
<file path=[Content_Types].xml><?xml version="1.0" encoding="utf-8"?>
<Types xmlns="http://schemas.openxmlformats.org/package/2006/content-types">
  <Default Extension="m4a" ContentType="audio/mp4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</p:sldMasterIdLst>
  <p:notesMasterIdLst>
    <p:notesMasterId r:id="rId17"/>
  </p:notesMasterIdLst>
  <p:sldIdLst>
    <p:sldId id="303" r:id="rId5"/>
    <p:sldId id="287" r:id="rId6"/>
    <p:sldId id="291" r:id="rId7"/>
    <p:sldId id="306" r:id="rId8"/>
    <p:sldId id="296" r:id="rId9"/>
    <p:sldId id="271" r:id="rId10"/>
    <p:sldId id="307" r:id="rId11"/>
    <p:sldId id="304" r:id="rId12"/>
    <p:sldId id="294" r:id="rId13"/>
    <p:sldId id="295" r:id="rId14"/>
    <p:sldId id="284" r:id="rId15"/>
    <p:sldId id="289" r:id="rId1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orient="horz" pos="2931" userDrawn="1">
          <p15:clr>
            <a:srgbClr val="A4A3A4"/>
          </p15:clr>
        </p15:guide>
        <p15:guide id="4" orient="horz" pos="395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83938"/>
    <a:srgbClr val="1F5A50"/>
    <a:srgbClr val="AA6053"/>
    <a:srgbClr val="A95541"/>
    <a:srgbClr val="E14742"/>
    <a:srgbClr val="EBE1C8"/>
    <a:srgbClr val="EFE8D7"/>
    <a:srgbClr val="7C7C7C"/>
    <a:srgbClr val="324B61"/>
    <a:srgbClr val="FAC1B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B95E5ED-C3EB-45F6-A03C-DF83AEC14984}" v="40778" dt="2019-12-10T11:48:20.037"/>
    <p1510:client id="{8551F8DD-04EF-489C-99CC-AEB85000828A}" v="7565" dt="2019-12-10T11:20:12.28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315" autoAdjust="0"/>
    <p:restoredTop sz="94660"/>
  </p:normalViewPr>
  <p:slideViewPr>
    <p:cSldViewPr snapToGrid="0" showGuides="1">
      <p:cViewPr varScale="1">
        <p:scale>
          <a:sx n="98" d="100"/>
          <a:sy n="98" d="100"/>
        </p:scale>
        <p:origin x="1170" y="108"/>
      </p:cViewPr>
      <p:guideLst>
        <p:guide orient="horz" pos="2160"/>
        <p:guide pos="3840"/>
        <p:guide orient="horz" pos="2931"/>
        <p:guide orient="horz" pos="395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10" Type="http://schemas.openxmlformats.org/officeDocument/2006/relationships/slide" Target="slides/slide6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5/10/relationships/revisionInfo" Target="revisionInfo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12C8176-A357-4BD4-9557-19839A33590E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08F1CDE-C3DA-48F7-81E3-85862345516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891487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08F1CDE-C3DA-48F7-81E3-858623455164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96286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4E318D-7434-4C11-B794-2AF978A83FA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F99988-C1E3-4FCF-ADE0-E82A7B2A8A1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BB861E9-B126-4850-83B8-8BA728329E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905CCAE-5960-44EB-9432-37C789F340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9415895-8189-4D4A-9D81-BB59EAB569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850642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E457C67-D8B7-46D6-8DC2-10D79935FD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6D7A2A-657A-4301-824F-BC845318BA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EFA48AF-2734-4B1A-A97B-1FA0141AAB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36488E4-CB06-4227-9F06-A158162F9D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A86EFD7-BEDB-4B85-8DBC-E6B05EE072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598123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63A6D9-D501-4DF5-8D39-0DD535E91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1EE5B5D-7023-4512-8D6F-62DC38D286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A13C431-0442-499C-BFB0-603A2E5B54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1DD172B-7B54-4495-B612-01AE9E9367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18197AC-EFC3-4312-8F8B-C8EE8D377E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505697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A7DFD4-483A-4DDD-893A-07AE53E66A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B8429E-E751-4DE8-AD5F-2E169FBB972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037A1D8-CCDD-4DF8-BC68-79F01C1AC75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E9908B5-3880-4809-9401-AAD781A6CC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59FE82B-9C88-4C3E-BD4F-3777203983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5F30535-D339-4E87-B134-728810CC5C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94142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45C85F-B23A-4D19-9C71-31D428143D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379950D-6B82-454D-994A-0A143C5117C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5A123BC-F462-4CB3-B8F8-A94F19B9967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49D461D-7C37-453B-9503-DD15E73B2B1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2C15C68-6F88-458F-B0CD-C71DF8FB534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7D9A0FB-839E-4286-AD03-9E9C314106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AD78941-1AC9-474E-9852-331D7B6387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33ED127-E559-4433-8B6B-5FF4B0BE36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95215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7E08E8-6003-4A99-BE4E-67FE889EE5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8E8AF44-391A-4151-B453-3AF11381BF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FD31ECE-A2AF-4A91-BC3F-C33CA3CE92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B9EA870-F582-483A-B186-B3E414F6B1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1290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EEB627B-5B76-49AE-9FB7-591D456B14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5918D5E-2BD8-4CA9-8550-99404CF047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098EC0A-8FF4-4F48-BEE1-E0AE7D4F88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854288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2F22CD-C859-415F-8188-ABA712AEE4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7FAB5D-81EC-4270-ACC5-FA684861620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28EECAE-8C4C-4651-9D65-A0F57883BD0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1878960-D4E5-4859-A6AD-839A59BA01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2D504DD-9061-4224-8F7E-21B4710EF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91543B3-264E-4B8B-9698-0DE21E0913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893863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644919-CB93-48EA-AFB4-BA1EE838F1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CCC9D86-18A6-4A77-A32D-B062751BEAC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4CBE3B9-49ED-44C0-9D0D-EE43BEF2930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9D9DCD8-4B92-484B-A2FD-911AA62A17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9064329-378E-46C8-B937-B542A459C8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42EE8D9-7170-43C9-8D48-010C5BC946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9531039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6357A1-36F7-46B0-A922-E625C23DB9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304ADB1-84CF-440B-866B-59C412613D3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31610B-C265-4099-B859-E3D50CFC69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41048E-D8B9-4292-A552-2CC6F6ADAC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4928FC8-FDFD-4481-A739-7FEE20374D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288893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B6E27CF-BD93-4D45-BEE5-2B6349F8A54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839D430-517F-4440-AE3E-10B8826351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CC1C3A2-48B4-4FB8-B75E-26BD6EF78F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03E228-CBFC-48AD-B054-F1B3AD43BB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71D198-6C5F-437B-914A-64539A399A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75288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F27FE60-CEC8-4B50-9F6B-0E765D0597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4611A59-4377-42E3-806E-0877250FA1C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AF8BED7-F391-4FE0-94B0-B839E38BF2C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C13B4CF-5052-4C42-A1EA-B3A00949382D}" type="datetimeFigureOut">
              <a:rPr lang="en-GB" smtClean="0"/>
              <a:t>10/12/2019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1EBA594-30E2-45CF-9256-5D6DDDB004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8DFD08-A850-4515-B3E3-F7012F2E2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9922495-F715-4482-89E4-91DE17969D5A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574062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slideLayout" Target="../slideLayouts/slideLayout2.xml"/><Relationship Id="rId7" Type="http://schemas.microsoft.com/office/2007/relationships/hdphoto" Target="../media/hdphoto2.wdp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.png"/><Relationship Id="rId5" Type="http://schemas.microsoft.com/office/2007/relationships/hdphoto" Target="../media/hdphoto1.wdp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2.m4a"/><Relationship Id="rId1" Type="http://schemas.microsoft.com/office/2007/relationships/media" Target="../media/media2.m4a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4D48EA0-6979-4EEC-B378-9BD8491E8ED4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8D7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4575CF2-5235-4CBD-8530-53067119561B}"/>
              </a:ext>
            </a:extLst>
          </p:cNvPr>
          <p:cNvSpPr/>
          <p:nvPr/>
        </p:nvSpPr>
        <p:spPr>
          <a:xfrm>
            <a:off x="0" y="5025898"/>
            <a:ext cx="12192000" cy="1832102"/>
          </a:xfrm>
          <a:custGeom>
            <a:avLst/>
            <a:gdLst>
              <a:gd name="connsiteX0" fmla="*/ 0 w 12192000"/>
              <a:gd name="connsiteY0" fmla="*/ 0 h 1832102"/>
              <a:gd name="connsiteX1" fmla="*/ 12192000 w 12192000"/>
              <a:gd name="connsiteY1" fmla="*/ 0 h 1832102"/>
              <a:gd name="connsiteX2" fmla="*/ 12192000 w 12192000"/>
              <a:gd name="connsiteY2" fmla="*/ 1832102 h 1832102"/>
              <a:gd name="connsiteX3" fmla="*/ 0 w 12192000"/>
              <a:gd name="connsiteY3" fmla="*/ 1832102 h 183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1832102">
                <a:moveTo>
                  <a:pt x="0" y="0"/>
                </a:moveTo>
                <a:lnTo>
                  <a:pt x="12192000" y="0"/>
                </a:lnTo>
                <a:lnTo>
                  <a:pt x="12192000" y="1832102"/>
                </a:lnTo>
                <a:lnTo>
                  <a:pt x="0" y="1832102"/>
                </a:lnTo>
                <a:close/>
              </a:path>
            </a:pathLst>
          </a:custGeom>
          <a:solidFill>
            <a:srgbClr val="CEC9BC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8" name="Graphic 1">
            <a:extLst>
              <a:ext uri="{FF2B5EF4-FFF2-40B4-BE49-F238E27FC236}">
                <a16:creationId xmlns:a16="http://schemas.microsoft.com/office/drawing/2014/main" id="{BD08DECE-712B-4027-A7C8-1BFD158E1053}"/>
              </a:ext>
            </a:extLst>
          </p:cNvPr>
          <p:cNvGrpSpPr/>
          <p:nvPr/>
        </p:nvGrpSpPr>
        <p:grpSpPr>
          <a:xfrm>
            <a:off x="3981763" y="5712142"/>
            <a:ext cx="2006028" cy="714311"/>
            <a:chOff x="3796220" y="5712142"/>
            <a:chExt cx="2006028" cy="714311"/>
          </a:xfrm>
          <a:solidFill>
            <a:schemeClr val="accent1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5BC4855-3CD5-4953-8127-13B447D5E159}"/>
                </a:ext>
              </a:extLst>
            </p:cNvPr>
            <p:cNvSpPr/>
            <p:nvPr/>
          </p:nvSpPr>
          <p:spPr>
            <a:xfrm>
              <a:off x="3927538" y="5815457"/>
              <a:ext cx="1874710" cy="610996"/>
            </a:xfrm>
            <a:custGeom>
              <a:avLst/>
              <a:gdLst>
                <a:gd name="connsiteX0" fmla="*/ 0 w 1874710"/>
                <a:gd name="connsiteY0" fmla="*/ 610997 h 610996"/>
                <a:gd name="connsiteX1" fmla="*/ 1764221 w 1874710"/>
                <a:gd name="connsiteY1" fmla="*/ 596836 h 610996"/>
                <a:gd name="connsiteX2" fmla="*/ 1874710 w 1874710"/>
                <a:gd name="connsiteY2" fmla="*/ 0 h 610996"/>
                <a:gd name="connsiteX3" fmla="*/ 645795 w 1874710"/>
                <a:gd name="connsiteY3" fmla="*/ 12509 h 61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710" h="610996">
                  <a:moveTo>
                    <a:pt x="0" y="610997"/>
                  </a:moveTo>
                  <a:lnTo>
                    <a:pt x="1764221" y="596836"/>
                  </a:lnTo>
                  <a:lnTo>
                    <a:pt x="1874710" y="0"/>
                  </a:lnTo>
                  <a:lnTo>
                    <a:pt x="645795" y="12509"/>
                  </a:lnTo>
                  <a:close/>
                </a:path>
              </a:pathLst>
            </a:custGeom>
            <a:solidFill>
              <a:srgbClr val="FAF7F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8B32FC7-D997-4F2A-B35E-894FEF4656CE}"/>
                </a:ext>
              </a:extLst>
            </p:cNvPr>
            <p:cNvSpPr/>
            <p:nvPr/>
          </p:nvSpPr>
          <p:spPr>
            <a:xfrm>
              <a:off x="3796220" y="5712142"/>
              <a:ext cx="1874710" cy="610933"/>
            </a:xfrm>
            <a:custGeom>
              <a:avLst/>
              <a:gdLst>
                <a:gd name="connsiteX0" fmla="*/ 0 w 1874710"/>
                <a:gd name="connsiteY0" fmla="*/ 610934 h 610933"/>
                <a:gd name="connsiteX1" fmla="*/ 1764220 w 1874710"/>
                <a:gd name="connsiteY1" fmla="*/ 596836 h 610933"/>
                <a:gd name="connsiteX2" fmla="*/ 1874710 w 1874710"/>
                <a:gd name="connsiteY2" fmla="*/ 0 h 610933"/>
                <a:gd name="connsiteX3" fmla="*/ 645795 w 1874710"/>
                <a:gd name="connsiteY3" fmla="*/ 12510 h 61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710" h="610933">
                  <a:moveTo>
                    <a:pt x="0" y="610934"/>
                  </a:moveTo>
                  <a:lnTo>
                    <a:pt x="1764220" y="596836"/>
                  </a:lnTo>
                  <a:lnTo>
                    <a:pt x="1874710" y="0"/>
                  </a:lnTo>
                  <a:lnTo>
                    <a:pt x="645795" y="1251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1" name="Graphic 1">
            <a:extLst>
              <a:ext uri="{FF2B5EF4-FFF2-40B4-BE49-F238E27FC236}">
                <a16:creationId xmlns:a16="http://schemas.microsoft.com/office/drawing/2014/main" id="{BD08DECE-712B-4027-A7C8-1BFD158E1053}"/>
              </a:ext>
            </a:extLst>
          </p:cNvPr>
          <p:cNvGrpSpPr/>
          <p:nvPr/>
        </p:nvGrpSpPr>
        <p:grpSpPr>
          <a:xfrm>
            <a:off x="3951841" y="5974786"/>
            <a:ext cx="1018440" cy="214911"/>
            <a:chOff x="3766298" y="5974786"/>
            <a:chExt cx="1018440" cy="214911"/>
          </a:xfrm>
          <a:solidFill>
            <a:schemeClr val="accent1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0B0A5F4-B2D8-406A-80B1-BA88FC49CDC1}"/>
                </a:ext>
              </a:extLst>
            </p:cNvPr>
            <p:cNvSpPr/>
            <p:nvPr/>
          </p:nvSpPr>
          <p:spPr>
            <a:xfrm>
              <a:off x="4526660" y="6091999"/>
              <a:ext cx="258078" cy="97698"/>
            </a:xfrm>
            <a:custGeom>
              <a:avLst/>
              <a:gdLst>
                <a:gd name="connsiteX0" fmla="*/ 258001 w 258078"/>
                <a:gd name="connsiteY0" fmla="*/ 87376 h 97698"/>
                <a:gd name="connsiteX1" fmla="*/ 14668 w 258078"/>
                <a:gd name="connsiteY1" fmla="*/ 0 h 97698"/>
                <a:gd name="connsiteX2" fmla="*/ 0 w 258078"/>
                <a:gd name="connsiteY2" fmla="*/ 79121 h 97698"/>
                <a:gd name="connsiteX3" fmla="*/ 258001 w 258078"/>
                <a:gd name="connsiteY3" fmla="*/ 87376 h 9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078" h="97698">
                  <a:moveTo>
                    <a:pt x="258001" y="87376"/>
                  </a:moveTo>
                  <a:cubicBezTo>
                    <a:pt x="261239" y="70548"/>
                    <a:pt x="163259" y="36576"/>
                    <a:pt x="14668" y="0"/>
                  </a:cubicBezTo>
                  <a:lnTo>
                    <a:pt x="0" y="79121"/>
                  </a:lnTo>
                  <a:cubicBezTo>
                    <a:pt x="151448" y="99759"/>
                    <a:pt x="254762" y="104204"/>
                    <a:pt x="258001" y="87376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93CCF3B-1EBC-4909-B1D3-D94A3978D0F8}"/>
                </a:ext>
              </a:extLst>
            </p:cNvPr>
            <p:cNvSpPr/>
            <p:nvPr/>
          </p:nvSpPr>
          <p:spPr>
            <a:xfrm>
              <a:off x="3766298" y="5974786"/>
              <a:ext cx="775030" cy="196270"/>
            </a:xfrm>
            <a:custGeom>
              <a:avLst/>
              <a:gdLst>
                <a:gd name="connsiteX0" fmla="*/ 775030 w 775030"/>
                <a:gd name="connsiteY0" fmla="*/ 117213 h 196270"/>
                <a:gd name="connsiteX1" fmla="*/ 517983 w 775030"/>
                <a:gd name="connsiteY1" fmla="*/ 61587 h 196270"/>
                <a:gd name="connsiteX2" fmla="*/ 77 w 775030"/>
                <a:gd name="connsiteY2" fmla="*/ 10279 h 196270"/>
                <a:gd name="connsiteX3" fmla="*/ 500456 w 775030"/>
                <a:gd name="connsiteY3" fmla="*/ 153281 h 196270"/>
                <a:gd name="connsiteX4" fmla="*/ 760362 w 775030"/>
                <a:gd name="connsiteY4" fmla="*/ 196270 h 196270"/>
                <a:gd name="connsiteX5" fmla="*/ 775030 w 775030"/>
                <a:gd name="connsiteY5" fmla="*/ 117213 h 19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5030" h="196270">
                  <a:moveTo>
                    <a:pt x="775030" y="117213"/>
                  </a:moveTo>
                  <a:cubicBezTo>
                    <a:pt x="700101" y="98735"/>
                    <a:pt x="612280" y="79621"/>
                    <a:pt x="517983" y="61587"/>
                  </a:cubicBezTo>
                  <a:cubicBezTo>
                    <a:pt x="236804" y="7929"/>
                    <a:pt x="4966" y="-14994"/>
                    <a:pt x="77" y="10279"/>
                  </a:cubicBezTo>
                  <a:cubicBezTo>
                    <a:pt x="-4750" y="35616"/>
                    <a:pt x="219279" y="99623"/>
                    <a:pt x="500456" y="153281"/>
                  </a:cubicBezTo>
                  <a:cubicBezTo>
                    <a:pt x="594881" y="171315"/>
                    <a:pt x="683781" y="185856"/>
                    <a:pt x="760362" y="196270"/>
                  </a:cubicBezTo>
                  <a:lnTo>
                    <a:pt x="775030" y="117213"/>
                  </a:ln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3747018F-BC53-47AF-A2B0-23985D636211}"/>
              </a:ext>
            </a:extLst>
          </p:cNvPr>
          <p:cNvSpPr/>
          <p:nvPr/>
        </p:nvSpPr>
        <p:spPr>
          <a:xfrm>
            <a:off x="5064819" y="2200592"/>
            <a:ext cx="2878073" cy="2727134"/>
          </a:xfrm>
          <a:custGeom>
            <a:avLst/>
            <a:gdLst>
              <a:gd name="connsiteX0" fmla="*/ 2878074 w 2878073"/>
              <a:gd name="connsiteY0" fmla="*/ 341884 h 2727134"/>
              <a:gd name="connsiteX1" fmla="*/ 2878074 w 2878073"/>
              <a:gd name="connsiteY1" fmla="*/ 2727135 h 2727134"/>
              <a:gd name="connsiteX2" fmla="*/ 0 w 2878073"/>
              <a:gd name="connsiteY2" fmla="*/ 2727135 h 2727134"/>
              <a:gd name="connsiteX3" fmla="*/ 0 w 2878073"/>
              <a:gd name="connsiteY3" fmla="*/ 341884 h 2727134"/>
              <a:gd name="connsiteX4" fmla="*/ 341884 w 2878073"/>
              <a:gd name="connsiteY4" fmla="*/ 0 h 2727134"/>
              <a:gd name="connsiteX5" fmla="*/ 2536190 w 2878073"/>
              <a:gd name="connsiteY5" fmla="*/ 0 h 2727134"/>
              <a:gd name="connsiteX6" fmla="*/ 2878074 w 2878073"/>
              <a:gd name="connsiteY6" fmla="*/ 341884 h 2727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78073" h="2727134">
                <a:moveTo>
                  <a:pt x="2878074" y="341884"/>
                </a:moveTo>
                <a:lnTo>
                  <a:pt x="2878074" y="2727135"/>
                </a:lnTo>
                <a:lnTo>
                  <a:pt x="0" y="2727135"/>
                </a:lnTo>
                <a:lnTo>
                  <a:pt x="0" y="341884"/>
                </a:lnTo>
                <a:cubicBezTo>
                  <a:pt x="0" y="153861"/>
                  <a:pt x="153860" y="0"/>
                  <a:pt x="341884" y="0"/>
                </a:cubicBezTo>
                <a:lnTo>
                  <a:pt x="2536190" y="0"/>
                </a:lnTo>
                <a:cubicBezTo>
                  <a:pt x="2724214" y="0"/>
                  <a:pt x="2878074" y="153861"/>
                  <a:pt x="2878074" y="341884"/>
                </a:cubicBezTo>
                <a:close/>
              </a:path>
            </a:pathLst>
          </a:custGeom>
          <a:solidFill>
            <a:srgbClr val="7F8080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6" name="Graphic 1">
            <a:extLst>
              <a:ext uri="{FF2B5EF4-FFF2-40B4-BE49-F238E27FC236}">
                <a16:creationId xmlns:a16="http://schemas.microsoft.com/office/drawing/2014/main" id="{BD08DECE-712B-4027-A7C8-1BFD158E1053}"/>
              </a:ext>
            </a:extLst>
          </p:cNvPr>
          <p:cNvGrpSpPr/>
          <p:nvPr/>
        </p:nvGrpSpPr>
        <p:grpSpPr>
          <a:xfrm>
            <a:off x="4150768" y="2457718"/>
            <a:ext cx="4611909" cy="2852348"/>
            <a:chOff x="3965225" y="2457718"/>
            <a:chExt cx="4611909" cy="2852348"/>
          </a:xfrm>
          <a:solidFill>
            <a:schemeClr val="accent1"/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20B2595-950D-45A0-9CE8-1B51D62E4FF7}"/>
                </a:ext>
              </a:extLst>
            </p:cNvPr>
            <p:cNvSpPr/>
            <p:nvPr/>
          </p:nvSpPr>
          <p:spPr>
            <a:xfrm>
              <a:off x="3965225" y="2661430"/>
              <a:ext cx="4611909" cy="2610674"/>
            </a:xfrm>
            <a:custGeom>
              <a:avLst/>
              <a:gdLst>
                <a:gd name="connsiteX0" fmla="*/ 2393220 w 4611909"/>
                <a:gd name="connsiteY0" fmla="*/ 1251 h 2610674"/>
                <a:gd name="connsiteX1" fmla="*/ 3890169 w 4611909"/>
                <a:gd name="connsiteY1" fmla="*/ 437877 h 2610674"/>
                <a:gd name="connsiteX2" fmla="*/ 4611910 w 4611909"/>
                <a:gd name="connsiteY2" fmla="*/ 2362562 h 2610674"/>
                <a:gd name="connsiteX3" fmla="*/ 1012095 w 4611909"/>
                <a:gd name="connsiteY3" fmla="*/ 2362562 h 2610674"/>
                <a:gd name="connsiteX4" fmla="*/ 201264 w 4611909"/>
                <a:gd name="connsiteY4" fmla="*/ 2514010 h 2610674"/>
                <a:gd name="connsiteX5" fmla="*/ 308197 w 4611909"/>
                <a:gd name="connsiteY5" fmla="*/ 1199687 h 2610674"/>
                <a:gd name="connsiteX6" fmla="*/ 994315 w 4611909"/>
                <a:gd name="connsiteY6" fmla="*/ 304210 h 2610674"/>
                <a:gd name="connsiteX7" fmla="*/ 2393220 w 4611909"/>
                <a:gd name="connsiteY7" fmla="*/ 1251 h 2610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1909" h="2610674">
                  <a:moveTo>
                    <a:pt x="2393220" y="1251"/>
                  </a:moveTo>
                  <a:cubicBezTo>
                    <a:pt x="2891631" y="-22752"/>
                    <a:pt x="3760883" y="304972"/>
                    <a:pt x="3890169" y="437877"/>
                  </a:cubicBezTo>
                  <a:cubicBezTo>
                    <a:pt x="4371309" y="932415"/>
                    <a:pt x="4611910" y="2362562"/>
                    <a:pt x="4611910" y="2362562"/>
                  </a:cubicBezTo>
                  <a:lnTo>
                    <a:pt x="1012095" y="2362562"/>
                  </a:lnTo>
                  <a:cubicBezTo>
                    <a:pt x="1012095" y="2362562"/>
                    <a:pt x="575469" y="2799188"/>
                    <a:pt x="201264" y="2514010"/>
                  </a:cubicBezTo>
                  <a:cubicBezTo>
                    <a:pt x="-173005" y="2228895"/>
                    <a:pt x="40863" y="1707623"/>
                    <a:pt x="308197" y="1199687"/>
                  </a:cubicBezTo>
                  <a:cubicBezTo>
                    <a:pt x="575533" y="691814"/>
                    <a:pt x="878491" y="375457"/>
                    <a:pt x="994315" y="304210"/>
                  </a:cubicBezTo>
                  <a:cubicBezTo>
                    <a:pt x="1110076" y="232899"/>
                    <a:pt x="1653635" y="36875"/>
                    <a:pt x="2393220" y="1251"/>
                  </a:cubicBezTo>
                  <a:close/>
                </a:path>
              </a:pathLst>
            </a:custGeom>
            <a:solidFill>
              <a:srgbClr val="1D314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228AA85-2B3D-4015-90F7-29C47E58023D}"/>
                </a:ext>
              </a:extLst>
            </p:cNvPr>
            <p:cNvSpPr/>
            <p:nvPr/>
          </p:nvSpPr>
          <p:spPr>
            <a:xfrm>
              <a:off x="3972463" y="4043807"/>
              <a:ext cx="1112494" cy="1266259"/>
            </a:xfrm>
            <a:custGeom>
              <a:avLst/>
              <a:gdLst>
                <a:gd name="connsiteX0" fmla="*/ 960280 w 1289908"/>
                <a:gd name="connsiteY0" fmla="*/ 0 h 1266259"/>
                <a:gd name="connsiteX1" fmla="*/ 87028 w 1289908"/>
                <a:gd name="connsiteY1" fmla="*/ 498983 h 1266259"/>
                <a:gd name="connsiteX2" fmla="*/ 149385 w 1289908"/>
                <a:gd name="connsiteY2" fmla="*/ 1149477 h 1266259"/>
                <a:gd name="connsiteX3" fmla="*/ 835502 w 1289908"/>
                <a:gd name="connsiteY3" fmla="*/ 1167321 h 1266259"/>
                <a:gd name="connsiteX4" fmla="*/ 1289908 w 1289908"/>
                <a:gd name="connsiteY4" fmla="*/ 445579 h 1266259"/>
                <a:gd name="connsiteX5" fmla="*/ 960280 w 1289908"/>
                <a:gd name="connsiteY5" fmla="*/ 0 h 1266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08" h="1266259">
                  <a:moveTo>
                    <a:pt x="960280" y="0"/>
                  </a:moveTo>
                  <a:cubicBezTo>
                    <a:pt x="960280" y="0"/>
                    <a:pt x="265272" y="169291"/>
                    <a:pt x="87028" y="498983"/>
                  </a:cubicBezTo>
                  <a:cubicBezTo>
                    <a:pt x="-91153" y="828675"/>
                    <a:pt x="42451" y="1051433"/>
                    <a:pt x="149385" y="1149477"/>
                  </a:cubicBezTo>
                  <a:cubicBezTo>
                    <a:pt x="256319" y="1247521"/>
                    <a:pt x="541434" y="1345502"/>
                    <a:pt x="835502" y="1167321"/>
                  </a:cubicBezTo>
                  <a:cubicBezTo>
                    <a:pt x="1129571" y="989140"/>
                    <a:pt x="1289908" y="445579"/>
                    <a:pt x="1289908" y="445579"/>
                  </a:cubicBezTo>
                  <a:cubicBezTo>
                    <a:pt x="1289908" y="445579"/>
                    <a:pt x="1289972" y="106934"/>
                    <a:pt x="960280" y="0"/>
                  </a:cubicBezTo>
                  <a:close/>
                </a:path>
              </a:pathLst>
            </a:custGeom>
            <a:solidFill>
              <a:srgbClr val="324B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D5C6525-CD57-43FA-9CCB-6C6B91CB286A}"/>
                </a:ext>
              </a:extLst>
            </p:cNvPr>
            <p:cNvSpPr/>
            <p:nvPr/>
          </p:nvSpPr>
          <p:spPr>
            <a:xfrm>
              <a:off x="4814510" y="4039361"/>
              <a:ext cx="465705" cy="497134"/>
            </a:xfrm>
            <a:custGeom>
              <a:avLst/>
              <a:gdLst>
                <a:gd name="connsiteX0" fmla="*/ 11299 w 465705"/>
                <a:gd name="connsiteY0" fmla="*/ 138113 h 497134"/>
                <a:gd name="connsiteX1" fmla="*/ 91499 w 465705"/>
                <a:gd name="connsiteY1" fmla="*/ 374269 h 497134"/>
                <a:gd name="connsiteX2" fmla="*/ 376615 w 465705"/>
                <a:gd name="connsiteY2" fmla="*/ 485648 h 497134"/>
                <a:gd name="connsiteX3" fmla="*/ 465705 w 465705"/>
                <a:gd name="connsiteY3" fmla="*/ 360871 h 497134"/>
                <a:gd name="connsiteX4" fmla="*/ 367661 w 465705"/>
                <a:gd name="connsiteY4" fmla="*/ 147003 h 497134"/>
                <a:gd name="connsiteX5" fmla="*/ 162747 w 465705"/>
                <a:gd name="connsiteY5" fmla="*/ 0 h 497134"/>
                <a:gd name="connsiteX6" fmla="*/ 11299 w 465705"/>
                <a:gd name="connsiteY6" fmla="*/ 138113 h 497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5705" h="497134">
                  <a:moveTo>
                    <a:pt x="11299" y="138113"/>
                  </a:moveTo>
                  <a:cubicBezTo>
                    <a:pt x="11299" y="138113"/>
                    <a:pt x="-44390" y="233363"/>
                    <a:pt x="91499" y="374269"/>
                  </a:cubicBezTo>
                  <a:cubicBezTo>
                    <a:pt x="211768" y="499047"/>
                    <a:pt x="323148" y="512382"/>
                    <a:pt x="376615" y="485648"/>
                  </a:cubicBezTo>
                  <a:cubicBezTo>
                    <a:pt x="424621" y="461645"/>
                    <a:pt x="465705" y="360871"/>
                    <a:pt x="465705" y="360871"/>
                  </a:cubicBezTo>
                  <a:cubicBezTo>
                    <a:pt x="465705" y="360871"/>
                    <a:pt x="447861" y="249491"/>
                    <a:pt x="367661" y="147003"/>
                  </a:cubicBezTo>
                  <a:cubicBezTo>
                    <a:pt x="287461" y="44514"/>
                    <a:pt x="162747" y="0"/>
                    <a:pt x="162747" y="0"/>
                  </a:cubicBezTo>
                  <a:cubicBezTo>
                    <a:pt x="162747" y="0"/>
                    <a:pt x="42478" y="44514"/>
                    <a:pt x="11299" y="138113"/>
                  </a:cubicBezTo>
                  <a:close/>
                </a:path>
              </a:pathLst>
            </a:custGeom>
            <a:solidFill>
              <a:srgbClr val="EEEA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F9AA541-477B-4171-AA97-4A65463CCC2E}"/>
                </a:ext>
              </a:extLst>
            </p:cNvPr>
            <p:cNvSpPr/>
            <p:nvPr/>
          </p:nvSpPr>
          <p:spPr>
            <a:xfrm>
              <a:off x="5453888" y="2548990"/>
              <a:ext cx="1639506" cy="2002689"/>
            </a:xfrm>
            <a:custGeom>
              <a:avLst/>
              <a:gdLst>
                <a:gd name="connsiteX0" fmla="*/ 824230 w 1639506"/>
                <a:gd name="connsiteY0" fmla="*/ 2002690 h 2002689"/>
                <a:gd name="connsiteX1" fmla="*/ 0 w 1639506"/>
                <a:gd name="connsiteY1" fmla="*/ 786411 h 2002689"/>
                <a:gd name="connsiteX2" fmla="*/ 209423 w 1639506"/>
                <a:gd name="connsiteY2" fmla="*/ 563653 h 2002689"/>
                <a:gd name="connsiteX3" fmla="*/ 80201 w 1639506"/>
                <a:gd name="connsiteY3" fmla="*/ 443384 h 2002689"/>
                <a:gd name="connsiteX4" fmla="*/ 409892 w 1639506"/>
                <a:gd name="connsiteY4" fmla="*/ 69114 h 2002689"/>
                <a:gd name="connsiteX5" fmla="*/ 1193991 w 1639506"/>
                <a:gd name="connsiteY5" fmla="*/ 24538 h 2002689"/>
                <a:gd name="connsiteX6" fmla="*/ 1572705 w 1639506"/>
                <a:gd name="connsiteY6" fmla="*/ 465609 h 2002689"/>
                <a:gd name="connsiteX7" fmla="*/ 1412304 w 1639506"/>
                <a:gd name="connsiteY7" fmla="*/ 581433 h 2002689"/>
                <a:gd name="connsiteX8" fmla="*/ 1639506 w 1639506"/>
                <a:gd name="connsiteY8" fmla="*/ 799745 h 2002689"/>
                <a:gd name="connsiteX9" fmla="*/ 824230 w 1639506"/>
                <a:gd name="connsiteY9" fmla="*/ 2002690 h 200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9506" h="2002689">
                  <a:moveTo>
                    <a:pt x="824230" y="2002690"/>
                  </a:moveTo>
                  <a:lnTo>
                    <a:pt x="0" y="786411"/>
                  </a:lnTo>
                  <a:lnTo>
                    <a:pt x="209423" y="563653"/>
                  </a:lnTo>
                  <a:lnTo>
                    <a:pt x="80201" y="443384"/>
                  </a:lnTo>
                  <a:cubicBezTo>
                    <a:pt x="80201" y="443384"/>
                    <a:pt x="285115" y="180494"/>
                    <a:pt x="409892" y="69114"/>
                  </a:cubicBezTo>
                  <a:cubicBezTo>
                    <a:pt x="534670" y="-42264"/>
                    <a:pt x="1162812" y="11203"/>
                    <a:pt x="1193991" y="24538"/>
                  </a:cubicBezTo>
                  <a:cubicBezTo>
                    <a:pt x="1225169" y="37873"/>
                    <a:pt x="1572705" y="465609"/>
                    <a:pt x="1572705" y="465609"/>
                  </a:cubicBezTo>
                  <a:lnTo>
                    <a:pt x="1412304" y="581433"/>
                  </a:lnTo>
                  <a:lnTo>
                    <a:pt x="1639506" y="799745"/>
                  </a:lnTo>
                  <a:lnTo>
                    <a:pt x="824230" y="2002690"/>
                  </a:lnTo>
                  <a:close/>
                </a:path>
              </a:pathLst>
            </a:custGeom>
            <a:solidFill>
              <a:srgbClr val="324B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56874DA-1B78-413F-8FB6-87668FCE8D95}"/>
                </a:ext>
              </a:extLst>
            </p:cNvPr>
            <p:cNvSpPr/>
            <p:nvPr/>
          </p:nvSpPr>
          <p:spPr>
            <a:xfrm>
              <a:off x="5868289" y="2608244"/>
              <a:ext cx="833119" cy="1943435"/>
            </a:xfrm>
            <a:custGeom>
              <a:avLst/>
              <a:gdLst>
                <a:gd name="connsiteX0" fmla="*/ 0 w 833119"/>
                <a:gd name="connsiteY0" fmla="*/ 125684 h 1943435"/>
                <a:gd name="connsiteX1" fmla="*/ 409892 w 833119"/>
                <a:gd name="connsiteY1" fmla="*/ 1943435 h 1943435"/>
                <a:gd name="connsiteX2" fmla="*/ 833120 w 833119"/>
                <a:gd name="connsiteY2" fmla="*/ 125684 h 1943435"/>
                <a:gd name="connsiteX3" fmla="*/ 392049 w 833119"/>
                <a:gd name="connsiteY3" fmla="*/ 907 h 1943435"/>
                <a:gd name="connsiteX4" fmla="*/ 0 w 833119"/>
                <a:gd name="connsiteY4" fmla="*/ 125684 h 194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119" h="1943435">
                  <a:moveTo>
                    <a:pt x="0" y="125684"/>
                  </a:moveTo>
                  <a:lnTo>
                    <a:pt x="409892" y="1943435"/>
                  </a:lnTo>
                  <a:lnTo>
                    <a:pt x="833120" y="125684"/>
                  </a:lnTo>
                  <a:cubicBezTo>
                    <a:pt x="833120" y="125684"/>
                    <a:pt x="824230" y="-12428"/>
                    <a:pt x="392049" y="907"/>
                  </a:cubicBezTo>
                  <a:cubicBezTo>
                    <a:pt x="21971" y="12401"/>
                    <a:pt x="8890" y="94506"/>
                    <a:pt x="0" y="125684"/>
                  </a:cubicBezTo>
                  <a:close/>
                </a:path>
              </a:pathLst>
            </a:custGeom>
            <a:solidFill>
              <a:srgbClr val="EEEA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CFD15CC-D7D1-45C4-AB71-235CF6F8FE9E}"/>
                </a:ext>
              </a:extLst>
            </p:cNvPr>
            <p:cNvSpPr/>
            <p:nvPr/>
          </p:nvSpPr>
          <p:spPr>
            <a:xfrm>
              <a:off x="5868161" y="2457718"/>
              <a:ext cx="833246" cy="751825"/>
            </a:xfrm>
            <a:custGeom>
              <a:avLst/>
              <a:gdLst>
                <a:gd name="connsiteX0" fmla="*/ 833247 w 833246"/>
                <a:gd name="connsiteY0" fmla="*/ 276274 h 751825"/>
                <a:gd name="connsiteX1" fmla="*/ 770827 w 833246"/>
                <a:gd name="connsiteY1" fmla="*/ 539101 h 751825"/>
                <a:gd name="connsiteX2" fmla="*/ 632714 w 833246"/>
                <a:gd name="connsiteY2" fmla="*/ 748524 h 751825"/>
                <a:gd name="connsiteX3" fmla="*/ 544830 w 833246"/>
                <a:gd name="connsiteY3" fmla="*/ 543990 h 751825"/>
                <a:gd name="connsiteX4" fmla="*/ 427799 w 833246"/>
                <a:gd name="connsiteY4" fmla="*/ 271766 h 751825"/>
                <a:gd name="connsiteX5" fmla="*/ 290513 w 833246"/>
                <a:gd name="connsiteY5" fmla="*/ 531290 h 751825"/>
                <a:gd name="connsiteX6" fmla="*/ 182816 w 833246"/>
                <a:gd name="connsiteY6" fmla="*/ 751826 h 751825"/>
                <a:gd name="connsiteX7" fmla="*/ 64770 w 833246"/>
                <a:gd name="connsiteY7" fmla="*/ 556944 h 751825"/>
                <a:gd name="connsiteX8" fmla="*/ 0 w 833246"/>
                <a:gd name="connsiteY8" fmla="*/ 276274 h 751825"/>
                <a:gd name="connsiteX9" fmla="*/ 434404 w 833246"/>
                <a:gd name="connsiteY9" fmla="*/ 49 h 751825"/>
                <a:gd name="connsiteX10" fmla="*/ 833247 w 833246"/>
                <a:gd name="connsiteY10" fmla="*/ 276274 h 75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246" h="751825">
                  <a:moveTo>
                    <a:pt x="833247" y="276274"/>
                  </a:moveTo>
                  <a:lnTo>
                    <a:pt x="770827" y="539101"/>
                  </a:lnTo>
                  <a:lnTo>
                    <a:pt x="632714" y="748524"/>
                  </a:lnTo>
                  <a:lnTo>
                    <a:pt x="544830" y="543990"/>
                  </a:lnTo>
                  <a:lnTo>
                    <a:pt x="427799" y="271766"/>
                  </a:lnTo>
                  <a:lnTo>
                    <a:pt x="290513" y="531290"/>
                  </a:lnTo>
                  <a:lnTo>
                    <a:pt x="182816" y="751826"/>
                  </a:lnTo>
                  <a:lnTo>
                    <a:pt x="64770" y="556944"/>
                  </a:lnTo>
                  <a:lnTo>
                    <a:pt x="0" y="276274"/>
                  </a:lnTo>
                  <a:cubicBezTo>
                    <a:pt x="0" y="276274"/>
                    <a:pt x="64516" y="-4269"/>
                    <a:pt x="434404" y="49"/>
                  </a:cubicBezTo>
                  <a:cubicBezTo>
                    <a:pt x="813181" y="4494"/>
                    <a:pt x="833247" y="276274"/>
                    <a:pt x="833247" y="276274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389C235-47A5-4B13-B301-CE023524C540}"/>
                </a:ext>
              </a:extLst>
            </p:cNvPr>
            <p:cNvSpPr/>
            <p:nvPr/>
          </p:nvSpPr>
          <p:spPr>
            <a:xfrm>
              <a:off x="6099936" y="2729483"/>
              <a:ext cx="360870" cy="1822195"/>
            </a:xfrm>
            <a:custGeom>
              <a:avLst/>
              <a:gdLst>
                <a:gd name="connsiteX0" fmla="*/ 360871 w 360870"/>
                <a:gd name="connsiteY0" fmla="*/ 1033653 h 1822195"/>
                <a:gd name="connsiteX1" fmla="*/ 178181 w 360870"/>
                <a:gd name="connsiteY1" fmla="*/ 1822196 h 1822195"/>
                <a:gd name="connsiteX2" fmla="*/ 0 w 360870"/>
                <a:gd name="connsiteY2" fmla="*/ 1024700 h 1822195"/>
                <a:gd name="connsiteX3" fmla="*/ 147003 w 360870"/>
                <a:gd name="connsiteY3" fmla="*/ 405448 h 1822195"/>
                <a:gd name="connsiteX4" fmla="*/ 58801 w 360870"/>
                <a:gd name="connsiteY4" fmla="*/ 259524 h 1822195"/>
                <a:gd name="connsiteX5" fmla="*/ 196024 w 360870"/>
                <a:gd name="connsiteY5" fmla="*/ 0 h 1822195"/>
                <a:gd name="connsiteX6" fmla="*/ 313055 w 360870"/>
                <a:gd name="connsiteY6" fmla="*/ 272224 h 1822195"/>
                <a:gd name="connsiteX7" fmla="*/ 218313 w 360870"/>
                <a:gd name="connsiteY7" fmla="*/ 414338 h 182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870" h="1822195">
                  <a:moveTo>
                    <a:pt x="360871" y="1033653"/>
                  </a:moveTo>
                  <a:lnTo>
                    <a:pt x="178181" y="1822196"/>
                  </a:lnTo>
                  <a:lnTo>
                    <a:pt x="0" y="1024700"/>
                  </a:lnTo>
                  <a:lnTo>
                    <a:pt x="147003" y="405448"/>
                  </a:lnTo>
                  <a:lnTo>
                    <a:pt x="58801" y="259524"/>
                  </a:lnTo>
                  <a:lnTo>
                    <a:pt x="196024" y="0"/>
                  </a:lnTo>
                  <a:lnTo>
                    <a:pt x="313055" y="272224"/>
                  </a:lnTo>
                  <a:lnTo>
                    <a:pt x="218313" y="414338"/>
                  </a:ln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2" name="Graphic 1">
            <a:extLst>
              <a:ext uri="{FF2B5EF4-FFF2-40B4-BE49-F238E27FC236}">
                <a16:creationId xmlns:a16="http://schemas.microsoft.com/office/drawing/2014/main" id="{BD08DECE-712B-4027-A7C8-1BFD158E1053}"/>
              </a:ext>
            </a:extLst>
          </p:cNvPr>
          <p:cNvGrpSpPr/>
          <p:nvPr/>
        </p:nvGrpSpPr>
        <p:grpSpPr>
          <a:xfrm>
            <a:off x="5871401" y="1081085"/>
            <a:ext cx="929486" cy="1839956"/>
            <a:chOff x="5685858" y="1081085"/>
            <a:chExt cx="929486" cy="1839956"/>
          </a:xfrm>
          <a:solidFill>
            <a:schemeClr val="accent1"/>
          </a:solidFill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7B0BC1B-F28D-4FAA-A7EE-E297F3E47AEE}"/>
                </a:ext>
              </a:extLst>
            </p:cNvPr>
            <p:cNvSpPr/>
            <p:nvPr/>
          </p:nvSpPr>
          <p:spPr>
            <a:xfrm>
              <a:off x="5685858" y="1081085"/>
              <a:ext cx="891460" cy="1839956"/>
            </a:xfrm>
            <a:custGeom>
              <a:avLst/>
              <a:gdLst>
                <a:gd name="connsiteX0" fmla="*/ 873056 w 891460"/>
                <a:gd name="connsiteY0" fmla="*/ 1295593 h 1839956"/>
                <a:gd name="connsiteX1" fmla="*/ 822193 w 891460"/>
                <a:gd name="connsiteY1" fmla="*/ 1543560 h 1839956"/>
                <a:gd name="connsiteX2" fmla="*/ 789808 w 891460"/>
                <a:gd name="connsiteY2" fmla="*/ 1633730 h 1839956"/>
                <a:gd name="connsiteX3" fmla="*/ 712592 w 891460"/>
                <a:gd name="connsiteY3" fmla="*/ 1759143 h 1839956"/>
                <a:gd name="connsiteX4" fmla="*/ 328163 w 891460"/>
                <a:gd name="connsiteY4" fmla="*/ 1742823 h 1839956"/>
                <a:gd name="connsiteX5" fmla="*/ 264028 w 891460"/>
                <a:gd name="connsiteY5" fmla="*/ 1601917 h 1839956"/>
                <a:gd name="connsiteX6" fmla="*/ 227452 w 891460"/>
                <a:gd name="connsiteY6" fmla="*/ 1417005 h 1839956"/>
                <a:gd name="connsiteX7" fmla="*/ 227388 w 891460"/>
                <a:gd name="connsiteY7" fmla="*/ 1018161 h 1839956"/>
                <a:gd name="connsiteX8" fmla="*/ 331655 w 891460"/>
                <a:gd name="connsiteY8" fmla="*/ 592330 h 1839956"/>
                <a:gd name="connsiteX9" fmla="*/ 138361 w 891460"/>
                <a:gd name="connsiteY9" fmla="*/ 452249 h 1839956"/>
                <a:gd name="connsiteX10" fmla="*/ 162110 w 891460"/>
                <a:gd name="connsiteY10" fmla="*/ 399544 h 1839956"/>
                <a:gd name="connsiteX11" fmla="*/ 51176 w 891460"/>
                <a:gd name="connsiteY11" fmla="*/ 226062 h 1839956"/>
                <a:gd name="connsiteX12" fmla="*/ 163571 w 891460"/>
                <a:gd name="connsiteY12" fmla="*/ 210251 h 1839956"/>
                <a:gd name="connsiteX13" fmla="*/ 13330 w 891460"/>
                <a:gd name="connsiteY13" fmla="*/ 25085 h 1839956"/>
                <a:gd name="connsiteX14" fmla="*/ 656585 w 891460"/>
                <a:gd name="connsiteY14" fmla="*/ 279720 h 1839956"/>
                <a:gd name="connsiteX15" fmla="*/ 813620 w 891460"/>
                <a:gd name="connsiteY15" fmla="*/ 465648 h 1839956"/>
                <a:gd name="connsiteX16" fmla="*/ 890583 w 891460"/>
                <a:gd name="connsiteY16" fmla="*/ 971743 h 1839956"/>
                <a:gd name="connsiteX17" fmla="*/ 873056 w 891460"/>
                <a:gd name="connsiteY17" fmla="*/ 1295593 h 1839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1460" h="1839956">
                  <a:moveTo>
                    <a:pt x="873056" y="1295593"/>
                  </a:moveTo>
                  <a:cubicBezTo>
                    <a:pt x="862197" y="1379095"/>
                    <a:pt x="845878" y="1465519"/>
                    <a:pt x="822193" y="1543560"/>
                  </a:cubicBezTo>
                  <a:cubicBezTo>
                    <a:pt x="812604" y="1575247"/>
                    <a:pt x="801873" y="1605536"/>
                    <a:pt x="789808" y="1633730"/>
                  </a:cubicBezTo>
                  <a:cubicBezTo>
                    <a:pt x="768472" y="1683514"/>
                    <a:pt x="742945" y="1726695"/>
                    <a:pt x="712592" y="1759143"/>
                  </a:cubicBezTo>
                  <a:cubicBezTo>
                    <a:pt x="558033" y="1924433"/>
                    <a:pt x="377629" y="1793115"/>
                    <a:pt x="328163" y="1742823"/>
                  </a:cubicBezTo>
                  <a:cubicBezTo>
                    <a:pt x="303461" y="1717931"/>
                    <a:pt x="281490" y="1663385"/>
                    <a:pt x="264028" y="1601917"/>
                  </a:cubicBezTo>
                  <a:cubicBezTo>
                    <a:pt x="246311" y="1539687"/>
                    <a:pt x="233421" y="1470345"/>
                    <a:pt x="227452" y="1417005"/>
                  </a:cubicBezTo>
                  <a:cubicBezTo>
                    <a:pt x="203068" y="1198882"/>
                    <a:pt x="227388" y="1018161"/>
                    <a:pt x="227388" y="1018161"/>
                  </a:cubicBezTo>
                  <a:lnTo>
                    <a:pt x="331655" y="592330"/>
                  </a:lnTo>
                  <a:cubicBezTo>
                    <a:pt x="331655" y="592330"/>
                    <a:pt x="150490" y="498731"/>
                    <a:pt x="138361" y="452249"/>
                  </a:cubicBezTo>
                  <a:cubicBezTo>
                    <a:pt x="126360" y="405704"/>
                    <a:pt x="162110" y="399544"/>
                    <a:pt x="162110" y="399544"/>
                  </a:cubicBezTo>
                  <a:cubicBezTo>
                    <a:pt x="162110" y="399544"/>
                    <a:pt x="3487" y="267845"/>
                    <a:pt x="51176" y="226062"/>
                  </a:cubicBezTo>
                  <a:cubicBezTo>
                    <a:pt x="97150" y="185867"/>
                    <a:pt x="161031" y="208854"/>
                    <a:pt x="163571" y="210251"/>
                  </a:cubicBezTo>
                  <a:cubicBezTo>
                    <a:pt x="160269" y="205996"/>
                    <a:pt x="-54806" y="65979"/>
                    <a:pt x="13330" y="25085"/>
                  </a:cubicBezTo>
                  <a:cubicBezTo>
                    <a:pt x="128709" y="-44257"/>
                    <a:pt x="523616" y="26863"/>
                    <a:pt x="656585" y="279720"/>
                  </a:cubicBezTo>
                  <a:cubicBezTo>
                    <a:pt x="656585" y="279720"/>
                    <a:pt x="768154" y="352300"/>
                    <a:pt x="813620" y="465648"/>
                  </a:cubicBezTo>
                  <a:cubicBezTo>
                    <a:pt x="858960" y="579059"/>
                    <a:pt x="884169" y="794832"/>
                    <a:pt x="890583" y="971743"/>
                  </a:cubicBezTo>
                  <a:cubicBezTo>
                    <a:pt x="893440" y="1045974"/>
                    <a:pt x="889757" y="1167386"/>
                    <a:pt x="873056" y="1295593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4" name="Graphic 1">
              <a:extLst>
                <a:ext uri="{FF2B5EF4-FFF2-40B4-BE49-F238E27FC236}">
                  <a16:creationId xmlns:a16="http://schemas.microsoft.com/office/drawing/2014/main" id="{BD08DECE-712B-4027-A7C8-1BFD158E1053}"/>
                </a:ext>
              </a:extLst>
            </p:cNvPr>
            <p:cNvGrpSpPr/>
            <p:nvPr/>
          </p:nvGrpSpPr>
          <p:grpSpPr>
            <a:xfrm>
              <a:off x="5894043" y="1366900"/>
              <a:ext cx="721301" cy="799264"/>
              <a:chOff x="5894043" y="1366900"/>
              <a:chExt cx="721301" cy="799264"/>
            </a:xfrm>
            <a:solidFill>
              <a:srgbClr val="FDD2B4"/>
            </a:solidFill>
          </p:grpSpPr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8D7AFD58-7009-45FE-A5D0-2F41C7585C70}"/>
                  </a:ext>
                </a:extLst>
              </p:cNvPr>
              <p:cNvSpPr/>
              <p:nvPr/>
            </p:nvSpPr>
            <p:spPr>
              <a:xfrm>
                <a:off x="5894043" y="1366900"/>
                <a:ext cx="609753" cy="799264"/>
              </a:xfrm>
              <a:custGeom>
                <a:avLst/>
                <a:gdLst>
                  <a:gd name="connsiteX0" fmla="*/ 396711 w 609753"/>
                  <a:gd name="connsiteY0" fmla="*/ 0 h 799264"/>
                  <a:gd name="connsiteX1" fmla="*/ 514377 w 609753"/>
                  <a:gd name="connsiteY1" fmla="*/ 237808 h 799264"/>
                  <a:gd name="connsiteX2" fmla="*/ 574448 w 609753"/>
                  <a:gd name="connsiteY2" fmla="*/ 775399 h 799264"/>
                  <a:gd name="connsiteX3" fmla="*/ 388202 w 609753"/>
                  <a:gd name="connsiteY3" fmla="*/ 759778 h 799264"/>
                  <a:gd name="connsiteX4" fmla="*/ 225642 w 609753"/>
                  <a:gd name="connsiteY4" fmla="*/ 616268 h 799264"/>
                  <a:gd name="connsiteX5" fmla="*/ 84037 w 609753"/>
                  <a:gd name="connsiteY5" fmla="*/ 768731 h 799264"/>
                  <a:gd name="connsiteX6" fmla="*/ 1233 w 609753"/>
                  <a:gd name="connsiteY6" fmla="*/ 659575 h 799264"/>
                  <a:gd name="connsiteX7" fmla="*/ 58574 w 609753"/>
                  <a:gd name="connsiteY7" fmla="*/ 459613 h 799264"/>
                  <a:gd name="connsiteX8" fmla="*/ 33047 w 609753"/>
                  <a:gd name="connsiteY8" fmla="*/ 414655 h 799264"/>
                  <a:gd name="connsiteX9" fmla="*/ 94451 w 609753"/>
                  <a:gd name="connsiteY9" fmla="*/ 312166 h 799264"/>
                  <a:gd name="connsiteX10" fmla="*/ 163285 w 609753"/>
                  <a:gd name="connsiteY10" fmla="*/ 92647 h 799264"/>
                  <a:gd name="connsiteX11" fmla="*/ 396711 w 609753"/>
                  <a:gd name="connsiteY11" fmla="*/ 0 h 799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9753" h="799264">
                    <a:moveTo>
                      <a:pt x="396711" y="0"/>
                    </a:moveTo>
                    <a:cubicBezTo>
                      <a:pt x="396711" y="0"/>
                      <a:pt x="449797" y="26416"/>
                      <a:pt x="514377" y="237808"/>
                    </a:cubicBezTo>
                    <a:cubicBezTo>
                      <a:pt x="579020" y="449199"/>
                      <a:pt x="656172" y="732091"/>
                      <a:pt x="574448" y="775399"/>
                    </a:cubicBezTo>
                    <a:cubicBezTo>
                      <a:pt x="492723" y="818706"/>
                      <a:pt x="424270" y="796735"/>
                      <a:pt x="388202" y="759778"/>
                    </a:cubicBezTo>
                    <a:cubicBezTo>
                      <a:pt x="352198" y="722821"/>
                      <a:pt x="279109" y="594297"/>
                      <a:pt x="225642" y="616268"/>
                    </a:cubicBezTo>
                    <a:cubicBezTo>
                      <a:pt x="172175" y="638175"/>
                      <a:pt x="151792" y="783971"/>
                      <a:pt x="84037" y="768731"/>
                    </a:cubicBezTo>
                    <a:cubicBezTo>
                      <a:pt x="16283" y="753555"/>
                      <a:pt x="-5752" y="719519"/>
                      <a:pt x="1233" y="659575"/>
                    </a:cubicBezTo>
                    <a:cubicBezTo>
                      <a:pt x="8218" y="599567"/>
                      <a:pt x="58574" y="459613"/>
                      <a:pt x="58574" y="459613"/>
                    </a:cubicBezTo>
                    <a:lnTo>
                      <a:pt x="33047" y="414655"/>
                    </a:lnTo>
                    <a:lnTo>
                      <a:pt x="94451" y="312166"/>
                    </a:lnTo>
                    <a:cubicBezTo>
                      <a:pt x="94451" y="312166"/>
                      <a:pt x="108612" y="173927"/>
                      <a:pt x="163285" y="92647"/>
                    </a:cubicBezTo>
                    <a:cubicBezTo>
                      <a:pt x="218086" y="11303"/>
                      <a:pt x="396711" y="0"/>
                      <a:pt x="396711" y="0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40597F2-D3DB-48CF-B7FB-780134114459}"/>
                  </a:ext>
                </a:extLst>
              </p:cNvPr>
              <p:cNvSpPr/>
              <p:nvPr/>
            </p:nvSpPr>
            <p:spPr>
              <a:xfrm>
                <a:off x="6468935" y="1698858"/>
                <a:ext cx="146409" cy="176042"/>
              </a:xfrm>
              <a:custGeom>
                <a:avLst/>
                <a:gdLst>
                  <a:gd name="connsiteX0" fmla="*/ 0 w 146409"/>
                  <a:gd name="connsiteY0" fmla="*/ 6180 h 176042"/>
                  <a:gd name="connsiteX1" fmla="*/ 49403 w 146409"/>
                  <a:gd name="connsiteY1" fmla="*/ 176042 h 176042"/>
                  <a:gd name="connsiteX2" fmla="*/ 145415 w 146409"/>
                  <a:gd name="connsiteY2" fmla="*/ 77617 h 176042"/>
                  <a:gd name="connsiteX3" fmla="*/ 0 w 146409"/>
                  <a:gd name="connsiteY3" fmla="*/ 6180 h 176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409" h="176042">
                    <a:moveTo>
                      <a:pt x="0" y="6180"/>
                    </a:moveTo>
                    <a:lnTo>
                      <a:pt x="49403" y="176042"/>
                    </a:lnTo>
                    <a:cubicBezTo>
                      <a:pt x="49403" y="176042"/>
                      <a:pt x="157861" y="168486"/>
                      <a:pt x="145415" y="77617"/>
                    </a:cubicBezTo>
                    <a:cubicBezTo>
                      <a:pt x="133033" y="-13251"/>
                      <a:pt x="27877" y="-3853"/>
                      <a:pt x="0" y="6180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7" name="Graphic 1">
              <a:extLst>
                <a:ext uri="{FF2B5EF4-FFF2-40B4-BE49-F238E27FC236}">
                  <a16:creationId xmlns:a16="http://schemas.microsoft.com/office/drawing/2014/main" id="{BD08DECE-712B-4027-A7C8-1BFD158E1053}"/>
                </a:ext>
              </a:extLst>
            </p:cNvPr>
            <p:cNvGrpSpPr/>
            <p:nvPr/>
          </p:nvGrpSpPr>
          <p:grpSpPr>
            <a:xfrm>
              <a:off x="5975929" y="1704238"/>
              <a:ext cx="620768" cy="1010576"/>
              <a:chOff x="5975929" y="1704238"/>
              <a:chExt cx="620768" cy="1010576"/>
            </a:xfrm>
            <a:solidFill>
              <a:schemeClr val="accent1"/>
            </a:solidFill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6CBD2033-F2FE-4275-B3A1-7ADF6D879895}"/>
                  </a:ext>
                </a:extLst>
              </p:cNvPr>
              <p:cNvSpPr/>
              <p:nvPr/>
            </p:nvSpPr>
            <p:spPr>
              <a:xfrm>
                <a:off x="5997987" y="1735391"/>
                <a:ext cx="209346" cy="307954"/>
              </a:xfrm>
              <a:custGeom>
                <a:avLst/>
                <a:gdLst>
                  <a:gd name="connsiteX0" fmla="*/ 107538 w 209346"/>
                  <a:gd name="connsiteY0" fmla="*/ 254 h 307954"/>
                  <a:gd name="connsiteX1" fmla="*/ 76232 w 209346"/>
                  <a:gd name="connsiteY1" fmla="*/ 134493 h 307954"/>
                  <a:gd name="connsiteX2" fmla="*/ 18130 w 209346"/>
                  <a:gd name="connsiteY2" fmla="*/ 292735 h 307954"/>
                  <a:gd name="connsiteX3" fmla="*/ 141066 w 209346"/>
                  <a:gd name="connsiteY3" fmla="*/ 300355 h 307954"/>
                  <a:gd name="connsiteX4" fmla="*/ 201454 w 209346"/>
                  <a:gd name="connsiteY4" fmla="*/ 252603 h 307954"/>
                  <a:gd name="connsiteX5" fmla="*/ 107538 w 209346"/>
                  <a:gd name="connsiteY5" fmla="*/ 254 h 307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346" h="307954">
                    <a:moveTo>
                      <a:pt x="107538" y="254"/>
                    </a:moveTo>
                    <a:cubicBezTo>
                      <a:pt x="101251" y="-4318"/>
                      <a:pt x="129128" y="53403"/>
                      <a:pt x="76232" y="134493"/>
                    </a:cubicBezTo>
                    <a:cubicBezTo>
                      <a:pt x="23273" y="215582"/>
                      <a:pt x="-28415" y="263715"/>
                      <a:pt x="18130" y="292735"/>
                    </a:cubicBezTo>
                    <a:cubicBezTo>
                      <a:pt x="64675" y="321754"/>
                      <a:pt x="141066" y="300355"/>
                      <a:pt x="141066" y="300355"/>
                    </a:cubicBezTo>
                    <a:cubicBezTo>
                      <a:pt x="141066" y="300355"/>
                      <a:pt x="169895" y="288036"/>
                      <a:pt x="201454" y="252603"/>
                    </a:cubicBezTo>
                    <a:cubicBezTo>
                      <a:pt x="233014" y="217170"/>
                      <a:pt x="163418" y="40894"/>
                      <a:pt x="107538" y="254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E993922-9347-4B0D-94F0-2A97C6EE0BDE}"/>
                  </a:ext>
                </a:extLst>
              </p:cNvPr>
              <p:cNvSpPr/>
              <p:nvPr/>
            </p:nvSpPr>
            <p:spPr>
              <a:xfrm>
                <a:off x="6510359" y="1728342"/>
                <a:ext cx="82197" cy="103050"/>
              </a:xfrm>
              <a:custGeom>
                <a:avLst/>
                <a:gdLst>
                  <a:gd name="connsiteX0" fmla="*/ 80115 w 82197"/>
                  <a:gd name="connsiteY0" fmla="*/ 38228 h 103050"/>
                  <a:gd name="connsiteX1" fmla="*/ 5059 w 82197"/>
                  <a:gd name="connsiteY1" fmla="*/ 4509 h 103050"/>
                  <a:gd name="connsiteX2" fmla="*/ 10964 w 82197"/>
                  <a:gd name="connsiteY2" fmla="*/ 57341 h 103050"/>
                  <a:gd name="connsiteX3" fmla="*/ 52684 w 82197"/>
                  <a:gd name="connsiteY3" fmla="*/ 68644 h 103050"/>
                  <a:gd name="connsiteX4" fmla="*/ 18965 w 82197"/>
                  <a:gd name="connsiteY4" fmla="*/ 102045 h 103050"/>
                  <a:gd name="connsiteX5" fmla="*/ 80115 w 82197"/>
                  <a:gd name="connsiteY5" fmla="*/ 38228 h 10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197" h="103050">
                    <a:moveTo>
                      <a:pt x="80115" y="38228"/>
                    </a:moveTo>
                    <a:cubicBezTo>
                      <a:pt x="72114" y="-1777"/>
                      <a:pt x="19219" y="-5079"/>
                      <a:pt x="5059" y="4509"/>
                    </a:cubicBezTo>
                    <a:cubicBezTo>
                      <a:pt x="-9102" y="14034"/>
                      <a:pt x="10964" y="57341"/>
                      <a:pt x="10964" y="57341"/>
                    </a:cubicBezTo>
                    <a:cubicBezTo>
                      <a:pt x="10964" y="57341"/>
                      <a:pt x="55414" y="43308"/>
                      <a:pt x="52684" y="68644"/>
                    </a:cubicBezTo>
                    <a:cubicBezTo>
                      <a:pt x="49953" y="93981"/>
                      <a:pt x="18965" y="102045"/>
                      <a:pt x="18965" y="102045"/>
                    </a:cubicBezTo>
                    <a:cubicBezTo>
                      <a:pt x="18965" y="102045"/>
                      <a:pt x="95672" y="116206"/>
                      <a:pt x="80115" y="38228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28C15C0-FB2B-4D80-B24A-0EC4206198E4}"/>
                  </a:ext>
                </a:extLst>
              </p:cNvPr>
              <p:cNvSpPr/>
              <p:nvPr/>
            </p:nvSpPr>
            <p:spPr>
              <a:xfrm>
                <a:off x="6179028" y="1704238"/>
                <a:ext cx="181792" cy="131242"/>
              </a:xfrm>
              <a:custGeom>
                <a:avLst/>
                <a:gdLst>
                  <a:gd name="connsiteX0" fmla="*/ 87088 w 181792"/>
                  <a:gd name="connsiteY0" fmla="*/ 129705 h 131242"/>
                  <a:gd name="connsiteX1" fmla="*/ 181767 w 181792"/>
                  <a:gd name="connsiteY1" fmla="*/ 85763 h 131242"/>
                  <a:gd name="connsiteX2" fmla="*/ 75087 w 181792"/>
                  <a:gd name="connsiteY2" fmla="*/ 2451 h 131242"/>
                  <a:gd name="connsiteX3" fmla="*/ 30 w 181792"/>
                  <a:gd name="connsiteY3" fmla="*/ 70523 h 131242"/>
                  <a:gd name="connsiteX4" fmla="*/ 87088 w 181792"/>
                  <a:gd name="connsiteY4" fmla="*/ 129705 h 131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792" h="131242">
                    <a:moveTo>
                      <a:pt x="87088" y="129705"/>
                    </a:moveTo>
                    <a:cubicBezTo>
                      <a:pt x="146397" y="137706"/>
                      <a:pt x="182910" y="113195"/>
                      <a:pt x="181767" y="85763"/>
                    </a:cubicBezTo>
                    <a:cubicBezTo>
                      <a:pt x="180624" y="58331"/>
                      <a:pt x="122902" y="-14186"/>
                      <a:pt x="75087" y="2451"/>
                    </a:cubicBezTo>
                    <a:cubicBezTo>
                      <a:pt x="27271" y="19088"/>
                      <a:pt x="-1050" y="53632"/>
                      <a:pt x="30" y="70523"/>
                    </a:cubicBezTo>
                    <a:cubicBezTo>
                      <a:pt x="1109" y="87414"/>
                      <a:pt x="68737" y="127229"/>
                      <a:pt x="87088" y="129705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F4B3C641-6AB7-490F-A202-5F84CDBEFBC6}"/>
                  </a:ext>
                </a:extLst>
              </p:cNvPr>
              <p:cNvSpPr/>
              <p:nvPr/>
            </p:nvSpPr>
            <p:spPr>
              <a:xfrm>
                <a:off x="5975929" y="1754940"/>
                <a:ext cx="118134" cy="104161"/>
              </a:xfrm>
              <a:custGeom>
                <a:avLst/>
                <a:gdLst>
                  <a:gd name="connsiteX0" fmla="*/ 39997 w 118134"/>
                  <a:gd name="connsiteY0" fmla="*/ 898 h 104161"/>
                  <a:gd name="connsiteX1" fmla="*/ 118102 w 118134"/>
                  <a:gd name="connsiteY1" fmla="*/ 38935 h 104161"/>
                  <a:gd name="connsiteX2" fmla="*/ 55936 w 118134"/>
                  <a:gd name="connsiteY2" fmla="*/ 102943 h 104161"/>
                  <a:gd name="connsiteX3" fmla="*/ 310 w 118134"/>
                  <a:gd name="connsiteY3" fmla="*/ 51825 h 104161"/>
                  <a:gd name="connsiteX4" fmla="*/ 39997 w 118134"/>
                  <a:gd name="connsiteY4" fmla="*/ 898 h 10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34" h="104161">
                    <a:moveTo>
                      <a:pt x="39997" y="898"/>
                    </a:moveTo>
                    <a:cubicBezTo>
                      <a:pt x="70922" y="-4817"/>
                      <a:pt x="119563" y="17789"/>
                      <a:pt x="118102" y="38935"/>
                    </a:cubicBezTo>
                    <a:cubicBezTo>
                      <a:pt x="116578" y="60080"/>
                      <a:pt x="84447" y="95259"/>
                      <a:pt x="55936" y="102943"/>
                    </a:cubicBezTo>
                    <a:cubicBezTo>
                      <a:pt x="27488" y="110626"/>
                      <a:pt x="-3437" y="80591"/>
                      <a:pt x="310" y="51825"/>
                    </a:cubicBezTo>
                    <a:cubicBezTo>
                      <a:pt x="4120" y="22996"/>
                      <a:pt x="39997" y="898"/>
                      <a:pt x="39997" y="898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E4316F8-021C-4641-B1E4-B4DCB1595D6E}"/>
                  </a:ext>
                </a:extLst>
              </p:cNvPr>
              <p:cNvSpPr/>
              <p:nvPr/>
            </p:nvSpPr>
            <p:spPr>
              <a:xfrm>
                <a:off x="6475729" y="2376677"/>
                <a:ext cx="120967" cy="338137"/>
              </a:xfrm>
              <a:custGeom>
                <a:avLst/>
                <a:gdLst>
                  <a:gd name="connsiteX0" fmla="*/ 120967 w 120967"/>
                  <a:gd name="connsiteY0" fmla="*/ 241427 h 338137"/>
                  <a:gd name="connsiteX1" fmla="*/ 0 w 120967"/>
                  <a:gd name="connsiteY1" fmla="*/ 338138 h 338137"/>
                  <a:gd name="connsiteX2" fmla="*/ 32385 w 120967"/>
                  <a:gd name="connsiteY2" fmla="*/ 247967 h 338137"/>
                  <a:gd name="connsiteX3" fmla="*/ 83249 w 120967"/>
                  <a:gd name="connsiteY3" fmla="*/ 0 h 338137"/>
                  <a:gd name="connsiteX4" fmla="*/ 120967 w 120967"/>
                  <a:gd name="connsiteY4" fmla="*/ 241427 h 338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67" h="338137">
                    <a:moveTo>
                      <a:pt x="120967" y="241427"/>
                    </a:moveTo>
                    <a:cubicBezTo>
                      <a:pt x="79947" y="281877"/>
                      <a:pt x="39370" y="313563"/>
                      <a:pt x="0" y="338138"/>
                    </a:cubicBezTo>
                    <a:cubicBezTo>
                      <a:pt x="12129" y="309944"/>
                      <a:pt x="22860" y="279654"/>
                      <a:pt x="32385" y="247967"/>
                    </a:cubicBezTo>
                    <a:cubicBezTo>
                      <a:pt x="56071" y="169926"/>
                      <a:pt x="72390" y="83502"/>
                      <a:pt x="83249" y="0"/>
                    </a:cubicBezTo>
                    <a:lnTo>
                      <a:pt x="120967" y="241427"/>
                    </a:ln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8712D1C-D84C-4B13-AF99-C8A2B5256A1E}"/>
                </a:ext>
              </a:extLst>
            </p:cNvPr>
            <p:cNvSpPr/>
            <p:nvPr/>
          </p:nvSpPr>
          <p:spPr>
            <a:xfrm>
              <a:off x="6063657" y="1983473"/>
              <a:ext cx="110873" cy="44604"/>
            </a:xfrm>
            <a:custGeom>
              <a:avLst/>
              <a:gdLst>
                <a:gd name="connsiteX0" fmla="*/ 91969 w 110873"/>
                <a:gd name="connsiteY0" fmla="*/ 3124 h 44604"/>
                <a:gd name="connsiteX1" fmla="*/ 6562 w 110873"/>
                <a:gd name="connsiteY1" fmla="*/ 43574 h 44604"/>
                <a:gd name="connsiteX2" fmla="*/ 70443 w 110873"/>
                <a:gd name="connsiteY2" fmla="*/ 42113 h 44604"/>
                <a:gd name="connsiteX3" fmla="*/ 91969 w 110873"/>
                <a:gd name="connsiteY3" fmla="*/ 3124 h 4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873" h="44604">
                  <a:moveTo>
                    <a:pt x="91969" y="3124"/>
                  </a:moveTo>
                  <a:cubicBezTo>
                    <a:pt x="91969" y="3124"/>
                    <a:pt x="-29062" y="40653"/>
                    <a:pt x="6562" y="43574"/>
                  </a:cubicBezTo>
                  <a:cubicBezTo>
                    <a:pt x="42185" y="46558"/>
                    <a:pt x="70443" y="42113"/>
                    <a:pt x="70443" y="42113"/>
                  </a:cubicBezTo>
                  <a:cubicBezTo>
                    <a:pt x="70443" y="42113"/>
                    <a:pt x="144674" y="-13576"/>
                    <a:pt x="91969" y="3124"/>
                  </a:cubicBezTo>
                  <a:close/>
                </a:path>
              </a:pathLst>
            </a:custGeom>
            <a:solidFill>
              <a:srgbClr val="C9877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81535EA-A9AE-4CFA-84B4-43E76B17F2E4}"/>
                </a:ext>
              </a:extLst>
            </p:cNvPr>
            <p:cNvSpPr/>
            <p:nvPr/>
          </p:nvSpPr>
          <p:spPr>
            <a:xfrm>
              <a:off x="6085903" y="2284847"/>
              <a:ext cx="168592" cy="37207"/>
            </a:xfrm>
            <a:custGeom>
              <a:avLst/>
              <a:gdLst>
                <a:gd name="connsiteX0" fmla="*/ 168593 w 168592"/>
                <a:gd name="connsiteY0" fmla="*/ 34490 h 37207"/>
                <a:gd name="connsiteX1" fmla="*/ 88646 w 168592"/>
                <a:gd name="connsiteY1" fmla="*/ 33347 h 37207"/>
                <a:gd name="connsiteX2" fmla="*/ 0 w 168592"/>
                <a:gd name="connsiteY2" fmla="*/ 34299 h 37207"/>
                <a:gd name="connsiteX3" fmla="*/ 88646 w 168592"/>
                <a:gd name="connsiteY3" fmla="*/ 771 h 37207"/>
                <a:gd name="connsiteX4" fmla="*/ 168593 w 168592"/>
                <a:gd name="connsiteY4" fmla="*/ 34490 h 3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92" h="37207">
                  <a:moveTo>
                    <a:pt x="168593" y="34490"/>
                  </a:moveTo>
                  <a:cubicBezTo>
                    <a:pt x="162116" y="37474"/>
                    <a:pt x="143256" y="39126"/>
                    <a:pt x="88646" y="33347"/>
                  </a:cubicBezTo>
                  <a:cubicBezTo>
                    <a:pt x="17843" y="25790"/>
                    <a:pt x="0" y="34299"/>
                    <a:pt x="0" y="34299"/>
                  </a:cubicBezTo>
                  <a:cubicBezTo>
                    <a:pt x="0" y="34299"/>
                    <a:pt x="19876" y="-6023"/>
                    <a:pt x="88646" y="771"/>
                  </a:cubicBezTo>
                  <a:cubicBezTo>
                    <a:pt x="120269" y="3883"/>
                    <a:pt x="168593" y="34490"/>
                    <a:pt x="168593" y="34490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5" name="Graphic 1">
              <a:extLst>
                <a:ext uri="{FF2B5EF4-FFF2-40B4-BE49-F238E27FC236}">
                  <a16:creationId xmlns:a16="http://schemas.microsoft.com/office/drawing/2014/main" id="{BD08DECE-712B-4027-A7C8-1BFD158E1053}"/>
                </a:ext>
              </a:extLst>
            </p:cNvPr>
            <p:cNvGrpSpPr/>
            <p:nvPr/>
          </p:nvGrpSpPr>
          <p:grpSpPr>
            <a:xfrm>
              <a:off x="5912532" y="1581105"/>
              <a:ext cx="477726" cy="267616"/>
              <a:chOff x="5912532" y="1581105"/>
              <a:chExt cx="477726" cy="267616"/>
            </a:xfrm>
            <a:solidFill>
              <a:srgbClr val="383938"/>
            </a:solidFill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F3F5227-BA9F-40A9-871D-49AB120C6D5D}"/>
                  </a:ext>
                </a:extLst>
              </p:cNvPr>
              <p:cNvSpPr/>
              <p:nvPr/>
            </p:nvSpPr>
            <p:spPr>
              <a:xfrm>
                <a:off x="6184754" y="1581105"/>
                <a:ext cx="205504" cy="127420"/>
              </a:xfrm>
              <a:custGeom>
                <a:avLst/>
                <a:gdLst>
                  <a:gd name="connsiteX0" fmla="*/ 205504 w 205504"/>
                  <a:gd name="connsiteY0" fmla="*/ 105391 h 127420"/>
                  <a:gd name="connsiteX1" fmla="*/ 146005 w 205504"/>
                  <a:gd name="connsiteY1" fmla="*/ 123425 h 127420"/>
                  <a:gd name="connsiteX2" fmla="*/ 40023 w 205504"/>
                  <a:gd name="connsiteY2" fmla="*/ 71482 h 127420"/>
                  <a:gd name="connsiteX3" fmla="*/ 18 w 205504"/>
                  <a:gd name="connsiteY3" fmla="*/ 59989 h 127420"/>
                  <a:gd name="connsiteX4" fmla="*/ 36975 w 205504"/>
                  <a:gd name="connsiteY4" fmla="*/ 3473 h 127420"/>
                  <a:gd name="connsiteX5" fmla="*/ 205504 w 205504"/>
                  <a:gd name="connsiteY5" fmla="*/ 105391 h 12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504" h="127420">
                    <a:moveTo>
                      <a:pt x="205504" y="105391"/>
                    </a:moveTo>
                    <a:cubicBezTo>
                      <a:pt x="205504" y="105391"/>
                      <a:pt x="172802" y="138665"/>
                      <a:pt x="146005" y="123425"/>
                    </a:cubicBezTo>
                    <a:cubicBezTo>
                      <a:pt x="119271" y="108185"/>
                      <a:pt x="71710" y="70212"/>
                      <a:pt x="40023" y="71482"/>
                    </a:cubicBezTo>
                    <a:cubicBezTo>
                      <a:pt x="8273" y="72752"/>
                      <a:pt x="18" y="59989"/>
                      <a:pt x="18" y="59989"/>
                    </a:cubicBezTo>
                    <a:cubicBezTo>
                      <a:pt x="18" y="59989"/>
                      <a:pt x="-2014" y="21508"/>
                      <a:pt x="36975" y="3473"/>
                    </a:cubicBezTo>
                    <a:cubicBezTo>
                      <a:pt x="75964" y="-14497"/>
                      <a:pt x="200424" y="39922"/>
                      <a:pt x="205504" y="10539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9EF2243D-A185-4465-9A02-5A3BF1C405F3}"/>
                  </a:ext>
                </a:extLst>
              </p:cNvPr>
              <p:cNvSpPr/>
              <p:nvPr/>
            </p:nvSpPr>
            <p:spPr>
              <a:xfrm>
                <a:off x="5912532" y="1638748"/>
                <a:ext cx="138792" cy="142743"/>
              </a:xfrm>
              <a:custGeom>
                <a:avLst/>
                <a:gdLst>
                  <a:gd name="connsiteX0" fmla="*/ 137049 w 138792"/>
                  <a:gd name="connsiteY0" fmla="*/ 56193 h 142743"/>
                  <a:gd name="connsiteX1" fmla="*/ 14621 w 138792"/>
                  <a:gd name="connsiteY1" fmla="*/ 142744 h 142743"/>
                  <a:gd name="connsiteX2" fmla="*/ 9097 w 138792"/>
                  <a:gd name="connsiteY2" fmla="*/ 93277 h 142743"/>
                  <a:gd name="connsiteX3" fmla="*/ 132033 w 138792"/>
                  <a:gd name="connsiteY3" fmla="*/ 11235 h 142743"/>
                  <a:gd name="connsiteX4" fmla="*/ 137049 w 138792"/>
                  <a:gd name="connsiteY4" fmla="*/ 56193 h 142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792" h="142743">
                    <a:moveTo>
                      <a:pt x="137049" y="56193"/>
                    </a:moveTo>
                    <a:cubicBezTo>
                      <a:pt x="133557" y="65718"/>
                      <a:pt x="14621" y="142744"/>
                      <a:pt x="14621" y="142744"/>
                    </a:cubicBezTo>
                    <a:cubicBezTo>
                      <a:pt x="14621" y="142744"/>
                      <a:pt x="-14208" y="105660"/>
                      <a:pt x="9097" y="93277"/>
                    </a:cubicBezTo>
                    <a:cubicBezTo>
                      <a:pt x="60659" y="65909"/>
                      <a:pt x="104283" y="-33024"/>
                      <a:pt x="132033" y="11235"/>
                    </a:cubicBezTo>
                    <a:cubicBezTo>
                      <a:pt x="143336" y="29333"/>
                      <a:pt x="137049" y="56193"/>
                      <a:pt x="137049" y="5619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D109A340-AEF4-4608-BB6A-F44C68DC1370}"/>
                  </a:ext>
                </a:extLst>
              </p:cNvPr>
              <p:cNvSpPr/>
              <p:nvPr/>
            </p:nvSpPr>
            <p:spPr>
              <a:xfrm>
                <a:off x="6178716" y="1743199"/>
                <a:ext cx="182078" cy="55142"/>
              </a:xfrm>
              <a:custGeom>
                <a:avLst/>
                <a:gdLst>
                  <a:gd name="connsiteX0" fmla="*/ 182078 w 182078"/>
                  <a:gd name="connsiteY0" fmla="*/ 46802 h 55142"/>
                  <a:gd name="connsiteX1" fmla="*/ 85812 w 182078"/>
                  <a:gd name="connsiteY1" fmla="*/ 637 h 55142"/>
                  <a:gd name="connsiteX2" fmla="*/ 341 w 182078"/>
                  <a:gd name="connsiteY2" fmla="*/ 31562 h 55142"/>
                  <a:gd name="connsiteX3" fmla="*/ 34885 w 182078"/>
                  <a:gd name="connsiteY3" fmla="*/ 48072 h 55142"/>
                  <a:gd name="connsiteX4" fmla="*/ 104354 w 182078"/>
                  <a:gd name="connsiteY4" fmla="*/ 44833 h 55142"/>
                  <a:gd name="connsiteX5" fmla="*/ 182078 w 182078"/>
                  <a:gd name="connsiteY5" fmla="*/ 46802 h 5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078" h="55142">
                    <a:moveTo>
                      <a:pt x="182078" y="46802"/>
                    </a:moveTo>
                    <a:cubicBezTo>
                      <a:pt x="182078" y="46802"/>
                      <a:pt x="115213" y="5718"/>
                      <a:pt x="85812" y="637"/>
                    </a:cubicBezTo>
                    <a:cubicBezTo>
                      <a:pt x="56412" y="-4443"/>
                      <a:pt x="3135" y="22227"/>
                      <a:pt x="341" y="31562"/>
                    </a:cubicBezTo>
                    <a:cubicBezTo>
                      <a:pt x="-2389" y="40896"/>
                      <a:pt x="11454" y="55311"/>
                      <a:pt x="34885" y="48072"/>
                    </a:cubicBezTo>
                    <a:cubicBezTo>
                      <a:pt x="56158" y="41468"/>
                      <a:pt x="67143" y="38420"/>
                      <a:pt x="104354" y="44833"/>
                    </a:cubicBezTo>
                    <a:cubicBezTo>
                      <a:pt x="141629" y="51310"/>
                      <a:pt x="170267" y="63312"/>
                      <a:pt x="182078" y="46802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71C4875C-F580-4D67-A759-6BA928495AC2}"/>
                  </a:ext>
                </a:extLst>
              </p:cNvPr>
              <p:cNvSpPr/>
              <p:nvPr/>
            </p:nvSpPr>
            <p:spPr>
              <a:xfrm>
                <a:off x="5968297" y="1776169"/>
                <a:ext cx="125734" cy="72552"/>
              </a:xfrm>
              <a:custGeom>
                <a:avLst/>
                <a:gdLst>
                  <a:gd name="connsiteX0" fmla="*/ 125734 w 125734"/>
                  <a:gd name="connsiteY0" fmla="*/ 17705 h 72552"/>
                  <a:gd name="connsiteX1" fmla="*/ 56519 w 125734"/>
                  <a:gd name="connsiteY1" fmla="*/ 2783 h 72552"/>
                  <a:gd name="connsiteX2" fmla="*/ 8005 w 125734"/>
                  <a:gd name="connsiteY2" fmla="*/ 30532 h 72552"/>
                  <a:gd name="connsiteX3" fmla="*/ 1782 w 125734"/>
                  <a:gd name="connsiteY3" fmla="*/ 71934 h 72552"/>
                  <a:gd name="connsiteX4" fmla="*/ 125734 w 125734"/>
                  <a:gd name="connsiteY4" fmla="*/ 17705 h 7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734" h="72552">
                    <a:moveTo>
                      <a:pt x="125734" y="17705"/>
                    </a:moveTo>
                    <a:cubicBezTo>
                      <a:pt x="125734" y="17705"/>
                      <a:pt x="88650" y="-8393"/>
                      <a:pt x="56519" y="2783"/>
                    </a:cubicBezTo>
                    <a:cubicBezTo>
                      <a:pt x="24388" y="13959"/>
                      <a:pt x="8005" y="30532"/>
                      <a:pt x="8005" y="30532"/>
                    </a:cubicBezTo>
                    <a:cubicBezTo>
                      <a:pt x="4449" y="45137"/>
                      <a:pt x="-3552" y="65076"/>
                      <a:pt x="1782" y="71934"/>
                    </a:cubicBezTo>
                    <a:cubicBezTo>
                      <a:pt x="7053" y="78792"/>
                      <a:pt x="58487" y="26532"/>
                      <a:pt x="125734" y="17705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B331A7-C471-44E3-A3E1-AF8E019B8C2B}"/>
                </a:ext>
              </a:extLst>
            </p:cNvPr>
            <p:cNvSpPr/>
            <p:nvPr/>
          </p:nvSpPr>
          <p:spPr>
            <a:xfrm>
              <a:off x="5826252" y="1674241"/>
              <a:ext cx="697801" cy="312991"/>
            </a:xfrm>
            <a:custGeom>
              <a:avLst/>
              <a:gdLst>
                <a:gd name="connsiteX0" fmla="*/ 642429 w 697801"/>
                <a:gd name="connsiteY0" fmla="*/ 4445 h 312991"/>
                <a:gd name="connsiteX1" fmla="*/ 291592 w 697801"/>
                <a:gd name="connsiteY1" fmla="*/ 0 h 312991"/>
                <a:gd name="connsiteX2" fmla="*/ 291909 w 697801"/>
                <a:gd name="connsiteY2" fmla="*/ 19812 h 312991"/>
                <a:gd name="connsiteX3" fmla="*/ 292989 w 697801"/>
                <a:gd name="connsiteY3" fmla="*/ 51435 h 312991"/>
                <a:gd name="connsiteX4" fmla="*/ 277622 w 697801"/>
                <a:gd name="connsiteY4" fmla="*/ 53086 h 312991"/>
                <a:gd name="connsiteX5" fmla="*/ 273304 w 697801"/>
                <a:gd name="connsiteY5" fmla="*/ 25717 h 312991"/>
                <a:gd name="connsiteX6" fmla="*/ 270002 w 697801"/>
                <a:gd name="connsiteY6" fmla="*/ 6604 h 312991"/>
                <a:gd name="connsiteX7" fmla="*/ 0 w 697801"/>
                <a:gd name="connsiteY7" fmla="*/ 55626 h 312991"/>
                <a:gd name="connsiteX8" fmla="*/ 2667 w 697801"/>
                <a:gd name="connsiteY8" fmla="*/ 73977 h 312991"/>
                <a:gd name="connsiteX9" fmla="*/ 42608 w 697801"/>
                <a:gd name="connsiteY9" fmla="*/ 250825 h 312991"/>
                <a:gd name="connsiteX10" fmla="*/ 126238 w 697801"/>
                <a:gd name="connsiteY10" fmla="*/ 311658 h 312991"/>
                <a:gd name="connsiteX11" fmla="*/ 173736 w 697801"/>
                <a:gd name="connsiteY11" fmla="*/ 312992 h 312991"/>
                <a:gd name="connsiteX12" fmla="*/ 196596 w 697801"/>
                <a:gd name="connsiteY12" fmla="*/ 269939 h 312991"/>
                <a:gd name="connsiteX13" fmla="*/ 155829 w 697801"/>
                <a:gd name="connsiteY13" fmla="*/ 274764 h 312991"/>
                <a:gd name="connsiteX14" fmla="*/ 77533 w 697801"/>
                <a:gd name="connsiteY14" fmla="*/ 234823 h 312991"/>
                <a:gd name="connsiteX15" fmla="*/ 43497 w 697801"/>
                <a:gd name="connsiteY15" fmla="*/ 86804 h 312991"/>
                <a:gd name="connsiteX16" fmla="*/ 238570 w 697801"/>
                <a:gd name="connsiteY16" fmla="*/ 51371 h 312991"/>
                <a:gd name="connsiteX17" fmla="*/ 251651 w 697801"/>
                <a:gd name="connsiteY17" fmla="*/ 192088 h 312991"/>
                <a:gd name="connsiteX18" fmla="*/ 286195 w 697801"/>
                <a:gd name="connsiteY18" fmla="*/ 121602 h 312991"/>
                <a:gd name="connsiteX19" fmla="*/ 285305 w 697801"/>
                <a:gd name="connsiteY19" fmla="*/ 112586 h 312991"/>
                <a:gd name="connsiteX20" fmla="*/ 282829 w 697801"/>
                <a:gd name="connsiteY20" fmla="*/ 91186 h 312991"/>
                <a:gd name="connsiteX21" fmla="*/ 295402 w 697801"/>
                <a:gd name="connsiteY21" fmla="*/ 89852 h 312991"/>
                <a:gd name="connsiteX22" fmla="*/ 325691 w 697801"/>
                <a:gd name="connsiteY22" fmla="*/ 234124 h 312991"/>
                <a:gd name="connsiteX23" fmla="*/ 447865 w 697801"/>
                <a:gd name="connsiteY23" fmla="*/ 301752 h 312991"/>
                <a:gd name="connsiteX24" fmla="*/ 486092 w 697801"/>
                <a:gd name="connsiteY24" fmla="*/ 303720 h 312991"/>
                <a:gd name="connsiteX25" fmla="*/ 627634 w 697801"/>
                <a:gd name="connsiteY25" fmla="*/ 248031 h 312991"/>
                <a:gd name="connsiteX26" fmla="*/ 660781 w 697801"/>
                <a:gd name="connsiteY26" fmla="*/ 44640 h 312991"/>
                <a:gd name="connsiteX27" fmla="*/ 697802 w 697801"/>
                <a:gd name="connsiteY27" fmla="*/ 23749 h 312991"/>
                <a:gd name="connsiteX28" fmla="*/ 642429 w 697801"/>
                <a:gd name="connsiteY28" fmla="*/ 4445 h 312991"/>
                <a:gd name="connsiteX29" fmla="*/ 598551 w 697801"/>
                <a:gd name="connsiteY29" fmla="*/ 222758 h 312991"/>
                <a:gd name="connsiteX30" fmla="*/ 485013 w 697801"/>
                <a:gd name="connsiteY30" fmla="*/ 265239 h 312991"/>
                <a:gd name="connsiteX31" fmla="*/ 358076 w 697801"/>
                <a:gd name="connsiteY31" fmla="*/ 213487 h 312991"/>
                <a:gd name="connsiteX32" fmla="*/ 330898 w 697801"/>
                <a:gd name="connsiteY32" fmla="*/ 38989 h 312991"/>
                <a:gd name="connsiteX33" fmla="*/ 622300 w 697801"/>
                <a:gd name="connsiteY33" fmla="*/ 42672 h 312991"/>
                <a:gd name="connsiteX34" fmla="*/ 598551 w 697801"/>
                <a:gd name="connsiteY34" fmla="*/ 222758 h 31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97801" h="312991">
                  <a:moveTo>
                    <a:pt x="642429" y="4445"/>
                  </a:moveTo>
                  <a:lnTo>
                    <a:pt x="291592" y="0"/>
                  </a:lnTo>
                  <a:lnTo>
                    <a:pt x="291909" y="19812"/>
                  </a:lnTo>
                  <a:cubicBezTo>
                    <a:pt x="291973" y="23876"/>
                    <a:pt x="292227" y="35496"/>
                    <a:pt x="292989" y="51435"/>
                  </a:cubicBezTo>
                  <a:lnTo>
                    <a:pt x="277622" y="53086"/>
                  </a:lnTo>
                  <a:cubicBezTo>
                    <a:pt x="275272" y="37084"/>
                    <a:pt x="273431" y="26543"/>
                    <a:pt x="273304" y="25717"/>
                  </a:cubicBezTo>
                  <a:lnTo>
                    <a:pt x="270002" y="6604"/>
                  </a:lnTo>
                  <a:lnTo>
                    <a:pt x="0" y="55626"/>
                  </a:lnTo>
                  <a:lnTo>
                    <a:pt x="2667" y="73977"/>
                  </a:lnTo>
                  <a:cubicBezTo>
                    <a:pt x="3429" y="79311"/>
                    <a:pt x="21780" y="205423"/>
                    <a:pt x="42608" y="250825"/>
                  </a:cubicBezTo>
                  <a:cubicBezTo>
                    <a:pt x="51498" y="270192"/>
                    <a:pt x="66929" y="303974"/>
                    <a:pt x="126238" y="311658"/>
                  </a:cubicBezTo>
                  <a:cubicBezTo>
                    <a:pt x="131127" y="312293"/>
                    <a:pt x="168211" y="312738"/>
                    <a:pt x="173736" y="312992"/>
                  </a:cubicBezTo>
                  <a:lnTo>
                    <a:pt x="196596" y="269939"/>
                  </a:lnTo>
                  <a:cubicBezTo>
                    <a:pt x="188341" y="272288"/>
                    <a:pt x="165481" y="274638"/>
                    <a:pt x="155829" y="274764"/>
                  </a:cubicBezTo>
                  <a:cubicBezTo>
                    <a:pt x="96329" y="275780"/>
                    <a:pt x="86360" y="254000"/>
                    <a:pt x="77533" y="234823"/>
                  </a:cubicBezTo>
                  <a:cubicBezTo>
                    <a:pt x="64326" y="206057"/>
                    <a:pt x="50419" y="129857"/>
                    <a:pt x="43497" y="86804"/>
                  </a:cubicBezTo>
                  <a:lnTo>
                    <a:pt x="238570" y="51371"/>
                  </a:lnTo>
                  <a:cubicBezTo>
                    <a:pt x="245808" y="98171"/>
                    <a:pt x="252222" y="156146"/>
                    <a:pt x="251651" y="192088"/>
                  </a:cubicBezTo>
                  <a:cubicBezTo>
                    <a:pt x="268224" y="170751"/>
                    <a:pt x="280924" y="147257"/>
                    <a:pt x="286195" y="121602"/>
                  </a:cubicBezTo>
                  <a:cubicBezTo>
                    <a:pt x="285877" y="118618"/>
                    <a:pt x="285623" y="115761"/>
                    <a:pt x="285305" y="112586"/>
                  </a:cubicBezTo>
                  <a:cubicBezTo>
                    <a:pt x="284544" y="105220"/>
                    <a:pt x="283654" y="98107"/>
                    <a:pt x="282829" y="91186"/>
                  </a:cubicBezTo>
                  <a:lnTo>
                    <a:pt x="295402" y="89852"/>
                  </a:lnTo>
                  <a:cubicBezTo>
                    <a:pt x="299339" y="141161"/>
                    <a:pt x="307848" y="205930"/>
                    <a:pt x="325691" y="234124"/>
                  </a:cubicBezTo>
                  <a:cubicBezTo>
                    <a:pt x="352171" y="275844"/>
                    <a:pt x="401320" y="295720"/>
                    <a:pt x="447865" y="301752"/>
                  </a:cubicBezTo>
                  <a:cubicBezTo>
                    <a:pt x="461010" y="303467"/>
                    <a:pt x="473901" y="304038"/>
                    <a:pt x="486092" y="303720"/>
                  </a:cubicBezTo>
                  <a:cubicBezTo>
                    <a:pt x="550101" y="302070"/>
                    <a:pt x="596455" y="283845"/>
                    <a:pt x="627634" y="248031"/>
                  </a:cubicBezTo>
                  <a:cubicBezTo>
                    <a:pt x="650494" y="221805"/>
                    <a:pt x="658177" y="109220"/>
                    <a:pt x="660781" y="44640"/>
                  </a:cubicBezTo>
                  <a:lnTo>
                    <a:pt x="697802" y="23749"/>
                  </a:lnTo>
                  <a:lnTo>
                    <a:pt x="642429" y="4445"/>
                  </a:lnTo>
                  <a:close/>
                  <a:moveTo>
                    <a:pt x="598551" y="222758"/>
                  </a:moveTo>
                  <a:cubicBezTo>
                    <a:pt x="583438" y="240093"/>
                    <a:pt x="555180" y="263398"/>
                    <a:pt x="485013" y="265239"/>
                  </a:cubicBezTo>
                  <a:cubicBezTo>
                    <a:pt x="442341" y="266382"/>
                    <a:pt x="383540" y="253492"/>
                    <a:pt x="358076" y="213487"/>
                  </a:cubicBezTo>
                  <a:cubicBezTo>
                    <a:pt x="341694" y="187706"/>
                    <a:pt x="333184" y="99949"/>
                    <a:pt x="330898" y="38989"/>
                  </a:cubicBezTo>
                  <a:lnTo>
                    <a:pt x="622300" y="42672"/>
                  </a:lnTo>
                  <a:cubicBezTo>
                    <a:pt x="618934" y="122555"/>
                    <a:pt x="609219" y="209360"/>
                    <a:pt x="598551" y="222758"/>
                  </a:cubicBez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7" name="Graphic 1">
            <a:extLst>
              <a:ext uri="{FF2B5EF4-FFF2-40B4-BE49-F238E27FC236}">
                <a16:creationId xmlns:a16="http://schemas.microsoft.com/office/drawing/2014/main" id="{BD08DECE-712B-4027-A7C8-1BFD158E1053}"/>
              </a:ext>
            </a:extLst>
          </p:cNvPr>
          <p:cNvGrpSpPr/>
          <p:nvPr/>
        </p:nvGrpSpPr>
        <p:grpSpPr>
          <a:xfrm>
            <a:off x="9037891" y="1200721"/>
            <a:ext cx="1445640" cy="1591436"/>
            <a:chOff x="9037891" y="1200721"/>
            <a:chExt cx="1445640" cy="1591436"/>
          </a:xfrm>
          <a:solidFill>
            <a:schemeClr val="accent1"/>
          </a:solidFill>
        </p:grpSpPr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9E1D58DC-91DD-486A-AFE6-8B77FA4E0EA0}"/>
                </a:ext>
              </a:extLst>
            </p:cNvPr>
            <p:cNvSpPr/>
            <p:nvPr/>
          </p:nvSpPr>
          <p:spPr>
            <a:xfrm>
              <a:off x="9259633" y="1200721"/>
              <a:ext cx="116649" cy="242824"/>
            </a:xfrm>
            <a:custGeom>
              <a:avLst/>
              <a:gdLst>
                <a:gd name="connsiteX0" fmla="*/ 116649 w 116649"/>
                <a:gd name="connsiteY0" fmla="*/ 185166 h 242824"/>
                <a:gd name="connsiteX1" fmla="*/ 58992 w 116649"/>
                <a:gd name="connsiteY1" fmla="*/ 242824 h 242824"/>
                <a:gd name="connsiteX2" fmla="*/ 57658 w 116649"/>
                <a:gd name="connsiteY2" fmla="*/ 242824 h 242824"/>
                <a:gd name="connsiteX3" fmla="*/ 0 w 116649"/>
                <a:gd name="connsiteY3" fmla="*/ 185166 h 242824"/>
                <a:gd name="connsiteX4" fmla="*/ 0 w 116649"/>
                <a:gd name="connsiteY4" fmla="*/ 57658 h 242824"/>
                <a:gd name="connsiteX5" fmla="*/ 57658 w 116649"/>
                <a:gd name="connsiteY5" fmla="*/ 0 h 242824"/>
                <a:gd name="connsiteX6" fmla="*/ 58992 w 116649"/>
                <a:gd name="connsiteY6" fmla="*/ 0 h 242824"/>
                <a:gd name="connsiteX7" fmla="*/ 116649 w 116649"/>
                <a:gd name="connsiteY7" fmla="*/ 57658 h 242824"/>
                <a:gd name="connsiteX8" fmla="*/ 116649 w 116649"/>
                <a:gd name="connsiteY8" fmla="*/ 185166 h 24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649" h="242824">
                  <a:moveTo>
                    <a:pt x="116649" y="185166"/>
                  </a:moveTo>
                  <a:cubicBezTo>
                    <a:pt x="116649" y="216979"/>
                    <a:pt x="90805" y="242824"/>
                    <a:pt x="58992" y="242824"/>
                  </a:cubicBezTo>
                  <a:lnTo>
                    <a:pt x="57658" y="242824"/>
                  </a:lnTo>
                  <a:cubicBezTo>
                    <a:pt x="25845" y="242824"/>
                    <a:pt x="0" y="216979"/>
                    <a:pt x="0" y="185166"/>
                  </a:cubicBezTo>
                  <a:lnTo>
                    <a:pt x="0" y="57658"/>
                  </a:lnTo>
                  <a:cubicBezTo>
                    <a:pt x="0" y="25845"/>
                    <a:pt x="25845" y="0"/>
                    <a:pt x="57658" y="0"/>
                  </a:cubicBezTo>
                  <a:lnTo>
                    <a:pt x="58992" y="0"/>
                  </a:lnTo>
                  <a:cubicBezTo>
                    <a:pt x="90805" y="0"/>
                    <a:pt x="116649" y="25845"/>
                    <a:pt x="116649" y="57658"/>
                  </a:cubicBezTo>
                  <a:lnTo>
                    <a:pt x="116649" y="185166"/>
                  </a:lnTo>
                  <a:close/>
                </a:path>
              </a:pathLst>
            </a:custGeom>
            <a:solidFill>
              <a:srgbClr val="1D314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4633A1E-A913-4BC9-8E6C-DDF822A7A884}"/>
                </a:ext>
              </a:extLst>
            </p:cNvPr>
            <p:cNvSpPr/>
            <p:nvPr/>
          </p:nvSpPr>
          <p:spPr>
            <a:xfrm>
              <a:off x="10162857" y="1200721"/>
              <a:ext cx="116649" cy="242824"/>
            </a:xfrm>
            <a:custGeom>
              <a:avLst/>
              <a:gdLst>
                <a:gd name="connsiteX0" fmla="*/ 116649 w 116649"/>
                <a:gd name="connsiteY0" fmla="*/ 185166 h 242824"/>
                <a:gd name="connsiteX1" fmla="*/ 58992 w 116649"/>
                <a:gd name="connsiteY1" fmla="*/ 242824 h 242824"/>
                <a:gd name="connsiteX2" fmla="*/ 57658 w 116649"/>
                <a:gd name="connsiteY2" fmla="*/ 242824 h 242824"/>
                <a:gd name="connsiteX3" fmla="*/ 0 w 116649"/>
                <a:gd name="connsiteY3" fmla="*/ 185166 h 242824"/>
                <a:gd name="connsiteX4" fmla="*/ 0 w 116649"/>
                <a:gd name="connsiteY4" fmla="*/ 57658 h 242824"/>
                <a:gd name="connsiteX5" fmla="*/ 57658 w 116649"/>
                <a:gd name="connsiteY5" fmla="*/ 0 h 242824"/>
                <a:gd name="connsiteX6" fmla="*/ 58992 w 116649"/>
                <a:gd name="connsiteY6" fmla="*/ 0 h 242824"/>
                <a:gd name="connsiteX7" fmla="*/ 116649 w 116649"/>
                <a:gd name="connsiteY7" fmla="*/ 57658 h 242824"/>
                <a:gd name="connsiteX8" fmla="*/ 116649 w 116649"/>
                <a:gd name="connsiteY8" fmla="*/ 185166 h 24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649" h="242824">
                  <a:moveTo>
                    <a:pt x="116649" y="185166"/>
                  </a:moveTo>
                  <a:cubicBezTo>
                    <a:pt x="116649" y="216979"/>
                    <a:pt x="90805" y="242824"/>
                    <a:pt x="58992" y="242824"/>
                  </a:cubicBezTo>
                  <a:lnTo>
                    <a:pt x="57658" y="242824"/>
                  </a:lnTo>
                  <a:cubicBezTo>
                    <a:pt x="25845" y="242824"/>
                    <a:pt x="0" y="216979"/>
                    <a:pt x="0" y="185166"/>
                  </a:cubicBezTo>
                  <a:lnTo>
                    <a:pt x="0" y="57658"/>
                  </a:lnTo>
                  <a:cubicBezTo>
                    <a:pt x="0" y="25845"/>
                    <a:pt x="25845" y="0"/>
                    <a:pt x="57658" y="0"/>
                  </a:cubicBezTo>
                  <a:lnTo>
                    <a:pt x="58992" y="0"/>
                  </a:lnTo>
                  <a:cubicBezTo>
                    <a:pt x="90805" y="0"/>
                    <a:pt x="116649" y="25845"/>
                    <a:pt x="116649" y="57658"/>
                  </a:cubicBezTo>
                  <a:lnTo>
                    <a:pt x="116649" y="185166"/>
                  </a:lnTo>
                  <a:close/>
                </a:path>
              </a:pathLst>
            </a:custGeom>
            <a:solidFill>
              <a:srgbClr val="1D314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0" name="Graphic 1">
              <a:extLst>
                <a:ext uri="{FF2B5EF4-FFF2-40B4-BE49-F238E27FC236}">
                  <a16:creationId xmlns:a16="http://schemas.microsoft.com/office/drawing/2014/main" id="{BD08DECE-712B-4027-A7C8-1BFD158E1053}"/>
                </a:ext>
              </a:extLst>
            </p:cNvPr>
            <p:cNvGrpSpPr/>
            <p:nvPr/>
          </p:nvGrpSpPr>
          <p:grpSpPr>
            <a:xfrm>
              <a:off x="9037955" y="1362900"/>
              <a:ext cx="1445576" cy="470280"/>
              <a:chOff x="9037955" y="1362900"/>
              <a:chExt cx="1445576" cy="470280"/>
            </a:xfrm>
            <a:solidFill>
              <a:srgbClr val="324B61"/>
            </a:solidFill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CD89E7B0-FDA3-4FE9-BF46-E294BA1DF26D}"/>
                  </a:ext>
                </a:extLst>
              </p:cNvPr>
              <p:cNvSpPr/>
              <p:nvPr/>
            </p:nvSpPr>
            <p:spPr>
              <a:xfrm>
                <a:off x="9497694" y="1528508"/>
                <a:ext cx="130432" cy="199139"/>
              </a:xfrm>
              <a:custGeom>
                <a:avLst/>
                <a:gdLst>
                  <a:gd name="connsiteX0" fmla="*/ 33719 w 130432"/>
                  <a:gd name="connsiteY0" fmla="*/ 0 h 199139"/>
                  <a:gd name="connsiteX1" fmla="*/ 0 w 130432"/>
                  <a:gd name="connsiteY1" fmla="*/ 2857 h 199139"/>
                  <a:gd name="connsiteX2" fmla="*/ 0 w 130432"/>
                  <a:gd name="connsiteY2" fmla="*/ 197929 h 199139"/>
                  <a:gd name="connsiteX3" fmla="*/ 27242 w 130432"/>
                  <a:gd name="connsiteY3" fmla="*/ 199136 h 199139"/>
                  <a:gd name="connsiteX4" fmla="*/ 130429 w 130432"/>
                  <a:gd name="connsiteY4" fmla="*/ 94742 h 199139"/>
                  <a:gd name="connsiteX5" fmla="*/ 33719 w 130432"/>
                  <a:gd name="connsiteY5" fmla="*/ 0 h 199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432" h="199139">
                    <a:moveTo>
                      <a:pt x="33719" y="0"/>
                    </a:moveTo>
                    <a:cubicBezTo>
                      <a:pt x="17907" y="0"/>
                      <a:pt x="6731" y="1206"/>
                      <a:pt x="0" y="2857"/>
                    </a:cubicBezTo>
                    <a:lnTo>
                      <a:pt x="0" y="197929"/>
                    </a:lnTo>
                    <a:cubicBezTo>
                      <a:pt x="6731" y="199136"/>
                      <a:pt x="17145" y="199136"/>
                      <a:pt x="27242" y="199136"/>
                    </a:cubicBezTo>
                    <a:cubicBezTo>
                      <a:pt x="92011" y="199517"/>
                      <a:pt x="130429" y="163957"/>
                      <a:pt x="130429" y="94742"/>
                    </a:cubicBezTo>
                    <a:cubicBezTo>
                      <a:pt x="130811" y="34353"/>
                      <a:pt x="96012" y="0"/>
                      <a:pt x="33719" y="0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C238E4B-0AA4-4260-8030-FBEC9027E6BE}"/>
                  </a:ext>
                </a:extLst>
              </p:cNvPr>
              <p:cNvSpPr/>
              <p:nvPr/>
            </p:nvSpPr>
            <p:spPr>
              <a:xfrm>
                <a:off x="9037955" y="1362900"/>
                <a:ext cx="1445576" cy="470280"/>
              </a:xfrm>
              <a:custGeom>
                <a:avLst/>
                <a:gdLst>
                  <a:gd name="connsiteX0" fmla="*/ 1365376 w 1445576"/>
                  <a:gd name="connsiteY0" fmla="*/ 0 h 470280"/>
                  <a:gd name="connsiteX1" fmla="*/ 1267460 w 1445576"/>
                  <a:gd name="connsiteY1" fmla="*/ 0 h 470280"/>
                  <a:gd name="connsiteX2" fmla="*/ 1267460 w 1445576"/>
                  <a:gd name="connsiteY2" fmla="*/ 48006 h 470280"/>
                  <a:gd name="connsiteX3" fmla="*/ 1182179 w 1445576"/>
                  <a:gd name="connsiteY3" fmla="*/ 106553 h 470280"/>
                  <a:gd name="connsiteX4" fmla="*/ 1180338 w 1445576"/>
                  <a:gd name="connsiteY4" fmla="*/ 106553 h 470280"/>
                  <a:gd name="connsiteX5" fmla="*/ 1092771 w 1445576"/>
                  <a:gd name="connsiteY5" fmla="*/ 48006 h 470280"/>
                  <a:gd name="connsiteX6" fmla="*/ 1092771 w 1445576"/>
                  <a:gd name="connsiteY6" fmla="*/ 0 h 470280"/>
                  <a:gd name="connsiteX7" fmla="*/ 367601 w 1445576"/>
                  <a:gd name="connsiteY7" fmla="*/ 0 h 470280"/>
                  <a:gd name="connsiteX8" fmla="*/ 367601 w 1445576"/>
                  <a:gd name="connsiteY8" fmla="*/ 48006 h 470280"/>
                  <a:gd name="connsiteX9" fmla="*/ 282130 w 1445576"/>
                  <a:gd name="connsiteY9" fmla="*/ 106553 h 470280"/>
                  <a:gd name="connsiteX10" fmla="*/ 280288 w 1445576"/>
                  <a:gd name="connsiteY10" fmla="*/ 106553 h 470280"/>
                  <a:gd name="connsiteX11" fmla="*/ 192405 w 1445576"/>
                  <a:gd name="connsiteY11" fmla="*/ 48006 h 470280"/>
                  <a:gd name="connsiteX12" fmla="*/ 192405 w 1445576"/>
                  <a:gd name="connsiteY12" fmla="*/ 0 h 470280"/>
                  <a:gd name="connsiteX13" fmla="*/ 81724 w 1445576"/>
                  <a:gd name="connsiteY13" fmla="*/ 0 h 470280"/>
                  <a:gd name="connsiteX14" fmla="*/ 0 w 1445576"/>
                  <a:gd name="connsiteY14" fmla="*/ 79756 h 470280"/>
                  <a:gd name="connsiteX15" fmla="*/ 0 w 1445576"/>
                  <a:gd name="connsiteY15" fmla="*/ 470281 h 470280"/>
                  <a:gd name="connsiteX16" fmla="*/ 1445577 w 1445576"/>
                  <a:gd name="connsiteY16" fmla="*/ 470281 h 470280"/>
                  <a:gd name="connsiteX17" fmla="*/ 1445577 w 1445576"/>
                  <a:gd name="connsiteY17" fmla="*/ 79756 h 470280"/>
                  <a:gd name="connsiteX18" fmla="*/ 1365376 w 1445576"/>
                  <a:gd name="connsiteY18" fmla="*/ 0 h 470280"/>
                  <a:gd name="connsiteX19" fmla="*/ 600011 w 1445576"/>
                  <a:gd name="connsiteY19" fmla="*/ 367094 h 470280"/>
                  <a:gd name="connsiteX20" fmla="*/ 476567 w 1445576"/>
                  <a:gd name="connsiteY20" fmla="*/ 404304 h 470280"/>
                  <a:gd name="connsiteX21" fmla="*/ 409384 w 1445576"/>
                  <a:gd name="connsiteY21" fmla="*/ 400685 h 470280"/>
                  <a:gd name="connsiteX22" fmla="*/ 409384 w 1445576"/>
                  <a:gd name="connsiteY22" fmla="*/ 132397 h 470280"/>
                  <a:gd name="connsiteX23" fmla="*/ 488759 w 1445576"/>
                  <a:gd name="connsiteY23" fmla="*/ 126746 h 470280"/>
                  <a:gd name="connsiteX24" fmla="*/ 600075 w 1445576"/>
                  <a:gd name="connsiteY24" fmla="*/ 158305 h 470280"/>
                  <a:gd name="connsiteX25" fmla="*/ 642556 w 1445576"/>
                  <a:gd name="connsiteY25" fmla="*/ 258699 h 470280"/>
                  <a:gd name="connsiteX26" fmla="*/ 600011 w 1445576"/>
                  <a:gd name="connsiteY26" fmla="*/ 367094 h 470280"/>
                  <a:gd name="connsiteX27" fmla="*/ 849439 w 1445576"/>
                  <a:gd name="connsiteY27" fmla="*/ 401257 h 470280"/>
                  <a:gd name="connsiteX28" fmla="*/ 686244 w 1445576"/>
                  <a:gd name="connsiteY28" fmla="*/ 401257 h 470280"/>
                  <a:gd name="connsiteX29" fmla="*/ 686244 w 1445576"/>
                  <a:gd name="connsiteY29" fmla="*/ 129159 h 470280"/>
                  <a:gd name="connsiteX30" fmla="*/ 844614 w 1445576"/>
                  <a:gd name="connsiteY30" fmla="*/ 129159 h 470280"/>
                  <a:gd name="connsiteX31" fmla="*/ 844614 w 1445576"/>
                  <a:gd name="connsiteY31" fmla="*/ 169482 h 470280"/>
                  <a:gd name="connsiteX32" fmla="*/ 734695 w 1445576"/>
                  <a:gd name="connsiteY32" fmla="*/ 169482 h 470280"/>
                  <a:gd name="connsiteX33" fmla="*/ 734695 w 1445576"/>
                  <a:gd name="connsiteY33" fmla="*/ 239077 h 470280"/>
                  <a:gd name="connsiteX34" fmla="*/ 838390 w 1445576"/>
                  <a:gd name="connsiteY34" fmla="*/ 239077 h 470280"/>
                  <a:gd name="connsiteX35" fmla="*/ 838390 w 1445576"/>
                  <a:gd name="connsiteY35" fmla="*/ 279845 h 470280"/>
                  <a:gd name="connsiteX36" fmla="*/ 734695 w 1445576"/>
                  <a:gd name="connsiteY36" fmla="*/ 279845 h 470280"/>
                  <a:gd name="connsiteX37" fmla="*/ 734695 w 1445576"/>
                  <a:gd name="connsiteY37" fmla="*/ 360489 h 470280"/>
                  <a:gd name="connsiteX38" fmla="*/ 849376 w 1445576"/>
                  <a:gd name="connsiteY38" fmla="*/ 360489 h 470280"/>
                  <a:gd name="connsiteX39" fmla="*/ 849376 w 1445576"/>
                  <a:gd name="connsiteY39" fmla="*/ 401257 h 470280"/>
                  <a:gd name="connsiteX40" fmla="*/ 1027366 w 1445576"/>
                  <a:gd name="connsiteY40" fmla="*/ 364299 h 470280"/>
                  <a:gd name="connsiteX41" fmla="*/ 1081595 w 1445576"/>
                  <a:gd name="connsiteY41" fmla="*/ 354203 h 470280"/>
                  <a:gd name="connsiteX42" fmla="*/ 1089660 w 1445576"/>
                  <a:gd name="connsiteY42" fmla="*/ 393446 h 470280"/>
                  <a:gd name="connsiteX43" fmla="*/ 1019239 w 1445576"/>
                  <a:gd name="connsiteY43" fmla="*/ 405574 h 470280"/>
                  <a:gd name="connsiteX44" fmla="*/ 880046 w 1445576"/>
                  <a:gd name="connsiteY44" fmla="*/ 268414 h 470280"/>
                  <a:gd name="connsiteX45" fmla="*/ 1025715 w 1445576"/>
                  <a:gd name="connsiteY45" fmla="*/ 124333 h 470280"/>
                  <a:gd name="connsiteX46" fmla="*/ 1092073 w 1445576"/>
                  <a:gd name="connsiteY46" fmla="*/ 136461 h 470280"/>
                  <a:gd name="connsiteX47" fmla="*/ 1081151 w 1445576"/>
                  <a:gd name="connsiteY47" fmla="*/ 176149 h 470280"/>
                  <a:gd name="connsiteX48" fmla="*/ 1027747 w 1445576"/>
                  <a:gd name="connsiteY48" fmla="*/ 165608 h 470280"/>
                  <a:gd name="connsiteX49" fmla="*/ 932243 w 1445576"/>
                  <a:gd name="connsiteY49" fmla="*/ 266001 h 470280"/>
                  <a:gd name="connsiteX50" fmla="*/ 1027366 w 1445576"/>
                  <a:gd name="connsiteY50" fmla="*/ 364299 h 4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445576" h="470280">
                    <a:moveTo>
                      <a:pt x="1365376" y="0"/>
                    </a:moveTo>
                    <a:lnTo>
                      <a:pt x="1267460" y="0"/>
                    </a:lnTo>
                    <a:lnTo>
                      <a:pt x="1267460" y="48006"/>
                    </a:lnTo>
                    <a:cubicBezTo>
                      <a:pt x="1267460" y="79819"/>
                      <a:pt x="1230122" y="106553"/>
                      <a:pt x="1182179" y="106553"/>
                    </a:cubicBezTo>
                    <a:lnTo>
                      <a:pt x="1180338" y="106553"/>
                    </a:lnTo>
                    <a:cubicBezTo>
                      <a:pt x="1132395" y="106553"/>
                      <a:pt x="1092771" y="79883"/>
                      <a:pt x="1092771" y="48006"/>
                    </a:cubicBezTo>
                    <a:lnTo>
                      <a:pt x="1092771" y="0"/>
                    </a:lnTo>
                    <a:lnTo>
                      <a:pt x="367601" y="0"/>
                    </a:lnTo>
                    <a:lnTo>
                      <a:pt x="367601" y="48006"/>
                    </a:lnTo>
                    <a:cubicBezTo>
                      <a:pt x="367601" y="79819"/>
                      <a:pt x="330073" y="106553"/>
                      <a:pt x="282130" y="106553"/>
                    </a:cubicBezTo>
                    <a:lnTo>
                      <a:pt x="280288" y="106553"/>
                    </a:lnTo>
                    <a:cubicBezTo>
                      <a:pt x="232346" y="106553"/>
                      <a:pt x="192405" y="79883"/>
                      <a:pt x="192405" y="48006"/>
                    </a:cubicBezTo>
                    <a:lnTo>
                      <a:pt x="192405" y="0"/>
                    </a:lnTo>
                    <a:lnTo>
                      <a:pt x="81724" y="0"/>
                    </a:lnTo>
                    <a:cubicBezTo>
                      <a:pt x="37020" y="0"/>
                      <a:pt x="0" y="35052"/>
                      <a:pt x="0" y="79756"/>
                    </a:cubicBezTo>
                    <a:lnTo>
                      <a:pt x="0" y="470281"/>
                    </a:lnTo>
                    <a:lnTo>
                      <a:pt x="1445577" y="470281"/>
                    </a:lnTo>
                    <a:lnTo>
                      <a:pt x="1445577" y="79756"/>
                    </a:lnTo>
                    <a:cubicBezTo>
                      <a:pt x="1445513" y="35115"/>
                      <a:pt x="1410081" y="0"/>
                      <a:pt x="1365376" y="0"/>
                    </a:cubicBezTo>
                    <a:close/>
                    <a:moveTo>
                      <a:pt x="600011" y="367094"/>
                    </a:moveTo>
                    <a:cubicBezTo>
                      <a:pt x="572897" y="391795"/>
                      <a:pt x="529589" y="404304"/>
                      <a:pt x="476567" y="404304"/>
                    </a:cubicBezTo>
                    <a:cubicBezTo>
                      <a:pt x="447421" y="404304"/>
                      <a:pt x="425703" y="402717"/>
                      <a:pt x="409384" y="400685"/>
                    </a:cubicBezTo>
                    <a:lnTo>
                      <a:pt x="409384" y="132397"/>
                    </a:lnTo>
                    <a:cubicBezTo>
                      <a:pt x="430530" y="128778"/>
                      <a:pt x="459168" y="126746"/>
                      <a:pt x="488759" y="126746"/>
                    </a:cubicBezTo>
                    <a:cubicBezTo>
                      <a:pt x="539750" y="126746"/>
                      <a:pt x="574992" y="137287"/>
                      <a:pt x="600075" y="158305"/>
                    </a:cubicBezTo>
                    <a:cubicBezTo>
                      <a:pt x="626363" y="179768"/>
                      <a:pt x="642556" y="212153"/>
                      <a:pt x="642556" y="258699"/>
                    </a:cubicBezTo>
                    <a:cubicBezTo>
                      <a:pt x="642493" y="307213"/>
                      <a:pt x="625919" y="343662"/>
                      <a:pt x="600011" y="367094"/>
                    </a:cubicBezTo>
                    <a:close/>
                    <a:moveTo>
                      <a:pt x="849439" y="401257"/>
                    </a:moveTo>
                    <a:lnTo>
                      <a:pt x="686244" y="401257"/>
                    </a:lnTo>
                    <a:lnTo>
                      <a:pt x="686244" y="129159"/>
                    </a:lnTo>
                    <a:lnTo>
                      <a:pt x="844614" y="129159"/>
                    </a:lnTo>
                    <a:lnTo>
                      <a:pt x="844614" y="169482"/>
                    </a:lnTo>
                    <a:lnTo>
                      <a:pt x="734695" y="169482"/>
                    </a:lnTo>
                    <a:lnTo>
                      <a:pt x="734695" y="239077"/>
                    </a:lnTo>
                    <a:lnTo>
                      <a:pt x="838390" y="239077"/>
                    </a:lnTo>
                    <a:lnTo>
                      <a:pt x="838390" y="279845"/>
                    </a:lnTo>
                    <a:lnTo>
                      <a:pt x="734695" y="279845"/>
                    </a:lnTo>
                    <a:lnTo>
                      <a:pt x="734695" y="360489"/>
                    </a:lnTo>
                    <a:lnTo>
                      <a:pt x="849376" y="360489"/>
                    </a:lnTo>
                    <a:lnTo>
                      <a:pt x="849376" y="401257"/>
                    </a:lnTo>
                    <a:close/>
                    <a:moveTo>
                      <a:pt x="1027366" y="364299"/>
                    </a:moveTo>
                    <a:cubicBezTo>
                      <a:pt x="1047623" y="364299"/>
                      <a:pt x="1068641" y="360235"/>
                      <a:pt x="1081595" y="354203"/>
                    </a:cubicBezTo>
                    <a:lnTo>
                      <a:pt x="1089660" y="393446"/>
                    </a:lnTo>
                    <a:cubicBezTo>
                      <a:pt x="1077913" y="399542"/>
                      <a:pt x="1052004" y="405574"/>
                      <a:pt x="1019239" y="405574"/>
                    </a:cubicBezTo>
                    <a:cubicBezTo>
                      <a:pt x="932625" y="405574"/>
                      <a:pt x="880046" y="351345"/>
                      <a:pt x="880046" y="268414"/>
                    </a:cubicBezTo>
                    <a:cubicBezTo>
                      <a:pt x="880046" y="178562"/>
                      <a:pt x="942339" y="124333"/>
                      <a:pt x="1025715" y="124333"/>
                    </a:cubicBezTo>
                    <a:cubicBezTo>
                      <a:pt x="1058481" y="124333"/>
                      <a:pt x="1081976" y="131191"/>
                      <a:pt x="1092073" y="136461"/>
                    </a:cubicBezTo>
                    <a:lnTo>
                      <a:pt x="1081151" y="176149"/>
                    </a:lnTo>
                    <a:cubicBezTo>
                      <a:pt x="1068197" y="170497"/>
                      <a:pt x="1050417" y="165608"/>
                      <a:pt x="1027747" y="165608"/>
                    </a:cubicBezTo>
                    <a:cubicBezTo>
                      <a:pt x="972312" y="165608"/>
                      <a:pt x="932243" y="200406"/>
                      <a:pt x="932243" y="266001"/>
                    </a:cubicBezTo>
                    <a:cubicBezTo>
                      <a:pt x="932243" y="325819"/>
                      <a:pt x="967486" y="364299"/>
                      <a:pt x="1027366" y="364299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BD08DECE-712B-4027-A7C8-1BFD158E1053}"/>
                </a:ext>
              </a:extLst>
            </p:cNvPr>
            <p:cNvGrpSpPr/>
            <p:nvPr/>
          </p:nvGrpSpPr>
          <p:grpSpPr>
            <a:xfrm>
              <a:off x="9037891" y="1877441"/>
              <a:ext cx="1445514" cy="914717"/>
              <a:chOff x="9037891" y="1877441"/>
              <a:chExt cx="1445514" cy="914717"/>
            </a:xfrm>
            <a:solidFill>
              <a:srgbClr val="1D3143"/>
            </a:solidFill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5E6E20E-A9D4-4FB7-9CC0-ED384792166A}"/>
                  </a:ext>
                </a:extLst>
              </p:cNvPr>
              <p:cNvSpPr/>
              <p:nvPr/>
            </p:nvSpPr>
            <p:spPr>
              <a:xfrm>
                <a:off x="9852406" y="2137917"/>
                <a:ext cx="191451" cy="283210"/>
              </a:xfrm>
              <a:custGeom>
                <a:avLst/>
                <a:gdLst>
                  <a:gd name="connsiteX0" fmla="*/ 141097 w 191451"/>
                  <a:gd name="connsiteY0" fmla="*/ 85154 h 283210"/>
                  <a:gd name="connsiteX1" fmla="*/ 0 w 191451"/>
                  <a:gd name="connsiteY1" fmla="*/ 281496 h 283210"/>
                  <a:gd name="connsiteX2" fmla="*/ 0 w 191451"/>
                  <a:gd name="connsiteY2" fmla="*/ 283210 h 283210"/>
                  <a:gd name="connsiteX3" fmla="*/ 189102 w 191451"/>
                  <a:gd name="connsiteY3" fmla="*/ 283210 h 283210"/>
                  <a:gd name="connsiteX4" fmla="*/ 189102 w 191451"/>
                  <a:gd name="connsiteY4" fmla="*/ 90043 h 283210"/>
                  <a:gd name="connsiteX5" fmla="*/ 191452 w 191451"/>
                  <a:gd name="connsiteY5" fmla="*/ 0 h 283210"/>
                  <a:gd name="connsiteX6" fmla="*/ 188785 w 191451"/>
                  <a:gd name="connsiteY6" fmla="*/ 0 h 283210"/>
                  <a:gd name="connsiteX7" fmla="*/ 141097 w 191451"/>
                  <a:gd name="connsiteY7" fmla="*/ 85154 h 28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451" h="283210">
                    <a:moveTo>
                      <a:pt x="141097" y="85154"/>
                    </a:moveTo>
                    <a:lnTo>
                      <a:pt x="0" y="281496"/>
                    </a:lnTo>
                    <a:lnTo>
                      <a:pt x="0" y="283210"/>
                    </a:lnTo>
                    <a:lnTo>
                      <a:pt x="189102" y="283210"/>
                    </a:lnTo>
                    <a:lnTo>
                      <a:pt x="189102" y="90043"/>
                    </a:lnTo>
                    <a:cubicBezTo>
                      <a:pt x="189102" y="59754"/>
                      <a:pt x="189674" y="28829"/>
                      <a:pt x="191452" y="0"/>
                    </a:cubicBezTo>
                    <a:lnTo>
                      <a:pt x="188785" y="0"/>
                    </a:lnTo>
                    <a:cubicBezTo>
                      <a:pt x="170878" y="32258"/>
                      <a:pt x="157099" y="58484"/>
                      <a:pt x="141097" y="85154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65C9A9A-7E50-4EDB-819E-B831DB820F86}"/>
                  </a:ext>
                </a:extLst>
              </p:cNvPr>
              <p:cNvSpPr/>
              <p:nvPr/>
            </p:nvSpPr>
            <p:spPr>
              <a:xfrm>
                <a:off x="9037891" y="1877441"/>
                <a:ext cx="1445514" cy="914717"/>
              </a:xfrm>
              <a:custGeom>
                <a:avLst/>
                <a:gdLst>
                  <a:gd name="connsiteX0" fmla="*/ 0 w 1445514"/>
                  <a:gd name="connsiteY0" fmla="*/ 0 h 914717"/>
                  <a:gd name="connsiteX1" fmla="*/ 0 w 1445514"/>
                  <a:gd name="connsiteY1" fmla="*/ 832739 h 914717"/>
                  <a:gd name="connsiteX2" fmla="*/ 81724 w 1445514"/>
                  <a:gd name="connsiteY2" fmla="*/ 914717 h 914717"/>
                  <a:gd name="connsiteX3" fmla="*/ 1365377 w 1445514"/>
                  <a:gd name="connsiteY3" fmla="*/ 914717 h 914717"/>
                  <a:gd name="connsiteX4" fmla="*/ 1445514 w 1445514"/>
                  <a:gd name="connsiteY4" fmla="*/ 832739 h 914717"/>
                  <a:gd name="connsiteX5" fmla="*/ 1445514 w 1445514"/>
                  <a:gd name="connsiteY5" fmla="*/ 0 h 914717"/>
                  <a:gd name="connsiteX6" fmla="*/ 0 w 1445514"/>
                  <a:gd name="connsiteY6" fmla="*/ 0 h 914717"/>
                  <a:gd name="connsiteX7" fmla="*/ 673354 w 1445514"/>
                  <a:gd name="connsiteY7" fmla="*/ 762127 h 914717"/>
                  <a:gd name="connsiteX8" fmla="*/ 304292 w 1445514"/>
                  <a:gd name="connsiteY8" fmla="*/ 762127 h 914717"/>
                  <a:gd name="connsiteX9" fmla="*/ 304292 w 1445514"/>
                  <a:gd name="connsiteY9" fmla="*/ 714756 h 914717"/>
                  <a:gd name="connsiteX10" fmla="*/ 365760 w 1445514"/>
                  <a:gd name="connsiteY10" fmla="*/ 655129 h 914717"/>
                  <a:gd name="connsiteX11" fmla="*/ 581215 w 1445514"/>
                  <a:gd name="connsiteY11" fmla="*/ 352425 h 914717"/>
                  <a:gd name="connsiteX12" fmla="*/ 466344 w 1445514"/>
                  <a:gd name="connsiteY12" fmla="*/ 239332 h 914717"/>
                  <a:gd name="connsiteX13" fmla="*/ 343471 w 1445514"/>
                  <a:gd name="connsiteY13" fmla="*/ 288290 h 914717"/>
                  <a:gd name="connsiteX14" fmla="*/ 318515 w 1445514"/>
                  <a:gd name="connsiteY14" fmla="*/ 233108 h 914717"/>
                  <a:gd name="connsiteX15" fmla="*/ 482346 w 1445514"/>
                  <a:gd name="connsiteY15" fmla="*/ 174371 h 914717"/>
                  <a:gd name="connsiteX16" fmla="*/ 659511 w 1445514"/>
                  <a:gd name="connsiteY16" fmla="*/ 342646 h 914717"/>
                  <a:gd name="connsiteX17" fmla="*/ 460248 w 1445514"/>
                  <a:gd name="connsiteY17" fmla="*/ 653351 h 914717"/>
                  <a:gd name="connsiteX18" fmla="*/ 414147 w 1445514"/>
                  <a:gd name="connsiteY18" fmla="*/ 696087 h 914717"/>
                  <a:gd name="connsiteX19" fmla="*/ 414147 w 1445514"/>
                  <a:gd name="connsiteY19" fmla="*/ 697865 h 914717"/>
                  <a:gd name="connsiteX20" fmla="*/ 673290 w 1445514"/>
                  <a:gd name="connsiteY20" fmla="*/ 697865 h 914717"/>
                  <a:gd name="connsiteX21" fmla="*/ 673290 w 1445514"/>
                  <a:gd name="connsiteY21" fmla="*/ 762127 h 914717"/>
                  <a:gd name="connsiteX22" fmla="*/ 1157605 w 1445514"/>
                  <a:gd name="connsiteY22" fmla="*/ 605155 h 914717"/>
                  <a:gd name="connsiteX23" fmla="*/ 1076515 w 1445514"/>
                  <a:gd name="connsiteY23" fmla="*/ 605155 h 914717"/>
                  <a:gd name="connsiteX24" fmla="*/ 1076515 w 1445514"/>
                  <a:gd name="connsiteY24" fmla="*/ 762064 h 914717"/>
                  <a:gd name="connsiteX25" fmla="*/ 1003554 w 1445514"/>
                  <a:gd name="connsiteY25" fmla="*/ 762064 h 914717"/>
                  <a:gd name="connsiteX26" fmla="*/ 1003554 w 1445514"/>
                  <a:gd name="connsiteY26" fmla="*/ 605155 h 914717"/>
                  <a:gd name="connsiteX27" fmla="*/ 734758 w 1445514"/>
                  <a:gd name="connsiteY27" fmla="*/ 605155 h 914717"/>
                  <a:gd name="connsiteX28" fmla="*/ 734758 w 1445514"/>
                  <a:gd name="connsiteY28" fmla="*/ 553593 h 914717"/>
                  <a:gd name="connsiteX29" fmla="*/ 992505 w 1445514"/>
                  <a:gd name="connsiteY29" fmla="*/ 184277 h 914717"/>
                  <a:gd name="connsiteX30" fmla="*/ 1076515 w 1445514"/>
                  <a:gd name="connsiteY30" fmla="*/ 184277 h 914717"/>
                  <a:gd name="connsiteX31" fmla="*/ 1076515 w 1445514"/>
                  <a:gd name="connsiteY31" fmla="*/ 543751 h 914717"/>
                  <a:gd name="connsiteX32" fmla="*/ 1157605 w 1445514"/>
                  <a:gd name="connsiteY32" fmla="*/ 543751 h 914717"/>
                  <a:gd name="connsiteX33" fmla="*/ 1157605 w 1445514"/>
                  <a:gd name="connsiteY33" fmla="*/ 605155 h 91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445514" h="914717">
                    <a:moveTo>
                      <a:pt x="0" y="0"/>
                    </a:moveTo>
                    <a:lnTo>
                      <a:pt x="0" y="832739"/>
                    </a:lnTo>
                    <a:cubicBezTo>
                      <a:pt x="0" y="877443"/>
                      <a:pt x="37020" y="914717"/>
                      <a:pt x="81724" y="914717"/>
                    </a:cubicBezTo>
                    <a:lnTo>
                      <a:pt x="1365377" y="914717"/>
                    </a:lnTo>
                    <a:cubicBezTo>
                      <a:pt x="1410081" y="914717"/>
                      <a:pt x="1445514" y="877443"/>
                      <a:pt x="1445514" y="832739"/>
                    </a:cubicBezTo>
                    <a:lnTo>
                      <a:pt x="1445514" y="0"/>
                    </a:lnTo>
                    <a:lnTo>
                      <a:pt x="0" y="0"/>
                    </a:lnTo>
                    <a:close/>
                    <a:moveTo>
                      <a:pt x="673354" y="762127"/>
                    </a:moveTo>
                    <a:lnTo>
                      <a:pt x="304292" y="762127"/>
                    </a:lnTo>
                    <a:lnTo>
                      <a:pt x="304292" y="714756"/>
                    </a:lnTo>
                    <a:lnTo>
                      <a:pt x="365760" y="655129"/>
                    </a:lnTo>
                    <a:cubicBezTo>
                      <a:pt x="513524" y="514477"/>
                      <a:pt x="580327" y="439674"/>
                      <a:pt x="581215" y="352425"/>
                    </a:cubicBezTo>
                    <a:cubicBezTo>
                      <a:pt x="581215" y="293688"/>
                      <a:pt x="552704" y="239332"/>
                      <a:pt x="466344" y="239332"/>
                    </a:cubicBezTo>
                    <a:cubicBezTo>
                      <a:pt x="413829" y="239332"/>
                      <a:pt x="370205" y="266065"/>
                      <a:pt x="343471" y="288290"/>
                    </a:cubicBezTo>
                    <a:lnTo>
                      <a:pt x="318515" y="233108"/>
                    </a:lnTo>
                    <a:cubicBezTo>
                      <a:pt x="358584" y="199263"/>
                      <a:pt x="415544" y="174371"/>
                      <a:pt x="482346" y="174371"/>
                    </a:cubicBezTo>
                    <a:cubicBezTo>
                      <a:pt x="606996" y="174371"/>
                      <a:pt x="659511" y="259842"/>
                      <a:pt x="659511" y="342646"/>
                    </a:cubicBezTo>
                    <a:cubicBezTo>
                      <a:pt x="659511" y="449517"/>
                      <a:pt x="582231" y="535813"/>
                      <a:pt x="460248" y="653351"/>
                    </a:cubicBezTo>
                    <a:lnTo>
                      <a:pt x="414147" y="696087"/>
                    </a:lnTo>
                    <a:lnTo>
                      <a:pt x="414147" y="697865"/>
                    </a:lnTo>
                    <a:lnTo>
                      <a:pt x="673290" y="697865"/>
                    </a:lnTo>
                    <a:lnTo>
                      <a:pt x="673290" y="762127"/>
                    </a:lnTo>
                    <a:close/>
                    <a:moveTo>
                      <a:pt x="1157605" y="605155"/>
                    </a:moveTo>
                    <a:lnTo>
                      <a:pt x="1076515" y="605155"/>
                    </a:lnTo>
                    <a:lnTo>
                      <a:pt x="1076515" y="762064"/>
                    </a:lnTo>
                    <a:lnTo>
                      <a:pt x="1003554" y="762064"/>
                    </a:lnTo>
                    <a:lnTo>
                      <a:pt x="1003554" y="605155"/>
                    </a:lnTo>
                    <a:lnTo>
                      <a:pt x="734758" y="605155"/>
                    </a:lnTo>
                    <a:lnTo>
                      <a:pt x="734758" y="553593"/>
                    </a:lnTo>
                    <a:lnTo>
                      <a:pt x="992505" y="184277"/>
                    </a:lnTo>
                    <a:lnTo>
                      <a:pt x="1076515" y="184277"/>
                    </a:lnTo>
                    <a:lnTo>
                      <a:pt x="1076515" y="543751"/>
                    </a:lnTo>
                    <a:lnTo>
                      <a:pt x="1157605" y="543751"/>
                    </a:lnTo>
                    <a:lnTo>
                      <a:pt x="1157605" y="605155"/>
                    </a:ln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F81924FB-C6B3-4F5D-9581-2A1A45272E4A}"/>
              </a:ext>
            </a:extLst>
          </p:cNvPr>
          <p:cNvGrpSpPr/>
          <p:nvPr/>
        </p:nvGrpSpPr>
        <p:grpSpPr>
          <a:xfrm>
            <a:off x="1881263" y="-576390"/>
            <a:ext cx="1120458" cy="4475860"/>
            <a:chOff x="1881263" y="-576390"/>
            <a:chExt cx="1120458" cy="4475860"/>
          </a:xfrm>
        </p:grpSpPr>
        <p:pic>
          <p:nvPicPr>
            <p:cNvPr id="1026" name="Picture 2" descr="Image result for spider corner web drawing">
              <a:extLst>
                <a:ext uri="{FF2B5EF4-FFF2-40B4-BE49-F238E27FC236}">
                  <a16:creationId xmlns:a16="http://schemas.microsoft.com/office/drawing/2014/main" id="{9A572EA0-4092-49AD-AF99-CBDA6E151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3015809">
              <a:off x="1865102" y="-560229"/>
              <a:ext cx="1152779" cy="11204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01EB363D-5C13-4C1D-9645-260B9B5627E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69131" y="2051240"/>
              <a:ext cx="3626421" cy="70040"/>
            </a:xfrm>
            <a:prstGeom prst="curvedConnector3">
              <a:avLst>
                <a:gd name="adj1" fmla="val 36342"/>
              </a:avLst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28" name="Picture 4" descr="Image result for spider drawing">
            <a:extLst>
              <a:ext uri="{FF2B5EF4-FFF2-40B4-BE49-F238E27FC236}">
                <a16:creationId xmlns:a16="http://schemas.microsoft.com/office/drawing/2014/main" id="{1723D506-A45D-41DF-A3BF-D12B8F18E6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2244462">
            <a:off x="1989366" y="3578905"/>
            <a:ext cx="681110" cy="681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52B67D33-9CC4-4D6B-B4FE-4FFC17C340D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FFFFFF">
              <a:alpha val="15000"/>
            </a:srgbClr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BDB4FA3B-FC3A-443E-AC1B-E26ACE44D3AF}"/>
              </a:ext>
            </a:extLst>
          </p:cNvPr>
          <p:cNvSpPr/>
          <p:nvPr/>
        </p:nvSpPr>
        <p:spPr>
          <a:xfrm>
            <a:off x="6137588" y="5740971"/>
            <a:ext cx="923798" cy="94360"/>
          </a:xfrm>
          <a:custGeom>
            <a:avLst/>
            <a:gdLst>
              <a:gd name="connsiteX0" fmla="*/ 913384 w 923798"/>
              <a:gd name="connsiteY0" fmla="*/ 94361 h 94360"/>
              <a:gd name="connsiteX1" fmla="*/ 10351 w 923798"/>
              <a:gd name="connsiteY1" fmla="*/ 94361 h 94360"/>
              <a:gd name="connsiteX2" fmla="*/ 0 w 923798"/>
              <a:gd name="connsiteY2" fmla="*/ 87313 h 94360"/>
              <a:gd name="connsiteX3" fmla="*/ 15684 w 923798"/>
              <a:gd name="connsiteY3" fmla="*/ 7048 h 94360"/>
              <a:gd name="connsiteX4" fmla="*/ 26035 w 923798"/>
              <a:gd name="connsiteY4" fmla="*/ 0 h 94360"/>
              <a:gd name="connsiteX5" fmla="*/ 894016 w 923798"/>
              <a:gd name="connsiteY5" fmla="*/ 0 h 94360"/>
              <a:gd name="connsiteX6" fmla="*/ 904367 w 923798"/>
              <a:gd name="connsiteY6" fmla="*/ 7048 h 94360"/>
              <a:gd name="connsiteX7" fmla="*/ 923798 w 923798"/>
              <a:gd name="connsiteY7" fmla="*/ 87313 h 94360"/>
              <a:gd name="connsiteX8" fmla="*/ 913384 w 923798"/>
              <a:gd name="connsiteY8" fmla="*/ 94361 h 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23798" h="94360">
                <a:moveTo>
                  <a:pt x="913384" y="94361"/>
                </a:moveTo>
                <a:lnTo>
                  <a:pt x="10351" y="94361"/>
                </a:lnTo>
                <a:cubicBezTo>
                  <a:pt x="4635" y="94361"/>
                  <a:pt x="0" y="91186"/>
                  <a:pt x="0" y="87313"/>
                </a:cubicBezTo>
                <a:lnTo>
                  <a:pt x="15684" y="7048"/>
                </a:lnTo>
                <a:cubicBezTo>
                  <a:pt x="17653" y="2730"/>
                  <a:pt x="20320" y="0"/>
                  <a:pt x="26035" y="0"/>
                </a:cubicBezTo>
                <a:lnTo>
                  <a:pt x="894016" y="0"/>
                </a:lnTo>
                <a:cubicBezTo>
                  <a:pt x="899732" y="0"/>
                  <a:pt x="902208" y="3302"/>
                  <a:pt x="904367" y="7048"/>
                </a:cubicBezTo>
                <a:lnTo>
                  <a:pt x="923798" y="87313"/>
                </a:lnTo>
                <a:cubicBezTo>
                  <a:pt x="923735" y="91186"/>
                  <a:pt x="919099" y="94361"/>
                  <a:pt x="913384" y="94361"/>
                </a:cubicBezTo>
                <a:close/>
              </a:path>
            </a:pathLst>
          </a:custGeom>
          <a:solidFill>
            <a:srgbClr val="525252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78" name="Graphic 1">
            <a:extLst>
              <a:ext uri="{FF2B5EF4-FFF2-40B4-BE49-F238E27FC236}">
                <a16:creationId xmlns:a16="http://schemas.microsoft.com/office/drawing/2014/main" id="{4423B12A-9750-449C-9CDF-888C567A39D5}"/>
              </a:ext>
            </a:extLst>
          </p:cNvPr>
          <p:cNvGrpSpPr/>
          <p:nvPr/>
        </p:nvGrpSpPr>
        <p:grpSpPr>
          <a:xfrm>
            <a:off x="4834695" y="4044019"/>
            <a:ext cx="3529520" cy="1907390"/>
            <a:chOff x="4649152" y="4044019"/>
            <a:chExt cx="3529520" cy="1907390"/>
          </a:xfrm>
          <a:solidFill>
            <a:schemeClr val="accent1"/>
          </a:solidFill>
        </p:grpSpPr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2203E92-83B4-4A8A-97A4-DD32E1D9D63D}"/>
                </a:ext>
              </a:extLst>
            </p:cNvPr>
            <p:cNvSpPr/>
            <p:nvPr/>
          </p:nvSpPr>
          <p:spPr>
            <a:xfrm>
              <a:off x="4649152" y="5311838"/>
              <a:ext cx="3529520" cy="639571"/>
            </a:xfrm>
            <a:custGeom>
              <a:avLst/>
              <a:gdLst>
                <a:gd name="connsiteX0" fmla="*/ 3529520 w 3529520"/>
                <a:gd name="connsiteY0" fmla="*/ 565340 h 639571"/>
                <a:gd name="connsiteX1" fmla="*/ 3489452 w 3529520"/>
                <a:gd name="connsiteY1" fmla="*/ 639572 h 639571"/>
                <a:gd name="connsiteX2" fmla="*/ 40068 w 3529520"/>
                <a:gd name="connsiteY2" fmla="*/ 639572 h 639571"/>
                <a:gd name="connsiteX3" fmla="*/ 0 w 3529520"/>
                <a:gd name="connsiteY3" fmla="*/ 565340 h 639571"/>
                <a:gd name="connsiteX4" fmla="*/ 376047 w 3529520"/>
                <a:gd name="connsiteY4" fmla="*/ 40005 h 639571"/>
                <a:gd name="connsiteX5" fmla="*/ 426402 w 3529520"/>
                <a:gd name="connsiteY5" fmla="*/ 0 h 639571"/>
                <a:gd name="connsiteX6" fmla="*/ 3130550 w 3529520"/>
                <a:gd name="connsiteY6" fmla="*/ 0 h 639571"/>
                <a:gd name="connsiteX7" fmla="*/ 3187700 w 3529520"/>
                <a:gd name="connsiteY7" fmla="*/ 40005 h 639571"/>
                <a:gd name="connsiteX8" fmla="*/ 3529520 w 3529520"/>
                <a:gd name="connsiteY8" fmla="*/ 565340 h 63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29520" h="639571">
                  <a:moveTo>
                    <a:pt x="3529520" y="565340"/>
                  </a:moveTo>
                  <a:cubicBezTo>
                    <a:pt x="3529520" y="587439"/>
                    <a:pt x="3511550" y="639572"/>
                    <a:pt x="3489452" y="639572"/>
                  </a:cubicBezTo>
                  <a:lnTo>
                    <a:pt x="40068" y="639572"/>
                  </a:lnTo>
                  <a:cubicBezTo>
                    <a:pt x="17970" y="639572"/>
                    <a:pt x="0" y="587439"/>
                    <a:pt x="0" y="565340"/>
                  </a:cubicBezTo>
                  <a:lnTo>
                    <a:pt x="376047" y="40005"/>
                  </a:lnTo>
                  <a:cubicBezTo>
                    <a:pt x="389445" y="15113"/>
                    <a:pt x="404241" y="0"/>
                    <a:pt x="426402" y="0"/>
                  </a:cubicBezTo>
                  <a:lnTo>
                    <a:pt x="3130550" y="0"/>
                  </a:lnTo>
                  <a:cubicBezTo>
                    <a:pt x="3152648" y="0"/>
                    <a:pt x="3173984" y="15177"/>
                    <a:pt x="3187700" y="40005"/>
                  </a:cubicBezTo>
                  <a:lnTo>
                    <a:pt x="3529520" y="565340"/>
                  </a:ln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D8E3792-1352-4303-B1F0-65D58EFB397A}"/>
                </a:ext>
              </a:extLst>
            </p:cNvPr>
            <p:cNvSpPr/>
            <p:nvPr/>
          </p:nvSpPr>
          <p:spPr>
            <a:xfrm>
              <a:off x="4756302" y="5761186"/>
              <a:ext cx="3315219" cy="74146"/>
            </a:xfrm>
            <a:custGeom>
              <a:avLst/>
              <a:gdLst>
                <a:gd name="connsiteX0" fmla="*/ 913384 w 923798"/>
                <a:gd name="connsiteY0" fmla="*/ 94361 h 94360"/>
                <a:gd name="connsiteX1" fmla="*/ 10351 w 923798"/>
                <a:gd name="connsiteY1" fmla="*/ 94361 h 94360"/>
                <a:gd name="connsiteX2" fmla="*/ 0 w 923798"/>
                <a:gd name="connsiteY2" fmla="*/ 87313 h 94360"/>
                <a:gd name="connsiteX3" fmla="*/ 15684 w 923798"/>
                <a:gd name="connsiteY3" fmla="*/ 7048 h 94360"/>
                <a:gd name="connsiteX4" fmla="*/ 26035 w 923798"/>
                <a:gd name="connsiteY4" fmla="*/ 0 h 94360"/>
                <a:gd name="connsiteX5" fmla="*/ 894016 w 923798"/>
                <a:gd name="connsiteY5" fmla="*/ 0 h 94360"/>
                <a:gd name="connsiteX6" fmla="*/ 904367 w 923798"/>
                <a:gd name="connsiteY6" fmla="*/ 7048 h 94360"/>
                <a:gd name="connsiteX7" fmla="*/ 923798 w 923798"/>
                <a:gd name="connsiteY7" fmla="*/ 87313 h 94360"/>
                <a:gd name="connsiteX8" fmla="*/ 913384 w 923798"/>
                <a:gd name="connsiteY8" fmla="*/ 94361 h 9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3798" h="94360">
                  <a:moveTo>
                    <a:pt x="913384" y="94361"/>
                  </a:moveTo>
                  <a:lnTo>
                    <a:pt x="10351" y="94361"/>
                  </a:lnTo>
                  <a:cubicBezTo>
                    <a:pt x="4635" y="94361"/>
                    <a:pt x="0" y="91186"/>
                    <a:pt x="0" y="87313"/>
                  </a:cubicBezTo>
                  <a:lnTo>
                    <a:pt x="15684" y="7048"/>
                  </a:lnTo>
                  <a:cubicBezTo>
                    <a:pt x="17653" y="2730"/>
                    <a:pt x="20320" y="0"/>
                    <a:pt x="26035" y="0"/>
                  </a:cubicBezTo>
                  <a:lnTo>
                    <a:pt x="894016" y="0"/>
                  </a:lnTo>
                  <a:cubicBezTo>
                    <a:pt x="899732" y="0"/>
                    <a:pt x="902208" y="3302"/>
                    <a:pt x="904367" y="7048"/>
                  </a:cubicBezTo>
                  <a:lnTo>
                    <a:pt x="923798" y="87313"/>
                  </a:lnTo>
                  <a:cubicBezTo>
                    <a:pt x="923735" y="91186"/>
                    <a:pt x="919099" y="94361"/>
                    <a:pt x="913384" y="94361"/>
                  </a:cubicBezTo>
                  <a:close/>
                </a:path>
              </a:pathLst>
            </a:custGeom>
            <a:solidFill>
              <a:srgbClr val="52525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DB490C4-5A88-4D76-8594-0B8F6063176D}"/>
                </a:ext>
              </a:extLst>
            </p:cNvPr>
            <p:cNvSpPr/>
            <p:nvPr/>
          </p:nvSpPr>
          <p:spPr>
            <a:xfrm>
              <a:off x="4771066" y="4044019"/>
              <a:ext cx="3285692" cy="1764347"/>
            </a:xfrm>
            <a:custGeom>
              <a:avLst/>
              <a:gdLst>
                <a:gd name="connsiteX0" fmla="*/ 2811589 w 2811589"/>
                <a:gd name="connsiteY0" fmla="*/ 68390 h 1764347"/>
                <a:gd name="connsiteX1" fmla="*/ 2811589 w 2811589"/>
                <a:gd name="connsiteY1" fmla="*/ 1695958 h 1764347"/>
                <a:gd name="connsiteX2" fmla="*/ 2743201 w 2811589"/>
                <a:gd name="connsiteY2" fmla="*/ 1764348 h 1764347"/>
                <a:gd name="connsiteX3" fmla="*/ 68390 w 2811589"/>
                <a:gd name="connsiteY3" fmla="*/ 1764348 h 1764347"/>
                <a:gd name="connsiteX4" fmla="*/ 0 w 2811589"/>
                <a:gd name="connsiteY4" fmla="*/ 1695958 h 1764347"/>
                <a:gd name="connsiteX5" fmla="*/ 0 w 2811589"/>
                <a:gd name="connsiteY5" fmla="*/ 68390 h 1764347"/>
                <a:gd name="connsiteX6" fmla="*/ 68390 w 2811589"/>
                <a:gd name="connsiteY6" fmla="*/ 0 h 1764347"/>
                <a:gd name="connsiteX7" fmla="*/ 2743263 w 2811589"/>
                <a:gd name="connsiteY7" fmla="*/ 0 h 1764347"/>
                <a:gd name="connsiteX8" fmla="*/ 2811589 w 2811589"/>
                <a:gd name="connsiteY8" fmla="*/ 68390 h 1764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1589" h="1764347">
                  <a:moveTo>
                    <a:pt x="2811589" y="68390"/>
                  </a:moveTo>
                  <a:lnTo>
                    <a:pt x="2811589" y="1695958"/>
                  </a:lnTo>
                  <a:cubicBezTo>
                    <a:pt x="2811589" y="1733677"/>
                    <a:pt x="2780983" y="1764348"/>
                    <a:pt x="2743201" y="1764348"/>
                  </a:cubicBezTo>
                  <a:lnTo>
                    <a:pt x="68390" y="1764348"/>
                  </a:lnTo>
                  <a:cubicBezTo>
                    <a:pt x="30607" y="1764348"/>
                    <a:pt x="0" y="1733741"/>
                    <a:pt x="0" y="1695958"/>
                  </a:cubicBezTo>
                  <a:lnTo>
                    <a:pt x="0" y="68390"/>
                  </a:lnTo>
                  <a:cubicBezTo>
                    <a:pt x="0" y="30671"/>
                    <a:pt x="30607" y="0"/>
                    <a:pt x="68390" y="0"/>
                  </a:cubicBezTo>
                  <a:lnTo>
                    <a:pt x="2743263" y="0"/>
                  </a:lnTo>
                  <a:cubicBezTo>
                    <a:pt x="2780983" y="64"/>
                    <a:pt x="2811589" y="30671"/>
                    <a:pt x="2811589" y="68390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1" name="Graphic 1">
            <a:extLst>
              <a:ext uri="{FF2B5EF4-FFF2-40B4-BE49-F238E27FC236}">
                <a16:creationId xmlns:a16="http://schemas.microsoft.com/office/drawing/2014/main" id="{BD08DECE-712B-4027-A7C8-1BFD158E1053}"/>
              </a:ext>
            </a:extLst>
          </p:cNvPr>
          <p:cNvGrpSpPr/>
          <p:nvPr/>
        </p:nvGrpSpPr>
        <p:grpSpPr>
          <a:xfrm>
            <a:off x="4815798" y="3885337"/>
            <a:ext cx="1116120" cy="989122"/>
            <a:chOff x="4871556" y="3326464"/>
            <a:chExt cx="1116120" cy="989122"/>
          </a:xfrm>
          <a:solidFill>
            <a:schemeClr val="accent1"/>
          </a:solidFill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27DBA7C-D68C-4D85-8C43-4CBADE6E53A3}"/>
                </a:ext>
              </a:extLst>
            </p:cNvPr>
            <p:cNvSpPr/>
            <p:nvPr/>
          </p:nvSpPr>
          <p:spPr>
            <a:xfrm>
              <a:off x="5283200" y="3336884"/>
              <a:ext cx="650750" cy="236739"/>
            </a:xfrm>
            <a:custGeom>
              <a:avLst/>
              <a:gdLst>
                <a:gd name="connsiteX0" fmla="*/ 650494 w 650750"/>
                <a:gd name="connsiteY0" fmla="*/ 201272 h 236739"/>
                <a:gd name="connsiteX1" fmla="*/ 528003 w 650750"/>
                <a:gd name="connsiteY1" fmla="*/ 219052 h 236739"/>
                <a:gd name="connsiteX2" fmla="*/ 329692 w 650750"/>
                <a:gd name="connsiteY2" fmla="*/ 149964 h 236739"/>
                <a:gd name="connsiteX3" fmla="*/ 0 w 650750"/>
                <a:gd name="connsiteY3" fmla="*/ 149964 h 236739"/>
                <a:gd name="connsiteX4" fmla="*/ 62421 w 650750"/>
                <a:gd name="connsiteY4" fmla="*/ 76431 h 236739"/>
                <a:gd name="connsiteX5" fmla="*/ 202755 w 650750"/>
                <a:gd name="connsiteY5" fmla="*/ 675 h 236739"/>
                <a:gd name="connsiteX6" fmla="*/ 297244 w 650750"/>
                <a:gd name="connsiteY6" fmla="*/ 9629 h 236739"/>
                <a:gd name="connsiteX7" fmla="*/ 434467 w 650750"/>
                <a:gd name="connsiteY7" fmla="*/ 38522 h 236739"/>
                <a:gd name="connsiteX8" fmla="*/ 591439 w 650750"/>
                <a:gd name="connsiteY8" fmla="*/ 142852 h 236739"/>
                <a:gd name="connsiteX9" fmla="*/ 650494 w 650750"/>
                <a:gd name="connsiteY9" fmla="*/ 201272 h 23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0750" h="236739">
                  <a:moveTo>
                    <a:pt x="650494" y="201272"/>
                  </a:moveTo>
                  <a:cubicBezTo>
                    <a:pt x="641604" y="225783"/>
                    <a:pt x="632714" y="256962"/>
                    <a:pt x="528003" y="219052"/>
                  </a:cubicBezTo>
                  <a:cubicBezTo>
                    <a:pt x="423291" y="181206"/>
                    <a:pt x="329692" y="149964"/>
                    <a:pt x="329692" y="149964"/>
                  </a:cubicBezTo>
                  <a:lnTo>
                    <a:pt x="0" y="149964"/>
                  </a:lnTo>
                  <a:lnTo>
                    <a:pt x="62421" y="76431"/>
                  </a:lnTo>
                  <a:cubicBezTo>
                    <a:pt x="62421" y="76431"/>
                    <a:pt x="153734" y="7343"/>
                    <a:pt x="202755" y="675"/>
                  </a:cubicBezTo>
                  <a:cubicBezTo>
                    <a:pt x="221107" y="-1801"/>
                    <a:pt x="258064" y="2835"/>
                    <a:pt x="297244" y="9629"/>
                  </a:cubicBezTo>
                  <a:cubicBezTo>
                    <a:pt x="362839" y="21059"/>
                    <a:pt x="434467" y="38522"/>
                    <a:pt x="434467" y="38522"/>
                  </a:cubicBezTo>
                  <a:cubicBezTo>
                    <a:pt x="434467" y="38522"/>
                    <a:pt x="527367" y="95608"/>
                    <a:pt x="591439" y="142852"/>
                  </a:cubicBezTo>
                  <a:cubicBezTo>
                    <a:pt x="626999" y="169205"/>
                    <a:pt x="653669" y="192509"/>
                    <a:pt x="650494" y="201272"/>
                  </a:cubicBezTo>
                  <a:close/>
                </a:path>
              </a:pathLst>
            </a:custGeom>
            <a:solidFill>
              <a:srgbClr val="F9B09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92E8BD73-03F4-454B-AEE3-B81B1D286D0A}"/>
                </a:ext>
              </a:extLst>
            </p:cNvPr>
            <p:cNvSpPr/>
            <p:nvPr/>
          </p:nvSpPr>
          <p:spPr>
            <a:xfrm>
              <a:off x="5577014" y="3326464"/>
              <a:ext cx="410662" cy="164892"/>
            </a:xfrm>
            <a:custGeom>
              <a:avLst/>
              <a:gdLst>
                <a:gd name="connsiteX0" fmla="*/ 359982 w 410662"/>
                <a:gd name="connsiteY0" fmla="*/ 164892 h 164892"/>
                <a:gd name="connsiteX1" fmla="*/ 294195 w 410662"/>
                <a:gd name="connsiteY1" fmla="*/ 153335 h 164892"/>
                <a:gd name="connsiteX2" fmla="*/ 137223 w 410662"/>
                <a:gd name="connsiteY2" fmla="*/ 49005 h 164892"/>
                <a:gd name="connsiteX3" fmla="*/ 0 w 410662"/>
                <a:gd name="connsiteY3" fmla="*/ 20112 h 164892"/>
                <a:gd name="connsiteX4" fmla="*/ 152845 w 410662"/>
                <a:gd name="connsiteY4" fmla="*/ 2205 h 164892"/>
                <a:gd name="connsiteX5" fmla="*/ 393446 w 410662"/>
                <a:gd name="connsiteY5" fmla="*/ 100249 h 164892"/>
                <a:gd name="connsiteX6" fmla="*/ 359982 w 410662"/>
                <a:gd name="connsiteY6" fmla="*/ 164892 h 164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0662" h="164892">
                  <a:moveTo>
                    <a:pt x="359982" y="164892"/>
                  </a:moveTo>
                  <a:cubicBezTo>
                    <a:pt x="347282" y="164892"/>
                    <a:pt x="323850" y="160511"/>
                    <a:pt x="294195" y="153335"/>
                  </a:cubicBezTo>
                  <a:cubicBezTo>
                    <a:pt x="230124" y="106091"/>
                    <a:pt x="137223" y="49005"/>
                    <a:pt x="137223" y="49005"/>
                  </a:cubicBezTo>
                  <a:cubicBezTo>
                    <a:pt x="137223" y="49005"/>
                    <a:pt x="65595" y="31542"/>
                    <a:pt x="0" y="20112"/>
                  </a:cubicBezTo>
                  <a:cubicBezTo>
                    <a:pt x="55245" y="7476"/>
                    <a:pt x="124206" y="-5224"/>
                    <a:pt x="152845" y="2205"/>
                  </a:cubicBezTo>
                  <a:cubicBezTo>
                    <a:pt x="204089" y="15604"/>
                    <a:pt x="393446" y="100249"/>
                    <a:pt x="393446" y="100249"/>
                  </a:cubicBezTo>
                  <a:cubicBezTo>
                    <a:pt x="415671" y="109203"/>
                    <a:pt x="426847" y="164892"/>
                    <a:pt x="359982" y="164892"/>
                  </a:cubicBezTo>
                  <a:close/>
                </a:path>
              </a:pathLst>
            </a:custGeom>
            <a:solidFill>
              <a:srgbClr val="FDD2B4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5E162B6-D2E5-49C8-BF28-524065CB2D73}"/>
                </a:ext>
              </a:extLst>
            </p:cNvPr>
            <p:cNvSpPr/>
            <p:nvPr/>
          </p:nvSpPr>
          <p:spPr>
            <a:xfrm>
              <a:off x="4871556" y="3579448"/>
              <a:ext cx="358263" cy="736138"/>
            </a:xfrm>
            <a:custGeom>
              <a:avLst/>
              <a:gdLst>
                <a:gd name="connsiteX0" fmla="*/ 56741 w 358263"/>
                <a:gd name="connsiteY0" fmla="*/ 620315 h 736138"/>
                <a:gd name="connsiteX1" fmla="*/ 12165 w 358263"/>
                <a:gd name="connsiteY1" fmla="*/ 50022 h 736138"/>
                <a:gd name="connsiteX2" fmla="*/ 261656 w 358263"/>
                <a:gd name="connsiteY2" fmla="*/ 90090 h 736138"/>
                <a:gd name="connsiteX3" fmla="*/ 332966 w 358263"/>
                <a:gd name="connsiteY3" fmla="*/ 246046 h 736138"/>
                <a:gd name="connsiteX4" fmla="*/ 136942 w 358263"/>
                <a:gd name="connsiteY4" fmla="*/ 179244 h 736138"/>
                <a:gd name="connsiteX5" fmla="*/ 136942 w 358263"/>
                <a:gd name="connsiteY5" fmla="*/ 736139 h 736138"/>
                <a:gd name="connsiteX6" fmla="*/ 56741 w 358263"/>
                <a:gd name="connsiteY6" fmla="*/ 620315 h 73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263" h="736138">
                  <a:moveTo>
                    <a:pt x="56741" y="620315"/>
                  </a:moveTo>
                  <a:cubicBezTo>
                    <a:pt x="3846" y="487473"/>
                    <a:pt x="-14569" y="156955"/>
                    <a:pt x="12165" y="50022"/>
                  </a:cubicBezTo>
                  <a:cubicBezTo>
                    <a:pt x="38898" y="-56913"/>
                    <a:pt x="181456" y="32178"/>
                    <a:pt x="261656" y="90090"/>
                  </a:cubicBezTo>
                  <a:cubicBezTo>
                    <a:pt x="341857" y="148002"/>
                    <a:pt x="390878" y="250491"/>
                    <a:pt x="332966" y="246046"/>
                  </a:cubicBezTo>
                  <a:cubicBezTo>
                    <a:pt x="275054" y="241601"/>
                    <a:pt x="136942" y="179244"/>
                    <a:pt x="136942" y="179244"/>
                  </a:cubicBezTo>
                  <a:lnTo>
                    <a:pt x="136942" y="736139"/>
                  </a:lnTo>
                  <a:cubicBezTo>
                    <a:pt x="136942" y="736139"/>
                    <a:pt x="69759" y="653018"/>
                    <a:pt x="56741" y="620315"/>
                  </a:cubicBezTo>
                  <a:close/>
                </a:path>
              </a:pathLst>
            </a:custGeom>
            <a:solidFill>
              <a:srgbClr val="FDD2B4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91F1445-B9BC-4F96-8886-5A2BD6AAA8DA}"/>
                </a:ext>
              </a:extLst>
            </p:cNvPr>
            <p:cNvSpPr/>
            <p:nvPr/>
          </p:nvSpPr>
          <p:spPr>
            <a:xfrm>
              <a:off x="5071617" y="3349675"/>
              <a:ext cx="488225" cy="281385"/>
            </a:xfrm>
            <a:custGeom>
              <a:avLst/>
              <a:gdLst>
                <a:gd name="connsiteX0" fmla="*/ 0 w 488225"/>
                <a:gd name="connsiteY0" fmla="*/ 138253 h 281385"/>
                <a:gd name="connsiteX1" fmla="*/ 111379 w 488225"/>
                <a:gd name="connsiteY1" fmla="*/ 141 h 281385"/>
                <a:gd name="connsiteX2" fmla="*/ 338582 w 488225"/>
                <a:gd name="connsiteY2" fmla="*/ 46940 h 281385"/>
                <a:gd name="connsiteX3" fmla="*/ 465582 w 488225"/>
                <a:gd name="connsiteY3" fmla="*/ 280810 h 281385"/>
                <a:gd name="connsiteX4" fmla="*/ 251714 w 488225"/>
                <a:gd name="connsiteY4" fmla="*/ 138253 h 281385"/>
                <a:gd name="connsiteX5" fmla="*/ 0 w 488225"/>
                <a:gd name="connsiteY5" fmla="*/ 138253 h 28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25" h="281385">
                  <a:moveTo>
                    <a:pt x="0" y="138253"/>
                  </a:moveTo>
                  <a:cubicBezTo>
                    <a:pt x="0" y="138253"/>
                    <a:pt x="62357" y="2363"/>
                    <a:pt x="111379" y="141"/>
                  </a:cubicBezTo>
                  <a:cubicBezTo>
                    <a:pt x="160401" y="-2082"/>
                    <a:pt x="314071" y="22429"/>
                    <a:pt x="338582" y="46940"/>
                  </a:cubicBezTo>
                  <a:cubicBezTo>
                    <a:pt x="363093" y="71451"/>
                    <a:pt x="552450" y="269698"/>
                    <a:pt x="465582" y="280810"/>
                  </a:cubicBezTo>
                  <a:cubicBezTo>
                    <a:pt x="378714" y="291923"/>
                    <a:pt x="251714" y="138253"/>
                    <a:pt x="251714" y="138253"/>
                  </a:cubicBezTo>
                  <a:lnTo>
                    <a:pt x="0" y="138253"/>
                  </a:lnTo>
                  <a:close/>
                </a:path>
              </a:pathLst>
            </a:custGeom>
            <a:solidFill>
              <a:srgbClr val="FDD2B4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2" name="zapsplat_human_male_sigh_tired_19877">
            <a:hlinkClick r:id="" action="ppaction://media"/>
            <a:extLst>
              <a:ext uri="{FF2B5EF4-FFF2-40B4-BE49-F238E27FC236}">
                <a16:creationId xmlns:a16="http://schemas.microsoft.com/office/drawing/2014/main" id="{6F327967-F060-4E6D-A90F-128C852553C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11947525" y="-378451"/>
            <a:ext cx="244475" cy="244475"/>
          </a:xfrm>
          <a:prstGeom prst="rect">
            <a:avLst/>
          </a:prstGeom>
        </p:spPr>
      </p:pic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797901E4-CB8B-4D47-84DF-2235C3097AD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7C7C7C">
              <a:alpha val="34902"/>
            </a:srgbClr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0A8868A-C610-4C2E-A829-2C643070C6D1}"/>
              </a:ext>
            </a:extLst>
          </p:cNvPr>
          <p:cNvSpPr/>
          <p:nvPr/>
        </p:nvSpPr>
        <p:spPr>
          <a:xfrm>
            <a:off x="-2701" y="-378452"/>
            <a:ext cx="210027" cy="21002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17778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 advTm="0"/>
    </mc:Choice>
    <mc:Fallback xmlns="">
      <p:transition advClick="0" advTm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296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2" presetClass="entr" presetSubtype="1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" dur="12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1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40" presetClass="pat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0.0013 -0.575 C 0.00208 -0.56852 0.00286 -0.55903 0.00286 -0.54098 C 0.00286 -0.52037 0.00208 -0.51366 0.0013 -0.50672 C 0.00026 -0.49746 -0.00079 -0.49051 -0.00079 -0.46736 C -0.00079 -0.44676 0.00026 -0.44005 0.0013 -0.43056 C 0.00208 -0.42639 0.00286 -0.41736 0.00286 -0.3963 C 0.00286 -0.37801 0.00208 -0.36875 0.0013 -0.36204 C 0.00026 -0.3551 -0.00079 -0.34561 -0.00079 -0.325 C -0.00079 -0.30463 0.0013 -0.2882 0.00117 -0.2882 C 0.00208 -0.28264 0.00286 -0.27454 0.00286 -0.25394 C 0.00286 -0.23334 0.00208 -0.22732 0.0013 -0.22107 C 0.00026 -0.21042 -0.00079 -0.20324 -0.00079 -0.18033 C -0.00079 -0.15973 0.00026 -0.15348 0.0013 -0.14723 C 0.00208 -0.13658 0.00286 -0.1301 0.00286 -0.10926 C 0.00286 -0.09098 0.00208 -0.08172 0.0013 -0.07477 C 0.00026 -0.06806 -0.00079 -0.0588 -0.00079 -0.03797 C -0.00079 -0.0176 0.00026 -0.01088 0.0013 -0.00116 " pathEditMode="relative" rAng="5400000" ptsTypes="AAAAAAAAAAAAAAAAA">
                                          <p:cBhvr>
                                            <p:cTn id="13" dur="1250" fill="hold"/>
                                            <p:tgtEl>
                                              <p:spTgt spid="10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286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" presetID="10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5" dur="1500"/>
                                            <p:tgtEl>
                                              <p:spTgt spid="9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2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2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fill="hold" nodeType="withEffect" p14:presetBounceEnd="99000">
                                      <p:stCondLst>
                                        <p:cond delay="2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2" dur="1000" fill="hold"/>
                                            <p:tgtEl>
                                              <p:spTgt spid="6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6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"/>
                    </p:tgtEl>
                  </p:cMediaNode>
                </p:audio>
              </p:childTnLst>
            </p:cTn>
          </p:par>
        </p:tnLst>
        <p:bldLst>
          <p:bldP spid="97" grpId="0" animBg="1"/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296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22" presetClass="entr" presetSubtype="1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" dur="12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" presetID="1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40" presetClass="pat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Motion origin="layout" path="M 0.0013 -0.575 C 0.00208 -0.56852 0.00286 -0.55903 0.00286 -0.54098 C 0.00286 -0.52037 0.00208 -0.51366 0.0013 -0.50672 C 0.00026 -0.49746 -0.00079 -0.49051 -0.00079 -0.46736 C -0.00079 -0.44676 0.00026 -0.44005 0.0013 -0.43056 C 0.00208 -0.42639 0.00286 -0.41736 0.00286 -0.3963 C 0.00286 -0.37801 0.00208 -0.36875 0.0013 -0.36204 C 0.00026 -0.3551 -0.00079 -0.34561 -0.00079 -0.325 C -0.00079 -0.30463 0.0013 -0.2882 0.00117 -0.2882 C 0.00208 -0.28264 0.00286 -0.27454 0.00286 -0.25394 C 0.00286 -0.23334 0.00208 -0.22732 0.0013 -0.22107 C 0.00026 -0.21042 -0.00079 -0.20324 -0.00079 -0.18033 C -0.00079 -0.15973 0.00026 -0.15348 0.0013 -0.14723 C 0.00208 -0.13658 0.00286 -0.1301 0.00286 -0.10926 C 0.00286 -0.09098 0.00208 -0.08172 0.0013 -0.07477 C 0.00026 -0.06806 -0.00079 -0.0588 -0.00079 -0.03797 C -0.00079 -0.0176 0.00026 -0.01088 0.0013 -0.00116 " pathEditMode="relative" rAng="5400000" ptsTypes="AAAAAAAAAAAAAAAAA">
                                          <p:cBhvr>
                                            <p:cTn id="13" dur="1250" fill="hold"/>
                                            <p:tgtEl>
                                              <p:spTgt spid="10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6" y="286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4" presetID="10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5" dur="1500"/>
                                            <p:tgtEl>
                                              <p:spTgt spid="9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1499"/>
                                              </p:stCondLst>
                                            </p:cTn>
                                            <p:tgtEl>
                                              <p:spTgt spid="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16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2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2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1000" fill="hold"/>
                                            <p:tgtEl>
                                              <p:spTgt spid="6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fill="hold" nodeType="withEffect">
                                      <p:stCondLst>
                                        <p:cond delay="20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50" fill="hold"/>
                                            <p:tgtEl>
                                              <p:spTgt spid="67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"/>
                    </p:tgtEl>
                  </p:cMediaNode>
                </p:audio>
              </p:childTnLst>
            </p:cTn>
          </p:par>
        </p:tnLst>
        <p:bldLst>
          <p:bldP spid="97" grpId="0" animBg="1"/>
          <p:bldP spid="5" grpId="0" animBg="1"/>
        </p:bldLst>
      </p:timing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84ACCAA8-8402-4343-9C47-1A6D2B96896E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80722"/>
              <a:gd name="connsiteY0" fmla="*/ 0 h 6851655"/>
              <a:gd name="connsiteX1" fmla="*/ 12180722 w 12180722"/>
              <a:gd name="connsiteY1" fmla="*/ 0 h 6851655"/>
              <a:gd name="connsiteX2" fmla="*/ 12180722 w 12180722"/>
              <a:gd name="connsiteY2" fmla="*/ 6851656 h 6851655"/>
              <a:gd name="connsiteX3" fmla="*/ 0 w 12180722"/>
              <a:gd name="connsiteY3" fmla="*/ 6851656 h 6851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0722" h="6851655">
                <a:moveTo>
                  <a:pt x="0" y="0"/>
                </a:moveTo>
                <a:lnTo>
                  <a:pt x="12180722" y="0"/>
                </a:lnTo>
                <a:lnTo>
                  <a:pt x="12180722" y="6851656"/>
                </a:lnTo>
                <a:lnTo>
                  <a:pt x="0" y="6851656"/>
                </a:lnTo>
                <a:close/>
              </a:path>
            </a:pathLst>
          </a:custGeom>
          <a:solidFill>
            <a:srgbClr val="EFE8D7"/>
          </a:solidFill>
          <a:ln w="634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6" name="Graphic 2">
            <a:extLst>
              <a:ext uri="{FF2B5EF4-FFF2-40B4-BE49-F238E27FC236}">
                <a16:creationId xmlns:a16="http://schemas.microsoft.com/office/drawing/2014/main" id="{4B08DB0D-606E-4F5A-A70A-92759D3CD75B}"/>
              </a:ext>
            </a:extLst>
          </p:cNvPr>
          <p:cNvGrpSpPr/>
          <p:nvPr/>
        </p:nvGrpSpPr>
        <p:grpSpPr>
          <a:xfrm>
            <a:off x="563121" y="588100"/>
            <a:ext cx="4179181" cy="5989426"/>
            <a:chOff x="563121" y="588100"/>
            <a:chExt cx="4179181" cy="5989426"/>
          </a:xfrm>
          <a:solidFill>
            <a:schemeClr val="accent1"/>
          </a:solidFill>
        </p:grpSpPr>
        <p:grpSp>
          <p:nvGrpSpPr>
            <p:cNvPr id="7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563121" y="588100"/>
              <a:ext cx="4179181" cy="5989426"/>
              <a:chOff x="563121" y="588100"/>
              <a:chExt cx="4179181" cy="5989426"/>
            </a:xfrm>
            <a:solidFill>
              <a:schemeClr val="accent1"/>
            </a:solidFill>
          </p:grpSpPr>
          <p:grpSp>
            <p:nvGrpSpPr>
              <p:cNvPr id="8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1734413" y="5056204"/>
                <a:ext cx="1853436" cy="1521321"/>
                <a:chOff x="1734413" y="5056204"/>
                <a:chExt cx="1853436" cy="1521321"/>
              </a:xfrm>
              <a:solidFill>
                <a:srgbClr val="383938"/>
              </a:solidFill>
            </p:grpSpPr>
            <p:grpSp>
              <p:nvGrpSpPr>
                <p:cNvPr id="9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734413" y="5980670"/>
                  <a:ext cx="1853436" cy="596855"/>
                  <a:chOff x="1734413" y="5980670"/>
                  <a:chExt cx="1853436" cy="596855"/>
                </a:xfrm>
                <a:solidFill>
                  <a:srgbClr val="383938"/>
                </a:solidFill>
              </p:grpSpPr>
              <p:sp>
                <p:nvSpPr>
                  <p:cNvPr id="10" name="Freeform: Shape 9">
                    <a:extLst>
                      <a:ext uri="{FF2B5EF4-FFF2-40B4-BE49-F238E27FC236}">
                        <a16:creationId xmlns:a16="http://schemas.microsoft.com/office/drawing/2014/main" id="{FD345118-9A3C-4536-A506-4538D59415FB}"/>
                      </a:ext>
                    </a:extLst>
                  </p:cNvPr>
                  <p:cNvSpPr/>
                  <p:nvPr/>
                </p:nvSpPr>
                <p:spPr>
                  <a:xfrm>
                    <a:off x="1734413" y="5980670"/>
                    <a:ext cx="407927" cy="596855"/>
                  </a:xfrm>
                  <a:custGeom>
                    <a:avLst/>
                    <a:gdLst>
                      <a:gd name="connsiteX0" fmla="*/ 407927 w 407927"/>
                      <a:gd name="connsiteY0" fmla="*/ 0 h 596855"/>
                      <a:gd name="connsiteX1" fmla="*/ 113433 w 407927"/>
                      <a:gd name="connsiteY1" fmla="*/ 596855 h 596855"/>
                      <a:gd name="connsiteX2" fmla="*/ 0 w 407927"/>
                      <a:gd name="connsiteY2" fmla="*/ 596855 h 596855"/>
                      <a:gd name="connsiteX3" fmla="*/ 301917 w 407927"/>
                      <a:gd name="connsiteY3" fmla="*/ 0 h 596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7927" h="596855">
                        <a:moveTo>
                          <a:pt x="407927" y="0"/>
                        </a:moveTo>
                        <a:lnTo>
                          <a:pt x="113433" y="596855"/>
                        </a:lnTo>
                        <a:lnTo>
                          <a:pt x="0" y="596855"/>
                        </a:lnTo>
                        <a:lnTo>
                          <a:pt x="301917" y="0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" name="Freeform: Shape 10">
                    <a:extLst>
                      <a:ext uri="{FF2B5EF4-FFF2-40B4-BE49-F238E27FC236}">
                        <a16:creationId xmlns:a16="http://schemas.microsoft.com/office/drawing/2014/main" id="{E2090D06-90E6-4EC3-B5B3-50A5BCA1DDD9}"/>
                      </a:ext>
                    </a:extLst>
                  </p:cNvPr>
                  <p:cNvSpPr/>
                  <p:nvPr/>
                </p:nvSpPr>
                <p:spPr>
                  <a:xfrm>
                    <a:off x="3179922" y="5980670"/>
                    <a:ext cx="407927" cy="596855"/>
                  </a:xfrm>
                  <a:custGeom>
                    <a:avLst/>
                    <a:gdLst>
                      <a:gd name="connsiteX0" fmla="*/ 407927 w 407927"/>
                      <a:gd name="connsiteY0" fmla="*/ 596855 h 596855"/>
                      <a:gd name="connsiteX1" fmla="*/ 294558 w 407927"/>
                      <a:gd name="connsiteY1" fmla="*/ 596855 h 596855"/>
                      <a:gd name="connsiteX2" fmla="*/ 0 w 407927"/>
                      <a:gd name="connsiteY2" fmla="*/ 0 h 596855"/>
                      <a:gd name="connsiteX3" fmla="*/ 106074 w 407927"/>
                      <a:gd name="connsiteY3" fmla="*/ 0 h 596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7927" h="596855">
                        <a:moveTo>
                          <a:pt x="407927" y="596855"/>
                        </a:moveTo>
                        <a:lnTo>
                          <a:pt x="294558" y="596855"/>
                        </a:lnTo>
                        <a:lnTo>
                          <a:pt x="0" y="0"/>
                        </a:lnTo>
                        <a:lnTo>
                          <a:pt x="106074" y="0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" name="Freeform: Shape 11">
                    <a:extLst>
                      <a:ext uri="{FF2B5EF4-FFF2-40B4-BE49-F238E27FC236}">
                        <a16:creationId xmlns:a16="http://schemas.microsoft.com/office/drawing/2014/main" id="{6090E30D-139F-4819-87B2-F9A0E3C203A4}"/>
                      </a:ext>
                    </a:extLst>
                  </p:cNvPr>
                  <p:cNvSpPr/>
                  <p:nvPr/>
                </p:nvSpPr>
                <p:spPr>
                  <a:xfrm>
                    <a:off x="2390586" y="5980670"/>
                    <a:ext cx="89071" cy="418712"/>
                  </a:xfrm>
                  <a:custGeom>
                    <a:avLst/>
                    <a:gdLst>
                      <a:gd name="connsiteX0" fmla="*/ 0 w 89071"/>
                      <a:gd name="connsiteY0" fmla="*/ 0 h 418712"/>
                      <a:gd name="connsiteX1" fmla="*/ 89072 w 89071"/>
                      <a:gd name="connsiteY1" fmla="*/ 0 h 418712"/>
                      <a:gd name="connsiteX2" fmla="*/ 89072 w 89071"/>
                      <a:gd name="connsiteY2" fmla="*/ 418712 h 418712"/>
                      <a:gd name="connsiteX3" fmla="*/ 0 w 89071"/>
                      <a:gd name="connsiteY3" fmla="*/ 418712 h 418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071" h="418712">
                        <a:moveTo>
                          <a:pt x="0" y="0"/>
                        </a:moveTo>
                        <a:lnTo>
                          <a:pt x="89072" y="0"/>
                        </a:lnTo>
                        <a:lnTo>
                          <a:pt x="89072" y="418712"/>
                        </a:lnTo>
                        <a:lnTo>
                          <a:pt x="0" y="418712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AE03E103-F863-411B-A796-B0E56602AF9E}"/>
                    </a:ext>
                  </a:extLst>
                </p:cNvPr>
                <p:cNvSpPr/>
                <p:nvPr/>
              </p:nvSpPr>
              <p:spPr>
                <a:xfrm>
                  <a:off x="1934570" y="5056204"/>
                  <a:ext cx="1453122" cy="924275"/>
                </a:xfrm>
                <a:custGeom>
                  <a:avLst/>
                  <a:gdLst>
                    <a:gd name="connsiteX0" fmla="*/ 0 w 1453122"/>
                    <a:gd name="connsiteY0" fmla="*/ 0 h 924275"/>
                    <a:gd name="connsiteX1" fmla="*/ 1453122 w 1453122"/>
                    <a:gd name="connsiteY1" fmla="*/ 0 h 924275"/>
                    <a:gd name="connsiteX2" fmla="*/ 1453122 w 1453122"/>
                    <a:gd name="connsiteY2" fmla="*/ 924276 h 924275"/>
                    <a:gd name="connsiteX3" fmla="*/ 0 w 1453122"/>
                    <a:gd name="connsiteY3" fmla="*/ 924276 h 924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3122" h="924275">
                      <a:moveTo>
                        <a:pt x="0" y="0"/>
                      </a:moveTo>
                      <a:lnTo>
                        <a:pt x="1453122" y="0"/>
                      </a:lnTo>
                      <a:lnTo>
                        <a:pt x="1453122" y="924276"/>
                      </a:lnTo>
                      <a:lnTo>
                        <a:pt x="0" y="924276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693327C2-F1BB-4603-AD5B-966DA51323EB}"/>
                  </a:ext>
                </a:extLst>
              </p:cNvPr>
              <p:cNvSpPr/>
              <p:nvPr/>
            </p:nvSpPr>
            <p:spPr>
              <a:xfrm>
                <a:off x="563121" y="588100"/>
                <a:ext cx="4179181" cy="4695788"/>
              </a:xfrm>
              <a:custGeom>
                <a:avLst/>
                <a:gdLst>
                  <a:gd name="connsiteX0" fmla="*/ 38993 w 4179181"/>
                  <a:gd name="connsiteY0" fmla="*/ 4381253 h 4695788"/>
                  <a:gd name="connsiteX1" fmla="*/ 270553 w 4179181"/>
                  <a:gd name="connsiteY1" fmla="*/ 4167520 h 4695788"/>
                  <a:gd name="connsiteX2" fmla="*/ 893927 w 4179181"/>
                  <a:gd name="connsiteY2" fmla="*/ 3775706 h 4695788"/>
                  <a:gd name="connsiteX3" fmla="*/ 1447389 w 4179181"/>
                  <a:gd name="connsiteY3" fmla="*/ 3232713 h 4695788"/>
                  <a:gd name="connsiteX4" fmla="*/ 951278 w 4179181"/>
                  <a:gd name="connsiteY4" fmla="*/ 3048670 h 4695788"/>
                  <a:gd name="connsiteX5" fmla="*/ 1416429 w 4179181"/>
                  <a:gd name="connsiteY5" fmla="*/ 2663581 h 4695788"/>
                  <a:gd name="connsiteX6" fmla="*/ 1750067 w 4179181"/>
                  <a:gd name="connsiteY6" fmla="*/ 2244108 h 4695788"/>
                  <a:gd name="connsiteX7" fmla="*/ 1543629 w 4179181"/>
                  <a:gd name="connsiteY7" fmla="*/ 2176987 h 4695788"/>
                  <a:gd name="connsiteX8" fmla="*/ 1306739 w 4179181"/>
                  <a:gd name="connsiteY8" fmla="*/ 2061587 h 4695788"/>
                  <a:gd name="connsiteX9" fmla="*/ 1567927 w 4179181"/>
                  <a:gd name="connsiteY9" fmla="*/ 1873294 h 4695788"/>
                  <a:gd name="connsiteX10" fmla="*/ 1839456 w 4179181"/>
                  <a:gd name="connsiteY10" fmla="*/ 1496326 h 4695788"/>
                  <a:gd name="connsiteX11" fmla="*/ 1743406 w 4179181"/>
                  <a:gd name="connsiteY11" fmla="*/ 1488332 h 4695788"/>
                  <a:gd name="connsiteX12" fmla="*/ 1583343 w 4179181"/>
                  <a:gd name="connsiteY12" fmla="*/ 1424320 h 4695788"/>
                  <a:gd name="connsiteX13" fmla="*/ 1823405 w 4179181"/>
                  <a:gd name="connsiteY13" fmla="*/ 1168271 h 4695788"/>
                  <a:gd name="connsiteX14" fmla="*/ 1911398 w 4179181"/>
                  <a:gd name="connsiteY14" fmla="*/ 960247 h 4695788"/>
                  <a:gd name="connsiteX15" fmla="*/ 1847386 w 4179181"/>
                  <a:gd name="connsiteY15" fmla="*/ 912222 h 4695788"/>
                  <a:gd name="connsiteX16" fmla="*/ 1799361 w 4179181"/>
                  <a:gd name="connsiteY16" fmla="*/ 832223 h 4695788"/>
                  <a:gd name="connsiteX17" fmla="*/ 1895411 w 4179181"/>
                  <a:gd name="connsiteY17" fmla="*/ 664167 h 4695788"/>
                  <a:gd name="connsiteX18" fmla="*/ 1935442 w 4179181"/>
                  <a:gd name="connsiteY18" fmla="*/ 192037 h 4695788"/>
                  <a:gd name="connsiteX19" fmla="*/ 1935442 w 4179181"/>
                  <a:gd name="connsiteY19" fmla="*/ 0 h 4695788"/>
                  <a:gd name="connsiteX20" fmla="*/ 2111048 w 4179181"/>
                  <a:gd name="connsiteY20" fmla="*/ 455128 h 4695788"/>
                  <a:gd name="connsiteX21" fmla="*/ 2189271 w 4179181"/>
                  <a:gd name="connsiteY21" fmla="*/ 715744 h 4695788"/>
                  <a:gd name="connsiteX22" fmla="*/ 2267494 w 4179181"/>
                  <a:gd name="connsiteY22" fmla="*/ 846053 h 4695788"/>
                  <a:gd name="connsiteX23" fmla="*/ 2176265 w 4179181"/>
                  <a:gd name="connsiteY23" fmla="*/ 950287 h 4695788"/>
                  <a:gd name="connsiteX24" fmla="*/ 2339183 w 4179181"/>
                  <a:gd name="connsiteY24" fmla="*/ 1178358 h 4695788"/>
                  <a:gd name="connsiteX25" fmla="*/ 2547714 w 4179181"/>
                  <a:gd name="connsiteY25" fmla="*/ 1354281 h 4695788"/>
                  <a:gd name="connsiteX26" fmla="*/ 2423877 w 4179181"/>
                  <a:gd name="connsiteY26" fmla="*/ 1452044 h 4695788"/>
                  <a:gd name="connsiteX27" fmla="*/ 2313108 w 4179181"/>
                  <a:gd name="connsiteY27" fmla="*/ 1465049 h 4695788"/>
                  <a:gd name="connsiteX28" fmla="*/ 2528111 w 4179181"/>
                  <a:gd name="connsiteY28" fmla="*/ 1803889 h 4695788"/>
                  <a:gd name="connsiteX29" fmla="*/ 2853945 w 4179181"/>
                  <a:gd name="connsiteY29" fmla="*/ 2025426 h 4695788"/>
                  <a:gd name="connsiteX30" fmla="*/ 2853945 w 4179181"/>
                  <a:gd name="connsiteY30" fmla="*/ 2090580 h 4695788"/>
                  <a:gd name="connsiteX31" fmla="*/ 2612868 w 4179181"/>
                  <a:gd name="connsiteY31" fmla="*/ 2175274 h 4695788"/>
                  <a:gd name="connsiteX32" fmla="*/ 2541180 w 4179181"/>
                  <a:gd name="connsiteY32" fmla="*/ 2188279 h 4695788"/>
                  <a:gd name="connsiteX33" fmla="*/ 2769251 w 4179181"/>
                  <a:gd name="connsiteY33" fmla="*/ 2553194 h 4695788"/>
                  <a:gd name="connsiteX34" fmla="*/ 3257939 w 4179181"/>
                  <a:gd name="connsiteY34" fmla="*/ 2911573 h 4695788"/>
                  <a:gd name="connsiteX35" fmla="*/ 3010328 w 4179181"/>
                  <a:gd name="connsiteY35" fmla="*/ 3094030 h 4695788"/>
                  <a:gd name="connsiteX36" fmla="*/ 2651948 w 4179181"/>
                  <a:gd name="connsiteY36" fmla="*/ 3185259 h 4695788"/>
                  <a:gd name="connsiteX37" fmla="*/ 3208582 w 4179181"/>
                  <a:gd name="connsiteY37" fmla="*/ 3702495 h 4695788"/>
                  <a:gd name="connsiteX38" fmla="*/ 4140216 w 4179181"/>
                  <a:gd name="connsiteY38" fmla="*/ 4087457 h 4695788"/>
                  <a:gd name="connsiteX39" fmla="*/ 4153222 w 4179181"/>
                  <a:gd name="connsiteY39" fmla="*/ 4185220 h 4695788"/>
                  <a:gd name="connsiteX40" fmla="*/ 3446867 w 4179181"/>
                  <a:gd name="connsiteY40" fmla="*/ 4410310 h 4695788"/>
                  <a:gd name="connsiteX41" fmla="*/ 3347011 w 4179181"/>
                  <a:gd name="connsiteY41" fmla="*/ 4672449 h 4695788"/>
                  <a:gd name="connsiteX42" fmla="*/ 1909685 w 4179181"/>
                  <a:gd name="connsiteY42" fmla="*/ 4548612 h 4695788"/>
                  <a:gd name="connsiteX43" fmla="*/ 38993 w 4179181"/>
                  <a:gd name="connsiteY43" fmla="*/ 4381253 h 4695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179181" h="4695788">
                    <a:moveTo>
                      <a:pt x="38993" y="4381253"/>
                    </a:moveTo>
                    <a:cubicBezTo>
                      <a:pt x="-122656" y="4278352"/>
                      <a:pt x="270553" y="4167520"/>
                      <a:pt x="270553" y="4167520"/>
                    </a:cubicBezTo>
                    <a:cubicBezTo>
                      <a:pt x="270553" y="4167520"/>
                      <a:pt x="574437" y="4067029"/>
                      <a:pt x="893927" y="3775706"/>
                    </a:cubicBezTo>
                    <a:cubicBezTo>
                      <a:pt x="1218049" y="3480197"/>
                      <a:pt x="1559426" y="3240707"/>
                      <a:pt x="1447389" y="3232713"/>
                    </a:cubicBezTo>
                    <a:cubicBezTo>
                      <a:pt x="1335351" y="3224719"/>
                      <a:pt x="951278" y="3120675"/>
                      <a:pt x="951278" y="3048670"/>
                    </a:cubicBezTo>
                    <a:cubicBezTo>
                      <a:pt x="951278" y="2976664"/>
                      <a:pt x="1170277" y="2892541"/>
                      <a:pt x="1416429" y="2663581"/>
                    </a:cubicBezTo>
                    <a:cubicBezTo>
                      <a:pt x="1673684" y="2424218"/>
                      <a:pt x="1750067" y="2244108"/>
                      <a:pt x="1750067" y="2244108"/>
                    </a:cubicBezTo>
                    <a:cubicBezTo>
                      <a:pt x="1750067" y="2244108"/>
                      <a:pt x="1647609" y="2209025"/>
                      <a:pt x="1543629" y="2176987"/>
                    </a:cubicBezTo>
                    <a:cubicBezTo>
                      <a:pt x="1439586" y="2144949"/>
                      <a:pt x="1338714" y="2085568"/>
                      <a:pt x="1306739" y="2061587"/>
                    </a:cubicBezTo>
                    <a:cubicBezTo>
                      <a:pt x="1274702" y="2037606"/>
                      <a:pt x="1395494" y="2003665"/>
                      <a:pt x="1567927" y="1873294"/>
                    </a:cubicBezTo>
                    <a:cubicBezTo>
                      <a:pt x="1816997" y="1685000"/>
                      <a:pt x="1839456" y="1496326"/>
                      <a:pt x="1839456" y="1496326"/>
                    </a:cubicBezTo>
                    <a:cubicBezTo>
                      <a:pt x="1839456" y="1496326"/>
                      <a:pt x="1807418" y="1504319"/>
                      <a:pt x="1743406" y="1488332"/>
                    </a:cubicBezTo>
                    <a:cubicBezTo>
                      <a:pt x="1679393" y="1472345"/>
                      <a:pt x="1591400" y="1440307"/>
                      <a:pt x="1583343" y="1424320"/>
                    </a:cubicBezTo>
                    <a:cubicBezTo>
                      <a:pt x="1575350" y="1408333"/>
                      <a:pt x="1735349" y="1272315"/>
                      <a:pt x="1823405" y="1168271"/>
                    </a:cubicBezTo>
                    <a:cubicBezTo>
                      <a:pt x="1911398" y="1064227"/>
                      <a:pt x="1911398" y="960247"/>
                      <a:pt x="1911398" y="960247"/>
                    </a:cubicBezTo>
                    <a:cubicBezTo>
                      <a:pt x="1911398" y="960247"/>
                      <a:pt x="1895411" y="936266"/>
                      <a:pt x="1847386" y="912222"/>
                    </a:cubicBezTo>
                    <a:cubicBezTo>
                      <a:pt x="1799361" y="888241"/>
                      <a:pt x="1799361" y="832223"/>
                      <a:pt x="1799361" y="832223"/>
                    </a:cubicBezTo>
                    <a:cubicBezTo>
                      <a:pt x="1799361" y="832223"/>
                      <a:pt x="1879360" y="704198"/>
                      <a:pt x="1895411" y="664167"/>
                    </a:cubicBezTo>
                    <a:cubicBezTo>
                      <a:pt x="1911398" y="624135"/>
                      <a:pt x="1951430" y="336112"/>
                      <a:pt x="1935442" y="192037"/>
                    </a:cubicBezTo>
                    <a:cubicBezTo>
                      <a:pt x="1919455" y="48025"/>
                      <a:pt x="1935442" y="0"/>
                      <a:pt x="1935442" y="0"/>
                    </a:cubicBezTo>
                    <a:cubicBezTo>
                      <a:pt x="1935442" y="0"/>
                      <a:pt x="2065433" y="318285"/>
                      <a:pt x="2111048" y="455128"/>
                    </a:cubicBezTo>
                    <a:cubicBezTo>
                      <a:pt x="2156662" y="591970"/>
                      <a:pt x="2150128" y="657125"/>
                      <a:pt x="2189271" y="715744"/>
                    </a:cubicBezTo>
                    <a:cubicBezTo>
                      <a:pt x="2228414" y="774364"/>
                      <a:pt x="2287034" y="813507"/>
                      <a:pt x="2267494" y="846053"/>
                    </a:cubicBezTo>
                    <a:cubicBezTo>
                      <a:pt x="2247954" y="878661"/>
                      <a:pt x="2176265" y="924276"/>
                      <a:pt x="2176265" y="950287"/>
                    </a:cubicBezTo>
                    <a:cubicBezTo>
                      <a:pt x="2176265" y="976298"/>
                      <a:pt x="2195805" y="1048050"/>
                      <a:pt x="2339183" y="1178358"/>
                    </a:cubicBezTo>
                    <a:cubicBezTo>
                      <a:pt x="2482560" y="1308666"/>
                      <a:pt x="2554185" y="1321735"/>
                      <a:pt x="2547714" y="1354281"/>
                    </a:cubicBezTo>
                    <a:cubicBezTo>
                      <a:pt x="2541180" y="1386889"/>
                      <a:pt x="2502100" y="1425969"/>
                      <a:pt x="2423877" y="1452044"/>
                    </a:cubicBezTo>
                    <a:cubicBezTo>
                      <a:pt x="2345653" y="1478118"/>
                      <a:pt x="2313108" y="1465049"/>
                      <a:pt x="2313108" y="1465049"/>
                    </a:cubicBezTo>
                    <a:cubicBezTo>
                      <a:pt x="2313108" y="1465049"/>
                      <a:pt x="2384797" y="1680051"/>
                      <a:pt x="2528111" y="1803889"/>
                    </a:cubicBezTo>
                    <a:cubicBezTo>
                      <a:pt x="2671488" y="1927726"/>
                      <a:pt x="2814802" y="2012420"/>
                      <a:pt x="2853945" y="2025426"/>
                    </a:cubicBezTo>
                    <a:cubicBezTo>
                      <a:pt x="2893025" y="2038431"/>
                      <a:pt x="2886554" y="2064505"/>
                      <a:pt x="2853945" y="2090580"/>
                    </a:cubicBezTo>
                    <a:cubicBezTo>
                      <a:pt x="2821336" y="2116654"/>
                      <a:pt x="2684493" y="2162269"/>
                      <a:pt x="2612868" y="2175274"/>
                    </a:cubicBezTo>
                    <a:cubicBezTo>
                      <a:pt x="2541180" y="2188279"/>
                      <a:pt x="2541180" y="2188279"/>
                      <a:pt x="2541180" y="2188279"/>
                    </a:cubicBezTo>
                    <a:cubicBezTo>
                      <a:pt x="2541180" y="2188279"/>
                      <a:pt x="2580259" y="2351197"/>
                      <a:pt x="2769251" y="2553194"/>
                    </a:cubicBezTo>
                    <a:cubicBezTo>
                      <a:pt x="2958242" y="2755190"/>
                      <a:pt x="3271008" y="2852954"/>
                      <a:pt x="3257939" y="2911573"/>
                    </a:cubicBezTo>
                    <a:cubicBezTo>
                      <a:pt x="3244933" y="2970193"/>
                      <a:pt x="3153705" y="3028876"/>
                      <a:pt x="3010328" y="3094030"/>
                    </a:cubicBezTo>
                    <a:cubicBezTo>
                      <a:pt x="2866951" y="3159184"/>
                      <a:pt x="2651948" y="3185259"/>
                      <a:pt x="2651948" y="3185259"/>
                    </a:cubicBezTo>
                    <a:cubicBezTo>
                      <a:pt x="2651948" y="3185259"/>
                      <a:pt x="2974039" y="3539642"/>
                      <a:pt x="3208582" y="3702495"/>
                    </a:cubicBezTo>
                    <a:cubicBezTo>
                      <a:pt x="3443124" y="3865349"/>
                      <a:pt x="4140216" y="4087457"/>
                      <a:pt x="4140216" y="4087457"/>
                    </a:cubicBezTo>
                    <a:cubicBezTo>
                      <a:pt x="4140216" y="4087457"/>
                      <a:pt x="4218440" y="4106997"/>
                      <a:pt x="4153222" y="4185220"/>
                    </a:cubicBezTo>
                    <a:cubicBezTo>
                      <a:pt x="4088068" y="4263443"/>
                      <a:pt x="3580030" y="4364886"/>
                      <a:pt x="3446867" y="4410310"/>
                    </a:cubicBezTo>
                    <a:cubicBezTo>
                      <a:pt x="3247027" y="4478573"/>
                      <a:pt x="3638333" y="4606280"/>
                      <a:pt x="3347011" y="4672449"/>
                    </a:cubicBezTo>
                    <a:cubicBezTo>
                      <a:pt x="2955197" y="4761520"/>
                      <a:pt x="2238692" y="4568342"/>
                      <a:pt x="1909685" y="4548612"/>
                    </a:cubicBezTo>
                    <a:cubicBezTo>
                      <a:pt x="1489196" y="4523426"/>
                      <a:pt x="867409" y="4908768"/>
                      <a:pt x="38993" y="4381253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854609" y="1008244"/>
              <a:ext cx="3606318" cy="4196678"/>
              <a:chOff x="854609" y="1008244"/>
              <a:chExt cx="3606318" cy="4196678"/>
            </a:xfrm>
            <a:solidFill>
              <a:schemeClr val="accent1"/>
            </a:solidFill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4E2E4F73-66B2-4DD1-B07E-1601D08DB8B9}"/>
                  </a:ext>
                </a:extLst>
              </p:cNvPr>
              <p:cNvSpPr/>
              <p:nvPr/>
            </p:nvSpPr>
            <p:spPr>
              <a:xfrm>
                <a:off x="2344654" y="1567823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A570AA5C-0C33-4A44-9D5C-85CE88391D5F}"/>
                  </a:ext>
                </a:extLst>
              </p:cNvPr>
              <p:cNvSpPr/>
              <p:nvPr/>
            </p:nvSpPr>
            <p:spPr>
              <a:xfrm>
                <a:off x="2750171" y="2038494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7" y="278380"/>
                      <a:pt x="0" y="216063"/>
                      <a:pt x="0" y="139190"/>
                    </a:cubicBezTo>
                    <a:cubicBezTo>
                      <a:pt x="0" y="62318"/>
                      <a:pt x="62317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76BE99A1-7D80-42A5-B427-BE81609BB818}"/>
                  </a:ext>
                </a:extLst>
              </p:cNvPr>
              <p:cNvSpPr/>
              <p:nvPr/>
            </p:nvSpPr>
            <p:spPr>
              <a:xfrm>
                <a:off x="2235408" y="2377841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049A572C-53F1-4649-8269-95903525E790}"/>
                  </a:ext>
                </a:extLst>
              </p:cNvPr>
              <p:cNvSpPr/>
              <p:nvPr/>
            </p:nvSpPr>
            <p:spPr>
              <a:xfrm>
                <a:off x="2758545" y="2821232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8FAFCCDA-F6BF-4692-8575-84407C61BFB8}"/>
                  </a:ext>
                </a:extLst>
              </p:cNvPr>
              <p:cNvSpPr/>
              <p:nvPr/>
            </p:nvSpPr>
            <p:spPr>
              <a:xfrm rot="-4846898">
                <a:off x="2543167" y="1028745"/>
                <a:ext cx="278384" cy="278384"/>
              </a:xfrm>
              <a:custGeom>
                <a:avLst/>
                <a:gdLst>
                  <a:gd name="connsiteX0" fmla="*/ 278385 w 278384"/>
                  <a:gd name="connsiteY0" fmla="*/ 139192 h 278384"/>
                  <a:gd name="connsiteX1" fmla="*/ 139192 w 278384"/>
                  <a:gd name="connsiteY1" fmla="*/ 278385 h 278384"/>
                  <a:gd name="connsiteX2" fmla="*/ 0 w 278384"/>
                  <a:gd name="connsiteY2" fmla="*/ 139192 h 278384"/>
                  <a:gd name="connsiteX3" fmla="*/ 139192 w 278384"/>
                  <a:gd name="connsiteY3" fmla="*/ 0 h 278384"/>
                  <a:gd name="connsiteX4" fmla="*/ 278385 w 278384"/>
                  <a:gd name="connsiteY4" fmla="*/ 139192 h 278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4" h="278384">
                    <a:moveTo>
                      <a:pt x="278385" y="139192"/>
                    </a:moveTo>
                    <a:cubicBezTo>
                      <a:pt x="278385" y="216066"/>
                      <a:pt x="216066" y="278385"/>
                      <a:pt x="139192" y="278385"/>
                    </a:cubicBezTo>
                    <a:cubicBezTo>
                      <a:pt x="62319" y="278385"/>
                      <a:pt x="0" y="216066"/>
                      <a:pt x="0" y="139192"/>
                    </a:cubicBezTo>
                    <a:cubicBezTo>
                      <a:pt x="0" y="62319"/>
                      <a:pt x="62319" y="0"/>
                      <a:pt x="139192" y="0"/>
                    </a:cubicBezTo>
                    <a:cubicBezTo>
                      <a:pt x="216066" y="0"/>
                      <a:pt x="278385" y="62319"/>
                      <a:pt x="278385" y="139192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5174726-16C2-47D1-80DA-68224F00C50C}"/>
                  </a:ext>
                </a:extLst>
              </p:cNvPr>
              <p:cNvSpPr/>
              <p:nvPr/>
            </p:nvSpPr>
            <p:spPr>
              <a:xfrm rot="-1350026">
                <a:off x="3485359" y="4883864"/>
                <a:ext cx="278387" cy="278387"/>
              </a:xfrm>
              <a:custGeom>
                <a:avLst/>
                <a:gdLst>
                  <a:gd name="connsiteX0" fmla="*/ 278387 w 278387"/>
                  <a:gd name="connsiteY0" fmla="*/ 139194 h 278387"/>
                  <a:gd name="connsiteX1" fmla="*/ 139194 w 278387"/>
                  <a:gd name="connsiteY1" fmla="*/ 278387 h 278387"/>
                  <a:gd name="connsiteX2" fmla="*/ 0 w 278387"/>
                  <a:gd name="connsiteY2" fmla="*/ 139194 h 278387"/>
                  <a:gd name="connsiteX3" fmla="*/ 139194 w 278387"/>
                  <a:gd name="connsiteY3" fmla="*/ 0 h 278387"/>
                  <a:gd name="connsiteX4" fmla="*/ 278387 w 278387"/>
                  <a:gd name="connsiteY4" fmla="*/ 139194 h 27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7" h="278387">
                    <a:moveTo>
                      <a:pt x="278387" y="139194"/>
                    </a:moveTo>
                    <a:cubicBezTo>
                      <a:pt x="278387" y="216068"/>
                      <a:pt x="216068" y="278387"/>
                      <a:pt x="139194" y="278387"/>
                    </a:cubicBezTo>
                    <a:cubicBezTo>
                      <a:pt x="62319" y="278387"/>
                      <a:pt x="0" y="216068"/>
                      <a:pt x="0" y="139194"/>
                    </a:cubicBezTo>
                    <a:cubicBezTo>
                      <a:pt x="0" y="62319"/>
                      <a:pt x="62319" y="0"/>
                      <a:pt x="139194" y="0"/>
                    </a:cubicBezTo>
                    <a:cubicBezTo>
                      <a:pt x="216068" y="0"/>
                      <a:pt x="278387" y="62319"/>
                      <a:pt x="278387" y="139194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8F42226E-E669-4215-AF88-E15D3A27C748}"/>
                  </a:ext>
                </a:extLst>
              </p:cNvPr>
              <p:cNvSpPr/>
              <p:nvPr/>
            </p:nvSpPr>
            <p:spPr>
              <a:xfrm>
                <a:off x="1948083" y="3374377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0884205-DF99-4293-857D-6CF7D9BC891F}"/>
                  </a:ext>
                </a:extLst>
              </p:cNvPr>
              <p:cNvSpPr/>
              <p:nvPr/>
            </p:nvSpPr>
            <p:spPr>
              <a:xfrm>
                <a:off x="2635088" y="3698054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5C6AEDB-AD5F-439D-91DE-5E3A45755E9E}"/>
                  </a:ext>
                </a:extLst>
              </p:cNvPr>
              <p:cNvSpPr/>
              <p:nvPr/>
            </p:nvSpPr>
            <p:spPr>
              <a:xfrm>
                <a:off x="3385979" y="3259992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AD3D4B6-EC75-4EED-BE6D-86AE6924C6DD}"/>
                  </a:ext>
                </a:extLst>
              </p:cNvPr>
              <p:cNvSpPr/>
              <p:nvPr/>
            </p:nvSpPr>
            <p:spPr>
              <a:xfrm>
                <a:off x="3405583" y="4173863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7" y="278380"/>
                      <a:pt x="0" y="216063"/>
                      <a:pt x="0" y="139190"/>
                    </a:cubicBezTo>
                    <a:cubicBezTo>
                      <a:pt x="0" y="62317"/>
                      <a:pt x="62317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FD6C78D2-16F5-470A-A2EF-2B585E42D98A}"/>
                  </a:ext>
                </a:extLst>
              </p:cNvPr>
              <p:cNvSpPr/>
              <p:nvPr/>
            </p:nvSpPr>
            <p:spPr>
              <a:xfrm>
                <a:off x="4182548" y="4464995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0163FB14-31ED-4CFC-99B6-97E3F5AAD43B}"/>
                  </a:ext>
                </a:extLst>
              </p:cNvPr>
              <p:cNvSpPr/>
              <p:nvPr/>
            </p:nvSpPr>
            <p:spPr>
              <a:xfrm rot="-1350026">
                <a:off x="2625195" y="4465808"/>
                <a:ext cx="278387" cy="278387"/>
              </a:xfrm>
              <a:custGeom>
                <a:avLst/>
                <a:gdLst>
                  <a:gd name="connsiteX0" fmla="*/ 278387 w 278387"/>
                  <a:gd name="connsiteY0" fmla="*/ 139194 h 278387"/>
                  <a:gd name="connsiteX1" fmla="*/ 139194 w 278387"/>
                  <a:gd name="connsiteY1" fmla="*/ 278387 h 278387"/>
                  <a:gd name="connsiteX2" fmla="*/ 0 w 278387"/>
                  <a:gd name="connsiteY2" fmla="*/ 139194 h 278387"/>
                  <a:gd name="connsiteX3" fmla="*/ 139194 w 278387"/>
                  <a:gd name="connsiteY3" fmla="*/ 0 h 278387"/>
                  <a:gd name="connsiteX4" fmla="*/ 278387 w 278387"/>
                  <a:gd name="connsiteY4" fmla="*/ 139194 h 27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7" h="278387">
                    <a:moveTo>
                      <a:pt x="278387" y="139194"/>
                    </a:moveTo>
                    <a:cubicBezTo>
                      <a:pt x="278387" y="216068"/>
                      <a:pt x="216068" y="278387"/>
                      <a:pt x="139194" y="278387"/>
                    </a:cubicBezTo>
                    <a:cubicBezTo>
                      <a:pt x="62319" y="278387"/>
                      <a:pt x="0" y="216068"/>
                      <a:pt x="0" y="139194"/>
                    </a:cubicBezTo>
                    <a:cubicBezTo>
                      <a:pt x="0" y="62319"/>
                      <a:pt x="62319" y="0"/>
                      <a:pt x="139194" y="0"/>
                    </a:cubicBezTo>
                    <a:cubicBezTo>
                      <a:pt x="216068" y="0"/>
                      <a:pt x="278387" y="62319"/>
                      <a:pt x="278387" y="139194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8AC6815A-D374-4948-B632-F77A450AF401}"/>
                  </a:ext>
                </a:extLst>
              </p:cNvPr>
              <p:cNvSpPr/>
              <p:nvPr/>
            </p:nvSpPr>
            <p:spPr>
              <a:xfrm>
                <a:off x="1834143" y="4702266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472F6D1-D6CD-4B2A-9A7A-A38C4286A5F7}"/>
                  </a:ext>
                </a:extLst>
              </p:cNvPr>
              <p:cNvSpPr/>
              <p:nvPr/>
            </p:nvSpPr>
            <p:spPr>
              <a:xfrm>
                <a:off x="1659552" y="4029915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7" y="278380"/>
                      <a:pt x="0" y="216063"/>
                      <a:pt x="0" y="139190"/>
                    </a:cubicBezTo>
                    <a:cubicBezTo>
                      <a:pt x="0" y="62317"/>
                      <a:pt x="62317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97208D7-4850-4A7A-B69D-F4BA029515D0}"/>
                  </a:ext>
                </a:extLst>
              </p:cNvPr>
              <p:cNvSpPr/>
              <p:nvPr/>
            </p:nvSpPr>
            <p:spPr>
              <a:xfrm>
                <a:off x="854609" y="4653670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502" name="Graphic 2">
            <a:extLst>
              <a:ext uri="{FF2B5EF4-FFF2-40B4-BE49-F238E27FC236}">
                <a16:creationId xmlns:a16="http://schemas.microsoft.com/office/drawing/2014/main" id="{E9334127-9989-4661-B0C5-19D0B3C38E75}"/>
              </a:ext>
            </a:extLst>
          </p:cNvPr>
          <p:cNvGrpSpPr/>
          <p:nvPr/>
        </p:nvGrpSpPr>
        <p:grpSpPr>
          <a:xfrm>
            <a:off x="852633" y="1001755"/>
            <a:ext cx="3609657" cy="4208332"/>
            <a:chOff x="1078484" y="1069534"/>
            <a:chExt cx="3609657" cy="4200538"/>
          </a:xfrm>
          <a:solidFill>
            <a:schemeClr val="accent1"/>
          </a:solidFill>
        </p:grpSpPr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4E437E6B-045E-4846-BBCA-53804C315122}"/>
                </a:ext>
              </a:extLst>
            </p:cNvPr>
            <p:cNvSpPr/>
            <p:nvPr/>
          </p:nvSpPr>
          <p:spPr>
            <a:xfrm>
              <a:off x="2569908" y="162960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83849D5A-EE12-49CB-A522-68DCA0227F89}"/>
                </a:ext>
              </a:extLst>
            </p:cNvPr>
            <p:cNvSpPr/>
            <p:nvPr/>
          </p:nvSpPr>
          <p:spPr>
            <a:xfrm>
              <a:off x="2975800" y="210077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1AF693A-0A95-4696-A448-21C635FCEB10}"/>
                </a:ext>
              </a:extLst>
            </p:cNvPr>
            <p:cNvSpPr/>
            <p:nvPr/>
          </p:nvSpPr>
          <p:spPr>
            <a:xfrm>
              <a:off x="2460625" y="2440432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5259024-8E26-44A3-90B7-7A0665E23D28}"/>
                </a:ext>
              </a:extLst>
            </p:cNvPr>
            <p:cNvSpPr/>
            <p:nvPr/>
          </p:nvSpPr>
          <p:spPr>
            <a:xfrm>
              <a:off x="2984246" y="288417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1F16AD58-1F6E-4547-9744-1C95DCCD683E}"/>
                </a:ext>
              </a:extLst>
            </p:cNvPr>
            <p:cNvSpPr/>
            <p:nvPr/>
          </p:nvSpPr>
          <p:spPr>
            <a:xfrm rot="-4846898">
              <a:off x="2768603" y="1090054"/>
              <a:ext cx="278642" cy="278642"/>
            </a:xfrm>
            <a:custGeom>
              <a:avLst/>
              <a:gdLst>
                <a:gd name="connsiteX0" fmla="*/ 278642 w 278642"/>
                <a:gd name="connsiteY0" fmla="*/ 139321 h 278642"/>
                <a:gd name="connsiteX1" fmla="*/ 139321 w 278642"/>
                <a:gd name="connsiteY1" fmla="*/ 278642 h 278642"/>
                <a:gd name="connsiteX2" fmla="*/ 0 w 278642"/>
                <a:gd name="connsiteY2" fmla="*/ 139321 h 278642"/>
                <a:gd name="connsiteX3" fmla="*/ 139321 w 278642"/>
                <a:gd name="connsiteY3" fmla="*/ 0 h 278642"/>
                <a:gd name="connsiteX4" fmla="*/ 278642 w 278642"/>
                <a:gd name="connsiteY4" fmla="*/ 139321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42" h="278642">
                  <a:moveTo>
                    <a:pt x="278642" y="139321"/>
                  </a:moveTo>
                  <a:cubicBezTo>
                    <a:pt x="278642" y="216266"/>
                    <a:pt x="216266" y="278642"/>
                    <a:pt x="139321" y="278642"/>
                  </a:cubicBezTo>
                  <a:cubicBezTo>
                    <a:pt x="62376" y="278642"/>
                    <a:pt x="0" y="216266"/>
                    <a:pt x="0" y="139321"/>
                  </a:cubicBezTo>
                  <a:cubicBezTo>
                    <a:pt x="0" y="62376"/>
                    <a:pt x="62376" y="0"/>
                    <a:pt x="139321" y="0"/>
                  </a:cubicBezTo>
                  <a:cubicBezTo>
                    <a:pt x="216266" y="0"/>
                    <a:pt x="278642" y="62376"/>
                    <a:pt x="278642" y="139321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0948B73F-35BC-46C9-AB28-4191F6B2B6C3}"/>
                </a:ext>
              </a:extLst>
            </p:cNvPr>
            <p:cNvSpPr/>
            <p:nvPr/>
          </p:nvSpPr>
          <p:spPr>
            <a:xfrm rot="-1350026">
              <a:off x="3711667" y="4948716"/>
              <a:ext cx="278645" cy="278645"/>
            </a:xfrm>
            <a:custGeom>
              <a:avLst/>
              <a:gdLst>
                <a:gd name="connsiteX0" fmla="*/ 278645 w 278645"/>
                <a:gd name="connsiteY0" fmla="*/ 139323 h 278645"/>
                <a:gd name="connsiteX1" fmla="*/ 139323 w 278645"/>
                <a:gd name="connsiteY1" fmla="*/ 278645 h 278645"/>
                <a:gd name="connsiteX2" fmla="*/ 0 w 278645"/>
                <a:gd name="connsiteY2" fmla="*/ 139323 h 278645"/>
                <a:gd name="connsiteX3" fmla="*/ 139323 w 278645"/>
                <a:gd name="connsiteY3" fmla="*/ 0 h 278645"/>
                <a:gd name="connsiteX4" fmla="*/ 278645 w 278645"/>
                <a:gd name="connsiteY4" fmla="*/ 139323 h 27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45" h="278645">
                  <a:moveTo>
                    <a:pt x="278645" y="139323"/>
                  </a:moveTo>
                  <a:cubicBezTo>
                    <a:pt x="278645" y="216268"/>
                    <a:pt x="216268" y="278645"/>
                    <a:pt x="139323" y="278645"/>
                  </a:cubicBezTo>
                  <a:cubicBezTo>
                    <a:pt x="62377" y="278645"/>
                    <a:pt x="0" y="216268"/>
                    <a:pt x="0" y="139323"/>
                  </a:cubicBezTo>
                  <a:cubicBezTo>
                    <a:pt x="0" y="62377"/>
                    <a:pt x="62377" y="0"/>
                    <a:pt x="139323" y="0"/>
                  </a:cubicBezTo>
                  <a:cubicBezTo>
                    <a:pt x="216268" y="0"/>
                    <a:pt x="278645" y="62377"/>
                    <a:pt x="278645" y="139323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9F545528-FA9F-43C7-9998-8AAD161D7D90}"/>
                </a:ext>
              </a:extLst>
            </p:cNvPr>
            <p:cNvSpPr/>
            <p:nvPr/>
          </p:nvSpPr>
          <p:spPr>
            <a:xfrm>
              <a:off x="2173033" y="343789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A75F2BB9-14DC-49D7-A34B-61E6DF484439}"/>
                </a:ext>
              </a:extLst>
            </p:cNvPr>
            <p:cNvSpPr/>
            <p:nvPr/>
          </p:nvSpPr>
          <p:spPr>
            <a:xfrm>
              <a:off x="2860611" y="3761803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FFFC5B2C-A754-4E71-9EBF-582ACE2591EB}"/>
                </a:ext>
              </a:extLst>
            </p:cNvPr>
            <p:cNvSpPr/>
            <p:nvPr/>
          </p:nvSpPr>
          <p:spPr>
            <a:xfrm>
              <a:off x="3612260" y="3323335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9A28C3E7-5545-45D9-937D-94F60DF7E278}"/>
                </a:ext>
              </a:extLst>
            </p:cNvPr>
            <p:cNvSpPr/>
            <p:nvPr/>
          </p:nvSpPr>
          <p:spPr>
            <a:xfrm>
              <a:off x="3631818" y="4238053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56BBE5E6-086C-4E84-8EED-A618812774E6}"/>
                </a:ext>
              </a:extLst>
            </p:cNvPr>
            <p:cNvSpPr/>
            <p:nvPr/>
          </p:nvSpPr>
          <p:spPr>
            <a:xfrm>
              <a:off x="4409503" y="4529455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26CCE53A-2ABA-45A3-8FDA-7B3204A625B6}"/>
                </a:ext>
              </a:extLst>
            </p:cNvPr>
            <p:cNvSpPr/>
            <p:nvPr/>
          </p:nvSpPr>
          <p:spPr>
            <a:xfrm rot="-1350026">
              <a:off x="2850708" y="4530272"/>
              <a:ext cx="278645" cy="278645"/>
            </a:xfrm>
            <a:custGeom>
              <a:avLst/>
              <a:gdLst>
                <a:gd name="connsiteX0" fmla="*/ 278645 w 278645"/>
                <a:gd name="connsiteY0" fmla="*/ 139322 h 278645"/>
                <a:gd name="connsiteX1" fmla="*/ 139323 w 278645"/>
                <a:gd name="connsiteY1" fmla="*/ 278645 h 278645"/>
                <a:gd name="connsiteX2" fmla="*/ 0 w 278645"/>
                <a:gd name="connsiteY2" fmla="*/ 139322 h 278645"/>
                <a:gd name="connsiteX3" fmla="*/ 139323 w 278645"/>
                <a:gd name="connsiteY3" fmla="*/ 0 h 278645"/>
                <a:gd name="connsiteX4" fmla="*/ 278645 w 278645"/>
                <a:gd name="connsiteY4" fmla="*/ 139322 h 27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45" h="278645">
                  <a:moveTo>
                    <a:pt x="278645" y="139322"/>
                  </a:moveTo>
                  <a:cubicBezTo>
                    <a:pt x="278645" y="216268"/>
                    <a:pt x="216268" y="278645"/>
                    <a:pt x="139323" y="278645"/>
                  </a:cubicBezTo>
                  <a:cubicBezTo>
                    <a:pt x="62377" y="278645"/>
                    <a:pt x="0" y="216268"/>
                    <a:pt x="0" y="139322"/>
                  </a:cubicBezTo>
                  <a:cubicBezTo>
                    <a:pt x="0" y="62377"/>
                    <a:pt x="62377" y="0"/>
                    <a:pt x="139323" y="0"/>
                  </a:cubicBezTo>
                  <a:cubicBezTo>
                    <a:pt x="216268" y="0"/>
                    <a:pt x="278645" y="62377"/>
                    <a:pt x="278645" y="139322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3C34516-A228-4C74-B9E2-96383B0464B5}"/>
                </a:ext>
              </a:extLst>
            </p:cNvPr>
            <p:cNvSpPr/>
            <p:nvPr/>
          </p:nvSpPr>
          <p:spPr>
            <a:xfrm>
              <a:off x="2058987" y="4767008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01D26C93-B4F9-4BED-84A8-CC856067A762}"/>
                </a:ext>
              </a:extLst>
            </p:cNvPr>
            <p:cNvSpPr/>
            <p:nvPr/>
          </p:nvSpPr>
          <p:spPr>
            <a:xfrm>
              <a:off x="1884172" y="4093971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AAE2CACA-AC96-4B79-931D-D6F78FB10D3F}"/>
                </a:ext>
              </a:extLst>
            </p:cNvPr>
            <p:cNvSpPr/>
            <p:nvPr/>
          </p:nvSpPr>
          <p:spPr>
            <a:xfrm>
              <a:off x="1078484" y="4718304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E8174643-BF4D-45B0-B6FC-589641B2D417}"/>
              </a:ext>
            </a:extLst>
          </p:cNvPr>
          <p:cNvSpPr/>
          <p:nvPr/>
        </p:nvSpPr>
        <p:spPr>
          <a:xfrm>
            <a:off x="0" y="5041105"/>
            <a:ext cx="12186361" cy="1816830"/>
          </a:xfrm>
          <a:custGeom>
            <a:avLst/>
            <a:gdLst>
              <a:gd name="connsiteX0" fmla="*/ 0 w 12180722"/>
              <a:gd name="connsiteY0" fmla="*/ 0 h 1816830"/>
              <a:gd name="connsiteX1" fmla="*/ 12180722 w 12180722"/>
              <a:gd name="connsiteY1" fmla="*/ 0 h 1816830"/>
              <a:gd name="connsiteX2" fmla="*/ 12180722 w 12180722"/>
              <a:gd name="connsiteY2" fmla="*/ 1816831 h 1816830"/>
              <a:gd name="connsiteX3" fmla="*/ 0 w 12180722"/>
              <a:gd name="connsiteY3" fmla="*/ 1816831 h 181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0722" h="1816830">
                <a:moveTo>
                  <a:pt x="0" y="0"/>
                </a:moveTo>
                <a:lnTo>
                  <a:pt x="12180722" y="0"/>
                </a:lnTo>
                <a:lnTo>
                  <a:pt x="12180722" y="1816831"/>
                </a:lnTo>
                <a:lnTo>
                  <a:pt x="0" y="1816831"/>
                </a:lnTo>
                <a:close/>
              </a:path>
            </a:pathLst>
          </a:custGeom>
          <a:solidFill>
            <a:srgbClr val="CEC9BC"/>
          </a:solidFill>
          <a:ln w="634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2" name="Graphic 2">
            <a:extLst>
              <a:ext uri="{FF2B5EF4-FFF2-40B4-BE49-F238E27FC236}">
                <a16:creationId xmlns:a16="http://schemas.microsoft.com/office/drawing/2014/main" id="{4B08DB0D-606E-4F5A-A70A-92759D3CD75B}"/>
              </a:ext>
            </a:extLst>
          </p:cNvPr>
          <p:cNvGrpSpPr/>
          <p:nvPr/>
        </p:nvGrpSpPr>
        <p:grpSpPr>
          <a:xfrm>
            <a:off x="3998949" y="5725764"/>
            <a:ext cx="2001254" cy="712571"/>
            <a:chOff x="3998949" y="5725764"/>
            <a:chExt cx="2001254" cy="712571"/>
          </a:xfrm>
          <a:solidFill>
            <a:schemeClr val="accent1"/>
          </a:solidFill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21EF206-093C-4D06-84D8-5E9C77C7B125}"/>
                </a:ext>
              </a:extLst>
            </p:cNvPr>
            <p:cNvSpPr/>
            <p:nvPr/>
          </p:nvSpPr>
          <p:spPr>
            <a:xfrm>
              <a:off x="4129955" y="5828792"/>
              <a:ext cx="1870248" cy="609543"/>
            </a:xfrm>
            <a:custGeom>
              <a:avLst/>
              <a:gdLst>
                <a:gd name="connsiteX0" fmla="*/ 0 w 1870248"/>
                <a:gd name="connsiteY0" fmla="*/ 609543 h 609543"/>
                <a:gd name="connsiteX1" fmla="*/ 1759988 w 1870248"/>
                <a:gd name="connsiteY1" fmla="*/ 595396 h 609543"/>
                <a:gd name="connsiteX2" fmla="*/ 1870249 w 1870248"/>
                <a:gd name="connsiteY2" fmla="*/ 0 h 609543"/>
                <a:gd name="connsiteX3" fmla="*/ 644246 w 1870248"/>
                <a:gd name="connsiteY3" fmla="*/ 12498 h 609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0248" h="609543">
                  <a:moveTo>
                    <a:pt x="0" y="609543"/>
                  </a:moveTo>
                  <a:lnTo>
                    <a:pt x="1759988" y="595396"/>
                  </a:lnTo>
                  <a:lnTo>
                    <a:pt x="1870249" y="0"/>
                  </a:lnTo>
                  <a:lnTo>
                    <a:pt x="644246" y="12498"/>
                  </a:lnTo>
                  <a:close/>
                </a:path>
              </a:pathLst>
            </a:custGeom>
            <a:solidFill>
              <a:srgbClr val="FAF7F0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FB86D98-77BF-4148-8846-05C6DF7E227A}"/>
                </a:ext>
              </a:extLst>
            </p:cNvPr>
            <p:cNvSpPr/>
            <p:nvPr/>
          </p:nvSpPr>
          <p:spPr>
            <a:xfrm>
              <a:off x="3998949" y="5725764"/>
              <a:ext cx="1870248" cy="609479"/>
            </a:xfrm>
            <a:custGeom>
              <a:avLst/>
              <a:gdLst>
                <a:gd name="connsiteX0" fmla="*/ 0 w 1870248"/>
                <a:gd name="connsiteY0" fmla="*/ 609480 h 609479"/>
                <a:gd name="connsiteX1" fmla="*/ 1759987 w 1870248"/>
                <a:gd name="connsiteY1" fmla="*/ 595396 h 609479"/>
                <a:gd name="connsiteX2" fmla="*/ 1870248 w 1870248"/>
                <a:gd name="connsiteY2" fmla="*/ 0 h 609479"/>
                <a:gd name="connsiteX3" fmla="*/ 644246 w 1870248"/>
                <a:gd name="connsiteY3" fmla="*/ 12434 h 609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0248" h="609479">
                  <a:moveTo>
                    <a:pt x="0" y="609480"/>
                  </a:moveTo>
                  <a:lnTo>
                    <a:pt x="1759987" y="595396"/>
                  </a:lnTo>
                  <a:lnTo>
                    <a:pt x="1870248" y="0"/>
                  </a:lnTo>
                  <a:lnTo>
                    <a:pt x="644246" y="12434"/>
                  </a:lnTo>
                  <a:close/>
                </a:path>
              </a:pathLst>
            </a:custGeom>
            <a:solidFill>
              <a:srgbClr val="FFFFFF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7" name="Graphic 2">
            <a:extLst>
              <a:ext uri="{FF2B5EF4-FFF2-40B4-BE49-F238E27FC236}">
                <a16:creationId xmlns:a16="http://schemas.microsoft.com/office/drawing/2014/main" id="{4B08DB0D-606E-4F5A-A70A-92759D3CD75B}"/>
              </a:ext>
            </a:extLst>
          </p:cNvPr>
          <p:cNvGrpSpPr/>
          <p:nvPr/>
        </p:nvGrpSpPr>
        <p:grpSpPr>
          <a:xfrm>
            <a:off x="4849823" y="5235680"/>
            <a:ext cx="3521180" cy="728749"/>
            <a:chOff x="4849823" y="5235680"/>
            <a:chExt cx="3521180" cy="728749"/>
          </a:xfrm>
          <a:solidFill>
            <a:schemeClr val="accent1"/>
          </a:solidFill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813E089-CA25-4C9A-BA00-BFE4B9AD61C2}"/>
                </a:ext>
              </a:extLst>
            </p:cNvPr>
            <p:cNvSpPr/>
            <p:nvPr/>
          </p:nvSpPr>
          <p:spPr>
            <a:xfrm>
              <a:off x="4849823" y="5326274"/>
              <a:ext cx="3521180" cy="638155"/>
            </a:xfrm>
            <a:custGeom>
              <a:avLst/>
              <a:gdLst>
                <a:gd name="connsiteX0" fmla="*/ 3521180 w 3521180"/>
                <a:gd name="connsiteY0" fmla="*/ 564056 h 638155"/>
                <a:gd name="connsiteX1" fmla="*/ 3481213 w 3521180"/>
                <a:gd name="connsiteY1" fmla="*/ 638156 h 638155"/>
                <a:gd name="connsiteX2" fmla="*/ 39968 w 3521180"/>
                <a:gd name="connsiteY2" fmla="*/ 638156 h 638155"/>
                <a:gd name="connsiteX3" fmla="*/ 0 w 3521180"/>
                <a:gd name="connsiteY3" fmla="*/ 564056 h 638155"/>
                <a:gd name="connsiteX4" fmla="*/ 375192 w 3521180"/>
                <a:gd name="connsiteY4" fmla="*/ 39968 h 638155"/>
                <a:gd name="connsiteX5" fmla="*/ 425374 w 3521180"/>
                <a:gd name="connsiteY5" fmla="*/ 0 h 638155"/>
                <a:gd name="connsiteX6" fmla="*/ 3123086 w 3521180"/>
                <a:gd name="connsiteY6" fmla="*/ 0 h 638155"/>
                <a:gd name="connsiteX7" fmla="*/ 3180120 w 3521180"/>
                <a:gd name="connsiteY7" fmla="*/ 39968 h 638155"/>
                <a:gd name="connsiteX8" fmla="*/ 3521180 w 3521180"/>
                <a:gd name="connsiteY8" fmla="*/ 564056 h 63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21180" h="638155">
                  <a:moveTo>
                    <a:pt x="3521180" y="564056"/>
                  </a:moveTo>
                  <a:cubicBezTo>
                    <a:pt x="3521180" y="586134"/>
                    <a:pt x="3503290" y="638156"/>
                    <a:pt x="3481213" y="638156"/>
                  </a:cubicBezTo>
                  <a:lnTo>
                    <a:pt x="39968" y="638156"/>
                  </a:lnTo>
                  <a:cubicBezTo>
                    <a:pt x="17890" y="638156"/>
                    <a:pt x="0" y="586134"/>
                    <a:pt x="0" y="564056"/>
                  </a:cubicBezTo>
                  <a:lnTo>
                    <a:pt x="375192" y="39968"/>
                  </a:lnTo>
                  <a:cubicBezTo>
                    <a:pt x="388514" y="15163"/>
                    <a:pt x="403360" y="0"/>
                    <a:pt x="425374" y="0"/>
                  </a:cubicBezTo>
                  <a:lnTo>
                    <a:pt x="3123086" y="0"/>
                  </a:lnTo>
                  <a:cubicBezTo>
                    <a:pt x="3145164" y="0"/>
                    <a:pt x="3166417" y="15099"/>
                    <a:pt x="3180120" y="39968"/>
                  </a:cubicBezTo>
                  <a:lnTo>
                    <a:pt x="3521180" y="564056"/>
                  </a:lnTo>
                  <a:close/>
                </a:path>
              </a:pathLst>
            </a:custGeom>
            <a:solidFill>
              <a:srgbClr val="383938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1326CEE-DA60-45C1-AFB1-40EF03DD1FB4}"/>
                </a:ext>
              </a:extLst>
            </p:cNvPr>
            <p:cNvSpPr/>
            <p:nvPr/>
          </p:nvSpPr>
          <p:spPr>
            <a:xfrm>
              <a:off x="4849823" y="5849474"/>
              <a:ext cx="3521180" cy="40855"/>
            </a:xfrm>
            <a:custGeom>
              <a:avLst/>
              <a:gdLst>
                <a:gd name="connsiteX0" fmla="*/ 3494281 w 3521180"/>
                <a:gd name="connsiteY0" fmla="*/ 0 h 40855"/>
                <a:gd name="connsiteX1" fmla="*/ 3521180 w 3521180"/>
                <a:gd name="connsiteY1" fmla="*/ 40856 h 40855"/>
                <a:gd name="connsiteX2" fmla="*/ 0 w 3521180"/>
                <a:gd name="connsiteY2" fmla="*/ 40856 h 40855"/>
                <a:gd name="connsiteX3" fmla="*/ 27407 w 3521180"/>
                <a:gd name="connsiteY3" fmla="*/ 3109 h 4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1180" h="40855">
                  <a:moveTo>
                    <a:pt x="3494281" y="0"/>
                  </a:moveTo>
                  <a:lnTo>
                    <a:pt x="3521180" y="40856"/>
                  </a:lnTo>
                  <a:lnTo>
                    <a:pt x="0" y="40856"/>
                  </a:lnTo>
                  <a:lnTo>
                    <a:pt x="27407" y="3109"/>
                  </a:lnTo>
                  <a:close/>
                </a:path>
              </a:pathLst>
            </a:custGeom>
            <a:solidFill>
              <a:srgbClr val="454545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5D6DF40-E700-45BC-815A-176919B526E8}"/>
                </a:ext>
              </a:extLst>
            </p:cNvPr>
            <p:cNvSpPr/>
            <p:nvPr/>
          </p:nvSpPr>
          <p:spPr>
            <a:xfrm>
              <a:off x="4849823" y="5235680"/>
              <a:ext cx="3521180" cy="638155"/>
            </a:xfrm>
            <a:custGeom>
              <a:avLst/>
              <a:gdLst>
                <a:gd name="connsiteX0" fmla="*/ 3521180 w 3521180"/>
                <a:gd name="connsiteY0" fmla="*/ 564056 h 638155"/>
                <a:gd name="connsiteX1" fmla="*/ 3481213 w 3521180"/>
                <a:gd name="connsiteY1" fmla="*/ 638155 h 638155"/>
                <a:gd name="connsiteX2" fmla="*/ 39968 w 3521180"/>
                <a:gd name="connsiteY2" fmla="*/ 638155 h 638155"/>
                <a:gd name="connsiteX3" fmla="*/ 0 w 3521180"/>
                <a:gd name="connsiteY3" fmla="*/ 564056 h 638155"/>
                <a:gd name="connsiteX4" fmla="*/ 375192 w 3521180"/>
                <a:gd name="connsiteY4" fmla="*/ 39968 h 638155"/>
                <a:gd name="connsiteX5" fmla="*/ 425374 w 3521180"/>
                <a:gd name="connsiteY5" fmla="*/ 0 h 638155"/>
                <a:gd name="connsiteX6" fmla="*/ 3123086 w 3521180"/>
                <a:gd name="connsiteY6" fmla="*/ 0 h 638155"/>
                <a:gd name="connsiteX7" fmla="*/ 3180120 w 3521180"/>
                <a:gd name="connsiteY7" fmla="*/ 39968 h 638155"/>
                <a:gd name="connsiteX8" fmla="*/ 3521180 w 3521180"/>
                <a:gd name="connsiteY8" fmla="*/ 564056 h 63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21180" h="638155">
                  <a:moveTo>
                    <a:pt x="3521180" y="564056"/>
                  </a:moveTo>
                  <a:cubicBezTo>
                    <a:pt x="3521180" y="586134"/>
                    <a:pt x="3503290" y="638155"/>
                    <a:pt x="3481213" y="638155"/>
                  </a:cubicBezTo>
                  <a:lnTo>
                    <a:pt x="39968" y="638155"/>
                  </a:lnTo>
                  <a:cubicBezTo>
                    <a:pt x="17890" y="638155"/>
                    <a:pt x="0" y="586134"/>
                    <a:pt x="0" y="564056"/>
                  </a:cubicBezTo>
                  <a:lnTo>
                    <a:pt x="375192" y="39968"/>
                  </a:lnTo>
                  <a:cubicBezTo>
                    <a:pt x="388514" y="15162"/>
                    <a:pt x="403360" y="0"/>
                    <a:pt x="425374" y="0"/>
                  </a:cubicBezTo>
                  <a:lnTo>
                    <a:pt x="3123086" y="0"/>
                  </a:lnTo>
                  <a:cubicBezTo>
                    <a:pt x="3145164" y="0"/>
                    <a:pt x="3166417" y="15099"/>
                    <a:pt x="3180120" y="39968"/>
                  </a:cubicBezTo>
                  <a:lnTo>
                    <a:pt x="3521180" y="564056"/>
                  </a:lnTo>
                  <a:close/>
                </a:path>
              </a:pathLst>
            </a:custGeom>
            <a:solidFill>
              <a:srgbClr val="383938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83F734CC-9BE1-46BB-9CE6-B341ED10A039}"/>
              </a:ext>
            </a:extLst>
          </p:cNvPr>
          <p:cNvGrpSpPr/>
          <p:nvPr/>
        </p:nvGrpSpPr>
        <p:grpSpPr>
          <a:xfrm>
            <a:off x="16868" y="-63"/>
            <a:ext cx="12169619" cy="2374216"/>
            <a:chOff x="16868" y="-63"/>
            <a:chExt cx="12169619" cy="2374216"/>
          </a:xfrm>
        </p:grpSpPr>
        <p:grpSp>
          <p:nvGrpSpPr>
            <p:cNvPr id="101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16868" y="-63"/>
              <a:ext cx="5658052" cy="1407877"/>
              <a:chOff x="16868" y="-63"/>
              <a:chExt cx="5658052" cy="1407877"/>
            </a:xfrm>
            <a:solidFill>
              <a:schemeClr val="accent1"/>
            </a:solidFill>
          </p:grpSpPr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6244B094-2DDB-43E4-9266-57D1C37DF901}"/>
                  </a:ext>
                </a:extLst>
              </p:cNvPr>
              <p:cNvSpPr/>
              <p:nvPr/>
            </p:nvSpPr>
            <p:spPr>
              <a:xfrm>
                <a:off x="16868" y="-63"/>
                <a:ext cx="5456709" cy="947459"/>
              </a:xfrm>
              <a:custGeom>
                <a:avLst/>
                <a:gdLst>
                  <a:gd name="connsiteX0" fmla="*/ 0 w 5456709"/>
                  <a:gd name="connsiteY0" fmla="*/ 886338 h 947459"/>
                  <a:gd name="connsiteX1" fmla="*/ 0 w 5456709"/>
                  <a:gd name="connsiteY1" fmla="*/ 913300 h 947459"/>
                  <a:gd name="connsiteX2" fmla="*/ 53291 w 5456709"/>
                  <a:gd name="connsiteY2" fmla="*/ 916917 h 947459"/>
                  <a:gd name="connsiteX3" fmla="*/ 536523 w 5456709"/>
                  <a:gd name="connsiteY3" fmla="*/ 940136 h 947459"/>
                  <a:gd name="connsiteX4" fmla="*/ 536586 w 5456709"/>
                  <a:gd name="connsiteY4" fmla="*/ 940136 h 947459"/>
                  <a:gd name="connsiteX5" fmla="*/ 579917 w 5456709"/>
                  <a:gd name="connsiteY5" fmla="*/ 941468 h 947459"/>
                  <a:gd name="connsiteX6" fmla="*/ 579980 w 5456709"/>
                  <a:gd name="connsiteY6" fmla="*/ 941468 h 947459"/>
                  <a:gd name="connsiteX7" fmla="*/ 936837 w 5456709"/>
                  <a:gd name="connsiteY7" fmla="*/ 947305 h 947459"/>
                  <a:gd name="connsiteX8" fmla="*/ 982642 w 5456709"/>
                  <a:gd name="connsiteY8" fmla="*/ 947432 h 947459"/>
                  <a:gd name="connsiteX9" fmla="*/ 1289380 w 5456709"/>
                  <a:gd name="connsiteY9" fmla="*/ 944831 h 947459"/>
                  <a:gd name="connsiteX10" fmla="*/ 1336961 w 5456709"/>
                  <a:gd name="connsiteY10" fmla="*/ 943879 h 947459"/>
                  <a:gd name="connsiteX11" fmla="*/ 1337025 w 5456709"/>
                  <a:gd name="connsiteY11" fmla="*/ 943879 h 947459"/>
                  <a:gd name="connsiteX12" fmla="*/ 1924174 w 5456709"/>
                  <a:gd name="connsiteY12" fmla="*/ 919771 h 947459"/>
                  <a:gd name="connsiteX13" fmla="*/ 1971374 w 5456709"/>
                  <a:gd name="connsiteY13" fmla="*/ 916853 h 947459"/>
                  <a:gd name="connsiteX14" fmla="*/ 1971437 w 5456709"/>
                  <a:gd name="connsiteY14" fmla="*/ 916853 h 947459"/>
                  <a:gd name="connsiteX15" fmla="*/ 2251086 w 5456709"/>
                  <a:gd name="connsiteY15" fmla="*/ 896425 h 947459"/>
                  <a:gd name="connsiteX16" fmla="*/ 2355574 w 5456709"/>
                  <a:gd name="connsiteY16" fmla="*/ 887036 h 947459"/>
                  <a:gd name="connsiteX17" fmla="*/ 2422505 w 5456709"/>
                  <a:gd name="connsiteY17" fmla="*/ 880248 h 947459"/>
                  <a:gd name="connsiteX18" fmla="*/ 2422568 w 5456709"/>
                  <a:gd name="connsiteY18" fmla="*/ 880248 h 947459"/>
                  <a:gd name="connsiteX19" fmla="*/ 2820281 w 5456709"/>
                  <a:gd name="connsiteY19" fmla="*/ 827337 h 947459"/>
                  <a:gd name="connsiteX20" fmla="*/ 2909860 w 5456709"/>
                  <a:gd name="connsiteY20" fmla="*/ 812556 h 947459"/>
                  <a:gd name="connsiteX21" fmla="*/ 3195854 w 5456709"/>
                  <a:gd name="connsiteY21" fmla="*/ 758694 h 947459"/>
                  <a:gd name="connsiteX22" fmla="*/ 3275980 w 5456709"/>
                  <a:gd name="connsiteY22" fmla="*/ 741819 h 947459"/>
                  <a:gd name="connsiteX23" fmla="*/ 3670838 w 5456709"/>
                  <a:gd name="connsiteY23" fmla="*/ 647545 h 947459"/>
                  <a:gd name="connsiteX24" fmla="*/ 3797340 w 5456709"/>
                  <a:gd name="connsiteY24" fmla="*/ 613477 h 947459"/>
                  <a:gd name="connsiteX25" fmla="*/ 3797404 w 5456709"/>
                  <a:gd name="connsiteY25" fmla="*/ 613477 h 947459"/>
                  <a:gd name="connsiteX26" fmla="*/ 3858815 w 5456709"/>
                  <a:gd name="connsiteY26" fmla="*/ 596284 h 947459"/>
                  <a:gd name="connsiteX27" fmla="*/ 4179130 w 5456709"/>
                  <a:gd name="connsiteY27" fmla="*/ 499790 h 947459"/>
                  <a:gd name="connsiteX28" fmla="*/ 4239209 w 5456709"/>
                  <a:gd name="connsiteY28" fmla="*/ 480377 h 947459"/>
                  <a:gd name="connsiteX29" fmla="*/ 4569928 w 5456709"/>
                  <a:gd name="connsiteY29" fmla="*/ 366564 h 947459"/>
                  <a:gd name="connsiteX30" fmla="*/ 4631974 w 5456709"/>
                  <a:gd name="connsiteY30" fmla="*/ 343852 h 947459"/>
                  <a:gd name="connsiteX31" fmla="*/ 4850529 w 5456709"/>
                  <a:gd name="connsiteY31" fmla="*/ 260426 h 947459"/>
                  <a:gd name="connsiteX32" fmla="*/ 5133794 w 5456709"/>
                  <a:gd name="connsiteY32" fmla="*/ 144202 h 947459"/>
                  <a:gd name="connsiteX33" fmla="*/ 5200915 w 5456709"/>
                  <a:gd name="connsiteY33" fmla="*/ 115209 h 947459"/>
                  <a:gd name="connsiteX34" fmla="*/ 5394918 w 5456709"/>
                  <a:gd name="connsiteY34" fmla="*/ 28612 h 947459"/>
                  <a:gd name="connsiteX35" fmla="*/ 5424418 w 5456709"/>
                  <a:gd name="connsiteY35" fmla="*/ 15036 h 947459"/>
                  <a:gd name="connsiteX36" fmla="*/ 5424482 w 5456709"/>
                  <a:gd name="connsiteY36" fmla="*/ 15036 h 947459"/>
                  <a:gd name="connsiteX37" fmla="*/ 5456710 w 5456709"/>
                  <a:gd name="connsiteY37" fmla="*/ 0 h 947459"/>
                  <a:gd name="connsiteX38" fmla="*/ 5392698 w 5456709"/>
                  <a:gd name="connsiteY38" fmla="*/ 0 h 947459"/>
                  <a:gd name="connsiteX39" fmla="*/ 5174333 w 5456709"/>
                  <a:gd name="connsiteY39" fmla="*/ 97382 h 947459"/>
                  <a:gd name="connsiteX40" fmla="*/ 5174269 w 5456709"/>
                  <a:gd name="connsiteY40" fmla="*/ 97382 h 947459"/>
                  <a:gd name="connsiteX41" fmla="*/ 5150733 w 5456709"/>
                  <a:gd name="connsiteY41" fmla="*/ 107596 h 947459"/>
                  <a:gd name="connsiteX42" fmla="*/ 5150669 w 5456709"/>
                  <a:gd name="connsiteY42" fmla="*/ 107660 h 947459"/>
                  <a:gd name="connsiteX43" fmla="*/ 4840188 w 5456709"/>
                  <a:gd name="connsiteY43" fmla="*/ 235557 h 947459"/>
                  <a:gd name="connsiteX44" fmla="*/ 3663733 w 5456709"/>
                  <a:gd name="connsiteY44" fmla="*/ 621661 h 947459"/>
                  <a:gd name="connsiteX45" fmla="*/ 3236900 w 5456709"/>
                  <a:gd name="connsiteY45" fmla="*/ 722596 h 947459"/>
                  <a:gd name="connsiteX46" fmla="*/ 3236837 w 5456709"/>
                  <a:gd name="connsiteY46" fmla="*/ 722596 h 947459"/>
                  <a:gd name="connsiteX47" fmla="*/ 3203276 w 5456709"/>
                  <a:gd name="connsiteY47" fmla="*/ 729638 h 947459"/>
                  <a:gd name="connsiteX48" fmla="*/ 2902374 w 5456709"/>
                  <a:gd name="connsiteY48" fmla="*/ 786418 h 947459"/>
                  <a:gd name="connsiteX49" fmla="*/ 2822121 w 5456709"/>
                  <a:gd name="connsiteY49" fmla="*/ 799677 h 947459"/>
                  <a:gd name="connsiteX50" fmla="*/ 2393449 w 5456709"/>
                  <a:gd name="connsiteY50" fmla="*/ 856076 h 947459"/>
                  <a:gd name="connsiteX51" fmla="*/ 2393385 w 5456709"/>
                  <a:gd name="connsiteY51" fmla="*/ 856076 h 947459"/>
                  <a:gd name="connsiteX52" fmla="*/ 2381014 w 5456709"/>
                  <a:gd name="connsiteY52" fmla="*/ 857409 h 947459"/>
                  <a:gd name="connsiteX53" fmla="*/ 2380887 w 5456709"/>
                  <a:gd name="connsiteY53" fmla="*/ 857409 h 947459"/>
                  <a:gd name="connsiteX54" fmla="*/ 2248929 w 5456709"/>
                  <a:gd name="connsiteY54" fmla="*/ 869526 h 947459"/>
                  <a:gd name="connsiteX55" fmla="*/ 0 w 5456709"/>
                  <a:gd name="connsiteY55" fmla="*/ 886338 h 9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5456709" h="947459">
                    <a:moveTo>
                      <a:pt x="0" y="886338"/>
                    </a:moveTo>
                    <a:lnTo>
                      <a:pt x="0" y="913300"/>
                    </a:lnTo>
                    <a:cubicBezTo>
                      <a:pt x="17510" y="914506"/>
                      <a:pt x="35273" y="915711"/>
                      <a:pt x="53291" y="916917"/>
                    </a:cubicBezTo>
                    <a:cubicBezTo>
                      <a:pt x="198825" y="926433"/>
                      <a:pt x="360537" y="934617"/>
                      <a:pt x="536523" y="940136"/>
                    </a:cubicBezTo>
                    <a:lnTo>
                      <a:pt x="536586" y="940136"/>
                    </a:lnTo>
                    <a:cubicBezTo>
                      <a:pt x="550924" y="940580"/>
                      <a:pt x="565325" y="941024"/>
                      <a:pt x="579917" y="941468"/>
                    </a:cubicBezTo>
                    <a:lnTo>
                      <a:pt x="579980" y="941468"/>
                    </a:lnTo>
                    <a:cubicBezTo>
                      <a:pt x="693413" y="944640"/>
                      <a:pt x="812492" y="946797"/>
                      <a:pt x="936837" y="947305"/>
                    </a:cubicBezTo>
                    <a:cubicBezTo>
                      <a:pt x="952000" y="947368"/>
                      <a:pt x="967225" y="947432"/>
                      <a:pt x="982642" y="947432"/>
                    </a:cubicBezTo>
                    <a:cubicBezTo>
                      <a:pt x="1081737" y="947622"/>
                      <a:pt x="1184068" y="946861"/>
                      <a:pt x="1289380" y="944831"/>
                    </a:cubicBezTo>
                    <a:cubicBezTo>
                      <a:pt x="1305177" y="944513"/>
                      <a:pt x="1321037" y="944260"/>
                      <a:pt x="1336961" y="943879"/>
                    </a:cubicBezTo>
                    <a:cubicBezTo>
                      <a:pt x="1337025" y="943816"/>
                      <a:pt x="1337025" y="943879"/>
                      <a:pt x="1337025" y="943879"/>
                    </a:cubicBezTo>
                    <a:cubicBezTo>
                      <a:pt x="1524113" y="939755"/>
                      <a:pt x="1720273" y="932079"/>
                      <a:pt x="1924174" y="919771"/>
                    </a:cubicBezTo>
                    <a:cubicBezTo>
                      <a:pt x="1939844" y="918820"/>
                      <a:pt x="1955577" y="917868"/>
                      <a:pt x="1971374" y="916853"/>
                    </a:cubicBezTo>
                    <a:lnTo>
                      <a:pt x="1971437" y="916853"/>
                    </a:lnTo>
                    <a:cubicBezTo>
                      <a:pt x="2063173" y="911016"/>
                      <a:pt x="2156369" y="904228"/>
                      <a:pt x="2251086" y="896425"/>
                    </a:cubicBezTo>
                    <a:cubicBezTo>
                      <a:pt x="2285725" y="893570"/>
                      <a:pt x="2320554" y="890398"/>
                      <a:pt x="2355574" y="887036"/>
                    </a:cubicBezTo>
                    <a:cubicBezTo>
                      <a:pt x="2377842" y="884879"/>
                      <a:pt x="2400173" y="882658"/>
                      <a:pt x="2422505" y="880248"/>
                    </a:cubicBezTo>
                    <a:lnTo>
                      <a:pt x="2422568" y="880248"/>
                    </a:lnTo>
                    <a:cubicBezTo>
                      <a:pt x="2553511" y="866354"/>
                      <a:pt x="2686166" y="848654"/>
                      <a:pt x="2820281" y="827337"/>
                    </a:cubicBezTo>
                    <a:cubicBezTo>
                      <a:pt x="2850099" y="822579"/>
                      <a:pt x="2879980" y="817694"/>
                      <a:pt x="2909860" y="812556"/>
                    </a:cubicBezTo>
                    <a:cubicBezTo>
                      <a:pt x="3004578" y="796442"/>
                      <a:pt x="3099930" y="778488"/>
                      <a:pt x="3195854" y="758694"/>
                    </a:cubicBezTo>
                    <a:cubicBezTo>
                      <a:pt x="3222499" y="753238"/>
                      <a:pt x="3249208" y="747655"/>
                      <a:pt x="3275980" y="741819"/>
                    </a:cubicBezTo>
                    <a:cubicBezTo>
                      <a:pt x="3406732" y="713714"/>
                      <a:pt x="3538437" y="682247"/>
                      <a:pt x="3670838" y="647545"/>
                    </a:cubicBezTo>
                    <a:cubicBezTo>
                      <a:pt x="3712964" y="636506"/>
                      <a:pt x="3755088" y="625150"/>
                      <a:pt x="3797340" y="613477"/>
                    </a:cubicBezTo>
                    <a:lnTo>
                      <a:pt x="3797404" y="613477"/>
                    </a:lnTo>
                    <a:cubicBezTo>
                      <a:pt x="3817895" y="607831"/>
                      <a:pt x="3838323" y="602121"/>
                      <a:pt x="3858815" y="596284"/>
                    </a:cubicBezTo>
                    <a:cubicBezTo>
                      <a:pt x="3965269" y="566150"/>
                      <a:pt x="4072104" y="533922"/>
                      <a:pt x="4179130" y="499790"/>
                    </a:cubicBezTo>
                    <a:cubicBezTo>
                      <a:pt x="4199114" y="493383"/>
                      <a:pt x="4219161" y="486912"/>
                      <a:pt x="4239209" y="480377"/>
                    </a:cubicBezTo>
                    <a:cubicBezTo>
                      <a:pt x="4349343" y="444533"/>
                      <a:pt x="4459730" y="406532"/>
                      <a:pt x="4569928" y="366564"/>
                    </a:cubicBezTo>
                    <a:cubicBezTo>
                      <a:pt x="4590610" y="359078"/>
                      <a:pt x="4611292" y="351465"/>
                      <a:pt x="4631974" y="343852"/>
                    </a:cubicBezTo>
                    <a:cubicBezTo>
                      <a:pt x="4704931" y="316889"/>
                      <a:pt x="4777762" y="289102"/>
                      <a:pt x="4850529" y="260426"/>
                    </a:cubicBezTo>
                    <a:cubicBezTo>
                      <a:pt x="4950449" y="221029"/>
                      <a:pt x="5045103" y="182076"/>
                      <a:pt x="5133794" y="144202"/>
                    </a:cubicBezTo>
                    <a:cubicBezTo>
                      <a:pt x="5156633" y="134495"/>
                      <a:pt x="5178964" y="124852"/>
                      <a:pt x="5200915" y="115209"/>
                    </a:cubicBezTo>
                    <a:cubicBezTo>
                      <a:pt x="5269622" y="85328"/>
                      <a:pt x="5334459" y="56399"/>
                      <a:pt x="5394918" y="28612"/>
                    </a:cubicBezTo>
                    <a:cubicBezTo>
                      <a:pt x="5404878" y="23981"/>
                      <a:pt x="5414712" y="19476"/>
                      <a:pt x="5424418" y="15036"/>
                    </a:cubicBezTo>
                    <a:cubicBezTo>
                      <a:pt x="5424482" y="15036"/>
                      <a:pt x="5424482" y="15036"/>
                      <a:pt x="5424482" y="15036"/>
                    </a:cubicBezTo>
                    <a:cubicBezTo>
                      <a:pt x="5435394" y="9960"/>
                      <a:pt x="5446115" y="4948"/>
                      <a:pt x="5456710" y="0"/>
                    </a:cubicBezTo>
                    <a:lnTo>
                      <a:pt x="5392698" y="0"/>
                    </a:lnTo>
                    <a:cubicBezTo>
                      <a:pt x="5325133" y="31086"/>
                      <a:pt x="5252175" y="63758"/>
                      <a:pt x="5174333" y="97382"/>
                    </a:cubicBezTo>
                    <a:cubicBezTo>
                      <a:pt x="5174269" y="97382"/>
                      <a:pt x="5174269" y="97382"/>
                      <a:pt x="5174269" y="97382"/>
                    </a:cubicBezTo>
                    <a:cubicBezTo>
                      <a:pt x="5166466" y="100808"/>
                      <a:pt x="5158600" y="104171"/>
                      <a:pt x="5150733" y="107596"/>
                    </a:cubicBezTo>
                    <a:cubicBezTo>
                      <a:pt x="5150669" y="107596"/>
                      <a:pt x="5150669" y="107596"/>
                      <a:pt x="5150669" y="107660"/>
                    </a:cubicBezTo>
                    <a:cubicBezTo>
                      <a:pt x="5054239" y="149150"/>
                      <a:pt x="4950449" y="192100"/>
                      <a:pt x="4840188" y="235557"/>
                    </a:cubicBezTo>
                    <a:cubicBezTo>
                      <a:pt x="4460619" y="385088"/>
                      <a:pt x="4064491" y="516666"/>
                      <a:pt x="3663733" y="621661"/>
                    </a:cubicBezTo>
                    <a:cubicBezTo>
                      <a:pt x="3520483" y="659155"/>
                      <a:pt x="3378120" y="692842"/>
                      <a:pt x="3236900" y="722596"/>
                    </a:cubicBezTo>
                    <a:lnTo>
                      <a:pt x="3236837" y="722596"/>
                    </a:lnTo>
                    <a:cubicBezTo>
                      <a:pt x="3225608" y="725070"/>
                      <a:pt x="3214505" y="727354"/>
                      <a:pt x="3203276" y="729638"/>
                    </a:cubicBezTo>
                    <a:cubicBezTo>
                      <a:pt x="3102341" y="750574"/>
                      <a:pt x="3001977" y="769542"/>
                      <a:pt x="2902374" y="786418"/>
                    </a:cubicBezTo>
                    <a:cubicBezTo>
                      <a:pt x="2875539" y="791049"/>
                      <a:pt x="2848766" y="795427"/>
                      <a:pt x="2822121" y="799677"/>
                    </a:cubicBezTo>
                    <a:cubicBezTo>
                      <a:pt x="2677412" y="822770"/>
                      <a:pt x="2534415" y="841675"/>
                      <a:pt x="2393449" y="856076"/>
                    </a:cubicBezTo>
                    <a:cubicBezTo>
                      <a:pt x="2393449" y="856076"/>
                      <a:pt x="2393449" y="856013"/>
                      <a:pt x="2393385" y="856076"/>
                    </a:cubicBezTo>
                    <a:cubicBezTo>
                      <a:pt x="2389261" y="856520"/>
                      <a:pt x="2385201" y="856965"/>
                      <a:pt x="2381014" y="857409"/>
                    </a:cubicBezTo>
                    <a:cubicBezTo>
                      <a:pt x="2380951" y="857409"/>
                      <a:pt x="2380951" y="857409"/>
                      <a:pt x="2380887" y="857409"/>
                    </a:cubicBezTo>
                    <a:cubicBezTo>
                      <a:pt x="2336732" y="861849"/>
                      <a:pt x="2292704" y="865910"/>
                      <a:pt x="2248929" y="869526"/>
                    </a:cubicBezTo>
                    <a:cubicBezTo>
                      <a:pt x="1329475" y="945211"/>
                      <a:pt x="543121" y="924085"/>
                      <a:pt x="0" y="88633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3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16868" y="14320"/>
                <a:ext cx="5658052" cy="1393493"/>
                <a:chOff x="16868" y="14320"/>
                <a:chExt cx="5658052" cy="1393493"/>
              </a:xfrm>
              <a:solidFill>
                <a:schemeClr val="accent1"/>
              </a:solidFill>
            </p:grpSpPr>
            <p:grpSp>
              <p:nvGrpSpPr>
                <p:cNvPr id="104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5404915" y="14320"/>
                  <a:ext cx="270005" cy="441284"/>
                  <a:chOff x="5404915" y="1432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E7CB5FEE-9E3A-4FAF-B799-CE849D05CDAD}"/>
                      </a:ext>
                    </a:extLst>
                  </p:cNvPr>
                  <p:cNvSpPr/>
                  <p:nvPr/>
                </p:nvSpPr>
                <p:spPr>
                  <a:xfrm>
                    <a:off x="5404915" y="1432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2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5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2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EDBF71AD-9BF3-40A2-A1B3-809D044411C1}"/>
                      </a:ext>
                    </a:extLst>
                  </p:cNvPr>
                  <p:cNvSpPr/>
                  <p:nvPr/>
                </p:nvSpPr>
                <p:spPr>
                  <a:xfrm>
                    <a:off x="5410094" y="109560"/>
                    <a:ext cx="264826" cy="346044"/>
                  </a:xfrm>
                  <a:custGeom>
                    <a:avLst/>
                    <a:gdLst>
                      <a:gd name="connsiteX0" fmla="*/ 22373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1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3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3" y="221856"/>
                        </a:moveTo>
                        <a:cubicBezTo>
                          <a:pt x="63040" y="313465"/>
                          <a:pt x="145260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1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5" y="1081"/>
                          <a:pt x="58789" y="7108"/>
                        </a:cubicBezTo>
                        <a:cubicBezTo>
                          <a:pt x="45213" y="13134"/>
                          <a:pt x="33920" y="22587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3" y="22185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5089816" y="97356"/>
                  <a:ext cx="241907" cy="471294"/>
                  <a:chOff x="5089816" y="97356"/>
                  <a:chExt cx="241907" cy="471294"/>
                </a:xfrm>
                <a:solidFill>
                  <a:schemeClr val="accent1"/>
                </a:solidFill>
              </p:grpSpPr>
              <p:sp>
                <p:nvSpPr>
                  <p:cNvPr id="108" name="Freeform: Shape 107">
                    <a:extLst>
                      <a:ext uri="{FF2B5EF4-FFF2-40B4-BE49-F238E27FC236}">
                        <a16:creationId xmlns:a16="http://schemas.microsoft.com/office/drawing/2014/main" id="{07F27D39-1A36-4BAA-911B-2D5EDA6A1FBF}"/>
                      </a:ext>
                    </a:extLst>
                  </p:cNvPr>
                  <p:cNvSpPr/>
                  <p:nvPr/>
                </p:nvSpPr>
                <p:spPr>
                  <a:xfrm>
                    <a:off x="5147485" y="97356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6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1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7" y="34919"/>
                          <a:pt x="64334" y="-2067"/>
                          <a:pt x="39084" y="90"/>
                        </a:cubicBezTo>
                        <a:cubicBezTo>
                          <a:pt x="13834" y="2120"/>
                          <a:pt x="-3422" y="42469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" name="Freeform: Shape 108">
                    <a:extLst>
                      <a:ext uri="{FF2B5EF4-FFF2-40B4-BE49-F238E27FC236}">
                        <a16:creationId xmlns:a16="http://schemas.microsoft.com/office/drawing/2014/main" id="{F29F3B3A-9FBA-42B6-B7D8-B6D7A4290D2F}"/>
                      </a:ext>
                    </a:extLst>
                  </p:cNvPr>
                  <p:cNvSpPr/>
                  <p:nvPr/>
                </p:nvSpPr>
                <p:spPr>
                  <a:xfrm>
                    <a:off x="5089816" y="206269"/>
                    <a:ext cx="241907" cy="362381"/>
                  </a:xfrm>
                  <a:custGeom>
                    <a:avLst/>
                    <a:gdLst>
                      <a:gd name="connsiteX0" fmla="*/ 957 w 241907"/>
                      <a:gd name="connsiteY0" fmla="*/ 191190 h 362381"/>
                      <a:gd name="connsiteX1" fmla="*/ 136024 w 241907"/>
                      <a:gd name="connsiteY1" fmla="*/ 362101 h 362381"/>
                      <a:gd name="connsiteX2" fmla="*/ 240955 w 241907"/>
                      <a:gd name="connsiteY2" fmla="*/ 171206 h 362381"/>
                      <a:gd name="connsiteX3" fmla="*/ 148838 w 241907"/>
                      <a:gd name="connsiteY3" fmla="*/ 8162 h 362381"/>
                      <a:gd name="connsiteX4" fmla="*/ 105952 w 241907"/>
                      <a:gd name="connsiteY4" fmla="*/ 295 h 362381"/>
                      <a:gd name="connsiteX5" fmla="*/ 64906 w 241907"/>
                      <a:gd name="connsiteY5" fmla="*/ 15141 h 362381"/>
                      <a:gd name="connsiteX6" fmla="*/ 957 w 241907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7" h="362381">
                        <a:moveTo>
                          <a:pt x="957" y="191190"/>
                        </a:moveTo>
                        <a:cubicBezTo>
                          <a:pt x="9268" y="291110"/>
                          <a:pt x="69727" y="367620"/>
                          <a:pt x="136024" y="362101"/>
                        </a:cubicBezTo>
                        <a:cubicBezTo>
                          <a:pt x="202256" y="356582"/>
                          <a:pt x="249266" y="271126"/>
                          <a:pt x="240955" y="171206"/>
                        </a:cubicBezTo>
                        <a:cubicBezTo>
                          <a:pt x="234484" y="93554"/>
                          <a:pt x="196546" y="29986"/>
                          <a:pt x="148838" y="8162"/>
                        </a:cubicBezTo>
                        <a:cubicBezTo>
                          <a:pt x="135199" y="1881"/>
                          <a:pt x="120671" y="-973"/>
                          <a:pt x="105952" y="295"/>
                        </a:cubicBezTo>
                        <a:cubicBezTo>
                          <a:pt x="91171" y="1501"/>
                          <a:pt x="77404" y="6703"/>
                          <a:pt x="64906" y="15141"/>
                        </a:cubicBezTo>
                        <a:cubicBezTo>
                          <a:pt x="21385" y="44577"/>
                          <a:pt x="-5514" y="113538"/>
                          <a:pt x="957" y="19119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0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2779223" y="746804"/>
                  <a:ext cx="241905" cy="471358"/>
                  <a:chOff x="2779223" y="746804"/>
                  <a:chExt cx="241905" cy="471358"/>
                </a:xfrm>
                <a:solidFill>
                  <a:schemeClr val="accent1"/>
                </a:solidFill>
              </p:grpSpPr>
              <p:sp>
                <p:nvSpPr>
                  <p:cNvPr id="111" name="Freeform: Shape 110">
                    <a:extLst>
                      <a:ext uri="{FF2B5EF4-FFF2-40B4-BE49-F238E27FC236}">
                        <a16:creationId xmlns:a16="http://schemas.microsoft.com/office/drawing/2014/main" id="{64C55C8C-FC15-496A-9970-571CA9EBEC64}"/>
                      </a:ext>
                    </a:extLst>
                  </p:cNvPr>
                  <p:cNvSpPr/>
                  <p:nvPr/>
                </p:nvSpPr>
                <p:spPr>
                  <a:xfrm>
                    <a:off x="2836906" y="746804"/>
                    <a:ext cx="92545" cy="124053"/>
                  </a:xfrm>
                  <a:custGeom>
                    <a:avLst/>
                    <a:gdLst>
                      <a:gd name="connsiteX0" fmla="*/ 560 w 92545"/>
                      <a:gd name="connsiteY0" fmla="*/ 90176 h 124053"/>
                      <a:gd name="connsiteX1" fmla="*/ 7158 w 92545"/>
                      <a:gd name="connsiteY1" fmla="*/ 124054 h 124053"/>
                      <a:gd name="connsiteX2" fmla="*/ 48205 w 92545"/>
                      <a:gd name="connsiteY2" fmla="*/ 109209 h 124053"/>
                      <a:gd name="connsiteX3" fmla="*/ 91091 w 92545"/>
                      <a:gd name="connsiteY3" fmla="*/ 117075 h 124053"/>
                      <a:gd name="connsiteX4" fmla="*/ 91979 w 92545"/>
                      <a:gd name="connsiteY4" fmla="*/ 82563 h 124053"/>
                      <a:gd name="connsiteX5" fmla="*/ 39069 w 92545"/>
                      <a:gd name="connsiteY5" fmla="*/ 90 h 124053"/>
                      <a:gd name="connsiteX6" fmla="*/ 560 w 92545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45" h="124053">
                        <a:moveTo>
                          <a:pt x="560" y="90176"/>
                        </a:moveTo>
                        <a:cubicBezTo>
                          <a:pt x="1575" y="102357"/>
                          <a:pt x="3859" y="113776"/>
                          <a:pt x="7158" y="124054"/>
                        </a:cubicBezTo>
                        <a:cubicBezTo>
                          <a:pt x="19593" y="115616"/>
                          <a:pt x="33423" y="110414"/>
                          <a:pt x="48205" y="109209"/>
                        </a:cubicBezTo>
                        <a:cubicBezTo>
                          <a:pt x="62986" y="108003"/>
                          <a:pt x="77451" y="110795"/>
                          <a:pt x="91091" y="117075"/>
                        </a:cubicBezTo>
                        <a:cubicBezTo>
                          <a:pt x="92614" y="106417"/>
                          <a:pt x="92994" y="94681"/>
                          <a:pt x="91979" y="82563"/>
                        </a:cubicBezTo>
                        <a:cubicBezTo>
                          <a:pt x="87982" y="34919"/>
                          <a:pt x="64319" y="-2067"/>
                          <a:pt x="39069" y="90"/>
                        </a:cubicBezTo>
                        <a:cubicBezTo>
                          <a:pt x="13819" y="2183"/>
                          <a:pt x="-3373" y="42532"/>
                          <a:pt x="560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" name="Freeform: Shape 111">
                    <a:extLst>
                      <a:ext uri="{FF2B5EF4-FFF2-40B4-BE49-F238E27FC236}">
                        <a16:creationId xmlns:a16="http://schemas.microsoft.com/office/drawing/2014/main" id="{C0EFD72C-C417-4923-8861-7D74463954E2}"/>
                      </a:ext>
                    </a:extLst>
                  </p:cNvPr>
                  <p:cNvSpPr/>
                  <p:nvPr/>
                </p:nvSpPr>
                <p:spPr>
                  <a:xfrm>
                    <a:off x="2779223" y="855780"/>
                    <a:ext cx="241905" cy="362381"/>
                  </a:xfrm>
                  <a:custGeom>
                    <a:avLst/>
                    <a:gdLst>
                      <a:gd name="connsiteX0" fmla="*/ 955 w 241905"/>
                      <a:gd name="connsiteY0" fmla="*/ 191190 h 362381"/>
                      <a:gd name="connsiteX1" fmla="*/ 136022 w 241905"/>
                      <a:gd name="connsiteY1" fmla="*/ 362101 h 362381"/>
                      <a:gd name="connsiteX2" fmla="*/ 240954 w 241905"/>
                      <a:gd name="connsiteY2" fmla="*/ 171206 h 362381"/>
                      <a:gd name="connsiteX3" fmla="*/ 148837 w 241905"/>
                      <a:gd name="connsiteY3" fmla="*/ 8162 h 362381"/>
                      <a:gd name="connsiteX4" fmla="*/ 105951 w 241905"/>
                      <a:gd name="connsiteY4" fmla="*/ 295 h 362381"/>
                      <a:gd name="connsiteX5" fmla="*/ 64904 w 241905"/>
                      <a:gd name="connsiteY5" fmla="*/ 15141 h 362381"/>
                      <a:gd name="connsiteX6" fmla="*/ 955 w 241905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5" h="362381">
                        <a:moveTo>
                          <a:pt x="955" y="191190"/>
                        </a:moveTo>
                        <a:cubicBezTo>
                          <a:pt x="9266" y="291110"/>
                          <a:pt x="69726" y="367620"/>
                          <a:pt x="136022" y="362101"/>
                        </a:cubicBezTo>
                        <a:cubicBezTo>
                          <a:pt x="202254" y="356582"/>
                          <a:pt x="249264" y="271126"/>
                          <a:pt x="240954" y="171206"/>
                        </a:cubicBezTo>
                        <a:cubicBezTo>
                          <a:pt x="234483" y="93554"/>
                          <a:pt x="196545" y="29986"/>
                          <a:pt x="148837" y="8162"/>
                        </a:cubicBezTo>
                        <a:cubicBezTo>
                          <a:pt x="135197" y="1881"/>
                          <a:pt x="120669" y="-973"/>
                          <a:pt x="105951" y="295"/>
                        </a:cubicBezTo>
                        <a:cubicBezTo>
                          <a:pt x="91169" y="1501"/>
                          <a:pt x="77402" y="6703"/>
                          <a:pt x="64904" y="15141"/>
                        </a:cubicBezTo>
                        <a:cubicBezTo>
                          <a:pt x="21447" y="44577"/>
                          <a:pt x="-5516" y="113475"/>
                          <a:pt x="955" y="191190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4586675" y="334878"/>
                  <a:ext cx="359675" cy="375909"/>
                  <a:chOff x="4586675" y="334878"/>
                  <a:chExt cx="359675" cy="375909"/>
                </a:xfrm>
                <a:solidFill>
                  <a:schemeClr val="accent1"/>
                </a:solidFill>
              </p:grpSpPr>
              <p:sp>
                <p:nvSpPr>
                  <p:cNvPr id="114" name="Freeform: Shape 113">
                    <a:extLst>
                      <a:ext uri="{FF2B5EF4-FFF2-40B4-BE49-F238E27FC236}">
                        <a16:creationId xmlns:a16="http://schemas.microsoft.com/office/drawing/2014/main" id="{52DE4AF8-7693-4615-A3D9-89D37F209308}"/>
                      </a:ext>
                    </a:extLst>
                  </p:cNvPr>
                  <p:cNvSpPr/>
                  <p:nvPr/>
                </p:nvSpPr>
                <p:spPr>
                  <a:xfrm>
                    <a:off x="4586675" y="334878"/>
                    <a:ext cx="122244" cy="124436"/>
                  </a:xfrm>
                  <a:custGeom>
                    <a:avLst/>
                    <a:gdLst>
                      <a:gd name="connsiteX0" fmla="*/ 101500 w 122244"/>
                      <a:gd name="connsiteY0" fmla="*/ 39235 h 124436"/>
                      <a:gd name="connsiteX1" fmla="*/ 122245 w 122244"/>
                      <a:gd name="connsiteY1" fmla="*/ 66895 h 124436"/>
                      <a:gd name="connsiteX2" fmla="*/ 83673 w 122244"/>
                      <a:gd name="connsiteY2" fmla="*/ 87324 h 124436"/>
                      <a:gd name="connsiteX3" fmla="*/ 60707 w 122244"/>
                      <a:gd name="connsiteY3" fmla="*/ 124437 h 124436"/>
                      <a:gd name="connsiteX4" fmla="*/ 34506 w 122244"/>
                      <a:gd name="connsiteY4" fmla="*/ 101915 h 124436"/>
                      <a:gd name="connsiteX5" fmla="*/ 8812 w 122244"/>
                      <a:gd name="connsiteY5" fmla="*/ 7324 h 124436"/>
                      <a:gd name="connsiteX6" fmla="*/ 101500 w 122244"/>
                      <a:gd name="connsiteY6" fmla="*/ 39235 h 1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4" h="124436">
                        <a:moveTo>
                          <a:pt x="101500" y="39235"/>
                        </a:moveTo>
                        <a:cubicBezTo>
                          <a:pt x="109811" y="48117"/>
                          <a:pt x="116789" y="57506"/>
                          <a:pt x="122245" y="66895"/>
                        </a:cubicBezTo>
                        <a:cubicBezTo>
                          <a:pt x="107653" y="70448"/>
                          <a:pt x="94521" y="77173"/>
                          <a:pt x="83673" y="87324"/>
                        </a:cubicBezTo>
                        <a:cubicBezTo>
                          <a:pt x="72824" y="97474"/>
                          <a:pt x="65211" y="110099"/>
                          <a:pt x="60707" y="124437"/>
                        </a:cubicBezTo>
                        <a:cubicBezTo>
                          <a:pt x="51762" y="118410"/>
                          <a:pt x="42817" y="110860"/>
                          <a:pt x="34506" y="101915"/>
                        </a:cubicBezTo>
                        <a:cubicBezTo>
                          <a:pt x="1833" y="67022"/>
                          <a:pt x="-9649" y="24644"/>
                          <a:pt x="8812" y="7324"/>
                        </a:cubicBezTo>
                        <a:cubicBezTo>
                          <a:pt x="27337" y="-9932"/>
                          <a:pt x="68827" y="4342"/>
                          <a:pt x="101500" y="3923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5" name="Freeform: Shape 114">
                    <a:extLst>
                      <a:ext uri="{FF2B5EF4-FFF2-40B4-BE49-F238E27FC236}">
                        <a16:creationId xmlns:a16="http://schemas.microsoft.com/office/drawing/2014/main" id="{22F4A8B6-5AEE-4516-9B25-8DFBAEAF235C}"/>
                      </a:ext>
                    </a:extLst>
                  </p:cNvPr>
                  <p:cNvSpPr/>
                  <p:nvPr/>
                </p:nvSpPr>
                <p:spPr>
                  <a:xfrm>
                    <a:off x="4642262" y="398742"/>
                    <a:ext cx="304088" cy="312044"/>
                  </a:xfrm>
                  <a:custGeom>
                    <a:avLst/>
                    <a:gdLst>
                      <a:gd name="connsiteX0" fmla="*/ 239979 w 304088"/>
                      <a:gd name="connsiteY0" fmla="*/ 73768 h 312044"/>
                      <a:gd name="connsiteX1" fmla="*/ 276077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79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79" y="73768"/>
                        </a:moveTo>
                        <a:cubicBezTo>
                          <a:pt x="308496" y="146979"/>
                          <a:pt x="324610" y="243156"/>
                          <a:pt x="276077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1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0" y="13308"/>
                          <a:pt x="51939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79" y="7376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6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4195026" y="466910"/>
                  <a:ext cx="270005" cy="441284"/>
                  <a:chOff x="4195026" y="46691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117" name="Freeform: Shape 116">
                    <a:extLst>
                      <a:ext uri="{FF2B5EF4-FFF2-40B4-BE49-F238E27FC236}">
                        <a16:creationId xmlns:a16="http://schemas.microsoft.com/office/drawing/2014/main" id="{5BF7D70B-AAEE-447F-A178-631BB1762346}"/>
                      </a:ext>
                    </a:extLst>
                  </p:cNvPr>
                  <p:cNvSpPr/>
                  <p:nvPr/>
                </p:nvSpPr>
                <p:spPr>
                  <a:xfrm>
                    <a:off x="4195026" y="46691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1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4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1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8" name="Freeform: Shape 117">
                    <a:extLst>
                      <a:ext uri="{FF2B5EF4-FFF2-40B4-BE49-F238E27FC236}">
                        <a16:creationId xmlns:a16="http://schemas.microsoft.com/office/drawing/2014/main" id="{FA4B21CD-AA45-420A-B481-FB2372A1CC2B}"/>
                      </a:ext>
                    </a:extLst>
                  </p:cNvPr>
                  <p:cNvSpPr/>
                  <p:nvPr/>
                </p:nvSpPr>
                <p:spPr>
                  <a:xfrm>
                    <a:off x="4200205" y="562150"/>
                    <a:ext cx="264826" cy="346044"/>
                  </a:xfrm>
                  <a:custGeom>
                    <a:avLst/>
                    <a:gdLst>
                      <a:gd name="connsiteX0" fmla="*/ 22374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2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4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4" y="221856"/>
                        </a:moveTo>
                        <a:cubicBezTo>
                          <a:pt x="63039" y="313465"/>
                          <a:pt x="145259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2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6" y="1081"/>
                          <a:pt x="58789" y="7108"/>
                        </a:cubicBezTo>
                        <a:cubicBezTo>
                          <a:pt x="45212" y="13134"/>
                          <a:pt x="33920" y="22524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4" y="22185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9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749446" y="580524"/>
                  <a:ext cx="241890" cy="471358"/>
                  <a:chOff x="3749446" y="580524"/>
                  <a:chExt cx="241890" cy="471358"/>
                </a:xfrm>
                <a:solidFill>
                  <a:schemeClr val="accent1"/>
                </a:solidFill>
              </p:grpSpPr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7F747434-D821-438B-A4F9-C252FA04BF53}"/>
                      </a:ext>
                    </a:extLst>
                  </p:cNvPr>
                  <p:cNvSpPr/>
                  <p:nvPr/>
                </p:nvSpPr>
                <p:spPr>
                  <a:xfrm>
                    <a:off x="3807161" y="580524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7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2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8" y="34919"/>
                          <a:pt x="64334" y="-2067"/>
                          <a:pt x="39084" y="90"/>
                        </a:cubicBezTo>
                        <a:cubicBezTo>
                          <a:pt x="13835" y="2183"/>
                          <a:pt x="-3422" y="42532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CD765BEF-35C4-4088-BFE2-8A5BFA4E8CE9}"/>
                      </a:ext>
                    </a:extLst>
                  </p:cNvPr>
                  <p:cNvSpPr/>
                  <p:nvPr/>
                </p:nvSpPr>
                <p:spPr>
                  <a:xfrm>
                    <a:off x="3749446" y="689501"/>
                    <a:ext cx="241890" cy="362381"/>
                  </a:xfrm>
                  <a:custGeom>
                    <a:avLst/>
                    <a:gdLst>
                      <a:gd name="connsiteX0" fmla="*/ 940 w 241890"/>
                      <a:gd name="connsiteY0" fmla="*/ 191190 h 362381"/>
                      <a:gd name="connsiteX1" fmla="*/ 136006 w 241890"/>
                      <a:gd name="connsiteY1" fmla="*/ 362101 h 362381"/>
                      <a:gd name="connsiteX2" fmla="*/ 240938 w 241890"/>
                      <a:gd name="connsiteY2" fmla="*/ 171206 h 362381"/>
                      <a:gd name="connsiteX3" fmla="*/ 148822 w 241890"/>
                      <a:gd name="connsiteY3" fmla="*/ 8162 h 362381"/>
                      <a:gd name="connsiteX4" fmla="*/ 105935 w 241890"/>
                      <a:gd name="connsiteY4" fmla="*/ 295 h 362381"/>
                      <a:gd name="connsiteX5" fmla="*/ 64889 w 241890"/>
                      <a:gd name="connsiteY5" fmla="*/ 15141 h 362381"/>
                      <a:gd name="connsiteX6" fmla="*/ 940 w 241890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890" h="362381">
                        <a:moveTo>
                          <a:pt x="940" y="191190"/>
                        </a:moveTo>
                        <a:cubicBezTo>
                          <a:pt x="9251" y="291110"/>
                          <a:pt x="69710" y="367620"/>
                          <a:pt x="136006" y="362101"/>
                        </a:cubicBezTo>
                        <a:cubicBezTo>
                          <a:pt x="202239" y="356582"/>
                          <a:pt x="249249" y="271126"/>
                          <a:pt x="240938" y="171206"/>
                        </a:cubicBezTo>
                        <a:cubicBezTo>
                          <a:pt x="234467" y="93554"/>
                          <a:pt x="196529" y="29986"/>
                          <a:pt x="148822" y="8162"/>
                        </a:cubicBezTo>
                        <a:cubicBezTo>
                          <a:pt x="135182" y="1881"/>
                          <a:pt x="120654" y="-973"/>
                          <a:pt x="105935" y="295"/>
                        </a:cubicBezTo>
                        <a:cubicBezTo>
                          <a:pt x="91153" y="1501"/>
                          <a:pt x="77387" y="6703"/>
                          <a:pt x="64889" y="15141"/>
                        </a:cubicBezTo>
                        <a:cubicBezTo>
                          <a:pt x="21431" y="44577"/>
                          <a:pt x="-5468" y="113475"/>
                          <a:pt x="940" y="19119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2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212093" y="721207"/>
                  <a:ext cx="359739" cy="375937"/>
                  <a:chOff x="3212093" y="721207"/>
                  <a:chExt cx="359739" cy="375937"/>
                </a:xfrm>
                <a:solidFill>
                  <a:schemeClr val="accent1"/>
                </a:solidFill>
              </p:grpSpPr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B0424047-A5E6-4881-BF89-1C8963E00E83}"/>
                      </a:ext>
                    </a:extLst>
                  </p:cNvPr>
                  <p:cNvSpPr/>
                  <p:nvPr/>
                </p:nvSpPr>
                <p:spPr>
                  <a:xfrm>
                    <a:off x="3212093" y="721207"/>
                    <a:ext cx="122245" cy="124464"/>
                  </a:xfrm>
                  <a:custGeom>
                    <a:avLst/>
                    <a:gdLst>
                      <a:gd name="connsiteX0" fmla="*/ 101563 w 122245"/>
                      <a:gd name="connsiteY0" fmla="*/ 39263 h 124464"/>
                      <a:gd name="connsiteX1" fmla="*/ 122245 w 122245"/>
                      <a:gd name="connsiteY1" fmla="*/ 66923 h 124464"/>
                      <a:gd name="connsiteX2" fmla="*/ 83673 w 122245"/>
                      <a:gd name="connsiteY2" fmla="*/ 87351 h 124464"/>
                      <a:gd name="connsiteX3" fmla="*/ 60707 w 122245"/>
                      <a:gd name="connsiteY3" fmla="*/ 124464 h 124464"/>
                      <a:gd name="connsiteX4" fmla="*/ 34506 w 122245"/>
                      <a:gd name="connsiteY4" fmla="*/ 101943 h 124464"/>
                      <a:gd name="connsiteX5" fmla="*/ 8812 w 122245"/>
                      <a:gd name="connsiteY5" fmla="*/ 7352 h 124464"/>
                      <a:gd name="connsiteX6" fmla="*/ 101563 w 122245"/>
                      <a:gd name="connsiteY6" fmla="*/ 39263 h 124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5" h="124464">
                        <a:moveTo>
                          <a:pt x="101563" y="39263"/>
                        </a:moveTo>
                        <a:cubicBezTo>
                          <a:pt x="109874" y="48145"/>
                          <a:pt x="116853" y="57534"/>
                          <a:pt x="122245" y="66923"/>
                        </a:cubicBezTo>
                        <a:cubicBezTo>
                          <a:pt x="107654" y="70476"/>
                          <a:pt x="94521" y="77201"/>
                          <a:pt x="83673" y="87351"/>
                        </a:cubicBezTo>
                        <a:cubicBezTo>
                          <a:pt x="72824" y="97502"/>
                          <a:pt x="65211" y="110127"/>
                          <a:pt x="60707" y="124464"/>
                        </a:cubicBezTo>
                        <a:cubicBezTo>
                          <a:pt x="51762" y="118438"/>
                          <a:pt x="42816" y="110888"/>
                          <a:pt x="34506" y="101943"/>
                        </a:cubicBezTo>
                        <a:cubicBezTo>
                          <a:pt x="1833" y="67050"/>
                          <a:pt x="-9649" y="24671"/>
                          <a:pt x="8812" y="7352"/>
                        </a:cubicBezTo>
                        <a:cubicBezTo>
                          <a:pt x="27400" y="-9968"/>
                          <a:pt x="68891" y="4370"/>
                          <a:pt x="101563" y="3926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E5205C34-2A35-4375-8574-AE3F2794F2ED}"/>
                      </a:ext>
                    </a:extLst>
                  </p:cNvPr>
                  <p:cNvSpPr/>
                  <p:nvPr/>
                </p:nvSpPr>
                <p:spPr>
                  <a:xfrm>
                    <a:off x="3267744" y="785099"/>
                    <a:ext cx="304088" cy="312044"/>
                  </a:xfrm>
                  <a:custGeom>
                    <a:avLst/>
                    <a:gdLst>
                      <a:gd name="connsiteX0" fmla="*/ 239980 w 304088"/>
                      <a:gd name="connsiteY0" fmla="*/ 73768 h 312044"/>
                      <a:gd name="connsiteX1" fmla="*/ 276078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80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80" y="73768"/>
                        </a:moveTo>
                        <a:cubicBezTo>
                          <a:pt x="308496" y="146979"/>
                          <a:pt x="324610" y="243156"/>
                          <a:pt x="276078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0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1" y="13308"/>
                          <a:pt x="51940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80" y="7376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2300161" y="855721"/>
                  <a:ext cx="241255" cy="472093"/>
                  <a:chOff x="2300161" y="855721"/>
                  <a:chExt cx="241255" cy="472093"/>
                </a:xfrm>
                <a:solidFill>
                  <a:schemeClr val="accent1"/>
                </a:solidFill>
              </p:grpSpPr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35566715-14D7-4372-A5BD-5CF21A95FC4F}"/>
                      </a:ext>
                    </a:extLst>
                  </p:cNvPr>
                  <p:cNvSpPr/>
                  <p:nvPr/>
                </p:nvSpPr>
                <p:spPr>
                  <a:xfrm>
                    <a:off x="2363695" y="855721"/>
                    <a:ext cx="92083" cy="123113"/>
                  </a:xfrm>
                  <a:custGeom>
                    <a:avLst/>
                    <a:gdLst>
                      <a:gd name="connsiteX0" fmla="*/ 245 w 92083"/>
                      <a:gd name="connsiteY0" fmla="*/ 89046 h 123113"/>
                      <a:gd name="connsiteX1" fmla="*/ 5828 w 92083"/>
                      <a:gd name="connsiteY1" fmla="*/ 123114 h 123113"/>
                      <a:gd name="connsiteX2" fmla="*/ 47255 w 92083"/>
                      <a:gd name="connsiteY2" fmla="*/ 109410 h 123113"/>
                      <a:gd name="connsiteX3" fmla="*/ 89951 w 92083"/>
                      <a:gd name="connsiteY3" fmla="*/ 118546 h 123113"/>
                      <a:gd name="connsiteX4" fmla="*/ 91854 w 92083"/>
                      <a:gd name="connsiteY4" fmla="*/ 84034 h 123113"/>
                      <a:gd name="connsiteX5" fmla="*/ 41355 w 92083"/>
                      <a:gd name="connsiteY5" fmla="*/ 38 h 123113"/>
                      <a:gd name="connsiteX6" fmla="*/ 245 w 92083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83" h="123113">
                        <a:moveTo>
                          <a:pt x="245" y="89046"/>
                        </a:moveTo>
                        <a:cubicBezTo>
                          <a:pt x="879" y="101226"/>
                          <a:pt x="2846" y="112773"/>
                          <a:pt x="5828" y="123114"/>
                        </a:cubicBezTo>
                        <a:cubicBezTo>
                          <a:pt x="18516" y="115057"/>
                          <a:pt x="32473" y="110235"/>
                          <a:pt x="47255" y="109410"/>
                        </a:cubicBezTo>
                        <a:cubicBezTo>
                          <a:pt x="62037" y="108586"/>
                          <a:pt x="76438" y="111885"/>
                          <a:pt x="89951" y="118546"/>
                        </a:cubicBezTo>
                        <a:cubicBezTo>
                          <a:pt x="91791" y="107888"/>
                          <a:pt x="92489" y="96215"/>
                          <a:pt x="91854" y="84034"/>
                        </a:cubicBezTo>
                        <a:cubicBezTo>
                          <a:pt x="89253" y="36263"/>
                          <a:pt x="66668" y="-1358"/>
                          <a:pt x="41355" y="38"/>
                        </a:cubicBezTo>
                        <a:cubicBezTo>
                          <a:pt x="16042" y="1433"/>
                          <a:pt x="-2356" y="41274"/>
                          <a:pt x="245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4B4203A0-C565-43E8-A7BA-E5D76CCB1DA5}"/>
                      </a:ext>
                    </a:extLst>
                  </p:cNvPr>
                  <p:cNvSpPr/>
                  <p:nvPr/>
                </p:nvSpPr>
                <p:spPr>
                  <a:xfrm>
                    <a:off x="2300161" y="965022"/>
                    <a:ext cx="241255" cy="362792"/>
                  </a:xfrm>
                  <a:custGeom>
                    <a:avLst/>
                    <a:gdLst>
                      <a:gd name="connsiteX0" fmla="*/ 402 w 241255"/>
                      <a:gd name="connsiteY0" fmla="*/ 187895 h 362792"/>
                      <a:gd name="connsiteX1" fmla="*/ 130456 w 241255"/>
                      <a:gd name="connsiteY1" fmla="*/ 362676 h 362792"/>
                      <a:gd name="connsiteX2" fmla="*/ 240844 w 241255"/>
                      <a:gd name="connsiteY2" fmla="*/ 174890 h 362792"/>
                      <a:gd name="connsiteX3" fmla="*/ 153485 w 241255"/>
                      <a:gd name="connsiteY3" fmla="*/ 9245 h 362792"/>
                      <a:gd name="connsiteX4" fmla="*/ 110790 w 241255"/>
                      <a:gd name="connsiteY4" fmla="*/ 109 h 362792"/>
                      <a:gd name="connsiteX5" fmla="*/ 69362 w 241255"/>
                      <a:gd name="connsiteY5" fmla="*/ 13813 h 362792"/>
                      <a:gd name="connsiteX6" fmla="*/ 402 w 241255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55" h="362792">
                        <a:moveTo>
                          <a:pt x="402" y="187895"/>
                        </a:moveTo>
                        <a:cubicBezTo>
                          <a:pt x="5858" y="288006"/>
                          <a:pt x="64033" y="366229"/>
                          <a:pt x="130456" y="362676"/>
                        </a:cubicBezTo>
                        <a:cubicBezTo>
                          <a:pt x="196816" y="359060"/>
                          <a:pt x="246300" y="275000"/>
                          <a:pt x="240844" y="174890"/>
                        </a:cubicBezTo>
                        <a:cubicBezTo>
                          <a:pt x="236657" y="97048"/>
                          <a:pt x="200495" y="32464"/>
                          <a:pt x="153485" y="9245"/>
                        </a:cubicBezTo>
                        <a:cubicBezTo>
                          <a:pt x="140036" y="2583"/>
                          <a:pt x="125635" y="-652"/>
                          <a:pt x="110790" y="109"/>
                        </a:cubicBezTo>
                        <a:cubicBezTo>
                          <a:pt x="96008" y="934"/>
                          <a:pt x="82051" y="5692"/>
                          <a:pt x="69362" y="13813"/>
                        </a:cubicBezTo>
                        <a:cubicBezTo>
                          <a:pt x="25144" y="41980"/>
                          <a:pt x="-3785" y="110116"/>
                          <a:pt x="402" y="1878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8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768366" y="907130"/>
                  <a:ext cx="252301" cy="458327"/>
                  <a:chOff x="1768366" y="907130"/>
                  <a:chExt cx="252301" cy="458327"/>
                </a:xfrm>
                <a:solidFill>
                  <a:schemeClr val="accent1"/>
                </a:solidFill>
              </p:grpSpPr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2ECBB2D3-4794-4DD5-8AB8-0DD29BAEDD52}"/>
                      </a:ext>
                    </a:extLst>
                  </p:cNvPr>
                  <p:cNvSpPr/>
                  <p:nvPr/>
                </p:nvSpPr>
                <p:spPr>
                  <a:xfrm>
                    <a:off x="1901136" y="907130"/>
                    <a:ext cx="100201" cy="128864"/>
                  </a:xfrm>
                  <a:custGeom>
                    <a:avLst/>
                    <a:gdLst>
                      <a:gd name="connsiteX0" fmla="*/ 5900 w 100201"/>
                      <a:gd name="connsiteY0" fmla="*/ 71514 h 128864"/>
                      <a:gd name="connsiteX1" fmla="*/ 0 w 100201"/>
                      <a:gd name="connsiteY1" fmla="*/ 105518 h 128864"/>
                      <a:gd name="connsiteX2" fmla="*/ 43648 w 100201"/>
                      <a:gd name="connsiteY2" fmla="*/ 106216 h 128864"/>
                      <a:gd name="connsiteX3" fmla="*/ 80951 w 100201"/>
                      <a:gd name="connsiteY3" fmla="*/ 128865 h 128864"/>
                      <a:gd name="connsiteX4" fmla="*/ 94083 w 100201"/>
                      <a:gd name="connsiteY4" fmla="*/ 96890 h 128864"/>
                      <a:gd name="connsiteX5" fmla="*/ 73973 w 100201"/>
                      <a:gd name="connsiteY5" fmla="*/ 967 h 128864"/>
                      <a:gd name="connsiteX6" fmla="*/ 5900 w 100201"/>
                      <a:gd name="connsiteY6" fmla="*/ 71514 h 128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64">
                        <a:moveTo>
                          <a:pt x="5900" y="71514"/>
                        </a:moveTo>
                        <a:cubicBezTo>
                          <a:pt x="2538" y="83251"/>
                          <a:pt x="571" y="94733"/>
                          <a:pt x="0" y="105518"/>
                        </a:cubicBezTo>
                        <a:cubicBezTo>
                          <a:pt x="14655" y="102029"/>
                          <a:pt x="29373" y="102093"/>
                          <a:pt x="43648" y="106216"/>
                        </a:cubicBezTo>
                        <a:cubicBezTo>
                          <a:pt x="57858" y="110340"/>
                          <a:pt x="70420" y="118143"/>
                          <a:pt x="80951" y="128865"/>
                        </a:cubicBezTo>
                        <a:cubicBezTo>
                          <a:pt x="86217" y="119412"/>
                          <a:pt x="90658" y="108627"/>
                          <a:pt x="94083" y="96890"/>
                        </a:cubicBezTo>
                        <a:cubicBezTo>
                          <a:pt x="107343" y="50959"/>
                          <a:pt x="98334" y="8009"/>
                          <a:pt x="73973" y="967"/>
                        </a:cubicBezTo>
                        <a:cubicBezTo>
                          <a:pt x="49611" y="-6011"/>
                          <a:pt x="19159" y="25519"/>
                          <a:pt x="5900" y="715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" name="Freeform: Shape 129">
                    <a:extLst>
                      <a:ext uri="{FF2B5EF4-FFF2-40B4-BE49-F238E27FC236}">
                        <a16:creationId xmlns:a16="http://schemas.microsoft.com/office/drawing/2014/main" id="{DA436890-5E84-4AF4-BB7D-A9FD96A289D7}"/>
                      </a:ext>
                    </a:extLst>
                  </p:cNvPr>
                  <p:cNvSpPr/>
                  <p:nvPr/>
                </p:nvSpPr>
                <p:spPr>
                  <a:xfrm>
                    <a:off x="1768366" y="1010136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6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63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31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296866" y="933482"/>
                  <a:ext cx="262075" cy="445317"/>
                  <a:chOff x="1296866" y="933482"/>
                  <a:chExt cx="262075" cy="445317"/>
                </a:xfrm>
                <a:solidFill>
                  <a:schemeClr val="accent1"/>
                </a:solidFill>
              </p:grpSpPr>
              <p:sp>
                <p:nvSpPr>
                  <p:cNvPr id="132" name="Freeform: Shape 131">
                    <a:extLst>
                      <a:ext uri="{FF2B5EF4-FFF2-40B4-BE49-F238E27FC236}">
                        <a16:creationId xmlns:a16="http://schemas.microsoft.com/office/drawing/2014/main" id="{8CF4831F-2AA4-4CFA-8118-93DB5A73D037}"/>
                      </a:ext>
                    </a:extLst>
                  </p:cNvPr>
                  <p:cNvSpPr/>
                  <p:nvPr/>
                </p:nvSpPr>
                <p:spPr>
                  <a:xfrm>
                    <a:off x="1296866" y="933482"/>
                    <a:ext cx="105622" cy="129729"/>
                  </a:xfrm>
                  <a:custGeom>
                    <a:avLst/>
                    <a:gdLst>
                      <a:gd name="connsiteX0" fmla="*/ 96106 w 105622"/>
                      <a:gd name="connsiteY0" fmla="*/ 64639 h 129729"/>
                      <a:gd name="connsiteX1" fmla="*/ 105622 w 105622"/>
                      <a:gd name="connsiteY1" fmla="*/ 97818 h 129729"/>
                      <a:gd name="connsiteX2" fmla="*/ 62356 w 105622"/>
                      <a:gd name="connsiteY2" fmla="*/ 103211 h 129729"/>
                      <a:gd name="connsiteX3" fmla="*/ 27717 w 105622"/>
                      <a:gd name="connsiteY3" fmla="*/ 129729 h 129729"/>
                      <a:gd name="connsiteX4" fmla="*/ 11222 w 105622"/>
                      <a:gd name="connsiteY4" fmla="*/ 99404 h 129729"/>
                      <a:gd name="connsiteX5" fmla="*/ 20865 w 105622"/>
                      <a:gd name="connsiteY5" fmla="*/ 1895 h 129729"/>
                      <a:gd name="connsiteX6" fmla="*/ 96106 w 105622"/>
                      <a:gd name="connsiteY6" fmla="*/ 64639 h 129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5622" h="129729">
                        <a:moveTo>
                          <a:pt x="96106" y="64639"/>
                        </a:moveTo>
                        <a:cubicBezTo>
                          <a:pt x="100738" y="75931"/>
                          <a:pt x="103910" y="87160"/>
                          <a:pt x="105622" y="97818"/>
                        </a:cubicBezTo>
                        <a:cubicBezTo>
                          <a:pt x="90714" y="95915"/>
                          <a:pt x="76059" y="97565"/>
                          <a:pt x="62356" y="103211"/>
                        </a:cubicBezTo>
                        <a:cubicBezTo>
                          <a:pt x="48652" y="108857"/>
                          <a:pt x="37042" y="117929"/>
                          <a:pt x="27717" y="129729"/>
                        </a:cubicBezTo>
                        <a:cubicBezTo>
                          <a:pt x="21499" y="120911"/>
                          <a:pt x="15853" y="110697"/>
                          <a:pt x="11222" y="99404"/>
                        </a:cubicBezTo>
                        <a:cubicBezTo>
                          <a:pt x="-6922" y="55122"/>
                          <a:pt x="-2608" y="11475"/>
                          <a:pt x="20865" y="1895"/>
                        </a:cubicBezTo>
                        <a:cubicBezTo>
                          <a:pt x="44275" y="-7748"/>
                          <a:pt x="77962" y="20357"/>
                          <a:pt x="96106" y="6463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B787A72D-76E7-4AC8-91A7-A071E3AC20EB}"/>
                      </a:ext>
                    </a:extLst>
                  </p:cNvPr>
                  <p:cNvSpPr/>
                  <p:nvPr/>
                </p:nvSpPr>
                <p:spPr>
                  <a:xfrm>
                    <a:off x="1297003" y="1030544"/>
                    <a:ext cx="261938" cy="348255"/>
                  </a:xfrm>
                  <a:custGeom>
                    <a:avLst/>
                    <a:gdLst>
                      <a:gd name="connsiteX0" fmla="*/ 242392 w 261938"/>
                      <a:gd name="connsiteY0" fmla="*/ 128527 h 348255"/>
                      <a:gd name="connsiteX1" fmla="*/ 199759 w 261938"/>
                      <a:gd name="connsiteY1" fmla="*/ 342134 h 348255"/>
                      <a:gd name="connsiteX2" fmla="*/ 19522 w 261938"/>
                      <a:gd name="connsiteY2" fmla="*/ 219756 h 348255"/>
                      <a:gd name="connsiteX3" fmla="*/ 27516 w 261938"/>
                      <a:gd name="connsiteY3" fmla="*/ 32667 h 348255"/>
                      <a:gd name="connsiteX4" fmla="*/ 62155 w 261938"/>
                      <a:gd name="connsiteY4" fmla="*/ 6149 h 348255"/>
                      <a:gd name="connsiteX5" fmla="*/ 105422 w 261938"/>
                      <a:gd name="connsiteY5" fmla="*/ 756 h 348255"/>
                      <a:gd name="connsiteX6" fmla="*/ 242392 w 261938"/>
                      <a:gd name="connsiteY6" fmla="*/ 128527 h 34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1938" h="348255">
                        <a:moveTo>
                          <a:pt x="242392" y="128527"/>
                        </a:moveTo>
                        <a:cubicBezTo>
                          <a:pt x="280393" y="221278"/>
                          <a:pt x="261297" y="316948"/>
                          <a:pt x="199759" y="342134"/>
                        </a:cubicBezTo>
                        <a:cubicBezTo>
                          <a:pt x="138221" y="367320"/>
                          <a:pt x="57524" y="312507"/>
                          <a:pt x="19522" y="219756"/>
                        </a:cubicBezTo>
                        <a:cubicBezTo>
                          <a:pt x="-9978" y="147623"/>
                          <a:pt x="-5029" y="73777"/>
                          <a:pt x="27516" y="32667"/>
                        </a:cubicBezTo>
                        <a:cubicBezTo>
                          <a:pt x="36842" y="20867"/>
                          <a:pt x="48452" y="11732"/>
                          <a:pt x="62155" y="6149"/>
                        </a:cubicBezTo>
                        <a:cubicBezTo>
                          <a:pt x="75858" y="503"/>
                          <a:pt x="90513" y="-1147"/>
                          <a:pt x="105422" y="756"/>
                        </a:cubicBezTo>
                        <a:cubicBezTo>
                          <a:pt x="157507" y="7227"/>
                          <a:pt x="212828" y="56394"/>
                          <a:pt x="242392" y="128527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34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869866" y="935657"/>
                  <a:ext cx="241267" cy="472156"/>
                  <a:chOff x="869866" y="935657"/>
                  <a:chExt cx="241267" cy="472156"/>
                </a:xfrm>
                <a:solidFill>
                  <a:schemeClr val="accent1"/>
                </a:solidFill>
              </p:grpSpPr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5FB5472A-68DA-4C60-8C46-E50561310421}"/>
                      </a:ext>
                    </a:extLst>
                  </p:cNvPr>
                  <p:cNvSpPr/>
                  <p:nvPr/>
                </p:nvSpPr>
                <p:spPr>
                  <a:xfrm>
                    <a:off x="933360" y="935657"/>
                    <a:ext cx="92072" cy="123113"/>
                  </a:xfrm>
                  <a:custGeom>
                    <a:avLst/>
                    <a:gdLst>
                      <a:gd name="connsiteX0" fmla="*/ 234 w 92072"/>
                      <a:gd name="connsiteY0" fmla="*/ 89046 h 123113"/>
                      <a:gd name="connsiteX1" fmla="*/ 5817 w 92072"/>
                      <a:gd name="connsiteY1" fmla="*/ 123114 h 123113"/>
                      <a:gd name="connsiteX2" fmla="*/ 47244 w 92072"/>
                      <a:gd name="connsiteY2" fmla="*/ 109410 h 123113"/>
                      <a:gd name="connsiteX3" fmla="*/ 89940 w 92072"/>
                      <a:gd name="connsiteY3" fmla="*/ 118546 h 123113"/>
                      <a:gd name="connsiteX4" fmla="*/ 91843 w 92072"/>
                      <a:gd name="connsiteY4" fmla="*/ 84034 h 123113"/>
                      <a:gd name="connsiteX5" fmla="*/ 41344 w 92072"/>
                      <a:gd name="connsiteY5" fmla="*/ 38 h 123113"/>
                      <a:gd name="connsiteX6" fmla="*/ 234 w 92072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72" h="123113">
                        <a:moveTo>
                          <a:pt x="234" y="89046"/>
                        </a:moveTo>
                        <a:cubicBezTo>
                          <a:pt x="868" y="101226"/>
                          <a:pt x="2835" y="112773"/>
                          <a:pt x="5817" y="123114"/>
                        </a:cubicBezTo>
                        <a:cubicBezTo>
                          <a:pt x="18505" y="114993"/>
                          <a:pt x="32462" y="110235"/>
                          <a:pt x="47244" y="109410"/>
                        </a:cubicBezTo>
                        <a:cubicBezTo>
                          <a:pt x="62026" y="108586"/>
                          <a:pt x="76427" y="111884"/>
                          <a:pt x="89940" y="118546"/>
                        </a:cubicBezTo>
                        <a:cubicBezTo>
                          <a:pt x="91780" y="107888"/>
                          <a:pt x="92477" y="96214"/>
                          <a:pt x="91843" y="84034"/>
                        </a:cubicBezTo>
                        <a:cubicBezTo>
                          <a:pt x="89242" y="36263"/>
                          <a:pt x="66657" y="-1358"/>
                          <a:pt x="41344" y="38"/>
                        </a:cubicBezTo>
                        <a:cubicBezTo>
                          <a:pt x="16094" y="1497"/>
                          <a:pt x="-2304" y="41338"/>
                          <a:pt x="234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E1D87E99-DBF9-48D5-B427-B58BA3A966FD}"/>
                      </a:ext>
                    </a:extLst>
                  </p:cNvPr>
                  <p:cNvSpPr/>
                  <p:nvPr/>
                </p:nvSpPr>
                <p:spPr>
                  <a:xfrm>
                    <a:off x="869866" y="1045022"/>
                    <a:ext cx="241267" cy="362792"/>
                  </a:xfrm>
                  <a:custGeom>
                    <a:avLst/>
                    <a:gdLst>
                      <a:gd name="connsiteX0" fmla="*/ 413 w 241267"/>
                      <a:gd name="connsiteY0" fmla="*/ 187895 h 362792"/>
                      <a:gd name="connsiteX1" fmla="*/ 130468 w 241267"/>
                      <a:gd name="connsiteY1" fmla="*/ 362676 h 362792"/>
                      <a:gd name="connsiteX2" fmla="*/ 240856 w 241267"/>
                      <a:gd name="connsiteY2" fmla="*/ 174890 h 362792"/>
                      <a:gd name="connsiteX3" fmla="*/ 153497 w 241267"/>
                      <a:gd name="connsiteY3" fmla="*/ 9245 h 362792"/>
                      <a:gd name="connsiteX4" fmla="*/ 110801 w 241267"/>
                      <a:gd name="connsiteY4" fmla="*/ 109 h 362792"/>
                      <a:gd name="connsiteX5" fmla="*/ 69374 w 241267"/>
                      <a:gd name="connsiteY5" fmla="*/ 13813 h 362792"/>
                      <a:gd name="connsiteX6" fmla="*/ 413 w 241267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67" h="362792">
                        <a:moveTo>
                          <a:pt x="413" y="187895"/>
                        </a:moveTo>
                        <a:cubicBezTo>
                          <a:pt x="5806" y="288006"/>
                          <a:pt x="64045" y="366229"/>
                          <a:pt x="130468" y="362676"/>
                        </a:cubicBezTo>
                        <a:cubicBezTo>
                          <a:pt x="196891" y="359123"/>
                          <a:pt x="246312" y="275000"/>
                          <a:pt x="240856" y="174890"/>
                        </a:cubicBezTo>
                        <a:cubicBezTo>
                          <a:pt x="236669" y="97048"/>
                          <a:pt x="200507" y="32464"/>
                          <a:pt x="153497" y="9245"/>
                        </a:cubicBezTo>
                        <a:cubicBezTo>
                          <a:pt x="140047" y="2583"/>
                          <a:pt x="125646" y="-652"/>
                          <a:pt x="110801" y="109"/>
                        </a:cubicBezTo>
                        <a:cubicBezTo>
                          <a:pt x="96019" y="934"/>
                          <a:pt x="82062" y="5692"/>
                          <a:pt x="69374" y="13813"/>
                        </a:cubicBezTo>
                        <a:cubicBezTo>
                          <a:pt x="25092" y="41980"/>
                          <a:pt x="-3837" y="110116"/>
                          <a:pt x="413" y="18789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37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76529" y="931097"/>
                  <a:ext cx="252301" cy="458342"/>
                  <a:chOff x="376529" y="931097"/>
                  <a:chExt cx="252301" cy="458342"/>
                </a:xfrm>
                <a:solidFill>
                  <a:schemeClr val="accent1"/>
                </a:solidFill>
              </p:grpSpPr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65A6B573-CEA2-484A-B197-D9EEB305AED6}"/>
                      </a:ext>
                    </a:extLst>
                  </p:cNvPr>
                  <p:cNvSpPr/>
                  <p:nvPr/>
                </p:nvSpPr>
                <p:spPr>
                  <a:xfrm>
                    <a:off x="509235" y="931097"/>
                    <a:ext cx="100201" cy="128879"/>
                  </a:xfrm>
                  <a:custGeom>
                    <a:avLst/>
                    <a:gdLst>
                      <a:gd name="connsiteX0" fmla="*/ 5900 w 100201"/>
                      <a:gd name="connsiteY0" fmla="*/ 71528 h 128879"/>
                      <a:gd name="connsiteX1" fmla="*/ 0 w 100201"/>
                      <a:gd name="connsiteY1" fmla="*/ 105533 h 128879"/>
                      <a:gd name="connsiteX2" fmla="*/ 43648 w 100201"/>
                      <a:gd name="connsiteY2" fmla="*/ 106231 h 128879"/>
                      <a:gd name="connsiteX3" fmla="*/ 80951 w 100201"/>
                      <a:gd name="connsiteY3" fmla="*/ 128879 h 128879"/>
                      <a:gd name="connsiteX4" fmla="*/ 94083 w 100201"/>
                      <a:gd name="connsiteY4" fmla="*/ 96905 h 128879"/>
                      <a:gd name="connsiteX5" fmla="*/ 73973 w 100201"/>
                      <a:gd name="connsiteY5" fmla="*/ 982 h 128879"/>
                      <a:gd name="connsiteX6" fmla="*/ 5900 w 100201"/>
                      <a:gd name="connsiteY6" fmla="*/ 71528 h 128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79">
                        <a:moveTo>
                          <a:pt x="5900" y="71528"/>
                        </a:moveTo>
                        <a:cubicBezTo>
                          <a:pt x="2538" y="83265"/>
                          <a:pt x="571" y="94748"/>
                          <a:pt x="0" y="105533"/>
                        </a:cubicBezTo>
                        <a:cubicBezTo>
                          <a:pt x="14655" y="102044"/>
                          <a:pt x="29373" y="102107"/>
                          <a:pt x="43648" y="106231"/>
                        </a:cubicBezTo>
                        <a:cubicBezTo>
                          <a:pt x="57858" y="110355"/>
                          <a:pt x="70420" y="118158"/>
                          <a:pt x="80951" y="128879"/>
                        </a:cubicBezTo>
                        <a:cubicBezTo>
                          <a:pt x="86217" y="119427"/>
                          <a:pt x="90658" y="108642"/>
                          <a:pt x="94083" y="96905"/>
                        </a:cubicBezTo>
                        <a:cubicBezTo>
                          <a:pt x="107343" y="50974"/>
                          <a:pt x="98334" y="8024"/>
                          <a:pt x="73973" y="982"/>
                        </a:cubicBezTo>
                        <a:cubicBezTo>
                          <a:pt x="49611" y="-6060"/>
                          <a:pt x="19159" y="25534"/>
                          <a:pt x="5900" y="7152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77A373C5-F533-4BF5-922A-00583E3985EB}"/>
                      </a:ext>
                    </a:extLst>
                  </p:cNvPr>
                  <p:cNvSpPr/>
                  <p:nvPr/>
                </p:nvSpPr>
                <p:spPr>
                  <a:xfrm>
                    <a:off x="376529" y="1034117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7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00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0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6868" y="888466"/>
                  <a:ext cx="240215" cy="445364"/>
                  <a:chOff x="16868" y="888466"/>
                  <a:chExt cx="240215" cy="445364"/>
                </a:xfrm>
                <a:solidFill>
                  <a:schemeClr val="accent1"/>
                </a:solidFill>
              </p:grpSpPr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4E088C92-FEE8-463D-ADB5-C99BABD371A1}"/>
                      </a:ext>
                    </a:extLst>
                  </p:cNvPr>
                  <p:cNvSpPr/>
                  <p:nvPr/>
                </p:nvSpPr>
                <p:spPr>
                  <a:xfrm>
                    <a:off x="16868" y="888466"/>
                    <a:ext cx="83679" cy="129702"/>
                  </a:xfrm>
                  <a:custGeom>
                    <a:avLst/>
                    <a:gdLst>
                      <a:gd name="connsiteX0" fmla="*/ 0 w 83679"/>
                      <a:gd name="connsiteY0" fmla="*/ 1488 h 129702"/>
                      <a:gd name="connsiteX1" fmla="*/ 0 w 83679"/>
                      <a:gd name="connsiteY1" fmla="*/ 120757 h 129702"/>
                      <a:gd name="connsiteX2" fmla="*/ 5773 w 83679"/>
                      <a:gd name="connsiteY2" fmla="*/ 129703 h 129702"/>
                      <a:gd name="connsiteX3" fmla="*/ 40412 w 83679"/>
                      <a:gd name="connsiteY3" fmla="*/ 103184 h 129702"/>
                      <a:gd name="connsiteX4" fmla="*/ 83679 w 83679"/>
                      <a:gd name="connsiteY4" fmla="*/ 97855 h 129702"/>
                      <a:gd name="connsiteX5" fmla="*/ 74163 w 83679"/>
                      <a:gd name="connsiteY5" fmla="*/ 64612 h 129702"/>
                      <a:gd name="connsiteX6" fmla="*/ 53227 w 83679"/>
                      <a:gd name="connsiteY6" fmla="*/ 28323 h 129702"/>
                      <a:gd name="connsiteX7" fmla="*/ 0 w 83679"/>
                      <a:gd name="connsiteY7" fmla="*/ 1488 h 12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679" h="129702">
                        <a:moveTo>
                          <a:pt x="0" y="1488"/>
                        </a:moveTo>
                        <a:lnTo>
                          <a:pt x="0" y="120757"/>
                        </a:lnTo>
                        <a:cubicBezTo>
                          <a:pt x="1840" y="123866"/>
                          <a:pt x="3806" y="126848"/>
                          <a:pt x="5773" y="129703"/>
                        </a:cubicBezTo>
                        <a:cubicBezTo>
                          <a:pt x="15099" y="117966"/>
                          <a:pt x="26709" y="108830"/>
                          <a:pt x="40412" y="103184"/>
                        </a:cubicBezTo>
                        <a:cubicBezTo>
                          <a:pt x="54115" y="97601"/>
                          <a:pt x="68770" y="95952"/>
                          <a:pt x="83679" y="97855"/>
                        </a:cubicBezTo>
                        <a:cubicBezTo>
                          <a:pt x="81903" y="87197"/>
                          <a:pt x="78794" y="75968"/>
                          <a:pt x="74163" y="64612"/>
                        </a:cubicBezTo>
                        <a:cubicBezTo>
                          <a:pt x="68453" y="50718"/>
                          <a:pt x="61221" y="38411"/>
                          <a:pt x="53227" y="28323"/>
                        </a:cubicBezTo>
                        <a:cubicBezTo>
                          <a:pt x="36288" y="6880"/>
                          <a:pt x="15924" y="-4222"/>
                          <a:pt x="0" y="14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" name="Freeform: Shape 141">
                    <a:extLst>
                      <a:ext uri="{FF2B5EF4-FFF2-40B4-BE49-F238E27FC236}">
                        <a16:creationId xmlns:a16="http://schemas.microsoft.com/office/drawing/2014/main" id="{33C15DF3-3E15-4BAB-978D-CD416CBCBFEE}"/>
                      </a:ext>
                    </a:extLst>
                  </p:cNvPr>
                  <p:cNvSpPr/>
                  <p:nvPr/>
                </p:nvSpPr>
                <p:spPr>
                  <a:xfrm>
                    <a:off x="16868" y="985563"/>
                    <a:ext cx="240215" cy="348266"/>
                  </a:xfrm>
                  <a:custGeom>
                    <a:avLst/>
                    <a:gdLst>
                      <a:gd name="connsiteX0" fmla="*/ 0 w 240215"/>
                      <a:gd name="connsiteY0" fmla="*/ 40789 h 348266"/>
                      <a:gd name="connsiteX1" fmla="*/ 0 w 240215"/>
                      <a:gd name="connsiteY1" fmla="*/ 224832 h 348266"/>
                      <a:gd name="connsiteX2" fmla="*/ 178080 w 240215"/>
                      <a:gd name="connsiteY2" fmla="*/ 342135 h 348266"/>
                      <a:gd name="connsiteX3" fmla="*/ 220712 w 240215"/>
                      <a:gd name="connsiteY3" fmla="*/ 128528 h 348266"/>
                      <a:gd name="connsiteX4" fmla="*/ 83806 w 240215"/>
                      <a:gd name="connsiteY4" fmla="*/ 758 h 348266"/>
                      <a:gd name="connsiteX5" fmla="*/ 40539 w 240215"/>
                      <a:gd name="connsiteY5" fmla="*/ 6087 h 348266"/>
                      <a:gd name="connsiteX6" fmla="*/ 5900 w 240215"/>
                      <a:gd name="connsiteY6" fmla="*/ 32605 h 348266"/>
                      <a:gd name="connsiteX7" fmla="*/ 0 w 240215"/>
                      <a:gd name="connsiteY7" fmla="*/ 40789 h 34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0215" h="348266">
                        <a:moveTo>
                          <a:pt x="0" y="40789"/>
                        </a:moveTo>
                        <a:lnTo>
                          <a:pt x="0" y="224832"/>
                        </a:lnTo>
                        <a:cubicBezTo>
                          <a:pt x="38826" y="314538"/>
                          <a:pt x="117684" y="366877"/>
                          <a:pt x="178080" y="342135"/>
                        </a:cubicBezTo>
                        <a:cubicBezTo>
                          <a:pt x="239554" y="316949"/>
                          <a:pt x="258650" y="221279"/>
                          <a:pt x="220712" y="128528"/>
                        </a:cubicBezTo>
                        <a:cubicBezTo>
                          <a:pt x="191212" y="56396"/>
                          <a:pt x="135891" y="7229"/>
                          <a:pt x="83806" y="758"/>
                        </a:cubicBezTo>
                        <a:cubicBezTo>
                          <a:pt x="68897" y="-1146"/>
                          <a:pt x="54242" y="504"/>
                          <a:pt x="40539" y="6087"/>
                        </a:cubicBezTo>
                        <a:cubicBezTo>
                          <a:pt x="26836" y="11733"/>
                          <a:pt x="15226" y="20868"/>
                          <a:pt x="5900" y="32605"/>
                        </a:cubicBezTo>
                        <a:cubicBezTo>
                          <a:pt x="3743" y="35206"/>
                          <a:pt x="1776" y="37934"/>
                          <a:pt x="0" y="40789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43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6619390" y="15669"/>
              <a:ext cx="5567097" cy="2358484"/>
              <a:chOff x="6619390" y="15669"/>
              <a:chExt cx="5567097" cy="2358484"/>
            </a:xfrm>
            <a:solidFill>
              <a:schemeClr val="accent1"/>
            </a:solidFill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5428C249-762F-46E6-A902-74A2662C49C6}"/>
                  </a:ext>
                </a:extLst>
              </p:cNvPr>
              <p:cNvSpPr/>
              <p:nvPr/>
            </p:nvSpPr>
            <p:spPr>
              <a:xfrm>
                <a:off x="7215040" y="15669"/>
                <a:ext cx="4971447" cy="1907932"/>
              </a:xfrm>
              <a:custGeom>
                <a:avLst/>
                <a:gdLst>
                  <a:gd name="connsiteX0" fmla="*/ 0 w 4971447"/>
                  <a:gd name="connsiteY0" fmla="*/ 0 h 1907932"/>
                  <a:gd name="connsiteX1" fmla="*/ 5392 w 4971447"/>
                  <a:gd name="connsiteY1" fmla="*/ 4885 h 1907932"/>
                  <a:gd name="connsiteX2" fmla="*/ 68453 w 4971447"/>
                  <a:gd name="connsiteY2" fmla="*/ 60460 h 1907932"/>
                  <a:gd name="connsiteX3" fmla="*/ 319173 w 4971447"/>
                  <a:gd name="connsiteY3" fmla="*/ 264296 h 1907932"/>
                  <a:gd name="connsiteX4" fmla="*/ 377919 w 4971447"/>
                  <a:gd name="connsiteY4" fmla="*/ 308642 h 1907932"/>
                  <a:gd name="connsiteX5" fmla="*/ 414843 w 4971447"/>
                  <a:gd name="connsiteY5" fmla="*/ 335921 h 1907932"/>
                  <a:gd name="connsiteX6" fmla="*/ 415223 w 4971447"/>
                  <a:gd name="connsiteY6" fmla="*/ 336175 h 1907932"/>
                  <a:gd name="connsiteX7" fmla="*/ 432225 w 4971447"/>
                  <a:gd name="connsiteY7" fmla="*/ 348546 h 1907932"/>
                  <a:gd name="connsiteX8" fmla="*/ 480884 w 4971447"/>
                  <a:gd name="connsiteY8" fmla="*/ 383566 h 1907932"/>
                  <a:gd name="connsiteX9" fmla="*/ 598378 w 4971447"/>
                  <a:gd name="connsiteY9" fmla="*/ 465215 h 1907932"/>
                  <a:gd name="connsiteX10" fmla="*/ 649131 w 4971447"/>
                  <a:gd name="connsiteY10" fmla="*/ 499283 h 1907932"/>
                  <a:gd name="connsiteX11" fmla="*/ 649194 w 4971447"/>
                  <a:gd name="connsiteY11" fmla="*/ 499283 h 1907932"/>
                  <a:gd name="connsiteX12" fmla="*/ 652557 w 4971447"/>
                  <a:gd name="connsiteY12" fmla="*/ 501567 h 1907932"/>
                  <a:gd name="connsiteX13" fmla="*/ 861088 w 4971447"/>
                  <a:gd name="connsiteY13" fmla="*/ 634476 h 1907932"/>
                  <a:gd name="connsiteX14" fmla="*/ 1196248 w 4971447"/>
                  <a:gd name="connsiteY14" fmla="*/ 827908 h 1907932"/>
                  <a:gd name="connsiteX15" fmla="*/ 1263369 w 4971447"/>
                  <a:gd name="connsiteY15" fmla="*/ 864070 h 1907932"/>
                  <a:gd name="connsiteX16" fmla="*/ 1640337 w 4971447"/>
                  <a:gd name="connsiteY16" fmla="*/ 1052998 h 1907932"/>
                  <a:gd name="connsiteX17" fmla="*/ 1640400 w 4971447"/>
                  <a:gd name="connsiteY17" fmla="*/ 1052998 h 1907932"/>
                  <a:gd name="connsiteX18" fmla="*/ 1693945 w 4971447"/>
                  <a:gd name="connsiteY18" fmla="*/ 1078057 h 1907932"/>
                  <a:gd name="connsiteX19" fmla="*/ 2102444 w 4971447"/>
                  <a:gd name="connsiteY19" fmla="*/ 1256708 h 1907932"/>
                  <a:gd name="connsiteX20" fmla="*/ 2102507 w 4971447"/>
                  <a:gd name="connsiteY20" fmla="*/ 1256708 h 1907932"/>
                  <a:gd name="connsiteX21" fmla="*/ 2142856 w 4971447"/>
                  <a:gd name="connsiteY21" fmla="*/ 1273203 h 1907932"/>
                  <a:gd name="connsiteX22" fmla="*/ 2423520 w 4971447"/>
                  <a:gd name="connsiteY22" fmla="*/ 1383019 h 1907932"/>
                  <a:gd name="connsiteX23" fmla="*/ 2488103 w 4971447"/>
                  <a:gd name="connsiteY23" fmla="*/ 1407064 h 1907932"/>
                  <a:gd name="connsiteX24" fmla="*/ 2659268 w 4971447"/>
                  <a:gd name="connsiteY24" fmla="*/ 1468792 h 1907932"/>
                  <a:gd name="connsiteX25" fmla="*/ 3072650 w 4971447"/>
                  <a:gd name="connsiteY25" fmla="*/ 1602272 h 1907932"/>
                  <a:gd name="connsiteX26" fmla="*/ 3072714 w 4971447"/>
                  <a:gd name="connsiteY26" fmla="*/ 1602272 h 1907932"/>
                  <a:gd name="connsiteX27" fmla="*/ 3117948 w 4971447"/>
                  <a:gd name="connsiteY27" fmla="*/ 1615405 h 1907932"/>
                  <a:gd name="connsiteX28" fmla="*/ 3133174 w 4971447"/>
                  <a:gd name="connsiteY28" fmla="*/ 1619782 h 1907932"/>
                  <a:gd name="connsiteX29" fmla="*/ 3435471 w 4971447"/>
                  <a:gd name="connsiteY29" fmla="*/ 1699591 h 1907932"/>
                  <a:gd name="connsiteX30" fmla="*/ 3479499 w 4971447"/>
                  <a:gd name="connsiteY30" fmla="*/ 1710186 h 1907932"/>
                  <a:gd name="connsiteX31" fmla="*/ 3833248 w 4971447"/>
                  <a:gd name="connsiteY31" fmla="*/ 1785301 h 1907932"/>
                  <a:gd name="connsiteX32" fmla="*/ 3833311 w 4971447"/>
                  <a:gd name="connsiteY32" fmla="*/ 1785301 h 1907932"/>
                  <a:gd name="connsiteX33" fmla="*/ 3882351 w 4971447"/>
                  <a:gd name="connsiteY33" fmla="*/ 1794309 h 1907932"/>
                  <a:gd name="connsiteX34" fmla="*/ 4468676 w 4971447"/>
                  <a:gd name="connsiteY34" fmla="*/ 1876339 h 1907932"/>
                  <a:gd name="connsiteX35" fmla="*/ 4513275 w 4971447"/>
                  <a:gd name="connsiteY35" fmla="*/ 1880589 h 1907932"/>
                  <a:gd name="connsiteX36" fmla="*/ 4536748 w 4971447"/>
                  <a:gd name="connsiteY36" fmla="*/ 1882683 h 1907932"/>
                  <a:gd name="connsiteX37" fmla="*/ 4536812 w 4971447"/>
                  <a:gd name="connsiteY37" fmla="*/ 1882683 h 1907932"/>
                  <a:gd name="connsiteX38" fmla="*/ 4536875 w 4971447"/>
                  <a:gd name="connsiteY38" fmla="*/ 1882683 h 1907932"/>
                  <a:gd name="connsiteX39" fmla="*/ 4542204 w 4971447"/>
                  <a:gd name="connsiteY39" fmla="*/ 1883190 h 1907932"/>
                  <a:gd name="connsiteX40" fmla="*/ 4708357 w 4971447"/>
                  <a:gd name="connsiteY40" fmla="*/ 1895879 h 1907932"/>
                  <a:gd name="connsiteX41" fmla="*/ 4792036 w 4971447"/>
                  <a:gd name="connsiteY41" fmla="*/ 1900827 h 1907932"/>
                  <a:gd name="connsiteX42" fmla="*/ 4900711 w 4971447"/>
                  <a:gd name="connsiteY42" fmla="*/ 1905712 h 1907932"/>
                  <a:gd name="connsiteX43" fmla="*/ 4904326 w 4971447"/>
                  <a:gd name="connsiteY43" fmla="*/ 1905839 h 1907932"/>
                  <a:gd name="connsiteX44" fmla="*/ 4955714 w 4971447"/>
                  <a:gd name="connsiteY44" fmla="*/ 1907488 h 1907932"/>
                  <a:gd name="connsiteX45" fmla="*/ 4971448 w 4971447"/>
                  <a:gd name="connsiteY45" fmla="*/ 1907932 h 1907932"/>
                  <a:gd name="connsiteX46" fmla="*/ 4971448 w 4971447"/>
                  <a:gd name="connsiteY46" fmla="*/ 1877290 h 1907932"/>
                  <a:gd name="connsiteX47" fmla="*/ 4904326 w 4971447"/>
                  <a:gd name="connsiteY47" fmla="*/ 1876275 h 1907932"/>
                  <a:gd name="connsiteX48" fmla="*/ 4777127 w 4971447"/>
                  <a:gd name="connsiteY48" fmla="*/ 1872152 h 1907932"/>
                  <a:gd name="connsiteX49" fmla="*/ 4709372 w 4971447"/>
                  <a:gd name="connsiteY49" fmla="*/ 1868409 h 1907932"/>
                  <a:gd name="connsiteX50" fmla="*/ 4583187 w 4971447"/>
                  <a:gd name="connsiteY50" fmla="*/ 1859083 h 1907932"/>
                  <a:gd name="connsiteX51" fmla="*/ 4583124 w 4971447"/>
                  <a:gd name="connsiteY51" fmla="*/ 1859083 h 1907932"/>
                  <a:gd name="connsiteX52" fmla="*/ 4475464 w 4971447"/>
                  <a:gd name="connsiteY52" fmla="*/ 1849313 h 1907932"/>
                  <a:gd name="connsiteX53" fmla="*/ 2668339 w 4971447"/>
                  <a:gd name="connsiteY53" fmla="*/ 1442781 h 1907932"/>
                  <a:gd name="connsiteX54" fmla="*/ 1257596 w 4971447"/>
                  <a:gd name="connsiteY54" fmla="*/ 829875 h 1907932"/>
                  <a:gd name="connsiteX55" fmla="*/ 1244401 w 4971447"/>
                  <a:gd name="connsiteY55" fmla="*/ 822770 h 1907932"/>
                  <a:gd name="connsiteX56" fmla="*/ 1244337 w 4971447"/>
                  <a:gd name="connsiteY56" fmla="*/ 822706 h 1907932"/>
                  <a:gd name="connsiteX57" fmla="*/ 875235 w 4971447"/>
                  <a:gd name="connsiteY57" fmla="*/ 611003 h 1907932"/>
                  <a:gd name="connsiteX58" fmla="*/ 626165 w 4971447"/>
                  <a:gd name="connsiteY58" fmla="*/ 450940 h 1907932"/>
                  <a:gd name="connsiteX59" fmla="*/ 521297 w 4971447"/>
                  <a:gd name="connsiteY59" fmla="*/ 378617 h 1907932"/>
                  <a:gd name="connsiteX60" fmla="*/ 460076 w 4971447"/>
                  <a:gd name="connsiteY60" fmla="*/ 334906 h 1907932"/>
                  <a:gd name="connsiteX61" fmla="*/ 442757 w 4971447"/>
                  <a:gd name="connsiteY61" fmla="*/ 322345 h 1907932"/>
                  <a:gd name="connsiteX62" fmla="*/ 379950 w 4971447"/>
                  <a:gd name="connsiteY62" fmla="*/ 275906 h 1907932"/>
                  <a:gd name="connsiteX63" fmla="*/ 349942 w 4971447"/>
                  <a:gd name="connsiteY63" fmla="*/ 253258 h 1907932"/>
                  <a:gd name="connsiteX64" fmla="*/ 81015 w 4971447"/>
                  <a:gd name="connsiteY64" fmla="*/ 34956 h 1907932"/>
                  <a:gd name="connsiteX65" fmla="*/ 41364 w 4971447"/>
                  <a:gd name="connsiteY65" fmla="*/ 127 h 1907932"/>
                  <a:gd name="connsiteX66" fmla="*/ 0 w 4971447"/>
                  <a:gd name="connsiteY66" fmla="*/ 127 h 19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971447" h="1907932">
                    <a:moveTo>
                      <a:pt x="0" y="0"/>
                    </a:moveTo>
                    <a:cubicBezTo>
                      <a:pt x="1777" y="1649"/>
                      <a:pt x="3616" y="3236"/>
                      <a:pt x="5392" y="4885"/>
                    </a:cubicBezTo>
                    <a:cubicBezTo>
                      <a:pt x="26138" y="23473"/>
                      <a:pt x="47136" y="41998"/>
                      <a:pt x="68453" y="60460"/>
                    </a:cubicBezTo>
                    <a:cubicBezTo>
                      <a:pt x="148072" y="129484"/>
                      <a:pt x="231688" y="197429"/>
                      <a:pt x="319173" y="264296"/>
                    </a:cubicBezTo>
                    <a:cubicBezTo>
                      <a:pt x="338586" y="279142"/>
                      <a:pt x="358189" y="293923"/>
                      <a:pt x="377919" y="308642"/>
                    </a:cubicBezTo>
                    <a:cubicBezTo>
                      <a:pt x="390164" y="317777"/>
                      <a:pt x="402471" y="326849"/>
                      <a:pt x="414843" y="335921"/>
                    </a:cubicBezTo>
                    <a:cubicBezTo>
                      <a:pt x="414970" y="335985"/>
                      <a:pt x="415033" y="336112"/>
                      <a:pt x="415223" y="336175"/>
                    </a:cubicBezTo>
                    <a:cubicBezTo>
                      <a:pt x="420869" y="340235"/>
                      <a:pt x="426515" y="344423"/>
                      <a:pt x="432225" y="348546"/>
                    </a:cubicBezTo>
                    <a:cubicBezTo>
                      <a:pt x="448340" y="360283"/>
                      <a:pt x="464580" y="371893"/>
                      <a:pt x="480884" y="383566"/>
                    </a:cubicBezTo>
                    <a:cubicBezTo>
                      <a:pt x="519394" y="410972"/>
                      <a:pt x="558537" y="438189"/>
                      <a:pt x="598378" y="465215"/>
                    </a:cubicBezTo>
                    <a:cubicBezTo>
                      <a:pt x="615190" y="476634"/>
                      <a:pt x="632129" y="487927"/>
                      <a:pt x="649131" y="499283"/>
                    </a:cubicBezTo>
                    <a:lnTo>
                      <a:pt x="649194" y="499283"/>
                    </a:lnTo>
                    <a:cubicBezTo>
                      <a:pt x="650336" y="500044"/>
                      <a:pt x="651478" y="500805"/>
                      <a:pt x="652557" y="501567"/>
                    </a:cubicBezTo>
                    <a:cubicBezTo>
                      <a:pt x="720312" y="546546"/>
                      <a:pt x="789844" y="590828"/>
                      <a:pt x="861088" y="634476"/>
                    </a:cubicBezTo>
                    <a:cubicBezTo>
                      <a:pt x="968748" y="700455"/>
                      <a:pt x="1080531" y="764975"/>
                      <a:pt x="1196248" y="827908"/>
                    </a:cubicBezTo>
                    <a:cubicBezTo>
                      <a:pt x="1218453" y="840026"/>
                      <a:pt x="1240847" y="852080"/>
                      <a:pt x="1263369" y="864070"/>
                    </a:cubicBezTo>
                    <a:cubicBezTo>
                      <a:pt x="1384922" y="928717"/>
                      <a:pt x="1510663" y="991714"/>
                      <a:pt x="1640337" y="1052998"/>
                    </a:cubicBezTo>
                    <a:cubicBezTo>
                      <a:pt x="1640400" y="1052998"/>
                      <a:pt x="1640400" y="1052998"/>
                      <a:pt x="1640400" y="1052998"/>
                    </a:cubicBezTo>
                    <a:cubicBezTo>
                      <a:pt x="1658164" y="1061372"/>
                      <a:pt x="1675991" y="1069747"/>
                      <a:pt x="1693945" y="1078057"/>
                    </a:cubicBezTo>
                    <a:cubicBezTo>
                      <a:pt x="1826093" y="1139469"/>
                      <a:pt x="1962301" y="1198976"/>
                      <a:pt x="2102444" y="1256708"/>
                    </a:cubicBezTo>
                    <a:lnTo>
                      <a:pt x="2102507" y="1256708"/>
                    </a:lnTo>
                    <a:cubicBezTo>
                      <a:pt x="2115893" y="1262227"/>
                      <a:pt x="2129343" y="1267683"/>
                      <a:pt x="2142856" y="1273203"/>
                    </a:cubicBezTo>
                    <a:cubicBezTo>
                      <a:pt x="2234782" y="1310633"/>
                      <a:pt x="2328358" y="1347239"/>
                      <a:pt x="2423520" y="1383019"/>
                    </a:cubicBezTo>
                    <a:cubicBezTo>
                      <a:pt x="2444963" y="1391077"/>
                      <a:pt x="2466533" y="1399070"/>
                      <a:pt x="2488103" y="1407064"/>
                    </a:cubicBezTo>
                    <a:cubicBezTo>
                      <a:pt x="2544565" y="1427936"/>
                      <a:pt x="2601663" y="1448491"/>
                      <a:pt x="2659268" y="1468792"/>
                    </a:cubicBezTo>
                    <a:cubicBezTo>
                      <a:pt x="2796808" y="1517198"/>
                      <a:pt x="2934666" y="1561670"/>
                      <a:pt x="3072650" y="1602272"/>
                    </a:cubicBezTo>
                    <a:cubicBezTo>
                      <a:pt x="3072714" y="1602272"/>
                      <a:pt x="3072714" y="1602272"/>
                      <a:pt x="3072714" y="1602272"/>
                    </a:cubicBezTo>
                    <a:cubicBezTo>
                      <a:pt x="3087749" y="1606650"/>
                      <a:pt x="3102849" y="1611027"/>
                      <a:pt x="3117948" y="1615405"/>
                    </a:cubicBezTo>
                    <a:cubicBezTo>
                      <a:pt x="3123023" y="1616864"/>
                      <a:pt x="3128098" y="1618323"/>
                      <a:pt x="3133174" y="1619782"/>
                    </a:cubicBezTo>
                    <a:cubicBezTo>
                      <a:pt x="3233855" y="1648458"/>
                      <a:pt x="3334663" y="1675103"/>
                      <a:pt x="3435471" y="1699591"/>
                    </a:cubicBezTo>
                    <a:cubicBezTo>
                      <a:pt x="3450126" y="1703208"/>
                      <a:pt x="3464845" y="1706697"/>
                      <a:pt x="3479499" y="1710186"/>
                    </a:cubicBezTo>
                    <a:cubicBezTo>
                      <a:pt x="3597436" y="1738164"/>
                      <a:pt x="3715374" y="1763160"/>
                      <a:pt x="3833248" y="1785301"/>
                    </a:cubicBezTo>
                    <a:lnTo>
                      <a:pt x="3833311" y="1785301"/>
                    </a:lnTo>
                    <a:cubicBezTo>
                      <a:pt x="3849615" y="1788346"/>
                      <a:pt x="3865984" y="1791391"/>
                      <a:pt x="3882351" y="1794309"/>
                    </a:cubicBezTo>
                    <a:cubicBezTo>
                      <a:pt x="4078194" y="1829773"/>
                      <a:pt x="4273784" y="1857116"/>
                      <a:pt x="4468676" y="1876339"/>
                    </a:cubicBezTo>
                    <a:cubicBezTo>
                      <a:pt x="4483584" y="1877798"/>
                      <a:pt x="4498429" y="1879257"/>
                      <a:pt x="4513275" y="1880589"/>
                    </a:cubicBezTo>
                    <a:cubicBezTo>
                      <a:pt x="4521078" y="1881351"/>
                      <a:pt x="4528881" y="1882048"/>
                      <a:pt x="4536748" y="1882683"/>
                    </a:cubicBezTo>
                    <a:cubicBezTo>
                      <a:pt x="4536812" y="1882683"/>
                      <a:pt x="4536812" y="1882683"/>
                      <a:pt x="4536812" y="1882683"/>
                    </a:cubicBezTo>
                    <a:lnTo>
                      <a:pt x="4536875" y="1882683"/>
                    </a:lnTo>
                    <a:cubicBezTo>
                      <a:pt x="4538652" y="1882873"/>
                      <a:pt x="4540427" y="1883064"/>
                      <a:pt x="4542204" y="1883190"/>
                    </a:cubicBezTo>
                    <a:cubicBezTo>
                      <a:pt x="4597652" y="1888075"/>
                      <a:pt x="4653036" y="1892326"/>
                      <a:pt x="4708357" y="1895879"/>
                    </a:cubicBezTo>
                    <a:cubicBezTo>
                      <a:pt x="4736334" y="1897655"/>
                      <a:pt x="4764248" y="1899304"/>
                      <a:pt x="4792036" y="1900827"/>
                    </a:cubicBezTo>
                    <a:cubicBezTo>
                      <a:pt x="4828324" y="1902794"/>
                      <a:pt x="4864549" y="1904380"/>
                      <a:pt x="4900711" y="1905712"/>
                    </a:cubicBezTo>
                    <a:cubicBezTo>
                      <a:pt x="4901916" y="1905775"/>
                      <a:pt x="4903121" y="1905839"/>
                      <a:pt x="4904326" y="1905839"/>
                    </a:cubicBezTo>
                    <a:cubicBezTo>
                      <a:pt x="4921456" y="1906473"/>
                      <a:pt x="4938585" y="1907044"/>
                      <a:pt x="4955714" y="1907488"/>
                    </a:cubicBezTo>
                    <a:cubicBezTo>
                      <a:pt x="4960980" y="1907679"/>
                      <a:pt x="4966182" y="1907806"/>
                      <a:pt x="4971448" y="1907932"/>
                    </a:cubicBezTo>
                    <a:lnTo>
                      <a:pt x="4971448" y="1877290"/>
                    </a:lnTo>
                    <a:cubicBezTo>
                      <a:pt x="4948862" y="1877100"/>
                      <a:pt x="4926468" y="1876719"/>
                      <a:pt x="4904326" y="1876275"/>
                    </a:cubicBezTo>
                    <a:cubicBezTo>
                      <a:pt x="4860680" y="1875387"/>
                      <a:pt x="4818046" y="1873991"/>
                      <a:pt x="4777127" y="1872152"/>
                    </a:cubicBezTo>
                    <a:cubicBezTo>
                      <a:pt x="4753971" y="1871073"/>
                      <a:pt x="4731323" y="1869804"/>
                      <a:pt x="4709372" y="1868409"/>
                    </a:cubicBezTo>
                    <a:cubicBezTo>
                      <a:pt x="4667373" y="1865681"/>
                      <a:pt x="4625312" y="1862572"/>
                      <a:pt x="4583187" y="1859083"/>
                    </a:cubicBezTo>
                    <a:lnTo>
                      <a:pt x="4583124" y="1859083"/>
                    </a:lnTo>
                    <a:cubicBezTo>
                      <a:pt x="4547280" y="1856101"/>
                      <a:pt x="4511435" y="1852865"/>
                      <a:pt x="4475464" y="1849313"/>
                    </a:cubicBezTo>
                    <a:cubicBezTo>
                      <a:pt x="3875309" y="1790439"/>
                      <a:pt x="3268557" y="1654041"/>
                      <a:pt x="2668339" y="1442781"/>
                    </a:cubicBezTo>
                    <a:cubicBezTo>
                      <a:pt x="2151927" y="1261085"/>
                      <a:pt x="1679226" y="1055599"/>
                      <a:pt x="1257596" y="829875"/>
                    </a:cubicBezTo>
                    <a:cubicBezTo>
                      <a:pt x="1253155" y="827528"/>
                      <a:pt x="1248778" y="825180"/>
                      <a:pt x="1244401" y="822770"/>
                    </a:cubicBezTo>
                    <a:cubicBezTo>
                      <a:pt x="1244401" y="822770"/>
                      <a:pt x="1244401" y="822706"/>
                      <a:pt x="1244337" y="822706"/>
                    </a:cubicBezTo>
                    <a:cubicBezTo>
                      <a:pt x="1102546" y="746513"/>
                      <a:pt x="982578" y="676728"/>
                      <a:pt x="875235" y="611003"/>
                    </a:cubicBezTo>
                    <a:cubicBezTo>
                      <a:pt x="789653" y="558600"/>
                      <a:pt x="706609" y="505183"/>
                      <a:pt x="626165" y="450940"/>
                    </a:cubicBezTo>
                    <a:cubicBezTo>
                      <a:pt x="590702" y="427023"/>
                      <a:pt x="555745" y="402852"/>
                      <a:pt x="521297" y="378617"/>
                    </a:cubicBezTo>
                    <a:cubicBezTo>
                      <a:pt x="500679" y="364089"/>
                      <a:pt x="480250" y="349498"/>
                      <a:pt x="460076" y="334906"/>
                    </a:cubicBezTo>
                    <a:cubicBezTo>
                      <a:pt x="454239" y="330719"/>
                      <a:pt x="448466" y="326532"/>
                      <a:pt x="442757" y="322345"/>
                    </a:cubicBezTo>
                    <a:cubicBezTo>
                      <a:pt x="421630" y="306929"/>
                      <a:pt x="400632" y="291449"/>
                      <a:pt x="379950" y="275906"/>
                    </a:cubicBezTo>
                    <a:cubicBezTo>
                      <a:pt x="369862" y="268357"/>
                      <a:pt x="359839" y="260807"/>
                      <a:pt x="349942" y="253258"/>
                    </a:cubicBezTo>
                    <a:cubicBezTo>
                      <a:pt x="255858" y="181759"/>
                      <a:pt x="166089" y="108929"/>
                      <a:pt x="81015" y="34956"/>
                    </a:cubicBezTo>
                    <a:cubicBezTo>
                      <a:pt x="67629" y="23410"/>
                      <a:pt x="54432" y="11737"/>
                      <a:pt x="41364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6619390" y="15669"/>
                <a:ext cx="5566970" cy="2358484"/>
                <a:chOff x="6619390" y="15669"/>
                <a:chExt cx="5566970" cy="2358484"/>
              </a:xfrm>
              <a:solidFill>
                <a:schemeClr val="accent1"/>
              </a:solidFill>
            </p:grpSpPr>
            <p:grpSp>
              <p:nvGrpSpPr>
                <p:cNvPr id="146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1943974" y="1905972"/>
                  <a:ext cx="242386" cy="468182"/>
                  <a:chOff x="11943974" y="1905972"/>
                  <a:chExt cx="242386" cy="468182"/>
                </a:xfrm>
                <a:solidFill>
                  <a:schemeClr val="accent1"/>
                </a:solidFill>
              </p:grpSpPr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D54899BD-1AFB-45FA-8C45-A50EBD62C8B9}"/>
                      </a:ext>
                    </a:extLst>
                  </p:cNvPr>
                  <p:cNvSpPr/>
                  <p:nvPr/>
                </p:nvSpPr>
                <p:spPr>
                  <a:xfrm>
                    <a:off x="12077940" y="1905972"/>
                    <a:ext cx="100868" cy="131317"/>
                  </a:xfrm>
                  <a:custGeom>
                    <a:avLst/>
                    <a:gdLst>
                      <a:gd name="connsiteX0" fmla="*/ 5963 w 100868"/>
                      <a:gd name="connsiteY0" fmla="*/ 73332 h 131317"/>
                      <a:gd name="connsiteX1" fmla="*/ 0 w 100868"/>
                      <a:gd name="connsiteY1" fmla="*/ 108097 h 131317"/>
                      <a:gd name="connsiteX2" fmla="*/ 43901 w 100868"/>
                      <a:gd name="connsiteY2" fmla="*/ 108478 h 131317"/>
                      <a:gd name="connsiteX3" fmla="*/ 81395 w 100868"/>
                      <a:gd name="connsiteY3" fmla="*/ 131317 h 131317"/>
                      <a:gd name="connsiteX4" fmla="*/ 94654 w 100868"/>
                      <a:gd name="connsiteY4" fmla="*/ 98645 h 131317"/>
                      <a:gd name="connsiteX5" fmla="*/ 74607 w 100868"/>
                      <a:gd name="connsiteY5" fmla="*/ 945 h 131317"/>
                      <a:gd name="connsiteX6" fmla="*/ 5963 w 100868"/>
                      <a:gd name="connsiteY6" fmla="*/ 73332 h 131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8" h="131317">
                        <a:moveTo>
                          <a:pt x="5963" y="73332"/>
                        </a:moveTo>
                        <a:cubicBezTo>
                          <a:pt x="2538" y="85322"/>
                          <a:pt x="571" y="97059"/>
                          <a:pt x="0" y="108097"/>
                        </a:cubicBezTo>
                        <a:cubicBezTo>
                          <a:pt x="14718" y="104418"/>
                          <a:pt x="29563" y="104418"/>
                          <a:pt x="43901" y="108478"/>
                        </a:cubicBezTo>
                        <a:cubicBezTo>
                          <a:pt x="58239" y="112538"/>
                          <a:pt x="70800" y="120405"/>
                          <a:pt x="81395" y="131317"/>
                        </a:cubicBezTo>
                        <a:cubicBezTo>
                          <a:pt x="86660" y="121674"/>
                          <a:pt x="91229" y="110635"/>
                          <a:pt x="94654" y="98645"/>
                        </a:cubicBezTo>
                        <a:cubicBezTo>
                          <a:pt x="108040" y="51698"/>
                          <a:pt x="99095" y="7924"/>
                          <a:pt x="74607" y="945"/>
                        </a:cubicBezTo>
                        <a:cubicBezTo>
                          <a:pt x="50119" y="-6033"/>
                          <a:pt x="19413" y="26385"/>
                          <a:pt x="5963" y="7333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" name="Freeform: Shape 147">
                    <a:extLst>
                      <a:ext uri="{FF2B5EF4-FFF2-40B4-BE49-F238E27FC236}">
                        <a16:creationId xmlns:a16="http://schemas.microsoft.com/office/drawing/2014/main" id="{F27A03E2-2E93-4968-8403-1661D26D5A72}"/>
                      </a:ext>
                    </a:extLst>
                  </p:cNvPr>
                  <p:cNvSpPr/>
                  <p:nvPr/>
                </p:nvSpPr>
                <p:spPr>
                  <a:xfrm>
                    <a:off x="11943974" y="2011355"/>
                    <a:ext cx="242386" cy="362798"/>
                  </a:xfrm>
                  <a:custGeom>
                    <a:avLst/>
                    <a:gdLst>
                      <a:gd name="connsiteX0" fmla="*/ 76171 w 242386"/>
                      <a:gd name="connsiteY0" fmla="*/ 359698 h 362798"/>
                      <a:gd name="connsiteX1" fmla="*/ 242387 w 242386"/>
                      <a:gd name="connsiteY1" fmla="*/ 217907 h 362798"/>
                      <a:gd name="connsiteX2" fmla="*/ 242387 w 242386"/>
                      <a:gd name="connsiteY2" fmla="*/ 70342 h 362798"/>
                      <a:gd name="connsiteX3" fmla="*/ 215361 w 242386"/>
                      <a:gd name="connsiteY3" fmla="*/ 25933 h 362798"/>
                      <a:gd name="connsiteX4" fmla="*/ 177867 w 242386"/>
                      <a:gd name="connsiteY4" fmla="*/ 3094 h 362798"/>
                      <a:gd name="connsiteX5" fmla="*/ 133966 w 242386"/>
                      <a:gd name="connsiteY5" fmla="*/ 2714 h 362798"/>
                      <a:gd name="connsiteX6" fmla="*/ 10636 w 242386"/>
                      <a:gd name="connsiteY6" fmla="*/ 148248 h 362798"/>
                      <a:gd name="connsiteX7" fmla="*/ 76171 w 242386"/>
                      <a:gd name="connsiteY7" fmla="*/ 359698 h 362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2386" h="362798">
                        <a:moveTo>
                          <a:pt x="76171" y="359698"/>
                        </a:moveTo>
                        <a:cubicBezTo>
                          <a:pt x="139676" y="377842"/>
                          <a:pt x="213584" y="314528"/>
                          <a:pt x="242387" y="217907"/>
                        </a:cubicBezTo>
                        <a:lnTo>
                          <a:pt x="242387" y="70342"/>
                        </a:lnTo>
                        <a:cubicBezTo>
                          <a:pt x="235916" y="52769"/>
                          <a:pt x="226780" y="37607"/>
                          <a:pt x="215361" y="25933"/>
                        </a:cubicBezTo>
                        <a:cubicBezTo>
                          <a:pt x="204766" y="15085"/>
                          <a:pt x="192141" y="7218"/>
                          <a:pt x="177867" y="3094"/>
                        </a:cubicBezTo>
                        <a:cubicBezTo>
                          <a:pt x="163529" y="-966"/>
                          <a:pt x="148684" y="-966"/>
                          <a:pt x="133966" y="2714"/>
                        </a:cubicBezTo>
                        <a:cubicBezTo>
                          <a:pt x="82579" y="15402"/>
                          <a:pt x="32460" y="71674"/>
                          <a:pt x="10636" y="148248"/>
                        </a:cubicBezTo>
                        <a:cubicBezTo>
                          <a:pt x="-17405" y="246709"/>
                          <a:pt x="11905" y="341427"/>
                          <a:pt x="76171" y="35969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9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1430949" y="1871092"/>
                  <a:ext cx="326637" cy="415940"/>
                  <a:chOff x="11430949" y="1871092"/>
                  <a:chExt cx="326637" cy="415940"/>
                </a:xfrm>
                <a:solidFill>
                  <a:schemeClr val="accent1"/>
                </a:solidFill>
              </p:grpSpPr>
              <p:sp>
                <p:nvSpPr>
                  <p:cNvPr id="150" name="Freeform: Shape 149">
                    <a:extLst>
                      <a:ext uri="{FF2B5EF4-FFF2-40B4-BE49-F238E27FC236}">
                        <a16:creationId xmlns:a16="http://schemas.microsoft.com/office/drawing/2014/main" id="{17F8C45C-4F70-4119-80B5-65836E773034}"/>
                      </a:ext>
                    </a:extLst>
                  </p:cNvPr>
                  <p:cNvSpPr/>
                  <p:nvPr/>
                </p:nvSpPr>
                <p:spPr>
                  <a:xfrm>
                    <a:off x="11640068" y="1871092"/>
                    <a:ext cx="117519" cy="130605"/>
                  </a:xfrm>
                  <a:custGeom>
                    <a:avLst/>
                    <a:gdLst>
                      <a:gd name="connsiteX0" fmla="*/ 16876 w 117519"/>
                      <a:gd name="connsiteY0" fmla="*/ 50543 h 130605"/>
                      <a:gd name="connsiteX1" fmla="*/ 0 w 117519"/>
                      <a:gd name="connsiteY1" fmla="*/ 81502 h 130605"/>
                      <a:gd name="connsiteX2" fmla="*/ 41237 w 117519"/>
                      <a:gd name="connsiteY2" fmla="*/ 96475 h 130605"/>
                      <a:gd name="connsiteX3" fmla="*/ 69151 w 117519"/>
                      <a:gd name="connsiteY3" fmla="*/ 130606 h 130605"/>
                      <a:gd name="connsiteX4" fmla="*/ 92244 w 117519"/>
                      <a:gd name="connsiteY4" fmla="*/ 104024 h 130605"/>
                      <a:gd name="connsiteX5" fmla="*/ 104995 w 117519"/>
                      <a:gd name="connsiteY5" fmla="*/ 4802 h 130605"/>
                      <a:gd name="connsiteX6" fmla="*/ 16876 w 117519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19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244" y="104024"/>
                        </a:cubicBezTo>
                        <a:cubicBezTo>
                          <a:pt x="120094" y="63993"/>
                          <a:pt x="125804" y="19520"/>
                          <a:pt x="104995" y="4802"/>
                        </a:cubicBezTo>
                        <a:cubicBezTo>
                          <a:pt x="84123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BC0349B9-4509-4C84-B72F-3969B8F73D04}"/>
                      </a:ext>
                    </a:extLst>
                  </p:cNvPr>
                  <p:cNvSpPr/>
                  <p:nvPr/>
                </p:nvSpPr>
                <p:spPr>
                  <a:xfrm>
                    <a:off x="11430949" y="195211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4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4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81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2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9033695" y="1269923"/>
                  <a:ext cx="326511" cy="415940"/>
                  <a:chOff x="9033695" y="1269923"/>
                  <a:chExt cx="326511" cy="415940"/>
                </a:xfrm>
                <a:solidFill>
                  <a:schemeClr val="accent1"/>
                </a:solidFill>
              </p:grpSpPr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79E28F05-690F-4334-9250-294C38AD1A74}"/>
                      </a:ext>
                    </a:extLst>
                  </p:cNvPr>
                  <p:cNvSpPr/>
                  <p:nvPr/>
                </p:nvSpPr>
                <p:spPr>
                  <a:xfrm>
                    <a:off x="9242750" y="1269923"/>
                    <a:ext cx="117456" cy="130605"/>
                  </a:xfrm>
                  <a:custGeom>
                    <a:avLst/>
                    <a:gdLst>
                      <a:gd name="connsiteX0" fmla="*/ 16876 w 117456"/>
                      <a:gd name="connsiteY0" fmla="*/ 50543 h 130605"/>
                      <a:gd name="connsiteX1" fmla="*/ 0 w 117456"/>
                      <a:gd name="connsiteY1" fmla="*/ 81502 h 130605"/>
                      <a:gd name="connsiteX2" fmla="*/ 41237 w 117456"/>
                      <a:gd name="connsiteY2" fmla="*/ 96475 h 130605"/>
                      <a:gd name="connsiteX3" fmla="*/ 69151 w 117456"/>
                      <a:gd name="connsiteY3" fmla="*/ 130606 h 130605"/>
                      <a:gd name="connsiteX4" fmla="*/ 92180 w 117456"/>
                      <a:gd name="connsiteY4" fmla="*/ 104024 h 130605"/>
                      <a:gd name="connsiteX5" fmla="*/ 104932 w 117456"/>
                      <a:gd name="connsiteY5" fmla="*/ 4802 h 130605"/>
                      <a:gd name="connsiteX6" fmla="*/ 16876 w 117456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6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1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1" y="63993"/>
                          <a:pt x="125740" y="19520"/>
                          <a:pt x="104932" y="4802"/>
                        </a:cubicBezTo>
                        <a:cubicBezTo>
                          <a:pt x="84187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" name="Freeform: Shape 153">
                    <a:extLst>
                      <a:ext uri="{FF2B5EF4-FFF2-40B4-BE49-F238E27FC236}">
                        <a16:creationId xmlns:a16="http://schemas.microsoft.com/office/drawing/2014/main" id="{605A497E-63CE-4F3C-9DA6-82CF12FB9FF2}"/>
                      </a:ext>
                    </a:extLst>
                  </p:cNvPr>
                  <p:cNvSpPr/>
                  <p:nvPr/>
                </p:nvSpPr>
                <p:spPr>
                  <a:xfrm>
                    <a:off x="9033695" y="135094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3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18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5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0960987" y="1791656"/>
                  <a:ext cx="242733" cy="481406"/>
                  <a:chOff x="10960987" y="1791656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156" name="Freeform: Shape 155">
                    <a:extLst>
                      <a:ext uri="{FF2B5EF4-FFF2-40B4-BE49-F238E27FC236}">
                        <a16:creationId xmlns:a16="http://schemas.microsoft.com/office/drawing/2014/main" id="{EDE464CE-5BF6-48A1-B2B6-DBE64B6C41C6}"/>
                      </a:ext>
                    </a:extLst>
                  </p:cNvPr>
                  <p:cNvSpPr/>
                  <p:nvPr/>
                </p:nvSpPr>
                <p:spPr>
                  <a:xfrm>
                    <a:off x="11025217" y="1791656"/>
                    <a:ext cx="92703" cy="125791"/>
                  </a:xfrm>
                  <a:custGeom>
                    <a:avLst/>
                    <a:gdLst>
                      <a:gd name="connsiteX0" fmla="*/ 92476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89 h 125791"/>
                      <a:gd name="connsiteX5" fmla="*/ 41786 w 92703"/>
                      <a:gd name="connsiteY5" fmla="*/ 51 h 125791"/>
                      <a:gd name="connsiteX6" fmla="*/ 92476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6" y="85316"/>
                        </a:moveTo>
                        <a:cubicBezTo>
                          <a:pt x="93110" y="97751"/>
                          <a:pt x="92412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30" y="117418"/>
                          <a:pt x="5815" y="125792"/>
                        </a:cubicBezTo>
                        <a:cubicBezTo>
                          <a:pt x="2833" y="115261"/>
                          <a:pt x="866" y="103461"/>
                          <a:pt x="232" y="91089"/>
                        </a:cubicBezTo>
                        <a:cubicBezTo>
                          <a:pt x="-2306" y="42367"/>
                          <a:pt x="16283" y="1637"/>
                          <a:pt x="41786" y="51"/>
                        </a:cubicBezTo>
                        <a:cubicBezTo>
                          <a:pt x="67289" y="-1598"/>
                          <a:pt x="89938" y="36657"/>
                          <a:pt x="92476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CB4E5EB7-0D2D-4517-9362-B6AC07502CA5}"/>
                      </a:ext>
                    </a:extLst>
                  </p:cNvPr>
                  <p:cNvSpPr/>
                  <p:nvPr/>
                </p:nvSpPr>
                <p:spPr>
                  <a:xfrm>
                    <a:off x="10960987" y="1903027"/>
                    <a:ext cx="242733" cy="370035"/>
                  </a:xfrm>
                  <a:custGeom>
                    <a:avLst/>
                    <a:gdLst>
                      <a:gd name="connsiteX0" fmla="*/ 242352 w 242733"/>
                      <a:gd name="connsiteY0" fmla="*/ 177528 h 370035"/>
                      <a:gd name="connsiteX1" fmla="*/ 130948 w 242733"/>
                      <a:gd name="connsiteY1" fmla="*/ 369882 h 370035"/>
                      <a:gd name="connsiteX2" fmla="*/ 387 w 242733"/>
                      <a:gd name="connsiteY2" fmla="*/ 192500 h 370035"/>
                      <a:gd name="connsiteX3" fmla="*/ 70108 w 242733"/>
                      <a:gd name="connsiteY3" fmla="*/ 14421 h 370035"/>
                      <a:gd name="connsiteX4" fmla="*/ 111853 w 242733"/>
                      <a:gd name="connsiteY4" fmla="*/ 146 h 370035"/>
                      <a:gd name="connsiteX5" fmla="*/ 154802 w 242733"/>
                      <a:gd name="connsiteY5" fmla="*/ 9155 h 370035"/>
                      <a:gd name="connsiteX6" fmla="*/ 242352 w 242733"/>
                      <a:gd name="connsiteY6" fmla="*/ 177528 h 370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35">
                        <a:moveTo>
                          <a:pt x="242352" y="177528"/>
                        </a:moveTo>
                        <a:cubicBezTo>
                          <a:pt x="247617" y="279605"/>
                          <a:pt x="197752" y="365758"/>
                          <a:pt x="130948" y="369882"/>
                        </a:cubicBezTo>
                        <a:cubicBezTo>
                          <a:pt x="64145" y="374006"/>
                          <a:pt x="5652" y="294577"/>
                          <a:pt x="387" y="192500"/>
                        </a:cubicBezTo>
                        <a:cubicBezTo>
                          <a:pt x="-3737" y="113135"/>
                          <a:pt x="25509" y="43413"/>
                          <a:pt x="70108" y="14421"/>
                        </a:cubicBezTo>
                        <a:cubicBezTo>
                          <a:pt x="82860" y="6110"/>
                          <a:pt x="96944" y="1098"/>
                          <a:pt x="111853" y="146"/>
                        </a:cubicBezTo>
                        <a:cubicBezTo>
                          <a:pt x="126761" y="-742"/>
                          <a:pt x="141226" y="2430"/>
                          <a:pt x="154802" y="9155"/>
                        </a:cubicBezTo>
                        <a:cubicBezTo>
                          <a:pt x="202002" y="32501"/>
                          <a:pt x="238291" y="98163"/>
                          <a:pt x="242352" y="17752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8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0467859" y="1708782"/>
                  <a:ext cx="254078" cy="468255"/>
                  <a:chOff x="10467859" y="1708782"/>
                  <a:chExt cx="254078" cy="468255"/>
                </a:xfrm>
                <a:solidFill>
                  <a:schemeClr val="accent1"/>
                </a:solidFill>
              </p:grpSpPr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EDF8A1E8-4642-42D0-82A6-5F1A60863E7D}"/>
                      </a:ext>
                    </a:extLst>
                  </p:cNvPr>
                  <p:cNvSpPr/>
                  <p:nvPr/>
                </p:nvSpPr>
                <p:spPr>
                  <a:xfrm>
                    <a:off x="10601852" y="1708782"/>
                    <a:ext cx="100869" cy="131331"/>
                  </a:xfrm>
                  <a:custGeom>
                    <a:avLst/>
                    <a:gdLst>
                      <a:gd name="connsiteX0" fmla="*/ 5964 w 100869"/>
                      <a:gd name="connsiteY0" fmla="*/ 73346 h 131331"/>
                      <a:gd name="connsiteX1" fmla="*/ 0 w 100869"/>
                      <a:gd name="connsiteY1" fmla="*/ 108112 h 131331"/>
                      <a:gd name="connsiteX2" fmla="*/ 43902 w 100869"/>
                      <a:gd name="connsiteY2" fmla="*/ 108493 h 131331"/>
                      <a:gd name="connsiteX3" fmla="*/ 81395 w 100869"/>
                      <a:gd name="connsiteY3" fmla="*/ 131331 h 131331"/>
                      <a:gd name="connsiteX4" fmla="*/ 94655 w 100869"/>
                      <a:gd name="connsiteY4" fmla="*/ 98659 h 131331"/>
                      <a:gd name="connsiteX5" fmla="*/ 74607 w 100869"/>
                      <a:gd name="connsiteY5" fmla="*/ 959 h 131331"/>
                      <a:gd name="connsiteX6" fmla="*/ 5964 w 100869"/>
                      <a:gd name="connsiteY6" fmla="*/ 73346 h 131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9" h="131331">
                        <a:moveTo>
                          <a:pt x="5964" y="73346"/>
                        </a:moveTo>
                        <a:cubicBezTo>
                          <a:pt x="2538" y="85336"/>
                          <a:pt x="571" y="97073"/>
                          <a:pt x="0" y="108112"/>
                        </a:cubicBezTo>
                        <a:cubicBezTo>
                          <a:pt x="14719" y="104432"/>
                          <a:pt x="29564" y="104432"/>
                          <a:pt x="43902" y="108493"/>
                        </a:cubicBezTo>
                        <a:cubicBezTo>
                          <a:pt x="58239" y="112553"/>
                          <a:pt x="70801" y="120419"/>
                          <a:pt x="81395" y="131331"/>
                        </a:cubicBezTo>
                        <a:cubicBezTo>
                          <a:pt x="86661" y="121688"/>
                          <a:pt x="91229" y="110649"/>
                          <a:pt x="94655" y="98659"/>
                        </a:cubicBezTo>
                        <a:cubicBezTo>
                          <a:pt x="108041" y="51713"/>
                          <a:pt x="99095" y="7938"/>
                          <a:pt x="74607" y="959"/>
                        </a:cubicBezTo>
                        <a:cubicBezTo>
                          <a:pt x="50055" y="-6082"/>
                          <a:pt x="19350" y="26400"/>
                          <a:pt x="5964" y="733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" name="Freeform: Shape 159">
                    <a:extLst>
                      <a:ext uri="{FF2B5EF4-FFF2-40B4-BE49-F238E27FC236}">
                        <a16:creationId xmlns:a16="http://schemas.microsoft.com/office/drawing/2014/main" id="{2D16ED02-8343-4045-8C53-A3BB72B1F617}"/>
                      </a:ext>
                    </a:extLst>
                  </p:cNvPr>
                  <p:cNvSpPr/>
                  <p:nvPr/>
                </p:nvSpPr>
                <p:spPr>
                  <a:xfrm>
                    <a:off x="10467859" y="1814180"/>
                    <a:ext cx="254078" cy="362857"/>
                  </a:xfrm>
                  <a:custGeom>
                    <a:avLst/>
                    <a:gdLst>
                      <a:gd name="connsiteX0" fmla="*/ 10663 w 254078"/>
                      <a:gd name="connsiteY0" fmla="*/ 148248 h 362857"/>
                      <a:gd name="connsiteX1" fmla="*/ 76198 w 254078"/>
                      <a:gd name="connsiteY1" fmla="*/ 359761 h 362857"/>
                      <a:gd name="connsiteX2" fmla="*/ 243429 w 254078"/>
                      <a:gd name="connsiteY2" fmla="*/ 214608 h 362857"/>
                      <a:gd name="connsiteX3" fmla="*/ 215387 w 254078"/>
                      <a:gd name="connsiteY3" fmla="*/ 25933 h 362857"/>
                      <a:gd name="connsiteX4" fmla="*/ 177894 w 254078"/>
                      <a:gd name="connsiteY4" fmla="*/ 3095 h 362857"/>
                      <a:gd name="connsiteX5" fmla="*/ 133993 w 254078"/>
                      <a:gd name="connsiteY5" fmla="*/ 2714 h 362857"/>
                      <a:gd name="connsiteX6" fmla="*/ 10663 w 254078"/>
                      <a:gd name="connsiteY6" fmla="*/ 148248 h 36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78" h="362857">
                        <a:moveTo>
                          <a:pt x="10663" y="148248"/>
                        </a:moveTo>
                        <a:cubicBezTo>
                          <a:pt x="-17442" y="246709"/>
                          <a:pt x="11932" y="341427"/>
                          <a:pt x="76198" y="359761"/>
                        </a:cubicBezTo>
                        <a:cubicBezTo>
                          <a:pt x="140464" y="378096"/>
                          <a:pt x="215325" y="313132"/>
                          <a:pt x="243429" y="214608"/>
                        </a:cubicBezTo>
                        <a:cubicBezTo>
                          <a:pt x="265253" y="138098"/>
                          <a:pt x="252374" y="63808"/>
                          <a:pt x="215387" y="25933"/>
                        </a:cubicBezTo>
                        <a:cubicBezTo>
                          <a:pt x="204793" y="15085"/>
                          <a:pt x="192232" y="7218"/>
                          <a:pt x="177894" y="3095"/>
                        </a:cubicBezTo>
                        <a:cubicBezTo>
                          <a:pt x="163556" y="-966"/>
                          <a:pt x="148711" y="-966"/>
                          <a:pt x="133993" y="2714"/>
                        </a:cubicBezTo>
                        <a:cubicBezTo>
                          <a:pt x="82605" y="15339"/>
                          <a:pt x="32487" y="71675"/>
                          <a:pt x="10663" y="14824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1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10009294" y="1613394"/>
                  <a:ext cx="326574" cy="415940"/>
                  <a:chOff x="10009294" y="1613394"/>
                  <a:chExt cx="326574" cy="415940"/>
                </a:xfrm>
                <a:solidFill>
                  <a:schemeClr val="accent1"/>
                </a:solidFill>
              </p:grpSpPr>
              <p:sp>
                <p:nvSpPr>
                  <p:cNvPr id="162" name="Freeform: Shape 161">
                    <a:extLst>
                      <a:ext uri="{FF2B5EF4-FFF2-40B4-BE49-F238E27FC236}">
                        <a16:creationId xmlns:a16="http://schemas.microsoft.com/office/drawing/2014/main" id="{1AF1F331-0B68-4ED0-A790-987A435867A1}"/>
                      </a:ext>
                    </a:extLst>
                  </p:cNvPr>
                  <p:cNvSpPr/>
                  <p:nvPr/>
                </p:nvSpPr>
                <p:spPr>
                  <a:xfrm>
                    <a:off x="10218413" y="1613394"/>
                    <a:ext cx="117455" cy="130605"/>
                  </a:xfrm>
                  <a:custGeom>
                    <a:avLst/>
                    <a:gdLst>
                      <a:gd name="connsiteX0" fmla="*/ 16875 w 117455"/>
                      <a:gd name="connsiteY0" fmla="*/ 50543 h 130605"/>
                      <a:gd name="connsiteX1" fmla="*/ 0 w 117455"/>
                      <a:gd name="connsiteY1" fmla="*/ 81502 h 130605"/>
                      <a:gd name="connsiteX2" fmla="*/ 41237 w 117455"/>
                      <a:gd name="connsiteY2" fmla="*/ 96474 h 130605"/>
                      <a:gd name="connsiteX3" fmla="*/ 69150 w 117455"/>
                      <a:gd name="connsiteY3" fmla="*/ 130606 h 130605"/>
                      <a:gd name="connsiteX4" fmla="*/ 92180 w 117455"/>
                      <a:gd name="connsiteY4" fmla="*/ 104024 h 130605"/>
                      <a:gd name="connsiteX5" fmla="*/ 104931 w 117455"/>
                      <a:gd name="connsiteY5" fmla="*/ 4802 h 130605"/>
                      <a:gd name="connsiteX6" fmla="*/ 16875 w 117455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5" h="130605">
                        <a:moveTo>
                          <a:pt x="16875" y="50543"/>
                        </a:moveTo>
                        <a:cubicBezTo>
                          <a:pt x="9769" y="60757"/>
                          <a:pt x="4123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4"/>
                        </a:cubicBezTo>
                        <a:cubicBezTo>
                          <a:pt x="53417" y="105102"/>
                          <a:pt x="62743" y="116776"/>
                          <a:pt x="69150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0" y="63992"/>
                          <a:pt x="125740" y="19520"/>
                          <a:pt x="104931" y="4802"/>
                        </a:cubicBezTo>
                        <a:cubicBezTo>
                          <a:pt x="84123" y="-9980"/>
                          <a:pt x="44662" y="10512"/>
                          <a:pt x="16875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" name="Freeform: Shape 162">
                    <a:extLst>
                      <a:ext uri="{FF2B5EF4-FFF2-40B4-BE49-F238E27FC236}">
                        <a16:creationId xmlns:a16="http://schemas.microsoft.com/office/drawing/2014/main" id="{4C53D51A-63D8-4427-98AF-1E0204AFAA18}"/>
                      </a:ext>
                    </a:extLst>
                  </p:cNvPr>
                  <p:cNvSpPr/>
                  <p:nvPr/>
                </p:nvSpPr>
                <p:spPr>
                  <a:xfrm>
                    <a:off x="10009294" y="1694420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5 w 289328"/>
                      <a:gd name="connsiteY3" fmla="*/ 49580 h 334914"/>
                      <a:gd name="connsiteX4" fmla="*/ 250292 w 289328"/>
                      <a:gd name="connsiteY4" fmla="*/ 15448 h 334914"/>
                      <a:gd name="connsiteX5" fmla="*/ 209055 w 289328"/>
                      <a:gd name="connsiteY5" fmla="*/ 476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0"/>
                          <a:pt x="-15527" y="280696"/>
                          <a:pt x="39032" y="319459"/>
                        </a:cubicBezTo>
                        <a:cubicBezTo>
                          <a:pt x="93591" y="358221"/>
                          <a:pt x="185201" y="321552"/>
                          <a:pt x="243503" y="237620"/>
                        </a:cubicBezTo>
                        <a:cubicBezTo>
                          <a:pt x="288864" y="172402"/>
                          <a:pt x="300791" y="97732"/>
                          <a:pt x="278205" y="49580"/>
                        </a:cubicBezTo>
                        <a:cubicBezTo>
                          <a:pt x="271735" y="35749"/>
                          <a:pt x="262472" y="24140"/>
                          <a:pt x="250292" y="15448"/>
                        </a:cubicBezTo>
                        <a:cubicBezTo>
                          <a:pt x="238111" y="6820"/>
                          <a:pt x="224154" y="1935"/>
                          <a:pt x="209055" y="476"/>
                        </a:cubicBezTo>
                        <a:cubicBezTo>
                          <a:pt x="156589" y="-4663"/>
                          <a:pt x="91117" y="32070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9556016" y="1383983"/>
                  <a:ext cx="242733" cy="481406"/>
                  <a:chOff x="9556016" y="1383983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CAAB97C8-752D-4FCE-B9FA-BFAA21AF85F7}"/>
                      </a:ext>
                    </a:extLst>
                  </p:cNvPr>
                  <p:cNvSpPr/>
                  <p:nvPr/>
                </p:nvSpPr>
                <p:spPr>
                  <a:xfrm>
                    <a:off x="9620184" y="1383983"/>
                    <a:ext cx="92703" cy="125791"/>
                  </a:xfrm>
                  <a:custGeom>
                    <a:avLst/>
                    <a:gdLst>
                      <a:gd name="connsiteX0" fmla="*/ 92475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90 h 125791"/>
                      <a:gd name="connsiteX5" fmla="*/ 41785 w 92703"/>
                      <a:gd name="connsiteY5" fmla="*/ 51 h 125791"/>
                      <a:gd name="connsiteX6" fmla="*/ 92475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5" y="85316"/>
                        </a:moveTo>
                        <a:cubicBezTo>
                          <a:pt x="93110" y="97751"/>
                          <a:pt x="92411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29" y="117418"/>
                          <a:pt x="5815" y="125792"/>
                        </a:cubicBezTo>
                        <a:cubicBezTo>
                          <a:pt x="2832" y="115261"/>
                          <a:pt x="866" y="103461"/>
                          <a:pt x="232" y="91090"/>
                        </a:cubicBezTo>
                        <a:cubicBezTo>
                          <a:pt x="-2306" y="42367"/>
                          <a:pt x="16282" y="1637"/>
                          <a:pt x="41785" y="51"/>
                        </a:cubicBezTo>
                        <a:cubicBezTo>
                          <a:pt x="67289" y="-1598"/>
                          <a:pt x="90001" y="36657"/>
                          <a:pt x="92475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" name="Freeform: Shape 165">
                    <a:extLst>
                      <a:ext uri="{FF2B5EF4-FFF2-40B4-BE49-F238E27FC236}">
                        <a16:creationId xmlns:a16="http://schemas.microsoft.com/office/drawing/2014/main" id="{8677044B-B928-4354-B958-F729FDBA8F8C}"/>
                      </a:ext>
                    </a:extLst>
                  </p:cNvPr>
                  <p:cNvSpPr/>
                  <p:nvPr/>
                </p:nvSpPr>
                <p:spPr>
                  <a:xfrm>
                    <a:off x="9556016" y="1495337"/>
                    <a:ext cx="242733" cy="370052"/>
                  </a:xfrm>
                  <a:custGeom>
                    <a:avLst/>
                    <a:gdLst>
                      <a:gd name="connsiteX0" fmla="*/ 242352 w 242733"/>
                      <a:gd name="connsiteY0" fmla="*/ 177545 h 370052"/>
                      <a:gd name="connsiteX1" fmla="*/ 130949 w 242733"/>
                      <a:gd name="connsiteY1" fmla="*/ 369899 h 370052"/>
                      <a:gd name="connsiteX2" fmla="*/ 386 w 242733"/>
                      <a:gd name="connsiteY2" fmla="*/ 192517 h 370052"/>
                      <a:gd name="connsiteX3" fmla="*/ 70108 w 242733"/>
                      <a:gd name="connsiteY3" fmla="*/ 14438 h 370052"/>
                      <a:gd name="connsiteX4" fmla="*/ 111853 w 242733"/>
                      <a:gd name="connsiteY4" fmla="*/ 163 h 370052"/>
                      <a:gd name="connsiteX5" fmla="*/ 154803 w 242733"/>
                      <a:gd name="connsiteY5" fmla="*/ 9172 h 370052"/>
                      <a:gd name="connsiteX6" fmla="*/ 242352 w 242733"/>
                      <a:gd name="connsiteY6" fmla="*/ 177545 h 370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52">
                        <a:moveTo>
                          <a:pt x="242352" y="177545"/>
                        </a:moveTo>
                        <a:cubicBezTo>
                          <a:pt x="247618" y="279622"/>
                          <a:pt x="197753" y="365775"/>
                          <a:pt x="130949" y="369899"/>
                        </a:cubicBezTo>
                        <a:cubicBezTo>
                          <a:pt x="64145" y="374023"/>
                          <a:pt x="5653" y="294594"/>
                          <a:pt x="386" y="192517"/>
                        </a:cubicBezTo>
                        <a:cubicBezTo>
                          <a:pt x="-3737" y="113152"/>
                          <a:pt x="25510" y="43430"/>
                          <a:pt x="70108" y="14438"/>
                        </a:cubicBezTo>
                        <a:cubicBezTo>
                          <a:pt x="82860" y="6127"/>
                          <a:pt x="96945" y="1115"/>
                          <a:pt x="111853" y="163"/>
                        </a:cubicBezTo>
                        <a:cubicBezTo>
                          <a:pt x="126762" y="-788"/>
                          <a:pt x="141227" y="2447"/>
                          <a:pt x="154803" y="9172"/>
                        </a:cubicBezTo>
                        <a:cubicBezTo>
                          <a:pt x="202003" y="32518"/>
                          <a:pt x="238228" y="98180"/>
                          <a:pt x="242352" y="17754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7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8574600" y="1062004"/>
                  <a:ext cx="334382" cy="409827"/>
                  <a:chOff x="8574600" y="1062004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168" name="Freeform: Shape 167">
                    <a:extLst>
                      <a:ext uri="{FF2B5EF4-FFF2-40B4-BE49-F238E27FC236}">
                        <a16:creationId xmlns:a16="http://schemas.microsoft.com/office/drawing/2014/main" id="{1594076A-AABA-4A7E-81FD-F5726D6CFD7E}"/>
                      </a:ext>
                    </a:extLst>
                  </p:cNvPr>
                  <p:cNvSpPr/>
                  <p:nvPr/>
                </p:nvSpPr>
                <p:spPr>
                  <a:xfrm>
                    <a:off x="8790223" y="1062004"/>
                    <a:ext cx="118759" cy="129993"/>
                  </a:xfrm>
                  <a:custGeom>
                    <a:avLst/>
                    <a:gdLst>
                      <a:gd name="connsiteX0" fmla="*/ 17763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2 w 118759"/>
                      <a:gd name="connsiteY2" fmla="*/ 95100 h 129993"/>
                      <a:gd name="connsiteX3" fmla="*/ 67755 w 118759"/>
                      <a:gd name="connsiteY3" fmla="*/ 129993 h 129993"/>
                      <a:gd name="connsiteX4" fmla="*/ 91545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3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3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5" y="86092"/>
                          <a:pt x="40792" y="95100"/>
                        </a:cubicBezTo>
                        <a:cubicBezTo>
                          <a:pt x="52719" y="104109"/>
                          <a:pt x="61665" y="116036"/>
                          <a:pt x="67755" y="129993"/>
                        </a:cubicBezTo>
                        <a:cubicBezTo>
                          <a:pt x="76066" y="122824"/>
                          <a:pt x="84186" y="114133"/>
                          <a:pt x="91545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0" y="-10085"/>
                          <a:pt x="46693" y="9264"/>
                          <a:pt x="17763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B0BBC52E-9436-4061-B164-99F3E375AB83}"/>
                      </a:ext>
                    </a:extLst>
                  </p:cNvPr>
                  <p:cNvSpPr/>
                  <p:nvPr/>
                </p:nvSpPr>
                <p:spPr>
                  <a:xfrm>
                    <a:off x="8574600" y="1140117"/>
                    <a:ext cx="292892" cy="331715"/>
                  </a:xfrm>
                  <a:custGeom>
                    <a:avLst/>
                    <a:gdLst>
                      <a:gd name="connsiteX0" fmla="*/ 49661 w 292892"/>
                      <a:gd name="connsiteY0" fmla="*/ 92800 h 331715"/>
                      <a:gd name="connsiteX1" fmla="*/ 36528 w 292892"/>
                      <a:gd name="connsiteY1" fmla="*/ 314717 h 331715"/>
                      <a:gd name="connsiteX2" fmla="*/ 243220 w 292892"/>
                      <a:gd name="connsiteY2" fmla="*/ 238905 h 331715"/>
                      <a:gd name="connsiteX3" fmla="*/ 283315 w 292892"/>
                      <a:gd name="connsiteY3" fmla="*/ 51880 h 331715"/>
                      <a:gd name="connsiteX4" fmla="*/ 256352 w 292892"/>
                      <a:gd name="connsiteY4" fmla="*/ 16987 h 331715"/>
                      <a:gd name="connsiteX5" fmla="*/ 215560 w 292892"/>
                      <a:gd name="connsiteY5" fmla="*/ 810 h 331715"/>
                      <a:gd name="connsiteX6" fmla="*/ 49661 w 292892"/>
                      <a:gd name="connsiteY6" fmla="*/ 92800 h 33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5">
                        <a:moveTo>
                          <a:pt x="49661" y="92800"/>
                        </a:moveTo>
                        <a:cubicBezTo>
                          <a:pt x="-11053" y="175020"/>
                          <a:pt x="-16889" y="274369"/>
                          <a:pt x="36528" y="314717"/>
                        </a:cubicBezTo>
                        <a:cubicBezTo>
                          <a:pt x="89946" y="355066"/>
                          <a:pt x="182506" y="321125"/>
                          <a:pt x="243220" y="238905"/>
                        </a:cubicBezTo>
                        <a:cubicBezTo>
                          <a:pt x="290420" y="175020"/>
                          <a:pt x="304441" y="100730"/>
                          <a:pt x="283315" y="51880"/>
                        </a:cubicBezTo>
                        <a:cubicBezTo>
                          <a:pt x="277288" y="37860"/>
                          <a:pt x="268279" y="25933"/>
                          <a:pt x="256352" y="16987"/>
                        </a:cubicBezTo>
                        <a:cubicBezTo>
                          <a:pt x="244425" y="7979"/>
                          <a:pt x="230595" y="2713"/>
                          <a:pt x="215560" y="810"/>
                        </a:cubicBezTo>
                        <a:cubicBezTo>
                          <a:pt x="163284" y="-5851"/>
                          <a:pt x="96861" y="28914"/>
                          <a:pt x="49661" y="9280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0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8066908" y="836600"/>
                  <a:ext cx="413860" cy="326294"/>
                  <a:chOff x="8066908" y="836600"/>
                  <a:chExt cx="413860" cy="326294"/>
                </a:xfrm>
                <a:solidFill>
                  <a:schemeClr val="accent1"/>
                </a:solidFill>
              </p:grpSpPr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9325FB7F-FBDC-4E6B-907A-36279AE81D51}"/>
                      </a:ext>
                    </a:extLst>
                  </p:cNvPr>
                  <p:cNvSpPr/>
                  <p:nvPr/>
                </p:nvSpPr>
                <p:spPr>
                  <a:xfrm>
                    <a:off x="8351590" y="836600"/>
                    <a:ext cx="129177" cy="118317"/>
                  </a:xfrm>
                  <a:custGeom>
                    <a:avLst/>
                    <a:gdLst>
                      <a:gd name="connsiteX0" fmla="*/ 26582 w 129177"/>
                      <a:gd name="connsiteY0" fmla="*/ 24425 h 118317"/>
                      <a:gd name="connsiteX1" fmla="*/ 0 w 129177"/>
                      <a:gd name="connsiteY1" fmla="*/ 47327 h 118317"/>
                      <a:gd name="connsiteX2" fmla="*/ 33180 w 129177"/>
                      <a:gd name="connsiteY2" fmla="*/ 76256 h 118317"/>
                      <a:gd name="connsiteX3" fmla="*/ 47263 w 129177"/>
                      <a:gd name="connsiteY3" fmla="*/ 118318 h 118317"/>
                      <a:gd name="connsiteX4" fmla="*/ 78032 w 129177"/>
                      <a:gd name="connsiteY4" fmla="*/ 101696 h 118317"/>
                      <a:gd name="connsiteX5" fmla="*/ 124725 w 129177"/>
                      <a:gd name="connsiteY5" fmla="*/ 13259 h 118317"/>
                      <a:gd name="connsiteX6" fmla="*/ 26582 w 129177"/>
                      <a:gd name="connsiteY6" fmla="*/ 24425 h 118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177" h="118317">
                        <a:moveTo>
                          <a:pt x="26582" y="24425"/>
                        </a:moveTo>
                        <a:cubicBezTo>
                          <a:pt x="16368" y="31467"/>
                          <a:pt x="7422" y="39270"/>
                          <a:pt x="0" y="47327"/>
                        </a:cubicBezTo>
                        <a:cubicBezTo>
                          <a:pt x="13513" y="54115"/>
                          <a:pt x="24868" y="63758"/>
                          <a:pt x="33180" y="76256"/>
                        </a:cubicBezTo>
                        <a:cubicBezTo>
                          <a:pt x="41490" y="88754"/>
                          <a:pt x="46058" y="103028"/>
                          <a:pt x="47263" y="118318"/>
                        </a:cubicBezTo>
                        <a:cubicBezTo>
                          <a:pt x="57414" y="114321"/>
                          <a:pt x="67882" y="108738"/>
                          <a:pt x="78032" y="101696"/>
                        </a:cubicBezTo>
                        <a:cubicBezTo>
                          <a:pt x="118001" y="74163"/>
                          <a:pt x="138936" y="34575"/>
                          <a:pt x="124725" y="13259"/>
                        </a:cubicBezTo>
                        <a:cubicBezTo>
                          <a:pt x="110514" y="-8121"/>
                          <a:pt x="66550" y="-3109"/>
                          <a:pt x="26582" y="2442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" name="Freeform: Shape 171">
                    <a:extLst>
                      <a:ext uri="{FF2B5EF4-FFF2-40B4-BE49-F238E27FC236}">
                        <a16:creationId xmlns:a16="http://schemas.microsoft.com/office/drawing/2014/main" id="{E2AA2E4B-EAE4-46DB-8F51-6ACED2064AF1}"/>
                      </a:ext>
                    </a:extLst>
                  </p:cNvPr>
                  <p:cNvSpPr/>
                  <p:nvPr/>
                </p:nvSpPr>
                <p:spPr>
                  <a:xfrm>
                    <a:off x="8066908" y="871720"/>
                    <a:ext cx="332192" cy="291174"/>
                  </a:xfrm>
                  <a:custGeom>
                    <a:avLst/>
                    <a:gdLst>
                      <a:gd name="connsiteX0" fmla="*/ 98609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3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19 w 332192"/>
                      <a:gd name="connsiteY5" fmla="*/ 12207 h 291174"/>
                      <a:gd name="connsiteX6" fmla="*/ 98609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09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3" y="83198"/>
                        </a:cubicBezTo>
                        <a:cubicBezTo>
                          <a:pt x="330741" y="67908"/>
                          <a:pt x="326109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19" y="12207"/>
                        </a:cubicBezTo>
                        <a:cubicBezTo>
                          <a:pt x="237545" y="-11457"/>
                          <a:pt x="163763" y="-672"/>
                          <a:pt x="98609" y="4418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7625414" y="472628"/>
                  <a:ext cx="256369" cy="465126"/>
                  <a:chOff x="7625414" y="472628"/>
                  <a:chExt cx="256369" cy="465126"/>
                </a:xfrm>
                <a:solidFill>
                  <a:schemeClr val="accent1"/>
                </a:solidFill>
              </p:grpSpPr>
              <p:sp>
                <p:nvSpPr>
                  <p:cNvPr id="174" name="Freeform: Shape 173">
                    <a:extLst>
                      <a:ext uri="{FF2B5EF4-FFF2-40B4-BE49-F238E27FC236}">
                        <a16:creationId xmlns:a16="http://schemas.microsoft.com/office/drawing/2014/main" id="{B808484A-6393-4B98-A9DC-DE2E9B49C0D4}"/>
                      </a:ext>
                    </a:extLst>
                  </p:cNvPr>
                  <p:cNvSpPr/>
                  <p:nvPr/>
                </p:nvSpPr>
                <p:spPr>
                  <a:xfrm>
                    <a:off x="7765647" y="472628"/>
                    <a:ext cx="102303" cy="131713"/>
                  </a:xfrm>
                  <a:custGeom>
                    <a:avLst/>
                    <a:gdLst>
                      <a:gd name="connsiteX0" fmla="*/ 94844 w 102303"/>
                      <a:gd name="connsiteY0" fmla="*/ 99422 h 131713"/>
                      <a:gd name="connsiteX1" fmla="*/ 80697 w 102303"/>
                      <a:gd name="connsiteY1" fmla="*/ 131713 h 131713"/>
                      <a:gd name="connsiteX2" fmla="*/ 43837 w 102303"/>
                      <a:gd name="connsiteY2" fmla="*/ 107796 h 131713"/>
                      <a:gd name="connsiteX3" fmla="*/ 0 w 102303"/>
                      <a:gd name="connsiteY3" fmla="*/ 106146 h 131713"/>
                      <a:gd name="connsiteX4" fmla="*/ 6978 w 102303"/>
                      <a:gd name="connsiteY4" fmla="*/ 71571 h 131713"/>
                      <a:gd name="connsiteX5" fmla="*/ 77589 w 102303"/>
                      <a:gd name="connsiteY5" fmla="*/ 1151 h 131713"/>
                      <a:gd name="connsiteX6" fmla="*/ 94844 w 102303"/>
                      <a:gd name="connsiteY6" fmla="*/ 99422 h 131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303" h="131713">
                        <a:moveTo>
                          <a:pt x="94844" y="99422"/>
                        </a:moveTo>
                        <a:cubicBezTo>
                          <a:pt x="91102" y="111285"/>
                          <a:pt x="86216" y="122197"/>
                          <a:pt x="80697" y="131713"/>
                        </a:cubicBezTo>
                        <a:cubicBezTo>
                          <a:pt x="70420" y="120547"/>
                          <a:pt x="58048" y="112300"/>
                          <a:pt x="43837" y="107796"/>
                        </a:cubicBezTo>
                        <a:cubicBezTo>
                          <a:pt x="29627" y="103291"/>
                          <a:pt x="14782" y="102911"/>
                          <a:pt x="0" y="106146"/>
                        </a:cubicBezTo>
                        <a:cubicBezTo>
                          <a:pt x="887" y="95171"/>
                          <a:pt x="3235" y="83434"/>
                          <a:pt x="6978" y="71571"/>
                        </a:cubicBezTo>
                        <a:cubicBezTo>
                          <a:pt x="21696" y="25005"/>
                          <a:pt x="53290" y="-6525"/>
                          <a:pt x="77589" y="1151"/>
                        </a:cubicBezTo>
                        <a:cubicBezTo>
                          <a:pt x="101823" y="8827"/>
                          <a:pt x="109562" y="52856"/>
                          <a:pt x="94844" y="9942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" name="Freeform: Shape 174">
                    <a:extLst>
                      <a:ext uri="{FF2B5EF4-FFF2-40B4-BE49-F238E27FC236}">
                        <a16:creationId xmlns:a16="http://schemas.microsoft.com/office/drawing/2014/main" id="{BC9D1372-FF8B-4AEE-BAAF-0624E1E0D3A2}"/>
                      </a:ext>
                    </a:extLst>
                  </p:cNvPr>
                  <p:cNvSpPr/>
                  <p:nvPr/>
                </p:nvSpPr>
                <p:spPr>
                  <a:xfrm>
                    <a:off x="7625414" y="576583"/>
                    <a:ext cx="256369" cy="361171"/>
                  </a:xfrm>
                  <a:custGeom>
                    <a:avLst/>
                    <a:gdLst>
                      <a:gd name="connsiteX0" fmla="*/ 243514 w 256369"/>
                      <a:gd name="connsiteY0" fmla="*/ 217194 h 361171"/>
                      <a:gd name="connsiteX1" fmla="*/ 72286 w 256369"/>
                      <a:gd name="connsiteY1" fmla="*/ 357399 h 361171"/>
                      <a:gd name="connsiteX2" fmla="*/ 12842 w 256369"/>
                      <a:gd name="connsiteY2" fmla="*/ 143982 h 361171"/>
                      <a:gd name="connsiteX3" fmla="*/ 140233 w 256369"/>
                      <a:gd name="connsiteY3" fmla="*/ 2128 h 361171"/>
                      <a:gd name="connsiteX4" fmla="*/ 184070 w 256369"/>
                      <a:gd name="connsiteY4" fmla="*/ 3777 h 361171"/>
                      <a:gd name="connsiteX5" fmla="*/ 220930 w 256369"/>
                      <a:gd name="connsiteY5" fmla="*/ 27695 h 361171"/>
                      <a:gd name="connsiteX6" fmla="*/ 243514 w 256369"/>
                      <a:gd name="connsiteY6" fmla="*/ 217194 h 36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6369" h="361171">
                        <a:moveTo>
                          <a:pt x="243514" y="217194"/>
                        </a:moveTo>
                        <a:cubicBezTo>
                          <a:pt x="212618" y="314830"/>
                          <a:pt x="135918" y="377573"/>
                          <a:pt x="72286" y="357399"/>
                        </a:cubicBezTo>
                        <a:cubicBezTo>
                          <a:pt x="8592" y="337224"/>
                          <a:pt x="-17990" y="241619"/>
                          <a:pt x="12842" y="143982"/>
                        </a:cubicBezTo>
                        <a:cubicBezTo>
                          <a:pt x="36823" y="68107"/>
                          <a:pt x="88528" y="13293"/>
                          <a:pt x="140233" y="2128"/>
                        </a:cubicBezTo>
                        <a:cubicBezTo>
                          <a:pt x="155078" y="-1108"/>
                          <a:pt x="169923" y="-727"/>
                          <a:pt x="184070" y="3777"/>
                        </a:cubicBezTo>
                        <a:cubicBezTo>
                          <a:pt x="198281" y="8282"/>
                          <a:pt x="210652" y="16529"/>
                          <a:pt x="220930" y="27695"/>
                        </a:cubicBezTo>
                        <a:cubicBezTo>
                          <a:pt x="256774" y="66711"/>
                          <a:pt x="267495" y="141318"/>
                          <a:pt x="243514" y="217194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6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7261683" y="268735"/>
                  <a:ext cx="334382" cy="409827"/>
                  <a:chOff x="7261683" y="268735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C8768311-6C2C-4234-96E9-CDB0544F2F84}"/>
                      </a:ext>
                    </a:extLst>
                  </p:cNvPr>
                  <p:cNvSpPr/>
                  <p:nvPr/>
                </p:nvSpPr>
                <p:spPr>
                  <a:xfrm>
                    <a:off x="7477306" y="268735"/>
                    <a:ext cx="118759" cy="129993"/>
                  </a:xfrm>
                  <a:custGeom>
                    <a:avLst/>
                    <a:gdLst>
                      <a:gd name="connsiteX0" fmla="*/ 17764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3 w 118759"/>
                      <a:gd name="connsiteY2" fmla="*/ 95100 h 129993"/>
                      <a:gd name="connsiteX3" fmla="*/ 67756 w 118759"/>
                      <a:gd name="connsiteY3" fmla="*/ 129993 h 129993"/>
                      <a:gd name="connsiteX4" fmla="*/ 91546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4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4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6" y="86092"/>
                          <a:pt x="40793" y="95100"/>
                        </a:cubicBezTo>
                        <a:cubicBezTo>
                          <a:pt x="52720" y="104109"/>
                          <a:pt x="61665" y="116036"/>
                          <a:pt x="67756" y="129993"/>
                        </a:cubicBezTo>
                        <a:cubicBezTo>
                          <a:pt x="76066" y="122824"/>
                          <a:pt x="84187" y="114133"/>
                          <a:pt x="91546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1" y="-10085"/>
                          <a:pt x="46693" y="9264"/>
                          <a:pt x="17764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8423B580-FABD-48B7-AC69-9F5917261A62}"/>
                      </a:ext>
                    </a:extLst>
                  </p:cNvPr>
                  <p:cNvSpPr/>
                  <p:nvPr/>
                </p:nvSpPr>
                <p:spPr>
                  <a:xfrm>
                    <a:off x="7261683" y="346847"/>
                    <a:ext cx="292892" cy="331716"/>
                  </a:xfrm>
                  <a:custGeom>
                    <a:avLst/>
                    <a:gdLst>
                      <a:gd name="connsiteX0" fmla="*/ 49660 w 292892"/>
                      <a:gd name="connsiteY0" fmla="*/ 92801 h 331716"/>
                      <a:gd name="connsiteX1" fmla="*/ 36528 w 292892"/>
                      <a:gd name="connsiteY1" fmla="*/ 314718 h 331716"/>
                      <a:gd name="connsiteX2" fmla="*/ 243220 w 292892"/>
                      <a:gd name="connsiteY2" fmla="*/ 238906 h 331716"/>
                      <a:gd name="connsiteX3" fmla="*/ 283315 w 292892"/>
                      <a:gd name="connsiteY3" fmla="*/ 51881 h 331716"/>
                      <a:gd name="connsiteX4" fmla="*/ 256352 w 292892"/>
                      <a:gd name="connsiteY4" fmla="*/ 16989 h 331716"/>
                      <a:gd name="connsiteX5" fmla="*/ 215559 w 292892"/>
                      <a:gd name="connsiteY5" fmla="*/ 811 h 331716"/>
                      <a:gd name="connsiteX6" fmla="*/ 49660 w 292892"/>
                      <a:gd name="connsiteY6" fmla="*/ 92801 h 33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6">
                        <a:moveTo>
                          <a:pt x="49660" y="92801"/>
                        </a:moveTo>
                        <a:cubicBezTo>
                          <a:pt x="-11053" y="175021"/>
                          <a:pt x="-16890" y="274370"/>
                          <a:pt x="36528" y="314718"/>
                        </a:cubicBezTo>
                        <a:cubicBezTo>
                          <a:pt x="89946" y="355067"/>
                          <a:pt x="182507" y="321126"/>
                          <a:pt x="243220" y="238906"/>
                        </a:cubicBezTo>
                        <a:cubicBezTo>
                          <a:pt x="290420" y="175021"/>
                          <a:pt x="304441" y="100731"/>
                          <a:pt x="283315" y="51881"/>
                        </a:cubicBezTo>
                        <a:cubicBezTo>
                          <a:pt x="277288" y="37861"/>
                          <a:pt x="268279" y="25934"/>
                          <a:pt x="256352" y="16989"/>
                        </a:cubicBezTo>
                        <a:cubicBezTo>
                          <a:pt x="244425" y="7980"/>
                          <a:pt x="230595" y="2714"/>
                          <a:pt x="215559" y="811"/>
                        </a:cubicBezTo>
                        <a:cubicBezTo>
                          <a:pt x="163284" y="-5850"/>
                          <a:pt x="96861" y="28852"/>
                          <a:pt x="49660" y="9280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9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6883538" y="15669"/>
                  <a:ext cx="413825" cy="321092"/>
                  <a:chOff x="6883538" y="15669"/>
                  <a:chExt cx="413825" cy="321092"/>
                </a:xfrm>
                <a:solidFill>
                  <a:schemeClr val="accent1"/>
                </a:solidFill>
              </p:grpSpPr>
              <p:sp>
                <p:nvSpPr>
                  <p:cNvPr id="180" name="Freeform: Shape 179">
                    <a:extLst>
                      <a:ext uri="{FF2B5EF4-FFF2-40B4-BE49-F238E27FC236}">
                        <a16:creationId xmlns:a16="http://schemas.microsoft.com/office/drawing/2014/main" id="{E3446367-75E0-46B8-B020-D31B212F04C9}"/>
                      </a:ext>
                    </a:extLst>
                  </p:cNvPr>
                  <p:cNvSpPr/>
                  <p:nvPr/>
                </p:nvSpPr>
                <p:spPr>
                  <a:xfrm>
                    <a:off x="7168220" y="15669"/>
                    <a:ext cx="129142" cy="113115"/>
                  </a:xfrm>
                  <a:custGeom>
                    <a:avLst/>
                    <a:gdLst>
                      <a:gd name="connsiteX0" fmla="*/ 0 w 129142"/>
                      <a:gd name="connsiteY0" fmla="*/ 42188 h 113115"/>
                      <a:gd name="connsiteX1" fmla="*/ 33116 w 129142"/>
                      <a:gd name="connsiteY1" fmla="*/ 71054 h 113115"/>
                      <a:gd name="connsiteX2" fmla="*/ 47200 w 129142"/>
                      <a:gd name="connsiteY2" fmla="*/ 113116 h 113115"/>
                      <a:gd name="connsiteX3" fmla="*/ 77970 w 129142"/>
                      <a:gd name="connsiteY3" fmla="*/ 96494 h 113115"/>
                      <a:gd name="connsiteX4" fmla="*/ 115210 w 129142"/>
                      <a:gd name="connsiteY4" fmla="*/ 60396 h 113115"/>
                      <a:gd name="connsiteX5" fmla="*/ 127644 w 129142"/>
                      <a:gd name="connsiteY5" fmla="*/ 34829 h 113115"/>
                      <a:gd name="connsiteX6" fmla="*/ 124662 w 129142"/>
                      <a:gd name="connsiteY6" fmla="*/ 8057 h 113115"/>
                      <a:gd name="connsiteX7" fmla="*/ 116034 w 129142"/>
                      <a:gd name="connsiteY7" fmla="*/ 0 h 113115"/>
                      <a:gd name="connsiteX8" fmla="*/ 64646 w 129142"/>
                      <a:gd name="connsiteY8" fmla="*/ 0 h 113115"/>
                      <a:gd name="connsiteX9" fmla="*/ 52149 w 129142"/>
                      <a:gd name="connsiteY9" fmla="*/ 4885 h 113115"/>
                      <a:gd name="connsiteX10" fmla="*/ 26582 w 129142"/>
                      <a:gd name="connsiteY10" fmla="*/ 19286 h 113115"/>
                      <a:gd name="connsiteX11" fmla="*/ 0 w 129142"/>
                      <a:gd name="connsiteY11" fmla="*/ 42188 h 113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9142" h="113115">
                        <a:moveTo>
                          <a:pt x="0" y="42188"/>
                        </a:moveTo>
                        <a:cubicBezTo>
                          <a:pt x="13513" y="48977"/>
                          <a:pt x="24806" y="58556"/>
                          <a:pt x="33116" y="71054"/>
                        </a:cubicBezTo>
                        <a:cubicBezTo>
                          <a:pt x="41427" y="83552"/>
                          <a:pt x="45995" y="97826"/>
                          <a:pt x="47200" y="113116"/>
                        </a:cubicBezTo>
                        <a:cubicBezTo>
                          <a:pt x="57351" y="109119"/>
                          <a:pt x="67818" y="103536"/>
                          <a:pt x="77970" y="96494"/>
                        </a:cubicBezTo>
                        <a:cubicBezTo>
                          <a:pt x="93639" y="85709"/>
                          <a:pt x="106391" y="73084"/>
                          <a:pt x="115210" y="60396"/>
                        </a:cubicBezTo>
                        <a:cubicBezTo>
                          <a:pt x="121300" y="51705"/>
                          <a:pt x="125551" y="42950"/>
                          <a:pt x="127644" y="34829"/>
                        </a:cubicBezTo>
                        <a:cubicBezTo>
                          <a:pt x="130309" y="24615"/>
                          <a:pt x="129484" y="15289"/>
                          <a:pt x="124662" y="8057"/>
                        </a:cubicBezTo>
                        <a:cubicBezTo>
                          <a:pt x="122505" y="4758"/>
                          <a:pt x="119523" y="2094"/>
                          <a:pt x="116034" y="0"/>
                        </a:cubicBezTo>
                        <a:lnTo>
                          <a:pt x="64646" y="0"/>
                        </a:lnTo>
                        <a:cubicBezTo>
                          <a:pt x="60523" y="1332"/>
                          <a:pt x="56336" y="2982"/>
                          <a:pt x="52149" y="4885"/>
                        </a:cubicBezTo>
                        <a:cubicBezTo>
                          <a:pt x="43648" y="8628"/>
                          <a:pt x="35020" y="13450"/>
                          <a:pt x="26582" y="19286"/>
                        </a:cubicBezTo>
                        <a:cubicBezTo>
                          <a:pt x="16368" y="26265"/>
                          <a:pt x="7423" y="34068"/>
                          <a:pt x="0" y="421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" name="Freeform: Shape 180">
                    <a:extLst>
                      <a:ext uri="{FF2B5EF4-FFF2-40B4-BE49-F238E27FC236}">
                        <a16:creationId xmlns:a16="http://schemas.microsoft.com/office/drawing/2014/main" id="{E7E3E6A8-AA52-4A3C-9047-19911E34932F}"/>
                      </a:ext>
                    </a:extLst>
                  </p:cNvPr>
                  <p:cNvSpPr/>
                  <p:nvPr/>
                </p:nvSpPr>
                <p:spPr>
                  <a:xfrm>
                    <a:off x="6883538" y="45588"/>
                    <a:ext cx="332192" cy="291174"/>
                  </a:xfrm>
                  <a:custGeom>
                    <a:avLst/>
                    <a:gdLst>
                      <a:gd name="connsiteX0" fmla="*/ 98610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2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83 w 332192"/>
                      <a:gd name="connsiteY5" fmla="*/ 12207 h 291174"/>
                      <a:gd name="connsiteX6" fmla="*/ 98610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10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2" y="83198"/>
                        </a:cubicBezTo>
                        <a:cubicBezTo>
                          <a:pt x="330741" y="67908"/>
                          <a:pt x="326110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83" y="12207"/>
                        </a:cubicBezTo>
                        <a:cubicBezTo>
                          <a:pt x="237545" y="-11457"/>
                          <a:pt x="163763" y="-672"/>
                          <a:pt x="98610" y="4418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D306A529-DA1E-44AC-B2F9-B3CF2EF9A734}"/>
                    </a:ext>
                  </a:extLst>
                </p:cNvPr>
                <p:cNvSpPr/>
                <p:nvPr/>
              </p:nvSpPr>
              <p:spPr>
                <a:xfrm>
                  <a:off x="6619390" y="15669"/>
                  <a:ext cx="152766" cy="38107"/>
                </a:xfrm>
                <a:custGeom>
                  <a:avLst/>
                  <a:gdLst>
                    <a:gd name="connsiteX0" fmla="*/ 0 w 152766"/>
                    <a:gd name="connsiteY0" fmla="*/ 0 h 38107"/>
                    <a:gd name="connsiteX1" fmla="*/ 45234 w 152766"/>
                    <a:gd name="connsiteY1" fmla="*/ 34322 h 38107"/>
                    <a:gd name="connsiteX2" fmla="*/ 152766 w 152766"/>
                    <a:gd name="connsiteY2" fmla="*/ 0 h 38107"/>
                    <a:gd name="connsiteX3" fmla="*/ 0 w 152766"/>
                    <a:gd name="connsiteY3" fmla="*/ 0 h 38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766" h="38107">
                      <a:moveTo>
                        <a:pt x="0" y="0"/>
                      </a:moveTo>
                      <a:cubicBezTo>
                        <a:pt x="11673" y="16495"/>
                        <a:pt x="26899" y="28549"/>
                        <a:pt x="45234" y="34322"/>
                      </a:cubicBezTo>
                      <a:cubicBezTo>
                        <a:pt x="80380" y="45487"/>
                        <a:pt x="119587" y="31340"/>
                        <a:pt x="15276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1B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9B4C8C1-140D-466C-864C-49144CC58714}"/>
              </a:ext>
            </a:extLst>
          </p:cNvPr>
          <p:cNvGrpSpPr/>
          <p:nvPr/>
        </p:nvGrpSpPr>
        <p:grpSpPr>
          <a:xfrm>
            <a:off x="4167471" y="1296891"/>
            <a:ext cx="4601055" cy="3989846"/>
            <a:chOff x="4167471" y="1296891"/>
            <a:chExt cx="4601055" cy="3989846"/>
          </a:xfrm>
        </p:grpSpPr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DCAF3D15-1BF8-459F-9333-A4F154BB9AD4}"/>
                </a:ext>
              </a:extLst>
            </p:cNvPr>
            <p:cNvSpPr/>
            <p:nvPr/>
          </p:nvSpPr>
          <p:spPr>
            <a:xfrm>
              <a:off x="5064819" y="2200592"/>
              <a:ext cx="2878073" cy="2727134"/>
            </a:xfrm>
            <a:custGeom>
              <a:avLst/>
              <a:gdLst>
                <a:gd name="connsiteX0" fmla="*/ 2878074 w 2878073"/>
                <a:gd name="connsiteY0" fmla="*/ 341884 h 2727134"/>
                <a:gd name="connsiteX1" fmla="*/ 2878074 w 2878073"/>
                <a:gd name="connsiteY1" fmla="*/ 2727135 h 2727134"/>
                <a:gd name="connsiteX2" fmla="*/ 0 w 2878073"/>
                <a:gd name="connsiteY2" fmla="*/ 2727135 h 2727134"/>
                <a:gd name="connsiteX3" fmla="*/ 0 w 2878073"/>
                <a:gd name="connsiteY3" fmla="*/ 341884 h 2727134"/>
                <a:gd name="connsiteX4" fmla="*/ 341884 w 2878073"/>
                <a:gd name="connsiteY4" fmla="*/ 0 h 2727134"/>
                <a:gd name="connsiteX5" fmla="*/ 2536190 w 2878073"/>
                <a:gd name="connsiteY5" fmla="*/ 0 h 2727134"/>
                <a:gd name="connsiteX6" fmla="*/ 2878074 w 2878073"/>
                <a:gd name="connsiteY6" fmla="*/ 341884 h 2727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073" h="2727134">
                  <a:moveTo>
                    <a:pt x="2878074" y="341884"/>
                  </a:moveTo>
                  <a:lnTo>
                    <a:pt x="2878074" y="2727135"/>
                  </a:lnTo>
                  <a:lnTo>
                    <a:pt x="0" y="2727135"/>
                  </a:lnTo>
                  <a:lnTo>
                    <a:pt x="0" y="341884"/>
                  </a:lnTo>
                  <a:cubicBezTo>
                    <a:pt x="0" y="153861"/>
                    <a:pt x="153860" y="0"/>
                    <a:pt x="341884" y="0"/>
                  </a:cubicBezTo>
                  <a:lnTo>
                    <a:pt x="2536190" y="0"/>
                  </a:lnTo>
                  <a:cubicBezTo>
                    <a:pt x="2724214" y="0"/>
                    <a:pt x="2878074" y="153861"/>
                    <a:pt x="2878074" y="341884"/>
                  </a:cubicBezTo>
                  <a:close/>
                </a:path>
              </a:pathLst>
            </a:custGeom>
            <a:solidFill>
              <a:srgbClr val="7F808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A45B02A-5DA2-4A36-8350-40A82FF7963F}"/>
                </a:ext>
              </a:extLst>
            </p:cNvPr>
            <p:cNvSpPr/>
            <p:nvPr/>
          </p:nvSpPr>
          <p:spPr>
            <a:xfrm>
              <a:off x="5079417" y="2222537"/>
              <a:ext cx="2871287" cy="2720678"/>
            </a:xfrm>
            <a:custGeom>
              <a:avLst/>
              <a:gdLst>
                <a:gd name="connsiteX0" fmla="*/ 2871288 w 2871287"/>
                <a:gd name="connsiteY0" fmla="*/ 341060 h 2720678"/>
                <a:gd name="connsiteX1" fmla="*/ 2871288 w 2871287"/>
                <a:gd name="connsiteY1" fmla="*/ 2720679 h 2720678"/>
                <a:gd name="connsiteX2" fmla="*/ 0 w 2871287"/>
                <a:gd name="connsiteY2" fmla="*/ 2720679 h 2720678"/>
                <a:gd name="connsiteX3" fmla="*/ 0 w 2871287"/>
                <a:gd name="connsiteY3" fmla="*/ 341060 h 2720678"/>
                <a:gd name="connsiteX4" fmla="*/ 341060 w 2871287"/>
                <a:gd name="connsiteY4" fmla="*/ 0 h 2720678"/>
                <a:gd name="connsiteX5" fmla="*/ 2530164 w 2871287"/>
                <a:gd name="connsiteY5" fmla="*/ 0 h 2720678"/>
                <a:gd name="connsiteX6" fmla="*/ 2871288 w 2871287"/>
                <a:gd name="connsiteY6" fmla="*/ 341060 h 272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1287" h="2720678">
                  <a:moveTo>
                    <a:pt x="2871288" y="341060"/>
                  </a:moveTo>
                  <a:lnTo>
                    <a:pt x="2871288" y="2720679"/>
                  </a:lnTo>
                  <a:lnTo>
                    <a:pt x="0" y="2720679"/>
                  </a:lnTo>
                  <a:lnTo>
                    <a:pt x="0" y="341060"/>
                  </a:lnTo>
                  <a:cubicBezTo>
                    <a:pt x="0" y="153464"/>
                    <a:pt x="153464" y="0"/>
                    <a:pt x="341060" y="0"/>
                  </a:cubicBezTo>
                  <a:lnTo>
                    <a:pt x="2530164" y="0"/>
                  </a:lnTo>
                  <a:cubicBezTo>
                    <a:pt x="2717760" y="-63"/>
                    <a:pt x="2871288" y="153464"/>
                    <a:pt x="2871288" y="341060"/>
                  </a:cubicBezTo>
                  <a:close/>
                </a:path>
              </a:pathLst>
            </a:custGeom>
            <a:solidFill>
              <a:srgbClr val="7F8080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6483F56-6C20-496B-B639-D18DE5E957A5}"/>
                </a:ext>
              </a:extLst>
            </p:cNvPr>
            <p:cNvSpPr/>
            <p:nvPr/>
          </p:nvSpPr>
          <p:spPr>
            <a:xfrm>
              <a:off x="4167471" y="2682250"/>
              <a:ext cx="4601055" cy="2604487"/>
            </a:xfrm>
            <a:custGeom>
              <a:avLst/>
              <a:gdLst>
                <a:gd name="connsiteX0" fmla="*/ 2387590 w 4601055"/>
                <a:gd name="connsiteY0" fmla="*/ 1252 h 2604487"/>
                <a:gd name="connsiteX1" fmla="*/ 3880997 w 4601055"/>
                <a:gd name="connsiteY1" fmla="*/ 436839 h 2604487"/>
                <a:gd name="connsiteX2" fmla="*/ 4601056 w 4601055"/>
                <a:gd name="connsiteY2" fmla="*/ 2356953 h 2604487"/>
                <a:gd name="connsiteX3" fmla="*/ 1009709 w 4601055"/>
                <a:gd name="connsiteY3" fmla="*/ 2356953 h 2604487"/>
                <a:gd name="connsiteX4" fmla="*/ 200769 w 4601055"/>
                <a:gd name="connsiteY4" fmla="*/ 2508070 h 2604487"/>
                <a:gd name="connsiteX5" fmla="*/ 307414 w 4601055"/>
                <a:gd name="connsiteY5" fmla="*/ 1196866 h 2604487"/>
                <a:gd name="connsiteX6" fmla="*/ 991882 w 4601055"/>
                <a:gd name="connsiteY6" fmla="*/ 303486 h 2604487"/>
                <a:gd name="connsiteX7" fmla="*/ 2387590 w 4601055"/>
                <a:gd name="connsiteY7" fmla="*/ 1252 h 260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01055" h="2604487">
                  <a:moveTo>
                    <a:pt x="2387590" y="1252"/>
                  </a:moveTo>
                  <a:cubicBezTo>
                    <a:pt x="2884842" y="-22729"/>
                    <a:pt x="3752021" y="304247"/>
                    <a:pt x="3880997" y="436839"/>
                  </a:cubicBezTo>
                  <a:cubicBezTo>
                    <a:pt x="4360994" y="930222"/>
                    <a:pt x="4601056" y="2356953"/>
                    <a:pt x="4601056" y="2356953"/>
                  </a:cubicBezTo>
                  <a:lnTo>
                    <a:pt x="1009709" y="2356953"/>
                  </a:lnTo>
                  <a:cubicBezTo>
                    <a:pt x="1009709" y="2356953"/>
                    <a:pt x="574121" y="2792540"/>
                    <a:pt x="200769" y="2508070"/>
                  </a:cubicBezTo>
                  <a:cubicBezTo>
                    <a:pt x="-172582" y="2223599"/>
                    <a:pt x="40771" y="1703571"/>
                    <a:pt x="307414" y="1196866"/>
                  </a:cubicBezTo>
                  <a:cubicBezTo>
                    <a:pt x="574121" y="690160"/>
                    <a:pt x="876356" y="374603"/>
                    <a:pt x="991882" y="303486"/>
                  </a:cubicBezTo>
                  <a:cubicBezTo>
                    <a:pt x="1107536" y="232368"/>
                    <a:pt x="1649768" y="36779"/>
                    <a:pt x="2387590" y="1252"/>
                  </a:cubicBezTo>
                  <a:close/>
                </a:path>
              </a:pathLst>
            </a:custGeom>
            <a:solidFill>
              <a:srgbClr val="1D3143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62FCD8F-C8F2-4D83-8532-86AC0DAD6E1E}"/>
                </a:ext>
              </a:extLst>
            </p:cNvPr>
            <p:cNvSpPr/>
            <p:nvPr/>
          </p:nvSpPr>
          <p:spPr>
            <a:xfrm>
              <a:off x="5652672" y="2570082"/>
              <a:ext cx="1635642" cy="1997941"/>
            </a:xfrm>
            <a:custGeom>
              <a:avLst/>
              <a:gdLst>
                <a:gd name="connsiteX0" fmla="*/ 822262 w 1635642"/>
                <a:gd name="connsiteY0" fmla="*/ 1997942 h 1997941"/>
                <a:gd name="connsiteX1" fmla="*/ 0 w 1635642"/>
                <a:gd name="connsiteY1" fmla="*/ 784564 h 1997941"/>
                <a:gd name="connsiteX2" fmla="*/ 208912 w 1635642"/>
                <a:gd name="connsiteY2" fmla="*/ 562329 h 1997941"/>
                <a:gd name="connsiteX3" fmla="*/ 79999 w 1635642"/>
                <a:gd name="connsiteY3" fmla="*/ 442299 h 1997941"/>
                <a:gd name="connsiteX4" fmla="*/ 408879 w 1635642"/>
                <a:gd name="connsiteY4" fmla="*/ 68947 h 1997941"/>
                <a:gd name="connsiteX5" fmla="*/ 1191173 w 1635642"/>
                <a:gd name="connsiteY5" fmla="*/ 24474 h 1997941"/>
                <a:gd name="connsiteX6" fmla="*/ 1568966 w 1635642"/>
                <a:gd name="connsiteY6" fmla="*/ 464503 h 1997941"/>
                <a:gd name="connsiteX7" fmla="*/ 1408967 w 1635642"/>
                <a:gd name="connsiteY7" fmla="*/ 580093 h 1997941"/>
                <a:gd name="connsiteX8" fmla="*/ 1635642 w 1635642"/>
                <a:gd name="connsiteY8" fmla="*/ 797887 h 1997941"/>
                <a:gd name="connsiteX9" fmla="*/ 822262 w 1635642"/>
                <a:gd name="connsiteY9" fmla="*/ 1997942 h 199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5642" h="1997941">
                  <a:moveTo>
                    <a:pt x="822262" y="1997942"/>
                  </a:moveTo>
                  <a:lnTo>
                    <a:pt x="0" y="784564"/>
                  </a:lnTo>
                  <a:lnTo>
                    <a:pt x="208912" y="562329"/>
                  </a:lnTo>
                  <a:lnTo>
                    <a:pt x="79999" y="442299"/>
                  </a:lnTo>
                  <a:cubicBezTo>
                    <a:pt x="79999" y="442299"/>
                    <a:pt x="284471" y="180032"/>
                    <a:pt x="408879" y="68947"/>
                  </a:cubicBezTo>
                  <a:cubicBezTo>
                    <a:pt x="533351" y="-42139"/>
                    <a:pt x="1160023" y="11152"/>
                    <a:pt x="1191173" y="24474"/>
                  </a:cubicBezTo>
                  <a:cubicBezTo>
                    <a:pt x="1222260" y="37797"/>
                    <a:pt x="1568966" y="464503"/>
                    <a:pt x="1568966" y="464503"/>
                  </a:cubicBezTo>
                  <a:lnTo>
                    <a:pt x="1408967" y="580093"/>
                  </a:lnTo>
                  <a:lnTo>
                    <a:pt x="1635642" y="797887"/>
                  </a:lnTo>
                  <a:lnTo>
                    <a:pt x="822262" y="1997942"/>
                  </a:lnTo>
                  <a:close/>
                </a:path>
              </a:pathLst>
            </a:custGeom>
            <a:solidFill>
              <a:srgbClr val="324B61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A587C77-9D57-4B73-841D-1D5CFB15CD29}"/>
                </a:ext>
              </a:extLst>
            </p:cNvPr>
            <p:cNvSpPr/>
            <p:nvPr/>
          </p:nvSpPr>
          <p:spPr>
            <a:xfrm>
              <a:off x="6066055" y="2629240"/>
              <a:ext cx="831207" cy="1938783"/>
            </a:xfrm>
            <a:custGeom>
              <a:avLst/>
              <a:gdLst>
                <a:gd name="connsiteX0" fmla="*/ 0 w 831207"/>
                <a:gd name="connsiteY0" fmla="*/ 125379 h 1938783"/>
                <a:gd name="connsiteX1" fmla="*/ 408942 w 831207"/>
                <a:gd name="connsiteY1" fmla="*/ 1938784 h 1938783"/>
                <a:gd name="connsiteX2" fmla="*/ 831208 w 831207"/>
                <a:gd name="connsiteY2" fmla="*/ 125379 h 1938783"/>
                <a:gd name="connsiteX3" fmla="*/ 391179 w 831207"/>
                <a:gd name="connsiteY3" fmla="*/ 907 h 1938783"/>
                <a:gd name="connsiteX4" fmla="*/ 0 w 831207"/>
                <a:gd name="connsiteY4" fmla="*/ 125379 h 193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1207" h="1938783">
                  <a:moveTo>
                    <a:pt x="0" y="125379"/>
                  </a:moveTo>
                  <a:lnTo>
                    <a:pt x="408942" y="1938784"/>
                  </a:lnTo>
                  <a:lnTo>
                    <a:pt x="831208" y="125379"/>
                  </a:lnTo>
                  <a:cubicBezTo>
                    <a:pt x="831208" y="125379"/>
                    <a:pt x="822326" y="-12415"/>
                    <a:pt x="391179" y="907"/>
                  </a:cubicBezTo>
                  <a:cubicBezTo>
                    <a:pt x="21950" y="12327"/>
                    <a:pt x="8882" y="94230"/>
                    <a:pt x="0" y="125379"/>
                  </a:cubicBezTo>
                  <a:close/>
                </a:path>
              </a:pathLst>
            </a:custGeom>
            <a:solidFill>
              <a:srgbClr val="EEEADF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4831698-615C-4F36-AAC8-C04E49E73059}"/>
                </a:ext>
              </a:extLst>
            </p:cNvPr>
            <p:cNvSpPr/>
            <p:nvPr/>
          </p:nvSpPr>
          <p:spPr>
            <a:xfrm>
              <a:off x="6066055" y="2478981"/>
              <a:ext cx="831144" cy="750115"/>
            </a:xfrm>
            <a:custGeom>
              <a:avLst/>
              <a:gdLst>
                <a:gd name="connsiteX0" fmla="*/ 831144 w 831144"/>
                <a:gd name="connsiteY0" fmla="*/ 275638 h 750115"/>
                <a:gd name="connsiteX1" fmla="*/ 768908 w 831144"/>
                <a:gd name="connsiteY1" fmla="*/ 537841 h 750115"/>
                <a:gd name="connsiteX2" fmla="*/ 631114 w 831144"/>
                <a:gd name="connsiteY2" fmla="*/ 746753 h 750115"/>
                <a:gd name="connsiteX3" fmla="*/ 543437 w 831144"/>
                <a:gd name="connsiteY3" fmla="*/ 542726 h 750115"/>
                <a:gd name="connsiteX4" fmla="*/ 426706 w 831144"/>
                <a:gd name="connsiteY4" fmla="*/ 271197 h 750115"/>
                <a:gd name="connsiteX5" fmla="*/ 289736 w 831144"/>
                <a:gd name="connsiteY5" fmla="*/ 530101 h 750115"/>
                <a:gd name="connsiteX6" fmla="*/ 182330 w 831144"/>
                <a:gd name="connsiteY6" fmla="*/ 750115 h 750115"/>
                <a:gd name="connsiteX7" fmla="*/ 64583 w 831144"/>
                <a:gd name="connsiteY7" fmla="*/ 555668 h 750115"/>
                <a:gd name="connsiteX8" fmla="*/ 0 w 831144"/>
                <a:gd name="connsiteY8" fmla="*/ 275638 h 750115"/>
                <a:gd name="connsiteX9" fmla="*/ 433367 w 831144"/>
                <a:gd name="connsiteY9" fmla="*/ 49 h 750115"/>
                <a:gd name="connsiteX10" fmla="*/ 831144 w 831144"/>
                <a:gd name="connsiteY10" fmla="*/ 275638 h 75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1144" h="750115">
                  <a:moveTo>
                    <a:pt x="831144" y="275638"/>
                  </a:moveTo>
                  <a:lnTo>
                    <a:pt x="768908" y="537841"/>
                  </a:lnTo>
                  <a:lnTo>
                    <a:pt x="631114" y="746753"/>
                  </a:lnTo>
                  <a:lnTo>
                    <a:pt x="543437" y="542726"/>
                  </a:lnTo>
                  <a:lnTo>
                    <a:pt x="426706" y="271197"/>
                  </a:lnTo>
                  <a:lnTo>
                    <a:pt x="289736" y="530101"/>
                  </a:lnTo>
                  <a:lnTo>
                    <a:pt x="182330" y="750115"/>
                  </a:lnTo>
                  <a:lnTo>
                    <a:pt x="64583" y="555668"/>
                  </a:lnTo>
                  <a:lnTo>
                    <a:pt x="0" y="275638"/>
                  </a:lnTo>
                  <a:cubicBezTo>
                    <a:pt x="0" y="275638"/>
                    <a:pt x="64393" y="-4265"/>
                    <a:pt x="433367" y="49"/>
                  </a:cubicBezTo>
                  <a:cubicBezTo>
                    <a:pt x="811160" y="4490"/>
                    <a:pt x="831144" y="275638"/>
                    <a:pt x="831144" y="275638"/>
                  </a:cubicBezTo>
                  <a:close/>
                </a:path>
              </a:pathLst>
            </a:custGeom>
            <a:solidFill>
              <a:srgbClr val="FFFFFF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1A354E2-0924-4371-80CF-BAB7BA9B3131}"/>
                </a:ext>
              </a:extLst>
            </p:cNvPr>
            <p:cNvSpPr/>
            <p:nvPr/>
          </p:nvSpPr>
          <p:spPr>
            <a:xfrm>
              <a:off x="6297172" y="2750115"/>
              <a:ext cx="360028" cy="1817909"/>
            </a:xfrm>
            <a:custGeom>
              <a:avLst/>
              <a:gdLst>
                <a:gd name="connsiteX0" fmla="*/ 360029 w 360028"/>
                <a:gd name="connsiteY0" fmla="*/ 1031174 h 1817909"/>
                <a:gd name="connsiteX1" fmla="*/ 177762 w 360028"/>
                <a:gd name="connsiteY1" fmla="*/ 1817909 h 1817909"/>
                <a:gd name="connsiteX2" fmla="*/ 0 w 360028"/>
                <a:gd name="connsiteY2" fmla="*/ 1022293 h 1817909"/>
                <a:gd name="connsiteX3" fmla="*/ 146676 w 360028"/>
                <a:gd name="connsiteY3" fmla="*/ 404502 h 1817909"/>
                <a:gd name="connsiteX4" fmla="*/ 58620 w 360028"/>
                <a:gd name="connsiteY4" fmla="*/ 258904 h 1817909"/>
                <a:gd name="connsiteX5" fmla="*/ 195589 w 360028"/>
                <a:gd name="connsiteY5" fmla="*/ 0 h 1817909"/>
                <a:gd name="connsiteX6" fmla="*/ 312321 w 360028"/>
                <a:gd name="connsiteY6" fmla="*/ 271592 h 1817909"/>
                <a:gd name="connsiteX7" fmla="*/ 217794 w 360028"/>
                <a:gd name="connsiteY7" fmla="*/ 413383 h 1817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028" h="1817909">
                  <a:moveTo>
                    <a:pt x="360029" y="1031174"/>
                  </a:moveTo>
                  <a:lnTo>
                    <a:pt x="177762" y="1817909"/>
                  </a:lnTo>
                  <a:lnTo>
                    <a:pt x="0" y="1022293"/>
                  </a:lnTo>
                  <a:lnTo>
                    <a:pt x="146676" y="404502"/>
                  </a:lnTo>
                  <a:lnTo>
                    <a:pt x="58620" y="258904"/>
                  </a:lnTo>
                  <a:lnTo>
                    <a:pt x="195589" y="0"/>
                  </a:lnTo>
                  <a:lnTo>
                    <a:pt x="312321" y="271592"/>
                  </a:lnTo>
                  <a:lnTo>
                    <a:pt x="217794" y="413383"/>
                  </a:lnTo>
                  <a:close/>
                </a:path>
              </a:pathLst>
            </a:custGeom>
            <a:solidFill>
              <a:srgbClr val="F26B42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9871411-21D6-4E04-8285-823805B1DFF8}"/>
                </a:ext>
              </a:extLst>
            </p:cNvPr>
            <p:cNvSpPr/>
            <p:nvPr/>
          </p:nvSpPr>
          <p:spPr>
            <a:xfrm>
              <a:off x="6168513" y="2398143"/>
              <a:ext cx="120728" cy="337380"/>
            </a:xfrm>
            <a:custGeom>
              <a:avLst/>
              <a:gdLst>
                <a:gd name="connsiteX0" fmla="*/ 0 w 120728"/>
                <a:gd name="connsiteY0" fmla="*/ 240886 h 337380"/>
                <a:gd name="connsiteX1" fmla="*/ 120729 w 120728"/>
                <a:gd name="connsiteY1" fmla="*/ 337381 h 337380"/>
                <a:gd name="connsiteX2" fmla="*/ 88374 w 120728"/>
                <a:gd name="connsiteY2" fmla="*/ 247421 h 337380"/>
                <a:gd name="connsiteX3" fmla="*/ 37684 w 120728"/>
                <a:gd name="connsiteY3" fmla="*/ 0 h 337380"/>
                <a:gd name="connsiteX4" fmla="*/ 0 w 120728"/>
                <a:gd name="connsiteY4" fmla="*/ 240886 h 33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728" h="337380">
                  <a:moveTo>
                    <a:pt x="0" y="240886"/>
                  </a:moveTo>
                  <a:cubicBezTo>
                    <a:pt x="40920" y="281299"/>
                    <a:pt x="81395" y="312829"/>
                    <a:pt x="120729" y="337381"/>
                  </a:cubicBezTo>
                  <a:cubicBezTo>
                    <a:pt x="108675" y="309276"/>
                    <a:pt x="97953" y="279015"/>
                    <a:pt x="88374" y="247421"/>
                  </a:cubicBezTo>
                  <a:cubicBezTo>
                    <a:pt x="64774" y="169578"/>
                    <a:pt x="48469" y="83362"/>
                    <a:pt x="37684" y="0"/>
                  </a:cubicBezTo>
                  <a:lnTo>
                    <a:pt x="0" y="240886"/>
                  </a:lnTo>
                  <a:close/>
                </a:path>
              </a:pathLst>
            </a:custGeom>
            <a:solidFill>
              <a:srgbClr val="FDD2B4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B82DD137-E2E4-4ADC-A46B-57E182A6A5AA}"/>
                </a:ext>
              </a:extLst>
            </p:cNvPr>
            <p:cNvGrpSpPr/>
            <p:nvPr/>
          </p:nvGrpSpPr>
          <p:grpSpPr>
            <a:xfrm>
              <a:off x="6149881" y="1296891"/>
              <a:ext cx="787349" cy="1644415"/>
              <a:chOff x="6149881" y="1296891"/>
              <a:chExt cx="787349" cy="1644415"/>
            </a:xfrm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E63DDCC-13A4-4B4F-840E-9E6E29D3767E}"/>
                  </a:ext>
                </a:extLst>
              </p:cNvPr>
              <p:cNvSpPr/>
              <p:nvPr/>
            </p:nvSpPr>
            <p:spPr>
              <a:xfrm>
                <a:off x="6187744" y="1296891"/>
                <a:ext cx="681926" cy="1644415"/>
              </a:xfrm>
              <a:custGeom>
                <a:avLst/>
                <a:gdLst>
                  <a:gd name="connsiteX0" fmla="*/ 18390 w 681926"/>
                  <a:gd name="connsiteY0" fmla="*/ 1101315 h 1644415"/>
                  <a:gd name="connsiteX1" fmla="*/ 69079 w 681926"/>
                  <a:gd name="connsiteY1" fmla="*/ 1348736 h 1644415"/>
                  <a:gd name="connsiteX2" fmla="*/ 101434 w 681926"/>
                  <a:gd name="connsiteY2" fmla="*/ 1438696 h 1644415"/>
                  <a:gd name="connsiteX3" fmla="*/ 178452 w 681926"/>
                  <a:gd name="connsiteY3" fmla="*/ 1563802 h 1644415"/>
                  <a:gd name="connsiteX4" fmla="*/ 561955 w 681926"/>
                  <a:gd name="connsiteY4" fmla="*/ 1547561 h 1644415"/>
                  <a:gd name="connsiteX5" fmla="*/ 625967 w 681926"/>
                  <a:gd name="connsiteY5" fmla="*/ 1406975 h 1644415"/>
                  <a:gd name="connsiteX6" fmla="*/ 662445 w 681926"/>
                  <a:gd name="connsiteY6" fmla="*/ 1222552 h 1644415"/>
                  <a:gd name="connsiteX7" fmla="*/ 662509 w 681926"/>
                  <a:gd name="connsiteY7" fmla="*/ 824648 h 1644415"/>
                  <a:gd name="connsiteX8" fmla="*/ 558465 w 681926"/>
                  <a:gd name="connsiteY8" fmla="*/ 399845 h 1644415"/>
                  <a:gd name="connsiteX9" fmla="*/ 681605 w 681926"/>
                  <a:gd name="connsiteY9" fmla="*/ 248538 h 1644415"/>
                  <a:gd name="connsiteX10" fmla="*/ 234280 w 681926"/>
                  <a:gd name="connsiteY10" fmla="*/ 87841 h 1644415"/>
                  <a:gd name="connsiteX11" fmla="*/ 77644 w 681926"/>
                  <a:gd name="connsiteY11" fmla="*/ 273343 h 1644415"/>
                  <a:gd name="connsiteX12" fmla="*/ 817 w 681926"/>
                  <a:gd name="connsiteY12" fmla="*/ 778272 h 1644415"/>
                  <a:gd name="connsiteX13" fmla="*/ 18390 w 681926"/>
                  <a:gd name="connsiteY13" fmla="*/ 1101315 h 164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81926" h="1644415">
                    <a:moveTo>
                      <a:pt x="18390" y="1101315"/>
                    </a:moveTo>
                    <a:cubicBezTo>
                      <a:pt x="29175" y="1184614"/>
                      <a:pt x="45479" y="1270830"/>
                      <a:pt x="69079" y="1348736"/>
                    </a:cubicBezTo>
                    <a:cubicBezTo>
                      <a:pt x="78659" y="1380330"/>
                      <a:pt x="89317" y="1410591"/>
                      <a:pt x="101434" y="1438696"/>
                    </a:cubicBezTo>
                    <a:cubicBezTo>
                      <a:pt x="122687" y="1488370"/>
                      <a:pt x="148191" y="1531447"/>
                      <a:pt x="178452" y="1563802"/>
                    </a:cubicBezTo>
                    <a:cubicBezTo>
                      <a:pt x="332678" y="1728686"/>
                      <a:pt x="512597" y="1597680"/>
                      <a:pt x="561955" y="1547561"/>
                    </a:cubicBezTo>
                    <a:cubicBezTo>
                      <a:pt x="586570" y="1522756"/>
                      <a:pt x="608520" y="1468323"/>
                      <a:pt x="625967" y="1406975"/>
                    </a:cubicBezTo>
                    <a:cubicBezTo>
                      <a:pt x="643667" y="1344930"/>
                      <a:pt x="656545" y="1275715"/>
                      <a:pt x="662445" y="1222552"/>
                    </a:cubicBezTo>
                    <a:cubicBezTo>
                      <a:pt x="686807" y="1004885"/>
                      <a:pt x="662509" y="824648"/>
                      <a:pt x="662509" y="824648"/>
                    </a:cubicBezTo>
                    <a:lnTo>
                      <a:pt x="558465" y="399845"/>
                    </a:lnTo>
                    <a:cubicBezTo>
                      <a:pt x="558465" y="399845"/>
                      <a:pt x="669487" y="294913"/>
                      <a:pt x="681605" y="248538"/>
                    </a:cubicBezTo>
                    <a:cubicBezTo>
                      <a:pt x="693595" y="202099"/>
                      <a:pt x="366936" y="-164401"/>
                      <a:pt x="234280" y="87841"/>
                    </a:cubicBezTo>
                    <a:cubicBezTo>
                      <a:pt x="234280" y="87841"/>
                      <a:pt x="123004" y="160228"/>
                      <a:pt x="77644" y="273343"/>
                    </a:cubicBezTo>
                    <a:cubicBezTo>
                      <a:pt x="32410" y="386459"/>
                      <a:pt x="7287" y="601779"/>
                      <a:pt x="817" y="778272"/>
                    </a:cubicBezTo>
                    <a:cubicBezTo>
                      <a:pt x="-1912" y="852245"/>
                      <a:pt x="1768" y="973418"/>
                      <a:pt x="18390" y="1101315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4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6149881" y="1390759"/>
                <a:ext cx="719476" cy="797419"/>
                <a:chOff x="6149881" y="1390759"/>
                <a:chExt cx="719476" cy="797419"/>
              </a:xfrm>
              <a:solidFill>
                <a:srgbClr val="FDD2B4"/>
              </a:solidFill>
            </p:grpSpPr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B40BEF89-96D3-41D2-9196-C313D38A0C9D}"/>
                    </a:ext>
                  </a:extLst>
                </p:cNvPr>
                <p:cNvSpPr/>
                <p:nvPr/>
              </p:nvSpPr>
              <p:spPr>
                <a:xfrm>
                  <a:off x="6261077" y="1390759"/>
                  <a:ext cx="608281" cy="797419"/>
                </a:xfrm>
                <a:custGeom>
                  <a:avLst/>
                  <a:gdLst>
                    <a:gd name="connsiteX0" fmla="*/ 212589 w 608281"/>
                    <a:gd name="connsiteY0" fmla="*/ 0 h 797419"/>
                    <a:gd name="connsiteX1" fmla="*/ 95159 w 608281"/>
                    <a:gd name="connsiteY1" fmla="*/ 237270 h 797419"/>
                    <a:gd name="connsiteX2" fmla="*/ 35207 w 608281"/>
                    <a:gd name="connsiteY2" fmla="*/ 773603 h 797419"/>
                    <a:gd name="connsiteX3" fmla="*/ 220962 w 608281"/>
                    <a:gd name="connsiteY3" fmla="*/ 757996 h 797419"/>
                    <a:gd name="connsiteX4" fmla="*/ 383182 w 608281"/>
                    <a:gd name="connsiteY4" fmla="*/ 614809 h 797419"/>
                    <a:gd name="connsiteX5" fmla="*/ 524465 w 608281"/>
                    <a:gd name="connsiteY5" fmla="*/ 766941 h 797419"/>
                    <a:gd name="connsiteX6" fmla="*/ 607066 w 608281"/>
                    <a:gd name="connsiteY6" fmla="*/ 658013 h 797419"/>
                    <a:gd name="connsiteX7" fmla="*/ 549842 w 608281"/>
                    <a:gd name="connsiteY7" fmla="*/ 458490 h 797419"/>
                    <a:gd name="connsiteX8" fmla="*/ 575282 w 608281"/>
                    <a:gd name="connsiteY8" fmla="*/ 413637 h 797419"/>
                    <a:gd name="connsiteX9" fmla="*/ 513998 w 608281"/>
                    <a:gd name="connsiteY9" fmla="*/ 311370 h 797419"/>
                    <a:gd name="connsiteX10" fmla="*/ 445291 w 608281"/>
                    <a:gd name="connsiteY10" fmla="*/ 92370 h 797419"/>
                    <a:gd name="connsiteX11" fmla="*/ 212589 w 608281"/>
                    <a:gd name="connsiteY11" fmla="*/ 0 h 79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08281" h="797419">
                      <a:moveTo>
                        <a:pt x="212589" y="0"/>
                      </a:moveTo>
                      <a:cubicBezTo>
                        <a:pt x="212589" y="0"/>
                        <a:pt x="159678" y="26392"/>
                        <a:pt x="95159" y="237270"/>
                      </a:cubicBezTo>
                      <a:cubicBezTo>
                        <a:pt x="30702" y="448212"/>
                        <a:pt x="-46316" y="730399"/>
                        <a:pt x="35207" y="773603"/>
                      </a:cubicBezTo>
                      <a:cubicBezTo>
                        <a:pt x="116729" y="816806"/>
                        <a:pt x="185055" y="794919"/>
                        <a:pt x="220962" y="757996"/>
                      </a:cubicBezTo>
                      <a:cubicBezTo>
                        <a:pt x="256870" y="721137"/>
                        <a:pt x="329764" y="592922"/>
                        <a:pt x="383182" y="614809"/>
                      </a:cubicBezTo>
                      <a:cubicBezTo>
                        <a:pt x="436536" y="636696"/>
                        <a:pt x="456837" y="782104"/>
                        <a:pt x="524465" y="766941"/>
                      </a:cubicBezTo>
                      <a:cubicBezTo>
                        <a:pt x="592030" y="751779"/>
                        <a:pt x="613982" y="717901"/>
                        <a:pt x="607066" y="658013"/>
                      </a:cubicBezTo>
                      <a:cubicBezTo>
                        <a:pt x="600151" y="598188"/>
                        <a:pt x="549842" y="458490"/>
                        <a:pt x="549842" y="458490"/>
                      </a:cubicBezTo>
                      <a:lnTo>
                        <a:pt x="575282" y="413637"/>
                      </a:lnTo>
                      <a:lnTo>
                        <a:pt x="513998" y="311370"/>
                      </a:lnTo>
                      <a:cubicBezTo>
                        <a:pt x="513998" y="311370"/>
                        <a:pt x="499851" y="173448"/>
                        <a:pt x="445291" y="92370"/>
                      </a:cubicBezTo>
                      <a:cubicBezTo>
                        <a:pt x="390858" y="11293"/>
                        <a:pt x="212589" y="0"/>
                        <a:pt x="212589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DA99A1DC-8306-4F26-9925-950C8F2C4272}"/>
                    </a:ext>
                  </a:extLst>
                </p:cNvPr>
                <p:cNvSpPr/>
                <p:nvPr/>
              </p:nvSpPr>
              <p:spPr>
                <a:xfrm>
                  <a:off x="6149881" y="1721939"/>
                  <a:ext cx="146085" cy="175588"/>
                </a:xfrm>
                <a:custGeom>
                  <a:avLst/>
                  <a:gdLst>
                    <a:gd name="connsiteX0" fmla="*/ 146085 w 146085"/>
                    <a:gd name="connsiteY0" fmla="*/ 6137 h 175588"/>
                    <a:gd name="connsiteX1" fmla="*/ 96791 w 146085"/>
                    <a:gd name="connsiteY1" fmla="*/ 175589 h 175588"/>
                    <a:gd name="connsiteX2" fmla="*/ 995 w 146085"/>
                    <a:gd name="connsiteY2" fmla="*/ 77381 h 175588"/>
                    <a:gd name="connsiteX3" fmla="*/ 146085 w 146085"/>
                    <a:gd name="connsiteY3" fmla="*/ 6137 h 1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6085" h="175588">
                      <a:moveTo>
                        <a:pt x="146085" y="6137"/>
                      </a:moveTo>
                      <a:lnTo>
                        <a:pt x="96791" y="175589"/>
                      </a:lnTo>
                      <a:cubicBezTo>
                        <a:pt x="96791" y="175589"/>
                        <a:pt x="-11440" y="168039"/>
                        <a:pt x="995" y="77381"/>
                      </a:cubicBezTo>
                      <a:cubicBezTo>
                        <a:pt x="13366" y="-13213"/>
                        <a:pt x="118234" y="-3823"/>
                        <a:pt x="146085" y="6137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F92126D-4888-4278-A9CD-C98B1AF2F706}"/>
                  </a:ext>
                </a:extLst>
              </p:cNvPr>
              <p:cNvSpPr/>
              <p:nvPr/>
            </p:nvSpPr>
            <p:spPr>
              <a:xfrm>
                <a:off x="6557017" y="1758338"/>
                <a:ext cx="252058" cy="309928"/>
              </a:xfrm>
              <a:custGeom>
                <a:avLst/>
                <a:gdLst>
                  <a:gd name="connsiteX0" fmla="*/ 101517 w 252058"/>
                  <a:gd name="connsiteY0" fmla="*/ 254 h 309928"/>
                  <a:gd name="connsiteX1" fmla="*/ 132793 w 252058"/>
                  <a:gd name="connsiteY1" fmla="*/ 134178 h 309928"/>
                  <a:gd name="connsiteX2" fmla="*/ 240199 w 252058"/>
                  <a:gd name="connsiteY2" fmla="*/ 296080 h 309928"/>
                  <a:gd name="connsiteX3" fmla="*/ 68146 w 252058"/>
                  <a:gd name="connsiteY3" fmla="*/ 299633 h 309928"/>
                  <a:gd name="connsiteX4" fmla="*/ 7877 w 252058"/>
                  <a:gd name="connsiteY4" fmla="*/ 251989 h 309928"/>
                  <a:gd name="connsiteX5" fmla="*/ 101517 w 252058"/>
                  <a:gd name="connsiteY5" fmla="*/ 254 h 309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058" h="309928">
                    <a:moveTo>
                      <a:pt x="101517" y="254"/>
                    </a:moveTo>
                    <a:cubicBezTo>
                      <a:pt x="107734" y="-4314"/>
                      <a:pt x="79946" y="53290"/>
                      <a:pt x="132793" y="134178"/>
                    </a:cubicBezTo>
                    <a:cubicBezTo>
                      <a:pt x="185576" y="215066"/>
                      <a:pt x="286574" y="267088"/>
                      <a:pt x="240199" y="296080"/>
                    </a:cubicBezTo>
                    <a:cubicBezTo>
                      <a:pt x="193823" y="325009"/>
                      <a:pt x="68146" y="299633"/>
                      <a:pt x="68146" y="299633"/>
                    </a:cubicBezTo>
                    <a:cubicBezTo>
                      <a:pt x="68146" y="299633"/>
                      <a:pt x="39344" y="287325"/>
                      <a:pt x="7877" y="251989"/>
                    </a:cubicBezTo>
                    <a:cubicBezTo>
                      <a:pt x="-23590" y="216652"/>
                      <a:pt x="45688" y="40856"/>
                      <a:pt x="101517" y="254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B37B2027-C26F-4CF3-850D-804BB7470827}"/>
                  </a:ext>
                </a:extLst>
              </p:cNvPr>
              <p:cNvSpPr/>
              <p:nvPr/>
            </p:nvSpPr>
            <p:spPr>
              <a:xfrm>
                <a:off x="6172583" y="1751356"/>
                <a:ext cx="81997" cy="102831"/>
              </a:xfrm>
              <a:custGeom>
                <a:avLst/>
                <a:gdLst>
                  <a:gd name="connsiteX0" fmla="*/ 2084 w 81997"/>
                  <a:gd name="connsiteY0" fmla="*/ 38131 h 102831"/>
                  <a:gd name="connsiteX1" fmla="*/ 76944 w 81997"/>
                  <a:gd name="connsiteY1" fmla="*/ 4507 h 102831"/>
                  <a:gd name="connsiteX2" fmla="*/ 71044 w 81997"/>
                  <a:gd name="connsiteY2" fmla="*/ 57226 h 102831"/>
                  <a:gd name="connsiteX3" fmla="*/ 29427 w 81997"/>
                  <a:gd name="connsiteY3" fmla="*/ 68519 h 102831"/>
                  <a:gd name="connsiteX4" fmla="*/ 63051 w 81997"/>
                  <a:gd name="connsiteY4" fmla="*/ 101826 h 102831"/>
                  <a:gd name="connsiteX5" fmla="*/ 2084 w 81997"/>
                  <a:gd name="connsiteY5" fmla="*/ 38131 h 102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997" h="102831">
                    <a:moveTo>
                      <a:pt x="2084" y="38131"/>
                    </a:moveTo>
                    <a:cubicBezTo>
                      <a:pt x="10014" y="-1774"/>
                      <a:pt x="62860" y="-5073"/>
                      <a:pt x="76944" y="4507"/>
                    </a:cubicBezTo>
                    <a:cubicBezTo>
                      <a:pt x="91092" y="14023"/>
                      <a:pt x="71044" y="57226"/>
                      <a:pt x="71044" y="57226"/>
                    </a:cubicBezTo>
                    <a:cubicBezTo>
                      <a:pt x="71044" y="57226"/>
                      <a:pt x="26699" y="43206"/>
                      <a:pt x="29427" y="68519"/>
                    </a:cubicBezTo>
                    <a:cubicBezTo>
                      <a:pt x="32155" y="93832"/>
                      <a:pt x="63051" y="101826"/>
                      <a:pt x="63051" y="101826"/>
                    </a:cubicBezTo>
                    <a:cubicBezTo>
                      <a:pt x="63051" y="101826"/>
                      <a:pt x="-13459" y="115973"/>
                      <a:pt x="2084" y="38131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6FEB4DDD-7244-450D-8076-BB439C339530}"/>
                  </a:ext>
                </a:extLst>
              </p:cNvPr>
              <p:cNvSpPr/>
              <p:nvPr/>
            </p:nvSpPr>
            <p:spPr>
              <a:xfrm>
                <a:off x="6403791" y="1727338"/>
                <a:ext cx="181307" cy="130913"/>
              </a:xfrm>
              <a:custGeom>
                <a:avLst/>
                <a:gdLst>
                  <a:gd name="connsiteX0" fmla="*/ 94490 w 181307"/>
                  <a:gd name="connsiteY0" fmla="*/ 129397 h 130913"/>
                  <a:gd name="connsiteX1" fmla="*/ 26 w 181307"/>
                  <a:gd name="connsiteY1" fmla="*/ 85559 h 130913"/>
                  <a:gd name="connsiteX2" fmla="*/ 106417 w 181307"/>
                  <a:gd name="connsiteY2" fmla="*/ 2451 h 130913"/>
                  <a:gd name="connsiteX3" fmla="*/ 181277 w 181307"/>
                  <a:gd name="connsiteY3" fmla="*/ 70396 h 130913"/>
                  <a:gd name="connsiteX4" fmla="*/ 94490 w 181307"/>
                  <a:gd name="connsiteY4" fmla="*/ 129397 h 13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307" h="130913">
                    <a:moveTo>
                      <a:pt x="94490" y="129397"/>
                    </a:moveTo>
                    <a:cubicBezTo>
                      <a:pt x="35299" y="137327"/>
                      <a:pt x="-1116" y="112902"/>
                      <a:pt x="26" y="85559"/>
                    </a:cubicBezTo>
                    <a:cubicBezTo>
                      <a:pt x="1168" y="58215"/>
                      <a:pt x="58773" y="-14171"/>
                      <a:pt x="106417" y="2451"/>
                    </a:cubicBezTo>
                    <a:cubicBezTo>
                      <a:pt x="154062" y="19009"/>
                      <a:pt x="182356" y="53521"/>
                      <a:pt x="181277" y="70396"/>
                    </a:cubicBezTo>
                    <a:cubicBezTo>
                      <a:pt x="180263" y="87208"/>
                      <a:pt x="112761" y="126922"/>
                      <a:pt x="94490" y="129397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6A512A75-3379-49B5-8DF4-E478ECF8B540}"/>
                  </a:ext>
                </a:extLst>
              </p:cNvPr>
              <p:cNvSpPr/>
              <p:nvPr/>
            </p:nvSpPr>
            <p:spPr>
              <a:xfrm>
                <a:off x="6669917" y="1777868"/>
                <a:ext cx="117848" cy="103876"/>
              </a:xfrm>
              <a:custGeom>
                <a:avLst/>
                <a:gdLst>
                  <a:gd name="connsiteX0" fmla="*/ 77941 w 117848"/>
                  <a:gd name="connsiteY0" fmla="*/ 897 h 103876"/>
                  <a:gd name="connsiteX1" fmla="*/ 35 w 117848"/>
                  <a:gd name="connsiteY1" fmla="*/ 38835 h 103876"/>
                  <a:gd name="connsiteX2" fmla="*/ 62081 w 117848"/>
                  <a:gd name="connsiteY2" fmla="*/ 102657 h 103876"/>
                  <a:gd name="connsiteX3" fmla="*/ 117528 w 117848"/>
                  <a:gd name="connsiteY3" fmla="*/ 51651 h 103876"/>
                  <a:gd name="connsiteX4" fmla="*/ 77941 w 117848"/>
                  <a:gd name="connsiteY4" fmla="*/ 897 h 10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848" h="103876">
                    <a:moveTo>
                      <a:pt x="77941" y="897"/>
                    </a:moveTo>
                    <a:cubicBezTo>
                      <a:pt x="47045" y="-4812"/>
                      <a:pt x="-1488" y="17773"/>
                      <a:pt x="35" y="38835"/>
                    </a:cubicBezTo>
                    <a:cubicBezTo>
                      <a:pt x="1558" y="59898"/>
                      <a:pt x="33659" y="94981"/>
                      <a:pt x="62081" y="102657"/>
                    </a:cubicBezTo>
                    <a:cubicBezTo>
                      <a:pt x="90502" y="110334"/>
                      <a:pt x="121335" y="80389"/>
                      <a:pt x="117528" y="51651"/>
                    </a:cubicBezTo>
                    <a:cubicBezTo>
                      <a:pt x="113722" y="22912"/>
                      <a:pt x="77941" y="897"/>
                      <a:pt x="77941" y="897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02A66E0-63FC-4D5C-B4B1-EEB7DABDE38E}"/>
                  </a:ext>
                </a:extLst>
              </p:cNvPr>
              <p:cNvSpPr/>
              <p:nvPr/>
            </p:nvSpPr>
            <p:spPr>
              <a:xfrm>
                <a:off x="6589619" y="2005869"/>
                <a:ext cx="110603" cy="44503"/>
              </a:xfrm>
              <a:custGeom>
                <a:avLst/>
                <a:gdLst>
                  <a:gd name="connsiteX0" fmla="*/ 18859 w 110603"/>
                  <a:gd name="connsiteY0" fmla="*/ 3125 h 44503"/>
                  <a:gd name="connsiteX1" fmla="*/ 104060 w 110603"/>
                  <a:gd name="connsiteY1" fmla="*/ 43473 h 44503"/>
                  <a:gd name="connsiteX2" fmla="*/ 40366 w 110603"/>
                  <a:gd name="connsiteY2" fmla="*/ 42014 h 44503"/>
                  <a:gd name="connsiteX3" fmla="*/ 18859 w 110603"/>
                  <a:gd name="connsiteY3" fmla="*/ 3125 h 4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603" h="44503">
                    <a:moveTo>
                      <a:pt x="18859" y="3125"/>
                    </a:moveTo>
                    <a:cubicBezTo>
                      <a:pt x="18859" y="3125"/>
                      <a:pt x="139588" y="40555"/>
                      <a:pt x="104060" y="43473"/>
                    </a:cubicBezTo>
                    <a:cubicBezTo>
                      <a:pt x="68533" y="46455"/>
                      <a:pt x="40366" y="42014"/>
                      <a:pt x="40366" y="42014"/>
                    </a:cubicBezTo>
                    <a:cubicBezTo>
                      <a:pt x="40366" y="42014"/>
                      <a:pt x="-33734" y="-13561"/>
                      <a:pt x="18859" y="3125"/>
                    </a:cubicBezTo>
                    <a:close/>
                  </a:path>
                </a:pathLst>
              </a:custGeom>
              <a:solidFill>
                <a:srgbClr val="C9877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44FF7F8C-5BE4-42B6-87A9-1D74DEE68D0C}"/>
                  </a:ext>
                </a:extLst>
              </p:cNvPr>
              <p:cNvSpPr/>
              <p:nvPr/>
            </p:nvSpPr>
            <p:spPr>
              <a:xfrm>
                <a:off x="6496060" y="2227612"/>
                <a:ext cx="200727" cy="143163"/>
              </a:xfrm>
              <a:custGeom>
                <a:avLst/>
                <a:gdLst>
                  <a:gd name="connsiteX0" fmla="*/ 0 w 200727"/>
                  <a:gd name="connsiteY0" fmla="*/ 0 h 143163"/>
                  <a:gd name="connsiteX1" fmla="*/ 106835 w 200727"/>
                  <a:gd name="connsiteY1" fmla="*/ 141411 h 143163"/>
                  <a:gd name="connsiteX2" fmla="*/ 200728 w 200727"/>
                  <a:gd name="connsiteY2" fmla="*/ 74607 h 143163"/>
                  <a:gd name="connsiteX3" fmla="*/ 72831 w 200727"/>
                  <a:gd name="connsiteY3" fmla="*/ 60333 h 143163"/>
                  <a:gd name="connsiteX4" fmla="*/ 0 w 200727"/>
                  <a:gd name="connsiteY4" fmla="*/ 0 h 143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727" h="143163">
                    <a:moveTo>
                      <a:pt x="0" y="0"/>
                    </a:moveTo>
                    <a:cubicBezTo>
                      <a:pt x="6471" y="2982"/>
                      <a:pt x="20111" y="161458"/>
                      <a:pt x="106835" y="141411"/>
                    </a:cubicBezTo>
                    <a:cubicBezTo>
                      <a:pt x="176050" y="125423"/>
                      <a:pt x="200728" y="74607"/>
                      <a:pt x="200728" y="74607"/>
                    </a:cubicBezTo>
                    <a:cubicBezTo>
                      <a:pt x="200728" y="74607"/>
                      <a:pt x="123520" y="88057"/>
                      <a:pt x="72831" y="60333"/>
                    </a:cubicBezTo>
                    <a:cubicBezTo>
                      <a:pt x="38128" y="4136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5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6374443" y="1604528"/>
                <a:ext cx="476586" cy="199868"/>
                <a:chOff x="6374443" y="1604528"/>
                <a:chExt cx="476586" cy="199868"/>
              </a:xfrm>
              <a:solidFill>
                <a:srgbClr val="383938"/>
              </a:solidFill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645D51F1-F847-49A6-B150-C072E271D3FC}"/>
                    </a:ext>
                  </a:extLst>
                </p:cNvPr>
                <p:cNvSpPr/>
                <p:nvPr/>
              </p:nvSpPr>
              <p:spPr>
                <a:xfrm>
                  <a:off x="6374443" y="1604528"/>
                  <a:ext cx="204996" cy="127071"/>
                </a:xfrm>
                <a:custGeom>
                  <a:avLst/>
                  <a:gdLst>
                    <a:gd name="connsiteX0" fmla="*/ 0 w 204996"/>
                    <a:gd name="connsiteY0" fmla="*/ 105087 h 127071"/>
                    <a:gd name="connsiteX1" fmla="*/ 59317 w 204996"/>
                    <a:gd name="connsiteY1" fmla="*/ 123104 h 127071"/>
                    <a:gd name="connsiteX2" fmla="*/ 165074 w 204996"/>
                    <a:gd name="connsiteY2" fmla="*/ 71336 h 127071"/>
                    <a:gd name="connsiteX3" fmla="*/ 204978 w 204996"/>
                    <a:gd name="connsiteY3" fmla="*/ 59917 h 127071"/>
                    <a:gd name="connsiteX4" fmla="*/ 168119 w 204996"/>
                    <a:gd name="connsiteY4" fmla="*/ 3517 h 127071"/>
                    <a:gd name="connsiteX5" fmla="*/ 0 w 204996"/>
                    <a:gd name="connsiteY5" fmla="*/ 105087 h 127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4996" h="127071">
                      <a:moveTo>
                        <a:pt x="0" y="105087"/>
                      </a:moveTo>
                      <a:cubicBezTo>
                        <a:pt x="0" y="105087"/>
                        <a:pt x="32672" y="138267"/>
                        <a:pt x="59317" y="123104"/>
                      </a:cubicBezTo>
                      <a:cubicBezTo>
                        <a:pt x="86026" y="107942"/>
                        <a:pt x="133417" y="70067"/>
                        <a:pt x="165074" y="71336"/>
                      </a:cubicBezTo>
                      <a:cubicBezTo>
                        <a:pt x="196731" y="72605"/>
                        <a:pt x="204978" y="59917"/>
                        <a:pt x="204978" y="59917"/>
                      </a:cubicBezTo>
                      <a:cubicBezTo>
                        <a:pt x="204978" y="59917"/>
                        <a:pt x="207009" y="21535"/>
                        <a:pt x="168119" y="3517"/>
                      </a:cubicBezTo>
                      <a:cubicBezTo>
                        <a:pt x="129230" y="-14563"/>
                        <a:pt x="5012" y="39742"/>
                        <a:pt x="0" y="10508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DB8BCA3B-A0F2-418F-B8E1-70EAF0DD018F}"/>
                    </a:ext>
                  </a:extLst>
                </p:cNvPr>
                <p:cNvSpPr/>
                <p:nvPr/>
              </p:nvSpPr>
              <p:spPr>
                <a:xfrm>
                  <a:off x="6712556" y="1661992"/>
                  <a:ext cx="138473" cy="142404"/>
                </a:xfrm>
                <a:custGeom>
                  <a:avLst/>
                  <a:gdLst>
                    <a:gd name="connsiteX0" fmla="*/ 1742 w 138473"/>
                    <a:gd name="connsiteY0" fmla="*/ 56060 h 142404"/>
                    <a:gd name="connsiteX1" fmla="*/ 123866 w 138473"/>
                    <a:gd name="connsiteY1" fmla="*/ 142404 h 142404"/>
                    <a:gd name="connsiteX2" fmla="*/ 129385 w 138473"/>
                    <a:gd name="connsiteY2" fmla="*/ 93047 h 142404"/>
                    <a:gd name="connsiteX3" fmla="*/ 6754 w 138473"/>
                    <a:gd name="connsiteY3" fmla="*/ 11207 h 142404"/>
                    <a:gd name="connsiteX4" fmla="*/ 1742 w 138473"/>
                    <a:gd name="connsiteY4" fmla="*/ 56060 h 142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473" h="142404">
                      <a:moveTo>
                        <a:pt x="1742" y="56060"/>
                      </a:moveTo>
                      <a:cubicBezTo>
                        <a:pt x="5231" y="65513"/>
                        <a:pt x="123866" y="142404"/>
                        <a:pt x="123866" y="142404"/>
                      </a:cubicBezTo>
                      <a:cubicBezTo>
                        <a:pt x="123866" y="142404"/>
                        <a:pt x="152669" y="105354"/>
                        <a:pt x="129385" y="93047"/>
                      </a:cubicBezTo>
                      <a:cubicBezTo>
                        <a:pt x="77935" y="65767"/>
                        <a:pt x="34414" y="-32948"/>
                        <a:pt x="6754" y="11207"/>
                      </a:cubicBezTo>
                      <a:cubicBezTo>
                        <a:pt x="-4539" y="29225"/>
                        <a:pt x="1742" y="56060"/>
                        <a:pt x="1742" y="5606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6C33B156-7EFA-4E2E-B911-A4180D496404}"/>
                  </a:ext>
                </a:extLst>
              </p:cNvPr>
              <p:cNvSpPr/>
              <p:nvPr/>
            </p:nvSpPr>
            <p:spPr>
              <a:xfrm>
                <a:off x="6241026" y="1697497"/>
                <a:ext cx="696204" cy="312130"/>
              </a:xfrm>
              <a:custGeom>
                <a:avLst/>
                <a:gdLst>
                  <a:gd name="connsiteX0" fmla="*/ 0 w 696204"/>
                  <a:gd name="connsiteY0" fmla="*/ 23537 h 312130"/>
                  <a:gd name="connsiteX1" fmla="*/ 36923 w 696204"/>
                  <a:gd name="connsiteY1" fmla="*/ 44409 h 312130"/>
                  <a:gd name="connsiteX2" fmla="*/ 69976 w 696204"/>
                  <a:gd name="connsiteY2" fmla="*/ 247294 h 312130"/>
                  <a:gd name="connsiteX3" fmla="*/ 211196 w 696204"/>
                  <a:gd name="connsiteY3" fmla="*/ 302869 h 312130"/>
                  <a:gd name="connsiteX4" fmla="*/ 249324 w 696204"/>
                  <a:gd name="connsiteY4" fmla="*/ 300902 h 312130"/>
                  <a:gd name="connsiteX5" fmla="*/ 371195 w 696204"/>
                  <a:gd name="connsiteY5" fmla="*/ 233464 h 312130"/>
                  <a:gd name="connsiteX6" fmla="*/ 401456 w 696204"/>
                  <a:gd name="connsiteY6" fmla="*/ 89516 h 312130"/>
                  <a:gd name="connsiteX7" fmla="*/ 413954 w 696204"/>
                  <a:gd name="connsiteY7" fmla="*/ 90848 h 312130"/>
                  <a:gd name="connsiteX8" fmla="*/ 411480 w 696204"/>
                  <a:gd name="connsiteY8" fmla="*/ 112228 h 312130"/>
                  <a:gd name="connsiteX9" fmla="*/ 410592 w 696204"/>
                  <a:gd name="connsiteY9" fmla="*/ 121236 h 312130"/>
                  <a:gd name="connsiteX10" fmla="*/ 445104 w 696204"/>
                  <a:gd name="connsiteY10" fmla="*/ 191529 h 312130"/>
                  <a:gd name="connsiteX11" fmla="*/ 458173 w 696204"/>
                  <a:gd name="connsiteY11" fmla="*/ 51134 h 312130"/>
                  <a:gd name="connsiteX12" fmla="*/ 652811 w 696204"/>
                  <a:gd name="connsiteY12" fmla="*/ 86470 h 312130"/>
                  <a:gd name="connsiteX13" fmla="*/ 618870 w 696204"/>
                  <a:gd name="connsiteY13" fmla="*/ 234162 h 312130"/>
                  <a:gd name="connsiteX14" fmla="*/ 540773 w 696204"/>
                  <a:gd name="connsiteY14" fmla="*/ 274003 h 312130"/>
                  <a:gd name="connsiteX15" fmla="*/ 514001 w 696204"/>
                  <a:gd name="connsiteY15" fmla="*/ 269942 h 312130"/>
                  <a:gd name="connsiteX16" fmla="*/ 554604 w 696204"/>
                  <a:gd name="connsiteY16" fmla="*/ 312131 h 312130"/>
                  <a:gd name="connsiteX17" fmla="*/ 570274 w 696204"/>
                  <a:gd name="connsiteY17" fmla="*/ 310799 h 312130"/>
                  <a:gd name="connsiteX18" fmla="*/ 653699 w 696204"/>
                  <a:gd name="connsiteY18" fmla="*/ 250085 h 312130"/>
                  <a:gd name="connsiteX19" fmla="*/ 693540 w 696204"/>
                  <a:gd name="connsiteY19" fmla="*/ 73655 h 312130"/>
                  <a:gd name="connsiteX20" fmla="*/ 696204 w 696204"/>
                  <a:gd name="connsiteY20" fmla="*/ 55384 h 312130"/>
                  <a:gd name="connsiteX21" fmla="*/ 426833 w 696204"/>
                  <a:gd name="connsiteY21" fmla="*/ 6471 h 312130"/>
                  <a:gd name="connsiteX22" fmla="*/ 423534 w 696204"/>
                  <a:gd name="connsiteY22" fmla="*/ 25567 h 312130"/>
                  <a:gd name="connsiteX23" fmla="*/ 419220 w 696204"/>
                  <a:gd name="connsiteY23" fmla="*/ 52910 h 312130"/>
                  <a:gd name="connsiteX24" fmla="*/ 403867 w 696204"/>
                  <a:gd name="connsiteY24" fmla="*/ 51260 h 312130"/>
                  <a:gd name="connsiteX25" fmla="*/ 404945 w 696204"/>
                  <a:gd name="connsiteY25" fmla="*/ 19730 h 312130"/>
                  <a:gd name="connsiteX26" fmla="*/ 405263 w 696204"/>
                  <a:gd name="connsiteY26" fmla="*/ 0 h 312130"/>
                  <a:gd name="connsiteX27" fmla="*/ 55257 w 696204"/>
                  <a:gd name="connsiteY27" fmla="*/ 4441 h 312130"/>
                  <a:gd name="connsiteX28" fmla="*/ 0 w 696204"/>
                  <a:gd name="connsiteY28" fmla="*/ 23537 h 312130"/>
                  <a:gd name="connsiteX29" fmla="*/ 75241 w 696204"/>
                  <a:gd name="connsiteY29" fmla="*/ 42379 h 312130"/>
                  <a:gd name="connsiteX30" fmla="*/ 365930 w 696204"/>
                  <a:gd name="connsiteY30" fmla="*/ 38699 h 312130"/>
                  <a:gd name="connsiteX31" fmla="*/ 338777 w 696204"/>
                  <a:gd name="connsiteY31" fmla="*/ 212782 h 312130"/>
                  <a:gd name="connsiteX32" fmla="*/ 212148 w 696204"/>
                  <a:gd name="connsiteY32" fmla="*/ 264423 h 312130"/>
                  <a:gd name="connsiteX33" fmla="*/ 98905 w 696204"/>
                  <a:gd name="connsiteY33" fmla="*/ 222044 h 312130"/>
                  <a:gd name="connsiteX34" fmla="*/ 75241 w 696204"/>
                  <a:gd name="connsiteY34" fmla="*/ 42379 h 312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96204" h="312130">
                    <a:moveTo>
                      <a:pt x="0" y="23537"/>
                    </a:moveTo>
                    <a:lnTo>
                      <a:pt x="36923" y="44409"/>
                    </a:lnTo>
                    <a:cubicBezTo>
                      <a:pt x="39461" y="108802"/>
                      <a:pt x="47200" y="221156"/>
                      <a:pt x="69976" y="247294"/>
                    </a:cubicBezTo>
                    <a:cubicBezTo>
                      <a:pt x="101125" y="283011"/>
                      <a:pt x="147311" y="301219"/>
                      <a:pt x="211196" y="302869"/>
                    </a:cubicBezTo>
                    <a:cubicBezTo>
                      <a:pt x="223313" y="303186"/>
                      <a:pt x="236192" y="302615"/>
                      <a:pt x="249324" y="300902"/>
                    </a:cubicBezTo>
                    <a:cubicBezTo>
                      <a:pt x="295763" y="294875"/>
                      <a:pt x="344740" y="275081"/>
                      <a:pt x="371195" y="233464"/>
                    </a:cubicBezTo>
                    <a:cubicBezTo>
                      <a:pt x="389022" y="205359"/>
                      <a:pt x="397460" y="140713"/>
                      <a:pt x="401456" y="89516"/>
                    </a:cubicBezTo>
                    <a:lnTo>
                      <a:pt x="413954" y="90848"/>
                    </a:lnTo>
                    <a:cubicBezTo>
                      <a:pt x="413129" y="97763"/>
                      <a:pt x="412241" y="104868"/>
                      <a:pt x="411480" y="112228"/>
                    </a:cubicBezTo>
                    <a:cubicBezTo>
                      <a:pt x="411163" y="115336"/>
                      <a:pt x="410846" y="118254"/>
                      <a:pt x="410592" y="121236"/>
                    </a:cubicBezTo>
                    <a:cubicBezTo>
                      <a:pt x="415858" y="146866"/>
                      <a:pt x="428546" y="170276"/>
                      <a:pt x="445104" y="191529"/>
                    </a:cubicBezTo>
                    <a:cubicBezTo>
                      <a:pt x="444533" y="155621"/>
                      <a:pt x="450940" y="97826"/>
                      <a:pt x="458173" y="51134"/>
                    </a:cubicBezTo>
                    <a:lnTo>
                      <a:pt x="652811" y="86470"/>
                    </a:lnTo>
                    <a:cubicBezTo>
                      <a:pt x="645959" y="129484"/>
                      <a:pt x="632002" y="205423"/>
                      <a:pt x="618870" y="234162"/>
                    </a:cubicBezTo>
                    <a:cubicBezTo>
                      <a:pt x="610115" y="253321"/>
                      <a:pt x="600154" y="275018"/>
                      <a:pt x="540773" y="274003"/>
                    </a:cubicBezTo>
                    <a:cubicBezTo>
                      <a:pt x="531130" y="273876"/>
                      <a:pt x="522249" y="272290"/>
                      <a:pt x="514001" y="269942"/>
                    </a:cubicBezTo>
                    <a:lnTo>
                      <a:pt x="554604" y="312131"/>
                    </a:lnTo>
                    <a:cubicBezTo>
                      <a:pt x="560123" y="311877"/>
                      <a:pt x="565389" y="311433"/>
                      <a:pt x="570274" y="310799"/>
                    </a:cubicBezTo>
                    <a:cubicBezTo>
                      <a:pt x="629401" y="303122"/>
                      <a:pt x="644881" y="269435"/>
                      <a:pt x="653699" y="250085"/>
                    </a:cubicBezTo>
                    <a:cubicBezTo>
                      <a:pt x="674444" y="204788"/>
                      <a:pt x="692779" y="78984"/>
                      <a:pt x="693540" y="73655"/>
                    </a:cubicBezTo>
                    <a:lnTo>
                      <a:pt x="696204" y="55384"/>
                    </a:lnTo>
                    <a:lnTo>
                      <a:pt x="426833" y="6471"/>
                    </a:lnTo>
                    <a:lnTo>
                      <a:pt x="423534" y="25567"/>
                    </a:lnTo>
                    <a:cubicBezTo>
                      <a:pt x="423407" y="26392"/>
                      <a:pt x="421568" y="36923"/>
                      <a:pt x="419220" y="52910"/>
                    </a:cubicBezTo>
                    <a:lnTo>
                      <a:pt x="403867" y="51260"/>
                    </a:lnTo>
                    <a:cubicBezTo>
                      <a:pt x="404629" y="35337"/>
                      <a:pt x="404883" y="23727"/>
                      <a:pt x="404945" y="19730"/>
                    </a:cubicBezTo>
                    <a:lnTo>
                      <a:pt x="405263" y="0"/>
                    </a:lnTo>
                    <a:lnTo>
                      <a:pt x="55257" y="4441"/>
                    </a:lnTo>
                    <a:lnTo>
                      <a:pt x="0" y="23537"/>
                    </a:lnTo>
                    <a:close/>
                    <a:moveTo>
                      <a:pt x="75241" y="42379"/>
                    </a:moveTo>
                    <a:lnTo>
                      <a:pt x="365930" y="38699"/>
                    </a:lnTo>
                    <a:cubicBezTo>
                      <a:pt x="363582" y="99539"/>
                      <a:pt x="355144" y="187088"/>
                      <a:pt x="338777" y="212782"/>
                    </a:cubicBezTo>
                    <a:cubicBezTo>
                      <a:pt x="313400" y="252686"/>
                      <a:pt x="254717" y="265565"/>
                      <a:pt x="212148" y="264423"/>
                    </a:cubicBezTo>
                    <a:cubicBezTo>
                      <a:pt x="142109" y="262583"/>
                      <a:pt x="113941" y="239300"/>
                      <a:pt x="98905" y="222044"/>
                    </a:cubicBezTo>
                    <a:cubicBezTo>
                      <a:pt x="88311" y="208785"/>
                      <a:pt x="78604" y="122188"/>
                      <a:pt x="75241" y="42379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34A468FB-8406-4AC0-8B7A-7180C4E904A5}"/>
                  </a:ext>
                </a:extLst>
              </p:cNvPr>
              <p:cNvSpPr/>
              <p:nvPr/>
            </p:nvSpPr>
            <p:spPr>
              <a:xfrm>
                <a:off x="6705733" y="1803825"/>
                <a:ext cx="62933" cy="62933"/>
              </a:xfrm>
              <a:custGeom>
                <a:avLst/>
                <a:gdLst>
                  <a:gd name="connsiteX0" fmla="*/ 62934 w 62933"/>
                  <a:gd name="connsiteY0" fmla="*/ 31467 h 62933"/>
                  <a:gd name="connsiteX1" fmla="*/ 31467 w 62933"/>
                  <a:gd name="connsiteY1" fmla="*/ 62934 h 62933"/>
                  <a:gd name="connsiteX2" fmla="*/ 1 w 62933"/>
                  <a:gd name="connsiteY2" fmla="*/ 31467 h 62933"/>
                  <a:gd name="connsiteX3" fmla="*/ 31467 w 62933"/>
                  <a:gd name="connsiteY3" fmla="*/ 0 h 62933"/>
                  <a:gd name="connsiteX4" fmla="*/ 62934 w 62933"/>
                  <a:gd name="connsiteY4" fmla="*/ 31467 h 6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33" h="62933">
                    <a:moveTo>
                      <a:pt x="62934" y="31467"/>
                    </a:moveTo>
                    <a:cubicBezTo>
                      <a:pt x="62934" y="48846"/>
                      <a:pt x="48845" y="62934"/>
                      <a:pt x="31467" y="62934"/>
                    </a:cubicBezTo>
                    <a:cubicBezTo>
                      <a:pt x="14088" y="62934"/>
                      <a:pt x="1" y="48846"/>
                      <a:pt x="1" y="31467"/>
                    </a:cubicBezTo>
                    <a:cubicBezTo>
                      <a:pt x="1" y="14088"/>
                      <a:pt x="14089" y="0"/>
                      <a:pt x="31467" y="0"/>
                    </a:cubicBezTo>
                    <a:cubicBezTo>
                      <a:pt x="48846" y="0"/>
                      <a:pt x="62934" y="14088"/>
                      <a:pt x="62934" y="31467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27346280-6CB5-48C0-BAD8-20429F28B81E}"/>
                  </a:ext>
                </a:extLst>
              </p:cNvPr>
              <p:cNvSpPr/>
              <p:nvPr/>
            </p:nvSpPr>
            <p:spPr>
              <a:xfrm>
                <a:off x="6472396" y="1778258"/>
                <a:ext cx="62933" cy="62933"/>
              </a:xfrm>
              <a:custGeom>
                <a:avLst/>
                <a:gdLst>
                  <a:gd name="connsiteX0" fmla="*/ 62934 w 62933"/>
                  <a:gd name="connsiteY0" fmla="*/ 31467 h 62933"/>
                  <a:gd name="connsiteX1" fmla="*/ 31467 w 62933"/>
                  <a:gd name="connsiteY1" fmla="*/ 62934 h 62933"/>
                  <a:gd name="connsiteX2" fmla="*/ 0 w 62933"/>
                  <a:gd name="connsiteY2" fmla="*/ 31467 h 62933"/>
                  <a:gd name="connsiteX3" fmla="*/ 31467 w 62933"/>
                  <a:gd name="connsiteY3" fmla="*/ 0 h 62933"/>
                  <a:gd name="connsiteX4" fmla="*/ 62934 w 62933"/>
                  <a:gd name="connsiteY4" fmla="*/ 31467 h 6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33" h="62933">
                    <a:moveTo>
                      <a:pt x="62934" y="31467"/>
                    </a:moveTo>
                    <a:cubicBezTo>
                      <a:pt x="62934" y="48846"/>
                      <a:pt x="48845" y="62934"/>
                      <a:pt x="31467" y="62934"/>
                    </a:cubicBezTo>
                    <a:cubicBezTo>
                      <a:pt x="14089" y="62934"/>
                      <a:pt x="0" y="48846"/>
                      <a:pt x="0" y="31467"/>
                    </a:cubicBezTo>
                    <a:cubicBezTo>
                      <a:pt x="0" y="14088"/>
                      <a:pt x="14088" y="0"/>
                      <a:pt x="31467" y="0"/>
                    </a:cubicBezTo>
                    <a:cubicBezTo>
                      <a:pt x="48846" y="0"/>
                      <a:pt x="62934" y="14088"/>
                      <a:pt x="62934" y="31467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83" name="Graphic 2">
            <a:extLst>
              <a:ext uri="{FF2B5EF4-FFF2-40B4-BE49-F238E27FC236}">
                <a16:creationId xmlns:a16="http://schemas.microsoft.com/office/drawing/2014/main" id="{4B08DB0D-606E-4F5A-A70A-92759D3CD75B}"/>
              </a:ext>
            </a:extLst>
          </p:cNvPr>
          <p:cNvGrpSpPr/>
          <p:nvPr/>
        </p:nvGrpSpPr>
        <p:grpSpPr>
          <a:xfrm>
            <a:off x="5648612" y="-1896694"/>
            <a:ext cx="1225079" cy="752607"/>
            <a:chOff x="5648612" y="903717"/>
            <a:chExt cx="1225079" cy="752607"/>
          </a:xfrm>
          <a:solidFill>
            <a:schemeClr val="accent1"/>
          </a:solidFill>
        </p:grpSpPr>
        <p:grpSp>
          <p:nvGrpSpPr>
            <p:cNvPr id="184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5745106" y="903717"/>
              <a:ext cx="1128585" cy="752607"/>
              <a:chOff x="5745106" y="903717"/>
              <a:chExt cx="1128585" cy="752607"/>
            </a:xfrm>
            <a:solidFill>
              <a:schemeClr val="accent1"/>
            </a:solidFill>
          </p:grpSpPr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760D23CB-21DB-459B-9BCD-69F5980C150F}"/>
                  </a:ext>
                </a:extLst>
              </p:cNvPr>
              <p:cNvSpPr/>
              <p:nvPr/>
            </p:nvSpPr>
            <p:spPr>
              <a:xfrm>
                <a:off x="6216357" y="1331828"/>
                <a:ext cx="657333" cy="324496"/>
              </a:xfrm>
              <a:custGeom>
                <a:avLst/>
                <a:gdLst>
                  <a:gd name="connsiteX0" fmla="*/ 371 w 657333"/>
                  <a:gd name="connsiteY0" fmla="*/ 207002 h 324496"/>
                  <a:gd name="connsiteX1" fmla="*/ 301019 w 657333"/>
                  <a:gd name="connsiteY1" fmla="*/ 324495 h 324496"/>
                  <a:gd name="connsiteX2" fmla="*/ 628058 w 657333"/>
                  <a:gd name="connsiteY2" fmla="*/ 190064 h 324496"/>
                  <a:gd name="connsiteX3" fmla="*/ 592088 w 657333"/>
                  <a:gd name="connsiteY3" fmla="*/ 565 h 324496"/>
                  <a:gd name="connsiteX4" fmla="*/ 576354 w 657333"/>
                  <a:gd name="connsiteY4" fmla="*/ 6972 h 324496"/>
                  <a:gd name="connsiteX5" fmla="*/ 588027 w 657333"/>
                  <a:gd name="connsiteY5" fmla="*/ 28415 h 324496"/>
                  <a:gd name="connsiteX6" fmla="*/ 285285 w 657333"/>
                  <a:gd name="connsiteY6" fmla="*/ 171666 h 324496"/>
                  <a:gd name="connsiteX7" fmla="*/ 41608 w 657333"/>
                  <a:gd name="connsiteY7" fmla="*/ 112602 h 324496"/>
                  <a:gd name="connsiteX8" fmla="*/ 371 w 657333"/>
                  <a:gd name="connsiteY8" fmla="*/ 207002 h 32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7333" h="324496">
                    <a:moveTo>
                      <a:pt x="371" y="207002"/>
                    </a:moveTo>
                    <a:cubicBezTo>
                      <a:pt x="82400" y="291760"/>
                      <a:pt x="186507" y="324305"/>
                      <a:pt x="301019" y="324495"/>
                    </a:cubicBezTo>
                    <a:cubicBezTo>
                      <a:pt x="415530" y="324686"/>
                      <a:pt x="570898" y="278754"/>
                      <a:pt x="628058" y="190064"/>
                    </a:cubicBezTo>
                    <a:cubicBezTo>
                      <a:pt x="685219" y="101373"/>
                      <a:pt x="650834" y="55758"/>
                      <a:pt x="592088" y="565"/>
                    </a:cubicBezTo>
                    <a:cubicBezTo>
                      <a:pt x="589232" y="-2100"/>
                      <a:pt x="578575" y="5449"/>
                      <a:pt x="576354" y="6972"/>
                    </a:cubicBezTo>
                    <a:cubicBezTo>
                      <a:pt x="579526" y="14458"/>
                      <a:pt x="585363" y="20612"/>
                      <a:pt x="588027" y="28415"/>
                    </a:cubicBezTo>
                    <a:cubicBezTo>
                      <a:pt x="517163" y="114886"/>
                      <a:pt x="386728" y="167034"/>
                      <a:pt x="285285" y="171666"/>
                    </a:cubicBezTo>
                    <a:cubicBezTo>
                      <a:pt x="183906" y="176297"/>
                      <a:pt x="122558" y="157582"/>
                      <a:pt x="41608" y="112602"/>
                    </a:cubicBezTo>
                    <a:cubicBezTo>
                      <a:pt x="9824" y="134362"/>
                      <a:pt x="-2357" y="167352"/>
                      <a:pt x="371" y="207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364A5FF3-3D55-459C-8AAE-2B30597C2C45}"/>
                  </a:ext>
                </a:extLst>
              </p:cNvPr>
              <p:cNvSpPr/>
              <p:nvPr/>
            </p:nvSpPr>
            <p:spPr>
              <a:xfrm>
                <a:off x="5745106" y="903717"/>
                <a:ext cx="1060040" cy="600498"/>
              </a:xfrm>
              <a:custGeom>
                <a:avLst/>
                <a:gdLst>
                  <a:gd name="connsiteX0" fmla="*/ 0 w 1060040"/>
                  <a:gd name="connsiteY0" fmla="*/ 223317 h 600498"/>
                  <a:gd name="connsiteX1" fmla="*/ 492685 w 1060040"/>
                  <a:gd name="connsiteY1" fmla="*/ 242476 h 600498"/>
                  <a:gd name="connsiteX2" fmla="*/ 500805 w 1060040"/>
                  <a:gd name="connsiteY2" fmla="*/ 183539 h 600498"/>
                  <a:gd name="connsiteX3" fmla="*/ 536523 w 1060040"/>
                  <a:gd name="connsiteY3" fmla="*/ 60843 h 600498"/>
                  <a:gd name="connsiteX4" fmla="*/ 497062 w 1060040"/>
                  <a:gd name="connsiteY4" fmla="*/ 332499 h 600498"/>
                  <a:gd name="connsiteX5" fmla="*/ 512605 w 1060040"/>
                  <a:gd name="connsiteY5" fmla="*/ 541221 h 600498"/>
                  <a:gd name="connsiteX6" fmla="*/ 756601 w 1060040"/>
                  <a:gd name="connsiteY6" fmla="*/ 599840 h 600498"/>
                  <a:gd name="connsiteX7" fmla="*/ 1060040 w 1060040"/>
                  <a:gd name="connsiteY7" fmla="*/ 457224 h 600498"/>
                  <a:gd name="connsiteX8" fmla="*/ 1046337 w 1060040"/>
                  <a:gd name="connsiteY8" fmla="*/ 431848 h 600498"/>
                  <a:gd name="connsiteX9" fmla="*/ 661883 w 1060040"/>
                  <a:gd name="connsiteY9" fmla="*/ 21700 h 600498"/>
                  <a:gd name="connsiteX10" fmla="*/ 0 w 1060040"/>
                  <a:gd name="connsiteY10" fmla="*/ 223317 h 600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60040" h="600498">
                    <a:moveTo>
                      <a:pt x="0" y="223317"/>
                    </a:moveTo>
                    <a:cubicBezTo>
                      <a:pt x="149214" y="263411"/>
                      <a:pt x="382297" y="166664"/>
                      <a:pt x="492685" y="242476"/>
                    </a:cubicBezTo>
                    <a:cubicBezTo>
                      <a:pt x="495730" y="216592"/>
                      <a:pt x="495857" y="215323"/>
                      <a:pt x="500805" y="183539"/>
                    </a:cubicBezTo>
                    <a:cubicBezTo>
                      <a:pt x="505436" y="153785"/>
                      <a:pt x="522502" y="93262"/>
                      <a:pt x="536523" y="60843"/>
                    </a:cubicBezTo>
                    <a:cubicBezTo>
                      <a:pt x="518061" y="141921"/>
                      <a:pt x="502581" y="254783"/>
                      <a:pt x="497062" y="332499"/>
                    </a:cubicBezTo>
                    <a:cubicBezTo>
                      <a:pt x="491289" y="414402"/>
                      <a:pt x="512098" y="464774"/>
                      <a:pt x="512605" y="541221"/>
                    </a:cubicBezTo>
                    <a:cubicBezTo>
                      <a:pt x="594191" y="585249"/>
                      <a:pt x="654904" y="604408"/>
                      <a:pt x="756601" y="599840"/>
                    </a:cubicBezTo>
                    <a:cubicBezTo>
                      <a:pt x="858297" y="595273"/>
                      <a:pt x="987590" y="542363"/>
                      <a:pt x="1060040" y="457224"/>
                    </a:cubicBezTo>
                    <a:cubicBezTo>
                      <a:pt x="1046654" y="439524"/>
                      <a:pt x="1063847" y="455702"/>
                      <a:pt x="1046337" y="431848"/>
                    </a:cubicBezTo>
                    <a:cubicBezTo>
                      <a:pt x="942864" y="290945"/>
                      <a:pt x="857028" y="90090"/>
                      <a:pt x="661883" y="21700"/>
                    </a:cubicBezTo>
                    <a:cubicBezTo>
                      <a:pt x="433494" y="-58426"/>
                      <a:pt x="195145" y="100177"/>
                      <a:pt x="0" y="223317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77989CC2-93EA-4812-8D42-2A61BD94FC2D}"/>
                </a:ext>
              </a:extLst>
            </p:cNvPr>
            <p:cNvSpPr/>
            <p:nvPr/>
          </p:nvSpPr>
          <p:spPr>
            <a:xfrm>
              <a:off x="5648612" y="1075773"/>
              <a:ext cx="190450" cy="190450"/>
            </a:xfrm>
            <a:custGeom>
              <a:avLst/>
              <a:gdLst>
                <a:gd name="connsiteX0" fmla="*/ 190451 w 190450"/>
                <a:gd name="connsiteY0" fmla="*/ 95225 h 190450"/>
                <a:gd name="connsiteX1" fmla="*/ 95225 w 190450"/>
                <a:gd name="connsiteY1" fmla="*/ 190451 h 190450"/>
                <a:gd name="connsiteX2" fmla="*/ 0 w 190450"/>
                <a:gd name="connsiteY2" fmla="*/ 95225 h 190450"/>
                <a:gd name="connsiteX3" fmla="*/ 95225 w 190450"/>
                <a:gd name="connsiteY3" fmla="*/ 0 h 190450"/>
                <a:gd name="connsiteX4" fmla="*/ 190451 w 190450"/>
                <a:gd name="connsiteY4" fmla="*/ 95225 h 1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50" h="190450">
                  <a:moveTo>
                    <a:pt x="190451" y="95225"/>
                  </a:moveTo>
                  <a:cubicBezTo>
                    <a:pt x="190451" y="147817"/>
                    <a:pt x="147817" y="190451"/>
                    <a:pt x="95225" y="190451"/>
                  </a:cubicBezTo>
                  <a:cubicBezTo>
                    <a:pt x="42634" y="190451"/>
                    <a:pt x="0" y="147817"/>
                    <a:pt x="0" y="95225"/>
                  </a:cubicBezTo>
                  <a:cubicBezTo>
                    <a:pt x="0" y="42634"/>
                    <a:pt x="42634" y="0"/>
                    <a:pt x="95225" y="0"/>
                  </a:cubicBezTo>
                  <a:cubicBezTo>
                    <a:pt x="147817" y="0"/>
                    <a:pt x="190451" y="42634"/>
                    <a:pt x="190451" y="95225"/>
                  </a:cubicBezTo>
                  <a:close/>
                </a:path>
              </a:pathLst>
            </a:custGeom>
            <a:solidFill>
              <a:srgbClr val="FFFFFF"/>
            </a:solidFill>
            <a:ln w="63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5286567-05AD-46F7-BA37-808029D9055E}"/>
              </a:ext>
            </a:extLst>
          </p:cNvPr>
          <p:cNvGrpSpPr/>
          <p:nvPr/>
        </p:nvGrpSpPr>
        <p:grpSpPr>
          <a:xfrm>
            <a:off x="16868" y="-1436"/>
            <a:ext cx="12169619" cy="2374216"/>
            <a:chOff x="16868" y="-1026221"/>
            <a:chExt cx="12169619" cy="2374216"/>
          </a:xfrm>
        </p:grpSpPr>
        <p:grpSp>
          <p:nvGrpSpPr>
            <p:cNvPr id="417" name="Graphic 2">
              <a:extLst>
                <a:ext uri="{FF2B5EF4-FFF2-40B4-BE49-F238E27FC236}">
                  <a16:creationId xmlns:a16="http://schemas.microsoft.com/office/drawing/2014/main" id="{8F734CD8-E1F4-44DC-8A4F-3699DECEC33E}"/>
                </a:ext>
              </a:extLst>
            </p:cNvPr>
            <p:cNvGrpSpPr/>
            <p:nvPr/>
          </p:nvGrpSpPr>
          <p:grpSpPr>
            <a:xfrm>
              <a:off x="16868" y="-1026221"/>
              <a:ext cx="5658052" cy="1407877"/>
              <a:chOff x="16868" y="-63"/>
              <a:chExt cx="5658052" cy="1407877"/>
            </a:xfrm>
            <a:solidFill>
              <a:schemeClr val="accent1"/>
            </a:solidFill>
          </p:grpSpPr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9F210993-F055-4DA4-9708-5A6C92CDAC35}"/>
                  </a:ext>
                </a:extLst>
              </p:cNvPr>
              <p:cNvSpPr/>
              <p:nvPr/>
            </p:nvSpPr>
            <p:spPr>
              <a:xfrm>
                <a:off x="16868" y="-63"/>
                <a:ext cx="5456709" cy="947459"/>
              </a:xfrm>
              <a:custGeom>
                <a:avLst/>
                <a:gdLst>
                  <a:gd name="connsiteX0" fmla="*/ 0 w 5456709"/>
                  <a:gd name="connsiteY0" fmla="*/ 886338 h 947459"/>
                  <a:gd name="connsiteX1" fmla="*/ 0 w 5456709"/>
                  <a:gd name="connsiteY1" fmla="*/ 913300 h 947459"/>
                  <a:gd name="connsiteX2" fmla="*/ 53291 w 5456709"/>
                  <a:gd name="connsiteY2" fmla="*/ 916917 h 947459"/>
                  <a:gd name="connsiteX3" fmla="*/ 536523 w 5456709"/>
                  <a:gd name="connsiteY3" fmla="*/ 940136 h 947459"/>
                  <a:gd name="connsiteX4" fmla="*/ 536586 w 5456709"/>
                  <a:gd name="connsiteY4" fmla="*/ 940136 h 947459"/>
                  <a:gd name="connsiteX5" fmla="*/ 579917 w 5456709"/>
                  <a:gd name="connsiteY5" fmla="*/ 941468 h 947459"/>
                  <a:gd name="connsiteX6" fmla="*/ 579980 w 5456709"/>
                  <a:gd name="connsiteY6" fmla="*/ 941468 h 947459"/>
                  <a:gd name="connsiteX7" fmla="*/ 936837 w 5456709"/>
                  <a:gd name="connsiteY7" fmla="*/ 947305 h 947459"/>
                  <a:gd name="connsiteX8" fmla="*/ 982642 w 5456709"/>
                  <a:gd name="connsiteY8" fmla="*/ 947432 h 947459"/>
                  <a:gd name="connsiteX9" fmla="*/ 1289380 w 5456709"/>
                  <a:gd name="connsiteY9" fmla="*/ 944831 h 947459"/>
                  <a:gd name="connsiteX10" fmla="*/ 1336961 w 5456709"/>
                  <a:gd name="connsiteY10" fmla="*/ 943879 h 947459"/>
                  <a:gd name="connsiteX11" fmla="*/ 1337025 w 5456709"/>
                  <a:gd name="connsiteY11" fmla="*/ 943879 h 947459"/>
                  <a:gd name="connsiteX12" fmla="*/ 1924174 w 5456709"/>
                  <a:gd name="connsiteY12" fmla="*/ 919771 h 947459"/>
                  <a:gd name="connsiteX13" fmla="*/ 1971374 w 5456709"/>
                  <a:gd name="connsiteY13" fmla="*/ 916853 h 947459"/>
                  <a:gd name="connsiteX14" fmla="*/ 1971437 w 5456709"/>
                  <a:gd name="connsiteY14" fmla="*/ 916853 h 947459"/>
                  <a:gd name="connsiteX15" fmla="*/ 2251086 w 5456709"/>
                  <a:gd name="connsiteY15" fmla="*/ 896425 h 947459"/>
                  <a:gd name="connsiteX16" fmla="*/ 2355574 w 5456709"/>
                  <a:gd name="connsiteY16" fmla="*/ 887036 h 947459"/>
                  <a:gd name="connsiteX17" fmla="*/ 2422505 w 5456709"/>
                  <a:gd name="connsiteY17" fmla="*/ 880248 h 947459"/>
                  <a:gd name="connsiteX18" fmla="*/ 2422568 w 5456709"/>
                  <a:gd name="connsiteY18" fmla="*/ 880248 h 947459"/>
                  <a:gd name="connsiteX19" fmla="*/ 2820281 w 5456709"/>
                  <a:gd name="connsiteY19" fmla="*/ 827337 h 947459"/>
                  <a:gd name="connsiteX20" fmla="*/ 2909860 w 5456709"/>
                  <a:gd name="connsiteY20" fmla="*/ 812556 h 947459"/>
                  <a:gd name="connsiteX21" fmla="*/ 3195854 w 5456709"/>
                  <a:gd name="connsiteY21" fmla="*/ 758694 h 947459"/>
                  <a:gd name="connsiteX22" fmla="*/ 3275980 w 5456709"/>
                  <a:gd name="connsiteY22" fmla="*/ 741819 h 947459"/>
                  <a:gd name="connsiteX23" fmla="*/ 3670838 w 5456709"/>
                  <a:gd name="connsiteY23" fmla="*/ 647545 h 947459"/>
                  <a:gd name="connsiteX24" fmla="*/ 3797340 w 5456709"/>
                  <a:gd name="connsiteY24" fmla="*/ 613477 h 947459"/>
                  <a:gd name="connsiteX25" fmla="*/ 3797404 w 5456709"/>
                  <a:gd name="connsiteY25" fmla="*/ 613477 h 947459"/>
                  <a:gd name="connsiteX26" fmla="*/ 3858815 w 5456709"/>
                  <a:gd name="connsiteY26" fmla="*/ 596284 h 947459"/>
                  <a:gd name="connsiteX27" fmla="*/ 4179130 w 5456709"/>
                  <a:gd name="connsiteY27" fmla="*/ 499790 h 947459"/>
                  <a:gd name="connsiteX28" fmla="*/ 4239209 w 5456709"/>
                  <a:gd name="connsiteY28" fmla="*/ 480377 h 947459"/>
                  <a:gd name="connsiteX29" fmla="*/ 4569928 w 5456709"/>
                  <a:gd name="connsiteY29" fmla="*/ 366564 h 947459"/>
                  <a:gd name="connsiteX30" fmla="*/ 4631974 w 5456709"/>
                  <a:gd name="connsiteY30" fmla="*/ 343852 h 947459"/>
                  <a:gd name="connsiteX31" fmla="*/ 4850529 w 5456709"/>
                  <a:gd name="connsiteY31" fmla="*/ 260426 h 947459"/>
                  <a:gd name="connsiteX32" fmla="*/ 5133794 w 5456709"/>
                  <a:gd name="connsiteY32" fmla="*/ 144202 h 947459"/>
                  <a:gd name="connsiteX33" fmla="*/ 5200915 w 5456709"/>
                  <a:gd name="connsiteY33" fmla="*/ 115209 h 947459"/>
                  <a:gd name="connsiteX34" fmla="*/ 5394918 w 5456709"/>
                  <a:gd name="connsiteY34" fmla="*/ 28612 h 947459"/>
                  <a:gd name="connsiteX35" fmla="*/ 5424418 w 5456709"/>
                  <a:gd name="connsiteY35" fmla="*/ 15036 h 947459"/>
                  <a:gd name="connsiteX36" fmla="*/ 5424482 w 5456709"/>
                  <a:gd name="connsiteY36" fmla="*/ 15036 h 947459"/>
                  <a:gd name="connsiteX37" fmla="*/ 5456710 w 5456709"/>
                  <a:gd name="connsiteY37" fmla="*/ 0 h 947459"/>
                  <a:gd name="connsiteX38" fmla="*/ 5392698 w 5456709"/>
                  <a:gd name="connsiteY38" fmla="*/ 0 h 947459"/>
                  <a:gd name="connsiteX39" fmla="*/ 5174333 w 5456709"/>
                  <a:gd name="connsiteY39" fmla="*/ 97382 h 947459"/>
                  <a:gd name="connsiteX40" fmla="*/ 5174269 w 5456709"/>
                  <a:gd name="connsiteY40" fmla="*/ 97382 h 947459"/>
                  <a:gd name="connsiteX41" fmla="*/ 5150733 w 5456709"/>
                  <a:gd name="connsiteY41" fmla="*/ 107596 h 947459"/>
                  <a:gd name="connsiteX42" fmla="*/ 5150669 w 5456709"/>
                  <a:gd name="connsiteY42" fmla="*/ 107660 h 947459"/>
                  <a:gd name="connsiteX43" fmla="*/ 4840188 w 5456709"/>
                  <a:gd name="connsiteY43" fmla="*/ 235557 h 947459"/>
                  <a:gd name="connsiteX44" fmla="*/ 3663733 w 5456709"/>
                  <a:gd name="connsiteY44" fmla="*/ 621661 h 947459"/>
                  <a:gd name="connsiteX45" fmla="*/ 3236900 w 5456709"/>
                  <a:gd name="connsiteY45" fmla="*/ 722596 h 947459"/>
                  <a:gd name="connsiteX46" fmla="*/ 3236837 w 5456709"/>
                  <a:gd name="connsiteY46" fmla="*/ 722596 h 947459"/>
                  <a:gd name="connsiteX47" fmla="*/ 3203276 w 5456709"/>
                  <a:gd name="connsiteY47" fmla="*/ 729638 h 947459"/>
                  <a:gd name="connsiteX48" fmla="*/ 2902374 w 5456709"/>
                  <a:gd name="connsiteY48" fmla="*/ 786418 h 947459"/>
                  <a:gd name="connsiteX49" fmla="*/ 2822121 w 5456709"/>
                  <a:gd name="connsiteY49" fmla="*/ 799677 h 947459"/>
                  <a:gd name="connsiteX50" fmla="*/ 2393449 w 5456709"/>
                  <a:gd name="connsiteY50" fmla="*/ 856076 h 947459"/>
                  <a:gd name="connsiteX51" fmla="*/ 2393385 w 5456709"/>
                  <a:gd name="connsiteY51" fmla="*/ 856076 h 947459"/>
                  <a:gd name="connsiteX52" fmla="*/ 2381014 w 5456709"/>
                  <a:gd name="connsiteY52" fmla="*/ 857409 h 947459"/>
                  <a:gd name="connsiteX53" fmla="*/ 2380887 w 5456709"/>
                  <a:gd name="connsiteY53" fmla="*/ 857409 h 947459"/>
                  <a:gd name="connsiteX54" fmla="*/ 2248929 w 5456709"/>
                  <a:gd name="connsiteY54" fmla="*/ 869526 h 947459"/>
                  <a:gd name="connsiteX55" fmla="*/ 0 w 5456709"/>
                  <a:gd name="connsiteY55" fmla="*/ 886338 h 9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5456709" h="947459">
                    <a:moveTo>
                      <a:pt x="0" y="886338"/>
                    </a:moveTo>
                    <a:lnTo>
                      <a:pt x="0" y="913300"/>
                    </a:lnTo>
                    <a:cubicBezTo>
                      <a:pt x="17510" y="914506"/>
                      <a:pt x="35273" y="915711"/>
                      <a:pt x="53291" y="916917"/>
                    </a:cubicBezTo>
                    <a:cubicBezTo>
                      <a:pt x="198825" y="926433"/>
                      <a:pt x="360537" y="934617"/>
                      <a:pt x="536523" y="940136"/>
                    </a:cubicBezTo>
                    <a:lnTo>
                      <a:pt x="536586" y="940136"/>
                    </a:lnTo>
                    <a:cubicBezTo>
                      <a:pt x="550924" y="940580"/>
                      <a:pt x="565325" y="941024"/>
                      <a:pt x="579917" y="941468"/>
                    </a:cubicBezTo>
                    <a:lnTo>
                      <a:pt x="579980" y="941468"/>
                    </a:lnTo>
                    <a:cubicBezTo>
                      <a:pt x="693413" y="944640"/>
                      <a:pt x="812492" y="946797"/>
                      <a:pt x="936837" y="947305"/>
                    </a:cubicBezTo>
                    <a:cubicBezTo>
                      <a:pt x="952000" y="947368"/>
                      <a:pt x="967225" y="947432"/>
                      <a:pt x="982642" y="947432"/>
                    </a:cubicBezTo>
                    <a:cubicBezTo>
                      <a:pt x="1081737" y="947622"/>
                      <a:pt x="1184068" y="946861"/>
                      <a:pt x="1289380" y="944831"/>
                    </a:cubicBezTo>
                    <a:cubicBezTo>
                      <a:pt x="1305177" y="944513"/>
                      <a:pt x="1321037" y="944260"/>
                      <a:pt x="1336961" y="943879"/>
                    </a:cubicBezTo>
                    <a:cubicBezTo>
                      <a:pt x="1337025" y="943816"/>
                      <a:pt x="1337025" y="943879"/>
                      <a:pt x="1337025" y="943879"/>
                    </a:cubicBezTo>
                    <a:cubicBezTo>
                      <a:pt x="1524113" y="939755"/>
                      <a:pt x="1720273" y="932079"/>
                      <a:pt x="1924174" y="919771"/>
                    </a:cubicBezTo>
                    <a:cubicBezTo>
                      <a:pt x="1939844" y="918820"/>
                      <a:pt x="1955577" y="917868"/>
                      <a:pt x="1971374" y="916853"/>
                    </a:cubicBezTo>
                    <a:lnTo>
                      <a:pt x="1971437" y="916853"/>
                    </a:lnTo>
                    <a:cubicBezTo>
                      <a:pt x="2063173" y="911016"/>
                      <a:pt x="2156369" y="904228"/>
                      <a:pt x="2251086" y="896425"/>
                    </a:cubicBezTo>
                    <a:cubicBezTo>
                      <a:pt x="2285725" y="893570"/>
                      <a:pt x="2320554" y="890398"/>
                      <a:pt x="2355574" y="887036"/>
                    </a:cubicBezTo>
                    <a:cubicBezTo>
                      <a:pt x="2377842" y="884879"/>
                      <a:pt x="2400173" y="882658"/>
                      <a:pt x="2422505" y="880248"/>
                    </a:cubicBezTo>
                    <a:lnTo>
                      <a:pt x="2422568" y="880248"/>
                    </a:lnTo>
                    <a:cubicBezTo>
                      <a:pt x="2553511" y="866354"/>
                      <a:pt x="2686166" y="848654"/>
                      <a:pt x="2820281" y="827337"/>
                    </a:cubicBezTo>
                    <a:cubicBezTo>
                      <a:pt x="2850099" y="822579"/>
                      <a:pt x="2879980" y="817694"/>
                      <a:pt x="2909860" y="812556"/>
                    </a:cubicBezTo>
                    <a:cubicBezTo>
                      <a:pt x="3004578" y="796442"/>
                      <a:pt x="3099930" y="778488"/>
                      <a:pt x="3195854" y="758694"/>
                    </a:cubicBezTo>
                    <a:cubicBezTo>
                      <a:pt x="3222499" y="753238"/>
                      <a:pt x="3249208" y="747655"/>
                      <a:pt x="3275980" y="741819"/>
                    </a:cubicBezTo>
                    <a:cubicBezTo>
                      <a:pt x="3406732" y="713714"/>
                      <a:pt x="3538437" y="682247"/>
                      <a:pt x="3670838" y="647545"/>
                    </a:cubicBezTo>
                    <a:cubicBezTo>
                      <a:pt x="3712964" y="636506"/>
                      <a:pt x="3755088" y="625150"/>
                      <a:pt x="3797340" y="613477"/>
                    </a:cubicBezTo>
                    <a:lnTo>
                      <a:pt x="3797404" y="613477"/>
                    </a:lnTo>
                    <a:cubicBezTo>
                      <a:pt x="3817895" y="607831"/>
                      <a:pt x="3838323" y="602121"/>
                      <a:pt x="3858815" y="596284"/>
                    </a:cubicBezTo>
                    <a:cubicBezTo>
                      <a:pt x="3965269" y="566150"/>
                      <a:pt x="4072104" y="533922"/>
                      <a:pt x="4179130" y="499790"/>
                    </a:cubicBezTo>
                    <a:cubicBezTo>
                      <a:pt x="4199114" y="493383"/>
                      <a:pt x="4219161" y="486912"/>
                      <a:pt x="4239209" y="480377"/>
                    </a:cubicBezTo>
                    <a:cubicBezTo>
                      <a:pt x="4349343" y="444533"/>
                      <a:pt x="4459730" y="406532"/>
                      <a:pt x="4569928" y="366564"/>
                    </a:cubicBezTo>
                    <a:cubicBezTo>
                      <a:pt x="4590610" y="359078"/>
                      <a:pt x="4611292" y="351465"/>
                      <a:pt x="4631974" y="343852"/>
                    </a:cubicBezTo>
                    <a:cubicBezTo>
                      <a:pt x="4704931" y="316889"/>
                      <a:pt x="4777762" y="289102"/>
                      <a:pt x="4850529" y="260426"/>
                    </a:cubicBezTo>
                    <a:cubicBezTo>
                      <a:pt x="4950449" y="221029"/>
                      <a:pt x="5045103" y="182076"/>
                      <a:pt x="5133794" y="144202"/>
                    </a:cubicBezTo>
                    <a:cubicBezTo>
                      <a:pt x="5156633" y="134495"/>
                      <a:pt x="5178964" y="124852"/>
                      <a:pt x="5200915" y="115209"/>
                    </a:cubicBezTo>
                    <a:cubicBezTo>
                      <a:pt x="5269622" y="85328"/>
                      <a:pt x="5334459" y="56399"/>
                      <a:pt x="5394918" y="28612"/>
                    </a:cubicBezTo>
                    <a:cubicBezTo>
                      <a:pt x="5404878" y="23981"/>
                      <a:pt x="5414712" y="19476"/>
                      <a:pt x="5424418" y="15036"/>
                    </a:cubicBezTo>
                    <a:cubicBezTo>
                      <a:pt x="5424482" y="15036"/>
                      <a:pt x="5424482" y="15036"/>
                      <a:pt x="5424482" y="15036"/>
                    </a:cubicBezTo>
                    <a:cubicBezTo>
                      <a:pt x="5435394" y="9960"/>
                      <a:pt x="5446115" y="4948"/>
                      <a:pt x="5456710" y="0"/>
                    </a:cubicBezTo>
                    <a:lnTo>
                      <a:pt x="5392698" y="0"/>
                    </a:lnTo>
                    <a:cubicBezTo>
                      <a:pt x="5325133" y="31086"/>
                      <a:pt x="5252175" y="63758"/>
                      <a:pt x="5174333" y="97382"/>
                    </a:cubicBezTo>
                    <a:cubicBezTo>
                      <a:pt x="5174269" y="97382"/>
                      <a:pt x="5174269" y="97382"/>
                      <a:pt x="5174269" y="97382"/>
                    </a:cubicBezTo>
                    <a:cubicBezTo>
                      <a:pt x="5166466" y="100808"/>
                      <a:pt x="5158600" y="104171"/>
                      <a:pt x="5150733" y="107596"/>
                    </a:cubicBezTo>
                    <a:cubicBezTo>
                      <a:pt x="5150669" y="107596"/>
                      <a:pt x="5150669" y="107596"/>
                      <a:pt x="5150669" y="107660"/>
                    </a:cubicBezTo>
                    <a:cubicBezTo>
                      <a:pt x="5054239" y="149150"/>
                      <a:pt x="4950449" y="192100"/>
                      <a:pt x="4840188" y="235557"/>
                    </a:cubicBezTo>
                    <a:cubicBezTo>
                      <a:pt x="4460619" y="385088"/>
                      <a:pt x="4064491" y="516666"/>
                      <a:pt x="3663733" y="621661"/>
                    </a:cubicBezTo>
                    <a:cubicBezTo>
                      <a:pt x="3520483" y="659155"/>
                      <a:pt x="3378120" y="692842"/>
                      <a:pt x="3236900" y="722596"/>
                    </a:cubicBezTo>
                    <a:lnTo>
                      <a:pt x="3236837" y="722596"/>
                    </a:lnTo>
                    <a:cubicBezTo>
                      <a:pt x="3225608" y="725070"/>
                      <a:pt x="3214505" y="727354"/>
                      <a:pt x="3203276" y="729638"/>
                    </a:cubicBezTo>
                    <a:cubicBezTo>
                      <a:pt x="3102341" y="750574"/>
                      <a:pt x="3001977" y="769542"/>
                      <a:pt x="2902374" y="786418"/>
                    </a:cubicBezTo>
                    <a:cubicBezTo>
                      <a:pt x="2875539" y="791049"/>
                      <a:pt x="2848766" y="795427"/>
                      <a:pt x="2822121" y="799677"/>
                    </a:cubicBezTo>
                    <a:cubicBezTo>
                      <a:pt x="2677412" y="822770"/>
                      <a:pt x="2534415" y="841675"/>
                      <a:pt x="2393449" y="856076"/>
                    </a:cubicBezTo>
                    <a:cubicBezTo>
                      <a:pt x="2393449" y="856076"/>
                      <a:pt x="2393449" y="856013"/>
                      <a:pt x="2393385" y="856076"/>
                    </a:cubicBezTo>
                    <a:cubicBezTo>
                      <a:pt x="2389261" y="856520"/>
                      <a:pt x="2385201" y="856965"/>
                      <a:pt x="2381014" y="857409"/>
                    </a:cubicBezTo>
                    <a:cubicBezTo>
                      <a:pt x="2380951" y="857409"/>
                      <a:pt x="2380951" y="857409"/>
                      <a:pt x="2380887" y="857409"/>
                    </a:cubicBezTo>
                    <a:cubicBezTo>
                      <a:pt x="2336732" y="861849"/>
                      <a:pt x="2292704" y="865910"/>
                      <a:pt x="2248929" y="869526"/>
                    </a:cubicBezTo>
                    <a:cubicBezTo>
                      <a:pt x="1329475" y="945211"/>
                      <a:pt x="543121" y="924085"/>
                      <a:pt x="0" y="88633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9" name="Graphic 2">
                <a:extLst>
                  <a:ext uri="{FF2B5EF4-FFF2-40B4-BE49-F238E27FC236}">
                    <a16:creationId xmlns:a16="http://schemas.microsoft.com/office/drawing/2014/main" id="{FC82CC2E-BE72-4285-B170-92CF1648784F}"/>
                  </a:ext>
                </a:extLst>
              </p:cNvPr>
              <p:cNvGrpSpPr/>
              <p:nvPr/>
            </p:nvGrpSpPr>
            <p:grpSpPr>
              <a:xfrm>
                <a:off x="16868" y="14320"/>
                <a:ext cx="5658052" cy="1393493"/>
                <a:chOff x="16868" y="14320"/>
                <a:chExt cx="5658052" cy="1393493"/>
              </a:xfrm>
              <a:solidFill>
                <a:schemeClr val="accent1"/>
              </a:solidFill>
            </p:grpSpPr>
            <p:grpSp>
              <p:nvGrpSpPr>
                <p:cNvPr id="420" name="Graphic 2">
                  <a:extLst>
                    <a:ext uri="{FF2B5EF4-FFF2-40B4-BE49-F238E27FC236}">
                      <a16:creationId xmlns:a16="http://schemas.microsoft.com/office/drawing/2014/main" id="{DB9C5A1F-90AF-414B-8C97-BE3E55785EA9}"/>
                    </a:ext>
                  </a:extLst>
                </p:cNvPr>
                <p:cNvGrpSpPr/>
                <p:nvPr/>
              </p:nvGrpSpPr>
              <p:grpSpPr>
                <a:xfrm>
                  <a:off x="5404915" y="14320"/>
                  <a:ext cx="270005" cy="441284"/>
                  <a:chOff x="5404915" y="1432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F0F67E40-E426-488C-A734-29F3557A33C0}"/>
                      </a:ext>
                    </a:extLst>
                  </p:cNvPr>
                  <p:cNvSpPr/>
                  <p:nvPr/>
                </p:nvSpPr>
                <p:spPr>
                  <a:xfrm>
                    <a:off x="5404915" y="1432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2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5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2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3E763D32-E7C3-494A-8DA5-807A797990DB}"/>
                      </a:ext>
                    </a:extLst>
                  </p:cNvPr>
                  <p:cNvSpPr/>
                  <p:nvPr/>
                </p:nvSpPr>
                <p:spPr>
                  <a:xfrm>
                    <a:off x="5410094" y="109560"/>
                    <a:ext cx="264826" cy="346044"/>
                  </a:xfrm>
                  <a:custGeom>
                    <a:avLst/>
                    <a:gdLst>
                      <a:gd name="connsiteX0" fmla="*/ 22373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1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3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3" y="221856"/>
                        </a:moveTo>
                        <a:cubicBezTo>
                          <a:pt x="63040" y="313465"/>
                          <a:pt x="145260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1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5" y="1081"/>
                          <a:pt x="58789" y="7108"/>
                        </a:cubicBezTo>
                        <a:cubicBezTo>
                          <a:pt x="45213" y="13134"/>
                          <a:pt x="33920" y="22587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3" y="22185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1" name="Graphic 2">
                  <a:extLst>
                    <a:ext uri="{FF2B5EF4-FFF2-40B4-BE49-F238E27FC236}">
                      <a16:creationId xmlns:a16="http://schemas.microsoft.com/office/drawing/2014/main" id="{F5FC3714-C144-4895-A527-F4CBA37F1E90}"/>
                    </a:ext>
                  </a:extLst>
                </p:cNvPr>
                <p:cNvGrpSpPr/>
                <p:nvPr/>
              </p:nvGrpSpPr>
              <p:grpSpPr>
                <a:xfrm>
                  <a:off x="5089816" y="97356"/>
                  <a:ext cx="241907" cy="471294"/>
                  <a:chOff x="5089816" y="97356"/>
                  <a:chExt cx="241907" cy="471294"/>
                </a:xfrm>
                <a:solidFill>
                  <a:schemeClr val="accent1"/>
                </a:solidFill>
              </p:grpSpPr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EBD9EF9D-122E-4CDB-A105-36F1D2490D74}"/>
                      </a:ext>
                    </a:extLst>
                  </p:cNvPr>
                  <p:cNvSpPr/>
                  <p:nvPr/>
                </p:nvSpPr>
                <p:spPr>
                  <a:xfrm>
                    <a:off x="5147485" y="97356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6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1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7" y="34919"/>
                          <a:pt x="64334" y="-2067"/>
                          <a:pt x="39084" y="90"/>
                        </a:cubicBezTo>
                        <a:cubicBezTo>
                          <a:pt x="13834" y="2120"/>
                          <a:pt x="-3422" y="42469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6" name="Freeform: Shape 455">
                    <a:extLst>
                      <a:ext uri="{FF2B5EF4-FFF2-40B4-BE49-F238E27FC236}">
                        <a16:creationId xmlns:a16="http://schemas.microsoft.com/office/drawing/2014/main" id="{C7E26BE4-0491-4757-A985-2C2F95935D9A}"/>
                      </a:ext>
                    </a:extLst>
                  </p:cNvPr>
                  <p:cNvSpPr/>
                  <p:nvPr/>
                </p:nvSpPr>
                <p:spPr>
                  <a:xfrm>
                    <a:off x="5089816" y="206269"/>
                    <a:ext cx="241907" cy="362381"/>
                  </a:xfrm>
                  <a:custGeom>
                    <a:avLst/>
                    <a:gdLst>
                      <a:gd name="connsiteX0" fmla="*/ 957 w 241907"/>
                      <a:gd name="connsiteY0" fmla="*/ 191190 h 362381"/>
                      <a:gd name="connsiteX1" fmla="*/ 136024 w 241907"/>
                      <a:gd name="connsiteY1" fmla="*/ 362101 h 362381"/>
                      <a:gd name="connsiteX2" fmla="*/ 240955 w 241907"/>
                      <a:gd name="connsiteY2" fmla="*/ 171206 h 362381"/>
                      <a:gd name="connsiteX3" fmla="*/ 148838 w 241907"/>
                      <a:gd name="connsiteY3" fmla="*/ 8162 h 362381"/>
                      <a:gd name="connsiteX4" fmla="*/ 105952 w 241907"/>
                      <a:gd name="connsiteY4" fmla="*/ 295 h 362381"/>
                      <a:gd name="connsiteX5" fmla="*/ 64906 w 241907"/>
                      <a:gd name="connsiteY5" fmla="*/ 15141 h 362381"/>
                      <a:gd name="connsiteX6" fmla="*/ 957 w 241907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7" h="362381">
                        <a:moveTo>
                          <a:pt x="957" y="191190"/>
                        </a:moveTo>
                        <a:cubicBezTo>
                          <a:pt x="9268" y="291110"/>
                          <a:pt x="69727" y="367620"/>
                          <a:pt x="136024" y="362101"/>
                        </a:cubicBezTo>
                        <a:cubicBezTo>
                          <a:pt x="202256" y="356582"/>
                          <a:pt x="249266" y="271126"/>
                          <a:pt x="240955" y="171206"/>
                        </a:cubicBezTo>
                        <a:cubicBezTo>
                          <a:pt x="234484" y="93554"/>
                          <a:pt x="196546" y="29986"/>
                          <a:pt x="148838" y="8162"/>
                        </a:cubicBezTo>
                        <a:cubicBezTo>
                          <a:pt x="135199" y="1881"/>
                          <a:pt x="120671" y="-973"/>
                          <a:pt x="105952" y="295"/>
                        </a:cubicBezTo>
                        <a:cubicBezTo>
                          <a:pt x="91171" y="1501"/>
                          <a:pt x="77404" y="6703"/>
                          <a:pt x="64906" y="15141"/>
                        </a:cubicBezTo>
                        <a:cubicBezTo>
                          <a:pt x="21385" y="44577"/>
                          <a:pt x="-5514" y="113538"/>
                          <a:pt x="957" y="191190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2" name="Graphic 2">
                  <a:extLst>
                    <a:ext uri="{FF2B5EF4-FFF2-40B4-BE49-F238E27FC236}">
                      <a16:creationId xmlns:a16="http://schemas.microsoft.com/office/drawing/2014/main" id="{EF4C9F69-4153-4FD0-8BD2-5EC0F670628C}"/>
                    </a:ext>
                  </a:extLst>
                </p:cNvPr>
                <p:cNvGrpSpPr/>
                <p:nvPr/>
              </p:nvGrpSpPr>
              <p:grpSpPr>
                <a:xfrm>
                  <a:off x="2779223" y="746804"/>
                  <a:ext cx="241905" cy="471358"/>
                  <a:chOff x="2779223" y="746804"/>
                  <a:chExt cx="241905" cy="471358"/>
                </a:xfrm>
                <a:solidFill>
                  <a:schemeClr val="accent1"/>
                </a:solidFill>
              </p:grpSpPr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6074CC3B-280B-43E5-8593-C19DC91E896A}"/>
                      </a:ext>
                    </a:extLst>
                  </p:cNvPr>
                  <p:cNvSpPr/>
                  <p:nvPr/>
                </p:nvSpPr>
                <p:spPr>
                  <a:xfrm>
                    <a:off x="2836906" y="746804"/>
                    <a:ext cx="92545" cy="124053"/>
                  </a:xfrm>
                  <a:custGeom>
                    <a:avLst/>
                    <a:gdLst>
                      <a:gd name="connsiteX0" fmla="*/ 560 w 92545"/>
                      <a:gd name="connsiteY0" fmla="*/ 90176 h 124053"/>
                      <a:gd name="connsiteX1" fmla="*/ 7158 w 92545"/>
                      <a:gd name="connsiteY1" fmla="*/ 124054 h 124053"/>
                      <a:gd name="connsiteX2" fmla="*/ 48205 w 92545"/>
                      <a:gd name="connsiteY2" fmla="*/ 109209 h 124053"/>
                      <a:gd name="connsiteX3" fmla="*/ 91091 w 92545"/>
                      <a:gd name="connsiteY3" fmla="*/ 117075 h 124053"/>
                      <a:gd name="connsiteX4" fmla="*/ 91979 w 92545"/>
                      <a:gd name="connsiteY4" fmla="*/ 82563 h 124053"/>
                      <a:gd name="connsiteX5" fmla="*/ 39069 w 92545"/>
                      <a:gd name="connsiteY5" fmla="*/ 90 h 124053"/>
                      <a:gd name="connsiteX6" fmla="*/ 560 w 92545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45" h="124053">
                        <a:moveTo>
                          <a:pt x="560" y="90176"/>
                        </a:moveTo>
                        <a:cubicBezTo>
                          <a:pt x="1575" y="102357"/>
                          <a:pt x="3859" y="113776"/>
                          <a:pt x="7158" y="124054"/>
                        </a:cubicBezTo>
                        <a:cubicBezTo>
                          <a:pt x="19593" y="115616"/>
                          <a:pt x="33423" y="110414"/>
                          <a:pt x="48205" y="109209"/>
                        </a:cubicBezTo>
                        <a:cubicBezTo>
                          <a:pt x="62986" y="108003"/>
                          <a:pt x="77451" y="110795"/>
                          <a:pt x="91091" y="117075"/>
                        </a:cubicBezTo>
                        <a:cubicBezTo>
                          <a:pt x="92614" y="106417"/>
                          <a:pt x="92994" y="94681"/>
                          <a:pt x="91979" y="82563"/>
                        </a:cubicBezTo>
                        <a:cubicBezTo>
                          <a:pt x="87982" y="34919"/>
                          <a:pt x="64319" y="-2067"/>
                          <a:pt x="39069" y="90"/>
                        </a:cubicBezTo>
                        <a:cubicBezTo>
                          <a:pt x="13819" y="2183"/>
                          <a:pt x="-3373" y="42532"/>
                          <a:pt x="560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0616A668-D417-40DB-9517-B4B1612A8C22}"/>
                      </a:ext>
                    </a:extLst>
                  </p:cNvPr>
                  <p:cNvSpPr/>
                  <p:nvPr/>
                </p:nvSpPr>
                <p:spPr>
                  <a:xfrm>
                    <a:off x="2779223" y="855780"/>
                    <a:ext cx="241905" cy="362381"/>
                  </a:xfrm>
                  <a:custGeom>
                    <a:avLst/>
                    <a:gdLst>
                      <a:gd name="connsiteX0" fmla="*/ 955 w 241905"/>
                      <a:gd name="connsiteY0" fmla="*/ 191190 h 362381"/>
                      <a:gd name="connsiteX1" fmla="*/ 136022 w 241905"/>
                      <a:gd name="connsiteY1" fmla="*/ 362101 h 362381"/>
                      <a:gd name="connsiteX2" fmla="*/ 240954 w 241905"/>
                      <a:gd name="connsiteY2" fmla="*/ 171206 h 362381"/>
                      <a:gd name="connsiteX3" fmla="*/ 148837 w 241905"/>
                      <a:gd name="connsiteY3" fmla="*/ 8162 h 362381"/>
                      <a:gd name="connsiteX4" fmla="*/ 105951 w 241905"/>
                      <a:gd name="connsiteY4" fmla="*/ 295 h 362381"/>
                      <a:gd name="connsiteX5" fmla="*/ 64904 w 241905"/>
                      <a:gd name="connsiteY5" fmla="*/ 15141 h 362381"/>
                      <a:gd name="connsiteX6" fmla="*/ 955 w 241905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5" h="362381">
                        <a:moveTo>
                          <a:pt x="955" y="191190"/>
                        </a:moveTo>
                        <a:cubicBezTo>
                          <a:pt x="9266" y="291110"/>
                          <a:pt x="69726" y="367620"/>
                          <a:pt x="136022" y="362101"/>
                        </a:cubicBezTo>
                        <a:cubicBezTo>
                          <a:pt x="202254" y="356582"/>
                          <a:pt x="249264" y="271126"/>
                          <a:pt x="240954" y="171206"/>
                        </a:cubicBezTo>
                        <a:cubicBezTo>
                          <a:pt x="234483" y="93554"/>
                          <a:pt x="196545" y="29986"/>
                          <a:pt x="148837" y="8162"/>
                        </a:cubicBezTo>
                        <a:cubicBezTo>
                          <a:pt x="135197" y="1881"/>
                          <a:pt x="120669" y="-973"/>
                          <a:pt x="105951" y="295"/>
                        </a:cubicBezTo>
                        <a:cubicBezTo>
                          <a:pt x="91169" y="1501"/>
                          <a:pt x="77402" y="6703"/>
                          <a:pt x="64904" y="15141"/>
                        </a:cubicBezTo>
                        <a:cubicBezTo>
                          <a:pt x="21447" y="44577"/>
                          <a:pt x="-5516" y="113475"/>
                          <a:pt x="955" y="19119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3" name="Graphic 2">
                  <a:extLst>
                    <a:ext uri="{FF2B5EF4-FFF2-40B4-BE49-F238E27FC236}">
                      <a16:creationId xmlns:a16="http://schemas.microsoft.com/office/drawing/2014/main" id="{7D0CB894-26F1-457E-92B4-3C133C75A19D}"/>
                    </a:ext>
                  </a:extLst>
                </p:cNvPr>
                <p:cNvGrpSpPr/>
                <p:nvPr/>
              </p:nvGrpSpPr>
              <p:grpSpPr>
                <a:xfrm>
                  <a:off x="4586675" y="334878"/>
                  <a:ext cx="359675" cy="375909"/>
                  <a:chOff x="4586675" y="334878"/>
                  <a:chExt cx="359675" cy="375909"/>
                </a:xfrm>
                <a:solidFill>
                  <a:schemeClr val="accent1"/>
                </a:solidFill>
              </p:grpSpPr>
              <p:sp>
                <p:nvSpPr>
                  <p:cNvPr id="451" name="Freeform: Shape 450">
                    <a:extLst>
                      <a:ext uri="{FF2B5EF4-FFF2-40B4-BE49-F238E27FC236}">
                        <a16:creationId xmlns:a16="http://schemas.microsoft.com/office/drawing/2014/main" id="{31C9E0C2-B9A9-42C9-B8B8-AB3F89FE9EEA}"/>
                      </a:ext>
                    </a:extLst>
                  </p:cNvPr>
                  <p:cNvSpPr/>
                  <p:nvPr/>
                </p:nvSpPr>
                <p:spPr>
                  <a:xfrm>
                    <a:off x="4586675" y="334878"/>
                    <a:ext cx="122244" cy="124436"/>
                  </a:xfrm>
                  <a:custGeom>
                    <a:avLst/>
                    <a:gdLst>
                      <a:gd name="connsiteX0" fmla="*/ 101500 w 122244"/>
                      <a:gd name="connsiteY0" fmla="*/ 39235 h 124436"/>
                      <a:gd name="connsiteX1" fmla="*/ 122245 w 122244"/>
                      <a:gd name="connsiteY1" fmla="*/ 66895 h 124436"/>
                      <a:gd name="connsiteX2" fmla="*/ 83673 w 122244"/>
                      <a:gd name="connsiteY2" fmla="*/ 87324 h 124436"/>
                      <a:gd name="connsiteX3" fmla="*/ 60707 w 122244"/>
                      <a:gd name="connsiteY3" fmla="*/ 124437 h 124436"/>
                      <a:gd name="connsiteX4" fmla="*/ 34506 w 122244"/>
                      <a:gd name="connsiteY4" fmla="*/ 101915 h 124436"/>
                      <a:gd name="connsiteX5" fmla="*/ 8812 w 122244"/>
                      <a:gd name="connsiteY5" fmla="*/ 7324 h 124436"/>
                      <a:gd name="connsiteX6" fmla="*/ 101500 w 122244"/>
                      <a:gd name="connsiteY6" fmla="*/ 39235 h 1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4" h="124436">
                        <a:moveTo>
                          <a:pt x="101500" y="39235"/>
                        </a:moveTo>
                        <a:cubicBezTo>
                          <a:pt x="109811" y="48117"/>
                          <a:pt x="116789" y="57506"/>
                          <a:pt x="122245" y="66895"/>
                        </a:cubicBezTo>
                        <a:cubicBezTo>
                          <a:pt x="107653" y="70448"/>
                          <a:pt x="94521" y="77173"/>
                          <a:pt x="83673" y="87324"/>
                        </a:cubicBezTo>
                        <a:cubicBezTo>
                          <a:pt x="72824" y="97474"/>
                          <a:pt x="65211" y="110099"/>
                          <a:pt x="60707" y="124437"/>
                        </a:cubicBezTo>
                        <a:cubicBezTo>
                          <a:pt x="51762" y="118410"/>
                          <a:pt x="42817" y="110860"/>
                          <a:pt x="34506" y="101915"/>
                        </a:cubicBezTo>
                        <a:cubicBezTo>
                          <a:pt x="1833" y="67022"/>
                          <a:pt x="-9649" y="24644"/>
                          <a:pt x="8812" y="7324"/>
                        </a:cubicBezTo>
                        <a:cubicBezTo>
                          <a:pt x="27337" y="-9932"/>
                          <a:pt x="68827" y="4342"/>
                          <a:pt x="101500" y="3923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C2AB501E-80C5-496C-9660-46FE267AFA94}"/>
                      </a:ext>
                    </a:extLst>
                  </p:cNvPr>
                  <p:cNvSpPr/>
                  <p:nvPr/>
                </p:nvSpPr>
                <p:spPr>
                  <a:xfrm>
                    <a:off x="4642262" y="398742"/>
                    <a:ext cx="304088" cy="312044"/>
                  </a:xfrm>
                  <a:custGeom>
                    <a:avLst/>
                    <a:gdLst>
                      <a:gd name="connsiteX0" fmla="*/ 239979 w 304088"/>
                      <a:gd name="connsiteY0" fmla="*/ 73768 h 312044"/>
                      <a:gd name="connsiteX1" fmla="*/ 276077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79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79" y="73768"/>
                        </a:moveTo>
                        <a:cubicBezTo>
                          <a:pt x="308496" y="146979"/>
                          <a:pt x="324610" y="243156"/>
                          <a:pt x="276077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1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0" y="13308"/>
                          <a:pt x="51939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79" y="7376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4" name="Graphic 2">
                  <a:extLst>
                    <a:ext uri="{FF2B5EF4-FFF2-40B4-BE49-F238E27FC236}">
                      <a16:creationId xmlns:a16="http://schemas.microsoft.com/office/drawing/2014/main" id="{8DE3AFDD-354B-4748-AFE1-C12350F82B83}"/>
                    </a:ext>
                  </a:extLst>
                </p:cNvPr>
                <p:cNvGrpSpPr/>
                <p:nvPr/>
              </p:nvGrpSpPr>
              <p:grpSpPr>
                <a:xfrm>
                  <a:off x="4195026" y="466910"/>
                  <a:ext cx="270005" cy="441284"/>
                  <a:chOff x="4195026" y="46691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A9D58358-8431-499A-9EEE-6A6B9B62CE93}"/>
                      </a:ext>
                    </a:extLst>
                  </p:cNvPr>
                  <p:cNvSpPr/>
                  <p:nvPr/>
                </p:nvSpPr>
                <p:spPr>
                  <a:xfrm>
                    <a:off x="4195026" y="46691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1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4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1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0" name="Freeform: Shape 449">
                    <a:extLst>
                      <a:ext uri="{FF2B5EF4-FFF2-40B4-BE49-F238E27FC236}">
                        <a16:creationId xmlns:a16="http://schemas.microsoft.com/office/drawing/2014/main" id="{53DC3510-14C3-47FD-AE45-6DCB8530BA24}"/>
                      </a:ext>
                    </a:extLst>
                  </p:cNvPr>
                  <p:cNvSpPr/>
                  <p:nvPr/>
                </p:nvSpPr>
                <p:spPr>
                  <a:xfrm>
                    <a:off x="4200205" y="562150"/>
                    <a:ext cx="264826" cy="346044"/>
                  </a:xfrm>
                  <a:custGeom>
                    <a:avLst/>
                    <a:gdLst>
                      <a:gd name="connsiteX0" fmla="*/ 22374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2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4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4" y="221856"/>
                        </a:moveTo>
                        <a:cubicBezTo>
                          <a:pt x="63039" y="313465"/>
                          <a:pt x="145259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2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6" y="1081"/>
                          <a:pt x="58789" y="7108"/>
                        </a:cubicBezTo>
                        <a:cubicBezTo>
                          <a:pt x="45212" y="13134"/>
                          <a:pt x="33920" y="22524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4" y="22185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5" name="Graphic 2">
                  <a:extLst>
                    <a:ext uri="{FF2B5EF4-FFF2-40B4-BE49-F238E27FC236}">
                      <a16:creationId xmlns:a16="http://schemas.microsoft.com/office/drawing/2014/main" id="{390AFD99-E98A-4F63-A190-89D88AEB285D}"/>
                    </a:ext>
                  </a:extLst>
                </p:cNvPr>
                <p:cNvGrpSpPr/>
                <p:nvPr/>
              </p:nvGrpSpPr>
              <p:grpSpPr>
                <a:xfrm>
                  <a:off x="3749446" y="580524"/>
                  <a:ext cx="241890" cy="471358"/>
                  <a:chOff x="3749446" y="580524"/>
                  <a:chExt cx="241890" cy="471358"/>
                </a:xfrm>
                <a:solidFill>
                  <a:schemeClr val="accent1"/>
                </a:solidFill>
              </p:grpSpPr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5682B98B-C6B3-4362-946F-2483AA2BCC66}"/>
                      </a:ext>
                    </a:extLst>
                  </p:cNvPr>
                  <p:cNvSpPr/>
                  <p:nvPr/>
                </p:nvSpPr>
                <p:spPr>
                  <a:xfrm>
                    <a:off x="3807161" y="580524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7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2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8" y="34919"/>
                          <a:pt x="64334" y="-2067"/>
                          <a:pt x="39084" y="90"/>
                        </a:cubicBezTo>
                        <a:cubicBezTo>
                          <a:pt x="13835" y="2183"/>
                          <a:pt x="-3422" y="42532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A7ED585F-9E1F-46CC-BDF2-84BC27F780C7}"/>
                      </a:ext>
                    </a:extLst>
                  </p:cNvPr>
                  <p:cNvSpPr/>
                  <p:nvPr/>
                </p:nvSpPr>
                <p:spPr>
                  <a:xfrm>
                    <a:off x="3749446" y="689501"/>
                    <a:ext cx="241890" cy="362381"/>
                  </a:xfrm>
                  <a:custGeom>
                    <a:avLst/>
                    <a:gdLst>
                      <a:gd name="connsiteX0" fmla="*/ 940 w 241890"/>
                      <a:gd name="connsiteY0" fmla="*/ 191190 h 362381"/>
                      <a:gd name="connsiteX1" fmla="*/ 136006 w 241890"/>
                      <a:gd name="connsiteY1" fmla="*/ 362101 h 362381"/>
                      <a:gd name="connsiteX2" fmla="*/ 240938 w 241890"/>
                      <a:gd name="connsiteY2" fmla="*/ 171206 h 362381"/>
                      <a:gd name="connsiteX3" fmla="*/ 148822 w 241890"/>
                      <a:gd name="connsiteY3" fmla="*/ 8162 h 362381"/>
                      <a:gd name="connsiteX4" fmla="*/ 105935 w 241890"/>
                      <a:gd name="connsiteY4" fmla="*/ 295 h 362381"/>
                      <a:gd name="connsiteX5" fmla="*/ 64889 w 241890"/>
                      <a:gd name="connsiteY5" fmla="*/ 15141 h 362381"/>
                      <a:gd name="connsiteX6" fmla="*/ 940 w 241890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890" h="362381">
                        <a:moveTo>
                          <a:pt x="940" y="191190"/>
                        </a:moveTo>
                        <a:cubicBezTo>
                          <a:pt x="9251" y="291110"/>
                          <a:pt x="69710" y="367620"/>
                          <a:pt x="136006" y="362101"/>
                        </a:cubicBezTo>
                        <a:cubicBezTo>
                          <a:pt x="202239" y="356582"/>
                          <a:pt x="249249" y="271126"/>
                          <a:pt x="240938" y="171206"/>
                        </a:cubicBezTo>
                        <a:cubicBezTo>
                          <a:pt x="234467" y="93554"/>
                          <a:pt x="196529" y="29986"/>
                          <a:pt x="148822" y="8162"/>
                        </a:cubicBezTo>
                        <a:cubicBezTo>
                          <a:pt x="135182" y="1881"/>
                          <a:pt x="120654" y="-973"/>
                          <a:pt x="105935" y="295"/>
                        </a:cubicBezTo>
                        <a:cubicBezTo>
                          <a:pt x="91153" y="1501"/>
                          <a:pt x="77387" y="6703"/>
                          <a:pt x="64889" y="15141"/>
                        </a:cubicBezTo>
                        <a:cubicBezTo>
                          <a:pt x="21431" y="44577"/>
                          <a:pt x="-5468" y="113475"/>
                          <a:pt x="940" y="19119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6" name="Graphic 2">
                  <a:extLst>
                    <a:ext uri="{FF2B5EF4-FFF2-40B4-BE49-F238E27FC236}">
                      <a16:creationId xmlns:a16="http://schemas.microsoft.com/office/drawing/2014/main" id="{CD2909BD-9EB8-4A67-BA66-08EF564EF268}"/>
                    </a:ext>
                  </a:extLst>
                </p:cNvPr>
                <p:cNvGrpSpPr/>
                <p:nvPr/>
              </p:nvGrpSpPr>
              <p:grpSpPr>
                <a:xfrm>
                  <a:off x="3212093" y="721207"/>
                  <a:ext cx="359739" cy="375937"/>
                  <a:chOff x="3212093" y="721207"/>
                  <a:chExt cx="359739" cy="375937"/>
                </a:xfrm>
                <a:solidFill>
                  <a:schemeClr val="accent1"/>
                </a:solidFill>
              </p:grpSpPr>
              <p:sp>
                <p:nvSpPr>
                  <p:cNvPr id="445" name="Freeform: Shape 444">
                    <a:extLst>
                      <a:ext uri="{FF2B5EF4-FFF2-40B4-BE49-F238E27FC236}">
                        <a16:creationId xmlns:a16="http://schemas.microsoft.com/office/drawing/2014/main" id="{525D7129-04A9-4AF6-8CC4-25EEAC604323}"/>
                      </a:ext>
                    </a:extLst>
                  </p:cNvPr>
                  <p:cNvSpPr/>
                  <p:nvPr/>
                </p:nvSpPr>
                <p:spPr>
                  <a:xfrm>
                    <a:off x="3212093" y="721207"/>
                    <a:ext cx="122245" cy="124464"/>
                  </a:xfrm>
                  <a:custGeom>
                    <a:avLst/>
                    <a:gdLst>
                      <a:gd name="connsiteX0" fmla="*/ 101563 w 122245"/>
                      <a:gd name="connsiteY0" fmla="*/ 39263 h 124464"/>
                      <a:gd name="connsiteX1" fmla="*/ 122245 w 122245"/>
                      <a:gd name="connsiteY1" fmla="*/ 66923 h 124464"/>
                      <a:gd name="connsiteX2" fmla="*/ 83673 w 122245"/>
                      <a:gd name="connsiteY2" fmla="*/ 87351 h 124464"/>
                      <a:gd name="connsiteX3" fmla="*/ 60707 w 122245"/>
                      <a:gd name="connsiteY3" fmla="*/ 124464 h 124464"/>
                      <a:gd name="connsiteX4" fmla="*/ 34506 w 122245"/>
                      <a:gd name="connsiteY4" fmla="*/ 101943 h 124464"/>
                      <a:gd name="connsiteX5" fmla="*/ 8812 w 122245"/>
                      <a:gd name="connsiteY5" fmla="*/ 7352 h 124464"/>
                      <a:gd name="connsiteX6" fmla="*/ 101563 w 122245"/>
                      <a:gd name="connsiteY6" fmla="*/ 39263 h 124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5" h="124464">
                        <a:moveTo>
                          <a:pt x="101563" y="39263"/>
                        </a:moveTo>
                        <a:cubicBezTo>
                          <a:pt x="109874" y="48145"/>
                          <a:pt x="116853" y="57534"/>
                          <a:pt x="122245" y="66923"/>
                        </a:cubicBezTo>
                        <a:cubicBezTo>
                          <a:pt x="107654" y="70476"/>
                          <a:pt x="94521" y="77201"/>
                          <a:pt x="83673" y="87351"/>
                        </a:cubicBezTo>
                        <a:cubicBezTo>
                          <a:pt x="72824" y="97502"/>
                          <a:pt x="65211" y="110127"/>
                          <a:pt x="60707" y="124464"/>
                        </a:cubicBezTo>
                        <a:cubicBezTo>
                          <a:pt x="51762" y="118438"/>
                          <a:pt x="42816" y="110888"/>
                          <a:pt x="34506" y="101943"/>
                        </a:cubicBezTo>
                        <a:cubicBezTo>
                          <a:pt x="1833" y="67050"/>
                          <a:pt x="-9649" y="24671"/>
                          <a:pt x="8812" y="7352"/>
                        </a:cubicBezTo>
                        <a:cubicBezTo>
                          <a:pt x="27400" y="-9968"/>
                          <a:pt x="68891" y="4370"/>
                          <a:pt x="101563" y="3926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8A155C46-3F99-451A-A099-D8C8C3FC3510}"/>
                      </a:ext>
                    </a:extLst>
                  </p:cNvPr>
                  <p:cNvSpPr/>
                  <p:nvPr/>
                </p:nvSpPr>
                <p:spPr>
                  <a:xfrm>
                    <a:off x="3267744" y="785099"/>
                    <a:ext cx="304088" cy="312044"/>
                  </a:xfrm>
                  <a:custGeom>
                    <a:avLst/>
                    <a:gdLst>
                      <a:gd name="connsiteX0" fmla="*/ 239980 w 304088"/>
                      <a:gd name="connsiteY0" fmla="*/ 73768 h 312044"/>
                      <a:gd name="connsiteX1" fmla="*/ 276078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80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80" y="73768"/>
                        </a:moveTo>
                        <a:cubicBezTo>
                          <a:pt x="308496" y="146979"/>
                          <a:pt x="324610" y="243156"/>
                          <a:pt x="276078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0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1" y="13308"/>
                          <a:pt x="51940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80" y="7376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7" name="Graphic 2">
                  <a:extLst>
                    <a:ext uri="{FF2B5EF4-FFF2-40B4-BE49-F238E27FC236}">
                      <a16:creationId xmlns:a16="http://schemas.microsoft.com/office/drawing/2014/main" id="{9C4974B7-99F9-4FE3-BFF2-47639A2D3E84}"/>
                    </a:ext>
                  </a:extLst>
                </p:cNvPr>
                <p:cNvGrpSpPr/>
                <p:nvPr/>
              </p:nvGrpSpPr>
              <p:grpSpPr>
                <a:xfrm>
                  <a:off x="2300161" y="855721"/>
                  <a:ext cx="241255" cy="472093"/>
                  <a:chOff x="2300161" y="855721"/>
                  <a:chExt cx="241255" cy="472093"/>
                </a:xfrm>
                <a:solidFill>
                  <a:schemeClr val="accent1"/>
                </a:solidFill>
              </p:grpSpPr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DC0B66D5-5F93-413B-AC9D-1B6C677812B5}"/>
                      </a:ext>
                    </a:extLst>
                  </p:cNvPr>
                  <p:cNvSpPr/>
                  <p:nvPr/>
                </p:nvSpPr>
                <p:spPr>
                  <a:xfrm>
                    <a:off x="2363695" y="855721"/>
                    <a:ext cx="92083" cy="123113"/>
                  </a:xfrm>
                  <a:custGeom>
                    <a:avLst/>
                    <a:gdLst>
                      <a:gd name="connsiteX0" fmla="*/ 245 w 92083"/>
                      <a:gd name="connsiteY0" fmla="*/ 89046 h 123113"/>
                      <a:gd name="connsiteX1" fmla="*/ 5828 w 92083"/>
                      <a:gd name="connsiteY1" fmla="*/ 123114 h 123113"/>
                      <a:gd name="connsiteX2" fmla="*/ 47255 w 92083"/>
                      <a:gd name="connsiteY2" fmla="*/ 109410 h 123113"/>
                      <a:gd name="connsiteX3" fmla="*/ 89951 w 92083"/>
                      <a:gd name="connsiteY3" fmla="*/ 118546 h 123113"/>
                      <a:gd name="connsiteX4" fmla="*/ 91854 w 92083"/>
                      <a:gd name="connsiteY4" fmla="*/ 84034 h 123113"/>
                      <a:gd name="connsiteX5" fmla="*/ 41355 w 92083"/>
                      <a:gd name="connsiteY5" fmla="*/ 38 h 123113"/>
                      <a:gd name="connsiteX6" fmla="*/ 245 w 92083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83" h="123113">
                        <a:moveTo>
                          <a:pt x="245" y="89046"/>
                        </a:moveTo>
                        <a:cubicBezTo>
                          <a:pt x="879" y="101226"/>
                          <a:pt x="2846" y="112773"/>
                          <a:pt x="5828" y="123114"/>
                        </a:cubicBezTo>
                        <a:cubicBezTo>
                          <a:pt x="18516" y="115057"/>
                          <a:pt x="32473" y="110235"/>
                          <a:pt x="47255" y="109410"/>
                        </a:cubicBezTo>
                        <a:cubicBezTo>
                          <a:pt x="62037" y="108586"/>
                          <a:pt x="76438" y="111885"/>
                          <a:pt x="89951" y="118546"/>
                        </a:cubicBezTo>
                        <a:cubicBezTo>
                          <a:pt x="91791" y="107888"/>
                          <a:pt x="92489" y="96215"/>
                          <a:pt x="91854" y="84034"/>
                        </a:cubicBezTo>
                        <a:cubicBezTo>
                          <a:pt x="89253" y="36263"/>
                          <a:pt x="66668" y="-1358"/>
                          <a:pt x="41355" y="38"/>
                        </a:cubicBezTo>
                        <a:cubicBezTo>
                          <a:pt x="16042" y="1433"/>
                          <a:pt x="-2356" y="41274"/>
                          <a:pt x="245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4" name="Freeform: Shape 443">
                    <a:extLst>
                      <a:ext uri="{FF2B5EF4-FFF2-40B4-BE49-F238E27FC236}">
                        <a16:creationId xmlns:a16="http://schemas.microsoft.com/office/drawing/2014/main" id="{EE743234-188F-4B39-B312-036DC8D60252}"/>
                      </a:ext>
                    </a:extLst>
                  </p:cNvPr>
                  <p:cNvSpPr/>
                  <p:nvPr/>
                </p:nvSpPr>
                <p:spPr>
                  <a:xfrm>
                    <a:off x="2300161" y="965022"/>
                    <a:ext cx="241255" cy="362792"/>
                  </a:xfrm>
                  <a:custGeom>
                    <a:avLst/>
                    <a:gdLst>
                      <a:gd name="connsiteX0" fmla="*/ 402 w 241255"/>
                      <a:gd name="connsiteY0" fmla="*/ 187895 h 362792"/>
                      <a:gd name="connsiteX1" fmla="*/ 130456 w 241255"/>
                      <a:gd name="connsiteY1" fmla="*/ 362676 h 362792"/>
                      <a:gd name="connsiteX2" fmla="*/ 240844 w 241255"/>
                      <a:gd name="connsiteY2" fmla="*/ 174890 h 362792"/>
                      <a:gd name="connsiteX3" fmla="*/ 153485 w 241255"/>
                      <a:gd name="connsiteY3" fmla="*/ 9245 h 362792"/>
                      <a:gd name="connsiteX4" fmla="*/ 110790 w 241255"/>
                      <a:gd name="connsiteY4" fmla="*/ 109 h 362792"/>
                      <a:gd name="connsiteX5" fmla="*/ 69362 w 241255"/>
                      <a:gd name="connsiteY5" fmla="*/ 13813 h 362792"/>
                      <a:gd name="connsiteX6" fmla="*/ 402 w 241255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55" h="362792">
                        <a:moveTo>
                          <a:pt x="402" y="187895"/>
                        </a:moveTo>
                        <a:cubicBezTo>
                          <a:pt x="5858" y="288006"/>
                          <a:pt x="64033" y="366229"/>
                          <a:pt x="130456" y="362676"/>
                        </a:cubicBezTo>
                        <a:cubicBezTo>
                          <a:pt x="196816" y="359060"/>
                          <a:pt x="246300" y="275000"/>
                          <a:pt x="240844" y="174890"/>
                        </a:cubicBezTo>
                        <a:cubicBezTo>
                          <a:pt x="236657" y="97048"/>
                          <a:pt x="200495" y="32464"/>
                          <a:pt x="153485" y="9245"/>
                        </a:cubicBezTo>
                        <a:cubicBezTo>
                          <a:pt x="140036" y="2583"/>
                          <a:pt x="125635" y="-652"/>
                          <a:pt x="110790" y="109"/>
                        </a:cubicBezTo>
                        <a:cubicBezTo>
                          <a:pt x="96008" y="934"/>
                          <a:pt x="82051" y="5692"/>
                          <a:pt x="69362" y="13813"/>
                        </a:cubicBezTo>
                        <a:cubicBezTo>
                          <a:pt x="25144" y="41980"/>
                          <a:pt x="-3785" y="110116"/>
                          <a:pt x="402" y="18789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8" name="Graphic 2">
                  <a:extLst>
                    <a:ext uri="{FF2B5EF4-FFF2-40B4-BE49-F238E27FC236}">
                      <a16:creationId xmlns:a16="http://schemas.microsoft.com/office/drawing/2014/main" id="{494AE25C-4289-4DFC-9394-8A5A408DBBF5}"/>
                    </a:ext>
                  </a:extLst>
                </p:cNvPr>
                <p:cNvGrpSpPr/>
                <p:nvPr/>
              </p:nvGrpSpPr>
              <p:grpSpPr>
                <a:xfrm>
                  <a:off x="1768366" y="907130"/>
                  <a:ext cx="252301" cy="458327"/>
                  <a:chOff x="1768366" y="907130"/>
                  <a:chExt cx="252301" cy="458327"/>
                </a:xfrm>
                <a:solidFill>
                  <a:schemeClr val="accent1"/>
                </a:solidFill>
              </p:grpSpPr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F4512FB7-16A7-4830-BD6E-79AEEA052322}"/>
                      </a:ext>
                    </a:extLst>
                  </p:cNvPr>
                  <p:cNvSpPr/>
                  <p:nvPr/>
                </p:nvSpPr>
                <p:spPr>
                  <a:xfrm>
                    <a:off x="1901136" y="907130"/>
                    <a:ext cx="100201" cy="128864"/>
                  </a:xfrm>
                  <a:custGeom>
                    <a:avLst/>
                    <a:gdLst>
                      <a:gd name="connsiteX0" fmla="*/ 5900 w 100201"/>
                      <a:gd name="connsiteY0" fmla="*/ 71514 h 128864"/>
                      <a:gd name="connsiteX1" fmla="*/ 0 w 100201"/>
                      <a:gd name="connsiteY1" fmla="*/ 105518 h 128864"/>
                      <a:gd name="connsiteX2" fmla="*/ 43648 w 100201"/>
                      <a:gd name="connsiteY2" fmla="*/ 106216 h 128864"/>
                      <a:gd name="connsiteX3" fmla="*/ 80951 w 100201"/>
                      <a:gd name="connsiteY3" fmla="*/ 128865 h 128864"/>
                      <a:gd name="connsiteX4" fmla="*/ 94083 w 100201"/>
                      <a:gd name="connsiteY4" fmla="*/ 96890 h 128864"/>
                      <a:gd name="connsiteX5" fmla="*/ 73973 w 100201"/>
                      <a:gd name="connsiteY5" fmla="*/ 967 h 128864"/>
                      <a:gd name="connsiteX6" fmla="*/ 5900 w 100201"/>
                      <a:gd name="connsiteY6" fmla="*/ 71514 h 128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64">
                        <a:moveTo>
                          <a:pt x="5900" y="71514"/>
                        </a:moveTo>
                        <a:cubicBezTo>
                          <a:pt x="2538" y="83251"/>
                          <a:pt x="571" y="94733"/>
                          <a:pt x="0" y="105518"/>
                        </a:cubicBezTo>
                        <a:cubicBezTo>
                          <a:pt x="14655" y="102029"/>
                          <a:pt x="29373" y="102093"/>
                          <a:pt x="43648" y="106216"/>
                        </a:cubicBezTo>
                        <a:cubicBezTo>
                          <a:pt x="57858" y="110340"/>
                          <a:pt x="70420" y="118143"/>
                          <a:pt x="80951" y="128865"/>
                        </a:cubicBezTo>
                        <a:cubicBezTo>
                          <a:pt x="86217" y="119412"/>
                          <a:pt x="90658" y="108627"/>
                          <a:pt x="94083" y="96890"/>
                        </a:cubicBezTo>
                        <a:cubicBezTo>
                          <a:pt x="107343" y="50959"/>
                          <a:pt x="98334" y="8009"/>
                          <a:pt x="73973" y="967"/>
                        </a:cubicBezTo>
                        <a:cubicBezTo>
                          <a:pt x="49611" y="-6011"/>
                          <a:pt x="19159" y="25519"/>
                          <a:pt x="5900" y="715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4632726C-C475-4264-BA49-841A87708F2B}"/>
                      </a:ext>
                    </a:extLst>
                  </p:cNvPr>
                  <p:cNvSpPr/>
                  <p:nvPr/>
                </p:nvSpPr>
                <p:spPr>
                  <a:xfrm>
                    <a:off x="1768366" y="1010136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6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63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9" name="Graphic 2">
                  <a:extLst>
                    <a:ext uri="{FF2B5EF4-FFF2-40B4-BE49-F238E27FC236}">
                      <a16:creationId xmlns:a16="http://schemas.microsoft.com/office/drawing/2014/main" id="{4B327640-DF53-447C-9A51-ED16199D6F08}"/>
                    </a:ext>
                  </a:extLst>
                </p:cNvPr>
                <p:cNvGrpSpPr/>
                <p:nvPr/>
              </p:nvGrpSpPr>
              <p:grpSpPr>
                <a:xfrm>
                  <a:off x="1296866" y="933482"/>
                  <a:ext cx="262075" cy="445317"/>
                  <a:chOff x="1296866" y="933482"/>
                  <a:chExt cx="262075" cy="445317"/>
                </a:xfrm>
                <a:solidFill>
                  <a:schemeClr val="accent1"/>
                </a:solidFill>
              </p:grpSpPr>
              <p:sp>
                <p:nvSpPr>
                  <p:cNvPr id="439" name="Freeform: Shape 438">
                    <a:extLst>
                      <a:ext uri="{FF2B5EF4-FFF2-40B4-BE49-F238E27FC236}">
                        <a16:creationId xmlns:a16="http://schemas.microsoft.com/office/drawing/2014/main" id="{142DA4FF-5AE6-4FA9-A1F3-5B2588733538}"/>
                      </a:ext>
                    </a:extLst>
                  </p:cNvPr>
                  <p:cNvSpPr/>
                  <p:nvPr/>
                </p:nvSpPr>
                <p:spPr>
                  <a:xfrm>
                    <a:off x="1296866" y="933482"/>
                    <a:ext cx="105622" cy="129729"/>
                  </a:xfrm>
                  <a:custGeom>
                    <a:avLst/>
                    <a:gdLst>
                      <a:gd name="connsiteX0" fmla="*/ 96106 w 105622"/>
                      <a:gd name="connsiteY0" fmla="*/ 64639 h 129729"/>
                      <a:gd name="connsiteX1" fmla="*/ 105622 w 105622"/>
                      <a:gd name="connsiteY1" fmla="*/ 97818 h 129729"/>
                      <a:gd name="connsiteX2" fmla="*/ 62356 w 105622"/>
                      <a:gd name="connsiteY2" fmla="*/ 103211 h 129729"/>
                      <a:gd name="connsiteX3" fmla="*/ 27717 w 105622"/>
                      <a:gd name="connsiteY3" fmla="*/ 129729 h 129729"/>
                      <a:gd name="connsiteX4" fmla="*/ 11222 w 105622"/>
                      <a:gd name="connsiteY4" fmla="*/ 99404 h 129729"/>
                      <a:gd name="connsiteX5" fmla="*/ 20865 w 105622"/>
                      <a:gd name="connsiteY5" fmla="*/ 1895 h 129729"/>
                      <a:gd name="connsiteX6" fmla="*/ 96106 w 105622"/>
                      <a:gd name="connsiteY6" fmla="*/ 64639 h 129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5622" h="129729">
                        <a:moveTo>
                          <a:pt x="96106" y="64639"/>
                        </a:moveTo>
                        <a:cubicBezTo>
                          <a:pt x="100738" y="75931"/>
                          <a:pt x="103910" y="87160"/>
                          <a:pt x="105622" y="97818"/>
                        </a:cubicBezTo>
                        <a:cubicBezTo>
                          <a:pt x="90714" y="95915"/>
                          <a:pt x="76059" y="97565"/>
                          <a:pt x="62356" y="103211"/>
                        </a:cubicBezTo>
                        <a:cubicBezTo>
                          <a:pt x="48652" y="108857"/>
                          <a:pt x="37042" y="117929"/>
                          <a:pt x="27717" y="129729"/>
                        </a:cubicBezTo>
                        <a:cubicBezTo>
                          <a:pt x="21499" y="120911"/>
                          <a:pt x="15853" y="110697"/>
                          <a:pt x="11222" y="99404"/>
                        </a:cubicBezTo>
                        <a:cubicBezTo>
                          <a:pt x="-6922" y="55122"/>
                          <a:pt x="-2608" y="11475"/>
                          <a:pt x="20865" y="1895"/>
                        </a:cubicBezTo>
                        <a:cubicBezTo>
                          <a:pt x="44275" y="-7748"/>
                          <a:pt x="77962" y="20357"/>
                          <a:pt x="96106" y="6463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40" name="Freeform: Shape 439">
                    <a:extLst>
                      <a:ext uri="{FF2B5EF4-FFF2-40B4-BE49-F238E27FC236}">
                        <a16:creationId xmlns:a16="http://schemas.microsoft.com/office/drawing/2014/main" id="{B769FFFF-7188-40BB-B116-35AB5246430D}"/>
                      </a:ext>
                    </a:extLst>
                  </p:cNvPr>
                  <p:cNvSpPr/>
                  <p:nvPr/>
                </p:nvSpPr>
                <p:spPr>
                  <a:xfrm>
                    <a:off x="1297003" y="1030544"/>
                    <a:ext cx="261938" cy="348255"/>
                  </a:xfrm>
                  <a:custGeom>
                    <a:avLst/>
                    <a:gdLst>
                      <a:gd name="connsiteX0" fmla="*/ 242392 w 261938"/>
                      <a:gd name="connsiteY0" fmla="*/ 128527 h 348255"/>
                      <a:gd name="connsiteX1" fmla="*/ 199759 w 261938"/>
                      <a:gd name="connsiteY1" fmla="*/ 342134 h 348255"/>
                      <a:gd name="connsiteX2" fmla="*/ 19522 w 261938"/>
                      <a:gd name="connsiteY2" fmla="*/ 219756 h 348255"/>
                      <a:gd name="connsiteX3" fmla="*/ 27516 w 261938"/>
                      <a:gd name="connsiteY3" fmla="*/ 32667 h 348255"/>
                      <a:gd name="connsiteX4" fmla="*/ 62155 w 261938"/>
                      <a:gd name="connsiteY4" fmla="*/ 6149 h 348255"/>
                      <a:gd name="connsiteX5" fmla="*/ 105422 w 261938"/>
                      <a:gd name="connsiteY5" fmla="*/ 756 h 348255"/>
                      <a:gd name="connsiteX6" fmla="*/ 242392 w 261938"/>
                      <a:gd name="connsiteY6" fmla="*/ 128527 h 34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1938" h="348255">
                        <a:moveTo>
                          <a:pt x="242392" y="128527"/>
                        </a:moveTo>
                        <a:cubicBezTo>
                          <a:pt x="280393" y="221278"/>
                          <a:pt x="261297" y="316948"/>
                          <a:pt x="199759" y="342134"/>
                        </a:cubicBezTo>
                        <a:cubicBezTo>
                          <a:pt x="138221" y="367320"/>
                          <a:pt x="57524" y="312507"/>
                          <a:pt x="19522" y="219756"/>
                        </a:cubicBezTo>
                        <a:cubicBezTo>
                          <a:pt x="-9978" y="147623"/>
                          <a:pt x="-5029" y="73777"/>
                          <a:pt x="27516" y="32667"/>
                        </a:cubicBezTo>
                        <a:cubicBezTo>
                          <a:pt x="36842" y="20867"/>
                          <a:pt x="48452" y="11732"/>
                          <a:pt x="62155" y="6149"/>
                        </a:cubicBezTo>
                        <a:cubicBezTo>
                          <a:pt x="75858" y="503"/>
                          <a:pt x="90513" y="-1147"/>
                          <a:pt x="105422" y="756"/>
                        </a:cubicBezTo>
                        <a:cubicBezTo>
                          <a:pt x="157507" y="7227"/>
                          <a:pt x="212828" y="56394"/>
                          <a:pt x="242392" y="12852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0" name="Graphic 2">
                  <a:extLst>
                    <a:ext uri="{FF2B5EF4-FFF2-40B4-BE49-F238E27FC236}">
                      <a16:creationId xmlns:a16="http://schemas.microsoft.com/office/drawing/2014/main" id="{009CFA90-15F1-4702-969B-652DFEF19F34}"/>
                    </a:ext>
                  </a:extLst>
                </p:cNvPr>
                <p:cNvGrpSpPr/>
                <p:nvPr/>
              </p:nvGrpSpPr>
              <p:grpSpPr>
                <a:xfrm>
                  <a:off x="869866" y="935657"/>
                  <a:ext cx="241267" cy="472156"/>
                  <a:chOff x="869866" y="935657"/>
                  <a:chExt cx="241267" cy="472156"/>
                </a:xfrm>
                <a:solidFill>
                  <a:schemeClr val="accent1"/>
                </a:solidFill>
              </p:grpSpPr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628BA1F3-F71E-47F9-8BB9-E48173C7DE02}"/>
                      </a:ext>
                    </a:extLst>
                  </p:cNvPr>
                  <p:cNvSpPr/>
                  <p:nvPr/>
                </p:nvSpPr>
                <p:spPr>
                  <a:xfrm>
                    <a:off x="933360" y="935657"/>
                    <a:ext cx="92072" cy="123113"/>
                  </a:xfrm>
                  <a:custGeom>
                    <a:avLst/>
                    <a:gdLst>
                      <a:gd name="connsiteX0" fmla="*/ 234 w 92072"/>
                      <a:gd name="connsiteY0" fmla="*/ 89046 h 123113"/>
                      <a:gd name="connsiteX1" fmla="*/ 5817 w 92072"/>
                      <a:gd name="connsiteY1" fmla="*/ 123114 h 123113"/>
                      <a:gd name="connsiteX2" fmla="*/ 47244 w 92072"/>
                      <a:gd name="connsiteY2" fmla="*/ 109410 h 123113"/>
                      <a:gd name="connsiteX3" fmla="*/ 89940 w 92072"/>
                      <a:gd name="connsiteY3" fmla="*/ 118546 h 123113"/>
                      <a:gd name="connsiteX4" fmla="*/ 91843 w 92072"/>
                      <a:gd name="connsiteY4" fmla="*/ 84034 h 123113"/>
                      <a:gd name="connsiteX5" fmla="*/ 41344 w 92072"/>
                      <a:gd name="connsiteY5" fmla="*/ 38 h 123113"/>
                      <a:gd name="connsiteX6" fmla="*/ 234 w 92072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72" h="123113">
                        <a:moveTo>
                          <a:pt x="234" y="89046"/>
                        </a:moveTo>
                        <a:cubicBezTo>
                          <a:pt x="868" y="101226"/>
                          <a:pt x="2835" y="112773"/>
                          <a:pt x="5817" y="123114"/>
                        </a:cubicBezTo>
                        <a:cubicBezTo>
                          <a:pt x="18505" y="114993"/>
                          <a:pt x="32462" y="110235"/>
                          <a:pt x="47244" y="109410"/>
                        </a:cubicBezTo>
                        <a:cubicBezTo>
                          <a:pt x="62026" y="108586"/>
                          <a:pt x="76427" y="111884"/>
                          <a:pt x="89940" y="118546"/>
                        </a:cubicBezTo>
                        <a:cubicBezTo>
                          <a:pt x="91780" y="107888"/>
                          <a:pt x="92477" y="96214"/>
                          <a:pt x="91843" y="84034"/>
                        </a:cubicBezTo>
                        <a:cubicBezTo>
                          <a:pt x="89242" y="36263"/>
                          <a:pt x="66657" y="-1358"/>
                          <a:pt x="41344" y="38"/>
                        </a:cubicBezTo>
                        <a:cubicBezTo>
                          <a:pt x="16094" y="1497"/>
                          <a:pt x="-2304" y="41338"/>
                          <a:pt x="234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8" name="Freeform: Shape 437">
                    <a:extLst>
                      <a:ext uri="{FF2B5EF4-FFF2-40B4-BE49-F238E27FC236}">
                        <a16:creationId xmlns:a16="http://schemas.microsoft.com/office/drawing/2014/main" id="{899E49AE-2591-4650-BC8D-BB230F1A5F33}"/>
                      </a:ext>
                    </a:extLst>
                  </p:cNvPr>
                  <p:cNvSpPr/>
                  <p:nvPr/>
                </p:nvSpPr>
                <p:spPr>
                  <a:xfrm>
                    <a:off x="869866" y="1045022"/>
                    <a:ext cx="241267" cy="362792"/>
                  </a:xfrm>
                  <a:custGeom>
                    <a:avLst/>
                    <a:gdLst>
                      <a:gd name="connsiteX0" fmla="*/ 413 w 241267"/>
                      <a:gd name="connsiteY0" fmla="*/ 187895 h 362792"/>
                      <a:gd name="connsiteX1" fmla="*/ 130468 w 241267"/>
                      <a:gd name="connsiteY1" fmla="*/ 362676 h 362792"/>
                      <a:gd name="connsiteX2" fmla="*/ 240856 w 241267"/>
                      <a:gd name="connsiteY2" fmla="*/ 174890 h 362792"/>
                      <a:gd name="connsiteX3" fmla="*/ 153497 w 241267"/>
                      <a:gd name="connsiteY3" fmla="*/ 9245 h 362792"/>
                      <a:gd name="connsiteX4" fmla="*/ 110801 w 241267"/>
                      <a:gd name="connsiteY4" fmla="*/ 109 h 362792"/>
                      <a:gd name="connsiteX5" fmla="*/ 69374 w 241267"/>
                      <a:gd name="connsiteY5" fmla="*/ 13813 h 362792"/>
                      <a:gd name="connsiteX6" fmla="*/ 413 w 241267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67" h="362792">
                        <a:moveTo>
                          <a:pt x="413" y="187895"/>
                        </a:moveTo>
                        <a:cubicBezTo>
                          <a:pt x="5806" y="288006"/>
                          <a:pt x="64045" y="366229"/>
                          <a:pt x="130468" y="362676"/>
                        </a:cubicBezTo>
                        <a:cubicBezTo>
                          <a:pt x="196891" y="359123"/>
                          <a:pt x="246312" y="275000"/>
                          <a:pt x="240856" y="174890"/>
                        </a:cubicBezTo>
                        <a:cubicBezTo>
                          <a:pt x="236669" y="97048"/>
                          <a:pt x="200507" y="32464"/>
                          <a:pt x="153497" y="9245"/>
                        </a:cubicBezTo>
                        <a:cubicBezTo>
                          <a:pt x="140047" y="2583"/>
                          <a:pt x="125646" y="-652"/>
                          <a:pt x="110801" y="109"/>
                        </a:cubicBezTo>
                        <a:cubicBezTo>
                          <a:pt x="96019" y="934"/>
                          <a:pt x="82062" y="5692"/>
                          <a:pt x="69374" y="13813"/>
                        </a:cubicBezTo>
                        <a:cubicBezTo>
                          <a:pt x="25092" y="41980"/>
                          <a:pt x="-3837" y="110116"/>
                          <a:pt x="413" y="1878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1" name="Graphic 2">
                  <a:extLst>
                    <a:ext uri="{FF2B5EF4-FFF2-40B4-BE49-F238E27FC236}">
                      <a16:creationId xmlns:a16="http://schemas.microsoft.com/office/drawing/2014/main" id="{9CC7B4DE-B3FF-4013-BB53-94E121D8EECD}"/>
                    </a:ext>
                  </a:extLst>
                </p:cNvPr>
                <p:cNvGrpSpPr/>
                <p:nvPr/>
              </p:nvGrpSpPr>
              <p:grpSpPr>
                <a:xfrm>
                  <a:off x="376529" y="931097"/>
                  <a:ext cx="252301" cy="458342"/>
                  <a:chOff x="376529" y="931097"/>
                  <a:chExt cx="252301" cy="458342"/>
                </a:xfrm>
                <a:solidFill>
                  <a:schemeClr val="accent1"/>
                </a:solidFill>
              </p:grpSpPr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600936C4-84D9-4CA2-9E66-A43170FBB843}"/>
                      </a:ext>
                    </a:extLst>
                  </p:cNvPr>
                  <p:cNvSpPr/>
                  <p:nvPr/>
                </p:nvSpPr>
                <p:spPr>
                  <a:xfrm>
                    <a:off x="509235" y="931097"/>
                    <a:ext cx="100201" cy="128879"/>
                  </a:xfrm>
                  <a:custGeom>
                    <a:avLst/>
                    <a:gdLst>
                      <a:gd name="connsiteX0" fmla="*/ 5900 w 100201"/>
                      <a:gd name="connsiteY0" fmla="*/ 71528 h 128879"/>
                      <a:gd name="connsiteX1" fmla="*/ 0 w 100201"/>
                      <a:gd name="connsiteY1" fmla="*/ 105533 h 128879"/>
                      <a:gd name="connsiteX2" fmla="*/ 43648 w 100201"/>
                      <a:gd name="connsiteY2" fmla="*/ 106231 h 128879"/>
                      <a:gd name="connsiteX3" fmla="*/ 80951 w 100201"/>
                      <a:gd name="connsiteY3" fmla="*/ 128879 h 128879"/>
                      <a:gd name="connsiteX4" fmla="*/ 94083 w 100201"/>
                      <a:gd name="connsiteY4" fmla="*/ 96905 h 128879"/>
                      <a:gd name="connsiteX5" fmla="*/ 73973 w 100201"/>
                      <a:gd name="connsiteY5" fmla="*/ 982 h 128879"/>
                      <a:gd name="connsiteX6" fmla="*/ 5900 w 100201"/>
                      <a:gd name="connsiteY6" fmla="*/ 71528 h 128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79">
                        <a:moveTo>
                          <a:pt x="5900" y="71528"/>
                        </a:moveTo>
                        <a:cubicBezTo>
                          <a:pt x="2538" y="83265"/>
                          <a:pt x="571" y="94748"/>
                          <a:pt x="0" y="105533"/>
                        </a:cubicBezTo>
                        <a:cubicBezTo>
                          <a:pt x="14655" y="102044"/>
                          <a:pt x="29373" y="102107"/>
                          <a:pt x="43648" y="106231"/>
                        </a:cubicBezTo>
                        <a:cubicBezTo>
                          <a:pt x="57858" y="110355"/>
                          <a:pt x="70420" y="118158"/>
                          <a:pt x="80951" y="128879"/>
                        </a:cubicBezTo>
                        <a:cubicBezTo>
                          <a:pt x="86217" y="119427"/>
                          <a:pt x="90658" y="108642"/>
                          <a:pt x="94083" y="96905"/>
                        </a:cubicBezTo>
                        <a:cubicBezTo>
                          <a:pt x="107343" y="50974"/>
                          <a:pt x="98334" y="8024"/>
                          <a:pt x="73973" y="982"/>
                        </a:cubicBezTo>
                        <a:cubicBezTo>
                          <a:pt x="49611" y="-6060"/>
                          <a:pt x="19159" y="25534"/>
                          <a:pt x="5900" y="7152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97B615CC-73D4-473C-9D67-33AEEFFC416C}"/>
                      </a:ext>
                    </a:extLst>
                  </p:cNvPr>
                  <p:cNvSpPr/>
                  <p:nvPr/>
                </p:nvSpPr>
                <p:spPr>
                  <a:xfrm>
                    <a:off x="376529" y="1034117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7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00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2" name="Graphic 2">
                  <a:extLst>
                    <a:ext uri="{FF2B5EF4-FFF2-40B4-BE49-F238E27FC236}">
                      <a16:creationId xmlns:a16="http://schemas.microsoft.com/office/drawing/2014/main" id="{69939780-4A84-43A1-A397-A5D9AFB808DD}"/>
                    </a:ext>
                  </a:extLst>
                </p:cNvPr>
                <p:cNvGrpSpPr/>
                <p:nvPr/>
              </p:nvGrpSpPr>
              <p:grpSpPr>
                <a:xfrm>
                  <a:off x="16868" y="888466"/>
                  <a:ext cx="240215" cy="445364"/>
                  <a:chOff x="16868" y="888466"/>
                  <a:chExt cx="240215" cy="445364"/>
                </a:xfrm>
                <a:solidFill>
                  <a:schemeClr val="accent1"/>
                </a:solidFill>
              </p:grpSpPr>
              <p:sp>
                <p:nvSpPr>
                  <p:cNvPr id="433" name="Freeform: Shape 432">
                    <a:extLst>
                      <a:ext uri="{FF2B5EF4-FFF2-40B4-BE49-F238E27FC236}">
                        <a16:creationId xmlns:a16="http://schemas.microsoft.com/office/drawing/2014/main" id="{A6E21F82-146F-4B26-953A-E1A53DD7D4B2}"/>
                      </a:ext>
                    </a:extLst>
                  </p:cNvPr>
                  <p:cNvSpPr/>
                  <p:nvPr/>
                </p:nvSpPr>
                <p:spPr>
                  <a:xfrm>
                    <a:off x="16868" y="888466"/>
                    <a:ext cx="83679" cy="129702"/>
                  </a:xfrm>
                  <a:custGeom>
                    <a:avLst/>
                    <a:gdLst>
                      <a:gd name="connsiteX0" fmla="*/ 0 w 83679"/>
                      <a:gd name="connsiteY0" fmla="*/ 1488 h 129702"/>
                      <a:gd name="connsiteX1" fmla="*/ 0 w 83679"/>
                      <a:gd name="connsiteY1" fmla="*/ 120757 h 129702"/>
                      <a:gd name="connsiteX2" fmla="*/ 5773 w 83679"/>
                      <a:gd name="connsiteY2" fmla="*/ 129703 h 129702"/>
                      <a:gd name="connsiteX3" fmla="*/ 40412 w 83679"/>
                      <a:gd name="connsiteY3" fmla="*/ 103184 h 129702"/>
                      <a:gd name="connsiteX4" fmla="*/ 83679 w 83679"/>
                      <a:gd name="connsiteY4" fmla="*/ 97855 h 129702"/>
                      <a:gd name="connsiteX5" fmla="*/ 74163 w 83679"/>
                      <a:gd name="connsiteY5" fmla="*/ 64612 h 129702"/>
                      <a:gd name="connsiteX6" fmla="*/ 53227 w 83679"/>
                      <a:gd name="connsiteY6" fmla="*/ 28323 h 129702"/>
                      <a:gd name="connsiteX7" fmla="*/ 0 w 83679"/>
                      <a:gd name="connsiteY7" fmla="*/ 1488 h 12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679" h="129702">
                        <a:moveTo>
                          <a:pt x="0" y="1488"/>
                        </a:moveTo>
                        <a:lnTo>
                          <a:pt x="0" y="120757"/>
                        </a:lnTo>
                        <a:cubicBezTo>
                          <a:pt x="1840" y="123866"/>
                          <a:pt x="3806" y="126848"/>
                          <a:pt x="5773" y="129703"/>
                        </a:cubicBezTo>
                        <a:cubicBezTo>
                          <a:pt x="15099" y="117966"/>
                          <a:pt x="26709" y="108830"/>
                          <a:pt x="40412" y="103184"/>
                        </a:cubicBezTo>
                        <a:cubicBezTo>
                          <a:pt x="54115" y="97601"/>
                          <a:pt x="68770" y="95952"/>
                          <a:pt x="83679" y="97855"/>
                        </a:cubicBezTo>
                        <a:cubicBezTo>
                          <a:pt x="81903" y="87197"/>
                          <a:pt x="78794" y="75968"/>
                          <a:pt x="74163" y="64612"/>
                        </a:cubicBezTo>
                        <a:cubicBezTo>
                          <a:pt x="68453" y="50718"/>
                          <a:pt x="61221" y="38411"/>
                          <a:pt x="53227" y="28323"/>
                        </a:cubicBezTo>
                        <a:cubicBezTo>
                          <a:pt x="36288" y="6880"/>
                          <a:pt x="15924" y="-4222"/>
                          <a:pt x="0" y="14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4" name="Freeform: Shape 433">
                    <a:extLst>
                      <a:ext uri="{FF2B5EF4-FFF2-40B4-BE49-F238E27FC236}">
                        <a16:creationId xmlns:a16="http://schemas.microsoft.com/office/drawing/2014/main" id="{D6219946-28FE-4958-B4D0-20EF5DF8F051}"/>
                      </a:ext>
                    </a:extLst>
                  </p:cNvPr>
                  <p:cNvSpPr/>
                  <p:nvPr/>
                </p:nvSpPr>
                <p:spPr>
                  <a:xfrm>
                    <a:off x="16868" y="985563"/>
                    <a:ext cx="240215" cy="348266"/>
                  </a:xfrm>
                  <a:custGeom>
                    <a:avLst/>
                    <a:gdLst>
                      <a:gd name="connsiteX0" fmla="*/ 0 w 240215"/>
                      <a:gd name="connsiteY0" fmla="*/ 40789 h 348266"/>
                      <a:gd name="connsiteX1" fmla="*/ 0 w 240215"/>
                      <a:gd name="connsiteY1" fmla="*/ 224832 h 348266"/>
                      <a:gd name="connsiteX2" fmla="*/ 178080 w 240215"/>
                      <a:gd name="connsiteY2" fmla="*/ 342135 h 348266"/>
                      <a:gd name="connsiteX3" fmla="*/ 220712 w 240215"/>
                      <a:gd name="connsiteY3" fmla="*/ 128528 h 348266"/>
                      <a:gd name="connsiteX4" fmla="*/ 83806 w 240215"/>
                      <a:gd name="connsiteY4" fmla="*/ 758 h 348266"/>
                      <a:gd name="connsiteX5" fmla="*/ 40539 w 240215"/>
                      <a:gd name="connsiteY5" fmla="*/ 6087 h 348266"/>
                      <a:gd name="connsiteX6" fmla="*/ 5900 w 240215"/>
                      <a:gd name="connsiteY6" fmla="*/ 32605 h 348266"/>
                      <a:gd name="connsiteX7" fmla="*/ 0 w 240215"/>
                      <a:gd name="connsiteY7" fmla="*/ 40789 h 34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0215" h="348266">
                        <a:moveTo>
                          <a:pt x="0" y="40789"/>
                        </a:moveTo>
                        <a:lnTo>
                          <a:pt x="0" y="224832"/>
                        </a:lnTo>
                        <a:cubicBezTo>
                          <a:pt x="38826" y="314538"/>
                          <a:pt x="117684" y="366877"/>
                          <a:pt x="178080" y="342135"/>
                        </a:cubicBezTo>
                        <a:cubicBezTo>
                          <a:pt x="239554" y="316949"/>
                          <a:pt x="258650" y="221279"/>
                          <a:pt x="220712" y="128528"/>
                        </a:cubicBezTo>
                        <a:cubicBezTo>
                          <a:pt x="191212" y="56396"/>
                          <a:pt x="135891" y="7229"/>
                          <a:pt x="83806" y="758"/>
                        </a:cubicBezTo>
                        <a:cubicBezTo>
                          <a:pt x="68897" y="-1146"/>
                          <a:pt x="54242" y="504"/>
                          <a:pt x="40539" y="6087"/>
                        </a:cubicBezTo>
                        <a:cubicBezTo>
                          <a:pt x="26836" y="11733"/>
                          <a:pt x="15226" y="20868"/>
                          <a:pt x="5900" y="32605"/>
                        </a:cubicBezTo>
                        <a:cubicBezTo>
                          <a:pt x="3743" y="35206"/>
                          <a:pt x="1776" y="37934"/>
                          <a:pt x="0" y="40789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459" name="Graphic 2">
              <a:extLst>
                <a:ext uri="{FF2B5EF4-FFF2-40B4-BE49-F238E27FC236}">
                  <a16:creationId xmlns:a16="http://schemas.microsoft.com/office/drawing/2014/main" id="{C4735007-A60C-4203-86C2-56775B4EA25A}"/>
                </a:ext>
              </a:extLst>
            </p:cNvPr>
            <p:cNvGrpSpPr/>
            <p:nvPr/>
          </p:nvGrpSpPr>
          <p:grpSpPr>
            <a:xfrm>
              <a:off x="6619390" y="-1010489"/>
              <a:ext cx="5567097" cy="2358484"/>
              <a:chOff x="6619390" y="15669"/>
              <a:chExt cx="5567097" cy="2358484"/>
            </a:xfrm>
            <a:solidFill>
              <a:schemeClr val="accent1"/>
            </a:solidFill>
          </p:grpSpPr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1035AE5C-873F-4059-BD49-83D64714DA8A}"/>
                  </a:ext>
                </a:extLst>
              </p:cNvPr>
              <p:cNvSpPr/>
              <p:nvPr/>
            </p:nvSpPr>
            <p:spPr>
              <a:xfrm>
                <a:off x="7215040" y="15669"/>
                <a:ext cx="4971447" cy="1907932"/>
              </a:xfrm>
              <a:custGeom>
                <a:avLst/>
                <a:gdLst>
                  <a:gd name="connsiteX0" fmla="*/ 0 w 4971447"/>
                  <a:gd name="connsiteY0" fmla="*/ 0 h 1907932"/>
                  <a:gd name="connsiteX1" fmla="*/ 5392 w 4971447"/>
                  <a:gd name="connsiteY1" fmla="*/ 4885 h 1907932"/>
                  <a:gd name="connsiteX2" fmla="*/ 68453 w 4971447"/>
                  <a:gd name="connsiteY2" fmla="*/ 60460 h 1907932"/>
                  <a:gd name="connsiteX3" fmla="*/ 319173 w 4971447"/>
                  <a:gd name="connsiteY3" fmla="*/ 264296 h 1907932"/>
                  <a:gd name="connsiteX4" fmla="*/ 377919 w 4971447"/>
                  <a:gd name="connsiteY4" fmla="*/ 308642 h 1907932"/>
                  <a:gd name="connsiteX5" fmla="*/ 414843 w 4971447"/>
                  <a:gd name="connsiteY5" fmla="*/ 335921 h 1907932"/>
                  <a:gd name="connsiteX6" fmla="*/ 415223 w 4971447"/>
                  <a:gd name="connsiteY6" fmla="*/ 336175 h 1907932"/>
                  <a:gd name="connsiteX7" fmla="*/ 432225 w 4971447"/>
                  <a:gd name="connsiteY7" fmla="*/ 348546 h 1907932"/>
                  <a:gd name="connsiteX8" fmla="*/ 480884 w 4971447"/>
                  <a:gd name="connsiteY8" fmla="*/ 383566 h 1907932"/>
                  <a:gd name="connsiteX9" fmla="*/ 598378 w 4971447"/>
                  <a:gd name="connsiteY9" fmla="*/ 465215 h 1907932"/>
                  <a:gd name="connsiteX10" fmla="*/ 649131 w 4971447"/>
                  <a:gd name="connsiteY10" fmla="*/ 499283 h 1907932"/>
                  <a:gd name="connsiteX11" fmla="*/ 649194 w 4971447"/>
                  <a:gd name="connsiteY11" fmla="*/ 499283 h 1907932"/>
                  <a:gd name="connsiteX12" fmla="*/ 652557 w 4971447"/>
                  <a:gd name="connsiteY12" fmla="*/ 501567 h 1907932"/>
                  <a:gd name="connsiteX13" fmla="*/ 861088 w 4971447"/>
                  <a:gd name="connsiteY13" fmla="*/ 634476 h 1907932"/>
                  <a:gd name="connsiteX14" fmla="*/ 1196248 w 4971447"/>
                  <a:gd name="connsiteY14" fmla="*/ 827908 h 1907932"/>
                  <a:gd name="connsiteX15" fmla="*/ 1263369 w 4971447"/>
                  <a:gd name="connsiteY15" fmla="*/ 864070 h 1907932"/>
                  <a:gd name="connsiteX16" fmla="*/ 1640337 w 4971447"/>
                  <a:gd name="connsiteY16" fmla="*/ 1052998 h 1907932"/>
                  <a:gd name="connsiteX17" fmla="*/ 1640400 w 4971447"/>
                  <a:gd name="connsiteY17" fmla="*/ 1052998 h 1907932"/>
                  <a:gd name="connsiteX18" fmla="*/ 1693945 w 4971447"/>
                  <a:gd name="connsiteY18" fmla="*/ 1078057 h 1907932"/>
                  <a:gd name="connsiteX19" fmla="*/ 2102444 w 4971447"/>
                  <a:gd name="connsiteY19" fmla="*/ 1256708 h 1907932"/>
                  <a:gd name="connsiteX20" fmla="*/ 2102507 w 4971447"/>
                  <a:gd name="connsiteY20" fmla="*/ 1256708 h 1907932"/>
                  <a:gd name="connsiteX21" fmla="*/ 2142856 w 4971447"/>
                  <a:gd name="connsiteY21" fmla="*/ 1273203 h 1907932"/>
                  <a:gd name="connsiteX22" fmla="*/ 2423520 w 4971447"/>
                  <a:gd name="connsiteY22" fmla="*/ 1383019 h 1907932"/>
                  <a:gd name="connsiteX23" fmla="*/ 2488103 w 4971447"/>
                  <a:gd name="connsiteY23" fmla="*/ 1407064 h 1907932"/>
                  <a:gd name="connsiteX24" fmla="*/ 2659268 w 4971447"/>
                  <a:gd name="connsiteY24" fmla="*/ 1468792 h 1907932"/>
                  <a:gd name="connsiteX25" fmla="*/ 3072650 w 4971447"/>
                  <a:gd name="connsiteY25" fmla="*/ 1602272 h 1907932"/>
                  <a:gd name="connsiteX26" fmla="*/ 3072714 w 4971447"/>
                  <a:gd name="connsiteY26" fmla="*/ 1602272 h 1907932"/>
                  <a:gd name="connsiteX27" fmla="*/ 3117948 w 4971447"/>
                  <a:gd name="connsiteY27" fmla="*/ 1615405 h 1907932"/>
                  <a:gd name="connsiteX28" fmla="*/ 3133174 w 4971447"/>
                  <a:gd name="connsiteY28" fmla="*/ 1619782 h 1907932"/>
                  <a:gd name="connsiteX29" fmla="*/ 3435471 w 4971447"/>
                  <a:gd name="connsiteY29" fmla="*/ 1699591 h 1907932"/>
                  <a:gd name="connsiteX30" fmla="*/ 3479499 w 4971447"/>
                  <a:gd name="connsiteY30" fmla="*/ 1710186 h 1907932"/>
                  <a:gd name="connsiteX31" fmla="*/ 3833248 w 4971447"/>
                  <a:gd name="connsiteY31" fmla="*/ 1785301 h 1907932"/>
                  <a:gd name="connsiteX32" fmla="*/ 3833311 w 4971447"/>
                  <a:gd name="connsiteY32" fmla="*/ 1785301 h 1907932"/>
                  <a:gd name="connsiteX33" fmla="*/ 3882351 w 4971447"/>
                  <a:gd name="connsiteY33" fmla="*/ 1794309 h 1907932"/>
                  <a:gd name="connsiteX34" fmla="*/ 4468676 w 4971447"/>
                  <a:gd name="connsiteY34" fmla="*/ 1876339 h 1907932"/>
                  <a:gd name="connsiteX35" fmla="*/ 4513275 w 4971447"/>
                  <a:gd name="connsiteY35" fmla="*/ 1880589 h 1907932"/>
                  <a:gd name="connsiteX36" fmla="*/ 4536748 w 4971447"/>
                  <a:gd name="connsiteY36" fmla="*/ 1882683 h 1907932"/>
                  <a:gd name="connsiteX37" fmla="*/ 4536812 w 4971447"/>
                  <a:gd name="connsiteY37" fmla="*/ 1882683 h 1907932"/>
                  <a:gd name="connsiteX38" fmla="*/ 4536875 w 4971447"/>
                  <a:gd name="connsiteY38" fmla="*/ 1882683 h 1907932"/>
                  <a:gd name="connsiteX39" fmla="*/ 4542204 w 4971447"/>
                  <a:gd name="connsiteY39" fmla="*/ 1883190 h 1907932"/>
                  <a:gd name="connsiteX40" fmla="*/ 4708357 w 4971447"/>
                  <a:gd name="connsiteY40" fmla="*/ 1895879 h 1907932"/>
                  <a:gd name="connsiteX41" fmla="*/ 4792036 w 4971447"/>
                  <a:gd name="connsiteY41" fmla="*/ 1900827 h 1907932"/>
                  <a:gd name="connsiteX42" fmla="*/ 4900711 w 4971447"/>
                  <a:gd name="connsiteY42" fmla="*/ 1905712 h 1907932"/>
                  <a:gd name="connsiteX43" fmla="*/ 4904326 w 4971447"/>
                  <a:gd name="connsiteY43" fmla="*/ 1905839 h 1907932"/>
                  <a:gd name="connsiteX44" fmla="*/ 4955714 w 4971447"/>
                  <a:gd name="connsiteY44" fmla="*/ 1907488 h 1907932"/>
                  <a:gd name="connsiteX45" fmla="*/ 4971448 w 4971447"/>
                  <a:gd name="connsiteY45" fmla="*/ 1907932 h 1907932"/>
                  <a:gd name="connsiteX46" fmla="*/ 4971448 w 4971447"/>
                  <a:gd name="connsiteY46" fmla="*/ 1877290 h 1907932"/>
                  <a:gd name="connsiteX47" fmla="*/ 4904326 w 4971447"/>
                  <a:gd name="connsiteY47" fmla="*/ 1876275 h 1907932"/>
                  <a:gd name="connsiteX48" fmla="*/ 4777127 w 4971447"/>
                  <a:gd name="connsiteY48" fmla="*/ 1872152 h 1907932"/>
                  <a:gd name="connsiteX49" fmla="*/ 4709372 w 4971447"/>
                  <a:gd name="connsiteY49" fmla="*/ 1868409 h 1907932"/>
                  <a:gd name="connsiteX50" fmla="*/ 4583187 w 4971447"/>
                  <a:gd name="connsiteY50" fmla="*/ 1859083 h 1907932"/>
                  <a:gd name="connsiteX51" fmla="*/ 4583124 w 4971447"/>
                  <a:gd name="connsiteY51" fmla="*/ 1859083 h 1907932"/>
                  <a:gd name="connsiteX52" fmla="*/ 4475464 w 4971447"/>
                  <a:gd name="connsiteY52" fmla="*/ 1849313 h 1907932"/>
                  <a:gd name="connsiteX53" fmla="*/ 2668339 w 4971447"/>
                  <a:gd name="connsiteY53" fmla="*/ 1442781 h 1907932"/>
                  <a:gd name="connsiteX54" fmla="*/ 1257596 w 4971447"/>
                  <a:gd name="connsiteY54" fmla="*/ 829875 h 1907932"/>
                  <a:gd name="connsiteX55" fmla="*/ 1244401 w 4971447"/>
                  <a:gd name="connsiteY55" fmla="*/ 822770 h 1907932"/>
                  <a:gd name="connsiteX56" fmla="*/ 1244337 w 4971447"/>
                  <a:gd name="connsiteY56" fmla="*/ 822706 h 1907932"/>
                  <a:gd name="connsiteX57" fmla="*/ 875235 w 4971447"/>
                  <a:gd name="connsiteY57" fmla="*/ 611003 h 1907932"/>
                  <a:gd name="connsiteX58" fmla="*/ 626165 w 4971447"/>
                  <a:gd name="connsiteY58" fmla="*/ 450940 h 1907932"/>
                  <a:gd name="connsiteX59" fmla="*/ 521297 w 4971447"/>
                  <a:gd name="connsiteY59" fmla="*/ 378617 h 1907932"/>
                  <a:gd name="connsiteX60" fmla="*/ 460076 w 4971447"/>
                  <a:gd name="connsiteY60" fmla="*/ 334906 h 1907932"/>
                  <a:gd name="connsiteX61" fmla="*/ 442757 w 4971447"/>
                  <a:gd name="connsiteY61" fmla="*/ 322345 h 1907932"/>
                  <a:gd name="connsiteX62" fmla="*/ 379950 w 4971447"/>
                  <a:gd name="connsiteY62" fmla="*/ 275906 h 1907932"/>
                  <a:gd name="connsiteX63" fmla="*/ 349942 w 4971447"/>
                  <a:gd name="connsiteY63" fmla="*/ 253258 h 1907932"/>
                  <a:gd name="connsiteX64" fmla="*/ 81015 w 4971447"/>
                  <a:gd name="connsiteY64" fmla="*/ 34956 h 1907932"/>
                  <a:gd name="connsiteX65" fmla="*/ 41364 w 4971447"/>
                  <a:gd name="connsiteY65" fmla="*/ 127 h 1907932"/>
                  <a:gd name="connsiteX66" fmla="*/ 0 w 4971447"/>
                  <a:gd name="connsiteY66" fmla="*/ 127 h 19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971447" h="1907932">
                    <a:moveTo>
                      <a:pt x="0" y="0"/>
                    </a:moveTo>
                    <a:cubicBezTo>
                      <a:pt x="1777" y="1649"/>
                      <a:pt x="3616" y="3236"/>
                      <a:pt x="5392" y="4885"/>
                    </a:cubicBezTo>
                    <a:cubicBezTo>
                      <a:pt x="26138" y="23473"/>
                      <a:pt x="47136" y="41998"/>
                      <a:pt x="68453" y="60460"/>
                    </a:cubicBezTo>
                    <a:cubicBezTo>
                      <a:pt x="148072" y="129484"/>
                      <a:pt x="231688" y="197429"/>
                      <a:pt x="319173" y="264296"/>
                    </a:cubicBezTo>
                    <a:cubicBezTo>
                      <a:pt x="338586" y="279142"/>
                      <a:pt x="358189" y="293923"/>
                      <a:pt x="377919" y="308642"/>
                    </a:cubicBezTo>
                    <a:cubicBezTo>
                      <a:pt x="390164" y="317777"/>
                      <a:pt x="402471" y="326849"/>
                      <a:pt x="414843" y="335921"/>
                    </a:cubicBezTo>
                    <a:cubicBezTo>
                      <a:pt x="414970" y="335985"/>
                      <a:pt x="415033" y="336112"/>
                      <a:pt x="415223" y="336175"/>
                    </a:cubicBezTo>
                    <a:cubicBezTo>
                      <a:pt x="420869" y="340235"/>
                      <a:pt x="426515" y="344423"/>
                      <a:pt x="432225" y="348546"/>
                    </a:cubicBezTo>
                    <a:cubicBezTo>
                      <a:pt x="448340" y="360283"/>
                      <a:pt x="464580" y="371893"/>
                      <a:pt x="480884" y="383566"/>
                    </a:cubicBezTo>
                    <a:cubicBezTo>
                      <a:pt x="519394" y="410972"/>
                      <a:pt x="558537" y="438189"/>
                      <a:pt x="598378" y="465215"/>
                    </a:cubicBezTo>
                    <a:cubicBezTo>
                      <a:pt x="615190" y="476634"/>
                      <a:pt x="632129" y="487927"/>
                      <a:pt x="649131" y="499283"/>
                    </a:cubicBezTo>
                    <a:lnTo>
                      <a:pt x="649194" y="499283"/>
                    </a:lnTo>
                    <a:cubicBezTo>
                      <a:pt x="650336" y="500044"/>
                      <a:pt x="651478" y="500805"/>
                      <a:pt x="652557" y="501567"/>
                    </a:cubicBezTo>
                    <a:cubicBezTo>
                      <a:pt x="720312" y="546546"/>
                      <a:pt x="789844" y="590828"/>
                      <a:pt x="861088" y="634476"/>
                    </a:cubicBezTo>
                    <a:cubicBezTo>
                      <a:pt x="968748" y="700455"/>
                      <a:pt x="1080531" y="764975"/>
                      <a:pt x="1196248" y="827908"/>
                    </a:cubicBezTo>
                    <a:cubicBezTo>
                      <a:pt x="1218453" y="840026"/>
                      <a:pt x="1240847" y="852080"/>
                      <a:pt x="1263369" y="864070"/>
                    </a:cubicBezTo>
                    <a:cubicBezTo>
                      <a:pt x="1384922" y="928717"/>
                      <a:pt x="1510663" y="991714"/>
                      <a:pt x="1640337" y="1052998"/>
                    </a:cubicBezTo>
                    <a:cubicBezTo>
                      <a:pt x="1640400" y="1052998"/>
                      <a:pt x="1640400" y="1052998"/>
                      <a:pt x="1640400" y="1052998"/>
                    </a:cubicBezTo>
                    <a:cubicBezTo>
                      <a:pt x="1658164" y="1061372"/>
                      <a:pt x="1675991" y="1069747"/>
                      <a:pt x="1693945" y="1078057"/>
                    </a:cubicBezTo>
                    <a:cubicBezTo>
                      <a:pt x="1826093" y="1139469"/>
                      <a:pt x="1962301" y="1198976"/>
                      <a:pt x="2102444" y="1256708"/>
                    </a:cubicBezTo>
                    <a:lnTo>
                      <a:pt x="2102507" y="1256708"/>
                    </a:lnTo>
                    <a:cubicBezTo>
                      <a:pt x="2115893" y="1262227"/>
                      <a:pt x="2129343" y="1267683"/>
                      <a:pt x="2142856" y="1273203"/>
                    </a:cubicBezTo>
                    <a:cubicBezTo>
                      <a:pt x="2234782" y="1310633"/>
                      <a:pt x="2328358" y="1347239"/>
                      <a:pt x="2423520" y="1383019"/>
                    </a:cubicBezTo>
                    <a:cubicBezTo>
                      <a:pt x="2444963" y="1391077"/>
                      <a:pt x="2466533" y="1399070"/>
                      <a:pt x="2488103" y="1407064"/>
                    </a:cubicBezTo>
                    <a:cubicBezTo>
                      <a:pt x="2544565" y="1427936"/>
                      <a:pt x="2601663" y="1448491"/>
                      <a:pt x="2659268" y="1468792"/>
                    </a:cubicBezTo>
                    <a:cubicBezTo>
                      <a:pt x="2796808" y="1517198"/>
                      <a:pt x="2934666" y="1561670"/>
                      <a:pt x="3072650" y="1602272"/>
                    </a:cubicBezTo>
                    <a:cubicBezTo>
                      <a:pt x="3072714" y="1602272"/>
                      <a:pt x="3072714" y="1602272"/>
                      <a:pt x="3072714" y="1602272"/>
                    </a:cubicBezTo>
                    <a:cubicBezTo>
                      <a:pt x="3087749" y="1606650"/>
                      <a:pt x="3102849" y="1611027"/>
                      <a:pt x="3117948" y="1615405"/>
                    </a:cubicBezTo>
                    <a:cubicBezTo>
                      <a:pt x="3123023" y="1616864"/>
                      <a:pt x="3128098" y="1618323"/>
                      <a:pt x="3133174" y="1619782"/>
                    </a:cubicBezTo>
                    <a:cubicBezTo>
                      <a:pt x="3233855" y="1648458"/>
                      <a:pt x="3334663" y="1675103"/>
                      <a:pt x="3435471" y="1699591"/>
                    </a:cubicBezTo>
                    <a:cubicBezTo>
                      <a:pt x="3450126" y="1703208"/>
                      <a:pt x="3464845" y="1706697"/>
                      <a:pt x="3479499" y="1710186"/>
                    </a:cubicBezTo>
                    <a:cubicBezTo>
                      <a:pt x="3597436" y="1738164"/>
                      <a:pt x="3715374" y="1763160"/>
                      <a:pt x="3833248" y="1785301"/>
                    </a:cubicBezTo>
                    <a:lnTo>
                      <a:pt x="3833311" y="1785301"/>
                    </a:lnTo>
                    <a:cubicBezTo>
                      <a:pt x="3849615" y="1788346"/>
                      <a:pt x="3865984" y="1791391"/>
                      <a:pt x="3882351" y="1794309"/>
                    </a:cubicBezTo>
                    <a:cubicBezTo>
                      <a:pt x="4078194" y="1829773"/>
                      <a:pt x="4273784" y="1857116"/>
                      <a:pt x="4468676" y="1876339"/>
                    </a:cubicBezTo>
                    <a:cubicBezTo>
                      <a:pt x="4483584" y="1877798"/>
                      <a:pt x="4498429" y="1879257"/>
                      <a:pt x="4513275" y="1880589"/>
                    </a:cubicBezTo>
                    <a:cubicBezTo>
                      <a:pt x="4521078" y="1881351"/>
                      <a:pt x="4528881" y="1882048"/>
                      <a:pt x="4536748" y="1882683"/>
                    </a:cubicBezTo>
                    <a:cubicBezTo>
                      <a:pt x="4536812" y="1882683"/>
                      <a:pt x="4536812" y="1882683"/>
                      <a:pt x="4536812" y="1882683"/>
                    </a:cubicBezTo>
                    <a:lnTo>
                      <a:pt x="4536875" y="1882683"/>
                    </a:lnTo>
                    <a:cubicBezTo>
                      <a:pt x="4538652" y="1882873"/>
                      <a:pt x="4540427" y="1883064"/>
                      <a:pt x="4542204" y="1883190"/>
                    </a:cubicBezTo>
                    <a:cubicBezTo>
                      <a:pt x="4597652" y="1888075"/>
                      <a:pt x="4653036" y="1892326"/>
                      <a:pt x="4708357" y="1895879"/>
                    </a:cubicBezTo>
                    <a:cubicBezTo>
                      <a:pt x="4736334" y="1897655"/>
                      <a:pt x="4764248" y="1899304"/>
                      <a:pt x="4792036" y="1900827"/>
                    </a:cubicBezTo>
                    <a:cubicBezTo>
                      <a:pt x="4828324" y="1902794"/>
                      <a:pt x="4864549" y="1904380"/>
                      <a:pt x="4900711" y="1905712"/>
                    </a:cubicBezTo>
                    <a:cubicBezTo>
                      <a:pt x="4901916" y="1905775"/>
                      <a:pt x="4903121" y="1905839"/>
                      <a:pt x="4904326" y="1905839"/>
                    </a:cubicBezTo>
                    <a:cubicBezTo>
                      <a:pt x="4921456" y="1906473"/>
                      <a:pt x="4938585" y="1907044"/>
                      <a:pt x="4955714" y="1907488"/>
                    </a:cubicBezTo>
                    <a:cubicBezTo>
                      <a:pt x="4960980" y="1907679"/>
                      <a:pt x="4966182" y="1907806"/>
                      <a:pt x="4971448" y="1907932"/>
                    </a:cubicBezTo>
                    <a:lnTo>
                      <a:pt x="4971448" y="1877290"/>
                    </a:lnTo>
                    <a:cubicBezTo>
                      <a:pt x="4948862" y="1877100"/>
                      <a:pt x="4926468" y="1876719"/>
                      <a:pt x="4904326" y="1876275"/>
                    </a:cubicBezTo>
                    <a:cubicBezTo>
                      <a:pt x="4860680" y="1875387"/>
                      <a:pt x="4818046" y="1873991"/>
                      <a:pt x="4777127" y="1872152"/>
                    </a:cubicBezTo>
                    <a:cubicBezTo>
                      <a:pt x="4753971" y="1871073"/>
                      <a:pt x="4731323" y="1869804"/>
                      <a:pt x="4709372" y="1868409"/>
                    </a:cubicBezTo>
                    <a:cubicBezTo>
                      <a:pt x="4667373" y="1865681"/>
                      <a:pt x="4625312" y="1862572"/>
                      <a:pt x="4583187" y="1859083"/>
                    </a:cubicBezTo>
                    <a:lnTo>
                      <a:pt x="4583124" y="1859083"/>
                    </a:lnTo>
                    <a:cubicBezTo>
                      <a:pt x="4547280" y="1856101"/>
                      <a:pt x="4511435" y="1852865"/>
                      <a:pt x="4475464" y="1849313"/>
                    </a:cubicBezTo>
                    <a:cubicBezTo>
                      <a:pt x="3875309" y="1790439"/>
                      <a:pt x="3268557" y="1654041"/>
                      <a:pt x="2668339" y="1442781"/>
                    </a:cubicBezTo>
                    <a:cubicBezTo>
                      <a:pt x="2151927" y="1261085"/>
                      <a:pt x="1679226" y="1055599"/>
                      <a:pt x="1257596" y="829875"/>
                    </a:cubicBezTo>
                    <a:cubicBezTo>
                      <a:pt x="1253155" y="827528"/>
                      <a:pt x="1248778" y="825180"/>
                      <a:pt x="1244401" y="822770"/>
                    </a:cubicBezTo>
                    <a:cubicBezTo>
                      <a:pt x="1244401" y="822770"/>
                      <a:pt x="1244401" y="822706"/>
                      <a:pt x="1244337" y="822706"/>
                    </a:cubicBezTo>
                    <a:cubicBezTo>
                      <a:pt x="1102546" y="746513"/>
                      <a:pt x="982578" y="676728"/>
                      <a:pt x="875235" y="611003"/>
                    </a:cubicBezTo>
                    <a:cubicBezTo>
                      <a:pt x="789653" y="558600"/>
                      <a:pt x="706609" y="505183"/>
                      <a:pt x="626165" y="450940"/>
                    </a:cubicBezTo>
                    <a:cubicBezTo>
                      <a:pt x="590702" y="427023"/>
                      <a:pt x="555745" y="402852"/>
                      <a:pt x="521297" y="378617"/>
                    </a:cubicBezTo>
                    <a:cubicBezTo>
                      <a:pt x="500679" y="364089"/>
                      <a:pt x="480250" y="349498"/>
                      <a:pt x="460076" y="334906"/>
                    </a:cubicBezTo>
                    <a:cubicBezTo>
                      <a:pt x="454239" y="330719"/>
                      <a:pt x="448466" y="326532"/>
                      <a:pt x="442757" y="322345"/>
                    </a:cubicBezTo>
                    <a:cubicBezTo>
                      <a:pt x="421630" y="306929"/>
                      <a:pt x="400632" y="291449"/>
                      <a:pt x="379950" y="275906"/>
                    </a:cubicBezTo>
                    <a:cubicBezTo>
                      <a:pt x="369862" y="268357"/>
                      <a:pt x="359839" y="260807"/>
                      <a:pt x="349942" y="253258"/>
                    </a:cubicBezTo>
                    <a:cubicBezTo>
                      <a:pt x="255858" y="181759"/>
                      <a:pt x="166089" y="108929"/>
                      <a:pt x="81015" y="34956"/>
                    </a:cubicBezTo>
                    <a:cubicBezTo>
                      <a:pt x="67629" y="23410"/>
                      <a:pt x="54432" y="11737"/>
                      <a:pt x="41364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61" name="Graphic 2">
                <a:extLst>
                  <a:ext uri="{FF2B5EF4-FFF2-40B4-BE49-F238E27FC236}">
                    <a16:creationId xmlns:a16="http://schemas.microsoft.com/office/drawing/2014/main" id="{DDCAC2F3-DC78-4C57-909B-E97E7D4A7BA5}"/>
                  </a:ext>
                </a:extLst>
              </p:cNvPr>
              <p:cNvGrpSpPr/>
              <p:nvPr/>
            </p:nvGrpSpPr>
            <p:grpSpPr>
              <a:xfrm>
                <a:off x="6619390" y="15669"/>
                <a:ext cx="5566970" cy="2358484"/>
                <a:chOff x="6619390" y="15669"/>
                <a:chExt cx="5566970" cy="2358484"/>
              </a:xfrm>
              <a:solidFill>
                <a:schemeClr val="accent1"/>
              </a:solidFill>
            </p:grpSpPr>
            <p:grpSp>
              <p:nvGrpSpPr>
                <p:cNvPr id="462" name="Graphic 2">
                  <a:extLst>
                    <a:ext uri="{FF2B5EF4-FFF2-40B4-BE49-F238E27FC236}">
                      <a16:creationId xmlns:a16="http://schemas.microsoft.com/office/drawing/2014/main" id="{629FDD3C-0B42-4194-AFD7-D8A3D88213DF}"/>
                    </a:ext>
                  </a:extLst>
                </p:cNvPr>
                <p:cNvGrpSpPr/>
                <p:nvPr/>
              </p:nvGrpSpPr>
              <p:grpSpPr>
                <a:xfrm>
                  <a:off x="11943974" y="1905972"/>
                  <a:ext cx="242386" cy="468182"/>
                  <a:chOff x="11943974" y="1905972"/>
                  <a:chExt cx="242386" cy="468182"/>
                </a:xfrm>
                <a:solidFill>
                  <a:schemeClr val="accent1"/>
                </a:solidFill>
              </p:grpSpPr>
              <p:sp>
                <p:nvSpPr>
                  <p:cNvPr id="497" name="Freeform: Shape 496">
                    <a:extLst>
                      <a:ext uri="{FF2B5EF4-FFF2-40B4-BE49-F238E27FC236}">
                        <a16:creationId xmlns:a16="http://schemas.microsoft.com/office/drawing/2014/main" id="{E492CFC4-D4A0-4D11-A752-251CFD43846A}"/>
                      </a:ext>
                    </a:extLst>
                  </p:cNvPr>
                  <p:cNvSpPr/>
                  <p:nvPr/>
                </p:nvSpPr>
                <p:spPr>
                  <a:xfrm>
                    <a:off x="12077940" y="1905972"/>
                    <a:ext cx="100868" cy="131317"/>
                  </a:xfrm>
                  <a:custGeom>
                    <a:avLst/>
                    <a:gdLst>
                      <a:gd name="connsiteX0" fmla="*/ 5963 w 100868"/>
                      <a:gd name="connsiteY0" fmla="*/ 73332 h 131317"/>
                      <a:gd name="connsiteX1" fmla="*/ 0 w 100868"/>
                      <a:gd name="connsiteY1" fmla="*/ 108097 h 131317"/>
                      <a:gd name="connsiteX2" fmla="*/ 43901 w 100868"/>
                      <a:gd name="connsiteY2" fmla="*/ 108478 h 131317"/>
                      <a:gd name="connsiteX3" fmla="*/ 81395 w 100868"/>
                      <a:gd name="connsiteY3" fmla="*/ 131317 h 131317"/>
                      <a:gd name="connsiteX4" fmla="*/ 94654 w 100868"/>
                      <a:gd name="connsiteY4" fmla="*/ 98645 h 131317"/>
                      <a:gd name="connsiteX5" fmla="*/ 74607 w 100868"/>
                      <a:gd name="connsiteY5" fmla="*/ 945 h 131317"/>
                      <a:gd name="connsiteX6" fmla="*/ 5963 w 100868"/>
                      <a:gd name="connsiteY6" fmla="*/ 73332 h 131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8" h="131317">
                        <a:moveTo>
                          <a:pt x="5963" y="73332"/>
                        </a:moveTo>
                        <a:cubicBezTo>
                          <a:pt x="2538" y="85322"/>
                          <a:pt x="571" y="97059"/>
                          <a:pt x="0" y="108097"/>
                        </a:cubicBezTo>
                        <a:cubicBezTo>
                          <a:pt x="14718" y="104418"/>
                          <a:pt x="29563" y="104418"/>
                          <a:pt x="43901" y="108478"/>
                        </a:cubicBezTo>
                        <a:cubicBezTo>
                          <a:pt x="58239" y="112538"/>
                          <a:pt x="70800" y="120405"/>
                          <a:pt x="81395" y="131317"/>
                        </a:cubicBezTo>
                        <a:cubicBezTo>
                          <a:pt x="86660" y="121674"/>
                          <a:pt x="91229" y="110635"/>
                          <a:pt x="94654" y="98645"/>
                        </a:cubicBezTo>
                        <a:cubicBezTo>
                          <a:pt x="108040" y="51698"/>
                          <a:pt x="99095" y="7924"/>
                          <a:pt x="74607" y="945"/>
                        </a:cubicBezTo>
                        <a:cubicBezTo>
                          <a:pt x="50119" y="-6033"/>
                          <a:pt x="19413" y="26385"/>
                          <a:pt x="5963" y="7333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8" name="Freeform: Shape 497">
                    <a:extLst>
                      <a:ext uri="{FF2B5EF4-FFF2-40B4-BE49-F238E27FC236}">
                        <a16:creationId xmlns:a16="http://schemas.microsoft.com/office/drawing/2014/main" id="{C5AD743D-8593-45A9-9878-D418E046B07D}"/>
                      </a:ext>
                    </a:extLst>
                  </p:cNvPr>
                  <p:cNvSpPr/>
                  <p:nvPr/>
                </p:nvSpPr>
                <p:spPr>
                  <a:xfrm>
                    <a:off x="11943974" y="2011355"/>
                    <a:ext cx="242386" cy="362798"/>
                  </a:xfrm>
                  <a:custGeom>
                    <a:avLst/>
                    <a:gdLst>
                      <a:gd name="connsiteX0" fmla="*/ 76171 w 242386"/>
                      <a:gd name="connsiteY0" fmla="*/ 359698 h 362798"/>
                      <a:gd name="connsiteX1" fmla="*/ 242387 w 242386"/>
                      <a:gd name="connsiteY1" fmla="*/ 217907 h 362798"/>
                      <a:gd name="connsiteX2" fmla="*/ 242387 w 242386"/>
                      <a:gd name="connsiteY2" fmla="*/ 70342 h 362798"/>
                      <a:gd name="connsiteX3" fmla="*/ 215361 w 242386"/>
                      <a:gd name="connsiteY3" fmla="*/ 25933 h 362798"/>
                      <a:gd name="connsiteX4" fmla="*/ 177867 w 242386"/>
                      <a:gd name="connsiteY4" fmla="*/ 3094 h 362798"/>
                      <a:gd name="connsiteX5" fmla="*/ 133966 w 242386"/>
                      <a:gd name="connsiteY5" fmla="*/ 2714 h 362798"/>
                      <a:gd name="connsiteX6" fmla="*/ 10636 w 242386"/>
                      <a:gd name="connsiteY6" fmla="*/ 148248 h 362798"/>
                      <a:gd name="connsiteX7" fmla="*/ 76171 w 242386"/>
                      <a:gd name="connsiteY7" fmla="*/ 359698 h 362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2386" h="362798">
                        <a:moveTo>
                          <a:pt x="76171" y="359698"/>
                        </a:moveTo>
                        <a:cubicBezTo>
                          <a:pt x="139676" y="377842"/>
                          <a:pt x="213584" y="314528"/>
                          <a:pt x="242387" y="217907"/>
                        </a:cubicBezTo>
                        <a:lnTo>
                          <a:pt x="242387" y="70342"/>
                        </a:lnTo>
                        <a:cubicBezTo>
                          <a:pt x="235916" y="52769"/>
                          <a:pt x="226780" y="37607"/>
                          <a:pt x="215361" y="25933"/>
                        </a:cubicBezTo>
                        <a:cubicBezTo>
                          <a:pt x="204766" y="15085"/>
                          <a:pt x="192141" y="7218"/>
                          <a:pt x="177867" y="3094"/>
                        </a:cubicBezTo>
                        <a:cubicBezTo>
                          <a:pt x="163529" y="-966"/>
                          <a:pt x="148684" y="-966"/>
                          <a:pt x="133966" y="2714"/>
                        </a:cubicBezTo>
                        <a:cubicBezTo>
                          <a:pt x="82579" y="15402"/>
                          <a:pt x="32460" y="71674"/>
                          <a:pt x="10636" y="148248"/>
                        </a:cubicBezTo>
                        <a:cubicBezTo>
                          <a:pt x="-17405" y="246709"/>
                          <a:pt x="11905" y="341427"/>
                          <a:pt x="76171" y="35969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3" name="Graphic 2">
                  <a:extLst>
                    <a:ext uri="{FF2B5EF4-FFF2-40B4-BE49-F238E27FC236}">
                      <a16:creationId xmlns:a16="http://schemas.microsoft.com/office/drawing/2014/main" id="{ED92AB88-3D48-4D38-A222-30C6B9560C70}"/>
                    </a:ext>
                  </a:extLst>
                </p:cNvPr>
                <p:cNvGrpSpPr/>
                <p:nvPr/>
              </p:nvGrpSpPr>
              <p:grpSpPr>
                <a:xfrm>
                  <a:off x="11430949" y="1871092"/>
                  <a:ext cx="326637" cy="415940"/>
                  <a:chOff x="11430949" y="1871092"/>
                  <a:chExt cx="326637" cy="415940"/>
                </a:xfrm>
                <a:solidFill>
                  <a:schemeClr val="accent1"/>
                </a:solidFill>
              </p:grpSpPr>
              <p:sp>
                <p:nvSpPr>
                  <p:cNvPr id="495" name="Freeform: Shape 494">
                    <a:extLst>
                      <a:ext uri="{FF2B5EF4-FFF2-40B4-BE49-F238E27FC236}">
                        <a16:creationId xmlns:a16="http://schemas.microsoft.com/office/drawing/2014/main" id="{9E3BF092-431E-4294-9DEF-770AEAD1657A}"/>
                      </a:ext>
                    </a:extLst>
                  </p:cNvPr>
                  <p:cNvSpPr/>
                  <p:nvPr/>
                </p:nvSpPr>
                <p:spPr>
                  <a:xfrm>
                    <a:off x="11640068" y="1871092"/>
                    <a:ext cx="117519" cy="130605"/>
                  </a:xfrm>
                  <a:custGeom>
                    <a:avLst/>
                    <a:gdLst>
                      <a:gd name="connsiteX0" fmla="*/ 16876 w 117519"/>
                      <a:gd name="connsiteY0" fmla="*/ 50543 h 130605"/>
                      <a:gd name="connsiteX1" fmla="*/ 0 w 117519"/>
                      <a:gd name="connsiteY1" fmla="*/ 81502 h 130605"/>
                      <a:gd name="connsiteX2" fmla="*/ 41237 w 117519"/>
                      <a:gd name="connsiteY2" fmla="*/ 96475 h 130605"/>
                      <a:gd name="connsiteX3" fmla="*/ 69151 w 117519"/>
                      <a:gd name="connsiteY3" fmla="*/ 130606 h 130605"/>
                      <a:gd name="connsiteX4" fmla="*/ 92244 w 117519"/>
                      <a:gd name="connsiteY4" fmla="*/ 104024 h 130605"/>
                      <a:gd name="connsiteX5" fmla="*/ 104995 w 117519"/>
                      <a:gd name="connsiteY5" fmla="*/ 4802 h 130605"/>
                      <a:gd name="connsiteX6" fmla="*/ 16876 w 117519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19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244" y="104024"/>
                        </a:cubicBezTo>
                        <a:cubicBezTo>
                          <a:pt x="120094" y="63993"/>
                          <a:pt x="125804" y="19520"/>
                          <a:pt x="104995" y="4802"/>
                        </a:cubicBezTo>
                        <a:cubicBezTo>
                          <a:pt x="84123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6" name="Freeform: Shape 495">
                    <a:extLst>
                      <a:ext uri="{FF2B5EF4-FFF2-40B4-BE49-F238E27FC236}">
                        <a16:creationId xmlns:a16="http://schemas.microsoft.com/office/drawing/2014/main" id="{D9BB14B5-F2A3-4730-91C0-421B17CCDD16}"/>
                      </a:ext>
                    </a:extLst>
                  </p:cNvPr>
                  <p:cNvSpPr/>
                  <p:nvPr/>
                </p:nvSpPr>
                <p:spPr>
                  <a:xfrm>
                    <a:off x="11430949" y="195211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4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4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81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4" name="Graphic 2">
                  <a:extLst>
                    <a:ext uri="{FF2B5EF4-FFF2-40B4-BE49-F238E27FC236}">
                      <a16:creationId xmlns:a16="http://schemas.microsoft.com/office/drawing/2014/main" id="{B440C7BB-CB0B-4B8E-864B-C25C89AD09F8}"/>
                    </a:ext>
                  </a:extLst>
                </p:cNvPr>
                <p:cNvGrpSpPr/>
                <p:nvPr/>
              </p:nvGrpSpPr>
              <p:grpSpPr>
                <a:xfrm>
                  <a:off x="9033695" y="1269923"/>
                  <a:ext cx="326511" cy="415940"/>
                  <a:chOff x="9033695" y="1269923"/>
                  <a:chExt cx="326511" cy="415940"/>
                </a:xfrm>
                <a:solidFill>
                  <a:schemeClr val="accent1"/>
                </a:solidFill>
              </p:grpSpPr>
              <p:sp>
                <p:nvSpPr>
                  <p:cNvPr id="493" name="Freeform: Shape 492">
                    <a:extLst>
                      <a:ext uri="{FF2B5EF4-FFF2-40B4-BE49-F238E27FC236}">
                        <a16:creationId xmlns:a16="http://schemas.microsoft.com/office/drawing/2014/main" id="{B620E0D5-7600-4C04-85BF-D6DA9D2487E4}"/>
                      </a:ext>
                    </a:extLst>
                  </p:cNvPr>
                  <p:cNvSpPr/>
                  <p:nvPr/>
                </p:nvSpPr>
                <p:spPr>
                  <a:xfrm>
                    <a:off x="9242750" y="1269923"/>
                    <a:ext cx="117456" cy="130605"/>
                  </a:xfrm>
                  <a:custGeom>
                    <a:avLst/>
                    <a:gdLst>
                      <a:gd name="connsiteX0" fmla="*/ 16876 w 117456"/>
                      <a:gd name="connsiteY0" fmla="*/ 50543 h 130605"/>
                      <a:gd name="connsiteX1" fmla="*/ 0 w 117456"/>
                      <a:gd name="connsiteY1" fmla="*/ 81502 h 130605"/>
                      <a:gd name="connsiteX2" fmla="*/ 41237 w 117456"/>
                      <a:gd name="connsiteY2" fmla="*/ 96475 h 130605"/>
                      <a:gd name="connsiteX3" fmla="*/ 69151 w 117456"/>
                      <a:gd name="connsiteY3" fmla="*/ 130606 h 130605"/>
                      <a:gd name="connsiteX4" fmla="*/ 92180 w 117456"/>
                      <a:gd name="connsiteY4" fmla="*/ 104024 h 130605"/>
                      <a:gd name="connsiteX5" fmla="*/ 104932 w 117456"/>
                      <a:gd name="connsiteY5" fmla="*/ 4802 h 130605"/>
                      <a:gd name="connsiteX6" fmla="*/ 16876 w 117456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6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1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1" y="63993"/>
                          <a:pt x="125740" y="19520"/>
                          <a:pt x="104932" y="4802"/>
                        </a:cubicBezTo>
                        <a:cubicBezTo>
                          <a:pt x="84187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4" name="Freeform: Shape 493">
                    <a:extLst>
                      <a:ext uri="{FF2B5EF4-FFF2-40B4-BE49-F238E27FC236}">
                        <a16:creationId xmlns:a16="http://schemas.microsoft.com/office/drawing/2014/main" id="{B2E3BD73-B679-4E2F-AD12-8C94EDE8F7BE}"/>
                      </a:ext>
                    </a:extLst>
                  </p:cNvPr>
                  <p:cNvSpPr/>
                  <p:nvPr/>
                </p:nvSpPr>
                <p:spPr>
                  <a:xfrm>
                    <a:off x="9033695" y="135094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3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18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5" name="Graphic 2">
                  <a:extLst>
                    <a:ext uri="{FF2B5EF4-FFF2-40B4-BE49-F238E27FC236}">
                      <a16:creationId xmlns:a16="http://schemas.microsoft.com/office/drawing/2014/main" id="{712E50D4-48B7-471E-9129-F05DA7618FA5}"/>
                    </a:ext>
                  </a:extLst>
                </p:cNvPr>
                <p:cNvGrpSpPr/>
                <p:nvPr/>
              </p:nvGrpSpPr>
              <p:grpSpPr>
                <a:xfrm>
                  <a:off x="10960987" y="1791656"/>
                  <a:ext cx="242733" cy="481406"/>
                  <a:chOff x="10960987" y="1791656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42E6E6C5-5C4E-4DE4-B4A5-4A8F36D7DBDF}"/>
                      </a:ext>
                    </a:extLst>
                  </p:cNvPr>
                  <p:cNvSpPr/>
                  <p:nvPr/>
                </p:nvSpPr>
                <p:spPr>
                  <a:xfrm>
                    <a:off x="11025217" y="1791656"/>
                    <a:ext cx="92703" cy="125791"/>
                  </a:xfrm>
                  <a:custGeom>
                    <a:avLst/>
                    <a:gdLst>
                      <a:gd name="connsiteX0" fmla="*/ 92476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89 h 125791"/>
                      <a:gd name="connsiteX5" fmla="*/ 41786 w 92703"/>
                      <a:gd name="connsiteY5" fmla="*/ 51 h 125791"/>
                      <a:gd name="connsiteX6" fmla="*/ 92476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6" y="85316"/>
                        </a:moveTo>
                        <a:cubicBezTo>
                          <a:pt x="93110" y="97751"/>
                          <a:pt x="92412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30" y="117418"/>
                          <a:pt x="5815" y="125792"/>
                        </a:cubicBezTo>
                        <a:cubicBezTo>
                          <a:pt x="2833" y="115261"/>
                          <a:pt x="866" y="103461"/>
                          <a:pt x="232" y="91089"/>
                        </a:cubicBezTo>
                        <a:cubicBezTo>
                          <a:pt x="-2306" y="42367"/>
                          <a:pt x="16283" y="1637"/>
                          <a:pt x="41786" y="51"/>
                        </a:cubicBezTo>
                        <a:cubicBezTo>
                          <a:pt x="67289" y="-1598"/>
                          <a:pt x="89938" y="36657"/>
                          <a:pt x="92476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A6422978-4290-4E54-B605-30B4E4E3A75B}"/>
                      </a:ext>
                    </a:extLst>
                  </p:cNvPr>
                  <p:cNvSpPr/>
                  <p:nvPr/>
                </p:nvSpPr>
                <p:spPr>
                  <a:xfrm>
                    <a:off x="10960987" y="1903027"/>
                    <a:ext cx="242733" cy="370035"/>
                  </a:xfrm>
                  <a:custGeom>
                    <a:avLst/>
                    <a:gdLst>
                      <a:gd name="connsiteX0" fmla="*/ 242352 w 242733"/>
                      <a:gd name="connsiteY0" fmla="*/ 177528 h 370035"/>
                      <a:gd name="connsiteX1" fmla="*/ 130948 w 242733"/>
                      <a:gd name="connsiteY1" fmla="*/ 369882 h 370035"/>
                      <a:gd name="connsiteX2" fmla="*/ 387 w 242733"/>
                      <a:gd name="connsiteY2" fmla="*/ 192500 h 370035"/>
                      <a:gd name="connsiteX3" fmla="*/ 70108 w 242733"/>
                      <a:gd name="connsiteY3" fmla="*/ 14421 h 370035"/>
                      <a:gd name="connsiteX4" fmla="*/ 111853 w 242733"/>
                      <a:gd name="connsiteY4" fmla="*/ 146 h 370035"/>
                      <a:gd name="connsiteX5" fmla="*/ 154802 w 242733"/>
                      <a:gd name="connsiteY5" fmla="*/ 9155 h 370035"/>
                      <a:gd name="connsiteX6" fmla="*/ 242352 w 242733"/>
                      <a:gd name="connsiteY6" fmla="*/ 177528 h 370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35">
                        <a:moveTo>
                          <a:pt x="242352" y="177528"/>
                        </a:moveTo>
                        <a:cubicBezTo>
                          <a:pt x="247617" y="279605"/>
                          <a:pt x="197752" y="365758"/>
                          <a:pt x="130948" y="369882"/>
                        </a:cubicBezTo>
                        <a:cubicBezTo>
                          <a:pt x="64145" y="374006"/>
                          <a:pt x="5652" y="294577"/>
                          <a:pt x="387" y="192500"/>
                        </a:cubicBezTo>
                        <a:cubicBezTo>
                          <a:pt x="-3737" y="113135"/>
                          <a:pt x="25509" y="43413"/>
                          <a:pt x="70108" y="14421"/>
                        </a:cubicBezTo>
                        <a:cubicBezTo>
                          <a:pt x="82860" y="6110"/>
                          <a:pt x="96944" y="1098"/>
                          <a:pt x="111853" y="146"/>
                        </a:cubicBezTo>
                        <a:cubicBezTo>
                          <a:pt x="126761" y="-742"/>
                          <a:pt x="141226" y="2430"/>
                          <a:pt x="154802" y="9155"/>
                        </a:cubicBezTo>
                        <a:cubicBezTo>
                          <a:pt x="202002" y="32501"/>
                          <a:pt x="238291" y="98163"/>
                          <a:pt x="242352" y="17752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6" name="Graphic 2">
                  <a:extLst>
                    <a:ext uri="{FF2B5EF4-FFF2-40B4-BE49-F238E27FC236}">
                      <a16:creationId xmlns:a16="http://schemas.microsoft.com/office/drawing/2014/main" id="{187F250F-EBD3-4E5A-827B-949A5F8181FD}"/>
                    </a:ext>
                  </a:extLst>
                </p:cNvPr>
                <p:cNvGrpSpPr/>
                <p:nvPr/>
              </p:nvGrpSpPr>
              <p:grpSpPr>
                <a:xfrm>
                  <a:off x="10467859" y="1708782"/>
                  <a:ext cx="254078" cy="468255"/>
                  <a:chOff x="10467859" y="1708782"/>
                  <a:chExt cx="254078" cy="468255"/>
                </a:xfrm>
                <a:solidFill>
                  <a:schemeClr val="accent1"/>
                </a:solidFill>
              </p:grpSpPr>
              <p:sp>
                <p:nvSpPr>
                  <p:cNvPr id="489" name="Freeform: Shape 488">
                    <a:extLst>
                      <a:ext uri="{FF2B5EF4-FFF2-40B4-BE49-F238E27FC236}">
                        <a16:creationId xmlns:a16="http://schemas.microsoft.com/office/drawing/2014/main" id="{B3C27215-8384-4BF7-BAF8-55325EA2CA84}"/>
                      </a:ext>
                    </a:extLst>
                  </p:cNvPr>
                  <p:cNvSpPr/>
                  <p:nvPr/>
                </p:nvSpPr>
                <p:spPr>
                  <a:xfrm>
                    <a:off x="10601852" y="1708782"/>
                    <a:ext cx="100869" cy="131331"/>
                  </a:xfrm>
                  <a:custGeom>
                    <a:avLst/>
                    <a:gdLst>
                      <a:gd name="connsiteX0" fmla="*/ 5964 w 100869"/>
                      <a:gd name="connsiteY0" fmla="*/ 73346 h 131331"/>
                      <a:gd name="connsiteX1" fmla="*/ 0 w 100869"/>
                      <a:gd name="connsiteY1" fmla="*/ 108112 h 131331"/>
                      <a:gd name="connsiteX2" fmla="*/ 43902 w 100869"/>
                      <a:gd name="connsiteY2" fmla="*/ 108493 h 131331"/>
                      <a:gd name="connsiteX3" fmla="*/ 81395 w 100869"/>
                      <a:gd name="connsiteY3" fmla="*/ 131331 h 131331"/>
                      <a:gd name="connsiteX4" fmla="*/ 94655 w 100869"/>
                      <a:gd name="connsiteY4" fmla="*/ 98659 h 131331"/>
                      <a:gd name="connsiteX5" fmla="*/ 74607 w 100869"/>
                      <a:gd name="connsiteY5" fmla="*/ 959 h 131331"/>
                      <a:gd name="connsiteX6" fmla="*/ 5964 w 100869"/>
                      <a:gd name="connsiteY6" fmla="*/ 73346 h 131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9" h="131331">
                        <a:moveTo>
                          <a:pt x="5964" y="73346"/>
                        </a:moveTo>
                        <a:cubicBezTo>
                          <a:pt x="2538" y="85336"/>
                          <a:pt x="571" y="97073"/>
                          <a:pt x="0" y="108112"/>
                        </a:cubicBezTo>
                        <a:cubicBezTo>
                          <a:pt x="14719" y="104432"/>
                          <a:pt x="29564" y="104432"/>
                          <a:pt x="43902" y="108493"/>
                        </a:cubicBezTo>
                        <a:cubicBezTo>
                          <a:pt x="58239" y="112553"/>
                          <a:pt x="70801" y="120419"/>
                          <a:pt x="81395" y="131331"/>
                        </a:cubicBezTo>
                        <a:cubicBezTo>
                          <a:pt x="86661" y="121688"/>
                          <a:pt x="91229" y="110649"/>
                          <a:pt x="94655" y="98659"/>
                        </a:cubicBezTo>
                        <a:cubicBezTo>
                          <a:pt x="108041" y="51713"/>
                          <a:pt x="99095" y="7938"/>
                          <a:pt x="74607" y="959"/>
                        </a:cubicBezTo>
                        <a:cubicBezTo>
                          <a:pt x="50055" y="-6082"/>
                          <a:pt x="19350" y="26400"/>
                          <a:pt x="5964" y="733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662F9153-159C-4350-ABA7-4E44003115FF}"/>
                      </a:ext>
                    </a:extLst>
                  </p:cNvPr>
                  <p:cNvSpPr/>
                  <p:nvPr/>
                </p:nvSpPr>
                <p:spPr>
                  <a:xfrm>
                    <a:off x="10467859" y="1814180"/>
                    <a:ext cx="254078" cy="362857"/>
                  </a:xfrm>
                  <a:custGeom>
                    <a:avLst/>
                    <a:gdLst>
                      <a:gd name="connsiteX0" fmla="*/ 10663 w 254078"/>
                      <a:gd name="connsiteY0" fmla="*/ 148248 h 362857"/>
                      <a:gd name="connsiteX1" fmla="*/ 76198 w 254078"/>
                      <a:gd name="connsiteY1" fmla="*/ 359761 h 362857"/>
                      <a:gd name="connsiteX2" fmla="*/ 243429 w 254078"/>
                      <a:gd name="connsiteY2" fmla="*/ 214608 h 362857"/>
                      <a:gd name="connsiteX3" fmla="*/ 215387 w 254078"/>
                      <a:gd name="connsiteY3" fmla="*/ 25933 h 362857"/>
                      <a:gd name="connsiteX4" fmla="*/ 177894 w 254078"/>
                      <a:gd name="connsiteY4" fmla="*/ 3095 h 362857"/>
                      <a:gd name="connsiteX5" fmla="*/ 133993 w 254078"/>
                      <a:gd name="connsiteY5" fmla="*/ 2714 h 362857"/>
                      <a:gd name="connsiteX6" fmla="*/ 10663 w 254078"/>
                      <a:gd name="connsiteY6" fmla="*/ 148248 h 36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78" h="362857">
                        <a:moveTo>
                          <a:pt x="10663" y="148248"/>
                        </a:moveTo>
                        <a:cubicBezTo>
                          <a:pt x="-17442" y="246709"/>
                          <a:pt x="11932" y="341427"/>
                          <a:pt x="76198" y="359761"/>
                        </a:cubicBezTo>
                        <a:cubicBezTo>
                          <a:pt x="140464" y="378096"/>
                          <a:pt x="215325" y="313132"/>
                          <a:pt x="243429" y="214608"/>
                        </a:cubicBezTo>
                        <a:cubicBezTo>
                          <a:pt x="265253" y="138098"/>
                          <a:pt x="252374" y="63808"/>
                          <a:pt x="215387" y="25933"/>
                        </a:cubicBezTo>
                        <a:cubicBezTo>
                          <a:pt x="204793" y="15085"/>
                          <a:pt x="192232" y="7218"/>
                          <a:pt x="177894" y="3095"/>
                        </a:cubicBezTo>
                        <a:cubicBezTo>
                          <a:pt x="163556" y="-966"/>
                          <a:pt x="148711" y="-966"/>
                          <a:pt x="133993" y="2714"/>
                        </a:cubicBezTo>
                        <a:cubicBezTo>
                          <a:pt x="82605" y="15339"/>
                          <a:pt x="32487" y="71675"/>
                          <a:pt x="10663" y="14824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7" name="Graphic 2">
                  <a:extLst>
                    <a:ext uri="{FF2B5EF4-FFF2-40B4-BE49-F238E27FC236}">
                      <a16:creationId xmlns:a16="http://schemas.microsoft.com/office/drawing/2014/main" id="{A92F4962-8199-48E8-BCB7-B31F772BE860}"/>
                    </a:ext>
                  </a:extLst>
                </p:cNvPr>
                <p:cNvGrpSpPr/>
                <p:nvPr/>
              </p:nvGrpSpPr>
              <p:grpSpPr>
                <a:xfrm>
                  <a:off x="10009294" y="1613394"/>
                  <a:ext cx="326574" cy="415940"/>
                  <a:chOff x="10009294" y="1613394"/>
                  <a:chExt cx="326574" cy="415940"/>
                </a:xfrm>
                <a:solidFill>
                  <a:schemeClr val="accent1"/>
                </a:solidFill>
              </p:grpSpPr>
              <p:sp>
                <p:nvSpPr>
                  <p:cNvPr id="487" name="Freeform: Shape 486">
                    <a:extLst>
                      <a:ext uri="{FF2B5EF4-FFF2-40B4-BE49-F238E27FC236}">
                        <a16:creationId xmlns:a16="http://schemas.microsoft.com/office/drawing/2014/main" id="{A2AB0A7B-B96E-48FA-B904-915A95DFBCCB}"/>
                      </a:ext>
                    </a:extLst>
                  </p:cNvPr>
                  <p:cNvSpPr/>
                  <p:nvPr/>
                </p:nvSpPr>
                <p:spPr>
                  <a:xfrm>
                    <a:off x="10218413" y="1613394"/>
                    <a:ext cx="117455" cy="130605"/>
                  </a:xfrm>
                  <a:custGeom>
                    <a:avLst/>
                    <a:gdLst>
                      <a:gd name="connsiteX0" fmla="*/ 16875 w 117455"/>
                      <a:gd name="connsiteY0" fmla="*/ 50543 h 130605"/>
                      <a:gd name="connsiteX1" fmla="*/ 0 w 117455"/>
                      <a:gd name="connsiteY1" fmla="*/ 81502 h 130605"/>
                      <a:gd name="connsiteX2" fmla="*/ 41237 w 117455"/>
                      <a:gd name="connsiteY2" fmla="*/ 96474 h 130605"/>
                      <a:gd name="connsiteX3" fmla="*/ 69150 w 117455"/>
                      <a:gd name="connsiteY3" fmla="*/ 130606 h 130605"/>
                      <a:gd name="connsiteX4" fmla="*/ 92180 w 117455"/>
                      <a:gd name="connsiteY4" fmla="*/ 104024 h 130605"/>
                      <a:gd name="connsiteX5" fmla="*/ 104931 w 117455"/>
                      <a:gd name="connsiteY5" fmla="*/ 4802 h 130605"/>
                      <a:gd name="connsiteX6" fmla="*/ 16875 w 117455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5" h="130605">
                        <a:moveTo>
                          <a:pt x="16875" y="50543"/>
                        </a:moveTo>
                        <a:cubicBezTo>
                          <a:pt x="9769" y="60757"/>
                          <a:pt x="4123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4"/>
                        </a:cubicBezTo>
                        <a:cubicBezTo>
                          <a:pt x="53417" y="105102"/>
                          <a:pt x="62743" y="116776"/>
                          <a:pt x="69150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0" y="63992"/>
                          <a:pt x="125740" y="19520"/>
                          <a:pt x="104931" y="4802"/>
                        </a:cubicBezTo>
                        <a:cubicBezTo>
                          <a:pt x="84123" y="-9980"/>
                          <a:pt x="44662" y="10512"/>
                          <a:pt x="16875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8" name="Freeform: Shape 487">
                    <a:extLst>
                      <a:ext uri="{FF2B5EF4-FFF2-40B4-BE49-F238E27FC236}">
                        <a16:creationId xmlns:a16="http://schemas.microsoft.com/office/drawing/2014/main" id="{AA424028-8F5F-4080-AACA-22CA0F50AF11}"/>
                      </a:ext>
                    </a:extLst>
                  </p:cNvPr>
                  <p:cNvSpPr/>
                  <p:nvPr/>
                </p:nvSpPr>
                <p:spPr>
                  <a:xfrm>
                    <a:off x="10009294" y="1694420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5 w 289328"/>
                      <a:gd name="connsiteY3" fmla="*/ 49580 h 334914"/>
                      <a:gd name="connsiteX4" fmla="*/ 250292 w 289328"/>
                      <a:gd name="connsiteY4" fmla="*/ 15448 h 334914"/>
                      <a:gd name="connsiteX5" fmla="*/ 209055 w 289328"/>
                      <a:gd name="connsiteY5" fmla="*/ 476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0"/>
                          <a:pt x="-15527" y="280696"/>
                          <a:pt x="39032" y="319459"/>
                        </a:cubicBezTo>
                        <a:cubicBezTo>
                          <a:pt x="93591" y="358221"/>
                          <a:pt x="185201" y="321552"/>
                          <a:pt x="243503" y="237620"/>
                        </a:cubicBezTo>
                        <a:cubicBezTo>
                          <a:pt x="288864" y="172402"/>
                          <a:pt x="300791" y="97732"/>
                          <a:pt x="278205" y="49580"/>
                        </a:cubicBezTo>
                        <a:cubicBezTo>
                          <a:pt x="271735" y="35749"/>
                          <a:pt x="262472" y="24140"/>
                          <a:pt x="250292" y="15448"/>
                        </a:cubicBezTo>
                        <a:cubicBezTo>
                          <a:pt x="238111" y="6820"/>
                          <a:pt x="224154" y="1935"/>
                          <a:pt x="209055" y="476"/>
                        </a:cubicBezTo>
                        <a:cubicBezTo>
                          <a:pt x="156589" y="-4663"/>
                          <a:pt x="91117" y="32070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8" name="Graphic 2">
                  <a:extLst>
                    <a:ext uri="{FF2B5EF4-FFF2-40B4-BE49-F238E27FC236}">
                      <a16:creationId xmlns:a16="http://schemas.microsoft.com/office/drawing/2014/main" id="{67BF2499-C3A2-4F4B-B91C-EA98D4E18FDE}"/>
                    </a:ext>
                  </a:extLst>
                </p:cNvPr>
                <p:cNvGrpSpPr/>
                <p:nvPr/>
              </p:nvGrpSpPr>
              <p:grpSpPr>
                <a:xfrm>
                  <a:off x="9556016" y="1383983"/>
                  <a:ext cx="242733" cy="481406"/>
                  <a:chOff x="9556016" y="1383983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CB1F0C6C-9F37-4017-A5A2-B57923371AA4}"/>
                      </a:ext>
                    </a:extLst>
                  </p:cNvPr>
                  <p:cNvSpPr/>
                  <p:nvPr/>
                </p:nvSpPr>
                <p:spPr>
                  <a:xfrm>
                    <a:off x="9620184" y="1383983"/>
                    <a:ext cx="92703" cy="125791"/>
                  </a:xfrm>
                  <a:custGeom>
                    <a:avLst/>
                    <a:gdLst>
                      <a:gd name="connsiteX0" fmla="*/ 92475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90 h 125791"/>
                      <a:gd name="connsiteX5" fmla="*/ 41785 w 92703"/>
                      <a:gd name="connsiteY5" fmla="*/ 51 h 125791"/>
                      <a:gd name="connsiteX6" fmla="*/ 92475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5" y="85316"/>
                        </a:moveTo>
                        <a:cubicBezTo>
                          <a:pt x="93110" y="97751"/>
                          <a:pt x="92411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29" y="117418"/>
                          <a:pt x="5815" y="125792"/>
                        </a:cubicBezTo>
                        <a:cubicBezTo>
                          <a:pt x="2832" y="115261"/>
                          <a:pt x="866" y="103461"/>
                          <a:pt x="232" y="91090"/>
                        </a:cubicBezTo>
                        <a:cubicBezTo>
                          <a:pt x="-2306" y="42367"/>
                          <a:pt x="16282" y="1637"/>
                          <a:pt x="41785" y="51"/>
                        </a:cubicBezTo>
                        <a:cubicBezTo>
                          <a:pt x="67289" y="-1598"/>
                          <a:pt x="90001" y="36657"/>
                          <a:pt x="92475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6" name="Freeform: Shape 485">
                    <a:extLst>
                      <a:ext uri="{FF2B5EF4-FFF2-40B4-BE49-F238E27FC236}">
                        <a16:creationId xmlns:a16="http://schemas.microsoft.com/office/drawing/2014/main" id="{A46B8B04-0334-4395-AE63-5A9B0AC4C85C}"/>
                      </a:ext>
                    </a:extLst>
                  </p:cNvPr>
                  <p:cNvSpPr/>
                  <p:nvPr/>
                </p:nvSpPr>
                <p:spPr>
                  <a:xfrm>
                    <a:off x="9556016" y="1495337"/>
                    <a:ext cx="242733" cy="370052"/>
                  </a:xfrm>
                  <a:custGeom>
                    <a:avLst/>
                    <a:gdLst>
                      <a:gd name="connsiteX0" fmla="*/ 242352 w 242733"/>
                      <a:gd name="connsiteY0" fmla="*/ 177545 h 370052"/>
                      <a:gd name="connsiteX1" fmla="*/ 130949 w 242733"/>
                      <a:gd name="connsiteY1" fmla="*/ 369899 h 370052"/>
                      <a:gd name="connsiteX2" fmla="*/ 386 w 242733"/>
                      <a:gd name="connsiteY2" fmla="*/ 192517 h 370052"/>
                      <a:gd name="connsiteX3" fmla="*/ 70108 w 242733"/>
                      <a:gd name="connsiteY3" fmla="*/ 14438 h 370052"/>
                      <a:gd name="connsiteX4" fmla="*/ 111853 w 242733"/>
                      <a:gd name="connsiteY4" fmla="*/ 163 h 370052"/>
                      <a:gd name="connsiteX5" fmla="*/ 154803 w 242733"/>
                      <a:gd name="connsiteY5" fmla="*/ 9172 h 370052"/>
                      <a:gd name="connsiteX6" fmla="*/ 242352 w 242733"/>
                      <a:gd name="connsiteY6" fmla="*/ 177545 h 370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52">
                        <a:moveTo>
                          <a:pt x="242352" y="177545"/>
                        </a:moveTo>
                        <a:cubicBezTo>
                          <a:pt x="247618" y="279622"/>
                          <a:pt x="197753" y="365775"/>
                          <a:pt x="130949" y="369899"/>
                        </a:cubicBezTo>
                        <a:cubicBezTo>
                          <a:pt x="64145" y="374023"/>
                          <a:pt x="5653" y="294594"/>
                          <a:pt x="386" y="192517"/>
                        </a:cubicBezTo>
                        <a:cubicBezTo>
                          <a:pt x="-3737" y="113152"/>
                          <a:pt x="25510" y="43430"/>
                          <a:pt x="70108" y="14438"/>
                        </a:cubicBezTo>
                        <a:cubicBezTo>
                          <a:pt x="82860" y="6127"/>
                          <a:pt x="96945" y="1115"/>
                          <a:pt x="111853" y="163"/>
                        </a:cubicBezTo>
                        <a:cubicBezTo>
                          <a:pt x="126762" y="-788"/>
                          <a:pt x="141227" y="2447"/>
                          <a:pt x="154803" y="9172"/>
                        </a:cubicBezTo>
                        <a:cubicBezTo>
                          <a:pt x="202003" y="32518"/>
                          <a:pt x="238228" y="98180"/>
                          <a:pt x="242352" y="17754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69" name="Graphic 2">
                  <a:extLst>
                    <a:ext uri="{FF2B5EF4-FFF2-40B4-BE49-F238E27FC236}">
                      <a16:creationId xmlns:a16="http://schemas.microsoft.com/office/drawing/2014/main" id="{9AA91E40-4121-4502-A9BA-90BD97D65951}"/>
                    </a:ext>
                  </a:extLst>
                </p:cNvPr>
                <p:cNvGrpSpPr/>
                <p:nvPr/>
              </p:nvGrpSpPr>
              <p:grpSpPr>
                <a:xfrm>
                  <a:off x="8574600" y="1062004"/>
                  <a:ext cx="334382" cy="409827"/>
                  <a:chOff x="8574600" y="1062004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483" name="Freeform: Shape 482">
                    <a:extLst>
                      <a:ext uri="{FF2B5EF4-FFF2-40B4-BE49-F238E27FC236}">
                        <a16:creationId xmlns:a16="http://schemas.microsoft.com/office/drawing/2014/main" id="{E635FDFB-1E0A-4017-9243-EE5874B5892C}"/>
                      </a:ext>
                    </a:extLst>
                  </p:cNvPr>
                  <p:cNvSpPr/>
                  <p:nvPr/>
                </p:nvSpPr>
                <p:spPr>
                  <a:xfrm>
                    <a:off x="8790223" y="1062004"/>
                    <a:ext cx="118759" cy="129993"/>
                  </a:xfrm>
                  <a:custGeom>
                    <a:avLst/>
                    <a:gdLst>
                      <a:gd name="connsiteX0" fmla="*/ 17763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2 w 118759"/>
                      <a:gd name="connsiteY2" fmla="*/ 95100 h 129993"/>
                      <a:gd name="connsiteX3" fmla="*/ 67755 w 118759"/>
                      <a:gd name="connsiteY3" fmla="*/ 129993 h 129993"/>
                      <a:gd name="connsiteX4" fmla="*/ 91545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3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3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5" y="86092"/>
                          <a:pt x="40792" y="95100"/>
                        </a:cubicBezTo>
                        <a:cubicBezTo>
                          <a:pt x="52719" y="104109"/>
                          <a:pt x="61665" y="116036"/>
                          <a:pt x="67755" y="129993"/>
                        </a:cubicBezTo>
                        <a:cubicBezTo>
                          <a:pt x="76066" y="122824"/>
                          <a:pt x="84186" y="114133"/>
                          <a:pt x="91545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0" y="-10085"/>
                          <a:pt x="46693" y="9264"/>
                          <a:pt x="17763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BB5A3972-5393-4F98-B099-9B0D1CE90D73}"/>
                      </a:ext>
                    </a:extLst>
                  </p:cNvPr>
                  <p:cNvSpPr/>
                  <p:nvPr/>
                </p:nvSpPr>
                <p:spPr>
                  <a:xfrm>
                    <a:off x="8574600" y="1140117"/>
                    <a:ext cx="292892" cy="331715"/>
                  </a:xfrm>
                  <a:custGeom>
                    <a:avLst/>
                    <a:gdLst>
                      <a:gd name="connsiteX0" fmla="*/ 49661 w 292892"/>
                      <a:gd name="connsiteY0" fmla="*/ 92800 h 331715"/>
                      <a:gd name="connsiteX1" fmla="*/ 36528 w 292892"/>
                      <a:gd name="connsiteY1" fmla="*/ 314717 h 331715"/>
                      <a:gd name="connsiteX2" fmla="*/ 243220 w 292892"/>
                      <a:gd name="connsiteY2" fmla="*/ 238905 h 331715"/>
                      <a:gd name="connsiteX3" fmla="*/ 283315 w 292892"/>
                      <a:gd name="connsiteY3" fmla="*/ 51880 h 331715"/>
                      <a:gd name="connsiteX4" fmla="*/ 256352 w 292892"/>
                      <a:gd name="connsiteY4" fmla="*/ 16987 h 331715"/>
                      <a:gd name="connsiteX5" fmla="*/ 215560 w 292892"/>
                      <a:gd name="connsiteY5" fmla="*/ 810 h 331715"/>
                      <a:gd name="connsiteX6" fmla="*/ 49661 w 292892"/>
                      <a:gd name="connsiteY6" fmla="*/ 92800 h 33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5">
                        <a:moveTo>
                          <a:pt x="49661" y="92800"/>
                        </a:moveTo>
                        <a:cubicBezTo>
                          <a:pt x="-11053" y="175020"/>
                          <a:pt x="-16889" y="274369"/>
                          <a:pt x="36528" y="314717"/>
                        </a:cubicBezTo>
                        <a:cubicBezTo>
                          <a:pt x="89946" y="355066"/>
                          <a:pt x="182506" y="321125"/>
                          <a:pt x="243220" y="238905"/>
                        </a:cubicBezTo>
                        <a:cubicBezTo>
                          <a:pt x="290420" y="175020"/>
                          <a:pt x="304441" y="100730"/>
                          <a:pt x="283315" y="51880"/>
                        </a:cubicBezTo>
                        <a:cubicBezTo>
                          <a:pt x="277288" y="37860"/>
                          <a:pt x="268279" y="25933"/>
                          <a:pt x="256352" y="16987"/>
                        </a:cubicBezTo>
                        <a:cubicBezTo>
                          <a:pt x="244425" y="7979"/>
                          <a:pt x="230595" y="2713"/>
                          <a:pt x="215560" y="810"/>
                        </a:cubicBezTo>
                        <a:cubicBezTo>
                          <a:pt x="163284" y="-5851"/>
                          <a:pt x="96861" y="28914"/>
                          <a:pt x="49661" y="9280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70" name="Graphic 2">
                  <a:extLst>
                    <a:ext uri="{FF2B5EF4-FFF2-40B4-BE49-F238E27FC236}">
                      <a16:creationId xmlns:a16="http://schemas.microsoft.com/office/drawing/2014/main" id="{A4D1B805-1799-4F6B-A4DF-F437474AF2FA}"/>
                    </a:ext>
                  </a:extLst>
                </p:cNvPr>
                <p:cNvGrpSpPr/>
                <p:nvPr/>
              </p:nvGrpSpPr>
              <p:grpSpPr>
                <a:xfrm>
                  <a:off x="8066908" y="836600"/>
                  <a:ext cx="413860" cy="326294"/>
                  <a:chOff x="8066908" y="836600"/>
                  <a:chExt cx="413860" cy="326294"/>
                </a:xfrm>
                <a:solidFill>
                  <a:schemeClr val="accent1"/>
                </a:solidFill>
              </p:grpSpPr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BCDB0E3B-92D0-4388-8646-C04009DE5D50}"/>
                      </a:ext>
                    </a:extLst>
                  </p:cNvPr>
                  <p:cNvSpPr/>
                  <p:nvPr/>
                </p:nvSpPr>
                <p:spPr>
                  <a:xfrm>
                    <a:off x="8351590" y="836600"/>
                    <a:ext cx="129177" cy="118317"/>
                  </a:xfrm>
                  <a:custGeom>
                    <a:avLst/>
                    <a:gdLst>
                      <a:gd name="connsiteX0" fmla="*/ 26582 w 129177"/>
                      <a:gd name="connsiteY0" fmla="*/ 24425 h 118317"/>
                      <a:gd name="connsiteX1" fmla="*/ 0 w 129177"/>
                      <a:gd name="connsiteY1" fmla="*/ 47327 h 118317"/>
                      <a:gd name="connsiteX2" fmla="*/ 33180 w 129177"/>
                      <a:gd name="connsiteY2" fmla="*/ 76256 h 118317"/>
                      <a:gd name="connsiteX3" fmla="*/ 47263 w 129177"/>
                      <a:gd name="connsiteY3" fmla="*/ 118318 h 118317"/>
                      <a:gd name="connsiteX4" fmla="*/ 78032 w 129177"/>
                      <a:gd name="connsiteY4" fmla="*/ 101696 h 118317"/>
                      <a:gd name="connsiteX5" fmla="*/ 124725 w 129177"/>
                      <a:gd name="connsiteY5" fmla="*/ 13259 h 118317"/>
                      <a:gd name="connsiteX6" fmla="*/ 26582 w 129177"/>
                      <a:gd name="connsiteY6" fmla="*/ 24425 h 118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177" h="118317">
                        <a:moveTo>
                          <a:pt x="26582" y="24425"/>
                        </a:moveTo>
                        <a:cubicBezTo>
                          <a:pt x="16368" y="31467"/>
                          <a:pt x="7422" y="39270"/>
                          <a:pt x="0" y="47327"/>
                        </a:cubicBezTo>
                        <a:cubicBezTo>
                          <a:pt x="13513" y="54115"/>
                          <a:pt x="24868" y="63758"/>
                          <a:pt x="33180" y="76256"/>
                        </a:cubicBezTo>
                        <a:cubicBezTo>
                          <a:pt x="41490" y="88754"/>
                          <a:pt x="46058" y="103028"/>
                          <a:pt x="47263" y="118318"/>
                        </a:cubicBezTo>
                        <a:cubicBezTo>
                          <a:pt x="57414" y="114321"/>
                          <a:pt x="67882" y="108738"/>
                          <a:pt x="78032" y="101696"/>
                        </a:cubicBezTo>
                        <a:cubicBezTo>
                          <a:pt x="118001" y="74163"/>
                          <a:pt x="138936" y="34575"/>
                          <a:pt x="124725" y="13259"/>
                        </a:cubicBezTo>
                        <a:cubicBezTo>
                          <a:pt x="110514" y="-8121"/>
                          <a:pt x="66550" y="-3109"/>
                          <a:pt x="26582" y="2442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ACB9328E-6FBA-429B-9DBC-D8115B3BC9CD}"/>
                      </a:ext>
                    </a:extLst>
                  </p:cNvPr>
                  <p:cNvSpPr/>
                  <p:nvPr/>
                </p:nvSpPr>
                <p:spPr>
                  <a:xfrm>
                    <a:off x="8066908" y="871720"/>
                    <a:ext cx="332192" cy="291174"/>
                  </a:xfrm>
                  <a:custGeom>
                    <a:avLst/>
                    <a:gdLst>
                      <a:gd name="connsiteX0" fmla="*/ 98609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3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19 w 332192"/>
                      <a:gd name="connsiteY5" fmla="*/ 12207 h 291174"/>
                      <a:gd name="connsiteX6" fmla="*/ 98609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09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3" y="83198"/>
                        </a:cubicBezTo>
                        <a:cubicBezTo>
                          <a:pt x="330741" y="67908"/>
                          <a:pt x="326109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19" y="12207"/>
                        </a:cubicBezTo>
                        <a:cubicBezTo>
                          <a:pt x="237545" y="-11457"/>
                          <a:pt x="163763" y="-672"/>
                          <a:pt x="98609" y="4418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71" name="Graphic 2">
                  <a:extLst>
                    <a:ext uri="{FF2B5EF4-FFF2-40B4-BE49-F238E27FC236}">
                      <a16:creationId xmlns:a16="http://schemas.microsoft.com/office/drawing/2014/main" id="{3268B6D0-FC39-41D6-BC8F-C5608E6AD9C4}"/>
                    </a:ext>
                  </a:extLst>
                </p:cNvPr>
                <p:cNvGrpSpPr/>
                <p:nvPr/>
              </p:nvGrpSpPr>
              <p:grpSpPr>
                <a:xfrm>
                  <a:off x="7625414" y="472628"/>
                  <a:ext cx="256369" cy="465126"/>
                  <a:chOff x="7625414" y="472628"/>
                  <a:chExt cx="256369" cy="465126"/>
                </a:xfrm>
                <a:solidFill>
                  <a:schemeClr val="accent1"/>
                </a:solidFill>
              </p:grpSpPr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4B1579E6-24E0-43CE-B7BC-0090E66C7B27}"/>
                      </a:ext>
                    </a:extLst>
                  </p:cNvPr>
                  <p:cNvSpPr/>
                  <p:nvPr/>
                </p:nvSpPr>
                <p:spPr>
                  <a:xfrm>
                    <a:off x="7765647" y="472628"/>
                    <a:ext cx="102303" cy="131713"/>
                  </a:xfrm>
                  <a:custGeom>
                    <a:avLst/>
                    <a:gdLst>
                      <a:gd name="connsiteX0" fmla="*/ 94844 w 102303"/>
                      <a:gd name="connsiteY0" fmla="*/ 99422 h 131713"/>
                      <a:gd name="connsiteX1" fmla="*/ 80697 w 102303"/>
                      <a:gd name="connsiteY1" fmla="*/ 131713 h 131713"/>
                      <a:gd name="connsiteX2" fmla="*/ 43837 w 102303"/>
                      <a:gd name="connsiteY2" fmla="*/ 107796 h 131713"/>
                      <a:gd name="connsiteX3" fmla="*/ 0 w 102303"/>
                      <a:gd name="connsiteY3" fmla="*/ 106146 h 131713"/>
                      <a:gd name="connsiteX4" fmla="*/ 6978 w 102303"/>
                      <a:gd name="connsiteY4" fmla="*/ 71571 h 131713"/>
                      <a:gd name="connsiteX5" fmla="*/ 77589 w 102303"/>
                      <a:gd name="connsiteY5" fmla="*/ 1151 h 131713"/>
                      <a:gd name="connsiteX6" fmla="*/ 94844 w 102303"/>
                      <a:gd name="connsiteY6" fmla="*/ 99422 h 131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303" h="131713">
                        <a:moveTo>
                          <a:pt x="94844" y="99422"/>
                        </a:moveTo>
                        <a:cubicBezTo>
                          <a:pt x="91102" y="111285"/>
                          <a:pt x="86216" y="122197"/>
                          <a:pt x="80697" y="131713"/>
                        </a:cubicBezTo>
                        <a:cubicBezTo>
                          <a:pt x="70420" y="120547"/>
                          <a:pt x="58048" y="112300"/>
                          <a:pt x="43837" y="107796"/>
                        </a:cubicBezTo>
                        <a:cubicBezTo>
                          <a:pt x="29627" y="103291"/>
                          <a:pt x="14782" y="102911"/>
                          <a:pt x="0" y="106146"/>
                        </a:cubicBezTo>
                        <a:cubicBezTo>
                          <a:pt x="887" y="95171"/>
                          <a:pt x="3235" y="83434"/>
                          <a:pt x="6978" y="71571"/>
                        </a:cubicBezTo>
                        <a:cubicBezTo>
                          <a:pt x="21696" y="25005"/>
                          <a:pt x="53290" y="-6525"/>
                          <a:pt x="77589" y="1151"/>
                        </a:cubicBezTo>
                        <a:cubicBezTo>
                          <a:pt x="101823" y="8827"/>
                          <a:pt x="109562" y="52856"/>
                          <a:pt x="94844" y="9942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CC27D835-06A6-42C9-8E26-1841949CBE41}"/>
                      </a:ext>
                    </a:extLst>
                  </p:cNvPr>
                  <p:cNvSpPr/>
                  <p:nvPr/>
                </p:nvSpPr>
                <p:spPr>
                  <a:xfrm>
                    <a:off x="7625414" y="576583"/>
                    <a:ext cx="256369" cy="361171"/>
                  </a:xfrm>
                  <a:custGeom>
                    <a:avLst/>
                    <a:gdLst>
                      <a:gd name="connsiteX0" fmla="*/ 243514 w 256369"/>
                      <a:gd name="connsiteY0" fmla="*/ 217194 h 361171"/>
                      <a:gd name="connsiteX1" fmla="*/ 72286 w 256369"/>
                      <a:gd name="connsiteY1" fmla="*/ 357399 h 361171"/>
                      <a:gd name="connsiteX2" fmla="*/ 12842 w 256369"/>
                      <a:gd name="connsiteY2" fmla="*/ 143982 h 361171"/>
                      <a:gd name="connsiteX3" fmla="*/ 140233 w 256369"/>
                      <a:gd name="connsiteY3" fmla="*/ 2128 h 361171"/>
                      <a:gd name="connsiteX4" fmla="*/ 184070 w 256369"/>
                      <a:gd name="connsiteY4" fmla="*/ 3777 h 361171"/>
                      <a:gd name="connsiteX5" fmla="*/ 220930 w 256369"/>
                      <a:gd name="connsiteY5" fmla="*/ 27695 h 361171"/>
                      <a:gd name="connsiteX6" fmla="*/ 243514 w 256369"/>
                      <a:gd name="connsiteY6" fmla="*/ 217194 h 36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6369" h="361171">
                        <a:moveTo>
                          <a:pt x="243514" y="217194"/>
                        </a:moveTo>
                        <a:cubicBezTo>
                          <a:pt x="212618" y="314830"/>
                          <a:pt x="135918" y="377573"/>
                          <a:pt x="72286" y="357399"/>
                        </a:cubicBezTo>
                        <a:cubicBezTo>
                          <a:pt x="8592" y="337224"/>
                          <a:pt x="-17990" y="241619"/>
                          <a:pt x="12842" y="143982"/>
                        </a:cubicBezTo>
                        <a:cubicBezTo>
                          <a:pt x="36823" y="68107"/>
                          <a:pt x="88528" y="13293"/>
                          <a:pt x="140233" y="2128"/>
                        </a:cubicBezTo>
                        <a:cubicBezTo>
                          <a:pt x="155078" y="-1108"/>
                          <a:pt x="169923" y="-727"/>
                          <a:pt x="184070" y="3777"/>
                        </a:cubicBezTo>
                        <a:cubicBezTo>
                          <a:pt x="198281" y="8282"/>
                          <a:pt x="210652" y="16529"/>
                          <a:pt x="220930" y="27695"/>
                        </a:cubicBezTo>
                        <a:cubicBezTo>
                          <a:pt x="256774" y="66711"/>
                          <a:pt x="267495" y="141318"/>
                          <a:pt x="243514" y="21719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72" name="Graphic 2">
                  <a:extLst>
                    <a:ext uri="{FF2B5EF4-FFF2-40B4-BE49-F238E27FC236}">
                      <a16:creationId xmlns:a16="http://schemas.microsoft.com/office/drawing/2014/main" id="{D29EE08B-9498-499E-A4FC-2EB50FEA1D32}"/>
                    </a:ext>
                  </a:extLst>
                </p:cNvPr>
                <p:cNvGrpSpPr/>
                <p:nvPr/>
              </p:nvGrpSpPr>
              <p:grpSpPr>
                <a:xfrm>
                  <a:off x="7261683" y="268735"/>
                  <a:ext cx="334382" cy="409827"/>
                  <a:chOff x="7261683" y="268735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477" name="Freeform: Shape 476">
                    <a:extLst>
                      <a:ext uri="{FF2B5EF4-FFF2-40B4-BE49-F238E27FC236}">
                        <a16:creationId xmlns:a16="http://schemas.microsoft.com/office/drawing/2014/main" id="{1D370476-3F5A-4DDB-AF02-CE029412DAF4}"/>
                      </a:ext>
                    </a:extLst>
                  </p:cNvPr>
                  <p:cNvSpPr/>
                  <p:nvPr/>
                </p:nvSpPr>
                <p:spPr>
                  <a:xfrm>
                    <a:off x="7477306" y="268735"/>
                    <a:ext cx="118759" cy="129993"/>
                  </a:xfrm>
                  <a:custGeom>
                    <a:avLst/>
                    <a:gdLst>
                      <a:gd name="connsiteX0" fmla="*/ 17764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3 w 118759"/>
                      <a:gd name="connsiteY2" fmla="*/ 95100 h 129993"/>
                      <a:gd name="connsiteX3" fmla="*/ 67756 w 118759"/>
                      <a:gd name="connsiteY3" fmla="*/ 129993 h 129993"/>
                      <a:gd name="connsiteX4" fmla="*/ 91546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4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4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6" y="86092"/>
                          <a:pt x="40793" y="95100"/>
                        </a:cubicBezTo>
                        <a:cubicBezTo>
                          <a:pt x="52720" y="104109"/>
                          <a:pt x="61665" y="116036"/>
                          <a:pt x="67756" y="129993"/>
                        </a:cubicBezTo>
                        <a:cubicBezTo>
                          <a:pt x="76066" y="122824"/>
                          <a:pt x="84187" y="114133"/>
                          <a:pt x="91546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1" y="-10085"/>
                          <a:pt x="46693" y="9264"/>
                          <a:pt x="17764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564A1E66-CB80-4223-8E3B-A0C4A68C03C8}"/>
                      </a:ext>
                    </a:extLst>
                  </p:cNvPr>
                  <p:cNvSpPr/>
                  <p:nvPr/>
                </p:nvSpPr>
                <p:spPr>
                  <a:xfrm>
                    <a:off x="7261683" y="346847"/>
                    <a:ext cx="292892" cy="331716"/>
                  </a:xfrm>
                  <a:custGeom>
                    <a:avLst/>
                    <a:gdLst>
                      <a:gd name="connsiteX0" fmla="*/ 49660 w 292892"/>
                      <a:gd name="connsiteY0" fmla="*/ 92801 h 331716"/>
                      <a:gd name="connsiteX1" fmla="*/ 36528 w 292892"/>
                      <a:gd name="connsiteY1" fmla="*/ 314718 h 331716"/>
                      <a:gd name="connsiteX2" fmla="*/ 243220 w 292892"/>
                      <a:gd name="connsiteY2" fmla="*/ 238906 h 331716"/>
                      <a:gd name="connsiteX3" fmla="*/ 283315 w 292892"/>
                      <a:gd name="connsiteY3" fmla="*/ 51881 h 331716"/>
                      <a:gd name="connsiteX4" fmla="*/ 256352 w 292892"/>
                      <a:gd name="connsiteY4" fmla="*/ 16989 h 331716"/>
                      <a:gd name="connsiteX5" fmla="*/ 215559 w 292892"/>
                      <a:gd name="connsiteY5" fmla="*/ 811 h 331716"/>
                      <a:gd name="connsiteX6" fmla="*/ 49660 w 292892"/>
                      <a:gd name="connsiteY6" fmla="*/ 92801 h 33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6">
                        <a:moveTo>
                          <a:pt x="49660" y="92801"/>
                        </a:moveTo>
                        <a:cubicBezTo>
                          <a:pt x="-11053" y="175021"/>
                          <a:pt x="-16890" y="274370"/>
                          <a:pt x="36528" y="314718"/>
                        </a:cubicBezTo>
                        <a:cubicBezTo>
                          <a:pt x="89946" y="355067"/>
                          <a:pt x="182507" y="321126"/>
                          <a:pt x="243220" y="238906"/>
                        </a:cubicBezTo>
                        <a:cubicBezTo>
                          <a:pt x="290420" y="175021"/>
                          <a:pt x="304441" y="100731"/>
                          <a:pt x="283315" y="51881"/>
                        </a:cubicBezTo>
                        <a:cubicBezTo>
                          <a:pt x="277288" y="37861"/>
                          <a:pt x="268279" y="25934"/>
                          <a:pt x="256352" y="16989"/>
                        </a:cubicBezTo>
                        <a:cubicBezTo>
                          <a:pt x="244425" y="7980"/>
                          <a:pt x="230595" y="2714"/>
                          <a:pt x="215559" y="811"/>
                        </a:cubicBezTo>
                        <a:cubicBezTo>
                          <a:pt x="163284" y="-5850"/>
                          <a:pt x="96861" y="28852"/>
                          <a:pt x="49660" y="9280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73" name="Graphic 2">
                  <a:extLst>
                    <a:ext uri="{FF2B5EF4-FFF2-40B4-BE49-F238E27FC236}">
                      <a16:creationId xmlns:a16="http://schemas.microsoft.com/office/drawing/2014/main" id="{A3196DD7-1EEF-4BF7-A71D-2633618171FA}"/>
                    </a:ext>
                  </a:extLst>
                </p:cNvPr>
                <p:cNvGrpSpPr/>
                <p:nvPr/>
              </p:nvGrpSpPr>
              <p:grpSpPr>
                <a:xfrm>
                  <a:off x="6883538" y="15669"/>
                  <a:ext cx="413825" cy="321092"/>
                  <a:chOff x="6883538" y="15669"/>
                  <a:chExt cx="413825" cy="321092"/>
                </a:xfrm>
                <a:solidFill>
                  <a:schemeClr val="accent1"/>
                </a:solidFill>
              </p:grpSpPr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39CD6319-7D6C-4498-98C5-520D7DA0046E}"/>
                      </a:ext>
                    </a:extLst>
                  </p:cNvPr>
                  <p:cNvSpPr/>
                  <p:nvPr/>
                </p:nvSpPr>
                <p:spPr>
                  <a:xfrm>
                    <a:off x="7168220" y="15669"/>
                    <a:ext cx="129142" cy="113115"/>
                  </a:xfrm>
                  <a:custGeom>
                    <a:avLst/>
                    <a:gdLst>
                      <a:gd name="connsiteX0" fmla="*/ 0 w 129142"/>
                      <a:gd name="connsiteY0" fmla="*/ 42188 h 113115"/>
                      <a:gd name="connsiteX1" fmla="*/ 33116 w 129142"/>
                      <a:gd name="connsiteY1" fmla="*/ 71054 h 113115"/>
                      <a:gd name="connsiteX2" fmla="*/ 47200 w 129142"/>
                      <a:gd name="connsiteY2" fmla="*/ 113116 h 113115"/>
                      <a:gd name="connsiteX3" fmla="*/ 77970 w 129142"/>
                      <a:gd name="connsiteY3" fmla="*/ 96494 h 113115"/>
                      <a:gd name="connsiteX4" fmla="*/ 115210 w 129142"/>
                      <a:gd name="connsiteY4" fmla="*/ 60396 h 113115"/>
                      <a:gd name="connsiteX5" fmla="*/ 127644 w 129142"/>
                      <a:gd name="connsiteY5" fmla="*/ 34829 h 113115"/>
                      <a:gd name="connsiteX6" fmla="*/ 124662 w 129142"/>
                      <a:gd name="connsiteY6" fmla="*/ 8057 h 113115"/>
                      <a:gd name="connsiteX7" fmla="*/ 116034 w 129142"/>
                      <a:gd name="connsiteY7" fmla="*/ 0 h 113115"/>
                      <a:gd name="connsiteX8" fmla="*/ 64646 w 129142"/>
                      <a:gd name="connsiteY8" fmla="*/ 0 h 113115"/>
                      <a:gd name="connsiteX9" fmla="*/ 52149 w 129142"/>
                      <a:gd name="connsiteY9" fmla="*/ 4885 h 113115"/>
                      <a:gd name="connsiteX10" fmla="*/ 26582 w 129142"/>
                      <a:gd name="connsiteY10" fmla="*/ 19286 h 113115"/>
                      <a:gd name="connsiteX11" fmla="*/ 0 w 129142"/>
                      <a:gd name="connsiteY11" fmla="*/ 42188 h 113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9142" h="113115">
                        <a:moveTo>
                          <a:pt x="0" y="42188"/>
                        </a:moveTo>
                        <a:cubicBezTo>
                          <a:pt x="13513" y="48977"/>
                          <a:pt x="24806" y="58556"/>
                          <a:pt x="33116" y="71054"/>
                        </a:cubicBezTo>
                        <a:cubicBezTo>
                          <a:pt x="41427" y="83552"/>
                          <a:pt x="45995" y="97826"/>
                          <a:pt x="47200" y="113116"/>
                        </a:cubicBezTo>
                        <a:cubicBezTo>
                          <a:pt x="57351" y="109119"/>
                          <a:pt x="67818" y="103536"/>
                          <a:pt x="77970" y="96494"/>
                        </a:cubicBezTo>
                        <a:cubicBezTo>
                          <a:pt x="93639" y="85709"/>
                          <a:pt x="106391" y="73084"/>
                          <a:pt x="115210" y="60396"/>
                        </a:cubicBezTo>
                        <a:cubicBezTo>
                          <a:pt x="121300" y="51705"/>
                          <a:pt x="125551" y="42950"/>
                          <a:pt x="127644" y="34829"/>
                        </a:cubicBezTo>
                        <a:cubicBezTo>
                          <a:pt x="130309" y="24615"/>
                          <a:pt x="129484" y="15289"/>
                          <a:pt x="124662" y="8057"/>
                        </a:cubicBezTo>
                        <a:cubicBezTo>
                          <a:pt x="122505" y="4758"/>
                          <a:pt x="119523" y="2094"/>
                          <a:pt x="116034" y="0"/>
                        </a:cubicBezTo>
                        <a:lnTo>
                          <a:pt x="64646" y="0"/>
                        </a:lnTo>
                        <a:cubicBezTo>
                          <a:pt x="60523" y="1332"/>
                          <a:pt x="56336" y="2982"/>
                          <a:pt x="52149" y="4885"/>
                        </a:cubicBezTo>
                        <a:cubicBezTo>
                          <a:pt x="43648" y="8628"/>
                          <a:pt x="35020" y="13450"/>
                          <a:pt x="26582" y="19286"/>
                        </a:cubicBezTo>
                        <a:cubicBezTo>
                          <a:pt x="16368" y="26265"/>
                          <a:pt x="7423" y="34068"/>
                          <a:pt x="0" y="421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F3F84BAB-9054-439D-975F-CF1067CA06F5}"/>
                      </a:ext>
                    </a:extLst>
                  </p:cNvPr>
                  <p:cNvSpPr/>
                  <p:nvPr/>
                </p:nvSpPr>
                <p:spPr>
                  <a:xfrm>
                    <a:off x="6883538" y="45588"/>
                    <a:ext cx="332192" cy="291174"/>
                  </a:xfrm>
                  <a:custGeom>
                    <a:avLst/>
                    <a:gdLst>
                      <a:gd name="connsiteX0" fmla="*/ 98610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2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83 w 332192"/>
                      <a:gd name="connsiteY5" fmla="*/ 12207 h 291174"/>
                      <a:gd name="connsiteX6" fmla="*/ 98610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10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2" y="83198"/>
                        </a:cubicBezTo>
                        <a:cubicBezTo>
                          <a:pt x="330741" y="67908"/>
                          <a:pt x="326110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83" y="12207"/>
                        </a:cubicBezTo>
                        <a:cubicBezTo>
                          <a:pt x="237545" y="-11457"/>
                          <a:pt x="163763" y="-672"/>
                          <a:pt x="98610" y="4418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792EDE45-219D-4D09-A11F-B7397C22D2AF}"/>
                    </a:ext>
                  </a:extLst>
                </p:cNvPr>
                <p:cNvSpPr/>
                <p:nvPr/>
              </p:nvSpPr>
              <p:spPr>
                <a:xfrm>
                  <a:off x="6619390" y="15669"/>
                  <a:ext cx="152766" cy="38107"/>
                </a:xfrm>
                <a:custGeom>
                  <a:avLst/>
                  <a:gdLst>
                    <a:gd name="connsiteX0" fmla="*/ 0 w 152766"/>
                    <a:gd name="connsiteY0" fmla="*/ 0 h 38107"/>
                    <a:gd name="connsiteX1" fmla="*/ 45234 w 152766"/>
                    <a:gd name="connsiteY1" fmla="*/ 34322 h 38107"/>
                    <a:gd name="connsiteX2" fmla="*/ 152766 w 152766"/>
                    <a:gd name="connsiteY2" fmla="*/ 0 h 38107"/>
                    <a:gd name="connsiteX3" fmla="*/ 0 w 152766"/>
                    <a:gd name="connsiteY3" fmla="*/ 0 h 38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766" h="38107">
                      <a:moveTo>
                        <a:pt x="0" y="0"/>
                      </a:moveTo>
                      <a:cubicBezTo>
                        <a:pt x="11673" y="16495"/>
                        <a:pt x="26899" y="28549"/>
                        <a:pt x="45234" y="34322"/>
                      </a:cubicBezTo>
                      <a:cubicBezTo>
                        <a:pt x="80380" y="45487"/>
                        <a:pt x="119587" y="31340"/>
                        <a:pt x="15276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A7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501" name="Group 500">
            <a:extLst>
              <a:ext uri="{FF2B5EF4-FFF2-40B4-BE49-F238E27FC236}">
                <a16:creationId xmlns:a16="http://schemas.microsoft.com/office/drawing/2014/main" id="{2E8778C9-84CB-4D78-A7CC-7C9E3E6F829C}"/>
              </a:ext>
            </a:extLst>
          </p:cNvPr>
          <p:cNvGrpSpPr/>
          <p:nvPr/>
        </p:nvGrpSpPr>
        <p:grpSpPr>
          <a:xfrm rot="2700000">
            <a:off x="3043395" y="3602701"/>
            <a:ext cx="3331048" cy="3331048"/>
            <a:chOff x="3043395" y="3602701"/>
            <a:chExt cx="3331048" cy="3331048"/>
          </a:xfrm>
        </p:grpSpPr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02A0261-A0B0-4599-8C26-306AF06C9C5B}"/>
                </a:ext>
              </a:extLst>
            </p:cNvPr>
            <p:cNvGrpSpPr/>
            <p:nvPr/>
          </p:nvGrpSpPr>
          <p:grpSpPr>
            <a:xfrm>
              <a:off x="3408047" y="3638411"/>
              <a:ext cx="1698640" cy="1642117"/>
              <a:chOff x="3408047" y="3638411"/>
              <a:chExt cx="1698640" cy="1642117"/>
            </a:xfrm>
          </p:grpSpPr>
          <p:grpSp>
            <p:nvGrpSpPr>
              <p:cNvPr id="40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3984279" y="3886921"/>
                <a:ext cx="1122408" cy="1393607"/>
                <a:chOff x="3984279" y="3886921"/>
                <a:chExt cx="1122408" cy="1393607"/>
              </a:xfrm>
              <a:solidFill>
                <a:schemeClr val="accent1"/>
              </a:solidFill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11A1E79E-3524-476D-9B94-EA5E1FAEBDD5}"/>
                    </a:ext>
                  </a:extLst>
                </p:cNvPr>
                <p:cNvSpPr/>
                <p:nvPr/>
              </p:nvSpPr>
              <p:spPr>
                <a:xfrm>
                  <a:off x="3984279" y="3915971"/>
                  <a:ext cx="1122408" cy="1364555"/>
                </a:xfrm>
                <a:custGeom>
                  <a:avLst/>
                  <a:gdLst>
                    <a:gd name="connsiteX0" fmla="*/ 142 w 1122408"/>
                    <a:gd name="connsiteY0" fmla="*/ 215894 h 1364555"/>
                    <a:gd name="connsiteX1" fmla="*/ 257587 w 1122408"/>
                    <a:gd name="connsiteY1" fmla="*/ 1185658 h 1364555"/>
                    <a:gd name="connsiteX2" fmla="*/ 900754 w 1122408"/>
                    <a:gd name="connsiteY2" fmla="*/ 1292112 h 1364555"/>
                    <a:gd name="connsiteX3" fmla="*/ 1093679 w 1122408"/>
                    <a:gd name="connsiteY3" fmla="*/ 635114 h 1364555"/>
                    <a:gd name="connsiteX4" fmla="*/ 514143 w 1122408"/>
                    <a:gd name="connsiteY4" fmla="*/ 12121 h 1364555"/>
                    <a:gd name="connsiteX5" fmla="*/ 142 w 1122408"/>
                    <a:gd name="connsiteY5" fmla="*/ 215894 h 1364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2408" h="1364555">
                      <a:moveTo>
                        <a:pt x="142" y="215894"/>
                      </a:moveTo>
                      <a:cubicBezTo>
                        <a:pt x="142" y="215894"/>
                        <a:pt x="-14640" y="929419"/>
                        <a:pt x="257587" y="1185658"/>
                      </a:cubicBezTo>
                      <a:cubicBezTo>
                        <a:pt x="529813" y="1441897"/>
                        <a:pt x="778820" y="1370081"/>
                        <a:pt x="900754" y="1292112"/>
                      </a:cubicBezTo>
                      <a:cubicBezTo>
                        <a:pt x="1022625" y="1214143"/>
                        <a:pt x="1190173" y="964311"/>
                        <a:pt x="1093679" y="635114"/>
                      </a:cubicBezTo>
                      <a:cubicBezTo>
                        <a:pt x="997185" y="305981"/>
                        <a:pt x="514143" y="12121"/>
                        <a:pt x="514143" y="12121"/>
                      </a:cubicBezTo>
                      <a:cubicBezTo>
                        <a:pt x="514143" y="12121"/>
                        <a:pt x="187674" y="-74603"/>
                        <a:pt x="142" y="21589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E6F8D9E7-F7D0-4410-9140-EC23A2DC9156}"/>
                    </a:ext>
                  </a:extLst>
                </p:cNvPr>
                <p:cNvSpPr/>
                <p:nvPr/>
              </p:nvSpPr>
              <p:spPr>
                <a:xfrm>
                  <a:off x="3991525" y="3886921"/>
                  <a:ext cx="524974" cy="412433"/>
                </a:xfrm>
                <a:custGeom>
                  <a:avLst/>
                  <a:gdLst>
                    <a:gd name="connsiteX0" fmla="*/ 94400 w 524974"/>
                    <a:gd name="connsiteY0" fmla="*/ 382231 h 412433"/>
                    <a:gd name="connsiteX1" fmla="*/ 342583 w 524974"/>
                    <a:gd name="connsiteY1" fmla="*/ 365356 h 412433"/>
                    <a:gd name="connsiteX2" fmla="*/ 523009 w 524974"/>
                    <a:gd name="connsiteY2" fmla="*/ 118950 h 412433"/>
                    <a:gd name="connsiteX3" fmla="*/ 425564 w 524974"/>
                    <a:gd name="connsiteY3" fmla="*/ 1076 h 412433"/>
                    <a:gd name="connsiteX4" fmla="*/ 194257 w 524974"/>
                    <a:gd name="connsiteY4" fmla="*/ 40790 h 412433"/>
                    <a:gd name="connsiteX5" fmla="*/ 0 w 524974"/>
                    <a:gd name="connsiteY5" fmla="*/ 200726 h 412433"/>
                    <a:gd name="connsiteX6" fmla="*/ 94400 w 524974"/>
                    <a:gd name="connsiteY6" fmla="*/ 382231 h 412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4974" h="412433">
                      <a:moveTo>
                        <a:pt x="94400" y="382231"/>
                      </a:moveTo>
                      <a:cubicBezTo>
                        <a:pt x="94400" y="382231"/>
                        <a:pt x="171989" y="460327"/>
                        <a:pt x="342583" y="365356"/>
                      </a:cubicBezTo>
                      <a:cubicBezTo>
                        <a:pt x="493700" y="281296"/>
                        <a:pt x="535063" y="177380"/>
                        <a:pt x="523009" y="118950"/>
                      </a:cubicBezTo>
                      <a:cubicBezTo>
                        <a:pt x="512161" y="66547"/>
                        <a:pt x="425564" y="1076"/>
                        <a:pt x="425564" y="1076"/>
                      </a:cubicBezTo>
                      <a:cubicBezTo>
                        <a:pt x="425564" y="1076"/>
                        <a:pt x="313590" y="-10280"/>
                        <a:pt x="194257" y="40790"/>
                      </a:cubicBezTo>
                      <a:cubicBezTo>
                        <a:pt x="74924" y="91860"/>
                        <a:pt x="0" y="200726"/>
                        <a:pt x="0" y="200726"/>
                      </a:cubicBezTo>
                      <a:cubicBezTo>
                        <a:pt x="0" y="200726"/>
                        <a:pt x="12181" y="328243"/>
                        <a:pt x="94400" y="38223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6C179C18-0EA2-4CAC-AA7A-F1FFEDEB5CAB}"/>
                  </a:ext>
                </a:extLst>
              </p:cNvPr>
              <p:cNvSpPr/>
              <p:nvPr/>
            </p:nvSpPr>
            <p:spPr>
              <a:xfrm>
                <a:off x="3408047" y="3638411"/>
                <a:ext cx="1154683" cy="805932"/>
              </a:xfrm>
              <a:custGeom>
                <a:avLst/>
                <a:gdLst>
                  <a:gd name="connsiteX0" fmla="*/ 83574 w 1154683"/>
                  <a:gd name="connsiteY0" fmla="*/ 162321 h 805932"/>
                  <a:gd name="connsiteX1" fmla="*/ 582603 w 1154683"/>
                  <a:gd name="connsiteY1" fmla="*/ 173931 h 805932"/>
                  <a:gd name="connsiteX2" fmla="*/ 257023 w 1154683"/>
                  <a:gd name="connsiteY2" fmla="*/ 9554 h 805932"/>
                  <a:gd name="connsiteX3" fmla="*/ 685759 w 1154683"/>
                  <a:gd name="connsiteY3" fmla="*/ 151029 h 805932"/>
                  <a:gd name="connsiteX4" fmla="*/ 1060062 w 1154683"/>
                  <a:gd name="connsiteY4" fmla="*/ 266873 h 805932"/>
                  <a:gd name="connsiteX5" fmla="*/ 1147738 w 1154683"/>
                  <a:gd name="connsiteY5" fmla="*/ 358862 h 805932"/>
                  <a:gd name="connsiteX6" fmla="*/ 1136192 w 1154683"/>
                  <a:gd name="connsiteY6" fmla="*/ 472866 h 805932"/>
                  <a:gd name="connsiteX7" fmla="*/ 911229 w 1154683"/>
                  <a:gd name="connsiteY7" fmla="*/ 656338 h 805932"/>
                  <a:gd name="connsiteX8" fmla="*/ 490296 w 1154683"/>
                  <a:gd name="connsiteY8" fmla="*/ 805933 h 805932"/>
                  <a:gd name="connsiteX9" fmla="*/ 797035 w 1154683"/>
                  <a:gd name="connsiteY9" fmla="*/ 581097 h 805932"/>
                  <a:gd name="connsiteX10" fmla="*/ 614895 w 1154683"/>
                  <a:gd name="connsiteY10" fmla="*/ 513088 h 805932"/>
                  <a:gd name="connsiteX11" fmla="*/ 62321 w 1154683"/>
                  <a:gd name="connsiteY11" fmla="*/ 494753 h 805932"/>
                  <a:gd name="connsiteX12" fmla="*/ 576957 w 1154683"/>
                  <a:gd name="connsiteY12" fmla="*/ 391598 h 805932"/>
                  <a:gd name="connsiteX13" fmla="*/ 35105 w 1154683"/>
                  <a:gd name="connsiteY13" fmla="*/ 341733 h 805932"/>
                  <a:gd name="connsiteX14" fmla="*/ 85 w 1154683"/>
                  <a:gd name="connsiteY14" fmla="*/ 317752 h 805932"/>
                  <a:gd name="connsiteX15" fmla="*/ 251313 w 1154683"/>
                  <a:gd name="connsiteY15" fmla="*/ 293454 h 805932"/>
                  <a:gd name="connsiteX16" fmla="*/ 548535 w 1154683"/>
                  <a:gd name="connsiteY16" fmla="*/ 291107 h 805932"/>
                  <a:gd name="connsiteX17" fmla="*/ 562048 w 1154683"/>
                  <a:gd name="connsiteY17" fmla="*/ 275754 h 805932"/>
                  <a:gd name="connsiteX18" fmla="*/ 83574 w 1154683"/>
                  <a:gd name="connsiteY18" fmla="*/ 162321 h 805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54683" h="805932">
                    <a:moveTo>
                      <a:pt x="83574" y="162321"/>
                    </a:moveTo>
                    <a:cubicBezTo>
                      <a:pt x="145493" y="97992"/>
                      <a:pt x="574737" y="223479"/>
                      <a:pt x="582603" y="173931"/>
                    </a:cubicBezTo>
                    <a:cubicBezTo>
                      <a:pt x="585775" y="153947"/>
                      <a:pt x="264889" y="64114"/>
                      <a:pt x="257023" y="9554"/>
                    </a:cubicBezTo>
                    <a:cubicBezTo>
                      <a:pt x="249283" y="-44878"/>
                      <a:pt x="685759" y="151029"/>
                      <a:pt x="685759" y="151029"/>
                    </a:cubicBezTo>
                    <a:cubicBezTo>
                      <a:pt x="685759" y="151029"/>
                      <a:pt x="999602" y="241179"/>
                      <a:pt x="1060062" y="266873"/>
                    </a:cubicBezTo>
                    <a:cubicBezTo>
                      <a:pt x="1078777" y="274866"/>
                      <a:pt x="1136445" y="327839"/>
                      <a:pt x="1147738" y="358862"/>
                    </a:cubicBezTo>
                    <a:cubicBezTo>
                      <a:pt x="1162329" y="398957"/>
                      <a:pt x="1151735" y="452755"/>
                      <a:pt x="1136192" y="472866"/>
                    </a:cubicBezTo>
                    <a:cubicBezTo>
                      <a:pt x="1104217" y="514484"/>
                      <a:pt x="1025106" y="581097"/>
                      <a:pt x="911229" y="656338"/>
                    </a:cubicBezTo>
                    <a:cubicBezTo>
                      <a:pt x="751737" y="704173"/>
                      <a:pt x="519098" y="776813"/>
                      <a:pt x="490296" y="805933"/>
                    </a:cubicBezTo>
                    <a:cubicBezTo>
                      <a:pt x="475578" y="695164"/>
                      <a:pt x="797035" y="581097"/>
                      <a:pt x="797035" y="581097"/>
                    </a:cubicBezTo>
                    <a:cubicBezTo>
                      <a:pt x="766709" y="563016"/>
                      <a:pt x="736638" y="539543"/>
                      <a:pt x="614895" y="513088"/>
                    </a:cubicBezTo>
                    <a:cubicBezTo>
                      <a:pt x="395896" y="465634"/>
                      <a:pt x="64097" y="542017"/>
                      <a:pt x="62321" y="494753"/>
                    </a:cubicBezTo>
                    <a:cubicBezTo>
                      <a:pt x="59213" y="414310"/>
                      <a:pt x="588567" y="443176"/>
                      <a:pt x="576957" y="391598"/>
                    </a:cubicBezTo>
                    <a:cubicBezTo>
                      <a:pt x="567250" y="348077"/>
                      <a:pt x="142701" y="372566"/>
                      <a:pt x="35105" y="341733"/>
                    </a:cubicBezTo>
                    <a:cubicBezTo>
                      <a:pt x="15565" y="336214"/>
                      <a:pt x="2877" y="328474"/>
                      <a:pt x="85" y="317752"/>
                    </a:cubicBezTo>
                    <a:cubicBezTo>
                      <a:pt x="-4419" y="301321"/>
                      <a:pt x="170298" y="294786"/>
                      <a:pt x="251313" y="293454"/>
                    </a:cubicBezTo>
                    <a:cubicBezTo>
                      <a:pt x="361637" y="291297"/>
                      <a:pt x="503048" y="305254"/>
                      <a:pt x="548535" y="291107"/>
                    </a:cubicBezTo>
                    <a:cubicBezTo>
                      <a:pt x="560399" y="287300"/>
                      <a:pt x="565728" y="282415"/>
                      <a:pt x="562048" y="275754"/>
                    </a:cubicBezTo>
                    <a:cubicBezTo>
                      <a:pt x="533500" y="226016"/>
                      <a:pt x="44304" y="203114"/>
                      <a:pt x="83574" y="162321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B09B8300-E136-4B41-8919-020D127FB5BA}"/>
                </a:ext>
              </a:extLst>
            </p:cNvPr>
            <p:cNvSpPr/>
            <p:nvPr/>
          </p:nvSpPr>
          <p:spPr>
            <a:xfrm>
              <a:off x="3043395" y="3602701"/>
              <a:ext cx="3331048" cy="333104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72" name="Graphic 2">
            <a:extLst>
              <a:ext uri="{FF2B5EF4-FFF2-40B4-BE49-F238E27FC236}">
                <a16:creationId xmlns:a16="http://schemas.microsoft.com/office/drawing/2014/main" id="{4B08DB0D-606E-4F5A-A70A-92759D3CD75B}"/>
              </a:ext>
            </a:extLst>
          </p:cNvPr>
          <p:cNvGrpSpPr/>
          <p:nvPr/>
        </p:nvGrpSpPr>
        <p:grpSpPr>
          <a:xfrm>
            <a:off x="3349344" y="-1701618"/>
            <a:ext cx="1186013" cy="1661240"/>
            <a:chOff x="3349344" y="2398465"/>
            <a:chExt cx="1186013" cy="1661240"/>
          </a:xfrm>
          <a:solidFill>
            <a:schemeClr val="accent1"/>
          </a:solidFill>
        </p:grpSpPr>
        <p:grpSp>
          <p:nvGrpSpPr>
            <p:cNvPr id="73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3349344" y="2873692"/>
              <a:ext cx="1186013" cy="1186013"/>
              <a:chOff x="3349344" y="2873692"/>
              <a:chExt cx="1186013" cy="1186013"/>
            </a:xfrm>
            <a:solidFill>
              <a:schemeClr val="accent1"/>
            </a:solidFill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489EABEB-BF0A-4D5E-BF72-88F2DF326B79}"/>
                  </a:ext>
                </a:extLst>
              </p:cNvPr>
              <p:cNvSpPr/>
              <p:nvPr/>
            </p:nvSpPr>
            <p:spPr>
              <a:xfrm rot="-279795">
                <a:off x="3392246" y="2916594"/>
                <a:ext cx="1100209" cy="1100209"/>
              </a:xfrm>
              <a:custGeom>
                <a:avLst/>
                <a:gdLst>
                  <a:gd name="connsiteX0" fmla="*/ 0 w 1100209"/>
                  <a:gd name="connsiteY0" fmla="*/ 0 h 1100209"/>
                  <a:gd name="connsiteX1" fmla="*/ 1100210 w 1100209"/>
                  <a:gd name="connsiteY1" fmla="*/ 0 h 1100209"/>
                  <a:gd name="connsiteX2" fmla="*/ 1100210 w 1100209"/>
                  <a:gd name="connsiteY2" fmla="*/ 1100210 h 1100209"/>
                  <a:gd name="connsiteX3" fmla="*/ 0 w 1100209"/>
                  <a:gd name="connsiteY3" fmla="*/ 1100210 h 1100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0209" h="1100209">
                    <a:moveTo>
                      <a:pt x="0" y="0"/>
                    </a:moveTo>
                    <a:lnTo>
                      <a:pt x="1100210" y="0"/>
                    </a:lnTo>
                    <a:lnTo>
                      <a:pt x="1100210" y="1100210"/>
                    </a:lnTo>
                    <a:lnTo>
                      <a:pt x="0" y="1100210"/>
                    </a:lnTo>
                    <a:close/>
                  </a:path>
                </a:pathLst>
              </a:custGeom>
              <a:solidFill>
                <a:srgbClr val="F26B42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5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3404264" y="2986956"/>
                <a:ext cx="1090720" cy="1042884"/>
                <a:chOff x="3404264" y="2986956"/>
                <a:chExt cx="1090720" cy="1042884"/>
              </a:xfrm>
              <a:solidFill>
                <a:srgbClr val="F9BABA"/>
              </a:solidFill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3E24B12-DECD-44C1-A5CB-99F950D4DD5B}"/>
                    </a:ext>
                  </a:extLst>
                </p:cNvPr>
                <p:cNvSpPr/>
                <p:nvPr/>
              </p:nvSpPr>
              <p:spPr>
                <a:xfrm rot="-279795">
                  <a:off x="4396789" y="2987765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2 h 963492"/>
                    <a:gd name="connsiteX3" fmla="*/ 0 w 59127"/>
                    <a:gd name="connsiteY3" fmla="*/ 963492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2"/>
                      </a:lnTo>
                      <a:lnTo>
                        <a:pt x="0" y="963492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71914DF6-4BE4-4421-8CB2-5DCE0E1001CD}"/>
                    </a:ext>
                  </a:extLst>
                </p:cNvPr>
                <p:cNvSpPr/>
                <p:nvPr/>
              </p:nvSpPr>
              <p:spPr>
                <a:xfrm rot="-279795">
                  <a:off x="4290840" y="2996395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2 h 963492"/>
                    <a:gd name="connsiteX3" fmla="*/ 0 w 59127"/>
                    <a:gd name="connsiteY3" fmla="*/ 963492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2"/>
                      </a:lnTo>
                      <a:lnTo>
                        <a:pt x="0" y="963492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77D7D238-3547-4F51-8343-FCEF8090CDD2}"/>
                    </a:ext>
                  </a:extLst>
                </p:cNvPr>
                <p:cNvSpPr/>
                <p:nvPr/>
              </p:nvSpPr>
              <p:spPr>
                <a:xfrm rot="-279795">
                  <a:off x="4184901" y="3005011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3 h 963492"/>
                    <a:gd name="connsiteX3" fmla="*/ 0 w 59127"/>
                    <a:gd name="connsiteY3" fmla="*/ 963493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3"/>
                      </a:lnTo>
                      <a:lnTo>
                        <a:pt x="0" y="963493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E336FDC0-54E2-457E-B386-DA171285A518}"/>
                    </a:ext>
                  </a:extLst>
                </p:cNvPr>
                <p:cNvSpPr/>
                <p:nvPr/>
              </p:nvSpPr>
              <p:spPr>
                <a:xfrm rot="-279795">
                  <a:off x="4078947" y="3013717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3 h 963492"/>
                    <a:gd name="connsiteX3" fmla="*/ 0 w 59127"/>
                    <a:gd name="connsiteY3" fmla="*/ 963493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3"/>
                      </a:lnTo>
                      <a:lnTo>
                        <a:pt x="0" y="963493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9DD41C9A-763C-40BE-B26A-664114F8DDCA}"/>
                    </a:ext>
                  </a:extLst>
                </p:cNvPr>
                <p:cNvSpPr/>
                <p:nvPr/>
              </p:nvSpPr>
              <p:spPr>
                <a:xfrm rot="-279795">
                  <a:off x="3973008" y="3022333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2 h 963492"/>
                    <a:gd name="connsiteX3" fmla="*/ 0 w 59127"/>
                    <a:gd name="connsiteY3" fmla="*/ 963492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2"/>
                      </a:lnTo>
                      <a:lnTo>
                        <a:pt x="0" y="963492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EDE4D8D9-28EC-4AA5-B609-AD4F4DD7DD0A}"/>
                    </a:ext>
                  </a:extLst>
                </p:cNvPr>
                <p:cNvSpPr/>
                <p:nvPr/>
              </p:nvSpPr>
              <p:spPr>
                <a:xfrm rot="-279795">
                  <a:off x="3867001" y="3031040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2 h 963492"/>
                    <a:gd name="connsiteX3" fmla="*/ 0 w 59127"/>
                    <a:gd name="connsiteY3" fmla="*/ 963492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2"/>
                      </a:lnTo>
                      <a:lnTo>
                        <a:pt x="0" y="963492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9FBC032C-834A-4259-B925-041B4D8D9AF3}"/>
                    </a:ext>
                  </a:extLst>
                </p:cNvPr>
                <p:cNvSpPr/>
                <p:nvPr/>
              </p:nvSpPr>
              <p:spPr>
                <a:xfrm rot="-279795">
                  <a:off x="3761110" y="3039593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2 h 963492"/>
                    <a:gd name="connsiteX3" fmla="*/ 0 w 59127"/>
                    <a:gd name="connsiteY3" fmla="*/ 963492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2"/>
                      </a:lnTo>
                      <a:lnTo>
                        <a:pt x="0" y="963492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A597CFD3-C347-4655-8C9A-10AF4CDEECFC}"/>
                    </a:ext>
                  </a:extLst>
                </p:cNvPr>
                <p:cNvSpPr/>
                <p:nvPr/>
              </p:nvSpPr>
              <p:spPr>
                <a:xfrm rot="-279795">
                  <a:off x="3655161" y="3048223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3 h 963492"/>
                    <a:gd name="connsiteX3" fmla="*/ 0 w 59127"/>
                    <a:gd name="connsiteY3" fmla="*/ 963493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3"/>
                      </a:lnTo>
                      <a:lnTo>
                        <a:pt x="0" y="963493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A8C11D49-C2F0-40B9-8C6C-281A05C468BC}"/>
                    </a:ext>
                  </a:extLst>
                </p:cNvPr>
                <p:cNvSpPr/>
                <p:nvPr/>
              </p:nvSpPr>
              <p:spPr>
                <a:xfrm rot="-279795">
                  <a:off x="3549212" y="3056992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3 h 963492"/>
                    <a:gd name="connsiteX3" fmla="*/ 0 w 59127"/>
                    <a:gd name="connsiteY3" fmla="*/ 963493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3"/>
                      </a:lnTo>
                      <a:lnTo>
                        <a:pt x="0" y="963493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CFD484B3-9BF1-40B3-B966-9DA40EAA591A}"/>
                    </a:ext>
                  </a:extLst>
                </p:cNvPr>
                <p:cNvSpPr/>
                <p:nvPr/>
              </p:nvSpPr>
              <p:spPr>
                <a:xfrm rot="-279795">
                  <a:off x="3443332" y="3065540"/>
                  <a:ext cx="59127" cy="963492"/>
                </a:xfrm>
                <a:custGeom>
                  <a:avLst/>
                  <a:gdLst>
                    <a:gd name="connsiteX0" fmla="*/ 0 w 59127"/>
                    <a:gd name="connsiteY0" fmla="*/ 0 h 963492"/>
                    <a:gd name="connsiteX1" fmla="*/ 59128 w 59127"/>
                    <a:gd name="connsiteY1" fmla="*/ 0 h 963492"/>
                    <a:gd name="connsiteX2" fmla="*/ 59128 w 59127"/>
                    <a:gd name="connsiteY2" fmla="*/ 963492 h 963492"/>
                    <a:gd name="connsiteX3" fmla="*/ 0 w 59127"/>
                    <a:gd name="connsiteY3" fmla="*/ 963492 h 963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7" h="963492">
                      <a:moveTo>
                        <a:pt x="0" y="0"/>
                      </a:moveTo>
                      <a:lnTo>
                        <a:pt x="59128" y="0"/>
                      </a:lnTo>
                      <a:lnTo>
                        <a:pt x="59128" y="963492"/>
                      </a:lnTo>
                      <a:lnTo>
                        <a:pt x="0" y="963492"/>
                      </a:lnTo>
                      <a:close/>
                    </a:path>
                  </a:pathLst>
                </a:custGeom>
                <a:solidFill>
                  <a:srgbClr val="F9BA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86" name="Graphic 2">
              <a:extLst>
                <a:ext uri="{FF2B5EF4-FFF2-40B4-BE49-F238E27FC236}">
                  <a16:creationId xmlns:a16="http://schemas.microsoft.com/office/drawing/2014/main" id="{4B08DB0D-606E-4F5A-A70A-92759D3CD75B}"/>
                </a:ext>
              </a:extLst>
            </p:cNvPr>
            <p:cNvGrpSpPr/>
            <p:nvPr/>
          </p:nvGrpSpPr>
          <p:grpSpPr>
            <a:xfrm>
              <a:off x="3424763" y="2398465"/>
              <a:ext cx="1035960" cy="679587"/>
              <a:chOff x="3424763" y="2398465"/>
              <a:chExt cx="1035960" cy="679587"/>
            </a:xfrm>
            <a:solidFill>
              <a:srgbClr val="FAAA68"/>
            </a:solidFill>
          </p:grpSpPr>
          <p:grpSp>
            <p:nvGrpSpPr>
              <p:cNvPr id="87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3424763" y="2489117"/>
                <a:ext cx="825413" cy="431234"/>
                <a:chOff x="3424763" y="2489117"/>
                <a:chExt cx="825413" cy="431234"/>
              </a:xfrm>
              <a:solidFill>
                <a:srgbClr val="FAAA68"/>
              </a:solidFill>
            </p:grpSpPr>
            <p:grpSp>
              <p:nvGrpSpPr>
                <p:cNvPr id="88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945044" y="2489117"/>
                  <a:ext cx="305131" cy="413954"/>
                  <a:chOff x="3945044" y="2489117"/>
                  <a:chExt cx="305131" cy="413954"/>
                </a:xfrm>
                <a:solidFill>
                  <a:srgbClr val="FAAA68"/>
                </a:solidFill>
              </p:grpSpPr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D38A8A55-5C7B-4A9E-B0E0-A09EC70329FB}"/>
                      </a:ext>
                    </a:extLst>
                  </p:cNvPr>
                  <p:cNvSpPr/>
                  <p:nvPr/>
                </p:nvSpPr>
                <p:spPr>
                  <a:xfrm>
                    <a:off x="3961265" y="2489117"/>
                    <a:ext cx="288911" cy="413890"/>
                  </a:xfrm>
                  <a:custGeom>
                    <a:avLst/>
                    <a:gdLst>
                      <a:gd name="connsiteX0" fmla="*/ 0 w 288911"/>
                      <a:gd name="connsiteY0" fmla="*/ 413891 h 413890"/>
                      <a:gd name="connsiteX1" fmla="*/ 288785 w 288911"/>
                      <a:gd name="connsiteY1" fmla="*/ 112799 h 413890"/>
                      <a:gd name="connsiteX2" fmla="*/ 185756 w 288911"/>
                      <a:gd name="connsiteY2" fmla="*/ 0 h 413890"/>
                      <a:gd name="connsiteX3" fmla="*/ 244883 w 288911"/>
                      <a:gd name="connsiteY3" fmla="*/ 97255 h 413890"/>
                      <a:gd name="connsiteX4" fmla="*/ 0 w 288911"/>
                      <a:gd name="connsiteY4" fmla="*/ 413891 h 41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11" h="413890">
                        <a:moveTo>
                          <a:pt x="0" y="413891"/>
                        </a:moveTo>
                        <a:cubicBezTo>
                          <a:pt x="0" y="413891"/>
                          <a:pt x="282123" y="273495"/>
                          <a:pt x="288785" y="112799"/>
                        </a:cubicBezTo>
                        <a:cubicBezTo>
                          <a:pt x="293099" y="8374"/>
                          <a:pt x="185756" y="0"/>
                          <a:pt x="185756" y="0"/>
                        </a:cubicBezTo>
                        <a:cubicBezTo>
                          <a:pt x="185756" y="0"/>
                          <a:pt x="262901" y="6979"/>
                          <a:pt x="244883" y="97255"/>
                        </a:cubicBezTo>
                        <a:cubicBezTo>
                          <a:pt x="226866" y="187596"/>
                          <a:pt x="0" y="413891"/>
                          <a:pt x="0" y="41389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CD472679-DE52-4E31-8147-A20DABFC1B7F}"/>
                      </a:ext>
                    </a:extLst>
                  </p:cNvPr>
                  <p:cNvSpPr/>
                  <p:nvPr/>
                </p:nvSpPr>
                <p:spPr>
                  <a:xfrm>
                    <a:off x="3945044" y="2491059"/>
                    <a:ext cx="201088" cy="412012"/>
                  </a:xfrm>
                  <a:custGeom>
                    <a:avLst/>
                    <a:gdLst>
                      <a:gd name="connsiteX0" fmla="*/ 201088 w 201088"/>
                      <a:gd name="connsiteY0" fmla="*/ 6433 h 412012"/>
                      <a:gd name="connsiteX1" fmla="*/ 84673 w 201088"/>
                      <a:gd name="connsiteY1" fmla="*/ 63403 h 412012"/>
                      <a:gd name="connsiteX2" fmla="*/ 16220 w 201088"/>
                      <a:gd name="connsiteY2" fmla="*/ 412013 h 412012"/>
                      <a:gd name="connsiteX3" fmla="*/ 21042 w 201088"/>
                      <a:gd name="connsiteY3" fmla="*/ 37963 h 412012"/>
                      <a:gd name="connsiteX4" fmla="*/ 201088 w 201088"/>
                      <a:gd name="connsiteY4" fmla="*/ 6433 h 412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088" h="412012">
                        <a:moveTo>
                          <a:pt x="201088" y="6433"/>
                        </a:moveTo>
                        <a:cubicBezTo>
                          <a:pt x="201088" y="6433"/>
                          <a:pt x="135363" y="-10760"/>
                          <a:pt x="84673" y="63403"/>
                        </a:cubicBezTo>
                        <a:cubicBezTo>
                          <a:pt x="33984" y="137566"/>
                          <a:pt x="16220" y="412013"/>
                          <a:pt x="16220" y="412013"/>
                        </a:cubicBezTo>
                        <a:cubicBezTo>
                          <a:pt x="16220" y="412013"/>
                          <a:pt x="-23304" y="97090"/>
                          <a:pt x="21042" y="37963"/>
                        </a:cubicBezTo>
                        <a:cubicBezTo>
                          <a:pt x="65451" y="-21164"/>
                          <a:pt x="201088" y="6433"/>
                          <a:pt x="201088" y="6433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424763" y="2613284"/>
                  <a:ext cx="536501" cy="307068"/>
                  <a:chOff x="3424763" y="2613284"/>
                  <a:chExt cx="536501" cy="307068"/>
                </a:xfrm>
                <a:solidFill>
                  <a:srgbClr val="FAAA68"/>
                </a:solidFill>
              </p:grpSpPr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10A3C8E4-C403-47E3-850E-17936820F4BB}"/>
                      </a:ext>
                    </a:extLst>
                  </p:cNvPr>
                  <p:cNvSpPr/>
                  <p:nvPr/>
                </p:nvSpPr>
                <p:spPr>
                  <a:xfrm>
                    <a:off x="3424763" y="2691749"/>
                    <a:ext cx="536501" cy="228603"/>
                  </a:xfrm>
                  <a:custGeom>
                    <a:avLst/>
                    <a:gdLst>
                      <a:gd name="connsiteX0" fmla="*/ 536502 w 536501"/>
                      <a:gd name="connsiteY0" fmla="*/ 211259 h 228603"/>
                      <a:gd name="connsiteX1" fmla="*/ 25609 w 536501"/>
                      <a:gd name="connsiteY1" fmla="*/ 152005 h 228603"/>
                      <a:gd name="connsiteX2" fmla="*/ 41279 w 536501"/>
                      <a:gd name="connsiteY2" fmla="*/ 0 h 228603"/>
                      <a:gd name="connsiteX3" fmla="*/ 51684 w 536501"/>
                      <a:gd name="connsiteY3" fmla="*/ 113370 h 228603"/>
                      <a:gd name="connsiteX4" fmla="*/ 536502 w 536501"/>
                      <a:gd name="connsiteY4" fmla="*/ 211259 h 22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6501" h="228603">
                        <a:moveTo>
                          <a:pt x="536502" y="211259"/>
                        </a:moveTo>
                        <a:cubicBezTo>
                          <a:pt x="536502" y="211259"/>
                          <a:pt x="126608" y="277175"/>
                          <a:pt x="25609" y="152005"/>
                        </a:cubicBezTo>
                        <a:cubicBezTo>
                          <a:pt x="-40052" y="70673"/>
                          <a:pt x="41279" y="0"/>
                          <a:pt x="41279" y="0"/>
                        </a:cubicBezTo>
                        <a:cubicBezTo>
                          <a:pt x="41279" y="0"/>
                          <a:pt x="-16579" y="51514"/>
                          <a:pt x="51684" y="113370"/>
                        </a:cubicBezTo>
                        <a:cubicBezTo>
                          <a:pt x="119946" y="175288"/>
                          <a:pt x="536502" y="211259"/>
                          <a:pt x="536502" y="211259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36178D4F-48C9-47E0-942E-44B334C226B5}"/>
                      </a:ext>
                    </a:extLst>
                  </p:cNvPr>
                  <p:cNvSpPr/>
                  <p:nvPr/>
                </p:nvSpPr>
                <p:spPr>
                  <a:xfrm>
                    <a:off x="3471752" y="2613284"/>
                    <a:ext cx="489512" cy="289723"/>
                  </a:xfrm>
                  <a:custGeom>
                    <a:avLst/>
                    <a:gdLst>
                      <a:gd name="connsiteX0" fmla="*/ 0 w 489512"/>
                      <a:gd name="connsiteY0" fmla="*/ 84682 h 289723"/>
                      <a:gd name="connsiteX1" fmla="*/ 127454 w 489512"/>
                      <a:gd name="connsiteY1" fmla="*/ 61145 h 289723"/>
                      <a:gd name="connsiteX2" fmla="*/ 489513 w 489512"/>
                      <a:gd name="connsiteY2" fmla="*/ 289724 h 289723"/>
                      <a:gd name="connsiteX3" fmla="*/ 163361 w 489512"/>
                      <a:gd name="connsiteY3" fmla="*/ 2842 h 289723"/>
                      <a:gd name="connsiteX4" fmla="*/ 0 w 489512"/>
                      <a:gd name="connsiteY4" fmla="*/ 84682 h 289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9512" h="289723">
                        <a:moveTo>
                          <a:pt x="0" y="84682"/>
                        </a:moveTo>
                        <a:cubicBezTo>
                          <a:pt x="0" y="84682"/>
                          <a:pt x="42569" y="31772"/>
                          <a:pt x="127454" y="61145"/>
                        </a:cubicBezTo>
                        <a:cubicBezTo>
                          <a:pt x="212338" y="90582"/>
                          <a:pt x="489513" y="289724"/>
                          <a:pt x="489513" y="289724"/>
                        </a:cubicBezTo>
                        <a:cubicBezTo>
                          <a:pt x="489513" y="289724"/>
                          <a:pt x="234225" y="23968"/>
                          <a:pt x="163361" y="2842"/>
                        </a:cubicBezTo>
                        <a:cubicBezTo>
                          <a:pt x="92561" y="-18220"/>
                          <a:pt x="0" y="84682"/>
                          <a:pt x="0" y="8468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94" name="Graphic 2">
                <a:extLst>
                  <a:ext uri="{FF2B5EF4-FFF2-40B4-BE49-F238E27FC236}">
                    <a16:creationId xmlns:a16="http://schemas.microsoft.com/office/drawing/2014/main" id="{4B08DB0D-606E-4F5A-A70A-92759D3CD75B}"/>
                  </a:ext>
                </a:extLst>
              </p:cNvPr>
              <p:cNvGrpSpPr/>
              <p:nvPr/>
            </p:nvGrpSpPr>
            <p:grpSpPr>
              <a:xfrm>
                <a:off x="3807877" y="2398465"/>
                <a:ext cx="652846" cy="679587"/>
                <a:chOff x="3807877" y="2398465"/>
                <a:chExt cx="652846" cy="679587"/>
              </a:xfrm>
              <a:solidFill>
                <a:srgbClr val="FAAA68"/>
              </a:solidFill>
            </p:grpSpPr>
            <p:grpSp>
              <p:nvGrpSpPr>
                <p:cNvPr id="95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961265" y="2778819"/>
                  <a:ext cx="499458" cy="299232"/>
                  <a:chOff x="3961265" y="2778819"/>
                  <a:chExt cx="499458" cy="299232"/>
                </a:xfrm>
                <a:solidFill>
                  <a:srgbClr val="FAAA68"/>
                </a:solidFill>
              </p:grpSpPr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11E8CA57-5914-4748-91A5-1B8C08BBAD71}"/>
                      </a:ext>
                    </a:extLst>
                  </p:cNvPr>
                  <p:cNvSpPr/>
                  <p:nvPr/>
                </p:nvSpPr>
                <p:spPr>
                  <a:xfrm>
                    <a:off x="3961265" y="2903008"/>
                    <a:ext cx="499458" cy="175044"/>
                  </a:xfrm>
                  <a:custGeom>
                    <a:avLst/>
                    <a:gdLst>
                      <a:gd name="connsiteX0" fmla="*/ 0 w 499458"/>
                      <a:gd name="connsiteY0" fmla="*/ 0 h 175044"/>
                      <a:gd name="connsiteX1" fmla="*/ 436539 w 499458"/>
                      <a:gd name="connsiteY1" fmla="*/ 162917 h 175044"/>
                      <a:gd name="connsiteX2" fmla="*/ 490655 w 499458"/>
                      <a:gd name="connsiteY2" fmla="*/ 20047 h 175044"/>
                      <a:gd name="connsiteX3" fmla="*/ 430576 w 499458"/>
                      <a:gd name="connsiteY3" fmla="*/ 116732 h 175044"/>
                      <a:gd name="connsiteX4" fmla="*/ 0 w 499458"/>
                      <a:gd name="connsiteY4" fmla="*/ 0 h 175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9458" h="175044">
                        <a:moveTo>
                          <a:pt x="0" y="0"/>
                        </a:moveTo>
                        <a:cubicBezTo>
                          <a:pt x="0" y="0"/>
                          <a:pt x="290117" y="229530"/>
                          <a:pt x="436539" y="162917"/>
                        </a:cubicBezTo>
                        <a:cubicBezTo>
                          <a:pt x="531701" y="119650"/>
                          <a:pt x="490655" y="20047"/>
                          <a:pt x="490655" y="20047"/>
                        </a:cubicBezTo>
                        <a:cubicBezTo>
                          <a:pt x="490655" y="20047"/>
                          <a:pt x="519267" y="92053"/>
                          <a:pt x="430576" y="116732"/>
                        </a:cubicBezTo>
                        <a:cubicBezTo>
                          <a:pt x="341822" y="141474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A571A67C-2639-4079-9035-78B8F4384FFE}"/>
                      </a:ext>
                    </a:extLst>
                  </p:cNvPr>
                  <p:cNvSpPr/>
                  <p:nvPr/>
                </p:nvSpPr>
                <p:spPr>
                  <a:xfrm>
                    <a:off x="3961265" y="2778819"/>
                    <a:ext cx="482787" cy="147217"/>
                  </a:xfrm>
                  <a:custGeom>
                    <a:avLst/>
                    <a:gdLst>
                      <a:gd name="connsiteX0" fmla="*/ 482788 w 482787"/>
                      <a:gd name="connsiteY0" fmla="*/ 147218 h 147217"/>
                      <a:gd name="connsiteX1" fmla="*/ 379379 w 482787"/>
                      <a:gd name="connsiteY1" fmla="*/ 69058 h 147217"/>
                      <a:gd name="connsiteX2" fmla="*/ 0 w 482787"/>
                      <a:gd name="connsiteY2" fmla="*/ 124189 h 147217"/>
                      <a:gd name="connsiteX3" fmla="*/ 373415 w 482787"/>
                      <a:gd name="connsiteY3" fmla="*/ 859 h 147217"/>
                      <a:gd name="connsiteX4" fmla="*/ 482788 w 482787"/>
                      <a:gd name="connsiteY4" fmla="*/ 147218 h 147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2787" h="147217">
                        <a:moveTo>
                          <a:pt x="482788" y="147218"/>
                        </a:moveTo>
                        <a:cubicBezTo>
                          <a:pt x="482788" y="147218"/>
                          <a:pt x="468450" y="80795"/>
                          <a:pt x="379379" y="69058"/>
                        </a:cubicBezTo>
                        <a:cubicBezTo>
                          <a:pt x="290307" y="57322"/>
                          <a:pt x="0" y="124189"/>
                          <a:pt x="0" y="124189"/>
                        </a:cubicBezTo>
                        <a:cubicBezTo>
                          <a:pt x="0" y="124189"/>
                          <a:pt x="300648" y="-12020"/>
                          <a:pt x="373415" y="859"/>
                        </a:cubicBezTo>
                        <a:cubicBezTo>
                          <a:pt x="446183" y="13737"/>
                          <a:pt x="482788" y="147218"/>
                          <a:pt x="482788" y="14721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8" name="Graphic 2">
                  <a:extLst>
                    <a:ext uri="{FF2B5EF4-FFF2-40B4-BE49-F238E27FC236}">
                      <a16:creationId xmlns:a16="http://schemas.microsoft.com/office/drawing/2014/main" id="{4B08DB0D-606E-4F5A-A70A-92759D3CD75B}"/>
                    </a:ext>
                  </a:extLst>
                </p:cNvPr>
                <p:cNvGrpSpPr/>
                <p:nvPr/>
              </p:nvGrpSpPr>
              <p:grpSpPr>
                <a:xfrm>
                  <a:off x="3807877" y="2398465"/>
                  <a:ext cx="300325" cy="504543"/>
                  <a:chOff x="3807877" y="2398465"/>
                  <a:chExt cx="300325" cy="504543"/>
                </a:xfrm>
                <a:solidFill>
                  <a:srgbClr val="FAAA68"/>
                </a:solidFill>
              </p:grpSpPr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231FF7A0-DABD-4D9B-9D69-F82CE54AC42F}"/>
                      </a:ext>
                    </a:extLst>
                  </p:cNvPr>
                  <p:cNvSpPr/>
                  <p:nvPr/>
                </p:nvSpPr>
                <p:spPr>
                  <a:xfrm>
                    <a:off x="3807877" y="2398465"/>
                    <a:ext cx="155735" cy="504543"/>
                  </a:xfrm>
                  <a:custGeom>
                    <a:avLst/>
                    <a:gdLst>
                      <a:gd name="connsiteX0" fmla="*/ 153388 w 155735"/>
                      <a:gd name="connsiteY0" fmla="*/ 504543 h 504543"/>
                      <a:gd name="connsiteX1" fmla="*/ 13056 w 155735"/>
                      <a:gd name="connsiteY1" fmla="*/ 63246 h 504543"/>
                      <a:gd name="connsiteX2" fmla="*/ 155735 w 155735"/>
                      <a:gd name="connsiteY2" fmla="*/ 8623 h 504543"/>
                      <a:gd name="connsiteX3" fmla="*/ 59241 w 155735"/>
                      <a:gd name="connsiteY3" fmla="*/ 69083 h 504543"/>
                      <a:gd name="connsiteX4" fmla="*/ 153388 w 155735"/>
                      <a:gd name="connsiteY4" fmla="*/ 504543 h 504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735" h="504543">
                        <a:moveTo>
                          <a:pt x="153388" y="504543"/>
                        </a:moveTo>
                        <a:cubicBezTo>
                          <a:pt x="153388" y="504543"/>
                          <a:pt x="-53050" y="209859"/>
                          <a:pt x="13056" y="63246"/>
                        </a:cubicBezTo>
                        <a:cubicBezTo>
                          <a:pt x="56005" y="-32043"/>
                          <a:pt x="155735" y="8623"/>
                          <a:pt x="155735" y="8623"/>
                        </a:cubicBezTo>
                        <a:cubicBezTo>
                          <a:pt x="155735" y="8623"/>
                          <a:pt x="83602" y="-19735"/>
                          <a:pt x="59241" y="69083"/>
                        </a:cubicBezTo>
                        <a:cubicBezTo>
                          <a:pt x="34880" y="157837"/>
                          <a:pt x="153388" y="504543"/>
                          <a:pt x="153388" y="504543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" name="Freeform: Shape 99">
                    <a:extLst>
                      <a:ext uri="{FF2B5EF4-FFF2-40B4-BE49-F238E27FC236}">
                        <a16:creationId xmlns:a16="http://schemas.microsoft.com/office/drawing/2014/main" id="{9EAC29A5-C803-4B38-B325-E87975779D19}"/>
                      </a:ext>
                    </a:extLst>
                  </p:cNvPr>
                  <p:cNvSpPr/>
                  <p:nvPr/>
                </p:nvSpPr>
                <p:spPr>
                  <a:xfrm>
                    <a:off x="3960630" y="2414891"/>
                    <a:ext cx="147572" cy="488117"/>
                  </a:xfrm>
                  <a:custGeom>
                    <a:avLst/>
                    <a:gdLst>
                      <a:gd name="connsiteX0" fmla="*/ 0 w 147572"/>
                      <a:gd name="connsiteY0" fmla="*/ 0 h 488117"/>
                      <a:gd name="connsiteX1" fmla="*/ 78540 w 147572"/>
                      <a:gd name="connsiteY1" fmla="*/ 103092 h 488117"/>
                      <a:gd name="connsiteX2" fmla="*/ 635 w 147572"/>
                      <a:gd name="connsiteY2" fmla="*/ 488117 h 488117"/>
                      <a:gd name="connsiteX3" fmla="*/ 146803 w 147572"/>
                      <a:gd name="connsiteY3" fmla="*/ 108865 h 488117"/>
                      <a:gd name="connsiteX4" fmla="*/ 0 w 147572"/>
                      <a:gd name="connsiteY4" fmla="*/ 0 h 48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72" h="488117">
                        <a:moveTo>
                          <a:pt x="0" y="0"/>
                        </a:moveTo>
                        <a:cubicBezTo>
                          <a:pt x="0" y="0"/>
                          <a:pt x="66487" y="14084"/>
                          <a:pt x="78540" y="103092"/>
                        </a:cubicBezTo>
                        <a:cubicBezTo>
                          <a:pt x="90594" y="192100"/>
                          <a:pt x="635" y="488117"/>
                          <a:pt x="635" y="488117"/>
                        </a:cubicBezTo>
                        <a:cubicBezTo>
                          <a:pt x="635" y="488117"/>
                          <a:pt x="159936" y="181569"/>
                          <a:pt x="146803" y="108865"/>
                        </a:cubicBezTo>
                        <a:cubicBezTo>
                          <a:pt x="133607" y="36162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pic>
        <p:nvPicPr>
          <p:cNvPr id="3" name="Purple%20Planet%20Music%20-%20Busy%20Christmas%20%281%3A37%29%20134bpm%20%28L%29">
            <a:hlinkClick r:id="" action="ppaction://media"/>
            <a:extLst>
              <a:ext uri="{FF2B5EF4-FFF2-40B4-BE49-F238E27FC236}">
                <a16:creationId xmlns:a16="http://schemas.microsoft.com/office/drawing/2014/main" id="{60966694-C54D-45B4-B02D-2B925D5604C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881706" y="-426854"/>
            <a:ext cx="244475" cy="244475"/>
          </a:xfrm>
          <a:prstGeom prst="rect">
            <a:avLst/>
          </a:prstGeom>
        </p:spPr>
      </p:pic>
      <p:grpSp>
        <p:nvGrpSpPr>
          <p:cNvPr id="291" name="Graphic 1">
            <a:extLst>
              <a:ext uri="{FF2B5EF4-FFF2-40B4-BE49-F238E27FC236}">
                <a16:creationId xmlns:a16="http://schemas.microsoft.com/office/drawing/2014/main" id="{0A64BCD3-B171-4BEF-B7CA-AA8ED01C9830}"/>
              </a:ext>
            </a:extLst>
          </p:cNvPr>
          <p:cNvGrpSpPr/>
          <p:nvPr/>
        </p:nvGrpSpPr>
        <p:grpSpPr>
          <a:xfrm>
            <a:off x="3951841" y="5974786"/>
            <a:ext cx="1018440" cy="214911"/>
            <a:chOff x="3766298" y="5974786"/>
            <a:chExt cx="1018440" cy="214911"/>
          </a:xfrm>
          <a:solidFill>
            <a:schemeClr val="accent1"/>
          </a:solidFill>
        </p:grpSpPr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79CA1BA-C886-448D-B36F-8AE9CB85E8BC}"/>
                </a:ext>
              </a:extLst>
            </p:cNvPr>
            <p:cNvSpPr/>
            <p:nvPr/>
          </p:nvSpPr>
          <p:spPr>
            <a:xfrm>
              <a:off x="4526660" y="6091999"/>
              <a:ext cx="258078" cy="97698"/>
            </a:xfrm>
            <a:custGeom>
              <a:avLst/>
              <a:gdLst>
                <a:gd name="connsiteX0" fmla="*/ 258001 w 258078"/>
                <a:gd name="connsiteY0" fmla="*/ 87376 h 97698"/>
                <a:gd name="connsiteX1" fmla="*/ 14668 w 258078"/>
                <a:gd name="connsiteY1" fmla="*/ 0 h 97698"/>
                <a:gd name="connsiteX2" fmla="*/ 0 w 258078"/>
                <a:gd name="connsiteY2" fmla="*/ 79121 h 97698"/>
                <a:gd name="connsiteX3" fmla="*/ 258001 w 258078"/>
                <a:gd name="connsiteY3" fmla="*/ 87376 h 9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078" h="97698">
                  <a:moveTo>
                    <a:pt x="258001" y="87376"/>
                  </a:moveTo>
                  <a:cubicBezTo>
                    <a:pt x="261239" y="70548"/>
                    <a:pt x="163259" y="36576"/>
                    <a:pt x="14668" y="0"/>
                  </a:cubicBezTo>
                  <a:lnTo>
                    <a:pt x="0" y="79121"/>
                  </a:lnTo>
                  <a:cubicBezTo>
                    <a:pt x="151448" y="99759"/>
                    <a:pt x="254762" y="104204"/>
                    <a:pt x="258001" y="87376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1DA76B6A-5C04-491B-8F7F-893A53C89FE9}"/>
                </a:ext>
              </a:extLst>
            </p:cNvPr>
            <p:cNvSpPr/>
            <p:nvPr/>
          </p:nvSpPr>
          <p:spPr>
            <a:xfrm>
              <a:off x="3766298" y="5974786"/>
              <a:ext cx="775030" cy="196270"/>
            </a:xfrm>
            <a:custGeom>
              <a:avLst/>
              <a:gdLst>
                <a:gd name="connsiteX0" fmla="*/ 775030 w 775030"/>
                <a:gd name="connsiteY0" fmla="*/ 117213 h 196270"/>
                <a:gd name="connsiteX1" fmla="*/ 517983 w 775030"/>
                <a:gd name="connsiteY1" fmla="*/ 61587 h 196270"/>
                <a:gd name="connsiteX2" fmla="*/ 77 w 775030"/>
                <a:gd name="connsiteY2" fmla="*/ 10279 h 196270"/>
                <a:gd name="connsiteX3" fmla="*/ 500456 w 775030"/>
                <a:gd name="connsiteY3" fmla="*/ 153281 h 196270"/>
                <a:gd name="connsiteX4" fmla="*/ 760362 w 775030"/>
                <a:gd name="connsiteY4" fmla="*/ 196270 h 196270"/>
                <a:gd name="connsiteX5" fmla="*/ 775030 w 775030"/>
                <a:gd name="connsiteY5" fmla="*/ 117213 h 19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5030" h="196270">
                  <a:moveTo>
                    <a:pt x="775030" y="117213"/>
                  </a:moveTo>
                  <a:cubicBezTo>
                    <a:pt x="700101" y="98735"/>
                    <a:pt x="612280" y="79621"/>
                    <a:pt x="517983" y="61587"/>
                  </a:cubicBezTo>
                  <a:cubicBezTo>
                    <a:pt x="236804" y="7929"/>
                    <a:pt x="4966" y="-14994"/>
                    <a:pt x="77" y="10279"/>
                  </a:cubicBezTo>
                  <a:cubicBezTo>
                    <a:pt x="-4750" y="35616"/>
                    <a:pt x="219279" y="99623"/>
                    <a:pt x="500456" y="153281"/>
                  </a:cubicBezTo>
                  <a:cubicBezTo>
                    <a:pt x="594881" y="171315"/>
                    <a:pt x="683781" y="185856"/>
                    <a:pt x="760362" y="196270"/>
                  </a:cubicBezTo>
                  <a:lnTo>
                    <a:pt x="775030" y="117213"/>
                  </a:ln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922162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0"/>
    </mc:Choice>
    <mc:Fallback xmlns="">
      <p:transition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8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700000">
                                      <p:cBhvr>
                                        <p:cTn id="8" dur="10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0.36435 L -8.33333E-7 1.85185E-6 " pathEditMode="relative" rAng="0" ptsTypes="AA">
                                      <p:cBhvr>
                                        <p:cTn id="10" dur="1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8218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0.62222 L 1.875E-6 -2.22222E-6 " pathEditMode="relative" rAng="0" ptsTypes="AA">
                                      <p:cBhvr>
                                        <p:cTn id="12" dur="1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11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62222 L 1.25E-6 2.22222E-6 " pathEditMode="relative" rAng="0" ptsTypes="AA">
                                      <p:cBhvr>
                                        <p:cTn id="14" dur="125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111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7.40741E-7 L -1.66667E-6 0.40509 " pathEditMode="relative" rAng="0" ptsTypes="AA">
                                      <p:cBhvr>
                                        <p:cTn id="16" dur="125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255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18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35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100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0.36435 L -8.33333E-7 1.85185E-6 " pathEditMode="relative" rAng="0" ptsTypes="AA">
                                      <p:cBhvr>
                                        <p:cTn id="26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8218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1.85185E-6 L 2.70833E-6 0.61898 " pathEditMode="relative" rAng="0" ptsTypes="AA">
                                      <p:cBhvr>
                                        <p:cTn id="30" dur="1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09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31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A974703-73A1-4F88-836F-F56D11B3A9BE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89206"/>
              <a:gd name="connsiteY0" fmla="*/ 0 h 6844474"/>
              <a:gd name="connsiteX1" fmla="*/ 12189206 w 12189206"/>
              <a:gd name="connsiteY1" fmla="*/ 0 h 6844474"/>
              <a:gd name="connsiteX2" fmla="*/ 12189206 w 12189206"/>
              <a:gd name="connsiteY2" fmla="*/ 6844475 h 6844474"/>
              <a:gd name="connsiteX3" fmla="*/ 0 w 12189206"/>
              <a:gd name="connsiteY3" fmla="*/ 6844475 h 6844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206" h="6844474">
                <a:moveTo>
                  <a:pt x="0" y="0"/>
                </a:moveTo>
                <a:lnTo>
                  <a:pt x="12189206" y="0"/>
                </a:lnTo>
                <a:lnTo>
                  <a:pt x="12189206" y="6844475"/>
                </a:lnTo>
                <a:lnTo>
                  <a:pt x="0" y="6844475"/>
                </a:lnTo>
                <a:close/>
              </a:path>
            </a:pathLst>
          </a:custGeom>
          <a:solidFill>
            <a:srgbClr val="EFE8D7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4" name="Graphic 2">
            <a:extLst>
              <a:ext uri="{FF2B5EF4-FFF2-40B4-BE49-F238E27FC236}">
                <a16:creationId xmlns:a16="http://schemas.microsoft.com/office/drawing/2014/main" id="{E5184FA6-9010-488D-BD07-ADBE2D97104E}"/>
              </a:ext>
            </a:extLst>
          </p:cNvPr>
          <p:cNvGrpSpPr/>
          <p:nvPr/>
        </p:nvGrpSpPr>
        <p:grpSpPr>
          <a:xfrm>
            <a:off x="5257686" y="1089330"/>
            <a:ext cx="3852351" cy="5680924"/>
            <a:chOff x="3769469" y="950587"/>
            <a:chExt cx="4007762" cy="5910103"/>
          </a:xfrm>
        </p:grpSpPr>
        <p:grpSp>
          <p:nvGrpSpPr>
            <p:cNvPr id="7" name="Graphic 2">
              <a:extLst>
                <a:ext uri="{FF2B5EF4-FFF2-40B4-BE49-F238E27FC236}">
                  <a16:creationId xmlns:a16="http://schemas.microsoft.com/office/drawing/2014/main" id="{E5184FA6-9010-488D-BD07-ADBE2D97104E}"/>
                </a:ext>
              </a:extLst>
            </p:cNvPr>
            <p:cNvGrpSpPr/>
            <p:nvPr/>
          </p:nvGrpSpPr>
          <p:grpSpPr>
            <a:xfrm>
              <a:off x="5195172" y="3846496"/>
              <a:ext cx="1222884" cy="2495023"/>
              <a:chOff x="5195172" y="3846496"/>
              <a:chExt cx="1222884" cy="2495023"/>
            </a:xfrm>
            <a:solidFill>
              <a:srgbClr val="4D4D4D"/>
            </a:solidFill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72C238AE-3C4A-40F5-8133-6816EAF11218}"/>
                  </a:ext>
                </a:extLst>
              </p:cNvPr>
              <p:cNvSpPr/>
              <p:nvPr/>
            </p:nvSpPr>
            <p:spPr>
              <a:xfrm>
                <a:off x="5195172" y="3846496"/>
                <a:ext cx="1222884" cy="2495023"/>
              </a:xfrm>
              <a:custGeom>
                <a:avLst/>
                <a:gdLst>
                  <a:gd name="connsiteX0" fmla="*/ 50130 w 1222884"/>
                  <a:gd name="connsiteY0" fmla="*/ 2382032 h 2495023"/>
                  <a:gd name="connsiteX1" fmla="*/ 176389 w 1222884"/>
                  <a:gd name="connsiteY1" fmla="*/ 2471184 h 2495023"/>
                  <a:gd name="connsiteX2" fmla="*/ 214510 w 1222884"/>
                  <a:gd name="connsiteY2" fmla="*/ 2482337 h 2495023"/>
                  <a:gd name="connsiteX3" fmla="*/ 224176 w 1222884"/>
                  <a:gd name="connsiteY3" fmla="*/ 2484770 h 2495023"/>
                  <a:gd name="connsiteX4" fmla="*/ 227015 w 1222884"/>
                  <a:gd name="connsiteY4" fmla="*/ 2485445 h 2495023"/>
                  <a:gd name="connsiteX5" fmla="*/ 395383 w 1222884"/>
                  <a:gd name="connsiteY5" fmla="*/ 2480444 h 2495023"/>
                  <a:gd name="connsiteX6" fmla="*/ 428705 w 1222884"/>
                  <a:gd name="connsiteY6" fmla="*/ 2465979 h 2495023"/>
                  <a:gd name="connsiteX7" fmla="*/ 469395 w 1222884"/>
                  <a:gd name="connsiteY7" fmla="*/ 2437389 h 2495023"/>
                  <a:gd name="connsiteX8" fmla="*/ 643441 w 1222884"/>
                  <a:gd name="connsiteY8" fmla="*/ 372357 h 2495023"/>
                  <a:gd name="connsiteX9" fmla="*/ 643509 w 1222884"/>
                  <a:gd name="connsiteY9" fmla="*/ 372830 h 2495023"/>
                  <a:gd name="connsiteX10" fmla="*/ 714682 w 1222884"/>
                  <a:gd name="connsiteY10" fmla="*/ 1286184 h 2495023"/>
                  <a:gd name="connsiteX11" fmla="*/ 738406 w 1222884"/>
                  <a:gd name="connsiteY11" fmla="*/ 2369054 h 2495023"/>
                  <a:gd name="connsiteX12" fmla="*/ 834250 w 1222884"/>
                  <a:gd name="connsiteY12" fmla="*/ 2403255 h 2495023"/>
                  <a:gd name="connsiteX13" fmla="*/ 849120 w 1222884"/>
                  <a:gd name="connsiteY13" fmla="*/ 2408595 h 2495023"/>
                  <a:gd name="connsiteX14" fmla="*/ 854527 w 1222884"/>
                  <a:gd name="connsiteY14" fmla="*/ 2410352 h 2495023"/>
                  <a:gd name="connsiteX15" fmla="*/ 994642 w 1222884"/>
                  <a:gd name="connsiteY15" fmla="*/ 2408933 h 2495023"/>
                  <a:gd name="connsiteX16" fmla="*/ 1020597 w 1222884"/>
                  <a:gd name="connsiteY16" fmla="*/ 2402174 h 2495023"/>
                  <a:gd name="connsiteX17" fmla="*/ 1125971 w 1222884"/>
                  <a:gd name="connsiteY17" fmla="*/ 2361146 h 2495023"/>
                  <a:gd name="connsiteX18" fmla="*/ 1212960 w 1222884"/>
                  <a:gd name="connsiteY18" fmla="*/ 1262391 h 2495023"/>
                  <a:gd name="connsiteX19" fmla="*/ 1186938 w 1222884"/>
                  <a:gd name="connsiteY19" fmla="*/ 72930 h 2495023"/>
                  <a:gd name="connsiteX20" fmla="*/ 509138 w 1222884"/>
                  <a:gd name="connsiteY20" fmla="*/ 92261 h 2495023"/>
                  <a:gd name="connsiteX21" fmla="*/ 2546 w 1222884"/>
                  <a:gd name="connsiteY21" fmla="*/ 0 h 2495023"/>
                  <a:gd name="connsiteX22" fmla="*/ 2478 w 1222884"/>
                  <a:gd name="connsiteY22" fmla="*/ 406 h 2495023"/>
                  <a:gd name="connsiteX23" fmla="*/ 50130 w 1222884"/>
                  <a:gd name="connsiteY23" fmla="*/ 2382032 h 2495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22884" h="2495023">
                    <a:moveTo>
                      <a:pt x="50130" y="2382032"/>
                    </a:moveTo>
                    <a:cubicBezTo>
                      <a:pt x="50130" y="2382032"/>
                      <a:pt x="59592" y="2432455"/>
                      <a:pt x="176389" y="2471184"/>
                    </a:cubicBezTo>
                    <a:cubicBezTo>
                      <a:pt x="188015" y="2475037"/>
                      <a:pt x="200654" y="2478822"/>
                      <a:pt x="214510" y="2482337"/>
                    </a:cubicBezTo>
                    <a:cubicBezTo>
                      <a:pt x="217687" y="2483148"/>
                      <a:pt x="220931" y="2483959"/>
                      <a:pt x="224176" y="2484770"/>
                    </a:cubicBezTo>
                    <a:cubicBezTo>
                      <a:pt x="225122" y="2484972"/>
                      <a:pt x="226068" y="2485243"/>
                      <a:pt x="227015" y="2485445"/>
                    </a:cubicBezTo>
                    <a:cubicBezTo>
                      <a:pt x="298999" y="2502411"/>
                      <a:pt x="355302" y="2494368"/>
                      <a:pt x="395383" y="2480444"/>
                    </a:cubicBezTo>
                    <a:cubicBezTo>
                      <a:pt x="408158" y="2476051"/>
                      <a:pt x="419243" y="2470981"/>
                      <a:pt x="428705" y="2465979"/>
                    </a:cubicBezTo>
                    <a:cubicBezTo>
                      <a:pt x="455742" y="2451650"/>
                      <a:pt x="469395" y="2437389"/>
                      <a:pt x="469395" y="2437389"/>
                    </a:cubicBezTo>
                    <a:lnTo>
                      <a:pt x="643441" y="372357"/>
                    </a:lnTo>
                    <a:cubicBezTo>
                      <a:pt x="643441" y="372357"/>
                      <a:pt x="643441" y="372560"/>
                      <a:pt x="643509" y="372830"/>
                    </a:cubicBezTo>
                    <a:lnTo>
                      <a:pt x="714682" y="1286184"/>
                    </a:lnTo>
                    <a:lnTo>
                      <a:pt x="738406" y="2369054"/>
                    </a:lnTo>
                    <a:cubicBezTo>
                      <a:pt x="738406" y="2369054"/>
                      <a:pt x="738406" y="2369054"/>
                      <a:pt x="834250" y="2403255"/>
                    </a:cubicBezTo>
                    <a:cubicBezTo>
                      <a:pt x="838913" y="2404945"/>
                      <a:pt x="843915" y="2406703"/>
                      <a:pt x="849120" y="2408595"/>
                    </a:cubicBezTo>
                    <a:cubicBezTo>
                      <a:pt x="850877" y="2409271"/>
                      <a:pt x="852634" y="2409811"/>
                      <a:pt x="854527" y="2410352"/>
                    </a:cubicBezTo>
                    <a:cubicBezTo>
                      <a:pt x="897852" y="2424073"/>
                      <a:pt x="948748" y="2419477"/>
                      <a:pt x="994642" y="2408933"/>
                    </a:cubicBezTo>
                    <a:cubicBezTo>
                      <a:pt x="1003497" y="2406905"/>
                      <a:pt x="1012216" y="2404607"/>
                      <a:pt x="1020597" y="2402174"/>
                    </a:cubicBezTo>
                    <a:cubicBezTo>
                      <a:pt x="1080145" y="2385209"/>
                      <a:pt x="1125971" y="2361146"/>
                      <a:pt x="1125971" y="2361146"/>
                    </a:cubicBezTo>
                    <a:cubicBezTo>
                      <a:pt x="1125971" y="2361146"/>
                      <a:pt x="1167675" y="1737960"/>
                      <a:pt x="1212960" y="1262391"/>
                    </a:cubicBezTo>
                    <a:cubicBezTo>
                      <a:pt x="1236617" y="1013928"/>
                      <a:pt x="1213974" y="354784"/>
                      <a:pt x="1186938" y="72930"/>
                    </a:cubicBezTo>
                    <a:cubicBezTo>
                      <a:pt x="1140638" y="101724"/>
                      <a:pt x="966051" y="178710"/>
                      <a:pt x="509138" y="92261"/>
                    </a:cubicBezTo>
                    <a:cubicBezTo>
                      <a:pt x="73111" y="9733"/>
                      <a:pt x="9981" y="338"/>
                      <a:pt x="2546" y="0"/>
                    </a:cubicBezTo>
                    <a:cubicBezTo>
                      <a:pt x="2546" y="135"/>
                      <a:pt x="2478" y="270"/>
                      <a:pt x="2478" y="406"/>
                    </a:cubicBezTo>
                    <a:cubicBezTo>
                      <a:pt x="-13135" y="230011"/>
                      <a:pt x="50130" y="2382032"/>
                      <a:pt x="50130" y="2382032"/>
                    </a:cubicBezTo>
                    <a:close/>
                  </a:path>
                </a:pathLst>
              </a:custGeom>
              <a:solidFill>
                <a:srgbClr val="4D4D4D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" name="Graphic 2">
                <a:extLst>
                  <a:ext uri="{FF2B5EF4-FFF2-40B4-BE49-F238E27FC236}">
                    <a16:creationId xmlns:a16="http://schemas.microsoft.com/office/drawing/2014/main" id="{E5184FA6-9010-488D-BD07-ADBE2D97104E}"/>
                  </a:ext>
                </a:extLst>
              </p:cNvPr>
              <p:cNvGrpSpPr/>
              <p:nvPr/>
            </p:nvGrpSpPr>
            <p:grpSpPr>
              <a:xfrm>
                <a:off x="5195219" y="3846563"/>
                <a:ext cx="854546" cy="2471116"/>
                <a:chOff x="5195219" y="3846563"/>
                <a:chExt cx="854546" cy="2471116"/>
              </a:xfrm>
              <a:solidFill>
                <a:srgbClr val="4D4D4D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00053A26-118E-40EC-9C8B-441E559EC941}"/>
                    </a:ext>
                  </a:extLst>
                </p:cNvPr>
                <p:cNvSpPr/>
                <p:nvPr/>
              </p:nvSpPr>
              <p:spPr>
                <a:xfrm>
                  <a:off x="5838748" y="4219393"/>
                  <a:ext cx="211018" cy="2037589"/>
                </a:xfrm>
                <a:custGeom>
                  <a:avLst/>
                  <a:gdLst>
                    <a:gd name="connsiteX0" fmla="*/ 0 w 211018"/>
                    <a:gd name="connsiteY0" fmla="*/ 0 h 2037589"/>
                    <a:gd name="connsiteX1" fmla="*/ 71173 w 211018"/>
                    <a:gd name="connsiteY1" fmla="*/ 913353 h 2037589"/>
                    <a:gd name="connsiteX2" fmla="*/ 94897 w 211018"/>
                    <a:gd name="connsiteY2" fmla="*/ 1996224 h 2037589"/>
                    <a:gd name="connsiteX3" fmla="*/ 190741 w 211018"/>
                    <a:gd name="connsiteY3" fmla="*/ 2030493 h 2037589"/>
                    <a:gd name="connsiteX4" fmla="*/ 205611 w 211018"/>
                    <a:gd name="connsiteY4" fmla="*/ 2035832 h 2037589"/>
                    <a:gd name="connsiteX5" fmla="*/ 211018 w 211018"/>
                    <a:gd name="connsiteY5" fmla="*/ 2037590 h 2037589"/>
                    <a:gd name="connsiteX6" fmla="*/ 147551 w 211018"/>
                    <a:gd name="connsiteY6" fmla="*/ 1037315 h 2037589"/>
                    <a:gd name="connsiteX7" fmla="*/ 0 w 211018"/>
                    <a:gd name="connsiteY7" fmla="*/ 0 h 2037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1018" h="2037589">
                      <a:moveTo>
                        <a:pt x="0" y="0"/>
                      </a:moveTo>
                      <a:lnTo>
                        <a:pt x="71173" y="913353"/>
                      </a:lnTo>
                      <a:lnTo>
                        <a:pt x="94897" y="1996224"/>
                      </a:lnTo>
                      <a:cubicBezTo>
                        <a:pt x="94897" y="1996224"/>
                        <a:pt x="94897" y="1996224"/>
                        <a:pt x="190741" y="2030493"/>
                      </a:cubicBezTo>
                      <a:cubicBezTo>
                        <a:pt x="195405" y="2032183"/>
                        <a:pt x="200474" y="2033940"/>
                        <a:pt x="205611" y="2035832"/>
                      </a:cubicBezTo>
                      <a:cubicBezTo>
                        <a:pt x="207368" y="2036508"/>
                        <a:pt x="209193" y="2037049"/>
                        <a:pt x="211018" y="2037590"/>
                      </a:cubicBezTo>
                      <a:cubicBezTo>
                        <a:pt x="190606" y="1794060"/>
                        <a:pt x="147551" y="1049413"/>
                        <a:pt x="147551" y="1037315"/>
                      </a:cubicBezTo>
                      <a:cubicBezTo>
                        <a:pt x="147551" y="1021769"/>
                        <a:pt x="4529" y="21764"/>
                        <a:pt x="0" y="0"/>
                      </a:cubicBezTo>
                      <a:close/>
                    </a:path>
                  </a:pathLst>
                </a:custGeom>
                <a:solidFill>
                  <a:srgbClr val="4D4D4D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6FFCE922-F35D-42A6-8FF5-7E6CCE9D41C9}"/>
                    </a:ext>
                  </a:extLst>
                </p:cNvPr>
                <p:cNvSpPr/>
                <p:nvPr/>
              </p:nvSpPr>
              <p:spPr>
                <a:xfrm>
                  <a:off x="5195219" y="3846563"/>
                  <a:ext cx="176341" cy="2471116"/>
                </a:xfrm>
                <a:custGeom>
                  <a:avLst/>
                  <a:gdLst>
                    <a:gd name="connsiteX0" fmla="*/ 50082 w 176341"/>
                    <a:gd name="connsiteY0" fmla="*/ 2381964 h 2471116"/>
                    <a:gd name="connsiteX1" fmla="*/ 176342 w 176341"/>
                    <a:gd name="connsiteY1" fmla="*/ 2471117 h 2471116"/>
                    <a:gd name="connsiteX2" fmla="*/ 142343 w 176341"/>
                    <a:gd name="connsiteY2" fmla="*/ 129707 h 2471116"/>
                    <a:gd name="connsiteX3" fmla="*/ 150725 w 176341"/>
                    <a:gd name="connsiteY3" fmla="*/ 25279 h 2471116"/>
                    <a:gd name="connsiteX4" fmla="*/ 2566 w 176341"/>
                    <a:gd name="connsiteY4" fmla="*/ 0 h 2471116"/>
                    <a:gd name="connsiteX5" fmla="*/ 2498 w 176341"/>
                    <a:gd name="connsiteY5" fmla="*/ 406 h 2471116"/>
                    <a:gd name="connsiteX6" fmla="*/ 50082 w 176341"/>
                    <a:gd name="connsiteY6" fmla="*/ 2381964 h 2471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6341" h="2471116">
                      <a:moveTo>
                        <a:pt x="50082" y="2381964"/>
                      </a:moveTo>
                      <a:cubicBezTo>
                        <a:pt x="50082" y="2381964"/>
                        <a:pt x="59545" y="2432387"/>
                        <a:pt x="176342" y="2471117"/>
                      </a:cubicBezTo>
                      <a:cubicBezTo>
                        <a:pt x="166811" y="2067938"/>
                        <a:pt x="137950" y="209261"/>
                        <a:pt x="142343" y="129707"/>
                      </a:cubicBezTo>
                      <a:cubicBezTo>
                        <a:pt x="143628" y="106793"/>
                        <a:pt x="146737" y="69213"/>
                        <a:pt x="150725" y="25279"/>
                      </a:cubicBezTo>
                      <a:cubicBezTo>
                        <a:pt x="32441" y="3785"/>
                        <a:pt x="7095" y="203"/>
                        <a:pt x="2566" y="0"/>
                      </a:cubicBezTo>
                      <a:cubicBezTo>
                        <a:pt x="2566" y="135"/>
                        <a:pt x="2498" y="270"/>
                        <a:pt x="2498" y="406"/>
                      </a:cubicBezTo>
                      <a:cubicBezTo>
                        <a:pt x="-13183" y="229944"/>
                        <a:pt x="50082" y="2381964"/>
                        <a:pt x="50082" y="2381964"/>
                      </a:cubicBezTo>
                      <a:close/>
                    </a:path>
                  </a:pathLst>
                </a:custGeom>
                <a:solidFill>
                  <a:srgbClr val="4D4D4D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" name="Graphic 2">
              <a:extLst>
                <a:ext uri="{FF2B5EF4-FFF2-40B4-BE49-F238E27FC236}">
                  <a16:creationId xmlns:a16="http://schemas.microsoft.com/office/drawing/2014/main" id="{E5184FA6-9010-488D-BD07-ADBE2D97104E}"/>
                </a:ext>
              </a:extLst>
            </p:cNvPr>
            <p:cNvGrpSpPr/>
            <p:nvPr/>
          </p:nvGrpSpPr>
          <p:grpSpPr>
            <a:xfrm>
              <a:off x="5387512" y="6249751"/>
              <a:ext cx="1185173" cy="610939"/>
              <a:chOff x="5387512" y="6249751"/>
              <a:chExt cx="1185173" cy="610939"/>
            </a:xfrm>
            <a:solidFill>
              <a:schemeClr val="accent1"/>
            </a:solidFill>
          </p:grpSpPr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E5184FA6-9010-488D-BD07-ADBE2D97104E}"/>
                  </a:ext>
                </a:extLst>
              </p:cNvPr>
              <p:cNvGrpSpPr/>
              <p:nvPr/>
            </p:nvGrpSpPr>
            <p:grpSpPr>
              <a:xfrm>
                <a:off x="6004751" y="6249751"/>
                <a:ext cx="567935" cy="502599"/>
                <a:chOff x="6004751" y="6249751"/>
                <a:chExt cx="567935" cy="502599"/>
              </a:xfrm>
              <a:solidFill>
                <a:schemeClr val="accent1"/>
              </a:solidFill>
            </p:grpSpPr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1184618B-81F1-47E6-8965-D7209A829D69}"/>
                    </a:ext>
                  </a:extLst>
                </p:cNvPr>
                <p:cNvSpPr/>
                <p:nvPr/>
              </p:nvSpPr>
              <p:spPr>
                <a:xfrm>
                  <a:off x="6004751" y="6447927"/>
                  <a:ext cx="567935" cy="304423"/>
                </a:xfrm>
                <a:custGeom>
                  <a:avLst/>
                  <a:gdLst>
                    <a:gd name="connsiteX0" fmla="*/ 0 w 567935"/>
                    <a:gd name="connsiteY0" fmla="*/ 17371 h 304423"/>
                    <a:gd name="connsiteX1" fmla="*/ 269011 w 567935"/>
                    <a:gd name="connsiteY1" fmla="*/ 254682 h 304423"/>
                    <a:gd name="connsiteX2" fmla="*/ 567356 w 567935"/>
                    <a:gd name="connsiteY2" fmla="*/ 248666 h 304423"/>
                    <a:gd name="connsiteX3" fmla="*/ 456305 w 567935"/>
                    <a:gd name="connsiteY3" fmla="*/ 262590 h 304423"/>
                    <a:gd name="connsiteX4" fmla="*/ 129301 w 567935"/>
                    <a:gd name="connsiteY4" fmla="*/ 129030 h 304423"/>
                    <a:gd name="connsiteX5" fmla="*/ 1893 w 567935"/>
                    <a:gd name="connsiteY5" fmla="*/ 0 h 304423"/>
                    <a:gd name="connsiteX6" fmla="*/ 0 w 567935"/>
                    <a:gd name="connsiteY6" fmla="*/ 17371 h 304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7935" h="304423">
                      <a:moveTo>
                        <a:pt x="0" y="17371"/>
                      </a:moveTo>
                      <a:cubicBezTo>
                        <a:pt x="0" y="56979"/>
                        <a:pt x="110849" y="183576"/>
                        <a:pt x="269011" y="254682"/>
                      </a:cubicBezTo>
                      <a:cubicBezTo>
                        <a:pt x="409465" y="317879"/>
                        <a:pt x="579117" y="326125"/>
                        <a:pt x="567356" y="248666"/>
                      </a:cubicBezTo>
                      <a:cubicBezTo>
                        <a:pt x="538157" y="260224"/>
                        <a:pt x="500239" y="268470"/>
                        <a:pt x="456305" y="262590"/>
                      </a:cubicBezTo>
                      <a:cubicBezTo>
                        <a:pt x="350728" y="248531"/>
                        <a:pt x="196081" y="178237"/>
                        <a:pt x="129301" y="129030"/>
                      </a:cubicBezTo>
                      <a:cubicBezTo>
                        <a:pt x="85773" y="96925"/>
                        <a:pt x="33187" y="40960"/>
                        <a:pt x="1893" y="0"/>
                      </a:cubicBezTo>
                      <a:cubicBezTo>
                        <a:pt x="608" y="6354"/>
                        <a:pt x="0" y="12166"/>
                        <a:pt x="0" y="17371"/>
                      </a:cubicBezTo>
                      <a:close/>
                    </a:path>
                  </a:pathLst>
                </a:custGeom>
                <a:solidFill>
                  <a:srgbClr val="969696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B3A00811-CCAA-4883-AA85-3815B6480E9E}"/>
                    </a:ext>
                  </a:extLst>
                </p:cNvPr>
                <p:cNvSpPr/>
                <p:nvPr/>
              </p:nvSpPr>
              <p:spPr>
                <a:xfrm>
                  <a:off x="6029489" y="6249751"/>
                  <a:ext cx="188240" cy="148336"/>
                </a:xfrm>
                <a:custGeom>
                  <a:avLst/>
                  <a:gdLst>
                    <a:gd name="connsiteX0" fmla="*/ 14870 w 188240"/>
                    <a:gd name="connsiteY0" fmla="*/ 96858 h 148336"/>
                    <a:gd name="connsiteX1" fmla="*/ 10071 w 188240"/>
                    <a:gd name="connsiteY1" fmla="*/ 106861 h 148336"/>
                    <a:gd name="connsiteX2" fmla="*/ 146672 w 188240"/>
                    <a:gd name="connsiteY2" fmla="*/ 147821 h 148336"/>
                    <a:gd name="connsiteX3" fmla="*/ 188240 w 188240"/>
                    <a:gd name="connsiteY3" fmla="*/ 98344 h 148336"/>
                    <a:gd name="connsiteX4" fmla="*/ 160798 w 188240"/>
                    <a:gd name="connsiteY4" fmla="*/ 77459 h 148336"/>
                    <a:gd name="connsiteX5" fmla="*/ 160393 w 188240"/>
                    <a:gd name="connsiteY5" fmla="*/ 5677 h 148336"/>
                    <a:gd name="connsiteX6" fmla="*/ 20277 w 188240"/>
                    <a:gd name="connsiteY6" fmla="*/ 7097 h 148336"/>
                    <a:gd name="connsiteX7" fmla="*/ 14870 w 188240"/>
                    <a:gd name="connsiteY7" fmla="*/ 5340 h 148336"/>
                    <a:gd name="connsiteX8" fmla="*/ 0 w 188240"/>
                    <a:gd name="connsiteY8" fmla="*/ 0 h 148336"/>
                    <a:gd name="connsiteX9" fmla="*/ 14870 w 188240"/>
                    <a:gd name="connsiteY9" fmla="*/ 96858 h 148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8240" h="148336">
                      <a:moveTo>
                        <a:pt x="14870" y="96858"/>
                      </a:moveTo>
                      <a:cubicBezTo>
                        <a:pt x="14870" y="96858"/>
                        <a:pt x="12978" y="100575"/>
                        <a:pt x="10071" y="106861"/>
                      </a:cubicBezTo>
                      <a:cubicBezTo>
                        <a:pt x="45624" y="126056"/>
                        <a:pt x="103481" y="152349"/>
                        <a:pt x="146672" y="147821"/>
                      </a:cubicBezTo>
                      <a:cubicBezTo>
                        <a:pt x="174114" y="144915"/>
                        <a:pt x="184996" y="123015"/>
                        <a:pt x="188240" y="98344"/>
                      </a:cubicBezTo>
                      <a:cubicBezTo>
                        <a:pt x="171072" y="85096"/>
                        <a:pt x="160798" y="77459"/>
                        <a:pt x="160798" y="77459"/>
                      </a:cubicBezTo>
                      <a:lnTo>
                        <a:pt x="160393" y="5677"/>
                      </a:lnTo>
                      <a:cubicBezTo>
                        <a:pt x="114499" y="16289"/>
                        <a:pt x="63535" y="20818"/>
                        <a:pt x="20277" y="7097"/>
                      </a:cubicBezTo>
                      <a:cubicBezTo>
                        <a:pt x="18385" y="6556"/>
                        <a:pt x="16627" y="5948"/>
                        <a:pt x="14870" y="5340"/>
                      </a:cubicBezTo>
                      <a:cubicBezTo>
                        <a:pt x="9665" y="3447"/>
                        <a:pt x="4664" y="1690"/>
                        <a:pt x="0" y="0"/>
                      </a:cubicBezTo>
                      <a:lnTo>
                        <a:pt x="14870" y="96858"/>
                      </a:lnTo>
                      <a:close/>
                    </a:path>
                  </a:pathLst>
                </a:custGeom>
                <a:solidFill>
                  <a:srgbClr val="FDD2B4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A991F219-B046-4850-8DC5-F83149D1E6CA}"/>
                    </a:ext>
                  </a:extLst>
                </p:cNvPr>
                <p:cNvSpPr/>
                <p:nvPr/>
              </p:nvSpPr>
              <p:spPr>
                <a:xfrm>
                  <a:off x="6006576" y="6348163"/>
                  <a:ext cx="565463" cy="364368"/>
                </a:xfrm>
                <a:custGeom>
                  <a:avLst/>
                  <a:gdLst>
                    <a:gd name="connsiteX0" fmla="*/ 0 w 565463"/>
                    <a:gd name="connsiteY0" fmla="*/ 99832 h 364368"/>
                    <a:gd name="connsiteX1" fmla="*/ 127408 w 565463"/>
                    <a:gd name="connsiteY1" fmla="*/ 228862 h 364368"/>
                    <a:gd name="connsiteX2" fmla="*/ 454412 w 565463"/>
                    <a:gd name="connsiteY2" fmla="*/ 362421 h 364368"/>
                    <a:gd name="connsiteX3" fmla="*/ 565464 w 565463"/>
                    <a:gd name="connsiteY3" fmla="*/ 348498 h 364368"/>
                    <a:gd name="connsiteX4" fmla="*/ 551946 w 565463"/>
                    <a:gd name="connsiteY4" fmla="*/ 314973 h 364368"/>
                    <a:gd name="connsiteX5" fmla="*/ 211086 w 565463"/>
                    <a:gd name="connsiteY5" fmla="*/ 0 h 364368"/>
                    <a:gd name="connsiteX6" fmla="*/ 169585 w 565463"/>
                    <a:gd name="connsiteY6" fmla="*/ 49476 h 364368"/>
                    <a:gd name="connsiteX7" fmla="*/ 32984 w 565463"/>
                    <a:gd name="connsiteY7" fmla="*/ 8516 h 364368"/>
                    <a:gd name="connsiteX8" fmla="*/ 0 w 565463"/>
                    <a:gd name="connsiteY8" fmla="*/ 99832 h 36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5463" h="364368">
                      <a:moveTo>
                        <a:pt x="0" y="99832"/>
                      </a:moveTo>
                      <a:cubicBezTo>
                        <a:pt x="31294" y="140792"/>
                        <a:pt x="83880" y="196756"/>
                        <a:pt x="127408" y="228862"/>
                      </a:cubicBezTo>
                      <a:cubicBezTo>
                        <a:pt x="194188" y="278068"/>
                        <a:pt x="348836" y="348362"/>
                        <a:pt x="454412" y="362421"/>
                      </a:cubicBezTo>
                      <a:cubicBezTo>
                        <a:pt x="498346" y="368302"/>
                        <a:pt x="536265" y="360056"/>
                        <a:pt x="565464" y="348498"/>
                      </a:cubicBezTo>
                      <a:cubicBezTo>
                        <a:pt x="564112" y="338765"/>
                        <a:pt x="559651" y="327612"/>
                        <a:pt x="551946" y="314973"/>
                      </a:cubicBezTo>
                      <a:cubicBezTo>
                        <a:pt x="495980" y="223590"/>
                        <a:pt x="286652" y="58128"/>
                        <a:pt x="211086" y="0"/>
                      </a:cubicBezTo>
                      <a:cubicBezTo>
                        <a:pt x="207841" y="24670"/>
                        <a:pt x="197027" y="46570"/>
                        <a:pt x="169585" y="49476"/>
                      </a:cubicBezTo>
                      <a:cubicBezTo>
                        <a:pt x="126395" y="54005"/>
                        <a:pt x="68469" y="27712"/>
                        <a:pt x="32984" y="8516"/>
                      </a:cubicBezTo>
                      <a:cubicBezTo>
                        <a:pt x="24130" y="27306"/>
                        <a:pt x="5948" y="68672"/>
                        <a:pt x="0" y="9983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7" name="Graphic 2">
                  <a:extLst>
                    <a:ext uri="{FF2B5EF4-FFF2-40B4-BE49-F238E27FC236}">
                      <a16:creationId xmlns:a16="http://schemas.microsoft.com/office/drawing/2014/main" id="{E5184FA6-9010-488D-BD07-ADBE2D97104E}"/>
                    </a:ext>
                  </a:extLst>
                </p:cNvPr>
                <p:cNvGrpSpPr/>
                <p:nvPr/>
              </p:nvGrpSpPr>
              <p:grpSpPr>
                <a:xfrm>
                  <a:off x="6185085" y="6404764"/>
                  <a:ext cx="248624" cy="218064"/>
                  <a:chOff x="6185085" y="6404764"/>
                  <a:chExt cx="248624" cy="218064"/>
                </a:xfrm>
                <a:solidFill>
                  <a:srgbClr val="4D4D4D"/>
                </a:solidFill>
              </p:grpSpPr>
              <p:sp>
                <p:nvSpPr>
                  <p:cNvPr id="18" name="Freeform: Shape 17">
                    <a:extLst>
                      <a:ext uri="{FF2B5EF4-FFF2-40B4-BE49-F238E27FC236}">
                        <a16:creationId xmlns:a16="http://schemas.microsoft.com/office/drawing/2014/main" id="{C6502AD2-ABA7-471E-975A-E86E6963BB14}"/>
                      </a:ext>
                    </a:extLst>
                  </p:cNvPr>
                  <p:cNvSpPr/>
                  <p:nvPr/>
                </p:nvSpPr>
                <p:spPr>
                  <a:xfrm>
                    <a:off x="6336848" y="6531787"/>
                    <a:ext cx="96861" cy="91041"/>
                  </a:xfrm>
                  <a:custGeom>
                    <a:avLst/>
                    <a:gdLst>
                      <a:gd name="connsiteX0" fmla="*/ 4843 w 96861"/>
                      <a:gd name="connsiteY0" fmla="*/ 47942 h 91041"/>
                      <a:gd name="connsiteX1" fmla="*/ 85208 w 96861"/>
                      <a:gd name="connsiteY1" fmla="*/ 20 h 91041"/>
                      <a:gd name="connsiteX2" fmla="*/ 95009 w 96861"/>
                      <a:gd name="connsiteY2" fmla="*/ 33004 h 91041"/>
                      <a:gd name="connsiteX3" fmla="*/ 57834 w 96861"/>
                      <a:gd name="connsiteY3" fmla="*/ 59432 h 91041"/>
                      <a:gd name="connsiteX4" fmla="*/ 22349 w 96861"/>
                      <a:gd name="connsiteY4" fmla="*/ 88496 h 91041"/>
                      <a:gd name="connsiteX5" fmla="*/ 4843 w 96861"/>
                      <a:gd name="connsiteY5" fmla="*/ 47942 h 91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861" h="91041">
                        <a:moveTo>
                          <a:pt x="4843" y="47942"/>
                        </a:moveTo>
                        <a:cubicBezTo>
                          <a:pt x="25728" y="29084"/>
                          <a:pt x="56009" y="2994"/>
                          <a:pt x="85208" y="20"/>
                        </a:cubicBezTo>
                        <a:cubicBezTo>
                          <a:pt x="93860" y="-859"/>
                          <a:pt x="100146" y="27867"/>
                          <a:pt x="95009" y="33004"/>
                        </a:cubicBezTo>
                        <a:cubicBezTo>
                          <a:pt x="84667" y="43481"/>
                          <a:pt x="69865" y="50848"/>
                          <a:pt x="57834" y="59432"/>
                        </a:cubicBezTo>
                        <a:cubicBezTo>
                          <a:pt x="45330" y="68354"/>
                          <a:pt x="33501" y="78020"/>
                          <a:pt x="22349" y="88496"/>
                        </a:cubicBezTo>
                        <a:cubicBezTo>
                          <a:pt x="8425" y="101676"/>
                          <a:pt x="-8472" y="59973"/>
                          <a:pt x="4843" y="47942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BEB9A80D-D689-4526-BB3C-138B0680C862}"/>
                      </a:ext>
                    </a:extLst>
                  </p:cNvPr>
                  <p:cNvSpPr/>
                  <p:nvPr/>
                </p:nvSpPr>
                <p:spPr>
                  <a:xfrm>
                    <a:off x="6256500" y="6475706"/>
                    <a:ext cx="110157" cy="91791"/>
                  </a:xfrm>
                  <a:custGeom>
                    <a:avLst/>
                    <a:gdLst>
                      <a:gd name="connsiteX0" fmla="*/ 5636 w 110157"/>
                      <a:gd name="connsiteY0" fmla="*/ 48193 h 91791"/>
                      <a:gd name="connsiteX1" fmla="*/ 49300 w 110157"/>
                      <a:gd name="connsiteY1" fmla="*/ 19534 h 91791"/>
                      <a:gd name="connsiteX2" fmla="*/ 100263 w 110157"/>
                      <a:gd name="connsiteY2" fmla="*/ 1 h 91791"/>
                      <a:gd name="connsiteX3" fmla="*/ 108982 w 110157"/>
                      <a:gd name="connsiteY3" fmla="*/ 30349 h 91791"/>
                      <a:gd name="connsiteX4" fmla="*/ 66468 w 110157"/>
                      <a:gd name="connsiteY4" fmla="*/ 59616 h 91791"/>
                      <a:gd name="connsiteX5" fmla="*/ 23886 w 110157"/>
                      <a:gd name="connsiteY5" fmla="*/ 89491 h 91791"/>
                      <a:gd name="connsiteX6" fmla="*/ 5636 w 110157"/>
                      <a:gd name="connsiteY6" fmla="*/ 48193 h 91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157" h="91791">
                        <a:moveTo>
                          <a:pt x="5636" y="48193"/>
                        </a:moveTo>
                        <a:cubicBezTo>
                          <a:pt x="19155" y="37311"/>
                          <a:pt x="34024" y="27780"/>
                          <a:pt x="49300" y="19534"/>
                        </a:cubicBezTo>
                        <a:cubicBezTo>
                          <a:pt x="64575" y="11288"/>
                          <a:pt x="82487" y="338"/>
                          <a:pt x="100263" y="1"/>
                        </a:cubicBezTo>
                        <a:cubicBezTo>
                          <a:pt x="106752" y="-135"/>
                          <a:pt x="112768" y="26158"/>
                          <a:pt x="108982" y="30349"/>
                        </a:cubicBezTo>
                        <a:cubicBezTo>
                          <a:pt x="97695" y="42853"/>
                          <a:pt x="80459" y="50423"/>
                          <a:pt x="66468" y="59616"/>
                        </a:cubicBezTo>
                        <a:cubicBezTo>
                          <a:pt x="51936" y="69146"/>
                          <a:pt x="38012" y="79420"/>
                          <a:pt x="23886" y="89491"/>
                        </a:cubicBezTo>
                        <a:cubicBezTo>
                          <a:pt x="6312" y="102062"/>
                          <a:pt x="-8490" y="59548"/>
                          <a:pt x="5636" y="48193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9BB34EB-FA12-49C0-915D-85D9AE6EFD95}"/>
                      </a:ext>
                    </a:extLst>
                  </p:cNvPr>
                  <p:cNvSpPr/>
                  <p:nvPr/>
                </p:nvSpPr>
                <p:spPr>
                  <a:xfrm>
                    <a:off x="6185085" y="6404764"/>
                    <a:ext cx="104087" cy="93839"/>
                  </a:xfrm>
                  <a:custGeom>
                    <a:avLst/>
                    <a:gdLst>
                      <a:gd name="connsiteX0" fmla="*/ 3039 w 104087"/>
                      <a:gd name="connsiteY0" fmla="*/ 53572 h 93839"/>
                      <a:gd name="connsiteX1" fmla="*/ 44405 w 104087"/>
                      <a:gd name="connsiteY1" fmla="*/ 20655 h 93839"/>
                      <a:gd name="connsiteX2" fmla="*/ 91786 w 104087"/>
                      <a:gd name="connsiteY2" fmla="*/ 40 h 93839"/>
                      <a:gd name="connsiteX3" fmla="*/ 101992 w 104087"/>
                      <a:gd name="connsiteY3" fmla="*/ 33971 h 93839"/>
                      <a:gd name="connsiteX4" fmla="*/ 62790 w 104087"/>
                      <a:gd name="connsiteY4" fmla="*/ 62291 h 93839"/>
                      <a:gd name="connsiteX5" fmla="*/ 23925 w 104087"/>
                      <a:gd name="connsiteY5" fmla="*/ 91896 h 93839"/>
                      <a:gd name="connsiteX6" fmla="*/ 3039 w 104087"/>
                      <a:gd name="connsiteY6" fmla="*/ 53572 h 93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087" h="93839">
                        <a:moveTo>
                          <a:pt x="3039" y="53572"/>
                        </a:moveTo>
                        <a:cubicBezTo>
                          <a:pt x="13381" y="39716"/>
                          <a:pt x="29670" y="29374"/>
                          <a:pt x="44405" y="20655"/>
                        </a:cubicBezTo>
                        <a:cubicBezTo>
                          <a:pt x="58802" y="12071"/>
                          <a:pt x="75024" y="2338"/>
                          <a:pt x="91786" y="40"/>
                        </a:cubicBezTo>
                        <a:cubicBezTo>
                          <a:pt x="101181" y="-1244"/>
                          <a:pt x="107602" y="28563"/>
                          <a:pt x="101992" y="33971"/>
                        </a:cubicBezTo>
                        <a:cubicBezTo>
                          <a:pt x="90502" y="45123"/>
                          <a:pt x="75699" y="52829"/>
                          <a:pt x="62790" y="62291"/>
                        </a:cubicBezTo>
                        <a:cubicBezTo>
                          <a:pt x="49812" y="71822"/>
                          <a:pt x="37646" y="83582"/>
                          <a:pt x="23925" y="91896"/>
                        </a:cubicBezTo>
                        <a:cubicBezTo>
                          <a:pt x="5743" y="102711"/>
                          <a:pt x="-5815" y="65400"/>
                          <a:pt x="3039" y="53572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1" name="Graphic 2">
                <a:extLst>
                  <a:ext uri="{FF2B5EF4-FFF2-40B4-BE49-F238E27FC236}">
                    <a16:creationId xmlns:a16="http://schemas.microsoft.com/office/drawing/2014/main" id="{E5184FA6-9010-488D-BD07-ADBE2D97104E}"/>
                  </a:ext>
                </a:extLst>
              </p:cNvPr>
              <p:cNvGrpSpPr/>
              <p:nvPr/>
            </p:nvGrpSpPr>
            <p:grpSpPr>
              <a:xfrm>
                <a:off x="5387512" y="6326939"/>
                <a:ext cx="608528" cy="533750"/>
                <a:chOff x="5387512" y="6326939"/>
                <a:chExt cx="608528" cy="533750"/>
              </a:xfrm>
              <a:solidFill>
                <a:schemeClr val="accent1"/>
              </a:solidFill>
            </p:grpSpPr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759A110F-4D5B-4E56-8716-6A046EFD9617}"/>
                    </a:ext>
                  </a:extLst>
                </p:cNvPr>
                <p:cNvSpPr/>
                <p:nvPr/>
              </p:nvSpPr>
              <p:spPr>
                <a:xfrm>
                  <a:off x="5387512" y="6534510"/>
                  <a:ext cx="608528" cy="326179"/>
                </a:xfrm>
                <a:custGeom>
                  <a:avLst/>
                  <a:gdLst>
                    <a:gd name="connsiteX0" fmla="*/ 0 w 608528"/>
                    <a:gd name="connsiteY0" fmla="*/ 18520 h 326179"/>
                    <a:gd name="connsiteX1" fmla="*/ 288207 w 608528"/>
                    <a:gd name="connsiteY1" fmla="*/ 272864 h 326179"/>
                    <a:gd name="connsiteX2" fmla="*/ 607911 w 608528"/>
                    <a:gd name="connsiteY2" fmla="*/ 266442 h 326179"/>
                    <a:gd name="connsiteX3" fmla="*/ 488884 w 608528"/>
                    <a:gd name="connsiteY3" fmla="*/ 281380 h 326179"/>
                    <a:gd name="connsiteX4" fmla="*/ 138493 w 608528"/>
                    <a:gd name="connsiteY4" fmla="*/ 138290 h 326179"/>
                    <a:gd name="connsiteX5" fmla="*/ 1960 w 608528"/>
                    <a:gd name="connsiteY5" fmla="*/ 0 h 326179"/>
                    <a:gd name="connsiteX6" fmla="*/ 0 w 608528"/>
                    <a:gd name="connsiteY6" fmla="*/ 18520 h 326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8528" h="326179">
                      <a:moveTo>
                        <a:pt x="0" y="18520"/>
                      </a:moveTo>
                      <a:cubicBezTo>
                        <a:pt x="0" y="60967"/>
                        <a:pt x="118757" y="196621"/>
                        <a:pt x="288207" y="272864"/>
                      </a:cubicBezTo>
                      <a:cubicBezTo>
                        <a:pt x="438664" y="340590"/>
                        <a:pt x="620483" y="349444"/>
                        <a:pt x="607911" y="266442"/>
                      </a:cubicBezTo>
                      <a:cubicBezTo>
                        <a:pt x="576616" y="278879"/>
                        <a:pt x="535994" y="287666"/>
                        <a:pt x="488884" y="281380"/>
                      </a:cubicBezTo>
                      <a:cubicBezTo>
                        <a:pt x="375804" y="266307"/>
                        <a:pt x="210004" y="191011"/>
                        <a:pt x="138493" y="138290"/>
                      </a:cubicBezTo>
                      <a:cubicBezTo>
                        <a:pt x="91856" y="103887"/>
                        <a:pt x="35553" y="43934"/>
                        <a:pt x="1960" y="0"/>
                      </a:cubicBezTo>
                      <a:cubicBezTo>
                        <a:pt x="744" y="6759"/>
                        <a:pt x="0" y="12977"/>
                        <a:pt x="0" y="18520"/>
                      </a:cubicBezTo>
                      <a:close/>
                    </a:path>
                  </a:pathLst>
                </a:custGeom>
                <a:solidFill>
                  <a:srgbClr val="969696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17A78A40-A7D1-4834-BCBA-C92E7D523498}"/>
                    </a:ext>
                  </a:extLst>
                </p:cNvPr>
                <p:cNvSpPr/>
                <p:nvPr/>
              </p:nvSpPr>
              <p:spPr>
                <a:xfrm>
                  <a:off x="5409682" y="6326939"/>
                  <a:ext cx="206084" cy="154121"/>
                </a:xfrm>
                <a:custGeom>
                  <a:avLst/>
                  <a:gdLst>
                    <a:gd name="connsiteX0" fmla="*/ 20277 w 206084"/>
                    <a:gd name="connsiteY0" fmla="*/ 98953 h 154121"/>
                    <a:gd name="connsiteX1" fmla="*/ 15140 w 206084"/>
                    <a:gd name="connsiteY1" fmla="*/ 109700 h 154121"/>
                    <a:gd name="connsiteX2" fmla="*/ 161542 w 206084"/>
                    <a:gd name="connsiteY2" fmla="*/ 153566 h 154121"/>
                    <a:gd name="connsiteX3" fmla="*/ 206084 w 206084"/>
                    <a:gd name="connsiteY3" fmla="*/ 100643 h 154121"/>
                    <a:gd name="connsiteX4" fmla="*/ 176614 w 206084"/>
                    <a:gd name="connsiteY4" fmla="*/ 78203 h 154121"/>
                    <a:gd name="connsiteX5" fmla="*/ 180873 w 206084"/>
                    <a:gd name="connsiteY5" fmla="*/ 0 h 154121"/>
                    <a:gd name="connsiteX6" fmla="*/ 12504 w 206084"/>
                    <a:gd name="connsiteY6" fmla="*/ 5002 h 154121"/>
                    <a:gd name="connsiteX7" fmla="*/ 9666 w 206084"/>
                    <a:gd name="connsiteY7" fmla="*/ 4326 h 154121"/>
                    <a:gd name="connsiteX8" fmla="*/ 0 w 206084"/>
                    <a:gd name="connsiteY8" fmla="*/ 1893 h 154121"/>
                    <a:gd name="connsiteX9" fmla="*/ 20277 w 206084"/>
                    <a:gd name="connsiteY9" fmla="*/ 98953 h 154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6084" h="154121">
                      <a:moveTo>
                        <a:pt x="20277" y="98953"/>
                      </a:moveTo>
                      <a:cubicBezTo>
                        <a:pt x="20277" y="98953"/>
                        <a:pt x="18249" y="103008"/>
                        <a:pt x="15140" y="109700"/>
                      </a:cubicBezTo>
                      <a:cubicBezTo>
                        <a:pt x="53194" y="130247"/>
                        <a:pt x="115242" y="158433"/>
                        <a:pt x="161542" y="153566"/>
                      </a:cubicBezTo>
                      <a:cubicBezTo>
                        <a:pt x="190944" y="150525"/>
                        <a:pt x="202569" y="127003"/>
                        <a:pt x="206084" y="100643"/>
                      </a:cubicBezTo>
                      <a:cubicBezTo>
                        <a:pt x="187632" y="86448"/>
                        <a:pt x="176614" y="78203"/>
                        <a:pt x="176614" y="78203"/>
                      </a:cubicBezTo>
                      <a:lnTo>
                        <a:pt x="180873" y="0"/>
                      </a:lnTo>
                      <a:cubicBezTo>
                        <a:pt x="140791" y="13991"/>
                        <a:pt x="84488" y="22035"/>
                        <a:pt x="12504" y="5002"/>
                      </a:cubicBezTo>
                      <a:cubicBezTo>
                        <a:pt x="11558" y="4799"/>
                        <a:pt x="10612" y="4596"/>
                        <a:pt x="9666" y="4326"/>
                      </a:cubicBezTo>
                      <a:cubicBezTo>
                        <a:pt x="6421" y="3515"/>
                        <a:pt x="3177" y="2704"/>
                        <a:pt x="0" y="1893"/>
                      </a:cubicBezTo>
                      <a:lnTo>
                        <a:pt x="20277" y="98953"/>
                      </a:lnTo>
                      <a:close/>
                    </a:path>
                  </a:pathLst>
                </a:custGeom>
                <a:solidFill>
                  <a:srgbClr val="FDD2B4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6E031216-7E26-49FB-BF25-506DA6DEFA9C}"/>
                    </a:ext>
                  </a:extLst>
                </p:cNvPr>
                <p:cNvSpPr/>
                <p:nvPr/>
              </p:nvSpPr>
              <p:spPr>
                <a:xfrm>
                  <a:off x="5389540" y="6427582"/>
                  <a:ext cx="605950" cy="390420"/>
                </a:xfrm>
                <a:custGeom>
                  <a:avLst/>
                  <a:gdLst>
                    <a:gd name="connsiteX0" fmla="*/ 0 w 605950"/>
                    <a:gd name="connsiteY0" fmla="*/ 106929 h 390420"/>
                    <a:gd name="connsiteX1" fmla="*/ 136533 w 605950"/>
                    <a:gd name="connsiteY1" fmla="*/ 245219 h 390420"/>
                    <a:gd name="connsiteX2" fmla="*/ 486924 w 605950"/>
                    <a:gd name="connsiteY2" fmla="*/ 388309 h 390420"/>
                    <a:gd name="connsiteX3" fmla="*/ 605951 w 605950"/>
                    <a:gd name="connsiteY3" fmla="*/ 373371 h 390420"/>
                    <a:gd name="connsiteX4" fmla="*/ 591486 w 605950"/>
                    <a:gd name="connsiteY4" fmla="*/ 337480 h 390420"/>
                    <a:gd name="connsiteX5" fmla="*/ 226226 w 605950"/>
                    <a:gd name="connsiteY5" fmla="*/ 0 h 390420"/>
                    <a:gd name="connsiteX6" fmla="*/ 181751 w 605950"/>
                    <a:gd name="connsiteY6" fmla="*/ 52991 h 390420"/>
                    <a:gd name="connsiteX7" fmla="*/ 35350 w 605950"/>
                    <a:gd name="connsiteY7" fmla="*/ 9125 h 390420"/>
                    <a:gd name="connsiteX8" fmla="*/ 0 w 605950"/>
                    <a:gd name="connsiteY8" fmla="*/ 106929 h 390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5950" h="390420">
                      <a:moveTo>
                        <a:pt x="0" y="106929"/>
                      </a:moveTo>
                      <a:cubicBezTo>
                        <a:pt x="33593" y="150795"/>
                        <a:pt x="89896" y="210748"/>
                        <a:pt x="136533" y="245219"/>
                      </a:cubicBezTo>
                      <a:cubicBezTo>
                        <a:pt x="208112" y="297940"/>
                        <a:pt x="373844" y="373236"/>
                        <a:pt x="486924" y="388309"/>
                      </a:cubicBezTo>
                      <a:cubicBezTo>
                        <a:pt x="534034" y="394662"/>
                        <a:pt x="574589" y="385808"/>
                        <a:pt x="605951" y="373371"/>
                      </a:cubicBezTo>
                      <a:cubicBezTo>
                        <a:pt x="604464" y="362962"/>
                        <a:pt x="599732" y="350999"/>
                        <a:pt x="591486" y="337480"/>
                      </a:cubicBezTo>
                      <a:cubicBezTo>
                        <a:pt x="531533" y="239541"/>
                        <a:pt x="307267" y="62251"/>
                        <a:pt x="226226" y="0"/>
                      </a:cubicBezTo>
                      <a:cubicBezTo>
                        <a:pt x="222779" y="26428"/>
                        <a:pt x="211153" y="49882"/>
                        <a:pt x="181751" y="52991"/>
                      </a:cubicBezTo>
                      <a:cubicBezTo>
                        <a:pt x="135452" y="57858"/>
                        <a:pt x="73404" y="29672"/>
                        <a:pt x="35350" y="9125"/>
                      </a:cubicBezTo>
                      <a:cubicBezTo>
                        <a:pt x="25887" y="29199"/>
                        <a:pt x="6354" y="73539"/>
                        <a:pt x="0" y="106929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" name="Graphic 2">
                  <a:extLst>
                    <a:ext uri="{FF2B5EF4-FFF2-40B4-BE49-F238E27FC236}">
                      <a16:creationId xmlns:a16="http://schemas.microsoft.com/office/drawing/2014/main" id="{E5184FA6-9010-488D-BD07-ADBE2D97104E}"/>
                    </a:ext>
                  </a:extLst>
                </p:cNvPr>
                <p:cNvGrpSpPr/>
                <p:nvPr/>
              </p:nvGrpSpPr>
              <p:grpSpPr>
                <a:xfrm>
                  <a:off x="5580794" y="6488169"/>
                  <a:ext cx="266514" cy="233772"/>
                  <a:chOff x="5580794" y="6488169"/>
                  <a:chExt cx="266514" cy="233772"/>
                </a:xfrm>
                <a:solidFill>
                  <a:srgbClr val="4D4D4D"/>
                </a:solidFill>
              </p:grpSpPr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39863396-8ED2-4872-AE2C-2CB40498E6B3}"/>
                      </a:ext>
                    </a:extLst>
                  </p:cNvPr>
                  <p:cNvSpPr/>
                  <p:nvPr/>
                </p:nvSpPr>
                <p:spPr>
                  <a:xfrm>
                    <a:off x="5743438" y="6624385"/>
                    <a:ext cx="103869" cy="97556"/>
                  </a:xfrm>
                  <a:custGeom>
                    <a:avLst/>
                    <a:gdLst>
                      <a:gd name="connsiteX0" fmla="*/ 5212 w 103869"/>
                      <a:gd name="connsiteY0" fmla="*/ 51323 h 97556"/>
                      <a:gd name="connsiteX1" fmla="*/ 91390 w 103869"/>
                      <a:gd name="connsiteY1" fmla="*/ 21 h 97556"/>
                      <a:gd name="connsiteX2" fmla="*/ 101934 w 103869"/>
                      <a:gd name="connsiteY2" fmla="*/ 35371 h 97556"/>
                      <a:gd name="connsiteX3" fmla="*/ 62123 w 103869"/>
                      <a:gd name="connsiteY3" fmla="*/ 63692 h 97556"/>
                      <a:gd name="connsiteX4" fmla="*/ 24069 w 103869"/>
                      <a:gd name="connsiteY4" fmla="*/ 94851 h 97556"/>
                      <a:gd name="connsiteX5" fmla="*/ 5212 w 103869"/>
                      <a:gd name="connsiteY5" fmla="*/ 51323 h 97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869" h="97556">
                        <a:moveTo>
                          <a:pt x="5212" y="51323"/>
                        </a:moveTo>
                        <a:cubicBezTo>
                          <a:pt x="27584" y="31113"/>
                          <a:pt x="60028" y="3198"/>
                          <a:pt x="91390" y="21"/>
                        </a:cubicBezTo>
                        <a:cubicBezTo>
                          <a:pt x="100650" y="-925"/>
                          <a:pt x="107341" y="29896"/>
                          <a:pt x="101934" y="35371"/>
                        </a:cubicBezTo>
                        <a:cubicBezTo>
                          <a:pt x="90849" y="46591"/>
                          <a:pt x="75033" y="54432"/>
                          <a:pt x="62123" y="63692"/>
                        </a:cubicBezTo>
                        <a:cubicBezTo>
                          <a:pt x="48740" y="73222"/>
                          <a:pt x="36033" y="83631"/>
                          <a:pt x="24069" y="94851"/>
                        </a:cubicBezTo>
                        <a:cubicBezTo>
                          <a:pt x="9064" y="108910"/>
                          <a:pt x="-9118" y="64233"/>
                          <a:pt x="5212" y="51323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1A43DA63-6F3F-4401-9A69-475AC495DCD0}"/>
                      </a:ext>
                    </a:extLst>
                  </p:cNvPr>
                  <p:cNvSpPr/>
                  <p:nvPr/>
                </p:nvSpPr>
                <p:spPr>
                  <a:xfrm>
                    <a:off x="5657339" y="6564317"/>
                    <a:ext cx="118054" cy="98347"/>
                  </a:xfrm>
                  <a:custGeom>
                    <a:avLst/>
                    <a:gdLst>
                      <a:gd name="connsiteX0" fmla="*/ 6079 w 118054"/>
                      <a:gd name="connsiteY0" fmla="*/ 51572 h 98347"/>
                      <a:gd name="connsiteX1" fmla="*/ 52852 w 118054"/>
                      <a:gd name="connsiteY1" fmla="*/ 20886 h 98347"/>
                      <a:gd name="connsiteX2" fmla="*/ 107465 w 118054"/>
                      <a:gd name="connsiteY2" fmla="*/ 0 h 98347"/>
                      <a:gd name="connsiteX3" fmla="*/ 116793 w 118054"/>
                      <a:gd name="connsiteY3" fmla="*/ 32512 h 98347"/>
                      <a:gd name="connsiteX4" fmla="*/ 71237 w 118054"/>
                      <a:gd name="connsiteY4" fmla="*/ 63874 h 98347"/>
                      <a:gd name="connsiteX5" fmla="*/ 25613 w 118054"/>
                      <a:gd name="connsiteY5" fmla="*/ 95912 h 98347"/>
                      <a:gd name="connsiteX6" fmla="*/ 6079 w 118054"/>
                      <a:gd name="connsiteY6" fmla="*/ 51572 h 98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054" h="98347">
                        <a:moveTo>
                          <a:pt x="6079" y="51572"/>
                        </a:moveTo>
                        <a:cubicBezTo>
                          <a:pt x="20544" y="39947"/>
                          <a:pt x="36495" y="29673"/>
                          <a:pt x="52852" y="20886"/>
                        </a:cubicBezTo>
                        <a:cubicBezTo>
                          <a:pt x="69209" y="12032"/>
                          <a:pt x="88405" y="338"/>
                          <a:pt x="107465" y="0"/>
                        </a:cubicBezTo>
                        <a:cubicBezTo>
                          <a:pt x="114427" y="-134"/>
                          <a:pt x="120848" y="28051"/>
                          <a:pt x="116793" y="32512"/>
                        </a:cubicBezTo>
                        <a:cubicBezTo>
                          <a:pt x="104694" y="45895"/>
                          <a:pt x="86242" y="54073"/>
                          <a:pt x="71237" y="63874"/>
                        </a:cubicBezTo>
                        <a:cubicBezTo>
                          <a:pt x="55623" y="74080"/>
                          <a:pt x="40753" y="85097"/>
                          <a:pt x="25613" y="95912"/>
                        </a:cubicBezTo>
                        <a:cubicBezTo>
                          <a:pt x="6755" y="109295"/>
                          <a:pt x="-9129" y="63738"/>
                          <a:pt x="6079" y="51572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E6DF889F-CE0D-4481-B968-E2688D58A61F}"/>
                      </a:ext>
                    </a:extLst>
                  </p:cNvPr>
                  <p:cNvSpPr/>
                  <p:nvPr/>
                </p:nvSpPr>
                <p:spPr>
                  <a:xfrm>
                    <a:off x="5580794" y="6488169"/>
                    <a:ext cx="111635" cy="100549"/>
                  </a:xfrm>
                  <a:custGeom>
                    <a:avLst/>
                    <a:gdLst>
                      <a:gd name="connsiteX0" fmla="*/ 3273 w 111635"/>
                      <a:gd name="connsiteY0" fmla="*/ 57427 h 100549"/>
                      <a:gd name="connsiteX1" fmla="*/ 47612 w 111635"/>
                      <a:gd name="connsiteY1" fmla="*/ 22144 h 100549"/>
                      <a:gd name="connsiteX2" fmla="*/ 98440 w 111635"/>
                      <a:gd name="connsiteY2" fmla="*/ 42 h 100549"/>
                      <a:gd name="connsiteX3" fmla="*/ 109390 w 111635"/>
                      <a:gd name="connsiteY3" fmla="*/ 36406 h 100549"/>
                      <a:gd name="connsiteX4" fmla="*/ 67349 w 111635"/>
                      <a:gd name="connsiteY4" fmla="*/ 66754 h 100549"/>
                      <a:gd name="connsiteX5" fmla="*/ 25713 w 111635"/>
                      <a:gd name="connsiteY5" fmla="*/ 98454 h 100549"/>
                      <a:gd name="connsiteX6" fmla="*/ 3273 w 111635"/>
                      <a:gd name="connsiteY6" fmla="*/ 57427 h 100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635" h="100549">
                        <a:moveTo>
                          <a:pt x="3273" y="57427"/>
                        </a:moveTo>
                        <a:cubicBezTo>
                          <a:pt x="14357" y="42624"/>
                          <a:pt x="31863" y="31472"/>
                          <a:pt x="47612" y="22144"/>
                        </a:cubicBezTo>
                        <a:cubicBezTo>
                          <a:pt x="63023" y="12952"/>
                          <a:pt x="80394" y="2475"/>
                          <a:pt x="98440" y="42"/>
                        </a:cubicBezTo>
                        <a:cubicBezTo>
                          <a:pt x="108511" y="-1310"/>
                          <a:pt x="115405" y="30593"/>
                          <a:pt x="109390" y="36406"/>
                        </a:cubicBezTo>
                        <a:cubicBezTo>
                          <a:pt x="97088" y="48369"/>
                          <a:pt x="81205" y="56615"/>
                          <a:pt x="67349" y="66754"/>
                        </a:cubicBezTo>
                        <a:cubicBezTo>
                          <a:pt x="53425" y="76960"/>
                          <a:pt x="40447" y="89599"/>
                          <a:pt x="25713" y="98454"/>
                        </a:cubicBezTo>
                        <a:cubicBezTo>
                          <a:pt x="6179" y="110080"/>
                          <a:pt x="-6258" y="70133"/>
                          <a:pt x="3273" y="57427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29" name="Graphic 2">
              <a:extLst>
                <a:ext uri="{FF2B5EF4-FFF2-40B4-BE49-F238E27FC236}">
                  <a16:creationId xmlns:a16="http://schemas.microsoft.com/office/drawing/2014/main" id="{E5184FA6-9010-488D-BD07-ADBE2D97104E}"/>
                </a:ext>
              </a:extLst>
            </p:cNvPr>
            <p:cNvGrpSpPr/>
            <p:nvPr/>
          </p:nvGrpSpPr>
          <p:grpSpPr>
            <a:xfrm>
              <a:off x="3769469" y="950587"/>
              <a:ext cx="4007762" cy="727936"/>
              <a:chOff x="3769469" y="950587"/>
              <a:chExt cx="4007762" cy="727936"/>
            </a:xfrm>
            <a:solidFill>
              <a:schemeClr val="accent1"/>
            </a:solidFill>
          </p:grpSpPr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E5184FA6-9010-488D-BD07-ADBE2D97104E}"/>
                  </a:ext>
                </a:extLst>
              </p:cNvPr>
              <p:cNvGrpSpPr/>
              <p:nvPr/>
            </p:nvGrpSpPr>
            <p:grpSpPr>
              <a:xfrm>
                <a:off x="7282231" y="1150182"/>
                <a:ext cx="495000" cy="528341"/>
                <a:chOff x="7282231" y="1150182"/>
                <a:chExt cx="495000" cy="528341"/>
              </a:xfrm>
              <a:solidFill>
                <a:schemeClr val="accent1"/>
              </a:solidFill>
            </p:grpSpPr>
            <p:sp>
              <p:nvSpPr>
                <p:cNvPr id="1861" name="Freeform: Shape 1860">
                  <a:extLst>
                    <a:ext uri="{FF2B5EF4-FFF2-40B4-BE49-F238E27FC236}">
                      <a16:creationId xmlns:a16="http://schemas.microsoft.com/office/drawing/2014/main" id="{0D29A577-C089-4EE4-9D14-3B7E8205E617}"/>
                    </a:ext>
                  </a:extLst>
                </p:cNvPr>
                <p:cNvSpPr/>
                <p:nvPr/>
              </p:nvSpPr>
              <p:spPr>
                <a:xfrm>
                  <a:off x="7282231" y="1150182"/>
                  <a:ext cx="495000" cy="528341"/>
                </a:xfrm>
                <a:custGeom>
                  <a:avLst/>
                  <a:gdLst>
                    <a:gd name="connsiteX0" fmla="*/ 61762 w 495000"/>
                    <a:gd name="connsiteY0" fmla="*/ 286840 h 528341"/>
                    <a:gd name="connsiteX1" fmla="*/ 111441 w 495000"/>
                    <a:gd name="connsiteY1" fmla="*/ 431552 h 528341"/>
                    <a:gd name="connsiteX2" fmla="*/ 128744 w 495000"/>
                    <a:gd name="connsiteY2" fmla="*/ 456628 h 528341"/>
                    <a:gd name="connsiteX3" fmla="*/ 120160 w 495000"/>
                    <a:gd name="connsiteY3" fmla="*/ 473728 h 528341"/>
                    <a:gd name="connsiteX4" fmla="*/ 207555 w 495000"/>
                    <a:gd name="connsiteY4" fmla="*/ 528341 h 528341"/>
                    <a:gd name="connsiteX5" fmla="*/ 221952 w 495000"/>
                    <a:gd name="connsiteY5" fmla="*/ 497993 h 528341"/>
                    <a:gd name="connsiteX6" fmla="*/ 317931 w 495000"/>
                    <a:gd name="connsiteY6" fmla="*/ 400325 h 528341"/>
                    <a:gd name="connsiteX7" fmla="*/ 337397 w 495000"/>
                    <a:gd name="connsiteY7" fmla="*/ 360243 h 528341"/>
                    <a:gd name="connsiteX8" fmla="*/ 494207 w 495000"/>
                    <a:gd name="connsiteY8" fmla="*/ 210260 h 528341"/>
                    <a:gd name="connsiteX9" fmla="*/ 446083 w 495000"/>
                    <a:gd name="connsiteY9" fmla="*/ 228712 h 528341"/>
                    <a:gd name="connsiteX10" fmla="*/ 346927 w 495000"/>
                    <a:gd name="connsiteY10" fmla="*/ 293261 h 528341"/>
                    <a:gd name="connsiteX11" fmla="*/ 451760 w 495000"/>
                    <a:gd name="connsiteY11" fmla="*/ 118539 h 528341"/>
                    <a:gd name="connsiteX12" fmla="*/ 425265 w 495000"/>
                    <a:gd name="connsiteY12" fmla="*/ 109414 h 528341"/>
                    <a:gd name="connsiteX13" fmla="*/ 302317 w 495000"/>
                    <a:gd name="connsiteY13" fmla="*/ 243582 h 528341"/>
                    <a:gd name="connsiteX14" fmla="*/ 358080 w 495000"/>
                    <a:gd name="connsiteY14" fmla="*/ 97451 h 528341"/>
                    <a:gd name="connsiteX15" fmla="*/ 374369 w 495000"/>
                    <a:gd name="connsiteY15" fmla="*/ 22898 h 528341"/>
                    <a:gd name="connsiteX16" fmla="*/ 277579 w 495000"/>
                    <a:gd name="connsiteY16" fmla="*/ 159634 h 528341"/>
                    <a:gd name="connsiteX17" fmla="*/ 227832 w 495000"/>
                    <a:gd name="connsiteY17" fmla="*/ 202757 h 528341"/>
                    <a:gd name="connsiteX18" fmla="*/ 286298 w 495000"/>
                    <a:gd name="connsiteY18" fmla="*/ 52232 h 528341"/>
                    <a:gd name="connsiteX19" fmla="*/ 299411 w 495000"/>
                    <a:gd name="connsiteY19" fmla="*/ 931 h 528341"/>
                    <a:gd name="connsiteX20" fmla="*/ 182006 w 495000"/>
                    <a:gd name="connsiteY20" fmla="*/ 183561 h 528341"/>
                    <a:gd name="connsiteX21" fmla="*/ 167204 w 495000"/>
                    <a:gd name="connsiteY21" fmla="*/ 221953 h 528341"/>
                    <a:gd name="connsiteX22" fmla="*/ 140032 w 495000"/>
                    <a:gd name="connsiteY22" fmla="*/ 281500 h 528341"/>
                    <a:gd name="connsiteX23" fmla="*/ 125432 w 495000"/>
                    <a:gd name="connsiteY23" fmla="*/ 290693 h 528341"/>
                    <a:gd name="connsiteX24" fmla="*/ 73658 w 495000"/>
                    <a:gd name="connsiteY24" fmla="*/ 213977 h 528341"/>
                    <a:gd name="connsiteX25" fmla="*/ 1674 w 495000"/>
                    <a:gd name="connsiteY25" fmla="*/ 165852 h 528341"/>
                    <a:gd name="connsiteX26" fmla="*/ 61762 w 495000"/>
                    <a:gd name="connsiteY26" fmla="*/ 286840 h 52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95000" h="528341">
                      <a:moveTo>
                        <a:pt x="61762" y="286840"/>
                      </a:moveTo>
                      <a:cubicBezTo>
                        <a:pt x="88122" y="346117"/>
                        <a:pt x="94206" y="406543"/>
                        <a:pt x="111441" y="431552"/>
                      </a:cubicBezTo>
                      <a:cubicBezTo>
                        <a:pt x="128744" y="456628"/>
                        <a:pt x="128744" y="456628"/>
                        <a:pt x="128744" y="456628"/>
                      </a:cubicBezTo>
                      <a:cubicBezTo>
                        <a:pt x="128744" y="456628"/>
                        <a:pt x="124756" y="464063"/>
                        <a:pt x="120160" y="473728"/>
                      </a:cubicBezTo>
                      <a:lnTo>
                        <a:pt x="207555" y="528341"/>
                      </a:lnTo>
                      <a:cubicBezTo>
                        <a:pt x="214314" y="512187"/>
                        <a:pt x="221952" y="497993"/>
                        <a:pt x="221952" y="497993"/>
                      </a:cubicBezTo>
                      <a:cubicBezTo>
                        <a:pt x="221952" y="497993"/>
                        <a:pt x="303669" y="431416"/>
                        <a:pt x="317931" y="400325"/>
                      </a:cubicBezTo>
                      <a:cubicBezTo>
                        <a:pt x="332192" y="369233"/>
                        <a:pt x="337397" y="360243"/>
                        <a:pt x="337397" y="360243"/>
                      </a:cubicBezTo>
                      <a:cubicBezTo>
                        <a:pt x="337397" y="360243"/>
                        <a:pt x="507996" y="225400"/>
                        <a:pt x="494207" y="210260"/>
                      </a:cubicBezTo>
                      <a:cubicBezTo>
                        <a:pt x="480419" y="195052"/>
                        <a:pt x="446083" y="228712"/>
                        <a:pt x="446083" y="228712"/>
                      </a:cubicBezTo>
                      <a:cubicBezTo>
                        <a:pt x="446083" y="228712"/>
                        <a:pt x="361662" y="298263"/>
                        <a:pt x="346927" y="293261"/>
                      </a:cubicBezTo>
                      <a:cubicBezTo>
                        <a:pt x="332192" y="288259"/>
                        <a:pt x="441148" y="135031"/>
                        <a:pt x="451760" y="118539"/>
                      </a:cubicBezTo>
                      <a:cubicBezTo>
                        <a:pt x="462440" y="102047"/>
                        <a:pt x="460480" y="91705"/>
                        <a:pt x="425265" y="109414"/>
                      </a:cubicBezTo>
                      <a:cubicBezTo>
                        <a:pt x="390050" y="127191"/>
                        <a:pt x="319891" y="248381"/>
                        <a:pt x="302317" y="243582"/>
                      </a:cubicBezTo>
                      <a:cubicBezTo>
                        <a:pt x="284676" y="238715"/>
                        <a:pt x="337127" y="139154"/>
                        <a:pt x="358080" y="97451"/>
                      </a:cubicBezTo>
                      <a:cubicBezTo>
                        <a:pt x="378965" y="55950"/>
                        <a:pt x="397214" y="18775"/>
                        <a:pt x="374369" y="22898"/>
                      </a:cubicBezTo>
                      <a:cubicBezTo>
                        <a:pt x="351388" y="27021"/>
                        <a:pt x="293598" y="134220"/>
                        <a:pt x="277579" y="159634"/>
                      </a:cubicBezTo>
                      <a:cubicBezTo>
                        <a:pt x="261560" y="185048"/>
                        <a:pt x="231347" y="214180"/>
                        <a:pt x="227832" y="202757"/>
                      </a:cubicBezTo>
                      <a:cubicBezTo>
                        <a:pt x="224318" y="191402"/>
                        <a:pt x="263655" y="89543"/>
                        <a:pt x="286298" y="52232"/>
                      </a:cubicBezTo>
                      <a:cubicBezTo>
                        <a:pt x="308806" y="14855"/>
                        <a:pt x="316782" y="-4611"/>
                        <a:pt x="299411" y="931"/>
                      </a:cubicBezTo>
                      <a:cubicBezTo>
                        <a:pt x="250272" y="16612"/>
                        <a:pt x="220127" y="86569"/>
                        <a:pt x="182006" y="183561"/>
                      </a:cubicBezTo>
                      <a:cubicBezTo>
                        <a:pt x="176463" y="197485"/>
                        <a:pt x="171597" y="210395"/>
                        <a:pt x="167204" y="221953"/>
                      </a:cubicBezTo>
                      <a:cubicBezTo>
                        <a:pt x="156592" y="249800"/>
                        <a:pt x="148481" y="270550"/>
                        <a:pt x="140032" y="281500"/>
                      </a:cubicBezTo>
                      <a:cubicBezTo>
                        <a:pt x="135368" y="287583"/>
                        <a:pt x="130704" y="290760"/>
                        <a:pt x="125432" y="290693"/>
                      </a:cubicBezTo>
                      <a:cubicBezTo>
                        <a:pt x="106642" y="290219"/>
                        <a:pt x="97180" y="248854"/>
                        <a:pt x="73658" y="213977"/>
                      </a:cubicBezTo>
                      <a:cubicBezTo>
                        <a:pt x="50136" y="179100"/>
                        <a:pt x="12691" y="156525"/>
                        <a:pt x="1674" y="165852"/>
                      </a:cubicBezTo>
                      <a:cubicBezTo>
                        <a:pt x="-9208" y="175045"/>
                        <a:pt x="35537" y="227563"/>
                        <a:pt x="61762" y="28684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2" name="Freeform: Shape 1861">
                  <a:extLst>
                    <a:ext uri="{FF2B5EF4-FFF2-40B4-BE49-F238E27FC236}">
                      <a16:creationId xmlns:a16="http://schemas.microsoft.com/office/drawing/2014/main" id="{F01A23A1-FE02-4C9D-A6B3-26D7EB43C9F3}"/>
                    </a:ext>
                  </a:extLst>
                </p:cNvPr>
                <p:cNvSpPr/>
                <p:nvPr/>
              </p:nvSpPr>
              <p:spPr>
                <a:xfrm>
                  <a:off x="7422331" y="1372135"/>
                  <a:ext cx="171477" cy="194390"/>
                </a:xfrm>
                <a:custGeom>
                  <a:avLst/>
                  <a:gdLst>
                    <a:gd name="connsiteX0" fmla="*/ 46097 w 171477"/>
                    <a:gd name="connsiteY0" fmla="*/ 194391 h 194390"/>
                    <a:gd name="connsiteX1" fmla="*/ 98885 w 171477"/>
                    <a:gd name="connsiteY1" fmla="*/ 137006 h 194390"/>
                    <a:gd name="connsiteX2" fmla="*/ 171478 w 171477"/>
                    <a:gd name="connsiteY2" fmla="*/ 109835 h 194390"/>
                    <a:gd name="connsiteX3" fmla="*/ 117067 w 171477"/>
                    <a:gd name="connsiteY3" fmla="*/ 55762 h 194390"/>
                    <a:gd name="connsiteX4" fmla="*/ 27172 w 171477"/>
                    <a:gd name="connsiteY4" fmla="*/ 0 h 194390"/>
                    <a:gd name="connsiteX5" fmla="*/ 0 w 171477"/>
                    <a:gd name="connsiteY5" fmla="*/ 59615 h 194390"/>
                    <a:gd name="connsiteX6" fmla="*/ 36296 w 171477"/>
                    <a:gd name="connsiteY6" fmla="*/ 96925 h 194390"/>
                    <a:gd name="connsiteX7" fmla="*/ 46097 w 171477"/>
                    <a:gd name="connsiteY7" fmla="*/ 194391 h 194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1477" h="194390">
                      <a:moveTo>
                        <a:pt x="46097" y="194391"/>
                      </a:moveTo>
                      <a:cubicBezTo>
                        <a:pt x="46097" y="194391"/>
                        <a:pt x="57249" y="166881"/>
                        <a:pt x="98885" y="137006"/>
                      </a:cubicBezTo>
                      <a:cubicBezTo>
                        <a:pt x="140521" y="107131"/>
                        <a:pt x="171478" y="109835"/>
                        <a:pt x="171478" y="109835"/>
                      </a:cubicBezTo>
                      <a:cubicBezTo>
                        <a:pt x="171478" y="109835"/>
                        <a:pt x="160122" y="95371"/>
                        <a:pt x="117067" y="55762"/>
                      </a:cubicBezTo>
                      <a:cubicBezTo>
                        <a:pt x="89896" y="30686"/>
                        <a:pt x="51639" y="11017"/>
                        <a:pt x="27172" y="0"/>
                      </a:cubicBezTo>
                      <a:cubicBezTo>
                        <a:pt x="16560" y="27847"/>
                        <a:pt x="8449" y="48530"/>
                        <a:pt x="0" y="59615"/>
                      </a:cubicBezTo>
                      <a:cubicBezTo>
                        <a:pt x="13383" y="66171"/>
                        <a:pt x="28118" y="77527"/>
                        <a:pt x="36296" y="96925"/>
                      </a:cubicBezTo>
                      <a:cubicBezTo>
                        <a:pt x="54005" y="138493"/>
                        <a:pt x="46097" y="194391"/>
                        <a:pt x="46097" y="194391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863" name="Graphic 2">
                <a:extLst>
                  <a:ext uri="{FF2B5EF4-FFF2-40B4-BE49-F238E27FC236}">
                    <a16:creationId xmlns:a16="http://schemas.microsoft.com/office/drawing/2014/main" id="{E5184FA6-9010-488D-BD07-ADBE2D97104E}"/>
                  </a:ext>
                </a:extLst>
              </p:cNvPr>
              <p:cNvGrpSpPr/>
              <p:nvPr/>
            </p:nvGrpSpPr>
            <p:grpSpPr>
              <a:xfrm>
                <a:off x="3769469" y="950587"/>
                <a:ext cx="494845" cy="498736"/>
                <a:chOff x="3769469" y="950587"/>
                <a:chExt cx="494845" cy="498736"/>
              </a:xfrm>
              <a:solidFill>
                <a:schemeClr val="accent1"/>
              </a:solidFill>
            </p:grpSpPr>
            <p:sp>
              <p:nvSpPr>
                <p:cNvPr id="1864" name="Freeform: Shape 1863">
                  <a:extLst>
                    <a:ext uri="{FF2B5EF4-FFF2-40B4-BE49-F238E27FC236}">
                      <a16:creationId xmlns:a16="http://schemas.microsoft.com/office/drawing/2014/main" id="{D9123348-DC90-4396-B83C-F6F84AEB0606}"/>
                    </a:ext>
                  </a:extLst>
                </p:cNvPr>
                <p:cNvSpPr/>
                <p:nvPr/>
              </p:nvSpPr>
              <p:spPr>
                <a:xfrm>
                  <a:off x="3769469" y="950587"/>
                  <a:ext cx="494845" cy="498736"/>
                </a:xfrm>
                <a:custGeom>
                  <a:avLst/>
                  <a:gdLst>
                    <a:gd name="connsiteX0" fmla="*/ 157543 w 494845"/>
                    <a:gd name="connsiteY0" fmla="*/ 360243 h 498736"/>
                    <a:gd name="connsiteX1" fmla="*/ 177010 w 494845"/>
                    <a:gd name="connsiteY1" fmla="*/ 400325 h 498736"/>
                    <a:gd name="connsiteX2" fmla="*/ 272988 w 494845"/>
                    <a:gd name="connsiteY2" fmla="*/ 497993 h 498736"/>
                    <a:gd name="connsiteX3" fmla="*/ 273394 w 494845"/>
                    <a:gd name="connsiteY3" fmla="*/ 498737 h 498736"/>
                    <a:gd name="connsiteX4" fmla="*/ 376808 w 494845"/>
                    <a:gd name="connsiteY4" fmla="*/ 483934 h 498736"/>
                    <a:gd name="connsiteX5" fmla="*/ 366196 w 494845"/>
                    <a:gd name="connsiteY5" fmla="*/ 456628 h 498736"/>
                    <a:gd name="connsiteX6" fmla="*/ 383499 w 494845"/>
                    <a:gd name="connsiteY6" fmla="*/ 431484 h 498736"/>
                    <a:gd name="connsiteX7" fmla="*/ 433178 w 494845"/>
                    <a:gd name="connsiteY7" fmla="*/ 286772 h 498736"/>
                    <a:gd name="connsiteX8" fmla="*/ 493131 w 494845"/>
                    <a:gd name="connsiteY8" fmla="*/ 165717 h 498736"/>
                    <a:gd name="connsiteX9" fmla="*/ 421147 w 494845"/>
                    <a:gd name="connsiteY9" fmla="*/ 213842 h 498736"/>
                    <a:gd name="connsiteX10" fmla="*/ 369373 w 494845"/>
                    <a:gd name="connsiteY10" fmla="*/ 290557 h 498736"/>
                    <a:gd name="connsiteX11" fmla="*/ 354773 w 494845"/>
                    <a:gd name="connsiteY11" fmla="*/ 281365 h 498736"/>
                    <a:gd name="connsiteX12" fmla="*/ 327602 w 494845"/>
                    <a:gd name="connsiteY12" fmla="*/ 221818 h 498736"/>
                    <a:gd name="connsiteX13" fmla="*/ 312799 w 494845"/>
                    <a:gd name="connsiteY13" fmla="*/ 183426 h 498736"/>
                    <a:gd name="connsiteX14" fmla="*/ 195529 w 494845"/>
                    <a:gd name="connsiteY14" fmla="*/ 931 h 498736"/>
                    <a:gd name="connsiteX15" fmla="*/ 208642 w 494845"/>
                    <a:gd name="connsiteY15" fmla="*/ 52232 h 498736"/>
                    <a:gd name="connsiteX16" fmla="*/ 267108 w 494845"/>
                    <a:gd name="connsiteY16" fmla="*/ 202757 h 498736"/>
                    <a:gd name="connsiteX17" fmla="*/ 217361 w 494845"/>
                    <a:gd name="connsiteY17" fmla="*/ 159634 h 498736"/>
                    <a:gd name="connsiteX18" fmla="*/ 120639 w 494845"/>
                    <a:gd name="connsiteY18" fmla="*/ 22966 h 498736"/>
                    <a:gd name="connsiteX19" fmla="*/ 136928 w 494845"/>
                    <a:gd name="connsiteY19" fmla="*/ 97518 h 498736"/>
                    <a:gd name="connsiteX20" fmla="*/ 192691 w 494845"/>
                    <a:gd name="connsiteY20" fmla="*/ 243649 h 498736"/>
                    <a:gd name="connsiteX21" fmla="*/ 69743 w 494845"/>
                    <a:gd name="connsiteY21" fmla="*/ 109482 h 498736"/>
                    <a:gd name="connsiteX22" fmla="*/ 43248 w 494845"/>
                    <a:gd name="connsiteY22" fmla="*/ 118607 h 498736"/>
                    <a:gd name="connsiteX23" fmla="*/ 148081 w 494845"/>
                    <a:gd name="connsiteY23" fmla="*/ 293329 h 498736"/>
                    <a:gd name="connsiteX24" fmla="*/ 48925 w 494845"/>
                    <a:gd name="connsiteY24" fmla="*/ 228779 h 498736"/>
                    <a:gd name="connsiteX25" fmla="*/ 801 w 494845"/>
                    <a:gd name="connsiteY25" fmla="*/ 210327 h 498736"/>
                    <a:gd name="connsiteX26" fmla="*/ 157543 w 494845"/>
                    <a:gd name="connsiteY26" fmla="*/ 360243 h 498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94845" h="498736">
                      <a:moveTo>
                        <a:pt x="157543" y="360243"/>
                      </a:moveTo>
                      <a:cubicBezTo>
                        <a:pt x="157543" y="360243"/>
                        <a:pt x="162815" y="369233"/>
                        <a:pt x="177010" y="400325"/>
                      </a:cubicBezTo>
                      <a:cubicBezTo>
                        <a:pt x="191204" y="431416"/>
                        <a:pt x="272988" y="497993"/>
                        <a:pt x="272988" y="497993"/>
                      </a:cubicBezTo>
                      <a:cubicBezTo>
                        <a:pt x="272988" y="497993"/>
                        <a:pt x="273124" y="498264"/>
                        <a:pt x="273394" y="498737"/>
                      </a:cubicBezTo>
                      <a:lnTo>
                        <a:pt x="376808" y="483934"/>
                      </a:lnTo>
                      <a:cubicBezTo>
                        <a:pt x="371671" y="471092"/>
                        <a:pt x="366196" y="456628"/>
                        <a:pt x="366196" y="456628"/>
                      </a:cubicBezTo>
                      <a:cubicBezTo>
                        <a:pt x="366196" y="456628"/>
                        <a:pt x="366196" y="456628"/>
                        <a:pt x="383499" y="431484"/>
                      </a:cubicBezTo>
                      <a:cubicBezTo>
                        <a:pt x="400735" y="406475"/>
                        <a:pt x="406818" y="346049"/>
                        <a:pt x="433178" y="286772"/>
                      </a:cubicBezTo>
                      <a:cubicBezTo>
                        <a:pt x="459471" y="227495"/>
                        <a:pt x="504149" y="174910"/>
                        <a:pt x="493131" y="165717"/>
                      </a:cubicBezTo>
                      <a:cubicBezTo>
                        <a:pt x="482114" y="156390"/>
                        <a:pt x="444669" y="178965"/>
                        <a:pt x="421147" y="213842"/>
                      </a:cubicBezTo>
                      <a:cubicBezTo>
                        <a:pt x="397626" y="248719"/>
                        <a:pt x="388163" y="290084"/>
                        <a:pt x="369373" y="290557"/>
                      </a:cubicBezTo>
                      <a:cubicBezTo>
                        <a:pt x="364101" y="290625"/>
                        <a:pt x="359437" y="287448"/>
                        <a:pt x="354773" y="281365"/>
                      </a:cubicBezTo>
                      <a:cubicBezTo>
                        <a:pt x="346324" y="270348"/>
                        <a:pt x="338213" y="249597"/>
                        <a:pt x="327602" y="221818"/>
                      </a:cubicBezTo>
                      <a:cubicBezTo>
                        <a:pt x="323208" y="210260"/>
                        <a:pt x="318342" y="197417"/>
                        <a:pt x="312799" y="183426"/>
                      </a:cubicBezTo>
                      <a:cubicBezTo>
                        <a:pt x="274813" y="86569"/>
                        <a:pt x="244668" y="16612"/>
                        <a:pt x="195529" y="931"/>
                      </a:cubicBezTo>
                      <a:cubicBezTo>
                        <a:pt x="178159" y="-4611"/>
                        <a:pt x="186134" y="14855"/>
                        <a:pt x="208642" y="52232"/>
                      </a:cubicBezTo>
                      <a:cubicBezTo>
                        <a:pt x="231285" y="89610"/>
                        <a:pt x="270623" y="191402"/>
                        <a:pt x="267108" y="202757"/>
                      </a:cubicBezTo>
                      <a:cubicBezTo>
                        <a:pt x="263593" y="214180"/>
                        <a:pt x="233380" y="185116"/>
                        <a:pt x="217361" y="159634"/>
                      </a:cubicBezTo>
                      <a:cubicBezTo>
                        <a:pt x="201410" y="134220"/>
                        <a:pt x="143620" y="27021"/>
                        <a:pt x="120639" y="22966"/>
                      </a:cubicBezTo>
                      <a:cubicBezTo>
                        <a:pt x="97793" y="18843"/>
                        <a:pt x="116043" y="56018"/>
                        <a:pt x="136928" y="97518"/>
                      </a:cubicBezTo>
                      <a:cubicBezTo>
                        <a:pt x="157881" y="139154"/>
                        <a:pt x="210332" y="238783"/>
                        <a:pt x="192691" y="243649"/>
                      </a:cubicBezTo>
                      <a:cubicBezTo>
                        <a:pt x="175117" y="248516"/>
                        <a:pt x="105025" y="127326"/>
                        <a:pt x="69743" y="109482"/>
                      </a:cubicBezTo>
                      <a:cubicBezTo>
                        <a:pt x="34596" y="91773"/>
                        <a:pt x="32568" y="102114"/>
                        <a:pt x="43248" y="118607"/>
                      </a:cubicBezTo>
                      <a:cubicBezTo>
                        <a:pt x="53927" y="135099"/>
                        <a:pt x="162815" y="288327"/>
                        <a:pt x="148081" y="293329"/>
                      </a:cubicBezTo>
                      <a:cubicBezTo>
                        <a:pt x="133278" y="298330"/>
                        <a:pt x="48925" y="228779"/>
                        <a:pt x="48925" y="228779"/>
                      </a:cubicBezTo>
                      <a:cubicBezTo>
                        <a:pt x="48925" y="228779"/>
                        <a:pt x="14589" y="195119"/>
                        <a:pt x="801" y="210327"/>
                      </a:cubicBezTo>
                      <a:cubicBezTo>
                        <a:pt x="-13056" y="225400"/>
                        <a:pt x="157543" y="360243"/>
                        <a:pt x="157543" y="360243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65" name="Freeform: Shape 1864">
                  <a:extLst>
                    <a:ext uri="{FF2B5EF4-FFF2-40B4-BE49-F238E27FC236}">
                      <a16:creationId xmlns:a16="http://schemas.microsoft.com/office/drawing/2014/main" id="{68988F4E-FC96-4136-B404-456A4C03DF20}"/>
                    </a:ext>
                  </a:extLst>
                </p:cNvPr>
                <p:cNvSpPr/>
                <p:nvPr/>
              </p:nvSpPr>
              <p:spPr>
                <a:xfrm>
                  <a:off x="3952967" y="1172539"/>
                  <a:ext cx="171477" cy="194390"/>
                </a:xfrm>
                <a:custGeom>
                  <a:avLst/>
                  <a:gdLst>
                    <a:gd name="connsiteX0" fmla="*/ 125381 w 171477"/>
                    <a:gd name="connsiteY0" fmla="*/ 194391 h 194390"/>
                    <a:gd name="connsiteX1" fmla="*/ 72592 w 171477"/>
                    <a:gd name="connsiteY1" fmla="*/ 137006 h 194390"/>
                    <a:gd name="connsiteX2" fmla="*/ 0 w 171477"/>
                    <a:gd name="connsiteY2" fmla="*/ 109835 h 194390"/>
                    <a:gd name="connsiteX3" fmla="*/ 54411 w 171477"/>
                    <a:gd name="connsiteY3" fmla="*/ 55762 h 194390"/>
                    <a:gd name="connsiteX4" fmla="*/ 144306 w 171477"/>
                    <a:gd name="connsiteY4" fmla="*/ 0 h 194390"/>
                    <a:gd name="connsiteX5" fmla="*/ 171478 w 171477"/>
                    <a:gd name="connsiteY5" fmla="*/ 59615 h 194390"/>
                    <a:gd name="connsiteX6" fmla="*/ 135181 w 171477"/>
                    <a:gd name="connsiteY6" fmla="*/ 96925 h 194390"/>
                    <a:gd name="connsiteX7" fmla="*/ 125381 w 171477"/>
                    <a:gd name="connsiteY7" fmla="*/ 194391 h 194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1477" h="194390">
                      <a:moveTo>
                        <a:pt x="125381" y="194391"/>
                      </a:moveTo>
                      <a:cubicBezTo>
                        <a:pt x="125381" y="194391"/>
                        <a:pt x="114228" y="166881"/>
                        <a:pt x="72592" y="137006"/>
                      </a:cubicBezTo>
                      <a:cubicBezTo>
                        <a:pt x="30957" y="107131"/>
                        <a:pt x="0" y="109835"/>
                        <a:pt x="0" y="109835"/>
                      </a:cubicBezTo>
                      <a:cubicBezTo>
                        <a:pt x="0" y="109835"/>
                        <a:pt x="11355" y="95370"/>
                        <a:pt x="54411" y="55762"/>
                      </a:cubicBezTo>
                      <a:cubicBezTo>
                        <a:pt x="81582" y="30686"/>
                        <a:pt x="119838" y="11017"/>
                        <a:pt x="144306" y="0"/>
                      </a:cubicBezTo>
                      <a:cubicBezTo>
                        <a:pt x="154918" y="27847"/>
                        <a:pt x="163029" y="48530"/>
                        <a:pt x="171478" y="59615"/>
                      </a:cubicBezTo>
                      <a:cubicBezTo>
                        <a:pt x="158095" y="66171"/>
                        <a:pt x="143360" y="77527"/>
                        <a:pt x="135181" y="96925"/>
                      </a:cubicBezTo>
                      <a:cubicBezTo>
                        <a:pt x="117473" y="138493"/>
                        <a:pt x="125381" y="194391"/>
                        <a:pt x="125381" y="194391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AE60E607-6EE0-4108-947E-26C10C8F25E4}"/>
                </a:ext>
              </a:extLst>
            </p:cNvPr>
            <p:cNvSpPr/>
            <p:nvPr/>
          </p:nvSpPr>
          <p:spPr>
            <a:xfrm>
              <a:off x="3970473" y="1386937"/>
              <a:ext cx="3540266" cy="2598527"/>
            </a:xfrm>
            <a:custGeom>
              <a:avLst/>
              <a:gdLst>
                <a:gd name="connsiteX0" fmla="*/ 0 w 3540266"/>
                <a:gd name="connsiteY0" fmla="*/ 26496 h 2598527"/>
                <a:gd name="connsiteX1" fmla="*/ 363773 w 3540266"/>
                <a:gd name="connsiteY1" fmla="*/ 793583 h 2598527"/>
                <a:gd name="connsiteX2" fmla="*/ 1085236 w 3540266"/>
                <a:gd name="connsiteY2" fmla="*/ 1163101 h 2598527"/>
                <a:gd name="connsiteX3" fmla="*/ 1204602 w 3540266"/>
                <a:gd name="connsiteY3" fmla="*/ 1993656 h 2598527"/>
                <a:gd name="connsiteX4" fmla="*/ 1227312 w 3540266"/>
                <a:gd name="connsiteY4" fmla="*/ 2466453 h 2598527"/>
                <a:gd name="connsiteX5" fmla="*/ 1227380 w 3540266"/>
                <a:gd name="connsiteY5" fmla="*/ 2466453 h 2598527"/>
                <a:gd name="connsiteX6" fmla="*/ 1375471 w 3540266"/>
                <a:gd name="connsiteY6" fmla="*/ 2491799 h 2598527"/>
                <a:gd name="connsiteX7" fmla="*/ 1733972 w 3540266"/>
                <a:gd name="connsiteY7" fmla="*/ 2558714 h 2598527"/>
                <a:gd name="connsiteX8" fmla="*/ 2411772 w 3540266"/>
                <a:gd name="connsiteY8" fmla="*/ 2539316 h 2598527"/>
                <a:gd name="connsiteX9" fmla="*/ 2425425 w 3540266"/>
                <a:gd name="connsiteY9" fmla="*/ 2529515 h 2598527"/>
                <a:gd name="connsiteX10" fmla="*/ 2440295 w 3540266"/>
                <a:gd name="connsiteY10" fmla="*/ 1829816 h 2598527"/>
                <a:gd name="connsiteX11" fmla="*/ 2362768 w 3540266"/>
                <a:gd name="connsiteY11" fmla="*/ 1103148 h 2598527"/>
                <a:gd name="connsiteX12" fmla="*/ 3045232 w 3540266"/>
                <a:gd name="connsiteY12" fmla="*/ 929237 h 2598527"/>
                <a:gd name="connsiteX13" fmla="*/ 3540266 w 3540266"/>
                <a:gd name="connsiteY13" fmla="*/ 273540 h 2598527"/>
                <a:gd name="connsiteX14" fmla="*/ 3500320 w 3540266"/>
                <a:gd name="connsiteY14" fmla="*/ 248531 h 2598527"/>
                <a:gd name="connsiteX15" fmla="*/ 3412858 w 3540266"/>
                <a:gd name="connsiteY15" fmla="*/ 193918 h 2598527"/>
                <a:gd name="connsiteX16" fmla="*/ 3379738 w 3540266"/>
                <a:gd name="connsiteY16" fmla="*/ 173167 h 2598527"/>
                <a:gd name="connsiteX17" fmla="*/ 2891395 w 3540266"/>
                <a:gd name="connsiteY17" fmla="*/ 527748 h 2598527"/>
                <a:gd name="connsiteX18" fmla="*/ 2155400 w 3540266"/>
                <a:gd name="connsiteY18" fmla="*/ 561206 h 2598527"/>
                <a:gd name="connsiteX19" fmla="*/ 1621569 w 3540266"/>
                <a:gd name="connsiteY19" fmla="*/ 653670 h 2598527"/>
                <a:gd name="connsiteX20" fmla="*/ 1135321 w 3540266"/>
                <a:gd name="connsiteY20" fmla="*/ 571885 h 2598527"/>
                <a:gd name="connsiteX21" fmla="*/ 654886 w 3540266"/>
                <a:gd name="connsiteY21" fmla="*/ 509161 h 2598527"/>
                <a:gd name="connsiteX22" fmla="*/ 185401 w 3540266"/>
                <a:gd name="connsiteY22" fmla="*/ 0 h 2598527"/>
                <a:gd name="connsiteX23" fmla="*/ 154648 w 3540266"/>
                <a:gd name="connsiteY23" fmla="*/ 4393 h 2598527"/>
                <a:gd name="connsiteX24" fmla="*/ 51166 w 3540266"/>
                <a:gd name="connsiteY24" fmla="*/ 19196 h 2598527"/>
                <a:gd name="connsiteX25" fmla="*/ 0 w 3540266"/>
                <a:gd name="connsiteY25" fmla="*/ 26496 h 25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540266" h="2598527">
                  <a:moveTo>
                    <a:pt x="0" y="26496"/>
                  </a:moveTo>
                  <a:cubicBezTo>
                    <a:pt x="19872" y="443125"/>
                    <a:pt x="305510" y="735319"/>
                    <a:pt x="363773" y="793583"/>
                  </a:cubicBezTo>
                  <a:cubicBezTo>
                    <a:pt x="595271" y="1025081"/>
                    <a:pt x="1085236" y="1163101"/>
                    <a:pt x="1085236" y="1163101"/>
                  </a:cubicBezTo>
                  <a:cubicBezTo>
                    <a:pt x="1085236" y="1163101"/>
                    <a:pt x="1204602" y="1948978"/>
                    <a:pt x="1204602" y="1993656"/>
                  </a:cubicBezTo>
                  <a:cubicBezTo>
                    <a:pt x="1204602" y="2037387"/>
                    <a:pt x="1226501" y="2450501"/>
                    <a:pt x="1227312" y="2466453"/>
                  </a:cubicBezTo>
                  <a:cubicBezTo>
                    <a:pt x="1227380" y="2466453"/>
                    <a:pt x="1227380" y="2466453"/>
                    <a:pt x="1227380" y="2466453"/>
                  </a:cubicBezTo>
                  <a:cubicBezTo>
                    <a:pt x="1231908" y="2466655"/>
                    <a:pt x="1257187" y="2470305"/>
                    <a:pt x="1375471" y="2491799"/>
                  </a:cubicBezTo>
                  <a:cubicBezTo>
                    <a:pt x="1450902" y="2505588"/>
                    <a:pt x="1564184" y="2526676"/>
                    <a:pt x="1733972" y="2558714"/>
                  </a:cubicBezTo>
                  <a:cubicBezTo>
                    <a:pt x="2190885" y="2645163"/>
                    <a:pt x="2365472" y="2568177"/>
                    <a:pt x="2411772" y="2539316"/>
                  </a:cubicBezTo>
                  <a:cubicBezTo>
                    <a:pt x="2421302" y="2533435"/>
                    <a:pt x="2425425" y="2529515"/>
                    <a:pt x="2425425" y="2529515"/>
                  </a:cubicBezTo>
                  <a:cubicBezTo>
                    <a:pt x="2425425" y="2529515"/>
                    <a:pt x="2470035" y="2187100"/>
                    <a:pt x="2440295" y="1829816"/>
                  </a:cubicBezTo>
                  <a:cubicBezTo>
                    <a:pt x="2410555" y="1472531"/>
                    <a:pt x="2362768" y="1103148"/>
                    <a:pt x="2362768" y="1103148"/>
                  </a:cubicBezTo>
                  <a:cubicBezTo>
                    <a:pt x="2362768" y="1103148"/>
                    <a:pt x="2823061" y="1062458"/>
                    <a:pt x="3045232" y="929237"/>
                  </a:cubicBezTo>
                  <a:cubicBezTo>
                    <a:pt x="3413128" y="708418"/>
                    <a:pt x="3540266" y="273540"/>
                    <a:pt x="3540266" y="273540"/>
                  </a:cubicBezTo>
                  <a:lnTo>
                    <a:pt x="3500320" y="248531"/>
                  </a:lnTo>
                  <a:lnTo>
                    <a:pt x="3412858" y="193918"/>
                  </a:lnTo>
                  <a:lnTo>
                    <a:pt x="3379738" y="173167"/>
                  </a:lnTo>
                  <a:cubicBezTo>
                    <a:pt x="3379738" y="173167"/>
                    <a:pt x="3247193" y="370532"/>
                    <a:pt x="2891395" y="527748"/>
                  </a:cubicBezTo>
                  <a:cubicBezTo>
                    <a:pt x="2603729" y="654886"/>
                    <a:pt x="2484229" y="542077"/>
                    <a:pt x="2155400" y="561206"/>
                  </a:cubicBezTo>
                  <a:cubicBezTo>
                    <a:pt x="2030898" y="568438"/>
                    <a:pt x="1785341" y="668540"/>
                    <a:pt x="1621569" y="653670"/>
                  </a:cubicBezTo>
                  <a:cubicBezTo>
                    <a:pt x="1457864" y="638732"/>
                    <a:pt x="1257796" y="585876"/>
                    <a:pt x="1135321" y="571885"/>
                  </a:cubicBezTo>
                  <a:cubicBezTo>
                    <a:pt x="1015010" y="558029"/>
                    <a:pt x="751947" y="562625"/>
                    <a:pt x="654886" y="509161"/>
                  </a:cubicBezTo>
                  <a:cubicBezTo>
                    <a:pt x="330857" y="330586"/>
                    <a:pt x="185401" y="0"/>
                    <a:pt x="185401" y="0"/>
                  </a:cubicBezTo>
                  <a:lnTo>
                    <a:pt x="154648" y="4393"/>
                  </a:lnTo>
                  <a:lnTo>
                    <a:pt x="51166" y="19196"/>
                  </a:lnTo>
                  <a:lnTo>
                    <a:pt x="0" y="26496"/>
                  </a:lnTo>
                  <a:close/>
                </a:path>
              </a:pathLst>
            </a:custGeom>
            <a:solidFill>
              <a:srgbClr val="1D3143"/>
            </a:solidFill>
            <a:ln w="6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67" name="Graphic 2">
              <a:extLst>
                <a:ext uri="{FF2B5EF4-FFF2-40B4-BE49-F238E27FC236}">
                  <a16:creationId xmlns:a16="http://schemas.microsoft.com/office/drawing/2014/main" id="{E5184FA6-9010-488D-BD07-ADBE2D97104E}"/>
                </a:ext>
              </a:extLst>
            </p:cNvPr>
            <p:cNvGrpSpPr/>
            <p:nvPr/>
          </p:nvGrpSpPr>
          <p:grpSpPr>
            <a:xfrm>
              <a:off x="5370006" y="1936749"/>
              <a:ext cx="687397" cy="839718"/>
              <a:chOff x="5370006" y="1936749"/>
              <a:chExt cx="687397" cy="839718"/>
            </a:xfrm>
            <a:solidFill>
              <a:schemeClr val="accent1"/>
            </a:solidFill>
          </p:grpSpPr>
          <p:sp>
            <p:nvSpPr>
              <p:cNvPr id="1868" name="Freeform: Shape 1867">
                <a:extLst>
                  <a:ext uri="{FF2B5EF4-FFF2-40B4-BE49-F238E27FC236}">
                    <a16:creationId xmlns:a16="http://schemas.microsoft.com/office/drawing/2014/main" id="{232A46E5-D735-4A3E-8637-B82FFE5F3E7E}"/>
                  </a:ext>
                </a:extLst>
              </p:cNvPr>
              <p:cNvSpPr/>
              <p:nvPr/>
            </p:nvSpPr>
            <p:spPr>
              <a:xfrm>
                <a:off x="5370006" y="1970709"/>
                <a:ext cx="687397" cy="805690"/>
              </a:xfrm>
              <a:custGeom>
                <a:avLst/>
                <a:gdLst>
                  <a:gd name="connsiteX0" fmla="*/ 383104 w 687397"/>
                  <a:gd name="connsiteY0" fmla="*/ 805690 h 805690"/>
                  <a:gd name="connsiteX1" fmla="*/ 0 w 687397"/>
                  <a:gd name="connsiteY1" fmla="*/ 345668 h 805690"/>
                  <a:gd name="connsiteX2" fmla="*/ 80838 w 687397"/>
                  <a:gd name="connsiteY2" fmla="*/ 249689 h 805690"/>
                  <a:gd name="connsiteX3" fmla="*/ 22981 w 687397"/>
                  <a:gd name="connsiteY3" fmla="*/ 205755 h 805690"/>
                  <a:gd name="connsiteX4" fmla="*/ 149511 w 687397"/>
                  <a:gd name="connsiteY4" fmla="*/ 45227 h 805690"/>
                  <a:gd name="connsiteX5" fmla="*/ 476650 w 687397"/>
                  <a:gd name="connsiteY5" fmla="*/ 1902 h 805690"/>
                  <a:gd name="connsiteX6" fmla="*/ 649006 w 687397"/>
                  <a:gd name="connsiteY6" fmla="*/ 166147 h 805690"/>
                  <a:gd name="connsiteX7" fmla="*/ 585403 w 687397"/>
                  <a:gd name="connsiteY7" fmla="*/ 217719 h 805690"/>
                  <a:gd name="connsiteX8" fmla="*/ 687398 w 687397"/>
                  <a:gd name="connsiteY8" fmla="*/ 297678 h 805690"/>
                  <a:gd name="connsiteX9" fmla="*/ 383104 w 687397"/>
                  <a:gd name="connsiteY9" fmla="*/ 805690 h 805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87397" h="805690">
                    <a:moveTo>
                      <a:pt x="383104" y="805690"/>
                    </a:moveTo>
                    <a:lnTo>
                      <a:pt x="0" y="345668"/>
                    </a:lnTo>
                    <a:lnTo>
                      <a:pt x="80838" y="249689"/>
                    </a:lnTo>
                    <a:lnTo>
                      <a:pt x="22981" y="205755"/>
                    </a:lnTo>
                    <a:cubicBezTo>
                      <a:pt x="22981" y="205755"/>
                      <a:pt x="100710" y="93892"/>
                      <a:pt x="149511" y="45227"/>
                    </a:cubicBezTo>
                    <a:cubicBezTo>
                      <a:pt x="198311" y="-3438"/>
                      <a:pt x="463199" y="-2424"/>
                      <a:pt x="476650" y="1902"/>
                    </a:cubicBezTo>
                    <a:cubicBezTo>
                      <a:pt x="490100" y="6227"/>
                      <a:pt x="649006" y="166147"/>
                      <a:pt x="649006" y="166147"/>
                    </a:cubicBezTo>
                    <a:lnTo>
                      <a:pt x="585403" y="217719"/>
                    </a:lnTo>
                    <a:lnTo>
                      <a:pt x="687398" y="297678"/>
                    </a:lnTo>
                    <a:lnTo>
                      <a:pt x="383104" y="805690"/>
                    </a:lnTo>
                    <a:close/>
                  </a:path>
                </a:pathLst>
              </a:custGeom>
              <a:solidFill>
                <a:srgbClr val="324B61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69" name="Freeform: Shape 1868">
                <a:extLst>
                  <a:ext uri="{FF2B5EF4-FFF2-40B4-BE49-F238E27FC236}">
                    <a16:creationId xmlns:a16="http://schemas.microsoft.com/office/drawing/2014/main" id="{05052382-FF7A-4615-A424-2F59614EE5FD}"/>
                  </a:ext>
                </a:extLst>
              </p:cNvPr>
              <p:cNvSpPr/>
              <p:nvPr/>
            </p:nvSpPr>
            <p:spPr>
              <a:xfrm>
                <a:off x="5524924" y="1995436"/>
                <a:ext cx="349038" cy="781030"/>
              </a:xfrm>
              <a:custGeom>
                <a:avLst/>
                <a:gdLst>
                  <a:gd name="connsiteX0" fmla="*/ 0 w 349038"/>
                  <a:gd name="connsiteY0" fmla="*/ 66800 h 781030"/>
                  <a:gd name="connsiteX1" fmla="*/ 228186 w 349038"/>
                  <a:gd name="connsiteY1" fmla="*/ 781031 h 781030"/>
                  <a:gd name="connsiteX2" fmla="*/ 349038 w 349038"/>
                  <a:gd name="connsiteY2" fmla="*/ 39763 h 781030"/>
                  <a:gd name="connsiteX3" fmla="*/ 160325 w 349038"/>
                  <a:gd name="connsiteY3" fmla="*/ 4143 h 781030"/>
                  <a:gd name="connsiteX4" fmla="*/ 0 w 349038"/>
                  <a:gd name="connsiteY4" fmla="*/ 66800 h 781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038" h="781030">
                    <a:moveTo>
                      <a:pt x="0" y="66800"/>
                    </a:moveTo>
                    <a:lnTo>
                      <a:pt x="228186" y="781031"/>
                    </a:lnTo>
                    <a:lnTo>
                      <a:pt x="349038" y="39763"/>
                    </a:lnTo>
                    <a:cubicBezTo>
                      <a:pt x="349038" y="39763"/>
                      <a:pt x="340995" y="-15255"/>
                      <a:pt x="160325" y="4143"/>
                    </a:cubicBezTo>
                    <a:cubicBezTo>
                      <a:pt x="5678" y="20703"/>
                      <a:pt x="2771" y="54025"/>
                      <a:pt x="0" y="66800"/>
                    </a:cubicBezTo>
                    <a:close/>
                  </a:path>
                </a:pathLst>
              </a:custGeom>
              <a:solidFill>
                <a:srgbClr val="EEEADF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0" name="Freeform: Shape 1869">
                <a:extLst>
                  <a:ext uri="{FF2B5EF4-FFF2-40B4-BE49-F238E27FC236}">
                    <a16:creationId xmlns:a16="http://schemas.microsoft.com/office/drawing/2014/main" id="{81DEA8D9-5175-4C57-82EF-6FD00939888C}"/>
                  </a:ext>
                </a:extLst>
              </p:cNvPr>
              <p:cNvSpPr/>
              <p:nvPr/>
            </p:nvSpPr>
            <p:spPr>
              <a:xfrm>
                <a:off x="5524857" y="1936749"/>
                <a:ext cx="349105" cy="309807"/>
              </a:xfrm>
              <a:custGeom>
                <a:avLst/>
                <a:gdLst>
                  <a:gd name="connsiteX0" fmla="*/ 349106 w 349105"/>
                  <a:gd name="connsiteY0" fmla="*/ 98383 h 309807"/>
                  <a:gd name="connsiteX1" fmla="*/ 331127 w 349105"/>
                  <a:gd name="connsiteY1" fmla="*/ 205582 h 309807"/>
                  <a:gd name="connsiteX2" fmla="*/ 279758 w 349105"/>
                  <a:gd name="connsiteY2" fmla="*/ 293856 h 309807"/>
                  <a:gd name="connsiteX3" fmla="*/ 236567 w 349105"/>
                  <a:gd name="connsiteY3" fmla="*/ 214842 h 309807"/>
                  <a:gd name="connsiteX4" fmla="*/ 179048 w 349105"/>
                  <a:gd name="connsiteY4" fmla="*/ 109671 h 309807"/>
                  <a:gd name="connsiteX5" fmla="*/ 129571 w 349105"/>
                  <a:gd name="connsiteY5" fmla="*/ 218019 h 309807"/>
                  <a:gd name="connsiteX6" fmla="*/ 91315 w 349105"/>
                  <a:gd name="connsiteY6" fmla="*/ 309807 h 309807"/>
                  <a:gd name="connsiteX7" fmla="*/ 35823 w 349105"/>
                  <a:gd name="connsiteY7" fmla="*/ 235660 h 309807"/>
                  <a:gd name="connsiteX8" fmla="*/ 0 w 349105"/>
                  <a:gd name="connsiteY8" fmla="*/ 125420 h 309807"/>
                  <a:gd name="connsiteX9" fmla="*/ 173438 w 349105"/>
                  <a:gd name="connsiteY9" fmla="*/ 715 h 309807"/>
                  <a:gd name="connsiteX10" fmla="*/ 349106 w 349105"/>
                  <a:gd name="connsiteY10" fmla="*/ 98383 h 309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9105" h="309807">
                    <a:moveTo>
                      <a:pt x="349106" y="98383"/>
                    </a:moveTo>
                    <a:lnTo>
                      <a:pt x="331127" y="205582"/>
                    </a:lnTo>
                    <a:lnTo>
                      <a:pt x="279758" y="293856"/>
                    </a:lnTo>
                    <a:lnTo>
                      <a:pt x="236567" y="214842"/>
                    </a:lnTo>
                    <a:lnTo>
                      <a:pt x="179048" y="109671"/>
                    </a:lnTo>
                    <a:lnTo>
                      <a:pt x="129571" y="218019"/>
                    </a:lnTo>
                    <a:lnTo>
                      <a:pt x="91315" y="309807"/>
                    </a:lnTo>
                    <a:lnTo>
                      <a:pt x="35823" y="235660"/>
                    </a:lnTo>
                    <a:lnTo>
                      <a:pt x="0" y="125420"/>
                    </a:lnTo>
                    <a:cubicBezTo>
                      <a:pt x="0" y="125420"/>
                      <a:pt x="18317" y="11056"/>
                      <a:pt x="173438" y="715"/>
                    </a:cubicBezTo>
                    <a:cubicBezTo>
                      <a:pt x="332276" y="-9762"/>
                      <a:pt x="349106" y="98383"/>
                      <a:pt x="349106" y="983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71" name="Freeform: Shape 1870">
                <a:extLst>
                  <a:ext uri="{FF2B5EF4-FFF2-40B4-BE49-F238E27FC236}">
                    <a16:creationId xmlns:a16="http://schemas.microsoft.com/office/drawing/2014/main" id="{0F9AB165-22F1-4FAF-B489-D6D4C7215A83}"/>
                  </a:ext>
                </a:extLst>
              </p:cNvPr>
              <p:cNvSpPr/>
              <p:nvPr/>
            </p:nvSpPr>
            <p:spPr>
              <a:xfrm>
                <a:off x="5653685" y="2046487"/>
                <a:ext cx="151470" cy="729912"/>
              </a:xfrm>
              <a:custGeom>
                <a:avLst/>
                <a:gdLst>
                  <a:gd name="connsiteX0" fmla="*/ 151471 w 151470"/>
                  <a:gd name="connsiteY0" fmla="*/ 408383 h 729912"/>
                  <a:gd name="connsiteX1" fmla="*/ 99426 w 151470"/>
                  <a:gd name="connsiteY1" fmla="*/ 729912 h 729912"/>
                  <a:gd name="connsiteX2" fmla="*/ 0 w 151470"/>
                  <a:gd name="connsiteY2" fmla="*/ 416562 h 729912"/>
                  <a:gd name="connsiteX3" fmla="*/ 42312 w 151470"/>
                  <a:gd name="connsiteY3" fmla="*/ 163907 h 729912"/>
                  <a:gd name="connsiteX4" fmla="*/ 811 w 151470"/>
                  <a:gd name="connsiteY4" fmla="*/ 108348 h 729912"/>
                  <a:gd name="connsiteX5" fmla="*/ 50288 w 151470"/>
                  <a:gd name="connsiteY5" fmla="*/ 0 h 729912"/>
                  <a:gd name="connsiteX6" fmla="*/ 107807 w 151470"/>
                  <a:gd name="connsiteY6" fmla="*/ 105171 h 729912"/>
                  <a:gd name="connsiteX7" fmla="*/ 72457 w 151470"/>
                  <a:gd name="connsiteY7" fmla="*/ 165124 h 729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470" h="729912">
                    <a:moveTo>
                      <a:pt x="151471" y="408383"/>
                    </a:moveTo>
                    <a:lnTo>
                      <a:pt x="99426" y="729912"/>
                    </a:lnTo>
                    <a:lnTo>
                      <a:pt x="0" y="416562"/>
                    </a:lnTo>
                    <a:lnTo>
                      <a:pt x="42312" y="163907"/>
                    </a:lnTo>
                    <a:lnTo>
                      <a:pt x="811" y="108348"/>
                    </a:lnTo>
                    <a:lnTo>
                      <a:pt x="50288" y="0"/>
                    </a:lnTo>
                    <a:lnTo>
                      <a:pt x="107807" y="105171"/>
                    </a:lnTo>
                    <a:lnTo>
                      <a:pt x="72457" y="165124"/>
                    </a:lnTo>
                    <a:close/>
                  </a:path>
                </a:pathLst>
              </a:custGeom>
              <a:solidFill>
                <a:srgbClr val="F26B42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72" name="Graphic 2">
              <a:extLst>
                <a:ext uri="{FF2B5EF4-FFF2-40B4-BE49-F238E27FC236}">
                  <a16:creationId xmlns:a16="http://schemas.microsoft.com/office/drawing/2014/main" id="{E5184FA6-9010-488D-BD07-ADBE2D97104E}"/>
                </a:ext>
              </a:extLst>
            </p:cNvPr>
            <p:cNvGrpSpPr/>
            <p:nvPr/>
          </p:nvGrpSpPr>
          <p:grpSpPr>
            <a:xfrm>
              <a:off x="5375773" y="1283700"/>
              <a:ext cx="503598" cy="824404"/>
              <a:chOff x="5375773" y="1283700"/>
              <a:chExt cx="503598" cy="824404"/>
            </a:xfrm>
            <a:solidFill>
              <a:schemeClr val="accent1"/>
            </a:solidFill>
          </p:grpSpPr>
          <p:grpSp>
            <p:nvGrpSpPr>
              <p:cNvPr id="1874" name="Graphic 2">
                <a:extLst>
                  <a:ext uri="{FF2B5EF4-FFF2-40B4-BE49-F238E27FC236}">
                    <a16:creationId xmlns:a16="http://schemas.microsoft.com/office/drawing/2014/main" id="{E5184FA6-9010-488D-BD07-ADBE2D97104E}"/>
                  </a:ext>
                </a:extLst>
              </p:cNvPr>
              <p:cNvGrpSpPr/>
              <p:nvPr/>
            </p:nvGrpSpPr>
            <p:grpSpPr>
              <a:xfrm>
                <a:off x="5375773" y="1283700"/>
                <a:ext cx="503598" cy="824404"/>
                <a:chOff x="5375773" y="1283700"/>
                <a:chExt cx="503598" cy="824404"/>
              </a:xfrm>
              <a:solidFill>
                <a:schemeClr val="accent1"/>
              </a:solidFill>
            </p:grpSpPr>
            <p:sp>
              <p:nvSpPr>
                <p:cNvPr id="1875" name="Freeform: Shape 1874">
                  <a:extLst>
                    <a:ext uri="{FF2B5EF4-FFF2-40B4-BE49-F238E27FC236}">
                      <a16:creationId xmlns:a16="http://schemas.microsoft.com/office/drawing/2014/main" id="{6D09C978-7F94-42CE-84A4-171C5A13CC1A}"/>
                    </a:ext>
                  </a:extLst>
                </p:cNvPr>
                <p:cNvSpPr/>
                <p:nvPr/>
              </p:nvSpPr>
              <p:spPr>
                <a:xfrm>
                  <a:off x="5399157" y="1283700"/>
                  <a:ext cx="480214" cy="824404"/>
                </a:xfrm>
                <a:custGeom>
                  <a:avLst/>
                  <a:gdLst>
                    <a:gd name="connsiteX0" fmla="*/ 97988 w 480214"/>
                    <a:gd name="connsiteY0" fmla="*/ 601313 h 824404"/>
                    <a:gd name="connsiteX1" fmla="*/ 164497 w 480214"/>
                    <a:gd name="connsiteY1" fmla="*/ 715947 h 824404"/>
                    <a:gd name="connsiteX2" fmla="*/ 196333 w 480214"/>
                    <a:gd name="connsiteY2" fmla="*/ 755488 h 824404"/>
                    <a:gd name="connsiteX3" fmla="*/ 258246 w 480214"/>
                    <a:gd name="connsiteY3" fmla="*/ 805640 h 824404"/>
                    <a:gd name="connsiteX4" fmla="*/ 466898 w 480214"/>
                    <a:gd name="connsiteY4" fmla="*/ 739131 h 824404"/>
                    <a:gd name="connsiteX5" fmla="*/ 480214 w 480214"/>
                    <a:gd name="connsiteY5" fmla="*/ 659847 h 824404"/>
                    <a:gd name="connsiteX6" fmla="*/ 471562 w 480214"/>
                    <a:gd name="connsiteY6" fmla="*/ 563057 h 824404"/>
                    <a:gd name="connsiteX7" fmla="*/ 409581 w 480214"/>
                    <a:gd name="connsiteY7" fmla="*/ 366233 h 824404"/>
                    <a:gd name="connsiteX8" fmla="*/ 286025 w 480214"/>
                    <a:gd name="connsiteY8" fmla="*/ 171977 h 824404"/>
                    <a:gd name="connsiteX9" fmla="*/ 330230 w 480214"/>
                    <a:gd name="connsiteY9" fmla="*/ 78364 h 824404"/>
                    <a:gd name="connsiteX10" fmla="*/ 58853 w 480214"/>
                    <a:gd name="connsiteY10" fmla="*/ 67076 h 824404"/>
                    <a:gd name="connsiteX11" fmla="*/ 1536 w 480214"/>
                    <a:gd name="connsiteY11" fmla="*/ 182724 h 824404"/>
                    <a:gd name="connsiteX12" fmla="*/ 37967 w 480214"/>
                    <a:gd name="connsiteY12" fmla="*/ 444165 h 824404"/>
                    <a:gd name="connsiteX13" fmla="*/ 97988 w 480214"/>
                    <a:gd name="connsiteY13" fmla="*/ 601313 h 824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80214" h="824404">
                      <a:moveTo>
                        <a:pt x="97988" y="601313"/>
                      </a:moveTo>
                      <a:cubicBezTo>
                        <a:pt x="116913" y="640854"/>
                        <a:pt x="139354" y="681003"/>
                        <a:pt x="164497" y="715947"/>
                      </a:cubicBezTo>
                      <a:cubicBezTo>
                        <a:pt x="174703" y="730141"/>
                        <a:pt x="185315" y="743457"/>
                        <a:pt x="196333" y="755488"/>
                      </a:cubicBezTo>
                      <a:cubicBezTo>
                        <a:pt x="215799" y="776846"/>
                        <a:pt x="236549" y="794217"/>
                        <a:pt x="258246" y="805640"/>
                      </a:cubicBezTo>
                      <a:cubicBezTo>
                        <a:pt x="368892" y="863700"/>
                        <a:pt x="447500" y="771439"/>
                        <a:pt x="466898" y="739131"/>
                      </a:cubicBezTo>
                      <a:cubicBezTo>
                        <a:pt x="476564" y="723112"/>
                        <a:pt x="480214" y="692831"/>
                        <a:pt x="480214" y="659847"/>
                      </a:cubicBezTo>
                      <a:cubicBezTo>
                        <a:pt x="480281" y="626457"/>
                        <a:pt x="476564" y="590228"/>
                        <a:pt x="471562" y="563057"/>
                      </a:cubicBezTo>
                      <a:cubicBezTo>
                        <a:pt x="451014" y="451735"/>
                        <a:pt x="409581" y="366233"/>
                        <a:pt x="409581" y="366233"/>
                      </a:cubicBezTo>
                      <a:lnTo>
                        <a:pt x="286025" y="171977"/>
                      </a:lnTo>
                      <a:cubicBezTo>
                        <a:pt x="286025" y="171977"/>
                        <a:pt x="330770" y="103170"/>
                        <a:pt x="330230" y="78364"/>
                      </a:cubicBezTo>
                      <a:cubicBezTo>
                        <a:pt x="329554" y="53558"/>
                        <a:pt x="92581" y="-77906"/>
                        <a:pt x="58853" y="67076"/>
                      </a:cubicBezTo>
                      <a:cubicBezTo>
                        <a:pt x="58853" y="67076"/>
                        <a:pt x="8836" y="119865"/>
                        <a:pt x="1536" y="182724"/>
                      </a:cubicBezTo>
                      <a:cubicBezTo>
                        <a:pt x="-5764" y="245583"/>
                        <a:pt x="14040" y="355891"/>
                        <a:pt x="37967" y="444165"/>
                      </a:cubicBezTo>
                      <a:cubicBezTo>
                        <a:pt x="47971" y="481272"/>
                        <a:pt x="68924" y="540617"/>
                        <a:pt x="97988" y="60131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76" name="Graphic 2">
                  <a:extLst>
                    <a:ext uri="{FF2B5EF4-FFF2-40B4-BE49-F238E27FC236}">
                      <a16:creationId xmlns:a16="http://schemas.microsoft.com/office/drawing/2014/main" id="{E5184FA6-9010-488D-BD07-ADBE2D97104E}"/>
                    </a:ext>
                  </a:extLst>
                </p:cNvPr>
                <p:cNvGrpSpPr/>
                <p:nvPr/>
              </p:nvGrpSpPr>
              <p:grpSpPr>
                <a:xfrm>
                  <a:off x="5375773" y="1341352"/>
                  <a:ext cx="442738" cy="435317"/>
                  <a:chOff x="5375773" y="1341352"/>
                  <a:chExt cx="442738" cy="435317"/>
                </a:xfrm>
                <a:solidFill>
                  <a:srgbClr val="FDD2B4"/>
                </a:solidFill>
              </p:grpSpPr>
              <p:sp>
                <p:nvSpPr>
                  <p:cNvPr id="1877" name="Freeform: Shape 1876">
                    <a:extLst>
                      <a:ext uri="{FF2B5EF4-FFF2-40B4-BE49-F238E27FC236}">
                        <a16:creationId xmlns:a16="http://schemas.microsoft.com/office/drawing/2014/main" id="{49EB99DE-496C-45FF-A787-71D0A11D0FEE}"/>
                      </a:ext>
                    </a:extLst>
                  </p:cNvPr>
                  <p:cNvSpPr/>
                  <p:nvPr/>
                </p:nvSpPr>
                <p:spPr>
                  <a:xfrm>
                    <a:off x="5461594" y="1341352"/>
                    <a:ext cx="356917" cy="435317"/>
                  </a:xfrm>
                  <a:custGeom>
                    <a:avLst/>
                    <a:gdLst>
                      <a:gd name="connsiteX0" fmla="*/ 26358 w 356917"/>
                      <a:gd name="connsiteY0" fmla="*/ 6653 h 435317"/>
                      <a:gd name="connsiteX1" fmla="*/ 200 w 356917"/>
                      <a:gd name="connsiteY1" fmla="*/ 146972 h 435317"/>
                      <a:gd name="connsiteX2" fmla="*/ 54205 w 356917"/>
                      <a:gd name="connsiteY2" fmla="*/ 432880 h 435317"/>
                      <a:gd name="connsiteX3" fmla="*/ 153969 w 356917"/>
                      <a:gd name="connsiteY3" fmla="*/ 396584 h 435317"/>
                      <a:gd name="connsiteX4" fmla="*/ 220073 w 356917"/>
                      <a:gd name="connsiteY4" fmla="*/ 298037 h 435317"/>
                      <a:gd name="connsiteX5" fmla="*/ 322541 w 356917"/>
                      <a:gd name="connsiteY5" fmla="*/ 355083 h 435317"/>
                      <a:gd name="connsiteX6" fmla="*/ 350388 w 356917"/>
                      <a:gd name="connsiteY6" fmla="*/ 286276 h 435317"/>
                      <a:gd name="connsiteX7" fmla="*/ 286515 w 356917"/>
                      <a:gd name="connsiteY7" fmla="*/ 191987 h 435317"/>
                      <a:gd name="connsiteX8" fmla="*/ 293274 w 356917"/>
                      <a:gd name="connsiteY8" fmla="*/ 164951 h 435317"/>
                      <a:gd name="connsiteX9" fmla="*/ 242919 w 356917"/>
                      <a:gd name="connsiteY9" fmla="*/ 121490 h 435317"/>
                      <a:gd name="connsiteX10" fmla="*/ 169583 w 356917"/>
                      <a:gd name="connsiteY10" fmla="*/ 18955 h 435317"/>
                      <a:gd name="connsiteX11" fmla="*/ 26358 w 356917"/>
                      <a:gd name="connsiteY11" fmla="*/ 6653 h 435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56917" h="435317">
                        <a:moveTo>
                          <a:pt x="26358" y="6653"/>
                        </a:moveTo>
                        <a:cubicBezTo>
                          <a:pt x="26358" y="6653"/>
                          <a:pt x="1485" y="28282"/>
                          <a:pt x="200" y="146972"/>
                        </a:cubicBezTo>
                        <a:cubicBezTo>
                          <a:pt x="-1084" y="265661"/>
                          <a:pt x="2363" y="423012"/>
                          <a:pt x="54205" y="432880"/>
                        </a:cubicBezTo>
                        <a:cubicBezTo>
                          <a:pt x="106115" y="442748"/>
                          <a:pt x="140181" y="421052"/>
                          <a:pt x="153969" y="396584"/>
                        </a:cubicBezTo>
                        <a:cubicBezTo>
                          <a:pt x="167758" y="372116"/>
                          <a:pt x="187089" y="294860"/>
                          <a:pt x="220073" y="298037"/>
                        </a:cubicBezTo>
                        <a:cubicBezTo>
                          <a:pt x="252990" y="301214"/>
                          <a:pt x="287799" y="373130"/>
                          <a:pt x="322541" y="355083"/>
                        </a:cubicBezTo>
                        <a:cubicBezTo>
                          <a:pt x="357282" y="336969"/>
                          <a:pt x="363906" y="316151"/>
                          <a:pt x="350388" y="286276"/>
                        </a:cubicBezTo>
                        <a:cubicBezTo>
                          <a:pt x="336870" y="256468"/>
                          <a:pt x="286515" y="191987"/>
                          <a:pt x="286515" y="191987"/>
                        </a:cubicBezTo>
                        <a:lnTo>
                          <a:pt x="293274" y="164951"/>
                        </a:lnTo>
                        <a:lnTo>
                          <a:pt x="242919" y="121490"/>
                        </a:lnTo>
                        <a:cubicBezTo>
                          <a:pt x="242919" y="121490"/>
                          <a:pt x="212773" y="52480"/>
                          <a:pt x="169583" y="18955"/>
                        </a:cubicBezTo>
                        <a:cubicBezTo>
                          <a:pt x="126392" y="-14638"/>
                          <a:pt x="26358" y="6653"/>
                          <a:pt x="26358" y="6653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8" name="Freeform: Shape 1877">
                    <a:extLst>
                      <a:ext uri="{FF2B5EF4-FFF2-40B4-BE49-F238E27FC236}">
                        <a16:creationId xmlns:a16="http://schemas.microsoft.com/office/drawing/2014/main" id="{7BC954E6-824B-490F-B8AB-A9D716DF5F3A}"/>
                      </a:ext>
                    </a:extLst>
                  </p:cNvPr>
                  <p:cNvSpPr/>
                  <p:nvPr/>
                </p:nvSpPr>
                <p:spPr>
                  <a:xfrm>
                    <a:off x="5375773" y="1549040"/>
                    <a:ext cx="69394" cy="96471"/>
                  </a:xfrm>
                  <a:custGeom>
                    <a:avLst/>
                    <a:gdLst>
                      <a:gd name="connsiteX0" fmla="*/ 69056 w 69394"/>
                      <a:gd name="connsiteY0" fmla="*/ 47 h 96471"/>
                      <a:gd name="connsiteX1" fmla="*/ 69394 w 69394"/>
                      <a:gd name="connsiteY1" fmla="*/ 95012 h 96471"/>
                      <a:gd name="connsiteX2" fmla="*/ 722 w 69394"/>
                      <a:gd name="connsiteY2" fmla="*/ 58919 h 96471"/>
                      <a:gd name="connsiteX3" fmla="*/ 69056 w 69394"/>
                      <a:gd name="connsiteY3" fmla="*/ 47 h 96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394" h="96471">
                        <a:moveTo>
                          <a:pt x="69056" y="47"/>
                        </a:moveTo>
                        <a:lnTo>
                          <a:pt x="69394" y="95012"/>
                        </a:lnTo>
                        <a:cubicBezTo>
                          <a:pt x="69394" y="95012"/>
                          <a:pt x="8563" y="107584"/>
                          <a:pt x="722" y="58919"/>
                        </a:cubicBezTo>
                        <a:cubicBezTo>
                          <a:pt x="-7186" y="10253"/>
                          <a:pt x="52091" y="-832"/>
                          <a:pt x="69056" y="47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9" name="Graphic 2">
                  <a:extLst>
                    <a:ext uri="{FF2B5EF4-FFF2-40B4-BE49-F238E27FC236}">
                      <a16:creationId xmlns:a16="http://schemas.microsoft.com/office/drawing/2014/main" id="{E5184FA6-9010-488D-BD07-ADBE2D97104E}"/>
                    </a:ext>
                  </a:extLst>
                </p:cNvPr>
                <p:cNvGrpSpPr/>
                <p:nvPr/>
              </p:nvGrpSpPr>
              <p:grpSpPr>
                <a:xfrm>
                  <a:off x="5387876" y="1506573"/>
                  <a:ext cx="389973" cy="561408"/>
                  <a:chOff x="5387876" y="1506573"/>
                  <a:chExt cx="389973" cy="561408"/>
                </a:xfrm>
                <a:solidFill>
                  <a:schemeClr val="accent1"/>
                </a:solidFill>
              </p:grpSpPr>
              <p:sp>
                <p:nvSpPr>
                  <p:cNvPr id="1880" name="Freeform: Shape 1879">
                    <a:extLst>
                      <a:ext uri="{FF2B5EF4-FFF2-40B4-BE49-F238E27FC236}">
                        <a16:creationId xmlns:a16="http://schemas.microsoft.com/office/drawing/2014/main" id="{E0CB738A-E3C2-4B59-BF28-2AE2753EB5AD}"/>
                      </a:ext>
                    </a:extLst>
                  </p:cNvPr>
                  <p:cNvSpPr/>
                  <p:nvPr/>
                </p:nvSpPr>
                <p:spPr>
                  <a:xfrm>
                    <a:off x="5625555" y="1509525"/>
                    <a:ext cx="152294" cy="159805"/>
                  </a:xfrm>
                  <a:custGeom>
                    <a:avLst/>
                    <a:gdLst>
                      <a:gd name="connsiteX0" fmla="*/ 23872 w 152294"/>
                      <a:gd name="connsiteY0" fmla="*/ 224 h 159805"/>
                      <a:gd name="connsiteX1" fmla="*/ 62804 w 152294"/>
                      <a:gd name="connsiteY1" fmla="*/ 64571 h 159805"/>
                      <a:gd name="connsiteX2" fmla="*/ 148238 w 152294"/>
                      <a:gd name="connsiteY2" fmla="*/ 131823 h 159805"/>
                      <a:gd name="connsiteX3" fmla="*/ 54017 w 152294"/>
                      <a:gd name="connsiteY3" fmla="*/ 159806 h 159805"/>
                      <a:gd name="connsiteX4" fmla="*/ 13124 w 152294"/>
                      <a:gd name="connsiteY4" fmla="*/ 144395 h 159805"/>
                      <a:gd name="connsiteX5" fmla="*/ 23872 w 152294"/>
                      <a:gd name="connsiteY5" fmla="*/ 224 h 159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294" h="159805">
                        <a:moveTo>
                          <a:pt x="23872" y="224"/>
                        </a:moveTo>
                        <a:cubicBezTo>
                          <a:pt x="26575" y="-3088"/>
                          <a:pt x="20627" y="30843"/>
                          <a:pt x="62804" y="64571"/>
                        </a:cubicBezTo>
                        <a:cubicBezTo>
                          <a:pt x="105048" y="98298"/>
                          <a:pt x="169056" y="109789"/>
                          <a:pt x="148238" y="131823"/>
                        </a:cubicBezTo>
                        <a:cubicBezTo>
                          <a:pt x="127353" y="153858"/>
                          <a:pt x="54017" y="159806"/>
                          <a:pt x="54017" y="159806"/>
                        </a:cubicBezTo>
                        <a:cubicBezTo>
                          <a:pt x="54017" y="159806"/>
                          <a:pt x="36173" y="157846"/>
                          <a:pt x="13124" y="144395"/>
                        </a:cubicBezTo>
                        <a:cubicBezTo>
                          <a:pt x="-9924" y="130945"/>
                          <a:pt x="-258" y="29626"/>
                          <a:pt x="23872" y="224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1" name="Freeform: Shape 1880">
                    <a:extLst>
                      <a:ext uri="{FF2B5EF4-FFF2-40B4-BE49-F238E27FC236}">
                        <a16:creationId xmlns:a16="http://schemas.microsoft.com/office/drawing/2014/main" id="{585B266F-4AA6-424B-B14A-909453F0A2B8}"/>
                      </a:ext>
                    </a:extLst>
                  </p:cNvPr>
                  <p:cNvSpPr/>
                  <p:nvPr/>
                </p:nvSpPr>
                <p:spPr>
                  <a:xfrm>
                    <a:off x="5387876" y="1570050"/>
                    <a:ext cx="44043" cy="57013"/>
                  </a:xfrm>
                  <a:custGeom>
                    <a:avLst/>
                    <a:gdLst>
                      <a:gd name="connsiteX0" fmla="*/ 110 w 44043"/>
                      <a:gd name="connsiteY0" fmla="*/ 29190 h 57013"/>
                      <a:gd name="connsiteX1" fmla="*/ 35865 w 44043"/>
                      <a:gd name="connsiteY1" fmla="*/ 464 h 57013"/>
                      <a:gd name="connsiteX2" fmla="*/ 41205 w 44043"/>
                      <a:gd name="connsiteY2" fmla="*/ 28581 h 57013"/>
                      <a:gd name="connsiteX3" fmla="*/ 20116 w 44043"/>
                      <a:gd name="connsiteY3" fmla="*/ 40748 h 57013"/>
                      <a:gd name="connsiteX4" fmla="*/ 44044 w 44043"/>
                      <a:gd name="connsiteY4" fmla="*/ 52846 h 57013"/>
                      <a:gd name="connsiteX5" fmla="*/ 110 w 44043"/>
                      <a:gd name="connsiteY5" fmla="*/ 29190 h 57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043" h="57013">
                        <a:moveTo>
                          <a:pt x="110" y="29190"/>
                        </a:moveTo>
                        <a:cubicBezTo>
                          <a:pt x="-1986" y="7358"/>
                          <a:pt x="26538" y="-2308"/>
                          <a:pt x="35865" y="464"/>
                        </a:cubicBezTo>
                        <a:cubicBezTo>
                          <a:pt x="45193" y="3235"/>
                          <a:pt x="41205" y="28581"/>
                          <a:pt x="41205" y="28581"/>
                        </a:cubicBezTo>
                        <a:cubicBezTo>
                          <a:pt x="41205" y="28581"/>
                          <a:pt x="14506" y="28108"/>
                          <a:pt x="20116" y="40748"/>
                        </a:cubicBezTo>
                        <a:cubicBezTo>
                          <a:pt x="25726" y="53387"/>
                          <a:pt x="44044" y="52846"/>
                          <a:pt x="44044" y="52846"/>
                        </a:cubicBezTo>
                        <a:cubicBezTo>
                          <a:pt x="44044" y="52846"/>
                          <a:pt x="4165" y="71704"/>
                          <a:pt x="110" y="29190"/>
                        </a:cubicBezTo>
                        <a:close/>
                      </a:path>
                    </a:pathLst>
                  </a:custGeom>
                  <a:solidFill>
                    <a:srgbClr val="F9B096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2" name="Freeform: Shape 1881">
                    <a:extLst>
                      <a:ext uri="{FF2B5EF4-FFF2-40B4-BE49-F238E27FC236}">
                        <a16:creationId xmlns:a16="http://schemas.microsoft.com/office/drawing/2014/main" id="{839B0494-0BAB-4D5D-9214-2DDF6CE72C36}"/>
                      </a:ext>
                    </a:extLst>
                  </p:cNvPr>
                  <p:cNvSpPr/>
                  <p:nvPr/>
                </p:nvSpPr>
                <p:spPr>
                  <a:xfrm>
                    <a:off x="5517488" y="1517361"/>
                    <a:ext cx="97920" cy="74262"/>
                  </a:xfrm>
                  <a:custGeom>
                    <a:avLst/>
                    <a:gdLst>
                      <a:gd name="connsiteX0" fmla="*/ 59617 w 97920"/>
                      <a:gd name="connsiteY0" fmla="*/ 67347 h 74262"/>
                      <a:gd name="connsiteX1" fmla="*/ 475 w 97920"/>
                      <a:gd name="connsiteY1" fmla="*/ 59101 h 74262"/>
                      <a:gd name="connsiteX2" fmla="*/ 45558 w 97920"/>
                      <a:gd name="connsiteY2" fmla="*/ 26 h 74262"/>
                      <a:gd name="connsiteX3" fmla="*/ 97805 w 97920"/>
                      <a:gd name="connsiteY3" fmla="*/ 23683 h 74262"/>
                      <a:gd name="connsiteX4" fmla="*/ 59617 w 97920"/>
                      <a:gd name="connsiteY4" fmla="*/ 67347 h 74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920" h="74262">
                        <a:moveTo>
                          <a:pt x="59617" y="67347"/>
                        </a:moveTo>
                        <a:cubicBezTo>
                          <a:pt x="28322" y="80459"/>
                          <a:pt x="4327" y="73362"/>
                          <a:pt x="475" y="59101"/>
                        </a:cubicBezTo>
                        <a:cubicBezTo>
                          <a:pt x="-3378" y="44839"/>
                          <a:pt x="16629" y="-1258"/>
                          <a:pt x="45558" y="26"/>
                        </a:cubicBezTo>
                        <a:cubicBezTo>
                          <a:pt x="74487" y="1311"/>
                          <a:pt x="95642" y="14829"/>
                          <a:pt x="97805" y="23683"/>
                        </a:cubicBezTo>
                        <a:cubicBezTo>
                          <a:pt x="100036" y="32537"/>
                          <a:pt x="69282" y="63291"/>
                          <a:pt x="59617" y="67347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3" name="Freeform: Shape 1882">
                    <a:extLst>
                      <a:ext uri="{FF2B5EF4-FFF2-40B4-BE49-F238E27FC236}">
                        <a16:creationId xmlns:a16="http://schemas.microsoft.com/office/drawing/2014/main" id="{05DD6856-FEDC-4175-8CF9-2928CC986F1E}"/>
                      </a:ext>
                    </a:extLst>
                  </p:cNvPr>
                  <p:cNvSpPr/>
                  <p:nvPr/>
                </p:nvSpPr>
                <p:spPr>
                  <a:xfrm>
                    <a:off x="5664662" y="1506573"/>
                    <a:ext cx="69200" cy="54957"/>
                  </a:xfrm>
                  <a:custGeom>
                    <a:avLst/>
                    <a:gdLst>
                      <a:gd name="connsiteX0" fmla="*/ 37283 w 69200"/>
                      <a:gd name="connsiteY0" fmla="*/ 0 h 54957"/>
                      <a:gd name="connsiteX1" fmla="*/ 513 w 69200"/>
                      <a:gd name="connsiteY1" fmla="*/ 31430 h 54957"/>
                      <a:gd name="connsiteX2" fmla="*/ 45056 w 69200"/>
                      <a:gd name="connsiteY2" fmla="*/ 54951 h 54957"/>
                      <a:gd name="connsiteX3" fmla="*/ 67293 w 69200"/>
                      <a:gd name="connsiteY3" fmla="*/ 20210 h 54957"/>
                      <a:gd name="connsiteX4" fmla="*/ 37283 w 69200"/>
                      <a:gd name="connsiteY4" fmla="*/ 0 h 54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00" h="54957">
                        <a:moveTo>
                          <a:pt x="37283" y="0"/>
                        </a:moveTo>
                        <a:cubicBezTo>
                          <a:pt x="19371" y="1757"/>
                          <a:pt x="-3745" y="20750"/>
                          <a:pt x="513" y="31430"/>
                        </a:cubicBezTo>
                        <a:cubicBezTo>
                          <a:pt x="4772" y="42041"/>
                          <a:pt x="28158" y="55289"/>
                          <a:pt x="45056" y="54951"/>
                        </a:cubicBezTo>
                        <a:cubicBezTo>
                          <a:pt x="61953" y="54613"/>
                          <a:pt x="74052" y="34471"/>
                          <a:pt x="67293" y="20210"/>
                        </a:cubicBezTo>
                        <a:cubicBezTo>
                          <a:pt x="60534" y="5880"/>
                          <a:pt x="37283" y="0"/>
                          <a:pt x="37283" y="0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4" name="Freeform: Shape 1883">
                    <a:extLst>
                      <a:ext uri="{FF2B5EF4-FFF2-40B4-BE49-F238E27FC236}">
                        <a16:creationId xmlns:a16="http://schemas.microsoft.com/office/drawing/2014/main" id="{29E6AEA2-D8CA-4FF4-98D4-919EA1B1D4C0}"/>
                      </a:ext>
                    </a:extLst>
                  </p:cNvPr>
                  <p:cNvSpPr/>
                  <p:nvPr/>
                </p:nvSpPr>
                <p:spPr>
                  <a:xfrm>
                    <a:off x="5510730" y="1912117"/>
                    <a:ext cx="114836" cy="155864"/>
                  </a:xfrm>
                  <a:custGeom>
                    <a:avLst/>
                    <a:gdLst>
                      <a:gd name="connsiteX0" fmla="*/ 19399 w 114836"/>
                      <a:gd name="connsiteY0" fmla="*/ 126530 h 155864"/>
                      <a:gd name="connsiteX1" fmla="*/ 114837 w 114836"/>
                      <a:gd name="connsiteY1" fmla="*/ 155864 h 155864"/>
                      <a:gd name="connsiteX2" fmla="*/ 64819 w 114836"/>
                      <a:gd name="connsiteY2" fmla="*/ 103346 h 155864"/>
                      <a:gd name="connsiteX3" fmla="*/ 0 w 114836"/>
                      <a:gd name="connsiteY3" fmla="*/ 0 h 155864"/>
                      <a:gd name="connsiteX4" fmla="*/ 19399 w 114836"/>
                      <a:gd name="connsiteY4" fmla="*/ 126530 h 155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836" h="155864">
                        <a:moveTo>
                          <a:pt x="19399" y="126530"/>
                        </a:moveTo>
                        <a:cubicBezTo>
                          <a:pt x="48463" y="141129"/>
                          <a:pt x="89220" y="149173"/>
                          <a:pt x="114837" y="155864"/>
                        </a:cubicBezTo>
                        <a:cubicBezTo>
                          <a:pt x="98615" y="141400"/>
                          <a:pt x="75566" y="117946"/>
                          <a:pt x="64819" y="103346"/>
                        </a:cubicBezTo>
                        <a:cubicBezTo>
                          <a:pt x="38054" y="67185"/>
                          <a:pt x="19939" y="37107"/>
                          <a:pt x="0" y="0"/>
                        </a:cubicBezTo>
                        <a:lnTo>
                          <a:pt x="19399" y="126530"/>
                        </a:lnTo>
                        <a:close/>
                      </a:path>
                    </a:pathLst>
                  </a:custGeom>
                  <a:solidFill>
                    <a:srgbClr val="FDD2B4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85" name="Freeform: Shape 1884">
                  <a:extLst>
                    <a:ext uri="{FF2B5EF4-FFF2-40B4-BE49-F238E27FC236}">
                      <a16:creationId xmlns:a16="http://schemas.microsoft.com/office/drawing/2014/main" id="{B1D66AC4-86EB-432A-8EDE-20174722C6F1}"/>
                    </a:ext>
                  </a:extLst>
                </p:cNvPr>
                <p:cNvSpPr/>
                <p:nvPr/>
              </p:nvSpPr>
              <p:spPr>
                <a:xfrm>
                  <a:off x="5651985" y="1646537"/>
                  <a:ext cx="67228" cy="16845"/>
                </a:xfrm>
                <a:custGeom>
                  <a:avLst/>
                  <a:gdLst>
                    <a:gd name="connsiteX0" fmla="*/ 10554 w 67228"/>
                    <a:gd name="connsiteY0" fmla="*/ 16 h 16845"/>
                    <a:gd name="connsiteX1" fmla="*/ 64018 w 67228"/>
                    <a:gd name="connsiteY1" fmla="*/ 7924 h 16845"/>
                    <a:gd name="connsiteX2" fmla="*/ 28668 w 67228"/>
                    <a:gd name="connsiteY2" fmla="*/ 16846 h 16845"/>
                    <a:gd name="connsiteX3" fmla="*/ 10554 w 67228"/>
                    <a:gd name="connsiteY3" fmla="*/ 16 h 16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228" h="16845">
                      <a:moveTo>
                        <a:pt x="10554" y="16"/>
                      </a:moveTo>
                      <a:cubicBezTo>
                        <a:pt x="10554" y="16"/>
                        <a:pt x="83147" y="962"/>
                        <a:pt x="64018" y="7924"/>
                      </a:cubicBezTo>
                      <a:cubicBezTo>
                        <a:pt x="44890" y="14885"/>
                        <a:pt x="28668" y="16846"/>
                        <a:pt x="28668" y="16846"/>
                      </a:cubicBezTo>
                      <a:cubicBezTo>
                        <a:pt x="28668" y="16846"/>
                        <a:pt x="-21146" y="-593"/>
                        <a:pt x="10554" y="16"/>
                      </a:cubicBezTo>
                      <a:close/>
                    </a:path>
                  </a:pathLst>
                </a:custGeom>
                <a:solidFill>
                  <a:srgbClr val="C98775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86" name="Freeform: Shape 1885">
                  <a:extLst>
                    <a:ext uri="{FF2B5EF4-FFF2-40B4-BE49-F238E27FC236}">
                      <a16:creationId xmlns:a16="http://schemas.microsoft.com/office/drawing/2014/main" id="{D8867DD8-9BF0-4A55-8DC6-07902344310B}"/>
                    </a:ext>
                  </a:extLst>
                </p:cNvPr>
                <p:cNvSpPr/>
                <p:nvPr/>
              </p:nvSpPr>
              <p:spPr>
                <a:xfrm>
                  <a:off x="5651995" y="1788561"/>
                  <a:ext cx="83880" cy="31362"/>
                </a:xfrm>
                <a:custGeom>
                  <a:avLst/>
                  <a:gdLst>
                    <a:gd name="connsiteX0" fmla="*/ 0 w 83880"/>
                    <a:gd name="connsiteY0" fmla="*/ 0 h 31362"/>
                    <a:gd name="connsiteX1" fmla="*/ 53262 w 83880"/>
                    <a:gd name="connsiteY1" fmla="*/ 30145 h 31362"/>
                    <a:gd name="connsiteX2" fmla="*/ 83880 w 83880"/>
                    <a:gd name="connsiteY2" fmla="*/ 3988 h 31362"/>
                    <a:gd name="connsiteX3" fmla="*/ 33998 w 83880"/>
                    <a:gd name="connsiteY3" fmla="*/ 7908 h 31362"/>
                    <a:gd name="connsiteX4" fmla="*/ 0 w 83880"/>
                    <a:gd name="connsiteY4" fmla="*/ 0 h 3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880" h="31362">
                      <a:moveTo>
                        <a:pt x="0" y="0"/>
                      </a:moveTo>
                      <a:cubicBezTo>
                        <a:pt x="0" y="12977"/>
                        <a:pt x="14262" y="37040"/>
                        <a:pt x="53262" y="30145"/>
                      </a:cubicBezTo>
                      <a:cubicBezTo>
                        <a:pt x="81920" y="25076"/>
                        <a:pt x="83880" y="3988"/>
                        <a:pt x="83880" y="3988"/>
                      </a:cubicBezTo>
                      <a:cubicBezTo>
                        <a:pt x="83880" y="3988"/>
                        <a:pt x="66915" y="11896"/>
                        <a:pt x="33998" y="7908"/>
                      </a:cubicBezTo>
                      <a:cubicBezTo>
                        <a:pt x="10612" y="5204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87" name="Graphic 2">
                  <a:extLst>
                    <a:ext uri="{FF2B5EF4-FFF2-40B4-BE49-F238E27FC236}">
                      <a16:creationId xmlns:a16="http://schemas.microsoft.com/office/drawing/2014/main" id="{E5184FA6-9010-488D-BD07-ADBE2D97104E}"/>
                    </a:ext>
                  </a:extLst>
                </p:cNvPr>
                <p:cNvGrpSpPr/>
                <p:nvPr/>
              </p:nvGrpSpPr>
              <p:grpSpPr>
                <a:xfrm>
                  <a:off x="5484341" y="1447789"/>
                  <a:ext cx="273736" cy="85360"/>
                  <a:chOff x="5484341" y="1447789"/>
                  <a:chExt cx="273736" cy="85360"/>
                </a:xfrm>
                <a:solidFill>
                  <a:srgbClr val="383938"/>
                </a:solidFill>
              </p:grpSpPr>
              <p:sp>
                <p:nvSpPr>
                  <p:cNvPr id="1888" name="Freeform: Shape 1887">
                    <a:extLst>
                      <a:ext uri="{FF2B5EF4-FFF2-40B4-BE49-F238E27FC236}">
                        <a16:creationId xmlns:a16="http://schemas.microsoft.com/office/drawing/2014/main" id="{3B7C2AED-6A32-4AE0-A121-5D4BC02DCFDC}"/>
                      </a:ext>
                    </a:extLst>
                  </p:cNvPr>
                  <p:cNvSpPr/>
                  <p:nvPr/>
                </p:nvSpPr>
                <p:spPr>
                  <a:xfrm>
                    <a:off x="5484341" y="1449488"/>
                    <a:ext cx="106281" cy="83660"/>
                  </a:xfrm>
                  <a:custGeom>
                    <a:avLst/>
                    <a:gdLst>
                      <a:gd name="connsiteX0" fmla="*/ 705 w 106281"/>
                      <a:gd name="connsiteY0" fmla="*/ 78172 h 83660"/>
                      <a:gd name="connsiteX1" fmla="*/ 36325 w 106281"/>
                      <a:gd name="connsiteY1" fmla="*/ 78443 h 83660"/>
                      <a:gd name="connsiteX2" fmla="*/ 86140 w 106281"/>
                      <a:gd name="connsiteY2" fmla="*/ 35658 h 83660"/>
                      <a:gd name="connsiteX3" fmla="*/ 106282 w 106281"/>
                      <a:gd name="connsiteY3" fmla="*/ 23694 h 83660"/>
                      <a:gd name="connsiteX4" fmla="*/ 76812 w 106281"/>
                      <a:gd name="connsiteY4" fmla="*/ 173 h 83660"/>
                      <a:gd name="connsiteX5" fmla="*/ 705 w 106281"/>
                      <a:gd name="connsiteY5" fmla="*/ 78172 h 83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1" h="83660">
                        <a:moveTo>
                          <a:pt x="705" y="78172"/>
                        </a:moveTo>
                        <a:cubicBezTo>
                          <a:pt x="705" y="78172"/>
                          <a:pt x="24091" y="90339"/>
                          <a:pt x="36325" y="78443"/>
                        </a:cubicBezTo>
                        <a:cubicBezTo>
                          <a:pt x="48559" y="66547"/>
                          <a:pt x="68499" y="39781"/>
                          <a:pt x="86140" y="35658"/>
                        </a:cubicBezTo>
                        <a:cubicBezTo>
                          <a:pt x="103781" y="31467"/>
                          <a:pt x="106282" y="23694"/>
                          <a:pt x="106282" y="23694"/>
                        </a:cubicBezTo>
                        <a:cubicBezTo>
                          <a:pt x="106282" y="23694"/>
                          <a:pt x="101145" y="3552"/>
                          <a:pt x="76812" y="173"/>
                        </a:cubicBezTo>
                        <a:cubicBezTo>
                          <a:pt x="52480" y="-3207"/>
                          <a:pt x="-7135" y="43701"/>
                          <a:pt x="705" y="7817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9" name="Freeform: Shape 1888">
                    <a:extLst>
                      <a:ext uri="{FF2B5EF4-FFF2-40B4-BE49-F238E27FC236}">
                        <a16:creationId xmlns:a16="http://schemas.microsoft.com/office/drawing/2014/main" id="{FE64745F-EC0B-4815-B5E1-306E71026B38}"/>
                      </a:ext>
                    </a:extLst>
                  </p:cNvPr>
                  <p:cNvSpPr/>
                  <p:nvPr/>
                </p:nvSpPr>
                <p:spPr>
                  <a:xfrm>
                    <a:off x="5668241" y="1447789"/>
                    <a:ext cx="89836" cy="58513"/>
                  </a:xfrm>
                  <a:custGeom>
                    <a:avLst/>
                    <a:gdLst>
                      <a:gd name="connsiteX0" fmla="*/ 5383 w 89836"/>
                      <a:gd name="connsiteY0" fmla="*/ 32491 h 58513"/>
                      <a:gd name="connsiteX1" fmla="*/ 86627 w 89836"/>
                      <a:gd name="connsiteY1" fmla="*/ 58513 h 58513"/>
                      <a:gd name="connsiteX2" fmla="*/ 81625 w 89836"/>
                      <a:gd name="connsiteY2" fmla="*/ 32221 h 58513"/>
                      <a:gd name="connsiteX3" fmla="*/ 787 w 89836"/>
                      <a:gd name="connsiteY3" fmla="*/ 8631 h 58513"/>
                      <a:gd name="connsiteX4" fmla="*/ 5383 w 89836"/>
                      <a:gd name="connsiteY4" fmla="*/ 32491 h 58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836" h="58513">
                        <a:moveTo>
                          <a:pt x="5383" y="32491"/>
                        </a:moveTo>
                        <a:cubicBezTo>
                          <a:pt x="8830" y="36884"/>
                          <a:pt x="86627" y="58513"/>
                          <a:pt x="86627" y="58513"/>
                        </a:cubicBezTo>
                        <a:cubicBezTo>
                          <a:pt x="86627" y="58513"/>
                          <a:pt x="96495" y="35059"/>
                          <a:pt x="81625" y="32221"/>
                        </a:cubicBezTo>
                        <a:cubicBezTo>
                          <a:pt x="48844" y="25935"/>
                          <a:pt x="8897" y="-18337"/>
                          <a:pt x="787" y="8631"/>
                        </a:cubicBezTo>
                        <a:cubicBezTo>
                          <a:pt x="-2458" y="19649"/>
                          <a:pt x="5383" y="32491"/>
                          <a:pt x="5383" y="3249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7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90" name="Freeform: Shape 1889">
                  <a:extLst>
                    <a:ext uri="{FF2B5EF4-FFF2-40B4-BE49-F238E27FC236}">
                      <a16:creationId xmlns:a16="http://schemas.microsoft.com/office/drawing/2014/main" id="{CCBE4A39-6F8E-4B98-A247-B198E0453857}"/>
                    </a:ext>
                  </a:extLst>
                </p:cNvPr>
                <p:cNvSpPr/>
                <p:nvPr/>
              </p:nvSpPr>
              <p:spPr>
                <a:xfrm>
                  <a:off x="5413400" y="1464464"/>
                  <a:ext cx="397630" cy="206652"/>
                </a:xfrm>
                <a:custGeom>
                  <a:avLst/>
                  <a:gdLst>
                    <a:gd name="connsiteX0" fmla="*/ 0 w 397630"/>
                    <a:gd name="connsiteY0" fmla="*/ 89355 h 206652"/>
                    <a:gd name="connsiteX1" fmla="*/ 23724 w 397630"/>
                    <a:gd name="connsiteY1" fmla="*/ 94492 h 206652"/>
                    <a:gd name="connsiteX2" fmla="*/ 74823 w 397630"/>
                    <a:gd name="connsiteY2" fmla="*/ 194188 h 206652"/>
                    <a:gd name="connsiteX3" fmla="*/ 161609 w 397630"/>
                    <a:gd name="connsiteY3" fmla="*/ 201420 h 206652"/>
                    <a:gd name="connsiteX4" fmla="*/ 182292 w 397630"/>
                    <a:gd name="connsiteY4" fmla="*/ 194594 h 206652"/>
                    <a:gd name="connsiteX5" fmla="*/ 238460 w 397630"/>
                    <a:gd name="connsiteY5" fmla="*/ 141265 h 206652"/>
                    <a:gd name="connsiteX6" fmla="*/ 231769 w 397630"/>
                    <a:gd name="connsiteY6" fmla="*/ 62386 h 206652"/>
                    <a:gd name="connsiteX7" fmla="*/ 238866 w 397630"/>
                    <a:gd name="connsiteY7" fmla="*/ 61170 h 206652"/>
                    <a:gd name="connsiteX8" fmla="*/ 240961 w 397630"/>
                    <a:gd name="connsiteY8" fmla="*/ 72592 h 206652"/>
                    <a:gd name="connsiteX9" fmla="*/ 241907 w 397630"/>
                    <a:gd name="connsiteY9" fmla="*/ 77391 h 206652"/>
                    <a:gd name="connsiteX10" fmla="*/ 272323 w 397630"/>
                    <a:gd name="connsiteY10" fmla="*/ 108416 h 206652"/>
                    <a:gd name="connsiteX11" fmla="*/ 256710 w 397630"/>
                    <a:gd name="connsiteY11" fmla="*/ 33998 h 206652"/>
                    <a:gd name="connsiteX12" fmla="*/ 369654 w 397630"/>
                    <a:gd name="connsiteY12" fmla="*/ 22643 h 206652"/>
                    <a:gd name="connsiteX13" fmla="*/ 374926 w 397630"/>
                    <a:gd name="connsiteY13" fmla="*/ 104022 h 206652"/>
                    <a:gd name="connsiteX14" fmla="*/ 338359 w 397630"/>
                    <a:gd name="connsiteY14" fmla="*/ 136466 h 206652"/>
                    <a:gd name="connsiteX15" fmla="*/ 322948 w 397630"/>
                    <a:gd name="connsiteY15" fmla="*/ 138426 h 206652"/>
                    <a:gd name="connsiteX16" fmla="*/ 352148 w 397630"/>
                    <a:gd name="connsiteY16" fmla="*/ 154039 h 206652"/>
                    <a:gd name="connsiteX17" fmla="*/ 360596 w 397630"/>
                    <a:gd name="connsiteY17" fmla="*/ 150998 h 206652"/>
                    <a:gd name="connsiteX18" fmla="*/ 396690 w 397630"/>
                    <a:gd name="connsiteY18" fmla="*/ 106996 h 206652"/>
                    <a:gd name="connsiteX19" fmla="*/ 389998 w 397630"/>
                    <a:gd name="connsiteY19" fmla="*/ 9868 h 206652"/>
                    <a:gd name="connsiteX20" fmla="*/ 388511 w 397630"/>
                    <a:gd name="connsiteY20" fmla="*/ 0 h 206652"/>
                    <a:gd name="connsiteX21" fmla="*/ 232242 w 397630"/>
                    <a:gd name="connsiteY21" fmla="*/ 15749 h 206652"/>
                    <a:gd name="connsiteX22" fmla="*/ 233526 w 397630"/>
                    <a:gd name="connsiteY22" fmla="*/ 26090 h 206652"/>
                    <a:gd name="connsiteX23" fmla="*/ 235554 w 397630"/>
                    <a:gd name="connsiteY23" fmla="*/ 40825 h 206652"/>
                    <a:gd name="connsiteX24" fmla="*/ 226834 w 397630"/>
                    <a:gd name="connsiteY24" fmla="*/ 42312 h 206652"/>
                    <a:gd name="connsiteX25" fmla="*/ 222306 w 397630"/>
                    <a:gd name="connsiteY25" fmla="*/ 25887 h 206652"/>
                    <a:gd name="connsiteX26" fmla="*/ 219264 w 397630"/>
                    <a:gd name="connsiteY26" fmla="*/ 15613 h 206652"/>
                    <a:gd name="connsiteX27" fmla="*/ 27171 w 397630"/>
                    <a:gd name="connsiteY27" fmla="*/ 71105 h 206652"/>
                    <a:gd name="connsiteX28" fmla="*/ 0 w 397630"/>
                    <a:gd name="connsiteY28" fmla="*/ 89355 h 206652"/>
                    <a:gd name="connsiteX29" fmla="*/ 44542 w 397630"/>
                    <a:gd name="connsiteY29" fmla="*/ 87665 h 206652"/>
                    <a:gd name="connsiteX30" fmla="*/ 204056 w 397630"/>
                    <a:gd name="connsiteY30" fmla="*/ 41568 h 206652"/>
                    <a:gd name="connsiteX31" fmla="*/ 217372 w 397630"/>
                    <a:gd name="connsiteY31" fmla="*/ 135587 h 206652"/>
                    <a:gd name="connsiteX32" fmla="*/ 155999 w 397630"/>
                    <a:gd name="connsiteY32" fmla="*/ 181481 h 206652"/>
                    <a:gd name="connsiteX33" fmla="*/ 86719 w 397630"/>
                    <a:gd name="connsiteY33" fmla="*/ 176817 h 206652"/>
                    <a:gd name="connsiteX34" fmla="*/ 44542 w 397630"/>
                    <a:gd name="connsiteY34" fmla="*/ 87665 h 206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97630" h="206652">
                      <a:moveTo>
                        <a:pt x="0" y="89355"/>
                      </a:moveTo>
                      <a:lnTo>
                        <a:pt x="23724" y="94492"/>
                      </a:lnTo>
                      <a:cubicBezTo>
                        <a:pt x="35553" y="127341"/>
                        <a:pt x="58060" y="184117"/>
                        <a:pt x="74823" y="194188"/>
                      </a:cubicBezTo>
                      <a:cubicBezTo>
                        <a:pt x="97736" y="207909"/>
                        <a:pt x="126124" y="210275"/>
                        <a:pt x="161609" y="201420"/>
                      </a:cubicBezTo>
                      <a:cubicBezTo>
                        <a:pt x="168368" y="199731"/>
                        <a:pt x="175330" y="197500"/>
                        <a:pt x="182292" y="194594"/>
                      </a:cubicBezTo>
                      <a:cubicBezTo>
                        <a:pt x="206895" y="184455"/>
                        <a:pt x="230619" y="166746"/>
                        <a:pt x="238460" y="141265"/>
                      </a:cubicBezTo>
                      <a:cubicBezTo>
                        <a:pt x="243732" y="124029"/>
                        <a:pt x="237852" y="89423"/>
                        <a:pt x="231769" y="62386"/>
                      </a:cubicBezTo>
                      <a:lnTo>
                        <a:pt x="238866" y="61170"/>
                      </a:lnTo>
                      <a:cubicBezTo>
                        <a:pt x="239541" y="64887"/>
                        <a:pt x="240217" y="68672"/>
                        <a:pt x="240961" y="72592"/>
                      </a:cubicBezTo>
                      <a:cubicBezTo>
                        <a:pt x="241299" y="74282"/>
                        <a:pt x="241569" y="75769"/>
                        <a:pt x="241907" y="77391"/>
                      </a:cubicBezTo>
                      <a:cubicBezTo>
                        <a:pt x="248936" y="89828"/>
                        <a:pt x="259751" y="99967"/>
                        <a:pt x="272323" y="108416"/>
                      </a:cubicBezTo>
                      <a:cubicBezTo>
                        <a:pt x="266172" y="89963"/>
                        <a:pt x="260292" y="59142"/>
                        <a:pt x="256710" y="33998"/>
                      </a:cubicBezTo>
                      <a:lnTo>
                        <a:pt x="369654" y="22643"/>
                      </a:lnTo>
                      <a:cubicBezTo>
                        <a:pt x="372830" y="45894"/>
                        <a:pt x="377494" y="87192"/>
                        <a:pt x="374926" y="104022"/>
                      </a:cubicBezTo>
                      <a:cubicBezTo>
                        <a:pt x="373236" y="115242"/>
                        <a:pt x="371276" y="127949"/>
                        <a:pt x="338359" y="136466"/>
                      </a:cubicBezTo>
                      <a:cubicBezTo>
                        <a:pt x="333019" y="137817"/>
                        <a:pt x="327883" y="138426"/>
                        <a:pt x="322948" y="138426"/>
                      </a:cubicBezTo>
                      <a:lnTo>
                        <a:pt x="352148" y="154039"/>
                      </a:lnTo>
                      <a:cubicBezTo>
                        <a:pt x="355122" y="153093"/>
                        <a:pt x="357960" y="152011"/>
                        <a:pt x="360596" y="150998"/>
                      </a:cubicBezTo>
                      <a:cubicBezTo>
                        <a:pt x="391891" y="138020"/>
                        <a:pt x="394932" y="118284"/>
                        <a:pt x="396690" y="106996"/>
                      </a:cubicBezTo>
                      <a:cubicBezTo>
                        <a:pt x="400745" y="80433"/>
                        <a:pt x="390404" y="12775"/>
                        <a:pt x="389998" y="9868"/>
                      </a:cubicBezTo>
                      <a:lnTo>
                        <a:pt x="388511" y="0"/>
                      </a:lnTo>
                      <a:lnTo>
                        <a:pt x="232242" y="15749"/>
                      </a:lnTo>
                      <a:lnTo>
                        <a:pt x="233526" y="26090"/>
                      </a:lnTo>
                      <a:cubicBezTo>
                        <a:pt x="233593" y="26563"/>
                        <a:pt x="234269" y="32241"/>
                        <a:pt x="235554" y="40825"/>
                      </a:cubicBezTo>
                      <a:lnTo>
                        <a:pt x="226834" y="42312"/>
                      </a:lnTo>
                      <a:cubicBezTo>
                        <a:pt x="224671" y="33998"/>
                        <a:pt x="222914" y="27983"/>
                        <a:pt x="222306" y="25887"/>
                      </a:cubicBezTo>
                      <a:lnTo>
                        <a:pt x="219264" y="15613"/>
                      </a:lnTo>
                      <a:lnTo>
                        <a:pt x="27171" y="71105"/>
                      </a:lnTo>
                      <a:lnTo>
                        <a:pt x="0" y="89355"/>
                      </a:lnTo>
                      <a:close/>
                      <a:moveTo>
                        <a:pt x="44542" y="87665"/>
                      </a:moveTo>
                      <a:lnTo>
                        <a:pt x="204056" y="41568"/>
                      </a:lnTo>
                      <a:cubicBezTo>
                        <a:pt x="212640" y="73336"/>
                        <a:pt x="222171" y="119771"/>
                        <a:pt x="217372" y="135587"/>
                      </a:cubicBezTo>
                      <a:cubicBezTo>
                        <a:pt x="209869" y="160055"/>
                        <a:pt x="179656" y="175601"/>
                        <a:pt x="155999" y="181481"/>
                      </a:cubicBezTo>
                      <a:cubicBezTo>
                        <a:pt x="117135" y="191214"/>
                        <a:pt x="97871" y="183441"/>
                        <a:pt x="86719" y="176817"/>
                      </a:cubicBezTo>
                      <a:cubicBezTo>
                        <a:pt x="78676" y="171545"/>
                        <a:pt x="59345" y="128287"/>
                        <a:pt x="44542" y="87665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7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896" name="Freeform: Shape 1895">
                <a:extLst>
                  <a:ext uri="{FF2B5EF4-FFF2-40B4-BE49-F238E27FC236}">
                    <a16:creationId xmlns:a16="http://schemas.microsoft.com/office/drawing/2014/main" id="{32055B21-35A1-4880-9147-28D87F0CDFA8}"/>
                  </a:ext>
                </a:extLst>
              </p:cNvPr>
              <p:cNvSpPr/>
              <p:nvPr/>
            </p:nvSpPr>
            <p:spPr>
              <a:xfrm>
                <a:off x="5687210" y="1520429"/>
                <a:ext cx="36093" cy="33795"/>
              </a:xfrm>
              <a:custGeom>
                <a:avLst/>
                <a:gdLst>
                  <a:gd name="connsiteX0" fmla="*/ 36093 w 36093"/>
                  <a:gd name="connsiteY0" fmla="*/ 16898 h 33795"/>
                  <a:gd name="connsiteX1" fmla="*/ 18047 w 36093"/>
                  <a:gd name="connsiteY1" fmla="*/ 33795 h 33795"/>
                  <a:gd name="connsiteX2" fmla="*/ 0 w 36093"/>
                  <a:gd name="connsiteY2" fmla="*/ 16898 h 33795"/>
                  <a:gd name="connsiteX3" fmla="*/ 18047 w 36093"/>
                  <a:gd name="connsiteY3" fmla="*/ 0 h 33795"/>
                  <a:gd name="connsiteX4" fmla="*/ 36093 w 36093"/>
                  <a:gd name="connsiteY4" fmla="*/ 16898 h 3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93" h="33795">
                    <a:moveTo>
                      <a:pt x="36093" y="16898"/>
                    </a:moveTo>
                    <a:cubicBezTo>
                      <a:pt x="36093" y="26230"/>
                      <a:pt x="28014" y="33795"/>
                      <a:pt x="18047" y="33795"/>
                    </a:cubicBezTo>
                    <a:cubicBezTo>
                      <a:pt x="8080" y="33795"/>
                      <a:pt x="0" y="26230"/>
                      <a:pt x="0" y="16898"/>
                    </a:cubicBezTo>
                    <a:cubicBezTo>
                      <a:pt x="0" y="7565"/>
                      <a:pt x="8080" y="0"/>
                      <a:pt x="18047" y="0"/>
                    </a:cubicBezTo>
                    <a:cubicBezTo>
                      <a:pt x="28014" y="0"/>
                      <a:pt x="36093" y="7565"/>
                      <a:pt x="36093" y="1689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97" name="Freeform: Shape 1896">
                <a:extLst>
                  <a:ext uri="{FF2B5EF4-FFF2-40B4-BE49-F238E27FC236}">
                    <a16:creationId xmlns:a16="http://schemas.microsoft.com/office/drawing/2014/main" id="{DB08AF75-BEDF-473E-B9FF-DA0633D398FD}"/>
                  </a:ext>
                </a:extLst>
              </p:cNvPr>
              <p:cNvSpPr/>
              <p:nvPr/>
            </p:nvSpPr>
            <p:spPr>
              <a:xfrm>
                <a:off x="5554529" y="1542734"/>
                <a:ext cx="36093" cy="33795"/>
              </a:xfrm>
              <a:custGeom>
                <a:avLst/>
                <a:gdLst>
                  <a:gd name="connsiteX0" fmla="*/ 36093 w 36093"/>
                  <a:gd name="connsiteY0" fmla="*/ 16898 h 33795"/>
                  <a:gd name="connsiteX1" fmla="*/ 18047 w 36093"/>
                  <a:gd name="connsiteY1" fmla="*/ 33795 h 33795"/>
                  <a:gd name="connsiteX2" fmla="*/ 0 w 36093"/>
                  <a:gd name="connsiteY2" fmla="*/ 16898 h 33795"/>
                  <a:gd name="connsiteX3" fmla="*/ 18047 w 36093"/>
                  <a:gd name="connsiteY3" fmla="*/ 0 h 33795"/>
                  <a:gd name="connsiteX4" fmla="*/ 36093 w 36093"/>
                  <a:gd name="connsiteY4" fmla="*/ 16898 h 33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93" h="33795">
                    <a:moveTo>
                      <a:pt x="36093" y="16898"/>
                    </a:moveTo>
                    <a:cubicBezTo>
                      <a:pt x="36093" y="26230"/>
                      <a:pt x="28014" y="33795"/>
                      <a:pt x="18047" y="33795"/>
                    </a:cubicBezTo>
                    <a:cubicBezTo>
                      <a:pt x="8080" y="33795"/>
                      <a:pt x="0" y="26230"/>
                      <a:pt x="0" y="16898"/>
                    </a:cubicBezTo>
                    <a:cubicBezTo>
                      <a:pt x="0" y="7565"/>
                      <a:pt x="8080" y="0"/>
                      <a:pt x="18047" y="0"/>
                    </a:cubicBezTo>
                    <a:cubicBezTo>
                      <a:pt x="28014" y="0"/>
                      <a:pt x="36093" y="7565"/>
                      <a:pt x="36093" y="1689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A1C98F03-96AB-4117-B930-7734B847D02C}"/>
                </a:ext>
              </a:extLst>
            </p:cNvPr>
            <p:cNvSpPr/>
            <p:nvPr/>
          </p:nvSpPr>
          <p:spPr>
            <a:xfrm>
              <a:off x="5753111" y="2776399"/>
              <a:ext cx="52241" cy="1186419"/>
            </a:xfrm>
            <a:custGeom>
              <a:avLst/>
              <a:gdLst>
                <a:gd name="connsiteX0" fmla="*/ 0 w 52241"/>
                <a:gd name="connsiteY0" fmla="*/ 0 h 1186419"/>
                <a:gd name="connsiteX1" fmla="*/ 52045 w 52241"/>
                <a:gd name="connsiteY1" fmla="*/ 1186420 h 118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241" h="1186419">
                  <a:moveTo>
                    <a:pt x="0" y="0"/>
                  </a:moveTo>
                  <a:cubicBezTo>
                    <a:pt x="0" y="0"/>
                    <a:pt x="55965" y="486112"/>
                    <a:pt x="52045" y="1186420"/>
                  </a:cubicBezTo>
                </a:path>
              </a:pathLst>
            </a:custGeom>
            <a:solidFill>
              <a:srgbClr val="324B61"/>
            </a:solidFill>
            <a:ln w="67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E9D9CE6B-B74B-4C46-A152-37E94D6D431E}"/>
              </a:ext>
            </a:extLst>
          </p:cNvPr>
          <p:cNvSpPr/>
          <p:nvPr/>
        </p:nvSpPr>
        <p:spPr>
          <a:xfrm>
            <a:off x="8019542" y="2561498"/>
            <a:ext cx="195643" cy="163478"/>
          </a:xfrm>
          <a:custGeom>
            <a:avLst/>
            <a:gdLst>
              <a:gd name="connsiteX0" fmla="*/ 22606 w 195643"/>
              <a:gd name="connsiteY0" fmla="*/ 14805 h 163175"/>
              <a:gd name="connsiteX1" fmla="*/ 6794 w 195643"/>
              <a:gd name="connsiteY1" fmla="*/ 59763 h 163175"/>
              <a:gd name="connsiteX2" fmla="*/ 0 w 195643"/>
              <a:gd name="connsiteY2" fmla="*/ 96085 h 163175"/>
              <a:gd name="connsiteX3" fmla="*/ 3619 w 195643"/>
              <a:gd name="connsiteY3" fmla="*/ 135455 h 163175"/>
              <a:gd name="connsiteX4" fmla="*/ 29083 w 195643"/>
              <a:gd name="connsiteY4" fmla="*/ 128025 h 163175"/>
              <a:gd name="connsiteX5" fmla="*/ 36322 w 195643"/>
              <a:gd name="connsiteY5" fmla="*/ 93608 h 163175"/>
              <a:gd name="connsiteX6" fmla="*/ 47942 w 195643"/>
              <a:gd name="connsiteY6" fmla="*/ 63382 h 163175"/>
              <a:gd name="connsiteX7" fmla="*/ 40703 w 195643"/>
              <a:gd name="connsiteY7" fmla="*/ 129740 h 163175"/>
              <a:gd name="connsiteX8" fmla="*/ 54292 w 195643"/>
              <a:gd name="connsiteY8" fmla="*/ 159966 h 163175"/>
              <a:gd name="connsiteX9" fmla="*/ 75628 w 195643"/>
              <a:gd name="connsiteY9" fmla="*/ 117357 h 163175"/>
              <a:gd name="connsiteX10" fmla="*/ 95948 w 195643"/>
              <a:gd name="connsiteY10" fmla="*/ 38427 h 163175"/>
              <a:gd name="connsiteX11" fmla="*/ 86614 w 195643"/>
              <a:gd name="connsiteY11" fmla="*/ 134820 h 163175"/>
              <a:gd name="connsiteX12" fmla="*/ 98234 w 195643"/>
              <a:gd name="connsiteY12" fmla="*/ 163141 h 163175"/>
              <a:gd name="connsiteX13" fmla="*/ 116777 w 195643"/>
              <a:gd name="connsiteY13" fmla="*/ 133804 h 163175"/>
              <a:gd name="connsiteX14" fmla="*/ 128714 w 195643"/>
              <a:gd name="connsiteY14" fmla="*/ 86052 h 163175"/>
              <a:gd name="connsiteX15" fmla="*/ 141477 w 195643"/>
              <a:gd name="connsiteY15" fmla="*/ 115389 h 163175"/>
              <a:gd name="connsiteX16" fmla="*/ 159702 w 195643"/>
              <a:gd name="connsiteY16" fmla="*/ 129740 h 163175"/>
              <a:gd name="connsiteX17" fmla="*/ 162751 w 195643"/>
              <a:gd name="connsiteY17" fmla="*/ 75701 h 163175"/>
              <a:gd name="connsiteX18" fmla="*/ 164084 w 195643"/>
              <a:gd name="connsiteY18" fmla="*/ 47634 h 163175"/>
              <a:gd name="connsiteX19" fmla="*/ 195643 w 195643"/>
              <a:gd name="connsiteY19" fmla="*/ 45158 h 163175"/>
              <a:gd name="connsiteX20" fmla="*/ 167005 w 195643"/>
              <a:gd name="connsiteY20" fmla="*/ 18869 h 163175"/>
              <a:gd name="connsiteX21" fmla="*/ 134938 w 195643"/>
              <a:gd name="connsiteY21" fmla="*/ 20329 h 163175"/>
              <a:gd name="connsiteX22" fmla="*/ 117221 w 195643"/>
              <a:gd name="connsiteY22" fmla="*/ 6677 h 163175"/>
              <a:gd name="connsiteX23" fmla="*/ 98869 w 195643"/>
              <a:gd name="connsiteY23" fmla="*/ 16265 h 163175"/>
              <a:gd name="connsiteX24" fmla="*/ 81216 w 195643"/>
              <a:gd name="connsiteY24" fmla="*/ 2613 h 163175"/>
              <a:gd name="connsiteX25" fmla="*/ 59753 w 195643"/>
              <a:gd name="connsiteY25" fmla="*/ 16075 h 163175"/>
              <a:gd name="connsiteX26" fmla="*/ 22606 w 195643"/>
              <a:gd name="connsiteY26" fmla="*/ 14805 h 163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95643" h="163175">
                <a:moveTo>
                  <a:pt x="22606" y="14805"/>
                </a:moveTo>
                <a:cubicBezTo>
                  <a:pt x="22606" y="14805"/>
                  <a:pt x="10351" y="44967"/>
                  <a:pt x="6794" y="59763"/>
                </a:cubicBezTo>
                <a:cubicBezTo>
                  <a:pt x="4952" y="67446"/>
                  <a:pt x="0" y="96085"/>
                  <a:pt x="0" y="96085"/>
                </a:cubicBezTo>
                <a:cubicBezTo>
                  <a:pt x="0" y="96085"/>
                  <a:pt x="0" y="130946"/>
                  <a:pt x="3619" y="135455"/>
                </a:cubicBezTo>
                <a:cubicBezTo>
                  <a:pt x="15811" y="150695"/>
                  <a:pt x="27051" y="133867"/>
                  <a:pt x="29083" y="128025"/>
                </a:cubicBezTo>
                <a:cubicBezTo>
                  <a:pt x="32576" y="117865"/>
                  <a:pt x="36322" y="93608"/>
                  <a:pt x="36322" y="93608"/>
                </a:cubicBezTo>
                <a:lnTo>
                  <a:pt x="47942" y="63382"/>
                </a:lnTo>
                <a:lnTo>
                  <a:pt x="40703" y="129740"/>
                </a:lnTo>
                <a:cubicBezTo>
                  <a:pt x="40703" y="129740"/>
                  <a:pt x="38671" y="158505"/>
                  <a:pt x="54292" y="159966"/>
                </a:cubicBezTo>
                <a:cubicBezTo>
                  <a:pt x="69914" y="161426"/>
                  <a:pt x="75628" y="117357"/>
                  <a:pt x="75628" y="117357"/>
                </a:cubicBezTo>
                <a:lnTo>
                  <a:pt x="95948" y="38427"/>
                </a:lnTo>
                <a:lnTo>
                  <a:pt x="86614" y="134820"/>
                </a:lnTo>
                <a:cubicBezTo>
                  <a:pt x="86614" y="134820"/>
                  <a:pt x="84327" y="161934"/>
                  <a:pt x="98234" y="163141"/>
                </a:cubicBezTo>
                <a:cubicBezTo>
                  <a:pt x="112204" y="164347"/>
                  <a:pt x="116777" y="133804"/>
                  <a:pt x="116777" y="133804"/>
                </a:cubicBezTo>
                <a:lnTo>
                  <a:pt x="128714" y="86052"/>
                </a:lnTo>
                <a:lnTo>
                  <a:pt x="141477" y="115389"/>
                </a:lnTo>
                <a:cubicBezTo>
                  <a:pt x="141477" y="115389"/>
                  <a:pt x="147701" y="132089"/>
                  <a:pt x="159702" y="129740"/>
                </a:cubicBezTo>
                <a:cubicBezTo>
                  <a:pt x="171703" y="127327"/>
                  <a:pt x="162751" y="75701"/>
                  <a:pt x="162751" y="75701"/>
                </a:cubicBezTo>
                <a:lnTo>
                  <a:pt x="164084" y="47634"/>
                </a:lnTo>
                <a:lnTo>
                  <a:pt x="195643" y="45158"/>
                </a:lnTo>
                <a:cubicBezTo>
                  <a:pt x="195643" y="45158"/>
                  <a:pt x="178626" y="23695"/>
                  <a:pt x="167005" y="18869"/>
                </a:cubicBezTo>
                <a:cubicBezTo>
                  <a:pt x="147193" y="10614"/>
                  <a:pt x="134938" y="20329"/>
                  <a:pt x="134938" y="20329"/>
                </a:cubicBezTo>
                <a:cubicBezTo>
                  <a:pt x="134938" y="20329"/>
                  <a:pt x="130175" y="9407"/>
                  <a:pt x="117221" y="6677"/>
                </a:cubicBezTo>
                <a:cubicBezTo>
                  <a:pt x="104330" y="3946"/>
                  <a:pt x="98869" y="16265"/>
                  <a:pt x="98869" y="16265"/>
                </a:cubicBezTo>
                <a:cubicBezTo>
                  <a:pt x="98869" y="16265"/>
                  <a:pt x="92201" y="1724"/>
                  <a:pt x="81216" y="2613"/>
                </a:cubicBezTo>
                <a:cubicBezTo>
                  <a:pt x="63055" y="4073"/>
                  <a:pt x="59753" y="16075"/>
                  <a:pt x="59753" y="16075"/>
                </a:cubicBezTo>
                <a:cubicBezTo>
                  <a:pt x="59753" y="16075"/>
                  <a:pt x="45910" y="-19231"/>
                  <a:pt x="22606" y="14805"/>
                </a:cubicBezTo>
                <a:close/>
              </a:path>
            </a:pathLst>
          </a:custGeom>
          <a:solidFill>
            <a:srgbClr val="EFB892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62" name="Graphic 2">
            <a:extLst>
              <a:ext uri="{FF2B5EF4-FFF2-40B4-BE49-F238E27FC236}">
                <a16:creationId xmlns:a16="http://schemas.microsoft.com/office/drawing/2014/main" id="{20339EEA-81B8-41FE-953E-56016E04518C}"/>
              </a:ext>
            </a:extLst>
          </p:cNvPr>
          <p:cNvGrpSpPr/>
          <p:nvPr/>
        </p:nvGrpSpPr>
        <p:grpSpPr>
          <a:xfrm>
            <a:off x="4948904" y="1117856"/>
            <a:ext cx="3443879" cy="5478140"/>
            <a:chOff x="4948904" y="1122136"/>
            <a:chExt cx="3443879" cy="5467995"/>
          </a:xfrm>
          <a:solidFill>
            <a:schemeClr val="accent1"/>
          </a:solidFill>
        </p:grpSpPr>
        <p:grpSp>
          <p:nvGrpSpPr>
            <p:cNvPr id="63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4964147" y="5748401"/>
              <a:ext cx="1587797" cy="841730"/>
              <a:chOff x="4964147" y="5748401"/>
              <a:chExt cx="1587797" cy="841730"/>
            </a:xfrm>
            <a:solidFill>
              <a:schemeClr val="accent1"/>
            </a:solidFill>
          </p:grpSpPr>
          <p:grpSp>
            <p:nvGrpSpPr>
              <p:cNvPr id="64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6032964" y="5932487"/>
                <a:ext cx="518979" cy="657644"/>
                <a:chOff x="6032964" y="5932487"/>
                <a:chExt cx="518979" cy="657644"/>
              </a:xfrm>
              <a:solidFill>
                <a:schemeClr val="accent1"/>
              </a:solidFill>
            </p:grpSpPr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CED5702A-D129-4E2A-AEAD-9CA85EFAF2AA}"/>
                    </a:ext>
                  </a:extLst>
                </p:cNvPr>
                <p:cNvSpPr/>
                <p:nvPr/>
              </p:nvSpPr>
              <p:spPr>
                <a:xfrm>
                  <a:off x="6044819" y="6179058"/>
                  <a:ext cx="503554" cy="373444"/>
                </a:xfrm>
                <a:custGeom>
                  <a:avLst/>
                  <a:gdLst>
                    <a:gd name="connsiteX0" fmla="*/ 0 w 503554"/>
                    <a:gd name="connsiteY0" fmla="*/ 82931 h 373444"/>
                    <a:gd name="connsiteX1" fmla="*/ 394398 w 503554"/>
                    <a:gd name="connsiteY1" fmla="*/ 366014 h 373444"/>
                    <a:gd name="connsiteX2" fmla="*/ 503555 w 503554"/>
                    <a:gd name="connsiteY2" fmla="*/ 362585 h 373444"/>
                    <a:gd name="connsiteX3" fmla="*/ 298831 w 503554"/>
                    <a:gd name="connsiteY3" fmla="*/ 109855 h 373444"/>
                    <a:gd name="connsiteX4" fmla="*/ 273240 w 503554"/>
                    <a:gd name="connsiteY4" fmla="*/ 123761 h 373444"/>
                    <a:gd name="connsiteX5" fmla="*/ 40703 w 503554"/>
                    <a:gd name="connsiteY5" fmla="*/ 0 h 373444"/>
                    <a:gd name="connsiteX6" fmla="*/ 0 w 503554"/>
                    <a:gd name="connsiteY6" fmla="*/ 82931 h 37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3554" h="373444">
                      <a:moveTo>
                        <a:pt x="0" y="82931"/>
                      </a:moveTo>
                      <a:cubicBezTo>
                        <a:pt x="94805" y="169227"/>
                        <a:pt x="291147" y="339090"/>
                        <a:pt x="394398" y="366014"/>
                      </a:cubicBezTo>
                      <a:cubicBezTo>
                        <a:pt x="441833" y="378397"/>
                        <a:pt x="477329" y="373951"/>
                        <a:pt x="503555" y="362585"/>
                      </a:cubicBezTo>
                      <a:cubicBezTo>
                        <a:pt x="483108" y="302196"/>
                        <a:pt x="378206" y="189293"/>
                        <a:pt x="298831" y="109855"/>
                      </a:cubicBezTo>
                      <a:cubicBezTo>
                        <a:pt x="291211" y="114998"/>
                        <a:pt x="282702" y="119634"/>
                        <a:pt x="273240" y="123761"/>
                      </a:cubicBezTo>
                      <a:cubicBezTo>
                        <a:pt x="211265" y="150368"/>
                        <a:pt x="97409" y="53848"/>
                        <a:pt x="40703" y="0"/>
                      </a:cubicBezTo>
                      <a:cubicBezTo>
                        <a:pt x="27559" y="25654"/>
                        <a:pt x="11049" y="58738"/>
                        <a:pt x="0" y="8293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0DC66941-9706-4A02-9F2B-71E0E676A8E3}"/>
                    </a:ext>
                  </a:extLst>
                </p:cNvPr>
                <p:cNvSpPr/>
                <p:nvPr/>
              </p:nvSpPr>
              <p:spPr>
                <a:xfrm>
                  <a:off x="6032964" y="6261925"/>
                  <a:ext cx="518979" cy="328206"/>
                </a:xfrm>
                <a:custGeom>
                  <a:avLst/>
                  <a:gdLst>
                    <a:gd name="connsiteX0" fmla="*/ 139680 w 518979"/>
                    <a:gd name="connsiteY0" fmla="*/ 174053 h 328206"/>
                    <a:gd name="connsiteX1" fmla="*/ 503217 w 518979"/>
                    <a:gd name="connsiteY1" fmla="*/ 319468 h 328206"/>
                    <a:gd name="connsiteX2" fmla="*/ 515409 w 518979"/>
                    <a:gd name="connsiteY2" fmla="*/ 279654 h 328206"/>
                    <a:gd name="connsiteX3" fmla="*/ 406253 w 518979"/>
                    <a:gd name="connsiteY3" fmla="*/ 283083 h 328206"/>
                    <a:gd name="connsiteX4" fmla="*/ 11854 w 518979"/>
                    <a:gd name="connsiteY4" fmla="*/ 0 h 328206"/>
                    <a:gd name="connsiteX5" fmla="*/ 361 w 518979"/>
                    <a:gd name="connsiteY5" fmla="*/ 28702 h 328206"/>
                    <a:gd name="connsiteX6" fmla="*/ 139680 w 518979"/>
                    <a:gd name="connsiteY6" fmla="*/ 174053 h 328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8979" h="328206">
                      <a:moveTo>
                        <a:pt x="139680" y="174053"/>
                      </a:moveTo>
                      <a:cubicBezTo>
                        <a:pt x="303256" y="301307"/>
                        <a:pt x="406253" y="349758"/>
                        <a:pt x="503217" y="319468"/>
                      </a:cubicBezTo>
                      <a:cubicBezTo>
                        <a:pt x="519664" y="314325"/>
                        <a:pt x="522330" y="300038"/>
                        <a:pt x="515409" y="279654"/>
                      </a:cubicBezTo>
                      <a:cubicBezTo>
                        <a:pt x="489184" y="291020"/>
                        <a:pt x="453687" y="295466"/>
                        <a:pt x="406253" y="283083"/>
                      </a:cubicBezTo>
                      <a:cubicBezTo>
                        <a:pt x="303002" y="256159"/>
                        <a:pt x="106723" y="86296"/>
                        <a:pt x="11854" y="0"/>
                      </a:cubicBezTo>
                      <a:cubicBezTo>
                        <a:pt x="5949" y="12954"/>
                        <a:pt x="1694" y="23304"/>
                        <a:pt x="361" y="28702"/>
                      </a:cubicBezTo>
                      <a:cubicBezTo>
                        <a:pt x="-5672" y="52896"/>
                        <a:pt x="64940" y="116015"/>
                        <a:pt x="139680" y="17405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8F75DEFB-E90E-48E6-BCCF-B30323C3E332}"/>
                    </a:ext>
                  </a:extLst>
                </p:cNvPr>
                <p:cNvSpPr/>
                <p:nvPr/>
              </p:nvSpPr>
              <p:spPr>
                <a:xfrm>
                  <a:off x="6085459" y="5932487"/>
                  <a:ext cx="258127" cy="374816"/>
                </a:xfrm>
                <a:custGeom>
                  <a:avLst/>
                  <a:gdLst>
                    <a:gd name="connsiteX0" fmla="*/ 0 w 258127"/>
                    <a:gd name="connsiteY0" fmla="*/ 246507 h 374816"/>
                    <a:gd name="connsiteX1" fmla="*/ 232537 w 258127"/>
                    <a:gd name="connsiteY1" fmla="*/ 370269 h 374816"/>
                    <a:gd name="connsiteX2" fmla="*/ 258127 w 258127"/>
                    <a:gd name="connsiteY2" fmla="*/ 356362 h 374816"/>
                    <a:gd name="connsiteX3" fmla="*/ 165925 w 258127"/>
                    <a:gd name="connsiteY3" fmla="*/ 267208 h 374816"/>
                    <a:gd name="connsiteX4" fmla="*/ 222631 w 258127"/>
                    <a:gd name="connsiteY4" fmla="*/ 21653 h 374816"/>
                    <a:gd name="connsiteX5" fmla="*/ 36639 w 258127"/>
                    <a:gd name="connsiteY5" fmla="*/ 572 h 374816"/>
                    <a:gd name="connsiteX6" fmla="*/ 31623 w 258127"/>
                    <a:gd name="connsiteY6" fmla="*/ 0 h 374816"/>
                    <a:gd name="connsiteX7" fmla="*/ 20510 w 258127"/>
                    <a:gd name="connsiteY7" fmla="*/ 206629 h 374816"/>
                    <a:gd name="connsiteX8" fmla="*/ 0 w 258127"/>
                    <a:gd name="connsiteY8" fmla="*/ 246507 h 37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127" h="374816">
                      <a:moveTo>
                        <a:pt x="0" y="246507"/>
                      </a:moveTo>
                      <a:cubicBezTo>
                        <a:pt x="56705" y="300355"/>
                        <a:pt x="170561" y="396875"/>
                        <a:pt x="232537" y="370269"/>
                      </a:cubicBezTo>
                      <a:cubicBezTo>
                        <a:pt x="241998" y="366204"/>
                        <a:pt x="250507" y="361505"/>
                        <a:pt x="258127" y="356362"/>
                      </a:cubicBezTo>
                      <a:cubicBezTo>
                        <a:pt x="206629" y="304736"/>
                        <a:pt x="165925" y="267208"/>
                        <a:pt x="165925" y="267208"/>
                      </a:cubicBezTo>
                      <a:lnTo>
                        <a:pt x="222631" y="21653"/>
                      </a:lnTo>
                      <a:lnTo>
                        <a:pt x="36639" y="572"/>
                      </a:lnTo>
                      <a:lnTo>
                        <a:pt x="31623" y="0"/>
                      </a:lnTo>
                      <a:lnTo>
                        <a:pt x="20510" y="206629"/>
                      </a:lnTo>
                      <a:cubicBezTo>
                        <a:pt x="20510" y="206692"/>
                        <a:pt x="11620" y="223647"/>
                        <a:pt x="0" y="246507"/>
                      </a:cubicBezTo>
                      <a:close/>
                    </a:path>
                  </a:pathLst>
                </a:custGeom>
                <a:solidFill>
                  <a:srgbClr val="EFB89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8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4964147" y="5748401"/>
                <a:ext cx="391379" cy="761825"/>
                <a:chOff x="4964147" y="5748401"/>
                <a:chExt cx="391379" cy="761825"/>
              </a:xfrm>
              <a:solidFill>
                <a:schemeClr val="accent1"/>
              </a:solidFill>
            </p:grpSpPr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9F603382-93D3-465D-9CA5-EBB9712EF7D3}"/>
                    </a:ext>
                  </a:extLst>
                </p:cNvPr>
                <p:cNvSpPr/>
                <p:nvPr/>
              </p:nvSpPr>
              <p:spPr>
                <a:xfrm>
                  <a:off x="5012113" y="5902325"/>
                  <a:ext cx="179773" cy="586740"/>
                </a:xfrm>
                <a:custGeom>
                  <a:avLst/>
                  <a:gdLst>
                    <a:gd name="connsiteX0" fmla="*/ 69 w 179773"/>
                    <a:gd name="connsiteY0" fmla="*/ 25336 h 586740"/>
                    <a:gd name="connsiteX1" fmla="*/ 53155 w 179773"/>
                    <a:gd name="connsiteY1" fmla="*/ 507873 h 586740"/>
                    <a:gd name="connsiteX2" fmla="*/ 128656 w 179773"/>
                    <a:gd name="connsiteY2" fmla="*/ 586740 h 586740"/>
                    <a:gd name="connsiteX3" fmla="*/ 179774 w 179773"/>
                    <a:gd name="connsiteY3" fmla="*/ 265494 h 586740"/>
                    <a:gd name="connsiteX4" fmla="*/ 152342 w 179773"/>
                    <a:gd name="connsiteY4" fmla="*/ 255715 h 586740"/>
                    <a:gd name="connsiteX5" fmla="*/ 88969 w 179773"/>
                    <a:gd name="connsiteY5" fmla="*/ 0 h 586740"/>
                    <a:gd name="connsiteX6" fmla="*/ 69 w 179773"/>
                    <a:gd name="connsiteY6" fmla="*/ 25336 h 586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9773" h="586740">
                      <a:moveTo>
                        <a:pt x="69" y="25336"/>
                      </a:moveTo>
                      <a:cubicBezTo>
                        <a:pt x="-693" y="153543"/>
                        <a:pt x="4133" y="413067"/>
                        <a:pt x="53155" y="507873"/>
                      </a:cubicBezTo>
                      <a:cubicBezTo>
                        <a:pt x="75633" y="551434"/>
                        <a:pt x="102685" y="574866"/>
                        <a:pt x="128656" y="586740"/>
                      </a:cubicBezTo>
                      <a:cubicBezTo>
                        <a:pt x="159898" y="531178"/>
                        <a:pt x="173741" y="377698"/>
                        <a:pt x="179774" y="265494"/>
                      </a:cubicBezTo>
                      <a:cubicBezTo>
                        <a:pt x="170883" y="263271"/>
                        <a:pt x="161740" y="260033"/>
                        <a:pt x="152342" y="255715"/>
                      </a:cubicBezTo>
                      <a:cubicBezTo>
                        <a:pt x="91127" y="227393"/>
                        <a:pt x="86810" y="78232"/>
                        <a:pt x="88969" y="0"/>
                      </a:cubicBezTo>
                      <a:cubicBezTo>
                        <a:pt x="61092" y="7557"/>
                        <a:pt x="25405" y="17335"/>
                        <a:pt x="69" y="2533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A97EE38D-F0F4-4ADB-B209-ED6C903D9DB5}"/>
                    </a:ext>
                  </a:extLst>
                </p:cNvPr>
                <p:cNvSpPr/>
                <p:nvPr/>
              </p:nvSpPr>
              <p:spPr>
                <a:xfrm>
                  <a:off x="4964147" y="5927661"/>
                  <a:ext cx="176685" cy="582565"/>
                </a:xfrm>
                <a:custGeom>
                  <a:avLst/>
                  <a:gdLst>
                    <a:gd name="connsiteX0" fmla="*/ 4029 w 176685"/>
                    <a:gd name="connsiteY0" fmla="*/ 211392 h 582565"/>
                    <a:gd name="connsiteX1" fmla="*/ 138903 w 176685"/>
                    <a:gd name="connsiteY1" fmla="*/ 578929 h 582565"/>
                    <a:gd name="connsiteX2" fmla="*/ 176686 w 176685"/>
                    <a:gd name="connsiteY2" fmla="*/ 561404 h 582565"/>
                    <a:gd name="connsiteX3" fmla="*/ 101184 w 176685"/>
                    <a:gd name="connsiteY3" fmla="*/ 482536 h 582565"/>
                    <a:gd name="connsiteX4" fmla="*/ 48098 w 176685"/>
                    <a:gd name="connsiteY4" fmla="*/ 0 h 582565"/>
                    <a:gd name="connsiteX5" fmla="*/ 19079 w 176685"/>
                    <a:gd name="connsiteY5" fmla="*/ 10604 h 582565"/>
                    <a:gd name="connsiteX6" fmla="*/ 4029 w 176685"/>
                    <a:gd name="connsiteY6" fmla="*/ 211392 h 582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6685" h="582565">
                      <a:moveTo>
                        <a:pt x="4029" y="211392"/>
                      </a:moveTo>
                      <a:cubicBezTo>
                        <a:pt x="18761" y="418084"/>
                        <a:pt x="51527" y="527114"/>
                        <a:pt x="138903" y="578929"/>
                      </a:cubicBezTo>
                      <a:cubicBezTo>
                        <a:pt x="153699" y="587693"/>
                        <a:pt x="166145" y="580136"/>
                        <a:pt x="176686" y="561404"/>
                      </a:cubicBezTo>
                      <a:cubicBezTo>
                        <a:pt x="150714" y="549466"/>
                        <a:pt x="123663" y="526034"/>
                        <a:pt x="101184" y="482536"/>
                      </a:cubicBezTo>
                      <a:cubicBezTo>
                        <a:pt x="52162" y="387731"/>
                        <a:pt x="47273" y="128207"/>
                        <a:pt x="48098" y="0"/>
                      </a:cubicBezTo>
                      <a:cubicBezTo>
                        <a:pt x="34509" y="4254"/>
                        <a:pt x="23968" y="8001"/>
                        <a:pt x="19079" y="10604"/>
                      </a:cubicBezTo>
                      <a:cubicBezTo>
                        <a:pt x="-3019" y="22289"/>
                        <a:pt x="-2702" y="116967"/>
                        <a:pt x="4029" y="21139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64B1CA40-8BA4-404C-B20F-8F4602D25A99}"/>
                    </a:ext>
                  </a:extLst>
                </p:cNvPr>
                <p:cNvSpPr/>
                <p:nvPr/>
              </p:nvSpPr>
              <p:spPr>
                <a:xfrm>
                  <a:off x="5100716" y="5748401"/>
                  <a:ext cx="254809" cy="419480"/>
                </a:xfrm>
                <a:custGeom>
                  <a:avLst/>
                  <a:gdLst>
                    <a:gd name="connsiteX0" fmla="*/ 63738 w 254809"/>
                    <a:gd name="connsiteY0" fmla="*/ 409702 h 419480"/>
                    <a:gd name="connsiteX1" fmla="*/ 91170 w 254809"/>
                    <a:gd name="connsiteY1" fmla="*/ 419481 h 419480"/>
                    <a:gd name="connsiteX2" fmla="*/ 144764 w 254809"/>
                    <a:gd name="connsiteY2" fmla="*/ 228219 h 419480"/>
                    <a:gd name="connsiteX3" fmla="*/ 254810 w 254809"/>
                    <a:gd name="connsiteY3" fmla="*/ 53022 h 419480"/>
                    <a:gd name="connsiteX4" fmla="*/ 102917 w 254809"/>
                    <a:gd name="connsiteY4" fmla="*/ 1333 h 419480"/>
                    <a:gd name="connsiteX5" fmla="*/ 98917 w 254809"/>
                    <a:gd name="connsiteY5" fmla="*/ 0 h 419480"/>
                    <a:gd name="connsiteX6" fmla="*/ 43672 w 254809"/>
                    <a:gd name="connsiteY6" fmla="*/ 142748 h 419480"/>
                    <a:gd name="connsiteX7" fmla="*/ 429 w 254809"/>
                    <a:gd name="connsiteY7" fmla="*/ 154115 h 419480"/>
                    <a:gd name="connsiteX8" fmla="*/ 63738 w 254809"/>
                    <a:gd name="connsiteY8" fmla="*/ 409702 h 419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809" h="419480">
                      <a:moveTo>
                        <a:pt x="63738" y="409702"/>
                      </a:moveTo>
                      <a:cubicBezTo>
                        <a:pt x="73136" y="414020"/>
                        <a:pt x="82280" y="417258"/>
                        <a:pt x="91170" y="419481"/>
                      </a:cubicBezTo>
                      <a:cubicBezTo>
                        <a:pt x="95107" y="346646"/>
                        <a:pt x="144764" y="228219"/>
                        <a:pt x="144764" y="228219"/>
                      </a:cubicBezTo>
                      <a:lnTo>
                        <a:pt x="254810" y="53022"/>
                      </a:lnTo>
                      <a:lnTo>
                        <a:pt x="102917" y="1333"/>
                      </a:lnTo>
                      <a:lnTo>
                        <a:pt x="98917" y="0"/>
                      </a:lnTo>
                      <a:lnTo>
                        <a:pt x="43672" y="142748"/>
                      </a:lnTo>
                      <a:cubicBezTo>
                        <a:pt x="43672" y="142748"/>
                        <a:pt x="25067" y="147447"/>
                        <a:pt x="429" y="154115"/>
                      </a:cubicBezTo>
                      <a:cubicBezTo>
                        <a:pt x="-1794" y="232156"/>
                        <a:pt x="2587" y="381381"/>
                        <a:pt x="63738" y="409702"/>
                      </a:cubicBezTo>
                      <a:close/>
                    </a:path>
                  </a:pathLst>
                </a:custGeom>
                <a:solidFill>
                  <a:srgbClr val="EFB89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8409B3D-C34C-4050-B7B1-F18E932C6556}"/>
                </a:ext>
              </a:extLst>
            </p:cNvPr>
            <p:cNvSpPr/>
            <p:nvPr/>
          </p:nvSpPr>
          <p:spPr>
            <a:xfrm>
              <a:off x="5551360" y="2235263"/>
              <a:ext cx="1790445" cy="1764587"/>
            </a:xfrm>
            <a:custGeom>
              <a:avLst/>
              <a:gdLst>
                <a:gd name="connsiteX0" fmla="*/ 383540 w 1790445"/>
                <a:gd name="connsiteY0" fmla="*/ 583565 h 1764587"/>
                <a:gd name="connsiteX1" fmla="*/ 211011 w 1790445"/>
                <a:gd name="connsiteY1" fmla="*/ 1577340 h 1764587"/>
                <a:gd name="connsiteX2" fmla="*/ 247650 w 1790445"/>
                <a:gd name="connsiteY2" fmla="*/ 1596708 h 1764587"/>
                <a:gd name="connsiteX3" fmla="*/ 696913 w 1790445"/>
                <a:gd name="connsiteY3" fmla="*/ 1744726 h 1764587"/>
                <a:gd name="connsiteX4" fmla="*/ 1134618 w 1790445"/>
                <a:gd name="connsiteY4" fmla="*/ 1748219 h 1764587"/>
                <a:gd name="connsiteX5" fmla="*/ 1237996 w 1790445"/>
                <a:gd name="connsiteY5" fmla="*/ 1727327 h 1764587"/>
                <a:gd name="connsiteX6" fmla="*/ 1365821 w 1790445"/>
                <a:gd name="connsiteY6" fmla="*/ 743902 h 1764587"/>
                <a:gd name="connsiteX7" fmla="*/ 1790446 w 1790445"/>
                <a:gd name="connsiteY7" fmla="*/ 626618 h 1764587"/>
                <a:gd name="connsiteX8" fmla="*/ 1788732 w 1790445"/>
                <a:gd name="connsiteY8" fmla="*/ 597662 h 1764587"/>
                <a:gd name="connsiteX9" fmla="*/ 1764983 w 1790445"/>
                <a:gd name="connsiteY9" fmla="*/ 206629 h 1764587"/>
                <a:gd name="connsiteX10" fmla="*/ 1764030 w 1790445"/>
                <a:gd name="connsiteY10" fmla="*/ 191579 h 1764587"/>
                <a:gd name="connsiteX11" fmla="*/ 1357694 w 1790445"/>
                <a:gd name="connsiteY11" fmla="*/ 221297 h 1764587"/>
                <a:gd name="connsiteX12" fmla="*/ 1014794 w 1790445"/>
                <a:gd name="connsiteY12" fmla="*/ 181038 h 1764587"/>
                <a:gd name="connsiteX13" fmla="*/ 346964 w 1790445"/>
                <a:gd name="connsiteY13" fmla="*/ 48577 h 1764587"/>
                <a:gd name="connsiteX14" fmla="*/ 229934 w 1790445"/>
                <a:gd name="connsiteY14" fmla="*/ 0 h 1764587"/>
                <a:gd name="connsiteX15" fmla="*/ 0 w 1790445"/>
                <a:gd name="connsiteY15" fmla="*/ 323215 h 1764587"/>
                <a:gd name="connsiteX16" fmla="*/ 383540 w 1790445"/>
                <a:gd name="connsiteY16" fmla="*/ 583565 h 176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90445" h="1764587">
                  <a:moveTo>
                    <a:pt x="383540" y="583565"/>
                  </a:moveTo>
                  <a:lnTo>
                    <a:pt x="211011" y="1577340"/>
                  </a:lnTo>
                  <a:cubicBezTo>
                    <a:pt x="211011" y="1577340"/>
                    <a:pt x="223774" y="1584770"/>
                    <a:pt x="247650" y="1596708"/>
                  </a:cubicBezTo>
                  <a:cubicBezTo>
                    <a:pt x="316929" y="1631569"/>
                    <a:pt x="480060" y="1704721"/>
                    <a:pt x="696913" y="1744726"/>
                  </a:cubicBezTo>
                  <a:cubicBezTo>
                    <a:pt x="872490" y="1777047"/>
                    <a:pt x="1034542" y="1763713"/>
                    <a:pt x="1134618" y="1748219"/>
                  </a:cubicBezTo>
                  <a:cubicBezTo>
                    <a:pt x="1199197" y="1738185"/>
                    <a:pt x="1237996" y="1727327"/>
                    <a:pt x="1237996" y="1727327"/>
                  </a:cubicBezTo>
                  <a:lnTo>
                    <a:pt x="1365821" y="743902"/>
                  </a:lnTo>
                  <a:cubicBezTo>
                    <a:pt x="1470025" y="711200"/>
                    <a:pt x="1790446" y="626618"/>
                    <a:pt x="1790446" y="626618"/>
                  </a:cubicBezTo>
                  <a:lnTo>
                    <a:pt x="1788732" y="597662"/>
                  </a:lnTo>
                  <a:lnTo>
                    <a:pt x="1764983" y="206629"/>
                  </a:lnTo>
                  <a:lnTo>
                    <a:pt x="1764030" y="191579"/>
                  </a:lnTo>
                  <a:lnTo>
                    <a:pt x="1357694" y="221297"/>
                  </a:lnTo>
                  <a:cubicBezTo>
                    <a:pt x="1357694" y="221297"/>
                    <a:pt x="1260475" y="216091"/>
                    <a:pt x="1014794" y="181038"/>
                  </a:cubicBezTo>
                  <a:cubicBezTo>
                    <a:pt x="740029" y="141732"/>
                    <a:pt x="616522" y="141414"/>
                    <a:pt x="346964" y="48577"/>
                  </a:cubicBezTo>
                  <a:cubicBezTo>
                    <a:pt x="305118" y="34163"/>
                    <a:pt x="266129" y="17780"/>
                    <a:pt x="229934" y="0"/>
                  </a:cubicBezTo>
                  <a:lnTo>
                    <a:pt x="0" y="323215"/>
                  </a:lnTo>
                  <a:cubicBezTo>
                    <a:pt x="246634" y="529654"/>
                    <a:pt x="383540" y="583565"/>
                    <a:pt x="383540" y="583565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73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6423937" y="1923660"/>
              <a:ext cx="352821" cy="670015"/>
              <a:chOff x="6423937" y="1923660"/>
              <a:chExt cx="352821" cy="670015"/>
            </a:xfrm>
            <a:solidFill>
              <a:schemeClr val="accent1"/>
            </a:solidFill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70159609-6D2E-4CC9-A711-B01D8183C050}"/>
                  </a:ext>
                </a:extLst>
              </p:cNvPr>
              <p:cNvSpPr/>
              <p:nvPr/>
            </p:nvSpPr>
            <p:spPr>
              <a:xfrm>
                <a:off x="6436225" y="2353945"/>
                <a:ext cx="160344" cy="239730"/>
              </a:xfrm>
              <a:custGeom>
                <a:avLst/>
                <a:gdLst>
                  <a:gd name="connsiteX0" fmla="*/ 1976 w 160344"/>
                  <a:gd name="connsiteY0" fmla="*/ 152082 h 239730"/>
                  <a:gd name="connsiteX1" fmla="*/ 42425 w 160344"/>
                  <a:gd name="connsiteY1" fmla="*/ 239713 h 239730"/>
                  <a:gd name="connsiteX2" fmla="*/ 106243 w 160344"/>
                  <a:gd name="connsiteY2" fmla="*/ 229807 h 239730"/>
                  <a:gd name="connsiteX3" fmla="*/ 160344 w 160344"/>
                  <a:gd name="connsiteY3" fmla="*/ 201168 h 239730"/>
                  <a:gd name="connsiteX4" fmla="*/ 61793 w 160344"/>
                  <a:gd name="connsiteY4" fmla="*/ 44132 h 239730"/>
                  <a:gd name="connsiteX5" fmla="*/ 53728 w 160344"/>
                  <a:gd name="connsiteY5" fmla="*/ 0 h 239730"/>
                  <a:gd name="connsiteX6" fmla="*/ 12580 w 160344"/>
                  <a:gd name="connsiteY6" fmla="*/ 63246 h 239730"/>
                  <a:gd name="connsiteX7" fmla="*/ 1976 w 160344"/>
                  <a:gd name="connsiteY7" fmla="*/ 152082 h 239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344" h="239730">
                    <a:moveTo>
                      <a:pt x="1976" y="152082"/>
                    </a:moveTo>
                    <a:cubicBezTo>
                      <a:pt x="9913" y="206819"/>
                      <a:pt x="42425" y="239713"/>
                      <a:pt x="42425" y="239713"/>
                    </a:cubicBezTo>
                    <a:cubicBezTo>
                      <a:pt x="42425" y="239713"/>
                      <a:pt x="79001" y="240601"/>
                      <a:pt x="106243" y="229807"/>
                    </a:cubicBezTo>
                    <a:cubicBezTo>
                      <a:pt x="128277" y="221107"/>
                      <a:pt x="146819" y="210248"/>
                      <a:pt x="160344" y="201168"/>
                    </a:cubicBezTo>
                    <a:cubicBezTo>
                      <a:pt x="106243" y="173418"/>
                      <a:pt x="69476" y="78295"/>
                      <a:pt x="61793" y="44132"/>
                    </a:cubicBezTo>
                    <a:cubicBezTo>
                      <a:pt x="57157" y="23558"/>
                      <a:pt x="54871" y="9080"/>
                      <a:pt x="53728" y="0"/>
                    </a:cubicBezTo>
                    <a:lnTo>
                      <a:pt x="12580" y="63246"/>
                    </a:lnTo>
                    <a:cubicBezTo>
                      <a:pt x="12580" y="63310"/>
                      <a:pt x="-5962" y="97282"/>
                      <a:pt x="1976" y="152082"/>
                    </a:cubicBezTo>
                    <a:close/>
                  </a:path>
                </a:pathLst>
              </a:custGeom>
              <a:solidFill>
                <a:srgbClr val="E8A77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BDB53DB9-AE89-4DE6-836E-887ECC953C13}"/>
                  </a:ext>
                </a:extLst>
              </p:cNvPr>
              <p:cNvSpPr/>
              <p:nvPr/>
            </p:nvSpPr>
            <p:spPr>
              <a:xfrm>
                <a:off x="6433293" y="1923660"/>
                <a:ext cx="343465" cy="390787"/>
              </a:xfrm>
              <a:custGeom>
                <a:avLst/>
                <a:gdLst>
                  <a:gd name="connsiteX0" fmla="*/ 65678 w 343465"/>
                  <a:gd name="connsiteY0" fmla="*/ 390788 h 390787"/>
                  <a:gd name="connsiteX1" fmla="*/ 10750 w 343465"/>
                  <a:gd name="connsiteY1" fmla="*/ 150821 h 390787"/>
                  <a:gd name="connsiteX2" fmla="*/ 304691 w 343465"/>
                  <a:gd name="connsiteY2" fmla="*/ 263 h 390787"/>
                  <a:gd name="connsiteX3" fmla="*/ 311550 w 343465"/>
                  <a:gd name="connsiteY3" fmla="*/ 79066 h 390787"/>
                  <a:gd name="connsiteX4" fmla="*/ 341775 w 343465"/>
                  <a:gd name="connsiteY4" fmla="*/ 113356 h 390787"/>
                  <a:gd name="connsiteX5" fmla="*/ 65678 w 343465"/>
                  <a:gd name="connsiteY5" fmla="*/ 390788 h 390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3465" h="390787">
                    <a:moveTo>
                      <a:pt x="65678" y="390788"/>
                    </a:moveTo>
                    <a:cubicBezTo>
                      <a:pt x="65678" y="390788"/>
                      <a:pt x="-31795" y="286521"/>
                      <a:pt x="10750" y="150821"/>
                    </a:cubicBezTo>
                    <a:cubicBezTo>
                      <a:pt x="47961" y="32140"/>
                      <a:pt x="230650" y="-3484"/>
                      <a:pt x="304691" y="263"/>
                    </a:cubicBezTo>
                    <a:cubicBezTo>
                      <a:pt x="378732" y="4009"/>
                      <a:pt x="311550" y="79066"/>
                      <a:pt x="311550" y="79066"/>
                    </a:cubicBezTo>
                    <a:cubicBezTo>
                      <a:pt x="311550" y="79066"/>
                      <a:pt x="352126" y="72018"/>
                      <a:pt x="341775" y="113356"/>
                    </a:cubicBezTo>
                    <a:cubicBezTo>
                      <a:pt x="331425" y="154695"/>
                      <a:pt x="98698" y="381517"/>
                      <a:pt x="65678" y="39078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383927C5-9B02-45A0-90FF-C8017AC21419}"/>
                  </a:ext>
                </a:extLst>
              </p:cNvPr>
              <p:cNvSpPr/>
              <p:nvPr/>
            </p:nvSpPr>
            <p:spPr>
              <a:xfrm>
                <a:off x="6423937" y="2071234"/>
                <a:ext cx="341148" cy="491750"/>
              </a:xfrm>
              <a:custGeom>
                <a:avLst/>
                <a:gdLst>
                  <a:gd name="connsiteX0" fmla="*/ 2136 w 341148"/>
                  <a:gd name="connsiteY0" fmla="*/ 240927 h 491750"/>
                  <a:gd name="connsiteX1" fmla="*/ 64937 w 341148"/>
                  <a:gd name="connsiteY1" fmla="*/ 271217 h 491750"/>
                  <a:gd name="connsiteX2" fmla="*/ 66017 w 341148"/>
                  <a:gd name="connsiteY2" fmla="*/ 282774 h 491750"/>
                  <a:gd name="connsiteX3" fmla="*/ 74081 w 341148"/>
                  <a:gd name="connsiteY3" fmla="*/ 326906 h 491750"/>
                  <a:gd name="connsiteX4" fmla="*/ 172633 w 341148"/>
                  <a:gd name="connsiteY4" fmla="*/ 483942 h 491750"/>
                  <a:gd name="connsiteX5" fmla="*/ 193081 w 341148"/>
                  <a:gd name="connsiteY5" fmla="*/ 490863 h 491750"/>
                  <a:gd name="connsiteX6" fmla="*/ 338051 w 341148"/>
                  <a:gd name="connsiteY6" fmla="*/ 272741 h 491750"/>
                  <a:gd name="connsiteX7" fmla="*/ 310873 w 341148"/>
                  <a:gd name="connsiteY7" fmla="*/ 11438 h 491750"/>
                  <a:gd name="connsiteX8" fmla="*/ 240451 w 341148"/>
                  <a:gd name="connsiteY8" fmla="*/ 135 h 491750"/>
                  <a:gd name="connsiteX9" fmla="*/ 101704 w 341148"/>
                  <a:gd name="connsiteY9" fmla="*/ 34552 h 491750"/>
                  <a:gd name="connsiteX10" fmla="*/ 66525 w 341148"/>
                  <a:gd name="connsiteY10" fmla="*/ 182317 h 491750"/>
                  <a:gd name="connsiteX11" fmla="*/ 2136 w 341148"/>
                  <a:gd name="connsiteY11" fmla="*/ 240927 h 491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1148" h="491750">
                    <a:moveTo>
                      <a:pt x="2136" y="240927"/>
                    </a:moveTo>
                    <a:cubicBezTo>
                      <a:pt x="18265" y="282774"/>
                      <a:pt x="64937" y="271217"/>
                      <a:pt x="64937" y="271217"/>
                    </a:cubicBezTo>
                    <a:cubicBezTo>
                      <a:pt x="64937" y="271217"/>
                      <a:pt x="65064" y="274963"/>
                      <a:pt x="66017" y="282774"/>
                    </a:cubicBezTo>
                    <a:cubicBezTo>
                      <a:pt x="67160" y="291791"/>
                      <a:pt x="69446" y="306332"/>
                      <a:pt x="74081" y="326906"/>
                    </a:cubicBezTo>
                    <a:cubicBezTo>
                      <a:pt x="81765" y="361069"/>
                      <a:pt x="118532" y="456129"/>
                      <a:pt x="172633" y="483942"/>
                    </a:cubicBezTo>
                    <a:cubicBezTo>
                      <a:pt x="179174" y="487307"/>
                      <a:pt x="186031" y="489720"/>
                      <a:pt x="193081" y="490863"/>
                    </a:cubicBezTo>
                    <a:cubicBezTo>
                      <a:pt x="258294" y="501531"/>
                      <a:pt x="320271" y="415171"/>
                      <a:pt x="338051" y="272741"/>
                    </a:cubicBezTo>
                    <a:cubicBezTo>
                      <a:pt x="352656" y="155774"/>
                      <a:pt x="310873" y="11438"/>
                      <a:pt x="310873" y="11438"/>
                    </a:cubicBezTo>
                    <a:cubicBezTo>
                      <a:pt x="310873" y="11438"/>
                      <a:pt x="298744" y="-1452"/>
                      <a:pt x="240451" y="135"/>
                    </a:cubicBezTo>
                    <a:cubicBezTo>
                      <a:pt x="147742" y="2675"/>
                      <a:pt x="101704" y="34552"/>
                      <a:pt x="101704" y="34552"/>
                    </a:cubicBezTo>
                    <a:cubicBezTo>
                      <a:pt x="79733" y="73097"/>
                      <a:pt x="66525" y="182317"/>
                      <a:pt x="66525" y="182317"/>
                    </a:cubicBezTo>
                    <a:cubicBezTo>
                      <a:pt x="66525" y="182317"/>
                      <a:pt x="-13993" y="199081"/>
                      <a:pt x="2136" y="240927"/>
                    </a:cubicBezTo>
                    <a:close/>
                  </a:path>
                </a:pathLst>
              </a:custGeom>
              <a:solidFill>
                <a:srgbClr val="EFB89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7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6440150" y="2210054"/>
                <a:ext cx="319288" cy="163195"/>
                <a:chOff x="6440150" y="2210054"/>
                <a:chExt cx="319288" cy="163195"/>
              </a:xfrm>
              <a:solidFill>
                <a:schemeClr val="accent1"/>
              </a:solidFill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4A71D812-7AE0-42BB-AA40-4FCF7971FB17}"/>
                    </a:ext>
                  </a:extLst>
                </p:cNvPr>
                <p:cNvSpPr/>
                <p:nvPr/>
              </p:nvSpPr>
              <p:spPr>
                <a:xfrm>
                  <a:off x="6628550" y="2210054"/>
                  <a:ext cx="79697" cy="163195"/>
                </a:xfrm>
                <a:custGeom>
                  <a:avLst/>
                  <a:gdLst>
                    <a:gd name="connsiteX0" fmla="*/ 38822 w 79697"/>
                    <a:gd name="connsiteY0" fmla="*/ 0 h 163195"/>
                    <a:gd name="connsiteX1" fmla="*/ 39203 w 79697"/>
                    <a:gd name="connsiteY1" fmla="*/ 59817 h 163195"/>
                    <a:gd name="connsiteX2" fmla="*/ 78510 w 79697"/>
                    <a:gd name="connsiteY2" fmla="*/ 136652 h 163195"/>
                    <a:gd name="connsiteX3" fmla="*/ 42061 w 79697"/>
                    <a:gd name="connsiteY3" fmla="*/ 163195 h 163195"/>
                    <a:gd name="connsiteX4" fmla="*/ 3643 w 79697"/>
                    <a:gd name="connsiteY4" fmla="*/ 143129 h 163195"/>
                    <a:gd name="connsiteX5" fmla="*/ 38822 w 79697"/>
                    <a:gd name="connsiteY5" fmla="*/ 0 h 163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697" h="163195">
                      <a:moveTo>
                        <a:pt x="38822" y="0"/>
                      </a:moveTo>
                      <a:cubicBezTo>
                        <a:pt x="38822" y="0"/>
                        <a:pt x="27202" y="38417"/>
                        <a:pt x="39203" y="59817"/>
                      </a:cubicBezTo>
                      <a:cubicBezTo>
                        <a:pt x="61238" y="99251"/>
                        <a:pt x="85368" y="124206"/>
                        <a:pt x="78510" y="136652"/>
                      </a:cubicBezTo>
                      <a:cubicBezTo>
                        <a:pt x="71652" y="149098"/>
                        <a:pt x="53999" y="163322"/>
                        <a:pt x="42061" y="163195"/>
                      </a:cubicBezTo>
                      <a:cubicBezTo>
                        <a:pt x="30123" y="163068"/>
                        <a:pt x="6501" y="152781"/>
                        <a:pt x="3643" y="143129"/>
                      </a:cubicBezTo>
                      <a:cubicBezTo>
                        <a:pt x="849" y="133477"/>
                        <a:pt x="-12549" y="72199"/>
                        <a:pt x="38822" y="0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41113753-18C8-487D-A725-0279FCA9E5A1}"/>
                    </a:ext>
                  </a:extLst>
                </p:cNvPr>
                <p:cNvSpPr/>
                <p:nvPr/>
              </p:nvSpPr>
              <p:spPr>
                <a:xfrm>
                  <a:off x="6440150" y="2279917"/>
                  <a:ext cx="45612" cy="46187"/>
                </a:xfrm>
                <a:custGeom>
                  <a:avLst/>
                  <a:gdLst>
                    <a:gd name="connsiteX0" fmla="*/ 45612 w 45612"/>
                    <a:gd name="connsiteY0" fmla="*/ 4559 h 46187"/>
                    <a:gd name="connsiteX1" fmla="*/ 4655 w 45612"/>
                    <a:gd name="connsiteY1" fmla="*/ 9766 h 46187"/>
                    <a:gd name="connsiteX2" fmla="*/ 26371 w 45612"/>
                    <a:gd name="connsiteY2" fmla="*/ 46088 h 46187"/>
                    <a:gd name="connsiteX3" fmla="*/ 41104 w 45612"/>
                    <a:gd name="connsiteY3" fmla="*/ 34150 h 46187"/>
                    <a:gd name="connsiteX4" fmla="*/ 45612 w 45612"/>
                    <a:gd name="connsiteY4" fmla="*/ 4559 h 46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612" h="46187">
                      <a:moveTo>
                        <a:pt x="45612" y="4559"/>
                      </a:moveTo>
                      <a:cubicBezTo>
                        <a:pt x="45612" y="4559"/>
                        <a:pt x="17990" y="-8586"/>
                        <a:pt x="4655" y="9766"/>
                      </a:cubicBezTo>
                      <a:cubicBezTo>
                        <a:pt x="-8680" y="28054"/>
                        <a:pt x="9163" y="45326"/>
                        <a:pt x="26371" y="46088"/>
                      </a:cubicBezTo>
                      <a:cubicBezTo>
                        <a:pt x="43580" y="46850"/>
                        <a:pt x="50629" y="43294"/>
                        <a:pt x="41104" y="34150"/>
                      </a:cubicBezTo>
                      <a:cubicBezTo>
                        <a:pt x="31579" y="25006"/>
                        <a:pt x="30499" y="12433"/>
                        <a:pt x="45612" y="4559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F6C39338-1CF2-4D99-8D70-04012AF175A0}"/>
                    </a:ext>
                  </a:extLst>
                </p:cNvPr>
                <p:cNvSpPr/>
                <p:nvPr/>
              </p:nvSpPr>
              <p:spPr>
                <a:xfrm>
                  <a:off x="6533103" y="2227950"/>
                  <a:ext cx="95018" cy="64221"/>
                </a:xfrm>
                <a:custGeom>
                  <a:avLst/>
                  <a:gdLst>
                    <a:gd name="connsiteX0" fmla="*/ 94201 w 95018"/>
                    <a:gd name="connsiteY0" fmla="*/ 31062 h 64221"/>
                    <a:gd name="connsiteX1" fmla="*/ 50703 w 95018"/>
                    <a:gd name="connsiteY1" fmla="*/ 138 h 64221"/>
                    <a:gd name="connsiteX2" fmla="*/ 2634 w 95018"/>
                    <a:gd name="connsiteY2" fmla="*/ 50620 h 64221"/>
                    <a:gd name="connsiteX3" fmla="*/ 80865 w 95018"/>
                    <a:gd name="connsiteY3" fmla="*/ 56208 h 64221"/>
                    <a:gd name="connsiteX4" fmla="*/ 94201 w 95018"/>
                    <a:gd name="connsiteY4" fmla="*/ 31062 h 64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018" h="64221">
                      <a:moveTo>
                        <a:pt x="94201" y="31062"/>
                      </a:moveTo>
                      <a:cubicBezTo>
                        <a:pt x="94201" y="31062"/>
                        <a:pt x="82898" y="-2402"/>
                        <a:pt x="50703" y="138"/>
                      </a:cubicBezTo>
                      <a:cubicBezTo>
                        <a:pt x="21557" y="2424"/>
                        <a:pt x="-9304" y="31888"/>
                        <a:pt x="2634" y="50620"/>
                      </a:cubicBezTo>
                      <a:cubicBezTo>
                        <a:pt x="14572" y="69353"/>
                        <a:pt x="65752" y="66241"/>
                        <a:pt x="80865" y="56208"/>
                      </a:cubicBezTo>
                      <a:cubicBezTo>
                        <a:pt x="90962" y="49541"/>
                        <a:pt x="97376" y="41667"/>
                        <a:pt x="94201" y="31062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11D18BA9-58A6-428D-BFC3-B492082A2D22}"/>
                    </a:ext>
                  </a:extLst>
                </p:cNvPr>
                <p:cNvSpPr/>
                <p:nvPr/>
              </p:nvSpPr>
              <p:spPr>
                <a:xfrm>
                  <a:off x="6681666" y="2228864"/>
                  <a:ext cx="77772" cy="59740"/>
                </a:xfrm>
                <a:custGeom>
                  <a:avLst/>
                  <a:gdLst>
                    <a:gd name="connsiteX0" fmla="*/ 38792 w 77772"/>
                    <a:gd name="connsiteY0" fmla="*/ 112 h 59740"/>
                    <a:gd name="connsiteX1" fmla="*/ 248 w 77772"/>
                    <a:gd name="connsiteY1" fmla="*/ 42594 h 59740"/>
                    <a:gd name="connsiteX2" fmla="*/ 48508 w 77772"/>
                    <a:gd name="connsiteY2" fmla="*/ 59739 h 59740"/>
                    <a:gd name="connsiteX3" fmla="*/ 77654 w 77772"/>
                    <a:gd name="connsiteY3" fmla="*/ 35291 h 59740"/>
                    <a:gd name="connsiteX4" fmla="*/ 38792 w 77772"/>
                    <a:gd name="connsiteY4" fmla="*/ 112 h 59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772" h="59740">
                      <a:moveTo>
                        <a:pt x="38792" y="112"/>
                      </a:moveTo>
                      <a:cubicBezTo>
                        <a:pt x="16821" y="-1920"/>
                        <a:pt x="-2419" y="24115"/>
                        <a:pt x="248" y="42594"/>
                      </a:cubicBezTo>
                      <a:cubicBezTo>
                        <a:pt x="1518" y="51547"/>
                        <a:pt x="34855" y="59866"/>
                        <a:pt x="48508" y="59739"/>
                      </a:cubicBezTo>
                      <a:cubicBezTo>
                        <a:pt x="63430" y="59548"/>
                        <a:pt x="79305" y="45896"/>
                        <a:pt x="77654" y="35291"/>
                      </a:cubicBezTo>
                      <a:cubicBezTo>
                        <a:pt x="74861" y="17321"/>
                        <a:pt x="61271" y="2208"/>
                        <a:pt x="38792" y="112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984F089D-D497-42AB-B1AF-EAD60458E516}"/>
                    </a:ext>
                  </a:extLst>
                </p:cNvPr>
                <p:cNvSpPr/>
                <p:nvPr/>
              </p:nvSpPr>
              <p:spPr>
                <a:xfrm>
                  <a:off x="6639362" y="2345632"/>
                  <a:ext cx="26486" cy="21662"/>
                </a:xfrm>
                <a:custGeom>
                  <a:avLst/>
                  <a:gdLst>
                    <a:gd name="connsiteX0" fmla="*/ 26486 w 26486"/>
                    <a:gd name="connsiteY0" fmla="*/ 21647 h 21662"/>
                    <a:gd name="connsiteX1" fmla="*/ 1848 w 26486"/>
                    <a:gd name="connsiteY1" fmla="*/ 1391 h 21662"/>
                    <a:gd name="connsiteX2" fmla="*/ 26486 w 26486"/>
                    <a:gd name="connsiteY2" fmla="*/ 21647 h 21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486" h="21662">
                      <a:moveTo>
                        <a:pt x="26486" y="21647"/>
                      </a:moveTo>
                      <a:cubicBezTo>
                        <a:pt x="26486" y="21647"/>
                        <a:pt x="13215" y="-6483"/>
                        <a:pt x="1848" y="1391"/>
                      </a:cubicBezTo>
                      <a:cubicBezTo>
                        <a:pt x="-5835" y="6598"/>
                        <a:pt x="12008" y="22219"/>
                        <a:pt x="26486" y="21647"/>
                      </a:cubicBezTo>
                      <a:close/>
                    </a:path>
                  </a:pathLst>
                </a:custGeom>
                <a:solidFill>
                  <a:srgbClr val="CC8E6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3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6582081" y="2376170"/>
                <a:ext cx="109358" cy="91704"/>
                <a:chOff x="6582081" y="2376170"/>
                <a:chExt cx="109358" cy="91704"/>
              </a:xfrm>
              <a:solidFill>
                <a:schemeClr val="accent1"/>
              </a:solidFill>
            </p:grpSpPr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4C5142AB-1D1E-4DAC-A71E-E26A6258C975}"/>
                    </a:ext>
                  </a:extLst>
                </p:cNvPr>
                <p:cNvSpPr/>
                <p:nvPr/>
              </p:nvSpPr>
              <p:spPr>
                <a:xfrm>
                  <a:off x="6582081" y="2376170"/>
                  <a:ext cx="109358" cy="91704"/>
                </a:xfrm>
                <a:custGeom>
                  <a:avLst/>
                  <a:gdLst>
                    <a:gd name="connsiteX0" fmla="*/ 67385 w 109358"/>
                    <a:gd name="connsiteY0" fmla="*/ 36830 h 91704"/>
                    <a:gd name="connsiteX1" fmla="*/ 55510 w 109358"/>
                    <a:gd name="connsiteY1" fmla="*/ 30226 h 91704"/>
                    <a:gd name="connsiteX2" fmla="*/ 24459 w 109358"/>
                    <a:gd name="connsiteY2" fmla="*/ 21653 h 91704"/>
                    <a:gd name="connsiteX3" fmla="*/ 75 w 109358"/>
                    <a:gd name="connsiteY3" fmla="*/ 0 h 91704"/>
                    <a:gd name="connsiteX4" fmla="*/ 21093 w 109358"/>
                    <a:gd name="connsiteY4" fmla="*/ 73596 h 91704"/>
                    <a:gd name="connsiteX5" fmla="*/ 83260 w 109358"/>
                    <a:gd name="connsiteY5" fmla="*/ 75882 h 91704"/>
                    <a:gd name="connsiteX6" fmla="*/ 109358 w 109358"/>
                    <a:gd name="connsiteY6" fmla="*/ 37084 h 91704"/>
                    <a:gd name="connsiteX7" fmla="*/ 89165 w 109358"/>
                    <a:gd name="connsiteY7" fmla="*/ 40195 h 91704"/>
                    <a:gd name="connsiteX8" fmla="*/ 78434 w 109358"/>
                    <a:gd name="connsiteY8" fmla="*/ 35941 h 91704"/>
                    <a:gd name="connsiteX9" fmla="*/ 67385 w 109358"/>
                    <a:gd name="connsiteY9" fmla="*/ 36830 h 91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9358" h="91704">
                      <a:moveTo>
                        <a:pt x="67385" y="36830"/>
                      </a:moveTo>
                      <a:lnTo>
                        <a:pt x="55510" y="30226"/>
                      </a:lnTo>
                      <a:cubicBezTo>
                        <a:pt x="55510" y="30226"/>
                        <a:pt x="38873" y="27686"/>
                        <a:pt x="24459" y="21653"/>
                      </a:cubicBezTo>
                      <a:cubicBezTo>
                        <a:pt x="10044" y="15621"/>
                        <a:pt x="75" y="0"/>
                        <a:pt x="75" y="0"/>
                      </a:cubicBezTo>
                      <a:cubicBezTo>
                        <a:pt x="75" y="0"/>
                        <a:pt x="-2402" y="43180"/>
                        <a:pt x="21093" y="73596"/>
                      </a:cubicBezTo>
                      <a:cubicBezTo>
                        <a:pt x="41159" y="99632"/>
                        <a:pt x="72846" y="95060"/>
                        <a:pt x="83260" y="75882"/>
                      </a:cubicBezTo>
                      <a:cubicBezTo>
                        <a:pt x="98690" y="47561"/>
                        <a:pt x="109358" y="37084"/>
                        <a:pt x="109358" y="37084"/>
                      </a:cubicBezTo>
                      <a:cubicBezTo>
                        <a:pt x="109358" y="37084"/>
                        <a:pt x="97102" y="41910"/>
                        <a:pt x="89165" y="40195"/>
                      </a:cubicBezTo>
                      <a:cubicBezTo>
                        <a:pt x="81227" y="38544"/>
                        <a:pt x="78434" y="35941"/>
                        <a:pt x="78434" y="35941"/>
                      </a:cubicBezTo>
                      <a:lnTo>
                        <a:pt x="67385" y="36830"/>
                      </a:ln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0A230342-3880-4CC1-ABFD-C34B602B32CA}"/>
                    </a:ext>
                  </a:extLst>
                </p:cNvPr>
                <p:cNvSpPr/>
                <p:nvPr/>
              </p:nvSpPr>
              <p:spPr>
                <a:xfrm>
                  <a:off x="6661150" y="2415984"/>
                  <a:ext cx="26225" cy="25971"/>
                </a:xfrm>
                <a:custGeom>
                  <a:avLst/>
                  <a:gdLst>
                    <a:gd name="connsiteX0" fmla="*/ 26226 w 26225"/>
                    <a:gd name="connsiteY0" fmla="*/ 0 h 25971"/>
                    <a:gd name="connsiteX1" fmla="*/ 0 w 26225"/>
                    <a:gd name="connsiteY1" fmla="*/ 25971 h 25971"/>
                    <a:gd name="connsiteX2" fmla="*/ 13906 w 26225"/>
                    <a:gd name="connsiteY2" fmla="*/ 5461 h 25971"/>
                    <a:gd name="connsiteX3" fmla="*/ 26226 w 26225"/>
                    <a:gd name="connsiteY3" fmla="*/ 0 h 25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225" h="25971">
                      <a:moveTo>
                        <a:pt x="26226" y="0"/>
                      </a:moveTo>
                      <a:cubicBezTo>
                        <a:pt x="13208" y="11748"/>
                        <a:pt x="6414" y="20574"/>
                        <a:pt x="0" y="25971"/>
                      </a:cubicBezTo>
                      <a:lnTo>
                        <a:pt x="13906" y="5461"/>
                      </a:lnTo>
                      <a:cubicBezTo>
                        <a:pt x="21907" y="3175"/>
                        <a:pt x="26226" y="0"/>
                        <a:pt x="26226" y="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85639816-DB32-48F3-957E-832A6066C69B}"/>
                    </a:ext>
                  </a:extLst>
                </p:cNvPr>
                <p:cNvSpPr/>
                <p:nvPr/>
              </p:nvSpPr>
              <p:spPr>
                <a:xfrm>
                  <a:off x="6582600" y="2380614"/>
                  <a:ext cx="92392" cy="67455"/>
                </a:xfrm>
                <a:custGeom>
                  <a:avLst/>
                  <a:gdLst>
                    <a:gd name="connsiteX0" fmla="*/ 62674 w 92392"/>
                    <a:gd name="connsiteY0" fmla="*/ 42227 h 67455"/>
                    <a:gd name="connsiteX1" fmla="*/ 92393 w 92392"/>
                    <a:gd name="connsiteY1" fmla="*/ 40894 h 67455"/>
                    <a:gd name="connsiteX2" fmla="*/ 78486 w 92392"/>
                    <a:gd name="connsiteY2" fmla="*/ 61405 h 67455"/>
                    <a:gd name="connsiteX3" fmla="*/ 41973 w 92392"/>
                    <a:gd name="connsiteY3" fmla="*/ 63500 h 67455"/>
                    <a:gd name="connsiteX4" fmla="*/ 0 w 92392"/>
                    <a:gd name="connsiteY4" fmla="*/ 0 h 67455"/>
                    <a:gd name="connsiteX5" fmla="*/ 62674 w 92392"/>
                    <a:gd name="connsiteY5" fmla="*/ 42227 h 67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392" h="67455">
                      <a:moveTo>
                        <a:pt x="62674" y="42227"/>
                      </a:moveTo>
                      <a:cubicBezTo>
                        <a:pt x="75311" y="44260"/>
                        <a:pt x="85344" y="42926"/>
                        <a:pt x="92393" y="40894"/>
                      </a:cubicBezTo>
                      <a:lnTo>
                        <a:pt x="78486" y="61405"/>
                      </a:lnTo>
                      <a:cubicBezTo>
                        <a:pt x="70041" y="68453"/>
                        <a:pt x="62230" y="69596"/>
                        <a:pt x="41973" y="63500"/>
                      </a:cubicBezTo>
                      <a:cubicBezTo>
                        <a:pt x="13462" y="54991"/>
                        <a:pt x="0" y="0"/>
                        <a:pt x="0" y="0"/>
                      </a:cubicBezTo>
                      <a:cubicBezTo>
                        <a:pt x="0" y="0"/>
                        <a:pt x="25844" y="36195"/>
                        <a:pt x="62674" y="422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7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6550105" y="2241582"/>
                <a:ext cx="203106" cy="31612"/>
                <a:chOff x="6550105" y="2241582"/>
                <a:chExt cx="203106" cy="31612"/>
              </a:xfrm>
              <a:solidFill>
                <a:schemeClr val="accent1"/>
              </a:solidFill>
            </p:grpSpPr>
            <p:grpSp>
              <p:nvGrpSpPr>
                <p:cNvPr id="88" name="Graphic 2">
                  <a:extLst>
                    <a:ext uri="{FF2B5EF4-FFF2-40B4-BE49-F238E27FC236}">
                      <a16:creationId xmlns:a16="http://schemas.microsoft.com/office/drawing/2014/main" id="{20339EEA-81B8-41FE-953E-56016E04518C}"/>
                    </a:ext>
                  </a:extLst>
                </p:cNvPr>
                <p:cNvGrpSpPr/>
                <p:nvPr/>
              </p:nvGrpSpPr>
              <p:grpSpPr>
                <a:xfrm>
                  <a:off x="6690141" y="2241582"/>
                  <a:ext cx="63070" cy="29113"/>
                  <a:chOff x="6690141" y="2241582"/>
                  <a:chExt cx="63070" cy="29113"/>
                </a:xfrm>
                <a:solidFill>
                  <a:schemeClr val="accent1"/>
                </a:solidFill>
              </p:grpSpPr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4CC23CD2-74F5-4849-B482-2DA0644A72B5}"/>
                      </a:ext>
                    </a:extLst>
                  </p:cNvPr>
                  <p:cNvSpPr/>
                  <p:nvPr/>
                </p:nvSpPr>
                <p:spPr>
                  <a:xfrm>
                    <a:off x="6690141" y="2244915"/>
                    <a:ext cx="63070" cy="25721"/>
                  </a:xfrm>
                  <a:custGeom>
                    <a:avLst/>
                    <a:gdLst>
                      <a:gd name="connsiteX0" fmla="*/ 154 w 63070"/>
                      <a:gd name="connsiteY0" fmla="*/ 22289 h 25721"/>
                      <a:gd name="connsiteX1" fmla="*/ 17680 w 63070"/>
                      <a:gd name="connsiteY1" fmla="*/ 20130 h 25721"/>
                      <a:gd name="connsiteX2" fmla="*/ 24856 w 63070"/>
                      <a:gd name="connsiteY2" fmla="*/ 21590 h 25721"/>
                      <a:gd name="connsiteX3" fmla="*/ 25554 w 63070"/>
                      <a:gd name="connsiteY3" fmla="*/ 21780 h 25721"/>
                      <a:gd name="connsiteX4" fmla="*/ 42700 w 63070"/>
                      <a:gd name="connsiteY4" fmla="*/ 25210 h 25721"/>
                      <a:gd name="connsiteX5" fmla="*/ 51589 w 63070"/>
                      <a:gd name="connsiteY5" fmla="*/ 25717 h 25721"/>
                      <a:gd name="connsiteX6" fmla="*/ 62385 w 63070"/>
                      <a:gd name="connsiteY6" fmla="*/ 25146 h 25721"/>
                      <a:gd name="connsiteX7" fmla="*/ 55146 w 63070"/>
                      <a:gd name="connsiteY7" fmla="*/ 8636 h 25721"/>
                      <a:gd name="connsiteX8" fmla="*/ 43080 w 63070"/>
                      <a:gd name="connsiteY8" fmla="*/ 1588 h 25721"/>
                      <a:gd name="connsiteX9" fmla="*/ 32476 w 63070"/>
                      <a:gd name="connsiteY9" fmla="*/ 0 h 25721"/>
                      <a:gd name="connsiteX10" fmla="*/ 29555 w 63070"/>
                      <a:gd name="connsiteY10" fmla="*/ 127 h 25721"/>
                      <a:gd name="connsiteX11" fmla="*/ 19903 w 63070"/>
                      <a:gd name="connsiteY11" fmla="*/ 2286 h 25721"/>
                      <a:gd name="connsiteX12" fmla="*/ 154 w 63070"/>
                      <a:gd name="connsiteY12" fmla="*/ 22289 h 25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3070" h="25721">
                        <a:moveTo>
                          <a:pt x="154" y="22289"/>
                        </a:moveTo>
                        <a:cubicBezTo>
                          <a:pt x="-925" y="28702"/>
                          <a:pt x="3520" y="18796"/>
                          <a:pt x="17680" y="20130"/>
                        </a:cubicBezTo>
                        <a:cubicBezTo>
                          <a:pt x="19839" y="20320"/>
                          <a:pt x="22252" y="20764"/>
                          <a:pt x="24856" y="21590"/>
                        </a:cubicBezTo>
                        <a:cubicBezTo>
                          <a:pt x="25110" y="21654"/>
                          <a:pt x="25301" y="21717"/>
                          <a:pt x="25554" y="21780"/>
                        </a:cubicBezTo>
                        <a:cubicBezTo>
                          <a:pt x="31714" y="23686"/>
                          <a:pt x="37492" y="24702"/>
                          <a:pt x="42700" y="25210"/>
                        </a:cubicBezTo>
                        <a:cubicBezTo>
                          <a:pt x="46002" y="25527"/>
                          <a:pt x="48986" y="25654"/>
                          <a:pt x="51589" y="25717"/>
                        </a:cubicBezTo>
                        <a:cubicBezTo>
                          <a:pt x="58193" y="25781"/>
                          <a:pt x="62385" y="25146"/>
                          <a:pt x="62385" y="25146"/>
                        </a:cubicBezTo>
                        <a:cubicBezTo>
                          <a:pt x="64353" y="23368"/>
                          <a:pt x="62130" y="15177"/>
                          <a:pt x="55146" y="8636"/>
                        </a:cubicBezTo>
                        <a:cubicBezTo>
                          <a:pt x="52034" y="5715"/>
                          <a:pt x="48034" y="3111"/>
                          <a:pt x="43080" y="1588"/>
                        </a:cubicBezTo>
                        <a:cubicBezTo>
                          <a:pt x="39905" y="635"/>
                          <a:pt x="36413" y="64"/>
                          <a:pt x="32476" y="0"/>
                        </a:cubicBezTo>
                        <a:cubicBezTo>
                          <a:pt x="31460" y="0"/>
                          <a:pt x="30508" y="0"/>
                          <a:pt x="29555" y="127"/>
                        </a:cubicBezTo>
                        <a:cubicBezTo>
                          <a:pt x="25936" y="381"/>
                          <a:pt x="22761" y="1143"/>
                          <a:pt x="19903" y="2286"/>
                        </a:cubicBezTo>
                        <a:cubicBezTo>
                          <a:pt x="5362" y="8001"/>
                          <a:pt x="154" y="22289"/>
                          <a:pt x="154" y="22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D157CFA3-3881-4CB3-A0CB-8CA205543722}"/>
                      </a:ext>
                    </a:extLst>
                  </p:cNvPr>
                  <p:cNvSpPr/>
                  <p:nvPr/>
                </p:nvSpPr>
                <p:spPr>
                  <a:xfrm>
                    <a:off x="6713581" y="2241582"/>
                    <a:ext cx="32477" cy="29113"/>
                  </a:xfrm>
                  <a:custGeom>
                    <a:avLst/>
                    <a:gdLst>
                      <a:gd name="connsiteX0" fmla="*/ 337 w 32477"/>
                      <a:gd name="connsiteY0" fmla="*/ 20224 h 29113"/>
                      <a:gd name="connsiteX1" fmla="*/ 2051 w 32477"/>
                      <a:gd name="connsiteY1" fmla="*/ 25177 h 29113"/>
                      <a:gd name="connsiteX2" fmla="*/ 19196 w 32477"/>
                      <a:gd name="connsiteY2" fmla="*/ 28606 h 29113"/>
                      <a:gd name="connsiteX3" fmla="*/ 28086 w 32477"/>
                      <a:gd name="connsiteY3" fmla="*/ 29114 h 29113"/>
                      <a:gd name="connsiteX4" fmla="*/ 32150 w 32477"/>
                      <a:gd name="connsiteY4" fmla="*/ 14064 h 29113"/>
                      <a:gd name="connsiteX5" fmla="*/ 31642 w 32477"/>
                      <a:gd name="connsiteY5" fmla="*/ 12096 h 29113"/>
                      <a:gd name="connsiteX6" fmla="*/ 12973 w 32477"/>
                      <a:gd name="connsiteY6" fmla="*/ 285 h 29113"/>
                      <a:gd name="connsiteX7" fmla="*/ 6051 w 32477"/>
                      <a:gd name="connsiteY7" fmla="*/ 3523 h 29113"/>
                      <a:gd name="connsiteX8" fmla="*/ 337 w 32477"/>
                      <a:gd name="connsiteY8" fmla="*/ 20224 h 29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477" h="29113">
                        <a:moveTo>
                          <a:pt x="337" y="20224"/>
                        </a:moveTo>
                        <a:cubicBezTo>
                          <a:pt x="654" y="22002"/>
                          <a:pt x="1289" y="23653"/>
                          <a:pt x="2051" y="25177"/>
                        </a:cubicBezTo>
                        <a:cubicBezTo>
                          <a:pt x="8211" y="27082"/>
                          <a:pt x="13989" y="28098"/>
                          <a:pt x="19196" y="28606"/>
                        </a:cubicBezTo>
                        <a:cubicBezTo>
                          <a:pt x="22498" y="28923"/>
                          <a:pt x="25483" y="29050"/>
                          <a:pt x="28086" y="29114"/>
                        </a:cubicBezTo>
                        <a:cubicBezTo>
                          <a:pt x="31578" y="25240"/>
                          <a:pt x="33229" y="19716"/>
                          <a:pt x="32150" y="14064"/>
                        </a:cubicBezTo>
                        <a:cubicBezTo>
                          <a:pt x="32023" y="13429"/>
                          <a:pt x="31833" y="12731"/>
                          <a:pt x="31642" y="12096"/>
                        </a:cubicBezTo>
                        <a:cubicBezTo>
                          <a:pt x="29102" y="3904"/>
                          <a:pt x="21101" y="-1303"/>
                          <a:pt x="12973" y="285"/>
                        </a:cubicBezTo>
                        <a:cubicBezTo>
                          <a:pt x="10370" y="793"/>
                          <a:pt x="8020" y="1936"/>
                          <a:pt x="6051" y="3523"/>
                        </a:cubicBezTo>
                        <a:cubicBezTo>
                          <a:pt x="1479" y="7333"/>
                          <a:pt x="-934" y="13683"/>
                          <a:pt x="337" y="2022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" name="Graphic 2">
                  <a:extLst>
                    <a:ext uri="{FF2B5EF4-FFF2-40B4-BE49-F238E27FC236}">
                      <a16:creationId xmlns:a16="http://schemas.microsoft.com/office/drawing/2014/main" id="{20339EEA-81B8-41FE-953E-56016E04518C}"/>
                    </a:ext>
                  </a:extLst>
                </p:cNvPr>
                <p:cNvGrpSpPr/>
                <p:nvPr/>
              </p:nvGrpSpPr>
              <p:grpSpPr>
                <a:xfrm>
                  <a:off x="6550105" y="2242390"/>
                  <a:ext cx="68748" cy="30804"/>
                  <a:chOff x="6550105" y="2242390"/>
                  <a:chExt cx="68748" cy="30804"/>
                </a:xfrm>
                <a:solidFill>
                  <a:schemeClr val="accent1"/>
                </a:solidFill>
              </p:grpSpPr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0878ABC2-5AF3-4A33-B261-427559343F26}"/>
                      </a:ext>
                    </a:extLst>
                  </p:cNvPr>
                  <p:cNvSpPr/>
                  <p:nvPr/>
                </p:nvSpPr>
                <p:spPr>
                  <a:xfrm>
                    <a:off x="6550105" y="2247942"/>
                    <a:ext cx="68748" cy="25253"/>
                  </a:xfrm>
                  <a:custGeom>
                    <a:avLst/>
                    <a:gdLst>
                      <a:gd name="connsiteX0" fmla="*/ 681 w 68748"/>
                      <a:gd name="connsiteY0" fmla="*/ 23707 h 25253"/>
                      <a:gd name="connsiteX1" fmla="*/ 13762 w 68748"/>
                      <a:gd name="connsiteY1" fmla="*/ 24660 h 25253"/>
                      <a:gd name="connsiteX2" fmla="*/ 21953 w 68748"/>
                      <a:gd name="connsiteY2" fmla="*/ 24469 h 25253"/>
                      <a:gd name="connsiteX3" fmla="*/ 22144 w 68748"/>
                      <a:gd name="connsiteY3" fmla="*/ 24469 h 25253"/>
                      <a:gd name="connsiteX4" fmla="*/ 41765 w 68748"/>
                      <a:gd name="connsiteY4" fmla="*/ 21548 h 25253"/>
                      <a:gd name="connsiteX5" fmla="*/ 42654 w 68748"/>
                      <a:gd name="connsiteY5" fmla="*/ 21357 h 25253"/>
                      <a:gd name="connsiteX6" fmla="*/ 49639 w 68748"/>
                      <a:gd name="connsiteY6" fmla="*/ 20341 h 25253"/>
                      <a:gd name="connsiteX7" fmla="*/ 49894 w 68748"/>
                      <a:gd name="connsiteY7" fmla="*/ 20341 h 25253"/>
                      <a:gd name="connsiteX8" fmla="*/ 68626 w 68748"/>
                      <a:gd name="connsiteY8" fmla="*/ 23135 h 25253"/>
                      <a:gd name="connsiteX9" fmla="*/ 48814 w 68748"/>
                      <a:gd name="connsiteY9" fmla="*/ 3196 h 25253"/>
                      <a:gd name="connsiteX10" fmla="*/ 47735 w 68748"/>
                      <a:gd name="connsiteY10" fmla="*/ 2752 h 25253"/>
                      <a:gd name="connsiteX11" fmla="*/ 42147 w 68748"/>
                      <a:gd name="connsiteY11" fmla="*/ 1037 h 25253"/>
                      <a:gd name="connsiteX12" fmla="*/ 34146 w 68748"/>
                      <a:gd name="connsiteY12" fmla="*/ 21 h 25253"/>
                      <a:gd name="connsiteX13" fmla="*/ 22525 w 68748"/>
                      <a:gd name="connsiteY13" fmla="*/ 1164 h 25253"/>
                      <a:gd name="connsiteX14" fmla="*/ 20366 w 68748"/>
                      <a:gd name="connsiteY14" fmla="*/ 1736 h 25253"/>
                      <a:gd name="connsiteX15" fmla="*/ 9000 w 68748"/>
                      <a:gd name="connsiteY15" fmla="*/ 7705 h 25253"/>
                      <a:gd name="connsiteX16" fmla="*/ 681 w 68748"/>
                      <a:gd name="connsiteY16" fmla="*/ 23707 h 25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8748" h="25253">
                        <a:moveTo>
                          <a:pt x="681" y="23707"/>
                        </a:moveTo>
                        <a:cubicBezTo>
                          <a:pt x="681" y="23707"/>
                          <a:pt x="5761" y="24596"/>
                          <a:pt x="13762" y="24660"/>
                        </a:cubicBezTo>
                        <a:cubicBezTo>
                          <a:pt x="16238" y="24723"/>
                          <a:pt x="18969" y="24660"/>
                          <a:pt x="21953" y="24469"/>
                        </a:cubicBezTo>
                        <a:cubicBezTo>
                          <a:pt x="22017" y="24469"/>
                          <a:pt x="22080" y="24469"/>
                          <a:pt x="22144" y="24469"/>
                        </a:cubicBezTo>
                        <a:cubicBezTo>
                          <a:pt x="28050" y="24151"/>
                          <a:pt x="34717" y="23262"/>
                          <a:pt x="41765" y="21548"/>
                        </a:cubicBezTo>
                        <a:cubicBezTo>
                          <a:pt x="42083" y="21485"/>
                          <a:pt x="42337" y="21421"/>
                          <a:pt x="42654" y="21357"/>
                        </a:cubicBezTo>
                        <a:cubicBezTo>
                          <a:pt x="45195" y="20786"/>
                          <a:pt x="47544" y="20468"/>
                          <a:pt x="49639" y="20341"/>
                        </a:cubicBezTo>
                        <a:cubicBezTo>
                          <a:pt x="49766" y="20341"/>
                          <a:pt x="49830" y="20341"/>
                          <a:pt x="49894" y="20341"/>
                        </a:cubicBezTo>
                        <a:cubicBezTo>
                          <a:pt x="65134" y="19643"/>
                          <a:pt x="69578" y="29422"/>
                          <a:pt x="68626" y="23135"/>
                        </a:cubicBezTo>
                        <a:cubicBezTo>
                          <a:pt x="68626" y="23135"/>
                          <a:pt x="63673" y="9483"/>
                          <a:pt x="48814" y="3196"/>
                        </a:cubicBezTo>
                        <a:cubicBezTo>
                          <a:pt x="48433" y="3006"/>
                          <a:pt x="48115" y="2879"/>
                          <a:pt x="47735" y="2752"/>
                        </a:cubicBezTo>
                        <a:cubicBezTo>
                          <a:pt x="46020" y="2053"/>
                          <a:pt x="44115" y="1482"/>
                          <a:pt x="42147" y="1037"/>
                        </a:cubicBezTo>
                        <a:cubicBezTo>
                          <a:pt x="39670" y="466"/>
                          <a:pt x="37066" y="148"/>
                          <a:pt x="34146" y="21"/>
                        </a:cubicBezTo>
                        <a:cubicBezTo>
                          <a:pt x="29827" y="-106"/>
                          <a:pt x="26017" y="339"/>
                          <a:pt x="22525" y="1164"/>
                        </a:cubicBezTo>
                        <a:cubicBezTo>
                          <a:pt x="21826" y="1355"/>
                          <a:pt x="21064" y="1545"/>
                          <a:pt x="20366" y="1736"/>
                        </a:cubicBezTo>
                        <a:cubicBezTo>
                          <a:pt x="15794" y="3133"/>
                          <a:pt x="12048" y="5292"/>
                          <a:pt x="9000" y="7705"/>
                        </a:cubicBezTo>
                        <a:cubicBezTo>
                          <a:pt x="1316" y="13991"/>
                          <a:pt x="-1414" y="21929"/>
                          <a:pt x="681" y="2370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D6E0111F-C1D6-478E-90D7-758227A8DC1F}"/>
                      </a:ext>
                    </a:extLst>
                  </p:cNvPr>
                  <p:cNvSpPr/>
                  <p:nvPr/>
                </p:nvSpPr>
                <p:spPr>
                  <a:xfrm>
                    <a:off x="6567407" y="2242390"/>
                    <a:ext cx="34087" cy="30020"/>
                  </a:xfrm>
                  <a:custGeom>
                    <a:avLst/>
                    <a:gdLst>
                      <a:gd name="connsiteX0" fmla="*/ 334 w 34087"/>
                      <a:gd name="connsiteY0" fmla="*/ 21257 h 30020"/>
                      <a:gd name="connsiteX1" fmla="*/ 4588 w 34087"/>
                      <a:gd name="connsiteY1" fmla="*/ 30020 h 30020"/>
                      <a:gd name="connsiteX2" fmla="*/ 4779 w 34087"/>
                      <a:gd name="connsiteY2" fmla="*/ 30020 h 30020"/>
                      <a:gd name="connsiteX3" fmla="*/ 24400 w 34087"/>
                      <a:gd name="connsiteY3" fmla="*/ 27099 h 30020"/>
                      <a:gd name="connsiteX4" fmla="*/ 25289 w 34087"/>
                      <a:gd name="connsiteY4" fmla="*/ 26909 h 30020"/>
                      <a:gd name="connsiteX5" fmla="*/ 32274 w 34087"/>
                      <a:gd name="connsiteY5" fmla="*/ 25893 h 30020"/>
                      <a:gd name="connsiteX6" fmla="*/ 32529 w 34087"/>
                      <a:gd name="connsiteY6" fmla="*/ 25893 h 30020"/>
                      <a:gd name="connsiteX7" fmla="*/ 33735 w 34087"/>
                      <a:gd name="connsiteY7" fmla="*/ 14780 h 30020"/>
                      <a:gd name="connsiteX8" fmla="*/ 31449 w 34087"/>
                      <a:gd name="connsiteY8" fmla="*/ 8748 h 30020"/>
                      <a:gd name="connsiteX9" fmla="*/ 13542 w 34087"/>
                      <a:gd name="connsiteY9" fmla="*/ 302 h 30020"/>
                      <a:gd name="connsiteX10" fmla="*/ 3001 w 34087"/>
                      <a:gd name="connsiteY10" fmla="*/ 7351 h 30020"/>
                      <a:gd name="connsiteX11" fmla="*/ 334 w 34087"/>
                      <a:gd name="connsiteY11" fmla="*/ 21257 h 30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4087" h="30020">
                        <a:moveTo>
                          <a:pt x="334" y="21257"/>
                        </a:moveTo>
                        <a:cubicBezTo>
                          <a:pt x="969" y="24686"/>
                          <a:pt x="2493" y="27671"/>
                          <a:pt x="4588" y="30020"/>
                        </a:cubicBezTo>
                        <a:cubicBezTo>
                          <a:pt x="4652" y="30020"/>
                          <a:pt x="4716" y="30020"/>
                          <a:pt x="4779" y="30020"/>
                        </a:cubicBezTo>
                        <a:cubicBezTo>
                          <a:pt x="10685" y="29703"/>
                          <a:pt x="17352" y="28814"/>
                          <a:pt x="24400" y="27099"/>
                        </a:cubicBezTo>
                        <a:cubicBezTo>
                          <a:pt x="24718" y="27036"/>
                          <a:pt x="24972" y="26972"/>
                          <a:pt x="25289" y="26909"/>
                        </a:cubicBezTo>
                        <a:cubicBezTo>
                          <a:pt x="27830" y="26337"/>
                          <a:pt x="30179" y="26020"/>
                          <a:pt x="32274" y="25893"/>
                        </a:cubicBezTo>
                        <a:cubicBezTo>
                          <a:pt x="32401" y="25893"/>
                          <a:pt x="32465" y="25893"/>
                          <a:pt x="32529" y="25893"/>
                        </a:cubicBezTo>
                        <a:cubicBezTo>
                          <a:pt x="33989" y="22591"/>
                          <a:pt x="34497" y="18717"/>
                          <a:pt x="33735" y="14780"/>
                        </a:cubicBezTo>
                        <a:cubicBezTo>
                          <a:pt x="33291" y="12558"/>
                          <a:pt x="32529" y="10526"/>
                          <a:pt x="31449" y="8748"/>
                        </a:cubicBezTo>
                        <a:cubicBezTo>
                          <a:pt x="27766" y="2461"/>
                          <a:pt x="20718" y="-1095"/>
                          <a:pt x="13542" y="302"/>
                        </a:cubicBezTo>
                        <a:cubicBezTo>
                          <a:pt x="9097" y="1191"/>
                          <a:pt x="5414" y="3795"/>
                          <a:pt x="3001" y="7351"/>
                        </a:cubicBezTo>
                        <a:cubicBezTo>
                          <a:pt x="524" y="11224"/>
                          <a:pt x="-618" y="16177"/>
                          <a:pt x="334" y="2125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94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6549925" y="2140568"/>
                <a:ext cx="209349" cy="75581"/>
                <a:chOff x="6549925" y="2140568"/>
                <a:chExt cx="209349" cy="75581"/>
              </a:xfrm>
              <a:solidFill>
                <a:srgbClr val="383938"/>
              </a:solidFill>
            </p:grpSpPr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9633EACE-58E4-4723-BE33-98C9BAF372E9}"/>
                    </a:ext>
                  </a:extLst>
                </p:cNvPr>
                <p:cNvSpPr/>
                <p:nvPr/>
              </p:nvSpPr>
              <p:spPr>
                <a:xfrm>
                  <a:off x="6549925" y="2140568"/>
                  <a:ext cx="75505" cy="57356"/>
                </a:xfrm>
                <a:custGeom>
                  <a:avLst/>
                  <a:gdLst>
                    <a:gd name="connsiteX0" fmla="*/ 1179 w 75505"/>
                    <a:gd name="connsiteY0" fmla="*/ 57357 h 57356"/>
                    <a:gd name="connsiteX1" fmla="*/ 36104 w 75505"/>
                    <a:gd name="connsiteY1" fmla="*/ 41609 h 57356"/>
                    <a:gd name="connsiteX2" fmla="*/ 72680 w 75505"/>
                    <a:gd name="connsiteY2" fmla="*/ 25099 h 57356"/>
                    <a:gd name="connsiteX3" fmla="*/ 63726 w 75505"/>
                    <a:gd name="connsiteY3" fmla="*/ 16 h 57356"/>
                    <a:gd name="connsiteX4" fmla="*/ 7655 w 75505"/>
                    <a:gd name="connsiteY4" fmla="*/ 28655 h 57356"/>
                    <a:gd name="connsiteX5" fmla="*/ 1179 w 75505"/>
                    <a:gd name="connsiteY5" fmla="*/ 57357 h 5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5505" h="57356">
                      <a:moveTo>
                        <a:pt x="1179" y="57357"/>
                      </a:moveTo>
                      <a:cubicBezTo>
                        <a:pt x="1179" y="57357"/>
                        <a:pt x="12164" y="49229"/>
                        <a:pt x="36104" y="41609"/>
                      </a:cubicBezTo>
                      <a:cubicBezTo>
                        <a:pt x="60043" y="34052"/>
                        <a:pt x="67600" y="37926"/>
                        <a:pt x="72680" y="25099"/>
                      </a:cubicBezTo>
                      <a:cubicBezTo>
                        <a:pt x="77760" y="12208"/>
                        <a:pt x="76681" y="588"/>
                        <a:pt x="63726" y="16"/>
                      </a:cubicBezTo>
                      <a:cubicBezTo>
                        <a:pt x="50772" y="-555"/>
                        <a:pt x="19467" y="14113"/>
                        <a:pt x="7655" y="28655"/>
                      </a:cubicBezTo>
                      <a:cubicBezTo>
                        <a:pt x="-4092" y="43196"/>
                        <a:pt x="1179" y="57357"/>
                        <a:pt x="1179" y="5735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084D359E-A8C5-4578-BA73-900B1EB1C451}"/>
                    </a:ext>
                  </a:extLst>
                </p:cNvPr>
                <p:cNvSpPr/>
                <p:nvPr/>
              </p:nvSpPr>
              <p:spPr>
                <a:xfrm>
                  <a:off x="6697577" y="2166694"/>
                  <a:ext cx="61697" cy="49455"/>
                </a:xfrm>
                <a:custGeom>
                  <a:avLst/>
                  <a:gdLst>
                    <a:gd name="connsiteX0" fmla="*/ 11705 w 61697"/>
                    <a:gd name="connsiteY0" fmla="*/ 1513 h 49455"/>
                    <a:gd name="connsiteX1" fmla="*/ 212 w 61697"/>
                    <a:gd name="connsiteY1" fmla="*/ 23166 h 49455"/>
                    <a:gd name="connsiteX2" fmla="*/ 39963 w 61697"/>
                    <a:gd name="connsiteY2" fmla="*/ 38660 h 49455"/>
                    <a:gd name="connsiteX3" fmla="*/ 59457 w 61697"/>
                    <a:gd name="connsiteY3" fmla="*/ 49455 h 49455"/>
                    <a:gd name="connsiteX4" fmla="*/ 57997 w 61697"/>
                    <a:gd name="connsiteY4" fmla="*/ 25326 h 49455"/>
                    <a:gd name="connsiteX5" fmla="*/ 11705 w 61697"/>
                    <a:gd name="connsiteY5" fmla="*/ 1513 h 49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697" h="49455">
                      <a:moveTo>
                        <a:pt x="11705" y="1513"/>
                      </a:moveTo>
                      <a:cubicBezTo>
                        <a:pt x="6308" y="4370"/>
                        <a:pt x="-1376" y="14086"/>
                        <a:pt x="212" y="23166"/>
                      </a:cubicBezTo>
                      <a:cubicBezTo>
                        <a:pt x="1736" y="32247"/>
                        <a:pt x="22691" y="31676"/>
                        <a:pt x="39963" y="38660"/>
                      </a:cubicBezTo>
                      <a:cubicBezTo>
                        <a:pt x="57298" y="45645"/>
                        <a:pt x="59457" y="49455"/>
                        <a:pt x="59457" y="49455"/>
                      </a:cubicBezTo>
                      <a:cubicBezTo>
                        <a:pt x="59457" y="49455"/>
                        <a:pt x="65363" y="37327"/>
                        <a:pt x="57997" y="25326"/>
                      </a:cubicBezTo>
                      <a:cubicBezTo>
                        <a:pt x="50630" y="13324"/>
                        <a:pt x="24850" y="-5472"/>
                        <a:pt x="11705" y="151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7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4948904" y="1122136"/>
              <a:ext cx="3443879" cy="1710852"/>
              <a:chOff x="4948904" y="1122136"/>
              <a:chExt cx="3443879" cy="1710852"/>
            </a:xfrm>
            <a:solidFill>
              <a:schemeClr val="accent1"/>
            </a:solidFill>
          </p:grpSpPr>
          <p:grpSp>
            <p:nvGrpSpPr>
              <p:cNvPr id="98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4948904" y="1122136"/>
                <a:ext cx="832516" cy="1436405"/>
                <a:chOff x="4948904" y="1122136"/>
                <a:chExt cx="832516" cy="1436405"/>
              </a:xfrm>
              <a:solidFill>
                <a:schemeClr val="accent1"/>
              </a:solidFill>
            </p:grpSpPr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47D01535-F599-4631-8FBC-2DF14C0AEDC9}"/>
                    </a:ext>
                  </a:extLst>
                </p:cNvPr>
                <p:cNvSpPr/>
                <p:nvPr/>
              </p:nvSpPr>
              <p:spPr>
                <a:xfrm>
                  <a:off x="4948904" y="1122136"/>
                  <a:ext cx="832516" cy="1436405"/>
                </a:xfrm>
                <a:custGeom>
                  <a:avLst/>
                  <a:gdLst>
                    <a:gd name="connsiteX0" fmla="*/ 96297 w 832516"/>
                    <a:gd name="connsiteY0" fmla="*/ 296009 h 1436405"/>
                    <a:gd name="connsiteX1" fmla="*/ 102838 w 832516"/>
                    <a:gd name="connsiteY1" fmla="*/ 334681 h 1436405"/>
                    <a:gd name="connsiteX2" fmla="*/ 153892 w 832516"/>
                    <a:gd name="connsiteY2" fmla="*/ 432598 h 1436405"/>
                    <a:gd name="connsiteX3" fmla="*/ 484409 w 832516"/>
                    <a:gd name="connsiteY3" fmla="*/ 1328519 h 1436405"/>
                    <a:gd name="connsiteX4" fmla="*/ 602519 w 832516"/>
                    <a:gd name="connsiteY4" fmla="*/ 1436406 h 1436405"/>
                    <a:gd name="connsiteX5" fmla="*/ 832516 w 832516"/>
                    <a:gd name="connsiteY5" fmla="*/ 1113191 h 1436405"/>
                    <a:gd name="connsiteX6" fmla="*/ 435197 w 832516"/>
                    <a:gd name="connsiteY6" fmla="*/ 793468 h 1436405"/>
                    <a:gd name="connsiteX7" fmla="*/ 248443 w 832516"/>
                    <a:gd name="connsiteY7" fmla="*/ 433487 h 1436405"/>
                    <a:gd name="connsiteX8" fmla="*/ 248443 w 832516"/>
                    <a:gd name="connsiteY8" fmla="*/ 433487 h 1436405"/>
                    <a:gd name="connsiteX9" fmla="*/ 248507 w 832516"/>
                    <a:gd name="connsiteY9" fmla="*/ 429423 h 1436405"/>
                    <a:gd name="connsiteX10" fmla="*/ 269335 w 832516"/>
                    <a:gd name="connsiteY10" fmla="*/ 412532 h 1436405"/>
                    <a:gd name="connsiteX11" fmla="*/ 347313 w 832516"/>
                    <a:gd name="connsiteY11" fmla="*/ 302740 h 1436405"/>
                    <a:gd name="connsiteX12" fmla="*/ 428085 w 832516"/>
                    <a:gd name="connsiteY12" fmla="*/ 215491 h 1436405"/>
                    <a:gd name="connsiteX13" fmla="*/ 355377 w 832516"/>
                    <a:gd name="connsiteY13" fmla="*/ 238224 h 1436405"/>
                    <a:gd name="connsiteX14" fmla="*/ 292576 w 832516"/>
                    <a:gd name="connsiteY14" fmla="*/ 290040 h 1436405"/>
                    <a:gd name="connsiteX15" fmla="*/ 282606 w 832516"/>
                    <a:gd name="connsiteY15" fmla="*/ 278737 h 1436405"/>
                    <a:gd name="connsiteX16" fmla="*/ 274542 w 832516"/>
                    <a:gd name="connsiteY16" fmla="*/ 221714 h 1436405"/>
                    <a:gd name="connsiteX17" fmla="*/ 271621 w 832516"/>
                    <a:gd name="connsiteY17" fmla="*/ 185646 h 1436405"/>
                    <a:gd name="connsiteX18" fmla="*/ 218090 w 832516"/>
                    <a:gd name="connsiteY18" fmla="*/ 2258 h 1436405"/>
                    <a:gd name="connsiteX19" fmla="*/ 216376 w 832516"/>
                    <a:gd name="connsiteY19" fmla="*/ 48867 h 1436405"/>
                    <a:gd name="connsiteX20" fmla="*/ 228187 w 832516"/>
                    <a:gd name="connsiteY20" fmla="*/ 190472 h 1436405"/>
                    <a:gd name="connsiteX21" fmla="*/ 196945 w 832516"/>
                    <a:gd name="connsiteY21" fmla="*/ 141704 h 1436405"/>
                    <a:gd name="connsiteX22" fmla="*/ 149383 w 832516"/>
                    <a:gd name="connsiteY22" fmla="*/ 2258 h 1436405"/>
                    <a:gd name="connsiteX23" fmla="*/ 144494 w 832516"/>
                    <a:gd name="connsiteY23" fmla="*/ 69251 h 1436405"/>
                    <a:gd name="connsiteX24" fmla="*/ 155162 w 832516"/>
                    <a:gd name="connsiteY24" fmla="*/ 206411 h 1436405"/>
                    <a:gd name="connsiteX25" fmla="*/ 84867 w 832516"/>
                    <a:gd name="connsiteY25" fmla="*/ 62583 h 1436405"/>
                    <a:gd name="connsiteX26" fmla="*/ 60229 w 832516"/>
                    <a:gd name="connsiteY26" fmla="*/ 63663 h 1436405"/>
                    <a:gd name="connsiteX27" fmla="*/ 105124 w 832516"/>
                    <a:gd name="connsiteY27" fmla="*/ 237208 h 1436405"/>
                    <a:gd name="connsiteX28" fmla="*/ 37496 w 832516"/>
                    <a:gd name="connsiteY28" fmla="*/ 158024 h 1436405"/>
                    <a:gd name="connsiteX29" fmla="*/ 1492 w 832516"/>
                    <a:gd name="connsiteY29" fmla="*/ 130465 h 1436405"/>
                    <a:gd name="connsiteX30" fmla="*/ 96297 w 832516"/>
                    <a:gd name="connsiteY30" fmla="*/ 296009 h 1436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832516" h="1436405">
                      <a:moveTo>
                        <a:pt x="96297" y="296009"/>
                      </a:moveTo>
                      <a:cubicBezTo>
                        <a:pt x="96297" y="296009"/>
                        <a:pt x="98520" y="304899"/>
                        <a:pt x="102838" y="334681"/>
                      </a:cubicBezTo>
                      <a:cubicBezTo>
                        <a:pt x="106203" y="358430"/>
                        <a:pt x="140239" y="411960"/>
                        <a:pt x="153892" y="432598"/>
                      </a:cubicBezTo>
                      <a:cubicBezTo>
                        <a:pt x="142271" y="507528"/>
                        <a:pt x="101758" y="910308"/>
                        <a:pt x="484409" y="1328519"/>
                      </a:cubicBezTo>
                      <a:cubicBezTo>
                        <a:pt x="514318" y="1361158"/>
                        <a:pt x="572738" y="1411450"/>
                        <a:pt x="602519" y="1436406"/>
                      </a:cubicBezTo>
                      <a:lnTo>
                        <a:pt x="832516" y="1113191"/>
                      </a:lnTo>
                      <a:cubicBezTo>
                        <a:pt x="635666" y="1016480"/>
                        <a:pt x="506380" y="877352"/>
                        <a:pt x="435197" y="793468"/>
                      </a:cubicBezTo>
                      <a:cubicBezTo>
                        <a:pt x="337089" y="677898"/>
                        <a:pt x="270795" y="499590"/>
                        <a:pt x="248443" y="433487"/>
                      </a:cubicBezTo>
                      <a:cubicBezTo>
                        <a:pt x="248443" y="433487"/>
                        <a:pt x="248443" y="433487"/>
                        <a:pt x="248443" y="433487"/>
                      </a:cubicBezTo>
                      <a:cubicBezTo>
                        <a:pt x="248443" y="430820"/>
                        <a:pt x="248507" y="429423"/>
                        <a:pt x="248507" y="429423"/>
                      </a:cubicBezTo>
                      <a:cubicBezTo>
                        <a:pt x="248507" y="429423"/>
                        <a:pt x="248507" y="429423"/>
                        <a:pt x="269335" y="412532"/>
                      </a:cubicBezTo>
                      <a:cubicBezTo>
                        <a:pt x="290163" y="395641"/>
                        <a:pt x="310356" y="346238"/>
                        <a:pt x="347313" y="302740"/>
                      </a:cubicBezTo>
                      <a:cubicBezTo>
                        <a:pt x="384270" y="259243"/>
                        <a:pt x="435133" y="226096"/>
                        <a:pt x="428085" y="215491"/>
                      </a:cubicBezTo>
                      <a:cubicBezTo>
                        <a:pt x="421100" y="204887"/>
                        <a:pt x="383889" y="214602"/>
                        <a:pt x="355377" y="238224"/>
                      </a:cubicBezTo>
                      <a:cubicBezTo>
                        <a:pt x="326802" y="261783"/>
                        <a:pt x="308514" y="294358"/>
                        <a:pt x="292576" y="290040"/>
                      </a:cubicBezTo>
                      <a:cubicBezTo>
                        <a:pt x="288131" y="288834"/>
                        <a:pt x="284956" y="285024"/>
                        <a:pt x="282606" y="278737"/>
                      </a:cubicBezTo>
                      <a:cubicBezTo>
                        <a:pt x="278225" y="267307"/>
                        <a:pt x="276574" y="247813"/>
                        <a:pt x="274542" y="221714"/>
                      </a:cubicBezTo>
                      <a:cubicBezTo>
                        <a:pt x="273716" y="210792"/>
                        <a:pt x="272827" y="198727"/>
                        <a:pt x="271621" y="185646"/>
                      </a:cubicBezTo>
                      <a:cubicBezTo>
                        <a:pt x="263620" y="94270"/>
                        <a:pt x="255619" y="27722"/>
                        <a:pt x="218090" y="2258"/>
                      </a:cubicBezTo>
                      <a:cubicBezTo>
                        <a:pt x="204819" y="-6759"/>
                        <a:pt x="206660" y="11720"/>
                        <a:pt x="216376" y="48867"/>
                      </a:cubicBezTo>
                      <a:cubicBezTo>
                        <a:pt x="226155" y="86015"/>
                        <a:pt x="233965" y="181773"/>
                        <a:pt x="228187" y="190472"/>
                      </a:cubicBezTo>
                      <a:cubicBezTo>
                        <a:pt x="222408" y="199235"/>
                        <a:pt x="204120" y="167168"/>
                        <a:pt x="196945" y="141704"/>
                      </a:cubicBezTo>
                      <a:cubicBezTo>
                        <a:pt x="189769" y="116241"/>
                        <a:pt x="167671" y="11402"/>
                        <a:pt x="149383" y="2258"/>
                      </a:cubicBezTo>
                      <a:cubicBezTo>
                        <a:pt x="131095" y="-6949"/>
                        <a:pt x="137255" y="28928"/>
                        <a:pt x="144494" y="69251"/>
                      </a:cubicBezTo>
                      <a:cubicBezTo>
                        <a:pt x="151796" y="109573"/>
                        <a:pt x="171227" y="206728"/>
                        <a:pt x="155162" y="206411"/>
                      </a:cubicBezTo>
                      <a:cubicBezTo>
                        <a:pt x="139096" y="206093"/>
                        <a:pt x="110140" y="86396"/>
                        <a:pt x="84867" y="62583"/>
                      </a:cubicBezTo>
                      <a:cubicBezTo>
                        <a:pt x="59594" y="38834"/>
                        <a:pt x="55340" y="47089"/>
                        <a:pt x="60229" y="63663"/>
                      </a:cubicBezTo>
                      <a:cubicBezTo>
                        <a:pt x="65119" y="80236"/>
                        <a:pt x="118840" y="236700"/>
                        <a:pt x="105124" y="237208"/>
                      </a:cubicBezTo>
                      <a:cubicBezTo>
                        <a:pt x="91408" y="237780"/>
                        <a:pt x="37496" y="158024"/>
                        <a:pt x="37496" y="158024"/>
                      </a:cubicBezTo>
                      <a:cubicBezTo>
                        <a:pt x="37496" y="158024"/>
                        <a:pt x="16922" y="121067"/>
                        <a:pt x="1492" y="130465"/>
                      </a:cubicBezTo>
                      <a:cubicBezTo>
                        <a:pt x="-14002" y="139672"/>
                        <a:pt x="96297" y="296009"/>
                        <a:pt x="96297" y="296009"/>
                      </a:cubicBezTo>
                      <a:close/>
                    </a:path>
                  </a:pathLst>
                </a:custGeom>
                <a:solidFill>
                  <a:srgbClr val="EFB89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02C163EC-612C-4678-B2C0-3446243EC770}"/>
                    </a:ext>
                  </a:extLst>
                </p:cNvPr>
                <p:cNvSpPr/>
                <p:nvPr/>
              </p:nvSpPr>
              <p:spPr>
                <a:xfrm>
                  <a:off x="5074158" y="1343850"/>
                  <a:ext cx="157162" cy="159384"/>
                </a:xfrm>
                <a:custGeom>
                  <a:avLst/>
                  <a:gdLst>
                    <a:gd name="connsiteX0" fmla="*/ 84709 w 157162"/>
                    <a:gd name="connsiteY0" fmla="*/ 159385 h 159384"/>
                    <a:gd name="connsiteX1" fmla="*/ 54483 w 157162"/>
                    <a:gd name="connsiteY1" fmla="*/ 97790 h 159384"/>
                    <a:gd name="connsiteX2" fmla="*/ 0 w 157162"/>
                    <a:gd name="connsiteY2" fmla="*/ 56769 h 159384"/>
                    <a:gd name="connsiteX3" fmla="*/ 59372 w 157162"/>
                    <a:gd name="connsiteY3" fmla="*/ 24701 h 159384"/>
                    <a:gd name="connsiteX4" fmla="*/ 149098 w 157162"/>
                    <a:gd name="connsiteY4" fmla="*/ 0 h 159384"/>
                    <a:gd name="connsiteX5" fmla="*/ 157163 w 157162"/>
                    <a:gd name="connsiteY5" fmla="*/ 57023 h 159384"/>
                    <a:gd name="connsiteX6" fmla="*/ 117221 w 157162"/>
                    <a:gd name="connsiteY6" fmla="*/ 79502 h 159384"/>
                    <a:gd name="connsiteX7" fmla="*/ 84709 w 157162"/>
                    <a:gd name="connsiteY7" fmla="*/ 159385 h 159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162" h="159384">
                      <a:moveTo>
                        <a:pt x="84709" y="159385"/>
                      </a:moveTo>
                      <a:cubicBezTo>
                        <a:pt x="84709" y="159385"/>
                        <a:pt x="82169" y="133413"/>
                        <a:pt x="54483" y="97790"/>
                      </a:cubicBezTo>
                      <a:cubicBezTo>
                        <a:pt x="26797" y="62166"/>
                        <a:pt x="0" y="56769"/>
                        <a:pt x="0" y="56769"/>
                      </a:cubicBezTo>
                      <a:cubicBezTo>
                        <a:pt x="0" y="56769"/>
                        <a:pt x="13208" y="47435"/>
                        <a:pt x="59372" y="24701"/>
                      </a:cubicBezTo>
                      <a:cubicBezTo>
                        <a:pt x="88583" y="10350"/>
                        <a:pt x="125730" y="3302"/>
                        <a:pt x="149098" y="0"/>
                      </a:cubicBezTo>
                      <a:cubicBezTo>
                        <a:pt x="151130" y="26099"/>
                        <a:pt x="152845" y="45593"/>
                        <a:pt x="157163" y="57023"/>
                      </a:cubicBezTo>
                      <a:cubicBezTo>
                        <a:pt x="144208" y="59182"/>
                        <a:pt x="128968" y="65088"/>
                        <a:pt x="117221" y="79502"/>
                      </a:cubicBezTo>
                      <a:cubicBezTo>
                        <a:pt x="92011" y="110236"/>
                        <a:pt x="84709" y="159385"/>
                        <a:pt x="84709" y="159385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1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7316343" y="1663182"/>
                <a:ext cx="1076441" cy="1169806"/>
                <a:chOff x="7316343" y="1663182"/>
                <a:chExt cx="1076441" cy="1169806"/>
              </a:xfrm>
              <a:solidFill>
                <a:schemeClr val="accent1"/>
              </a:solidFill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E533DD3F-AE37-4816-BE13-F2E72669C204}"/>
                    </a:ext>
                  </a:extLst>
                </p:cNvPr>
                <p:cNvSpPr/>
                <p:nvPr/>
              </p:nvSpPr>
              <p:spPr>
                <a:xfrm>
                  <a:off x="7316343" y="1663182"/>
                  <a:ext cx="1076441" cy="1169806"/>
                </a:xfrm>
                <a:custGeom>
                  <a:avLst/>
                  <a:gdLst>
                    <a:gd name="connsiteX0" fmla="*/ 0 w 1076441"/>
                    <a:gd name="connsiteY0" fmla="*/ 778774 h 1169806"/>
                    <a:gd name="connsiteX1" fmla="*/ 23749 w 1076441"/>
                    <a:gd name="connsiteY1" fmla="*/ 1169807 h 1169806"/>
                    <a:gd name="connsiteX2" fmla="*/ 165608 w 1076441"/>
                    <a:gd name="connsiteY2" fmla="*/ 1119007 h 1169806"/>
                    <a:gd name="connsiteX3" fmla="*/ 818070 w 1076441"/>
                    <a:gd name="connsiteY3" fmla="*/ 421777 h 1169806"/>
                    <a:gd name="connsiteX4" fmla="*/ 903160 w 1076441"/>
                    <a:gd name="connsiteY4" fmla="*/ 351355 h 1169806"/>
                    <a:gd name="connsiteX5" fmla="*/ 924179 w 1076441"/>
                    <a:gd name="connsiteY5" fmla="*/ 318208 h 1169806"/>
                    <a:gd name="connsiteX6" fmla="*/ 1075944 w 1076441"/>
                    <a:gd name="connsiteY6" fmla="*/ 202448 h 1169806"/>
                    <a:gd name="connsiteX7" fmla="*/ 1032001 w 1076441"/>
                    <a:gd name="connsiteY7" fmla="*/ 213878 h 1169806"/>
                    <a:gd name="connsiteX8" fmla="*/ 938975 w 1076441"/>
                    <a:gd name="connsiteY8" fmla="*/ 260614 h 1169806"/>
                    <a:gd name="connsiteX9" fmla="*/ 1047750 w 1076441"/>
                    <a:gd name="connsiteY9" fmla="*/ 118120 h 1169806"/>
                    <a:gd name="connsiteX10" fmla="*/ 1025525 w 1076441"/>
                    <a:gd name="connsiteY10" fmla="*/ 107579 h 1169806"/>
                    <a:gd name="connsiteX11" fmla="*/ 904875 w 1076441"/>
                    <a:gd name="connsiteY11" fmla="*/ 212798 h 1169806"/>
                    <a:gd name="connsiteX12" fmla="*/ 968057 w 1076441"/>
                    <a:gd name="connsiteY12" fmla="*/ 90497 h 1169806"/>
                    <a:gd name="connsiteX13" fmla="*/ 989584 w 1076441"/>
                    <a:gd name="connsiteY13" fmla="*/ 26934 h 1169806"/>
                    <a:gd name="connsiteX14" fmla="*/ 891603 w 1076441"/>
                    <a:gd name="connsiteY14" fmla="*/ 136979 h 1169806"/>
                    <a:gd name="connsiteX15" fmla="*/ 843851 w 1076441"/>
                    <a:gd name="connsiteY15" fmla="*/ 169809 h 1169806"/>
                    <a:gd name="connsiteX16" fmla="*/ 909700 w 1076441"/>
                    <a:gd name="connsiteY16" fmla="*/ 43952 h 1169806"/>
                    <a:gd name="connsiteX17" fmla="*/ 926275 w 1076441"/>
                    <a:gd name="connsiteY17" fmla="*/ 391 h 1169806"/>
                    <a:gd name="connsiteX18" fmla="*/ 805751 w 1076441"/>
                    <a:gd name="connsiteY18" fmla="*/ 148600 h 1169806"/>
                    <a:gd name="connsiteX19" fmla="*/ 789050 w 1076441"/>
                    <a:gd name="connsiteY19" fmla="*/ 180731 h 1169806"/>
                    <a:gd name="connsiteX20" fmla="*/ 759396 w 1076441"/>
                    <a:gd name="connsiteY20" fmla="*/ 230134 h 1169806"/>
                    <a:gd name="connsiteX21" fmla="*/ 745807 w 1076441"/>
                    <a:gd name="connsiteY21" fmla="*/ 236674 h 1169806"/>
                    <a:gd name="connsiteX22" fmla="*/ 708088 w 1076441"/>
                    <a:gd name="connsiteY22" fmla="*/ 164538 h 1169806"/>
                    <a:gd name="connsiteX23" fmla="*/ 649859 w 1076441"/>
                    <a:gd name="connsiteY23" fmla="*/ 115326 h 1169806"/>
                    <a:gd name="connsiteX24" fmla="*/ 690372 w 1076441"/>
                    <a:gd name="connsiteY24" fmla="*/ 227149 h 1169806"/>
                    <a:gd name="connsiteX25" fmla="*/ 719645 w 1076441"/>
                    <a:gd name="connsiteY25" fmla="*/ 358531 h 1169806"/>
                    <a:gd name="connsiteX26" fmla="*/ 732218 w 1076441"/>
                    <a:gd name="connsiteY26" fmla="*/ 382216 h 1169806"/>
                    <a:gd name="connsiteX27" fmla="*/ 730758 w 1076441"/>
                    <a:gd name="connsiteY27" fmla="*/ 386026 h 1169806"/>
                    <a:gd name="connsiteX28" fmla="*/ 418909 w 1076441"/>
                    <a:gd name="connsiteY28" fmla="*/ 645170 h 1169806"/>
                    <a:gd name="connsiteX29" fmla="*/ 0 w 1076441"/>
                    <a:gd name="connsiteY29" fmla="*/ 778774 h 116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076441" h="1169806">
                      <a:moveTo>
                        <a:pt x="0" y="778774"/>
                      </a:moveTo>
                      <a:lnTo>
                        <a:pt x="23749" y="1169807"/>
                      </a:lnTo>
                      <a:cubicBezTo>
                        <a:pt x="62738" y="1157678"/>
                        <a:pt x="128397" y="1136152"/>
                        <a:pt x="165608" y="1119007"/>
                      </a:cubicBezTo>
                      <a:cubicBezTo>
                        <a:pt x="680656" y="882279"/>
                        <a:pt x="799719" y="495310"/>
                        <a:pt x="818070" y="421777"/>
                      </a:cubicBezTo>
                      <a:cubicBezTo>
                        <a:pt x="838644" y="407997"/>
                        <a:pt x="890777" y="371929"/>
                        <a:pt x="903160" y="351355"/>
                      </a:cubicBezTo>
                      <a:cubicBezTo>
                        <a:pt x="918654" y="325511"/>
                        <a:pt x="924179" y="318208"/>
                        <a:pt x="924179" y="318208"/>
                      </a:cubicBezTo>
                      <a:cubicBezTo>
                        <a:pt x="924179" y="318208"/>
                        <a:pt x="1086548" y="216989"/>
                        <a:pt x="1075944" y="202448"/>
                      </a:cubicBezTo>
                      <a:cubicBezTo>
                        <a:pt x="1065339" y="187843"/>
                        <a:pt x="1032001" y="213878"/>
                        <a:pt x="1032001" y="213878"/>
                      </a:cubicBezTo>
                      <a:cubicBezTo>
                        <a:pt x="1032001" y="213878"/>
                        <a:pt x="951357" y="266456"/>
                        <a:pt x="938975" y="260614"/>
                      </a:cubicBezTo>
                      <a:cubicBezTo>
                        <a:pt x="926592" y="254835"/>
                        <a:pt x="1036764" y="131455"/>
                        <a:pt x="1047750" y="118120"/>
                      </a:cubicBezTo>
                      <a:cubicBezTo>
                        <a:pt x="1058735" y="104785"/>
                        <a:pt x="1057973" y="95514"/>
                        <a:pt x="1025525" y="107579"/>
                      </a:cubicBezTo>
                      <a:cubicBezTo>
                        <a:pt x="993013" y="119707"/>
                        <a:pt x="919797" y="218767"/>
                        <a:pt x="904875" y="212798"/>
                      </a:cubicBezTo>
                      <a:cubicBezTo>
                        <a:pt x="890015" y="206829"/>
                        <a:pt x="945642" y="124851"/>
                        <a:pt x="968057" y="90497"/>
                      </a:cubicBezTo>
                      <a:cubicBezTo>
                        <a:pt x="990346" y="56207"/>
                        <a:pt x="1009967" y="25537"/>
                        <a:pt x="989584" y="26934"/>
                      </a:cubicBezTo>
                      <a:cubicBezTo>
                        <a:pt x="969137" y="28204"/>
                        <a:pt x="907986" y="116278"/>
                        <a:pt x="891603" y="136979"/>
                      </a:cubicBezTo>
                      <a:cubicBezTo>
                        <a:pt x="875093" y="157680"/>
                        <a:pt x="845820" y="180096"/>
                        <a:pt x="843851" y="169809"/>
                      </a:cubicBezTo>
                      <a:cubicBezTo>
                        <a:pt x="841883" y="159585"/>
                        <a:pt x="886269" y="74368"/>
                        <a:pt x="909700" y="43952"/>
                      </a:cubicBezTo>
                      <a:cubicBezTo>
                        <a:pt x="933132" y="13535"/>
                        <a:pt x="942022" y="-2784"/>
                        <a:pt x="926275" y="391"/>
                      </a:cubicBezTo>
                      <a:cubicBezTo>
                        <a:pt x="881761" y="9281"/>
                        <a:pt x="848613" y="67510"/>
                        <a:pt x="805751" y="148600"/>
                      </a:cubicBezTo>
                      <a:cubicBezTo>
                        <a:pt x="799528" y="160220"/>
                        <a:pt x="794067" y="170952"/>
                        <a:pt x="789050" y="180731"/>
                      </a:cubicBezTo>
                      <a:cubicBezTo>
                        <a:pt x="777050" y="204035"/>
                        <a:pt x="767905" y="221307"/>
                        <a:pt x="759396" y="230134"/>
                      </a:cubicBezTo>
                      <a:cubicBezTo>
                        <a:pt x="754825" y="235023"/>
                        <a:pt x="750379" y="237309"/>
                        <a:pt x="745807" y="236674"/>
                      </a:cubicBezTo>
                      <a:cubicBezTo>
                        <a:pt x="729361" y="234452"/>
                        <a:pt x="725233" y="197304"/>
                        <a:pt x="708088" y="164538"/>
                      </a:cubicBezTo>
                      <a:cubicBezTo>
                        <a:pt x="690943" y="131709"/>
                        <a:pt x="660400" y="108341"/>
                        <a:pt x="649859" y="115326"/>
                      </a:cubicBezTo>
                      <a:cubicBezTo>
                        <a:pt x="639254" y="122311"/>
                        <a:pt x="673226" y="172666"/>
                        <a:pt x="690372" y="227149"/>
                      </a:cubicBezTo>
                      <a:cubicBezTo>
                        <a:pt x="707517" y="281505"/>
                        <a:pt x="707009" y="334909"/>
                        <a:pt x="719645" y="358531"/>
                      </a:cubicBezTo>
                      <a:cubicBezTo>
                        <a:pt x="732218" y="382216"/>
                        <a:pt x="732218" y="382216"/>
                        <a:pt x="732218" y="382216"/>
                      </a:cubicBezTo>
                      <a:cubicBezTo>
                        <a:pt x="732218" y="382216"/>
                        <a:pt x="731710" y="383486"/>
                        <a:pt x="730758" y="386026"/>
                      </a:cubicBezTo>
                      <a:cubicBezTo>
                        <a:pt x="684466" y="438223"/>
                        <a:pt x="554164" y="576780"/>
                        <a:pt x="418909" y="645170"/>
                      </a:cubicBezTo>
                      <a:cubicBezTo>
                        <a:pt x="331533" y="689175"/>
                        <a:pt x="185102" y="755660"/>
                        <a:pt x="0" y="778774"/>
                      </a:cubicBezTo>
                      <a:close/>
                    </a:path>
                  </a:pathLst>
                </a:custGeom>
                <a:solidFill>
                  <a:srgbClr val="EFB89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2E40E359-1A5A-4EB8-9298-B61F34D66B97}"/>
                    </a:ext>
                  </a:extLst>
                </p:cNvPr>
                <p:cNvSpPr/>
                <p:nvPr/>
              </p:nvSpPr>
              <p:spPr>
                <a:xfrm>
                  <a:off x="8075803" y="1843722"/>
                  <a:ext cx="144906" cy="171894"/>
                </a:xfrm>
                <a:custGeom>
                  <a:avLst/>
                  <a:gdLst>
                    <a:gd name="connsiteX0" fmla="*/ 26924 w 144906"/>
                    <a:gd name="connsiteY0" fmla="*/ 171895 h 171894"/>
                    <a:gd name="connsiteX1" fmla="*/ 78740 w 144906"/>
                    <a:gd name="connsiteY1" fmla="*/ 126873 h 171894"/>
                    <a:gd name="connsiteX2" fmla="*/ 144907 w 144906"/>
                    <a:gd name="connsiteY2" fmla="*/ 110173 h 171894"/>
                    <a:gd name="connsiteX3" fmla="*/ 102679 w 144906"/>
                    <a:gd name="connsiteY3" fmla="*/ 57595 h 171894"/>
                    <a:gd name="connsiteX4" fmla="*/ 29590 w 144906"/>
                    <a:gd name="connsiteY4" fmla="*/ 0 h 171894"/>
                    <a:gd name="connsiteX5" fmla="*/ 0 w 144906"/>
                    <a:gd name="connsiteY5" fmla="*/ 49467 h 171894"/>
                    <a:gd name="connsiteX6" fmla="*/ 28130 w 144906"/>
                    <a:gd name="connsiteY6" fmla="*/ 85661 h 171894"/>
                    <a:gd name="connsiteX7" fmla="*/ 26924 w 144906"/>
                    <a:gd name="connsiteY7" fmla="*/ 171895 h 171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906" h="171894">
                      <a:moveTo>
                        <a:pt x="26924" y="171895"/>
                      </a:moveTo>
                      <a:cubicBezTo>
                        <a:pt x="26924" y="171895"/>
                        <a:pt x="39370" y="148971"/>
                        <a:pt x="78740" y="126873"/>
                      </a:cubicBezTo>
                      <a:cubicBezTo>
                        <a:pt x="118110" y="104838"/>
                        <a:pt x="144907" y="110173"/>
                        <a:pt x="144907" y="110173"/>
                      </a:cubicBezTo>
                      <a:cubicBezTo>
                        <a:pt x="144907" y="110173"/>
                        <a:pt x="136398" y="96393"/>
                        <a:pt x="102679" y="57595"/>
                      </a:cubicBezTo>
                      <a:cubicBezTo>
                        <a:pt x="81343" y="33020"/>
                        <a:pt x="49847" y="12065"/>
                        <a:pt x="29590" y="0"/>
                      </a:cubicBezTo>
                      <a:cubicBezTo>
                        <a:pt x="17590" y="23304"/>
                        <a:pt x="8445" y="40576"/>
                        <a:pt x="0" y="49467"/>
                      </a:cubicBezTo>
                      <a:cubicBezTo>
                        <a:pt x="11049" y="56515"/>
                        <a:pt x="22860" y="67882"/>
                        <a:pt x="28130" y="85661"/>
                      </a:cubicBezTo>
                      <a:cubicBezTo>
                        <a:pt x="39306" y="123825"/>
                        <a:pt x="26924" y="171895"/>
                        <a:pt x="26924" y="171895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04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5118608" y="3832034"/>
              <a:ext cx="1567370" cy="2131441"/>
              <a:chOff x="5118608" y="3832034"/>
              <a:chExt cx="1567370" cy="2131441"/>
            </a:xfrm>
            <a:solidFill>
              <a:schemeClr val="accent1"/>
            </a:solidFill>
          </p:grpSpPr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C91E29B-5117-41FB-ACB3-C0049A3790A6}"/>
                  </a:ext>
                </a:extLst>
              </p:cNvPr>
              <p:cNvSpPr/>
              <p:nvPr/>
            </p:nvSpPr>
            <p:spPr>
              <a:xfrm>
                <a:off x="5118608" y="3832034"/>
                <a:ext cx="1567370" cy="2131441"/>
              </a:xfrm>
              <a:custGeom>
                <a:avLst/>
                <a:gdLst>
                  <a:gd name="connsiteX0" fmla="*/ 0 w 1567370"/>
                  <a:gd name="connsiteY0" fmla="*/ 1888744 h 2131441"/>
                  <a:gd name="connsiteX1" fmla="*/ 81026 w 1567370"/>
                  <a:gd name="connsiteY1" fmla="*/ 1916303 h 2131441"/>
                  <a:gd name="connsiteX2" fmla="*/ 85026 w 1567370"/>
                  <a:gd name="connsiteY2" fmla="*/ 1917637 h 2131441"/>
                  <a:gd name="connsiteX3" fmla="*/ 236918 w 1567370"/>
                  <a:gd name="connsiteY3" fmla="*/ 1969326 h 2131441"/>
                  <a:gd name="connsiteX4" fmla="*/ 284734 w 1567370"/>
                  <a:gd name="connsiteY4" fmla="*/ 1985645 h 2131441"/>
                  <a:gd name="connsiteX5" fmla="*/ 726884 w 1567370"/>
                  <a:gd name="connsiteY5" fmla="*/ 1119823 h 2131441"/>
                  <a:gd name="connsiteX6" fmla="*/ 1052004 w 1567370"/>
                  <a:gd name="connsiteY6" fmla="*/ 461518 h 2131441"/>
                  <a:gd name="connsiteX7" fmla="*/ 1017651 w 1567370"/>
                  <a:gd name="connsiteY7" fmla="*/ 1131888 h 2131441"/>
                  <a:gd name="connsiteX8" fmla="*/ 951039 w 1567370"/>
                  <a:gd name="connsiteY8" fmla="*/ 2095056 h 2131441"/>
                  <a:gd name="connsiteX9" fmla="*/ 998474 w 1567370"/>
                  <a:gd name="connsiteY9" fmla="*/ 2100453 h 2131441"/>
                  <a:gd name="connsiteX10" fmla="*/ 1003490 w 1567370"/>
                  <a:gd name="connsiteY10" fmla="*/ 2101025 h 2131441"/>
                  <a:gd name="connsiteX11" fmla="*/ 1189482 w 1567370"/>
                  <a:gd name="connsiteY11" fmla="*/ 2122107 h 2131441"/>
                  <a:gd name="connsiteX12" fmla="*/ 1272095 w 1567370"/>
                  <a:gd name="connsiteY12" fmla="*/ 2131441 h 2131441"/>
                  <a:gd name="connsiteX13" fmla="*/ 1447292 w 1567370"/>
                  <a:gd name="connsiteY13" fmla="*/ 1150049 h 2131441"/>
                  <a:gd name="connsiteX14" fmla="*/ 1567371 w 1567370"/>
                  <a:gd name="connsiteY14" fmla="*/ 151448 h 2131441"/>
                  <a:gd name="connsiteX15" fmla="*/ 1192213 w 1567370"/>
                  <a:gd name="connsiteY15" fmla="*/ 157734 h 2131441"/>
                  <a:gd name="connsiteX16" fmla="*/ 1192022 w 1567370"/>
                  <a:gd name="connsiteY16" fmla="*/ 157671 h 2131441"/>
                  <a:gd name="connsiteX17" fmla="*/ 1129665 w 1567370"/>
                  <a:gd name="connsiteY17" fmla="*/ 148019 h 2131441"/>
                  <a:gd name="connsiteX18" fmla="*/ 1090613 w 1567370"/>
                  <a:gd name="connsiteY18" fmla="*/ 140335 h 2131441"/>
                  <a:gd name="connsiteX19" fmla="*/ 1089787 w 1567370"/>
                  <a:gd name="connsiteY19" fmla="*/ 140208 h 2131441"/>
                  <a:gd name="connsiteX20" fmla="*/ 742378 w 1567370"/>
                  <a:gd name="connsiteY20" fmla="*/ 29210 h 2131441"/>
                  <a:gd name="connsiteX21" fmla="*/ 680339 w 1567370"/>
                  <a:gd name="connsiteY21" fmla="*/ 0 h 2131441"/>
                  <a:gd name="connsiteX22" fmla="*/ 314896 w 1567370"/>
                  <a:gd name="connsiteY22" fmla="*/ 986536 h 2131441"/>
                  <a:gd name="connsiteX23" fmla="*/ 0 w 1567370"/>
                  <a:gd name="connsiteY23" fmla="*/ 1888744 h 2131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67370" h="2131441">
                    <a:moveTo>
                      <a:pt x="0" y="1888744"/>
                    </a:moveTo>
                    <a:lnTo>
                      <a:pt x="81026" y="1916303"/>
                    </a:lnTo>
                    <a:lnTo>
                      <a:pt x="85026" y="1917637"/>
                    </a:lnTo>
                    <a:lnTo>
                      <a:pt x="236918" y="1969326"/>
                    </a:lnTo>
                    <a:lnTo>
                      <a:pt x="284734" y="1985645"/>
                    </a:lnTo>
                    <a:lnTo>
                      <a:pt x="726884" y="1119823"/>
                    </a:lnTo>
                    <a:lnTo>
                      <a:pt x="1052004" y="461518"/>
                    </a:lnTo>
                    <a:lnTo>
                      <a:pt x="1017651" y="1131888"/>
                    </a:lnTo>
                    <a:lnTo>
                      <a:pt x="951039" y="2095056"/>
                    </a:lnTo>
                    <a:lnTo>
                      <a:pt x="998474" y="2100453"/>
                    </a:lnTo>
                    <a:lnTo>
                      <a:pt x="1003490" y="2101025"/>
                    </a:lnTo>
                    <a:lnTo>
                      <a:pt x="1189482" y="2122107"/>
                    </a:lnTo>
                    <a:lnTo>
                      <a:pt x="1272095" y="2131441"/>
                    </a:lnTo>
                    <a:lnTo>
                      <a:pt x="1447292" y="1150049"/>
                    </a:lnTo>
                    <a:lnTo>
                      <a:pt x="1567371" y="151448"/>
                    </a:lnTo>
                    <a:cubicBezTo>
                      <a:pt x="1479296" y="165100"/>
                      <a:pt x="1343279" y="177102"/>
                      <a:pt x="1192213" y="157734"/>
                    </a:cubicBezTo>
                    <a:lnTo>
                      <a:pt x="1192022" y="157671"/>
                    </a:lnTo>
                    <a:cubicBezTo>
                      <a:pt x="1171512" y="155067"/>
                      <a:pt x="1150683" y="151829"/>
                      <a:pt x="1129665" y="148019"/>
                    </a:cubicBezTo>
                    <a:cubicBezTo>
                      <a:pt x="1116457" y="145606"/>
                      <a:pt x="1103439" y="143066"/>
                      <a:pt x="1090613" y="140335"/>
                    </a:cubicBezTo>
                    <a:lnTo>
                      <a:pt x="1089787" y="140208"/>
                    </a:lnTo>
                    <a:cubicBezTo>
                      <a:pt x="941007" y="109093"/>
                      <a:pt x="820483" y="63691"/>
                      <a:pt x="742378" y="29210"/>
                    </a:cubicBezTo>
                    <a:cubicBezTo>
                      <a:pt x="717105" y="18034"/>
                      <a:pt x="696214" y="8001"/>
                      <a:pt x="680339" y="0"/>
                    </a:cubicBezTo>
                    <a:lnTo>
                      <a:pt x="314896" y="986536"/>
                    </a:lnTo>
                    <a:lnTo>
                      <a:pt x="0" y="1888744"/>
                    </a:lnTo>
                    <a:close/>
                  </a:path>
                </a:pathLst>
              </a:custGeom>
              <a:solidFill>
                <a:srgbClr val="878787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6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5118608" y="3832034"/>
                <a:ext cx="1081912" cy="2101087"/>
                <a:chOff x="5118608" y="3832034"/>
                <a:chExt cx="1081912" cy="2101087"/>
              </a:xfrm>
              <a:solidFill>
                <a:srgbClr val="787878"/>
              </a:solidFill>
            </p:grpSpPr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52798A45-87C2-4EC0-AB1B-12FAA4F57231}"/>
                    </a:ext>
                  </a:extLst>
                </p:cNvPr>
                <p:cNvSpPr/>
                <p:nvPr/>
              </p:nvSpPr>
              <p:spPr>
                <a:xfrm>
                  <a:off x="6069647" y="4293615"/>
                  <a:ext cx="130873" cy="1639506"/>
                </a:xfrm>
                <a:custGeom>
                  <a:avLst/>
                  <a:gdLst>
                    <a:gd name="connsiteX0" fmla="*/ 0 w 130873"/>
                    <a:gd name="connsiteY0" fmla="*/ 1633538 h 1639506"/>
                    <a:gd name="connsiteX1" fmla="*/ 52451 w 130873"/>
                    <a:gd name="connsiteY1" fmla="*/ 1639507 h 1639506"/>
                    <a:gd name="connsiteX2" fmla="*/ 130874 w 130873"/>
                    <a:gd name="connsiteY2" fmla="*/ 694627 h 1639506"/>
                    <a:gd name="connsiteX3" fmla="*/ 100965 w 130873"/>
                    <a:gd name="connsiteY3" fmla="*/ 0 h 1639506"/>
                    <a:gd name="connsiteX4" fmla="*/ 66675 w 130873"/>
                    <a:gd name="connsiteY4" fmla="*/ 670370 h 1639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873" h="1639506">
                      <a:moveTo>
                        <a:pt x="0" y="1633538"/>
                      </a:moveTo>
                      <a:lnTo>
                        <a:pt x="52451" y="1639507"/>
                      </a:lnTo>
                      <a:lnTo>
                        <a:pt x="130874" y="694627"/>
                      </a:lnTo>
                      <a:lnTo>
                        <a:pt x="100965" y="0"/>
                      </a:lnTo>
                      <a:lnTo>
                        <a:pt x="66675" y="670370"/>
                      </a:lnTo>
                      <a:close/>
                    </a:path>
                  </a:pathLst>
                </a:custGeom>
                <a:solidFill>
                  <a:srgbClr val="78787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28A4E170-6577-4E0C-BA4E-C266A8FD4182}"/>
                    </a:ext>
                  </a:extLst>
                </p:cNvPr>
                <p:cNvSpPr/>
                <p:nvPr/>
              </p:nvSpPr>
              <p:spPr>
                <a:xfrm>
                  <a:off x="5118608" y="3832034"/>
                  <a:ext cx="742441" cy="1917700"/>
                </a:xfrm>
                <a:custGeom>
                  <a:avLst/>
                  <a:gdLst>
                    <a:gd name="connsiteX0" fmla="*/ 0 w 742441"/>
                    <a:gd name="connsiteY0" fmla="*/ 1888744 h 1917700"/>
                    <a:gd name="connsiteX1" fmla="*/ 85026 w 742441"/>
                    <a:gd name="connsiteY1" fmla="*/ 1917700 h 1917700"/>
                    <a:gd name="connsiteX2" fmla="*/ 742442 w 742441"/>
                    <a:gd name="connsiteY2" fmla="*/ 29210 h 1917700"/>
                    <a:gd name="connsiteX3" fmla="*/ 680402 w 742441"/>
                    <a:gd name="connsiteY3" fmla="*/ 0 h 1917700"/>
                    <a:gd name="connsiteX4" fmla="*/ 314960 w 742441"/>
                    <a:gd name="connsiteY4" fmla="*/ 986536 h 1917700"/>
                    <a:gd name="connsiteX5" fmla="*/ 0 w 742441"/>
                    <a:gd name="connsiteY5" fmla="*/ 1888744 h 1917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2441" h="1917700">
                      <a:moveTo>
                        <a:pt x="0" y="1888744"/>
                      </a:moveTo>
                      <a:lnTo>
                        <a:pt x="85026" y="1917700"/>
                      </a:lnTo>
                      <a:cubicBezTo>
                        <a:pt x="230378" y="1490472"/>
                        <a:pt x="604774" y="411036"/>
                        <a:pt x="742442" y="29210"/>
                      </a:cubicBezTo>
                      <a:cubicBezTo>
                        <a:pt x="717169" y="18034"/>
                        <a:pt x="696277" y="8001"/>
                        <a:pt x="680402" y="0"/>
                      </a:cubicBezTo>
                      <a:lnTo>
                        <a:pt x="314960" y="986536"/>
                      </a:lnTo>
                      <a:lnTo>
                        <a:pt x="0" y="1888744"/>
                      </a:lnTo>
                      <a:close/>
                    </a:path>
                  </a:pathLst>
                </a:custGeom>
                <a:solidFill>
                  <a:srgbClr val="78787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10" name="Graphic 2">
            <a:extLst>
              <a:ext uri="{FF2B5EF4-FFF2-40B4-BE49-F238E27FC236}">
                <a16:creationId xmlns:a16="http://schemas.microsoft.com/office/drawing/2014/main" id="{20339EEA-81B8-41FE-953E-56016E04518C}"/>
              </a:ext>
            </a:extLst>
          </p:cNvPr>
          <p:cNvGrpSpPr/>
          <p:nvPr/>
        </p:nvGrpSpPr>
        <p:grpSpPr>
          <a:xfrm>
            <a:off x="7285358" y="1752657"/>
            <a:ext cx="2214878" cy="5025221"/>
            <a:chOff x="7285358" y="1755761"/>
            <a:chExt cx="2214878" cy="5015915"/>
          </a:xfrm>
          <a:solidFill>
            <a:schemeClr val="accent1"/>
          </a:solidFill>
        </p:grpSpPr>
        <p:grpSp>
          <p:nvGrpSpPr>
            <p:cNvPr id="111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7515732" y="6194107"/>
              <a:ext cx="1333785" cy="577568"/>
              <a:chOff x="7515732" y="6194107"/>
              <a:chExt cx="1333785" cy="577568"/>
            </a:xfrm>
            <a:solidFill>
              <a:schemeClr val="accent1"/>
            </a:solidFill>
          </p:grpSpPr>
          <p:grpSp>
            <p:nvGrpSpPr>
              <p:cNvPr id="112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8575838" y="6272276"/>
                <a:ext cx="273679" cy="499400"/>
                <a:chOff x="8575838" y="6272276"/>
                <a:chExt cx="273679" cy="499400"/>
              </a:xfrm>
              <a:solidFill>
                <a:schemeClr val="accent1"/>
              </a:solidFill>
            </p:grpSpPr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AFDC9865-0F90-4E9E-9921-86E781D6C64A}"/>
                    </a:ext>
                  </a:extLst>
                </p:cNvPr>
                <p:cNvSpPr/>
                <p:nvPr/>
              </p:nvSpPr>
              <p:spPr>
                <a:xfrm>
                  <a:off x="8577960" y="6469507"/>
                  <a:ext cx="270319" cy="283022"/>
                </a:xfrm>
                <a:custGeom>
                  <a:avLst/>
                  <a:gdLst>
                    <a:gd name="connsiteX0" fmla="*/ 0 w 270319"/>
                    <a:gd name="connsiteY0" fmla="*/ 76581 h 283022"/>
                    <a:gd name="connsiteX1" fmla="*/ 215583 w 270319"/>
                    <a:gd name="connsiteY1" fmla="*/ 264477 h 283022"/>
                    <a:gd name="connsiteX2" fmla="*/ 270320 w 270319"/>
                    <a:gd name="connsiteY2" fmla="*/ 283020 h 283022"/>
                    <a:gd name="connsiteX3" fmla="*/ 243395 w 270319"/>
                    <a:gd name="connsiteY3" fmla="*/ 215773 h 283022"/>
                    <a:gd name="connsiteX4" fmla="*/ 195897 w 270319"/>
                    <a:gd name="connsiteY4" fmla="*/ 202184 h 283022"/>
                    <a:gd name="connsiteX5" fmla="*/ 26035 w 270319"/>
                    <a:gd name="connsiteY5" fmla="*/ 0 h 283022"/>
                    <a:gd name="connsiteX6" fmla="*/ 0 w 270319"/>
                    <a:gd name="connsiteY6" fmla="*/ 76581 h 283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0319" h="283022">
                      <a:moveTo>
                        <a:pt x="0" y="76581"/>
                      </a:moveTo>
                      <a:cubicBezTo>
                        <a:pt x="39497" y="116649"/>
                        <a:pt x="151384" y="227648"/>
                        <a:pt x="215583" y="264477"/>
                      </a:cubicBezTo>
                      <a:cubicBezTo>
                        <a:pt x="239903" y="278448"/>
                        <a:pt x="257493" y="283147"/>
                        <a:pt x="270320" y="283020"/>
                      </a:cubicBezTo>
                      <a:cubicBezTo>
                        <a:pt x="266827" y="266763"/>
                        <a:pt x="255842" y="241300"/>
                        <a:pt x="243395" y="215773"/>
                      </a:cubicBezTo>
                      <a:cubicBezTo>
                        <a:pt x="234633" y="222567"/>
                        <a:pt x="219901" y="220853"/>
                        <a:pt x="195897" y="202184"/>
                      </a:cubicBezTo>
                      <a:cubicBezTo>
                        <a:pt x="139764" y="158496"/>
                        <a:pt x="65913" y="57595"/>
                        <a:pt x="26035" y="0"/>
                      </a:cubicBezTo>
                      <a:cubicBezTo>
                        <a:pt x="16066" y="20701"/>
                        <a:pt x="4699" y="48641"/>
                        <a:pt x="0" y="76581"/>
                      </a:cubicBezTo>
                      <a:close/>
                    </a:path>
                  </a:pathLst>
                </a:custGeom>
                <a:solidFill>
                  <a:srgbClr val="6A699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F1D3C733-50F7-4542-9980-FD25F56C9F4C}"/>
                    </a:ext>
                  </a:extLst>
                </p:cNvPr>
                <p:cNvSpPr/>
                <p:nvPr/>
              </p:nvSpPr>
              <p:spPr>
                <a:xfrm>
                  <a:off x="8575838" y="6546088"/>
                  <a:ext cx="273679" cy="225588"/>
                </a:xfrm>
                <a:custGeom>
                  <a:avLst/>
                  <a:gdLst>
                    <a:gd name="connsiteX0" fmla="*/ 27 w 273679"/>
                    <a:gd name="connsiteY0" fmla="*/ 26860 h 225588"/>
                    <a:gd name="connsiteX1" fmla="*/ 16219 w 273679"/>
                    <a:gd name="connsiteY1" fmla="*/ 170561 h 225588"/>
                    <a:gd name="connsiteX2" fmla="*/ 34698 w 273679"/>
                    <a:gd name="connsiteY2" fmla="*/ 171641 h 225588"/>
                    <a:gd name="connsiteX3" fmla="*/ 50065 w 273679"/>
                    <a:gd name="connsiteY3" fmla="*/ 67564 h 225588"/>
                    <a:gd name="connsiteX4" fmla="*/ 270410 w 273679"/>
                    <a:gd name="connsiteY4" fmla="*/ 223456 h 225588"/>
                    <a:gd name="connsiteX5" fmla="*/ 272505 w 273679"/>
                    <a:gd name="connsiteY5" fmla="*/ 206439 h 225588"/>
                    <a:gd name="connsiteX6" fmla="*/ 217768 w 273679"/>
                    <a:gd name="connsiteY6" fmla="*/ 187896 h 225588"/>
                    <a:gd name="connsiteX7" fmla="*/ 2186 w 273679"/>
                    <a:gd name="connsiteY7" fmla="*/ 0 h 225588"/>
                    <a:gd name="connsiteX8" fmla="*/ 27 w 273679"/>
                    <a:gd name="connsiteY8" fmla="*/ 26860 h 22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679" h="225588">
                      <a:moveTo>
                        <a:pt x="27" y="26860"/>
                      </a:moveTo>
                      <a:cubicBezTo>
                        <a:pt x="1170" y="89027"/>
                        <a:pt x="16219" y="170561"/>
                        <a:pt x="16219" y="170561"/>
                      </a:cubicBezTo>
                      <a:lnTo>
                        <a:pt x="34698" y="171641"/>
                      </a:lnTo>
                      <a:lnTo>
                        <a:pt x="50065" y="67564"/>
                      </a:lnTo>
                      <a:cubicBezTo>
                        <a:pt x="50065" y="67564"/>
                        <a:pt x="223801" y="247015"/>
                        <a:pt x="270410" y="223456"/>
                      </a:cubicBezTo>
                      <a:cubicBezTo>
                        <a:pt x="274093" y="221615"/>
                        <a:pt x="274474" y="215392"/>
                        <a:pt x="272505" y="206439"/>
                      </a:cubicBezTo>
                      <a:cubicBezTo>
                        <a:pt x="259679" y="206566"/>
                        <a:pt x="242089" y="201867"/>
                        <a:pt x="217768" y="187896"/>
                      </a:cubicBezTo>
                      <a:cubicBezTo>
                        <a:pt x="153570" y="151003"/>
                        <a:pt x="41619" y="40068"/>
                        <a:pt x="2186" y="0"/>
                      </a:cubicBezTo>
                      <a:cubicBezTo>
                        <a:pt x="662" y="9017"/>
                        <a:pt x="-164" y="18034"/>
                        <a:pt x="27" y="26860"/>
                      </a:cubicBezTo>
                      <a:close/>
                    </a:path>
                  </a:pathLst>
                </a:custGeom>
                <a:solidFill>
                  <a:srgbClr val="53535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3BDAEBB8-717D-43F0-B2CA-7F81FEEABDAD}"/>
                    </a:ext>
                  </a:extLst>
                </p:cNvPr>
                <p:cNvSpPr/>
                <p:nvPr/>
              </p:nvSpPr>
              <p:spPr>
                <a:xfrm>
                  <a:off x="8583739" y="6272276"/>
                  <a:ext cx="237680" cy="416715"/>
                </a:xfrm>
                <a:custGeom>
                  <a:avLst/>
                  <a:gdLst>
                    <a:gd name="connsiteX0" fmla="*/ 38291 w 237680"/>
                    <a:gd name="connsiteY0" fmla="*/ 164402 h 416715"/>
                    <a:gd name="connsiteX1" fmla="*/ 20320 w 237680"/>
                    <a:gd name="connsiteY1" fmla="*/ 197295 h 416715"/>
                    <a:gd name="connsiteX2" fmla="*/ 190182 w 237680"/>
                    <a:gd name="connsiteY2" fmla="*/ 399479 h 416715"/>
                    <a:gd name="connsiteX3" fmla="*/ 237680 w 237680"/>
                    <a:gd name="connsiteY3" fmla="*/ 413068 h 416715"/>
                    <a:gd name="connsiteX4" fmla="*/ 191262 w 237680"/>
                    <a:gd name="connsiteY4" fmla="*/ 326072 h 416715"/>
                    <a:gd name="connsiteX5" fmla="*/ 123952 w 237680"/>
                    <a:gd name="connsiteY5" fmla="*/ 169354 h 416715"/>
                    <a:gd name="connsiteX6" fmla="*/ 129921 w 237680"/>
                    <a:gd name="connsiteY6" fmla="*/ 0 h 416715"/>
                    <a:gd name="connsiteX7" fmla="*/ 0 w 237680"/>
                    <a:gd name="connsiteY7" fmla="*/ 0 h 416715"/>
                    <a:gd name="connsiteX8" fmla="*/ 38291 w 237680"/>
                    <a:gd name="connsiteY8" fmla="*/ 164402 h 4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7680" h="416715">
                      <a:moveTo>
                        <a:pt x="38291" y="164402"/>
                      </a:moveTo>
                      <a:cubicBezTo>
                        <a:pt x="38291" y="164402"/>
                        <a:pt x="29908" y="177546"/>
                        <a:pt x="20320" y="197295"/>
                      </a:cubicBezTo>
                      <a:cubicBezTo>
                        <a:pt x="60198" y="254889"/>
                        <a:pt x="134048" y="355791"/>
                        <a:pt x="190182" y="399479"/>
                      </a:cubicBezTo>
                      <a:cubicBezTo>
                        <a:pt x="214185" y="418147"/>
                        <a:pt x="228917" y="419862"/>
                        <a:pt x="237680" y="413068"/>
                      </a:cubicBezTo>
                      <a:cubicBezTo>
                        <a:pt x="216598" y="369760"/>
                        <a:pt x="191262" y="326072"/>
                        <a:pt x="191262" y="326072"/>
                      </a:cubicBezTo>
                      <a:lnTo>
                        <a:pt x="123952" y="169354"/>
                      </a:lnTo>
                      <a:lnTo>
                        <a:pt x="129921" y="0"/>
                      </a:lnTo>
                      <a:lnTo>
                        <a:pt x="0" y="0"/>
                      </a:lnTo>
                      <a:lnTo>
                        <a:pt x="38291" y="164402"/>
                      </a:lnTo>
                      <a:close/>
                    </a:path>
                  </a:pathLst>
                </a:custGeom>
                <a:solidFill>
                  <a:srgbClr val="AA605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6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7515732" y="6194107"/>
                <a:ext cx="268097" cy="551641"/>
                <a:chOff x="7515732" y="6194107"/>
                <a:chExt cx="268097" cy="551641"/>
              </a:xfrm>
              <a:solidFill>
                <a:schemeClr val="accent1"/>
              </a:solidFill>
            </p:grpSpPr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0541FA3A-C7C9-4074-9543-7EEAD5B3098F}"/>
                    </a:ext>
                  </a:extLst>
                </p:cNvPr>
                <p:cNvSpPr/>
                <p:nvPr/>
              </p:nvSpPr>
              <p:spPr>
                <a:xfrm>
                  <a:off x="7559167" y="6382067"/>
                  <a:ext cx="187187" cy="348170"/>
                </a:xfrm>
                <a:custGeom>
                  <a:avLst/>
                  <a:gdLst>
                    <a:gd name="connsiteX0" fmla="*/ 0 w 187187"/>
                    <a:gd name="connsiteY0" fmla="*/ 63564 h 348170"/>
                    <a:gd name="connsiteX1" fmla="*/ 140843 w 187187"/>
                    <a:gd name="connsiteY1" fmla="*/ 312484 h 348170"/>
                    <a:gd name="connsiteX2" fmla="*/ 186309 w 187187"/>
                    <a:gd name="connsiteY2" fmla="*/ 348171 h 348170"/>
                    <a:gd name="connsiteX3" fmla="*/ 183261 w 187187"/>
                    <a:gd name="connsiteY3" fmla="*/ 275780 h 348170"/>
                    <a:gd name="connsiteX4" fmla="*/ 143001 w 187187"/>
                    <a:gd name="connsiteY4" fmla="*/ 247142 h 348170"/>
                    <a:gd name="connsiteX5" fmla="*/ 50038 w 187187"/>
                    <a:gd name="connsiteY5" fmla="*/ 0 h 348170"/>
                    <a:gd name="connsiteX6" fmla="*/ 0 w 187187"/>
                    <a:gd name="connsiteY6" fmla="*/ 63564 h 348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7187" h="348170">
                      <a:moveTo>
                        <a:pt x="0" y="63564"/>
                      </a:moveTo>
                      <a:cubicBezTo>
                        <a:pt x="23876" y="114491"/>
                        <a:pt x="92583" y="256350"/>
                        <a:pt x="140843" y="312484"/>
                      </a:cubicBezTo>
                      <a:cubicBezTo>
                        <a:pt x="159131" y="333692"/>
                        <a:pt x="174180" y="344043"/>
                        <a:pt x="186309" y="348171"/>
                      </a:cubicBezTo>
                      <a:cubicBezTo>
                        <a:pt x="188404" y="331661"/>
                        <a:pt x="186499" y="304038"/>
                        <a:pt x="183261" y="275780"/>
                      </a:cubicBezTo>
                      <a:cubicBezTo>
                        <a:pt x="172720" y="279273"/>
                        <a:pt x="159385" y="272733"/>
                        <a:pt x="143001" y="247142"/>
                      </a:cubicBezTo>
                      <a:cubicBezTo>
                        <a:pt x="104584" y="187325"/>
                        <a:pt x="68516" y="67564"/>
                        <a:pt x="50038" y="0"/>
                      </a:cubicBezTo>
                      <a:cubicBezTo>
                        <a:pt x="33718" y="16192"/>
                        <a:pt x="13652" y="38735"/>
                        <a:pt x="0" y="63564"/>
                      </a:cubicBezTo>
                      <a:close/>
                    </a:path>
                  </a:pathLst>
                </a:custGeom>
                <a:solidFill>
                  <a:srgbClr val="6A699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5F018C08-36D0-4910-B068-A2060D4A8F35}"/>
                    </a:ext>
                  </a:extLst>
                </p:cNvPr>
                <p:cNvSpPr/>
                <p:nvPr/>
              </p:nvSpPr>
              <p:spPr>
                <a:xfrm>
                  <a:off x="7515732" y="6445630"/>
                  <a:ext cx="229743" cy="300118"/>
                </a:xfrm>
                <a:custGeom>
                  <a:avLst/>
                  <a:gdLst>
                    <a:gd name="connsiteX0" fmla="*/ 32512 w 229743"/>
                    <a:gd name="connsiteY0" fmla="*/ 24574 h 300118"/>
                    <a:gd name="connsiteX1" fmla="*/ 0 w 229743"/>
                    <a:gd name="connsiteY1" fmla="*/ 165481 h 300118"/>
                    <a:gd name="connsiteX2" fmla="*/ 17082 w 229743"/>
                    <a:gd name="connsiteY2" fmla="*/ 172657 h 300118"/>
                    <a:gd name="connsiteX3" fmla="*/ 66167 w 229743"/>
                    <a:gd name="connsiteY3" fmla="*/ 79629 h 300118"/>
                    <a:gd name="connsiteX4" fmla="*/ 222124 w 229743"/>
                    <a:gd name="connsiteY4" fmla="*/ 299974 h 300118"/>
                    <a:gd name="connsiteX5" fmla="*/ 229743 w 229743"/>
                    <a:gd name="connsiteY5" fmla="*/ 284607 h 300118"/>
                    <a:gd name="connsiteX6" fmla="*/ 184277 w 229743"/>
                    <a:gd name="connsiteY6" fmla="*/ 248920 h 300118"/>
                    <a:gd name="connsiteX7" fmla="*/ 43435 w 229743"/>
                    <a:gd name="connsiteY7" fmla="*/ 0 h 300118"/>
                    <a:gd name="connsiteX8" fmla="*/ 32512 w 229743"/>
                    <a:gd name="connsiteY8" fmla="*/ 24574 h 300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743" h="300118">
                      <a:moveTo>
                        <a:pt x="32512" y="24574"/>
                      </a:moveTo>
                      <a:cubicBezTo>
                        <a:pt x="12954" y="83566"/>
                        <a:pt x="0" y="165481"/>
                        <a:pt x="0" y="165481"/>
                      </a:cubicBezTo>
                      <a:lnTo>
                        <a:pt x="17082" y="172657"/>
                      </a:lnTo>
                      <a:lnTo>
                        <a:pt x="66167" y="79629"/>
                      </a:lnTo>
                      <a:cubicBezTo>
                        <a:pt x="66167" y="79629"/>
                        <a:pt x="170307" y="306641"/>
                        <a:pt x="222124" y="299974"/>
                      </a:cubicBezTo>
                      <a:cubicBezTo>
                        <a:pt x="226187" y="299466"/>
                        <a:pt x="228600" y="293751"/>
                        <a:pt x="229743" y="284607"/>
                      </a:cubicBezTo>
                      <a:cubicBezTo>
                        <a:pt x="217615" y="280479"/>
                        <a:pt x="202565" y="270129"/>
                        <a:pt x="184277" y="248920"/>
                      </a:cubicBezTo>
                      <a:cubicBezTo>
                        <a:pt x="136017" y="192786"/>
                        <a:pt x="67311" y="50927"/>
                        <a:pt x="43435" y="0"/>
                      </a:cubicBezTo>
                      <a:cubicBezTo>
                        <a:pt x="38989" y="8001"/>
                        <a:pt x="35243" y="16256"/>
                        <a:pt x="32512" y="24574"/>
                      </a:cubicBezTo>
                      <a:close/>
                    </a:path>
                  </a:pathLst>
                </a:custGeom>
                <a:solidFill>
                  <a:srgbClr val="53535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22037142-86FE-4B1A-938E-39F5B47E20B5}"/>
                    </a:ext>
                  </a:extLst>
                </p:cNvPr>
                <p:cNvSpPr/>
                <p:nvPr/>
              </p:nvSpPr>
              <p:spPr>
                <a:xfrm>
                  <a:off x="7609141" y="6194107"/>
                  <a:ext cx="174688" cy="464673"/>
                </a:xfrm>
                <a:custGeom>
                  <a:avLst/>
                  <a:gdLst>
                    <a:gd name="connsiteX0" fmla="*/ 0 w 174688"/>
                    <a:gd name="connsiteY0" fmla="*/ 188023 h 464673"/>
                    <a:gd name="connsiteX1" fmla="*/ 92964 w 174688"/>
                    <a:gd name="connsiteY1" fmla="*/ 435165 h 464673"/>
                    <a:gd name="connsiteX2" fmla="*/ 133223 w 174688"/>
                    <a:gd name="connsiteY2" fmla="*/ 463804 h 464673"/>
                    <a:gd name="connsiteX3" fmla="*/ 118364 w 174688"/>
                    <a:gd name="connsiteY3" fmla="*/ 366332 h 464673"/>
                    <a:gd name="connsiteX4" fmla="*/ 106997 w 174688"/>
                    <a:gd name="connsiteY4" fmla="*/ 196152 h 464673"/>
                    <a:gd name="connsiteX5" fmla="*/ 174689 w 174688"/>
                    <a:gd name="connsiteY5" fmla="*/ 23749 h 464673"/>
                    <a:gd name="connsiteX6" fmla="*/ 45910 w 174688"/>
                    <a:gd name="connsiteY6" fmla="*/ 0 h 464673"/>
                    <a:gd name="connsiteX7" fmla="*/ 27877 w 174688"/>
                    <a:gd name="connsiteY7" fmla="*/ 162941 h 464673"/>
                    <a:gd name="connsiteX8" fmla="*/ 0 w 174688"/>
                    <a:gd name="connsiteY8" fmla="*/ 188023 h 46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4688" h="464673">
                      <a:moveTo>
                        <a:pt x="0" y="188023"/>
                      </a:moveTo>
                      <a:cubicBezTo>
                        <a:pt x="18478" y="255588"/>
                        <a:pt x="54546" y="375349"/>
                        <a:pt x="92964" y="435165"/>
                      </a:cubicBezTo>
                      <a:cubicBezTo>
                        <a:pt x="109347" y="460756"/>
                        <a:pt x="122682" y="467297"/>
                        <a:pt x="133223" y="463804"/>
                      </a:cubicBezTo>
                      <a:cubicBezTo>
                        <a:pt x="127698" y="415925"/>
                        <a:pt x="118364" y="366332"/>
                        <a:pt x="118364" y="366332"/>
                      </a:cubicBezTo>
                      <a:lnTo>
                        <a:pt x="106997" y="196152"/>
                      </a:lnTo>
                      <a:lnTo>
                        <a:pt x="174689" y="23749"/>
                      </a:lnTo>
                      <a:lnTo>
                        <a:pt x="45910" y="0"/>
                      </a:lnTo>
                      <a:lnTo>
                        <a:pt x="27877" y="162941"/>
                      </a:lnTo>
                      <a:cubicBezTo>
                        <a:pt x="27939" y="162941"/>
                        <a:pt x="15684" y="172529"/>
                        <a:pt x="0" y="188023"/>
                      </a:cubicBezTo>
                      <a:close/>
                    </a:path>
                  </a:pathLst>
                </a:custGeom>
                <a:solidFill>
                  <a:srgbClr val="AA605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20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7602410" y="4214939"/>
              <a:ext cx="1175750" cy="2057400"/>
              <a:chOff x="7602410" y="4214939"/>
              <a:chExt cx="1175750" cy="2057400"/>
            </a:xfrm>
            <a:solidFill>
              <a:schemeClr val="accent1"/>
            </a:solidFill>
          </p:grpSpPr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236592F3-4FDF-471F-B020-4CA25CBC2C25}"/>
                  </a:ext>
                </a:extLst>
              </p:cNvPr>
              <p:cNvSpPr/>
              <p:nvPr/>
            </p:nvSpPr>
            <p:spPr>
              <a:xfrm>
                <a:off x="7602410" y="4214939"/>
                <a:ext cx="1175750" cy="2057400"/>
              </a:xfrm>
              <a:custGeom>
                <a:avLst/>
                <a:gdLst>
                  <a:gd name="connsiteX0" fmla="*/ 0 w 1175750"/>
                  <a:gd name="connsiteY0" fmla="*/ 1969452 h 2057400"/>
                  <a:gd name="connsiteX1" fmla="*/ 52705 w 1175750"/>
                  <a:gd name="connsiteY1" fmla="*/ 1979168 h 2057400"/>
                  <a:gd name="connsiteX2" fmla="*/ 63945 w 1175750"/>
                  <a:gd name="connsiteY2" fmla="*/ 1981264 h 2057400"/>
                  <a:gd name="connsiteX3" fmla="*/ 181484 w 1175750"/>
                  <a:gd name="connsiteY3" fmla="*/ 2002917 h 2057400"/>
                  <a:gd name="connsiteX4" fmla="*/ 224409 w 1175750"/>
                  <a:gd name="connsiteY4" fmla="*/ 2010854 h 2057400"/>
                  <a:gd name="connsiteX5" fmla="*/ 518922 w 1175750"/>
                  <a:gd name="connsiteY5" fmla="*/ 1096391 h 2057400"/>
                  <a:gd name="connsiteX6" fmla="*/ 619696 w 1175750"/>
                  <a:gd name="connsiteY6" fmla="*/ 336867 h 2057400"/>
                  <a:gd name="connsiteX7" fmla="*/ 803148 w 1175750"/>
                  <a:gd name="connsiteY7" fmla="*/ 1142873 h 2057400"/>
                  <a:gd name="connsiteX8" fmla="*/ 911670 w 1175750"/>
                  <a:gd name="connsiteY8" fmla="*/ 2057400 h 2057400"/>
                  <a:gd name="connsiteX9" fmla="*/ 1167384 w 1175750"/>
                  <a:gd name="connsiteY9" fmla="*/ 2057400 h 2057400"/>
                  <a:gd name="connsiteX10" fmla="*/ 1166051 w 1175750"/>
                  <a:gd name="connsiteY10" fmla="*/ 1080897 h 2057400"/>
                  <a:gd name="connsiteX11" fmla="*/ 1048893 w 1175750"/>
                  <a:gd name="connsiteY11" fmla="*/ 0 h 2057400"/>
                  <a:gd name="connsiteX12" fmla="*/ 623760 w 1175750"/>
                  <a:gd name="connsiteY12" fmla="*/ 94678 h 2057400"/>
                  <a:gd name="connsiteX13" fmla="*/ 216662 w 1175750"/>
                  <a:gd name="connsiteY13" fmla="*/ 57531 h 2057400"/>
                  <a:gd name="connsiteX14" fmla="*/ 135382 w 1175750"/>
                  <a:gd name="connsiteY14" fmla="*/ 20891 h 2057400"/>
                  <a:gd name="connsiteX15" fmla="*/ 115888 w 1175750"/>
                  <a:gd name="connsiteY15" fmla="*/ 1049972 h 2057400"/>
                  <a:gd name="connsiteX16" fmla="*/ 0 w 1175750"/>
                  <a:gd name="connsiteY16" fmla="*/ 1969452 h 205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75750" h="2057400">
                    <a:moveTo>
                      <a:pt x="0" y="1969452"/>
                    </a:moveTo>
                    <a:lnTo>
                      <a:pt x="52705" y="1979168"/>
                    </a:lnTo>
                    <a:lnTo>
                      <a:pt x="63945" y="1981264"/>
                    </a:lnTo>
                    <a:lnTo>
                      <a:pt x="181484" y="2002917"/>
                    </a:lnTo>
                    <a:lnTo>
                      <a:pt x="224409" y="2010854"/>
                    </a:lnTo>
                    <a:lnTo>
                      <a:pt x="518922" y="1096391"/>
                    </a:lnTo>
                    <a:lnTo>
                      <a:pt x="619696" y="336867"/>
                    </a:lnTo>
                    <a:lnTo>
                      <a:pt x="803148" y="1142873"/>
                    </a:lnTo>
                    <a:lnTo>
                      <a:pt x="911670" y="2057400"/>
                    </a:lnTo>
                    <a:lnTo>
                      <a:pt x="1167384" y="2057400"/>
                    </a:lnTo>
                    <a:cubicBezTo>
                      <a:pt x="1167384" y="2057400"/>
                      <a:pt x="1187069" y="1333437"/>
                      <a:pt x="1166051" y="1080897"/>
                    </a:cubicBezTo>
                    <a:cubicBezTo>
                      <a:pt x="1149541" y="882777"/>
                      <a:pt x="1146175" y="769938"/>
                      <a:pt x="1048893" y="0"/>
                    </a:cubicBezTo>
                    <a:cubicBezTo>
                      <a:pt x="1020318" y="20828"/>
                      <a:pt x="915733" y="79057"/>
                      <a:pt x="623760" y="94678"/>
                    </a:cubicBezTo>
                    <a:cubicBezTo>
                      <a:pt x="422784" y="105473"/>
                      <a:pt x="295211" y="83439"/>
                      <a:pt x="216662" y="57531"/>
                    </a:cubicBezTo>
                    <a:cubicBezTo>
                      <a:pt x="179324" y="45212"/>
                      <a:pt x="153098" y="31940"/>
                      <a:pt x="135382" y="20891"/>
                    </a:cubicBezTo>
                    <a:lnTo>
                      <a:pt x="115888" y="1049972"/>
                    </a:lnTo>
                    <a:lnTo>
                      <a:pt x="0" y="1969452"/>
                    </a:lnTo>
                    <a:close/>
                  </a:path>
                </a:pathLst>
              </a:custGeom>
              <a:solidFill>
                <a:srgbClr val="53535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2C2AF08-AC8A-4528-A8F0-966A0E29C6D2}"/>
                  </a:ext>
                </a:extLst>
              </p:cNvPr>
              <p:cNvSpPr/>
              <p:nvPr/>
            </p:nvSpPr>
            <p:spPr>
              <a:xfrm>
                <a:off x="8222043" y="4551807"/>
                <a:ext cx="409066" cy="1720469"/>
              </a:xfrm>
              <a:custGeom>
                <a:avLst/>
                <a:gdLst>
                  <a:gd name="connsiteX0" fmla="*/ 0 w 409066"/>
                  <a:gd name="connsiteY0" fmla="*/ 0 h 1720469"/>
                  <a:gd name="connsiteX1" fmla="*/ 183514 w 409066"/>
                  <a:gd name="connsiteY1" fmla="*/ 805942 h 1720469"/>
                  <a:gd name="connsiteX2" fmla="*/ 291973 w 409066"/>
                  <a:gd name="connsiteY2" fmla="*/ 1720469 h 1720469"/>
                  <a:gd name="connsiteX3" fmla="*/ 409067 w 409066"/>
                  <a:gd name="connsiteY3" fmla="*/ 1720469 h 1720469"/>
                  <a:gd name="connsiteX4" fmla="*/ 261556 w 409066"/>
                  <a:gd name="connsiteY4" fmla="*/ 866013 h 172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066" h="1720469">
                    <a:moveTo>
                      <a:pt x="0" y="0"/>
                    </a:moveTo>
                    <a:lnTo>
                      <a:pt x="183514" y="805942"/>
                    </a:lnTo>
                    <a:lnTo>
                      <a:pt x="291973" y="1720469"/>
                    </a:lnTo>
                    <a:lnTo>
                      <a:pt x="409067" y="1720469"/>
                    </a:lnTo>
                    <a:lnTo>
                      <a:pt x="261556" y="866013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4A8DE5CC-F6A0-4D76-9517-BF050375066C}"/>
                  </a:ext>
                </a:extLst>
              </p:cNvPr>
              <p:cNvSpPr/>
              <p:nvPr/>
            </p:nvSpPr>
            <p:spPr>
              <a:xfrm>
                <a:off x="7602410" y="4235703"/>
                <a:ext cx="216661" cy="1960499"/>
              </a:xfrm>
              <a:custGeom>
                <a:avLst/>
                <a:gdLst>
                  <a:gd name="connsiteX0" fmla="*/ 0 w 216661"/>
                  <a:gd name="connsiteY0" fmla="*/ 1948688 h 1960499"/>
                  <a:gd name="connsiteX1" fmla="*/ 52705 w 216661"/>
                  <a:gd name="connsiteY1" fmla="*/ 1958404 h 1960499"/>
                  <a:gd name="connsiteX2" fmla="*/ 63945 w 216661"/>
                  <a:gd name="connsiteY2" fmla="*/ 1960499 h 1960499"/>
                  <a:gd name="connsiteX3" fmla="*/ 216662 w 216661"/>
                  <a:gd name="connsiteY3" fmla="*/ 1122045 h 1960499"/>
                  <a:gd name="connsiteX4" fmla="*/ 216662 w 216661"/>
                  <a:gd name="connsiteY4" fmla="*/ 36640 h 1960499"/>
                  <a:gd name="connsiteX5" fmla="*/ 135382 w 216661"/>
                  <a:gd name="connsiteY5" fmla="*/ 0 h 1960499"/>
                  <a:gd name="connsiteX6" fmla="*/ 115888 w 216661"/>
                  <a:gd name="connsiteY6" fmla="*/ 1029081 h 1960499"/>
                  <a:gd name="connsiteX7" fmla="*/ 0 w 216661"/>
                  <a:gd name="connsiteY7" fmla="*/ 1948688 h 196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6661" h="1960499">
                    <a:moveTo>
                      <a:pt x="0" y="1948688"/>
                    </a:moveTo>
                    <a:lnTo>
                      <a:pt x="52705" y="1958404"/>
                    </a:lnTo>
                    <a:lnTo>
                      <a:pt x="63945" y="1960499"/>
                    </a:lnTo>
                    <a:lnTo>
                      <a:pt x="216662" y="1122045"/>
                    </a:lnTo>
                    <a:lnTo>
                      <a:pt x="216662" y="36640"/>
                    </a:lnTo>
                    <a:cubicBezTo>
                      <a:pt x="179324" y="24321"/>
                      <a:pt x="153098" y="11049"/>
                      <a:pt x="135382" y="0"/>
                    </a:cubicBezTo>
                    <a:lnTo>
                      <a:pt x="115888" y="1029081"/>
                    </a:lnTo>
                    <a:lnTo>
                      <a:pt x="0" y="1948688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90776F7-35B9-4D9D-BA85-78160F8E6B53}"/>
                </a:ext>
              </a:extLst>
            </p:cNvPr>
            <p:cNvSpPr/>
            <p:nvPr/>
          </p:nvSpPr>
          <p:spPr>
            <a:xfrm>
              <a:off x="7539672" y="2643632"/>
              <a:ext cx="1144778" cy="1668673"/>
            </a:xfrm>
            <a:custGeom>
              <a:avLst/>
              <a:gdLst>
                <a:gd name="connsiteX0" fmla="*/ 207645 w 1144778"/>
                <a:gd name="connsiteY0" fmla="*/ 1094486 h 1668673"/>
                <a:gd name="connsiteX1" fmla="*/ 166180 w 1144778"/>
                <a:gd name="connsiteY1" fmla="*/ 1566926 h 1668673"/>
                <a:gd name="connsiteX2" fmla="*/ 198057 w 1144778"/>
                <a:gd name="connsiteY2" fmla="*/ 1592072 h 1668673"/>
                <a:gd name="connsiteX3" fmla="*/ 686435 w 1144778"/>
                <a:gd name="connsiteY3" fmla="*/ 1665859 h 1668673"/>
                <a:gd name="connsiteX4" fmla="*/ 1111568 w 1144778"/>
                <a:gd name="connsiteY4" fmla="*/ 1571181 h 1668673"/>
                <a:gd name="connsiteX5" fmla="*/ 1120522 w 1144778"/>
                <a:gd name="connsiteY5" fmla="*/ 1563688 h 1668673"/>
                <a:gd name="connsiteX6" fmla="*/ 1066229 w 1144778"/>
                <a:gd name="connsiteY6" fmla="*/ 781621 h 1668673"/>
                <a:gd name="connsiteX7" fmla="*/ 1047052 w 1144778"/>
                <a:gd name="connsiteY7" fmla="*/ 347535 h 1668673"/>
                <a:gd name="connsiteX8" fmla="*/ 1138555 w 1144778"/>
                <a:gd name="connsiteY8" fmla="*/ 308356 h 1668673"/>
                <a:gd name="connsiteX9" fmla="*/ 1144778 w 1144778"/>
                <a:gd name="connsiteY9" fmla="*/ 0 h 1668673"/>
                <a:gd name="connsiteX10" fmla="*/ 638429 w 1144778"/>
                <a:gd name="connsiteY10" fmla="*/ 130429 h 1668673"/>
                <a:gd name="connsiteX11" fmla="*/ 213868 w 1144778"/>
                <a:gd name="connsiteY11" fmla="*/ 171958 h 1668673"/>
                <a:gd name="connsiteX12" fmla="*/ 0 w 1144778"/>
                <a:gd name="connsiteY12" fmla="*/ 500761 h 1668673"/>
                <a:gd name="connsiteX13" fmla="*/ 226632 w 1144778"/>
                <a:gd name="connsiteY13" fmla="*/ 622046 h 1668673"/>
                <a:gd name="connsiteX14" fmla="*/ 207645 w 1144778"/>
                <a:gd name="connsiteY14" fmla="*/ 1094486 h 166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4778" h="1668673">
                  <a:moveTo>
                    <a:pt x="207645" y="1094486"/>
                  </a:moveTo>
                  <a:cubicBezTo>
                    <a:pt x="188468" y="1423289"/>
                    <a:pt x="166180" y="1566926"/>
                    <a:pt x="166180" y="1566926"/>
                  </a:cubicBezTo>
                  <a:cubicBezTo>
                    <a:pt x="166180" y="1566926"/>
                    <a:pt x="174879" y="1577658"/>
                    <a:pt x="198057" y="1592072"/>
                  </a:cubicBezTo>
                  <a:cubicBezTo>
                    <a:pt x="253111" y="1626362"/>
                    <a:pt x="389827" y="1681797"/>
                    <a:pt x="686435" y="1665859"/>
                  </a:cubicBezTo>
                  <a:cubicBezTo>
                    <a:pt x="978409" y="1650238"/>
                    <a:pt x="1083056" y="1592009"/>
                    <a:pt x="1111568" y="1571181"/>
                  </a:cubicBezTo>
                  <a:cubicBezTo>
                    <a:pt x="1117981" y="1566482"/>
                    <a:pt x="1120522" y="1563688"/>
                    <a:pt x="1120522" y="1563688"/>
                  </a:cubicBezTo>
                  <a:cubicBezTo>
                    <a:pt x="1120522" y="1563688"/>
                    <a:pt x="1085406" y="1030605"/>
                    <a:pt x="1066229" y="781621"/>
                  </a:cubicBezTo>
                  <a:cubicBezTo>
                    <a:pt x="1047052" y="532638"/>
                    <a:pt x="1047052" y="347535"/>
                    <a:pt x="1047052" y="347535"/>
                  </a:cubicBezTo>
                  <a:cubicBezTo>
                    <a:pt x="1047052" y="347535"/>
                    <a:pt x="1082675" y="333185"/>
                    <a:pt x="1138555" y="308356"/>
                  </a:cubicBezTo>
                  <a:lnTo>
                    <a:pt x="1144778" y="0"/>
                  </a:lnTo>
                  <a:cubicBezTo>
                    <a:pt x="932942" y="81089"/>
                    <a:pt x="728282" y="128524"/>
                    <a:pt x="638429" y="130429"/>
                  </a:cubicBezTo>
                  <a:cubicBezTo>
                    <a:pt x="491617" y="133667"/>
                    <a:pt x="290513" y="130429"/>
                    <a:pt x="213868" y="171958"/>
                  </a:cubicBezTo>
                  <a:cubicBezTo>
                    <a:pt x="137287" y="213423"/>
                    <a:pt x="0" y="500761"/>
                    <a:pt x="0" y="500761"/>
                  </a:cubicBezTo>
                  <a:lnTo>
                    <a:pt x="226632" y="622046"/>
                  </a:lnTo>
                  <a:cubicBezTo>
                    <a:pt x="226822" y="622109"/>
                    <a:pt x="226822" y="765746"/>
                    <a:pt x="207645" y="1094486"/>
                  </a:cubicBezTo>
                  <a:close/>
                </a:path>
              </a:pathLst>
            </a:custGeom>
            <a:solidFill>
              <a:srgbClr val="4EA79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5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7888153" y="2141711"/>
              <a:ext cx="441107" cy="801639"/>
              <a:chOff x="7888153" y="2141711"/>
              <a:chExt cx="441107" cy="801639"/>
            </a:xfrm>
            <a:solidFill>
              <a:schemeClr val="accent1"/>
            </a:solidFill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C2F789D-78AD-4815-89D2-B11473EC4B3C}"/>
                  </a:ext>
                </a:extLst>
              </p:cNvPr>
              <p:cNvSpPr/>
              <p:nvPr/>
            </p:nvSpPr>
            <p:spPr>
              <a:xfrm>
                <a:off x="7888153" y="2141711"/>
                <a:ext cx="430000" cy="651706"/>
              </a:xfrm>
              <a:custGeom>
                <a:avLst/>
                <a:gdLst>
                  <a:gd name="connsiteX0" fmla="*/ 377832 w 430000"/>
                  <a:gd name="connsiteY0" fmla="*/ 31766 h 651706"/>
                  <a:gd name="connsiteX1" fmla="*/ 406153 w 430000"/>
                  <a:gd name="connsiteY1" fmla="*/ 264938 h 651706"/>
                  <a:gd name="connsiteX2" fmla="*/ 420949 w 430000"/>
                  <a:gd name="connsiteY2" fmla="*/ 587708 h 651706"/>
                  <a:gd name="connsiteX3" fmla="*/ 325 w 430000"/>
                  <a:gd name="connsiteY3" fmla="*/ 536655 h 651706"/>
                  <a:gd name="connsiteX4" fmla="*/ 34996 w 430000"/>
                  <a:gd name="connsiteY4" fmla="*/ 197818 h 651706"/>
                  <a:gd name="connsiteX5" fmla="*/ 222511 w 430000"/>
                  <a:gd name="connsiteY5" fmla="*/ 5223 h 651706"/>
                  <a:gd name="connsiteX6" fmla="*/ 377832 w 430000"/>
                  <a:gd name="connsiteY6" fmla="*/ 31766 h 651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0000" h="651706">
                    <a:moveTo>
                      <a:pt x="377832" y="31766"/>
                    </a:moveTo>
                    <a:cubicBezTo>
                      <a:pt x="377832" y="31766"/>
                      <a:pt x="450159" y="157623"/>
                      <a:pt x="406153" y="264938"/>
                    </a:cubicBezTo>
                    <a:cubicBezTo>
                      <a:pt x="371292" y="349965"/>
                      <a:pt x="457017" y="552466"/>
                      <a:pt x="420949" y="587708"/>
                    </a:cubicBezTo>
                    <a:cubicBezTo>
                      <a:pt x="295092" y="710835"/>
                      <a:pt x="7818" y="635397"/>
                      <a:pt x="325" y="536655"/>
                    </a:cubicBezTo>
                    <a:cubicBezTo>
                      <a:pt x="-3930" y="480902"/>
                      <a:pt x="34996" y="197818"/>
                      <a:pt x="34996" y="197818"/>
                    </a:cubicBezTo>
                    <a:cubicBezTo>
                      <a:pt x="34996" y="197818"/>
                      <a:pt x="57094" y="35512"/>
                      <a:pt x="222511" y="5223"/>
                    </a:cubicBezTo>
                    <a:cubicBezTo>
                      <a:pt x="335224" y="-15414"/>
                      <a:pt x="377832" y="31766"/>
                      <a:pt x="377832" y="31766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04D6963A-E665-43B3-BDDE-1EDB1FE4C106}"/>
                  </a:ext>
                </a:extLst>
              </p:cNvPr>
              <p:cNvSpPr/>
              <p:nvPr/>
            </p:nvSpPr>
            <p:spPr>
              <a:xfrm>
                <a:off x="7945274" y="2251551"/>
                <a:ext cx="383986" cy="691800"/>
              </a:xfrm>
              <a:custGeom>
                <a:avLst/>
                <a:gdLst>
                  <a:gd name="connsiteX0" fmla="*/ 144244 w 383986"/>
                  <a:gd name="connsiteY0" fmla="*/ 395065 h 691800"/>
                  <a:gd name="connsiteX1" fmla="*/ 108495 w 383986"/>
                  <a:gd name="connsiteY1" fmla="*/ 516223 h 691800"/>
                  <a:gd name="connsiteX2" fmla="*/ 252132 w 383986"/>
                  <a:gd name="connsiteY2" fmla="*/ 691801 h 691800"/>
                  <a:gd name="connsiteX3" fmla="*/ 328712 w 383986"/>
                  <a:gd name="connsiteY3" fmla="*/ 567341 h 691800"/>
                  <a:gd name="connsiteX4" fmla="*/ 284008 w 383986"/>
                  <a:gd name="connsiteY4" fmla="*/ 484346 h 691800"/>
                  <a:gd name="connsiteX5" fmla="*/ 277214 w 383986"/>
                  <a:gd name="connsiteY5" fmla="*/ 419957 h 691800"/>
                  <a:gd name="connsiteX6" fmla="*/ 345032 w 383986"/>
                  <a:gd name="connsiteY6" fmla="*/ 286988 h 691800"/>
                  <a:gd name="connsiteX7" fmla="*/ 349032 w 383986"/>
                  <a:gd name="connsiteY7" fmla="*/ 209836 h 691800"/>
                  <a:gd name="connsiteX8" fmla="*/ 383576 w 383986"/>
                  <a:gd name="connsiteY8" fmla="*/ 164052 h 691800"/>
                  <a:gd name="connsiteX9" fmla="*/ 343635 w 383986"/>
                  <a:gd name="connsiteY9" fmla="*/ 129762 h 691800"/>
                  <a:gd name="connsiteX10" fmla="*/ 309980 w 383986"/>
                  <a:gd name="connsiteY10" fmla="*/ 11716 h 691800"/>
                  <a:gd name="connsiteX11" fmla="*/ 201966 w 383986"/>
                  <a:gd name="connsiteY11" fmla="*/ 10382 h 691800"/>
                  <a:gd name="connsiteX12" fmla="*/ 39216 w 383986"/>
                  <a:gd name="connsiteY12" fmla="*/ 147352 h 691800"/>
                  <a:gd name="connsiteX13" fmla="*/ 671 w 383986"/>
                  <a:gd name="connsiteY13" fmla="*/ 201898 h 691800"/>
                  <a:gd name="connsiteX14" fmla="*/ 55218 w 383986"/>
                  <a:gd name="connsiteY14" fmla="*/ 237776 h 691800"/>
                  <a:gd name="connsiteX15" fmla="*/ 144244 w 383986"/>
                  <a:gd name="connsiteY15" fmla="*/ 395065 h 69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3986" h="691800">
                    <a:moveTo>
                      <a:pt x="144244" y="395065"/>
                    </a:moveTo>
                    <a:cubicBezTo>
                      <a:pt x="144244" y="395065"/>
                      <a:pt x="156373" y="481108"/>
                      <a:pt x="108495" y="516223"/>
                    </a:cubicBezTo>
                    <a:cubicBezTo>
                      <a:pt x="62647" y="549878"/>
                      <a:pt x="252132" y="691801"/>
                      <a:pt x="252132" y="691801"/>
                    </a:cubicBezTo>
                    <a:cubicBezTo>
                      <a:pt x="252132" y="691801"/>
                      <a:pt x="320965" y="611219"/>
                      <a:pt x="328712" y="567341"/>
                    </a:cubicBezTo>
                    <a:cubicBezTo>
                      <a:pt x="339253" y="507587"/>
                      <a:pt x="290676" y="529558"/>
                      <a:pt x="284008" y="484346"/>
                    </a:cubicBezTo>
                    <a:cubicBezTo>
                      <a:pt x="277341" y="439134"/>
                      <a:pt x="277214" y="419957"/>
                      <a:pt x="277214" y="419957"/>
                    </a:cubicBezTo>
                    <a:cubicBezTo>
                      <a:pt x="277214" y="419957"/>
                      <a:pt x="339698" y="354806"/>
                      <a:pt x="345032" y="286988"/>
                    </a:cubicBezTo>
                    <a:cubicBezTo>
                      <a:pt x="350366" y="219170"/>
                      <a:pt x="349032" y="209836"/>
                      <a:pt x="349032" y="209836"/>
                    </a:cubicBezTo>
                    <a:cubicBezTo>
                      <a:pt x="349032" y="209836"/>
                      <a:pt x="388402" y="200565"/>
                      <a:pt x="383576" y="164052"/>
                    </a:cubicBezTo>
                    <a:cubicBezTo>
                      <a:pt x="380020" y="136874"/>
                      <a:pt x="343635" y="129762"/>
                      <a:pt x="343635" y="129762"/>
                    </a:cubicBezTo>
                    <a:cubicBezTo>
                      <a:pt x="343635" y="129762"/>
                      <a:pt x="334618" y="33115"/>
                      <a:pt x="309980" y="11716"/>
                    </a:cubicBezTo>
                    <a:cubicBezTo>
                      <a:pt x="291438" y="-4350"/>
                      <a:pt x="251052" y="-3016"/>
                      <a:pt x="201966" y="10382"/>
                    </a:cubicBezTo>
                    <a:cubicBezTo>
                      <a:pt x="80935" y="43402"/>
                      <a:pt x="39216" y="147352"/>
                      <a:pt x="39216" y="147352"/>
                    </a:cubicBezTo>
                    <a:cubicBezTo>
                      <a:pt x="39216" y="147352"/>
                      <a:pt x="-5996" y="160623"/>
                      <a:pt x="671" y="201898"/>
                    </a:cubicBezTo>
                    <a:cubicBezTo>
                      <a:pt x="7339" y="243110"/>
                      <a:pt x="55218" y="237776"/>
                      <a:pt x="55218" y="237776"/>
                    </a:cubicBezTo>
                    <a:cubicBezTo>
                      <a:pt x="55218" y="237776"/>
                      <a:pt x="71664" y="335312"/>
                      <a:pt x="144244" y="395065"/>
                    </a:cubicBezTo>
                    <a:close/>
                  </a:path>
                </a:pathLst>
              </a:custGeom>
              <a:solidFill>
                <a:srgbClr val="AA605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8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8125459" y="2535626"/>
                <a:ext cx="90170" cy="75764"/>
                <a:chOff x="8125459" y="2535626"/>
                <a:chExt cx="90170" cy="75764"/>
              </a:xfrm>
              <a:solidFill>
                <a:schemeClr val="accent1"/>
              </a:solidFill>
            </p:grpSpPr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81E26BFE-1FCB-4053-BBBD-CCDAF8F3107F}"/>
                    </a:ext>
                  </a:extLst>
                </p:cNvPr>
                <p:cNvSpPr/>
                <p:nvPr/>
              </p:nvSpPr>
              <p:spPr>
                <a:xfrm>
                  <a:off x="8125459" y="2535626"/>
                  <a:ext cx="90170" cy="75764"/>
                </a:xfrm>
                <a:custGeom>
                  <a:avLst/>
                  <a:gdLst>
                    <a:gd name="connsiteX0" fmla="*/ 0 w 90170"/>
                    <a:gd name="connsiteY0" fmla="*/ 18661 h 75764"/>
                    <a:gd name="connsiteX1" fmla="*/ 13589 w 90170"/>
                    <a:gd name="connsiteY1" fmla="*/ 19868 h 75764"/>
                    <a:gd name="connsiteX2" fmla="*/ 37847 w 90170"/>
                    <a:gd name="connsiteY2" fmla="*/ 56 h 75764"/>
                    <a:gd name="connsiteX3" fmla="*/ 47625 w 90170"/>
                    <a:gd name="connsiteY3" fmla="*/ 13962 h 75764"/>
                    <a:gd name="connsiteX4" fmla="*/ 62992 w 90170"/>
                    <a:gd name="connsiteY4" fmla="*/ 2722 h 75764"/>
                    <a:gd name="connsiteX5" fmla="*/ 77153 w 90170"/>
                    <a:gd name="connsiteY5" fmla="*/ 28757 h 75764"/>
                    <a:gd name="connsiteX6" fmla="*/ 90170 w 90170"/>
                    <a:gd name="connsiteY6" fmla="*/ 29075 h 75764"/>
                    <a:gd name="connsiteX7" fmla="*/ 78677 w 90170"/>
                    <a:gd name="connsiteY7" fmla="*/ 35869 h 75764"/>
                    <a:gd name="connsiteX8" fmla="*/ 37847 w 90170"/>
                    <a:gd name="connsiteY8" fmla="*/ 74985 h 75764"/>
                    <a:gd name="connsiteX9" fmla="*/ 8699 w 90170"/>
                    <a:gd name="connsiteY9" fmla="*/ 27932 h 75764"/>
                    <a:gd name="connsiteX10" fmla="*/ 0 w 90170"/>
                    <a:gd name="connsiteY10" fmla="*/ 18661 h 75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170" h="75764">
                      <a:moveTo>
                        <a:pt x="0" y="18661"/>
                      </a:moveTo>
                      <a:cubicBezTo>
                        <a:pt x="0" y="18661"/>
                        <a:pt x="7112" y="23995"/>
                        <a:pt x="13589" y="19868"/>
                      </a:cubicBezTo>
                      <a:cubicBezTo>
                        <a:pt x="20066" y="15740"/>
                        <a:pt x="31306" y="-1087"/>
                        <a:pt x="37847" y="56"/>
                      </a:cubicBezTo>
                      <a:cubicBezTo>
                        <a:pt x="44323" y="1262"/>
                        <a:pt x="47625" y="13962"/>
                        <a:pt x="47625" y="13962"/>
                      </a:cubicBezTo>
                      <a:cubicBezTo>
                        <a:pt x="47625" y="13962"/>
                        <a:pt x="56197" y="-2294"/>
                        <a:pt x="62992" y="2722"/>
                      </a:cubicBezTo>
                      <a:cubicBezTo>
                        <a:pt x="69786" y="7739"/>
                        <a:pt x="70104" y="25773"/>
                        <a:pt x="77153" y="28757"/>
                      </a:cubicBezTo>
                      <a:cubicBezTo>
                        <a:pt x="84265" y="31742"/>
                        <a:pt x="90170" y="29075"/>
                        <a:pt x="90170" y="29075"/>
                      </a:cubicBezTo>
                      <a:lnTo>
                        <a:pt x="78677" y="35869"/>
                      </a:lnTo>
                      <a:cubicBezTo>
                        <a:pt x="78677" y="35869"/>
                        <a:pt x="71310" y="82288"/>
                        <a:pt x="37847" y="74985"/>
                      </a:cubicBezTo>
                      <a:cubicBezTo>
                        <a:pt x="9525" y="68763"/>
                        <a:pt x="8699" y="27932"/>
                        <a:pt x="8699" y="27932"/>
                      </a:cubicBezTo>
                      <a:lnTo>
                        <a:pt x="0" y="18661"/>
                      </a:lnTo>
                      <a:close/>
                    </a:path>
                  </a:pathLst>
                </a:custGeom>
                <a:solidFill>
                  <a:srgbClr val="884437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51DE182A-0BA6-42B6-A0FE-B4A52542EB0C}"/>
                    </a:ext>
                  </a:extLst>
                </p:cNvPr>
                <p:cNvSpPr/>
                <p:nvPr/>
              </p:nvSpPr>
              <p:spPr>
                <a:xfrm>
                  <a:off x="8138286" y="2561526"/>
                  <a:ext cx="59563" cy="22804"/>
                </a:xfrm>
                <a:custGeom>
                  <a:avLst/>
                  <a:gdLst>
                    <a:gd name="connsiteX0" fmla="*/ 31559 w 59563"/>
                    <a:gd name="connsiteY0" fmla="*/ 7683 h 22804"/>
                    <a:gd name="connsiteX1" fmla="*/ 15494 w 59563"/>
                    <a:gd name="connsiteY1" fmla="*/ 2349 h 22804"/>
                    <a:gd name="connsiteX2" fmla="*/ 0 w 59563"/>
                    <a:gd name="connsiteY2" fmla="*/ 0 h 22804"/>
                    <a:gd name="connsiteX3" fmla="*/ 26797 w 59563"/>
                    <a:gd name="connsiteY3" fmla="*/ 21399 h 22804"/>
                    <a:gd name="connsiteX4" fmla="*/ 59563 w 59563"/>
                    <a:gd name="connsiteY4" fmla="*/ 9525 h 22804"/>
                    <a:gd name="connsiteX5" fmla="*/ 50038 w 59563"/>
                    <a:gd name="connsiteY5" fmla="*/ 7747 h 22804"/>
                    <a:gd name="connsiteX6" fmla="*/ 31559 w 59563"/>
                    <a:gd name="connsiteY6" fmla="*/ 7683 h 22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563" h="22804">
                      <a:moveTo>
                        <a:pt x="31559" y="7683"/>
                      </a:moveTo>
                      <a:cubicBezTo>
                        <a:pt x="31559" y="7683"/>
                        <a:pt x="28004" y="2349"/>
                        <a:pt x="15494" y="2349"/>
                      </a:cubicBezTo>
                      <a:cubicBezTo>
                        <a:pt x="2984" y="2349"/>
                        <a:pt x="0" y="0"/>
                        <a:pt x="0" y="0"/>
                      </a:cubicBezTo>
                      <a:cubicBezTo>
                        <a:pt x="0" y="0"/>
                        <a:pt x="10732" y="14859"/>
                        <a:pt x="26797" y="21399"/>
                      </a:cubicBezTo>
                      <a:cubicBezTo>
                        <a:pt x="42863" y="27940"/>
                        <a:pt x="59563" y="9525"/>
                        <a:pt x="59563" y="9525"/>
                      </a:cubicBezTo>
                      <a:cubicBezTo>
                        <a:pt x="59563" y="9525"/>
                        <a:pt x="57785" y="10731"/>
                        <a:pt x="50038" y="7747"/>
                      </a:cubicBezTo>
                      <a:cubicBezTo>
                        <a:pt x="42291" y="4699"/>
                        <a:pt x="31559" y="7683"/>
                        <a:pt x="31559" y="76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1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7958144" y="2389695"/>
                <a:ext cx="256724" cy="314726"/>
                <a:chOff x="7958144" y="2389695"/>
                <a:chExt cx="256724" cy="314726"/>
              </a:xfrm>
              <a:solidFill>
                <a:srgbClr val="A95541"/>
              </a:solidFill>
            </p:grpSpPr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4272E673-30CD-4212-9D04-507C7FAE44B6}"/>
                    </a:ext>
                  </a:extLst>
                </p:cNvPr>
                <p:cNvSpPr/>
                <p:nvPr/>
              </p:nvSpPr>
              <p:spPr>
                <a:xfrm>
                  <a:off x="8097837" y="2653728"/>
                  <a:ext cx="117030" cy="50693"/>
                </a:xfrm>
                <a:custGeom>
                  <a:avLst/>
                  <a:gdLst>
                    <a:gd name="connsiteX0" fmla="*/ 0 w 117030"/>
                    <a:gd name="connsiteY0" fmla="*/ 0 h 50693"/>
                    <a:gd name="connsiteX1" fmla="*/ 69723 w 117030"/>
                    <a:gd name="connsiteY1" fmla="*/ 34290 h 50693"/>
                    <a:gd name="connsiteX2" fmla="*/ 117031 w 117030"/>
                    <a:gd name="connsiteY2" fmla="*/ 18923 h 50693"/>
                    <a:gd name="connsiteX3" fmla="*/ 49085 w 117030"/>
                    <a:gd name="connsiteY3" fmla="*/ 49086 h 50693"/>
                    <a:gd name="connsiteX4" fmla="*/ 0 w 117030"/>
                    <a:gd name="connsiteY4" fmla="*/ 0 h 50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30" h="50693">
                      <a:moveTo>
                        <a:pt x="0" y="0"/>
                      </a:moveTo>
                      <a:cubicBezTo>
                        <a:pt x="0" y="0"/>
                        <a:pt x="43117" y="34861"/>
                        <a:pt x="69723" y="34290"/>
                      </a:cubicBezTo>
                      <a:cubicBezTo>
                        <a:pt x="96330" y="33718"/>
                        <a:pt x="117031" y="18923"/>
                        <a:pt x="117031" y="18923"/>
                      </a:cubicBezTo>
                      <a:cubicBezTo>
                        <a:pt x="117031" y="18923"/>
                        <a:pt x="85090" y="59118"/>
                        <a:pt x="49085" y="49086"/>
                      </a:cubicBezTo>
                      <a:cubicBezTo>
                        <a:pt x="12954" y="38989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9554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E96D379D-EDAA-4994-92F8-C7222D1D519C}"/>
                    </a:ext>
                  </a:extLst>
                </p:cNvPr>
                <p:cNvSpPr/>
                <p:nvPr/>
              </p:nvSpPr>
              <p:spPr>
                <a:xfrm>
                  <a:off x="7958144" y="2425131"/>
                  <a:ext cx="32680" cy="40065"/>
                </a:xfrm>
                <a:custGeom>
                  <a:avLst/>
                  <a:gdLst>
                    <a:gd name="connsiteX0" fmla="*/ 27362 w 32680"/>
                    <a:gd name="connsiteY0" fmla="*/ 441 h 40065"/>
                    <a:gd name="connsiteX1" fmla="*/ 184 w 32680"/>
                    <a:gd name="connsiteY1" fmla="*/ 17015 h 40065"/>
                    <a:gd name="connsiteX2" fmla="*/ 31489 w 32680"/>
                    <a:gd name="connsiteY2" fmla="*/ 40065 h 40065"/>
                    <a:gd name="connsiteX3" fmla="*/ 28505 w 32680"/>
                    <a:gd name="connsiteY3" fmla="*/ 25905 h 40065"/>
                    <a:gd name="connsiteX4" fmla="*/ 27362 w 32680"/>
                    <a:gd name="connsiteY4" fmla="*/ 441 h 4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80" h="40065">
                      <a:moveTo>
                        <a:pt x="27362" y="441"/>
                      </a:moveTo>
                      <a:cubicBezTo>
                        <a:pt x="27362" y="441"/>
                        <a:pt x="3105" y="-4258"/>
                        <a:pt x="184" y="17015"/>
                      </a:cubicBezTo>
                      <a:cubicBezTo>
                        <a:pt x="-2800" y="38287"/>
                        <a:pt x="31489" y="40065"/>
                        <a:pt x="31489" y="40065"/>
                      </a:cubicBezTo>
                      <a:cubicBezTo>
                        <a:pt x="31489" y="40065"/>
                        <a:pt x="35617" y="31810"/>
                        <a:pt x="28505" y="25905"/>
                      </a:cubicBezTo>
                      <a:cubicBezTo>
                        <a:pt x="21456" y="19936"/>
                        <a:pt x="19678" y="9903"/>
                        <a:pt x="27362" y="441"/>
                      </a:cubicBezTo>
                      <a:close/>
                    </a:path>
                  </a:pathLst>
                </a:custGeom>
                <a:solidFill>
                  <a:srgbClr val="A9554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419B8298-68E7-48F6-866B-CF69276869E0}"/>
                    </a:ext>
                  </a:extLst>
                </p:cNvPr>
                <p:cNvSpPr/>
                <p:nvPr/>
              </p:nvSpPr>
              <p:spPr>
                <a:xfrm>
                  <a:off x="8128751" y="2389695"/>
                  <a:ext cx="65421" cy="125031"/>
                </a:xfrm>
                <a:custGeom>
                  <a:avLst/>
                  <a:gdLst>
                    <a:gd name="connsiteX0" fmla="*/ 41031 w 65421"/>
                    <a:gd name="connsiteY0" fmla="*/ 0 h 125031"/>
                    <a:gd name="connsiteX1" fmla="*/ 74 w 65421"/>
                    <a:gd name="connsiteY1" fmla="*/ 96901 h 125031"/>
                    <a:gd name="connsiteX2" fmla="*/ 35698 w 65421"/>
                    <a:gd name="connsiteY2" fmla="*/ 125032 h 125031"/>
                    <a:gd name="connsiteX3" fmla="*/ 65416 w 65421"/>
                    <a:gd name="connsiteY3" fmla="*/ 101537 h 125031"/>
                    <a:gd name="connsiteX4" fmla="*/ 41031 w 65421"/>
                    <a:gd name="connsiteY4" fmla="*/ 0 h 125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421" h="125031">
                      <a:moveTo>
                        <a:pt x="41031" y="0"/>
                      </a:moveTo>
                      <a:cubicBezTo>
                        <a:pt x="41031" y="0"/>
                        <a:pt x="1852" y="84900"/>
                        <a:pt x="74" y="96901"/>
                      </a:cubicBezTo>
                      <a:cubicBezTo>
                        <a:pt x="-1704" y="108903"/>
                        <a:pt x="29030" y="125032"/>
                        <a:pt x="35698" y="125032"/>
                      </a:cubicBezTo>
                      <a:cubicBezTo>
                        <a:pt x="42365" y="125032"/>
                        <a:pt x="64971" y="108649"/>
                        <a:pt x="65416" y="101537"/>
                      </a:cubicBezTo>
                      <a:cubicBezTo>
                        <a:pt x="65860" y="94425"/>
                        <a:pt x="38365" y="17717"/>
                        <a:pt x="41031" y="0"/>
                      </a:cubicBezTo>
                      <a:close/>
                    </a:path>
                  </a:pathLst>
                </a:custGeom>
                <a:solidFill>
                  <a:srgbClr val="A9554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736B45DD-2532-4EED-B476-46B908470C37}"/>
                    </a:ext>
                  </a:extLst>
                </p:cNvPr>
                <p:cNvSpPr/>
                <p:nvPr/>
              </p:nvSpPr>
              <p:spPr>
                <a:xfrm>
                  <a:off x="8134990" y="2485044"/>
                  <a:ext cx="21648" cy="22316"/>
                </a:xfrm>
                <a:custGeom>
                  <a:avLst/>
                  <a:gdLst>
                    <a:gd name="connsiteX0" fmla="*/ 21648 w 21648"/>
                    <a:gd name="connsiteY0" fmla="*/ 22317 h 22316"/>
                    <a:gd name="connsiteX1" fmla="*/ 2916 w 21648"/>
                    <a:gd name="connsiteY1" fmla="*/ 28 h 22316"/>
                    <a:gd name="connsiteX2" fmla="*/ 8694 w 21648"/>
                    <a:gd name="connsiteY2" fmla="*/ 15205 h 22316"/>
                    <a:gd name="connsiteX3" fmla="*/ 21648 w 21648"/>
                    <a:gd name="connsiteY3" fmla="*/ 22317 h 22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48" h="22316">
                      <a:moveTo>
                        <a:pt x="21648" y="22317"/>
                      </a:moveTo>
                      <a:cubicBezTo>
                        <a:pt x="21648" y="22317"/>
                        <a:pt x="10916" y="-924"/>
                        <a:pt x="2916" y="28"/>
                      </a:cubicBezTo>
                      <a:cubicBezTo>
                        <a:pt x="-5085" y="981"/>
                        <a:pt x="5583" y="12983"/>
                        <a:pt x="8694" y="15205"/>
                      </a:cubicBezTo>
                      <a:cubicBezTo>
                        <a:pt x="11805" y="17427"/>
                        <a:pt x="21648" y="22317"/>
                        <a:pt x="21648" y="22317"/>
                      </a:cubicBezTo>
                      <a:close/>
                    </a:path>
                  </a:pathLst>
                </a:custGeom>
                <a:solidFill>
                  <a:srgbClr val="A9554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6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8015725" y="2399980"/>
                <a:ext cx="269047" cy="35339"/>
                <a:chOff x="8015725" y="2399980"/>
                <a:chExt cx="269047" cy="35339"/>
              </a:xfrm>
              <a:solidFill>
                <a:schemeClr val="accent1"/>
              </a:solidFill>
            </p:grpSpPr>
            <p:grpSp>
              <p:nvGrpSpPr>
                <p:cNvPr id="137" name="Graphic 2">
                  <a:extLst>
                    <a:ext uri="{FF2B5EF4-FFF2-40B4-BE49-F238E27FC236}">
                      <a16:creationId xmlns:a16="http://schemas.microsoft.com/office/drawing/2014/main" id="{20339EEA-81B8-41FE-953E-56016E04518C}"/>
                    </a:ext>
                  </a:extLst>
                </p:cNvPr>
                <p:cNvGrpSpPr/>
                <p:nvPr/>
              </p:nvGrpSpPr>
              <p:grpSpPr>
                <a:xfrm>
                  <a:off x="8200668" y="2399980"/>
                  <a:ext cx="84104" cy="34902"/>
                  <a:chOff x="8200668" y="2399980"/>
                  <a:chExt cx="84104" cy="34902"/>
                </a:xfrm>
                <a:solidFill>
                  <a:schemeClr val="accent1"/>
                </a:solidFill>
              </p:grpSpPr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8AB5BD51-2018-4556-B8EC-B3C2E2E4BED8}"/>
                      </a:ext>
                    </a:extLst>
                  </p:cNvPr>
                  <p:cNvSpPr/>
                  <p:nvPr/>
                </p:nvSpPr>
                <p:spPr>
                  <a:xfrm>
                    <a:off x="8200668" y="2399980"/>
                    <a:ext cx="84104" cy="34902"/>
                  </a:xfrm>
                  <a:custGeom>
                    <a:avLst/>
                    <a:gdLst>
                      <a:gd name="connsiteX0" fmla="*/ 28488 w 84104"/>
                      <a:gd name="connsiteY0" fmla="*/ 27878 h 34902"/>
                      <a:gd name="connsiteX1" fmla="*/ 33949 w 84104"/>
                      <a:gd name="connsiteY1" fmla="*/ 29465 h 34902"/>
                      <a:gd name="connsiteX2" fmla="*/ 45378 w 84104"/>
                      <a:gd name="connsiteY2" fmla="*/ 32323 h 34902"/>
                      <a:gd name="connsiteX3" fmla="*/ 82525 w 84104"/>
                      <a:gd name="connsiteY3" fmla="*/ 30736 h 34902"/>
                      <a:gd name="connsiteX4" fmla="*/ 58713 w 84104"/>
                      <a:gd name="connsiteY4" fmla="*/ 4574 h 34902"/>
                      <a:gd name="connsiteX5" fmla="*/ 36615 w 84104"/>
                      <a:gd name="connsiteY5" fmla="*/ 2 h 34902"/>
                      <a:gd name="connsiteX6" fmla="*/ 32869 w 84104"/>
                      <a:gd name="connsiteY6" fmla="*/ 192 h 34902"/>
                      <a:gd name="connsiteX7" fmla="*/ 166 w 84104"/>
                      <a:gd name="connsiteY7" fmla="*/ 27624 h 34902"/>
                      <a:gd name="connsiteX8" fmla="*/ 28488 w 84104"/>
                      <a:gd name="connsiteY8" fmla="*/ 27878 h 3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04" h="34902">
                        <a:moveTo>
                          <a:pt x="28488" y="27878"/>
                        </a:moveTo>
                        <a:cubicBezTo>
                          <a:pt x="30329" y="28449"/>
                          <a:pt x="32107" y="28958"/>
                          <a:pt x="33949" y="29465"/>
                        </a:cubicBezTo>
                        <a:cubicBezTo>
                          <a:pt x="37822" y="30545"/>
                          <a:pt x="41632" y="31498"/>
                          <a:pt x="45378" y="32323"/>
                        </a:cubicBezTo>
                        <a:cubicBezTo>
                          <a:pt x="61698" y="35815"/>
                          <a:pt x="76239" y="36196"/>
                          <a:pt x="82525" y="30736"/>
                        </a:cubicBezTo>
                        <a:cubicBezTo>
                          <a:pt x="88622" y="25465"/>
                          <a:pt x="76303" y="11749"/>
                          <a:pt x="58713" y="4574"/>
                        </a:cubicBezTo>
                        <a:cubicBezTo>
                          <a:pt x="51919" y="1780"/>
                          <a:pt x="44299" y="-62"/>
                          <a:pt x="36615" y="2"/>
                        </a:cubicBezTo>
                        <a:cubicBezTo>
                          <a:pt x="35282" y="2"/>
                          <a:pt x="34076" y="65"/>
                          <a:pt x="32869" y="192"/>
                        </a:cubicBezTo>
                        <a:cubicBezTo>
                          <a:pt x="8485" y="2668"/>
                          <a:pt x="166" y="27624"/>
                          <a:pt x="166" y="27624"/>
                        </a:cubicBezTo>
                        <a:cubicBezTo>
                          <a:pt x="-1231" y="35942"/>
                          <a:pt x="6008" y="20957"/>
                          <a:pt x="28488" y="2787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2D2A890F-31F2-4903-956D-4DDBA3F266F8}"/>
                      </a:ext>
                    </a:extLst>
                  </p:cNvPr>
                  <p:cNvSpPr/>
                  <p:nvPr/>
                </p:nvSpPr>
                <p:spPr>
                  <a:xfrm>
                    <a:off x="8204315" y="2407221"/>
                    <a:ext cx="64061" cy="26004"/>
                  </a:xfrm>
                  <a:custGeom>
                    <a:avLst/>
                    <a:gdLst>
                      <a:gd name="connsiteX0" fmla="*/ 63384 w 64061"/>
                      <a:gd name="connsiteY0" fmla="*/ 25400 h 26004"/>
                      <a:gd name="connsiteX1" fmla="*/ 43382 w 64061"/>
                      <a:gd name="connsiteY1" fmla="*/ 25527 h 26004"/>
                      <a:gd name="connsiteX2" fmla="*/ 25221 w 64061"/>
                      <a:gd name="connsiteY2" fmla="*/ 21908 h 26004"/>
                      <a:gd name="connsiteX3" fmla="*/ 17918 w 64061"/>
                      <a:gd name="connsiteY3" fmla="*/ 20447 h 26004"/>
                      <a:gd name="connsiteX4" fmla="*/ 138 w 64061"/>
                      <a:gd name="connsiteY4" fmla="*/ 22670 h 26004"/>
                      <a:gd name="connsiteX5" fmla="*/ 20078 w 64061"/>
                      <a:gd name="connsiteY5" fmla="*/ 2349 h 26004"/>
                      <a:gd name="connsiteX6" fmla="*/ 32778 w 64061"/>
                      <a:gd name="connsiteY6" fmla="*/ 0 h 26004"/>
                      <a:gd name="connsiteX7" fmla="*/ 43572 w 64061"/>
                      <a:gd name="connsiteY7" fmla="*/ 1524 h 26004"/>
                      <a:gd name="connsiteX8" fmla="*/ 63384 w 64061"/>
                      <a:gd name="connsiteY8" fmla="*/ 25400 h 26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061" h="26004">
                        <a:moveTo>
                          <a:pt x="63384" y="25400"/>
                        </a:moveTo>
                        <a:cubicBezTo>
                          <a:pt x="63384" y="25400"/>
                          <a:pt x="55129" y="26670"/>
                          <a:pt x="43382" y="25527"/>
                        </a:cubicBezTo>
                        <a:cubicBezTo>
                          <a:pt x="37921" y="25019"/>
                          <a:pt x="31698" y="23939"/>
                          <a:pt x="25221" y="21908"/>
                        </a:cubicBezTo>
                        <a:cubicBezTo>
                          <a:pt x="22553" y="21082"/>
                          <a:pt x="20140" y="20638"/>
                          <a:pt x="17918" y="20447"/>
                        </a:cubicBezTo>
                        <a:cubicBezTo>
                          <a:pt x="3567" y="19114"/>
                          <a:pt x="-878" y="29210"/>
                          <a:pt x="138" y="22670"/>
                        </a:cubicBezTo>
                        <a:cubicBezTo>
                          <a:pt x="138" y="22670"/>
                          <a:pt x="5345" y="8128"/>
                          <a:pt x="20078" y="2349"/>
                        </a:cubicBezTo>
                        <a:cubicBezTo>
                          <a:pt x="23697" y="889"/>
                          <a:pt x="27951" y="0"/>
                          <a:pt x="32778" y="0"/>
                        </a:cubicBezTo>
                        <a:cubicBezTo>
                          <a:pt x="36778" y="0"/>
                          <a:pt x="40334" y="571"/>
                          <a:pt x="43572" y="1524"/>
                        </a:cubicBezTo>
                        <a:cubicBezTo>
                          <a:pt x="60146" y="6668"/>
                          <a:pt x="66241" y="22733"/>
                          <a:pt x="63384" y="254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F94458F9-200F-4A53-81DA-011375C70F99}"/>
                      </a:ext>
                    </a:extLst>
                  </p:cNvPr>
                  <p:cNvSpPr/>
                  <p:nvPr/>
                </p:nvSpPr>
                <p:spPr>
                  <a:xfrm>
                    <a:off x="8226425" y="2400044"/>
                    <a:ext cx="35877" cy="32386"/>
                  </a:xfrm>
                  <a:custGeom>
                    <a:avLst/>
                    <a:gdLst>
                      <a:gd name="connsiteX0" fmla="*/ 0 w 35877"/>
                      <a:gd name="connsiteY0" fmla="*/ 14416 h 32386"/>
                      <a:gd name="connsiteX1" fmla="*/ 8128 w 35877"/>
                      <a:gd name="connsiteY1" fmla="*/ 29466 h 32386"/>
                      <a:gd name="connsiteX2" fmla="*/ 17907 w 35877"/>
                      <a:gd name="connsiteY2" fmla="*/ 32387 h 32386"/>
                      <a:gd name="connsiteX3" fmla="*/ 19558 w 35877"/>
                      <a:gd name="connsiteY3" fmla="*/ 32323 h 32386"/>
                      <a:gd name="connsiteX4" fmla="*/ 35878 w 35877"/>
                      <a:gd name="connsiteY4" fmla="*/ 14480 h 32386"/>
                      <a:gd name="connsiteX5" fmla="*/ 32893 w 35877"/>
                      <a:gd name="connsiteY5" fmla="*/ 4574 h 32386"/>
                      <a:gd name="connsiteX6" fmla="*/ 10795 w 35877"/>
                      <a:gd name="connsiteY6" fmla="*/ 2 h 32386"/>
                      <a:gd name="connsiteX7" fmla="*/ 7048 w 35877"/>
                      <a:gd name="connsiteY7" fmla="*/ 192 h 32386"/>
                      <a:gd name="connsiteX8" fmla="*/ 0 w 35877"/>
                      <a:gd name="connsiteY8" fmla="*/ 14416 h 32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877" h="32386">
                        <a:moveTo>
                          <a:pt x="0" y="14416"/>
                        </a:moveTo>
                        <a:cubicBezTo>
                          <a:pt x="0" y="20703"/>
                          <a:pt x="3239" y="26227"/>
                          <a:pt x="8128" y="29466"/>
                        </a:cubicBezTo>
                        <a:cubicBezTo>
                          <a:pt x="10922" y="31307"/>
                          <a:pt x="14288" y="32387"/>
                          <a:pt x="17907" y="32387"/>
                        </a:cubicBezTo>
                        <a:cubicBezTo>
                          <a:pt x="18479" y="32387"/>
                          <a:pt x="18986" y="32323"/>
                          <a:pt x="19558" y="32323"/>
                        </a:cubicBezTo>
                        <a:cubicBezTo>
                          <a:pt x="28702" y="31498"/>
                          <a:pt x="35878" y="23814"/>
                          <a:pt x="35878" y="14480"/>
                        </a:cubicBezTo>
                        <a:cubicBezTo>
                          <a:pt x="35878" y="10797"/>
                          <a:pt x="34798" y="7431"/>
                          <a:pt x="32893" y="4574"/>
                        </a:cubicBezTo>
                        <a:cubicBezTo>
                          <a:pt x="26098" y="1780"/>
                          <a:pt x="18479" y="-62"/>
                          <a:pt x="10795" y="2"/>
                        </a:cubicBezTo>
                        <a:cubicBezTo>
                          <a:pt x="9461" y="2"/>
                          <a:pt x="8255" y="65"/>
                          <a:pt x="7048" y="192"/>
                        </a:cubicBezTo>
                        <a:cubicBezTo>
                          <a:pt x="2794" y="3431"/>
                          <a:pt x="0" y="8574"/>
                          <a:pt x="0" y="144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1" name="Graphic 2">
                  <a:extLst>
                    <a:ext uri="{FF2B5EF4-FFF2-40B4-BE49-F238E27FC236}">
                      <a16:creationId xmlns:a16="http://schemas.microsoft.com/office/drawing/2014/main" id="{20339EEA-81B8-41FE-953E-56016E04518C}"/>
                    </a:ext>
                  </a:extLst>
                </p:cNvPr>
                <p:cNvGrpSpPr/>
                <p:nvPr/>
              </p:nvGrpSpPr>
              <p:grpSpPr>
                <a:xfrm>
                  <a:off x="8015725" y="2401609"/>
                  <a:ext cx="91768" cy="33711"/>
                  <a:chOff x="8015725" y="2401609"/>
                  <a:chExt cx="91768" cy="33711"/>
                </a:xfrm>
                <a:solidFill>
                  <a:schemeClr val="accent1"/>
                </a:solidFill>
              </p:grpSpPr>
              <p:sp>
                <p:nvSpPr>
                  <p:cNvPr id="142" name="Freeform: Shape 141">
                    <a:extLst>
                      <a:ext uri="{FF2B5EF4-FFF2-40B4-BE49-F238E27FC236}">
                        <a16:creationId xmlns:a16="http://schemas.microsoft.com/office/drawing/2014/main" id="{675255DB-CD3D-4A5D-A6FC-A6315CAACADC}"/>
                      </a:ext>
                    </a:extLst>
                  </p:cNvPr>
                  <p:cNvSpPr/>
                  <p:nvPr/>
                </p:nvSpPr>
                <p:spPr>
                  <a:xfrm>
                    <a:off x="8015725" y="2401673"/>
                    <a:ext cx="91768" cy="33647"/>
                  </a:xfrm>
                  <a:custGeom>
                    <a:avLst/>
                    <a:gdLst>
                      <a:gd name="connsiteX0" fmla="*/ 1657 w 91768"/>
                      <a:gd name="connsiteY0" fmla="*/ 29043 h 33647"/>
                      <a:gd name="connsiteX1" fmla="*/ 49918 w 91768"/>
                      <a:gd name="connsiteY1" fmla="*/ 30250 h 33647"/>
                      <a:gd name="connsiteX2" fmla="*/ 60712 w 91768"/>
                      <a:gd name="connsiteY2" fmla="*/ 27773 h 33647"/>
                      <a:gd name="connsiteX3" fmla="*/ 63443 w 91768"/>
                      <a:gd name="connsiteY3" fmla="*/ 27138 h 33647"/>
                      <a:gd name="connsiteX4" fmla="*/ 91637 w 91768"/>
                      <a:gd name="connsiteY4" fmla="*/ 28281 h 33647"/>
                      <a:gd name="connsiteX5" fmla="*/ 68459 w 91768"/>
                      <a:gd name="connsiteY5" fmla="*/ 3453 h 33647"/>
                      <a:gd name="connsiteX6" fmla="*/ 52584 w 91768"/>
                      <a:gd name="connsiteY6" fmla="*/ 24 h 33647"/>
                      <a:gd name="connsiteX7" fmla="*/ 39249 w 91768"/>
                      <a:gd name="connsiteY7" fmla="*/ 1104 h 33647"/>
                      <a:gd name="connsiteX8" fmla="*/ 1657 w 91768"/>
                      <a:gd name="connsiteY8" fmla="*/ 29043 h 33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768" h="33647">
                        <a:moveTo>
                          <a:pt x="1657" y="29043"/>
                        </a:moveTo>
                        <a:cubicBezTo>
                          <a:pt x="9405" y="35457"/>
                          <a:pt x="28962" y="34504"/>
                          <a:pt x="49918" y="30250"/>
                        </a:cubicBezTo>
                        <a:cubicBezTo>
                          <a:pt x="53473" y="29488"/>
                          <a:pt x="57093" y="28662"/>
                          <a:pt x="60712" y="27773"/>
                        </a:cubicBezTo>
                        <a:cubicBezTo>
                          <a:pt x="61665" y="27519"/>
                          <a:pt x="62554" y="27329"/>
                          <a:pt x="63443" y="27138"/>
                        </a:cubicBezTo>
                        <a:cubicBezTo>
                          <a:pt x="85922" y="22630"/>
                          <a:pt x="92843" y="36219"/>
                          <a:pt x="91637" y="28281"/>
                        </a:cubicBezTo>
                        <a:cubicBezTo>
                          <a:pt x="91637" y="28281"/>
                          <a:pt x="85795" y="11009"/>
                          <a:pt x="68459" y="3453"/>
                        </a:cubicBezTo>
                        <a:cubicBezTo>
                          <a:pt x="63951" y="1484"/>
                          <a:pt x="58681" y="214"/>
                          <a:pt x="52584" y="24"/>
                        </a:cubicBezTo>
                        <a:cubicBezTo>
                          <a:pt x="48076" y="-103"/>
                          <a:pt x="43631" y="278"/>
                          <a:pt x="39249" y="1104"/>
                        </a:cubicBezTo>
                        <a:cubicBezTo>
                          <a:pt x="14484" y="5548"/>
                          <a:pt x="-6090" y="22693"/>
                          <a:pt x="1657" y="290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" name="Freeform: Shape 142">
                    <a:extLst>
                      <a:ext uri="{FF2B5EF4-FFF2-40B4-BE49-F238E27FC236}">
                        <a16:creationId xmlns:a16="http://schemas.microsoft.com/office/drawing/2014/main" id="{36E0B6D3-526D-46D4-9400-8B484A61D123}"/>
                      </a:ext>
                    </a:extLst>
                  </p:cNvPr>
                  <p:cNvSpPr/>
                  <p:nvPr/>
                </p:nvSpPr>
                <p:spPr>
                  <a:xfrm>
                    <a:off x="8033523" y="2408789"/>
                    <a:ext cx="69781" cy="25406"/>
                  </a:xfrm>
                  <a:custGeom>
                    <a:avLst/>
                    <a:gdLst>
                      <a:gd name="connsiteX0" fmla="*/ 687 w 69781"/>
                      <a:gd name="connsiteY0" fmla="*/ 24213 h 25406"/>
                      <a:gd name="connsiteX1" fmla="*/ 22468 w 69781"/>
                      <a:gd name="connsiteY1" fmla="*/ 24848 h 25406"/>
                      <a:gd name="connsiteX2" fmla="*/ 42343 w 69781"/>
                      <a:gd name="connsiteY2" fmla="*/ 21800 h 25406"/>
                      <a:gd name="connsiteX3" fmla="*/ 50344 w 69781"/>
                      <a:gd name="connsiteY3" fmla="*/ 20530 h 25406"/>
                      <a:gd name="connsiteX4" fmla="*/ 69648 w 69781"/>
                      <a:gd name="connsiteY4" fmla="*/ 23260 h 25406"/>
                      <a:gd name="connsiteX5" fmla="*/ 48376 w 69781"/>
                      <a:gd name="connsiteY5" fmla="*/ 2686 h 25406"/>
                      <a:gd name="connsiteX6" fmla="*/ 34533 w 69781"/>
                      <a:gd name="connsiteY6" fmla="*/ 19 h 25406"/>
                      <a:gd name="connsiteX7" fmla="*/ 22721 w 69781"/>
                      <a:gd name="connsiteY7" fmla="*/ 1226 h 25406"/>
                      <a:gd name="connsiteX8" fmla="*/ 687 w 69781"/>
                      <a:gd name="connsiteY8" fmla="*/ 24213 h 25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781" h="25406">
                        <a:moveTo>
                          <a:pt x="687" y="24213"/>
                        </a:moveTo>
                        <a:cubicBezTo>
                          <a:pt x="687" y="24213"/>
                          <a:pt x="9704" y="25673"/>
                          <a:pt x="22468" y="24848"/>
                        </a:cubicBezTo>
                        <a:cubicBezTo>
                          <a:pt x="28437" y="24467"/>
                          <a:pt x="35231" y="23578"/>
                          <a:pt x="42343" y="21800"/>
                        </a:cubicBezTo>
                        <a:cubicBezTo>
                          <a:pt x="45264" y="21038"/>
                          <a:pt x="47931" y="20657"/>
                          <a:pt x="50344" y="20530"/>
                        </a:cubicBezTo>
                        <a:cubicBezTo>
                          <a:pt x="66029" y="19577"/>
                          <a:pt x="70664" y="29674"/>
                          <a:pt x="69648" y="23260"/>
                        </a:cubicBezTo>
                        <a:cubicBezTo>
                          <a:pt x="69648" y="23260"/>
                          <a:pt x="64314" y="8782"/>
                          <a:pt x="48376" y="2686"/>
                        </a:cubicBezTo>
                        <a:cubicBezTo>
                          <a:pt x="44439" y="1162"/>
                          <a:pt x="39867" y="146"/>
                          <a:pt x="34533" y="19"/>
                        </a:cubicBezTo>
                        <a:cubicBezTo>
                          <a:pt x="30151" y="-108"/>
                          <a:pt x="26278" y="400"/>
                          <a:pt x="22721" y="1226"/>
                        </a:cubicBezTo>
                        <a:cubicBezTo>
                          <a:pt x="4688" y="5861"/>
                          <a:pt x="-2361" y="21546"/>
                          <a:pt x="687" y="242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" name="Freeform: Shape 143">
                    <a:extLst>
                      <a:ext uri="{FF2B5EF4-FFF2-40B4-BE49-F238E27FC236}">
                        <a16:creationId xmlns:a16="http://schemas.microsoft.com/office/drawing/2014/main" id="{B01AE31B-F169-4465-A699-3E403C8170B6}"/>
                      </a:ext>
                    </a:extLst>
                  </p:cNvPr>
                  <p:cNvSpPr/>
                  <p:nvPr/>
                </p:nvSpPr>
                <p:spPr>
                  <a:xfrm>
                    <a:off x="8050720" y="2401609"/>
                    <a:ext cx="35941" cy="30567"/>
                  </a:xfrm>
                  <a:custGeom>
                    <a:avLst/>
                    <a:gdLst>
                      <a:gd name="connsiteX0" fmla="*/ 0 w 35941"/>
                      <a:gd name="connsiteY0" fmla="*/ 12597 h 30567"/>
                      <a:gd name="connsiteX1" fmla="*/ 14923 w 35941"/>
                      <a:gd name="connsiteY1" fmla="*/ 30314 h 30567"/>
                      <a:gd name="connsiteX2" fmla="*/ 17971 w 35941"/>
                      <a:gd name="connsiteY2" fmla="*/ 30567 h 30567"/>
                      <a:gd name="connsiteX3" fmla="*/ 28449 w 35941"/>
                      <a:gd name="connsiteY3" fmla="*/ 27202 h 30567"/>
                      <a:gd name="connsiteX4" fmla="*/ 35941 w 35941"/>
                      <a:gd name="connsiteY4" fmla="*/ 12597 h 30567"/>
                      <a:gd name="connsiteX5" fmla="*/ 33465 w 35941"/>
                      <a:gd name="connsiteY5" fmla="*/ 3453 h 30567"/>
                      <a:gd name="connsiteX6" fmla="*/ 17590 w 35941"/>
                      <a:gd name="connsiteY6" fmla="*/ 24 h 30567"/>
                      <a:gd name="connsiteX7" fmla="*/ 4255 w 35941"/>
                      <a:gd name="connsiteY7" fmla="*/ 1104 h 30567"/>
                      <a:gd name="connsiteX8" fmla="*/ 0 w 35941"/>
                      <a:gd name="connsiteY8" fmla="*/ 12597 h 30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941" h="30567">
                        <a:moveTo>
                          <a:pt x="0" y="12597"/>
                        </a:moveTo>
                        <a:cubicBezTo>
                          <a:pt x="0" y="21487"/>
                          <a:pt x="6414" y="28853"/>
                          <a:pt x="14923" y="30314"/>
                        </a:cubicBezTo>
                        <a:cubicBezTo>
                          <a:pt x="15939" y="30504"/>
                          <a:pt x="16955" y="30567"/>
                          <a:pt x="17971" y="30567"/>
                        </a:cubicBezTo>
                        <a:cubicBezTo>
                          <a:pt x="21908" y="30567"/>
                          <a:pt x="25527" y="29298"/>
                          <a:pt x="28449" y="27202"/>
                        </a:cubicBezTo>
                        <a:cubicBezTo>
                          <a:pt x="32957" y="23900"/>
                          <a:pt x="35941" y="18630"/>
                          <a:pt x="35941" y="12597"/>
                        </a:cubicBezTo>
                        <a:cubicBezTo>
                          <a:pt x="35941" y="9295"/>
                          <a:pt x="35052" y="6120"/>
                          <a:pt x="33465" y="3453"/>
                        </a:cubicBezTo>
                        <a:cubicBezTo>
                          <a:pt x="28956" y="1484"/>
                          <a:pt x="23686" y="214"/>
                          <a:pt x="17590" y="24"/>
                        </a:cubicBezTo>
                        <a:cubicBezTo>
                          <a:pt x="13081" y="-103"/>
                          <a:pt x="8636" y="278"/>
                          <a:pt x="4255" y="1104"/>
                        </a:cubicBezTo>
                        <a:cubicBezTo>
                          <a:pt x="1588" y="4215"/>
                          <a:pt x="0" y="8215"/>
                          <a:pt x="0" y="1259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20339EEA-81B8-41FE-953E-56016E04518C}"/>
                  </a:ext>
                </a:extLst>
              </p:cNvPr>
              <p:cNvGrpSpPr/>
              <p:nvPr/>
            </p:nvGrpSpPr>
            <p:grpSpPr>
              <a:xfrm>
                <a:off x="8015223" y="2342269"/>
                <a:ext cx="265303" cy="35741"/>
                <a:chOff x="8015223" y="2342269"/>
                <a:chExt cx="265303" cy="35741"/>
              </a:xfrm>
              <a:solidFill>
                <a:srgbClr val="383938"/>
              </a:solidFill>
            </p:grpSpPr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82BD0F15-765B-4236-8EA2-D1A56F1568DE}"/>
                    </a:ext>
                  </a:extLst>
                </p:cNvPr>
                <p:cNvSpPr/>
                <p:nvPr/>
              </p:nvSpPr>
              <p:spPr>
                <a:xfrm>
                  <a:off x="8015223" y="2342768"/>
                  <a:ext cx="86799" cy="35242"/>
                </a:xfrm>
                <a:custGeom>
                  <a:avLst/>
                  <a:gdLst>
                    <a:gd name="connsiteX0" fmla="*/ 71120 w 86799"/>
                    <a:gd name="connsiteY0" fmla="*/ 0 h 35242"/>
                    <a:gd name="connsiteX1" fmla="*/ 86360 w 86799"/>
                    <a:gd name="connsiteY1" fmla="*/ 11113 h 35242"/>
                    <a:gd name="connsiteX2" fmla="*/ 75057 w 86799"/>
                    <a:gd name="connsiteY2" fmla="*/ 23368 h 35242"/>
                    <a:gd name="connsiteX3" fmla="*/ 33909 w 86799"/>
                    <a:gd name="connsiteY3" fmla="*/ 26035 h 35242"/>
                    <a:gd name="connsiteX4" fmla="*/ 0 w 86799"/>
                    <a:gd name="connsiteY4" fmla="*/ 35242 h 35242"/>
                    <a:gd name="connsiteX5" fmla="*/ 26162 w 86799"/>
                    <a:gd name="connsiteY5" fmla="*/ 7239 h 35242"/>
                    <a:gd name="connsiteX6" fmla="*/ 71120 w 86799"/>
                    <a:gd name="connsiteY6" fmla="*/ 0 h 35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799" h="35242">
                      <a:moveTo>
                        <a:pt x="71120" y="0"/>
                      </a:moveTo>
                      <a:cubicBezTo>
                        <a:pt x="71120" y="0"/>
                        <a:pt x="83248" y="698"/>
                        <a:pt x="86360" y="11113"/>
                      </a:cubicBezTo>
                      <a:cubicBezTo>
                        <a:pt x="89471" y="21526"/>
                        <a:pt x="75057" y="23368"/>
                        <a:pt x="75057" y="23368"/>
                      </a:cubicBezTo>
                      <a:cubicBezTo>
                        <a:pt x="75057" y="23368"/>
                        <a:pt x="46292" y="25845"/>
                        <a:pt x="33909" y="26035"/>
                      </a:cubicBezTo>
                      <a:cubicBezTo>
                        <a:pt x="21463" y="26226"/>
                        <a:pt x="0" y="35242"/>
                        <a:pt x="0" y="35242"/>
                      </a:cubicBezTo>
                      <a:cubicBezTo>
                        <a:pt x="0" y="35242"/>
                        <a:pt x="6286" y="14542"/>
                        <a:pt x="26162" y="7239"/>
                      </a:cubicBezTo>
                      <a:cubicBezTo>
                        <a:pt x="46038" y="-64"/>
                        <a:pt x="71120" y="0"/>
                        <a:pt x="71120" y="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4B21DCBD-0B49-4A64-A6FD-ACF24AF13003}"/>
                    </a:ext>
                  </a:extLst>
                </p:cNvPr>
                <p:cNvSpPr/>
                <p:nvPr/>
              </p:nvSpPr>
              <p:spPr>
                <a:xfrm>
                  <a:off x="8187979" y="2342269"/>
                  <a:ext cx="92548" cy="33138"/>
                </a:xfrm>
                <a:custGeom>
                  <a:avLst/>
                  <a:gdLst>
                    <a:gd name="connsiteX0" fmla="*/ 14888 w 92548"/>
                    <a:gd name="connsiteY0" fmla="*/ 1198 h 33138"/>
                    <a:gd name="connsiteX1" fmla="*/ 155 w 92548"/>
                    <a:gd name="connsiteY1" fmla="*/ 12945 h 33138"/>
                    <a:gd name="connsiteX2" fmla="*/ 15586 w 92548"/>
                    <a:gd name="connsiteY2" fmla="*/ 23740 h 33138"/>
                    <a:gd name="connsiteX3" fmla="*/ 53877 w 92548"/>
                    <a:gd name="connsiteY3" fmla="*/ 22280 h 33138"/>
                    <a:gd name="connsiteX4" fmla="*/ 92548 w 92548"/>
                    <a:gd name="connsiteY4" fmla="*/ 33138 h 33138"/>
                    <a:gd name="connsiteX5" fmla="*/ 59591 w 92548"/>
                    <a:gd name="connsiteY5" fmla="*/ 2785 h 33138"/>
                    <a:gd name="connsiteX6" fmla="*/ 14888 w 92548"/>
                    <a:gd name="connsiteY6" fmla="*/ 1198 h 3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2548" h="33138">
                      <a:moveTo>
                        <a:pt x="14888" y="1198"/>
                      </a:moveTo>
                      <a:cubicBezTo>
                        <a:pt x="14888" y="1198"/>
                        <a:pt x="2124" y="2277"/>
                        <a:pt x="155" y="12945"/>
                      </a:cubicBezTo>
                      <a:cubicBezTo>
                        <a:pt x="-1813" y="23613"/>
                        <a:pt x="15586" y="23740"/>
                        <a:pt x="15586" y="23740"/>
                      </a:cubicBezTo>
                      <a:cubicBezTo>
                        <a:pt x="15586" y="23740"/>
                        <a:pt x="41557" y="23359"/>
                        <a:pt x="53877" y="22280"/>
                      </a:cubicBezTo>
                      <a:cubicBezTo>
                        <a:pt x="66259" y="21200"/>
                        <a:pt x="92548" y="33138"/>
                        <a:pt x="92548" y="33138"/>
                      </a:cubicBezTo>
                      <a:cubicBezTo>
                        <a:pt x="92548" y="33138"/>
                        <a:pt x="80102" y="7992"/>
                        <a:pt x="59591" y="2785"/>
                      </a:cubicBezTo>
                      <a:cubicBezTo>
                        <a:pt x="39081" y="-2358"/>
                        <a:pt x="14888" y="1198"/>
                        <a:pt x="14888" y="119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111B49C3-0C7A-4C10-B464-346794D4DBF6}"/>
                  </a:ext>
                </a:extLst>
              </p:cNvPr>
              <p:cNvSpPr/>
              <p:nvPr/>
            </p:nvSpPr>
            <p:spPr>
              <a:xfrm>
                <a:off x="7979029" y="2341943"/>
                <a:ext cx="348932" cy="157226"/>
              </a:xfrm>
              <a:custGeom>
                <a:avLst/>
                <a:gdLst>
                  <a:gd name="connsiteX0" fmla="*/ 0 w 348932"/>
                  <a:gd name="connsiteY0" fmla="*/ 74676 h 157226"/>
                  <a:gd name="connsiteX1" fmla="*/ 29845 w 348932"/>
                  <a:gd name="connsiteY1" fmla="*/ 130429 h 157226"/>
                  <a:gd name="connsiteX2" fmla="*/ 86551 w 348932"/>
                  <a:gd name="connsiteY2" fmla="*/ 157226 h 157226"/>
                  <a:gd name="connsiteX3" fmla="*/ 158052 w 348932"/>
                  <a:gd name="connsiteY3" fmla="*/ 85027 h 157226"/>
                  <a:gd name="connsiteX4" fmla="*/ 184467 w 348932"/>
                  <a:gd name="connsiteY4" fmla="*/ 75184 h 157226"/>
                  <a:gd name="connsiteX5" fmla="*/ 204788 w 348932"/>
                  <a:gd name="connsiteY5" fmla="*/ 80201 h 157226"/>
                  <a:gd name="connsiteX6" fmla="*/ 270192 w 348932"/>
                  <a:gd name="connsiteY6" fmla="*/ 157163 h 157226"/>
                  <a:gd name="connsiteX7" fmla="*/ 322008 w 348932"/>
                  <a:gd name="connsiteY7" fmla="*/ 130175 h 157226"/>
                  <a:gd name="connsiteX8" fmla="*/ 348932 w 348932"/>
                  <a:gd name="connsiteY8" fmla="*/ 74613 h 157226"/>
                  <a:gd name="connsiteX9" fmla="*/ 287020 w 348932"/>
                  <a:gd name="connsiteY9" fmla="*/ 0 h 157226"/>
                  <a:gd name="connsiteX10" fmla="*/ 205677 w 348932"/>
                  <a:gd name="connsiteY10" fmla="*/ 68453 h 157226"/>
                  <a:gd name="connsiteX11" fmla="*/ 185356 w 348932"/>
                  <a:gd name="connsiteY11" fmla="*/ 64262 h 157226"/>
                  <a:gd name="connsiteX12" fmla="*/ 157988 w 348932"/>
                  <a:gd name="connsiteY12" fmla="*/ 71882 h 157226"/>
                  <a:gd name="connsiteX13" fmla="*/ 67881 w 348932"/>
                  <a:gd name="connsiteY13" fmla="*/ 0 h 157226"/>
                  <a:gd name="connsiteX14" fmla="*/ 0 w 348932"/>
                  <a:gd name="connsiteY14" fmla="*/ 74676 h 157226"/>
                  <a:gd name="connsiteX15" fmla="*/ 215709 w 348932"/>
                  <a:gd name="connsiteY15" fmla="*/ 77788 h 157226"/>
                  <a:gd name="connsiteX16" fmla="*/ 287147 w 348932"/>
                  <a:gd name="connsiteY16" fmla="*/ 10986 h 157226"/>
                  <a:gd name="connsiteX17" fmla="*/ 338138 w 348932"/>
                  <a:gd name="connsiteY17" fmla="*/ 74676 h 157226"/>
                  <a:gd name="connsiteX18" fmla="*/ 314325 w 348932"/>
                  <a:gd name="connsiteY18" fmla="*/ 122682 h 157226"/>
                  <a:gd name="connsiteX19" fmla="*/ 270319 w 348932"/>
                  <a:gd name="connsiteY19" fmla="*/ 146367 h 157226"/>
                  <a:gd name="connsiteX20" fmla="*/ 215709 w 348932"/>
                  <a:gd name="connsiteY20" fmla="*/ 77788 h 157226"/>
                  <a:gd name="connsiteX21" fmla="*/ 10922 w 348932"/>
                  <a:gd name="connsiteY21" fmla="*/ 74676 h 157226"/>
                  <a:gd name="connsiteX22" fmla="*/ 68008 w 348932"/>
                  <a:gd name="connsiteY22" fmla="*/ 10986 h 157226"/>
                  <a:gd name="connsiteX23" fmla="*/ 147701 w 348932"/>
                  <a:gd name="connsiteY23" fmla="*/ 77788 h 157226"/>
                  <a:gd name="connsiteX24" fmla="*/ 86677 w 348932"/>
                  <a:gd name="connsiteY24" fmla="*/ 146367 h 157226"/>
                  <a:gd name="connsiteX25" fmla="*/ 37338 w 348932"/>
                  <a:gd name="connsiteY25" fmla="*/ 122492 h 157226"/>
                  <a:gd name="connsiteX26" fmla="*/ 10922 w 348932"/>
                  <a:gd name="connsiteY26" fmla="*/ 74676 h 157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8932" h="157226">
                    <a:moveTo>
                      <a:pt x="0" y="74676"/>
                    </a:moveTo>
                    <a:cubicBezTo>
                      <a:pt x="0" y="92646"/>
                      <a:pt x="10858" y="112967"/>
                      <a:pt x="29845" y="130429"/>
                    </a:cubicBezTo>
                    <a:cubicBezTo>
                      <a:pt x="48006" y="147193"/>
                      <a:pt x="69214" y="157226"/>
                      <a:pt x="86551" y="157226"/>
                    </a:cubicBezTo>
                    <a:cubicBezTo>
                      <a:pt x="119952" y="157226"/>
                      <a:pt x="153988" y="121920"/>
                      <a:pt x="158052" y="85027"/>
                    </a:cubicBezTo>
                    <a:cubicBezTo>
                      <a:pt x="161544" y="82360"/>
                      <a:pt x="173165" y="74232"/>
                      <a:pt x="184467" y="75184"/>
                    </a:cubicBezTo>
                    <a:cubicBezTo>
                      <a:pt x="197231" y="76264"/>
                      <a:pt x="202755" y="78867"/>
                      <a:pt x="204788" y="80201"/>
                    </a:cubicBezTo>
                    <a:cubicBezTo>
                      <a:pt x="206121" y="118745"/>
                      <a:pt x="238442" y="157163"/>
                      <a:pt x="270192" y="157163"/>
                    </a:cubicBezTo>
                    <a:cubicBezTo>
                      <a:pt x="286067" y="157163"/>
                      <a:pt x="305435" y="147066"/>
                      <a:pt x="322008" y="130175"/>
                    </a:cubicBezTo>
                    <a:cubicBezTo>
                      <a:pt x="339089" y="112713"/>
                      <a:pt x="348932" y="92456"/>
                      <a:pt x="348932" y="74613"/>
                    </a:cubicBezTo>
                    <a:cubicBezTo>
                      <a:pt x="348932" y="35560"/>
                      <a:pt x="319405" y="0"/>
                      <a:pt x="287020" y="0"/>
                    </a:cubicBezTo>
                    <a:cubicBezTo>
                      <a:pt x="255777" y="0"/>
                      <a:pt x="212534" y="33909"/>
                      <a:pt x="205677" y="68453"/>
                    </a:cubicBezTo>
                    <a:cubicBezTo>
                      <a:pt x="201231" y="66675"/>
                      <a:pt x="194754" y="65024"/>
                      <a:pt x="185356" y="64262"/>
                    </a:cubicBezTo>
                    <a:cubicBezTo>
                      <a:pt x="174815" y="63373"/>
                      <a:pt x="164719" y="67882"/>
                      <a:pt x="157988" y="71882"/>
                    </a:cubicBezTo>
                    <a:cubicBezTo>
                      <a:pt x="152971" y="36132"/>
                      <a:pt x="103315" y="0"/>
                      <a:pt x="67881" y="0"/>
                    </a:cubicBezTo>
                    <a:cubicBezTo>
                      <a:pt x="32385" y="127"/>
                      <a:pt x="0" y="35687"/>
                      <a:pt x="0" y="74676"/>
                    </a:cubicBezTo>
                    <a:close/>
                    <a:moveTo>
                      <a:pt x="215709" y="77788"/>
                    </a:moveTo>
                    <a:cubicBezTo>
                      <a:pt x="215709" y="46799"/>
                      <a:pt x="258952" y="10986"/>
                      <a:pt x="287147" y="10986"/>
                    </a:cubicBezTo>
                    <a:cubicBezTo>
                      <a:pt x="313372" y="10986"/>
                      <a:pt x="338138" y="41974"/>
                      <a:pt x="338138" y="74676"/>
                    </a:cubicBezTo>
                    <a:cubicBezTo>
                      <a:pt x="338138" y="89471"/>
                      <a:pt x="329247" y="107442"/>
                      <a:pt x="314325" y="122682"/>
                    </a:cubicBezTo>
                    <a:cubicBezTo>
                      <a:pt x="300038" y="137287"/>
                      <a:pt x="283146" y="146367"/>
                      <a:pt x="270319" y="146367"/>
                    </a:cubicBezTo>
                    <a:cubicBezTo>
                      <a:pt x="243777" y="146367"/>
                      <a:pt x="215709" y="111125"/>
                      <a:pt x="215709" y="77788"/>
                    </a:cubicBezTo>
                    <a:close/>
                    <a:moveTo>
                      <a:pt x="10922" y="74676"/>
                    </a:moveTo>
                    <a:cubicBezTo>
                      <a:pt x="10922" y="41910"/>
                      <a:pt x="38671" y="10986"/>
                      <a:pt x="68008" y="10986"/>
                    </a:cubicBezTo>
                    <a:cubicBezTo>
                      <a:pt x="99440" y="10986"/>
                      <a:pt x="147701" y="46799"/>
                      <a:pt x="147701" y="77788"/>
                    </a:cubicBezTo>
                    <a:cubicBezTo>
                      <a:pt x="147701" y="111125"/>
                      <a:pt x="116332" y="146367"/>
                      <a:pt x="86677" y="146367"/>
                    </a:cubicBezTo>
                    <a:cubicBezTo>
                      <a:pt x="72199" y="146367"/>
                      <a:pt x="53277" y="137224"/>
                      <a:pt x="37338" y="122492"/>
                    </a:cubicBezTo>
                    <a:cubicBezTo>
                      <a:pt x="20765" y="107252"/>
                      <a:pt x="10922" y="89408"/>
                      <a:pt x="10922" y="74676"/>
                    </a:cubicBezTo>
                    <a:close/>
                  </a:path>
                </a:pathLst>
              </a:custGeom>
              <a:solidFill>
                <a:srgbClr val="6A699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9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7285358" y="2618625"/>
              <a:ext cx="481135" cy="917131"/>
              <a:chOff x="7285358" y="2618625"/>
              <a:chExt cx="481135" cy="917131"/>
            </a:xfrm>
            <a:solidFill>
              <a:schemeClr val="accent1"/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89D554F-2DB7-4EF8-9DFB-1607826E8D60}"/>
                  </a:ext>
                </a:extLst>
              </p:cNvPr>
              <p:cNvSpPr/>
              <p:nvPr/>
            </p:nvSpPr>
            <p:spPr>
              <a:xfrm>
                <a:off x="7562281" y="3173602"/>
                <a:ext cx="204212" cy="358267"/>
              </a:xfrm>
              <a:custGeom>
                <a:avLst/>
                <a:gdLst>
                  <a:gd name="connsiteX0" fmla="*/ 204212 w 204212"/>
                  <a:gd name="connsiteY0" fmla="*/ 92138 h 358267"/>
                  <a:gd name="connsiteX1" fmla="*/ 33651 w 204212"/>
                  <a:gd name="connsiteY1" fmla="*/ 0 h 358267"/>
                  <a:gd name="connsiteX2" fmla="*/ 11681 w 204212"/>
                  <a:gd name="connsiteY2" fmla="*/ 294259 h 358267"/>
                  <a:gd name="connsiteX3" fmla="*/ 165668 w 204212"/>
                  <a:gd name="connsiteY3" fmla="*/ 294259 h 358267"/>
                  <a:gd name="connsiteX4" fmla="*/ 204212 w 204212"/>
                  <a:gd name="connsiteY4" fmla="*/ 92138 h 35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12" h="358267">
                    <a:moveTo>
                      <a:pt x="204212" y="92138"/>
                    </a:moveTo>
                    <a:lnTo>
                      <a:pt x="33651" y="0"/>
                    </a:lnTo>
                    <a:cubicBezTo>
                      <a:pt x="33651" y="0"/>
                      <a:pt x="-24070" y="208979"/>
                      <a:pt x="11681" y="294259"/>
                    </a:cubicBezTo>
                    <a:cubicBezTo>
                      <a:pt x="47431" y="379476"/>
                      <a:pt x="137157" y="379730"/>
                      <a:pt x="165668" y="294259"/>
                    </a:cubicBezTo>
                    <a:cubicBezTo>
                      <a:pt x="193100" y="211709"/>
                      <a:pt x="204212" y="92138"/>
                      <a:pt x="204212" y="92138"/>
                    </a:cubicBezTo>
                    <a:close/>
                  </a:path>
                </a:pathLst>
              </a:custGeom>
              <a:solidFill>
                <a:srgbClr val="A9554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FE55AFA-553E-4648-B4F1-DB6DCF1CA85D}"/>
                  </a:ext>
                </a:extLst>
              </p:cNvPr>
              <p:cNvSpPr/>
              <p:nvPr/>
            </p:nvSpPr>
            <p:spPr>
              <a:xfrm>
                <a:off x="7285358" y="2618625"/>
                <a:ext cx="452859" cy="917131"/>
              </a:xfrm>
              <a:custGeom>
                <a:avLst/>
                <a:gdLst>
                  <a:gd name="connsiteX0" fmla="*/ 113979 w 452859"/>
                  <a:gd name="connsiteY0" fmla="*/ 293929 h 917131"/>
                  <a:gd name="connsiteX1" fmla="*/ 149348 w 452859"/>
                  <a:gd name="connsiteY1" fmla="*/ 343205 h 917131"/>
                  <a:gd name="connsiteX2" fmla="*/ 209864 w 452859"/>
                  <a:gd name="connsiteY2" fmla="*/ 404673 h 917131"/>
                  <a:gd name="connsiteX3" fmla="*/ 257743 w 452859"/>
                  <a:gd name="connsiteY3" fmla="*/ 840790 h 917131"/>
                  <a:gd name="connsiteX4" fmla="*/ 400300 w 452859"/>
                  <a:gd name="connsiteY4" fmla="*/ 911021 h 917131"/>
                  <a:gd name="connsiteX5" fmla="*/ 447100 w 452859"/>
                  <a:gd name="connsiteY5" fmla="*/ 732269 h 917131"/>
                  <a:gd name="connsiteX6" fmla="*/ 285302 w 452859"/>
                  <a:gd name="connsiteY6" fmla="*/ 369875 h 917131"/>
                  <a:gd name="connsiteX7" fmla="*/ 299082 w 452859"/>
                  <a:gd name="connsiteY7" fmla="*/ 349174 h 917131"/>
                  <a:gd name="connsiteX8" fmla="*/ 337689 w 452859"/>
                  <a:gd name="connsiteY8" fmla="*/ 230619 h 917131"/>
                  <a:gd name="connsiteX9" fmla="*/ 384934 w 452859"/>
                  <a:gd name="connsiteY9" fmla="*/ 131178 h 917131"/>
                  <a:gd name="connsiteX10" fmla="*/ 326895 w 452859"/>
                  <a:gd name="connsiteY10" fmla="*/ 171374 h 917131"/>
                  <a:gd name="connsiteX11" fmla="*/ 285683 w 452859"/>
                  <a:gd name="connsiteY11" fmla="*/ 234556 h 917131"/>
                  <a:gd name="connsiteX12" fmla="*/ 277110 w 452859"/>
                  <a:gd name="connsiteY12" fmla="*/ 231000 h 917131"/>
                  <a:gd name="connsiteX13" fmla="*/ 253870 w 452859"/>
                  <a:gd name="connsiteY13" fmla="*/ 186741 h 917131"/>
                  <a:gd name="connsiteX14" fmla="*/ 238312 w 452859"/>
                  <a:gd name="connsiteY14" fmla="*/ 148006 h 917131"/>
                  <a:gd name="connsiteX15" fmla="*/ 140268 w 452859"/>
                  <a:gd name="connsiteY15" fmla="*/ 686 h 917131"/>
                  <a:gd name="connsiteX16" fmla="*/ 151635 w 452859"/>
                  <a:gd name="connsiteY16" fmla="*/ 42342 h 917131"/>
                  <a:gd name="connsiteX17" fmla="*/ 201164 w 452859"/>
                  <a:gd name="connsiteY17" fmla="*/ 164262 h 917131"/>
                  <a:gd name="connsiteX18" fmla="*/ 160080 w 452859"/>
                  <a:gd name="connsiteY18" fmla="*/ 129781 h 917131"/>
                  <a:gd name="connsiteX19" fmla="*/ 79498 w 452859"/>
                  <a:gd name="connsiteY19" fmla="*/ 19609 h 917131"/>
                  <a:gd name="connsiteX20" fmla="*/ 93659 w 452859"/>
                  <a:gd name="connsiteY20" fmla="*/ 80188 h 917131"/>
                  <a:gd name="connsiteX21" fmla="*/ 141030 w 452859"/>
                  <a:gd name="connsiteY21" fmla="*/ 198488 h 917131"/>
                  <a:gd name="connsiteX22" fmla="*/ 39176 w 452859"/>
                  <a:gd name="connsiteY22" fmla="*/ 90792 h 917131"/>
                  <a:gd name="connsiteX23" fmla="*/ 17713 w 452859"/>
                  <a:gd name="connsiteY23" fmla="*/ 98476 h 917131"/>
                  <a:gd name="connsiteX24" fmla="*/ 105407 w 452859"/>
                  <a:gd name="connsiteY24" fmla="*/ 239509 h 917131"/>
                  <a:gd name="connsiteX25" fmla="*/ 40192 w 452859"/>
                  <a:gd name="connsiteY25" fmla="*/ 200330 h 917131"/>
                  <a:gd name="connsiteX26" fmla="*/ 695 w 452859"/>
                  <a:gd name="connsiteY26" fmla="*/ 185915 h 917131"/>
                  <a:gd name="connsiteX27" fmla="*/ 113979 w 452859"/>
                  <a:gd name="connsiteY27" fmla="*/ 293929 h 91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52859" h="917131">
                    <a:moveTo>
                      <a:pt x="113979" y="293929"/>
                    </a:moveTo>
                    <a:cubicBezTo>
                      <a:pt x="113979" y="293929"/>
                      <a:pt x="132585" y="320853"/>
                      <a:pt x="149348" y="343205"/>
                    </a:cubicBezTo>
                    <a:cubicBezTo>
                      <a:pt x="174113" y="376225"/>
                      <a:pt x="209864" y="404673"/>
                      <a:pt x="209864" y="404673"/>
                    </a:cubicBezTo>
                    <a:cubicBezTo>
                      <a:pt x="209864" y="404673"/>
                      <a:pt x="227897" y="791832"/>
                      <a:pt x="257743" y="840790"/>
                    </a:cubicBezTo>
                    <a:cubicBezTo>
                      <a:pt x="283270" y="911021"/>
                      <a:pt x="366264" y="928040"/>
                      <a:pt x="400300" y="911021"/>
                    </a:cubicBezTo>
                    <a:cubicBezTo>
                      <a:pt x="415922" y="903211"/>
                      <a:pt x="470532" y="849300"/>
                      <a:pt x="447100" y="732269"/>
                    </a:cubicBezTo>
                    <a:cubicBezTo>
                      <a:pt x="433384" y="702297"/>
                      <a:pt x="285302" y="369875"/>
                      <a:pt x="285302" y="369875"/>
                    </a:cubicBezTo>
                    <a:cubicBezTo>
                      <a:pt x="285302" y="369875"/>
                      <a:pt x="285302" y="369875"/>
                      <a:pt x="299082" y="349174"/>
                    </a:cubicBezTo>
                    <a:cubicBezTo>
                      <a:pt x="312798" y="328536"/>
                      <a:pt x="316988" y="279260"/>
                      <a:pt x="337689" y="230619"/>
                    </a:cubicBezTo>
                    <a:cubicBezTo>
                      <a:pt x="358327" y="181978"/>
                      <a:pt x="394077" y="138608"/>
                      <a:pt x="384934" y="131178"/>
                    </a:cubicBezTo>
                    <a:cubicBezTo>
                      <a:pt x="375789" y="123812"/>
                      <a:pt x="345627" y="142672"/>
                      <a:pt x="326895" y="171374"/>
                    </a:cubicBezTo>
                    <a:cubicBezTo>
                      <a:pt x="308162" y="200076"/>
                      <a:pt x="300986" y="233985"/>
                      <a:pt x="285683" y="234556"/>
                    </a:cubicBezTo>
                    <a:cubicBezTo>
                      <a:pt x="282698" y="234683"/>
                      <a:pt x="279841" y="233477"/>
                      <a:pt x="277110" y="231000"/>
                    </a:cubicBezTo>
                    <a:cubicBezTo>
                      <a:pt x="269681" y="224396"/>
                      <a:pt x="262760" y="208839"/>
                      <a:pt x="253870" y="186741"/>
                    </a:cubicBezTo>
                    <a:cubicBezTo>
                      <a:pt x="249298" y="175438"/>
                      <a:pt x="244217" y="162420"/>
                      <a:pt x="238312" y="148006"/>
                    </a:cubicBezTo>
                    <a:cubicBezTo>
                      <a:pt x="205990" y="69456"/>
                      <a:pt x="180463" y="12814"/>
                      <a:pt x="140268" y="686"/>
                    </a:cubicBezTo>
                    <a:cubicBezTo>
                      <a:pt x="125980" y="-3569"/>
                      <a:pt x="132711" y="12179"/>
                      <a:pt x="151635" y="42342"/>
                    </a:cubicBezTo>
                    <a:cubicBezTo>
                      <a:pt x="170494" y="72441"/>
                      <a:pt x="203895" y="154927"/>
                      <a:pt x="201164" y="164262"/>
                    </a:cubicBezTo>
                    <a:cubicBezTo>
                      <a:pt x="198498" y="173533"/>
                      <a:pt x="173415" y="150228"/>
                      <a:pt x="160080" y="129781"/>
                    </a:cubicBezTo>
                    <a:cubicBezTo>
                      <a:pt x="146745" y="109271"/>
                      <a:pt x="98231" y="22657"/>
                      <a:pt x="79498" y="19609"/>
                    </a:cubicBezTo>
                    <a:cubicBezTo>
                      <a:pt x="60766" y="16561"/>
                      <a:pt x="76133" y="46533"/>
                      <a:pt x="93659" y="80188"/>
                    </a:cubicBezTo>
                    <a:cubicBezTo>
                      <a:pt x="111248" y="113779"/>
                      <a:pt x="155254" y="194297"/>
                      <a:pt x="141030" y="198488"/>
                    </a:cubicBezTo>
                    <a:cubicBezTo>
                      <a:pt x="126742" y="202679"/>
                      <a:pt x="68068" y="104826"/>
                      <a:pt x="39176" y="90792"/>
                    </a:cubicBezTo>
                    <a:cubicBezTo>
                      <a:pt x="10284" y="76759"/>
                      <a:pt x="8822" y="85204"/>
                      <a:pt x="17713" y="98476"/>
                    </a:cubicBezTo>
                    <a:cubicBezTo>
                      <a:pt x="26603" y="111811"/>
                      <a:pt x="117345" y="235255"/>
                      <a:pt x="105407" y="239509"/>
                    </a:cubicBezTo>
                    <a:cubicBezTo>
                      <a:pt x="93468" y="243764"/>
                      <a:pt x="40192" y="200330"/>
                      <a:pt x="40192" y="200330"/>
                    </a:cubicBezTo>
                    <a:cubicBezTo>
                      <a:pt x="40192" y="200330"/>
                      <a:pt x="11744" y="173406"/>
                      <a:pt x="695" y="185915"/>
                    </a:cubicBezTo>
                    <a:cubicBezTo>
                      <a:pt x="-10354" y="198425"/>
                      <a:pt x="113979" y="293929"/>
                      <a:pt x="113979" y="293929"/>
                    </a:cubicBezTo>
                    <a:close/>
                  </a:path>
                </a:pathLst>
              </a:custGeom>
              <a:solidFill>
                <a:srgbClr val="AA605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59500494-C10C-40DF-9F33-A0055312F43C}"/>
                  </a:ext>
                </a:extLst>
              </p:cNvPr>
              <p:cNvSpPr/>
              <p:nvPr/>
            </p:nvSpPr>
            <p:spPr>
              <a:xfrm>
                <a:off x="7421753" y="2805302"/>
                <a:ext cx="140715" cy="166623"/>
              </a:xfrm>
              <a:custGeom>
                <a:avLst/>
                <a:gdLst>
                  <a:gd name="connsiteX0" fmla="*/ 0 w 140715"/>
                  <a:gd name="connsiteY0" fmla="*/ 88519 h 166623"/>
                  <a:gd name="connsiteX1" fmla="*/ 70231 w 140715"/>
                  <a:gd name="connsiteY1" fmla="*/ 117221 h 166623"/>
                  <a:gd name="connsiteX2" fmla="*/ 110109 w 140715"/>
                  <a:gd name="connsiteY2" fmla="*/ 166624 h 166623"/>
                  <a:gd name="connsiteX3" fmla="*/ 114935 w 140715"/>
                  <a:gd name="connsiteY3" fmla="*/ 75755 h 166623"/>
                  <a:gd name="connsiteX4" fmla="*/ 140715 w 140715"/>
                  <a:gd name="connsiteY4" fmla="*/ 44260 h 166623"/>
                  <a:gd name="connsiteX5" fmla="*/ 117475 w 140715"/>
                  <a:gd name="connsiteY5" fmla="*/ 0 h 166623"/>
                  <a:gd name="connsiteX6" fmla="*/ 62230 w 140715"/>
                  <a:gd name="connsiteY6" fmla="*/ 32702 h 166623"/>
                  <a:gd name="connsiteX7" fmla="*/ 0 w 140715"/>
                  <a:gd name="connsiteY7" fmla="*/ 88519 h 166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0715" h="166623">
                    <a:moveTo>
                      <a:pt x="0" y="88519"/>
                    </a:moveTo>
                    <a:cubicBezTo>
                      <a:pt x="0" y="88519"/>
                      <a:pt x="36703" y="94933"/>
                      <a:pt x="70231" y="117221"/>
                    </a:cubicBezTo>
                    <a:cubicBezTo>
                      <a:pt x="102615" y="138811"/>
                      <a:pt x="109665" y="164846"/>
                      <a:pt x="110109" y="166624"/>
                    </a:cubicBezTo>
                    <a:cubicBezTo>
                      <a:pt x="109601" y="163893"/>
                      <a:pt x="99314" y="105346"/>
                      <a:pt x="114935" y="75755"/>
                    </a:cubicBezTo>
                    <a:cubicBezTo>
                      <a:pt x="122428" y="61595"/>
                      <a:pt x="132270" y="51245"/>
                      <a:pt x="140715" y="44260"/>
                    </a:cubicBezTo>
                    <a:cubicBezTo>
                      <a:pt x="133286" y="37655"/>
                      <a:pt x="126365" y="22098"/>
                      <a:pt x="117475" y="0"/>
                    </a:cubicBezTo>
                    <a:cubicBezTo>
                      <a:pt x="108014" y="5524"/>
                      <a:pt x="89091" y="16574"/>
                      <a:pt x="62230" y="32702"/>
                    </a:cubicBezTo>
                    <a:cubicBezTo>
                      <a:pt x="22352" y="56642"/>
                      <a:pt x="0" y="88519"/>
                      <a:pt x="0" y="88519"/>
                    </a:cubicBezTo>
                    <a:close/>
                  </a:path>
                </a:pathLst>
              </a:custGeom>
              <a:solidFill>
                <a:srgbClr val="A9554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3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8878641" y="1755761"/>
              <a:ext cx="486860" cy="316702"/>
              <a:chOff x="8878641" y="1755761"/>
              <a:chExt cx="486860" cy="316702"/>
            </a:xfrm>
            <a:solidFill>
              <a:schemeClr val="accent1"/>
            </a:solidFill>
          </p:grpSpPr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C0438B6-DBEF-4C84-A512-51A338B94CAE}"/>
                  </a:ext>
                </a:extLst>
              </p:cNvPr>
              <p:cNvSpPr/>
              <p:nvPr/>
            </p:nvSpPr>
            <p:spPr>
              <a:xfrm>
                <a:off x="8878641" y="1755761"/>
                <a:ext cx="486860" cy="316702"/>
              </a:xfrm>
              <a:custGeom>
                <a:avLst/>
                <a:gdLst>
                  <a:gd name="connsiteX0" fmla="*/ 47490 w 486860"/>
                  <a:gd name="connsiteY0" fmla="*/ 224042 h 316702"/>
                  <a:gd name="connsiteX1" fmla="*/ 378833 w 486860"/>
                  <a:gd name="connsiteY1" fmla="*/ 314403 h 316702"/>
                  <a:gd name="connsiteX2" fmla="*/ 458017 w 486860"/>
                  <a:gd name="connsiteY2" fmla="*/ 269191 h 316702"/>
                  <a:gd name="connsiteX3" fmla="*/ 484561 w 486860"/>
                  <a:gd name="connsiteY3" fmla="*/ 171845 h 316702"/>
                  <a:gd name="connsiteX4" fmla="*/ 439349 w 486860"/>
                  <a:gd name="connsiteY4" fmla="*/ 92660 h 316702"/>
                  <a:gd name="connsiteX5" fmla="*/ 108006 w 486860"/>
                  <a:gd name="connsiteY5" fmla="*/ 2300 h 316702"/>
                  <a:gd name="connsiteX6" fmla="*/ 28821 w 486860"/>
                  <a:gd name="connsiteY6" fmla="*/ 47512 h 316702"/>
                  <a:gd name="connsiteX7" fmla="*/ 2278 w 486860"/>
                  <a:gd name="connsiteY7" fmla="*/ 144857 h 316702"/>
                  <a:gd name="connsiteX8" fmla="*/ 47490 w 486860"/>
                  <a:gd name="connsiteY8" fmla="*/ 224042 h 31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860" h="316702">
                    <a:moveTo>
                      <a:pt x="47490" y="224042"/>
                    </a:moveTo>
                    <a:lnTo>
                      <a:pt x="378833" y="314403"/>
                    </a:lnTo>
                    <a:cubicBezTo>
                      <a:pt x="413187" y="323800"/>
                      <a:pt x="448620" y="303544"/>
                      <a:pt x="458017" y="269191"/>
                    </a:cubicBezTo>
                    <a:lnTo>
                      <a:pt x="484561" y="171845"/>
                    </a:lnTo>
                    <a:cubicBezTo>
                      <a:pt x="493959" y="137491"/>
                      <a:pt x="473703" y="102058"/>
                      <a:pt x="439349" y="92660"/>
                    </a:cubicBezTo>
                    <a:lnTo>
                      <a:pt x="108006" y="2300"/>
                    </a:lnTo>
                    <a:cubicBezTo>
                      <a:pt x="73653" y="-7098"/>
                      <a:pt x="38219" y="13158"/>
                      <a:pt x="28821" y="47512"/>
                    </a:cubicBezTo>
                    <a:lnTo>
                      <a:pt x="2278" y="144857"/>
                    </a:lnTo>
                    <a:cubicBezTo>
                      <a:pt x="-7056" y="179275"/>
                      <a:pt x="13137" y="214707"/>
                      <a:pt x="47490" y="224042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520A666A-141B-4548-950C-0F527C79B94D}"/>
                  </a:ext>
                </a:extLst>
              </p:cNvPr>
              <p:cNvSpPr/>
              <p:nvPr/>
            </p:nvSpPr>
            <p:spPr>
              <a:xfrm>
                <a:off x="8939085" y="1797431"/>
                <a:ext cx="14859" cy="14859"/>
              </a:xfrm>
              <a:custGeom>
                <a:avLst/>
                <a:gdLst>
                  <a:gd name="connsiteX0" fmla="*/ 14859 w 14859"/>
                  <a:gd name="connsiteY0" fmla="*/ 7430 h 14859"/>
                  <a:gd name="connsiteX1" fmla="*/ 7429 w 14859"/>
                  <a:gd name="connsiteY1" fmla="*/ 14859 h 14859"/>
                  <a:gd name="connsiteX2" fmla="*/ -1 w 14859"/>
                  <a:gd name="connsiteY2" fmla="*/ 7430 h 14859"/>
                  <a:gd name="connsiteX3" fmla="*/ 7429 w 14859"/>
                  <a:gd name="connsiteY3" fmla="*/ 0 h 14859"/>
                  <a:gd name="connsiteX4" fmla="*/ 14859 w 14859"/>
                  <a:gd name="connsiteY4" fmla="*/ 7430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9">
                    <a:moveTo>
                      <a:pt x="14859" y="7430"/>
                    </a:moveTo>
                    <a:cubicBezTo>
                      <a:pt x="14859" y="11533"/>
                      <a:pt x="11533" y="14859"/>
                      <a:pt x="7429" y="14859"/>
                    </a:cubicBezTo>
                    <a:cubicBezTo>
                      <a:pt x="3326" y="14859"/>
                      <a:pt x="-1" y="11533"/>
                      <a:pt x="-1" y="7430"/>
                    </a:cubicBezTo>
                    <a:cubicBezTo>
                      <a:pt x="-1" y="3326"/>
                      <a:pt x="3325" y="0"/>
                      <a:pt x="7429" y="0"/>
                    </a:cubicBezTo>
                    <a:cubicBezTo>
                      <a:pt x="11532" y="0"/>
                      <a:pt x="14859" y="3326"/>
                      <a:pt x="14859" y="7430"/>
                    </a:cubicBezTo>
                    <a:close/>
                  </a:path>
                </a:pathLst>
              </a:custGeom>
              <a:solidFill>
                <a:srgbClr val="83838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2721C83D-74A3-4674-BC83-BA8F30E0A17F}"/>
                </a:ext>
              </a:extLst>
            </p:cNvPr>
            <p:cNvSpPr/>
            <p:nvPr/>
          </p:nvSpPr>
          <p:spPr>
            <a:xfrm>
              <a:off x="8678354" y="1789169"/>
              <a:ext cx="821882" cy="1162881"/>
            </a:xfrm>
            <a:custGeom>
              <a:avLst/>
              <a:gdLst>
                <a:gd name="connsiteX0" fmla="*/ 0 w 821882"/>
                <a:gd name="connsiteY0" fmla="*/ 1162882 h 1162881"/>
                <a:gd name="connsiteX1" fmla="*/ 530923 w 821882"/>
                <a:gd name="connsiteY1" fmla="*/ 831793 h 1162881"/>
                <a:gd name="connsiteX2" fmla="*/ 821436 w 821882"/>
                <a:gd name="connsiteY2" fmla="*/ 202952 h 1162881"/>
                <a:gd name="connsiteX3" fmla="*/ 611568 w 821882"/>
                <a:gd name="connsiteY3" fmla="*/ 38995 h 1162881"/>
                <a:gd name="connsiteX4" fmla="*/ 522351 w 821882"/>
                <a:gd name="connsiteY4" fmla="*/ 10230 h 1162881"/>
                <a:gd name="connsiteX5" fmla="*/ 431800 w 821882"/>
                <a:gd name="connsiteY5" fmla="*/ 6547 h 1162881"/>
                <a:gd name="connsiteX6" fmla="*/ 516827 w 821882"/>
                <a:gd name="connsiteY6" fmla="*/ 33725 h 1162881"/>
                <a:gd name="connsiteX7" fmla="*/ 589788 w 821882"/>
                <a:gd name="connsiteY7" fmla="*/ 65729 h 1162881"/>
                <a:gd name="connsiteX8" fmla="*/ 524510 w 821882"/>
                <a:gd name="connsiteY8" fmla="*/ 69348 h 1162881"/>
                <a:gd name="connsiteX9" fmla="*/ 425514 w 821882"/>
                <a:gd name="connsiteY9" fmla="*/ 93288 h 1162881"/>
                <a:gd name="connsiteX10" fmla="*/ 510095 w 821882"/>
                <a:gd name="connsiteY10" fmla="*/ 97606 h 1162881"/>
                <a:gd name="connsiteX11" fmla="*/ 581851 w 821882"/>
                <a:gd name="connsiteY11" fmla="*/ 114497 h 1162881"/>
                <a:gd name="connsiteX12" fmla="*/ 508253 w 821882"/>
                <a:gd name="connsiteY12" fmla="*/ 109163 h 1162881"/>
                <a:gd name="connsiteX13" fmla="*/ 419353 w 821882"/>
                <a:gd name="connsiteY13" fmla="*/ 130499 h 1162881"/>
                <a:gd name="connsiteX14" fmla="*/ 511619 w 821882"/>
                <a:gd name="connsiteY14" fmla="*/ 140913 h 1162881"/>
                <a:gd name="connsiteX15" fmla="*/ 578612 w 821882"/>
                <a:gd name="connsiteY15" fmla="*/ 160534 h 1162881"/>
                <a:gd name="connsiteX16" fmla="*/ 526352 w 821882"/>
                <a:gd name="connsiteY16" fmla="*/ 163646 h 1162881"/>
                <a:gd name="connsiteX17" fmla="*/ 470344 w 821882"/>
                <a:gd name="connsiteY17" fmla="*/ 179267 h 1162881"/>
                <a:gd name="connsiteX18" fmla="*/ 533273 w 821882"/>
                <a:gd name="connsiteY18" fmla="*/ 186188 h 1162881"/>
                <a:gd name="connsiteX19" fmla="*/ 582930 w 821882"/>
                <a:gd name="connsiteY19" fmla="*/ 193872 h 1162881"/>
                <a:gd name="connsiteX20" fmla="*/ 682815 w 821882"/>
                <a:gd name="connsiteY20" fmla="*/ 215779 h 1162881"/>
                <a:gd name="connsiteX21" fmla="*/ 727456 w 821882"/>
                <a:gd name="connsiteY21" fmla="*/ 232924 h 1162881"/>
                <a:gd name="connsiteX22" fmla="*/ 390461 w 821882"/>
                <a:gd name="connsiteY22" fmla="*/ 662692 h 1162881"/>
                <a:gd name="connsiteX23" fmla="*/ 6223 w 821882"/>
                <a:gd name="connsiteY23" fmla="*/ 854653 h 1162881"/>
                <a:gd name="connsiteX24" fmla="*/ 0 w 821882"/>
                <a:gd name="connsiteY24" fmla="*/ 1162882 h 11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1882" h="1162881">
                  <a:moveTo>
                    <a:pt x="0" y="1162882"/>
                  </a:moveTo>
                  <a:cubicBezTo>
                    <a:pt x="143637" y="1099191"/>
                    <a:pt x="376682" y="966730"/>
                    <a:pt x="530923" y="831793"/>
                  </a:cubicBezTo>
                  <a:cubicBezTo>
                    <a:pt x="760793" y="630688"/>
                    <a:pt x="821436" y="202952"/>
                    <a:pt x="821436" y="202952"/>
                  </a:cubicBezTo>
                  <a:cubicBezTo>
                    <a:pt x="833120" y="118878"/>
                    <a:pt x="611568" y="38995"/>
                    <a:pt x="611568" y="38995"/>
                  </a:cubicBezTo>
                  <a:lnTo>
                    <a:pt x="522351" y="10230"/>
                  </a:lnTo>
                  <a:cubicBezTo>
                    <a:pt x="522351" y="10230"/>
                    <a:pt x="424243" y="-10090"/>
                    <a:pt x="431800" y="6547"/>
                  </a:cubicBezTo>
                  <a:cubicBezTo>
                    <a:pt x="438023" y="20326"/>
                    <a:pt x="516827" y="33725"/>
                    <a:pt x="516827" y="33725"/>
                  </a:cubicBezTo>
                  <a:cubicBezTo>
                    <a:pt x="516827" y="33725"/>
                    <a:pt x="591565" y="59442"/>
                    <a:pt x="589788" y="65729"/>
                  </a:cubicBezTo>
                  <a:cubicBezTo>
                    <a:pt x="588073" y="71952"/>
                    <a:pt x="524510" y="69348"/>
                    <a:pt x="524510" y="69348"/>
                  </a:cubicBezTo>
                  <a:cubicBezTo>
                    <a:pt x="524510" y="69348"/>
                    <a:pt x="428371" y="77984"/>
                    <a:pt x="425514" y="93288"/>
                  </a:cubicBezTo>
                  <a:cubicBezTo>
                    <a:pt x="422656" y="108591"/>
                    <a:pt x="510095" y="97606"/>
                    <a:pt x="510095" y="97606"/>
                  </a:cubicBezTo>
                  <a:lnTo>
                    <a:pt x="581851" y="114497"/>
                  </a:lnTo>
                  <a:lnTo>
                    <a:pt x="508253" y="109163"/>
                  </a:lnTo>
                  <a:cubicBezTo>
                    <a:pt x="508253" y="109163"/>
                    <a:pt x="407352" y="120466"/>
                    <a:pt x="419353" y="130499"/>
                  </a:cubicBezTo>
                  <a:cubicBezTo>
                    <a:pt x="431355" y="140468"/>
                    <a:pt x="511619" y="140913"/>
                    <a:pt x="511619" y="140913"/>
                  </a:cubicBezTo>
                  <a:cubicBezTo>
                    <a:pt x="511619" y="140913"/>
                    <a:pt x="579627" y="156788"/>
                    <a:pt x="578612" y="160534"/>
                  </a:cubicBezTo>
                  <a:cubicBezTo>
                    <a:pt x="578167" y="162249"/>
                    <a:pt x="552640" y="162249"/>
                    <a:pt x="526352" y="163646"/>
                  </a:cubicBezTo>
                  <a:cubicBezTo>
                    <a:pt x="495553" y="165233"/>
                    <a:pt x="465201" y="168027"/>
                    <a:pt x="470344" y="179267"/>
                  </a:cubicBezTo>
                  <a:cubicBezTo>
                    <a:pt x="474535" y="188474"/>
                    <a:pt x="506666" y="184982"/>
                    <a:pt x="533273" y="186188"/>
                  </a:cubicBezTo>
                  <a:cubicBezTo>
                    <a:pt x="559879" y="187458"/>
                    <a:pt x="582930" y="193872"/>
                    <a:pt x="582930" y="193872"/>
                  </a:cubicBezTo>
                  <a:cubicBezTo>
                    <a:pt x="582930" y="193872"/>
                    <a:pt x="623189" y="203524"/>
                    <a:pt x="682815" y="215779"/>
                  </a:cubicBezTo>
                  <a:cubicBezTo>
                    <a:pt x="701865" y="219716"/>
                    <a:pt x="716089" y="226257"/>
                    <a:pt x="727456" y="232924"/>
                  </a:cubicBezTo>
                  <a:cubicBezTo>
                    <a:pt x="674052" y="332111"/>
                    <a:pt x="546164" y="547948"/>
                    <a:pt x="390461" y="662692"/>
                  </a:cubicBezTo>
                  <a:cubicBezTo>
                    <a:pt x="281241" y="743210"/>
                    <a:pt x="140526" y="803218"/>
                    <a:pt x="6223" y="854653"/>
                  </a:cubicBezTo>
                  <a:lnTo>
                    <a:pt x="0" y="1162882"/>
                  </a:lnTo>
                  <a:close/>
                </a:path>
              </a:pathLst>
            </a:custGeom>
            <a:solidFill>
              <a:srgbClr val="AA605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6" name="Graphic 2">
            <a:extLst>
              <a:ext uri="{FF2B5EF4-FFF2-40B4-BE49-F238E27FC236}">
                <a16:creationId xmlns:a16="http://schemas.microsoft.com/office/drawing/2014/main" id="{20339EEA-81B8-41FE-953E-56016E04518C}"/>
              </a:ext>
            </a:extLst>
          </p:cNvPr>
          <p:cNvGrpSpPr/>
          <p:nvPr/>
        </p:nvGrpSpPr>
        <p:grpSpPr>
          <a:xfrm>
            <a:off x="6456847" y="1231287"/>
            <a:ext cx="679274" cy="349990"/>
            <a:chOff x="6853174" y="1205736"/>
            <a:chExt cx="679274" cy="349342"/>
          </a:xfrm>
          <a:solidFill>
            <a:schemeClr val="accent1"/>
          </a:solidFill>
        </p:grpSpPr>
        <p:grpSp>
          <p:nvGrpSpPr>
            <p:cNvPr id="177" name="Graphic 2">
              <a:extLst>
                <a:ext uri="{FF2B5EF4-FFF2-40B4-BE49-F238E27FC236}">
                  <a16:creationId xmlns:a16="http://schemas.microsoft.com/office/drawing/2014/main" id="{20339EEA-81B8-41FE-953E-56016E04518C}"/>
                </a:ext>
              </a:extLst>
            </p:cNvPr>
            <p:cNvGrpSpPr/>
            <p:nvPr/>
          </p:nvGrpSpPr>
          <p:grpSpPr>
            <a:xfrm>
              <a:off x="6898513" y="1205736"/>
              <a:ext cx="633935" cy="349342"/>
              <a:chOff x="6898513" y="1205736"/>
              <a:chExt cx="633935" cy="349342"/>
            </a:xfrm>
            <a:solidFill>
              <a:schemeClr val="accent1"/>
            </a:solidFill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951F6E75-CCF0-4D1E-A42B-371AD9305C5A}"/>
                  </a:ext>
                </a:extLst>
              </p:cNvPr>
              <p:cNvSpPr/>
              <p:nvPr/>
            </p:nvSpPr>
            <p:spPr>
              <a:xfrm>
                <a:off x="7200740" y="1345780"/>
                <a:ext cx="331707" cy="209297"/>
              </a:xfrm>
              <a:custGeom>
                <a:avLst/>
                <a:gdLst>
                  <a:gd name="connsiteX0" fmla="*/ 4540 w 331707"/>
                  <a:gd name="connsiteY0" fmla="*/ 184696 h 209297"/>
                  <a:gd name="connsiteX1" fmla="*/ 178023 w 331707"/>
                  <a:gd name="connsiteY1" fmla="*/ 198730 h 209297"/>
                  <a:gd name="connsiteX2" fmla="*/ 326740 w 331707"/>
                  <a:gd name="connsiteY2" fmla="*/ 86843 h 209297"/>
                  <a:gd name="connsiteX3" fmla="*/ 279241 w 331707"/>
                  <a:gd name="connsiteY3" fmla="*/ 102 h 209297"/>
                  <a:gd name="connsiteX4" fmla="*/ 272066 w 331707"/>
                  <a:gd name="connsiteY4" fmla="*/ 5499 h 209297"/>
                  <a:gd name="connsiteX5" fmla="*/ 281337 w 331707"/>
                  <a:gd name="connsiteY5" fmla="*/ 14199 h 209297"/>
                  <a:gd name="connsiteX6" fmla="*/ 146527 w 331707"/>
                  <a:gd name="connsiteY6" fmla="*/ 126911 h 209297"/>
                  <a:gd name="connsiteX7" fmla="*/ 11462 w 331707"/>
                  <a:gd name="connsiteY7" fmla="*/ 133071 h 209297"/>
                  <a:gd name="connsiteX8" fmla="*/ 4540 w 331707"/>
                  <a:gd name="connsiteY8" fmla="*/ 184696 h 209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1707" h="209297">
                    <a:moveTo>
                      <a:pt x="4540" y="184696"/>
                    </a:moveTo>
                    <a:cubicBezTo>
                      <a:pt x="59913" y="214097"/>
                      <a:pt x="118714" y="214986"/>
                      <a:pt x="178023" y="198730"/>
                    </a:cubicBezTo>
                    <a:cubicBezTo>
                      <a:pt x="237268" y="182474"/>
                      <a:pt x="310674" y="138024"/>
                      <a:pt x="326740" y="86843"/>
                    </a:cubicBezTo>
                    <a:cubicBezTo>
                      <a:pt x="342805" y="35662"/>
                      <a:pt x="318041" y="18453"/>
                      <a:pt x="279241" y="102"/>
                    </a:cubicBezTo>
                    <a:cubicBezTo>
                      <a:pt x="277337" y="-787"/>
                      <a:pt x="273018" y="4420"/>
                      <a:pt x="272066" y="5499"/>
                    </a:cubicBezTo>
                    <a:cubicBezTo>
                      <a:pt x="274860" y="8674"/>
                      <a:pt x="278797" y="10833"/>
                      <a:pt x="281337" y="14199"/>
                    </a:cubicBezTo>
                    <a:cubicBezTo>
                      <a:pt x="257842" y="66269"/>
                      <a:pt x="198279" y="110211"/>
                      <a:pt x="146527" y="126911"/>
                    </a:cubicBezTo>
                    <a:cubicBezTo>
                      <a:pt x="94774" y="143612"/>
                      <a:pt x="60166" y="143358"/>
                      <a:pt x="11462" y="133071"/>
                    </a:cubicBezTo>
                    <a:cubicBezTo>
                      <a:pt x="-1619" y="148184"/>
                      <a:pt x="-2889" y="165900"/>
                      <a:pt x="4540" y="1846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387AC0E5-6EA8-4E56-BE60-BF6502B75250}"/>
                  </a:ext>
                </a:extLst>
              </p:cNvPr>
              <p:cNvSpPr/>
              <p:nvPr/>
            </p:nvSpPr>
            <p:spPr>
              <a:xfrm>
                <a:off x="6898513" y="1205736"/>
                <a:ext cx="584200" cy="280317"/>
              </a:xfrm>
              <a:custGeom>
                <a:avLst/>
                <a:gdLst>
                  <a:gd name="connsiteX0" fmla="*/ 0 w 584200"/>
                  <a:gd name="connsiteY0" fmla="*/ 192534 h 280317"/>
                  <a:gd name="connsiteX1" fmla="*/ 257810 w 584200"/>
                  <a:gd name="connsiteY1" fmla="*/ 131447 h 280317"/>
                  <a:gd name="connsiteX2" fmla="*/ 253047 w 584200"/>
                  <a:gd name="connsiteY2" fmla="*/ 101729 h 280317"/>
                  <a:gd name="connsiteX3" fmla="*/ 252857 w 584200"/>
                  <a:gd name="connsiteY3" fmla="*/ 37149 h 280317"/>
                  <a:gd name="connsiteX4" fmla="*/ 273876 w 584200"/>
                  <a:gd name="connsiteY4" fmla="*/ 174500 h 280317"/>
                  <a:gd name="connsiteX5" fmla="*/ 313754 w 584200"/>
                  <a:gd name="connsiteY5" fmla="*/ 273496 h 280317"/>
                  <a:gd name="connsiteX6" fmla="*/ 448945 w 584200"/>
                  <a:gd name="connsiteY6" fmla="*/ 267083 h 280317"/>
                  <a:gd name="connsiteX7" fmla="*/ 584200 w 584200"/>
                  <a:gd name="connsiteY7" fmla="*/ 154561 h 280317"/>
                  <a:gd name="connsiteX8" fmla="*/ 573215 w 584200"/>
                  <a:gd name="connsiteY8" fmla="*/ 144210 h 280317"/>
                  <a:gd name="connsiteX9" fmla="*/ 311721 w 584200"/>
                  <a:gd name="connsiteY9" fmla="*/ 256 h 280317"/>
                  <a:gd name="connsiteX10" fmla="*/ 0 w 584200"/>
                  <a:gd name="connsiteY10" fmla="*/ 192534 h 28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4200" h="280317">
                    <a:moveTo>
                      <a:pt x="0" y="192534"/>
                    </a:moveTo>
                    <a:cubicBezTo>
                      <a:pt x="83312" y="190629"/>
                      <a:pt x="189167" y="110428"/>
                      <a:pt x="257810" y="131447"/>
                    </a:cubicBezTo>
                    <a:cubicBezTo>
                      <a:pt x="255460" y="118429"/>
                      <a:pt x="255333" y="117794"/>
                      <a:pt x="253047" y="101729"/>
                    </a:cubicBezTo>
                    <a:cubicBezTo>
                      <a:pt x="250889" y="86616"/>
                      <a:pt x="250507" y="54866"/>
                      <a:pt x="252857" y="37149"/>
                    </a:cubicBezTo>
                    <a:cubicBezTo>
                      <a:pt x="255651" y="79123"/>
                      <a:pt x="264858" y="136019"/>
                      <a:pt x="273876" y="174500"/>
                    </a:cubicBezTo>
                    <a:cubicBezTo>
                      <a:pt x="283401" y="215013"/>
                      <a:pt x="301816" y="236476"/>
                      <a:pt x="313754" y="273496"/>
                    </a:cubicBezTo>
                    <a:cubicBezTo>
                      <a:pt x="362712" y="283212"/>
                      <a:pt x="397002" y="283783"/>
                      <a:pt x="448945" y="267083"/>
                    </a:cubicBezTo>
                    <a:cubicBezTo>
                      <a:pt x="500888" y="250319"/>
                      <a:pt x="559689" y="206186"/>
                      <a:pt x="584200" y="154561"/>
                    </a:cubicBezTo>
                    <a:cubicBezTo>
                      <a:pt x="574611" y="147893"/>
                      <a:pt x="585915" y="153291"/>
                      <a:pt x="573215" y="144210"/>
                    </a:cubicBezTo>
                    <a:cubicBezTo>
                      <a:pt x="498157" y="90680"/>
                      <a:pt x="423164" y="5590"/>
                      <a:pt x="311721" y="256"/>
                    </a:cubicBezTo>
                    <a:cubicBezTo>
                      <a:pt x="181293" y="-6031"/>
                      <a:pt x="82169" y="104904"/>
                      <a:pt x="0" y="192534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D8615DC-8B56-4C4F-8425-7251799ABBBE}"/>
                </a:ext>
              </a:extLst>
            </p:cNvPr>
            <p:cNvSpPr/>
            <p:nvPr/>
          </p:nvSpPr>
          <p:spPr>
            <a:xfrm>
              <a:off x="6853174" y="1371600"/>
              <a:ext cx="102742" cy="96266"/>
            </a:xfrm>
            <a:custGeom>
              <a:avLst/>
              <a:gdLst>
                <a:gd name="connsiteX0" fmla="*/ 102743 w 102742"/>
                <a:gd name="connsiteY0" fmla="*/ 48133 h 96266"/>
                <a:gd name="connsiteX1" fmla="*/ 51372 w 102742"/>
                <a:gd name="connsiteY1" fmla="*/ 96266 h 96266"/>
                <a:gd name="connsiteX2" fmla="*/ 1 w 102742"/>
                <a:gd name="connsiteY2" fmla="*/ 48133 h 96266"/>
                <a:gd name="connsiteX3" fmla="*/ 51372 w 102742"/>
                <a:gd name="connsiteY3" fmla="*/ 0 h 96266"/>
                <a:gd name="connsiteX4" fmla="*/ 102743 w 102742"/>
                <a:gd name="connsiteY4" fmla="*/ 48133 h 9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742" h="96266">
                  <a:moveTo>
                    <a:pt x="102743" y="48133"/>
                  </a:moveTo>
                  <a:cubicBezTo>
                    <a:pt x="102743" y="74716"/>
                    <a:pt x="79743" y="96266"/>
                    <a:pt x="51372" y="96266"/>
                  </a:cubicBezTo>
                  <a:cubicBezTo>
                    <a:pt x="23000" y="96266"/>
                    <a:pt x="1" y="74716"/>
                    <a:pt x="1" y="48133"/>
                  </a:cubicBezTo>
                  <a:cubicBezTo>
                    <a:pt x="1" y="21550"/>
                    <a:pt x="23001" y="0"/>
                    <a:pt x="51372" y="0"/>
                  </a:cubicBezTo>
                  <a:cubicBezTo>
                    <a:pt x="79744" y="0"/>
                    <a:pt x="102743" y="21550"/>
                    <a:pt x="102743" y="48133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C25BC3EC-570F-43ED-82F5-55FF5516E7C9}"/>
              </a:ext>
            </a:extLst>
          </p:cNvPr>
          <p:cNvGrpSpPr/>
          <p:nvPr/>
        </p:nvGrpSpPr>
        <p:grpSpPr>
          <a:xfrm>
            <a:off x="8729288" y="1536782"/>
            <a:ext cx="522018" cy="522018"/>
            <a:chOff x="3582375" y="542925"/>
            <a:chExt cx="360000" cy="360000"/>
          </a:xfrm>
        </p:grpSpPr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C64DCE80-DC65-404F-958C-64078B3AC70E}"/>
                </a:ext>
              </a:extLst>
            </p:cNvPr>
            <p:cNvGrpSpPr/>
            <p:nvPr/>
          </p:nvGrpSpPr>
          <p:grpSpPr>
            <a:xfrm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65007FE2-724B-491B-8A3A-AFBDFFE58CA6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0498E049-34A3-43D0-9FBE-4B5CA4E9C896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C7F8E261-8A17-44EA-8A8D-0F876C132758}"/>
                </a:ext>
              </a:extLst>
            </p:cNvPr>
            <p:cNvGrpSpPr/>
            <p:nvPr/>
          </p:nvGrpSpPr>
          <p:grpSpPr>
            <a:xfrm rot="2700000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D29F27E6-4928-481E-9D93-0CB377D92E2C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A72899A8-BB88-49D0-8501-8872A52B339C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2" name="Group 411">
              <a:extLst>
                <a:ext uri="{FF2B5EF4-FFF2-40B4-BE49-F238E27FC236}">
                  <a16:creationId xmlns:a16="http://schemas.microsoft.com/office/drawing/2014/main" id="{CF65C1B3-9587-4667-A1E7-532B5F83B037}"/>
                </a:ext>
              </a:extLst>
            </p:cNvPr>
            <p:cNvGrpSpPr/>
            <p:nvPr/>
          </p:nvGrpSpPr>
          <p:grpSpPr>
            <a:xfrm rot="5400000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D8F79A0-B334-4BB8-8A30-80C3ECAE6D0A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Straight Connector 416">
                <a:extLst>
                  <a:ext uri="{FF2B5EF4-FFF2-40B4-BE49-F238E27FC236}">
                    <a16:creationId xmlns:a16="http://schemas.microsoft.com/office/drawing/2014/main" id="{25C321A4-C1CD-415C-85CD-4C00E12B85C8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F36782BC-2815-4647-9064-FF20F6446841}"/>
                </a:ext>
              </a:extLst>
            </p:cNvPr>
            <p:cNvGrpSpPr/>
            <p:nvPr/>
          </p:nvGrpSpPr>
          <p:grpSpPr>
            <a:xfrm rot="18900000" flipH="1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14" name="Straight Connector 413">
                <a:extLst>
                  <a:ext uri="{FF2B5EF4-FFF2-40B4-BE49-F238E27FC236}">
                    <a16:creationId xmlns:a16="http://schemas.microsoft.com/office/drawing/2014/main" id="{E0E78DC2-81C5-46DE-92FF-689C36B64130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9F35EAAC-CCC4-4CBB-9CA3-63332D3F8123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B71FE20C-7B79-4A34-81B4-C806A4ECD5E6}"/>
              </a:ext>
            </a:extLst>
          </p:cNvPr>
          <p:cNvGrpSpPr/>
          <p:nvPr/>
        </p:nvGrpSpPr>
        <p:grpSpPr>
          <a:xfrm>
            <a:off x="8730228" y="1536604"/>
            <a:ext cx="522018" cy="522018"/>
            <a:chOff x="3582375" y="542925"/>
            <a:chExt cx="360000" cy="360000"/>
          </a:xfrm>
        </p:grpSpPr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A5AB8ECD-8564-489D-B9D8-26F8E3FB8FB5}"/>
                </a:ext>
              </a:extLst>
            </p:cNvPr>
            <p:cNvGrpSpPr/>
            <p:nvPr/>
          </p:nvGrpSpPr>
          <p:grpSpPr>
            <a:xfrm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67DE8431-8F87-4EA4-AD86-87482B7F7AE1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5495CA45-3502-4747-B686-17AF9DFCD937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" name="Group 439">
              <a:extLst>
                <a:ext uri="{FF2B5EF4-FFF2-40B4-BE49-F238E27FC236}">
                  <a16:creationId xmlns:a16="http://schemas.microsoft.com/office/drawing/2014/main" id="{286530E4-EC74-4025-8DD7-8492CD9E92F3}"/>
                </a:ext>
              </a:extLst>
            </p:cNvPr>
            <p:cNvGrpSpPr/>
            <p:nvPr/>
          </p:nvGrpSpPr>
          <p:grpSpPr>
            <a:xfrm rot="2700000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0AC4B9A7-4C5F-47E3-A892-72C000172030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8" name="Straight Connector 447">
                <a:extLst>
                  <a:ext uri="{FF2B5EF4-FFF2-40B4-BE49-F238E27FC236}">
                    <a16:creationId xmlns:a16="http://schemas.microsoft.com/office/drawing/2014/main" id="{339FA285-285B-4731-AA2E-CACF0451FE5E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1" name="Group 440">
              <a:extLst>
                <a:ext uri="{FF2B5EF4-FFF2-40B4-BE49-F238E27FC236}">
                  <a16:creationId xmlns:a16="http://schemas.microsoft.com/office/drawing/2014/main" id="{B1649D4E-DB5E-4FD5-B6D7-1596215C3C99}"/>
                </a:ext>
              </a:extLst>
            </p:cNvPr>
            <p:cNvGrpSpPr/>
            <p:nvPr/>
          </p:nvGrpSpPr>
          <p:grpSpPr>
            <a:xfrm rot="5400000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09168390-C8B2-444A-B0C2-6736A2FD9345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6CFCE86C-000B-4257-A623-19F6B37F1ACD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DCDE7820-8C52-4E86-B0BC-A2106B6E3449}"/>
                </a:ext>
              </a:extLst>
            </p:cNvPr>
            <p:cNvGrpSpPr/>
            <p:nvPr/>
          </p:nvGrpSpPr>
          <p:grpSpPr>
            <a:xfrm rot="18900000" flipH="1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28B6EF2F-E2B4-4EA6-87EE-B7221BA87DFC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Straight Connector 443">
                <a:extLst>
                  <a:ext uri="{FF2B5EF4-FFF2-40B4-BE49-F238E27FC236}">
                    <a16:creationId xmlns:a16="http://schemas.microsoft.com/office/drawing/2014/main" id="{A92E23D6-8583-4AC4-8DCF-548AE1074911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8E335856-71A6-42E4-B3E0-DC17BBA66DE0}"/>
              </a:ext>
            </a:extLst>
          </p:cNvPr>
          <p:cNvGrpSpPr/>
          <p:nvPr/>
        </p:nvGrpSpPr>
        <p:grpSpPr>
          <a:xfrm>
            <a:off x="8730228" y="1536604"/>
            <a:ext cx="522018" cy="522018"/>
            <a:chOff x="3582375" y="542925"/>
            <a:chExt cx="360000" cy="360000"/>
          </a:xfrm>
        </p:grpSpPr>
        <p:grpSp>
          <p:nvGrpSpPr>
            <p:cNvPr id="452" name="Group 451">
              <a:extLst>
                <a:ext uri="{FF2B5EF4-FFF2-40B4-BE49-F238E27FC236}">
                  <a16:creationId xmlns:a16="http://schemas.microsoft.com/office/drawing/2014/main" id="{2CF039C6-16BF-457D-ACBB-420EFC0057F4}"/>
                </a:ext>
              </a:extLst>
            </p:cNvPr>
            <p:cNvGrpSpPr/>
            <p:nvPr/>
          </p:nvGrpSpPr>
          <p:grpSpPr>
            <a:xfrm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E8690572-40EB-4580-9109-197843DE2B0B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" name="Straight Connector 462">
                <a:extLst>
                  <a:ext uri="{FF2B5EF4-FFF2-40B4-BE49-F238E27FC236}">
                    <a16:creationId xmlns:a16="http://schemas.microsoft.com/office/drawing/2014/main" id="{B7530370-20A1-4DC8-9754-9A6A976E76A0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3" name="Group 452">
              <a:extLst>
                <a:ext uri="{FF2B5EF4-FFF2-40B4-BE49-F238E27FC236}">
                  <a16:creationId xmlns:a16="http://schemas.microsoft.com/office/drawing/2014/main" id="{86DDAF6D-A2DE-4B83-81AA-3308C6178D26}"/>
                </a:ext>
              </a:extLst>
            </p:cNvPr>
            <p:cNvGrpSpPr/>
            <p:nvPr/>
          </p:nvGrpSpPr>
          <p:grpSpPr>
            <a:xfrm rot="2700000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F1E3B802-59E9-4BA8-9637-816A0BCC5EEB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4305EA33-09E7-4C55-AC3F-5CD21AD88B62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1A4F74BF-0A46-44F6-8128-41B1B1837592}"/>
                </a:ext>
              </a:extLst>
            </p:cNvPr>
            <p:cNvGrpSpPr/>
            <p:nvPr/>
          </p:nvGrpSpPr>
          <p:grpSpPr>
            <a:xfrm rot="5400000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58" name="Straight Connector 457">
                <a:extLst>
                  <a:ext uri="{FF2B5EF4-FFF2-40B4-BE49-F238E27FC236}">
                    <a16:creationId xmlns:a16="http://schemas.microsoft.com/office/drawing/2014/main" id="{3FE0452F-85E4-48DD-889D-047AE858E1D3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343BAA1F-87D3-4B2C-A025-C349780D6589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BA30EC06-1341-4696-88EA-5A6B432EC926}"/>
                </a:ext>
              </a:extLst>
            </p:cNvPr>
            <p:cNvGrpSpPr/>
            <p:nvPr/>
          </p:nvGrpSpPr>
          <p:grpSpPr>
            <a:xfrm rot="18900000" flipH="1">
              <a:off x="3762375" y="542925"/>
              <a:ext cx="0" cy="360000"/>
              <a:chOff x="3762375" y="542925"/>
              <a:chExt cx="0" cy="545200"/>
            </a:xfrm>
          </p:grpSpPr>
          <p:cxnSp>
            <p:nvCxnSpPr>
              <p:cNvPr id="456" name="Straight Connector 455">
                <a:extLst>
                  <a:ext uri="{FF2B5EF4-FFF2-40B4-BE49-F238E27FC236}">
                    <a16:creationId xmlns:a16="http://schemas.microsoft.com/office/drawing/2014/main" id="{8F15E561-E841-442A-8A5A-A18DA0B894FC}"/>
                  </a:ext>
                </a:extLst>
              </p:cNvPr>
              <p:cNvCxnSpPr/>
              <p:nvPr/>
            </p:nvCxnSpPr>
            <p:spPr>
              <a:xfrm flipV="1">
                <a:off x="3762375" y="542925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7" name="Straight Connector 456">
                <a:extLst>
                  <a:ext uri="{FF2B5EF4-FFF2-40B4-BE49-F238E27FC236}">
                    <a16:creationId xmlns:a16="http://schemas.microsoft.com/office/drawing/2014/main" id="{43C5AD52-C8E4-47BA-8D8C-120B12F09696}"/>
                  </a:ext>
                </a:extLst>
              </p:cNvPr>
              <p:cNvCxnSpPr/>
              <p:nvPr/>
            </p:nvCxnSpPr>
            <p:spPr>
              <a:xfrm flipV="1">
                <a:off x="3762375" y="915566"/>
                <a:ext cx="0" cy="172559"/>
              </a:xfrm>
              <a:prstGeom prst="line">
                <a:avLst/>
              </a:prstGeom>
              <a:ln w="12700" cap="rnd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64" name="Graphic 2">
            <a:extLst>
              <a:ext uri="{FF2B5EF4-FFF2-40B4-BE49-F238E27FC236}">
                <a16:creationId xmlns:a16="http://schemas.microsoft.com/office/drawing/2014/main" id="{AE53A89D-4AD7-47D7-935C-D8EEBE44405D}"/>
              </a:ext>
            </a:extLst>
          </p:cNvPr>
          <p:cNvGrpSpPr/>
          <p:nvPr/>
        </p:nvGrpSpPr>
        <p:grpSpPr>
          <a:xfrm rot="18652879" flipH="1">
            <a:off x="6685662" y="1124758"/>
            <a:ext cx="679274" cy="349990"/>
            <a:chOff x="6853174" y="1205736"/>
            <a:chExt cx="679274" cy="349342"/>
          </a:xfrm>
          <a:solidFill>
            <a:schemeClr val="accent1"/>
          </a:solidFill>
        </p:grpSpPr>
        <p:grpSp>
          <p:nvGrpSpPr>
            <p:cNvPr id="465" name="Graphic 2">
              <a:extLst>
                <a:ext uri="{FF2B5EF4-FFF2-40B4-BE49-F238E27FC236}">
                  <a16:creationId xmlns:a16="http://schemas.microsoft.com/office/drawing/2014/main" id="{064B5961-6458-4EF1-B86C-154492538FBE}"/>
                </a:ext>
              </a:extLst>
            </p:cNvPr>
            <p:cNvGrpSpPr/>
            <p:nvPr/>
          </p:nvGrpSpPr>
          <p:grpSpPr>
            <a:xfrm>
              <a:off x="6898513" y="1205736"/>
              <a:ext cx="633935" cy="349342"/>
              <a:chOff x="6898513" y="1205736"/>
              <a:chExt cx="633935" cy="349342"/>
            </a:xfrm>
            <a:solidFill>
              <a:schemeClr val="accent1"/>
            </a:solidFill>
          </p:grpSpPr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ED663046-5CF4-46E5-B3BC-DEA9F785D541}"/>
                  </a:ext>
                </a:extLst>
              </p:cNvPr>
              <p:cNvSpPr/>
              <p:nvPr/>
            </p:nvSpPr>
            <p:spPr>
              <a:xfrm>
                <a:off x="7200740" y="1345780"/>
                <a:ext cx="331707" cy="209297"/>
              </a:xfrm>
              <a:custGeom>
                <a:avLst/>
                <a:gdLst>
                  <a:gd name="connsiteX0" fmla="*/ 4540 w 331707"/>
                  <a:gd name="connsiteY0" fmla="*/ 184696 h 209297"/>
                  <a:gd name="connsiteX1" fmla="*/ 178023 w 331707"/>
                  <a:gd name="connsiteY1" fmla="*/ 198730 h 209297"/>
                  <a:gd name="connsiteX2" fmla="*/ 326740 w 331707"/>
                  <a:gd name="connsiteY2" fmla="*/ 86843 h 209297"/>
                  <a:gd name="connsiteX3" fmla="*/ 279241 w 331707"/>
                  <a:gd name="connsiteY3" fmla="*/ 102 h 209297"/>
                  <a:gd name="connsiteX4" fmla="*/ 272066 w 331707"/>
                  <a:gd name="connsiteY4" fmla="*/ 5499 h 209297"/>
                  <a:gd name="connsiteX5" fmla="*/ 281337 w 331707"/>
                  <a:gd name="connsiteY5" fmla="*/ 14199 h 209297"/>
                  <a:gd name="connsiteX6" fmla="*/ 146527 w 331707"/>
                  <a:gd name="connsiteY6" fmla="*/ 126911 h 209297"/>
                  <a:gd name="connsiteX7" fmla="*/ 11462 w 331707"/>
                  <a:gd name="connsiteY7" fmla="*/ 133071 h 209297"/>
                  <a:gd name="connsiteX8" fmla="*/ 4540 w 331707"/>
                  <a:gd name="connsiteY8" fmla="*/ 184696 h 209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1707" h="209297">
                    <a:moveTo>
                      <a:pt x="4540" y="184696"/>
                    </a:moveTo>
                    <a:cubicBezTo>
                      <a:pt x="59913" y="214097"/>
                      <a:pt x="118714" y="214986"/>
                      <a:pt x="178023" y="198730"/>
                    </a:cubicBezTo>
                    <a:cubicBezTo>
                      <a:pt x="237268" y="182474"/>
                      <a:pt x="310674" y="138024"/>
                      <a:pt x="326740" y="86843"/>
                    </a:cubicBezTo>
                    <a:cubicBezTo>
                      <a:pt x="342805" y="35662"/>
                      <a:pt x="318041" y="18453"/>
                      <a:pt x="279241" y="102"/>
                    </a:cubicBezTo>
                    <a:cubicBezTo>
                      <a:pt x="277337" y="-787"/>
                      <a:pt x="273018" y="4420"/>
                      <a:pt x="272066" y="5499"/>
                    </a:cubicBezTo>
                    <a:cubicBezTo>
                      <a:pt x="274860" y="8674"/>
                      <a:pt x="278797" y="10833"/>
                      <a:pt x="281337" y="14199"/>
                    </a:cubicBezTo>
                    <a:cubicBezTo>
                      <a:pt x="257842" y="66269"/>
                      <a:pt x="198279" y="110211"/>
                      <a:pt x="146527" y="126911"/>
                    </a:cubicBezTo>
                    <a:cubicBezTo>
                      <a:pt x="94774" y="143612"/>
                      <a:pt x="60166" y="143358"/>
                      <a:pt x="11462" y="133071"/>
                    </a:cubicBezTo>
                    <a:cubicBezTo>
                      <a:pt x="-1619" y="148184"/>
                      <a:pt x="-2889" y="165900"/>
                      <a:pt x="4540" y="1846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73D8BF32-B0E4-4FFE-AA86-711FC771C7C4}"/>
                  </a:ext>
                </a:extLst>
              </p:cNvPr>
              <p:cNvSpPr/>
              <p:nvPr/>
            </p:nvSpPr>
            <p:spPr>
              <a:xfrm>
                <a:off x="6898513" y="1205736"/>
                <a:ext cx="584200" cy="280317"/>
              </a:xfrm>
              <a:custGeom>
                <a:avLst/>
                <a:gdLst>
                  <a:gd name="connsiteX0" fmla="*/ 0 w 584200"/>
                  <a:gd name="connsiteY0" fmla="*/ 192534 h 280317"/>
                  <a:gd name="connsiteX1" fmla="*/ 257810 w 584200"/>
                  <a:gd name="connsiteY1" fmla="*/ 131447 h 280317"/>
                  <a:gd name="connsiteX2" fmla="*/ 253047 w 584200"/>
                  <a:gd name="connsiteY2" fmla="*/ 101729 h 280317"/>
                  <a:gd name="connsiteX3" fmla="*/ 252857 w 584200"/>
                  <a:gd name="connsiteY3" fmla="*/ 37149 h 280317"/>
                  <a:gd name="connsiteX4" fmla="*/ 273876 w 584200"/>
                  <a:gd name="connsiteY4" fmla="*/ 174500 h 280317"/>
                  <a:gd name="connsiteX5" fmla="*/ 313754 w 584200"/>
                  <a:gd name="connsiteY5" fmla="*/ 273496 h 280317"/>
                  <a:gd name="connsiteX6" fmla="*/ 448945 w 584200"/>
                  <a:gd name="connsiteY6" fmla="*/ 267083 h 280317"/>
                  <a:gd name="connsiteX7" fmla="*/ 584200 w 584200"/>
                  <a:gd name="connsiteY7" fmla="*/ 154561 h 280317"/>
                  <a:gd name="connsiteX8" fmla="*/ 573215 w 584200"/>
                  <a:gd name="connsiteY8" fmla="*/ 144210 h 280317"/>
                  <a:gd name="connsiteX9" fmla="*/ 311721 w 584200"/>
                  <a:gd name="connsiteY9" fmla="*/ 256 h 280317"/>
                  <a:gd name="connsiteX10" fmla="*/ 0 w 584200"/>
                  <a:gd name="connsiteY10" fmla="*/ 192534 h 28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4200" h="280317">
                    <a:moveTo>
                      <a:pt x="0" y="192534"/>
                    </a:moveTo>
                    <a:cubicBezTo>
                      <a:pt x="83312" y="190629"/>
                      <a:pt x="189167" y="110428"/>
                      <a:pt x="257810" y="131447"/>
                    </a:cubicBezTo>
                    <a:cubicBezTo>
                      <a:pt x="255460" y="118429"/>
                      <a:pt x="255333" y="117794"/>
                      <a:pt x="253047" y="101729"/>
                    </a:cubicBezTo>
                    <a:cubicBezTo>
                      <a:pt x="250889" y="86616"/>
                      <a:pt x="250507" y="54866"/>
                      <a:pt x="252857" y="37149"/>
                    </a:cubicBezTo>
                    <a:cubicBezTo>
                      <a:pt x="255651" y="79123"/>
                      <a:pt x="264858" y="136019"/>
                      <a:pt x="273876" y="174500"/>
                    </a:cubicBezTo>
                    <a:cubicBezTo>
                      <a:pt x="283401" y="215013"/>
                      <a:pt x="301816" y="236476"/>
                      <a:pt x="313754" y="273496"/>
                    </a:cubicBezTo>
                    <a:cubicBezTo>
                      <a:pt x="362712" y="283212"/>
                      <a:pt x="397002" y="283783"/>
                      <a:pt x="448945" y="267083"/>
                    </a:cubicBezTo>
                    <a:cubicBezTo>
                      <a:pt x="500888" y="250319"/>
                      <a:pt x="559689" y="206186"/>
                      <a:pt x="584200" y="154561"/>
                    </a:cubicBezTo>
                    <a:cubicBezTo>
                      <a:pt x="574611" y="147893"/>
                      <a:pt x="585915" y="153291"/>
                      <a:pt x="573215" y="144210"/>
                    </a:cubicBezTo>
                    <a:cubicBezTo>
                      <a:pt x="498157" y="90680"/>
                      <a:pt x="423164" y="5590"/>
                      <a:pt x="311721" y="256"/>
                    </a:cubicBezTo>
                    <a:cubicBezTo>
                      <a:pt x="181293" y="-6031"/>
                      <a:pt x="82169" y="104904"/>
                      <a:pt x="0" y="192534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BF649038-2872-4532-BF77-771887A52996}"/>
                </a:ext>
              </a:extLst>
            </p:cNvPr>
            <p:cNvSpPr/>
            <p:nvPr/>
          </p:nvSpPr>
          <p:spPr>
            <a:xfrm>
              <a:off x="6853174" y="1371600"/>
              <a:ext cx="102742" cy="96266"/>
            </a:xfrm>
            <a:custGeom>
              <a:avLst/>
              <a:gdLst>
                <a:gd name="connsiteX0" fmla="*/ 102743 w 102742"/>
                <a:gd name="connsiteY0" fmla="*/ 48133 h 96266"/>
                <a:gd name="connsiteX1" fmla="*/ 51372 w 102742"/>
                <a:gd name="connsiteY1" fmla="*/ 96266 h 96266"/>
                <a:gd name="connsiteX2" fmla="*/ 1 w 102742"/>
                <a:gd name="connsiteY2" fmla="*/ 48133 h 96266"/>
                <a:gd name="connsiteX3" fmla="*/ 51372 w 102742"/>
                <a:gd name="connsiteY3" fmla="*/ 0 h 96266"/>
                <a:gd name="connsiteX4" fmla="*/ 102743 w 102742"/>
                <a:gd name="connsiteY4" fmla="*/ 48133 h 9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742" h="96266">
                  <a:moveTo>
                    <a:pt x="102743" y="48133"/>
                  </a:moveTo>
                  <a:cubicBezTo>
                    <a:pt x="102743" y="74716"/>
                    <a:pt x="79743" y="96266"/>
                    <a:pt x="51372" y="96266"/>
                  </a:cubicBezTo>
                  <a:cubicBezTo>
                    <a:pt x="23000" y="96266"/>
                    <a:pt x="1" y="74716"/>
                    <a:pt x="1" y="48133"/>
                  </a:cubicBezTo>
                  <a:cubicBezTo>
                    <a:pt x="1" y="21550"/>
                    <a:pt x="23001" y="0"/>
                    <a:pt x="51372" y="0"/>
                  </a:cubicBezTo>
                  <a:cubicBezTo>
                    <a:pt x="79744" y="0"/>
                    <a:pt x="102743" y="21550"/>
                    <a:pt x="102743" y="48133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59" name="Graphic 2">
            <a:extLst>
              <a:ext uri="{FF2B5EF4-FFF2-40B4-BE49-F238E27FC236}">
                <a16:creationId xmlns:a16="http://schemas.microsoft.com/office/drawing/2014/main" id="{D8AB3417-3A57-4D69-8BEA-FBDDEEAE5FFB}"/>
              </a:ext>
            </a:extLst>
          </p:cNvPr>
          <p:cNvGrpSpPr/>
          <p:nvPr/>
        </p:nvGrpSpPr>
        <p:grpSpPr>
          <a:xfrm>
            <a:off x="563121" y="588100"/>
            <a:ext cx="4179181" cy="5989426"/>
            <a:chOff x="563121" y="588100"/>
            <a:chExt cx="4179181" cy="5989426"/>
          </a:xfrm>
          <a:solidFill>
            <a:schemeClr val="accent1"/>
          </a:solidFill>
        </p:grpSpPr>
        <p:grpSp>
          <p:nvGrpSpPr>
            <p:cNvPr id="960" name="Graphic 2">
              <a:extLst>
                <a:ext uri="{FF2B5EF4-FFF2-40B4-BE49-F238E27FC236}">
                  <a16:creationId xmlns:a16="http://schemas.microsoft.com/office/drawing/2014/main" id="{51AC31CB-AC6C-4379-9276-37100F725DC3}"/>
                </a:ext>
              </a:extLst>
            </p:cNvPr>
            <p:cNvGrpSpPr/>
            <p:nvPr/>
          </p:nvGrpSpPr>
          <p:grpSpPr>
            <a:xfrm>
              <a:off x="563121" y="588100"/>
              <a:ext cx="4179181" cy="5989426"/>
              <a:chOff x="563121" y="588100"/>
              <a:chExt cx="4179181" cy="5989426"/>
            </a:xfrm>
            <a:solidFill>
              <a:schemeClr val="accent1"/>
            </a:solidFill>
          </p:grpSpPr>
          <p:grpSp>
            <p:nvGrpSpPr>
              <p:cNvPr id="977" name="Graphic 2">
                <a:extLst>
                  <a:ext uri="{FF2B5EF4-FFF2-40B4-BE49-F238E27FC236}">
                    <a16:creationId xmlns:a16="http://schemas.microsoft.com/office/drawing/2014/main" id="{F37B6E6F-B997-4759-BCE8-02A44EA4564B}"/>
                  </a:ext>
                </a:extLst>
              </p:cNvPr>
              <p:cNvGrpSpPr/>
              <p:nvPr/>
            </p:nvGrpSpPr>
            <p:grpSpPr>
              <a:xfrm>
                <a:off x="1734413" y="5056204"/>
                <a:ext cx="1853436" cy="1521321"/>
                <a:chOff x="1734413" y="5056204"/>
                <a:chExt cx="1853436" cy="1521321"/>
              </a:xfrm>
              <a:solidFill>
                <a:srgbClr val="383938"/>
              </a:solidFill>
            </p:grpSpPr>
            <p:grpSp>
              <p:nvGrpSpPr>
                <p:cNvPr id="979" name="Graphic 2">
                  <a:extLst>
                    <a:ext uri="{FF2B5EF4-FFF2-40B4-BE49-F238E27FC236}">
                      <a16:creationId xmlns:a16="http://schemas.microsoft.com/office/drawing/2014/main" id="{CA0DAE12-B7A9-4027-B7A7-DA133067B9A6}"/>
                    </a:ext>
                  </a:extLst>
                </p:cNvPr>
                <p:cNvGrpSpPr/>
                <p:nvPr/>
              </p:nvGrpSpPr>
              <p:grpSpPr>
                <a:xfrm>
                  <a:off x="1734413" y="5980670"/>
                  <a:ext cx="1853436" cy="596855"/>
                  <a:chOff x="1734413" y="5980670"/>
                  <a:chExt cx="1853436" cy="596855"/>
                </a:xfrm>
                <a:solidFill>
                  <a:srgbClr val="383938"/>
                </a:solidFill>
              </p:grpSpPr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91CC18F8-72AE-49DB-AC14-D8FEBC52E62A}"/>
                      </a:ext>
                    </a:extLst>
                  </p:cNvPr>
                  <p:cNvSpPr/>
                  <p:nvPr/>
                </p:nvSpPr>
                <p:spPr>
                  <a:xfrm>
                    <a:off x="1734413" y="5980670"/>
                    <a:ext cx="407927" cy="596855"/>
                  </a:xfrm>
                  <a:custGeom>
                    <a:avLst/>
                    <a:gdLst>
                      <a:gd name="connsiteX0" fmla="*/ 407927 w 407927"/>
                      <a:gd name="connsiteY0" fmla="*/ 0 h 596855"/>
                      <a:gd name="connsiteX1" fmla="*/ 113433 w 407927"/>
                      <a:gd name="connsiteY1" fmla="*/ 596855 h 596855"/>
                      <a:gd name="connsiteX2" fmla="*/ 0 w 407927"/>
                      <a:gd name="connsiteY2" fmla="*/ 596855 h 596855"/>
                      <a:gd name="connsiteX3" fmla="*/ 301917 w 407927"/>
                      <a:gd name="connsiteY3" fmla="*/ 0 h 596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7927" h="596855">
                        <a:moveTo>
                          <a:pt x="407927" y="0"/>
                        </a:moveTo>
                        <a:lnTo>
                          <a:pt x="113433" y="596855"/>
                        </a:lnTo>
                        <a:lnTo>
                          <a:pt x="0" y="596855"/>
                        </a:lnTo>
                        <a:lnTo>
                          <a:pt x="301917" y="0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46D75904-91B1-42C6-8538-97A540315719}"/>
                      </a:ext>
                    </a:extLst>
                  </p:cNvPr>
                  <p:cNvSpPr/>
                  <p:nvPr/>
                </p:nvSpPr>
                <p:spPr>
                  <a:xfrm>
                    <a:off x="3179922" y="5980670"/>
                    <a:ext cx="407927" cy="596855"/>
                  </a:xfrm>
                  <a:custGeom>
                    <a:avLst/>
                    <a:gdLst>
                      <a:gd name="connsiteX0" fmla="*/ 407927 w 407927"/>
                      <a:gd name="connsiteY0" fmla="*/ 596855 h 596855"/>
                      <a:gd name="connsiteX1" fmla="*/ 294558 w 407927"/>
                      <a:gd name="connsiteY1" fmla="*/ 596855 h 596855"/>
                      <a:gd name="connsiteX2" fmla="*/ 0 w 407927"/>
                      <a:gd name="connsiteY2" fmla="*/ 0 h 596855"/>
                      <a:gd name="connsiteX3" fmla="*/ 106074 w 407927"/>
                      <a:gd name="connsiteY3" fmla="*/ 0 h 596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7927" h="596855">
                        <a:moveTo>
                          <a:pt x="407927" y="596855"/>
                        </a:moveTo>
                        <a:lnTo>
                          <a:pt x="294558" y="596855"/>
                        </a:lnTo>
                        <a:lnTo>
                          <a:pt x="0" y="0"/>
                        </a:lnTo>
                        <a:lnTo>
                          <a:pt x="106074" y="0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F86C4627-C343-48D7-8B00-F987AD663E96}"/>
                      </a:ext>
                    </a:extLst>
                  </p:cNvPr>
                  <p:cNvSpPr/>
                  <p:nvPr/>
                </p:nvSpPr>
                <p:spPr>
                  <a:xfrm>
                    <a:off x="2390586" y="5980670"/>
                    <a:ext cx="89071" cy="418712"/>
                  </a:xfrm>
                  <a:custGeom>
                    <a:avLst/>
                    <a:gdLst>
                      <a:gd name="connsiteX0" fmla="*/ 0 w 89071"/>
                      <a:gd name="connsiteY0" fmla="*/ 0 h 418712"/>
                      <a:gd name="connsiteX1" fmla="*/ 89072 w 89071"/>
                      <a:gd name="connsiteY1" fmla="*/ 0 h 418712"/>
                      <a:gd name="connsiteX2" fmla="*/ 89072 w 89071"/>
                      <a:gd name="connsiteY2" fmla="*/ 418712 h 418712"/>
                      <a:gd name="connsiteX3" fmla="*/ 0 w 89071"/>
                      <a:gd name="connsiteY3" fmla="*/ 418712 h 418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071" h="418712">
                        <a:moveTo>
                          <a:pt x="0" y="0"/>
                        </a:moveTo>
                        <a:lnTo>
                          <a:pt x="89072" y="0"/>
                        </a:lnTo>
                        <a:lnTo>
                          <a:pt x="89072" y="418712"/>
                        </a:lnTo>
                        <a:lnTo>
                          <a:pt x="0" y="418712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" name="Freeform: Shape 979">
                  <a:extLst>
                    <a:ext uri="{FF2B5EF4-FFF2-40B4-BE49-F238E27FC236}">
                      <a16:creationId xmlns:a16="http://schemas.microsoft.com/office/drawing/2014/main" id="{C6547DFC-346B-4FDC-AACB-37C56E853893}"/>
                    </a:ext>
                  </a:extLst>
                </p:cNvPr>
                <p:cNvSpPr/>
                <p:nvPr/>
              </p:nvSpPr>
              <p:spPr>
                <a:xfrm>
                  <a:off x="1934570" y="5056204"/>
                  <a:ext cx="1453122" cy="924275"/>
                </a:xfrm>
                <a:custGeom>
                  <a:avLst/>
                  <a:gdLst>
                    <a:gd name="connsiteX0" fmla="*/ 0 w 1453122"/>
                    <a:gd name="connsiteY0" fmla="*/ 0 h 924275"/>
                    <a:gd name="connsiteX1" fmla="*/ 1453122 w 1453122"/>
                    <a:gd name="connsiteY1" fmla="*/ 0 h 924275"/>
                    <a:gd name="connsiteX2" fmla="*/ 1453122 w 1453122"/>
                    <a:gd name="connsiteY2" fmla="*/ 924276 h 924275"/>
                    <a:gd name="connsiteX3" fmla="*/ 0 w 1453122"/>
                    <a:gd name="connsiteY3" fmla="*/ 924276 h 924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3122" h="924275">
                      <a:moveTo>
                        <a:pt x="0" y="0"/>
                      </a:moveTo>
                      <a:lnTo>
                        <a:pt x="1453122" y="0"/>
                      </a:lnTo>
                      <a:lnTo>
                        <a:pt x="1453122" y="924276"/>
                      </a:lnTo>
                      <a:lnTo>
                        <a:pt x="0" y="924276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E752111D-F311-499E-96E1-31C3FE05EDDB}"/>
                  </a:ext>
                </a:extLst>
              </p:cNvPr>
              <p:cNvSpPr/>
              <p:nvPr/>
            </p:nvSpPr>
            <p:spPr>
              <a:xfrm>
                <a:off x="563121" y="588100"/>
                <a:ext cx="4179181" cy="4695788"/>
              </a:xfrm>
              <a:custGeom>
                <a:avLst/>
                <a:gdLst>
                  <a:gd name="connsiteX0" fmla="*/ 38993 w 4179181"/>
                  <a:gd name="connsiteY0" fmla="*/ 4381253 h 4695788"/>
                  <a:gd name="connsiteX1" fmla="*/ 270553 w 4179181"/>
                  <a:gd name="connsiteY1" fmla="*/ 4167520 h 4695788"/>
                  <a:gd name="connsiteX2" fmla="*/ 893927 w 4179181"/>
                  <a:gd name="connsiteY2" fmla="*/ 3775706 h 4695788"/>
                  <a:gd name="connsiteX3" fmla="*/ 1447389 w 4179181"/>
                  <a:gd name="connsiteY3" fmla="*/ 3232713 h 4695788"/>
                  <a:gd name="connsiteX4" fmla="*/ 951278 w 4179181"/>
                  <a:gd name="connsiteY4" fmla="*/ 3048670 h 4695788"/>
                  <a:gd name="connsiteX5" fmla="*/ 1416429 w 4179181"/>
                  <a:gd name="connsiteY5" fmla="*/ 2663581 h 4695788"/>
                  <a:gd name="connsiteX6" fmla="*/ 1750067 w 4179181"/>
                  <a:gd name="connsiteY6" fmla="*/ 2244108 h 4695788"/>
                  <a:gd name="connsiteX7" fmla="*/ 1543629 w 4179181"/>
                  <a:gd name="connsiteY7" fmla="*/ 2176987 h 4695788"/>
                  <a:gd name="connsiteX8" fmla="*/ 1306739 w 4179181"/>
                  <a:gd name="connsiteY8" fmla="*/ 2061587 h 4695788"/>
                  <a:gd name="connsiteX9" fmla="*/ 1567927 w 4179181"/>
                  <a:gd name="connsiteY9" fmla="*/ 1873294 h 4695788"/>
                  <a:gd name="connsiteX10" fmla="*/ 1839456 w 4179181"/>
                  <a:gd name="connsiteY10" fmla="*/ 1496326 h 4695788"/>
                  <a:gd name="connsiteX11" fmla="*/ 1743406 w 4179181"/>
                  <a:gd name="connsiteY11" fmla="*/ 1488332 h 4695788"/>
                  <a:gd name="connsiteX12" fmla="*/ 1583343 w 4179181"/>
                  <a:gd name="connsiteY12" fmla="*/ 1424320 h 4695788"/>
                  <a:gd name="connsiteX13" fmla="*/ 1823405 w 4179181"/>
                  <a:gd name="connsiteY13" fmla="*/ 1168271 h 4695788"/>
                  <a:gd name="connsiteX14" fmla="*/ 1911398 w 4179181"/>
                  <a:gd name="connsiteY14" fmla="*/ 960247 h 4695788"/>
                  <a:gd name="connsiteX15" fmla="*/ 1847386 w 4179181"/>
                  <a:gd name="connsiteY15" fmla="*/ 912222 h 4695788"/>
                  <a:gd name="connsiteX16" fmla="*/ 1799361 w 4179181"/>
                  <a:gd name="connsiteY16" fmla="*/ 832223 h 4695788"/>
                  <a:gd name="connsiteX17" fmla="*/ 1895411 w 4179181"/>
                  <a:gd name="connsiteY17" fmla="*/ 664167 h 4695788"/>
                  <a:gd name="connsiteX18" fmla="*/ 1935442 w 4179181"/>
                  <a:gd name="connsiteY18" fmla="*/ 192037 h 4695788"/>
                  <a:gd name="connsiteX19" fmla="*/ 1935442 w 4179181"/>
                  <a:gd name="connsiteY19" fmla="*/ 0 h 4695788"/>
                  <a:gd name="connsiteX20" fmla="*/ 2111048 w 4179181"/>
                  <a:gd name="connsiteY20" fmla="*/ 455128 h 4695788"/>
                  <a:gd name="connsiteX21" fmla="*/ 2189271 w 4179181"/>
                  <a:gd name="connsiteY21" fmla="*/ 715744 h 4695788"/>
                  <a:gd name="connsiteX22" fmla="*/ 2267494 w 4179181"/>
                  <a:gd name="connsiteY22" fmla="*/ 846053 h 4695788"/>
                  <a:gd name="connsiteX23" fmla="*/ 2176265 w 4179181"/>
                  <a:gd name="connsiteY23" fmla="*/ 950287 h 4695788"/>
                  <a:gd name="connsiteX24" fmla="*/ 2339183 w 4179181"/>
                  <a:gd name="connsiteY24" fmla="*/ 1178358 h 4695788"/>
                  <a:gd name="connsiteX25" fmla="*/ 2547714 w 4179181"/>
                  <a:gd name="connsiteY25" fmla="*/ 1354281 h 4695788"/>
                  <a:gd name="connsiteX26" fmla="*/ 2423877 w 4179181"/>
                  <a:gd name="connsiteY26" fmla="*/ 1452044 h 4695788"/>
                  <a:gd name="connsiteX27" fmla="*/ 2313108 w 4179181"/>
                  <a:gd name="connsiteY27" fmla="*/ 1465049 h 4695788"/>
                  <a:gd name="connsiteX28" fmla="*/ 2528111 w 4179181"/>
                  <a:gd name="connsiteY28" fmla="*/ 1803889 h 4695788"/>
                  <a:gd name="connsiteX29" fmla="*/ 2853945 w 4179181"/>
                  <a:gd name="connsiteY29" fmla="*/ 2025426 h 4695788"/>
                  <a:gd name="connsiteX30" fmla="*/ 2853945 w 4179181"/>
                  <a:gd name="connsiteY30" fmla="*/ 2090580 h 4695788"/>
                  <a:gd name="connsiteX31" fmla="*/ 2612868 w 4179181"/>
                  <a:gd name="connsiteY31" fmla="*/ 2175274 h 4695788"/>
                  <a:gd name="connsiteX32" fmla="*/ 2541180 w 4179181"/>
                  <a:gd name="connsiteY32" fmla="*/ 2188279 h 4695788"/>
                  <a:gd name="connsiteX33" fmla="*/ 2769251 w 4179181"/>
                  <a:gd name="connsiteY33" fmla="*/ 2553194 h 4695788"/>
                  <a:gd name="connsiteX34" fmla="*/ 3257939 w 4179181"/>
                  <a:gd name="connsiteY34" fmla="*/ 2911573 h 4695788"/>
                  <a:gd name="connsiteX35" fmla="*/ 3010328 w 4179181"/>
                  <a:gd name="connsiteY35" fmla="*/ 3094030 h 4695788"/>
                  <a:gd name="connsiteX36" fmla="*/ 2651948 w 4179181"/>
                  <a:gd name="connsiteY36" fmla="*/ 3185259 h 4695788"/>
                  <a:gd name="connsiteX37" fmla="*/ 3208582 w 4179181"/>
                  <a:gd name="connsiteY37" fmla="*/ 3702495 h 4695788"/>
                  <a:gd name="connsiteX38" fmla="*/ 4140216 w 4179181"/>
                  <a:gd name="connsiteY38" fmla="*/ 4087457 h 4695788"/>
                  <a:gd name="connsiteX39" fmla="*/ 4153222 w 4179181"/>
                  <a:gd name="connsiteY39" fmla="*/ 4185220 h 4695788"/>
                  <a:gd name="connsiteX40" fmla="*/ 3446867 w 4179181"/>
                  <a:gd name="connsiteY40" fmla="*/ 4410310 h 4695788"/>
                  <a:gd name="connsiteX41" fmla="*/ 3347011 w 4179181"/>
                  <a:gd name="connsiteY41" fmla="*/ 4672449 h 4695788"/>
                  <a:gd name="connsiteX42" fmla="*/ 1909685 w 4179181"/>
                  <a:gd name="connsiteY42" fmla="*/ 4548612 h 4695788"/>
                  <a:gd name="connsiteX43" fmla="*/ 38993 w 4179181"/>
                  <a:gd name="connsiteY43" fmla="*/ 4381253 h 4695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179181" h="4695788">
                    <a:moveTo>
                      <a:pt x="38993" y="4381253"/>
                    </a:moveTo>
                    <a:cubicBezTo>
                      <a:pt x="-122656" y="4278352"/>
                      <a:pt x="270553" y="4167520"/>
                      <a:pt x="270553" y="4167520"/>
                    </a:cubicBezTo>
                    <a:cubicBezTo>
                      <a:pt x="270553" y="4167520"/>
                      <a:pt x="574437" y="4067029"/>
                      <a:pt x="893927" y="3775706"/>
                    </a:cubicBezTo>
                    <a:cubicBezTo>
                      <a:pt x="1218049" y="3480197"/>
                      <a:pt x="1559426" y="3240707"/>
                      <a:pt x="1447389" y="3232713"/>
                    </a:cubicBezTo>
                    <a:cubicBezTo>
                      <a:pt x="1335351" y="3224719"/>
                      <a:pt x="951278" y="3120675"/>
                      <a:pt x="951278" y="3048670"/>
                    </a:cubicBezTo>
                    <a:cubicBezTo>
                      <a:pt x="951278" y="2976664"/>
                      <a:pt x="1170277" y="2892541"/>
                      <a:pt x="1416429" y="2663581"/>
                    </a:cubicBezTo>
                    <a:cubicBezTo>
                      <a:pt x="1673684" y="2424218"/>
                      <a:pt x="1750067" y="2244108"/>
                      <a:pt x="1750067" y="2244108"/>
                    </a:cubicBezTo>
                    <a:cubicBezTo>
                      <a:pt x="1750067" y="2244108"/>
                      <a:pt x="1647609" y="2209025"/>
                      <a:pt x="1543629" y="2176987"/>
                    </a:cubicBezTo>
                    <a:cubicBezTo>
                      <a:pt x="1439586" y="2144949"/>
                      <a:pt x="1338714" y="2085568"/>
                      <a:pt x="1306739" y="2061587"/>
                    </a:cubicBezTo>
                    <a:cubicBezTo>
                      <a:pt x="1274702" y="2037606"/>
                      <a:pt x="1395494" y="2003665"/>
                      <a:pt x="1567927" y="1873294"/>
                    </a:cubicBezTo>
                    <a:cubicBezTo>
                      <a:pt x="1816997" y="1685000"/>
                      <a:pt x="1839456" y="1496326"/>
                      <a:pt x="1839456" y="1496326"/>
                    </a:cubicBezTo>
                    <a:cubicBezTo>
                      <a:pt x="1839456" y="1496326"/>
                      <a:pt x="1807418" y="1504319"/>
                      <a:pt x="1743406" y="1488332"/>
                    </a:cubicBezTo>
                    <a:cubicBezTo>
                      <a:pt x="1679393" y="1472345"/>
                      <a:pt x="1591400" y="1440307"/>
                      <a:pt x="1583343" y="1424320"/>
                    </a:cubicBezTo>
                    <a:cubicBezTo>
                      <a:pt x="1575350" y="1408333"/>
                      <a:pt x="1735349" y="1272315"/>
                      <a:pt x="1823405" y="1168271"/>
                    </a:cubicBezTo>
                    <a:cubicBezTo>
                      <a:pt x="1911398" y="1064227"/>
                      <a:pt x="1911398" y="960247"/>
                      <a:pt x="1911398" y="960247"/>
                    </a:cubicBezTo>
                    <a:cubicBezTo>
                      <a:pt x="1911398" y="960247"/>
                      <a:pt x="1895411" y="936266"/>
                      <a:pt x="1847386" y="912222"/>
                    </a:cubicBezTo>
                    <a:cubicBezTo>
                      <a:pt x="1799361" y="888241"/>
                      <a:pt x="1799361" y="832223"/>
                      <a:pt x="1799361" y="832223"/>
                    </a:cubicBezTo>
                    <a:cubicBezTo>
                      <a:pt x="1799361" y="832223"/>
                      <a:pt x="1879360" y="704198"/>
                      <a:pt x="1895411" y="664167"/>
                    </a:cubicBezTo>
                    <a:cubicBezTo>
                      <a:pt x="1911398" y="624135"/>
                      <a:pt x="1951430" y="336112"/>
                      <a:pt x="1935442" y="192037"/>
                    </a:cubicBezTo>
                    <a:cubicBezTo>
                      <a:pt x="1919455" y="48025"/>
                      <a:pt x="1935442" y="0"/>
                      <a:pt x="1935442" y="0"/>
                    </a:cubicBezTo>
                    <a:cubicBezTo>
                      <a:pt x="1935442" y="0"/>
                      <a:pt x="2065433" y="318285"/>
                      <a:pt x="2111048" y="455128"/>
                    </a:cubicBezTo>
                    <a:cubicBezTo>
                      <a:pt x="2156662" y="591970"/>
                      <a:pt x="2150128" y="657125"/>
                      <a:pt x="2189271" y="715744"/>
                    </a:cubicBezTo>
                    <a:cubicBezTo>
                      <a:pt x="2228414" y="774364"/>
                      <a:pt x="2287034" y="813507"/>
                      <a:pt x="2267494" y="846053"/>
                    </a:cubicBezTo>
                    <a:cubicBezTo>
                      <a:pt x="2247954" y="878661"/>
                      <a:pt x="2176265" y="924276"/>
                      <a:pt x="2176265" y="950287"/>
                    </a:cubicBezTo>
                    <a:cubicBezTo>
                      <a:pt x="2176265" y="976298"/>
                      <a:pt x="2195805" y="1048050"/>
                      <a:pt x="2339183" y="1178358"/>
                    </a:cubicBezTo>
                    <a:cubicBezTo>
                      <a:pt x="2482560" y="1308666"/>
                      <a:pt x="2554185" y="1321735"/>
                      <a:pt x="2547714" y="1354281"/>
                    </a:cubicBezTo>
                    <a:cubicBezTo>
                      <a:pt x="2541180" y="1386889"/>
                      <a:pt x="2502100" y="1425969"/>
                      <a:pt x="2423877" y="1452044"/>
                    </a:cubicBezTo>
                    <a:cubicBezTo>
                      <a:pt x="2345653" y="1478118"/>
                      <a:pt x="2313108" y="1465049"/>
                      <a:pt x="2313108" y="1465049"/>
                    </a:cubicBezTo>
                    <a:cubicBezTo>
                      <a:pt x="2313108" y="1465049"/>
                      <a:pt x="2384797" y="1680051"/>
                      <a:pt x="2528111" y="1803889"/>
                    </a:cubicBezTo>
                    <a:cubicBezTo>
                      <a:pt x="2671488" y="1927726"/>
                      <a:pt x="2814802" y="2012420"/>
                      <a:pt x="2853945" y="2025426"/>
                    </a:cubicBezTo>
                    <a:cubicBezTo>
                      <a:pt x="2893025" y="2038431"/>
                      <a:pt x="2886554" y="2064505"/>
                      <a:pt x="2853945" y="2090580"/>
                    </a:cubicBezTo>
                    <a:cubicBezTo>
                      <a:pt x="2821336" y="2116654"/>
                      <a:pt x="2684493" y="2162269"/>
                      <a:pt x="2612868" y="2175274"/>
                    </a:cubicBezTo>
                    <a:cubicBezTo>
                      <a:pt x="2541180" y="2188279"/>
                      <a:pt x="2541180" y="2188279"/>
                      <a:pt x="2541180" y="2188279"/>
                    </a:cubicBezTo>
                    <a:cubicBezTo>
                      <a:pt x="2541180" y="2188279"/>
                      <a:pt x="2580259" y="2351197"/>
                      <a:pt x="2769251" y="2553194"/>
                    </a:cubicBezTo>
                    <a:cubicBezTo>
                      <a:pt x="2958242" y="2755190"/>
                      <a:pt x="3271008" y="2852954"/>
                      <a:pt x="3257939" y="2911573"/>
                    </a:cubicBezTo>
                    <a:cubicBezTo>
                      <a:pt x="3244933" y="2970193"/>
                      <a:pt x="3153705" y="3028876"/>
                      <a:pt x="3010328" y="3094030"/>
                    </a:cubicBezTo>
                    <a:cubicBezTo>
                      <a:pt x="2866951" y="3159184"/>
                      <a:pt x="2651948" y="3185259"/>
                      <a:pt x="2651948" y="3185259"/>
                    </a:cubicBezTo>
                    <a:cubicBezTo>
                      <a:pt x="2651948" y="3185259"/>
                      <a:pt x="2974039" y="3539642"/>
                      <a:pt x="3208582" y="3702495"/>
                    </a:cubicBezTo>
                    <a:cubicBezTo>
                      <a:pt x="3443124" y="3865349"/>
                      <a:pt x="4140216" y="4087457"/>
                      <a:pt x="4140216" y="4087457"/>
                    </a:cubicBezTo>
                    <a:cubicBezTo>
                      <a:pt x="4140216" y="4087457"/>
                      <a:pt x="4218440" y="4106997"/>
                      <a:pt x="4153222" y="4185220"/>
                    </a:cubicBezTo>
                    <a:cubicBezTo>
                      <a:pt x="4088068" y="4263443"/>
                      <a:pt x="3580030" y="4364886"/>
                      <a:pt x="3446867" y="4410310"/>
                    </a:cubicBezTo>
                    <a:cubicBezTo>
                      <a:pt x="3247027" y="4478573"/>
                      <a:pt x="3638333" y="4606280"/>
                      <a:pt x="3347011" y="4672449"/>
                    </a:cubicBezTo>
                    <a:cubicBezTo>
                      <a:pt x="2955197" y="4761520"/>
                      <a:pt x="2238692" y="4568342"/>
                      <a:pt x="1909685" y="4548612"/>
                    </a:cubicBezTo>
                    <a:cubicBezTo>
                      <a:pt x="1489196" y="4523426"/>
                      <a:pt x="867409" y="4908768"/>
                      <a:pt x="38993" y="4381253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61" name="Graphic 2">
              <a:extLst>
                <a:ext uri="{FF2B5EF4-FFF2-40B4-BE49-F238E27FC236}">
                  <a16:creationId xmlns:a16="http://schemas.microsoft.com/office/drawing/2014/main" id="{7448C469-6A36-40C9-A428-585700E5A092}"/>
                </a:ext>
              </a:extLst>
            </p:cNvPr>
            <p:cNvGrpSpPr/>
            <p:nvPr/>
          </p:nvGrpSpPr>
          <p:grpSpPr>
            <a:xfrm>
              <a:off x="854609" y="1008244"/>
              <a:ext cx="3606318" cy="4196678"/>
              <a:chOff x="854609" y="1008244"/>
              <a:chExt cx="3606318" cy="4196678"/>
            </a:xfrm>
            <a:solidFill>
              <a:schemeClr val="accent1"/>
            </a:solidFill>
          </p:grpSpPr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8A07379B-EA7E-4C92-B22F-7F65F9B47D7D}"/>
                  </a:ext>
                </a:extLst>
              </p:cNvPr>
              <p:cNvSpPr/>
              <p:nvPr/>
            </p:nvSpPr>
            <p:spPr>
              <a:xfrm>
                <a:off x="2344654" y="1567823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83A4146F-E61C-492A-9ED5-AA763C0819BF}"/>
                  </a:ext>
                </a:extLst>
              </p:cNvPr>
              <p:cNvSpPr/>
              <p:nvPr/>
            </p:nvSpPr>
            <p:spPr>
              <a:xfrm>
                <a:off x="2750171" y="2038494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7" y="278380"/>
                      <a:pt x="0" y="216063"/>
                      <a:pt x="0" y="139190"/>
                    </a:cubicBezTo>
                    <a:cubicBezTo>
                      <a:pt x="0" y="62318"/>
                      <a:pt x="62317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0E62AC50-C874-46A0-A635-209CC000CF88}"/>
                  </a:ext>
                </a:extLst>
              </p:cNvPr>
              <p:cNvSpPr/>
              <p:nvPr/>
            </p:nvSpPr>
            <p:spPr>
              <a:xfrm>
                <a:off x="2235408" y="2377841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C2333141-8262-4FA7-A722-4902A3EC71C6}"/>
                  </a:ext>
                </a:extLst>
              </p:cNvPr>
              <p:cNvSpPr/>
              <p:nvPr/>
            </p:nvSpPr>
            <p:spPr>
              <a:xfrm>
                <a:off x="2758545" y="2821232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8C1B9A21-2346-44F9-ADB0-E0D5050EB8DD}"/>
                  </a:ext>
                </a:extLst>
              </p:cNvPr>
              <p:cNvSpPr/>
              <p:nvPr/>
            </p:nvSpPr>
            <p:spPr>
              <a:xfrm rot="-4846898">
                <a:off x="2543167" y="1028745"/>
                <a:ext cx="278384" cy="278384"/>
              </a:xfrm>
              <a:custGeom>
                <a:avLst/>
                <a:gdLst>
                  <a:gd name="connsiteX0" fmla="*/ 278385 w 278384"/>
                  <a:gd name="connsiteY0" fmla="*/ 139192 h 278384"/>
                  <a:gd name="connsiteX1" fmla="*/ 139192 w 278384"/>
                  <a:gd name="connsiteY1" fmla="*/ 278385 h 278384"/>
                  <a:gd name="connsiteX2" fmla="*/ 0 w 278384"/>
                  <a:gd name="connsiteY2" fmla="*/ 139192 h 278384"/>
                  <a:gd name="connsiteX3" fmla="*/ 139192 w 278384"/>
                  <a:gd name="connsiteY3" fmla="*/ 0 h 278384"/>
                  <a:gd name="connsiteX4" fmla="*/ 278385 w 278384"/>
                  <a:gd name="connsiteY4" fmla="*/ 139192 h 278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4" h="278384">
                    <a:moveTo>
                      <a:pt x="278385" y="139192"/>
                    </a:moveTo>
                    <a:cubicBezTo>
                      <a:pt x="278385" y="216066"/>
                      <a:pt x="216066" y="278385"/>
                      <a:pt x="139192" y="278385"/>
                    </a:cubicBezTo>
                    <a:cubicBezTo>
                      <a:pt x="62319" y="278385"/>
                      <a:pt x="0" y="216066"/>
                      <a:pt x="0" y="139192"/>
                    </a:cubicBezTo>
                    <a:cubicBezTo>
                      <a:pt x="0" y="62319"/>
                      <a:pt x="62319" y="0"/>
                      <a:pt x="139192" y="0"/>
                    </a:cubicBezTo>
                    <a:cubicBezTo>
                      <a:pt x="216066" y="0"/>
                      <a:pt x="278385" y="62319"/>
                      <a:pt x="278385" y="139192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C8371B3E-414A-4C79-91A5-527C511C1995}"/>
                  </a:ext>
                </a:extLst>
              </p:cNvPr>
              <p:cNvSpPr/>
              <p:nvPr/>
            </p:nvSpPr>
            <p:spPr>
              <a:xfrm rot="-1350026">
                <a:off x="3485359" y="4883864"/>
                <a:ext cx="278387" cy="278387"/>
              </a:xfrm>
              <a:custGeom>
                <a:avLst/>
                <a:gdLst>
                  <a:gd name="connsiteX0" fmla="*/ 278387 w 278387"/>
                  <a:gd name="connsiteY0" fmla="*/ 139194 h 278387"/>
                  <a:gd name="connsiteX1" fmla="*/ 139194 w 278387"/>
                  <a:gd name="connsiteY1" fmla="*/ 278387 h 278387"/>
                  <a:gd name="connsiteX2" fmla="*/ 0 w 278387"/>
                  <a:gd name="connsiteY2" fmla="*/ 139194 h 278387"/>
                  <a:gd name="connsiteX3" fmla="*/ 139194 w 278387"/>
                  <a:gd name="connsiteY3" fmla="*/ 0 h 278387"/>
                  <a:gd name="connsiteX4" fmla="*/ 278387 w 278387"/>
                  <a:gd name="connsiteY4" fmla="*/ 139194 h 27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7" h="278387">
                    <a:moveTo>
                      <a:pt x="278387" y="139194"/>
                    </a:moveTo>
                    <a:cubicBezTo>
                      <a:pt x="278387" y="216068"/>
                      <a:pt x="216068" y="278387"/>
                      <a:pt x="139194" y="278387"/>
                    </a:cubicBezTo>
                    <a:cubicBezTo>
                      <a:pt x="62319" y="278387"/>
                      <a:pt x="0" y="216068"/>
                      <a:pt x="0" y="139194"/>
                    </a:cubicBezTo>
                    <a:cubicBezTo>
                      <a:pt x="0" y="62319"/>
                      <a:pt x="62319" y="0"/>
                      <a:pt x="139194" y="0"/>
                    </a:cubicBezTo>
                    <a:cubicBezTo>
                      <a:pt x="216068" y="0"/>
                      <a:pt x="278387" y="62319"/>
                      <a:pt x="278387" y="139194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8046A358-E002-4202-B7BB-0088BEA4911E}"/>
                  </a:ext>
                </a:extLst>
              </p:cNvPr>
              <p:cNvSpPr/>
              <p:nvPr/>
            </p:nvSpPr>
            <p:spPr>
              <a:xfrm>
                <a:off x="1948083" y="3374377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B9A17EAB-BE10-4B10-B3DB-99ABD16C9488}"/>
                  </a:ext>
                </a:extLst>
              </p:cNvPr>
              <p:cNvSpPr/>
              <p:nvPr/>
            </p:nvSpPr>
            <p:spPr>
              <a:xfrm>
                <a:off x="2635088" y="3698054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E1F60530-ED89-454A-9B0D-1E3B5E286AC1}"/>
                  </a:ext>
                </a:extLst>
              </p:cNvPr>
              <p:cNvSpPr/>
              <p:nvPr/>
            </p:nvSpPr>
            <p:spPr>
              <a:xfrm>
                <a:off x="3385979" y="3259992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68300CED-02D7-4E2F-B669-293EBA967328}"/>
                  </a:ext>
                </a:extLst>
              </p:cNvPr>
              <p:cNvSpPr/>
              <p:nvPr/>
            </p:nvSpPr>
            <p:spPr>
              <a:xfrm>
                <a:off x="3405583" y="4173863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7" y="278380"/>
                      <a:pt x="0" y="216063"/>
                      <a:pt x="0" y="139190"/>
                    </a:cubicBezTo>
                    <a:cubicBezTo>
                      <a:pt x="0" y="62317"/>
                      <a:pt x="62317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8C3C4676-AC4C-41B8-A7BE-4E614D837E6E}"/>
                  </a:ext>
                </a:extLst>
              </p:cNvPr>
              <p:cNvSpPr/>
              <p:nvPr/>
            </p:nvSpPr>
            <p:spPr>
              <a:xfrm>
                <a:off x="4182548" y="4464995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78A3E524-67EA-45BC-B2F4-10E4452201A6}"/>
                  </a:ext>
                </a:extLst>
              </p:cNvPr>
              <p:cNvSpPr/>
              <p:nvPr/>
            </p:nvSpPr>
            <p:spPr>
              <a:xfrm rot="-1350026">
                <a:off x="2625195" y="4465808"/>
                <a:ext cx="278387" cy="278387"/>
              </a:xfrm>
              <a:custGeom>
                <a:avLst/>
                <a:gdLst>
                  <a:gd name="connsiteX0" fmla="*/ 278387 w 278387"/>
                  <a:gd name="connsiteY0" fmla="*/ 139194 h 278387"/>
                  <a:gd name="connsiteX1" fmla="*/ 139194 w 278387"/>
                  <a:gd name="connsiteY1" fmla="*/ 278387 h 278387"/>
                  <a:gd name="connsiteX2" fmla="*/ 0 w 278387"/>
                  <a:gd name="connsiteY2" fmla="*/ 139194 h 278387"/>
                  <a:gd name="connsiteX3" fmla="*/ 139194 w 278387"/>
                  <a:gd name="connsiteY3" fmla="*/ 0 h 278387"/>
                  <a:gd name="connsiteX4" fmla="*/ 278387 w 278387"/>
                  <a:gd name="connsiteY4" fmla="*/ 139194 h 27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7" h="278387">
                    <a:moveTo>
                      <a:pt x="278387" y="139194"/>
                    </a:moveTo>
                    <a:cubicBezTo>
                      <a:pt x="278387" y="216068"/>
                      <a:pt x="216068" y="278387"/>
                      <a:pt x="139194" y="278387"/>
                    </a:cubicBezTo>
                    <a:cubicBezTo>
                      <a:pt x="62319" y="278387"/>
                      <a:pt x="0" y="216068"/>
                      <a:pt x="0" y="139194"/>
                    </a:cubicBezTo>
                    <a:cubicBezTo>
                      <a:pt x="0" y="62319"/>
                      <a:pt x="62319" y="0"/>
                      <a:pt x="139194" y="0"/>
                    </a:cubicBezTo>
                    <a:cubicBezTo>
                      <a:pt x="216068" y="0"/>
                      <a:pt x="278387" y="62319"/>
                      <a:pt x="278387" y="139194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5718D03E-4400-4F62-A506-04371A0CF623}"/>
                  </a:ext>
                </a:extLst>
              </p:cNvPr>
              <p:cNvSpPr/>
              <p:nvPr/>
            </p:nvSpPr>
            <p:spPr>
              <a:xfrm>
                <a:off x="1834143" y="4702266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8"/>
                      <a:pt x="62318" y="0"/>
                      <a:pt x="139190" y="0"/>
                    </a:cubicBezTo>
                    <a:cubicBezTo>
                      <a:pt x="216063" y="0"/>
                      <a:pt x="278380" y="62318"/>
                      <a:pt x="278380" y="13919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A6B72407-C41C-4FAF-8DFE-F8B01AEE2917}"/>
                  </a:ext>
                </a:extLst>
              </p:cNvPr>
              <p:cNvSpPr/>
              <p:nvPr/>
            </p:nvSpPr>
            <p:spPr>
              <a:xfrm>
                <a:off x="1659552" y="4029915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7" y="278380"/>
                      <a:pt x="0" y="216063"/>
                      <a:pt x="0" y="139190"/>
                    </a:cubicBezTo>
                    <a:cubicBezTo>
                      <a:pt x="0" y="62317"/>
                      <a:pt x="62317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AAA6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811A1010-2B73-4B47-B846-3F20275FADFC}"/>
                  </a:ext>
                </a:extLst>
              </p:cNvPr>
              <p:cNvSpPr/>
              <p:nvPr/>
            </p:nvSpPr>
            <p:spPr>
              <a:xfrm>
                <a:off x="854609" y="4653670"/>
                <a:ext cx="278380" cy="278380"/>
              </a:xfrm>
              <a:custGeom>
                <a:avLst/>
                <a:gdLst>
                  <a:gd name="connsiteX0" fmla="*/ 278380 w 278380"/>
                  <a:gd name="connsiteY0" fmla="*/ 139190 h 278380"/>
                  <a:gd name="connsiteX1" fmla="*/ 139190 w 278380"/>
                  <a:gd name="connsiteY1" fmla="*/ 278380 h 278380"/>
                  <a:gd name="connsiteX2" fmla="*/ 0 w 278380"/>
                  <a:gd name="connsiteY2" fmla="*/ 139190 h 278380"/>
                  <a:gd name="connsiteX3" fmla="*/ 139190 w 278380"/>
                  <a:gd name="connsiteY3" fmla="*/ 0 h 278380"/>
                  <a:gd name="connsiteX4" fmla="*/ 278380 w 278380"/>
                  <a:gd name="connsiteY4" fmla="*/ 139190 h 278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380" h="278380">
                    <a:moveTo>
                      <a:pt x="278380" y="139190"/>
                    </a:moveTo>
                    <a:cubicBezTo>
                      <a:pt x="278380" y="216063"/>
                      <a:pt x="216063" y="278380"/>
                      <a:pt x="139190" y="278380"/>
                    </a:cubicBezTo>
                    <a:cubicBezTo>
                      <a:pt x="62318" y="278380"/>
                      <a:pt x="0" y="216063"/>
                      <a:pt x="0" y="139190"/>
                    </a:cubicBezTo>
                    <a:cubicBezTo>
                      <a:pt x="0" y="62317"/>
                      <a:pt x="62318" y="0"/>
                      <a:pt x="139190" y="0"/>
                    </a:cubicBezTo>
                    <a:cubicBezTo>
                      <a:pt x="216063" y="0"/>
                      <a:pt x="278380" y="62317"/>
                      <a:pt x="278380" y="139190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84" name="Graphic 2">
            <a:extLst>
              <a:ext uri="{FF2B5EF4-FFF2-40B4-BE49-F238E27FC236}">
                <a16:creationId xmlns:a16="http://schemas.microsoft.com/office/drawing/2014/main" id="{B747CE72-6646-45ED-BF9B-32BC076F3B68}"/>
              </a:ext>
            </a:extLst>
          </p:cNvPr>
          <p:cNvGrpSpPr/>
          <p:nvPr/>
        </p:nvGrpSpPr>
        <p:grpSpPr>
          <a:xfrm>
            <a:off x="852633" y="1001755"/>
            <a:ext cx="3609657" cy="4208332"/>
            <a:chOff x="1078484" y="1069534"/>
            <a:chExt cx="3609657" cy="4200538"/>
          </a:xfrm>
          <a:solidFill>
            <a:schemeClr val="accent1"/>
          </a:solidFill>
        </p:grpSpPr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5F01A5E7-9207-47A5-AFC9-04F8DFEA60A1}"/>
                </a:ext>
              </a:extLst>
            </p:cNvPr>
            <p:cNvSpPr/>
            <p:nvPr/>
          </p:nvSpPr>
          <p:spPr>
            <a:xfrm>
              <a:off x="2569908" y="162960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84EA0B1-B62D-4CF9-AF89-984C9EDAE731}"/>
                </a:ext>
              </a:extLst>
            </p:cNvPr>
            <p:cNvSpPr/>
            <p:nvPr/>
          </p:nvSpPr>
          <p:spPr>
            <a:xfrm>
              <a:off x="2975800" y="210077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5BFD7B3D-8ADF-4CD5-B0F4-2ECB62A74C00}"/>
                </a:ext>
              </a:extLst>
            </p:cNvPr>
            <p:cNvSpPr/>
            <p:nvPr/>
          </p:nvSpPr>
          <p:spPr>
            <a:xfrm>
              <a:off x="2460625" y="2440432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56C13DA4-5674-48A3-B50A-3FC07E17E865}"/>
                </a:ext>
              </a:extLst>
            </p:cNvPr>
            <p:cNvSpPr/>
            <p:nvPr/>
          </p:nvSpPr>
          <p:spPr>
            <a:xfrm>
              <a:off x="2984246" y="288417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7FB3F9D7-8F9F-4984-91CE-5325D16B85FC}"/>
                </a:ext>
              </a:extLst>
            </p:cNvPr>
            <p:cNvSpPr/>
            <p:nvPr/>
          </p:nvSpPr>
          <p:spPr>
            <a:xfrm rot="-4846898">
              <a:off x="2768603" y="1090054"/>
              <a:ext cx="278642" cy="278642"/>
            </a:xfrm>
            <a:custGeom>
              <a:avLst/>
              <a:gdLst>
                <a:gd name="connsiteX0" fmla="*/ 278642 w 278642"/>
                <a:gd name="connsiteY0" fmla="*/ 139321 h 278642"/>
                <a:gd name="connsiteX1" fmla="*/ 139321 w 278642"/>
                <a:gd name="connsiteY1" fmla="*/ 278642 h 278642"/>
                <a:gd name="connsiteX2" fmla="*/ 0 w 278642"/>
                <a:gd name="connsiteY2" fmla="*/ 139321 h 278642"/>
                <a:gd name="connsiteX3" fmla="*/ 139321 w 278642"/>
                <a:gd name="connsiteY3" fmla="*/ 0 h 278642"/>
                <a:gd name="connsiteX4" fmla="*/ 278642 w 278642"/>
                <a:gd name="connsiteY4" fmla="*/ 139321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42" h="278642">
                  <a:moveTo>
                    <a:pt x="278642" y="139321"/>
                  </a:moveTo>
                  <a:cubicBezTo>
                    <a:pt x="278642" y="216266"/>
                    <a:pt x="216266" y="278642"/>
                    <a:pt x="139321" y="278642"/>
                  </a:cubicBezTo>
                  <a:cubicBezTo>
                    <a:pt x="62376" y="278642"/>
                    <a:pt x="0" y="216266"/>
                    <a:pt x="0" y="139321"/>
                  </a:cubicBezTo>
                  <a:cubicBezTo>
                    <a:pt x="0" y="62376"/>
                    <a:pt x="62376" y="0"/>
                    <a:pt x="139321" y="0"/>
                  </a:cubicBezTo>
                  <a:cubicBezTo>
                    <a:pt x="216266" y="0"/>
                    <a:pt x="278642" y="62376"/>
                    <a:pt x="278642" y="139321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DFBCBEC0-FDF4-42E5-9341-6565070C1638}"/>
                </a:ext>
              </a:extLst>
            </p:cNvPr>
            <p:cNvSpPr/>
            <p:nvPr/>
          </p:nvSpPr>
          <p:spPr>
            <a:xfrm rot="-1350026">
              <a:off x="3711667" y="4948716"/>
              <a:ext cx="278645" cy="278645"/>
            </a:xfrm>
            <a:custGeom>
              <a:avLst/>
              <a:gdLst>
                <a:gd name="connsiteX0" fmla="*/ 278645 w 278645"/>
                <a:gd name="connsiteY0" fmla="*/ 139323 h 278645"/>
                <a:gd name="connsiteX1" fmla="*/ 139323 w 278645"/>
                <a:gd name="connsiteY1" fmla="*/ 278645 h 278645"/>
                <a:gd name="connsiteX2" fmla="*/ 0 w 278645"/>
                <a:gd name="connsiteY2" fmla="*/ 139323 h 278645"/>
                <a:gd name="connsiteX3" fmla="*/ 139323 w 278645"/>
                <a:gd name="connsiteY3" fmla="*/ 0 h 278645"/>
                <a:gd name="connsiteX4" fmla="*/ 278645 w 278645"/>
                <a:gd name="connsiteY4" fmla="*/ 139323 h 27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45" h="278645">
                  <a:moveTo>
                    <a:pt x="278645" y="139323"/>
                  </a:moveTo>
                  <a:cubicBezTo>
                    <a:pt x="278645" y="216268"/>
                    <a:pt x="216268" y="278645"/>
                    <a:pt x="139323" y="278645"/>
                  </a:cubicBezTo>
                  <a:cubicBezTo>
                    <a:pt x="62377" y="278645"/>
                    <a:pt x="0" y="216268"/>
                    <a:pt x="0" y="139323"/>
                  </a:cubicBezTo>
                  <a:cubicBezTo>
                    <a:pt x="0" y="62377"/>
                    <a:pt x="62377" y="0"/>
                    <a:pt x="139323" y="0"/>
                  </a:cubicBezTo>
                  <a:cubicBezTo>
                    <a:pt x="216268" y="0"/>
                    <a:pt x="278645" y="62377"/>
                    <a:pt x="278645" y="139323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7E40C446-F124-449A-9169-C465F0ECD03F}"/>
                </a:ext>
              </a:extLst>
            </p:cNvPr>
            <p:cNvSpPr/>
            <p:nvPr/>
          </p:nvSpPr>
          <p:spPr>
            <a:xfrm>
              <a:off x="2173033" y="3437890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9ECEE890-BF67-4A67-8677-A9BDB64481C6}"/>
                </a:ext>
              </a:extLst>
            </p:cNvPr>
            <p:cNvSpPr/>
            <p:nvPr/>
          </p:nvSpPr>
          <p:spPr>
            <a:xfrm>
              <a:off x="2860611" y="3761803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552E70C4-7F8B-47EF-A9DC-9CF74D0F80A8}"/>
                </a:ext>
              </a:extLst>
            </p:cNvPr>
            <p:cNvSpPr/>
            <p:nvPr/>
          </p:nvSpPr>
          <p:spPr>
            <a:xfrm>
              <a:off x="3612260" y="3323335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D196310A-9C84-4686-A476-C4A865A6F8ED}"/>
                </a:ext>
              </a:extLst>
            </p:cNvPr>
            <p:cNvSpPr/>
            <p:nvPr/>
          </p:nvSpPr>
          <p:spPr>
            <a:xfrm>
              <a:off x="3631818" y="4238053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73E05717-E0DB-47D4-BE12-5915E36341DC}"/>
                </a:ext>
              </a:extLst>
            </p:cNvPr>
            <p:cNvSpPr/>
            <p:nvPr/>
          </p:nvSpPr>
          <p:spPr>
            <a:xfrm>
              <a:off x="4409503" y="4529455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09F307A1-908B-407B-A34D-F814713FB3B3}"/>
                </a:ext>
              </a:extLst>
            </p:cNvPr>
            <p:cNvSpPr/>
            <p:nvPr/>
          </p:nvSpPr>
          <p:spPr>
            <a:xfrm rot="-1350026">
              <a:off x="2850708" y="4530272"/>
              <a:ext cx="278645" cy="278645"/>
            </a:xfrm>
            <a:custGeom>
              <a:avLst/>
              <a:gdLst>
                <a:gd name="connsiteX0" fmla="*/ 278645 w 278645"/>
                <a:gd name="connsiteY0" fmla="*/ 139322 h 278645"/>
                <a:gd name="connsiteX1" fmla="*/ 139323 w 278645"/>
                <a:gd name="connsiteY1" fmla="*/ 278645 h 278645"/>
                <a:gd name="connsiteX2" fmla="*/ 0 w 278645"/>
                <a:gd name="connsiteY2" fmla="*/ 139322 h 278645"/>
                <a:gd name="connsiteX3" fmla="*/ 139323 w 278645"/>
                <a:gd name="connsiteY3" fmla="*/ 0 h 278645"/>
                <a:gd name="connsiteX4" fmla="*/ 278645 w 278645"/>
                <a:gd name="connsiteY4" fmla="*/ 139322 h 27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45" h="278645">
                  <a:moveTo>
                    <a:pt x="278645" y="139322"/>
                  </a:moveTo>
                  <a:cubicBezTo>
                    <a:pt x="278645" y="216268"/>
                    <a:pt x="216268" y="278645"/>
                    <a:pt x="139323" y="278645"/>
                  </a:cubicBezTo>
                  <a:cubicBezTo>
                    <a:pt x="62377" y="278645"/>
                    <a:pt x="0" y="216268"/>
                    <a:pt x="0" y="139322"/>
                  </a:cubicBezTo>
                  <a:cubicBezTo>
                    <a:pt x="0" y="62377"/>
                    <a:pt x="62377" y="0"/>
                    <a:pt x="139323" y="0"/>
                  </a:cubicBezTo>
                  <a:cubicBezTo>
                    <a:pt x="216268" y="0"/>
                    <a:pt x="278645" y="62377"/>
                    <a:pt x="278645" y="139322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F06EC87F-0501-46F2-BE60-C077827AB7AD}"/>
                </a:ext>
              </a:extLst>
            </p:cNvPr>
            <p:cNvSpPr/>
            <p:nvPr/>
          </p:nvSpPr>
          <p:spPr>
            <a:xfrm>
              <a:off x="2058987" y="4767008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AA6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8344C08C-AD40-4C6D-9BB0-292B0BA8C88A}"/>
                </a:ext>
              </a:extLst>
            </p:cNvPr>
            <p:cNvSpPr/>
            <p:nvPr/>
          </p:nvSpPr>
          <p:spPr>
            <a:xfrm>
              <a:off x="1884172" y="4093971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1614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75B60173-C9E3-48B0-A64B-FF74CD2D9678}"/>
                </a:ext>
              </a:extLst>
            </p:cNvPr>
            <p:cNvSpPr/>
            <p:nvPr/>
          </p:nvSpPr>
          <p:spPr>
            <a:xfrm>
              <a:off x="1078484" y="4718304"/>
              <a:ext cx="278638" cy="278638"/>
            </a:xfrm>
            <a:custGeom>
              <a:avLst/>
              <a:gdLst>
                <a:gd name="connsiteX0" fmla="*/ 278638 w 278638"/>
                <a:gd name="connsiteY0" fmla="*/ 139319 h 278638"/>
                <a:gd name="connsiteX1" fmla="*/ 139319 w 278638"/>
                <a:gd name="connsiteY1" fmla="*/ 278638 h 278638"/>
                <a:gd name="connsiteX2" fmla="*/ 0 w 278638"/>
                <a:gd name="connsiteY2" fmla="*/ 139319 h 278638"/>
                <a:gd name="connsiteX3" fmla="*/ 139319 w 278638"/>
                <a:gd name="connsiteY3" fmla="*/ 0 h 278638"/>
                <a:gd name="connsiteX4" fmla="*/ 278638 w 278638"/>
                <a:gd name="connsiteY4" fmla="*/ 139319 h 2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8" h="278638">
                  <a:moveTo>
                    <a:pt x="278638" y="139319"/>
                  </a:moveTo>
                  <a:cubicBezTo>
                    <a:pt x="278638" y="216263"/>
                    <a:pt x="216263" y="278638"/>
                    <a:pt x="139319" y="278638"/>
                  </a:cubicBezTo>
                  <a:cubicBezTo>
                    <a:pt x="62375" y="278638"/>
                    <a:pt x="0" y="216263"/>
                    <a:pt x="0" y="139319"/>
                  </a:cubicBezTo>
                  <a:cubicBezTo>
                    <a:pt x="0" y="62375"/>
                    <a:pt x="62375" y="0"/>
                    <a:pt x="139319" y="0"/>
                  </a:cubicBezTo>
                  <a:cubicBezTo>
                    <a:pt x="216263" y="0"/>
                    <a:pt x="278638" y="62375"/>
                    <a:pt x="278638" y="139319"/>
                  </a:cubicBezTo>
                  <a:close/>
                </a:path>
              </a:pathLst>
            </a:custGeom>
            <a:solidFill>
              <a:srgbClr val="FAC1B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00" name="Group 999">
            <a:extLst>
              <a:ext uri="{FF2B5EF4-FFF2-40B4-BE49-F238E27FC236}">
                <a16:creationId xmlns:a16="http://schemas.microsoft.com/office/drawing/2014/main" id="{26B05091-5A70-4736-93EE-96B8398A03D1}"/>
              </a:ext>
            </a:extLst>
          </p:cNvPr>
          <p:cNvGrpSpPr/>
          <p:nvPr/>
        </p:nvGrpSpPr>
        <p:grpSpPr>
          <a:xfrm>
            <a:off x="16868" y="-63"/>
            <a:ext cx="12169619" cy="2374216"/>
            <a:chOff x="16868" y="-63"/>
            <a:chExt cx="12169619" cy="2374216"/>
          </a:xfrm>
        </p:grpSpPr>
        <p:grpSp>
          <p:nvGrpSpPr>
            <p:cNvPr id="1001" name="Graphic 2">
              <a:extLst>
                <a:ext uri="{FF2B5EF4-FFF2-40B4-BE49-F238E27FC236}">
                  <a16:creationId xmlns:a16="http://schemas.microsoft.com/office/drawing/2014/main" id="{E1DA4EE7-B662-450D-8C66-FFA01C6F1EA2}"/>
                </a:ext>
              </a:extLst>
            </p:cNvPr>
            <p:cNvGrpSpPr/>
            <p:nvPr/>
          </p:nvGrpSpPr>
          <p:grpSpPr>
            <a:xfrm>
              <a:off x="16868" y="-63"/>
              <a:ext cx="5658052" cy="1407877"/>
              <a:chOff x="16868" y="-63"/>
              <a:chExt cx="5658052" cy="1407877"/>
            </a:xfrm>
            <a:solidFill>
              <a:schemeClr val="accent1"/>
            </a:solidFill>
          </p:grpSpPr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0C587491-643B-451E-9EF6-B4511D2AFDF8}"/>
                  </a:ext>
                </a:extLst>
              </p:cNvPr>
              <p:cNvSpPr/>
              <p:nvPr/>
            </p:nvSpPr>
            <p:spPr>
              <a:xfrm>
                <a:off x="16868" y="-63"/>
                <a:ext cx="5456709" cy="947459"/>
              </a:xfrm>
              <a:custGeom>
                <a:avLst/>
                <a:gdLst>
                  <a:gd name="connsiteX0" fmla="*/ 0 w 5456709"/>
                  <a:gd name="connsiteY0" fmla="*/ 886338 h 947459"/>
                  <a:gd name="connsiteX1" fmla="*/ 0 w 5456709"/>
                  <a:gd name="connsiteY1" fmla="*/ 913300 h 947459"/>
                  <a:gd name="connsiteX2" fmla="*/ 53291 w 5456709"/>
                  <a:gd name="connsiteY2" fmla="*/ 916917 h 947459"/>
                  <a:gd name="connsiteX3" fmla="*/ 536523 w 5456709"/>
                  <a:gd name="connsiteY3" fmla="*/ 940136 h 947459"/>
                  <a:gd name="connsiteX4" fmla="*/ 536586 w 5456709"/>
                  <a:gd name="connsiteY4" fmla="*/ 940136 h 947459"/>
                  <a:gd name="connsiteX5" fmla="*/ 579917 w 5456709"/>
                  <a:gd name="connsiteY5" fmla="*/ 941468 h 947459"/>
                  <a:gd name="connsiteX6" fmla="*/ 579980 w 5456709"/>
                  <a:gd name="connsiteY6" fmla="*/ 941468 h 947459"/>
                  <a:gd name="connsiteX7" fmla="*/ 936837 w 5456709"/>
                  <a:gd name="connsiteY7" fmla="*/ 947305 h 947459"/>
                  <a:gd name="connsiteX8" fmla="*/ 982642 w 5456709"/>
                  <a:gd name="connsiteY8" fmla="*/ 947432 h 947459"/>
                  <a:gd name="connsiteX9" fmla="*/ 1289380 w 5456709"/>
                  <a:gd name="connsiteY9" fmla="*/ 944831 h 947459"/>
                  <a:gd name="connsiteX10" fmla="*/ 1336961 w 5456709"/>
                  <a:gd name="connsiteY10" fmla="*/ 943879 h 947459"/>
                  <a:gd name="connsiteX11" fmla="*/ 1337025 w 5456709"/>
                  <a:gd name="connsiteY11" fmla="*/ 943879 h 947459"/>
                  <a:gd name="connsiteX12" fmla="*/ 1924174 w 5456709"/>
                  <a:gd name="connsiteY12" fmla="*/ 919771 h 947459"/>
                  <a:gd name="connsiteX13" fmla="*/ 1971374 w 5456709"/>
                  <a:gd name="connsiteY13" fmla="*/ 916853 h 947459"/>
                  <a:gd name="connsiteX14" fmla="*/ 1971437 w 5456709"/>
                  <a:gd name="connsiteY14" fmla="*/ 916853 h 947459"/>
                  <a:gd name="connsiteX15" fmla="*/ 2251086 w 5456709"/>
                  <a:gd name="connsiteY15" fmla="*/ 896425 h 947459"/>
                  <a:gd name="connsiteX16" fmla="*/ 2355574 w 5456709"/>
                  <a:gd name="connsiteY16" fmla="*/ 887036 h 947459"/>
                  <a:gd name="connsiteX17" fmla="*/ 2422505 w 5456709"/>
                  <a:gd name="connsiteY17" fmla="*/ 880248 h 947459"/>
                  <a:gd name="connsiteX18" fmla="*/ 2422568 w 5456709"/>
                  <a:gd name="connsiteY18" fmla="*/ 880248 h 947459"/>
                  <a:gd name="connsiteX19" fmla="*/ 2820281 w 5456709"/>
                  <a:gd name="connsiteY19" fmla="*/ 827337 h 947459"/>
                  <a:gd name="connsiteX20" fmla="*/ 2909860 w 5456709"/>
                  <a:gd name="connsiteY20" fmla="*/ 812556 h 947459"/>
                  <a:gd name="connsiteX21" fmla="*/ 3195854 w 5456709"/>
                  <a:gd name="connsiteY21" fmla="*/ 758694 h 947459"/>
                  <a:gd name="connsiteX22" fmla="*/ 3275980 w 5456709"/>
                  <a:gd name="connsiteY22" fmla="*/ 741819 h 947459"/>
                  <a:gd name="connsiteX23" fmla="*/ 3670838 w 5456709"/>
                  <a:gd name="connsiteY23" fmla="*/ 647545 h 947459"/>
                  <a:gd name="connsiteX24" fmla="*/ 3797340 w 5456709"/>
                  <a:gd name="connsiteY24" fmla="*/ 613477 h 947459"/>
                  <a:gd name="connsiteX25" fmla="*/ 3797404 w 5456709"/>
                  <a:gd name="connsiteY25" fmla="*/ 613477 h 947459"/>
                  <a:gd name="connsiteX26" fmla="*/ 3858815 w 5456709"/>
                  <a:gd name="connsiteY26" fmla="*/ 596284 h 947459"/>
                  <a:gd name="connsiteX27" fmla="*/ 4179130 w 5456709"/>
                  <a:gd name="connsiteY27" fmla="*/ 499790 h 947459"/>
                  <a:gd name="connsiteX28" fmla="*/ 4239209 w 5456709"/>
                  <a:gd name="connsiteY28" fmla="*/ 480377 h 947459"/>
                  <a:gd name="connsiteX29" fmla="*/ 4569928 w 5456709"/>
                  <a:gd name="connsiteY29" fmla="*/ 366564 h 947459"/>
                  <a:gd name="connsiteX30" fmla="*/ 4631974 w 5456709"/>
                  <a:gd name="connsiteY30" fmla="*/ 343852 h 947459"/>
                  <a:gd name="connsiteX31" fmla="*/ 4850529 w 5456709"/>
                  <a:gd name="connsiteY31" fmla="*/ 260426 h 947459"/>
                  <a:gd name="connsiteX32" fmla="*/ 5133794 w 5456709"/>
                  <a:gd name="connsiteY32" fmla="*/ 144202 h 947459"/>
                  <a:gd name="connsiteX33" fmla="*/ 5200915 w 5456709"/>
                  <a:gd name="connsiteY33" fmla="*/ 115209 h 947459"/>
                  <a:gd name="connsiteX34" fmla="*/ 5394918 w 5456709"/>
                  <a:gd name="connsiteY34" fmla="*/ 28612 h 947459"/>
                  <a:gd name="connsiteX35" fmla="*/ 5424418 w 5456709"/>
                  <a:gd name="connsiteY35" fmla="*/ 15036 h 947459"/>
                  <a:gd name="connsiteX36" fmla="*/ 5424482 w 5456709"/>
                  <a:gd name="connsiteY36" fmla="*/ 15036 h 947459"/>
                  <a:gd name="connsiteX37" fmla="*/ 5456710 w 5456709"/>
                  <a:gd name="connsiteY37" fmla="*/ 0 h 947459"/>
                  <a:gd name="connsiteX38" fmla="*/ 5392698 w 5456709"/>
                  <a:gd name="connsiteY38" fmla="*/ 0 h 947459"/>
                  <a:gd name="connsiteX39" fmla="*/ 5174333 w 5456709"/>
                  <a:gd name="connsiteY39" fmla="*/ 97382 h 947459"/>
                  <a:gd name="connsiteX40" fmla="*/ 5174269 w 5456709"/>
                  <a:gd name="connsiteY40" fmla="*/ 97382 h 947459"/>
                  <a:gd name="connsiteX41" fmla="*/ 5150733 w 5456709"/>
                  <a:gd name="connsiteY41" fmla="*/ 107596 h 947459"/>
                  <a:gd name="connsiteX42" fmla="*/ 5150669 w 5456709"/>
                  <a:gd name="connsiteY42" fmla="*/ 107660 h 947459"/>
                  <a:gd name="connsiteX43" fmla="*/ 4840188 w 5456709"/>
                  <a:gd name="connsiteY43" fmla="*/ 235557 h 947459"/>
                  <a:gd name="connsiteX44" fmla="*/ 3663733 w 5456709"/>
                  <a:gd name="connsiteY44" fmla="*/ 621661 h 947459"/>
                  <a:gd name="connsiteX45" fmla="*/ 3236900 w 5456709"/>
                  <a:gd name="connsiteY45" fmla="*/ 722596 h 947459"/>
                  <a:gd name="connsiteX46" fmla="*/ 3236837 w 5456709"/>
                  <a:gd name="connsiteY46" fmla="*/ 722596 h 947459"/>
                  <a:gd name="connsiteX47" fmla="*/ 3203276 w 5456709"/>
                  <a:gd name="connsiteY47" fmla="*/ 729638 h 947459"/>
                  <a:gd name="connsiteX48" fmla="*/ 2902374 w 5456709"/>
                  <a:gd name="connsiteY48" fmla="*/ 786418 h 947459"/>
                  <a:gd name="connsiteX49" fmla="*/ 2822121 w 5456709"/>
                  <a:gd name="connsiteY49" fmla="*/ 799677 h 947459"/>
                  <a:gd name="connsiteX50" fmla="*/ 2393449 w 5456709"/>
                  <a:gd name="connsiteY50" fmla="*/ 856076 h 947459"/>
                  <a:gd name="connsiteX51" fmla="*/ 2393385 w 5456709"/>
                  <a:gd name="connsiteY51" fmla="*/ 856076 h 947459"/>
                  <a:gd name="connsiteX52" fmla="*/ 2381014 w 5456709"/>
                  <a:gd name="connsiteY52" fmla="*/ 857409 h 947459"/>
                  <a:gd name="connsiteX53" fmla="*/ 2380887 w 5456709"/>
                  <a:gd name="connsiteY53" fmla="*/ 857409 h 947459"/>
                  <a:gd name="connsiteX54" fmla="*/ 2248929 w 5456709"/>
                  <a:gd name="connsiteY54" fmla="*/ 869526 h 947459"/>
                  <a:gd name="connsiteX55" fmla="*/ 0 w 5456709"/>
                  <a:gd name="connsiteY55" fmla="*/ 886338 h 9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5456709" h="947459">
                    <a:moveTo>
                      <a:pt x="0" y="886338"/>
                    </a:moveTo>
                    <a:lnTo>
                      <a:pt x="0" y="913300"/>
                    </a:lnTo>
                    <a:cubicBezTo>
                      <a:pt x="17510" y="914506"/>
                      <a:pt x="35273" y="915711"/>
                      <a:pt x="53291" y="916917"/>
                    </a:cubicBezTo>
                    <a:cubicBezTo>
                      <a:pt x="198825" y="926433"/>
                      <a:pt x="360537" y="934617"/>
                      <a:pt x="536523" y="940136"/>
                    </a:cubicBezTo>
                    <a:lnTo>
                      <a:pt x="536586" y="940136"/>
                    </a:lnTo>
                    <a:cubicBezTo>
                      <a:pt x="550924" y="940580"/>
                      <a:pt x="565325" y="941024"/>
                      <a:pt x="579917" y="941468"/>
                    </a:cubicBezTo>
                    <a:lnTo>
                      <a:pt x="579980" y="941468"/>
                    </a:lnTo>
                    <a:cubicBezTo>
                      <a:pt x="693413" y="944640"/>
                      <a:pt x="812492" y="946797"/>
                      <a:pt x="936837" y="947305"/>
                    </a:cubicBezTo>
                    <a:cubicBezTo>
                      <a:pt x="952000" y="947368"/>
                      <a:pt x="967225" y="947432"/>
                      <a:pt x="982642" y="947432"/>
                    </a:cubicBezTo>
                    <a:cubicBezTo>
                      <a:pt x="1081737" y="947622"/>
                      <a:pt x="1184068" y="946861"/>
                      <a:pt x="1289380" y="944831"/>
                    </a:cubicBezTo>
                    <a:cubicBezTo>
                      <a:pt x="1305177" y="944513"/>
                      <a:pt x="1321037" y="944260"/>
                      <a:pt x="1336961" y="943879"/>
                    </a:cubicBezTo>
                    <a:cubicBezTo>
                      <a:pt x="1337025" y="943816"/>
                      <a:pt x="1337025" y="943879"/>
                      <a:pt x="1337025" y="943879"/>
                    </a:cubicBezTo>
                    <a:cubicBezTo>
                      <a:pt x="1524113" y="939755"/>
                      <a:pt x="1720273" y="932079"/>
                      <a:pt x="1924174" y="919771"/>
                    </a:cubicBezTo>
                    <a:cubicBezTo>
                      <a:pt x="1939844" y="918820"/>
                      <a:pt x="1955577" y="917868"/>
                      <a:pt x="1971374" y="916853"/>
                    </a:cubicBezTo>
                    <a:lnTo>
                      <a:pt x="1971437" y="916853"/>
                    </a:lnTo>
                    <a:cubicBezTo>
                      <a:pt x="2063173" y="911016"/>
                      <a:pt x="2156369" y="904228"/>
                      <a:pt x="2251086" y="896425"/>
                    </a:cubicBezTo>
                    <a:cubicBezTo>
                      <a:pt x="2285725" y="893570"/>
                      <a:pt x="2320554" y="890398"/>
                      <a:pt x="2355574" y="887036"/>
                    </a:cubicBezTo>
                    <a:cubicBezTo>
                      <a:pt x="2377842" y="884879"/>
                      <a:pt x="2400173" y="882658"/>
                      <a:pt x="2422505" y="880248"/>
                    </a:cubicBezTo>
                    <a:lnTo>
                      <a:pt x="2422568" y="880248"/>
                    </a:lnTo>
                    <a:cubicBezTo>
                      <a:pt x="2553511" y="866354"/>
                      <a:pt x="2686166" y="848654"/>
                      <a:pt x="2820281" y="827337"/>
                    </a:cubicBezTo>
                    <a:cubicBezTo>
                      <a:pt x="2850099" y="822579"/>
                      <a:pt x="2879980" y="817694"/>
                      <a:pt x="2909860" y="812556"/>
                    </a:cubicBezTo>
                    <a:cubicBezTo>
                      <a:pt x="3004578" y="796442"/>
                      <a:pt x="3099930" y="778488"/>
                      <a:pt x="3195854" y="758694"/>
                    </a:cubicBezTo>
                    <a:cubicBezTo>
                      <a:pt x="3222499" y="753238"/>
                      <a:pt x="3249208" y="747655"/>
                      <a:pt x="3275980" y="741819"/>
                    </a:cubicBezTo>
                    <a:cubicBezTo>
                      <a:pt x="3406732" y="713714"/>
                      <a:pt x="3538437" y="682247"/>
                      <a:pt x="3670838" y="647545"/>
                    </a:cubicBezTo>
                    <a:cubicBezTo>
                      <a:pt x="3712964" y="636506"/>
                      <a:pt x="3755088" y="625150"/>
                      <a:pt x="3797340" y="613477"/>
                    </a:cubicBezTo>
                    <a:lnTo>
                      <a:pt x="3797404" y="613477"/>
                    </a:lnTo>
                    <a:cubicBezTo>
                      <a:pt x="3817895" y="607831"/>
                      <a:pt x="3838323" y="602121"/>
                      <a:pt x="3858815" y="596284"/>
                    </a:cubicBezTo>
                    <a:cubicBezTo>
                      <a:pt x="3965269" y="566150"/>
                      <a:pt x="4072104" y="533922"/>
                      <a:pt x="4179130" y="499790"/>
                    </a:cubicBezTo>
                    <a:cubicBezTo>
                      <a:pt x="4199114" y="493383"/>
                      <a:pt x="4219161" y="486912"/>
                      <a:pt x="4239209" y="480377"/>
                    </a:cubicBezTo>
                    <a:cubicBezTo>
                      <a:pt x="4349343" y="444533"/>
                      <a:pt x="4459730" y="406532"/>
                      <a:pt x="4569928" y="366564"/>
                    </a:cubicBezTo>
                    <a:cubicBezTo>
                      <a:pt x="4590610" y="359078"/>
                      <a:pt x="4611292" y="351465"/>
                      <a:pt x="4631974" y="343852"/>
                    </a:cubicBezTo>
                    <a:cubicBezTo>
                      <a:pt x="4704931" y="316889"/>
                      <a:pt x="4777762" y="289102"/>
                      <a:pt x="4850529" y="260426"/>
                    </a:cubicBezTo>
                    <a:cubicBezTo>
                      <a:pt x="4950449" y="221029"/>
                      <a:pt x="5045103" y="182076"/>
                      <a:pt x="5133794" y="144202"/>
                    </a:cubicBezTo>
                    <a:cubicBezTo>
                      <a:pt x="5156633" y="134495"/>
                      <a:pt x="5178964" y="124852"/>
                      <a:pt x="5200915" y="115209"/>
                    </a:cubicBezTo>
                    <a:cubicBezTo>
                      <a:pt x="5269622" y="85328"/>
                      <a:pt x="5334459" y="56399"/>
                      <a:pt x="5394918" y="28612"/>
                    </a:cubicBezTo>
                    <a:cubicBezTo>
                      <a:pt x="5404878" y="23981"/>
                      <a:pt x="5414712" y="19476"/>
                      <a:pt x="5424418" y="15036"/>
                    </a:cubicBezTo>
                    <a:cubicBezTo>
                      <a:pt x="5424482" y="15036"/>
                      <a:pt x="5424482" y="15036"/>
                      <a:pt x="5424482" y="15036"/>
                    </a:cubicBezTo>
                    <a:cubicBezTo>
                      <a:pt x="5435394" y="9960"/>
                      <a:pt x="5446115" y="4948"/>
                      <a:pt x="5456710" y="0"/>
                    </a:cubicBezTo>
                    <a:lnTo>
                      <a:pt x="5392698" y="0"/>
                    </a:lnTo>
                    <a:cubicBezTo>
                      <a:pt x="5325133" y="31086"/>
                      <a:pt x="5252175" y="63758"/>
                      <a:pt x="5174333" y="97382"/>
                    </a:cubicBezTo>
                    <a:cubicBezTo>
                      <a:pt x="5174269" y="97382"/>
                      <a:pt x="5174269" y="97382"/>
                      <a:pt x="5174269" y="97382"/>
                    </a:cubicBezTo>
                    <a:cubicBezTo>
                      <a:pt x="5166466" y="100808"/>
                      <a:pt x="5158600" y="104171"/>
                      <a:pt x="5150733" y="107596"/>
                    </a:cubicBezTo>
                    <a:cubicBezTo>
                      <a:pt x="5150669" y="107596"/>
                      <a:pt x="5150669" y="107596"/>
                      <a:pt x="5150669" y="107660"/>
                    </a:cubicBezTo>
                    <a:cubicBezTo>
                      <a:pt x="5054239" y="149150"/>
                      <a:pt x="4950449" y="192100"/>
                      <a:pt x="4840188" y="235557"/>
                    </a:cubicBezTo>
                    <a:cubicBezTo>
                      <a:pt x="4460619" y="385088"/>
                      <a:pt x="4064491" y="516666"/>
                      <a:pt x="3663733" y="621661"/>
                    </a:cubicBezTo>
                    <a:cubicBezTo>
                      <a:pt x="3520483" y="659155"/>
                      <a:pt x="3378120" y="692842"/>
                      <a:pt x="3236900" y="722596"/>
                    </a:cubicBezTo>
                    <a:lnTo>
                      <a:pt x="3236837" y="722596"/>
                    </a:lnTo>
                    <a:cubicBezTo>
                      <a:pt x="3225608" y="725070"/>
                      <a:pt x="3214505" y="727354"/>
                      <a:pt x="3203276" y="729638"/>
                    </a:cubicBezTo>
                    <a:cubicBezTo>
                      <a:pt x="3102341" y="750574"/>
                      <a:pt x="3001977" y="769542"/>
                      <a:pt x="2902374" y="786418"/>
                    </a:cubicBezTo>
                    <a:cubicBezTo>
                      <a:pt x="2875539" y="791049"/>
                      <a:pt x="2848766" y="795427"/>
                      <a:pt x="2822121" y="799677"/>
                    </a:cubicBezTo>
                    <a:cubicBezTo>
                      <a:pt x="2677412" y="822770"/>
                      <a:pt x="2534415" y="841675"/>
                      <a:pt x="2393449" y="856076"/>
                    </a:cubicBezTo>
                    <a:cubicBezTo>
                      <a:pt x="2393449" y="856076"/>
                      <a:pt x="2393449" y="856013"/>
                      <a:pt x="2393385" y="856076"/>
                    </a:cubicBezTo>
                    <a:cubicBezTo>
                      <a:pt x="2389261" y="856520"/>
                      <a:pt x="2385201" y="856965"/>
                      <a:pt x="2381014" y="857409"/>
                    </a:cubicBezTo>
                    <a:cubicBezTo>
                      <a:pt x="2380951" y="857409"/>
                      <a:pt x="2380951" y="857409"/>
                      <a:pt x="2380887" y="857409"/>
                    </a:cubicBezTo>
                    <a:cubicBezTo>
                      <a:pt x="2336732" y="861849"/>
                      <a:pt x="2292704" y="865910"/>
                      <a:pt x="2248929" y="869526"/>
                    </a:cubicBezTo>
                    <a:cubicBezTo>
                      <a:pt x="1329475" y="945211"/>
                      <a:pt x="543121" y="924085"/>
                      <a:pt x="0" y="88633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43" name="Graphic 2">
                <a:extLst>
                  <a:ext uri="{FF2B5EF4-FFF2-40B4-BE49-F238E27FC236}">
                    <a16:creationId xmlns:a16="http://schemas.microsoft.com/office/drawing/2014/main" id="{3C81BE1B-DF1F-4CB6-8B0F-7FB4629DA21A}"/>
                  </a:ext>
                </a:extLst>
              </p:cNvPr>
              <p:cNvGrpSpPr/>
              <p:nvPr/>
            </p:nvGrpSpPr>
            <p:grpSpPr>
              <a:xfrm>
                <a:off x="16868" y="14320"/>
                <a:ext cx="5658052" cy="1393493"/>
                <a:chOff x="16868" y="14320"/>
                <a:chExt cx="5658052" cy="1393493"/>
              </a:xfrm>
              <a:solidFill>
                <a:schemeClr val="accent1"/>
              </a:solidFill>
            </p:grpSpPr>
            <p:grpSp>
              <p:nvGrpSpPr>
                <p:cNvPr id="1044" name="Graphic 2">
                  <a:extLst>
                    <a:ext uri="{FF2B5EF4-FFF2-40B4-BE49-F238E27FC236}">
                      <a16:creationId xmlns:a16="http://schemas.microsoft.com/office/drawing/2014/main" id="{241B2FE8-69B2-446D-AFCB-B6A64DBD1570}"/>
                    </a:ext>
                  </a:extLst>
                </p:cNvPr>
                <p:cNvGrpSpPr/>
                <p:nvPr/>
              </p:nvGrpSpPr>
              <p:grpSpPr>
                <a:xfrm>
                  <a:off x="5404915" y="14320"/>
                  <a:ext cx="270005" cy="441284"/>
                  <a:chOff x="5404915" y="1432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0275FCEC-3435-4D5E-91A9-44B1F7C60FE5}"/>
                      </a:ext>
                    </a:extLst>
                  </p:cNvPr>
                  <p:cNvSpPr/>
                  <p:nvPr/>
                </p:nvSpPr>
                <p:spPr>
                  <a:xfrm>
                    <a:off x="5404915" y="1432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2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5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2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E88806-C870-43B9-893E-EAF95EA84E33}"/>
                      </a:ext>
                    </a:extLst>
                  </p:cNvPr>
                  <p:cNvSpPr/>
                  <p:nvPr/>
                </p:nvSpPr>
                <p:spPr>
                  <a:xfrm>
                    <a:off x="5410094" y="109560"/>
                    <a:ext cx="264826" cy="346044"/>
                  </a:xfrm>
                  <a:custGeom>
                    <a:avLst/>
                    <a:gdLst>
                      <a:gd name="connsiteX0" fmla="*/ 22373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1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3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3" y="221856"/>
                        </a:moveTo>
                        <a:cubicBezTo>
                          <a:pt x="63040" y="313465"/>
                          <a:pt x="145260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1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5" y="1081"/>
                          <a:pt x="58789" y="7108"/>
                        </a:cubicBezTo>
                        <a:cubicBezTo>
                          <a:pt x="45213" y="13134"/>
                          <a:pt x="33920" y="22587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3" y="22185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45" name="Graphic 2">
                  <a:extLst>
                    <a:ext uri="{FF2B5EF4-FFF2-40B4-BE49-F238E27FC236}">
                      <a16:creationId xmlns:a16="http://schemas.microsoft.com/office/drawing/2014/main" id="{2D9FA83B-293E-4E79-A778-931E0D436CBD}"/>
                    </a:ext>
                  </a:extLst>
                </p:cNvPr>
                <p:cNvGrpSpPr/>
                <p:nvPr/>
              </p:nvGrpSpPr>
              <p:grpSpPr>
                <a:xfrm>
                  <a:off x="5089816" y="97356"/>
                  <a:ext cx="241907" cy="471294"/>
                  <a:chOff x="5089816" y="97356"/>
                  <a:chExt cx="241907" cy="471294"/>
                </a:xfrm>
                <a:solidFill>
                  <a:schemeClr val="accent1"/>
                </a:solidFill>
              </p:grpSpPr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9059374F-A6F4-4BD0-9BF3-68706F4C0127}"/>
                      </a:ext>
                    </a:extLst>
                  </p:cNvPr>
                  <p:cNvSpPr/>
                  <p:nvPr/>
                </p:nvSpPr>
                <p:spPr>
                  <a:xfrm>
                    <a:off x="5147485" y="97356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6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1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7" y="34919"/>
                          <a:pt x="64334" y="-2067"/>
                          <a:pt x="39084" y="90"/>
                        </a:cubicBezTo>
                        <a:cubicBezTo>
                          <a:pt x="13834" y="2120"/>
                          <a:pt x="-3422" y="42469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59B777E8-9B51-4C0D-8060-85577B445669}"/>
                      </a:ext>
                    </a:extLst>
                  </p:cNvPr>
                  <p:cNvSpPr/>
                  <p:nvPr/>
                </p:nvSpPr>
                <p:spPr>
                  <a:xfrm>
                    <a:off x="5089816" y="206269"/>
                    <a:ext cx="241907" cy="362381"/>
                  </a:xfrm>
                  <a:custGeom>
                    <a:avLst/>
                    <a:gdLst>
                      <a:gd name="connsiteX0" fmla="*/ 957 w 241907"/>
                      <a:gd name="connsiteY0" fmla="*/ 191190 h 362381"/>
                      <a:gd name="connsiteX1" fmla="*/ 136024 w 241907"/>
                      <a:gd name="connsiteY1" fmla="*/ 362101 h 362381"/>
                      <a:gd name="connsiteX2" fmla="*/ 240955 w 241907"/>
                      <a:gd name="connsiteY2" fmla="*/ 171206 h 362381"/>
                      <a:gd name="connsiteX3" fmla="*/ 148838 w 241907"/>
                      <a:gd name="connsiteY3" fmla="*/ 8162 h 362381"/>
                      <a:gd name="connsiteX4" fmla="*/ 105952 w 241907"/>
                      <a:gd name="connsiteY4" fmla="*/ 295 h 362381"/>
                      <a:gd name="connsiteX5" fmla="*/ 64906 w 241907"/>
                      <a:gd name="connsiteY5" fmla="*/ 15141 h 362381"/>
                      <a:gd name="connsiteX6" fmla="*/ 957 w 241907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7" h="362381">
                        <a:moveTo>
                          <a:pt x="957" y="191190"/>
                        </a:moveTo>
                        <a:cubicBezTo>
                          <a:pt x="9268" y="291110"/>
                          <a:pt x="69727" y="367620"/>
                          <a:pt x="136024" y="362101"/>
                        </a:cubicBezTo>
                        <a:cubicBezTo>
                          <a:pt x="202256" y="356582"/>
                          <a:pt x="249266" y="271126"/>
                          <a:pt x="240955" y="171206"/>
                        </a:cubicBezTo>
                        <a:cubicBezTo>
                          <a:pt x="234484" y="93554"/>
                          <a:pt x="196546" y="29986"/>
                          <a:pt x="148838" y="8162"/>
                        </a:cubicBezTo>
                        <a:cubicBezTo>
                          <a:pt x="135199" y="1881"/>
                          <a:pt x="120671" y="-973"/>
                          <a:pt x="105952" y="295"/>
                        </a:cubicBezTo>
                        <a:cubicBezTo>
                          <a:pt x="91171" y="1501"/>
                          <a:pt x="77404" y="6703"/>
                          <a:pt x="64906" y="15141"/>
                        </a:cubicBezTo>
                        <a:cubicBezTo>
                          <a:pt x="21385" y="44577"/>
                          <a:pt x="-5514" y="113538"/>
                          <a:pt x="957" y="19119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46" name="Graphic 2">
                  <a:extLst>
                    <a:ext uri="{FF2B5EF4-FFF2-40B4-BE49-F238E27FC236}">
                      <a16:creationId xmlns:a16="http://schemas.microsoft.com/office/drawing/2014/main" id="{776F191E-005B-46EC-88F7-63532F1F96C3}"/>
                    </a:ext>
                  </a:extLst>
                </p:cNvPr>
                <p:cNvGrpSpPr/>
                <p:nvPr/>
              </p:nvGrpSpPr>
              <p:grpSpPr>
                <a:xfrm>
                  <a:off x="2779223" y="746804"/>
                  <a:ext cx="241905" cy="471358"/>
                  <a:chOff x="2779223" y="746804"/>
                  <a:chExt cx="241905" cy="471358"/>
                </a:xfrm>
                <a:solidFill>
                  <a:schemeClr val="accent1"/>
                </a:solidFill>
              </p:grpSpPr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8B94F6A7-8E3A-4DCD-86A8-88A624AE2ADE}"/>
                      </a:ext>
                    </a:extLst>
                  </p:cNvPr>
                  <p:cNvSpPr/>
                  <p:nvPr/>
                </p:nvSpPr>
                <p:spPr>
                  <a:xfrm>
                    <a:off x="2836906" y="746804"/>
                    <a:ext cx="92545" cy="124053"/>
                  </a:xfrm>
                  <a:custGeom>
                    <a:avLst/>
                    <a:gdLst>
                      <a:gd name="connsiteX0" fmla="*/ 560 w 92545"/>
                      <a:gd name="connsiteY0" fmla="*/ 90176 h 124053"/>
                      <a:gd name="connsiteX1" fmla="*/ 7158 w 92545"/>
                      <a:gd name="connsiteY1" fmla="*/ 124054 h 124053"/>
                      <a:gd name="connsiteX2" fmla="*/ 48205 w 92545"/>
                      <a:gd name="connsiteY2" fmla="*/ 109209 h 124053"/>
                      <a:gd name="connsiteX3" fmla="*/ 91091 w 92545"/>
                      <a:gd name="connsiteY3" fmla="*/ 117075 h 124053"/>
                      <a:gd name="connsiteX4" fmla="*/ 91979 w 92545"/>
                      <a:gd name="connsiteY4" fmla="*/ 82563 h 124053"/>
                      <a:gd name="connsiteX5" fmla="*/ 39069 w 92545"/>
                      <a:gd name="connsiteY5" fmla="*/ 90 h 124053"/>
                      <a:gd name="connsiteX6" fmla="*/ 560 w 92545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45" h="124053">
                        <a:moveTo>
                          <a:pt x="560" y="90176"/>
                        </a:moveTo>
                        <a:cubicBezTo>
                          <a:pt x="1575" y="102357"/>
                          <a:pt x="3859" y="113776"/>
                          <a:pt x="7158" y="124054"/>
                        </a:cubicBezTo>
                        <a:cubicBezTo>
                          <a:pt x="19593" y="115616"/>
                          <a:pt x="33423" y="110414"/>
                          <a:pt x="48205" y="109209"/>
                        </a:cubicBezTo>
                        <a:cubicBezTo>
                          <a:pt x="62986" y="108003"/>
                          <a:pt x="77451" y="110795"/>
                          <a:pt x="91091" y="117075"/>
                        </a:cubicBezTo>
                        <a:cubicBezTo>
                          <a:pt x="92614" y="106417"/>
                          <a:pt x="92994" y="94681"/>
                          <a:pt x="91979" y="82563"/>
                        </a:cubicBezTo>
                        <a:cubicBezTo>
                          <a:pt x="87982" y="34919"/>
                          <a:pt x="64319" y="-2067"/>
                          <a:pt x="39069" y="90"/>
                        </a:cubicBezTo>
                        <a:cubicBezTo>
                          <a:pt x="13819" y="2183"/>
                          <a:pt x="-3373" y="42532"/>
                          <a:pt x="560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2131BBD2-8A33-47CA-A0B3-7E5DBAE5C510}"/>
                      </a:ext>
                    </a:extLst>
                  </p:cNvPr>
                  <p:cNvSpPr/>
                  <p:nvPr/>
                </p:nvSpPr>
                <p:spPr>
                  <a:xfrm>
                    <a:off x="2779223" y="855780"/>
                    <a:ext cx="241905" cy="362381"/>
                  </a:xfrm>
                  <a:custGeom>
                    <a:avLst/>
                    <a:gdLst>
                      <a:gd name="connsiteX0" fmla="*/ 955 w 241905"/>
                      <a:gd name="connsiteY0" fmla="*/ 191190 h 362381"/>
                      <a:gd name="connsiteX1" fmla="*/ 136022 w 241905"/>
                      <a:gd name="connsiteY1" fmla="*/ 362101 h 362381"/>
                      <a:gd name="connsiteX2" fmla="*/ 240954 w 241905"/>
                      <a:gd name="connsiteY2" fmla="*/ 171206 h 362381"/>
                      <a:gd name="connsiteX3" fmla="*/ 148837 w 241905"/>
                      <a:gd name="connsiteY3" fmla="*/ 8162 h 362381"/>
                      <a:gd name="connsiteX4" fmla="*/ 105951 w 241905"/>
                      <a:gd name="connsiteY4" fmla="*/ 295 h 362381"/>
                      <a:gd name="connsiteX5" fmla="*/ 64904 w 241905"/>
                      <a:gd name="connsiteY5" fmla="*/ 15141 h 362381"/>
                      <a:gd name="connsiteX6" fmla="*/ 955 w 241905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5" h="362381">
                        <a:moveTo>
                          <a:pt x="955" y="191190"/>
                        </a:moveTo>
                        <a:cubicBezTo>
                          <a:pt x="9266" y="291110"/>
                          <a:pt x="69726" y="367620"/>
                          <a:pt x="136022" y="362101"/>
                        </a:cubicBezTo>
                        <a:cubicBezTo>
                          <a:pt x="202254" y="356582"/>
                          <a:pt x="249264" y="271126"/>
                          <a:pt x="240954" y="171206"/>
                        </a:cubicBezTo>
                        <a:cubicBezTo>
                          <a:pt x="234483" y="93554"/>
                          <a:pt x="196545" y="29986"/>
                          <a:pt x="148837" y="8162"/>
                        </a:cubicBezTo>
                        <a:cubicBezTo>
                          <a:pt x="135197" y="1881"/>
                          <a:pt x="120669" y="-973"/>
                          <a:pt x="105951" y="295"/>
                        </a:cubicBezTo>
                        <a:cubicBezTo>
                          <a:pt x="91169" y="1501"/>
                          <a:pt x="77402" y="6703"/>
                          <a:pt x="64904" y="15141"/>
                        </a:cubicBezTo>
                        <a:cubicBezTo>
                          <a:pt x="21447" y="44577"/>
                          <a:pt x="-5516" y="113475"/>
                          <a:pt x="955" y="191190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47" name="Graphic 2">
                  <a:extLst>
                    <a:ext uri="{FF2B5EF4-FFF2-40B4-BE49-F238E27FC236}">
                      <a16:creationId xmlns:a16="http://schemas.microsoft.com/office/drawing/2014/main" id="{3F5920D6-2F03-4C8B-A0C0-BBDAF6B63744}"/>
                    </a:ext>
                  </a:extLst>
                </p:cNvPr>
                <p:cNvGrpSpPr/>
                <p:nvPr/>
              </p:nvGrpSpPr>
              <p:grpSpPr>
                <a:xfrm>
                  <a:off x="4586675" y="334878"/>
                  <a:ext cx="359675" cy="375909"/>
                  <a:chOff x="4586675" y="334878"/>
                  <a:chExt cx="359675" cy="375909"/>
                </a:xfrm>
                <a:solidFill>
                  <a:schemeClr val="accent1"/>
                </a:solidFill>
              </p:grpSpPr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F835C0A-11B4-490A-9965-7DD067E7EBB4}"/>
                      </a:ext>
                    </a:extLst>
                  </p:cNvPr>
                  <p:cNvSpPr/>
                  <p:nvPr/>
                </p:nvSpPr>
                <p:spPr>
                  <a:xfrm>
                    <a:off x="4586675" y="334878"/>
                    <a:ext cx="122244" cy="124436"/>
                  </a:xfrm>
                  <a:custGeom>
                    <a:avLst/>
                    <a:gdLst>
                      <a:gd name="connsiteX0" fmla="*/ 101500 w 122244"/>
                      <a:gd name="connsiteY0" fmla="*/ 39235 h 124436"/>
                      <a:gd name="connsiteX1" fmla="*/ 122245 w 122244"/>
                      <a:gd name="connsiteY1" fmla="*/ 66895 h 124436"/>
                      <a:gd name="connsiteX2" fmla="*/ 83673 w 122244"/>
                      <a:gd name="connsiteY2" fmla="*/ 87324 h 124436"/>
                      <a:gd name="connsiteX3" fmla="*/ 60707 w 122244"/>
                      <a:gd name="connsiteY3" fmla="*/ 124437 h 124436"/>
                      <a:gd name="connsiteX4" fmla="*/ 34506 w 122244"/>
                      <a:gd name="connsiteY4" fmla="*/ 101915 h 124436"/>
                      <a:gd name="connsiteX5" fmla="*/ 8812 w 122244"/>
                      <a:gd name="connsiteY5" fmla="*/ 7324 h 124436"/>
                      <a:gd name="connsiteX6" fmla="*/ 101500 w 122244"/>
                      <a:gd name="connsiteY6" fmla="*/ 39235 h 1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4" h="124436">
                        <a:moveTo>
                          <a:pt x="101500" y="39235"/>
                        </a:moveTo>
                        <a:cubicBezTo>
                          <a:pt x="109811" y="48117"/>
                          <a:pt x="116789" y="57506"/>
                          <a:pt x="122245" y="66895"/>
                        </a:cubicBezTo>
                        <a:cubicBezTo>
                          <a:pt x="107653" y="70448"/>
                          <a:pt x="94521" y="77173"/>
                          <a:pt x="83673" y="87324"/>
                        </a:cubicBezTo>
                        <a:cubicBezTo>
                          <a:pt x="72824" y="97474"/>
                          <a:pt x="65211" y="110099"/>
                          <a:pt x="60707" y="124437"/>
                        </a:cubicBezTo>
                        <a:cubicBezTo>
                          <a:pt x="51762" y="118410"/>
                          <a:pt x="42817" y="110860"/>
                          <a:pt x="34506" y="101915"/>
                        </a:cubicBezTo>
                        <a:cubicBezTo>
                          <a:pt x="1833" y="67022"/>
                          <a:pt x="-9649" y="24644"/>
                          <a:pt x="8812" y="7324"/>
                        </a:cubicBezTo>
                        <a:cubicBezTo>
                          <a:pt x="27337" y="-9932"/>
                          <a:pt x="68827" y="4342"/>
                          <a:pt x="101500" y="3923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1CBE90FE-39CE-41C2-9121-600FFD6BC519}"/>
                      </a:ext>
                    </a:extLst>
                  </p:cNvPr>
                  <p:cNvSpPr/>
                  <p:nvPr/>
                </p:nvSpPr>
                <p:spPr>
                  <a:xfrm>
                    <a:off x="4642262" y="398742"/>
                    <a:ext cx="304088" cy="312044"/>
                  </a:xfrm>
                  <a:custGeom>
                    <a:avLst/>
                    <a:gdLst>
                      <a:gd name="connsiteX0" fmla="*/ 239979 w 304088"/>
                      <a:gd name="connsiteY0" fmla="*/ 73768 h 312044"/>
                      <a:gd name="connsiteX1" fmla="*/ 276077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79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79" y="73768"/>
                        </a:moveTo>
                        <a:cubicBezTo>
                          <a:pt x="308496" y="146979"/>
                          <a:pt x="324610" y="243156"/>
                          <a:pt x="276077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1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0" y="13308"/>
                          <a:pt x="51939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79" y="7376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48" name="Graphic 2">
                  <a:extLst>
                    <a:ext uri="{FF2B5EF4-FFF2-40B4-BE49-F238E27FC236}">
                      <a16:creationId xmlns:a16="http://schemas.microsoft.com/office/drawing/2014/main" id="{C47BF9E1-A93D-46B7-8225-F7D07CC4479B}"/>
                    </a:ext>
                  </a:extLst>
                </p:cNvPr>
                <p:cNvGrpSpPr/>
                <p:nvPr/>
              </p:nvGrpSpPr>
              <p:grpSpPr>
                <a:xfrm>
                  <a:off x="4195026" y="466910"/>
                  <a:ext cx="270005" cy="441284"/>
                  <a:chOff x="4195026" y="46691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31C2A93B-3F37-4A94-8FA6-6741423A17F5}"/>
                      </a:ext>
                    </a:extLst>
                  </p:cNvPr>
                  <p:cNvSpPr/>
                  <p:nvPr/>
                </p:nvSpPr>
                <p:spPr>
                  <a:xfrm>
                    <a:off x="4195026" y="46691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1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4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1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22B3695C-7D0F-4E22-BB5F-A0C6DEB1C184}"/>
                      </a:ext>
                    </a:extLst>
                  </p:cNvPr>
                  <p:cNvSpPr/>
                  <p:nvPr/>
                </p:nvSpPr>
                <p:spPr>
                  <a:xfrm>
                    <a:off x="4200205" y="562150"/>
                    <a:ext cx="264826" cy="346044"/>
                  </a:xfrm>
                  <a:custGeom>
                    <a:avLst/>
                    <a:gdLst>
                      <a:gd name="connsiteX0" fmla="*/ 22374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2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4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4" y="221856"/>
                        </a:moveTo>
                        <a:cubicBezTo>
                          <a:pt x="63039" y="313465"/>
                          <a:pt x="145259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2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6" y="1081"/>
                          <a:pt x="58789" y="7108"/>
                        </a:cubicBezTo>
                        <a:cubicBezTo>
                          <a:pt x="45212" y="13134"/>
                          <a:pt x="33920" y="22524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4" y="22185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49" name="Graphic 2">
                  <a:extLst>
                    <a:ext uri="{FF2B5EF4-FFF2-40B4-BE49-F238E27FC236}">
                      <a16:creationId xmlns:a16="http://schemas.microsoft.com/office/drawing/2014/main" id="{7E87E945-6B2A-4D0C-BF61-52B8AA163090}"/>
                    </a:ext>
                  </a:extLst>
                </p:cNvPr>
                <p:cNvGrpSpPr/>
                <p:nvPr/>
              </p:nvGrpSpPr>
              <p:grpSpPr>
                <a:xfrm>
                  <a:off x="3749446" y="580524"/>
                  <a:ext cx="241890" cy="471358"/>
                  <a:chOff x="3749446" y="580524"/>
                  <a:chExt cx="241890" cy="471358"/>
                </a:xfrm>
                <a:solidFill>
                  <a:schemeClr val="accent1"/>
                </a:solidFill>
              </p:grpSpPr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6E1D8CA9-94C4-4713-824E-483D1EAC11C2}"/>
                      </a:ext>
                    </a:extLst>
                  </p:cNvPr>
                  <p:cNvSpPr/>
                  <p:nvPr/>
                </p:nvSpPr>
                <p:spPr>
                  <a:xfrm>
                    <a:off x="3807161" y="580524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7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2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8" y="34919"/>
                          <a:pt x="64334" y="-2067"/>
                          <a:pt x="39084" y="90"/>
                        </a:cubicBezTo>
                        <a:cubicBezTo>
                          <a:pt x="13835" y="2183"/>
                          <a:pt x="-3422" y="42532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577B4FDD-D8A1-4A6D-978D-0712F8CEB735}"/>
                      </a:ext>
                    </a:extLst>
                  </p:cNvPr>
                  <p:cNvSpPr/>
                  <p:nvPr/>
                </p:nvSpPr>
                <p:spPr>
                  <a:xfrm>
                    <a:off x="3749446" y="689501"/>
                    <a:ext cx="241890" cy="362381"/>
                  </a:xfrm>
                  <a:custGeom>
                    <a:avLst/>
                    <a:gdLst>
                      <a:gd name="connsiteX0" fmla="*/ 940 w 241890"/>
                      <a:gd name="connsiteY0" fmla="*/ 191190 h 362381"/>
                      <a:gd name="connsiteX1" fmla="*/ 136006 w 241890"/>
                      <a:gd name="connsiteY1" fmla="*/ 362101 h 362381"/>
                      <a:gd name="connsiteX2" fmla="*/ 240938 w 241890"/>
                      <a:gd name="connsiteY2" fmla="*/ 171206 h 362381"/>
                      <a:gd name="connsiteX3" fmla="*/ 148822 w 241890"/>
                      <a:gd name="connsiteY3" fmla="*/ 8162 h 362381"/>
                      <a:gd name="connsiteX4" fmla="*/ 105935 w 241890"/>
                      <a:gd name="connsiteY4" fmla="*/ 295 h 362381"/>
                      <a:gd name="connsiteX5" fmla="*/ 64889 w 241890"/>
                      <a:gd name="connsiteY5" fmla="*/ 15141 h 362381"/>
                      <a:gd name="connsiteX6" fmla="*/ 940 w 241890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890" h="362381">
                        <a:moveTo>
                          <a:pt x="940" y="191190"/>
                        </a:moveTo>
                        <a:cubicBezTo>
                          <a:pt x="9251" y="291110"/>
                          <a:pt x="69710" y="367620"/>
                          <a:pt x="136006" y="362101"/>
                        </a:cubicBezTo>
                        <a:cubicBezTo>
                          <a:pt x="202239" y="356582"/>
                          <a:pt x="249249" y="271126"/>
                          <a:pt x="240938" y="171206"/>
                        </a:cubicBezTo>
                        <a:cubicBezTo>
                          <a:pt x="234467" y="93554"/>
                          <a:pt x="196529" y="29986"/>
                          <a:pt x="148822" y="8162"/>
                        </a:cubicBezTo>
                        <a:cubicBezTo>
                          <a:pt x="135182" y="1881"/>
                          <a:pt x="120654" y="-973"/>
                          <a:pt x="105935" y="295"/>
                        </a:cubicBezTo>
                        <a:cubicBezTo>
                          <a:pt x="91153" y="1501"/>
                          <a:pt x="77387" y="6703"/>
                          <a:pt x="64889" y="15141"/>
                        </a:cubicBezTo>
                        <a:cubicBezTo>
                          <a:pt x="21431" y="44577"/>
                          <a:pt x="-5468" y="113475"/>
                          <a:pt x="940" y="19119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0" name="Graphic 2">
                  <a:extLst>
                    <a:ext uri="{FF2B5EF4-FFF2-40B4-BE49-F238E27FC236}">
                      <a16:creationId xmlns:a16="http://schemas.microsoft.com/office/drawing/2014/main" id="{6A9AFA74-5FC4-4729-BE43-7860DB7933CE}"/>
                    </a:ext>
                  </a:extLst>
                </p:cNvPr>
                <p:cNvGrpSpPr/>
                <p:nvPr/>
              </p:nvGrpSpPr>
              <p:grpSpPr>
                <a:xfrm>
                  <a:off x="3212093" y="721207"/>
                  <a:ext cx="359739" cy="375937"/>
                  <a:chOff x="3212093" y="721207"/>
                  <a:chExt cx="359739" cy="375937"/>
                </a:xfrm>
                <a:solidFill>
                  <a:schemeClr val="accent1"/>
                </a:solidFill>
              </p:grpSpPr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A61B2514-F544-479C-B93C-082A2D0AEC58}"/>
                      </a:ext>
                    </a:extLst>
                  </p:cNvPr>
                  <p:cNvSpPr/>
                  <p:nvPr/>
                </p:nvSpPr>
                <p:spPr>
                  <a:xfrm>
                    <a:off x="3212093" y="721207"/>
                    <a:ext cx="122245" cy="124464"/>
                  </a:xfrm>
                  <a:custGeom>
                    <a:avLst/>
                    <a:gdLst>
                      <a:gd name="connsiteX0" fmla="*/ 101563 w 122245"/>
                      <a:gd name="connsiteY0" fmla="*/ 39263 h 124464"/>
                      <a:gd name="connsiteX1" fmla="*/ 122245 w 122245"/>
                      <a:gd name="connsiteY1" fmla="*/ 66923 h 124464"/>
                      <a:gd name="connsiteX2" fmla="*/ 83673 w 122245"/>
                      <a:gd name="connsiteY2" fmla="*/ 87351 h 124464"/>
                      <a:gd name="connsiteX3" fmla="*/ 60707 w 122245"/>
                      <a:gd name="connsiteY3" fmla="*/ 124464 h 124464"/>
                      <a:gd name="connsiteX4" fmla="*/ 34506 w 122245"/>
                      <a:gd name="connsiteY4" fmla="*/ 101943 h 124464"/>
                      <a:gd name="connsiteX5" fmla="*/ 8812 w 122245"/>
                      <a:gd name="connsiteY5" fmla="*/ 7352 h 124464"/>
                      <a:gd name="connsiteX6" fmla="*/ 101563 w 122245"/>
                      <a:gd name="connsiteY6" fmla="*/ 39263 h 124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5" h="124464">
                        <a:moveTo>
                          <a:pt x="101563" y="39263"/>
                        </a:moveTo>
                        <a:cubicBezTo>
                          <a:pt x="109874" y="48145"/>
                          <a:pt x="116853" y="57534"/>
                          <a:pt x="122245" y="66923"/>
                        </a:cubicBezTo>
                        <a:cubicBezTo>
                          <a:pt x="107654" y="70476"/>
                          <a:pt x="94521" y="77201"/>
                          <a:pt x="83673" y="87351"/>
                        </a:cubicBezTo>
                        <a:cubicBezTo>
                          <a:pt x="72824" y="97502"/>
                          <a:pt x="65211" y="110127"/>
                          <a:pt x="60707" y="124464"/>
                        </a:cubicBezTo>
                        <a:cubicBezTo>
                          <a:pt x="51762" y="118438"/>
                          <a:pt x="42816" y="110888"/>
                          <a:pt x="34506" y="101943"/>
                        </a:cubicBezTo>
                        <a:cubicBezTo>
                          <a:pt x="1833" y="67050"/>
                          <a:pt x="-9649" y="24671"/>
                          <a:pt x="8812" y="7352"/>
                        </a:cubicBezTo>
                        <a:cubicBezTo>
                          <a:pt x="27400" y="-9968"/>
                          <a:pt x="68891" y="4370"/>
                          <a:pt x="101563" y="3926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3346F9BF-60CF-44B0-8FAA-DB850355F117}"/>
                      </a:ext>
                    </a:extLst>
                  </p:cNvPr>
                  <p:cNvSpPr/>
                  <p:nvPr/>
                </p:nvSpPr>
                <p:spPr>
                  <a:xfrm>
                    <a:off x="3267744" y="785099"/>
                    <a:ext cx="304088" cy="312044"/>
                  </a:xfrm>
                  <a:custGeom>
                    <a:avLst/>
                    <a:gdLst>
                      <a:gd name="connsiteX0" fmla="*/ 239980 w 304088"/>
                      <a:gd name="connsiteY0" fmla="*/ 73768 h 312044"/>
                      <a:gd name="connsiteX1" fmla="*/ 276078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80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80" y="73768"/>
                        </a:moveTo>
                        <a:cubicBezTo>
                          <a:pt x="308496" y="146979"/>
                          <a:pt x="324610" y="243156"/>
                          <a:pt x="276078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0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1" y="13308"/>
                          <a:pt x="51940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80" y="7376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1" name="Graphic 2">
                  <a:extLst>
                    <a:ext uri="{FF2B5EF4-FFF2-40B4-BE49-F238E27FC236}">
                      <a16:creationId xmlns:a16="http://schemas.microsoft.com/office/drawing/2014/main" id="{0D69A55F-8688-485C-9E7F-6B8B8A64B8C6}"/>
                    </a:ext>
                  </a:extLst>
                </p:cNvPr>
                <p:cNvGrpSpPr/>
                <p:nvPr/>
              </p:nvGrpSpPr>
              <p:grpSpPr>
                <a:xfrm>
                  <a:off x="2300161" y="855721"/>
                  <a:ext cx="241255" cy="472093"/>
                  <a:chOff x="2300161" y="855721"/>
                  <a:chExt cx="241255" cy="472093"/>
                </a:xfrm>
                <a:solidFill>
                  <a:schemeClr val="accent1"/>
                </a:solidFill>
              </p:grpSpPr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59BC7CD9-3B5F-42B3-B892-C074015855E4}"/>
                      </a:ext>
                    </a:extLst>
                  </p:cNvPr>
                  <p:cNvSpPr/>
                  <p:nvPr/>
                </p:nvSpPr>
                <p:spPr>
                  <a:xfrm>
                    <a:off x="2363695" y="855721"/>
                    <a:ext cx="92083" cy="123113"/>
                  </a:xfrm>
                  <a:custGeom>
                    <a:avLst/>
                    <a:gdLst>
                      <a:gd name="connsiteX0" fmla="*/ 245 w 92083"/>
                      <a:gd name="connsiteY0" fmla="*/ 89046 h 123113"/>
                      <a:gd name="connsiteX1" fmla="*/ 5828 w 92083"/>
                      <a:gd name="connsiteY1" fmla="*/ 123114 h 123113"/>
                      <a:gd name="connsiteX2" fmla="*/ 47255 w 92083"/>
                      <a:gd name="connsiteY2" fmla="*/ 109410 h 123113"/>
                      <a:gd name="connsiteX3" fmla="*/ 89951 w 92083"/>
                      <a:gd name="connsiteY3" fmla="*/ 118546 h 123113"/>
                      <a:gd name="connsiteX4" fmla="*/ 91854 w 92083"/>
                      <a:gd name="connsiteY4" fmla="*/ 84034 h 123113"/>
                      <a:gd name="connsiteX5" fmla="*/ 41355 w 92083"/>
                      <a:gd name="connsiteY5" fmla="*/ 38 h 123113"/>
                      <a:gd name="connsiteX6" fmla="*/ 245 w 92083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83" h="123113">
                        <a:moveTo>
                          <a:pt x="245" y="89046"/>
                        </a:moveTo>
                        <a:cubicBezTo>
                          <a:pt x="879" y="101226"/>
                          <a:pt x="2846" y="112773"/>
                          <a:pt x="5828" y="123114"/>
                        </a:cubicBezTo>
                        <a:cubicBezTo>
                          <a:pt x="18516" y="115057"/>
                          <a:pt x="32473" y="110235"/>
                          <a:pt x="47255" y="109410"/>
                        </a:cubicBezTo>
                        <a:cubicBezTo>
                          <a:pt x="62037" y="108586"/>
                          <a:pt x="76438" y="111885"/>
                          <a:pt x="89951" y="118546"/>
                        </a:cubicBezTo>
                        <a:cubicBezTo>
                          <a:pt x="91791" y="107888"/>
                          <a:pt x="92489" y="96215"/>
                          <a:pt x="91854" y="84034"/>
                        </a:cubicBezTo>
                        <a:cubicBezTo>
                          <a:pt x="89253" y="36263"/>
                          <a:pt x="66668" y="-1358"/>
                          <a:pt x="41355" y="38"/>
                        </a:cubicBezTo>
                        <a:cubicBezTo>
                          <a:pt x="16042" y="1433"/>
                          <a:pt x="-2356" y="41274"/>
                          <a:pt x="245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EC0814C7-24C4-4954-8753-76BD1116B9E3}"/>
                      </a:ext>
                    </a:extLst>
                  </p:cNvPr>
                  <p:cNvSpPr/>
                  <p:nvPr/>
                </p:nvSpPr>
                <p:spPr>
                  <a:xfrm>
                    <a:off x="2300161" y="965022"/>
                    <a:ext cx="241255" cy="362792"/>
                  </a:xfrm>
                  <a:custGeom>
                    <a:avLst/>
                    <a:gdLst>
                      <a:gd name="connsiteX0" fmla="*/ 402 w 241255"/>
                      <a:gd name="connsiteY0" fmla="*/ 187895 h 362792"/>
                      <a:gd name="connsiteX1" fmla="*/ 130456 w 241255"/>
                      <a:gd name="connsiteY1" fmla="*/ 362676 h 362792"/>
                      <a:gd name="connsiteX2" fmla="*/ 240844 w 241255"/>
                      <a:gd name="connsiteY2" fmla="*/ 174890 h 362792"/>
                      <a:gd name="connsiteX3" fmla="*/ 153485 w 241255"/>
                      <a:gd name="connsiteY3" fmla="*/ 9245 h 362792"/>
                      <a:gd name="connsiteX4" fmla="*/ 110790 w 241255"/>
                      <a:gd name="connsiteY4" fmla="*/ 109 h 362792"/>
                      <a:gd name="connsiteX5" fmla="*/ 69362 w 241255"/>
                      <a:gd name="connsiteY5" fmla="*/ 13813 h 362792"/>
                      <a:gd name="connsiteX6" fmla="*/ 402 w 241255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55" h="362792">
                        <a:moveTo>
                          <a:pt x="402" y="187895"/>
                        </a:moveTo>
                        <a:cubicBezTo>
                          <a:pt x="5858" y="288006"/>
                          <a:pt x="64033" y="366229"/>
                          <a:pt x="130456" y="362676"/>
                        </a:cubicBezTo>
                        <a:cubicBezTo>
                          <a:pt x="196816" y="359060"/>
                          <a:pt x="246300" y="275000"/>
                          <a:pt x="240844" y="174890"/>
                        </a:cubicBezTo>
                        <a:cubicBezTo>
                          <a:pt x="236657" y="97048"/>
                          <a:pt x="200495" y="32464"/>
                          <a:pt x="153485" y="9245"/>
                        </a:cubicBezTo>
                        <a:cubicBezTo>
                          <a:pt x="140036" y="2583"/>
                          <a:pt x="125635" y="-652"/>
                          <a:pt x="110790" y="109"/>
                        </a:cubicBezTo>
                        <a:cubicBezTo>
                          <a:pt x="96008" y="934"/>
                          <a:pt x="82051" y="5692"/>
                          <a:pt x="69362" y="13813"/>
                        </a:cubicBezTo>
                        <a:cubicBezTo>
                          <a:pt x="25144" y="41980"/>
                          <a:pt x="-3785" y="110116"/>
                          <a:pt x="402" y="1878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2" name="Graphic 2">
                  <a:extLst>
                    <a:ext uri="{FF2B5EF4-FFF2-40B4-BE49-F238E27FC236}">
                      <a16:creationId xmlns:a16="http://schemas.microsoft.com/office/drawing/2014/main" id="{0DE4B0D8-92F3-4C43-B22C-6B200CDDCDE9}"/>
                    </a:ext>
                  </a:extLst>
                </p:cNvPr>
                <p:cNvGrpSpPr/>
                <p:nvPr/>
              </p:nvGrpSpPr>
              <p:grpSpPr>
                <a:xfrm>
                  <a:off x="1768366" y="907130"/>
                  <a:ext cx="252301" cy="458327"/>
                  <a:chOff x="1768366" y="907130"/>
                  <a:chExt cx="252301" cy="458327"/>
                </a:xfrm>
                <a:solidFill>
                  <a:schemeClr val="accent1"/>
                </a:solidFill>
              </p:grpSpPr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90D9CC6D-A9CC-419B-B53C-36C669D58BC7}"/>
                      </a:ext>
                    </a:extLst>
                  </p:cNvPr>
                  <p:cNvSpPr/>
                  <p:nvPr/>
                </p:nvSpPr>
                <p:spPr>
                  <a:xfrm>
                    <a:off x="1901136" y="907130"/>
                    <a:ext cx="100201" cy="128864"/>
                  </a:xfrm>
                  <a:custGeom>
                    <a:avLst/>
                    <a:gdLst>
                      <a:gd name="connsiteX0" fmla="*/ 5900 w 100201"/>
                      <a:gd name="connsiteY0" fmla="*/ 71514 h 128864"/>
                      <a:gd name="connsiteX1" fmla="*/ 0 w 100201"/>
                      <a:gd name="connsiteY1" fmla="*/ 105518 h 128864"/>
                      <a:gd name="connsiteX2" fmla="*/ 43648 w 100201"/>
                      <a:gd name="connsiteY2" fmla="*/ 106216 h 128864"/>
                      <a:gd name="connsiteX3" fmla="*/ 80951 w 100201"/>
                      <a:gd name="connsiteY3" fmla="*/ 128865 h 128864"/>
                      <a:gd name="connsiteX4" fmla="*/ 94083 w 100201"/>
                      <a:gd name="connsiteY4" fmla="*/ 96890 h 128864"/>
                      <a:gd name="connsiteX5" fmla="*/ 73973 w 100201"/>
                      <a:gd name="connsiteY5" fmla="*/ 967 h 128864"/>
                      <a:gd name="connsiteX6" fmla="*/ 5900 w 100201"/>
                      <a:gd name="connsiteY6" fmla="*/ 71514 h 128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64">
                        <a:moveTo>
                          <a:pt x="5900" y="71514"/>
                        </a:moveTo>
                        <a:cubicBezTo>
                          <a:pt x="2538" y="83251"/>
                          <a:pt x="571" y="94733"/>
                          <a:pt x="0" y="105518"/>
                        </a:cubicBezTo>
                        <a:cubicBezTo>
                          <a:pt x="14655" y="102029"/>
                          <a:pt x="29373" y="102093"/>
                          <a:pt x="43648" y="106216"/>
                        </a:cubicBezTo>
                        <a:cubicBezTo>
                          <a:pt x="57858" y="110340"/>
                          <a:pt x="70420" y="118143"/>
                          <a:pt x="80951" y="128865"/>
                        </a:cubicBezTo>
                        <a:cubicBezTo>
                          <a:pt x="86217" y="119412"/>
                          <a:pt x="90658" y="108627"/>
                          <a:pt x="94083" y="96890"/>
                        </a:cubicBezTo>
                        <a:cubicBezTo>
                          <a:pt x="107343" y="50959"/>
                          <a:pt x="98334" y="8009"/>
                          <a:pt x="73973" y="967"/>
                        </a:cubicBezTo>
                        <a:cubicBezTo>
                          <a:pt x="49611" y="-6011"/>
                          <a:pt x="19159" y="25519"/>
                          <a:pt x="5900" y="715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3730C21-8E24-40AC-ABF6-1302D882A2DF}"/>
                      </a:ext>
                    </a:extLst>
                  </p:cNvPr>
                  <p:cNvSpPr/>
                  <p:nvPr/>
                </p:nvSpPr>
                <p:spPr>
                  <a:xfrm>
                    <a:off x="1768366" y="1010136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6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63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3" name="Graphic 2">
                  <a:extLst>
                    <a:ext uri="{FF2B5EF4-FFF2-40B4-BE49-F238E27FC236}">
                      <a16:creationId xmlns:a16="http://schemas.microsoft.com/office/drawing/2014/main" id="{05C0FC3D-2C7E-4C6E-95CF-C649FD4F79F8}"/>
                    </a:ext>
                  </a:extLst>
                </p:cNvPr>
                <p:cNvGrpSpPr/>
                <p:nvPr/>
              </p:nvGrpSpPr>
              <p:grpSpPr>
                <a:xfrm>
                  <a:off x="1296866" y="933482"/>
                  <a:ext cx="262075" cy="445317"/>
                  <a:chOff x="1296866" y="933482"/>
                  <a:chExt cx="262075" cy="445317"/>
                </a:xfrm>
                <a:solidFill>
                  <a:schemeClr val="accent1"/>
                </a:solidFill>
              </p:grpSpPr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CCEA5077-9C4A-42ED-813B-712CFECA564D}"/>
                      </a:ext>
                    </a:extLst>
                  </p:cNvPr>
                  <p:cNvSpPr/>
                  <p:nvPr/>
                </p:nvSpPr>
                <p:spPr>
                  <a:xfrm>
                    <a:off x="1296866" y="933482"/>
                    <a:ext cx="105622" cy="129729"/>
                  </a:xfrm>
                  <a:custGeom>
                    <a:avLst/>
                    <a:gdLst>
                      <a:gd name="connsiteX0" fmla="*/ 96106 w 105622"/>
                      <a:gd name="connsiteY0" fmla="*/ 64639 h 129729"/>
                      <a:gd name="connsiteX1" fmla="*/ 105622 w 105622"/>
                      <a:gd name="connsiteY1" fmla="*/ 97818 h 129729"/>
                      <a:gd name="connsiteX2" fmla="*/ 62356 w 105622"/>
                      <a:gd name="connsiteY2" fmla="*/ 103211 h 129729"/>
                      <a:gd name="connsiteX3" fmla="*/ 27717 w 105622"/>
                      <a:gd name="connsiteY3" fmla="*/ 129729 h 129729"/>
                      <a:gd name="connsiteX4" fmla="*/ 11222 w 105622"/>
                      <a:gd name="connsiteY4" fmla="*/ 99404 h 129729"/>
                      <a:gd name="connsiteX5" fmla="*/ 20865 w 105622"/>
                      <a:gd name="connsiteY5" fmla="*/ 1895 h 129729"/>
                      <a:gd name="connsiteX6" fmla="*/ 96106 w 105622"/>
                      <a:gd name="connsiteY6" fmla="*/ 64639 h 129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5622" h="129729">
                        <a:moveTo>
                          <a:pt x="96106" y="64639"/>
                        </a:moveTo>
                        <a:cubicBezTo>
                          <a:pt x="100738" y="75931"/>
                          <a:pt x="103910" y="87160"/>
                          <a:pt x="105622" y="97818"/>
                        </a:cubicBezTo>
                        <a:cubicBezTo>
                          <a:pt x="90714" y="95915"/>
                          <a:pt x="76059" y="97565"/>
                          <a:pt x="62356" y="103211"/>
                        </a:cubicBezTo>
                        <a:cubicBezTo>
                          <a:pt x="48652" y="108857"/>
                          <a:pt x="37042" y="117929"/>
                          <a:pt x="27717" y="129729"/>
                        </a:cubicBezTo>
                        <a:cubicBezTo>
                          <a:pt x="21499" y="120911"/>
                          <a:pt x="15853" y="110697"/>
                          <a:pt x="11222" y="99404"/>
                        </a:cubicBezTo>
                        <a:cubicBezTo>
                          <a:pt x="-6922" y="55122"/>
                          <a:pt x="-2608" y="11475"/>
                          <a:pt x="20865" y="1895"/>
                        </a:cubicBezTo>
                        <a:cubicBezTo>
                          <a:pt x="44275" y="-7748"/>
                          <a:pt x="77962" y="20357"/>
                          <a:pt x="96106" y="6463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6909222E-1EB9-4489-ABD0-12A7FAD576D4}"/>
                      </a:ext>
                    </a:extLst>
                  </p:cNvPr>
                  <p:cNvSpPr/>
                  <p:nvPr/>
                </p:nvSpPr>
                <p:spPr>
                  <a:xfrm>
                    <a:off x="1297003" y="1030544"/>
                    <a:ext cx="261938" cy="348255"/>
                  </a:xfrm>
                  <a:custGeom>
                    <a:avLst/>
                    <a:gdLst>
                      <a:gd name="connsiteX0" fmla="*/ 242392 w 261938"/>
                      <a:gd name="connsiteY0" fmla="*/ 128527 h 348255"/>
                      <a:gd name="connsiteX1" fmla="*/ 199759 w 261938"/>
                      <a:gd name="connsiteY1" fmla="*/ 342134 h 348255"/>
                      <a:gd name="connsiteX2" fmla="*/ 19522 w 261938"/>
                      <a:gd name="connsiteY2" fmla="*/ 219756 h 348255"/>
                      <a:gd name="connsiteX3" fmla="*/ 27516 w 261938"/>
                      <a:gd name="connsiteY3" fmla="*/ 32667 h 348255"/>
                      <a:gd name="connsiteX4" fmla="*/ 62155 w 261938"/>
                      <a:gd name="connsiteY4" fmla="*/ 6149 h 348255"/>
                      <a:gd name="connsiteX5" fmla="*/ 105422 w 261938"/>
                      <a:gd name="connsiteY5" fmla="*/ 756 h 348255"/>
                      <a:gd name="connsiteX6" fmla="*/ 242392 w 261938"/>
                      <a:gd name="connsiteY6" fmla="*/ 128527 h 34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1938" h="348255">
                        <a:moveTo>
                          <a:pt x="242392" y="128527"/>
                        </a:moveTo>
                        <a:cubicBezTo>
                          <a:pt x="280393" y="221278"/>
                          <a:pt x="261297" y="316948"/>
                          <a:pt x="199759" y="342134"/>
                        </a:cubicBezTo>
                        <a:cubicBezTo>
                          <a:pt x="138221" y="367320"/>
                          <a:pt x="57524" y="312507"/>
                          <a:pt x="19522" y="219756"/>
                        </a:cubicBezTo>
                        <a:cubicBezTo>
                          <a:pt x="-9978" y="147623"/>
                          <a:pt x="-5029" y="73777"/>
                          <a:pt x="27516" y="32667"/>
                        </a:cubicBezTo>
                        <a:cubicBezTo>
                          <a:pt x="36842" y="20867"/>
                          <a:pt x="48452" y="11732"/>
                          <a:pt x="62155" y="6149"/>
                        </a:cubicBezTo>
                        <a:cubicBezTo>
                          <a:pt x="75858" y="503"/>
                          <a:pt x="90513" y="-1147"/>
                          <a:pt x="105422" y="756"/>
                        </a:cubicBezTo>
                        <a:cubicBezTo>
                          <a:pt x="157507" y="7227"/>
                          <a:pt x="212828" y="56394"/>
                          <a:pt x="242392" y="128527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4" name="Graphic 2">
                  <a:extLst>
                    <a:ext uri="{FF2B5EF4-FFF2-40B4-BE49-F238E27FC236}">
                      <a16:creationId xmlns:a16="http://schemas.microsoft.com/office/drawing/2014/main" id="{F96672D0-EB53-4839-943F-15C700C4F2D7}"/>
                    </a:ext>
                  </a:extLst>
                </p:cNvPr>
                <p:cNvGrpSpPr/>
                <p:nvPr/>
              </p:nvGrpSpPr>
              <p:grpSpPr>
                <a:xfrm>
                  <a:off x="869866" y="935657"/>
                  <a:ext cx="241267" cy="472156"/>
                  <a:chOff x="869866" y="935657"/>
                  <a:chExt cx="241267" cy="472156"/>
                </a:xfrm>
                <a:solidFill>
                  <a:schemeClr val="accent1"/>
                </a:solidFill>
              </p:grpSpPr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BB836E92-D8E8-45ED-95F2-11463D0874C0}"/>
                      </a:ext>
                    </a:extLst>
                  </p:cNvPr>
                  <p:cNvSpPr/>
                  <p:nvPr/>
                </p:nvSpPr>
                <p:spPr>
                  <a:xfrm>
                    <a:off x="933360" y="935657"/>
                    <a:ext cx="92072" cy="123113"/>
                  </a:xfrm>
                  <a:custGeom>
                    <a:avLst/>
                    <a:gdLst>
                      <a:gd name="connsiteX0" fmla="*/ 234 w 92072"/>
                      <a:gd name="connsiteY0" fmla="*/ 89046 h 123113"/>
                      <a:gd name="connsiteX1" fmla="*/ 5817 w 92072"/>
                      <a:gd name="connsiteY1" fmla="*/ 123114 h 123113"/>
                      <a:gd name="connsiteX2" fmla="*/ 47244 w 92072"/>
                      <a:gd name="connsiteY2" fmla="*/ 109410 h 123113"/>
                      <a:gd name="connsiteX3" fmla="*/ 89940 w 92072"/>
                      <a:gd name="connsiteY3" fmla="*/ 118546 h 123113"/>
                      <a:gd name="connsiteX4" fmla="*/ 91843 w 92072"/>
                      <a:gd name="connsiteY4" fmla="*/ 84034 h 123113"/>
                      <a:gd name="connsiteX5" fmla="*/ 41344 w 92072"/>
                      <a:gd name="connsiteY5" fmla="*/ 38 h 123113"/>
                      <a:gd name="connsiteX6" fmla="*/ 234 w 92072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72" h="123113">
                        <a:moveTo>
                          <a:pt x="234" y="89046"/>
                        </a:moveTo>
                        <a:cubicBezTo>
                          <a:pt x="868" y="101226"/>
                          <a:pt x="2835" y="112773"/>
                          <a:pt x="5817" y="123114"/>
                        </a:cubicBezTo>
                        <a:cubicBezTo>
                          <a:pt x="18505" y="114993"/>
                          <a:pt x="32462" y="110235"/>
                          <a:pt x="47244" y="109410"/>
                        </a:cubicBezTo>
                        <a:cubicBezTo>
                          <a:pt x="62026" y="108586"/>
                          <a:pt x="76427" y="111884"/>
                          <a:pt x="89940" y="118546"/>
                        </a:cubicBezTo>
                        <a:cubicBezTo>
                          <a:pt x="91780" y="107888"/>
                          <a:pt x="92477" y="96214"/>
                          <a:pt x="91843" y="84034"/>
                        </a:cubicBezTo>
                        <a:cubicBezTo>
                          <a:pt x="89242" y="36263"/>
                          <a:pt x="66657" y="-1358"/>
                          <a:pt x="41344" y="38"/>
                        </a:cubicBezTo>
                        <a:cubicBezTo>
                          <a:pt x="16094" y="1497"/>
                          <a:pt x="-2304" y="41338"/>
                          <a:pt x="234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9A72D0E8-FFEF-4AF1-949A-0CC4F10B8DA1}"/>
                      </a:ext>
                    </a:extLst>
                  </p:cNvPr>
                  <p:cNvSpPr/>
                  <p:nvPr/>
                </p:nvSpPr>
                <p:spPr>
                  <a:xfrm>
                    <a:off x="869866" y="1045022"/>
                    <a:ext cx="241267" cy="362792"/>
                  </a:xfrm>
                  <a:custGeom>
                    <a:avLst/>
                    <a:gdLst>
                      <a:gd name="connsiteX0" fmla="*/ 413 w 241267"/>
                      <a:gd name="connsiteY0" fmla="*/ 187895 h 362792"/>
                      <a:gd name="connsiteX1" fmla="*/ 130468 w 241267"/>
                      <a:gd name="connsiteY1" fmla="*/ 362676 h 362792"/>
                      <a:gd name="connsiteX2" fmla="*/ 240856 w 241267"/>
                      <a:gd name="connsiteY2" fmla="*/ 174890 h 362792"/>
                      <a:gd name="connsiteX3" fmla="*/ 153497 w 241267"/>
                      <a:gd name="connsiteY3" fmla="*/ 9245 h 362792"/>
                      <a:gd name="connsiteX4" fmla="*/ 110801 w 241267"/>
                      <a:gd name="connsiteY4" fmla="*/ 109 h 362792"/>
                      <a:gd name="connsiteX5" fmla="*/ 69374 w 241267"/>
                      <a:gd name="connsiteY5" fmla="*/ 13813 h 362792"/>
                      <a:gd name="connsiteX6" fmla="*/ 413 w 241267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67" h="362792">
                        <a:moveTo>
                          <a:pt x="413" y="187895"/>
                        </a:moveTo>
                        <a:cubicBezTo>
                          <a:pt x="5806" y="288006"/>
                          <a:pt x="64045" y="366229"/>
                          <a:pt x="130468" y="362676"/>
                        </a:cubicBezTo>
                        <a:cubicBezTo>
                          <a:pt x="196891" y="359123"/>
                          <a:pt x="246312" y="275000"/>
                          <a:pt x="240856" y="174890"/>
                        </a:cubicBezTo>
                        <a:cubicBezTo>
                          <a:pt x="236669" y="97048"/>
                          <a:pt x="200507" y="32464"/>
                          <a:pt x="153497" y="9245"/>
                        </a:cubicBezTo>
                        <a:cubicBezTo>
                          <a:pt x="140047" y="2583"/>
                          <a:pt x="125646" y="-652"/>
                          <a:pt x="110801" y="109"/>
                        </a:cubicBezTo>
                        <a:cubicBezTo>
                          <a:pt x="96019" y="934"/>
                          <a:pt x="82062" y="5692"/>
                          <a:pt x="69374" y="13813"/>
                        </a:cubicBezTo>
                        <a:cubicBezTo>
                          <a:pt x="25092" y="41980"/>
                          <a:pt x="-3837" y="110116"/>
                          <a:pt x="413" y="18789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5" name="Graphic 2">
                  <a:extLst>
                    <a:ext uri="{FF2B5EF4-FFF2-40B4-BE49-F238E27FC236}">
                      <a16:creationId xmlns:a16="http://schemas.microsoft.com/office/drawing/2014/main" id="{42B42BCC-4F8D-453A-BCCB-B1F8E6464170}"/>
                    </a:ext>
                  </a:extLst>
                </p:cNvPr>
                <p:cNvGrpSpPr/>
                <p:nvPr/>
              </p:nvGrpSpPr>
              <p:grpSpPr>
                <a:xfrm>
                  <a:off x="376529" y="931097"/>
                  <a:ext cx="252301" cy="458342"/>
                  <a:chOff x="376529" y="931097"/>
                  <a:chExt cx="252301" cy="458342"/>
                </a:xfrm>
                <a:solidFill>
                  <a:schemeClr val="accent1"/>
                </a:solidFill>
              </p:grpSpPr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D1701D76-441A-428D-A60A-762716DB8F65}"/>
                      </a:ext>
                    </a:extLst>
                  </p:cNvPr>
                  <p:cNvSpPr/>
                  <p:nvPr/>
                </p:nvSpPr>
                <p:spPr>
                  <a:xfrm>
                    <a:off x="509235" y="931097"/>
                    <a:ext cx="100201" cy="128879"/>
                  </a:xfrm>
                  <a:custGeom>
                    <a:avLst/>
                    <a:gdLst>
                      <a:gd name="connsiteX0" fmla="*/ 5900 w 100201"/>
                      <a:gd name="connsiteY0" fmla="*/ 71528 h 128879"/>
                      <a:gd name="connsiteX1" fmla="*/ 0 w 100201"/>
                      <a:gd name="connsiteY1" fmla="*/ 105533 h 128879"/>
                      <a:gd name="connsiteX2" fmla="*/ 43648 w 100201"/>
                      <a:gd name="connsiteY2" fmla="*/ 106231 h 128879"/>
                      <a:gd name="connsiteX3" fmla="*/ 80951 w 100201"/>
                      <a:gd name="connsiteY3" fmla="*/ 128879 h 128879"/>
                      <a:gd name="connsiteX4" fmla="*/ 94083 w 100201"/>
                      <a:gd name="connsiteY4" fmla="*/ 96905 h 128879"/>
                      <a:gd name="connsiteX5" fmla="*/ 73973 w 100201"/>
                      <a:gd name="connsiteY5" fmla="*/ 982 h 128879"/>
                      <a:gd name="connsiteX6" fmla="*/ 5900 w 100201"/>
                      <a:gd name="connsiteY6" fmla="*/ 71528 h 128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79">
                        <a:moveTo>
                          <a:pt x="5900" y="71528"/>
                        </a:moveTo>
                        <a:cubicBezTo>
                          <a:pt x="2538" y="83265"/>
                          <a:pt x="571" y="94748"/>
                          <a:pt x="0" y="105533"/>
                        </a:cubicBezTo>
                        <a:cubicBezTo>
                          <a:pt x="14655" y="102044"/>
                          <a:pt x="29373" y="102107"/>
                          <a:pt x="43648" y="106231"/>
                        </a:cubicBezTo>
                        <a:cubicBezTo>
                          <a:pt x="57858" y="110355"/>
                          <a:pt x="70420" y="118158"/>
                          <a:pt x="80951" y="128879"/>
                        </a:cubicBezTo>
                        <a:cubicBezTo>
                          <a:pt x="86217" y="119427"/>
                          <a:pt x="90658" y="108642"/>
                          <a:pt x="94083" y="96905"/>
                        </a:cubicBezTo>
                        <a:cubicBezTo>
                          <a:pt x="107343" y="50974"/>
                          <a:pt x="98334" y="8024"/>
                          <a:pt x="73973" y="982"/>
                        </a:cubicBezTo>
                        <a:cubicBezTo>
                          <a:pt x="49611" y="-6060"/>
                          <a:pt x="19159" y="25534"/>
                          <a:pt x="5900" y="7152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178F422C-9354-4A4D-9A31-002BBE0E0A59}"/>
                      </a:ext>
                    </a:extLst>
                  </p:cNvPr>
                  <p:cNvSpPr/>
                  <p:nvPr/>
                </p:nvSpPr>
                <p:spPr>
                  <a:xfrm>
                    <a:off x="376529" y="1034117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7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00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56" name="Graphic 2">
                  <a:extLst>
                    <a:ext uri="{FF2B5EF4-FFF2-40B4-BE49-F238E27FC236}">
                      <a16:creationId xmlns:a16="http://schemas.microsoft.com/office/drawing/2014/main" id="{220ADB44-9975-47D4-A6F1-D9A34F7A229F}"/>
                    </a:ext>
                  </a:extLst>
                </p:cNvPr>
                <p:cNvGrpSpPr/>
                <p:nvPr/>
              </p:nvGrpSpPr>
              <p:grpSpPr>
                <a:xfrm>
                  <a:off x="16868" y="888466"/>
                  <a:ext cx="240215" cy="445364"/>
                  <a:chOff x="16868" y="888466"/>
                  <a:chExt cx="240215" cy="445364"/>
                </a:xfrm>
                <a:solidFill>
                  <a:schemeClr val="accent1"/>
                </a:solidFill>
              </p:grpSpPr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FA7E11C1-962E-42E0-B425-86954348D236}"/>
                      </a:ext>
                    </a:extLst>
                  </p:cNvPr>
                  <p:cNvSpPr/>
                  <p:nvPr/>
                </p:nvSpPr>
                <p:spPr>
                  <a:xfrm>
                    <a:off x="16868" y="888466"/>
                    <a:ext cx="83679" cy="129702"/>
                  </a:xfrm>
                  <a:custGeom>
                    <a:avLst/>
                    <a:gdLst>
                      <a:gd name="connsiteX0" fmla="*/ 0 w 83679"/>
                      <a:gd name="connsiteY0" fmla="*/ 1488 h 129702"/>
                      <a:gd name="connsiteX1" fmla="*/ 0 w 83679"/>
                      <a:gd name="connsiteY1" fmla="*/ 120757 h 129702"/>
                      <a:gd name="connsiteX2" fmla="*/ 5773 w 83679"/>
                      <a:gd name="connsiteY2" fmla="*/ 129703 h 129702"/>
                      <a:gd name="connsiteX3" fmla="*/ 40412 w 83679"/>
                      <a:gd name="connsiteY3" fmla="*/ 103184 h 129702"/>
                      <a:gd name="connsiteX4" fmla="*/ 83679 w 83679"/>
                      <a:gd name="connsiteY4" fmla="*/ 97855 h 129702"/>
                      <a:gd name="connsiteX5" fmla="*/ 74163 w 83679"/>
                      <a:gd name="connsiteY5" fmla="*/ 64612 h 129702"/>
                      <a:gd name="connsiteX6" fmla="*/ 53227 w 83679"/>
                      <a:gd name="connsiteY6" fmla="*/ 28323 h 129702"/>
                      <a:gd name="connsiteX7" fmla="*/ 0 w 83679"/>
                      <a:gd name="connsiteY7" fmla="*/ 1488 h 12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679" h="129702">
                        <a:moveTo>
                          <a:pt x="0" y="1488"/>
                        </a:moveTo>
                        <a:lnTo>
                          <a:pt x="0" y="120757"/>
                        </a:lnTo>
                        <a:cubicBezTo>
                          <a:pt x="1840" y="123866"/>
                          <a:pt x="3806" y="126848"/>
                          <a:pt x="5773" y="129703"/>
                        </a:cubicBezTo>
                        <a:cubicBezTo>
                          <a:pt x="15099" y="117966"/>
                          <a:pt x="26709" y="108830"/>
                          <a:pt x="40412" y="103184"/>
                        </a:cubicBezTo>
                        <a:cubicBezTo>
                          <a:pt x="54115" y="97601"/>
                          <a:pt x="68770" y="95952"/>
                          <a:pt x="83679" y="97855"/>
                        </a:cubicBezTo>
                        <a:cubicBezTo>
                          <a:pt x="81903" y="87197"/>
                          <a:pt x="78794" y="75968"/>
                          <a:pt x="74163" y="64612"/>
                        </a:cubicBezTo>
                        <a:cubicBezTo>
                          <a:pt x="68453" y="50718"/>
                          <a:pt x="61221" y="38411"/>
                          <a:pt x="53227" y="28323"/>
                        </a:cubicBezTo>
                        <a:cubicBezTo>
                          <a:pt x="36288" y="6880"/>
                          <a:pt x="15924" y="-4222"/>
                          <a:pt x="0" y="14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CD4583D8-C1DA-46DF-BD6B-59C50380A2BB}"/>
                      </a:ext>
                    </a:extLst>
                  </p:cNvPr>
                  <p:cNvSpPr/>
                  <p:nvPr/>
                </p:nvSpPr>
                <p:spPr>
                  <a:xfrm>
                    <a:off x="16868" y="985563"/>
                    <a:ext cx="240215" cy="348266"/>
                  </a:xfrm>
                  <a:custGeom>
                    <a:avLst/>
                    <a:gdLst>
                      <a:gd name="connsiteX0" fmla="*/ 0 w 240215"/>
                      <a:gd name="connsiteY0" fmla="*/ 40789 h 348266"/>
                      <a:gd name="connsiteX1" fmla="*/ 0 w 240215"/>
                      <a:gd name="connsiteY1" fmla="*/ 224832 h 348266"/>
                      <a:gd name="connsiteX2" fmla="*/ 178080 w 240215"/>
                      <a:gd name="connsiteY2" fmla="*/ 342135 h 348266"/>
                      <a:gd name="connsiteX3" fmla="*/ 220712 w 240215"/>
                      <a:gd name="connsiteY3" fmla="*/ 128528 h 348266"/>
                      <a:gd name="connsiteX4" fmla="*/ 83806 w 240215"/>
                      <a:gd name="connsiteY4" fmla="*/ 758 h 348266"/>
                      <a:gd name="connsiteX5" fmla="*/ 40539 w 240215"/>
                      <a:gd name="connsiteY5" fmla="*/ 6087 h 348266"/>
                      <a:gd name="connsiteX6" fmla="*/ 5900 w 240215"/>
                      <a:gd name="connsiteY6" fmla="*/ 32605 h 348266"/>
                      <a:gd name="connsiteX7" fmla="*/ 0 w 240215"/>
                      <a:gd name="connsiteY7" fmla="*/ 40789 h 34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0215" h="348266">
                        <a:moveTo>
                          <a:pt x="0" y="40789"/>
                        </a:moveTo>
                        <a:lnTo>
                          <a:pt x="0" y="224832"/>
                        </a:lnTo>
                        <a:cubicBezTo>
                          <a:pt x="38826" y="314538"/>
                          <a:pt x="117684" y="366877"/>
                          <a:pt x="178080" y="342135"/>
                        </a:cubicBezTo>
                        <a:cubicBezTo>
                          <a:pt x="239554" y="316949"/>
                          <a:pt x="258650" y="221279"/>
                          <a:pt x="220712" y="128528"/>
                        </a:cubicBezTo>
                        <a:cubicBezTo>
                          <a:pt x="191212" y="56396"/>
                          <a:pt x="135891" y="7229"/>
                          <a:pt x="83806" y="758"/>
                        </a:cubicBezTo>
                        <a:cubicBezTo>
                          <a:pt x="68897" y="-1146"/>
                          <a:pt x="54242" y="504"/>
                          <a:pt x="40539" y="6087"/>
                        </a:cubicBezTo>
                        <a:cubicBezTo>
                          <a:pt x="26836" y="11733"/>
                          <a:pt x="15226" y="20868"/>
                          <a:pt x="5900" y="32605"/>
                        </a:cubicBezTo>
                        <a:cubicBezTo>
                          <a:pt x="3743" y="35206"/>
                          <a:pt x="1776" y="37934"/>
                          <a:pt x="0" y="40789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002" name="Graphic 2">
              <a:extLst>
                <a:ext uri="{FF2B5EF4-FFF2-40B4-BE49-F238E27FC236}">
                  <a16:creationId xmlns:a16="http://schemas.microsoft.com/office/drawing/2014/main" id="{831E0047-820C-42CA-9CBF-135CB93D9992}"/>
                </a:ext>
              </a:extLst>
            </p:cNvPr>
            <p:cNvGrpSpPr/>
            <p:nvPr/>
          </p:nvGrpSpPr>
          <p:grpSpPr>
            <a:xfrm>
              <a:off x="6619390" y="15669"/>
              <a:ext cx="5567097" cy="2358484"/>
              <a:chOff x="6619390" y="15669"/>
              <a:chExt cx="5567097" cy="2358484"/>
            </a:xfrm>
            <a:solidFill>
              <a:schemeClr val="accent1"/>
            </a:solidFill>
          </p:grpSpPr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B73B28B0-D81A-4F49-B02F-018F5A9D5310}"/>
                  </a:ext>
                </a:extLst>
              </p:cNvPr>
              <p:cNvSpPr/>
              <p:nvPr/>
            </p:nvSpPr>
            <p:spPr>
              <a:xfrm>
                <a:off x="7215040" y="15669"/>
                <a:ext cx="4971447" cy="1907932"/>
              </a:xfrm>
              <a:custGeom>
                <a:avLst/>
                <a:gdLst>
                  <a:gd name="connsiteX0" fmla="*/ 0 w 4971447"/>
                  <a:gd name="connsiteY0" fmla="*/ 0 h 1907932"/>
                  <a:gd name="connsiteX1" fmla="*/ 5392 w 4971447"/>
                  <a:gd name="connsiteY1" fmla="*/ 4885 h 1907932"/>
                  <a:gd name="connsiteX2" fmla="*/ 68453 w 4971447"/>
                  <a:gd name="connsiteY2" fmla="*/ 60460 h 1907932"/>
                  <a:gd name="connsiteX3" fmla="*/ 319173 w 4971447"/>
                  <a:gd name="connsiteY3" fmla="*/ 264296 h 1907932"/>
                  <a:gd name="connsiteX4" fmla="*/ 377919 w 4971447"/>
                  <a:gd name="connsiteY4" fmla="*/ 308642 h 1907932"/>
                  <a:gd name="connsiteX5" fmla="*/ 414843 w 4971447"/>
                  <a:gd name="connsiteY5" fmla="*/ 335921 h 1907932"/>
                  <a:gd name="connsiteX6" fmla="*/ 415223 w 4971447"/>
                  <a:gd name="connsiteY6" fmla="*/ 336175 h 1907932"/>
                  <a:gd name="connsiteX7" fmla="*/ 432225 w 4971447"/>
                  <a:gd name="connsiteY7" fmla="*/ 348546 h 1907932"/>
                  <a:gd name="connsiteX8" fmla="*/ 480884 w 4971447"/>
                  <a:gd name="connsiteY8" fmla="*/ 383566 h 1907932"/>
                  <a:gd name="connsiteX9" fmla="*/ 598378 w 4971447"/>
                  <a:gd name="connsiteY9" fmla="*/ 465215 h 1907932"/>
                  <a:gd name="connsiteX10" fmla="*/ 649131 w 4971447"/>
                  <a:gd name="connsiteY10" fmla="*/ 499283 h 1907932"/>
                  <a:gd name="connsiteX11" fmla="*/ 649194 w 4971447"/>
                  <a:gd name="connsiteY11" fmla="*/ 499283 h 1907932"/>
                  <a:gd name="connsiteX12" fmla="*/ 652557 w 4971447"/>
                  <a:gd name="connsiteY12" fmla="*/ 501567 h 1907932"/>
                  <a:gd name="connsiteX13" fmla="*/ 861088 w 4971447"/>
                  <a:gd name="connsiteY13" fmla="*/ 634476 h 1907932"/>
                  <a:gd name="connsiteX14" fmla="*/ 1196248 w 4971447"/>
                  <a:gd name="connsiteY14" fmla="*/ 827908 h 1907932"/>
                  <a:gd name="connsiteX15" fmla="*/ 1263369 w 4971447"/>
                  <a:gd name="connsiteY15" fmla="*/ 864070 h 1907932"/>
                  <a:gd name="connsiteX16" fmla="*/ 1640337 w 4971447"/>
                  <a:gd name="connsiteY16" fmla="*/ 1052998 h 1907932"/>
                  <a:gd name="connsiteX17" fmla="*/ 1640400 w 4971447"/>
                  <a:gd name="connsiteY17" fmla="*/ 1052998 h 1907932"/>
                  <a:gd name="connsiteX18" fmla="*/ 1693945 w 4971447"/>
                  <a:gd name="connsiteY18" fmla="*/ 1078057 h 1907932"/>
                  <a:gd name="connsiteX19" fmla="*/ 2102444 w 4971447"/>
                  <a:gd name="connsiteY19" fmla="*/ 1256708 h 1907932"/>
                  <a:gd name="connsiteX20" fmla="*/ 2102507 w 4971447"/>
                  <a:gd name="connsiteY20" fmla="*/ 1256708 h 1907932"/>
                  <a:gd name="connsiteX21" fmla="*/ 2142856 w 4971447"/>
                  <a:gd name="connsiteY21" fmla="*/ 1273203 h 1907932"/>
                  <a:gd name="connsiteX22" fmla="*/ 2423520 w 4971447"/>
                  <a:gd name="connsiteY22" fmla="*/ 1383019 h 1907932"/>
                  <a:gd name="connsiteX23" fmla="*/ 2488103 w 4971447"/>
                  <a:gd name="connsiteY23" fmla="*/ 1407064 h 1907932"/>
                  <a:gd name="connsiteX24" fmla="*/ 2659268 w 4971447"/>
                  <a:gd name="connsiteY24" fmla="*/ 1468792 h 1907932"/>
                  <a:gd name="connsiteX25" fmla="*/ 3072650 w 4971447"/>
                  <a:gd name="connsiteY25" fmla="*/ 1602272 h 1907932"/>
                  <a:gd name="connsiteX26" fmla="*/ 3072714 w 4971447"/>
                  <a:gd name="connsiteY26" fmla="*/ 1602272 h 1907932"/>
                  <a:gd name="connsiteX27" fmla="*/ 3117948 w 4971447"/>
                  <a:gd name="connsiteY27" fmla="*/ 1615405 h 1907932"/>
                  <a:gd name="connsiteX28" fmla="*/ 3133174 w 4971447"/>
                  <a:gd name="connsiteY28" fmla="*/ 1619782 h 1907932"/>
                  <a:gd name="connsiteX29" fmla="*/ 3435471 w 4971447"/>
                  <a:gd name="connsiteY29" fmla="*/ 1699591 h 1907932"/>
                  <a:gd name="connsiteX30" fmla="*/ 3479499 w 4971447"/>
                  <a:gd name="connsiteY30" fmla="*/ 1710186 h 1907932"/>
                  <a:gd name="connsiteX31" fmla="*/ 3833248 w 4971447"/>
                  <a:gd name="connsiteY31" fmla="*/ 1785301 h 1907932"/>
                  <a:gd name="connsiteX32" fmla="*/ 3833311 w 4971447"/>
                  <a:gd name="connsiteY32" fmla="*/ 1785301 h 1907932"/>
                  <a:gd name="connsiteX33" fmla="*/ 3882351 w 4971447"/>
                  <a:gd name="connsiteY33" fmla="*/ 1794309 h 1907932"/>
                  <a:gd name="connsiteX34" fmla="*/ 4468676 w 4971447"/>
                  <a:gd name="connsiteY34" fmla="*/ 1876339 h 1907932"/>
                  <a:gd name="connsiteX35" fmla="*/ 4513275 w 4971447"/>
                  <a:gd name="connsiteY35" fmla="*/ 1880589 h 1907932"/>
                  <a:gd name="connsiteX36" fmla="*/ 4536748 w 4971447"/>
                  <a:gd name="connsiteY36" fmla="*/ 1882683 h 1907932"/>
                  <a:gd name="connsiteX37" fmla="*/ 4536812 w 4971447"/>
                  <a:gd name="connsiteY37" fmla="*/ 1882683 h 1907932"/>
                  <a:gd name="connsiteX38" fmla="*/ 4536875 w 4971447"/>
                  <a:gd name="connsiteY38" fmla="*/ 1882683 h 1907932"/>
                  <a:gd name="connsiteX39" fmla="*/ 4542204 w 4971447"/>
                  <a:gd name="connsiteY39" fmla="*/ 1883190 h 1907932"/>
                  <a:gd name="connsiteX40" fmla="*/ 4708357 w 4971447"/>
                  <a:gd name="connsiteY40" fmla="*/ 1895879 h 1907932"/>
                  <a:gd name="connsiteX41" fmla="*/ 4792036 w 4971447"/>
                  <a:gd name="connsiteY41" fmla="*/ 1900827 h 1907932"/>
                  <a:gd name="connsiteX42" fmla="*/ 4900711 w 4971447"/>
                  <a:gd name="connsiteY42" fmla="*/ 1905712 h 1907932"/>
                  <a:gd name="connsiteX43" fmla="*/ 4904326 w 4971447"/>
                  <a:gd name="connsiteY43" fmla="*/ 1905839 h 1907932"/>
                  <a:gd name="connsiteX44" fmla="*/ 4955714 w 4971447"/>
                  <a:gd name="connsiteY44" fmla="*/ 1907488 h 1907932"/>
                  <a:gd name="connsiteX45" fmla="*/ 4971448 w 4971447"/>
                  <a:gd name="connsiteY45" fmla="*/ 1907932 h 1907932"/>
                  <a:gd name="connsiteX46" fmla="*/ 4971448 w 4971447"/>
                  <a:gd name="connsiteY46" fmla="*/ 1877290 h 1907932"/>
                  <a:gd name="connsiteX47" fmla="*/ 4904326 w 4971447"/>
                  <a:gd name="connsiteY47" fmla="*/ 1876275 h 1907932"/>
                  <a:gd name="connsiteX48" fmla="*/ 4777127 w 4971447"/>
                  <a:gd name="connsiteY48" fmla="*/ 1872152 h 1907932"/>
                  <a:gd name="connsiteX49" fmla="*/ 4709372 w 4971447"/>
                  <a:gd name="connsiteY49" fmla="*/ 1868409 h 1907932"/>
                  <a:gd name="connsiteX50" fmla="*/ 4583187 w 4971447"/>
                  <a:gd name="connsiteY50" fmla="*/ 1859083 h 1907932"/>
                  <a:gd name="connsiteX51" fmla="*/ 4583124 w 4971447"/>
                  <a:gd name="connsiteY51" fmla="*/ 1859083 h 1907932"/>
                  <a:gd name="connsiteX52" fmla="*/ 4475464 w 4971447"/>
                  <a:gd name="connsiteY52" fmla="*/ 1849313 h 1907932"/>
                  <a:gd name="connsiteX53" fmla="*/ 2668339 w 4971447"/>
                  <a:gd name="connsiteY53" fmla="*/ 1442781 h 1907932"/>
                  <a:gd name="connsiteX54" fmla="*/ 1257596 w 4971447"/>
                  <a:gd name="connsiteY54" fmla="*/ 829875 h 1907932"/>
                  <a:gd name="connsiteX55" fmla="*/ 1244401 w 4971447"/>
                  <a:gd name="connsiteY55" fmla="*/ 822770 h 1907932"/>
                  <a:gd name="connsiteX56" fmla="*/ 1244337 w 4971447"/>
                  <a:gd name="connsiteY56" fmla="*/ 822706 h 1907932"/>
                  <a:gd name="connsiteX57" fmla="*/ 875235 w 4971447"/>
                  <a:gd name="connsiteY57" fmla="*/ 611003 h 1907932"/>
                  <a:gd name="connsiteX58" fmla="*/ 626165 w 4971447"/>
                  <a:gd name="connsiteY58" fmla="*/ 450940 h 1907932"/>
                  <a:gd name="connsiteX59" fmla="*/ 521297 w 4971447"/>
                  <a:gd name="connsiteY59" fmla="*/ 378617 h 1907932"/>
                  <a:gd name="connsiteX60" fmla="*/ 460076 w 4971447"/>
                  <a:gd name="connsiteY60" fmla="*/ 334906 h 1907932"/>
                  <a:gd name="connsiteX61" fmla="*/ 442757 w 4971447"/>
                  <a:gd name="connsiteY61" fmla="*/ 322345 h 1907932"/>
                  <a:gd name="connsiteX62" fmla="*/ 379950 w 4971447"/>
                  <a:gd name="connsiteY62" fmla="*/ 275906 h 1907932"/>
                  <a:gd name="connsiteX63" fmla="*/ 349942 w 4971447"/>
                  <a:gd name="connsiteY63" fmla="*/ 253258 h 1907932"/>
                  <a:gd name="connsiteX64" fmla="*/ 81015 w 4971447"/>
                  <a:gd name="connsiteY64" fmla="*/ 34956 h 1907932"/>
                  <a:gd name="connsiteX65" fmla="*/ 41364 w 4971447"/>
                  <a:gd name="connsiteY65" fmla="*/ 127 h 1907932"/>
                  <a:gd name="connsiteX66" fmla="*/ 0 w 4971447"/>
                  <a:gd name="connsiteY66" fmla="*/ 127 h 19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971447" h="1907932">
                    <a:moveTo>
                      <a:pt x="0" y="0"/>
                    </a:moveTo>
                    <a:cubicBezTo>
                      <a:pt x="1777" y="1649"/>
                      <a:pt x="3616" y="3236"/>
                      <a:pt x="5392" y="4885"/>
                    </a:cubicBezTo>
                    <a:cubicBezTo>
                      <a:pt x="26138" y="23473"/>
                      <a:pt x="47136" y="41998"/>
                      <a:pt x="68453" y="60460"/>
                    </a:cubicBezTo>
                    <a:cubicBezTo>
                      <a:pt x="148072" y="129484"/>
                      <a:pt x="231688" y="197429"/>
                      <a:pt x="319173" y="264296"/>
                    </a:cubicBezTo>
                    <a:cubicBezTo>
                      <a:pt x="338586" y="279142"/>
                      <a:pt x="358189" y="293923"/>
                      <a:pt x="377919" y="308642"/>
                    </a:cubicBezTo>
                    <a:cubicBezTo>
                      <a:pt x="390164" y="317777"/>
                      <a:pt x="402471" y="326849"/>
                      <a:pt x="414843" y="335921"/>
                    </a:cubicBezTo>
                    <a:cubicBezTo>
                      <a:pt x="414970" y="335985"/>
                      <a:pt x="415033" y="336112"/>
                      <a:pt x="415223" y="336175"/>
                    </a:cubicBezTo>
                    <a:cubicBezTo>
                      <a:pt x="420869" y="340235"/>
                      <a:pt x="426515" y="344423"/>
                      <a:pt x="432225" y="348546"/>
                    </a:cubicBezTo>
                    <a:cubicBezTo>
                      <a:pt x="448340" y="360283"/>
                      <a:pt x="464580" y="371893"/>
                      <a:pt x="480884" y="383566"/>
                    </a:cubicBezTo>
                    <a:cubicBezTo>
                      <a:pt x="519394" y="410972"/>
                      <a:pt x="558537" y="438189"/>
                      <a:pt x="598378" y="465215"/>
                    </a:cubicBezTo>
                    <a:cubicBezTo>
                      <a:pt x="615190" y="476634"/>
                      <a:pt x="632129" y="487927"/>
                      <a:pt x="649131" y="499283"/>
                    </a:cubicBezTo>
                    <a:lnTo>
                      <a:pt x="649194" y="499283"/>
                    </a:lnTo>
                    <a:cubicBezTo>
                      <a:pt x="650336" y="500044"/>
                      <a:pt x="651478" y="500805"/>
                      <a:pt x="652557" y="501567"/>
                    </a:cubicBezTo>
                    <a:cubicBezTo>
                      <a:pt x="720312" y="546546"/>
                      <a:pt x="789844" y="590828"/>
                      <a:pt x="861088" y="634476"/>
                    </a:cubicBezTo>
                    <a:cubicBezTo>
                      <a:pt x="968748" y="700455"/>
                      <a:pt x="1080531" y="764975"/>
                      <a:pt x="1196248" y="827908"/>
                    </a:cubicBezTo>
                    <a:cubicBezTo>
                      <a:pt x="1218453" y="840026"/>
                      <a:pt x="1240847" y="852080"/>
                      <a:pt x="1263369" y="864070"/>
                    </a:cubicBezTo>
                    <a:cubicBezTo>
                      <a:pt x="1384922" y="928717"/>
                      <a:pt x="1510663" y="991714"/>
                      <a:pt x="1640337" y="1052998"/>
                    </a:cubicBezTo>
                    <a:cubicBezTo>
                      <a:pt x="1640400" y="1052998"/>
                      <a:pt x="1640400" y="1052998"/>
                      <a:pt x="1640400" y="1052998"/>
                    </a:cubicBezTo>
                    <a:cubicBezTo>
                      <a:pt x="1658164" y="1061372"/>
                      <a:pt x="1675991" y="1069747"/>
                      <a:pt x="1693945" y="1078057"/>
                    </a:cubicBezTo>
                    <a:cubicBezTo>
                      <a:pt x="1826093" y="1139469"/>
                      <a:pt x="1962301" y="1198976"/>
                      <a:pt x="2102444" y="1256708"/>
                    </a:cubicBezTo>
                    <a:lnTo>
                      <a:pt x="2102507" y="1256708"/>
                    </a:lnTo>
                    <a:cubicBezTo>
                      <a:pt x="2115893" y="1262227"/>
                      <a:pt x="2129343" y="1267683"/>
                      <a:pt x="2142856" y="1273203"/>
                    </a:cubicBezTo>
                    <a:cubicBezTo>
                      <a:pt x="2234782" y="1310633"/>
                      <a:pt x="2328358" y="1347239"/>
                      <a:pt x="2423520" y="1383019"/>
                    </a:cubicBezTo>
                    <a:cubicBezTo>
                      <a:pt x="2444963" y="1391077"/>
                      <a:pt x="2466533" y="1399070"/>
                      <a:pt x="2488103" y="1407064"/>
                    </a:cubicBezTo>
                    <a:cubicBezTo>
                      <a:pt x="2544565" y="1427936"/>
                      <a:pt x="2601663" y="1448491"/>
                      <a:pt x="2659268" y="1468792"/>
                    </a:cubicBezTo>
                    <a:cubicBezTo>
                      <a:pt x="2796808" y="1517198"/>
                      <a:pt x="2934666" y="1561670"/>
                      <a:pt x="3072650" y="1602272"/>
                    </a:cubicBezTo>
                    <a:cubicBezTo>
                      <a:pt x="3072714" y="1602272"/>
                      <a:pt x="3072714" y="1602272"/>
                      <a:pt x="3072714" y="1602272"/>
                    </a:cubicBezTo>
                    <a:cubicBezTo>
                      <a:pt x="3087749" y="1606650"/>
                      <a:pt x="3102849" y="1611027"/>
                      <a:pt x="3117948" y="1615405"/>
                    </a:cubicBezTo>
                    <a:cubicBezTo>
                      <a:pt x="3123023" y="1616864"/>
                      <a:pt x="3128098" y="1618323"/>
                      <a:pt x="3133174" y="1619782"/>
                    </a:cubicBezTo>
                    <a:cubicBezTo>
                      <a:pt x="3233855" y="1648458"/>
                      <a:pt x="3334663" y="1675103"/>
                      <a:pt x="3435471" y="1699591"/>
                    </a:cubicBezTo>
                    <a:cubicBezTo>
                      <a:pt x="3450126" y="1703208"/>
                      <a:pt x="3464845" y="1706697"/>
                      <a:pt x="3479499" y="1710186"/>
                    </a:cubicBezTo>
                    <a:cubicBezTo>
                      <a:pt x="3597436" y="1738164"/>
                      <a:pt x="3715374" y="1763160"/>
                      <a:pt x="3833248" y="1785301"/>
                    </a:cubicBezTo>
                    <a:lnTo>
                      <a:pt x="3833311" y="1785301"/>
                    </a:lnTo>
                    <a:cubicBezTo>
                      <a:pt x="3849615" y="1788346"/>
                      <a:pt x="3865984" y="1791391"/>
                      <a:pt x="3882351" y="1794309"/>
                    </a:cubicBezTo>
                    <a:cubicBezTo>
                      <a:pt x="4078194" y="1829773"/>
                      <a:pt x="4273784" y="1857116"/>
                      <a:pt x="4468676" y="1876339"/>
                    </a:cubicBezTo>
                    <a:cubicBezTo>
                      <a:pt x="4483584" y="1877798"/>
                      <a:pt x="4498429" y="1879257"/>
                      <a:pt x="4513275" y="1880589"/>
                    </a:cubicBezTo>
                    <a:cubicBezTo>
                      <a:pt x="4521078" y="1881351"/>
                      <a:pt x="4528881" y="1882048"/>
                      <a:pt x="4536748" y="1882683"/>
                    </a:cubicBezTo>
                    <a:cubicBezTo>
                      <a:pt x="4536812" y="1882683"/>
                      <a:pt x="4536812" y="1882683"/>
                      <a:pt x="4536812" y="1882683"/>
                    </a:cubicBezTo>
                    <a:lnTo>
                      <a:pt x="4536875" y="1882683"/>
                    </a:lnTo>
                    <a:cubicBezTo>
                      <a:pt x="4538652" y="1882873"/>
                      <a:pt x="4540427" y="1883064"/>
                      <a:pt x="4542204" y="1883190"/>
                    </a:cubicBezTo>
                    <a:cubicBezTo>
                      <a:pt x="4597652" y="1888075"/>
                      <a:pt x="4653036" y="1892326"/>
                      <a:pt x="4708357" y="1895879"/>
                    </a:cubicBezTo>
                    <a:cubicBezTo>
                      <a:pt x="4736334" y="1897655"/>
                      <a:pt x="4764248" y="1899304"/>
                      <a:pt x="4792036" y="1900827"/>
                    </a:cubicBezTo>
                    <a:cubicBezTo>
                      <a:pt x="4828324" y="1902794"/>
                      <a:pt x="4864549" y="1904380"/>
                      <a:pt x="4900711" y="1905712"/>
                    </a:cubicBezTo>
                    <a:cubicBezTo>
                      <a:pt x="4901916" y="1905775"/>
                      <a:pt x="4903121" y="1905839"/>
                      <a:pt x="4904326" y="1905839"/>
                    </a:cubicBezTo>
                    <a:cubicBezTo>
                      <a:pt x="4921456" y="1906473"/>
                      <a:pt x="4938585" y="1907044"/>
                      <a:pt x="4955714" y="1907488"/>
                    </a:cubicBezTo>
                    <a:cubicBezTo>
                      <a:pt x="4960980" y="1907679"/>
                      <a:pt x="4966182" y="1907806"/>
                      <a:pt x="4971448" y="1907932"/>
                    </a:cubicBezTo>
                    <a:lnTo>
                      <a:pt x="4971448" y="1877290"/>
                    </a:lnTo>
                    <a:cubicBezTo>
                      <a:pt x="4948862" y="1877100"/>
                      <a:pt x="4926468" y="1876719"/>
                      <a:pt x="4904326" y="1876275"/>
                    </a:cubicBezTo>
                    <a:cubicBezTo>
                      <a:pt x="4860680" y="1875387"/>
                      <a:pt x="4818046" y="1873991"/>
                      <a:pt x="4777127" y="1872152"/>
                    </a:cubicBezTo>
                    <a:cubicBezTo>
                      <a:pt x="4753971" y="1871073"/>
                      <a:pt x="4731323" y="1869804"/>
                      <a:pt x="4709372" y="1868409"/>
                    </a:cubicBezTo>
                    <a:cubicBezTo>
                      <a:pt x="4667373" y="1865681"/>
                      <a:pt x="4625312" y="1862572"/>
                      <a:pt x="4583187" y="1859083"/>
                    </a:cubicBezTo>
                    <a:lnTo>
                      <a:pt x="4583124" y="1859083"/>
                    </a:lnTo>
                    <a:cubicBezTo>
                      <a:pt x="4547280" y="1856101"/>
                      <a:pt x="4511435" y="1852865"/>
                      <a:pt x="4475464" y="1849313"/>
                    </a:cubicBezTo>
                    <a:cubicBezTo>
                      <a:pt x="3875309" y="1790439"/>
                      <a:pt x="3268557" y="1654041"/>
                      <a:pt x="2668339" y="1442781"/>
                    </a:cubicBezTo>
                    <a:cubicBezTo>
                      <a:pt x="2151927" y="1261085"/>
                      <a:pt x="1679226" y="1055599"/>
                      <a:pt x="1257596" y="829875"/>
                    </a:cubicBezTo>
                    <a:cubicBezTo>
                      <a:pt x="1253155" y="827528"/>
                      <a:pt x="1248778" y="825180"/>
                      <a:pt x="1244401" y="822770"/>
                    </a:cubicBezTo>
                    <a:cubicBezTo>
                      <a:pt x="1244401" y="822770"/>
                      <a:pt x="1244401" y="822706"/>
                      <a:pt x="1244337" y="822706"/>
                    </a:cubicBezTo>
                    <a:cubicBezTo>
                      <a:pt x="1102546" y="746513"/>
                      <a:pt x="982578" y="676728"/>
                      <a:pt x="875235" y="611003"/>
                    </a:cubicBezTo>
                    <a:cubicBezTo>
                      <a:pt x="789653" y="558600"/>
                      <a:pt x="706609" y="505183"/>
                      <a:pt x="626165" y="450940"/>
                    </a:cubicBezTo>
                    <a:cubicBezTo>
                      <a:pt x="590702" y="427023"/>
                      <a:pt x="555745" y="402852"/>
                      <a:pt x="521297" y="378617"/>
                    </a:cubicBezTo>
                    <a:cubicBezTo>
                      <a:pt x="500679" y="364089"/>
                      <a:pt x="480250" y="349498"/>
                      <a:pt x="460076" y="334906"/>
                    </a:cubicBezTo>
                    <a:cubicBezTo>
                      <a:pt x="454239" y="330719"/>
                      <a:pt x="448466" y="326532"/>
                      <a:pt x="442757" y="322345"/>
                    </a:cubicBezTo>
                    <a:cubicBezTo>
                      <a:pt x="421630" y="306929"/>
                      <a:pt x="400632" y="291449"/>
                      <a:pt x="379950" y="275906"/>
                    </a:cubicBezTo>
                    <a:cubicBezTo>
                      <a:pt x="369862" y="268357"/>
                      <a:pt x="359839" y="260807"/>
                      <a:pt x="349942" y="253258"/>
                    </a:cubicBezTo>
                    <a:cubicBezTo>
                      <a:pt x="255858" y="181759"/>
                      <a:pt x="166089" y="108929"/>
                      <a:pt x="81015" y="34956"/>
                    </a:cubicBezTo>
                    <a:cubicBezTo>
                      <a:pt x="67629" y="23410"/>
                      <a:pt x="54432" y="11737"/>
                      <a:pt x="41364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04" name="Graphic 2">
                <a:extLst>
                  <a:ext uri="{FF2B5EF4-FFF2-40B4-BE49-F238E27FC236}">
                    <a16:creationId xmlns:a16="http://schemas.microsoft.com/office/drawing/2014/main" id="{C9F62686-A17A-43AD-ABBC-ADDC744BB63F}"/>
                  </a:ext>
                </a:extLst>
              </p:cNvPr>
              <p:cNvGrpSpPr/>
              <p:nvPr/>
            </p:nvGrpSpPr>
            <p:grpSpPr>
              <a:xfrm>
                <a:off x="6619390" y="15669"/>
                <a:ext cx="5566970" cy="2358484"/>
                <a:chOff x="6619390" y="15669"/>
                <a:chExt cx="5566970" cy="2358484"/>
              </a:xfrm>
              <a:solidFill>
                <a:schemeClr val="accent1"/>
              </a:solidFill>
            </p:grpSpPr>
            <p:grpSp>
              <p:nvGrpSpPr>
                <p:cNvPr id="1005" name="Graphic 2">
                  <a:extLst>
                    <a:ext uri="{FF2B5EF4-FFF2-40B4-BE49-F238E27FC236}">
                      <a16:creationId xmlns:a16="http://schemas.microsoft.com/office/drawing/2014/main" id="{5DD60748-A092-4C4B-BE28-AFCB6B3ED2D0}"/>
                    </a:ext>
                  </a:extLst>
                </p:cNvPr>
                <p:cNvGrpSpPr/>
                <p:nvPr/>
              </p:nvGrpSpPr>
              <p:grpSpPr>
                <a:xfrm>
                  <a:off x="11943974" y="1905972"/>
                  <a:ext cx="242386" cy="468182"/>
                  <a:chOff x="11943974" y="1905972"/>
                  <a:chExt cx="242386" cy="468182"/>
                </a:xfrm>
                <a:solidFill>
                  <a:schemeClr val="accent1"/>
                </a:solidFill>
              </p:grpSpPr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3CFD864F-B0C1-41D0-871B-95826F4B72E0}"/>
                      </a:ext>
                    </a:extLst>
                  </p:cNvPr>
                  <p:cNvSpPr/>
                  <p:nvPr/>
                </p:nvSpPr>
                <p:spPr>
                  <a:xfrm>
                    <a:off x="12077940" y="1905972"/>
                    <a:ext cx="100868" cy="131317"/>
                  </a:xfrm>
                  <a:custGeom>
                    <a:avLst/>
                    <a:gdLst>
                      <a:gd name="connsiteX0" fmla="*/ 5963 w 100868"/>
                      <a:gd name="connsiteY0" fmla="*/ 73332 h 131317"/>
                      <a:gd name="connsiteX1" fmla="*/ 0 w 100868"/>
                      <a:gd name="connsiteY1" fmla="*/ 108097 h 131317"/>
                      <a:gd name="connsiteX2" fmla="*/ 43901 w 100868"/>
                      <a:gd name="connsiteY2" fmla="*/ 108478 h 131317"/>
                      <a:gd name="connsiteX3" fmla="*/ 81395 w 100868"/>
                      <a:gd name="connsiteY3" fmla="*/ 131317 h 131317"/>
                      <a:gd name="connsiteX4" fmla="*/ 94654 w 100868"/>
                      <a:gd name="connsiteY4" fmla="*/ 98645 h 131317"/>
                      <a:gd name="connsiteX5" fmla="*/ 74607 w 100868"/>
                      <a:gd name="connsiteY5" fmla="*/ 945 h 131317"/>
                      <a:gd name="connsiteX6" fmla="*/ 5963 w 100868"/>
                      <a:gd name="connsiteY6" fmla="*/ 73332 h 131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8" h="131317">
                        <a:moveTo>
                          <a:pt x="5963" y="73332"/>
                        </a:moveTo>
                        <a:cubicBezTo>
                          <a:pt x="2538" y="85322"/>
                          <a:pt x="571" y="97059"/>
                          <a:pt x="0" y="108097"/>
                        </a:cubicBezTo>
                        <a:cubicBezTo>
                          <a:pt x="14718" y="104418"/>
                          <a:pt x="29563" y="104418"/>
                          <a:pt x="43901" y="108478"/>
                        </a:cubicBezTo>
                        <a:cubicBezTo>
                          <a:pt x="58239" y="112538"/>
                          <a:pt x="70800" y="120405"/>
                          <a:pt x="81395" y="131317"/>
                        </a:cubicBezTo>
                        <a:cubicBezTo>
                          <a:pt x="86660" y="121674"/>
                          <a:pt x="91229" y="110635"/>
                          <a:pt x="94654" y="98645"/>
                        </a:cubicBezTo>
                        <a:cubicBezTo>
                          <a:pt x="108040" y="51698"/>
                          <a:pt x="99095" y="7924"/>
                          <a:pt x="74607" y="945"/>
                        </a:cubicBezTo>
                        <a:cubicBezTo>
                          <a:pt x="50119" y="-6033"/>
                          <a:pt x="19413" y="26385"/>
                          <a:pt x="5963" y="7333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5F246369-383B-4738-ADF2-A9FFAB9FA4DF}"/>
                      </a:ext>
                    </a:extLst>
                  </p:cNvPr>
                  <p:cNvSpPr/>
                  <p:nvPr/>
                </p:nvSpPr>
                <p:spPr>
                  <a:xfrm>
                    <a:off x="11943974" y="2011355"/>
                    <a:ext cx="242386" cy="362798"/>
                  </a:xfrm>
                  <a:custGeom>
                    <a:avLst/>
                    <a:gdLst>
                      <a:gd name="connsiteX0" fmla="*/ 76171 w 242386"/>
                      <a:gd name="connsiteY0" fmla="*/ 359698 h 362798"/>
                      <a:gd name="connsiteX1" fmla="*/ 242387 w 242386"/>
                      <a:gd name="connsiteY1" fmla="*/ 217907 h 362798"/>
                      <a:gd name="connsiteX2" fmla="*/ 242387 w 242386"/>
                      <a:gd name="connsiteY2" fmla="*/ 70342 h 362798"/>
                      <a:gd name="connsiteX3" fmla="*/ 215361 w 242386"/>
                      <a:gd name="connsiteY3" fmla="*/ 25933 h 362798"/>
                      <a:gd name="connsiteX4" fmla="*/ 177867 w 242386"/>
                      <a:gd name="connsiteY4" fmla="*/ 3094 h 362798"/>
                      <a:gd name="connsiteX5" fmla="*/ 133966 w 242386"/>
                      <a:gd name="connsiteY5" fmla="*/ 2714 h 362798"/>
                      <a:gd name="connsiteX6" fmla="*/ 10636 w 242386"/>
                      <a:gd name="connsiteY6" fmla="*/ 148248 h 362798"/>
                      <a:gd name="connsiteX7" fmla="*/ 76171 w 242386"/>
                      <a:gd name="connsiteY7" fmla="*/ 359698 h 362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2386" h="362798">
                        <a:moveTo>
                          <a:pt x="76171" y="359698"/>
                        </a:moveTo>
                        <a:cubicBezTo>
                          <a:pt x="139676" y="377842"/>
                          <a:pt x="213584" y="314528"/>
                          <a:pt x="242387" y="217907"/>
                        </a:cubicBezTo>
                        <a:lnTo>
                          <a:pt x="242387" y="70342"/>
                        </a:lnTo>
                        <a:cubicBezTo>
                          <a:pt x="235916" y="52769"/>
                          <a:pt x="226780" y="37607"/>
                          <a:pt x="215361" y="25933"/>
                        </a:cubicBezTo>
                        <a:cubicBezTo>
                          <a:pt x="204766" y="15085"/>
                          <a:pt x="192141" y="7218"/>
                          <a:pt x="177867" y="3094"/>
                        </a:cubicBezTo>
                        <a:cubicBezTo>
                          <a:pt x="163529" y="-966"/>
                          <a:pt x="148684" y="-966"/>
                          <a:pt x="133966" y="2714"/>
                        </a:cubicBezTo>
                        <a:cubicBezTo>
                          <a:pt x="82579" y="15402"/>
                          <a:pt x="32460" y="71674"/>
                          <a:pt x="10636" y="148248"/>
                        </a:cubicBezTo>
                        <a:cubicBezTo>
                          <a:pt x="-17405" y="246709"/>
                          <a:pt x="11905" y="341427"/>
                          <a:pt x="76171" y="35969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06" name="Graphic 2">
                  <a:extLst>
                    <a:ext uri="{FF2B5EF4-FFF2-40B4-BE49-F238E27FC236}">
                      <a16:creationId xmlns:a16="http://schemas.microsoft.com/office/drawing/2014/main" id="{9F1BF4EB-E6B5-4679-A355-FF36E0AE7386}"/>
                    </a:ext>
                  </a:extLst>
                </p:cNvPr>
                <p:cNvGrpSpPr/>
                <p:nvPr/>
              </p:nvGrpSpPr>
              <p:grpSpPr>
                <a:xfrm>
                  <a:off x="11430949" y="1871092"/>
                  <a:ext cx="326637" cy="415940"/>
                  <a:chOff x="11430949" y="1871092"/>
                  <a:chExt cx="326637" cy="415940"/>
                </a:xfrm>
                <a:solidFill>
                  <a:schemeClr val="accent1"/>
                </a:solidFill>
              </p:grpSpPr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7484C693-A0E3-4A30-933C-F948ABC5E1E5}"/>
                      </a:ext>
                    </a:extLst>
                  </p:cNvPr>
                  <p:cNvSpPr/>
                  <p:nvPr/>
                </p:nvSpPr>
                <p:spPr>
                  <a:xfrm>
                    <a:off x="11640068" y="1871092"/>
                    <a:ext cx="117519" cy="130605"/>
                  </a:xfrm>
                  <a:custGeom>
                    <a:avLst/>
                    <a:gdLst>
                      <a:gd name="connsiteX0" fmla="*/ 16876 w 117519"/>
                      <a:gd name="connsiteY0" fmla="*/ 50543 h 130605"/>
                      <a:gd name="connsiteX1" fmla="*/ 0 w 117519"/>
                      <a:gd name="connsiteY1" fmla="*/ 81502 h 130605"/>
                      <a:gd name="connsiteX2" fmla="*/ 41237 w 117519"/>
                      <a:gd name="connsiteY2" fmla="*/ 96475 h 130605"/>
                      <a:gd name="connsiteX3" fmla="*/ 69151 w 117519"/>
                      <a:gd name="connsiteY3" fmla="*/ 130606 h 130605"/>
                      <a:gd name="connsiteX4" fmla="*/ 92244 w 117519"/>
                      <a:gd name="connsiteY4" fmla="*/ 104024 h 130605"/>
                      <a:gd name="connsiteX5" fmla="*/ 104995 w 117519"/>
                      <a:gd name="connsiteY5" fmla="*/ 4802 h 130605"/>
                      <a:gd name="connsiteX6" fmla="*/ 16876 w 117519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19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244" y="104024"/>
                        </a:cubicBezTo>
                        <a:cubicBezTo>
                          <a:pt x="120094" y="63993"/>
                          <a:pt x="125804" y="19520"/>
                          <a:pt x="104995" y="4802"/>
                        </a:cubicBezTo>
                        <a:cubicBezTo>
                          <a:pt x="84123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530E3F28-108D-4F73-AF4E-9573C6224746}"/>
                      </a:ext>
                    </a:extLst>
                  </p:cNvPr>
                  <p:cNvSpPr/>
                  <p:nvPr/>
                </p:nvSpPr>
                <p:spPr>
                  <a:xfrm>
                    <a:off x="11430949" y="195211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4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4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81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07" name="Graphic 2">
                  <a:extLst>
                    <a:ext uri="{FF2B5EF4-FFF2-40B4-BE49-F238E27FC236}">
                      <a16:creationId xmlns:a16="http://schemas.microsoft.com/office/drawing/2014/main" id="{3E523510-D7BB-4B10-ADE2-061C86CA9F34}"/>
                    </a:ext>
                  </a:extLst>
                </p:cNvPr>
                <p:cNvGrpSpPr/>
                <p:nvPr/>
              </p:nvGrpSpPr>
              <p:grpSpPr>
                <a:xfrm>
                  <a:off x="9033695" y="1269923"/>
                  <a:ext cx="326511" cy="415940"/>
                  <a:chOff x="9033695" y="1269923"/>
                  <a:chExt cx="326511" cy="415940"/>
                </a:xfrm>
                <a:solidFill>
                  <a:schemeClr val="accent1"/>
                </a:solidFill>
              </p:grpSpPr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2DB25DAF-EB5A-421C-8821-A507C07DE43C}"/>
                      </a:ext>
                    </a:extLst>
                  </p:cNvPr>
                  <p:cNvSpPr/>
                  <p:nvPr/>
                </p:nvSpPr>
                <p:spPr>
                  <a:xfrm>
                    <a:off x="9242750" y="1269923"/>
                    <a:ext cx="117456" cy="130605"/>
                  </a:xfrm>
                  <a:custGeom>
                    <a:avLst/>
                    <a:gdLst>
                      <a:gd name="connsiteX0" fmla="*/ 16876 w 117456"/>
                      <a:gd name="connsiteY0" fmla="*/ 50543 h 130605"/>
                      <a:gd name="connsiteX1" fmla="*/ 0 w 117456"/>
                      <a:gd name="connsiteY1" fmla="*/ 81502 h 130605"/>
                      <a:gd name="connsiteX2" fmla="*/ 41237 w 117456"/>
                      <a:gd name="connsiteY2" fmla="*/ 96475 h 130605"/>
                      <a:gd name="connsiteX3" fmla="*/ 69151 w 117456"/>
                      <a:gd name="connsiteY3" fmla="*/ 130606 h 130605"/>
                      <a:gd name="connsiteX4" fmla="*/ 92180 w 117456"/>
                      <a:gd name="connsiteY4" fmla="*/ 104024 h 130605"/>
                      <a:gd name="connsiteX5" fmla="*/ 104932 w 117456"/>
                      <a:gd name="connsiteY5" fmla="*/ 4802 h 130605"/>
                      <a:gd name="connsiteX6" fmla="*/ 16876 w 117456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6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1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1" y="63993"/>
                          <a:pt x="125740" y="19520"/>
                          <a:pt x="104932" y="4802"/>
                        </a:cubicBezTo>
                        <a:cubicBezTo>
                          <a:pt x="84187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302D3CCD-C895-4AA2-88C8-53775DED613B}"/>
                      </a:ext>
                    </a:extLst>
                  </p:cNvPr>
                  <p:cNvSpPr/>
                  <p:nvPr/>
                </p:nvSpPr>
                <p:spPr>
                  <a:xfrm>
                    <a:off x="9033695" y="135094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3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18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08" name="Graphic 2">
                  <a:extLst>
                    <a:ext uri="{FF2B5EF4-FFF2-40B4-BE49-F238E27FC236}">
                      <a16:creationId xmlns:a16="http://schemas.microsoft.com/office/drawing/2014/main" id="{9FA2A921-8CD2-443D-A59B-DBD9A7444927}"/>
                    </a:ext>
                  </a:extLst>
                </p:cNvPr>
                <p:cNvGrpSpPr/>
                <p:nvPr/>
              </p:nvGrpSpPr>
              <p:grpSpPr>
                <a:xfrm>
                  <a:off x="10960987" y="1791656"/>
                  <a:ext cx="242733" cy="481406"/>
                  <a:chOff x="10960987" y="1791656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934B208D-DA3C-44EB-AEE6-23E17ED11B78}"/>
                      </a:ext>
                    </a:extLst>
                  </p:cNvPr>
                  <p:cNvSpPr/>
                  <p:nvPr/>
                </p:nvSpPr>
                <p:spPr>
                  <a:xfrm>
                    <a:off x="11025217" y="1791656"/>
                    <a:ext cx="92703" cy="125791"/>
                  </a:xfrm>
                  <a:custGeom>
                    <a:avLst/>
                    <a:gdLst>
                      <a:gd name="connsiteX0" fmla="*/ 92476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89 h 125791"/>
                      <a:gd name="connsiteX5" fmla="*/ 41786 w 92703"/>
                      <a:gd name="connsiteY5" fmla="*/ 51 h 125791"/>
                      <a:gd name="connsiteX6" fmla="*/ 92476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6" y="85316"/>
                        </a:moveTo>
                        <a:cubicBezTo>
                          <a:pt x="93110" y="97751"/>
                          <a:pt x="92412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30" y="117418"/>
                          <a:pt x="5815" y="125792"/>
                        </a:cubicBezTo>
                        <a:cubicBezTo>
                          <a:pt x="2833" y="115261"/>
                          <a:pt x="866" y="103461"/>
                          <a:pt x="232" y="91089"/>
                        </a:cubicBezTo>
                        <a:cubicBezTo>
                          <a:pt x="-2306" y="42367"/>
                          <a:pt x="16283" y="1637"/>
                          <a:pt x="41786" y="51"/>
                        </a:cubicBezTo>
                        <a:cubicBezTo>
                          <a:pt x="67289" y="-1598"/>
                          <a:pt x="89938" y="36657"/>
                          <a:pt x="92476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9B0E86E6-70BB-4406-A2A9-0B40EE58DC64}"/>
                      </a:ext>
                    </a:extLst>
                  </p:cNvPr>
                  <p:cNvSpPr/>
                  <p:nvPr/>
                </p:nvSpPr>
                <p:spPr>
                  <a:xfrm>
                    <a:off x="10960987" y="1903027"/>
                    <a:ext cx="242733" cy="370035"/>
                  </a:xfrm>
                  <a:custGeom>
                    <a:avLst/>
                    <a:gdLst>
                      <a:gd name="connsiteX0" fmla="*/ 242352 w 242733"/>
                      <a:gd name="connsiteY0" fmla="*/ 177528 h 370035"/>
                      <a:gd name="connsiteX1" fmla="*/ 130948 w 242733"/>
                      <a:gd name="connsiteY1" fmla="*/ 369882 h 370035"/>
                      <a:gd name="connsiteX2" fmla="*/ 387 w 242733"/>
                      <a:gd name="connsiteY2" fmla="*/ 192500 h 370035"/>
                      <a:gd name="connsiteX3" fmla="*/ 70108 w 242733"/>
                      <a:gd name="connsiteY3" fmla="*/ 14421 h 370035"/>
                      <a:gd name="connsiteX4" fmla="*/ 111853 w 242733"/>
                      <a:gd name="connsiteY4" fmla="*/ 146 h 370035"/>
                      <a:gd name="connsiteX5" fmla="*/ 154802 w 242733"/>
                      <a:gd name="connsiteY5" fmla="*/ 9155 h 370035"/>
                      <a:gd name="connsiteX6" fmla="*/ 242352 w 242733"/>
                      <a:gd name="connsiteY6" fmla="*/ 177528 h 370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35">
                        <a:moveTo>
                          <a:pt x="242352" y="177528"/>
                        </a:moveTo>
                        <a:cubicBezTo>
                          <a:pt x="247617" y="279605"/>
                          <a:pt x="197752" y="365758"/>
                          <a:pt x="130948" y="369882"/>
                        </a:cubicBezTo>
                        <a:cubicBezTo>
                          <a:pt x="64145" y="374006"/>
                          <a:pt x="5652" y="294577"/>
                          <a:pt x="387" y="192500"/>
                        </a:cubicBezTo>
                        <a:cubicBezTo>
                          <a:pt x="-3737" y="113135"/>
                          <a:pt x="25509" y="43413"/>
                          <a:pt x="70108" y="14421"/>
                        </a:cubicBezTo>
                        <a:cubicBezTo>
                          <a:pt x="82860" y="6110"/>
                          <a:pt x="96944" y="1098"/>
                          <a:pt x="111853" y="146"/>
                        </a:cubicBezTo>
                        <a:cubicBezTo>
                          <a:pt x="126761" y="-742"/>
                          <a:pt x="141226" y="2430"/>
                          <a:pt x="154802" y="9155"/>
                        </a:cubicBezTo>
                        <a:cubicBezTo>
                          <a:pt x="202002" y="32501"/>
                          <a:pt x="238291" y="98163"/>
                          <a:pt x="242352" y="17752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09" name="Graphic 2">
                  <a:extLst>
                    <a:ext uri="{FF2B5EF4-FFF2-40B4-BE49-F238E27FC236}">
                      <a16:creationId xmlns:a16="http://schemas.microsoft.com/office/drawing/2014/main" id="{C2ED729A-E61F-48BB-9522-99CAD1F72DA1}"/>
                    </a:ext>
                  </a:extLst>
                </p:cNvPr>
                <p:cNvGrpSpPr/>
                <p:nvPr/>
              </p:nvGrpSpPr>
              <p:grpSpPr>
                <a:xfrm>
                  <a:off x="10467859" y="1708782"/>
                  <a:ext cx="254078" cy="468255"/>
                  <a:chOff x="10467859" y="1708782"/>
                  <a:chExt cx="254078" cy="468255"/>
                </a:xfrm>
                <a:solidFill>
                  <a:schemeClr val="accent1"/>
                </a:solidFill>
              </p:grpSpPr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73367DC3-7970-4BBD-BD04-561B5DF31501}"/>
                      </a:ext>
                    </a:extLst>
                  </p:cNvPr>
                  <p:cNvSpPr/>
                  <p:nvPr/>
                </p:nvSpPr>
                <p:spPr>
                  <a:xfrm>
                    <a:off x="10601852" y="1708782"/>
                    <a:ext cx="100869" cy="131331"/>
                  </a:xfrm>
                  <a:custGeom>
                    <a:avLst/>
                    <a:gdLst>
                      <a:gd name="connsiteX0" fmla="*/ 5964 w 100869"/>
                      <a:gd name="connsiteY0" fmla="*/ 73346 h 131331"/>
                      <a:gd name="connsiteX1" fmla="*/ 0 w 100869"/>
                      <a:gd name="connsiteY1" fmla="*/ 108112 h 131331"/>
                      <a:gd name="connsiteX2" fmla="*/ 43902 w 100869"/>
                      <a:gd name="connsiteY2" fmla="*/ 108493 h 131331"/>
                      <a:gd name="connsiteX3" fmla="*/ 81395 w 100869"/>
                      <a:gd name="connsiteY3" fmla="*/ 131331 h 131331"/>
                      <a:gd name="connsiteX4" fmla="*/ 94655 w 100869"/>
                      <a:gd name="connsiteY4" fmla="*/ 98659 h 131331"/>
                      <a:gd name="connsiteX5" fmla="*/ 74607 w 100869"/>
                      <a:gd name="connsiteY5" fmla="*/ 959 h 131331"/>
                      <a:gd name="connsiteX6" fmla="*/ 5964 w 100869"/>
                      <a:gd name="connsiteY6" fmla="*/ 73346 h 131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9" h="131331">
                        <a:moveTo>
                          <a:pt x="5964" y="73346"/>
                        </a:moveTo>
                        <a:cubicBezTo>
                          <a:pt x="2538" y="85336"/>
                          <a:pt x="571" y="97073"/>
                          <a:pt x="0" y="108112"/>
                        </a:cubicBezTo>
                        <a:cubicBezTo>
                          <a:pt x="14719" y="104432"/>
                          <a:pt x="29564" y="104432"/>
                          <a:pt x="43902" y="108493"/>
                        </a:cubicBezTo>
                        <a:cubicBezTo>
                          <a:pt x="58239" y="112553"/>
                          <a:pt x="70801" y="120419"/>
                          <a:pt x="81395" y="131331"/>
                        </a:cubicBezTo>
                        <a:cubicBezTo>
                          <a:pt x="86661" y="121688"/>
                          <a:pt x="91229" y="110649"/>
                          <a:pt x="94655" y="98659"/>
                        </a:cubicBezTo>
                        <a:cubicBezTo>
                          <a:pt x="108041" y="51713"/>
                          <a:pt x="99095" y="7938"/>
                          <a:pt x="74607" y="959"/>
                        </a:cubicBezTo>
                        <a:cubicBezTo>
                          <a:pt x="50055" y="-6082"/>
                          <a:pt x="19350" y="26400"/>
                          <a:pt x="5964" y="733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4E2D4433-B8DA-476E-AAB3-F62E758E7873}"/>
                      </a:ext>
                    </a:extLst>
                  </p:cNvPr>
                  <p:cNvSpPr/>
                  <p:nvPr/>
                </p:nvSpPr>
                <p:spPr>
                  <a:xfrm>
                    <a:off x="10467859" y="1814180"/>
                    <a:ext cx="254078" cy="362857"/>
                  </a:xfrm>
                  <a:custGeom>
                    <a:avLst/>
                    <a:gdLst>
                      <a:gd name="connsiteX0" fmla="*/ 10663 w 254078"/>
                      <a:gd name="connsiteY0" fmla="*/ 148248 h 362857"/>
                      <a:gd name="connsiteX1" fmla="*/ 76198 w 254078"/>
                      <a:gd name="connsiteY1" fmla="*/ 359761 h 362857"/>
                      <a:gd name="connsiteX2" fmla="*/ 243429 w 254078"/>
                      <a:gd name="connsiteY2" fmla="*/ 214608 h 362857"/>
                      <a:gd name="connsiteX3" fmla="*/ 215387 w 254078"/>
                      <a:gd name="connsiteY3" fmla="*/ 25933 h 362857"/>
                      <a:gd name="connsiteX4" fmla="*/ 177894 w 254078"/>
                      <a:gd name="connsiteY4" fmla="*/ 3095 h 362857"/>
                      <a:gd name="connsiteX5" fmla="*/ 133993 w 254078"/>
                      <a:gd name="connsiteY5" fmla="*/ 2714 h 362857"/>
                      <a:gd name="connsiteX6" fmla="*/ 10663 w 254078"/>
                      <a:gd name="connsiteY6" fmla="*/ 148248 h 36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78" h="362857">
                        <a:moveTo>
                          <a:pt x="10663" y="148248"/>
                        </a:moveTo>
                        <a:cubicBezTo>
                          <a:pt x="-17442" y="246709"/>
                          <a:pt x="11932" y="341427"/>
                          <a:pt x="76198" y="359761"/>
                        </a:cubicBezTo>
                        <a:cubicBezTo>
                          <a:pt x="140464" y="378096"/>
                          <a:pt x="215325" y="313132"/>
                          <a:pt x="243429" y="214608"/>
                        </a:cubicBezTo>
                        <a:cubicBezTo>
                          <a:pt x="265253" y="138098"/>
                          <a:pt x="252374" y="63808"/>
                          <a:pt x="215387" y="25933"/>
                        </a:cubicBezTo>
                        <a:cubicBezTo>
                          <a:pt x="204793" y="15085"/>
                          <a:pt x="192232" y="7218"/>
                          <a:pt x="177894" y="3095"/>
                        </a:cubicBezTo>
                        <a:cubicBezTo>
                          <a:pt x="163556" y="-966"/>
                          <a:pt x="148711" y="-966"/>
                          <a:pt x="133993" y="2714"/>
                        </a:cubicBezTo>
                        <a:cubicBezTo>
                          <a:pt x="82605" y="15339"/>
                          <a:pt x="32487" y="71675"/>
                          <a:pt x="10663" y="14824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0" name="Graphic 2">
                  <a:extLst>
                    <a:ext uri="{FF2B5EF4-FFF2-40B4-BE49-F238E27FC236}">
                      <a16:creationId xmlns:a16="http://schemas.microsoft.com/office/drawing/2014/main" id="{3191E522-3CAD-4D14-A282-B92397754464}"/>
                    </a:ext>
                  </a:extLst>
                </p:cNvPr>
                <p:cNvGrpSpPr/>
                <p:nvPr/>
              </p:nvGrpSpPr>
              <p:grpSpPr>
                <a:xfrm>
                  <a:off x="10009294" y="1613394"/>
                  <a:ext cx="326574" cy="415940"/>
                  <a:chOff x="10009294" y="1613394"/>
                  <a:chExt cx="326574" cy="415940"/>
                </a:xfrm>
                <a:solidFill>
                  <a:schemeClr val="accent1"/>
                </a:solidFill>
              </p:grpSpPr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961455C3-4494-4D90-894E-3141A658D515}"/>
                      </a:ext>
                    </a:extLst>
                  </p:cNvPr>
                  <p:cNvSpPr/>
                  <p:nvPr/>
                </p:nvSpPr>
                <p:spPr>
                  <a:xfrm>
                    <a:off x="10218413" y="1613394"/>
                    <a:ext cx="117455" cy="130605"/>
                  </a:xfrm>
                  <a:custGeom>
                    <a:avLst/>
                    <a:gdLst>
                      <a:gd name="connsiteX0" fmla="*/ 16875 w 117455"/>
                      <a:gd name="connsiteY0" fmla="*/ 50543 h 130605"/>
                      <a:gd name="connsiteX1" fmla="*/ 0 w 117455"/>
                      <a:gd name="connsiteY1" fmla="*/ 81502 h 130605"/>
                      <a:gd name="connsiteX2" fmla="*/ 41237 w 117455"/>
                      <a:gd name="connsiteY2" fmla="*/ 96474 h 130605"/>
                      <a:gd name="connsiteX3" fmla="*/ 69150 w 117455"/>
                      <a:gd name="connsiteY3" fmla="*/ 130606 h 130605"/>
                      <a:gd name="connsiteX4" fmla="*/ 92180 w 117455"/>
                      <a:gd name="connsiteY4" fmla="*/ 104024 h 130605"/>
                      <a:gd name="connsiteX5" fmla="*/ 104931 w 117455"/>
                      <a:gd name="connsiteY5" fmla="*/ 4802 h 130605"/>
                      <a:gd name="connsiteX6" fmla="*/ 16875 w 117455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5" h="130605">
                        <a:moveTo>
                          <a:pt x="16875" y="50543"/>
                        </a:moveTo>
                        <a:cubicBezTo>
                          <a:pt x="9769" y="60757"/>
                          <a:pt x="4123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4"/>
                        </a:cubicBezTo>
                        <a:cubicBezTo>
                          <a:pt x="53417" y="105102"/>
                          <a:pt x="62743" y="116776"/>
                          <a:pt x="69150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0" y="63992"/>
                          <a:pt x="125740" y="19520"/>
                          <a:pt x="104931" y="4802"/>
                        </a:cubicBezTo>
                        <a:cubicBezTo>
                          <a:pt x="84123" y="-9980"/>
                          <a:pt x="44662" y="10512"/>
                          <a:pt x="16875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6B3B8857-6DC7-41A0-981B-12FC9AE908D0}"/>
                      </a:ext>
                    </a:extLst>
                  </p:cNvPr>
                  <p:cNvSpPr/>
                  <p:nvPr/>
                </p:nvSpPr>
                <p:spPr>
                  <a:xfrm>
                    <a:off x="10009294" y="1694420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5 w 289328"/>
                      <a:gd name="connsiteY3" fmla="*/ 49580 h 334914"/>
                      <a:gd name="connsiteX4" fmla="*/ 250292 w 289328"/>
                      <a:gd name="connsiteY4" fmla="*/ 15448 h 334914"/>
                      <a:gd name="connsiteX5" fmla="*/ 209055 w 289328"/>
                      <a:gd name="connsiteY5" fmla="*/ 476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0"/>
                          <a:pt x="-15527" y="280696"/>
                          <a:pt x="39032" y="319459"/>
                        </a:cubicBezTo>
                        <a:cubicBezTo>
                          <a:pt x="93591" y="358221"/>
                          <a:pt x="185201" y="321552"/>
                          <a:pt x="243503" y="237620"/>
                        </a:cubicBezTo>
                        <a:cubicBezTo>
                          <a:pt x="288864" y="172402"/>
                          <a:pt x="300791" y="97732"/>
                          <a:pt x="278205" y="49580"/>
                        </a:cubicBezTo>
                        <a:cubicBezTo>
                          <a:pt x="271735" y="35749"/>
                          <a:pt x="262472" y="24140"/>
                          <a:pt x="250292" y="15448"/>
                        </a:cubicBezTo>
                        <a:cubicBezTo>
                          <a:pt x="238111" y="6820"/>
                          <a:pt x="224154" y="1935"/>
                          <a:pt x="209055" y="476"/>
                        </a:cubicBezTo>
                        <a:cubicBezTo>
                          <a:pt x="156589" y="-4663"/>
                          <a:pt x="91117" y="32070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1" name="Graphic 2">
                  <a:extLst>
                    <a:ext uri="{FF2B5EF4-FFF2-40B4-BE49-F238E27FC236}">
                      <a16:creationId xmlns:a16="http://schemas.microsoft.com/office/drawing/2014/main" id="{ED8CEDA7-2C7D-4329-802D-115D1D1C76F3}"/>
                    </a:ext>
                  </a:extLst>
                </p:cNvPr>
                <p:cNvGrpSpPr/>
                <p:nvPr/>
              </p:nvGrpSpPr>
              <p:grpSpPr>
                <a:xfrm>
                  <a:off x="9556016" y="1383983"/>
                  <a:ext cx="242733" cy="481406"/>
                  <a:chOff x="9556016" y="1383983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FAA98165-486D-454E-9629-C4DAD1C0ED9C}"/>
                      </a:ext>
                    </a:extLst>
                  </p:cNvPr>
                  <p:cNvSpPr/>
                  <p:nvPr/>
                </p:nvSpPr>
                <p:spPr>
                  <a:xfrm>
                    <a:off x="9620184" y="1383983"/>
                    <a:ext cx="92703" cy="125791"/>
                  </a:xfrm>
                  <a:custGeom>
                    <a:avLst/>
                    <a:gdLst>
                      <a:gd name="connsiteX0" fmla="*/ 92475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90 h 125791"/>
                      <a:gd name="connsiteX5" fmla="*/ 41785 w 92703"/>
                      <a:gd name="connsiteY5" fmla="*/ 51 h 125791"/>
                      <a:gd name="connsiteX6" fmla="*/ 92475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5" y="85316"/>
                        </a:moveTo>
                        <a:cubicBezTo>
                          <a:pt x="93110" y="97751"/>
                          <a:pt x="92411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29" y="117418"/>
                          <a:pt x="5815" y="125792"/>
                        </a:cubicBezTo>
                        <a:cubicBezTo>
                          <a:pt x="2832" y="115261"/>
                          <a:pt x="866" y="103461"/>
                          <a:pt x="232" y="91090"/>
                        </a:cubicBezTo>
                        <a:cubicBezTo>
                          <a:pt x="-2306" y="42367"/>
                          <a:pt x="16282" y="1637"/>
                          <a:pt x="41785" y="51"/>
                        </a:cubicBezTo>
                        <a:cubicBezTo>
                          <a:pt x="67289" y="-1598"/>
                          <a:pt x="90001" y="36657"/>
                          <a:pt x="92475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FEF337E2-9F26-49BF-A6EE-11DAAA23D6A8}"/>
                      </a:ext>
                    </a:extLst>
                  </p:cNvPr>
                  <p:cNvSpPr/>
                  <p:nvPr/>
                </p:nvSpPr>
                <p:spPr>
                  <a:xfrm>
                    <a:off x="9556016" y="1495337"/>
                    <a:ext cx="242733" cy="370052"/>
                  </a:xfrm>
                  <a:custGeom>
                    <a:avLst/>
                    <a:gdLst>
                      <a:gd name="connsiteX0" fmla="*/ 242352 w 242733"/>
                      <a:gd name="connsiteY0" fmla="*/ 177545 h 370052"/>
                      <a:gd name="connsiteX1" fmla="*/ 130949 w 242733"/>
                      <a:gd name="connsiteY1" fmla="*/ 369899 h 370052"/>
                      <a:gd name="connsiteX2" fmla="*/ 386 w 242733"/>
                      <a:gd name="connsiteY2" fmla="*/ 192517 h 370052"/>
                      <a:gd name="connsiteX3" fmla="*/ 70108 w 242733"/>
                      <a:gd name="connsiteY3" fmla="*/ 14438 h 370052"/>
                      <a:gd name="connsiteX4" fmla="*/ 111853 w 242733"/>
                      <a:gd name="connsiteY4" fmla="*/ 163 h 370052"/>
                      <a:gd name="connsiteX5" fmla="*/ 154803 w 242733"/>
                      <a:gd name="connsiteY5" fmla="*/ 9172 h 370052"/>
                      <a:gd name="connsiteX6" fmla="*/ 242352 w 242733"/>
                      <a:gd name="connsiteY6" fmla="*/ 177545 h 370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52">
                        <a:moveTo>
                          <a:pt x="242352" y="177545"/>
                        </a:moveTo>
                        <a:cubicBezTo>
                          <a:pt x="247618" y="279622"/>
                          <a:pt x="197753" y="365775"/>
                          <a:pt x="130949" y="369899"/>
                        </a:cubicBezTo>
                        <a:cubicBezTo>
                          <a:pt x="64145" y="374023"/>
                          <a:pt x="5653" y="294594"/>
                          <a:pt x="386" y="192517"/>
                        </a:cubicBezTo>
                        <a:cubicBezTo>
                          <a:pt x="-3737" y="113152"/>
                          <a:pt x="25510" y="43430"/>
                          <a:pt x="70108" y="14438"/>
                        </a:cubicBezTo>
                        <a:cubicBezTo>
                          <a:pt x="82860" y="6127"/>
                          <a:pt x="96945" y="1115"/>
                          <a:pt x="111853" y="163"/>
                        </a:cubicBezTo>
                        <a:cubicBezTo>
                          <a:pt x="126762" y="-788"/>
                          <a:pt x="141227" y="2447"/>
                          <a:pt x="154803" y="9172"/>
                        </a:cubicBezTo>
                        <a:cubicBezTo>
                          <a:pt x="202003" y="32518"/>
                          <a:pt x="238228" y="98180"/>
                          <a:pt x="242352" y="17754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2" name="Graphic 2">
                  <a:extLst>
                    <a:ext uri="{FF2B5EF4-FFF2-40B4-BE49-F238E27FC236}">
                      <a16:creationId xmlns:a16="http://schemas.microsoft.com/office/drawing/2014/main" id="{02C85DA7-0098-45EE-8929-BBDA0EEFDF42}"/>
                    </a:ext>
                  </a:extLst>
                </p:cNvPr>
                <p:cNvGrpSpPr/>
                <p:nvPr/>
              </p:nvGrpSpPr>
              <p:grpSpPr>
                <a:xfrm>
                  <a:off x="8574600" y="1062004"/>
                  <a:ext cx="334382" cy="409827"/>
                  <a:chOff x="8574600" y="1062004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CB992F06-6B33-4427-AF0A-976887D1DCDB}"/>
                      </a:ext>
                    </a:extLst>
                  </p:cNvPr>
                  <p:cNvSpPr/>
                  <p:nvPr/>
                </p:nvSpPr>
                <p:spPr>
                  <a:xfrm>
                    <a:off x="8790223" y="1062004"/>
                    <a:ext cx="118759" cy="129993"/>
                  </a:xfrm>
                  <a:custGeom>
                    <a:avLst/>
                    <a:gdLst>
                      <a:gd name="connsiteX0" fmla="*/ 17763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2 w 118759"/>
                      <a:gd name="connsiteY2" fmla="*/ 95100 h 129993"/>
                      <a:gd name="connsiteX3" fmla="*/ 67755 w 118759"/>
                      <a:gd name="connsiteY3" fmla="*/ 129993 h 129993"/>
                      <a:gd name="connsiteX4" fmla="*/ 91545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3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3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5" y="86092"/>
                          <a:pt x="40792" y="95100"/>
                        </a:cubicBezTo>
                        <a:cubicBezTo>
                          <a:pt x="52719" y="104109"/>
                          <a:pt x="61665" y="116036"/>
                          <a:pt x="67755" y="129993"/>
                        </a:cubicBezTo>
                        <a:cubicBezTo>
                          <a:pt x="76066" y="122824"/>
                          <a:pt x="84186" y="114133"/>
                          <a:pt x="91545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0" y="-10085"/>
                          <a:pt x="46693" y="9264"/>
                          <a:pt x="17763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010CBB7-05D9-4E40-B4C4-8F763E7B9BCA}"/>
                      </a:ext>
                    </a:extLst>
                  </p:cNvPr>
                  <p:cNvSpPr/>
                  <p:nvPr/>
                </p:nvSpPr>
                <p:spPr>
                  <a:xfrm>
                    <a:off x="8574600" y="1140117"/>
                    <a:ext cx="292892" cy="331715"/>
                  </a:xfrm>
                  <a:custGeom>
                    <a:avLst/>
                    <a:gdLst>
                      <a:gd name="connsiteX0" fmla="*/ 49661 w 292892"/>
                      <a:gd name="connsiteY0" fmla="*/ 92800 h 331715"/>
                      <a:gd name="connsiteX1" fmla="*/ 36528 w 292892"/>
                      <a:gd name="connsiteY1" fmla="*/ 314717 h 331715"/>
                      <a:gd name="connsiteX2" fmla="*/ 243220 w 292892"/>
                      <a:gd name="connsiteY2" fmla="*/ 238905 h 331715"/>
                      <a:gd name="connsiteX3" fmla="*/ 283315 w 292892"/>
                      <a:gd name="connsiteY3" fmla="*/ 51880 h 331715"/>
                      <a:gd name="connsiteX4" fmla="*/ 256352 w 292892"/>
                      <a:gd name="connsiteY4" fmla="*/ 16987 h 331715"/>
                      <a:gd name="connsiteX5" fmla="*/ 215560 w 292892"/>
                      <a:gd name="connsiteY5" fmla="*/ 810 h 331715"/>
                      <a:gd name="connsiteX6" fmla="*/ 49661 w 292892"/>
                      <a:gd name="connsiteY6" fmla="*/ 92800 h 33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5">
                        <a:moveTo>
                          <a:pt x="49661" y="92800"/>
                        </a:moveTo>
                        <a:cubicBezTo>
                          <a:pt x="-11053" y="175020"/>
                          <a:pt x="-16889" y="274369"/>
                          <a:pt x="36528" y="314717"/>
                        </a:cubicBezTo>
                        <a:cubicBezTo>
                          <a:pt x="89946" y="355066"/>
                          <a:pt x="182506" y="321125"/>
                          <a:pt x="243220" y="238905"/>
                        </a:cubicBezTo>
                        <a:cubicBezTo>
                          <a:pt x="290420" y="175020"/>
                          <a:pt x="304441" y="100730"/>
                          <a:pt x="283315" y="51880"/>
                        </a:cubicBezTo>
                        <a:cubicBezTo>
                          <a:pt x="277288" y="37860"/>
                          <a:pt x="268279" y="25933"/>
                          <a:pt x="256352" y="16987"/>
                        </a:cubicBezTo>
                        <a:cubicBezTo>
                          <a:pt x="244425" y="7979"/>
                          <a:pt x="230595" y="2713"/>
                          <a:pt x="215560" y="810"/>
                        </a:cubicBezTo>
                        <a:cubicBezTo>
                          <a:pt x="163284" y="-5851"/>
                          <a:pt x="96861" y="28914"/>
                          <a:pt x="49661" y="9280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3" name="Graphic 2">
                  <a:extLst>
                    <a:ext uri="{FF2B5EF4-FFF2-40B4-BE49-F238E27FC236}">
                      <a16:creationId xmlns:a16="http://schemas.microsoft.com/office/drawing/2014/main" id="{5E65EA43-1DE7-4FC3-B62F-8E98FE64F4C2}"/>
                    </a:ext>
                  </a:extLst>
                </p:cNvPr>
                <p:cNvGrpSpPr/>
                <p:nvPr/>
              </p:nvGrpSpPr>
              <p:grpSpPr>
                <a:xfrm>
                  <a:off x="8066908" y="836600"/>
                  <a:ext cx="413860" cy="326294"/>
                  <a:chOff x="8066908" y="836600"/>
                  <a:chExt cx="413860" cy="326294"/>
                </a:xfrm>
                <a:solidFill>
                  <a:schemeClr val="accent1"/>
                </a:solidFill>
              </p:grpSpPr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8EB9BE14-380B-4932-A2B1-F7BAB7F6205B}"/>
                      </a:ext>
                    </a:extLst>
                  </p:cNvPr>
                  <p:cNvSpPr/>
                  <p:nvPr/>
                </p:nvSpPr>
                <p:spPr>
                  <a:xfrm>
                    <a:off x="8351590" y="836600"/>
                    <a:ext cx="129177" cy="118317"/>
                  </a:xfrm>
                  <a:custGeom>
                    <a:avLst/>
                    <a:gdLst>
                      <a:gd name="connsiteX0" fmla="*/ 26582 w 129177"/>
                      <a:gd name="connsiteY0" fmla="*/ 24425 h 118317"/>
                      <a:gd name="connsiteX1" fmla="*/ 0 w 129177"/>
                      <a:gd name="connsiteY1" fmla="*/ 47327 h 118317"/>
                      <a:gd name="connsiteX2" fmla="*/ 33180 w 129177"/>
                      <a:gd name="connsiteY2" fmla="*/ 76256 h 118317"/>
                      <a:gd name="connsiteX3" fmla="*/ 47263 w 129177"/>
                      <a:gd name="connsiteY3" fmla="*/ 118318 h 118317"/>
                      <a:gd name="connsiteX4" fmla="*/ 78032 w 129177"/>
                      <a:gd name="connsiteY4" fmla="*/ 101696 h 118317"/>
                      <a:gd name="connsiteX5" fmla="*/ 124725 w 129177"/>
                      <a:gd name="connsiteY5" fmla="*/ 13259 h 118317"/>
                      <a:gd name="connsiteX6" fmla="*/ 26582 w 129177"/>
                      <a:gd name="connsiteY6" fmla="*/ 24425 h 118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177" h="118317">
                        <a:moveTo>
                          <a:pt x="26582" y="24425"/>
                        </a:moveTo>
                        <a:cubicBezTo>
                          <a:pt x="16368" y="31467"/>
                          <a:pt x="7422" y="39270"/>
                          <a:pt x="0" y="47327"/>
                        </a:cubicBezTo>
                        <a:cubicBezTo>
                          <a:pt x="13513" y="54115"/>
                          <a:pt x="24868" y="63758"/>
                          <a:pt x="33180" y="76256"/>
                        </a:cubicBezTo>
                        <a:cubicBezTo>
                          <a:pt x="41490" y="88754"/>
                          <a:pt x="46058" y="103028"/>
                          <a:pt x="47263" y="118318"/>
                        </a:cubicBezTo>
                        <a:cubicBezTo>
                          <a:pt x="57414" y="114321"/>
                          <a:pt x="67882" y="108738"/>
                          <a:pt x="78032" y="101696"/>
                        </a:cubicBezTo>
                        <a:cubicBezTo>
                          <a:pt x="118001" y="74163"/>
                          <a:pt x="138936" y="34575"/>
                          <a:pt x="124725" y="13259"/>
                        </a:cubicBezTo>
                        <a:cubicBezTo>
                          <a:pt x="110514" y="-8121"/>
                          <a:pt x="66550" y="-3109"/>
                          <a:pt x="26582" y="2442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0064FD28-A074-49CD-99C5-B5CDDBE58CDC}"/>
                      </a:ext>
                    </a:extLst>
                  </p:cNvPr>
                  <p:cNvSpPr/>
                  <p:nvPr/>
                </p:nvSpPr>
                <p:spPr>
                  <a:xfrm>
                    <a:off x="8066908" y="871720"/>
                    <a:ext cx="332192" cy="291174"/>
                  </a:xfrm>
                  <a:custGeom>
                    <a:avLst/>
                    <a:gdLst>
                      <a:gd name="connsiteX0" fmla="*/ 98609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3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19 w 332192"/>
                      <a:gd name="connsiteY5" fmla="*/ 12207 h 291174"/>
                      <a:gd name="connsiteX6" fmla="*/ 98609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09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3" y="83198"/>
                        </a:cubicBezTo>
                        <a:cubicBezTo>
                          <a:pt x="330741" y="67908"/>
                          <a:pt x="326109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19" y="12207"/>
                        </a:cubicBezTo>
                        <a:cubicBezTo>
                          <a:pt x="237545" y="-11457"/>
                          <a:pt x="163763" y="-672"/>
                          <a:pt x="98609" y="4418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4" name="Graphic 2">
                  <a:extLst>
                    <a:ext uri="{FF2B5EF4-FFF2-40B4-BE49-F238E27FC236}">
                      <a16:creationId xmlns:a16="http://schemas.microsoft.com/office/drawing/2014/main" id="{FA513415-CA56-4D1C-923F-2AA9CEE17AE8}"/>
                    </a:ext>
                  </a:extLst>
                </p:cNvPr>
                <p:cNvGrpSpPr/>
                <p:nvPr/>
              </p:nvGrpSpPr>
              <p:grpSpPr>
                <a:xfrm>
                  <a:off x="7625414" y="472628"/>
                  <a:ext cx="256369" cy="465126"/>
                  <a:chOff x="7625414" y="472628"/>
                  <a:chExt cx="256369" cy="465126"/>
                </a:xfrm>
                <a:solidFill>
                  <a:schemeClr val="accent1"/>
                </a:solidFill>
              </p:grpSpPr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DCE5DEB3-C5EE-47DD-B32E-DB15C99CDB53}"/>
                      </a:ext>
                    </a:extLst>
                  </p:cNvPr>
                  <p:cNvSpPr/>
                  <p:nvPr/>
                </p:nvSpPr>
                <p:spPr>
                  <a:xfrm>
                    <a:off x="7765647" y="472628"/>
                    <a:ext cx="102303" cy="131713"/>
                  </a:xfrm>
                  <a:custGeom>
                    <a:avLst/>
                    <a:gdLst>
                      <a:gd name="connsiteX0" fmla="*/ 94844 w 102303"/>
                      <a:gd name="connsiteY0" fmla="*/ 99422 h 131713"/>
                      <a:gd name="connsiteX1" fmla="*/ 80697 w 102303"/>
                      <a:gd name="connsiteY1" fmla="*/ 131713 h 131713"/>
                      <a:gd name="connsiteX2" fmla="*/ 43837 w 102303"/>
                      <a:gd name="connsiteY2" fmla="*/ 107796 h 131713"/>
                      <a:gd name="connsiteX3" fmla="*/ 0 w 102303"/>
                      <a:gd name="connsiteY3" fmla="*/ 106146 h 131713"/>
                      <a:gd name="connsiteX4" fmla="*/ 6978 w 102303"/>
                      <a:gd name="connsiteY4" fmla="*/ 71571 h 131713"/>
                      <a:gd name="connsiteX5" fmla="*/ 77589 w 102303"/>
                      <a:gd name="connsiteY5" fmla="*/ 1151 h 131713"/>
                      <a:gd name="connsiteX6" fmla="*/ 94844 w 102303"/>
                      <a:gd name="connsiteY6" fmla="*/ 99422 h 131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303" h="131713">
                        <a:moveTo>
                          <a:pt x="94844" y="99422"/>
                        </a:moveTo>
                        <a:cubicBezTo>
                          <a:pt x="91102" y="111285"/>
                          <a:pt x="86216" y="122197"/>
                          <a:pt x="80697" y="131713"/>
                        </a:cubicBezTo>
                        <a:cubicBezTo>
                          <a:pt x="70420" y="120547"/>
                          <a:pt x="58048" y="112300"/>
                          <a:pt x="43837" y="107796"/>
                        </a:cubicBezTo>
                        <a:cubicBezTo>
                          <a:pt x="29627" y="103291"/>
                          <a:pt x="14782" y="102911"/>
                          <a:pt x="0" y="106146"/>
                        </a:cubicBezTo>
                        <a:cubicBezTo>
                          <a:pt x="887" y="95171"/>
                          <a:pt x="3235" y="83434"/>
                          <a:pt x="6978" y="71571"/>
                        </a:cubicBezTo>
                        <a:cubicBezTo>
                          <a:pt x="21696" y="25005"/>
                          <a:pt x="53290" y="-6525"/>
                          <a:pt x="77589" y="1151"/>
                        </a:cubicBezTo>
                        <a:cubicBezTo>
                          <a:pt x="101823" y="8827"/>
                          <a:pt x="109562" y="52856"/>
                          <a:pt x="94844" y="9942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CCEF1F9C-DB18-47DB-B0BD-F79D2EEBAF20}"/>
                      </a:ext>
                    </a:extLst>
                  </p:cNvPr>
                  <p:cNvSpPr/>
                  <p:nvPr/>
                </p:nvSpPr>
                <p:spPr>
                  <a:xfrm>
                    <a:off x="7625414" y="576583"/>
                    <a:ext cx="256369" cy="361171"/>
                  </a:xfrm>
                  <a:custGeom>
                    <a:avLst/>
                    <a:gdLst>
                      <a:gd name="connsiteX0" fmla="*/ 243514 w 256369"/>
                      <a:gd name="connsiteY0" fmla="*/ 217194 h 361171"/>
                      <a:gd name="connsiteX1" fmla="*/ 72286 w 256369"/>
                      <a:gd name="connsiteY1" fmla="*/ 357399 h 361171"/>
                      <a:gd name="connsiteX2" fmla="*/ 12842 w 256369"/>
                      <a:gd name="connsiteY2" fmla="*/ 143982 h 361171"/>
                      <a:gd name="connsiteX3" fmla="*/ 140233 w 256369"/>
                      <a:gd name="connsiteY3" fmla="*/ 2128 h 361171"/>
                      <a:gd name="connsiteX4" fmla="*/ 184070 w 256369"/>
                      <a:gd name="connsiteY4" fmla="*/ 3777 h 361171"/>
                      <a:gd name="connsiteX5" fmla="*/ 220930 w 256369"/>
                      <a:gd name="connsiteY5" fmla="*/ 27695 h 361171"/>
                      <a:gd name="connsiteX6" fmla="*/ 243514 w 256369"/>
                      <a:gd name="connsiteY6" fmla="*/ 217194 h 36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6369" h="361171">
                        <a:moveTo>
                          <a:pt x="243514" y="217194"/>
                        </a:moveTo>
                        <a:cubicBezTo>
                          <a:pt x="212618" y="314830"/>
                          <a:pt x="135918" y="377573"/>
                          <a:pt x="72286" y="357399"/>
                        </a:cubicBezTo>
                        <a:cubicBezTo>
                          <a:pt x="8592" y="337224"/>
                          <a:pt x="-17990" y="241619"/>
                          <a:pt x="12842" y="143982"/>
                        </a:cubicBezTo>
                        <a:cubicBezTo>
                          <a:pt x="36823" y="68107"/>
                          <a:pt x="88528" y="13293"/>
                          <a:pt x="140233" y="2128"/>
                        </a:cubicBezTo>
                        <a:cubicBezTo>
                          <a:pt x="155078" y="-1108"/>
                          <a:pt x="169923" y="-727"/>
                          <a:pt x="184070" y="3777"/>
                        </a:cubicBezTo>
                        <a:cubicBezTo>
                          <a:pt x="198281" y="8282"/>
                          <a:pt x="210652" y="16529"/>
                          <a:pt x="220930" y="27695"/>
                        </a:cubicBezTo>
                        <a:cubicBezTo>
                          <a:pt x="256774" y="66711"/>
                          <a:pt x="267495" y="141318"/>
                          <a:pt x="243514" y="217194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5" name="Graphic 2">
                  <a:extLst>
                    <a:ext uri="{FF2B5EF4-FFF2-40B4-BE49-F238E27FC236}">
                      <a16:creationId xmlns:a16="http://schemas.microsoft.com/office/drawing/2014/main" id="{48D50229-F73B-4360-85E9-43C531BDA0FE}"/>
                    </a:ext>
                  </a:extLst>
                </p:cNvPr>
                <p:cNvGrpSpPr/>
                <p:nvPr/>
              </p:nvGrpSpPr>
              <p:grpSpPr>
                <a:xfrm>
                  <a:off x="7261683" y="268735"/>
                  <a:ext cx="334382" cy="409827"/>
                  <a:chOff x="7261683" y="268735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8B098269-5991-4CF5-A150-BBE53A2485C2}"/>
                      </a:ext>
                    </a:extLst>
                  </p:cNvPr>
                  <p:cNvSpPr/>
                  <p:nvPr/>
                </p:nvSpPr>
                <p:spPr>
                  <a:xfrm>
                    <a:off x="7477306" y="268735"/>
                    <a:ext cx="118759" cy="129993"/>
                  </a:xfrm>
                  <a:custGeom>
                    <a:avLst/>
                    <a:gdLst>
                      <a:gd name="connsiteX0" fmla="*/ 17764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3 w 118759"/>
                      <a:gd name="connsiteY2" fmla="*/ 95100 h 129993"/>
                      <a:gd name="connsiteX3" fmla="*/ 67756 w 118759"/>
                      <a:gd name="connsiteY3" fmla="*/ 129993 h 129993"/>
                      <a:gd name="connsiteX4" fmla="*/ 91546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4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4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6" y="86092"/>
                          <a:pt x="40793" y="95100"/>
                        </a:cubicBezTo>
                        <a:cubicBezTo>
                          <a:pt x="52720" y="104109"/>
                          <a:pt x="61665" y="116036"/>
                          <a:pt x="67756" y="129993"/>
                        </a:cubicBezTo>
                        <a:cubicBezTo>
                          <a:pt x="76066" y="122824"/>
                          <a:pt x="84187" y="114133"/>
                          <a:pt x="91546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1" y="-10085"/>
                          <a:pt x="46693" y="9264"/>
                          <a:pt x="17764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F5B60F22-57CA-4437-BFB4-F75BF2A08FC9}"/>
                      </a:ext>
                    </a:extLst>
                  </p:cNvPr>
                  <p:cNvSpPr/>
                  <p:nvPr/>
                </p:nvSpPr>
                <p:spPr>
                  <a:xfrm>
                    <a:off x="7261683" y="346847"/>
                    <a:ext cx="292892" cy="331716"/>
                  </a:xfrm>
                  <a:custGeom>
                    <a:avLst/>
                    <a:gdLst>
                      <a:gd name="connsiteX0" fmla="*/ 49660 w 292892"/>
                      <a:gd name="connsiteY0" fmla="*/ 92801 h 331716"/>
                      <a:gd name="connsiteX1" fmla="*/ 36528 w 292892"/>
                      <a:gd name="connsiteY1" fmla="*/ 314718 h 331716"/>
                      <a:gd name="connsiteX2" fmla="*/ 243220 w 292892"/>
                      <a:gd name="connsiteY2" fmla="*/ 238906 h 331716"/>
                      <a:gd name="connsiteX3" fmla="*/ 283315 w 292892"/>
                      <a:gd name="connsiteY3" fmla="*/ 51881 h 331716"/>
                      <a:gd name="connsiteX4" fmla="*/ 256352 w 292892"/>
                      <a:gd name="connsiteY4" fmla="*/ 16989 h 331716"/>
                      <a:gd name="connsiteX5" fmla="*/ 215559 w 292892"/>
                      <a:gd name="connsiteY5" fmla="*/ 811 h 331716"/>
                      <a:gd name="connsiteX6" fmla="*/ 49660 w 292892"/>
                      <a:gd name="connsiteY6" fmla="*/ 92801 h 33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6">
                        <a:moveTo>
                          <a:pt x="49660" y="92801"/>
                        </a:moveTo>
                        <a:cubicBezTo>
                          <a:pt x="-11053" y="175021"/>
                          <a:pt x="-16890" y="274370"/>
                          <a:pt x="36528" y="314718"/>
                        </a:cubicBezTo>
                        <a:cubicBezTo>
                          <a:pt x="89946" y="355067"/>
                          <a:pt x="182507" y="321126"/>
                          <a:pt x="243220" y="238906"/>
                        </a:cubicBezTo>
                        <a:cubicBezTo>
                          <a:pt x="290420" y="175021"/>
                          <a:pt x="304441" y="100731"/>
                          <a:pt x="283315" y="51881"/>
                        </a:cubicBezTo>
                        <a:cubicBezTo>
                          <a:pt x="277288" y="37861"/>
                          <a:pt x="268279" y="25934"/>
                          <a:pt x="256352" y="16989"/>
                        </a:cubicBezTo>
                        <a:cubicBezTo>
                          <a:pt x="244425" y="7980"/>
                          <a:pt x="230595" y="2714"/>
                          <a:pt x="215559" y="811"/>
                        </a:cubicBezTo>
                        <a:cubicBezTo>
                          <a:pt x="163284" y="-5850"/>
                          <a:pt x="96861" y="28852"/>
                          <a:pt x="49660" y="9280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16" name="Graphic 2">
                  <a:extLst>
                    <a:ext uri="{FF2B5EF4-FFF2-40B4-BE49-F238E27FC236}">
                      <a16:creationId xmlns:a16="http://schemas.microsoft.com/office/drawing/2014/main" id="{00FA0340-BA19-4075-8BA6-97C91BCF52EA}"/>
                    </a:ext>
                  </a:extLst>
                </p:cNvPr>
                <p:cNvGrpSpPr/>
                <p:nvPr/>
              </p:nvGrpSpPr>
              <p:grpSpPr>
                <a:xfrm>
                  <a:off x="6883538" y="15669"/>
                  <a:ext cx="413825" cy="321092"/>
                  <a:chOff x="6883538" y="15669"/>
                  <a:chExt cx="413825" cy="321092"/>
                </a:xfrm>
                <a:solidFill>
                  <a:schemeClr val="accent1"/>
                </a:solidFill>
              </p:grpSpPr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909DF84B-A225-417C-9D0C-7A6F7D2630E3}"/>
                      </a:ext>
                    </a:extLst>
                  </p:cNvPr>
                  <p:cNvSpPr/>
                  <p:nvPr/>
                </p:nvSpPr>
                <p:spPr>
                  <a:xfrm>
                    <a:off x="7168220" y="15669"/>
                    <a:ext cx="129142" cy="113115"/>
                  </a:xfrm>
                  <a:custGeom>
                    <a:avLst/>
                    <a:gdLst>
                      <a:gd name="connsiteX0" fmla="*/ 0 w 129142"/>
                      <a:gd name="connsiteY0" fmla="*/ 42188 h 113115"/>
                      <a:gd name="connsiteX1" fmla="*/ 33116 w 129142"/>
                      <a:gd name="connsiteY1" fmla="*/ 71054 h 113115"/>
                      <a:gd name="connsiteX2" fmla="*/ 47200 w 129142"/>
                      <a:gd name="connsiteY2" fmla="*/ 113116 h 113115"/>
                      <a:gd name="connsiteX3" fmla="*/ 77970 w 129142"/>
                      <a:gd name="connsiteY3" fmla="*/ 96494 h 113115"/>
                      <a:gd name="connsiteX4" fmla="*/ 115210 w 129142"/>
                      <a:gd name="connsiteY4" fmla="*/ 60396 h 113115"/>
                      <a:gd name="connsiteX5" fmla="*/ 127644 w 129142"/>
                      <a:gd name="connsiteY5" fmla="*/ 34829 h 113115"/>
                      <a:gd name="connsiteX6" fmla="*/ 124662 w 129142"/>
                      <a:gd name="connsiteY6" fmla="*/ 8057 h 113115"/>
                      <a:gd name="connsiteX7" fmla="*/ 116034 w 129142"/>
                      <a:gd name="connsiteY7" fmla="*/ 0 h 113115"/>
                      <a:gd name="connsiteX8" fmla="*/ 64646 w 129142"/>
                      <a:gd name="connsiteY8" fmla="*/ 0 h 113115"/>
                      <a:gd name="connsiteX9" fmla="*/ 52149 w 129142"/>
                      <a:gd name="connsiteY9" fmla="*/ 4885 h 113115"/>
                      <a:gd name="connsiteX10" fmla="*/ 26582 w 129142"/>
                      <a:gd name="connsiteY10" fmla="*/ 19286 h 113115"/>
                      <a:gd name="connsiteX11" fmla="*/ 0 w 129142"/>
                      <a:gd name="connsiteY11" fmla="*/ 42188 h 113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9142" h="113115">
                        <a:moveTo>
                          <a:pt x="0" y="42188"/>
                        </a:moveTo>
                        <a:cubicBezTo>
                          <a:pt x="13513" y="48977"/>
                          <a:pt x="24806" y="58556"/>
                          <a:pt x="33116" y="71054"/>
                        </a:cubicBezTo>
                        <a:cubicBezTo>
                          <a:pt x="41427" y="83552"/>
                          <a:pt x="45995" y="97826"/>
                          <a:pt x="47200" y="113116"/>
                        </a:cubicBezTo>
                        <a:cubicBezTo>
                          <a:pt x="57351" y="109119"/>
                          <a:pt x="67818" y="103536"/>
                          <a:pt x="77970" y="96494"/>
                        </a:cubicBezTo>
                        <a:cubicBezTo>
                          <a:pt x="93639" y="85709"/>
                          <a:pt x="106391" y="73084"/>
                          <a:pt x="115210" y="60396"/>
                        </a:cubicBezTo>
                        <a:cubicBezTo>
                          <a:pt x="121300" y="51705"/>
                          <a:pt x="125551" y="42950"/>
                          <a:pt x="127644" y="34829"/>
                        </a:cubicBezTo>
                        <a:cubicBezTo>
                          <a:pt x="130309" y="24615"/>
                          <a:pt x="129484" y="15289"/>
                          <a:pt x="124662" y="8057"/>
                        </a:cubicBezTo>
                        <a:cubicBezTo>
                          <a:pt x="122505" y="4758"/>
                          <a:pt x="119523" y="2094"/>
                          <a:pt x="116034" y="0"/>
                        </a:cubicBezTo>
                        <a:lnTo>
                          <a:pt x="64646" y="0"/>
                        </a:lnTo>
                        <a:cubicBezTo>
                          <a:pt x="60523" y="1332"/>
                          <a:pt x="56336" y="2982"/>
                          <a:pt x="52149" y="4885"/>
                        </a:cubicBezTo>
                        <a:cubicBezTo>
                          <a:pt x="43648" y="8628"/>
                          <a:pt x="35020" y="13450"/>
                          <a:pt x="26582" y="19286"/>
                        </a:cubicBezTo>
                        <a:cubicBezTo>
                          <a:pt x="16368" y="26265"/>
                          <a:pt x="7423" y="34068"/>
                          <a:pt x="0" y="421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97B2A11-B69C-42E8-89E7-313F3290B8BF}"/>
                      </a:ext>
                    </a:extLst>
                  </p:cNvPr>
                  <p:cNvSpPr/>
                  <p:nvPr/>
                </p:nvSpPr>
                <p:spPr>
                  <a:xfrm>
                    <a:off x="6883538" y="45588"/>
                    <a:ext cx="332192" cy="291174"/>
                  </a:xfrm>
                  <a:custGeom>
                    <a:avLst/>
                    <a:gdLst>
                      <a:gd name="connsiteX0" fmla="*/ 98610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2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83 w 332192"/>
                      <a:gd name="connsiteY5" fmla="*/ 12207 h 291174"/>
                      <a:gd name="connsiteX6" fmla="*/ 98610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10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2" y="83198"/>
                        </a:cubicBezTo>
                        <a:cubicBezTo>
                          <a:pt x="330741" y="67908"/>
                          <a:pt x="326110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83" y="12207"/>
                        </a:cubicBezTo>
                        <a:cubicBezTo>
                          <a:pt x="237545" y="-11457"/>
                          <a:pt x="163763" y="-672"/>
                          <a:pt x="98610" y="4418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17" name="Freeform: Shape 1016">
                  <a:extLst>
                    <a:ext uri="{FF2B5EF4-FFF2-40B4-BE49-F238E27FC236}">
                      <a16:creationId xmlns:a16="http://schemas.microsoft.com/office/drawing/2014/main" id="{763B541C-8F95-40CA-8A75-4B19193E9F94}"/>
                    </a:ext>
                  </a:extLst>
                </p:cNvPr>
                <p:cNvSpPr/>
                <p:nvPr/>
              </p:nvSpPr>
              <p:spPr>
                <a:xfrm>
                  <a:off x="6619390" y="15669"/>
                  <a:ext cx="152766" cy="38107"/>
                </a:xfrm>
                <a:custGeom>
                  <a:avLst/>
                  <a:gdLst>
                    <a:gd name="connsiteX0" fmla="*/ 0 w 152766"/>
                    <a:gd name="connsiteY0" fmla="*/ 0 h 38107"/>
                    <a:gd name="connsiteX1" fmla="*/ 45234 w 152766"/>
                    <a:gd name="connsiteY1" fmla="*/ 34322 h 38107"/>
                    <a:gd name="connsiteX2" fmla="*/ 152766 w 152766"/>
                    <a:gd name="connsiteY2" fmla="*/ 0 h 38107"/>
                    <a:gd name="connsiteX3" fmla="*/ 0 w 152766"/>
                    <a:gd name="connsiteY3" fmla="*/ 0 h 38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766" h="38107">
                      <a:moveTo>
                        <a:pt x="0" y="0"/>
                      </a:moveTo>
                      <a:cubicBezTo>
                        <a:pt x="11673" y="16495"/>
                        <a:pt x="26899" y="28549"/>
                        <a:pt x="45234" y="34322"/>
                      </a:cubicBezTo>
                      <a:cubicBezTo>
                        <a:pt x="80380" y="45487"/>
                        <a:pt x="119587" y="31340"/>
                        <a:pt x="15276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1B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583" name="Graphic 2">
            <a:extLst>
              <a:ext uri="{FF2B5EF4-FFF2-40B4-BE49-F238E27FC236}">
                <a16:creationId xmlns:a16="http://schemas.microsoft.com/office/drawing/2014/main" id="{640C827E-DD2B-4E88-9818-A2E2B73A8D47}"/>
              </a:ext>
            </a:extLst>
          </p:cNvPr>
          <p:cNvGrpSpPr/>
          <p:nvPr/>
        </p:nvGrpSpPr>
        <p:grpSpPr>
          <a:xfrm>
            <a:off x="2095" y="7761"/>
            <a:ext cx="12189968" cy="1692332"/>
            <a:chOff x="2095" y="14097"/>
            <a:chExt cx="12189968" cy="1689198"/>
          </a:xfrm>
          <a:solidFill>
            <a:schemeClr val="accent1"/>
          </a:solidFill>
        </p:grpSpPr>
        <p:grpSp>
          <p:nvGrpSpPr>
            <p:cNvPr id="1584" name="Graphic 2">
              <a:extLst>
                <a:ext uri="{FF2B5EF4-FFF2-40B4-BE49-F238E27FC236}">
                  <a16:creationId xmlns:a16="http://schemas.microsoft.com/office/drawing/2014/main" id="{B415F829-18F6-45AC-A5AB-091805A5AA6C}"/>
                </a:ext>
              </a:extLst>
            </p:cNvPr>
            <p:cNvGrpSpPr/>
            <p:nvPr/>
          </p:nvGrpSpPr>
          <p:grpSpPr>
            <a:xfrm>
              <a:off x="9020109" y="14224"/>
              <a:ext cx="3171954" cy="1689071"/>
              <a:chOff x="9020109" y="14224"/>
              <a:chExt cx="3171954" cy="1689071"/>
            </a:xfrm>
            <a:solidFill>
              <a:schemeClr val="accent1"/>
            </a:solidFill>
          </p:grpSpPr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20A09B5-411D-46B1-A989-32B40EC356BC}"/>
                  </a:ext>
                </a:extLst>
              </p:cNvPr>
              <p:cNvSpPr/>
              <p:nvPr/>
            </p:nvSpPr>
            <p:spPr>
              <a:xfrm>
                <a:off x="9300146" y="14224"/>
                <a:ext cx="2891853" cy="1428940"/>
              </a:xfrm>
              <a:custGeom>
                <a:avLst/>
                <a:gdLst>
                  <a:gd name="connsiteX0" fmla="*/ 0 w 2891853"/>
                  <a:gd name="connsiteY0" fmla="*/ 0 h 1428940"/>
                  <a:gd name="connsiteX1" fmla="*/ 446278 w 2891853"/>
                  <a:gd name="connsiteY1" fmla="*/ 345567 h 1428940"/>
                  <a:gd name="connsiteX2" fmla="*/ 477520 w 2891853"/>
                  <a:gd name="connsiteY2" fmla="*/ 368173 h 1428940"/>
                  <a:gd name="connsiteX3" fmla="*/ 647447 w 2891853"/>
                  <a:gd name="connsiteY3" fmla="*/ 487617 h 1428940"/>
                  <a:gd name="connsiteX4" fmla="*/ 668592 w 2891853"/>
                  <a:gd name="connsiteY4" fmla="*/ 502095 h 1428940"/>
                  <a:gd name="connsiteX5" fmla="*/ 815658 w 2891853"/>
                  <a:gd name="connsiteY5" fmla="*/ 600456 h 1428940"/>
                  <a:gd name="connsiteX6" fmla="*/ 839788 w 2891853"/>
                  <a:gd name="connsiteY6" fmla="*/ 616204 h 1428940"/>
                  <a:gd name="connsiteX7" fmla="*/ 839788 w 2891853"/>
                  <a:gd name="connsiteY7" fmla="*/ 616204 h 1428940"/>
                  <a:gd name="connsiteX8" fmla="*/ 993839 w 2891853"/>
                  <a:gd name="connsiteY8" fmla="*/ 714185 h 1428940"/>
                  <a:gd name="connsiteX9" fmla="*/ 1161797 w 2891853"/>
                  <a:gd name="connsiteY9" fmla="*/ 813626 h 1428940"/>
                  <a:gd name="connsiteX10" fmla="*/ 1204278 w 2891853"/>
                  <a:gd name="connsiteY10" fmla="*/ 837248 h 1428940"/>
                  <a:gd name="connsiteX11" fmla="*/ 1413002 w 2891853"/>
                  <a:gd name="connsiteY11" fmla="*/ 945578 h 1428940"/>
                  <a:gd name="connsiteX12" fmla="*/ 1459040 w 2891853"/>
                  <a:gd name="connsiteY12" fmla="*/ 967867 h 1428940"/>
                  <a:gd name="connsiteX13" fmla="*/ 1706880 w 2891853"/>
                  <a:gd name="connsiteY13" fmla="*/ 1078675 h 1428940"/>
                  <a:gd name="connsiteX14" fmla="*/ 1744663 w 2891853"/>
                  <a:gd name="connsiteY14" fmla="*/ 1094359 h 1428940"/>
                  <a:gd name="connsiteX15" fmla="*/ 1778509 w 2891853"/>
                  <a:gd name="connsiteY15" fmla="*/ 1108075 h 1428940"/>
                  <a:gd name="connsiteX16" fmla="*/ 1934401 w 2891853"/>
                  <a:gd name="connsiteY16" fmla="*/ 1168273 h 1428940"/>
                  <a:gd name="connsiteX17" fmla="*/ 1976565 w 2891853"/>
                  <a:gd name="connsiteY17" fmla="*/ 1183704 h 1428940"/>
                  <a:gd name="connsiteX18" fmla="*/ 2283460 w 2891853"/>
                  <a:gd name="connsiteY18" fmla="*/ 1286066 h 1428940"/>
                  <a:gd name="connsiteX19" fmla="*/ 2330514 w 2891853"/>
                  <a:gd name="connsiteY19" fmla="*/ 1300290 h 1428940"/>
                  <a:gd name="connsiteX20" fmla="*/ 2495995 w 2891853"/>
                  <a:gd name="connsiteY20" fmla="*/ 1347216 h 1428940"/>
                  <a:gd name="connsiteX21" fmla="*/ 2535746 w 2891853"/>
                  <a:gd name="connsiteY21" fmla="*/ 1357821 h 1428940"/>
                  <a:gd name="connsiteX22" fmla="*/ 2578799 w 2891853"/>
                  <a:gd name="connsiteY22" fmla="*/ 1368997 h 1428940"/>
                  <a:gd name="connsiteX23" fmla="*/ 2747518 w 2891853"/>
                  <a:gd name="connsiteY23" fmla="*/ 1409891 h 1428940"/>
                  <a:gd name="connsiteX24" fmla="*/ 2795334 w 2891853"/>
                  <a:gd name="connsiteY24" fmla="*/ 1420559 h 1428940"/>
                  <a:gd name="connsiteX25" fmla="*/ 2891854 w 2891853"/>
                  <a:gd name="connsiteY25" fmla="*/ 1428941 h 1428940"/>
                  <a:gd name="connsiteX26" fmla="*/ 2891854 w 2891853"/>
                  <a:gd name="connsiteY26" fmla="*/ 1412177 h 1428940"/>
                  <a:gd name="connsiteX27" fmla="*/ 2785237 w 2891853"/>
                  <a:gd name="connsiteY27" fmla="*/ 1401572 h 1428940"/>
                  <a:gd name="connsiteX28" fmla="*/ 2756853 w 2891853"/>
                  <a:gd name="connsiteY28" fmla="*/ 1395222 h 1428940"/>
                  <a:gd name="connsiteX29" fmla="*/ 2571750 w 2891853"/>
                  <a:gd name="connsiteY29" fmla="*/ 1350391 h 1428940"/>
                  <a:gd name="connsiteX30" fmla="*/ 2550034 w 2891853"/>
                  <a:gd name="connsiteY30" fmla="*/ 1344740 h 1428940"/>
                  <a:gd name="connsiteX31" fmla="*/ 2499932 w 2891853"/>
                  <a:gd name="connsiteY31" fmla="*/ 1331405 h 1428940"/>
                  <a:gd name="connsiteX32" fmla="*/ 2329942 w 2891853"/>
                  <a:gd name="connsiteY32" fmla="*/ 1283145 h 1428940"/>
                  <a:gd name="connsiteX33" fmla="*/ 2299272 w 2891853"/>
                  <a:gd name="connsiteY33" fmla="*/ 1273874 h 1428940"/>
                  <a:gd name="connsiteX34" fmla="*/ 1784414 w 2891853"/>
                  <a:gd name="connsiteY34" fmla="*/ 1092962 h 1428940"/>
                  <a:gd name="connsiteX35" fmla="*/ 1733868 w 2891853"/>
                  <a:gd name="connsiteY35" fmla="*/ 1072325 h 1428940"/>
                  <a:gd name="connsiteX36" fmla="*/ 1461898 w 2891853"/>
                  <a:gd name="connsiteY36" fmla="*/ 951103 h 1428940"/>
                  <a:gd name="connsiteX37" fmla="*/ 1427099 w 2891853"/>
                  <a:gd name="connsiteY37" fmla="*/ 934339 h 1428940"/>
                  <a:gd name="connsiteX38" fmla="*/ 1206310 w 2891853"/>
                  <a:gd name="connsiteY38" fmla="*/ 819785 h 1428940"/>
                  <a:gd name="connsiteX39" fmla="*/ 1183958 w 2891853"/>
                  <a:gd name="connsiteY39" fmla="*/ 807339 h 1428940"/>
                  <a:gd name="connsiteX40" fmla="*/ 1002475 w 2891853"/>
                  <a:gd name="connsiteY40" fmla="*/ 700342 h 1428940"/>
                  <a:gd name="connsiteX41" fmla="*/ 25781 w 2891853"/>
                  <a:gd name="connsiteY41" fmla="*/ 190 h 1428940"/>
                  <a:gd name="connsiteX42" fmla="*/ 0 w 2891853"/>
                  <a:gd name="connsiteY42" fmla="*/ 190 h 1428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91853" h="1428940">
                    <a:moveTo>
                      <a:pt x="0" y="0"/>
                    </a:moveTo>
                    <a:cubicBezTo>
                      <a:pt x="125985" y="104076"/>
                      <a:pt x="275463" y="221552"/>
                      <a:pt x="446278" y="345567"/>
                    </a:cubicBezTo>
                    <a:cubicBezTo>
                      <a:pt x="456629" y="353060"/>
                      <a:pt x="467043" y="360617"/>
                      <a:pt x="477520" y="368173"/>
                    </a:cubicBezTo>
                    <a:cubicBezTo>
                      <a:pt x="532067" y="407480"/>
                      <a:pt x="588709" y="447294"/>
                      <a:pt x="647447" y="487617"/>
                    </a:cubicBezTo>
                    <a:cubicBezTo>
                      <a:pt x="654431" y="492443"/>
                      <a:pt x="661543" y="497269"/>
                      <a:pt x="668592" y="502095"/>
                    </a:cubicBezTo>
                    <a:cubicBezTo>
                      <a:pt x="716280" y="534670"/>
                      <a:pt x="765302" y="567436"/>
                      <a:pt x="815658" y="600456"/>
                    </a:cubicBezTo>
                    <a:cubicBezTo>
                      <a:pt x="823659" y="605663"/>
                      <a:pt x="831660" y="610934"/>
                      <a:pt x="839788" y="616204"/>
                    </a:cubicBezTo>
                    <a:lnTo>
                      <a:pt x="839788" y="616204"/>
                    </a:lnTo>
                    <a:cubicBezTo>
                      <a:pt x="889889" y="648780"/>
                      <a:pt x="941260" y="681482"/>
                      <a:pt x="993839" y="714185"/>
                    </a:cubicBezTo>
                    <a:cubicBezTo>
                      <a:pt x="1048385" y="748094"/>
                      <a:pt x="1104392" y="781304"/>
                      <a:pt x="1161797" y="813626"/>
                    </a:cubicBezTo>
                    <a:cubicBezTo>
                      <a:pt x="1175830" y="821563"/>
                      <a:pt x="1189990" y="829437"/>
                      <a:pt x="1204278" y="837248"/>
                    </a:cubicBezTo>
                    <a:cubicBezTo>
                      <a:pt x="1272032" y="874522"/>
                      <a:pt x="1341628" y="910653"/>
                      <a:pt x="1413002" y="945578"/>
                    </a:cubicBezTo>
                    <a:cubicBezTo>
                      <a:pt x="1428242" y="953072"/>
                      <a:pt x="1443610" y="960501"/>
                      <a:pt x="1459040" y="967867"/>
                    </a:cubicBezTo>
                    <a:cubicBezTo>
                      <a:pt x="1539558" y="1006348"/>
                      <a:pt x="1622235" y="1043369"/>
                      <a:pt x="1706880" y="1078675"/>
                    </a:cubicBezTo>
                    <a:cubicBezTo>
                      <a:pt x="1719453" y="1083945"/>
                      <a:pt x="1732026" y="1089152"/>
                      <a:pt x="1744663" y="1094359"/>
                    </a:cubicBezTo>
                    <a:cubicBezTo>
                      <a:pt x="1755902" y="1098931"/>
                      <a:pt x="1767205" y="1103567"/>
                      <a:pt x="1778509" y="1108075"/>
                    </a:cubicBezTo>
                    <a:cubicBezTo>
                      <a:pt x="1829816" y="1128713"/>
                      <a:pt x="1881760" y="1148779"/>
                      <a:pt x="1934401" y="1168273"/>
                    </a:cubicBezTo>
                    <a:cubicBezTo>
                      <a:pt x="1948435" y="1173480"/>
                      <a:pt x="1962468" y="1178624"/>
                      <a:pt x="1976565" y="1183704"/>
                    </a:cubicBezTo>
                    <a:cubicBezTo>
                      <a:pt x="2076895" y="1220026"/>
                      <a:pt x="2179384" y="1254252"/>
                      <a:pt x="2283460" y="1286066"/>
                    </a:cubicBezTo>
                    <a:cubicBezTo>
                      <a:pt x="2299145" y="1290892"/>
                      <a:pt x="2314829" y="1295591"/>
                      <a:pt x="2330514" y="1300290"/>
                    </a:cubicBezTo>
                    <a:cubicBezTo>
                      <a:pt x="2385251" y="1316609"/>
                      <a:pt x="2440496" y="1332230"/>
                      <a:pt x="2495995" y="1347216"/>
                    </a:cubicBezTo>
                    <a:cubicBezTo>
                      <a:pt x="2509393" y="1350836"/>
                      <a:pt x="2522601" y="1354328"/>
                      <a:pt x="2535746" y="1357821"/>
                    </a:cubicBezTo>
                    <a:cubicBezTo>
                      <a:pt x="2550224" y="1361631"/>
                      <a:pt x="2564638" y="1365377"/>
                      <a:pt x="2578799" y="1368997"/>
                    </a:cubicBezTo>
                    <a:cubicBezTo>
                      <a:pt x="2638108" y="1384173"/>
                      <a:pt x="2694560" y="1397762"/>
                      <a:pt x="2747518" y="1409891"/>
                    </a:cubicBezTo>
                    <a:cubicBezTo>
                      <a:pt x="2763774" y="1413574"/>
                      <a:pt x="2779713" y="1417130"/>
                      <a:pt x="2795334" y="1420559"/>
                    </a:cubicBezTo>
                    <a:cubicBezTo>
                      <a:pt x="2808415" y="1423416"/>
                      <a:pt x="2879281" y="1426210"/>
                      <a:pt x="2891854" y="1428941"/>
                    </a:cubicBezTo>
                    <a:lnTo>
                      <a:pt x="2891854" y="1412177"/>
                    </a:lnTo>
                    <a:cubicBezTo>
                      <a:pt x="2876042" y="1408748"/>
                      <a:pt x="2801874" y="1405255"/>
                      <a:pt x="2785237" y="1401572"/>
                    </a:cubicBezTo>
                    <a:cubicBezTo>
                      <a:pt x="2775903" y="1399477"/>
                      <a:pt x="2766441" y="1397381"/>
                      <a:pt x="2756853" y="1395222"/>
                    </a:cubicBezTo>
                    <a:cubicBezTo>
                      <a:pt x="2699068" y="1382078"/>
                      <a:pt x="2637092" y="1367155"/>
                      <a:pt x="2571750" y="1350391"/>
                    </a:cubicBezTo>
                    <a:cubicBezTo>
                      <a:pt x="2564575" y="1348550"/>
                      <a:pt x="2557336" y="1346645"/>
                      <a:pt x="2550034" y="1344740"/>
                    </a:cubicBezTo>
                    <a:cubicBezTo>
                      <a:pt x="2533523" y="1340422"/>
                      <a:pt x="2516822" y="1335977"/>
                      <a:pt x="2499932" y="1331405"/>
                    </a:cubicBezTo>
                    <a:cubicBezTo>
                      <a:pt x="2442909" y="1316038"/>
                      <a:pt x="2386140" y="1299909"/>
                      <a:pt x="2329942" y="1283145"/>
                    </a:cubicBezTo>
                    <a:cubicBezTo>
                      <a:pt x="2319719" y="1280097"/>
                      <a:pt x="2309496" y="1276985"/>
                      <a:pt x="2299272" y="1273874"/>
                    </a:cubicBezTo>
                    <a:cubicBezTo>
                      <a:pt x="2122107" y="1220026"/>
                      <a:pt x="1949641" y="1159447"/>
                      <a:pt x="1784414" y="1092962"/>
                    </a:cubicBezTo>
                    <a:cubicBezTo>
                      <a:pt x="1767522" y="1086168"/>
                      <a:pt x="1750632" y="1079310"/>
                      <a:pt x="1733868" y="1072325"/>
                    </a:cubicBezTo>
                    <a:cubicBezTo>
                      <a:pt x="1640777" y="1033780"/>
                      <a:pt x="1550035" y="993394"/>
                      <a:pt x="1461898" y="951103"/>
                    </a:cubicBezTo>
                    <a:cubicBezTo>
                      <a:pt x="1450277" y="945578"/>
                      <a:pt x="1438656" y="939991"/>
                      <a:pt x="1427099" y="934339"/>
                    </a:cubicBezTo>
                    <a:cubicBezTo>
                      <a:pt x="1351471" y="897446"/>
                      <a:pt x="1277874" y="859219"/>
                      <a:pt x="1206310" y="819785"/>
                    </a:cubicBezTo>
                    <a:cubicBezTo>
                      <a:pt x="1198817" y="815658"/>
                      <a:pt x="1191387" y="811530"/>
                      <a:pt x="1183958" y="807339"/>
                    </a:cubicBezTo>
                    <a:cubicBezTo>
                      <a:pt x="1121791" y="772605"/>
                      <a:pt x="1061212" y="736918"/>
                      <a:pt x="1002475" y="700342"/>
                    </a:cubicBezTo>
                    <a:cubicBezTo>
                      <a:pt x="601028" y="450596"/>
                      <a:pt x="270510" y="201422"/>
                      <a:pt x="25781" y="190"/>
                    </a:cubicBez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85" name="Graphic 2">
                <a:extLst>
                  <a:ext uri="{FF2B5EF4-FFF2-40B4-BE49-F238E27FC236}">
                    <a16:creationId xmlns:a16="http://schemas.microsoft.com/office/drawing/2014/main" id="{2D3758F4-12AD-486F-A836-873D29676440}"/>
                  </a:ext>
                </a:extLst>
              </p:cNvPr>
              <p:cNvGrpSpPr/>
              <p:nvPr/>
            </p:nvGrpSpPr>
            <p:grpSpPr>
              <a:xfrm>
                <a:off x="9020109" y="14224"/>
                <a:ext cx="3171954" cy="1689071"/>
                <a:chOff x="9020109" y="14224"/>
                <a:chExt cx="3171954" cy="1689071"/>
              </a:xfrm>
              <a:solidFill>
                <a:schemeClr val="accent1"/>
              </a:solidFill>
            </p:grpSpPr>
            <p:grpSp>
              <p:nvGrpSpPr>
                <p:cNvPr id="1686" name="Graphic 2">
                  <a:extLst>
                    <a:ext uri="{FF2B5EF4-FFF2-40B4-BE49-F238E27FC236}">
                      <a16:creationId xmlns:a16="http://schemas.microsoft.com/office/drawing/2014/main" id="{F96F3F42-7252-4D20-8932-341FE502A6F4}"/>
                    </a:ext>
                  </a:extLst>
                </p:cNvPr>
                <p:cNvGrpSpPr/>
                <p:nvPr/>
              </p:nvGrpSpPr>
              <p:grpSpPr>
                <a:xfrm>
                  <a:off x="10858070" y="1085106"/>
                  <a:ext cx="186751" cy="255170"/>
                  <a:chOff x="10858070" y="1085106"/>
                  <a:chExt cx="186751" cy="255170"/>
                </a:xfrm>
                <a:solidFill>
                  <a:schemeClr val="accent1"/>
                </a:solidFill>
              </p:grpSpPr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E3B783F1-ABCE-4A45-932C-2768A25693B1}"/>
                      </a:ext>
                    </a:extLst>
                  </p:cNvPr>
                  <p:cNvSpPr/>
                  <p:nvPr/>
                </p:nvSpPr>
                <p:spPr>
                  <a:xfrm>
                    <a:off x="10975530" y="1085106"/>
                    <a:ext cx="69291" cy="78531"/>
                  </a:xfrm>
                  <a:custGeom>
                    <a:avLst/>
                    <a:gdLst>
                      <a:gd name="connsiteX0" fmla="*/ 9017 w 69291"/>
                      <a:gd name="connsiteY0" fmla="*/ 32621 h 78531"/>
                      <a:gd name="connsiteX1" fmla="*/ 0 w 69291"/>
                      <a:gd name="connsiteY1" fmla="*/ 51671 h 78531"/>
                      <a:gd name="connsiteX2" fmla="*/ 25526 w 69291"/>
                      <a:gd name="connsiteY2" fmla="*/ 59164 h 78531"/>
                      <a:gd name="connsiteX3" fmla="*/ 43751 w 69291"/>
                      <a:gd name="connsiteY3" fmla="*/ 78531 h 78531"/>
                      <a:gd name="connsiteX4" fmla="*/ 56642 w 69291"/>
                      <a:gd name="connsiteY4" fmla="*/ 61894 h 78531"/>
                      <a:gd name="connsiteX5" fmla="*/ 60451 w 69291"/>
                      <a:gd name="connsiteY5" fmla="*/ 2331 h 78531"/>
                      <a:gd name="connsiteX6" fmla="*/ 9017 w 69291"/>
                      <a:gd name="connsiteY6" fmla="*/ 32621 h 78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291" h="78531">
                        <a:moveTo>
                          <a:pt x="9017" y="32621"/>
                        </a:moveTo>
                        <a:cubicBezTo>
                          <a:pt x="5143" y="38971"/>
                          <a:pt x="2095" y="45384"/>
                          <a:pt x="0" y="51671"/>
                        </a:cubicBezTo>
                        <a:cubicBezTo>
                          <a:pt x="9144" y="51988"/>
                          <a:pt x="17780" y="54465"/>
                          <a:pt x="25526" y="59164"/>
                        </a:cubicBezTo>
                        <a:cubicBezTo>
                          <a:pt x="33210" y="63863"/>
                          <a:pt x="39306" y="70530"/>
                          <a:pt x="43751" y="78531"/>
                        </a:cubicBezTo>
                        <a:cubicBezTo>
                          <a:pt x="48387" y="73832"/>
                          <a:pt x="52768" y="68244"/>
                          <a:pt x="56642" y="61894"/>
                        </a:cubicBezTo>
                        <a:cubicBezTo>
                          <a:pt x="71882" y="37066"/>
                          <a:pt x="73596" y="10396"/>
                          <a:pt x="60451" y="2331"/>
                        </a:cubicBezTo>
                        <a:cubicBezTo>
                          <a:pt x="47307" y="-5733"/>
                          <a:pt x="24257" y="7792"/>
                          <a:pt x="9017" y="3262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D0A31415-BABF-4D83-9B38-0DC67FE77B70}"/>
                      </a:ext>
                    </a:extLst>
                  </p:cNvPr>
                  <p:cNvSpPr/>
                  <p:nvPr/>
                </p:nvSpPr>
                <p:spPr>
                  <a:xfrm>
                    <a:off x="10858070" y="1136674"/>
                    <a:ext cx="170278" cy="203602"/>
                  </a:xfrm>
                  <a:custGeom>
                    <a:avLst/>
                    <a:gdLst>
                      <a:gd name="connsiteX0" fmla="*/ 22654 w 170278"/>
                      <a:gd name="connsiteY0" fmla="*/ 63475 h 203602"/>
                      <a:gd name="connsiteX1" fmla="*/ 27289 w 170278"/>
                      <a:gd name="connsiteY1" fmla="*/ 196063 h 203602"/>
                      <a:gd name="connsiteX2" fmla="*/ 147622 w 170278"/>
                      <a:gd name="connsiteY2" fmla="*/ 140183 h 203602"/>
                      <a:gd name="connsiteX3" fmla="*/ 161211 w 170278"/>
                      <a:gd name="connsiteY3" fmla="*/ 26899 h 203602"/>
                      <a:gd name="connsiteX4" fmla="*/ 142986 w 170278"/>
                      <a:gd name="connsiteY4" fmla="*/ 7532 h 203602"/>
                      <a:gd name="connsiteX5" fmla="*/ 117460 w 170278"/>
                      <a:gd name="connsiteY5" fmla="*/ 39 h 203602"/>
                      <a:gd name="connsiteX6" fmla="*/ 22654 w 170278"/>
                      <a:gd name="connsiteY6" fmla="*/ 63475 h 203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0278" h="203602">
                        <a:moveTo>
                          <a:pt x="22654" y="63475"/>
                        </a:moveTo>
                        <a:cubicBezTo>
                          <a:pt x="-9287" y="115545"/>
                          <a:pt x="-7191" y="174918"/>
                          <a:pt x="27289" y="196063"/>
                        </a:cubicBezTo>
                        <a:cubicBezTo>
                          <a:pt x="61770" y="217272"/>
                          <a:pt x="115682" y="192190"/>
                          <a:pt x="147622" y="140183"/>
                        </a:cubicBezTo>
                        <a:cubicBezTo>
                          <a:pt x="172450" y="99734"/>
                          <a:pt x="176705" y="54839"/>
                          <a:pt x="161211" y="26899"/>
                        </a:cubicBezTo>
                        <a:cubicBezTo>
                          <a:pt x="156766" y="18898"/>
                          <a:pt x="150670" y="12294"/>
                          <a:pt x="142986" y="7532"/>
                        </a:cubicBezTo>
                        <a:cubicBezTo>
                          <a:pt x="135303" y="2833"/>
                          <a:pt x="126667" y="356"/>
                          <a:pt x="117460" y="39"/>
                        </a:cubicBezTo>
                        <a:cubicBezTo>
                          <a:pt x="85583" y="-1104"/>
                          <a:pt x="47483" y="23026"/>
                          <a:pt x="22654" y="63475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87" name="Graphic 2">
                  <a:extLst>
                    <a:ext uri="{FF2B5EF4-FFF2-40B4-BE49-F238E27FC236}">
                      <a16:creationId xmlns:a16="http://schemas.microsoft.com/office/drawing/2014/main" id="{1AF41A3E-0506-46EE-B77E-AC3A7CBE8D10}"/>
                    </a:ext>
                  </a:extLst>
                </p:cNvPr>
                <p:cNvGrpSpPr/>
                <p:nvPr/>
              </p:nvGrpSpPr>
              <p:grpSpPr>
                <a:xfrm>
                  <a:off x="12070857" y="1417021"/>
                  <a:ext cx="121205" cy="286273"/>
                  <a:chOff x="12070857" y="1417021"/>
                  <a:chExt cx="121205" cy="286273"/>
                </a:xfrm>
                <a:solidFill>
                  <a:schemeClr val="accent1"/>
                </a:solidFill>
              </p:grpSpPr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C16733D3-97A4-48FA-B784-BFA45AB7010D}"/>
                      </a:ext>
                    </a:extLst>
                  </p:cNvPr>
                  <p:cNvSpPr/>
                  <p:nvPr/>
                </p:nvSpPr>
                <p:spPr>
                  <a:xfrm>
                    <a:off x="12101642" y="1417021"/>
                    <a:ext cx="56886" cy="76307"/>
                  </a:xfrm>
                  <a:custGeom>
                    <a:avLst/>
                    <a:gdLst>
                      <a:gd name="connsiteX0" fmla="*/ 56194 w 56886"/>
                      <a:gd name="connsiteY0" fmla="*/ 49193 h 76307"/>
                      <a:gd name="connsiteX1" fmla="*/ 56385 w 56886"/>
                      <a:gd name="connsiteY1" fmla="*/ 70212 h 76307"/>
                      <a:gd name="connsiteX2" fmla="*/ 30096 w 56886"/>
                      <a:gd name="connsiteY2" fmla="*/ 66338 h 76307"/>
                      <a:gd name="connsiteX3" fmla="*/ 5458 w 56886"/>
                      <a:gd name="connsiteY3" fmla="*/ 76308 h 76307"/>
                      <a:gd name="connsiteX4" fmla="*/ 695 w 56886"/>
                      <a:gd name="connsiteY4" fmla="*/ 55797 h 76307"/>
                      <a:gd name="connsiteX5" fmla="*/ 22222 w 56886"/>
                      <a:gd name="connsiteY5" fmla="*/ 108 h 76307"/>
                      <a:gd name="connsiteX6" fmla="*/ 56194 w 56886"/>
                      <a:gd name="connsiteY6" fmla="*/ 49193 h 7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886" h="76307">
                        <a:moveTo>
                          <a:pt x="56194" y="49193"/>
                        </a:moveTo>
                        <a:cubicBezTo>
                          <a:pt x="57083" y="56559"/>
                          <a:pt x="57083" y="63671"/>
                          <a:pt x="56385" y="70212"/>
                        </a:cubicBezTo>
                        <a:cubicBezTo>
                          <a:pt x="47939" y="66656"/>
                          <a:pt x="39049" y="65259"/>
                          <a:pt x="30096" y="66338"/>
                        </a:cubicBezTo>
                        <a:cubicBezTo>
                          <a:pt x="21142" y="67418"/>
                          <a:pt x="12824" y="70847"/>
                          <a:pt x="5458" y="76308"/>
                        </a:cubicBezTo>
                        <a:cubicBezTo>
                          <a:pt x="3235" y="70148"/>
                          <a:pt x="1584" y="63163"/>
                          <a:pt x="695" y="55797"/>
                        </a:cubicBezTo>
                        <a:cubicBezTo>
                          <a:pt x="-2734" y="26841"/>
                          <a:pt x="6854" y="1949"/>
                          <a:pt x="22222" y="108"/>
                        </a:cubicBezTo>
                        <a:cubicBezTo>
                          <a:pt x="37588" y="-1734"/>
                          <a:pt x="52765" y="20237"/>
                          <a:pt x="56194" y="4919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A7658A80-C14B-41C6-A2B9-5D4BFD86974A}"/>
                      </a:ext>
                    </a:extLst>
                  </p:cNvPr>
                  <p:cNvSpPr/>
                  <p:nvPr/>
                </p:nvSpPr>
                <p:spPr>
                  <a:xfrm>
                    <a:off x="12070857" y="1482940"/>
                    <a:ext cx="121205" cy="220355"/>
                  </a:xfrm>
                  <a:custGeom>
                    <a:avLst/>
                    <a:gdLst>
                      <a:gd name="connsiteX0" fmla="*/ 1190 w 121205"/>
                      <a:gd name="connsiteY0" fmla="*/ 118911 h 220355"/>
                      <a:gd name="connsiteX1" fmla="*/ 87106 w 121205"/>
                      <a:gd name="connsiteY1" fmla="*/ 220003 h 220355"/>
                      <a:gd name="connsiteX2" fmla="*/ 121206 w 121205"/>
                      <a:gd name="connsiteY2" fmla="*/ 201588 h 220355"/>
                      <a:gd name="connsiteX3" fmla="*/ 121206 w 121205"/>
                      <a:gd name="connsiteY3" fmla="*/ 32678 h 220355"/>
                      <a:gd name="connsiteX4" fmla="*/ 87297 w 121205"/>
                      <a:gd name="connsiteY4" fmla="*/ 4230 h 220355"/>
                      <a:gd name="connsiteX5" fmla="*/ 61008 w 121205"/>
                      <a:gd name="connsiteY5" fmla="*/ 356 h 220355"/>
                      <a:gd name="connsiteX6" fmla="*/ 36370 w 121205"/>
                      <a:gd name="connsiteY6" fmla="*/ 10262 h 220355"/>
                      <a:gd name="connsiteX7" fmla="*/ 1190 w 121205"/>
                      <a:gd name="connsiteY7" fmla="*/ 118911 h 22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205" h="220355">
                        <a:moveTo>
                          <a:pt x="1190" y="118911"/>
                        </a:moveTo>
                        <a:cubicBezTo>
                          <a:pt x="8430" y="179553"/>
                          <a:pt x="46911" y="224829"/>
                          <a:pt x="87106" y="220003"/>
                        </a:cubicBezTo>
                        <a:cubicBezTo>
                          <a:pt x="100123" y="218479"/>
                          <a:pt x="111681" y="211875"/>
                          <a:pt x="121206" y="201588"/>
                        </a:cubicBezTo>
                        <a:lnTo>
                          <a:pt x="121206" y="32678"/>
                        </a:lnTo>
                        <a:cubicBezTo>
                          <a:pt x="111554" y="19343"/>
                          <a:pt x="99870" y="9500"/>
                          <a:pt x="87297" y="4230"/>
                        </a:cubicBezTo>
                        <a:cubicBezTo>
                          <a:pt x="78851" y="674"/>
                          <a:pt x="69961" y="-723"/>
                          <a:pt x="61008" y="356"/>
                        </a:cubicBezTo>
                        <a:cubicBezTo>
                          <a:pt x="52054" y="1436"/>
                          <a:pt x="43736" y="4865"/>
                          <a:pt x="36370" y="10262"/>
                        </a:cubicBezTo>
                        <a:cubicBezTo>
                          <a:pt x="10461" y="29185"/>
                          <a:pt x="-4461" y="71730"/>
                          <a:pt x="1190" y="11891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88" name="Graphic 2">
                  <a:extLst>
                    <a:ext uri="{FF2B5EF4-FFF2-40B4-BE49-F238E27FC236}">
                      <a16:creationId xmlns:a16="http://schemas.microsoft.com/office/drawing/2014/main" id="{F736377A-E3CE-4A36-B0AC-9E63489EAF89}"/>
                    </a:ext>
                  </a:extLst>
                </p:cNvPr>
                <p:cNvGrpSpPr/>
                <p:nvPr/>
              </p:nvGrpSpPr>
              <p:grpSpPr>
                <a:xfrm>
                  <a:off x="11748109" y="1356822"/>
                  <a:ext cx="150926" cy="282696"/>
                  <a:chOff x="11748109" y="1356822"/>
                  <a:chExt cx="150926" cy="282696"/>
                </a:xfrm>
                <a:solidFill>
                  <a:schemeClr val="accent1"/>
                </a:solidFill>
              </p:grpSpPr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FF0BC9BF-A00A-4CA4-A0AB-CBA404C69B15}"/>
                      </a:ext>
                    </a:extLst>
                  </p:cNvPr>
                  <p:cNvSpPr/>
                  <p:nvPr/>
                </p:nvSpPr>
                <p:spPr>
                  <a:xfrm>
                    <a:off x="11820711" y="1356822"/>
                    <a:ext cx="59087" cy="77832"/>
                  </a:xfrm>
                  <a:custGeom>
                    <a:avLst/>
                    <a:gdLst>
                      <a:gd name="connsiteX0" fmla="*/ 2226 w 59087"/>
                      <a:gd name="connsiteY0" fmla="*/ 45892 h 77832"/>
                      <a:gd name="connsiteX1" fmla="*/ 4 w 59087"/>
                      <a:gd name="connsiteY1" fmla="*/ 66784 h 77832"/>
                      <a:gd name="connsiteX2" fmla="*/ 26547 w 59087"/>
                      <a:gd name="connsiteY2" fmla="*/ 65514 h 77832"/>
                      <a:gd name="connsiteX3" fmla="*/ 50106 w 59087"/>
                      <a:gd name="connsiteY3" fmla="*/ 77833 h 77832"/>
                      <a:gd name="connsiteX4" fmla="*/ 56836 w 59087"/>
                      <a:gd name="connsiteY4" fmla="*/ 57894 h 77832"/>
                      <a:gd name="connsiteX5" fmla="*/ 40834 w 59087"/>
                      <a:gd name="connsiteY5" fmla="*/ 363 h 77832"/>
                      <a:gd name="connsiteX6" fmla="*/ 2226 w 59087"/>
                      <a:gd name="connsiteY6" fmla="*/ 45892 h 77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9087" h="77832">
                        <a:moveTo>
                          <a:pt x="2226" y="45892"/>
                        </a:moveTo>
                        <a:cubicBezTo>
                          <a:pt x="639" y="53131"/>
                          <a:pt x="-60" y="60243"/>
                          <a:pt x="4" y="66784"/>
                        </a:cubicBezTo>
                        <a:cubicBezTo>
                          <a:pt x="8767" y="64117"/>
                          <a:pt x="17720" y="63545"/>
                          <a:pt x="26547" y="65514"/>
                        </a:cubicBezTo>
                        <a:cubicBezTo>
                          <a:pt x="35373" y="67419"/>
                          <a:pt x="43311" y="71673"/>
                          <a:pt x="50106" y="77833"/>
                        </a:cubicBezTo>
                        <a:cubicBezTo>
                          <a:pt x="52899" y="71864"/>
                          <a:pt x="55249" y="65133"/>
                          <a:pt x="56836" y="57894"/>
                        </a:cubicBezTo>
                        <a:cubicBezTo>
                          <a:pt x="63059" y="29446"/>
                          <a:pt x="55947" y="3665"/>
                          <a:pt x="40834" y="363"/>
                        </a:cubicBezTo>
                        <a:cubicBezTo>
                          <a:pt x="25721" y="-3003"/>
                          <a:pt x="8449" y="17444"/>
                          <a:pt x="2226" y="4589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6D3E86C-F9EB-457B-B4E5-8C4E920D782A}"/>
                      </a:ext>
                    </a:extLst>
                  </p:cNvPr>
                  <p:cNvSpPr/>
                  <p:nvPr/>
                </p:nvSpPr>
                <p:spPr>
                  <a:xfrm>
                    <a:off x="11748109" y="1421128"/>
                    <a:ext cx="150926" cy="218390"/>
                  </a:xfrm>
                  <a:custGeom>
                    <a:avLst/>
                    <a:gdLst>
                      <a:gd name="connsiteX0" fmla="*/ 3835 w 150926"/>
                      <a:gd name="connsiteY0" fmla="*/ 93473 h 218390"/>
                      <a:gd name="connsiteX1" fmla="*/ 51778 w 150926"/>
                      <a:gd name="connsiteY1" fmla="*/ 217235 h 218390"/>
                      <a:gd name="connsiteX2" fmla="*/ 147091 w 150926"/>
                      <a:gd name="connsiteY2" fmla="*/ 124906 h 218390"/>
                      <a:gd name="connsiteX3" fmla="*/ 122707 w 150926"/>
                      <a:gd name="connsiteY3" fmla="*/ 13463 h 218390"/>
                      <a:gd name="connsiteX4" fmla="*/ 99148 w 150926"/>
                      <a:gd name="connsiteY4" fmla="*/ 1144 h 218390"/>
                      <a:gd name="connsiteX5" fmla="*/ 72606 w 150926"/>
                      <a:gd name="connsiteY5" fmla="*/ 2414 h 218390"/>
                      <a:gd name="connsiteX6" fmla="*/ 3835 w 150926"/>
                      <a:gd name="connsiteY6" fmla="*/ 93473 h 21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0926" h="218390">
                        <a:moveTo>
                          <a:pt x="3835" y="93473"/>
                        </a:moveTo>
                        <a:cubicBezTo>
                          <a:pt x="-9246" y="153100"/>
                          <a:pt x="12217" y="208535"/>
                          <a:pt x="51778" y="217235"/>
                        </a:cubicBezTo>
                        <a:cubicBezTo>
                          <a:pt x="91338" y="225934"/>
                          <a:pt x="134010" y="184596"/>
                          <a:pt x="147091" y="124906"/>
                        </a:cubicBezTo>
                        <a:cubicBezTo>
                          <a:pt x="157251" y="78551"/>
                          <a:pt x="146584" y="34736"/>
                          <a:pt x="122707" y="13463"/>
                        </a:cubicBezTo>
                        <a:cubicBezTo>
                          <a:pt x="115849" y="7367"/>
                          <a:pt x="107975" y="3113"/>
                          <a:pt x="99148" y="1144"/>
                        </a:cubicBezTo>
                        <a:cubicBezTo>
                          <a:pt x="90322" y="-761"/>
                          <a:pt x="81369" y="-253"/>
                          <a:pt x="72606" y="2414"/>
                        </a:cubicBezTo>
                        <a:cubicBezTo>
                          <a:pt x="42062" y="11812"/>
                          <a:pt x="13995" y="47118"/>
                          <a:pt x="3835" y="93473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89" name="Graphic 2">
                  <a:extLst>
                    <a:ext uri="{FF2B5EF4-FFF2-40B4-BE49-F238E27FC236}">
                      <a16:creationId xmlns:a16="http://schemas.microsoft.com/office/drawing/2014/main" id="{53BF2EF2-ACDB-4345-A889-985613C559F5}"/>
                    </a:ext>
                  </a:extLst>
                </p:cNvPr>
                <p:cNvGrpSpPr/>
                <p:nvPr/>
              </p:nvGrpSpPr>
              <p:grpSpPr>
                <a:xfrm>
                  <a:off x="11444556" y="1283837"/>
                  <a:ext cx="186751" cy="255195"/>
                  <a:chOff x="11444556" y="1283837"/>
                  <a:chExt cx="186751" cy="255195"/>
                </a:xfrm>
                <a:solidFill>
                  <a:schemeClr val="accent1"/>
                </a:solidFill>
              </p:grpSpPr>
              <p:sp>
                <p:nvSpPr>
                  <p:cNvPr id="1714" name="Freeform: Shape 1713">
                    <a:extLst>
                      <a:ext uri="{FF2B5EF4-FFF2-40B4-BE49-F238E27FC236}">
                        <a16:creationId xmlns:a16="http://schemas.microsoft.com/office/drawing/2014/main" id="{0B61ED53-5483-4753-B184-3B554D7F9010}"/>
                      </a:ext>
                    </a:extLst>
                  </p:cNvPr>
                  <p:cNvSpPr/>
                  <p:nvPr/>
                </p:nvSpPr>
                <p:spPr>
                  <a:xfrm>
                    <a:off x="11562016" y="1283837"/>
                    <a:ext cx="69291" cy="78555"/>
                  </a:xfrm>
                  <a:custGeom>
                    <a:avLst/>
                    <a:gdLst>
                      <a:gd name="connsiteX0" fmla="*/ 9017 w 69291"/>
                      <a:gd name="connsiteY0" fmla="*/ 32645 h 78555"/>
                      <a:gd name="connsiteX1" fmla="*/ 0 w 69291"/>
                      <a:gd name="connsiteY1" fmla="*/ 51695 h 78555"/>
                      <a:gd name="connsiteX2" fmla="*/ 25527 w 69291"/>
                      <a:gd name="connsiteY2" fmla="*/ 59188 h 78555"/>
                      <a:gd name="connsiteX3" fmla="*/ 43752 w 69291"/>
                      <a:gd name="connsiteY3" fmla="*/ 78555 h 78555"/>
                      <a:gd name="connsiteX4" fmla="*/ 56642 w 69291"/>
                      <a:gd name="connsiteY4" fmla="*/ 61918 h 78555"/>
                      <a:gd name="connsiteX5" fmla="*/ 60452 w 69291"/>
                      <a:gd name="connsiteY5" fmla="*/ 2355 h 78555"/>
                      <a:gd name="connsiteX6" fmla="*/ 9017 w 69291"/>
                      <a:gd name="connsiteY6" fmla="*/ 32645 h 78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291" h="78555">
                        <a:moveTo>
                          <a:pt x="9017" y="32645"/>
                        </a:moveTo>
                        <a:cubicBezTo>
                          <a:pt x="5143" y="38995"/>
                          <a:pt x="2095" y="45408"/>
                          <a:pt x="0" y="51695"/>
                        </a:cubicBezTo>
                        <a:cubicBezTo>
                          <a:pt x="9144" y="52012"/>
                          <a:pt x="17780" y="54489"/>
                          <a:pt x="25527" y="59188"/>
                        </a:cubicBezTo>
                        <a:cubicBezTo>
                          <a:pt x="33210" y="63887"/>
                          <a:pt x="39306" y="70554"/>
                          <a:pt x="43752" y="78555"/>
                        </a:cubicBezTo>
                        <a:cubicBezTo>
                          <a:pt x="48387" y="73856"/>
                          <a:pt x="52768" y="68268"/>
                          <a:pt x="56642" y="61918"/>
                        </a:cubicBezTo>
                        <a:cubicBezTo>
                          <a:pt x="71882" y="37090"/>
                          <a:pt x="73596" y="10420"/>
                          <a:pt x="60452" y="2355"/>
                        </a:cubicBezTo>
                        <a:cubicBezTo>
                          <a:pt x="47244" y="-5773"/>
                          <a:pt x="24257" y="7816"/>
                          <a:pt x="9017" y="3264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36D5FC81-A4B3-4A41-932E-124FE3A8D949}"/>
                      </a:ext>
                    </a:extLst>
                  </p:cNvPr>
                  <p:cNvSpPr/>
                  <p:nvPr/>
                </p:nvSpPr>
                <p:spPr>
                  <a:xfrm>
                    <a:off x="11444556" y="1335429"/>
                    <a:ext cx="170278" cy="203602"/>
                  </a:xfrm>
                  <a:custGeom>
                    <a:avLst/>
                    <a:gdLst>
                      <a:gd name="connsiteX0" fmla="*/ 22654 w 170278"/>
                      <a:gd name="connsiteY0" fmla="*/ 63475 h 203602"/>
                      <a:gd name="connsiteX1" fmla="*/ 27289 w 170278"/>
                      <a:gd name="connsiteY1" fmla="*/ 196063 h 203602"/>
                      <a:gd name="connsiteX2" fmla="*/ 147622 w 170278"/>
                      <a:gd name="connsiteY2" fmla="*/ 140183 h 203602"/>
                      <a:gd name="connsiteX3" fmla="*/ 161211 w 170278"/>
                      <a:gd name="connsiteY3" fmla="*/ 26899 h 203602"/>
                      <a:gd name="connsiteX4" fmla="*/ 142987 w 170278"/>
                      <a:gd name="connsiteY4" fmla="*/ 7532 h 203602"/>
                      <a:gd name="connsiteX5" fmla="*/ 117460 w 170278"/>
                      <a:gd name="connsiteY5" fmla="*/ 39 h 203602"/>
                      <a:gd name="connsiteX6" fmla="*/ 22654 w 170278"/>
                      <a:gd name="connsiteY6" fmla="*/ 63475 h 203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0278" h="203602">
                        <a:moveTo>
                          <a:pt x="22654" y="63475"/>
                        </a:moveTo>
                        <a:cubicBezTo>
                          <a:pt x="-9287" y="115545"/>
                          <a:pt x="-7191" y="174918"/>
                          <a:pt x="27289" y="196063"/>
                        </a:cubicBezTo>
                        <a:cubicBezTo>
                          <a:pt x="61770" y="217272"/>
                          <a:pt x="115682" y="192190"/>
                          <a:pt x="147622" y="140183"/>
                        </a:cubicBezTo>
                        <a:cubicBezTo>
                          <a:pt x="172450" y="99734"/>
                          <a:pt x="176705" y="54839"/>
                          <a:pt x="161211" y="26899"/>
                        </a:cubicBezTo>
                        <a:cubicBezTo>
                          <a:pt x="156766" y="18898"/>
                          <a:pt x="150670" y="12294"/>
                          <a:pt x="142987" y="7532"/>
                        </a:cubicBezTo>
                        <a:cubicBezTo>
                          <a:pt x="135303" y="2833"/>
                          <a:pt x="126667" y="356"/>
                          <a:pt x="117460" y="39"/>
                        </a:cubicBezTo>
                        <a:cubicBezTo>
                          <a:pt x="85519" y="-1104"/>
                          <a:pt x="47483" y="23026"/>
                          <a:pt x="22654" y="6347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0" name="Graphic 2">
                  <a:extLst>
                    <a:ext uri="{FF2B5EF4-FFF2-40B4-BE49-F238E27FC236}">
                      <a16:creationId xmlns:a16="http://schemas.microsoft.com/office/drawing/2014/main" id="{A54184B2-4408-497F-9071-E9E9D851A7FB}"/>
                    </a:ext>
                  </a:extLst>
                </p:cNvPr>
                <p:cNvGrpSpPr/>
                <p:nvPr/>
              </p:nvGrpSpPr>
              <p:grpSpPr>
                <a:xfrm>
                  <a:off x="11195466" y="1172229"/>
                  <a:ext cx="148020" cy="286328"/>
                  <a:chOff x="11195466" y="1172229"/>
                  <a:chExt cx="148020" cy="286328"/>
                </a:xfrm>
                <a:solidFill>
                  <a:schemeClr val="accent1"/>
                </a:solidFill>
              </p:grpSpPr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2D7396AE-B31F-4AFB-B797-042EE3FFC0C1}"/>
                      </a:ext>
                    </a:extLst>
                  </p:cNvPr>
                  <p:cNvSpPr/>
                  <p:nvPr/>
                </p:nvSpPr>
                <p:spPr>
                  <a:xfrm>
                    <a:off x="11226295" y="1172229"/>
                    <a:ext cx="56886" cy="76307"/>
                  </a:xfrm>
                  <a:custGeom>
                    <a:avLst/>
                    <a:gdLst>
                      <a:gd name="connsiteX0" fmla="*/ 56194 w 56886"/>
                      <a:gd name="connsiteY0" fmla="*/ 49193 h 76307"/>
                      <a:gd name="connsiteX1" fmla="*/ 56385 w 56886"/>
                      <a:gd name="connsiteY1" fmla="*/ 70212 h 76307"/>
                      <a:gd name="connsiteX2" fmla="*/ 30096 w 56886"/>
                      <a:gd name="connsiteY2" fmla="*/ 66338 h 76307"/>
                      <a:gd name="connsiteX3" fmla="*/ 5458 w 56886"/>
                      <a:gd name="connsiteY3" fmla="*/ 76308 h 76307"/>
                      <a:gd name="connsiteX4" fmla="*/ 695 w 56886"/>
                      <a:gd name="connsiteY4" fmla="*/ 55797 h 76307"/>
                      <a:gd name="connsiteX5" fmla="*/ 22222 w 56886"/>
                      <a:gd name="connsiteY5" fmla="*/ 108 h 76307"/>
                      <a:gd name="connsiteX6" fmla="*/ 56194 w 56886"/>
                      <a:gd name="connsiteY6" fmla="*/ 49193 h 7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886" h="76307">
                        <a:moveTo>
                          <a:pt x="56194" y="49193"/>
                        </a:moveTo>
                        <a:cubicBezTo>
                          <a:pt x="57083" y="56559"/>
                          <a:pt x="57083" y="63671"/>
                          <a:pt x="56385" y="70212"/>
                        </a:cubicBezTo>
                        <a:cubicBezTo>
                          <a:pt x="47939" y="66656"/>
                          <a:pt x="39049" y="65259"/>
                          <a:pt x="30096" y="66338"/>
                        </a:cubicBezTo>
                        <a:cubicBezTo>
                          <a:pt x="21142" y="67418"/>
                          <a:pt x="12823" y="70847"/>
                          <a:pt x="5458" y="76308"/>
                        </a:cubicBezTo>
                        <a:cubicBezTo>
                          <a:pt x="3235" y="70148"/>
                          <a:pt x="1584" y="63163"/>
                          <a:pt x="695" y="55797"/>
                        </a:cubicBezTo>
                        <a:cubicBezTo>
                          <a:pt x="-2734" y="26905"/>
                          <a:pt x="6854" y="1949"/>
                          <a:pt x="22222" y="108"/>
                        </a:cubicBezTo>
                        <a:cubicBezTo>
                          <a:pt x="37588" y="-1734"/>
                          <a:pt x="52765" y="20237"/>
                          <a:pt x="56194" y="4919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87F389F8-E103-4350-8C2D-DF37FAD7176E}"/>
                      </a:ext>
                    </a:extLst>
                  </p:cNvPr>
                  <p:cNvSpPr/>
                  <p:nvPr/>
                </p:nvSpPr>
                <p:spPr>
                  <a:xfrm>
                    <a:off x="11195466" y="1238211"/>
                    <a:ext cx="148020" cy="220346"/>
                  </a:xfrm>
                  <a:custGeom>
                    <a:avLst/>
                    <a:gdLst>
                      <a:gd name="connsiteX0" fmla="*/ 146839 w 148020"/>
                      <a:gd name="connsiteY0" fmla="*/ 101512 h 220346"/>
                      <a:gd name="connsiteX1" fmla="*/ 87086 w 148020"/>
                      <a:gd name="connsiteY1" fmla="*/ 220003 h 220346"/>
                      <a:gd name="connsiteX2" fmla="*/ 1171 w 148020"/>
                      <a:gd name="connsiteY2" fmla="*/ 118847 h 220346"/>
                      <a:gd name="connsiteX3" fmla="*/ 36286 w 148020"/>
                      <a:gd name="connsiteY3" fmla="*/ 10326 h 220346"/>
                      <a:gd name="connsiteX4" fmla="*/ 60924 w 148020"/>
                      <a:gd name="connsiteY4" fmla="*/ 356 h 220346"/>
                      <a:gd name="connsiteX5" fmla="*/ 87214 w 148020"/>
                      <a:gd name="connsiteY5" fmla="*/ 4230 h 220346"/>
                      <a:gd name="connsiteX6" fmla="*/ 146839 w 148020"/>
                      <a:gd name="connsiteY6" fmla="*/ 101512 h 22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020" h="220346">
                        <a:moveTo>
                          <a:pt x="146839" y="101512"/>
                        </a:moveTo>
                        <a:cubicBezTo>
                          <a:pt x="154078" y="162154"/>
                          <a:pt x="127282" y="215177"/>
                          <a:pt x="87086" y="220003"/>
                        </a:cubicBezTo>
                        <a:cubicBezTo>
                          <a:pt x="46890" y="224765"/>
                          <a:pt x="8410" y="179490"/>
                          <a:pt x="1171" y="118847"/>
                        </a:cubicBezTo>
                        <a:cubicBezTo>
                          <a:pt x="-4417" y="71730"/>
                          <a:pt x="10442" y="29185"/>
                          <a:pt x="36286" y="10326"/>
                        </a:cubicBezTo>
                        <a:cubicBezTo>
                          <a:pt x="43652" y="4928"/>
                          <a:pt x="51971" y="1436"/>
                          <a:pt x="60924" y="356"/>
                        </a:cubicBezTo>
                        <a:cubicBezTo>
                          <a:pt x="69877" y="-723"/>
                          <a:pt x="78768" y="674"/>
                          <a:pt x="87214" y="4230"/>
                        </a:cubicBezTo>
                        <a:cubicBezTo>
                          <a:pt x="116740" y="16485"/>
                          <a:pt x="141252" y="54331"/>
                          <a:pt x="146839" y="10151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1" name="Graphic 2">
                  <a:extLst>
                    <a:ext uri="{FF2B5EF4-FFF2-40B4-BE49-F238E27FC236}">
                      <a16:creationId xmlns:a16="http://schemas.microsoft.com/office/drawing/2014/main" id="{B7FE8A33-879C-4BC9-B39B-F396B1707AA5}"/>
                    </a:ext>
                  </a:extLst>
                </p:cNvPr>
                <p:cNvGrpSpPr/>
                <p:nvPr/>
              </p:nvGrpSpPr>
              <p:grpSpPr>
                <a:xfrm>
                  <a:off x="10570438" y="942862"/>
                  <a:ext cx="191543" cy="251864"/>
                  <a:chOff x="10570438" y="942862"/>
                  <a:chExt cx="191543" cy="251864"/>
                </a:xfrm>
                <a:solidFill>
                  <a:schemeClr val="accent1"/>
                </a:solidFill>
              </p:grpSpPr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529CEB1A-6BE6-403C-8F76-A8CCF948A21C}"/>
                      </a:ext>
                    </a:extLst>
                  </p:cNvPr>
                  <p:cNvSpPr/>
                  <p:nvPr/>
                </p:nvSpPr>
                <p:spPr>
                  <a:xfrm>
                    <a:off x="10691939" y="942862"/>
                    <a:ext cx="70041" cy="78281"/>
                  </a:xfrm>
                  <a:custGeom>
                    <a:avLst/>
                    <a:gdLst>
                      <a:gd name="connsiteX0" fmla="*/ 9525 w 70041"/>
                      <a:gd name="connsiteY0" fmla="*/ 31418 h 78281"/>
                      <a:gd name="connsiteX1" fmla="*/ 0 w 70041"/>
                      <a:gd name="connsiteY1" fmla="*/ 50151 h 78281"/>
                      <a:gd name="connsiteX2" fmla="*/ 25273 w 70041"/>
                      <a:gd name="connsiteY2" fmla="*/ 58406 h 78281"/>
                      <a:gd name="connsiteX3" fmla="*/ 42926 w 70041"/>
                      <a:gd name="connsiteY3" fmla="*/ 78281 h 78281"/>
                      <a:gd name="connsiteX4" fmla="*/ 56261 w 70041"/>
                      <a:gd name="connsiteY4" fmla="*/ 62025 h 78281"/>
                      <a:gd name="connsiteX5" fmla="*/ 61785 w 70041"/>
                      <a:gd name="connsiteY5" fmla="*/ 2589 h 78281"/>
                      <a:gd name="connsiteX6" fmla="*/ 9525 w 70041"/>
                      <a:gd name="connsiteY6" fmla="*/ 31418 h 78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41" h="78281">
                        <a:moveTo>
                          <a:pt x="9525" y="31418"/>
                        </a:moveTo>
                        <a:cubicBezTo>
                          <a:pt x="5461" y="37641"/>
                          <a:pt x="2286" y="43991"/>
                          <a:pt x="0" y="50151"/>
                        </a:cubicBezTo>
                        <a:cubicBezTo>
                          <a:pt x="9144" y="50722"/>
                          <a:pt x="17717" y="53453"/>
                          <a:pt x="25273" y="58406"/>
                        </a:cubicBezTo>
                        <a:cubicBezTo>
                          <a:pt x="32829" y="63359"/>
                          <a:pt x="38735" y="70153"/>
                          <a:pt x="42926" y="78281"/>
                        </a:cubicBezTo>
                        <a:cubicBezTo>
                          <a:pt x="47689" y="73709"/>
                          <a:pt x="52197" y="68248"/>
                          <a:pt x="56261" y="62025"/>
                        </a:cubicBezTo>
                        <a:cubicBezTo>
                          <a:pt x="72199" y="37641"/>
                          <a:pt x="74676" y="11035"/>
                          <a:pt x="61785" y="2589"/>
                        </a:cubicBezTo>
                        <a:cubicBezTo>
                          <a:pt x="48895" y="-5856"/>
                          <a:pt x="25464" y="7034"/>
                          <a:pt x="9525" y="3141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FF8091FA-1B3C-45E0-899F-BD06A2E8FBC1}"/>
                      </a:ext>
                    </a:extLst>
                  </p:cNvPr>
                  <p:cNvSpPr/>
                  <p:nvPr/>
                </p:nvSpPr>
                <p:spPr>
                  <a:xfrm>
                    <a:off x="10570438" y="992881"/>
                    <a:ext cx="172434" cy="201845"/>
                  </a:xfrm>
                  <a:custGeom>
                    <a:avLst/>
                    <a:gdLst>
                      <a:gd name="connsiteX0" fmla="*/ 24855 w 172434"/>
                      <a:gd name="connsiteY0" fmla="*/ 60774 h 201845"/>
                      <a:gd name="connsiteX1" fmla="*/ 25680 w 172434"/>
                      <a:gd name="connsiteY1" fmla="*/ 193489 h 201845"/>
                      <a:gd name="connsiteX2" fmla="*/ 147600 w 172434"/>
                      <a:gd name="connsiteY2" fmla="*/ 141102 h 201845"/>
                      <a:gd name="connsiteX3" fmla="*/ 164427 w 172434"/>
                      <a:gd name="connsiteY3" fmla="*/ 28262 h 201845"/>
                      <a:gd name="connsiteX4" fmla="*/ 146774 w 172434"/>
                      <a:gd name="connsiteY4" fmla="*/ 8387 h 201845"/>
                      <a:gd name="connsiteX5" fmla="*/ 121501 w 172434"/>
                      <a:gd name="connsiteY5" fmla="*/ 132 h 201845"/>
                      <a:gd name="connsiteX6" fmla="*/ 24855 w 172434"/>
                      <a:gd name="connsiteY6" fmla="*/ 60774 h 201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2434" h="201845">
                        <a:moveTo>
                          <a:pt x="24855" y="60774"/>
                        </a:moveTo>
                        <a:cubicBezTo>
                          <a:pt x="-8610" y="111892"/>
                          <a:pt x="-8229" y="171264"/>
                          <a:pt x="25680" y="193489"/>
                        </a:cubicBezTo>
                        <a:cubicBezTo>
                          <a:pt x="59589" y="215651"/>
                          <a:pt x="114135" y="192219"/>
                          <a:pt x="147600" y="141102"/>
                        </a:cubicBezTo>
                        <a:cubicBezTo>
                          <a:pt x="173571" y="101351"/>
                          <a:pt x="179159" y="56647"/>
                          <a:pt x="164427" y="28262"/>
                        </a:cubicBezTo>
                        <a:cubicBezTo>
                          <a:pt x="160236" y="20134"/>
                          <a:pt x="154330" y="13340"/>
                          <a:pt x="146774" y="8387"/>
                        </a:cubicBezTo>
                        <a:cubicBezTo>
                          <a:pt x="139218" y="3434"/>
                          <a:pt x="130645" y="767"/>
                          <a:pt x="121501" y="132"/>
                        </a:cubicBezTo>
                        <a:cubicBezTo>
                          <a:pt x="89624" y="-1964"/>
                          <a:pt x="50826" y="21023"/>
                          <a:pt x="24855" y="60774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2" name="Graphic 2">
                  <a:extLst>
                    <a:ext uri="{FF2B5EF4-FFF2-40B4-BE49-F238E27FC236}">
                      <a16:creationId xmlns:a16="http://schemas.microsoft.com/office/drawing/2014/main" id="{99F372C8-1A35-4E77-A777-776D4B801E04}"/>
                    </a:ext>
                  </a:extLst>
                </p:cNvPr>
                <p:cNvGrpSpPr/>
                <p:nvPr/>
              </p:nvGrpSpPr>
              <p:grpSpPr>
                <a:xfrm>
                  <a:off x="10264964" y="821286"/>
                  <a:ext cx="242137" cy="204174"/>
                  <a:chOff x="10264964" y="821286"/>
                  <a:chExt cx="242137" cy="204174"/>
                </a:xfrm>
                <a:solidFill>
                  <a:schemeClr val="accent1"/>
                </a:solidFill>
              </p:grpSpPr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851E63ED-F071-4D59-8C92-5FAC549FDA49}"/>
                      </a:ext>
                    </a:extLst>
                  </p:cNvPr>
                  <p:cNvSpPr/>
                  <p:nvPr/>
                </p:nvSpPr>
                <p:spPr>
                  <a:xfrm>
                    <a:off x="10429747" y="821286"/>
                    <a:ext cx="77354" cy="72221"/>
                  </a:xfrm>
                  <a:custGeom>
                    <a:avLst/>
                    <a:gdLst>
                      <a:gd name="connsiteX0" fmla="*/ 15177 w 77354"/>
                      <a:gd name="connsiteY0" fmla="*/ 16977 h 72221"/>
                      <a:gd name="connsiteX1" fmla="*/ 0 w 77354"/>
                      <a:gd name="connsiteY1" fmla="*/ 31582 h 72221"/>
                      <a:gd name="connsiteX2" fmla="*/ 21146 w 77354"/>
                      <a:gd name="connsiteY2" fmla="*/ 47647 h 72221"/>
                      <a:gd name="connsiteX3" fmla="*/ 31306 w 77354"/>
                      <a:gd name="connsiteY3" fmla="*/ 72222 h 72221"/>
                      <a:gd name="connsiteX4" fmla="*/ 49276 w 77354"/>
                      <a:gd name="connsiteY4" fmla="*/ 61236 h 72221"/>
                      <a:gd name="connsiteX5" fmla="*/ 73978 w 77354"/>
                      <a:gd name="connsiteY5" fmla="*/ 6880 h 72221"/>
                      <a:gd name="connsiteX6" fmla="*/ 15177 w 77354"/>
                      <a:gd name="connsiteY6" fmla="*/ 16977 h 7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354" h="72221">
                        <a:moveTo>
                          <a:pt x="15177" y="16977"/>
                        </a:moveTo>
                        <a:cubicBezTo>
                          <a:pt x="9271" y="21485"/>
                          <a:pt x="4191" y="26502"/>
                          <a:pt x="0" y="31582"/>
                        </a:cubicBezTo>
                        <a:cubicBezTo>
                          <a:pt x="8446" y="35138"/>
                          <a:pt x="15684" y="40472"/>
                          <a:pt x="21146" y="47647"/>
                        </a:cubicBezTo>
                        <a:cubicBezTo>
                          <a:pt x="26670" y="54823"/>
                          <a:pt x="29972" y="63141"/>
                          <a:pt x="31306" y="72222"/>
                        </a:cubicBezTo>
                        <a:cubicBezTo>
                          <a:pt x="37274" y="69491"/>
                          <a:pt x="43371" y="65808"/>
                          <a:pt x="49276" y="61236"/>
                        </a:cubicBezTo>
                        <a:cubicBezTo>
                          <a:pt x="72327" y="43456"/>
                          <a:pt x="83439" y="19136"/>
                          <a:pt x="73978" y="6880"/>
                        </a:cubicBezTo>
                        <a:cubicBezTo>
                          <a:pt x="64580" y="-5375"/>
                          <a:pt x="38227" y="-803"/>
                          <a:pt x="15177" y="1697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3B87282C-C84E-4E48-93CE-2CBE19431D51}"/>
                      </a:ext>
                    </a:extLst>
                  </p:cNvPr>
                  <p:cNvSpPr/>
                  <p:nvPr/>
                </p:nvSpPr>
                <p:spPr>
                  <a:xfrm>
                    <a:off x="10264964" y="847354"/>
                    <a:ext cx="196734" cy="178107"/>
                  </a:xfrm>
                  <a:custGeom>
                    <a:avLst/>
                    <a:gdLst>
                      <a:gd name="connsiteX0" fmla="*/ 53594 w 196734"/>
                      <a:gd name="connsiteY0" fmla="*/ 30978 h 178107"/>
                      <a:gd name="connsiteX1" fmla="*/ 10795 w 196734"/>
                      <a:gd name="connsiteY1" fmla="*/ 156581 h 178107"/>
                      <a:gd name="connsiteX2" fmla="*/ 143129 w 196734"/>
                      <a:gd name="connsiteY2" fmla="*/ 147119 h 178107"/>
                      <a:gd name="connsiteX3" fmla="*/ 196089 w 196734"/>
                      <a:gd name="connsiteY3" fmla="*/ 46091 h 178107"/>
                      <a:gd name="connsiteX4" fmla="*/ 185929 w 196734"/>
                      <a:gd name="connsiteY4" fmla="*/ 21516 h 178107"/>
                      <a:gd name="connsiteX5" fmla="*/ 164783 w 196734"/>
                      <a:gd name="connsiteY5" fmla="*/ 5451 h 178107"/>
                      <a:gd name="connsiteX6" fmla="*/ 53594 w 196734"/>
                      <a:gd name="connsiteY6" fmla="*/ 30978 h 17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6734" h="178107">
                        <a:moveTo>
                          <a:pt x="53594" y="30978"/>
                        </a:moveTo>
                        <a:cubicBezTo>
                          <a:pt x="5207" y="68252"/>
                          <a:pt x="-13906" y="124513"/>
                          <a:pt x="10795" y="156581"/>
                        </a:cubicBezTo>
                        <a:cubicBezTo>
                          <a:pt x="35497" y="188648"/>
                          <a:pt x="94806" y="184394"/>
                          <a:pt x="143129" y="147119"/>
                        </a:cubicBezTo>
                        <a:cubicBezTo>
                          <a:pt x="180722" y="118163"/>
                          <a:pt x="200661" y="77714"/>
                          <a:pt x="196089" y="46091"/>
                        </a:cubicBezTo>
                        <a:cubicBezTo>
                          <a:pt x="194755" y="37010"/>
                          <a:pt x="191453" y="28692"/>
                          <a:pt x="185929" y="21516"/>
                        </a:cubicBezTo>
                        <a:cubicBezTo>
                          <a:pt x="180404" y="14341"/>
                          <a:pt x="173165" y="9007"/>
                          <a:pt x="164783" y="5451"/>
                        </a:cubicBezTo>
                        <a:cubicBezTo>
                          <a:pt x="135382" y="-6995"/>
                          <a:pt x="91187" y="2022"/>
                          <a:pt x="53594" y="3097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3" name="Graphic 2">
                  <a:extLst>
                    <a:ext uri="{FF2B5EF4-FFF2-40B4-BE49-F238E27FC236}">
                      <a16:creationId xmlns:a16="http://schemas.microsoft.com/office/drawing/2014/main" id="{D73E786A-132C-48AA-8377-BA1ECDE9E6E4}"/>
                    </a:ext>
                  </a:extLst>
                </p:cNvPr>
                <p:cNvGrpSpPr/>
                <p:nvPr/>
              </p:nvGrpSpPr>
              <p:grpSpPr>
                <a:xfrm>
                  <a:off x="9020109" y="14224"/>
                  <a:ext cx="232158" cy="161289"/>
                  <a:chOff x="9020109" y="14224"/>
                  <a:chExt cx="232158" cy="161289"/>
                </a:xfrm>
                <a:solidFill>
                  <a:schemeClr val="accent1"/>
                </a:solidFill>
              </p:grpSpPr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D6C95FA6-1B54-4248-BF86-809CD0C87904}"/>
                      </a:ext>
                    </a:extLst>
                  </p:cNvPr>
                  <p:cNvSpPr/>
                  <p:nvPr/>
                </p:nvSpPr>
                <p:spPr>
                  <a:xfrm>
                    <a:off x="9201911" y="14224"/>
                    <a:ext cx="50355" cy="29273"/>
                  </a:xfrm>
                  <a:custGeom>
                    <a:avLst/>
                    <a:gdLst>
                      <a:gd name="connsiteX0" fmla="*/ 50356 w 50355"/>
                      <a:gd name="connsiteY0" fmla="*/ 0 h 29273"/>
                      <a:gd name="connsiteX1" fmla="*/ 0 w 50355"/>
                      <a:gd name="connsiteY1" fmla="*/ 0 h 29273"/>
                      <a:gd name="connsiteX2" fmla="*/ 4191 w 50355"/>
                      <a:gd name="connsiteY2" fmla="*/ 4699 h 29273"/>
                      <a:gd name="connsiteX3" fmla="*/ 14351 w 50355"/>
                      <a:gd name="connsiteY3" fmla="*/ 29274 h 29273"/>
                      <a:gd name="connsiteX4" fmla="*/ 32321 w 50355"/>
                      <a:gd name="connsiteY4" fmla="*/ 18288 h 29273"/>
                      <a:gd name="connsiteX5" fmla="*/ 50356 w 50355"/>
                      <a:gd name="connsiteY5" fmla="*/ 0 h 29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355" h="29273">
                        <a:moveTo>
                          <a:pt x="50356" y="0"/>
                        </a:moveTo>
                        <a:lnTo>
                          <a:pt x="0" y="0"/>
                        </a:lnTo>
                        <a:cubicBezTo>
                          <a:pt x="1460" y="1461"/>
                          <a:pt x="2921" y="3048"/>
                          <a:pt x="4191" y="4699"/>
                        </a:cubicBezTo>
                        <a:cubicBezTo>
                          <a:pt x="9716" y="11811"/>
                          <a:pt x="13081" y="20193"/>
                          <a:pt x="14351" y="29274"/>
                        </a:cubicBezTo>
                        <a:cubicBezTo>
                          <a:pt x="20383" y="26543"/>
                          <a:pt x="26480" y="22860"/>
                          <a:pt x="32321" y="18288"/>
                        </a:cubicBezTo>
                        <a:cubicBezTo>
                          <a:pt x="39560" y="12637"/>
                          <a:pt x="45720" y="6350"/>
                          <a:pt x="50356" y="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0C0E3283-519A-490A-B835-70871A4F8157}"/>
                      </a:ext>
                    </a:extLst>
                  </p:cNvPr>
                  <p:cNvSpPr/>
                  <p:nvPr/>
                </p:nvSpPr>
                <p:spPr>
                  <a:xfrm>
                    <a:off x="9020109" y="14224"/>
                    <a:ext cx="196735" cy="161289"/>
                  </a:xfrm>
                  <a:custGeom>
                    <a:avLst/>
                    <a:gdLst>
                      <a:gd name="connsiteX0" fmla="*/ 10797 w 196735"/>
                      <a:gd name="connsiteY0" fmla="*/ 139764 h 161289"/>
                      <a:gd name="connsiteX1" fmla="*/ 143131 w 196735"/>
                      <a:gd name="connsiteY1" fmla="*/ 130302 h 161289"/>
                      <a:gd name="connsiteX2" fmla="*/ 196090 w 196735"/>
                      <a:gd name="connsiteY2" fmla="*/ 29274 h 161289"/>
                      <a:gd name="connsiteX3" fmla="*/ 185930 w 196735"/>
                      <a:gd name="connsiteY3" fmla="*/ 4699 h 161289"/>
                      <a:gd name="connsiteX4" fmla="*/ 181739 w 196735"/>
                      <a:gd name="connsiteY4" fmla="*/ 0 h 161289"/>
                      <a:gd name="connsiteX5" fmla="*/ 75249 w 196735"/>
                      <a:gd name="connsiteY5" fmla="*/ 0 h 161289"/>
                      <a:gd name="connsiteX6" fmla="*/ 53533 w 196735"/>
                      <a:gd name="connsiteY6" fmla="*/ 14161 h 161289"/>
                      <a:gd name="connsiteX7" fmla="*/ 10797 w 196735"/>
                      <a:gd name="connsiteY7" fmla="*/ 139764 h 16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6735" h="161289">
                        <a:moveTo>
                          <a:pt x="10797" y="139764"/>
                        </a:moveTo>
                        <a:cubicBezTo>
                          <a:pt x="35498" y="171831"/>
                          <a:pt x="94808" y="167577"/>
                          <a:pt x="143131" y="130302"/>
                        </a:cubicBezTo>
                        <a:cubicBezTo>
                          <a:pt x="180723" y="101346"/>
                          <a:pt x="200662" y="60897"/>
                          <a:pt x="196090" y="29274"/>
                        </a:cubicBezTo>
                        <a:cubicBezTo>
                          <a:pt x="194820" y="20193"/>
                          <a:pt x="191455" y="11874"/>
                          <a:pt x="185930" y="4699"/>
                        </a:cubicBezTo>
                        <a:cubicBezTo>
                          <a:pt x="184660" y="3048"/>
                          <a:pt x="183263" y="1461"/>
                          <a:pt x="181739" y="0"/>
                        </a:cubicBezTo>
                        <a:lnTo>
                          <a:pt x="75249" y="0"/>
                        </a:lnTo>
                        <a:cubicBezTo>
                          <a:pt x="67884" y="4001"/>
                          <a:pt x="60581" y="8763"/>
                          <a:pt x="53533" y="14161"/>
                        </a:cubicBezTo>
                        <a:cubicBezTo>
                          <a:pt x="5209" y="51435"/>
                          <a:pt x="-13904" y="107696"/>
                          <a:pt x="10797" y="139764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4" name="Graphic 2">
                  <a:extLst>
                    <a:ext uri="{FF2B5EF4-FFF2-40B4-BE49-F238E27FC236}">
                      <a16:creationId xmlns:a16="http://schemas.microsoft.com/office/drawing/2014/main" id="{987A9E80-562C-4C8D-B88E-5A327DB110D2}"/>
                    </a:ext>
                  </a:extLst>
                </p:cNvPr>
                <p:cNvGrpSpPr/>
                <p:nvPr/>
              </p:nvGrpSpPr>
              <p:grpSpPr>
                <a:xfrm>
                  <a:off x="10006443" y="613527"/>
                  <a:ext cx="152094" cy="281195"/>
                  <a:chOff x="10006443" y="613527"/>
                  <a:chExt cx="152094" cy="281195"/>
                </a:xfrm>
                <a:solidFill>
                  <a:schemeClr val="accent1"/>
                </a:solidFill>
              </p:grpSpPr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629EEACC-9F92-40DF-A75D-C5E8455C29A9}"/>
                      </a:ext>
                    </a:extLst>
                  </p:cNvPr>
                  <p:cNvSpPr/>
                  <p:nvPr/>
                </p:nvSpPr>
                <p:spPr>
                  <a:xfrm>
                    <a:off x="10082720" y="613527"/>
                    <a:ext cx="59925" cy="78114"/>
                  </a:xfrm>
                  <a:custGeom>
                    <a:avLst/>
                    <a:gdLst>
                      <a:gd name="connsiteX0" fmla="*/ 57024 w 59925"/>
                      <a:gd name="connsiteY0" fmla="*/ 58366 h 78114"/>
                      <a:gd name="connsiteX1" fmla="*/ 49721 w 59925"/>
                      <a:gd name="connsiteY1" fmla="*/ 78114 h 78114"/>
                      <a:gd name="connsiteX2" fmla="*/ 26543 w 59925"/>
                      <a:gd name="connsiteY2" fmla="*/ 65160 h 78114"/>
                      <a:gd name="connsiteX3" fmla="*/ 0 w 59925"/>
                      <a:gd name="connsiteY3" fmla="*/ 65668 h 78114"/>
                      <a:gd name="connsiteX4" fmla="*/ 2858 w 59925"/>
                      <a:gd name="connsiteY4" fmla="*/ 44840 h 78114"/>
                      <a:gd name="connsiteX5" fmla="*/ 42736 w 59925"/>
                      <a:gd name="connsiteY5" fmla="*/ 454 h 78114"/>
                      <a:gd name="connsiteX6" fmla="*/ 57024 w 59925"/>
                      <a:gd name="connsiteY6" fmla="*/ 58366 h 78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9925" h="78114">
                        <a:moveTo>
                          <a:pt x="57024" y="58366"/>
                        </a:moveTo>
                        <a:cubicBezTo>
                          <a:pt x="55245" y="65605"/>
                          <a:pt x="52705" y="72272"/>
                          <a:pt x="49721" y="78114"/>
                        </a:cubicBezTo>
                        <a:cubicBezTo>
                          <a:pt x="43053" y="71828"/>
                          <a:pt x="35306" y="67319"/>
                          <a:pt x="26543" y="65160"/>
                        </a:cubicBezTo>
                        <a:cubicBezTo>
                          <a:pt x="17780" y="63001"/>
                          <a:pt x="8827" y="63255"/>
                          <a:pt x="0" y="65668"/>
                        </a:cubicBezTo>
                        <a:cubicBezTo>
                          <a:pt x="127" y="59064"/>
                          <a:pt x="1080" y="52016"/>
                          <a:pt x="2858" y="44840"/>
                        </a:cubicBezTo>
                        <a:cubicBezTo>
                          <a:pt x="9906" y="16583"/>
                          <a:pt x="27749" y="-3293"/>
                          <a:pt x="42736" y="454"/>
                        </a:cubicBezTo>
                        <a:cubicBezTo>
                          <a:pt x="57722" y="4200"/>
                          <a:pt x="64136" y="30108"/>
                          <a:pt x="57024" y="583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4FF814D9-DC29-460B-9D87-DFB7747D0387}"/>
                      </a:ext>
                    </a:extLst>
                  </p:cNvPr>
                  <p:cNvSpPr/>
                  <p:nvPr/>
                </p:nvSpPr>
                <p:spPr>
                  <a:xfrm>
                    <a:off x="10006443" y="677189"/>
                    <a:ext cx="152094" cy="217533"/>
                  </a:xfrm>
                  <a:custGeom>
                    <a:avLst/>
                    <a:gdLst>
                      <a:gd name="connsiteX0" fmla="*/ 147207 w 152094"/>
                      <a:gd name="connsiteY0" fmla="*/ 126530 h 217533"/>
                      <a:gd name="connsiteX1" fmla="*/ 49226 w 152094"/>
                      <a:gd name="connsiteY1" fmla="*/ 216065 h 217533"/>
                      <a:gd name="connsiteX2" fmla="*/ 4903 w 152094"/>
                      <a:gd name="connsiteY2" fmla="*/ 90970 h 217533"/>
                      <a:gd name="connsiteX3" fmla="*/ 76277 w 152094"/>
                      <a:gd name="connsiteY3" fmla="*/ 2006 h 217533"/>
                      <a:gd name="connsiteX4" fmla="*/ 102820 w 152094"/>
                      <a:gd name="connsiteY4" fmla="*/ 1498 h 217533"/>
                      <a:gd name="connsiteX5" fmla="*/ 125998 w 152094"/>
                      <a:gd name="connsiteY5" fmla="*/ 14452 h 217533"/>
                      <a:gd name="connsiteX6" fmla="*/ 147207 w 152094"/>
                      <a:gd name="connsiteY6" fmla="*/ 126530 h 217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094" h="217533">
                        <a:moveTo>
                          <a:pt x="147207" y="126530"/>
                        </a:moveTo>
                        <a:cubicBezTo>
                          <a:pt x="132411" y="185775"/>
                          <a:pt x="88533" y="225844"/>
                          <a:pt x="49226" y="216065"/>
                        </a:cubicBezTo>
                        <a:cubicBezTo>
                          <a:pt x="9920" y="206222"/>
                          <a:pt x="-9892" y="150215"/>
                          <a:pt x="4903" y="90970"/>
                        </a:cubicBezTo>
                        <a:cubicBezTo>
                          <a:pt x="16397" y="44932"/>
                          <a:pt x="45480" y="10452"/>
                          <a:pt x="76277" y="2006"/>
                        </a:cubicBezTo>
                        <a:cubicBezTo>
                          <a:pt x="85103" y="-407"/>
                          <a:pt x="94121" y="-724"/>
                          <a:pt x="102820" y="1498"/>
                        </a:cubicBezTo>
                        <a:cubicBezTo>
                          <a:pt x="111583" y="3657"/>
                          <a:pt x="119394" y="8166"/>
                          <a:pt x="125998" y="14452"/>
                        </a:cubicBezTo>
                        <a:cubicBezTo>
                          <a:pt x="149238" y="36360"/>
                          <a:pt x="158701" y="80492"/>
                          <a:pt x="147207" y="12653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5" name="Graphic 2">
                  <a:extLst>
                    <a:ext uri="{FF2B5EF4-FFF2-40B4-BE49-F238E27FC236}">
                      <a16:creationId xmlns:a16="http://schemas.microsoft.com/office/drawing/2014/main" id="{FC32440B-C950-4906-92ED-43EA72A50FA2}"/>
                    </a:ext>
                  </a:extLst>
                </p:cNvPr>
                <p:cNvGrpSpPr/>
                <p:nvPr/>
              </p:nvGrpSpPr>
              <p:grpSpPr>
                <a:xfrm>
                  <a:off x="9777831" y="501385"/>
                  <a:ext cx="191542" cy="251826"/>
                  <a:chOff x="9777831" y="501385"/>
                  <a:chExt cx="191542" cy="251826"/>
                </a:xfrm>
                <a:solidFill>
                  <a:schemeClr val="accent1"/>
                </a:solidFill>
              </p:grpSpPr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3B39E033-E69E-4F02-B68E-FD0F7B67CD98}"/>
                      </a:ext>
                    </a:extLst>
                  </p:cNvPr>
                  <p:cNvSpPr/>
                  <p:nvPr/>
                </p:nvSpPr>
                <p:spPr>
                  <a:xfrm>
                    <a:off x="9899332" y="501385"/>
                    <a:ext cx="70041" cy="78306"/>
                  </a:xfrm>
                  <a:custGeom>
                    <a:avLst/>
                    <a:gdLst>
                      <a:gd name="connsiteX0" fmla="*/ 9525 w 70041"/>
                      <a:gd name="connsiteY0" fmla="*/ 31443 h 78306"/>
                      <a:gd name="connsiteX1" fmla="*/ 0 w 70041"/>
                      <a:gd name="connsiteY1" fmla="*/ 50176 h 78306"/>
                      <a:gd name="connsiteX2" fmla="*/ 25274 w 70041"/>
                      <a:gd name="connsiteY2" fmla="*/ 58431 h 78306"/>
                      <a:gd name="connsiteX3" fmla="*/ 42926 w 70041"/>
                      <a:gd name="connsiteY3" fmla="*/ 78306 h 78306"/>
                      <a:gd name="connsiteX4" fmla="*/ 56262 w 70041"/>
                      <a:gd name="connsiteY4" fmla="*/ 62050 h 78306"/>
                      <a:gd name="connsiteX5" fmla="*/ 61786 w 70041"/>
                      <a:gd name="connsiteY5" fmla="*/ 2614 h 78306"/>
                      <a:gd name="connsiteX6" fmla="*/ 9525 w 70041"/>
                      <a:gd name="connsiteY6" fmla="*/ 31443 h 78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41" h="78306">
                        <a:moveTo>
                          <a:pt x="9525" y="31443"/>
                        </a:moveTo>
                        <a:cubicBezTo>
                          <a:pt x="5462" y="37666"/>
                          <a:pt x="2287" y="44016"/>
                          <a:pt x="0" y="50176"/>
                        </a:cubicBezTo>
                        <a:cubicBezTo>
                          <a:pt x="9144" y="50747"/>
                          <a:pt x="17717" y="53478"/>
                          <a:pt x="25274" y="58431"/>
                        </a:cubicBezTo>
                        <a:cubicBezTo>
                          <a:pt x="32830" y="63384"/>
                          <a:pt x="38736" y="70178"/>
                          <a:pt x="42926" y="78306"/>
                        </a:cubicBezTo>
                        <a:cubicBezTo>
                          <a:pt x="47689" y="73734"/>
                          <a:pt x="52198" y="68273"/>
                          <a:pt x="56262" y="62050"/>
                        </a:cubicBezTo>
                        <a:cubicBezTo>
                          <a:pt x="72199" y="37666"/>
                          <a:pt x="74676" y="11060"/>
                          <a:pt x="61786" y="2614"/>
                        </a:cubicBezTo>
                        <a:cubicBezTo>
                          <a:pt x="48895" y="-5895"/>
                          <a:pt x="25527" y="7059"/>
                          <a:pt x="9525" y="314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46FF79BE-068B-48FC-AA80-3BD10068A000}"/>
                      </a:ext>
                    </a:extLst>
                  </p:cNvPr>
                  <p:cNvSpPr/>
                  <p:nvPr/>
                </p:nvSpPr>
                <p:spPr>
                  <a:xfrm>
                    <a:off x="9777831" y="551365"/>
                    <a:ext cx="172434" cy="201845"/>
                  </a:xfrm>
                  <a:custGeom>
                    <a:avLst/>
                    <a:gdLst>
                      <a:gd name="connsiteX0" fmla="*/ 24854 w 172434"/>
                      <a:gd name="connsiteY0" fmla="*/ 60774 h 201845"/>
                      <a:gd name="connsiteX1" fmla="*/ 25680 w 172434"/>
                      <a:gd name="connsiteY1" fmla="*/ 193489 h 201845"/>
                      <a:gd name="connsiteX2" fmla="*/ 147600 w 172434"/>
                      <a:gd name="connsiteY2" fmla="*/ 141102 h 201845"/>
                      <a:gd name="connsiteX3" fmla="*/ 164427 w 172434"/>
                      <a:gd name="connsiteY3" fmla="*/ 28262 h 201845"/>
                      <a:gd name="connsiteX4" fmla="*/ 146775 w 172434"/>
                      <a:gd name="connsiteY4" fmla="*/ 8387 h 201845"/>
                      <a:gd name="connsiteX5" fmla="*/ 121501 w 172434"/>
                      <a:gd name="connsiteY5" fmla="*/ 132 h 201845"/>
                      <a:gd name="connsiteX6" fmla="*/ 24854 w 172434"/>
                      <a:gd name="connsiteY6" fmla="*/ 60774 h 201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2434" h="201845">
                        <a:moveTo>
                          <a:pt x="24854" y="60774"/>
                        </a:moveTo>
                        <a:cubicBezTo>
                          <a:pt x="-8610" y="111892"/>
                          <a:pt x="-8229" y="171264"/>
                          <a:pt x="25680" y="193489"/>
                        </a:cubicBezTo>
                        <a:cubicBezTo>
                          <a:pt x="59589" y="215651"/>
                          <a:pt x="114136" y="192219"/>
                          <a:pt x="147600" y="141102"/>
                        </a:cubicBezTo>
                        <a:cubicBezTo>
                          <a:pt x="173572" y="101351"/>
                          <a:pt x="179160" y="56647"/>
                          <a:pt x="164427" y="28262"/>
                        </a:cubicBezTo>
                        <a:cubicBezTo>
                          <a:pt x="160237" y="20134"/>
                          <a:pt x="154331" y="13340"/>
                          <a:pt x="146775" y="8387"/>
                        </a:cubicBezTo>
                        <a:cubicBezTo>
                          <a:pt x="139218" y="3434"/>
                          <a:pt x="130646" y="767"/>
                          <a:pt x="121501" y="132"/>
                        </a:cubicBezTo>
                        <a:cubicBezTo>
                          <a:pt x="89625" y="-1964"/>
                          <a:pt x="50889" y="21087"/>
                          <a:pt x="24854" y="6077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6" name="Graphic 2">
                  <a:extLst>
                    <a:ext uri="{FF2B5EF4-FFF2-40B4-BE49-F238E27FC236}">
                      <a16:creationId xmlns:a16="http://schemas.microsoft.com/office/drawing/2014/main" id="{C5A8C1FC-0770-4AC4-83AA-6795537D648E}"/>
                    </a:ext>
                  </a:extLst>
                </p:cNvPr>
                <p:cNvGrpSpPr/>
                <p:nvPr/>
              </p:nvGrpSpPr>
              <p:grpSpPr>
                <a:xfrm>
                  <a:off x="9536365" y="358145"/>
                  <a:ext cx="242137" cy="204146"/>
                  <a:chOff x="9536365" y="358145"/>
                  <a:chExt cx="242137" cy="204146"/>
                </a:xfrm>
                <a:solidFill>
                  <a:schemeClr val="accent1"/>
                </a:solidFill>
              </p:grpSpPr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EB3CB77A-2F85-41D5-A608-729FE19A5BD3}"/>
                      </a:ext>
                    </a:extLst>
                  </p:cNvPr>
                  <p:cNvSpPr/>
                  <p:nvPr/>
                </p:nvSpPr>
                <p:spPr>
                  <a:xfrm>
                    <a:off x="9701148" y="358145"/>
                    <a:ext cx="77354" cy="72193"/>
                  </a:xfrm>
                  <a:custGeom>
                    <a:avLst/>
                    <a:gdLst>
                      <a:gd name="connsiteX0" fmla="*/ 15177 w 77354"/>
                      <a:gd name="connsiteY0" fmla="*/ 16949 h 72193"/>
                      <a:gd name="connsiteX1" fmla="*/ 0 w 77354"/>
                      <a:gd name="connsiteY1" fmla="*/ 31554 h 72193"/>
                      <a:gd name="connsiteX2" fmla="*/ 21145 w 77354"/>
                      <a:gd name="connsiteY2" fmla="*/ 47619 h 72193"/>
                      <a:gd name="connsiteX3" fmla="*/ 31306 w 77354"/>
                      <a:gd name="connsiteY3" fmla="*/ 72194 h 72193"/>
                      <a:gd name="connsiteX4" fmla="*/ 49276 w 77354"/>
                      <a:gd name="connsiteY4" fmla="*/ 61208 h 72193"/>
                      <a:gd name="connsiteX5" fmla="*/ 73978 w 77354"/>
                      <a:gd name="connsiteY5" fmla="*/ 6852 h 72193"/>
                      <a:gd name="connsiteX6" fmla="*/ 15177 w 77354"/>
                      <a:gd name="connsiteY6" fmla="*/ 16949 h 72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354" h="72193">
                        <a:moveTo>
                          <a:pt x="15177" y="16949"/>
                        </a:moveTo>
                        <a:cubicBezTo>
                          <a:pt x="9271" y="21457"/>
                          <a:pt x="4191" y="26474"/>
                          <a:pt x="0" y="31554"/>
                        </a:cubicBezTo>
                        <a:cubicBezTo>
                          <a:pt x="8445" y="35110"/>
                          <a:pt x="15684" y="40444"/>
                          <a:pt x="21145" y="47619"/>
                        </a:cubicBezTo>
                        <a:cubicBezTo>
                          <a:pt x="26670" y="54795"/>
                          <a:pt x="29972" y="63113"/>
                          <a:pt x="31306" y="72194"/>
                        </a:cubicBezTo>
                        <a:cubicBezTo>
                          <a:pt x="37274" y="69463"/>
                          <a:pt x="43370" y="65780"/>
                          <a:pt x="49276" y="61208"/>
                        </a:cubicBezTo>
                        <a:cubicBezTo>
                          <a:pt x="72327" y="43428"/>
                          <a:pt x="83439" y="19108"/>
                          <a:pt x="73978" y="6852"/>
                        </a:cubicBezTo>
                        <a:cubicBezTo>
                          <a:pt x="64580" y="-5340"/>
                          <a:pt x="38227" y="-831"/>
                          <a:pt x="15177" y="1694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DF73F438-4C5C-4C68-960B-E6BE367B5C68}"/>
                      </a:ext>
                    </a:extLst>
                  </p:cNvPr>
                  <p:cNvSpPr/>
                  <p:nvPr/>
                </p:nvSpPr>
                <p:spPr>
                  <a:xfrm>
                    <a:off x="9536365" y="384185"/>
                    <a:ext cx="196734" cy="178107"/>
                  </a:xfrm>
                  <a:custGeom>
                    <a:avLst/>
                    <a:gdLst>
                      <a:gd name="connsiteX0" fmla="*/ 53594 w 196734"/>
                      <a:gd name="connsiteY0" fmla="*/ 30978 h 178107"/>
                      <a:gd name="connsiteX1" fmla="*/ 10795 w 196734"/>
                      <a:gd name="connsiteY1" fmla="*/ 156581 h 178107"/>
                      <a:gd name="connsiteX2" fmla="*/ 143129 w 196734"/>
                      <a:gd name="connsiteY2" fmla="*/ 147119 h 178107"/>
                      <a:gd name="connsiteX3" fmla="*/ 196089 w 196734"/>
                      <a:gd name="connsiteY3" fmla="*/ 46091 h 178107"/>
                      <a:gd name="connsiteX4" fmla="*/ 185928 w 196734"/>
                      <a:gd name="connsiteY4" fmla="*/ 21516 h 178107"/>
                      <a:gd name="connsiteX5" fmla="*/ 164783 w 196734"/>
                      <a:gd name="connsiteY5" fmla="*/ 5451 h 178107"/>
                      <a:gd name="connsiteX6" fmla="*/ 53594 w 196734"/>
                      <a:gd name="connsiteY6" fmla="*/ 30978 h 17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6734" h="178107">
                        <a:moveTo>
                          <a:pt x="53594" y="30978"/>
                        </a:moveTo>
                        <a:cubicBezTo>
                          <a:pt x="5207" y="68252"/>
                          <a:pt x="-13906" y="124513"/>
                          <a:pt x="10795" y="156581"/>
                        </a:cubicBezTo>
                        <a:cubicBezTo>
                          <a:pt x="35497" y="188648"/>
                          <a:pt x="94806" y="184394"/>
                          <a:pt x="143129" y="147119"/>
                        </a:cubicBezTo>
                        <a:cubicBezTo>
                          <a:pt x="180722" y="118163"/>
                          <a:pt x="200661" y="77714"/>
                          <a:pt x="196089" y="46091"/>
                        </a:cubicBezTo>
                        <a:cubicBezTo>
                          <a:pt x="194755" y="37010"/>
                          <a:pt x="191453" y="28692"/>
                          <a:pt x="185928" y="21516"/>
                        </a:cubicBezTo>
                        <a:cubicBezTo>
                          <a:pt x="180404" y="14341"/>
                          <a:pt x="173165" y="9007"/>
                          <a:pt x="164783" y="5451"/>
                        </a:cubicBezTo>
                        <a:cubicBezTo>
                          <a:pt x="135382" y="-6995"/>
                          <a:pt x="91187" y="2022"/>
                          <a:pt x="53594" y="3097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97" name="Graphic 2">
                  <a:extLst>
                    <a:ext uri="{FF2B5EF4-FFF2-40B4-BE49-F238E27FC236}">
                      <a16:creationId xmlns:a16="http://schemas.microsoft.com/office/drawing/2014/main" id="{BF96DA2E-537C-4B06-B132-E81C961B5863}"/>
                    </a:ext>
                  </a:extLst>
                </p:cNvPr>
                <p:cNvGrpSpPr/>
                <p:nvPr/>
              </p:nvGrpSpPr>
              <p:grpSpPr>
                <a:xfrm>
                  <a:off x="9308324" y="132705"/>
                  <a:ext cx="152105" cy="281195"/>
                  <a:chOff x="9308324" y="132705"/>
                  <a:chExt cx="152105" cy="281195"/>
                </a:xfrm>
                <a:solidFill>
                  <a:schemeClr val="accent1"/>
                </a:solidFill>
              </p:grpSpPr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1F400642-5DD9-456C-9A8B-E505330162C5}"/>
                      </a:ext>
                    </a:extLst>
                  </p:cNvPr>
                  <p:cNvSpPr/>
                  <p:nvPr/>
                </p:nvSpPr>
                <p:spPr>
                  <a:xfrm>
                    <a:off x="9384665" y="132705"/>
                    <a:ext cx="59897" cy="78114"/>
                  </a:xfrm>
                  <a:custGeom>
                    <a:avLst/>
                    <a:gdLst>
                      <a:gd name="connsiteX0" fmla="*/ 57023 w 59897"/>
                      <a:gd name="connsiteY0" fmla="*/ 58366 h 78114"/>
                      <a:gd name="connsiteX1" fmla="*/ 49720 w 59897"/>
                      <a:gd name="connsiteY1" fmla="*/ 78114 h 78114"/>
                      <a:gd name="connsiteX2" fmla="*/ 26543 w 59897"/>
                      <a:gd name="connsiteY2" fmla="*/ 65160 h 78114"/>
                      <a:gd name="connsiteX3" fmla="*/ 0 w 59897"/>
                      <a:gd name="connsiteY3" fmla="*/ 65668 h 78114"/>
                      <a:gd name="connsiteX4" fmla="*/ 2857 w 59897"/>
                      <a:gd name="connsiteY4" fmla="*/ 44840 h 78114"/>
                      <a:gd name="connsiteX5" fmla="*/ 42735 w 59897"/>
                      <a:gd name="connsiteY5" fmla="*/ 454 h 78114"/>
                      <a:gd name="connsiteX6" fmla="*/ 57023 w 59897"/>
                      <a:gd name="connsiteY6" fmla="*/ 58366 h 78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9897" h="78114">
                        <a:moveTo>
                          <a:pt x="57023" y="58366"/>
                        </a:moveTo>
                        <a:cubicBezTo>
                          <a:pt x="55245" y="65605"/>
                          <a:pt x="52705" y="72272"/>
                          <a:pt x="49720" y="78114"/>
                        </a:cubicBezTo>
                        <a:cubicBezTo>
                          <a:pt x="43053" y="71828"/>
                          <a:pt x="35306" y="67319"/>
                          <a:pt x="26543" y="65160"/>
                        </a:cubicBezTo>
                        <a:cubicBezTo>
                          <a:pt x="17780" y="63001"/>
                          <a:pt x="8827" y="63255"/>
                          <a:pt x="0" y="65668"/>
                        </a:cubicBezTo>
                        <a:cubicBezTo>
                          <a:pt x="127" y="59064"/>
                          <a:pt x="1079" y="52016"/>
                          <a:pt x="2857" y="44840"/>
                        </a:cubicBezTo>
                        <a:cubicBezTo>
                          <a:pt x="9906" y="16583"/>
                          <a:pt x="27749" y="-3293"/>
                          <a:pt x="42735" y="454"/>
                        </a:cubicBezTo>
                        <a:cubicBezTo>
                          <a:pt x="57721" y="4137"/>
                          <a:pt x="64071" y="30108"/>
                          <a:pt x="57023" y="583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D402224-82B1-470B-9E7C-34977B20B867}"/>
                      </a:ext>
                    </a:extLst>
                  </p:cNvPr>
                  <p:cNvSpPr/>
                  <p:nvPr/>
                </p:nvSpPr>
                <p:spPr>
                  <a:xfrm>
                    <a:off x="9308324" y="196367"/>
                    <a:ext cx="152105" cy="217533"/>
                  </a:xfrm>
                  <a:custGeom>
                    <a:avLst/>
                    <a:gdLst>
                      <a:gd name="connsiteX0" fmla="*/ 147207 w 152105"/>
                      <a:gd name="connsiteY0" fmla="*/ 126530 h 217533"/>
                      <a:gd name="connsiteX1" fmla="*/ 49226 w 152105"/>
                      <a:gd name="connsiteY1" fmla="*/ 216065 h 217533"/>
                      <a:gd name="connsiteX2" fmla="*/ 4903 w 152105"/>
                      <a:gd name="connsiteY2" fmla="*/ 90970 h 217533"/>
                      <a:gd name="connsiteX3" fmla="*/ 76277 w 152105"/>
                      <a:gd name="connsiteY3" fmla="*/ 2006 h 217533"/>
                      <a:gd name="connsiteX4" fmla="*/ 102820 w 152105"/>
                      <a:gd name="connsiteY4" fmla="*/ 1498 h 217533"/>
                      <a:gd name="connsiteX5" fmla="*/ 125998 w 152105"/>
                      <a:gd name="connsiteY5" fmla="*/ 14452 h 217533"/>
                      <a:gd name="connsiteX6" fmla="*/ 147207 w 152105"/>
                      <a:gd name="connsiteY6" fmla="*/ 126530 h 217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105" h="217533">
                        <a:moveTo>
                          <a:pt x="147207" y="126530"/>
                        </a:moveTo>
                        <a:cubicBezTo>
                          <a:pt x="132411" y="185775"/>
                          <a:pt x="88532" y="225844"/>
                          <a:pt x="49226" y="216065"/>
                        </a:cubicBezTo>
                        <a:cubicBezTo>
                          <a:pt x="9919" y="206222"/>
                          <a:pt x="-9893" y="150215"/>
                          <a:pt x="4903" y="90970"/>
                        </a:cubicBezTo>
                        <a:cubicBezTo>
                          <a:pt x="16396" y="44932"/>
                          <a:pt x="45480" y="10452"/>
                          <a:pt x="76277" y="2006"/>
                        </a:cubicBezTo>
                        <a:cubicBezTo>
                          <a:pt x="85104" y="-407"/>
                          <a:pt x="94120" y="-724"/>
                          <a:pt x="102820" y="1498"/>
                        </a:cubicBezTo>
                        <a:cubicBezTo>
                          <a:pt x="111583" y="3657"/>
                          <a:pt x="119394" y="8166"/>
                          <a:pt x="125998" y="14452"/>
                        </a:cubicBezTo>
                        <a:cubicBezTo>
                          <a:pt x="149302" y="36423"/>
                          <a:pt x="158700" y="80492"/>
                          <a:pt x="147207" y="12653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585" name="Graphic 2">
              <a:extLst>
                <a:ext uri="{FF2B5EF4-FFF2-40B4-BE49-F238E27FC236}">
                  <a16:creationId xmlns:a16="http://schemas.microsoft.com/office/drawing/2014/main" id="{353F87A7-CCBC-42E6-A5E2-74631E05DD65}"/>
                </a:ext>
              </a:extLst>
            </p:cNvPr>
            <p:cNvGrpSpPr/>
            <p:nvPr/>
          </p:nvGrpSpPr>
          <p:grpSpPr>
            <a:xfrm>
              <a:off x="3593730" y="14224"/>
              <a:ext cx="5176190" cy="1003045"/>
              <a:chOff x="3593730" y="14224"/>
              <a:chExt cx="5176190" cy="1003045"/>
            </a:xfrm>
            <a:solidFill>
              <a:schemeClr val="accent1"/>
            </a:solidFill>
          </p:grpSpPr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6188555E-F7CF-4608-B313-D3AB4FBE6ADD}"/>
                  </a:ext>
                </a:extLst>
              </p:cNvPr>
              <p:cNvSpPr/>
              <p:nvPr/>
            </p:nvSpPr>
            <p:spPr>
              <a:xfrm>
                <a:off x="3769296" y="14224"/>
                <a:ext cx="5000624" cy="726249"/>
              </a:xfrm>
              <a:custGeom>
                <a:avLst/>
                <a:gdLst>
                  <a:gd name="connsiteX0" fmla="*/ 25527 w 5000624"/>
                  <a:gd name="connsiteY0" fmla="*/ 0 h 726249"/>
                  <a:gd name="connsiteX1" fmla="*/ 0 w 5000624"/>
                  <a:gd name="connsiteY1" fmla="*/ 0 h 726249"/>
                  <a:gd name="connsiteX2" fmla="*/ 347980 w 5000624"/>
                  <a:gd name="connsiteY2" fmla="*/ 238443 h 726249"/>
                  <a:gd name="connsiteX3" fmla="*/ 1093533 w 5000624"/>
                  <a:gd name="connsiteY3" fmla="*/ 532829 h 726249"/>
                  <a:gd name="connsiteX4" fmla="*/ 2280158 w 5000624"/>
                  <a:gd name="connsiteY4" fmla="*/ 717169 h 726249"/>
                  <a:gd name="connsiteX5" fmla="*/ 2581402 w 5000624"/>
                  <a:gd name="connsiteY5" fmla="*/ 726250 h 726249"/>
                  <a:gd name="connsiteX6" fmla="*/ 3545269 w 5000624"/>
                  <a:gd name="connsiteY6" fmla="*/ 626999 h 726249"/>
                  <a:gd name="connsiteX7" fmla="*/ 4158234 w 5000624"/>
                  <a:gd name="connsiteY7" fmla="*/ 447167 h 726249"/>
                  <a:gd name="connsiteX8" fmla="*/ 4462462 w 5000624"/>
                  <a:gd name="connsiteY8" fmla="*/ 317119 h 726249"/>
                  <a:gd name="connsiteX9" fmla="*/ 5000625 w 5000624"/>
                  <a:gd name="connsiteY9" fmla="*/ 63 h 726249"/>
                  <a:gd name="connsiteX10" fmla="*/ 4972495 w 5000624"/>
                  <a:gd name="connsiteY10" fmla="*/ 63 h 726249"/>
                  <a:gd name="connsiteX11" fmla="*/ 4454652 w 5000624"/>
                  <a:gd name="connsiteY11" fmla="*/ 302641 h 726249"/>
                  <a:gd name="connsiteX12" fmla="*/ 4134358 w 5000624"/>
                  <a:gd name="connsiteY12" fmla="*/ 438531 h 726249"/>
                  <a:gd name="connsiteX13" fmla="*/ 3541332 w 5000624"/>
                  <a:gd name="connsiteY13" fmla="*/ 611061 h 726249"/>
                  <a:gd name="connsiteX14" fmla="*/ 2281111 w 5000624"/>
                  <a:gd name="connsiteY14" fmla="*/ 700786 h 726249"/>
                  <a:gd name="connsiteX15" fmla="*/ 1097851 w 5000624"/>
                  <a:gd name="connsiteY15" fmla="*/ 517017 h 726249"/>
                  <a:gd name="connsiteX16" fmla="*/ 355917 w 5000624"/>
                  <a:gd name="connsiteY16" fmla="*/ 224092 h 726249"/>
                  <a:gd name="connsiteX17" fmla="*/ 25527 w 5000624"/>
                  <a:gd name="connsiteY17" fmla="*/ 0 h 726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000624" h="726249">
                    <a:moveTo>
                      <a:pt x="25527" y="0"/>
                    </a:moveTo>
                    <a:lnTo>
                      <a:pt x="0" y="0"/>
                    </a:lnTo>
                    <a:cubicBezTo>
                      <a:pt x="74739" y="64580"/>
                      <a:pt x="188468" y="150114"/>
                      <a:pt x="347980" y="238443"/>
                    </a:cubicBezTo>
                    <a:cubicBezTo>
                      <a:pt x="561721" y="356743"/>
                      <a:pt x="812609" y="455803"/>
                      <a:pt x="1093533" y="532829"/>
                    </a:cubicBezTo>
                    <a:cubicBezTo>
                      <a:pt x="1444498" y="629095"/>
                      <a:pt x="1843722" y="691134"/>
                      <a:pt x="2280158" y="717169"/>
                    </a:cubicBezTo>
                    <a:cubicBezTo>
                      <a:pt x="2381187" y="723202"/>
                      <a:pt x="2481644" y="726250"/>
                      <a:pt x="2581402" y="726250"/>
                    </a:cubicBezTo>
                    <a:cubicBezTo>
                      <a:pt x="2912555" y="726250"/>
                      <a:pt x="3235643" y="693039"/>
                      <a:pt x="3545269" y="626999"/>
                    </a:cubicBezTo>
                    <a:cubicBezTo>
                      <a:pt x="3747834" y="583819"/>
                      <a:pt x="3934841" y="529590"/>
                      <a:pt x="4158234" y="447167"/>
                    </a:cubicBezTo>
                    <a:cubicBezTo>
                      <a:pt x="4262057" y="407797"/>
                      <a:pt x="4363593" y="364427"/>
                      <a:pt x="4462462" y="317119"/>
                    </a:cubicBezTo>
                    <a:cubicBezTo>
                      <a:pt x="4695254" y="205804"/>
                      <a:pt x="4875530" y="90488"/>
                      <a:pt x="5000625" y="63"/>
                    </a:cubicBezTo>
                    <a:lnTo>
                      <a:pt x="4972495" y="63"/>
                    </a:lnTo>
                    <a:cubicBezTo>
                      <a:pt x="4848923" y="87884"/>
                      <a:pt x="4675569" y="197041"/>
                      <a:pt x="4454652" y="302641"/>
                    </a:cubicBezTo>
                    <a:cubicBezTo>
                      <a:pt x="4350703" y="352298"/>
                      <a:pt x="4243832" y="397637"/>
                      <a:pt x="4134358" y="438531"/>
                    </a:cubicBezTo>
                    <a:cubicBezTo>
                      <a:pt x="4012057" y="479679"/>
                      <a:pt x="3736785" y="569405"/>
                      <a:pt x="3541332" y="611061"/>
                    </a:cubicBezTo>
                    <a:cubicBezTo>
                      <a:pt x="3140075" y="696595"/>
                      <a:pt x="2716086" y="726758"/>
                      <a:pt x="2281111" y="700786"/>
                    </a:cubicBezTo>
                    <a:cubicBezTo>
                      <a:pt x="1845818" y="674815"/>
                      <a:pt x="1447737" y="612966"/>
                      <a:pt x="1097851" y="517017"/>
                    </a:cubicBezTo>
                    <a:cubicBezTo>
                      <a:pt x="810832" y="438277"/>
                      <a:pt x="558800" y="336360"/>
                      <a:pt x="355917" y="224092"/>
                    </a:cubicBezTo>
                    <a:cubicBezTo>
                      <a:pt x="210629" y="143637"/>
                      <a:pt x="102679" y="65151"/>
                      <a:pt x="25527" y="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29" name="Graphic 2">
                <a:extLst>
                  <a:ext uri="{FF2B5EF4-FFF2-40B4-BE49-F238E27FC236}">
                    <a16:creationId xmlns:a16="http://schemas.microsoft.com/office/drawing/2014/main" id="{853F196A-0E4D-4549-9336-F3AF722D08D0}"/>
                  </a:ext>
                </a:extLst>
              </p:cNvPr>
              <p:cNvGrpSpPr/>
              <p:nvPr/>
            </p:nvGrpSpPr>
            <p:grpSpPr>
              <a:xfrm>
                <a:off x="3593730" y="22851"/>
                <a:ext cx="5153629" cy="994418"/>
                <a:chOff x="3593730" y="22851"/>
                <a:chExt cx="5153629" cy="994418"/>
              </a:xfrm>
              <a:solidFill>
                <a:schemeClr val="accent1"/>
              </a:solidFill>
            </p:grpSpPr>
            <p:grpSp>
              <p:nvGrpSpPr>
                <p:cNvPr id="1630" name="Graphic 2">
                  <a:extLst>
                    <a:ext uri="{FF2B5EF4-FFF2-40B4-BE49-F238E27FC236}">
                      <a16:creationId xmlns:a16="http://schemas.microsoft.com/office/drawing/2014/main" id="{3A62782F-01A7-4324-B5F5-D0AE4CF7A2B8}"/>
                    </a:ext>
                  </a:extLst>
                </p:cNvPr>
                <p:cNvGrpSpPr/>
                <p:nvPr/>
              </p:nvGrpSpPr>
              <p:grpSpPr>
                <a:xfrm>
                  <a:off x="7374128" y="601027"/>
                  <a:ext cx="146684" cy="287909"/>
                  <a:chOff x="7374128" y="601027"/>
                  <a:chExt cx="146684" cy="287909"/>
                </a:xfrm>
                <a:solidFill>
                  <a:schemeClr val="accent1"/>
                </a:solidFill>
              </p:grpSpPr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0F7B56D4-1B4A-4CBE-A341-61B9377074CB}"/>
                      </a:ext>
                    </a:extLst>
                  </p:cNvPr>
                  <p:cNvSpPr/>
                  <p:nvPr/>
                </p:nvSpPr>
                <p:spPr>
                  <a:xfrm>
                    <a:off x="7419530" y="601027"/>
                    <a:ext cx="55879" cy="73659"/>
                  </a:xfrm>
                  <a:custGeom>
                    <a:avLst/>
                    <a:gdLst>
                      <a:gd name="connsiteX0" fmla="*/ 0 w 55879"/>
                      <a:gd name="connsiteY0" fmla="*/ 52768 h 73659"/>
                      <a:gd name="connsiteX1" fmla="*/ 2286 w 55879"/>
                      <a:gd name="connsiteY1" fmla="*/ 73660 h 73659"/>
                      <a:gd name="connsiteX2" fmla="*/ 27939 w 55879"/>
                      <a:gd name="connsiteY2" fmla="*/ 66675 h 73659"/>
                      <a:gd name="connsiteX3" fmla="*/ 53594 w 55879"/>
                      <a:gd name="connsiteY3" fmla="*/ 73660 h 73659"/>
                      <a:gd name="connsiteX4" fmla="*/ 55880 w 55879"/>
                      <a:gd name="connsiteY4" fmla="*/ 52768 h 73659"/>
                      <a:gd name="connsiteX5" fmla="*/ 27939 w 55879"/>
                      <a:gd name="connsiteY5" fmla="*/ 0 h 73659"/>
                      <a:gd name="connsiteX6" fmla="*/ 0 w 55879"/>
                      <a:gd name="connsiteY6" fmla="*/ 52768 h 7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79" h="73659">
                        <a:moveTo>
                          <a:pt x="0" y="52768"/>
                        </a:moveTo>
                        <a:cubicBezTo>
                          <a:pt x="0" y="60198"/>
                          <a:pt x="826" y="67246"/>
                          <a:pt x="2286" y="73660"/>
                        </a:cubicBezTo>
                        <a:cubicBezTo>
                          <a:pt x="10287" y="69152"/>
                          <a:pt x="18923" y="66675"/>
                          <a:pt x="27939" y="66675"/>
                        </a:cubicBezTo>
                        <a:cubicBezTo>
                          <a:pt x="36957" y="66675"/>
                          <a:pt x="45593" y="69152"/>
                          <a:pt x="53594" y="73660"/>
                        </a:cubicBezTo>
                        <a:cubicBezTo>
                          <a:pt x="55054" y="67246"/>
                          <a:pt x="55880" y="60198"/>
                          <a:pt x="55880" y="52768"/>
                        </a:cubicBezTo>
                        <a:cubicBezTo>
                          <a:pt x="55880" y="23622"/>
                          <a:pt x="43370" y="0"/>
                          <a:pt x="27939" y="0"/>
                        </a:cubicBezTo>
                        <a:cubicBezTo>
                          <a:pt x="12509" y="0"/>
                          <a:pt x="0" y="23622"/>
                          <a:pt x="0" y="5276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C222621A-CE5B-433F-B9B2-2A5FEF1D2577}"/>
                      </a:ext>
                    </a:extLst>
                  </p:cNvPr>
                  <p:cNvSpPr/>
                  <p:nvPr/>
                </p:nvSpPr>
                <p:spPr>
                  <a:xfrm>
                    <a:off x="7374128" y="667702"/>
                    <a:ext cx="146684" cy="221234"/>
                  </a:xfrm>
                  <a:custGeom>
                    <a:avLst/>
                    <a:gdLst>
                      <a:gd name="connsiteX0" fmla="*/ 0 w 146684"/>
                      <a:gd name="connsiteY0" fmla="*/ 110617 h 221234"/>
                      <a:gd name="connsiteX1" fmla="*/ 73342 w 146684"/>
                      <a:gd name="connsiteY1" fmla="*/ 221234 h 221234"/>
                      <a:gd name="connsiteX2" fmla="*/ 146685 w 146684"/>
                      <a:gd name="connsiteY2" fmla="*/ 110617 h 221234"/>
                      <a:gd name="connsiteX3" fmla="*/ 98996 w 146684"/>
                      <a:gd name="connsiteY3" fmla="*/ 6985 h 221234"/>
                      <a:gd name="connsiteX4" fmla="*/ 73342 w 146684"/>
                      <a:gd name="connsiteY4" fmla="*/ 0 h 221234"/>
                      <a:gd name="connsiteX5" fmla="*/ 47689 w 146684"/>
                      <a:gd name="connsiteY5" fmla="*/ 6985 h 221234"/>
                      <a:gd name="connsiteX6" fmla="*/ 0 w 146684"/>
                      <a:gd name="connsiteY6" fmla="*/ 110617 h 221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4" h="221234">
                        <a:moveTo>
                          <a:pt x="0" y="110617"/>
                        </a:moveTo>
                        <a:cubicBezTo>
                          <a:pt x="0" y="171704"/>
                          <a:pt x="32829" y="221234"/>
                          <a:pt x="73342" y="221234"/>
                        </a:cubicBezTo>
                        <a:cubicBezTo>
                          <a:pt x="113855" y="221234"/>
                          <a:pt x="146685" y="171704"/>
                          <a:pt x="146685" y="110617"/>
                        </a:cubicBezTo>
                        <a:cubicBezTo>
                          <a:pt x="146685" y="63119"/>
                          <a:pt x="126873" y="22669"/>
                          <a:pt x="98996" y="6985"/>
                        </a:cubicBezTo>
                        <a:cubicBezTo>
                          <a:pt x="90995" y="2476"/>
                          <a:pt x="82359" y="0"/>
                          <a:pt x="73342" y="0"/>
                        </a:cubicBezTo>
                        <a:cubicBezTo>
                          <a:pt x="64326" y="0"/>
                          <a:pt x="55690" y="2476"/>
                          <a:pt x="47689" y="6985"/>
                        </a:cubicBezTo>
                        <a:cubicBezTo>
                          <a:pt x="19812" y="22669"/>
                          <a:pt x="0" y="63182"/>
                          <a:pt x="0" y="1106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1" name="Graphic 2">
                  <a:extLst>
                    <a:ext uri="{FF2B5EF4-FFF2-40B4-BE49-F238E27FC236}">
                      <a16:creationId xmlns:a16="http://schemas.microsoft.com/office/drawing/2014/main" id="{58FB2BBA-CB56-44C5-8867-A894DFFD6A79}"/>
                    </a:ext>
                  </a:extLst>
                </p:cNvPr>
                <p:cNvGrpSpPr/>
                <p:nvPr/>
              </p:nvGrpSpPr>
              <p:grpSpPr>
                <a:xfrm>
                  <a:off x="7068372" y="649072"/>
                  <a:ext cx="156462" cy="275512"/>
                  <a:chOff x="7068372" y="649072"/>
                  <a:chExt cx="156462" cy="275512"/>
                </a:xfrm>
                <a:solidFill>
                  <a:schemeClr val="accent1"/>
                </a:solidFill>
              </p:grpSpPr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4EB10AB4-5597-4BAC-9877-71D17B1169BB}"/>
                      </a:ext>
                    </a:extLst>
                  </p:cNvPr>
                  <p:cNvSpPr/>
                  <p:nvPr/>
                </p:nvSpPr>
                <p:spPr>
                  <a:xfrm>
                    <a:off x="7156386" y="649072"/>
                    <a:ext cx="62725" cy="78827"/>
                  </a:xfrm>
                  <a:custGeom>
                    <a:avLst/>
                    <a:gdLst>
                      <a:gd name="connsiteX0" fmla="*/ 4699 w 62725"/>
                      <a:gd name="connsiteY0" fmla="*/ 41490 h 78827"/>
                      <a:gd name="connsiteX1" fmla="*/ 0 w 62725"/>
                      <a:gd name="connsiteY1" fmla="*/ 62000 h 78827"/>
                      <a:gd name="connsiteX2" fmla="*/ 26543 w 62725"/>
                      <a:gd name="connsiteY2" fmla="*/ 63842 h 78827"/>
                      <a:gd name="connsiteX3" fmla="*/ 48514 w 62725"/>
                      <a:gd name="connsiteY3" fmla="*/ 78828 h 78827"/>
                      <a:gd name="connsiteX4" fmla="*/ 57531 w 62725"/>
                      <a:gd name="connsiteY4" fmla="*/ 59841 h 78827"/>
                      <a:gd name="connsiteX5" fmla="*/ 48451 w 62725"/>
                      <a:gd name="connsiteY5" fmla="*/ 850 h 78827"/>
                      <a:gd name="connsiteX6" fmla="*/ 4699 w 62725"/>
                      <a:gd name="connsiteY6" fmla="*/ 41490 h 7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7">
                        <a:moveTo>
                          <a:pt x="4699" y="41490"/>
                        </a:moveTo>
                        <a:cubicBezTo>
                          <a:pt x="2286" y="48538"/>
                          <a:pt x="698" y="55460"/>
                          <a:pt x="0" y="62000"/>
                        </a:cubicBezTo>
                        <a:cubicBezTo>
                          <a:pt x="9017" y="60349"/>
                          <a:pt x="17970" y="60857"/>
                          <a:pt x="26543" y="63842"/>
                        </a:cubicBezTo>
                        <a:cubicBezTo>
                          <a:pt x="35116" y="66826"/>
                          <a:pt x="42418" y="71970"/>
                          <a:pt x="48514" y="78828"/>
                        </a:cubicBezTo>
                        <a:cubicBezTo>
                          <a:pt x="52007" y="73240"/>
                          <a:pt x="55118" y="66826"/>
                          <a:pt x="57531" y="59841"/>
                        </a:cubicBezTo>
                        <a:cubicBezTo>
                          <a:pt x="67120" y="32346"/>
                          <a:pt x="63056" y="5930"/>
                          <a:pt x="48451" y="850"/>
                        </a:cubicBezTo>
                        <a:cubicBezTo>
                          <a:pt x="33845" y="-4230"/>
                          <a:pt x="14288" y="13994"/>
                          <a:pt x="4699" y="414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F2AA1419-DEC2-4456-9C54-AD8C83415AF6}"/>
                      </a:ext>
                    </a:extLst>
                  </p:cNvPr>
                  <p:cNvSpPr/>
                  <p:nvPr/>
                </p:nvSpPr>
                <p:spPr>
                  <a:xfrm>
                    <a:off x="7068372" y="710143"/>
                    <a:ext cx="156462" cy="214441"/>
                  </a:xfrm>
                  <a:custGeom>
                    <a:avLst/>
                    <a:gdLst>
                      <a:gd name="connsiteX0" fmla="*/ 8956 w 156462"/>
                      <a:gd name="connsiteY0" fmla="*/ 83162 h 214441"/>
                      <a:gd name="connsiteX1" fmla="*/ 41912 w 156462"/>
                      <a:gd name="connsiteY1" fmla="*/ 211686 h 214441"/>
                      <a:gd name="connsiteX2" fmla="*/ 147513 w 156462"/>
                      <a:gd name="connsiteY2" fmla="*/ 131295 h 214441"/>
                      <a:gd name="connsiteX3" fmla="*/ 136528 w 156462"/>
                      <a:gd name="connsiteY3" fmla="*/ 17757 h 214441"/>
                      <a:gd name="connsiteX4" fmla="*/ 114557 w 156462"/>
                      <a:gd name="connsiteY4" fmla="*/ 2771 h 214441"/>
                      <a:gd name="connsiteX5" fmla="*/ 88014 w 156462"/>
                      <a:gd name="connsiteY5" fmla="*/ 930 h 214441"/>
                      <a:gd name="connsiteX6" fmla="*/ 8956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8956" y="83162"/>
                        </a:moveTo>
                        <a:cubicBezTo>
                          <a:pt x="-11110" y="140820"/>
                          <a:pt x="3685" y="198415"/>
                          <a:pt x="41912" y="211686"/>
                        </a:cubicBezTo>
                        <a:cubicBezTo>
                          <a:pt x="80140" y="224958"/>
                          <a:pt x="127447" y="189017"/>
                          <a:pt x="147513" y="131295"/>
                        </a:cubicBezTo>
                        <a:cubicBezTo>
                          <a:pt x="163071" y="86464"/>
                          <a:pt x="157673" y="41697"/>
                          <a:pt x="136528" y="17757"/>
                        </a:cubicBezTo>
                        <a:cubicBezTo>
                          <a:pt x="130495" y="10899"/>
                          <a:pt x="123129" y="5756"/>
                          <a:pt x="114557" y="2771"/>
                        </a:cubicBezTo>
                        <a:cubicBezTo>
                          <a:pt x="105984" y="-213"/>
                          <a:pt x="97031" y="-721"/>
                          <a:pt x="88014" y="930"/>
                        </a:cubicBezTo>
                        <a:cubicBezTo>
                          <a:pt x="56581" y="6581"/>
                          <a:pt x="24514" y="38331"/>
                          <a:pt x="8956" y="8316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2" name="Graphic 2">
                  <a:extLst>
                    <a:ext uri="{FF2B5EF4-FFF2-40B4-BE49-F238E27FC236}">
                      <a16:creationId xmlns:a16="http://schemas.microsoft.com/office/drawing/2014/main" id="{158B4DB1-5760-4985-8E7C-934AEEF527DE}"/>
                    </a:ext>
                  </a:extLst>
                </p:cNvPr>
                <p:cNvGrpSpPr/>
                <p:nvPr/>
              </p:nvGrpSpPr>
              <p:grpSpPr>
                <a:xfrm>
                  <a:off x="5571296" y="696380"/>
                  <a:ext cx="156462" cy="275512"/>
                  <a:chOff x="5571296" y="696380"/>
                  <a:chExt cx="156462" cy="275512"/>
                </a:xfrm>
                <a:solidFill>
                  <a:schemeClr val="accent1"/>
                </a:solidFill>
              </p:grpSpPr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CD29FF66-6B34-449E-9753-AB90DD30AB4A}"/>
                      </a:ext>
                    </a:extLst>
                  </p:cNvPr>
                  <p:cNvSpPr/>
                  <p:nvPr/>
                </p:nvSpPr>
                <p:spPr>
                  <a:xfrm>
                    <a:off x="5659310" y="696380"/>
                    <a:ext cx="62725" cy="78827"/>
                  </a:xfrm>
                  <a:custGeom>
                    <a:avLst/>
                    <a:gdLst>
                      <a:gd name="connsiteX0" fmla="*/ 4699 w 62725"/>
                      <a:gd name="connsiteY0" fmla="*/ 41490 h 78827"/>
                      <a:gd name="connsiteX1" fmla="*/ 0 w 62725"/>
                      <a:gd name="connsiteY1" fmla="*/ 62000 h 78827"/>
                      <a:gd name="connsiteX2" fmla="*/ 26543 w 62725"/>
                      <a:gd name="connsiteY2" fmla="*/ 63842 h 78827"/>
                      <a:gd name="connsiteX3" fmla="*/ 48514 w 62725"/>
                      <a:gd name="connsiteY3" fmla="*/ 78828 h 78827"/>
                      <a:gd name="connsiteX4" fmla="*/ 57531 w 62725"/>
                      <a:gd name="connsiteY4" fmla="*/ 59841 h 78827"/>
                      <a:gd name="connsiteX5" fmla="*/ 48451 w 62725"/>
                      <a:gd name="connsiteY5" fmla="*/ 850 h 78827"/>
                      <a:gd name="connsiteX6" fmla="*/ 4699 w 62725"/>
                      <a:gd name="connsiteY6" fmla="*/ 41490 h 7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7">
                        <a:moveTo>
                          <a:pt x="4699" y="41490"/>
                        </a:moveTo>
                        <a:cubicBezTo>
                          <a:pt x="2286" y="48538"/>
                          <a:pt x="699" y="55460"/>
                          <a:pt x="0" y="62000"/>
                        </a:cubicBezTo>
                        <a:cubicBezTo>
                          <a:pt x="9017" y="60349"/>
                          <a:pt x="17971" y="60857"/>
                          <a:pt x="26543" y="63842"/>
                        </a:cubicBezTo>
                        <a:cubicBezTo>
                          <a:pt x="35052" y="66826"/>
                          <a:pt x="42418" y="71970"/>
                          <a:pt x="48514" y="78828"/>
                        </a:cubicBezTo>
                        <a:cubicBezTo>
                          <a:pt x="52007" y="73240"/>
                          <a:pt x="55118" y="66826"/>
                          <a:pt x="57531" y="59841"/>
                        </a:cubicBezTo>
                        <a:cubicBezTo>
                          <a:pt x="67120" y="32346"/>
                          <a:pt x="63055" y="5930"/>
                          <a:pt x="48451" y="850"/>
                        </a:cubicBezTo>
                        <a:cubicBezTo>
                          <a:pt x="33846" y="-4230"/>
                          <a:pt x="14288" y="13994"/>
                          <a:pt x="4699" y="414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67FCBC61-8B75-4EE4-B1B3-C02DCEC73A98}"/>
                      </a:ext>
                    </a:extLst>
                  </p:cNvPr>
                  <p:cNvSpPr/>
                  <p:nvPr/>
                </p:nvSpPr>
                <p:spPr>
                  <a:xfrm>
                    <a:off x="5571296" y="757450"/>
                    <a:ext cx="156462" cy="214441"/>
                  </a:xfrm>
                  <a:custGeom>
                    <a:avLst/>
                    <a:gdLst>
                      <a:gd name="connsiteX0" fmla="*/ 8956 w 156462"/>
                      <a:gd name="connsiteY0" fmla="*/ 83162 h 214441"/>
                      <a:gd name="connsiteX1" fmla="*/ 41912 w 156462"/>
                      <a:gd name="connsiteY1" fmla="*/ 211686 h 214441"/>
                      <a:gd name="connsiteX2" fmla="*/ 147513 w 156462"/>
                      <a:gd name="connsiteY2" fmla="*/ 131295 h 214441"/>
                      <a:gd name="connsiteX3" fmla="*/ 136528 w 156462"/>
                      <a:gd name="connsiteY3" fmla="*/ 17757 h 214441"/>
                      <a:gd name="connsiteX4" fmla="*/ 114556 w 156462"/>
                      <a:gd name="connsiteY4" fmla="*/ 2771 h 214441"/>
                      <a:gd name="connsiteX5" fmla="*/ 88013 w 156462"/>
                      <a:gd name="connsiteY5" fmla="*/ 930 h 214441"/>
                      <a:gd name="connsiteX6" fmla="*/ 8956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8956" y="83162"/>
                        </a:moveTo>
                        <a:cubicBezTo>
                          <a:pt x="-11110" y="140820"/>
                          <a:pt x="3686" y="198415"/>
                          <a:pt x="41912" y="211686"/>
                        </a:cubicBezTo>
                        <a:cubicBezTo>
                          <a:pt x="80140" y="224958"/>
                          <a:pt x="127447" y="189017"/>
                          <a:pt x="147513" y="131295"/>
                        </a:cubicBezTo>
                        <a:cubicBezTo>
                          <a:pt x="163071" y="86464"/>
                          <a:pt x="157673" y="41697"/>
                          <a:pt x="136528" y="17757"/>
                        </a:cubicBezTo>
                        <a:cubicBezTo>
                          <a:pt x="130495" y="10899"/>
                          <a:pt x="123129" y="5756"/>
                          <a:pt x="114556" y="2771"/>
                        </a:cubicBezTo>
                        <a:cubicBezTo>
                          <a:pt x="106048" y="-213"/>
                          <a:pt x="97031" y="-721"/>
                          <a:pt x="88013" y="930"/>
                        </a:cubicBezTo>
                        <a:cubicBezTo>
                          <a:pt x="56581" y="6581"/>
                          <a:pt x="24577" y="38331"/>
                          <a:pt x="8956" y="8316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3" name="Graphic 2">
                  <a:extLst>
                    <a:ext uri="{FF2B5EF4-FFF2-40B4-BE49-F238E27FC236}">
                      <a16:creationId xmlns:a16="http://schemas.microsoft.com/office/drawing/2014/main" id="{3095E744-4601-4D82-84F5-021BCC26B7CF}"/>
                    </a:ext>
                  </a:extLst>
                </p:cNvPr>
                <p:cNvGrpSpPr/>
                <p:nvPr/>
              </p:nvGrpSpPr>
              <p:grpSpPr>
                <a:xfrm>
                  <a:off x="6775644" y="711681"/>
                  <a:ext cx="156462" cy="275514"/>
                  <a:chOff x="6775644" y="711681"/>
                  <a:chExt cx="156462" cy="275514"/>
                </a:xfrm>
                <a:solidFill>
                  <a:schemeClr val="accent1"/>
                </a:solidFill>
              </p:grpSpPr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5E98DFC4-D83C-4622-89F0-05F648F35FA2}"/>
                      </a:ext>
                    </a:extLst>
                  </p:cNvPr>
                  <p:cNvSpPr/>
                  <p:nvPr/>
                </p:nvSpPr>
                <p:spPr>
                  <a:xfrm>
                    <a:off x="6781368" y="711681"/>
                    <a:ext cx="62725" cy="78829"/>
                  </a:xfrm>
                  <a:custGeom>
                    <a:avLst/>
                    <a:gdLst>
                      <a:gd name="connsiteX0" fmla="*/ 58026 w 62725"/>
                      <a:gd name="connsiteY0" fmla="*/ 41492 h 78829"/>
                      <a:gd name="connsiteX1" fmla="*/ 62726 w 62725"/>
                      <a:gd name="connsiteY1" fmla="*/ 62002 h 78829"/>
                      <a:gd name="connsiteX2" fmla="*/ 36182 w 62725"/>
                      <a:gd name="connsiteY2" fmla="*/ 63844 h 78829"/>
                      <a:gd name="connsiteX3" fmla="*/ 14212 w 62725"/>
                      <a:gd name="connsiteY3" fmla="*/ 78830 h 78829"/>
                      <a:gd name="connsiteX4" fmla="*/ 5194 w 62725"/>
                      <a:gd name="connsiteY4" fmla="*/ 59843 h 78829"/>
                      <a:gd name="connsiteX5" fmla="*/ 14275 w 62725"/>
                      <a:gd name="connsiteY5" fmla="*/ 852 h 78829"/>
                      <a:gd name="connsiteX6" fmla="*/ 58026 w 62725"/>
                      <a:gd name="connsiteY6" fmla="*/ 41492 h 78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9">
                        <a:moveTo>
                          <a:pt x="58026" y="41492"/>
                        </a:moveTo>
                        <a:cubicBezTo>
                          <a:pt x="60439" y="48540"/>
                          <a:pt x="62026" y="55462"/>
                          <a:pt x="62726" y="62002"/>
                        </a:cubicBezTo>
                        <a:cubicBezTo>
                          <a:pt x="53708" y="60351"/>
                          <a:pt x="44755" y="60859"/>
                          <a:pt x="36182" y="63844"/>
                        </a:cubicBezTo>
                        <a:cubicBezTo>
                          <a:pt x="27610" y="66828"/>
                          <a:pt x="20307" y="71972"/>
                          <a:pt x="14212" y="78830"/>
                        </a:cubicBezTo>
                        <a:cubicBezTo>
                          <a:pt x="10719" y="73242"/>
                          <a:pt x="7607" y="66828"/>
                          <a:pt x="5194" y="59843"/>
                        </a:cubicBezTo>
                        <a:cubicBezTo>
                          <a:pt x="-4394" y="32348"/>
                          <a:pt x="-330" y="5932"/>
                          <a:pt x="14275" y="852"/>
                        </a:cubicBezTo>
                        <a:cubicBezTo>
                          <a:pt x="28880" y="-4228"/>
                          <a:pt x="48438" y="13933"/>
                          <a:pt x="58026" y="4149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24078898-D11C-410E-9182-168306FA3C31}"/>
                      </a:ext>
                    </a:extLst>
                  </p:cNvPr>
                  <p:cNvSpPr/>
                  <p:nvPr/>
                </p:nvSpPr>
                <p:spPr>
                  <a:xfrm>
                    <a:off x="6775644" y="772754"/>
                    <a:ext cx="156462" cy="214441"/>
                  </a:xfrm>
                  <a:custGeom>
                    <a:avLst/>
                    <a:gdLst>
                      <a:gd name="connsiteX0" fmla="*/ 147507 w 156462"/>
                      <a:gd name="connsiteY0" fmla="*/ 83162 h 214441"/>
                      <a:gd name="connsiteX1" fmla="*/ 114550 w 156462"/>
                      <a:gd name="connsiteY1" fmla="*/ 211686 h 214441"/>
                      <a:gd name="connsiteX2" fmla="*/ 8949 w 156462"/>
                      <a:gd name="connsiteY2" fmla="*/ 131295 h 214441"/>
                      <a:gd name="connsiteX3" fmla="*/ 19935 w 156462"/>
                      <a:gd name="connsiteY3" fmla="*/ 17757 h 214441"/>
                      <a:gd name="connsiteX4" fmla="*/ 41906 w 156462"/>
                      <a:gd name="connsiteY4" fmla="*/ 2771 h 214441"/>
                      <a:gd name="connsiteX5" fmla="*/ 68449 w 156462"/>
                      <a:gd name="connsiteY5" fmla="*/ 930 h 214441"/>
                      <a:gd name="connsiteX6" fmla="*/ 147507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147507" y="83162"/>
                        </a:moveTo>
                        <a:cubicBezTo>
                          <a:pt x="167573" y="140820"/>
                          <a:pt x="152777" y="198415"/>
                          <a:pt x="114550" y="211686"/>
                        </a:cubicBezTo>
                        <a:cubicBezTo>
                          <a:pt x="76323" y="224958"/>
                          <a:pt x="29015" y="189017"/>
                          <a:pt x="8949" y="131295"/>
                        </a:cubicBezTo>
                        <a:cubicBezTo>
                          <a:pt x="-6608" y="86464"/>
                          <a:pt x="-1211" y="41697"/>
                          <a:pt x="19935" y="17757"/>
                        </a:cubicBezTo>
                        <a:cubicBezTo>
                          <a:pt x="25968" y="10899"/>
                          <a:pt x="33334" y="5756"/>
                          <a:pt x="41906" y="2771"/>
                        </a:cubicBezTo>
                        <a:cubicBezTo>
                          <a:pt x="50478" y="-213"/>
                          <a:pt x="59432" y="-721"/>
                          <a:pt x="68449" y="930"/>
                        </a:cubicBezTo>
                        <a:cubicBezTo>
                          <a:pt x="99882" y="6581"/>
                          <a:pt x="131949" y="38268"/>
                          <a:pt x="147507" y="8316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4" name="Graphic 2">
                  <a:extLst>
                    <a:ext uri="{FF2B5EF4-FFF2-40B4-BE49-F238E27FC236}">
                      <a16:creationId xmlns:a16="http://schemas.microsoft.com/office/drawing/2014/main" id="{B37331E9-18B9-4271-9226-1AE8DD1275EB}"/>
                    </a:ext>
                  </a:extLst>
                </p:cNvPr>
                <p:cNvGrpSpPr/>
                <p:nvPr/>
              </p:nvGrpSpPr>
              <p:grpSpPr>
                <a:xfrm>
                  <a:off x="6481064" y="729361"/>
                  <a:ext cx="146684" cy="287908"/>
                  <a:chOff x="6481064" y="729361"/>
                  <a:chExt cx="146684" cy="287908"/>
                </a:xfrm>
                <a:solidFill>
                  <a:schemeClr val="accent1"/>
                </a:solidFill>
              </p:grpSpPr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BFD63F30-743A-474A-B1A0-868A3EE58B3D}"/>
                      </a:ext>
                    </a:extLst>
                  </p:cNvPr>
                  <p:cNvSpPr/>
                  <p:nvPr/>
                </p:nvSpPr>
                <p:spPr>
                  <a:xfrm>
                    <a:off x="6526466" y="729361"/>
                    <a:ext cx="55879" cy="73659"/>
                  </a:xfrm>
                  <a:custGeom>
                    <a:avLst/>
                    <a:gdLst>
                      <a:gd name="connsiteX0" fmla="*/ 0 w 55879"/>
                      <a:gd name="connsiteY0" fmla="*/ 52768 h 73659"/>
                      <a:gd name="connsiteX1" fmla="*/ 2286 w 55879"/>
                      <a:gd name="connsiteY1" fmla="*/ 73660 h 73659"/>
                      <a:gd name="connsiteX2" fmla="*/ 27939 w 55879"/>
                      <a:gd name="connsiteY2" fmla="*/ 66675 h 73659"/>
                      <a:gd name="connsiteX3" fmla="*/ 53594 w 55879"/>
                      <a:gd name="connsiteY3" fmla="*/ 73660 h 73659"/>
                      <a:gd name="connsiteX4" fmla="*/ 55880 w 55879"/>
                      <a:gd name="connsiteY4" fmla="*/ 52768 h 73659"/>
                      <a:gd name="connsiteX5" fmla="*/ 27939 w 55879"/>
                      <a:gd name="connsiteY5" fmla="*/ 0 h 73659"/>
                      <a:gd name="connsiteX6" fmla="*/ 0 w 55879"/>
                      <a:gd name="connsiteY6" fmla="*/ 52768 h 7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79" h="73659">
                        <a:moveTo>
                          <a:pt x="0" y="52768"/>
                        </a:moveTo>
                        <a:cubicBezTo>
                          <a:pt x="0" y="60198"/>
                          <a:pt x="826" y="67246"/>
                          <a:pt x="2286" y="73660"/>
                        </a:cubicBezTo>
                        <a:cubicBezTo>
                          <a:pt x="10287" y="69152"/>
                          <a:pt x="18923" y="66675"/>
                          <a:pt x="27939" y="66675"/>
                        </a:cubicBezTo>
                        <a:cubicBezTo>
                          <a:pt x="36957" y="66675"/>
                          <a:pt x="45593" y="69152"/>
                          <a:pt x="53594" y="73660"/>
                        </a:cubicBezTo>
                        <a:cubicBezTo>
                          <a:pt x="55054" y="67246"/>
                          <a:pt x="55880" y="60198"/>
                          <a:pt x="55880" y="52768"/>
                        </a:cubicBezTo>
                        <a:cubicBezTo>
                          <a:pt x="55880" y="23622"/>
                          <a:pt x="43370" y="0"/>
                          <a:pt x="27939" y="0"/>
                        </a:cubicBezTo>
                        <a:cubicBezTo>
                          <a:pt x="12509" y="0"/>
                          <a:pt x="0" y="23622"/>
                          <a:pt x="0" y="5276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289D5434-8448-4F18-9697-EFAC38A06E02}"/>
                      </a:ext>
                    </a:extLst>
                  </p:cNvPr>
                  <p:cNvSpPr/>
                  <p:nvPr/>
                </p:nvSpPr>
                <p:spPr>
                  <a:xfrm>
                    <a:off x="6481064" y="796036"/>
                    <a:ext cx="146684" cy="221233"/>
                  </a:xfrm>
                  <a:custGeom>
                    <a:avLst/>
                    <a:gdLst>
                      <a:gd name="connsiteX0" fmla="*/ 0 w 146684"/>
                      <a:gd name="connsiteY0" fmla="*/ 110617 h 221233"/>
                      <a:gd name="connsiteX1" fmla="*/ 73342 w 146684"/>
                      <a:gd name="connsiteY1" fmla="*/ 221234 h 221233"/>
                      <a:gd name="connsiteX2" fmla="*/ 146685 w 146684"/>
                      <a:gd name="connsiteY2" fmla="*/ 110617 h 221233"/>
                      <a:gd name="connsiteX3" fmla="*/ 98996 w 146684"/>
                      <a:gd name="connsiteY3" fmla="*/ 6985 h 221233"/>
                      <a:gd name="connsiteX4" fmla="*/ 73342 w 146684"/>
                      <a:gd name="connsiteY4" fmla="*/ 0 h 221233"/>
                      <a:gd name="connsiteX5" fmla="*/ 47689 w 146684"/>
                      <a:gd name="connsiteY5" fmla="*/ 6985 h 221233"/>
                      <a:gd name="connsiteX6" fmla="*/ 0 w 146684"/>
                      <a:gd name="connsiteY6" fmla="*/ 110617 h 221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4" h="221233">
                        <a:moveTo>
                          <a:pt x="0" y="110617"/>
                        </a:moveTo>
                        <a:cubicBezTo>
                          <a:pt x="0" y="171704"/>
                          <a:pt x="32830" y="221234"/>
                          <a:pt x="73342" y="221234"/>
                        </a:cubicBezTo>
                        <a:cubicBezTo>
                          <a:pt x="113855" y="221234"/>
                          <a:pt x="146685" y="171704"/>
                          <a:pt x="146685" y="110617"/>
                        </a:cubicBezTo>
                        <a:cubicBezTo>
                          <a:pt x="146685" y="63119"/>
                          <a:pt x="126873" y="22669"/>
                          <a:pt x="98996" y="6985"/>
                        </a:cubicBezTo>
                        <a:cubicBezTo>
                          <a:pt x="90995" y="2476"/>
                          <a:pt x="82359" y="0"/>
                          <a:pt x="73342" y="0"/>
                        </a:cubicBezTo>
                        <a:cubicBezTo>
                          <a:pt x="64326" y="0"/>
                          <a:pt x="55690" y="2476"/>
                          <a:pt x="47689" y="6985"/>
                        </a:cubicBezTo>
                        <a:cubicBezTo>
                          <a:pt x="19876" y="22669"/>
                          <a:pt x="0" y="63182"/>
                          <a:pt x="0" y="110617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5" name="Graphic 2">
                  <a:extLst>
                    <a:ext uri="{FF2B5EF4-FFF2-40B4-BE49-F238E27FC236}">
                      <a16:creationId xmlns:a16="http://schemas.microsoft.com/office/drawing/2014/main" id="{C4FB3943-CCC6-4D3B-A799-ACCB94902A38}"/>
                    </a:ext>
                  </a:extLst>
                </p:cNvPr>
                <p:cNvGrpSpPr/>
                <p:nvPr/>
              </p:nvGrpSpPr>
              <p:grpSpPr>
                <a:xfrm>
                  <a:off x="6196962" y="733781"/>
                  <a:ext cx="156462" cy="275512"/>
                  <a:chOff x="6196962" y="733781"/>
                  <a:chExt cx="156462" cy="275512"/>
                </a:xfrm>
                <a:solidFill>
                  <a:schemeClr val="accent1"/>
                </a:solidFill>
              </p:grpSpPr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81E568E3-9841-432D-809F-C881E9EC9719}"/>
                      </a:ext>
                    </a:extLst>
                  </p:cNvPr>
                  <p:cNvSpPr/>
                  <p:nvPr/>
                </p:nvSpPr>
                <p:spPr>
                  <a:xfrm>
                    <a:off x="6284976" y="733781"/>
                    <a:ext cx="62725" cy="78827"/>
                  </a:xfrm>
                  <a:custGeom>
                    <a:avLst/>
                    <a:gdLst>
                      <a:gd name="connsiteX0" fmla="*/ 4699 w 62725"/>
                      <a:gd name="connsiteY0" fmla="*/ 41490 h 78827"/>
                      <a:gd name="connsiteX1" fmla="*/ 0 w 62725"/>
                      <a:gd name="connsiteY1" fmla="*/ 62000 h 78827"/>
                      <a:gd name="connsiteX2" fmla="*/ 26543 w 62725"/>
                      <a:gd name="connsiteY2" fmla="*/ 63842 h 78827"/>
                      <a:gd name="connsiteX3" fmla="*/ 48514 w 62725"/>
                      <a:gd name="connsiteY3" fmla="*/ 78828 h 78827"/>
                      <a:gd name="connsiteX4" fmla="*/ 57531 w 62725"/>
                      <a:gd name="connsiteY4" fmla="*/ 59841 h 78827"/>
                      <a:gd name="connsiteX5" fmla="*/ 48451 w 62725"/>
                      <a:gd name="connsiteY5" fmla="*/ 850 h 78827"/>
                      <a:gd name="connsiteX6" fmla="*/ 4699 w 62725"/>
                      <a:gd name="connsiteY6" fmla="*/ 41490 h 7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7">
                        <a:moveTo>
                          <a:pt x="4699" y="41490"/>
                        </a:moveTo>
                        <a:cubicBezTo>
                          <a:pt x="2286" y="48538"/>
                          <a:pt x="698" y="55460"/>
                          <a:pt x="0" y="62000"/>
                        </a:cubicBezTo>
                        <a:cubicBezTo>
                          <a:pt x="9017" y="60349"/>
                          <a:pt x="17971" y="60857"/>
                          <a:pt x="26543" y="63842"/>
                        </a:cubicBezTo>
                        <a:cubicBezTo>
                          <a:pt x="35052" y="66826"/>
                          <a:pt x="42418" y="71970"/>
                          <a:pt x="48514" y="78828"/>
                        </a:cubicBezTo>
                        <a:cubicBezTo>
                          <a:pt x="52007" y="73240"/>
                          <a:pt x="55118" y="66826"/>
                          <a:pt x="57531" y="59841"/>
                        </a:cubicBezTo>
                        <a:cubicBezTo>
                          <a:pt x="67120" y="32346"/>
                          <a:pt x="63055" y="5930"/>
                          <a:pt x="48451" y="850"/>
                        </a:cubicBezTo>
                        <a:cubicBezTo>
                          <a:pt x="33846" y="-4230"/>
                          <a:pt x="14288" y="13994"/>
                          <a:pt x="4699" y="414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2E89FCE0-DAF1-4E1F-9DFB-F542650B1AAC}"/>
                      </a:ext>
                    </a:extLst>
                  </p:cNvPr>
                  <p:cNvSpPr/>
                  <p:nvPr/>
                </p:nvSpPr>
                <p:spPr>
                  <a:xfrm>
                    <a:off x="6196962" y="794852"/>
                    <a:ext cx="156462" cy="214441"/>
                  </a:xfrm>
                  <a:custGeom>
                    <a:avLst/>
                    <a:gdLst>
                      <a:gd name="connsiteX0" fmla="*/ 8956 w 156462"/>
                      <a:gd name="connsiteY0" fmla="*/ 83162 h 214441"/>
                      <a:gd name="connsiteX1" fmla="*/ 41913 w 156462"/>
                      <a:gd name="connsiteY1" fmla="*/ 211686 h 214441"/>
                      <a:gd name="connsiteX2" fmla="*/ 147513 w 156462"/>
                      <a:gd name="connsiteY2" fmla="*/ 131295 h 214441"/>
                      <a:gd name="connsiteX3" fmla="*/ 136528 w 156462"/>
                      <a:gd name="connsiteY3" fmla="*/ 17757 h 214441"/>
                      <a:gd name="connsiteX4" fmla="*/ 114557 w 156462"/>
                      <a:gd name="connsiteY4" fmla="*/ 2771 h 214441"/>
                      <a:gd name="connsiteX5" fmla="*/ 88014 w 156462"/>
                      <a:gd name="connsiteY5" fmla="*/ 930 h 214441"/>
                      <a:gd name="connsiteX6" fmla="*/ 8956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8956" y="83162"/>
                        </a:moveTo>
                        <a:cubicBezTo>
                          <a:pt x="-11110" y="140820"/>
                          <a:pt x="3685" y="198415"/>
                          <a:pt x="41913" y="211686"/>
                        </a:cubicBezTo>
                        <a:cubicBezTo>
                          <a:pt x="80140" y="224958"/>
                          <a:pt x="127447" y="189017"/>
                          <a:pt x="147513" y="131295"/>
                        </a:cubicBezTo>
                        <a:cubicBezTo>
                          <a:pt x="163071" y="86464"/>
                          <a:pt x="157673" y="41697"/>
                          <a:pt x="136528" y="17757"/>
                        </a:cubicBezTo>
                        <a:cubicBezTo>
                          <a:pt x="130495" y="10899"/>
                          <a:pt x="123129" y="5756"/>
                          <a:pt x="114557" y="2771"/>
                        </a:cubicBezTo>
                        <a:cubicBezTo>
                          <a:pt x="106047" y="-213"/>
                          <a:pt x="97031" y="-721"/>
                          <a:pt x="88014" y="930"/>
                        </a:cubicBezTo>
                        <a:cubicBezTo>
                          <a:pt x="56581" y="6581"/>
                          <a:pt x="24577" y="38331"/>
                          <a:pt x="8956" y="8316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6" name="Graphic 2">
                  <a:extLst>
                    <a:ext uri="{FF2B5EF4-FFF2-40B4-BE49-F238E27FC236}">
                      <a16:creationId xmlns:a16="http://schemas.microsoft.com/office/drawing/2014/main" id="{891A5397-CDA6-42FD-8C33-B0AE719E5C15}"/>
                    </a:ext>
                  </a:extLst>
                </p:cNvPr>
                <p:cNvGrpSpPr/>
                <p:nvPr/>
              </p:nvGrpSpPr>
              <p:grpSpPr>
                <a:xfrm>
                  <a:off x="5889057" y="707664"/>
                  <a:ext cx="156462" cy="275467"/>
                  <a:chOff x="5889057" y="707664"/>
                  <a:chExt cx="156462" cy="275467"/>
                </a:xfrm>
                <a:solidFill>
                  <a:schemeClr val="accent1"/>
                </a:solidFill>
              </p:grpSpPr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745527-CF0E-4DA1-908A-B78947990DBB}"/>
                      </a:ext>
                    </a:extLst>
                  </p:cNvPr>
                  <p:cNvSpPr/>
                  <p:nvPr/>
                </p:nvSpPr>
                <p:spPr>
                  <a:xfrm>
                    <a:off x="5894781" y="707664"/>
                    <a:ext cx="62725" cy="78846"/>
                  </a:xfrm>
                  <a:custGeom>
                    <a:avLst/>
                    <a:gdLst>
                      <a:gd name="connsiteX0" fmla="*/ 58026 w 62725"/>
                      <a:gd name="connsiteY0" fmla="*/ 41509 h 78846"/>
                      <a:gd name="connsiteX1" fmla="*/ 62725 w 62725"/>
                      <a:gd name="connsiteY1" fmla="*/ 62019 h 78846"/>
                      <a:gd name="connsiteX2" fmla="*/ 36182 w 62725"/>
                      <a:gd name="connsiteY2" fmla="*/ 63861 h 78846"/>
                      <a:gd name="connsiteX3" fmla="*/ 14211 w 62725"/>
                      <a:gd name="connsiteY3" fmla="*/ 78847 h 78846"/>
                      <a:gd name="connsiteX4" fmla="*/ 5194 w 62725"/>
                      <a:gd name="connsiteY4" fmla="*/ 59860 h 78846"/>
                      <a:gd name="connsiteX5" fmla="*/ 14275 w 62725"/>
                      <a:gd name="connsiteY5" fmla="*/ 869 h 78846"/>
                      <a:gd name="connsiteX6" fmla="*/ 58026 w 62725"/>
                      <a:gd name="connsiteY6" fmla="*/ 41509 h 78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46">
                        <a:moveTo>
                          <a:pt x="58026" y="41509"/>
                        </a:moveTo>
                        <a:cubicBezTo>
                          <a:pt x="60439" y="48557"/>
                          <a:pt x="62027" y="55479"/>
                          <a:pt x="62725" y="62019"/>
                        </a:cubicBezTo>
                        <a:cubicBezTo>
                          <a:pt x="53708" y="60368"/>
                          <a:pt x="44755" y="60876"/>
                          <a:pt x="36182" y="63861"/>
                        </a:cubicBezTo>
                        <a:cubicBezTo>
                          <a:pt x="27673" y="66845"/>
                          <a:pt x="20307" y="71989"/>
                          <a:pt x="14211" y="78847"/>
                        </a:cubicBezTo>
                        <a:cubicBezTo>
                          <a:pt x="10719" y="73259"/>
                          <a:pt x="7607" y="66845"/>
                          <a:pt x="5194" y="59860"/>
                        </a:cubicBezTo>
                        <a:cubicBezTo>
                          <a:pt x="-4394" y="32365"/>
                          <a:pt x="-330" y="5949"/>
                          <a:pt x="14275" y="869"/>
                        </a:cubicBezTo>
                        <a:cubicBezTo>
                          <a:pt x="28880" y="-4275"/>
                          <a:pt x="48438" y="13950"/>
                          <a:pt x="58026" y="415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9181CB0E-2D68-4602-8BC9-A74EBBA686CE}"/>
                      </a:ext>
                    </a:extLst>
                  </p:cNvPr>
                  <p:cNvSpPr/>
                  <p:nvPr/>
                </p:nvSpPr>
                <p:spPr>
                  <a:xfrm>
                    <a:off x="5889057" y="768690"/>
                    <a:ext cx="156462" cy="214441"/>
                  </a:xfrm>
                  <a:custGeom>
                    <a:avLst/>
                    <a:gdLst>
                      <a:gd name="connsiteX0" fmla="*/ 147507 w 156462"/>
                      <a:gd name="connsiteY0" fmla="*/ 83162 h 214441"/>
                      <a:gd name="connsiteX1" fmla="*/ 114550 w 156462"/>
                      <a:gd name="connsiteY1" fmla="*/ 211686 h 214441"/>
                      <a:gd name="connsiteX2" fmla="*/ 8949 w 156462"/>
                      <a:gd name="connsiteY2" fmla="*/ 131295 h 214441"/>
                      <a:gd name="connsiteX3" fmla="*/ 19935 w 156462"/>
                      <a:gd name="connsiteY3" fmla="*/ 17757 h 214441"/>
                      <a:gd name="connsiteX4" fmla="*/ 41906 w 156462"/>
                      <a:gd name="connsiteY4" fmla="*/ 2771 h 214441"/>
                      <a:gd name="connsiteX5" fmla="*/ 68449 w 156462"/>
                      <a:gd name="connsiteY5" fmla="*/ 930 h 214441"/>
                      <a:gd name="connsiteX6" fmla="*/ 147507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147507" y="83162"/>
                        </a:moveTo>
                        <a:cubicBezTo>
                          <a:pt x="167572" y="140820"/>
                          <a:pt x="152777" y="198415"/>
                          <a:pt x="114550" y="211686"/>
                        </a:cubicBezTo>
                        <a:cubicBezTo>
                          <a:pt x="76323" y="224958"/>
                          <a:pt x="29015" y="189017"/>
                          <a:pt x="8949" y="131295"/>
                        </a:cubicBezTo>
                        <a:cubicBezTo>
                          <a:pt x="-6608" y="86464"/>
                          <a:pt x="-1211" y="41697"/>
                          <a:pt x="19935" y="17757"/>
                        </a:cubicBezTo>
                        <a:cubicBezTo>
                          <a:pt x="25967" y="10899"/>
                          <a:pt x="33333" y="5756"/>
                          <a:pt x="41906" y="2771"/>
                        </a:cubicBezTo>
                        <a:cubicBezTo>
                          <a:pt x="50415" y="-213"/>
                          <a:pt x="59432" y="-721"/>
                          <a:pt x="68449" y="930"/>
                        </a:cubicBezTo>
                        <a:cubicBezTo>
                          <a:pt x="99882" y="6645"/>
                          <a:pt x="131949" y="38331"/>
                          <a:pt x="147507" y="8316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7" name="Graphic 2">
                  <a:extLst>
                    <a:ext uri="{FF2B5EF4-FFF2-40B4-BE49-F238E27FC236}">
                      <a16:creationId xmlns:a16="http://schemas.microsoft.com/office/drawing/2014/main" id="{04F1AADF-039B-4562-89C0-C5BE95ED0C50}"/>
                    </a:ext>
                  </a:extLst>
                </p:cNvPr>
                <p:cNvGrpSpPr/>
                <p:nvPr/>
              </p:nvGrpSpPr>
              <p:grpSpPr>
                <a:xfrm>
                  <a:off x="5268707" y="650942"/>
                  <a:ext cx="158072" cy="273309"/>
                  <a:chOff x="5268707" y="650942"/>
                  <a:chExt cx="158072" cy="273309"/>
                </a:xfrm>
                <a:solidFill>
                  <a:schemeClr val="accent1"/>
                </a:solidFill>
              </p:grpSpPr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7D4C7C92-3969-46C5-9A6C-A3DB6C65A36E}"/>
                      </a:ext>
                    </a:extLst>
                  </p:cNvPr>
                  <p:cNvSpPr/>
                  <p:nvPr/>
                </p:nvSpPr>
                <p:spPr>
                  <a:xfrm>
                    <a:off x="5360606" y="650942"/>
                    <a:ext cx="63626" cy="78989"/>
                  </a:xfrm>
                  <a:custGeom>
                    <a:avLst/>
                    <a:gdLst>
                      <a:gd name="connsiteX0" fmla="*/ 5271 w 63626"/>
                      <a:gd name="connsiteY0" fmla="*/ 40382 h 78989"/>
                      <a:gd name="connsiteX1" fmla="*/ 0 w 63626"/>
                      <a:gd name="connsiteY1" fmla="*/ 60765 h 78989"/>
                      <a:gd name="connsiteX2" fmla="*/ 26479 w 63626"/>
                      <a:gd name="connsiteY2" fmla="*/ 63369 h 78989"/>
                      <a:gd name="connsiteX3" fmla="*/ 48006 w 63626"/>
                      <a:gd name="connsiteY3" fmla="*/ 78990 h 78989"/>
                      <a:gd name="connsiteX4" fmla="*/ 57595 w 63626"/>
                      <a:gd name="connsiteY4" fmla="*/ 60257 h 78989"/>
                      <a:gd name="connsiteX5" fmla="*/ 50228 w 63626"/>
                      <a:gd name="connsiteY5" fmla="*/ 1012 h 78989"/>
                      <a:gd name="connsiteX6" fmla="*/ 5271 w 63626"/>
                      <a:gd name="connsiteY6" fmla="*/ 40382 h 7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626" h="78989">
                        <a:moveTo>
                          <a:pt x="5271" y="40382"/>
                        </a:moveTo>
                        <a:cubicBezTo>
                          <a:pt x="2603" y="47303"/>
                          <a:pt x="889" y="54225"/>
                          <a:pt x="0" y="60765"/>
                        </a:cubicBezTo>
                        <a:cubicBezTo>
                          <a:pt x="9080" y="59368"/>
                          <a:pt x="18034" y="60194"/>
                          <a:pt x="26479" y="63369"/>
                        </a:cubicBezTo>
                        <a:cubicBezTo>
                          <a:pt x="34925" y="66607"/>
                          <a:pt x="42101" y="71941"/>
                          <a:pt x="48006" y="78990"/>
                        </a:cubicBezTo>
                        <a:cubicBezTo>
                          <a:pt x="51689" y="73529"/>
                          <a:pt x="54928" y="67179"/>
                          <a:pt x="57595" y="60257"/>
                        </a:cubicBezTo>
                        <a:cubicBezTo>
                          <a:pt x="67945" y="33016"/>
                          <a:pt x="64643" y="6473"/>
                          <a:pt x="50228" y="1012"/>
                        </a:cubicBezTo>
                        <a:cubicBezTo>
                          <a:pt x="35751" y="-4513"/>
                          <a:pt x="15621" y="13140"/>
                          <a:pt x="5271" y="4038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F99B04F-AC9E-478B-85DE-974148DF7E6E}"/>
                      </a:ext>
                    </a:extLst>
                  </p:cNvPr>
                  <p:cNvSpPr/>
                  <p:nvPr/>
                </p:nvSpPr>
                <p:spPr>
                  <a:xfrm>
                    <a:off x="5268707" y="711040"/>
                    <a:ext cx="158072" cy="213211"/>
                  </a:xfrm>
                  <a:custGeom>
                    <a:avLst/>
                    <a:gdLst>
                      <a:gd name="connsiteX0" fmla="*/ 10492 w 158072"/>
                      <a:gd name="connsiteY0" fmla="*/ 80551 h 213211"/>
                      <a:gd name="connsiteX1" fmla="*/ 39702 w 158072"/>
                      <a:gd name="connsiteY1" fmla="*/ 209964 h 213211"/>
                      <a:gd name="connsiteX2" fmla="*/ 147589 w 158072"/>
                      <a:gd name="connsiteY2" fmla="*/ 132684 h 213211"/>
                      <a:gd name="connsiteX3" fmla="*/ 139842 w 158072"/>
                      <a:gd name="connsiteY3" fmla="*/ 18892 h 213211"/>
                      <a:gd name="connsiteX4" fmla="*/ 118315 w 158072"/>
                      <a:gd name="connsiteY4" fmla="*/ 3271 h 213211"/>
                      <a:gd name="connsiteX5" fmla="*/ 91836 w 158072"/>
                      <a:gd name="connsiteY5" fmla="*/ 668 h 213211"/>
                      <a:gd name="connsiteX6" fmla="*/ 10492 w 158072"/>
                      <a:gd name="connsiteY6" fmla="*/ 80551 h 213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8072" h="213211">
                        <a:moveTo>
                          <a:pt x="10492" y="80551"/>
                        </a:moveTo>
                        <a:cubicBezTo>
                          <a:pt x="-11224" y="137637"/>
                          <a:pt x="1856" y="195613"/>
                          <a:pt x="39702" y="209964"/>
                        </a:cubicBezTo>
                        <a:cubicBezTo>
                          <a:pt x="77548" y="224315"/>
                          <a:pt x="125872" y="189771"/>
                          <a:pt x="147589" y="132684"/>
                        </a:cubicBezTo>
                        <a:cubicBezTo>
                          <a:pt x="164480" y="88298"/>
                          <a:pt x="160289" y="43403"/>
                          <a:pt x="139842" y="18892"/>
                        </a:cubicBezTo>
                        <a:cubicBezTo>
                          <a:pt x="134000" y="11844"/>
                          <a:pt x="126761" y="6510"/>
                          <a:pt x="118315" y="3271"/>
                        </a:cubicBezTo>
                        <a:cubicBezTo>
                          <a:pt x="109870" y="33"/>
                          <a:pt x="100916" y="-729"/>
                          <a:pt x="91836" y="668"/>
                        </a:cubicBezTo>
                        <a:cubicBezTo>
                          <a:pt x="60277" y="5367"/>
                          <a:pt x="27384" y="36164"/>
                          <a:pt x="10492" y="8055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8" name="Graphic 2">
                  <a:extLst>
                    <a:ext uri="{FF2B5EF4-FFF2-40B4-BE49-F238E27FC236}">
                      <a16:creationId xmlns:a16="http://schemas.microsoft.com/office/drawing/2014/main" id="{674A0886-3D89-4CEF-8104-85F0DB9F1D25}"/>
                    </a:ext>
                  </a:extLst>
                </p:cNvPr>
                <p:cNvGrpSpPr/>
                <p:nvPr/>
              </p:nvGrpSpPr>
              <p:grpSpPr>
                <a:xfrm>
                  <a:off x="4924753" y="592282"/>
                  <a:ext cx="210713" cy="236575"/>
                  <a:chOff x="4924753" y="592282"/>
                  <a:chExt cx="210713" cy="236575"/>
                </a:xfrm>
                <a:solidFill>
                  <a:schemeClr val="accent1"/>
                </a:solidFill>
              </p:grpSpPr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47D6DC0F-9C45-4297-A050-3B5A9CFBC850}"/>
                      </a:ext>
                    </a:extLst>
                  </p:cNvPr>
                  <p:cNvSpPr/>
                  <p:nvPr/>
                </p:nvSpPr>
                <p:spPr>
                  <a:xfrm>
                    <a:off x="5062283" y="592282"/>
                    <a:ext cx="73183" cy="76753"/>
                  </a:xfrm>
                  <a:custGeom>
                    <a:avLst/>
                    <a:gdLst>
                      <a:gd name="connsiteX0" fmla="*/ 11684 w 73183"/>
                      <a:gd name="connsiteY0" fmla="*/ 26271 h 76753"/>
                      <a:gd name="connsiteX1" fmla="*/ 0 w 73183"/>
                      <a:gd name="connsiteY1" fmla="*/ 43733 h 76753"/>
                      <a:gd name="connsiteX2" fmla="*/ 24130 w 73183"/>
                      <a:gd name="connsiteY2" fmla="*/ 54909 h 76753"/>
                      <a:gd name="connsiteX3" fmla="*/ 39307 w 73183"/>
                      <a:gd name="connsiteY3" fmla="*/ 76753 h 76753"/>
                      <a:gd name="connsiteX4" fmla="*/ 54483 w 73183"/>
                      <a:gd name="connsiteY4" fmla="*/ 62212 h 76753"/>
                      <a:gd name="connsiteX5" fmla="*/ 66992 w 73183"/>
                      <a:gd name="connsiteY5" fmla="*/ 3855 h 76753"/>
                      <a:gd name="connsiteX6" fmla="*/ 11684 w 73183"/>
                      <a:gd name="connsiteY6" fmla="*/ 26271 h 7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3" h="76753">
                        <a:moveTo>
                          <a:pt x="11684" y="26271"/>
                        </a:moveTo>
                        <a:cubicBezTo>
                          <a:pt x="6921" y="31986"/>
                          <a:pt x="2984" y="37891"/>
                          <a:pt x="0" y="43733"/>
                        </a:cubicBezTo>
                        <a:cubicBezTo>
                          <a:pt x="9017" y="45384"/>
                          <a:pt x="17208" y="49067"/>
                          <a:pt x="24130" y="54909"/>
                        </a:cubicBezTo>
                        <a:cubicBezTo>
                          <a:pt x="31051" y="60688"/>
                          <a:pt x="36068" y="68117"/>
                          <a:pt x="39307" y="76753"/>
                        </a:cubicBezTo>
                        <a:cubicBezTo>
                          <a:pt x="44577" y="72816"/>
                          <a:pt x="49720" y="67863"/>
                          <a:pt x="54483" y="62212"/>
                        </a:cubicBezTo>
                        <a:cubicBezTo>
                          <a:pt x="73215" y="39923"/>
                          <a:pt x="78803" y="13761"/>
                          <a:pt x="66992" y="3855"/>
                        </a:cubicBezTo>
                        <a:cubicBezTo>
                          <a:pt x="55182" y="-6114"/>
                          <a:pt x="30416" y="3919"/>
                          <a:pt x="11684" y="262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C5530E58-6FD2-44F7-BB7A-C57006ECCCBB}"/>
                      </a:ext>
                    </a:extLst>
                  </p:cNvPr>
                  <p:cNvSpPr/>
                  <p:nvPr/>
                </p:nvSpPr>
                <p:spPr>
                  <a:xfrm>
                    <a:off x="4924753" y="634898"/>
                    <a:ext cx="181228" cy="193959"/>
                  </a:xfrm>
                  <a:custGeom>
                    <a:avLst/>
                    <a:gdLst>
                      <a:gd name="connsiteX0" fmla="*/ 34406 w 181228"/>
                      <a:gd name="connsiteY0" fmla="*/ 49885 h 193959"/>
                      <a:gd name="connsiteX1" fmla="*/ 19547 w 181228"/>
                      <a:gd name="connsiteY1" fmla="*/ 181711 h 193959"/>
                      <a:gd name="connsiteX2" fmla="*/ 146801 w 181228"/>
                      <a:gd name="connsiteY2" fmla="*/ 144119 h 193959"/>
                      <a:gd name="connsiteX3" fmla="*/ 176900 w 181228"/>
                      <a:gd name="connsiteY3" fmla="*/ 34074 h 193959"/>
                      <a:gd name="connsiteX4" fmla="*/ 161723 w 181228"/>
                      <a:gd name="connsiteY4" fmla="*/ 12230 h 193959"/>
                      <a:gd name="connsiteX5" fmla="*/ 137593 w 181228"/>
                      <a:gd name="connsiteY5" fmla="*/ 1054 h 193959"/>
                      <a:gd name="connsiteX6" fmla="*/ 34406 w 181228"/>
                      <a:gd name="connsiteY6" fmla="*/ 49885 h 193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228" h="193959">
                        <a:moveTo>
                          <a:pt x="34406" y="49885"/>
                        </a:moveTo>
                        <a:cubicBezTo>
                          <a:pt x="-4837" y="96685"/>
                          <a:pt x="-11505" y="155740"/>
                          <a:pt x="19547" y="181711"/>
                        </a:cubicBezTo>
                        <a:cubicBezTo>
                          <a:pt x="50598" y="207746"/>
                          <a:pt x="107558" y="190919"/>
                          <a:pt x="146801" y="144119"/>
                        </a:cubicBezTo>
                        <a:cubicBezTo>
                          <a:pt x="177281" y="107734"/>
                          <a:pt x="188139" y="63982"/>
                          <a:pt x="176900" y="34074"/>
                        </a:cubicBezTo>
                        <a:cubicBezTo>
                          <a:pt x="173661" y="25501"/>
                          <a:pt x="168645" y="18072"/>
                          <a:pt x="161723" y="12230"/>
                        </a:cubicBezTo>
                        <a:cubicBezTo>
                          <a:pt x="154802" y="6451"/>
                          <a:pt x="146610" y="2768"/>
                          <a:pt x="137593" y="1054"/>
                        </a:cubicBezTo>
                        <a:cubicBezTo>
                          <a:pt x="106097" y="-4725"/>
                          <a:pt x="64886" y="13500"/>
                          <a:pt x="34406" y="4988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9" name="Graphic 2">
                  <a:extLst>
                    <a:ext uri="{FF2B5EF4-FFF2-40B4-BE49-F238E27FC236}">
                      <a16:creationId xmlns:a16="http://schemas.microsoft.com/office/drawing/2014/main" id="{2BD11BA7-9BAF-4659-A7A7-16EE43964B35}"/>
                    </a:ext>
                  </a:extLst>
                </p:cNvPr>
                <p:cNvGrpSpPr/>
                <p:nvPr/>
              </p:nvGrpSpPr>
              <p:grpSpPr>
                <a:xfrm>
                  <a:off x="3593730" y="22851"/>
                  <a:ext cx="210713" cy="236574"/>
                  <a:chOff x="3593730" y="22851"/>
                  <a:chExt cx="210713" cy="236574"/>
                </a:xfrm>
                <a:solidFill>
                  <a:schemeClr val="accent1"/>
                </a:solidFill>
              </p:grpSpPr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8AF67266-6BA4-49BD-A032-42AA476C664B}"/>
                      </a:ext>
                    </a:extLst>
                  </p:cNvPr>
                  <p:cNvSpPr/>
                  <p:nvPr/>
                </p:nvSpPr>
                <p:spPr>
                  <a:xfrm>
                    <a:off x="3731259" y="22851"/>
                    <a:ext cx="73183" cy="76716"/>
                  </a:xfrm>
                  <a:custGeom>
                    <a:avLst/>
                    <a:gdLst>
                      <a:gd name="connsiteX0" fmla="*/ 11684 w 73183"/>
                      <a:gd name="connsiteY0" fmla="*/ 26234 h 76716"/>
                      <a:gd name="connsiteX1" fmla="*/ 0 w 73183"/>
                      <a:gd name="connsiteY1" fmla="*/ 43696 h 76716"/>
                      <a:gd name="connsiteX2" fmla="*/ 24130 w 73183"/>
                      <a:gd name="connsiteY2" fmla="*/ 54872 h 76716"/>
                      <a:gd name="connsiteX3" fmla="*/ 39307 w 73183"/>
                      <a:gd name="connsiteY3" fmla="*/ 76716 h 76716"/>
                      <a:gd name="connsiteX4" fmla="*/ 54483 w 73183"/>
                      <a:gd name="connsiteY4" fmla="*/ 62175 h 76716"/>
                      <a:gd name="connsiteX5" fmla="*/ 66993 w 73183"/>
                      <a:gd name="connsiteY5" fmla="*/ 3818 h 76716"/>
                      <a:gd name="connsiteX6" fmla="*/ 11684 w 73183"/>
                      <a:gd name="connsiteY6" fmla="*/ 26234 h 76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3" h="76716">
                        <a:moveTo>
                          <a:pt x="11684" y="26234"/>
                        </a:moveTo>
                        <a:cubicBezTo>
                          <a:pt x="6922" y="31949"/>
                          <a:pt x="2985" y="37854"/>
                          <a:pt x="0" y="43696"/>
                        </a:cubicBezTo>
                        <a:cubicBezTo>
                          <a:pt x="9017" y="45347"/>
                          <a:pt x="17209" y="49030"/>
                          <a:pt x="24130" y="54872"/>
                        </a:cubicBezTo>
                        <a:cubicBezTo>
                          <a:pt x="31052" y="60651"/>
                          <a:pt x="36068" y="68080"/>
                          <a:pt x="39307" y="76716"/>
                        </a:cubicBezTo>
                        <a:cubicBezTo>
                          <a:pt x="44577" y="72779"/>
                          <a:pt x="49721" y="67826"/>
                          <a:pt x="54483" y="62175"/>
                        </a:cubicBezTo>
                        <a:cubicBezTo>
                          <a:pt x="73216" y="39886"/>
                          <a:pt x="78804" y="13724"/>
                          <a:pt x="66993" y="3818"/>
                        </a:cubicBezTo>
                        <a:cubicBezTo>
                          <a:pt x="55182" y="-6088"/>
                          <a:pt x="30417" y="3945"/>
                          <a:pt x="11684" y="2623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B08645D1-D4EB-46FE-942D-FFD7F6CF0B29}"/>
                      </a:ext>
                    </a:extLst>
                  </p:cNvPr>
                  <p:cNvSpPr/>
                  <p:nvPr/>
                </p:nvSpPr>
                <p:spPr>
                  <a:xfrm>
                    <a:off x="3593730" y="65476"/>
                    <a:ext cx="181228" cy="193949"/>
                  </a:xfrm>
                  <a:custGeom>
                    <a:avLst/>
                    <a:gdLst>
                      <a:gd name="connsiteX0" fmla="*/ 34406 w 181228"/>
                      <a:gd name="connsiteY0" fmla="*/ 49903 h 193949"/>
                      <a:gd name="connsiteX1" fmla="*/ 19547 w 181228"/>
                      <a:gd name="connsiteY1" fmla="*/ 181729 h 193949"/>
                      <a:gd name="connsiteX2" fmla="*/ 146801 w 181228"/>
                      <a:gd name="connsiteY2" fmla="*/ 144137 h 193949"/>
                      <a:gd name="connsiteX3" fmla="*/ 176900 w 181228"/>
                      <a:gd name="connsiteY3" fmla="*/ 34092 h 193949"/>
                      <a:gd name="connsiteX4" fmla="*/ 161723 w 181228"/>
                      <a:gd name="connsiteY4" fmla="*/ 12248 h 193949"/>
                      <a:gd name="connsiteX5" fmla="*/ 137593 w 181228"/>
                      <a:gd name="connsiteY5" fmla="*/ 1072 h 193949"/>
                      <a:gd name="connsiteX6" fmla="*/ 34406 w 181228"/>
                      <a:gd name="connsiteY6" fmla="*/ 49903 h 193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228" h="193949">
                        <a:moveTo>
                          <a:pt x="34406" y="49903"/>
                        </a:moveTo>
                        <a:cubicBezTo>
                          <a:pt x="-4837" y="96703"/>
                          <a:pt x="-11505" y="155758"/>
                          <a:pt x="19547" y="181729"/>
                        </a:cubicBezTo>
                        <a:cubicBezTo>
                          <a:pt x="50598" y="207701"/>
                          <a:pt x="107558" y="190937"/>
                          <a:pt x="146801" y="144137"/>
                        </a:cubicBezTo>
                        <a:cubicBezTo>
                          <a:pt x="177281" y="107752"/>
                          <a:pt x="188139" y="64000"/>
                          <a:pt x="176900" y="34092"/>
                        </a:cubicBezTo>
                        <a:cubicBezTo>
                          <a:pt x="173661" y="25519"/>
                          <a:pt x="168645" y="18090"/>
                          <a:pt x="161723" y="12248"/>
                        </a:cubicBezTo>
                        <a:cubicBezTo>
                          <a:pt x="154802" y="6469"/>
                          <a:pt x="146610" y="2786"/>
                          <a:pt x="137593" y="1072"/>
                        </a:cubicBezTo>
                        <a:cubicBezTo>
                          <a:pt x="106097" y="-4770"/>
                          <a:pt x="64885" y="13518"/>
                          <a:pt x="34406" y="4990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0" name="Graphic 2">
                  <a:extLst>
                    <a:ext uri="{FF2B5EF4-FFF2-40B4-BE49-F238E27FC236}">
                      <a16:creationId xmlns:a16="http://schemas.microsoft.com/office/drawing/2014/main" id="{77510AA2-A5A9-47ED-89C5-A4DEA0FEE0E4}"/>
                    </a:ext>
                  </a:extLst>
                </p:cNvPr>
                <p:cNvGrpSpPr/>
                <p:nvPr/>
              </p:nvGrpSpPr>
              <p:grpSpPr>
                <a:xfrm>
                  <a:off x="4619299" y="483927"/>
                  <a:ext cx="146760" cy="287746"/>
                  <a:chOff x="4619299" y="483927"/>
                  <a:chExt cx="146760" cy="287746"/>
                </a:xfrm>
                <a:solidFill>
                  <a:schemeClr val="accent1"/>
                </a:solidFill>
              </p:grpSpPr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70D615AB-6D13-46F1-9CC0-CF344582B4ED}"/>
                      </a:ext>
                    </a:extLst>
                  </p:cNvPr>
                  <p:cNvSpPr/>
                  <p:nvPr/>
                </p:nvSpPr>
                <p:spPr>
                  <a:xfrm>
                    <a:off x="4668274" y="483927"/>
                    <a:ext cx="55975" cy="74364"/>
                  </a:xfrm>
                  <a:custGeom>
                    <a:avLst/>
                    <a:gdLst>
                      <a:gd name="connsiteX0" fmla="*/ 55935 w 55975"/>
                      <a:gd name="connsiteY0" fmla="*/ 53537 h 74364"/>
                      <a:gd name="connsiteX1" fmla="*/ 53014 w 55975"/>
                      <a:gd name="connsiteY1" fmla="*/ 74365 h 74364"/>
                      <a:gd name="connsiteX2" fmla="*/ 27551 w 55975"/>
                      <a:gd name="connsiteY2" fmla="*/ 66681 h 74364"/>
                      <a:gd name="connsiteX3" fmla="*/ 1706 w 55975"/>
                      <a:gd name="connsiteY3" fmla="*/ 72904 h 74364"/>
                      <a:gd name="connsiteX4" fmla="*/ 55 w 55975"/>
                      <a:gd name="connsiteY4" fmla="*/ 51949 h 74364"/>
                      <a:gd name="connsiteX5" fmla="*/ 29519 w 55975"/>
                      <a:gd name="connsiteY5" fmla="*/ 6 h 74364"/>
                      <a:gd name="connsiteX6" fmla="*/ 55935 w 55975"/>
                      <a:gd name="connsiteY6" fmla="*/ 53537 h 74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975" h="74364">
                        <a:moveTo>
                          <a:pt x="55935" y="53537"/>
                        </a:moveTo>
                        <a:cubicBezTo>
                          <a:pt x="55745" y="60966"/>
                          <a:pt x="54729" y="68015"/>
                          <a:pt x="53014" y="74365"/>
                        </a:cubicBezTo>
                        <a:cubicBezTo>
                          <a:pt x="45140" y="69602"/>
                          <a:pt x="36568" y="66935"/>
                          <a:pt x="27551" y="66681"/>
                        </a:cubicBezTo>
                        <a:cubicBezTo>
                          <a:pt x="18534" y="66427"/>
                          <a:pt x="9834" y="68650"/>
                          <a:pt x="1706" y="72904"/>
                        </a:cubicBezTo>
                        <a:cubicBezTo>
                          <a:pt x="436" y="66427"/>
                          <a:pt x="-199" y="59379"/>
                          <a:pt x="55" y="51949"/>
                        </a:cubicBezTo>
                        <a:cubicBezTo>
                          <a:pt x="881" y="22803"/>
                          <a:pt x="14089" y="-438"/>
                          <a:pt x="29519" y="6"/>
                        </a:cubicBezTo>
                        <a:cubicBezTo>
                          <a:pt x="44950" y="451"/>
                          <a:pt x="56761" y="24454"/>
                          <a:pt x="55935" y="5353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B5D4D91B-7FA5-42C2-A8BB-8477E7F07864}"/>
                      </a:ext>
                    </a:extLst>
                  </p:cNvPr>
                  <p:cNvSpPr/>
                  <p:nvPr/>
                </p:nvSpPr>
                <p:spPr>
                  <a:xfrm>
                    <a:off x="4619299" y="550525"/>
                    <a:ext cx="146760" cy="221148"/>
                  </a:xfrm>
                  <a:custGeom>
                    <a:avLst/>
                    <a:gdLst>
                      <a:gd name="connsiteX0" fmla="*/ 146693 w 146760"/>
                      <a:gd name="connsiteY0" fmla="*/ 112732 h 221148"/>
                      <a:gd name="connsiteX1" fmla="*/ 70176 w 146760"/>
                      <a:gd name="connsiteY1" fmla="*/ 221127 h 221148"/>
                      <a:gd name="connsiteX2" fmla="*/ 72 w 146760"/>
                      <a:gd name="connsiteY2" fmla="*/ 108478 h 221148"/>
                      <a:gd name="connsiteX3" fmla="*/ 50745 w 146760"/>
                      <a:gd name="connsiteY3" fmla="*/ 6243 h 221148"/>
                      <a:gd name="connsiteX4" fmla="*/ 76589 w 146760"/>
                      <a:gd name="connsiteY4" fmla="*/ 20 h 221148"/>
                      <a:gd name="connsiteX5" fmla="*/ 102053 w 146760"/>
                      <a:gd name="connsiteY5" fmla="*/ 7703 h 221148"/>
                      <a:gd name="connsiteX6" fmla="*/ 146693 w 146760"/>
                      <a:gd name="connsiteY6" fmla="*/ 112732 h 221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760" h="221148">
                        <a:moveTo>
                          <a:pt x="146693" y="112732"/>
                        </a:moveTo>
                        <a:cubicBezTo>
                          <a:pt x="144915" y="173756"/>
                          <a:pt x="110689" y="222333"/>
                          <a:pt x="70176" y="221127"/>
                        </a:cubicBezTo>
                        <a:cubicBezTo>
                          <a:pt x="29726" y="219984"/>
                          <a:pt x="-1706" y="169501"/>
                          <a:pt x="72" y="108478"/>
                        </a:cubicBezTo>
                        <a:cubicBezTo>
                          <a:pt x="1469" y="61043"/>
                          <a:pt x="22424" y="21102"/>
                          <a:pt x="50745" y="6243"/>
                        </a:cubicBezTo>
                        <a:cubicBezTo>
                          <a:pt x="58873" y="1988"/>
                          <a:pt x="67572" y="-234"/>
                          <a:pt x="76589" y="20"/>
                        </a:cubicBezTo>
                        <a:cubicBezTo>
                          <a:pt x="85606" y="274"/>
                          <a:pt x="94179" y="3004"/>
                          <a:pt x="102053" y="7703"/>
                        </a:cubicBezTo>
                        <a:cubicBezTo>
                          <a:pt x="129358" y="24277"/>
                          <a:pt x="148027" y="65298"/>
                          <a:pt x="146693" y="11273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1" name="Graphic 2">
                  <a:extLst>
                    <a:ext uri="{FF2B5EF4-FFF2-40B4-BE49-F238E27FC236}">
                      <a16:creationId xmlns:a16="http://schemas.microsoft.com/office/drawing/2014/main" id="{5353C06C-E3AD-40F9-A9FD-7554676AD8DF}"/>
                    </a:ext>
                  </a:extLst>
                </p:cNvPr>
                <p:cNvGrpSpPr/>
                <p:nvPr/>
              </p:nvGrpSpPr>
              <p:grpSpPr>
                <a:xfrm>
                  <a:off x="4371642" y="410722"/>
                  <a:ext cx="158072" cy="273330"/>
                  <a:chOff x="4371642" y="410722"/>
                  <a:chExt cx="158072" cy="273330"/>
                </a:xfrm>
                <a:solidFill>
                  <a:schemeClr val="accent1"/>
                </a:solidFill>
              </p:grpSpPr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03A59E51-26D5-4519-BFC8-EC96D7CD3930}"/>
                      </a:ext>
                    </a:extLst>
                  </p:cNvPr>
                  <p:cNvSpPr/>
                  <p:nvPr/>
                </p:nvSpPr>
                <p:spPr>
                  <a:xfrm>
                    <a:off x="4463605" y="410722"/>
                    <a:ext cx="63626" cy="78989"/>
                  </a:xfrm>
                  <a:custGeom>
                    <a:avLst/>
                    <a:gdLst>
                      <a:gd name="connsiteX0" fmla="*/ 5271 w 63626"/>
                      <a:gd name="connsiteY0" fmla="*/ 40382 h 78989"/>
                      <a:gd name="connsiteX1" fmla="*/ 0 w 63626"/>
                      <a:gd name="connsiteY1" fmla="*/ 60765 h 78989"/>
                      <a:gd name="connsiteX2" fmla="*/ 26479 w 63626"/>
                      <a:gd name="connsiteY2" fmla="*/ 63369 h 78989"/>
                      <a:gd name="connsiteX3" fmla="*/ 48006 w 63626"/>
                      <a:gd name="connsiteY3" fmla="*/ 78990 h 78989"/>
                      <a:gd name="connsiteX4" fmla="*/ 57595 w 63626"/>
                      <a:gd name="connsiteY4" fmla="*/ 60257 h 78989"/>
                      <a:gd name="connsiteX5" fmla="*/ 50229 w 63626"/>
                      <a:gd name="connsiteY5" fmla="*/ 1012 h 78989"/>
                      <a:gd name="connsiteX6" fmla="*/ 5271 w 63626"/>
                      <a:gd name="connsiteY6" fmla="*/ 40382 h 7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626" h="78989">
                        <a:moveTo>
                          <a:pt x="5271" y="40382"/>
                        </a:moveTo>
                        <a:cubicBezTo>
                          <a:pt x="2604" y="47303"/>
                          <a:pt x="889" y="54225"/>
                          <a:pt x="0" y="60765"/>
                        </a:cubicBezTo>
                        <a:cubicBezTo>
                          <a:pt x="9080" y="59368"/>
                          <a:pt x="18034" y="60194"/>
                          <a:pt x="26479" y="63369"/>
                        </a:cubicBezTo>
                        <a:cubicBezTo>
                          <a:pt x="34925" y="66607"/>
                          <a:pt x="42101" y="71941"/>
                          <a:pt x="48006" y="78990"/>
                        </a:cubicBezTo>
                        <a:cubicBezTo>
                          <a:pt x="51689" y="73529"/>
                          <a:pt x="54928" y="67179"/>
                          <a:pt x="57595" y="60257"/>
                        </a:cubicBezTo>
                        <a:cubicBezTo>
                          <a:pt x="67945" y="33016"/>
                          <a:pt x="64643" y="6473"/>
                          <a:pt x="50229" y="1012"/>
                        </a:cubicBezTo>
                        <a:cubicBezTo>
                          <a:pt x="35687" y="-4513"/>
                          <a:pt x="15621" y="13140"/>
                          <a:pt x="5271" y="4038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30239EBF-7B8F-45E8-83BD-89AFE1700E33}"/>
                      </a:ext>
                    </a:extLst>
                  </p:cNvPr>
                  <p:cNvSpPr/>
                  <p:nvPr/>
                </p:nvSpPr>
                <p:spPr>
                  <a:xfrm>
                    <a:off x="4371642" y="470819"/>
                    <a:ext cx="158072" cy="213232"/>
                  </a:xfrm>
                  <a:custGeom>
                    <a:avLst/>
                    <a:gdLst>
                      <a:gd name="connsiteX0" fmla="*/ 10492 w 158072"/>
                      <a:gd name="connsiteY0" fmla="*/ 80551 h 213232"/>
                      <a:gd name="connsiteX1" fmla="*/ 39703 w 158072"/>
                      <a:gd name="connsiteY1" fmla="*/ 209964 h 213232"/>
                      <a:gd name="connsiteX2" fmla="*/ 147589 w 158072"/>
                      <a:gd name="connsiteY2" fmla="*/ 132684 h 213232"/>
                      <a:gd name="connsiteX3" fmla="*/ 139842 w 158072"/>
                      <a:gd name="connsiteY3" fmla="*/ 18892 h 213232"/>
                      <a:gd name="connsiteX4" fmla="*/ 118316 w 158072"/>
                      <a:gd name="connsiteY4" fmla="*/ 3271 h 213232"/>
                      <a:gd name="connsiteX5" fmla="*/ 91836 w 158072"/>
                      <a:gd name="connsiteY5" fmla="*/ 668 h 213232"/>
                      <a:gd name="connsiteX6" fmla="*/ 10492 w 158072"/>
                      <a:gd name="connsiteY6" fmla="*/ 80551 h 213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8072" h="213232">
                        <a:moveTo>
                          <a:pt x="10492" y="80551"/>
                        </a:moveTo>
                        <a:cubicBezTo>
                          <a:pt x="-11225" y="137637"/>
                          <a:pt x="1856" y="195613"/>
                          <a:pt x="39703" y="209964"/>
                        </a:cubicBezTo>
                        <a:cubicBezTo>
                          <a:pt x="77548" y="224378"/>
                          <a:pt x="125872" y="189771"/>
                          <a:pt x="147589" y="132684"/>
                        </a:cubicBezTo>
                        <a:cubicBezTo>
                          <a:pt x="164480" y="88298"/>
                          <a:pt x="160289" y="43403"/>
                          <a:pt x="139842" y="18892"/>
                        </a:cubicBezTo>
                        <a:cubicBezTo>
                          <a:pt x="134000" y="11844"/>
                          <a:pt x="126761" y="6510"/>
                          <a:pt x="118316" y="3271"/>
                        </a:cubicBezTo>
                        <a:cubicBezTo>
                          <a:pt x="109870" y="33"/>
                          <a:pt x="100917" y="-729"/>
                          <a:pt x="91836" y="668"/>
                        </a:cubicBezTo>
                        <a:cubicBezTo>
                          <a:pt x="60340" y="5367"/>
                          <a:pt x="27384" y="36164"/>
                          <a:pt x="10492" y="8055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2" name="Graphic 2">
                  <a:extLst>
                    <a:ext uri="{FF2B5EF4-FFF2-40B4-BE49-F238E27FC236}">
                      <a16:creationId xmlns:a16="http://schemas.microsoft.com/office/drawing/2014/main" id="{B6FC978A-7665-4B01-B5DA-119A2302E5DD}"/>
                    </a:ext>
                  </a:extLst>
                </p:cNvPr>
                <p:cNvGrpSpPr/>
                <p:nvPr/>
              </p:nvGrpSpPr>
              <p:grpSpPr>
                <a:xfrm>
                  <a:off x="4097729" y="312057"/>
                  <a:ext cx="210776" cy="236575"/>
                  <a:chOff x="4097729" y="312057"/>
                  <a:chExt cx="210776" cy="236575"/>
                </a:xfrm>
                <a:solidFill>
                  <a:schemeClr val="accent1"/>
                </a:solidFill>
              </p:grpSpPr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C706FDDA-4421-4750-A291-5F439F75331A}"/>
                      </a:ext>
                    </a:extLst>
                  </p:cNvPr>
                  <p:cNvSpPr/>
                  <p:nvPr/>
                </p:nvSpPr>
                <p:spPr>
                  <a:xfrm>
                    <a:off x="4235322" y="312057"/>
                    <a:ext cx="73183" cy="76753"/>
                  </a:xfrm>
                  <a:custGeom>
                    <a:avLst/>
                    <a:gdLst>
                      <a:gd name="connsiteX0" fmla="*/ 11684 w 73183"/>
                      <a:gd name="connsiteY0" fmla="*/ 26271 h 76753"/>
                      <a:gd name="connsiteX1" fmla="*/ 0 w 73183"/>
                      <a:gd name="connsiteY1" fmla="*/ 43733 h 76753"/>
                      <a:gd name="connsiteX2" fmla="*/ 24130 w 73183"/>
                      <a:gd name="connsiteY2" fmla="*/ 54909 h 76753"/>
                      <a:gd name="connsiteX3" fmla="*/ 39307 w 73183"/>
                      <a:gd name="connsiteY3" fmla="*/ 76753 h 76753"/>
                      <a:gd name="connsiteX4" fmla="*/ 54483 w 73183"/>
                      <a:gd name="connsiteY4" fmla="*/ 62212 h 76753"/>
                      <a:gd name="connsiteX5" fmla="*/ 66993 w 73183"/>
                      <a:gd name="connsiteY5" fmla="*/ 3855 h 76753"/>
                      <a:gd name="connsiteX6" fmla="*/ 11684 w 73183"/>
                      <a:gd name="connsiteY6" fmla="*/ 26271 h 7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3" h="76753">
                        <a:moveTo>
                          <a:pt x="11684" y="26271"/>
                        </a:moveTo>
                        <a:cubicBezTo>
                          <a:pt x="6922" y="31986"/>
                          <a:pt x="2985" y="37891"/>
                          <a:pt x="0" y="43733"/>
                        </a:cubicBezTo>
                        <a:cubicBezTo>
                          <a:pt x="9017" y="45384"/>
                          <a:pt x="17209" y="49067"/>
                          <a:pt x="24130" y="54909"/>
                        </a:cubicBezTo>
                        <a:cubicBezTo>
                          <a:pt x="31052" y="60688"/>
                          <a:pt x="36068" y="68117"/>
                          <a:pt x="39307" y="76753"/>
                        </a:cubicBezTo>
                        <a:cubicBezTo>
                          <a:pt x="44577" y="72816"/>
                          <a:pt x="49721" y="67863"/>
                          <a:pt x="54483" y="62212"/>
                        </a:cubicBezTo>
                        <a:cubicBezTo>
                          <a:pt x="73216" y="39923"/>
                          <a:pt x="78804" y="13761"/>
                          <a:pt x="66993" y="3855"/>
                        </a:cubicBezTo>
                        <a:cubicBezTo>
                          <a:pt x="55118" y="-6114"/>
                          <a:pt x="30353" y="3919"/>
                          <a:pt x="11684" y="262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F9B1BA5-4545-4829-AAA4-9B50292EC229}"/>
                      </a:ext>
                    </a:extLst>
                  </p:cNvPr>
                  <p:cNvSpPr/>
                  <p:nvPr/>
                </p:nvSpPr>
                <p:spPr>
                  <a:xfrm>
                    <a:off x="4097729" y="354655"/>
                    <a:ext cx="181228" cy="193977"/>
                  </a:xfrm>
                  <a:custGeom>
                    <a:avLst/>
                    <a:gdLst>
                      <a:gd name="connsiteX0" fmla="*/ 34406 w 181228"/>
                      <a:gd name="connsiteY0" fmla="*/ 49903 h 193977"/>
                      <a:gd name="connsiteX1" fmla="*/ 19547 w 181228"/>
                      <a:gd name="connsiteY1" fmla="*/ 181729 h 193977"/>
                      <a:gd name="connsiteX2" fmla="*/ 146801 w 181228"/>
                      <a:gd name="connsiteY2" fmla="*/ 144137 h 193977"/>
                      <a:gd name="connsiteX3" fmla="*/ 176900 w 181228"/>
                      <a:gd name="connsiteY3" fmla="*/ 34092 h 193977"/>
                      <a:gd name="connsiteX4" fmla="*/ 161723 w 181228"/>
                      <a:gd name="connsiteY4" fmla="*/ 12248 h 193977"/>
                      <a:gd name="connsiteX5" fmla="*/ 137593 w 181228"/>
                      <a:gd name="connsiteY5" fmla="*/ 1072 h 193977"/>
                      <a:gd name="connsiteX6" fmla="*/ 34406 w 181228"/>
                      <a:gd name="connsiteY6" fmla="*/ 49903 h 193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228" h="193977">
                        <a:moveTo>
                          <a:pt x="34406" y="49903"/>
                        </a:moveTo>
                        <a:cubicBezTo>
                          <a:pt x="-4837" y="96703"/>
                          <a:pt x="-11505" y="155758"/>
                          <a:pt x="19547" y="181729"/>
                        </a:cubicBezTo>
                        <a:cubicBezTo>
                          <a:pt x="50598" y="207764"/>
                          <a:pt x="107558" y="190937"/>
                          <a:pt x="146801" y="144137"/>
                        </a:cubicBezTo>
                        <a:cubicBezTo>
                          <a:pt x="177281" y="107752"/>
                          <a:pt x="188139" y="64000"/>
                          <a:pt x="176900" y="34092"/>
                        </a:cubicBezTo>
                        <a:cubicBezTo>
                          <a:pt x="173661" y="25519"/>
                          <a:pt x="168645" y="18090"/>
                          <a:pt x="161723" y="12248"/>
                        </a:cubicBezTo>
                        <a:cubicBezTo>
                          <a:pt x="154802" y="6469"/>
                          <a:pt x="146610" y="2786"/>
                          <a:pt x="137593" y="1072"/>
                        </a:cubicBezTo>
                        <a:cubicBezTo>
                          <a:pt x="106161" y="-4770"/>
                          <a:pt x="64949" y="13518"/>
                          <a:pt x="34406" y="49903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3" name="Graphic 2">
                  <a:extLst>
                    <a:ext uri="{FF2B5EF4-FFF2-40B4-BE49-F238E27FC236}">
                      <a16:creationId xmlns:a16="http://schemas.microsoft.com/office/drawing/2014/main" id="{D1FD896A-8812-4E9C-8E1A-873C149D14C0}"/>
                    </a:ext>
                  </a:extLst>
                </p:cNvPr>
                <p:cNvGrpSpPr/>
                <p:nvPr/>
              </p:nvGrpSpPr>
              <p:grpSpPr>
                <a:xfrm>
                  <a:off x="3870316" y="145916"/>
                  <a:ext cx="146760" cy="287746"/>
                  <a:chOff x="3870316" y="145916"/>
                  <a:chExt cx="146760" cy="287746"/>
                </a:xfrm>
                <a:solidFill>
                  <a:schemeClr val="accent1"/>
                </a:solidFill>
              </p:grpSpPr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C0FB0487-FE00-4015-9526-2F275BA171FD}"/>
                      </a:ext>
                    </a:extLst>
                  </p:cNvPr>
                  <p:cNvSpPr/>
                  <p:nvPr/>
                </p:nvSpPr>
                <p:spPr>
                  <a:xfrm>
                    <a:off x="3919291" y="145916"/>
                    <a:ext cx="55976" cy="74364"/>
                  </a:xfrm>
                  <a:custGeom>
                    <a:avLst/>
                    <a:gdLst>
                      <a:gd name="connsiteX0" fmla="*/ 55935 w 55976"/>
                      <a:gd name="connsiteY0" fmla="*/ 53537 h 74364"/>
                      <a:gd name="connsiteX1" fmla="*/ 53014 w 55976"/>
                      <a:gd name="connsiteY1" fmla="*/ 74365 h 74364"/>
                      <a:gd name="connsiteX2" fmla="*/ 27551 w 55976"/>
                      <a:gd name="connsiteY2" fmla="*/ 66681 h 74364"/>
                      <a:gd name="connsiteX3" fmla="*/ 1706 w 55976"/>
                      <a:gd name="connsiteY3" fmla="*/ 72904 h 74364"/>
                      <a:gd name="connsiteX4" fmla="*/ 55 w 55976"/>
                      <a:gd name="connsiteY4" fmla="*/ 51949 h 74364"/>
                      <a:gd name="connsiteX5" fmla="*/ 29519 w 55976"/>
                      <a:gd name="connsiteY5" fmla="*/ 6 h 74364"/>
                      <a:gd name="connsiteX6" fmla="*/ 55935 w 55976"/>
                      <a:gd name="connsiteY6" fmla="*/ 53537 h 74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976" h="74364">
                        <a:moveTo>
                          <a:pt x="55935" y="53537"/>
                        </a:moveTo>
                        <a:cubicBezTo>
                          <a:pt x="55745" y="60966"/>
                          <a:pt x="54729" y="68015"/>
                          <a:pt x="53014" y="74365"/>
                        </a:cubicBezTo>
                        <a:cubicBezTo>
                          <a:pt x="45140" y="69602"/>
                          <a:pt x="36568" y="66935"/>
                          <a:pt x="27551" y="66681"/>
                        </a:cubicBezTo>
                        <a:cubicBezTo>
                          <a:pt x="18534" y="66427"/>
                          <a:pt x="9834" y="68650"/>
                          <a:pt x="1706" y="72904"/>
                        </a:cubicBezTo>
                        <a:cubicBezTo>
                          <a:pt x="436" y="66427"/>
                          <a:pt x="-199" y="59379"/>
                          <a:pt x="55" y="51949"/>
                        </a:cubicBezTo>
                        <a:cubicBezTo>
                          <a:pt x="881" y="22803"/>
                          <a:pt x="14089" y="-438"/>
                          <a:pt x="29519" y="6"/>
                        </a:cubicBezTo>
                        <a:cubicBezTo>
                          <a:pt x="44950" y="451"/>
                          <a:pt x="56761" y="24454"/>
                          <a:pt x="55935" y="5353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94C0709A-4C74-4930-8105-702EA32614A4}"/>
                      </a:ext>
                    </a:extLst>
                  </p:cNvPr>
                  <p:cNvSpPr/>
                  <p:nvPr/>
                </p:nvSpPr>
                <p:spPr>
                  <a:xfrm>
                    <a:off x="3870316" y="212514"/>
                    <a:ext cx="146760" cy="221148"/>
                  </a:xfrm>
                  <a:custGeom>
                    <a:avLst/>
                    <a:gdLst>
                      <a:gd name="connsiteX0" fmla="*/ 146693 w 146760"/>
                      <a:gd name="connsiteY0" fmla="*/ 112732 h 221148"/>
                      <a:gd name="connsiteX1" fmla="*/ 70176 w 146760"/>
                      <a:gd name="connsiteY1" fmla="*/ 221127 h 221148"/>
                      <a:gd name="connsiteX2" fmla="*/ 72 w 146760"/>
                      <a:gd name="connsiteY2" fmla="*/ 108478 h 221148"/>
                      <a:gd name="connsiteX3" fmla="*/ 50745 w 146760"/>
                      <a:gd name="connsiteY3" fmla="*/ 6243 h 221148"/>
                      <a:gd name="connsiteX4" fmla="*/ 76589 w 146760"/>
                      <a:gd name="connsiteY4" fmla="*/ 20 h 221148"/>
                      <a:gd name="connsiteX5" fmla="*/ 102053 w 146760"/>
                      <a:gd name="connsiteY5" fmla="*/ 7703 h 221148"/>
                      <a:gd name="connsiteX6" fmla="*/ 146693 w 146760"/>
                      <a:gd name="connsiteY6" fmla="*/ 112732 h 221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760" h="221148">
                        <a:moveTo>
                          <a:pt x="146693" y="112732"/>
                        </a:moveTo>
                        <a:cubicBezTo>
                          <a:pt x="144915" y="173756"/>
                          <a:pt x="110689" y="222333"/>
                          <a:pt x="70176" y="221127"/>
                        </a:cubicBezTo>
                        <a:cubicBezTo>
                          <a:pt x="29726" y="219984"/>
                          <a:pt x="-1706" y="169501"/>
                          <a:pt x="72" y="108478"/>
                        </a:cubicBezTo>
                        <a:cubicBezTo>
                          <a:pt x="1469" y="61043"/>
                          <a:pt x="22424" y="21102"/>
                          <a:pt x="50745" y="6243"/>
                        </a:cubicBezTo>
                        <a:cubicBezTo>
                          <a:pt x="58873" y="1988"/>
                          <a:pt x="67572" y="-234"/>
                          <a:pt x="76589" y="20"/>
                        </a:cubicBezTo>
                        <a:cubicBezTo>
                          <a:pt x="85606" y="274"/>
                          <a:pt x="94179" y="3004"/>
                          <a:pt x="102053" y="7703"/>
                        </a:cubicBezTo>
                        <a:cubicBezTo>
                          <a:pt x="129358" y="24277"/>
                          <a:pt x="148027" y="65298"/>
                          <a:pt x="146693" y="11273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4" name="Graphic 2">
                  <a:extLst>
                    <a:ext uri="{FF2B5EF4-FFF2-40B4-BE49-F238E27FC236}">
                      <a16:creationId xmlns:a16="http://schemas.microsoft.com/office/drawing/2014/main" id="{FF1B26FB-17B0-4790-A465-3D0596336042}"/>
                    </a:ext>
                  </a:extLst>
                </p:cNvPr>
                <p:cNvGrpSpPr/>
                <p:nvPr/>
              </p:nvGrpSpPr>
              <p:grpSpPr>
                <a:xfrm>
                  <a:off x="8250768" y="295402"/>
                  <a:ext cx="209889" cy="237398"/>
                  <a:chOff x="8250768" y="295402"/>
                  <a:chExt cx="209889" cy="237398"/>
                </a:xfrm>
                <a:solidFill>
                  <a:schemeClr val="accent1"/>
                </a:solidFill>
              </p:grpSpPr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1A0F3176-CCF6-4F9A-96CB-3FB44606F397}"/>
                      </a:ext>
                    </a:extLst>
                  </p:cNvPr>
                  <p:cNvSpPr/>
                  <p:nvPr/>
                </p:nvSpPr>
                <p:spPr>
                  <a:xfrm>
                    <a:off x="8250768" y="295402"/>
                    <a:ext cx="73065" cy="76898"/>
                  </a:xfrm>
                  <a:custGeom>
                    <a:avLst/>
                    <a:gdLst>
                      <a:gd name="connsiteX0" fmla="*/ 18455 w 73065"/>
                      <a:gd name="connsiteY0" fmla="*/ 62230 h 76898"/>
                      <a:gd name="connsiteX1" fmla="*/ 33568 w 73065"/>
                      <a:gd name="connsiteY1" fmla="*/ 76898 h 76898"/>
                      <a:gd name="connsiteX2" fmla="*/ 48872 w 73065"/>
                      <a:gd name="connsiteY2" fmla="*/ 55181 h 76898"/>
                      <a:gd name="connsiteX3" fmla="*/ 73065 w 73065"/>
                      <a:gd name="connsiteY3" fmla="*/ 44132 h 76898"/>
                      <a:gd name="connsiteX4" fmla="*/ 61509 w 73065"/>
                      <a:gd name="connsiteY4" fmla="*/ 26543 h 76898"/>
                      <a:gd name="connsiteX5" fmla="*/ 6327 w 73065"/>
                      <a:gd name="connsiteY5" fmla="*/ 3746 h 76898"/>
                      <a:gd name="connsiteX6" fmla="*/ 18455 w 73065"/>
                      <a:gd name="connsiteY6" fmla="*/ 62230 h 76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065" h="76898">
                        <a:moveTo>
                          <a:pt x="18455" y="62230"/>
                        </a:moveTo>
                        <a:cubicBezTo>
                          <a:pt x="23218" y="67945"/>
                          <a:pt x="28362" y="72898"/>
                          <a:pt x="33568" y="76898"/>
                        </a:cubicBezTo>
                        <a:cubicBezTo>
                          <a:pt x="36807" y="68326"/>
                          <a:pt x="41950" y="60960"/>
                          <a:pt x="48872" y="55181"/>
                        </a:cubicBezTo>
                        <a:cubicBezTo>
                          <a:pt x="55793" y="49403"/>
                          <a:pt x="64049" y="45783"/>
                          <a:pt x="73065" y="44132"/>
                        </a:cubicBezTo>
                        <a:cubicBezTo>
                          <a:pt x="70081" y="38227"/>
                          <a:pt x="66208" y="32321"/>
                          <a:pt x="61509" y="26543"/>
                        </a:cubicBezTo>
                        <a:cubicBezTo>
                          <a:pt x="42903" y="4127"/>
                          <a:pt x="18201" y="-6096"/>
                          <a:pt x="6327" y="3746"/>
                        </a:cubicBezTo>
                        <a:cubicBezTo>
                          <a:pt x="-5611" y="13652"/>
                          <a:pt x="-150" y="39814"/>
                          <a:pt x="18455" y="6223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6F1F65D-4D42-45CB-A2EC-B2F4E0B924F5}"/>
                      </a:ext>
                    </a:extLst>
                  </p:cNvPr>
                  <p:cNvSpPr/>
                  <p:nvPr/>
                </p:nvSpPr>
                <p:spPr>
                  <a:xfrm>
                    <a:off x="8279838" y="338450"/>
                    <a:ext cx="180819" cy="194349"/>
                  </a:xfrm>
                  <a:custGeom>
                    <a:avLst/>
                    <a:gdLst>
                      <a:gd name="connsiteX0" fmla="*/ 33963 w 180819"/>
                      <a:gd name="connsiteY0" fmla="*/ 144022 h 194349"/>
                      <a:gd name="connsiteX1" fmla="*/ 161026 w 180819"/>
                      <a:gd name="connsiteY1" fmla="*/ 182313 h 194349"/>
                      <a:gd name="connsiteX2" fmla="*/ 146866 w 180819"/>
                      <a:gd name="connsiteY2" fmla="*/ 50360 h 194349"/>
                      <a:gd name="connsiteX3" fmla="*/ 43995 w 180819"/>
                      <a:gd name="connsiteY3" fmla="*/ 1020 h 194349"/>
                      <a:gd name="connsiteX4" fmla="*/ 19802 w 180819"/>
                      <a:gd name="connsiteY4" fmla="*/ 12069 h 194349"/>
                      <a:gd name="connsiteX5" fmla="*/ 4499 w 180819"/>
                      <a:gd name="connsiteY5" fmla="*/ 33786 h 194349"/>
                      <a:gd name="connsiteX6" fmla="*/ 33963 w 180819"/>
                      <a:gd name="connsiteY6" fmla="*/ 144022 h 19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0819" h="194349">
                        <a:moveTo>
                          <a:pt x="33963" y="144022"/>
                        </a:moveTo>
                        <a:cubicBezTo>
                          <a:pt x="72952" y="191012"/>
                          <a:pt x="129848" y="208157"/>
                          <a:pt x="161026" y="182313"/>
                        </a:cubicBezTo>
                        <a:cubicBezTo>
                          <a:pt x="192205" y="156468"/>
                          <a:pt x="185855" y="97413"/>
                          <a:pt x="146866" y="50360"/>
                        </a:cubicBezTo>
                        <a:cubicBezTo>
                          <a:pt x="116576" y="13847"/>
                          <a:pt x="75428" y="-4695"/>
                          <a:pt x="43995" y="1020"/>
                        </a:cubicBezTo>
                        <a:cubicBezTo>
                          <a:pt x="34979" y="2671"/>
                          <a:pt x="26787" y="6291"/>
                          <a:pt x="19802" y="12069"/>
                        </a:cubicBezTo>
                        <a:cubicBezTo>
                          <a:pt x="12880" y="17848"/>
                          <a:pt x="7737" y="25214"/>
                          <a:pt x="4499" y="33786"/>
                        </a:cubicBezTo>
                        <a:cubicBezTo>
                          <a:pt x="-6932" y="63695"/>
                          <a:pt x="3609" y="107510"/>
                          <a:pt x="33963" y="14402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5" name="Graphic 2">
                  <a:extLst>
                    <a:ext uri="{FF2B5EF4-FFF2-40B4-BE49-F238E27FC236}">
                      <a16:creationId xmlns:a16="http://schemas.microsoft.com/office/drawing/2014/main" id="{DC3DAF84-D86C-4283-95DF-34805673F2E7}"/>
                    </a:ext>
                  </a:extLst>
                </p:cNvPr>
                <p:cNvGrpSpPr/>
                <p:nvPr/>
              </p:nvGrpSpPr>
              <p:grpSpPr>
                <a:xfrm>
                  <a:off x="7983613" y="417242"/>
                  <a:ext cx="157737" cy="273742"/>
                  <a:chOff x="7983613" y="417242"/>
                  <a:chExt cx="157737" cy="273742"/>
                </a:xfrm>
                <a:solidFill>
                  <a:schemeClr val="accent1"/>
                </a:solidFill>
              </p:grpSpPr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D2B68138-B7AE-4522-92E7-1E1FA132E7EB}"/>
                      </a:ext>
                    </a:extLst>
                  </p:cNvPr>
                  <p:cNvSpPr/>
                  <p:nvPr/>
                </p:nvSpPr>
                <p:spPr>
                  <a:xfrm>
                    <a:off x="7986840" y="417242"/>
                    <a:ext cx="63372" cy="78946"/>
                  </a:xfrm>
                  <a:custGeom>
                    <a:avLst/>
                    <a:gdLst>
                      <a:gd name="connsiteX0" fmla="*/ 5841 w 63372"/>
                      <a:gd name="connsiteY0" fmla="*/ 60150 h 78946"/>
                      <a:gd name="connsiteX1" fmla="*/ 15303 w 63372"/>
                      <a:gd name="connsiteY1" fmla="*/ 78946 h 78946"/>
                      <a:gd name="connsiteX2" fmla="*/ 36892 w 63372"/>
                      <a:gd name="connsiteY2" fmla="*/ 63452 h 78946"/>
                      <a:gd name="connsiteX3" fmla="*/ 63372 w 63372"/>
                      <a:gd name="connsiteY3" fmla="*/ 60975 h 78946"/>
                      <a:gd name="connsiteX4" fmla="*/ 58166 w 63372"/>
                      <a:gd name="connsiteY4" fmla="*/ 40592 h 78946"/>
                      <a:gd name="connsiteX5" fmla="*/ 13525 w 63372"/>
                      <a:gd name="connsiteY5" fmla="*/ 968 h 78946"/>
                      <a:gd name="connsiteX6" fmla="*/ 5841 w 63372"/>
                      <a:gd name="connsiteY6" fmla="*/ 60150 h 78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372" h="78946">
                        <a:moveTo>
                          <a:pt x="5841" y="60150"/>
                        </a:moveTo>
                        <a:cubicBezTo>
                          <a:pt x="8445" y="67135"/>
                          <a:pt x="11683" y="73421"/>
                          <a:pt x="15303" y="78946"/>
                        </a:cubicBezTo>
                        <a:cubicBezTo>
                          <a:pt x="21208" y="71961"/>
                          <a:pt x="28447" y="66627"/>
                          <a:pt x="36892" y="63452"/>
                        </a:cubicBezTo>
                        <a:cubicBezTo>
                          <a:pt x="45338" y="60277"/>
                          <a:pt x="54291" y="59578"/>
                          <a:pt x="63372" y="60975"/>
                        </a:cubicBezTo>
                        <a:cubicBezTo>
                          <a:pt x="62483" y="54435"/>
                          <a:pt x="60769" y="47577"/>
                          <a:pt x="58166" y="40592"/>
                        </a:cubicBezTo>
                        <a:cubicBezTo>
                          <a:pt x="47941" y="13287"/>
                          <a:pt x="28003" y="-4429"/>
                          <a:pt x="13525" y="968"/>
                        </a:cubicBezTo>
                        <a:cubicBezTo>
                          <a:pt x="-890" y="6366"/>
                          <a:pt x="-4319" y="32845"/>
                          <a:pt x="5841" y="6015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F4FEEF9-4794-45D3-9B95-87D19F1B106D}"/>
                      </a:ext>
                    </a:extLst>
                  </p:cNvPr>
                  <p:cNvSpPr/>
                  <p:nvPr/>
                </p:nvSpPr>
                <p:spPr>
                  <a:xfrm>
                    <a:off x="7983613" y="477470"/>
                    <a:ext cx="157737" cy="213515"/>
                  </a:xfrm>
                  <a:custGeom>
                    <a:avLst/>
                    <a:gdLst>
                      <a:gd name="connsiteX0" fmla="*/ 10147 w 157737"/>
                      <a:gd name="connsiteY0" fmla="*/ 132448 h 213515"/>
                      <a:gd name="connsiteX1" fmla="*/ 117590 w 157737"/>
                      <a:gd name="connsiteY1" fmla="*/ 210362 h 213515"/>
                      <a:gd name="connsiteX2" fmla="*/ 147562 w 157737"/>
                      <a:gd name="connsiteY2" fmla="*/ 81076 h 213515"/>
                      <a:gd name="connsiteX3" fmla="*/ 66599 w 157737"/>
                      <a:gd name="connsiteY3" fmla="*/ 685 h 213515"/>
                      <a:gd name="connsiteX4" fmla="*/ 40119 w 157737"/>
                      <a:gd name="connsiteY4" fmla="*/ 3161 h 213515"/>
                      <a:gd name="connsiteX5" fmla="*/ 18530 w 157737"/>
                      <a:gd name="connsiteY5" fmla="*/ 18655 h 213515"/>
                      <a:gd name="connsiteX6" fmla="*/ 10147 w 157737"/>
                      <a:gd name="connsiteY6" fmla="*/ 132448 h 213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7737" h="213515">
                        <a:moveTo>
                          <a:pt x="10147" y="132448"/>
                        </a:moveTo>
                        <a:cubicBezTo>
                          <a:pt x="31547" y="189661"/>
                          <a:pt x="79617" y="224523"/>
                          <a:pt x="117590" y="210362"/>
                        </a:cubicBezTo>
                        <a:cubicBezTo>
                          <a:pt x="155499" y="196201"/>
                          <a:pt x="168961" y="138289"/>
                          <a:pt x="147562" y="81076"/>
                        </a:cubicBezTo>
                        <a:cubicBezTo>
                          <a:pt x="130925" y="36626"/>
                          <a:pt x="98158" y="5638"/>
                          <a:pt x="66599" y="685"/>
                        </a:cubicBezTo>
                        <a:cubicBezTo>
                          <a:pt x="57518" y="-712"/>
                          <a:pt x="48565" y="-14"/>
                          <a:pt x="40119" y="3161"/>
                        </a:cubicBezTo>
                        <a:cubicBezTo>
                          <a:pt x="31674" y="6336"/>
                          <a:pt x="24435" y="11670"/>
                          <a:pt x="18530" y="18655"/>
                        </a:cubicBezTo>
                        <a:cubicBezTo>
                          <a:pt x="-2045" y="43103"/>
                          <a:pt x="-6426" y="87998"/>
                          <a:pt x="10147" y="13244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6" name="Graphic 2">
                  <a:extLst>
                    <a:ext uri="{FF2B5EF4-FFF2-40B4-BE49-F238E27FC236}">
                      <a16:creationId xmlns:a16="http://schemas.microsoft.com/office/drawing/2014/main" id="{FD9079CB-2A84-4014-ACD2-7EA44479CA2B}"/>
                    </a:ext>
                  </a:extLst>
                </p:cNvPr>
                <p:cNvGrpSpPr/>
                <p:nvPr/>
              </p:nvGrpSpPr>
              <p:grpSpPr>
                <a:xfrm>
                  <a:off x="8537534" y="158369"/>
                  <a:ext cx="209825" cy="237334"/>
                  <a:chOff x="8537534" y="158369"/>
                  <a:chExt cx="209825" cy="237334"/>
                </a:xfrm>
                <a:solidFill>
                  <a:schemeClr val="accent1"/>
                </a:solidFill>
              </p:grpSpPr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5CAFC414-2E06-44A8-9149-A0A55146D780}"/>
                      </a:ext>
                    </a:extLst>
                  </p:cNvPr>
                  <p:cNvSpPr/>
                  <p:nvPr/>
                </p:nvSpPr>
                <p:spPr>
                  <a:xfrm>
                    <a:off x="8537534" y="158369"/>
                    <a:ext cx="73065" cy="76834"/>
                  </a:xfrm>
                  <a:custGeom>
                    <a:avLst/>
                    <a:gdLst>
                      <a:gd name="connsiteX0" fmla="*/ 18456 w 73065"/>
                      <a:gd name="connsiteY0" fmla="*/ 62166 h 76834"/>
                      <a:gd name="connsiteX1" fmla="*/ 33569 w 73065"/>
                      <a:gd name="connsiteY1" fmla="*/ 76835 h 76834"/>
                      <a:gd name="connsiteX2" fmla="*/ 48872 w 73065"/>
                      <a:gd name="connsiteY2" fmla="*/ 55118 h 76834"/>
                      <a:gd name="connsiteX3" fmla="*/ 73065 w 73065"/>
                      <a:gd name="connsiteY3" fmla="*/ 44069 h 76834"/>
                      <a:gd name="connsiteX4" fmla="*/ 61509 w 73065"/>
                      <a:gd name="connsiteY4" fmla="*/ 26543 h 76834"/>
                      <a:gd name="connsiteX5" fmla="*/ 6327 w 73065"/>
                      <a:gd name="connsiteY5" fmla="*/ 3746 h 76834"/>
                      <a:gd name="connsiteX6" fmla="*/ 18456 w 73065"/>
                      <a:gd name="connsiteY6" fmla="*/ 62166 h 76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065" h="76834">
                        <a:moveTo>
                          <a:pt x="18456" y="62166"/>
                        </a:moveTo>
                        <a:cubicBezTo>
                          <a:pt x="23218" y="67881"/>
                          <a:pt x="28361" y="72834"/>
                          <a:pt x="33569" y="76835"/>
                        </a:cubicBezTo>
                        <a:cubicBezTo>
                          <a:pt x="36807" y="68262"/>
                          <a:pt x="41950" y="60896"/>
                          <a:pt x="48872" y="55118"/>
                        </a:cubicBezTo>
                        <a:cubicBezTo>
                          <a:pt x="55794" y="49339"/>
                          <a:pt x="64048" y="45720"/>
                          <a:pt x="73065" y="44069"/>
                        </a:cubicBezTo>
                        <a:cubicBezTo>
                          <a:pt x="70081" y="38163"/>
                          <a:pt x="66208" y="32258"/>
                          <a:pt x="61509" y="26543"/>
                        </a:cubicBezTo>
                        <a:cubicBezTo>
                          <a:pt x="42903" y="4127"/>
                          <a:pt x="18201" y="-6096"/>
                          <a:pt x="6327" y="3746"/>
                        </a:cubicBezTo>
                        <a:cubicBezTo>
                          <a:pt x="-5611" y="13589"/>
                          <a:pt x="-150" y="39751"/>
                          <a:pt x="18456" y="621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F305D1D0-7169-44E1-9263-CE9405EC611F}"/>
                      </a:ext>
                    </a:extLst>
                  </p:cNvPr>
                  <p:cNvSpPr/>
                  <p:nvPr/>
                </p:nvSpPr>
                <p:spPr>
                  <a:xfrm>
                    <a:off x="8566578" y="201354"/>
                    <a:ext cx="180781" cy="194349"/>
                  </a:xfrm>
                  <a:custGeom>
                    <a:avLst/>
                    <a:gdLst>
                      <a:gd name="connsiteX0" fmla="*/ 33926 w 180781"/>
                      <a:gd name="connsiteY0" fmla="*/ 144022 h 194349"/>
                      <a:gd name="connsiteX1" fmla="*/ 160989 w 180781"/>
                      <a:gd name="connsiteY1" fmla="*/ 182313 h 194349"/>
                      <a:gd name="connsiteX2" fmla="*/ 146828 w 180781"/>
                      <a:gd name="connsiteY2" fmla="*/ 50360 h 194349"/>
                      <a:gd name="connsiteX3" fmla="*/ 43958 w 180781"/>
                      <a:gd name="connsiteY3" fmla="*/ 1020 h 194349"/>
                      <a:gd name="connsiteX4" fmla="*/ 19765 w 180781"/>
                      <a:gd name="connsiteY4" fmla="*/ 12069 h 194349"/>
                      <a:gd name="connsiteX5" fmla="*/ 4462 w 180781"/>
                      <a:gd name="connsiteY5" fmla="*/ 33786 h 194349"/>
                      <a:gd name="connsiteX6" fmla="*/ 33926 w 180781"/>
                      <a:gd name="connsiteY6" fmla="*/ 144022 h 19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0781" h="194349">
                        <a:moveTo>
                          <a:pt x="33926" y="144022"/>
                        </a:moveTo>
                        <a:cubicBezTo>
                          <a:pt x="72915" y="191012"/>
                          <a:pt x="129811" y="208157"/>
                          <a:pt x="160989" y="182313"/>
                        </a:cubicBezTo>
                        <a:cubicBezTo>
                          <a:pt x="192167" y="156468"/>
                          <a:pt x="185817" y="97413"/>
                          <a:pt x="146828" y="50360"/>
                        </a:cubicBezTo>
                        <a:cubicBezTo>
                          <a:pt x="116539" y="13847"/>
                          <a:pt x="75391" y="-4695"/>
                          <a:pt x="43958" y="1020"/>
                        </a:cubicBezTo>
                        <a:cubicBezTo>
                          <a:pt x="34941" y="2671"/>
                          <a:pt x="26750" y="6291"/>
                          <a:pt x="19765" y="12069"/>
                        </a:cubicBezTo>
                        <a:cubicBezTo>
                          <a:pt x="12843" y="17848"/>
                          <a:pt x="7700" y="25214"/>
                          <a:pt x="4462" y="33786"/>
                        </a:cubicBezTo>
                        <a:cubicBezTo>
                          <a:pt x="-6905" y="63695"/>
                          <a:pt x="3636" y="107510"/>
                          <a:pt x="33926" y="14402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47" name="Graphic 2">
                  <a:extLst>
                    <a:ext uri="{FF2B5EF4-FFF2-40B4-BE49-F238E27FC236}">
                      <a16:creationId xmlns:a16="http://schemas.microsoft.com/office/drawing/2014/main" id="{C4626B8A-90B5-497B-AD1F-924E4211D04E}"/>
                    </a:ext>
                  </a:extLst>
                </p:cNvPr>
                <p:cNvGrpSpPr/>
                <p:nvPr/>
              </p:nvGrpSpPr>
              <p:grpSpPr>
                <a:xfrm>
                  <a:off x="7692707" y="508317"/>
                  <a:ext cx="146685" cy="287972"/>
                  <a:chOff x="7692707" y="508317"/>
                  <a:chExt cx="146685" cy="287972"/>
                </a:xfrm>
                <a:solidFill>
                  <a:schemeClr val="accent1"/>
                </a:solidFill>
              </p:grpSpPr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12D60A73-6134-442E-A79C-B0462DDDA732}"/>
                      </a:ext>
                    </a:extLst>
                  </p:cNvPr>
                  <p:cNvSpPr/>
                  <p:nvPr/>
                </p:nvSpPr>
                <p:spPr>
                  <a:xfrm>
                    <a:off x="7738046" y="508317"/>
                    <a:ext cx="55880" cy="73659"/>
                  </a:xfrm>
                  <a:custGeom>
                    <a:avLst/>
                    <a:gdLst>
                      <a:gd name="connsiteX0" fmla="*/ 0 w 55880"/>
                      <a:gd name="connsiteY0" fmla="*/ 52768 h 73659"/>
                      <a:gd name="connsiteX1" fmla="*/ 2286 w 55880"/>
                      <a:gd name="connsiteY1" fmla="*/ 73660 h 73659"/>
                      <a:gd name="connsiteX2" fmla="*/ 27940 w 55880"/>
                      <a:gd name="connsiteY2" fmla="*/ 66675 h 73659"/>
                      <a:gd name="connsiteX3" fmla="*/ 53594 w 55880"/>
                      <a:gd name="connsiteY3" fmla="*/ 73660 h 73659"/>
                      <a:gd name="connsiteX4" fmla="*/ 55880 w 55880"/>
                      <a:gd name="connsiteY4" fmla="*/ 52768 h 73659"/>
                      <a:gd name="connsiteX5" fmla="*/ 27940 w 55880"/>
                      <a:gd name="connsiteY5" fmla="*/ 0 h 73659"/>
                      <a:gd name="connsiteX6" fmla="*/ 0 w 55880"/>
                      <a:gd name="connsiteY6" fmla="*/ 52768 h 7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80" h="73659">
                        <a:moveTo>
                          <a:pt x="0" y="52768"/>
                        </a:moveTo>
                        <a:cubicBezTo>
                          <a:pt x="0" y="60198"/>
                          <a:pt x="826" y="67246"/>
                          <a:pt x="2286" y="73660"/>
                        </a:cubicBezTo>
                        <a:cubicBezTo>
                          <a:pt x="10287" y="69152"/>
                          <a:pt x="18923" y="66675"/>
                          <a:pt x="27940" y="66675"/>
                        </a:cubicBezTo>
                        <a:cubicBezTo>
                          <a:pt x="36957" y="66675"/>
                          <a:pt x="45593" y="69152"/>
                          <a:pt x="53594" y="73660"/>
                        </a:cubicBezTo>
                        <a:cubicBezTo>
                          <a:pt x="55055" y="67246"/>
                          <a:pt x="55880" y="60198"/>
                          <a:pt x="55880" y="52768"/>
                        </a:cubicBezTo>
                        <a:cubicBezTo>
                          <a:pt x="55880" y="23622"/>
                          <a:pt x="43371" y="0"/>
                          <a:pt x="27940" y="0"/>
                        </a:cubicBezTo>
                        <a:cubicBezTo>
                          <a:pt x="12510" y="0"/>
                          <a:pt x="0" y="23622"/>
                          <a:pt x="0" y="5276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2F0001BF-9C1F-49E4-9928-CB5529858D47}"/>
                      </a:ext>
                    </a:extLst>
                  </p:cNvPr>
                  <p:cNvSpPr/>
                  <p:nvPr/>
                </p:nvSpPr>
                <p:spPr>
                  <a:xfrm>
                    <a:off x="7692707" y="575055"/>
                    <a:ext cx="146685" cy="221234"/>
                  </a:xfrm>
                  <a:custGeom>
                    <a:avLst/>
                    <a:gdLst>
                      <a:gd name="connsiteX0" fmla="*/ 0 w 146685"/>
                      <a:gd name="connsiteY0" fmla="*/ 110617 h 221234"/>
                      <a:gd name="connsiteX1" fmla="*/ 73343 w 146685"/>
                      <a:gd name="connsiteY1" fmla="*/ 221234 h 221234"/>
                      <a:gd name="connsiteX2" fmla="*/ 146686 w 146685"/>
                      <a:gd name="connsiteY2" fmla="*/ 110617 h 221234"/>
                      <a:gd name="connsiteX3" fmla="*/ 98997 w 146685"/>
                      <a:gd name="connsiteY3" fmla="*/ 6985 h 221234"/>
                      <a:gd name="connsiteX4" fmla="*/ 73343 w 146685"/>
                      <a:gd name="connsiteY4" fmla="*/ 0 h 221234"/>
                      <a:gd name="connsiteX5" fmla="*/ 47689 w 146685"/>
                      <a:gd name="connsiteY5" fmla="*/ 6985 h 221234"/>
                      <a:gd name="connsiteX6" fmla="*/ 0 w 146685"/>
                      <a:gd name="connsiteY6" fmla="*/ 110617 h 221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5" h="221234">
                        <a:moveTo>
                          <a:pt x="0" y="110617"/>
                        </a:moveTo>
                        <a:cubicBezTo>
                          <a:pt x="0" y="171704"/>
                          <a:pt x="32830" y="221234"/>
                          <a:pt x="73343" y="221234"/>
                        </a:cubicBezTo>
                        <a:cubicBezTo>
                          <a:pt x="113856" y="221234"/>
                          <a:pt x="146686" y="171704"/>
                          <a:pt x="146686" y="110617"/>
                        </a:cubicBezTo>
                        <a:cubicBezTo>
                          <a:pt x="146686" y="63119"/>
                          <a:pt x="126874" y="22669"/>
                          <a:pt x="98997" y="6985"/>
                        </a:cubicBezTo>
                        <a:cubicBezTo>
                          <a:pt x="90996" y="2476"/>
                          <a:pt x="82360" y="0"/>
                          <a:pt x="73343" y="0"/>
                        </a:cubicBezTo>
                        <a:cubicBezTo>
                          <a:pt x="64326" y="0"/>
                          <a:pt x="55690" y="2476"/>
                          <a:pt x="47689" y="6985"/>
                        </a:cubicBezTo>
                        <a:cubicBezTo>
                          <a:pt x="19812" y="22606"/>
                          <a:pt x="0" y="63119"/>
                          <a:pt x="0" y="110617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586" name="Graphic 2">
              <a:extLst>
                <a:ext uri="{FF2B5EF4-FFF2-40B4-BE49-F238E27FC236}">
                  <a16:creationId xmlns:a16="http://schemas.microsoft.com/office/drawing/2014/main" id="{219800F2-21A3-4E6D-BAFE-7386A01683EE}"/>
                </a:ext>
              </a:extLst>
            </p:cNvPr>
            <p:cNvGrpSpPr/>
            <p:nvPr/>
          </p:nvGrpSpPr>
          <p:grpSpPr>
            <a:xfrm>
              <a:off x="2095" y="14097"/>
              <a:ext cx="3446569" cy="857642"/>
              <a:chOff x="2095" y="14097"/>
              <a:chExt cx="3446569" cy="857642"/>
            </a:xfrm>
            <a:solidFill>
              <a:schemeClr val="accent1"/>
            </a:solidFill>
          </p:grpSpPr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29F2C29D-D668-426D-B603-2C503A6ADE2D}"/>
                  </a:ext>
                </a:extLst>
              </p:cNvPr>
              <p:cNvSpPr/>
              <p:nvPr/>
            </p:nvSpPr>
            <p:spPr>
              <a:xfrm>
                <a:off x="2095" y="14097"/>
                <a:ext cx="3323589" cy="577170"/>
              </a:xfrm>
              <a:custGeom>
                <a:avLst/>
                <a:gdLst>
                  <a:gd name="connsiteX0" fmla="*/ 0 w 3323589"/>
                  <a:gd name="connsiteY0" fmla="*/ 539941 h 577170"/>
                  <a:gd name="connsiteX1" fmla="*/ 0 w 3323589"/>
                  <a:gd name="connsiteY1" fmla="*/ 556387 h 577170"/>
                  <a:gd name="connsiteX2" fmla="*/ 32449 w 3323589"/>
                  <a:gd name="connsiteY2" fmla="*/ 558610 h 577170"/>
                  <a:gd name="connsiteX3" fmla="*/ 326835 w 3323589"/>
                  <a:gd name="connsiteY3" fmla="*/ 572770 h 577170"/>
                  <a:gd name="connsiteX4" fmla="*/ 326835 w 3323589"/>
                  <a:gd name="connsiteY4" fmla="*/ 572770 h 577170"/>
                  <a:gd name="connsiteX5" fmla="*/ 353251 w 3323589"/>
                  <a:gd name="connsiteY5" fmla="*/ 573532 h 577170"/>
                  <a:gd name="connsiteX6" fmla="*/ 353251 w 3323589"/>
                  <a:gd name="connsiteY6" fmla="*/ 573532 h 577170"/>
                  <a:gd name="connsiteX7" fmla="*/ 570611 w 3323589"/>
                  <a:gd name="connsiteY7" fmla="*/ 577088 h 577170"/>
                  <a:gd name="connsiteX8" fmla="*/ 598488 w 3323589"/>
                  <a:gd name="connsiteY8" fmla="*/ 577152 h 577170"/>
                  <a:gd name="connsiteX9" fmla="*/ 785305 w 3323589"/>
                  <a:gd name="connsiteY9" fmla="*/ 575564 h 577170"/>
                  <a:gd name="connsiteX10" fmla="*/ 814261 w 3323589"/>
                  <a:gd name="connsiteY10" fmla="*/ 574993 h 577170"/>
                  <a:gd name="connsiteX11" fmla="*/ 814261 w 3323589"/>
                  <a:gd name="connsiteY11" fmla="*/ 574993 h 577170"/>
                  <a:gd name="connsiteX12" fmla="*/ 1171893 w 3323589"/>
                  <a:gd name="connsiteY12" fmla="*/ 560324 h 577170"/>
                  <a:gd name="connsiteX13" fmla="*/ 1200658 w 3323589"/>
                  <a:gd name="connsiteY13" fmla="*/ 558546 h 577170"/>
                  <a:gd name="connsiteX14" fmla="*/ 1200658 w 3323589"/>
                  <a:gd name="connsiteY14" fmla="*/ 558546 h 577170"/>
                  <a:gd name="connsiteX15" fmla="*/ 1371029 w 3323589"/>
                  <a:gd name="connsiteY15" fmla="*/ 546100 h 577170"/>
                  <a:gd name="connsiteX16" fmla="*/ 1434656 w 3323589"/>
                  <a:gd name="connsiteY16" fmla="*/ 540385 h 577170"/>
                  <a:gd name="connsiteX17" fmla="*/ 1475423 w 3323589"/>
                  <a:gd name="connsiteY17" fmla="*/ 536258 h 577170"/>
                  <a:gd name="connsiteX18" fmla="*/ 1475486 w 3323589"/>
                  <a:gd name="connsiteY18" fmla="*/ 536258 h 577170"/>
                  <a:gd name="connsiteX19" fmla="*/ 1717739 w 3323589"/>
                  <a:gd name="connsiteY19" fmla="*/ 504063 h 577170"/>
                  <a:gd name="connsiteX20" fmla="*/ 1772349 w 3323589"/>
                  <a:gd name="connsiteY20" fmla="*/ 495046 h 577170"/>
                  <a:gd name="connsiteX21" fmla="*/ 1946529 w 3323589"/>
                  <a:gd name="connsiteY21" fmla="*/ 462280 h 577170"/>
                  <a:gd name="connsiteX22" fmla="*/ 1995361 w 3323589"/>
                  <a:gd name="connsiteY22" fmla="*/ 451993 h 577170"/>
                  <a:gd name="connsiteX23" fmla="*/ 2235899 w 3323589"/>
                  <a:gd name="connsiteY23" fmla="*/ 394589 h 577170"/>
                  <a:gd name="connsiteX24" fmla="*/ 2312988 w 3323589"/>
                  <a:gd name="connsiteY24" fmla="*/ 373825 h 577170"/>
                  <a:gd name="connsiteX25" fmla="*/ 2312988 w 3323589"/>
                  <a:gd name="connsiteY25" fmla="*/ 373825 h 577170"/>
                  <a:gd name="connsiteX26" fmla="*/ 2350389 w 3323589"/>
                  <a:gd name="connsiteY26" fmla="*/ 363347 h 577170"/>
                  <a:gd name="connsiteX27" fmla="*/ 2545461 w 3323589"/>
                  <a:gd name="connsiteY27" fmla="*/ 304546 h 577170"/>
                  <a:gd name="connsiteX28" fmla="*/ 2582037 w 3323589"/>
                  <a:gd name="connsiteY28" fmla="*/ 292735 h 577170"/>
                  <a:gd name="connsiteX29" fmla="*/ 2783523 w 3323589"/>
                  <a:gd name="connsiteY29" fmla="*/ 223393 h 577170"/>
                  <a:gd name="connsiteX30" fmla="*/ 2821305 w 3323589"/>
                  <a:gd name="connsiteY30" fmla="*/ 209550 h 577170"/>
                  <a:gd name="connsiteX31" fmla="*/ 2954401 w 3323589"/>
                  <a:gd name="connsiteY31" fmla="*/ 158687 h 577170"/>
                  <a:gd name="connsiteX32" fmla="*/ 3126931 w 3323589"/>
                  <a:gd name="connsiteY32" fmla="*/ 87884 h 577170"/>
                  <a:gd name="connsiteX33" fmla="*/ 3167825 w 3323589"/>
                  <a:gd name="connsiteY33" fmla="*/ 70231 h 577170"/>
                  <a:gd name="connsiteX34" fmla="*/ 3285998 w 3323589"/>
                  <a:gd name="connsiteY34" fmla="*/ 17463 h 577170"/>
                  <a:gd name="connsiteX35" fmla="*/ 3303969 w 3323589"/>
                  <a:gd name="connsiteY35" fmla="*/ 9144 h 577170"/>
                  <a:gd name="connsiteX36" fmla="*/ 3303969 w 3323589"/>
                  <a:gd name="connsiteY36" fmla="*/ 9144 h 577170"/>
                  <a:gd name="connsiteX37" fmla="*/ 3323590 w 3323589"/>
                  <a:gd name="connsiteY37" fmla="*/ 0 h 577170"/>
                  <a:gd name="connsiteX38" fmla="*/ 3284601 w 3323589"/>
                  <a:gd name="connsiteY38" fmla="*/ 0 h 577170"/>
                  <a:gd name="connsiteX39" fmla="*/ 3151569 w 3323589"/>
                  <a:gd name="connsiteY39" fmla="*/ 59309 h 577170"/>
                  <a:gd name="connsiteX40" fmla="*/ 3151569 w 3323589"/>
                  <a:gd name="connsiteY40" fmla="*/ 59309 h 577170"/>
                  <a:gd name="connsiteX41" fmla="*/ 3137218 w 3323589"/>
                  <a:gd name="connsiteY41" fmla="*/ 65532 h 577170"/>
                  <a:gd name="connsiteX42" fmla="*/ 3137218 w 3323589"/>
                  <a:gd name="connsiteY42" fmla="*/ 65532 h 577170"/>
                  <a:gd name="connsiteX43" fmla="*/ 2948115 w 3323589"/>
                  <a:gd name="connsiteY43" fmla="*/ 143447 h 577170"/>
                  <a:gd name="connsiteX44" fmla="*/ 2231454 w 3323589"/>
                  <a:gd name="connsiteY44" fmla="*/ 378651 h 577170"/>
                  <a:gd name="connsiteX45" fmla="*/ 1971421 w 3323589"/>
                  <a:gd name="connsiteY45" fmla="*/ 440119 h 577170"/>
                  <a:gd name="connsiteX46" fmla="*/ 1971421 w 3323589"/>
                  <a:gd name="connsiteY46" fmla="*/ 440119 h 577170"/>
                  <a:gd name="connsiteX47" fmla="*/ 1950974 w 3323589"/>
                  <a:gd name="connsiteY47" fmla="*/ 444437 h 577170"/>
                  <a:gd name="connsiteX48" fmla="*/ 1767650 w 3323589"/>
                  <a:gd name="connsiteY48" fmla="*/ 479044 h 577170"/>
                  <a:gd name="connsiteX49" fmla="*/ 1718755 w 3323589"/>
                  <a:gd name="connsiteY49" fmla="*/ 487109 h 577170"/>
                  <a:gd name="connsiteX50" fmla="*/ 1457643 w 3323589"/>
                  <a:gd name="connsiteY50" fmla="*/ 521462 h 577170"/>
                  <a:gd name="connsiteX51" fmla="*/ 1457643 w 3323589"/>
                  <a:gd name="connsiteY51" fmla="*/ 521462 h 577170"/>
                  <a:gd name="connsiteX52" fmla="*/ 1450086 w 3323589"/>
                  <a:gd name="connsiteY52" fmla="*/ 522224 h 577170"/>
                  <a:gd name="connsiteX53" fmla="*/ 1450023 w 3323589"/>
                  <a:gd name="connsiteY53" fmla="*/ 522224 h 577170"/>
                  <a:gd name="connsiteX54" fmla="*/ 1369632 w 3323589"/>
                  <a:gd name="connsiteY54" fmla="*/ 529590 h 577170"/>
                  <a:gd name="connsiteX55" fmla="*/ 0 w 3323589"/>
                  <a:gd name="connsiteY55" fmla="*/ 539941 h 57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3323589" h="577170">
                    <a:moveTo>
                      <a:pt x="0" y="539941"/>
                    </a:moveTo>
                    <a:lnTo>
                      <a:pt x="0" y="556387"/>
                    </a:lnTo>
                    <a:cubicBezTo>
                      <a:pt x="10668" y="557149"/>
                      <a:pt x="21463" y="557848"/>
                      <a:pt x="32449" y="558610"/>
                    </a:cubicBezTo>
                    <a:cubicBezTo>
                      <a:pt x="121095" y="564388"/>
                      <a:pt x="219583" y="569405"/>
                      <a:pt x="326835" y="572770"/>
                    </a:cubicBezTo>
                    <a:lnTo>
                      <a:pt x="326835" y="572770"/>
                    </a:lnTo>
                    <a:cubicBezTo>
                      <a:pt x="335598" y="573024"/>
                      <a:pt x="344361" y="573342"/>
                      <a:pt x="353251" y="573532"/>
                    </a:cubicBezTo>
                    <a:lnTo>
                      <a:pt x="353251" y="573532"/>
                    </a:lnTo>
                    <a:cubicBezTo>
                      <a:pt x="422338" y="575501"/>
                      <a:pt x="494919" y="576771"/>
                      <a:pt x="570611" y="577088"/>
                    </a:cubicBezTo>
                    <a:cubicBezTo>
                      <a:pt x="579819" y="577088"/>
                      <a:pt x="589153" y="577152"/>
                      <a:pt x="598488" y="577152"/>
                    </a:cubicBezTo>
                    <a:cubicBezTo>
                      <a:pt x="658876" y="577279"/>
                      <a:pt x="721170" y="576771"/>
                      <a:pt x="785305" y="575564"/>
                    </a:cubicBezTo>
                    <a:cubicBezTo>
                      <a:pt x="794957" y="575374"/>
                      <a:pt x="804609" y="575183"/>
                      <a:pt x="814261" y="574993"/>
                    </a:cubicBezTo>
                    <a:cubicBezTo>
                      <a:pt x="814261" y="574993"/>
                      <a:pt x="814261" y="574993"/>
                      <a:pt x="814261" y="574993"/>
                    </a:cubicBezTo>
                    <a:cubicBezTo>
                      <a:pt x="928243" y="572516"/>
                      <a:pt x="1047687" y="567817"/>
                      <a:pt x="1171893" y="560324"/>
                    </a:cubicBezTo>
                    <a:cubicBezTo>
                      <a:pt x="1181418" y="559753"/>
                      <a:pt x="1191006" y="559181"/>
                      <a:pt x="1200658" y="558546"/>
                    </a:cubicBezTo>
                    <a:lnTo>
                      <a:pt x="1200658" y="558546"/>
                    </a:lnTo>
                    <a:cubicBezTo>
                      <a:pt x="1256538" y="554990"/>
                      <a:pt x="1313307" y="550863"/>
                      <a:pt x="1371029" y="546100"/>
                    </a:cubicBezTo>
                    <a:cubicBezTo>
                      <a:pt x="1392174" y="544386"/>
                      <a:pt x="1413383" y="542417"/>
                      <a:pt x="1434656" y="540385"/>
                    </a:cubicBezTo>
                    <a:cubicBezTo>
                      <a:pt x="1448245" y="539052"/>
                      <a:pt x="1461834" y="537718"/>
                      <a:pt x="1475423" y="536258"/>
                    </a:cubicBezTo>
                    <a:lnTo>
                      <a:pt x="1475486" y="536258"/>
                    </a:lnTo>
                    <a:cubicBezTo>
                      <a:pt x="1555242" y="527812"/>
                      <a:pt x="1636078" y="517017"/>
                      <a:pt x="1717739" y="504063"/>
                    </a:cubicBezTo>
                    <a:cubicBezTo>
                      <a:pt x="1735900" y="501142"/>
                      <a:pt x="1754124" y="498158"/>
                      <a:pt x="1772349" y="495046"/>
                    </a:cubicBezTo>
                    <a:cubicBezTo>
                      <a:pt x="1830006" y="485203"/>
                      <a:pt x="1888109" y="474282"/>
                      <a:pt x="1946529" y="462280"/>
                    </a:cubicBezTo>
                    <a:cubicBezTo>
                      <a:pt x="1962785" y="458978"/>
                      <a:pt x="1979041" y="455549"/>
                      <a:pt x="1995361" y="451993"/>
                    </a:cubicBezTo>
                    <a:cubicBezTo>
                      <a:pt x="2074990" y="434848"/>
                      <a:pt x="2155254" y="415671"/>
                      <a:pt x="2235899" y="394589"/>
                    </a:cubicBezTo>
                    <a:cubicBezTo>
                      <a:pt x="2261553" y="387858"/>
                      <a:pt x="2287207" y="380937"/>
                      <a:pt x="2312988" y="373825"/>
                    </a:cubicBezTo>
                    <a:lnTo>
                      <a:pt x="2312988" y="373825"/>
                    </a:lnTo>
                    <a:cubicBezTo>
                      <a:pt x="2325434" y="370396"/>
                      <a:pt x="2337943" y="366903"/>
                      <a:pt x="2350389" y="363347"/>
                    </a:cubicBezTo>
                    <a:cubicBezTo>
                      <a:pt x="2415223" y="344996"/>
                      <a:pt x="2480310" y="325374"/>
                      <a:pt x="2545461" y="304546"/>
                    </a:cubicBezTo>
                    <a:cubicBezTo>
                      <a:pt x="2557653" y="300673"/>
                      <a:pt x="2569845" y="296736"/>
                      <a:pt x="2582037" y="292735"/>
                    </a:cubicBezTo>
                    <a:cubicBezTo>
                      <a:pt x="2649157" y="270891"/>
                      <a:pt x="2716340" y="247777"/>
                      <a:pt x="2783523" y="223393"/>
                    </a:cubicBezTo>
                    <a:cubicBezTo>
                      <a:pt x="2796096" y="218821"/>
                      <a:pt x="2808732" y="214186"/>
                      <a:pt x="2821305" y="209550"/>
                    </a:cubicBezTo>
                    <a:cubicBezTo>
                      <a:pt x="2865755" y="193104"/>
                      <a:pt x="2910078" y="176149"/>
                      <a:pt x="2954401" y="158687"/>
                    </a:cubicBezTo>
                    <a:cubicBezTo>
                      <a:pt x="3015234" y="134684"/>
                      <a:pt x="3072892" y="110935"/>
                      <a:pt x="3126931" y="87884"/>
                    </a:cubicBezTo>
                    <a:cubicBezTo>
                      <a:pt x="3140837" y="81979"/>
                      <a:pt x="3154426" y="76073"/>
                      <a:pt x="3167825" y="70231"/>
                    </a:cubicBezTo>
                    <a:cubicBezTo>
                      <a:pt x="3209671" y="52007"/>
                      <a:pt x="3249168" y="34417"/>
                      <a:pt x="3285998" y="17463"/>
                    </a:cubicBezTo>
                    <a:cubicBezTo>
                      <a:pt x="3292094" y="14669"/>
                      <a:pt x="3298063" y="11938"/>
                      <a:pt x="3303969" y="9144"/>
                    </a:cubicBezTo>
                    <a:cubicBezTo>
                      <a:pt x="3303969" y="9144"/>
                      <a:pt x="3303969" y="9144"/>
                      <a:pt x="3303969" y="9144"/>
                    </a:cubicBezTo>
                    <a:cubicBezTo>
                      <a:pt x="3310636" y="6096"/>
                      <a:pt x="3317113" y="3048"/>
                      <a:pt x="3323590" y="0"/>
                    </a:cubicBezTo>
                    <a:lnTo>
                      <a:pt x="3284601" y="0"/>
                    </a:lnTo>
                    <a:cubicBezTo>
                      <a:pt x="3243453" y="18923"/>
                      <a:pt x="3199003" y="38799"/>
                      <a:pt x="3151569" y="59309"/>
                    </a:cubicBezTo>
                    <a:cubicBezTo>
                      <a:pt x="3151569" y="59309"/>
                      <a:pt x="3151569" y="59309"/>
                      <a:pt x="3151569" y="59309"/>
                    </a:cubicBezTo>
                    <a:cubicBezTo>
                      <a:pt x="3146806" y="61405"/>
                      <a:pt x="3142044" y="63437"/>
                      <a:pt x="3137218" y="65532"/>
                    </a:cubicBezTo>
                    <a:cubicBezTo>
                      <a:pt x="3137218" y="65532"/>
                      <a:pt x="3137218" y="65532"/>
                      <a:pt x="3137218" y="65532"/>
                    </a:cubicBezTo>
                    <a:cubicBezTo>
                      <a:pt x="3078480" y="90805"/>
                      <a:pt x="3015234" y="116967"/>
                      <a:pt x="2948115" y="143447"/>
                    </a:cubicBezTo>
                    <a:cubicBezTo>
                      <a:pt x="2716911" y="234506"/>
                      <a:pt x="2475611" y="314706"/>
                      <a:pt x="2231454" y="378651"/>
                    </a:cubicBezTo>
                    <a:cubicBezTo>
                      <a:pt x="2144205" y="401510"/>
                      <a:pt x="2057464" y="422021"/>
                      <a:pt x="1971421" y="440119"/>
                    </a:cubicBezTo>
                    <a:lnTo>
                      <a:pt x="1971421" y="440119"/>
                    </a:lnTo>
                    <a:cubicBezTo>
                      <a:pt x="1964563" y="441642"/>
                      <a:pt x="1957769" y="443040"/>
                      <a:pt x="1950974" y="444437"/>
                    </a:cubicBezTo>
                    <a:cubicBezTo>
                      <a:pt x="1889506" y="457200"/>
                      <a:pt x="1828356" y="468694"/>
                      <a:pt x="1767650" y="479044"/>
                    </a:cubicBezTo>
                    <a:cubicBezTo>
                      <a:pt x="1751330" y="481838"/>
                      <a:pt x="1735011" y="484505"/>
                      <a:pt x="1718755" y="487109"/>
                    </a:cubicBezTo>
                    <a:cubicBezTo>
                      <a:pt x="1630617" y="501206"/>
                      <a:pt x="1543495" y="512699"/>
                      <a:pt x="1457643" y="521462"/>
                    </a:cubicBezTo>
                    <a:cubicBezTo>
                      <a:pt x="1457643" y="521462"/>
                      <a:pt x="1457643" y="521462"/>
                      <a:pt x="1457643" y="521462"/>
                    </a:cubicBezTo>
                    <a:cubicBezTo>
                      <a:pt x="1455166" y="521716"/>
                      <a:pt x="1452626" y="522034"/>
                      <a:pt x="1450086" y="522224"/>
                    </a:cubicBezTo>
                    <a:cubicBezTo>
                      <a:pt x="1450086" y="522224"/>
                      <a:pt x="1450086" y="522224"/>
                      <a:pt x="1450023" y="522224"/>
                    </a:cubicBezTo>
                    <a:cubicBezTo>
                      <a:pt x="1423099" y="524955"/>
                      <a:pt x="1396302" y="527431"/>
                      <a:pt x="1369632" y="529590"/>
                    </a:cubicBezTo>
                    <a:cubicBezTo>
                      <a:pt x="809816" y="575818"/>
                      <a:pt x="330835" y="562991"/>
                      <a:pt x="0" y="53994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88" name="Graphic 2">
                <a:extLst>
                  <a:ext uri="{FF2B5EF4-FFF2-40B4-BE49-F238E27FC236}">
                    <a16:creationId xmlns:a16="http://schemas.microsoft.com/office/drawing/2014/main" id="{C20D2593-18CA-4299-8FFB-14E38622A548}"/>
                  </a:ext>
                </a:extLst>
              </p:cNvPr>
              <p:cNvGrpSpPr/>
              <p:nvPr/>
            </p:nvGrpSpPr>
            <p:grpSpPr>
              <a:xfrm>
                <a:off x="2095" y="22861"/>
                <a:ext cx="3446569" cy="848877"/>
                <a:chOff x="2095" y="22861"/>
                <a:chExt cx="3446569" cy="848877"/>
              </a:xfrm>
              <a:solidFill>
                <a:schemeClr val="accent1"/>
              </a:solidFill>
            </p:grpSpPr>
            <p:grpSp>
              <p:nvGrpSpPr>
                <p:cNvPr id="1589" name="Graphic 2">
                  <a:extLst>
                    <a:ext uri="{FF2B5EF4-FFF2-40B4-BE49-F238E27FC236}">
                      <a16:creationId xmlns:a16="http://schemas.microsoft.com/office/drawing/2014/main" id="{C677ADBA-9453-47A2-918E-F568D61A4CF1}"/>
                    </a:ext>
                  </a:extLst>
                </p:cNvPr>
                <p:cNvGrpSpPr/>
                <p:nvPr/>
              </p:nvGrpSpPr>
              <p:grpSpPr>
                <a:xfrm>
                  <a:off x="3284186" y="22861"/>
                  <a:ext cx="164478" cy="268896"/>
                  <a:chOff x="3284186" y="22861"/>
                  <a:chExt cx="164478" cy="268896"/>
                </a:xfrm>
                <a:solidFill>
                  <a:schemeClr val="accent1"/>
                </a:solidFill>
              </p:grpSpPr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30E57816-A2B2-487F-9E58-6E895CC9B290}"/>
                      </a:ext>
                    </a:extLst>
                  </p:cNvPr>
                  <p:cNvSpPr/>
                  <p:nvPr/>
                </p:nvSpPr>
                <p:spPr>
                  <a:xfrm>
                    <a:off x="3284186" y="22861"/>
                    <a:ext cx="65247" cy="79119"/>
                  </a:xfrm>
                  <a:custGeom>
                    <a:avLst/>
                    <a:gdLst>
                      <a:gd name="connsiteX0" fmla="*/ 7780 w 65247"/>
                      <a:gd name="connsiteY0" fmla="*/ 60959 h 79119"/>
                      <a:gd name="connsiteX1" fmla="*/ 18322 w 65247"/>
                      <a:gd name="connsiteY1" fmla="*/ 79120 h 79119"/>
                      <a:gd name="connsiteX2" fmla="*/ 38959 w 65247"/>
                      <a:gd name="connsiteY2" fmla="*/ 62356 h 79119"/>
                      <a:gd name="connsiteX3" fmla="*/ 65248 w 65247"/>
                      <a:gd name="connsiteY3" fmla="*/ 58292 h 79119"/>
                      <a:gd name="connsiteX4" fmla="*/ 58835 w 65247"/>
                      <a:gd name="connsiteY4" fmla="*/ 38226 h 79119"/>
                      <a:gd name="connsiteX5" fmla="*/ 11908 w 65247"/>
                      <a:gd name="connsiteY5" fmla="*/ 1332 h 79119"/>
                      <a:gd name="connsiteX6" fmla="*/ 7780 w 65247"/>
                      <a:gd name="connsiteY6" fmla="*/ 60959 h 79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247" h="79119">
                        <a:moveTo>
                          <a:pt x="7780" y="60959"/>
                        </a:moveTo>
                        <a:cubicBezTo>
                          <a:pt x="10765" y="67753"/>
                          <a:pt x="14385" y="73913"/>
                          <a:pt x="18322" y="79120"/>
                        </a:cubicBezTo>
                        <a:cubicBezTo>
                          <a:pt x="23782" y="71754"/>
                          <a:pt x="30704" y="66039"/>
                          <a:pt x="38959" y="62356"/>
                        </a:cubicBezTo>
                        <a:cubicBezTo>
                          <a:pt x="47214" y="58673"/>
                          <a:pt x="56104" y="57403"/>
                          <a:pt x="65248" y="58292"/>
                        </a:cubicBezTo>
                        <a:cubicBezTo>
                          <a:pt x="63978" y="51815"/>
                          <a:pt x="61882" y="45020"/>
                          <a:pt x="58835" y="38226"/>
                        </a:cubicBezTo>
                        <a:cubicBezTo>
                          <a:pt x="47023" y="11619"/>
                          <a:pt x="26005" y="-4954"/>
                          <a:pt x="11908" y="1332"/>
                        </a:cubicBezTo>
                        <a:cubicBezTo>
                          <a:pt x="-2189" y="7682"/>
                          <a:pt x="-4031" y="34352"/>
                          <a:pt x="7780" y="6095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3BC20171-2BC3-4C92-A4C1-D3B8E833D591}"/>
                      </a:ext>
                    </a:extLst>
                  </p:cNvPr>
                  <p:cNvSpPr/>
                  <p:nvPr/>
                </p:nvSpPr>
                <p:spPr>
                  <a:xfrm>
                    <a:off x="3287313" y="81007"/>
                    <a:ext cx="161351" cy="210750"/>
                  </a:xfrm>
                  <a:custGeom>
                    <a:avLst/>
                    <a:gdLst>
                      <a:gd name="connsiteX0" fmla="*/ 13670 w 161351"/>
                      <a:gd name="connsiteY0" fmla="*/ 135083 h 210750"/>
                      <a:gd name="connsiteX1" fmla="*/ 125557 w 161351"/>
                      <a:gd name="connsiteY1" fmla="*/ 206457 h 210750"/>
                      <a:gd name="connsiteX2" fmla="*/ 147719 w 161351"/>
                      <a:gd name="connsiteY2" fmla="*/ 75647 h 210750"/>
                      <a:gd name="connsiteX3" fmla="*/ 62120 w 161351"/>
                      <a:gd name="connsiteY3" fmla="*/ 272 h 210750"/>
                      <a:gd name="connsiteX4" fmla="*/ 35832 w 161351"/>
                      <a:gd name="connsiteY4" fmla="*/ 4336 h 210750"/>
                      <a:gd name="connsiteX5" fmla="*/ 15194 w 161351"/>
                      <a:gd name="connsiteY5" fmla="*/ 21100 h 210750"/>
                      <a:gd name="connsiteX6" fmla="*/ 13670 w 161351"/>
                      <a:gd name="connsiteY6" fmla="*/ 135083 h 210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1351" h="210750">
                        <a:moveTo>
                          <a:pt x="13670" y="135083"/>
                        </a:moveTo>
                        <a:cubicBezTo>
                          <a:pt x="38435" y="190899"/>
                          <a:pt x="88537" y="222840"/>
                          <a:pt x="125557" y="206457"/>
                        </a:cubicBezTo>
                        <a:cubicBezTo>
                          <a:pt x="162577" y="190010"/>
                          <a:pt x="172483" y="131463"/>
                          <a:pt x="147719" y="75647"/>
                        </a:cubicBezTo>
                        <a:cubicBezTo>
                          <a:pt x="128478" y="32276"/>
                          <a:pt x="93934" y="3320"/>
                          <a:pt x="62120" y="272"/>
                        </a:cubicBezTo>
                        <a:cubicBezTo>
                          <a:pt x="52977" y="-617"/>
                          <a:pt x="44087" y="653"/>
                          <a:pt x="35832" y="4336"/>
                        </a:cubicBezTo>
                        <a:cubicBezTo>
                          <a:pt x="27577" y="8019"/>
                          <a:pt x="20655" y="13734"/>
                          <a:pt x="15194" y="21100"/>
                        </a:cubicBezTo>
                        <a:cubicBezTo>
                          <a:pt x="-3919" y="46627"/>
                          <a:pt x="-5634" y="91712"/>
                          <a:pt x="13670" y="135083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0" name="Graphic 2">
                  <a:extLst>
                    <a:ext uri="{FF2B5EF4-FFF2-40B4-BE49-F238E27FC236}">
                      <a16:creationId xmlns:a16="http://schemas.microsoft.com/office/drawing/2014/main" id="{4C7636BA-2584-474E-AFFF-59C45F687887}"/>
                    </a:ext>
                  </a:extLst>
                </p:cNvPr>
                <p:cNvGrpSpPr/>
                <p:nvPr/>
              </p:nvGrpSpPr>
              <p:grpSpPr>
                <a:xfrm>
                  <a:off x="3092249" y="73476"/>
                  <a:ext cx="147279" cy="287120"/>
                  <a:chOff x="3092249" y="73476"/>
                  <a:chExt cx="147279" cy="287120"/>
                </a:xfrm>
                <a:solidFill>
                  <a:schemeClr val="accent1"/>
                </a:solidFill>
              </p:grpSpPr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070759A-8D26-4178-912C-3689999CA16E}"/>
                      </a:ext>
                    </a:extLst>
                  </p:cNvPr>
                  <p:cNvSpPr/>
                  <p:nvPr/>
                </p:nvSpPr>
                <p:spPr>
                  <a:xfrm>
                    <a:off x="3127348" y="73476"/>
                    <a:ext cx="56355" cy="75557"/>
                  </a:xfrm>
                  <a:custGeom>
                    <a:avLst/>
                    <a:gdLst>
                      <a:gd name="connsiteX0" fmla="*/ 344 w 56355"/>
                      <a:gd name="connsiteY0" fmla="*/ 54920 h 75557"/>
                      <a:gd name="connsiteX1" fmla="*/ 4344 w 56355"/>
                      <a:gd name="connsiteY1" fmla="*/ 75558 h 75557"/>
                      <a:gd name="connsiteX2" fmla="*/ 29300 w 56355"/>
                      <a:gd name="connsiteY2" fmla="*/ 66477 h 75557"/>
                      <a:gd name="connsiteX3" fmla="*/ 55462 w 56355"/>
                      <a:gd name="connsiteY3" fmla="*/ 71303 h 75557"/>
                      <a:gd name="connsiteX4" fmla="*/ 56034 w 56355"/>
                      <a:gd name="connsiteY4" fmla="*/ 50285 h 75557"/>
                      <a:gd name="connsiteX5" fmla="*/ 23839 w 56355"/>
                      <a:gd name="connsiteY5" fmla="*/ 56 h 75557"/>
                      <a:gd name="connsiteX6" fmla="*/ 344 w 56355"/>
                      <a:gd name="connsiteY6" fmla="*/ 54920 h 7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55" h="75557">
                        <a:moveTo>
                          <a:pt x="344" y="54920"/>
                        </a:moveTo>
                        <a:cubicBezTo>
                          <a:pt x="979" y="62350"/>
                          <a:pt x="2376" y="69335"/>
                          <a:pt x="4344" y="75558"/>
                        </a:cubicBezTo>
                        <a:cubicBezTo>
                          <a:pt x="11901" y="70414"/>
                          <a:pt x="20347" y="67239"/>
                          <a:pt x="29300" y="66477"/>
                        </a:cubicBezTo>
                        <a:cubicBezTo>
                          <a:pt x="38317" y="65715"/>
                          <a:pt x="47144" y="67430"/>
                          <a:pt x="55462" y="71303"/>
                        </a:cubicBezTo>
                        <a:cubicBezTo>
                          <a:pt x="56415" y="64826"/>
                          <a:pt x="56605" y="57651"/>
                          <a:pt x="56034" y="50285"/>
                        </a:cubicBezTo>
                        <a:cubicBezTo>
                          <a:pt x="53621" y="21265"/>
                          <a:pt x="39206" y="-1277"/>
                          <a:pt x="23839" y="56"/>
                        </a:cubicBezTo>
                        <a:cubicBezTo>
                          <a:pt x="8472" y="1326"/>
                          <a:pt x="-2069" y="25901"/>
                          <a:pt x="344" y="5492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B10E5DB2-79E8-467B-842D-42671C3CC0F5}"/>
                      </a:ext>
                    </a:extLst>
                  </p:cNvPr>
                  <p:cNvSpPr/>
                  <p:nvPr/>
                </p:nvSpPr>
                <p:spPr>
                  <a:xfrm>
                    <a:off x="3092249" y="139864"/>
                    <a:ext cx="147279" cy="220732"/>
                  </a:xfrm>
                  <a:custGeom>
                    <a:avLst/>
                    <a:gdLst>
                      <a:gd name="connsiteX0" fmla="*/ 582 w 147279"/>
                      <a:gd name="connsiteY0" fmla="*/ 116421 h 220732"/>
                      <a:gd name="connsiteX1" fmla="*/ 82814 w 147279"/>
                      <a:gd name="connsiteY1" fmla="*/ 220561 h 220732"/>
                      <a:gd name="connsiteX2" fmla="*/ 146695 w 147279"/>
                      <a:gd name="connsiteY2" fmla="*/ 104293 h 220732"/>
                      <a:gd name="connsiteX3" fmla="*/ 90561 w 147279"/>
                      <a:gd name="connsiteY3" fmla="*/ 4979 h 220732"/>
                      <a:gd name="connsiteX4" fmla="*/ 64399 w 147279"/>
                      <a:gd name="connsiteY4" fmla="*/ 153 h 220732"/>
                      <a:gd name="connsiteX5" fmla="*/ 39444 w 147279"/>
                      <a:gd name="connsiteY5" fmla="*/ 9233 h 220732"/>
                      <a:gd name="connsiteX6" fmla="*/ 582 w 147279"/>
                      <a:gd name="connsiteY6" fmla="*/ 116421 h 220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279" h="220732">
                        <a:moveTo>
                          <a:pt x="582" y="116421"/>
                        </a:moveTo>
                        <a:cubicBezTo>
                          <a:pt x="5662" y="177254"/>
                          <a:pt x="42492" y="223927"/>
                          <a:pt x="82814" y="220561"/>
                        </a:cubicBezTo>
                        <a:cubicBezTo>
                          <a:pt x="123137" y="217196"/>
                          <a:pt x="151775" y="165126"/>
                          <a:pt x="146695" y="104293"/>
                        </a:cubicBezTo>
                        <a:cubicBezTo>
                          <a:pt x="142758" y="56985"/>
                          <a:pt x="119644" y="18314"/>
                          <a:pt x="90561" y="4979"/>
                        </a:cubicBezTo>
                        <a:cubicBezTo>
                          <a:pt x="82243" y="1169"/>
                          <a:pt x="73416" y="-546"/>
                          <a:pt x="64399" y="153"/>
                        </a:cubicBezTo>
                        <a:cubicBezTo>
                          <a:pt x="55382" y="915"/>
                          <a:pt x="47000" y="4090"/>
                          <a:pt x="39444" y="9233"/>
                        </a:cubicBezTo>
                        <a:cubicBezTo>
                          <a:pt x="13028" y="27140"/>
                          <a:pt x="-3355" y="69114"/>
                          <a:pt x="582" y="11642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1" name="Graphic 2">
                  <a:extLst>
                    <a:ext uri="{FF2B5EF4-FFF2-40B4-BE49-F238E27FC236}">
                      <a16:creationId xmlns:a16="http://schemas.microsoft.com/office/drawing/2014/main" id="{715C7303-B3DC-4AA7-B886-14C7E2B70F4E}"/>
                    </a:ext>
                  </a:extLst>
                </p:cNvPr>
                <p:cNvGrpSpPr/>
                <p:nvPr/>
              </p:nvGrpSpPr>
              <p:grpSpPr>
                <a:xfrm>
                  <a:off x="1684771" y="469145"/>
                  <a:ext cx="147279" cy="287120"/>
                  <a:chOff x="1684771" y="469145"/>
                  <a:chExt cx="147279" cy="287120"/>
                </a:xfrm>
                <a:solidFill>
                  <a:schemeClr val="accent1"/>
                </a:solidFill>
              </p:grpSpPr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3BBE2C97-88E7-43B8-9075-789F6957619B}"/>
                      </a:ext>
                    </a:extLst>
                  </p:cNvPr>
                  <p:cNvSpPr/>
                  <p:nvPr/>
                </p:nvSpPr>
                <p:spPr>
                  <a:xfrm>
                    <a:off x="1719870" y="469145"/>
                    <a:ext cx="56355" cy="75557"/>
                  </a:xfrm>
                  <a:custGeom>
                    <a:avLst/>
                    <a:gdLst>
                      <a:gd name="connsiteX0" fmla="*/ 344 w 56355"/>
                      <a:gd name="connsiteY0" fmla="*/ 54920 h 75557"/>
                      <a:gd name="connsiteX1" fmla="*/ 4345 w 56355"/>
                      <a:gd name="connsiteY1" fmla="*/ 75558 h 75557"/>
                      <a:gd name="connsiteX2" fmla="*/ 29300 w 56355"/>
                      <a:gd name="connsiteY2" fmla="*/ 66477 h 75557"/>
                      <a:gd name="connsiteX3" fmla="*/ 55462 w 56355"/>
                      <a:gd name="connsiteY3" fmla="*/ 71303 h 75557"/>
                      <a:gd name="connsiteX4" fmla="*/ 56034 w 56355"/>
                      <a:gd name="connsiteY4" fmla="*/ 50285 h 75557"/>
                      <a:gd name="connsiteX5" fmla="*/ 23839 w 56355"/>
                      <a:gd name="connsiteY5" fmla="*/ 56 h 75557"/>
                      <a:gd name="connsiteX6" fmla="*/ 344 w 56355"/>
                      <a:gd name="connsiteY6" fmla="*/ 54920 h 7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55" h="75557">
                        <a:moveTo>
                          <a:pt x="344" y="54920"/>
                        </a:moveTo>
                        <a:cubicBezTo>
                          <a:pt x="979" y="62350"/>
                          <a:pt x="2376" y="69335"/>
                          <a:pt x="4345" y="75558"/>
                        </a:cubicBezTo>
                        <a:cubicBezTo>
                          <a:pt x="11901" y="70414"/>
                          <a:pt x="20346" y="67239"/>
                          <a:pt x="29300" y="66477"/>
                        </a:cubicBezTo>
                        <a:cubicBezTo>
                          <a:pt x="38317" y="65715"/>
                          <a:pt x="47143" y="67430"/>
                          <a:pt x="55462" y="71303"/>
                        </a:cubicBezTo>
                        <a:cubicBezTo>
                          <a:pt x="56415" y="64826"/>
                          <a:pt x="56605" y="57651"/>
                          <a:pt x="56034" y="50285"/>
                        </a:cubicBezTo>
                        <a:cubicBezTo>
                          <a:pt x="53621" y="21265"/>
                          <a:pt x="39206" y="-1277"/>
                          <a:pt x="23839" y="56"/>
                        </a:cubicBezTo>
                        <a:cubicBezTo>
                          <a:pt x="8472" y="1326"/>
                          <a:pt x="-2069" y="25901"/>
                          <a:pt x="344" y="5492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D876B5-3974-4E7C-8E32-132050C73A8D}"/>
                      </a:ext>
                    </a:extLst>
                  </p:cNvPr>
                  <p:cNvSpPr/>
                  <p:nvPr/>
                </p:nvSpPr>
                <p:spPr>
                  <a:xfrm>
                    <a:off x="1684771" y="535533"/>
                    <a:ext cx="147279" cy="220732"/>
                  </a:xfrm>
                  <a:custGeom>
                    <a:avLst/>
                    <a:gdLst>
                      <a:gd name="connsiteX0" fmla="*/ 582 w 147279"/>
                      <a:gd name="connsiteY0" fmla="*/ 116421 h 220732"/>
                      <a:gd name="connsiteX1" fmla="*/ 82814 w 147279"/>
                      <a:gd name="connsiteY1" fmla="*/ 220561 h 220732"/>
                      <a:gd name="connsiteX2" fmla="*/ 146695 w 147279"/>
                      <a:gd name="connsiteY2" fmla="*/ 104293 h 220732"/>
                      <a:gd name="connsiteX3" fmla="*/ 90561 w 147279"/>
                      <a:gd name="connsiteY3" fmla="*/ 4979 h 220732"/>
                      <a:gd name="connsiteX4" fmla="*/ 64399 w 147279"/>
                      <a:gd name="connsiteY4" fmla="*/ 153 h 220732"/>
                      <a:gd name="connsiteX5" fmla="*/ 39444 w 147279"/>
                      <a:gd name="connsiteY5" fmla="*/ 9233 h 220732"/>
                      <a:gd name="connsiteX6" fmla="*/ 582 w 147279"/>
                      <a:gd name="connsiteY6" fmla="*/ 116421 h 220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279" h="220732">
                        <a:moveTo>
                          <a:pt x="582" y="116421"/>
                        </a:moveTo>
                        <a:cubicBezTo>
                          <a:pt x="5662" y="177254"/>
                          <a:pt x="42492" y="223927"/>
                          <a:pt x="82814" y="220561"/>
                        </a:cubicBezTo>
                        <a:cubicBezTo>
                          <a:pt x="123137" y="217196"/>
                          <a:pt x="151775" y="165126"/>
                          <a:pt x="146695" y="104293"/>
                        </a:cubicBezTo>
                        <a:cubicBezTo>
                          <a:pt x="142758" y="56985"/>
                          <a:pt x="119644" y="18314"/>
                          <a:pt x="90561" y="4979"/>
                        </a:cubicBezTo>
                        <a:cubicBezTo>
                          <a:pt x="82243" y="1169"/>
                          <a:pt x="73416" y="-546"/>
                          <a:pt x="64399" y="153"/>
                        </a:cubicBezTo>
                        <a:cubicBezTo>
                          <a:pt x="55382" y="915"/>
                          <a:pt x="47000" y="4090"/>
                          <a:pt x="39444" y="9233"/>
                        </a:cubicBezTo>
                        <a:cubicBezTo>
                          <a:pt x="13028" y="27140"/>
                          <a:pt x="-3355" y="69114"/>
                          <a:pt x="582" y="11642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2" name="Graphic 2">
                  <a:extLst>
                    <a:ext uri="{FF2B5EF4-FFF2-40B4-BE49-F238E27FC236}">
                      <a16:creationId xmlns:a16="http://schemas.microsoft.com/office/drawing/2014/main" id="{4C0A7840-3EC8-41C5-B28B-AAC7C06C6CAD}"/>
                    </a:ext>
                  </a:extLst>
                </p:cNvPr>
                <p:cNvGrpSpPr/>
                <p:nvPr/>
              </p:nvGrpSpPr>
              <p:grpSpPr>
                <a:xfrm>
                  <a:off x="2785747" y="218215"/>
                  <a:ext cx="219067" cy="229031"/>
                  <a:chOff x="2785747" y="218215"/>
                  <a:chExt cx="219067" cy="229031"/>
                </a:xfrm>
                <a:solidFill>
                  <a:schemeClr val="accent1"/>
                </a:solidFill>
              </p:grpSpPr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3F03C35-E41F-47F0-9245-A93AD6CB993B}"/>
                      </a:ext>
                    </a:extLst>
                  </p:cNvPr>
                  <p:cNvSpPr/>
                  <p:nvPr/>
                </p:nvSpPr>
                <p:spPr>
                  <a:xfrm>
                    <a:off x="2785747" y="218215"/>
                    <a:ext cx="74419" cy="75789"/>
                  </a:xfrm>
                  <a:custGeom>
                    <a:avLst/>
                    <a:gdLst>
                      <a:gd name="connsiteX0" fmla="*/ 61783 w 74419"/>
                      <a:gd name="connsiteY0" fmla="*/ 23910 h 75789"/>
                      <a:gd name="connsiteX1" fmla="*/ 74420 w 74419"/>
                      <a:gd name="connsiteY1" fmla="*/ 40738 h 75789"/>
                      <a:gd name="connsiteX2" fmla="*/ 50925 w 74419"/>
                      <a:gd name="connsiteY2" fmla="*/ 53184 h 75789"/>
                      <a:gd name="connsiteX3" fmla="*/ 36954 w 74419"/>
                      <a:gd name="connsiteY3" fmla="*/ 75790 h 75789"/>
                      <a:gd name="connsiteX4" fmla="*/ 21016 w 74419"/>
                      <a:gd name="connsiteY4" fmla="*/ 62074 h 75789"/>
                      <a:gd name="connsiteX5" fmla="*/ 5395 w 74419"/>
                      <a:gd name="connsiteY5" fmla="*/ 4479 h 75789"/>
                      <a:gd name="connsiteX6" fmla="*/ 61783 w 74419"/>
                      <a:gd name="connsiteY6" fmla="*/ 23910 h 7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4419" h="75789">
                        <a:moveTo>
                          <a:pt x="61783" y="23910"/>
                        </a:moveTo>
                        <a:cubicBezTo>
                          <a:pt x="66863" y="29308"/>
                          <a:pt x="71118" y="35086"/>
                          <a:pt x="74420" y="40738"/>
                        </a:cubicBezTo>
                        <a:cubicBezTo>
                          <a:pt x="65529" y="42897"/>
                          <a:pt x="57529" y="47024"/>
                          <a:pt x="50925" y="53184"/>
                        </a:cubicBezTo>
                        <a:cubicBezTo>
                          <a:pt x="44321" y="59343"/>
                          <a:pt x="39685" y="67027"/>
                          <a:pt x="36954" y="75790"/>
                        </a:cubicBezTo>
                        <a:cubicBezTo>
                          <a:pt x="31494" y="72107"/>
                          <a:pt x="26096" y="67535"/>
                          <a:pt x="21016" y="62074"/>
                        </a:cubicBezTo>
                        <a:cubicBezTo>
                          <a:pt x="1141" y="40801"/>
                          <a:pt x="-5908" y="15020"/>
                          <a:pt x="5395" y="4479"/>
                        </a:cubicBezTo>
                        <a:cubicBezTo>
                          <a:pt x="16635" y="-6062"/>
                          <a:pt x="41907" y="2638"/>
                          <a:pt x="61783" y="2391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9822E7AF-00A5-444C-BD63-DB372611BA5B}"/>
                      </a:ext>
                    </a:extLst>
                  </p:cNvPr>
                  <p:cNvSpPr/>
                  <p:nvPr/>
                </p:nvSpPr>
                <p:spPr>
                  <a:xfrm>
                    <a:off x="2819572" y="257114"/>
                    <a:ext cx="185242" cy="190132"/>
                  </a:xfrm>
                  <a:custGeom>
                    <a:avLst/>
                    <a:gdLst>
                      <a:gd name="connsiteX0" fmla="*/ 146195 w 185242"/>
                      <a:gd name="connsiteY0" fmla="*/ 44955 h 190132"/>
                      <a:gd name="connsiteX1" fmla="*/ 168166 w 185242"/>
                      <a:gd name="connsiteY1" fmla="*/ 175829 h 190132"/>
                      <a:gd name="connsiteX2" fmla="*/ 39071 w 185242"/>
                      <a:gd name="connsiteY2" fmla="*/ 145158 h 190132"/>
                      <a:gd name="connsiteX3" fmla="*/ 3066 w 185242"/>
                      <a:gd name="connsiteY3" fmla="*/ 36891 h 190132"/>
                      <a:gd name="connsiteX4" fmla="*/ 17036 w 185242"/>
                      <a:gd name="connsiteY4" fmla="*/ 14285 h 190132"/>
                      <a:gd name="connsiteX5" fmla="*/ 40531 w 185242"/>
                      <a:gd name="connsiteY5" fmla="*/ 1839 h 190132"/>
                      <a:gd name="connsiteX6" fmla="*/ 146195 w 185242"/>
                      <a:gd name="connsiteY6" fmla="*/ 44955 h 19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5242" h="190132">
                        <a:moveTo>
                          <a:pt x="146195" y="44955"/>
                        </a:moveTo>
                        <a:cubicBezTo>
                          <a:pt x="187915" y="89532"/>
                          <a:pt x="197757" y="148143"/>
                          <a:pt x="168166" y="175829"/>
                        </a:cubicBezTo>
                        <a:cubicBezTo>
                          <a:pt x="138575" y="203515"/>
                          <a:pt x="80790" y="189799"/>
                          <a:pt x="39071" y="145158"/>
                        </a:cubicBezTo>
                        <a:cubicBezTo>
                          <a:pt x="6622" y="110487"/>
                          <a:pt x="-6522" y="67371"/>
                          <a:pt x="3066" y="36891"/>
                        </a:cubicBezTo>
                        <a:cubicBezTo>
                          <a:pt x="5797" y="28128"/>
                          <a:pt x="10432" y="20444"/>
                          <a:pt x="17036" y="14285"/>
                        </a:cubicBezTo>
                        <a:cubicBezTo>
                          <a:pt x="23640" y="8125"/>
                          <a:pt x="31641" y="3998"/>
                          <a:pt x="40531" y="1839"/>
                        </a:cubicBezTo>
                        <a:cubicBezTo>
                          <a:pt x="71646" y="-5718"/>
                          <a:pt x="113810" y="10284"/>
                          <a:pt x="146195" y="4495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3" name="Graphic 2">
                  <a:extLst>
                    <a:ext uri="{FF2B5EF4-FFF2-40B4-BE49-F238E27FC236}">
                      <a16:creationId xmlns:a16="http://schemas.microsoft.com/office/drawing/2014/main" id="{AB2DF65D-CDD7-4C6C-8B00-48220C2280F7}"/>
                    </a:ext>
                  </a:extLst>
                </p:cNvPr>
                <p:cNvGrpSpPr/>
                <p:nvPr/>
              </p:nvGrpSpPr>
              <p:grpSpPr>
                <a:xfrm>
                  <a:off x="2547142" y="298578"/>
                  <a:ext cx="164478" cy="268896"/>
                  <a:chOff x="2547142" y="298578"/>
                  <a:chExt cx="164478" cy="268896"/>
                </a:xfrm>
                <a:solidFill>
                  <a:schemeClr val="accent1"/>
                </a:solidFill>
              </p:grpSpPr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92D11F1-35A0-4C34-A416-0D399CE40F44}"/>
                      </a:ext>
                    </a:extLst>
                  </p:cNvPr>
                  <p:cNvSpPr/>
                  <p:nvPr/>
                </p:nvSpPr>
                <p:spPr>
                  <a:xfrm>
                    <a:off x="2547142" y="298578"/>
                    <a:ext cx="65247" cy="79119"/>
                  </a:xfrm>
                  <a:custGeom>
                    <a:avLst/>
                    <a:gdLst>
                      <a:gd name="connsiteX0" fmla="*/ 7780 w 65247"/>
                      <a:gd name="connsiteY0" fmla="*/ 60959 h 79119"/>
                      <a:gd name="connsiteX1" fmla="*/ 18321 w 65247"/>
                      <a:gd name="connsiteY1" fmla="*/ 79120 h 79119"/>
                      <a:gd name="connsiteX2" fmla="*/ 38959 w 65247"/>
                      <a:gd name="connsiteY2" fmla="*/ 62356 h 79119"/>
                      <a:gd name="connsiteX3" fmla="*/ 65248 w 65247"/>
                      <a:gd name="connsiteY3" fmla="*/ 58292 h 79119"/>
                      <a:gd name="connsiteX4" fmla="*/ 58835 w 65247"/>
                      <a:gd name="connsiteY4" fmla="*/ 38226 h 79119"/>
                      <a:gd name="connsiteX5" fmla="*/ 11908 w 65247"/>
                      <a:gd name="connsiteY5" fmla="*/ 1332 h 79119"/>
                      <a:gd name="connsiteX6" fmla="*/ 7780 w 65247"/>
                      <a:gd name="connsiteY6" fmla="*/ 60959 h 79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247" h="79119">
                        <a:moveTo>
                          <a:pt x="7780" y="60959"/>
                        </a:moveTo>
                        <a:cubicBezTo>
                          <a:pt x="10765" y="67753"/>
                          <a:pt x="14385" y="73913"/>
                          <a:pt x="18321" y="79120"/>
                        </a:cubicBezTo>
                        <a:cubicBezTo>
                          <a:pt x="23782" y="71754"/>
                          <a:pt x="30704" y="66039"/>
                          <a:pt x="38959" y="62356"/>
                        </a:cubicBezTo>
                        <a:cubicBezTo>
                          <a:pt x="47214" y="58673"/>
                          <a:pt x="56104" y="57403"/>
                          <a:pt x="65248" y="58292"/>
                        </a:cubicBezTo>
                        <a:cubicBezTo>
                          <a:pt x="63978" y="51815"/>
                          <a:pt x="61882" y="45020"/>
                          <a:pt x="58835" y="38226"/>
                        </a:cubicBezTo>
                        <a:cubicBezTo>
                          <a:pt x="47023" y="11619"/>
                          <a:pt x="26005" y="-4954"/>
                          <a:pt x="11908" y="1332"/>
                        </a:cubicBezTo>
                        <a:cubicBezTo>
                          <a:pt x="-2189" y="7682"/>
                          <a:pt x="-4031" y="34352"/>
                          <a:pt x="7780" y="6095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0A46F4FD-7639-4105-9C97-BFAF80F87417}"/>
                      </a:ext>
                    </a:extLst>
                  </p:cNvPr>
                  <p:cNvSpPr/>
                  <p:nvPr/>
                </p:nvSpPr>
                <p:spPr>
                  <a:xfrm>
                    <a:off x="2550316" y="356724"/>
                    <a:ext cx="161304" cy="210750"/>
                  </a:xfrm>
                  <a:custGeom>
                    <a:avLst/>
                    <a:gdLst>
                      <a:gd name="connsiteX0" fmla="*/ 13623 w 161304"/>
                      <a:gd name="connsiteY0" fmla="*/ 135083 h 210750"/>
                      <a:gd name="connsiteX1" fmla="*/ 125510 w 161304"/>
                      <a:gd name="connsiteY1" fmla="*/ 206457 h 210750"/>
                      <a:gd name="connsiteX2" fmla="*/ 147671 w 161304"/>
                      <a:gd name="connsiteY2" fmla="*/ 75647 h 210750"/>
                      <a:gd name="connsiteX3" fmla="*/ 62073 w 161304"/>
                      <a:gd name="connsiteY3" fmla="*/ 272 h 210750"/>
                      <a:gd name="connsiteX4" fmla="*/ 35784 w 161304"/>
                      <a:gd name="connsiteY4" fmla="*/ 4336 h 210750"/>
                      <a:gd name="connsiteX5" fmla="*/ 15147 w 161304"/>
                      <a:gd name="connsiteY5" fmla="*/ 21100 h 210750"/>
                      <a:gd name="connsiteX6" fmla="*/ 13623 w 161304"/>
                      <a:gd name="connsiteY6" fmla="*/ 135083 h 210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1304" h="210750">
                        <a:moveTo>
                          <a:pt x="13623" y="135083"/>
                        </a:moveTo>
                        <a:cubicBezTo>
                          <a:pt x="38388" y="190899"/>
                          <a:pt x="88489" y="222840"/>
                          <a:pt x="125510" y="206457"/>
                        </a:cubicBezTo>
                        <a:cubicBezTo>
                          <a:pt x="162530" y="190010"/>
                          <a:pt x="172436" y="131463"/>
                          <a:pt x="147671" y="75647"/>
                        </a:cubicBezTo>
                        <a:cubicBezTo>
                          <a:pt x="128431" y="32276"/>
                          <a:pt x="93887" y="3320"/>
                          <a:pt x="62073" y="272"/>
                        </a:cubicBezTo>
                        <a:cubicBezTo>
                          <a:pt x="52929" y="-617"/>
                          <a:pt x="44039" y="653"/>
                          <a:pt x="35784" y="4336"/>
                        </a:cubicBezTo>
                        <a:cubicBezTo>
                          <a:pt x="27529" y="8019"/>
                          <a:pt x="20608" y="13734"/>
                          <a:pt x="15147" y="21100"/>
                        </a:cubicBezTo>
                        <a:cubicBezTo>
                          <a:pt x="-3903" y="46627"/>
                          <a:pt x="-5618" y="91649"/>
                          <a:pt x="13623" y="13508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4" name="Graphic 2">
                  <a:extLst>
                    <a:ext uri="{FF2B5EF4-FFF2-40B4-BE49-F238E27FC236}">
                      <a16:creationId xmlns:a16="http://schemas.microsoft.com/office/drawing/2014/main" id="{823DD60D-7CAD-4E53-BB90-A19DC943D56A}"/>
                    </a:ext>
                  </a:extLst>
                </p:cNvPr>
                <p:cNvGrpSpPr/>
                <p:nvPr/>
              </p:nvGrpSpPr>
              <p:grpSpPr>
                <a:xfrm>
                  <a:off x="2275766" y="367862"/>
                  <a:ext cx="147279" cy="287120"/>
                  <a:chOff x="2275766" y="367862"/>
                  <a:chExt cx="147279" cy="287120"/>
                </a:xfrm>
                <a:solidFill>
                  <a:schemeClr val="accent1"/>
                </a:solidFill>
              </p:grpSpPr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941CBB94-E0F9-4592-B844-2FF8EC8A7B42}"/>
                      </a:ext>
                    </a:extLst>
                  </p:cNvPr>
                  <p:cNvSpPr/>
                  <p:nvPr/>
                </p:nvSpPr>
                <p:spPr>
                  <a:xfrm>
                    <a:off x="2310927" y="367862"/>
                    <a:ext cx="56356" cy="75557"/>
                  </a:xfrm>
                  <a:custGeom>
                    <a:avLst/>
                    <a:gdLst>
                      <a:gd name="connsiteX0" fmla="*/ 346 w 56356"/>
                      <a:gd name="connsiteY0" fmla="*/ 54920 h 75557"/>
                      <a:gd name="connsiteX1" fmla="*/ 4346 w 56356"/>
                      <a:gd name="connsiteY1" fmla="*/ 75558 h 75557"/>
                      <a:gd name="connsiteX2" fmla="*/ 29302 w 56356"/>
                      <a:gd name="connsiteY2" fmla="*/ 66477 h 75557"/>
                      <a:gd name="connsiteX3" fmla="*/ 55464 w 56356"/>
                      <a:gd name="connsiteY3" fmla="*/ 71303 h 75557"/>
                      <a:gd name="connsiteX4" fmla="*/ 56035 w 56356"/>
                      <a:gd name="connsiteY4" fmla="*/ 50285 h 75557"/>
                      <a:gd name="connsiteX5" fmla="*/ 23840 w 56356"/>
                      <a:gd name="connsiteY5" fmla="*/ 56 h 75557"/>
                      <a:gd name="connsiteX6" fmla="*/ 346 w 56356"/>
                      <a:gd name="connsiteY6" fmla="*/ 54920 h 7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56" h="75557">
                        <a:moveTo>
                          <a:pt x="346" y="54920"/>
                        </a:moveTo>
                        <a:cubicBezTo>
                          <a:pt x="980" y="62350"/>
                          <a:pt x="2377" y="69335"/>
                          <a:pt x="4346" y="75558"/>
                        </a:cubicBezTo>
                        <a:cubicBezTo>
                          <a:pt x="11902" y="70414"/>
                          <a:pt x="20348" y="67239"/>
                          <a:pt x="29302" y="66477"/>
                        </a:cubicBezTo>
                        <a:cubicBezTo>
                          <a:pt x="38318" y="65715"/>
                          <a:pt x="47145" y="67430"/>
                          <a:pt x="55464" y="71303"/>
                        </a:cubicBezTo>
                        <a:cubicBezTo>
                          <a:pt x="56416" y="64763"/>
                          <a:pt x="56606" y="57651"/>
                          <a:pt x="56035" y="50285"/>
                        </a:cubicBezTo>
                        <a:cubicBezTo>
                          <a:pt x="53622" y="21265"/>
                          <a:pt x="39208" y="-1277"/>
                          <a:pt x="23840" y="56"/>
                        </a:cubicBezTo>
                        <a:cubicBezTo>
                          <a:pt x="8410" y="1326"/>
                          <a:pt x="-2067" y="25901"/>
                          <a:pt x="346" y="5492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F3B725D-CDC1-4321-A087-6AC3AD98FEFA}"/>
                      </a:ext>
                    </a:extLst>
                  </p:cNvPr>
                  <p:cNvSpPr/>
                  <p:nvPr/>
                </p:nvSpPr>
                <p:spPr>
                  <a:xfrm>
                    <a:off x="2275766" y="434250"/>
                    <a:ext cx="147279" cy="220732"/>
                  </a:xfrm>
                  <a:custGeom>
                    <a:avLst/>
                    <a:gdLst>
                      <a:gd name="connsiteX0" fmla="*/ 582 w 147279"/>
                      <a:gd name="connsiteY0" fmla="*/ 116421 h 220732"/>
                      <a:gd name="connsiteX1" fmla="*/ 82814 w 147279"/>
                      <a:gd name="connsiteY1" fmla="*/ 220561 h 220732"/>
                      <a:gd name="connsiteX2" fmla="*/ 146695 w 147279"/>
                      <a:gd name="connsiteY2" fmla="*/ 104293 h 220732"/>
                      <a:gd name="connsiteX3" fmla="*/ 90561 w 147279"/>
                      <a:gd name="connsiteY3" fmla="*/ 4979 h 220732"/>
                      <a:gd name="connsiteX4" fmla="*/ 64399 w 147279"/>
                      <a:gd name="connsiteY4" fmla="*/ 153 h 220732"/>
                      <a:gd name="connsiteX5" fmla="*/ 39444 w 147279"/>
                      <a:gd name="connsiteY5" fmla="*/ 9233 h 220732"/>
                      <a:gd name="connsiteX6" fmla="*/ 582 w 147279"/>
                      <a:gd name="connsiteY6" fmla="*/ 116421 h 220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279" h="220732">
                        <a:moveTo>
                          <a:pt x="582" y="116421"/>
                        </a:moveTo>
                        <a:cubicBezTo>
                          <a:pt x="5662" y="177254"/>
                          <a:pt x="42492" y="223927"/>
                          <a:pt x="82814" y="220561"/>
                        </a:cubicBezTo>
                        <a:cubicBezTo>
                          <a:pt x="123137" y="217196"/>
                          <a:pt x="151775" y="165126"/>
                          <a:pt x="146695" y="104293"/>
                        </a:cubicBezTo>
                        <a:cubicBezTo>
                          <a:pt x="142758" y="56985"/>
                          <a:pt x="119644" y="18314"/>
                          <a:pt x="90561" y="4979"/>
                        </a:cubicBezTo>
                        <a:cubicBezTo>
                          <a:pt x="82243" y="1169"/>
                          <a:pt x="73416" y="-546"/>
                          <a:pt x="64399" y="153"/>
                        </a:cubicBezTo>
                        <a:cubicBezTo>
                          <a:pt x="55382" y="915"/>
                          <a:pt x="47000" y="4090"/>
                          <a:pt x="39444" y="9233"/>
                        </a:cubicBezTo>
                        <a:cubicBezTo>
                          <a:pt x="13028" y="27077"/>
                          <a:pt x="-3355" y="69114"/>
                          <a:pt x="582" y="11642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5" name="Graphic 2">
                  <a:extLst>
                    <a:ext uri="{FF2B5EF4-FFF2-40B4-BE49-F238E27FC236}">
                      <a16:creationId xmlns:a16="http://schemas.microsoft.com/office/drawing/2014/main" id="{4DFBF38D-1B8A-49B0-AAF4-89494AB418E3}"/>
                    </a:ext>
                  </a:extLst>
                </p:cNvPr>
                <p:cNvGrpSpPr/>
                <p:nvPr/>
              </p:nvGrpSpPr>
              <p:grpSpPr>
                <a:xfrm>
                  <a:off x="1948500" y="453546"/>
                  <a:ext cx="219067" cy="229031"/>
                  <a:chOff x="1948500" y="453546"/>
                  <a:chExt cx="219067" cy="229031"/>
                </a:xfrm>
                <a:solidFill>
                  <a:schemeClr val="accent1"/>
                </a:solidFill>
              </p:grpSpPr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F2F5FB24-5B35-4BEB-A2A6-1B72496533E3}"/>
                      </a:ext>
                    </a:extLst>
                  </p:cNvPr>
                  <p:cNvSpPr/>
                  <p:nvPr/>
                </p:nvSpPr>
                <p:spPr>
                  <a:xfrm>
                    <a:off x="1948500" y="453546"/>
                    <a:ext cx="74419" cy="75789"/>
                  </a:xfrm>
                  <a:custGeom>
                    <a:avLst/>
                    <a:gdLst>
                      <a:gd name="connsiteX0" fmla="*/ 61783 w 74419"/>
                      <a:gd name="connsiteY0" fmla="*/ 23910 h 75789"/>
                      <a:gd name="connsiteX1" fmla="*/ 74420 w 74419"/>
                      <a:gd name="connsiteY1" fmla="*/ 40738 h 75789"/>
                      <a:gd name="connsiteX2" fmla="*/ 50924 w 74419"/>
                      <a:gd name="connsiteY2" fmla="*/ 53184 h 75789"/>
                      <a:gd name="connsiteX3" fmla="*/ 36955 w 74419"/>
                      <a:gd name="connsiteY3" fmla="*/ 75790 h 75789"/>
                      <a:gd name="connsiteX4" fmla="*/ 21016 w 74419"/>
                      <a:gd name="connsiteY4" fmla="*/ 62074 h 75789"/>
                      <a:gd name="connsiteX5" fmla="*/ 5395 w 74419"/>
                      <a:gd name="connsiteY5" fmla="*/ 4479 h 75789"/>
                      <a:gd name="connsiteX6" fmla="*/ 61783 w 74419"/>
                      <a:gd name="connsiteY6" fmla="*/ 23910 h 7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4419" h="75789">
                        <a:moveTo>
                          <a:pt x="61783" y="23910"/>
                        </a:moveTo>
                        <a:cubicBezTo>
                          <a:pt x="66863" y="29308"/>
                          <a:pt x="71117" y="35086"/>
                          <a:pt x="74420" y="40738"/>
                        </a:cubicBezTo>
                        <a:cubicBezTo>
                          <a:pt x="65530" y="42897"/>
                          <a:pt x="57528" y="47024"/>
                          <a:pt x="50924" y="53184"/>
                        </a:cubicBezTo>
                        <a:cubicBezTo>
                          <a:pt x="44320" y="59343"/>
                          <a:pt x="39685" y="67027"/>
                          <a:pt x="36955" y="75790"/>
                        </a:cubicBezTo>
                        <a:cubicBezTo>
                          <a:pt x="31493" y="72107"/>
                          <a:pt x="26096" y="67535"/>
                          <a:pt x="21016" y="62074"/>
                        </a:cubicBezTo>
                        <a:cubicBezTo>
                          <a:pt x="1140" y="40801"/>
                          <a:pt x="-5908" y="15020"/>
                          <a:pt x="5395" y="4479"/>
                        </a:cubicBezTo>
                        <a:cubicBezTo>
                          <a:pt x="16634" y="-6062"/>
                          <a:pt x="41908" y="2638"/>
                          <a:pt x="61783" y="2391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183B42CF-978C-4DFE-BB48-039212EBF589}"/>
                      </a:ext>
                    </a:extLst>
                  </p:cNvPr>
                  <p:cNvSpPr/>
                  <p:nvPr/>
                </p:nvSpPr>
                <p:spPr>
                  <a:xfrm>
                    <a:off x="1982324" y="492445"/>
                    <a:ext cx="185242" cy="190132"/>
                  </a:xfrm>
                  <a:custGeom>
                    <a:avLst/>
                    <a:gdLst>
                      <a:gd name="connsiteX0" fmla="*/ 146195 w 185242"/>
                      <a:gd name="connsiteY0" fmla="*/ 44955 h 190132"/>
                      <a:gd name="connsiteX1" fmla="*/ 168166 w 185242"/>
                      <a:gd name="connsiteY1" fmla="*/ 175829 h 190132"/>
                      <a:gd name="connsiteX2" fmla="*/ 39071 w 185242"/>
                      <a:gd name="connsiteY2" fmla="*/ 145158 h 190132"/>
                      <a:gd name="connsiteX3" fmla="*/ 3066 w 185242"/>
                      <a:gd name="connsiteY3" fmla="*/ 36891 h 190132"/>
                      <a:gd name="connsiteX4" fmla="*/ 17036 w 185242"/>
                      <a:gd name="connsiteY4" fmla="*/ 14285 h 190132"/>
                      <a:gd name="connsiteX5" fmla="*/ 40531 w 185242"/>
                      <a:gd name="connsiteY5" fmla="*/ 1839 h 190132"/>
                      <a:gd name="connsiteX6" fmla="*/ 146195 w 185242"/>
                      <a:gd name="connsiteY6" fmla="*/ 44955 h 19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5242" h="190132">
                        <a:moveTo>
                          <a:pt x="146195" y="44955"/>
                        </a:moveTo>
                        <a:cubicBezTo>
                          <a:pt x="187915" y="89532"/>
                          <a:pt x="197757" y="148143"/>
                          <a:pt x="168166" y="175829"/>
                        </a:cubicBezTo>
                        <a:cubicBezTo>
                          <a:pt x="138575" y="203515"/>
                          <a:pt x="80790" y="189799"/>
                          <a:pt x="39071" y="145158"/>
                        </a:cubicBezTo>
                        <a:cubicBezTo>
                          <a:pt x="6622" y="110487"/>
                          <a:pt x="-6522" y="67371"/>
                          <a:pt x="3066" y="36891"/>
                        </a:cubicBezTo>
                        <a:cubicBezTo>
                          <a:pt x="5797" y="28128"/>
                          <a:pt x="10432" y="20444"/>
                          <a:pt x="17036" y="14285"/>
                        </a:cubicBezTo>
                        <a:cubicBezTo>
                          <a:pt x="23640" y="8125"/>
                          <a:pt x="31641" y="3998"/>
                          <a:pt x="40531" y="1839"/>
                        </a:cubicBezTo>
                        <a:cubicBezTo>
                          <a:pt x="71583" y="-5718"/>
                          <a:pt x="113747" y="10284"/>
                          <a:pt x="146195" y="44955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6" name="Graphic 2">
                  <a:extLst>
                    <a:ext uri="{FF2B5EF4-FFF2-40B4-BE49-F238E27FC236}">
                      <a16:creationId xmlns:a16="http://schemas.microsoft.com/office/drawing/2014/main" id="{7057F276-5C80-47E5-8F59-BD4E2F228F04}"/>
                    </a:ext>
                  </a:extLst>
                </p:cNvPr>
                <p:cNvGrpSpPr/>
                <p:nvPr/>
              </p:nvGrpSpPr>
              <p:grpSpPr>
                <a:xfrm>
                  <a:off x="1392936" y="535537"/>
                  <a:ext cx="146932" cy="287497"/>
                  <a:chOff x="1392936" y="535537"/>
                  <a:chExt cx="146932" cy="287497"/>
                </a:xfrm>
                <a:solidFill>
                  <a:schemeClr val="accent1"/>
                </a:solidFill>
              </p:grpSpPr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39DB16B8-11A2-4018-91C8-82232FB8F5EE}"/>
                      </a:ext>
                    </a:extLst>
                  </p:cNvPr>
                  <p:cNvSpPr/>
                  <p:nvPr/>
                </p:nvSpPr>
                <p:spPr>
                  <a:xfrm>
                    <a:off x="1431647" y="535537"/>
                    <a:ext cx="56046" cy="74951"/>
                  </a:xfrm>
                  <a:custGeom>
                    <a:avLst/>
                    <a:gdLst>
                      <a:gd name="connsiteX0" fmla="*/ 150 w 56046"/>
                      <a:gd name="connsiteY0" fmla="*/ 54187 h 74951"/>
                      <a:gd name="connsiteX1" fmla="*/ 3579 w 56046"/>
                      <a:gd name="connsiteY1" fmla="*/ 74952 h 74951"/>
                      <a:gd name="connsiteX2" fmla="*/ 28789 w 56046"/>
                      <a:gd name="connsiteY2" fmla="*/ 66633 h 74951"/>
                      <a:gd name="connsiteX3" fmla="*/ 54760 w 56046"/>
                      <a:gd name="connsiteY3" fmla="*/ 72221 h 74951"/>
                      <a:gd name="connsiteX4" fmla="*/ 55903 w 56046"/>
                      <a:gd name="connsiteY4" fmla="*/ 51203 h 74951"/>
                      <a:gd name="connsiteX5" fmla="*/ 25169 w 56046"/>
                      <a:gd name="connsiteY5" fmla="*/ 22 h 74951"/>
                      <a:gd name="connsiteX6" fmla="*/ 150 w 56046"/>
                      <a:gd name="connsiteY6" fmla="*/ 54187 h 74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046" h="74951">
                        <a:moveTo>
                          <a:pt x="150" y="54187"/>
                        </a:moveTo>
                        <a:cubicBezTo>
                          <a:pt x="531" y="61617"/>
                          <a:pt x="1738" y="68602"/>
                          <a:pt x="3579" y="74952"/>
                        </a:cubicBezTo>
                        <a:cubicBezTo>
                          <a:pt x="11326" y="69999"/>
                          <a:pt x="19772" y="67078"/>
                          <a:pt x="28789" y="66633"/>
                        </a:cubicBezTo>
                        <a:cubicBezTo>
                          <a:pt x="37806" y="66125"/>
                          <a:pt x="46569" y="68157"/>
                          <a:pt x="54760" y="72221"/>
                        </a:cubicBezTo>
                        <a:cubicBezTo>
                          <a:pt x="55903" y="65744"/>
                          <a:pt x="56284" y="58632"/>
                          <a:pt x="55903" y="51203"/>
                        </a:cubicBezTo>
                        <a:cubicBezTo>
                          <a:pt x="54316" y="22120"/>
                          <a:pt x="40536" y="-804"/>
                          <a:pt x="25169" y="22"/>
                        </a:cubicBezTo>
                        <a:cubicBezTo>
                          <a:pt x="9739" y="784"/>
                          <a:pt x="-1437" y="25041"/>
                          <a:pt x="150" y="541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39E6F0C7-B167-4719-9246-15E34EEEDFFF}"/>
                      </a:ext>
                    </a:extLst>
                  </p:cNvPr>
                  <p:cNvSpPr/>
                  <p:nvPr/>
                </p:nvSpPr>
                <p:spPr>
                  <a:xfrm>
                    <a:off x="1392936" y="602045"/>
                    <a:ext cx="146932" cy="220989"/>
                  </a:xfrm>
                  <a:custGeom>
                    <a:avLst/>
                    <a:gdLst>
                      <a:gd name="connsiteX0" fmla="*/ 254 w 146932"/>
                      <a:gd name="connsiteY0" fmla="*/ 114489 h 220989"/>
                      <a:gd name="connsiteX1" fmla="*/ 79438 w 146932"/>
                      <a:gd name="connsiteY1" fmla="*/ 220915 h 220989"/>
                      <a:gd name="connsiteX2" fmla="*/ 146685 w 146932"/>
                      <a:gd name="connsiteY2" fmla="*/ 106551 h 220989"/>
                      <a:gd name="connsiteX3" fmla="*/ 93472 w 146932"/>
                      <a:gd name="connsiteY3" fmla="*/ 5650 h 220989"/>
                      <a:gd name="connsiteX4" fmla="*/ 67501 w 146932"/>
                      <a:gd name="connsiteY4" fmla="*/ 62 h 220989"/>
                      <a:gd name="connsiteX5" fmla="*/ 42291 w 146932"/>
                      <a:gd name="connsiteY5" fmla="*/ 8380 h 220989"/>
                      <a:gd name="connsiteX6" fmla="*/ 254 w 146932"/>
                      <a:gd name="connsiteY6" fmla="*/ 114489 h 220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932" h="220989">
                        <a:moveTo>
                          <a:pt x="254" y="114489"/>
                        </a:moveTo>
                        <a:cubicBezTo>
                          <a:pt x="3556" y="175449"/>
                          <a:pt x="39052" y="223137"/>
                          <a:pt x="79438" y="220915"/>
                        </a:cubicBezTo>
                        <a:cubicBezTo>
                          <a:pt x="119888" y="218756"/>
                          <a:pt x="149987" y="167511"/>
                          <a:pt x="146685" y="106551"/>
                        </a:cubicBezTo>
                        <a:cubicBezTo>
                          <a:pt x="144145" y="59180"/>
                          <a:pt x="122110" y="19810"/>
                          <a:pt x="93472" y="5650"/>
                        </a:cubicBezTo>
                        <a:cubicBezTo>
                          <a:pt x="85280" y="1586"/>
                          <a:pt x="76517" y="-383"/>
                          <a:pt x="67501" y="62"/>
                        </a:cubicBezTo>
                        <a:cubicBezTo>
                          <a:pt x="58484" y="570"/>
                          <a:pt x="49974" y="3491"/>
                          <a:pt x="42291" y="8380"/>
                        </a:cubicBezTo>
                        <a:cubicBezTo>
                          <a:pt x="15303" y="25589"/>
                          <a:pt x="-2349" y="67054"/>
                          <a:pt x="254" y="11448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7" name="Graphic 2">
                  <a:extLst>
                    <a:ext uri="{FF2B5EF4-FFF2-40B4-BE49-F238E27FC236}">
                      <a16:creationId xmlns:a16="http://schemas.microsoft.com/office/drawing/2014/main" id="{12DBF39A-16C1-4413-AF32-8BB1357FB06A}"/>
                    </a:ext>
                  </a:extLst>
                </p:cNvPr>
                <p:cNvGrpSpPr/>
                <p:nvPr/>
              </p:nvGrpSpPr>
              <p:grpSpPr>
                <a:xfrm>
                  <a:off x="1069000" y="566830"/>
                  <a:ext cx="153721" cy="279078"/>
                  <a:chOff x="1069000" y="566830"/>
                  <a:chExt cx="153721" cy="279078"/>
                </a:xfrm>
                <a:solidFill>
                  <a:schemeClr val="accent1"/>
                </a:solidFill>
              </p:grpSpPr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FF213FD5-AAD6-4210-854A-D47B2C1268B2}"/>
                      </a:ext>
                    </a:extLst>
                  </p:cNvPr>
                  <p:cNvSpPr/>
                  <p:nvPr/>
                </p:nvSpPr>
                <p:spPr>
                  <a:xfrm>
                    <a:off x="1149858" y="566830"/>
                    <a:ext cx="61000" cy="78456"/>
                  </a:xfrm>
                  <a:custGeom>
                    <a:avLst/>
                    <a:gdLst>
                      <a:gd name="connsiteX0" fmla="*/ 3619 w 61000"/>
                      <a:gd name="connsiteY0" fmla="*/ 43532 h 78456"/>
                      <a:gd name="connsiteX1" fmla="*/ 0 w 61000"/>
                      <a:gd name="connsiteY1" fmla="*/ 64232 h 78456"/>
                      <a:gd name="connsiteX2" fmla="*/ 26543 w 61000"/>
                      <a:gd name="connsiteY2" fmla="*/ 64677 h 78456"/>
                      <a:gd name="connsiteX3" fmla="*/ 49276 w 61000"/>
                      <a:gd name="connsiteY3" fmla="*/ 78457 h 78456"/>
                      <a:gd name="connsiteX4" fmla="*/ 57277 w 61000"/>
                      <a:gd name="connsiteY4" fmla="*/ 59025 h 78456"/>
                      <a:gd name="connsiteX5" fmla="*/ 45021 w 61000"/>
                      <a:gd name="connsiteY5" fmla="*/ 605 h 78456"/>
                      <a:gd name="connsiteX6" fmla="*/ 3619 w 61000"/>
                      <a:gd name="connsiteY6" fmla="*/ 43532 h 78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000" h="78456">
                        <a:moveTo>
                          <a:pt x="3619" y="43532"/>
                        </a:moveTo>
                        <a:cubicBezTo>
                          <a:pt x="1588" y="50643"/>
                          <a:pt x="381" y="57692"/>
                          <a:pt x="0" y="64232"/>
                        </a:cubicBezTo>
                        <a:cubicBezTo>
                          <a:pt x="8890" y="62137"/>
                          <a:pt x="17907" y="62137"/>
                          <a:pt x="26543" y="64677"/>
                        </a:cubicBezTo>
                        <a:cubicBezTo>
                          <a:pt x="35243" y="67153"/>
                          <a:pt x="42863" y="71916"/>
                          <a:pt x="49276" y="78457"/>
                        </a:cubicBezTo>
                        <a:cubicBezTo>
                          <a:pt x="52451" y="72678"/>
                          <a:pt x="55182" y="66137"/>
                          <a:pt x="57277" y="59025"/>
                        </a:cubicBezTo>
                        <a:cubicBezTo>
                          <a:pt x="65341" y="31022"/>
                          <a:pt x="59880" y="4860"/>
                          <a:pt x="45021" y="605"/>
                        </a:cubicBezTo>
                        <a:cubicBezTo>
                          <a:pt x="30226" y="-3713"/>
                          <a:pt x="11684" y="15528"/>
                          <a:pt x="3619" y="4353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E339996B-C4CD-4670-B039-D95FC481C155}"/>
                      </a:ext>
                    </a:extLst>
                  </p:cNvPr>
                  <p:cNvSpPr/>
                  <p:nvPr/>
                </p:nvSpPr>
                <p:spPr>
                  <a:xfrm>
                    <a:off x="1069000" y="629501"/>
                    <a:ext cx="153721" cy="216407"/>
                  </a:xfrm>
                  <a:custGeom>
                    <a:avLst/>
                    <a:gdLst>
                      <a:gd name="connsiteX0" fmla="*/ 6372 w 153721"/>
                      <a:gd name="connsiteY0" fmla="*/ 87921 h 216407"/>
                      <a:gd name="connsiteX1" fmla="*/ 46250 w 153721"/>
                      <a:gd name="connsiteY1" fmla="*/ 214477 h 216407"/>
                      <a:gd name="connsiteX2" fmla="*/ 147342 w 153721"/>
                      <a:gd name="connsiteY2" fmla="*/ 128498 h 216407"/>
                      <a:gd name="connsiteX3" fmla="*/ 130197 w 153721"/>
                      <a:gd name="connsiteY3" fmla="*/ 15722 h 216407"/>
                      <a:gd name="connsiteX4" fmla="*/ 107464 w 153721"/>
                      <a:gd name="connsiteY4" fmla="*/ 1942 h 216407"/>
                      <a:gd name="connsiteX5" fmla="*/ 80921 w 153721"/>
                      <a:gd name="connsiteY5" fmla="*/ 1498 h 216407"/>
                      <a:gd name="connsiteX6" fmla="*/ 6372 w 153721"/>
                      <a:gd name="connsiteY6" fmla="*/ 87921 h 216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721" h="216407">
                        <a:moveTo>
                          <a:pt x="6372" y="87921"/>
                        </a:moveTo>
                        <a:cubicBezTo>
                          <a:pt x="-10519" y="146595"/>
                          <a:pt x="7325" y="203301"/>
                          <a:pt x="46250" y="214477"/>
                        </a:cubicBezTo>
                        <a:cubicBezTo>
                          <a:pt x="85176" y="225653"/>
                          <a:pt x="130451" y="187172"/>
                          <a:pt x="147342" y="128498"/>
                        </a:cubicBezTo>
                        <a:cubicBezTo>
                          <a:pt x="160487" y="82905"/>
                          <a:pt x="152613" y="38455"/>
                          <a:pt x="130197" y="15722"/>
                        </a:cubicBezTo>
                        <a:cubicBezTo>
                          <a:pt x="123784" y="9181"/>
                          <a:pt x="116164" y="4419"/>
                          <a:pt x="107464" y="1942"/>
                        </a:cubicBezTo>
                        <a:cubicBezTo>
                          <a:pt x="98765" y="-534"/>
                          <a:pt x="89811" y="-598"/>
                          <a:pt x="80921" y="1498"/>
                        </a:cubicBezTo>
                        <a:cubicBezTo>
                          <a:pt x="49806" y="8927"/>
                          <a:pt x="19517" y="42328"/>
                          <a:pt x="6372" y="8792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8" name="Graphic 2">
                  <a:extLst>
                    <a:ext uri="{FF2B5EF4-FFF2-40B4-BE49-F238E27FC236}">
                      <a16:creationId xmlns:a16="http://schemas.microsoft.com/office/drawing/2014/main" id="{A4A79B1F-6A95-4650-8D1D-812A9C40AE7E}"/>
                    </a:ext>
                  </a:extLst>
                </p:cNvPr>
                <p:cNvGrpSpPr/>
                <p:nvPr/>
              </p:nvGrpSpPr>
              <p:grpSpPr>
                <a:xfrm>
                  <a:off x="781763" y="582762"/>
                  <a:ext cx="159635" cy="271305"/>
                  <a:chOff x="781763" y="582762"/>
                  <a:chExt cx="159635" cy="271305"/>
                </a:xfrm>
                <a:solidFill>
                  <a:schemeClr val="accent1"/>
                </a:solidFill>
              </p:grpSpPr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27269C56-7382-4E7D-92AD-8E72BEE69707}"/>
                      </a:ext>
                    </a:extLst>
                  </p:cNvPr>
                  <p:cNvSpPr/>
                  <p:nvPr/>
                </p:nvSpPr>
                <p:spPr>
                  <a:xfrm>
                    <a:off x="781763" y="582762"/>
                    <a:ext cx="64310" cy="79034"/>
                  </a:xfrm>
                  <a:custGeom>
                    <a:avLst/>
                    <a:gdLst>
                      <a:gd name="connsiteX0" fmla="*/ 58532 w 64310"/>
                      <a:gd name="connsiteY0" fmla="*/ 39411 h 79034"/>
                      <a:gd name="connsiteX1" fmla="*/ 64311 w 64310"/>
                      <a:gd name="connsiteY1" fmla="*/ 59604 h 79034"/>
                      <a:gd name="connsiteX2" fmla="*/ 37958 w 64310"/>
                      <a:gd name="connsiteY2" fmla="*/ 62906 h 79034"/>
                      <a:gd name="connsiteX3" fmla="*/ 16876 w 64310"/>
                      <a:gd name="connsiteY3" fmla="*/ 79035 h 79034"/>
                      <a:gd name="connsiteX4" fmla="*/ 6843 w 64310"/>
                      <a:gd name="connsiteY4" fmla="*/ 60556 h 79034"/>
                      <a:gd name="connsiteX5" fmla="*/ 12685 w 64310"/>
                      <a:gd name="connsiteY5" fmla="*/ 1120 h 79034"/>
                      <a:gd name="connsiteX6" fmla="*/ 58532 w 64310"/>
                      <a:gd name="connsiteY6" fmla="*/ 39411 h 79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310" h="79034">
                        <a:moveTo>
                          <a:pt x="58532" y="39411"/>
                        </a:moveTo>
                        <a:cubicBezTo>
                          <a:pt x="61326" y="46269"/>
                          <a:pt x="63294" y="53127"/>
                          <a:pt x="64311" y="59604"/>
                        </a:cubicBezTo>
                        <a:cubicBezTo>
                          <a:pt x="55230" y="58461"/>
                          <a:pt x="46276" y="59477"/>
                          <a:pt x="37958" y="62906"/>
                        </a:cubicBezTo>
                        <a:cubicBezTo>
                          <a:pt x="29576" y="66335"/>
                          <a:pt x="22528" y="71859"/>
                          <a:pt x="16876" y="79035"/>
                        </a:cubicBezTo>
                        <a:cubicBezTo>
                          <a:pt x="13066" y="73637"/>
                          <a:pt x="9637" y="67414"/>
                          <a:pt x="6843" y="60556"/>
                        </a:cubicBezTo>
                        <a:cubicBezTo>
                          <a:pt x="-4206" y="33569"/>
                          <a:pt x="-1603" y="7026"/>
                          <a:pt x="12685" y="1120"/>
                        </a:cubicBezTo>
                        <a:cubicBezTo>
                          <a:pt x="26972" y="-4658"/>
                          <a:pt x="47483" y="12487"/>
                          <a:pt x="58532" y="3941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C73C79F0-F79A-4BB7-83DC-8DBCAC5C27D5}"/>
                      </a:ext>
                    </a:extLst>
                  </p:cNvPr>
                  <p:cNvSpPr/>
                  <p:nvPr/>
                </p:nvSpPr>
                <p:spPr>
                  <a:xfrm>
                    <a:off x="781849" y="641916"/>
                    <a:ext cx="159549" cy="212150"/>
                  </a:xfrm>
                  <a:custGeom>
                    <a:avLst/>
                    <a:gdLst>
                      <a:gd name="connsiteX0" fmla="*/ 147664 w 159549"/>
                      <a:gd name="connsiteY0" fmla="*/ 78300 h 212150"/>
                      <a:gd name="connsiteX1" fmla="*/ 121692 w 159549"/>
                      <a:gd name="connsiteY1" fmla="*/ 208412 h 212150"/>
                      <a:gd name="connsiteX2" fmla="*/ 11901 w 159549"/>
                      <a:gd name="connsiteY2" fmla="*/ 133863 h 212150"/>
                      <a:gd name="connsiteX3" fmla="*/ 16790 w 159549"/>
                      <a:gd name="connsiteY3" fmla="*/ 19880 h 212150"/>
                      <a:gd name="connsiteX4" fmla="*/ 37872 w 159549"/>
                      <a:gd name="connsiteY4" fmla="*/ 3751 h 212150"/>
                      <a:gd name="connsiteX5" fmla="*/ 64225 w 159549"/>
                      <a:gd name="connsiteY5" fmla="*/ 449 h 212150"/>
                      <a:gd name="connsiteX6" fmla="*/ 147664 w 159549"/>
                      <a:gd name="connsiteY6" fmla="*/ 78300 h 21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549" h="212150">
                        <a:moveTo>
                          <a:pt x="147664" y="78300"/>
                        </a:moveTo>
                        <a:cubicBezTo>
                          <a:pt x="170778" y="134815"/>
                          <a:pt x="159157" y="193108"/>
                          <a:pt x="121692" y="208412"/>
                        </a:cubicBezTo>
                        <a:cubicBezTo>
                          <a:pt x="84227" y="223779"/>
                          <a:pt x="35078" y="190378"/>
                          <a:pt x="11901" y="133863"/>
                        </a:cubicBezTo>
                        <a:cubicBezTo>
                          <a:pt x="-6070" y="89921"/>
                          <a:pt x="-3085" y="44963"/>
                          <a:pt x="16790" y="19880"/>
                        </a:cubicBezTo>
                        <a:cubicBezTo>
                          <a:pt x="22442" y="12705"/>
                          <a:pt x="29554" y="7117"/>
                          <a:pt x="37872" y="3751"/>
                        </a:cubicBezTo>
                        <a:cubicBezTo>
                          <a:pt x="46254" y="322"/>
                          <a:pt x="55144" y="-694"/>
                          <a:pt x="64225" y="449"/>
                        </a:cubicBezTo>
                        <a:cubicBezTo>
                          <a:pt x="95975" y="4450"/>
                          <a:pt x="129693" y="34422"/>
                          <a:pt x="147664" y="7830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9" name="Graphic 2">
                  <a:extLst>
                    <a:ext uri="{FF2B5EF4-FFF2-40B4-BE49-F238E27FC236}">
                      <a16:creationId xmlns:a16="http://schemas.microsoft.com/office/drawing/2014/main" id="{B1BC4FAE-E345-4DA2-8B4B-EAFA5F141D31}"/>
                    </a:ext>
                  </a:extLst>
                </p:cNvPr>
                <p:cNvGrpSpPr/>
                <p:nvPr/>
              </p:nvGrpSpPr>
              <p:grpSpPr>
                <a:xfrm>
                  <a:off x="521663" y="584241"/>
                  <a:ext cx="146921" cy="287497"/>
                  <a:chOff x="521663" y="584241"/>
                  <a:chExt cx="146921" cy="287497"/>
                </a:xfrm>
                <a:solidFill>
                  <a:schemeClr val="accent1"/>
                </a:solidFill>
              </p:grpSpPr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93215CB6-8153-455B-90F5-2B6602A6A15F}"/>
                      </a:ext>
                    </a:extLst>
                  </p:cNvPr>
                  <p:cNvSpPr/>
                  <p:nvPr/>
                </p:nvSpPr>
                <p:spPr>
                  <a:xfrm>
                    <a:off x="560364" y="584241"/>
                    <a:ext cx="56045" cy="74951"/>
                  </a:xfrm>
                  <a:custGeom>
                    <a:avLst/>
                    <a:gdLst>
                      <a:gd name="connsiteX0" fmla="*/ 149 w 56045"/>
                      <a:gd name="connsiteY0" fmla="*/ 54187 h 74951"/>
                      <a:gd name="connsiteX1" fmla="*/ 3578 w 56045"/>
                      <a:gd name="connsiteY1" fmla="*/ 74952 h 74951"/>
                      <a:gd name="connsiteX2" fmla="*/ 28788 w 56045"/>
                      <a:gd name="connsiteY2" fmla="*/ 66633 h 74951"/>
                      <a:gd name="connsiteX3" fmla="*/ 54760 w 56045"/>
                      <a:gd name="connsiteY3" fmla="*/ 72221 h 74951"/>
                      <a:gd name="connsiteX4" fmla="*/ 55903 w 56045"/>
                      <a:gd name="connsiteY4" fmla="*/ 51203 h 74951"/>
                      <a:gd name="connsiteX5" fmla="*/ 25168 w 56045"/>
                      <a:gd name="connsiteY5" fmla="*/ 22 h 74951"/>
                      <a:gd name="connsiteX6" fmla="*/ 149 w 56045"/>
                      <a:gd name="connsiteY6" fmla="*/ 54187 h 74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045" h="74951">
                        <a:moveTo>
                          <a:pt x="149" y="54187"/>
                        </a:moveTo>
                        <a:cubicBezTo>
                          <a:pt x="531" y="61617"/>
                          <a:pt x="1737" y="68602"/>
                          <a:pt x="3578" y="74952"/>
                        </a:cubicBezTo>
                        <a:cubicBezTo>
                          <a:pt x="11325" y="69999"/>
                          <a:pt x="19771" y="67078"/>
                          <a:pt x="28788" y="66633"/>
                        </a:cubicBezTo>
                        <a:cubicBezTo>
                          <a:pt x="37805" y="66125"/>
                          <a:pt x="46568" y="68157"/>
                          <a:pt x="54760" y="72221"/>
                        </a:cubicBezTo>
                        <a:cubicBezTo>
                          <a:pt x="55903" y="65744"/>
                          <a:pt x="56284" y="58632"/>
                          <a:pt x="55903" y="51203"/>
                        </a:cubicBezTo>
                        <a:cubicBezTo>
                          <a:pt x="54315" y="22120"/>
                          <a:pt x="40535" y="-804"/>
                          <a:pt x="25168" y="22"/>
                        </a:cubicBezTo>
                        <a:cubicBezTo>
                          <a:pt x="9802" y="847"/>
                          <a:pt x="-1438" y="25104"/>
                          <a:pt x="149" y="541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E8C42585-E99C-4AF2-AA89-392BEABD2B45}"/>
                      </a:ext>
                    </a:extLst>
                  </p:cNvPr>
                  <p:cNvSpPr/>
                  <p:nvPr/>
                </p:nvSpPr>
                <p:spPr>
                  <a:xfrm>
                    <a:off x="521663" y="650749"/>
                    <a:ext cx="146921" cy="220989"/>
                  </a:xfrm>
                  <a:custGeom>
                    <a:avLst/>
                    <a:gdLst>
                      <a:gd name="connsiteX0" fmla="*/ 243 w 146921"/>
                      <a:gd name="connsiteY0" fmla="*/ 114489 h 220989"/>
                      <a:gd name="connsiteX1" fmla="*/ 79428 w 146921"/>
                      <a:gd name="connsiteY1" fmla="*/ 220915 h 220989"/>
                      <a:gd name="connsiteX2" fmla="*/ 146674 w 146921"/>
                      <a:gd name="connsiteY2" fmla="*/ 106551 h 220989"/>
                      <a:gd name="connsiteX3" fmla="*/ 93461 w 146921"/>
                      <a:gd name="connsiteY3" fmla="*/ 5650 h 220989"/>
                      <a:gd name="connsiteX4" fmla="*/ 67490 w 146921"/>
                      <a:gd name="connsiteY4" fmla="*/ 62 h 220989"/>
                      <a:gd name="connsiteX5" fmla="*/ 42280 w 146921"/>
                      <a:gd name="connsiteY5" fmla="*/ 8380 h 220989"/>
                      <a:gd name="connsiteX6" fmla="*/ 243 w 146921"/>
                      <a:gd name="connsiteY6" fmla="*/ 114489 h 220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921" h="220989">
                        <a:moveTo>
                          <a:pt x="243" y="114489"/>
                        </a:moveTo>
                        <a:cubicBezTo>
                          <a:pt x="3545" y="175449"/>
                          <a:pt x="39042" y="223137"/>
                          <a:pt x="79428" y="220915"/>
                        </a:cubicBezTo>
                        <a:cubicBezTo>
                          <a:pt x="119877" y="218756"/>
                          <a:pt x="149976" y="167511"/>
                          <a:pt x="146674" y="106551"/>
                        </a:cubicBezTo>
                        <a:cubicBezTo>
                          <a:pt x="144134" y="59180"/>
                          <a:pt x="122100" y="19810"/>
                          <a:pt x="93461" y="5650"/>
                        </a:cubicBezTo>
                        <a:cubicBezTo>
                          <a:pt x="85270" y="1586"/>
                          <a:pt x="76507" y="-383"/>
                          <a:pt x="67490" y="62"/>
                        </a:cubicBezTo>
                        <a:cubicBezTo>
                          <a:pt x="58473" y="570"/>
                          <a:pt x="49964" y="3491"/>
                          <a:pt x="42280" y="8380"/>
                        </a:cubicBezTo>
                        <a:cubicBezTo>
                          <a:pt x="15293" y="25589"/>
                          <a:pt x="-2297" y="67054"/>
                          <a:pt x="243" y="114489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00" name="Graphic 2">
                  <a:extLst>
                    <a:ext uri="{FF2B5EF4-FFF2-40B4-BE49-F238E27FC236}">
                      <a16:creationId xmlns:a16="http://schemas.microsoft.com/office/drawing/2014/main" id="{C6A11D51-646E-47BB-A31B-9F505A990A98}"/>
                    </a:ext>
                  </a:extLst>
                </p:cNvPr>
                <p:cNvGrpSpPr/>
                <p:nvPr/>
              </p:nvGrpSpPr>
              <p:grpSpPr>
                <a:xfrm>
                  <a:off x="221148" y="581388"/>
                  <a:ext cx="153721" cy="279125"/>
                  <a:chOff x="221148" y="581388"/>
                  <a:chExt cx="153721" cy="279125"/>
                </a:xfrm>
                <a:solidFill>
                  <a:schemeClr val="accent1"/>
                </a:solidFill>
              </p:grpSpPr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727DE5B4-F405-42A5-861C-3BBFF73774C9}"/>
                      </a:ext>
                    </a:extLst>
                  </p:cNvPr>
                  <p:cNvSpPr/>
                  <p:nvPr/>
                </p:nvSpPr>
                <p:spPr>
                  <a:xfrm>
                    <a:off x="302006" y="581388"/>
                    <a:ext cx="61000" cy="78503"/>
                  </a:xfrm>
                  <a:custGeom>
                    <a:avLst/>
                    <a:gdLst>
                      <a:gd name="connsiteX0" fmla="*/ 3619 w 61000"/>
                      <a:gd name="connsiteY0" fmla="*/ 43579 h 78503"/>
                      <a:gd name="connsiteX1" fmla="*/ 0 w 61000"/>
                      <a:gd name="connsiteY1" fmla="*/ 64280 h 78503"/>
                      <a:gd name="connsiteX2" fmla="*/ 26543 w 61000"/>
                      <a:gd name="connsiteY2" fmla="*/ 64724 h 78503"/>
                      <a:gd name="connsiteX3" fmla="*/ 49276 w 61000"/>
                      <a:gd name="connsiteY3" fmla="*/ 78504 h 78503"/>
                      <a:gd name="connsiteX4" fmla="*/ 57277 w 61000"/>
                      <a:gd name="connsiteY4" fmla="*/ 59009 h 78503"/>
                      <a:gd name="connsiteX5" fmla="*/ 45022 w 61000"/>
                      <a:gd name="connsiteY5" fmla="*/ 589 h 78503"/>
                      <a:gd name="connsiteX6" fmla="*/ 3619 w 61000"/>
                      <a:gd name="connsiteY6" fmla="*/ 43579 h 78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000" h="78503">
                        <a:moveTo>
                          <a:pt x="3619" y="43579"/>
                        </a:moveTo>
                        <a:cubicBezTo>
                          <a:pt x="1588" y="50691"/>
                          <a:pt x="381" y="57739"/>
                          <a:pt x="0" y="64280"/>
                        </a:cubicBezTo>
                        <a:cubicBezTo>
                          <a:pt x="8890" y="62184"/>
                          <a:pt x="17907" y="62184"/>
                          <a:pt x="26543" y="64724"/>
                        </a:cubicBezTo>
                        <a:cubicBezTo>
                          <a:pt x="35242" y="67201"/>
                          <a:pt x="42863" y="71963"/>
                          <a:pt x="49276" y="78504"/>
                        </a:cubicBezTo>
                        <a:cubicBezTo>
                          <a:pt x="52451" y="72725"/>
                          <a:pt x="55181" y="66185"/>
                          <a:pt x="57277" y="59009"/>
                        </a:cubicBezTo>
                        <a:cubicBezTo>
                          <a:pt x="65341" y="31006"/>
                          <a:pt x="59881" y="4844"/>
                          <a:pt x="45022" y="589"/>
                        </a:cubicBezTo>
                        <a:cubicBezTo>
                          <a:pt x="30226" y="-3665"/>
                          <a:pt x="11684" y="15575"/>
                          <a:pt x="3619" y="4357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7ED86C6D-8ED0-48EB-8557-F794C9E504ED}"/>
                      </a:ext>
                    </a:extLst>
                  </p:cNvPr>
                  <p:cNvSpPr/>
                  <p:nvPr/>
                </p:nvSpPr>
                <p:spPr>
                  <a:xfrm>
                    <a:off x="221148" y="644106"/>
                    <a:ext cx="153721" cy="216407"/>
                  </a:xfrm>
                  <a:custGeom>
                    <a:avLst/>
                    <a:gdLst>
                      <a:gd name="connsiteX0" fmla="*/ 6372 w 153721"/>
                      <a:gd name="connsiteY0" fmla="*/ 87921 h 216407"/>
                      <a:gd name="connsiteX1" fmla="*/ 46250 w 153721"/>
                      <a:gd name="connsiteY1" fmla="*/ 214477 h 216407"/>
                      <a:gd name="connsiteX2" fmla="*/ 147342 w 153721"/>
                      <a:gd name="connsiteY2" fmla="*/ 128498 h 216407"/>
                      <a:gd name="connsiteX3" fmla="*/ 130197 w 153721"/>
                      <a:gd name="connsiteY3" fmla="*/ 15722 h 216407"/>
                      <a:gd name="connsiteX4" fmla="*/ 107464 w 153721"/>
                      <a:gd name="connsiteY4" fmla="*/ 1942 h 216407"/>
                      <a:gd name="connsiteX5" fmla="*/ 80921 w 153721"/>
                      <a:gd name="connsiteY5" fmla="*/ 1498 h 216407"/>
                      <a:gd name="connsiteX6" fmla="*/ 6372 w 153721"/>
                      <a:gd name="connsiteY6" fmla="*/ 87921 h 216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721" h="216407">
                        <a:moveTo>
                          <a:pt x="6372" y="87921"/>
                        </a:moveTo>
                        <a:cubicBezTo>
                          <a:pt x="-10519" y="146595"/>
                          <a:pt x="7325" y="203301"/>
                          <a:pt x="46250" y="214477"/>
                        </a:cubicBezTo>
                        <a:cubicBezTo>
                          <a:pt x="85176" y="225653"/>
                          <a:pt x="130451" y="187172"/>
                          <a:pt x="147342" y="128498"/>
                        </a:cubicBezTo>
                        <a:cubicBezTo>
                          <a:pt x="160487" y="82905"/>
                          <a:pt x="152613" y="38455"/>
                          <a:pt x="130197" y="15722"/>
                        </a:cubicBezTo>
                        <a:cubicBezTo>
                          <a:pt x="123784" y="9181"/>
                          <a:pt x="116164" y="4419"/>
                          <a:pt x="107464" y="1942"/>
                        </a:cubicBezTo>
                        <a:cubicBezTo>
                          <a:pt x="98765" y="-534"/>
                          <a:pt x="89811" y="-598"/>
                          <a:pt x="80921" y="1498"/>
                        </a:cubicBezTo>
                        <a:cubicBezTo>
                          <a:pt x="49806" y="8927"/>
                          <a:pt x="19517" y="42328"/>
                          <a:pt x="6372" y="8792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01" name="Graphic 2">
                  <a:extLst>
                    <a:ext uri="{FF2B5EF4-FFF2-40B4-BE49-F238E27FC236}">
                      <a16:creationId xmlns:a16="http://schemas.microsoft.com/office/drawing/2014/main" id="{C2CECA2B-F026-4BCC-BAF1-023F34C9AFE5}"/>
                    </a:ext>
                  </a:extLst>
                </p:cNvPr>
                <p:cNvGrpSpPr/>
                <p:nvPr/>
              </p:nvGrpSpPr>
              <p:grpSpPr>
                <a:xfrm>
                  <a:off x="2095" y="555413"/>
                  <a:ext cx="146315" cy="271277"/>
                  <a:chOff x="2095" y="555413"/>
                  <a:chExt cx="146315" cy="271277"/>
                </a:xfrm>
                <a:solidFill>
                  <a:schemeClr val="accent1"/>
                </a:solidFill>
              </p:grpSpPr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94FA7DAC-0C99-4A9B-ABF5-93183766CC98}"/>
                      </a:ext>
                    </a:extLst>
                  </p:cNvPr>
                  <p:cNvSpPr/>
                  <p:nvPr/>
                </p:nvSpPr>
                <p:spPr>
                  <a:xfrm>
                    <a:off x="2095" y="555413"/>
                    <a:ext cx="51053" cy="79014"/>
                  </a:xfrm>
                  <a:custGeom>
                    <a:avLst/>
                    <a:gdLst>
                      <a:gd name="connsiteX0" fmla="*/ 0 w 51053"/>
                      <a:gd name="connsiteY0" fmla="*/ 910 h 79014"/>
                      <a:gd name="connsiteX1" fmla="*/ 0 w 51053"/>
                      <a:gd name="connsiteY1" fmla="*/ 73554 h 79014"/>
                      <a:gd name="connsiteX2" fmla="*/ 3556 w 51053"/>
                      <a:gd name="connsiteY2" fmla="*/ 79015 h 79014"/>
                      <a:gd name="connsiteX3" fmla="*/ 24701 w 51053"/>
                      <a:gd name="connsiteY3" fmla="*/ 62886 h 79014"/>
                      <a:gd name="connsiteX4" fmla="*/ 51054 w 51053"/>
                      <a:gd name="connsiteY4" fmla="*/ 59647 h 79014"/>
                      <a:gd name="connsiteX5" fmla="*/ 45276 w 51053"/>
                      <a:gd name="connsiteY5" fmla="*/ 39391 h 79014"/>
                      <a:gd name="connsiteX6" fmla="*/ 32512 w 51053"/>
                      <a:gd name="connsiteY6" fmla="*/ 17293 h 79014"/>
                      <a:gd name="connsiteX7" fmla="*/ 0 w 51053"/>
                      <a:gd name="connsiteY7" fmla="*/ 910 h 79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053" h="79014">
                        <a:moveTo>
                          <a:pt x="0" y="910"/>
                        </a:moveTo>
                        <a:lnTo>
                          <a:pt x="0" y="73554"/>
                        </a:lnTo>
                        <a:cubicBezTo>
                          <a:pt x="1143" y="75459"/>
                          <a:pt x="2286" y="77300"/>
                          <a:pt x="3556" y="79015"/>
                        </a:cubicBezTo>
                        <a:cubicBezTo>
                          <a:pt x="9271" y="71839"/>
                          <a:pt x="16320" y="66315"/>
                          <a:pt x="24701" y="62886"/>
                        </a:cubicBezTo>
                        <a:cubicBezTo>
                          <a:pt x="33084" y="59457"/>
                          <a:pt x="41974" y="58441"/>
                          <a:pt x="51054" y="59647"/>
                        </a:cubicBezTo>
                        <a:cubicBezTo>
                          <a:pt x="49975" y="53170"/>
                          <a:pt x="48070" y="46312"/>
                          <a:pt x="45276" y="39391"/>
                        </a:cubicBezTo>
                        <a:cubicBezTo>
                          <a:pt x="41783" y="30945"/>
                          <a:pt x="37402" y="23452"/>
                          <a:pt x="32512" y="17293"/>
                        </a:cubicBezTo>
                        <a:cubicBezTo>
                          <a:pt x="22098" y="4212"/>
                          <a:pt x="9652" y="-2583"/>
                          <a:pt x="0" y="91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3A2C3FAB-0D73-4B77-9524-B7E5DF70D804}"/>
                      </a:ext>
                    </a:extLst>
                  </p:cNvPr>
                  <p:cNvSpPr/>
                  <p:nvPr/>
                </p:nvSpPr>
                <p:spPr>
                  <a:xfrm>
                    <a:off x="2095" y="614547"/>
                    <a:ext cx="146315" cy="212143"/>
                  </a:xfrm>
                  <a:custGeom>
                    <a:avLst/>
                    <a:gdLst>
                      <a:gd name="connsiteX0" fmla="*/ 0 w 146315"/>
                      <a:gd name="connsiteY0" fmla="*/ 24834 h 212143"/>
                      <a:gd name="connsiteX1" fmla="*/ 0 w 146315"/>
                      <a:gd name="connsiteY1" fmla="*/ 136975 h 212143"/>
                      <a:gd name="connsiteX2" fmla="*/ 108458 w 146315"/>
                      <a:gd name="connsiteY2" fmla="*/ 208413 h 212143"/>
                      <a:gd name="connsiteX3" fmla="*/ 134430 w 146315"/>
                      <a:gd name="connsiteY3" fmla="*/ 78301 h 212143"/>
                      <a:gd name="connsiteX4" fmla="*/ 50990 w 146315"/>
                      <a:gd name="connsiteY4" fmla="*/ 450 h 212143"/>
                      <a:gd name="connsiteX5" fmla="*/ 24638 w 146315"/>
                      <a:gd name="connsiteY5" fmla="*/ 3689 h 212143"/>
                      <a:gd name="connsiteX6" fmla="*/ 3493 w 146315"/>
                      <a:gd name="connsiteY6" fmla="*/ 19818 h 212143"/>
                      <a:gd name="connsiteX7" fmla="*/ 0 w 146315"/>
                      <a:gd name="connsiteY7" fmla="*/ 24834 h 212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6315" h="212143">
                        <a:moveTo>
                          <a:pt x="0" y="24834"/>
                        </a:moveTo>
                        <a:lnTo>
                          <a:pt x="0" y="136975"/>
                        </a:lnTo>
                        <a:cubicBezTo>
                          <a:pt x="23622" y="191649"/>
                          <a:pt x="71692" y="223462"/>
                          <a:pt x="108458" y="208413"/>
                        </a:cubicBezTo>
                        <a:cubicBezTo>
                          <a:pt x="145923" y="193046"/>
                          <a:pt x="157544" y="134816"/>
                          <a:pt x="134430" y="78301"/>
                        </a:cubicBezTo>
                        <a:cubicBezTo>
                          <a:pt x="116459" y="34359"/>
                          <a:pt x="82741" y="4387"/>
                          <a:pt x="50990" y="450"/>
                        </a:cubicBezTo>
                        <a:cubicBezTo>
                          <a:pt x="41910" y="-693"/>
                          <a:pt x="32957" y="323"/>
                          <a:pt x="24638" y="3689"/>
                        </a:cubicBezTo>
                        <a:cubicBezTo>
                          <a:pt x="16320" y="7118"/>
                          <a:pt x="9208" y="12706"/>
                          <a:pt x="3493" y="19818"/>
                        </a:cubicBezTo>
                        <a:cubicBezTo>
                          <a:pt x="2286" y="21469"/>
                          <a:pt x="1079" y="23120"/>
                          <a:pt x="0" y="24834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1722" name="Graphic 2">
            <a:extLst>
              <a:ext uri="{FF2B5EF4-FFF2-40B4-BE49-F238E27FC236}">
                <a16:creationId xmlns:a16="http://schemas.microsoft.com/office/drawing/2014/main" id="{892DB6FC-097B-4ED1-90C8-597A59EF0DA7}"/>
              </a:ext>
            </a:extLst>
          </p:cNvPr>
          <p:cNvGrpSpPr/>
          <p:nvPr/>
        </p:nvGrpSpPr>
        <p:grpSpPr>
          <a:xfrm>
            <a:off x="2095" y="8211"/>
            <a:ext cx="12189968" cy="1692332"/>
            <a:chOff x="2095" y="14097"/>
            <a:chExt cx="12189968" cy="1689198"/>
          </a:xfrm>
          <a:solidFill>
            <a:schemeClr val="accent1"/>
          </a:solidFill>
        </p:grpSpPr>
        <p:grpSp>
          <p:nvGrpSpPr>
            <p:cNvPr id="1723" name="Graphic 2">
              <a:extLst>
                <a:ext uri="{FF2B5EF4-FFF2-40B4-BE49-F238E27FC236}">
                  <a16:creationId xmlns:a16="http://schemas.microsoft.com/office/drawing/2014/main" id="{4BB1BBD8-15AA-4D6E-A1AB-BF2D7A17D70C}"/>
                </a:ext>
              </a:extLst>
            </p:cNvPr>
            <p:cNvGrpSpPr/>
            <p:nvPr/>
          </p:nvGrpSpPr>
          <p:grpSpPr>
            <a:xfrm>
              <a:off x="9020109" y="14224"/>
              <a:ext cx="3171954" cy="1689071"/>
              <a:chOff x="9020109" y="14224"/>
              <a:chExt cx="3171954" cy="1689071"/>
            </a:xfrm>
            <a:solidFill>
              <a:schemeClr val="accent1"/>
            </a:solidFill>
          </p:grpSpPr>
          <p:sp>
            <p:nvSpPr>
              <p:cNvPr id="1823" name="Freeform: Shape 1822">
                <a:extLst>
                  <a:ext uri="{FF2B5EF4-FFF2-40B4-BE49-F238E27FC236}">
                    <a16:creationId xmlns:a16="http://schemas.microsoft.com/office/drawing/2014/main" id="{F17C7FD6-ACF8-426F-8AE3-620B84B5B8C1}"/>
                  </a:ext>
                </a:extLst>
              </p:cNvPr>
              <p:cNvSpPr/>
              <p:nvPr/>
            </p:nvSpPr>
            <p:spPr>
              <a:xfrm>
                <a:off x="9300146" y="14224"/>
                <a:ext cx="2891853" cy="1428940"/>
              </a:xfrm>
              <a:custGeom>
                <a:avLst/>
                <a:gdLst>
                  <a:gd name="connsiteX0" fmla="*/ 0 w 2891853"/>
                  <a:gd name="connsiteY0" fmla="*/ 0 h 1428940"/>
                  <a:gd name="connsiteX1" fmla="*/ 446278 w 2891853"/>
                  <a:gd name="connsiteY1" fmla="*/ 345567 h 1428940"/>
                  <a:gd name="connsiteX2" fmla="*/ 477520 w 2891853"/>
                  <a:gd name="connsiteY2" fmla="*/ 368173 h 1428940"/>
                  <a:gd name="connsiteX3" fmla="*/ 647447 w 2891853"/>
                  <a:gd name="connsiteY3" fmla="*/ 487617 h 1428940"/>
                  <a:gd name="connsiteX4" fmla="*/ 668592 w 2891853"/>
                  <a:gd name="connsiteY4" fmla="*/ 502095 h 1428940"/>
                  <a:gd name="connsiteX5" fmla="*/ 815658 w 2891853"/>
                  <a:gd name="connsiteY5" fmla="*/ 600456 h 1428940"/>
                  <a:gd name="connsiteX6" fmla="*/ 839788 w 2891853"/>
                  <a:gd name="connsiteY6" fmla="*/ 616204 h 1428940"/>
                  <a:gd name="connsiteX7" fmla="*/ 839788 w 2891853"/>
                  <a:gd name="connsiteY7" fmla="*/ 616204 h 1428940"/>
                  <a:gd name="connsiteX8" fmla="*/ 993839 w 2891853"/>
                  <a:gd name="connsiteY8" fmla="*/ 714185 h 1428940"/>
                  <a:gd name="connsiteX9" fmla="*/ 1161797 w 2891853"/>
                  <a:gd name="connsiteY9" fmla="*/ 813626 h 1428940"/>
                  <a:gd name="connsiteX10" fmla="*/ 1204278 w 2891853"/>
                  <a:gd name="connsiteY10" fmla="*/ 837248 h 1428940"/>
                  <a:gd name="connsiteX11" fmla="*/ 1413002 w 2891853"/>
                  <a:gd name="connsiteY11" fmla="*/ 945578 h 1428940"/>
                  <a:gd name="connsiteX12" fmla="*/ 1459040 w 2891853"/>
                  <a:gd name="connsiteY12" fmla="*/ 967867 h 1428940"/>
                  <a:gd name="connsiteX13" fmla="*/ 1706880 w 2891853"/>
                  <a:gd name="connsiteY13" fmla="*/ 1078675 h 1428940"/>
                  <a:gd name="connsiteX14" fmla="*/ 1744663 w 2891853"/>
                  <a:gd name="connsiteY14" fmla="*/ 1094359 h 1428940"/>
                  <a:gd name="connsiteX15" fmla="*/ 1778509 w 2891853"/>
                  <a:gd name="connsiteY15" fmla="*/ 1108075 h 1428940"/>
                  <a:gd name="connsiteX16" fmla="*/ 1934401 w 2891853"/>
                  <a:gd name="connsiteY16" fmla="*/ 1168273 h 1428940"/>
                  <a:gd name="connsiteX17" fmla="*/ 1976565 w 2891853"/>
                  <a:gd name="connsiteY17" fmla="*/ 1183704 h 1428940"/>
                  <a:gd name="connsiteX18" fmla="*/ 2283460 w 2891853"/>
                  <a:gd name="connsiteY18" fmla="*/ 1286066 h 1428940"/>
                  <a:gd name="connsiteX19" fmla="*/ 2330514 w 2891853"/>
                  <a:gd name="connsiteY19" fmla="*/ 1300290 h 1428940"/>
                  <a:gd name="connsiteX20" fmla="*/ 2495995 w 2891853"/>
                  <a:gd name="connsiteY20" fmla="*/ 1347216 h 1428940"/>
                  <a:gd name="connsiteX21" fmla="*/ 2535746 w 2891853"/>
                  <a:gd name="connsiteY21" fmla="*/ 1357821 h 1428940"/>
                  <a:gd name="connsiteX22" fmla="*/ 2578799 w 2891853"/>
                  <a:gd name="connsiteY22" fmla="*/ 1368997 h 1428940"/>
                  <a:gd name="connsiteX23" fmla="*/ 2747518 w 2891853"/>
                  <a:gd name="connsiteY23" fmla="*/ 1409891 h 1428940"/>
                  <a:gd name="connsiteX24" fmla="*/ 2795334 w 2891853"/>
                  <a:gd name="connsiteY24" fmla="*/ 1420559 h 1428940"/>
                  <a:gd name="connsiteX25" fmla="*/ 2891854 w 2891853"/>
                  <a:gd name="connsiteY25" fmla="*/ 1428941 h 1428940"/>
                  <a:gd name="connsiteX26" fmla="*/ 2891854 w 2891853"/>
                  <a:gd name="connsiteY26" fmla="*/ 1412177 h 1428940"/>
                  <a:gd name="connsiteX27" fmla="*/ 2785237 w 2891853"/>
                  <a:gd name="connsiteY27" fmla="*/ 1401572 h 1428940"/>
                  <a:gd name="connsiteX28" fmla="*/ 2756853 w 2891853"/>
                  <a:gd name="connsiteY28" fmla="*/ 1395222 h 1428940"/>
                  <a:gd name="connsiteX29" fmla="*/ 2571750 w 2891853"/>
                  <a:gd name="connsiteY29" fmla="*/ 1350391 h 1428940"/>
                  <a:gd name="connsiteX30" fmla="*/ 2550034 w 2891853"/>
                  <a:gd name="connsiteY30" fmla="*/ 1344740 h 1428940"/>
                  <a:gd name="connsiteX31" fmla="*/ 2499932 w 2891853"/>
                  <a:gd name="connsiteY31" fmla="*/ 1331405 h 1428940"/>
                  <a:gd name="connsiteX32" fmla="*/ 2329942 w 2891853"/>
                  <a:gd name="connsiteY32" fmla="*/ 1283145 h 1428940"/>
                  <a:gd name="connsiteX33" fmla="*/ 2299272 w 2891853"/>
                  <a:gd name="connsiteY33" fmla="*/ 1273874 h 1428940"/>
                  <a:gd name="connsiteX34" fmla="*/ 1784414 w 2891853"/>
                  <a:gd name="connsiteY34" fmla="*/ 1092962 h 1428940"/>
                  <a:gd name="connsiteX35" fmla="*/ 1733868 w 2891853"/>
                  <a:gd name="connsiteY35" fmla="*/ 1072325 h 1428940"/>
                  <a:gd name="connsiteX36" fmla="*/ 1461898 w 2891853"/>
                  <a:gd name="connsiteY36" fmla="*/ 951103 h 1428940"/>
                  <a:gd name="connsiteX37" fmla="*/ 1427099 w 2891853"/>
                  <a:gd name="connsiteY37" fmla="*/ 934339 h 1428940"/>
                  <a:gd name="connsiteX38" fmla="*/ 1206310 w 2891853"/>
                  <a:gd name="connsiteY38" fmla="*/ 819785 h 1428940"/>
                  <a:gd name="connsiteX39" fmla="*/ 1183958 w 2891853"/>
                  <a:gd name="connsiteY39" fmla="*/ 807339 h 1428940"/>
                  <a:gd name="connsiteX40" fmla="*/ 1002475 w 2891853"/>
                  <a:gd name="connsiteY40" fmla="*/ 700342 h 1428940"/>
                  <a:gd name="connsiteX41" fmla="*/ 25781 w 2891853"/>
                  <a:gd name="connsiteY41" fmla="*/ 190 h 1428940"/>
                  <a:gd name="connsiteX42" fmla="*/ 0 w 2891853"/>
                  <a:gd name="connsiteY42" fmla="*/ 190 h 1428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91853" h="1428940">
                    <a:moveTo>
                      <a:pt x="0" y="0"/>
                    </a:moveTo>
                    <a:cubicBezTo>
                      <a:pt x="125985" y="104076"/>
                      <a:pt x="275463" y="221552"/>
                      <a:pt x="446278" y="345567"/>
                    </a:cubicBezTo>
                    <a:cubicBezTo>
                      <a:pt x="456629" y="353060"/>
                      <a:pt x="467043" y="360617"/>
                      <a:pt x="477520" y="368173"/>
                    </a:cubicBezTo>
                    <a:cubicBezTo>
                      <a:pt x="532067" y="407480"/>
                      <a:pt x="588709" y="447294"/>
                      <a:pt x="647447" y="487617"/>
                    </a:cubicBezTo>
                    <a:cubicBezTo>
                      <a:pt x="654431" y="492443"/>
                      <a:pt x="661543" y="497269"/>
                      <a:pt x="668592" y="502095"/>
                    </a:cubicBezTo>
                    <a:cubicBezTo>
                      <a:pt x="716280" y="534670"/>
                      <a:pt x="765302" y="567436"/>
                      <a:pt x="815658" y="600456"/>
                    </a:cubicBezTo>
                    <a:cubicBezTo>
                      <a:pt x="823659" y="605663"/>
                      <a:pt x="831660" y="610934"/>
                      <a:pt x="839788" y="616204"/>
                    </a:cubicBezTo>
                    <a:lnTo>
                      <a:pt x="839788" y="616204"/>
                    </a:lnTo>
                    <a:cubicBezTo>
                      <a:pt x="889889" y="648780"/>
                      <a:pt x="941260" y="681482"/>
                      <a:pt x="993839" y="714185"/>
                    </a:cubicBezTo>
                    <a:cubicBezTo>
                      <a:pt x="1048385" y="748094"/>
                      <a:pt x="1104392" y="781304"/>
                      <a:pt x="1161797" y="813626"/>
                    </a:cubicBezTo>
                    <a:cubicBezTo>
                      <a:pt x="1175830" y="821563"/>
                      <a:pt x="1189990" y="829437"/>
                      <a:pt x="1204278" y="837248"/>
                    </a:cubicBezTo>
                    <a:cubicBezTo>
                      <a:pt x="1272032" y="874522"/>
                      <a:pt x="1341628" y="910653"/>
                      <a:pt x="1413002" y="945578"/>
                    </a:cubicBezTo>
                    <a:cubicBezTo>
                      <a:pt x="1428242" y="953072"/>
                      <a:pt x="1443610" y="960501"/>
                      <a:pt x="1459040" y="967867"/>
                    </a:cubicBezTo>
                    <a:cubicBezTo>
                      <a:pt x="1539558" y="1006348"/>
                      <a:pt x="1622235" y="1043369"/>
                      <a:pt x="1706880" y="1078675"/>
                    </a:cubicBezTo>
                    <a:cubicBezTo>
                      <a:pt x="1719453" y="1083945"/>
                      <a:pt x="1732026" y="1089152"/>
                      <a:pt x="1744663" y="1094359"/>
                    </a:cubicBezTo>
                    <a:cubicBezTo>
                      <a:pt x="1755902" y="1098931"/>
                      <a:pt x="1767205" y="1103567"/>
                      <a:pt x="1778509" y="1108075"/>
                    </a:cubicBezTo>
                    <a:cubicBezTo>
                      <a:pt x="1829816" y="1128713"/>
                      <a:pt x="1881760" y="1148779"/>
                      <a:pt x="1934401" y="1168273"/>
                    </a:cubicBezTo>
                    <a:cubicBezTo>
                      <a:pt x="1948435" y="1173480"/>
                      <a:pt x="1962468" y="1178624"/>
                      <a:pt x="1976565" y="1183704"/>
                    </a:cubicBezTo>
                    <a:cubicBezTo>
                      <a:pt x="2076895" y="1220026"/>
                      <a:pt x="2179384" y="1254252"/>
                      <a:pt x="2283460" y="1286066"/>
                    </a:cubicBezTo>
                    <a:cubicBezTo>
                      <a:pt x="2299145" y="1290892"/>
                      <a:pt x="2314829" y="1295591"/>
                      <a:pt x="2330514" y="1300290"/>
                    </a:cubicBezTo>
                    <a:cubicBezTo>
                      <a:pt x="2385251" y="1316609"/>
                      <a:pt x="2440496" y="1332230"/>
                      <a:pt x="2495995" y="1347216"/>
                    </a:cubicBezTo>
                    <a:cubicBezTo>
                      <a:pt x="2509393" y="1350836"/>
                      <a:pt x="2522601" y="1354328"/>
                      <a:pt x="2535746" y="1357821"/>
                    </a:cubicBezTo>
                    <a:cubicBezTo>
                      <a:pt x="2550224" y="1361631"/>
                      <a:pt x="2564638" y="1365377"/>
                      <a:pt x="2578799" y="1368997"/>
                    </a:cubicBezTo>
                    <a:cubicBezTo>
                      <a:pt x="2638108" y="1384173"/>
                      <a:pt x="2694560" y="1397762"/>
                      <a:pt x="2747518" y="1409891"/>
                    </a:cubicBezTo>
                    <a:cubicBezTo>
                      <a:pt x="2763774" y="1413574"/>
                      <a:pt x="2779713" y="1417130"/>
                      <a:pt x="2795334" y="1420559"/>
                    </a:cubicBezTo>
                    <a:cubicBezTo>
                      <a:pt x="2808415" y="1423416"/>
                      <a:pt x="2879281" y="1426210"/>
                      <a:pt x="2891854" y="1428941"/>
                    </a:cubicBezTo>
                    <a:lnTo>
                      <a:pt x="2891854" y="1412177"/>
                    </a:lnTo>
                    <a:cubicBezTo>
                      <a:pt x="2876042" y="1408748"/>
                      <a:pt x="2801874" y="1405255"/>
                      <a:pt x="2785237" y="1401572"/>
                    </a:cubicBezTo>
                    <a:cubicBezTo>
                      <a:pt x="2775903" y="1399477"/>
                      <a:pt x="2766441" y="1397381"/>
                      <a:pt x="2756853" y="1395222"/>
                    </a:cubicBezTo>
                    <a:cubicBezTo>
                      <a:pt x="2699068" y="1382078"/>
                      <a:pt x="2637092" y="1367155"/>
                      <a:pt x="2571750" y="1350391"/>
                    </a:cubicBezTo>
                    <a:cubicBezTo>
                      <a:pt x="2564575" y="1348550"/>
                      <a:pt x="2557336" y="1346645"/>
                      <a:pt x="2550034" y="1344740"/>
                    </a:cubicBezTo>
                    <a:cubicBezTo>
                      <a:pt x="2533523" y="1340422"/>
                      <a:pt x="2516822" y="1335977"/>
                      <a:pt x="2499932" y="1331405"/>
                    </a:cubicBezTo>
                    <a:cubicBezTo>
                      <a:pt x="2442909" y="1316038"/>
                      <a:pt x="2386140" y="1299909"/>
                      <a:pt x="2329942" y="1283145"/>
                    </a:cubicBezTo>
                    <a:cubicBezTo>
                      <a:pt x="2319719" y="1280097"/>
                      <a:pt x="2309496" y="1276985"/>
                      <a:pt x="2299272" y="1273874"/>
                    </a:cubicBezTo>
                    <a:cubicBezTo>
                      <a:pt x="2122107" y="1220026"/>
                      <a:pt x="1949641" y="1159447"/>
                      <a:pt x="1784414" y="1092962"/>
                    </a:cubicBezTo>
                    <a:cubicBezTo>
                      <a:pt x="1767522" y="1086168"/>
                      <a:pt x="1750632" y="1079310"/>
                      <a:pt x="1733868" y="1072325"/>
                    </a:cubicBezTo>
                    <a:cubicBezTo>
                      <a:pt x="1640777" y="1033780"/>
                      <a:pt x="1550035" y="993394"/>
                      <a:pt x="1461898" y="951103"/>
                    </a:cubicBezTo>
                    <a:cubicBezTo>
                      <a:pt x="1450277" y="945578"/>
                      <a:pt x="1438656" y="939991"/>
                      <a:pt x="1427099" y="934339"/>
                    </a:cubicBezTo>
                    <a:cubicBezTo>
                      <a:pt x="1351471" y="897446"/>
                      <a:pt x="1277874" y="859219"/>
                      <a:pt x="1206310" y="819785"/>
                    </a:cubicBezTo>
                    <a:cubicBezTo>
                      <a:pt x="1198817" y="815658"/>
                      <a:pt x="1191387" y="811530"/>
                      <a:pt x="1183958" y="807339"/>
                    </a:cubicBezTo>
                    <a:cubicBezTo>
                      <a:pt x="1121791" y="772605"/>
                      <a:pt x="1061212" y="736918"/>
                      <a:pt x="1002475" y="700342"/>
                    </a:cubicBezTo>
                    <a:cubicBezTo>
                      <a:pt x="601028" y="450596"/>
                      <a:pt x="270510" y="201422"/>
                      <a:pt x="25781" y="190"/>
                    </a:cubicBez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24" name="Graphic 2">
                <a:extLst>
                  <a:ext uri="{FF2B5EF4-FFF2-40B4-BE49-F238E27FC236}">
                    <a16:creationId xmlns:a16="http://schemas.microsoft.com/office/drawing/2014/main" id="{DD1C55EC-E3C5-4C7C-9633-2408EC7CDA1C}"/>
                  </a:ext>
                </a:extLst>
              </p:cNvPr>
              <p:cNvGrpSpPr/>
              <p:nvPr/>
            </p:nvGrpSpPr>
            <p:grpSpPr>
              <a:xfrm>
                <a:off x="9020109" y="14224"/>
                <a:ext cx="3171954" cy="1689071"/>
                <a:chOff x="9020109" y="14224"/>
                <a:chExt cx="3171954" cy="1689071"/>
              </a:xfrm>
              <a:solidFill>
                <a:schemeClr val="accent1"/>
              </a:solidFill>
            </p:grpSpPr>
            <p:grpSp>
              <p:nvGrpSpPr>
                <p:cNvPr id="1825" name="Graphic 2">
                  <a:extLst>
                    <a:ext uri="{FF2B5EF4-FFF2-40B4-BE49-F238E27FC236}">
                      <a16:creationId xmlns:a16="http://schemas.microsoft.com/office/drawing/2014/main" id="{73392172-BF2E-40A2-8E4D-A8590DBB3D57}"/>
                    </a:ext>
                  </a:extLst>
                </p:cNvPr>
                <p:cNvGrpSpPr/>
                <p:nvPr/>
              </p:nvGrpSpPr>
              <p:grpSpPr>
                <a:xfrm>
                  <a:off x="10858070" y="1085106"/>
                  <a:ext cx="186751" cy="255170"/>
                  <a:chOff x="10858070" y="1085106"/>
                  <a:chExt cx="186751" cy="255170"/>
                </a:xfrm>
                <a:solidFill>
                  <a:schemeClr val="accent1"/>
                </a:solidFill>
              </p:grpSpPr>
              <p:sp>
                <p:nvSpPr>
                  <p:cNvPr id="1859" name="Freeform: Shape 1858">
                    <a:extLst>
                      <a:ext uri="{FF2B5EF4-FFF2-40B4-BE49-F238E27FC236}">
                        <a16:creationId xmlns:a16="http://schemas.microsoft.com/office/drawing/2014/main" id="{C06E5A28-7602-401B-A114-96E644F43759}"/>
                      </a:ext>
                    </a:extLst>
                  </p:cNvPr>
                  <p:cNvSpPr/>
                  <p:nvPr/>
                </p:nvSpPr>
                <p:spPr>
                  <a:xfrm>
                    <a:off x="10975530" y="1085106"/>
                    <a:ext cx="69291" cy="78531"/>
                  </a:xfrm>
                  <a:custGeom>
                    <a:avLst/>
                    <a:gdLst>
                      <a:gd name="connsiteX0" fmla="*/ 9017 w 69291"/>
                      <a:gd name="connsiteY0" fmla="*/ 32621 h 78531"/>
                      <a:gd name="connsiteX1" fmla="*/ 0 w 69291"/>
                      <a:gd name="connsiteY1" fmla="*/ 51671 h 78531"/>
                      <a:gd name="connsiteX2" fmla="*/ 25526 w 69291"/>
                      <a:gd name="connsiteY2" fmla="*/ 59164 h 78531"/>
                      <a:gd name="connsiteX3" fmla="*/ 43751 w 69291"/>
                      <a:gd name="connsiteY3" fmla="*/ 78531 h 78531"/>
                      <a:gd name="connsiteX4" fmla="*/ 56642 w 69291"/>
                      <a:gd name="connsiteY4" fmla="*/ 61894 h 78531"/>
                      <a:gd name="connsiteX5" fmla="*/ 60451 w 69291"/>
                      <a:gd name="connsiteY5" fmla="*/ 2331 h 78531"/>
                      <a:gd name="connsiteX6" fmla="*/ 9017 w 69291"/>
                      <a:gd name="connsiteY6" fmla="*/ 32621 h 78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291" h="78531">
                        <a:moveTo>
                          <a:pt x="9017" y="32621"/>
                        </a:moveTo>
                        <a:cubicBezTo>
                          <a:pt x="5143" y="38971"/>
                          <a:pt x="2095" y="45384"/>
                          <a:pt x="0" y="51671"/>
                        </a:cubicBezTo>
                        <a:cubicBezTo>
                          <a:pt x="9144" y="51988"/>
                          <a:pt x="17780" y="54465"/>
                          <a:pt x="25526" y="59164"/>
                        </a:cubicBezTo>
                        <a:cubicBezTo>
                          <a:pt x="33210" y="63863"/>
                          <a:pt x="39306" y="70530"/>
                          <a:pt x="43751" y="78531"/>
                        </a:cubicBezTo>
                        <a:cubicBezTo>
                          <a:pt x="48387" y="73832"/>
                          <a:pt x="52768" y="68244"/>
                          <a:pt x="56642" y="61894"/>
                        </a:cubicBezTo>
                        <a:cubicBezTo>
                          <a:pt x="71882" y="37066"/>
                          <a:pt x="73596" y="10396"/>
                          <a:pt x="60451" y="2331"/>
                        </a:cubicBezTo>
                        <a:cubicBezTo>
                          <a:pt x="47307" y="-5733"/>
                          <a:pt x="24257" y="7792"/>
                          <a:pt x="9017" y="3262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0" name="Freeform: Shape 1859">
                    <a:extLst>
                      <a:ext uri="{FF2B5EF4-FFF2-40B4-BE49-F238E27FC236}">
                        <a16:creationId xmlns:a16="http://schemas.microsoft.com/office/drawing/2014/main" id="{55980BE9-D836-40C3-97C2-9863C8E3126F}"/>
                      </a:ext>
                    </a:extLst>
                  </p:cNvPr>
                  <p:cNvSpPr/>
                  <p:nvPr/>
                </p:nvSpPr>
                <p:spPr>
                  <a:xfrm>
                    <a:off x="10858070" y="1136674"/>
                    <a:ext cx="170278" cy="203602"/>
                  </a:xfrm>
                  <a:custGeom>
                    <a:avLst/>
                    <a:gdLst>
                      <a:gd name="connsiteX0" fmla="*/ 22654 w 170278"/>
                      <a:gd name="connsiteY0" fmla="*/ 63475 h 203602"/>
                      <a:gd name="connsiteX1" fmla="*/ 27289 w 170278"/>
                      <a:gd name="connsiteY1" fmla="*/ 196063 h 203602"/>
                      <a:gd name="connsiteX2" fmla="*/ 147622 w 170278"/>
                      <a:gd name="connsiteY2" fmla="*/ 140183 h 203602"/>
                      <a:gd name="connsiteX3" fmla="*/ 161211 w 170278"/>
                      <a:gd name="connsiteY3" fmla="*/ 26899 h 203602"/>
                      <a:gd name="connsiteX4" fmla="*/ 142986 w 170278"/>
                      <a:gd name="connsiteY4" fmla="*/ 7532 h 203602"/>
                      <a:gd name="connsiteX5" fmla="*/ 117460 w 170278"/>
                      <a:gd name="connsiteY5" fmla="*/ 39 h 203602"/>
                      <a:gd name="connsiteX6" fmla="*/ 22654 w 170278"/>
                      <a:gd name="connsiteY6" fmla="*/ 63475 h 203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0278" h="203602">
                        <a:moveTo>
                          <a:pt x="22654" y="63475"/>
                        </a:moveTo>
                        <a:cubicBezTo>
                          <a:pt x="-9287" y="115545"/>
                          <a:pt x="-7191" y="174918"/>
                          <a:pt x="27289" y="196063"/>
                        </a:cubicBezTo>
                        <a:cubicBezTo>
                          <a:pt x="61770" y="217272"/>
                          <a:pt x="115682" y="192190"/>
                          <a:pt x="147622" y="140183"/>
                        </a:cubicBezTo>
                        <a:cubicBezTo>
                          <a:pt x="172450" y="99734"/>
                          <a:pt x="176705" y="54839"/>
                          <a:pt x="161211" y="26899"/>
                        </a:cubicBezTo>
                        <a:cubicBezTo>
                          <a:pt x="156766" y="18898"/>
                          <a:pt x="150670" y="12294"/>
                          <a:pt x="142986" y="7532"/>
                        </a:cubicBezTo>
                        <a:cubicBezTo>
                          <a:pt x="135303" y="2833"/>
                          <a:pt x="126667" y="356"/>
                          <a:pt x="117460" y="39"/>
                        </a:cubicBezTo>
                        <a:cubicBezTo>
                          <a:pt x="85583" y="-1104"/>
                          <a:pt x="47483" y="23026"/>
                          <a:pt x="22654" y="6347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26" name="Graphic 2">
                  <a:extLst>
                    <a:ext uri="{FF2B5EF4-FFF2-40B4-BE49-F238E27FC236}">
                      <a16:creationId xmlns:a16="http://schemas.microsoft.com/office/drawing/2014/main" id="{710A09EE-9C21-4004-A32D-48B057C0FC4B}"/>
                    </a:ext>
                  </a:extLst>
                </p:cNvPr>
                <p:cNvGrpSpPr/>
                <p:nvPr/>
              </p:nvGrpSpPr>
              <p:grpSpPr>
                <a:xfrm>
                  <a:off x="12070857" y="1417021"/>
                  <a:ext cx="121205" cy="286273"/>
                  <a:chOff x="12070857" y="1417021"/>
                  <a:chExt cx="121205" cy="286273"/>
                </a:xfrm>
                <a:solidFill>
                  <a:schemeClr val="accent1"/>
                </a:solidFill>
              </p:grpSpPr>
              <p:sp>
                <p:nvSpPr>
                  <p:cNvPr id="1857" name="Freeform: Shape 1856">
                    <a:extLst>
                      <a:ext uri="{FF2B5EF4-FFF2-40B4-BE49-F238E27FC236}">
                        <a16:creationId xmlns:a16="http://schemas.microsoft.com/office/drawing/2014/main" id="{603C07FB-4CB4-4882-9544-5370DC191687}"/>
                      </a:ext>
                    </a:extLst>
                  </p:cNvPr>
                  <p:cNvSpPr/>
                  <p:nvPr/>
                </p:nvSpPr>
                <p:spPr>
                  <a:xfrm>
                    <a:off x="12101642" y="1417021"/>
                    <a:ext cx="56886" cy="76307"/>
                  </a:xfrm>
                  <a:custGeom>
                    <a:avLst/>
                    <a:gdLst>
                      <a:gd name="connsiteX0" fmla="*/ 56194 w 56886"/>
                      <a:gd name="connsiteY0" fmla="*/ 49193 h 76307"/>
                      <a:gd name="connsiteX1" fmla="*/ 56385 w 56886"/>
                      <a:gd name="connsiteY1" fmla="*/ 70212 h 76307"/>
                      <a:gd name="connsiteX2" fmla="*/ 30096 w 56886"/>
                      <a:gd name="connsiteY2" fmla="*/ 66338 h 76307"/>
                      <a:gd name="connsiteX3" fmla="*/ 5458 w 56886"/>
                      <a:gd name="connsiteY3" fmla="*/ 76308 h 76307"/>
                      <a:gd name="connsiteX4" fmla="*/ 695 w 56886"/>
                      <a:gd name="connsiteY4" fmla="*/ 55797 h 76307"/>
                      <a:gd name="connsiteX5" fmla="*/ 22222 w 56886"/>
                      <a:gd name="connsiteY5" fmla="*/ 108 h 76307"/>
                      <a:gd name="connsiteX6" fmla="*/ 56194 w 56886"/>
                      <a:gd name="connsiteY6" fmla="*/ 49193 h 7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886" h="76307">
                        <a:moveTo>
                          <a:pt x="56194" y="49193"/>
                        </a:moveTo>
                        <a:cubicBezTo>
                          <a:pt x="57083" y="56559"/>
                          <a:pt x="57083" y="63671"/>
                          <a:pt x="56385" y="70212"/>
                        </a:cubicBezTo>
                        <a:cubicBezTo>
                          <a:pt x="47939" y="66656"/>
                          <a:pt x="39049" y="65259"/>
                          <a:pt x="30096" y="66338"/>
                        </a:cubicBezTo>
                        <a:cubicBezTo>
                          <a:pt x="21142" y="67418"/>
                          <a:pt x="12824" y="70847"/>
                          <a:pt x="5458" y="76308"/>
                        </a:cubicBezTo>
                        <a:cubicBezTo>
                          <a:pt x="3235" y="70148"/>
                          <a:pt x="1584" y="63163"/>
                          <a:pt x="695" y="55797"/>
                        </a:cubicBezTo>
                        <a:cubicBezTo>
                          <a:pt x="-2734" y="26841"/>
                          <a:pt x="6854" y="1949"/>
                          <a:pt x="22222" y="108"/>
                        </a:cubicBezTo>
                        <a:cubicBezTo>
                          <a:pt x="37588" y="-1734"/>
                          <a:pt x="52765" y="20237"/>
                          <a:pt x="56194" y="4919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8" name="Freeform: Shape 1857">
                    <a:extLst>
                      <a:ext uri="{FF2B5EF4-FFF2-40B4-BE49-F238E27FC236}">
                        <a16:creationId xmlns:a16="http://schemas.microsoft.com/office/drawing/2014/main" id="{0036A436-3142-4919-8817-22F714BEDF73}"/>
                      </a:ext>
                    </a:extLst>
                  </p:cNvPr>
                  <p:cNvSpPr/>
                  <p:nvPr/>
                </p:nvSpPr>
                <p:spPr>
                  <a:xfrm>
                    <a:off x="12070857" y="1482940"/>
                    <a:ext cx="121205" cy="220355"/>
                  </a:xfrm>
                  <a:custGeom>
                    <a:avLst/>
                    <a:gdLst>
                      <a:gd name="connsiteX0" fmla="*/ 1190 w 121205"/>
                      <a:gd name="connsiteY0" fmla="*/ 118911 h 220355"/>
                      <a:gd name="connsiteX1" fmla="*/ 87106 w 121205"/>
                      <a:gd name="connsiteY1" fmla="*/ 220003 h 220355"/>
                      <a:gd name="connsiteX2" fmla="*/ 121206 w 121205"/>
                      <a:gd name="connsiteY2" fmla="*/ 201588 h 220355"/>
                      <a:gd name="connsiteX3" fmla="*/ 121206 w 121205"/>
                      <a:gd name="connsiteY3" fmla="*/ 32678 h 220355"/>
                      <a:gd name="connsiteX4" fmla="*/ 87297 w 121205"/>
                      <a:gd name="connsiteY4" fmla="*/ 4230 h 220355"/>
                      <a:gd name="connsiteX5" fmla="*/ 61008 w 121205"/>
                      <a:gd name="connsiteY5" fmla="*/ 356 h 220355"/>
                      <a:gd name="connsiteX6" fmla="*/ 36370 w 121205"/>
                      <a:gd name="connsiteY6" fmla="*/ 10262 h 220355"/>
                      <a:gd name="connsiteX7" fmla="*/ 1190 w 121205"/>
                      <a:gd name="connsiteY7" fmla="*/ 118911 h 22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205" h="220355">
                        <a:moveTo>
                          <a:pt x="1190" y="118911"/>
                        </a:moveTo>
                        <a:cubicBezTo>
                          <a:pt x="8430" y="179553"/>
                          <a:pt x="46911" y="224829"/>
                          <a:pt x="87106" y="220003"/>
                        </a:cubicBezTo>
                        <a:cubicBezTo>
                          <a:pt x="100123" y="218479"/>
                          <a:pt x="111681" y="211875"/>
                          <a:pt x="121206" y="201588"/>
                        </a:cubicBezTo>
                        <a:lnTo>
                          <a:pt x="121206" y="32678"/>
                        </a:lnTo>
                        <a:cubicBezTo>
                          <a:pt x="111554" y="19343"/>
                          <a:pt x="99870" y="9500"/>
                          <a:pt x="87297" y="4230"/>
                        </a:cubicBezTo>
                        <a:cubicBezTo>
                          <a:pt x="78851" y="674"/>
                          <a:pt x="69961" y="-723"/>
                          <a:pt x="61008" y="356"/>
                        </a:cubicBezTo>
                        <a:cubicBezTo>
                          <a:pt x="52054" y="1436"/>
                          <a:pt x="43736" y="4865"/>
                          <a:pt x="36370" y="10262"/>
                        </a:cubicBezTo>
                        <a:cubicBezTo>
                          <a:pt x="10461" y="29185"/>
                          <a:pt x="-4461" y="71730"/>
                          <a:pt x="1190" y="11891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27" name="Graphic 2">
                  <a:extLst>
                    <a:ext uri="{FF2B5EF4-FFF2-40B4-BE49-F238E27FC236}">
                      <a16:creationId xmlns:a16="http://schemas.microsoft.com/office/drawing/2014/main" id="{7BF9107A-2B4C-4AA1-8403-57E9105416D5}"/>
                    </a:ext>
                  </a:extLst>
                </p:cNvPr>
                <p:cNvGrpSpPr/>
                <p:nvPr/>
              </p:nvGrpSpPr>
              <p:grpSpPr>
                <a:xfrm>
                  <a:off x="11748109" y="1356822"/>
                  <a:ext cx="150926" cy="282696"/>
                  <a:chOff x="11748109" y="1356822"/>
                  <a:chExt cx="150926" cy="282696"/>
                </a:xfrm>
                <a:solidFill>
                  <a:schemeClr val="accent1"/>
                </a:solidFill>
              </p:grpSpPr>
              <p:sp>
                <p:nvSpPr>
                  <p:cNvPr id="1855" name="Freeform: Shape 1854">
                    <a:extLst>
                      <a:ext uri="{FF2B5EF4-FFF2-40B4-BE49-F238E27FC236}">
                        <a16:creationId xmlns:a16="http://schemas.microsoft.com/office/drawing/2014/main" id="{AEEBEDEA-3A1F-4BB3-9460-97DBC6D20FA3}"/>
                      </a:ext>
                    </a:extLst>
                  </p:cNvPr>
                  <p:cNvSpPr/>
                  <p:nvPr/>
                </p:nvSpPr>
                <p:spPr>
                  <a:xfrm>
                    <a:off x="11820711" y="1356822"/>
                    <a:ext cx="59087" cy="77832"/>
                  </a:xfrm>
                  <a:custGeom>
                    <a:avLst/>
                    <a:gdLst>
                      <a:gd name="connsiteX0" fmla="*/ 2226 w 59087"/>
                      <a:gd name="connsiteY0" fmla="*/ 45892 h 77832"/>
                      <a:gd name="connsiteX1" fmla="*/ 4 w 59087"/>
                      <a:gd name="connsiteY1" fmla="*/ 66784 h 77832"/>
                      <a:gd name="connsiteX2" fmla="*/ 26547 w 59087"/>
                      <a:gd name="connsiteY2" fmla="*/ 65514 h 77832"/>
                      <a:gd name="connsiteX3" fmla="*/ 50106 w 59087"/>
                      <a:gd name="connsiteY3" fmla="*/ 77833 h 77832"/>
                      <a:gd name="connsiteX4" fmla="*/ 56836 w 59087"/>
                      <a:gd name="connsiteY4" fmla="*/ 57894 h 77832"/>
                      <a:gd name="connsiteX5" fmla="*/ 40834 w 59087"/>
                      <a:gd name="connsiteY5" fmla="*/ 363 h 77832"/>
                      <a:gd name="connsiteX6" fmla="*/ 2226 w 59087"/>
                      <a:gd name="connsiteY6" fmla="*/ 45892 h 77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9087" h="77832">
                        <a:moveTo>
                          <a:pt x="2226" y="45892"/>
                        </a:moveTo>
                        <a:cubicBezTo>
                          <a:pt x="639" y="53131"/>
                          <a:pt x="-60" y="60243"/>
                          <a:pt x="4" y="66784"/>
                        </a:cubicBezTo>
                        <a:cubicBezTo>
                          <a:pt x="8767" y="64117"/>
                          <a:pt x="17720" y="63545"/>
                          <a:pt x="26547" y="65514"/>
                        </a:cubicBezTo>
                        <a:cubicBezTo>
                          <a:pt x="35373" y="67419"/>
                          <a:pt x="43311" y="71673"/>
                          <a:pt x="50106" y="77833"/>
                        </a:cubicBezTo>
                        <a:cubicBezTo>
                          <a:pt x="52899" y="71864"/>
                          <a:pt x="55249" y="65133"/>
                          <a:pt x="56836" y="57894"/>
                        </a:cubicBezTo>
                        <a:cubicBezTo>
                          <a:pt x="63059" y="29446"/>
                          <a:pt x="55947" y="3665"/>
                          <a:pt x="40834" y="363"/>
                        </a:cubicBezTo>
                        <a:cubicBezTo>
                          <a:pt x="25721" y="-3003"/>
                          <a:pt x="8449" y="17444"/>
                          <a:pt x="2226" y="4589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6" name="Freeform: Shape 1855">
                    <a:extLst>
                      <a:ext uri="{FF2B5EF4-FFF2-40B4-BE49-F238E27FC236}">
                        <a16:creationId xmlns:a16="http://schemas.microsoft.com/office/drawing/2014/main" id="{9DFEAEB1-82C0-4B16-8F9E-4561D911FE1D}"/>
                      </a:ext>
                    </a:extLst>
                  </p:cNvPr>
                  <p:cNvSpPr/>
                  <p:nvPr/>
                </p:nvSpPr>
                <p:spPr>
                  <a:xfrm>
                    <a:off x="11748109" y="1421128"/>
                    <a:ext cx="150926" cy="218390"/>
                  </a:xfrm>
                  <a:custGeom>
                    <a:avLst/>
                    <a:gdLst>
                      <a:gd name="connsiteX0" fmla="*/ 3835 w 150926"/>
                      <a:gd name="connsiteY0" fmla="*/ 93473 h 218390"/>
                      <a:gd name="connsiteX1" fmla="*/ 51778 w 150926"/>
                      <a:gd name="connsiteY1" fmla="*/ 217235 h 218390"/>
                      <a:gd name="connsiteX2" fmla="*/ 147091 w 150926"/>
                      <a:gd name="connsiteY2" fmla="*/ 124906 h 218390"/>
                      <a:gd name="connsiteX3" fmla="*/ 122707 w 150926"/>
                      <a:gd name="connsiteY3" fmla="*/ 13463 h 218390"/>
                      <a:gd name="connsiteX4" fmla="*/ 99148 w 150926"/>
                      <a:gd name="connsiteY4" fmla="*/ 1144 h 218390"/>
                      <a:gd name="connsiteX5" fmla="*/ 72606 w 150926"/>
                      <a:gd name="connsiteY5" fmla="*/ 2414 h 218390"/>
                      <a:gd name="connsiteX6" fmla="*/ 3835 w 150926"/>
                      <a:gd name="connsiteY6" fmla="*/ 93473 h 21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0926" h="218390">
                        <a:moveTo>
                          <a:pt x="3835" y="93473"/>
                        </a:moveTo>
                        <a:cubicBezTo>
                          <a:pt x="-9246" y="153100"/>
                          <a:pt x="12217" y="208535"/>
                          <a:pt x="51778" y="217235"/>
                        </a:cubicBezTo>
                        <a:cubicBezTo>
                          <a:pt x="91338" y="225934"/>
                          <a:pt x="134010" y="184596"/>
                          <a:pt x="147091" y="124906"/>
                        </a:cubicBezTo>
                        <a:cubicBezTo>
                          <a:pt x="157251" y="78551"/>
                          <a:pt x="146584" y="34736"/>
                          <a:pt x="122707" y="13463"/>
                        </a:cubicBezTo>
                        <a:cubicBezTo>
                          <a:pt x="115849" y="7367"/>
                          <a:pt x="107975" y="3113"/>
                          <a:pt x="99148" y="1144"/>
                        </a:cubicBezTo>
                        <a:cubicBezTo>
                          <a:pt x="90322" y="-761"/>
                          <a:pt x="81369" y="-253"/>
                          <a:pt x="72606" y="2414"/>
                        </a:cubicBezTo>
                        <a:cubicBezTo>
                          <a:pt x="42062" y="11812"/>
                          <a:pt x="13995" y="47118"/>
                          <a:pt x="3835" y="9347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28" name="Graphic 2">
                  <a:extLst>
                    <a:ext uri="{FF2B5EF4-FFF2-40B4-BE49-F238E27FC236}">
                      <a16:creationId xmlns:a16="http://schemas.microsoft.com/office/drawing/2014/main" id="{238805C9-4BAF-4BE5-8C76-1B0298C2FC61}"/>
                    </a:ext>
                  </a:extLst>
                </p:cNvPr>
                <p:cNvGrpSpPr/>
                <p:nvPr/>
              </p:nvGrpSpPr>
              <p:grpSpPr>
                <a:xfrm>
                  <a:off x="11444556" y="1283837"/>
                  <a:ext cx="186751" cy="255195"/>
                  <a:chOff x="11444556" y="1283837"/>
                  <a:chExt cx="186751" cy="255195"/>
                </a:xfrm>
                <a:solidFill>
                  <a:schemeClr val="accent1"/>
                </a:solidFill>
              </p:grpSpPr>
              <p:sp>
                <p:nvSpPr>
                  <p:cNvPr id="1853" name="Freeform: Shape 1852">
                    <a:extLst>
                      <a:ext uri="{FF2B5EF4-FFF2-40B4-BE49-F238E27FC236}">
                        <a16:creationId xmlns:a16="http://schemas.microsoft.com/office/drawing/2014/main" id="{19F03C3F-FA0B-4918-8FF5-7024643A2730}"/>
                      </a:ext>
                    </a:extLst>
                  </p:cNvPr>
                  <p:cNvSpPr/>
                  <p:nvPr/>
                </p:nvSpPr>
                <p:spPr>
                  <a:xfrm>
                    <a:off x="11562016" y="1283837"/>
                    <a:ext cx="69291" cy="78555"/>
                  </a:xfrm>
                  <a:custGeom>
                    <a:avLst/>
                    <a:gdLst>
                      <a:gd name="connsiteX0" fmla="*/ 9017 w 69291"/>
                      <a:gd name="connsiteY0" fmla="*/ 32645 h 78555"/>
                      <a:gd name="connsiteX1" fmla="*/ 0 w 69291"/>
                      <a:gd name="connsiteY1" fmla="*/ 51695 h 78555"/>
                      <a:gd name="connsiteX2" fmla="*/ 25527 w 69291"/>
                      <a:gd name="connsiteY2" fmla="*/ 59188 h 78555"/>
                      <a:gd name="connsiteX3" fmla="*/ 43752 w 69291"/>
                      <a:gd name="connsiteY3" fmla="*/ 78555 h 78555"/>
                      <a:gd name="connsiteX4" fmla="*/ 56642 w 69291"/>
                      <a:gd name="connsiteY4" fmla="*/ 61918 h 78555"/>
                      <a:gd name="connsiteX5" fmla="*/ 60452 w 69291"/>
                      <a:gd name="connsiteY5" fmla="*/ 2355 h 78555"/>
                      <a:gd name="connsiteX6" fmla="*/ 9017 w 69291"/>
                      <a:gd name="connsiteY6" fmla="*/ 32645 h 78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291" h="78555">
                        <a:moveTo>
                          <a:pt x="9017" y="32645"/>
                        </a:moveTo>
                        <a:cubicBezTo>
                          <a:pt x="5143" y="38995"/>
                          <a:pt x="2095" y="45408"/>
                          <a:pt x="0" y="51695"/>
                        </a:cubicBezTo>
                        <a:cubicBezTo>
                          <a:pt x="9144" y="52012"/>
                          <a:pt x="17780" y="54489"/>
                          <a:pt x="25527" y="59188"/>
                        </a:cubicBezTo>
                        <a:cubicBezTo>
                          <a:pt x="33210" y="63887"/>
                          <a:pt x="39306" y="70554"/>
                          <a:pt x="43752" y="78555"/>
                        </a:cubicBezTo>
                        <a:cubicBezTo>
                          <a:pt x="48387" y="73856"/>
                          <a:pt x="52768" y="68268"/>
                          <a:pt x="56642" y="61918"/>
                        </a:cubicBezTo>
                        <a:cubicBezTo>
                          <a:pt x="71882" y="37090"/>
                          <a:pt x="73596" y="10420"/>
                          <a:pt x="60452" y="2355"/>
                        </a:cubicBezTo>
                        <a:cubicBezTo>
                          <a:pt x="47244" y="-5773"/>
                          <a:pt x="24257" y="7816"/>
                          <a:pt x="9017" y="3264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4" name="Freeform: Shape 1853">
                    <a:extLst>
                      <a:ext uri="{FF2B5EF4-FFF2-40B4-BE49-F238E27FC236}">
                        <a16:creationId xmlns:a16="http://schemas.microsoft.com/office/drawing/2014/main" id="{187AB150-8CE5-410E-A92E-5E0428D9A154}"/>
                      </a:ext>
                    </a:extLst>
                  </p:cNvPr>
                  <p:cNvSpPr/>
                  <p:nvPr/>
                </p:nvSpPr>
                <p:spPr>
                  <a:xfrm>
                    <a:off x="11444556" y="1335429"/>
                    <a:ext cx="170278" cy="203602"/>
                  </a:xfrm>
                  <a:custGeom>
                    <a:avLst/>
                    <a:gdLst>
                      <a:gd name="connsiteX0" fmla="*/ 22654 w 170278"/>
                      <a:gd name="connsiteY0" fmla="*/ 63475 h 203602"/>
                      <a:gd name="connsiteX1" fmla="*/ 27289 w 170278"/>
                      <a:gd name="connsiteY1" fmla="*/ 196063 h 203602"/>
                      <a:gd name="connsiteX2" fmla="*/ 147622 w 170278"/>
                      <a:gd name="connsiteY2" fmla="*/ 140183 h 203602"/>
                      <a:gd name="connsiteX3" fmla="*/ 161211 w 170278"/>
                      <a:gd name="connsiteY3" fmla="*/ 26899 h 203602"/>
                      <a:gd name="connsiteX4" fmla="*/ 142987 w 170278"/>
                      <a:gd name="connsiteY4" fmla="*/ 7532 h 203602"/>
                      <a:gd name="connsiteX5" fmla="*/ 117460 w 170278"/>
                      <a:gd name="connsiteY5" fmla="*/ 39 h 203602"/>
                      <a:gd name="connsiteX6" fmla="*/ 22654 w 170278"/>
                      <a:gd name="connsiteY6" fmla="*/ 63475 h 203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0278" h="203602">
                        <a:moveTo>
                          <a:pt x="22654" y="63475"/>
                        </a:moveTo>
                        <a:cubicBezTo>
                          <a:pt x="-9287" y="115545"/>
                          <a:pt x="-7191" y="174918"/>
                          <a:pt x="27289" y="196063"/>
                        </a:cubicBezTo>
                        <a:cubicBezTo>
                          <a:pt x="61770" y="217272"/>
                          <a:pt x="115682" y="192190"/>
                          <a:pt x="147622" y="140183"/>
                        </a:cubicBezTo>
                        <a:cubicBezTo>
                          <a:pt x="172450" y="99734"/>
                          <a:pt x="176705" y="54839"/>
                          <a:pt x="161211" y="26899"/>
                        </a:cubicBezTo>
                        <a:cubicBezTo>
                          <a:pt x="156766" y="18898"/>
                          <a:pt x="150670" y="12294"/>
                          <a:pt x="142987" y="7532"/>
                        </a:cubicBezTo>
                        <a:cubicBezTo>
                          <a:pt x="135303" y="2833"/>
                          <a:pt x="126667" y="356"/>
                          <a:pt x="117460" y="39"/>
                        </a:cubicBezTo>
                        <a:cubicBezTo>
                          <a:pt x="85519" y="-1104"/>
                          <a:pt x="47483" y="23026"/>
                          <a:pt x="22654" y="6347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29" name="Graphic 2">
                  <a:extLst>
                    <a:ext uri="{FF2B5EF4-FFF2-40B4-BE49-F238E27FC236}">
                      <a16:creationId xmlns:a16="http://schemas.microsoft.com/office/drawing/2014/main" id="{E54F5DF6-2DE9-4027-9D5D-201A15C2C201}"/>
                    </a:ext>
                  </a:extLst>
                </p:cNvPr>
                <p:cNvGrpSpPr/>
                <p:nvPr/>
              </p:nvGrpSpPr>
              <p:grpSpPr>
                <a:xfrm>
                  <a:off x="11195466" y="1172229"/>
                  <a:ext cx="148020" cy="286328"/>
                  <a:chOff x="11195466" y="1172229"/>
                  <a:chExt cx="148020" cy="286328"/>
                </a:xfrm>
                <a:solidFill>
                  <a:schemeClr val="accent1"/>
                </a:solidFill>
              </p:grpSpPr>
              <p:sp>
                <p:nvSpPr>
                  <p:cNvPr id="1851" name="Freeform: Shape 1850">
                    <a:extLst>
                      <a:ext uri="{FF2B5EF4-FFF2-40B4-BE49-F238E27FC236}">
                        <a16:creationId xmlns:a16="http://schemas.microsoft.com/office/drawing/2014/main" id="{9744E68E-5CF4-435C-8184-FCFC9B95C94D}"/>
                      </a:ext>
                    </a:extLst>
                  </p:cNvPr>
                  <p:cNvSpPr/>
                  <p:nvPr/>
                </p:nvSpPr>
                <p:spPr>
                  <a:xfrm>
                    <a:off x="11226295" y="1172229"/>
                    <a:ext cx="56886" cy="76307"/>
                  </a:xfrm>
                  <a:custGeom>
                    <a:avLst/>
                    <a:gdLst>
                      <a:gd name="connsiteX0" fmla="*/ 56194 w 56886"/>
                      <a:gd name="connsiteY0" fmla="*/ 49193 h 76307"/>
                      <a:gd name="connsiteX1" fmla="*/ 56385 w 56886"/>
                      <a:gd name="connsiteY1" fmla="*/ 70212 h 76307"/>
                      <a:gd name="connsiteX2" fmla="*/ 30096 w 56886"/>
                      <a:gd name="connsiteY2" fmla="*/ 66338 h 76307"/>
                      <a:gd name="connsiteX3" fmla="*/ 5458 w 56886"/>
                      <a:gd name="connsiteY3" fmla="*/ 76308 h 76307"/>
                      <a:gd name="connsiteX4" fmla="*/ 695 w 56886"/>
                      <a:gd name="connsiteY4" fmla="*/ 55797 h 76307"/>
                      <a:gd name="connsiteX5" fmla="*/ 22222 w 56886"/>
                      <a:gd name="connsiteY5" fmla="*/ 108 h 76307"/>
                      <a:gd name="connsiteX6" fmla="*/ 56194 w 56886"/>
                      <a:gd name="connsiteY6" fmla="*/ 49193 h 76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886" h="76307">
                        <a:moveTo>
                          <a:pt x="56194" y="49193"/>
                        </a:moveTo>
                        <a:cubicBezTo>
                          <a:pt x="57083" y="56559"/>
                          <a:pt x="57083" y="63671"/>
                          <a:pt x="56385" y="70212"/>
                        </a:cubicBezTo>
                        <a:cubicBezTo>
                          <a:pt x="47939" y="66656"/>
                          <a:pt x="39049" y="65259"/>
                          <a:pt x="30096" y="66338"/>
                        </a:cubicBezTo>
                        <a:cubicBezTo>
                          <a:pt x="21142" y="67418"/>
                          <a:pt x="12823" y="70847"/>
                          <a:pt x="5458" y="76308"/>
                        </a:cubicBezTo>
                        <a:cubicBezTo>
                          <a:pt x="3235" y="70148"/>
                          <a:pt x="1584" y="63163"/>
                          <a:pt x="695" y="55797"/>
                        </a:cubicBezTo>
                        <a:cubicBezTo>
                          <a:pt x="-2734" y="26905"/>
                          <a:pt x="6854" y="1949"/>
                          <a:pt x="22222" y="108"/>
                        </a:cubicBezTo>
                        <a:cubicBezTo>
                          <a:pt x="37588" y="-1734"/>
                          <a:pt x="52765" y="20237"/>
                          <a:pt x="56194" y="4919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2" name="Freeform: Shape 1851">
                    <a:extLst>
                      <a:ext uri="{FF2B5EF4-FFF2-40B4-BE49-F238E27FC236}">
                        <a16:creationId xmlns:a16="http://schemas.microsoft.com/office/drawing/2014/main" id="{C180A59F-CC46-4CB8-8BCB-B96F850F3B0B}"/>
                      </a:ext>
                    </a:extLst>
                  </p:cNvPr>
                  <p:cNvSpPr/>
                  <p:nvPr/>
                </p:nvSpPr>
                <p:spPr>
                  <a:xfrm>
                    <a:off x="11195466" y="1238211"/>
                    <a:ext cx="148020" cy="220346"/>
                  </a:xfrm>
                  <a:custGeom>
                    <a:avLst/>
                    <a:gdLst>
                      <a:gd name="connsiteX0" fmla="*/ 146839 w 148020"/>
                      <a:gd name="connsiteY0" fmla="*/ 101512 h 220346"/>
                      <a:gd name="connsiteX1" fmla="*/ 87086 w 148020"/>
                      <a:gd name="connsiteY1" fmla="*/ 220003 h 220346"/>
                      <a:gd name="connsiteX2" fmla="*/ 1171 w 148020"/>
                      <a:gd name="connsiteY2" fmla="*/ 118847 h 220346"/>
                      <a:gd name="connsiteX3" fmla="*/ 36286 w 148020"/>
                      <a:gd name="connsiteY3" fmla="*/ 10326 h 220346"/>
                      <a:gd name="connsiteX4" fmla="*/ 60924 w 148020"/>
                      <a:gd name="connsiteY4" fmla="*/ 356 h 220346"/>
                      <a:gd name="connsiteX5" fmla="*/ 87214 w 148020"/>
                      <a:gd name="connsiteY5" fmla="*/ 4230 h 220346"/>
                      <a:gd name="connsiteX6" fmla="*/ 146839 w 148020"/>
                      <a:gd name="connsiteY6" fmla="*/ 101512 h 22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020" h="220346">
                        <a:moveTo>
                          <a:pt x="146839" y="101512"/>
                        </a:moveTo>
                        <a:cubicBezTo>
                          <a:pt x="154078" y="162154"/>
                          <a:pt x="127282" y="215177"/>
                          <a:pt x="87086" y="220003"/>
                        </a:cubicBezTo>
                        <a:cubicBezTo>
                          <a:pt x="46890" y="224765"/>
                          <a:pt x="8410" y="179490"/>
                          <a:pt x="1171" y="118847"/>
                        </a:cubicBezTo>
                        <a:cubicBezTo>
                          <a:pt x="-4417" y="71730"/>
                          <a:pt x="10442" y="29185"/>
                          <a:pt x="36286" y="10326"/>
                        </a:cubicBezTo>
                        <a:cubicBezTo>
                          <a:pt x="43652" y="4928"/>
                          <a:pt x="51971" y="1436"/>
                          <a:pt x="60924" y="356"/>
                        </a:cubicBezTo>
                        <a:cubicBezTo>
                          <a:pt x="69877" y="-723"/>
                          <a:pt x="78768" y="674"/>
                          <a:pt x="87214" y="4230"/>
                        </a:cubicBezTo>
                        <a:cubicBezTo>
                          <a:pt x="116740" y="16485"/>
                          <a:pt x="141252" y="54331"/>
                          <a:pt x="146839" y="10151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0" name="Graphic 2">
                  <a:extLst>
                    <a:ext uri="{FF2B5EF4-FFF2-40B4-BE49-F238E27FC236}">
                      <a16:creationId xmlns:a16="http://schemas.microsoft.com/office/drawing/2014/main" id="{B7C46783-3B90-4F01-A3B9-C0A77884B19E}"/>
                    </a:ext>
                  </a:extLst>
                </p:cNvPr>
                <p:cNvGrpSpPr/>
                <p:nvPr/>
              </p:nvGrpSpPr>
              <p:grpSpPr>
                <a:xfrm>
                  <a:off x="10570438" y="942862"/>
                  <a:ext cx="191543" cy="251864"/>
                  <a:chOff x="10570438" y="942862"/>
                  <a:chExt cx="191543" cy="251864"/>
                </a:xfrm>
                <a:solidFill>
                  <a:schemeClr val="accent1"/>
                </a:solidFill>
              </p:grpSpPr>
              <p:sp>
                <p:nvSpPr>
                  <p:cNvPr id="1849" name="Freeform: Shape 1848">
                    <a:extLst>
                      <a:ext uri="{FF2B5EF4-FFF2-40B4-BE49-F238E27FC236}">
                        <a16:creationId xmlns:a16="http://schemas.microsoft.com/office/drawing/2014/main" id="{7C1B3565-C5A3-4A9C-899F-6A81D509E740}"/>
                      </a:ext>
                    </a:extLst>
                  </p:cNvPr>
                  <p:cNvSpPr/>
                  <p:nvPr/>
                </p:nvSpPr>
                <p:spPr>
                  <a:xfrm>
                    <a:off x="10691939" y="942862"/>
                    <a:ext cx="70041" cy="78281"/>
                  </a:xfrm>
                  <a:custGeom>
                    <a:avLst/>
                    <a:gdLst>
                      <a:gd name="connsiteX0" fmla="*/ 9525 w 70041"/>
                      <a:gd name="connsiteY0" fmla="*/ 31418 h 78281"/>
                      <a:gd name="connsiteX1" fmla="*/ 0 w 70041"/>
                      <a:gd name="connsiteY1" fmla="*/ 50151 h 78281"/>
                      <a:gd name="connsiteX2" fmla="*/ 25273 w 70041"/>
                      <a:gd name="connsiteY2" fmla="*/ 58406 h 78281"/>
                      <a:gd name="connsiteX3" fmla="*/ 42926 w 70041"/>
                      <a:gd name="connsiteY3" fmla="*/ 78281 h 78281"/>
                      <a:gd name="connsiteX4" fmla="*/ 56261 w 70041"/>
                      <a:gd name="connsiteY4" fmla="*/ 62025 h 78281"/>
                      <a:gd name="connsiteX5" fmla="*/ 61785 w 70041"/>
                      <a:gd name="connsiteY5" fmla="*/ 2589 h 78281"/>
                      <a:gd name="connsiteX6" fmla="*/ 9525 w 70041"/>
                      <a:gd name="connsiteY6" fmla="*/ 31418 h 78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41" h="78281">
                        <a:moveTo>
                          <a:pt x="9525" y="31418"/>
                        </a:moveTo>
                        <a:cubicBezTo>
                          <a:pt x="5461" y="37641"/>
                          <a:pt x="2286" y="43991"/>
                          <a:pt x="0" y="50151"/>
                        </a:cubicBezTo>
                        <a:cubicBezTo>
                          <a:pt x="9144" y="50722"/>
                          <a:pt x="17717" y="53453"/>
                          <a:pt x="25273" y="58406"/>
                        </a:cubicBezTo>
                        <a:cubicBezTo>
                          <a:pt x="32829" y="63359"/>
                          <a:pt x="38735" y="70153"/>
                          <a:pt x="42926" y="78281"/>
                        </a:cubicBezTo>
                        <a:cubicBezTo>
                          <a:pt x="47689" y="73709"/>
                          <a:pt x="52197" y="68248"/>
                          <a:pt x="56261" y="62025"/>
                        </a:cubicBezTo>
                        <a:cubicBezTo>
                          <a:pt x="72199" y="37641"/>
                          <a:pt x="74676" y="11035"/>
                          <a:pt x="61785" y="2589"/>
                        </a:cubicBezTo>
                        <a:cubicBezTo>
                          <a:pt x="48895" y="-5856"/>
                          <a:pt x="25464" y="7034"/>
                          <a:pt x="9525" y="3141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0" name="Freeform: Shape 1849">
                    <a:extLst>
                      <a:ext uri="{FF2B5EF4-FFF2-40B4-BE49-F238E27FC236}">
                        <a16:creationId xmlns:a16="http://schemas.microsoft.com/office/drawing/2014/main" id="{432545C3-7810-4CD7-B319-6D2BFDD5F699}"/>
                      </a:ext>
                    </a:extLst>
                  </p:cNvPr>
                  <p:cNvSpPr/>
                  <p:nvPr/>
                </p:nvSpPr>
                <p:spPr>
                  <a:xfrm>
                    <a:off x="10570438" y="992881"/>
                    <a:ext cx="172434" cy="201845"/>
                  </a:xfrm>
                  <a:custGeom>
                    <a:avLst/>
                    <a:gdLst>
                      <a:gd name="connsiteX0" fmla="*/ 24855 w 172434"/>
                      <a:gd name="connsiteY0" fmla="*/ 60774 h 201845"/>
                      <a:gd name="connsiteX1" fmla="*/ 25680 w 172434"/>
                      <a:gd name="connsiteY1" fmla="*/ 193489 h 201845"/>
                      <a:gd name="connsiteX2" fmla="*/ 147600 w 172434"/>
                      <a:gd name="connsiteY2" fmla="*/ 141102 h 201845"/>
                      <a:gd name="connsiteX3" fmla="*/ 164427 w 172434"/>
                      <a:gd name="connsiteY3" fmla="*/ 28262 h 201845"/>
                      <a:gd name="connsiteX4" fmla="*/ 146774 w 172434"/>
                      <a:gd name="connsiteY4" fmla="*/ 8387 h 201845"/>
                      <a:gd name="connsiteX5" fmla="*/ 121501 w 172434"/>
                      <a:gd name="connsiteY5" fmla="*/ 132 h 201845"/>
                      <a:gd name="connsiteX6" fmla="*/ 24855 w 172434"/>
                      <a:gd name="connsiteY6" fmla="*/ 60774 h 201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2434" h="201845">
                        <a:moveTo>
                          <a:pt x="24855" y="60774"/>
                        </a:moveTo>
                        <a:cubicBezTo>
                          <a:pt x="-8610" y="111892"/>
                          <a:pt x="-8229" y="171264"/>
                          <a:pt x="25680" y="193489"/>
                        </a:cubicBezTo>
                        <a:cubicBezTo>
                          <a:pt x="59589" y="215651"/>
                          <a:pt x="114135" y="192219"/>
                          <a:pt x="147600" y="141102"/>
                        </a:cubicBezTo>
                        <a:cubicBezTo>
                          <a:pt x="173571" y="101351"/>
                          <a:pt x="179159" y="56647"/>
                          <a:pt x="164427" y="28262"/>
                        </a:cubicBezTo>
                        <a:cubicBezTo>
                          <a:pt x="160236" y="20134"/>
                          <a:pt x="154330" y="13340"/>
                          <a:pt x="146774" y="8387"/>
                        </a:cubicBezTo>
                        <a:cubicBezTo>
                          <a:pt x="139218" y="3434"/>
                          <a:pt x="130645" y="767"/>
                          <a:pt x="121501" y="132"/>
                        </a:cubicBezTo>
                        <a:cubicBezTo>
                          <a:pt x="89624" y="-1964"/>
                          <a:pt x="50826" y="21023"/>
                          <a:pt x="24855" y="6077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1" name="Graphic 2">
                  <a:extLst>
                    <a:ext uri="{FF2B5EF4-FFF2-40B4-BE49-F238E27FC236}">
                      <a16:creationId xmlns:a16="http://schemas.microsoft.com/office/drawing/2014/main" id="{EE917F1C-19C0-47CD-AA02-8829F5F1DAF3}"/>
                    </a:ext>
                  </a:extLst>
                </p:cNvPr>
                <p:cNvGrpSpPr/>
                <p:nvPr/>
              </p:nvGrpSpPr>
              <p:grpSpPr>
                <a:xfrm>
                  <a:off x="10264964" y="821286"/>
                  <a:ext cx="242137" cy="204174"/>
                  <a:chOff x="10264964" y="821286"/>
                  <a:chExt cx="242137" cy="204174"/>
                </a:xfrm>
                <a:solidFill>
                  <a:schemeClr val="accent1"/>
                </a:solidFill>
              </p:grpSpPr>
              <p:sp>
                <p:nvSpPr>
                  <p:cNvPr id="1847" name="Freeform: Shape 1846">
                    <a:extLst>
                      <a:ext uri="{FF2B5EF4-FFF2-40B4-BE49-F238E27FC236}">
                        <a16:creationId xmlns:a16="http://schemas.microsoft.com/office/drawing/2014/main" id="{4A3A959E-0571-4039-8486-79E5AA7A4446}"/>
                      </a:ext>
                    </a:extLst>
                  </p:cNvPr>
                  <p:cNvSpPr/>
                  <p:nvPr/>
                </p:nvSpPr>
                <p:spPr>
                  <a:xfrm>
                    <a:off x="10429747" y="821286"/>
                    <a:ext cx="77354" cy="72221"/>
                  </a:xfrm>
                  <a:custGeom>
                    <a:avLst/>
                    <a:gdLst>
                      <a:gd name="connsiteX0" fmla="*/ 15177 w 77354"/>
                      <a:gd name="connsiteY0" fmla="*/ 16977 h 72221"/>
                      <a:gd name="connsiteX1" fmla="*/ 0 w 77354"/>
                      <a:gd name="connsiteY1" fmla="*/ 31582 h 72221"/>
                      <a:gd name="connsiteX2" fmla="*/ 21146 w 77354"/>
                      <a:gd name="connsiteY2" fmla="*/ 47647 h 72221"/>
                      <a:gd name="connsiteX3" fmla="*/ 31306 w 77354"/>
                      <a:gd name="connsiteY3" fmla="*/ 72222 h 72221"/>
                      <a:gd name="connsiteX4" fmla="*/ 49276 w 77354"/>
                      <a:gd name="connsiteY4" fmla="*/ 61236 h 72221"/>
                      <a:gd name="connsiteX5" fmla="*/ 73978 w 77354"/>
                      <a:gd name="connsiteY5" fmla="*/ 6880 h 72221"/>
                      <a:gd name="connsiteX6" fmla="*/ 15177 w 77354"/>
                      <a:gd name="connsiteY6" fmla="*/ 16977 h 7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354" h="72221">
                        <a:moveTo>
                          <a:pt x="15177" y="16977"/>
                        </a:moveTo>
                        <a:cubicBezTo>
                          <a:pt x="9271" y="21485"/>
                          <a:pt x="4191" y="26502"/>
                          <a:pt x="0" y="31582"/>
                        </a:cubicBezTo>
                        <a:cubicBezTo>
                          <a:pt x="8446" y="35138"/>
                          <a:pt x="15684" y="40472"/>
                          <a:pt x="21146" y="47647"/>
                        </a:cubicBezTo>
                        <a:cubicBezTo>
                          <a:pt x="26670" y="54823"/>
                          <a:pt x="29972" y="63141"/>
                          <a:pt x="31306" y="72222"/>
                        </a:cubicBezTo>
                        <a:cubicBezTo>
                          <a:pt x="37274" y="69491"/>
                          <a:pt x="43371" y="65808"/>
                          <a:pt x="49276" y="61236"/>
                        </a:cubicBezTo>
                        <a:cubicBezTo>
                          <a:pt x="72327" y="43456"/>
                          <a:pt x="83439" y="19136"/>
                          <a:pt x="73978" y="6880"/>
                        </a:cubicBezTo>
                        <a:cubicBezTo>
                          <a:pt x="64580" y="-5375"/>
                          <a:pt x="38227" y="-803"/>
                          <a:pt x="15177" y="1697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8" name="Freeform: Shape 1847">
                    <a:extLst>
                      <a:ext uri="{FF2B5EF4-FFF2-40B4-BE49-F238E27FC236}">
                        <a16:creationId xmlns:a16="http://schemas.microsoft.com/office/drawing/2014/main" id="{69FCA472-72D6-4652-A7D4-C9F3D074E8FF}"/>
                      </a:ext>
                    </a:extLst>
                  </p:cNvPr>
                  <p:cNvSpPr/>
                  <p:nvPr/>
                </p:nvSpPr>
                <p:spPr>
                  <a:xfrm>
                    <a:off x="10264964" y="847354"/>
                    <a:ext cx="196734" cy="178107"/>
                  </a:xfrm>
                  <a:custGeom>
                    <a:avLst/>
                    <a:gdLst>
                      <a:gd name="connsiteX0" fmla="*/ 53594 w 196734"/>
                      <a:gd name="connsiteY0" fmla="*/ 30978 h 178107"/>
                      <a:gd name="connsiteX1" fmla="*/ 10795 w 196734"/>
                      <a:gd name="connsiteY1" fmla="*/ 156581 h 178107"/>
                      <a:gd name="connsiteX2" fmla="*/ 143129 w 196734"/>
                      <a:gd name="connsiteY2" fmla="*/ 147119 h 178107"/>
                      <a:gd name="connsiteX3" fmla="*/ 196089 w 196734"/>
                      <a:gd name="connsiteY3" fmla="*/ 46091 h 178107"/>
                      <a:gd name="connsiteX4" fmla="*/ 185929 w 196734"/>
                      <a:gd name="connsiteY4" fmla="*/ 21516 h 178107"/>
                      <a:gd name="connsiteX5" fmla="*/ 164783 w 196734"/>
                      <a:gd name="connsiteY5" fmla="*/ 5451 h 178107"/>
                      <a:gd name="connsiteX6" fmla="*/ 53594 w 196734"/>
                      <a:gd name="connsiteY6" fmla="*/ 30978 h 17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6734" h="178107">
                        <a:moveTo>
                          <a:pt x="53594" y="30978"/>
                        </a:moveTo>
                        <a:cubicBezTo>
                          <a:pt x="5207" y="68252"/>
                          <a:pt x="-13906" y="124513"/>
                          <a:pt x="10795" y="156581"/>
                        </a:cubicBezTo>
                        <a:cubicBezTo>
                          <a:pt x="35497" y="188648"/>
                          <a:pt x="94806" y="184394"/>
                          <a:pt x="143129" y="147119"/>
                        </a:cubicBezTo>
                        <a:cubicBezTo>
                          <a:pt x="180722" y="118163"/>
                          <a:pt x="200661" y="77714"/>
                          <a:pt x="196089" y="46091"/>
                        </a:cubicBezTo>
                        <a:cubicBezTo>
                          <a:pt x="194755" y="37010"/>
                          <a:pt x="191453" y="28692"/>
                          <a:pt x="185929" y="21516"/>
                        </a:cubicBezTo>
                        <a:cubicBezTo>
                          <a:pt x="180404" y="14341"/>
                          <a:pt x="173165" y="9007"/>
                          <a:pt x="164783" y="5451"/>
                        </a:cubicBezTo>
                        <a:cubicBezTo>
                          <a:pt x="135382" y="-6995"/>
                          <a:pt x="91187" y="2022"/>
                          <a:pt x="53594" y="3097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2" name="Graphic 2">
                  <a:extLst>
                    <a:ext uri="{FF2B5EF4-FFF2-40B4-BE49-F238E27FC236}">
                      <a16:creationId xmlns:a16="http://schemas.microsoft.com/office/drawing/2014/main" id="{55699FB2-D08D-42BB-97D7-31C1C1155E07}"/>
                    </a:ext>
                  </a:extLst>
                </p:cNvPr>
                <p:cNvGrpSpPr/>
                <p:nvPr/>
              </p:nvGrpSpPr>
              <p:grpSpPr>
                <a:xfrm>
                  <a:off x="9020109" y="14224"/>
                  <a:ext cx="232158" cy="161289"/>
                  <a:chOff x="9020109" y="14224"/>
                  <a:chExt cx="232158" cy="161289"/>
                </a:xfrm>
                <a:solidFill>
                  <a:schemeClr val="accent1"/>
                </a:solidFill>
              </p:grpSpPr>
              <p:sp>
                <p:nvSpPr>
                  <p:cNvPr id="1845" name="Freeform: Shape 1844">
                    <a:extLst>
                      <a:ext uri="{FF2B5EF4-FFF2-40B4-BE49-F238E27FC236}">
                        <a16:creationId xmlns:a16="http://schemas.microsoft.com/office/drawing/2014/main" id="{8B98DB36-B3E1-4A00-9773-31DCE3B91C75}"/>
                      </a:ext>
                    </a:extLst>
                  </p:cNvPr>
                  <p:cNvSpPr/>
                  <p:nvPr/>
                </p:nvSpPr>
                <p:spPr>
                  <a:xfrm>
                    <a:off x="9201911" y="14224"/>
                    <a:ext cx="50355" cy="29273"/>
                  </a:xfrm>
                  <a:custGeom>
                    <a:avLst/>
                    <a:gdLst>
                      <a:gd name="connsiteX0" fmla="*/ 50356 w 50355"/>
                      <a:gd name="connsiteY0" fmla="*/ 0 h 29273"/>
                      <a:gd name="connsiteX1" fmla="*/ 0 w 50355"/>
                      <a:gd name="connsiteY1" fmla="*/ 0 h 29273"/>
                      <a:gd name="connsiteX2" fmla="*/ 4191 w 50355"/>
                      <a:gd name="connsiteY2" fmla="*/ 4699 h 29273"/>
                      <a:gd name="connsiteX3" fmla="*/ 14351 w 50355"/>
                      <a:gd name="connsiteY3" fmla="*/ 29274 h 29273"/>
                      <a:gd name="connsiteX4" fmla="*/ 32321 w 50355"/>
                      <a:gd name="connsiteY4" fmla="*/ 18288 h 29273"/>
                      <a:gd name="connsiteX5" fmla="*/ 50356 w 50355"/>
                      <a:gd name="connsiteY5" fmla="*/ 0 h 29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355" h="29273">
                        <a:moveTo>
                          <a:pt x="50356" y="0"/>
                        </a:moveTo>
                        <a:lnTo>
                          <a:pt x="0" y="0"/>
                        </a:lnTo>
                        <a:cubicBezTo>
                          <a:pt x="1460" y="1461"/>
                          <a:pt x="2921" y="3048"/>
                          <a:pt x="4191" y="4699"/>
                        </a:cubicBezTo>
                        <a:cubicBezTo>
                          <a:pt x="9716" y="11811"/>
                          <a:pt x="13081" y="20193"/>
                          <a:pt x="14351" y="29274"/>
                        </a:cubicBezTo>
                        <a:cubicBezTo>
                          <a:pt x="20383" y="26543"/>
                          <a:pt x="26480" y="22860"/>
                          <a:pt x="32321" y="18288"/>
                        </a:cubicBezTo>
                        <a:cubicBezTo>
                          <a:pt x="39560" y="12637"/>
                          <a:pt x="45720" y="6350"/>
                          <a:pt x="50356" y="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6" name="Freeform: Shape 1845">
                    <a:extLst>
                      <a:ext uri="{FF2B5EF4-FFF2-40B4-BE49-F238E27FC236}">
                        <a16:creationId xmlns:a16="http://schemas.microsoft.com/office/drawing/2014/main" id="{D47D32C9-4938-4AB9-B175-8BC8881012CE}"/>
                      </a:ext>
                    </a:extLst>
                  </p:cNvPr>
                  <p:cNvSpPr/>
                  <p:nvPr/>
                </p:nvSpPr>
                <p:spPr>
                  <a:xfrm>
                    <a:off x="9020109" y="14224"/>
                    <a:ext cx="196735" cy="161289"/>
                  </a:xfrm>
                  <a:custGeom>
                    <a:avLst/>
                    <a:gdLst>
                      <a:gd name="connsiteX0" fmla="*/ 10797 w 196735"/>
                      <a:gd name="connsiteY0" fmla="*/ 139764 h 161289"/>
                      <a:gd name="connsiteX1" fmla="*/ 143131 w 196735"/>
                      <a:gd name="connsiteY1" fmla="*/ 130302 h 161289"/>
                      <a:gd name="connsiteX2" fmla="*/ 196090 w 196735"/>
                      <a:gd name="connsiteY2" fmla="*/ 29274 h 161289"/>
                      <a:gd name="connsiteX3" fmla="*/ 185930 w 196735"/>
                      <a:gd name="connsiteY3" fmla="*/ 4699 h 161289"/>
                      <a:gd name="connsiteX4" fmla="*/ 181739 w 196735"/>
                      <a:gd name="connsiteY4" fmla="*/ 0 h 161289"/>
                      <a:gd name="connsiteX5" fmla="*/ 75249 w 196735"/>
                      <a:gd name="connsiteY5" fmla="*/ 0 h 161289"/>
                      <a:gd name="connsiteX6" fmla="*/ 53533 w 196735"/>
                      <a:gd name="connsiteY6" fmla="*/ 14161 h 161289"/>
                      <a:gd name="connsiteX7" fmla="*/ 10797 w 196735"/>
                      <a:gd name="connsiteY7" fmla="*/ 139764 h 16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6735" h="161289">
                        <a:moveTo>
                          <a:pt x="10797" y="139764"/>
                        </a:moveTo>
                        <a:cubicBezTo>
                          <a:pt x="35498" y="171831"/>
                          <a:pt x="94808" y="167577"/>
                          <a:pt x="143131" y="130302"/>
                        </a:cubicBezTo>
                        <a:cubicBezTo>
                          <a:pt x="180723" y="101346"/>
                          <a:pt x="200662" y="60897"/>
                          <a:pt x="196090" y="29274"/>
                        </a:cubicBezTo>
                        <a:cubicBezTo>
                          <a:pt x="194820" y="20193"/>
                          <a:pt x="191455" y="11874"/>
                          <a:pt x="185930" y="4699"/>
                        </a:cubicBezTo>
                        <a:cubicBezTo>
                          <a:pt x="184660" y="3048"/>
                          <a:pt x="183263" y="1461"/>
                          <a:pt x="181739" y="0"/>
                        </a:cubicBezTo>
                        <a:lnTo>
                          <a:pt x="75249" y="0"/>
                        </a:lnTo>
                        <a:cubicBezTo>
                          <a:pt x="67884" y="4001"/>
                          <a:pt x="60581" y="8763"/>
                          <a:pt x="53533" y="14161"/>
                        </a:cubicBezTo>
                        <a:cubicBezTo>
                          <a:pt x="5209" y="51435"/>
                          <a:pt x="-13904" y="107696"/>
                          <a:pt x="10797" y="13976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3" name="Graphic 2">
                  <a:extLst>
                    <a:ext uri="{FF2B5EF4-FFF2-40B4-BE49-F238E27FC236}">
                      <a16:creationId xmlns:a16="http://schemas.microsoft.com/office/drawing/2014/main" id="{EC57F2B3-1D4D-45D3-910A-15F20095F18D}"/>
                    </a:ext>
                  </a:extLst>
                </p:cNvPr>
                <p:cNvGrpSpPr/>
                <p:nvPr/>
              </p:nvGrpSpPr>
              <p:grpSpPr>
                <a:xfrm>
                  <a:off x="10006443" y="613527"/>
                  <a:ext cx="152094" cy="281195"/>
                  <a:chOff x="10006443" y="613527"/>
                  <a:chExt cx="152094" cy="281195"/>
                </a:xfrm>
                <a:solidFill>
                  <a:schemeClr val="accent1"/>
                </a:solidFill>
              </p:grpSpPr>
              <p:sp>
                <p:nvSpPr>
                  <p:cNvPr id="1843" name="Freeform: Shape 1842">
                    <a:extLst>
                      <a:ext uri="{FF2B5EF4-FFF2-40B4-BE49-F238E27FC236}">
                        <a16:creationId xmlns:a16="http://schemas.microsoft.com/office/drawing/2014/main" id="{402842DC-2AFB-467A-A1BA-A3C3D428A09B}"/>
                      </a:ext>
                    </a:extLst>
                  </p:cNvPr>
                  <p:cNvSpPr/>
                  <p:nvPr/>
                </p:nvSpPr>
                <p:spPr>
                  <a:xfrm>
                    <a:off x="10082720" y="613527"/>
                    <a:ext cx="59925" cy="78114"/>
                  </a:xfrm>
                  <a:custGeom>
                    <a:avLst/>
                    <a:gdLst>
                      <a:gd name="connsiteX0" fmla="*/ 57024 w 59925"/>
                      <a:gd name="connsiteY0" fmla="*/ 58366 h 78114"/>
                      <a:gd name="connsiteX1" fmla="*/ 49721 w 59925"/>
                      <a:gd name="connsiteY1" fmla="*/ 78114 h 78114"/>
                      <a:gd name="connsiteX2" fmla="*/ 26543 w 59925"/>
                      <a:gd name="connsiteY2" fmla="*/ 65160 h 78114"/>
                      <a:gd name="connsiteX3" fmla="*/ 0 w 59925"/>
                      <a:gd name="connsiteY3" fmla="*/ 65668 h 78114"/>
                      <a:gd name="connsiteX4" fmla="*/ 2858 w 59925"/>
                      <a:gd name="connsiteY4" fmla="*/ 44840 h 78114"/>
                      <a:gd name="connsiteX5" fmla="*/ 42736 w 59925"/>
                      <a:gd name="connsiteY5" fmla="*/ 454 h 78114"/>
                      <a:gd name="connsiteX6" fmla="*/ 57024 w 59925"/>
                      <a:gd name="connsiteY6" fmla="*/ 58366 h 78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9925" h="78114">
                        <a:moveTo>
                          <a:pt x="57024" y="58366"/>
                        </a:moveTo>
                        <a:cubicBezTo>
                          <a:pt x="55245" y="65605"/>
                          <a:pt x="52705" y="72272"/>
                          <a:pt x="49721" y="78114"/>
                        </a:cubicBezTo>
                        <a:cubicBezTo>
                          <a:pt x="43053" y="71828"/>
                          <a:pt x="35306" y="67319"/>
                          <a:pt x="26543" y="65160"/>
                        </a:cubicBezTo>
                        <a:cubicBezTo>
                          <a:pt x="17780" y="63001"/>
                          <a:pt x="8827" y="63255"/>
                          <a:pt x="0" y="65668"/>
                        </a:cubicBezTo>
                        <a:cubicBezTo>
                          <a:pt x="127" y="59064"/>
                          <a:pt x="1080" y="52016"/>
                          <a:pt x="2858" y="44840"/>
                        </a:cubicBezTo>
                        <a:cubicBezTo>
                          <a:pt x="9906" y="16583"/>
                          <a:pt x="27749" y="-3293"/>
                          <a:pt x="42736" y="454"/>
                        </a:cubicBezTo>
                        <a:cubicBezTo>
                          <a:pt x="57722" y="4200"/>
                          <a:pt x="64136" y="30108"/>
                          <a:pt x="57024" y="583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4" name="Freeform: Shape 1843">
                    <a:extLst>
                      <a:ext uri="{FF2B5EF4-FFF2-40B4-BE49-F238E27FC236}">
                        <a16:creationId xmlns:a16="http://schemas.microsoft.com/office/drawing/2014/main" id="{0F40B6E8-F364-4006-BC1E-C87166C18D46}"/>
                      </a:ext>
                    </a:extLst>
                  </p:cNvPr>
                  <p:cNvSpPr/>
                  <p:nvPr/>
                </p:nvSpPr>
                <p:spPr>
                  <a:xfrm>
                    <a:off x="10006443" y="677189"/>
                    <a:ext cx="152094" cy="217533"/>
                  </a:xfrm>
                  <a:custGeom>
                    <a:avLst/>
                    <a:gdLst>
                      <a:gd name="connsiteX0" fmla="*/ 147207 w 152094"/>
                      <a:gd name="connsiteY0" fmla="*/ 126530 h 217533"/>
                      <a:gd name="connsiteX1" fmla="*/ 49226 w 152094"/>
                      <a:gd name="connsiteY1" fmla="*/ 216065 h 217533"/>
                      <a:gd name="connsiteX2" fmla="*/ 4903 w 152094"/>
                      <a:gd name="connsiteY2" fmla="*/ 90970 h 217533"/>
                      <a:gd name="connsiteX3" fmla="*/ 76277 w 152094"/>
                      <a:gd name="connsiteY3" fmla="*/ 2006 h 217533"/>
                      <a:gd name="connsiteX4" fmla="*/ 102820 w 152094"/>
                      <a:gd name="connsiteY4" fmla="*/ 1498 h 217533"/>
                      <a:gd name="connsiteX5" fmla="*/ 125998 w 152094"/>
                      <a:gd name="connsiteY5" fmla="*/ 14452 h 217533"/>
                      <a:gd name="connsiteX6" fmla="*/ 147207 w 152094"/>
                      <a:gd name="connsiteY6" fmla="*/ 126530 h 217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094" h="217533">
                        <a:moveTo>
                          <a:pt x="147207" y="126530"/>
                        </a:moveTo>
                        <a:cubicBezTo>
                          <a:pt x="132411" y="185775"/>
                          <a:pt x="88533" y="225844"/>
                          <a:pt x="49226" y="216065"/>
                        </a:cubicBezTo>
                        <a:cubicBezTo>
                          <a:pt x="9920" y="206222"/>
                          <a:pt x="-9892" y="150215"/>
                          <a:pt x="4903" y="90970"/>
                        </a:cubicBezTo>
                        <a:cubicBezTo>
                          <a:pt x="16397" y="44932"/>
                          <a:pt x="45480" y="10452"/>
                          <a:pt x="76277" y="2006"/>
                        </a:cubicBezTo>
                        <a:cubicBezTo>
                          <a:pt x="85103" y="-407"/>
                          <a:pt x="94121" y="-724"/>
                          <a:pt x="102820" y="1498"/>
                        </a:cubicBezTo>
                        <a:cubicBezTo>
                          <a:pt x="111583" y="3657"/>
                          <a:pt x="119394" y="8166"/>
                          <a:pt x="125998" y="14452"/>
                        </a:cubicBezTo>
                        <a:cubicBezTo>
                          <a:pt x="149238" y="36360"/>
                          <a:pt x="158701" y="80492"/>
                          <a:pt x="147207" y="12653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4" name="Graphic 2">
                  <a:extLst>
                    <a:ext uri="{FF2B5EF4-FFF2-40B4-BE49-F238E27FC236}">
                      <a16:creationId xmlns:a16="http://schemas.microsoft.com/office/drawing/2014/main" id="{5E11F3C9-5157-44A5-B9F2-5428706F5E02}"/>
                    </a:ext>
                  </a:extLst>
                </p:cNvPr>
                <p:cNvGrpSpPr/>
                <p:nvPr/>
              </p:nvGrpSpPr>
              <p:grpSpPr>
                <a:xfrm>
                  <a:off x="9777831" y="501385"/>
                  <a:ext cx="191542" cy="251826"/>
                  <a:chOff x="9777831" y="501385"/>
                  <a:chExt cx="191542" cy="251826"/>
                </a:xfrm>
                <a:solidFill>
                  <a:schemeClr val="accent1"/>
                </a:solidFill>
              </p:grpSpPr>
              <p:sp>
                <p:nvSpPr>
                  <p:cNvPr id="1841" name="Freeform: Shape 1840">
                    <a:extLst>
                      <a:ext uri="{FF2B5EF4-FFF2-40B4-BE49-F238E27FC236}">
                        <a16:creationId xmlns:a16="http://schemas.microsoft.com/office/drawing/2014/main" id="{C8E419D0-D9A8-40CF-A70B-53BDA5C5CDF2}"/>
                      </a:ext>
                    </a:extLst>
                  </p:cNvPr>
                  <p:cNvSpPr/>
                  <p:nvPr/>
                </p:nvSpPr>
                <p:spPr>
                  <a:xfrm>
                    <a:off x="9899332" y="501385"/>
                    <a:ext cx="70041" cy="78306"/>
                  </a:xfrm>
                  <a:custGeom>
                    <a:avLst/>
                    <a:gdLst>
                      <a:gd name="connsiteX0" fmla="*/ 9525 w 70041"/>
                      <a:gd name="connsiteY0" fmla="*/ 31443 h 78306"/>
                      <a:gd name="connsiteX1" fmla="*/ 0 w 70041"/>
                      <a:gd name="connsiteY1" fmla="*/ 50176 h 78306"/>
                      <a:gd name="connsiteX2" fmla="*/ 25274 w 70041"/>
                      <a:gd name="connsiteY2" fmla="*/ 58431 h 78306"/>
                      <a:gd name="connsiteX3" fmla="*/ 42926 w 70041"/>
                      <a:gd name="connsiteY3" fmla="*/ 78306 h 78306"/>
                      <a:gd name="connsiteX4" fmla="*/ 56262 w 70041"/>
                      <a:gd name="connsiteY4" fmla="*/ 62050 h 78306"/>
                      <a:gd name="connsiteX5" fmla="*/ 61786 w 70041"/>
                      <a:gd name="connsiteY5" fmla="*/ 2614 h 78306"/>
                      <a:gd name="connsiteX6" fmla="*/ 9525 w 70041"/>
                      <a:gd name="connsiteY6" fmla="*/ 31443 h 78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41" h="78306">
                        <a:moveTo>
                          <a:pt x="9525" y="31443"/>
                        </a:moveTo>
                        <a:cubicBezTo>
                          <a:pt x="5462" y="37666"/>
                          <a:pt x="2287" y="44016"/>
                          <a:pt x="0" y="50176"/>
                        </a:cubicBezTo>
                        <a:cubicBezTo>
                          <a:pt x="9144" y="50747"/>
                          <a:pt x="17717" y="53478"/>
                          <a:pt x="25274" y="58431"/>
                        </a:cubicBezTo>
                        <a:cubicBezTo>
                          <a:pt x="32830" y="63384"/>
                          <a:pt x="38736" y="70178"/>
                          <a:pt x="42926" y="78306"/>
                        </a:cubicBezTo>
                        <a:cubicBezTo>
                          <a:pt x="47689" y="73734"/>
                          <a:pt x="52198" y="68273"/>
                          <a:pt x="56262" y="62050"/>
                        </a:cubicBezTo>
                        <a:cubicBezTo>
                          <a:pt x="72199" y="37666"/>
                          <a:pt x="74676" y="11060"/>
                          <a:pt x="61786" y="2614"/>
                        </a:cubicBezTo>
                        <a:cubicBezTo>
                          <a:pt x="48895" y="-5895"/>
                          <a:pt x="25527" y="7059"/>
                          <a:pt x="9525" y="314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2" name="Freeform: Shape 1841">
                    <a:extLst>
                      <a:ext uri="{FF2B5EF4-FFF2-40B4-BE49-F238E27FC236}">
                        <a16:creationId xmlns:a16="http://schemas.microsoft.com/office/drawing/2014/main" id="{D590C5EF-E86A-4A3C-8F8A-D6AFE0B91103}"/>
                      </a:ext>
                    </a:extLst>
                  </p:cNvPr>
                  <p:cNvSpPr/>
                  <p:nvPr/>
                </p:nvSpPr>
                <p:spPr>
                  <a:xfrm>
                    <a:off x="9777831" y="551365"/>
                    <a:ext cx="172434" cy="201845"/>
                  </a:xfrm>
                  <a:custGeom>
                    <a:avLst/>
                    <a:gdLst>
                      <a:gd name="connsiteX0" fmla="*/ 24854 w 172434"/>
                      <a:gd name="connsiteY0" fmla="*/ 60774 h 201845"/>
                      <a:gd name="connsiteX1" fmla="*/ 25680 w 172434"/>
                      <a:gd name="connsiteY1" fmla="*/ 193489 h 201845"/>
                      <a:gd name="connsiteX2" fmla="*/ 147600 w 172434"/>
                      <a:gd name="connsiteY2" fmla="*/ 141102 h 201845"/>
                      <a:gd name="connsiteX3" fmla="*/ 164427 w 172434"/>
                      <a:gd name="connsiteY3" fmla="*/ 28262 h 201845"/>
                      <a:gd name="connsiteX4" fmla="*/ 146775 w 172434"/>
                      <a:gd name="connsiteY4" fmla="*/ 8387 h 201845"/>
                      <a:gd name="connsiteX5" fmla="*/ 121501 w 172434"/>
                      <a:gd name="connsiteY5" fmla="*/ 132 h 201845"/>
                      <a:gd name="connsiteX6" fmla="*/ 24854 w 172434"/>
                      <a:gd name="connsiteY6" fmla="*/ 60774 h 201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2434" h="201845">
                        <a:moveTo>
                          <a:pt x="24854" y="60774"/>
                        </a:moveTo>
                        <a:cubicBezTo>
                          <a:pt x="-8610" y="111892"/>
                          <a:pt x="-8229" y="171264"/>
                          <a:pt x="25680" y="193489"/>
                        </a:cubicBezTo>
                        <a:cubicBezTo>
                          <a:pt x="59589" y="215651"/>
                          <a:pt x="114136" y="192219"/>
                          <a:pt x="147600" y="141102"/>
                        </a:cubicBezTo>
                        <a:cubicBezTo>
                          <a:pt x="173572" y="101351"/>
                          <a:pt x="179160" y="56647"/>
                          <a:pt x="164427" y="28262"/>
                        </a:cubicBezTo>
                        <a:cubicBezTo>
                          <a:pt x="160237" y="20134"/>
                          <a:pt x="154331" y="13340"/>
                          <a:pt x="146775" y="8387"/>
                        </a:cubicBezTo>
                        <a:cubicBezTo>
                          <a:pt x="139218" y="3434"/>
                          <a:pt x="130646" y="767"/>
                          <a:pt x="121501" y="132"/>
                        </a:cubicBezTo>
                        <a:cubicBezTo>
                          <a:pt x="89625" y="-1964"/>
                          <a:pt x="50889" y="21087"/>
                          <a:pt x="24854" y="60774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5" name="Graphic 2">
                  <a:extLst>
                    <a:ext uri="{FF2B5EF4-FFF2-40B4-BE49-F238E27FC236}">
                      <a16:creationId xmlns:a16="http://schemas.microsoft.com/office/drawing/2014/main" id="{D0063898-8F9A-464C-8A77-DE999B8665F5}"/>
                    </a:ext>
                  </a:extLst>
                </p:cNvPr>
                <p:cNvGrpSpPr/>
                <p:nvPr/>
              </p:nvGrpSpPr>
              <p:grpSpPr>
                <a:xfrm>
                  <a:off x="9536365" y="358145"/>
                  <a:ext cx="242137" cy="204146"/>
                  <a:chOff x="9536365" y="358145"/>
                  <a:chExt cx="242137" cy="204146"/>
                </a:xfrm>
                <a:solidFill>
                  <a:schemeClr val="accent1"/>
                </a:solidFill>
              </p:grpSpPr>
              <p:sp>
                <p:nvSpPr>
                  <p:cNvPr id="1839" name="Freeform: Shape 1838">
                    <a:extLst>
                      <a:ext uri="{FF2B5EF4-FFF2-40B4-BE49-F238E27FC236}">
                        <a16:creationId xmlns:a16="http://schemas.microsoft.com/office/drawing/2014/main" id="{70D72045-9F18-4C8F-B3FC-D4A8518D278D}"/>
                      </a:ext>
                    </a:extLst>
                  </p:cNvPr>
                  <p:cNvSpPr/>
                  <p:nvPr/>
                </p:nvSpPr>
                <p:spPr>
                  <a:xfrm>
                    <a:off x="9701148" y="358145"/>
                    <a:ext cx="77354" cy="72193"/>
                  </a:xfrm>
                  <a:custGeom>
                    <a:avLst/>
                    <a:gdLst>
                      <a:gd name="connsiteX0" fmla="*/ 15177 w 77354"/>
                      <a:gd name="connsiteY0" fmla="*/ 16949 h 72193"/>
                      <a:gd name="connsiteX1" fmla="*/ 0 w 77354"/>
                      <a:gd name="connsiteY1" fmla="*/ 31554 h 72193"/>
                      <a:gd name="connsiteX2" fmla="*/ 21145 w 77354"/>
                      <a:gd name="connsiteY2" fmla="*/ 47619 h 72193"/>
                      <a:gd name="connsiteX3" fmla="*/ 31306 w 77354"/>
                      <a:gd name="connsiteY3" fmla="*/ 72194 h 72193"/>
                      <a:gd name="connsiteX4" fmla="*/ 49276 w 77354"/>
                      <a:gd name="connsiteY4" fmla="*/ 61208 h 72193"/>
                      <a:gd name="connsiteX5" fmla="*/ 73978 w 77354"/>
                      <a:gd name="connsiteY5" fmla="*/ 6852 h 72193"/>
                      <a:gd name="connsiteX6" fmla="*/ 15177 w 77354"/>
                      <a:gd name="connsiteY6" fmla="*/ 16949 h 72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354" h="72193">
                        <a:moveTo>
                          <a:pt x="15177" y="16949"/>
                        </a:moveTo>
                        <a:cubicBezTo>
                          <a:pt x="9271" y="21457"/>
                          <a:pt x="4191" y="26474"/>
                          <a:pt x="0" y="31554"/>
                        </a:cubicBezTo>
                        <a:cubicBezTo>
                          <a:pt x="8445" y="35110"/>
                          <a:pt x="15684" y="40444"/>
                          <a:pt x="21145" y="47619"/>
                        </a:cubicBezTo>
                        <a:cubicBezTo>
                          <a:pt x="26670" y="54795"/>
                          <a:pt x="29972" y="63113"/>
                          <a:pt x="31306" y="72194"/>
                        </a:cubicBezTo>
                        <a:cubicBezTo>
                          <a:pt x="37274" y="69463"/>
                          <a:pt x="43370" y="65780"/>
                          <a:pt x="49276" y="61208"/>
                        </a:cubicBezTo>
                        <a:cubicBezTo>
                          <a:pt x="72327" y="43428"/>
                          <a:pt x="83439" y="19108"/>
                          <a:pt x="73978" y="6852"/>
                        </a:cubicBezTo>
                        <a:cubicBezTo>
                          <a:pt x="64580" y="-5340"/>
                          <a:pt x="38227" y="-831"/>
                          <a:pt x="15177" y="1694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0" name="Freeform: Shape 1839">
                    <a:extLst>
                      <a:ext uri="{FF2B5EF4-FFF2-40B4-BE49-F238E27FC236}">
                        <a16:creationId xmlns:a16="http://schemas.microsoft.com/office/drawing/2014/main" id="{EAD9D08A-2016-4BF9-BD75-FAE4B0837E62}"/>
                      </a:ext>
                    </a:extLst>
                  </p:cNvPr>
                  <p:cNvSpPr/>
                  <p:nvPr/>
                </p:nvSpPr>
                <p:spPr>
                  <a:xfrm>
                    <a:off x="9536365" y="384185"/>
                    <a:ext cx="196734" cy="178107"/>
                  </a:xfrm>
                  <a:custGeom>
                    <a:avLst/>
                    <a:gdLst>
                      <a:gd name="connsiteX0" fmla="*/ 53594 w 196734"/>
                      <a:gd name="connsiteY0" fmla="*/ 30978 h 178107"/>
                      <a:gd name="connsiteX1" fmla="*/ 10795 w 196734"/>
                      <a:gd name="connsiteY1" fmla="*/ 156581 h 178107"/>
                      <a:gd name="connsiteX2" fmla="*/ 143129 w 196734"/>
                      <a:gd name="connsiteY2" fmla="*/ 147119 h 178107"/>
                      <a:gd name="connsiteX3" fmla="*/ 196089 w 196734"/>
                      <a:gd name="connsiteY3" fmla="*/ 46091 h 178107"/>
                      <a:gd name="connsiteX4" fmla="*/ 185928 w 196734"/>
                      <a:gd name="connsiteY4" fmla="*/ 21516 h 178107"/>
                      <a:gd name="connsiteX5" fmla="*/ 164783 w 196734"/>
                      <a:gd name="connsiteY5" fmla="*/ 5451 h 178107"/>
                      <a:gd name="connsiteX6" fmla="*/ 53594 w 196734"/>
                      <a:gd name="connsiteY6" fmla="*/ 30978 h 17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6734" h="178107">
                        <a:moveTo>
                          <a:pt x="53594" y="30978"/>
                        </a:moveTo>
                        <a:cubicBezTo>
                          <a:pt x="5207" y="68252"/>
                          <a:pt x="-13906" y="124513"/>
                          <a:pt x="10795" y="156581"/>
                        </a:cubicBezTo>
                        <a:cubicBezTo>
                          <a:pt x="35497" y="188648"/>
                          <a:pt x="94806" y="184394"/>
                          <a:pt x="143129" y="147119"/>
                        </a:cubicBezTo>
                        <a:cubicBezTo>
                          <a:pt x="180722" y="118163"/>
                          <a:pt x="200661" y="77714"/>
                          <a:pt x="196089" y="46091"/>
                        </a:cubicBezTo>
                        <a:cubicBezTo>
                          <a:pt x="194755" y="37010"/>
                          <a:pt x="191453" y="28692"/>
                          <a:pt x="185928" y="21516"/>
                        </a:cubicBezTo>
                        <a:cubicBezTo>
                          <a:pt x="180404" y="14341"/>
                          <a:pt x="173165" y="9007"/>
                          <a:pt x="164783" y="5451"/>
                        </a:cubicBezTo>
                        <a:cubicBezTo>
                          <a:pt x="135382" y="-6995"/>
                          <a:pt x="91187" y="2022"/>
                          <a:pt x="53594" y="3097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36" name="Graphic 2">
                  <a:extLst>
                    <a:ext uri="{FF2B5EF4-FFF2-40B4-BE49-F238E27FC236}">
                      <a16:creationId xmlns:a16="http://schemas.microsoft.com/office/drawing/2014/main" id="{61ECB6DE-2C27-403F-8538-4154E134A021}"/>
                    </a:ext>
                  </a:extLst>
                </p:cNvPr>
                <p:cNvGrpSpPr/>
                <p:nvPr/>
              </p:nvGrpSpPr>
              <p:grpSpPr>
                <a:xfrm>
                  <a:off x="9308324" y="132705"/>
                  <a:ext cx="152105" cy="281195"/>
                  <a:chOff x="9308324" y="132705"/>
                  <a:chExt cx="152105" cy="281195"/>
                </a:xfrm>
                <a:solidFill>
                  <a:schemeClr val="accent1"/>
                </a:solidFill>
              </p:grpSpPr>
              <p:sp>
                <p:nvSpPr>
                  <p:cNvPr id="1837" name="Freeform: Shape 1836">
                    <a:extLst>
                      <a:ext uri="{FF2B5EF4-FFF2-40B4-BE49-F238E27FC236}">
                        <a16:creationId xmlns:a16="http://schemas.microsoft.com/office/drawing/2014/main" id="{C89E0A0C-6455-4147-BD41-5443B905AD0D}"/>
                      </a:ext>
                    </a:extLst>
                  </p:cNvPr>
                  <p:cNvSpPr/>
                  <p:nvPr/>
                </p:nvSpPr>
                <p:spPr>
                  <a:xfrm>
                    <a:off x="9384665" y="132705"/>
                    <a:ext cx="59897" cy="78114"/>
                  </a:xfrm>
                  <a:custGeom>
                    <a:avLst/>
                    <a:gdLst>
                      <a:gd name="connsiteX0" fmla="*/ 57023 w 59897"/>
                      <a:gd name="connsiteY0" fmla="*/ 58366 h 78114"/>
                      <a:gd name="connsiteX1" fmla="*/ 49720 w 59897"/>
                      <a:gd name="connsiteY1" fmla="*/ 78114 h 78114"/>
                      <a:gd name="connsiteX2" fmla="*/ 26543 w 59897"/>
                      <a:gd name="connsiteY2" fmla="*/ 65160 h 78114"/>
                      <a:gd name="connsiteX3" fmla="*/ 0 w 59897"/>
                      <a:gd name="connsiteY3" fmla="*/ 65668 h 78114"/>
                      <a:gd name="connsiteX4" fmla="*/ 2857 w 59897"/>
                      <a:gd name="connsiteY4" fmla="*/ 44840 h 78114"/>
                      <a:gd name="connsiteX5" fmla="*/ 42735 w 59897"/>
                      <a:gd name="connsiteY5" fmla="*/ 454 h 78114"/>
                      <a:gd name="connsiteX6" fmla="*/ 57023 w 59897"/>
                      <a:gd name="connsiteY6" fmla="*/ 58366 h 78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9897" h="78114">
                        <a:moveTo>
                          <a:pt x="57023" y="58366"/>
                        </a:moveTo>
                        <a:cubicBezTo>
                          <a:pt x="55245" y="65605"/>
                          <a:pt x="52705" y="72272"/>
                          <a:pt x="49720" y="78114"/>
                        </a:cubicBezTo>
                        <a:cubicBezTo>
                          <a:pt x="43053" y="71828"/>
                          <a:pt x="35306" y="67319"/>
                          <a:pt x="26543" y="65160"/>
                        </a:cubicBezTo>
                        <a:cubicBezTo>
                          <a:pt x="17780" y="63001"/>
                          <a:pt x="8827" y="63255"/>
                          <a:pt x="0" y="65668"/>
                        </a:cubicBezTo>
                        <a:cubicBezTo>
                          <a:pt x="127" y="59064"/>
                          <a:pt x="1079" y="52016"/>
                          <a:pt x="2857" y="44840"/>
                        </a:cubicBezTo>
                        <a:cubicBezTo>
                          <a:pt x="9906" y="16583"/>
                          <a:pt x="27749" y="-3293"/>
                          <a:pt x="42735" y="454"/>
                        </a:cubicBezTo>
                        <a:cubicBezTo>
                          <a:pt x="57721" y="4137"/>
                          <a:pt x="64071" y="30108"/>
                          <a:pt x="57023" y="583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8" name="Freeform: Shape 1837">
                    <a:extLst>
                      <a:ext uri="{FF2B5EF4-FFF2-40B4-BE49-F238E27FC236}">
                        <a16:creationId xmlns:a16="http://schemas.microsoft.com/office/drawing/2014/main" id="{58AE6A00-1F3C-4D5C-A852-2CFCAC9471B2}"/>
                      </a:ext>
                    </a:extLst>
                  </p:cNvPr>
                  <p:cNvSpPr/>
                  <p:nvPr/>
                </p:nvSpPr>
                <p:spPr>
                  <a:xfrm>
                    <a:off x="9308324" y="196367"/>
                    <a:ext cx="152105" cy="217533"/>
                  </a:xfrm>
                  <a:custGeom>
                    <a:avLst/>
                    <a:gdLst>
                      <a:gd name="connsiteX0" fmla="*/ 147207 w 152105"/>
                      <a:gd name="connsiteY0" fmla="*/ 126530 h 217533"/>
                      <a:gd name="connsiteX1" fmla="*/ 49226 w 152105"/>
                      <a:gd name="connsiteY1" fmla="*/ 216065 h 217533"/>
                      <a:gd name="connsiteX2" fmla="*/ 4903 w 152105"/>
                      <a:gd name="connsiteY2" fmla="*/ 90970 h 217533"/>
                      <a:gd name="connsiteX3" fmla="*/ 76277 w 152105"/>
                      <a:gd name="connsiteY3" fmla="*/ 2006 h 217533"/>
                      <a:gd name="connsiteX4" fmla="*/ 102820 w 152105"/>
                      <a:gd name="connsiteY4" fmla="*/ 1498 h 217533"/>
                      <a:gd name="connsiteX5" fmla="*/ 125998 w 152105"/>
                      <a:gd name="connsiteY5" fmla="*/ 14452 h 217533"/>
                      <a:gd name="connsiteX6" fmla="*/ 147207 w 152105"/>
                      <a:gd name="connsiteY6" fmla="*/ 126530 h 217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105" h="217533">
                        <a:moveTo>
                          <a:pt x="147207" y="126530"/>
                        </a:moveTo>
                        <a:cubicBezTo>
                          <a:pt x="132411" y="185775"/>
                          <a:pt x="88532" y="225844"/>
                          <a:pt x="49226" y="216065"/>
                        </a:cubicBezTo>
                        <a:cubicBezTo>
                          <a:pt x="9919" y="206222"/>
                          <a:pt x="-9893" y="150215"/>
                          <a:pt x="4903" y="90970"/>
                        </a:cubicBezTo>
                        <a:cubicBezTo>
                          <a:pt x="16396" y="44932"/>
                          <a:pt x="45480" y="10452"/>
                          <a:pt x="76277" y="2006"/>
                        </a:cubicBezTo>
                        <a:cubicBezTo>
                          <a:pt x="85104" y="-407"/>
                          <a:pt x="94120" y="-724"/>
                          <a:pt x="102820" y="1498"/>
                        </a:cubicBezTo>
                        <a:cubicBezTo>
                          <a:pt x="111583" y="3657"/>
                          <a:pt x="119394" y="8166"/>
                          <a:pt x="125998" y="14452"/>
                        </a:cubicBezTo>
                        <a:cubicBezTo>
                          <a:pt x="149302" y="36423"/>
                          <a:pt x="158700" y="80492"/>
                          <a:pt x="147207" y="126530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724" name="Graphic 2">
              <a:extLst>
                <a:ext uri="{FF2B5EF4-FFF2-40B4-BE49-F238E27FC236}">
                  <a16:creationId xmlns:a16="http://schemas.microsoft.com/office/drawing/2014/main" id="{3D2C2C2E-3705-43E3-A776-F166C1A2825A}"/>
                </a:ext>
              </a:extLst>
            </p:cNvPr>
            <p:cNvGrpSpPr/>
            <p:nvPr/>
          </p:nvGrpSpPr>
          <p:grpSpPr>
            <a:xfrm>
              <a:off x="3593730" y="14224"/>
              <a:ext cx="5176190" cy="1003045"/>
              <a:chOff x="3593730" y="14224"/>
              <a:chExt cx="5176190" cy="1003045"/>
            </a:xfrm>
            <a:solidFill>
              <a:schemeClr val="accent1"/>
            </a:solidFill>
          </p:grpSpPr>
          <p:sp>
            <p:nvSpPr>
              <p:cNvPr id="1767" name="Freeform: Shape 1766">
                <a:extLst>
                  <a:ext uri="{FF2B5EF4-FFF2-40B4-BE49-F238E27FC236}">
                    <a16:creationId xmlns:a16="http://schemas.microsoft.com/office/drawing/2014/main" id="{964304A1-069C-45A5-9B14-024630716DDA}"/>
                  </a:ext>
                </a:extLst>
              </p:cNvPr>
              <p:cNvSpPr/>
              <p:nvPr/>
            </p:nvSpPr>
            <p:spPr>
              <a:xfrm>
                <a:off x="3769296" y="14224"/>
                <a:ext cx="5000624" cy="726249"/>
              </a:xfrm>
              <a:custGeom>
                <a:avLst/>
                <a:gdLst>
                  <a:gd name="connsiteX0" fmla="*/ 25527 w 5000624"/>
                  <a:gd name="connsiteY0" fmla="*/ 0 h 726249"/>
                  <a:gd name="connsiteX1" fmla="*/ 0 w 5000624"/>
                  <a:gd name="connsiteY1" fmla="*/ 0 h 726249"/>
                  <a:gd name="connsiteX2" fmla="*/ 347980 w 5000624"/>
                  <a:gd name="connsiteY2" fmla="*/ 238443 h 726249"/>
                  <a:gd name="connsiteX3" fmla="*/ 1093533 w 5000624"/>
                  <a:gd name="connsiteY3" fmla="*/ 532829 h 726249"/>
                  <a:gd name="connsiteX4" fmla="*/ 2280158 w 5000624"/>
                  <a:gd name="connsiteY4" fmla="*/ 717169 h 726249"/>
                  <a:gd name="connsiteX5" fmla="*/ 2581402 w 5000624"/>
                  <a:gd name="connsiteY5" fmla="*/ 726250 h 726249"/>
                  <a:gd name="connsiteX6" fmla="*/ 3545269 w 5000624"/>
                  <a:gd name="connsiteY6" fmla="*/ 626999 h 726249"/>
                  <a:gd name="connsiteX7" fmla="*/ 4158234 w 5000624"/>
                  <a:gd name="connsiteY7" fmla="*/ 447167 h 726249"/>
                  <a:gd name="connsiteX8" fmla="*/ 4462462 w 5000624"/>
                  <a:gd name="connsiteY8" fmla="*/ 317119 h 726249"/>
                  <a:gd name="connsiteX9" fmla="*/ 5000625 w 5000624"/>
                  <a:gd name="connsiteY9" fmla="*/ 63 h 726249"/>
                  <a:gd name="connsiteX10" fmla="*/ 4972495 w 5000624"/>
                  <a:gd name="connsiteY10" fmla="*/ 63 h 726249"/>
                  <a:gd name="connsiteX11" fmla="*/ 4454652 w 5000624"/>
                  <a:gd name="connsiteY11" fmla="*/ 302641 h 726249"/>
                  <a:gd name="connsiteX12" fmla="*/ 4134358 w 5000624"/>
                  <a:gd name="connsiteY12" fmla="*/ 438531 h 726249"/>
                  <a:gd name="connsiteX13" fmla="*/ 3541332 w 5000624"/>
                  <a:gd name="connsiteY13" fmla="*/ 611061 h 726249"/>
                  <a:gd name="connsiteX14" fmla="*/ 2281111 w 5000624"/>
                  <a:gd name="connsiteY14" fmla="*/ 700786 h 726249"/>
                  <a:gd name="connsiteX15" fmla="*/ 1097851 w 5000624"/>
                  <a:gd name="connsiteY15" fmla="*/ 517017 h 726249"/>
                  <a:gd name="connsiteX16" fmla="*/ 355917 w 5000624"/>
                  <a:gd name="connsiteY16" fmla="*/ 224092 h 726249"/>
                  <a:gd name="connsiteX17" fmla="*/ 25527 w 5000624"/>
                  <a:gd name="connsiteY17" fmla="*/ 0 h 726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000624" h="726249">
                    <a:moveTo>
                      <a:pt x="25527" y="0"/>
                    </a:moveTo>
                    <a:lnTo>
                      <a:pt x="0" y="0"/>
                    </a:lnTo>
                    <a:cubicBezTo>
                      <a:pt x="74739" y="64580"/>
                      <a:pt x="188468" y="150114"/>
                      <a:pt x="347980" y="238443"/>
                    </a:cubicBezTo>
                    <a:cubicBezTo>
                      <a:pt x="561721" y="356743"/>
                      <a:pt x="812609" y="455803"/>
                      <a:pt x="1093533" y="532829"/>
                    </a:cubicBezTo>
                    <a:cubicBezTo>
                      <a:pt x="1444498" y="629095"/>
                      <a:pt x="1843722" y="691134"/>
                      <a:pt x="2280158" y="717169"/>
                    </a:cubicBezTo>
                    <a:cubicBezTo>
                      <a:pt x="2381187" y="723202"/>
                      <a:pt x="2481644" y="726250"/>
                      <a:pt x="2581402" y="726250"/>
                    </a:cubicBezTo>
                    <a:cubicBezTo>
                      <a:pt x="2912555" y="726250"/>
                      <a:pt x="3235643" y="693039"/>
                      <a:pt x="3545269" y="626999"/>
                    </a:cubicBezTo>
                    <a:cubicBezTo>
                      <a:pt x="3747834" y="583819"/>
                      <a:pt x="3934841" y="529590"/>
                      <a:pt x="4158234" y="447167"/>
                    </a:cubicBezTo>
                    <a:cubicBezTo>
                      <a:pt x="4262057" y="407797"/>
                      <a:pt x="4363593" y="364427"/>
                      <a:pt x="4462462" y="317119"/>
                    </a:cubicBezTo>
                    <a:cubicBezTo>
                      <a:pt x="4695254" y="205804"/>
                      <a:pt x="4875530" y="90488"/>
                      <a:pt x="5000625" y="63"/>
                    </a:cubicBezTo>
                    <a:lnTo>
                      <a:pt x="4972495" y="63"/>
                    </a:lnTo>
                    <a:cubicBezTo>
                      <a:pt x="4848923" y="87884"/>
                      <a:pt x="4675569" y="197041"/>
                      <a:pt x="4454652" y="302641"/>
                    </a:cubicBezTo>
                    <a:cubicBezTo>
                      <a:pt x="4350703" y="352298"/>
                      <a:pt x="4243832" y="397637"/>
                      <a:pt x="4134358" y="438531"/>
                    </a:cubicBezTo>
                    <a:cubicBezTo>
                      <a:pt x="4012057" y="479679"/>
                      <a:pt x="3736785" y="569405"/>
                      <a:pt x="3541332" y="611061"/>
                    </a:cubicBezTo>
                    <a:cubicBezTo>
                      <a:pt x="3140075" y="696595"/>
                      <a:pt x="2716086" y="726758"/>
                      <a:pt x="2281111" y="700786"/>
                    </a:cubicBezTo>
                    <a:cubicBezTo>
                      <a:pt x="1845818" y="674815"/>
                      <a:pt x="1447737" y="612966"/>
                      <a:pt x="1097851" y="517017"/>
                    </a:cubicBezTo>
                    <a:cubicBezTo>
                      <a:pt x="810832" y="438277"/>
                      <a:pt x="558800" y="336360"/>
                      <a:pt x="355917" y="224092"/>
                    </a:cubicBezTo>
                    <a:cubicBezTo>
                      <a:pt x="210629" y="143637"/>
                      <a:pt x="102679" y="65151"/>
                      <a:pt x="25527" y="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68" name="Graphic 2">
                <a:extLst>
                  <a:ext uri="{FF2B5EF4-FFF2-40B4-BE49-F238E27FC236}">
                    <a16:creationId xmlns:a16="http://schemas.microsoft.com/office/drawing/2014/main" id="{FEA25E93-FBEB-40DC-BEBA-A729AAAB2C1D}"/>
                  </a:ext>
                </a:extLst>
              </p:cNvPr>
              <p:cNvGrpSpPr/>
              <p:nvPr/>
            </p:nvGrpSpPr>
            <p:grpSpPr>
              <a:xfrm>
                <a:off x="3593730" y="22851"/>
                <a:ext cx="5153629" cy="994418"/>
                <a:chOff x="3593730" y="22851"/>
                <a:chExt cx="5153629" cy="994418"/>
              </a:xfrm>
              <a:solidFill>
                <a:schemeClr val="accent1"/>
              </a:solidFill>
            </p:grpSpPr>
            <p:grpSp>
              <p:nvGrpSpPr>
                <p:cNvPr id="1769" name="Graphic 2">
                  <a:extLst>
                    <a:ext uri="{FF2B5EF4-FFF2-40B4-BE49-F238E27FC236}">
                      <a16:creationId xmlns:a16="http://schemas.microsoft.com/office/drawing/2014/main" id="{4674625E-DBD2-4423-983E-C9442C04C673}"/>
                    </a:ext>
                  </a:extLst>
                </p:cNvPr>
                <p:cNvGrpSpPr/>
                <p:nvPr/>
              </p:nvGrpSpPr>
              <p:grpSpPr>
                <a:xfrm>
                  <a:off x="7374128" y="601027"/>
                  <a:ext cx="146684" cy="287909"/>
                  <a:chOff x="7374128" y="601027"/>
                  <a:chExt cx="146684" cy="287909"/>
                </a:xfrm>
                <a:solidFill>
                  <a:schemeClr val="accent1"/>
                </a:solidFill>
              </p:grpSpPr>
              <p:sp>
                <p:nvSpPr>
                  <p:cNvPr id="1821" name="Freeform: Shape 1820">
                    <a:extLst>
                      <a:ext uri="{FF2B5EF4-FFF2-40B4-BE49-F238E27FC236}">
                        <a16:creationId xmlns:a16="http://schemas.microsoft.com/office/drawing/2014/main" id="{7F6406CB-613A-49CF-8B9B-FE17C30B8420}"/>
                      </a:ext>
                    </a:extLst>
                  </p:cNvPr>
                  <p:cNvSpPr/>
                  <p:nvPr/>
                </p:nvSpPr>
                <p:spPr>
                  <a:xfrm>
                    <a:off x="7419530" y="601027"/>
                    <a:ext cx="55879" cy="73659"/>
                  </a:xfrm>
                  <a:custGeom>
                    <a:avLst/>
                    <a:gdLst>
                      <a:gd name="connsiteX0" fmla="*/ 0 w 55879"/>
                      <a:gd name="connsiteY0" fmla="*/ 52768 h 73659"/>
                      <a:gd name="connsiteX1" fmla="*/ 2286 w 55879"/>
                      <a:gd name="connsiteY1" fmla="*/ 73660 h 73659"/>
                      <a:gd name="connsiteX2" fmla="*/ 27939 w 55879"/>
                      <a:gd name="connsiteY2" fmla="*/ 66675 h 73659"/>
                      <a:gd name="connsiteX3" fmla="*/ 53594 w 55879"/>
                      <a:gd name="connsiteY3" fmla="*/ 73660 h 73659"/>
                      <a:gd name="connsiteX4" fmla="*/ 55880 w 55879"/>
                      <a:gd name="connsiteY4" fmla="*/ 52768 h 73659"/>
                      <a:gd name="connsiteX5" fmla="*/ 27939 w 55879"/>
                      <a:gd name="connsiteY5" fmla="*/ 0 h 73659"/>
                      <a:gd name="connsiteX6" fmla="*/ 0 w 55879"/>
                      <a:gd name="connsiteY6" fmla="*/ 52768 h 7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79" h="73659">
                        <a:moveTo>
                          <a:pt x="0" y="52768"/>
                        </a:moveTo>
                        <a:cubicBezTo>
                          <a:pt x="0" y="60198"/>
                          <a:pt x="826" y="67246"/>
                          <a:pt x="2286" y="73660"/>
                        </a:cubicBezTo>
                        <a:cubicBezTo>
                          <a:pt x="10287" y="69152"/>
                          <a:pt x="18923" y="66675"/>
                          <a:pt x="27939" y="66675"/>
                        </a:cubicBezTo>
                        <a:cubicBezTo>
                          <a:pt x="36957" y="66675"/>
                          <a:pt x="45593" y="69152"/>
                          <a:pt x="53594" y="73660"/>
                        </a:cubicBezTo>
                        <a:cubicBezTo>
                          <a:pt x="55054" y="67246"/>
                          <a:pt x="55880" y="60198"/>
                          <a:pt x="55880" y="52768"/>
                        </a:cubicBezTo>
                        <a:cubicBezTo>
                          <a:pt x="55880" y="23622"/>
                          <a:pt x="43370" y="0"/>
                          <a:pt x="27939" y="0"/>
                        </a:cubicBezTo>
                        <a:cubicBezTo>
                          <a:pt x="12509" y="0"/>
                          <a:pt x="0" y="23622"/>
                          <a:pt x="0" y="5276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2" name="Freeform: Shape 1821">
                    <a:extLst>
                      <a:ext uri="{FF2B5EF4-FFF2-40B4-BE49-F238E27FC236}">
                        <a16:creationId xmlns:a16="http://schemas.microsoft.com/office/drawing/2014/main" id="{C09FD869-0A4E-4869-9EE6-8A94815451BD}"/>
                      </a:ext>
                    </a:extLst>
                  </p:cNvPr>
                  <p:cNvSpPr/>
                  <p:nvPr/>
                </p:nvSpPr>
                <p:spPr>
                  <a:xfrm>
                    <a:off x="7374128" y="667702"/>
                    <a:ext cx="146684" cy="221234"/>
                  </a:xfrm>
                  <a:custGeom>
                    <a:avLst/>
                    <a:gdLst>
                      <a:gd name="connsiteX0" fmla="*/ 0 w 146684"/>
                      <a:gd name="connsiteY0" fmla="*/ 110617 h 221234"/>
                      <a:gd name="connsiteX1" fmla="*/ 73342 w 146684"/>
                      <a:gd name="connsiteY1" fmla="*/ 221234 h 221234"/>
                      <a:gd name="connsiteX2" fmla="*/ 146685 w 146684"/>
                      <a:gd name="connsiteY2" fmla="*/ 110617 h 221234"/>
                      <a:gd name="connsiteX3" fmla="*/ 98996 w 146684"/>
                      <a:gd name="connsiteY3" fmla="*/ 6985 h 221234"/>
                      <a:gd name="connsiteX4" fmla="*/ 73342 w 146684"/>
                      <a:gd name="connsiteY4" fmla="*/ 0 h 221234"/>
                      <a:gd name="connsiteX5" fmla="*/ 47689 w 146684"/>
                      <a:gd name="connsiteY5" fmla="*/ 6985 h 221234"/>
                      <a:gd name="connsiteX6" fmla="*/ 0 w 146684"/>
                      <a:gd name="connsiteY6" fmla="*/ 110617 h 221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4" h="221234">
                        <a:moveTo>
                          <a:pt x="0" y="110617"/>
                        </a:moveTo>
                        <a:cubicBezTo>
                          <a:pt x="0" y="171704"/>
                          <a:pt x="32829" y="221234"/>
                          <a:pt x="73342" y="221234"/>
                        </a:cubicBezTo>
                        <a:cubicBezTo>
                          <a:pt x="113855" y="221234"/>
                          <a:pt x="146685" y="171704"/>
                          <a:pt x="146685" y="110617"/>
                        </a:cubicBezTo>
                        <a:cubicBezTo>
                          <a:pt x="146685" y="63119"/>
                          <a:pt x="126873" y="22669"/>
                          <a:pt x="98996" y="6985"/>
                        </a:cubicBezTo>
                        <a:cubicBezTo>
                          <a:pt x="90995" y="2476"/>
                          <a:pt x="82359" y="0"/>
                          <a:pt x="73342" y="0"/>
                        </a:cubicBezTo>
                        <a:cubicBezTo>
                          <a:pt x="64326" y="0"/>
                          <a:pt x="55690" y="2476"/>
                          <a:pt x="47689" y="6985"/>
                        </a:cubicBezTo>
                        <a:cubicBezTo>
                          <a:pt x="19812" y="22669"/>
                          <a:pt x="0" y="63182"/>
                          <a:pt x="0" y="1106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0" name="Graphic 2">
                  <a:extLst>
                    <a:ext uri="{FF2B5EF4-FFF2-40B4-BE49-F238E27FC236}">
                      <a16:creationId xmlns:a16="http://schemas.microsoft.com/office/drawing/2014/main" id="{E4A5C8C8-499F-4CD3-87E4-AC4D7A974584}"/>
                    </a:ext>
                  </a:extLst>
                </p:cNvPr>
                <p:cNvGrpSpPr/>
                <p:nvPr/>
              </p:nvGrpSpPr>
              <p:grpSpPr>
                <a:xfrm>
                  <a:off x="7068372" y="649072"/>
                  <a:ext cx="156462" cy="275512"/>
                  <a:chOff x="7068372" y="649072"/>
                  <a:chExt cx="156462" cy="275512"/>
                </a:xfrm>
                <a:solidFill>
                  <a:schemeClr val="accent1"/>
                </a:solidFill>
              </p:grpSpPr>
              <p:sp>
                <p:nvSpPr>
                  <p:cNvPr id="1819" name="Freeform: Shape 1818">
                    <a:extLst>
                      <a:ext uri="{FF2B5EF4-FFF2-40B4-BE49-F238E27FC236}">
                        <a16:creationId xmlns:a16="http://schemas.microsoft.com/office/drawing/2014/main" id="{7B52EB2A-BEB8-4416-937D-9B7B3A2E8EF6}"/>
                      </a:ext>
                    </a:extLst>
                  </p:cNvPr>
                  <p:cNvSpPr/>
                  <p:nvPr/>
                </p:nvSpPr>
                <p:spPr>
                  <a:xfrm>
                    <a:off x="7156386" y="649072"/>
                    <a:ext cx="62725" cy="78827"/>
                  </a:xfrm>
                  <a:custGeom>
                    <a:avLst/>
                    <a:gdLst>
                      <a:gd name="connsiteX0" fmla="*/ 4699 w 62725"/>
                      <a:gd name="connsiteY0" fmla="*/ 41490 h 78827"/>
                      <a:gd name="connsiteX1" fmla="*/ 0 w 62725"/>
                      <a:gd name="connsiteY1" fmla="*/ 62000 h 78827"/>
                      <a:gd name="connsiteX2" fmla="*/ 26543 w 62725"/>
                      <a:gd name="connsiteY2" fmla="*/ 63842 h 78827"/>
                      <a:gd name="connsiteX3" fmla="*/ 48514 w 62725"/>
                      <a:gd name="connsiteY3" fmla="*/ 78828 h 78827"/>
                      <a:gd name="connsiteX4" fmla="*/ 57531 w 62725"/>
                      <a:gd name="connsiteY4" fmla="*/ 59841 h 78827"/>
                      <a:gd name="connsiteX5" fmla="*/ 48451 w 62725"/>
                      <a:gd name="connsiteY5" fmla="*/ 850 h 78827"/>
                      <a:gd name="connsiteX6" fmla="*/ 4699 w 62725"/>
                      <a:gd name="connsiteY6" fmla="*/ 41490 h 7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7">
                        <a:moveTo>
                          <a:pt x="4699" y="41490"/>
                        </a:moveTo>
                        <a:cubicBezTo>
                          <a:pt x="2286" y="48538"/>
                          <a:pt x="698" y="55460"/>
                          <a:pt x="0" y="62000"/>
                        </a:cubicBezTo>
                        <a:cubicBezTo>
                          <a:pt x="9017" y="60349"/>
                          <a:pt x="17970" y="60857"/>
                          <a:pt x="26543" y="63842"/>
                        </a:cubicBezTo>
                        <a:cubicBezTo>
                          <a:pt x="35116" y="66826"/>
                          <a:pt x="42418" y="71970"/>
                          <a:pt x="48514" y="78828"/>
                        </a:cubicBezTo>
                        <a:cubicBezTo>
                          <a:pt x="52007" y="73240"/>
                          <a:pt x="55118" y="66826"/>
                          <a:pt x="57531" y="59841"/>
                        </a:cubicBezTo>
                        <a:cubicBezTo>
                          <a:pt x="67120" y="32346"/>
                          <a:pt x="63056" y="5930"/>
                          <a:pt x="48451" y="850"/>
                        </a:cubicBezTo>
                        <a:cubicBezTo>
                          <a:pt x="33845" y="-4230"/>
                          <a:pt x="14288" y="13994"/>
                          <a:pt x="4699" y="414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0" name="Freeform: Shape 1819">
                    <a:extLst>
                      <a:ext uri="{FF2B5EF4-FFF2-40B4-BE49-F238E27FC236}">
                        <a16:creationId xmlns:a16="http://schemas.microsoft.com/office/drawing/2014/main" id="{90F20203-FD1E-47F6-B1C2-3D8C4F8B95D1}"/>
                      </a:ext>
                    </a:extLst>
                  </p:cNvPr>
                  <p:cNvSpPr/>
                  <p:nvPr/>
                </p:nvSpPr>
                <p:spPr>
                  <a:xfrm>
                    <a:off x="7068372" y="710143"/>
                    <a:ext cx="156462" cy="214441"/>
                  </a:xfrm>
                  <a:custGeom>
                    <a:avLst/>
                    <a:gdLst>
                      <a:gd name="connsiteX0" fmla="*/ 8956 w 156462"/>
                      <a:gd name="connsiteY0" fmla="*/ 83162 h 214441"/>
                      <a:gd name="connsiteX1" fmla="*/ 41912 w 156462"/>
                      <a:gd name="connsiteY1" fmla="*/ 211686 h 214441"/>
                      <a:gd name="connsiteX2" fmla="*/ 147513 w 156462"/>
                      <a:gd name="connsiteY2" fmla="*/ 131295 h 214441"/>
                      <a:gd name="connsiteX3" fmla="*/ 136528 w 156462"/>
                      <a:gd name="connsiteY3" fmla="*/ 17757 h 214441"/>
                      <a:gd name="connsiteX4" fmla="*/ 114557 w 156462"/>
                      <a:gd name="connsiteY4" fmla="*/ 2771 h 214441"/>
                      <a:gd name="connsiteX5" fmla="*/ 88014 w 156462"/>
                      <a:gd name="connsiteY5" fmla="*/ 930 h 214441"/>
                      <a:gd name="connsiteX6" fmla="*/ 8956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8956" y="83162"/>
                        </a:moveTo>
                        <a:cubicBezTo>
                          <a:pt x="-11110" y="140820"/>
                          <a:pt x="3685" y="198415"/>
                          <a:pt x="41912" y="211686"/>
                        </a:cubicBezTo>
                        <a:cubicBezTo>
                          <a:pt x="80140" y="224958"/>
                          <a:pt x="127447" y="189017"/>
                          <a:pt x="147513" y="131295"/>
                        </a:cubicBezTo>
                        <a:cubicBezTo>
                          <a:pt x="163071" y="86464"/>
                          <a:pt x="157673" y="41697"/>
                          <a:pt x="136528" y="17757"/>
                        </a:cubicBezTo>
                        <a:cubicBezTo>
                          <a:pt x="130495" y="10899"/>
                          <a:pt x="123129" y="5756"/>
                          <a:pt x="114557" y="2771"/>
                        </a:cubicBezTo>
                        <a:cubicBezTo>
                          <a:pt x="105984" y="-213"/>
                          <a:pt x="97031" y="-721"/>
                          <a:pt x="88014" y="930"/>
                        </a:cubicBezTo>
                        <a:cubicBezTo>
                          <a:pt x="56581" y="6581"/>
                          <a:pt x="24514" y="38331"/>
                          <a:pt x="8956" y="8316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1" name="Graphic 2">
                  <a:extLst>
                    <a:ext uri="{FF2B5EF4-FFF2-40B4-BE49-F238E27FC236}">
                      <a16:creationId xmlns:a16="http://schemas.microsoft.com/office/drawing/2014/main" id="{1513D11D-180E-4D51-98D0-A96ACFB9F6DE}"/>
                    </a:ext>
                  </a:extLst>
                </p:cNvPr>
                <p:cNvGrpSpPr/>
                <p:nvPr/>
              </p:nvGrpSpPr>
              <p:grpSpPr>
                <a:xfrm>
                  <a:off x="5571296" y="696380"/>
                  <a:ext cx="156462" cy="275512"/>
                  <a:chOff x="5571296" y="696380"/>
                  <a:chExt cx="156462" cy="275512"/>
                </a:xfrm>
                <a:solidFill>
                  <a:schemeClr val="accent1"/>
                </a:solidFill>
              </p:grpSpPr>
              <p:sp>
                <p:nvSpPr>
                  <p:cNvPr id="1817" name="Freeform: Shape 1816">
                    <a:extLst>
                      <a:ext uri="{FF2B5EF4-FFF2-40B4-BE49-F238E27FC236}">
                        <a16:creationId xmlns:a16="http://schemas.microsoft.com/office/drawing/2014/main" id="{8631C904-917C-4C9D-934B-B170FA53E060}"/>
                      </a:ext>
                    </a:extLst>
                  </p:cNvPr>
                  <p:cNvSpPr/>
                  <p:nvPr/>
                </p:nvSpPr>
                <p:spPr>
                  <a:xfrm>
                    <a:off x="5659310" y="696380"/>
                    <a:ext cx="62725" cy="78827"/>
                  </a:xfrm>
                  <a:custGeom>
                    <a:avLst/>
                    <a:gdLst>
                      <a:gd name="connsiteX0" fmla="*/ 4699 w 62725"/>
                      <a:gd name="connsiteY0" fmla="*/ 41490 h 78827"/>
                      <a:gd name="connsiteX1" fmla="*/ 0 w 62725"/>
                      <a:gd name="connsiteY1" fmla="*/ 62000 h 78827"/>
                      <a:gd name="connsiteX2" fmla="*/ 26543 w 62725"/>
                      <a:gd name="connsiteY2" fmla="*/ 63842 h 78827"/>
                      <a:gd name="connsiteX3" fmla="*/ 48514 w 62725"/>
                      <a:gd name="connsiteY3" fmla="*/ 78828 h 78827"/>
                      <a:gd name="connsiteX4" fmla="*/ 57531 w 62725"/>
                      <a:gd name="connsiteY4" fmla="*/ 59841 h 78827"/>
                      <a:gd name="connsiteX5" fmla="*/ 48451 w 62725"/>
                      <a:gd name="connsiteY5" fmla="*/ 850 h 78827"/>
                      <a:gd name="connsiteX6" fmla="*/ 4699 w 62725"/>
                      <a:gd name="connsiteY6" fmla="*/ 41490 h 7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7">
                        <a:moveTo>
                          <a:pt x="4699" y="41490"/>
                        </a:moveTo>
                        <a:cubicBezTo>
                          <a:pt x="2286" y="48538"/>
                          <a:pt x="699" y="55460"/>
                          <a:pt x="0" y="62000"/>
                        </a:cubicBezTo>
                        <a:cubicBezTo>
                          <a:pt x="9017" y="60349"/>
                          <a:pt x="17971" y="60857"/>
                          <a:pt x="26543" y="63842"/>
                        </a:cubicBezTo>
                        <a:cubicBezTo>
                          <a:pt x="35052" y="66826"/>
                          <a:pt x="42418" y="71970"/>
                          <a:pt x="48514" y="78828"/>
                        </a:cubicBezTo>
                        <a:cubicBezTo>
                          <a:pt x="52007" y="73240"/>
                          <a:pt x="55118" y="66826"/>
                          <a:pt x="57531" y="59841"/>
                        </a:cubicBezTo>
                        <a:cubicBezTo>
                          <a:pt x="67120" y="32346"/>
                          <a:pt x="63055" y="5930"/>
                          <a:pt x="48451" y="850"/>
                        </a:cubicBezTo>
                        <a:cubicBezTo>
                          <a:pt x="33846" y="-4230"/>
                          <a:pt x="14288" y="13994"/>
                          <a:pt x="4699" y="414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8" name="Freeform: Shape 1817">
                    <a:extLst>
                      <a:ext uri="{FF2B5EF4-FFF2-40B4-BE49-F238E27FC236}">
                        <a16:creationId xmlns:a16="http://schemas.microsoft.com/office/drawing/2014/main" id="{2828E353-B915-4E71-AEB7-61AB3757D93F}"/>
                      </a:ext>
                    </a:extLst>
                  </p:cNvPr>
                  <p:cNvSpPr/>
                  <p:nvPr/>
                </p:nvSpPr>
                <p:spPr>
                  <a:xfrm>
                    <a:off x="5571296" y="757450"/>
                    <a:ext cx="156462" cy="214441"/>
                  </a:xfrm>
                  <a:custGeom>
                    <a:avLst/>
                    <a:gdLst>
                      <a:gd name="connsiteX0" fmla="*/ 8956 w 156462"/>
                      <a:gd name="connsiteY0" fmla="*/ 83162 h 214441"/>
                      <a:gd name="connsiteX1" fmla="*/ 41912 w 156462"/>
                      <a:gd name="connsiteY1" fmla="*/ 211686 h 214441"/>
                      <a:gd name="connsiteX2" fmla="*/ 147513 w 156462"/>
                      <a:gd name="connsiteY2" fmla="*/ 131295 h 214441"/>
                      <a:gd name="connsiteX3" fmla="*/ 136528 w 156462"/>
                      <a:gd name="connsiteY3" fmla="*/ 17757 h 214441"/>
                      <a:gd name="connsiteX4" fmla="*/ 114556 w 156462"/>
                      <a:gd name="connsiteY4" fmla="*/ 2771 h 214441"/>
                      <a:gd name="connsiteX5" fmla="*/ 88013 w 156462"/>
                      <a:gd name="connsiteY5" fmla="*/ 930 h 214441"/>
                      <a:gd name="connsiteX6" fmla="*/ 8956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8956" y="83162"/>
                        </a:moveTo>
                        <a:cubicBezTo>
                          <a:pt x="-11110" y="140820"/>
                          <a:pt x="3686" y="198415"/>
                          <a:pt x="41912" y="211686"/>
                        </a:cubicBezTo>
                        <a:cubicBezTo>
                          <a:pt x="80140" y="224958"/>
                          <a:pt x="127447" y="189017"/>
                          <a:pt x="147513" y="131295"/>
                        </a:cubicBezTo>
                        <a:cubicBezTo>
                          <a:pt x="163071" y="86464"/>
                          <a:pt x="157673" y="41697"/>
                          <a:pt x="136528" y="17757"/>
                        </a:cubicBezTo>
                        <a:cubicBezTo>
                          <a:pt x="130495" y="10899"/>
                          <a:pt x="123129" y="5756"/>
                          <a:pt x="114556" y="2771"/>
                        </a:cubicBezTo>
                        <a:cubicBezTo>
                          <a:pt x="106048" y="-213"/>
                          <a:pt x="97031" y="-721"/>
                          <a:pt x="88013" y="930"/>
                        </a:cubicBezTo>
                        <a:cubicBezTo>
                          <a:pt x="56581" y="6581"/>
                          <a:pt x="24577" y="38331"/>
                          <a:pt x="8956" y="8316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2" name="Graphic 2">
                  <a:extLst>
                    <a:ext uri="{FF2B5EF4-FFF2-40B4-BE49-F238E27FC236}">
                      <a16:creationId xmlns:a16="http://schemas.microsoft.com/office/drawing/2014/main" id="{C6E5044E-B7B3-45F2-8C44-5670A8BCCCA2}"/>
                    </a:ext>
                  </a:extLst>
                </p:cNvPr>
                <p:cNvGrpSpPr/>
                <p:nvPr/>
              </p:nvGrpSpPr>
              <p:grpSpPr>
                <a:xfrm>
                  <a:off x="6775644" y="711681"/>
                  <a:ext cx="156462" cy="275514"/>
                  <a:chOff x="6775644" y="711681"/>
                  <a:chExt cx="156462" cy="275514"/>
                </a:xfrm>
                <a:solidFill>
                  <a:schemeClr val="accent1"/>
                </a:solidFill>
              </p:grpSpPr>
              <p:sp>
                <p:nvSpPr>
                  <p:cNvPr id="1815" name="Freeform: Shape 1814">
                    <a:extLst>
                      <a:ext uri="{FF2B5EF4-FFF2-40B4-BE49-F238E27FC236}">
                        <a16:creationId xmlns:a16="http://schemas.microsoft.com/office/drawing/2014/main" id="{C4B84BAD-7A1E-4FB1-9365-835C2D1208FC}"/>
                      </a:ext>
                    </a:extLst>
                  </p:cNvPr>
                  <p:cNvSpPr/>
                  <p:nvPr/>
                </p:nvSpPr>
                <p:spPr>
                  <a:xfrm>
                    <a:off x="6781368" y="711681"/>
                    <a:ext cx="62725" cy="78829"/>
                  </a:xfrm>
                  <a:custGeom>
                    <a:avLst/>
                    <a:gdLst>
                      <a:gd name="connsiteX0" fmla="*/ 58026 w 62725"/>
                      <a:gd name="connsiteY0" fmla="*/ 41492 h 78829"/>
                      <a:gd name="connsiteX1" fmla="*/ 62726 w 62725"/>
                      <a:gd name="connsiteY1" fmla="*/ 62002 h 78829"/>
                      <a:gd name="connsiteX2" fmla="*/ 36182 w 62725"/>
                      <a:gd name="connsiteY2" fmla="*/ 63844 h 78829"/>
                      <a:gd name="connsiteX3" fmla="*/ 14212 w 62725"/>
                      <a:gd name="connsiteY3" fmla="*/ 78830 h 78829"/>
                      <a:gd name="connsiteX4" fmla="*/ 5194 w 62725"/>
                      <a:gd name="connsiteY4" fmla="*/ 59843 h 78829"/>
                      <a:gd name="connsiteX5" fmla="*/ 14275 w 62725"/>
                      <a:gd name="connsiteY5" fmla="*/ 852 h 78829"/>
                      <a:gd name="connsiteX6" fmla="*/ 58026 w 62725"/>
                      <a:gd name="connsiteY6" fmla="*/ 41492 h 78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9">
                        <a:moveTo>
                          <a:pt x="58026" y="41492"/>
                        </a:moveTo>
                        <a:cubicBezTo>
                          <a:pt x="60439" y="48540"/>
                          <a:pt x="62026" y="55462"/>
                          <a:pt x="62726" y="62002"/>
                        </a:cubicBezTo>
                        <a:cubicBezTo>
                          <a:pt x="53708" y="60351"/>
                          <a:pt x="44755" y="60859"/>
                          <a:pt x="36182" y="63844"/>
                        </a:cubicBezTo>
                        <a:cubicBezTo>
                          <a:pt x="27610" y="66828"/>
                          <a:pt x="20307" y="71972"/>
                          <a:pt x="14212" y="78830"/>
                        </a:cubicBezTo>
                        <a:cubicBezTo>
                          <a:pt x="10719" y="73242"/>
                          <a:pt x="7607" y="66828"/>
                          <a:pt x="5194" y="59843"/>
                        </a:cubicBezTo>
                        <a:cubicBezTo>
                          <a:pt x="-4394" y="32348"/>
                          <a:pt x="-330" y="5932"/>
                          <a:pt x="14275" y="852"/>
                        </a:cubicBezTo>
                        <a:cubicBezTo>
                          <a:pt x="28880" y="-4228"/>
                          <a:pt x="48438" y="13933"/>
                          <a:pt x="58026" y="4149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6" name="Freeform: Shape 1815">
                    <a:extLst>
                      <a:ext uri="{FF2B5EF4-FFF2-40B4-BE49-F238E27FC236}">
                        <a16:creationId xmlns:a16="http://schemas.microsoft.com/office/drawing/2014/main" id="{FD532197-96F7-46C1-9104-4D98754D6A95}"/>
                      </a:ext>
                    </a:extLst>
                  </p:cNvPr>
                  <p:cNvSpPr/>
                  <p:nvPr/>
                </p:nvSpPr>
                <p:spPr>
                  <a:xfrm>
                    <a:off x="6775644" y="772754"/>
                    <a:ext cx="156462" cy="214441"/>
                  </a:xfrm>
                  <a:custGeom>
                    <a:avLst/>
                    <a:gdLst>
                      <a:gd name="connsiteX0" fmla="*/ 147507 w 156462"/>
                      <a:gd name="connsiteY0" fmla="*/ 83162 h 214441"/>
                      <a:gd name="connsiteX1" fmla="*/ 114550 w 156462"/>
                      <a:gd name="connsiteY1" fmla="*/ 211686 h 214441"/>
                      <a:gd name="connsiteX2" fmla="*/ 8949 w 156462"/>
                      <a:gd name="connsiteY2" fmla="*/ 131295 h 214441"/>
                      <a:gd name="connsiteX3" fmla="*/ 19935 w 156462"/>
                      <a:gd name="connsiteY3" fmla="*/ 17757 h 214441"/>
                      <a:gd name="connsiteX4" fmla="*/ 41906 w 156462"/>
                      <a:gd name="connsiteY4" fmla="*/ 2771 h 214441"/>
                      <a:gd name="connsiteX5" fmla="*/ 68449 w 156462"/>
                      <a:gd name="connsiteY5" fmla="*/ 930 h 214441"/>
                      <a:gd name="connsiteX6" fmla="*/ 147507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147507" y="83162"/>
                        </a:moveTo>
                        <a:cubicBezTo>
                          <a:pt x="167573" y="140820"/>
                          <a:pt x="152777" y="198415"/>
                          <a:pt x="114550" y="211686"/>
                        </a:cubicBezTo>
                        <a:cubicBezTo>
                          <a:pt x="76323" y="224958"/>
                          <a:pt x="29015" y="189017"/>
                          <a:pt x="8949" y="131295"/>
                        </a:cubicBezTo>
                        <a:cubicBezTo>
                          <a:pt x="-6608" y="86464"/>
                          <a:pt x="-1211" y="41697"/>
                          <a:pt x="19935" y="17757"/>
                        </a:cubicBezTo>
                        <a:cubicBezTo>
                          <a:pt x="25968" y="10899"/>
                          <a:pt x="33334" y="5756"/>
                          <a:pt x="41906" y="2771"/>
                        </a:cubicBezTo>
                        <a:cubicBezTo>
                          <a:pt x="50478" y="-213"/>
                          <a:pt x="59432" y="-721"/>
                          <a:pt x="68449" y="930"/>
                        </a:cubicBezTo>
                        <a:cubicBezTo>
                          <a:pt x="99882" y="6581"/>
                          <a:pt x="131949" y="38268"/>
                          <a:pt x="147507" y="8316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3" name="Graphic 2">
                  <a:extLst>
                    <a:ext uri="{FF2B5EF4-FFF2-40B4-BE49-F238E27FC236}">
                      <a16:creationId xmlns:a16="http://schemas.microsoft.com/office/drawing/2014/main" id="{53CE2B1E-BF3B-4412-AA57-103BDC3585E1}"/>
                    </a:ext>
                  </a:extLst>
                </p:cNvPr>
                <p:cNvGrpSpPr/>
                <p:nvPr/>
              </p:nvGrpSpPr>
              <p:grpSpPr>
                <a:xfrm>
                  <a:off x="6481064" y="729361"/>
                  <a:ext cx="146684" cy="287908"/>
                  <a:chOff x="6481064" y="729361"/>
                  <a:chExt cx="146684" cy="287908"/>
                </a:xfrm>
                <a:solidFill>
                  <a:schemeClr val="accent1"/>
                </a:solidFill>
              </p:grpSpPr>
              <p:sp>
                <p:nvSpPr>
                  <p:cNvPr id="1813" name="Freeform: Shape 1812">
                    <a:extLst>
                      <a:ext uri="{FF2B5EF4-FFF2-40B4-BE49-F238E27FC236}">
                        <a16:creationId xmlns:a16="http://schemas.microsoft.com/office/drawing/2014/main" id="{6C23E43C-8108-46BC-8366-C42676634DD6}"/>
                      </a:ext>
                    </a:extLst>
                  </p:cNvPr>
                  <p:cNvSpPr/>
                  <p:nvPr/>
                </p:nvSpPr>
                <p:spPr>
                  <a:xfrm>
                    <a:off x="6526466" y="729361"/>
                    <a:ext cx="55879" cy="73659"/>
                  </a:xfrm>
                  <a:custGeom>
                    <a:avLst/>
                    <a:gdLst>
                      <a:gd name="connsiteX0" fmla="*/ 0 w 55879"/>
                      <a:gd name="connsiteY0" fmla="*/ 52768 h 73659"/>
                      <a:gd name="connsiteX1" fmla="*/ 2286 w 55879"/>
                      <a:gd name="connsiteY1" fmla="*/ 73660 h 73659"/>
                      <a:gd name="connsiteX2" fmla="*/ 27939 w 55879"/>
                      <a:gd name="connsiteY2" fmla="*/ 66675 h 73659"/>
                      <a:gd name="connsiteX3" fmla="*/ 53594 w 55879"/>
                      <a:gd name="connsiteY3" fmla="*/ 73660 h 73659"/>
                      <a:gd name="connsiteX4" fmla="*/ 55880 w 55879"/>
                      <a:gd name="connsiteY4" fmla="*/ 52768 h 73659"/>
                      <a:gd name="connsiteX5" fmla="*/ 27939 w 55879"/>
                      <a:gd name="connsiteY5" fmla="*/ 0 h 73659"/>
                      <a:gd name="connsiteX6" fmla="*/ 0 w 55879"/>
                      <a:gd name="connsiteY6" fmla="*/ 52768 h 7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79" h="73659">
                        <a:moveTo>
                          <a:pt x="0" y="52768"/>
                        </a:moveTo>
                        <a:cubicBezTo>
                          <a:pt x="0" y="60198"/>
                          <a:pt x="826" y="67246"/>
                          <a:pt x="2286" y="73660"/>
                        </a:cubicBezTo>
                        <a:cubicBezTo>
                          <a:pt x="10287" y="69152"/>
                          <a:pt x="18923" y="66675"/>
                          <a:pt x="27939" y="66675"/>
                        </a:cubicBezTo>
                        <a:cubicBezTo>
                          <a:pt x="36957" y="66675"/>
                          <a:pt x="45593" y="69152"/>
                          <a:pt x="53594" y="73660"/>
                        </a:cubicBezTo>
                        <a:cubicBezTo>
                          <a:pt x="55054" y="67246"/>
                          <a:pt x="55880" y="60198"/>
                          <a:pt x="55880" y="52768"/>
                        </a:cubicBezTo>
                        <a:cubicBezTo>
                          <a:pt x="55880" y="23622"/>
                          <a:pt x="43370" y="0"/>
                          <a:pt x="27939" y="0"/>
                        </a:cubicBezTo>
                        <a:cubicBezTo>
                          <a:pt x="12509" y="0"/>
                          <a:pt x="0" y="23622"/>
                          <a:pt x="0" y="5276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4" name="Freeform: Shape 1813">
                    <a:extLst>
                      <a:ext uri="{FF2B5EF4-FFF2-40B4-BE49-F238E27FC236}">
                        <a16:creationId xmlns:a16="http://schemas.microsoft.com/office/drawing/2014/main" id="{64B0A6EA-2A50-45D8-A623-02337863AEC0}"/>
                      </a:ext>
                    </a:extLst>
                  </p:cNvPr>
                  <p:cNvSpPr/>
                  <p:nvPr/>
                </p:nvSpPr>
                <p:spPr>
                  <a:xfrm>
                    <a:off x="6481064" y="796036"/>
                    <a:ext cx="146684" cy="221233"/>
                  </a:xfrm>
                  <a:custGeom>
                    <a:avLst/>
                    <a:gdLst>
                      <a:gd name="connsiteX0" fmla="*/ 0 w 146684"/>
                      <a:gd name="connsiteY0" fmla="*/ 110617 h 221233"/>
                      <a:gd name="connsiteX1" fmla="*/ 73342 w 146684"/>
                      <a:gd name="connsiteY1" fmla="*/ 221234 h 221233"/>
                      <a:gd name="connsiteX2" fmla="*/ 146685 w 146684"/>
                      <a:gd name="connsiteY2" fmla="*/ 110617 h 221233"/>
                      <a:gd name="connsiteX3" fmla="*/ 98996 w 146684"/>
                      <a:gd name="connsiteY3" fmla="*/ 6985 h 221233"/>
                      <a:gd name="connsiteX4" fmla="*/ 73342 w 146684"/>
                      <a:gd name="connsiteY4" fmla="*/ 0 h 221233"/>
                      <a:gd name="connsiteX5" fmla="*/ 47689 w 146684"/>
                      <a:gd name="connsiteY5" fmla="*/ 6985 h 221233"/>
                      <a:gd name="connsiteX6" fmla="*/ 0 w 146684"/>
                      <a:gd name="connsiteY6" fmla="*/ 110617 h 221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4" h="221233">
                        <a:moveTo>
                          <a:pt x="0" y="110617"/>
                        </a:moveTo>
                        <a:cubicBezTo>
                          <a:pt x="0" y="171704"/>
                          <a:pt x="32830" y="221234"/>
                          <a:pt x="73342" y="221234"/>
                        </a:cubicBezTo>
                        <a:cubicBezTo>
                          <a:pt x="113855" y="221234"/>
                          <a:pt x="146685" y="171704"/>
                          <a:pt x="146685" y="110617"/>
                        </a:cubicBezTo>
                        <a:cubicBezTo>
                          <a:pt x="146685" y="63119"/>
                          <a:pt x="126873" y="22669"/>
                          <a:pt x="98996" y="6985"/>
                        </a:cubicBezTo>
                        <a:cubicBezTo>
                          <a:pt x="90995" y="2476"/>
                          <a:pt x="82359" y="0"/>
                          <a:pt x="73342" y="0"/>
                        </a:cubicBezTo>
                        <a:cubicBezTo>
                          <a:pt x="64326" y="0"/>
                          <a:pt x="55690" y="2476"/>
                          <a:pt x="47689" y="6985"/>
                        </a:cubicBezTo>
                        <a:cubicBezTo>
                          <a:pt x="19876" y="22669"/>
                          <a:pt x="0" y="63182"/>
                          <a:pt x="0" y="1106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4" name="Graphic 2">
                  <a:extLst>
                    <a:ext uri="{FF2B5EF4-FFF2-40B4-BE49-F238E27FC236}">
                      <a16:creationId xmlns:a16="http://schemas.microsoft.com/office/drawing/2014/main" id="{175B0A8B-9141-4102-9658-1C3A3F7CC781}"/>
                    </a:ext>
                  </a:extLst>
                </p:cNvPr>
                <p:cNvGrpSpPr/>
                <p:nvPr/>
              </p:nvGrpSpPr>
              <p:grpSpPr>
                <a:xfrm>
                  <a:off x="6196962" y="733781"/>
                  <a:ext cx="156462" cy="275512"/>
                  <a:chOff x="6196962" y="733781"/>
                  <a:chExt cx="156462" cy="275512"/>
                </a:xfrm>
                <a:solidFill>
                  <a:schemeClr val="accent1"/>
                </a:solidFill>
              </p:grpSpPr>
              <p:sp>
                <p:nvSpPr>
                  <p:cNvPr id="1811" name="Freeform: Shape 1810">
                    <a:extLst>
                      <a:ext uri="{FF2B5EF4-FFF2-40B4-BE49-F238E27FC236}">
                        <a16:creationId xmlns:a16="http://schemas.microsoft.com/office/drawing/2014/main" id="{CF2317B6-1888-4990-9CCC-CD92978E798E}"/>
                      </a:ext>
                    </a:extLst>
                  </p:cNvPr>
                  <p:cNvSpPr/>
                  <p:nvPr/>
                </p:nvSpPr>
                <p:spPr>
                  <a:xfrm>
                    <a:off x="6284976" y="733781"/>
                    <a:ext cx="62725" cy="78827"/>
                  </a:xfrm>
                  <a:custGeom>
                    <a:avLst/>
                    <a:gdLst>
                      <a:gd name="connsiteX0" fmla="*/ 4699 w 62725"/>
                      <a:gd name="connsiteY0" fmla="*/ 41490 h 78827"/>
                      <a:gd name="connsiteX1" fmla="*/ 0 w 62725"/>
                      <a:gd name="connsiteY1" fmla="*/ 62000 h 78827"/>
                      <a:gd name="connsiteX2" fmla="*/ 26543 w 62725"/>
                      <a:gd name="connsiteY2" fmla="*/ 63842 h 78827"/>
                      <a:gd name="connsiteX3" fmla="*/ 48514 w 62725"/>
                      <a:gd name="connsiteY3" fmla="*/ 78828 h 78827"/>
                      <a:gd name="connsiteX4" fmla="*/ 57531 w 62725"/>
                      <a:gd name="connsiteY4" fmla="*/ 59841 h 78827"/>
                      <a:gd name="connsiteX5" fmla="*/ 48451 w 62725"/>
                      <a:gd name="connsiteY5" fmla="*/ 850 h 78827"/>
                      <a:gd name="connsiteX6" fmla="*/ 4699 w 62725"/>
                      <a:gd name="connsiteY6" fmla="*/ 41490 h 7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27">
                        <a:moveTo>
                          <a:pt x="4699" y="41490"/>
                        </a:moveTo>
                        <a:cubicBezTo>
                          <a:pt x="2286" y="48538"/>
                          <a:pt x="698" y="55460"/>
                          <a:pt x="0" y="62000"/>
                        </a:cubicBezTo>
                        <a:cubicBezTo>
                          <a:pt x="9017" y="60349"/>
                          <a:pt x="17971" y="60857"/>
                          <a:pt x="26543" y="63842"/>
                        </a:cubicBezTo>
                        <a:cubicBezTo>
                          <a:pt x="35052" y="66826"/>
                          <a:pt x="42418" y="71970"/>
                          <a:pt x="48514" y="78828"/>
                        </a:cubicBezTo>
                        <a:cubicBezTo>
                          <a:pt x="52007" y="73240"/>
                          <a:pt x="55118" y="66826"/>
                          <a:pt x="57531" y="59841"/>
                        </a:cubicBezTo>
                        <a:cubicBezTo>
                          <a:pt x="67120" y="32346"/>
                          <a:pt x="63055" y="5930"/>
                          <a:pt x="48451" y="850"/>
                        </a:cubicBezTo>
                        <a:cubicBezTo>
                          <a:pt x="33846" y="-4230"/>
                          <a:pt x="14288" y="13994"/>
                          <a:pt x="4699" y="414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2" name="Freeform: Shape 1811">
                    <a:extLst>
                      <a:ext uri="{FF2B5EF4-FFF2-40B4-BE49-F238E27FC236}">
                        <a16:creationId xmlns:a16="http://schemas.microsoft.com/office/drawing/2014/main" id="{40A47666-5A95-402E-A141-55AFCCC3A3CA}"/>
                      </a:ext>
                    </a:extLst>
                  </p:cNvPr>
                  <p:cNvSpPr/>
                  <p:nvPr/>
                </p:nvSpPr>
                <p:spPr>
                  <a:xfrm>
                    <a:off x="6196962" y="794852"/>
                    <a:ext cx="156462" cy="214441"/>
                  </a:xfrm>
                  <a:custGeom>
                    <a:avLst/>
                    <a:gdLst>
                      <a:gd name="connsiteX0" fmla="*/ 8956 w 156462"/>
                      <a:gd name="connsiteY0" fmla="*/ 83162 h 214441"/>
                      <a:gd name="connsiteX1" fmla="*/ 41913 w 156462"/>
                      <a:gd name="connsiteY1" fmla="*/ 211686 h 214441"/>
                      <a:gd name="connsiteX2" fmla="*/ 147513 w 156462"/>
                      <a:gd name="connsiteY2" fmla="*/ 131295 h 214441"/>
                      <a:gd name="connsiteX3" fmla="*/ 136528 w 156462"/>
                      <a:gd name="connsiteY3" fmla="*/ 17757 h 214441"/>
                      <a:gd name="connsiteX4" fmla="*/ 114557 w 156462"/>
                      <a:gd name="connsiteY4" fmla="*/ 2771 h 214441"/>
                      <a:gd name="connsiteX5" fmla="*/ 88014 w 156462"/>
                      <a:gd name="connsiteY5" fmla="*/ 930 h 214441"/>
                      <a:gd name="connsiteX6" fmla="*/ 8956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8956" y="83162"/>
                        </a:moveTo>
                        <a:cubicBezTo>
                          <a:pt x="-11110" y="140820"/>
                          <a:pt x="3685" y="198415"/>
                          <a:pt x="41913" y="211686"/>
                        </a:cubicBezTo>
                        <a:cubicBezTo>
                          <a:pt x="80140" y="224958"/>
                          <a:pt x="127447" y="189017"/>
                          <a:pt x="147513" y="131295"/>
                        </a:cubicBezTo>
                        <a:cubicBezTo>
                          <a:pt x="163071" y="86464"/>
                          <a:pt x="157673" y="41697"/>
                          <a:pt x="136528" y="17757"/>
                        </a:cubicBezTo>
                        <a:cubicBezTo>
                          <a:pt x="130495" y="10899"/>
                          <a:pt x="123129" y="5756"/>
                          <a:pt x="114557" y="2771"/>
                        </a:cubicBezTo>
                        <a:cubicBezTo>
                          <a:pt x="106047" y="-213"/>
                          <a:pt x="97031" y="-721"/>
                          <a:pt x="88014" y="930"/>
                        </a:cubicBezTo>
                        <a:cubicBezTo>
                          <a:pt x="56581" y="6581"/>
                          <a:pt x="24577" y="38331"/>
                          <a:pt x="8956" y="8316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5" name="Graphic 2">
                  <a:extLst>
                    <a:ext uri="{FF2B5EF4-FFF2-40B4-BE49-F238E27FC236}">
                      <a16:creationId xmlns:a16="http://schemas.microsoft.com/office/drawing/2014/main" id="{84B3B107-F691-4E2B-B785-AF6244DD3DE3}"/>
                    </a:ext>
                  </a:extLst>
                </p:cNvPr>
                <p:cNvGrpSpPr/>
                <p:nvPr/>
              </p:nvGrpSpPr>
              <p:grpSpPr>
                <a:xfrm>
                  <a:off x="5889057" y="707664"/>
                  <a:ext cx="156462" cy="275467"/>
                  <a:chOff x="5889057" y="707664"/>
                  <a:chExt cx="156462" cy="275467"/>
                </a:xfrm>
                <a:solidFill>
                  <a:schemeClr val="accent1"/>
                </a:solidFill>
              </p:grpSpPr>
              <p:sp>
                <p:nvSpPr>
                  <p:cNvPr id="1809" name="Freeform: Shape 1808">
                    <a:extLst>
                      <a:ext uri="{FF2B5EF4-FFF2-40B4-BE49-F238E27FC236}">
                        <a16:creationId xmlns:a16="http://schemas.microsoft.com/office/drawing/2014/main" id="{C3B59FBB-4319-4F50-A4FD-8A6FEFDFD533}"/>
                      </a:ext>
                    </a:extLst>
                  </p:cNvPr>
                  <p:cNvSpPr/>
                  <p:nvPr/>
                </p:nvSpPr>
                <p:spPr>
                  <a:xfrm>
                    <a:off x="5894781" y="707664"/>
                    <a:ext cx="62725" cy="78846"/>
                  </a:xfrm>
                  <a:custGeom>
                    <a:avLst/>
                    <a:gdLst>
                      <a:gd name="connsiteX0" fmla="*/ 58026 w 62725"/>
                      <a:gd name="connsiteY0" fmla="*/ 41509 h 78846"/>
                      <a:gd name="connsiteX1" fmla="*/ 62725 w 62725"/>
                      <a:gd name="connsiteY1" fmla="*/ 62019 h 78846"/>
                      <a:gd name="connsiteX2" fmla="*/ 36182 w 62725"/>
                      <a:gd name="connsiteY2" fmla="*/ 63861 h 78846"/>
                      <a:gd name="connsiteX3" fmla="*/ 14211 w 62725"/>
                      <a:gd name="connsiteY3" fmla="*/ 78847 h 78846"/>
                      <a:gd name="connsiteX4" fmla="*/ 5194 w 62725"/>
                      <a:gd name="connsiteY4" fmla="*/ 59860 h 78846"/>
                      <a:gd name="connsiteX5" fmla="*/ 14275 w 62725"/>
                      <a:gd name="connsiteY5" fmla="*/ 869 h 78846"/>
                      <a:gd name="connsiteX6" fmla="*/ 58026 w 62725"/>
                      <a:gd name="connsiteY6" fmla="*/ 41509 h 78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725" h="78846">
                        <a:moveTo>
                          <a:pt x="58026" y="41509"/>
                        </a:moveTo>
                        <a:cubicBezTo>
                          <a:pt x="60439" y="48557"/>
                          <a:pt x="62027" y="55479"/>
                          <a:pt x="62725" y="62019"/>
                        </a:cubicBezTo>
                        <a:cubicBezTo>
                          <a:pt x="53708" y="60368"/>
                          <a:pt x="44755" y="60876"/>
                          <a:pt x="36182" y="63861"/>
                        </a:cubicBezTo>
                        <a:cubicBezTo>
                          <a:pt x="27673" y="66845"/>
                          <a:pt x="20307" y="71989"/>
                          <a:pt x="14211" y="78847"/>
                        </a:cubicBezTo>
                        <a:cubicBezTo>
                          <a:pt x="10719" y="73259"/>
                          <a:pt x="7607" y="66845"/>
                          <a:pt x="5194" y="59860"/>
                        </a:cubicBezTo>
                        <a:cubicBezTo>
                          <a:pt x="-4394" y="32365"/>
                          <a:pt x="-330" y="5949"/>
                          <a:pt x="14275" y="869"/>
                        </a:cubicBezTo>
                        <a:cubicBezTo>
                          <a:pt x="28880" y="-4275"/>
                          <a:pt x="48438" y="13950"/>
                          <a:pt x="58026" y="415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0" name="Freeform: Shape 1809">
                    <a:extLst>
                      <a:ext uri="{FF2B5EF4-FFF2-40B4-BE49-F238E27FC236}">
                        <a16:creationId xmlns:a16="http://schemas.microsoft.com/office/drawing/2014/main" id="{A38534DD-9681-4D01-837E-55FD68D34DE5}"/>
                      </a:ext>
                    </a:extLst>
                  </p:cNvPr>
                  <p:cNvSpPr/>
                  <p:nvPr/>
                </p:nvSpPr>
                <p:spPr>
                  <a:xfrm>
                    <a:off x="5889057" y="768690"/>
                    <a:ext cx="156462" cy="214441"/>
                  </a:xfrm>
                  <a:custGeom>
                    <a:avLst/>
                    <a:gdLst>
                      <a:gd name="connsiteX0" fmla="*/ 147507 w 156462"/>
                      <a:gd name="connsiteY0" fmla="*/ 83162 h 214441"/>
                      <a:gd name="connsiteX1" fmla="*/ 114550 w 156462"/>
                      <a:gd name="connsiteY1" fmla="*/ 211686 h 214441"/>
                      <a:gd name="connsiteX2" fmla="*/ 8949 w 156462"/>
                      <a:gd name="connsiteY2" fmla="*/ 131295 h 214441"/>
                      <a:gd name="connsiteX3" fmla="*/ 19935 w 156462"/>
                      <a:gd name="connsiteY3" fmla="*/ 17757 h 214441"/>
                      <a:gd name="connsiteX4" fmla="*/ 41906 w 156462"/>
                      <a:gd name="connsiteY4" fmla="*/ 2771 h 214441"/>
                      <a:gd name="connsiteX5" fmla="*/ 68449 w 156462"/>
                      <a:gd name="connsiteY5" fmla="*/ 930 h 214441"/>
                      <a:gd name="connsiteX6" fmla="*/ 147507 w 156462"/>
                      <a:gd name="connsiteY6" fmla="*/ 83162 h 214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6462" h="214441">
                        <a:moveTo>
                          <a:pt x="147507" y="83162"/>
                        </a:moveTo>
                        <a:cubicBezTo>
                          <a:pt x="167572" y="140820"/>
                          <a:pt x="152777" y="198415"/>
                          <a:pt x="114550" y="211686"/>
                        </a:cubicBezTo>
                        <a:cubicBezTo>
                          <a:pt x="76323" y="224958"/>
                          <a:pt x="29015" y="189017"/>
                          <a:pt x="8949" y="131295"/>
                        </a:cubicBezTo>
                        <a:cubicBezTo>
                          <a:pt x="-6608" y="86464"/>
                          <a:pt x="-1211" y="41697"/>
                          <a:pt x="19935" y="17757"/>
                        </a:cubicBezTo>
                        <a:cubicBezTo>
                          <a:pt x="25967" y="10899"/>
                          <a:pt x="33333" y="5756"/>
                          <a:pt x="41906" y="2771"/>
                        </a:cubicBezTo>
                        <a:cubicBezTo>
                          <a:pt x="50415" y="-213"/>
                          <a:pt x="59432" y="-721"/>
                          <a:pt x="68449" y="930"/>
                        </a:cubicBezTo>
                        <a:cubicBezTo>
                          <a:pt x="99882" y="6645"/>
                          <a:pt x="131949" y="38331"/>
                          <a:pt x="147507" y="8316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6" name="Graphic 2">
                  <a:extLst>
                    <a:ext uri="{FF2B5EF4-FFF2-40B4-BE49-F238E27FC236}">
                      <a16:creationId xmlns:a16="http://schemas.microsoft.com/office/drawing/2014/main" id="{734CFB22-0926-4FED-8A93-66C21CE0631E}"/>
                    </a:ext>
                  </a:extLst>
                </p:cNvPr>
                <p:cNvGrpSpPr/>
                <p:nvPr/>
              </p:nvGrpSpPr>
              <p:grpSpPr>
                <a:xfrm>
                  <a:off x="5268707" y="650942"/>
                  <a:ext cx="158072" cy="273309"/>
                  <a:chOff x="5268707" y="650942"/>
                  <a:chExt cx="158072" cy="273309"/>
                </a:xfrm>
                <a:solidFill>
                  <a:schemeClr val="accent1"/>
                </a:solidFill>
              </p:grpSpPr>
              <p:sp>
                <p:nvSpPr>
                  <p:cNvPr id="1807" name="Freeform: Shape 1806">
                    <a:extLst>
                      <a:ext uri="{FF2B5EF4-FFF2-40B4-BE49-F238E27FC236}">
                        <a16:creationId xmlns:a16="http://schemas.microsoft.com/office/drawing/2014/main" id="{CAC8D67C-50FF-4405-8330-37B4CC667927}"/>
                      </a:ext>
                    </a:extLst>
                  </p:cNvPr>
                  <p:cNvSpPr/>
                  <p:nvPr/>
                </p:nvSpPr>
                <p:spPr>
                  <a:xfrm>
                    <a:off x="5360606" y="650942"/>
                    <a:ext cx="63626" cy="78989"/>
                  </a:xfrm>
                  <a:custGeom>
                    <a:avLst/>
                    <a:gdLst>
                      <a:gd name="connsiteX0" fmla="*/ 5271 w 63626"/>
                      <a:gd name="connsiteY0" fmla="*/ 40382 h 78989"/>
                      <a:gd name="connsiteX1" fmla="*/ 0 w 63626"/>
                      <a:gd name="connsiteY1" fmla="*/ 60765 h 78989"/>
                      <a:gd name="connsiteX2" fmla="*/ 26479 w 63626"/>
                      <a:gd name="connsiteY2" fmla="*/ 63369 h 78989"/>
                      <a:gd name="connsiteX3" fmla="*/ 48006 w 63626"/>
                      <a:gd name="connsiteY3" fmla="*/ 78990 h 78989"/>
                      <a:gd name="connsiteX4" fmla="*/ 57595 w 63626"/>
                      <a:gd name="connsiteY4" fmla="*/ 60257 h 78989"/>
                      <a:gd name="connsiteX5" fmla="*/ 50228 w 63626"/>
                      <a:gd name="connsiteY5" fmla="*/ 1012 h 78989"/>
                      <a:gd name="connsiteX6" fmla="*/ 5271 w 63626"/>
                      <a:gd name="connsiteY6" fmla="*/ 40382 h 7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626" h="78989">
                        <a:moveTo>
                          <a:pt x="5271" y="40382"/>
                        </a:moveTo>
                        <a:cubicBezTo>
                          <a:pt x="2603" y="47303"/>
                          <a:pt x="889" y="54225"/>
                          <a:pt x="0" y="60765"/>
                        </a:cubicBezTo>
                        <a:cubicBezTo>
                          <a:pt x="9080" y="59368"/>
                          <a:pt x="18034" y="60194"/>
                          <a:pt x="26479" y="63369"/>
                        </a:cubicBezTo>
                        <a:cubicBezTo>
                          <a:pt x="34925" y="66607"/>
                          <a:pt x="42101" y="71941"/>
                          <a:pt x="48006" y="78990"/>
                        </a:cubicBezTo>
                        <a:cubicBezTo>
                          <a:pt x="51689" y="73529"/>
                          <a:pt x="54928" y="67179"/>
                          <a:pt x="57595" y="60257"/>
                        </a:cubicBezTo>
                        <a:cubicBezTo>
                          <a:pt x="67945" y="33016"/>
                          <a:pt x="64643" y="6473"/>
                          <a:pt x="50228" y="1012"/>
                        </a:cubicBezTo>
                        <a:cubicBezTo>
                          <a:pt x="35751" y="-4513"/>
                          <a:pt x="15621" y="13140"/>
                          <a:pt x="5271" y="4038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8" name="Freeform: Shape 1807">
                    <a:extLst>
                      <a:ext uri="{FF2B5EF4-FFF2-40B4-BE49-F238E27FC236}">
                        <a16:creationId xmlns:a16="http://schemas.microsoft.com/office/drawing/2014/main" id="{2AB06E16-2F00-417B-A24B-4EC11C90CDA3}"/>
                      </a:ext>
                    </a:extLst>
                  </p:cNvPr>
                  <p:cNvSpPr/>
                  <p:nvPr/>
                </p:nvSpPr>
                <p:spPr>
                  <a:xfrm>
                    <a:off x="5268707" y="711040"/>
                    <a:ext cx="158072" cy="213211"/>
                  </a:xfrm>
                  <a:custGeom>
                    <a:avLst/>
                    <a:gdLst>
                      <a:gd name="connsiteX0" fmla="*/ 10492 w 158072"/>
                      <a:gd name="connsiteY0" fmla="*/ 80551 h 213211"/>
                      <a:gd name="connsiteX1" fmla="*/ 39702 w 158072"/>
                      <a:gd name="connsiteY1" fmla="*/ 209964 h 213211"/>
                      <a:gd name="connsiteX2" fmla="*/ 147589 w 158072"/>
                      <a:gd name="connsiteY2" fmla="*/ 132684 h 213211"/>
                      <a:gd name="connsiteX3" fmla="*/ 139842 w 158072"/>
                      <a:gd name="connsiteY3" fmla="*/ 18892 h 213211"/>
                      <a:gd name="connsiteX4" fmla="*/ 118315 w 158072"/>
                      <a:gd name="connsiteY4" fmla="*/ 3271 h 213211"/>
                      <a:gd name="connsiteX5" fmla="*/ 91836 w 158072"/>
                      <a:gd name="connsiteY5" fmla="*/ 668 h 213211"/>
                      <a:gd name="connsiteX6" fmla="*/ 10492 w 158072"/>
                      <a:gd name="connsiteY6" fmla="*/ 80551 h 213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8072" h="213211">
                        <a:moveTo>
                          <a:pt x="10492" y="80551"/>
                        </a:moveTo>
                        <a:cubicBezTo>
                          <a:pt x="-11224" y="137637"/>
                          <a:pt x="1856" y="195613"/>
                          <a:pt x="39702" y="209964"/>
                        </a:cubicBezTo>
                        <a:cubicBezTo>
                          <a:pt x="77548" y="224315"/>
                          <a:pt x="125872" y="189771"/>
                          <a:pt x="147589" y="132684"/>
                        </a:cubicBezTo>
                        <a:cubicBezTo>
                          <a:pt x="164480" y="88298"/>
                          <a:pt x="160289" y="43403"/>
                          <a:pt x="139842" y="18892"/>
                        </a:cubicBezTo>
                        <a:cubicBezTo>
                          <a:pt x="134000" y="11844"/>
                          <a:pt x="126761" y="6510"/>
                          <a:pt x="118315" y="3271"/>
                        </a:cubicBezTo>
                        <a:cubicBezTo>
                          <a:pt x="109870" y="33"/>
                          <a:pt x="100916" y="-729"/>
                          <a:pt x="91836" y="668"/>
                        </a:cubicBezTo>
                        <a:cubicBezTo>
                          <a:pt x="60277" y="5367"/>
                          <a:pt x="27384" y="36164"/>
                          <a:pt x="10492" y="8055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7" name="Graphic 2">
                  <a:extLst>
                    <a:ext uri="{FF2B5EF4-FFF2-40B4-BE49-F238E27FC236}">
                      <a16:creationId xmlns:a16="http://schemas.microsoft.com/office/drawing/2014/main" id="{6D470C15-A050-4D18-BB0F-62D49DBA2BEE}"/>
                    </a:ext>
                  </a:extLst>
                </p:cNvPr>
                <p:cNvGrpSpPr/>
                <p:nvPr/>
              </p:nvGrpSpPr>
              <p:grpSpPr>
                <a:xfrm>
                  <a:off x="4924753" y="592282"/>
                  <a:ext cx="210713" cy="236575"/>
                  <a:chOff x="4924753" y="592282"/>
                  <a:chExt cx="210713" cy="236575"/>
                </a:xfrm>
                <a:solidFill>
                  <a:schemeClr val="accent1"/>
                </a:solidFill>
              </p:grpSpPr>
              <p:sp>
                <p:nvSpPr>
                  <p:cNvPr id="1805" name="Freeform: Shape 1804">
                    <a:extLst>
                      <a:ext uri="{FF2B5EF4-FFF2-40B4-BE49-F238E27FC236}">
                        <a16:creationId xmlns:a16="http://schemas.microsoft.com/office/drawing/2014/main" id="{A1F026E1-E5E4-4E63-A302-8824C3C33CE0}"/>
                      </a:ext>
                    </a:extLst>
                  </p:cNvPr>
                  <p:cNvSpPr/>
                  <p:nvPr/>
                </p:nvSpPr>
                <p:spPr>
                  <a:xfrm>
                    <a:off x="5062283" y="592282"/>
                    <a:ext cx="73183" cy="76753"/>
                  </a:xfrm>
                  <a:custGeom>
                    <a:avLst/>
                    <a:gdLst>
                      <a:gd name="connsiteX0" fmla="*/ 11684 w 73183"/>
                      <a:gd name="connsiteY0" fmla="*/ 26271 h 76753"/>
                      <a:gd name="connsiteX1" fmla="*/ 0 w 73183"/>
                      <a:gd name="connsiteY1" fmla="*/ 43733 h 76753"/>
                      <a:gd name="connsiteX2" fmla="*/ 24130 w 73183"/>
                      <a:gd name="connsiteY2" fmla="*/ 54909 h 76753"/>
                      <a:gd name="connsiteX3" fmla="*/ 39307 w 73183"/>
                      <a:gd name="connsiteY3" fmla="*/ 76753 h 76753"/>
                      <a:gd name="connsiteX4" fmla="*/ 54483 w 73183"/>
                      <a:gd name="connsiteY4" fmla="*/ 62212 h 76753"/>
                      <a:gd name="connsiteX5" fmla="*/ 66992 w 73183"/>
                      <a:gd name="connsiteY5" fmla="*/ 3855 h 76753"/>
                      <a:gd name="connsiteX6" fmla="*/ 11684 w 73183"/>
                      <a:gd name="connsiteY6" fmla="*/ 26271 h 7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3" h="76753">
                        <a:moveTo>
                          <a:pt x="11684" y="26271"/>
                        </a:moveTo>
                        <a:cubicBezTo>
                          <a:pt x="6921" y="31986"/>
                          <a:pt x="2984" y="37891"/>
                          <a:pt x="0" y="43733"/>
                        </a:cubicBezTo>
                        <a:cubicBezTo>
                          <a:pt x="9017" y="45384"/>
                          <a:pt x="17208" y="49067"/>
                          <a:pt x="24130" y="54909"/>
                        </a:cubicBezTo>
                        <a:cubicBezTo>
                          <a:pt x="31051" y="60688"/>
                          <a:pt x="36068" y="68117"/>
                          <a:pt x="39307" y="76753"/>
                        </a:cubicBezTo>
                        <a:cubicBezTo>
                          <a:pt x="44577" y="72816"/>
                          <a:pt x="49720" y="67863"/>
                          <a:pt x="54483" y="62212"/>
                        </a:cubicBezTo>
                        <a:cubicBezTo>
                          <a:pt x="73215" y="39923"/>
                          <a:pt x="78803" y="13761"/>
                          <a:pt x="66992" y="3855"/>
                        </a:cubicBezTo>
                        <a:cubicBezTo>
                          <a:pt x="55182" y="-6114"/>
                          <a:pt x="30416" y="3919"/>
                          <a:pt x="11684" y="262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6" name="Freeform: Shape 1805">
                    <a:extLst>
                      <a:ext uri="{FF2B5EF4-FFF2-40B4-BE49-F238E27FC236}">
                        <a16:creationId xmlns:a16="http://schemas.microsoft.com/office/drawing/2014/main" id="{D5AB6B34-472E-4936-A3B2-6528D67F11C1}"/>
                      </a:ext>
                    </a:extLst>
                  </p:cNvPr>
                  <p:cNvSpPr/>
                  <p:nvPr/>
                </p:nvSpPr>
                <p:spPr>
                  <a:xfrm>
                    <a:off x="4924753" y="634898"/>
                    <a:ext cx="181228" cy="193959"/>
                  </a:xfrm>
                  <a:custGeom>
                    <a:avLst/>
                    <a:gdLst>
                      <a:gd name="connsiteX0" fmla="*/ 34406 w 181228"/>
                      <a:gd name="connsiteY0" fmla="*/ 49885 h 193959"/>
                      <a:gd name="connsiteX1" fmla="*/ 19547 w 181228"/>
                      <a:gd name="connsiteY1" fmla="*/ 181711 h 193959"/>
                      <a:gd name="connsiteX2" fmla="*/ 146801 w 181228"/>
                      <a:gd name="connsiteY2" fmla="*/ 144119 h 193959"/>
                      <a:gd name="connsiteX3" fmla="*/ 176900 w 181228"/>
                      <a:gd name="connsiteY3" fmla="*/ 34074 h 193959"/>
                      <a:gd name="connsiteX4" fmla="*/ 161723 w 181228"/>
                      <a:gd name="connsiteY4" fmla="*/ 12230 h 193959"/>
                      <a:gd name="connsiteX5" fmla="*/ 137593 w 181228"/>
                      <a:gd name="connsiteY5" fmla="*/ 1054 h 193959"/>
                      <a:gd name="connsiteX6" fmla="*/ 34406 w 181228"/>
                      <a:gd name="connsiteY6" fmla="*/ 49885 h 193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228" h="193959">
                        <a:moveTo>
                          <a:pt x="34406" y="49885"/>
                        </a:moveTo>
                        <a:cubicBezTo>
                          <a:pt x="-4837" y="96685"/>
                          <a:pt x="-11505" y="155740"/>
                          <a:pt x="19547" y="181711"/>
                        </a:cubicBezTo>
                        <a:cubicBezTo>
                          <a:pt x="50598" y="207746"/>
                          <a:pt x="107558" y="190919"/>
                          <a:pt x="146801" y="144119"/>
                        </a:cubicBezTo>
                        <a:cubicBezTo>
                          <a:pt x="177281" y="107734"/>
                          <a:pt x="188139" y="63982"/>
                          <a:pt x="176900" y="34074"/>
                        </a:cubicBezTo>
                        <a:cubicBezTo>
                          <a:pt x="173661" y="25501"/>
                          <a:pt x="168645" y="18072"/>
                          <a:pt x="161723" y="12230"/>
                        </a:cubicBezTo>
                        <a:cubicBezTo>
                          <a:pt x="154802" y="6451"/>
                          <a:pt x="146610" y="2768"/>
                          <a:pt x="137593" y="1054"/>
                        </a:cubicBezTo>
                        <a:cubicBezTo>
                          <a:pt x="106097" y="-4725"/>
                          <a:pt x="64886" y="13500"/>
                          <a:pt x="34406" y="4988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8" name="Graphic 2">
                  <a:extLst>
                    <a:ext uri="{FF2B5EF4-FFF2-40B4-BE49-F238E27FC236}">
                      <a16:creationId xmlns:a16="http://schemas.microsoft.com/office/drawing/2014/main" id="{8448B18A-CA91-4900-81FD-1E29CEF91DAD}"/>
                    </a:ext>
                  </a:extLst>
                </p:cNvPr>
                <p:cNvGrpSpPr/>
                <p:nvPr/>
              </p:nvGrpSpPr>
              <p:grpSpPr>
                <a:xfrm>
                  <a:off x="3593730" y="22851"/>
                  <a:ext cx="210712" cy="236574"/>
                  <a:chOff x="3593730" y="22851"/>
                  <a:chExt cx="210712" cy="236574"/>
                </a:xfrm>
                <a:solidFill>
                  <a:schemeClr val="accent1"/>
                </a:solidFill>
              </p:grpSpPr>
              <p:sp>
                <p:nvSpPr>
                  <p:cNvPr id="1803" name="Freeform: Shape 1802">
                    <a:extLst>
                      <a:ext uri="{FF2B5EF4-FFF2-40B4-BE49-F238E27FC236}">
                        <a16:creationId xmlns:a16="http://schemas.microsoft.com/office/drawing/2014/main" id="{736D04A8-1E95-49D1-AC21-AA411476234C}"/>
                      </a:ext>
                    </a:extLst>
                  </p:cNvPr>
                  <p:cNvSpPr/>
                  <p:nvPr/>
                </p:nvSpPr>
                <p:spPr>
                  <a:xfrm>
                    <a:off x="3731259" y="22851"/>
                    <a:ext cx="73183" cy="76716"/>
                  </a:xfrm>
                  <a:custGeom>
                    <a:avLst/>
                    <a:gdLst>
                      <a:gd name="connsiteX0" fmla="*/ 11684 w 73183"/>
                      <a:gd name="connsiteY0" fmla="*/ 26234 h 76716"/>
                      <a:gd name="connsiteX1" fmla="*/ 0 w 73183"/>
                      <a:gd name="connsiteY1" fmla="*/ 43696 h 76716"/>
                      <a:gd name="connsiteX2" fmla="*/ 24130 w 73183"/>
                      <a:gd name="connsiteY2" fmla="*/ 54872 h 76716"/>
                      <a:gd name="connsiteX3" fmla="*/ 39307 w 73183"/>
                      <a:gd name="connsiteY3" fmla="*/ 76716 h 76716"/>
                      <a:gd name="connsiteX4" fmla="*/ 54483 w 73183"/>
                      <a:gd name="connsiteY4" fmla="*/ 62175 h 76716"/>
                      <a:gd name="connsiteX5" fmla="*/ 66993 w 73183"/>
                      <a:gd name="connsiteY5" fmla="*/ 3818 h 76716"/>
                      <a:gd name="connsiteX6" fmla="*/ 11684 w 73183"/>
                      <a:gd name="connsiteY6" fmla="*/ 26234 h 76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3" h="76716">
                        <a:moveTo>
                          <a:pt x="11684" y="26234"/>
                        </a:moveTo>
                        <a:cubicBezTo>
                          <a:pt x="6922" y="31949"/>
                          <a:pt x="2985" y="37854"/>
                          <a:pt x="0" y="43696"/>
                        </a:cubicBezTo>
                        <a:cubicBezTo>
                          <a:pt x="9017" y="45347"/>
                          <a:pt x="17209" y="49030"/>
                          <a:pt x="24130" y="54872"/>
                        </a:cubicBezTo>
                        <a:cubicBezTo>
                          <a:pt x="31052" y="60651"/>
                          <a:pt x="36068" y="68080"/>
                          <a:pt x="39307" y="76716"/>
                        </a:cubicBezTo>
                        <a:cubicBezTo>
                          <a:pt x="44577" y="72779"/>
                          <a:pt x="49721" y="67826"/>
                          <a:pt x="54483" y="62175"/>
                        </a:cubicBezTo>
                        <a:cubicBezTo>
                          <a:pt x="73216" y="39886"/>
                          <a:pt x="78804" y="13724"/>
                          <a:pt x="66993" y="3818"/>
                        </a:cubicBezTo>
                        <a:cubicBezTo>
                          <a:pt x="55182" y="-6088"/>
                          <a:pt x="30417" y="3945"/>
                          <a:pt x="11684" y="2623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4" name="Freeform: Shape 1803">
                    <a:extLst>
                      <a:ext uri="{FF2B5EF4-FFF2-40B4-BE49-F238E27FC236}">
                        <a16:creationId xmlns:a16="http://schemas.microsoft.com/office/drawing/2014/main" id="{D900D012-8C35-418D-81A4-5703BE3F9F39}"/>
                      </a:ext>
                    </a:extLst>
                  </p:cNvPr>
                  <p:cNvSpPr/>
                  <p:nvPr/>
                </p:nvSpPr>
                <p:spPr>
                  <a:xfrm>
                    <a:off x="3593730" y="65476"/>
                    <a:ext cx="181228" cy="193949"/>
                  </a:xfrm>
                  <a:custGeom>
                    <a:avLst/>
                    <a:gdLst>
                      <a:gd name="connsiteX0" fmla="*/ 34406 w 181228"/>
                      <a:gd name="connsiteY0" fmla="*/ 49903 h 193949"/>
                      <a:gd name="connsiteX1" fmla="*/ 19547 w 181228"/>
                      <a:gd name="connsiteY1" fmla="*/ 181729 h 193949"/>
                      <a:gd name="connsiteX2" fmla="*/ 146801 w 181228"/>
                      <a:gd name="connsiteY2" fmla="*/ 144137 h 193949"/>
                      <a:gd name="connsiteX3" fmla="*/ 176900 w 181228"/>
                      <a:gd name="connsiteY3" fmla="*/ 34092 h 193949"/>
                      <a:gd name="connsiteX4" fmla="*/ 161723 w 181228"/>
                      <a:gd name="connsiteY4" fmla="*/ 12248 h 193949"/>
                      <a:gd name="connsiteX5" fmla="*/ 137593 w 181228"/>
                      <a:gd name="connsiteY5" fmla="*/ 1072 h 193949"/>
                      <a:gd name="connsiteX6" fmla="*/ 34406 w 181228"/>
                      <a:gd name="connsiteY6" fmla="*/ 49903 h 193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228" h="193949">
                        <a:moveTo>
                          <a:pt x="34406" y="49903"/>
                        </a:moveTo>
                        <a:cubicBezTo>
                          <a:pt x="-4837" y="96703"/>
                          <a:pt x="-11505" y="155758"/>
                          <a:pt x="19547" y="181729"/>
                        </a:cubicBezTo>
                        <a:cubicBezTo>
                          <a:pt x="50598" y="207701"/>
                          <a:pt x="107558" y="190937"/>
                          <a:pt x="146801" y="144137"/>
                        </a:cubicBezTo>
                        <a:cubicBezTo>
                          <a:pt x="177281" y="107752"/>
                          <a:pt x="188139" y="64000"/>
                          <a:pt x="176900" y="34092"/>
                        </a:cubicBezTo>
                        <a:cubicBezTo>
                          <a:pt x="173661" y="25519"/>
                          <a:pt x="168645" y="18090"/>
                          <a:pt x="161723" y="12248"/>
                        </a:cubicBezTo>
                        <a:cubicBezTo>
                          <a:pt x="154802" y="6469"/>
                          <a:pt x="146610" y="2786"/>
                          <a:pt x="137593" y="1072"/>
                        </a:cubicBezTo>
                        <a:cubicBezTo>
                          <a:pt x="106097" y="-4770"/>
                          <a:pt x="64885" y="13518"/>
                          <a:pt x="34406" y="49903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79" name="Graphic 2">
                  <a:extLst>
                    <a:ext uri="{FF2B5EF4-FFF2-40B4-BE49-F238E27FC236}">
                      <a16:creationId xmlns:a16="http://schemas.microsoft.com/office/drawing/2014/main" id="{93F9E335-3236-4FB4-BD06-BAF66F85C16E}"/>
                    </a:ext>
                  </a:extLst>
                </p:cNvPr>
                <p:cNvGrpSpPr/>
                <p:nvPr/>
              </p:nvGrpSpPr>
              <p:grpSpPr>
                <a:xfrm>
                  <a:off x="4619299" y="483927"/>
                  <a:ext cx="146760" cy="287747"/>
                  <a:chOff x="4619299" y="483927"/>
                  <a:chExt cx="146760" cy="287747"/>
                </a:xfrm>
                <a:solidFill>
                  <a:schemeClr val="accent1"/>
                </a:solidFill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4AA13918-4472-4C88-8F2F-E543AE053A3F}"/>
                      </a:ext>
                    </a:extLst>
                  </p:cNvPr>
                  <p:cNvSpPr/>
                  <p:nvPr/>
                </p:nvSpPr>
                <p:spPr>
                  <a:xfrm>
                    <a:off x="4668274" y="483927"/>
                    <a:ext cx="55975" cy="74364"/>
                  </a:xfrm>
                  <a:custGeom>
                    <a:avLst/>
                    <a:gdLst>
                      <a:gd name="connsiteX0" fmla="*/ 55935 w 55975"/>
                      <a:gd name="connsiteY0" fmla="*/ 53537 h 74364"/>
                      <a:gd name="connsiteX1" fmla="*/ 53014 w 55975"/>
                      <a:gd name="connsiteY1" fmla="*/ 74365 h 74364"/>
                      <a:gd name="connsiteX2" fmla="*/ 27551 w 55975"/>
                      <a:gd name="connsiteY2" fmla="*/ 66681 h 74364"/>
                      <a:gd name="connsiteX3" fmla="*/ 1706 w 55975"/>
                      <a:gd name="connsiteY3" fmla="*/ 72904 h 74364"/>
                      <a:gd name="connsiteX4" fmla="*/ 55 w 55975"/>
                      <a:gd name="connsiteY4" fmla="*/ 51949 h 74364"/>
                      <a:gd name="connsiteX5" fmla="*/ 29519 w 55975"/>
                      <a:gd name="connsiteY5" fmla="*/ 6 h 74364"/>
                      <a:gd name="connsiteX6" fmla="*/ 55935 w 55975"/>
                      <a:gd name="connsiteY6" fmla="*/ 53537 h 74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975" h="74364">
                        <a:moveTo>
                          <a:pt x="55935" y="53537"/>
                        </a:moveTo>
                        <a:cubicBezTo>
                          <a:pt x="55745" y="60966"/>
                          <a:pt x="54729" y="68015"/>
                          <a:pt x="53014" y="74365"/>
                        </a:cubicBezTo>
                        <a:cubicBezTo>
                          <a:pt x="45140" y="69602"/>
                          <a:pt x="36568" y="66935"/>
                          <a:pt x="27551" y="66681"/>
                        </a:cubicBezTo>
                        <a:cubicBezTo>
                          <a:pt x="18534" y="66427"/>
                          <a:pt x="9834" y="68650"/>
                          <a:pt x="1706" y="72904"/>
                        </a:cubicBezTo>
                        <a:cubicBezTo>
                          <a:pt x="436" y="66427"/>
                          <a:pt x="-199" y="59379"/>
                          <a:pt x="55" y="51949"/>
                        </a:cubicBezTo>
                        <a:cubicBezTo>
                          <a:pt x="881" y="22803"/>
                          <a:pt x="14089" y="-438"/>
                          <a:pt x="29519" y="6"/>
                        </a:cubicBezTo>
                        <a:cubicBezTo>
                          <a:pt x="44950" y="451"/>
                          <a:pt x="56761" y="24454"/>
                          <a:pt x="55935" y="5353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2" name="Freeform: Shape 1801">
                    <a:extLst>
                      <a:ext uri="{FF2B5EF4-FFF2-40B4-BE49-F238E27FC236}">
                        <a16:creationId xmlns:a16="http://schemas.microsoft.com/office/drawing/2014/main" id="{937ABC23-7B4A-485B-B8D2-7F6BB9A3C587}"/>
                      </a:ext>
                    </a:extLst>
                  </p:cNvPr>
                  <p:cNvSpPr/>
                  <p:nvPr/>
                </p:nvSpPr>
                <p:spPr>
                  <a:xfrm>
                    <a:off x="4619299" y="550525"/>
                    <a:ext cx="146760" cy="221148"/>
                  </a:xfrm>
                  <a:custGeom>
                    <a:avLst/>
                    <a:gdLst>
                      <a:gd name="connsiteX0" fmla="*/ 146693 w 146760"/>
                      <a:gd name="connsiteY0" fmla="*/ 112732 h 221148"/>
                      <a:gd name="connsiteX1" fmla="*/ 70176 w 146760"/>
                      <a:gd name="connsiteY1" fmla="*/ 221127 h 221148"/>
                      <a:gd name="connsiteX2" fmla="*/ 72 w 146760"/>
                      <a:gd name="connsiteY2" fmla="*/ 108478 h 221148"/>
                      <a:gd name="connsiteX3" fmla="*/ 50745 w 146760"/>
                      <a:gd name="connsiteY3" fmla="*/ 6243 h 221148"/>
                      <a:gd name="connsiteX4" fmla="*/ 76589 w 146760"/>
                      <a:gd name="connsiteY4" fmla="*/ 20 h 221148"/>
                      <a:gd name="connsiteX5" fmla="*/ 102053 w 146760"/>
                      <a:gd name="connsiteY5" fmla="*/ 7703 h 221148"/>
                      <a:gd name="connsiteX6" fmla="*/ 146693 w 146760"/>
                      <a:gd name="connsiteY6" fmla="*/ 112732 h 221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760" h="221148">
                        <a:moveTo>
                          <a:pt x="146693" y="112732"/>
                        </a:moveTo>
                        <a:cubicBezTo>
                          <a:pt x="144915" y="173756"/>
                          <a:pt x="110689" y="222333"/>
                          <a:pt x="70176" y="221127"/>
                        </a:cubicBezTo>
                        <a:cubicBezTo>
                          <a:pt x="29726" y="219984"/>
                          <a:pt x="-1706" y="169501"/>
                          <a:pt x="72" y="108478"/>
                        </a:cubicBezTo>
                        <a:cubicBezTo>
                          <a:pt x="1469" y="61043"/>
                          <a:pt x="22424" y="21102"/>
                          <a:pt x="50745" y="6243"/>
                        </a:cubicBezTo>
                        <a:cubicBezTo>
                          <a:pt x="58873" y="1988"/>
                          <a:pt x="67572" y="-234"/>
                          <a:pt x="76589" y="20"/>
                        </a:cubicBezTo>
                        <a:cubicBezTo>
                          <a:pt x="85606" y="274"/>
                          <a:pt x="94179" y="3004"/>
                          <a:pt x="102053" y="7703"/>
                        </a:cubicBezTo>
                        <a:cubicBezTo>
                          <a:pt x="129358" y="24277"/>
                          <a:pt x="148027" y="65298"/>
                          <a:pt x="146693" y="11273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0" name="Graphic 2">
                  <a:extLst>
                    <a:ext uri="{FF2B5EF4-FFF2-40B4-BE49-F238E27FC236}">
                      <a16:creationId xmlns:a16="http://schemas.microsoft.com/office/drawing/2014/main" id="{879D9963-C084-4817-B93D-451A0A655B18}"/>
                    </a:ext>
                  </a:extLst>
                </p:cNvPr>
                <p:cNvGrpSpPr/>
                <p:nvPr/>
              </p:nvGrpSpPr>
              <p:grpSpPr>
                <a:xfrm>
                  <a:off x="4371642" y="410722"/>
                  <a:ext cx="158072" cy="273330"/>
                  <a:chOff x="4371642" y="410722"/>
                  <a:chExt cx="158072" cy="273330"/>
                </a:xfrm>
                <a:solidFill>
                  <a:schemeClr val="accent1"/>
                </a:solidFill>
              </p:grpSpPr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C0930987-2F81-4378-9BFB-E744CD05927F}"/>
                      </a:ext>
                    </a:extLst>
                  </p:cNvPr>
                  <p:cNvSpPr/>
                  <p:nvPr/>
                </p:nvSpPr>
                <p:spPr>
                  <a:xfrm>
                    <a:off x="4463605" y="410722"/>
                    <a:ext cx="63626" cy="78989"/>
                  </a:xfrm>
                  <a:custGeom>
                    <a:avLst/>
                    <a:gdLst>
                      <a:gd name="connsiteX0" fmla="*/ 5271 w 63626"/>
                      <a:gd name="connsiteY0" fmla="*/ 40382 h 78989"/>
                      <a:gd name="connsiteX1" fmla="*/ 0 w 63626"/>
                      <a:gd name="connsiteY1" fmla="*/ 60765 h 78989"/>
                      <a:gd name="connsiteX2" fmla="*/ 26479 w 63626"/>
                      <a:gd name="connsiteY2" fmla="*/ 63369 h 78989"/>
                      <a:gd name="connsiteX3" fmla="*/ 48006 w 63626"/>
                      <a:gd name="connsiteY3" fmla="*/ 78990 h 78989"/>
                      <a:gd name="connsiteX4" fmla="*/ 57595 w 63626"/>
                      <a:gd name="connsiteY4" fmla="*/ 60257 h 78989"/>
                      <a:gd name="connsiteX5" fmla="*/ 50229 w 63626"/>
                      <a:gd name="connsiteY5" fmla="*/ 1012 h 78989"/>
                      <a:gd name="connsiteX6" fmla="*/ 5271 w 63626"/>
                      <a:gd name="connsiteY6" fmla="*/ 40382 h 7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626" h="78989">
                        <a:moveTo>
                          <a:pt x="5271" y="40382"/>
                        </a:moveTo>
                        <a:cubicBezTo>
                          <a:pt x="2604" y="47303"/>
                          <a:pt x="889" y="54225"/>
                          <a:pt x="0" y="60765"/>
                        </a:cubicBezTo>
                        <a:cubicBezTo>
                          <a:pt x="9080" y="59368"/>
                          <a:pt x="18034" y="60194"/>
                          <a:pt x="26479" y="63369"/>
                        </a:cubicBezTo>
                        <a:cubicBezTo>
                          <a:pt x="34925" y="66607"/>
                          <a:pt x="42101" y="71941"/>
                          <a:pt x="48006" y="78990"/>
                        </a:cubicBezTo>
                        <a:cubicBezTo>
                          <a:pt x="51689" y="73529"/>
                          <a:pt x="54928" y="67179"/>
                          <a:pt x="57595" y="60257"/>
                        </a:cubicBezTo>
                        <a:cubicBezTo>
                          <a:pt x="67945" y="33016"/>
                          <a:pt x="64643" y="6473"/>
                          <a:pt x="50229" y="1012"/>
                        </a:cubicBezTo>
                        <a:cubicBezTo>
                          <a:pt x="35687" y="-4513"/>
                          <a:pt x="15621" y="13140"/>
                          <a:pt x="5271" y="4038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465C570E-2367-40F2-92B1-A18C14B246E6}"/>
                      </a:ext>
                    </a:extLst>
                  </p:cNvPr>
                  <p:cNvSpPr/>
                  <p:nvPr/>
                </p:nvSpPr>
                <p:spPr>
                  <a:xfrm>
                    <a:off x="4371642" y="470819"/>
                    <a:ext cx="158072" cy="213232"/>
                  </a:xfrm>
                  <a:custGeom>
                    <a:avLst/>
                    <a:gdLst>
                      <a:gd name="connsiteX0" fmla="*/ 10492 w 158072"/>
                      <a:gd name="connsiteY0" fmla="*/ 80551 h 213232"/>
                      <a:gd name="connsiteX1" fmla="*/ 39703 w 158072"/>
                      <a:gd name="connsiteY1" fmla="*/ 209964 h 213232"/>
                      <a:gd name="connsiteX2" fmla="*/ 147589 w 158072"/>
                      <a:gd name="connsiteY2" fmla="*/ 132684 h 213232"/>
                      <a:gd name="connsiteX3" fmla="*/ 139842 w 158072"/>
                      <a:gd name="connsiteY3" fmla="*/ 18892 h 213232"/>
                      <a:gd name="connsiteX4" fmla="*/ 118316 w 158072"/>
                      <a:gd name="connsiteY4" fmla="*/ 3271 h 213232"/>
                      <a:gd name="connsiteX5" fmla="*/ 91836 w 158072"/>
                      <a:gd name="connsiteY5" fmla="*/ 668 h 213232"/>
                      <a:gd name="connsiteX6" fmla="*/ 10492 w 158072"/>
                      <a:gd name="connsiteY6" fmla="*/ 80551 h 213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8072" h="213232">
                        <a:moveTo>
                          <a:pt x="10492" y="80551"/>
                        </a:moveTo>
                        <a:cubicBezTo>
                          <a:pt x="-11225" y="137637"/>
                          <a:pt x="1856" y="195613"/>
                          <a:pt x="39703" y="209964"/>
                        </a:cubicBezTo>
                        <a:cubicBezTo>
                          <a:pt x="77548" y="224378"/>
                          <a:pt x="125872" y="189771"/>
                          <a:pt x="147589" y="132684"/>
                        </a:cubicBezTo>
                        <a:cubicBezTo>
                          <a:pt x="164480" y="88298"/>
                          <a:pt x="160289" y="43403"/>
                          <a:pt x="139842" y="18892"/>
                        </a:cubicBezTo>
                        <a:cubicBezTo>
                          <a:pt x="134000" y="11844"/>
                          <a:pt x="126761" y="6510"/>
                          <a:pt x="118316" y="3271"/>
                        </a:cubicBezTo>
                        <a:cubicBezTo>
                          <a:pt x="109870" y="33"/>
                          <a:pt x="100917" y="-729"/>
                          <a:pt x="91836" y="668"/>
                        </a:cubicBezTo>
                        <a:cubicBezTo>
                          <a:pt x="60340" y="5367"/>
                          <a:pt x="27384" y="36164"/>
                          <a:pt x="10492" y="8055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1" name="Graphic 2">
                  <a:extLst>
                    <a:ext uri="{FF2B5EF4-FFF2-40B4-BE49-F238E27FC236}">
                      <a16:creationId xmlns:a16="http://schemas.microsoft.com/office/drawing/2014/main" id="{2462C9A6-B203-4D39-BA62-1246FBA759F0}"/>
                    </a:ext>
                  </a:extLst>
                </p:cNvPr>
                <p:cNvGrpSpPr/>
                <p:nvPr/>
              </p:nvGrpSpPr>
              <p:grpSpPr>
                <a:xfrm>
                  <a:off x="4097729" y="312057"/>
                  <a:ext cx="210776" cy="236575"/>
                  <a:chOff x="4097729" y="312057"/>
                  <a:chExt cx="210776" cy="236575"/>
                </a:xfrm>
                <a:solidFill>
                  <a:schemeClr val="accent1"/>
                </a:solidFill>
              </p:grpSpPr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1DB19208-1920-48AF-BE75-74646DC15652}"/>
                      </a:ext>
                    </a:extLst>
                  </p:cNvPr>
                  <p:cNvSpPr/>
                  <p:nvPr/>
                </p:nvSpPr>
                <p:spPr>
                  <a:xfrm>
                    <a:off x="4235322" y="312057"/>
                    <a:ext cx="73183" cy="76753"/>
                  </a:xfrm>
                  <a:custGeom>
                    <a:avLst/>
                    <a:gdLst>
                      <a:gd name="connsiteX0" fmla="*/ 11684 w 73183"/>
                      <a:gd name="connsiteY0" fmla="*/ 26271 h 76753"/>
                      <a:gd name="connsiteX1" fmla="*/ 0 w 73183"/>
                      <a:gd name="connsiteY1" fmla="*/ 43733 h 76753"/>
                      <a:gd name="connsiteX2" fmla="*/ 24130 w 73183"/>
                      <a:gd name="connsiteY2" fmla="*/ 54909 h 76753"/>
                      <a:gd name="connsiteX3" fmla="*/ 39307 w 73183"/>
                      <a:gd name="connsiteY3" fmla="*/ 76753 h 76753"/>
                      <a:gd name="connsiteX4" fmla="*/ 54483 w 73183"/>
                      <a:gd name="connsiteY4" fmla="*/ 62212 h 76753"/>
                      <a:gd name="connsiteX5" fmla="*/ 66993 w 73183"/>
                      <a:gd name="connsiteY5" fmla="*/ 3855 h 76753"/>
                      <a:gd name="connsiteX6" fmla="*/ 11684 w 73183"/>
                      <a:gd name="connsiteY6" fmla="*/ 26271 h 7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183" h="76753">
                        <a:moveTo>
                          <a:pt x="11684" y="26271"/>
                        </a:moveTo>
                        <a:cubicBezTo>
                          <a:pt x="6922" y="31986"/>
                          <a:pt x="2985" y="37891"/>
                          <a:pt x="0" y="43733"/>
                        </a:cubicBezTo>
                        <a:cubicBezTo>
                          <a:pt x="9017" y="45384"/>
                          <a:pt x="17209" y="49067"/>
                          <a:pt x="24130" y="54909"/>
                        </a:cubicBezTo>
                        <a:cubicBezTo>
                          <a:pt x="31052" y="60688"/>
                          <a:pt x="36068" y="68117"/>
                          <a:pt x="39307" y="76753"/>
                        </a:cubicBezTo>
                        <a:cubicBezTo>
                          <a:pt x="44577" y="72816"/>
                          <a:pt x="49721" y="67863"/>
                          <a:pt x="54483" y="62212"/>
                        </a:cubicBezTo>
                        <a:cubicBezTo>
                          <a:pt x="73216" y="39923"/>
                          <a:pt x="78804" y="13761"/>
                          <a:pt x="66993" y="3855"/>
                        </a:cubicBezTo>
                        <a:cubicBezTo>
                          <a:pt x="55118" y="-6114"/>
                          <a:pt x="30353" y="3919"/>
                          <a:pt x="11684" y="262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4B158E6F-938B-4C84-AA8F-B6BEAFE2754C}"/>
                      </a:ext>
                    </a:extLst>
                  </p:cNvPr>
                  <p:cNvSpPr/>
                  <p:nvPr/>
                </p:nvSpPr>
                <p:spPr>
                  <a:xfrm>
                    <a:off x="4097729" y="354655"/>
                    <a:ext cx="181228" cy="193977"/>
                  </a:xfrm>
                  <a:custGeom>
                    <a:avLst/>
                    <a:gdLst>
                      <a:gd name="connsiteX0" fmla="*/ 34406 w 181228"/>
                      <a:gd name="connsiteY0" fmla="*/ 49903 h 193977"/>
                      <a:gd name="connsiteX1" fmla="*/ 19547 w 181228"/>
                      <a:gd name="connsiteY1" fmla="*/ 181729 h 193977"/>
                      <a:gd name="connsiteX2" fmla="*/ 146801 w 181228"/>
                      <a:gd name="connsiteY2" fmla="*/ 144137 h 193977"/>
                      <a:gd name="connsiteX3" fmla="*/ 176900 w 181228"/>
                      <a:gd name="connsiteY3" fmla="*/ 34092 h 193977"/>
                      <a:gd name="connsiteX4" fmla="*/ 161723 w 181228"/>
                      <a:gd name="connsiteY4" fmla="*/ 12248 h 193977"/>
                      <a:gd name="connsiteX5" fmla="*/ 137593 w 181228"/>
                      <a:gd name="connsiteY5" fmla="*/ 1072 h 193977"/>
                      <a:gd name="connsiteX6" fmla="*/ 34406 w 181228"/>
                      <a:gd name="connsiteY6" fmla="*/ 49903 h 193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228" h="193977">
                        <a:moveTo>
                          <a:pt x="34406" y="49903"/>
                        </a:moveTo>
                        <a:cubicBezTo>
                          <a:pt x="-4837" y="96703"/>
                          <a:pt x="-11505" y="155758"/>
                          <a:pt x="19547" y="181729"/>
                        </a:cubicBezTo>
                        <a:cubicBezTo>
                          <a:pt x="50598" y="207764"/>
                          <a:pt x="107558" y="190937"/>
                          <a:pt x="146801" y="144137"/>
                        </a:cubicBezTo>
                        <a:cubicBezTo>
                          <a:pt x="177281" y="107752"/>
                          <a:pt x="188139" y="64000"/>
                          <a:pt x="176900" y="34092"/>
                        </a:cubicBezTo>
                        <a:cubicBezTo>
                          <a:pt x="173661" y="25519"/>
                          <a:pt x="168645" y="18090"/>
                          <a:pt x="161723" y="12248"/>
                        </a:cubicBezTo>
                        <a:cubicBezTo>
                          <a:pt x="154802" y="6469"/>
                          <a:pt x="146610" y="2786"/>
                          <a:pt x="137593" y="1072"/>
                        </a:cubicBezTo>
                        <a:cubicBezTo>
                          <a:pt x="106161" y="-4770"/>
                          <a:pt x="64949" y="13518"/>
                          <a:pt x="34406" y="49903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2" name="Graphic 2">
                  <a:extLst>
                    <a:ext uri="{FF2B5EF4-FFF2-40B4-BE49-F238E27FC236}">
                      <a16:creationId xmlns:a16="http://schemas.microsoft.com/office/drawing/2014/main" id="{C6B960D8-90D1-4DCB-8924-87C7B1748825}"/>
                    </a:ext>
                  </a:extLst>
                </p:cNvPr>
                <p:cNvGrpSpPr/>
                <p:nvPr/>
              </p:nvGrpSpPr>
              <p:grpSpPr>
                <a:xfrm>
                  <a:off x="3870316" y="145916"/>
                  <a:ext cx="146760" cy="287746"/>
                  <a:chOff x="3870316" y="145916"/>
                  <a:chExt cx="146760" cy="287746"/>
                </a:xfrm>
                <a:solidFill>
                  <a:schemeClr val="accent1"/>
                </a:solidFill>
              </p:grpSpPr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9410BB57-DD9E-40FF-8826-D04FFC3CB60C}"/>
                      </a:ext>
                    </a:extLst>
                  </p:cNvPr>
                  <p:cNvSpPr/>
                  <p:nvPr/>
                </p:nvSpPr>
                <p:spPr>
                  <a:xfrm>
                    <a:off x="3919291" y="145916"/>
                    <a:ext cx="55976" cy="74364"/>
                  </a:xfrm>
                  <a:custGeom>
                    <a:avLst/>
                    <a:gdLst>
                      <a:gd name="connsiteX0" fmla="*/ 55935 w 55976"/>
                      <a:gd name="connsiteY0" fmla="*/ 53537 h 74364"/>
                      <a:gd name="connsiteX1" fmla="*/ 53014 w 55976"/>
                      <a:gd name="connsiteY1" fmla="*/ 74365 h 74364"/>
                      <a:gd name="connsiteX2" fmla="*/ 27551 w 55976"/>
                      <a:gd name="connsiteY2" fmla="*/ 66681 h 74364"/>
                      <a:gd name="connsiteX3" fmla="*/ 1706 w 55976"/>
                      <a:gd name="connsiteY3" fmla="*/ 72904 h 74364"/>
                      <a:gd name="connsiteX4" fmla="*/ 55 w 55976"/>
                      <a:gd name="connsiteY4" fmla="*/ 51949 h 74364"/>
                      <a:gd name="connsiteX5" fmla="*/ 29519 w 55976"/>
                      <a:gd name="connsiteY5" fmla="*/ 6 h 74364"/>
                      <a:gd name="connsiteX6" fmla="*/ 55935 w 55976"/>
                      <a:gd name="connsiteY6" fmla="*/ 53537 h 74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976" h="74364">
                        <a:moveTo>
                          <a:pt x="55935" y="53537"/>
                        </a:moveTo>
                        <a:cubicBezTo>
                          <a:pt x="55745" y="60966"/>
                          <a:pt x="54729" y="68015"/>
                          <a:pt x="53014" y="74365"/>
                        </a:cubicBezTo>
                        <a:cubicBezTo>
                          <a:pt x="45140" y="69602"/>
                          <a:pt x="36568" y="66935"/>
                          <a:pt x="27551" y="66681"/>
                        </a:cubicBezTo>
                        <a:cubicBezTo>
                          <a:pt x="18534" y="66427"/>
                          <a:pt x="9834" y="68650"/>
                          <a:pt x="1706" y="72904"/>
                        </a:cubicBezTo>
                        <a:cubicBezTo>
                          <a:pt x="436" y="66427"/>
                          <a:pt x="-199" y="59379"/>
                          <a:pt x="55" y="51949"/>
                        </a:cubicBezTo>
                        <a:cubicBezTo>
                          <a:pt x="881" y="22803"/>
                          <a:pt x="14089" y="-438"/>
                          <a:pt x="29519" y="6"/>
                        </a:cubicBezTo>
                        <a:cubicBezTo>
                          <a:pt x="44950" y="451"/>
                          <a:pt x="56761" y="24454"/>
                          <a:pt x="55935" y="5353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DDD7D202-0F1E-4834-97A8-99C66DC7D0A8}"/>
                      </a:ext>
                    </a:extLst>
                  </p:cNvPr>
                  <p:cNvSpPr/>
                  <p:nvPr/>
                </p:nvSpPr>
                <p:spPr>
                  <a:xfrm>
                    <a:off x="3870316" y="212514"/>
                    <a:ext cx="146760" cy="221148"/>
                  </a:xfrm>
                  <a:custGeom>
                    <a:avLst/>
                    <a:gdLst>
                      <a:gd name="connsiteX0" fmla="*/ 146693 w 146760"/>
                      <a:gd name="connsiteY0" fmla="*/ 112732 h 221148"/>
                      <a:gd name="connsiteX1" fmla="*/ 70176 w 146760"/>
                      <a:gd name="connsiteY1" fmla="*/ 221127 h 221148"/>
                      <a:gd name="connsiteX2" fmla="*/ 72 w 146760"/>
                      <a:gd name="connsiteY2" fmla="*/ 108478 h 221148"/>
                      <a:gd name="connsiteX3" fmla="*/ 50745 w 146760"/>
                      <a:gd name="connsiteY3" fmla="*/ 6243 h 221148"/>
                      <a:gd name="connsiteX4" fmla="*/ 76589 w 146760"/>
                      <a:gd name="connsiteY4" fmla="*/ 20 h 221148"/>
                      <a:gd name="connsiteX5" fmla="*/ 102053 w 146760"/>
                      <a:gd name="connsiteY5" fmla="*/ 7703 h 221148"/>
                      <a:gd name="connsiteX6" fmla="*/ 146693 w 146760"/>
                      <a:gd name="connsiteY6" fmla="*/ 112732 h 221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760" h="221148">
                        <a:moveTo>
                          <a:pt x="146693" y="112732"/>
                        </a:moveTo>
                        <a:cubicBezTo>
                          <a:pt x="144915" y="173756"/>
                          <a:pt x="110689" y="222333"/>
                          <a:pt x="70176" y="221127"/>
                        </a:cubicBezTo>
                        <a:cubicBezTo>
                          <a:pt x="29726" y="219984"/>
                          <a:pt x="-1706" y="169501"/>
                          <a:pt x="72" y="108478"/>
                        </a:cubicBezTo>
                        <a:cubicBezTo>
                          <a:pt x="1469" y="61043"/>
                          <a:pt x="22424" y="21102"/>
                          <a:pt x="50745" y="6243"/>
                        </a:cubicBezTo>
                        <a:cubicBezTo>
                          <a:pt x="58873" y="1988"/>
                          <a:pt x="67572" y="-234"/>
                          <a:pt x="76589" y="20"/>
                        </a:cubicBezTo>
                        <a:cubicBezTo>
                          <a:pt x="85606" y="274"/>
                          <a:pt x="94179" y="3004"/>
                          <a:pt x="102053" y="7703"/>
                        </a:cubicBezTo>
                        <a:cubicBezTo>
                          <a:pt x="129358" y="24277"/>
                          <a:pt x="148027" y="65298"/>
                          <a:pt x="146693" y="11273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3" name="Graphic 2">
                  <a:extLst>
                    <a:ext uri="{FF2B5EF4-FFF2-40B4-BE49-F238E27FC236}">
                      <a16:creationId xmlns:a16="http://schemas.microsoft.com/office/drawing/2014/main" id="{868BD9C7-1789-472F-9EB9-289F12BBF8DD}"/>
                    </a:ext>
                  </a:extLst>
                </p:cNvPr>
                <p:cNvGrpSpPr/>
                <p:nvPr/>
              </p:nvGrpSpPr>
              <p:grpSpPr>
                <a:xfrm>
                  <a:off x="8250768" y="295402"/>
                  <a:ext cx="209889" cy="237398"/>
                  <a:chOff x="8250768" y="295402"/>
                  <a:chExt cx="209889" cy="237398"/>
                </a:xfrm>
                <a:solidFill>
                  <a:schemeClr val="accent1"/>
                </a:solidFill>
              </p:grpSpPr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849B002C-7074-463C-B4BE-B374A6A90D7A}"/>
                      </a:ext>
                    </a:extLst>
                  </p:cNvPr>
                  <p:cNvSpPr/>
                  <p:nvPr/>
                </p:nvSpPr>
                <p:spPr>
                  <a:xfrm>
                    <a:off x="8250768" y="295402"/>
                    <a:ext cx="73065" cy="76898"/>
                  </a:xfrm>
                  <a:custGeom>
                    <a:avLst/>
                    <a:gdLst>
                      <a:gd name="connsiteX0" fmla="*/ 18455 w 73065"/>
                      <a:gd name="connsiteY0" fmla="*/ 62230 h 76898"/>
                      <a:gd name="connsiteX1" fmla="*/ 33568 w 73065"/>
                      <a:gd name="connsiteY1" fmla="*/ 76898 h 76898"/>
                      <a:gd name="connsiteX2" fmla="*/ 48872 w 73065"/>
                      <a:gd name="connsiteY2" fmla="*/ 55181 h 76898"/>
                      <a:gd name="connsiteX3" fmla="*/ 73065 w 73065"/>
                      <a:gd name="connsiteY3" fmla="*/ 44132 h 76898"/>
                      <a:gd name="connsiteX4" fmla="*/ 61509 w 73065"/>
                      <a:gd name="connsiteY4" fmla="*/ 26543 h 76898"/>
                      <a:gd name="connsiteX5" fmla="*/ 6327 w 73065"/>
                      <a:gd name="connsiteY5" fmla="*/ 3746 h 76898"/>
                      <a:gd name="connsiteX6" fmla="*/ 18455 w 73065"/>
                      <a:gd name="connsiteY6" fmla="*/ 62230 h 76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065" h="76898">
                        <a:moveTo>
                          <a:pt x="18455" y="62230"/>
                        </a:moveTo>
                        <a:cubicBezTo>
                          <a:pt x="23218" y="67945"/>
                          <a:pt x="28362" y="72898"/>
                          <a:pt x="33568" y="76898"/>
                        </a:cubicBezTo>
                        <a:cubicBezTo>
                          <a:pt x="36807" y="68326"/>
                          <a:pt x="41950" y="60960"/>
                          <a:pt x="48872" y="55181"/>
                        </a:cubicBezTo>
                        <a:cubicBezTo>
                          <a:pt x="55793" y="49403"/>
                          <a:pt x="64049" y="45783"/>
                          <a:pt x="73065" y="44132"/>
                        </a:cubicBezTo>
                        <a:cubicBezTo>
                          <a:pt x="70081" y="38227"/>
                          <a:pt x="66208" y="32321"/>
                          <a:pt x="61509" y="26543"/>
                        </a:cubicBezTo>
                        <a:cubicBezTo>
                          <a:pt x="42903" y="4127"/>
                          <a:pt x="18201" y="-6096"/>
                          <a:pt x="6327" y="3746"/>
                        </a:cubicBezTo>
                        <a:cubicBezTo>
                          <a:pt x="-5611" y="13652"/>
                          <a:pt x="-150" y="39814"/>
                          <a:pt x="18455" y="6223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79124D13-D9B9-4DF9-8726-24F9771CA416}"/>
                      </a:ext>
                    </a:extLst>
                  </p:cNvPr>
                  <p:cNvSpPr/>
                  <p:nvPr/>
                </p:nvSpPr>
                <p:spPr>
                  <a:xfrm>
                    <a:off x="8279838" y="338450"/>
                    <a:ext cx="180819" cy="194349"/>
                  </a:xfrm>
                  <a:custGeom>
                    <a:avLst/>
                    <a:gdLst>
                      <a:gd name="connsiteX0" fmla="*/ 33963 w 180819"/>
                      <a:gd name="connsiteY0" fmla="*/ 144022 h 194349"/>
                      <a:gd name="connsiteX1" fmla="*/ 161026 w 180819"/>
                      <a:gd name="connsiteY1" fmla="*/ 182313 h 194349"/>
                      <a:gd name="connsiteX2" fmla="*/ 146866 w 180819"/>
                      <a:gd name="connsiteY2" fmla="*/ 50360 h 194349"/>
                      <a:gd name="connsiteX3" fmla="*/ 43995 w 180819"/>
                      <a:gd name="connsiteY3" fmla="*/ 1020 h 194349"/>
                      <a:gd name="connsiteX4" fmla="*/ 19802 w 180819"/>
                      <a:gd name="connsiteY4" fmla="*/ 12069 h 194349"/>
                      <a:gd name="connsiteX5" fmla="*/ 4499 w 180819"/>
                      <a:gd name="connsiteY5" fmla="*/ 33786 h 194349"/>
                      <a:gd name="connsiteX6" fmla="*/ 33963 w 180819"/>
                      <a:gd name="connsiteY6" fmla="*/ 144022 h 19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0819" h="194349">
                        <a:moveTo>
                          <a:pt x="33963" y="144022"/>
                        </a:moveTo>
                        <a:cubicBezTo>
                          <a:pt x="72952" y="191012"/>
                          <a:pt x="129848" y="208157"/>
                          <a:pt x="161026" y="182313"/>
                        </a:cubicBezTo>
                        <a:cubicBezTo>
                          <a:pt x="192205" y="156468"/>
                          <a:pt x="185855" y="97413"/>
                          <a:pt x="146866" y="50360"/>
                        </a:cubicBezTo>
                        <a:cubicBezTo>
                          <a:pt x="116576" y="13847"/>
                          <a:pt x="75428" y="-4695"/>
                          <a:pt x="43995" y="1020"/>
                        </a:cubicBezTo>
                        <a:cubicBezTo>
                          <a:pt x="34979" y="2671"/>
                          <a:pt x="26787" y="6291"/>
                          <a:pt x="19802" y="12069"/>
                        </a:cubicBezTo>
                        <a:cubicBezTo>
                          <a:pt x="12880" y="17848"/>
                          <a:pt x="7737" y="25214"/>
                          <a:pt x="4499" y="33786"/>
                        </a:cubicBezTo>
                        <a:cubicBezTo>
                          <a:pt x="-6932" y="63695"/>
                          <a:pt x="3609" y="107510"/>
                          <a:pt x="33963" y="144022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4" name="Graphic 2">
                  <a:extLst>
                    <a:ext uri="{FF2B5EF4-FFF2-40B4-BE49-F238E27FC236}">
                      <a16:creationId xmlns:a16="http://schemas.microsoft.com/office/drawing/2014/main" id="{7B0FA63E-F957-4D63-9930-A4E4863839A1}"/>
                    </a:ext>
                  </a:extLst>
                </p:cNvPr>
                <p:cNvGrpSpPr/>
                <p:nvPr/>
              </p:nvGrpSpPr>
              <p:grpSpPr>
                <a:xfrm>
                  <a:off x="7983613" y="417242"/>
                  <a:ext cx="157737" cy="273742"/>
                  <a:chOff x="7983613" y="417242"/>
                  <a:chExt cx="157737" cy="273742"/>
                </a:xfrm>
                <a:solidFill>
                  <a:schemeClr val="accent1"/>
                </a:solidFill>
              </p:grpSpPr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56F6724C-4599-416B-BF6B-764A253F49AC}"/>
                      </a:ext>
                    </a:extLst>
                  </p:cNvPr>
                  <p:cNvSpPr/>
                  <p:nvPr/>
                </p:nvSpPr>
                <p:spPr>
                  <a:xfrm>
                    <a:off x="7986840" y="417242"/>
                    <a:ext cx="63372" cy="78946"/>
                  </a:xfrm>
                  <a:custGeom>
                    <a:avLst/>
                    <a:gdLst>
                      <a:gd name="connsiteX0" fmla="*/ 5841 w 63372"/>
                      <a:gd name="connsiteY0" fmla="*/ 60150 h 78946"/>
                      <a:gd name="connsiteX1" fmla="*/ 15303 w 63372"/>
                      <a:gd name="connsiteY1" fmla="*/ 78946 h 78946"/>
                      <a:gd name="connsiteX2" fmla="*/ 36892 w 63372"/>
                      <a:gd name="connsiteY2" fmla="*/ 63452 h 78946"/>
                      <a:gd name="connsiteX3" fmla="*/ 63372 w 63372"/>
                      <a:gd name="connsiteY3" fmla="*/ 60975 h 78946"/>
                      <a:gd name="connsiteX4" fmla="*/ 58166 w 63372"/>
                      <a:gd name="connsiteY4" fmla="*/ 40592 h 78946"/>
                      <a:gd name="connsiteX5" fmla="*/ 13525 w 63372"/>
                      <a:gd name="connsiteY5" fmla="*/ 968 h 78946"/>
                      <a:gd name="connsiteX6" fmla="*/ 5841 w 63372"/>
                      <a:gd name="connsiteY6" fmla="*/ 60150 h 78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372" h="78946">
                        <a:moveTo>
                          <a:pt x="5841" y="60150"/>
                        </a:moveTo>
                        <a:cubicBezTo>
                          <a:pt x="8445" y="67135"/>
                          <a:pt x="11683" y="73421"/>
                          <a:pt x="15303" y="78946"/>
                        </a:cubicBezTo>
                        <a:cubicBezTo>
                          <a:pt x="21208" y="71961"/>
                          <a:pt x="28447" y="66627"/>
                          <a:pt x="36892" y="63452"/>
                        </a:cubicBezTo>
                        <a:cubicBezTo>
                          <a:pt x="45338" y="60277"/>
                          <a:pt x="54291" y="59578"/>
                          <a:pt x="63372" y="60975"/>
                        </a:cubicBezTo>
                        <a:cubicBezTo>
                          <a:pt x="62483" y="54435"/>
                          <a:pt x="60769" y="47577"/>
                          <a:pt x="58166" y="40592"/>
                        </a:cubicBezTo>
                        <a:cubicBezTo>
                          <a:pt x="47941" y="13287"/>
                          <a:pt x="28003" y="-4429"/>
                          <a:pt x="13525" y="968"/>
                        </a:cubicBezTo>
                        <a:cubicBezTo>
                          <a:pt x="-890" y="6366"/>
                          <a:pt x="-4319" y="32845"/>
                          <a:pt x="5841" y="6015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E0F94323-CB32-4F0C-9861-E869050BBD08}"/>
                      </a:ext>
                    </a:extLst>
                  </p:cNvPr>
                  <p:cNvSpPr/>
                  <p:nvPr/>
                </p:nvSpPr>
                <p:spPr>
                  <a:xfrm>
                    <a:off x="7983613" y="477470"/>
                    <a:ext cx="157737" cy="213515"/>
                  </a:xfrm>
                  <a:custGeom>
                    <a:avLst/>
                    <a:gdLst>
                      <a:gd name="connsiteX0" fmla="*/ 10147 w 157737"/>
                      <a:gd name="connsiteY0" fmla="*/ 132448 h 213515"/>
                      <a:gd name="connsiteX1" fmla="*/ 117590 w 157737"/>
                      <a:gd name="connsiteY1" fmla="*/ 210362 h 213515"/>
                      <a:gd name="connsiteX2" fmla="*/ 147562 w 157737"/>
                      <a:gd name="connsiteY2" fmla="*/ 81076 h 213515"/>
                      <a:gd name="connsiteX3" fmla="*/ 66599 w 157737"/>
                      <a:gd name="connsiteY3" fmla="*/ 685 h 213515"/>
                      <a:gd name="connsiteX4" fmla="*/ 40119 w 157737"/>
                      <a:gd name="connsiteY4" fmla="*/ 3161 h 213515"/>
                      <a:gd name="connsiteX5" fmla="*/ 18530 w 157737"/>
                      <a:gd name="connsiteY5" fmla="*/ 18655 h 213515"/>
                      <a:gd name="connsiteX6" fmla="*/ 10147 w 157737"/>
                      <a:gd name="connsiteY6" fmla="*/ 132448 h 213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7737" h="213515">
                        <a:moveTo>
                          <a:pt x="10147" y="132448"/>
                        </a:moveTo>
                        <a:cubicBezTo>
                          <a:pt x="31547" y="189661"/>
                          <a:pt x="79617" y="224523"/>
                          <a:pt x="117590" y="210362"/>
                        </a:cubicBezTo>
                        <a:cubicBezTo>
                          <a:pt x="155499" y="196201"/>
                          <a:pt x="168961" y="138289"/>
                          <a:pt x="147562" y="81076"/>
                        </a:cubicBezTo>
                        <a:cubicBezTo>
                          <a:pt x="130925" y="36626"/>
                          <a:pt x="98158" y="5638"/>
                          <a:pt x="66599" y="685"/>
                        </a:cubicBezTo>
                        <a:cubicBezTo>
                          <a:pt x="57518" y="-712"/>
                          <a:pt x="48565" y="-14"/>
                          <a:pt x="40119" y="3161"/>
                        </a:cubicBezTo>
                        <a:cubicBezTo>
                          <a:pt x="31674" y="6336"/>
                          <a:pt x="24435" y="11670"/>
                          <a:pt x="18530" y="18655"/>
                        </a:cubicBezTo>
                        <a:cubicBezTo>
                          <a:pt x="-2045" y="43103"/>
                          <a:pt x="-6426" y="87998"/>
                          <a:pt x="10147" y="13244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5" name="Graphic 2">
                  <a:extLst>
                    <a:ext uri="{FF2B5EF4-FFF2-40B4-BE49-F238E27FC236}">
                      <a16:creationId xmlns:a16="http://schemas.microsoft.com/office/drawing/2014/main" id="{E3928E0C-B839-4F21-8864-F06869B266EE}"/>
                    </a:ext>
                  </a:extLst>
                </p:cNvPr>
                <p:cNvGrpSpPr/>
                <p:nvPr/>
              </p:nvGrpSpPr>
              <p:grpSpPr>
                <a:xfrm>
                  <a:off x="8537534" y="158369"/>
                  <a:ext cx="209825" cy="237334"/>
                  <a:chOff x="8537534" y="158369"/>
                  <a:chExt cx="209825" cy="237334"/>
                </a:xfrm>
                <a:solidFill>
                  <a:schemeClr val="accent1"/>
                </a:solidFill>
              </p:grpSpPr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D9991626-30C9-4BFE-ADEB-E10E0A8938B0}"/>
                      </a:ext>
                    </a:extLst>
                  </p:cNvPr>
                  <p:cNvSpPr/>
                  <p:nvPr/>
                </p:nvSpPr>
                <p:spPr>
                  <a:xfrm>
                    <a:off x="8537534" y="158369"/>
                    <a:ext cx="73065" cy="76834"/>
                  </a:xfrm>
                  <a:custGeom>
                    <a:avLst/>
                    <a:gdLst>
                      <a:gd name="connsiteX0" fmla="*/ 18456 w 73065"/>
                      <a:gd name="connsiteY0" fmla="*/ 62166 h 76834"/>
                      <a:gd name="connsiteX1" fmla="*/ 33569 w 73065"/>
                      <a:gd name="connsiteY1" fmla="*/ 76835 h 76834"/>
                      <a:gd name="connsiteX2" fmla="*/ 48872 w 73065"/>
                      <a:gd name="connsiteY2" fmla="*/ 55118 h 76834"/>
                      <a:gd name="connsiteX3" fmla="*/ 73065 w 73065"/>
                      <a:gd name="connsiteY3" fmla="*/ 44069 h 76834"/>
                      <a:gd name="connsiteX4" fmla="*/ 61509 w 73065"/>
                      <a:gd name="connsiteY4" fmla="*/ 26543 h 76834"/>
                      <a:gd name="connsiteX5" fmla="*/ 6327 w 73065"/>
                      <a:gd name="connsiteY5" fmla="*/ 3746 h 76834"/>
                      <a:gd name="connsiteX6" fmla="*/ 18456 w 73065"/>
                      <a:gd name="connsiteY6" fmla="*/ 62166 h 76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065" h="76834">
                        <a:moveTo>
                          <a:pt x="18456" y="62166"/>
                        </a:moveTo>
                        <a:cubicBezTo>
                          <a:pt x="23218" y="67881"/>
                          <a:pt x="28361" y="72834"/>
                          <a:pt x="33569" y="76835"/>
                        </a:cubicBezTo>
                        <a:cubicBezTo>
                          <a:pt x="36807" y="68262"/>
                          <a:pt x="41950" y="60896"/>
                          <a:pt x="48872" y="55118"/>
                        </a:cubicBezTo>
                        <a:cubicBezTo>
                          <a:pt x="55794" y="49339"/>
                          <a:pt x="64048" y="45720"/>
                          <a:pt x="73065" y="44069"/>
                        </a:cubicBezTo>
                        <a:cubicBezTo>
                          <a:pt x="70081" y="38163"/>
                          <a:pt x="66208" y="32258"/>
                          <a:pt x="61509" y="26543"/>
                        </a:cubicBezTo>
                        <a:cubicBezTo>
                          <a:pt x="42903" y="4127"/>
                          <a:pt x="18201" y="-6096"/>
                          <a:pt x="6327" y="3746"/>
                        </a:cubicBezTo>
                        <a:cubicBezTo>
                          <a:pt x="-5611" y="13589"/>
                          <a:pt x="-150" y="39751"/>
                          <a:pt x="18456" y="621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50FA8BCC-44AF-4FD2-93AC-E335DF1E5E6C}"/>
                      </a:ext>
                    </a:extLst>
                  </p:cNvPr>
                  <p:cNvSpPr/>
                  <p:nvPr/>
                </p:nvSpPr>
                <p:spPr>
                  <a:xfrm>
                    <a:off x="8566578" y="201354"/>
                    <a:ext cx="180781" cy="194349"/>
                  </a:xfrm>
                  <a:custGeom>
                    <a:avLst/>
                    <a:gdLst>
                      <a:gd name="connsiteX0" fmla="*/ 33926 w 180781"/>
                      <a:gd name="connsiteY0" fmla="*/ 144022 h 194349"/>
                      <a:gd name="connsiteX1" fmla="*/ 160989 w 180781"/>
                      <a:gd name="connsiteY1" fmla="*/ 182313 h 194349"/>
                      <a:gd name="connsiteX2" fmla="*/ 146828 w 180781"/>
                      <a:gd name="connsiteY2" fmla="*/ 50360 h 194349"/>
                      <a:gd name="connsiteX3" fmla="*/ 43958 w 180781"/>
                      <a:gd name="connsiteY3" fmla="*/ 1020 h 194349"/>
                      <a:gd name="connsiteX4" fmla="*/ 19765 w 180781"/>
                      <a:gd name="connsiteY4" fmla="*/ 12069 h 194349"/>
                      <a:gd name="connsiteX5" fmla="*/ 4462 w 180781"/>
                      <a:gd name="connsiteY5" fmla="*/ 33786 h 194349"/>
                      <a:gd name="connsiteX6" fmla="*/ 33926 w 180781"/>
                      <a:gd name="connsiteY6" fmla="*/ 144022 h 19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0781" h="194349">
                        <a:moveTo>
                          <a:pt x="33926" y="144022"/>
                        </a:moveTo>
                        <a:cubicBezTo>
                          <a:pt x="72915" y="191012"/>
                          <a:pt x="129811" y="208157"/>
                          <a:pt x="160989" y="182313"/>
                        </a:cubicBezTo>
                        <a:cubicBezTo>
                          <a:pt x="192167" y="156468"/>
                          <a:pt x="185817" y="97413"/>
                          <a:pt x="146828" y="50360"/>
                        </a:cubicBezTo>
                        <a:cubicBezTo>
                          <a:pt x="116539" y="13847"/>
                          <a:pt x="75391" y="-4695"/>
                          <a:pt x="43958" y="1020"/>
                        </a:cubicBezTo>
                        <a:cubicBezTo>
                          <a:pt x="34941" y="2671"/>
                          <a:pt x="26750" y="6291"/>
                          <a:pt x="19765" y="12069"/>
                        </a:cubicBezTo>
                        <a:cubicBezTo>
                          <a:pt x="12843" y="17848"/>
                          <a:pt x="7700" y="25214"/>
                          <a:pt x="4462" y="33786"/>
                        </a:cubicBezTo>
                        <a:cubicBezTo>
                          <a:pt x="-6905" y="63695"/>
                          <a:pt x="3636" y="107510"/>
                          <a:pt x="33926" y="14402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86" name="Graphic 2">
                  <a:extLst>
                    <a:ext uri="{FF2B5EF4-FFF2-40B4-BE49-F238E27FC236}">
                      <a16:creationId xmlns:a16="http://schemas.microsoft.com/office/drawing/2014/main" id="{62B69F76-78B3-4DCF-82B3-9DF52FBFADA5}"/>
                    </a:ext>
                  </a:extLst>
                </p:cNvPr>
                <p:cNvGrpSpPr/>
                <p:nvPr/>
              </p:nvGrpSpPr>
              <p:grpSpPr>
                <a:xfrm>
                  <a:off x="7692707" y="508317"/>
                  <a:ext cx="146685" cy="287972"/>
                  <a:chOff x="7692707" y="508317"/>
                  <a:chExt cx="146685" cy="287972"/>
                </a:xfrm>
                <a:solidFill>
                  <a:schemeClr val="accent1"/>
                </a:solidFill>
              </p:grpSpPr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BDD3FCCC-C93F-42CE-8ECE-9551BF104C15}"/>
                      </a:ext>
                    </a:extLst>
                  </p:cNvPr>
                  <p:cNvSpPr/>
                  <p:nvPr/>
                </p:nvSpPr>
                <p:spPr>
                  <a:xfrm>
                    <a:off x="7738046" y="508317"/>
                    <a:ext cx="55880" cy="73659"/>
                  </a:xfrm>
                  <a:custGeom>
                    <a:avLst/>
                    <a:gdLst>
                      <a:gd name="connsiteX0" fmla="*/ 0 w 55880"/>
                      <a:gd name="connsiteY0" fmla="*/ 52768 h 73659"/>
                      <a:gd name="connsiteX1" fmla="*/ 2286 w 55880"/>
                      <a:gd name="connsiteY1" fmla="*/ 73660 h 73659"/>
                      <a:gd name="connsiteX2" fmla="*/ 27940 w 55880"/>
                      <a:gd name="connsiteY2" fmla="*/ 66675 h 73659"/>
                      <a:gd name="connsiteX3" fmla="*/ 53594 w 55880"/>
                      <a:gd name="connsiteY3" fmla="*/ 73660 h 73659"/>
                      <a:gd name="connsiteX4" fmla="*/ 55880 w 55880"/>
                      <a:gd name="connsiteY4" fmla="*/ 52768 h 73659"/>
                      <a:gd name="connsiteX5" fmla="*/ 27940 w 55880"/>
                      <a:gd name="connsiteY5" fmla="*/ 0 h 73659"/>
                      <a:gd name="connsiteX6" fmla="*/ 0 w 55880"/>
                      <a:gd name="connsiteY6" fmla="*/ 52768 h 73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80" h="73659">
                        <a:moveTo>
                          <a:pt x="0" y="52768"/>
                        </a:moveTo>
                        <a:cubicBezTo>
                          <a:pt x="0" y="60198"/>
                          <a:pt x="826" y="67246"/>
                          <a:pt x="2286" y="73660"/>
                        </a:cubicBezTo>
                        <a:cubicBezTo>
                          <a:pt x="10287" y="69152"/>
                          <a:pt x="18923" y="66675"/>
                          <a:pt x="27940" y="66675"/>
                        </a:cubicBezTo>
                        <a:cubicBezTo>
                          <a:pt x="36957" y="66675"/>
                          <a:pt x="45593" y="69152"/>
                          <a:pt x="53594" y="73660"/>
                        </a:cubicBezTo>
                        <a:cubicBezTo>
                          <a:pt x="55055" y="67246"/>
                          <a:pt x="55880" y="60198"/>
                          <a:pt x="55880" y="52768"/>
                        </a:cubicBezTo>
                        <a:cubicBezTo>
                          <a:pt x="55880" y="23622"/>
                          <a:pt x="43371" y="0"/>
                          <a:pt x="27940" y="0"/>
                        </a:cubicBezTo>
                        <a:cubicBezTo>
                          <a:pt x="12510" y="0"/>
                          <a:pt x="0" y="23622"/>
                          <a:pt x="0" y="5276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A3C92193-3B8A-4E31-BCB0-6E64A4F4CD9C}"/>
                      </a:ext>
                    </a:extLst>
                  </p:cNvPr>
                  <p:cNvSpPr/>
                  <p:nvPr/>
                </p:nvSpPr>
                <p:spPr>
                  <a:xfrm>
                    <a:off x="7692707" y="575055"/>
                    <a:ext cx="146685" cy="221234"/>
                  </a:xfrm>
                  <a:custGeom>
                    <a:avLst/>
                    <a:gdLst>
                      <a:gd name="connsiteX0" fmla="*/ 0 w 146685"/>
                      <a:gd name="connsiteY0" fmla="*/ 110617 h 221234"/>
                      <a:gd name="connsiteX1" fmla="*/ 73343 w 146685"/>
                      <a:gd name="connsiteY1" fmla="*/ 221234 h 221234"/>
                      <a:gd name="connsiteX2" fmla="*/ 146686 w 146685"/>
                      <a:gd name="connsiteY2" fmla="*/ 110617 h 221234"/>
                      <a:gd name="connsiteX3" fmla="*/ 98997 w 146685"/>
                      <a:gd name="connsiteY3" fmla="*/ 6985 h 221234"/>
                      <a:gd name="connsiteX4" fmla="*/ 73343 w 146685"/>
                      <a:gd name="connsiteY4" fmla="*/ 0 h 221234"/>
                      <a:gd name="connsiteX5" fmla="*/ 47689 w 146685"/>
                      <a:gd name="connsiteY5" fmla="*/ 6985 h 221234"/>
                      <a:gd name="connsiteX6" fmla="*/ 0 w 146685"/>
                      <a:gd name="connsiteY6" fmla="*/ 110617 h 221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685" h="221234">
                        <a:moveTo>
                          <a:pt x="0" y="110617"/>
                        </a:moveTo>
                        <a:cubicBezTo>
                          <a:pt x="0" y="171704"/>
                          <a:pt x="32830" y="221234"/>
                          <a:pt x="73343" y="221234"/>
                        </a:cubicBezTo>
                        <a:cubicBezTo>
                          <a:pt x="113856" y="221234"/>
                          <a:pt x="146686" y="171704"/>
                          <a:pt x="146686" y="110617"/>
                        </a:cubicBezTo>
                        <a:cubicBezTo>
                          <a:pt x="146686" y="63119"/>
                          <a:pt x="126874" y="22669"/>
                          <a:pt x="98997" y="6985"/>
                        </a:cubicBezTo>
                        <a:cubicBezTo>
                          <a:pt x="90996" y="2476"/>
                          <a:pt x="82360" y="0"/>
                          <a:pt x="73343" y="0"/>
                        </a:cubicBezTo>
                        <a:cubicBezTo>
                          <a:pt x="64326" y="0"/>
                          <a:pt x="55690" y="2476"/>
                          <a:pt x="47689" y="6985"/>
                        </a:cubicBezTo>
                        <a:cubicBezTo>
                          <a:pt x="19812" y="22606"/>
                          <a:pt x="0" y="63119"/>
                          <a:pt x="0" y="1106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725" name="Graphic 2">
              <a:extLst>
                <a:ext uri="{FF2B5EF4-FFF2-40B4-BE49-F238E27FC236}">
                  <a16:creationId xmlns:a16="http://schemas.microsoft.com/office/drawing/2014/main" id="{A56AEC34-A60F-4BD6-ABFD-D3B35BBB4B1D}"/>
                </a:ext>
              </a:extLst>
            </p:cNvPr>
            <p:cNvGrpSpPr/>
            <p:nvPr/>
          </p:nvGrpSpPr>
          <p:grpSpPr>
            <a:xfrm>
              <a:off x="2095" y="14097"/>
              <a:ext cx="3446569" cy="857641"/>
              <a:chOff x="2095" y="14097"/>
              <a:chExt cx="3446569" cy="857641"/>
            </a:xfrm>
            <a:solidFill>
              <a:schemeClr val="accent1"/>
            </a:solidFill>
          </p:grpSpPr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225A1AB6-33F7-4733-89FB-118CC74BF7E0}"/>
                  </a:ext>
                </a:extLst>
              </p:cNvPr>
              <p:cNvSpPr/>
              <p:nvPr/>
            </p:nvSpPr>
            <p:spPr>
              <a:xfrm>
                <a:off x="2095" y="14097"/>
                <a:ext cx="3323589" cy="577170"/>
              </a:xfrm>
              <a:custGeom>
                <a:avLst/>
                <a:gdLst>
                  <a:gd name="connsiteX0" fmla="*/ 0 w 3323589"/>
                  <a:gd name="connsiteY0" fmla="*/ 539941 h 577170"/>
                  <a:gd name="connsiteX1" fmla="*/ 0 w 3323589"/>
                  <a:gd name="connsiteY1" fmla="*/ 556387 h 577170"/>
                  <a:gd name="connsiteX2" fmla="*/ 32449 w 3323589"/>
                  <a:gd name="connsiteY2" fmla="*/ 558610 h 577170"/>
                  <a:gd name="connsiteX3" fmla="*/ 326835 w 3323589"/>
                  <a:gd name="connsiteY3" fmla="*/ 572770 h 577170"/>
                  <a:gd name="connsiteX4" fmla="*/ 326835 w 3323589"/>
                  <a:gd name="connsiteY4" fmla="*/ 572770 h 577170"/>
                  <a:gd name="connsiteX5" fmla="*/ 353251 w 3323589"/>
                  <a:gd name="connsiteY5" fmla="*/ 573532 h 577170"/>
                  <a:gd name="connsiteX6" fmla="*/ 353251 w 3323589"/>
                  <a:gd name="connsiteY6" fmla="*/ 573532 h 577170"/>
                  <a:gd name="connsiteX7" fmla="*/ 570611 w 3323589"/>
                  <a:gd name="connsiteY7" fmla="*/ 577088 h 577170"/>
                  <a:gd name="connsiteX8" fmla="*/ 598488 w 3323589"/>
                  <a:gd name="connsiteY8" fmla="*/ 577152 h 577170"/>
                  <a:gd name="connsiteX9" fmla="*/ 785305 w 3323589"/>
                  <a:gd name="connsiteY9" fmla="*/ 575564 h 577170"/>
                  <a:gd name="connsiteX10" fmla="*/ 814261 w 3323589"/>
                  <a:gd name="connsiteY10" fmla="*/ 574993 h 577170"/>
                  <a:gd name="connsiteX11" fmla="*/ 814261 w 3323589"/>
                  <a:gd name="connsiteY11" fmla="*/ 574993 h 577170"/>
                  <a:gd name="connsiteX12" fmla="*/ 1171893 w 3323589"/>
                  <a:gd name="connsiteY12" fmla="*/ 560324 h 577170"/>
                  <a:gd name="connsiteX13" fmla="*/ 1200658 w 3323589"/>
                  <a:gd name="connsiteY13" fmla="*/ 558546 h 577170"/>
                  <a:gd name="connsiteX14" fmla="*/ 1200658 w 3323589"/>
                  <a:gd name="connsiteY14" fmla="*/ 558546 h 577170"/>
                  <a:gd name="connsiteX15" fmla="*/ 1371029 w 3323589"/>
                  <a:gd name="connsiteY15" fmla="*/ 546100 h 577170"/>
                  <a:gd name="connsiteX16" fmla="*/ 1434656 w 3323589"/>
                  <a:gd name="connsiteY16" fmla="*/ 540385 h 577170"/>
                  <a:gd name="connsiteX17" fmla="*/ 1475423 w 3323589"/>
                  <a:gd name="connsiteY17" fmla="*/ 536258 h 577170"/>
                  <a:gd name="connsiteX18" fmla="*/ 1475486 w 3323589"/>
                  <a:gd name="connsiteY18" fmla="*/ 536258 h 577170"/>
                  <a:gd name="connsiteX19" fmla="*/ 1717739 w 3323589"/>
                  <a:gd name="connsiteY19" fmla="*/ 504063 h 577170"/>
                  <a:gd name="connsiteX20" fmla="*/ 1772349 w 3323589"/>
                  <a:gd name="connsiteY20" fmla="*/ 495046 h 577170"/>
                  <a:gd name="connsiteX21" fmla="*/ 1946529 w 3323589"/>
                  <a:gd name="connsiteY21" fmla="*/ 462280 h 577170"/>
                  <a:gd name="connsiteX22" fmla="*/ 1995361 w 3323589"/>
                  <a:gd name="connsiteY22" fmla="*/ 451993 h 577170"/>
                  <a:gd name="connsiteX23" fmla="*/ 2235899 w 3323589"/>
                  <a:gd name="connsiteY23" fmla="*/ 394589 h 577170"/>
                  <a:gd name="connsiteX24" fmla="*/ 2312988 w 3323589"/>
                  <a:gd name="connsiteY24" fmla="*/ 373825 h 577170"/>
                  <a:gd name="connsiteX25" fmla="*/ 2312988 w 3323589"/>
                  <a:gd name="connsiteY25" fmla="*/ 373825 h 577170"/>
                  <a:gd name="connsiteX26" fmla="*/ 2350389 w 3323589"/>
                  <a:gd name="connsiteY26" fmla="*/ 363347 h 577170"/>
                  <a:gd name="connsiteX27" fmla="*/ 2545461 w 3323589"/>
                  <a:gd name="connsiteY27" fmla="*/ 304546 h 577170"/>
                  <a:gd name="connsiteX28" fmla="*/ 2582037 w 3323589"/>
                  <a:gd name="connsiteY28" fmla="*/ 292735 h 577170"/>
                  <a:gd name="connsiteX29" fmla="*/ 2783523 w 3323589"/>
                  <a:gd name="connsiteY29" fmla="*/ 223393 h 577170"/>
                  <a:gd name="connsiteX30" fmla="*/ 2821305 w 3323589"/>
                  <a:gd name="connsiteY30" fmla="*/ 209550 h 577170"/>
                  <a:gd name="connsiteX31" fmla="*/ 2954401 w 3323589"/>
                  <a:gd name="connsiteY31" fmla="*/ 158687 h 577170"/>
                  <a:gd name="connsiteX32" fmla="*/ 3126931 w 3323589"/>
                  <a:gd name="connsiteY32" fmla="*/ 87884 h 577170"/>
                  <a:gd name="connsiteX33" fmla="*/ 3167825 w 3323589"/>
                  <a:gd name="connsiteY33" fmla="*/ 70231 h 577170"/>
                  <a:gd name="connsiteX34" fmla="*/ 3285998 w 3323589"/>
                  <a:gd name="connsiteY34" fmla="*/ 17463 h 577170"/>
                  <a:gd name="connsiteX35" fmla="*/ 3303969 w 3323589"/>
                  <a:gd name="connsiteY35" fmla="*/ 9144 h 577170"/>
                  <a:gd name="connsiteX36" fmla="*/ 3303969 w 3323589"/>
                  <a:gd name="connsiteY36" fmla="*/ 9144 h 577170"/>
                  <a:gd name="connsiteX37" fmla="*/ 3323590 w 3323589"/>
                  <a:gd name="connsiteY37" fmla="*/ 0 h 577170"/>
                  <a:gd name="connsiteX38" fmla="*/ 3284601 w 3323589"/>
                  <a:gd name="connsiteY38" fmla="*/ 0 h 577170"/>
                  <a:gd name="connsiteX39" fmla="*/ 3151569 w 3323589"/>
                  <a:gd name="connsiteY39" fmla="*/ 59309 h 577170"/>
                  <a:gd name="connsiteX40" fmla="*/ 3151569 w 3323589"/>
                  <a:gd name="connsiteY40" fmla="*/ 59309 h 577170"/>
                  <a:gd name="connsiteX41" fmla="*/ 3137218 w 3323589"/>
                  <a:gd name="connsiteY41" fmla="*/ 65532 h 577170"/>
                  <a:gd name="connsiteX42" fmla="*/ 3137218 w 3323589"/>
                  <a:gd name="connsiteY42" fmla="*/ 65532 h 577170"/>
                  <a:gd name="connsiteX43" fmla="*/ 2948115 w 3323589"/>
                  <a:gd name="connsiteY43" fmla="*/ 143447 h 577170"/>
                  <a:gd name="connsiteX44" fmla="*/ 2231454 w 3323589"/>
                  <a:gd name="connsiteY44" fmla="*/ 378651 h 577170"/>
                  <a:gd name="connsiteX45" fmla="*/ 1971421 w 3323589"/>
                  <a:gd name="connsiteY45" fmla="*/ 440119 h 577170"/>
                  <a:gd name="connsiteX46" fmla="*/ 1971421 w 3323589"/>
                  <a:gd name="connsiteY46" fmla="*/ 440119 h 577170"/>
                  <a:gd name="connsiteX47" fmla="*/ 1950974 w 3323589"/>
                  <a:gd name="connsiteY47" fmla="*/ 444437 h 577170"/>
                  <a:gd name="connsiteX48" fmla="*/ 1767650 w 3323589"/>
                  <a:gd name="connsiteY48" fmla="*/ 479044 h 577170"/>
                  <a:gd name="connsiteX49" fmla="*/ 1718755 w 3323589"/>
                  <a:gd name="connsiteY49" fmla="*/ 487109 h 577170"/>
                  <a:gd name="connsiteX50" fmla="*/ 1457643 w 3323589"/>
                  <a:gd name="connsiteY50" fmla="*/ 521462 h 577170"/>
                  <a:gd name="connsiteX51" fmla="*/ 1457643 w 3323589"/>
                  <a:gd name="connsiteY51" fmla="*/ 521462 h 577170"/>
                  <a:gd name="connsiteX52" fmla="*/ 1450086 w 3323589"/>
                  <a:gd name="connsiteY52" fmla="*/ 522224 h 577170"/>
                  <a:gd name="connsiteX53" fmla="*/ 1450023 w 3323589"/>
                  <a:gd name="connsiteY53" fmla="*/ 522224 h 577170"/>
                  <a:gd name="connsiteX54" fmla="*/ 1369632 w 3323589"/>
                  <a:gd name="connsiteY54" fmla="*/ 529590 h 577170"/>
                  <a:gd name="connsiteX55" fmla="*/ 0 w 3323589"/>
                  <a:gd name="connsiteY55" fmla="*/ 539941 h 57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3323589" h="577170">
                    <a:moveTo>
                      <a:pt x="0" y="539941"/>
                    </a:moveTo>
                    <a:lnTo>
                      <a:pt x="0" y="556387"/>
                    </a:lnTo>
                    <a:cubicBezTo>
                      <a:pt x="10668" y="557149"/>
                      <a:pt x="21463" y="557848"/>
                      <a:pt x="32449" y="558610"/>
                    </a:cubicBezTo>
                    <a:cubicBezTo>
                      <a:pt x="121095" y="564388"/>
                      <a:pt x="219583" y="569405"/>
                      <a:pt x="326835" y="572770"/>
                    </a:cubicBezTo>
                    <a:lnTo>
                      <a:pt x="326835" y="572770"/>
                    </a:lnTo>
                    <a:cubicBezTo>
                      <a:pt x="335598" y="573024"/>
                      <a:pt x="344361" y="573342"/>
                      <a:pt x="353251" y="573532"/>
                    </a:cubicBezTo>
                    <a:lnTo>
                      <a:pt x="353251" y="573532"/>
                    </a:lnTo>
                    <a:cubicBezTo>
                      <a:pt x="422338" y="575501"/>
                      <a:pt x="494919" y="576771"/>
                      <a:pt x="570611" y="577088"/>
                    </a:cubicBezTo>
                    <a:cubicBezTo>
                      <a:pt x="579819" y="577088"/>
                      <a:pt x="589153" y="577152"/>
                      <a:pt x="598488" y="577152"/>
                    </a:cubicBezTo>
                    <a:cubicBezTo>
                      <a:pt x="658876" y="577279"/>
                      <a:pt x="721170" y="576771"/>
                      <a:pt x="785305" y="575564"/>
                    </a:cubicBezTo>
                    <a:cubicBezTo>
                      <a:pt x="794957" y="575374"/>
                      <a:pt x="804609" y="575183"/>
                      <a:pt x="814261" y="574993"/>
                    </a:cubicBezTo>
                    <a:cubicBezTo>
                      <a:pt x="814261" y="574993"/>
                      <a:pt x="814261" y="574993"/>
                      <a:pt x="814261" y="574993"/>
                    </a:cubicBezTo>
                    <a:cubicBezTo>
                      <a:pt x="928243" y="572516"/>
                      <a:pt x="1047687" y="567817"/>
                      <a:pt x="1171893" y="560324"/>
                    </a:cubicBezTo>
                    <a:cubicBezTo>
                      <a:pt x="1181418" y="559753"/>
                      <a:pt x="1191006" y="559181"/>
                      <a:pt x="1200658" y="558546"/>
                    </a:cubicBezTo>
                    <a:lnTo>
                      <a:pt x="1200658" y="558546"/>
                    </a:lnTo>
                    <a:cubicBezTo>
                      <a:pt x="1256538" y="554990"/>
                      <a:pt x="1313307" y="550863"/>
                      <a:pt x="1371029" y="546100"/>
                    </a:cubicBezTo>
                    <a:cubicBezTo>
                      <a:pt x="1392174" y="544386"/>
                      <a:pt x="1413383" y="542417"/>
                      <a:pt x="1434656" y="540385"/>
                    </a:cubicBezTo>
                    <a:cubicBezTo>
                      <a:pt x="1448245" y="539052"/>
                      <a:pt x="1461834" y="537718"/>
                      <a:pt x="1475423" y="536258"/>
                    </a:cubicBezTo>
                    <a:lnTo>
                      <a:pt x="1475486" y="536258"/>
                    </a:lnTo>
                    <a:cubicBezTo>
                      <a:pt x="1555242" y="527812"/>
                      <a:pt x="1636078" y="517017"/>
                      <a:pt x="1717739" y="504063"/>
                    </a:cubicBezTo>
                    <a:cubicBezTo>
                      <a:pt x="1735900" y="501142"/>
                      <a:pt x="1754124" y="498158"/>
                      <a:pt x="1772349" y="495046"/>
                    </a:cubicBezTo>
                    <a:cubicBezTo>
                      <a:pt x="1830006" y="485203"/>
                      <a:pt x="1888109" y="474282"/>
                      <a:pt x="1946529" y="462280"/>
                    </a:cubicBezTo>
                    <a:cubicBezTo>
                      <a:pt x="1962785" y="458978"/>
                      <a:pt x="1979041" y="455549"/>
                      <a:pt x="1995361" y="451993"/>
                    </a:cubicBezTo>
                    <a:cubicBezTo>
                      <a:pt x="2074990" y="434848"/>
                      <a:pt x="2155254" y="415671"/>
                      <a:pt x="2235899" y="394589"/>
                    </a:cubicBezTo>
                    <a:cubicBezTo>
                      <a:pt x="2261553" y="387858"/>
                      <a:pt x="2287207" y="380937"/>
                      <a:pt x="2312988" y="373825"/>
                    </a:cubicBezTo>
                    <a:lnTo>
                      <a:pt x="2312988" y="373825"/>
                    </a:lnTo>
                    <a:cubicBezTo>
                      <a:pt x="2325434" y="370396"/>
                      <a:pt x="2337943" y="366903"/>
                      <a:pt x="2350389" y="363347"/>
                    </a:cubicBezTo>
                    <a:cubicBezTo>
                      <a:pt x="2415223" y="344996"/>
                      <a:pt x="2480310" y="325374"/>
                      <a:pt x="2545461" y="304546"/>
                    </a:cubicBezTo>
                    <a:cubicBezTo>
                      <a:pt x="2557653" y="300673"/>
                      <a:pt x="2569845" y="296736"/>
                      <a:pt x="2582037" y="292735"/>
                    </a:cubicBezTo>
                    <a:cubicBezTo>
                      <a:pt x="2649157" y="270891"/>
                      <a:pt x="2716340" y="247777"/>
                      <a:pt x="2783523" y="223393"/>
                    </a:cubicBezTo>
                    <a:cubicBezTo>
                      <a:pt x="2796096" y="218821"/>
                      <a:pt x="2808732" y="214186"/>
                      <a:pt x="2821305" y="209550"/>
                    </a:cubicBezTo>
                    <a:cubicBezTo>
                      <a:pt x="2865755" y="193104"/>
                      <a:pt x="2910078" y="176149"/>
                      <a:pt x="2954401" y="158687"/>
                    </a:cubicBezTo>
                    <a:cubicBezTo>
                      <a:pt x="3015234" y="134684"/>
                      <a:pt x="3072892" y="110935"/>
                      <a:pt x="3126931" y="87884"/>
                    </a:cubicBezTo>
                    <a:cubicBezTo>
                      <a:pt x="3140837" y="81979"/>
                      <a:pt x="3154426" y="76073"/>
                      <a:pt x="3167825" y="70231"/>
                    </a:cubicBezTo>
                    <a:cubicBezTo>
                      <a:pt x="3209671" y="52007"/>
                      <a:pt x="3249168" y="34417"/>
                      <a:pt x="3285998" y="17463"/>
                    </a:cubicBezTo>
                    <a:cubicBezTo>
                      <a:pt x="3292094" y="14669"/>
                      <a:pt x="3298063" y="11938"/>
                      <a:pt x="3303969" y="9144"/>
                    </a:cubicBezTo>
                    <a:cubicBezTo>
                      <a:pt x="3303969" y="9144"/>
                      <a:pt x="3303969" y="9144"/>
                      <a:pt x="3303969" y="9144"/>
                    </a:cubicBezTo>
                    <a:cubicBezTo>
                      <a:pt x="3310636" y="6096"/>
                      <a:pt x="3317113" y="3048"/>
                      <a:pt x="3323590" y="0"/>
                    </a:cubicBezTo>
                    <a:lnTo>
                      <a:pt x="3284601" y="0"/>
                    </a:lnTo>
                    <a:cubicBezTo>
                      <a:pt x="3243453" y="18923"/>
                      <a:pt x="3199003" y="38799"/>
                      <a:pt x="3151569" y="59309"/>
                    </a:cubicBezTo>
                    <a:cubicBezTo>
                      <a:pt x="3151569" y="59309"/>
                      <a:pt x="3151569" y="59309"/>
                      <a:pt x="3151569" y="59309"/>
                    </a:cubicBezTo>
                    <a:cubicBezTo>
                      <a:pt x="3146806" y="61405"/>
                      <a:pt x="3142044" y="63437"/>
                      <a:pt x="3137218" y="65532"/>
                    </a:cubicBezTo>
                    <a:cubicBezTo>
                      <a:pt x="3137218" y="65532"/>
                      <a:pt x="3137218" y="65532"/>
                      <a:pt x="3137218" y="65532"/>
                    </a:cubicBezTo>
                    <a:cubicBezTo>
                      <a:pt x="3078480" y="90805"/>
                      <a:pt x="3015234" y="116967"/>
                      <a:pt x="2948115" y="143447"/>
                    </a:cubicBezTo>
                    <a:cubicBezTo>
                      <a:pt x="2716911" y="234506"/>
                      <a:pt x="2475611" y="314706"/>
                      <a:pt x="2231454" y="378651"/>
                    </a:cubicBezTo>
                    <a:cubicBezTo>
                      <a:pt x="2144205" y="401510"/>
                      <a:pt x="2057464" y="422021"/>
                      <a:pt x="1971421" y="440119"/>
                    </a:cubicBezTo>
                    <a:lnTo>
                      <a:pt x="1971421" y="440119"/>
                    </a:lnTo>
                    <a:cubicBezTo>
                      <a:pt x="1964563" y="441642"/>
                      <a:pt x="1957769" y="443040"/>
                      <a:pt x="1950974" y="444437"/>
                    </a:cubicBezTo>
                    <a:cubicBezTo>
                      <a:pt x="1889506" y="457200"/>
                      <a:pt x="1828356" y="468694"/>
                      <a:pt x="1767650" y="479044"/>
                    </a:cubicBezTo>
                    <a:cubicBezTo>
                      <a:pt x="1751330" y="481838"/>
                      <a:pt x="1735011" y="484505"/>
                      <a:pt x="1718755" y="487109"/>
                    </a:cubicBezTo>
                    <a:cubicBezTo>
                      <a:pt x="1630617" y="501206"/>
                      <a:pt x="1543495" y="512699"/>
                      <a:pt x="1457643" y="521462"/>
                    </a:cubicBezTo>
                    <a:cubicBezTo>
                      <a:pt x="1457643" y="521462"/>
                      <a:pt x="1457643" y="521462"/>
                      <a:pt x="1457643" y="521462"/>
                    </a:cubicBezTo>
                    <a:cubicBezTo>
                      <a:pt x="1455166" y="521716"/>
                      <a:pt x="1452626" y="522034"/>
                      <a:pt x="1450086" y="522224"/>
                    </a:cubicBezTo>
                    <a:cubicBezTo>
                      <a:pt x="1450086" y="522224"/>
                      <a:pt x="1450086" y="522224"/>
                      <a:pt x="1450023" y="522224"/>
                    </a:cubicBezTo>
                    <a:cubicBezTo>
                      <a:pt x="1423099" y="524955"/>
                      <a:pt x="1396302" y="527431"/>
                      <a:pt x="1369632" y="529590"/>
                    </a:cubicBezTo>
                    <a:cubicBezTo>
                      <a:pt x="809816" y="575818"/>
                      <a:pt x="330835" y="562991"/>
                      <a:pt x="0" y="53994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727" name="Graphic 2">
                <a:extLst>
                  <a:ext uri="{FF2B5EF4-FFF2-40B4-BE49-F238E27FC236}">
                    <a16:creationId xmlns:a16="http://schemas.microsoft.com/office/drawing/2014/main" id="{7B3F4904-E5DB-4BD6-B672-14D9DBD726F0}"/>
                  </a:ext>
                </a:extLst>
              </p:cNvPr>
              <p:cNvGrpSpPr/>
              <p:nvPr/>
            </p:nvGrpSpPr>
            <p:grpSpPr>
              <a:xfrm>
                <a:off x="2095" y="22861"/>
                <a:ext cx="3446569" cy="848877"/>
                <a:chOff x="2095" y="22861"/>
                <a:chExt cx="3446569" cy="848877"/>
              </a:xfrm>
              <a:solidFill>
                <a:schemeClr val="accent1"/>
              </a:solidFill>
            </p:grpSpPr>
            <p:grpSp>
              <p:nvGrpSpPr>
                <p:cNvPr id="1728" name="Graphic 2">
                  <a:extLst>
                    <a:ext uri="{FF2B5EF4-FFF2-40B4-BE49-F238E27FC236}">
                      <a16:creationId xmlns:a16="http://schemas.microsoft.com/office/drawing/2014/main" id="{B43423FD-ED27-487B-9C81-E8FB8E78297C}"/>
                    </a:ext>
                  </a:extLst>
                </p:cNvPr>
                <p:cNvGrpSpPr/>
                <p:nvPr/>
              </p:nvGrpSpPr>
              <p:grpSpPr>
                <a:xfrm>
                  <a:off x="3284186" y="22861"/>
                  <a:ext cx="164478" cy="268896"/>
                  <a:chOff x="3284186" y="22861"/>
                  <a:chExt cx="164478" cy="268896"/>
                </a:xfrm>
                <a:solidFill>
                  <a:schemeClr val="accent1"/>
                </a:solidFill>
              </p:grpSpPr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9142B8F0-40EE-4BC9-8A1E-985741F630C0}"/>
                      </a:ext>
                    </a:extLst>
                  </p:cNvPr>
                  <p:cNvSpPr/>
                  <p:nvPr/>
                </p:nvSpPr>
                <p:spPr>
                  <a:xfrm>
                    <a:off x="3284186" y="22861"/>
                    <a:ext cx="65247" cy="79119"/>
                  </a:xfrm>
                  <a:custGeom>
                    <a:avLst/>
                    <a:gdLst>
                      <a:gd name="connsiteX0" fmla="*/ 7780 w 65247"/>
                      <a:gd name="connsiteY0" fmla="*/ 60959 h 79119"/>
                      <a:gd name="connsiteX1" fmla="*/ 18322 w 65247"/>
                      <a:gd name="connsiteY1" fmla="*/ 79120 h 79119"/>
                      <a:gd name="connsiteX2" fmla="*/ 38959 w 65247"/>
                      <a:gd name="connsiteY2" fmla="*/ 62356 h 79119"/>
                      <a:gd name="connsiteX3" fmla="*/ 65248 w 65247"/>
                      <a:gd name="connsiteY3" fmla="*/ 58292 h 79119"/>
                      <a:gd name="connsiteX4" fmla="*/ 58835 w 65247"/>
                      <a:gd name="connsiteY4" fmla="*/ 38226 h 79119"/>
                      <a:gd name="connsiteX5" fmla="*/ 11908 w 65247"/>
                      <a:gd name="connsiteY5" fmla="*/ 1332 h 79119"/>
                      <a:gd name="connsiteX6" fmla="*/ 7780 w 65247"/>
                      <a:gd name="connsiteY6" fmla="*/ 60959 h 79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247" h="79119">
                        <a:moveTo>
                          <a:pt x="7780" y="60959"/>
                        </a:moveTo>
                        <a:cubicBezTo>
                          <a:pt x="10765" y="67753"/>
                          <a:pt x="14385" y="73913"/>
                          <a:pt x="18322" y="79120"/>
                        </a:cubicBezTo>
                        <a:cubicBezTo>
                          <a:pt x="23782" y="71754"/>
                          <a:pt x="30704" y="66039"/>
                          <a:pt x="38959" y="62356"/>
                        </a:cubicBezTo>
                        <a:cubicBezTo>
                          <a:pt x="47214" y="58673"/>
                          <a:pt x="56104" y="57403"/>
                          <a:pt x="65248" y="58292"/>
                        </a:cubicBezTo>
                        <a:cubicBezTo>
                          <a:pt x="63978" y="51815"/>
                          <a:pt x="61882" y="45020"/>
                          <a:pt x="58835" y="38226"/>
                        </a:cubicBezTo>
                        <a:cubicBezTo>
                          <a:pt x="47023" y="11619"/>
                          <a:pt x="26005" y="-4954"/>
                          <a:pt x="11908" y="1332"/>
                        </a:cubicBezTo>
                        <a:cubicBezTo>
                          <a:pt x="-2189" y="7682"/>
                          <a:pt x="-4031" y="34352"/>
                          <a:pt x="7780" y="6095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C3866344-CCFD-4EFF-9796-DBC872E29739}"/>
                      </a:ext>
                    </a:extLst>
                  </p:cNvPr>
                  <p:cNvSpPr/>
                  <p:nvPr/>
                </p:nvSpPr>
                <p:spPr>
                  <a:xfrm>
                    <a:off x="3287313" y="81007"/>
                    <a:ext cx="161351" cy="210750"/>
                  </a:xfrm>
                  <a:custGeom>
                    <a:avLst/>
                    <a:gdLst>
                      <a:gd name="connsiteX0" fmla="*/ 13670 w 161351"/>
                      <a:gd name="connsiteY0" fmla="*/ 135083 h 210750"/>
                      <a:gd name="connsiteX1" fmla="*/ 125557 w 161351"/>
                      <a:gd name="connsiteY1" fmla="*/ 206457 h 210750"/>
                      <a:gd name="connsiteX2" fmla="*/ 147719 w 161351"/>
                      <a:gd name="connsiteY2" fmla="*/ 75647 h 210750"/>
                      <a:gd name="connsiteX3" fmla="*/ 62120 w 161351"/>
                      <a:gd name="connsiteY3" fmla="*/ 272 h 210750"/>
                      <a:gd name="connsiteX4" fmla="*/ 35832 w 161351"/>
                      <a:gd name="connsiteY4" fmla="*/ 4336 h 210750"/>
                      <a:gd name="connsiteX5" fmla="*/ 15194 w 161351"/>
                      <a:gd name="connsiteY5" fmla="*/ 21100 h 210750"/>
                      <a:gd name="connsiteX6" fmla="*/ 13670 w 161351"/>
                      <a:gd name="connsiteY6" fmla="*/ 135083 h 210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1351" h="210750">
                        <a:moveTo>
                          <a:pt x="13670" y="135083"/>
                        </a:moveTo>
                        <a:cubicBezTo>
                          <a:pt x="38435" y="190899"/>
                          <a:pt x="88537" y="222840"/>
                          <a:pt x="125557" y="206457"/>
                        </a:cubicBezTo>
                        <a:cubicBezTo>
                          <a:pt x="162577" y="190010"/>
                          <a:pt x="172483" y="131463"/>
                          <a:pt x="147719" y="75647"/>
                        </a:cubicBezTo>
                        <a:cubicBezTo>
                          <a:pt x="128478" y="32276"/>
                          <a:pt x="93934" y="3320"/>
                          <a:pt x="62120" y="272"/>
                        </a:cubicBezTo>
                        <a:cubicBezTo>
                          <a:pt x="52977" y="-617"/>
                          <a:pt x="44087" y="653"/>
                          <a:pt x="35832" y="4336"/>
                        </a:cubicBezTo>
                        <a:cubicBezTo>
                          <a:pt x="27577" y="8019"/>
                          <a:pt x="20655" y="13734"/>
                          <a:pt x="15194" y="21100"/>
                        </a:cubicBezTo>
                        <a:cubicBezTo>
                          <a:pt x="-3919" y="46627"/>
                          <a:pt x="-5634" y="91712"/>
                          <a:pt x="13670" y="135083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29" name="Graphic 2">
                  <a:extLst>
                    <a:ext uri="{FF2B5EF4-FFF2-40B4-BE49-F238E27FC236}">
                      <a16:creationId xmlns:a16="http://schemas.microsoft.com/office/drawing/2014/main" id="{26D1E779-F657-427B-B1A1-ACF42D9408E5}"/>
                    </a:ext>
                  </a:extLst>
                </p:cNvPr>
                <p:cNvGrpSpPr/>
                <p:nvPr/>
              </p:nvGrpSpPr>
              <p:grpSpPr>
                <a:xfrm>
                  <a:off x="3092249" y="73476"/>
                  <a:ext cx="147279" cy="287120"/>
                  <a:chOff x="3092249" y="73476"/>
                  <a:chExt cx="147279" cy="287120"/>
                </a:xfrm>
                <a:solidFill>
                  <a:schemeClr val="accent1"/>
                </a:solidFill>
              </p:grpSpPr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7EECB1C7-9E52-4FD1-A967-3268BA1C2049}"/>
                      </a:ext>
                    </a:extLst>
                  </p:cNvPr>
                  <p:cNvSpPr/>
                  <p:nvPr/>
                </p:nvSpPr>
                <p:spPr>
                  <a:xfrm>
                    <a:off x="3127348" y="73476"/>
                    <a:ext cx="56355" cy="75557"/>
                  </a:xfrm>
                  <a:custGeom>
                    <a:avLst/>
                    <a:gdLst>
                      <a:gd name="connsiteX0" fmla="*/ 344 w 56355"/>
                      <a:gd name="connsiteY0" fmla="*/ 54920 h 75557"/>
                      <a:gd name="connsiteX1" fmla="*/ 4344 w 56355"/>
                      <a:gd name="connsiteY1" fmla="*/ 75558 h 75557"/>
                      <a:gd name="connsiteX2" fmla="*/ 29300 w 56355"/>
                      <a:gd name="connsiteY2" fmla="*/ 66477 h 75557"/>
                      <a:gd name="connsiteX3" fmla="*/ 55462 w 56355"/>
                      <a:gd name="connsiteY3" fmla="*/ 71303 h 75557"/>
                      <a:gd name="connsiteX4" fmla="*/ 56034 w 56355"/>
                      <a:gd name="connsiteY4" fmla="*/ 50285 h 75557"/>
                      <a:gd name="connsiteX5" fmla="*/ 23839 w 56355"/>
                      <a:gd name="connsiteY5" fmla="*/ 56 h 75557"/>
                      <a:gd name="connsiteX6" fmla="*/ 344 w 56355"/>
                      <a:gd name="connsiteY6" fmla="*/ 54920 h 7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55" h="75557">
                        <a:moveTo>
                          <a:pt x="344" y="54920"/>
                        </a:moveTo>
                        <a:cubicBezTo>
                          <a:pt x="979" y="62350"/>
                          <a:pt x="2376" y="69335"/>
                          <a:pt x="4344" y="75558"/>
                        </a:cubicBezTo>
                        <a:cubicBezTo>
                          <a:pt x="11901" y="70414"/>
                          <a:pt x="20347" y="67239"/>
                          <a:pt x="29300" y="66477"/>
                        </a:cubicBezTo>
                        <a:cubicBezTo>
                          <a:pt x="38317" y="65715"/>
                          <a:pt x="47144" y="67430"/>
                          <a:pt x="55462" y="71303"/>
                        </a:cubicBezTo>
                        <a:cubicBezTo>
                          <a:pt x="56415" y="64826"/>
                          <a:pt x="56605" y="57651"/>
                          <a:pt x="56034" y="50285"/>
                        </a:cubicBezTo>
                        <a:cubicBezTo>
                          <a:pt x="53621" y="21265"/>
                          <a:pt x="39206" y="-1277"/>
                          <a:pt x="23839" y="56"/>
                        </a:cubicBezTo>
                        <a:cubicBezTo>
                          <a:pt x="8472" y="1326"/>
                          <a:pt x="-2069" y="25901"/>
                          <a:pt x="344" y="5492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5D81982A-FF3C-44BB-ADE2-65B446E9C9AD}"/>
                      </a:ext>
                    </a:extLst>
                  </p:cNvPr>
                  <p:cNvSpPr/>
                  <p:nvPr/>
                </p:nvSpPr>
                <p:spPr>
                  <a:xfrm>
                    <a:off x="3092249" y="139864"/>
                    <a:ext cx="147279" cy="220732"/>
                  </a:xfrm>
                  <a:custGeom>
                    <a:avLst/>
                    <a:gdLst>
                      <a:gd name="connsiteX0" fmla="*/ 582 w 147279"/>
                      <a:gd name="connsiteY0" fmla="*/ 116421 h 220732"/>
                      <a:gd name="connsiteX1" fmla="*/ 82814 w 147279"/>
                      <a:gd name="connsiteY1" fmla="*/ 220561 h 220732"/>
                      <a:gd name="connsiteX2" fmla="*/ 146695 w 147279"/>
                      <a:gd name="connsiteY2" fmla="*/ 104293 h 220732"/>
                      <a:gd name="connsiteX3" fmla="*/ 90561 w 147279"/>
                      <a:gd name="connsiteY3" fmla="*/ 4979 h 220732"/>
                      <a:gd name="connsiteX4" fmla="*/ 64399 w 147279"/>
                      <a:gd name="connsiteY4" fmla="*/ 153 h 220732"/>
                      <a:gd name="connsiteX5" fmla="*/ 39444 w 147279"/>
                      <a:gd name="connsiteY5" fmla="*/ 9233 h 220732"/>
                      <a:gd name="connsiteX6" fmla="*/ 582 w 147279"/>
                      <a:gd name="connsiteY6" fmla="*/ 116421 h 220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279" h="220732">
                        <a:moveTo>
                          <a:pt x="582" y="116421"/>
                        </a:moveTo>
                        <a:cubicBezTo>
                          <a:pt x="5662" y="177254"/>
                          <a:pt x="42492" y="223927"/>
                          <a:pt x="82814" y="220561"/>
                        </a:cubicBezTo>
                        <a:cubicBezTo>
                          <a:pt x="123137" y="217196"/>
                          <a:pt x="151775" y="165126"/>
                          <a:pt x="146695" y="104293"/>
                        </a:cubicBezTo>
                        <a:cubicBezTo>
                          <a:pt x="142758" y="56985"/>
                          <a:pt x="119644" y="18314"/>
                          <a:pt x="90561" y="4979"/>
                        </a:cubicBezTo>
                        <a:cubicBezTo>
                          <a:pt x="82243" y="1169"/>
                          <a:pt x="73416" y="-546"/>
                          <a:pt x="64399" y="153"/>
                        </a:cubicBezTo>
                        <a:cubicBezTo>
                          <a:pt x="55382" y="915"/>
                          <a:pt x="47000" y="4090"/>
                          <a:pt x="39444" y="9233"/>
                        </a:cubicBezTo>
                        <a:cubicBezTo>
                          <a:pt x="13028" y="27140"/>
                          <a:pt x="-3355" y="69114"/>
                          <a:pt x="582" y="11642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0" name="Graphic 2">
                  <a:extLst>
                    <a:ext uri="{FF2B5EF4-FFF2-40B4-BE49-F238E27FC236}">
                      <a16:creationId xmlns:a16="http://schemas.microsoft.com/office/drawing/2014/main" id="{E4B6C45C-0C7C-4D1C-915B-6B3EA9F195E8}"/>
                    </a:ext>
                  </a:extLst>
                </p:cNvPr>
                <p:cNvGrpSpPr/>
                <p:nvPr/>
              </p:nvGrpSpPr>
              <p:grpSpPr>
                <a:xfrm>
                  <a:off x="1684771" y="469145"/>
                  <a:ext cx="147279" cy="287120"/>
                  <a:chOff x="1684771" y="469145"/>
                  <a:chExt cx="147279" cy="287120"/>
                </a:xfrm>
                <a:solidFill>
                  <a:schemeClr val="accent1"/>
                </a:solidFill>
              </p:grpSpPr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BB764F08-48C1-4ED9-AA1A-0FE72C96A48D}"/>
                      </a:ext>
                    </a:extLst>
                  </p:cNvPr>
                  <p:cNvSpPr/>
                  <p:nvPr/>
                </p:nvSpPr>
                <p:spPr>
                  <a:xfrm>
                    <a:off x="1719870" y="469145"/>
                    <a:ext cx="56355" cy="75557"/>
                  </a:xfrm>
                  <a:custGeom>
                    <a:avLst/>
                    <a:gdLst>
                      <a:gd name="connsiteX0" fmla="*/ 344 w 56355"/>
                      <a:gd name="connsiteY0" fmla="*/ 54920 h 75557"/>
                      <a:gd name="connsiteX1" fmla="*/ 4345 w 56355"/>
                      <a:gd name="connsiteY1" fmla="*/ 75558 h 75557"/>
                      <a:gd name="connsiteX2" fmla="*/ 29300 w 56355"/>
                      <a:gd name="connsiteY2" fmla="*/ 66477 h 75557"/>
                      <a:gd name="connsiteX3" fmla="*/ 55462 w 56355"/>
                      <a:gd name="connsiteY3" fmla="*/ 71303 h 75557"/>
                      <a:gd name="connsiteX4" fmla="*/ 56034 w 56355"/>
                      <a:gd name="connsiteY4" fmla="*/ 50285 h 75557"/>
                      <a:gd name="connsiteX5" fmla="*/ 23839 w 56355"/>
                      <a:gd name="connsiteY5" fmla="*/ 56 h 75557"/>
                      <a:gd name="connsiteX6" fmla="*/ 344 w 56355"/>
                      <a:gd name="connsiteY6" fmla="*/ 54920 h 7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55" h="75557">
                        <a:moveTo>
                          <a:pt x="344" y="54920"/>
                        </a:moveTo>
                        <a:cubicBezTo>
                          <a:pt x="979" y="62350"/>
                          <a:pt x="2376" y="69335"/>
                          <a:pt x="4345" y="75558"/>
                        </a:cubicBezTo>
                        <a:cubicBezTo>
                          <a:pt x="11901" y="70414"/>
                          <a:pt x="20346" y="67239"/>
                          <a:pt x="29300" y="66477"/>
                        </a:cubicBezTo>
                        <a:cubicBezTo>
                          <a:pt x="38317" y="65715"/>
                          <a:pt x="47143" y="67430"/>
                          <a:pt x="55462" y="71303"/>
                        </a:cubicBezTo>
                        <a:cubicBezTo>
                          <a:pt x="56415" y="64826"/>
                          <a:pt x="56605" y="57651"/>
                          <a:pt x="56034" y="50285"/>
                        </a:cubicBezTo>
                        <a:cubicBezTo>
                          <a:pt x="53621" y="21265"/>
                          <a:pt x="39206" y="-1277"/>
                          <a:pt x="23839" y="56"/>
                        </a:cubicBezTo>
                        <a:cubicBezTo>
                          <a:pt x="8472" y="1326"/>
                          <a:pt x="-2069" y="25901"/>
                          <a:pt x="344" y="5492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5339124A-A8D3-4F35-9983-36EA1F34BF6C}"/>
                      </a:ext>
                    </a:extLst>
                  </p:cNvPr>
                  <p:cNvSpPr/>
                  <p:nvPr/>
                </p:nvSpPr>
                <p:spPr>
                  <a:xfrm>
                    <a:off x="1684771" y="535533"/>
                    <a:ext cx="147279" cy="220732"/>
                  </a:xfrm>
                  <a:custGeom>
                    <a:avLst/>
                    <a:gdLst>
                      <a:gd name="connsiteX0" fmla="*/ 582 w 147279"/>
                      <a:gd name="connsiteY0" fmla="*/ 116421 h 220732"/>
                      <a:gd name="connsiteX1" fmla="*/ 82814 w 147279"/>
                      <a:gd name="connsiteY1" fmla="*/ 220561 h 220732"/>
                      <a:gd name="connsiteX2" fmla="*/ 146695 w 147279"/>
                      <a:gd name="connsiteY2" fmla="*/ 104293 h 220732"/>
                      <a:gd name="connsiteX3" fmla="*/ 90561 w 147279"/>
                      <a:gd name="connsiteY3" fmla="*/ 4979 h 220732"/>
                      <a:gd name="connsiteX4" fmla="*/ 64399 w 147279"/>
                      <a:gd name="connsiteY4" fmla="*/ 153 h 220732"/>
                      <a:gd name="connsiteX5" fmla="*/ 39444 w 147279"/>
                      <a:gd name="connsiteY5" fmla="*/ 9233 h 220732"/>
                      <a:gd name="connsiteX6" fmla="*/ 582 w 147279"/>
                      <a:gd name="connsiteY6" fmla="*/ 116421 h 220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279" h="220732">
                        <a:moveTo>
                          <a:pt x="582" y="116421"/>
                        </a:moveTo>
                        <a:cubicBezTo>
                          <a:pt x="5662" y="177254"/>
                          <a:pt x="42492" y="223927"/>
                          <a:pt x="82814" y="220561"/>
                        </a:cubicBezTo>
                        <a:cubicBezTo>
                          <a:pt x="123137" y="217196"/>
                          <a:pt x="151775" y="165126"/>
                          <a:pt x="146695" y="104293"/>
                        </a:cubicBezTo>
                        <a:cubicBezTo>
                          <a:pt x="142758" y="56985"/>
                          <a:pt x="119644" y="18314"/>
                          <a:pt x="90561" y="4979"/>
                        </a:cubicBezTo>
                        <a:cubicBezTo>
                          <a:pt x="82243" y="1169"/>
                          <a:pt x="73416" y="-546"/>
                          <a:pt x="64399" y="153"/>
                        </a:cubicBezTo>
                        <a:cubicBezTo>
                          <a:pt x="55382" y="915"/>
                          <a:pt x="47000" y="4090"/>
                          <a:pt x="39444" y="9233"/>
                        </a:cubicBezTo>
                        <a:cubicBezTo>
                          <a:pt x="13028" y="27140"/>
                          <a:pt x="-3355" y="69114"/>
                          <a:pt x="582" y="11642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1" name="Graphic 2">
                  <a:extLst>
                    <a:ext uri="{FF2B5EF4-FFF2-40B4-BE49-F238E27FC236}">
                      <a16:creationId xmlns:a16="http://schemas.microsoft.com/office/drawing/2014/main" id="{FF647DDC-11E9-4CAD-9EF5-2A974749C893}"/>
                    </a:ext>
                  </a:extLst>
                </p:cNvPr>
                <p:cNvGrpSpPr/>
                <p:nvPr/>
              </p:nvGrpSpPr>
              <p:grpSpPr>
                <a:xfrm>
                  <a:off x="2785747" y="218215"/>
                  <a:ext cx="219067" cy="229031"/>
                  <a:chOff x="2785747" y="218215"/>
                  <a:chExt cx="219067" cy="229031"/>
                </a:xfrm>
                <a:solidFill>
                  <a:schemeClr val="accent1"/>
                </a:solidFill>
              </p:grpSpPr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FA476A43-AFA5-4F62-A925-0C12A50B3F13}"/>
                      </a:ext>
                    </a:extLst>
                  </p:cNvPr>
                  <p:cNvSpPr/>
                  <p:nvPr/>
                </p:nvSpPr>
                <p:spPr>
                  <a:xfrm>
                    <a:off x="2785747" y="218215"/>
                    <a:ext cx="74419" cy="75789"/>
                  </a:xfrm>
                  <a:custGeom>
                    <a:avLst/>
                    <a:gdLst>
                      <a:gd name="connsiteX0" fmla="*/ 61783 w 74419"/>
                      <a:gd name="connsiteY0" fmla="*/ 23910 h 75789"/>
                      <a:gd name="connsiteX1" fmla="*/ 74420 w 74419"/>
                      <a:gd name="connsiteY1" fmla="*/ 40738 h 75789"/>
                      <a:gd name="connsiteX2" fmla="*/ 50925 w 74419"/>
                      <a:gd name="connsiteY2" fmla="*/ 53184 h 75789"/>
                      <a:gd name="connsiteX3" fmla="*/ 36954 w 74419"/>
                      <a:gd name="connsiteY3" fmla="*/ 75790 h 75789"/>
                      <a:gd name="connsiteX4" fmla="*/ 21016 w 74419"/>
                      <a:gd name="connsiteY4" fmla="*/ 62074 h 75789"/>
                      <a:gd name="connsiteX5" fmla="*/ 5395 w 74419"/>
                      <a:gd name="connsiteY5" fmla="*/ 4479 h 75789"/>
                      <a:gd name="connsiteX6" fmla="*/ 61783 w 74419"/>
                      <a:gd name="connsiteY6" fmla="*/ 23910 h 7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4419" h="75789">
                        <a:moveTo>
                          <a:pt x="61783" y="23910"/>
                        </a:moveTo>
                        <a:cubicBezTo>
                          <a:pt x="66863" y="29308"/>
                          <a:pt x="71118" y="35086"/>
                          <a:pt x="74420" y="40738"/>
                        </a:cubicBezTo>
                        <a:cubicBezTo>
                          <a:pt x="65529" y="42897"/>
                          <a:pt x="57529" y="47024"/>
                          <a:pt x="50925" y="53184"/>
                        </a:cubicBezTo>
                        <a:cubicBezTo>
                          <a:pt x="44321" y="59343"/>
                          <a:pt x="39685" y="67027"/>
                          <a:pt x="36954" y="75790"/>
                        </a:cubicBezTo>
                        <a:cubicBezTo>
                          <a:pt x="31494" y="72107"/>
                          <a:pt x="26096" y="67535"/>
                          <a:pt x="21016" y="62074"/>
                        </a:cubicBezTo>
                        <a:cubicBezTo>
                          <a:pt x="1141" y="40801"/>
                          <a:pt x="-5908" y="15020"/>
                          <a:pt x="5395" y="4479"/>
                        </a:cubicBezTo>
                        <a:cubicBezTo>
                          <a:pt x="16635" y="-6062"/>
                          <a:pt x="41907" y="2638"/>
                          <a:pt x="61783" y="2391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F905647-8319-4229-8967-1E6FB3B6CB15}"/>
                      </a:ext>
                    </a:extLst>
                  </p:cNvPr>
                  <p:cNvSpPr/>
                  <p:nvPr/>
                </p:nvSpPr>
                <p:spPr>
                  <a:xfrm>
                    <a:off x="2819572" y="257114"/>
                    <a:ext cx="185242" cy="190132"/>
                  </a:xfrm>
                  <a:custGeom>
                    <a:avLst/>
                    <a:gdLst>
                      <a:gd name="connsiteX0" fmla="*/ 146195 w 185242"/>
                      <a:gd name="connsiteY0" fmla="*/ 44955 h 190132"/>
                      <a:gd name="connsiteX1" fmla="*/ 168166 w 185242"/>
                      <a:gd name="connsiteY1" fmla="*/ 175829 h 190132"/>
                      <a:gd name="connsiteX2" fmla="*/ 39071 w 185242"/>
                      <a:gd name="connsiteY2" fmla="*/ 145158 h 190132"/>
                      <a:gd name="connsiteX3" fmla="*/ 3066 w 185242"/>
                      <a:gd name="connsiteY3" fmla="*/ 36891 h 190132"/>
                      <a:gd name="connsiteX4" fmla="*/ 17036 w 185242"/>
                      <a:gd name="connsiteY4" fmla="*/ 14285 h 190132"/>
                      <a:gd name="connsiteX5" fmla="*/ 40531 w 185242"/>
                      <a:gd name="connsiteY5" fmla="*/ 1839 h 190132"/>
                      <a:gd name="connsiteX6" fmla="*/ 146195 w 185242"/>
                      <a:gd name="connsiteY6" fmla="*/ 44955 h 19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5242" h="190132">
                        <a:moveTo>
                          <a:pt x="146195" y="44955"/>
                        </a:moveTo>
                        <a:cubicBezTo>
                          <a:pt x="187915" y="89532"/>
                          <a:pt x="197757" y="148143"/>
                          <a:pt x="168166" y="175829"/>
                        </a:cubicBezTo>
                        <a:cubicBezTo>
                          <a:pt x="138575" y="203515"/>
                          <a:pt x="80790" y="189799"/>
                          <a:pt x="39071" y="145158"/>
                        </a:cubicBezTo>
                        <a:cubicBezTo>
                          <a:pt x="6622" y="110487"/>
                          <a:pt x="-6522" y="67371"/>
                          <a:pt x="3066" y="36891"/>
                        </a:cubicBezTo>
                        <a:cubicBezTo>
                          <a:pt x="5797" y="28128"/>
                          <a:pt x="10432" y="20444"/>
                          <a:pt x="17036" y="14285"/>
                        </a:cubicBezTo>
                        <a:cubicBezTo>
                          <a:pt x="23640" y="8125"/>
                          <a:pt x="31641" y="3998"/>
                          <a:pt x="40531" y="1839"/>
                        </a:cubicBezTo>
                        <a:cubicBezTo>
                          <a:pt x="71646" y="-5718"/>
                          <a:pt x="113810" y="10284"/>
                          <a:pt x="146195" y="4495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2" name="Graphic 2">
                  <a:extLst>
                    <a:ext uri="{FF2B5EF4-FFF2-40B4-BE49-F238E27FC236}">
                      <a16:creationId xmlns:a16="http://schemas.microsoft.com/office/drawing/2014/main" id="{0BA8FCEC-2FA3-4273-BD66-3EC519C6808C}"/>
                    </a:ext>
                  </a:extLst>
                </p:cNvPr>
                <p:cNvGrpSpPr/>
                <p:nvPr/>
              </p:nvGrpSpPr>
              <p:grpSpPr>
                <a:xfrm>
                  <a:off x="2547142" y="298578"/>
                  <a:ext cx="164478" cy="268896"/>
                  <a:chOff x="2547142" y="298578"/>
                  <a:chExt cx="164478" cy="268896"/>
                </a:xfrm>
                <a:solidFill>
                  <a:schemeClr val="accent1"/>
                </a:solidFill>
              </p:grpSpPr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6812ECAC-CBA2-4368-83D6-EA898429C6BF}"/>
                      </a:ext>
                    </a:extLst>
                  </p:cNvPr>
                  <p:cNvSpPr/>
                  <p:nvPr/>
                </p:nvSpPr>
                <p:spPr>
                  <a:xfrm>
                    <a:off x="2547142" y="298578"/>
                    <a:ext cx="65247" cy="79119"/>
                  </a:xfrm>
                  <a:custGeom>
                    <a:avLst/>
                    <a:gdLst>
                      <a:gd name="connsiteX0" fmla="*/ 7780 w 65247"/>
                      <a:gd name="connsiteY0" fmla="*/ 60959 h 79119"/>
                      <a:gd name="connsiteX1" fmla="*/ 18321 w 65247"/>
                      <a:gd name="connsiteY1" fmla="*/ 79120 h 79119"/>
                      <a:gd name="connsiteX2" fmla="*/ 38959 w 65247"/>
                      <a:gd name="connsiteY2" fmla="*/ 62356 h 79119"/>
                      <a:gd name="connsiteX3" fmla="*/ 65248 w 65247"/>
                      <a:gd name="connsiteY3" fmla="*/ 58292 h 79119"/>
                      <a:gd name="connsiteX4" fmla="*/ 58835 w 65247"/>
                      <a:gd name="connsiteY4" fmla="*/ 38226 h 79119"/>
                      <a:gd name="connsiteX5" fmla="*/ 11908 w 65247"/>
                      <a:gd name="connsiteY5" fmla="*/ 1332 h 79119"/>
                      <a:gd name="connsiteX6" fmla="*/ 7780 w 65247"/>
                      <a:gd name="connsiteY6" fmla="*/ 60959 h 79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247" h="79119">
                        <a:moveTo>
                          <a:pt x="7780" y="60959"/>
                        </a:moveTo>
                        <a:cubicBezTo>
                          <a:pt x="10765" y="67753"/>
                          <a:pt x="14385" y="73913"/>
                          <a:pt x="18321" y="79120"/>
                        </a:cubicBezTo>
                        <a:cubicBezTo>
                          <a:pt x="23782" y="71754"/>
                          <a:pt x="30704" y="66039"/>
                          <a:pt x="38959" y="62356"/>
                        </a:cubicBezTo>
                        <a:cubicBezTo>
                          <a:pt x="47214" y="58673"/>
                          <a:pt x="56104" y="57403"/>
                          <a:pt x="65248" y="58292"/>
                        </a:cubicBezTo>
                        <a:cubicBezTo>
                          <a:pt x="63978" y="51815"/>
                          <a:pt x="61882" y="45020"/>
                          <a:pt x="58835" y="38226"/>
                        </a:cubicBezTo>
                        <a:cubicBezTo>
                          <a:pt x="47023" y="11619"/>
                          <a:pt x="26005" y="-4954"/>
                          <a:pt x="11908" y="1332"/>
                        </a:cubicBezTo>
                        <a:cubicBezTo>
                          <a:pt x="-2189" y="7682"/>
                          <a:pt x="-4031" y="34352"/>
                          <a:pt x="7780" y="6095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58893EBD-E883-4D8A-993C-A8EDF8BC0745}"/>
                      </a:ext>
                    </a:extLst>
                  </p:cNvPr>
                  <p:cNvSpPr/>
                  <p:nvPr/>
                </p:nvSpPr>
                <p:spPr>
                  <a:xfrm>
                    <a:off x="2550316" y="356724"/>
                    <a:ext cx="161304" cy="210750"/>
                  </a:xfrm>
                  <a:custGeom>
                    <a:avLst/>
                    <a:gdLst>
                      <a:gd name="connsiteX0" fmla="*/ 13623 w 161304"/>
                      <a:gd name="connsiteY0" fmla="*/ 135083 h 210750"/>
                      <a:gd name="connsiteX1" fmla="*/ 125510 w 161304"/>
                      <a:gd name="connsiteY1" fmla="*/ 206457 h 210750"/>
                      <a:gd name="connsiteX2" fmla="*/ 147671 w 161304"/>
                      <a:gd name="connsiteY2" fmla="*/ 75647 h 210750"/>
                      <a:gd name="connsiteX3" fmla="*/ 62073 w 161304"/>
                      <a:gd name="connsiteY3" fmla="*/ 272 h 210750"/>
                      <a:gd name="connsiteX4" fmla="*/ 35784 w 161304"/>
                      <a:gd name="connsiteY4" fmla="*/ 4336 h 210750"/>
                      <a:gd name="connsiteX5" fmla="*/ 15147 w 161304"/>
                      <a:gd name="connsiteY5" fmla="*/ 21100 h 210750"/>
                      <a:gd name="connsiteX6" fmla="*/ 13623 w 161304"/>
                      <a:gd name="connsiteY6" fmla="*/ 135083 h 210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1304" h="210750">
                        <a:moveTo>
                          <a:pt x="13623" y="135083"/>
                        </a:moveTo>
                        <a:cubicBezTo>
                          <a:pt x="38388" y="190899"/>
                          <a:pt x="88489" y="222840"/>
                          <a:pt x="125510" y="206457"/>
                        </a:cubicBezTo>
                        <a:cubicBezTo>
                          <a:pt x="162530" y="190010"/>
                          <a:pt x="172436" y="131463"/>
                          <a:pt x="147671" y="75647"/>
                        </a:cubicBezTo>
                        <a:cubicBezTo>
                          <a:pt x="128431" y="32276"/>
                          <a:pt x="93887" y="3320"/>
                          <a:pt x="62073" y="272"/>
                        </a:cubicBezTo>
                        <a:cubicBezTo>
                          <a:pt x="52929" y="-617"/>
                          <a:pt x="44039" y="653"/>
                          <a:pt x="35784" y="4336"/>
                        </a:cubicBezTo>
                        <a:cubicBezTo>
                          <a:pt x="27529" y="8019"/>
                          <a:pt x="20608" y="13734"/>
                          <a:pt x="15147" y="21100"/>
                        </a:cubicBezTo>
                        <a:cubicBezTo>
                          <a:pt x="-3903" y="46627"/>
                          <a:pt x="-5618" y="91649"/>
                          <a:pt x="13623" y="135083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3" name="Graphic 2">
                  <a:extLst>
                    <a:ext uri="{FF2B5EF4-FFF2-40B4-BE49-F238E27FC236}">
                      <a16:creationId xmlns:a16="http://schemas.microsoft.com/office/drawing/2014/main" id="{92627538-44F0-4883-B7BF-7174A42139A4}"/>
                    </a:ext>
                  </a:extLst>
                </p:cNvPr>
                <p:cNvGrpSpPr/>
                <p:nvPr/>
              </p:nvGrpSpPr>
              <p:grpSpPr>
                <a:xfrm>
                  <a:off x="2275766" y="367862"/>
                  <a:ext cx="147279" cy="287120"/>
                  <a:chOff x="2275766" y="367862"/>
                  <a:chExt cx="147279" cy="287120"/>
                </a:xfrm>
                <a:solidFill>
                  <a:schemeClr val="accent1"/>
                </a:solidFill>
              </p:grpSpPr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F3B01F7B-2755-49F3-B629-B32868EF1680}"/>
                      </a:ext>
                    </a:extLst>
                  </p:cNvPr>
                  <p:cNvSpPr/>
                  <p:nvPr/>
                </p:nvSpPr>
                <p:spPr>
                  <a:xfrm>
                    <a:off x="2310927" y="367862"/>
                    <a:ext cx="56356" cy="75557"/>
                  </a:xfrm>
                  <a:custGeom>
                    <a:avLst/>
                    <a:gdLst>
                      <a:gd name="connsiteX0" fmla="*/ 346 w 56356"/>
                      <a:gd name="connsiteY0" fmla="*/ 54920 h 75557"/>
                      <a:gd name="connsiteX1" fmla="*/ 4346 w 56356"/>
                      <a:gd name="connsiteY1" fmla="*/ 75558 h 75557"/>
                      <a:gd name="connsiteX2" fmla="*/ 29302 w 56356"/>
                      <a:gd name="connsiteY2" fmla="*/ 66477 h 75557"/>
                      <a:gd name="connsiteX3" fmla="*/ 55464 w 56356"/>
                      <a:gd name="connsiteY3" fmla="*/ 71303 h 75557"/>
                      <a:gd name="connsiteX4" fmla="*/ 56035 w 56356"/>
                      <a:gd name="connsiteY4" fmla="*/ 50285 h 75557"/>
                      <a:gd name="connsiteX5" fmla="*/ 23840 w 56356"/>
                      <a:gd name="connsiteY5" fmla="*/ 56 h 75557"/>
                      <a:gd name="connsiteX6" fmla="*/ 346 w 56356"/>
                      <a:gd name="connsiteY6" fmla="*/ 54920 h 7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56" h="75557">
                        <a:moveTo>
                          <a:pt x="346" y="54920"/>
                        </a:moveTo>
                        <a:cubicBezTo>
                          <a:pt x="980" y="62350"/>
                          <a:pt x="2377" y="69335"/>
                          <a:pt x="4346" y="75558"/>
                        </a:cubicBezTo>
                        <a:cubicBezTo>
                          <a:pt x="11902" y="70414"/>
                          <a:pt x="20348" y="67239"/>
                          <a:pt x="29302" y="66477"/>
                        </a:cubicBezTo>
                        <a:cubicBezTo>
                          <a:pt x="38318" y="65715"/>
                          <a:pt x="47145" y="67430"/>
                          <a:pt x="55464" y="71303"/>
                        </a:cubicBezTo>
                        <a:cubicBezTo>
                          <a:pt x="56416" y="64763"/>
                          <a:pt x="56606" y="57651"/>
                          <a:pt x="56035" y="50285"/>
                        </a:cubicBezTo>
                        <a:cubicBezTo>
                          <a:pt x="53622" y="21265"/>
                          <a:pt x="39208" y="-1277"/>
                          <a:pt x="23840" y="56"/>
                        </a:cubicBezTo>
                        <a:cubicBezTo>
                          <a:pt x="8410" y="1326"/>
                          <a:pt x="-2067" y="25901"/>
                          <a:pt x="346" y="5492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ADFADF19-A1C0-4043-96D4-CBF5E2D08393}"/>
                      </a:ext>
                    </a:extLst>
                  </p:cNvPr>
                  <p:cNvSpPr/>
                  <p:nvPr/>
                </p:nvSpPr>
                <p:spPr>
                  <a:xfrm>
                    <a:off x="2275766" y="434250"/>
                    <a:ext cx="147279" cy="220732"/>
                  </a:xfrm>
                  <a:custGeom>
                    <a:avLst/>
                    <a:gdLst>
                      <a:gd name="connsiteX0" fmla="*/ 582 w 147279"/>
                      <a:gd name="connsiteY0" fmla="*/ 116421 h 220732"/>
                      <a:gd name="connsiteX1" fmla="*/ 82814 w 147279"/>
                      <a:gd name="connsiteY1" fmla="*/ 220561 h 220732"/>
                      <a:gd name="connsiteX2" fmla="*/ 146695 w 147279"/>
                      <a:gd name="connsiteY2" fmla="*/ 104293 h 220732"/>
                      <a:gd name="connsiteX3" fmla="*/ 90561 w 147279"/>
                      <a:gd name="connsiteY3" fmla="*/ 4979 h 220732"/>
                      <a:gd name="connsiteX4" fmla="*/ 64399 w 147279"/>
                      <a:gd name="connsiteY4" fmla="*/ 153 h 220732"/>
                      <a:gd name="connsiteX5" fmla="*/ 39444 w 147279"/>
                      <a:gd name="connsiteY5" fmla="*/ 9233 h 220732"/>
                      <a:gd name="connsiteX6" fmla="*/ 582 w 147279"/>
                      <a:gd name="connsiteY6" fmla="*/ 116421 h 220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7279" h="220732">
                        <a:moveTo>
                          <a:pt x="582" y="116421"/>
                        </a:moveTo>
                        <a:cubicBezTo>
                          <a:pt x="5662" y="177254"/>
                          <a:pt x="42492" y="223927"/>
                          <a:pt x="82814" y="220561"/>
                        </a:cubicBezTo>
                        <a:cubicBezTo>
                          <a:pt x="123137" y="217196"/>
                          <a:pt x="151775" y="165126"/>
                          <a:pt x="146695" y="104293"/>
                        </a:cubicBezTo>
                        <a:cubicBezTo>
                          <a:pt x="142758" y="56985"/>
                          <a:pt x="119644" y="18314"/>
                          <a:pt x="90561" y="4979"/>
                        </a:cubicBezTo>
                        <a:cubicBezTo>
                          <a:pt x="82243" y="1169"/>
                          <a:pt x="73416" y="-546"/>
                          <a:pt x="64399" y="153"/>
                        </a:cubicBezTo>
                        <a:cubicBezTo>
                          <a:pt x="55382" y="915"/>
                          <a:pt x="47000" y="4090"/>
                          <a:pt x="39444" y="9233"/>
                        </a:cubicBezTo>
                        <a:cubicBezTo>
                          <a:pt x="13028" y="27077"/>
                          <a:pt x="-3355" y="69114"/>
                          <a:pt x="582" y="11642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4" name="Graphic 2">
                  <a:extLst>
                    <a:ext uri="{FF2B5EF4-FFF2-40B4-BE49-F238E27FC236}">
                      <a16:creationId xmlns:a16="http://schemas.microsoft.com/office/drawing/2014/main" id="{7401ABE0-06C3-4230-A2A5-8FB8F363666D}"/>
                    </a:ext>
                  </a:extLst>
                </p:cNvPr>
                <p:cNvGrpSpPr/>
                <p:nvPr/>
              </p:nvGrpSpPr>
              <p:grpSpPr>
                <a:xfrm>
                  <a:off x="1948500" y="453546"/>
                  <a:ext cx="219067" cy="229031"/>
                  <a:chOff x="1948500" y="453546"/>
                  <a:chExt cx="219067" cy="229031"/>
                </a:xfrm>
                <a:solidFill>
                  <a:schemeClr val="accent1"/>
                </a:solidFill>
              </p:grpSpPr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F74B900-0E44-4E6D-B656-B860071E5914}"/>
                      </a:ext>
                    </a:extLst>
                  </p:cNvPr>
                  <p:cNvSpPr/>
                  <p:nvPr/>
                </p:nvSpPr>
                <p:spPr>
                  <a:xfrm>
                    <a:off x="1948500" y="453546"/>
                    <a:ext cx="74419" cy="75789"/>
                  </a:xfrm>
                  <a:custGeom>
                    <a:avLst/>
                    <a:gdLst>
                      <a:gd name="connsiteX0" fmla="*/ 61783 w 74419"/>
                      <a:gd name="connsiteY0" fmla="*/ 23910 h 75789"/>
                      <a:gd name="connsiteX1" fmla="*/ 74420 w 74419"/>
                      <a:gd name="connsiteY1" fmla="*/ 40738 h 75789"/>
                      <a:gd name="connsiteX2" fmla="*/ 50924 w 74419"/>
                      <a:gd name="connsiteY2" fmla="*/ 53184 h 75789"/>
                      <a:gd name="connsiteX3" fmla="*/ 36955 w 74419"/>
                      <a:gd name="connsiteY3" fmla="*/ 75790 h 75789"/>
                      <a:gd name="connsiteX4" fmla="*/ 21016 w 74419"/>
                      <a:gd name="connsiteY4" fmla="*/ 62074 h 75789"/>
                      <a:gd name="connsiteX5" fmla="*/ 5395 w 74419"/>
                      <a:gd name="connsiteY5" fmla="*/ 4479 h 75789"/>
                      <a:gd name="connsiteX6" fmla="*/ 61783 w 74419"/>
                      <a:gd name="connsiteY6" fmla="*/ 23910 h 7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4419" h="75789">
                        <a:moveTo>
                          <a:pt x="61783" y="23910"/>
                        </a:moveTo>
                        <a:cubicBezTo>
                          <a:pt x="66863" y="29308"/>
                          <a:pt x="71117" y="35086"/>
                          <a:pt x="74420" y="40738"/>
                        </a:cubicBezTo>
                        <a:cubicBezTo>
                          <a:pt x="65530" y="42897"/>
                          <a:pt x="57528" y="47024"/>
                          <a:pt x="50924" y="53184"/>
                        </a:cubicBezTo>
                        <a:cubicBezTo>
                          <a:pt x="44320" y="59343"/>
                          <a:pt x="39685" y="67027"/>
                          <a:pt x="36955" y="75790"/>
                        </a:cubicBezTo>
                        <a:cubicBezTo>
                          <a:pt x="31493" y="72107"/>
                          <a:pt x="26096" y="67535"/>
                          <a:pt x="21016" y="62074"/>
                        </a:cubicBezTo>
                        <a:cubicBezTo>
                          <a:pt x="1140" y="40801"/>
                          <a:pt x="-5908" y="15020"/>
                          <a:pt x="5395" y="4479"/>
                        </a:cubicBezTo>
                        <a:cubicBezTo>
                          <a:pt x="16634" y="-6062"/>
                          <a:pt x="41908" y="2638"/>
                          <a:pt x="61783" y="2391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1B6F1425-FCE7-4E1E-B5A4-7F9873E8D06C}"/>
                      </a:ext>
                    </a:extLst>
                  </p:cNvPr>
                  <p:cNvSpPr/>
                  <p:nvPr/>
                </p:nvSpPr>
                <p:spPr>
                  <a:xfrm>
                    <a:off x="1982324" y="492445"/>
                    <a:ext cx="185242" cy="190132"/>
                  </a:xfrm>
                  <a:custGeom>
                    <a:avLst/>
                    <a:gdLst>
                      <a:gd name="connsiteX0" fmla="*/ 146195 w 185242"/>
                      <a:gd name="connsiteY0" fmla="*/ 44955 h 190132"/>
                      <a:gd name="connsiteX1" fmla="*/ 168166 w 185242"/>
                      <a:gd name="connsiteY1" fmla="*/ 175829 h 190132"/>
                      <a:gd name="connsiteX2" fmla="*/ 39071 w 185242"/>
                      <a:gd name="connsiteY2" fmla="*/ 145158 h 190132"/>
                      <a:gd name="connsiteX3" fmla="*/ 3066 w 185242"/>
                      <a:gd name="connsiteY3" fmla="*/ 36891 h 190132"/>
                      <a:gd name="connsiteX4" fmla="*/ 17036 w 185242"/>
                      <a:gd name="connsiteY4" fmla="*/ 14285 h 190132"/>
                      <a:gd name="connsiteX5" fmla="*/ 40531 w 185242"/>
                      <a:gd name="connsiteY5" fmla="*/ 1839 h 190132"/>
                      <a:gd name="connsiteX6" fmla="*/ 146195 w 185242"/>
                      <a:gd name="connsiteY6" fmla="*/ 44955 h 19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5242" h="190132">
                        <a:moveTo>
                          <a:pt x="146195" y="44955"/>
                        </a:moveTo>
                        <a:cubicBezTo>
                          <a:pt x="187915" y="89532"/>
                          <a:pt x="197757" y="148143"/>
                          <a:pt x="168166" y="175829"/>
                        </a:cubicBezTo>
                        <a:cubicBezTo>
                          <a:pt x="138575" y="203515"/>
                          <a:pt x="80790" y="189799"/>
                          <a:pt x="39071" y="145158"/>
                        </a:cubicBezTo>
                        <a:cubicBezTo>
                          <a:pt x="6622" y="110487"/>
                          <a:pt x="-6522" y="67371"/>
                          <a:pt x="3066" y="36891"/>
                        </a:cubicBezTo>
                        <a:cubicBezTo>
                          <a:pt x="5797" y="28128"/>
                          <a:pt x="10432" y="20444"/>
                          <a:pt x="17036" y="14285"/>
                        </a:cubicBezTo>
                        <a:cubicBezTo>
                          <a:pt x="23640" y="8125"/>
                          <a:pt x="31641" y="3998"/>
                          <a:pt x="40531" y="1839"/>
                        </a:cubicBezTo>
                        <a:cubicBezTo>
                          <a:pt x="71583" y="-5718"/>
                          <a:pt x="113747" y="10284"/>
                          <a:pt x="146195" y="4495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5" name="Graphic 2">
                  <a:extLst>
                    <a:ext uri="{FF2B5EF4-FFF2-40B4-BE49-F238E27FC236}">
                      <a16:creationId xmlns:a16="http://schemas.microsoft.com/office/drawing/2014/main" id="{3D3319E9-CF86-42B8-822C-04FDD630F81F}"/>
                    </a:ext>
                  </a:extLst>
                </p:cNvPr>
                <p:cNvGrpSpPr/>
                <p:nvPr/>
              </p:nvGrpSpPr>
              <p:grpSpPr>
                <a:xfrm>
                  <a:off x="1392936" y="535537"/>
                  <a:ext cx="146932" cy="287497"/>
                  <a:chOff x="1392936" y="535537"/>
                  <a:chExt cx="146932" cy="287497"/>
                </a:xfrm>
                <a:solidFill>
                  <a:schemeClr val="accent1"/>
                </a:solidFill>
              </p:grpSpPr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7B83F2AC-2AA4-4B69-8CD1-1F3EDBF987C1}"/>
                      </a:ext>
                    </a:extLst>
                  </p:cNvPr>
                  <p:cNvSpPr/>
                  <p:nvPr/>
                </p:nvSpPr>
                <p:spPr>
                  <a:xfrm>
                    <a:off x="1431647" y="535537"/>
                    <a:ext cx="56046" cy="74951"/>
                  </a:xfrm>
                  <a:custGeom>
                    <a:avLst/>
                    <a:gdLst>
                      <a:gd name="connsiteX0" fmla="*/ 150 w 56046"/>
                      <a:gd name="connsiteY0" fmla="*/ 54187 h 74951"/>
                      <a:gd name="connsiteX1" fmla="*/ 3579 w 56046"/>
                      <a:gd name="connsiteY1" fmla="*/ 74952 h 74951"/>
                      <a:gd name="connsiteX2" fmla="*/ 28789 w 56046"/>
                      <a:gd name="connsiteY2" fmla="*/ 66633 h 74951"/>
                      <a:gd name="connsiteX3" fmla="*/ 54760 w 56046"/>
                      <a:gd name="connsiteY3" fmla="*/ 72221 h 74951"/>
                      <a:gd name="connsiteX4" fmla="*/ 55903 w 56046"/>
                      <a:gd name="connsiteY4" fmla="*/ 51203 h 74951"/>
                      <a:gd name="connsiteX5" fmla="*/ 25169 w 56046"/>
                      <a:gd name="connsiteY5" fmla="*/ 22 h 74951"/>
                      <a:gd name="connsiteX6" fmla="*/ 150 w 56046"/>
                      <a:gd name="connsiteY6" fmla="*/ 54187 h 74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046" h="74951">
                        <a:moveTo>
                          <a:pt x="150" y="54187"/>
                        </a:moveTo>
                        <a:cubicBezTo>
                          <a:pt x="531" y="61617"/>
                          <a:pt x="1738" y="68602"/>
                          <a:pt x="3579" y="74952"/>
                        </a:cubicBezTo>
                        <a:cubicBezTo>
                          <a:pt x="11326" y="69999"/>
                          <a:pt x="19772" y="67078"/>
                          <a:pt x="28789" y="66633"/>
                        </a:cubicBezTo>
                        <a:cubicBezTo>
                          <a:pt x="37806" y="66125"/>
                          <a:pt x="46569" y="68157"/>
                          <a:pt x="54760" y="72221"/>
                        </a:cubicBezTo>
                        <a:cubicBezTo>
                          <a:pt x="55903" y="65744"/>
                          <a:pt x="56284" y="58632"/>
                          <a:pt x="55903" y="51203"/>
                        </a:cubicBezTo>
                        <a:cubicBezTo>
                          <a:pt x="54316" y="22120"/>
                          <a:pt x="40536" y="-804"/>
                          <a:pt x="25169" y="22"/>
                        </a:cubicBezTo>
                        <a:cubicBezTo>
                          <a:pt x="9739" y="784"/>
                          <a:pt x="-1437" y="25041"/>
                          <a:pt x="150" y="541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61C37394-A943-42F4-90F6-75E456DC5DDE}"/>
                      </a:ext>
                    </a:extLst>
                  </p:cNvPr>
                  <p:cNvSpPr/>
                  <p:nvPr/>
                </p:nvSpPr>
                <p:spPr>
                  <a:xfrm>
                    <a:off x="1392936" y="602045"/>
                    <a:ext cx="146932" cy="220989"/>
                  </a:xfrm>
                  <a:custGeom>
                    <a:avLst/>
                    <a:gdLst>
                      <a:gd name="connsiteX0" fmla="*/ 254 w 146932"/>
                      <a:gd name="connsiteY0" fmla="*/ 114489 h 220989"/>
                      <a:gd name="connsiteX1" fmla="*/ 79438 w 146932"/>
                      <a:gd name="connsiteY1" fmla="*/ 220915 h 220989"/>
                      <a:gd name="connsiteX2" fmla="*/ 146685 w 146932"/>
                      <a:gd name="connsiteY2" fmla="*/ 106551 h 220989"/>
                      <a:gd name="connsiteX3" fmla="*/ 93472 w 146932"/>
                      <a:gd name="connsiteY3" fmla="*/ 5650 h 220989"/>
                      <a:gd name="connsiteX4" fmla="*/ 67501 w 146932"/>
                      <a:gd name="connsiteY4" fmla="*/ 62 h 220989"/>
                      <a:gd name="connsiteX5" fmla="*/ 42291 w 146932"/>
                      <a:gd name="connsiteY5" fmla="*/ 8380 h 220989"/>
                      <a:gd name="connsiteX6" fmla="*/ 254 w 146932"/>
                      <a:gd name="connsiteY6" fmla="*/ 114489 h 220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932" h="220989">
                        <a:moveTo>
                          <a:pt x="254" y="114489"/>
                        </a:moveTo>
                        <a:cubicBezTo>
                          <a:pt x="3556" y="175449"/>
                          <a:pt x="39052" y="223137"/>
                          <a:pt x="79438" y="220915"/>
                        </a:cubicBezTo>
                        <a:cubicBezTo>
                          <a:pt x="119888" y="218756"/>
                          <a:pt x="149987" y="167511"/>
                          <a:pt x="146685" y="106551"/>
                        </a:cubicBezTo>
                        <a:cubicBezTo>
                          <a:pt x="144145" y="59180"/>
                          <a:pt x="122110" y="19810"/>
                          <a:pt x="93472" y="5650"/>
                        </a:cubicBezTo>
                        <a:cubicBezTo>
                          <a:pt x="85280" y="1586"/>
                          <a:pt x="76517" y="-383"/>
                          <a:pt x="67501" y="62"/>
                        </a:cubicBezTo>
                        <a:cubicBezTo>
                          <a:pt x="58484" y="570"/>
                          <a:pt x="49974" y="3491"/>
                          <a:pt x="42291" y="8380"/>
                        </a:cubicBezTo>
                        <a:cubicBezTo>
                          <a:pt x="15303" y="25589"/>
                          <a:pt x="-2349" y="67054"/>
                          <a:pt x="254" y="114489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6" name="Graphic 2">
                  <a:extLst>
                    <a:ext uri="{FF2B5EF4-FFF2-40B4-BE49-F238E27FC236}">
                      <a16:creationId xmlns:a16="http://schemas.microsoft.com/office/drawing/2014/main" id="{12FAE6AD-229D-4DEC-9CE4-E66D61CC9473}"/>
                    </a:ext>
                  </a:extLst>
                </p:cNvPr>
                <p:cNvGrpSpPr/>
                <p:nvPr/>
              </p:nvGrpSpPr>
              <p:grpSpPr>
                <a:xfrm>
                  <a:off x="1069000" y="566830"/>
                  <a:ext cx="153721" cy="279078"/>
                  <a:chOff x="1069000" y="566830"/>
                  <a:chExt cx="153721" cy="279078"/>
                </a:xfrm>
                <a:solidFill>
                  <a:schemeClr val="accent1"/>
                </a:solidFill>
              </p:grpSpPr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0061274C-C9A5-467D-84F9-135866BDEBF4}"/>
                      </a:ext>
                    </a:extLst>
                  </p:cNvPr>
                  <p:cNvSpPr/>
                  <p:nvPr/>
                </p:nvSpPr>
                <p:spPr>
                  <a:xfrm>
                    <a:off x="1149858" y="566830"/>
                    <a:ext cx="61000" cy="78456"/>
                  </a:xfrm>
                  <a:custGeom>
                    <a:avLst/>
                    <a:gdLst>
                      <a:gd name="connsiteX0" fmla="*/ 3619 w 61000"/>
                      <a:gd name="connsiteY0" fmla="*/ 43532 h 78456"/>
                      <a:gd name="connsiteX1" fmla="*/ 0 w 61000"/>
                      <a:gd name="connsiteY1" fmla="*/ 64232 h 78456"/>
                      <a:gd name="connsiteX2" fmla="*/ 26543 w 61000"/>
                      <a:gd name="connsiteY2" fmla="*/ 64677 h 78456"/>
                      <a:gd name="connsiteX3" fmla="*/ 49276 w 61000"/>
                      <a:gd name="connsiteY3" fmla="*/ 78457 h 78456"/>
                      <a:gd name="connsiteX4" fmla="*/ 57277 w 61000"/>
                      <a:gd name="connsiteY4" fmla="*/ 59025 h 78456"/>
                      <a:gd name="connsiteX5" fmla="*/ 45021 w 61000"/>
                      <a:gd name="connsiteY5" fmla="*/ 605 h 78456"/>
                      <a:gd name="connsiteX6" fmla="*/ 3619 w 61000"/>
                      <a:gd name="connsiteY6" fmla="*/ 43532 h 78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000" h="78456">
                        <a:moveTo>
                          <a:pt x="3619" y="43532"/>
                        </a:moveTo>
                        <a:cubicBezTo>
                          <a:pt x="1588" y="50643"/>
                          <a:pt x="381" y="57692"/>
                          <a:pt x="0" y="64232"/>
                        </a:cubicBezTo>
                        <a:cubicBezTo>
                          <a:pt x="8890" y="62137"/>
                          <a:pt x="17907" y="62137"/>
                          <a:pt x="26543" y="64677"/>
                        </a:cubicBezTo>
                        <a:cubicBezTo>
                          <a:pt x="35243" y="67153"/>
                          <a:pt x="42863" y="71916"/>
                          <a:pt x="49276" y="78457"/>
                        </a:cubicBezTo>
                        <a:cubicBezTo>
                          <a:pt x="52451" y="72678"/>
                          <a:pt x="55182" y="66137"/>
                          <a:pt x="57277" y="59025"/>
                        </a:cubicBezTo>
                        <a:cubicBezTo>
                          <a:pt x="65341" y="31022"/>
                          <a:pt x="59880" y="4860"/>
                          <a:pt x="45021" y="605"/>
                        </a:cubicBezTo>
                        <a:cubicBezTo>
                          <a:pt x="30226" y="-3713"/>
                          <a:pt x="11684" y="15528"/>
                          <a:pt x="3619" y="4353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1CC885B6-0208-4EA1-BE18-D74D39363969}"/>
                      </a:ext>
                    </a:extLst>
                  </p:cNvPr>
                  <p:cNvSpPr/>
                  <p:nvPr/>
                </p:nvSpPr>
                <p:spPr>
                  <a:xfrm>
                    <a:off x="1069000" y="629501"/>
                    <a:ext cx="153721" cy="216407"/>
                  </a:xfrm>
                  <a:custGeom>
                    <a:avLst/>
                    <a:gdLst>
                      <a:gd name="connsiteX0" fmla="*/ 6372 w 153721"/>
                      <a:gd name="connsiteY0" fmla="*/ 87921 h 216407"/>
                      <a:gd name="connsiteX1" fmla="*/ 46250 w 153721"/>
                      <a:gd name="connsiteY1" fmla="*/ 214477 h 216407"/>
                      <a:gd name="connsiteX2" fmla="*/ 147342 w 153721"/>
                      <a:gd name="connsiteY2" fmla="*/ 128498 h 216407"/>
                      <a:gd name="connsiteX3" fmla="*/ 130197 w 153721"/>
                      <a:gd name="connsiteY3" fmla="*/ 15722 h 216407"/>
                      <a:gd name="connsiteX4" fmla="*/ 107464 w 153721"/>
                      <a:gd name="connsiteY4" fmla="*/ 1942 h 216407"/>
                      <a:gd name="connsiteX5" fmla="*/ 80921 w 153721"/>
                      <a:gd name="connsiteY5" fmla="*/ 1498 h 216407"/>
                      <a:gd name="connsiteX6" fmla="*/ 6372 w 153721"/>
                      <a:gd name="connsiteY6" fmla="*/ 87921 h 216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721" h="216407">
                        <a:moveTo>
                          <a:pt x="6372" y="87921"/>
                        </a:moveTo>
                        <a:cubicBezTo>
                          <a:pt x="-10519" y="146595"/>
                          <a:pt x="7325" y="203301"/>
                          <a:pt x="46250" y="214477"/>
                        </a:cubicBezTo>
                        <a:cubicBezTo>
                          <a:pt x="85176" y="225653"/>
                          <a:pt x="130451" y="187172"/>
                          <a:pt x="147342" y="128498"/>
                        </a:cubicBezTo>
                        <a:cubicBezTo>
                          <a:pt x="160487" y="82905"/>
                          <a:pt x="152613" y="38455"/>
                          <a:pt x="130197" y="15722"/>
                        </a:cubicBezTo>
                        <a:cubicBezTo>
                          <a:pt x="123784" y="9181"/>
                          <a:pt x="116164" y="4419"/>
                          <a:pt x="107464" y="1942"/>
                        </a:cubicBezTo>
                        <a:cubicBezTo>
                          <a:pt x="98765" y="-534"/>
                          <a:pt x="89811" y="-598"/>
                          <a:pt x="80921" y="1498"/>
                        </a:cubicBezTo>
                        <a:cubicBezTo>
                          <a:pt x="49806" y="8927"/>
                          <a:pt x="19517" y="42328"/>
                          <a:pt x="6372" y="8792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7" name="Graphic 2">
                  <a:extLst>
                    <a:ext uri="{FF2B5EF4-FFF2-40B4-BE49-F238E27FC236}">
                      <a16:creationId xmlns:a16="http://schemas.microsoft.com/office/drawing/2014/main" id="{65662F79-4CC3-4C59-A812-7D727FB07282}"/>
                    </a:ext>
                  </a:extLst>
                </p:cNvPr>
                <p:cNvGrpSpPr/>
                <p:nvPr/>
              </p:nvGrpSpPr>
              <p:grpSpPr>
                <a:xfrm>
                  <a:off x="781763" y="582762"/>
                  <a:ext cx="159635" cy="271305"/>
                  <a:chOff x="781763" y="582762"/>
                  <a:chExt cx="159635" cy="271305"/>
                </a:xfrm>
                <a:solidFill>
                  <a:schemeClr val="accent1"/>
                </a:solidFill>
              </p:grpSpPr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7FFE245F-A3C2-42C5-B5AA-809EFA4C1E20}"/>
                      </a:ext>
                    </a:extLst>
                  </p:cNvPr>
                  <p:cNvSpPr/>
                  <p:nvPr/>
                </p:nvSpPr>
                <p:spPr>
                  <a:xfrm>
                    <a:off x="781763" y="582762"/>
                    <a:ext cx="64310" cy="79034"/>
                  </a:xfrm>
                  <a:custGeom>
                    <a:avLst/>
                    <a:gdLst>
                      <a:gd name="connsiteX0" fmla="*/ 58532 w 64310"/>
                      <a:gd name="connsiteY0" fmla="*/ 39411 h 79034"/>
                      <a:gd name="connsiteX1" fmla="*/ 64311 w 64310"/>
                      <a:gd name="connsiteY1" fmla="*/ 59604 h 79034"/>
                      <a:gd name="connsiteX2" fmla="*/ 37958 w 64310"/>
                      <a:gd name="connsiteY2" fmla="*/ 62906 h 79034"/>
                      <a:gd name="connsiteX3" fmla="*/ 16876 w 64310"/>
                      <a:gd name="connsiteY3" fmla="*/ 79035 h 79034"/>
                      <a:gd name="connsiteX4" fmla="*/ 6843 w 64310"/>
                      <a:gd name="connsiteY4" fmla="*/ 60556 h 79034"/>
                      <a:gd name="connsiteX5" fmla="*/ 12685 w 64310"/>
                      <a:gd name="connsiteY5" fmla="*/ 1120 h 79034"/>
                      <a:gd name="connsiteX6" fmla="*/ 58532 w 64310"/>
                      <a:gd name="connsiteY6" fmla="*/ 39411 h 79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310" h="79034">
                        <a:moveTo>
                          <a:pt x="58532" y="39411"/>
                        </a:moveTo>
                        <a:cubicBezTo>
                          <a:pt x="61326" y="46269"/>
                          <a:pt x="63294" y="53127"/>
                          <a:pt x="64311" y="59604"/>
                        </a:cubicBezTo>
                        <a:cubicBezTo>
                          <a:pt x="55230" y="58461"/>
                          <a:pt x="46276" y="59477"/>
                          <a:pt x="37958" y="62906"/>
                        </a:cubicBezTo>
                        <a:cubicBezTo>
                          <a:pt x="29576" y="66335"/>
                          <a:pt x="22528" y="71859"/>
                          <a:pt x="16876" y="79035"/>
                        </a:cubicBezTo>
                        <a:cubicBezTo>
                          <a:pt x="13066" y="73637"/>
                          <a:pt x="9637" y="67414"/>
                          <a:pt x="6843" y="60556"/>
                        </a:cubicBezTo>
                        <a:cubicBezTo>
                          <a:pt x="-4206" y="33569"/>
                          <a:pt x="-1603" y="7026"/>
                          <a:pt x="12685" y="1120"/>
                        </a:cubicBezTo>
                        <a:cubicBezTo>
                          <a:pt x="26972" y="-4658"/>
                          <a:pt x="47483" y="12487"/>
                          <a:pt x="58532" y="3941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4FB2ED6C-52CE-4B94-95A7-FB86BF415A2E}"/>
                      </a:ext>
                    </a:extLst>
                  </p:cNvPr>
                  <p:cNvSpPr/>
                  <p:nvPr/>
                </p:nvSpPr>
                <p:spPr>
                  <a:xfrm>
                    <a:off x="781849" y="641916"/>
                    <a:ext cx="159549" cy="212150"/>
                  </a:xfrm>
                  <a:custGeom>
                    <a:avLst/>
                    <a:gdLst>
                      <a:gd name="connsiteX0" fmla="*/ 147664 w 159549"/>
                      <a:gd name="connsiteY0" fmla="*/ 78300 h 212150"/>
                      <a:gd name="connsiteX1" fmla="*/ 121692 w 159549"/>
                      <a:gd name="connsiteY1" fmla="*/ 208412 h 212150"/>
                      <a:gd name="connsiteX2" fmla="*/ 11901 w 159549"/>
                      <a:gd name="connsiteY2" fmla="*/ 133863 h 212150"/>
                      <a:gd name="connsiteX3" fmla="*/ 16790 w 159549"/>
                      <a:gd name="connsiteY3" fmla="*/ 19880 h 212150"/>
                      <a:gd name="connsiteX4" fmla="*/ 37872 w 159549"/>
                      <a:gd name="connsiteY4" fmla="*/ 3751 h 212150"/>
                      <a:gd name="connsiteX5" fmla="*/ 64225 w 159549"/>
                      <a:gd name="connsiteY5" fmla="*/ 449 h 212150"/>
                      <a:gd name="connsiteX6" fmla="*/ 147664 w 159549"/>
                      <a:gd name="connsiteY6" fmla="*/ 78300 h 21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549" h="212150">
                        <a:moveTo>
                          <a:pt x="147664" y="78300"/>
                        </a:moveTo>
                        <a:cubicBezTo>
                          <a:pt x="170778" y="134815"/>
                          <a:pt x="159157" y="193108"/>
                          <a:pt x="121692" y="208412"/>
                        </a:cubicBezTo>
                        <a:cubicBezTo>
                          <a:pt x="84227" y="223779"/>
                          <a:pt x="35078" y="190378"/>
                          <a:pt x="11901" y="133863"/>
                        </a:cubicBezTo>
                        <a:cubicBezTo>
                          <a:pt x="-6070" y="89921"/>
                          <a:pt x="-3085" y="44963"/>
                          <a:pt x="16790" y="19880"/>
                        </a:cubicBezTo>
                        <a:cubicBezTo>
                          <a:pt x="22442" y="12705"/>
                          <a:pt x="29554" y="7117"/>
                          <a:pt x="37872" y="3751"/>
                        </a:cubicBezTo>
                        <a:cubicBezTo>
                          <a:pt x="46254" y="322"/>
                          <a:pt x="55144" y="-694"/>
                          <a:pt x="64225" y="449"/>
                        </a:cubicBezTo>
                        <a:cubicBezTo>
                          <a:pt x="95975" y="4450"/>
                          <a:pt x="129693" y="34422"/>
                          <a:pt x="147664" y="78300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8" name="Graphic 2">
                  <a:extLst>
                    <a:ext uri="{FF2B5EF4-FFF2-40B4-BE49-F238E27FC236}">
                      <a16:creationId xmlns:a16="http://schemas.microsoft.com/office/drawing/2014/main" id="{24C1C123-A50B-4C61-95B4-ABF895D36E5A}"/>
                    </a:ext>
                  </a:extLst>
                </p:cNvPr>
                <p:cNvGrpSpPr/>
                <p:nvPr/>
              </p:nvGrpSpPr>
              <p:grpSpPr>
                <a:xfrm>
                  <a:off x="521663" y="584241"/>
                  <a:ext cx="146921" cy="287497"/>
                  <a:chOff x="521663" y="584241"/>
                  <a:chExt cx="146921" cy="287497"/>
                </a:xfrm>
                <a:solidFill>
                  <a:schemeClr val="accent1"/>
                </a:solidFill>
              </p:grpSpPr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CB0F3ACA-B214-4490-85F0-3C7743280C56}"/>
                      </a:ext>
                    </a:extLst>
                  </p:cNvPr>
                  <p:cNvSpPr/>
                  <p:nvPr/>
                </p:nvSpPr>
                <p:spPr>
                  <a:xfrm>
                    <a:off x="560364" y="584241"/>
                    <a:ext cx="56045" cy="74951"/>
                  </a:xfrm>
                  <a:custGeom>
                    <a:avLst/>
                    <a:gdLst>
                      <a:gd name="connsiteX0" fmla="*/ 149 w 56045"/>
                      <a:gd name="connsiteY0" fmla="*/ 54187 h 74951"/>
                      <a:gd name="connsiteX1" fmla="*/ 3578 w 56045"/>
                      <a:gd name="connsiteY1" fmla="*/ 74952 h 74951"/>
                      <a:gd name="connsiteX2" fmla="*/ 28788 w 56045"/>
                      <a:gd name="connsiteY2" fmla="*/ 66633 h 74951"/>
                      <a:gd name="connsiteX3" fmla="*/ 54760 w 56045"/>
                      <a:gd name="connsiteY3" fmla="*/ 72221 h 74951"/>
                      <a:gd name="connsiteX4" fmla="*/ 55903 w 56045"/>
                      <a:gd name="connsiteY4" fmla="*/ 51203 h 74951"/>
                      <a:gd name="connsiteX5" fmla="*/ 25168 w 56045"/>
                      <a:gd name="connsiteY5" fmla="*/ 22 h 74951"/>
                      <a:gd name="connsiteX6" fmla="*/ 149 w 56045"/>
                      <a:gd name="connsiteY6" fmla="*/ 54187 h 74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045" h="74951">
                        <a:moveTo>
                          <a:pt x="149" y="54187"/>
                        </a:moveTo>
                        <a:cubicBezTo>
                          <a:pt x="531" y="61617"/>
                          <a:pt x="1737" y="68602"/>
                          <a:pt x="3578" y="74952"/>
                        </a:cubicBezTo>
                        <a:cubicBezTo>
                          <a:pt x="11325" y="69999"/>
                          <a:pt x="19771" y="67078"/>
                          <a:pt x="28788" y="66633"/>
                        </a:cubicBezTo>
                        <a:cubicBezTo>
                          <a:pt x="37805" y="66125"/>
                          <a:pt x="46568" y="68157"/>
                          <a:pt x="54760" y="72221"/>
                        </a:cubicBezTo>
                        <a:cubicBezTo>
                          <a:pt x="55903" y="65744"/>
                          <a:pt x="56284" y="58632"/>
                          <a:pt x="55903" y="51203"/>
                        </a:cubicBezTo>
                        <a:cubicBezTo>
                          <a:pt x="54315" y="22120"/>
                          <a:pt x="40535" y="-804"/>
                          <a:pt x="25168" y="22"/>
                        </a:cubicBezTo>
                        <a:cubicBezTo>
                          <a:pt x="9802" y="847"/>
                          <a:pt x="-1438" y="25104"/>
                          <a:pt x="149" y="541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31621311-E241-49DA-B71B-47CAE27E46FC}"/>
                      </a:ext>
                    </a:extLst>
                  </p:cNvPr>
                  <p:cNvSpPr/>
                  <p:nvPr/>
                </p:nvSpPr>
                <p:spPr>
                  <a:xfrm>
                    <a:off x="521663" y="650749"/>
                    <a:ext cx="146921" cy="220989"/>
                  </a:xfrm>
                  <a:custGeom>
                    <a:avLst/>
                    <a:gdLst>
                      <a:gd name="connsiteX0" fmla="*/ 243 w 146921"/>
                      <a:gd name="connsiteY0" fmla="*/ 114489 h 220989"/>
                      <a:gd name="connsiteX1" fmla="*/ 79428 w 146921"/>
                      <a:gd name="connsiteY1" fmla="*/ 220915 h 220989"/>
                      <a:gd name="connsiteX2" fmla="*/ 146674 w 146921"/>
                      <a:gd name="connsiteY2" fmla="*/ 106551 h 220989"/>
                      <a:gd name="connsiteX3" fmla="*/ 93461 w 146921"/>
                      <a:gd name="connsiteY3" fmla="*/ 5650 h 220989"/>
                      <a:gd name="connsiteX4" fmla="*/ 67490 w 146921"/>
                      <a:gd name="connsiteY4" fmla="*/ 62 h 220989"/>
                      <a:gd name="connsiteX5" fmla="*/ 42280 w 146921"/>
                      <a:gd name="connsiteY5" fmla="*/ 8380 h 220989"/>
                      <a:gd name="connsiteX6" fmla="*/ 243 w 146921"/>
                      <a:gd name="connsiteY6" fmla="*/ 114489 h 220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921" h="220989">
                        <a:moveTo>
                          <a:pt x="243" y="114489"/>
                        </a:moveTo>
                        <a:cubicBezTo>
                          <a:pt x="3545" y="175449"/>
                          <a:pt x="39042" y="223137"/>
                          <a:pt x="79428" y="220915"/>
                        </a:cubicBezTo>
                        <a:cubicBezTo>
                          <a:pt x="119877" y="218756"/>
                          <a:pt x="149976" y="167511"/>
                          <a:pt x="146674" y="106551"/>
                        </a:cubicBezTo>
                        <a:cubicBezTo>
                          <a:pt x="144134" y="59180"/>
                          <a:pt x="122100" y="19810"/>
                          <a:pt x="93461" y="5650"/>
                        </a:cubicBezTo>
                        <a:cubicBezTo>
                          <a:pt x="85270" y="1586"/>
                          <a:pt x="76507" y="-383"/>
                          <a:pt x="67490" y="62"/>
                        </a:cubicBezTo>
                        <a:cubicBezTo>
                          <a:pt x="58473" y="570"/>
                          <a:pt x="49964" y="3491"/>
                          <a:pt x="42280" y="8380"/>
                        </a:cubicBezTo>
                        <a:cubicBezTo>
                          <a:pt x="15293" y="25589"/>
                          <a:pt x="-2297" y="67054"/>
                          <a:pt x="243" y="11448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9" name="Graphic 2">
                  <a:extLst>
                    <a:ext uri="{FF2B5EF4-FFF2-40B4-BE49-F238E27FC236}">
                      <a16:creationId xmlns:a16="http://schemas.microsoft.com/office/drawing/2014/main" id="{80CC528F-97D6-48D4-BAC3-D75D13D53EBF}"/>
                    </a:ext>
                  </a:extLst>
                </p:cNvPr>
                <p:cNvGrpSpPr/>
                <p:nvPr/>
              </p:nvGrpSpPr>
              <p:grpSpPr>
                <a:xfrm>
                  <a:off x="221148" y="581388"/>
                  <a:ext cx="153721" cy="279125"/>
                  <a:chOff x="221148" y="581388"/>
                  <a:chExt cx="153721" cy="279125"/>
                </a:xfrm>
                <a:solidFill>
                  <a:schemeClr val="accent1"/>
                </a:solidFill>
              </p:grpSpPr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C27592E1-1ED8-408F-811C-9F02EA13663B}"/>
                      </a:ext>
                    </a:extLst>
                  </p:cNvPr>
                  <p:cNvSpPr/>
                  <p:nvPr/>
                </p:nvSpPr>
                <p:spPr>
                  <a:xfrm>
                    <a:off x="302006" y="581388"/>
                    <a:ext cx="61000" cy="78503"/>
                  </a:xfrm>
                  <a:custGeom>
                    <a:avLst/>
                    <a:gdLst>
                      <a:gd name="connsiteX0" fmla="*/ 3619 w 61000"/>
                      <a:gd name="connsiteY0" fmla="*/ 43579 h 78503"/>
                      <a:gd name="connsiteX1" fmla="*/ 0 w 61000"/>
                      <a:gd name="connsiteY1" fmla="*/ 64280 h 78503"/>
                      <a:gd name="connsiteX2" fmla="*/ 26543 w 61000"/>
                      <a:gd name="connsiteY2" fmla="*/ 64724 h 78503"/>
                      <a:gd name="connsiteX3" fmla="*/ 49276 w 61000"/>
                      <a:gd name="connsiteY3" fmla="*/ 78504 h 78503"/>
                      <a:gd name="connsiteX4" fmla="*/ 57277 w 61000"/>
                      <a:gd name="connsiteY4" fmla="*/ 59009 h 78503"/>
                      <a:gd name="connsiteX5" fmla="*/ 45022 w 61000"/>
                      <a:gd name="connsiteY5" fmla="*/ 589 h 78503"/>
                      <a:gd name="connsiteX6" fmla="*/ 3619 w 61000"/>
                      <a:gd name="connsiteY6" fmla="*/ 43579 h 78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000" h="78503">
                        <a:moveTo>
                          <a:pt x="3619" y="43579"/>
                        </a:moveTo>
                        <a:cubicBezTo>
                          <a:pt x="1588" y="50691"/>
                          <a:pt x="381" y="57739"/>
                          <a:pt x="0" y="64280"/>
                        </a:cubicBezTo>
                        <a:cubicBezTo>
                          <a:pt x="8890" y="62184"/>
                          <a:pt x="17907" y="62184"/>
                          <a:pt x="26543" y="64724"/>
                        </a:cubicBezTo>
                        <a:cubicBezTo>
                          <a:pt x="35242" y="67201"/>
                          <a:pt x="42863" y="71963"/>
                          <a:pt x="49276" y="78504"/>
                        </a:cubicBezTo>
                        <a:cubicBezTo>
                          <a:pt x="52451" y="72725"/>
                          <a:pt x="55181" y="66185"/>
                          <a:pt x="57277" y="59009"/>
                        </a:cubicBezTo>
                        <a:cubicBezTo>
                          <a:pt x="65341" y="31006"/>
                          <a:pt x="59881" y="4844"/>
                          <a:pt x="45022" y="589"/>
                        </a:cubicBezTo>
                        <a:cubicBezTo>
                          <a:pt x="30226" y="-3665"/>
                          <a:pt x="11684" y="15575"/>
                          <a:pt x="3619" y="4357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A35A4B29-D2F2-44A1-A771-7D9FC24611BF}"/>
                      </a:ext>
                    </a:extLst>
                  </p:cNvPr>
                  <p:cNvSpPr/>
                  <p:nvPr/>
                </p:nvSpPr>
                <p:spPr>
                  <a:xfrm>
                    <a:off x="221148" y="644106"/>
                    <a:ext cx="153721" cy="216407"/>
                  </a:xfrm>
                  <a:custGeom>
                    <a:avLst/>
                    <a:gdLst>
                      <a:gd name="connsiteX0" fmla="*/ 6372 w 153721"/>
                      <a:gd name="connsiteY0" fmla="*/ 87921 h 216407"/>
                      <a:gd name="connsiteX1" fmla="*/ 46250 w 153721"/>
                      <a:gd name="connsiteY1" fmla="*/ 214477 h 216407"/>
                      <a:gd name="connsiteX2" fmla="*/ 147342 w 153721"/>
                      <a:gd name="connsiteY2" fmla="*/ 128498 h 216407"/>
                      <a:gd name="connsiteX3" fmla="*/ 130197 w 153721"/>
                      <a:gd name="connsiteY3" fmla="*/ 15722 h 216407"/>
                      <a:gd name="connsiteX4" fmla="*/ 107464 w 153721"/>
                      <a:gd name="connsiteY4" fmla="*/ 1942 h 216407"/>
                      <a:gd name="connsiteX5" fmla="*/ 80921 w 153721"/>
                      <a:gd name="connsiteY5" fmla="*/ 1498 h 216407"/>
                      <a:gd name="connsiteX6" fmla="*/ 6372 w 153721"/>
                      <a:gd name="connsiteY6" fmla="*/ 87921 h 216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721" h="216407">
                        <a:moveTo>
                          <a:pt x="6372" y="87921"/>
                        </a:moveTo>
                        <a:cubicBezTo>
                          <a:pt x="-10519" y="146595"/>
                          <a:pt x="7325" y="203301"/>
                          <a:pt x="46250" y="214477"/>
                        </a:cubicBezTo>
                        <a:cubicBezTo>
                          <a:pt x="85176" y="225653"/>
                          <a:pt x="130451" y="187172"/>
                          <a:pt x="147342" y="128498"/>
                        </a:cubicBezTo>
                        <a:cubicBezTo>
                          <a:pt x="160487" y="82905"/>
                          <a:pt x="152613" y="38455"/>
                          <a:pt x="130197" y="15722"/>
                        </a:cubicBezTo>
                        <a:cubicBezTo>
                          <a:pt x="123784" y="9181"/>
                          <a:pt x="116164" y="4419"/>
                          <a:pt x="107464" y="1942"/>
                        </a:cubicBezTo>
                        <a:cubicBezTo>
                          <a:pt x="98765" y="-534"/>
                          <a:pt x="89811" y="-598"/>
                          <a:pt x="80921" y="1498"/>
                        </a:cubicBezTo>
                        <a:cubicBezTo>
                          <a:pt x="49806" y="8927"/>
                          <a:pt x="19517" y="42328"/>
                          <a:pt x="6372" y="8792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40" name="Graphic 2">
                  <a:extLst>
                    <a:ext uri="{FF2B5EF4-FFF2-40B4-BE49-F238E27FC236}">
                      <a16:creationId xmlns:a16="http://schemas.microsoft.com/office/drawing/2014/main" id="{4AAB796E-234C-4679-BD92-B6A7FC2C4C54}"/>
                    </a:ext>
                  </a:extLst>
                </p:cNvPr>
                <p:cNvGrpSpPr/>
                <p:nvPr/>
              </p:nvGrpSpPr>
              <p:grpSpPr>
                <a:xfrm>
                  <a:off x="2095" y="555413"/>
                  <a:ext cx="146315" cy="271277"/>
                  <a:chOff x="2095" y="555413"/>
                  <a:chExt cx="146315" cy="271277"/>
                </a:xfrm>
                <a:solidFill>
                  <a:schemeClr val="accent1"/>
                </a:solidFill>
              </p:grpSpPr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7872D2C9-9148-411D-93EA-7C5E78A5CE94}"/>
                      </a:ext>
                    </a:extLst>
                  </p:cNvPr>
                  <p:cNvSpPr/>
                  <p:nvPr/>
                </p:nvSpPr>
                <p:spPr>
                  <a:xfrm>
                    <a:off x="2095" y="555413"/>
                    <a:ext cx="51053" cy="79014"/>
                  </a:xfrm>
                  <a:custGeom>
                    <a:avLst/>
                    <a:gdLst>
                      <a:gd name="connsiteX0" fmla="*/ 0 w 51053"/>
                      <a:gd name="connsiteY0" fmla="*/ 910 h 79014"/>
                      <a:gd name="connsiteX1" fmla="*/ 0 w 51053"/>
                      <a:gd name="connsiteY1" fmla="*/ 73554 h 79014"/>
                      <a:gd name="connsiteX2" fmla="*/ 3556 w 51053"/>
                      <a:gd name="connsiteY2" fmla="*/ 79015 h 79014"/>
                      <a:gd name="connsiteX3" fmla="*/ 24701 w 51053"/>
                      <a:gd name="connsiteY3" fmla="*/ 62886 h 79014"/>
                      <a:gd name="connsiteX4" fmla="*/ 51054 w 51053"/>
                      <a:gd name="connsiteY4" fmla="*/ 59647 h 79014"/>
                      <a:gd name="connsiteX5" fmla="*/ 45276 w 51053"/>
                      <a:gd name="connsiteY5" fmla="*/ 39391 h 79014"/>
                      <a:gd name="connsiteX6" fmla="*/ 32512 w 51053"/>
                      <a:gd name="connsiteY6" fmla="*/ 17293 h 79014"/>
                      <a:gd name="connsiteX7" fmla="*/ 0 w 51053"/>
                      <a:gd name="connsiteY7" fmla="*/ 910 h 79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053" h="79014">
                        <a:moveTo>
                          <a:pt x="0" y="910"/>
                        </a:moveTo>
                        <a:lnTo>
                          <a:pt x="0" y="73554"/>
                        </a:lnTo>
                        <a:cubicBezTo>
                          <a:pt x="1143" y="75459"/>
                          <a:pt x="2286" y="77300"/>
                          <a:pt x="3556" y="79015"/>
                        </a:cubicBezTo>
                        <a:cubicBezTo>
                          <a:pt x="9271" y="71839"/>
                          <a:pt x="16320" y="66315"/>
                          <a:pt x="24701" y="62886"/>
                        </a:cubicBezTo>
                        <a:cubicBezTo>
                          <a:pt x="33084" y="59457"/>
                          <a:pt x="41974" y="58441"/>
                          <a:pt x="51054" y="59647"/>
                        </a:cubicBezTo>
                        <a:cubicBezTo>
                          <a:pt x="49975" y="53170"/>
                          <a:pt x="48070" y="46312"/>
                          <a:pt x="45276" y="39391"/>
                        </a:cubicBezTo>
                        <a:cubicBezTo>
                          <a:pt x="41783" y="30945"/>
                          <a:pt x="37402" y="23452"/>
                          <a:pt x="32512" y="17293"/>
                        </a:cubicBezTo>
                        <a:cubicBezTo>
                          <a:pt x="22098" y="4212"/>
                          <a:pt x="9652" y="-2583"/>
                          <a:pt x="0" y="91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94E525C9-9245-4969-AA29-419E55D5D225}"/>
                      </a:ext>
                    </a:extLst>
                  </p:cNvPr>
                  <p:cNvSpPr/>
                  <p:nvPr/>
                </p:nvSpPr>
                <p:spPr>
                  <a:xfrm>
                    <a:off x="2095" y="614547"/>
                    <a:ext cx="146315" cy="212143"/>
                  </a:xfrm>
                  <a:custGeom>
                    <a:avLst/>
                    <a:gdLst>
                      <a:gd name="connsiteX0" fmla="*/ 0 w 146315"/>
                      <a:gd name="connsiteY0" fmla="*/ 24834 h 212143"/>
                      <a:gd name="connsiteX1" fmla="*/ 0 w 146315"/>
                      <a:gd name="connsiteY1" fmla="*/ 136975 h 212143"/>
                      <a:gd name="connsiteX2" fmla="*/ 108458 w 146315"/>
                      <a:gd name="connsiteY2" fmla="*/ 208413 h 212143"/>
                      <a:gd name="connsiteX3" fmla="*/ 134430 w 146315"/>
                      <a:gd name="connsiteY3" fmla="*/ 78301 h 212143"/>
                      <a:gd name="connsiteX4" fmla="*/ 50990 w 146315"/>
                      <a:gd name="connsiteY4" fmla="*/ 450 h 212143"/>
                      <a:gd name="connsiteX5" fmla="*/ 24638 w 146315"/>
                      <a:gd name="connsiteY5" fmla="*/ 3689 h 212143"/>
                      <a:gd name="connsiteX6" fmla="*/ 3493 w 146315"/>
                      <a:gd name="connsiteY6" fmla="*/ 19818 h 212143"/>
                      <a:gd name="connsiteX7" fmla="*/ 0 w 146315"/>
                      <a:gd name="connsiteY7" fmla="*/ 24834 h 212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6315" h="212143">
                        <a:moveTo>
                          <a:pt x="0" y="24834"/>
                        </a:moveTo>
                        <a:lnTo>
                          <a:pt x="0" y="136975"/>
                        </a:lnTo>
                        <a:cubicBezTo>
                          <a:pt x="23622" y="191649"/>
                          <a:pt x="71692" y="223462"/>
                          <a:pt x="108458" y="208413"/>
                        </a:cubicBezTo>
                        <a:cubicBezTo>
                          <a:pt x="145923" y="193046"/>
                          <a:pt x="157544" y="134816"/>
                          <a:pt x="134430" y="78301"/>
                        </a:cubicBezTo>
                        <a:cubicBezTo>
                          <a:pt x="116459" y="34359"/>
                          <a:pt x="82741" y="4387"/>
                          <a:pt x="50990" y="450"/>
                        </a:cubicBezTo>
                        <a:cubicBezTo>
                          <a:pt x="41910" y="-693"/>
                          <a:pt x="32957" y="323"/>
                          <a:pt x="24638" y="3689"/>
                        </a:cubicBezTo>
                        <a:cubicBezTo>
                          <a:pt x="16320" y="7118"/>
                          <a:pt x="9208" y="12706"/>
                          <a:pt x="3493" y="19818"/>
                        </a:cubicBezTo>
                        <a:cubicBezTo>
                          <a:pt x="2286" y="21469"/>
                          <a:pt x="1079" y="23120"/>
                          <a:pt x="0" y="2483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1083" name="Group 1082">
            <a:extLst>
              <a:ext uri="{FF2B5EF4-FFF2-40B4-BE49-F238E27FC236}">
                <a16:creationId xmlns:a16="http://schemas.microsoft.com/office/drawing/2014/main" id="{5F04A95B-FFBD-43AF-8C59-313572EA7F0C}"/>
              </a:ext>
            </a:extLst>
          </p:cNvPr>
          <p:cNvGrpSpPr/>
          <p:nvPr/>
        </p:nvGrpSpPr>
        <p:grpSpPr>
          <a:xfrm>
            <a:off x="16868" y="-1436"/>
            <a:ext cx="12169619" cy="2374216"/>
            <a:chOff x="16868" y="-1026221"/>
            <a:chExt cx="12169619" cy="2374216"/>
          </a:xfrm>
        </p:grpSpPr>
        <p:grpSp>
          <p:nvGrpSpPr>
            <p:cNvPr id="1084" name="Graphic 2">
              <a:extLst>
                <a:ext uri="{FF2B5EF4-FFF2-40B4-BE49-F238E27FC236}">
                  <a16:creationId xmlns:a16="http://schemas.microsoft.com/office/drawing/2014/main" id="{E94C93A6-F2F9-4D5C-BC63-41176A651408}"/>
                </a:ext>
              </a:extLst>
            </p:cNvPr>
            <p:cNvGrpSpPr/>
            <p:nvPr/>
          </p:nvGrpSpPr>
          <p:grpSpPr>
            <a:xfrm>
              <a:off x="16868" y="-1026221"/>
              <a:ext cx="5658052" cy="1407877"/>
              <a:chOff x="16868" y="-63"/>
              <a:chExt cx="5658052" cy="1407877"/>
            </a:xfrm>
            <a:solidFill>
              <a:schemeClr val="accent1"/>
            </a:solidFill>
          </p:grpSpPr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DD59223A-EB71-4BA9-BEEA-5B86BB5ED6F6}"/>
                  </a:ext>
                </a:extLst>
              </p:cNvPr>
              <p:cNvSpPr/>
              <p:nvPr/>
            </p:nvSpPr>
            <p:spPr>
              <a:xfrm>
                <a:off x="16868" y="-63"/>
                <a:ext cx="5456709" cy="947459"/>
              </a:xfrm>
              <a:custGeom>
                <a:avLst/>
                <a:gdLst>
                  <a:gd name="connsiteX0" fmla="*/ 0 w 5456709"/>
                  <a:gd name="connsiteY0" fmla="*/ 886338 h 947459"/>
                  <a:gd name="connsiteX1" fmla="*/ 0 w 5456709"/>
                  <a:gd name="connsiteY1" fmla="*/ 913300 h 947459"/>
                  <a:gd name="connsiteX2" fmla="*/ 53291 w 5456709"/>
                  <a:gd name="connsiteY2" fmla="*/ 916917 h 947459"/>
                  <a:gd name="connsiteX3" fmla="*/ 536523 w 5456709"/>
                  <a:gd name="connsiteY3" fmla="*/ 940136 h 947459"/>
                  <a:gd name="connsiteX4" fmla="*/ 536586 w 5456709"/>
                  <a:gd name="connsiteY4" fmla="*/ 940136 h 947459"/>
                  <a:gd name="connsiteX5" fmla="*/ 579917 w 5456709"/>
                  <a:gd name="connsiteY5" fmla="*/ 941468 h 947459"/>
                  <a:gd name="connsiteX6" fmla="*/ 579980 w 5456709"/>
                  <a:gd name="connsiteY6" fmla="*/ 941468 h 947459"/>
                  <a:gd name="connsiteX7" fmla="*/ 936837 w 5456709"/>
                  <a:gd name="connsiteY7" fmla="*/ 947305 h 947459"/>
                  <a:gd name="connsiteX8" fmla="*/ 982642 w 5456709"/>
                  <a:gd name="connsiteY8" fmla="*/ 947432 h 947459"/>
                  <a:gd name="connsiteX9" fmla="*/ 1289380 w 5456709"/>
                  <a:gd name="connsiteY9" fmla="*/ 944831 h 947459"/>
                  <a:gd name="connsiteX10" fmla="*/ 1336961 w 5456709"/>
                  <a:gd name="connsiteY10" fmla="*/ 943879 h 947459"/>
                  <a:gd name="connsiteX11" fmla="*/ 1337025 w 5456709"/>
                  <a:gd name="connsiteY11" fmla="*/ 943879 h 947459"/>
                  <a:gd name="connsiteX12" fmla="*/ 1924174 w 5456709"/>
                  <a:gd name="connsiteY12" fmla="*/ 919771 h 947459"/>
                  <a:gd name="connsiteX13" fmla="*/ 1971374 w 5456709"/>
                  <a:gd name="connsiteY13" fmla="*/ 916853 h 947459"/>
                  <a:gd name="connsiteX14" fmla="*/ 1971437 w 5456709"/>
                  <a:gd name="connsiteY14" fmla="*/ 916853 h 947459"/>
                  <a:gd name="connsiteX15" fmla="*/ 2251086 w 5456709"/>
                  <a:gd name="connsiteY15" fmla="*/ 896425 h 947459"/>
                  <a:gd name="connsiteX16" fmla="*/ 2355574 w 5456709"/>
                  <a:gd name="connsiteY16" fmla="*/ 887036 h 947459"/>
                  <a:gd name="connsiteX17" fmla="*/ 2422505 w 5456709"/>
                  <a:gd name="connsiteY17" fmla="*/ 880248 h 947459"/>
                  <a:gd name="connsiteX18" fmla="*/ 2422568 w 5456709"/>
                  <a:gd name="connsiteY18" fmla="*/ 880248 h 947459"/>
                  <a:gd name="connsiteX19" fmla="*/ 2820281 w 5456709"/>
                  <a:gd name="connsiteY19" fmla="*/ 827337 h 947459"/>
                  <a:gd name="connsiteX20" fmla="*/ 2909860 w 5456709"/>
                  <a:gd name="connsiteY20" fmla="*/ 812556 h 947459"/>
                  <a:gd name="connsiteX21" fmla="*/ 3195854 w 5456709"/>
                  <a:gd name="connsiteY21" fmla="*/ 758694 h 947459"/>
                  <a:gd name="connsiteX22" fmla="*/ 3275980 w 5456709"/>
                  <a:gd name="connsiteY22" fmla="*/ 741819 h 947459"/>
                  <a:gd name="connsiteX23" fmla="*/ 3670838 w 5456709"/>
                  <a:gd name="connsiteY23" fmla="*/ 647545 h 947459"/>
                  <a:gd name="connsiteX24" fmla="*/ 3797340 w 5456709"/>
                  <a:gd name="connsiteY24" fmla="*/ 613477 h 947459"/>
                  <a:gd name="connsiteX25" fmla="*/ 3797404 w 5456709"/>
                  <a:gd name="connsiteY25" fmla="*/ 613477 h 947459"/>
                  <a:gd name="connsiteX26" fmla="*/ 3858815 w 5456709"/>
                  <a:gd name="connsiteY26" fmla="*/ 596284 h 947459"/>
                  <a:gd name="connsiteX27" fmla="*/ 4179130 w 5456709"/>
                  <a:gd name="connsiteY27" fmla="*/ 499790 h 947459"/>
                  <a:gd name="connsiteX28" fmla="*/ 4239209 w 5456709"/>
                  <a:gd name="connsiteY28" fmla="*/ 480377 h 947459"/>
                  <a:gd name="connsiteX29" fmla="*/ 4569928 w 5456709"/>
                  <a:gd name="connsiteY29" fmla="*/ 366564 h 947459"/>
                  <a:gd name="connsiteX30" fmla="*/ 4631974 w 5456709"/>
                  <a:gd name="connsiteY30" fmla="*/ 343852 h 947459"/>
                  <a:gd name="connsiteX31" fmla="*/ 4850529 w 5456709"/>
                  <a:gd name="connsiteY31" fmla="*/ 260426 h 947459"/>
                  <a:gd name="connsiteX32" fmla="*/ 5133794 w 5456709"/>
                  <a:gd name="connsiteY32" fmla="*/ 144202 h 947459"/>
                  <a:gd name="connsiteX33" fmla="*/ 5200915 w 5456709"/>
                  <a:gd name="connsiteY33" fmla="*/ 115209 h 947459"/>
                  <a:gd name="connsiteX34" fmla="*/ 5394918 w 5456709"/>
                  <a:gd name="connsiteY34" fmla="*/ 28612 h 947459"/>
                  <a:gd name="connsiteX35" fmla="*/ 5424418 w 5456709"/>
                  <a:gd name="connsiteY35" fmla="*/ 15036 h 947459"/>
                  <a:gd name="connsiteX36" fmla="*/ 5424482 w 5456709"/>
                  <a:gd name="connsiteY36" fmla="*/ 15036 h 947459"/>
                  <a:gd name="connsiteX37" fmla="*/ 5456710 w 5456709"/>
                  <a:gd name="connsiteY37" fmla="*/ 0 h 947459"/>
                  <a:gd name="connsiteX38" fmla="*/ 5392698 w 5456709"/>
                  <a:gd name="connsiteY38" fmla="*/ 0 h 947459"/>
                  <a:gd name="connsiteX39" fmla="*/ 5174333 w 5456709"/>
                  <a:gd name="connsiteY39" fmla="*/ 97382 h 947459"/>
                  <a:gd name="connsiteX40" fmla="*/ 5174269 w 5456709"/>
                  <a:gd name="connsiteY40" fmla="*/ 97382 h 947459"/>
                  <a:gd name="connsiteX41" fmla="*/ 5150733 w 5456709"/>
                  <a:gd name="connsiteY41" fmla="*/ 107596 h 947459"/>
                  <a:gd name="connsiteX42" fmla="*/ 5150669 w 5456709"/>
                  <a:gd name="connsiteY42" fmla="*/ 107660 h 947459"/>
                  <a:gd name="connsiteX43" fmla="*/ 4840188 w 5456709"/>
                  <a:gd name="connsiteY43" fmla="*/ 235557 h 947459"/>
                  <a:gd name="connsiteX44" fmla="*/ 3663733 w 5456709"/>
                  <a:gd name="connsiteY44" fmla="*/ 621661 h 947459"/>
                  <a:gd name="connsiteX45" fmla="*/ 3236900 w 5456709"/>
                  <a:gd name="connsiteY45" fmla="*/ 722596 h 947459"/>
                  <a:gd name="connsiteX46" fmla="*/ 3236837 w 5456709"/>
                  <a:gd name="connsiteY46" fmla="*/ 722596 h 947459"/>
                  <a:gd name="connsiteX47" fmla="*/ 3203276 w 5456709"/>
                  <a:gd name="connsiteY47" fmla="*/ 729638 h 947459"/>
                  <a:gd name="connsiteX48" fmla="*/ 2902374 w 5456709"/>
                  <a:gd name="connsiteY48" fmla="*/ 786418 h 947459"/>
                  <a:gd name="connsiteX49" fmla="*/ 2822121 w 5456709"/>
                  <a:gd name="connsiteY49" fmla="*/ 799677 h 947459"/>
                  <a:gd name="connsiteX50" fmla="*/ 2393449 w 5456709"/>
                  <a:gd name="connsiteY50" fmla="*/ 856076 h 947459"/>
                  <a:gd name="connsiteX51" fmla="*/ 2393385 w 5456709"/>
                  <a:gd name="connsiteY51" fmla="*/ 856076 h 947459"/>
                  <a:gd name="connsiteX52" fmla="*/ 2381014 w 5456709"/>
                  <a:gd name="connsiteY52" fmla="*/ 857409 h 947459"/>
                  <a:gd name="connsiteX53" fmla="*/ 2380887 w 5456709"/>
                  <a:gd name="connsiteY53" fmla="*/ 857409 h 947459"/>
                  <a:gd name="connsiteX54" fmla="*/ 2248929 w 5456709"/>
                  <a:gd name="connsiteY54" fmla="*/ 869526 h 947459"/>
                  <a:gd name="connsiteX55" fmla="*/ 0 w 5456709"/>
                  <a:gd name="connsiteY55" fmla="*/ 886338 h 9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5456709" h="947459">
                    <a:moveTo>
                      <a:pt x="0" y="886338"/>
                    </a:moveTo>
                    <a:lnTo>
                      <a:pt x="0" y="913300"/>
                    </a:lnTo>
                    <a:cubicBezTo>
                      <a:pt x="17510" y="914506"/>
                      <a:pt x="35273" y="915711"/>
                      <a:pt x="53291" y="916917"/>
                    </a:cubicBezTo>
                    <a:cubicBezTo>
                      <a:pt x="198825" y="926433"/>
                      <a:pt x="360537" y="934617"/>
                      <a:pt x="536523" y="940136"/>
                    </a:cubicBezTo>
                    <a:lnTo>
                      <a:pt x="536586" y="940136"/>
                    </a:lnTo>
                    <a:cubicBezTo>
                      <a:pt x="550924" y="940580"/>
                      <a:pt x="565325" y="941024"/>
                      <a:pt x="579917" y="941468"/>
                    </a:cubicBezTo>
                    <a:lnTo>
                      <a:pt x="579980" y="941468"/>
                    </a:lnTo>
                    <a:cubicBezTo>
                      <a:pt x="693413" y="944640"/>
                      <a:pt x="812492" y="946797"/>
                      <a:pt x="936837" y="947305"/>
                    </a:cubicBezTo>
                    <a:cubicBezTo>
                      <a:pt x="952000" y="947368"/>
                      <a:pt x="967225" y="947432"/>
                      <a:pt x="982642" y="947432"/>
                    </a:cubicBezTo>
                    <a:cubicBezTo>
                      <a:pt x="1081737" y="947622"/>
                      <a:pt x="1184068" y="946861"/>
                      <a:pt x="1289380" y="944831"/>
                    </a:cubicBezTo>
                    <a:cubicBezTo>
                      <a:pt x="1305177" y="944513"/>
                      <a:pt x="1321037" y="944260"/>
                      <a:pt x="1336961" y="943879"/>
                    </a:cubicBezTo>
                    <a:cubicBezTo>
                      <a:pt x="1337025" y="943816"/>
                      <a:pt x="1337025" y="943879"/>
                      <a:pt x="1337025" y="943879"/>
                    </a:cubicBezTo>
                    <a:cubicBezTo>
                      <a:pt x="1524113" y="939755"/>
                      <a:pt x="1720273" y="932079"/>
                      <a:pt x="1924174" y="919771"/>
                    </a:cubicBezTo>
                    <a:cubicBezTo>
                      <a:pt x="1939844" y="918820"/>
                      <a:pt x="1955577" y="917868"/>
                      <a:pt x="1971374" y="916853"/>
                    </a:cubicBezTo>
                    <a:lnTo>
                      <a:pt x="1971437" y="916853"/>
                    </a:lnTo>
                    <a:cubicBezTo>
                      <a:pt x="2063173" y="911016"/>
                      <a:pt x="2156369" y="904228"/>
                      <a:pt x="2251086" y="896425"/>
                    </a:cubicBezTo>
                    <a:cubicBezTo>
                      <a:pt x="2285725" y="893570"/>
                      <a:pt x="2320554" y="890398"/>
                      <a:pt x="2355574" y="887036"/>
                    </a:cubicBezTo>
                    <a:cubicBezTo>
                      <a:pt x="2377842" y="884879"/>
                      <a:pt x="2400173" y="882658"/>
                      <a:pt x="2422505" y="880248"/>
                    </a:cubicBezTo>
                    <a:lnTo>
                      <a:pt x="2422568" y="880248"/>
                    </a:lnTo>
                    <a:cubicBezTo>
                      <a:pt x="2553511" y="866354"/>
                      <a:pt x="2686166" y="848654"/>
                      <a:pt x="2820281" y="827337"/>
                    </a:cubicBezTo>
                    <a:cubicBezTo>
                      <a:pt x="2850099" y="822579"/>
                      <a:pt x="2879980" y="817694"/>
                      <a:pt x="2909860" y="812556"/>
                    </a:cubicBezTo>
                    <a:cubicBezTo>
                      <a:pt x="3004578" y="796442"/>
                      <a:pt x="3099930" y="778488"/>
                      <a:pt x="3195854" y="758694"/>
                    </a:cubicBezTo>
                    <a:cubicBezTo>
                      <a:pt x="3222499" y="753238"/>
                      <a:pt x="3249208" y="747655"/>
                      <a:pt x="3275980" y="741819"/>
                    </a:cubicBezTo>
                    <a:cubicBezTo>
                      <a:pt x="3406732" y="713714"/>
                      <a:pt x="3538437" y="682247"/>
                      <a:pt x="3670838" y="647545"/>
                    </a:cubicBezTo>
                    <a:cubicBezTo>
                      <a:pt x="3712964" y="636506"/>
                      <a:pt x="3755088" y="625150"/>
                      <a:pt x="3797340" y="613477"/>
                    </a:cubicBezTo>
                    <a:lnTo>
                      <a:pt x="3797404" y="613477"/>
                    </a:lnTo>
                    <a:cubicBezTo>
                      <a:pt x="3817895" y="607831"/>
                      <a:pt x="3838323" y="602121"/>
                      <a:pt x="3858815" y="596284"/>
                    </a:cubicBezTo>
                    <a:cubicBezTo>
                      <a:pt x="3965269" y="566150"/>
                      <a:pt x="4072104" y="533922"/>
                      <a:pt x="4179130" y="499790"/>
                    </a:cubicBezTo>
                    <a:cubicBezTo>
                      <a:pt x="4199114" y="493383"/>
                      <a:pt x="4219161" y="486912"/>
                      <a:pt x="4239209" y="480377"/>
                    </a:cubicBezTo>
                    <a:cubicBezTo>
                      <a:pt x="4349343" y="444533"/>
                      <a:pt x="4459730" y="406532"/>
                      <a:pt x="4569928" y="366564"/>
                    </a:cubicBezTo>
                    <a:cubicBezTo>
                      <a:pt x="4590610" y="359078"/>
                      <a:pt x="4611292" y="351465"/>
                      <a:pt x="4631974" y="343852"/>
                    </a:cubicBezTo>
                    <a:cubicBezTo>
                      <a:pt x="4704931" y="316889"/>
                      <a:pt x="4777762" y="289102"/>
                      <a:pt x="4850529" y="260426"/>
                    </a:cubicBezTo>
                    <a:cubicBezTo>
                      <a:pt x="4950449" y="221029"/>
                      <a:pt x="5045103" y="182076"/>
                      <a:pt x="5133794" y="144202"/>
                    </a:cubicBezTo>
                    <a:cubicBezTo>
                      <a:pt x="5156633" y="134495"/>
                      <a:pt x="5178964" y="124852"/>
                      <a:pt x="5200915" y="115209"/>
                    </a:cubicBezTo>
                    <a:cubicBezTo>
                      <a:pt x="5269622" y="85328"/>
                      <a:pt x="5334459" y="56399"/>
                      <a:pt x="5394918" y="28612"/>
                    </a:cubicBezTo>
                    <a:cubicBezTo>
                      <a:pt x="5404878" y="23981"/>
                      <a:pt x="5414712" y="19476"/>
                      <a:pt x="5424418" y="15036"/>
                    </a:cubicBezTo>
                    <a:cubicBezTo>
                      <a:pt x="5424482" y="15036"/>
                      <a:pt x="5424482" y="15036"/>
                      <a:pt x="5424482" y="15036"/>
                    </a:cubicBezTo>
                    <a:cubicBezTo>
                      <a:pt x="5435394" y="9960"/>
                      <a:pt x="5446115" y="4948"/>
                      <a:pt x="5456710" y="0"/>
                    </a:cubicBezTo>
                    <a:lnTo>
                      <a:pt x="5392698" y="0"/>
                    </a:lnTo>
                    <a:cubicBezTo>
                      <a:pt x="5325133" y="31086"/>
                      <a:pt x="5252175" y="63758"/>
                      <a:pt x="5174333" y="97382"/>
                    </a:cubicBezTo>
                    <a:cubicBezTo>
                      <a:pt x="5174269" y="97382"/>
                      <a:pt x="5174269" y="97382"/>
                      <a:pt x="5174269" y="97382"/>
                    </a:cubicBezTo>
                    <a:cubicBezTo>
                      <a:pt x="5166466" y="100808"/>
                      <a:pt x="5158600" y="104171"/>
                      <a:pt x="5150733" y="107596"/>
                    </a:cubicBezTo>
                    <a:cubicBezTo>
                      <a:pt x="5150669" y="107596"/>
                      <a:pt x="5150669" y="107596"/>
                      <a:pt x="5150669" y="107660"/>
                    </a:cubicBezTo>
                    <a:cubicBezTo>
                      <a:pt x="5054239" y="149150"/>
                      <a:pt x="4950449" y="192100"/>
                      <a:pt x="4840188" y="235557"/>
                    </a:cubicBezTo>
                    <a:cubicBezTo>
                      <a:pt x="4460619" y="385088"/>
                      <a:pt x="4064491" y="516666"/>
                      <a:pt x="3663733" y="621661"/>
                    </a:cubicBezTo>
                    <a:cubicBezTo>
                      <a:pt x="3520483" y="659155"/>
                      <a:pt x="3378120" y="692842"/>
                      <a:pt x="3236900" y="722596"/>
                    </a:cubicBezTo>
                    <a:lnTo>
                      <a:pt x="3236837" y="722596"/>
                    </a:lnTo>
                    <a:cubicBezTo>
                      <a:pt x="3225608" y="725070"/>
                      <a:pt x="3214505" y="727354"/>
                      <a:pt x="3203276" y="729638"/>
                    </a:cubicBezTo>
                    <a:cubicBezTo>
                      <a:pt x="3102341" y="750574"/>
                      <a:pt x="3001977" y="769542"/>
                      <a:pt x="2902374" y="786418"/>
                    </a:cubicBezTo>
                    <a:cubicBezTo>
                      <a:pt x="2875539" y="791049"/>
                      <a:pt x="2848766" y="795427"/>
                      <a:pt x="2822121" y="799677"/>
                    </a:cubicBezTo>
                    <a:cubicBezTo>
                      <a:pt x="2677412" y="822770"/>
                      <a:pt x="2534415" y="841675"/>
                      <a:pt x="2393449" y="856076"/>
                    </a:cubicBezTo>
                    <a:cubicBezTo>
                      <a:pt x="2393449" y="856076"/>
                      <a:pt x="2393449" y="856013"/>
                      <a:pt x="2393385" y="856076"/>
                    </a:cubicBezTo>
                    <a:cubicBezTo>
                      <a:pt x="2389261" y="856520"/>
                      <a:pt x="2385201" y="856965"/>
                      <a:pt x="2381014" y="857409"/>
                    </a:cubicBezTo>
                    <a:cubicBezTo>
                      <a:pt x="2380951" y="857409"/>
                      <a:pt x="2380951" y="857409"/>
                      <a:pt x="2380887" y="857409"/>
                    </a:cubicBezTo>
                    <a:cubicBezTo>
                      <a:pt x="2336732" y="861849"/>
                      <a:pt x="2292704" y="865910"/>
                      <a:pt x="2248929" y="869526"/>
                    </a:cubicBezTo>
                    <a:cubicBezTo>
                      <a:pt x="1329475" y="945211"/>
                      <a:pt x="543121" y="924085"/>
                      <a:pt x="0" y="88633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26" name="Graphic 2">
                <a:extLst>
                  <a:ext uri="{FF2B5EF4-FFF2-40B4-BE49-F238E27FC236}">
                    <a16:creationId xmlns:a16="http://schemas.microsoft.com/office/drawing/2014/main" id="{732AB2F9-D665-4EF6-B596-6F7786B4E354}"/>
                  </a:ext>
                </a:extLst>
              </p:cNvPr>
              <p:cNvGrpSpPr/>
              <p:nvPr/>
            </p:nvGrpSpPr>
            <p:grpSpPr>
              <a:xfrm>
                <a:off x="16868" y="14320"/>
                <a:ext cx="5658052" cy="1393493"/>
                <a:chOff x="16868" y="14320"/>
                <a:chExt cx="5658052" cy="1393493"/>
              </a:xfrm>
              <a:solidFill>
                <a:schemeClr val="accent1"/>
              </a:solidFill>
            </p:grpSpPr>
            <p:grpSp>
              <p:nvGrpSpPr>
                <p:cNvPr id="1127" name="Graphic 2">
                  <a:extLst>
                    <a:ext uri="{FF2B5EF4-FFF2-40B4-BE49-F238E27FC236}">
                      <a16:creationId xmlns:a16="http://schemas.microsoft.com/office/drawing/2014/main" id="{BBC818D2-765B-4B35-8EFE-60F88049C3D9}"/>
                    </a:ext>
                  </a:extLst>
                </p:cNvPr>
                <p:cNvGrpSpPr/>
                <p:nvPr/>
              </p:nvGrpSpPr>
              <p:grpSpPr>
                <a:xfrm>
                  <a:off x="5404915" y="14320"/>
                  <a:ext cx="270005" cy="441284"/>
                  <a:chOff x="5404915" y="1432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E451D772-22FC-4EFF-B359-828D0142F8C5}"/>
                      </a:ext>
                    </a:extLst>
                  </p:cNvPr>
                  <p:cNvSpPr/>
                  <p:nvPr/>
                </p:nvSpPr>
                <p:spPr>
                  <a:xfrm>
                    <a:off x="5404915" y="1432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2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5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2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FEB560F8-0F9C-417B-A176-4D23FB51F333}"/>
                      </a:ext>
                    </a:extLst>
                  </p:cNvPr>
                  <p:cNvSpPr/>
                  <p:nvPr/>
                </p:nvSpPr>
                <p:spPr>
                  <a:xfrm>
                    <a:off x="5410094" y="109560"/>
                    <a:ext cx="264826" cy="346044"/>
                  </a:xfrm>
                  <a:custGeom>
                    <a:avLst/>
                    <a:gdLst>
                      <a:gd name="connsiteX0" fmla="*/ 22373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1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3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3" y="221856"/>
                        </a:moveTo>
                        <a:cubicBezTo>
                          <a:pt x="63040" y="313465"/>
                          <a:pt x="145260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1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5" y="1081"/>
                          <a:pt x="58789" y="7108"/>
                        </a:cubicBezTo>
                        <a:cubicBezTo>
                          <a:pt x="45213" y="13134"/>
                          <a:pt x="33920" y="22587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3" y="22185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28" name="Graphic 2">
                  <a:extLst>
                    <a:ext uri="{FF2B5EF4-FFF2-40B4-BE49-F238E27FC236}">
                      <a16:creationId xmlns:a16="http://schemas.microsoft.com/office/drawing/2014/main" id="{00018C68-CF54-407E-B4DE-09665F4BDF9E}"/>
                    </a:ext>
                  </a:extLst>
                </p:cNvPr>
                <p:cNvGrpSpPr/>
                <p:nvPr/>
              </p:nvGrpSpPr>
              <p:grpSpPr>
                <a:xfrm>
                  <a:off x="5089816" y="97356"/>
                  <a:ext cx="241907" cy="471294"/>
                  <a:chOff x="5089816" y="97356"/>
                  <a:chExt cx="241907" cy="471294"/>
                </a:xfrm>
                <a:solidFill>
                  <a:schemeClr val="accent1"/>
                </a:solidFill>
              </p:grpSpPr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763DE319-AB79-4EF9-B7F3-A5DCAC7A1696}"/>
                      </a:ext>
                    </a:extLst>
                  </p:cNvPr>
                  <p:cNvSpPr/>
                  <p:nvPr/>
                </p:nvSpPr>
                <p:spPr>
                  <a:xfrm>
                    <a:off x="5147485" y="97356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6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1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7" y="34919"/>
                          <a:pt x="64334" y="-2067"/>
                          <a:pt x="39084" y="90"/>
                        </a:cubicBezTo>
                        <a:cubicBezTo>
                          <a:pt x="13834" y="2120"/>
                          <a:pt x="-3422" y="42469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3DBA5B6B-B094-4FFD-8536-DBA81AB26646}"/>
                      </a:ext>
                    </a:extLst>
                  </p:cNvPr>
                  <p:cNvSpPr/>
                  <p:nvPr/>
                </p:nvSpPr>
                <p:spPr>
                  <a:xfrm>
                    <a:off x="5089816" y="206269"/>
                    <a:ext cx="241907" cy="362381"/>
                  </a:xfrm>
                  <a:custGeom>
                    <a:avLst/>
                    <a:gdLst>
                      <a:gd name="connsiteX0" fmla="*/ 957 w 241907"/>
                      <a:gd name="connsiteY0" fmla="*/ 191190 h 362381"/>
                      <a:gd name="connsiteX1" fmla="*/ 136024 w 241907"/>
                      <a:gd name="connsiteY1" fmla="*/ 362101 h 362381"/>
                      <a:gd name="connsiteX2" fmla="*/ 240955 w 241907"/>
                      <a:gd name="connsiteY2" fmla="*/ 171206 h 362381"/>
                      <a:gd name="connsiteX3" fmla="*/ 148838 w 241907"/>
                      <a:gd name="connsiteY3" fmla="*/ 8162 h 362381"/>
                      <a:gd name="connsiteX4" fmla="*/ 105952 w 241907"/>
                      <a:gd name="connsiteY4" fmla="*/ 295 h 362381"/>
                      <a:gd name="connsiteX5" fmla="*/ 64906 w 241907"/>
                      <a:gd name="connsiteY5" fmla="*/ 15141 h 362381"/>
                      <a:gd name="connsiteX6" fmla="*/ 957 w 241907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7" h="362381">
                        <a:moveTo>
                          <a:pt x="957" y="191190"/>
                        </a:moveTo>
                        <a:cubicBezTo>
                          <a:pt x="9268" y="291110"/>
                          <a:pt x="69727" y="367620"/>
                          <a:pt x="136024" y="362101"/>
                        </a:cubicBezTo>
                        <a:cubicBezTo>
                          <a:pt x="202256" y="356582"/>
                          <a:pt x="249266" y="271126"/>
                          <a:pt x="240955" y="171206"/>
                        </a:cubicBezTo>
                        <a:cubicBezTo>
                          <a:pt x="234484" y="93554"/>
                          <a:pt x="196546" y="29986"/>
                          <a:pt x="148838" y="8162"/>
                        </a:cubicBezTo>
                        <a:cubicBezTo>
                          <a:pt x="135199" y="1881"/>
                          <a:pt x="120671" y="-973"/>
                          <a:pt x="105952" y="295"/>
                        </a:cubicBezTo>
                        <a:cubicBezTo>
                          <a:pt x="91171" y="1501"/>
                          <a:pt x="77404" y="6703"/>
                          <a:pt x="64906" y="15141"/>
                        </a:cubicBezTo>
                        <a:cubicBezTo>
                          <a:pt x="21385" y="44577"/>
                          <a:pt x="-5514" y="113538"/>
                          <a:pt x="957" y="191190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29" name="Graphic 2">
                  <a:extLst>
                    <a:ext uri="{FF2B5EF4-FFF2-40B4-BE49-F238E27FC236}">
                      <a16:creationId xmlns:a16="http://schemas.microsoft.com/office/drawing/2014/main" id="{3EC4C52C-7B24-4FA2-8B0E-3D48579ECF7C}"/>
                    </a:ext>
                  </a:extLst>
                </p:cNvPr>
                <p:cNvGrpSpPr/>
                <p:nvPr/>
              </p:nvGrpSpPr>
              <p:grpSpPr>
                <a:xfrm>
                  <a:off x="2779223" y="746804"/>
                  <a:ext cx="241905" cy="471358"/>
                  <a:chOff x="2779223" y="746804"/>
                  <a:chExt cx="241905" cy="471358"/>
                </a:xfrm>
                <a:solidFill>
                  <a:schemeClr val="accent1"/>
                </a:solidFill>
              </p:grpSpPr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43DF21C2-13E3-4709-90E2-04C18BBF4767}"/>
                      </a:ext>
                    </a:extLst>
                  </p:cNvPr>
                  <p:cNvSpPr/>
                  <p:nvPr/>
                </p:nvSpPr>
                <p:spPr>
                  <a:xfrm>
                    <a:off x="2836906" y="746804"/>
                    <a:ext cx="92545" cy="124053"/>
                  </a:xfrm>
                  <a:custGeom>
                    <a:avLst/>
                    <a:gdLst>
                      <a:gd name="connsiteX0" fmla="*/ 560 w 92545"/>
                      <a:gd name="connsiteY0" fmla="*/ 90176 h 124053"/>
                      <a:gd name="connsiteX1" fmla="*/ 7158 w 92545"/>
                      <a:gd name="connsiteY1" fmla="*/ 124054 h 124053"/>
                      <a:gd name="connsiteX2" fmla="*/ 48205 w 92545"/>
                      <a:gd name="connsiteY2" fmla="*/ 109209 h 124053"/>
                      <a:gd name="connsiteX3" fmla="*/ 91091 w 92545"/>
                      <a:gd name="connsiteY3" fmla="*/ 117075 h 124053"/>
                      <a:gd name="connsiteX4" fmla="*/ 91979 w 92545"/>
                      <a:gd name="connsiteY4" fmla="*/ 82563 h 124053"/>
                      <a:gd name="connsiteX5" fmla="*/ 39069 w 92545"/>
                      <a:gd name="connsiteY5" fmla="*/ 90 h 124053"/>
                      <a:gd name="connsiteX6" fmla="*/ 560 w 92545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45" h="124053">
                        <a:moveTo>
                          <a:pt x="560" y="90176"/>
                        </a:moveTo>
                        <a:cubicBezTo>
                          <a:pt x="1575" y="102357"/>
                          <a:pt x="3859" y="113776"/>
                          <a:pt x="7158" y="124054"/>
                        </a:cubicBezTo>
                        <a:cubicBezTo>
                          <a:pt x="19593" y="115616"/>
                          <a:pt x="33423" y="110414"/>
                          <a:pt x="48205" y="109209"/>
                        </a:cubicBezTo>
                        <a:cubicBezTo>
                          <a:pt x="62986" y="108003"/>
                          <a:pt x="77451" y="110795"/>
                          <a:pt x="91091" y="117075"/>
                        </a:cubicBezTo>
                        <a:cubicBezTo>
                          <a:pt x="92614" y="106417"/>
                          <a:pt x="92994" y="94681"/>
                          <a:pt x="91979" y="82563"/>
                        </a:cubicBezTo>
                        <a:cubicBezTo>
                          <a:pt x="87982" y="34919"/>
                          <a:pt x="64319" y="-2067"/>
                          <a:pt x="39069" y="90"/>
                        </a:cubicBezTo>
                        <a:cubicBezTo>
                          <a:pt x="13819" y="2183"/>
                          <a:pt x="-3373" y="42532"/>
                          <a:pt x="560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CA4BFE15-3FEC-41B8-AB45-423C2E862578}"/>
                      </a:ext>
                    </a:extLst>
                  </p:cNvPr>
                  <p:cNvSpPr/>
                  <p:nvPr/>
                </p:nvSpPr>
                <p:spPr>
                  <a:xfrm>
                    <a:off x="2779223" y="855780"/>
                    <a:ext cx="241905" cy="362381"/>
                  </a:xfrm>
                  <a:custGeom>
                    <a:avLst/>
                    <a:gdLst>
                      <a:gd name="connsiteX0" fmla="*/ 955 w 241905"/>
                      <a:gd name="connsiteY0" fmla="*/ 191190 h 362381"/>
                      <a:gd name="connsiteX1" fmla="*/ 136022 w 241905"/>
                      <a:gd name="connsiteY1" fmla="*/ 362101 h 362381"/>
                      <a:gd name="connsiteX2" fmla="*/ 240954 w 241905"/>
                      <a:gd name="connsiteY2" fmla="*/ 171206 h 362381"/>
                      <a:gd name="connsiteX3" fmla="*/ 148837 w 241905"/>
                      <a:gd name="connsiteY3" fmla="*/ 8162 h 362381"/>
                      <a:gd name="connsiteX4" fmla="*/ 105951 w 241905"/>
                      <a:gd name="connsiteY4" fmla="*/ 295 h 362381"/>
                      <a:gd name="connsiteX5" fmla="*/ 64904 w 241905"/>
                      <a:gd name="connsiteY5" fmla="*/ 15141 h 362381"/>
                      <a:gd name="connsiteX6" fmla="*/ 955 w 241905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905" h="362381">
                        <a:moveTo>
                          <a:pt x="955" y="191190"/>
                        </a:moveTo>
                        <a:cubicBezTo>
                          <a:pt x="9266" y="291110"/>
                          <a:pt x="69726" y="367620"/>
                          <a:pt x="136022" y="362101"/>
                        </a:cubicBezTo>
                        <a:cubicBezTo>
                          <a:pt x="202254" y="356582"/>
                          <a:pt x="249264" y="271126"/>
                          <a:pt x="240954" y="171206"/>
                        </a:cubicBezTo>
                        <a:cubicBezTo>
                          <a:pt x="234483" y="93554"/>
                          <a:pt x="196545" y="29986"/>
                          <a:pt x="148837" y="8162"/>
                        </a:cubicBezTo>
                        <a:cubicBezTo>
                          <a:pt x="135197" y="1881"/>
                          <a:pt x="120669" y="-973"/>
                          <a:pt x="105951" y="295"/>
                        </a:cubicBezTo>
                        <a:cubicBezTo>
                          <a:pt x="91169" y="1501"/>
                          <a:pt x="77402" y="6703"/>
                          <a:pt x="64904" y="15141"/>
                        </a:cubicBezTo>
                        <a:cubicBezTo>
                          <a:pt x="21447" y="44577"/>
                          <a:pt x="-5516" y="113475"/>
                          <a:pt x="955" y="19119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0" name="Graphic 2">
                  <a:extLst>
                    <a:ext uri="{FF2B5EF4-FFF2-40B4-BE49-F238E27FC236}">
                      <a16:creationId xmlns:a16="http://schemas.microsoft.com/office/drawing/2014/main" id="{08D5CFBD-C310-4AC2-B27C-82471636E51B}"/>
                    </a:ext>
                  </a:extLst>
                </p:cNvPr>
                <p:cNvGrpSpPr/>
                <p:nvPr/>
              </p:nvGrpSpPr>
              <p:grpSpPr>
                <a:xfrm>
                  <a:off x="4586675" y="334878"/>
                  <a:ext cx="359675" cy="375909"/>
                  <a:chOff x="4586675" y="334878"/>
                  <a:chExt cx="359675" cy="375909"/>
                </a:xfrm>
                <a:solidFill>
                  <a:schemeClr val="accent1"/>
                </a:solidFill>
              </p:grpSpPr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05CA6A95-C712-421B-8E15-9D57FFF5C41E}"/>
                      </a:ext>
                    </a:extLst>
                  </p:cNvPr>
                  <p:cNvSpPr/>
                  <p:nvPr/>
                </p:nvSpPr>
                <p:spPr>
                  <a:xfrm>
                    <a:off x="4586675" y="334878"/>
                    <a:ext cx="122244" cy="124436"/>
                  </a:xfrm>
                  <a:custGeom>
                    <a:avLst/>
                    <a:gdLst>
                      <a:gd name="connsiteX0" fmla="*/ 101500 w 122244"/>
                      <a:gd name="connsiteY0" fmla="*/ 39235 h 124436"/>
                      <a:gd name="connsiteX1" fmla="*/ 122245 w 122244"/>
                      <a:gd name="connsiteY1" fmla="*/ 66895 h 124436"/>
                      <a:gd name="connsiteX2" fmla="*/ 83673 w 122244"/>
                      <a:gd name="connsiteY2" fmla="*/ 87324 h 124436"/>
                      <a:gd name="connsiteX3" fmla="*/ 60707 w 122244"/>
                      <a:gd name="connsiteY3" fmla="*/ 124437 h 124436"/>
                      <a:gd name="connsiteX4" fmla="*/ 34506 w 122244"/>
                      <a:gd name="connsiteY4" fmla="*/ 101915 h 124436"/>
                      <a:gd name="connsiteX5" fmla="*/ 8812 w 122244"/>
                      <a:gd name="connsiteY5" fmla="*/ 7324 h 124436"/>
                      <a:gd name="connsiteX6" fmla="*/ 101500 w 122244"/>
                      <a:gd name="connsiteY6" fmla="*/ 39235 h 1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4" h="124436">
                        <a:moveTo>
                          <a:pt x="101500" y="39235"/>
                        </a:moveTo>
                        <a:cubicBezTo>
                          <a:pt x="109811" y="48117"/>
                          <a:pt x="116789" y="57506"/>
                          <a:pt x="122245" y="66895"/>
                        </a:cubicBezTo>
                        <a:cubicBezTo>
                          <a:pt x="107653" y="70448"/>
                          <a:pt x="94521" y="77173"/>
                          <a:pt x="83673" y="87324"/>
                        </a:cubicBezTo>
                        <a:cubicBezTo>
                          <a:pt x="72824" y="97474"/>
                          <a:pt x="65211" y="110099"/>
                          <a:pt x="60707" y="124437"/>
                        </a:cubicBezTo>
                        <a:cubicBezTo>
                          <a:pt x="51762" y="118410"/>
                          <a:pt x="42817" y="110860"/>
                          <a:pt x="34506" y="101915"/>
                        </a:cubicBezTo>
                        <a:cubicBezTo>
                          <a:pt x="1833" y="67022"/>
                          <a:pt x="-9649" y="24644"/>
                          <a:pt x="8812" y="7324"/>
                        </a:cubicBezTo>
                        <a:cubicBezTo>
                          <a:pt x="27337" y="-9932"/>
                          <a:pt x="68827" y="4342"/>
                          <a:pt x="101500" y="3923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5242DF7E-0A1F-4856-AC8B-3A059129BA93}"/>
                      </a:ext>
                    </a:extLst>
                  </p:cNvPr>
                  <p:cNvSpPr/>
                  <p:nvPr/>
                </p:nvSpPr>
                <p:spPr>
                  <a:xfrm>
                    <a:off x="4642262" y="398742"/>
                    <a:ext cx="304088" cy="312044"/>
                  </a:xfrm>
                  <a:custGeom>
                    <a:avLst/>
                    <a:gdLst>
                      <a:gd name="connsiteX0" fmla="*/ 239979 w 304088"/>
                      <a:gd name="connsiteY0" fmla="*/ 73768 h 312044"/>
                      <a:gd name="connsiteX1" fmla="*/ 276077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79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79" y="73768"/>
                        </a:moveTo>
                        <a:cubicBezTo>
                          <a:pt x="308496" y="146979"/>
                          <a:pt x="324610" y="243156"/>
                          <a:pt x="276077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1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0" y="13308"/>
                          <a:pt x="51939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79" y="7376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1" name="Graphic 2">
                  <a:extLst>
                    <a:ext uri="{FF2B5EF4-FFF2-40B4-BE49-F238E27FC236}">
                      <a16:creationId xmlns:a16="http://schemas.microsoft.com/office/drawing/2014/main" id="{697FD508-3BAF-4767-9364-93E8E8EF6FDC}"/>
                    </a:ext>
                  </a:extLst>
                </p:cNvPr>
                <p:cNvGrpSpPr/>
                <p:nvPr/>
              </p:nvGrpSpPr>
              <p:grpSpPr>
                <a:xfrm>
                  <a:off x="4195026" y="466910"/>
                  <a:ext cx="270005" cy="441284"/>
                  <a:chOff x="4195026" y="466910"/>
                  <a:chExt cx="270005" cy="441284"/>
                </a:xfrm>
                <a:solidFill>
                  <a:schemeClr val="accent1"/>
                </a:solidFill>
              </p:grpSpPr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F207345D-D244-4B75-A8F6-B6A1E396C210}"/>
                      </a:ext>
                    </a:extLst>
                  </p:cNvPr>
                  <p:cNvSpPr/>
                  <p:nvPr/>
                </p:nvSpPr>
                <p:spPr>
                  <a:xfrm>
                    <a:off x="4195026" y="466910"/>
                    <a:ext cx="107171" cy="129881"/>
                  </a:xfrm>
                  <a:custGeom>
                    <a:avLst/>
                    <a:gdLst>
                      <a:gd name="connsiteX0" fmla="*/ 12771 w 107171"/>
                      <a:gd name="connsiteY0" fmla="*/ 100000 h 129881"/>
                      <a:gd name="connsiteX1" fmla="*/ 30154 w 107171"/>
                      <a:gd name="connsiteY1" fmla="*/ 129881 h 129881"/>
                      <a:gd name="connsiteX2" fmla="*/ 64031 w 107171"/>
                      <a:gd name="connsiteY2" fmla="*/ 102348 h 129881"/>
                      <a:gd name="connsiteX3" fmla="*/ 107171 w 107171"/>
                      <a:gd name="connsiteY3" fmla="*/ 95686 h 129881"/>
                      <a:gd name="connsiteX4" fmla="*/ 96704 w 107171"/>
                      <a:gd name="connsiteY4" fmla="*/ 62760 h 129881"/>
                      <a:gd name="connsiteX5" fmla="*/ 19686 w 107171"/>
                      <a:gd name="connsiteY5" fmla="*/ 2174 h 129881"/>
                      <a:gd name="connsiteX6" fmla="*/ 12771 w 107171"/>
                      <a:gd name="connsiteY6" fmla="*/ 100000 h 12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7171" h="129881">
                        <a:moveTo>
                          <a:pt x="12771" y="100000"/>
                        </a:moveTo>
                        <a:cubicBezTo>
                          <a:pt x="17719" y="111166"/>
                          <a:pt x="23619" y="121253"/>
                          <a:pt x="30154" y="129881"/>
                        </a:cubicBezTo>
                        <a:cubicBezTo>
                          <a:pt x="39099" y="117827"/>
                          <a:pt x="50455" y="108374"/>
                          <a:pt x="64031" y="102348"/>
                        </a:cubicBezTo>
                        <a:cubicBezTo>
                          <a:pt x="77608" y="96321"/>
                          <a:pt x="92199" y="94291"/>
                          <a:pt x="107171" y="95686"/>
                        </a:cubicBezTo>
                        <a:cubicBezTo>
                          <a:pt x="105141" y="85092"/>
                          <a:pt x="101652" y="73926"/>
                          <a:pt x="96704" y="62760"/>
                        </a:cubicBezTo>
                        <a:cubicBezTo>
                          <a:pt x="77291" y="19049"/>
                          <a:pt x="42842" y="-8104"/>
                          <a:pt x="19686" y="2174"/>
                        </a:cubicBezTo>
                        <a:cubicBezTo>
                          <a:pt x="-3597" y="12515"/>
                          <a:pt x="-6642" y="56289"/>
                          <a:pt x="12771" y="10000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CCFD6607-F54F-4C70-9C8D-51E2F47CCD57}"/>
                      </a:ext>
                    </a:extLst>
                  </p:cNvPr>
                  <p:cNvSpPr/>
                  <p:nvPr/>
                </p:nvSpPr>
                <p:spPr>
                  <a:xfrm>
                    <a:off x="4200205" y="562150"/>
                    <a:ext cx="264826" cy="346044"/>
                  </a:xfrm>
                  <a:custGeom>
                    <a:avLst/>
                    <a:gdLst>
                      <a:gd name="connsiteX0" fmla="*/ 22374 w 264826"/>
                      <a:gd name="connsiteY0" fmla="*/ 221856 h 346044"/>
                      <a:gd name="connsiteX1" fmla="*/ 206036 w 264826"/>
                      <a:gd name="connsiteY1" fmla="*/ 338969 h 346044"/>
                      <a:gd name="connsiteX2" fmla="*/ 242452 w 264826"/>
                      <a:gd name="connsiteY2" fmla="*/ 124220 h 346044"/>
                      <a:gd name="connsiteX3" fmla="*/ 101929 w 264826"/>
                      <a:gd name="connsiteY3" fmla="*/ 446 h 346044"/>
                      <a:gd name="connsiteX4" fmla="*/ 58789 w 264826"/>
                      <a:gd name="connsiteY4" fmla="*/ 7108 h 346044"/>
                      <a:gd name="connsiteX5" fmla="*/ 24911 w 264826"/>
                      <a:gd name="connsiteY5" fmla="*/ 34641 h 346044"/>
                      <a:gd name="connsiteX6" fmla="*/ 22374 w 264826"/>
                      <a:gd name="connsiteY6" fmla="*/ 221856 h 34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4826" h="346044">
                        <a:moveTo>
                          <a:pt x="22374" y="221856"/>
                        </a:moveTo>
                        <a:cubicBezTo>
                          <a:pt x="63039" y="313465"/>
                          <a:pt x="145259" y="365931"/>
                          <a:pt x="206036" y="338969"/>
                        </a:cubicBezTo>
                        <a:cubicBezTo>
                          <a:pt x="266813" y="312006"/>
                          <a:pt x="283117" y="215829"/>
                          <a:pt x="242452" y="124220"/>
                        </a:cubicBezTo>
                        <a:cubicBezTo>
                          <a:pt x="210858" y="52976"/>
                          <a:pt x="154141" y="5458"/>
                          <a:pt x="101929" y="446"/>
                        </a:cubicBezTo>
                        <a:cubicBezTo>
                          <a:pt x="86957" y="-1013"/>
                          <a:pt x="72366" y="1081"/>
                          <a:pt x="58789" y="7108"/>
                        </a:cubicBezTo>
                        <a:cubicBezTo>
                          <a:pt x="45212" y="13134"/>
                          <a:pt x="33920" y="22524"/>
                          <a:pt x="24911" y="34641"/>
                        </a:cubicBezTo>
                        <a:cubicBezTo>
                          <a:pt x="-6429" y="76639"/>
                          <a:pt x="-9220" y="150612"/>
                          <a:pt x="22374" y="22185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2" name="Graphic 2">
                  <a:extLst>
                    <a:ext uri="{FF2B5EF4-FFF2-40B4-BE49-F238E27FC236}">
                      <a16:creationId xmlns:a16="http://schemas.microsoft.com/office/drawing/2014/main" id="{100AAB27-DB18-467E-9628-503758EA993C}"/>
                    </a:ext>
                  </a:extLst>
                </p:cNvPr>
                <p:cNvGrpSpPr/>
                <p:nvPr/>
              </p:nvGrpSpPr>
              <p:grpSpPr>
                <a:xfrm>
                  <a:off x="3749446" y="580524"/>
                  <a:ext cx="241890" cy="471358"/>
                  <a:chOff x="3749446" y="580524"/>
                  <a:chExt cx="241890" cy="471358"/>
                </a:xfrm>
                <a:solidFill>
                  <a:schemeClr val="accent1"/>
                </a:solidFill>
              </p:grpSpPr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8E9C7FE6-AC71-4A5C-A3FC-7E4AB255FB33}"/>
                      </a:ext>
                    </a:extLst>
                  </p:cNvPr>
                  <p:cNvSpPr/>
                  <p:nvPr/>
                </p:nvSpPr>
                <p:spPr>
                  <a:xfrm>
                    <a:off x="3807161" y="580524"/>
                    <a:ext cx="92560" cy="124053"/>
                  </a:xfrm>
                  <a:custGeom>
                    <a:avLst/>
                    <a:gdLst>
                      <a:gd name="connsiteX0" fmla="*/ 575 w 92560"/>
                      <a:gd name="connsiteY0" fmla="*/ 90176 h 124053"/>
                      <a:gd name="connsiteX1" fmla="*/ 7173 w 92560"/>
                      <a:gd name="connsiteY1" fmla="*/ 124054 h 124053"/>
                      <a:gd name="connsiteX2" fmla="*/ 48220 w 92560"/>
                      <a:gd name="connsiteY2" fmla="*/ 109209 h 124053"/>
                      <a:gd name="connsiteX3" fmla="*/ 91106 w 92560"/>
                      <a:gd name="connsiteY3" fmla="*/ 117075 h 124053"/>
                      <a:gd name="connsiteX4" fmla="*/ 91994 w 92560"/>
                      <a:gd name="connsiteY4" fmla="*/ 82563 h 124053"/>
                      <a:gd name="connsiteX5" fmla="*/ 39084 w 92560"/>
                      <a:gd name="connsiteY5" fmla="*/ 90 h 124053"/>
                      <a:gd name="connsiteX6" fmla="*/ 575 w 92560"/>
                      <a:gd name="connsiteY6" fmla="*/ 90176 h 12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560" h="124053">
                        <a:moveTo>
                          <a:pt x="575" y="90176"/>
                        </a:moveTo>
                        <a:cubicBezTo>
                          <a:pt x="1590" y="102357"/>
                          <a:pt x="3874" y="113777"/>
                          <a:pt x="7173" y="124054"/>
                        </a:cubicBezTo>
                        <a:cubicBezTo>
                          <a:pt x="19608" y="115616"/>
                          <a:pt x="33438" y="110414"/>
                          <a:pt x="48220" y="109209"/>
                        </a:cubicBezTo>
                        <a:cubicBezTo>
                          <a:pt x="63002" y="108003"/>
                          <a:pt x="77466" y="110795"/>
                          <a:pt x="91106" y="117075"/>
                        </a:cubicBezTo>
                        <a:cubicBezTo>
                          <a:pt x="92629" y="106417"/>
                          <a:pt x="93009" y="94681"/>
                          <a:pt x="91994" y="82563"/>
                        </a:cubicBezTo>
                        <a:cubicBezTo>
                          <a:pt x="87998" y="34919"/>
                          <a:pt x="64334" y="-2067"/>
                          <a:pt x="39084" y="90"/>
                        </a:cubicBezTo>
                        <a:cubicBezTo>
                          <a:pt x="13835" y="2183"/>
                          <a:pt x="-3422" y="42532"/>
                          <a:pt x="575" y="9017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DB7F3B9D-F912-4F94-BF17-3B523B924C5C}"/>
                      </a:ext>
                    </a:extLst>
                  </p:cNvPr>
                  <p:cNvSpPr/>
                  <p:nvPr/>
                </p:nvSpPr>
                <p:spPr>
                  <a:xfrm>
                    <a:off x="3749446" y="689501"/>
                    <a:ext cx="241890" cy="362381"/>
                  </a:xfrm>
                  <a:custGeom>
                    <a:avLst/>
                    <a:gdLst>
                      <a:gd name="connsiteX0" fmla="*/ 940 w 241890"/>
                      <a:gd name="connsiteY0" fmla="*/ 191190 h 362381"/>
                      <a:gd name="connsiteX1" fmla="*/ 136006 w 241890"/>
                      <a:gd name="connsiteY1" fmla="*/ 362101 h 362381"/>
                      <a:gd name="connsiteX2" fmla="*/ 240938 w 241890"/>
                      <a:gd name="connsiteY2" fmla="*/ 171206 h 362381"/>
                      <a:gd name="connsiteX3" fmla="*/ 148822 w 241890"/>
                      <a:gd name="connsiteY3" fmla="*/ 8162 h 362381"/>
                      <a:gd name="connsiteX4" fmla="*/ 105935 w 241890"/>
                      <a:gd name="connsiteY4" fmla="*/ 295 h 362381"/>
                      <a:gd name="connsiteX5" fmla="*/ 64889 w 241890"/>
                      <a:gd name="connsiteY5" fmla="*/ 15141 h 362381"/>
                      <a:gd name="connsiteX6" fmla="*/ 940 w 241890"/>
                      <a:gd name="connsiteY6" fmla="*/ 191190 h 3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890" h="362381">
                        <a:moveTo>
                          <a:pt x="940" y="191190"/>
                        </a:moveTo>
                        <a:cubicBezTo>
                          <a:pt x="9251" y="291110"/>
                          <a:pt x="69710" y="367620"/>
                          <a:pt x="136006" y="362101"/>
                        </a:cubicBezTo>
                        <a:cubicBezTo>
                          <a:pt x="202239" y="356582"/>
                          <a:pt x="249249" y="271126"/>
                          <a:pt x="240938" y="171206"/>
                        </a:cubicBezTo>
                        <a:cubicBezTo>
                          <a:pt x="234467" y="93554"/>
                          <a:pt x="196529" y="29986"/>
                          <a:pt x="148822" y="8162"/>
                        </a:cubicBezTo>
                        <a:cubicBezTo>
                          <a:pt x="135182" y="1881"/>
                          <a:pt x="120654" y="-973"/>
                          <a:pt x="105935" y="295"/>
                        </a:cubicBezTo>
                        <a:cubicBezTo>
                          <a:pt x="91153" y="1501"/>
                          <a:pt x="77387" y="6703"/>
                          <a:pt x="64889" y="15141"/>
                        </a:cubicBezTo>
                        <a:cubicBezTo>
                          <a:pt x="21431" y="44577"/>
                          <a:pt x="-5468" y="113475"/>
                          <a:pt x="940" y="19119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3" name="Graphic 2">
                  <a:extLst>
                    <a:ext uri="{FF2B5EF4-FFF2-40B4-BE49-F238E27FC236}">
                      <a16:creationId xmlns:a16="http://schemas.microsoft.com/office/drawing/2014/main" id="{A2220EC2-8327-4E49-A3B6-8E693154A590}"/>
                    </a:ext>
                  </a:extLst>
                </p:cNvPr>
                <p:cNvGrpSpPr/>
                <p:nvPr/>
              </p:nvGrpSpPr>
              <p:grpSpPr>
                <a:xfrm>
                  <a:off x="3212093" y="721207"/>
                  <a:ext cx="359739" cy="375937"/>
                  <a:chOff x="3212093" y="721207"/>
                  <a:chExt cx="359739" cy="375937"/>
                </a:xfrm>
                <a:solidFill>
                  <a:schemeClr val="accent1"/>
                </a:solidFill>
              </p:grpSpPr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C8C98B71-5DDF-4F78-9A08-E819E17EB962}"/>
                      </a:ext>
                    </a:extLst>
                  </p:cNvPr>
                  <p:cNvSpPr/>
                  <p:nvPr/>
                </p:nvSpPr>
                <p:spPr>
                  <a:xfrm>
                    <a:off x="3212093" y="721207"/>
                    <a:ext cx="122245" cy="124464"/>
                  </a:xfrm>
                  <a:custGeom>
                    <a:avLst/>
                    <a:gdLst>
                      <a:gd name="connsiteX0" fmla="*/ 101563 w 122245"/>
                      <a:gd name="connsiteY0" fmla="*/ 39263 h 124464"/>
                      <a:gd name="connsiteX1" fmla="*/ 122245 w 122245"/>
                      <a:gd name="connsiteY1" fmla="*/ 66923 h 124464"/>
                      <a:gd name="connsiteX2" fmla="*/ 83673 w 122245"/>
                      <a:gd name="connsiteY2" fmla="*/ 87351 h 124464"/>
                      <a:gd name="connsiteX3" fmla="*/ 60707 w 122245"/>
                      <a:gd name="connsiteY3" fmla="*/ 124464 h 124464"/>
                      <a:gd name="connsiteX4" fmla="*/ 34506 w 122245"/>
                      <a:gd name="connsiteY4" fmla="*/ 101943 h 124464"/>
                      <a:gd name="connsiteX5" fmla="*/ 8812 w 122245"/>
                      <a:gd name="connsiteY5" fmla="*/ 7352 h 124464"/>
                      <a:gd name="connsiteX6" fmla="*/ 101563 w 122245"/>
                      <a:gd name="connsiteY6" fmla="*/ 39263 h 124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45" h="124464">
                        <a:moveTo>
                          <a:pt x="101563" y="39263"/>
                        </a:moveTo>
                        <a:cubicBezTo>
                          <a:pt x="109874" y="48145"/>
                          <a:pt x="116853" y="57534"/>
                          <a:pt x="122245" y="66923"/>
                        </a:cubicBezTo>
                        <a:cubicBezTo>
                          <a:pt x="107654" y="70476"/>
                          <a:pt x="94521" y="77201"/>
                          <a:pt x="83673" y="87351"/>
                        </a:cubicBezTo>
                        <a:cubicBezTo>
                          <a:pt x="72824" y="97502"/>
                          <a:pt x="65211" y="110127"/>
                          <a:pt x="60707" y="124464"/>
                        </a:cubicBezTo>
                        <a:cubicBezTo>
                          <a:pt x="51762" y="118438"/>
                          <a:pt x="42816" y="110888"/>
                          <a:pt x="34506" y="101943"/>
                        </a:cubicBezTo>
                        <a:cubicBezTo>
                          <a:pt x="1833" y="67050"/>
                          <a:pt x="-9649" y="24671"/>
                          <a:pt x="8812" y="7352"/>
                        </a:cubicBezTo>
                        <a:cubicBezTo>
                          <a:pt x="27400" y="-9968"/>
                          <a:pt x="68891" y="4370"/>
                          <a:pt x="101563" y="3926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2EA7D3D2-7A89-4E42-9B97-0A76D9DB98F5}"/>
                      </a:ext>
                    </a:extLst>
                  </p:cNvPr>
                  <p:cNvSpPr/>
                  <p:nvPr/>
                </p:nvSpPr>
                <p:spPr>
                  <a:xfrm>
                    <a:off x="3267744" y="785099"/>
                    <a:ext cx="304088" cy="312044"/>
                  </a:xfrm>
                  <a:custGeom>
                    <a:avLst/>
                    <a:gdLst>
                      <a:gd name="connsiteX0" fmla="*/ 239980 w 304088"/>
                      <a:gd name="connsiteY0" fmla="*/ 73768 h 312044"/>
                      <a:gd name="connsiteX1" fmla="*/ 276078 w 304088"/>
                      <a:gd name="connsiteY1" fmla="*/ 288580 h 312044"/>
                      <a:gd name="connsiteX2" fmla="*/ 64120 w 304088"/>
                      <a:gd name="connsiteY2" fmla="*/ 238271 h 312044"/>
                      <a:gd name="connsiteX3" fmla="*/ 5056 w 304088"/>
                      <a:gd name="connsiteY3" fmla="*/ 60572 h 312044"/>
                      <a:gd name="connsiteX4" fmla="*/ 28022 w 304088"/>
                      <a:gd name="connsiteY4" fmla="*/ 23459 h 312044"/>
                      <a:gd name="connsiteX5" fmla="*/ 66594 w 304088"/>
                      <a:gd name="connsiteY5" fmla="*/ 3031 h 312044"/>
                      <a:gd name="connsiteX6" fmla="*/ 239980 w 304088"/>
                      <a:gd name="connsiteY6" fmla="*/ 73768 h 312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088" h="312044">
                        <a:moveTo>
                          <a:pt x="239980" y="73768"/>
                        </a:moveTo>
                        <a:cubicBezTo>
                          <a:pt x="308496" y="146979"/>
                          <a:pt x="324610" y="243156"/>
                          <a:pt x="276078" y="288580"/>
                        </a:cubicBezTo>
                        <a:cubicBezTo>
                          <a:pt x="227545" y="334004"/>
                          <a:pt x="132637" y="311482"/>
                          <a:pt x="64120" y="238271"/>
                        </a:cubicBezTo>
                        <a:cubicBezTo>
                          <a:pt x="10893" y="181364"/>
                          <a:pt x="-10740" y="110564"/>
                          <a:pt x="5056" y="60572"/>
                        </a:cubicBezTo>
                        <a:cubicBezTo>
                          <a:pt x="9561" y="46234"/>
                          <a:pt x="17174" y="33609"/>
                          <a:pt x="28022" y="23459"/>
                        </a:cubicBezTo>
                        <a:cubicBezTo>
                          <a:pt x="38871" y="13308"/>
                          <a:pt x="51940" y="6583"/>
                          <a:pt x="66594" y="3031"/>
                        </a:cubicBezTo>
                        <a:cubicBezTo>
                          <a:pt x="117538" y="-9404"/>
                          <a:pt x="186752" y="16861"/>
                          <a:pt x="239980" y="7376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4" name="Graphic 2">
                  <a:extLst>
                    <a:ext uri="{FF2B5EF4-FFF2-40B4-BE49-F238E27FC236}">
                      <a16:creationId xmlns:a16="http://schemas.microsoft.com/office/drawing/2014/main" id="{ACAD1FBB-B627-4AB6-9CAB-D2139CDA2C09}"/>
                    </a:ext>
                  </a:extLst>
                </p:cNvPr>
                <p:cNvGrpSpPr/>
                <p:nvPr/>
              </p:nvGrpSpPr>
              <p:grpSpPr>
                <a:xfrm>
                  <a:off x="2300161" y="855721"/>
                  <a:ext cx="241255" cy="472093"/>
                  <a:chOff x="2300161" y="855721"/>
                  <a:chExt cx="241255" cy="472093"/>
                </a:xfrm>
                <a:solidFill>
                  <a:schemeClr val="accent1"/>
                </a:solidFill>
              </p:grpSpPr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BF24AEEC-AB8F-42A4-822E-FA28DEC9C6C4}"/>
                      </a:ext>
                    </a:extLst>
                  </p:cNvPr>
                  <p:cNvSpPr/>
                  <p:nvPr/>
                </p:nvSpPr>
                <p:spPr>
                  <a:xfrm>
                    <a:off x="2363695" y="855721"/>
                    <a:ext cx="92083" cy="123113"/>
                  </a:xfrm>
                  <a:custGeom>
                    <a:avLst/>
                    <a:gdLst>
                      <a:gd name="connsiteX0" fmla="*/ 245 w 92083"/>
                      <a:gd name="connsiteY0" fmla="*/ 89046 h 123113"/>
                      <a:gd name="connsiteX1" fmla="*/ 5828 w 92083"/>
                      <a:gd name="connsiteY1" fmla="*/ 123114 h 123113"/>
                      <a:gd name="connsiteX2" fmla="*/ 47255 w 92083"/>
                      <a:gd name="connsiteY2" fmla="*/ 109410 h 123113"/>
                      <a:gd name="connsiteX3" fmla="*/ 89951 w 92083"/>
                      <a:gd name="connsiteY3" fmla="*/ 118546 h 123113"/>
                      <a:gd name="connsiteX4" fmla="*/ 91854 w 92083"/>
                      <a:gd name="connsiteY4" fmla="*/ 84034 h 123113"/>
                      <a:gd name="connsiteX5" fmla="*/ 41355 w 92083"/>
                      <a:gd name="connsiteY5" fmla="*/ 38 h 123113"/>
                      <a:gd name="connsiteX6" fmla="*/ 245 w 92083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83" h="123113">
                        <a:moveTo>
                          <a:pt x="245" y="89046"/>
                        </a:moveTo>
                        <a:cubicBezTo>
                          <a:pt x="879" y="101226"/>
                          <a:pt x="2846" y="112773"/>
                          <a:pt x="5828" y="123114"/>
                        </a:cubicBezTo>
                        <a:cubicBezTo>
                          <a:pt x="18516" y="115057"/>
                          <a:pt x="32473" y="110235"/>
                          <a:pt x="47255" y="109410"/>
                        </a:cubicBezTo>
                        <a:cubicBezTo>
                          <a:pt x="62037" y="108586"/>
                          <a:pt x="76438" y="111885"/>
                          <a:pt x="89951" y="118546"/>
                        </a:cubicBezTo>
                        <a:cubicBezTo>
                          <a:pt x="91791" y="107888"/>
                          <a:pt x="92489" y="96215"/>
                          <a:pt x="91854" y="84034"/>
                        </a:cubicBezTo>
                        <a:cubicBezTo>
                          <a:pt x="89253" y="36263"/>
                          <a:pt x="66668" y="-1358"/>
                          <a:pt x="41355" y="38"/>
                        </a:cubicBezTo>
                        <a:cubicBezTo>
                          <a:pt x="16042" y="1433"/>
                          <a:pt x="-2356" y="41274"/>
                          <a:pt x="245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AA02FBDC-1EBB-4A6B-8EAF-54ABD8F7DA73}"/>
                      </a:ext>
                    </a:extLst>
                  </p:cNvPr>
                  <p:cNvSpPr/>
                  <p:nvPr/>
                </p:nvSpPr>
                <p:spPr>
                  <a:xfrm>
                    <a:off x="2300161" y="965022"/>
                    <a:ext cx="241255" cy="362792"/>
                  </a:xfrm>
                  <a:custGeom>
                    <a:avLst/>
                    <a:gdLst>
                      <a:gd name="connsiteX0" fmla="*/ 402 w 241255"/>
                      <a:gd name="connsiteY0" fmla="*/ 187895 h 362792"/>
                      <a:gd name="connsiteX1" fmla="*/ 130456 w 241255"/>
                      <a:gd name="connsiteY1" fmla="*/ 362676 h 362792"/>
                      <a:gd name="connsiteX2" fmla="*/ 240844 w 241255"/>
                      <a:gd name="connsiteY2" fmla="*/ 174890 h 362792"/>
                      <a:gd name="connsiteX3" fmla="*/ 153485 w 241255"/>
                      <a:gd name="connsiteY3" fmla="*/ 9245 h 362792"/>
                      <a:gd name="connsiteX4" fmla="*/ 110790 w 241255"/>
                      <a:gd name="connsiteY4" fmla="*/ 109 h 362792"/>
                      <a:gd name="connsiteX5" fmla="*/ 69362 w 241255"/>
                      <a:gd name="connsiteY5" fmla="*/ 13813 h 362792"/>
                      <a:gd name="connsiteX6" fmla="*/ 402 w 241255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55" h="362792">
                        <a:moveTo>
                          <a:pt x="402" y="187895"/>
                        </a:moveTo>
                        <a:cubicBezTo>
                          <a:pt x="5858" y="288006"/>
                          <a:pt x="64033" y="366229"/>
                          <a:pt x="130456" y="362676"/>
                        </a:cubicBezTo>
                        <a:cubicBezTo>
                          <a:pt x="196816" y="359060"/>
                          <a:pt x="246300" y="275000"/>
                          <a:pt x="240844" y="174890"/>
                        </a:cubicBezTo>
                        <a:cubicBezTo>
                          <a:pt x="236657" y="97048"/>
                          <a:pt x="200495" y="32464"/>
                          <a:pt x="153485" y="9245"/>
                        </a:cubicBezTo>
                        <a:cubicBezTo>
                          <a:pt x="140036" y="2583"/>
                          <a:pt x="125635" y="-652"/>
                          <a:pt x="110790" y="109"/>
                        </a:cubicBezTo>
                        <a:cubicBezTo>
                          <a:pt x="96008" y="934"/>
                          <a:pt x="82051" y="5692"/>
                          <a:pt x="69362" y="13813"/>
                        </a:cubicBezTo>
                        <a:cubicBezTo>
                          <a:pt x="25144" y="41980"/>
                          <a:pt x="-3785" y="110116"/>
                          <a:pt x="402" y="18789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5" name="Graphic 2">
                  <a:extLst>
                    <a:ext uri="{FF2B5EF4-FFF2-40B4-BE49-F238E27FC236}">
                      <a16:creationId xmlns:a16="http://schemas.microsoft.com/office/drawing/2014/main" id="{00826FC2-3870-44A6-8B23-B173B3E3A722}"/>
                    </a:ext>
                  </a:extLst>
                </p:cNvPr>
                <p:cNvGrpSpPr/>
                <p:nvPr/>
              </p:nvGrpSpPr>
              <p:grpSpPr>
                <a:xfrm>
                  <a:off x="1768366" y="907130"/>
                  <a:ext cx="252301" cy="458327"/>
                  <a:chOff x="1768366" y="907130"/>
                  <a:chExt cx="252301" cy="458327"/>
                </a:xfrm>
                <a:solidFill>
                  <a:schemeClr val="accent1"/>
                </a:solidFill>
              </p:grpSpPr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00021702-3B78-41A5-B5D4-5270E49D688D}"/>
                      </a:ext>
                    </a:extLst>
                  </p:cNvPr>
                  <p:cNvSpPr/>
                  <p:nvPr/>
                </p:nvSpPr>
                <p:spPr>
                  <a:xfrm>
                    <a:off x="1901136" y="907130"/>
                    <a:ext cx="100201" cy="128864"/>
                  </a:xfrm>
                  <a:custGeom>
                    <a:avLst/>
                    <a:gdLst>
                      <a:gd name="connsiteX0" fmla="*/ 5900 w 100201"/>
                      <a:gd name="connsiteY0" fmla="*/ 71514 h 128864"/>
                      <a:gd name="connsiteX1" fmla="*/ 0 w 100201"/>
                      <a:gd name="connsiteY1" fmla="*/ 105518 h 128864"/>
                      <a:gd name="connsiteX2" fmla="*/ 43648 w 100201"/>
                      <a:gd name="connsiteY2" fmla="*/ 106216 h 128864"/>
                      <a:gd name="connsiteX3" fmla="*/ 80951 w 100201"/>
                      <a:gd name="connsiteY3" fmla="*/ 128865 h 128864"/>
                      <a:gd name="connsiteX4" fmla="*/ 94083 w 100201"/>
                      <a:gd name="connsiteY4" fmla="*/ 96890 h 128864"/>
                      <a:gd name="connsiteX5" fmla="*/ 73973 w 100201"/>
                      <a:gd name="connsiteY5" fmla="*/ 967 h 128864"/>
                      <a:gd name="connsiteX6" fmla="*/ 5900 w 100201"/>
                      <a:gd name="connsiteY6" fmla="*/ 71514 h 128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64">
                        <a:moveTo>
                          <a:pt x="5900" y="71514"/>
                        </a:moveTo>
                        <a:cubicBezTo>
                          <a:pt x="2538" y="83251"/>
                          <a:pt x="571" y="94733"/>
                          <a:pt x="0" y="105518"/>
                        </a:cubicBezTo>
                        <a:cubicBezTo>
                          <a:pt x="14655" y="102029"/>
                          <a:pt x="29373" y="102093"/>
                          <a:pt x="43648" y="106216"/>
                        </a:cubicBezTo>
                        <a:cubicBezTo>
                          <a:pt x="57858" y="110340"/>
                          <a:pt x="70420" y="118143"/>
                          <a:pt x="80951" y="128865"/>
                        </a:cubicBezTo>
                        <a:cubicBezTo>
                          <a:pt x="86217" y="119412"/>
                          <a:pt x="90658" y="108627"/>
                          <a:pt x="94083" y="96890"/>
                        </a:cubicBezTo>
                        <a:cubicBezTo>
                          <a:pt x="107343" y="50959"/>
                          <a:pt x="98334" y="8009"/>
                          <a:pt x="73973" y="967"/>
                        </a:cubicBezTo>
                        <a:cubicBezTo>
                          <a:pt x="49611" y="-6011"/>
                          <a:pt x="19159" y="25519"/>
                          <a:pt x="5900" y="715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604F6251-32BF-4D55-BA84-AD838FB26E19}"/>
                      </a:ext>
                    </a:extLst>
                  </p:cNvPr>
                  <p:cNvSpPr/>
                  <p:nvPr/>
                </p:nvSpPr>
                <p:spPr>
                  <a:xfrm>
                    <a:off x="1768366" y="1010136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6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63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6" name="Graphic 2">
                  <a:extLst>
                    <a:ext uri="{FF2B5EF4-FFF2-40B4-BE49-F238E27FC236}">
                      <a16:creationId xmlns:a16="http://schemas.microsoft.com/office/drawing/2014/main" id="{AAF092C6-072C-442B-8299-AC7E7BD8FDAD}"/>
                    </a:ext>
                  </a:extLst>
                </p:cNvPr>
                <p:cNvGrpSpPr/>
                <p:nvPr/>
              </p:nvGrpSpPr>
              <p:grpSpPr>
                <a:xfrm>
                  <a:off x="1296866" y="933482"/>
                  <a:ext cx="262075" cy="445317"/>
                  <a:chOff x="1296866" y="933482"/>
                  <a:chExt cx="262075" cy="445317"/>
                </a:xfrm>
                <a:solidFill>
                  <a:schemeClr val="accent1"/>
                </a:solidFill>
              </p:grpSpPr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21EAE615-8FC8-4789-9A0C-E8725EDA0236}"/>
                      </a:ext>
                    </a:extLst>
                  </p:cNvPr>
                  <p:cNvSpPr/>
                  <p:nvPr/>
                </p:nvSpPr>
                <p:spPr>
                  <a:xfrm>
                    <a:off x="1296866" y="933482"/>
                    <a:ext cx="105622" cy="129729"/>
                  </a:xfrm>
                  <a:custGeom>
                    <a:avLst/>
                    <a:gdLst>
                      <a:gd name="connsiteX0" fmla="*/ 96106 w 105622"/>
                      <a:gd name="connsiteY0" fmla="*/ 64639 h 129729"/>
                      <a:gd name="connsiteX1" fmla="*/ 105622 w 105622"/>
                      <a:gd name="connsiteY1" fmla="*/ 97818 h 129729"/>
                      <a:gd name="connsiteX2" fmla="*/ 62356 w 105622"/>
                      <a:gd name="connsiteY2" fmla="*/ 103211 h 129729"/>
                      <a:gd name="connsiteX3" fmla="*/ 27717 w 105622"/>
                      <a:gd name="connsiteY3" fmla="*/ 129729 h 129729"/>
                      <a:gd name="connsiteX4" fmla="*/ 11222 w 105622"/>
                      <a:gd name="connsiteY4" fmla="*/ 99404 h 129729"/>
                      <a:gd name="connsiteX5" fmla="*/ 20865 w 105622"/>
                      <a:gd name="connsiteY5" fmla="*/ 1895 h 129729"/>
                      <a:gd name="connsiteX6" fmla="*/ 96106 w 105622"/>
                      <a:gd name="connsiteY6" fmla="*/ 64639 h 129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5622" h="129729">
                        <a:moveTo>
                          <a:pt x="96106" y="64639"/>
                        </a:moveTo>
                        <a:cubicBezTo>
                          <a:pt x="100738" y="75931"/>
                          <a:pt x="103910" y="87160"/>
                          <a:pt x="105622" y="97818"/>
                        </a:cubicBezTo>
                        <a:cubicBezTo>
                          <a:pt x="90714" y="95915"/>
                          <a:pt x="76059" y="97565"/>
                          <a:pt x="62356" y="103211"/>
                        </a:cubicBezTo>
                        <a:cubicBezTo>
                          <a:pt x="48652" y="108857"/>
                          <a:pt x="37042" y="117929"/>
                          <a:pt x="27717" y="129729"/>
                        </a:cubicBezTo>
                        <a:cubicBezTo>
                          <a:pt x="21499" y="120911"/>
                          <a:pt x="15853" y="110697"/>
                          <a:pt x="11222" y="99404"/>
                        </a:cubicBezTo>
                        <a:cubicBezTo>
                          <a:pt x="-6922" y="55122"/>
                          <a:pt x="-2608" y="11475"/>
                          <a:pt x="20865" y="1895"/>
                        </a:cubicBezTo>
                        <a:cubicBezTo>
                          <a:pt x="44275" y="-7748"/>
                          <a:pt x="77962" y="20357"/>
                          <a:pt x="96106" y="6463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971BBF48-B435-4B73-98E5-F4047D841679}"/>
                      </a:ext>
                    </a:extLst>
                  </p:cNvPr>
                  <p:cNvSpPr/>
                  <p:nvPr/>
                </p:nvSpPr>
                <p:spPr>
                  <a:xfrm>
                    <a:off x="1297003" y="1030544"/>
                    <a:ext cx="261938" cy="348255"/>
                  </a:xfrm>
                  <a:custGeom>
                    <a:avLst/>
                    <a:gdLst>
                      <a:gd name="connsiteX0" fmla="*/ 242392 w 261938"/>
                      <a:gd name="connsiteY0" fmla="*/ 128527 h 348255"/>
                      <a:gd name="connsiteX1" fmla="*/ 199759 w 261938"/>
                      <a:gd name="connsiteY1" fmla="*/ 342134 h 348255"/>
                      <a:gd name="connsiteX2" fmla="*/ 19522 w 261938"/>
                      <a:gd name="connsiteY2" fmla="*/ 219756 h 348255"/>
                      <a:gd name="connsiteX3" fmla="*/ 27516 w 261938"/>
                      <a:gd name="connsiteY3" fmla="*/ 32667 h 348255"/>
                      <a:gd name="connsiteX4" fmla="*/ 62155 w 261938"/>
                      <a:gd name="connsiteY4" fmla="*/ 6149 h 348255"/>
                      <a:gd name="connsiteX5" fmla="*/ 105422 w 261938"/>
                      <a:gd name="connsiteY5" fmla="*/ 756 h 348255"/>
                      <a:gd name="connsiteX6" fmla="*/ 242392 w 261938"/>
                      <a:gd name="connsiteY6" fmla="*/ 128527 h 348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1938" h="348255">
                        <a:moveTo>
                          <a:pt x="242392" y="128527"/>
                        </a:moveTo>
                        <a:cubicBezTo>
                          <a:pt x="280393" y="221278"/>
                          <a:pt x="261297" y="316948"/>
                          <a:pt x="199759" y="342134"/>
                        </a:cubicBezTo>
                        <a:cubicBezTo>
                          <a:pt x="138221" y="367320"/>
                          <a:pt x="57524" y="312507"/>
                          <a:pt x="19522" y="219756"/>
                        </a:cubicBezTo>
                        <a:cubicBezTo>
                          <a:pt x="-9978" y="147623"/>
                          <a:pt x="-5029" y="73777"/>
                          <a:pt x="27516" y="32667"/>
                        </a:cubicBezTo>
                        <a:cubicBezTo>
                          <a:pt x="36842" y="20867"/>
                          <a:pt x="48452" y="11732"/>
                          <a:pt x="62155" y="6149"/>
                        </a:cubicBezTo>
                        <a:cubicBezTo>
                          <a:pt x="75858" y="503"/>
                          <a:pt x="90513" y="-1147"/>
                          <a:pt x="105422" y="756"/>
                        </a:cubicBezTo>
                        <a:cubicBezTo>
                          <a:pt x="157507" y="7227"/>
                          <a:pt x="212828" y="56394"/>
                          <a:pt x="242392" y="12852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7" name="Graphic 2">
                  <a:extLst>
                    <a:ext uri="{FF2B5EF4-FFF2-40B4-BE49-F238E27FC236}">
                      <a16:creationId xmlns:a16="http://schemas.microsoft.com/office/drawing/2014/main" id="{B7095F44-6CC2-4B41-92A9-322BDF4581E7}"/>
                    </a:ext>
                  </a:extLst>
                </p:cNvPr>
                <p:cNvGrpSpPr/>
                <p:nvPr/>
              </p:nvGrpSpPr>
              <p:grpSpPr>
                <a:xfrm>
                  <a:off x="869866" y="935657"/>
                  <a:ext cx="241267" cy="472156"/>
                  <a:chOff x="869866" y="935657"/>
                  <a:chExt cx="241267" cy="472156"/>
                </a:xfrm>
                <a:solidFill>
                  <a:schemeClr val="accent1"/>
                </a:solidFill>
              </p:grpSpPr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4E3DAA68-5F4C-4ACF-919D-5ACBF6591C7E}"/>
                      </a:ext>
                    </a:extLst>
                  </p:cNvPr>
                  <p:cNvSpPr/>
                  <p:nvPr/>
                </p:nvSpPr>
                <p:spPr>
                  <a:xfrm>
                    <a:off x="933360" y="935657"/>
                    <a:ext cx="92072" cy="123113"/>
                  </a:xfrm>
                  <a:custGeom>
                    <a:avLst/>
                    <a:gdLst>
                      <a:gd name="connsiteX0" fmla="*/ 234 w 92072"/>
                      <a:gd name="connsiteY0" fmla="*/ 89046 h 123113"/>
                      <a:gd name="connsiteX1" fmla="*/ 5817 w 92072"/>
                      <a:gd name="connsiteY1" fmla="*/ 123114 h 123113"/>
                      <a:gd name="connsiteX2" fmla="*/ 47244 w 92072"/>
                      <a:gd name="connsiteY2" fmla="*/ 109410 h 123113"/>
                      <a:gd name="connsiteX3" fmla="*/ 89940 w 92072"/>
                      <a:gd name="connsiteY3" fmla="*/ 118546 h 123113"/>
                      <a:gd name="connsiteX4" fmla="*/ 91843 w 92072"/>
                      <a:gd name="connsiteY4" fmla="*/ 84034 h 123113"/>
                      <a:gd name="connsiteX5" fmla="*/ 41344 w 92072"/>
                      <a:gd name="connsiteY5" fmla="*/ 38 h 123113"/>
                      <a:gd name="connsiteX6" fmla="*/ 234 w 92072"/>
                      <a:gd name="connsiteY6" fmla="*/ 89046 h 123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72" h="123113">
                        <a:moveTo>
                          <a:pt x="234" y="89046"/>
                        </a:moveTo>
                        <a:cubicBezTo>
                          <a:pt x="868" y="101226"/>
                          <a:pt x="2835" y="112773"/>
                          <a:pt x="5817" y="123114"/>
                        </a:cubicBezTo>
                        <a:cubicBezTo>
                          <a:pt x="18505" y="114993"/>
                          <a:pt x="32462" y="110235"/>
                          <a:pt x="47244" y="109410"/>
                        </a:cubicBezTo>
                        <a:cubicBezTo>
                          <a:pt x="62026" y="108586"/>
                          <a:pt x="76427" y="111884"/>
                          <a:pt x="89940" y="118546"/>
                        </a:cubicBezTo>
                        <a:cubicBezTo>
                          <a:pt x="91780" y="107888"/>
                          <a:pt x="92477" y="96214"/>
                          <a:pt x="91843" y="84034"/>
                        </a:cubicBezTo>
                        <a:cubicBezTo>
                          <a:pt x="89242" y="36263"/>
                          <a:pt x="66657" y="-1358"/>
                          <a:pt x="41344" y="38"/>
                        </a:cubicBezTo>
                        <a:cubicBezTo>
                          <a:pt x="16094" y="1497"/>
                          <a:pt x="-2304" y="41338"/>
                          <a:pt x="234" y="890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4CD38BB4-43A4-4CA2-B6D9-D0C2B1807CB0}"/>
                      </a:ext>
                    </a:extLst>
                  </p:cNvPr>
                  <p:cNvSpPr/>
                  <p:nvPr/>
                </p:nvSpPr>
                <p:spPr>
                  <a:xfrm>
                    <a:off x="869866" y="1045022"/>
                    <a:ext cx="241267" cy="362792"/>
                  </a:xfrm>
                  <a:custGeom>
                    <a:avLst/>
                    <a:gdLst>
                      <a:gd name="connsiteX0" fmla="*/ 413 w 241267"/>
                      <a:gd name="connsiteY0" fmla="*/ 187895 h 362792"/>
                      <a:gd name="connsiteX1" fmla="*/ 130468 w 241267"/>
                      <a:gd name="connsiteY1" fmla="*/ 362676 h 362792"/>
                      <a:gd name="connsiteX2" fmla="*/ 240856 w 241267"/>
                      <a:gd name="connsiteY2" fmla="*/ 174890 h 362792"/>
                      <a:gd name="connsiteX3" fmla="*/ 153497 w 241267"/>
                      <a:gd name="connsiteY3" fmla="*/ 9245 h 362792"/>
                      <a:gd name="connsiteX4" fmla="*/ 110801 w 241267"/>
                      <a:gd name="connsiteY4" fmla="*/ 109 h 362792"/>
                      <a:gd name="connsiteX5" fmla="*/ 69374 w 241267"/>
                      <a:gd name="connsiteY5" fmla="*/ 13813 h 362792"/>
                      <a:gd name="connsiteX6" fmla="*/ 413 w 241267"/>
                      <a:gd name="connsiteY6" fmla="*/ 187895 h 36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267" h="362792">
                        <a:moveTo>
                          <a:pt x="413" y="187895"/>
                        </a:moveTo>
                        <a:cubicBezTo>
                          <a:pt x="5806" y="288006"/>
                          <a:pt x="64045" y="366229"/>
                          <a:pt x="130468" y="362676"/>
                        </a:cubicBezTo>
                        <a:cubicBezTo>
                          <a:pt x="196891" y="359123"/>
                          <a:pt x="246312" y="275000"/>
                          <a:pt x="240856" y="174890"/>
                        </a:cubicBezTo>
                        <a:cubicBezTo>
                          <a:pt x="236669" y="97048"/>
                          <a:pt x="200507" y="32464"/>
                          <a:pt x="153497" y="9245"/>
                        </a:cubicBezTo>
                        <a:cubicBezTo>
                          <a:pt x="140047" y="2583"/>
                          <a:pt x="125646" y="-652"/>
                          <a:pt x="110801" y="109"/>
                        </a:cubicBezTo>
                        <a:cubicBezTo>
                          <a:pt x="96019" y="934"/>
                          <a:pt x="82062" y="5692"/>
                          <a:pt x="69374" y="13813"/>
                        </a:cubicBezTo>
                        <a:cubicBezTo>
                          <a:pt x="25092" y="41980"/>
                          <a:pt x="-3837" y="110116"/>
                          <a:pt x="413" y="1878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8" name="Graphic 2">
                  <a:extLst>
                    <a:ext uri="{FF2B5EF4-FFF2-40B4-BE49-F238E27FC236}">
                      <a16:creationId xmlns:a16="http://schemas.microsoft.com/office/drawing/2014/main" id="{B8C8FE34-A242-4D44-AE14-781B65C84F39}"/>
                    </a:ext>
                  </a:extLst>
                </p:cNvPr>
                <p:cNvGrpSpPr/>
                <p:nvPr/>
              </p:nvGrpSpPr>
              <p:grpSpPr>
                <a:xfrm>
                  <a:off x="376529" y="931097"/>
                  <a:ext cx="252301" cy="458342"/>
                  <a:chOff x="376529" y="931097"/>
                  <a:chExt cx="252301" cy="458342"/>
                </a:xfrm>
                <a:solidFill>
                  <a:schemeClr val="accent1"/>
                </a:solidFill>
              </p:grpSpPr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69F0E2A1-7AB0-464D-BD48-9624ABC92ABA}"/>
                      </a:ext>
                    </a:extLst>
                  </p:cNvPr>
                  <p:cNvSpPr/>
                  <p:nvPr/>
                </p:nvSpPr>
                <p:spPr>
                  <a:xfrm>
                    <a:off x="509235" y="931097"/>
                    <a:ext cx="100201" cy="128879"/>
                  </a:xfrm>
                  <a:custGeom>
                    <a:avLst/>
                    <a:gdLst>
                      <a:gd name="connsiteX0" fmla="*/ 5900 w 100201"/>
                      <a:gd name="connsiteY0" fmla="*/ 71528 h 128879"/>
                      <a:gd name="connsiteX1" fmla="*/ 0 w 100201"/>
                      <a:gd name="connsiteY1" fmla="*/ 105533 h 128879"/>
                      <a:gd name="connsiteX2" fmla="*/ 43648 w 100201"/>
                      <a:gd name="connsiteY2" fmla="*/ 106231 h 128879"/>
                      <a:gd name="connsiteX3" fmla="*/ 80951 w 100201"/>
                      <a:gd name="connsiteY3" fmla="*/ 128879 h 128879"/>
                      <a:gd name="connsiteX4" fmla="*/ 94083 w 100201"/>
                      <a:gd name="connsiteY4" fmla="*/ 96905 h 128879"/>
                      <a:gd name="connsiteX5" fmla="*/ 73973 w 100201"/>
                      <a:gd name="connsiteY5" fmla="*/ 982 h 128879"/>
                      <a:gd name="connsiteX6" fmla="*/ 5900 w 100201"/>
                      <a:gd name="connsiteY6" fmla="*/ 71528 h 128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201" h="128879">
                        <a:moveTo>
                          <a:pt x="5900" y="71528"/>
                        </a:moveTo>
                        <a:cubicBezTo>
                          <a:pt x="2538" y="83265"/>
                          <a:pt x="571" y="94748"/>
                          <a:pt x="0" y="105533"/>
                        </a:cubicBezTo>
                        <a:cubicBezTo>
                          <a:pt x="14655" y="102044"/>
                          <a:pt x="29373" y="102107"/>
                          <a:pt x="43648" y="106231"/>
                        </a:cubicBezTo>
                        <a:cubicBezTo>
                          <a:pt x="57858" y="110355"/>
                          <a:pt x="70420" y="118158"/>
                          <a:pt x="80951" y="128879"/>
                        </a:cubicBezTo>
                        <a:cubicBezTo>
                          <a:pt x="86217" y="119427"/>
                          <a:pt x="90658" y="108642"/>
                          <a:pt x="94083" y="96905"/>
                        </a:cubicBezTo>
                        <a:cubicBezTo>
                          <a:pt x="107343" y="50974"/>
                          <a:pt x="98334" y="8024"/>
                          <a:pt x="73973" y="982"/>
                        </a:cubicBezTo>
                        <a:cubicBezTo>
                          <a:pt x="49611" y="-6060"/>
                          <a:pt x="19159" y="25534"/>
                          <a:pt x="5900" y="7152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69A20076-E2E6-4DC1-A656-CE041CEA7618}"/>
                      </a:ext>
                    </a:extLst>
                  </p:cNvPr>
                  <p:cNvSpPr/>
                  <p:nvPr/>
                </p:nvSpPr>
                <p:spPr>
                  <a:xfrm>
                    <a:off x="376529" y="1034117"/>
                    <a:ext cx="252301" cy="355322"/>
                  </a:xfrm>
                  <a:custGeom>
                    <a:avLst/>
                    <a:gdLst>
                      <a:gd name="connsiteX0" fmla="*/ 10455 w 252301"/>
                      <a:gd name="connsiteY0" fmla="*/ 144368 h 355322"/>
                      <a:gd name="connsiteX1" fmla="*/ 75927 w 252301"/>
                      <a:gd name="connsiteY1" fmla="*/ 352138 h 355322"/>
                      <a:gd name="connsiteX2" fmla="*/ 241826 w 252301"/>
                      <a:gd name="connsiteY2" fmla="*/ 210981 h 355322"/>
                      <a:gd name="connsiteX3" fmla="*/ 213658 w 252301"/>
                      <a:gd name="connsiteY3" fmla="*/ 25859 h 355322"/>
                      <a:gd name="connsiteX4" fmla="*/ 176354 w 252301"/>
                      <a:gd name="connsiteY4" fmla="*/ 3211 h 355322"/>
                      <a:gd name="connsiteX5" fmla="*/ 132707 w 252301"/>
                      <a:gd name="connsiteY5" fmla="*/ 2513 h 355322"/>
                      <a:gd name="connsiteX6" fmla="*/ 10455 w 252301"/>
                      <a:gd name="connsiteY6" fmla="*/ 144368 h 355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301" h="355322">
                        <a:moveTo>
                          <a:pt x="10455" y="144368"/>
                        </a:moveTo>
                        <a:cubicBezTo>
                          <a:pt x="-17268" y="240735"/>
                          <a:pt x="12041" y="333740"/>
                          <a:pt x="75927" y="352138"/>
                        </a:cubicBezTo>
                        <a:cubicBezTo>
                          <a:pt x="139812" y="370536"/>
                          <a:pt x="214102" y="307348"/>
                          <a:pt x="241826" y="210981"/>
                        </a:cubicBezTo>
                        <a:cubicBezTo>
                          <a:pt x="263396" y="136120"/>
                          <a:pt x="250517" y="63226"/>
                          <a:pt x="213658" y="25859"/>
                        </a:cubicBezTo>
                        <a:cubicBezTo>
                          <a:pt x="203127" y="15138"/>
                          <a:pt x="190565" y="7335"/>
                          <a:pt x="176354" y="3211"/>
                        </a:cubicBezTo>
                        <a:cubicBezTo>
                          <a:pt x="162143" y="-913"/>
                          <a:pt x="147362" y="-976"/>
                          <a:pt x="132707" y="2513"/>
                        </a:cubicBezTo>
                        <a:cubicBezTo>
                          <a:pt x="81700" y="14567"/>
                          <a:pt x="32025" y="69444"/>
                          <a:pt x="10455" y="14436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39" name="Graphic 2">
                  <a:extLst>
                    <a:ext uri="{FF2B5EF4-FFF2-40B4-BE49-F238E27FC236}">
                      <a16:creationId xmlns:a16="http://schemas.microsoft.com/office/drawing/2014/main" id="{DBFC5AAC-5785-49A8-B814-77F029C859BE}"/>
                    </a:ext>
                  </a:extLst>
                </p:cNvPr>
                <p:cNvGrpSpPr/>
                <p:nvPr/>
              </p:nvGrpSpPr>
              <p:grpSpPr>
                <a:xfrm>
                  <a:off x="16868" y="888466"/>
                  <a:ext cx="240215" cy="445364"/>
                  <a:chOff x="16868" y="888466"/>
                  <a:chExt cx="240215" cy="445364"/>
                </a:xfrm>
                <a:solidFill>
                  <a:schemeClr val="accent1"/>
                </a:solidFill>
              </p:grpSpPr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5DD6A59B-4452-4E6C-89C8-827D8A2D2F14}"/>
                      </a:ext>
                    </a:extLst>
                  </p:cNvPr>
                  <p:cNvSpPr/>
                  <p:nvPr/>
                </p:nvSpPr>
                <p:spPr>
                  <a:xfrm>
                    <a:off x="16868" y="888466"/>
                    <a:ext cx="83679" cy="129702"/>
                  </a:xfrm>
                  <a:custGeom>
                    <a:avLst/>
                    <a:gdLst>
                      <a:gd name="connsiteX0" fmla="*/ 0 w 83679"/>
                      <a:gd name="connsiteY0" fmla="*/ 1488 h 129702"/>
                      <a:gd name="connsiteX1" fmla="*/ 0 w 83679"/>
                      <a:gd name="connsiteY1" fmla="*/ 120757 h 129702"/>
                      <a:gd name="connsiteX2" fmla="*/ 5773 w 83679"/>
                      <a:gd name="connsiteY2" fmla="*/ 129703 h 129702"/>
                      <a:gd name="connsiteX3" fmla="*/ 40412 w 83679"/>
                      <a:gd name="connsiteY3" fmla="*/ 103184 h 129702"/>
                      <a:gd name="connsiteX4" fmla="*/ 83679 w 83679"/>
                      <a:gd name="connsiteY4" fmla="*/ 97855 h 129702"/>
                      <a:gd name="connsiteX5" fmla="*/ 74163 w 83679"/>
                      <a:gd name="connsiteY5" fmla="*/ 64612 h 129702"/>
                      <a:gd name="connsiteX6" fmla="*/ 53227 w 83679"/>
                      <a:gd name="connsiteY6" fmla="*/ 28323 h 129702"/>
                      <a:gd name="connsiteX7" fmla="*/ 0 w 83679"/>
                      <a:gd name="connsiteY7" fmla="*/ 1488 h 12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679" h="129702">
                        <a:moveTo>
                          <a:pt x="0" y="1488"/>
                        </a:moveTo>
                        <a:lnTo>
                          <a:pt x="0" y="120757"/>
                        </a:lnTo>
                        <a:cubicBezTo>
                          <a:pt x="1840" y="123866"/>
                          <a:pt x="3806" y="126848"/>
                          <a:pt x="5773" y="129703"/>
                        </a:cubicBezTo>
                        <a:cubicBezTo>
                          <a:pt x="15099" y="117966"/>
                          <a:pt x="26709" y="108830"/>
                          <a:pt x="40412" y="103184"/>
                        </a:cubicBezTo>
                        <a:cubicBezTo>
                          <a:pt x="54115" y="97601"/>
                          <a:pt x="68770" y="95952"/>
                          <a:pt x="83679" y="97855"/>
                        </a:cubicBezTo>
                        <a:cubicBezTo>
                          <a:pt x="81903" y="87197"/>
                          <a:pt x="78794" y="75968"/>
                          <a:pt x="74163" y="64612"/>
                        </a:cubicBezTo>
                        <a:cubicBezTo>
                          <a:pt x="68453" y="50718"/>
                          <a:pt x="61221" y="38411"/>
                          <a:pt x="53227" y="28323"/>
                        </a:cubicBezTo>
                        <a:cubicBezTo>
                          <a:pt x="36288" y="6880"/>
                          <a:pt x="15924" y="-4222"/>
                          <a:pt x="0" y="14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2105BD43-37B8-4610-AEF9-99CD7D4097A0}"/>
                      </a:ext>
                    </a:extLst>
                  </p:cNvPr>
                  <p:cNvSpPr/>
                  <p:nvPr/>
                </p:nvSpPr>
                <p:spPr>
                  <a:xfrm>
                    <a:off x="16868" y="985563"/>
                    <a:ext cx="240215" cy="348266"/>
                  </a:xfrm>
                  <a:custGeom>
                    <a:avLst/>
                    <a:gdLst>
                      <a:gd name="connsiteX0" fmla="*/ 0 w 240215"/>
                      <a:gd name="connsiteY0" fmla="*/ 40789 h 348266"/>
                      <a:gd name="connsiteX1" fmla="*/ 0 w 240215"/>
                      <a:gd name="connsiteY1" fmla="*/ 224832 h 348266"/>
                      <a:gd name="connsiteX2" fmla="*/ 178080 w 240215"/>
                      <a:gd name="connsiteY2" fmla="*/ 342135 h 348266"/>
                      <a:gd name="connsiteX3" fmla="*/ 220712 w 240215"/>
                      <a:gd name="connsiteY3" fmla="*/ 128528 h 348266"/>
                      <a:gd name="connsiteX4" fmla="*/ 83806 w 240215"/>
                      <a:gd name="connsiteY4" fmla="*/ 758 h 348266"/>
                      <a:gd name="connsiteX5" fmla="*/ 40539 w 240215"/>
                      <a:gd name="connsiteY5" fmla="*/ 6087 h 348266"/>
                      <a:gd name="connsiteX6" fmla="*/ 5900 w 240215"/>
                      <a:gd name="connsiteY6" fmla="*/ 32605 h 348266"/>
                      <a:gd name="connsiteX7" fmla="*/ 0 w 240215"/>
                      <a:gd name="connsiteY7" fmla="*/ 40789 h 348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0215" h="348266">
                        <a:moveTo>
                          <a:pt x="0" y="40789"/>
                        </a:moveTo>
                        <a:lnTo>
                          <a:pt x="0" y="224832"/>
                        </a:lnTo>
                        <a:cubicBezTo>
                          <a:pt x="38826" y="314538"/>
                          <a:pt x="117684" y="366877"/>
                          <a:pt x="178080" y="342135"/>
                        </a:cubicBezTo>
                        <a:cubicBezTo>
                          <a:pt x="239554" y="316949"/>
                          <a:pt x="258650" y="221279"/>
                          <a:pt x="220712" y="128528"/>
                        </a:cubicBezTo>
                        <a:cubicBezTo>
                          <a:pt x="191212" y="56396"/>
                          <a:pt x="135891" y="7229"/>
                          <a:pt x="83806" y="758"/>
                        </a:cubicBezTo>
                        <a:cubicBezTo>
                          <a:pt x="68897" y="-1146"/>
                          <a:pt x="54242" y="504"/>
                          <a:pt x="40539" y="6087"/>
                        </a:cubicBezTo>
                        <a:cubicBezTo>
                          <a:pt x="26836" y="11733"/>
                          <a:pt x="15226" y="20868"/>
                          <a:pt x="5900" y="32605"/>
                        </a:cubicBezTo>
                        <a:cubicBezTo>
                          <a:pt x="3743" y="35206"/>
                          <a:pt x="1776" y="37934"/>
                          <a:pt x="0" y="40789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085" name="Graphic 2">
              <a:extLst>
                <a:ext uri="{FF2B5EF4-FFF2-40B4-BE49-F238E27FC236}">
                  <a16:creationId xmlns:a16="http://schemas.microsoft.com/office/drawing/2014/main" id="{00C68513-B188-4CB6-9D2F-5A56073ACE60}"/>
                </a:ext>
              </a:extLst>
            </p:cNvPr>
            <p:cNvGrpSpPr/>
            <p:nvPr/>
          </p:nvGrpSpPr>
          <p:grpSpPr>
            <a:xfrm>
              <a:off x="6619390" y="-1010489"/>
              <a:ext cx="5567097" cy="2358484"/>
              <a:chOff x="6619390" y="15669"/>
              <a:chExt cx="5567097" cy="2358484"/>
            </a:xfrm>
            <a:solidFill>
              <a:schemeClr val="accent1"/>
            </a:solidFill>
          </p:grpSpPr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5BFDD3D5-51F4-4FA9-AD11-01B8F1E59AF2}"/>
                  </a:ext>
                </a:extLst>
              </p:cNvPr>
              <p:cNvSpPr/>
              <p:nvPr/>
            </p:nvSpPr>
            <p:spPr>
              <a:xfrm>
                <a:off x="7215040" y="15669"/>
                <a:ext cx="4971447" cy="1907932"/>
              </a:xfrm>
              <a:custGeom>
                <a:avLst/>
                <a:gdLst>
                  <a:gd name="connsiteX0" fmla="*/ 0 w 4971447"/>
                  <a:gd name="connsiteY0" fmla="*/ 0 h 1907932"/>
                  <a:gd name="connsiteX1" fmla="*/ 5392 w 4971447"/>
                  <a:gd name="connsiteY1" fmla="*/ 4885 h 1907932"/>
                  <a:gd name="connsiteX2" fmla="*/ 68453 w 4971447"/>
                  <a:gd name="connsiteY2" fmla="*/ 60460 h 1907932"/>
                  <a:gd name="connsiteX3" fmla="*/ 319173 w 4971447"/>
                  <a:gd name="connsiteY3" fmla="*/ 264296 h 1907932"/>
                  <a:gd name="connsiteX4" fmla="*/ 377919 w 4971447"/>
                  <a:gd name="connsiteY4" fmla="*/ 308642 h 1907932"/>
                  <a:gd name="connsiteX5" fmla="*/ 414843 w 4971447"/>
                  <a:gd name="connsiteY5" fmla="*/ 335921 h 1907932"/>
                  <a:gd name="connsiteX6" fmla="*/ 415223 w 4971447"/>
                  <a:gd name="connsiteY6" fmla="*/ 336175 h 1907932"/>
                  <a:gd name="connsiteX7" fmla="*/ 432225 w 4971447"/>
                  <a:gd name="connsiteY7" fmla="*/ 348546 h 1907932"/>
                  <a:gd name="connsiteX8" fmla="*/ 480884 w 4971447"/>
                  <a:gd name="connsiteY8" fmla="*/ 383566 h 1907932"/>
                  <a:gd name="connsiteX9" fmla="*/ 598378 w 4971447"/>
                  <a:gd name="connsiteY9" fmla="*/ 465215 h 1907932"/>
                  <a:gd name="connsiteX10" fmla="*/ 649131 w 4971447"/>
                  <a:gd name="connsiteY10" fmla="*/ 499283 h 1907932"/>
                  <a:gd name="connsiteX11" fmla="*/ 649194 w 4971447"/>
                  <a:gd name="connsiteY11" fmla="*/ 499283 h 1907932"/>
                  <a:gd name="connsiteX12" fmla="*/ 652557 w 4971447"/>
                  <a:gd name="connsiteY12" fmla="*/ 501567 h 1907932"/>
                  <a:gd name="connsiteX13" fmla="*/ 861088 w 4971447"/>
                  <a:gd name="connsiteY13" fmla="*/ 634476 h 1907932"/>
                  <a:gd name="connsiteX14" fmla="*/ 1196248 w 4971447"/>
                  <a:gd name="connsiteY14" fmla="*/ 827908 h 1907932"/>
                  <a:gd name="connsiteX15" fmla="*/ 1263369 w 4971447"/>
                  <a:gd name="connsiteY15" fmla="*/ 864070 h 1907932"/>
                  <a:gd name="connsiteX16" fmla="*/ 1640337 w 4971447"/>
                  <a:gd name="connsiteY16" fmla="*/ 1052998 h 1907932"/>
                  <a:gd name="connsiteX17" fmla="*/ 1640400 w 4971447"/>
                  <a:gd name="connsiteY17" fmla="*/ 1052998 h 1907932"/>
                  <a:gd name="connsiteX18" fmla="*/ 1693945 w 4971447"/>
                  <a:gd name="connsiteY18" fmla="*/ 1078057 h 1907932"/>
                  <a:gd name="connsiteX19" fmla="*/ 2102444 w 4971447"/>
                  <a:gd name="connsiteY19" fmla="*/ 1256708 h 1907932"/>
                  <a:gd name="connsiteX20" fmla="*/ 2102507 w 4971447"/>
                  <a:gd name="connsiteY20" fmla="*/ 1256708 h 1907932"/>
                  <a:gd name="connsiteX21" fmla="*/ 2142856 w 4971447"/>
                  <a:gd name="connsiteY21" fmla="*/ 1273203 h 1907932"/>
                  <a:gd name="connsiteX22" fmla="*/ 2423520 w 4971447"/>
                  <a:gd name="connsiteY22" fmla="*/ 1383019 h 1907932"/>
                  <a:gd name="connsiteX23" fmla="*/ 2488103 w 4971447"/>
                  <a:gd name="connsiteY23" fmla="*/ 1407064 h 1907932"/>
                  <a:gd name="connsiteX24" fmla="*/ 2659268 w 4971447"/>
                  <a:gd name="connsiteY24" fmla="*/ 1468792 h 1907932"/>
                  <a:gd name="connsiteX25" fmla="*/ 3072650 w 4971447"/>
                  <a:gd name="connsiteY25" fmla="*/ 1602272 h 1907932"/>
                  <a:gd name="connsiteX26" fmla="*/ 3072714 w 4971447"/>
                  <a:gd name="connsiteY26" fmla="*/ 1602272 h 1907932"/>
                  <a:gd name="connsiteX27" fmla="*/ 3117948 w 4971447"/>
                  <a:gd name="connsiteY27" fmla="*/ 1615405 h 1907932"/>
                  <a:gd name="connsiteX28" fmla="*/ 3133174 w 4971447"/>
                  <a:gd name="connsiteY28" fmla="*/ 1619782 h 1907932"/>
                  <a:gd name="connsiteX29" fmla="*/ 3435471 w 4971447"/>
                  <a:gd name="connsiteY29" fmla="*/ 1699591 h 1907932"/>
                  <a:gd name="connsiteX30" fmla="*/ 3479499 w 4971447"/>
                  <a:gd name="connsiteY30" fmla="*/ 1710186 h 1907932"/>
                  <a:gd name="connsiteX31" fmla="*/ 3833248 w 4971447"/>
                  <a:gd name="connsiteY31" fmla="*/ 1785301 h 1907932"/>
                  <a:gd name="connsiteX32" fmla="*/ 3833311 w 4971447"/>
                  <a:gd name="connsiteY32" fmla="*/ 1785301 h 1907932"/>
                  <a:gd name="connsiteX33" fmla="*/ 3882351 w 4971447"/>
                  <a:gd name="connsiteY33" fmla="*/ 1794309 h 1907932"/>
                  <a:gd name="connsiteX34" fmla="*/ 4468676 w 4971447"/>
                  <a:gd name="connsiteY34" fmla="*/ 1876339 h 1907932"/>
                  <a:gd name="connsiteX35" fmla="*/ 4513275 w 4971447"/>
                  <a:gd name="connsiteY35" fmla="*/ 1880589 h 1907932"/>
                  <a:gd name="connsiteX36" fmla="*/ 4536748 w 4971447"/>
                  <a:gd name="connsiteY36" fmla="*/ 1882683 h 1907932"/>
                  <a:gd name="connsiteX37" fmla="*/ 4536812 w 4971447"/>
                  <a:gd name="connsiteY37" fmla="*/ 1882683 h 1907932"/>
                  <a:gd name="connsiteX38" fmla="*/ 4536875 w 4971447"/>
                  <a:gd name="connsiteY38" fmla="*/ 1882683 h 1907932"/>
                  <a:gd name="connsiteX39" fmla="*/ 4542204 w 4971447"/>
                  <a:gd name="connsiteY39" fmla="*/ 1883190 h 1907932"/>
                  <a:gd name="connsiteX40" fmla="*/ 4708357 w 4971447"/>
                  <a:gd name="connsiteY40" fmla="*/ 1895879 h 1907932"/>
                  <a:gd name="connsiteX41" fmla="*/ 4792036 w 4971447"/>
                  <a:gd name="connsiteY41" fmla="*/ 1900827 h 1907932"/>
                  <a:gd name="connsiteX42" fmla="*/ 4900711 w 4971447"/>
                  <a:gd name="connsiteY42" fmla="*/ 1905712 h 1907932"/>
                  <a:gd name="connsiteX43" fmla="*/ 4904326 w 4971447"/>
                  <a:gd name="connsiteY43" fmla="*/ 1905839 h 1907932"/>
                  <a:gd name="connsiteX44" fmla="*/ 4955714 w 4971447"/>
                  <a:gd name="connsiteY44" fmla="*/ 1907488 h 1907932"/>
                  <a:gd name="connsiteX45" fmla="*/ 4971448 w 4971447"/>
                  <a:gd name="connsiteY45" fmla="*/ 1907932 h 1907932"/>
                  <a:gd name="connsiteX46" fmla="*/ 4971448 w 4971447"/>
                  <a:gd name="connsiteY46" fmla="*/ 1877290 h 1907932"/>
                  <a:gd name="connsiteX47" fmla="*/ 4904326 w 4971447"/>
                  <a:gd name="connsiteY47" fmla="*/ 1876275 h 1907932"/>
                  <a:gd name="connsiteX48" fmla="*/ 4777127 w 4971447"/>
                  <a:gd name="connsiteY48" fmla="*/ 1872152 h 1907932"/>
                  <a:gd name="connsiteX49" fmla="*/ 4709372 w 4971447"/>
                  <a:gd name="connsiteY49" fmla="*/ 1868409 h 1907932"/>
                  <a:gd name="connsiteX50" fmla="*/ 4583187 w 4971447"/>
                  <a:gd name="connsiteY50" fmla="*/ 1859083 h 1907932"/>
                  <a:gd name="connsiteX51" fmla="*/ 4583124 w 4971447"/>
                  <a:gd name="connsiteY51" fmla="*/ 1859083 h 1907932"/>
                  <a:gd name="connsiteX52" fmla="*/ 4475464 w 4971447"/>
                  <a:gd name="connsiteY52" fmla="*/ 1849313 h 1907932"/>
                  <a:gd name="connsiteX53" fmla="*/ 2668339 w 4971447"/>
                  <a:gd name="connsiteY53" fmla="*/ 1442781 h 1907932"/>
                  <a:gd name="connsiteX54" fmla="*/ 1257596 w 4971447"/>
                  <a:gd name="connsiteY54" fmla="*/ 829875 h 1907932"/>
                  <a:gd name="connsiteX55" fmla="*/ 1244401 w 4971447"/>
                  <a:gd name="connsiteY55" fmla="*/ 822770 h 1907932"/>
                  <a:gd name="connsiteX56" fmla="*/ 1244337 w 4971447"/>
                  <a:gd name="connsiteY56" fmla="*/ 822706 h 1907932"/>
                  <a:gd name="connsiteX57" fmla="*/ 875235 w 4971447"/>
                  <a:gd name="connsiteY57" fmla="*/ 611003 h 1907932"/>
                  <a:gd name="connsiteX58" fmla="*/ 626165 w 4971447"/>
                  <a:gd name="connsiteY58" fmla="*/ 450940 h 1907932"/>
                  <a:gd name="connsiteX59" fmla="*/ 521297 w 4971447"/>
                  <a:gd name="connsiteY59" fmla="*/ 378617 h 1907932"/>
                  <a:gd name="connsiteX60" fmla="*/ 460076 w 4971447"/>
                  <a:gd name="connsiteY60" fmla="*/ 334906 h 1907932"/>
                  <a:gd name="connsiteX61" fmla="*/ 442757 w 4971447"/>
                  <a:gd name="connsiteY61" fmla="*/ 322345 h 1907932"/>
                  <a:gd name="connsiteX62" fmla="*/ 379950 w 4971447"/>
                  <a:gd name="connsiteY62" fmla="*/ 275906 h 1907932"/>
                  <a:gd name="connsiteX63" fmla="*/ 349942 w 4971447"/>
                  <a:gd name="connsiteY63" fmla="*/ 253258 h 1907932"/>
                  <a:gd name="connsiteX64" fmla="*/ 81015 w 4971447"/>
                  <a:gd name="connsiteY64" fmla="*/ 34956 h 1907932"/>
                  <a:gd name="connsiteX65" fmla="*/ 41364 w 4971447"/>
                  <a:gd name="connsiteY65" fmla="*/ 127 h 1907932"/>
                  <a:gd name="connsiteX66" fmla="*/ 0 w 4971447"/>
                  <a:gd name="connsiteY66" fmla="*/ 127 h 1907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971447" h="1907932">
                    <a:moveTo>
                      <a:pt x="0" y="0"/>
                    </a:moveTo>
                    <a:cubicBezTo>
                      <a:pt x="1777" y="1649"/>
                      <a:pt x="3616" y="3236"/>
                      <a:pt x="5392" y="4885"/>
                    </a:cubicBezTo>
                    <a:cubicBezTo>
                      <a:pt x="26138" y="23473"/>
                      <a:pt x="47136" y="41998"/>
                      <a:pt x="68453" y="60460"/>
                    </a:cubicBezTo>
                    <a:cubicBezTo>
                      <a:pt x="148072" y="129484"/>
                      <a:pt x="231688" y="197429"/>
                      <a:pt x="319173" y="264296"/>
                    </a:cubicBezTo>
                    <a:cubicBezTo>
                      <a:pt x="338586" y="279142"/>
                      <a:pt x="358189" y="293923"/>
                      <a:pt x="377919" y="308642"/>
                    </a:cubicBezTo>
                    <a:cubicBezTo>
                      <a:pt x="390164" y="317777"/>
                      <a:pt x="402471" y="326849"/>
                      <a:pt x="414843" y="335921"/>
                    </a:cubicBezTo>
                    <a:cubicBezTo>
                      <a:pt x="414970" y="335985"/>
                      <a:pt x="415033" y="336112"/>
                      <a:pt x="415223" y="336175"/>
                    </a:cubicBezTo>
                    <a:cubicBezTo>
                      <a:pt x="420869" y="340235"/>
                      <a:pt x="426515" y="344423"/>
                      <a:pt x="432225" y="348546"/>
                    </a:cubicBezTo>
                    <a:cubicBezTo>
                      <a:pt x="448340" y="360283"/>
                      <a:pt x="464580" y="371893"/>
                      <a:pt x="480884" y="383566"/>
                    </a:cubicBezTo>
                    <a:cubicBezTo>
                      <a:pt x="519394" y="410972"/>
                      <a:pt x="558537" y="438189"/>
                      <a:pt x="598378" y="465215"/>
                    </a:cubicBezTo>
                    <a:cubicBezTo>
                      <a:pt x="615190" y="476634"/>
                      <a:pt x="632129" y="487927"/>
                      <a:pt x="649131" y="499283"/>
                    </a:cubicBezTo>
                    <a:lnTo>
                      <a:pt x="649194" y="499283"/>
                    </a:lnTo>
                    <a:cubicBezTo>
                      <a:pt x="650336" y="500044"/>
                      <a:pt x="651478" y="500805"/>
                      <a:pt x="652557" y="501567"/>
                    </a:cubicBezTo>
                    <a:cubicBezTo>
                      <a:pt x="720312" y="546546"/>
                      <a:pt x="789844" y="590828"/>
                      <a:pt x="861088" y="634476"/>
                    </a:cubicBezTo>
                    <a:cubicBezTo>
                      <a:pt x="968748" y="700455"/>
                      <a:pt x="1080531" y="764975"/>
                      <a:pt x="1196248" y="827908"/>
                    </a:cubicBezTo>
                    <a:cubicBezTo>
                      <a:pt x="1218453" y="840026"/>
                      <a:pt x="1240847" y="852080"/>
                      <a:pt x="1263369" y="864070"/>
                    </a:cubicBezTo>
                    <a:cubicBezTo>
                      <a:pt x="1384922" y="928717"/>
                      <a:pt x="1510663" y="991714"/>
                      <a:pt x="1640337" y="1052998"/>
                    </a:cubicBezTo>
                    <a:cubicBezTo>
                      <a:pt x="1640400" y="1052998"/>
                      <a:pt x="1640400" y="1052998"/>
                      <a:pt x="1640400" y="1052998"/>
                    </a:cubicBezTo>
                    <a:cubicBezTo>
                      <a:pt x="1658164" y="1061372"/>
                      <a:pt x="1675991" y="1069747"/>
                      <a:pt x="1693945" y="1078057"/>
                    </a:cubicBezTo>
                    <a:cubicBezTo>
                      <a:pt x="1826093" y="1139469"/>
                      <a:pt x="1962301" y="1198976"/>
                      <a:pt x="2102444" y="1256708"/>
                    </a:cubicBezTo>
                    <a:lnTo>
                      <a:pt x="2102507" y="1256708"/>
                    </a:lnTo>
                    <a:cubicBezTo>
                      <a:pt x="2115893" y="1262227"/>
                      <a:pt x="2129343" y="1267683"/>
                      <a:pt x="2142856" y="1273203"/>
                    </a:cubicBezTo>
                    <a:cubicBezTo>
                      <a:pt x="2234782" y="1310633"/>
                      <a:pt x="2328358" y="1347239"/>
                      <a:pt x="2423520" y="1383019"/>
                    </a:cubicBezTo>
                    <a:cubicBezTo>
                      <a:pt x="2444963" y="1391077"/>
                      <a:pt x="2466533" y="1399070"/>
                      <a:pt x="2488103" y="1407064"/>
                    </a:cubicBezTo>
                    <a:cubicBezTo>
                      <a:pt x="2544565" y="1427936"/>
                      <a:pt x="2601663" y="1448491"/>
                      <a:pt x="2659268" y="1468792"/>
                    </a:cubicBezTo>
                    <a:cubicBezTo>
                      <a:pt x="2796808" y="1517198"/>
                      <a:pt x="2934666" y="1561670"/>
                      <a:pt x="3072650" y="1602272"/>
                    </a:cubicBezTo>
                    <a:cubicBezTo>
                      <a:pt x="3072714" y="1602272"/>
                      <a:pt x="3072714" y="1602272"/>
                      <a:pt x="3072714" y="1602272"/>
                    </a:cubicBezTo>
                    <a:cubicBezTo>
                      <a:pt x="3087749" y="1606650"/>
                      <a:pt x="3102849" y="1611027"/>
                      <a:pt x="3117948" y="1615405"/>
                    </a:cubicBezTo>
                    <a:cubicBezTo>
                      <a:pt x="3123023" y="1616864"/>
                      <a:pt x="3128098" y="1618323"/>
                      <a:pt x="3133174" y="1619782"/>
                    </a:cubicBezTo>
                    <a:cubicBezTo>
                      <a:pt x="3233855" y="1648458"/>
                      <a:pt x="3334663" y="1675103"/>
                      <a:pt x="3435471" y="1699591"/>
                    </a:cubicBezTo>
                    <a:cubicBezTo>
                      <a:pt x="3450126" y="1703208"/>
                      <a:pt x="3464845" y="1706697"/>
                      <a:pt x="3479499" y="1710186"/>
                    </a:cubicBezTo>
                    <a:cubicBezTo>
                      <a:pt x="3597436" y="1738164"/>
                      <a:pt x="3715374" y="1763160"/>
                      <a:pt x="3833248" y="1785301"/>
                    </a:cubicBezTo>
                    <a:lnTo>
                      <a:pt x="3833311" y="1785301"/>
                    </a:lnTo>
                    <a:cubicBezTo>
                      <a:pt x="3849615" y="1788346"/>
                      <a:pt x="3865984" y="1791391"/>
                      <a:pt x="3882351" y="1794309"/>
                    </a:cubicBezTo>
                    <a:cubicBezTo>
                      <a:pt x="4078194" y="1829773"/>
                      <a:pt x="4273784" y="1857116"/>
                      <a:pt x="4468676" y="1876339"/>
                    </a:cubicBezTo>
                    <a:cubicBezTo>
                      <a:pt x="4483584" y="1877798"/>
                      <a:pt x="4498429" y="1879257"/>
                      <a:pt x="4513275" y="1880589"/>
                    </a:cubicBezTo>
                    <a:cubicBezTo>
                      <a:pt x="4521078" y="1881351"/>
                      <a:pt x="4528881" y="1882048"/>
                      <a:pt x="4536748" y="1882683"/>
                    </a:cubicBezTo>
                    <a:cubicBezTo>
                      <a:pt x="4536812" y="1882683"/>
                      <a:pt x="4536812" y="1882683"/>
                      <a:pt x="4536812" y="1882683"/>
                    </a:cubicBezTo>
                    <a:lnTo>
                      <a:pt x="4536875" y="1882683"/>
                    </a:lnTo>
                    <a:cubicBezTo>
                      <a:pt x="4538652" y="1882873"/>
                      <a:pt x="4540427" y="1883064"/>
                      <a:pt x="4542204" y="1883190"/>
                    </a:cubicBezTo>
                    <a:cubicBezTo>
                      <a:pt x="4597652" y="1888075"/>
                      <a:pt x="4653036" y="1892326"/>
                      <a:pt x="4708357" y="1895879"/>
                    </a:cubicBezTo>
                    <a:cubicBezTo>
                      <a:pt x="4736334" y="1897655"/>
                      <a:pt x="4764248" y="1899304"/>
                      <a:pt x="4792036" y="1900827"/>
                    </a:cubicBezTo>
                    <a:cubicBezTo>
                      <a:pt x="4828324" y="1902794"/>
                      <a:pt x="4864549" y="1904380"/>
                      <a:pt x="4900711" y="1905712"/>
                    </a:cubicBezTo>
                    <a:cubicBezTo>
                      <a:pt x="4901916" y="1905775"/>
                      <a:pt x="4903121" y="1905839"/>
                      <a:pt x="4904326" y="1905839"/>
                    </a:cubicBezTo>
                    <a:cubicBezTo>
                      <a:pt x="4921456" y="1906473"/>
                      <a:pt x="4938585" y="1907044"/>
                      <a:pt x="4955714" y="1907488"/>
                    </a:cubicBezTo>
                    <a:cubicBezTo>
                      <a:pt x="4960980" y="1907679"/>
                      <a:pt x="4966182" y="1907806"/>
                      <a:pt x="4971448" y="1907932"/>
                    </a:cubicBezTo>
                    <a:lnTo>
                      <a:pt x="4971448" y="1877290"/>
                    </a:lnTo>
                    <a:cubicBezTo>
                      <a:pt x="4948862" y="1877100"/>
                      <a:pt x="4926468" y="1876719"/>
                      <a:pt x="4904326" y="1876275"/>
                    </a:cubicBezTo>
                    <a:cubicBezTo>
                      <a:pt x="4860680" y="1875387"/>
                      <a:pt x="4818046" y="1873991"/>
                      <a:pt x="4777127" y="1872152"/>
                    </a:cubicBezTo>
                    <a:cubicBezTo>
                      <a:pt x="4753971" y="1871073"/>
                      <a:pt x="4731323" y="1869804"/>
                      <a:pt x="4709372" y="1868409"/>
                    </a:cubicBezTo>
                    <a:cubicBezTo>
                      <a:pt x="4667373" y="1865681"/>
                      <a:pt x="4625312" y="1862572"/>
                      <a:pt x="4583187" y="1859083"/>
                    </a:cubicBezTo>
                    <a:lnTo>
                      <a:pt x="4583124" y="1859083"/>
                    </a:lnTo>
                    <a:cubicBezTo>
                      <a:pt x="4547280" y="1856101"/>
                      <a:pt x="4511435" y="1852865"/>
                      <a:pt x="4475464" y="1849313"/>
                    </a:cubicBezTo>
                    <a:cubicBezTo>
                      <a:pt x="3875309" y="1790439"/>
                      <a:pt x="3268557" y="1654041"/>
                      <a:pt x="2668339" y="1442781"/>
                    </a:cubicBezTo>
                    <a:cubicBezTo>
                      <a:pt x="2151927" y="1261085"/>
                      <a:pt x="1679226" y="1055599"/>
                      <a:pt x="1257596" y="829875"/>
                    </a:cubicBezTo>
                    <a:cubicBezTo>
                      <a:pt x="1253155" y="827528"/>
                      <a:pt x="1248778" y="825180"/>
                      <a:pt x="1244401" y="822770"/>
                    </a:cubicBezTo>
                    <a:cubicBezTo>
                      <a:pt x="1244401" y="822770"/>
                      <a:pt x="1244401" y="822706"/>
                      <a:pt x="1244337" y="822706"/>
                    </a:cubicBezTo>
                    <a:cubicBezTo>
                      <a:pt x="1102546" y="746513"/>
                      <a:pt x="982578" y="676728"/>
                      <a:pt x="875235" y="611003"/>
                    </a:cubicBezTo>
                    <a:cubicBezTo>
                      <a:pt x="789653" y="558600"/>
                      <a:pt x="706609" y="505183"/>
                      <a:pt x="626165" y="450940"/>
                    </a:cubicBezTo>
                    <a:cubicBezTo>
                      <a:pt x="590702" y="427023"/>
                      <a:pt x="555745" y="402852"/>
                      <a:pt x="521297" y="378617"/>
                    </a:cubicBezTo>
                    <a:cubicBezTo>
                      <a:pt x="500679" y="364089"/>
                      <a:pt x="480250" y="349498"/>
                      <a:pt x="460076" y="334906"/>
                    </a:cubicBezTo>
                    <a:cubicBezTo>
                      <a:pt x="454239" y="330719"/>
                      <a:pt x="448466" y="326532"/>
                      <a:pt x="442757" y="322345"/>
                    </a:cubicBezTo>
                    <a:cubicBezTo>
                      <a:pt x="421630" y="306929"/>
                      <a:pt x="400632" y="291449"/>
                      <a:pt x="379950" y="275906"/>
                    </a:cubicBezTo>
                    <a:cubicBezTo>
                      <a:pt x="369862" y="268357"/>
                      <a:pt x="359839" y="260807"/>
                      <a:pt x="349942" y="253258"/>
                    </a:cubicBezTo>
                    <a:cubicBezTo>
                      <a:pt x="255858" y="181759"/>
                      <a:pt x="166089" y="108929"/>
                      <a:pt x="81015" y="34956"/>
                    </a:cubicBezTo>
                    <a:cubicBezTo>
                      <a:pt x="67629" y="23410"/>
                      <a:pt x="54432" y="11737"/>
                      <a:pt x="41364" y="127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383938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87" name="Graphic 2">
                <a:extLst>
                  <a:ext uri="{FF2B5EF4-FFF2-40B4-BE49-F238E27FC236}">
                    <a16:creationId xmlns:a16="http://schemas.microsoft.com/office/drawing/2014/main" id="{4AE1146B-D1C2-43D6-AA6A-78AC74D55386}"/>
                  </a:ext>
                </a:extLst>
              </p:cNvPr>
              <p:cNvGrpSpPr/>
              <p:nvPr/>
            </p:nvGrpSpPr>
            <p:grpSpPr>
              <a:xfrm>
                <a:off x="6619390" y="15669"/>
                <a:ext cx="5566970" cy="2358484"/>
                <a:chOff x="6619390" y="15669"/>
                <a:chExt cx="5566970" cy="2358484"/>
              </a:xfrm>
              <a:solidFill>
                <a:schemeClr val="accent1"/>
              </a:solidFill>
            </p:grpSpPr>
            <p:grpSp>
              <p:nvGrpSpPr>
                <p:cNvPr id="1088" name="Graphic 2">
                  <a:extLst>
                    <a:ext uri="{FF2B5EF4-FFF2-40B4-BE49-F238E27FC236}">
                      <a16:creationId xmlns:a16="http://schemas.microsoft.com/office/drawing/2014/main" id="{3BB925D5-555A-4ECA-89EE-E088D4080C28}"/>
                    </a:ext>
                  </a:extLst>
                </p:cNvPr>
                <p:cNvGrpSpPr/>
                <p:nvPr/>
              </p:nvGrpSpPr>
              <p:grpSpPr>
                <a:xfrm>
                  <a:off x="11943974" y="1905972"/>
                  <a:ext cx="242386" cy="468182"/>
                  <a:chOff x="11943974" y="1905972"/>
                  <a:chExt cx="242386" cy="468182"/>
                </a:xfrm>
                <a:solidFill>
                  <a:schemeClr val="accent1"/>
                </a:solidFill>
              </p:grpSpPr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895DC078-DA17-4A9F-BDD0-30757AE1CB7B}"/>
                      </a:ext>
                    </a:extLst>
                  </p:cNvPr>
                  <p:cNvSpPr/>
                  <p:nvPr/>
                </p:nvSpPr>
                <p:spPr>
                  <a:xfrm>
                    <a:off x="12077940" y="1905972"/>
                    <a:ext cx="100868" cy="131317"/>
                  </a:xfrm>
                  <a:custGeom>
                    <a:avLst/>
                    <a:gdLst>
                      <a:gd name="connsiteX0" fmla="*/ 5963 w 100868"/>
                      <a:gd name="connsiteY0" fmla="*/ 73332 h 131317"/>
                      <a:gd name="connsiteX1" fmla="*/ 0 w 100868"/>
                      <a:gd name="connsiteY1" fmla="*/ 108097 h 131317"/>
                      <a:gd name="connsiteX2" fmla="*/ 43901 w 100868"/>
                      <a:gd name="connsiteY2" fmla="*/ 108478 h 131317"/>
                      <a:gd name="connsiteX3" fmla="*/ 81395 w 100868"/>
                      <a:gd name="connsiteY3" fmla="*/ 131317 h 131317"/>
                      <a:gd name="connsiteX4" fmla="*/ 94654 w 100868"/>
                      <a:gd name="connsiteY4" fmla="*/ 98645 h 131317"/>
                      <a:gd name="connsiteX5" fmla="*/ 74607 w 100868"/>
                      <a:gd name="connsiteY5" fmla="*/ 945 h 131317"/>
                      <a:gd name="connsiteX6" fmla="*/ 5963 w 100868"/>
                      <a:gd name="connsiteY6" fmla="*/ 73332 h 131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8" h="131317">
                        <a:moveTo>
                          <a:pt x="5963" y="73332"/>
                        </a:moveTo>
                        <a:cubicBezTo>
                          <a:pt x="2538" y="85322"/>
                          <a:pt x="571" y="97059"/>
                          <a:pt x="0" y="108097"/>
                        </a:cubicBezTo>
                        <a:cubicBezTo>
                          <a:pt x="14718" y="104418"/>
                          <a:pt x="29563" y="104418"/>
                          <a:pt x="43901" y="108478"/>
                        </a:cubicBezTo>
                        <a:cubicBezTo>
                          <a:pt x="58239" y="112538"/>
                          <a:pt x="70800" y="120405"/>
                          <a:pt x="81395" y="131317"/>
                        </a:cubicBezTo>
                        <a:cubicBezTo>
                          <a:pt x="86660" y="121674"/>
                          <a:pt x="91229" y="110635"/>
                          <a:pt x="94654" y="98645"/>
                        </a:cubicBezTo>
                        <a:cubicBezTo>
                          <a:pt x="108040" y="51698"/>
                          <a:pt x="99095" y="7924"/>
                          <a:pt x="74607" y="945"/>
                        </a:cubicBezTo>
                        <a:cubicBezTo>
                          <a:pt x="50119" y="-6033"/>
                          <a:pt x="19413" y="26385"/>
                          <a:pt x="5963" y="7333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368DCE60-FC20-4C79-9DB6-8671DDA3146C}"/>
                      </a:ext>
                    </a:extLst>
                  </p:cNvPr>
                  <p:cNvSpPr/>
                  <p:nvPr/>
                </p:nvSpPr>
                <p:spPr>
                  <a:xfrm>
                    <a:off x="11943974" y="2011355"/>
                    <a:ext cx="242386" cy="362798"/>
                  </a:xfrm>
                  <a:custGeom>
                    <a:avLst/>
                    <a:gdLst>
                      <a:gd name="connsiteX0" fmla="*/ 76171 w 242386"/>
                      <a:gd name="connsiteY0" fmla="*/ 359698 h 362798"/>
                      <a:gd name="connsiteX1" fmla="*/ 242387 w 242386"/>
                      <a:gd name="connsiteY1" fmla="*/ 217907 h 362798"/>
                      <a:gd name="connsiteX2" fmla="*/ 242387 w 242386"/>
                      <a:gd name="connsiteY2" fmla="*/ 70342 h 362798"/>
                      <a:gd name="connsiteX3" fmla="*/ 215361 w 242386"/>
                      <a:gd name="connsiteY3" fmla="*/ 25933 h 362798"/>
                      <a:gd name="connsiteX4" fmla="*/ 177867 w 242386"/>
                      <a:gd name="connsiteY4" fmla="*/ 3094 h 362798"/>
                      <a:gd name="connsiteX5" fmla="*/ 133966 w 242386"/>
                      <a:gd name="connsiteY5" fmla="*/ 2714 h 362798"/>
                      <a:gd name="connsiteX6" fmla="*/ 10636 w 242386"/>
                      <a:gd name="connsiteY6" fmla="*/ 148248 h 362798"/>
                      <a:gd name="connsiteX7" fmla="*/ 76171 w 242386"/>
                      <a:gd name="connsiteY7" fmla="*/ 359698 h 362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2386" h="362798">
                        <a:moveTo>
                          <a:pt x="76171" y="359698"/>
                        </a:moveTo>
                        <a:cubicBezTo>
                          <a:pt x="139676" y="377842"/>
                          <a:pt x="213584" y="314528"/>
                          <a:pt x="242387" y="217907"/>
                        </a:cubicBezTo>
                        <a:lnTo>
                          <a:pt x="242387" y="70342"/>
                        </a:lnTo>
                        <a:cubicBezTo>
                          <a:pt x="235916" y="52769"/>
                          <a:pt x="226780" y="37607"/>
                          <a:pt x="215361" y="25933"/>
                        </a:cubicBezTo>
                        <a:cubicBezTo>
                          <a:pt x="204766" y="15085"/>
                          <a:pt x="192141" y="7218"/>
                          <a:pt x="177867" y="3094"/>
                        </a:cubicBezTo>
                        <a:cubicBezTo>
                          <a:pt x="163529" y="-966"/>
                          <a:pt x="148684" y="-966"/>
                          <a:pt x="133966" y="2714"/>
                        </a:cubicBezTo>
                        <a:cubicBezTo>
                          <a:pt x="82579" y="15402"/>
                          <a:pt x="32460" y="71674"/>
                          <a:pt x="10636" y="148248"/>
                        </a:cubicBezTo>
                        <a:cubicBezTo>
                          <a:pt x="-17405" y="246709"/>
                          <a:pt x="11905" y="341427"/>
                          <a:pt x="76171" y="35969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89" name="Graphic 2">
                  <a:extLst>
                    <a:ext uri="{FF2B5EF4-FFF2-40B4-BE49-F238E27FC236}">
                      <a16:creationId xmlns:a16="http://schemas.microsoft.com/office/drawing/2014/main" id="{2E1324C3-E1CF-4B86-B24E-A58F23B24424}"/>
                    </a:ext>
                  </a:extLst>
                </p:cNvPr>
                <p:cNvGrpSpPr/>
                <p:nvPr/>
              </p:nvGrpSpPr>
              <p:grpSpPr>
                <a:xfrm>
                  <a:off x="11430949" y="1871092"/>
                  <a:ext cx="326637" cy="415940"/>
                  <a:chOff x="11430949" y="1871092"/>
                  <a:chExt cx="326637" cy="415940"/>
                </a:xfrm>
                <a:solidFill>
                  <a:schemeClr val="accent1"/>
                </a:solidFill>
              </p:grpSpPr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51EAF1CB-6D83-43E7-AE89-D50CE734C654}"/>
                      </a:ext>
                    </a:extLst>
                  </p:cNvPr>
                  <p:cNvSpPr/>
                  <p:nvPr/>
                </p:nvSpPr>
                <p:spPr>
                  <a:xfrm>
                    <a:off x="11640068" y="1871092"/>
                    <a:ext cx="117519" cy="130605"/>
                  </a:xfrm>
                  <a:custGeom>
                    <a:avLst/>
                    <a:gdLst>
                      <a:gd name="connsiteX0" fmla="*/ 16876 w 117519"/>
                      <a:gd name="connsiteY0" fmla="*/ 50543 h 130605"/>
                      <a:gd name="connsiteX1" fmla="*/ 0 w 117519"/>
                      <a:gd name="connsiteY1" fmla="*/ 81502 h 130605"/>
                      <a:gd name="connsiteX2" fmla="*/ 41237 w 117519"/>
                      <a:gd name="connsiteY2" fmla="*/ 96475 h 130605"/>
                      <a:gd name="connsiteX3" fmla="*/ 69151 w 117519"/>
                      <a:gd name="connsiteY3" fmla="*/ 130606 h 130605"/>
                      <a:gd name="connsiteX4" fmla="*/ 92244 w 117519"/>
                      <a:gd name="connsiteY4" fmla="*/ 104024 h 130605"/>
                      <a:gd name="connsiteX5" fmla="*/ 104995 w 117519"/>
                      <a:gd name="connsiteY5" fmla="*/ 4802 h 130605"/>
                      <a:gd name="connsiteX6" fmla="*/ 16876 w 117519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19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244" y="104024"/>
                        </a:cubicBezTo>
                        <a:cubicBezTo>
                          <a:pt x="120094" y="63993"/>
                          <a:pt x="125804" y="19520"/>
                          <a:pt x="104995" y="4802"/>
                        </a:cubicBezTo>
                        <a:cubicBezTo>
                          <a:pt x="84123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E3BE1A69-9091-4C6D-8C40-CC038FD3E506}"/>
                      </a:ext>
                    </a:extLst>
                  </p:cNvPr>
                  <p:cNvSpPr/>
                  <p:nvPr/>
                </p:nvSpPr>
                <p:spPr>
                  <a:xfrm>
                    <a:off x="11430949" y="195211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4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4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81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0" name="Graphic 2">
                  <a:extLst>
                    <a:ext uri="{FF2B5EF4-FFF2-40B4-BE49-F238E27FC236}">
                      <a16:creationId xmlns:a16="http://schemas.microsoft.com/office/drawing/2014/main" id="{9D684E36-B161-432E-8A6D-A0705E0C7A1D}"/>
                    </a:ext>
                  </a:extLst>
                </p:cNvPr>
                <p:cNvGrpSpPr/>
                <p:nvPr/>
              </p:nvGrpSpPr>
              <p:grpSpPr>
                <a:xfrm>
                  <a:off x="9033695" y="1269923"/>
                  <a:ext cx="326511" cy="415940"/>
                  <a:chOff x="9033695" y="1269923"/>
                  <a:chExt cx="326511" cy="415940"/>
                </a:xfrm>
                <a:solidFill>
                  <a:schemeClr val="accent1"/>
                </a:solidFill>
              </p:grpSpPr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F3EAB9F4-7F54-422D-A46A-2E2995E57947}"/>
                      </a:ext>
                    </a:extLst>
                  </p:cNvPr>
                  <p:cNvSpPr/>
                  <p:nvPr/>
                </p:nvSpPr>
                <p:spPr>
                  <a:xfrm>
                    <a:off x="9242750" y="1269923"/>
                    <a:ext cx="117456" cy="130605"/>
                  </a:xfrm>
                  <a:custGeom>
                    <a:avLst/>
                    <a:gdLst>
                      <a:gd name="connsiteX0" fmla="*/ 16876 w 117456"/>
                      <a:gd name="connsiteY0" fmla="*/ 50543 h 130605"/>
                      <a:gd name="connsiteX1" fmla="*/ 0 w 117456"/>
                      <a:gd name="connsiteY1" fmla="*/ 81502 h 130605"/>
                      <a:gd name="connsiteX2" fmla="*/ 41237 w 117456"/>
                      <a:gd name="connsiteY2" fmla="*/ 96475 h 130605"/>
                      <a:gd name="connsiteX3" fmla="*/ 69151 w 117456"/>
                      <a:gd name="connsiteY3" fmla="*/ 130606 h 130605"/>
                      <a:gd name="connsiteX4" fmla="*/ 92180 w 117456"/>
                      <a:gd name="connsiteY4" fmla="*/ 104024 h 130605"/>
                      <a:gd name="connsiteX5" fmla="*/ 104932 w 117456"/>
                      <a:gd name="connsiteY5" fmla="*/ 4802 h 130605"/>
                      <a:gd name="connsiteX6" fmla="*/ 16876 w 117456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6" h="130605">
                        <a:moveTo>
                          <a:pt x="16876" y="50543"/>
                        </a:moveTo>
                        <a:cubicBezTo>
                          <a:pt x="9770" y="60757"/>
                          <a:pt x="4124" y="71225"/>
                          <a:pt x="0" y="81502"/>
                        </a:cubicBezTo>
                        <a:cubicBezTo>
                          <a:pt x="15036" y="82961"/>
                          <a:pt x="29056" y="87846"/>
                          <a:pt x="41237" y="96475"/>
                        </a:cubicBezTo>
                        <a:cubicBezTo>
                          <a:pt x="53418" y="105103"/>
                          <a:pt x="62744" y="116776"/>
                          <a:pt x="69151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1" y="63993"/>
                          <a:pt x="125740" y="19520"/>
                          <a:pt x="104932" y="4802"/>
                        </a:cubicBezTo>
                        <a:cubicBezTo>
                          <a:pt x="84187" y="-9980"/>
                          <a:pt x="44726" y="10512"/>
                          <a:pt x="16876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BED73275-BAF8-404E-AC08-46F40155FBB9}"/>
                      </a:ext>
                    </a:extLst>
                  </p:cNvPr>
                  <p:cNvSpPr/>
                  <p:nvPr/>
                </p:nvSpPr>
                <p:spPr>
                  <a:xfrm>
                    <a:off x="9033695" y="1350948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6 w 289328"/>
                      <a:gd name="connsiteY3" fmla="*/ 49580 h 334914"/>
                      <a:gd name="connsiteX4" fmla="*/ 250292 w 289328"/>
                      <a:gd name="connsiteY4" fmla="*/ 15449 h 334914"/>
                      <a:gd name="connsiteX5" fmla="*/ 209055 w 289328"/>
                      <a:gd name="connsiteY5" fmla="*/ 477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1"/>
                          <a:pt x="-15527" y="280697"/>
                          <a:pt x="39032" y="319459"/>
                        </a:cubicBezTo>
                        <a:cubicBezTo>
                          <a:pt x="93592" y="358222"/>
                          <a:pt x="185201" y="321553"/>
                          <a:pt x="243503" y="237620"/>
                        </a:cubicBezTo>
                        <a:cubicBezTo>
                          <a:pt x="288864" y="172403"/>
                          <a:pt x="300791" y="97732"/>
                          <a:pt x="278206" y="49580"/>
                        </a:cubicBezTo>
                        <a:cubicBezTo>
                          <a:pt x="271735" y="35750"/>
                          <a:pt x="262473" y="24140"/>
                          <a:pt x="250292" y="15449"/>
                        </a:cubicBezTo>
                        <a:cubicBezTo>
                          <a:pt x="238111" y="6821"/>
                          <a:pt x="224154" y="1936"/>
                          <a:pt x="209055" y="477"/>
                        </a:cubicBezTo>
                        <a:cubicBezTo>
                          <a:pt x="156589" y="-4662"/>
                          <a:pt x="91118" y="32007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1" name="Graphic 2">
                  <a:extLst>
                    <a:ext uri="{FF2B5EF4-FFF2-40B4-BE49-F238E27FC236}">
                      <a16:creationId xmlns:a16="http://schemas.microsoft.com/office/drawing/2014/main" id="{6DADE1E7-692D-4236-8C7E-D0C01251BA32}"/>
                    </a:ext>
                  </a:extLst>
                </p:cNvPr>
                <p:cNvGrpSpPr/>
                <p:nvPr/>
              </p:nvGrpSpPr>
              <p:grpSpPr>
                <a:xfrm>
                  <a:off x="10960987" y="1791656"/>
                  <a:ext cx="242733" cy="481406"/>
                  <a:chOff x="10960987" y="1791656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82BEE28B-EC0F-4D3D-BA68-DA6031D401DF}"/>
                      </a:ext>
                    </a:extLst>
                  </p:cNvPr>
                  <p:cNvSpPr/>
                  <p:nvPr/>
                </p:nvSpPr>
                <p:spPr>
                  <a:xfrm>
                    <a:off x="11025217" y="1791656"/>
                    <a:ext cx="92703" cy="125791"/>
                  </a:xfrm>
                  <a:custGeom>
                    <a:avLst/>
                    <a:gdLst>
                      <a:gd name="connsiteX0" fmla="*/ 92476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89 h 125791"/>
                      <a:gd name="connsiteX5" fmla="*/ 41786 w 92703"/>
                      <a:gd name="connsiteY5" fmla="*/ 51 h 125791"/>
                      <a:gd name="connsiteX6" fmla="*/ 92476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6" y="85316"/>
                        </a:moveTo>
                        <a:cubicBezTo>
                          <a:pt x="93110" y="97751"/>
                          <a:pt x="92412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30" y="117418"/>
                          <a:pt x="5815" y="125792"/>
                        </a:cubicBezTo>
                        <a:cubicBezTo>
                          <a:pt x="2833" y="115261"/>
                          <a:pt x="866" y="103461"/>
                          <a:pt x="232" y="91089"/>
                        </a:cubicBezTo>
                        <a:cubicBezTo>
                          <a:pt x="-2306" y="42367"/>
                          <a:pt x="16283" y="1637"/>
                          <a:pt x="41786" y="51"/>
                        </a:cubicBezTo>
                        <a:cubicBezTo>
                          <a:pt x="67289" y="-1598"/>
                          <a:pt x="89938" y="36657"/>
                          <a:pt x="92476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449A0CC5-AB1A-44F6-BF22-3E94955F5FE5}"/>
                      </a:ext>
                    </a:extLst>
                  </p:cNvPr>
                  <p:cNvSpPr/>
                  <p:nvPr/>
                </p:nvSpPr>
                <p:spPr>
                  <a:xfrm>
                    <a:off x="10960987" y="1903027"/>
                    <a:ext cx="242733" cy="370035"/>
                  </a:xfrm>
                  <a:custGeom>
                    <a:avLst/>
                    <a:gdLst>
                      <a:gd name="connsiteX0" fmla="*/ 242352 w 242733"/>
                      <a:gd name="connsiteY0" fmla="*/ 177528 h 370035"/>
                      <a:gd name="connsiteX1" fmla="*/ 130948 w 242733"/>
                      <a:gd name="connsiteY1" fmla="*/ 369882 h 370035"/>
                      <a:gd name="connsiteX2" fmla="*/ 387 w 242733"/>
                      <a:gd name="connsiteY2" fmla="*/ 192500 h 370035"/>
                      <a:gd name="connsiteX3" fmla="*/ 70108 w 242733"/>
                      <a:gd name="connsiteY3" fmla="*/ 14421 h 370035"/>
                      <a:gd name="connsiteX4" fmla="*/ 111853 w 242733"/>
                      <a:gd name="connsiteY4" fmla="*/ 146 h 370035"/>
                      <a:gd name="connsiteX5" fmla="*/ 154802 w 242733"/>
                      <a:gd name="connsiteY5" fmla="*/ 9155 h 370035"/>
                      <a:gd name="connsiteX6" fmla="*/ 242352 w 242733"/>
                      <a:gd name="connsiteY6" fmla="*/ 177528 h 370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35">
                        <a:moveTo>
                          <a:pt x="242352" y="177528"/>
                        </a:moveTo>
                        <a:cubicBezTo>
                          <a:pt x="247617" y="279605"/>
                          <a:pt x="197752" y="365758"/>
                          <a:pt x="130948" y="369882"/>
                        </a:cubicBezTo>
                        <a:cubicBezTo>
                          <a:pt x="64145" y="374006"/>
                          <a:pt x="5652" y="294577"/>
                          <a:pt x="387" y="192500"/>
                        </a:cubicBezTo>
                        <a:cubicBezTo>
                          <a:pt x="-3737" y="113135"/>
                          <a:pt x="25509" y="43413"/>
                          <a:pt x="70108" y="14421"/>
                        </a:cubicBezTo>
                        <a:cubicBezTo>
                          <a:pt x="82860" y="6110"/>
                          <a:pt x="96944" y="1098"/>
                          <a:pt x="111853" y="146"/>
                        </a:cubicBezTo>
                        <a:cubicBezTo>
                          <a:pt x="126761" y="-742"/>
                          <a:pt x="141226" y="2430"/>
                          <a:pt x="154802" y="9155"/>
                        </a:cubicBezTo>
                        <a:cubicBezTo>
                          <a:pt x="202002" y="32501"/>
                          <a:pt x="238291" y="98163"/>
                          <a:pt x="242352" y="17752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2" name="Graphic 2">
                  <a:extLst>
                    <a:ext uri="{FF2B5EF4-FFF2-40B4-BE49-F238E27FC236}">
                      <a16:creationId xmlns:a16="http://schemas.microsoft.com/office/drawing/2014/main" id="{3D58B0E2-DED4-4EF8-A431-C5519AD1D4E5}"/>
                    </a:ext>
                  </a:extLst>
                </p:cNvPr>
                <p:cNvGrpSpPr/>
                <p:nvPr/>
              </p:nvGrpSpPr>
              <p:grpSpPr>
                <a:xfrm>
                  <a:off x="10467859" y="1708782"/>
                  <a:ext cx="254078" cy="468255"/>
                  <a:chOff x="10467859" y="1708782"/>
                  <a:chExt cx="254078" cy="468255"/>
                </a:xfrm>
                <a:solidFill>
                  <a:schemeClr val="accent1"/>
                </a:solidFill>
              </p:grpSpPr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AB0BD31A-83DB-4544-B34A-8DE77DB61AB5}"/>
                      </a:ext>
                    </a:extLst>
                  </p:cNvPr>
                  <p:cNvSpPr/>
                  <p:nvPr/>
                </p:nvSpPr>
                <p:spPr>
                  <a:xfrm>
                    <a:off x="10601852" y="1708782"/>
                    <a:ext cx="100869" cy="131331"/>
                  </a:xfrm>
                  <a:custGeom>
                    <a:avLst/>
                    <a:gdLst>
                      <a:gd name="connsiteX0" fmla="*/ 5964 w 100869"/>
                      <a:gd name="connsiteY0" fmla="*/ 73346 h 131331"/>
                      <a:gd name="connsiteX1" fmla="*/ 0 w 100869"/>
                      <a:gd name="connsiteY1" fmla="*/ 108112 h 131331"/>
                      <a:gd name="connsiteX2" fmla="*/ 43902 w 100869"/>
                      <a:gd name="connsiteY2" fmla="*/ 108493 h 131331"/>
                      <a:gd name="connsiteX3" fmla="*/ 81395 w 100869"/>
                      <a:gd name="connsiteY3" fmla="*/ 131331 h 131331"/>
                      <a:gd name="connsiteX4" fmla="*/ 94655 w 100869"/>
                      <a:gd name="connsiteY4" fmla="*/ 98659 h 131331"/>
                      <a:gd name="connsiteX5" fmla="*/ 74607 w 100869"/>
                      <a:gd name="connsiteY5" fmla="*/ 959 h 131331"/>
                      <a:gd name="connsiteX6" fmla="*/ 5964 w 100869"/>
                      <a:gd name="connsiteY6" fmla="*/ 73346 h 131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869" h="131331">
                        <a:moveTo>
                          <a:pt x="5964" y="73346"/>
                        </a:moveTo>
                        <a:cubicBezTo>
                          <a:pt x="2538" y="85336"/>
                          <a:pt x="571" y="97073"/>
                          <a:pt x="0" y="108112"/>
                        </a:cubicBezTo>
                        <a:cubicBezTo>
                          <a:pt x="14719" y="104432"/>
                          <a:pt x="29564" y="104432"/>
                          <a:pt x="43902" y="108493"/>
                        </a:cubicBezTo>
                        <a:cubicBezTo>
                          <a:pt x="58239" y="112553"/>
                          <a:pt x="70801" y="120419"/>
                          <a:pt x="81395" y="131331"/>
                        </a:cubicBezTo>
                        <a:cubicBezTo>
                          <a:pt x="86661" y="121688"/>
                          <a:pt x="91229" y="110649"/>
                          <a:pt x="94655" y="98659"/>
                        </a:cubicBezTo>
                        <a:cubicBezTo>
                          <a:pt x="108041" y="51713"/>
                          <a:pt x="99095" y="7938"/>
                          <a:pt x="74607" y="959"/>
                        </a:cubicBezTo>
                        <a:cubicBezTo>
                          <a:pt x="50055" y="-6082"/>
                          <a:pt x="19350" y="26400"/>
                          <a:pt x="5964" y="733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7D1CB814-BBF4-4D38-93AC-703FB90E1744}"/>
                      </a:ext>
                    </a:extLst>
                  </p:cNvPr>
                  <p:cNvSpPr/>
                  <p:nvPr/>
                </p:nvSpPr>
                <p:spPr>
                  <a:xfrm>
                    <a:off x="10467859" y="1814180"/>
                    <a:ext cx="254078" cy="362857"/>
                  </a:xfrm>
                  <a:custGeom>
                    <a:avLst/>
                    <a:gdLst>
                      <a:gd name="connsiteX0" fmla="*/ 10663 w 254078"/>
                      <a:gd name="connsiteY0" fmla="*/ 148248 h 362857"/>
                      <a:gd name="connsiteX1" fmla="*/ 76198 w 254078"/>
                      <a:gd name="connsiteY1" fmla="*/ 359761 h 362857"/>
                      <a:gd name="connsiteX2" fmla="*/ 243429 w 254078"/>
                      <a:gd name="connsiteY2" fmla="*/ 214608 h 362857"/>
                      <a:gd name="connsiteX3" fmla="*/ 215387 w 254078"/>
                      <a:gd name="connsiteY3" fmla="*/ 25933 h 362857"/>
                      <a:gd name="connsiteX4" fmla="*/ 177894 w 254078"/>
                      <a:gd name="connsiteY4" fmla="*/ 3095 h 362857"/>
                      <a:gd name="connsiteX5" fmla="*/ 133993 w 254078"/>
                      <a:gd name="connsiteY5" fmla="*/ 2714 h 362857"/>
                      <a:gd name="connsiteX6" fmla="*/ 10663 w 254078"/>
                      <a:gd name="connsiteY6" fmla="*/ 148248 h 36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78" h="362857">
                        <a:moveTo>
                          <a:pt x="10663" y="148248"/>
                        </a:moveTo>
                        <a:cubicBezTo>
                          <a:pt x="-17442" y="246709"/>
                          <a:pt x="11932" y="341427"/>
                          <a:pt x="76198" y="359761"/>
                        </a:cubicBezTo>
                        <a:cubicBezTo>
                          <a:pt x="140464" y="378096"/>
                          <a:pt x="215325" y="313132"/>
                          <a:pt x="243429" y="214608"/>
                        </a:cubicBezTo>
                        <a:cubicBezTo>
                          <a:pt x="265253" y="138098"/>
                          <a:pt x="252374" y="63808"/>
                          <a:pt x="215387" y="25933"/>
                        </a:cubicBezTo>
                        <a:cubicBezTo>
                          <a:pt x="204793" y="15085"/>
                          <a:pt x="192232" y="7218"/>
                          <a:pt x="177894" y="3095"/>
                        </a:cubicBezTo>
                        <a:cubicBezTo>
                          <a:pt x="163556" y="-966"/>
                          <a:pt x="148711" y="-966"/>
                          <a:pt x="133993" y="2714"/>
                        </a:cubicBezTo>
                        <a:cubicBezTo>
                          <a:pt x="82605" y="15339"/>
                          <a:pt x="32487" y="71675"/>
                          <a:pt x="10663" y="14824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3" name="Graphic 2">
                  <a:extLst>
                    <a:ext uri="{FF2B5EF4-FFF2-40B4-BE49-F238E27FC236}">
                      <a16:creationId xmlns:a16="http://schemas.microsoft.com/office/drawing/2014/main" id="{06F85E96-024D-4497-A95C-3629EB0D6121}"/>
                    </a:ext>
                  </a:extLst>
                </p:cNvPr>
                <p:cNvGrpSpPr/>
                <p:nvPr/>
              </p:nvGrpSpPr>
              <p:grpSpPr>
                <a:xfrm>
                  <a:off x="10009294" y="1613394"/>
                  <a:ext cx="326574" cy="415940"/>
                  <a:chOff x="10009294" y="1613394"/>
                  <a:chExt cx="326574" cy="415940"/>
                </a:xfrm>
                <a:solidFill>
                  <a:schemeClr val="accent1"/>
                </a:solidFill>
              </p:grpSpPr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B1EA9058-CF52-4777-B934-18997FD1C70E}"/>
                      </a:ext>
                    </a:extLst>
                  </p:cNvPr>
                  <p:cNvSpPr/>
                  <p:nvPr/>
                </p:nvSpPr>
                <p:spPr>
                  <a:xfrm>
                    <a:off x="10218413" y="1613394"/>
                    <a:ext cx="117455" cy="130605"/>
                  </a:xfrm>
                  <a:custGeom>
                    <a:avLst/>
                    <a:gdLst>
                      <a:gd name="connsiteX0" fmla="*/ 16875 w 117455"/>
                      <a:gd name="connsiteY0" fmla="*/ 50543 h 130605"/>
                      <a:gd name="connsiteX1" fmla="*/ 0 w 117455"/>
                      <a:gd name="connsiteY1" fmla="*/ 81502 h 130605"/>
                      <a:gd name="connsiteX2" fmla="*/ 41237 w 117455"/>
                      <a:gd name="connsiteY2" fmla="*/ 96474 h 130605"/>
                      <a:gd name="connsiteX3" fmla="*/ 69150 w 117455"/>
                      <a:gd name="connsiteY3" fmla="*/ 130606 h 130605"/>
                      <a:gd name="connsiteX4" fmla="*/ 92180 w 117455"/>
                      <a:gd name="connsiteY4" fmla="*/ 104024 h 130605"/>
                      <a:gd name="connsiteX5" fmla="*/ 104931 w 117455"/>
                      <a:gd name="connsiteY5" fmla="*/ 4802 h 130605"/>
                      <a:gd name="connsiteX6" fmla="*/ 16875 w 117455"/>
                      <a:gd name="connsiteY6" fmla="*/ 50543 h 130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455" h="130605">
                        <a:moveTo>
                          <a:pt x="16875" y="50543"/>
                        </a:moveTo>
                        <a:cubicBezTo>
                          <a:pt x="9769" y="60757"/>
                          <a:pt x="4123" y="71225"/>
                          <a:pt x="0" y="81502"/>
                        </a:cubicBezTo>
                        <a:cubicBezTo>
                          <a:pt x="15036" y="82962"/>
                          <a:pt x="29056" y="87846"/>
                          <a:pt x="41237" y="96474"/>
                        </a:cubicBezTo>
                        <a:cubicBezTo>
                          <a:pt x="53417" y="105102"/>
                          <a:pt x="62743" y="116776"/>
                          <a:pt x="69150" y="130606"/>
                        </a:cubicBezTo>
                        <a:cubicBezTo>
                          <a:pt x="77271" y="123183"/>
                          <a:pt x="85138" y="114238"/>
                          <a:pt x="92180" y="104024"/>
                        </a:cubicBezTo>
                        <a:cubicBezTo>
                          <a:pt x="120030" y="63992"/>
                          <a:pt x="125740" y="19520"/>
                          <a:pt x="104931" y="4802"/>
                        </a:cubicBezTo>
                        <a:cubicBezTo>
                          <a:pt x="84123" y="-9980"/>
                          <a:pt x="44662" y="10512"/>
                          <a:pt x="16875" y="5054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40095DFA-56FF-4EF6-84D5-176C33494AD6}"/>
                      </a:ext>
                    </a:extLst>
                  </p:cNvPr>
                  <p:cNvSpPr/>
                  <p:nvPr/>
                </p:nvSpPr>
                <p:spPr>
                  <a:xfrm>
                    <a:off x="10009294" y="1694420"/>
                    <a:ext cx="289328" cy="334914"/>
                  </a:xfrm>
                  <a:custGeom>
                    <a:avLst/>
                    <a:gdLst>
                      <a:gd name="connsiteX0" fmla="*/ 45821 w 289328"/>
                      <a:gd name="connsiteY0" fmla="*/ 97288 h 334914"/>
                      <a:gd name="connsiteX1" fmla="*/ 39032 w 289328"/>
                      <a:gd name="connsiteY1" fmla="*/ 319459 h 334914"/>
                      <a:gd name="connsiteX2" fmla="*/ 243503 w 289328"/>
                      <a:gd name="connsiteY2" fmla="*/ 237620 h 334914"/>
                      <a:gd name="connsiteX3" fmla="*/ 278205 w 289328"/>
                      <a:gd name="connsiteY3" fmla="*/ 49580 h 334914"/>
                      <a:gd name="connsiteX4" fmla="*/ 250292 w 289328"/>
                      <a:gd name="connsiteY4" fmla="*/ 15448 h 334914"/>
                      <a:gd name="connsiteX5" fmla="*/ 209055 w 289328"/>
                      <a:gd name="connsiteY5" fmla="*/ 476 h 334914"/>
                      <a:gd name="connsiteX6" fmla="*/ 45821 w 289328"/>
                      <a:gd name="connsiteY6" fmla="*/ 97288 h 33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328" h="334914">
                        <a:moveTo>
                          <a:pt x="45821" y="97288"/>
                        </a:moveTo>
                        <a:cubicBezTo>
                          <a:pt x="-12546" y="181220"/>
                          <a:pt x="-15527" y="280696"/>
                          <a:pt x="39032" y="319459"/>
                        </a:cubicBezTo>
                        <a:cubicBezTo>
                          <a:pt x="93591" y="358221"/>
                          <a:pt x="185201" y="321552"/>
                          <a:pt x="243503" y="237620"/>
                        </a:cubicBezTo>
                        <a:cubicBezTo>
                          <a:pt x="288864" y="172402"/>
                          <a:pt x="300791" y="97732"/>
                          <a:pt x="278205" y="49580"/>
                        </a:cubicBezTo>
                        <a:cubicBezTo>
                          <a:pt x="271735" y="35749"/>
                          <a:pt x="262472" y="24140"/>
                          <a:pt x="250292" y="15448"/>
                        </a:cubicBezTo>
                        <a:cubicBezTo>
                          <a:pt x="238111" y="6820"/>
                          <a:pt x="224154" y="1935"/>
                          <a:pt x="209055" y="476"/>
                        </a:cubicBezTo>
                        <a:cubicBezTo>
                          <a:pt x="156589" y="-4663"/>
                          <a:pt x="91117" y="32070"/>
                          <a:pt x="45821" y="97288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4" name="Graphic 2">
                  <a:extLst>
                    <a:ext uri="{FF2B5EF4-FFF2-40B4-BE49-F238E27FC236}">
                      <a16:creationId xmlns:a16="http://schemas.microsoft.com/office/drawing/2014/main" id="{F2BE9260-C16E-4356-A275-C9A1D7F63552}"/>
                    </a:ext>
                  </a:extLst>
                </p:cNvPr>
                <p:cNvGrpSpPr/>
                <p:nvPr/>
              </p:nvGrpSpPr>
              <p:grpSpPr>
                <a:xfrm>
                  <a:off x="9556016" y="1383983"/>
                  <a:ext cx="242733" cy="481406"/>
                  <a:chOff x="9556016" y="1383983"/>
                  <a:chExt cx="242733" cy="481406"/>
                </a:xfrm>
                <a:solidFill>
                  <a:schemeClr val="accent1"/>
                </a:solidFill>
              </p:grpSpPr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AEF3BB7B-37BA-4E12-AF75-47D580B8B791}"/>
                      </a:ext>
                    </a:extLst>
                  </p:cNvPr>
                  <p:cNvSpPr/>
                  <p:nvPr/>
                </p:nvSpPr>
                <p:spPr>
                  <a:xfrm>
                    <a:off x="9620184" y="1383983"/>
                    <a:ext cx="92703" cy="125791"/>
                  </a:xfrm>
                  <a:custGeom>
                    <a:avLst/>
                    <a:gdLst>
                      <a:gd name="connsiteX0" fmla="*/ 92475 w 92703"/>
                      <a:gd name="connsiteY0" fmla="*/ 85316 h 125791"/>
                      <a:gd name="connsiteX1" fmla="*/ 90509 w 92703"/>
                      <a:gd name="connsiteY1" fmla="*/ 120526 h 125791"/>
                      <a:gd name="connsiteX2" fmla="*/ 47559 w 92703"/>
                      <a:gd name="connsiteY2" fmla="*/ 111518 h 125791"/>
                      <a:gd name="connsiteX3" fmla="*/ 5815 w 92703"/>
                      <a:gd name="connsiteY3" fmla="*/ 125792 h 125791"/>
                      <a:gd name="connsiteX4" fmla="*/ 232 w 92703"/>
                      <a:gd name="connsiteY4" fmla="*/ 91090 h 125791"/>
                      <a:gd name="connsiteX5" fmla="*/ 41785 w 92703"/>
                      <a:gd name="connsiteY5" fmla="*/ 51 h 125791"/>
                      <a:gd name="connsiteX6" fmla="*/ 92475 w 92703"/>
                      <a:gd name="connsiteY6" fmla="*/ 85316 h 125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703" h="125791">
                        <a:moveTo>
                          <a:pt x="92475" y="85316"/>
                        </a:moveTo>
                        <a:cubicBezTo>
                          <a:pt x="93110" y="97751"/>
                          <a:pt x="92411" y="109614"/>
                          <a:pt x="90509" y="120526"/>
                        </a:cubicBezTo>
                        <a:cubicBezTo>
                          <a:pt x="76932" y="113802"/>
                          <a:pt x="62467" y="110566"/>
                          <a:pt x="47559" y="111518"/>
                        </a:cubicBezTo>
                        <a:cubicBezTo>
                          <a:pt x="32650" y="112469"/>
                          <a:pt x="18629" y="117418"/>
                          <a:pt x="5815" y="125792"/>
                        </a:cubicBezTo>
                        <a:cubicBezTo>
                          <a:pt x="2832" y="115261"/>
                          <a:pt x="866" y="103461"/>
                          <a:pt x="232" y="91090"/>
                        </a:cubicBezTo>
                        <a:cubicBezTo>
                          <a:pt x="-2306" y="42367"/>
                          <a:pt x="16282" y="1637"/>
                          <a:pt x="41785" y="51"/>
                        </a:cubicBezTo>
                        <a:cubicBezTo>
                          <a:pt x="67289" y="-1598"/>
                          <a:pt x="90001" y="36657"/>
                          <a:pt x="92475" y="8531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8A91FB4D-CDA4-4479-AF8C-31083CB3AB7B}"/>
                      </a:ext>
                    </a:extLst>
                  </p:cNvPr>
                  <p:cNvSpPr/>
                  <p:nvPr/>
                </p:nvSpPr>
                <p:spPr>
                  <a:xfrm>
                    <a:off x="9556016" y="1495337"/>
                    <a:ext cx="242733" cy="370052"/>
                  </a:xfrm>
                  <a:custGeom>
                    <a:avLst/>
                    <a:gdLst>
                      <a:gd name="connsiteX0" fmla="*/ 242352 w 242733"/>
                      <a:gd name="connsiteY0" fmla="*/ 177545 h 370052"/>
                      <a:gd name="connsiteX1" fmla="*/ 130949 w 242733"/>
                      <a:gd name="connsiteY1" fmla="*/ 369899 h 370052"/>
                      <a:gd name="connsiteX2" fmla="*/ 386 w 242733"/>
                      <a:gd name="connsiteY2" fmla="*/ 192517 h 370052"/>
                      <a:gd name="connsiteX3" fmla="*/ 70108 w 242733"/>
                      <a:gd name="connsiteY3" fmla="*/ 14438 h 370052"/>
                      <a:gd name="connsiteX4" fmla="*/ 111853 w 242733"/>
                      <a:gd name="connsiteY4" fmla="*/ 163 h 370052"/>
                      <a:gd name="connsiteX5" fmla="*/ 154803 w 242733"/>
                      <a:gd name="connsiteY5" fmla="*/ 9172 h 370052"/>
                      <a:gd name="connsiteX6" fmla="*/ 242352 w 242733"/>
                      <a:gd name="connsiteY6" fmla="*/ 177545 h 370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2733" h="370052">
                        <a:moveTo>
                          <a:pt x="242352" y="177545"/>
                        </a:moveTo>
                        <a:cubicBezTo>
                          <a:pt x="247618" y="279622"/>
                          <a:pt x="197753" y="365775"/>
                          <a:pt x="130949" y="369899"/>
                        </a:cubicBezTo>
                        <a:cubicBezTo>
                          <a:pt x="64145" y="374023"/>
                          <a:pt x="5653" y="294594"/>
                          <a:pt x="386" y="192517"/>
                        </a:cubicBezTo>
                        <a:cubicBezTo>
                          <a:pt x="-3737" y="113152"/>
                          <a:pt x="25510" y="43430"/>
                          <a:pt x="70108" y="14438"/>
                        </a:cubicBezTo>
                        <a:cubicBezTo>
                          <a:pt x="82860" y="6127"/>
                          <a:pt x="96945" y="1115"/>
                          <a:pt x="111853" y="163"/>
                        </a:cubicBezTo>
                        <a:cubicBezTo>
                          <a:pt x="126762" y="-788"/>
                          <a:pt x="141227" y="2447"/>
                          <a:pt x="154803" y="9172"/>
                        </a:cubicBezTo>
                        <a:cubicBezTo>
                          <a:pt x="202003" y="32518"/>
                          <a:pt x="238228" y="98180"/>
                          <a:pt x="242352" y="17754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5" name="Graphic 2">
                  <a:extLst>
                    <a:ext uri="{FF2B5EF4-FFF2-40B4-BE49-F238E27FC236}">
                      <a16:creationId xmlns:a16="http://schemas.microsoft.com/office/drawing/2014/main" id="{11C57E36-53ED-4F87-9147-1DBD70F85653}"/>
                    </a:ext>
                  </a:extLst>
                </p:cNvPr>
                <p:cNvGrpSpPr/>
                <p:nvPr/>
              </p:nvGrpSpPr>
              <p:grpSpPr>
                <a:xfrm>
                  <a:off x="8574600" y="1062004"/>
                  <a:ext cx="334382" cy="409827"/>
                  <a:chOff x="8574600" y="1062004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AF222641-1CEA-4463-955F-53DF28EA5DCA}"/>
                      </a:ext>
                    </a:extLst>
                  </p:cNvPr>
                  <p:cNvSpPr/>
                  <p:nvPr/>
                </p:nvSpPr>
                <p:spPr>
                  <a:xfrm>
                    <a:off x="8790223" y="1062004"/>
                    <a:ext cx="118759" cy="129993"/>
                  </a:xfrm>
                  <a:custGeom>
                    <a:avLst/>
                    <a:gdLst>
                      <a:gd name="connsiteX0" fmla="*/ 17763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2 w 118759"/>
                      <a:gd name="connsiteY2" fmla="*/ 95100 h 129993"/>
                      <a:gd name="connsiteX3" fmla="*/ 67755 w 118759"/>
                      <a:gd name="connsiteY3" fmla="*/ 129993 h 129993"/>
                      <a:gd name="connsiteX4" fmla="*/ 91545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3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3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5" y="86092"/>
                          <a:pt x="40792" y="95100"/>
                        </a:cubicBezTo>
                        <a:cubicBezTo>
                          <a:pt x="52719" y="104109"/>
                          <a:pt x="61665" y="116036"/>
                          <a:pt x="67755" y="129993"/>
                        </a:cubicBezTo>
                        <a:cubicBezTo>
                          <a:pt x="76066" y="122824"/>
                          <a:pt x="84186" y="114133"/>
                          <a:pt x="91545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0" y="-10085"/>
                          <a:pt x="46693" y="9264"/>
                          <a:pt x="17763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89309946-4843-4183-8D96-CDB272AA4476}"/>
                      </a:ext>
                    </a:extLst>
                  </p:cNvPr>
                  <p:cNvSpPr/>
                  <p:nvPr/>
                </p:nvSpPr>
                <p:spPr>
                  <a:xfrm>
                    <a:off x="8574600" y="1140117"/>
                    <a:ext cx="292892" cy="331715"/>
                  </a:xfrm>
                  <a:custGeom>
                    <a:avLst/>
                    <a:gdLst>
                      <a:gd name="connsiteX0" fmla="*/ 49661 w 292892"/>
                      <a:gd name="connsiteY0" fmla="*/ 92800 h 331715"/>
                      <a:gd name="connsiteX1" fmla="*/ 36528 w 292892"/>
                      <a:gd name="connsiteY1" fmla="*/ 314717 h 331715"/>
                      <a:gd name="connsiteX2" fmla="*/ 243220 w 292892"/>
                      <a:gd name="connsiteY2" fmla="*/ 238905 h 331715"/>
                      <a:gd name="connsiteX3" fmla="*/ 283315 w 292892"/>
                      <a:gd name="connsiteY3" fmla="*/ 51880 h 331715"/>
                      <a:gd name="connsiteX4" fmla="*/ 256352 w 292892"/>
                      <a:gd name="connsiteY4" fmla="*/ 16987 h 331715"/>
                      <a:gd name="connsiteX5" fmla="*/ 215560 w 292892"/>
                      <a:gd name="connsiteY5" fmla="*/ 810 h 331715"/>
                      <a:gd name="connsiteX6" fmla="*/ 49661 w 292892"/>
                      <a:gd name="connsiteY6" fmla="*/ 92800 h 331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5">
                        <a:moveTo>
                          <a:pt x="49661" y="92800"/>
                        </a:moveTo>
                        <a:cubicBezTo>
                          <a:pt x="-11053" y="175020"/>
                          <a:pt x="-16889" y="274369"/>
                          <a:pt x="36528" y="314717"/>
                        </a:cubicBezTo>
                        <a:cubicBezTo>
                          <a:pt x="89946" y="355066"/>
                          <a:pt x="182506" y="321125"/>
                          <a:pt x="243220" y="238905"/>
                        </a:cubicBezTo>
                        <a:cubicBezTo>
                          <a:pt x="290420" y="175020"/>
                          <a:pt x="304441" y="100730"/>
                          <a:pt x="283315" y="51880"/>
                        </a:cubicBezTo>
                        <a:cubicBezTo>
                          <a:pt x="277288" y="37860"/>
                          <a:pt x="268279" y="25933"/>
                          <a:pt x="256352" y="16987"/>
                        </a:cubicBezTo>
                        <a:cubicBezTo>
                          <a:pt x="244425" y="7979"/>
                          <a:pt x="230595" y="2713"/>
                          <a:pt x="215560" y="810"/>
                        </a:cubicBezTo>
                        <a:cubicBezTo>
                          <a:pt x="163284" y="-5851"/>
                          <a:pt x="96861" y="28914"/>
                          <a:pt x="49661" y="92800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6" name="Graphic 2">
                  <a:extLst>
                    <a:ext uri="{FF2B5EF4-FFF2-40B4-BE49-F238E27FC236}">
                      <a16:creationId xmlns:a16="http://schemas.microsoft.com/office/drawing/2014/main" id="{D4C98ECD-4520-43DB-BAAF-B33CFCBA065E}"/>
                    </a:ext>
                  </a:extLst>
                </p:cNvPr>
                <p:cNvGrpSpPr/>
                <p:nvPr/>
              </p:nvGrpSpPr>
              <p:grpSpPr>
                <a:xfrm>
                  <a:off x="8066908" y="836600"/>
                  <a:ext cx="413860" cy="326294"/>
                  <a:chOff x="8066908" y="836600"/>
                  <a:chExt cx="413860" cy="326294"/>
                </a:xfrm>
                <a:solidFill>
                  <a:schemeClr val="accent1"/>
                </a:solidFill>
              </p:grpSpPr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0F00BC23-2963-4D75-AF28-23E103D70D69}"/>
                      </a:ext>
                    </a:extLst>
                  </p:cNvPr>
                  <p:cNvSpPr/>
                  <p:nvPr/>
                </p:nvSpPr>
                <p:spPr>
                  <a:xfrm>
                    <a:off x="8351590" y="836600"/>
                    <a:ext cx="129177" cy="118317"/>
                  </a:xfrm>
                  <a:custGeom>
                    <a:avLst/>
                    <a:gdLst>
                      <a:gd name="connsiteX0" fmla="*/ 26582 w 129177"/>
                      <a:gd name="connsiteY0" fmla="*/ 24425 h 118317"/>
                      <a:gd name="connsiteX1" fmla="*/ 0 w 129177"/>
                      <a:gd name="connsiteY1" fmla="*/ 47327 h 118317"/>
                      <a:gd name="connsiteX2" fmla="*/ 33180 w 129177"/>
                      <a:gd name="connsiteY2" fmla="*/ 76256 h 118317"/>
                      <a:gd name="connsiteX3" fmla="*/ 47263 w 129177"/>
                      <a:gd name="connsiteY3" fmla="*/ 118318 h 118317"/>
                      <a:gd name="connsiteX4" fmla="*/ 78032 w 129177"/>
                      <a:gd name="connsiteY4" fmla="*/ 101696 h 118317"/>
                      <a:gd name="connsiteX5" fmla="*/ 124725 w 129177"/>
                      <a:gd name="connsiteY5" fmla="*/ 13259 h 118317"/>
                      <a:gd name="connsiteX6" fmla="*/ 26582 w 129177"/>
                      <a:gd name="connsiteY6" fmla="*/ 24425 h 118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177" h="118317">
                        <a:moveTo>
                          <a:pt x="26582" y="24425"/>
                        </a:moveTo>
                        <a:cubicBezTo>
                          <a:pt x="16368" y="31467"/>
                          <a:pt x="7422" y="39270"/>
                          <a:pt x="0" y="47327"/>
                        </a:cubicBezTo>
                        <a:cubicBezTo>
                          <a:pt x="13513" y="54115"/>
                          <a:pt x="24868" y="63758"/>
                          <a:pt x="33180" y="76256"/>
                        </a:cubicBezTo>
                        <a:cubicBezTo>
                          <a:pt x="41490" y="88754"/>
                          <a:pt x="46058" y="103028"/>
                          <a:pt x="47263" y="118318"/>
                        </a:cubicBezTo>
                        <a:cubicBezTo>
                          <a:pt x="57414" y="114321"/>
                          <a:pt x="67882" y="108738"/>
                          <a:pt x="78032" y="101696"/>
                        </a:cubicBezTo>
                        <a:cubicBezTo>
                          <a:pt x="118001" y="74163"/>
                          <a:pt x="138936" y="34575"/>
                          <a:pt x="124725" y="13259"/>
                        </a:cubicBezTo>
                        <a:cubicBezTo>
                          <a:pt x="110514" y="-8121"/>
                          <a:pt x="66550" y="-3109"/>
                          <a:pt x="26582" y="2442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CA862CFB-A347-42B6-814B-11606E37A3AC}"/>
                      </a:ext>
                    </a:extLst>
                  </p:cNvPr>
                  <p:cNvSpPr/>
                  <p:nvPr/>
                </p:nvSpPr>
                <p:spPr>
                  <a:xfrm>
                    <a:off x="8066908" y="871720"/>
                    <a:ext cx="332192" cy="291174"/>
                  </a:xfrm>
                  <a:custGeom>
                    <a:avLst/>
                    <a:gdLst>
                      <a:gd name="connsiteX0" fmla="*/ 98609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3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19 w 332192"/>
                      <a:gd name="connsiteY5" fmla="*/ 12207 h 291174"/>
                      <a:gd name="connsiteX6" fmla="*/ 98609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09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3" y="83198"/>
                        </a:cubicBezTo>
                        <a:cubicBezTo>
                          <a:pt x="330741" y="67908"/>
                          <a:pt x="326109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19" y="12207"/>
                        </a:cubicBezTo>
                        <a:cubicBezTo>
                          <a:pt x="237545" y="-11457"/>
                          <a:pt x="163763" y="-672"/>
                          <a:pt x="98609" y="4418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7" name="Graphic 2">
                  <a:extLst>
                    <a:ext uri="{FF2B5EF4-FFF2-40B4-BE49-F238E27FC236}">
                      <a16:creationId xmlns:a16="http://schemas.microsoft.com/office/drawing/2014/main" id="{38A44567-A81D-4B10-BC6E-93CDE926D585}"/>
                    </a:ext>
                  </a:extLst>
                </p:cNvPr>
                <p:cNvGrpSpPr/>
                <p:nvPr/>
              </p:nvGrpSpPr>
              <p:grpSpPr>
                <a:xfrm>
                  <a:off x="7625414" y="472628"/>
                  <a:ext cx="256369" cy="465126"/>
                  <a:chOff x="7625414" y="472628"/>
                  <a:chExt cx="256369" cy="465126"/>
                </a:xfrm>
                <a:solidFill>
                  <a:schemeClr val="accent1"/>
                </a:solidFill>
              </p:grpSpPr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2197F256-DB27-4B81-9407-2D651A17EBCC}"/>
                      </a:ext>
                    </a:extLst>
                  </p:cNvPr>
                  <p:cNvSpPr/>
                  <p:nvPr/>
                </p:nvSpPr>
                <p:spPr>
                  <a:xfrm>
                    <a:off x="7765647" y="472628"/>
                    <a:ext cx="102303" cy="131713"/>
                  </a:xfrm>
                  <a:custGeom>
                    <a:avLst/>
                    <a:gdLst>
                      <a:gd name="connsiteX0" fmla="*/ 94844 w 102303"/>
                      <a:gd name="connsiteY0" fmla="*/ 99422 h 131713"/>
                      <a:gd name="connsiteX1" fmla="*/ 80697 w 102303"/>
                      <a:gd name="connsiteY1" fmla="*/ 131713 h 131713"/>
                      <a:gd name="connsiteX2" fmla="*/ 43837 w 102303"/>
                      <a:gd name="connsiteY2" fmla="*/ 107796 h 131713"/>
                      <a:gd name="connsiteX3" fmla="*/ 0 w 102303"/>
                      <a:gd name="connsiteY3" fmla="*/ 106146 h 131713"/>
                      <a:gd name="connsiteX4" fmla="*/ 6978 w 102303"/>
                      <a:gd name="connsiteY4" fmla="*/ 71571 h 131713"/>
                      <a:gd name="connsiteX5" fmla="*/ 77589 w 102303"/>
                      <a:gd name="connsiteY5" fmla="*/ 1151 h 131713"/>
                      <a:gd name="connsiteX6" fmla="*/ 94844 w 102303"/>
                      <a:gd name="connsiteY6" fmla="*/ 99422 h 131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303" h="131713">
                        <a:moveTo>
                          <a:pt x="94844" y="99422"/>
                        </a:moveTo>
                        <a:cubicBezTo>
                          <a:pt x="91102" y="111285"/>
                          <a:pt x="86216" y="122197"/>
                          <a:pt x="80697" y="131713"/>
                        </a:cubicBezTo>
                        <a:cubicBezTo>
                          <a:pt x="70420" y="120547"/>
                          <a:pt x="58048" y="112300"/>
                          <a:pt x="43837" y="107796"/>
                        </a:cubicBezTo>
                        <a:cubicBezTo>
                          <a:pt x="29627" y="103291"/>
                          <a:pt x="14782" y="102911"/>
                          <a:pt x="0" y="106146"/>
                        </a:cubicBezTo>
                        <a:cubicBezTo>
                          <a:pt x="887" y="95171"/>
                          <a:pt x="3235" y="83434"/>
                          <a:pt x="6978" y="71571"/>
                        </a:cubicBezTo>
                        <a:cubicBezTo>
                          <a:pt x="21696" y="25005"/>
                          <a:pt x="53290" y="-6525"/>
                          <a:pt x="77589" y="1151"/>
                        </a:cubicBezTo>
                        <a:cubicBezTo>
                          <a:pt x="101823" y="8827"/>
                          <a:pt x="109562" y="52856"/>
                          <a:pt x="94844" y="9942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A3C01577-1527-4A3F-A1C1-23A9065EACA2}"/>
                      </a:ext>
                    </a:extLst>
                  </p:cNvPr>
                  <p:cNvSpPr/>
                  <p:nvPr/>
                </p:nvSpPr>
                <p:spPr>
                  <a:xfrm>
                    <a:off x="7625414" y="576583"/>
                    <a:ext cx="256369" cy="361171"/>
                  </a:xfrm>
                  <a:custGeom>
                    <a:avLst/>
                    <a:gdLst>
                      <a:gd name="connsiteX0" fmla="*/ 243514 w 256369"/>
                      <a:gd name="connsiteY0" fmla="*/ 217194 h 361171"/>
                      <a:gd name="connsiteX1" fmla="*/ 72286 w 256369"/>
                      <a:gd name="connsiteY1" fmla="*/ 357399 h 361171"/>
                      <a:gd name="connsiteX2" fmla="*/ 12842 w 256369"/>
                      <a:gd name="connsiteY2" fmla="*/ 143982 h 361171"/>
                      <a:gd name="connsiteX3" fmla="*/ 140233 w 256369"/>
                      <a:gd name="connsiteY3" fmla="*/ 2128 h 361171"/>
                      <a:gd name="connsiteX4" fmla="*/ 184070 w 256369"/>
                      <a:gd name="connsiteY4" fmla="*/ 3777 h 361171"/>
                      <a:gd name="connsiteX5" fmla="*/ 220930 w 256369"/>
                      <a:gd name="connsiteY5" fmla="*/ 27695 h 361171"/>
                      <a:gd name="connsiteX6" fmla="*/ 243514 w 256369"/>
                      <a:gd name="connsiteY6" fmla="*/ 217194 h 361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6369" h="361171">
                        <a:moveTo>
                          <a:pt x="243514" y="217194"/>
                        </a:moveTo>
                        <a:cubicBezTo>
                          <a:pt x="212618" y="314830"/>
                          <a:pt x="135918" y="377573"/>
                          <a:pt x="72286" y="357399"/>
                        </a:cubicBezTo>
                        <a:cubicBezTo>
                          <a:pt x="8592" y="337224"/>
                          <a:pt x="-17990" y="241619"/>
                          <a:pt x="12842" y="143982"/>
                        </a:cubicBezTo>
                        <a:cubicBezTo>
                          <a:pt x="36823" y="68107"/>
                          <a:pt x="88528" y="13293"/>
                          <a:pt x="140233" y="2128"/>
                        </a:cubicBezTo>
                        <a:cubicBezTo>
                          <a:pt x="155078" y="-1108"/>
                          <a:pt x="169923" y="-727"/>
                          <a:pt x="184070" y="3777"/>
                        </a:cubicBezTo>
                        <a:cubicBezTo>
                          <a:pt x="198281" y="8282"/>
                          <a:pt x="210652" y="16529"/>
                          <a:pt x="220930" y="27695"/>
                        </a:cubicBezTo>
                        <a:cubicBezTo>
                          <a:pt x="256774" y="66711"/>
                          <a:pt x="267495" y="141318"/>
                          <a:pt x="243514" y="21719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8" name="Graphic 2">
                  <a:extLst>
                    <a:ext uri="{FF2B5EF4-FFF2-40B4-BE49-F238E27FC236}">
                      <a16:creationId xmlns:a16="http://schemas.microsoft.com/office/drawing/2014/main" id="{2DF948BC-3EAE-4C2E-B66C-FE03F4428092}"/>
                    </a:ext>
                  </a:extLst>
                </p:cNvPr>
                <p:cNvGrpSpPr/>
                <p:nvPr/>
              </p:nvGrpSpPr>
              <p:grpSpPr>
                <a:xfrm>
                  <a:off x="7261683" y="268735"/>
                  <a:ext cx="334382" cy="409827"/>
                  <a:chOff x="7261683" y="268735"/>
                  <a:chExt cx="334382" cy="409827"/>
                </a:xfrm>
                <a:solidFill>
                  <a:schemeClr val="accent1"/>
                </a:solidFill>
              </p:grpSpPr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FCD776AB-FC39-4A0F-872F-E7D5368A7DF8}"/>
                      </a:ext>
                    </a:extLst>
                  </p:cNvPr>
                  <p:cNvSpPr/>
                  <p:nvPr/>
                </p:nvSpPr>
                <p:spPr>
                  <a:xfrm>
                    <a:off x="7477306" y="268735"/>
                    <a:ext cx="118759" cy="129993"/>
                  </a:xfrm>
                  <a:custGeom>
                    <a:avLst/>
                    <a:gdLst>
                      <a:gd name="connsiteX0" fmla="*/ 17764 w 118759"/>
                      <a:gd name="connsiteY0" fmla="*/ 48471 h 129993"/>
                      <a:gd name="connsiteX1" fmla="*/ 0 w 118759"/>
                      <a:gd name="connsiteY1" fmla="*/ 78923 h 129993"/>
                      <a:gd name="connsiteX2" fmla="*/ 40793 w 118759"/>
                      <a:gd name="connsiteY2" fmla="*/ 95100 h 129993"/>
                      <a:gd name="connsiteX3" fmla="*/ 67756 w 118759"/>
                      <a:gd name="connsiteY3" fmla="*/ 129993 h 129993"/>
                      <a:gd name="connsiteX4" fmla="*/ 91546 w 118759"/>
                      <a:gd name="connsiteY4" fmla="*/ 104109 h 129993"/>
                      <a:gd name="connsiteX5" fmla="*/ 107089 w 118759"/>
                      <a:gd name="connsiteY5" fmla="*/ 5268 h 129993"/>
                      <a:gd name="connsiteX6" fmla="*/ 17764 w 118759"/>
                      <a:gd name="connsiteY6" fmla="*/ 48471 h 129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759" h="129993">
                        <a:moveTo>
                          <a:pt x="17764" y="48471"/>
                        </a:moveTo>
                        <a:cubicBezTo>
                          <a:pt x="10404" y="58495"/>
                          <a:pt x="4441" y="68836"/>
                          <a:pt x="0" y="78923"/>
                        </a:cubicBezTo>
                        <a:cubicBezTo>
                          <a:pt x="14972" y="80826"/>
                          <a:pt x="28866" y="86092"/>
                          <a:pt x="40793" y="95100"/>
                        </a:cubicBezTo>
                        <a:cubicBezTo>
                          <a:pt x="52720" y="104109"/>
                          <a:pt x="61665" y="116036"/>
                          <a:pt x="67756" y="129993"/>
                        </a:cubicBezTo>
                        <a:cubicBezTo>
                          <a:pt x="76066" y="122824"/>
                          <a:pt x="84187" y="114133"/>
                          <a:pt x="91546" y="104109"/>
                        </a:cubicBezTo>
                        <a:cubicBezTo>
                          <a:pt x="120475" y="64902"/>
                          <a:pt x="127453" y="20620"/>
                          <a:pt x="107089" y="5268"/>
                        </a:cubicBezTo>
                        <a:cubicBezTo>
                          <a:pt x="86661" y="-10085"/>
                          <a:pt x="46693" y="9264"/>
                          <a:pt x="17764" y="484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752B1FE4-A214-4F5B-89D2-2AECFDF36F71}"/>
                      </a:ext>
                    </a:extLst>
                  </p:cNvPr>
                  <p:cNvSpPr/>
                  <p:nvPr/>
                </p:nvSpPr>
                <p:spPr>
                  <a:xfrm>
                    <a:off x="7261683" y="346847"/>
                    <a:ext cx="292892" cy="331716"/>
                  </a:xfrm>
                  <a:custGeom>
                    <a:avLst/>
                    <a:gdLst>
                      <a:gd name="connsiteX0" fmla="*/ 49660 w 292892"/>
                      <a:gd name="connsiteY0" fmla="*/ 92801 h 331716"/>
                      <a:gd name="connsiteX1" fmla="*/ 36528 w 292892"/>
                      <a:gd name="connsiteY1" fmla="*/ 314718 h 331716"/>
                      <a:gd name="connsiteX2" fmla="*/ 243220 w 292892"/>
                      <a:gd name="connsiteY2" fmla="*/ 238906 h 331716"/>
                      <a:gd name="connsiteX3" fmla="*/ 283315 w 292892"/>
                      <a:gd name="connsiteY3" fmla="*/ 51881 h 331716"/>
                      <a:gd name="connsiteX4" fmla="*/ 256352 w 292892"/>
                      <a:gd name="connsiteY4" fmla="*/ 16989 h 331716"/>
                      <a:gd name="connsiteX5" fmla="*/ 215559 w 292892"/>
                      <a:gd name="connsiteY5" fmla="*/ 811 h 331716"/>
                      <a:gd name="connsiteX6" fmla="*/ 49660 w 292892"/>
                      <a:gd name="connsiteY6" fmla="*/ 92801 h 33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2892" h="331716">
                        <a:moveTo>
                          <a:pt x="49660" y="92801"/>
                        </a:moveTo>
                        <a:cubicBezTo>
                          <a:pt x="-11053" y="175021"/>
                          <a:pt x="-16890" y="274370"/>
                          <a:pt x="36528" y="314718"/>
                        </a:cubicBezTo>
                        <a:cubicBezTo>
                          <a:pt x="89946" y="355067"/>
                          <a:pt x="182507" y="321126"/>
                          <a:pt x="243220" y="238906"/>
                        </a:cubicBezTo>
                        <a:cubicBezTo>
                          <a:pt x="290420" y="175021"/>
                          <a:pt x="304441" y="100731"/>
                          <a:pt x="283315" y="51881"/>
                        </a:cubicBezTo>
                        <a:cubicBezTo>
                          <a:pt x="277288" y="37861"/>
                          <a:pt x="268279" y="25934"/>
                          <a:pt x="256352" y="16989"/>
                        </a:cubicBezTo>
                        <a:cubicBezTo>
                          <a:pt x="244425" y="7980"/>
                          <a:pt x="230595" y="2714"/>
                          <a:pt x="215559" y="811"/>
                        </a:cubicBezTo>
                        <a:cubicBezTo>
                          <a:pt x="163284" y="-5850"/>
                          <a:pt x="96861" y="28852"/>
                          <a:pt x="49660" y="9280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99" name="Graphic 2">
                  <a:extLst>
                    <a:ext uri="{FF2B5EF4-FFF2-40B4-BE49-F238E27FC236}">
                      <a16:creationId xmlns:a16="http://schemas.microsoft.com/office/drawing/2014/main" id="{A2412C9F-09A3-46C6-9DD4-74F929D5B6D3}"/>
                    </a:ext>
                  </a:extLst>
                </p:cNvPr>
                <p:cNvGrpSpPr/>
                <p:nvPr/>
              </p:nvGrpSpPr>
              <p:grpSpPr>
                <a:xfrm>
                  <a:off x="6883538" y="15669"/>
                  <a:ext cx="413825" cy="321092"/>
                  <a:chOff x="6883538" y="15669"/>
                  <a:chExt cx="413825" cy="321092"/>
                </a:xfrm>
                <a:solidFill>
                  <a:schemeClr val="accent1"/>
                </a:solidFill>
              </p:grpSpPr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5EACF044-2356-451A-A24E-7DE4AD3E5477}"/>
                      </a:ext>
                    </a:extLst>
                  </p:cNvPr>
                  <p:cNvSpPr/>
                  <p:nvPr/>
                </p:nvSpPr>
                <p:spPr>
                  <a:xfrm>
                    <a:off x="7168220" y="15669"/>
                    <a:ext cx="129142" cy="113115"/>
                  </a:xfrm>
                  <a:custGeom>
                    <a:avLst/>
                    <a:gdLst>
                      <a:gd name="connsiteX0" fmla="*/ 0 w 129142"/>
                      <a:gd name="connsiteY0" fmla="*/ 42188 h 113115"/>
                      <a:gd name="connsiteX1" fmla="*/ 33116 w 129142"/>
                      <a:gd name="connsiteY1" fmla="*/ 71054 h 113115"/>
                      <a:gd name="connsiteX2" fmla="*/ 47200 w 129142"/>
                      <a:gd name="connsiteY2" fmla="*/ 113116 h 113115"/>
                      <a:gd name="connsiteX3" fmla="*/ 77970 w 129142"/>
                      <a:gd name="connsiteY3" fmla="*/ 96494 h 113115"/>
                      <a:gd name="connsiteX4" fmla="*/ 115210 w 129142"/>
                      <a:gd name="connsiteY4" fmla="*/ 60396 h 113115"/>
                      <a:gd name="connsiteX5" fmla="*/ 127644 w 129142"/>
                      <a:gd name="connsiteY5" fmla="*/ 34829 h 113115"/>
                      <a:gd name="connsiteX6" fmla="*/ 124662 w 129142"/>
                      <a:gd name="connsiteY6" fmla="*/ 8057 h 113115"/>
                      <a:gd name="connsiteX7" fmla="*/ 116034 w 129142"/>
                      <a:gd name="connsiteY7" fmla="*/ 0 h 113115"/>
                      <a:gd name="connsiteX8" fmla="*/ 64646 w 129142"/>
                      <a:gd name="connsiteY8" fmla="*/ 0 h 113115"/>
                      <a:gd name="connsiteX9" fmla="*/ 52149 w 129142"/>
                      <a:gd name="connsiteY9" fmla="*/ 4885 h 113115"/>
                      <a:gd name="connsiteX10" fmla="*/ 26582 w 129142"/>
                      <a:gd name="connsiteY10" fmla="*/ 19286 h 113115"/>
                      <a:gd name="connsiteX11" fmla="*/ 0 w 129142"/>
                      <a:gd name="connsiteY11" fmla="*/ 42188 h 113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9142" h="113115">
                        <a:moveTo>
                          <a:pt x="0" y="42188"/>
                        </a:moveTo>
                        <a:cubicBezTo>
                          <a:pt x="13513" y="48977"/>
                          <a:pt x="24806" y="58556"/>
                          <a:pt x="33116" y="71054"/>
                        </a:cubicBezTo>
                        <a:cubicBezTo>
                          <a:pt x="41427" y="83552"/>
                          <a:pt x="45995" y="97826"/>
                          <a:pt x="47200" y="113116"/>
                        </a:cubicBezTo>
                        <a:cubicBezTo>
                          <a:pt x="57351" y="109119"/>
                          <a:pt x="67818" y="103536"/>
                          <a:pt x="77970" y="96494"/>
                        </a:cubicBezTo>
                        <a:cubicBezTo>
                          <a:pt x="93639" y="85709"/>
                          <a:pt x="106391" y="73084"/>
                          <a:pt x="115210" y="60396"/>
                        </a:cubicBezTo>
                        <a:cubicBezTo>
                          <a:pt x="121300" y="51705"/>
                          <a:pt x="125551" y="42950"/>
                          <a:pt x="127644" y="34829"/>
                        </a:cubicBezTo>
                        <a:cubicBezTo>
                          <a:pt x="130309" y="24615"/>
                          <a:pt x="129484" y="15289"/>
                          <a:pt x="124662" y="8057"/>
                        </a:cubicBezTo>
                        <a:cubicBezTo>
                          <a:pt x="122505" y="4758"/>
                          <a:pt x="119523" y="2094"/>
                          <a:pt x="116034" y="0"/>
                        </a:cubicBezTo>
                        <a:lnTo>
                          <a:pt x="64646" y="0"/>
                        </a:lnTo>
                        <a:cubicBezTo>
                          <a:pt x="60523" y="1332"/>
                          <a:pt x="56336" y="2982"/>
                          <a:pt x="52149" y="4885"/>
                        </a:cubicBezTo>
                        <a:cubicBezTo>
                          <a:pt x="43648" y="8628"/>
                          <a:pt x="35020" y="13450"/>
                          <a:pt x="26582" y="19286"/>
                        </a:cubicBezTo>
                        <a:cubicBezTo>
                          <a:pt x="16368" y="26265"/>
                          <a:pt x="7423" y="34068"/>
                          <a:pt x="0" y="4218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035EF62-783E-4BB9-9C7D-D312D77B5000}"/>
                      </a:ext>
                    </a:extLst>
                  </p:cNvPr>
                  <p:cNvSpPr/>
                  <p:nvPr/>
                </p:nvSpPr>
                <p:spPr>
                  <a:xfrm>
                    <a:off x="6883538" y="45588"/>
                    <a:ext cx="332192" cy="291174"/>
                  </a:xfrm>
                  <a:custGeom>
                    <a:avLst/>
                    <a:gdLst>
                      <a:gd name="connsiteX0" fmla="*/ 98610 w 332192"/>
                      <a:gd name="connsiteY0" fmla="*/ 44181 h 291174"/>
                      <a:gd name="connsiteX1" fmla="*/ 14359 w 332192"/>
                      <a:gd name="connsiteY1" fmla="*/ 250048 h 291174"/>
                      <a:gd name="connsiteX2" fmla="*/ 233549 w 332192"/>
                      <a:gd name="connsiteY2" fmla="*/ 247003 h 291174"/>
                      <a:gd name="connsiteX3" fmla="*/ 331882 w 332192"/>
                      <a:gd name="connsiteY3" fmla="*/ 83198 h 291174"/>
                      <a:gd name="connsiteX4" fmla="*/ 317799 w 332192"/>
                      <a:gd name="connsiteY4" fmla="*/ 41136 h 291174"/>
                      <a:gd name="connsiteX5" fmla="*/ 284683 w 332192"/>
                      <a:gd name="connsiteY5" fmla="*/ 12207 h 291174"/>
                      <a:gd name="connsiteX6" fmla="*/ 98610 w 332192"/>
                      <a:gd name="connsiteY6" fmla="*/ 44181 h 29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2192" h="291174">
                        <a:moveTo>
                          <a:pt x="98610" y="44181"/>
                        </a:moveTo>
                        <a:cubicBezTo>
                          <a:pt x="14803" y="101849"/>
                          <a:pt x="-22881" y="194029"/>
                          <a:pt x="14359" y="250048"/>
                        </a:cubicBezTo>
                        <a:cubicBezTo>
                          <a:pt x="51599" y="306067"/>
                          <a:pt x="149806" y="304671"/>
                          <a:pt x="233549" y="247003"/>
                        </a:cubicBezTo>
                        <a:cubicBezTo>
                          <a:pt x="298703" y="202150"/>
                          <a:pt x="336006" y="136488"/>
                          <a:pt x="331882" y="83198"/>
                        </a:cubicBezTo>
                        <a:cubicBezTo>
                          <a:pt x="330741" y="67908"/>
                          <a:pt x="326110" y="53634"/>
                          <a:pt x="317799" y="41136"/>
                        </a:cubicBezTo>
                        <a:cubicBezTo>
                          <a:pt x="309488" y="28638"/>
                          <a:pt x="298196" y="18995"/>
                          <a:pt x="284683" y="12207"/>
                        </a:cubicBezTo>
                        <a:cubicBezTo>
                          <a:pt x="237545" y="-11457"/>
                          <a:pt x="163763" y="-672"/>
                          <a:pt x="98610" y="44181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00" name="Freeform: Shape 1099">
                  <a:extLst>
                    <a:ext uri="{FF2B5EF4-FFF2-40B4-BE49-F238E27FC236}">
                      <a16:creationId xmlns:a16="http://schemas.microsoft.com/office/drawing/2014/main" id="{B15D7227-9FA0-48D7-B95B-C5BC74B59895}"/>
                    </a:ext>
                  </a:extLst>
                </p:cNvPr>
                <p:cNvSpPr/>
                <p:nvPr/>
              </p:nvSpPr>
              <p:spPr>
                <a:xfrm>
                  <a:off x="6619390" y="15669"/>
                  <a:ext cx="152766" cy="38107"/>
                </a:xfrm>
                <a:custGeom>
                  <a:avLst/>
                  <a:gdLst>
                    <a:gd name="connsiteX0" fmla="*/ 0 w 152766"/>
                    <a:gd name="connsiteY0" fmla="*/ 0 h 38107"/>
                    <a:gd name="connsiteX1" fmla="*/ 45234 w 152766"/>
                    <a:gd name="connsiteY1" fmla="*/ 34322 h 38107"/>
                    <a:gd name="connsiteX2" fmla="*/ 152766 w 152766"/>
                    <a:gd name="connsiteY2" fmla="*/ 0 h 38107"/>
                    <a:gd name="connsiteX3" fmla="*/ 0 w 152766"/>
                    <a:gd name="connsiteY3" fmla="*/ 0 h 38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766" h="38107">
                      <a:moveTo>
                        <a:pt x="0" y="0"/>
                      </a:moveTo>
                      <a:cubicBezTo>
                        <a:pt x="11673" y="16495"/>
                        <a:pt x="26899" y="28549"/>
                        <a:pt x="45234" y="34322"/>
                      </a:cubicBezTo>
                      <a:cubicBezTo>
                        <a:pt x="80380" y="45487"/>
                        <a:pt x="119587" y="31340"/>
                        <a:pt x="15276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A7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51272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0">
        <p:fade/>
      </p:transition>
    </mc:Choice>
    <mc:Fallback xmlns="">
      <p:transition spd="med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350" fill="hold"/>
                                        <p:tgtEl>
                                          <p:spTgt spid="409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11" dur="3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7" dur="350" fill="hold"/>
                                        <p:tgtEl>
                                          <p:spTgt spid="438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18" presetID="6" presetClass="exit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19" dur="3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mph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Scale>
                                      <p:cBhvr>
                                        <p:cTn id="25" dur="350" fill="hold"/>
                                        <p:tgtEl>
                                          <p:spTgt spid="451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6" presetClass="exit" presetSubtype="3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27" dur="3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2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35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8" dur="1000" fill="hold"/>
                                        <p:tgtEl>
                                          <p:spTgt spid="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35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1000" fill="hold"/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23565 L 0 1.48148E-6 " pathEditMode="relative" rAng="0" ptsTypes="AA">
                                      <p:cBhvr>
                                        <p:cTn id="46" dur="1250" fill="hold"/>
                                        <p:tgtEl>
                                          <p:spTgt spid="15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178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25232 L 0 1.48148E-6 " pathEditMode="relative" rAng="0" ptsTypes="AA">
                                      <p:cBhvr>
                                        <p:cTn id="48" dur="1250" fill="hold"/>
                                        <p:tgtEl>
                                          <p:spTgt spid="17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639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emph" presetSubtype="0" repeatCount="2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0" dur="1000" fill="hold"/>
                                        <p:tgtEl>
                                          <p:spTgt spid="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4BE104B-1E26-4E8D-BACB-B96EC7A9F688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8D7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E142BFAC-F7DB-41EA-BAC2-7F23B86F4985}"/>
              </a:ext>
            </a:extLst>
          </p:cNvPr>
          <p:cNvSpPr/>
          <p:nvPr/>
        </p:nvSpPr>
        <p:spPr>
          <a:xfrm>
            <a:off x="0" y="0"/>
            <a:ext cx="12192000" cy="4821872"/>
          </a:xfrm>
          <a:custGeom>
            <a:avLst/>
            <a:gdLst>
              <a:gd name="connsiteX0" fmla="*/ 0 w 12192000"/>
              <a:gd name="connsiteY0" fmla="*/ 0 h 4821872"/>
              <a:gd name="connsiteX1" fmla="*/ 12192000 w 12192000"/>
              <a:gd name="connsiteY1" fmla="*/ 0 h 4821872"/>
              <a:gd name="connsiteX2" fmla="*/ 12192000 w 12192000"/>
              <a:gd name="connsiteY2" fmla="*/ 4821873 h 4821872"/>
              <a:gd name="connsiteX3" fmla="*/ 0 w 12192000"/>
              <a:gd name="connsiteY3" fmla="*/ 4821873 h 482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821872">
                <a:moveTo>
                  <a:pt x="0" y="0"/>
                </a:moveTo>
                <a:lnTo>
                  <a:pt x="12192000" y="0"/>
                </a:lnTo>
                <a:lnTo>
                  <a:pt x="12192000" y="4821873"/>
                </a:lnTo>
                <a:lnTo>
                  <a:pt x="0" y="4821873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" name="Graphic 708">
            <a:extLst>
              <a:ext uri="{FF2B5EF4-FFF2-40B4-BE49-F238E27FC236}">
                <a16:creationId xmlns:a16="http://schemas.microsoft.com/office/drawing/2014/main" id="{015D70AF-850C-4ECB-9F1D-70EAB6233C70}"/>
              </a:ext>
            </a:extLst>
          </p:cNvPr>
          <p:cNvGrpSpPr/>
          <p:nvPr/>
        </p:nvGrpSpPr>
        <p:grpSpPr>
          <a:xfrm>
            <a:off x="9105364" y="2694878"/>
            <a:ext cx="2430017" cy="2518339"/>
            <a:chOff x="9105364" y="2694878"/>
            <a:chExt cx="2430017" cy="2518339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3550326-5DE5-431F-ABE5-63A03E9F8A2E}"/>
                </a:ext>
              </a:extLst>
            </p:cNvPr>
            <p:cNvSpPr/>
            <p:nvPr/>
          </p:nvSpPr>
          <p:spPr>
            <a:xfrm>
              <a:off x="9105364" y="2694878"/>
              <a:ext cx="2430017" cy="651986"/>
            </a:xfrm>
            <a:custGeom>
              <a:avLst/>
              <a:gdLst>
                <a:gd name="connsiteX0" fmla="*/ 2075688 w 2430017"/>
                <a:gd name="connsiteY0" fmla="*/ 0 h 651986"/>
                <a:gd name="connsiteX1" fmla="*/ 0 w 2430017"/>
                <a:gd name="connsiteY1" fmla="*/ 95631 h 651986"/>
                <a:gd name="connsiteX2" fmla="*/ 93155 w 2430017"/>
                <a:gd name="connsiteY2" fmla="*/ 651986 h 651986"/>
                <a:gd name="connsiteX3" fmla="*/ 2063591 w 2430017"/>
                <a:gd name="connsiteY3" fmla="*/ 547688 h 651986"/>
                <a:gd name="connsiteX4" fmla="*/ 2430018 w 2430017"/>
                <a:gd name="connsiteY4" fmla="*/ 274415 h 651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0017" h="651986">
                  <a:moveTo>
                    <a:pt x="2075688" y="0"/>
                  </a:moveTo>
                  <a:lnTo>
                    <a:pt x="0" y="95631"/>
                  </a:lnTo>
                  <a:lnTo>
                    <a:pt x="93155" y="651986"/>
                  </a:lnTo>
                  <a:lnTo>
                    <a:pt x="2063591" y="547688"/>
                  </a:lnTo>
                  <a:lnTo>
                    <a:pt x="2430018" y="274415"/>
                  </a:lnTo>
                  <a:close/>
                </a:path>
              </a:pathLst>
            </a:custGeom>
            <a:solidFill>
              <a:srgbClr val="EFE8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B090031-765F-445C-8DCC-D59A5261865E}"/>
                </a:ext>
              </a:extLst>
            </p:cNvPr>
            <p:cNvSpPr/>
            <p:nvPr/>
          </p:nvSpPr>
          <p:spPr>
            <a:xfrm>
              <a:off x="10068532" y="2758149"/>
              <a:ext cx="412337" cy="2455068"/>
            </a:xfrm>
            <a:custGeom>
              <a:avLst/>
              <a:gdLst>
                <a:gd name="connsiteX0" fmla="*/ 169069 w 412337"/>
                <a:gd name="connsiteY0" fmla="*/ 0 h 2455068"/>
                <a:gd name="connsiteX1" fmla="*/ 0 w 412337"/>
                <a:gd name="connsiteY1" fmla="*/ 2667 h 2455068"/>
                <a:gd name="connsiteX2" fmla="*/ 238220 w 412337"/>
                <a:gd name="connsiteY2" fmla="*/ 2407920 h 2455068"/>
                <a:gd name="connsiteX3" fmla="*/ 242888 w 412337"/>
                <a:gd name="connsiteY3" fmla="*/ 2455069 h 2455068"/>
                <a:gd name="connsiteX4" fmla="*/ 412337 w 412337"/>
                <a:gd name="connsiteY4" fmla="*/ 2455069 h 245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37" h="2455068">
                  <a:moveTo>
                    <a:pt x="169069" y="0"/>
                  </a:moveTo>
                  <a:lnTo>
                    <a:pt x="0" y="2667"/>
                  </a:lnTo>
                  <a:lnTo>
                    <a:pt x="238220" y="2407920"/>
                  </a:lnTo>
                  <a:lnTo>
                    <a:pt x="242888" y="2455069"/>
                  </a:lnTo>
                  <a:lnTo>
                    <a:pt x="412337" y="2455069"/>
                  </a:lnTo>
                  <a:close/>
                </a:path>
              </a:pathLst>
            </a:custGeom>
            <a:solidFill>
              <a:srgbClr val="EFE8D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" name="Graphic 708">
              <a:extLst>
                <a:ext uri="{FF2B5EF4-FFF2-40B4-BE49-F238E27FC236}">
                  <a16:creationId xmlns:a16="http://schemas.microsoft.com/office/drawing/2014/main" id="{015D70AF-850C-4ECB-9F1D-70EAB6233C70}"/>
                </a:ext>
              </a:extLst>
            </p:cNvPr>
            <p:cNvGrpSpPr/>
            <p:nvPr/>
          </p:nvGrpSpPr>
          <p:grpSpPr>
            <a:xfrm>
              <a:off x="9390048" y="2893999"/>
              <a:ext cx="1681091" cy="238893"/>
              <a:chOff x="9390048" y="2893999"/>
              <a:chExt cx="1681091" cy="238893"/>
            </a:xfrm>
            <a:solidFill>
              <a:srgbClr val="A9A69C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F272C58F-4336-48FF-883B-676716CA409D}"/>
                  </a:ext>
                </a:extLst>
              </p:cNvPr>
              <p:cNvSpPr/>
              <p:nvPr/>
            </p:nvSpPr>
            <p:spPr>
              <a:xfrm>
                <a:off x="9390048" y="2958665"/>
                <a:ext cx="123947" cy="174227"/>
              </a:xfrm>
              <a:custGeom>
                <a:avLst/>
                <a:gdLst>
                  <a:gd name="connsiteX0" fmla="*/ 123938 w 123947"/>
                  <a:gd name="connsiteY0" fmla="*/ 23726 h 174227"/>
                  <a:gd name="connsiteX1" fmla="*/ 121843 w 123947"/>
                  <a:gd name="connsiteY1" fmla="*/ 26965 h 174227"/>
                  <a:gd name="connsiteX2" fmla="*/ 78790 w 123947"/>
                  <a:gd name="connsiteY2" fmla="*/ 27346 h 174227"/>
                  <a:gd name="connsiteX3" fmla="*/ 80218 w 123947"/>
                  <a:gd name="connsiteY3" fmla="*/ 86782 h 174227"/>
                  <a:gd name="connsiteX4" fmla="*/ 82981 w 123947"/>
                  <a:gd name="connsiteY4" fmla="*/ 128596 h 174227"/>
                  <a:gd name="connsiteX5" fmla="*/ 85743 w 123947"/>
                  <a:gd name="connsiteY5" fmla="*/ 170411 h 174227"/>
                  <a:gd name="connsiteX6" fmla="*/ 82314 w 123947"/>
                  <a:gd name="connsiteY6" fmla="*/ 173078 h 174227"/>
                  <a:gd name="connsiteX7" fmla="*/ 75646 w 123947"/>
                  <a:gd name="connsiteY7" fmla="*/ 172983 h 174227"/>
                  <a:gd name="connsiteX8" fmla="*/ 68788 w 123947"/>
                  <a:gd name="connsiteY8" fmla="*/ 172888 h 174227"/>
                  <a:gd name="connsiteX9" fmla="*/ 62121 w 123947"/>
                  <a:gd name="connsiteY9" fmla="*/ 173554 h 174227"/>
                  <a:gd name="connsiteX10" fmla="*/ 55453 w 123947"/>
                  <a:gd name="connsiteY10" fmla="*/ 174221 h 174227"/>
                  <a:gd name="connsiteX11" fmla="*/ 52310 w 123947"/>
                  <a:gd name="connsiteY11" fmla="*/ 171268 h 174227"/>
                  <a:gd name="connsiteX12" fmla="*/ 51739 w 123947"/>
                  <a:gd name="connsiteY12" fmla="*/ 129644 h 174227"/>
                  <a:gd name="connsiteX13" fmla="*/ 51167 w 123947"/>
                  <a:gd name="connsiteY13" fmla="*/ 87925 h 174227"/>
                  <a:gd name="connsiteX14" fmla="*/ 47357 w 123947"/>
                  <a:gd name="connsiteY14" fmla="*/ 28584 h 174227"/>
                  <a:gd name="connsiteX15" fmla="*/ 1542 w 123947"/>
                  <a:gd name="connsiteY15" fmla="*/ 32489 h 174227"/>
                  <a:gd name="connsiteX16" fmla="*/ 18 w 123947"/>
                  <a:gd name="connsiteY16" fmla="*/ 31346 h 174227"/>
                  <a:gd name="connsiteX17" fmla="*/ 875 w 123947"/>
                  <a:gd name="connsiteY17" fmla="*/ 24964 h 174227"/>
                  <a:gd name="connsiteX18" fmla="*/ 2209 w 123947"/>
                  <a:gd name="connsiteY18" fmla="*/ 18583 h 174227"/>
                  <a:gd name="connsiteX19" fmla="*/ 3447 w 123947"/>
                  <a:gd name="connsiteY19" fmla="*/ 6772 h 174227"/>
                  <a:gd name="connsiteX20" fmla="*/ 5447 w 123947"/>
                  <a:gd name="connsiteY20" fmla="*/ 5152 h 174227"/>
                  <a:gd name="connsiteX21" fmla="*/ 6876 w 123947"/>
                  <a:gd name="connsiteY21" fmla="*/ 5248 h 174227"/>
                  <a:gd name="connsiteX22" fmla="*/ 63645 w 123947"/>
                  <a:gd name="connsiteY22" fmla="*/ 5438 h 174227"/>
                  <a:gd name="connsiteX23" fmla="*/ 103269 w 123947"/>
                  <a:gd name="connsiteY23" fmla="*/ 1914 h 174227"/>
                  <a:gd name="connsiteX24" fmla="*/ 118890 w 123947"/>
                  <a:gd name="connsiteY24" fmla="*/ 9 h 174227"/>
                  <a:gd name="connsiteX25" fmla="*/ 122509 w 123947"/>
                  <a:gd name="connsiteY25" fmla="*/ 2009 h 174227"/>
                  <a:gd name="connsiteX26" fmla="*/ 122795 w 123947"/>
                  <a:gd name="connsiteY26" fmla="*/ 13820 h 174227"/>
                  <a:gd name="connsiteX27" fmla="*/ 123367 w 123947"/>
                  <a:gd name="connsiteY27" fmla="*/ 18678 h 174227"/>
                  <a:gd name="connsiteX28" fmla="*/ 123938 w 123947"/>
                  <a:gd name="connsiteY28" fmla="*/ 23726 h 174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3947" h="174227">
                    <a:moveTo>
                      <a:pt x="123938" y="23726"/>
                    </a:moveTo>
                    <a:cubicBezTo>
                      <a:pt x="124033" y="25822"/>
                      <a:pt x="123367" y="26869"/>
                      <a:pt x="121843" y="26965"/>
                    </a:cubicBezTo>
                    <a:cubicBezTo>
                      <a:pt x="119557" y="27060"/>
                      <a:pt x="105269" y="27155"/>
                      <a:pt x="78790" y="27346"/>
                    </a:cubicBezTo>
                    <a:cubicBezTo>
                      <a:pt x="79075" y="52015"/>
                      <a:pt x="79552" y="71827"/>
                      <a:pt x="80218" y="86782"/>
                    </a:cubicBezTo>
                    <a:cubicBezTo>
                      <a:pt x="80599" y="96116"/>
                      <a:pt x="81552" y="110023"/>
                      <a:pt x="82981" y="128596"/>
                    </a:cubicBezTo>
                    <a:cubicBezTo>
                      <a:pt x="84409" y="147170"/>
                      <a:pt x="85362" y="161172"/>
                      <a:pt x="85743" y="170411"/>
                    </a:cubicBezTo>
                    <a:cubicBezTo>
                      <a:pt x="85838" y="172126"/>
                      <a:pt x="84695" y="172983"/>
                      <a:pt x="82314" y="173078"/>
                    </a:cubicBezTo>
                    <a:cubicBezTo>
                      <a:pt x="80885" y="173173"/>
                      <a:pt x="78599" y="173078"/>
                      <a:pt x="75646" y="172983"/>
                    </a:cubicBezTo>
                    <a:cubicBezTo>
                      <a:pt x="72598" y="172888"/>
                      <a:pt x="70408" y="172888"/>
                      <a:pt x="68788" y="172888"/>
                    </a:cubicBezTo>
                    <a:cubicBezTo>
                      <a:pt x="67360" y="172983"/>
                      <a:pt x="65074" y="173173"/>
                      <a:pt x="62121" y="173554"/>
                    </a:cubicBezTo>
                    <a:cubicBezTo>
                      <a:pt x="59168" y="173935"/>
                      <a:pt x="56882" y="174126"/>
                      <a:pt x="55453" y="174221"/>
                    </a:cubicBezTo>
                    <a:cubicBezTo>
                      <a:pt x="53453" y="174316"/>
                      <a:pt x="52405" y="173364"/>
                      <a:pt x="52310" y="171268"/>
                    </a:cubicBezTo>
                    <a:cubicBezTo>
                      <a:pt x="51929" y="162029"/>
                      <a:pt x="51739" y="148218"/>
                      <a:pt x="51739" y="129644"/>
                    </a:cubicBezTo>
                    <a:cubicBezTo>
                      <a:pt x="51739" y="111166"/>
                      <a:pt x="51548" y="97164"/>
                      <a:pt x="51167" y="87925"/>
                    </a:cubicBezTo>
                    <a:cubicBezTo>
                      <a:pt x="50596" y="73542"/>
                      <a:pt x="49262" y="53730"/>
                      <a:pt x="47357" y="28584"/>
                    </a:cubicBezTo>
                    <a:cubicBezTo>
                      <a:pt x="26497" y="30775"/>
                      <a:pt x="11257" y="32013"/>
                      <a:pt x="1542" y="32489"/>
                    </a:cubicBezTo>
                    <a:cubicBezTo>
                      <a:pt x="589" y="32489"/>
                      <a:pt x="113" y="32108"/>
                      <a:pt x="18" y="31346"/>
                    </a:cubicBezTo>
                    <a:cubicBezTo>
                      <a:pt x="-77" y="29917"/>
                      <a:pt x="208" y="27727"/>
                      <a:pt x="875" y="24964"/>
                    </a:cubicBezTo>
                    <a:cubicBezTo>
                      <a:pt x="1637" y="21345"/>
                      <a:pt x="2018" y="19249"/>
                      <a:pt x="2209" y="18583"/>
                    </a:cubicBezTo>
                    <a:cubicBezTo>
                      <a:pt x="2209" y="15725"/>
                      <a:pt x="2685" y="11820"/>
                      <a:pt x="3447" y="6772"/>
                    </a:cubicBezTo>
                    <a:cubicBezTo>
                      <a:pt x="3828" y="5724"/>
                      <a:pt x="4495" y="5152"/>
                      <a:pt x="5447" y="5152"/>
                    </a:cubicBezTo>
                    <a:lnTo>
                      <a:pt x="6876" y="5248"/>
                    </a:lnTo>
                    <a:cubicBezTo>
                      <a:pt x="35546" y="5724"/>
                      <a:pt x="54501" y="5819"/>
                      <a:pt x="63645" y="5438"/>
                    </a:cubicBezTo>
                    <a:cubicBezTo>
                      <a:pt x="71741" y="5057"/>
                      <a:pt x="84981" y="3914"/>
                      <a:pt x="103269" y="1914"/>
                    </a:cubicBezTo>
                    <a:cubicBezTo>
                      <a:pt x="115747" y="580"/>
                      <a:pt x="120985" y="-86"/>
                      <a:pt x="118890" y="9"/>
                    </a:cubicBezTo>
                    <a:cubicBezTo>
                      <a:pt x="120985" y="-86"/>
                      <a:pt x="122224" y="580"/>
                      <a:pt x="122509" y="2009"/>
                    </a:cubicBezTo>
                    <a:cubicBezTo>
                      <a:pt x="122319" y="1152"/>
                      <a:pt x="122414" y="5057"/>
                      <a:pt x="122795" y="13820"/>
                    </a:cubicBezTo>
                    <a:cubicBezTo>
                      <a:pt x="122795" y="14868"/>
                      <a:pt x="122986" y="16487"/>
                      <a:pt x="123367" y="18678"/>
                    </a:cubicBezTo>
                    <a:cubicBezTo>
                      <a:pt x="123652" y="20964"/>
                      <a:pt x="123843" y="22583"/>
                      <a:pt x="123938" y="23726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738A803-9AA3-424A-AE6E-01C9091CE690}"/>
                  </a:ext>
                </a:extLst>
              </p:cNvPr>
              <p:cNvSpPr/>
              <p:nvPr/>
            </p:nvSpPr>
            <p:spPr>
              <a:xfrm>
                <a:off x="9527402" y="2955052"/>
                <a:ext cx="138603" cy="174030"/>
              </a:xfrm>
              <a:custGeom>
                <a:avLst/>
                <a:gdLst>
                  <a:gd name="connsiteX0" fmla="*/ 138603 w 138603"/>
                  <a:gd name="connsiteY0" fmla="*/ 167547 h 174030"/>
                  <a:gd name="connsiteX1" fmla="*/ 136698 w 138603"/>
                  <a:gd name="connsiteY1" fmla="*/ 168595 h 174030"/>
                  <a:gd name="connsiteX2" fmla="*/ 129650 w 138603"/>
                  <a:gd name="connsiteY2" fmla="*/ 168499 h 174030"/>
                  <a:gd name="connsiteX3" fmla="*/ 122601 w 138603"/>
                  <a:gd name="connsiteY3" fmla="*/ 168404 h 174030"/>
                  <a:gd name="connsiteX4" fmla="*/ 115076 w 138603"/>
                  <a:gd name="connsiteY4" fmla="*/ 169071 h 174030"/>
                  <a:gd name="connsiteX5" fmla="*/ 107552 w 138603"/>
                  <a:gd name="connsiteY5" fmla="*/ 169738 h 174030"/>
                  <a:gd name="connsiteX6" fmla="*/ 103170 w 138603"/>
                  <a:gd name="connsiteY6" fmla="*/ 166880 h 174030"/>
                  <a:gd name="connsiteX7" fmla="*/ 78881 w 138603"/>
                  <a:gd name="connsiteY7" fmla="*/ 116683 h 174030"/>
                  <a:gd name="connsiteX8" fmla="*/ 69833 w 138603"/>
                  <a:gd name="connsiteY8" fmla="*/ 111730 h 174030"/>
                  <a:gd name="connsiteX9" fmla="*/ 58784 w 138603"/>
                  <a:gd name="connsiteY9" fmla="*/ 112111 h 174030"/>
                  <a:gd name="connsiteX10" fmla="*/ 38876 w 138603"/>
                  <a:gd name="connsiteY10" fmla="*/ 113445 h 174030"/>
                  <a:gd name="connsiteX11" fmla="*/ 36590 w 138603"/>
                  <a:gd name="connsiteY11" fmla="*/ 119731 h 174030"/>
                  <a:gd name="connsiteX12" fmla="*/ 38495 w 138603"/>
                  <a:gd name="connsiteY12" fmla="*/ 145163 h 174030"/>
                  <a:gd name="connsiteX13" fmla="*/ 40305 w 138603"/>
                  <a:gd name="connsiteY13" fmla="*/ 170404 h 174030"/>
                  <a:gd name="connsiteX14" fmla="*/ 38019 w 138603"/>
                  <a:gd name="connsiteY14" fmla="*/ 173071 h 174030"/>
                  <a:gd name="connsiteX15" fmla="*/ 30685 w 138603"/>
                  <a:gd name="connsiteY15" fmla="*/ 172881 h 174030"/>
                  <a:gd name="connsiteX16" fmla="*/ 23160 w 138603"/>
                  <a:gd name="connsiteY16" fmla="*/ 172690 h 174030"/>
                  <a:gd name="connsiteX17" fmla="*/ 16874 w 138603"/>
                  <a:gd name="connsiteY17" fmla="*/ 173357 h 174030"/>
                  <a:gd name="connsiteX18" fmla="*/ 10587 w 138603"/>
                  <a:gd name="connsiteY18" fmla="*/ 174024 h 174030"/>
                  <a:gd name="connsiteX19" fmla="*/ 7444 w 138603"/>
                  <a:gd name="connsiteY19" fmla="*/ 171357 h 174030"/>
                  <a:gd name="connsiteX20" fmla="*/ 6968 w 138603"/>
                  <a:gd name="connsiteY20" fmla="*/ 130780 h 174030"/>
                  <a:gd name="connsiteX21" fmla="*/ 6491 w 138603"/>
                  <a:gd name="connsiteY21" fmla="*/ 90204 h 174030"/>
                  <a:gd name="connsiteX22" fmla="*/ 205 w 138603"/>
                  <a:gd name="connsiteY22" fmla="*/ 8479 h 174030"/>
                  <a:gd name="connsiteX23" fmla="*/ 14 w 138603"/>
                  <a:gd name="connsiteY23" fmla="*/ 6574 h 174030"/>
                  <a:gd name="connsiteX24" fmla="*/ 4967 w 138603"/>
                  <a:gd name="connsiteY24" fmla="*/ 3907 h 174030"/>
                  <a:gd name="connsiteX25" fmla="*/ 36209 w 138603"/>
                  <a:gd name="connsiteY25" fmla="*/ 2002 h 174030"/>
                  <a:gd name="connsiteX26" fmla="*/ 67356 w 138603"/>
                  <a:gd name="connsiteY26" fmla="*/ 97 h 174030"/>
                  <a:gd name="connsiteX27" fmla="*/ 111076 w 138603"/>
                  <a:gd name="connsiteY27" fmla="*/ 11146 h 174030"/>
                  <a:gd name="connsiteX28" fmla="*/ 130697 w 138603"/>
                  <a:gd name="connsiteY28" fmla="*/ 50675 h 174030"/>
                  <a:gd name="connsiteX29" fmla="*/ 127078 w 138603"/>
                  <a:gd name="connsiteY29" fmla="*/ 79155 h 174030"/>
                  <a:gd name="connsiteX30" fmla="*/ 108980 w 138603"/>
                  <a:gd name="connsiteY30" fmla="*/ 100681 h 174030"/>
                  <a:gd name="connsiteX31" fmla="*/ 106790 w 138603"/>
                  <a:gd name="connsiteY31" fmla="*/ 103825 h 174030"/>
                  <a:gd name="connsiteX32" fmla="*/ 122696 w 138603"/>
                  <a:gd name="connsiteY32" fmla="*/ 135543 h 174030"/>
                  <a:gd name="connsiteX33" fmla="*/ 138603 w 138603"/>
                  <a:gd name="connsiteY33" fmla="*/ 167547 h 174030"/>
                  <a:gd name="connsiteX34" fmla="*/ 100694 w 138603"/>
                  <a:gd name="connsiteY34" fmla="*/ 58867 h 174030"/>
                  <a:gd name="connsiteX35" fmla="*/ 86787 w 138603"/>
                  <a:gd name="connsiteY35" fmla="*/ 30006 h 174030"/>
                  <a:gd name="connsiteX36" fmla="*/ 52973 w 138603"/>
                  <a:gd name="connsiteY36" fmla="*/ 26005 h 174030"/>
                  <a:gd name="connsiteX37" fmla="*/ 33066 w 138603"/>
                  <a:gd name="connsiteY37" fmla="*/ 30006 h 174030"/>
                  <a:gd name="connsiteX38" fmla="*/ 33733 w 138603"/>
                  <a:gd name="connsiteY38" fmla="*/ 65153 h 174030"/>
                  <a:gd name="connsiteX39" fmla="*/ 34685 w 138603"/>
                  <a:gd name="connsiteY39" fmla="*/ 88299 h 174030"/>
                  <a:gd name="connsiteX40" fmla="*/ 36305 w 138603"/>
                  <a:gd name="connsiteY40" fmla="*/ 88680 h 174030"/>
                  <a:gd name="connsiteX41" fmla="*/ 43448 w 138603"/>
                  <a:gd name="connsiteY41" fmla="*/ 88966 h 174030"/>
                  <a:gd name="connsiteX42" fmla="*/ 68309 w 138603"/>
                  <a:gd name="connsiteY42" fmla="*/ 88489 h 174030"/>
                  <a:gd name="connsiteX43" fmla="*/ 100694 w 138603"/>
                  <a:gd name="connsiteY43" fmla="*/ 58867 h 17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38603" h="174030">
                    <a:moveTo>
                      <a:pt x="138603" y="167547"/>
                    </a:moveTo>
                    <a:cubicBezTo>
                      <a:pt x="138603" y="168214"/>
                      <a:pt x="138032" y="168499"/>
                      <a:pt x="136698" y="168595"/>
                    </a:cubicBezTo>
                    <a:cubicBezTo>
                      <a:pt x="135174" y="168690"/>
                      <a:pt x="132793" y="168595"/>
                      <a:pt x="129650" y="168499"/>
                    </a:cubicBezTo>
                    <a:cubicBezTo>
                      <a:pt x="126506" y="168404"/>
                      <a:pt x="124125" y="168404"/>
                      <a:pt x="122601" y="168404"/>
                    </a:cubicBezTo>
                    <a:cubicBezTo>
                      <a:pt x="120887" y="168499"/>
                      <a:pt x="118410" y="168690"/>
                      <a:pt x="115076" y="169071"/>
                    </a:cubicBezTo>
                    <a:cubicBezTo>
                      <a:pt x="111743" y="169452"/>
                      <a:pt x="109171" y="169642"/>
                      <a:pt x="107552" y="169738"/>
                    </a:cubicBezTo>
                    <a:cubicBezTo>
                      <a:pt x="105647" y="169833"/>
                      <a:pt x="104218" y="168880"/>
                      <a:pt x="103170" y="166880"/>
                    </a:cubicBezTo>
                    <a:cubicBezTo>
                      <a:pt x="100313" y="161451"/>
                      <a:pt x="92216" y="144782"/>
                      <a:pt x="78881" y="116683"/>
                    </a:cubicBezTo>
                    <a:cubicBezTo>
                      <a:pt x="77548" y="113826"/>
                      <a:pt x="74500" y="112207"/>
                      <a:pt x="69833" y="111730"/>
                    </a:cubicBezTo>
                    <a:cubicBezTo>
                      <a:pt x="68785" y="111730"/>
                      <a:pt x="65070" y="111826"/>
                      <a:pt x="58784" y="112111"/>
                    </a:cubicBezTo>
                    <a:cubicBezTo>
                      <a:pt x="47639" y="112588"/>
                      <a:pt x="40972" y="113064"/>
                      <a:pt x="38876" y="113445"/>
                    </a:cubicBezTo>
                    <a:cubicBezTo>
                      <a:pt x="37162" y="113731"/>
                      <a:pt x="36400" y="115826"/>
                      <a:pt x="36590" y="119731"/>
                    </a:cubicBezTo>
                    <a:cubicBezTo>
                      <a:pt x="36876" y="125351"/>
                      <a:pt x="37448" y="133828"/>
                      <a:pt x="38495" y="145163"/>
                    </a:cubicBezTo>
                    <a:cubicBezTo>
                      <a:pt x="39543" y="156403"/>
                      <a:pt x="40115" y="164880"/>
                      <a:pt x="40305" y="170404"/>
                    </a:cubicBezTo>
                    <a:cubicBezTo>
                      <a:pt x="40400" y="172119"/>
                      <a:pt x="39638" y="172976"/>
                      <a:pt x="38019" y="173071"/>
                    </a:cubicBezTo>
                    <a:cubicBezTo>
                      <a:pt x="36400" y="173167"/>
                      <a:pt x="33923" y="173071"/>
                      <a:pt x="30685" y="172881"/>
                    </a:cubicBezTo>
                    <a:cubicBezTo>
                      <a:pt x="27351" y="172690"/>
                      <a:pt x="24875" y="172595"/>
                      <a:pt x="23160" y="172690"/>
                    </a:cubicBezTo>
                    <a:cubicBezTo>
                      <a:pt x="21827" y="172786"/>
                      <a:pt x="19636" y="172976"/>
                      <a:pt x="16874" y="173357"/>
                    </a:cubicBezTo>
                    <a:cubicBezTo>
                      <a:pt x="14016" y="173738"/>
                      <a:pt x="11921" y="173929"/>
                      <a:pt x="10587" y="174024"/>
                    </a:cubicBezTo>
                    <a:cubicBezTo>
                      <a:pt x="8587" y="174119"/>
                      <a:pt x="7539" y="173262"/>
                      <a:pt x="7444" y="171357"/>
                    </a:cubicBezTo>
                    <a:cubicBezTo>
                      <a:pt x="7063" y="162403"/>
                      <a:pt x="6872" y="148878"/>
                      <a:pt x="6968" y="130780"/>
                    </a:cubicBezTo>
                    <a:cubicBezTo>
                      <a:pt x="7063" y="112778"/>
                      <a:pt x="6872" y="99253"/>
                      <a:pt x="6491" y="90204"/>
                    </a:cubicBezTo>
                    <a:cubicBezTo>
                      <a:pt x="5444" y="64677"/>
                      <a:pt x="3348" y="37435"/>
                      <a:pt x="205" y="8479"/>
                    </a:cubicBezTo>
                    <a:lnTo>
                      <a:pt x="14" y="6574"/>
                    </a:lnTo>
                    <a:cubicBezTo>
                      <a:pt x="-176" y="4955"/>
                      <a:pt x="1538" y="4098"/>
                      <a:pt x="4967" y="3907"/>
                    </a:cubicBezTo>
                    <a:cubicBezTo>
                      <a:pt x="11921" y="3622"/>
                      <a:pt x="22303" y="2955"/>
                      <a:pt x="36209" y="2002"/>
                    </a:cubicBezTo>
                    <a:cubicBezTo>
                      <a:pt x="50116" y="1050"/>
                      <a:pt x="60403" y="478"/>
                      <a:pt x="67356" y="97"/>
                    </a:cubicBezTo>
                    <a:cubicBezTo>
                      <a:pt x="85358" y="-665"/>
                      <a:pt x="99932" y="3050"/>
                      <a:pt x="111076" y="11146"/>
                    </a:cubicBezTo>
                    <a:cubicBezTo>
                      <a:pt x="123458" y="20100"/>
                      <a:pt x="130031" y="33244"/>
                      <a:pt x="130697" y="50675"/>
                    </a:cubicBezTo>
                    <a:cubicBezTo>
                      <a:pt x="131174" y="62677"/>
                      <a:pt x="129935" y="72106"/>
                      <a:pt x="127078" y="79155"/>
                    </a:cubicBezTo>
                    <a:cubicBezTo>
                      <a:pt x="124030" y="86584"/>
                      <a:pt x="117934" y="93728"/>
                      <a:pt x="108980" y="100681"/>
                    </a:cubicBezTo>
                    <a:cubicBezTo>
                      <a:pt x="107456" y="101824"/>
                      <a:pt x="106790" y="102872"/>
                      <a:pt x="106790" y="103825"/>
                    </a:cubicBezTo>
                    <a:cubicBezTo>
                      <a:pt x="106885" y="104968"/>
                      <a:pt x="112124" y="115540"/>
                      <a:pt x="122696" y="135543"/>
                    </a:cubicBezTo>
                    <a:cubicBezTo>
                      <a:pt x="133269" y="155641"/>
                      <a:pt x="138603" y="166309"/>
                      <a:pt x="138603" y="167547"/>
                    </a:cubicBezTo>
                    <a:close/>
                    <a:moveTo>
                      <a:pt x="100694" y="58867"/>
                    </a:moveTo>
                    <a:cubicBezTo>
                      <a:pt x="100122" y="44198"/>
                      <a:pt x="95455" y="34578"/>
                      <a:pt x="86787" y="30006"/>
                    </a:cubicBezTo>
                    <a:cubicBezTo>
                      <a:pt x="80405" y="26672"/>
                      <a:pt x="69166" y="25243"/>
                      <a:pt x="52973" y="26005"/>
                    </a:cubicBezTo>
                    <a:cubicBezTo>
                      <a:pt x="39829" y="26577"/>
                      <a:pt x="33257" y="27910"/>
                      <a:pt x="33066" y="30006"/>
                    </a:cubicBezTo>
                    <a:cubicBezTo>
                      <a:pt x="32685" y="34387"/>
                      <a:pt x="32876" y="46103"/>
                      <a:pt x="33733" y="65153"/>
                    </a:cubicBezTo>
                    <a:lnTo>
                      <a:pt x="34685" y="88299"/>
                    </a:lnTo>
                    <a:cubicBezTo>
                      <a:pt x="34971" y="88489"/>
                      <a:pt x="35447" y="88585"/>
                      <a:pt x="36305" y="88680"/>
                    </a:cubicBezTo>
                    <a:cubicBezTo>
                      <a:pt x="37733" y="88775"/>
                      <a:pt x="40210" y="88870"/>
                      <a:pt x="43448" y="88966"/>
                    </a:cubicBezTo>
                    <a:cubicBezTo>
                      <a:pt x="51164" y="89061"/>
                      <a:pt x="59450" y="88870"/>
                      <a:pt x="68309" y="88489"/>
                    </a:cubicBezTo>
                    <a:cubicBezTo>
                      <a:pt x="90788" y="87632"/>
                      <a:pt x="101551" y="77726"/>
                      <a:pt x="100694" y="58867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5836D934-451D-45E8-B3B0-B663EC9CC072}"/>
                  </a:ext>
                </a:extLst>
              </p:cNvPr>
              <p:cNvSpPr/>
              <p:nvPr/>
            </p:nvSpPr>
            <p:spPr>
              <a:xfrm>
                <a:off x="9671149" y="2946100"/>
                <a:ext cx="161543" cy="177270"/>
              </a:xfrm>
              <a:custGeom>
                <a:avLst/>
                <a:gdLst>
                  <a:gd name="connsiteX0" fmla="*/ 161544 w 161543"/>
                  <a:gd name="connsiteY0" fmla="*/ 169069 h 177270"/>
                  <a:gd name="connsiteX1" fmla="*/ 158686 w 161543"/>
                  <a:gd name="connsiteY1" fmla="*/ 170688 h 177270"/>
                  <a:gd name="connsiteX2" fmla="*/ 151924 w 161543"/>
                  <a:gd name="connsiteY2" fmla="*/ 170593 h 177270"/>
                  <a:gd name="connsiteX3" fmla="*/ 145161 w 161543"/>
                  <a:gd name="connsiteY3" fmla="*/ 170498 h 177270"/>
                  <a:gd name="connsiteX4" fmla="*/ 138303 w 161543"/>
                  <a:gd name="connsiteY4" fmla="*/ 171164 h 177270"/>
                  <a:gd name="connsiteX5" fmla="*/ 131445 w 161543"/>
                  <a:gd name="connsiteY5" fmla="*/ 171831 h 177270"/>
                  <a:gd name="connsiteX6" fmla="*/ 122015 w 161543"/>
                  <a:gd name="connsiteY6" fmla="*/ 153829 h 177270"/>
                  <a:gd name="connsiteX7" fmla="*/ 110490 w 161543"/>
                  <a:gd name="connsiteY7" fmla="*/ 135636 h 177270"/>
                  <a:gd name="connsiteX8" fmla="*/ 87058 w 161543"/>
                  <a:gd name="connsiteY8" fmla="*/ 136398 h 177270"/>
                  <a:gd name="connsiteX9" fmla="*/ 67913 w 161543"/>
                  <a:gd name="connsiteY9" fmla="*/ 137160 h 177270"/>
                  <a:gd name="connsiteX10" fmla="*/ 45148 w 161543"/>
                  <a:gd name="connsiteY10" fmla="*/ 138398 h 177270"/>
                  <a:gd name="connsiteX11" fmla="*/ 36671 w 161543"/>
                  <a:gd name="connsiteY11" fmla="*/ 157448 h 177270"/>
                  <a:gd name="connsiteX12" fmla="*/ 29813 w 161543"/>
                  <a:gd name="connsiteY12" fmla="*/ 176117 h 177270"/>
                  <a:gd name="connsiteX13" fmla="*/ 2476 w 161543"/>
                  <a:gd name="connsiteY13" fmla="*/ 177260 h 177270"/>
                  <a:gd name="connsiteX14" fmla="*/ 0 w 161543"/>
                  <a:gd name="connsiteY14" fmla="*/ 175641 h 177270"/>
                  <a:gd name="connsiteX15" fmla="*/ 1429 w 161543"/>
                  <a:gd name="connsiteY15" fmla="*/ 170117 h 177270"/>
                  <a:gd name="connsiteX16" fmla="*/ 27718 w 161543"/>
                  <a:gd name="connsiteY16" fmla="*/ 87535 h 177270"/>
                  <a:gd name="connsiteX17" fmla="*/ 48101 w 161543"/>
                  <a:gd name="connsiteY17" fmla="*/ 29908 h 177270"/>
                  <a:gd name="connsiteX18" fmla="*/ 56293 w 161543"/>
                  <a:gd name="connsiteY18" fmla="*/ 6096 h 177270"/>
                  <a:gd name="connsiteX19" fmla="*/ 59246 w 161543"/>
                  <a:gd name="connsiteY19" fmla="*/ 1333 h 177270"/>
                  <a:gd name="connsiteX20" fmla="*/ 66103 w 161543"/>
                  <a:gd name="connsiteY20" fmla="*/ 1619 h 177270"/>
                  <a:gd name="connsiteX21" fmla="*/ 72961 w 161543"/>
                  <a:gd name="connsiteY21" fmla="*/ 1905 h 177270"/>
                  <a:gd name="connsiteX22" fmla="*/ 79534 w 161543"/>
                  <a:gd name="connsiteY22" fmla="*/ 953 h 177270"/>
                  <a:gd name="connsiteX23" fmla="*/ 86011 w 161543"/>
                  <a:gd name="connsiteY23" fmla="*/ 0 h 177270"/>
                  <a:gd name="connsiteX24" fmla="*/ 89249 w 161543"/>
                  <a:gd name="connsiteY24" fmla="*/ 4382 h 177270"/>
                  <a:gd name="connsiteX25" fmla="*/ 121063 w 161543"/>
                  <a:gd name="connsiteY25" fmla="*/ 76391 h 177270"/>
                  <a:gd name="connsiteX26" fmla="*/ 161544 w 161543"/>
                  <a:gd name="connsiteY26" fmla="*/ 169069 h 177270"/>
                  <a:gd name="connsiteX27" fmla="*/ 102108 w 161543"/>
                  <a:gd name="connsiteY27" fmla="*/ 104394 h 177270"/>
                  <a:gd name="connsiteX28" fmla="*/ 89821 w 161543"/>
                  <a:gd name="connsiteY28" fmla="*/ 73343 h 177270"/>
                  <a:gd name="connsiteX29" fmla="*/ 73342 w 161543"/>
                  <a:gd name="connsiteY29" fmla="*/ 38291 h 177270"/>
                  <a:gd name="connsiteX30" fmla="*/ 51054 w 161543"/>
                  <a:gd name="connsiteY30" fmla="*/ 106490 h 177270"/>
                  <a:gd name="connsiteX31" fmla="*/ 60484 w 161543"/>
                  <a:gd name="connsiteY31" fmla="*/ 110966 h 177270"/>
                  <a:gd name="connsiteX32" fmla="*/ 72390 w 161543"/>
                  <a:gd name="connsiteY32" fmla="*/ 110585 h 177270"/>
                  <a:gd name="connsiteX33" fmla="*/ 84868 w 161543"/>
                  <a:gd name="connsiteY33" fmla="*/ 110014 h 177270"/>
                  <a:gd name="connsiteX34" fmla="*/ 102108 w 161543"/>
                  <a:gd name="connsiteY34" fmla="*/ 104394 h 177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1543" h="177270">
                    <a:moveTo>
                      <a:pt x="161544" y="169069"/>
                    </a:moveTo>
                    <a:cubicBezTo>
                      <a:pt x="161544" y="170021"/>
                      <a:pt x="160592" y="170593"/>
                      <a:pt x="158686" y="170688"/>
                    </a:cubicBezTo>
                    <a:cubicBezTo>
                      <a:pt x="157163" y="170783"/>
                      <a:pt x="154877" y="170688"/>
                      <a:pt x="151924" y="170593"/>
                    </a:cubicBezTo>
                    <a:cubicBezTo>
                      <a:pt x="148971" y="170498"/>
                      <a:pt x="146685" y="170402"/>
                      <a:pt x="145161" y="170498"/>
                    </a:cubicBezTo>
                    <a:cubicBezTo>
                      <a:pt x="143637" y="170593"/>
                      <a:pt x="141351" y="170783"/>
                      <a:pt x="138303" y="171164"/>
                    </a:cubicBezTo>
                    <a:cubicBezTo>
                      <a:pt x="135255" y="171545"/>
                      <a:pt x="132969" y="171736"/>
                      <a:pt x="131445" y="171831"/>
                    </a:cubicBezTo>
                    <a:cubicBezTo>
                      <a:pt x="129159" y="171926"/>
                      <a:pt x="126016" y="165926"/>
                      <a:pt x="122015" y="153829"/>
                    </a:cubicBezTo>
                    <a:cubicBezTo>
                      <a:pt x="118015" y="141732"/>
                      <a:pt x="114109" y="135636"/>
                      <a:pt x="110490" y="135636"/>
                    </a:cubicBezTo>
                    <a:cubicBezTo>
                      <a:pt x="107442" y="135636"/>
                      <a:pt x="99631" y="135826"/>
                      <a:pt x="87058" y="136398"/>
                    </a:cubicBezTo>
                    <a:lnTo>
                      <a:pt x="67913" y="137160"/>
                    </a:lnTo>
                    <a:cubicBezTo>
                      <a:pt x="54578" y="137731"/>
                      <a:pt x="46958" y="138113"/>
                      <a:pt x="45148" y="138398"/>
                    </a:cubicBezTo>
                    <a:cubicBezTo>
                      <a:pt x="42291" y="138779"/>
                      <a:pt x="39433" y="145161"/>
                      <a:pt x="36671" y="157448"/>
                    </a:cubicBezTo>
                    <a:cubicBezTo>
                      <a:pt x="33909" y="169831"/>
                      <a:pt x="31623" y="176022"/>
                      <a:pt x="29813" y="176117"/>
                    </a:cubicBezTo>
                    <a:lnTo>
                      <a:pt x="2476" y="177260"/>
                    </a:lnTo>
                    <a:cubicBezTo>
                      <a:pt x="857" y="177355"/>
                      <a:pt x="0" y="176784"/>
                      <a:pt x="0" y="175641"/>
                    </a:cubicBezTo>
                    <a:cubicBezTo>
                      <a:pt x="0" y="174879"/>
                      <a:pt x="476" y="172974"/>
                      <a:pt x="1429" y="170117"/>
                    </a:cubicBezTo>
                    <a:lnTo>
                      <a:pt x="27718" y="87535"/>
                    </a:lnTo>
                    <a:cubicBezTo>
                      <a:pt x="29908" y="80867"/>
                      <a:pt x="36766" y="61627"/>
                      <a:pt x="48101" y="29908"/>
                    </a:cubicBezTo>
                    <a:cubicBezTo>
                      <a:pt x="50102" y="24670"/>
                      <a:pt x="52864" y="16669"/>
                      <a:pt x="56293" y="6096"/>
                    </a:cubicBezTo>
                    <a:cubicBezTo>
                      <a:pt x="57150" y="2953"/>
                      <a:pt x="58102" y="1429"/>
                      <a:pt x="59246" y="1333"/>
                    </a:cubicBezTo>
                    <a:cubicBezTo>
                      <a:pt x="60769" y="1238"/>
                      <a:pt x="63055" y="1333"/>
                      <a:pt x="66103" y="1619"/>
                    </a:cubicBezTo>
                    <a:cubicBezTo>
                      <a:pt x="69152" y="1905"/>
                      <a:pt x="71342" y="2000"/>
                      <a:pt x="72961" y="1905"/>
                    </a:cubicBezTo>
                    <a:cubicBezTo>
                      <a:pt x="74390" y="1810"/>
                      <a:pt x="76581" y="1524"/>
                      <a:pt x="79534" y="953"/>
                    </a:cubicBezTo>
                    <a:cubicBezTo>
                      <a:pt x="82486" y="381"/>
                      <a:pt x="84582" y="95"/>
                      <a:pt x="86011" y="0"/>
                    </a:cubicBezTo>
                    <a:cubicBezTo>
                      <a:pt x="86773" y="0"/>
                      <a:pt x="87821" y="1429"/>
                      <a:pt x="89249" y="4382"/>
                    </a:cubicBezTo>
                    <a:cubicBezTo>
                      <a:pt x="91345" y="8858"/>
                      <a:pt x="102013" y="32861"/>
                      <a:pt x="121063" y="76391"/>
                    </a:cubicBezTo>
                    <a:cubicBezTo>
                      <a:pt x="148019" y="137541"/>
                      <a:pt x="161544" y="168497"/>
                      <a:pt x="161544" y="169069"/>
                    </a:cubicBezTo>
                    <a:close/>
                    <a:moveTo>
                      <a:pt x="102108" y="104394"/>
                    </a:moveTo>
                    <a:cubicBezTo>
                      <a:pt x="102013" y="102013"/>
                      <a:pt x="97917" y="91726"/>
                      <a:pt x="89821" y="73343"/>
                    </a:cubicBezTo>
                    <a:cubicBezTo>
                      <a:pt x="82010" y="55531"/>
                      <a:pt x="76581" y="43815"/>
                      <a:pt x="73342" y="38291"/>
                    </a:cubicBezTo>
                    <a:cubicBezTo>
                      <a:pt x="58388" y="81725"/>
                      <a:pt x="50959" y="104489"/>
                      <a:pt x="51054" y="106490"/>
                    </a:cubicBezTo>
                    <a:cubicBezTo>
                      <a:pt x="51149" y="109252"/>
                      <a:pt x="54292" y="110776"/>
                      <a:pt x="60484" y="110966"/>
                    </a:cubicBezTo>
                    <a:cubicBezTo>
                      <a:pt x="60769" y="111062"/>
                      <a:pt x="64770" y="110871"/>
                      <a:pt x="72390" y="110585"/>
                    </a:cubicBezTo>
                    <a:lnTo>
                      <a:pt x="84868" y="110014"/>
                    </a:lnTo>
                    <a:cubicBezTo>
                      <a:pt x="96583" y="109538"/>
                      <a:pt x="102298" y="107632"/>
                      <a:pt x="102108" y="104394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4728874F-FD47-418F-A4BD-782EC2166AF8}"/>
                  </a:ext>
                </a:extLst>
              </p:cNvPr>
              <p:cNvSpPr/>
              <p:nvPr/>
            </p:nvSpPr>
            <p:spPr>
              <a:xfrm>
                <a:off x="9839543" y="2944473"/>
                <a:ext cx="40208" cy="171369"/>
              </a:xfrm>
              <a:custGeom>
                <a:avLst/>
                <a:gdLst>
                  <a:gd name="connsiteX0" fmla="*/ 40203 w 40208"/>
                  <a:gd name="connsiteY0" fmla="*/ 167553 h 171369"/>
                  <a:gd name="connsiteX1" fmla="*/ 36774 w 40208"/>
                  <a:gd name="connsiteY1" fmla="*/ 170220 h 171369"/>
                  <a:gd name="connsiteX2" fmla="*/ 30106 w 40208"/>
                  <a:gd name="connsiteY2" fmla="*/ 170124 h 171369"/>
                  <a:gd name="connsiteX3" fmla="*/ 23439 w 40208"/>
                  <a:gd name="connsiteY3" fmla="*/ 170029 h 171369"/>
                  <a:gd name="connsiteX4" fmla="*/ 16676 w 40208"/>
                  <a:gd name="connsiteY4" fmla="*/ 170696 h 171369"/>
                  <a:gd name="connsiteX5" fmla="*/ 10008 w 40208"/>
                  <a:gd name="connsiteY5" fmla="*/ 171363 h 171369"/>
                  <a:gd name="connsiteX6" fmla="*/ 6865 w 40208"/>
                  <a:gd name="connsiteY6" fmla="*/ 168696 h 171369"/>
                  <a:gd name="connsiteX7" fmla="*/ 6389 w 40208"/>
                  <a:gd name="connsiteY7" fmla="*/ 126976 h 171369"/>
                  <a:gd name="connsiteX8" fmla="*/ 5913 w 40208"/>
                  <a:gd name="connsiteY8" fmla="*/ 85066 h 171369"/>
                  <a:gd name="connsiteX9" fmla="*/ 2960 w 40208"/>
                  <a:gd name="connsiteY9" fmla="*/ 44680 h 171369"/>
                  <a:gd name="connsiteX10" fmla="*/ 7 w 40208"/>
                  <a:gd name="connsiteY10" fmla="*/ 4294 h 171369"/>
                  <a:gd name="connsiteX11" fmla="*/ 2674 w 40208"/>
                  <a:gd name="connsiteY11" fmla="*/ 1151 h 171369"/>
                  <a:gd name="connsiteX12" fmla="*/ 9723 w 40208"/>
                  <a:gd name="connsiteY12" fmla="*/ 1246 h 171369"/>
                  <a:gd name="connsiteX13" fmla="*/ 16866 w 40208"/>
                  <a:gd name="connsiteY13" fmla="*/ 1341 h 171369"/>
                  <a:gd name="connsiteX14" fmla="*/ 23439 w 40208"/>
                  <a:gd name="connsiteY14" fmla="*/ 675 h 171369"/>
                  <a:gd name="connsiteX15" fmla="*/ 30011 w 40208"/>
                  <a:gd name="connsiteY15" fmla="*/ 8 h 171369"/>
                  <a:gd name="connsiteX16" fmla="*/ 33249 w 40208"/>
                  <a:gd name="connsiteY16" fmla="*/ 2294 h 171369"/>
                  <a:gd name="connsiteX17" fmla="*/ 34011 w 40208"/>
                  <a:gd name="connsiteY17" fmla="*/ 43156 h 171369"/>
                  <a:gd name="connsiteX18" fmla="*/ 34773 w 40208"/>
                  <a:gd name="connsiteY18" fmla="*/ 84018 h 171369"/>
                  <a:gd name="connsiteX19" fmla="*/ 37536 w 40208"/>
                  <a:gd name="connsiteY19" fmla="*/ 125833 h 171369"/>
                  <a:gd name="connsiteX20" fmla="*/ 40203 w 40208"/>
                  <a:gd name="connsiteY20" fmla="*/ 167553 h 171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0208" h="171369">
                    <a:moveTo>
                      <a:pt x="40203" y="167553"/>
                    </a:moveTo>
                    <a:cubicBezTo>
                      <a:pt x="40298" y="169267"/>
                      <a:pt x="39155" y="170124"/>
                      <a:pt x="36774" y="170220"/>
                    </a:cubicBezTo>
                    <a:cubicBezTo>
                      <a:pt x="35345" y="170315"/>
                      <a:pt x="33059" y="170220"/>
                      <a:pt x="30106" y="170124"/>
                    </a:cubicBezTo>
                    <a:cubicBezTo>
                      <a:pt x="27153" y="170029"/>
                      <a:pt x="24867" y="169934"/>
                      <a:pt x="23439" y="170029"/>
                    </a:cubicBezTo>
                    <a:cubicBezTo>
                      <a:pt x="21915" y="170124"/>
                      <a:pt x="19629" y="170315"/>
                      <a:pt x="16676" y="170696"/>
                    </a:cubicBezTo>
                    <a:cubicBezTo>
                      <a:pt x="13723" y="171077"/>
                      <a:pt x="11437" y="171267"/>
                      <a:pt x="10008" y="171363"/>
                    </a:cubicBezTo>
                    <a:cubicBezTo>
                      <a:pt x="8008" y="171458"/>
                      <a:pt x="6960" y="170601"/>
                      <a:pt x="6865" y="168696"/>
                    </a:cubicBezTo>
                    <a:cubicBezTo>
                      <a:pt x="6484" y="159456"/>
                      <a:pt x="6294" y="145550"/>
                      <a:pt x="6389" y="126976"/>
                    </a:cubicBezTo>
                    <a:cubicBezTo>
                      <a:pt x="6484" y="108402"/>
                      <a:pt x="6294" y="94401"/>
                      <a:pt x="5913" y="85066"/>
                    </a:cubicBezTo>
                    <a:cubicBezTo>
                      <a:pt x="5532" y="76113"/>
                      <a:pt x="4579" y="62587"/>
                      <a:pt x="2960" y="44680"/>
                    </a:cubicBezTo>
                    <a:cubicBezTo>
                      <a:pt x="1341" y="26678"/>
                      <a:pt x="388" y="13248"/>
                      <a:pt x="7" y="4294"/>
                    </a:cubicBezTo>
                    <a:cubicBezTo>
                      <a:pt x="-88" y="2294"/>
                      <a:pt x="769" y="1246"/>
                      <a:pt x="2674" y="1151"/>
                    </a:cubicBezTo>
                    <a:cubicBezTo>
                      <a:pt x="4198" y="1056"/>
                      <a:pt x="6579" y="1151"/>
                      <a:pt x="9723" y="1246"/>
                    </a:cubicBezTo>
                    <a:cubicBezTo>
                      <a:pt x="12866" y="1341"/>
                      <a:pt x="15247" y="1341"/>
                      <a:pt x="16866" y="1341"/>
                    </a:cubicBezTo>
                    <a:cubicBezTo>
                      <a:pt x="18295" y="1246"/>
                      <a:pt x="20486" y="1056"/>
                      <a:pt x="23439" y="675"/>
                    </a:cubicBezTo>
                    <a:cubicBezTo>
                      <a:pt x="26391" y="294"/>
                      <a:pt x="28487" y="103"/>
                      <a:pt x="30011" y="8"/>
                    </a:cubicBezTo>
                    <a:cubicBezTo>
                      <a:pt x="32106" y="-87"/>
                      <a:pt x="33154" y="675"/>
                      <a:pt x="33249" y="2294"/>
                    </a:cubicBezTo>
                    <a:cubicBezTo>
                      <a:pt x="33630" y="11343"/>
                      <a:pt x="33916" y="24963"/>
                      <a:pt x="34011" y="43156"/>
                    </a:cubicBezTo>
                    <a:cubicBezTo>
                      <a:pt x="34107" y="61349"/>
                      <a:pt x="34392" y="74874"/>
                      <a:pt x="34773" y="84018"/>
                    </a:cubicBezTo>
                    <a:cubicBezTo>
                      <a:pt x="35154" y="93353"/>
                      <a:pt x="36107" y="107259"/>
                      <a:pt x="37536" y="125833"/>
                    </a:cubicBezTo>
                    <a:cubicBezTo>
                      <a:pt x="38869" y="144312"/>
                      <a:pt x="39822" y="158218"/>
                      <a:pt x="40203" y="167553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DDB14046-622F-4DEE-B52F-054AB75A57BF}"/>
                  </a:ext>
                </a:extLst>
              </p:cNvPr>
              <p:cNvSpPr/>
              <p:nvPr/>
            </p:nvSpPr>
            <p:spPr>
              <a:xfrm>
                <a:off x="9898217" y="2936854"/>
                <a:ext cx="158128" cy="176513"/>
              </a:xfrm>
              <a:custGeom>
                <a:avLst/>
                <a:gdLst>
                  <a:gd name="connsiteX0" fmla="*/ 152693 w 158128"/>
                  <a:gd name="connsiteY0" fmla="*/ 2579 h 176513"/>
                  <a:gd name="connsiteX1" fmla="*/ 153455 w 158128"/>
                  <a:gd name="connsiteY1" fmla="*/ 44775 h 176513"/>
                  <a:gd name="connsiteX2" fmla="*/ 154312 w 158128"/>
                  <a:gd name="connsiteY2" fmla="*/ 87066 h 176513"/>
                  <a:gd name="connsiteX3" fmla="*/ 156217 w 158128"/>
                  <a:gd name="connsiteY3" fmla="*/ 126690 h 176513"/>
                  <a:gd name="connsiteX4" fmla="*/ 158122 w 158128"/>
                  <a:gd name="connsiteY4" fmla="*/ 166314 h 176513"/>
                  <a:gd name="connsiteX5" fmla="*/ 155265 w 158128"/>
                  <a:gd name="connsiteY5" fmla="*/ 170409 h 176513"/>
                  <a:gd name="connsiteX6" fmla="*/ 149740 w 158128"/>
                  <a:gd name="connsiteY6" fmla="*/ 170314 h 176513"/>
                  <a:gd name="connsiteX7" fmla="*/ 144216 w 158128"/>
                  <a:gd name="connsiteY7" fmla="*/ 170219 h 176513"/>
                  <a:gd name="connsiteX8" fmla="*/ 138310 w 158128"/>
                  <a:gd name="connsiteY8" fmla="*/ 170790 h 176513"/>
                  <a:gd name="connsiteX9" fmla="*/ 132405 w 158128"/>
                  <a:gd name="connsiteY9" fmla="*/ 171362 h 176513"/>
                  <a:gd name="connsiteX10" fmla="*/ 126975 w 158128"/>
                  <a:gd name="connsiteY10" fmla="*/ 167552 h 176513"/>
                  <a:gd name="connsiteX11" fmla="*/ 43060 w 158128"/>
                  <a:gd name="connsiteY11" fmla="*/ 65539 h 176513"/>
                  <a:gd name="connsiteX12" fmla="*/ 32964 w 158128"/>
                  <a:gd name="connsiteY12" fmla="*/ 54014 h 176513"/>
                  <a:gd name="connsiteX13" fmla="*/ 31916 w 158128"/>
                  <a:gd name="connsiteY13" fmla="*/ 59062 h 176513"/>
                  <a:gd name="connsiteX14" fmla="*/ 34869 w 158128"/>
                  <a:gd name="connsiteY14" fmla="*/ 115164 h 176513"/>
                  <a:gd name="connsiteX15" fmla="*/ 37821 w 158128"/>
                  <a:gd name="connsiteY15" fmla="*/ 171267 h 176513"/>
                  <a:gd name="connsiteX16" fmla="*/ 35535 w 158128"/>
                  <a:gd name="connsiteY16" fmla="*/ 175362 h 176513"/>
                  <a:gd name="connsiteX17" fmla="*/ 29249 w 158128"/>
                  <a:gd name="connsiteY17" fmla="*/ 175267 h 176513"/>
                  <a:gd name="connsiteX18" fmla="*/ 22962 w 158128"/>
                  <a:gd name="connsiteY18" fmla="*/ 175172 h 176513"/>
                  <a:gd name="connsiteX19" fmla="*/ 16485 w 158128"/>
                  <a:gd name="connsiteY19" fmla="*/ 175839 h 176513"/>
                  <a:gd name="connsiteX20" fmla="*/ 10008 w 158128"/>
                  <a:gd name="connsiteY20" fmla="*/ 176505 h 176513"/>
                  <a:gd name="connsiteX21" fmla="*/ 6865 w 158128"/>
                  <a:gd name="connsiteY21" fmla="*/ 174219 h 176513"/>
                  <a:gd name="connsiteX22" fmla="*/ 6484 w 158128"/>
                  <a:gd name="connsiteY22" fmla="*/ 133929 h 176513"/>
                  <a:gd name="connsiteX23" fmla="*/ 6008 w 158128"/>
                  <a:gd name="connsiteY23" fmla="*/ 93543 h 176513"/>
                  <a:gd name="connsiteX24" fmla="*/ 2674 w 158128"/>
                  <a:gd name="connsiteY24" fmla="*/ 40679 h 176513"/>
                  <a:gd name="connsiteX25" fmla="*/ 198 w 158128"/>
                  <a:gd name="connsiteY25" fmla="*/ 10866 h 176513"/>
                  <a:gd name="connsiteX26" fmla="*/ 7 w 158128"/>
                  <a:gd name="connsiteY26" fmla="*/ 9246 h 176513"/>
                  <a:gd name="connsiteX27" fmla="*/ 2865 w 158128"/>
                  <a:gd name="connsiteY27" fmla="*/ 7151 h 176513"/>
                  <a:gd name="connsiteX28" fmla="*/ 15247 w 158128"/>
                  <a:gd name="connsiteY28" fmla="*/ 6103 h 176513"/>
                  <a:gd name="connsiteX29" fmla="*/ 21629 w 158128"/>
                  <a:gd name="connsiteY29" fmla="*/ 4865 h 176513"/>
                  <a:gd name="connsiteX30" fmla="*/ 27915 w 158128"/>
                  <a:gd name="connsiteY30" fmla="*/ 3912 h 176513"/>
                  <a:gd name="connsiteX31" fmla="*/ 31821 w 158128"/>
                  <a:gd name="connsiteY31" fmla="*/ 7246 h 176513"/>
                  <a:gd name="connsiteX32" fmla="*/ 122118 w 158128"/>
                  <a:gd name="connsiteY32" fmla="*/ 117736 h 176513"/>
                  <a:gd name="connsiteX33" fmla="*/ 127071 w 158128"/>
                  <a:gd name="connsiteY33" fmla="*/ 122975 h 176513"/>
                  <a:gd name="connsiteX34" fmla="*/ 126975 w 158128"/>
                  <a:gd name="connsiteY34" fmla="*/ 99639 h 176513"/>
                  <a:gd name="connsiteX35" fmla="*/ 123832 w 158128"/>
                  <a:gd name="connsiteY35" fmla="*/ 52395 h 176513"/>
                  <a:gd name="connsiteX36" fmla="*/ 120689 w 158128"/>
                  <a:gd name="connsiteY36" fmla="*/ 5246 h 176513"/>
                  <a:gd name="connsiteX37" fmla="*/ 122975 w 158128"/>
                  <a:gd name="connsiteY37" fmla="*/ 1150 h 176513"/>
                  <a:gd name="connsiteX38" fmla="*/ 129642 w 158128"/>
                  <a:gd name="connsiteY38" fmla="*/ 1245 h 176513"/>
                  <a:gd name="connsiteX39" fmla="*/ 136310 w 158128"/>
                  <a:gd name="connsiteY39" fmla="*/ 1341 h 176513"/>
                  <a:gd name="connsiteX40" fmla="*/ 143168 w 158128"/>
                  <a:gd name="connsiteY40" fmla="*/ 674 h 176513"/>
                  <a:gd name="connsiteX41" fmla="*/ 150026 w 158128"/>
                  <a:gd name="connsiteY41" fmla="*/ 7 h 176513"/>
                  <a:gd name="connsiteX42" fmla="*/ 152693 w 158128"/>
                  <a:gd name="connsiteY42" fmla="*/ 2579 h 17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58128" h="176513">
                    <a:moveTo>
                      <a:pt x="152693" y="2579"/>
                    </a:moveTo>
                    <a:cubicBezTo>
                      <a:pt x="153074" y="11913"/>
                      <a:pt x="153360" y="25915"/>
                      <a:pt x="153455" y="44775"/>
                    </a:cubicBezTo>
                    <a:cubicBezTo>
                      <a:pt x="153645" y="63539"/>
                      <a:pt x="153836" y="77636"/>
                      <a:pt x="154312" y="87066"/>
                    </a:cubicBezTo>
                    <a:cubicBezTo>
                      <a:pt x="154693" y="95924"/>
                      <a:pt x="155360" y="109068"/>
                      <a:pt x="156217" y="126690"/>
                    </a:cubicBezTo>
                    <a:cubicBezTo>
                      <a:pt x="157170" y="144311"/>
                      <a:pt x="157741" y="157455"/>
                      <a:pt x="158122" y="166314"/>
                    </a:cubicBezTo>
                    <a:cubicBezTo>
                      <a:pt x="158217" y="168981"/>
                      <a:pt x="157265" y="170409"/>
                      <a:pt x="155265" y="170409"/>
                    </a:cubicBezTo>
                    <a:cubicBezTo>
                      <a:pt x="154026" y="170505"/>
                      <a:pt x="152217" y="170409"/>
                      <a:pt x="149740" y="170314"/>
                    </a:cubicBezTo>
                    <a:cubicBezTo>
                      <a:pt x="147264" y="170219"/>
                      <a:pt x="145454" y="170124"/>
                      <a:pt x="144216" y="170219"/>
                    </a:cubicBezTo>
                    <a:cubicBezTo>
                      <a:pt x="142882" y="170314"/>
                      <a:pt x="140977" y="170505"/>
                      <a:pt x="138310" y="170790"/>
                    </a:cubicBezTo>
                    <a:cubicBezTo>
                      <a:pt x="135643" y="171171"/>
                      <a:pt x="133643" y="171362"/>
                      <a:pt x="132405" y="171362"/>
                    </a:cubicBezTo>
                    <a:cubicBezTo>
                      <a:pt x="130976" y="171457"/>
                      <a:pt x="129166" y="170124"/>
                      <a:pt x="126975" y="167552"/>
                    </a:cubicBezTo>
                    <a:cubicBezTo>
                      <a:pt x="108497" y="144787"/>
                      <a:pt x="80493" y="110783"/>
                      <a:pt x="43060" y="65539"/>
                    </a:cubicBezTo>
                    <a:cubicBezTo>
                      <a:pt x="37250" y="58681"/>
                      <a:pt x="33916" y="54776"/>
                      <a:pt x="32964" y="54014"/>
                    </a:cubicBezTo>
                    <a:cubicBezTo>
                      <a:pt x="32202" y="54014"/>
                      <a:pt x="31821" y="55728"/>
                      <a:pt x="31916" y="59062"/>
                    </a:cubicBezTo>
                    <a:cubicBezTo>
                      <a:pt x="32487" y="71540"/>
                      <a:pt x="33440" y="90209"/>
                      <a:pt x="34869" y="115164"/>
                    </a:cubicBezTo>
                    <a:cubicBezTo>
                      <a:pt x="36297" y="140120"/>
                      <a:pt x="37345" y="158789"/>
                      <a:pt x="37821" y="171267"/>
                    </a:cubicBezTo>
                    <a:cubicBezTo>
                      <a:pt x="37917" y="173934"/>
                      <a:pt x="37155" y="175267"/>
                      <a:pt x="35535" y="175362"/>
                    </a:cubicBezTo>
                    <a:cubicBezTo>
                      <a:pt x="34202" y="175458"/>
                      <a:pt x="32011" y="175362"/>
                      <a:pt x="29249" y="175267"/>
                    </a:cubicBezTo>
                    <a:cubicBezTo>
                      <a:pt x="26487" y="175172"/>
                      <a:pt x="24296" y="175077"/>
                      <a:pt x="22962" y="175172"/>
                    </a:cubicBezTo>
                    <a:cubicBezTo>
                      <a:pt x="21534" y="175267"/>
                      <a:pt x="19343" y="175458"/>
                      <a:pt x="16485" y="175839"/>
                    </a:cubicBezTo>
                    <a:cubicBezTo>
                      <a:pt x="13628" y="176220"/>
                      <a:pt x="11437" y="176410"/>
                      <a:pt x="10008" y="176505"/>
                    </a:cubicBezTo>
                    <a:cubicBezTo>
                      <a:pt x="8008" y="176601"/>
                      <a:pt x="6960" y="175839"/>
                      <a:pt x="6865" y="174219"/>
                    </a:cubicBezTo>
                    <a:cubicBezTo>
                      <a:pt x="6484" y="165361"/>
                      <a:pt x="6389" y="151931"/>
                      <a:pt x="6484" y="133929"/>
                    </a:cubicBezTo>
                    <a:cubicBezTo>
                      <a:pt x="6579" y="115926"/>
                      <a:pt x="6389" y="102496"/>
                      <a:pt x="6008" y="93543"/>
                    </a:cubicBezTo>
                    <a:cubicBezTo>
                      <a:pt x="5627" y="83732"/>
                      <a:pt x="4484" y="66111"/>
                      <a:pt x="2674" y="40679"/>
                    </a:cubicBezTo>
                    <a:cubicBezTo>
                      <a:pt x="2198" y="34011"/>
                      <a:pt x="1436" y="24105"/>
                      <a:pt x="198" y="10866"/>
                    </a:cubicBezTo>
                    <a:lnTo>
                      <a:pt x="7" y="9246"/>
                    </a:lnTo>
                    <a:cubicBezTo>
                      <a:pt x="-88" y="8008"/>
                      <a:pt x="769" y="7341"/>
                      <a:pt x="2865" y="7151"/>
                    </a:cubicBezTo>
                    <a:cubicBezTo>
                      <a:pt x="8103" y="6865"/>
                      <a:pt x="12199" y="6484"/>
                      <a:pt x="15247" y="6103"/>
                    </a:cubicBezTo>
                    <a:cubicBezTo>
                      <a:pt x="16390" y="6008"/>
                      <a:pt x="18486" y="5532"/>
                      <a:pt x="21629" y="4865"/>
                    </a:cubicBezTo>
                    <a:cubicBezTo>
                      <a:pt x="24296" y="4293"/>
                      <a:pt x="26391" y="3912"/>
                      <a:pt x="27915" y="3912"/>
                    </a:cubicBezTo>
                    <a:cubicBezTo>
                      <a:pt x="28677" y="3912"/>
                      <a:pt x="29916" y="4960"/>
                      <a:pt x="31821" y="7246"/>
                    </a:cubicBezTo>
                    <a:cubicBezTo>
                      <a:pt x="51537" y="32011"/>
                      <a:pt x="81636" y="68873"/>
                      <a:pt x="122118" y="117736"/>
                    </a:cubicBezTo>
                    <a:cubicBezTo>
                      <a:pt x="123927" y="119736"/>
                      <a:pt x="125547" y="121546"/>
                      <a:pt x="127071" y="122975"/>
                    </a:cubicBezTo>
                    <a:cubicBezTo>
                      <a:pt x="127452" y="119546"/>
                      <a:pt x="127452" y="111735"/>
                      <a:pt x="126975" y="99639"/>
                    </a:cubicBezTo>
                    <a:cubicBezTo>
                      <a:pt x="126499" y="89161"/>
                      <a:pt x="125451" y="73350"/>
                      <a:pt x="123832" y="52395"/>
                    </a:cubicBezTo>
                    <a:cubicBezTo>
                      <a:pt x="122213" y="31344"/>
                      <a:pt x="121165" y="15628"/>
                      <a:pt x="120689" y="5246"/>
                    </a:cubicBezTo>
                    <a:cubicBezTo>
                      <a:pt x="120594" y="2579"/>
                      <a:pt x="121356" y="1245"/>
                      <a:pt x="122975" y="1150"/>
                    </a:cubicBezTo>
                    <a:cubicBezTo>
                      <a:pt x="124404" y="1055"/>
                      <a:pt x="126594" y="1150"/>
                      <a:pt x="129642" y="1245"/>
                    </a:cubicBezTo>
                    <a:cubicBezTo>
                      <a:pt x="132595" y="1341"/>
                      <a:pt x="134786" y="1436"/>
                      <a:pt x="136310" y="1341"/>
                    </a:cubicBezTo>
                    <a:cubicBezTo>
                      <a:pt x="137834" y="1245"/>
                      <a:pt x="140120" y="1055"/>
                      <a:pt x="143168" y="674"/>
                    </a:cubicBezTo>
                    <a:cubicBezTo>
                      <a:pt x="146216" y="293"/>
                      <a:pt x="148502" y="102"/>
                      <a:pt x="150026" y="7"/>
                    </a:cubicBezTo>
                    <a:cubicBezTo>
                      <a:pt x="151740" y="-88"/>
                      <a:pt x="152598" y="769"/>
                      <a:pt x="152693" y="2579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BFCBF7C7-C497-4174-97B0-9A7D8C0465C9}"/>
                  </a:ext>
                </a:extLst>
              </p:cNvPr>
              <p:cNvSpPr/>
              <p:nvPr/>
            </p:nvSpPr>
            <p:spPr>
              <a:xfrm>
                <a:off x="10141428" y="2929659"/>
                <a:ext cx="95029" cy="175128"/>
              </a:xfrm>
              <a:custGeom>
                <a:avLst/>
                <a:gdLst>
                  <a:gd name="connsiteX0" fmla="*/ 95029 w 95029"/>
                  <a:gd name="connsiteY0" fmla="*/ 11584 h 175128"/>
                  <a:gd name="connsiteX1" fmla="*/ 88838 w 95029"/>
                  <a:gd name="connsiteY1" fmla="*/ 23966 h 175128"/>
                  <a:gd name="connsiteX2" fmla="*/ 84552 w 95029"/>
                  <a:gd name="connsiteY2" fmla="*/ 34825 h 175128"/>
                  <a:gd name="connsiteX3" fmla="*/ 82647 w 95029"/>
                  <a:gd name="connsiteY3" fmla="*/ 35968 h 175128"/>
                  <a:gd name="connsiteX4" fmla="*/ 70740 w 95029"/>
                  <a:gd name="connsiteY4" fmla="*/ 32158 h 175128"/>
                  <a:gd name="connsiteX5" fmla="*/ 51119 w 95029"/>
                  <a:gd name="connsiteY5" fmla="*/ 28634 h 175128"/>
                  <a:gd name="connsiteX6" fmla="*/ 29592 w 95029"/>
                  <a:gd name="connsiteY6" fmla="*/ 49208 h 175128"/>
                  <a:gd name="connsiteX7" fmla="*/ 46071 w 95029"/>
                  <a:gd name="connsiteY7" fmla="*/ 67591 h 175128"/>
                  <a:gd name="connsiteX8" fmla="*/ 75884 w 95029"/>
                  <a:gd name="connsiteY8" fmla="*/ 82164 h 175128"/>
                  <a:gd name="connsiteX9" fmla="*/ 92934 w 95029"/>
                  <a:gd name="connsiteY9" fmla="*/ 115216 h 175128"/>
                  <a:gd name="connsiteX10" fmla="*/ 73217 w 95029"/>
                  <a:gd name="connsiteY10" fmla="*/ 158936 h 175128"/>
                  <a:gd name="connsiteX11" fmla="*/ 26354 w 95029"/>
                  <a:gd name="connsiteY11" fmla="*/ 175033 h 175128"/>
                  <a:gd name="connsiteX12" fmla="*/ 12162 w 95029"/>
                  <a:gd name="connsiteY12" fmla="*/ 172747 h 175128"/>
                  <a:gd name="connsiteX13" fmla="*/ 9399 w 95029"/>
                  <a:gd name="connsiteY13" fmla="*/ 159412 h 175128"/>
                  <a:gd name="connsiteX14" fmla="*/ 5875 w 95029"/>
                  <a:gd name="connsiteY14" fmla="*/ 148649 h 175128"/>
                  <a:gd name="connsiteX15" fmla="*/ 5399 w 95029"/>
                  <a:gd name="connsiteY15" fmla="*/ 146553 h 175128"/>
                  <a:gd name="connsiteX16" fmla="*/ 7113 w 95029"/>
                  <a:gd name="connsiteY16" fmla="*/ 144743 h 175128"/>
                  <a:gd name="connsiteX17" fmla="*/ 16067 w 95029"/>
                  <a:gd name="connsiteY17" fmla="*/ 144934 h 175128"/>
                  <a:gd name="connsiteX18" fmla="*/ 25116 w 95029"/>
                  <a:gd name="connsiteY18" fmla="*/ 145124 h 175128"/>
                  <a:gd name="connsiteX19" fmla="*/ 61692 w 95029"/>
                  <a:gd name="connsiteY19" fmla="*/ 119216 h 175128"/>
                  <a:gd name="connsiteX20" fmla="*/ 45690 w 95029"/>
                  <a:gd name="connsiteY20" fmla="*/ 99214 h 175128"/>
                  <a:gd name="connsiteX21" fmla="*/ 16734 w 95029"/>
                  <a:gd name="connsiteY21" fmla="*/ 84069 h 175128"/>
                  <a:gd name="connsiteX22" fmla="*/ 65 w 95029"/>
                  <a:gd name="connsiteY22" fmla="*/ 51494 h 175128"/>
                  <a:gd name="connsiteX23" fmla="*/ 13305 w 95029"/>
                  <a:gd name="connsiteY23" fmla="*/ 14727 h 175128"/>
                  <a:gd name="connsiteX24" fmla="*/ 50166 w 95029"/>
                  <a:gd name="connsiteY24" fmla="*/ 59 h 175128"/>
                  <a:gd name="connsiteX25" fmla="*/ 72645 w 95029"/>
                  <a:gd name="connsiteY25" fmla="*/ 2249 h 175128"/>
                  <a:gd name="connsiteX26" fmla="*/ 93600 w 95029"/>
                  <a:gd name="connsiteY26" fmla="*/ 9869 h 175128"/>
                  <a:gd name="connsiteX27" fmla="*/ 95029 w 95029"/>
                  <a:gd name="connsiteY27" fmla="*/ 11584 h 175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5029" h="175128">
                    <a:moveTo>
                      <a:pt x="95029" y="11584"/>
                    </a:moveTo>
                    <a:cubicBezTo>
                      <a:pt x="93505" y="14346"/>
                      <a:pt x="91505" y="18442"/>
                      <a:pt x="88838" y="23966"/>
                    </a:cubicBezTo>
                    <a:cubicBezTo>
                      <a:pt x="88076" y="26538"/>
                      <a:pt x="86647" y="30158"/>
                      <a:pt x="84552" y="34825"/>
                    </a:cubicBezTo>
                    <a:cubicBezTo>
                      <a:pt x="84075" y="35587"/>
                      <a:pt x="83504" y="35968"/>
                      <a:pt x="82647" y="35968"/>
                    </a:cubicBezTo>
                    <a:cubicBezTo>
                      <a:pt x="82742" y="35968"/>
                      <a:pt x="78741" y="34730"/>
                      <a:pt x="70740" y="32158"/>
                    </a:cubicBezTo>
                    <a:cubicBezTo>
                      <a:pt x="62739" y="29586"/>
                      <a:pt x="56167" y="28443"/>
                      <a:pt x="51119" y="28634"/>
                    </a:cubicBezTo>
                    <a:cubicBezTo>
                      <a:pt x="36260" y="29300"/>
                      <a:pt x="29021" y="36158"/>
                      <a:pt x="29592" y="49208"/>
                    </a:cubicBezTo>
                    <a:cubicBezTo>
                      <a:pt x="29878" y="56447"/>
                      <a:pt x="35403" y="62638"/>
                      <a:pt x="46071" y="67591"/>
                    </a:cubicBezTo>
                    <a:cubicBezTo>
                      <a:pt x="63978" y="75973"/>
                      <a:pt x="73979" y="80831"/>
                      <a:pt x="75884" y="82164"/>
                    </a:cubicBezTo>
                    <a:cubicBezTo>
                      <a:pt x="86647" y="90070"/>
                      <a:pt x="92362" y="101119"/>
                      <a:pt x="92934" y="115216"/>
                    </a:cubicBezTo>
                    <a:cubicBezTo>
                      <a:pt x="93696" y="133313"/>
                      <a:pt x="87123" y="147887"/>
                      <a:pt x="73217" y="158936"/>
                    </a:cubicBezTo>
                    <a:cubicBezTo>
                      <a:pt x="60739" y="168842"/>
                      <a:pt x="45118" y="174271"/>
                      <a:pt x="26354" y="175033"/>
                    </a:cubicBezTo>
                    <a:cubicBezTo>
                      <a:pt x="17591" y="175414"/>
                      <a:pt x="12924" y="174652"/>
                      <a:pt x="12162" y="172747"/>
                    </a:cubicBezTo>
                    <a:cubicBezTo>
                      <a:pt x="11685" y="169699"/>
                      <a:pt x="10828" y="165222"/>
                      <a:pt x="9399" y="159412"/>
                    </a:cubicBezTo>
                    <a:cubicBezTo>
                      <a:pt x="8637" y="157031"/>
                      <a:pt x="7494" y="153411"/>
                      <a:pt x="5875" y="148649"/>
                    </a:cubicBezTo>
                    <a:cubicBezTo>
                      <a:pt x="5589" y="147887"/>
                      <a:pt x="5494" y="147220"/>
                      <a:pt x="5399" y="146553"/>
                    </a:cubicBezTo>
                    <a:cubicBezTo>
                      <a:pt x="5304" y="145410"/>
                      <a:pt x="5970" y="144839"/>
                      <a:pt x="7113" y="144743"/>
                    </a:cubicBezTo>
                    <a:cubicBezTo>
                      <a:pt x="9018" y="144648"/>
                      <a:pt x="12066" y="144743"/>
                      <a:pt x="16067" y="144934"/>
                    </a:cubicBezTo>
                    <a:cubicBezTo>
                      <a:pt x="20067" y="145124"/>
                      <a:pt x="23115" y="145220"/>
                      <a:pt x="25116" y="145124"/>
                    </a:cubicBezTo>
                    <a:cubicBezTo>
                      <a:pt x="50166" y="144077"/>
                      <a:pt x="62358" y="135409"/>
                      <a:pt x="61692" y="119216"/>
                    </a:cubicBezTo>
                    <a:cubicBezTo>
                      <a:pt x="61311" y="111311"/>
                      <a:pt x="55977" y="104643"/>
                      <a:pt x="45690" y="99214"/>
                    </a:cubicBezTo>
                    <a:cubicBezTo>
                      <a:pt x="26830" y="89498"/>
                      <a:pt x="17115" y="84450"/>
                      <a:pt x="16734" y="84069"/>
                    </a:cubicBezTo>
                    <a:cubicBezTo>
                      <a:pt x="6161" y="76259"/>
                      <a:pt x="636" y="65400"/>
                      <a:pt x="65" y="51494"/>
                    </a:cubicBezTo>
                    <a:cubicBezTo>
                      <a:pt x="-602" y="36444"/>
                      <a:pt x="3875" y="24157"/>
                      <a:pt x="13305" y="14727"/>
                    </a:cubicBezTo>
                    <a:cubicBezTo>
                      <a:pt x="22544" y="5583"/>
                      <a:pt x="34831" y="725"/>
                      <a:pt x="50166" y="59"/>
                    </a:cubicBezTo>
                    <a:cubicBezTo>
                      <a:pt x="56643" y="-227"/>
                      <a:pt x="64168" y="535"/>
                      <a:pt x="72645" y="2249"/>
                    </a:cubicBezTo>
                    <a:cubicBezTo>
                      <a:pt x="81885" y="4250"/>
                      <a:pt x="88933" y="6726"/>
                      <a:pt x="93600" y="9869"/>
                    </a:cubicBezTo>
                    <a:cubicBezTo>
                      <a:pt x="94172" y="10346"/>
                      <a:pt x="94553" y="10822"/>
                      <a:pt x="95029" y="11584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B5E9CA02-EBAF-4B47-92B1-4165827EDB03}"/>
                  </a:ext>
                </a:extLst>
              </p:cNvPr>
              <p:cNvSpPr/>
              <p:nvPr/>
            </p:nvSpPr>
            <p:spPr>
              <a:xfrm>
                <a:off x="10244631" y="2922565"/>
                <a:ext cx="123946" cy="174227"/>
              </a:xfrm>
              <a:custGeom>
                <a:avLst/>
                <a:gdLst>
                  <a:gd name="connsiteX0" fmla="*/ 123938 w 123946"/>
                  <a:gd name="connsiteY0" fmla="*/ 23726 h 174227"/>
                  <a:gd name="connsiteX1" fmla="*/ 121843 w 123946"/>
                  <a:gd name="connsiteY1" fmla="*/ 26965 h 174227"/>
                  <a:gd name="connsiteX2" fmla="*/ 78790 w 123946"/>
                  <a:gd name="connsiteY2" fmla="*/ 27346 h 174227"/>
                  <a:gd name="connsiteX3" fmla="*/ 80218 w 123946"/>
                  <a:gd name="connsiteY3" fmla="*/ 86782 h 174227"/>
                  <a:gd name="connsiteX4" fmla="*/ 82981 w 123946"/>
                  <a:gd name="connsiteY4" fmla="*/ 128596 h 174227"/>
                  <a:gd name="connsiteX5" fmla="*/ 85743 w 123946"/>
                  <a:gd name="connsiteY5" fmla="*/ 170411 h 174227"/>
                  <a:gd name="connsiteX6" fmla="*/ 82314 w 123946"/>
                  <a:gd name="connsiteY6" fmla="*/ 173078 h 174227"/>
                  <a:gd name="connsiteX7" fmla="*/ 75646 w 123946"/>
                  <a:gd name="connsiteY7" fmla="*/ 172983 h 174227"/>
                  <a:gd name="connsiteX8" fmla="*/ 68788 w 123946"/>
                  <a:gd name="connsiteY8" fmla="*/ 172888 h 174227"/>
                  <a:gd name="connsiteX9" fmla="*/ 62121 w 123946"/>
                  <a:gd name="connsiteY9" fmla="*/ 173554 h 174227"/>
                  <a:gd name="connsiteX10" fmla="*/ 55453 w 123946"/>
                  <a:gd name="connsiteY10" fmla="*/ 174221 h 174227"/>
                  <a:gd name="connsiteX11" fmla="*/ 52310 w 123946"/>
                  <a:gd name="connsiteY11" fmla="*/ 171268 h 174227"/>
                  <a:gd name="connsiteX12" fmla="*/ 51739 w 123946"/>
                  <a:gd name="connsiteY12" fmla="*/ 129644 h 174227"/>
                  <a:gd name="connsiteX13" fmla="*/ 51167 w 123946"/>
                  <a:gd name="connsiteY13" fmla="*/ 87925 h 174227"/>
                  <a:gd name="connsiteX14" fmla="*/ 47357 w 123946"/>
                  <a:gd name="connsiteY14" fmla="*/ 28584 h 174227"/>
                  <a:gd name="connsiteX15" fmla="*/ 1542 w 123946"/>
                  <a:gd name="connsiteY15" fmla="*/ 32489 h 174227"/>
                  <a:gd name="connsiteX16" fmla="*/ 18 w 123946"/>
                  <a:gd name="connsiteY16" fmla="*/ 31346 h 174227"/>
                  <a:gd name="connsiteX17" fmla="*/ 875 w 123946"/>
                  <a:gd name="connsiteY17" fmla="*/ 24964 h 174227"/>
                  <a:gd name="connsiteX18" fmla="*/ 2209 w 123946"/>
                  <a:gd name="connsiteY18" fmla="*/ 18583 h 174227"/>
                  <a:gd name="connsiteX19" fmla="*/ 3447 w 123946"/>
                  <a:gd name="connsiteY19" fmla="*/ 6772 h 174227"/>
                  <a:gd name="connsiteX20" fmla="*/ 5447 w 123946"/>
                  <a:gd name="connsiteY20" fmla="*/ 5152 h 174227"/>
                  <a:gd name="connsiteX21" fmla="*/ 6876 w 123946"/>
                  <a:gd name="connsiteY21" fmla="*/ 5248 h 174227"/>
                  <a:gd name="connsiteX22" fmla="*/ 63645 w 123946"/>
                  <a:gd name="connsiteY22" fmla="*/ 5438 h 174227"/>
                  <a:gd name="connsiteX23" fmla="*/ 103269 w 123946"/>
                  <a:gd name="connsiteY23" fmla="*/ 1914 h 174227"/>
                  <a:gd name="connsiteX24" fmla="*/ 118890 w 123946"/>
                  <a:gd name="connsiteY24" fmla="*/ 9 h 174227"/>
                  <a:gd name="connsiteX25" fmla="*/ 122509 w 123946"/>
                  <a:gd name="connsiteY25" fmla="*/ 2009 h 174227"/>
                  <a:gd name="connsiteX26" fmla="*/ 122795 w 123946"/>
                  <a:gd name="connsiteY26" fmla="*/ 13820 h 174227"/>
                  <a:gd name="connsiteX27" fmla="*/ 123367 w 123946"/>
                  <a:gd name="connsiteY27" fmla="*/ 18678 h 174227"/>
                  <a:gd name="connsiteX28" fmla="*/ 123938 w 123946"/>
                  <a:gd name="connsiteY28" fmla="*/ 23726 h 174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3946" h="174227">
                    <a:moveTo>
                      <a:pt x="123938" y="23726"/>
                    </a:moveTo>
                    <a:cubicBezTo>
                      <a:pt x="124033" y="25822"/>
                      <a:pt x="123367" y="26869"/>
                      <a:pt x="121843" y="26965"/>
                    </a:cubicBezTo>
                    <a:cubicBezTo>
                      <a:pt x="119557" y="27060"/>
                      <a:pt x="105269" y="27155"/>
                      <a:pt x="78790" y="27346"/>
                    </a:cubicBezTo>
                    <a:cubicBezTo>
                      <a:pt x="79075" y="52015"/>
                      <a:pt x="79552" y="71827"/>
                      <a:pt x="80218" y="86782"/>
                    </a:cubicBezTo>
                    <a:cubicBezTo>
                      <a:pt x="80599" y="96116"/>
                      <a:pt x="81552" y="110023"/>
                      <a:pt x="82981" y="128596"/>
                    </a:cubicBezTo>
                    <a:cubicBezTo>
                      <a:pt x="84409" y="147170"/>
                      <a:pt x="85362" y="161172"/>
                      <a:pt x="85743" y="170411"/>
                    </a:cubicBezTo>
                    <a:cubicBezTo>
                      <a:pt x="85838" y="172126"/>
                      <a:pt x="84695" y="172983"/>
                      <a:pt x="82314" y="173078"/>
                    </a:cubicBezTo>
                    <a:cubicBezTo>
                      <a:pt x="80885" y="173173"/>
                      <a:pt x="78599" y="173078"/>
                      <a:pt x="75646" y="172983"/>
                    </a:cubicBezTo>
                    <a:cubicBezTo>
                      <a:pt x="72598" y="172888"/>
                      <a:pt x="70408" y="172888"/>
                      <a:pt x="68788" y="172888"/>
                    </a:cubicBezTo>
                    <a:cubicBezTo>
                      <a:pt x="67360" y="172983"/>
                      <a:pt x="65074" y="173173"/>
                      <a:pt x="62121" y="173554"/>
                    </a:cubicBezTo>
                    <a:cubicBezTo>
                      <a:pt x="59168" y="173935"/>
                      <a:pt x="56882" y="174126"/>
                      <a:pt x="55453" y="174221"/>
                    </a:cubicBezTo>
                    <a:cubicBezTo>
                      <a:pt x="53453" y="174316"/>
                      <a:pt x="52405" y="173364"/>
                      <a:pt x="52310" y="171268"/>
                    </a:cubicBezTo>
                    <a:cubicBezTo>
                      <a:pt x="51929" y="162029"/>
                      <a:pt x="51739" y="148218"/>
                      <a:pt x="51739" y="129644"/>
                    </a:cubicBezTo>
                    <a:cubicBezTo>
                      <a:pt x="51739" y="111166"/>
                      <a:pt x="51548" y="97164"/>
                      <a:pt x="51167" y="87925"/>
                    </a:cubicBezTo>
                    <a:cubicBezTo>
                      <a:pt x="50596" y="73542"/>
                      <a:pt x="49262" y="53730"/>
                      <a:pt x="47357" y="28584"/>
                    </a:cubicBezTo>
                    <a:cubicBezTo>
                      <a:pt x="26497" y="30775"/>
                      <a:pt x="11257" y="32013"/>
                      <a:pt x="1542" y="32489"/>
                    </a:cubicBezTo>
                    <a:cubicBezTo>
                      <a:pt x="589" y="32489"/>
                      <a:pt x="113" y="32108"/>
                      <a:pt x="18" y="31346"/>
                    </a:cubicBezTo>
                    <a:cubicBezTo>
                      <a:pt x="-77" y="29917"/>
                      <a:pt x="208" y="27727"/>
                      <a:pt x="875" y="24964"/>
                    </a:cubicBezTo>
                    <a:cubicBezTo>
                      <a:pt x="1637" y="21345"/>
                      <a:pt x="2018" y="19249"/>
                      <a:pt x="2209" y="18583"/>
                    </a:cubicBezTo>
                    <a:cubicBezTo>
                      <a:pt x="2209" y="15725"/>
                      <a:pt x="2685" y="11820"/>
                      <a:pt x="3447" y="6772"/>
                    </a:cubicBezTo>
                    <a:cubicBezTo>
                      <a:pt x="3828" y="5724"/>
                      <a:pt x="4495" y="5152"/>
                      <a:pt x="5447" y="5152"/>
                    </a:cubicBezTo>
                    <a:lnTo>
                      <a:pt x="6876" y="5248"/>
                    </a:lnTo>
                    <a:cubicBezTo>
                      <a:pt x="35546" y="5724"/>
                      <a:pt x="54501" y="5819"/>
                      <a:pt x="63645" y="5438"/>
                    </a:cubicBezTo>
                    <a:cubicBezTo>
                      <a:pt x="71741" y="5057"/>
                      <a:pt x="84981" y="3914"/>
                      <a:pt x="103269" y="1914"/>
                    </a:cubicBezTo>
                    <a:cubicBezTo>
                      <a:pt x="115747" y="580"/>
                      <a:pt x="120985" y="-86"/>
                      <a:pt x="118890" y="9"/>
                    </a:cubicBezTo>
                    <a:cubicBezTo>
                      <a:pt x="120985" y="-86"/>
                      <a:pt x="122224" y="580"/>
                      <a:pt x="122509" y="2009"/>
                    </a:cubicBezTo>
                    <a:cubicBezTo>
                      <a:pt x="122319" y="1152"/>
                      <a:pt x="122414" y="5057"/>
                      <a:pt x="122795" y="13820"/>
                    </a:cubicBezTo>
                    <a:cubicBezTo>
                      <a:pt x="122795" y="14868"/>
                      <a:pt x="122986" y="16487"/>
                      <a:pt x="123367" y="18678"/>
                    </a:cubicBezTo>
                    <a:cubicBezTo>
                      <a:pt x="123748" y="20964"/>
                      <a:pt x="123938" y="22678"/>
                      <a:pt x="123938" y="23726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EE0A7F9A-2E61-44FA-85C2-90D8A6479859}"/>
                  </a:ext>
                </a:extLst>
              </p:cNvPr>
              <p:cNvSpPr/>
              <p:nvPr/>
            </p:nvSpPr>
            <p:spPr>
              <a:xfrm>
                <a:off x="10377999" y="2916192"/>
                <a:ext cx="161544" cy="177270"/>
              </a:xfrm>
              <a:custGeom>
                <a:avLst/>
                <a:gdLst>
                  <a:gd name="connsiteX0" fmla="*/ 161544 w 161544"/>
                  <a:gd name="connsiteY0" fmla="*/ 169069 h 177270"/>
                  <a:gd name="connsiteX1" fmla="*/ 158687 w 161544"/>
                  <a:gd name="connsiteY1" fmla="*/ 170688 h 177270"/>
                  <a:gd name="connsiteX2" fmla="*/ 151924 w 161544"/>
                  <a:gd name="connsiteY2" fmla="*/ 170593 h 177270"/>
                  <a:gd name="connsiteX3" fmla="*/ 145161 w 161544"/>
                  <a:gd name="connsiteY3" fmla="*/ 170497 h 177270"/>
                  <a:gd name="connsiteX4" fmla="*/ 138303 w 161544"/>
                  <a:gd name="connsiteY4" fmla="*/ 171164 h 177270"/>
                  <a:gd name="connsiteX5" fmla="*/ 131445 w 161544"/>
                  <a:gd name="connsiteY5" fmla="*/ 171831 h 177270"/>
                  <a:gd name="connsiteX6" fmla="*/ 122015 w 161544"/>
                  <a:gd name="connsiteY6" fmla="*/ 153829 h 177270"/>
                  <a:gd name="connsiteX7" fmla="*/ 110490 w 161544"/>
                  <a:gd name="connsiteY7" fmla="*/ 135636 h 177270"/>
                  <a:gd name="connsiteX8" fmla="*/ 87058 w 161544"/>
                  <a:gd name="connsiteY8" fmla="*/ 136398 h 177270"/>
                  <a:gd name="connsiteX9" fmla="*/ 67913 w 161544"/>
                  <a:gd name="connsiteY9" fmla="*/ 137160 h 177270"/>
                  <a:gd name="connsiteX10" fmla="*/ 45149 w 161544"/>
                  <a:gd name="connsiteY10" fmla="*/ 138398 h 177270"/>
                  <a:gd name="connsiteX11" fmla="*/ 36671 w 161544"/>
                  <a:gd name="connsiteY11" fmla="*/ 157448 h 177270"/>
                  <a:gd name="connsiteX12" fmla="*/ 29813 w 161544"/>
                  <a:gd name="connsiteY12" fmla="*/ 176117 h 177270"/>
                  <a:gd name="connsiteX13" fmla="*/ 2476 w 161544"/>
                  <a:gd name="connsiteY13" fmla="*/ 177260 h 177270"/>
                  <a:gd name="connsiteX14" fmla="*/ 0 w 161544"/>
                  <a:gd name="connsiteY14" fmla="*/ 175641 h 177270"/>
                  <a:gd name="connsiteX15" fmla="*/ 1429 w 161544"/>
                  <a:gd name="connsiteY15" fmla="*/ 170117 h 177270"/>
                  <a:gd name="connsiteX16" fmla="*/ 27718 w 161544"/>
                  <a:gd name="connsiteY16" fmla="*/ 87535 h 177270"/>
                  <a:gd name="connsiteX17" fmla="*/ 48101 w 161544"/>
                  <a:gd name="connsiteY17" fmla="*/ 29908 h 177270"/>
                  <a:gd name="connsiteX18" fmla="*/ 56293 w 161544"/>
                  <a:gd name="connsiteY18" fmla="*/ 6096 h 177270"/>
                  <a:gd name="connsiteX19" fmla="*/ 59246 w 161544"/>
                  <a:gd name="connsiteY19" fmla="*/ 1333 h 177270"/>
                  <a:gd name="connsiteX20" fmla="*/ 66104 w 161544"/>
                  <a:gd name="connsiteY20" fmla="*/ 1619 h 177270"/>
                  <a:gd name="connsiteX21" fmla="*/ 72962 w 161544"/>
                  <a:gd name="connsiteY21" fmla="*/ 1905 h 177270"/>
                  <a:gd name="connsiteX22" fmla="*/ 79534 w 161544"/>
                  <a:gd name="connsiteY22" fmla="*/ 953 h 177270"/>
                  <a:gd name="connsiteX23" fmla="*/ 86011 w 161544"/>
                  <a:gd name="connsiteY23" fmla="*/ 0 h 177270"/>
                  <a:gd name="connsiteX24" fmla="*/ 89249 w 161544"/>
                  <a:gd name="connsiteY24" fmla="*/ 4381 h 177270"/>
                  <a:gd name="connsiteX25" fmla="*/ 121063 w 161544"/>
                  <a:gd name="connsiteY25" fmla="*/ 76391 h 177270"/>
                  <a:gd name="connsiteX26" fmla="*/ 161544 w 161544"/>
                  <a:gd name="connsiteY26" fmla="*/ 169069 h 177270"/>
                  <a:gd name="connsiteX27" fmla="*/ 102203 w 161544"/>
                  <a:gd name="connsiteY27" fmla="*/ 104489 h 177270"/>
                  <a:gd name="connsiteX28" fmla="*/ 89916 w 161544"/>
                  <a:gd name="connsiteY28" fmla="*/ 73438 h 177270"/>
                  <a:gd name="connsiteX29" fmla="*/ 73438 w 161544"/>
                  <a:gd name="connsiteY29" fmla="*/ 38386 h 177270"/>
                  <a:gd name="connsiteX30" fmla="*/ 51149 w 161544"/>
                  <a:gd name="connsiteY30" fmla="*/ 106585 h 177270"/>
                  <a:gd name="connsiteX31" fmla="*/ 60579 w 161544"/>
                  <a:gd name="connsiteY31" fmla="*/ 111062 h 177270"/>
                  <a:gd name="connsiteX32" fmla="*/ 72485 w 161544"/>
                  <a:gd name="connsiteY32" fmla="*/ 110680 h 177270"/>
                  <a:gd name="connsiteX33" fmla="*/ 84963 w 161544"/>
                  <a:gd name="connsiteY33" fmla="*/ 110109 h 177270"/>
                  <a:gd name="connsiteX34" fmla="*/ 102203 w 161544"/>
                  <a:gd name="connsiteY34" fmla="*/ 104489 h 177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1544" h="177270">
                    <a:moveTo>
                      <a:pt x="161544" y="169069"/>
                    </a:moveTo>
                    <a:cubicBezTo>
                      <a:pt x="161544" y="170021"/>
                      <a:pt x="160592" y="170593"/>
                      <a:pt x="158687" y="170688"/>
                    </a:cubicBezTo>
                    <a:cubicBezTo>
                      <a:pt x="157163" y="170783"/>
                      <a:pt x="154876" y="170688"/>
                      <a:pt x="151924" y="170593"/>
                    </a:cubicBezTo>
                    <a:cubicBezTo>
                      <a:pt x="148971" y="170497"/>
                      <a:pt x="146685" y="170402"/>
                      <a:pt x="145161" y="170497"/>
                    </a:cubicBezTo>
                    <a:cubicBezTo>
                      <a:pt x="143637" y="170593"/>
                      <a:pt x="141351" y="170783"/>
                      <a:pt x="138303" y="171164"/>
                    </a:cubicBezTo>
                    <a:cubicBezTo>
                      <a:pt x="135255" y="171545"/>
                      <a:pt x="132969" y="171736"/>
                      <a:pt x="131445" y="171831"/>
                    </a:cubicBezTo>
                    <a:cubicBezTo>
                      <a:pt x="129159" y="171926"/>
                      <a:pt x="126016" y="165925"/>
                      <a:pt x="122015" y="153829"/>
                    </a:cubicBezTo>
                    <a:cubicBezTo>
                      <a:pt x="118015" y="141732"/>
                      <a:pt x="114109" y="135636"/>
                      <a:pt x="110490" y="135636"/>
                    </a:cubicBezTo>
                    <a:cubicBezTo>
                      <a:pt x="107442" y="135636"/>
                      <a:pt x="99632" y="135826"/>
                      <a:pt x="87058" y="136398"/>
                    </a:cubicBezTo>
                    <a:lnTo>
                      <a:pt x="67913" y="137160"/>
                    </a:lnTo>
                    <a:cubicBezTo>
                      <a:pt x="54578" y="137731"/>
                      <a:pt x="46958" y="138113"/>
                      <a:pt x="45149" y="138398"/>
                    </a:cubicBezTo>
                    <a:cubicBezTo>
                      <a:pt x="42291" y="138779"/>
                      <a:pt x="39433" y="145161"/>
                      <a:pt x="36671" y="157448"/>
                    </a:cubicBezTo>
                    <a:cubicBezTo>
                      <a:pt x="33909" y="169831"/>
                      <a:pt x="31623" y="176022"/>
                      <a:pt x="29813" y="176117"/>
                    </a:cubicBezTo>
                    <a:lnTo>
                      <a:pt x="2476" y="177260"/>
                    </a:lnTo>
                    <a:cubicBezTo>
                      <a:pt x="857" y="177355"/>
                      <a:pt x="0" y="176784"/>
                      <a:pt x="0" y="175641"/>
                    </a:cubicBezTo>
                    <a:cubicBezTo>
                      <a:pt x="0" y="174879"/>
                      <a:pt x="476" y="172974"/>
                      <a:pt x="1429" y="170117"/>
                    </a:cubicBezTo>
                    <a:lnTo>
                      <a:pt x="27718" y="87535"/>
                    </a:lnTo>
                    <a:cubicBezTo>
                      <a:pt x="29908" y="80867"/>
                      <a:pt x="36767" y="61627"/>
                      <a:pt x="48101" y="29908"/>
                    </a:cubicBezTo>
                    <a:cubicBezTo>
                      <a:pt x="50101" y="24670"/>
                      <a:pt x="52864" y="16669"/>
                      <a:pt x="56293" y="6096"/>
                    </a:cubicBezTo>
                    <a:cubicBezTo>
                      <a:pt x="57150" y="2953"/>
                      <a:pt x="58103" y="1429"/>
                      <a:pt x="59246" y="1333"/>
                    </a:cubicBezTo>
                    <a:cubicBezTo>
                      <a:pt x="60770" y="1238"/>
                      <a:pt x="63055" y="1333"/>
                      <a:pt x="66104" y="1619"/>
                    </a:cubicBezTo>
                    <a:cubicBezTo>
                      <a:pt x="69151" y="1905"/>
                      <a:pt x="71342" y="2000"/>
                      <a:pt x="72962" y="1905"/>
                    </a:cubicBezTo>
                    <a:cubicBezTo>
                      <a:pt x="74390" y="1810"/>
                      <a:pt x="76581" y="1524"/>
                      <a:pt x="79534" y="953"/>
                    </a:cubicBezTo>
                    <a:cubicBezTo>
                      <a:pt x="82487" y="381"/>
                      <a:pt x="84582" y="95"/>
                      <a:pt x="86011" y="0"/>
                    </a:cubicBezTo>
                    <a:cubicBezTo>
                      <a:pt x="86773" y="0"/>
                      <a:pt x="87821" y="1429"/>
                      <a:pt x="89249" y="4381"/>
                    </a:cubicBezTo>
                    <a:cubicBezTo>
                      <a:pt x="91345" y="8858"/>
                      <a:pt x="102013" y="32861"/>
                      <a:pt x="121063" y="76391"/>
                    </a:cubicBezTo>
                    <a:cubicBezTo>
                      <a:pt x="148018" y="137636"/>
                      <a:pt x="161544" y="168497"/>
                      <a:pt x="161544" y="169069"/>
                    </a:cubicBezTo>
                    <a:close/>
                    <a:moveTo>
                      <a:pt x="102203" y="104489"/>
                    </a:moveTo>
                    <a:cubicBezTo>
                      <a:pt x="102108" y="102108"/>
                      <a:pt x="98012" y="91821"/>
                      <a:pt x="89916" y="73438"/>
                    </a:cubicBezTo>
                    <a:cubicBezTo>
                      <a:pt x="82105" y="55626"/>
                      <a:pt x="76676" y="43910"/>
                      <a:pt x="73438" y="38386"/>
                    </a:cubicBezTo>
                    <a:cubicBezTo>
                      <a:pt x="58483" y="81820"/>
                      <a:pt x="51054" y="104584"/>
                      <a:pt x="51149" y="106585"/>
                    </a:cubicBezTo>
                    <a:cubicBezTo>
                      <a:pt x="51245" y="109347"/>
                      <a:pt x="54388" y="110871"/>
                      <a:pt x="60579" y="111062"/>
                    </a:cubicBezTo>
                    <a:cubicBezTo>
                      <a:pt x="60865" y="111157"/>
                      <a:pt x="64865" y="110966"/>
                      <a:pt x="72485" y="110680"/>
                    </a:cubicBezTo>
                    <a:lnTo>
                      <a:pt x="84963" y="110109"/>
                    </a:lnTo>
                    <a:cubicBezTo>
                      <a:pt x="96583" y="109538"/>
                      <a:pt x="102299" y="107728"/>
                      <a:pt x="102203" y="104489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2643E84E-8F7D-4994-8BCD-40B6E7F5DBE3}"/>
                  </a:ext>
                </a:extLst>
              </p:cNvPr>
              <p:cNvSpPr/>
              <p:nvPr/>
            </p:nvSpPr>
            <p:spPr>
              <a:xfrm>
                <a:off x="10536096" y="2910278"/>
                <a:ext cx="123946" cy="174227"/>
              </a:xfrm>
              <a:custGeom>
                <a:avLst/>
                <a:gdLst>
                  <a:gd name="connsiteX0" fmla="*/ 123938 w 123946"/>
                  <a:gd name="connsiteY0" fmla="*/ 23726 h 174227"/>
                  <a:gd name="connsiteX1" fmla="*/ 121843 w 123946"/>
                  <a:gd name="connsiteY1" fmla="*/ 26965 h 174227"/>
                  <a:gd name="connsiteX2" fmla="*/ 78790 w 123946"/>
                  <a:gd name="connsiteY2" fmla="*/ 27346 h 174227"/>
                  <a:gd name="connsiteX3" fmla="*/ 80218 w 123946"/>
                  <a:gd name="connsiteY3" fmla="*/ 86782 h 174227"/>
                  <a:gd name="connsiteX4" fmla="*/ 82981 w 123946"/>
                  <a:gd name="connsiteY4" fmla="*/ 128596 h 174227"/>
                  <a:gd name="connsiteX5" fmla="*/ 85743 w 123946"/>
                  <a:gd name="connsiteY5" fmla="*/ 170411 h 174227"/>
                  <a:gd name="connsiteX6" fmla="*/ 82314 w 123946"/>
                  <a:gd name="connsiteY6" fmla="*/ 173078 h 174227"/>
                  <a:gd name="connsiteX7" fmla="*/ 75646 w 123946"/>
                  <a:gd name="connsiteY7" fmla="*/ 172983 h 174227"/>
                  <a:gd name="connsiteX8" fmla="*/ 68788 w 123946"/>
                  <a:gd name="connsiteY8" fmla="*/ 172888 h 174227"/>
                  <a:gd name="connsiteX9" fmla="*/ 62121 w 123946"/>
                  <a:gd name="connsiteY9" fmla="*/ 173554 h 174227"/>
                  <a:gd name="connsiteX10" fmla="*/ 55453 w 123946"/>
                  <a:gd name="connsiteY10" fmla="*/ 174221 h 174227"/>
                  <a:gd name="connsiteX11" fmla="*/ 52310 w 123946"/>
                  <a:gd name="connsiteY11" fmla="*/ 171268 h 174227"/>
                  <a:gd name="connsiteX12" fmla="*/ 51739 w 123946"/>
                  <a:gd name="connsiteY12" fmla="*/ 129644 h 174227"/>
                  <a:gd name="connsiteX13" fmla="*/ 51167 w 123946"/>
                  <a:gd name="connsiteY13" fmla="*/ 87925 h 174227"/>
                  <a:gd name="connsiteX14" fmla="*/ 47357 w 123946"/>
                  <a:gd name="connsiteY14" fmla="*/ 28584 h 174227"/>
                  <a:gd name="connsiteX15" fmla="*/ 1542 w 123946"/>
                  <a:gd name="connsiteY15" fmla="*/ 32489 h 174227"/>
                  <a:gd name="connsiteX16" fmla="*/ 18 w 123946"/>
                  <a:gd name="connsiteY16" fmla="*/ 31346 h 174227"/>
                  <a:gd name="connsiteX17" fmla="*/ 875 w 123946"/>
                  <a:gd name="connsiteY17" fmla="*/ 24964 h 174227"/>
                  <a:gd name="connsiteX18" fmla="*/ 2209 w 123946"/>
                  <a:gd name="connsiteY18" fmla="*/ 18583 h 174227"/>
                  <a:gd name="connsiteX19" fmla="*/ 3447 w 123946"/>
                  <a:gd name="connsiteY19" fmla="*/ 6772 h 174227"/>
                  <a:gd name="connsiteX20" fmla="*/ 5447 w 123946"/>
                  <a:gd name="connsiteY20" fmla="*/ 5152 h 174227"/>
                  <a:gd name="connsiteX21" fmla="*/ 6876 w 123946"/>
                  <a:gd name="connsiteY21" fmla="*/ 5248 h 174227"/>
                  <a:gd name="connsiteX22" fmla="*/ 63645 w 123946"/>
                  <a:gd name="connsiteY22" fmla="*/ 5438 h 174227"/>
                  <a:gd name="connsiteX23" fmla="*/ 103269 w 123946"/>
                  <a:gd name="connsiteY23" fmla="*/ 1914 h 174227"/>
                  <a:gd name="connsiteX24" fmla="*/ 118890 w 123946"/>
                  <a:gd name="connsiteY24" fmla="*/ 9 h 174227"/>
                  <a:gd name="connsiteX25" fmla="*/ 122509 w 123946"/>
                  <a:gd name="connsiteY25" fmla="*/ 2009 h 174227"/>
                  <a:gd name="connsiteX26" fmla="*/ 122795 w 123946"/>
                  <a:gd name="connsiteY26" fmla="*/ 13820 h 174227"/>
                  <a:gd name="connsiteX27" fmla="*/ 123367 w 123946"/>
                  <a:gd name="connsiteY27" fmla="*/ 18678 h 174227"/>
                  <a:gd name="connsiteX28" fmla="*/ 123938 w 123946"/>
                  <a:gd name="connsiteY28" fmla="*/ 23726 h 174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3946" h="174227">
                    <a:moveTo>
                      <a:pt x="123938" y="23726"/>
                    </a:moveTo>
                    <a:cubicBezTo>
                      <a:pt x="124033" y="25822"/>
                      <a:pt x="123367" y="26869"/>
                      <a:pt x="121843" y="26965"/>
                    </a:cubicBezTo>
                    <a:cubicBezTo>
                      <a:pt x="119557" y="27060"/>
                      <a:pt x="105269" y="27155"/>
                      <a:pt x="78790" y="27346"/>
                    </a:cubicBezTo>
                    <a:cubicBezTo>
                      <a:pt x="79075" y="52015"/>
                      <a:pt x="79552" y="71827"/>
                      <a:pt x="80218" y="86782"/>
                    </a:cubicBezTo>
                    <a:cubicBezTo>
                      <a:pt x="80599" y="96116"/>
                      <a:pt x="81552" y="110023"/>
                      <a:pt x="82981" y="128596"/>
                    </a:cubicBezTo>
                    <a:cubicBezTo>
                      <a:pt x="84409" y="147170"/>
                      <a:pt x="85362" y="161172"/>
                      <a:pt x="85743" y="170411"/>
                    </a:cubicBezTo>
                    <a:cubicBezTo>
                      <a:pt x="85838" y="172126"/>
                      <a:pt x="84695" y="172983"/>
                      <a:pt x="82314" y="173078"/>
                    </a:cubicBezTo>
                    <a:cubicBezTo>
                      <a:pt x="80885" y="173173"/>
                      <a:pt x="78599" y="173078"/>
                      <a:pt x="75646" y="172983"/>
                    </a:cubicBezTo>
                    <a:cubicBezTo>
                      <a:pt x="72598" y="172888"/>
                      <a:pt x="70408" y="172888"/>
                      <a:pt x="68788" y="172888"/>
                    </a:cubicBezTo>
                    <a:cubicBezTo>
                      <a:pt x="67360" y="172983"/>
                      <a:pt x="65074" y="173173"/>
                      <a:pt x="62121" y="173554"/>
                    </a:cubicBezTo>
                    <a:cubicBezTo>
                      <a:pt x="59168" y="173935"/>
                      <a:pt x="56882" y="174126"/>
                      <a:pt x="55453" y="174221"/>
                    </a:cubicBezTo>
                    <a:cubicBezTo>
                      <a:pt x="53453" y="174316"/>
                      <a:pt x="52405" y="173364"/>
                      <a:pt x="52310" y="171268"/>
                    </a:cubicBezTo>
                    <a:cubicBezTo>
                      <a:pt x="51929" y="162029"/>
                      <a:pt x="51739" y="148218"/>
                      <a:pt x="51739" y="129644"/>
                    </a:cubicBezTo>
                    <a:cubicBezTo>
                      <a:pt x="51739" y="111166"/>
                      <a:pt x="51548" y="97164"/>
                      <a:pt x="51167" y="87925"/>
                    </a:cubicBezTo>
                    <a:cubicBezTo>
                      <a:pt x="50596" y="73542"/>
                      <a:pt x="49262" y="53730"/>
                      <a:pt x="47357" y="28584"/>
                    </a:cubicBezTo>
                    <a:cubicBezTo>
                      <a:pt x="26497" y="30775"/>
                      <a:pt x="11257" y="32013"/>
                      <a:pt x="1542" y="32489"/>
                    </a:cubicBezTo>
                    <a:cubicBezTo>
                      <a:pt x="589" y="32489"/>
                      <a:pt x="113" y="32108"/>
                      <a:pt x="18" y="31346"/>
                    </a:cubicBezTo>
                    <a:cubicBezTo>
                      <a:pt x="-77" y="29917"/>
                      <a:pt x="208" y="27727"/>
                      <a:pt x="875" y="24964"/>
                    </a:cubicBezTo>
                    <a:cubicBezTo>
                      <a:pt x="1637" y="21345"/>
                      <a:pt x="2018" y="19249"/>
                      <a:pt x="2209" y="18583"/>
                    </a:cubicBezTo>
                    <a:cubicBezTo>
                      <a:pt x="2209" y="15725"/>
                      <a:pt x="2685" y="11820"/>
                      <a:pt x="3447" y="6772"/>
                    </a:cubicBezTo>
                    <a:cubicBezTo>
                      <a:pt x="3828" y="5724"/>
                      <a:pt x="4495" y="5152"/>
                      <a:pt x="5447" y="5152"/>
                    </a:cubicBezTo>
                    <a:lnTo>
                      <a:pt x="6876" y="5248"/>
                    </a:lnTo>
                    <a:cubicBezTo>
                      <a:pt x="35546" y="5724"/>
                      <a:pt x="54501" y="5819"/>
                      <a:pt x="63645" y="5438"/>
                    </a:cubicBezTo>
                    <a:cubicBezTo>
                      <a:pt x="71741" y="5057"/>
                      <a:pt x="84981" y="3914"/>
                      <a:pt x="103269" y="1914"/>
                    </a:cubicBezTo>
                    <a:cubicBezTo>
                      <a:pt x="115747" y="580"/>
                      <a:pt x="120985" y="-86"/>
                      <a:pt x="118890" y="9"/>
                    </a:cubicBezTo>
                    <a:cubicBezTo>
                      <a:pt x="120985" y="-86"/>
                      <a:pt x="122224" y="580"/>
                      <a:pt x="122509" y="2009"/>
                    </a:cubicBezTo>
                    <a:cubicBezTo>
                      <a:pt x="122319" y="1152"/>
                      <a:pt x="122414" y="5057"/>
                      <a:pt x="122795" y="13820"/>
                    </a:cubicBezTo>
                    <a:cubicBezTo>
                      <a:pt x="122795" y="14868"/>
                      <a:pt x="122986" y="16487"/>
                      <a:pt x="123367" y="18678"/>
                    </a:cubicBezTo>
                    <a:cubicBezTo>
                      <a:pt x="123652" y="20964"/>
                      <a:pt x="123843" y="22583"/>
                      <a:pt x="123938" y="23726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09B1372B-D686-41F2-8EFC-BA49729F11EE}"/>
                  </a:ext>
                </a:extLst>
              </p:cNvPr>
              <p:cNvSpPr/>
              <p:nvPr/>
            </p:nvSpPr>
            <p:spPr>
              <a:xfrm>
                <a:off x="10674029" y="2909231"/>
                <a:ext cx="40208" cy="171369"/>
              </a:xfrm>
              <a:custGeom>
                <a:avLst/>
                <a:gdLst>
                  <a:gd name="connsiteX0" fmla="*/ 40203 w 40208"/>
                  <a:gd name="connsiteY0" fmla="*/ 167553 h 171369"/>
                  <a:gd name="connsiteX1" fmla="*/ 36774 w 40208"/>
                  <a:gd name="connsiteY1" fmla="*/ 170220 h 171369"/>
                  <a:gd name="connsiteX2" fmla="*/ 30106 w 40208"/>
                  <a:gd name="connsiteY2" fmla="*/ 170124 h 171369"/>
                  <a:gd name="connsiteX3" fmla="*/ 23439 w 40208"/>
                  <a:gd name="connsiteY3" fmla="*/ 170029 h 171369"/>
                  <a:gd name="connsiteX4" fmla="*/ 16676 w 40208"/>
                  <a:gd name="connsiteY4" fmla="*/ 170696 h 171369"/>
                  <a:gd name="connsiteX5" fmla="*/ 10008 w 40208"/>
                  <a:gd name="connsiteY5" fmla="*/ 171363 h 171369"/>
                  <a:gd name="connsiteX6" fmla="*/ 6865 w 40208"/>
                  <a:gd name="connsiteY6" fmla="*/ 168696 h 171369"/>
                  <a:gd name="connsiteX7" fmla="*/ 6389 w 40208"/>
                  <a:gd name="connsiteY7" fmla="*/ 126976 h 171369"/>
                  <a:gd name="connsiteX8" fmla="*/ 5913 w 40208"/>
                  <a:gd name="connsiteY8" fmla="*/ 85066 h 171369"/>
                  <a:gd name="connsiteX9" fmla="*/ 2960 w 40208"/>
                  <a:gd name="connsiteY9" fmla="*/ 44680 h 171369"/>
                  <a:gd name="connsiteX10" fmla="*/ 7 w 40208"/>
                  <a:gd name="connsiteY10" fmla="*/ 4294 h 171369"/>
                  <a:gd name="connsiteX11" fmla="*/ 2674 w 40208"/>
                  <a:gd name="connsiteY11" fmla="*/ 1151 h 171369"/>
                  <a:gd name="connsiteX12" fmla="*/ 9723 w 40208"/>
                  <a:gd name="connsiteY12" fmla="*/ 1246 h 171369"/>
                  <a:gd name="connsiteX13" fmla="*/ 16866 w 40208"/>
                  <a:gd name="connsiteY13" fmla="*/ 1341 h 171369"/>
                  <a:gd name="connsiteX14" fmla="*/ 23439 w 40208"/>
                  <a:gd name="connsiteY14" fmla="*/ 675 h 171369"/>
                  <a:gd name="connsiteX15" fmla="*/ 30011 w 40208"/>
                  <a:gd name="connsiteY15" fmla="*/ 8 h 171369"/>
                  <a:gd name="connsiteX16" fmla="*/ 33249 w 40208"/>
                  <a:gd name="connsiteY16" fmla="*/ 2294 h 171369"/>
                  <a:gd name="connsiteX17" fmla="*/ 34011 w 40208"/>
                  <a:gd name="connsiteY17" fmla="*/ 43156 h 171369"/>
                  <a:gd name="connsiteX18" fmla="*/ 34773 w 40208"/>
                  <a:gd name="connsiteY18" fmla="*/ 84018 h 171369"/>
                  <a:gd name="connsiteX19" fmla="*/ 37536 w 40208"/>
                  <a:gd name="connsiteY19" fmla="*/ 125833 h 171369"/>
                  <a:gd name="connsiteX20" fmla="*/ 40203 w 40208"/>
                  <a:gd name="connsiteY20" fmla="*/ 167553 h 171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0208" h="171369">
                    <a:moveTo>
                      <a:pt x="40203" y="167553"/>
                    </a:moveTo>
                    <a:cubicBezTo>
                      <a:pt x="40298" y="169267"/>
                      <a:pt x="39155" y="170124"/>
                      <a:pt x="36774" y="170220"/>
                    </a:cubicBezTo>
                    <a:cubicBezTo>
                      <a:pt x="35345" y="170315"/>
                      <a:pt x="33059" y="170220"/>
                      <a:pt x="30106" y="170124"/>
                    </a:cubicBezTo>
                    <a:cubicBezTo>
                      <a:pt x="27058" y="170029"/>
                      <a:pt x="24867" y="169934"/>
                      <a:pt x="23439" y="170029"/>
                    </a:cubicBezTo>
                    <a:cubicBezTo>
                      <a:pt x="21915" y="170124"/>
                      <a:pt x="19629" y="170315"/>
                      <a:pt x="16676" y="170696"/>
                    </a:cubicBezTo>
                    <a:cubicBezTo>
                      <a:pt x="13723" y="171077"/>
                      <a:pt x="11437" y="171267"/>
                      <a:pt x="10008" y="171363"/>
                    </a:cubicBezTo>
                    <a:cubicBezTo>
                      <a:pt x="8008" y="171458"/>
                      <a:pt x="6960" y="170601"/>
                      <a:pt x="6865" y="168696"/>
                    </a:cubicBezTo>
                    <a:cubicBezTo>
                      <a:pt x="6484" y="159456"/>
                      <a:pt x="6294" y="145550"/>
                      <a:pt x="6389" y="126976"/>
                    </a:cubicBezTo>
                    <a:cubicBezTo>
                      <a:pt x="6484" y="108402"/>
                      <a:pt x="6294" y="94401"/>
                      <a:pt x="5913" y="85066"/>
                    </a:cubicBezTo>
                    <a:cubicBezTo>
                      <a:pt x="5532" y="76113"/>
                      <a:pt x="4579" y="62587"/>
                      <a:pt x="2960" y="44680"/>
                    </a:cubicBezTo>
                    <a:cubicBezTo>
                      <a:pt x="1341" y="26678"/>
                      <a:pt x="388" y="13248"/>
                      <a:pt x="7" y="4294"/>
                    </a:cubicBezTo>
                    <a:cubicBezTo>
                      <a:pt x="-88" y="2294"/>
                      <a:pt x="769" y="1246"/>
                      <a:pt x="2674" y="1151"/>
                    </a:cubicBezTo>
                    <a:cubicBezTo>
                      <a:pt x="4198" y="1056"/>
                      <a:pt x="6579" y="1151"/>
                      <a:pt x="9723" y="1246"/>
                    </a:cubicBezTo>
                    <a:cubicBezTo>
                      <a:pt x="12866" y="1341"/>
                      <a:pt x="15247" y="1341"/>
                      <a:pt x="16866" y="1341"/>
                    </a:cubicBezTo>
                    <a:cubicBezTo>
                      <a:pt x="18295" y="1246"/>
                      <a:pt x="20486" y="1056"/>
                      <a:pt x="23439" y="675"/>
                    </a:cubicBezTo>
                    <a:cubicBezTo>
                      <a:pt x="26296" y="294"/>
                      <a:pt x="28487" y="103"/>
                      <a:pt x="30011" y="8"/>
                    </a:cubicBezTo>
                    <a:cubicBezTo>
                      <a:pt x="32106" y="-87"/>
                      <a:pt x="33154" y="675"/>
                      <a:pt x="33249" y="2294"/>
                    </a:cubicBezTo>
                    <a:cubicBezTo>
                      <a:pt x="33630" y="11343"/>
                      <a:pt x="33916" y="24963"/>
                      <a:pt x="34011" y="43156"/>
                    </a:cubicBezTo>
                    <a:cubicBezTo>
                      <a:pt x="34107" y="61349"/>
                      <a:pt x="34392" y="74874"/>
                      <a:pt x="34773" y="84018"/>
                    </a:cubicBezTo>
                    <a:cubicBezTo>
                      <a:pt x="35154" y="93353"/>
                      <a:pt x="36107" y="107259"/>
                      <a:pt x="37536" y="125833"/>
                    </a:cubicBezTo>
                    <a:cubicBezTo>
                      <a:pt x="38869" y="144312"/>
                      <a:pt x="39822" y="158313"/>
                      <a:pt x="40203" y="167553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5FA04E36-F364-40FE-AF8C-B560C09A1B80}"/>
                  </a:ext>
                </a:extLst>
              </p:cNvPr>
              <p:cNvSpPr/>
              <p:nvPr/>
            </p:nvSpPr>
            <p:spPr>
              <a:xfrm>
                <a:off x="10730797" y="2900482"/>
                <a:ext cx="165846" cy="178296"/>
              </a:xfrm>
              <a:custGeom>
                <a:avLst/>
                <a:gdLst>
                  <a:gd name="connsiteX0" fmla="*/ 165743 w 165846"/>
                  <a:gd name="connsiteY0" fmla="*/ 85814 h 178296"/>
                  <a:gd name="connsiteX1" fmla="*/ 145264 w 165846"/>
                  <a:gd name="connsiteY1" fmla="*/ 148774 h 178296"/>
                  <a:gd name="connsiteX2" fmla="*/ 86685 w 165846"/>
                  <a:gd name="connsiteY2" fmla="*/ 178207 h 178296"/>
                  <a:gd name="connsiteX3" fmla="*/ 25820 w 165846"/>
                  <a:gd name="connsiteY3" fmla="*/ 153918 h 178296"/>
                  <a:gd name="connsiteX4" fmla="*/ 103 w 165846"/>
                  <a:gd name="connsiteY4" fmla="*/ 92767 h 178296"/>
                  <a:gd name="connsiteX5" fmla="*/ 20772 w 165846"/>
                  <a:gd name="connsiteY5" fmla="*/ 29712 h 178296"/>
                  <a:gd name="connsiteX6" fmla="*/ 79065 w 165846"/>
                  <a:gd name="connsiteY6" fmla="*/ 89 h 178296"/>
                  <a:gd name="connsiteX7" fmla="*/ 139835 w 165846"/>
                  <a:gd name="connsiteY7" fmla="*/ 24664 h 178296"/>
                  <a:gd name="connsiteX8" fmla="*/ 165743 w 165846"/>
                  <a:gd name="connsiteY8" fmla="*/ 85814 h 178296"/>
                  <a:gd name="connsiteX9" fmla="*/ 136501 w 165846"/>
                  <a:gd name="connsiteY9" fmla="*/ 86671 h 178296"/>
                  <a:gd name="connsiteX10" fmla="*/ 119927 w 165846"/>
                  <a:gd name="connsiteY10" fmla="*/ 45904 h 178296"/>
                  <a:gd name="connsiteX11" fmla="*/ 80208 w 165846"/>
                  <a:gd name="connsiteY11" fmla="*/ 28855 h 178296"/>
                  <a:gd name="connsiteX12" fmla="*/ 42394 w 165846"/>
                  <a:gd name="connsiteY12" fmla="*/ 49429 h 178296"/>
                  <a:gd name="connsiteX13" fmla="*/ 29535 w 165846"/>
                  <a:gd name="connsiteY13" fmla="*/ 91529 h 178296"/>
                  <a:gd name="connsiteX14" fmla="*/ 45823 w 165846"/>
                  <a:gd name="connsiteY14" fmla="*/ 132296 h 178296"/>
                  <a:gd name="connsiteX15" fmla="*/ 85256 w 165846"/>
                  <a:gd name="connsiteY15" fmla="*/ 149632 h 178296"/>
                  <a:gd name="connsiteX16" fmla="*/ 123547 w 165846"/>
                  <a:gd name="connsiteY16" fmla="*/ 129058 h 178296"/>
                  <a:gd name="connsiteX17" fmla="*/ 136501 w 165846"/>
                  <a:gd name="connsiteY17" fmla="*/ 86671 h 17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5846" h="178296">
                    <a:moveTo>
                      <a:pt x="165743" y="85814"/>
                    </a:moveTo>
                    <a:cubicBezTo>
                      <a:pt x="166790" y="109817"/>
                      <a:pt x="159932" y="130867"/>
                      <a:pt x="145264" y="148774"/>
                    </a:cubicBezTo>
                    <a:cubicBezTo>
                      <a:pt x="130024" y="167443"/>
                      <a:pt x="110498" y="177254"/>
                      <a:pt x="86685" y="178207"/>
                    </a:cubicBezTo>
                    <a:cubicBezTo>
                      <a:pt x="62777" y="179254"/>
                      <a:pt x="42489" y="171158"/>
                      <a:pt x="25820" y="153918"/>
                    </a:cubicBezTo>
                    <a:cubicBezTo>
                      <a:pt x="9723" y="137344"/>
                      <a:pt x="1151" y="116961"/>
                      <a:pt x="103" y="92767"/>
                    </a:cubicBezTo>
                    <a:cubicBezTo>
                      <a:pt x="-945" y="68860"/>
                      <a:pt x="6008" y="47809"/>
                      <a:pt x="20772" y="29712"/>
                    </a:cubicBezTo>
                    <a:cubicBezTo>
                      <a:pt x="36012" y="10948"/>
                      <a:pt x="55443" y="1137"/>
                      <a:pt x="79065" y="89"/>
                    </a:cubicBezTo>
                    <a:cubicBezTo>
                      <a:pt x="102782" y="-959"/>
                      <a:pt x="122975" y="7233"/>
                      <a:pt x="139835" y="24664"/>
                    </a:cubicBezTo>
                    <a:cubicBezTo>
                      <a:pt x="156122" y="41428"/>
                      <a:pt x="164695" y="61811"/>
                      <a:pt x="165743" y="85814"/>
                    </a:cubicBezTo>
                    <a:close/>
                    <a:moveTo>
                      <a:pt x="136501" y="86671"/>
                    </a:moveTo>
                    <a:cubicBezTo>
                      <a:pt x="135834" y="70860"/>
                      <a:pt x="130310" y="57239"/>
                      <a:pt x="119927" y="45904"/>
                    </a:cubicBezTo>
                    <a:cubicBezTo>
                      <a:pt x="109069" y="33903"/>
                      <a:pt x="95829" y="28188"/>
                      <a:pt x="80208" y="28855"/>
                    </a:cubicBezTo>
                    <a:cubicBezTo>
                      <a:pt x="64778" y="29521"/>
                      <a:pt x="52109" y="36379"/>
                      <a:pt x="42394" y="49429"/>
                    </a:cubicBezTo>
                    <a:cubicBezTo>
                      <a:pt x="33155" y="61621"/>
                      <a:pt x="28868" y="75718"/>
                      <a:pt x="29535" y="91529"/>
                    </a:cubicBezTo>
                    <a:cubicBezTo>
                      <a:pt x="30202" y="107341"/>
                      <a:pt x="35631" y="120866"/>
                      <a:pt x="45823" y="132296"/>
                    </a:cubicBezTo>
                    <a:cubicBezTo>
                      <a:pt x="56586" y="144488"/>
                      <a:pt x="69731" y="150298"/>
                      <a:pt x="85256" y="149632"/>
                    </a:cubicBezTo>
                    <a:cubicBezTo>
                      <a:pt x="100973" y="148965"/>
                      <a:pt x="113736" y="142107"/>
                      <a:pt x="123547" y="129058"/>
                    </a:cubicBezTo>
                    <a:cubicBezTo>
                      <a:pt x="132881" y="116866"/>
                      <a:pt x="137168" y="102673"/>
                      <a:pt x="136501" y="86671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E9449F2E-1A2C-49EC-9B7A-F9ED99362B82}"/>
                  </a:ext>
                </a:extLst>
              </p:cNvPr>
              <p:cNvSpPr/>
              <p:nvPr/>
            </p:nvSpPr>
            <p:spPr>
              <a:xfrm>
                <a:off x="10913011" y="2893999"/>
                <a:ext cx="158128" cy="176506"/>
              </a:xfrm>
              <a:custGeom>
                <a:avLst/>
                <a:gdLst>
                  <a:gd name="connsiteX0" fmla="*/ 152693 w 158128"/>
                  <a:gd name="connsiteY0" fmla="*/ 2572 h 176506"/>
                  <a:gd name="connsiteX1" fmla="*/ 153455 w 158128"/>
                  <a:gd name="connsiteY1" fmla="*/ 44767 h 176506"/>
                  <a:gd name="connsiteX2" fmla="*/ 154312 w 158128"/>
                  <a:gd name="connsiteY2" fmla="*/ 87058 h 176506"/>
                  <a:gd name="connsiteX3" fmla="*/ 156217 w 158128"/>
                  <a:gd name="connsiteY3" fmla="*/ 126683 h 176506"/>
                  <a:gd name="connsiteX4" fmla="*/ 158122 w 158128"/>
                  <a:gd name="connsiteY4" fmla="*/ 166307 h 176506"/>
                  <a:gd name="connsiteX5" fmla="*/ 155265 w 158128"/>
                  <a:gd name="connsiteY5" fmla="*/ 170402 h 176506"/>
                  <a:gd name="connsiteX6" fmla="*/ 149740 w 158128"/>
                  <a:gd name="connsiteY6" fmla="*/ 170307 h 176506"/>
                  <a:gd name="connsiteX7" fmla="*/ 144216 w 158128"/>
                  <a:gd name="connsiteY7" fmla="*/ 170212 h 176506"/>
                  <a:gd name="connsiteX8" fmla="*/ 138310 w 158128"/>
                  <a:gd name="connsiteY8" fmla="*/ 170783 h 176506"/>
                  <a:gd name="connsiteX9" fmla="*/ 132405 w 158128"/>
                  <a:gd name="connsiteY9" fmla="*/ 171355 h 176506"/>
                  <a:gd name="connsiteX10" fmla="*/ 126975 w 158128"/>
                  <a:gd name="connsiteY10" fmla="*/ 167545 h 176506"/>
                  <a:gd name="connsiteX11" fmla="*/ 43060 w 158128"/>
                  <a:gd name="connsiteY11" fmla="*/ 65532 h 176506"/>
                  <a:gd name="connsiteX12" fmla="*/ 32964 w 158128"/>
                  <a:gd name="connsiteY12" fmla="*/ 54007 h 176506"/>
                  <a:gd name="connsiteX13" fmla="*/ 31916 w 158128"/>
                  <a:gd name="connsiteY13" fmla="*/ 59055 h 176506"/>
                  <a:gd name="connsiteX14" fmla="*/ 34869 w 158128"/>
                  <a:gd name="connsiteY14" fmla="*/ 115157 h 176506"/>
                  <a:gd name="connsiteX15" fmla="*/ 37821 w 158128"/>
                  <a:gd name="connsiteY15" fmla="*/ 171259 h 176506"/>
                  <a:gd name="connsiteX16" fmla="*/ 35535 w 158128"/>
                  <a:gd name="connsiteY16" fmla="*/ 175355 h 176506"/>
                  <a:gd name="connsiteX17" fmla="*/ 29249 w 158128"/>
                  <a:gd name="connsiteY17" fmla="*/ 175260 h 176506"/>
                  <a:gd name="connsiteX18" fmla="*/ 22962 w 158128"/>
                  <a:gd name="connsiteY18" fmla="*/ 175165 h 176506"/>
                  <a:gd name="connsiteX19" fmla="*/ 16485 w 158128"/>
                  <a:gd name="connsiteY19" fmla="*/ 175832 h 176506"/>
                  <a:gd name="connsiteX20" fmla="*/ 10008 w 158128"/>
                  <a:gd name="connsiteY20" fmla="*/ 176498 h 176506"/>
                  <a:gd name="connsiteX21" fmla="*/ 6865 w 158128"/>
                  <a:gd name="connsiteY21" fmla="*/ 174212 h 176506"/>
                  <a:gd name="connsiteX22" fmla="*/ 6484 w 158128"/>
                  <a:gd name="connsiteY22" fmla="*/ 133922 h 176506"/>
                  <a:gd name="connsiteX23" fmla="*/ 6008 w 158128"/>
                  <a:gd name="connsiteY23" fmla="*/ 93536 h 176506"/>
                  <a:gd name="connsiteX24" fmla="*/ 2674 w 158128"/>
                  <a:gd name="connsiteY24" fmla="*/ 40672 h 176506"/>
                  <a:gd name="connsiteX25" fmla="*/ 198 w 158128"/>
                  <a:gd name="connsiteY25" fmla="*/ 10858 h 176506"/>
                  <a:gd name="connsiteX26" fmla="*/ 7 w 158128"/>
                  <a:gd name="connsiteY26" fmla="*/ 9239 h 176506"/>
                  <a:gd name="connsiteX27" fmla="*/ 2865 w 158128"/>
                  <a:gd name="connsiteY27" fmla="*/ 7144 h 176506"/>
                  <a:gd name="connsiteX28" fmla="*/ 15247 w 158128"/>
                  <a:gd name="connsiteY28" fmla="*/ 6096 h 176506"/>
                  <a:gd name="connsiteX29" fmla="*/ 21629 w 158128"/>
                  <a:gd name="connsiteY29" fmla="*/ 4858 h 176506"/>
                  <a:gd name="connsiteX30" fmla="*/ 27915 w 158128"/>
                  <a:gd name="connsiteY30" fmla="*/ 3905 h 176506"/>
                  <a:gd name="connsiteX31" fmla="*/ 31821 w 158128"/>
                  <a:gd name="connsiteY31" fmla="*/ 7239 h 176506"/>
                  <a:gd name="connsiteX32" fmla="*/ 122118 w 158128"/>
                  <a:gd name="connsiteY32" fmla="*/ 117729 h 176506"/>
                  <a:gd name="connsiteX33" fmla="*/ 127071 w 158128"/>
                  <a:gd name="connsiteY33" fmla="*/ 122968 h 176506"/>
                  <a:gd name="connsiteX34" fmla="*/ 126975 w 158128"/>
                  <a:gd name="connsiteY34" fmla="*/ 99631 h 176506"/>
                  <a:gd name="connsiteX35" fmla="*/ 123832 w 158128"/>
                  <a:gd name="connsiteY35" fmla="*/ 52388 h 176506"/>
                  <a:gd name="connsiteX36" fmla="*/ 120689 w 158128"/>
                  <a:gd name="connsiteY36" fmla="*/ 5239 h 176506"/>
                  <a:gd name="connsiteX37" fmla="*/ 122975 w 158128"/>
                  <a:gd name="connsiteY37" fmla="*/ 1143 h 176506"/>
                  <a:gd name="connsiteX38" fmla="*/ 129642 w 158128"/>
                  <a:gd name="connsiteY38" fmla="*/ 1238 h 176506"/>
                  <a:gd name="connsiteX39" fmla="*/ 136310 w 158128"/>
                  <a:gd name="connsiteY39" fmla="*/ 1333 h 176506"/>
                  <a:gd name="connsiteX40" fmla="*/ 143168 w 158128"/>
                  <a:gd name="connsiteY40" fmla="*/ 667 h 176506"/>
                  <a:gd name="connsiteX41" fmla="*/ 150026 w 158128"/>
                  <a:gd name="connsiteY41" fmla="*/ 0 h 176506"/>
                  <a:gd name="connsiteX42" fmla="*/ 152693 w 158128"/>
                  <a:gd name="connsiteY42" fmla="*/ 2572 h 17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58128" h="176506">
                    <a:moveTo>
                      <a:pt x="152693" y="2572"/>
                    </a:moveTo>
                    <a:cubicBezTo>
                      <a:pt x="153074" y="11906"/>
                      <a:pt x="153360" y="25908"/>
                      <a:pt x="153455" y="44767"/>
                    </a:cubicBezTo>
                    <a:cubicBezTo>
                      <a:pt x="153645" y="63532"/>
                      <a:pt x="153836" y="77629"/>
                      <a:pt x="154312" y="87058"/>
                    </a:cubicBezTo>
                    <a:cubicBezTo>
                      <a:pt x="154693" y="95917"/>
                      <a:pt x="155360" y="109061"/>
                      <a:pt x="156217" y="126683"/>
                    </a:cubicBezTo>
                    <a:cubicBezTo>
                      <a:pt x="157170" y="144304"/>
                      <a:pt x="157741" y="157448"/>
                      <a:pt x="158122" y="166307"/>
                    </a:cubicBezTo>
                    <a:cubicBezTo>
                      <a:pt x="158217" y="168974"/>
                      <a:pt x="157265" y="170402"/>
                      <a:pt x="155265" y="170402"/>
                    </a:cubicBezTo>
                    <a:cubicBezTo>
                      <a:pt x="154026" y="170498"/>
                      <a:pt x="152217" y="170402"/>
                      <a:pt x="149740" y="170307"/>
                    </a:cubicBezTo>
                    <a:cubicBezTo>
                      <a:pt x="147264" y="170212"/>
                      <a:pt x="145454" y="170116"/>
                      <a:pt x="144216" y="170212"/>
                    </a:cubicBezTo>
                    <a:cubicBezTo>
                      <a:pt x="142882" y="170307"/>
                      <a:pt x="140977" y="170498"/>
                      <a:pt x="138310" y="170783"/>
                    </a:cubicBezTo>
                    <a:cubicBezTo>
                      <a:pt x="135643" y="171069"/>
                      <a:pt x="133643" y="171355"/>
                      <a:pt x="132405" y="171355"/>
                    </a:cubicBezTo>
                    <a:cubicBezTo>
                      <a:pt x="130976" y="171450"/>
                      <a:pt x="129166" y="170116"/>
                      <a:pt x="126975" y="167545"/>
                    </a:cubicBezTo>
                    <a:cubicBezTo>
                      <a:pt x="108497" y="144780"/>
                      <a:pt x="80493" y="110776"/>
                      <a:pt x="43060" y="65532"/>
                    </a:cubicBezTo>
                    <a:cubicBezTo>
                      <a:pt x="37250" y="58674"/>
                      <a:pt x="33916" y="54769"/>
                      <a:pt x="32964" y="54007"/>
                    </a:cubicBezTo>
                    <a:cubicBezTo>
                      <a:pt x="32202" y="54007"/>
                      <a:pt x="31821" y="55721"/>
                      <a:pt x="31916" y="59055"/>
                    </a:cubicBezTo>
                    <a:cubicBezTo>
                      <a:pt x="32487" y="71533"/>
                      <a:pt x="33440" y="90202"/>
                      <a:pt x="34869" y="115157"/>
                    </a:cubicBezTo>
                    <a:cubicBezTo>
                      <a:pt x="36297" y="140113"/>
                      <a:pt x="37345" y="158782"/>
                      <a:pt x="37821" y="171259"/>
                    </a:cubicBezTo>
                    <a:cubicBezTo>
                      <a:pt x="37917" y="173927"/>
                      <a:pt x="37155" y="175260"/>
                      <a:pt x="35535" y="175355"/>
                    </a:cubicBezTo>
                    <a:cubicBezTo>
                      <a:pt x="34202" y="175451"/>
                      <a:pt x="32011" y="175355"/>
                      <a:pt x="29249" y="175260"/>
                    </a:cubicBezTo>
                    <a:cubicBezTo>
                      <a:pt x="26391" y="175165"/>
                      <a:pt x="24296" y="175069"/>
                      <a:pt x="22962" y="175165"/>
                    </a:cubicBezTo>
                    <a:cubicBezTo>
                      <a:pt x="21534" y="175260"/>
                      <a:pt x="19343" y="175451"/>
                      <a:pt x="16485" y="175832"/>
                    </a:cubicBezTo>
                    <a:cubicBezTo>
                      <a:pt x="13628" y="176212"/>
                      <a:pt x="11437" y="176403"/>
                      <a:pt x="10008" y="176498"/>
                    </a:cubicBezTo>
                    <a:cubicBezTo>
                      <a:pt x="8008" y="176593"/>
                      <a:pt x="6960" y="175832"/>
                      <a:pt x="6865" y="174212"/>
                    </a:cubicBezTo>
                    <a:cubicBezTo>
                      <a:pt x="6484" y="165354"/>
                      <a:pt x="6389" y="151924"/>
                      <a:pt x="6484" y="133922"/>
                    </a:cubicBezTo>
                    <a:cubicBezTo>
                      <a:pt x="6579" y="115919"/>
                      <a:pt x="6389" y="102489"/>
                      <a:pt x="6008" y="93536"/>
                    </a:cubicBezTo>
                    <a:cubicBezTo>
                      <a:pt x="5627" y="83725"/>
                      <a:pt x="4484" y="66103"/>
                      <a:pt x="2674" y="40672"/>
                    </a:cubicBezTo>
                    <a:cubicBezTo>
                      <a:pt x="2198" y="34004"/>
                      <a:pt x="1436" y="24098"/>
                      <a:pt x="198" y="10858"/>
                    </a:cubicBezTo>
                    <a:lnTo>
                      <a:pt x="7" y="9239"/>
                    </a:lnTo>
                    <a:cubicBezTo>
                      <a:pt x="-88" y="8001"/>
                      <a:pt x="769" y="7334"/>
                      <a:pt x="2865" y="7144"/>
                    </a:cubicBezTo>
                    <a:cubicBezTo>
                      <a:pt x="8103" y="6858"/>
                      <a:pt x="12199" y="6477"/>
                      <a:pt x="15247" y="6096"/>
                    </a:cubicBezTo>
                    <a:cubicBezTo>
                      <a:pt x="16390" y="6001"/>
                      <a:pt x="18486" y="5524"/>
                      <a:pt x="21629" y="4858"/>
                    </a:cubicBezTo>
                    <a:cubicBezTo>
                      <a:pt x="24296" y="4286"/>
                      <a:pt x="26391" y="3905"/>
                      <a:pt x="27915" y="3905"/>
                    </a:cubicBezTo>
                    <a:cubicBezTo>
                      <a:pt x="28677" y="3905"/>
                      <a:pt x="29916" y="4953"/>
                      <a:pt x="31821" y="7239"/>
                    </a:cubicBezTo>
                    <a:cubicBezTo>
                      <a:pt x="51537" y="32004"/>
                      <a:pt x="81636" y="68866"/>
                      <a:pt x="122118" y="117729"/>
                    </a:cubicBezTo>
                    <a:cubicBezTo>
                      <a:pt x="123927" y="119729"/>
                      <a:pt x="125547" y="121539"/>
                      <a:pt x="127071" y="122968"/>
                    </a:cubicBezTo>
                    <a:cubicBezTo>
                      <a:pt x="127452" y="119539"/>
                      <a:pt x="127452" y="111728"/>
                      <a:pt x="126975" y="99631"/>
                    </a:cubicBezTo>
                    <a:cubicBezTo>
                      <a:pt x="126499" y="89154"/>
                      <a:pt x="125451" y="73342"/>
                      <a:pt x="123832" y="52388"/>
                    </a:cubicBezTo>
                    <a:cubicBezTo>
                      <a:pt x="122213" y="31337"/>
                      <a:pt x="121165" y="15621"/>
                      <a:pt x="120689" y="5239"/>
                    </a:cubicBezTo>
                    <a:cubicBezTo>
                      <a:pt x="120594" y="2572"/>
                      <a:pt x="121356" y="1238"/>
                      <a:pt x="122975" y="1143"/>
                    </a:cubicBezTo>
                    <a:cubicBezTo>
                      <a:pt x="124404" y="1048"/>
                      <a:pt x="126594" y="1143"/>
                      <a:pt x="129642" y="1238"/>
                    </a:cubicBezTo>
                    <a:cubicBezTo>
                      <a:pt x="132595" y="1333"/>
                      <a:pt x="134786" y="1429"/>
                      <a:pt x="136310" y="1333"/>
                    </a:cubicBezTo>
                    <a:cubicBezTo>
                      <a:pt x="137834" y="1238"/>
                      <a:pt x="140120" y="1048"/>
                      <a:pt x="143168" y="667"/>
                    </a:cubicBezTo>
                    <a:cubicBezTo>
                      <a:pt x="146216" y="286"/>
                      <a:pt x="148502" y="95"/>
                      <a:pt x="150026" y="0"/>
                    </a:cubicBezTo>
                    <a:cubicBezTo>
                      <a:pt x="151645" y="0"/>
                      <a:pt x="152598" y="857"/>
                      <a:pt x="152693" y="2572"/>
                    </a:cubicBezTo>
                    <a:close/>
                  </a:path>
                </a:pathLst>
              </a:custGeom>
              <a:solidFill>
                <a:srgbClr val="A9A69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227" name="Graphic 1">
            <a:extLst>
              <a:ext uri="{FF2B5EF4-FFF2-40B4-BE49-F238E27FC236}">
                <a16:creationId xmlns:a16="http://schemas.microsoft.com/office/drawing/2014/main" id="{02D44B03-D659-4EFB-99BB-42634D1DB8A2}"/>
              </a:ext>
            </a:extLst>
          </p:cNvPr>
          <p:cNvGrpSpPr/>
          <p:nvPr/>
        </p:nvGrpSpPr>
        <p:grpSpPr>
          <a:xfrm>
            <a:off x="8830532" y="1965515"/>
            <a:ext cx="2653719" cy="3049494"/>
            <a:chOff x="8830532" y="3326193"/>
            <a:chExt cx="2653719" cy="3049494"/>
          </a:xfrm>
          <a:solidFill>
            <a:schemeClr val="accent1"/>
          </a:solidFill>
        </p:grpSpPr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D73B620D-59D6-42DE-9E2E-FAC5429FEE4E}"/>
                </a:ext>
              </a:extLst>
            </p:cNvPr>
            <p:cNvSpPr/>
            <p:nvPr/>
          </p:nvSpPr>
          <p:spPr>
            <a:xfrm>
              <a:off x="9758407" y="4990972"/>
              <a:ext cx="197248" cy="81009"/>
            </a:xfrm>
            <a:custGeom>
              <a:avLst/>
              <a:gdLst>
                <a:gd name="connsiteX0" fmla="*/ 18 w 197248"/>
                <a:gd name="connsiteY0" fmla="*/ 56896 h 81009"/>
                <a:gd name="connsiteX1" fmla="*/ 23386 w 197248"/>
                <a:gd name="connsiteY1" fmla="*/ 58738 h 81009"/>
                <a:gd name="connsiteX2" fmla="*/ 12464 w 197248"/>
                <a:gd name="connsiteY2" fmla="*/ 70485 h 81009"/>
                <a:gd name="connsiteX3" fmla="*/ 39642 w 197248"/>
                <a:gd name="connsiteY3" fmla="*/ 69279 h 81009"/>
                <a:gd name="connsiteX4" fmla="*/ 39833 w 197248"/>
                <a:gd name="connsiteY4" fmla="*/ 80836 h 81009"/>
                <a:gd name="connsiteX5" fmla="*/ 79520 w 197248"/>
                <a:gd name="connsiteY5" fmla="*/ 76264 h 81009"/>
                <a:gd name="connsiteX6" fmla="*/ 194328 w 197248"/>
                <a:gd name="connsiteY6" fmla="*/ 37592 h 81009"/>
                <a:gd name="connsiteX7" fmla="*/ 197249 w 197248"/>
                <a:gd name="connsiteY7" fmla="*/ 35687 h 81009"/>
                <a:gd name="connsiteX8" fmla="*/ 188676 w 197248"/>
                <a:gd name="connsiteY8" fmla="*/ 26480 h 81009"/>
                <a:gd name="connsiteX9" fmla="*/ 179024 w 197248"/>
                <a:gd name="connsiteY9" fmla="*/ 12192 h 81009"/>
                <a:gd name="connsiteX10" fmla="*/ 174452 w 197248"/>
                <a:gd name="connsiteY10" fmla="*/ 2794 h 81009"/>
                <a:gd name="connsiteX11" fmla="*/ 138131 w 197248"/>
                <a:gd name="connsiteY11" fmla="*/ 8065 h 81009"/>
                <a:gd name="connsiteX12" fmla="*/ 51707 w 197248"/>
                <a:gd name="connsiteY12" fmla="*/ 0 h 81009"/>
                <a:gd name="connsiteX13" fmla="*/ 72027 w 197248"/>
                <a:gd name="connsiteY13" fmla="*/ 16066 h 81009"/>
                <a:gd name="connsiteX14" fmla="*/ 89489 w 197248"/>
                <a:gd name="connsiteY14" fmla="*/ 23114 h 81009"/>
                <a:gd name="connsiteX15" fmla="*/ 23958 w 197248"/>
                <a:gd name="connsiteY15" fmla="*/ 30036 h 81009"/>
                <a:gd name="connsiteX16" fmla="*/ 3892 w 197248"/>
                <a:gd name="connsiteY16" fmla="*/ 44577 h 81009"/>
                <a:gd name="connsiteX17" fmla="*/ 22814 w 197248"/>
                <a:gd name="connsiteY17" fmla="*/ 44895 h 81009"/>
                <a:gd name="connsiteX18" fmla="*/ 18 w 197248"/>
                <a:gd name="connsiteY18" fmla="*/ 56896 h 8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7248" h="81009">
                  <a:moveTo>
                    <a:pt x="18" y="56896"/>
                  </a:moveTo>
                  <a:cubicBezTo>
                    <a:pt x="780" y="63691"/>
                    <a:pt x="23386" y="58738"/>
                    <a:pt x="23386" y="58738"/>
                  </a:cubicBezTo>
                  <a:cubicBezTo>
                    <a:pt x="23386" y="58738"/>
                    <a:pt x="6114" y="64770"/>
                    <a:pt x="12464" y="70485"/>
                  </a:cubicBezTo>
                  <a:cubicBezTo>
                    <a:pt x="13924" y="71818"/>
                    <a:pt x="39642" y="69279"/>
                    <a:pt x="39642" y="69279"/>
                  </a:cubicBezTo>
                  <a:cubicBezTo>
                    <a:pt x="39642" y="69279"/>
                    <a:pt x="22052" y="82677"/>
                    <a:pt x="39833" y="80836"/>
                  </a:cubicBezTo>
                  <a:lnTo>
                    <a:pt x="79520" y="76264"/>
                  </a:lnTo>
                  <a:cubicBezTo>
                    <a:pt x="79520" y="76264"/>
                    <a:pt x="163023" y="58547"/>
                    <a:pt x="194328" y="37592"/>
                  </a:cubicBezTo>
                  <a:cubicBezTo>
                    <a:pt x="195344" y="36893"/>
                    <a:pt x="196297" y="36259"/>
                    <a:pt x="197249" y="35687"/>
                  </a:cubicBezTo>
                  <a:cubicBezTo>
                    <a:pt x="194392" y="33020"/>
                    <a:pt x="191534" y="29972"/>
                    <a:pt x="188676" y="26480"/>
                  </a:cubicBezTo>
                  <a:cubicBezTo>
                    <a:pt x="184739" y="21717"/>
                    <a:pt x="181628" y="16891"/>
                    <a:pt x="179024" y="12192"/>
                  </a:cubicBezTo>
                  <a:cubicBezTo>
                    <a:pt x="177247" y="8890"/>
                    <a:pt x="175659" y="5779"/>
                    <a:pt x="174452" y="2794"/>
                  </a:cubicBezTo>
                  <a:cubicBezTo>
                    <a:pt x="162832" y="5524"/>
                    <a:pt x="149180" y="8065"/>
                    <a:pt x="138131" y="8065"/>
                  </a:cubicBezTo>
                  <a:cubicBezTo>
                    <a:pt x="113683" y="8065"/>
                    <a:pt x="51707" y="0"/>
                    <a:pt x="51707" y="0"/>
                  </a:cubicBezTo>
                  <a:cubicBezTo>
                    <a:pt x="51707" y="0"/>
                    <a:pt x="56723" y="12510"/>
                    <a:pt x="72027" y="16066"/>
                  </a:cubicBezTo>
                  <a:cubicBezTo>
                    <a:pt x="87331" y="19622"/>
                    <a:pt x="85680" y="19749"/>
                    <a:pt x="89489" y="23114"/>
                  </a:cubicBezTo>
                  <a:cubicBezTo>
                    <a:pt x="89489" y="23114"/>
                    <a:pt x="51072" y="24638"/>
                    <a:pt x="23958" y="30036"/>
                  </a:cubicBezTo>
                  <a:cubicBezTo>
                    <a:pt x="2177" y="34354"/>
                    <a:pt x="1351" y="42609"/>
                    <a:pt x="3892" y="44577"/>
                  </a:cubicBezTo>
                  <a:cubicBezTo>
                    <a:pt x="6432" y="46609"/>
                    <a:pt x="22814" y="44895"/>
                    <a:pt x="22814" y="44895"/>
                  </a:cubicBezTo>
                  <a:cubicBezTo>
                    <a:pt x="22814" y="44895"/>
                    <a:pt x="-744" y="50102"/>
                    <a:pt x="18" y="56896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4229" name="Graphic 1">
              <a:extLst>
                <a:ext uri="{FF2B5EF4-FFF2-40B4-BE49-F238E27FC236}">
                  <a16:creationId xmlns:a16="http://schemas.microsoft.com/office/drawing/2014/main" id="{3EC2D239-5F20-498D-A379-4B1764328A85}"/>
                </a:ext>
              </a:extLst>
            </p:cNvPr>
            <p:cNvGrpSpPr/>
            <p:nvPr/>
          </p:nvGrpSpPr>
          <p:grpSpPr>
            <a:xfrm>
              <a:off x="9944097" y="3326193"/>
              <a:ext cx="1369474" cy="849324"/>
              <a:chOff x="9944097" y="3326193"/>
              <a:chExt cx="1369474" cy="849324"/>
            </a:xfrm>
            <a:solidFill>
              <a:schemeClr val="accent1"/>
            </a:solidFill>
          </p:grpSpPr>
          <p:sp>
            <p:nvSpPr>
              <p:cNvPr id="4398" name="Freeform: Shape 4397">
                <a:extLst>
                  <a:ext uri="{FF2B5EF4-FFF2-40B4-BE49-F238E27FC236}">
                    <a16:creationId xmlns:a16="http://schemas.microsoft.com/office/drawing/2014/main" id="{D3C3CDCD-AB48-4151-B276-6B5FCC243F28}"/>
                  </a:ext>
                </a:extLst>
              </p:cNvPr>
              <p:cNvSpPr/>
              <p:nvPr/>
            </p:nvSpPr>
            <p:spPr>
              <a:xfrm>
                <a:off x="9944097" y="3463659"/>
                <a:ext cx="1369474" cy="711858"/>
              </a:xfrm>
              <a:custGeom>
                <a:avLst/>
                <a:gdLst>
                  <a:gd name="connsiteX0" fmla="*/ 1300419 w 1369474"/>
                  <a:gd name="connsiteY0" fmla="*/ 480389 h 711858"/>
                  <a:gd name="connsiteX1" fmla="*/ 1297498 w 1369474"/>
                  <a:gd name="connsiteY1" fmla="*/ 342531 h 711858"/>
                  <a:gd name="connsiteX2" fmla="*/ 1340107 w 1369474"/>
                  <a:gd name="connsiteY2" fmla="*/ 85673 h 711858"/>
                  <a:gd name="connsiteX3" fmla="*/ 1156846 w 1369474"/>
                  <a:gd name="connsiteY3" fmla="*/ 51891 h 711858"/>
                  <a:gd name="connsiteX4" fmla="*/ 1024067 w 1369474"/>
                  <a:gd name="connsiteY4" fmla="*/ 114375 h 711858"/>
                  <a:gd name="connsiteX5" fmla="*/ 791149 w 1369474"/>
                  <a:gd name="connsiteY5" fmla="*/ 5981 h 711858"/>
                  <a:gd name="connsiteX6" fmla="*/ 354841 w 1369474"/>
                  <a:gd name="connsiteY6" fmla="*/ 179653 h 711858"/>
                  <a:gd name="connsiteX7" fmla="*/ 64899 w 1369474"/>
                  <a:gd name="connsiteY7" fmla="*/ 261759 h 711858"/>
                  <a:gd name="connsiteX8" fmla="*/ 61597 w 1369474"/>
                  <a:gd name="connsiteY8" fmla="*/ 536079 h 711858"/>
                  <a:gd name="connsiteX9" fmla="*/ 597728 w 1369474"/>
                  <a:gd name="connsiteY9" fmla="*/ 647458 h 711858"/>
                  <a:gd name="connsiteX10" fmla="*/ 907989 w 1369474"/>
                  <a:gd name="connsiteY10" fmla="*/ 691654 h 711858"/>
                  <a:gd name="connsiteX11" fmla="*/ 1258699 w 1369474"/>
                  <a:gd name="connsiteY11" fmla="*/ 577163 h 711858"/>
                  <a:gd name="connsiteX12" fmla="*/ 1300419 w 1369474"/>
                  <a:gd name="connsiteY12" fmla="*/ 480389 h 711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69474" h="711858">
                    <a:moveTo>
                      <a:pt x="1300419" y="480389"/>
                    </a:moveTo>
                    <a:cubicBezTo>
                      <a:pt x="1294196" y="481596"/>
                      <a:pt x="1234570" y="419619"/>
                      <a:pt x="1297498" y="342531"/>
                    </a:cubicBezTo>
                    <a:cubicBezTo>
                      <a:pt x="1360426" y="265442"/>
                      <a:pt x="1399479" y="143394"/>
                      <a:pt x="1340107" y="85673"/>
                    </a:cubicBezTo>
                    <a:cubicBezTo>
                      <a:pt x="1238697" y="-12879"/>
                      <a:pt x="1175705" y="37413"/>
                      <a:pt x="1156846" y="51891"/>
                    </a:cubicBezTo>
                    <a:cubicBezTo>
                      <a:pt x="1138049" y="66369"/>
                      <a:pt x="1074359" y="128409"/>
                      <a:pt x="1024067" y="114375"/>
                    </a:cubicBezTo>
                    <a:cubicBezTo>
                      <a:pt x="973775" y="100342"/>
                      <a:pt x="927103" y="-29008"/>
                      <a:pt x="791149" y="5981"/>
                    </a:cubicBezTo>
                    <a:cubicBezTo>
                      <a:pt x="655196" y="40969"/>
                      <a:pt x="412245" y="209371"/>
                      <a:pt x="354841" y="179653"/>
                    </a:cubicBezTo>
                    <a:cubicBezTo>
                      <a:pt x="262638" y="131965"/>
                      <a:pt x="151323" y="159587"/>
                      <a:pt x="64899" y="261759"/>
                    </a:cubicBezTo>
                    <a:cubicBezTo>
                      <a:pt x="19307" y="315670"/>
                      <a:pt x="-53274" y="432002"/>
                      <a:pt x="61597" y="536079"/>
                    </a:cubicBezTo>
                    <a:cubicBezTo>
                      <a:pt x="217363" y="677239"/>
                      <a:pt x="425834" y="732230"/>
                      <a:pt x="597728" y="647458"/>
                    </a:cubicBezTo>
                    <a:cubicBezTo>
                      <a:pt x="821058" y="537285"/>
                      <a:pt x="837059" y="637361"/>
                      <a:pt x="907989" y="691654"/>
                    </a:cubicBezTo>
                    <a:cubicBezTo>
                      <a:pt x="999683" y="761821"/>
                      <a:pt x="1204217" y="630948"/>
                      <a:pt x="1258699" y="577163"/>
                    </a:cubicBezTo>
                    <a:cubicBezTo>
                      <a:pt x="1313056" y="523315"/>
                      <a:pt x="1300419" y="480389"/>
                      <a:pt x="1300419" y="480389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99" name="Graphic 1">
                <a:extLst>
                  <a:ext uri="{FF2B5EF4-FFF2-40B4-BE49-F238E27FC236}">
                    <a16:creationId xmlns:a16="http://schemas.microsoft.com/office/drawing/2014/main" id="{1329E4C0-9AB3-4DD1-AE25-98D0AC0D713B}"/>
                  </a:ext>
                </a:extLst>
              </p:cNvPr>
              <p:cNvGrpSpPr/>
              <p:nvPr/>
            </p:nvGrpSpPr>
            <p:grpSpPr>
              <a:xfrm>
                <a:off x="10063924" y="3326193"/>
                <a:ext cx="1069799" cy="658939"/>
                <a:chOff x="10063924" y="3326193"/>
                <a:chExt cx="1069799" cy="658939"/>
              </a:xfrm>
              <a:solidFill>
                <a:srgbClr val="F4806E"/>
              </a:solidFill>
            </p:grpSpPr>
            <p:sp>
              <p:nvSpPr>
                <p:cNvPr id="4400" name="Freeform: Shape 4399">
                  <a:extLst>
                    <a:ext uri="{FF2B5EF4-FFF2-40B4-BE49-F238E27FC236}">
                      <a16:creationId xmlns:a16="http://schemas.microsoft.com/office/drawing/2014/main" id="{CED84A1C-85A1-4D8A-AA00-C26DC6D3D483}"/>
                    </a:ext>
                  </a:extLst>
                </p:cNvPr>
                <p:cNvSpPr/>
                <p:nvPr/>
              </p:nvSpPr>
              <p:spPr>
                <a:xfrm>
                  <a:off x="10065004" y="3586098"/>
                  <a:ext cx="1068719" cy="167040"/>
                </a:xfrm>
                <a:custGeom>
                  <a:avLst/>
                  <a:gdLst>
                    <a:gd name="connsiteX0" fmla="*/ 1068260 w 1068719"/>
                    <a:gd name="connsiteY0" fmla="*/ 0 h 167040"/>
                    <a:gd name="connsiteX1" fmla="*/ 931608 w 1068719"/>
                    <a:gd name="connsiteY1" fmla="*/ 94424 h 167040"/>
                    <a:gd name="connsiteX2" fmla="*/ 622808 w 1068719"/>
                    <a:gd name="connsiteY2" fmla="*/ 23051 h 167040"/>
                    <a:gd name="connsiteX3" fmla="*/ 331089 w 1068719"/>
                    <a:gd name="connsiteY3" fmla="*/ 141034 h 167040"/>
                    <a:gd name="connsiteX4" fmla="*/ 138302 w 1068719"/>
                    <a:gd name="connsiteY4" fmla="*/ 79692 h 167040"/>
                    <a:gd name="connsiteX5" fmla="*/ 0 w 1068719"/>
                    <a:gd name="connsiteY5" fmla="*/ 141605 h 167040"/>
                    <a:gd name="connsiteX6" fmla="*/ 206692 w 1068719"/>
                    <a:gd name="connsiteY6" fmla="*/ 117285 h 167040"/>
                    <a:gd name="connsiteX7" fmla="*/ 441833 w 1068719"/>
                    <a:gd name="connsiteY7" fmla="*/ 161671 h 167040"/>
                    <a:gd name="connsiteX8" fmla="*/ 714121 w 1068719"/>
                    <a:gd name="connsiteY8" fmla="*/ 51562 h 167040"/>
                    <a:gd name="connsiteX9" fmla="*/ 935038 w 1068719"/>
                    <a:gd name="connsiteY9" fmla="*/ 127635 h 167040"/>
                    <a:gd name="connsiteX10" fmla="*/ 1068260 w 1068719"/>
                    <a:gd name="connsiteY10" fmla="*/ 0 h 167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68719" h="167040">
                      <a:moveTo>
                        <a:pt x="1068260" y="0"/>
                      </a:moveTo>
                      <a:cubicBezTo>
                        <a:pt x="1068260" y="0"/>
                        <a:pt x="1063307" y="80328"/>
                        <a:pt x="931608" y="94424"/>
                      </a:cubicBezTo>
                      <a:cubicBezTo>
                        <a:pt x="799909" y="108522"/>
                        <a:pt x="778573" y="-5016"/>
                        <a:pt x="622808" y="23051"/>
                      </a:cubicBezTo>
                      <a:cubicBezTo>
                        <a:pt x="467042" y="51117"/>
                        <a:pt x="423990" y="160718"/>
                        <a:pt x="331089" y="141034"/>
                      </a:cubicBezTo>
                      <a:cubicBezTo>
                        <a:pt x="238189" y="121348"/>
                        <a:pt x="214376" y="65723"/>
                        <a:pt x="138302" y="79692"/>
                      </a:cubicBezTo>
                      <a:cubicBezTo>
                        <a:pt x="62230" y="93663"/>
                        <a:pt x="0" y="141605"/>
                        <a:pt x="0" y="141605"/>
                      </a:cubicBezTo>
                      <a:cubicBezTo>
                        <a:pt x="0" y="141605"/>
                        <a:pt x="132397" y="87693"/>
                        <a:pt x="206692" y="117285"/>
                      </a:cubicBezTo>
                      <a:cubicBezTo>
                        <a:pt x="280988" y="146876"/>
                        <a:pt x="344488" y="180277"/>
                        <a:pt x="441833" y="161671"/>
                      </a:cubicBezTo>
                      <a:cubicBezTo>
                        <a:pt x="539242" y="143129"/>
                        <a:pt x="638239" y="47561"/>
                        <a:pt x="714121" y="51562"/>
                      </a:cubicBezTo>
                      <a:cubicBezTo>
                        <a:pt x="790003" y="55563"/>
                        <a:pt x="847344" y="126873"/>
                        <a:pt x="935038" y="127635"/>
                      </a:cubicBezTo>
                      <a:cubicBezTo>
                        <a:pt x="1022794" y="128397"/>
                        <a:pt x="1074166" y="51689"/>
                        <a:pt x="1068260" y="0"/>
                      </a:cubicBezTo>
                      <a:close/>
                    </a:path>
                  </a:pathLst>
                </a:custGeom>
                <a:solidFill>
                  <a:srgbClr val="F4806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1" name="Freeform: Shape 4400">
                  <a:extLst>
                    <a:ext uri="{FF2B5EF4-FFF2-40B4-BE49-F238E27FC236}">
                      <a16:creationId xmlns:a16="http://schemas.microsoft.com/office/drawing/2014/main" id="{B6422E9B-B425-4441-8605-C9FB9FF220FE}"/>
                    </a:ext>
                  </a:extLst>
                </p:cNvPr>
                <p:cNvSpPr/>
                <p:nvPr/>
              </p:nvSpPr>
              <p:spPr>
                <a:xfrm>
                  <a:off x="10064686" y="3326193"/>
                  <a:ext cx="1002164" cy="400811"/>
                </a:xfrm>
                <a:custGeom>
                  <a:avLst/>
                  <a:gdLst>
                    <a:gd name="connsiteX0" fmla="*/ 982599 w 1002164"/>
                    <a:gd name="connsiteY0" fmla="*/ 0 h 400811"/>
                    <a:gd name="connsiteX1" fmla="*/ 885889 w 1002164"/>
                    <a:gd name="connsiteY1" fmla="*/ 96901 h 400811"/>
                    <a:gd name="connsiteX2" fmla="*/ 618681 w 1002164"/>
                    <a:gd name="connsiteY2" fmla="*/ 96965 h 400811"/>
                    <a:gd name="connsiteX3" fmla="*/ 355600 w 1002164"/>
                    <a:gd name="connsiteY3" fmla="*/ 329628 h 400811"/>
                    <a:gd name="connsiteX4" fmla="*/ 164529 w 1002164"/>
                    <a:gd name="connsiteY4" fmla="*/ 267462 h 400811"/>
                    <a:gd name="connsiteX5" fmla="*/ 0 w 1002164"/>
                    <a:gd name="connsiteY5" fmla="*/ 400812 h 400811"/>
                    <a:gd name="connsiteX6" fmla="*/ 170942 w 1002164"/>
                    <a:gd name="connsiteY6" fmla="*/ 298641 h 400811"/>
                    <a:gd name="connsiteX7" fmla="*/ 397828 w 1002164"/>
                    <a:gd name="connsiteY7" fmla="*/ 341313 h 400811"/>
                    <a:gd name="connsiteX8" fmla="*/ 677482 w 1002164"/>
                    <a:gd name="connsiteY8" fmla="*/ 149733 h 400811"/>
                    <a:gd name="connsiteX9" fmla="*/ 951865 w 1002164"/>
                    <a:gd name="connsiteY9" fmla="*/ 93345 h 400811"/>
                    <a:gd name="connsiteX10" fmla="*/ 982599 w 1002164"/>
                    <a:gd name="connsiteY10" fmla="*/ 0 h 40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2164" h="400811">
                      <a:moveTo>
                        <a:pt x="982599" y="0"/>
                      </a:moveTo>
                      <a:cubicBezTo>
                        <a:pt x="982599" y="0"/>
                        <a:pt x="1001585" y="55690"/>
                        <a:pt x="885889" y="96901"/>
                      </a:cubicBezTo>
                      <a:cubicBezTo>
                        <a:pt x="770192" y="138113"/>
                        <a:pt x="772223" y="56642"/>
                        <a:pt x="618681" y="96965"/>
                      </a:cubicBezTo>
                      <a:cubicBezTo>
                        <a:pt x="465138" y="137287"/>
                        <a:pt x="442405" y="322072"/>
                        <a:pt x="355600" y="329628"/>
                      </a:cubicBezTo>
                      <a:cubicBezTo>
                        <a:pt x="268795" y="337185"/>
                        <a:pt x="258699" y="268541"/>
                        <a:pt x="164529" y="267462"/>
                      </a:cubicBezTo>
                      <a:cubicBezTo>
                        <a:pt x="70358" y="266383"/>
                        <a:pt x="0" y="400812"/>
                        <a:pt x="0" y="400812"/>
                      </a:cubicBezTo>
                      <a:cubicBezTo>
                        <a:pt x="0" y="400812"/>
                        <a:pt x="99822" y="282956"/>
                        <a:pt x="170942" y="298641"/>
                      </a:cubicBezTo>
                      <a:cubicBezTo>
                        <a:pt x="242062" y="314325"/>
                        <a:pt x="300482" y="352679"/>
                        <a:pt x="397828" y="341313"/>
                      </a:cubicBezTo>
                      <a:cubicBezTo>
                        <a:pt x="495173" y="329946"/>
                        <a:pt x="542671" y="185039"/>
                        <a:pt x="677482" y="149733"/>
                      </a:cubicBezTo>
                      <a:cubicBezTo>
                        <a:pt x="812292" y="114364"/>
                        <a:pt x="860933" y="140145"/>
                        <a:pt x="951865" y="93345"/>
                      </a:cubicBezTo>
                      <a:cubicBezTo>
                        <a:pt x="1042860" y="46482"/>
                        <a:pt x="982599" y="0"/>
                        <a:pt x="982599" y="0"/>
                      </a:cubicBezTo>
                      <a:close/>
                    </a:path>
                  </a:pathLst>
                </a:custGeom>
                <a:solidFill>
                  <a:srgbClr val="F4806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2" name="Freeform: Shape 4401">
                  <a:extLst>
                    <a:ext uri="{FF2B5EF4-FFF2-40B4-BE49-F238E27FC236}">
                      <a16:creationId xmlns:a16="http://schemas.microsoft.com/office/drawing/2014/main" id="{3F863B18-D659-48F3-BAD6-0638EE174A78}"/>
                    </a:ext>
                  </a:extLst>
                </p:cNvPr>
                <p:cNvSpPr/>
                <p:nvPr/>
              </p:nvSpPr>
              <p:spPr>
                <a:xfrm>
                  <a:off x="10063924" y="3712211"/>
                  <a:ext cx="1066355" cy="240537"/>
                </a:xfrm>
                <a:custGeom>
                  <a:avLst/>
                  <a:gdLst>
                    <a:gd name="connsiteX0" fmla="*/ 0 w 1066355"/>
                    <a:gd name="connsiteY0" fmla="*/ 19430 h 240537"/>
                    <a:gd name="connsiteX1" fmla="*/ 52260 w 1066355"/>
                    <a:gd name="connsiteY1" fmla="*/ 39305 h 240537"/>
                    <a:gd name="connsiteX2" fmla="*/ 180213 w 1066355"/>
                    <a:gd name="connsiteY2" fmla="*/ 74548 h 240537"/>
                    <a:gd name="connsiteX3" fmla="*/ 338645 w 1066355"/>
                    <a:gd name="connsiteY3" fmla="*/ 122871 h 240537"/>
                    <a:gd name="connsiteX4" fmla="*/ 731901 w 1066355"/>
                    <a:gd name="connsiteY4" fmla="*/ 51624 h 240537"/>
                    <a:gd name="connsiteX5" fmla="*/ 879856 w 1066355"/>
                    <a:gd name="connsiteY5" fmla="*/ 236409 h 240537"/>
                    <a:gd name="connsiteX6" fmla="*/ 1066356 w 1066355"/>
                    <a:gd name="connsiteY6" fmla="*/ 193229 h 240537"/>
                    <a:gd name="connsiteX7" fmla="*/ 797496 w 1066355"/>
                    <a:gd name="connsiteY7" fmla="*/ 85152 h 240537"/>
                    <a:gd name="connsiteX8" fmla="*/ 472948 w 1066355"/>
                    <a:gd name="connsiteY8" fmla="*/ 53656 h 240537"/>
                    <a:gd name="connsiteX9" fmla="*/ 235268 w 1066355"/>
                    <a:gd name="connsiteY9" fmla="*/ 89724 h 240537"/>
                    <a:gd name="connsiteX10" fmla="*/ 131953 w 1066355"/>
                    <a:gd name="connsiteY10" fmla="*/ 12635 h 240537"/>
                    <a:gd name="connsiteX11" fmla="*/ 0 w 1066355"/>
                    <a:gd name="connsiteY11" fmla="*/ 19430 h 24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66355" h="240537">
                      <a:moveTo>
                        <a:pt x="0" y="19430"/>
                      </a:moveTo>
                      <a:cubicBezTo>
                        <a:pt x="0" y="19430"/>
                        <a:pt x="8890" y="40385"/>
                        <a:pt x="52260" y="39305"/>
                      </a:cubicBezTo>
                      <a:cubicBezTo>
                        <a:pt x="109728" y="37908"/>
                        <a:pt x="140081" y="39178"/>
                        <a:pt x="180213" y="74548"/>
                      </a:cubicBezTo>
                      <a:cubicBezTo>
                        <a:pt x="220408" y="109917"/>
                        <a:pt x="263081" y="127316"/>
                        <a:pt x="338645" y="122871"/>
                      </a:cubicBezTo>
                      <a:cubicBezTo>
                        <a:pt x="414210" y="118426"/>
                        <a:pt x="642048" y="2412"/>
                        <a:pt x="731901" y="51624"/>
                      </a:cubicBezTo>
                      <a:cubicBezTo>
                        <a:pt x="821754" y="100837"/>
                        <a:pt x="796544" y="215645"/>
                        <a:pt x="879856" y="236409"/>
                      </a:cubicBezTo>
                      <a:cubicBezTo>
                        <a:pt x="963168" y="257110"/>
                        <a:pt x="1066356" y="193229"/>
                        <a:pt x="1066356" y="193229"/>
                      </a:cubicBezTo>
                      <a:cubicBezTo>
                        <a:pt x="1066356" y="193229"/>
                        <a:pt x="874840" y="300163"/>
                        <a:pt x="797496" y="85152"/>
                      </a:cubicBezTo>
                      <a:cubicBezTo>
                        <a:pt x="746379" y="-56897"/>
                        <a:pt x="556196" y="12508"/>
                        <a:pt x="472948" y="53656"/>
                      </a:cubicBezTo>
                      <a:cubicBezTo>
                        <a:pt x="389699" y="94804"/>
                        <a:pt x="288861" y="131825"/>
                        <a:pt x="235268" y="89724"/>
                      </a:cubicBezTo>
                      <a:cubicBezTo>
                        <a:pt x="181673" y="47560"/>
                        <a:pt x="194310" y="11619"/>
                        <a:pt x="131953" y="12635"/>
                      </a:cubicBezTo>
                      <a:cubicBezTo>
                        <a:pt x="69723" y="13651"/>
                        <a:pt x="25591" y="27367"/>
                        <a:pt x="0" y="19430"/>
                      </a:cubicBezTo>
                      <a:close/>
                    </a:path>
                  </a:pathLst>
                </a:custGeom>
                <a:solidFill>
                  <a:srgbClr val="F4806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3" name="Freeform: Shape 4402">
                  <a:extLst>
                    <a:ext uri="{FF2B5EF4-FFF2-40B4-BE49-F238E27FC236}">
                      <a16:creationId xmlns:a16="http://schemas.microsoft.com/office/drawing/2014/main" id="{6E784C7B-84DC-46C0-97E3-39C19860B851}"/>
                    </a:ext>
                  </a:extLst>
                </p:cNvPr>
                <p:cNvSpPr/>
                <p:nvPr/>
              </p:nvSpPr>
              <p:spPr>
                <a:xfrm>
                  <a:off x="10067226" y="3735641"/>
                  <a:ext cx="764985" cy="249491"/>
                </a:xfrm>
                <a:custGeom>
                  <a:avLst/>
                  <a:gdLst>
                    <a:gd name="connsiteX0" fmla="*/ 764984 w 764985"/>
                    <a:gd name="connsiteY0" fmla="*/ 249492 h 249491"/>
                    <a:gd name="connsiteX1" fmla="*/ 597281 w 764985"/>
                    <a:gd name="connsiteY1" fmla="*/ 185103 h 249491"/>
                    <a:gd name="connsiteX2" fmla="*/ 328549 w 764985"/>
                    <a:gd name="connsiteY2" fmla="*/ 215202 h 249491"/>
                    <a:gd name="connsiteX3" fmla="*/ 149796 w 764985"/>
                    <a:gd name="connsiteY3" fmla="*/ 179388 h 249491"/>
                    <a:gd name="connsiteX4" fmla="*/ 147003 w 764985"/>
                    <a:gd name="connsiteY4" fmla="*/ 79312 h 249491"/>
                    <a:gd name="connsiteX5" fmla="*/ 29908 w 764985"/>
                    <a:gd name="connsiteY5" fmla="*/ 37084 h 249491"/>
                    <a:gd name="connsiteX6" fmla="*/ 0 w 764985"/>
                    <a:gd name="connsiteY6" fmla="*/ 0 h 249491"/>
                    <a:gd name="connsiteX7" fmla="*/ 120459 w 764985"/>
                    <a:gd name="connsiteY7" fmla="*/ 57023 h 249491"/>
                    <a:gd name="connsiteX8" fmla="*/ 179642 w 764985"/>
                    <a:gd name="connsiteY8" fmla="*/ 82804 h 249491"/>
                    <a:gd name="connsiteX9" fmla="*/ 195897 w 764985"/>
                    <a:gd name="connsiteY9" fmla="*/ 153226 h 249491"/>
                    <a:gd name="connsiteX10" fmla="*/ 289687 w 764985"/>
                    <a:gd name="connsiteY10" fmla="*/ 158750 h 249491"/>
                    <a:gd name="connsiteX11" fmla="*/ 376936 w 764985"/>
                    <a:gd name="connsiteY11" fmla="*/ 198882 h 249491"/>
                    <a:gd name="connsiteX12" fmla="*/ 572516 w 764985"/>
                    <a:gd name="connsiteY12" fmla="*/ 181610 h 249491"/>
                    <a:gd name="connsiteX13" fmla="*/ 708406 w 764985"/>
                    <a:gd name="connsiteY13" fmla="*/ 177355 h 249491"/>
                    <a:gd name="connsiteX14" fmla="*/ 764984 w 764985"/>
                    <a:gd name="connsiteY14" fmla="*/ 249492 h 24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4985" h="249491">
                      <a:moveTo>
                        <a:pt x="764984" y="249492"/>
                      </a:moveTo>
                      <a:cubicBezTo>
                        <a:pt x="764984" y="249492"/>
                        <a:pt x="718756" y="177038"/>
                        <a:pt x="597281" y="185103"/>
                      </a:cubicBezTo>
                      <a:cubicBezTo>
                        <a:pt x="515112" y="190564"/>
                        <a:pt x="398018" y="289370"/>
                        <a:pt x="328549" y="215202"/>
                      </a:cubicBezTo>
                      <a:cubicBezTo>
                        <a:pt x="269939" y="152718"/>
                        <a:pt x="177038" y="192596"/>
                        <a:pt x="149796" y="179388"/>
                      </a:cubicBezTo>
                      <a:cubicBezTo>
                        <a:pt x="122555" y="166180"/>
                        <a:pt x="176149" y="83693"/>
                        <a:pt x="147003" y="79312"/>
                      </a:cubicBezTo>
                      <a:cubicBezTo>
                        <a:pt x="117856" y="74993"/>
                        <a:pt x="81153" y="74930"/>
                        <a:pt x="29908" y="37084"/>
                      </a:cubicBezTo>
                      <a:cubicBezTo>
                        <a:pt x="5461" y="19050"/>
                        <a:pt x="0" y="0"/>
                        <a:pt x="0" y="0"/>
                      </a:cubicBezTo>
                      <a:cubicBezTo>
                        <a:pt x="0" y="0"/>
                        <a:pt x="55499" y="49276"/>
                        <a:pt x="120459" y="57023"/>
                      </a:cubicBezTo>
                      <a:cubicBezTo>
                        <a:pt x="132969" y="58484"/>
                        <a:pt x="171831" y="59436"/>
                        <a:pt x="179642" y="82804"/>
                      </a:cubicBezTo>
                      <a:cubicBezTo>
                        <a:pt x="187389" y="106172"/>
                        <a:pt x="173863" y="139827"/>
                        <a:pt x="195897" y="153226"/>
                      </a:cubicBezTo>
                      <a:cubicBezTo>
                        <a:pt x="217995" y="166688"/>
                        <a:pt x="254191" y="157543"/>
                        <a:pt x="289687" y="158750"/>
                      </a:cubicBezTo>
                      <a:cubicBezTo>
                        <a:pt x="345313" y="160718"/>
                        <a:pt x="366268" y="191326"/>
                        <a:pt x="376936" y="198882"/>
                      </a:cubicBezTo>
                      <a:cubicBezTo>
                        <a:pt x="408686" y="221171"/>
                        <a:pt x="517207" y="199835"/>
                        <a:pt x="572516" y="181610"/>
                      </a:cubicBezTo>
                      <a:cubicBezTo>
                        <a:pt x="627825" y="163386"/>
                        <a:pt x="663575" y="154623"/>
                        <a:pt x="708406" y="177355"/>
                      </a:cubicBezTo>
                      <a:cubicBezTo>
                        <a:pt x="766064" y="206756"/>
                        <a:pt x="764984" y="249492"/>
                        <a:pt x="764984" y="249492"/>
                      </a:cubicBezTo>
                      <a:close/>
                    </a:path>
                  </a:pathLst>
                </a:custGeom>
                <a:solidFill>
                  <a:srgbClr val="F4806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230" name="Graphic 1">
              <a:extLst>
                <a:ext uri="{FF2B5EF4-FFF2-40B4-BE49-F238E27FC236}">
                  <a16:creationId xmlns:a16="http://schemas.microsoft.com/office/drawing/2014/main" id="{BC05A706-7304-4304-A898-7FE03BA30B43}"/>
                </a:ext>
              </a:extLst>
            </p:cNvPr>
            <p:cNvGrpSpPr/>
            <p:nvPr/>
          </p:nvGrpSpPr>
          <p:grpSpPr>
            <a:xfrm>
              <a:off x="9926764" y="4054474"/>
              <a:ext cx="1336230" cy="1530054"/>
              <a:chOff x="9926764" y="4054474"/>
              <a:chExt cx="1336230" cy="1530054"/>
            </a:xfrm>
            <a:solidFill>
              <a:schemeClr val="accent1"/>
            </a:solidFill>
          </p:grpSpPr>
          <p:sp>
            <p:nvSpPr>
              <p:cNvPr id="4394" name="Freeform: Shape 4393">
                <a:extLst>
                  <a:ext uri="{FF2B5EF4-FFF2-40B4-BE49-F238E27FC236}">
                    <a16:creationId xmlns:a16="http://schemas.microsoft.com/office/drawing/2014/main" id="{C763B96D-9C6E-4925-B84B-0178470AA769}"/>
                  </a:ext>
                </a:extLst>
              </p:cNvPr>
              <p:cNvSpPr/>
              <p:nvPr/>
            </p:nvSpPr>
            <p:spPr>
              <a:xfrm>
                <a:off x="9996868" y="4079494"/>
                <a:ext cx="613028" cy="1505034"/>
              </a:xfrm>
              <a:custGeom>
                <a:avLst/>
                <a:gdLst>
                  <a:gd name="connsiteX0" fmla="*/ 0 w 613028"/>
                  <a:gd name="connsiteY0" fmla="*/ 1434719 h 1505034"/>
                  <a:gd name="connsiteX1" fmla="*/ 97536 w 613028"/>
                  <a:gd name="connsiteY1" fmla="*/ 1462341 h 1505034"/>
                  <a:gd name="connsiteX2" fmla="*/ 220345 w 613028"/>
                  <a:gd name="connsiteY2" fmla="*/ 1488631 h 1505034"/>
                  <a:gd name="connsiteX3" fmla="*/ 300736 w 613028"/>
                  <a:gd name="connsiteY3" fmla="*/ 1499997 h 1505034"/>
                  <a:gd name="connsiteX4" fmla="*/ 378650 w 613028"/>
                  <a:gd name="connsiteY4" fmla="*/ 1504950 h 1505034"/>
                  <a:gd name="connsiteX5" fmla="*/ 480631 w 613028"/>
                  <a:gd name="connsiteY5" fmla="*/ 1497076 h 1505034"/>
                  <a:gd name="connsiteX6" fmla="*/ 576961 w 613028"/>
                  <a:gd name="connsiteY6" fmla="*/ 1467167 h 1505034"/>
                  <a:gd name="connsiteX7" fmla="*/ 613029 w 613028"/>
                  <a:gd name="connsiteY7" fmla="*/ 1450721 h 1505034"/>
                  <a:gd name="connsiteX8" fmla="*/ 338772 w 613028"/>
                  <a:gd name="connsiteY8" fmla="*/ 838962 h 1505034"/>
                  <a:gd name="connsiteX9" fmla="*/ 210248 w 613028"/>
                  <a:gd name="connsiteY9" fmla="*/ 0 h 1505034"/>
                  <a:gd name="connsiteX10" fmla="*/ 75628 w 613028"/>
                  <a:gd name="connsiteY10" fmla="*/ 491744 h 1505034"/>
                  <a:gd name="connsiteX11" fmla="*/ 86423 w 613028"/>
                  <a:gd name="connsiteY11" fmla="*/ 669290 h 1505034"/>
                  <a:gd name="connsiteX12" fmla="*/ 99250 w 613028"/>
                  <a:gd name="connsiteY12" fmla="*/ 904558 h 1505034"/>
                  <a:gd name="connsiteX13" fmla="*/ 109982 w 613028"/>
                  <a:gd name="connsiteY13" fmla="*/ 1128776 h 1505034"/>
                  <a:gd name="connsiteX14" fmla="*/ 0 w 613028"/>
                  <a:gd name="connsiteY14" fmla="*/ 1434719 h 150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3028" h="1505034">
                    <a:moveTo>
                      <a:pt x="0" y="1434719"/>
                    </a:moveTo>
                    <a:cubicBezTo>
                      <a:pt x="0" y="1434719"/>
                      <a:pt x="39052" y="1447609"/>
                      <a:pt x="97536" y="1462341"/>
                    </a:cubicBezTo>
                    <a:cubicBezTo>
                      <a:pt x="132842" y="1471232"/>
                      <a:pt x="175196" y="1480757"/>
                      <a:pt x="220345" y="1488631"/>
                    </a:cubicBezTo>
                    <a:cubicBezTo>
                      <a:pt x="246507" y="1493203"/>
                      <a:pt x="273621" y="1497140"/>
                      <a:pt x="300736" y="1499997"/>
                    </a:cubicBezTo>
                    <a:cubicBezTo>
                      <a:pt x="326898" y="1502791"/>
                      <a:pt x="353060" y="1504569"/>
                      <a:pt x="378650" y="1504950"/>
                    </a:cubicBezTo>
                    <a:cubicBezTo>
                      <a:pt x="414718" y="1505522"/>
                      <a:pt x="449452" y="1503235"/>
                      <a:pt x="480631" y="1497076"/>
                    </a:cubicBezTo>
                    <a:cubicBezTo>
                      <a:pt x="514350" y="1490345"/>
                      <a:pt x="546608" y="1479867"/>
                      <a:pt x="576961" y="1467167"/>
                    </a:cubicBezTo>
                    <a:cubicBezTo>
                      <a:pt x="589343" y="1462024"/>
                      <a:pt x="601408" y="1456500"/>
                      <a:pt x="613029" y="1450721"/>
                    </a:cubicBezTo>
                    <a:cubicBezTo>
                      <a:pt x="529844" y="1348169"/>
                      <a:pt x="408559" y="1037209"/>
                      <a:pt x="338772" y="838962"/>
                    </a:cubicBezTo>
                    <a:cubicBezTo>
                      <a:pt x="261747" y="620078"/>
                      <a:pt x="174053" y="121603"/>
                      <a:pt x="210248" y="0"/>
                    </a:cubicBezTo>
                    <a:cubicBezTo>
                      <a:pt x="210248" y="0"/>
                      <a:pt x="54927" y="169354"/>
                      <a:pt x="75628" y="491744"/>
                    </a:cubicBezTo>
                    <a:cubicBezTo>
                      <a:pt x="79501" y="552323"/>
                      <a:pt x="83121" y="612077"/>
                      <a:pt x="86423" y="669290"/>
                    </a:cubicBezTo>
                    <a:cubicBezTo>
                      <a:pt x="91439" y="755459"/>
                      <a:pt x="95758" y="835851"/>
                      <a:pt x="99250" y="904558"/>
                    </a:cubicBezTo>
                    <a:cubicBezTo>
                      <a:pt x="106172" y="1039114"/>
                      <a:pt x="109982" y="1128776"/>
                      <a:pt x="109982" y="1128776"/>
                    </a:cubicBezTo>
                    <a:cubicBezTo>
                      <a:pt x="92075" y="1201610"/>
                      <a:pt x="0" y="1434719"/>
                      <a:pt x="0" y="1434719"/>
                    </a:cubicBezTo>
                    <a:close/>
                  </a:path>
                </a:pathLst>
              </a:custGeom>
              <a:solidFill>
                <a:srgbClr val="4EA796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5" name="Freeform: Shape 4394">
                <a:extLst>
                  <a:ext uri="{FF2B5EF4-FFF2-40B4-BE49-F238E27FC236}">
                    <a16:creationId xmlns:a16="http://schemas.microsoft.com/office/drawing/2014/main" id="{89AF0A31-231A-4C9F-9EC6-B2F6B255B8C5}"/>
                  </a:ext>
                </a:extLst>
              </p:cNvPr>
              <p:cNvSpPr/>
              <p:nvPr/>
            </p:nvSpPr>
            <p:spPr>
              <a:xfrm>
                <a:off x="10198774" y="4054474"/>
                <a:ext cx="1064220" cy="1516253"/>
              </a:xfrm>
              <a:custGeom>
                <a:avLst/>
                <a:gdLst>
                  <a:gd name="connsiteX0" fmla="*/ 136930 w 1064220"/>
                  <a:gd name="connsiteY0" fmla="*/ 863918 h 1516253"/>
                  <a:gd name="connsiteX1" fmla="*/ 411186 w 1064220"/>
                  <a:gd name="connsiteY1" fmla="*/ 1475677 h 1516253"/>
                  <a:gd name="connsiteX2" fmla="*/ 444651 w 1064220"/>
                  <a:gd name="connsiteY2" fmla="*/ 1516254 h 1516253"/>
                  <a:gd name="connsiteX3" fmla="*/ 520152 w 1064220"/>
                  <a:gd name="connsiteY3" fmla="*/ 1493266 h 1516253"/>
                  <a:gd name="connsiteX4" fmla="*/ 782534 w 1064220"/>
                  <a:gd name="connsiteY4" fmla="*/ 1371410 h 1516253"/>
                  <a:gd name="connsiteX5" fmla="*/ 1064220 w 1064220"/>
                  <a:gd name="connsiteY5" fmla="*/ 1061530 h 1516253"/>
                  <a:gd name="connsiteX6" fmla="*/ 752880 w 1064220"/>
                  <a:gd name="connsiteY6" fmla="*/ 689864 h 1516253"/>
                  <a:gd name="connsiteX7" fmla="*/ 317905 w 1064220"/>
                  <a:gd name="connsiteY7" fmla="*/ 270574 h 1516253"/>
                  <a:gd name="connsiteX8" fmla="*/ 24344 w 1064220"/>
                  <a:gd name="connsiteY8" fmla="*/ 0 h 1516253"/>
                  <a:gd name="connsiteX9" fmla="*/ 8406 w 1064220"/>
                  <a:gd name="connsiteY9" fmla="*/ 24956 h 1516253"/>
                  <a:gd name="connsiteX10" fmla="*/ 136930 w 1064220"/>
                  <a:gd name="connsiteY10" fmla="*/ 863918 h 151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64220" h="1516253">
                    <a:moveTo>
                      <a:pt x="136930" y="863918"/>
                    </a:moveTo>
                    <a:cubicBezTo>
                      <a:pt x="206653" y="1062101"/>
                      <a:pt x="327938" y="1373124"/>
                      <a:pt x="411186" y="1475677"/>
                    </a:cubicBezTo>
                    <a:cubicBezTo>
                      <a:pt x="432078" y="1501458"/>
                      <a:pt x="444651" y="1516254"/>
                      <a:pt x="444651" y="1516254"/>
                    </a:cubicBezTo>
                    <a:cubicBezTo>
                      <a:pt x="444651" y="1516254"/>
                      <a:pt x="473988" y="1509014"/>
                      <a:pt x="520152" y="1493266"/>
                    </a:cubicBezTo>
                    <a:cubicBezTo>
                      <a:pt x="585621" y="1470914"/>
                      <a:pt x="684935" y="1431481"/>
                      <a:pt x="782534" y="1371410"/>
                    </a:cubicBezTo>
                    <a:cubicBezTo>
                      <a:pt x="899120" y="1299655"/>
                      <a:pt x="1013294" y="1198372"/>
                      <a:pt x="1064220" y="1061530"/>
                    </a:cubicBezTo>
                    <a:cubicBezTo>
                      <a:pt x="1064220" y="1061530"/>
                      <a:pt x="979131" y="889508"/>
                      <a:pt x="752880" y="689864"/>
                    </a:cubicBezTo>
                    <a:cubicBezTo>
                      <a:pt x="540599" y="502539"/>
                      <a:pt x="317905" y="270574"/>
                      <a:pt x="317905" y="270574"/>
                    </a:cubicBezTo>
                    <a:cubicBezTo>
                      <a:pt x="215098" y="38037"/>
                      <a:pt x="106577" y="1270"/>
                      <a:pt x="24344" y="0"/>
                    </a:cubicBezTo>
                    <a:cubicBezTo>
                      <a:pt x="18566" y="-63"/>
                      <a:pt x="13169" y="8827"/>
                      <a:pt x="8406" y="24956"/>
                    </a:cubicBezTo>
                    <a:cubicBezTo>
                      <a:pt x="-27789" y="146558"/>
                      <a:pt x="59968" y="645033"/>
                      <a:pt x="136930" y="863918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6" name="Freeform: Shape 4395">
                <a:extLst>
                  <a:ext uri="{FF2B5EF4-FFF2-40B4-BE49-F238E27FC236}">
                    <a16:creationId xmlns:a16="http://schemas.microsoft.com/office/drawing/2014/main" id="{F1D53BC3-A418-4F6D-9E6E-9667825BA9FC}"/>
                  </a:ext>
                </a:extLst>
              </p:cNvPr>
              <p:cNvSpPr/>
              <p:nvPr/>
            </p:nvSpPr>
            <p:spPr>
              <a:xfrm>
                <a:off x="9926764" y="4748720"/>
                <a:ext cx="169417" cy="293941"/>
              </a:xfrm>
              <a:custGeom>
                <a:avLst/>
                <a:gdLst>
                  <a:gd name="connsiteX0" fmla="*/ 0 w 169417"/>
                  <a:gd name="connsiteY0" fmla="*/ 225679 h 293941"/>
                  <a:gd name="connsiteX1" fmla="*/ 5080 w 169417"/>
                  <a:gd name="connsiteY1" fmla="*/ 242697 h 293941"/>
                  <a:gd name="connsiteX2" fmla="*/ 6032 w 169417"/>
                  <a:gd name="connsiteY2" fmla="*/ 245110 h 293941"/>
                  <a:gd name="connsiteX3" fmla="*/ 10604 w 169417"/>
                  <a:gd name="connsiteY3" fmla="*/ 254508 h 293941"/>
                  <a:gd name="connsiteX4" fmla="*/ 20256 w 169417"/>
                  <a:gd name="connsiteY4" fmla="*/ 268795 h 293941"/>
                  <a:gd name="connsiteX5" fmla="*/ 28829 w 169417"/>
                  <a:gd name="connsiteY5" fmla="*/ 278003 h 293941"/>
                  <a:gd name="connsiteX6" fmla="*/ 31623 w 169417"/>
                  <a:gd name="connsiteY6" fmla="*/ 280479 h 293941"/>
                  <a:gd name="connsiteX7" fmla="*/ 38926 w 169417"/>
                  <a:gd name="connsiteY7" fmla="*/ 286004 h 293941"/>
                  <a:gd name="connsiteX8" fmla="*/ 54864 w 169417"/>
                  <a:gd name="connsiteY8" fmla="*/ 293941 h 293941"/>
                  <a:gd name="connsiteX9" fmla="*/ 169418 w 169417"/>
                  <a:gd name="connsiteY9" fmla="*/ 235267 h 293941"/>
                  <a:gd name="connsiteX10" fmla="*/ 156591 w 169417"/>
                  <a:gd name="connsiteY10" fmla="*/ 0 h 293941"/>
                  <a:gd name="connsiteX11" fmla="*/ 111823 w 169417"/>
                  <a:gd name="connsiteY11" fmla="*/ 104203 h 293941"/>
                  <a:gd name="connsiteX12" fmla="*/ 0 w 169417"/>
                  <a:gd name="connsiteY12" fmla="*/ 225679 h 29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9417" h="293941">
                    <a:moveTo>
                      <a:pt x="0" y="225679"/>
                    </a:moveTo>
                    <a:cubicBezTo>
                      <a:pt x="0" y="225679"/>
                      <a:pt x="1079" y="232791"/>
                      <a:pt x="5080" y="242697"/>
                    </a:cubicBezTo>
                    <a:cubicBezTo>
                      <a:pt x="5397" y="243459"/>
                      <a:pt x="5715" y="244284"/>
                      <a:pt x="6032" y="245110"/>
                    </a:cubicBezTo>
                    <a:cubicBezTo>
                      <a:pt x="7303" y="248095"/>
                      <a:pt x="8827" y="251206"/>
                      <a:pt x="10604" y="254508"/>
                    </a:cubicBezTo>
                    <a:cubicBezTo>
                      <a:pt x="13208" y="259207"/>
                      <a:pt x="16319" y="264033"/>
                      <a:pt x="20256" y="268795"/>
                    </a:cubicBezTo>
                    <a:cubicBezTo>
                      <a:pt x="23114" y="272288"/>
                      <a:pt x="26035" y="275336"/>
                      <a:pt x="28829" y="278003"/>
                    </a:cubicBezTo>
                    <a:cubicBezTo>
                      <a:pt x="29781" y="278892"/>
                      <a:pt x="30734" y="279717"/>
                      <a:pt x="31623" y="280479"/>
                    </a:cubicBezTo>
                    <a:cubicBezTo>
                      <a:pt x="34099" y="282639"/>
                      <a:pt x="36576" y="284480"/>
                      <a:pt x="38926" y="286004"/>
                    </a:cubicBezTo>
                    <a:cubicBezTo>
                      <a:pt x="48069" y="292290"/>
                      <a:pt x="54864" y="293941"/>
                      <a:pt x="54864" y="293941"/>
                    </a:cubicBezTo>
                    <a:cubicBezTo>
                      <a:pt x="54864" y="293941"/>
                      <a:pt x="108648" y="273621"/>
                      <a:pt x="169418" y="235267"/>
                    </a:cubicBezTo>
                    <a:cubicBezTo>
                      <a:pt x="165926" y="166560"/>
                      <a:pt x="161607" y="86170"/>
                      <a:pt x="156591" y="0"/>
                    </a:cubicBezTo>
                    <a:cubicBezTo>
                      <a:pt x="151574" y="35433"/>
                      <a:pt x="138493" y="71755"/>
                      <a:pt x="111823" y="104203"/>
                    </a:cubicBezTo>
                    <a:cubicBezTo>
                      <a:pt x="17526" y="219075"/>
                      <a:pt x="0" y="225679"/>
                      <a:pt x="0" y="225679"/>
                    </a:cubicBezTo>
                    <a:close/>
                  </a:path>
                </a:pathLst>
              </a:custGeom>
              <a:solidFill>
                <a:srgbClr val="344F5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7" name="Freeform: Shape 4396">
                <a:extLst>
                  <a:ext uri="{FF2B5EF4-FFF2-40B4-BE49-F238E27FC236}">
                    <a16:creationId xmlns:a16="http://schemas.microsoft.com/office/drawing/2014/main" id="{D8DB3AC4-9D42-41FE-BB54-3F6BD0C89172}"/>
                  </a:ext>
                </a:extLst>
              </p:cNvPr>
              <p:cNvSpPr/>
              <p:nvPr/>
            </p:nvSpPr>
            <p:spPr>
              <a:xfrm>
                <a:off x="10108559" y="4160588"/>
                <a:ext cx="565963" cy="601830"/>
              </a:xfrm>
              <a:custGeom>
                <a:avLst/>
                <a:gdLst>
                  <a:gd name="connsiteX0" fmla="*/ 10229 w 565963"/>
                  <a:gd name="connsiteY0" fmla="*/ 411984 h 601830"/>
                  <a:gd name="connsiteX1" fmla="*/ 505593 w 565963"/>
                  <a:gd name="connsiteY1" fmla="*/ 583751 h 601830"/>
                  <a:gd name="connsiteX2" fmla="*/ 435933 w 565963"/>
                  <a:gd name="connsiteY2" fmla="*/ 111565 h 601830"/>
                  <a:gd name="connsiteX3" fmla="*/ 248862 w 565963"/>
                  <a:gd name="connsiteY3" fmla="*/ 7108 h 601830"/>
                  <a:gd name="connsiteX4" fmla="*/ 227526 w 565963"/>
                  <a:gd name="connsiteY4" fmla="*/ 104009 h 601830"/>
                  <a:gd name="connsiteX5" fmla="*/ 236607 w 565963"/>
                  <a:gd name="connsiteY5" fmla="*/ 315209 h 601830"/>
                  <a:gd name="connsiteX6" fmla="*/ 38740 w 565963"/>
                  <a:gd name="connsiteY6" fmla="*/ 309812 h 601830"/>
                  <a:gd name="connsiteX7" fmla="*/ 24517 w 565963"/>
                  <a:gd name="connsiteY7" fmla="*/ 320290 h 601830"/>
                  <a:gd name="connsiteX8" fmla="*/ 22421 w 565963"/>
                  <a:gd name="connsiteY8" fmla="*/ 322385 h 601830"/>
                  <a:gd name="connsiteX9" fmla="*/ 2609 w 565963"/>
                  <a:gd name="connsiteY9" fmla="*/ 360295 h 601830"/>
                  <a:gd name="connsiteX10" fmla="*/ 1974 w 565963"/>
                  <a:gd name="connsiteY10" fmla="*/ 363342 h 601830"/>
                  <a:gd name="connsiteX11" fmla="*/ 10229 w 565963"/>
                  <a:gd name="connsiteY11" fmla="*/ 411984 h 601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5963" h="601830">
                    <a:moveTo>
                      <a:pt x="10229" y="411984"/>
                    </a:moveTo>
                    <a:cubicBezTo>
                      <a:pt x="10229" y="411984"/>
                      <a:pt x="300170" y="671381"/>
                      <a:pt x="505593" y="583751"/>
                    </a:cubicBezTo>
                    <a:cubicBezTo>
                      <a:pt x="640721" y="526093"/>
                      <a:pt x="518356" y="211260"/>
                      <a:pt x="435933" y="111565"/>
                    </a:cubicBezTo>
                    <a:cubicBezTo>
                      <a:pt x="353510" y="11806"/>
                      <a:pt x="289248" y="-14673"/>
                      <a:pt x="248862" y="7108"/>
                    </a:cubicBezTo>
                    <a:cubicBezTo>
                      <a:pt x="208476" y="28888"/>
                      <a:pt x="227526" y="104009"/>
                      <a:pt x="227526" y="104009"/>
                    </a:cubicBezTo>
                    <a:cubicBezTo>
                      <a:pt x="227526" y="104009"/>
                      <a:pt x="314331" y="266822"/>
                      <a:pt x="236607" y="315209"/>
                    </a:cubicBezTo>
                    <a:cubicBezTo>
                      <a:pt x="158883" y="363596"/>
                      <a:pt x="38740" y="309812"/>
                      <a:pt x="38740" y="309812"/>
                    </a:cubicBezTo>
                    <a:cubicBezTo>
                      <a:pt x="38740" y="309812"/>
                      <a:pt x="32200" y="312733"/>
                      <a:pt x="24517" y="320290"/>
                    </a:cubicBezTo>
                    <a:cubicBezTo>
                      <a:pt x="23818" y="320924"/>
                      <a:pt x="23120" y="321623"/>
                      <a:pt x="22421" y="322385"/>
                    </a:cubicBezTo>
                    <a:cubicBezTo>
                      <a:pt x="14928" y="330259"/>
                      <a:pt x="6736" y="342451"/>
                      <a:pt x="2609" y="360295"/>
                    </a:cubicBezTo>
                    <a:cubicBezTo>
                      <a:pt x="2355" y="361310"/>
                      <a:pt x="2164" y="362327"/>
                      <a:pt x="1974" y="363342"/>
                    </a:cubicBezTo>
                    <a:cubicBezTo>
                      <a:pt x="-5392" y="399284"/>
                      <a:pt x="10229" y="411984"/>
                      <a:pt x="10229" y="411984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231" name="Graphic 1">
              <a:extLst>
                <a:ext uri="{FF2B5EF4-FFF2-40B4-BE49-F238E27FC236}">
                  <a16:creationId xmlns:a16="http://schemas.microsoft.com/office/drawing/2014/main" id="{9A3175AB-4EE0-4830-9B9C-08795E6900CE}"/>
                </a:ext>
              </a:extLst>
            </p:cNvPr>
            <p:cNvGrpSpPr/>
            <p:nvPr/>
          </p:nvGrpSpPr>
          <p:grpSpPr>
            <a:xfrm>
              <a:off x="9997165" y="3880992"/>
              <a:ext cx="535387" cy="459485"/>
              <a:chOff x="9997165" y="3880992"/>
              <a:chExt cx="535387" cy="459485"/>
            </a:xfrm>
            <a:solidFill>
              <a:schemeClr val="accent1"/>
            </a:solidFill>
          </p:grpSpPr>
          <p:sp>
            <p:nvSpPr>
              <p:cNvPr id="4392" name="Freeform: Shape 4391">
                <a:extLst>
                  <a:ext uri="{FF2B5EF4-FFF2-40B4-BE49-F238E27FC236}">
                    <a16:creationId xmlns:a16="http://schemas.microsoft.com/office/drawing/2014/main" id="{C86F33FC-98EF-4D30-A33D-9E5C824D7414}"/>
                  </a:ext>
                </a:extLst>
              </p:cNvPr>
              <p:cNvSpPr/>
              <p:nvPr/>
            </p:nvSpPr>
            <p:spPr>
              <a:xfrm>
                <a:off x="9997165" y="3880992"/>
                <a:ext cx="535387" cy="459485"/>
              </a:xfrm>
              <a:custGeom>
                <a:avLst/>
                <a:gdLst>
                  <a:gd name="connsiteX0" fmla="*/ 43454 w 535387"/>
                  <a:gd name="connsiteY0" fmla="*/ 311086 h 459485"/>
                  <a:gd name="connsiteX1" fmla="*/ 69998 w 535387"/>
                  <a:gd name="connsiteY1" fmla="*/ 438467 h 459485"/>
                  <a:gd name="connsiteX2" fmla="*/ 217826 w 535387"/>
                  <a:gd name="connsiteY2" fmla="*/ 457010 h 459485"/>
                  <a:gd name="connsiteX3" fmla="*/ 354414 w 535387"/>
                  <a:gd name="connsiteY3" fmla="*/ 305879 h 459485"/>
                  <a:gd name="connsiteX4" fmla="*/ 463825 w 535387"/>
                  <a:gd name="connsiteY4" fmla="*/ 266129 h 459485"/>
                  <a:gd name="connsiteX5" fmla="*/ 531198 w 535387"/>
                  <a:gd name="connsiteY5" fmla="*/ 214185 h 459485"/>
                  <a:gd name="connsiteX6" fmla="*/ 528658 w 535387"/>
                  <a:gd name="connsiteY6" fmla="*/ 164719 h 459485"/>
                  <a:gd name="connsiteX7" fmla="*/ 461284 w 535387"/>
                  <a:gd name="connsiteY7" fmla="*/ 122428 h 459485"/>
                  <a:gd name="connsiteX8" fmla="*/ 446933 w 535387"/>
                  <a:gd name="connsiteY8" fmla="*/ 53594 h 459485"/>
                  <a:gd name="connsiteX9" fmla="*/ 389149 w 535387"/>
                  <a:gd name="connsiteY9" fmla="*/ 0 h 459485"/>
                  <a:gd name="connsiteX10" fmla="*/ 381084 w 535387"/>
                  <a:gd name="connsiteY10" fmla="*/ 1207 h 459485"/>
                  <a:gd name="connsiteX11" fmla="*/ 196616 w 535387"/>
                  <a:gd name="connsiteY11" fmla="*/ 56642 h 459485"/>
                  <a:gd name="connsiteX12" fmla="*/ 9990 w 535387"/>
                  <a:gd name="connsiteY12" fmla="*/ 214059 h 459485"/>
                  <a:gd name="connsiteX13" fmla="*/ 43454 w 535387"/>
                  <a:gd name="connsiteY13" fmla="*/ 311086 h 459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5387" h="459485">
                    <a:moveTo>
                      <a:pt x="43454" y="311086"/>
                    </a:moveTo>
                    <a:cubicBezTo>
                      <a:pt x="75522" y="347154"/>
                      <a:pt x="58314" y="412369"/>
                      <a:pt x="69998" y="438467"/>
                    </a:cubicBezTo>
                    <a:cubicBezTo>
                      <a:pt x="81745" y="464566"/>
                      <a:pt x="152484" y="460311"/>
                      <a:pt x="217826" y="457010"/>
                    </a:cubicBezTo>
                    <a:cubicBezTo>
                      <a:pt x="283167" y="453708"/>
                      <a:pt x="319426" y="336486"/>
                      <a:pt x="354414" y="305879"/>
                    </a:cubicBezTo>
                    <a:cubicBezTo>
                      <a:pt x="389403" y="275273"/>
                      <a:pt x="404960" y="275590"/>
                      <a:pt x="463825" y="266129"/>
                    </a:cubicBezTo>
                    <a:cubicBezTo>
                      <a:pt x="508655" y="258953"/>
                      <a:pt x="526308" y="234886"/>
                      <a:pt x="531198" y="214185"/>
                    </a:cubicBezTo>
                    <a:cubicBezTo>
                      <a:pt x="534055" y="202121"/>
                      <a:pt x="540152" y="178181"/>
                      <a:pt x="528658" y="164719"/>
                    </a:cubicBezTo>
                    <a:cubicBezTo>
                      <a:pt x="520593" y="155258"/>
                      <a:pt x="493606" y="145352"/>
                      <a:pt x="461284" y="122428"/>
                    </a:cubicBezTo>
                    <a:cubicBezTo>
                      <a:pt x="428963" y="99504"/>
                      <a:pt x="444584" y="91821"/>
                      <a:pt x="446933" y="53594"/>
                    </a:cubicBezTo>
                    <a:cubicBezTo>
                      <a:pt x="449283" y="15367"/>
                      <a:pt x="389149" y="0"/>
                      <a:pt x="389149" y="0"/>
                    </a:cubicBezTo>
                    <a:cubicBezTo>
                      <a:pt x="389149" y="0"/>
                      <a:pt x="386228" y="381"/>
                      <a:pt x="381084" y="1207"/>
                    </a:cubicBezTo>
                    <a:cubicBezTo>
                      <a:pt x="353398" y="5588"/>
                      <a:pt x="260498" y="22225"/>
                      <a:pt x="196616" y="56642"/>
                    </a:cubicBezTo>
                    <a:cubicBezTo>
                      <a:pt x="120798" y="97473"/>
                      <a:pt x="35136" y="180277"/>
                      <a:pt x="9990" y="214059"/>
                    </a:cubicBezTo>
                    <a:cubicBezTo>
                      <a:pt x="-15156" y="247967"/>
                      <a:pt x="11324" y="275019"/>
                      <a:pt x="43454" y="311086"/>
                    </a:cubicBezTo>
                    <a:close/>
                  </a:path>
                </a:pathLst>
              </a:custGeom>
              <a:solidFill>
                <a:srgbClr val="B4CBD7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93" name="Freeform: Shape 4392">
                <a:extLst>
                  <a:ext uri="{FF2B5EF4-FFF2-40B4-BE49-F238E27FC236}">
                    <a16:creationId xmlns:a16="http://schemas.microsoft.com/office/drawing/2014/main" id="{F7A53177-7030-4780-8852-27CFD69D60A4}"/>
                  </a:ext>
                </a:extLst>
              </p:cNvPr>
              <p:cNvSpPr/>
              <p:nvPr/>
            </p:nvSpPr>
            <p:spPr>
              <a:xfrm>
                <a:off x="10004936" y="3882326"/>
                <a:ext cx="374048" cy="246574"/>
              </a:xfrm>
              <a:custGeom>
                <a:avLst/>
                <a:gdLst>
                  <a:gd name="connsiteX0" fmla="*/ 155699 w 374048"/>
                  <a:gd name="connsiteY0" fmla="*/ 204660 h 246574"/>
                  <a:gd name="connsiteX1" fmla="*/ 184337 w 374048"/>
                  <a:gd name="connsiteY1" fmla="*/ 193103 h 246574"/>
                  <a:gd name="connsiteX2" fmla="*/ 231327 w 374048"/>
                  <a:gd name="connsiteY2" fmla="*/ 165290 h 246574"/>
                  <a:gd name="connsiteX3" fmla="*/ 368424 w 374048"/>
                  <a:gd name="connsiteY3" fmla="*/ 34544 h 246574"/>
                  <a:gd name="connsiteX4" fmla="*/ 373250 w 374048"/>
                  <a:gd name="connsiteY4" fmla="*/ 0 h 246574"/>
                  <a:gd name="connsiteX5" fmla="*/ 188783 w 374048"/>
                  <a:gd name="connsiteY5" fmla="*/ 55435 h 246574"/>
                  <a:gd name="connsiteX6" fmla="*/ 85532 w 374048"/>
                  <a:gd name="connsiteY6" fmla="*/ 128905 h 246574"/>
                  <a:gd name="connsiteX7" fmla="*/ 2220 w 374048"/>
                  <a:gd name="connsiteY7" fmla="*/ 212852 h 246574"/>
                  <a:gd name="connsiteX8" fmla="*/ 155699 w 374048"/>
                  <a:gd name="connsiteY8" fmla="*/ 204660 h 246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4048" h="246574">
                    <a:moveTo>
                      <a:pt x="155699" y="204660"/>
                    </a:moveTo>
                    <a:cubicBezTo>
                      <a:pt x="165287" y="201613"/>
                      <a:pt x="174812" y="197676"/>
                      <a:pt x="184337" y="193103"/>
                    </a:cubicBezTo>
                    <a:cubicBezTo>
                      <a:pt x="200339" y="185420"/>
                      <a:pt x="216151" y="175895"/>
                      <a:pt x="231327" y="165290"/>
                    </a:cubicBezTo>
                    <a:cubicBezTo>
                      <a:pt x="307146" y="112649"/>
                      <a:pt x="368424" y="34544"/>
                      <a:pt x="368424" y="34544"/>
                    </a:cubicBezTo>
                    <a:cubicBezTo>
                      <a:pt x="373695" y="21590"/>
                      <a:pt x="375155" y="9970"/>
                      <a:pt x="373250" y="0"/>
                    </a:cubicBezTo>
                    <a:cubicBezTo>
                      <a:pt x="345564" y="4382"/>
                      <a:pt x="252663" y="21018"/>
                      <a:pt x="188783" y="55435"/>
                    </a:cubicBezTo>
                    <a:cubicBezTo>
                      <a:pt x="154175" y="74104"/>
                      <a:pt x="117535" y="101409"/>
                      <a:pt x="85532" y="128905"/>
                    </a:cubicBezTo>
                    <a:cubicBezTo>
                      <a:pt x="47368" y="161608"/>
                      <a:pt x="15871" y="194501"/>
                      <a:pt x="2220" y="212852"/>
                    </a:cubicBezTo>
                    <a:cubicBezTo>
                      <a:pt x="-12830" y="274891"/>
                      <a:pt x="49781" y="238696"/>
                      <a:pt x="155699" y="204660"/>
                    </a:cubicBezTo>
                    <a:close/>
                  </a:path>
                </a:pathLst>
              </a:custGeom>
              <a:solidFill>
                <a:srgbClr val="344F5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232" name="Graphic 1">
              <a:extLst>
                <a:ext uri="{FF2B5EF4-FFF2-40B4-BE49-F238E27FC236}">
                  <a16:creationId xmlns:a16="http://schemas.microsoft.com/office/drawing/2014/main" id="{8AB7AAB0-C196-4F0F-9F61-3EF4B68184E5}"/>
                </a:ext>
              </a:extLst>
            </p:cNvPr>
            <p:cNvGrpSpPr/>
            <p:nvPr/>
          </p:nvGrpSpPr>
          <p:grpSpPr>
            <a:xfrm>
              <a:off x="10005821" y="3769995"/>
              <a:ext cx="230505" cy="305371"/>
              <a:chOff x="10005821" y="3769995"/>
              <a:chExt cx="230505" cy="305371"/>
            </a:xfrm>
            <a:solidFill>
              <a:schemeClr val="accent1"/>
            </a:solidFill>
          </p:grpSpPr>
          <p:sp>
            <p:nvSpPr>
              <p:cNvPr id="4380" name="Freeform: Shape 4379">
                <a:extLst>
                  <a:ext uri="{FF2B5EF4-FFF2-40B4-BE49-F238E27FC236}">
                    <a16:creationId xmlns:a16="http://schemas.microsoft.com/office/drawing/2014/main" id="{962D7A51-FF60-4FE6-95D2-F73E08E687B2}"/>
                  </a:ext>
                </a:extLst>
              </p:cNvPr>
              <p:cNvSpPr/>
              <p:nvPr/>
            </p:nvSpPr>
            <p:spPr>
              <a:xfrm>
                <a:off x="10008851" y="3769995"/>
                <a:ext cx="227475" cy="305371"/>
              </a:xfrm>
              <a:custGeom>
                <a:avLst/>
                <a:gdLst>
                  <a:gd name="connsiteX0" fmla="*/ 55390 w 227475"/>
                  <a:gd name="connsiteY0" fmla="*/ 231584 h 305371"/>
                  <a:gd name="connsiteX1" fmla="*/ 81679 w 227475"/>
                  <a:gd name="connsiteY1" fmla="*/ 241173 h 305371"/>
                  <a:gd name="connsiteX2" fmla="*/ 153942 w 227475"/>
                  <a:gd name="connsiteY2" fmla="*/ 263461 h 305371"/>
                  <a:gd name="connsiteX3" fmla="*/ 180485 w 227475"/>
                  <a:gd name="connsiteY3" fmla="*/ 305371 h 305371"/>
                  <a:gd name="connsiteX4" fmla="*/ 227475 w 227475"/>
                  <a:gd name="connsiteY4" fmla="*/ 277558 h 305371"/>
                  <a:gd name="connsiteX5" fmla="*/ 203028 w 227475"/>
                  <a:gd name="connsiteY5" fmla="*/ 248348 h 305371"/>
                  <a:gd name="connsiteX6" fmla="*/ 184867 w 227475"/>
                  <a:gd name="connsiteY6" fmla="*/ 167640 h 305371"/>
                  <a:gd name="connsiteX7" fmla="*/ 184867 w 227475"/>
                  <a:gd name="connsiteY7" fmla="*/ 167640 h 305371"/>
                  <a:gd name="connsiteX8" fmla="*/ 192232 w 227475"/>
                  <a:gd name="connsiteY8" fmla="*/ 146812 h 305371"/>
                  <a:gd name="connsiteX9" fmla="*/ 212171 w 227475"/>
                  <a:gd name="connsiteY9" fmla="*/ 89979 h 305371"/>
                  <a:gd name="connsiteX10" fmla="*/ 160737 w 227475"/>
                  <a:gd name="connsiteY10" fmla="*/ 95631 h 305371"/>
                  <a:gd name="connsiteX11" fmla="*/ 49612 w 227475"/>
                  <a:gd name="connsiteY11" fmla="*/ 0 h 305371"/>
                  <a:gd name="connsiteX12" fmla="*/ 24592 w 227475"/>
                  <a:gd name="connsiteY12" fmla="*/ 16383 h 305371"/>
                  <a:gd name="connsiteX13" fmla="*/ 13988 w 227475"/>
                  <a:gd name="connsiteY13" fmla="*/ 30861 h 305371"/>
                  <a:gd name="connsiteX14" fmla="*/ 145 w 227475"/>
                  <a:gd name="connsiteY14" fmla="*/ 100013 h 305371"/>
                  <a:gd name="connsiteX15" fmla="*/ 55390 w 227475"/>
                  <a:gd name="connsiteY15" fmla="*/ 231584 h 30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7475" h="305371">
                    <a:moveTo>
                      <a:pt x="55390" y="231584"/>
                    </a:moveTo>
                    <a:cubicBezTo>
                      <a:pt x="65359" y="237046"/>
                      <a:pt x="73932" y="239776"/>
                      <a:pt x="81679" y="241173"/>
                    </a:cubicBezTo>
                    <a:cubicBezTo>
                      <a:pt x="108095" y="245999"/>
                      <a:pt x="124415" y="235204"/>
                      <a:pt x="153942" y="263461"/>
                    </a:cubicBezTo>
                    <a:cubicBezTo>
                      <a:pt x="157371" y="266764"/>
                      <a:pt x="172675" y="292290"/>
                      <a:pt x="180485" y="305371"/>
                    </a:cubicBezTo>
                    <a:cubicBezTo>
                      <a:pt x="196487" y="297688"/>
                      <a:pt x="212299" y="288163"/>
                      <a:pt x="227475" y="277558"/>
                    </a:cubicBezTo>
                    <a:cubicBezTo>
                      <a:pt x="216743" y="265494"/>
                      <a:pt x="206520" y="253809"/>
                      <a:pt x="203028" y="248348"/>
                    </a:cubicBezTo>
                    <a:cubicBezTo>
                      <a:pt x="182834" y="216852"/>
                      <a:pt x="183342" y="178752"/>
                      <a:pt x="184867" y="167640"/>
                    </a:cubicBezTo>
                    <a:lnTo>
                      <a:pt x="184867" y="167640"/>
                    </a:lnTo>
                    <a:cubicBezTo>
                      <a:pt x="186327" y="157099"/>
                      <a:pt x="189057" y="147891"/>
                      <a:pt x="192232" y="146812"/>
                    </a:cubicBezTo>
                    <a:cubicBezTo>
                      <a:pt x="202710" y="143510"/>
                      <a:pt x="237699" y="120586"/>
                      <a:pt x="212171" y="89979"/>
                    </a:cubicBezTo>
                    <a:cubicBezTo>
                      <a:pt x="200488" y="75946"/>
                      <a:pt x="166769" y="104902"/>
                      <a:pt x="160737" y="95631"/>
                    </a:cubicBezTo>
                    <a:cubicBezTo>
                      <a:pt x="121240" y="34798"/>
                      <a:pt x="49612" y="0"/>
                      <a:pt x="49612" y="0"/>
                    </a:cubicBezTo>
                    <a:cubicBezTo>
                      <a:pt x="49612" y="0"/>
                      <a:pt x="37102" y="3111"/>
                      <a:pt x="24592" y="16383"/>
                    </a:cubicBezTo>
                    <a:cubicBezTo>
                      <a:pt x="20973" y="20257"/>
                      <a:pt x="17290" y="25083"/>
                      <a:pt x="13988" y="30861"/>
                    </a:cubicBezTo>
                    <a:cubicBezTo>
                      <a:pt x="5416" y="45910"/>
                      <a:pt x="-1061" y="67882"/>
                      <a:pt x="145" y="100013"/>
                    </a:cubicBezTo>
                    <a:cubicBezTo>
                      <a:pt x="2114" y="155130"/>
                      <a:pt x="11004" y="207518"/>
                      <a:pt x="55390" y="23158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381" name="Freeform: Shape 4380">
                <a:extLst>
                  <a:ext uri="{FF2B5EF4-FFF2-40B4-BE49-F238E27FC236}">
                    <a16:creationId xmlns:a16="http://schemas.microsoft.com/office/drawing/2014/main" id="{F555C8A9-292C-4EBB-92D4-46F9486DD8FE}"/>
                  </a:ext>
                </a:extLst>
              </p:cNvPr>
              <p:cNvSpPr/>
              <p:nvPr/>
            </p:nvSpPr>
            <p:spPr>
              <a:xfrm>
                <a:off x="10049424" y="3927665"/>
                <a:ext cx="28914" cy="31460"/>
              </a:xfrm>
              <a:custGeom>
                <a:avLst/>
                <a:gdLst>
                  <a:gd name="connsiteX0" fmla="*/ 2054 w 28914"/>
                  <a:gd name="connsiteY0" fmla="*/ 12255 h 31460"/>
                  <a:gd name="connsiteX1" fmla="*/ 2371 w 28914"/>
                  <a:gd name="connsiteY1" fmla="*/ 0 h 31460"/>
                  <a:gd name="connsiteX2" fmla="*/ 7642 w 28914"/>
                  <a:gd name="connsiteY2" fmla="*/ 4826 h 31460"/>
                  <a:gd name="connsiteX3" fmla="*/ 14373 w 28914"/>
                  <a:gd name="connsiteY3" fmla="*/ 1841 h 31460"/>
                  <a:gd name="connsiteX4" fmla="*/ 23707 w 28914"/>
                  <a:gd name="connsiteY4" fmla="*/ 16383 h 31460"/>
                  <a:gd name="connsiteX5" fmla="*/ 28914 w 28914"/>
                  <a:gd name="connsiteY5" fmla="*/ 16573 h 31460"/>
                  <a:gd name="connsiteX6" fmla="*/ 17420 w 28914"/>
                  <a:gd name="connsiteY6" fmla="*/ 31432 h 31460"/>
                  <a:gd name="connsiteX7" fmla="*/ 2054 w 28914"/>
                  <a:gd name="connsiteY7" fmla="*/ 12255 h 3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914" h="31460">
                    <a:moveTo>
                      <a:pt x="2054" y="12255"/>
                    </a:moveTo>
                    <a:cubicBezTo>
                      <a:pt x="2054" y="12255"/>
                      <a:pt x="-2772" y="63"/>
                      <a:pt x="2371" y="0"/>
                    </a:cubicBezTo>
                    <a:cubicBezTo>
                      <a:pt x="5165" y="0"/>
                      <a:pt x="7642" y="4826"/>
                      <a:pt x="7642" y="4826"/>
                    </a:cubicBezTo>
                    <a:cubicBezTo>
                      <a:pt x="7642" y="4826"/>
                      <a:pt x="9737" y="-889"/>
                      <a:pt x="14373" y="1841"/>
                    </a:cubicBezTo>
                    <a:cubicBezTo>
                      <a:pt x="19008" y="4572"/>
                      <a:pt x="21040" y="15113"/>
                      <a:pt x="23707" y="16383"/>
                    </a:cubicBezTo>
                    <a:cubicBezTo>
                      <a:pt x="26374" y="17653"/>
                      <a:pt x="28914" y="16573"/>
                      <a:pt x="28914" y="16573"/>
                    </a:cubicBezTo>
                    <a:cubicBezTo>
                      <a:pt x="28914" y="16573"/>
                      <a:pt x="27898" y="30670"/>
                      <a:pt x="17420" y="31432"/>
                    </a:cubicBezTo>
                    <a:cubicBezTo>
                      <a:pt x="6944" y="32321"/>
                      <a:pt x="2054" y="12255"/>
                      <a:pt x="2054" y="12255"/>
                    </a:cubicBezTo>
                    <a:close/>
                  </a:path>
                </a:pathLst>
              </a:custGeom>
              <a:solidFill>
                <a:srgbClr val="EE7A6A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82" name="Graphic 1">
                <a:extLst>
                  <a:ext uri="{FF2B5EF4-FFF2-40B4-BE49-F238E27FC236}">
                    <a16:creationId xmlns:a16="http://schemas.microsoft.com/office/drawing/2014/main" id="{CF4410A0-6088-47DC-8018-C704484C7A85}"/>
                  </a:ext>
                </a:extLst>
              </p:cNvPr>
              <p:cNvGrpSpPr/>
              <p:nvPr/>
            </p:nvGrpSpPr>
            <p:grpSpPr>
              <a:xfrm>
                <a:off x="10010861" y="3854115"/>
                <a:ext cx="210739" cy="58584"/>
                <a:chOff x="10010861" y="3854115"/>
                <a:chExt cx="210739" cy="58584"/>
              </a:xfrm>
              <a:solidFill>
                <a:srgbClr val="F9B19E"/>
              </a:solidFill>
            </p:grpSpPr>
            <p:sp>
              <p:nvSpPr>
                <p:cNvPr id="4388" name="Freeform: Shape 4387">
                  <a:extLst>
                    <a:ext uri="{FF2B5EF4-FFF2-40B4-BE49-F238E27FC236}">
                      <a16:creationId xmlns:a16="http://schemas.microsoft.com/office/drawing/2014/main" id="{1D5FD07B-A012-4A02-8464-AD4CF13B1E70}"/>
                    </a:ext>
                  </a:extLst>
                </p:cNvPr>
                <p:cNvSpPr/>
                <p:nvPr/>
              </p:nvSpPr>
              <p:spPr>
                <a:xfrm>
                  <a:off x="10044992" y="3879405"/>
                  <a:ext cx="23072" cy="33294"/>
                </a:xfrm>
                <a:custGeom>
                  <a:avLst/>
                  <a:gdLst>
                    <a:gd name="connsiteX0" fmla="*/ 6740 w 23072"/>
                    <a:gd name="connsiteY0" fmla="*/ 0 h 33294"/>
                    <a:gd name="connsiteX1" fmla="*/ 137 w 23072"/>
                    <a:gd name="connsiteY1" fmla="*/ 19939 h 33294"/>
                    <a:gd name="connsiteX2" fmla="*/ 9598 w 23072"/>
                    <a:gd name="connsiteY2" fmla="*/ 33274 h 33294"/>
                    <a:gd name="connsiteX3" fmla="*/ 22996 w 23072"/>
                    <a:gd name="connsiteY3" fmla="*/ 25781 h 33294"/>
                    <a:gd name="connsiteX4" fmla="*/ 6740 w 23072"/>
                    <a:gd name="connsiteY4" fmla="*/ 0 h 3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2" h="33294">
                      <a:moveTo>
                        <a:pt x="6740" y="0"/>
                      </a:moveTo>
                      <a:cubicBezTo>
                        <a:pt x="6740" y="0"/>
                        <a:pt x="1216" y="14923"/>
                        <a:pt x="137" y="19939"/>
                      </a:cubicBezTo>
                      <a:cubicBezTo>
                        <a:pt x="-943" y="24955"/>
                        <a:pt x="4581" y="33782"/>
                        <a:pt x="9598" y="33274"/>
                      </a:cubicBezTo>
                      <a:cubicBezTo>
                        <a:pt x="14614" y="32766"/>
                        <a:pt x="24013" y="29464"/>
                        <a:pt x="22996" y="25781"/>
                      </a:cubicBezTo>
                      <a:cubicBezTo>
                        <a:pt x="22044" y="22035"/>
                        <a:pt x="6740" y="0"/>
                        <a:pt x="6740" y="0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9" name="Freeform: Shape 4388">
                  <a:extLst>
                    <a:ext uri="{FF2B5EF4-FFF2-40B4-BE49-F238E27FC236}">
                      <a16:creationId xmlns:a16="http://schemas.microsoft.com/office/drawing/2014/main" id="{98B84613-3CD5-4BB5-9A3A-7D40D7BAB551}"/>
                    </a:ext>
                  </a:extLst>
                </p:cNvPr>
                <p:cNvSpPr/>
                <p:nvPr/>
              </p:nvSpPr>
              <p:spPr>
                <a:xfrm>
                  <a:off x="10183812" y="3864387"/>
                  <a:ext cx="37788" cy="40164"/>
                </a:xfrm>
                <a:custGeom>
                  <a:avLst/>
                  <a:gdLst>
                    <a:gd name="connsiteX0" fmla="*/ 0 w 37788"/>
                    <a:gd name="connsiteY0" fmla="*/ 16860 h 40164"/>
                    <a:gd name="connsiteX1" fmla="*/ 26098 w 37788"/>
                    <a:gd name="connsiteY1" fmla="*/ 32 h 40164"/>
                    <a:gd name="connsiteX2" fmla="*/ 37782 w 37788"/>
                    <a:gd name="connsiteY2" fmla="*/ 16098 h 40164"/>
                    <a:gd name="connsiteX3" fmla="*/ 27495 w 37788"/>
                    <a:gd name="connsiteY3" fmla="*/ 36227 h 40164"/>
                    <a:gd name="connsiteX4" fmla="*/ 15494 w 37788"/>
                    <a:gd name="connsiteY4" fmla="*/ 40037 h 40164"/>
                    <a:gd name="connsiteX5" fmla="*/ 18161 w 37788"/>
                    <a:gd name="connsiteY5" fmla="*/ 23527 h 40164"/>
                    <a:gd name="connsiteX6" fmla="*/ 0 w 37788"/>
                    <a:gd name="connsiteY6" fmla="*/ 16860 h 40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788" h="40164">
                      <a:moveTo>
                        <a:pt x="0" y="16860"/>
                      </a:moveTo>
                      <a:cubicBezTo>
                        <a:pt x="0" y="16860"/>
                        <a:pt x="10096" y="-857"/>
                        <a:pt x="26098" y="32"/>
                      </a:cubicBezTo>
                      <a:cubicBezTo>
                        <a:pt x="33719" y="477"/>
                        <a:pt x="37973" y="11335"/>
                        <a:pt x="37782" y="16098"/>
                      </a:cubicBezTo>
                      <a:cubicBezTo>
                        <a:pt x="37402" y="24099"/>
                        <a:pt x="35687" y="31211"/>
                        <a:pt x="27495" y="36227"/>
                      </a:cubicBezTo>
                      <a:cubicBezTo>
                        <a:pt x="19304" y="41244"/>
                        <a:pt x="15494" y="40037"/>
                        <a:pt x="15494" y="40037"/>
                      </a:cubicBezTo>
                      <a:cubicBezTo>
                        <a:pt x="15494" y="40037"/>
                        <a:pt x="22352" y="31655"/>
                        <a:pt x="18161" y="23527"/>
                      </a:cubicBezTo>
                      <a:cubicBezTo>
                        <a:pt x="13970" y="15463"/>
                        <a:pt x="0" y="16860"/>
                        <a:pt x="0" y="16860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90" name="Freeform: Shape 4389">
                  <a:extLst>
                    <a:ext uri="{FF2B5EF4-FFF2-40B4-BE49-F238E27FC236}">
                      <a16:creationId xmlns:a16="http://schemas.microsoft.com/office/drawing/2014/main" id="{743AB25C-0D67-42A2-B0E8-6599652EC03B}"/>
                    </a:ext>
                  </a:extLst>
                </p:cNvPr>
                <p:cNvSpPr/>
                <p:nvPr/>
              </p:nvSpPr>
              <p:spPr>
                <a:xfrm>
                  <a:off x="10010861" y="3859279"/>
                  <a:ext cx="31350" cy="34847"/>
                </a:xfrm>
                <a:custGeom>
                  <a:avLst/>
                  <a:gdLst>
                    <a:gd name="connsiteX0" fmla="*/ 41 w 31350"/>
                    <a:gd name="connsiteY0" fmla="*/ 14157 h 34847"/>
                    <a:gd name="connsiteX1" fmla="*/ 9439 w 31350"/>
                    <a:gd name="connsiteY1" fmla="*/ 1012 h 34847"/>
                    <a:gd name="connsiteX2" fmla="*/ 31220 w 31350"/>
                    <a:gd name="connsiteY2" fmla="*/ 16062 h 34847"/>
                    <a:gd name="connsiteX3" fmla="*/ 20742 w 31350"/>
                    <a:gd name="connsiteY3" fmla="*/ 34286 h 34847"/>
                    <a:gd name="connsiteX4" fmla="*/ 41 w 31350"/>
                    <a:gd name="connsiteY4" fmla="*/ 14157 h 34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350" h="34847">
                      <a:moveTo>
                        <a:pt x="41" y="14157"/>
                      </a:moveTo>
                      <a:cubicBezTo>
                        <a:pt x="41" y="14157"/>
                        <a:pt x="1057" y="4061"/>
                        <a:pt x="9439" y="1012"/>
                      </a:cubicBezTo>
                      <a:cubicBezTo>
                        <a:pt x="22901" y="-3940"/>
                        <a:pt x="30521" y="10601"/>
                        <a:pt x="31220" y="16062"/>
                      </a:cubicBezTo>
                      <a:cubicBezTo>
                        <a:pt x="31855" y="21523"/>
                        <a:pt x="30458" y="31810"/>
                        <a:pt x="20742" y="34286"/>
                      </a:cubicBezTo>
                      <a:cubicBezTo>
                        <a:pt x="11026" y="36827"/>
                        <a:pt x="-785" y="30858"/>
                        <a:pt x="41" y="14157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91" name="Freeform: Shape 4390">
                  <a:extLst>
                    <a:ext uri="{FF2B5EF4-FFF2-40B4-BE49-F238E27FC236}">
                      <a16:creationId xmlns:a16="http://schemas.microsoft.com/office/drawing/2014/main" id="{F1181ADA-6A35-404B-8B33-38CFCE29FD59}"/>
                    </a:ext>
                  </a:extLst>
                </p:cNvPr>
                <p:cNvSpPr/>
                <p:nvPr/>
              </p:nvSpPr>
              <p:spPr>
                <a:xfrm>
                  <a:off x="10069732" y="3854115"/>
                  <a:ext cx="57062" cy="47271"/>
                </a:xfrm>
                <a:custGeom>
                  <a:avLst/>
                  <a:gdLst>
                    <a:gd name="connsiteX0" fmla="*/ 161 w 57062"/>
                    <a:gd name="connsiteY0" fmla="*/ 24909 h 47271"/>
                    <a:gd name="connsiteX1" fmla="*/ 18195 w 57062"/>
                    <a:gd name="connsiteY1" fmla="*/ 17 h 47271"/>
                    <a:gd name="connsiteX2" fmla="*/ 55406 w 57062"/>
                    <a:gd name="connsiteY2" fmla="*/ 20844 h 47271"/>
                    <a:gd name="connsiteX3" fmla="*/ 43722 w 57062"/>
                    <a:gd name="connsiteY3" fmla="*/ 43578 h 47271"/>
                    <a:gd name="connsiteX4" fmla="*/ 161 w 57062"/>
                    <a:gd name="connsiteY4" fmla="*/ 24909 h 47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062" h="47271">
                      <a:moveTo>
                        <a:pt x="161" y="24909"/>
                      </a:moveTo>
                      <a:cubicBezTo>
                        <a:pt x="161" y="24909"/>
                        <a:pt x="-2951" y="-745"/>
                        <a:pt x="18195" y="17"/>
                      </a:cubicBezTo>
                      <a:cubicBezTo>
                        <a:pt x="35974" y="651"/>
                        <a:pt x="50834" y="11891"/>
                        <a:pt x="55406" y="20844"/>
                      </a:cubicBezTo>
                      <a:cubicBezTo>
                        <a:pt x="59977" y="29798"/>
                        <a:pt x="54771" y="38942"/>
                        <a:pt x="43722" y="43578"/>
                      </a:cubicBezTo>
                      <a:cubicBezTo>
                        <a:pt x="32736" y="48150"/>
                        <a:pt x="7209" y="53674"/>
                        <a:pt x="161" y="24909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83" name="Graphic 1">
                <a:extLst>
                  <a:ext uri="{FF2B5EF4-FFF2-40B4-BE49-F238E27FC236}">
                    <a16:creationId xmlns:a16="http://schemas.microsoft.com/office/drawing/2014/main" id="{30A522DD-FC43-4C3C-ACA1-73088F90286D}"/>
                  </a:ext>
                </a:extLst>
              </p:cNvPr>
              <p:cNvGrpSpPr/>
              <p:nvPr/>
            </p:nvGrpSpPr>
            <p:grpSpPr>
              <a:xfrm>
                <a:off x="10005821" y="3824559"/>
                <a:ext cx="115443" cy="62529"/>
                <a:chOff x="10005821" y="3824559"/>
                <a:chExt cx="115443" cy="62529"/>
              </a:xfrm>
              <a:solidFill>
                <a:srgbClr val="F26B42"/>
              </a:solidFill>
            </p:grpSpPr>
            <p:sp>
              <p:nvSpPr>
                <p:cNvPr id="4384" name="Freeform: Shape 4383">
                  <a:extLst>
                    <a:ext uri="{FF2B5EF4-FFF2-40B4-BE49-F238E27FC236}">
                      <a16:creationId xmlns:a16="http://schemas.microsoft.com/office/drawing/2014/main" id="{D8911DF2-6F3A-493C-BF33-F423568682CC}"/>
                    </a:ext>
                  </a:extLst>
                </p:cNvPr>
                <p:cNvSpPr/>
                <p:nvPr/>
              </p:nvSpPr>
              <p:spPr>
                <a:xfrm>
                  <a:off x="10077679" y="3824559"/>
                  <a:ext cx="41881" cy="27764"/>
                </a:xfrm>
                <a:custGeom>
                  <a:avLst/>
                  <a:gdLst>
                    <a:gd name="connsiteX0" fmla="*/ 1231 w 41881"/>
                    <a:gd name="connsiteY0" fmla="*/ 8555 h 27764"/>
                    <a:gd name="connsiteX1" fmla="*/ 26695 w 41881"/>
                    <a:gd name="connsiteY1" fmla="*/ 19667 h 27764"/>
                    <a:gd name="connsiteX2" fmla="*/ 41427 w 41881"/>
                    <a:gd name="connsiteY2" fmla="*/ 25636 h 27764"/>
                    <a:gd name="connsiteX3" fmla="*/ 17233 w 41881"/>
                    <a:gd name="connsiteY3" fmla="*/ 1443 h 27764"/>
                    <a:gd name="connsiteX4" fmla="*/ 1231 w 41881"/>
                    <a:gd name="connsiteY4" fmla="*/ 8555 h 27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81" h="27764">
                      <a:moveTo>
                        <a:pt x="1231" y="8555"/>
                      </a:moveTo>
                      <a:cubicBezTo>
                        <a:pt x="1231" y="8555"/>
                        <a:pt x="16916" y="12428"/>
                        <a:pt x="26695" y="19667"/>
                      </a:cubicBezTo>
                      <a:cubicBezTo>
                        <a:pt x="36474" y="26906"/>
                        <a:pt x="38125" y="30272"/>
                        <a:pt x="41427" y="25636"/>
                      </a:cubicBezTo>
                      <a:cubicBezTo>
                        <a:pt x="44729" y="21001"/>
                        <a:pt x="29362" y="5443"/>
                        <a:pt x="17233" y="1443"/>
                      </a:cubicBezTo>
                      <a:cubicBezTo>
                        <a:pt x="5168" y="-2621"/>
                        <a:pt x="-3277" y="2586"/>
                        <a:pt x="1231" y="8555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5" name="Freeform: Shape 4384">
                  <a:extLst>
                    <a:ext uri="{FF2B5EF4-FFF2-40B4-BE49-F238E27FC236}">
                      <a16:creationId xmlns:a16="http://schemas.microsoft.com/office/drawing/2014/main" id="{14A7563B-227A-4B1E-B46B-8F339C292493}"/>
                    </a:ext>
                  </a:extLst>
                </p:cNvPr>
                <p:cNvSpPr/>
                <p:nvPr/>
              </p:nvSpPr>
              <p:spPr>
                <a:xfrm>
                  <a:off x="10008592" y="3829234"/>
                  <a:ext cx="24881" cy="20580"/>
                </a:xfrm>
                <a:custGeom>
                  <a:avLst/>
                  <a:gdLst>
                    <a:gd name="connsiteX0" fmla="*/ 2817 w 24881"/>
                    <a:gd name="connsiteY0" fmla="*/ 20581 h 20580"/>
                    <a:gd name="connsiteX1" fmla="*/ 14311 w 24881"/>
                    <a:gd name="connsiteY1" fmla="*/ 11246 h 20580"/>
                    <a:gd name="connsiteX2" fmla="*/ 24851 w 24881"/>
                    <a:gd name="connsiteY2" fmla="*/ 5468 h 20580"/>
                    <a:gd name="connsiteX3" fmla="*/ 10882 w 24881"/>
                    <a:gd name="connsiteY3" fmla="*/ 1531 h 20580"/>
                    <a:gd name="connsiteX4" fmla="*/ 2817 w 24881"/>
                    <a:gd name="connsiteY4" fmla="*/ 20581 h 20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81" h="20580">
                      <a:moveTo>
                        <a:pt x="2817" y="20581"/>
                      </a:moveTo>
                      <a:cubicBezTo>
                        <a:pt x="2817" y="20581"/>
                        <a:pt x="6691" y="13659"/>
                        <a:pt x="14311" y="11246"/>
                      </a:cubicBezTo>
                      <a:cubicBezTo>
                        <a:pt x="21931" y="8833"/>
                        <a:pt x="25233" y="9849"/>
                        <a:pt x="24851" y="5468"/>
                      </a:cubicBezTo>
                      <a:cubicBezTo>
                        <a:pt x="24471" y="1022"/>
                        <a:pt x="19074" y="-1962"/>
                        <a:pt x="10882" y="1531"/>
                      </a:cubicBezTo>
                      <a:cubicBezTo>
                        <a:pt x="2626" y="5087"/>
                        <a:pt x="-3977" y="18549"/>
                        <a:pt x="2817" y="20581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6" name="Freeform: Shape 4385">
                  <a:extLst>
                    <a:ext uri="{FF2B5EF4-FFF2-40B4-BE49-F238E27FC236}">
                      <a16:creationId xmlns:a16="http://schemas.microsoft.com/office/drawing/2014/main" id="{929AF450-F18F-4BF7-83FE-5CEA3CC61781}"/>
                    </a:ext>
                  </a:extLst>
                </p:cNvPr>
                <p:cNvSpPr/>
                <p:nvPr/>
              </p:nvSpPr>
              <p:spPr>
                <a:xfrm>
                  <a:off x="10005821" y="3868855"/>
                  <a:ext cx="35052" cy="12080"/>
                </a:xfrm>
                <a:custGeom>
                  <a:avLst/>
                  <a:gdLst>
                    <a:gd name="connsiteX0" fmla="*/ 0 w 35052"/>
                    <a:gd name="connsiteY0" fmla="*/ 1597 h 12080"/>
                    <a:gd name="connsiteX1" fmla="*/ 19876 w 35052"/>
                    <a:gd name="connsiteY1" fmla="*/ 1025 h 12080"/>
                    <a:gd name="connsiteX2" fmla="*/ 35052 w 35052"/>
                    <a:gd name="connsiteY2" fmla="*/ 10360 h 12080"/>
                    <a:gd name="connsiteX3" fmla="*/ 22543 w 35052"/>
                    <a:gd name="connsiteY3" fmla="*/ 11249 h 12080"/>
                    <a:gd name="connsiteX4" fmla="*/ 0 w 35052"/>
                    <a:gd name="connsiteY4" fmla="*/ 1597 h 12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052" h="12080">
                      <a:moveTo>
                        <a:pt x="0" y="1597"/>
                      </a:moveTo>
                      <a:cubicBezTo>
                        <a:pt x="0" y="1597"/>
                        <a:pt x="9779" y="-1578"/>
                        <a:pt x="19876" y="1025"/>
                      </a:cubicBezTo>
                      <a:cubicBezTo>
                        <a:pt x="30290" y="3692"/>
                        <a:pt x="35052" y="10360"/>
                        <a:pt x="35052" y="10360"/>
                      </a:cubicBezTo>
                      <a:cubicBezTo>
                        <a:pt x="35052" y="10360"/>
                        <a:pt x="29401" y="9471"/>
                        <a:pt x="22543" y="11249"/>
                      </a:cubicBezTo>
                      <a:cubicBezTo>
                        <a:pt x="15684" y="13027"/>
                        <a:pt x="2922" y="12836"/>
                        <a:pt x="0" y="1597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7" name="Freeform: Shape 4386">
                  <a:extLst>
                    <a:ext uri="{FF2B5EF4-FFF2-40B4-BE49-F238E27FC236}">
                      <a16:creationId xmlns:a16="http://schemas.microsoft.com/office/drawing/2014/main" id="{4A5DEE39-E360-4DAE-AA33-C6BBEE953259}"/>
                    </a:ext>
                  </a:extLst>
                </p:cNvPr>
                <p:cNvSpPr/>
                <p:nvPr/>
              </p:nvSpPr>
              <p:spPr>
                <a:xfrm>
                  <a:off x="10073513" y="3866817"/>
                  <a:ext cx="47752" cy="20271"/>
                </a:xfrm>
                <a:custGeom>
                  <a:avLst/>
                  <a:gdLst>
                    <a:gd name="connsiteX0" fmla="*/ 0 w 47752"/>
                    <a:gd name="connsiteY0" fmla="*/ 3126 h 20271"/>
                    <a:gd name="connsiteX1" fmla="*/ 23749 w 47752"/>
                    <a:gd name="connsiteY1" fmla="*/ 1666 h 20271"/>
                    <a:gd name="connsiteX2" fmla="*/ 47752 w 47752"/>
                    <a:gd name="connsiteY2" fmla="*/ 20272 h 20271"/>
                    <a:gd name="connsiteX3" fmla="*/ 26162 w 47752"/>
                    <a:gd name="connsiteY3" fmla="*/ 15128 h 20271"/>
                    <a:gd name="connsiteX4" fmla="*/ 0 w 47752"/>
                    <a:gd name="connsiteY4" fmla="*/ 3126 h 20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52" h="20271">
                      <a:moveTo>
                        <a:pt x="0" y="3126"/>
                      </a:moveTo>
                      <a:cubicBezTo>
                        <a:pt x="0" y="2428"/>
                        <a:pt x="8572" y="-2525"/>
                        <a:pt x="23749" y="1666"/>
                      </a:cubicBezTo>
                      <a:cubicBezTo>
                        <a:pt x="38989" y="5857"/>
                        <a:pt x="47752" y="20272"/>
                        <a:pt x="47752" y="20272"/>
                      </a:cubicBezTo>
                      <a:cubicBezTo>
                        <a:pt x="47752" y="20272"/>
                        <a:pt x="39497" y="15128"/>
                        <a:pt x="26162" y="15128"/>
                      </a:cubicBezTo>
                      <a:cubicBezTo>
                        <a:pt x="12827" y="15128"/>
                        <a:pt x="191" y="12715"/>
                        <a:pt x="0" y="3126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233" name="Graphic 1">
              <a:extLst>
                <a:ext uri="{FF2B5EF4-FFF2-40B4-BE49-F238E27FC236}">
                  <a16:creationId xmlns:a16="http://schemas.microsoft.com/office/drawing/2014/main" id="{CAAA063A-2A76-450A-8A97-5B84AD1D4B26}"/>
                </a:ext>
              </a:extLst>
            </p:cNvPr>
            <p:cNvGrpSpPr/>
            <p:nvPr/>
          </p:nvGrpSpPr>
          <p:grpSpPr>
            <a:xfrm>
              <a:off x="9682179" y="5425884"/>
              <a:ext cx="1802071" cy="949803"/>
              <a:chOff x="9682179" y="5425884"/>
              <a:chExt cx="1802071" cy="949803"/>
            </a:xfrm>
            <a:solidFill>
              <a:schemeClr val="accent1"/>
            </a:solidFill>
          </p:grpSpPr>
          <p:grpSp>
            <p:nvGrpSpPr>
              <p:cNvPr id="4372" name="Graphic 1">
                <a:extLst>
                  <a:ext uri="{FF2B5EF4-FFF2-40B4-BE49-F238E27FC236}">
                    <a16:creationId xmlns:a16="http://schemas.microsoft.com/office/drawing/2014/main" id="{8655B7CF-4475-4F65-8116-C7D4EAE9D505}"/>
                  </a:ext>
                </a:extLst>
              </p:cNvPr>
              <p:cNvGrpSpPr/>
              <p:nvPr/>
            </p:nvGrpSpPr>
            <p:grpSpPr>
              <a:xfrm>
                <a:off x="9682179" y="5541771"/>
                <a:ext cx="615796" cy="833915"/>
                <a:chOff x="9682179" y="5541771"/>
                <a:chExt cx="615796" cy="833915"/>
              </a:xfrm>
              <a:solidFill>
                <a:schemeClr val="accent1"/>
              </a:solidFill>
            </p:grpSpPr>
            <p:sp>
              <p:nvSpPr>
                <p:cNvPr id="4377" name="Freeform: Shape 4376">
                  <a:extLst>
                    <a:ext uri="{FF2B5EF4-FFF2-40B4-BE49-F238E27FC236}">
                      <a16:creationId xmlns:a16="http://schemas.microsoft.com/office/drawing/2014/main" id="{4E52E130-59A2-486B-82E9-B42C92B3B234}"/>
                    </a:ext>
                  </a:extLst>
                </p:cNvPr>
                <p:cNvSpPr/>
                <p:nvPr/>
              </p:nvSpPr>
              <p:spPr>
                <a:xfrm>
                  <a:off x="9787572" y="5541771"/>
                  <a:ext cx="510403" cy="651446"/>
                </a:xfrm>
                <a:custGeom>
                  <a:avLst/>
                  <a:gdLst>
                    <a:gd name="connsiteX0" fmla="*/ 0 w 510403"/>
                    <a:gd name="connsiteY0" fmla="*/ 636080 h 651446"/>
                    <a:gd name="connsiteX1" fmla="*/ 0 w 510403"/>
                    <a:gd name="connsiteY1" fmla="*/ 636080 h 651446"/>
                    <a:gd name="connsiteX2" fmla="*/ 30607 w 510403"/>
                    <a:gd name="connsiteY2" fmla="*/ 651447 h 651446"/>
                    <a:gd name="connsiteX3" fmla="*/ 30671 w 510403"/>
                    <a:gd name="connsiteY3" fmla="*/ 651447 h 651446"/>
                    <a:gd name="connsiteX4" fmla="*/ 61341 w 510403"/>
                    <a:gd name="connsiteY4" fmla="*/ 615696 h 651446"/>
                    <a:gd name="connsiteX5" fmla="*/ 510032 w 510403"/>
                    <a:gd name="connsiteY5" fmla="*/ 37656 h 651446"/>
                    <a:gd name="connsiteX6" fmla="*/ 429641 w 510403"/>
                    <a:gd name="connsiteY6" fmla="*/ 26289 h 651446"/>
                    <a:gd name="connsiteX7" fmla="*/ 306832 w 510403"/>
                    <a:gd name="connsiteY7" fmla="*/ 0 h 651446"/>
                    <a:gd name="connsiteX8" fmla="*/ 0 w 510403"/>
                    <a:gd name="connsiteY8" fmla="*/ 636080 h 65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403" h="651446">
                      <a:moveTo>
                        <a:pt x="0" y="636080"/>
                      </a:moveTo>
                      <a:lnTo>
                        <a:pt x="0" y="636080"/>
                      </a:lnTo>
                      <a:lnTo>
                        <a:pt x="30607" y="651447"/>
                      </a:lnTo>
                      <a:lnTo>
                        <a:pt x="30671" y="651447"/>
                      </a:lnTo>
                      <a:lnTo>
                        <a:pt x="61341" y="615696"/>
                      </a:lnTo>
                      <a:cubicBezTo>
                        <a:pt x="459486" y="370840"/>
                        <a:pt x="515747" y="150876"/>
                        <a:pt x="510032" y="37656"/>
                      </a:cubicBezTo>
                      <a:cubicBezTo>
                        <a:pt x="482918" y="34798"/>
                        <a:pt x="455803" y="30861"/>
                        <a:pt x="429641" y="26289"/>
                      </a:cubicBezTo>
                      <a:cubicBezTo>
                        <a:pt x="384493" y="18479"/>
                        <a:pt x="342138" y="8890"/>
                        <a:pt x="306832" y="0"/>
                      </a:cubicBezTo>
                      <a:lnTo>
                        <a:pt x="0" y="63608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8" name="Freeform: Shape 4377">
                  <a:extLst>
                    <a:ext uri="{FF2B5EF4-FFF2-40B4-BE49-F238E27FC236}">
                      <a16:creationId xmlns:a16="http://schemas.microsoft.com/office/drawing/2014/main" id="{22CD1981-A186-4C23-BCAB-2B517CD09C60}"/>
                    </a:ext>
                  </a:extLst>
                </p:cNvPr>
                <p:cNvSpPr/>
                <p:nvPr/>
              </p:nvSpPr>
              <p:spPr>
                <a:xfrm>
                  <a:off x="9686543" y="6177851"/>
                  <a:ext cx="142186" cy="182054"/>
                </a:xfrm>
                <a:custGeom>
                  <a:avLst/>
                  <a:gdLst>
                    <a:gd name="connsiteX0" fmla="*/ 93663 w 142186"/>
                    <a:gd name="connsiteY0" fmla="*/ 14351 h 182054"/>
                    <a:gd name="connsiteX1" fmla="*/ 101029 w 142186"/>
                    <a:gd name="connsiteY1" fmla="*/ 0 h 182054"/>
                    <a:gd name="connsiteX2" fmla="*/ 131700 w 142186"/>
                    <a:gd name="connsiteY2" fmla="*/ 15367 h 182054"/>
                    <a:gd name="connsiteX3" fmla="*/ 123889 w 142186"/>
                    <a:gd name="connsiteY3" fmla="*/ 24447 h 182054"/>
                    <a:gd name="connsiteX4" fmla="*/ 142177 w 142186"/>
                    <a:gd name="connsiteY4" fmla="*/ 77533 h 182054"/>
                    <a:gd name="connsiteX5" fmla="*/ 139700 w 142186"/>
                    <a:gd name="connsiteY5" fmla="*/ 96139 h 182054"/>
                    <a:gd name="connsiteX6" fmla="*/ 0 w 142186"/>
                    <a:gd name="connsiteY6" fmla="*/ 182054 h 182054"/>
                    <a:gd name="connsiteX7" fmla="*/ 93663 w 142186"/>
                    <a:gd name="connsiteY7" fmla="*/ 14351 h 182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186" h="182054">
                      <a:moveTo>
                        <a:pt x="93663" y="14351"/>
                      </a:moveTo>
                      <a:lnTo>
                        <a:pt x="101029" y="0"/>
                      </a:lnTo>
                      <a:lnTo>
                        <a:pt x="131700" y="15367"/>
                      </a:lnTo>
                      <a:lnTo>
                        <a:pt x="123889" y="24447"/>
                      </a:lnTo>
                      <a:cubicBezTo>
                        <a:pt x="123889" y="24447"/>
                        <a:pt x="142685" y="44196"/>
                        <a:pt x="142177" y="77533"/>
                      </a:cubicBezTo>
                      <a:cubicBezTo>
                        <a:pt x="142113" y="83121"/>
                        <a:pt x="141161" y="89408"/>
                        <a:pt x="139700" y="96139"/>
                      </a:cubicBezTo>
                      <a:lnTo>
                        <a:pt x="0" y="182054"/>
                      </a:lnTo>
                      <a:cubicBezTo>
                        <a:pt x="22352" y="119189"/>
                        <a:pt x="93663" y="14351"/>
                        <a:pt x="93663" y="14351"/>
                      </a:cubicBezTo>
                      <a:close/>
                    </a:path>
                  </a:pathLst>
                </a:custGeom>
                <a:solidFill>
                  <a:srgbClr val="EBE1C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9" name="Freeform: Shape 4378">
                  <a:extLst>
                    <a:ext uri="{FF2B5EF4-FFF2-40B4-BE49-F238E27FC236}">
                      <a16:creationId xmlns:a16="http://schemas.microsoft.com/office/drawing/2014/main" id="{4C1AA6B6-BF12-40BC-9B14-87C4BD1EB11A}"/>
                    </a:ext>
                  </a:extLst>
                </p:cNvPr>
                <p:cNvSpPr/>
                <p:nvPr/>
              </p:nvSpPr>
              <p:spPr>
                <a:xfrm>
                  <a:off x="9682179" y="6273990"/>
                  <a:ext cx="144001" cy="101697"/>
                </a:xfrm>
                <a:custGeom>
                  <a:avLst/>
                  <a:gdLst>
                    <a:gd name="connsiteX0" fmla="*/ 110092 w 144001"/>
                    <a:gd name="connsiteY0" fmla="*/ 35941 h 101697"/>
                    <a:gd name="connsiteX1" fmla="*/ 115807 w 144001"/>
                    <a:gd name="connsiteY1" fmla="*/ 75819 h 101697"/>
                    <a:gd name="connsiteX2" fmla="*/ 144001 w 144001"/>
                    <a:gd name="connsiteY2" fmla="*/ 0 h 101697"/>
                    <a:gd name="connsiteX3" fmla="*/ 4301 w 144001"/>
                    <a:gd name="connsiteY3" fmla="*/ 85915 h 101697"/>
                    <a:gd name="connsiteX4" fmla="*/ 110 w 144001"/>
                    <a:gd name="connsiteY4" fmla="*/ 99441 h 101697"/>
                    <a:gd name="connsiteX5" fmla="*/ 110092 w 144001"/>
                    <a:gd name="connsiteY5" fmla="*/ 35941 h 101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4001" h="101697">
                      <a:moveTo>
                        <a:pt x="110092" y="35941"/>
                      </a:moveTo>
                      <a:cubicBezTo>
                        <a:pt x="124506" y="26543"/>
                        <a:pt x="115807" y="75819"/>
                        <a:pt x="115807" y="75819"/>
                      </a:cubicBezTo>
                      <a:cubicBezTo>
                        <a:pt x="115807" y="75819"/>
                        <a:pt x="136699" y="33401"/>
                        <a:pt x="144001" y="0"/>
                      </a:cubicBezTo>
                      <a:lnTo>
                        <a:pt x="4301" y="85915"/>
                      </a:lnTo>
                      <a:cubicBezTo>
                        <a:pt x="2587" y="90678"/>
                        <a:pt x="1189" y="95186"/>
                        <a:pt x="110" y="99441"/>
                      </a:cubicBezTo>
                      <a:cubicBezTo>
                        <a:pt x="-3763" y="114998"/>
                        <a:pt x="95677" y="45339"/>
                        <a:pt x="110092" y="35941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373" name="Graphic 1">
                <a:extLst>
                  <a:ext uri="{FF2B5EF4-FFF2-40B4-BE49-F238E27FC236}">
                    <a16:creationId xmlns:a16="http://schemas.microsoft.com/office/drawing/2014/main" id="{1C166E4F-9A1C-46D5-AB83-FC681C917594}"/>
                  </a:ext>
                </a:extLst>
              </p:cNvPr>
              <p:cNvGrpSpPr/>
              <p:nvPr/>
            </p:nvGrpSpPr>
            <p:grpSpPr>
              <a:xfrm>
                <a:off x="10718927" y="5425884"/>
                <a:ext cx="765324" cy="560618"/>
                <a:chOff x="10718927" y="5425884"/>
                <a:chExt cx="765324" cy="560618"/>
              </a:xfrm>
              <a:solidFill>
                <a:schemeClr val="accent1"/>
              </a:solidFill>
            </p:grpSpPr>
            <p:sp>
              <p:nvSpPr>
                <p:cNvPr id="4374" name="Freeform: Shape 4373">
                  <a:extLst>
                    <a:ext uri="{FF2B5EF4-FFF2-40B4-BE49-F238E27FC236}">
                      <a16:creationId xmlns:a16="http://schemas.microsoft.com/office/drawing/2014/main" id="{7DC5DEAC-0CF6-450F-B25C-0F2BFA026629}"/>
                    </a:ext>
                  </a:extLst>
                </p:cNvPr>
                <p:cNvSpPr/>
                <p:nvPr/>
              </p:nvSpPr>
              <p:spPr>
                <a:xfrm>
                  <a:off x="10718927" y="5425884"/>
                  <a:ext cx="591439" cy="443484"/>
                </a:xfrm>
                <a:custGeom>
                  <a:avLst/>
                  <a:gdLst>
                    <a:gd name="connsiteX0" fmla="*/ 0 w 591439"/>
                    <a:gd name="connsiteY0" fmla="*/ 121857 h 443484"/>
                    <a:gd name="connsiteX1" fmla="*/ 574230 w 591439"/>
                    <a:gd name="connsiteY1" fmla="*/ 443484 h 443484"/>
                    <a:gd name="connsiteX2" fmla="*/ 591439 w 591439"/>
                    <a:gd name="connsiteY2" fmla="*/ 413830 h 443484"/>
                    <a:gd name="connsiteX3" fmla="*/ 557593 w 591439"/>
                    <a:gd name="connsiteY3" fmla="*/ 381000 h 443484"/>
                    <a:gd name="connsiteX4" fmla="*/ 262382 w 591439"/>
                    <a:gd name="connsiteY4" fmla="*/ 0 h 443484"/>
                    <a:gd name="connsiteX5" fmla="*/ 0 w 591439"/>
                    <a:gd name="connsiteY5" fmla="*/ 121857 h 443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1439" h="443484">
                      <a:moveTo>
                        <a:pt x="0" y="121857"/>
                      </a:moveTo>
                      <a:lnTo>
                        <a:pt x="574230" y="443484"/>
                      </a:lnTo>
                      <a:lnTo>
                        <a:pt x="591439" y="413830"/>
                      </a:lnTo>
                      <a:lnTo>
                        <a:pt x="557593" y="381000"/>
                      </a:lnTo>
                      <a:cubicBezTo>
                        <a:pt x="454978" y="188786"/>
                        <a:pt x="353251" y="71057"/>
                        <a:pt x="262382" y="0"/>
                      </a:cubicBezTo>
                      <a:cubicBezTo>
                        <a:pt x="164782" y="60071"/>
                        <a:pt x="65468" y="99505"/>
                        <a:pt x="0" y="12185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5" name="Freeform: Shape 4374">
                  <a:extLst>
                    <a:ext uri="{FF2B5EF4-FFF2-40B4-BE49-F238E27FC236}">
                      <a16:creationId xmlns:a16="http://schemas.microsoft.com/office/drawing/2014/main" id="{4FA7ECBD-CAFE-4D52-A357-47B83DA960A8}"/>
                    </a:ext>
                  </a:extLst>
                </p:cNvPr>
                <p:cNvSpPr/>
                <p:nvPr/>
              </p:nvSpPr>
              <p:spPr>
                <a:xfrm>
                  <a:off x="11293157" y="5832846"/>
                  <a:ext cx="175641" cy="148535"/>
                </a:xfrm>
                <a:custGeom>
                  <a:avLst/>
                  <a:gdLst>
                    <a:gd name="connsiteX0" fmla="*/ 13843 w 175641"/>
                    <a:gd name="connsiteY0" fmla="*/ 44776 h 148535"/>
                    <a:gd name="connsiteX1" fmla="*/ 0 w 175641"/>
                    <a:gd name="connsiteY1" fmla="*/ 36522 h 148535"/>
                    <a:gd name="connsiteX2" fmla="*/ 17209 w 175641"/>
                    <a:gd name="connsiteY2" fmla="*/ 6867 h 148535"/>
                    <a:gd name="connsiteX3" fmla="*/ 25845 w 175641"/>
                    <a:gd name="connsiteY3" fmla="*/ 15249 h 148535"/>
                    <a:gd name="connsiteX4" fmla="*/ 79947 w 175641"/>
                    <a:gd name="connsiteY4" fmla="*/ 263 h 148535"/>
                    <a:gd name="connsiteX5" fmla="*/ 98361 w 175641"/>
                    <a:gd name="connsiteY5" fmla="*/ 3882 h 148535"/>
                    <a:gd name="connsiteX6" fmla="*/ 175641 w 175641"/>
                    <a:gd name="connsiteY6" fmla="*/ 148536 h 148535"/>
                    <a:gd name="connsiteX7" fmla="*/ 13843 w 175641"/>
                    <a:gd name="connsiteY7" fmla="*/ 44776 h 148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5641" h="148535">
                      <a:moveTo>
                        <a:pt x="13843" y="44776"/>
                      </a:moveTo>
                      <a:lnTo>
                        <a:pt x="0" y="36522"/>
                      </a:lnTo>
                      <a:lnTo>
                        <a:pt x="17209" y="6867"/>
                      </a:lnTo>
                      <a:lnTo>
                        <a:pt x="25845" y="15249"/>
                      </a:lnTo>
                      <a:cubicBezTo>
                        <a:pt x="25845" y="15249"/>
                        <a:pt x="46737" y="-2340"/>
                        <a:pt x="79947" y="263"/>
                      </a:cubicBezTo>
                      <a:cubicBezTo>
                        <a:pt x="85472" y="707"/>
                        <a:pt x="91758" y="1978"/>
                        <a:pt x="98361" y="3882"/>
                      </a:cubicBezTo>
                      <a:lnTo>
                        <a:pt x="175641" y="148536"/>
                      </a:lnTo>
                      <a:cubicBezTo>
                        <a:pt x="114174" y="122374"/>
                        <a:pt x="13843" y="44776"/>
                        <a:pt x="13843" y="44776"/>
                      </a:cubicBezTo>
                      <a:close/>
                    </a:path>
                  </a:pathLst>
                </a:custGeom>
                <a:solidFill>
                  <a:srgbClr val="EBE1C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6" name="Freeform: Shape 4375">
                  <a:extLst>
                    <a:ext uri="{FF2B5EF4-FFF2-40B4-BE49-F238E27FC236}">
                      <a16:creationId xmlns:a16="http://schemas.microsoft.com/office/drawing/2014/main" id="{AC1AAFFE-2C86-423F-B3B7-46A7DEDFDF10}"/>
                    </a:ext>
                  </a:extLst>
                </p:cNvPr>
                <p:cNvSpPr/>
                <p:nvPr/>
              </p:nvSpPr>
              <p:spPr>
                <a:xfrm>
                  <a:off x="11391392" y="5836665"/>
                  <a:ext cx="92859" cy="149837"/>
                </a:xfrm>
                <a:custGeom>
                  <a:avLst/>
                  <a:gdLst>
                    <a:gd name="connsiteX0" fmla="*/ 33845 w 92859"/>
                    <a:gd name="connsiteY0" fmla="*/ 36068 h 149837"/>
                    <a:gd name="connsiteX1" fmla="*/ 73977 w 92859"/>
                    <a:gd name="connsiteY1" fmla="*/ 32766 h 149837"/>
                    <a:gd name="connsiteX2" fmla="*/ 0 w 92859"/>
                    <a:gd name="connsiteY2" fmla="*/ 0 h 149837"/>
                    <a:gd name="connsiteX3" fmla="*/ 77279 w 92859"/>
                    <a:gd name="connsiteY3" fmla="*/ 144653 h 149837"/>
                    <a:gd name="connsiteX4" fmla="*/ 90488 w 92859"/>
                    <a:gd name="connsiteY4" fmla="*/ 149670 h 149837"/>
                    <a:gd name="connsiteX5" fmla="*/ 33845 w 92859"/>
                    <a:gd name="connsiteY5" fmla="*/ 36068 h 149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859" h="149837">
                      <a:moveTo>
                        <a:pt x="33845" y="36068"/>
                      </a:moveTo>
                      <a:cubicBezTo>
                        <a:pt x="25336" y="21082"/>
                        <a:pt x="73977" y="32766"/>
                        <a:pt x="73977" y="32766"/>
                      </a:cubicBezTo>
                      <a:cubicBezTo>
                        <a:pt x="73977" y="32766"/>
                        <a:pt x="32893" y="9335"/>
                        <a:pt x="0" y="0"/>
                      </a:cubicBezTo>
                      <a:lnTo>
                        <a:pt x="77279" y="144653"/>
                      </a:lnTo>
                      <a:cubicBezTo>
                        <a:pt x="81914" y="146622"/>
                        <a:pt x="86360" y="148336"/>
                        <a:pt x="90488" y="149670"/>
                      </a:cubicBezTo>
                      <a:cubicBezTo>
                        <a:pt x="105790" y="154559"/>
                        <a:pt x="42354" y="51054"/>
                        <a:pt x="33845" y="36068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234" name="Graphic 1">
              <a:extLst>
                <a:ext uri="{FF2B5EF4-FFF2-40B4-BE49-F238E27FC236}">
                  <a16:creationId xmlns:a16="http://schemas.microsoft.com/office/drawing/2014/main" id="{1FF77A5F-7E76-42F2-8BED-7CC39AB4B7DD}"/>
                </a:ext>
              </a:extLst>
            </p:cNvPr>
            <p:cNvGrpSpPr/>
            <p:nvPr/>
          </p:nvGrpSpPr>
          <p:grpSpPr>
            <a:xfrm>
              <a:off x="8966771" y="4479664"/>
              <a:ext cx="986028" cy="539248"/>
              <a:chOff x="8966771" y="4479664"/>
              <a:chExt cx="986028" cy="539248"/>
            </a:xfrm>
            <a:solidFill>
              <a:schemeClr val="accent1"/>
            </a:solidFill>
          </p:grpSpPr>
          <p:sp>
            <p:nvSpPr>
              <p:cNvPr id="4352" name="Freeform: Shape 4351">
                <a:extLst>
                  <a:ext uri="{FF2B5EF4-FFF2-40B4-BE49-F238E27FC236}">
                    <a16:creationId xmlns:a16="http://schemas.microsoft.com/office/drawing/2014/main" id="{5EAE0D36-B61A-4A2A-B454-8E3FC69CD221}"/>
                  </a:ext>
                </a:extLst>
              </p:cNvPr>
              <p:cNvSpPr/>
              <p:nvPr/>
            </p:nvSpPr>
            <p:spPr>
              <a:xfrm rot="-10800000">
                <a:off x="8966829" y="4479664"/>
                <a:ext cx="985964" cy="539178"/>
              </a:xfrm>
              <a:custGeom>
                <a:avLst/>
                <a:gdLst>
                  <a:gd name="connsiteX0" fmla="*/ 0 w 985964"/>
                  <a:gd name="connsiteY0" fmla="*/ 0 h 539178"/>
                  <a:gd name="connsiteX1" fmla="*/ 985964 w 985964"/>
                  <a:gd name="connsiteY1" fmla="*/ 0 h 539178"/>
                  <a:gd name="connsiteX2" fmla="*/ 985964 w 985964"/>
                  <a:gd name="connsiteY2" fmla="*/ 539178 h 539178"/>
                  <a:gd name="connsiteX3" fmla="*/ 0 w 985964"/>
                  <a:gd name="connsiteY3" fmla="*/ 539178 h 53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5964" h="539178">
                    <a:moveTo>
                      <a:pt x="0" y="0"/>
                    </a:moveTo>
                    <a:lnTo>
                      <a:pt x="985964" y="0"/>
                    </a:lnTo>
                    <a:lnTo>
                      <a:pt x="985964" y="539178"/>
                    </a:lnTo>
                    <a:lnTo>
                      <a:pt x="0" y="539178"/>
                    </a:lnTo>
                    <a:close/>
                  </a:path>
                </a:pathLst>
              </a:custGeom>
              <a:solidFill>
                <a:srgbClr val="EC977D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53" name="Graphic 1">
                <a:extLst>
                  <a:ext uri="{FF2B5EF4-FFF2-40B4-BE49-F238E27FC236}">
                    <a16:creationId xmlns:a16="http://schemas.microsoft.com/office/drawing/2014/main" id="{69D1FE9F-7E2D-4240-80BC-B3D2C0F70FE8}"/>
                  </a:ext>
                </a:extLst>
              </p:cNvPr>
              <p:cNvGrpSpPr/>
              <p:nvPr/>
            </p:nvGrpSpPr>
            <p:grpSpPr>
              <a:xfrm>
                <a:off x="8966771" y="4479734"/>
                <a:ext cx="986028" cy="539178"/>
                <a:chOff x="8966771" y="4479734"/>
                <a:chExt cx="986028" cy="539178"/>
              </a:xfrm>
              <a:solidFill>
                <a:srgbClr val="D4735E"/>
              </a:solidFill>
            </p:grpSpPr>
            <p:sp>
              <p:nvSpPr>
                <p:cNvPr id="4354" name="Freeform: Shape 4353">
                  <a:extLst>
                    <a:ext uri="{FF2B5EF4-FFF2-40B4-BE49-F238E27FC236}">
                      <a16:creationId xmlns:a16="http://schemas.microsoft.com/office/drawing/2014/main" id="{458A6357-62B7-4978-BBF9-BCCFB20DAB00}"/>
                    </a:ext>
                  </a:extLst>
                </p:cNvPr>
                <p:cNvSpPr/>
                <p:nvPr/>
              </p:nvSpPr>
              <p:spPr>
                <a:xfrm>
                  <a:off x="9946576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355" name="Graphic 1">
                  <a:extLst>
                    <a:ext uri="{FF2B5EF4-FFF2-40B4-BE49-F238E27FC236}">
                      <a16:creationId xmlns:a16="http://schemas.microsoft.com/office/drawing/2014/main" id="{62A019EF-B891-4391-9453-0C2E0519A40F}"/>
                    </a:ext>
                  </a:extLst>
                </p:cNvPr>
                <p:cNvGrpSpPr/>
                <p:nvPr/>
              </p:nvGrpSpPr>
              <p:grpSpPr>
                <a:xfrm>
                  <a:off x="9852279" y="4479734"/>
                  <a:ext cx="25273" cy="539178"/>
                  <a:chOff x="9852279" y="4479734"/>
                  <a:chExt cx="25273" cy="539178"/>
                </a:xfrm>
                <a:solidFill>
                  <a:srgbClr val="D4735E"/>
                </a:solidFill>
              </p:grpSpPr>
              <p:sp>
                <p:nvSpPr>
                  <p:cNvPr id="4370" name="Freeform: Shape 4369">
                    <a:extLst>
                      <a:ext uri="{FF2B5EF4-FFF2-40B4-BE49-F238E27FC236}">
                        <a16:creationId xmlns:a16="http://schemas.microsoft.com/office/drawing/2014/main" id="{BAA2B8A1-9F31-4599-A496-B092852F68C6}"/>
                      </a:ext>
                    </a:extLst>
                  </p:cNvPr>
                  <p:cNvSpPr/>
                  <p:nvPr/>
                </p:nvSpPr>
                <p:spPr>
                  <a:xfrm>
                    <a:off x="9871329" y="4479734"/>
                    <a:ext cx="6223" cy="539178"/>
                  </a:xfrm>
                  <a:custGeom>
                    <a:avLst/>
                    <a:gdLst>
                      <a:gd name="connsiteX0" fmla="*/ 0 w 6223"/>
                      <a:gd name="connsiteY0" fmla="*/ 0 h 539178"/>
                      <a:gd name="connsiteX1" fmla="*/ 6223 w 6223"/>
                      <a:gd name="connsiteY1" fmla="*/ 0 h 539178"/>
                      <a:gd name="connsiteX2" fmla="*/ 6223 w 6223"/>
                      <a:gd name="connsiteY2" fmla="*/ 539178 h 539178"/>
                      <a:gd name="connsiteX3" fmla="*/ 0 w 6223"/>
                      <a:gd name="connsiteY3" fmla="*/ 539178 h 539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23" h="539178">
                        <a:moveTo>
                          <a:pt x="0" y="0"/>
                        </a:moveTo>
                        <a:lnTo>
                          <a:pt x="6223" y="0"/>
                        </a:lnTo>
                        <a:lnTo>
                          <a:pt x="6223" y="539178"/>
                        </a:lnTo>
                        <a:lnTo>
                          <a:pt x="0" y="539178"/>
                        </a:lnTo>
                        <a:close/>
                      </a:path>
                    </a:pathLst>
                  </a:custGeom>
                  <a:solidFill>
                    <a:srgbClr val="D4735E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371" name="Freeform: Shape 4370">
                    <a:extLst>
                      <a:ext uri="{FF2B5EF4-FFF2-40B4-BE49-F238E27FC236}">
                        <a16:creationId xmlns:a16="http://schemas.microsoft.com/office/drawing/2014/main" id="{40F85608-CD7A-4702-A3C3-3306A70A1D5A}"/>
                      </a:ext>
                    </a:extLst>
                  </p:cNvPr>
                  <p:cNvSpPr/>
                  <p:nvPr/>
                </p:nvSpPr>
                <p:spPr>
                  <a:xfrm>
                    <a:off x="9852279" y="4479734"/>
                    <a:ext cx="6223" cy="539178"/>
                  </a:xfrm>
                  <a:custGeom>
                    <a:avLst/>
                    <a:gdLst>
                      <a:gd name="connsiteX0" fmla="*/ 0 w 6223"/>
                      <a:gd name="connsiteY0" fmla="*/ 0 h 539178"/>
                      <a:gd name="connsiteX1" fmla="*/ 6223 w 6223"/>
                      <a:gd name="connsiteY1" fmla="*/ 0 h 539178"/>
                      <a:gd name="connsiteX2" fmla="*/ 6223 w 6223"/>
                      <a:gd name="connsiteY2" fmla="*/ 539178 h 539178"/>
                      <a:gd name="connsiteX3" fmla="*/ 0 w 6223"/>
                      <a:gd name="connsiteY3" fmla="*/ 539178 h 539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23" h="539178">
                        <a:moveTo>
                          <a:pt x="0" y="0"/>
                        </a:moveTo>
                        <a:lnTo>
                          <a:pt x="6223" y="0"/>
                        </a:lnTo>
                        <a:lnTo>
                          <a:pt x="6223" y="539178"/>
                        </a:lnTo>
                        <a:lnTo>
                          <a:pt x="0" y="539178"/>
                        </a:lnTo>
                        <a:close/>
                      </a:path>
                    </a:pathLst>
                  </a:custGeom>
                  <a:solidFill>
                    <a:srgbClr val="D4735E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356" name="Freeform: Shape 4355">
                  <a:extLst>
                    <a:ext uri="{FF2B5EF4-FFF2-40B4-BE49-F238E27FC236}">
                      <a16:creationId xmlns:a16="http://schemas.microsoft.com/office/drawing/2014/main" id="{6017F362-1757-4F91-8E63-2E51D34179B0}"/>
                    </a:ext>
                  </a:extLst>
                </p:cNvPr>
                <p:cNvSpPr/>
                <p:nvPr/>
              </p:nvSpPr>
              <p:spPr>
                <a:xfrm>
                  <a:off x="9781857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57" name="Freeform: Shape 4356">
                  <a:extLst>
                    <a:ext uri="{FF2B5EF4-FFF2-40B4-BE49-F238E27FC236}">
                      <a16:creationId xmlns:a16="http://schemas.microsoft.com/office/drawing/2014/main" id="{C3C2CCB7-6F8A-4C47-912D-A07830394E4D}"/>
                    </a:ext>
                  </a:extLst>
                </p:cNvPr>
                <p:cNvSpPr/>
                <p:nvPr/>
              </p:nvSpPr>
              <p:spPr>
                <a:xfrm>
                  <a:off x="9687560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58" name="Freeform: Shape 4357">
                  <a:extLst>
                    <a:ext uri="{FF2B5EF4-FFF2-40B4-BE49-F238E27FC236}">
                      <a16:creationId xmlns:a16="http://schemas.microsoft.com/office/drawing/2014/main" id="{A8C1EA1C-B88E-41A8-980F-D2AF31BE414E}"/>
                    </a:ext>
                  </a:extLst>
                </p:cNvPr>
                <p:cNvSpPr/>
                <p:nvPr/>
              </p:nvSpPr>
              <p:spPr>
                <a:xfrm>
                  <a:off x="9631426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59" name="Freeform: Shape 4358">
                  <a:extLst>
                    <a:ext uri="{FF2B5EF4-FFF2-40B4-BE49-F238E27FC236}">
                      <a16:creationId xmlns:a16="http://schemas.microsoft.com/office/drawing/2014/main" id="{3E9F5B41-2153-412D-8386-DCBA8A27CA35}"/>
                    </a:ext>
                  </a:extLst>
                </p:cNvPr>
                <p:cNvSpPr/>
                <p:nvPr/>
              </p:nvSpPr>
              <p:spPr>
                <a:xfrm>
                  <a:off x="9612376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0" name="Freeform: Shape 4359">
                  <a:extLst>
                    <a:ext uri="{FF2B5EF4-FFF2-40B4-BE49-F238E27FC236}">
                      <a16:creationId xmlns:a16="http://schemas.microsoft.com/office/drawing/2014/main" id="{ED5C1E76-AE22-40B7-8410-73E62438E53F}"/>
                    </a:ext>
                  </a:extLst>
                </p:cNvPr>
                <p:cNvSpPr/>
                <p:nvPr/>
              </p:nvSpPr>
              <p:spPr>
                <a:xfrm>
                  <a:off x="9541891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1" name="Freeform: Shape 4360">
                  <a:extLst>
                    <a:ext uri="{FF2B5EF4-FFF2-40B4-BE49-F238E27FC236}">
                      <a16:creationId xmlns:a16="http://schemas.microsoft.com/office/drawing/2014/main" id="{D321EE6B-4459-4CF8-ACA3-4278FD3FC5AE}"/>
                    </a:ext>
                  </a:extLst>
                </p:cNvPr>
                <p:cNvSpPr/>
                <p:nvPr/>
              </p:nvSpPr>
              <p:spPr>
                <a:xfrm>
                  <a:off x="9447657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2" name="Freeform: Shape 4361">
                  <a:extLst>
                    <a:ext uri="{FF2B5EF4-FFF2-40B4-BE49-F238E27FC236}">
                      <a16:creationId xmlns:a16="http://schemas.microsoft.com/office/drawing/2014/main" id="{CBBAA275-DEBF-4FD0-828D-2D7B1F316F6D}"/>
                    </a:ext>
                  </a:extLst>
                </p:cNvPr>
                <p:cNvSpPr/>
                <p:nvPr/>
              </p:nvSpPr>
              <p:spPr>
                <a:xfrm>
                  <a:off x="9390507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3" name="Freeform: Shape 4362">
                  <a:extLst>
                    <a:ext uri="{FF2B5EF4-FFF2-40B4-BE49-F238E27FC236}">
                      <a16:creationId xmlns:a16="http://schemas.microsoft.com/office/drawing/2014/main" id="{8F2AA5F5-8127-42E2-8E4C-DFFAC4FA9DD3}"/>
                    </a:ext>
                  </a:extLst>
                </p:cNvPr>
                <p:cNvSpPr/>
                <p:nvPr/>
              </p:nvSpPr>
              <p:spPr>
                <a:xfrm>
                  <a:off x="9371457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4" name="Freeform: Shape 4363">
                  <a:extLst>
                    <a:ext uri="{FF2B5EF4-FFF2-40B4-BE49-F238E27FC236}">
                      <a16:creationId xmlns:a16="http://schemas.microsoft.com/office/drawing/2014/main" id="{504396B4-FB86-4A6D-9C15-032A4279EE2B}"/>
                    </a:ext>
                  </a:extLst>
                </p:cNvPr>
                <p:cNvSpPr/>
                <p:nvPr/>
              </p:nvSpPr>
              <p:spPr>
                <a:xfrm>
                  <a:off x="9300972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5" name="Freeform: Shape 4364">
                  <a:extLst>
                    <a:ext uri="{FF2B5EF4-FFF2-40B4-BE49-F238E27FC236}">
                      <a16:creationId xmlns:a16="http://schemas.microsoft.com/office/drawing/2014/main" id="{2DE4B606-2741-43CD-ADAE-8624DB11B1EB}"/>
                    </a:ext>
                  </a:extLst>
                </p:cNvPr>
                <p:cNvSpPr/>
                <p:nvPr/>
              </p:nvSpPr>
              <p:spPr>
                <a:xfrm>
                  <a:off x="9206738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6" name="Freeform: Shape 4365">
                  <a:extLst>
                    <a:ext uri="{FF2B5EF4-FFF2-40B4-BE49-F238E27FC236}">
                      <a16:creationId xmlns:a16="http://schemas.microsoft.com/office/drawing/2014/main" id="{D9BFDC63-9F32-4E9A-9A38-2F4A60356E47}"/>
                    </a:ext>
                  </a:extLst>
                </p:cNvPr>
                <p:cNvSpPr/>
                <p:nvPr/>
              </p:nvSpPr>
              <p:spPr>
                <a:xfrm>
                  <a:off x="9150540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7" name="Freeform: Shape 4366">
                  <a:extLst>
                    <a:ext uri="{FF2B5EF4-FFF2-40B4-BE49-F238E27FC236}">
                      <a16:creationId xmlns:a16="http://schemas.microsoft.com/office/drawing/2014/main" id="{D2F7E9FD-2CD3-4F00-8BB4-00CF68943DE4}"/>
                    </a:ext>
                  </a:extLst>
                </p:cNvPr>
                <p:cNvSpPr/>
                <p:nvPr/>
              </p:nvSpPr>
              <p:spPr>
                <a:xfrm>
                  <a:off x="9131490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8" name="Freeform: Shape 4367">
                  <a:extLst>
                    <a:ext uri="{FF2B5EF4-FFF2-40B4-BE49-F238E27FC236}">
                      <a16:creationId xmlns:a16="http://schemas.microsoft.com/office/drawing/2014/main" id="{A472B908-9579-45DF-A1B0-BFEBF8A585AA}"/>
                    </a:ext>
                  </a:extLst>
                </p:cNvPr>
                <p:cNvSpPr/>
                <p:nvPr/>
              </p:nvSpPr>
              <p:spPr>
                <a:xfrm>
                  <a:off x="9061069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9" name="Freeform: Shape 4368">
                  <a:extLst>
                    <a:ext uri="{FF2B5EF4-FFF2-40B4-BE49-F238E27FC236}">
                      <a16:creationId xmlns:a16="http://schemas.microsoft.com/office/drawing/2014/main" id="{A04F5A0C-9861-4B38-932B-66E38CAF2CE2}"/>
                    </a:ext>
                  </a:extLst>
                </p:cNvPr>
                <p:cNvSpPr/>
                <p:nvPr/>
              </p:nvSpPr>
              <p:spPr>
                <a:xfrm>
                  <a:off x="8966771" y="4479734"/>
                  <a:ext cx="6223" cy="539178"/>
                </a:xfrm>
                <a:custGeom>
                  <a:avLst/>
                  <a:gdLst>
                    <a:gd name="connsiteX0" fmla="*/ 0 w 6223"/>
                    <a:gd name="connsiteY0" fmla="*/ 0 h 539178"/>
                    <a:gd name="connsiteX1" fmla="*/ 6223 w 6223"/>
                    <a:gd name="connsiteY1" fmla="*/ 0 h 539178"/>
                    <a:gd name="connsiteX2" fmla="*/ 6223 w 6223"/>
                    <a:gd name="connsiteY2" fmla="*/ 539178 h 539178"/>
                    <a:gd name="connsiteX3" fmla="*/ 0 w 6223"/>
                    <a:gd name="connsiteY3" fmla="*/ 539178 h 5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23" h="539178">
                      <a:moveTo>
                        <a:pt x="0" y="0"/>
                      </a:moveTo>
                      <a:lnTo>
                        <a:pt x="6223" y="0"/>
                      </a:lnTo>
                      <a:lnTo>
                        <a:pt x="6223" y="539178"/>
                      </a:lnTo>
                      <a:lnTo>
                        <a:pt x="0" y="539178"/>
                      </a:lnTo>
                      <a:close/>
                    </a:path>
                  </a:pathLst>
                </a:custGeom>
                <a:solidFill>
                  <a:srgbClr val="D4735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235" name="Graphic 1">
              <a:extLst>
                <a:ext uri="{FF2B5EF4-FFF2-40B4-BE49-F238E27FC236}">
                  <a16:creationId xmlns:a16="http://schemas.microsoft.com/office/drawing/2014/main" id="{E4DA1DBE-4AEB-488D-9645-BC6229FEFAF0}"/>
                </a:ext>
              </a:extLst>
            </p:cNvPr>
            <p:cNvGrpSpPr/>
            <p:nvPr/>
          </p:nvGrpSpPr>
          <p:grpSpPr>
            <a:xfrm>
              <a:off x="9006395" y="3937698"/>
              <a:ext cx="774001" cy="399732"/>
              <a:chOff x="9006395" y="3937698"/>
              <a:chExt cx="774001" cy="399732"/>
            </a:xfrm>
            <a:solidFill>
              <a:schemeClr val="accent1"/>
            </a:solidFill>
          </p:grpSpPr>
          <p:sp>
            <p:nvSpPr>
              <p:cNvPr id="4252" name="Freeform: Shape 4251">
                <a:extLst>
                  <a:ext uri="{FF2B5EF4-FFF2-40B4-BE49-F238E27FC236}">
                    <a16:creationId xmlns:a16="http://schemas.microsoft.com/office/drawing/2014/main" id="{C4384446-54D9-4DBC-9684-A02393ADD6CC}"/>
                  </a:ext>
                </a:extLst>
              </p:cNvPr>
              <p:cNvSpPr/>
              <p:nvPr/>
            </p:nvSpPr>
            <p:spPr>
              <a:xfrm>
                <a:off x="9006395" y="3937698"/>
                <a:ext cx="773938" cy="399732"/>
              </a:xfrm>
              <a:custGeom>
                <a:avLst/>
                <a:gdLst>
                  <a:gd name="connsiteX0" fmla="*/ 0 w 773938"/>
                  <a:gd name="connsiteY0" fmla="*/ 0 h 399732"/>
                  <a:gd name="connsiteX1" fmla="*/ 773938 w 773938"/>
                  <a:gd name="connsiteY1" fmla="*/ 0 h 399732"/>
                  <a:gd name="connsiteX2" fmla="*/ 773938 w 773938"/>
                  <a:gd name="connsiteY2" fmla="*/ 399733 h 399732"/>
                  <a:gd name="connsiteX3" fmla="*/ 0 w 773938"/>
                  <a:gd name="connsiteY3" fmla="*/ 399733 h 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3938" h="399732">
                    <a:moveTo>
                      <a:pt x="0" y="0"/>
                    </a:moveTo>
                    <a:lnTo>
                      <a:pt x="773938" y="0"/>
                    </a:lnTo>
                    <a:lnTo>
                      <a:pt x="773938" y="399733"/>
                    </a:lnTo>
                    <a:lnTo>
                      <a:pt x="0" y="399733"/>
                    </a:lnTo>
                    <a:close/>
                  </a:path>
                </a:pathLst>
              </a:custGeom>
              <a:solidFill>
                <a:srgbClr val="344F5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253" name="Graphic 1">
                <a:extLst>
                  <a:ext uri="{FF2B5EF4-FFF2-40B4-BE49-F238E27FC236}">
                    <a16:creationId xmlns:a16="http://schemas.microsoft.com/office/drawing/2014/main" id="{3CEDB619-9B54-474B-9F08-58E5415B95B8}"/>
                  </a:ext>
                </a:extLst>
              </p:cNvPr>
              <p:cNvGrpSpPr/>
              <p:nvPr/>
            </p:nvGrpSpPr>
            <p:grpSpPr>
              <a:xfrm>
                <a:off x="9026080" y="3943032"/>
                <a:ext cx="734567" cy="387858"/>
                <a:chOff x="9026080" y="3943032"/>
                <a:chExt cx="734567" cy="387858"/>
              </a:xfrm>
              <a:solidFill>
                <a:srgbClr val="29414A"/>
              </a:solidFill>
            </p:grpSpPr>
            <p:sp>
              <p:nvSpPr>
                <p:cNvPr id="4261" name="Freeform: Shape 4260">
                  <a:extLst>
                    <a:ext uri="{FF2B5EF4-FFF2-40B4-BE49-F238E27FC236}">
                      <a16:creationId xmlns:a16="http://schemas.microsoft.com/office/drawing/2014/main" id="{4B2E98AD-0226-463A-8E74-F25180C77E98}"/>
                    </a:ext>
                  </a:extLst>
                </p:cNvPr>
                <p:cNvSpPr/>
                <p:nvPr/>
              </p:nvSpPr>
              <p:spPr>
                <a:xfrm>
                  <a:off x="9719500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2" name="Freeform: Shape 4261">
                  <a:extLst>
                    <a:ext uri="{FF2B5EF4-FFF2-40B4-BE49-F238E27FC236}">
                      <a16:creationId xmlns:a16="http://schemas.microsoft.com/office/drawing/2014/main" id="{86D15FF8-2485-4915-A1ED-4659AAE9D97C}"/>
                    </a:ext>
                  </a:extLst>
                </p:cNvPr>
                <p:cNvSpPr/>
                <p:nvPr/>
              </p:nvSpPr>
              <p:spPr>
                <a:xfrm>
                  <a:off x="9661715" y="3943032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3" name="Freeform: Shape 4262">
                  <a:extLst>
                    <a:ext uri="{FF2B5EF4-FFF2-40B4-BE49-F238E27FC236}">
                      <a16:creationId xmlns:a16="http://schemas.microsoft.com/office/drawing/2014/main" id="{7AFAE488-5459-48F7-A1AE-BFFE71663DFA}"/>
                    </a:ext>
                  </a:extLst>
                </p:cNvPr>
                <p:cNvSpPr/>
                <p:nvPr/>
              </p:nvSpPr>
              <p:spPr>
                <a:xfrm>
                  <a:off x="9603930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4" name="Freeform: Shape 4263">
                  <a:extLst>
                    <a:ext uri="{FF2B5EF4-FFF2-40B4-BE49-F238E27FC236}">
                      <a16:creationId xmlns:a16="http://schemas.microsoft.com/office/drawing/2014/main" id="{E44EEA98-0ACF-4A7B-8325-FDB334A765B8}"/>
                    </a:ext>
                  </a:extLst>
                </p:cNvPr>
                <p:cNvSpPr/>
                <p:nvPr/>
              </p:nvSpPr>
              <p:spPr>
                <a:xfrm>
                  <a:off x="9546145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5" name="Freeform: Shape 4264">
                  <a:extLst>
                    <a:ext uri="{FF2B5EF4-FFF2-40B4-BE49-F238E27FC236}">
                      <a16:creationId xmlns:a16="http://schemas.microsoft.com/office/drawing/2014/main" id="{1D54CADE-B433-433A-9409-A607C3E672C0}"/>
                    </a:ext>
                  </a:extLst>
                </p:cNvPr>
                <p:cNvSpPr/>
                <p:nvPr/>
              </p:nvSpPr>
              <p:spPr>
                <a:xfrm>
                  <a:off x="9488360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6" name="Freeform: Shape 4265">
                  <a:extLst>
                    <a:ext uri="{FF2B5EF4-FFF2-40B4-BE49-F238E27FC236}">
                      <a16:creationId xmlns:a16="http://schemas.microsoft.com/office/drawing/2014/main" id="{2AC009DD-5FD7-4EE0-B32A-ECEB27DA503F}"/>
                    </a:ext>
                  </a:extLst>
                </p:cNvPr>
                <p:cNvSpPr/>
                <p:nvPr/>
              </p:nvSpPr>
              <p:spPr>
                <a:xfrm>
                  <a:off x="9430575" y="3943032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7" name="Freeform: Shape 4266">
                  <a:extLst>
                    <a:ext uri="{FF2B5EF4-FFF2-40B4-BE49-F238E27FC236}">
                      <a16:creationId xmlns:a16="http://schemas.microsoft.com/office/drawing/2014/main" id="{7740C4E9-BFDE-4632-B9DC-2BCCAB3B66D1}"/>
                    </a:ext>
                  </a:extLst>
                </p:cNvPr>
                <p:cNvSpPr/>
                <p:nvPr/>
              </p:nvSpPr>
              <p:spPr>
                <a:xfrm>
                  <a:off x="9372790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8" name="Freeform: Shape 4267">
                  <a:extLst>
                    <a:ext uri="{FF2B5EF4-FFF2-40B4-BE49-F238E27FC236}">
                      <a16:creationId xmlns:a16="http://schemas.microsoft.com/office/drawing/2014/main" id="{122FF239-2770-47A7-BE9C-36EBAADABE40}"/>
                    </a:ext>
                  </a:extLst>
                </p:cNvPr>
                <p:cNvSpPr/>
                <p:nvPr/>
              </p:nvSpPr>
              <p:spPr>
                <a:xfrm>
                  <a:off x="9315005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9" name="Freeform: Shape 4268">
                  <a:extLst>
                    <a:ext uri="{FF2B5EF4-FFF2-40B4-BE49-F238E27FC236}">
                      <a16:creationId xmlns:a16="http://schemas.microsoft.com/office/drawing/2014/main" id="{46EA2533-4E20-4338-97F1-A38DE918BBE5}"/>
                    </a:ext>
                  </a:extLst>
                </p:cNvPr>
                <p:cNvSpPr/>
                <p:nvPr/>
              </p:nvSpPr>
              <p:spPr>
                <a:xfrm>
                  <a:off x="9257220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0" name="Freeform: Shape 4269">
                  <a:extLst>
                    <a:ext uri="{FF2B5EF4-FFF2-40B4-BE49-F238E27FC236}">
                      <a16:creationId xmlns:a16="http://schemas.microsoft.com/office/drawing/2014/main" id="{BD0522F7-0EB3-43F3-A596-7EA6DA300E39}"/>
                    </a:ext>
                  </a:extLst>
                </p:cNvPr>
                <p:cNvSpPr/>
                <p:nvPr/>
              </p:nvSpPr>
              <p:spPr>
                <a:xfrm>
                  <a:off x="9199435" y="3943032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1" name="Freeform: Shape 4270">
                  <a:extLst>
                    <a:ext uri="{FF2B5EF4-FFF2-40B4-BE49-F238E27FC236}">
                      <a16:creationId xmlns:a16="http://schemas.microsoft.com/office/drawing/2014/main" id="{0E650070-5245-42AD-B531-B22293F19DFB}"/>
                    </a:ext>
                  </a:extLst>
                </p:cNvPr>
                <p:cNvSpPr/>
                <p:nvPr/>
              </p:nvSpPr>
              <p:spPr>
                <a:xfrm>
                  <a:off x="9141650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2" name="Freeform: Shape 4271">
                  <a:extLst>
                    <a:ext uri="{FF2B5EF4-FFF2-40B4-BE49-F238E27FC236}">
                      <a16:creationId xmlns:a16="http://schemas.microsoft.com/office/drawing/2014/main" id="{55DC19E8-A93E-4AB2-B4B8-5436963BD9AE}"/>
                    </a:ext>
                  </a:extLst>
                </p:cNvPr>
                <p:cNvSpPr/>
                <p:nvPr/>
              </p:nvSpPr>
              <p:spPr>
                <a:xfrm>
                  <a:off x="9083929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3" name="Freeform: Shape 4272">
                  <a:extLst>
                    <a:ext uri="{FF2B5EF4-FFF2-40B4-BE49-F238E27FC236}">
                      <a16:creationId xmlns:a16="http://schemas.microsoft.com/office/drawing/2014/main" id="{B6E259E5-54A5-4E92-94EE-AB53CE000514}"/>
                    </a:ext>
                  </a:extLst>
                </p:cNvPr>
                <p:cNvSpPr/>
                <p:nvPr/>
              </p:nvSpPr>
              <p:spPr>
                <a:xfrm>
                  <a:off x="9026144" y="394303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4" name="Freeform: Shape 4273">
                  <a:extLst>
                    <a:ext uri="{FF2B5EF4-FFF2-40B4-BE49-F238E27FC236}">
                      <a16:creationId xmlns:a16="http://schemas.microsoft.com/office/drawing/2014/main" id="{8A517C2A-4EF2-4908-B1C5-4CEE22EEB53A}"/>
                    </a:ext>
                  </a:extLst>
                </p:cNvPr>
                <p:cNvSpPr/>
                <p:nvPr/>
              </p:nvSpPr>
              <p:spPr>
                <a:xfrm>
                  <a:off x="9719500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5" name="Freeform: Shape 4274">
                  <a:extLst>
                    <a:ext uri="{FF2B5EF4-FFF2-40B4-BE49-F238E27FC236}">
                      <a16:creationId xmlns:a16="http://schemas.microsoft.com/office/drawing/2014/main" id="{3716774D-6401-4E68-B7D1-D8CFCC35E118}"/>
                    </a:ext>
                  </a:extLst>
                </p:cNvPr>
                <p:cNvSpPr/>
                <p:nvPr/>
              </p:nvSpPr>
              <p:spPr>
                <a:xfrm>
                  <a:off x="9661715" y="4000817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6" name="Freeform: Shape 4275">
                  <a:extLst>
                    <a:ext uri="{FF2B5EF4-FFF2-40B4-BE49-F238E27FC236}">
                      <a16:creationId xmlns:a16="http://schemas.microsoft.com/office/drawing/2014/main" id="{4FA9554C-01D4-4B63-AF53-1B4CB939346A}"/>
                    </a:ext>
                  </a:extLst>
                </p:cNvPr>
                <p:cNvSpPr/>
                <p:nvPr/>
              </p:nvSpPr>
              <p:spPr>
                <a:xfrm>
                  <a:off x="9603930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7" name="Freeform: Shape 4276">
                  <a:extLst>
                    <a:ext uri="{FF2B5EF4-FFF2-40B4-BE49-F238E27FC236}">
                      <a16:creationId xmlns:a16="http://schemas.microsoft.com/office/drawing/2014/main" id="{03348BEB-6042-4D7B-825D-5F858948E879}"/>
                    </a:ext>
                  </a:extLst>
                </p:cNvPr>
                <p:cNvSpPr/>
                <p:nvPr/>
              </p:nvSpPr>
              <p:spPr>
                <a:xfrm>
                  <a:off x="9546145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6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8" name="Freeform: Shape 4277">
                  <a:extLst>
                    <a:ext uri="{FF2B5EF4-FFF2-40B4-BE49-F238E27FC236}">
                      <a16:creationId xmlns:a16="http://schemas.microsoft.com/office/drawing/2014/main" id="{2133ECF2-2DF8-43AD-9E6F-EADA6EB65FFC}"/>
                    </a:ext>
                  </a:extLst>
                </p:cNvPr>
                <p:cNvSpPr/>
                <p:nvPr/>
              </p:nvSpPr>
              <p:spPr>
                <a:xfrm>
                  <a:off x="9488360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9" name="Freeform: Shape 4278">
                  <a:extLst>
                    <a:ext uri="{FF2B5EF4-FFF2-40B4-BE49-F238E27FC236}">
                      <a16:creationId xmlns:a16="http://schemas.microsoft.com/office/drawing/2014/main" id="{D2FAE58F-16E3-4518-A719-A6066548608E}"/>
                    </a:ext>
                  </a:extLst>
                </p:cNvPr>
                <p:cNvSpPr/>
                <p:nvPr/>
              </p:nvSpPr>
              <p:spPr>
                <a:xfrm>
                  <a:off x="9430575" y="4000817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0" name="Freeform: Shape 4279">
                  <a:extLst>
                    <a:ext uri="{FF2B5EF4-FFF2-40B4-BE49-F238E27FC236}">
                      <a16:creationId xmlns:a16="http://schemas.microsoft.com/office/drawing/2014/main" id="{2D78072B-BADB-4827-B5C6-EB160B35A39B}"/>
                    </a:ext>
                  </a:extLst>
                </p:cNvPr>
                <p:cNvSpPr/>
                <p:nvPr/>
              </p:nvSpPr>
              <p:spPr>
                <a:xfrm>
                  <a:off x="9372790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1" name="Freeform: Shape 4280">
                  <a:extLst>
                    <a:ext uri="{FF2B5EF4-FFF2-40B4-BE49-F238E27FC236}">
                      <a16:creationId xmlns:a16="http://schemas.microsoft.com/office/drawing/2014/main" id="{1CC48CFE-2B89-4CE0-A808-DA3859A9743A}"/>
                    </a:ext>
                  </a:extLst>
                </p:cNvPr>
                <p:cNvSpPr/>
                <p:nvPr/>
              </p:nvSpPr>
              <p:spPr>
                <a:xfrm>
                  <a:off x="9315005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2" name="Freeform: Shape 4281">
                  <a:extLst>
                    <a:ext uri="{FF2B5EF4-FFF2-40B4-BE49-F238E27FC236}">
                      <a16:creationId xmlns:a16="http://schemas.microsoft.com/office/drawing/2014/main" id="{4FD177F5-C591-4175-8056-0CBB01BC6604}"/>
                    </a:ext>
                  </a:extLst>
                </p:cNvPr>
                <p:cNvSpPr/>
                <p:nvPr/>
              </p:nvSpPr>
              <p:spPr>
                <a:xfrm>
                  <a:off x="9257220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6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3" name="Freeform: Shape 4282">
                  <a:extLst>
                    <a:ext uri="{FF2B5EF4-FFF2-40B4-BE49-F238E27FC236}">
                      <a16:creationId xmlns:a16="http://schemas.microsoft.com/office/drawing/2014/main" id="{315844D0-7934-4CFC-9676-DC1B87BC7163}"/>
                    </a:ext>
                  </a:extLst>
                </p:cNvPr>
                <p:cNvSpPr/>
                <p:nvPr/>
              </p:nvSpPr>
              <p:spPr>
                <a:xfrm>
                  <a:off x="9199435" y="4000817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4" name="Freeform: Shape 4283">
                  <a:extLst>
                    <a:ext uri="{FF2B5EF4-FFF2-40B4-BE49-F238E27FC236}">
                      <a16:creationId xmlns:a16="http://schemas.microsoft.com/office/drawing/2014/main" id="{9617C3A2-CBE8-4AF2-9959-8F1AE1DAF0D0}"/>
                    </a:ext>
                  </a:extLst>
                </p:cNvPr>
                <p:cNvSpPr/>
                <p:nvPr/>
              </p:nvSpPr>
              <p:spPr>
                <a:xfrm>
                  <a:off x="9141650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5" name="Freeform: Shape 4284">
                  <a:extLst>
                    <a:ext uri="{FF2B5EF4-FFF2-40B4-BE49-F238E27FC236}">
                      <a16:creationId xmlns:a16="http://schemas.microsoft.com/office/drawing/2014/main" id="{334B3028-2EBC-4FE9-89DB-1A3CFD8358C5}"/>
                    </a:ext>
                  </a:extLst>
                </p:cNvPr>
                <p:cNvSpPr/>
                <p:nvPr/>
              </p:nvSpPr>
              <p:spPr>
                <a:xfrm>
                  <a:off x="9083929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6" name="Freeform: Shape 4285">
                  <a:extLst>
                    <a:ext uri="{FF2B5EF4-FFF2-40B4-BE49-F238E27FC236}">
                      <a16:creationId xmlns:a16="http://schemas.microsoft.com/office/drawing/2014/main" id="{BF7CA8CB-A080-4391-8ED9-AE40E2468877}"/>
                    </a:ext>
                  </a:extLst>
                </p:cNvPr>
                <p:cNvSpPr/>
                <p:nvPr/>
              </p:nvSpPr>
              <p:spPr>
                <a:xfrm>
                  <a:off x="9026144" y="400081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7" name="Freeform: Shape 4286">
                  <a:extLst>
                    <a:ext uri="{FF2B5EF4-FFF2-40B4-BE49-F238E27FC236}">
                      <a16:creationId xmlns:a16="http://schemas.microsoft.com/office/drawing/2014/main" id="{1BA523F8-9B68-439B-B0AB-2D00E49064FC}"/>
                    </a:ext>
                  </a:extLst>
                </p:cNvPr>
                <p:cNvSpPr/>
                <p:nvPr/>
              </p:nvSpPr>
              <p:spPr>
                <a:xfrm>
                  <a:off x="9719500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8" name="Freeform: Shape 4287">
                  <a:extLst>
                    <a:ext uri="{FF2B5EF4-FFF2-40B4-BE49-F238E27FC236}">
                      <a16:creationId xmlns:a16="http://schemas.microsoft.com/office/drawing/2014/main" id="{9FD9E65E-9AAB-4D19-A5F9-E7F89C6FAACF}"/>
                    </a:ext>
                  </a:extLst>
                </p:cNvPr>
                <p:cNvSpPr/>
                <p:nvPr/>
              </p:nvSpPr>
              <p:spPr>
                <a:xfrm>
                  <a:off x="9661715" y="4058602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7"/>
                        <a:pt x="31941" y="0"/>
                        <a:pt x="20574" y="0"/>
                      </a:cubicBezTo>
                      <a:cubicBezTo>
                        <a:pt x="9207" y="0"/>
                        <a:pt x="0" y="9207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9" name="Freeform: Shape 4288">
                  <a:extLst>
                    <a:ext uri="{FF2B5EF4-FFF2-40B4-BE49-F238E27FC236}">
                      <a16:creationId xmlns:a16="http://schemas.microsoft.com/office/drawing/2014/main" id="{946D2664-5D0E-4E5B-AC5C-FC5E81755248}"/>
                    </a:ext>
                  </a:extLst>
                </p:cNvPr>
                <p:cNvSpPr/>
                <p:nvPr/>
              </p:nvSpPr>
              <p:spPr>
                <a:xfrm>
                  <a:off x="9603930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0" name="Freeform: Shape 4289">
                  <a:extLst>
                    <a:ext uri="{FF2B5EF4-FFF2-40B4-BE49-F238E27FC236}">
                      <a16:creationId xmlns:a16="http://schemas.microsoft.com/office/drawing/2014/main" id="{F88331A5-906D-4301-A222-5E673C02D691}"/>
                    </a:ext>
                  </a:extLst>
                </p:cNvPr>
                <p:cNvSpPr/>
                <p:nvPr/>
              </p:nvSpPr>
              <p:spPr>
                <a:xfrm>
                  <a:off x="9546145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1" name="Freeform: Shape 4290">
                  <a:extLst>
                    <a:ext uri="{FF2B5EF4-FFF2-40B4-BE49-F238E27FC236}">
                      <a16:creationId xmlns:a16="http://schemas.microsoft.com/office/drawing/2014/main" id="{596EF710-E485-4F31-B6B8-9151CF340EC6}"/>
                    </a:ext>
                  </a:extLst>
                </p:cNvPr>
                <p:cNvSpPr/>
                <p:nvPr/>
              </p:nvSpPr>
              <p:spPr>
                <a:xfrm>
                  <a:off x="9488360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2" name="Freeform: Shape 4291">
                  <a:extLst>
                    <a:ext uri="{FF2B5EF4-FFF2-40B4-BE49-F238E27FC236}">
                      <a16:creationId xmlns:a16="http://schemas.microsoft.com/office/drawing/2014/main" id="{5FF71986-6691-4F6C-8B44-5FD4948C22B3}"/>
                    </a:ext>
                  </a:extLst>
                </p:cNvPr>
                <p:cNvSpPr/>
                <p:nvPr/>
              </p:nvSpPr>
              <p:spPr>
                <a:xfrm>
                  <a:off x="9430575" y="4058602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7"/>
                        <a:pt x="31941" y="0"/>
                        <a:pt x="20574" y="0"/>
                      </a:cubicBezTo>
                      <a:cubicBezTo>
                        <a:pt x="9207" y="0"/>
                        <a:pt x="0" y="9207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3" name="Freeform: Shape 4292">
                  <a:extLst>
                    <a:ext uri="{FF2B5EF4-FFF2-40B4-BE49-F238E27FC236}">
                      <a16:creationId xmlns:a16="http://schemas.microsoft.com/office/drawing/2014/main" id="{FD6D33BB-B092-4AAC-98D2-07E8CD34AC20}"/>
                    </a:ext>
                  </a:extLst>
                </p:cNvPr>
                <p:cNvSpPr/>
                <p:nvPr/>
              </p:nvSpPr>
              <p:spPr>
                <a:xfrm>
                  <a:off x="9372790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4" name="Freeform: Shape 4293">
                  <a:extLst>
                    <a:ext uri="{FF2B5EF4-FFF2-40B4-BE49-F238E27FC236}">
                      <a16:creationId xmlns:a16="http://schemas.microsoft.com/office/drawing/2014/main" id="{258CEF57-159B-4725-A7A7-40A0F7281675}"/>
                    </a:ext>
                  </a:extLst>
                </p:cNvPr>
                <p:cNvSpPr/>
                <p:nvPr/>
              </p:nvSpPr>
              <p:spPr>
                <a:xfrm>
                  <a:off x="9315005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5" name="Freeform: Shape 4294">
                  <a:extLst>
                    <a:ext uri="{FF2B5EF4-FFF2-40B4-BE49-F238E27FC236}">
                      <a16:creationId xmlns:a16="http://schemas.microsoft.com/office/drawing/2014/main" id="{9A284817-58CC-424D-8273-0B7DB882A1EA}"/>
                    </a:ext>
                  </a:extLst>
                </p:cNvPr>
                <p:cNvSpPr/>
                <p:nvPr/>
              </p:nvSpPr>
              <p:spPr>
                <a:xfrm>
                  <a:off x="9257220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6" name="Freeform: Shape 4295">
                  <a:extLst>
                    <a:ext uri="{FF2B5EF4-FFF2-40B4-BE49-F238E27FC236}">
                      <a16:creationId xmlns:a16="http://schemas.microsoft.com/office/drawing/2014/main" id="{FD83CACB-2FB9-4542-8F22-200E80DD42B3}"/>
                    </a:ext>
                  </a:extLst>
                </p:cNvPr>
                <p:cNvSpPr/>
                <p:nvPr/>
              </p:nvSpPr>
              <p:spPr>
                <a:xfrm>
                  <a:off x="9199435" y="4058602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7"/>
                        <a:pt x="31941" y="0"/>
                        <a:pt x="20574" y="0"/>
                      </a:cubicBezTo>
                      <a:cubicBezTo>
                        <a:pt x="9208" y="0"/>
                        <a:pt x="0" y="9207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7" name="Freeform: Shape 4296">
                  <a:extLst>
                    <a:ext uri="{FF2B5EF4-FFF2-40B4-BE49-F238E27FC236}">
                      <a16:creationId xmlns:a16="http://schemas.microsoft.com/office/drawing/2014/main" id="{E3CDE761-A653-49F2-A6A9-9B8A965FE22F}"/>
                    </a:ext>
                  </a:extLst>
                </p:cNvPr>
                <p:cNvSpPr/>
                <p:nvPr/>
              </p:nvSpPr>
              <p:spPr>
                <a:xfrm>
                  <a:off x="9141650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8" name="Freeform: Shape 4297">
                  <a:extLst>
                    <a:ext uri="{FF2B5EF4-FFF2-40B4-BE49-F238E27FC236}">
                      <a16:creationId xmlns:a16="http://schemas.microsoft.com/office/drawing/2014/main" id="{655801BA-8ECA-49C9-B82B-6A7C0F5CF162}"/>
                    </a:ext>
                  </a:extLst>
                </p:cNvPr>
                <p:cNvSpPr/>
                <p:nvPr/>
              </p:nvSpPr>
              <p:spPr>
                <a:xfrm>
                  <a:off x="9083929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9" name="Freeform: Shape 4298">
                  <a:extLst>
                    <a:ext uri="{FF2B5EF4-FFF2-40B4-BE49-F238E27FC236}">
                      <a16:creationId xmlns:a16="http://schemas.microsoft.com/office/drawing/2014/main" id="{AEC698F8-9248-4EF7-AE93-FE9EE58CB40E}"/>
                    </a:ext>
                  </a:extLst>
                </p:cNvPr>
                <p:cNvSpPr/>
                <p:nvPr/>
              </p:nvSpPr>
              <p:spPr>
                <a:xfrm>
                  <a:off x="9026144" y="405860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0" name="Freeform: Shape 4299">
                  <a:extLst>
                    <a:ext uri="{FF2B5EF4-FFF2-40B4-BE49-F238E27FC236}">
                      <a16:creationId xmlns:a16="http://schemas.microsoft.com/office/drawing/2014/main" id="{0BBB8D49-CE81-4F38-B082-8F037AAB3E4C}"/>
                    </a:ext>
                  </a:extLst>
                </p:cNvPr>
                <p:cNvSpPr/>
                <p:nvPr/>
              </p:nvSpPr>
              <p:spPr>
                <a:xfrm>
                  <a:off x="9719500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1" name="Freeform: Shape 4300">
                  <a:extLst>
                    <a:ext uri="{FF2B5EF4-FFF2-40B4-BE49-F238E27FC236}">
                      <a16:creationId xmlns:a16="http://schemas.microsoft.com/office/drawing/2014/main" id="{3BF647ED-4B30-4ADC-AE48-4745B3D01B2F}"/>
                    </a:ext>
                  </a:extLst>
                </p:cNvPr>
                <p:cNvSpPr/>
                <p:nvPr/>
              </p:nvSpPr>
              <p:spPr>
                <a:xfrm>
                  <a:off x="9661715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2" name="Freeform: Shape 4301">
                  <a:extLst>
                    <a:ext uri="{FF2B5EF4-FFF2-40B4-BE49-F238E27FC236}">
                      <a16:creationId xmlns:a16="http://schemas.microsoft.com/office/drawing/2014/main" id="{EF76998D-1F6C-493D-AF21-7E34904B4F93}"/>
                    </a:ext>
                  </a:extLst>
                </p:cNvPr>
                <p:cNvSpPr/>
                <p:nvPr/>
              </p:nvSpPr>
              <p:spPr>
                <a:xfrm>
                  <a:off x="9603930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0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0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3" name="Freeform: Shape 4302">
                  <a:extLst>
                    <a:ext uri="{FF2B5EF4-FFF2-40B4-BE49-F238E27FC236}">
                      <a16:creationId xmlns:a16="http://schemas.microsoft.com/office/drawing/2014/main" id="{66FCCFCC-86FB-4EB6-8330-B5770036A8C4}"/>
                    </a:ext>
                  </a:extLst>
                </p:cNvPr>
                <p:cNvSpPr/>
                <p:nvPr/>
              </p:nvSpPr>
              <p:spPr>
                <a:xfrm>
                  <a:off x="9546145" y="4116387"/>
                  <a:ext cx="41148" cy="41147"/>
                </a:xfrm>
                <a:custGeom>
                  <a:avLst/>
                  <a:gdLst>
                    <a:gd name="connsiteX0" fmla="*/ 0 w 41148"/>
                    <a:gd name="connsiteY0" fmla="*/ 20574 h 41147"/>
                    <a:gd name="connsiteX1" fmla="*/ 20574 w 41148"/>
                    <a:gd name="connsiteY1" fmla="*/ 41148 h 41147"/>
                    <a:gd name="connsiteX2" fmla="*/ 41149 w 41148"/>
                    <a:gd name="connsiteY2" fmla="*/ 20574 h 41147"/>
                    <a:gd name="connsiteX3" fmla="*/ 20574 w 41148"/>
                    <a:gd name="connsiteY3" fmla="*/ 0 h 41147"/>
                    <a:gd name="connsiteX4" fmla="*/ 0 w 41148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7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9" y="31941"/>
                        <a:pt x="41149" y="20574"/>
                      </a:cubicBezTo>
                      <a:cubicBezTo>
                        <a:pt x="41149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4" name="Freeform: Shape 4303">
                  <a:extLst>
                    <a:ext uri="{FF2B5EF4-FFF2-40B4-BE49-F238E27FC236}">
                      <a16:creationId xmlns:a16="http://schemas.microsoft.com/office/drawing/2014/main" id="{ADD5D54F-2BFE-4C27-8A17-905625B89439}"/>
                    </a:ext>
                  </a:extLst>
                </p:cNvPr>
                <p:cNvSpPr/>
                <p:nvPr/>
              </p:nvSpPr>
              <p:spPr>
                <a:xfrm>
                  <a:off x="9488360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5" name="Freeform: Shape 4304">
                  <a:extLst>
                    <a:ext uri="{FF2B5EF4-FFF2-40B4-BE49-F238E27FC236}">
                      <a16:creationId xmlns:a16="http://schemas.microsoft.com/office/drawing/2014/main" id="{EBA8329A-42C0-419A-BEEC-48FB69951ED3}"/>
                    </a:ext>
                  </a:extLst>
                </p:cNvPr>
                <p:cNvSpPr/>
                <p:nvPr/>
              </p:nvSpPr>
              <p:spPr>
                <a:xfrm>
                  <a:off x="9430575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6" name="Freeform: Shape 4305">
                  <a:extLst>
                    <a:ext uri="{FF2B5EF4-FFF2-40B4-BE49-F238E27FC236}">
                      <a16:creationId xmlns:a16="http://schemas.microsoft.com/office/drawing/2014/main" id="{987B5D59-FE58-4A06-9D84-077A6C319C34}"/>
                    </a:ext>
                  </a:extLst>
                </p:cNvPr>
                <p:cNvSpPr/>
                <p:nvPr/>
              </p:nvSpPr>
              <p:spPr>
                <a:xfrm>
                  <a:off x="9372790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7" name="Freeform: Shape 4306">
                  <a:extLst>
                    <a:ext uri="{FF2B5EF4-FFF2-40B4-BE49-F238E27FC236}">
                      <a16:creationId xmlns:a16="http://schemas.microsoft.com/office/drawing/2014/main" id="{D16AF21F-0D85-4BE5-BF46-73E089519C68}"/>
                    </a:ext>
                  </a:extLst>
                </p:cNvPr>
                <p:cNvSpPr/>
                <p:nvPr/>
              </p:nvSpPr>
              <p:spPr>
                <a:xfrm>
                  <a:off x="9315005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0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0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8" name="Freeform: Shape 4307">
                  <a:extLst>
                    <a:ext uri="{FF2B5EF4-FFF2-40B4-BE49-F238E27FC236}">
                      <a16:creationId xmlns:a16="http://schemas.microsoft.com/office/drawing/2014/main" id="{7B1E634A-BC36-4E47-9A04-299B02F546B4}"/>
                    </a:ext>
                  </a:extLst>
                </p:cNvPr>
                <p:cNvSpPr/>
                <p:nvPr/>
              </p:nvSpPr>
              <p:spPr>
                <a:xfrm>
                  <a:off x="9257220" y="4116387"/>
                  <a:ext cx="41148" cy="41147"/>
                </a:xfrm>
                <a:custGeom>
                  <a:avLst/>
                  <a:gdLst>
                    <a:gd name="connsiteX0" fmla="*/ 0 w 41148"/>
                    <a:gd name="connsiteY0" fmla="*/ 20574 h 41147"/>
                    <a:gd name="connsiteX1" fmla="*/ 20574 w 41148"/>
                    <a:gd name="connsiteY1" fmla="*/ 41148 h 41147"/>
                    <a:gd name="connsiteX2" fmla="*/ 41149 w 41148"/>
                    <a:gd name="connsiteY2" fmla="*/ 20574 h 41147"/>
                    <a:gd name="connsiteX3" fmla="*/ 20574 w 41148"/>
                    <a:gd name="connsiteY3" fmla="*/ 0 h 41147"/>
                    <a:gd name="connsiteX4" fmla="*/ 0 w 41148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7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9" y="31941"/>
                        <a:pt x="41149" y="20574"/>
                      </a:cubicBezTo>
                      <a:cubicBezTo>
                        <a:pt x="41149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9" name="Freeform: Shape 4308">
                  <a:extLst>
                    <a:ext uri="{FF2B5EF4-FFF2-40B4-BE49-F238E27FC236}">
                      <a16:creationId xmlns:a16="http://schemas.microsoft.com/office/drawing/2014/main" id="{D17239F6-FA63-478C-85CE-0CBDDCEF1AEA}"/>
                    </a:ext>
                  </a:extLst>
                </p:cNvPr>
                <p:cNvSpPr/>
                <p:nvPr/>
              </p:nvSpPr>
              <p:spPr>
                <a:xfrm>
                  <a:off x="9199435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0" name="Freeform: Shape 4309">
                  <a:extLst>
                    <a:ext uri="{FF2B5EF4-FFF2-40B4-BE49-F238E27FC236}">
                      <a16:creationId xmlns:a16="http://schemas.microsoft.com/office/drawing/2014/main" id="{0BDBAA5A-AE73-4C7C-831F-65831805AF2B}"/>
                    </a:ext>
                  </a:extLst>
                </p:cNvPr>
                <p:cNvSpPr/>
                <p:nvPr/>
              </p:nvSpPr>
              <p:spPr>
                <a:xfrm>
                  <a:off x="9141650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1" name="Freeform: Shape 4310">
                  <a:extLst>
                    <a:ext uri="{FF2B5EF4-FFF2-40B4-BE49-F238E27FC236}">
                      <a16:creationId xmlns:a16="http://schemas.microsoft.com/office/drawing/2014/main" id="{3E5F75D2-7924-411B-A50B-433858F9DADE}"/>
                    </a:ext>
                  </a:extLst>
                </p:cNvPr>
                <p:cNvSpPr/>
                <p:nvPr/>
              </p:nvSpPr>
              <p:spPr>
                <a:xfrm>
                  <a:off x="9083865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2" name="Freeform: Shape 4311">
                  <a:extLst>
                    <a:ext uri="{FF2B5EF4-FFF2-40B4-BE49-F238E27FC236}">
                      <a16:creationId xmlns:a16="http://schemas.microsoft.com/office/drawing/2014/main" id="{15CBC03E-629F-4DF9-A7B4-3C12FD11C0E4}"/>
                    </a:ext>
                  </a:extLst>
                </p:cNvPr>
                <p:cNvSpPr/>
                <p:nvPr/>
              </p:nvSpPr>
              <p:spPr>
                <a:xfrm>
                  <a:off x="9026080" y="411638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0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0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3" name="Freeform: Shape 4312">
                  <a:extLst>
                    <a:ext uri="{FF2B5EF4-FFF2-40B4-BE49-F238E27FC236}">
                      <a16:creationId xmlns:a16="http://schemas.microsoft.com/office/drawing/2014/main" id="{60758FD3-6656-4D3A-83AE-30AA3C7E62A0}"/>
                    </a:ext>
                  </a:extLst>
                </p:cNvPr>
                <p:cNvSpPr/>
                <p:nvPr/>
              </p:nvSpPr>
              <p:spPr>
                <a:xfrm>
                  <a:off x="9719500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4" name="Freeform: Shape 4313">
                  <a:extLst>
                    <a:ext uri="{FF2B5EF4-FFF2-40B4-BE49-F238E27FC236}">
                      <a16:creationId xmlns:a16="http://schemas.microsoft.com/office/drawing/2014/main" id="{7EA3A8CA-91F8-407D-A5AA-E3E63181C4AA}"/>
                    </a:ext>
                  </a:extLst>
                </p:cNvPr>
                <p:cNvSpPr/>
                <p:nvPr/>
              </p:nvSpPr>
              <p:spPr>
                <a:xfrm>
                  <a:off x="9661715" y="4174172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5" name="Freeform: Shape 4314">
                  <a:extLst>
                    <a:ext uri="{FF2B5EF4-FFF2-40B4-BE49-F238E27FC236}">
                      <a16:creationId xmlns:a16="http://schemas.microsoft.com/office/drawing/2014/main" id="{D9E280D2-3B56-4C08-8E84-DCF5ABFAA0F6}"/>
                    </a:ext>
                  </a:extLst>
                </p:cNvPr>
                <p:cNvSpPr/>
                <p:nvPr/>
              </p:nvSpPr>
              <p:spPr>
                <a:xfrm>
                  <a:off x="9603930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6" name="Freeform: Shape 4315">
                  <a:extLst>
                    <a:ext uri="{FF2B5EF4-FFF2-40B4-BE49-F238E27FC236}">
                      <a16:creationId xmlns:a16="http://schemas.microsoft.com/office/drawing/2014/main" id="{27AB6F11-F5B7-499F-95B7-48CE32E7F0B3}"/>
                    </a:ext>
                  </a:extLst>
                </p:cNvPr>
                <p:cNvSpPr/>
                <p:nvPr/>
              </p:nvSpPr>
              <p:spPr>
                <a:xfrm>
                  <a:off x="9546145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7" name="Freeform: Shape 4316">
                  <a:extLst>
                    <a:ext uri="{FF2B5EF4-FFF2-40B4-BE49-F238E27FC236}">
                      <a16:creationId xmlns:a16="http://schemas.microsoft.com/office/drawing/2014/main" id="{887EEA76-0637-42E7-A27B-8B5B95FA1902}"/>
                    </a:ext>
                  </a:extLst>
                </p:cNvPr>
                <p:cNvSpPr/>
                <p:nvPr/>
              </p:nvSpPr>
              <p:spPr>
                <a:xfrm>
                  <a:off x="9488360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8" name="Freeform: Shape 4317">
                  <a:extLst>
                    <a:ext uri="{FF2B5EF4-FFF2-40B4-BE49-F238E27FC236}">
                      <a16:creationId xmlns:a16="http://schemas.microsoft.com/office/drawing/2014/main" id="{3EC79AFB-CC90-461D-83F6-F2B400A8BA72}"/>
                    </a:ext>
                  </a:extLst>
                </p:cNvPr>
                <p:cNvSpPr/>
                <p:nvPr/>
              </p:nvSpPr>
              <p:spPr>
                <a:xfrm>
                  <a:off x="9430575" y="4174172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9" name="Freeform: Shape 4318">
                  <a:extLst>
                    <a:ext uri="{FF2B5EF4-FFF2-40B4-BE49-F238E27FC236}">
                      <a16:creationId xmlns:a16="http://schemas.microsoft.com/office/drawing/2014/main" id="{5B01341A-094B-4E5C-A558-F48CE9BD7BF1}"/>
                    </a:ext>
                  </a:extLst>
                </p:cNvPr>
                <p:cNvSpPr/>
                <p:nvPr/>
              </p:nvSpPr>
              <p:spPr>
                <a:xfrm>
                  <a:off x="9372790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0" name="Freeform: Shape 4319">
                  <a:extLst>
                    <a:ext uri="{FF2B5EF4-FFF2-40B4-BE49-F238E27FC236}">
                      <a16:creationId xmlns:a16="http://schemas.microsoft.com/office/drawing/2014/main" id="{D0A74172-1C37-4FFA-9415-9C34B1D95759}"/>
                    </a:ext>
                  </a:extLst>
                </p:cNvPr>
                <p:cNvSpPr/>
                <p:nvPr/>
              </p:nvSpPr>
              <p:spPr>
                <a:xfrm>
                  <a:off x="9315005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1" name="Freeform: Shape 4320">
                  <a:extLst>
                    <a:ext uri="{FF2B5EF4-FFF2-40B4-BE49-F238E27FC236}">
                      <a16:creationId xmlns:a16="http://schemas.microsoft.com/office/drawing/2014/main" id="{A01B6A41-1ED4-4082-A91A-DAA3C38B30F5}"/>
                    </a:ext>
                  </a:extLst>
                </p:cNvPr>
                <p:cNvSpPr/>
                <p:nvPr/>
              </p:nvSpPr>
              <p:spPr>
                <a:xfrm>
                  <a:off x="9257220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2" name="Freeform: Shape 4321">
                  <a:extLst>
                    <a:ext uri="{FF2B5EF4-FFF2-40B4-BE49-F238E27FC236}">
                      <a16:creationId xmlns:a16="http://schemas.microsoft.com/office/drawing/2014/main" id="{C41BADFB-D605-408D-92CB-6B4FD89A88DE}"/>
                    </a:ext>
                  </a:extLst>
                </p:cNvPr>
                <p:cNvSpPr/>
                <p:nvPr/>
              </p:nvSpPr>
              <p:spPr>
                <a:xfrm>
                  <a:off x="9199435" y="4174172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3" name="Freeform: Shape 4322">
                  <a:extLst>
                    <a:ext uri="{FF2B5EF4-FFF2-40B4-BE49-F238E27FC236}">
                      <a16:creationId xmlns:a16="http://schemas.microsoft.com/office/drawing/2014/main" id="{7137E801-EBB7-432A-9695-8F3482A5E731}"/>
                    </a:ext>
                  </a:extLst>
                </p:cNvPr>
                <p:cNvSpPr/>
                <p:nvPr/>
              </p:nvSpPr>
              <p:spPr>
                <a:xfrm>
                  <a:off x="9141650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4" name="Freeform: Shape 4323">
                  <a:extLst>
                    <a:ext uri="{FF2B5EF4-FFF2-40B4-BE49-F238E27FC236}">
                      <a16:creationId xmlns:a16="http://schemas.microsoft.com/office/drawing/2014/main" id="{79331134-A520-40B6-8F48-F30319E306EA}"/>
                    </a:ext>
                  </a:extLst>
                </p:cNvPr>
                <p:cNvSpPr/>
                <p:nvPr/>
              </p:nvSpPr>
              <p:spPr>
                <a:xfrm>
                  <a:off x="9083929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5" name="Freeform: Shape 4324">
                  <a:extLst>
                    <a:ext uri="{FF2B5EF4-FFF2-40B4-BE49-F238E27FC236}">
                      <a16:creationId xmlns:a16="http://schemas.microsoft.com/office/drawing/2014/main" id="{8F6F54D3-1F78-425C-8987-85D8443866ED}"/>
                    </a:ext>
                  </a:extLst>
                </p:cNvPr>
                <p:cNvSpPr/>
                <p:nvPr/>
              </p:nvSpPr>
              <p:spPr>
                <a:xfrm>
                  <a:off x="9026144" y="417417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6" name="Freeform: Shape 4325">
                  <a:extLst>
                    <a:ext uri="{FF2B5EF4-FFF2-40B4-BE49-F238E27FC236}">
                      <a16:creationId xmlns:a16="http://schemas.microsoft.com/office/drawing/2014/main" id="{DBE938A7-40A3-42A3-9B38-190C65B176F1}"/>
                    </a:ext>
                  </a:extLst>
                </p:cNvPr>
                <p:cNvSpPr/>
                <p:nvPr/>
              </p:nvSpPr>
              <p:spPr>
                <a:xfrm>
                  <a:off x="9719500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7" name="Freeform: Shape 4326">
                  <a:extLst>
                    <a:ext uri="{FF2B5EF4-FFF2-40B4-BE49-F238E27FC236}">
                      <a16:creationId xmlns:a16="http://schemas.microsoft.com/office/drawing/2014/main" id="{6F9D6F1C-A19D-4DC9-8141-02D7051EC2D2}"/>
                    </a:ext>
                  </a:extLst>
                </p:cNvPr>
                <p:cNvSpPr/>
                <p:nvPr/>
              </p:nvSpPr>
              <p:spPr>
                <a:xfrm>
                  <a:off x="9661715" y="423195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8" name="Freeform: Shape 4327">
                  <a:extLst>
                    <a:ext uri="{FF2B5EF4-FFF2-40B4-BE49-F238E27FC236}">
                      <a16:creationId xmlns:a16="http://schemas.microsoft.com/office/drawing/2014/main" id="{4113F352-D39D-4D95-B5DC-3676BA6C9D64}"/>
                    </a:ext>
                  </a:extLst>
                </p:cNvPr>
                <p:cNvSpPr/>
                <p:nvPr/>
              </p:nvSpPr>
              <p:spPr>
                <a:xfrm>
                  <a:off x="9603930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9" name="Freeform: Shape 4328">
                  <a:extLst>
                    <a:ext uri="{FF2B5EF4-FFF2-40B4-BE49-F238E27FC236}">
                      <a16:creationId xmlns:a16="http://schemas.microsoft.com/office/drawing/2014/main" id="{3EC49FB0-90DE-4730-AE86-4303DE8D8149}"/>
                    </a:ext>
                  </a:extLst>
                </p:cNvPr>
                <p:cNvSpPr/>
                <p:nvPr/>
              </p:nvSpPr>
              <p:spPr>
                <a:xfrm>
                  <a:off x="9546145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0" name="Freeform: Shape 4329">
                  <a:extLst>
                    <a:ext uri="{FF2B5EF4-FFF2-40B4-BE49-F238E27FC236}">
                      <a16:creationId xmlns:a16="http://schemas.microsoft.com/office/drawing/2014/main" id="{07B9EED8-5B93-40B6-AFA5-DEF825F05279}"/>
                    </a:ext>
                  </a:extLst>
                </p:cNvPr>
                <p:cNvSpPr/>
                <p:nvPr/>
              </p:nvSpPr>
              <p:spPr>
                <a:xfrm>
                  <a:off x="9488360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1" name="Freeform: Shape 4330">
                  <a:extLst>
                    <a:ext uri="{FF2B5EF4-FFF2-40B4-BE49-F238E27FC236}">
                      <a16:creationId xmlns:a16="http://schemas.microsoft.com/office/drawing/2014/main" id="{FDA4D8E9-8367-46CC-ABDB-20094374BBF2}"/>
                    </a:ext>
                  </a:extLst>
                </p:cNvPr>
                <p:cNvSpPr/>
                <p:nvPr/>
              </p:nvSpPr>
              <p:spPr>
                <a:xfrm>
                  <a:off x="9430575" y="423195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2" name="Freeform: Shape 4331">
                  <a:extLst>
                    <a:ext uri="{FF2B5EF4-FFF2-40B4-BE49-F238E27FC236}">
                      <a16:creationId xmlns:a16="http://schemas.microsoft.com/office/drawing/2014/main" id="{13889B8D-1B9F-47C9-814B-54BBC21E547C}"/>
                    </a:ext>
                  </a:extLst>
                </p:cNvPr>
                <p:cNvSpPr/>
                <p:nvPr/>
              </p:nvSpPr>
              <p:spPr>
                <a:xfrm>
                  <a:off x="9372790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3" name="Freeform: Shape 4332">
                  <a:extLst>
                    <a:ext uri="{FF2B5EF4-FFF2-40B4-BE49-F238E27FC236}">
                      <a16:creationId xmlns:a16="http://schemas.microsoft.com/office/drawing/2014/main" id="{877B7361-1BFE-4C87-A379-0A40BBF6AFB0}"/>
                    </a:ext>
                  </a:extLst>
                </p:cNvPr>
                <p:cNvSpPr/>
                <p:nvPr/>
              </p:nvSpPr>
              <p:spPr>
                <a:xfrm>
                  <a:off x="9315005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4" name="Freeform: Shape 4333">
                  <a:extLst>
                    <a:ext uri="{FF2B5EF4-FFF2-40B4-BE49-F238E27FC236}">
                      <a16:creationId xmlns:a16="http://schemas.microsoft.com/office/drawing/2014/main" id="{0933B52F-59B5-4C52-9892-0EC7B26DE706}"/>
                    </a:ext>
                  </a:extLst>
                </p:cNvPr>
                <p:cNvSpPr/>
                <p:nvPr/>
              </p:nvSpPr>
              <p:spPr>
                <a:xfrm>
                  <a:off x="9257220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7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5" name="Freeform: Shape 4334">
                  <a:extLst>
                    <a:ext uri="{FF2B5EF4-FFF2-40B4-BE49-F238E27FC236}">
                      <a16:creationId xmlns:a16="http://schemas.microsoft.com/office/drawing/2014/main" id="{EE4DCD63-312A-45E3-ADF6-B3864554D180}"/>
                    </a:ext>
                  </a:extLst>
                </p:cNvPr>
                <p:cNvSpPr/>
                <p:nvPr/>
              </p:nvSpPr>
              <p:spPr>
                <a:xfrm>
                  <a:off x="9199435" y="4231957"/>
                  <a:ext cx="41147" cy="41147"/>
                </a:xfrm>
                <a:custGeom>
                  <a:avLst/>
                  <a:gdLst>
                    <a:gd name="connsiteX0" fmla="*/ 0 w 41147"/>
                    <a:gd name="connsiteY0" fmla="*/ 20574 h 41147"/>
                    <a:gd name="connsiteX1" fmla="*/ 20574 w 41147"/>
                    <a:gd name="connsiteY1" fmla="*/ 41148 h 41147"/>
                    <a:gd name="connsiteX2" fmla="*/ 41148 w 41147"/>
                    <a:gd name="connsiteY2" fmla="*/ 20574 h 41147"/>
                    <a:gd name="connsiteX3" fmla="*/ 20574 w 41147"/>
                    <a:gd name="connsiteY3" fmla="*/ 0 h 41147"/>
                    <a:gd name="connsiteX4" fmla="*/ 0 w 41147"/>
                    <a:gd name="connsiteY4" fmla="*/ 20574 h 41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7">
                      <a:moveTo>
                        <a:pt x="0" y="20574"/>
                      </a:moveTo>
                      <a:cubicBezTo>
                        <a:pt x="0" y="31940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0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6" name="Freeform: Shape 4335">
                  <a:extLst>
                    <a:ext uri="{FF2B5EF4-FFF2-40B4-BE49-F238E27FC236}">
                      <a16:creationId xmlns:a16="http://schemas.microsoft.com/office/drawing/2014/main" id="{08323879-0EF9-40CA-95E4-2CC8E59D9311}"/>
                    </a:ext>
                  </a:extLst>
                </p:cNvPr>
                <p:cNvSpPr/>
                <p:nvPr/>
              </p:nvSpPr>
              <p:spPr>
                <a:xfrm>
                  <a:off x="9141650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7" name="Freeform: Shape 4336">
                  <a:extLst>
                    <a:ext uri="{FF2B5EF4-FFF2-40B4-BE49-F238E27FC236}">
                      <a16:creationId xmlns:a16="http://schemas.microsoft.com/office/drawing/2014/main" id="{DA8ED218-78C8-4A53-9704-AAD32B9F7D66}"/>
                    </a:ext>
                  </a:extLst>
                </p:cNvPr>
                <p:cNvSpPr/>
                <p:nvPr/>
              </p:nvSpPr>
              <p:spPr>
                <a:xfrm>
                  <a:off x="9083929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8" name="Freeform: Shape 4337">
                  <a:extLst>
                    <a:ext uri="{FF2B5EF4-FFF2-40B4-BE49-F238E27FC236}">
                      <a16:creationId xmlns:a16="http://schemas.microsoft.com/office/drawing/2014/main" id="{A8037EC8-6A2E-44EF-93D1-5935C18B5CC5}"/>
                    </a:ext>
                  </a:extLst>
                </p:cNvPr>
                <p:cNvSpPr/>
                <p:nvPr/>
              </p:nvSpPr>
              <p:spPr>
                <a:xfrm>
                  <a:off x="9026144" y="4231957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7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2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9" name="Freeform: Shape 4338">
                  <a:extLst>
                    <a:ext uri="{FF2B5EF4-FFF2-40B4-BE49-F238E27FC236}">
                      <a16:creationId xmlns:a16="http://schemas.microsoft.com/office/drawing/2014/main" id="{4AD0F572-A257-4316-AEA5-2A7EBFB20D75}"/>
                    </a:ext>
                  </a:extLst>
                </p:cNvPr>
                <p:cNvSpPr/>
                <p:nvPr/>
              </p:nvSpPr>
              <p:spPr>
                <a:xfrm>
                  <a:off x="9719500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0" name="Freeform: Shape 4339">
                  <a:extLst>
                    <a:ext uri="{FF2B5EF4-FFF2-40B4-BE49-F238E27FC236}">
                      <a16:creationId xmlns:a16="http://schemas.microsoft.com/office/drawing/2014/main" id="{E6BE39CD-56DF-4C21-BB16-292C4943B4EB}"/>
                    </a:ext>
                  </a:extLst>
                </p:cNvPr>
                <p:cNvSpPr/>
                <p:nvPr/>
              </p:nvSpPr>
              <p:spPr>
                <a:xfrm>
                  <a:off x="9661715" y="4289742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1" name="Freeform: Shape 4340">
                  <a:extLst>
                    <a:ext uri="{FF2B5EF4-FFF2-40B4-BE49-F238E27FC236}">
                      <a16:creationId xmlns:a16="http://schemas.microsoft.com/office/drawing/2014/main" id="{9247B90A-45F7-45D8-96B8-BAC4F1BAAFE0}"/>
                    </a:ext>
                  </a:extLst>
                </p:cNvPr>
                <p:cNvSpPr/>
                <p:nvPr/>
              </p:nvSpPr>
              <p:spPr>
                <a:xfrm>
                  <a:off x="9603930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2" name="Freeform: Shape 4341">
                  <a:extLst>
                    <a:ext uri="{FF2B5EF4-FFF2-40B4-BE49-F238E27FC236}">
                      <a16:creationId xmlns:a16="http://schemas.microsoft.com/office/drawing/2014/main" id="{48A59DC1-B239-49AD-83BF-9C146ED3DB18}"/>
                    </a:ext>
                  </a:extLst>
                </p:cNvPr>
                <p:cNvSpPr/>
                <p:nvPr/>
              </p:nvSpPr>
              <p:spPr>
                <a:xfrm>
                  <a:off x="9546145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6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3" name="Freeform: Shape 4342">
                  <a:extLst>
                    <a:ext uri="{FF2B5EF4-FFF2-40B4-BE49-F238E27FC236}">
                      <a16:creationId xmlns:a16="http://schemas.microsoft.com/office/drawing/2014/main" id="{47563BB4-1084-42AD-8ED7-BBC33D001192}"/>
                    </a:ext>
                  </a:extLst>
                </p:cNvPr>
                <p:cNvSpPr/>
                <p:nvPr/>
              </p:nvSpPr>
              <p:spPr>
                <a:xfrm>
                  <a:off x="9488360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4" name="Freeform: Shape 4343">
                  <a:extLst>
                    <a:ext uri="{FF2B5EF4-FFF2-40B4-BE49-F238E27FC236}">
                      <a16:creationId xmlns:a16="http://schemas.microsoft.com/office/drawing/2014/main" id="{709C67E6-1039-4C75-9D93-CAF2222DDE6D}"/>
                    </a:ext>
                  </a:extLst>
                </p:cNvPr>
                <p:cNvSpPr/>
                <p:nvPr/>
              </p:nvSpPr>
              <p:spPr>
                <a:xfrm>
                  <a:off x="9430575" y="4289742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7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7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5" name="Freeform: Shape 4344">
                  <a:extLst>
                    <a:ext uri="{FF2B5EF4-FFF2-40B4-BE49-F238E27FC236}">
                      <a16:creationId xmlns:a16="http://schemas.microsoft.com/office/drawing/2014/main" id="{0373F860-A802-4B65-99EE-3C93837D3B78}"/>
                    </a:ext>
                  </a:extLst>
                </p:cNvPr>
                <p:cNvSpPr/>
                <p:nvPr/>
              </p:nvSpPr>
              <p:spPr>
                <a:xfrm>
                  <a:off x="9372790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6" name="Freeform: Shape 4345">
                  <a:extLst>
                    <a:ext uri="{FF2B5EF4-FFF2-40B4-BE49-F238E27FC236}">
                      <a16:creationId xmlns:a16="http://schemas.microsoft.com/office/drawing/2014/main" id="{FC71662C-7523-4316-B7DF-ED91D18F54D6}"/>
                    </a:ext>
                  </a:extLst>
                </p:cNvPr>
                <p:cNvSpPr/>
                <p:nvPr/>
              </p:nvSpPr>
              <p:spPr>
                <a:xfrm>
                  <a:off x="9315005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7" name="Freeform: Shape 4346">
                  <a:extLst>
                    <a:ext uri="{FF2B5EF4-FFF2-40B4-BE49-F238E27FC236}">
                      <a16:creationId xmlns:a16="http://schemas.microsoft.com/office/drawing/2014/main" id="{3C560DDC-7DF1-4E43-870F-9A672F66E25E}"/>
                    </a:ext>
                  </a:extLst>
                </p:cNvPr>
                <p:cNvSpPr/>
                <p:nvPr/>
              </p:nvSpPr>
              <p:spPr>
                <a:xfrm>
                  <a:off x="9257220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2" y="41148"/>
                        <a:pt x="0" y="31936"/>
                        <a:pt x="0" y="20574"/>
                      </a:cubicBezTo>
                      <a:cubicBezTo>
                        <a:pt x="0" y="9211"/>
                        <a:pt x="9212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8" name="Freeform: Shape 4347">
                  <a:extLst>
                    <a:ext uri="{FF2B5EF4-FFF2-40B4-BE49-F238E27FC236}">
                      <a16:creationId xmlns:a16="http://schemas.microsoft.com/office/drawing/2014/main" id="{837C4857-B242-4D7C-9DAB-0C7DAAE5498B}"/>
                    </a:ext>
                  </a:extLst>
                </p:cNvPr>
                <p:cNvSpPr/>
                <p:nvPr/>
              </p:nvSpPr>
              <p:spPr>
                <a:xfrm>
                  <a:off x="9199435" y="4289742"/>
                  <a:ext cx="41147" cy="41148"/>
                </a:xfrm>
                <a:custGeom>
                  <a:avLst/>
                  <a:gdLst>
                    <a:gd name="connsiteX0" fmla="*/ 0 w 41147"/>
                    <a:gd name="connsiteY0" fmla="*/ 20574 h 41148"/>
                    <a:gd name="connsiteX1" fmla="*/ 20574 w 41147"/>
                    <a:gd name="connsiteY1" fmla="*/ 41148 h 41148"/>
                    <a:gd name="connsiteX2" fmla="*/ 41148 w 41147"/>
                    <a:gd name="connsiteY2" fmla="*/ 20574 h 41148"/>
                    <a:gd name="connsiteX3" fmla="*/ 20574 w 41147"/>
                    <a:gd name="connsiteY3" fmla="*/ 0 h 41148"/>
                    <a:gd name="connsiteX4" fmla="*/ 0 w 41147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7" h="41148">
                      <a:moveTo>
                        <a:pt x="0" y="20574"/>
                      </a:moveTo>
                      <a:cubicBezTo>
                        <a:pt x="0" y="31941"/>
                        <a:pt x="9208" y="41148"/>
                        <a:pt x="20574" y="41148"/>
                      </a:cubicBezTo>
                      <a:cubicBezTo>
                        <a:pt x="31941" y="41148"/>
                        <a:pt x="41148" y="31941"/>
                        <a:pt x="41148" y="20574"/>
                      </a:cubicBezTo>
                      <a:cubicBezTo>
                        <a:pt x="41148" y="9208"/>
                        <a:pt x="31941" y="0"/>
                        <a:pt x="20574" y="0"/>
                      </a:cubicBezTo>
                      <a:cubicBezTo>
                        <a:pt x="9208" y="0"/>
                        <a:pt x="0" y="9208"/>
                        <a:pt x="0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9" name="Freeform: Shape 4348">
                  <a:extLst>
                    <a:ext uri="{FF2B5EF4-FFF2-40B4-BE49-F238E27FC236}">
                      <a16:creationId xmlns:a16="http://schemas.microsoft.com/office/drawing/2014/main" id="{AB11CB90-9A51-45A3-B99D-819F6B3BC257}"/>
                    </a:ext>
                  </a:extLst>
                </p:cNvPr>
                <p:cNvSpPr/>
                <p:nvPr/>
              </p:nvSpPr>
              <p:spPr>
                <a:xfrm>
                  <a:off x="9141650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50" name="Freeform: Shape 4349">
                  <a:extLst>
                    <a:ext uri="{FF2B5EF4-FFF2-40B4-BE49-F238E27FC236}">
                      <a16:creationId xmlns:a16="http://schemas.microsoft.com/office/drawing/2014/main" id="{1A0F3DC0-3CE9-429A-95F8-C91146D49A93}"/>
                    </a:ext>
                  </a:extLst>
                </p:cNvPr>
                <p:cNvSpPr/>
                <p:nvPr/>
              </p:nvSpPr>
              <p:spPr>
                <a:xfrm>
                  <a:off x="9083929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51" name="Freeform: Shape 4350">
                  <a:extLst>
                    <a:ext uri="{FF2B5EF4-FFF2-40B4-BE49-F238E27FC236}">
                      <a16:creationId xmlns:a16="http://schemas.microsoft.com/office/drawing/2014/main" id="{9F9C6B4D-6A2C-40B3-8AC3-C6BAB3ABDDD1}"/>
                    </a:ext>
                  </a:extLst>
                </p:cNvPr>
                <p:cNvSpPr/>
                <p:nvPr/>
              </p:nvSpPr>
              <p:spPr>
                <a:xfrm>
                  <a:off x="9026144" y="4289742"/>
                  <a:ext cx="41148" cy="41148"/>
                </a:xfrm>
                <a:custGeom>
                  <a:avLst/>
                  <a:gdLst>
                    <a:gd name="connsiteX0" fmla="*/ 41148 w 41148"/>
                    <a:gd name="connsiteY0" fmla="*/ 20574 h 41148"/>
                    <a:gd name="connsiteX1" fmla="*/ 20574 w 41148"/>
                    <a:gd name="connsiteY1" fmla="*/ 41148 h 41148"/>
                    <a:gd name="connsiteX2" fmla="*/ 0 w 41148"/>
                    <a:gd name="connsiteY2" fmla="*/ 20574 h 41148"/>
                    <a:gd name="connsiteX3" fmla="*/ 20574 w 41148"/>
                    <a:gd name="connsiteY3" fmla="*/ 0 h 41148"/>
                    <a:gd name="connsiteX4" fmla="*/ 41148 w 41148"/>
                    <a:gd name="connsiteY4" fmla="*/ 20574 h 41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148" h="41148">
                      <a:moveTo>
                        <a:pt x="41148" y="20574"/>
                      </a:moveTo>
                      <a:cubicBezTo>
                        <a:pt x="41148" y="31937"/>
                        <a:pt x="31937" y="41148"/>
                        <a:pt x="20574" y="41148"/>
                      </a:cubicBezTo>
                      <a:cubicBezTo>
                        <a:pt x="9211" y="41148"/>
                        <a:pt x="0" y="31936"/>
                        <a:pt x="0" y="20574"/>
                      </a:cubicBezTo>
                      <a:cubicBezTo>
                        <a:pt x="0" y="9211"/>
                        <a:pt x="9211" y="0"/>
                        <a:pt x="20574" y="0"/>
                      </a:cubicBezTo>
                      <a:cubicBezTo>
                        <a:pt x="31937" y="0"/>
                        <a:pt x="41148" y="9211"/>
                        <a:pt x="41148" y="20574"/>
                      </a:cubicBezTo>
                      <a:close/>
                    </a:path>
                  </a:pathLst>
                </a:custGeom>
                <a:solidFill>
                  <a:srgbClr val="29414A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254" name="Graphic 1">
                <a:extLst>
                  <a:ext uri="{FF2B5EF4-FFF2-40B4-BE49-F238E27FC236}">
                    <a16:creationId xmlns:a16="http://schemas.microsoft.com/office/drawing/2014/main" id="{DCC69AE5-B556-4F51-82C0-C682E6DD2737}"/>
                  </a:ext>
                </a:extLst>
              </p:cNvPr>
              <p:cNvGrpSpPr/>
              <p:nvPr/>
            </p:nvGrpSpPr>
            <p:grpSpPr>
              <a:xfrm>
                <a:off x="9006395" y="3937698"/>
                <a:ext cx="774001" cy="399605"/>
                <a:chOff x="9006395" y="3937698"/>
                <a:chExt cx="774001" cy="399605"/>
              </a:xfrm>
              <a:solidFill>
                <a:srgbClr val="F26B42"/>
              </a:solidFill>
            </p:grpSpPr>
            <p:sp>
              <p:nvSpPr>
                <p:cNvPr id="4255" name="Freeform: Shape 4254">
                  <a:extLst>
                    <a:ext uri="{FF2B5EF4-FFF2-40B4-BE49-F238E27FC236}">
                      <a16:creationId xmlns:a16="http://schemas.microsoft.com/office/drawing/2014/main" id="{2990A735-CD05-4BFA-A342-C4838351C023}"/>
                    </a:ext>
                  </a:extLst>
                </p:cNvPr>
                <p:cNvSpPr/>
                <p:nvPr/>
              </p:nvSpPr>
              <p:spPr>
                <a:xfrm>
                  <a:off x="9398063" y="4025963"/>
                  <a:ext cx="103893" cy="92075"/>
                </a:xfrm>
                <a:custGeom>
                  <a:avLst/>
                  <a:gdLst>
                    <a:gd name="connsiteX0" fmla="*/ 0 w 103893"/>
                    <a:gd name="connsiteY0" fmla="*/ 92075 h 92075"/>
                    <a:gd name="connsiteX1" fmla="*/ 92456 w 103893"/>
                    <a:gd name="connsiteY1" fmla="*/ 28130 h 92075"/>
                    <a:gd name="connsiteX2" fmla="*/ 86043 w 103893"/>
                    <a:gd name="connsiteY2" fmla="*/ 0 h 92075"/>
                    <a:gd name="connsiteX3" fmla="*/ 101791 w 103893"/>
                    <a:gd name="connsiteY3" fmla="*/ 35370 h 92075"/>
                    <a:gd name="connsiteX4" fmla="*/ 0 w 103893"/>
                    <a:gd name="connsiteY4" fmla="*/ 92075 h 92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893" h="92075">
                      <a:moveTo>
                        <a:pt x="0" y="92075"/>
                      </a:moveTo>
                      <a:cubicBezTo>
                        <a:pt x="0" y="92075"/>
                        <a:pt x="80899" y="48387"/>
                        <a:pt x="92456" y="28130"/>
                      </a:cubicBezTo>
                      <a:cubicBezTo>
                        <a:pt x="104013" y="7874"/>
                        <a:pt x="86043" y="0"/>
                        <a:pt x="86043" y="0"/>
                      </a:cubicBezTo>
                      <a:cubicBezTo>
                        <a:pt x="86043" y="0"/>
                        <a:pt x="111189" y="10604"/>
                        <a:pt x="101791" y="35370"/>
                      </a:cubicBezTo>
                      <a:cubicBezTo>
                        <a:pt x="87313" y="73470"/>
                        <a:pt x="0" y="92075"/>
                        <a:pt x="0" y="92075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6" name="Freeform: Shape 4255">
                  <a:extLst>
                    <a:ext uri="{FF2B5EF4-FFF2-40B4-BE49-F238E27FC236}">
                      <a16:creationId xmlns:a16="http://schemas.microsoft.com/office/drawing/2014/main" id="{3AD7031C-00D8-4CB4-B82E-B522B551403B}"/>
                    </a:ext>
                  </a:extLst>
                </p:cNvPr>
                <p:cNvSpPr/>
                <p:nvPr/>
              </p:nvSpPr>
              <p:spPr>
                <a:xfrm>
                  <a:off x="9395586" y="4017627"/>
                  <a:ext cx="86423" cy="97553"/>
                </a:xfrm>
                <a:custGeom>
                  <a:avLst/>
                  <a:gdLst>
                    <a:gd name="connsiteX0" fmla="*/ 55055 w 86423"/>
                    <a:gd name="connsiteY0" fmla="*/ 14686 h 97553"/>
                    <a:gd name="connsiteX1" fmla="*/ 0 w 86423"/>
                    <a:gd name="connsiteY1" fmla="*/ 97553 h 97553"/>
                    <a:gd name="connsiteX2" fmla="*/ 41783 w 86423"/>
                    <a:gd name="connsiteY2" fmla="*/ 3446 h 97553"/>
                    <a:gd name="connsiteX3" fmla="*/ 86423 w 86423"/>
                    <a:gd name="connsiteY3" fmla="*/ 9669 h 97553"/>
                    <a:gd name="connsiteX4" fmla="*/ 55055 w 86423"/>
                    <a:gd name="connsiteY4" fmla="*/ 14686 h 97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423" h="97553">
                      <a:moveTo>
                        <a:pt x="55055" y="14686"/>
                      </a:moveTo>
                      <a:cubicBezTo>
                        <a:pt x="36957" y="28465"/>
                        <a:pt x="0" y="97553"/>
                        <a:pt x="0" y="97553"/>
                      </a:cubicBezTo>
                      <a:cubicBezTo>
                        <a:pt x="0" y="97553"/>
                        <a:pt x="26416" y="14114"/>
                        <a:pt x="41783" y="3446"/>
                      </a:cubicBezTo>
                      <a:cubicBezTo>
                        <a:pt x="55435" y="-6015"/>
                        <a:pt x="80835" y="6685"/>
                        <a:pt x="86423" y="9669"/>
                      </a:cubicBezTo>
                      <a:cubicBezTo>
                        <a:pt x="82741" y="7828"/>
                        <a:pt x="70168" y="3192"/>
                        <a:pt x="55055" y="14686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7" name="Freeform: Shape 4256">
                  <a:extLst>
                    <a:ext uri="{FF2B5EF4-FFF2-40B4-BE49-F238E27FC236}">
                      <a16:creationId xmlns:a16="http://schemas.microsoft.com/office/drawing/2014/main" id="{6F3474F4-41D7-47E6-AB32-3D7547BF7751}"/>
                    </a:ext>
                  </a:extLst>
                </p:cNvPr>
                <p:cNvSpPr/>
                <p:nvPr/>
              </p:nvSpPr>
              <p:spPr>
                <a:xfrm>
                  <a:off x="9259426" y="4025646"/>
                  <a:ext cx="103520" cy="92455"/>
                </a:xfrm>
                <a:custGeom>
                  <a:avLst/>
                  <a:gdLst>
                    <a:gd name="connsiteX0" fmla="*/ 103521 w 103520"/>
                    <a:gd name="connsiteY0" fmla="*/ 92456 h 92455"/>
                    <a:gd name="connsiteX1" fmla="*/ 2048 w 103520"/>
                    <a:gd name="connsiteY1" fmla="*/ 35242 h 92455"/>
                    <a:gd name="connsiteX2" fmla="*/ 17987 w 103520"/>
                    <a:gd name="connsiteY2" fmla="*/ 0 h 92455"/>
                    <a:gd name="connsiteX3" fmla="*/ 11446 w 103520"/>
                    <a:gd name="connsiteY3" fmla="*/ 28067 h 92455"/>
                    <a:gd name="connsiteX4" fmla="*/ 103521 w 103520"/>
                    <a:gd name="connsiteY4" fmla="*/ 92456 h 92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520" h="92455">
                      <a:moveTo>
                        <a:pt x="103521" y="92456"/>
                      </a:moveTo>
                      <a:cubicBezTo>
                        <a:pt x="103521" y="92456"/>
                        <a:pt x="16336" y="73406"/>
                        <a:pt x="2048" y="35242"/>
                      </a:cubicBezTo>
                      <a:cubicBezTo>
                        <a:pt x="-7223" y="10414"/>
                        <a:pt x="17987" y="0"/>
                        <a:pt x="17987" y="0"/>
                      </a:cubicBezTo>
                      <a:cubicBezTo>
                        <a:pt x="17987" y="0"/>
                        <a:pt x="-47" y="7747"/>
                        <a:pt x="11446" y="28067"/>
                      </a:cubicBezTo>
                      <a:cubicBezTo>
                        <a:pt x="22876" y="48387"/>
                        <a:pt x="103521" y="92456"/>
                        <a:pt x="103521" y="92456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8" name="Freeform: Shape 4257">
                  <a:extLst>
                    <a:ext uri="{FF2B5EF4-FFF2-40B4-BE49-F238E27FC236}">
                      <a16:creationId xmlns:a16="http://schemas.microsoft.com/office/drawing/2014/main" id="{2ABF1841-8F19-4D3F-A4D4-5446DD84D82F}"/>
                    </a:ext>
                  </a:extLst>
                </p:cNvPr>
                <p:cNvSpPr/>
                <p:nvPr/>
              </p:nvSpPr>
              <p:spPr>
                <a:xfrm>
                  <a:off x="9395586" y="4149915"/>
                  <a:ext cx="92392" cy="93581"/>
                </a:xfrm>
                <a:custGeom>
                  <a:avLst/>
                  <a:gdLst>
                    <a:gd name="connsiteX0" fmla="*/ 60706 w 92392"/>
                    <a:gd name="connsiteY0" fmla="*/ 78867 h 93581"/>
                    <a:gd name="connsiteX1" fmla="*/ 92393 w 92392"/>
                    <a:gd name="connsiteY1" fmla="*/ 81661 h 93581"/>
                    <a:gd name="connsiteX2" fmla="*/ 48260 w 92392"/>
                    <a:gd name="connsiteY2" fmla="*/ 90932 h 93581"/>
                    <a:gd name="connsiteX3" fmla="*/ 0 w 92392"/>
                    <a:gd name="connsiteY3" fmla="*/ 0 h 93581"/>
                    <a:gd name="connsiteX4" fmla="*/ 60706 w 92392"/>
                    <a:gd name="connsiteY4" fmla="*/ 78867 h 93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392" h="93581">
                      <a:moveTo>
                        <a:pt x="60706" y="78867"/>
                      </a:moveTo>
                      <a:cubicBezTo>
                        <a:pt x="76581" y="89281"/>
                        <a:pt x="88836" y="83756"/>
                        <a:pt x="92393" y="81661"/>
                      </a:cubicBezTo>
                      <a:cubicBezTo>
                        <a:pt x="86995" y="85026"/>
                        <a:pt x="62547" y="99441"/>
                        <a:pt x="48260" y="90932"/>
                      </a:cubicBezTo>
                      <a:cubicBezTo>
                        <a:pt x="32194" y="81343"/>
                        <a:pt x="0" y="0"/>
                        <a:pt x="0" y="0"/>
                      </a:cubicBezTo>
                      <a:cubicBezTo>
                        <a:pt x="0" y="0"/>
                        <a:pt x="41719" y="66357"/>
                        <a:pt x="60706" y="78867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9" name="Freeform: Shape 4258">
                  <a:extLst>
                    <a:ext uri="{FF2B5EF4-FFF2-40B4-BE49-F238E27FC236}">
                      <a16:creationId xmlns:a16="http://schemas.microsoft.com/office/drawing/2014/main" id="{95F90C81-397A-4C49-A7FC-D12698429BE2}"/>
                    </a:ext>
                  </a:extLst>
                </p:cNvPr>
                <p:cNvSpPr/>
                <p:nvPr/>
              </p:nvSpPr>
              <p:spPr>
                <a:xfrm>
                  <a:off x="9264239" y="4149280"/>
                  <a:ext cx="98644" cy="98234"/>
                </a:xfrm>
                <a:custGeom>
                  <a:avLst/>
                  <a:gdLst>
                    <a:gd name="connsiteX0" fmla="*/ 98645 w 98644"/>
                    <a:gd name="connsiteY0" fmla="*/ 0 h 98234"/>
                    <a:gd name="connsiteX1" fmla="*/ 11205 w 98644"/>
                    <a:gd name="connsiteY1" fmla="*/ 70676 h 98234"/>
                    <a:gd name="connsiteX2" fmla="*/ 19715 w 98644"/>
                    <a:gd name="connsiteY2" fmla="*/ 98235 h 98234"/>
                    <a:gd name="connsiteX3" fmla="*/ 1363 w 98644"/>
                    <a:gd name="connsiteY3" fmla="*/ 64135 h 98234"/>
                    <a:gd name="connsiteX4" fmla="*/ 98645 w 98644"/>
                    <a:gd name="connsiteY4" fmla="*/ 0 h 98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644" h="98234">
                      <a:moveTo>
                        <a:pt x="98645" y="0"/>
                      </a:moveTo>
                      <a:cubicBezTo>
                        <a:pt x="98645" y="0"/>
                        <a:pt x="21239" y="49593"/>
                        <a:pt x="11205" y="70676"/>
                      </a:cubicBezTo>
                      <a:cubicBezTo>
                        <a:pt x="1172" y="91758"/>
                        <a:pt x="19715" y="98235"/>
                        <a:pt x="19715" y="98235"/>
                      </a:cubicBezTo>
                      <a:cubicBezTo>
                        <a:pt x="19715" y="98235"/>
                        <a:pt x="-6130" y="89535"/>
                        <a:pt x="1363" y="64135"/>
                      </a:cubicBezTo>
                      <a:cubicBezTo>
                        <a:pt x="12983" y="25083"/>
                        <a:pt x="98645" y="0"/>
                        <a:pt x="98645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0" name="Freeform: Shape 4259">
                  <a:extLst>
                    <a:ext uri="{FF2B5EF4-FFF2-40B4-BE49-F238E27FC236}">
                      <a16:creationId xmlns:a16="http://schemas.microsoft.com/office/drawing/2014/main" id="{09CAB2AB-72C8-45B1-8326-99B5367B36D8}"/>
                    </a:ext>
                  </a:extLst>
                </p:cNvPr>
                <p:cNvSpPr/>
                <p:nvPr/>
              </p:nvSpPr>
              <p:spPr>
                <a:xfrm>
                  <a:off x="9006395" y="3937698"/>
                  <a:ext cx="774001" cy="399605"/>
                </a:xfrm>
                <a:custGeom>
                  <a:avLst/>
                  <a:gdLst>
                    <a:gd name="connsiteX0" fmla="*/ 0 w 774001"/>
                    <a:gd name="connsiteY0" fmla="*/ 207645 h 399605"/>
                    <a:gd name="connsiteX1" fmla="*/ 358267 w 774001"/>
                    <a:gd name="connsiteY1" fmla="*/ 209677 h 399605"/>
                    <a:gd name="connsiteX2" fmla="*/ 358204 w 774001"/>
                    <a:gd name="connsiteY2" fmla="*/ 216281 h 399605"/>
                    <a:gd name="connsiteX3" fmla="*/ 310388 w 774001"/>
                    <a:gd name="connsiteY3" fmla="*/ 300927 h 399605"/>
                    <a:gd name="connsiteX4" fmla="*/ 279400 w 774001"/>
                    <a:gd name="connsiteY4" fmla="*/ 308229 h 399605"/>
                    <a:gd name="connsiteX5" fmla="*/ 324422 w 774001"/>
                    <a:gd name="connsiteY5" fmla="*/ 311086 h 399605"/>
                    <a:gd name="connsiteX6" fmla="*/ 358204 w 774001"/>
                    <a:gd name="connsiteY6" fmla="*/ 217996 h 399605"/>
                    <a:gd name="connsiteX7" fmla="*/ 357188 w 774001"/>
                    <a:gd name="connsiteY7" fmla="*/ 399605 h 399605"/>
                    <a:gd name="connsiteX8" fmla="*/ 385826 w 774001"/>
                    <a:gd name="connsiteY8" fmla="*/ 399605 h 399605"/>
                    <a:gd name="connsiteX9" fmla="*/ 386906 w 774001"/>
                    <a:gd name="connsiteY9" fmla="*/ 209804 h 399605"/>
                    <a:gd name="connsiteX10" fmla="*/ 386906 w 774001"/>
                    <a:gd name="connsiteY10" fmla="*/ 209804 h 399605"/>
                    <a:gd name="connsiteX11" fmla="*/ 393065 w 774001"/>
                    <a:gd name="connsiteY11" fmla="*/ 209867 h 399605"/>
                    <a:gd name="connsiteX12" fmla="*/ 488188 w 774001"/>
                    <a:gd name="connsiteY12" fmla="*/ 266573 h 399605"/>
                    <a:gd name="connsiteX13" fmla="*/ 484505 w 774001"/>
                    <a:gd name="connsiteY13" fmla="*/ 294577 h 399605"/>
                    <a:gd name="connsiteX14" fmla="*/ 496951 w 774001"/>
                    <a:gd name="connsiteY14" fmla="*/ 258699 h 399605"/>
                    <a:gd name="connsiteX15" fmla="*/ 396049 w 774001"/>
                    <a:gd name="connsiteY15" fmla="*/ 209931 h 399605"/>
                    <a:gd name="connsiteX16" fmla="*/ 774002 w 774001"/>
                    <a:gd name="connsiteY16" fmla="*/ 212090 h 399605"/>
                    <a:gd name="connsiteX17" fmla="*/ 774002 w 774001"/>
                    <a:gd name="connsiteY17" fmla="*/ 184214 h 399605"/>
                    <a:gd name="connsiteX18" fmla="*/ 387160 w 774001"/>
                    <a:gd name="connsiteY18" fmla="*/ 181991 h 399605"/>
                    <a:gd name="connsiteX19" fmla="*/ 388176 w 774001"/>
                    <a:gd name="connsiteY19" fmla="*/ 0 h 399605"/>
                    <a:gd name="connsiteX20" fmla="*/ 359537 w 774001"/>
                    <a:gd name="connsiteY20" fmla="*/ 0 h 399605"/>
                    <a:gd name="connsiteX21" fmla="*/ 358522 w 774001"/>
                    <a:gd name="connsiteY21" fmla="*/ 175705 h 399605"/>
                    <a:gd name="connsiteX22" fmla="*/ 317754 w 774001"/>
                    <a:gd name="connsiteY22" fmla="*/ 83312 h 399605"/>
                    <a:gd name="connsiteX23" fmla="*/ 273431 w 774001"/>
                    <a:gd name="connsiteY23" fmla="*/ 89154 h 399605"/>
                    <a:gd name="connsiteX24" fmla="*/ 304483 w 774001"/>
                    <a:gd name="connsiteY24" fmla="*/ 94488 h 399605"/>
                    <a:gd name="connsiteX25" fmla="*/ 358522 w 774001"/>
                    <a:gd name="connsiteY25" fmla="*/ 176530 h 399605"/>
                    <a:gd name="connsiteX26" fmla="*/ 358458 w 774001"/>
                    <a:gd name="connsiteY26" fmla="*/ 181864 h 399605"/>
                    <a:gd name="connsiteX27" fmla="*/ 64 w 774001"/>
                    <a:gd name="connsiteY27" fmla="*/ 179832 h 399605"/>
                    <a:gd name="connsiteX28" fmla="*/ 64 w 774001"/>
                    <a:gd name="connsiteY28" fmla="*/ 207645 h 399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74001" h="399605">
                      <a:moveTo>
                        <a:pt x="0" y="207645"/>
                      </a:moveTo>
                      <a:lnTo>
                        <a:pt x="358267" y="209677"/>
                      </a:lnTo>
                      <a:lnTo>
                        <a:pt x="358204" y="216281"/>
                      </a:lnTo>
                      <a:cubicBezTo>
                        <a:pt x="352870" y="228092"/>
                        <a:pt x="325692" y="287401"/>
                        <a:pt x="310388" y="300927"/>
                      </a:cubicBezTo>
                      <a:cubicBezTo>
                        <a:pt x="296164" y="313499"/>
                        <a:pt x="283273" y="309817"/>
                        <a:pt x="279400" y="308229"/>
                      </a:cubicBezTo>
                      <a:cubicBezTo>
                        <a:pt x="285179" y="310769"/>
                        <a:pt x="311468" y="321501"/>
                        <a:pt x="324422" y="311086"/>
                      </a:cubicBezTo>
                      <a:cubicBezTo>
                        <a:pt x="337122" y="300863"/>
                        <a:pt x="354076" y="234760"/>
                        <a:pt x="358204" y="217996"/>
                      </a:cubicBezTo>
                      <a:lnTo>
                        <a:pt x="357188" y="399605"/>
                      </a:lnTo>
                      <a:lnTo>
                        <a:pt x="385826" y="399605"/>
                      </a:lnTo>
                      <a:lnTo>
                        <a:pt x="386906" y="209804"/>
                      </a:lnTo>
                      <a:lnTo>
                        <a:pt x="386906" y="209804"/>
                      </a:lnTo>
                      <a:lnTo>
                        <a:pt x="393065" y="209867"/>
                      </a:lnTo>
                      <a:cubicBezTo>
                        <a:pt x="404495" y="215138"/>
                        <a:pt x="476314" y="248666"/>
                        <a:pt x="488188" y="266573"/>
                      </a:cubicBezTo>
                      <a:cubicBezTo>
                        <a:pt x="499428" y="283464"/>
                        <a:pt x="487744" y="292545"/>
                        <a:pt x="484505" y="294577"/>
                      </a:cubicBezTo>
                      <a:cubicBezTo>
                        <a:pt x="488569" y="292227"/>
                        <a:pt x="506857" y="280098"/>
                        <a:pt x="496951" y="258699"/>
                      </a:cubicBezTo>
                      <a:cubicBezTo>
                        <a:pt x="482219" y="226695"/>
                        <a:pt x="414211" y="213042"/>
                        <a:pt x="396049" y="209931"/>
                      </a:cubicBezTo>
                      <a:lnTo>
                        <a:pt x="774002" y="212090"/>
                      </a:lnTo>
                      <a:lnTo>
                        <a:pt x="774002" y="184214"/>
                      </a:lnTo>
                      <a:lnTo>
                        <a:pt x="387160" y="181991"/>
                      </a:lnTo>
                      <a:lnTo>
                        <a:pt x="388176" y="0"/>
                      </a:lnTo>
                      <a:lnTo>
                        <a:pt x="359537" y="0"/>
                      </a:lnTo>
                      <a:lnTo>
                        <a:pt x="358522" y="175705"/>
                      </a:lnTo>
                      <a:cubicBezTo>
                        <a:pt x="354585" y="163322"/>
                        <a:pt x="331724" y="93091"/>
                        <a:pt x="317754" y="83312"/>
                      </a:cubicBezTo>
                      <a:cubicBezTo>
                        <a:pt x="304419" y="73978"/>
                        <a:pt x="279718" y="85852"/>
                        <a:pt x="273431" y="89154"/>
                      </a:cubicBezTo>
                      <a:cubicBezTo>
                        <a:pt x="277559" y="87249"/>
                        <a:pt x="289814" y="83248"/>
                        <a:pt x="304483" y="94488"/>
                      </a:cubicBezTo>
                      <a:cubicBezTo>
                        <a:pt x="321184" y="107315"/>
                        <a:pt x="353759" y="167577"/>
                        <a:pt x="358522" y="176530"/>
                      </a:cubicBezTo>
                      <a:lnTo>
                        <a:pt x="358458" y="181864"/>
                      </a:lnTo>
                      <a:lnTo>
                        <a:pt x="64" y="179832"/>
                      </a:lnTo>
                      <a:lnTo>
                        <a:pt x="64" y="207645"/>
                      </a:ln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236" name="Graphic 1">
              <a:extLst>
                <a:ext uri="{FF2B5EF4-FFF2-40B4-BE49-F238E27FC236}">
                  <a16:creationId xmlns:a16="http://schemas.microsoft.com/office/drawing/2014/main" id="{E673B910-F1B1-45A3-B34E-AFD9F3BC2B12}"/>
                </a:ext>
              </a:extLst>
            </p:cNvPr>
            <p:cNvGrpSpPr/>
            <p:nvPr/>
          </p:nvGrpSpPr>
          <p:grpSpPr>
            <a:xfrm>
              <a:off x="8830532" y="4335463"/>
              <a:ext cx="1202308" cy="146177"/>
              <a:chOff x="8830532" y="4335463"/>
              <a:chExt cx="1202308" cy="146177"/>
            </a:xfrm>
            <a:solidFill>
              <a:schemeClr val="accent1"/>
            </a:solidFill>
          </p:grpSpPr>
          <p:sp>
            <p:nvSpPr>
              <p:cNvPr id="4238" name="Freeform: Shape 4237">
                <a:extLst>
                  <a:ext uri="{FF2B5EF4-FFF2-40B4-BE49-F238E27FC236}">
                    <a16:creationId xmlns:a16="http://schemas.microsoft.com/office/drawing/2014/main" id="{2F1D2D04-42E9-4ACA-9479-F32E741B5B45}"/>
                  </a:ext>
                </a:extLst>
              </p:cNvPr>
              <p:cNvSpPr/>
              <p:nvPr/>
            </p:nvSpPr>
            <p:spPr>
              <a:xfrm rot="-10800000">
                <a:off x="8830532" y="4335463"/>
                <a:ext cx="1202308" cy="146176"/>
              </a:xfrm>
              <a:custGeom>
                <a:avLst/>
                <a:gdLst>
                  <a:gd name="connsiteX0" fmla="*/ 0 w 1202308"/>
                  <a:gd name="connsiteY0" fmla="*/ 0 h 146176"/>
                  <a:gd name="connsiteX1" fmla="*/ 1202309 w 1202308"/>
                  <a:gd name="connsiteY1" fmla="*/ 0 h 146176"/>
                  <a:gd name="connsiteX2" fmla="*/ 1202309 w 1202308"/>
                  <a:gd name="connsiteY2" fmla="*/ 146177 h 146176"/>
                  <a:gd name="connsiteX3" fmla="*/ 0 w 1202308"/>
                  <a:gd name="connsiteY3" fmla="*/ 146177 h 14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2308" h="146176">
                    <a:moveTo>
                      <a:pt x="0" y="0"/>
                    </a:moveTo>
                    <a:lnTo>
                      <a:pt x="1202309" y="0"/>
                    </a:lnTo>
                    <a:lnTo>
                      <a:pt x="1202309" y="146177"/>
                    </a:lnTo>
                    <a:lnTo>
                      <a:pt x="0" y="14617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239" name="Graphic 1">
                <a:extLst>
                  <a:ext uri="{FF2B5EF4-FFF2-40B4-BE49-F238E27FC236}">
                    <a16:creationId xmlns:a16="http://schemas.microsoft.com/office/drawing/2014/main" id="{35BF77A4-3209-4809-9DA4-3D823881BF1B}"/>
                  </a:ext>
                </a:extLst>
              </p:cNvPr>
              <p:cNvGrpSpPr/>
              <p:nvPr/>
            </p:nvGrpSpPr>
            <p:grpSpPr>
              <a:xfrm>
                <a:off x="8879903" y="4340161"/>
                <a:ext cx="1130045" cy="123825"/>
                <a:chOff x="8879903" y="4340161"/>
                <a:chExt cx="1130045" cy="123825"/>
              </a:xfrm>
              <a:solidFill>
                <a:srgbClr val="C6BDA8"/>
              </a:solidFill>
            </p:grpSpPr>
            <p:sp>
              <p:nvSpPr>
                <p:cNvPr id="4240" name="Freeform: Shape 4239">
                  <a:extLst>
                    <a:ext uri="{FF2B5EF4-FFF2-40B4-BE49-F238E27FC236}">
                      <a16:creationId xmlns:a16="http://schemas.microsoft.com/office/drawing/2014/main" id="{EA736607-5ED6-455E-B877-131D40F69E4D}"/>
                    </a:ext>
                  </a:extLst>
                </p:cNvPr>
                <p:cNvSpPr/>
                <p:nvPr/>
              </p:nvSpPr>
              <p:spPr>
                <a:xfrm>
                  <a:off x="9950957" y="4369625"/>
                  <a:ext cx="58991" cy="60071"/>
                </a:xfrm>
                <a:custGeom>
                  <a:avLst/>
                  <a:gdLst>
                    <a:gd name="connsiteX0" fmla="*/ 3747 w 58991"/>
                    <a:gd name="connsiteY0" fmla="*/ 7938 h 60071"/>
                    <a:gd name="connsiteX1" fmla="*/ 11621 w 58991"/>
                    <a:gd name="connsiteY1" fmla="*/ 27432 h 60071"/>
                    <a:gd name="connsiteX2" fmla="*/ 0 w 58991"/>
                    <a:gd name="connsiteY2" fmla="*/ 45021 h 60071"/>
                    <a:gd name="connsiteX3" fmla="*/ 21019 w 58991"/>
                    <a:gd name="connsiteY3" fmla="*/ 43561 h 60071"/>
                    <a:gd name="connsiteX4" fmla="*/ 34163 w 58991"/>
                    <a:gd name="connsiteY4" fmla="*/ 60071 h 60071"/>
                    <a:gd name="connsiteX5" fmla="*/ 39243 w 58991"/>
                    <a:gd name="connsiteY5" fmla="*/ 39624 h 60071"/>
                    <a:gd name="connsiteX6" fmla="*/ 58992 w 58991"/>
                    <a:gd name="connsiteY6" fmla="*/ 32258 h 60071"/>
                    <a:gd name="connsiteX7" fmla="*/ 41149 w 58991"/>
                    <a:gd name="connsiteY7" fmla="*/ 21082 h 60071"/>
                    <a:gd name="connsiteX8" fmla="*/ 40260 w 58991"/>
                    <a:gd name="connsiteY8" fmla="*/ 0 h 60071"/>
                    <a:gd name="connsiteX9" fmla="*/ 24067 w 58991"/>
                    <a:gd name="connsiteY9" fmla="*/ 13526 h 6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1">
                      <a:moveTo>
                        <a:pt x="3747" y="7938"/>
                      </a:moveTo>
                      <a:lnTo>
                        <a:pt x="11621" y="27432"/>
                      </a:lnTo>
                      <a:lnTo>
                        <a:pt x="0" y="45021"/>
                      </a:lnTo>
                      <a:lnTo>
                        <a:pt x="21019" y="43561"/>
                      </a:lnTo>
                      <a:lnTo>
                        <a:pt x="34163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9" y="21082"/>
                      </a:lnTo>
                      <a:lnTo>
                        <a:pt x="40260" y="0"/>
                      </a:lnTo>
                      <a:lnTo>
                        <a:pt x="24067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1" name="Freeform: Shape 4240">
                  <a:extLst>
                    <a:ext uri="{FF2B5EF4-FFF2-40B4-BE49-F238E27FC236}">
                      <a16:creationId xmlns:a16="http://schemas.microsoft.com/office/drawing/2014/main" id="{A7A34715-4470-4441-9400-E3D1DCF5FEAB}"/>
                    </a:ext>
                  </a:extLst>
                </p:cNvPr>
                <p:cNvSpPr/>
                <p:nvPr/>
              </p:nvSpPr>
              <p:spPr>
                <a:xfrm>
                  <a:off x="9846881" y="4403915"/>
                  <a:ext cx="58991" cy="60070"/>
                </a:xfrm>
                <a:custGeom>
                  <a:avLst/>
                  <a:gdLst>
                    <a:gd name="connsiteX0" fmla="*/ 3747 w 58991"/>
                    <a:gd name="connsiteY0" fmla="*/ 7874 h 60070"/>
                    <a:gd name="connsiteX1" fmla="*/ 11621 w 58991"/>
                    <a:gd name="connsiteY1" fmla="*/ 27432 h 60070"/>
                    <a:gd name="connsiteX2" fmla="*/ 0 w 58991"/>
                    <a:gd name="connsiteY2" fmla="*/ 45021 h 60070"/>
                    <a:gd name="connsiteX3" fmla="*/ 21019 w 58991"/>
                    <a:gd name="connsiteY3" fmla="*/ 43561 h 60070"/>
                    <a:gd name="connsiteX4" fmla="*/ 34100 w 58991"/>
                    <a:gd name="connsiteY4" fmla="*/ 60071 h 60070"/>
                    <a:gd name="connsiteX5" fmla="*/ 39243 w 58991"/>
                    <a:gd name="connsiteY5" fmla="*/ 39624 h 60070"/>
                    <a:gd name="connsiteX6" fmla="*/ 58992 w 58991"/>
                    <a:gd name="connsiteY6" fmla="*/ 32258 h 60070"/>
                    <a:gd name="connsiteX7" fmla="*/ 41149 w 58991"/>
                    <a:gd name="connsiteY7" fmla="*/ 21082 h 60070"/>
                    <a:gd name="connsiteX8" fmla="*/ 40260 w 58991"/>
                    <a:gd name="connsiteY8" fmla="*/ 0 h 60070"/>
                    <a:gd name="connsiteX9" fmla="*/ 24067 w 58991"/>
                    <a:gd name="connsiteY9" fmla="*/ 13525 h 60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0">
                      <a:moveTo>
                        <a:pt x="3747" y="7874"/>
                      </a:moveTo>
                      <a:lnTo>
                        <a:pt x="11621" y="27432"/>
                      </a:lnTo>
                      <a:lnTo>
                        <a:pt x="0" y="45021"/>
                      </a:lnTo>
                      <a:lnTo>
                        <a:pt x="21019" y="43561"/>
                      </a:lnTo>
                      <a:lnTo>
                        <a:pt x="34100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9" y="21082"/>
                      </a:lnTo>
                      <a:lnTo>
                        <a:pt x="40260" y="0"/>
                      </a:lnTo>
                      <a:lnTo>
                        <a:pt x="24067" y="13525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2" name="Freeform: Shape 4241">
                  <a:extLst>
                    <a:ext uri="{FF2B5EF4-FFF2-40B4-BE49-F238E27FC236}">
                      <a16:creationId xmlns:a16="http://schemas.microsoft.com/office/drawing/2014/main" id="{C70AF4C8-7A5E-4753-9D6E-8EFF718B8DE3}"/>
                    </a:ext>
                  </a:extLst>
                </p:cNvPr>
                <p:cNvSpPr/>
                <p:nvPr/>
              </p:nvSpPr>
              <p:spPr>
                <a:xfrm>
                  <a:off x="9761601" y="4340161"/>
                  <a:ext cx="59055" cy="60007"/>
                </a:xfrm>
                <a:custGeom>
                  <a:avLst/>
                  <a:gdLst>
                    <a:gd name="connsiteX0" fmla="*/ 3810 w 59055"/>
                    <a:gd name="connsiteY0" fmla="*/ 7874 h 60007"/>
                    <a:gd name="connsiteX1" fmla="*/ 11684 w 59055"/>
                    <a:gd name="connsiteY1" fmla="*/ 27432 h 60007"/>
                    <a:gd name="connsiteX2" fmla="*/ 0 w 59055"/>
                    <a:gd name="connsiteY2" fmla="*/ 44958 h 60007"/>
                    <a:gd name="connsiteX3" fmla="*/ 21082 w 59055"/>
                    <a:gd name="connsiteY3" fmla="*/ 43561 h 60007"/>
                    <a:gd name="connsiteX4" fmla="*/ 34163 w 59055"/>
                    <a:gd name="connsiteY4" fmla="*/ 60008 h 60007"/>
                    <a:gd name="connsiteX5" fmla="*/ 39306 w 59055"/>
                    <a:gd name="connsiteY5" fmla="*/ 39560 h 60007"/>
                    <a:gd name="connsiteX6" fmla="*/ 59055 w 59055"/>
                    <a:gd name="connsiteY6" fmla="*/ 32195 h 60007"/>
                    <a:gd name="connsiteX7" fmla="*/ 41148 w 59055"/>
                    <a:gd name="connsiteY7" fmla="*/ 21018 h 60007"/>
                    <a:gd name="connsiteX8" fmla="*/ 40259 w 59055"/>
                    <a:gd name="connsiteY8" fmla="*/ 0 h 60007"/>
                    <a:gd name="connsiteX9" fmla="*/ 24130 w 59055"/>
                    <a:gd name="connsiteY9" fmla="*/ 13526 h 60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9055" h="60007">
                      <a:moveTo>
                        <a:pt x="3810" y="7874"/>
                      </a:moveTo>
                      <a:lnTo>
                        <a:pt x="11684" y="27432"/>
                      </a:lnTo>
                      <a:lnTo>
                        <a:pt x="0" y="44958"/>
                      </a:lnTo>
                      <a:lnTo>
                        <a:pt x="21082" y="43561"/>
                      </a:lnTo>
                      <a:lnTo>
                        <a:pt x="34163" y="60008"/>
                      </a:lnTo>
                      <a:lnTo>
                        <a:pt x="39306" y="39560"/>
                      </a:lnTo>
                      <a:lnTo>
                        <a:pt x="59055" y="32195"/>
                      </a:lnTo>
                      <a:lnTo>
                        <a:pt x="41148" y="21018"/>
                      </a:lnTo>
                      <a:lnTo>
                        <a:pt x="40259" y="0"/>
                      </a:lnTo>
                      <a:lnTo>
                        <a:pt x="24130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3" name="Freeform: Shape 4242">
                  <a:extLst>
                    <a:ext uri="{FF2B5EF4-FFF2-40B4-BE49-F238E27FC236}">
                      <a16:creationId xmlns:a16="http://schemas.microsoft.com/office/drawing/2014/main" id="{2F9970F7-D0B1-434A-9ADD-15414C578F1A}"/>
                    </a:ext>
                  </a:extLst>
                </p:cNvPr>
                <p:cNvSpPr/>
                <p:nvPr/>
              </p:nvSpPr>
              <p:spPr>
                <a:xfrm>
                  <a:off x="9638220" y="4403915"/>
                  <a:ext cx="58991" cy="60070"/>
                </a:xfrm>
                <a:custGeom>
                  <a:avLst/>
                  <a:gdLst>
                    <a:gd name="connsiteX0" fmla="*/ 3747 w 58991"/>
                    <a:gd name="connsiteY0" fmla="*/ 7874 h 60070"/>
                    <a:gd name="connsiteX1" fmla="*/ 11621 w 58991"/>
                    <a:gd name="connsiteY1" fmla="*/ 27432 h 60070"/>
                    <a:gd name="connsiteX2" fmla="*/ 0 w 58991"/>
                    <a:gd name="connsiteY2" fmla="*/ 45021 h 60070"/>
                    <a:gd name="connsiteX3" fmla="*/ 21019 w 58991"/>
                    <a:gd name="connsiteY3" fmla="*/ 43561 h 60070"/>
                    <a:gd name="connsiteX4" fmla="*/ 34099 w 58991"/>
                    <a:gd name="connsiteY4" fmla="*/ 60071 h 60070"/>
                    <a:gd name="connsiteX5" fmla="*/ 39243 w 58991"/>
                    <a:gd name="connsiteY5" fmla="*/ 39624 h 60070"/>
                    <a:gd name="connsiteX6" fmla="*/ 58992 w 58991"/>
                    <a:gd name="connsiteY6" fmla="*/ 32258 h 60070"/>
                    <a:gd name="connsiteX7" fmla="*/ 41149 w 58991"/>
                    <a:gd name="connsiteY7" fmla="*/ 21082 h 60070"/>
                    <a:gd name="connsiteX8" fmla="*/ 40196 w 58991"/>
                    <a:gd name="connsiteY8" fmla="*/ 0 h 60070"/>
                    <a:gd name="connsiteX9" fmla="*/ 24067 w 58991"/>
                    <a:gd name="connsiteY9" fmla="*/ 13525 h 60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0">
                      <a:moveTo>
                        <a:pt x="3747" y="7874"/>
                      </a:moveTo>
                      <a:lnTo>
                        <a:pt x="11621" y="27432"/>
                      </a:lnTo>
                      <a:lnTo>
                        <a:pt x="0" y="45021"/>
                      </a:lnTo>
                      <a:lnTo>
                        <a:pt x="21019" y="43561"/>
                      </a:lnTo>
                      <a:lnTo>
                        <a:pt x="34099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9" y="21082"/>
                      </a:lnTo>
                      <a:lnTo>
                        <a:pt x="40196" y="0"/>
                      </a:lnTo>
                      <a:lnTo>
                        <a:pt x="24067" y="13525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4" name="Freeform: Shape 4243">
                  <a:extLst>
                    <a:ext uri="{FF2B5EF4-FFF2-40B4-BE49-F238E27FC236}">
                      <a16:creationId xmlns:a16="http://schemas.microsoft.com/office/drawing/2014/main" id="{54A466BC-3332-4438-804A-99CB24AE0FB8}"/>
                    </a:ext>
                  </a:extLst>
                </p:cNvPr>
                <p:cNvSpPr/>
                <p:nvPr/>
              </p:nvSpPr>
              <p:spPr>
                <a:xfrm>
                  <a:off x="9585706" y="4358068"/>
                  <a:ext cx="58990" cy="60071"/>
                </a:xfrm>
                <a:custGeom>
                  <a:avLst/>
                  <a:gdLst>
                    <a:gd name="connsiteX0" fmla="*/ 3746 w 58990"/>
                    <a:gd name="connsiteY0" fmla="*/ 7874 h 60071"/>
                    <a:gd name="connsiteX1" fmla="*/ 11620 w 58990"/>
                    <a:gd name="connsiteY1" fmla="*/ 27432 h 60071"/>
                    <a:gd name="connsiteX2" fmla="*/ 0 w 58990"/>
                    <a:gd name="connsiteY2" fmla="*/ 45022 h 60071"/>
                    <a:gd name="connsiteX3" fmla="*/ 21018 w 58990"/>
                    <a:gd name="connsiteY3" fmla="*/ 43561 h 60071"/>
                    <a:gd name="connsiteX4" fmla="*/ 34162 w 58990"/>
                    <a:gd name="connsiteY4" fmla="*/ 60071 h 60071"/>
                    <a:gd name="connsiteX5" fmla="*/ 39243 w 58990"/>
                    <a:gd name="connsiteY5" fmla="*/ 39624 h 60071"/>
                    <a:gd name="connsiteX6" fmla="*/ 58991 w 58990"/>
                    <a:gd name="connsiteY6" fmla="*/ 32258 h 60071"/>
                    <a:gd name="connsiteX7" fmla="*/ 41148 w 58990"/>
                    <a:gd name="connsiteY7" fmla="*/ 21082 h 60071"/>
                    <a:gd name="connsiteX8" fmla="*/ 40259 w 58990"/>
                    <a:gd name="connsiteY8" fmla="*/ 0 h 60071"/>
                    <a:gd name="connsiteX9" fmla="*/ 24066 w 58990"/>
                    <a:gd name="connsiteY9" fmla="*/ 13526 h 6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0" h="60071">
                      <a:moveTo>
                        <a:pt x="3746" y="7874"/>
                      </a:moveTo>
                      <a:lnTo>
                        <a:pt x="11620" y="27432"/>
                      </a:lnTo>
                      <a:lnTo>
                        <a:pt x="0" y="45022"/>
                      </a:lnTo>
                      <a:lnTo>
                        <a:pt x="21018" y="43561"/>
                      </a:lnTo>
                      <a:lnTo>
                        <a:pt x="34162" y="60071"/>
                      </a:lnTo>
                      <a:lnTo>
                        <a:pt x="39243" y="39624"/>
                      </a:lnTo>
                      <a:lnTo>
                        <a:pt x="58991" y="32258"/>
                      </a:lnTo>
                      <a:lnTo>
                        <a:pt x="41148" y="21082"/>
                      </a:lnTo>
                      <a:lnTo>
                        <a:pt x="40259" y="0"/>
                      </a:lnTo>
                      <a:lnTo>
                        <a:pt x="24066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5" name="Freeform: Shape 4244">
                  <a:extLst>
                    <a:ext uri="{FF2B5EF4-FFF2-40B4-BE49-F238E27FC236}">
                      <a16:creationId xmlns:a16="http://schemas.microsoft.com/office/drawing/2014/main" id="{1C181572-2523-41CD-9CE5-C417AFDCFCF2}"/>
                    </a:ext>
                  </a:extLst>
                </p:cNvPr>
                <p:cNvSpPr/>
                <p:nvPr/>
              </p:nvSpPr>
              <p:spPr>
                <a:xfrm>
                  <a:off x="9464675" y="4396866"/>
                  <a:ext cx="58991" cy="60007"/>
                </a:xfrm>
                <a:custGeom>
                  <a:avLst/>
                  <a:gdLst>
                    <a:gd name="connsiteX0" fmla="*/ 3810 w 58991"/>
                    <a:gd name="connsiteY0" fmla="*/ 7874 h 60007"/>
                    <a:gd name="connsiteX1" fmla="*/ 11620 w 58991"/>
                    <a:gd name="connsiteY1" fmla="*/ 27432 h 60007"/>
                    <a:gd name="connsiteX2" fmla="*/ 0 w 58991"/>
                    <a:gd name="connsiteY2" fmla="*/ 44958 h 60007"/>
                    <a:gd name="connsiteX3" fmla="*/ 21019 w 58991"/>
                    <a:gd name="connsiteY3" fmla="*/ 43498 h 60007"/>
                    <a:gd name="connsiteX4" fmla="*/ 34163 w 58991"/>
                    <a:gd name="connsiteY4" fmla="*/ 60008 h 60007"/>
                    <a:gd name="connsiteX5" fmla="*/ 39243 w 58991"/>
                    <a:gd name="connsiteY5" fmla="*/ 39561 h 60007"/>
                    <a:gd name="connsiteX6" fmla="*/ 58992 w 58991"/>
                    <a:gd name="connsiteY6" fmla="*/ 32195 h 60007"/>
                    <a:gd name="connsiteX7" fmla="*/ 41148 w 58991"/>
                    <a:gd name="connsiteY7" fmla="*/ 21018 h 60007"/>
                    <a:gd name="connsiteX8" fmla="*/ 40259 w 58991"/>
                    <a:gd name="connsiteY8" fmla="*/ 0 h 60007"/>
                    <a:gd name="connsiteX9" fmla="*/ 24067 w 58991"/>
                    <a:gd name="connsiteY9" fmla="*/ 13526 h 60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07">
                      <a:moveTo>
                        <a:pt x="3810" y="7874"/>
                      </a:moveTo>
                      <a:lnTo>
                        <a:pt x="11620" y="27432"/>
                      </a:lnTo>
                      <a:lnTo>
                        <a:pt x="0" y="44958"/>
                      </a:lnTo>
                      <a:lnTo>
                        <a:pt x="21019" y="43498"/>
                      </a:lnTo>
                      <a:lnTo>
                        <a:pt x="34163" y="60008"/>
                      </a:lnTo>
                      <a:lnTo>
                        <a:pt x="39243" y="39561"/>
                      </a:lnTo>
                      <a:lnTo>
                        <a:pt x="58992" y="32195"/>
                      </a:lnTo>
                      <a:lnTo>
                        <a:pt x="41148" y="21018"/>
                      </a:lnTo>
                      <a:lnTo>
                        <a:pt x="40259" y="0"/>
                      </a:lnTo>
                      <a:lnTo>
                        <a:pt x="24067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6" name="Freeform: Shape 4245">
                  <a:extLst>
                    <a:ext uri="{FF2B5EF4-FFF2-40B4-BE49-F238E27FC236}">
                      <a16:creationId xmlns:a16="http://schemas.microsoft.com/office/drawing/2014/main" id="{19FADE57-B906-44DB-88B6-9273E717D26D}"/>
                    </a:ext>
                  </a:extLst>
                </p:cNvPr>
                <p:cNvSpPr/>
                <p:nvPr/>
              </p:nvSpPr>
              <p:spPr>
                <a:xfrm>
                  <a:off x="9363900" y="4354893"/>
                  <a:ext cx="58991" cy="60007"/>
                </a:xfrm>
                <a:custGeom>
                  <a:avLst/>
                  <a:gdLst>
                    <a:gd name="connsiteX0" fmla="*/ 3746 w 58991"/>
                    <a:gd name="connsiteY0" fmla="*/ 7874 h 60007"/>
                    <a:gd name="connsiteX1" fmla="*/ 11620 w 58991"/>
                    <a:gd name="connsiteY1" fmla="*/ 27432 h 60007"/>
                    <a:gd name="connsiteX2" fmla="*/ 0 w 58991"/>
                    <a:gd name="connsiteY2" fmla="*/ 44958 h 60007"/>
                    <a:gd name="connsiteX3" fmla="*/ 21018 w 58991"/>
                    <a:gd name="connsiteY3" fmla="*/ 43497 h 60007"/>
                    <a:gd name="connsiteX4" fmla="*/ 34099 w 58991"/>
                    <a:gd name="connsiteY4" fmla="*/ 60008 h 60007"/>
                    <a:gd name="connsiteX5" fmla="*/ 39243 w 58991"/>
                    <a:gd name="connsiteY5" fmla="*/ 39560 h 60007"/>
                    <a:gd name="connsiteX6" fmla="*/ 58992 w 58991"/>
                    <a:gd name="connsiteY6" fmla="*/ 32195 h 60007"/>
                    <a:gd name="connsiteX7" fmla="*/ 41148 w 58991"/>
                    <a:gd name="connsiteY7" fmla="*/ 21018 h 60007"/>
                    <a:gd name="connsiteX8" fmla="*/ 40195 w 58991"/>
                    <a:gd name="connsiteY8" fmla="*/ 0 h 60007"/>
                    <a:gd name="connsiteX9" fmla="*/ 24067 w 58991"/>
                    <a:gd name="connsiteY9" fmla="*/ 13526 h 60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07">
                      <a:moveTo>
                        <a:pt x="3746" y="7874"/>
                      </a:moveTo>
                      <a:lnTo>
                        <a:pt x="11620" y="27432"/>
                      </a:lnTo>
                      <a:lnTo>
                        <a:pt x="0" y="44958"/>
                      </a:lnTo>
                      <a:lnTo>
                        <a:pt x="21018" y="43497"/>
                      </a:lnTo>
                      <a:lnTo>
                        <a:pt x="34099" y="60008"/>
                      </a:lnTo>
                      <a:lnTo>
                        <a:pt x="39243" y="39560"/>
                      </a:lnTo>
                      <a:lnTo>
                        <a:pt x="58992" y="32195"/>
                      </a:lnTo>
                      <a:lnTo>
                        <a:pt x="41148" y="21018"/>
                      </a:lnTo>
                      <a:lnTo>
                        <a:pt x="40195" y="0"/>
                      </a:lnTo>
                      <a:lnTo>
                        <a:pt x="24067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7" name="Freeform: Shape 4246">
                  <a:extLst>
                    <a:ext uri="{FF2B5EF4-FFF2-40B4-BE49-F238E27FC236}">
                      <a16:creationId xmlns:a16="http://schemas.microsoft.com/office/drawing/2014/main" id="{6460742D-2298-4011-825E-95791A303948}"/>
                    </a:ext>
                  </a:extLst>
                </p:cNvPr>
                <p:cNvSpPr/>
                <p:nvPr/>
              </p:nvSpPr>
              <p:spPr>
                <a:xfrm>
                  <a:off x="9309861" y="4398771"/>
                  <a:ext cx="58991" cy="60071"/>
                </a:xfrm>
                <a:custGeom>
                  <a:avLst/>
                  <a:gdLst>
                    <a:gd name="connsiteX0" fmla="*/ 3746 w 58991"/>
                    <a:gd name="connsiteY0" fmla="*/ 7874 h 60071"/>
                    <a:gd name="connsiteX1" fmla="*/ 11620 w 58991"/>
                    <a:gd name="connsiteY1" fmla="*/ 27432 h 60071"/>
                    <a:gd name="connsiteX2" fmla="*/ 0 w 58991"/>
                    <a:gd name="connsiteY2" fmla="*/ 45022 h 60071"/>
                    <a:gd name="connsiteX3" fmla="*/ 21019 w 58991"/>
                    <a:gd name="connsiteY3" fmla="*/ 43561 h 60071"/>
                    <a:gd name="connsiteX4" fmla="*/ 34099 w 58991"/>
                    <a:gd name="connsiteY4" fmla="*/ 60071 h 60071"/>
                    <a:gd name="connsiteX5" fmla="*/ 39243 w 58991"/>
                    <a:gd name="connsiteY5" fmla="*/ 39624 h 60071"/>
                    <a:gd name="connsiteX6" fmla="*/ 58992 w 58991"/>
                    <a:gd name="connsiteY6" fmla="*/ 32258 h 60071"/>
                    <a:gd name="connsiteX7" fmla="*/ 41148 w 58991"/>
                    <a:gd name="connsiteY7" fmla="*/ 21082 h 60071"/>
                    <a:gd name="connsiteX8" fmla="*/ 40259 w 58991"/>
                    <a:gd name="connsiteY8" fmla="*/ 0 h 60071"/>
                    <a:gd name="connsiteX9" fmla="*/ 24067 w 58991"/>
                    <a:gd name="connsiteY9" fmla="*/ 13526 h 6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1">
                      <a:moveTo>
                        <a:pt x="3746" y="7874"/>
                      </a:moveTo>
                      <a:lnTo>
                        <a:pt x="11620" y="27432"/>
                      </a:lnTo>
                      <a:lnTo>
                        <a:pt x="0" y="45022"/>
                      </a:lnTo>
                      <a:lnTo>
                        <a:pt x="21019" y="43561"/>
                      </a:lnTo>
                      <a:lnTo>
                        <a:pt x="34099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8" y="21082"/>
                      </a:lnTo>
                      <a:lnTo>
                        <a:pt x="40259" y="0"/>
                      </a:lnTo>
                      <a:lnTo>
                        <a:pt x="24067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8" name="Freeform: Shape 4247">
                  <a:extLst>
                    <a:ext uri="{FF2B5EF4-FFF2-40B4-BE49-F238E27FC236}">
                      <a16:creationId xmlns:a16="http://schemas.microsoft.com/office/drawing/2014/main" id="{16AB0300-0EA9-40DD-AB1F-7250A2345F05}"/>
                    </a:ext>
                  </a:extLst>
                </p:cNvPr>
                <p:cNvSpPr/>
                <p:nvPr/>
              </p:nvSpPr>
              <p:spPr>
                <a:xfrm>
                  <a:off x="9138919" y="4341812"/>
                  <a:ext cx="58991" cy="60071"/>
                </a:xfrm>
                <a:custGeom>
                  <a:avLst/>
                  <a:gdLst>
                    <a:gd name="connsiteX0" fmla="*/ 3747 w 58991"/>
                    <a:gd name="connsiteY0" fmla="*/ 7874 h 60071"/>
                    <a:gd name="connsiteX1" fmla="*/ 11621 w 58991"/>
                    <a:gd name="connsiteY1" fmla="*/ 27432 h 60071"/>
                    <a:gd name="connsiteX2" fmla="*/ 0 w 58991"/>
                    <a:gd name="connsiteY2" fmla="*/ 45022 h 60071"/>
                    <a:gd name="connsiteX3" fmla="*/ 21019 w 58991"/>
                    <a:gd name="connsiteY3" fmla="*/ 43561 h 60071"/>
                    <a:gd name="connsiteX4" fmla="*/ 34099 w 58991"/>
                    <a:gd name="connsiteY4" fmla="*/ 60071 h 60071"/>
                    <a:gd name="connsiteX5" fmla="*/ 39243 w 58991"/>
                    <a:gd name="connsiteY5" fmla="*/ 39624 h 60071"/>
                    <a:gd name="connsiteX6" fmla="*/ 58992 w 58991"/>
                    <a:gd name="connsiteY6" fmla="*/ 32258 h 60071"/>
                    <a:gd name="connsiteX7" fmla="*/ 41149 w 58991"/>
                    <a:gd name="connsiteY7" fmla="*/ 21082 h 60071"/>
                    <a:gd name="connsiteX8" fmla="*/ 40260 w 58991"/>
                    <a:gd name="connsiteY8" fmla="*/ 0 h 60071"/>
                    <a:gd name="connsiteX9" fmla="*/ 24067 w 58991"/>
                    <a:gd name="connsiteY9" fmla="*/ 13526 h 6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1">
                      <a:moveTo>
                        <a:pt x="3747" y="7874"/>
                      </a:moveTo>
                      <a:lnTo>
                        <a:pt x="11621" y="27432"/>
                      </a:lnTo>
                      <a:lnTo>
                        <a:pt x="0" y="45022"/>
                      </a:lnTo>
                      <a:lnTo>
                        <a:pt x="21019" y="43561"/>
                      </a:lnTo>
                      <a:lnTo>
                        <a:pt x="34099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9" y="21082"/>
                      </a:lnTo>
                      <a:lnTo>
                        <a:pt x="40260" y="0"/>
                      </a:lnTo>
                      <a:lnTo>
                        <a:pt x="24067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9" name="Freeform: Shape 4248">
                  <a:extLst>
                    <a:ext uri="{FF2B5EF4-FFF2-40B4-BE49-F238E27FC236}">
                      <a16:creationId xmlns:a16="http://schemas.microsoft.com/office/drawing/2014/main" id="{4EA7B57E-BC7A-4118-B85D-793BEE03C2C2}"/>
                    </a:ext>
                  </a:extLst>
                </p:cNvPr>
                <p:cNvSpPr/>
                <p:nvPr/>
              </p:nvSpPr>
              <p:spPr>
                <a:xfrm>
                  <a:off x="9037319" y="4403915"/>
                  <a:ext cx="58991" cy="60070"/>
                </a:xfrm>
                <a:custGeom>
                  <a:avLst/>
                  <a:gdLst>
                    <a:gd name="connsiteX0" fmla="*/ 3747 w 58991"/>
                    <a:gd name="connsiteY0" fmla="*/ 7874 h 60070"/>
                    <a:gd name="connsiteX1" fmla="*/ 11621 w 58991"/>
                    <a:gd name="connsiteY1" fmla="*/ 27432 h 60070"/>
                    <a:gd name="connsiteX2" fmla="*/ 0 w 58991"/>
                    <a:gd name="connsiteY2" fmla="*/ 45021 h 60070"/>
                    <a:gd name="connsiteX3" fmla="*/ 21019 w 58991"/>
                    <a:gd name="connsiteY3" fmla="*/ 43561 h 60070"/>
                    <a:gd name="connsiteX4" fmla="*/ 34099 w 58991"/>
                    <a:gd name="connsiteY4" fmla="*/ 60071 h 60070"/>
                    <a:gd name="connsiteX5" fmla="*/ 39243 w 58991"/>
                    <a:gd name="connsiteY5" fmla="*/ 39624 h 60070"/>
                    <a:gd name="connsiteX6" fmla="*/ 58992 w 58991"/>
                    <a:gd name="connsiteY6" fmla="*/ 32258 h 60070"/>
                    <a:gd name="connsiteX7" fmla="*/ 41149 w 58991"/>
                    <a:gd name="connsiteY7" fmla="*/ 21082 h 60070"/>
                    <a:gd name="connsiteX8" fmla="*/ 40260 w 58991"/>
                    <a:gd name="connsiteY8" fmla="*/ 0 h 60070"/>
                    <a:gd name="connsiteX9" fmla="*/ 24067 w 58991"/>
                    <a:gd name="connsiteY9" fmla="*/ 13525 h 60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0">
                      <a:moveTo>
                        <a:pt x="3747" y="7874"/>
                      </a:moveTo>
                      <a:lnTo>
                        <a:pt x="11621" y="27432"/>
                      </a:lnTo>
                      <a:lnTo>
                        <a:pt x="0" y="45021"/>
                      </a:lnTo>
                      <a:lnTo>
                        <a:pt x="21019" y="43561"/>
                      </a:lnTo>
                      <a:lnTo>
                        <a:pt x="34099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9" y="21082"/>
                      </a:lnTo>
                      <a:lnTo>
                        <a:pt x="40260" y="0"/>
                      </a:lnTo>
                      <a:lnTo>
                        <a:pt x="24067" y="13525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0" name="Freeform: Shape 4249">
                  <a:extLst>
                    <a:ext uri="{FF2B5EF4-FFF2-40B4-BE49-F238E27FC236}">
                      <a16:creationId xmlns:a16="http://schemas.microsoft.com/office/drawing/2014/main" id="{F4C23C68-FF21-4C66-BB8F-37218D8405EE}"/>
                    </a:ext>
                  </a:extLst>
                </p:cNvPr>
                <p:cNvSpPr/>
                <p:nvPr/>
              </p:nvSpPr>
              <p:spPr>
                <a:xfrm>
                  <a:off x="8879903" y="4354893"/>
                  <a:ext cx="58990" cy="60007"/>
                </a:xfrm>
                <a:custGeom>
                  <a:avLst/>
                  <a:gdLst>
                    <a:gd name="connsiteX0" fmla="*/ 3810 w 58990"/>
                    <a:gd name="connsiteY0" fmla="*/ 7874 h 60007"/>
                    <a:gd name="connsiteX1" fmla="*/ 11684 w 58990"/>
                    <a:gd name="connsiteY1" fmla="*/ 27432 h 60007"/>
                    <a:gd name="connsiteX2" fmla="*/ 0 w 58990"/>
                    <a:gd name="connsiteY2" fmla="*/ 44958 h 60007"/>
                    <a:gd name="connsiteX3" fmla="*/ 21018 w 58990"/>
                    <a:gd name="connsiteY3" fmla="*/ 43497 h 60007"/>
                    <a:gd name="connsiteX4" fmla="*/ 34163 w 58990"/>
                    <a:gd name="connsiteY4" fmla="*/ 60008 h 60007"/>
                    <a:gd name="connsiteX5" fmla="*/ 39306 w 58990"/>
                    <a:gd name="connsiteY5" fmla="*/ 39560 h 60007"/>
                    <a:gd name="connsiteX6" fmla="*/ 58991 w 58990"/>
                    <a:gd name="connsiteY6" fmla="*/ 32195 h 60007"/>
                    <a:gd name="connsiteX7" fmla="*/ 41148 w 58990"/>
                    <a:gd name="connsiteY7" fmla="*/ 21018 h 60007"/>
                    <a:gd name="connsiteX8" fmla="*/ 40259 w 58990"/>
                    <a:gd name="connsiteY8" fmla="*/ 0 h 60007"/>
                    <a:gd name="connsiteX9" fmla="*/ 24066 w 58990"/>
                    <a:gd name="connsiteY9" fmla="*/ 13526 h 60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0" h="60007">
                      <a:moveTo>
                        <a:pt x="3810" y="7874"/>
                      </a:moveTo>
                      <a:lnTo>
                        <a:pt x="11684" y="27432"/>
                      </a:lnTo>
                      <a:lnTo>
                        <a:pt x="0" y="44958"/>
                      </a:lnTo>
                      <a:lnTo>
                        <a:pt x="21018" y="43497"/>
                      </a:lnTo>
                      <a:lnTo>
                        <a:pt x="34163" y="60008"/>
                      </a:lnTo>
                      <a:lnTo>
                        <a:pt x="39306" y="39560"/>
                      </a:lnTo>
                      <a:lnTo>
                        <a:pt x="58991" y="32195"/>
                      </a:lnTo>
                      <a:lnTo>
                        <a:pt x="41148" y="21018"/>
                      </a:lnTo>
                      <a:lnTo>
                        <a:pt x="40259" y="0"/>
                      </a:lnTo>
                      <a:lnTo>
                        <a:pt x="24066" y="13526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1" name="Freeform: Shape 4250">
                  <a:extLst>
                    <a:ext uri="{FF2B5EF4-FFF2-40B4-BE49-F238E27FC236}">
                      <a16:creationId xmlns:a16="http://schemas.microsoft.com/office/drawing/2014/main" id="{7CD28438-06AF-4ECC-8D48-58E80B484F09}"/>
                    </a:ext>
                  </a:extLst>
                </p:cNvPr>
                <p:cNvSpPr/>
                <p:nvPr/>
              </p:nvSpPr>
              <p:spPr>
                <a:xfrm>
                  <a:off x="8944609" y="4394390"/>
                  <a:ext cx="58991" cy="60070"/>
                </a:xfrm>
                <a:custGeom>
                  <a:avLst/>
                  <a:gdLst>
                    <a:gd name="connsiteX0" fmla="*/ 3746 w 58991"/>
                    <a:gd name="connsiteY0" fmla="*/ 7874 h 60070"/>
                    <a:gd name="connsiteX1" fmla="*/ 11621 w 58991"/>
                    <a:gd name="connsiteY1" fmla="*/ 27432 h 60070"/>
                    <a:gd name="connsiteX2" fmla="*/ 0 w 58991"/>
                    <a:gd name="connsiteY2" fmla="*/ 45021 h 60070"/>
                    <a:gd name="connsiteX3" fmla="*/ 21019 w 58991"/>
                    <a:gd name="connsiteY3" fmla="*/ 43561 h 60070"/>
                    <a:gd name="connsiteX4" fmla="*/ 34163 w 58991"/>
                    <a:gd name="connsiteY4" fmla="*/ 60071 h 60070"/>
                    <a:gd name="connsiteX5" fmla="*/ 39243 w 58991"/>
                    <a:gd name="connsiteY5" fmla="*/ 39624 h 60070"/>
                    <a:gd name="connsiteX6" fmla="*/ 58992 w 58991"/>
                    <a:gd name="connsiteY6" fmla="*/ 32258 h 60070"/>
                    <a:gd name="connsiteX7" fmla="*/ 41148 w 58991"/>
                    <a:gd name="connsiteY7" fmla="*/ 21082 h 60070"/>
                    <a:gd name="connsiteX8" fmla="*/ 40259 w 58991"/>
                    <a:gd name="connsiteY8" fmla="*/ 0 h 60070"/>
                    <a:gd name="connsiteX9" fmla="*/ 24067 w 58991"/>
                    <a:gd name="connsiteY9" fmla="*/ 13525 h 60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8991" h="60070">
                      <a:moveTo>
                        <a:pt x="3746" y="7874"/>
                      </a:moveTo>
                      <a:lnTo>
                        <a:pt x="11621" y="27432"/>
                      </a:lnTo>
                      <a:lnTo>
                        <a:pt x="0" y="45021"/>
                      </a:lnTo>
                      <a:lnTo>
                        <a:pt x="21019" y="43561"/>
                      </a:lnTo>
                      <a:lnTo>
                        <a:pt x="34163" y="60071"/>
                      </a:lnTo>
                      <a:lnTo>
                        <a:pt x="39243" y="39624"/>
                      </a:lnTo>
                      <a:lnTo>
                        <a:pt x="58992" y="32258"/>
                      </a:lnTo>
                      <a:lnTo>
                        <a:pt x="41148" y="21082"/>
                      </a:lnTo>
                      <a:lnTo>
                        <a:pt x="40259" y="0"/>
                      </a:lnTo>
                      <a:lnTo>
                        <a:pt x="24067" y="13525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DBF5EF8F-18FA-43CE-BAFE-518C7053B230}"/>
                </a:ext>
              </a:extLst>
            </p:cNvPr>
            <p:cNvSpPr/>
            <p:nvPr/>
          </p:nvSpPr>
          <p:spPr>
            <a:xfrm>
              <a:off x="9945031" y="4401311"/>
              <a:ext cx="188044" cy="122618"/>
            </a:xfrm>
            <a:custGeom>
              <a:avLst/>
              <a:gdLst>
                <a:gd name="connsiteX0" fmla="*/ 88985 w 188044"/>
                <a:gd name="connsiteY0" fmla="*/ 91567 h 122618"/>
                <a:gd name="connsiteX1" fmla="*/ 2942 w 188044"/>
                <a:gd name="connsiteY1" fmla="*/ 77216 h 122618"/>
                <a:gd name="connsiteX2" fmla="*/ 85301 w 188044"/>
                <a:gd name="connsiteY2" fmla="*/ 109665 h 122618"/>
                <a:gd name="connsiteX3" fmla="*/ 20786 w 188044"/>
                <a:gd name="connsiteY3" fmla="*/ 114110 h 122618"/>
                <a:gd name="connsiteX4" fmla="*/ 100605 w 188044"/>
                <a:gd name="connsiteY4" fmla="*/ 120460 h 122618"/>
                <a:gd name="connsiteX5" fmla="*/ 165502 w 188044"/>
                <a:gd name="connsiteY5" fmla="*/ 122618 h 122618"/>
                <a:gd name="connsiteX6" fmla="*/ 166137 w 188044"/>
                <a:gd name="connsiteY6" fmla="*/ 119571 h 122618"/>
                <a:gd name="connsiteX7" fmla="*/ 185949 w 188044"/>
                <a:gd name="connsiteY7" fmla="*/ 81661 h 122618"/>
                <a:gd name="connsiteX8" fmla="*/ 188045 w 188044"/>
                <a:gd name="connsiteY8" fmla="*/ 79566 h 122618"/>
                <a:gd name="connsiteX9" fmla="*/ 172233 w 188044"/>
                <a:gd name="connsiteY9" fmla="*/ 53404 h 122618"/>
                <a:gd name="connsiteX10" fmla="*/ 113750 w 188044"/>
                <a:gd name="connsiteY10" fmla="*/ 0 h 122618"/>
                <a:gd name="connsiteX11" fmla="*/ 155469 w 188044"/>
                <a:gd name="connsiteY11" fmla="*/ 57785 h 122618"/>
                <a:gd name="connsiteX12" fmla="*/ 113940 w 188044"/>
                <a:gd name="connsiteY12" fmla="*/ 56388 h 122618"/>
                <a:gd name="connsiteX13" fmla="*/ 22373 w 188044"/>
                <a:gd name="connsiteY13" fmla="*/ 21399 h 122618"/>
                <a:gd name="connsiteX14" fmla="*/ 99399 w 188044"/>
                <a:gd name="connsiteY14" fmla="*/ 73660 h 122618"/>
                <a:gd name="connsiteX15" fmla="*/ 7450 w 188044"/>
                <a:gd name="connsiteY15" fmla="*/ 44514 h 122618"/>
                <a:gd name="connsiteX16" fmla="*/ 85 w 188044"/>
                <a:gd name="connsiteY16" fmla="*/ 46038 h 122618"/>
                <a:gd name="connsiteX17" fmla="*/ 40026 w 188044"/>
                <a:gd name="connsiteY17" fmla="*/ 65468 h 122618"/>
                <a:gd name="connsiteX18" fmla="*/ 87841 w 188044"/>
                <a:gd name="connsiteY18" fmla="*/ 88138 h 122618"/>
                <a:gd name="connsiteX19" fmla="*/ 88985 w 188044"/>
                <a:gd name="connsiteY19" fmla="*/ 91567 h 12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8044" h="122618">
                  <a:moveTo>
                    <a:pt x="88985" y="91567"/>
                  </a:moveTo>
                  <a:cubicBezTo>
                    <a:pt x="80857" y="97727"/>
                    <a:pt x="-1757" y="68390"/>
                    <a:pt x="2942" y="77216"/>
                  </a:cubicBezTo>
                  <a:cubicBezTo>
                    <a:pt x="7704" y="86106"/>
                    <a:pt x="87334" y="100965"/>
                    <a:pt x="85301" y="109665"/>
                  </a:cubicBezTo>
                  <a:cubicBezTo>
                    <a:pt x="83270" y="118364"/>
                    <a:pt x="25802" y="105728"/>
                    <a:pt x="20786" y="114110"/>
                  </a:cubicBezTo>
                  <a:cubicBezTo>
                    <a:pt x="15769" y="122491"/>
                    <a:pt x="100605" y="120460"/>
                    <a:pt x="100605" y="120460"/>
                  </a:cubicBezTo>
                  <a:cubicBezTo>
                    <a:pt x="100605" y="120460"/>
                    <a:pt x="144420" y="120396"/>
                    <a:pt x="165502" y="122618"/>
                  </a:cubicBezTo>
                  <a:cubicBezTo>
                    <a:pt x="165693" y="121603"/>
                    <a:pt x="165883" y="120586"/>
                    <a:pt x="166137" y="119571"/>
                  </a:cubicBezTo>
                  <a:cubicBezTo>
                    <a:pt x="170264" y="101727"/>
                    <a:pt x="178456" y="89535"/>
                    <a:pt x="185949" y="81661"/>
                  </a:cubicBezTo>
                  <a:cubicBezTo>
                    <a:pt x="186648" y="80899"/>
                    <a:pt x="187346" y="80201"/>
                    <a:pt x="188045" y="79566"/>
                  </a:cubicBezTo>
                  <a:cubicBezTo>
                    <a:pt x="184044" y="72009"/>
                    <a:pt x="178710" y="63119"/>
                    <a:pt x="172233" y="53404"/>
                  </a:cubicBezTo>
                  <a:cubicBezTo>
                    <a:pt x="149437" y="34608"/>
                    <a:pt x="116416" y="6731"/>
                    <a:pt x="113750" y="0"/>
                  </a:cubicBezTo>
                  <a:cubicBezTo>
                    <a:pt x="103844" y="5271"/>
                    <a:pt x="155469" y="57785"/>
                    <a:pt x="155469" y="57785"/>
                  </a:cubicBezTo>
                  <a:cubicBezTo>
                    <a:pt x="149246" y="58674"/>
                    <a:pt x="135657" y="60452"/>
                    <a:pt x="113940" y="56388"/>
                  </a:cubicBezTo>
                  <a:cubicBezTo>
                    <a:pt x="74887" y="49085"/>
                    <a:pt x="25929" y="13779"/>
                    <a:pt x="22373" y="21399"/>
                  </a:cubicBezTo>
                  <a:cubicBezTo>
                    <a:pt x="16340" y="34290"/>
                    <a:pt x="104860" y="66040"/>
                    <a:pt x="99399" y="73660"/>
                  </a:cubicBezTo>
                  <a:cubicBezTo>
                    <a:pt x="94826" y="80073"/>
                    <a:pt x="27136" y="46927"/>
                    <a:pt x="7450" y="44514"/>
                  </a:cubicBezTo>
                  <a:cubicBezTo>
                    <a:pt x="3895" y="44069"/>
                    <a:pt x="1291" y="44450"/>
                    <a:pt x="85" y="46038"/>
                  </a:cubicBezTo>
                  <a:cubicBezTo>
                    <a:pt x="-1757" y="48451"/>
                    <a:pt x="26882" y="59690"/>
                    <a:pt x="40026" y="65468"/>
                  </a:cubicBezTo>
                  <a:cubicBezTo>
                    <a:pt x="57870" y="73406"/>
                    <a:pt x="81428" y="82677"/>
                    <a:pt x="87841" y="88138"/>
                  </a:cubicBezTo>
                  <a:cubicBezTo>
                    <a:pt x="89493" y="89598"/>
                    <a:pt x="90000" y="90741"/>
                    <a:pt x="88985" y="91567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854" name="Graphic 1649">
            <a:extLst>
              <a:ext uri="{FF2B5EF4-FFF2-40B4-BE49-F238E27FC236}">
                <a16:creationId xmlns:a16="http://schemas.microsoft.com/office/drawing/2014/main" id="{C85CFFC5-9450-4BF9-9D11-3DF1C788F91C}"/>
              </a:ext>
            </a:extLst>
          </p:cNvPr>
          <p:cNvGrpSpPr/>
          <p:nvPr/>
        </p:nvGrpSpPr>
        <p:grpSpPr>
          <a:xfrm>
            <a:off x="12230376" y="2754501"/>
            <a:ext cx="3468355" cy="3752305"/>
            <a:chOff x="3429233" y="547592"/>
            <a:chExt cx="5330337" cy="5766724"/>
          </a:xfrm>
          <a:solidFill>
            <a:schemeClr val="accent1"/>
          </a:solidFill>
        </p:grpSpPr>
        <p:grpSp>
          <p:nvGrpSpPr>
            <p:cNvPr id="1855" name="Graphic 1649">
              <a:extLst>
                <a:ext uri="{FF2B5EF4-FFF2-40B4-BE49-F238E27FC236}">
                  <a16:creationId xmlns:a16="http://schemas.microsoft.com/office/drawing/2014/main" id="{E2B8CB15-30A4-4D34-88C1-A41E316397F4}"/>
                </a:ext>
              </a:extLst>
            </p:cNvPr>
            <p:cNvGrpSpPr/>
            <p:nvPr/>
          </p:nvGrpSpPr>
          <p:grpSpPr>
            <a:xfrm>
              <a:off x="4528743" y="5400579"/>
              <a:ext cx="3722287" cy="913737"/>
              <a:chOff x="4528743" y="5400579"/>
              <a:chExt cx="3722287" cy="913737"/>
            </a:xfrm>
            <a:solidFill>
              <a:schemeClr val="accent1"/>
            </a:solidFill>
          </p:grpSpPr>
          <p:grpSp>
            <p:nvGrpSpPr>
              <p:cNvPr id="2012" name="Graphic 1649">
                <a:extLst>
                  <a:ext uri="{FF2B5EF4-FFF2-40B4-BE49-F238E27FC236}">
                    <a16:creationId xmlns:a16="http://schemas.microsoft.com/office/drawing/2014/main" id="{1F98D221-45DD-47B2-844A-1875BC493BE1}"/>
                  </a:ext>
                </a:extLst>
              </p:cNvPr>
              <p:cNvGrpSpPr/>
              <p:nvPr/>
            </p:nvGrpSpPr>
            <p:grpSpPr>
              <a:xfrm>
                <a:off x="4528743" y="5832823"/>
                <a:ext cx="464166" cy="481493"/>
                <a:chOff x="4528743" y="5832823"/>
                <a:chExt cx="464166" cy="481493"/>
              </a:xfrm>
              <a:solidFill>
                <a:schemeClr val="accent1"/>
              </a:solidFill>
            </p:grpSpPr>
            <p:sp>
              <p:nvSpPr>
                <p:cNvPr id="2029" name="Freeform: Shape 2028">
                  <a:extLst>
                    <a:ext uri="{FF2B5EF4-FFF2-40B4-BE49-F238E27FC236}">
                      <a16:creationId xmlns:a16="http://schemas.microsoft.com/office/drawing/2014/main" id="{45564717-2F28-4B96-9926-F178E5EF9381}"/>
                    </a:ext>
                  </a:extLst>
                </p:cNvPr>
                <p:cNvSpPr/>
                <p:nvPr/>
              </p:nvSpPr>
              <p:spPr>
                <a:xfrm>
                  <a:off x="4528743" y="6091141"/>
                  <a:ext cx="464166" cy="223175"/>
                </a:xfrm>
                <a:custGeom>
                  <a:avLst/>
                  <a:gdLst>
                    <a:gd name="connsiteX0" fmla="*/ 14872 w 464166"/>
                    <a:gd name="connsiteY0" fmla="*/ 162020 h 223175"/>
                    <a:gd name="connsiteX1" fmla="*/ 26588 w 464166"/>
                    <a:gd name="connsiteY1" fmla="*/ 197168 h 223175"/>
                    <a:gd name="connsiteX2" fmla="*/ 54877 w 464166"/>
                    <a:gd name="connsiteY2" fmla="*/ 208502 h 223175"/>
                    <a:gd name="connsiteX3" fmla="*/ 103931 w 464166"/>
                    <a:gd name="connsiteY3" fmla="*/ 191738 h 223175"/>
                    <a:gd name="connsiteX4" fmla="*/ 144888 w 464166"/>
                    <a:gd name="connsiteY4" fmla="*/ 64770 h 223175"/>
                    <a:gd name="connsiteX5" fmla="*/ 158604 w 464166"/>
                    <a:gd name="connsiteY5" fmla="*/ 69247 h 223175"/>
                    <a:gd name="connsiteX6" fmla="*/ 121362 w 464166"/>
                    <a:gd name="connsiteY6" fmla="*/ 184785 h 223175"/>
                    <a:gd name="connsiteX7" fmla="*/ 201372 w 464166"/>
                    <a:gd name="connsiteY7" fmla="*/ 151257 h 223175"/>
                    <a:gd name="connsiteX8" fmla="*/ 200514 w 464166"/>
                    <a:gd name="connsiteY8" fmla="*/ 150972 h 223175"/>
                    <a:gd name="connsiteX9" fmla="*/ 234519 w 464166"/>
                    <a:gd name="connsiteY9" fmla="*/ 45625 h 223175"/>
                    <a:gd name="connsiteX10" fmla="*/ 248235 w 464166"/>
                    <a:gd name="connsiteY10" fmla="*/ 50102 h 223175"/>
                    <a:gd name="connsiteX11" fmla="*/ 217850 w 464166"/>
                    <a:gd name="connsiteY11" fmla="*/ 144209 h 223175"/>
                    <a:gd name="connsiteX12" fmla="*/ 279667 w 464166"/>
                    <a:gd name="connsiteY12" fmla="*/ 117348 h 223175"/>
                    <a:gd name="connsiteX13" fmla="*/ 311862 w 464166"/>
                    <a:gd name="connsiteY13" fmla="*/ 17526 h 223175"/>
                    <a:gd name="connsiteX14" fmla="*/ 325578 w 464166"/>
                    <a:gd name="connsiteY14" fmla="*/ 22003 h 223175"/>
                    <a:gd name="connsiteX15" fmla="*/ 297288 w 464166"/>
                    <a:gd name="connsiteY15" fmla="*/ 109633 h 223175"/>
                    <a:gd name="connsiteX16" fmla="*/ 344533 w 464166"/>
                    <a:gd name="connsiteY16" fmla="*/ 88678 h 223175"/>
                    <a:gd name="connsiteX17" fmla="*/ 375584 w 464166"/>
                    <a:gd name="connsiteY17" fmla="*/ 0 h 223175"/>
                    <a:gd name="connsiteX18" fmla="*/ 389205 w 464166"/>
                    <a:gd name="connsiteY18" fmla="*/ 4763 h 223175"/>
                    <a:gd name="connsiteX19" fmla="*/ 362630 w 464166"/>
                    <a:gd name="connsiteY19" fmla="*/ 80582 h 223175"/>
                    <a:gd name="connsiteX20" fmla="*/ 458166 w 464166"/>
                    <a:gd name="connsiteY20" fmla="*/ 37624 h 223175"/>
                    <a:gd name="connsiteX21" fmla="*/ 464167 w 464166"/>
                    <a:gd name="connsiteY21" fmla="*/ 50768 h 223175"/>
                    <a:gd name="connsiteX22" fmla="*/ 56496 w 464166"/>
                    <a:gd name="connsiteY22" fmla="*/ 222790 h 223175"/>
                    <a:gd name="connsiteX23" fmla="*/ 36494 w 464166"/>
                    <a:gd name="connsiteY23" fmla="*/ 221075 h 223175"/>
                    <a:gd name="connsiteX24" fmla="*/ 15348 w 464166"/>
                    <a:gd name="connsiteY24" fmla="*/ 206312 h 223175"/>
                    <a:gd name="connsiteX25" fmla="*/ 966 w 464166"/>
                    <a:gd name="connsiteY25" fmla="*/ 157544 h 223175"/>
                    <a:gd name="connsiteX26" fmla="*/ 14872 w 464166"/>
                    <a:gd name="connsiteY26" fmla="*/ 162020 h 223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64166" h="223175">
                      <a:moveTo>
                        <a:pt x="14872" y="162020"/>
                      </a:moveTo>
                      <a:cubicBezTo>
                        <a:pt x="13634" y="165735"/>
                        <a:pt x="15920" y="184214"/>
                        <a:pt x="26588" y="197168"/>
                      </a:cubicBezTo>
                      <a:cubicBezTo>
                        <a:pt x="34017" y="206121"/>
                        <a:pt x="43542" y="209931"/>
                        <a:pt x="54877" y="208502"/>
                      </a:cubicBezTo>
                      <a:cubicBezTo>
                        <a:pt x="61640" y="207645"/>
                        <a:pt x="79356" y="201454"/>
                        <a:pt x="103931" y="191738"/>
                      </a:cubicBezTo>
                      <a:lnTo>
                        <a:pt x="144888" y="64770"/>
                      </a:lnTo>
                      <a:lnTo>
                        <a:pt x="158604" y="69247"/>
                      </a:lnTo>
                      <a:lnTo>
                        <a:pt x="121362" y="184785"/>
                      </a:lnTo>
                      <a:cubicBezTo>
                        <a:pt x="144508" y="175450"/>
                        <a:pt x="172035" y="163925"/>
                        <a:pt x="201372" y="151257"/>
                      </a:cubicBezTo>
                      <a:lnTo>
                        <a:pt x="200514" y="150972"/>
                      </a:lnTo>
                      <a:lnTo>
                        <a:pt x="234519" y="45625"/>
                      </a:lnTo>
                      <a:lnTo>
                        <a:pt x="248235" y="50102"/>
                      </a:lnTo>
                      <a:lnTo>
                        <a:pt x="217850" y="144209"/>
                      </a:lnTo>
                      <a:cubicBezTo>
                        <a:pt x="238043" y="135541"/>
                        <a:pt x="258808" y="126397"/>
                        <a:pt x="279667" y="117348"/>
                      </a:cubicBezTo>
                      <a:lnTo>
                        <a:pt x="311862" y="17526"/>
                      </a:lnTo>
                      <a:lnTo>
                        <a:pt x="325578" y="22003"/>
                      </a:lnTo>
                      <a:lnTo>
                        <a:pt x="297288" y="109633"/>
                      </a:lnTo>
                      <a:cubicBezTo>
                        <a:pt x="313291" y="102584"/>
                        <a:pt x="329197" y="95536"/>
                        <a:pt x="344533" y="88678"/>
                      </a:cubicBezTo>
                      <a:lnTo>
                        <a:pt x="375584" y="0"/>
                      </a:lnTo>
                      <a:lnTo>
                        <a:pt x="389205" y="4763"/>
                      </a:lnTo>
                      <a:lnTo>
                        <a:pt x="362630" y="80582"/>
                      </a:lnTo>
                      <a:cubicBezTo>
                        <a:pt x="401016" y="63437"/>
                        <a:pt x="435210" y="48006"/>
                        <a:pt x="458166" y="37624"/>
                      </a:cubicBezTo>
                      <a:lnTo>
                        <a:pt x="464167" y="50768"/>
                      </a:lnTo>
                      <a:cubicBezTo>
                        <a:pt x="458737" y="53150"/>
                        <a:pt x="77832" y="220123"/>
                        <a:pt x="56496" y="222790"/>
                      </a:cubicBezTo>
                      <a:cubicBezTo>
                        <a:pt x="49353" y="223647"/>
                        <a:pt x="42685" y="223075"/>
                        <a:pt x="36494" y="221075"/>
                      </a:cubicBezTo>
                      <a:cubicBezTo>
                        <a:pt x="28493" y="218504"/>
                        <a:pt x="21349" y="213550"/>
                        <a:pt x="15348" y="206312"/>
                      </a:cubicBezTo>
                      <a:cubicBezTo>
                        <a:pt x="1918" y="190119"/>
                        <a:pt x="-2082" y="166974"/>
                        <a:pt x="966" y="157544"/>
                      </a:cubicBezTo>
                      <a:lnTo>
                        <a:pt x="14872" y="162020"/>
                      </a:lnTo>
                      <a:close/>
                    </a:path>
                  </a:pathLst>
                </a:custGeom>
                <a:solidFill>
                  <a:srgbClr val="8E7D7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0" name="Freeform: Shape 2029">
                  <a:extLst>
                    <a:ext uri="{FF2B5EF4-FFF2-40B4-BE49-F238E27FC236}">
                      <a16:creationId xmlns:a16="http://schemas.microsoft.com/office/drawing/2014/main" id="{88268142-D0B4-4974-BD57-AF5DF51F6200}"/>
                    </a:ext>
                  </a:extLst>
                </p:cNvPr>
                <p:cNvSpPr/>
                <p:nvPr/>
              </p:nvSpPr>
              <p:spPr>
                <a:xfrm>
                  <a:off x="4584969" y="5832823"/>
                  <a:ext cx="388985" cy="380090"/>
                </a:xfrm>
                <a:custGeom>
                  <a:avLst/>
                  <a:gdLst>
                    <a:gd name="connsiteX0" fmla="*/ 357362 w 388985"/>
                    <a:gd name="connsiteY0" fmla="*/ 281940 h 380090"/>
                    <a:gd name="connsiteX1" fmla="*/ 388985 w 388985"/>
                    <a:gd name="connsiteY1" fmla="*/ 11430 h 380090"/>
                    <a:gd name="connsiteX2" fmla="*/ 314309 w 388985"/>
                    <a:gd name="connsiteY2" fmla="*/ 0 h 380090"/>
                    <a:gd name="connsiteX3" fmla="*/ 243443 w 388985"/>
                    <a:gd name="connsiteY3" fmla="*/ 149162 h 380090"/>
                    <a:gd name="connsiteX4" fmla="*/ 365 w 388985"/>
                    <a:gd name="connsiteY4" fmla="*/ 354044 h 380090"/>
                    <a:gd name="connsiteX5" fmla="*/ 154861 w 388985"/>
                    <a:gd name="connsiteY5" fmla="*/ 353283 h 380090"/>
                    <a:gd name="connsiteX6" fmla="*/ 357362 w 388985"/>
                    <a:gd name="connsiteY6" fmla="*/ 281940 h 380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8985" h="380090">
                      <a:moveTo>
                        <a:pt x="357362" y="281940"/>
                      </a:moveTo>
                      <a:lnTo>
                        <a:pt x="388985" y="11430"/>
                      </a:lnTo>
                      <a:lnTo>
                        <a:pt x="314309" y="0"/>
                      </a:lnTo>
                      <a:cubicBezTo>
                        <a:pt x="314309" y="0"/>
                        <a:pt x="272018" y="115348"/>
                        <a:pt x="243443" y="149162"/>
                      </a:cubicBezTo>
                      <a:cubicBezTo>
                        <a:pt x="214868" y="182975"/>
                        <a:pt x="5032" y="315468"/>
                        <a:pt x="365" y="354044"/>
                      </a:cubicBezTo>
                      <a:cubicBezTo>
                        <a:pt x="-5159" y="399002"/>
                        <a:pt x="52276" y="377000"/>
                        <a:pt x="154861" y="353283"/>
                      </a:cubicBezTo>
                      <a:cubicBezTo>
                        <a:pt x="240776" y="333375"/>
                        <a:pt x="357362" y="281940"/>
                        <a:pt x="357362" y="281940"/>
                      </a:cubicBezTo>
                      <a:close/>
                    </a:path>
                  </a:pathLst>
                </a:custGeom>
                <a:solidFill>
                  <a:srgbClr val="EBE1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31" name="Graphic 1649">
                  <a:extLst>
                    <a:ext uri="{FF2B5EF4-FFF2-40B4-BE49-F238E27FC236}">
                      <a16:creationId xmlns:a16="http://schemas.microsoft.com/office/drawing/2014/main" id="{BBEEF7EF-8B59-4AAB-A6E5-13574D8D1740}"/>
                    </a:ext>
                  </a:extLst>
                </p:cNvPr>
                <p:cNvGrpSpPr/>
                <p:nvPr/>
              </p:nvGrpSpPr>
              <p:grpSpPr>
                <a:xfrm>
                  <a:off x="4756553" y="5968777"/>
                  <a:ext cx="129486" cy="113810"/>
                  <a:chOff x="4756553" y="5968777"/>
                  <a:chExt cx="129486" cy="113810"/>
                </a:xfrm>
                <a:solidFill>
                  <a:srgbClr val="916B60"/>
                </a:solidFill>
              </p:grpSpPr>
              <p:grpSp>
                <p:nvGrpSpPr>
                  <p:cNvPr id="2032" name="Graphic 1649">
                    <a:extLst>
                      <a:ext uri="{FF2B5EF4-FFF2-40B4-BE49-F238E27FC236}">
                        <a16:creationId xmlns:a16="http://schemas.microsoft.com/office/drawing/2014/main" id="{B1141E53-F793-4B8B-B028-D59984250C2F}"/>
                      </a:ext>
                    </a:extLst>
                  </p:cNvPr>
                  <p:cNvGrpSpPr/>
                  <p:nvPr/>
                </p:nvGrpSpPr>
                <p:grpSpPr>
                  <a:xfrm>
                    <a:off x="4848563" y="5968777"/>
                    <a:ext cx="37477" cy="27450"/>
                    <a:chOff x="4848563" y="5968777"/>
                    <a:chExt cx="37477" cy="27450"/>
                  </a:xfrm>
                  <a:solidFill>
                    <a:srgbClr val="916B60"/>
                  </a:solidFill>
                </p:grpSpPr>
                <p:sp>
                  <p:nvSpPr>
                    <p:cNvPr id="2042" name="Freeform: Shape 2041">
                      <a:extLst>
                        <a:ext uri="{FF2B5EF4-FFF2-40B4-BE49-F238E27FC236}">
                          <a16:creationId xmlns:a16="http://schemas.microsoft.com/office/drawing/2014/main" id="{EFDE6C9D-BC49-4E87-8E89-6D3C871C85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1273" y="5973412"/>
                      <a:ext cx="32194" cy="18002"/>
                    </a:xfrm>
                    <a:custGeom>
                      <a:avLst/>
                      <a:gdLst>
                        <a:gd name="connsiteX0" fmla="*/ 32194 w 32194"/>
                        <a:gd name="connsiteY0" fmla="*/ 18002 h 18002"/>
                        <a:gd name="connsiteX1" fmla="*/ 0 w 32194"/>
                        <a:gd name="connsiteY1" fmla="*/ 0 h 18002"/>
                        <a:gd name="connsiteX2" fmla="*/ 32194 w 32194"/>
                        <a:gd name="connsiteY2" fmla="*/ 18002 h 18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194" h="18002">
                          <a:moveTo>
                            <a:pt x="32194" y="18002"/>
                          </a:moveTo>
                          <a:lnTo>
                            <a:pt x="0" y="0"/>
                          </a:lnTo>
                          <a:lnTo>
                            <a:pt x="32194" y="18002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43" name="Freeform: Shape 2042">
                      <a:extLst>
                        <a:ext uri="{FF2B5EF4-FFF2-40B4-BE49-F238E27FC236}">
                          <a16:creationId xmlns:a16="http://schemas.microsoft.com/office/drawing/2014/main" id="{BB4D46B9-4133-4AC4-AD47-EF1C46F3DCF1}"/>
                        </a:ext>
                      </a:extLst>
                    </p:cNvPr>
                    <p:cNvSpPr/>
                    <p:nvPr/>
                  </p:nvSpPr>
                  <p:spPr>
                    <a:xfrm rot="-3649378">
                      <a:off x="4861872" y="5964072"/>
                      <a:ext cx="10858" cy="36861"/>
                    </a:xfrm>
                    <a:custGeom>
                      <a:avLst/>
                      <a:gdLst>
                        <a:gd name="connsiteX0" fmla="*/ 0 w 10858"/>
                        <a:gd name="connsiteY0" fmla="*/ 0 h 36861"/>
                        <a:gd name="connsiteX1" fmla="*/ 10858 w 10858"/>
                        <a:gd name="connsiteY1" fmla="*/ 0 h 36861"/>
                        <a:gd name="connsiteX2" fmla="*/ 10858 w 10858"/>
                        <a:gd name="connsiteY2" fmla="*/ 36861 h 36861"/>
                        <a:gd name="connsiteX3" fmla="*/ 0 w 10858"/>
                        <a:gd name="connsiteY3" fmla="*/ 36861 h 36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58" h="36861">
                          <a:moveTo>
                            <a:pt x="0" y="0"/>
                          </a:moveTo>
                          <a:lnTo>
                            <a:pt x="10858" y="0"/>
                          </a:lnTo>
                          <a:lnTo>
                            <a:pt x="10858" y="36861"/>
                          </a:lnTo>
                          <a:lnTo>
                            <a:pt x="0" y="36861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33" name="Graphic 1649">
                    <a:extLst>
                      <a:ext uri="{FF2B5EF4-FFF2-40B4-BE49-F238E27FC236}">
                        <a16:creationId xmlns:a16="http://schemas.microsoft.com/office/drawing/2014/main" id="{81DA56CC-85EC-4F2B-A587-8E89D81BDE60}"/>
                      </a:ext>
                    </a:extLst>
                  </p:cNvPr>
                  <p:cNvGrpSpPr/>
                  <p:nvPr/>
                </p:nvGrpSpPr>
                <p:grpSpPr>
                  <a:xfrm>
                    <a:off x="4818263" y="5997578"/>
                    <a:ext cx="40056" cy="34527"/>
                    <a:chOff x="4818263" y="5997578"/>
                    <a:chExt cx="40056" cy="34527"/>
                  </a:xfrm>
                  <a:solidFill>
                    <a:srgbClr val="916B60"/>
                  </a:solidFill>
                </p:grpSpPr>
                <p:sp>
                  <p:nvSpPr>
                    <p:cNvPr id="2040" name="Freeform: Shape 2039">
                      <a:extLst>
                        <a:ext uri="{FF2B5EF4-FFF2-40B4-BE49-F238E27FC236}">
                          <a16:creationId xmlns:a16="http://schemas.microsoft.com/office/drawing/2014/main" id="{765B29F9-87C8-4E7B-B497-C07494576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21364" y="6001797"/>
                      <a:ext cx="33337" cy="25908"/>
                    </a:xfrm>
                    <a:custGeom>
                      <a:avLst/>
                      <a:gdLst>
                        <a:gd name="connsiteX0" fmla="*/ 33338 w 33337"/>
                        <a:gd name="connsiteY0" fmla="*/ 25908 h 25908"/>
                        <a:gd name="connsiteX1" fmla="*/ 0 w 33337"/>
                        <a:gd name="connsiteY1" fmla="*/ 0 h 25908"/>
                        <a:gd name="connsiteX2" fmla="*/ 33338 w 33337"/>
                        <a:gd name="connsiteY2" fmla="*/ 25908 h 25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3337" h="25908">
                          <a:moveTo>
                            <a:pt x="33338" y="25908"/>
                          </a:moveTo>
                          <a:lnTo>
                            <a:pt x="0" y="0"/>
                          </a:lnTo>
                          <a:lnTo>
                            <a:pt x="33338" y="25908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41" name="Freeform: Shape 2040">
                      <a:extLst>
                        <a:ext uri="{FF2B5EF4-FFF2-40B4-BE49-F238E27FC236}">
                          <a16:creationId xmlns:a16="http://schemas.microsoft.com/office/drawing/2014/main" id="{332E55E7-A457-43CF-B04C-260243F67008}"/>
                        </a:ext>
                      </a:extLst>
                    </p:cNvPr>
                    <p:cNvSpPr/>
                    <p:nvPr/>
                  </p:nvSpPr>
                  <p:spPr>
                    <a:xfrm rot="-3128677">
                      <a:off x="4832862" y="5993695"/>
                      <a:ext cx="10859" cy="42293"/>
                    </a:xfrm>
                    <a:custGeom>
                      <a:avLst/>
                      <a:gdLst>
                        <a:gd name="connsiteX0" fmla="*/ 0 w 10859"/>
                        <a:gd name="connsiteY0" fmla="*/ 0 h 42293"/>
                        <a:gd name="connsiteX1" fmla="*/ 10859 w 10859"/>
                        <a:gd name="connsiteY1" fmla="*/ 0 h 42293"/>
                        <a:gd name="connsiteX2" fmla="*/ 10859 w 10859"/>
                        <a:gd name="connsiteY2" fmla="*/ 42293 h 42293"/>
                        <a:gd name="connsiteX3" fmla="*/ 0 w 10859"/>
                        <a:gd name="connsiteY3" fmla="*/ 42293 h 42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59" h="42293">
                          <a:moveTo>
                            <a:pt x="0" y="0"/>
                          </a:moveTo>
                          <a:lnTo>
                            <a:pt x="10859" y="0"/>
                          </a:lnTo>
                          <a:lnTo>
                            <a:pt x="10859" y="42293"/>
                          </a:lnTo>
                          <a:lnTo>
                            <a:pt x="0" y="42293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34" name="Graphic 1649">
                    <a:extLst>
                      <a:ext uri="{FF2B5EF4-FFF2-40B4-BE49-F238E27FC236}">
                        <a16:creationId xmlns:a16="http://schemas.microsoft.com/office/drawing/2014/main" id="{9BACBA0D-DAA4-4902-86CF-24492862769A}"/>
                      </a:ext>
                    </a:extLst>
                  </p:cNvPr>
                  <p:cNvGrpSpPr/>
                  <p:nvPr/>
                </p:nvGrpSpPr>
                <p:grpSpPr>
                  <a:xfrm>
                    <a:off x="4784118" y="6025043"/>
                    <a:ext cx="36677" cy="34623"/>
                    <a:chOff x="4784118" y="6025043"/>
                    <a:chExt cx="36677" cy="34623"/>
                  </a:xfrm>
                  <a:solidFill>
                    <a:srgbClr val="916B60"/>
                  </a:solidFill>
                </p:grpSpPr>
                <p:sp>
                  <p:nvSpPr>
                    <p:cNvPr id="2038" name="Freeform: Shape 2037">
                      <a:extLst>
                        <a:ext uri="{FF2B5EF4-FFF2-40B4-BE49-F238E27FC236}">
                          <a16:creationId xmlns:a16="http://schemas.microsoft.com/office/drawing/2014/main" id="{18CA82A9-D96B-487D-8B8C-0D0DCCAB3C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87931" y="6028848"/>
                      <a:ext cx="29337" cy="26574"/>
                    </a:xfrm>
                    <a:custGeom>
                      <a:avLst/>
                      <a:gdLst>
                        <a:gd name="connsiteX0" fmla="*/ 29337 w 29337"/>
                        <a:gd name="connsiteY0" fmla="*/ 26575 h 26574"/>
                        <a:gd name="connsiteX1" fmla="*/ 0 w 29337"/>
                        <a:gd name="connsiteY1" fmla="*/ 0 h 26574"/>
                        <a:gd name="connsiteX2" fmla="*/ 29337 w 29337"/>
                        <a:gd name="connsiteY2" fmla="*/ 26575 h 26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9337" h="26574">
                          <a:moveTo>
                            <a:pt x="29337" y="26575"/>
                          </a:moveTo>
                          <a:lnTo>
                            <a:pt x="0" y="0"/>
                          </a:lnTo>
                          <a:lnTo>
                            <a:pt x="29337" y="26575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9" name="Freeform: Shape 2038">
                      <a:extLst>
                        <a:ext uri="{FF2B5EF4-FFF2-40B4-BE49-F238E27FC236}">
                          <a16:creationId xmlns:a16="http://schemas.microsoft.com/office/drawing/2014/main" id="{33300B1C-BE66-472E-B322-9C013776602F}"/>
                        </a:ext>
                      </a:extLst>
                    </p:cNvPr>
                    <p:cNvSpPr/>
                    <p:nvPr/>
                  </p:nvSpPr>
                  <p:spPr>
                    <a:xfrm rot="-2873638">
                      <a:off x="4797028" y="6022543"/>
                      <a:ext cx="10858" cy="39623"/>
                    </a:xfrm>
                    <a:custGeom>
                      <a:avLst/>
                      <a:gdLst>
                        <a:gd name="connsiteX0" fmla="*/ 0 w 10858"/>
                        <a:gd name="connsiteY0" fmla="*/ 0 h 39623"/>
                        <a:gd name="connsiteX1" fmla="*/ 10858 w 10858"/>
                        <a:gd name="connsiteY1" fmla="*/ 0 h 39623"/>
                        <a:gd name="connsiteX2" fmla="*/ 10858 w 10858"/>
                        <a:gd name="connsiteY2" fmla="*/ 39624 h 39623"/>
                        <a:gd name="connsiteX3" fmla="*/ 0 w 10858"/>
                        <a:gd name="connsiteY3" fmla="*/ 39624 h 39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58" h="39623">
                          <a:moveTo>
                            <a:pt x="0" y="0"/>
                          </a:moveTo>
                          <a:lnTo>
                            <a:pt x="10858" y="0"/>
                          </a:lnTo>
                          <a:lnTo>
                            <a:pt x="10858" y="39624"/>
                          </a:lnTo>
                          <a:lnTo>
                            <a:pt x="0" y="39624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35" name="Graphic 1649">
                    <a:extLst>
                      <a:ext uri="{FF2B5EF4-FFF2-40B4-BE49-F238E27FC236}">
                        <a16:creationId xmlns:a16="http://schemas.microsoft.com/office/drawing/2014/main" id="{3B65FA34-47D0-4E00-A40A-FBF887B1427C}"/>
                      </a:ext>
                    </a:extLst>
                  </p:cNvPr>
                  <p:cNvGrpSpPr/>
                  <p:nvPr/>
                </p:nvGrpSpPr>
                <p:grpSpPr>
                  <a:xfrm>
                    <a:off x="4756553" y="6052225"/>
                    <a:ext cx="30658" cy="30362"/>
                    <a:chOff x="4756553" y="6052225"/>
                    <a:chExt cx="30658" cy="30362"/>
                  </a:xfrm>
                  <a:solidFill>
                    <a:srgbClr val="916B60"/>
                  </a:solidFill>
                </p:grpSpPr>
                <p:sp>
                  <p:nvSpPr>
                    <p:cNvPr id="2036" name="Freeform: Shape 2035">
                      <a:extLst>
                        <a:ext uri="{FF2B5EF4-FFF2-40B4-BE49-F238E27FC236}">
                          <a16:creationId xmlns:a16="http://schemas.microsoft.com/office/drawing/2014/main" id="{D9A8C3CD-B6BF-4E7E-BCF3-01E1F7FAC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0213" y="6056089"/>
                      <a:ext cx="23050" cy="22574"/>
                    </a:xfrm>
                    <a:custGeom>
                      <a:avLst/>
                      <a:gdLst>
                        <a:gd name="connsiteX0" fmla="*/ 23050 w 23050"/>
                        <a:gd name="connsiteY0" fmla="*/ 22574 h 22574"/>
                        <a:gd name="connsiteX1" fmla="*/ 0 w 23050"/>
                        <a:gd name="connsiteY1" fmla="*/ 0 h 22574"/>
                        <a:gd name="connsiteX2" fmla="*/ 23050 w 23050"/>
                        <a:gd name="connsiteY2" fmla="*/ 22574 h 225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3050" h="22574">
                          <a:moveTo>
                            <a:pt x="23050" y="22574"/>
                          </a:moveTo>
                          <a:lnTo>
                            <a:pt x="0" y="0"/>
                          </a:lnTo>
                          <a:lnTo>
                            <a:pt x="23050" y="22574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7" name="Freeform: Shape 2036">
                      <a:extLst>
                        <a:ext uri="{FF2B5EF4-FFF2-40B4-BE49-F238E27FC236}">
                          <a16:creationId xmlns:a16="http://schemas.microsoft.com/office/drawing/2014/main" id="{05E6C46E-59D5-4517-B342-4B55F4181D90}"/>
                        </a:ext>
                      </a:extLst>
                    </p:cNvPr>
                    <p:cNvSpPr/>
                    <p:nvPr/>
                  </p:nvSpPr>
                  <p:spPr>
                    <a:xfrm rot="-2733545">
                      <a:off x="4766453" y="6051261"/>
                      <a:ext cx="10858" cy="32290"/>
                    </a:xfrm>
                    <a:custGeom>
                      <a:avLst/>
                      <a:gdLst>
                        <a:gd name="connsiteX0" fmla="*/ 0 w 10858"/>
                        <a:gd name="connsiteY0" fmla="*/ 0 h 32290"/>
                        <a:gd name="connsiteX1" fmla="*/ 10859 w 10858"/>
                        <a:gd name="connsiteY1" fmla="*/ 0 h 32290"/>
                        <a:gd name="connsiteX2" fmla="*/ 10859 w 10858"/>
                        <a:gd name="connsiteY2" fmla="*/ 32291 h 32290"/>
                        <a:gd name="connsiteX3" fmla="*/ 0 w 10858"/>
                        <a:gd name="connsiteY3" fmla="*/ 32291 h 32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58" h="32290">
                          <a:moveTo>
                            <a:pt x="0" y="0"/>
                          </a:moveTo>
                          <a:lnTo>
                            <a:pt x="10859" y="0"/>
                          </a:lnTo>
                          <a:lnTo>
                            <a:pt x="10859" y="32291"/>
                          </a:lnTo>
                          <a:lnTo>
                            <a:pt x="0" y="32291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2013" name="Graphic 1649">
                <a:extLst>
                  <a:ext uri="{FF2B5EF4-FFF2-40B4-BE49-F238E27FC236}">
                    <a16:creationId xmlns:a16="http://schemas.microsoft.com/office/drawing/2014/main" id="{B6D1D439-AE4E-41D9-8D94-B3594D30E6D6}"/>
                  </a:ext>
                </a:extLst>
              </p:cNvPr>
              <p:cNvGrpSpPr/>
              <p:nvPr/>
            </p:nvGrpSpPr>
            <p:grpSpPr>
              <a:xfrm>
                <a:off x="7963185" y="5400579"/>
                <a:ext cx="287845" cy="622475"/>
                <a:chOff x="7963185" y="5400579"/>
                <a:chExt cx="287845" cy="622475"/>
              </a:xfrm>
              <a:solidFill>
                <a:schemeClr val="accent1"/>
              </a:solidFill>
            </p:grpSpPr>
            <p:sp>
              <p:nvSpPr>
                <p:cNvPr id="2014" name="Freeform: Shape 2013">
                  <a:extLst>
                    <a:ext uri="{FF2B5EF4-FFF2-40B4-BE49-F238E27FC236}">
                      <a16:creationId xmlns:a16="http://schemas.microsoft.com/office/drawing/2014/main" id="{D1E44425-C60B-4FFB-9595-D05A45E4551A}"/>
                    </a:ext>
                  </a:extLst>
                </p:cNvPr>
                <p:cNvSpPr/>
                <p:nvPr/>
              </p:nvSpPr>
              <p:spPr>
                <a:xfrm>
                  <a:off x="7987569" y="5595937"/>
                  <a:ext cx="263461" cy="427117"/>
                </a:xfrm>
                <a:custGeom>
                  <a:avLst/>
                  <a:gdLst>
                    <a:gd name="connsiteX0" fmla="*/ 12954 w 263461"/>
                    <a:gd name="connsiteY0" fmla="*/ 395001 h 427117"/>
                    <a:gd name="connsiteX1" fmla="*/ 45625 w 263461"/>
                    <a:gd name="connsiteY1" fmla="*/ 412432 h 427117"/>
                    <a:gd name="connsiteX2" fmla="*/ 74009 w 263461"/>
                    <a:gd name="connsiteY2" fmla="*/ 401288 h 427117"/>
                    <a:gd name="connsiteX3" fmla="*/ 98203 w 263461"/>
                    <a:gd name="connsiteY3" fmla="*/ 355473 h 427117"/>
                    <a:gd name="connsiteX4" fmla="*/ 40767 w 263461"/>
                    <a:gd name="connsiteY4" fmla="*/ 235077 h 427117"/>
                    <a:gd name="connsiteX5" fmla="*/ 53816 w 263461"/>
                    <a:gd name="connsiteY5" fmla="*/ 228886 h 427117"/>
                    <a:gd name="connsiteX6" fmla="*/ 106109 w 263461"/>
                    <a:gd name="connsiteY6" fmla="*/ 338518 h 427117"/>
                    <a:gd name="connsiteX7" fmla="*/ 141351 w 263461"/>
                    <a:gd name="connsiteY7" fmla="*/ 259175 h 427117"/>
                    <a:gd name="connsiteX8" fmla="*/ 140494 w 263461"/>
                    <a:gd name="connsiteY8" fmla="*/ 259556 h 427117"/>
                    <a:gd name="connsiteX9" fmla="*/ 92869 w 263461"/>
                    <a:gd name="connsiteY9" fmla="*/ 159639 h 427117"/>
                    <a:gd name="connsiteX10" fmla="*/ 105918 w 263461"/>
                    <a:gd name="connsiteY10" fmla="*/ 153448 h 427117"/>
                    <a:gd name="connsiteX11" fmla="*/ 148495 w 263461"/>
                    <a:gd name="connsiteY11" fmla="*/ 242697 h 427117"/>
                    <a:gd name="connsiteX12" fmla="*/ 174974 w 263461"/>
                    <a:gd name="connsiteY12" fmla="*/ 180689 h 427117"/>
                    <a:gd name="connsiteX13" fmla="*/ 129826 w 263461"/>
                    <a:gd name="connsiteY13" fmla="*/ 86011 h 427117"/>
                    <a:gd name="connsiteX14" fmla="*/ 142875 w 263461"/>
                    <a:gd name="connsiteY14" fmla="*/ 79820 h 427117"/>
                    <a:gd name="connsiteX15" fmla="*/ 182499 w 263461"/>
                    <a:gd name="connsiteY15" fmla="*/ 162973 h 427117"/>
                    <a:gd name="connsiteX16" fmla="*/ 202502 w 263461"/>
                    <a:gd name="connsiteY16" fmla="*/ 115252 h 427117"/>
                    <a:gd name="connsiteX17" fmla="*/ 164211 w 263461"/>
                    <a:gd name="connsiteY17" fmla="*/ 29433 h 427117"/>
                    <a:gd name="connsiteX18" fmla="*/ 177355 w 263461"/>
                    <a:gd name="connsiteY18" fmla="*/ 23526 h 427117"/>
                    <a:gd name="connsiteX19" fmla="*/ 210121 w 263461"/>
                    <a:gd name="connsiteY19" fmla="*/ 96869 h 427117"/>
                    <a:gd name="connsiteX20" fmla="*/ 250127 w 263461"/>
                    <a:gd name="connsiteY20" fmla="*/ 0 h 427117"/>
                    <a:gd name="connsiteX21" fmla="*/ 263462 w 263461"/>
                    <a:gd name="connsiteY21" fmla="*/ 5429 h 427117"/>
                    <a:gd name="connsiteX22" fmla="*/ 85154 w 263461"/>
                    <a:gd name="connsiteY22" fmla="*/ 410433 h 427117"/>
                    <a:gd name="connsiteX23" fmla="*/ 69437 w 263461"/>
                    <a:gd name="connsiteY23" fmla="*/ 422910 h 427117"/>
                    <a:gd name="connsiteX24" fmla="*/ 43910 w 263461"/>
                    <a:gd name="connsiteY24" fmla="*/ 426720 h 427117"/>
                    <a:gd name="connsiteX25" fmla="*/ 0 w 263461"/>
                    <a:gd name="connsiteY25" fmla="*/ 401098 h 427117"/>
                    <a:gd name="connsiteX26" fmla="*/ 12954 w 263461"/>
                    <a:gd name="connsiteY26" fmla="*/ 395001 h 427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63461" h="427117">
                      <a:moveTo>
                        <a:pt x="12954" y="395001"/>
                      </a:moveTo>
                      <a:cubicBezTo>
                        <a:pt x="14669" y="398526"/>
                        <a:pt x="28956" y="410433"/>
                        <a:pt x="45625" y="412432"/>
                      </a:cubicBezTo>
                      <a:cubicBezTo>
                        <a:pt x="57150" y="413861"/>
                        <a:pt x="66675" y="410146"/>
                        <a:pt x="74009" y="401288"/>
                      </a:cubicBezTo>
                      <a:cubicBezTo>
                        <a:pt x="78296" y="396050"/>
                        <a:pt x="86963" y="379381"/>
                        <a:pt x="98203" y="355473"/>
                      </a:cubicBezTo>
                      <a:lnTo>
                        <a:pt x="40767" y="235077"/>
                      </a:lnTo>
                      <a:lnTo>
                        <a:pt x="53816" y="228886"/>
                      </a:lnTo>
                      <a:lnTo>
                        <a:pt x="106109" y="338518"/>
                      </a:lnTo>
                      <a:cubicBezTo>
                        <a:pt x="116491" y="315754"/>
                        <a:pt x="128588" y="288512"/>
                        <a:pt x="141351" y="259175"/>
                      </a:cubicBezTo>
                      <a:lnTo>
                        <a:pt x="140494" y="259556"/>
                      </a:lnTo>
                      <a:lnTo>
                        <a:pt x="92869" y="159639"/>
                      </a:lnTo>
                      <a:lnTo>
                        <a:pt x="105918" y="153448"/>
                      </a:lnTo>
                      <a:lnTo>
                        <a:pt x="148495" y="242697"/>
                      </a:lnTo>
                      <a:cubicBezTo>
                        <a:pt x="157163" y="222504"/>
                        <a:pt x="166116" y="201644"/>
                        <a:pt x="174974" y="180689"/>
                      </a:cubicBezTo>
                      <a:lnTo>
                        <a:pt x="129826" y="86011"/>
                      </a:lnTo>
                      <a:lnTo>
                        <a:pt x="142875" y="79820"/>
                      </a:lnTo>
                      <a:lnTo>
                        <a:pt x="182499" y="162973"/>
                      </a:lnTo>
                      <a:cubicBezTo>
                        <a:pt x="189262" y="146875"/>
                        <a:pt x="196025" y="130873"/>
                        <a:pt x="202502" y="115252"/>
                      </a:cubicBezTo>
                      <a:lnTo>
                        <a:pt x="164211" y="29433"/>
                      </a:lnTo>
                      <a:lnTo>
                        <a:pt x="177355" y="23526"/>
                      </a:lnTo>
                      <a:lnTo>
                        <a:pt x="210121" y="96869"/>
                      </a:lnTo>
                      <a:cubicBezTo>
                        <a:pt x="226219" y="58102"/>
                        <a:pt x="240602" y="23336"/>
                        <a:pt x="250127" y="0"/>
                      </a:cubicBezTo>
                      <a:lnTo>
                        <a:pt x="263462" y="5429"/>
                      </a:lnTo>
                      <a:cubicBezTo>
                        <a:pt x="261176" y="10954"/>
                        <a:pt x="98870" y="393764"/>
                        <a:pt x="85154" y="410433"/>
                      </a:cubicBezTo>
                      <a:cubicBezTo>
                        <a:pt x="80581" y="415957"/>
                        <a:pt x="75343" y="420148"/>
                        <a:pt x="69437" y="422910"/>
                      </a:cubicBezTo>
                      <a:cubicBezTo>
                        <a:pt x="61817" y="426530"/>
                        <a:pt x="53245" y="427863"/>
                        <a:pt x="43910" y="426720"/>
                      </a:cubicBezTo>
                      <a:cubicBezTo>
                        <a:pt x="23051" y="424149"/>
                        <a:pt x="4286" y="410051"/>
                        <a:pt x="0" y="401098"/>
                      </a:cubicBezTo>
                      <a:lnTo>
                        <a:pt x="12954" y="395001"/>
                      </a:lnTo>
                      <a:close/>
                    </a:path>
                  </a:pathLst>
                </a:custGeom>
                <a:solidFill>
                  <a:srgbClr val="8E7D7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15" name="Freeform: Shape 2014">
                  <a:extLst>
                    <a:ext uri="{FF2B5EF4-FFF2-40B4-BE49-F238E27FC236}">
                      <a16:creationId xmlns:a16="http://schemas.microsoft.com/office/drawing/2014/main" id="{A45D4D23-3F41-482F-97F8-9FAC2F433002}"/>
                    </a:ext>
                  </a:extLst>
                </p:cNvPr>
                <p:cNvSpPr/>
                <p:nvPr/>
              </p:nvSpPr>
              <p:spPr>
                <a:xfrm>
                  <a:off x="7963185" y="5400579"/>
                  <a:ext cx="224980" cy="527251"/>
                </a:xfrm>
                <a:custGeom>
                  <a:avLst/>
                  <a:gdLst>
                    <a:gd name="connsiteX0" fmla="*/ 224980 w 224980"/>
                    <a:gd name="connsiteY0" fmla="*/ 218408 h 527251"/>
                    <a:gd name="connsiteX1" fmla="*/ 62198 w 224980"/>
                    <a:gd name="connsiteY1" fmla="*/ 0 h 527251"/>
                    <a:gd name="connsiteX2" fmla="*/ 0 w 224980"/>
                    <a:gd name="connsiteY2" fmla="*/ 42958 h 527251"/>
                    <a:gd name="connsiteX3" fmla="*/ 50863 w 224980"/>
                    <a:gd name="connsiteY3" fmla="*/ 200025 h 527251"/>
                    <a:gd name="connsiteX4" fmla="*/ 14764 w 224980"/>
                    <a:gd name="connsiteY4" fmla="*/ 515874 h 527251"/>
                    <a:gd name="connsiteX5" fmla="*/ 126587 w 224980"/>
                    <a:gd name="connsiteY5" fmla="*/ 409194 h 527251"/>
                    <a:gd name="connsiteX6" fmla="*/ 224980 w 224980"/>
                    <a:gd name="connsiteY6" fmla="*/ 218408 h 527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4980" h="527251">
                      <a:moveTo>
                        <a:pt x="224980" y="218408"/>
                      </a:moveTo>
                      <a:lnTo>
                        <a:pt x="62198" y="0"/>
                      </a:lnTo>
                      <a:lnTo>
                        <a:pt x="0" y="42958"/>
                      </a:lnTo>
                      <a:cubicBezTo>
                        <a:pt x="0" y="42958"/>
                        <a:pt x="48482" y="155829"/>
                        <a:pt x="50863" y="200025"/>
                      </a:cubicBezTo>
                      <a:cubicBezTo>
                        <a:pt x="53245" y="244221"/>
                        <a:pt x="-8287" y="484537"/>
                        <a:pt x="14764" y="515874"/>
                      </a:cubicBezTo>
                      <a:cubicBezTo>
                        <a:pt x="41624" y="552355"/>
                        <a:pt x="68199" y="496919"/>
                        <a:pt x="126587" y="409194"/>
                      </a:cubicBezTo>
                      <a:cubicBezTo>
                        <a:pt x="175546" y="335852"/>
                        <a:pt x="224980" y="218408"/>
                        <a:pt x="224980" y="218408"/>
                      </a:cubicBezTo>
                      <a:close/>
                    </a:path>
                  </a:pathLst>
                </a:custGeom>
                <a:solidFill>
                  <a:srgbClr val="EBE1C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16" name="Graphic 1649">
                  <a:extLst>
                    <a:ext uri="{FF2B5EF4-FFF2-40B4-BE49-F238E27FC236}">
                      <a16:creationId xmlns:a16="http://schemas.microsoft.com/office/drawing/2014/main" id="{A7CFC34C-1A10-46BE-B094-0D02AD0D8035}"/>
                    </a:ext>
                  </a:extLst>
                </p:cNvPr>
                <p:cNvGrpSpPr/>
                <p:nvPr/>
              </p:nvGrpSpPr>
              <p:grpSpPr>
                <a:xfrm>
                  <a:off x="8009266" y="5572611"/>
                  <a:ext cx="52898" cy="141891"/>
                  <a:chOff x="8009266" y="5572611"/>
                  <a:chExt cx="52898" cy="141891"/>
                </a:xfrm>
                <a:solidFill>
                  <a:srgbClr val="916B60"/>
                </a:solidFill>
              </p:grpSpPr>
              <p:grpSp>
                <p:nvGrpSpPr>
                  <p:cNvPr id="2017" name="Graphic 1649">
                    <a:extLst>
                      <a:ext uri="{FF2B5EF4-FFF2-40B4-BE49-F238E27FC236}">
                        <a16:creationId xmlns:a16="http://schemas.microsoft.com/office/drawing/2014/main" id="{AE6B358C-2968-419E-8BCE-097E457E4E4D}"/>
                      </a:ext>
                    </a:extLst>
                  </p:cNvPr>
                  <p:cNvGrpSpPr/>
                  <p:nvPr/>
                </p:nvGrpSpPr>
                <p:grpSpPr>
                  <a:xfrm>
                    <a:off x="8022378" y="5572611"/>
                    <a:ext cx="38318" cy="18339"/>
                    <a:chOff x="8022378" y="5572611"/>
                    <a:chExt cx="38318" cy="18339"/>
                  </a:xfrm>
                  <a:solidFill>
                    <a:srgbClr val="916B60"/>
                  </a:solidFill>
                </p:grpSpPr>
                <p:sp>
                  <p:nvSpPr>
                    <p:cNvPr id="2027" name="Freeform: Shape 2026">
                      <a:extLst>
                        <a:ext uri="{FF2B5EF4-FFF2-40B4-BE49-F238E27FC236}">
                          <a16:creationId xmlns:a16="http://schemas.microsoft.com/office/drawing/2014/main" id="{4B578F5C-3A42-4CA6-BF02-868117BF3F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669" y="5577839"/>
                      <a:ext cx="36004" cy="7715"/>
                    </a:xfrm>
                    <a:custGeom>
                      <a:avLst/>
                      <a:gdLst>
                        <a:gd name="connsiteX0" fmla="*/ 36004 w 36004"/>
                        <a:gd name="connsiteY0" fmla="*/ 0 h 7715"/>
                        <a:gd name="connsiteX1" fmla="*/ 0 w 36004"/>
                        <a:gd name="connsiteY1" fmla="*/ 7715 h 7715"/>
                        <a:gd name="connsiteX2" fmla="*/ 36004 w 36004"/>
                        <a:gd name="connsiteY2" fmla="*/ 0 h 7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6004" h="7715">
                          <a:moveTo>
                            <a:pt x="36004" y="0"/>
                          </a:moveTo>
                          <a:lnTo>
                            <a:pt x="0" y="7715"/>
                          </a:lnTo>
                          <a:lnTo>
                            <a:pt x="36004" y="0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8" name="Freeform: Shape 2027">
                      <a:extLst>
                        <a:ext uri="{FF2B5EF4-FFF2-40B4-BE49-F238E27FC236}">
                          <a16:creationId xmlns:a16="http://schemas.microsoft.com/office/drawing/2014/main" id="{471DB29A-852F-4800-ADAB-030792F1D11A}"/>
                        </a:ext>
                      </a:extLst>
                    </p:cNvPr>
                    <p:cNvSpPr/>
                    <p:nvPr/>
                  </p:nvSpPr>
                  <p:spPr>
                    <a:xfrm rot="-725589">
                      <a:off x="8023107" y="5576352"/>
                      <a:ext cx="36861" cy="10858"/>
                    </a:xfrm>
                    <a:custGeom>
                      <a:avLst/>
                      <a:gdLst>
                        <a:gd name="connsiteX0" fmla="*/ 0 w 36861"/>
                        <a:gd name="connsiteY0" fmla="*/ 0 h 10858"/>
                        <a:gd name="connsiteX1" fmla="*/ 36861 w 36861"/>
                        <a:gd name="connsiteY1" fmla="*/ 0 h 10858"/>
                        <a:gd name="connsiteX2" fmla="*/ 36861 w 36861"/>
                        <a:gd name="connsiteY2" fmla="*/ 10858 h 10858"/>
                        <a:gd name="connsiteX3" fmla="*/ 0 w 36861"/>
                        <a:gd name="connsiteY3" fmla="*/ 10858 h 10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861" h="10858">
                          <a:moveTo>
                            <a:pt x="0" y="0"/>
                          </a:moveTo>
                          <a:lnTo>
                            <a:pt x="36861" y="0"/>
                          </a:lnTo>
                          <a:lnTo>
                            <a:pt x="36861" y="10858"/>
                          </a:lnTo>
                          <a:lnTo>
                            <a:pt x="0" y="10858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18" name="Graphic 1649">
                    <a:extLst>
                      <a:ext uri="{FF2B5EF4-FFF2-40B4-BE49-F238E27FC236}">
                        <a16:creationId xmlns:a16="http://schemas.microsoft.com/office/drawing/2014/main" id="{D36C5081-4202-49E5-A737-D696777890BD}"/>
                      </a:ext>
                    </a:extLst>
                  </p:cNvPr>
                  <p:cNvGrpSpPr/>
                  <p:nvPr/>
                </p:nvGrpSpPr>
                <p:grpSpPr>
                  <a:xfrm>
                    <a:off x="8019302" y="5618550"/>
                    <a:ext cx="42862" cy="13359"/>
                    <a:chOff x="8019302" y="5618550"/>
                    <a:chExt cx="42862" cy="13359"/>
                  </a:xfrm>
                  <a:solidFill>
                    <a:srgbClr val="916B60"/>
                  </a:solidFill>
                </p:grpSpPr>
                <p:sp>
                  <p:nvSpPr>
                    <p:cNvPr id="2025" name="Freeform: Shape 2024">
                      <a:extLst>
                        <a:ext uri="{FF2B5EF4-FFF2-40B4-BE49-F238E27FC236}">
                          <a16:creationId xmlns:a16="http://schemas.microsoft.com/office/drawing/2014/main" id="{7DD3787C-5D2C-4420-8AB3-CDF84AE1E3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9764" y="5624035"/>
                      <a:ext cx="42195" cy="2476"/>
                    </a:xfrm>
                    <a:custGeom>
                      <a:avLst/>
                      <a:gdLst>
                        <a:gd name="connsiteX0" fmla="*/ 42196 w 42195"/>
                        <a:gd name="connsiteY0" fmla="*/ 0 h 2476"/>
                        <a:gd name="connsiteX1" fmla="*/ 0 w 42195"/>
                        <a:gd name="connsiteY1" fmla="*/ 2477 h 2476"/>
                        <a:gd name="connsiteX2" fmla="*/ 42196 w 42195"/>
                        <a:gd name="connsiteY2" fmla="*/ 0 h 2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42195" h="2476">
                          <a:moveTo>
                            <a:pt x="42196" y="0"/>
                          </a:moveTo>
                          <a:lnTo>
                            <a:pt x="0" y="2477"/>
                          </a:lnTo>
                          <a:lnTo>
                            <a:pt x="42196" y="0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6" name="Freeform: Shape 2025">
                      <a:extLst>
                        <a:ext uri="{FF2B5EF4-FFF2-40B4-BE49-F238E27FC236}">
                          <a16:creationId xmlns:a16="http://schemas.microsoft.com/office/drawing/2014/main" id="{B5EA68EF-99B7-4920-838B-CB9CFC6663A6}"/>
                        </a:ext>
                      </a:extLst>
                    </p:cNvPr>
                    <p:cNvSpPr/>
                    <p:nvPr/>
                  </p:nvSpPr>
                  <p:spPr>
                    <a:xfrm rot="-205016">
                      <a:off x="8019588" y="5619801"/>
                      <a:ext cx="42290" cy="10858"/>
                    </a:xfrm>
                    <a:custGeom>
                      <a:avLst/>
                      <a:gdLst>
                        <a:gd name="connsiteX0" fmla="*/ 0 w 42290"/>
                        <a:gd name="connsiteY0" fmla="*/ 0 h 10858"/>
                        <a:gd name="connsiteX1" fmla="*/ 42290 w 42290"/>
                        <a:gd name="connsiteY1" fmla="*/ 0 h 10858"/>
                        <a:gd name="connsiteX2" fmla="*/ 42290 w 42290"/>
                        <a:gd name="connsiteY2" fmla="*/ 10858 h 10858"/>
                        <a:gd name="connsiteX3" fmla="*/ 0 w 42290"/>
                        <a:gd name="connsiteY3" fmla="*/ 10858 h 10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290" h="10858">
                          <a:moveTo>
                            <a:pt x="0" y="0"/>
                          </a:moveTo>
                          <a:lnTo>
                            <a:pt x="42290" y="0"/>
                          </a:lnTo>
                          <a:lnTo>
                            <a:pt x="42290" y="10858"/>
                          </a:lnTo>
                          <a:lnTo>
                            <a:pt x="0" y="10858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19" name="Graphic 1649">
                    <a:extLst>
                      <a:ext uri="{FF2B5EF4-FFF2-40B4-BE49-F238E27FC236}">
                        <a16:creationId xmlns:a16="http://schemas.microsoft.com/office/drawing/2014/main" id="{A3B469AC-D12E-494C-B7F4-66A0A4CC69BB}"/>
                      </a:ext>
                    </a:extLst>
                  </p:cNvPr>
                  <p:cNvGrpSpPr/>
                  <p:nvPr/>
                </p:nvGrpSpPr>
                <p:grpSpPr>
                  <a:xfrm>
                    <a:off x="8012388" y="5663500"/>
                    <a:ext cx="39777" cy="11431"/>
                    <a:chOff x="8012388" y="5663500"/>
                    <a:chExt cx="39777" cy="11431"/>
                  </a:xfrm>
                  <a:solidFill>
                    <a:srgbClr val="916B60"/>
                  </a:solidFill>
                </p:grpSpPr>
                <p:sp>
                  <p:nvSpPr>
                    <p:cNvPr id="2023" name="Freeform: Shape 2022">
                      <a:extLst>
                        <a:ext uri="{FF2B5EF4-FFF2-40B4-BE49-F238E27FC236}">
                          <a16:creationId xmlns:a16="http://schemas.microsoft.com/office/drawing/2014/main" id="{4F9B7E4E-3E91-4637-9427-973911FFF1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2525" y="5668993"/>
                      <a:ext cx="39624" cy="571"/>
                    </a:xfrm>
                    <a:custGeom>
                      <a:avLst/>
                      <a:gdLst>
                        <a:gd name="connsiteX0" fmla="*/ 39624 w 39624"/>
                        <a:gd name="connsiteY0" fmla="*/ 571 h 571"/>
                        <a:gd name="connsiteX1" fmla="*/ 0 w 39624"/>
                        <a:gd name="connsiteY1" fmla="*/ 0 h 571"/>
                        <a:gd name="connsiteX2" fmla="*/ 39624 w 39624"/>
                        <a:gd name="connsiteY2" fmla="*/ 571 h 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624" h="571">
                          <a:moveTo>
                            <a:pt x="39624" y="571"/>
                          </a:moveTo>
                          <a:lnTo>
                            <a:pt x="0" y="0"/>
                          </a:lnTo>
                          <a:lnTo>
                            <a:pt x="39624" y="571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4" name="Freeform: Shape 2023">
                      <a:extLst>
                        <a:ext uri="{FF2B5EF4-FFF2-40B4-BE49-F238E27FC236}">
                          <a16:creationId xmlns:a16="http://schemas.microsoft.com/office/drawing/2014/main" id="{16977AF3-832C-48B5-817E-D4D25B8705BE}"/>
                        </a:ext>
                      </a:extLst>
                    </p:cNvPr>
                    <p:cNvSpPr/>
                    <p:nvPr/>
                  </p:nvSpPr>
                  <p:spPr>
                    <a:xfrm rot="-5350151">
                      <a:off x="8026848" y="5649404"/>
                      <a:ext cx="10858" cy="39624"/>
                    </a:xfrm>
                    <a:custGeom>
                      <a:avLst/>
                      <a:gdLst>
                        <a:gd name="connsiteX0" fmla="*/ 0 w 10858"/>
                        <a:gd name="connsiteY0" fmla="*/ 0 h 39624"/>
                        <a:gd name="connsiteX1" fmla="*/ 10859 w 10858"/>
                        <a:gd name="connsiteY1" fmla="*/ 0 h 39624"/>
                        <a:gd name="connsiteX2" fmla="*/ 10859 w 10858"/>
                        <a:gd name="connsiteY2" fmla="*/ 39624 h 39624"/>
                        <a:gd name="connsiteX3" fmla="*/ 0 w 10858"/>
                        <a:gd name="connsiteY3" fmla="*/ 39624 h 39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58" h="39624">
                          <a:moveTo>
                            <a:pt x="0" y="0"/>
                          </a:moveTo>
                          <a:lnTo>
                            <a:pt x="10859" y="0"/>
                          </a:lnTo>
                          <a:lnTo>
                            <a:pt x="10859" y="39624"/>
                          </a:lnTo>
                          <a:lnTo>
                            <a:pt x="0" y="39624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20" name="Graphic 1649">
                    <a:extLst>
                      <a:ext uri="{FF2B5EF4-FFF2-40B4-BE49-F238E27FC236}">
                        <a16:creationId xmlns:a16="http://schemas.microsoft.com/office/drawing/2014/main" id="{FB15059E-E142-4085-A97C-FB25E7EA821F}"/>
                      </a:ext>
                    </a:extLst>
                  </p:cNvPr>
                  <p:cNvGrpSpPr/>
                  <p:nvPr/>
                </p:nvGrpSpPr>
                <p:grpSpPr>
                  <a:xfrm>
                    <a:off x="8009266" y="5701879"/>
                    <a:ext cx="32840" cy="12624"/>
                    <a:chOff x="8009266" y="5701879"/>
                    <a:chExt cx="32840" cy="12624"/>
                  </a:xfrm>
                  <a:solidFill>
                    <a:srgbClr val="916B60"/>
                  </a:solidFill>
                </p:grpSpPr>
                <p:sp>
                  <p:nvSpPr>
                    <p:cNvPr id="2021" name="Freeform: Shape 2020">
                      <a:extLst>
                        <a:ext uri="{FF2B5EF4-FFF2-40B4-BE49-F238E27FC236}">
                          <a16:creationId xmlns:a16="http://schemas.microsoft.com/office/drawing/2014/main" id="{30140B9C-E9C6-497A-A4C5-55142753F4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9572" y="5707665"/>
                      <a:ext cx="32289" cy="1809"/>
                    </a:xfrm>
                    <a:custGeom>
                      <a:avLst/>
                      <a:gdLst>
                        <a:gd name="connsiteX0" fmla="*/ 32290 w 32289"/>
                        <a:gd name="connsiteY0" fmla="*/ 1810 h 1809"/>
                        <a:gd name="connsiteX1" fmla="*/ 0 w 32289"/>
                        <a:gd name="connsiteY1" fmla="*/ 0 h 1809"/>
                        <a:gd name="connsiteX2" fmla="*/ 32290 w 32289"/>
                        <a:gd name="connsiteY2" fmla="*/ 1810 h 1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289" h="1809">
                          <a:moveTo>
                            <a:pt x="32290" y="1810"/>
                          </a:moveTo>
                          <a:lnTo>
                            <a:pt x="0" y="0"/>
                          </a:lnTo>
                          <a:lnTo>
                            <a:pt x="32290" y="1810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2" name="Freeform: Shape 2021">
                      <a:extLst>
                        <a:ext uri="{FF2B5EF4-FFF2-40B4-BE49-F238E27FC236}">
                          <a16:creationId xmlns:a16="http://schemas.microsoft.com/office/drawing/2014/main" id="{62707843-7822-4E98-8B88-F8BCC09B3B4D}"/>
                        </a:ext>
                      </a:extLst>
                    </p:cNvPr>
                    <p:cNvSpPr/>
                    <p:nvPr/>
                  </p:nvSpPr>
                  <p:spPr>
                    <a:xfrm rot="-5210144">
                      <a:off x="8020257" y="5692046"/>
                      <a:ext cx="10858" cy="32290"/>
                    </a:xfrm>
                    <a:custGeom>
                      <a:avLst/>
                      <a:gdLst>
                        <a:gd name="connsiteX0" fmla="*/ 0 w 10858"/>
                        <a:gd name="connsiteY0" fmla="*/ 0 h 32290"/>
                        <a:gd name="connsiteX1" fmla="*/ 10859 w 10858"/>
                        <a:gd name="connsiteY1" fmla="*/ 0 h 32290"/>
                        <a:gd name="connsiteX2" fmla="*/ 10859 w 10858"/>
                        <a:gd name="connsiteY2" fmla="*/ 32291 h 32290"/>
                        <a:gd name="connsiteX3" fmla="*/ 0 w 10858"/>
                        <a:gd name="connsiteY3" fmla="*/ 32291 h 32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858" h="32290">
                          <a:moveTo>
                            <a:pt x="0" y="0"/>
                          </a:moveTo>
                          <a:lnTo>
                            <a:pt x="10859" y="0"/>
                          </a:lnTo>
                          <a:lnTo>
                            <a:pt x="10859" y="32291"/>
                          </a:lnTo>
                          <a:lnTo>
                            <a:pt x="0" y="32291"/>
                          </a:lnTo>
                          <a:close/>
                        </a:path>
                      </a:pathLst>
                    </a:custGeom>
                    <a:solidFill>
                      <a:srgbClr val="916B6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1856" name="Graphic 1649">
              <a:extLst>
                <a:ext uri="{FF2B5EF4-FFF2-40B4-BE49-F238E27FC236}">
                  <a16:creationId xmlns:a16="http://schemas.microsoft.com/office/drawing/2014/main" id="{4C1BEF57-49FC-477A-9E4B-B57EE6C1C152}"/>
                </a:ext>
              </a:extLst>
            </p:cNvPr>
            <p:cNvGrpSpPr/>
            <p:nvPr/>
          </p:nvGrpSpPr>
          <p:grpSpPr>
            <a:xfrm>
              <a:off x="3429233" y="2862113"/>
              <a:ext cx="2126414" cy="2193467"/>
              <a:chOff x="3429233" y="2862113"/>
              <a:chExt cx="2126414" cy="2193467"/>
            </a:xfrm>
            <a:solidFill>
              <a:schemeClr val="accent1"/>
            </a:solidFill>
          </p:grpSpPr>
          <p:sp>
            <p:nvSpPr>
              <p:cNvPr id="2010" name="Freeform: Shape 2009">
                <a:extLst>
                  <a:ext uri="{FF2B5EF4-FFF2-40B4-BE49-F238E27FC236}">
                    <a16:creationId xmlns:a16="http://schemas.microsoft.com/office/drawing/2014/main" id="{902E50B2-574A-4032-8363-83E1A36256A4}"/>
                  </a:ext>
                </a:extLst>
              </p:cNvPr>
              <p:cNvSpPr/>
              <p:nvPr/>
            </p:nvSpPr>
            <p:spPr>
              <a:xfrm>
                <a:off x="4697158" y="3099661"/>
                <a:ext cx="761473" cy="801587"/>
              </a:xfrm>
              <a:custGeom>
                <a:avLst/>
                <a:gdLst>
                  <a:gd name="connsiteX0" fmla="*/ 691229 w 761473"/>
                  <a:gd name="connsiteY0" fmla="*/ 147601 h 801587"/>
                  <a:gd name="connsiteX1" fmla="*/ 577215 w 761473"/>
                  <a:gd name="connsiteY1" fmla="*/ 801587 h 801587"/>
                  <a:gd name="connsiteX2" fmla="*/ 545497 w 761473"/>
                  <a:gd name="connsiteY2" fmla="*/ 764154 h 801587"/>
                  <a:gd name="connsiteX3" fmla="*/ 643985 w 761473"/>
                  <a:gd name="connsiteY3" fmla="*/ 268378 h 801587"/>
                  <a:gd name="connsiteX4" fmla="*/ 22765 w 761473"/>
                  <a:gd name="connsiteY4" fmla="*/ 146267 h 801587"/>
                  <a:gd name="connsiteX5" fmla="*/ 0 w 761473"/>
                  <a:gd name="connsiteY5" fmla="*/ 119312 h 801587"/>
                  <a:gd name="connsiteX6" fmla="*/ 691229 w 761473"/>
                  <a:gd name="connsiteY6" fmla="*/ 147601 h 80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473" h="801587">
                    <a:moveTo>
                      <a:pt x="691229" y="147601"/>
                    </a:moveTo>
                    <a:cubicBezTo>
                      <a:pt x="821150" y="331052"/>
                      <a:pt x="763810" y="630137"/>
                      <a:pt x="577215" y="801587"/>
                    </a:cubicBezTo>
                    <a:lnTo>
                      <a:pt x="545497" y="764154"/>
                    </a:lnTo>
                    <a:cubicBezTo>
                      <a:pt x="678085" y="607658"/>
                      <a:pt x="688276" y="386774"/>
                      <a:pt x="643985" y="268378"/>
                    </a:cubicBezTo>
                    <a:cubicBezTo>
                      <a:pt x="555688" y="32729"/>
                      <a:pt x="197834" y="42159"/>
                      <a:pt x="22765" y="146267"/>
                    </a:cubicBezTo>
                    <a:lnTo>
                      <a:pt x="0" y="119312"/>
                    </a:lnTo>
                    <a:cubicBezTo>
                      <a:pt x="180689" y="-21373"/>
                      <a:pt x="539210" y="-67378"/>
                      <a:pt x="691229" y="147601"/>
                    </a:cubicBezTo>
                    <a:close/>
                  </a:path>
                </a:pathLst>
              </a:custGeom>
              <a:solidFill>
                <a:srgbClr val="EEEAD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11" name="Freeform: Shape 2010">
                <a:extLst>
                  <a:ext uri="{FF2B5EF4-FFF2-40B4-BE49-F238E27FC236}">
                    <a16:creationId xmlns:a16="http://schemas.microsoft.com/office/drawing/2014/main" id="{91CA0084-6F2A-4CAC-AC66-ED217AA06646}"/>
                  </a:ext>
                </a:extLst>
              </p:cNvPr>
              <p:cNvSpPr/>
              <p:nvPr/>
            </p:nvSpPr>
            <p:spPr>
              <a:xfrm rot="-7778166">
                <a:off x="3598628" y="3318634"/>
                <a:ext cx="1787625" cy="1280426"/>
              </a:xfrm>
              <a:custGeom>
                <a:avLst/>
                <a:gdLst>
                  <a:gd name="connsiteX0" fmla="*/ 0 w 1787625"/>
                  <a:gd name="connsiteY0" fmla="*/ 0 h 1280426"/>
                  <a:gd name="connsiteX1" fmla="*/ 1787626 w 1787625"/>
                  <a:gd name="connsiteY1" fmla="*/ 0 h 1280426"/>
                  <a:gd name="connsiteX2" fmla="*/ 1787626 w 1787625"/>
                  <a:gd name="connsiteY2" fmla="*/ 1280427 h 1280426"/>
                  <a:gd name="connsiteX3" fmla="*/ 0 w 1787625"/>
                  <a:gd name="connsiteY3" fmla="*/ 1280427 h 128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7625" h="1280426">
                    <a:moveTo>
                      <a:pt x="0" y="0"/>
                    </a:moveTo>
                    <a:lnTo>
                      <a:pt x="1787626" y="0"/>
                    </a:lnTo>
                    <a:lnTo>
                      <a:pt x="1787626" y="1280427"/>
                    </a:lnTo>
                    <a:lnTo>
                      <a:pt x="0" y="1280427"/>
                    </a:lnTo>
                    <a:close/>
                  </a:path>
                </a:pathLst>
              </a:custGeom>
              <a:solidFill>
                <a:srgbClr val="FAC1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57" name="Graphic 1649">
              <a:extLst>
                <a:ext uri="{FF2B5EF4-FFF2-40B4-BE49-F238E27FC236}">
                  <a16:creationId xmlns:a16="http://schemas.microsoft.com/office/drawing/2014/main" id="{78694485-6C90-43CC-9E3F-33CC80634C79}"/>
                </a:ext>
              </a:extLst>
            </p:cNvPr>
            <p:cNvGrpSpPr/>
            <p:nvPr/>
          </p:nvGrpSpPr>
          <p:grpSpPr>
            <a:xfrm>
              <a:off x="5231929" y="2598991"/>
              <a:ext cx="772630" cy="828008"/>
              <a:chOff x="5231929" y="2598991"/>
              <a:chExt cx="772630" cy="828008"/>
            </a:xfrm>
            <a:solidFill>
              <a:schemeClr val="accent1"/>
            </a:solidFill>
          </p:grpSpPr>
          <p:sp>
            <p:nvSpPr>
              <p:cNvPr id="2008" name="Freeform: Shape 2007">
                <a:extLst>
                  <a:ext uri="{FF2B5EF4-FFF2-40B4-BE49-F238E27FC236}">
                    <a16:creationId xmlns:a16="http://schemas.microsoft.com/office/drawing/2014/main" id="{9CB6F4C2-ED5B-406B-9F1E-279BE1737403}"/>
                  </a:ext>
                </a:extLst>
              </p:cNvPr>
              <p:cNvSpPr/>
              <p:nvPr/>
            </p:nvSpPr>
            <p:spPr>
              <a:xfrm>
                <a:off x="5231929" y="3144392"/>
                <a:ext cx="257494" cy="282606"/>
              </a:xfrm>
              <a:custGeom>
                <a:avLst/>
                <a:gdLst>
                  <a:gd name="connsiteX0" fmla="*/ 15774 w 257494"/>
                  <a:gd name="connsiteY0" fmla="*/ 193358 h 282606"/>
                  <a:gd name="connsiteX1" fmla="*/ 10249 w 257494"/>
                  <a:gd name="connsiteY1" fmla="*/ 228695 h 282606"/>
                  <a:gd name="connsiteX2" fmla="*/ 125025 w 257494"/>
                  <a:gd name="connsiteY2" fmla="*/ 282607 h 282606"/>
                  <a:gd name="connsiteX3" fmla="*/ 111976 w 257494"/>
                  <a:gd name="connsiteY3" fmla="*/ 186404 h 282606"/>
                  <a:gd name="connsiteX4" fmla="*/ 180271 w 257494"/>
                  <a:gd name="connsiteY4" fmla="*/ 176117 h 282606"/>
                  <a:gd name="connsiteX5" fmla="*/ 214179 w 257494"/>
                  <a:gd name="connsiteY5" fmla="*/ 232124 h 282606"/>
                  <a:gd name="connsiteX6" fmla="*/ 233991 w 257494"/>
                  <a:gd name="connsiteY6" fmla="*/ 224219 h 282606"/>
                  <a:gd name="connsiteX7" fmla="*/ 256661 w 257494"/>
                  <a:gd name="connsiteY7" fmla="*/ 112014 h 282606"/>
                  <a:gd name="connsiteX8" fmla="*/ 245707 w 257494"/>
                  <a:gd name="connsiteY8" fmla="*/ 77914 h 282606"/>
                  <a:gd name="connsiteX9" fmla="*/ 204083 w 257494"/>
                  <a:gd name="connsiteY9" fmla="*/ 53721 h 282606"/>
                  <a:gd name="connsiteX10" fmla="*/ 179604 w 257494"/>
                  <a:gd name="connsiteY10" fmla="*/ 30194 h 282606"/>
                  <a:gd name="connsiteX11" fmla="*/ 157887 w 257494"/>
                  <a:gd name="connsiteY11" fmla="*/ 0 h 282606"/>
                  <a:gd name="connsiteX12" fmla="*/ 140551 w 257494"/>
                  <a:gd name="connsiteY12" fmla="*/ 14288 h 282606"/>
                  <a:gd name="connsiteX13" fmla="*/ 14916 w 257494"/>
                  <a:gd name="connsiteY13" fmla="*/ 87154 h 282606"/>
                  <a:gd name="connsiteX14" fmla="*/ 4439 w 257494"/>
                  <a:gd name="connsiteY14" fmla="*/ 112681 h 282606"/>
                  <a:gd name="connsiteX15" fmla="*/ 9487 w 257494"/>
                  <a:gd name="connsiteY15" fmla="*/ 123063 h 282606"/>
                  <a:gd name="connsiteX16" fmla="*/ 5391 w 257494"/>
                  <a:gd name="connsiteY16" fmla="*/ 147447 h 282606"/>
                  <a:gd name="connsiteX17" fmla="*/ 11392 w 257494"/>
                  <a:gd name="connsiteY17" fmla="*/ 155924 h 282606"/>
                  <a:gd name="connsiteX18" fmla="*/ 1772 w 257494"/>
                  <a:gd name="connsiteY18" fmla="*/ 182309 h 282606"/>
                  <a:gd name="connsiteX19" fmla="*/ 15774 w 257494"/>
                  <a:gd name="connsiteY19" fmla="*/ 193358 h 282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7494" h="282606">
                    <a:moveTo>
                      <a:pt x="15774" y="193358"/>
                    </a:moveTo>
                    <a:cubicBezTo>
                      <a:pt x="15774" y="193358"/>
                      <a:pt x="-324" y="209931"/>
                      <a:pt x="10249" y="228695"/>
                    </a:cubicBezTo>
                    <a:cubicBezTo>
                      <a:pt x="20631" y="247174"/>
                      <a:pt x="121882" y="281654"/>
                      <a:pt x="125025" y="282607"/>
                    </a:cubicBezTo>
                    <a:cubicBezTo>
                      <a:pt x="124454" y="280321"/>
                      <a:pt x="109214" y="222885"/>
                      <a:pt x="111976" y="186404"/>
                    </a:cubicBezTo>
                    <a:cubicBezTo>
                      <a:pt x="112643" y="176975"/>
                      <a:pt x="158649" y="164687"/>
                      <a:pt x="180271" y="176117"/>
                    </a:cubicBezTo>
                    <a:cubicBezTo>
                      <a:pt x="210274" y="192024"/>
                      <a:pt x="214179" y="232124"/>
                      <a:pt x="214179" y="232124"/>
                    </a:cubicBezTo>
                    <a:cubicBezTo>
                      <a:pt x="214179" y="232124"/>
                      <a:pt x="224181" y="232315"/>
                      <a:pt x="233991" y="224219"/>
                    </a:cubicBezTo>
                    <a:cubicBezTo>
                      <a:pt x="243993" y="216027"/>
                      <a:pt x="261519" y="129064"/>
                      <a:pt x="256661" y="112014"/>
                    </a:cubicBezTo>
                    <a:cubicBezTo>
                      <a:pt x="254565" y="104680"/>
                      <a:pt x="250089" y="91059"/>
                      <a:pt x="245707" y="77914"/>
                    </a:cubicBezTo>
                    <a:cubicBezTo>
                      <a:pt x="236944" y="74771"/>
                      <a:pt x="221514" y="67723"/>
                      <a:pt x="204083" y="53721"/>
                    </a:cubicBezTo>
                    <a:cubicBezTo>
                      <a:pt x="196177" y="47435"/>
                      <a:pt x="187890" y="39624"/>
                      <a:pt x="179604" y="30194"/>
                    </a:cubicBezTo>
                    <a:cubicBezTo>
                      <a:pt x="170841" y="20098"/>
                      <a:pt x="163697" y="9811"/>
                      <a:pt x="157887" y="0"/>
                    </a:cubicBezTo>
                    <a:cubicBezTo>
                      <a:pt x="152267" y="5239"/>
                      <a:pt x="146457" y="10096"/>
                      <a:pt x="140551" y="14288"/>
                    </a:cubicBezTo>
                    <a:cubicBezTo>
                      <a:pt x="90354" y="50292"/>
                      <a:pt x="14916" y="87154"/>
                      <a:pt x="14916" y="87154"/>
                    </a:cubicBezTo>
                    <a:cubicBezTo>
                      <a:pt x="14916" y="87154"/>
                      <a:pt x="-705" y="102298"/>
                      <a:pt x="4439" y="112681"/>
                    </a:cubicBezTo>
                    <a:cubicBezTo>
                      <a:pt x="9487" y="123063"/>
                      <a:pt x="9487" y="123063"/>
                      <a:pt x="9487" y="123063"/>
                    </a:cubicBezTo>
                    <a:cubicBezTo>
                      <a:pt x="9487" y="123063"/>
                      <a:pt x="-705" y="138970"/>
                      <a:pt x="5391" y="147447"/>
                    </a:cubicBezTo>
                    <a:cubicBezTo>
                      <a:pt x="11392" y="155924"/>
                      <a:pt x="11392" y="155924"/>
                      <a:pt x="11392" y="155924"/>
                    </a:cubicBezTo>
                    <a:cubicBezTo>
                      <a:pt x="11392" y="155924"/>
                      <a:pt x="-5372" y="171545"/>
                      <a:pt x="1772" y="182309"/>
                    </a:cubicBezTo>
                    <a:cubicBezTo>
                      <a:pt x="8725" y="193167"/>
                      <a:pt x="15774" y="193358"/>
                      <a:pt x="15774" y="193358"/>
                    </a:cubicBezTo>
                    <a:close/>
                  </a:path>
                </a:pathLst>
              </a:custGeom>
              <a:solidFill>
                <a:srgbClr val="FDD2B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09" name="Freeform: Shape 2008">
                <a:extLst>
                  <a:ext uri="{FF2B5EF4-FFF2-40B4-BE49-F238E27FC236}">
                    <a16:creationId xmlns:a16="http://schemas.microsoft.com/office/drawing/2014/main" id="{68261C48-B2FA-4FD7-A68E-4873E4281D28}"/>
                  </a:ext>
                </a:extLst>
              </p:cNvPr>
              <p:cNvSpPr/>
              <p:nvPr/>
            </p:nvSpPr>
            <p:spPr>
              <a:xfrm>
                <a:off x="5366575" y="2598991"/>
                <a:ext cx="637984" cy="625697"/>
              </a:xfrm>
              <a:custGeom>
                <a:avLst/>
                <a:gdLst>
                  <a:gd name="connsiteX0" fmla="*/ 0 w 637984"/>
                  <a:gd name="connsiteY0" fmla="*/ 487585 h 625697"/>
                  <a:gd name="connsiteX1" fmla="*/ 11621 w 637984"/>
                  <a:gd name="connsiteY1" fmla="*/ 522637 h 625697"/>
                  <a:gd name="connsiteX2" fmla="*/ 23241 w 637984"/>
                  <a:gd name="connsiteY2" fmla="*/ 545401 h 625697"/>
                  <a:gd name="connsiteX3" fmla="*/ 44958 w 637984"/>
                  <a:gd name="connsiteY3" fmla="*/ 575596 h 625697"/>
                  <a:gd name="connsiteX4" fmla="*/ 69437 w 637984"/>
                  <a:gd name="connsiteY4" fmla="*/ 599123 h 625697"/>
                  <a:gd name="connsiteX5" fmla="*/ 111062 w 637984"/>
                  <a:gd name="connsiteY5" fmla="*/ 623316 h 625697"/>
                  <a:gd name="connsiteX6" fmla="*/ 118586 w 637984"/>
                  <a:gd name="connsiteY6" fmla="*/ 625697 h 625697"/>
                  <a:gd name="connsiteX7" fmla="*/ 570452 w 637984"/>
                  <a:gd name="connsiteY7" fmla="*/ 303562 h 625697"/>
                  <a:gd name="connsiteX8" fmla="*/ 637984 w 637984"/>
                  <a:gd name="connsiteY8" fmla="*/ 210788 h 625697"/>
                  <a:gd name="connsiteX9" fmla="*/ 509492 w 637984"/>
                  <a:gd name="connsiteY9" fmla="*/ 229743 h 625697"/>
                  <a:gd name="connsiteX10" fmla="*/ 445199 w 637984"/>
                  <a:gd name="connsiteY10" fmla="*/ 231362 h 625697"/>
                  <a:gd name="connsiteX11" fmla="*/ 381000 w 637984"/>
                  <a:gd name="connsiteY11" fmla="*/ 125635 h 625697"/>
                  <a:gd name="connsiteX12" fmla="*/ 310705 w 637984"/>
                  <a:gd name="connsiteY12" fmla="*/ 0 h 625697"/>
                  <a:gd name="connsiteX13" fmla="*/ 223933 w 637984"/>
                  <a:gd name="connsiteY13" fmla="*/ 227362 h 625697"/>
                  <a:gd name="connsiteX14" fmla="*/ 0 w 637984"/>
                  <a:gd name="connsiteY14" fmla="*/ 487585 h 62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37984" h="625697">
                    <a:moveTo>
                      <a:pt x="0" y="487585"/>
                    </a:moveTo>
                    <a:cubicBezTo>
                      <a:pt x="0" y="487585"/>
                      <a:pt x="2667" y="502253"/>
                      <a:pt x="11621" y="522637"/>
                    </a:cubicBezTo>
                    <a:cubicBezTo>
                      <a:pt x="14669" y="529685"/>
                      <a:pt x="18479" y="537401"/>
                      <a:pt x="23241" y="545401"/>
                    </a:cubicBezTo>
                    <a:cubicBezTo>
                      <a:pt x="29051" y="555212"/>
                      <a:pt x="36195" y="565594"/>
                      <a:pt x="44958" y="575596"/>
                    </a:cubicBezTo>
                    <a:cubicBezTo>
                      <a:pt x="53245" y="585026"/>
                      <a:pt x="61627" y="592836"/>
                      <a:pt x="69437" y="599123"/>
                    </a:cubicBezTo>
                    <a:cubicBezTo>
                      <a:pt x="86868" y="613124"/>
                      <a:pt x="102299" y="620077"/>
                      <a:pt x="111062" y="623316"/>
                    </a:cubicBezTo>
                    <a:cubicBezTo>
                      <a:pt x="115824" y="625031"/>
                      <a:pt x="118586" y="625697"/>
                      <a:pt x="118586" y="625697"/>
                    </a:cubicBezTo>
                    <a:cubicBezTo>
                      <a:pt x="118586" y="625697"/>
                      <a:pt x="402431" y="507683"/>
                      <a:pt x="570452" y="303562"/>
                    </a:cubicBezTo>
                    <a:cubicBezTo>
                      <a:pt x="596551" y="271939"/>
                      <a:pt x="618839" y="240792"/>
                      <a:pt x="637984" y="210788"/>
                    </a:cubicBezTo>
                    <a:cubicBezTo>
                      <a:pt x="580263" y="221361"/>
                      <a:pt x="538829" y="226981"/>
                      <a:pt x="509492" y="229743"/>
                    </a:cubicBezTo>
                    <a:cubicBezTo>
                      <a:pt x="459867" y="234410"/>
                      <a:pt x="445199" y="231362"/>
                      <a:pt x="445199" y="231362"/>
                    </a:cubicBezTo>
                    <a:cubicBezTo>
                      <a:pt x="445199" y="231362"/>
                      <a:pt x="418052" y="188976"/>
                      <a:pt x="381000" y="125635"/>
                    </a:cubicBezTo>
                    <a:cubicBezTo>
                      <a:pt x="359759" y="89345"/>
                      <a:pt x="335185" y="46196"/>
                      <a:pt x="310705" y="0"/>
                    </a:cubicBezTo>
                    <a:cubicBezTo>
                      <a:pt x="303562" y="76391"/>
                      <a:pt x="278987" y="155638"/>
                      <a:pt x="223933" y="227362"/>
                    </a:cubicBezTo>
                    <a:cubicBezTo>
                      <a:pt x="35909" y="472631"/>
                      <a:pt x="0" y="487585"/>
                      <a:pt x="0" y="487585"/>
                    </a:cubicBezTo>
                    <a:close/>
                  </a:path>
                </a:pathLst>
              </a:custGeom>
              <a:solidFill>
                <a:srgbClr val="F26B4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858" name="Graphic 1649">
              <a:extLst>
                <a:ext uri="{FF2B5EF4-FFF2-40B4-BE49-F238E27FC236}">
                  <a16:creationId xmlns:a16="http://schemas.microsoft.com/office/drawing/2014/main" id="{0CEBB6F7-E1B3-4A58-8D0A-498E91B58C56}"/>
                </a:ext>
              </a:extLst>
            </p:cNvPr>
            <p:cNvGrpSpPr/>
            <p:nvPr/>
          </p:nvGrpSpPr>
          <p:grpSpPr>
            <a:xfrm>
              <a:off x="5307746" y="547592"/>
              <a:ext cx="1347259" cy="1095183"/>
              <a:chOff x="5307746" y="547592"/>
              <a:chExt cx="1347259" cy="1095183"/>
            </a:xfrm>
            <a:solidFill>
              <a:schemeClr val="accent1"/>
            </a:solidFill>
          </p:grpSpPr>
          <p:sp>
            <p:nvSpPr>
              <p:cNvPr id="1998" name="Freeform: Shape 1997">
                <a:extLst>
                  <a:ext uri="{FF2B5EF4-FFF2-40B4-BE49-F238E27FC236}">
                    <a16:creationId xmlns:a16="http://schemas.microsoft.com/office/drawing/2014/main" id="{0B87EBBF-5CB5-40EE-9DAD-619BABD33FD0}"/>
                  </a:ext>
                </a:extLst>
              </p:cNvPr>
              <p:cNvSpPr/>
              <p:nvPr/>
            </p:nvSpPr>
            <p:spPr>
              <a:xfrm>
                <a:off x="5468441" y="547592"/>
                <a:ext cx="1186563" cy="967911"/>
              </a:xfrm>
              <a:custGeom>
                <a:avLst/>
                <a:gdLst>
                  <a:gd name="connsiteX0" fmla="*/ 51867 w 1186563"/>
                  <a:gd name="connsiteY0" fmla="*/ 221170 h 967911"/>
                  <a:gd name="connsiteX1" fmla="*/ 4814 w 1186563"/>
                  <a:gd name="connsiteY1" fmla="*/ 253269 h 967911"/>
                  <a:gd name="connsiteX2" fmla="*/ 18244 w 1186563"/>
                  <a:gd name="connsiteY2" fmla="*/ 312610 h 967911"/>
                  <a:gd name="connsiteX3" fmla="*/ 7195 w 1186563"/>
                  <a:gd name="connsiteY3" fmla="*/ 387857 h 967911"/>
                  <a:gd name="connsiteX4" fmla="*/ 86062 w 1186563"/>
                  <a:gd name="connsiteY4" fmla="*/ 475487 h 967911"/>
                  <a:gd name="connsiteX5" fmla="*/ 50629 w 1186563"/>
                  <a:gd name="connsiteY5" fmla="*/ 588073 h 967911"/>
                  <a:gd name="connsiteX6" fmla="*/ 112446 w 1186563"/>
                  <a:gd name="connsiteY6" fmla="*/ 672559 h 967911"/>
                  <a:gd name="connsiteX7" fmla="*/ 99492 w 1186563"/>
                  <a:gd name="connsiteY7" fmla="*/ 772000 h 967911"/>
                  <a:gd name="connsiteX8" fmla="*/ 207601 w 1186563"/>
                  <a:gd name="connsiteY8" fmla="*/ 858487 h 967911"/>
                  <a:gd name="connsiteX9" fmla="*/ 320853 w 1186563"/>
                  <a:gd name="connsiteY9" fmla="*/ 964882 h 967911"/>
                  <a:gd name="connsiteX10" fmla="*/ 455442 w 1186563"/>
                  <a:gd name="connsiteY10" fmla="*/ 903160 h 967911"/>
                  <a:gd name="connsiteX11" fmla="*/ 634035 w 1186563"/>
                  <a:gd name="connsiteY11" fmla="*/ 938688 h 967911"/>
                  <a:gd name="connsiteX12" fmla="*/ 709378 w 1186563"/>
                  <a:gd name="connsiteY12" fmla="*/ 838675 h 967911"/>
                  <a:gd name="connsiteX13" fmla="*/ 826440 w 1186563"/>
                  <a:gd name="connsiteY13" fmla="*/ 830293 h 967911"/>
                  <a:gd name="connsiteX14" fmla="*/ 878923 w 1186563"/>
                  <a:gd name="connsiteY14" fmla="*/ 738091 h 967911"/>
                  <a:gd name="connsiteX15" fmla="*/ 1066661 w 1186563"/>
                  <a:gd name="connsiteY15" fmla="*/ 796956 h 967911"/>
                  <a:gd name="connsiteX16" fmla="*/ 1110571 w 1186563"/>
                  <a:gd name="connsiteY16" fmla="*/ 677703 h 967911"/>
                  <a:gd name="connsiteX17" fmla="*/ 1185152 w 1186563"/>
                  <a:gd name="connsiteY17" fmla="*/ 575881 h 967911"/>
                  <a:gd name="connsiteX18" fmla="*/ 1110000 w 1186563"/>
                  <a:gd name="connsiteY18" fmla="*/ 524541 h 967911"/>
                  <a:gd name="connsiteX19" fmla="*/ 1112000 w 1186563"/>
                  <a:gd name="connsiteY19" fmla="*/ 464819 h 967911"/>
                  <a:gd name="connsiteX20" fmla="*/ 1061803 w 1186563"/>
                  <a:gd name="connsiteY20" fmla="*/ 446341 h 967911"/>
                  <a:gd name="connsiteX21" fmla="*/ 1115239 w 1186563"/>
                  <a:gd name="connsiteY21" fmla="*/ 355472 h 967911"/>
                  <a:gd name="connsiteX22" fmla="*/ 1014845 w 1186563"/>
                  <a:gd name="connsiteY22" fmla="*/ 318515 h 967911"/>
                  <a:gd name="connsiteX23" fmla="*/ 991604 w 1186563"/>
                  <a:gd name="connsiteY23" fmla="*/ 277081 h 967911"/>
                  <a:gd name="connsiteX24" fmla="*/ 922072 w 1186563"/>
                  <a:gd name="connsiteY24" fmla="*/ 260794 h 967911"/>
                  <a:gd name="connsiteX25" fmla="*/ 918452 w 1186563"/>
                  <a:gd name="connsiteY25" fmla="*/ 166210 h 967911"/>
                  <a:gd name="connsiteX26" fmla="*/ 822631 w 1186563"/>
                  <a:gd name="connsiteY26" fmla="*/ 160591 h 967911"/>
                  <a:gd name="connsiteX27" fmla="*/ 796437 w 1186563"/>
                  <a:gd name="connsiteY27" fmla="*/ 112966 h 967911"/>
                  <a:gd name="connsiteX28" fmla="*/ 726809 w 1186563"/>
                  <a:gd name="connsiteY28" fmla="*/ 123634 h 967911"/>
                  <a:gd name="connsiteX29" fmla="*/ 654038 w 1186563"/>
                  <a:gd name="connsiteY29" fmla="*/ 59816 h 967911"/>
                  <a:gd name="connsiteX30" fmla="*/ 564979 w 1186563"/>
                  <a:gd name="connsiteY30" fmla="*/ 103536 h 967911"/>
                  <a:gd name="connsiteX31" fmla="*/ 445059 w 1186563"/>
                  <a:gd name="connsiteY31" fmla="*/ 4952 h 967911"/>
                  <a:gd name="connsiteX32" fmla="*/ 326473 w 1186563"/>
                  <a:gd name="connsiteY32" fmla="*/ 32003 h 967911"/>
                  <a:gd name="connsiteX33" fmla="*/ 262179 w 1186563"/>
                  <a:gd name="connsiteY33" fmla="*/ 17620 h 967911"/>
                  <a:gd name="connsiteX34" fmla="*/ 222460 w 1186563"/>
                  <a:gd name="connsiteY34" fmla="*/ 82771 h 967911"/>
                  <a:gd name="connsiteX35" fmla="*/ 108160 w 1186563"/>
                  <a:gd name="connsiteY35" fmla="*/ 118109 h 967911"/>
                  <a:gd name="connsiteX36" fmla="*/ 51867 w 1186563"/>
                  <a:gd name="connsiteY36" fmla="*/ 221170 h 967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186563" h="967911">
                    <a:moveTo>
                      <a:pt x="51867" y="221170"/>
                    </a:moveTo>
                    <a:cubicBezTo>
                      <a:pt x="51867" y="221170"/>
                      <a:pt x="19101" y="218979"/>
                      <a:pt x="4814" y="253269"/>
                    </a:cubicBezTo>
                    <a:cubicBezTo>
                      <a:pt x="-9474" y="287559"/>
                      <a:pt x="18244" y="312610"/>
                      <a:pt x="18244" y="312610"/>
                    </a:cubicBezTo>
                    <a:cubicBezTo>
                      <a:pt x="18244" y="312610"/>
                      <a:pt x="-13950" y="335660"/>
                      <a:pt x="7195" y="387857"/>
                    </a:cubicBezTo>
                    <a:cubicBezTo>
                      <a:pt x="28341" y="439959"/>
                      <a:pt x="86062" y="475487"/>
                      <a:pt x="86062" y="475487"/>
                    </a:cubicBezTo>
                    <a:cubicBezTo>
                      <a:pt x="86062" y="475487"/>
                      <a:pt x="38818" y="524350"/>
                      <a:pt x="50629" y="588073"/>
                    </a:cubicBezTo>
                    <a:cubicBezTo>
                      <a:pt x="62440" y="651795"/>
                      <a:pt x="112446" y="672559"/>
                      <a:pt x="112446" y="672559"/>
                    </a:cubicBezTo>
                    <a:cubicBezTo>
                      <a:pt x="112446" y="672559"/>
                      <a:pt x="67012" y="691800"/>
                      <a:pt x="99492" y="772000"/>
                    </a:cubicBezTo>
                    <a:cubicBezTo>
                      <a:pt x="131973" y="852201"/>
                      <a:pt x="207601" y="858487"/>
                      <a:pt x="207601" y="858487"/>
                    </a:cubicBezTo>
                    <a:cubicBezTo>
                      <a:pt x="207601" y="858487"/>
                      <a:pt x="218936" y="945355"/>
                      <a:pt x="320853" y="964882"/>
                    </a:cubicBezTo>
                    <a:cubicBezTo>
                      <a:pt x="422771" y="984408"/>
                      <a:pt x="455442" y="903160"/>
                      <a:pt x="455442" y="903160"/>
                    </a:cubicBezTo>
                    <a:cubicBezTo>
                      <a:pt x="455442" y="903160"/>
                      <a:pt x="563169" y="1005268"/>
                      <a:pt x="634035" y="938688"/>
                    </a:cubicBezTo>
                    <a:cubicBezTo>
                      <a:pt x="704806" y="872108"/>
                      <a:pt x="709378" y="838675"/>
                      <a:pt x="709378" y="838675"/>
                    </a:cubicBezTo>
                    <a:cubicBezTo>
                      <a:pt x="709378" y="838675"/>
                      <a:pt x="784340" y="874870"/>
                      <a:pt x="826440" y="830293"/>
                    </a:cubicBezTo>
                    <a:cubicBezTo>
                      <a:pt x="868541" y="785716"/>
                      <a:pt x="878923" y="738091"/>
                      <a:pt x="878923" y="738091"/>
                    </a:cubicBezTo>
                    <a:cubicBezTo>
                      <a:pt x="878923" y="738091"/>
                      <a:pt x="999415" y="830865"/>
                      <a:pt x="1066661" y="796956"/>
                    </a:cubicBezTo>
                    <a:cubicBezTo>
                      <a:pt x="1133907" y="763142"/>
                      <a:pt x="1110571" y="677703"/>
                      <a:pt x="1110571" y="677703"/>
                    </a:cubicBezTo>
                    <a:cubicBezTo>
                      <a:pt x="1110571" y="677703"/>
                      <a:pt x="1198677" y="638555"/>
                      <a:pt x="1185152" y="575881"/>
                    </a:cubicBezTo>
                    <a:cubicBezTo>
                      <a:pt x="1171626" y="513206"/>
                      <a:pt x="1110000" y="524541"/>
                      <a:pt x="1110000" y="524541"/>
                    </a:cubicBezTo>
                    <a:cubicBezTo>
                      <a:pt x="1110000" y="524541"/>
                      <a:pt x="1139051" y="494632"/>
                      <a:pt x="1112000" y="464819"/>
                    </a:cubicBezTo>
                    <a:cubicBezTo>
                      <a:pt x="1084949" y="435101"/>
                      <a:pt x="1061803" y="446341"/>
                      <a:pt x="1061803" y="446341"/>
                    </a:cubicBezTo>
                    <a:cubicBezTo>
                      <a:pt x="1061803" y="446341"/>
                      <a:pt x="1127811" y="422528"/>
                      <a:pt x="1115239" y="355472"/>
                    </a:cubicBezTo>
                    <a:cubicBezTo>
                      <a:pt x="1102761" y="288321"/>
                      <a:pt x="1014845" y="318515"/>
                      <a:pt x="1014845" y="318515"/>
                    </a:cubicBezTo>
                    <a:cubicBezTo>
                      <a:pt x="1014845" y="318515"/>
                      <a:pt x="1016178" y="295846"/>
                      <a:pt x="991604" y="277081"/>
                    </a:cubicBezTo>
                    <a:cubicBezTo>
                      <a:pt x="967030" y="258222"/>
                      <a:pt x="922072" y="260794"/>
                      <a:pt x="922072" y="260794"/>
                    </a:cubicBezTo>
                    <a:cubicBezTo>
                      <a:pt x="922072" y="260794"/>
                      <a:pt x="958076" y="210406"/>
                      <a:pt x="918452" y="166210"/>
                    </a:cubicBezTo>
                    <a:cubicBezTo>
                      <a:pt x="878828" y="121919"/>
                      <a:pt x="822631" y="160591"/>
                      <a:pt x="822631" y="160591"/>
                    </a:cubicBezTo>
                    <a:cubicBezTo>
                      <a:pt x="822631" y="160591"/>
                      <a:pt x="827965" y="130968"/>
                      <a:pt x="796437" y="112966"/>
                    </a:cubicBezTo>
                    <a:cubicBezTo>
                      <a:pt x="764909" y="94868"/>
                      <a:pt x="726809" y="123634"/>
                      <a:pt x="726809" y="123634"/>
                    </a:cubicBezTo>
                    <a:cubicBezTo>
                      <a:pt x="726809" y="123634"/>
                      <a:pt x="723761" y="66674"/>
                      <a:pt x="654038" y="59816"/>
                    </a:cubicBezTo>
                    <a:cubicBezTo>
                      <a:pt x="584410" y="53053"/>
                      <a:pt x="564979" y="103536"/>
                      <a:pt x="564979" y="103536"/>
                    </a:cubicBezTo>
                    <a:cubicBezTo>
                      <a:pt x="564979" y="103536"/>
                      <a:pt x="526117" y="24955"/>
                      <a:pt x="445059" y="4952"/>
                    </a:cubicBezTo>
                    <a:cubicBezTo>
                      <a:pt x="363906" y="-15050"/>
                      <a:pt x="326473" y="32003"/>
                      <a:pt x="326473" y="32003"/>
                    </a:cubicBezTo>
                    <a:cubicBezTo>
                      <a:pt x="326473" y="32003"/>
                      <a:pt x="291421" y="6857"/>
                      <a:pt x="262179" y="17620"/>
                    </a:cubicBezTo>
                    <a:cubicBezTo>
                      <a:pt x="232938" y="28384"/>
                      <a:pt x="222460" y="82771"/>
                      <a:pt x="222460" y="82771"/>
                    </a:cubicBezTo>
                    <a:cubicBezTo>
                      <a:pt x="222460" y="82771"/>
                      <a:pt x="172454" y="56101"/>
                      <a:pt x="108160" y="118109"/>
                    </a:cubicBezTo>
                    <a:cubicBezTo>
                      <a:pt x="77871" y="147351"/>
                      <a:pt x="51867" y="221170"/>
                      <a:pt x="51867" y="221170"/>
                    </a:cubicBezTo>
                    <a:close/>
                  </a:path>
                </a:pathLst>
              </a:custGeom>
              <a:solidFill>
                <a:srgbClr val="A8673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99" name="Graphic 1649">
                <a:extLst>
                  <a:ext uri="{FF2B5EF4-FFF2-40B4-BE49-F238E27FC236}">
                    <a16:creationId xmlns:a16="http://schemas.microsoft.com/office/drawing/2014/main" id="{C8CC8B0B-1995-44BE-A0D1-B279A6F1D183}"/>
                  </a:ext>
                </a:extLst>
              </p:cNvPr>
              <p:cNvGrpSpPr/>
              <p:nvPr/>
            </p:nvGrpSpPr>
            <p:grpSpPr>
              <a:xfrm>
                <a:off x="5307746" y="868012"/>
                <a:ext cx="552700" cy="774763"/>
                <a:chOff x="5307746" y="868012"/>
                <a:chExt cx="552700" cy="774763"/>
              </a:xfrm>
              <a:solidFill>
                <a:schemeClr val="accent1"/>
              </a:solidFill>
            </p:grpSpPr>
            <p:sp>
              <p:nvSpPr>
                <p:cNvPr id="2000" name="Freeform: Shape 1999">
                  <a:extLst>
                    <a:ext uri="{FF2B5EF4-FFF2-40B4-BE49-F238E27FC236}">
                      <a16:creationId xmlns:a16="http://schemas.microsoft.com/office/drawing/2014/main" id="{66E3F30D-E102-4000-B3C8-478CD94E1103}"/>
                    </a:ext>
                  </a:extLst>
                </p:cNvPr>
                <p:cNvSpPr/>
                <p:nvPr/>
              </p:nvSpPr>
              <p:spPr>
                <a:xfrm>
                  <a:off x="5307746" y="868012"/>
                  <a:ext cx="552700" cy="774763"/>
                </a:xfrm>
                <a:custGeom>
                  <a:avLst/>
                  <a:gdLst>
                    <a:gd name="connsiteX0" fmla="*/ 23301 w 552700"/>
                    <a:gd name="connsiteY0" fmla="*/ 297656 h 774763"/>
                    <a:gd name="connsiteX1" fmla="*/ 38255 w 552700"/>
                    <a:gd name="connsiteY1" fmla="*/ 342043 h 774763"/>
                    <a:gd name="connsiteX2" fmla="*/ 115408 w 552700"/>
                    <a:gd name="connsiteY2" fmla="*/ 500062 h 774763"/>
                    <a:gd name="connsiteX3" fmla="*/ 298383 w 552700"/>
                    <a:gd name="connsiteY3" fmla="*/ 544925 h 774763"/>
                    <a:gd name="connsiteX4" fmla="*/ 433924 w 552700"/>
                    <a:gd name="connsiteY4" fmla="*/ 774764 h 774763"/>
                    <a:gd name="connsiteX5" fmla="*/ 552701 w 552700"/>
                    <a:gd name="connsiteY5" fmla="*/ 768953 h 774763"/>
                    <a:gd name="connsiteX6" fmla="*/ 378488 w 552700"/>
                    <a:gd name="connsiteY6" fmla="*/ 424624 h 774763"/>
                    <a:gd name="connsiteX7" fmla="*/ 378584 w 552700"/>
                    <a:gd name="connsiteY7" fmla="*/ 424624 h 774763"/>
                    <a:gd name="connsiteX8" fmla="*/ 424494 w 552700"/>
                    <a:gd name="connsiteY8" fmla="*/ 349472 h 774763"/>
                    <a:gd name="connsiteX9" fmla="*/ 337531 w 552700"/>
                    <a:gd name="connsiteY9" fmla="*/ 315278 h 774763"/>
                    <a:gd name="connsiteX10" fmla="*/ 264760 w 552700"/>
                    <a:gd name="connsiteY10" fmla="*/ 249174 h 774763"/>
                    <a:gd name="connsiteX11" fmla="*/ 263141 w 552700"/>
                    <a:gd name="connsiteY11" fmla="*/ 167926 h 774763"/>
                    <a:gd name="connsiteX12" fmla="*/ 245234 w 552700"/>
                    <a:gd name="connsiteY12" fmla="*/ 0 h 774763"/>
                    <a:gd name="connsiteX13" fmla="*/ 181416 w 552700"/>
                    <a:gd name="connsiteY13" fmla="*/ 25622 h 774763"/>
                    <a:gd name="connsiteX14" fmla="*/ 181321 w 552700"/>
                    <a:gd name="connsiteY14" fmla="*/ 25622 h 774763"/>
                    <a:gd name="connsiteX15" fmla="*/ 99596 w 552700"/>
                    <a:gd name="connsiteY15" fmla="*/ 109347 h 774763"/>
                    <a:gd name="connsiteX16" fmla="*/ 32350 w 552700"/>
                    <a:gd name="connsiteY16" fmla="*/ 225362 h 774763"/>
                    <a:gd name="connsiteX17" fmla="*/ 60 w 552700"/>
                    <a:gd name="connsiteY17" fmla="*/ 248031 h 774763"/>
                    <a:gd name="connsiteX18" fmla="*/ 23301 w 552700"/>
                    <a:gd name="connsiteY18" fmla="*/ 297656 h 774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52700" h="774763">
                      <a:moveTo>
                        <a:pt x="23301" y="297656"/>
                      </a:moveTo>
                      <a:cubicBezTo>
                        <a:pt x="34636" y="313849"/>
                        <a:pt x="32636" y="311468"/>
                        <a:pt x="38255" y="342043"/>
                      </a:cubicBezTo>
                      <a:cubicBezTo>
                        <a:pt x="43780" y="372713"/>
                        <a:pt x="53591" y="433197"/>
                        <a:pt x="115408" y="500062"/>
                      </a:cubicBezTo>
                      <a:cubicBezTo>
                        <a:pt x="176653" y="566452"/>
                        <a:pt x="250187" y="475012"/>
                        <a:pt x="298383" y="544925"/>
                      </a:cubicBezTo>
                      <a:cubicBezTo>
                        <a:pt x="344484" y="619125"/>
                        <a:pt x="433924" y="774764"/>
                        <a:pt x="433924" y="774764"/>
                      </a:cubicBezTo>
                      <a:cubicBezTo>
                        <a:pt x="459165" y="757047"/>
                        <a:pt x="499551" y="753142"/>
                        <a:pt x="552701" y="768953"/>
                      </a:cubicBezTo>
                      <a:cubicBezTo>
                        <a:pt x="517839" y="707041"/>
                        <a:pt x="378488" y="424624"/>
                        <a:pt x="378488" y="424624"/>
                      </a:cubicBezTo>
                      <a:lnTo>
                        <a:pt x="378584" y="424624"/>
                      </a:lnTo>
                      <a:cubicBezTo>
                        <a:pt x="381917" y="423767"/>
                        <a:pt x="444116" y="405860"/>
                        <a:pt x="424494" y="349472"/>
                      </a:cubicBezTo>
                      <a:cubicBezTo>
                        <a:pt x="404396" y="291656"/>
                        <a:pt x="337531" y="315278"/>
                        <a:pt x="337531" y="315278"/>
                      </a:cubicBezTo>
                      <a:cubicBezTo>
                        <a:pt x="337531" y="315278"/>
                        <a:pt x="283905" y="291656"/>
                        <a:pt x="264760" y="249174"/>
                      </a:cubicBezTo>
                      <a:cubicBezTo>
                        <a:pt x="245043" y="205549"/>
                        <a:pt x="263141" y="167926"/>
                        <a:pt x="263141" y="167926"/>
                      </a:cubicBezTo>
                      <a:cubicBezTo>
                        <a:pt x="228755" y="107537"/>
                        <a:pt x="230851" y="51435"/>
                        <a:pt x="245234" y="0"/>
                      </a:cubicBezTo>
                      <a:cubicBezTo>
                        <a:pt x="245234" y="0"/>
                        <a:pt x="215897" y="5429"/>
                        <a:pt x="181416" y="25622"/>
                      </a:cubicBezTo>
                      <a:cubicBezTo>
                        <a:pt x="181321" y="25622"/>
                        <a:pt x="181321" y="25622"/>
                        <a:pt x="181321" y="25622"/>
                      </a:cubicBezTo>
                      <a:cubicBezTo>
                        <a:pt x="153317" y="42005"/>
                        <a:pt x="121885" y="68199"/>
                        <a:pt x="99596" y="109347"/>
                      </a:cubicBezTo>
                      <a:cubicBezTo>
                        <a:pt x="49781" y="201263"/>
                        <a:pt x="48638" y="214027"/>
                        <a:pt x="32350" y="225362"/>
                      </a:cubicBezTo>
                      <a:cubicBezTo>
                        <a:pt x="16253" y="236696"/>
                        <a:pt x="1108" y="237458"/>
                        <a:pt x="60" y="248031"/>
                      </a:cubicBezTo>
                      <a:cubicBezTo>
                        <a:pt x="-988" y="258794"/>
                        <a:pt x="11871" y="281464"/>
                        <a:pt x="23301" y="297656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001" name="Graphic 1649">
                  <a:extLst>
                    <a:ext uri="{FF2B5EF4-FFF2-40B4-BE49-F238E27FC236}">
                      <a16:creationId xmlns:a16="http://schemas.microsoft.com/office/drawing/2014/main" id="{9F63822B-5E9C-4459-87D1-7017D968E20D}"/>
                    </a:ext>
                  </a:extLst>
                </p:cNvPr>
                <p:cNvGrpSpPr/>
                <p:nvPr/>
              </p:nvGrpSpPr>
              <p:grpSpPr>
                <a:xfrm>
                  <a:off x="5431341" y="1061151"/>
                  <a:ext cx="288633" cy="207665"/>
                  <a:chOff x="5431341" y="1061151"/>
                  <a:chExt cx="288633" cy="207665"/>
                </a:xfrm>
                <a:solidFill>
                  <a:srgbClr val="F9B19E"/>
                </a:solidFill>
              </p:grpSpPr>
              <p:sp>
                <p:nvSpPr>
                  <p:cNvPr id="2006" name="Freeform: Shape 2005">
                    <a:extLst>
                      <a:ext uri="{FF2B5EF4-FFF2-40B4-BE49-F238E27FC236}">
                        <a16:creationId xmlns:a16="http://schemas.microsoft.com/office/drawing/2014/main" id="{41DBCBBC-8833-4816-BB35-2A60597B950C}"/>
                      </a:ext>
                    </a:extLst>
                  </p:cNvPr>
                  <p:cNvSpPr/>
                  <p:nvPr/>
                </p:nvSpPr>
                <p:spPr>
                  <a:xfrm>
                    <a:off x="5652134" y="1198533"/>
                    <a:ext cx="67839" cy="70283"/>
                  </a:xfrm>
                  <a:custGeom>
                    <a:avLst/>
                    <a:gdLst>
                      <a:gd name="connsiteX0" fmla="*/ 67818 w 67839"/>
                      <a:gd name="connsiteY0" fmla="*/ 40383 h 70283"/>
                      <a:gd name="connsiteX1" fmla="*/ 37814 w 67839"/>
                      <a:gd name="connsiteY1" fmla="*/ 378 h 70283"/>
                      <a:gd name="connsiteX2" fmla="*/ 0 w 67839"/>
                      <a:gd name="connsiteY2" fmla="*/ 24095 h 70283"/>
                      <a:gd name="connsiteX3" fmla="*/ 33433 w 67839"/>
                      <a:gd name="connsiteY3" fmla="*/ 37049 h 70283"/>
                      <a:gd name="connsiteX4" fmla="*/ 13526 w 67839"/>
                      <a:gd name="connsiteY4" fmla="*/ 59338 h 70283"/>
                      <a:gd name="connsiteX5" fmla="*/ 67818 w 67839"/>
                      <a:gd name="connsiteY5" fmla="*/ 40383 h 7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39" h="70283">
                        <a:moveTo>
                          <a:pt x="67818" y="40383"/>
                        </a:moveTo>
                        <a:cubicBezTo>
                          <a:pt x="67818" y="40383"/>
                          <a:pt x="69723" y="4283"/>
                          <a:pt x="37814" y="378"/>
                        </a:cubicBezTo>
                        <a:cubicBezTo>
                          <a:pt x="6001" y="-3527"/>
                          <a:pt x="0" y="24095"/>
                          <a:pt x="0" y="24095"/>
                        </a:cubicBezTo>
                        <a:cubicBezTo>
                          <a:pt x="0" y="24095"/>
                          <a:pt x="33719" y="16856"/>
                          <a:pt x="33433" y="37049"/>
                        </a:cubicBezTo>
                        <a:cubicBezTo>
                          <a:pt x="33052" y="57147"/>
                          <a:pt x="13526" y="59338"/>
                          <a:pt x="13526" y="59338"/>
                        </a:cubicBezTo>
                        <a:cubicBezTo>
                          <a:pt x="13526" y="59338"/>
                          <a:pt x="53721" y="93818"/>
                          <a:pt x="67818" y="40383"/>
                        </a:cubicBezTo>
                        <a:close/>
                      </a:path>
                    </a:pathLst>
                  </a:custGeom>
                  <a:solidFill>
                    <a:srgbClr val="F9B1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7" name="Freeform: Shape 2006">
                    <a:extLst>
                      <a:ext uri="{FF2B5EF4-FFF2-40B4-BE49-F238E27FC236}">
                        <a16:creationId xmlns:a16="http://schemas.microsoft.com/office/drawing/2014/main" id="{EAEE8F7A-2AB7-434B-A3D4-E4C9A2174DC2}"/>
                      </a:ext>
                    </a:extLst>
                  </p:cNvPr>
                  <p:cNvSpPr/>
                  <p:nvPr/>
                </p:nvSpPr>
                <p:spPr>
                  <a:xfrm>
                    <a:off x="5431341" y="1061151"/>
                    <a:ext cx="87453" cy="96711"/>
                  </a:xfrm>
                  <a:custGeom>
                    <a:avLst/>
                    <a:gdLst>
                      <a:gd name="connsiteX0" fmla="*/ 86015 w 87453"/>
                      <a:gd name="connsiteY0" fmla="*/ 89278 h 96711"/>
                      <a:gd name="connsiteX1" fmla="*/ 57916 w 87453"/>
                      <a:gd name="connsiteY1" fmla="*/ 5458 h 96711"/>
                      <a:gd name="connsiteX2" fmla="*/ 290 w 87453"/>
                      <a:gd name="connsiteY2" fmla="*/ 26508 h 96711"/>
                      <a:gd name="connsiteX3" fmla="*/ 14292 w 87453"/>
                      <a:gd name="connsiteY3" fmla="*/ 86611 h 96711"/>
                      <a:gd name="connsiteX4" fmla="*/ 86015 w 87453"/>
                      <a:gd name="connsiteY4" fmla="*/ 89278 h 96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453" h="96711">
                        <a:moveTo>
                          <a:pt x="86015" y="89278"/>
                        </a:moveTo>
                        <a:cubicBezTo>
                          <a:pt x="86015" y="89278"/>
                          <a:pt x="97064" y="25365"/>
                          <a:pt x="57916" y="5458"/>
                        </a:cubicBezTo>
                        <a:cubicBezTo>
                          <a:pt x="18768" y="-14450"/>
                          <a:pt x="290" y="26508"/>
                          <a:pt x="290" y="26508"/>
                        </a:cubicBezTo>
                        <a:cubicBezTo>
                          <a:pt x="290" y="26508"/>
                          <a:pt x="-3234" y="65560"/>
                          <a:pt x="14292" y="86611"/>
                        </a:cubicBezTo>
                        <a:cubicBezTo>
                          <a:pt x="31818" y="107661"/>
                          <a:pt x="86015" y="89278"/>
                          <a:pt x="86015" y="89278"/>
                        </a:cubicBezTo>
                        <a:close/>
                      </a:path>
                    </a:pathLst>
                  </a:custGeom>
                  <a:solidFill>
                    <a:srgbClr val="F9B19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002" name="Graphic 1649">
                  <a:extLst>
                    <a:ext uri="{FF2B5EF4-FFF2-40B4-BE49-F238E27FC236}">
                      <a16:creationId xmlns:a16="http://schemas.microsoft.com/office/drawing/2014/main" id="{1E7B5AE0-A78B-439C-80C3-A829AB1D5D5A}"/>
                    </a:ext>
                  </a:extLst>
                </p:cNvPr>
                <p:cNvGrpSpPr/>
                <p:nvPr/>
              </p:nvGrpSpPr>
              <p:grpSpPr>
                <a:xfrm>
                  <a:off x="5391721" y="975725"/>
                  <a:ext cx="134088" cy="173380"/>
                  <a:chOff x="5391721" y="975725"/>
                  <a:chExt cx="134088" cy="173380"/>
                </a:xfrm>
                <a:solidFill>
                  <a:srgbClr val="995934"/>
                </a:solidFill>
              </p:grpSpPr>
              <p:sp>
                <p:nvSpPr>
                  <p:cNvPr id="2004" name="Freeform: Shape 2003">
                    <a:extLst>
                      <a:ext uri="{FF2B5EF4-FFF2-40B4-BE49-F238E27FC236}">
                        <a16:creationId xmlns:a16="http://schemas.microsoft.com/office/drawing/2014/main" id="{202AA084-C1F6-4D4D-820C-E596FA7CEAC3}"/>
                      </a:ext>
                    </a:extLst>
                  </p:cNvPr>
                  <p:cNvSpPr/>
                  <p:nvPr/>
                </p:nvSpPr>
                <p:spPr>
                  <a:xfrm>
                    <a:off x="5481171" y="975725"/>
                    <a:ext cx="44638" cy="58358"/>
                  </a:xfrm>
                  <a:custGeom>
                    <a:avLst/>
                    <a:gdLst>
                      <a:gd name="connsiteX0" fmla="*/ 10467 w 44638"/>
                      <a:gd name="connsiteY0" fmla="*/ 15 h 58358"/>
                      <a:gd name="connsiteX1" fmla="*/ 36280 w 44638"/>
                      <a:gd name="connsiteY1" fmla="*/ 19255 h 58358"/>
                      <a:gd name="connsiteX2" fmla="*/ 43138 w 44638"/>
                      <a:gd name="connsiteY2" fmla="*/ 52974 h 58358"/>
                      <a:gd name="connsiteX3" fmla="*/ 30470 w 44638"/>
                      <a:gd name="connsiteY3" fmla="*/ 56784 h 58358"/>
                      <a:gd name="connsiteX4" fmla="*/ 15515 w 44638"/>
                      <a:gd name="connsiteY4" fmla="*/ 33352 h 58358"/>
                      <a:gd name="connsiteX5" fmla="*/ 8753 w 44638"/>
                      <a:gd name="connsiteY5" fmla="*/ 23542 h 58358"/>
                      <a:gd name="connsiteX6" fmla="*/ 847 w 44638"/>
                      <a:gd name="connsiteY6" fmla="*/ 13636 h 58358"/>
                      <a:gd name="connsiteX7" fmla="*/ 10467 w 44638"/>
                      <a:gd name="connsiteY7" fmla="*/ 15 h 58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4638" h="58358">
                        <a:moveTo>
                          <a:pt x="10467" y="15"/>
                        </a:moveTo>
                        <a:cubicBezTo>
                          <a:pt x="22659" y="586"/>
                          <a:pt x="30470" y="9254"/>
                          <a:pt x="36280" y="19255"/>
                        </a:cubicBezTo>
                        <a:cubicBezTo>
                          <a:pt x="41995" y="29161"/>
                          <a:pt x="47329" y="41639"/>
                          <a:pt x="43138" y="52974"/>
                        </a:cubicBezTo>
                        <a:cubicBezTo>
                          <a:pt x="41328" y="57832"/>
                          <a:pt x="34661" y="60118"/>
                          <a:pt x="30470" y="56784"/>
                        </a:cubicBezTo>
                        <a:cubicBezTo>
                          <a:pt x="22945" y="50783"/>
                          <a:pt x="19802" y="41639"/>
                          <a:pt x="15515" y="33352"/>
                        </a:cubicBezTo>
                        <a:cubicBezTo>
                          <a:pt x="13610" y="29638"/>
                          <a:pt x="11801" y="26399"/>
                          <a:pt x="8753" y="23542"/>
                        </a:cubicBezTo>
                        <a:cubicBezTo>
                          <a:pt x="5324" y="20303"/>
                          <a:pt x="2657" y="18112"/>
                          <a:pt x="847" y="13636"/>
                        </a:cubicBezTo>
                        <a:cubicBezTo>
                          <a:pt x="-2106" y="6682"/>
                          <a:pt x="3038" y="-366"/>
                          <a:pt x="10467" y="15"/>
                        </a:cubicBezTo>
                        <a:close/>
                      </a:path>
                    </a:pathLst>
                  </a:custGeom>
                  <a:solidFill>
                    <a:srgbClr val="99593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5" name="Freeform: Shape 2004">
                    <a:extLst>
                      <a:ext uri="{FF2B5EF4-FFF2-40B4-BE49-F238E27FC236}">
                        <a16:creationId xmlns:a16="http://schemas.microsoft.com/office/drawing/2014/main" id="{2F44625C-1563-4F83-B398-BC1C4FEDB251}"/>
                      </a:ext>
                    </a:extLst>
                  </p:cNvPr>
                  <p:cNvSpPr/>
                  <p:nvPr/>
                </p:nvSpPr>
                <p:spPr>
                  <a:xfrm>
                    <a:off x="5391721" y="1085384"/>
                    <a:ext cx="112330" cy="63721"/>
                  </a:xfrm>
                  <a:custGeom>
                    <a:avLst/>
                    <a:gdLst>
                      <a:gd name="connsiteX0" fmla="*/ 31147 w 112330"/>
                      <a:gd name="connsiteY0" fmla="*/ 1418 h 63721"/>
                      <a:gd name="connsiteX1" fmla="*/ 54578 w 112330"/>
                      <a:gd name="connsiteY1" fmla="*/ 5514 h 63721"/>
                      <a:gd name="connsiteX2" fmla="*/ 112300 w 112330"/>
                      <a:gd name="connsiteY2" fmla="*/ 63711 h 63721"/>
                      <a:gd name="connsiteX3" fmla="*/ 61627 w 112330"/>
                      <a:gd name="connsiteY3" fmla="*/ 34470 h 63721"/>
                      <a:gd name="connsiteX4" fmla="*/ 36195 w 112330"/>
                      <a:gd name="connsiteY4" fmla="*/ 21801 h 63721"/>
                      <a:gd name="connsiteX5" fmla="*/ 0 w 112330"/>
                      <a:gd name="connsiteY5" fmla="*/ 14181 h 63721"/>
                      <a:gd name="connsiteX6" fmla="*/ 31147 w 112330"/>
                      <a:gd name="connsiteY6" fmla="*/ 1418 h 63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330" h="63721">
                        <a:moveTo>
                          <a:pt x="31147" y="1418"/>
                        </a:moveTo>
                        <a:cubicBezTo>
                          <a:pt x="41815" y="-1630"/>
                          <a:pt x="44958" y="465"/>
                          <a:pt x="54578" y="5514"/>
                        </a:cubicBezTo>
                        <a:cubicBezTo>
                          <a:pt x="87821" y="22754"/>
                          <a:pt x="113348" y="64473"/>
                          <a:pt x="112300" y="63711"/>
                        </a:cubicBezTo>
                        <a:cubicBezTo>
                          <a:pt x="95917" y="52567"/>
                          <a:pt x="87821" y="48567"/>
                          <a:pt x="61627" y="34470"/>
                        </a:cubicBezTo>
                        <a:cubicBezTo>
                          <a:pt x="53054" y="29802"/>
                          <a:pt x="45815" y="23897"/>
                          <a:pt x="36195" y="21801"/>
                        </a:cubicBezTo>
                        <a:cubicBezTo>
                          <a:pt x="27432" y="19896"/>
                          <a:pt x="6477" y="20563"/>
                          <a:pt x="0" y="14181"/>
                        </a:cubicBezTo>
                        <a:cubicBezTo>
                          <a:pt x="0" y="14181"/>
                          <a:pt x="25337" y="3132"/>
                          <a:pt x="31147" y="1418"/>
                        </a:cubicBezTo>
                        <a:close/>
                      </a:path>
                    </a:pathLst>
                  </a:custGeom>
                  <a:solidFill>
                    <a:srgbClr val="99593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003" name="Freeform: Shape 2002">
                  <a:extLst>
                    <a:ext uri="{FF2B5EF4-FFF2-40B4-BE49-F238E27FC236}">
                      <a16:creationId xmlns:a16="http://schemas.microsoft.com/office/drawing/2014/main" id="{141BDDB3-9193-410D-9F6E-DF56A0C58C66}"/>
                    </a:ext>
                  </a:extLst>
                </p:cNvPr>
                <p:cNvSpPr/>
                <p:nvPr/>
              </p:nvSpPr>
              <p:spPr>
                <a:xfrm>
                  <a:off x="5340992" y="1208316"/>
                  <a:ext cx="67906" cy="69390"/>
                </a:xfrm>
                <a:custGeom>
                  <a:avLst/>
                  <a:gdLst>
                    <a:gd name="connsiteX0" fmla="*/ 247 w 67906"/>
                    <a:gd name="connsiteY0" fmla="*/ 18693 h 69390"/>
                    <a:gd name="connsiteX1" fmla="*/ 11296 w 67906"/>
                    <a:gd name="connsiteY1" fmla="*/ 3453 h 69390"/>
                    <a:gd name="connsiteX2" fmla="*/ 24916 w 67906"/>
                    <a:gd name="connsiteY2" fmla="*/ 2977 h 69390"/>
                    <a:gd name="connsiteX3" fmla="*/ 37585 w 67906"/>
                    <a:gd name="connsiteY3" fmla="*/ 17550 h 69390"/>
                    <a:gd name="connsiteX4" fmla="*/ 66541 w 67906"/>
                    <a:gd name="connsiteY4" fmla="*/ 21170 h 69390"/>
                    <a:gd name="connsiteX5" fmla="*/ 32155 w 67906"/>
                    <a:gd name="connsiteY5" fmla="*/ 65175 h 69390"/>
                    <a:gd name="connsiteX6" fmla="*/ 12058 w 67906"/>
                    <a:gd name="connsiteY6" fmla="*/ 66985 h 69390"/>
                    <a:gd name="connsiteX7" fmla="*/ 4057 w 67906"/>
                    <a:gd name="connsiteY7" fmla="*/ 47173 h 69390"/>
                    <a:gd name="connsiteX8" fmla="*/ 12153 w 67906"/>
                    <a:gd name="connsiteY8" fmla="*/ 36600 h 69390"/>
                    <a:gd name="connsiteX9" fmla="*/ 247 w 67906"/>
                    <a:gd name="connsiteY9" fmla="*/ 18693 h 69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906" h="69390">
                      <a:moveTo>
                        <a:pt x="247" y="18693"/>
                      </a:moveTo>
                      <a:cubicBezTo>
                        <a:pt x="247" y="18693"/>
                        <a:pt x="4628" y="13264"/>
                        <a:pt x="11296" y="3453"/>
                      </a:cubicBezTo>
                      <a:cubicBezTo>
                        <a:pt x="14629" y="-1405"/>
                        <a:pt x="21487" y="-738"/>
                        <a:pt x="24916" y="2977"/>
                      </a:cubicBezTo>
                      <a:cubicBezTo>
                        <a:pt x="29298" y="7739"/>
                        <a:pt x="32441" y="13645"/>
                        <a:pt x="37585" y="17550"/>
                      </a:cubicBezTo>
                      <a:cubicBezTo>
                        <a:pt x="44157" y="22599"/>
                        <a:pt x="58730" y="23741"/>
                        <a:pt x="66541" y="21170"/>
                      </a:cubicBezTo>
                      <a:cubicBezTo>
                        <a:pt x="74446" y="18503"/>
                        <a:pt x="46062" y="55174"/>
                        <a:pt x="32155" y="65175"/>
                      </a:cubicBezTo>
                      <a:cubicBezTo>
                        <a:pt x="22535" y="72128"/>
                        <a:pt x="17773" y="68795"/>
                        <a:pt x="12058" y="66985"/>
                      </a:cubicBezTo>
                      <a:cubicBezTo>
                        <a:pt x="4723" y="64699"/>
                        <a:pt x="1390" y="50507"/>
                        <a:pt x="4057" y="47173"/>
                      </a:cubicBezTo>
                      <a:cubicBezTo>
                        <a:pt x="4438" y="41267"/>
                        <a:pt x="14153" y="36505"/>
                        <a:pt x="12153" y="36600"/>
                      </a:cubicBezTo>
                      <a:cubicBezTo>
                        <a:pt x="7009" y="36791"/>
                        <a:pt x="-1563" y="24122"/>
                        <a:pt x="247" y="18693"/>
                      </a:cubicBezTo>
                      <a:close/>
                    </a:path>
                  </a:pathLst>
                </a:custGeom>
                <a:solidFill>
                  <a:srgbClr val="E4887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59" name="Graphic 1649">
              <a:extLst>
                <a:ext uri="{FF2B5EF4-FFF2-40B4-BE49-F238E27FC236}">
                  <a16:creationId xmlns:a16="http://schemas.microsoft.com/office/drawing/2014/main" id="{FD86F3F3-19B3-4210-A7FB-C0FCE947FF70}"/>
                </a:ext>
              </a:extLst>
            </p:cNvPr>
            <p:cNvGrpSpPr/>
            <p:nvPr/>
          </p:nvGrpSpPr>
          <p:grpSpPr>
            <a:xfrm>
              <a:off x="4816792" y="2685668"/>
              <a:ext cx="3247739" cy="3221123"/>
              <a:chOff x="4816792" y="2685668"/>
              <a:chExt cx="3247739" cy="3221123"/>
            </a:xfrm>
            <a:solidFill>
              <a:schemeClr val="accent1"/>
            </a:solidFill>
          </p:grpSpPr>
          <p:grpSp>
            <p:nvGrpSpPr>
              <p:cNvPr id="1987" name="Graphic 1649">
                <a:extLst>
                  <a:ext uri="{FF2B5EF4-FFF2-40B4-BE49-F238E27FC236}">
                    <a16:creationId xmlns:a16="http://schemas.microsoft.com/office/drawing/2014/main" id="{3013F20E-2182-4882-86EA-5E91E8B27726}"/>
                  </a:ext>
                </a:extLst>
              </p:cNvPr>
              <p:cNvGrpSpPr/>
              <p:nvPr/>
            </p:nvGrpSpPr>
            <p:grpSpPr>
              <a:xfrm>
                <a:off x="4816792" y="2685668"/>
                <a:ext cx="3247739" cy="3221113"/>
                <a:chOff x="4816792" y="2685668"/>
                <a:chExt cx="3247739" cy="3221113"/>
              </a:xfrm>
              <a:solidFill>
                <a:schemeClr val="accent1"/>
              </a:solidFill>
            </p:grpSpPr>
            <p:sp>
              <p:nvSpPr>
                <p:cNvPr id="1996" name="Freeform: Shape 1995">
                  <a:extLst>
                    <a:ext uri="{FF2B5EF4-FFF2-40B4-BE49-F238E27FC236}">
                      <a16:creationId xmlns:a16="http://schemas.microsoft.com/office/drawing/2014/main" id="{B7344DC4-38A7-4999-8812-28D9E630D9C5}"/>
                    </a:ext>
                  </a:extLst>
                </p:cNvPr>
                <p:cNvSpPr/>
                <p:nvPr/>
              </p:nvSpPr>
              <p:spPr>
                <a:xfrm>
                  <a:off x="4816792" y="2685668"/>
                  <a:ext cx="1990009" cy="3221113"/>
                </a:xfrm>
                <a:custGeom>
                  <a:avLst/>
                  <a:gdLst>
                    <a:gd name="connsiteX0" fmla="*/ 0 w 1990009"/>
                    <a:gd name="connsiteY0" fmla="*/ 3124867 h 3221113"/>
                    <a:gd name="connsiteX1" fmla="*/ 47054 w 1990009"/>
                    <a:gd name="connsiteY1" fmla="*/ 3188779 h 3221113"/>
                    <a:gd name="connsiteX2" fmla="*/ 83534 w 1990009"/>
                    <a:gd name="connsiteY2" fmla="*/ 3207639 h 3221113"/>
                    <a:gd name="connsiteX3" fmla="*/ 134303 w 1990009"/>
                    <a:gd name="connsiteY3" fmla="*/ 3220117 h 3221113"/>
                    <a:gd name="connsiteX4" fmla="*/ 220599 w 1990009"/>
                    <a:gd name="connsiteY4" fmla="*/ 3207639 h 3221113"/>
                    <a:gd name="connsiteX5" fmla="*/ 1059275 w 1990009"/>
                    <a:gd name="connsiteY5" fmla="*/ 2273046 h 3221113"/>
                    <a:gd name="connsiteX6" fmla="*/ 1633538 w 1990009"/>
                    <a:gd name="connsiteY6" fmla="*/ 1451134 h 3221113"/>
                    <a:gd name="connsiteX7" fmla="*/ 1988153 w 1990009"/>
                    <a:gd name="connsiteY7" fmla="*/ 553117 h 3221113"/>
                    <a:gd name="connsiteX8" fmla="*/ 1614392 w 1990009"/>
                    <a:gd name="connsiteY8" fmla="*/ 0 h 3221113"/>
                    <a:gd name="connsiteX9" fmla="*/ 1374839 w 1990009"/>
                    <a:gd name="connsiteY9" fmla="*/ 84487 h 3221113"/>
                    <a:gd name="connsiteX10" fmla="*/ 1059371 w 1990009"/>
                    <a:gd name="connsiteY10" fmla="*/ 143256 h 3221113"/>
                    <a:gd name="connsiteX11" fmla="*/ 1059371 w 1990009"/>
                    <a:gd name="connsiteY11" fmla="*/ 415004 h 3221113"/>
                    <a:gd name="connsiteX12" fmla="*/ 624269 w 1990009"/>
                    <a:gd name="connsiteY12" fmla="*/ 1333595 h 3221113"/>
                    <a:gd name="connsiteX13" fmla="*/ 0 w 1990009"/>
                    <a:gd name="connsiteY13" fmla="*/ 3124867 h 322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90009" h="3221113">
                      <a:moveTo>
                        <a:pt x="0" y="3124867"/>
                      </a:moveTo>
                      <a:cubicBezTo>
                        <a:pt x="0" y="3124867"/>
                        <a:pt x="4096" y="3159538"/>
                        <a:pt x="47054" y="3188779"/>
                      </a:cubicBezTo>
                      <a:cubicBezTo>
                        <a:pt x="56959" y="3195542"/>
                        <a:pt x="68961" y="3202019"/>
                        <a:pt x="83534" y="3207639"/>
                      </a:cubicBezTo>
                      <a:cubicBezTo>
                        <a:pt x="101537" y="3214688"/>
                        <a:pt x="118682" y="3218402"/>
                        <a:pt x="134303" y="3220117"/>
                      </a:cubicBezTo>
                      <a:cubicBezTo>
                        <a:pt x="185452" y="3225451"/>
                        <a:pt x="220599" y="3207639"/>
                        <a:pt x="220599" y="3207639"/>
                      </a:cubicBezTo>
                      <a:cubicBezTo>
                        <a:pt x="220599" y="3207639"/>
                        <a:pt x="554641" y="2885408"/>
                        <a:pt x="1059275" y="2273046"/>
                      </a:cubicBezTo>
                      <a:cubicBezTo>
                        <a:pt x="1269397" y="2018062"/>
                        <a:pt x="1471613" y="1725740"/>
                        <a:pt x="1633538" y="1451134"/>
                      </a:cubicBezTo>
                      <a:cubicBezTo>
                        <a:pt x="1860614" y="1066228"/>
                        <a:pt x="2008442" y="716185"/>
                        <a:pt x="1988153" y="553117"/>
                      </a:cubicBezTo>
                      <a:cubicBezTo>
                        <a:pt x="1961198" y="336518"/>
                        <a:pt x="1721072" y="96964"/>
                        <a:pt x="1614392" y="0"/>
                      </a:cubicBezTo>
                      <a:cubicBezTo>
                        <a:pt x="1549718" y="31623"/>
                        <a:pt x="1470089" y="62103"/>
                        <a:pt x="1374839" y="84487"/>
                      </a:cubicBezTo>
                      <a:cubicBezTo>
                        <a:pt x="1209961" y="123253"/>
                        <a:pt x="1113758" y="138017"/>
                        <a:pt x="1059371" y="143256"/>
                      </a:cubicBezTo>
                      <a:lnTo>
                        <a:pt x="1059371" y="415004"/>
                      </a:lnTo>
                      <a:cubicBezTo>
                        <a:pt x="1059371" y="415004"/>
                        <a:pt x="888683" y="679418"/>
                        <a:pt x="624269" y="1333595"/>
                      </a:cubicBezTo>
                      <a:cubicBezTo>
                        <a:pt x="359855" y="1987677"/>
                        <a:pt x="0" y="3124867"/>
                        <a:pt x="0" y="312486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7" name="Freeform: Shape 1996">
                  <a:extLst>
                    <a:ext uri="{FF2B5EF4-FFF2-40B4-BE49-F238E27FC236}">
                      <a16:creationId xmlns:a16="http://schemas.microsoft.com/office/drawing/2014/main" id="{D276CA82-0271-4DFC-875F-CFD32B58DA61}"/>
                    </a:ext>
                  </a:extLst>
                </p:cNvPr>
                <p:cNvSpPr/>
                <p:nvPr/>
              </p:nvSpPr>
              <p:spPr>
                <a:xfrm>
                  <a:off x="6450425" y="3238689"/>
                  <a:ext cx="1614106" cy="2259540"/>
                </a:xfrm>
                <a:custGeom>
                  <a:avLst/>
                  <a:gdLst>
                    <a:gd name="connsiteX0" fmla="*/ 0 w 1614106"/>
                    <a:gd name="connsiteY0" fmla="*/ 898112 h 2259540"/>
                    <a:gd name="connsiteX1" fmla="*/ 356426 w 1614106"/>
                    <a:gd name="connsiteY1" fmla="*/ 1275398 h 2259540"/>
                    <a:gd name="connsiteX2" fmla="*/ 1467993 w 1614106"/>
                    <a:gd name="connsiteY2" fmla="*/ 2258854 h 2259540"/>
                    <a:gd name="connsiteX3" fmla="*/ 1535240 w 1614106"/>
                    <a:gd name="connsiteY3" fmla="*/ 2252853 h 2259540"/>
                    <a:gd name="connsiteX4" fmla="*/ 1603343 w 1614106"/>
                    <a:gd name="connsiteY4" fmla="*/ 2193703 h 2259540"/>
                    <a:gd name="connsiteX5" fmla="*/ 1614107 w 1614106"/>
                    <a:gd name="connsiteY5" fmla="*/ 2147507 h 2259540"/>
                    <a:gd name="connsiteX6" fmla="*/ 1370552 w 1614106"/>
                    <a:gd name="connsiteY6" fmla="*/ 1547908 h 2259540"/>
                    <a:gd name="connsiteX7" fmla="*/ 772097 w 1614106"/>
                    <a:gd name="connsiteY7" fmla="*/ 728377 h 2259540"/>
                    <a:gd name="connsiteX8" fmla="*/ 354616 w 1614106"/>
                    <a:gd name="connsiteY8" fmla="*/ 0 h 2259540"/>
                    <a:gd name="connsiteX9" fmla="*/ 0 w 1614106"/>
                    <a:gd name="connsiteY9" fmla="*/ 898112 h 2259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4106" h="2259540">
                      <a:moveTo>
                        <a:pt x="0" y="898112"/>
                      </a:moveTo>
                      <a:cubicBezTo>
                        <a:pt x="102584" y="1016413"/>
                        <a:pt x="261842" y="1194816"/>
                        <a:pt x="356426" y="1275398"/>
                      </a:cubicBezTo>
                      <a:cubicBezTo>
                        <a:pt x="504444" y="1401413"/>
                        <a:pt x="1467993" y="2258854"/>
                        <a:pt x="1467993" y="2258854"/>
                      </a:cubicBezTo>
                      <a:cubicBezTo>
                        <a:pt x="1495139" y="2260854"/>
                        <a:pt x="1517237" y="2258378"/>
                        <a:pt x="1535240" y="2252853"/>
                      </a:cubicBezTo>
                      <a:cubicBezTo>
                        <a:pt x="1573530" y="2241233"/>
                        <a:pt x="1593152" y="2216373"/>
                        <a:pt x="1603343" y="2193703"/>
                      </a:cubicBezTo>
                      <a:cubicBezTo>
                        <a:pt x="1614202" y="2169319"/>
                        <a:pt x="1614107" y="2147507"/>
                        <a:pt x="1614107" y="2147507"/>
                      </a:cubicBezTo>
                      <a:cubicBezTo>
                        <a:pt x="1614107" y="2147507"/>
                        <a:pt x="1607153" y="2047018"/>
                        <a:pt x="1370552" y="1547908"/>
                      </a:cubicBezTo>
                      <a:cubicBezTo>
                        <a:pt x="1133951" y="1048703"/>
                        <a:pt x="911257" y="884968"/>
                        <a:pt x="772097" y="728377"/>
                      </a:cubicBezTo>
                      <a:cubicBezTo>
                        <a:pt x="632936" y="571786"/>
                        <a:pt x="354616" y="0"/>
                        <a:pt x="354616" y="0"/>
                      </a:cubicBezTo>
                      <a:cubicBezTo>
                        <a:pt x="374904" y="163163"/>
                        <a:pt x="226981" y="513112"/>
                        <a:pt x="0" y="898112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988" name="Graphic 1649">
                <a:extLst>
                  <a:ext uri="{FF2B5EF4-FFF2-40B4-BE49-F238E27FC236}">
                    <a16:creationId xmlns:a16="http://schemas.microsoft.com/office/drawing/2014/main" id="{AB86408E-8D42-4ECC-8B18-FD519DF0F104}"/>
                  </a:ext>
                </a:extLst>
              </p:cNvPr>
              <p:cNvGrpSpPr/>
              <p:nvPr/>
            </p:nvGrpSpPr>
            <p:grpSpPr>
              <a:xfrm>
                <a:off x="4816792" y="2692050"/>
                <a:ext cx="3247262" cy="3214741"/>
                <a:chOff x="4816792" y="2692050"/>
                <a:chExt cx="3247262" cy="3214741"/>
              </a:xfrm>
              <a:solidFill>
                <a:schemeClr val="accent1"/>
              </a:solidFill>
            </p:grpSpPr>
            <p:grpSp>
              <p:nvGrpSpPr>
                <p:cNvPr id="1989" name="Graphic 1649">
                  <a:extLst>
                    <a:ext uri="{FF2B5EF4-FFF2-40B4-BE49-F238E27FC236}">
                      <a16:creationId xmlns:a16="http://schemas.microsoft.com/office/drawing/2014/main" id="{7BFE1B64-1572-4481-9D3E-39CD641439C9}"/>
                    </a:ext>
                  </a:extLst>
                </p:cNvPr>
                <p:cNvGrpSpPr/>
                <p:nvPr/>
              </p:nvGrpSpPr>
              <p:grpSpPr>
                <a:xfrm>
                  <a:off x="4816792" y="2692050"/>
                  <a:ext cx="1846456" cy="3214741"/>
                  <a:chOff x="4816792" y="2692050"/>
                  <a:chExt cx="1846456" cy="3214741"/>
                </a:xfrm>
                <a:solidFill>
                  <a:srgbClr val="1D3143"/>
                </a:solidFill>
              </p:grpSpPr>
              <p:sp>
                <p:nvSpPr>
                  <p:cNvPr id="1991" name="Freeform: Shape 1990">
                    <a:extLst>
                      <a:ext uri="{FF2B5EF4-FFF2-40B4-BE49-F238E27FC236}">
                        <a16:creationId xmlns:a16="http://schemas.microsoft.com/office/drawing/2014/main" id="{89CA952B-85B1-4953-9198-3683A4163D97}"/>
                      </a:ext>
                    </a:extLst>
                  </p:cNvPr>
                  <p:cNvSpPr/>
                  <p:nvPr/>
                </p:nvSpPr>
                <p:spPr>
                  <a:xfrm>
                    <a:off x="4911185" y="2692050"/>
                    <a:ext cx="1752063" cy="3214741"/>
                  </a:xfrm>
                  <a:custGeom>
                    <a:avLst/>
                    <a:gdLst>
                      <a:gd name="connsiteX0" fmla="*/ 0 w 1752063"/>
                      <a:gd name="connsiteY0" fmla="*/ 3205067 h 3214741"/>
                      <a:gd name="connsiteX1" fmla="*/ 18669 w 1752063"/>
                      <a:gd name="connsiteY1" fmla="*/ 3183922 h 3214741"/>
                      <a:gd name="connsiteX2" fmla="*/ 18859 w 1752063"/>
                      <a:gd name="connsiteY2" fmla="*/ 3183636 h 3214741"/>
                      <a:gd name="connsiteX3" fmla="*/ 22479 w 1752063"/>
                      <a:gd name="connsiteY3" fmla="*/ 3179445 h 3214741"/>
                      <a:gd name="connsiteX4" fmla="*/ 1156716 w 1752063"/>
                      <a:gd name="connsiteY4" fmla="*/ 1657159 h 3214741"/>
                      <a:gd name="connsiteX5" fmla="*/ 1683544 w 1752063"/>
                      <a:gd name="connsiteY5" fmla="*/ 547878 h 3214741"/>
                      <a:gd name="connsiteX6" fmla="*/ 1441133 w 1752063"/>
                      <a:gd name="connsiteY6" fmla="*/ 28194 h 3214741"/>
                      <a:gd name="connsiteX7" fmla="*/ 1506474 w 1752063"/>
                      <a:gd name="connsiteY7" fmla="*/ 0 h 3214741"/>
                      <a:gd name="connsiteX8" fmla="*/ 1751648 w 1752063"/>
                      <a:gd name="connsiteY8" fmla="*/ 545497 h 3214741"/>
                      <a:gd name="connsiteX9" fmla="*/ 1213009 w 1752063"/>
                      <a:gd name="connsiteY9" fmla="*/ 1695831 h 3214741"/>
                      <a:gd name="connsiteX10" fmla="*/ 82772 w 1752063"/>
                      <a:gd name="connsiteY10" fmla="*/ 3213163 h 3214741"/>
                      <a:gd name="connsiteX11" fmla="*/ 39910 w 1752063"/>
                      <a:gd name="connsiteY11" fmla="*/ 3213735 h 3214741"/>
                      <a:gd name="connsiteX12" fmla="*/ 4096 w 1752063"/>
                      <a:gd name="connsiteY12" fmla="*/ 3206496 h 3214741"/>
                      <a:gd name="connsiteX13" fmla="*/ 0 w 1752063"/>
                      <a:gd name="connsiteY13" fmla="*/ 3205067 h 3214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52063" h="3214741">
                        <a:moveTo>
                          <a:pt x="0" y="3205067"/>
                        </a:moveTo>
                        <a:lnTo>
                          <a:pt x="18669" y="3183922"/>
                        </a:lnTo>
                        <a:cubicBezTo>
                          <a:pt x="18764" y="3183827"/>
                          <a:pt x="18764" y="3183731"/>
                          <a:pt x="18859" y="3183636"/>
                        </a:cubicBezTo>
                        <a:lnTo>
                          <a:pt x="22479" y="3179445"/>
                        </a:lnTo>
                        <a:cubicBezTo>
                          <a:pt x="46577" y="3148679"/>
                          <a:pt x="749427" y="2249805"/>
                          <a:pt x="1156716" y="1657159"/>
                        </a:cubicBezTo>
                        <a:cubicBezTo>
                          <a:pt x="1629823" y="968978"/>
                          <a:pt x="1689544" y="717232"/>
                          <a:pt x="1683544" y="547878"/>
                        </a:cubicBezTo>
                        <a:cubicBezTo>
                          <a:pt x="1676781" y="355663"/>
                          <a:pt x="1540764" y="152305"/>
                          <a:pt x="1441133" y="28194"/>
                        </a:cubicBezTo>
                        <a:cubicBezTo>
                          <a:pt x="1464278" y="19050"/>
                          <a:pt x="1486091" y="9620"/>
                          <a:pt x="1506474" y="0"/>
                        </a:cubicBezTo>
                        <a:cubicBezTo>
                          <a:pt x="1610582" y="132112"/>
                          <a:pt x="1744504" y="340423"/>
                          <a:pt x="1751648" y="545497"/>
                        </a:cubicBezTo>
                        <a:cubicBezTo>
                          <a:pt x="1759077" y="754761"/>
                          <a:pt x="1670304" y="1030510"/>
                          <a:pt x="1213009" y="1695831"/>
                        </a:cubicBezTo>
                        <a:cubicBezTo>
                          <a:pt x="821531" y="2265236"/>
                          <a:pt x="159067" y="3115437"/>
                          <a:pt x="82772" y="3213163"/>
                        </a:cubicBezTo>
                        <a:cubicBezTo>
                          <a:pt x="70485" y="3214783"/>
                          <a:pt x="56007" y="3215450"/>
                          <a:pt x="39910" y="3213735"/>
                        </a:cubicBezTo>
                        <a:cubicBezTo>
                          <a:pt x="28670" y="3212497"/>
                          <a:pt x="16669" y="3210306"/>
                          <a:pt x="4096" y="3206496"/>
                        </a:cubicBezTo>
                        <a:lnTo>
                          <a:pt x="0" y="3205067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992" name="Graphic 1649">
                    <a:extLst>
                      <a:ext uri="{FF2B5EF4-FFF2-40B4-BE49-F238E27FC236}">
                        <a16:creationId xmlns:a16="http://schemas.microsoft.com/office/drawing/2014/main" id="{AAA65494-59D9-4822-9B6A-F5D5F168B502}"/>
                      </a:ext>
                    </a:extLst>
                  </p:cNvPr>
                  <p:cNvGrpSpPr/>
                  <p:nvPr/>
                </p:nvGrpSpPr>
                <p:grpSpPr>
                  <a:xfrm>
                    <a:off x="4816792" y="2753010"/>
                    <a:ext cx="1569399" cy="3145536"/>
                    <a:chOff x="4816792" y="2753010"/>
                    <a:chExt cx="1569399" cy="3145536"/>
                  </a:xfrm>
                  <a:solidFill>
                    <a:srgbClr val="1D3143"/>
                  </a:solidFill>
                </p:grpSpPr>
                <p:sp>
                  <p:nvSpPr>
                    <p:cNvPr id="1994" name="Freeform: Shape 1993">
                      <a:extLst>
                        <a:ext uri="{FF2B5EF4-FFF2-40B4-BE49-F238E27FC236}">
                          <a16:creationId xmlns:a16="http://schemas.microsoft.com/office/drawing/2014/main" id="{C21FAB82-E067-4DC0-93ED-F5E17EC98E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4225" y="2753010"/>
                      <a:ext cx="1531966" cy="3145536"/>
                    </a:xfrm>
                    <a:custGeom>
                      <a:avLst/>
                      <a:gdLst>
                        <a:gd name="connsiteX0" fmla="*/ 56959 w 1531966"/>
                        <a:gd name="connsiteY0" fmla="*/ 3144107 h 3145536"/>
                        <a:gd name="connsiteX1" fmla="*/ 46006 w 1531966"/>
                        <a:gd name="connsiteY1" fmla="*/ 3140297 h 3145536"/>
                        <a:gd name="connsiteX2" fmla="*/ 9525 w 1531966"/>
                        <a:gd name="connsiteY2" fmla="*/ 3121438 h 3145536"/>
                        <a:gd name="connsiteX3" fmla="*/ 0 w 1531966"/>
                        <a:gd name="connsiteY3" fmla="*/ 3114294 h 3145536"/>
                        <a:gd name="connsiteX4" fmla="*/ 1455230 w 1531966"/>
                        <a:gd name="connsiteY4" fmla="*/ 596455 h 3145536"/>
                        <a:gd name="connsiteX5" fmla="*/ 1334929 w 1531966"/>
                        <a:gd name="connsiteY5" fmla="*/ 17812 h 3145536"/>
                        <a:gd name="connsiteX6" fmla="*/ 1337310 w 1531966"/>
                        <a:gd name="connsiteY6" fmla="*/ 17240 h 3145536"/>
                        <a:gd name="connsiteX7" fmla="*/ 1402366 w 1531966"/>
                        <a:gd name="connsiteY7" fmla="*/ 0 h 3145536"/>
                        <a:gd name="connsiteX8" fmla="*/ 1420844 w 1531966"/>
                        <a:gd name="connsiteY8" fmla="*/ 39719 h 3145536"/>
                        <a:gd name="connsiteX9" fmla="*/ 1522286 w 1531966"/>
                        <a:gd name="connsiteY9" fmla="*/ 607981 h 3145536"/>
                        <a:gd name="connsiteX10" fmla="*/ 75629 w 1531966"/>
                        <a:gd name="connsiteY10" fmla="*/ 3122771 h 3145536"/>
                        <a:gd name="connsiteX11" fmla="*/ 75438 w 1531966"/>
                        <a:gd name="connsiteY11" fmla="*/ 3123057 h 3145536"/>
                        <a:gd name="connsiteX12" fmla="*/ 60960 w 1531966"/>
                        <a:gd name="connsiteY12" fmla="*/ 3145536 h 3145536"/>
                        <a:gd name="connsiteX13" fmla="*/ 56959 w 1531966"/>
                        <a:gd name="connsiteY13" fmla="*/ 3144107 h 314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531966" h="3145536">
                          <a:moveTo>
                            <a:pt x="56959" y="3144107"/>
                          </a:moveTo>
                          <a:cubicBezTo>
                            <a:pt x="53340" y="3142964"/>
                            <a:pt x="49721" y="3141726"/>
                            <a:pt x="46006" y="3140297"/>
                          </a:cubicBezTo>
                          <a:cubicBezTo>
                            <a:pt x="31528" y="3134678"/>
                            <a:pt x="19526" y="3128201"/>
                            <a:pt x="9525" y="3121438"/>
                          </a:cubicBezTo>
                          <a:cubicBezTo>
                            <a:pt x="6096" y="3119152"/>
                            <a:pt x="2857" y="3116771"/>
                            <a:pt x="0" y="3114294"/>
                          </a:cubicBezTo>
                          <a:cubicBezTo>
                            <a:pt x="285464" y="2669953"/>
                            <a:pt x="1399508" y="920020"/>
                            <a:pt x="1455230" y="596455"/>
                          </a:cubicBezTo>
                          <a:cubicBezTo>
                            <a:pt x="1489996" y="394145"/>
                            <a:pt x="1411414" y="173546"/>
                            <a:pt x="1334929" y="17812"/>
                          </a:cubicBezTo>
                          <a:cubicBezTo>
                            <a:pt x="1335691" y="17526"/>
                            <a:pt x="1336548" y="17431"/>
                            <a:pt x="1337310" y="17240"/>
                          </a:cubicBezTo>
                          <a:cubicBezTo>
                            <a:pt x="1359884" y="12001"/>
                            <a:pt x="1381601" y="6191"/>
                            <a:pt x="1402366" y="0"/>
                          </a:cubicBezTo>
                          <a:cubicBezTo>
                            <a:pt x="1408462" y="12859"/>
                            <a:pt x="1414748" y="26099"/>
                            <a:pt x="1420844" y="39719"/>
                          </a:cubicBezTo>
                          <a:cubicBezTo>
                            <a:pt x="1516571" y="252127"/>
                            <a:pt x="1550670" y="443389"/>
                            <a:pt x="1522286" y="607981"/>
                          </a:cubicBezTo>
                          <a:cubicBezTo>
                            <a:pt x="1464945" y="941642"/>
                            <a:pt x="391287" y="2631281"/>
                            <a:pt x="75629" y="3122771"/>
                          </a:cubicBezTo>
                          <a:cubicBezTo>
                            <a:pt x="75533" y="3122867"/>
                            <a:pt x="75533" y="3122962"/>
                            <a:pt x="75438" y="3123057"/>
                          </a:cubicBezTo>
                          <a:cubicBezTo>
                            <a:pt x="70390" y="3130867"/>
                            <a:pt x="65532" y="3138393"/>
                            <a:pt x="60960" y="3145536"/>
                          </a:cubicBezTo>
                          <a:lnTo>
                            <a:pt x="56959" y="3144107"/>
                          </a:ln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95" name="Freeform: Shape 1994">
                      <a:extLst>
                        <a:ext uri="{FF2B5EF4-FFF2-40B4-BE49-F238E27FC236}">
                          <a16:creationId xmlns:a16="http://schemas.microsoft.com/office/drawing/2014/main" id="{13A2A402-AE09-4A84-BB6F-82615ECE8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6792" y="2801206"/>
                      <a:ext cx="1313309" cy="3040761"/>
                    </a:xfrm>
                    <a:custGeom>
                      <a:avLst/>
                      <a:gdLst>
                        <a:gd name="connsiteX0" fmla="*/ 0 w 1313309"/>
                        <a:gd name="connsiteY0" fmla="*/ 3009329 h 3040761"/>
                        <a:gd name="connsiteX1" fmla="*/ 13716 w 1313309"/>
                        <a:gd name="connsiteY1" fmla="*/ 3040761 h 3040761"/>
                        <a:gd name="connsiteX2" fmla="*/ 25432 w 1313309"/>
                        <a:gd name="connsiteY2" fmla="*/ 3033998 h 3040761"/>
                        <a:gd name="connsiteX3" fmla="*/ 30004 w 1313309"/>
                        <a:gd name="connsiteY3" fmla="*/ 3025331 h 3040761"/>
                        <a:gd name="connsiteX4" fmla="*/ 669893 w 1313309"/>
                        <a:gd name="connsiteY4" fmla="*/ 1805845 h 3040761"/>
                        <a:gd name="connsiteX5" fmla="*/ 1313307 w 1313309"/>
                        <a:gd name="connsiteY5" fmla="*/ 466344 h 3040761"/>
                        <a:gd name="connsiteX6" fmla="*/ 1233107 w 1313309"/>
                        <a:gd name="connsiteY6" fmla="*/ 0 h 3040761"/>
                        <a:gd name="connsiteX7" fmla="*/ 1165955 w 1313309"/>
                        <a:gd name="connsiteY7" fmla="*/ 12573 h 3040761"/>
                        <a:gd name="connsiteX8" fmla="*/ 1245108 w 1313309"/>
                        <a:gd name="connsiteY8" fmla="*/ 466344 h 3040761"/>
                        <a:gd name="connsiteX9" fmla="*/ 58769 w 1313309"/>
                        <a:gd name="connsiteY9" fmla="*/ 2825782 h 3040761"/>
                        <a:gd name="connsiteX10" fmla="*/ 58769 w 1313309"/>
                        <a:gd name="connsiteY10" fmla="*/ 2825877 h 3040761"/>
                        <a:gd name="connsiteX11" fmla="*/ 0 w 1313309"/>
                        <a:gd name="connsiteY11" fmla="*/ 3009329 h 3040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13309" h="3040761">
                          <a:moveTo>
                            <a:pt x="0" y="3009329"/>
                          </a:moveTo>
                          <a:cubicBezTo>
                            <a:pt x="0" y="3009329"/>
                            <a:pt x="1619" y="3023235"/>
                            <a:pt x="13716" y="3040761"/>
                          </a:cubicBezTo>
                          <a:lnTo>
                            <a:pt x="25432" y="3033998"/>
                          </a:lnTo>
                          <a:lnTo>
                            <a:pt x="30004" y="3025331"/>
                          </a:lnTo>
                          <a:cubicBezTo>
                            <a:pt x="33242" y="3019235"/>
                            <a:pt x="353663" y="2417159"/>
                            <a:pt x="669893" y="1805845"/>
                          </a:cubicBezTo>
                          <a:cubicBezTo>
                            <a:pt x="1313498" y="561785"/>
                            <a:pt x="1313402" y="492347"/>
                            <a:pt x="1313307" y="466344"/>
                          </a:cubicBezTo>
                          <a:cubicBezTo>
                            <a:pt x="1313212" y="370332"/>
                            <a:pt x="1265396" y="142875"/>
                            <a:pt x="1233107" y="0"/>
                          </a:cubicBezTo>
                          <a:cubicBezTo>
                            <a:pt x="1208342" y="4953"/>
                            <a:pt x="1185958" y="9144"/>
                            <a:pt x="1165955" y="12573"/>
                          </a:cubicBezTo>
                          <a:cubicBezTo>
                            <a:pt x="1197674" y="152781"/>
                            <a:pt x="1245013" y="376904"/>
                            <a:pt x="1245108" y="466344"/>
                          </a:cubicBezTo>
                          <a:cubicBezTo>
                            <a:pt x="1238155" y="570262"/>
                            <a:pt x="562261" y="1876235"/>
                            <a:pt x="58769" y="2825782"/>
                          </a:cubicBezTo>
                          <a:cubicBezTo>
                            <a:pt x="58769" y="2825877"/>
                            <a:pt x="58769" y="2825877"/>
                            <a:pt x="58769" y="2825877"/>
                          </a:cubicBezTo>
                          <a:cubicBezTo>
                            <a:pt x="21908" y="2939987"/>
                            <a:pt x="0" y="3009329"/>
                            <a:pt x="0" y="3009329"/>
                          </a:cubicBez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93" name="Freeform: Shape 1992">
                    <a:extLst>
                      <a:ext uri="{FF2B5EF4-FFF2-40B4-BE49-F238E27FC236}">
                        <a16:creationId xmlns:a16="http://schemas.microsoft.com/office/drawing/2014/main" id="{9DA32DE1-6C11-42E4-9282-3E1BDD43468E}"/>
                      </a:ext>
                    </a:extLst>
                  </p:cNvPr>
                  <p:cNvSpPr/>
                  <p:nvPr/>
                </p:nvSpPr>
                <p:spPr>
                  <a:xfrm>
                    <a:off x="4983956" y="3023425"/>
                    <a:ext cx="926317" cy="2273521"/>
                  </a:xfrm>
                  <a:custGeom>
                    <a:avLst/>
                    <a:gdLst>
                      <a:gd name="connsiteX0" fmla="*/ 0 w 926317"/>
                      <a:gd name="connsiteY0" fmla="*/ 2273522 h 2273521"/>
                      <a:gd name="connsiteX1" fmla="*/ 926306 w 926317"/>
                      <a:gd name="connsiteY1" fmla="*/ 76771 h 2273521"/>
                      <a:gd name="connsiteX2" fmla="*/ 892207 w 926317"/>
                      <a:gd name="connsiteY2" fmla="*/ 0 h 2273521"/>
                      <a:gd name="connsiteX3" fmla="*/ 892207 w 926317"/>
                      <a:gd name="connsiteY3" fmla="*/ 77152 h 2273521"/>
                      <a:gd name="connsiteX4" fmla="*/ 849821 w 926317"/>
                      <a:gd name="connsiteY4" fmla="*/ 149161 h 2273521"/>
                      <a:gd name="connsiteX5" fmla="*/ 172117 w 926317"/>
                      <a:gd name="connsiteY5" fmla="*/ 1767268 h 2273521"/>
                      <a:gd name="connsiteX6" fmla="*/ 172021 w 926317"/>
                      <a:gd name="connsiteY6" fmla="*/ 1767554 h 2273521"/>
                      <a:gd name="connsiteX7" fmla="*/ 0 w 926317"/>
                      <a:gd name="connsiteY7" fmla="*/ 2273522 h 2273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6317" h="2273521">
                        <a:moveTo>
                          <a:pt x="0" y="2273522"/>
                        </a:moveTo>
                        <a:cubicBezTo>
                          <a:pt x="63722" y="2146840"/>
                          <a:pt x="929926" y="415385"/>
                          <a:pt x="926306" y="76771"/>
                        </a:cubicBezTo>
                        <a:cubicBezTo>
                          <a:pt x="926021" y="54197"/>
                          <a:pt x="911638" y="26860"/>
                          <a:pt x="892207" y="0"/>
                        </a:cubicBezTo>
                        <a:lnTo>
                          <a:pt x="892207" y="77152"/>
                        </a:lnTo>
                        <a:cubicBezTo>
                          <a:pt x="892207" y="77152"/>
                          <a:pt x="877348" y="100108"/>
                          <a:pt x="849821" y="149161"/>
                        </a:cubicBezTo>
                        <a:cubicBezTo>
                          <a:pt x="790194" y="450818"/>
                          <a:pt x="422338" y="1246918"/>
                          <a:pt x="172117" y="1767268"/>
                        </a:cubicBezTo>
                        <a:cubicBezTo>
                          <a:pt x="172117" y="1767459"/>
                          <a:pt x="172021" y="1767554"/>
                          <a:pt x="172021" y="1767554"/>
                        </a:cubicBezTo>
                        <a:cubicBezTo>
                          <a:pt x="109918" y="1945767"/>
                          <a:pt x="50959" y="2120456"/>
                          <a:pt x="0" y="2273522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990" name="Freeform: Shape 1989">
                  <a:extLst>
                    <a:ext uri="{FF2B5EF4-FFF2-40B4-BE49-F238E27FC236}">
                      <a16:creationId xmlns:a16="http://schemas.microsoft.com/office/drawing/2014/main" id="{88A6C333-C65D-43B1-A9E7-08D53713EE09}"/>
                    </a:ext>
                  </a:extLst>
                </p:cNvPr>
                <p:cNvSpPr/>
                <p:nvPr/>
              </p:nvSpPr>
              <p:spPr>
                <a:xfrm>
                  <a:off x="6515481" y="3473195"/>
                  <a:ext cx="1548574" cy="2251900"/>
                </a:xfrm>
                <a:custGeom>
                  <a:avLst/>
                  <a:gdLst>
                    <a:gd name="connsiteX0" fmla="*/ 1429893 w 1548574"/>
                    <a:gd name="connsiteY0" fmla="*/ 2243423 h 2251900"/>
                    <a:gd name="connsiteX1" fmla="*/ 1435132 w 1548574"/>
                    <a:gd name="connsiteY1" fmla="*/ 2251900 h 2251900"/>
                    <a:gd name="connsiteX2" fmla="*/ 1429893 w 1548574"/>
                    <a:gd name="connsiteY2" fmla="*/ 2243423 h 2251900"/>
                    <a:gd name="connsiteX3" fmla="*/ 224123 w 1548574"/>
                    <a:gd name="connsiteY3" fmla="*/ 82010 h 2251900"/>
                    <a:gd name="connsiteX4" fmla="*/ 503396 w 1548574"/>
                    <a:gd name="connsiteY4" fmla="*/ 517969 h 2251900"/>
                    <a:gd name="connsiteX5" fmla="*/ 505492 w 1548574"/>
                    <a:gd name="connsiteY5" fmla="*/ 520255 h 2251900"/>
                    <a:gd name="connsiteX6" fmla="*/ 857250 w 1548574"/>
                    <a:gd name="connsiteY6" fmla="*/ 917257 h 2251900"/>
                    <a:gd name="connsiteX7" fmla="*/ 1512284 w 1548574"/>
                    <a:gd name="connsiteY7" fmla="*/ 1995202 h 2251900"/>
                    <a:gd name="connsiteX8" fmla="*/ 1538288 w 1548574"/>
                    <a:gd name="connsiteY8" fmla="*/ 1959197 h 2251900"/>
                    <a:gd name="connsiteX9" fmla="*/ 1548574 w 1548574"/>
                    <a:gd name="connsiteY9" fmla="*/ 1920240 h 2251900"/>
                    <a:gd name="connsiteX10" fmla="*/ 909352 w 1548574"/>
                    <a:gd name="connsiteY10" fmla="*/ 873252 h 2251900"/>
                    <a:gd name="connsiteX11" fmla="*/ 557403 w 1548574"/>
                    <a:gd name="connsiteY11" fmla="*/ 475869 h 2251900"/>
                    <a:gd name="connsiteX12" fmla="*/ 252508 w 1548574"/>
                    <a:gd name="connsiteY12" fmla="*/ 0 h 2251900"/>
                    <a:gd name="connsiteX13" fmla="*/ 224123 w 1548574"/>
                    <a:gd name="connsiteY13" fmla="*/ 82010 h 2251900"/>
                    <a:gd name="connsiteX14" fmla="*/ 96107 w 1548574"/>
                    <a:gd name="connsiteY14" fmla="*/ 369475 h 2251900"/>
                    <a:gd name="connsiteX15" fmla="*/ 1433513 w 1548574"/>
                    <a:gd name="connsiteY15" fmla="*/ 2024634 h 2251900"/>
                    <a:gd name="connsiteX16" fmla="*/ 1470184 w 1548574"/>
                    <a:gd name="connsiteY16" fmla="*/ 2018347 h 2251900"/>
                    <a:gd name="connsiteX17" fmla="*/ 1503235 w 1548574"/>
                    <a:gd name="connsiteY17" fmla="*/ 2002441 h 2251900"/>
                    <a:gd name="connsiteX18" fmla="*/ 129349 w 1548574"/>
                    <a:gd name="connsiteY18" fmla="*/ 302038 h 2251900"/>
                    <a:gd name="connsiteX19" fmla="*/ 96107 w 1548574"/>
                    <a:gd name="connsiteY19" fmla="*/ 369475 h 2251900"/>
                    <a:gd name="connsiteX20" fmla="*/ 0 w 1548574"/>
                    <a:gd name="connsiteY20" fmla="*/ 550259 h 2251900"/>
                    <a:gd name="connsiteX21" fmla="*/ 625888 w 1548574"/>
                    <a:gd name="connsiteY21" fmla="*/ 1334643 h 2251900"/>
                    <a:gd name="connsiteX22" fmla="*/ 626173 w 1548574"/>
                    <a:gd name="connsiteY22" fmla="*/ 1334929 h 2251900"/>
                    <a:gd name="connsiteX23" fmla="*/ 921639 w 1548574"/>
                    <a:gd name="connsiteY23" fmla="*/ 1596676 h 2251900"/>
                    <a:gd name="connsiteX24" fmla="*/ 727043 w 1548574"/>
                    <a:gd name="connsiteY24" fmla="*/ 1352169 h 2251900"/>
                    <a:gd name="connsiteX25" fmla="*/ 35623 w 1548574"/>
                    <a:gd name="connsiteY25" fmla="*/ 485394 h 2251900"/>
                    <a:gd name="connsiteX26" fmla="*/ 0 w 1548574"/>
                    <a:gd name="connsiteY26" fmla="*/ 550259 h 225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48574" h="2251900">
                      <a:moveTo>
                        <a:pt x="1429893" y="2243423"/>
                      </a:moveTo>
                      <a:cubicBezTo>
                        <a:pt x="1432750" y="2247519"/>
                        <a:pt x="1434274" y="2250091"/>
                        <a:pt x="1435132" y="2251900"/>
                      </a:cubicBezTo>
                      <a:cubicBezTo>
                        <a:pt x="1433989" y="2248662"/>
                        <a:pt x="1432084" y="2245900"/>
                        <a:pt x="1429893" y="2243423"/>
                      </a:cubicBezTo>
                      <a:close/>
                      <a:moveTo>
                        <a:pt x="224123" y="82010"/>
                      </a:moveTo>
                      <a:lnTo>
                        <a:pt x="503396" y="517969"/>
                      </a:lnTo>
                      <a:lnTo>
                        <a:pt x="505492" y="520255"/>
                      </a:lnTo>
                      <a:cubicBezTo>
                        <a:pt x="507206" y="522065"/>
                        <a:pt x="676180" y="702469"/>
                        <a:pt x="857250" y="917257"/>
                      </a:cubicBezTo>
                      <a:cubicBezTo>
                        <a:pt x="1002982" y="1090136"/>
                        <a:pt x="1374743" y="1748409"/>
                        <a:pt x="1512284" y="1995202"/>
                      </a:cubicBezTo>
                      <a:cubicBezTo>
                        <a:pt x="1524667" y="1984248"/>
                        <a:pt x="1532858" y="1971294"/>
                        <a:pt x="1538288" y="1959197"/>
                      </a:cubicBezTo>
                      <a:cubicBezTo>
                        <a:pt x="1545336" y="1943386"/>
                        <a:pt x="1547717" y="1928622"/>
                        <a:pt x="1548574" y="1920240"/>
                      </a:cubicBezTo>
                      <a:cubicBezTo>
                        <a:pt x="1395413" y="1646110"/>
                        <a:pt x="1052893" y="1043749"/>
                        <a:pt x="909352" y="873252"/>
                      </a:cubicBezTo>
                      <a:cubicBezTo>
                        <a:pt x="738283" y="670274"/>
                        <a:pt x="577691" y="497776"/>
                        <a:pt x="557403" y="475869"/>
                      </a:cubicBezTo>
                      <a:lnTo>
                        <a:pt x="252508" y="0"/>
                      </a:lnTo>
                      <a:cubicBezTo>
                        <a:pt x="244221" y="26098"/>
                        <a:pt x="234791" y="53530"/>
                        <a:pt x="224123" y="82010"/>
                      </a:cubicBezTo>
                      <a:close/>
                      <a:moveTo>
                        <a:pt x="96107" y="369475"/>
                      </a:moveTo>
                      <a:lnTo>
                        <a:pt x="1433513" y="2024634"/>
                      </a:lnTo>
                      <a:cubicBezTo>
                        <a:pt x="1447419" y="2023777"/>
                        <a:pt x="1459516" y="2021586"/>
                        <a:pt x="1470184" y="2018347"/>
                      </a:cubicBezTo>
                      <a:cubicBezTo>
                        <a:pt x="1483328" y="2014442"/>
                        <a:pt x="1494187" y="2008918"/>
                        <a:pt x="1503235" y="2002441"/>
                      </a:cubicBezTo>
                      <a:lnTo>
                        <a:pt x="129349" y="302038"/>
                      </a:lnTo>
                      <a:cubicBezTo>
                        <a:pt x="118681" y="324231"/>
                        <a:pt x="107632" y="346710"/>
                        <a:pt x="96107" y="369475"/>
                      </a:cubicBezTo>
                      <a:close/>
                      <a:moveTo>
                        <a:pt x="0" y="550259"/>
                      </a:moveTo>
                      <a:cubicBezTo>
                        <a:pt x="153924" y="742855"/>
                        <a:pt x="391382" y="1040320"/>
                        <a:pt x="625888" y="1334643"/>
                      </a:cubicBezTo>
                      <a:lnTo>
                        <a:pt x="626173" y="1334929"/>
                      </a:lnTo>
                      <a:cubicBezTo>
                        <a:pt x="719804" y="1417796"/>
                        <a:pt x="822484" y="1508760"/>
                        <a:pt x="921639" y="1596676"/>
                      </a:cubicBezTo>
                      <a:cubicBezTo>
                        <a:pt x="863537" y="1523714"/>
                        <a:pt x="798957" y="1442561"/>
                        <a:pt x="727043" y="1352169"/>
                      </a:cubicBezTo>
                      <a:cubicBezTo>
                        <a:pt x="409861" y="953833"/>
                        <a:pt x="89535" y="552831"/>
                        <a:pt x="35623" y="485394"/>
                      </a:cubicBezTo>
                      <a:lnTo>
                        <a:pt x="0" y="550259"/>
                      </a:lnTo>
                      <a:close/>
                    </a:path>
                  </a:pathLst>
                </a:custGeom>
                <a:solidFill>
                  <a:srgbClr val="324B6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860" name="Graphic 1649">
              <a:extLst>
                <a:ext uri="{FF2B5EF4-FFF2-40B4-BE49-F238E27FC236}">
                  <a16:creationId xmlns:a16="http://schemas.microsoft.com/office/drawing/2014/main" id="{3EC3A122-A0BC-483B-A685-B136A43FE4C1}"/>
                </a:ext>
              </a:extLst>
            </p:cNvPr>
            <p:cNvGrpSpPr/>
            <p:nvPr/>
          </p:nvGrpSpPr>
          <p:grpSpPr>
            <a:xfrm>
              <a:off x="5377683" y="1627131"/>
              <a:ext cx="1273242" cy="1227928"/>
              <a:chOff x="5377683" y="1627131"/>
              <a:chExt cx="1273242" cy="1227928"/>
            </a:xfrm>
            <a:solidFill>
              <a:schemeClr val="accent1"/>
            </a:solidFill>
          </p:grpSpPr>
          <p:sp>
            <p:nvSpPr>
              <p:cNvPr id="1985" name="Freeform: Shape 1984">
                <a:extLst>
                  <a:ext uri="{FF2B5EF4-FFF2-40B4-BE49-F238E27FC236}">
                    <a16:creationId xmlns:a16="http://schemas.microsoft.com/office/drawing/2014/main" id="{13674695-909C-4E6E-B187-389FF4387B94}"/>
                  </a:ext>
                </a:extLst>
              </p:cNvPr>
              <p:cNvSpPr/>
              <p:nvPr/>
            </p:nvSpPr>
            <p:spPr>
              <a:xfrm>
                <a:off x="5541301" y="1627131"/>
                <a:ext cx="1109624" cy="1204429"/>
              </a:xfrm>
              <a:custGeom>
                <a:avLst/>
                <a:gdLst>
                  <a:gd name="connsiteX0" fmla="*/ 819 w 1109624"/>
                  <a:gd name="connsiteY0" fmla="*/ 623435 h 1204429"/>
                  <a:gd name="connsiteX1" fmla="*/ 16250 w 1109624"/>
                  <a:gd name="connsiteY1" fmla="*/ 699825 h 1204429"/>
                  <a:gd name="connsiteX2" fmla="*/ 135979 w 1109624"/>
                  <a:gd name="connsiteY2" fmla="*/ 972050 h 1204429"/>
                  <a:gd name="connsiteX3" fmla="*/ 206274 w 1109624"/>
                  <a:gd name="connsiteY3" fmla="*/ 1097685 h 1204429"/>
                  <a:gd name="connsiteX4" fmla="*/ 270472 w 1109624"/>
                  <a:gd name="connsiteY4" fmla="*/ 1203412 h 1204429"/>
                  <a:gd name="connsiteX5" fmla="*/ 334766 w 1109624"/>
                  <a:gd name="connsiteY5" fmla="*/ 1201793 h 1204429"/>
                  <a:gd name="connsiteX6" fmla="*/ 463258 w 1109624"/>
                  <a:gd name="connsiteY6" fmla="*/ 1182838 h 1204429"/>
                  <a:gd name="connsiteX7" fmla="*/ 650329 w 1109624"/>
                  <a:gd name="connsiteY7" fmla="*/ 1143119 h 1204429"/>
                  <a:gd name="connsiteX8" fmla="*/ 889883 w 1109624"/>
                  <a:gd name="connsiteY8" fmla="*/ 1058632 h 1204429"/>
                  <a:gd name="connsiteX9" fmla="*/ 1109625 w 1109624"/>
                  <a:gd name="connsiteY9" fmla="*/ 906518 h 1204429"/>
                  <a:gd name="connsiteX10" fmla="*/ 752437 w 1109624"/>
                  <a:gd name="connsiteY10" fmla="*/ 405408 h 1204429"/>
                  <a:gd name="connsiteX11" fmla="*/ 478689 w 1109624"/>
                  <a:gd name="connsiteY11" fmla="*/ 94607 h 1204429"/>
                  <a:gd name="connsiteX12" fmla="*/ 319145 w 1109624"/>
                  <a:gd name="connsiteY12" fmla="*/ 9930 h 1204429"/>
                  <a:gd name="connsiteX13" fmla="*/ 200368 w 1109624"/>
                  <a:gd name="connsiteY13" fmla="*/ 15740 h 1204429"/>
                  <a:gd name="connsiteX14" fmla="*/ 819 w 1109624"/>
                  <a:gd name="connsiteY14" fmla="*/ 623435 h 1204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09624" h="1204429">
                    <a:moveTo>
                      <a:pt x="819" y="623435"/>
                    </a:moveTo>
                    <a:cubicBezTo>
                      <a:pt x="2534" y="645914"/>
                      <a:pt x="8058" y="671727"/>
                      <a:pt x="16250" y="699825"/>
                    </a:cubicBezTo>
                    <a:cubicBezTo>
                      <a:pt x="40348" y="781740"/>
                      <a:pt x="88259" y="882420"/>
                      <a:pt x="135979" y="972050"/>
                    </a:cubicBezTo>
                    <a:cubicBezTo>
                      <a:pt x="160458" y="1018151"/>
                      <a:pt x="185033" y="1061394"/>
                      <a:pt x="206274" y="1097685"/>
                    </a:cubicBezTo>
                    <a:cubicBezTo>
                      <a:pt x="243326" y="1161026"/>
                      <a:pt x="270472" y="1203412"/>
                      <a:pt x="270472" y="1203412"/>
                    </a:cubicBezTo>
                    <a:cubicBezTo>
                      <a:pt x="270472" y="1203412"/>
                      <a:pt x="285141" y="1206555"/>
                      <a:pt x="334766" y="1201793"/>
                    </a:cubicBezTo>
                    <a:cubicBezTo>
                      <a:pt x="364008" y="1198935"/>
                      <a:pt x="405441" y="1193411"/>
                      <a:pt x="463258" y="1182838"/>
                    </a:cubicBezTo>
                    <a:cubicBezTo>
                      <a:pt x="512788" y="1173789"/>
                      <a:pt x="574224" y="1161026"/>
                      <a:pt x="650329" y="1143119"/>
                    </a:cubicBezTo>
                    <a:cubicBezTo>
                      <a:pt x="745579" y="1120735"/>
                      <a:pt x="825208" y="1090160"/>
                      <a:pt x="889883" y="1058632"/>
                    </a:cubicBezTo>
                    <a:cubicBezTo>
                      <a:pt x="1039521" y="985575"/>
                      <a:pt x="1109625" y="906518"/>
                      <a:pt x="1109625" y="906518"/>
                    </a:cubicBezTo>
                    <a:cubicBezTo>
                      <a:pt x="1063238" y="707064"/>
                      <a:pt x="752437" y="405408"/>
                      <a:pt x="752437" y="405408"/>
                    </a:cubicBezTo>
                    <a:cubicBezTo>
                      <a:pt x="752437" y="405408"/>
                      <a:pt x="613277" y="192048"/>
                      <a:pt x="478689" y="94607"/>
                    </a:cubicBezTo>
                    <a:cubicBezTo>
                      <a:pt x="417348" y="50125"/>
                      <a:pt x="363722" y="23074"/>
                      <a:pt x="319145" y="9930"/>
                    </a:cubicBezTo>
                    <a:cubicBezTo>
                      <a:pt x="265900" y="-5882"/>
                      <a:pt x="225609" y="-1977"/>
                      <a:pt x="200368" y="15740"/>
                    </a:cubicBezTo>
                    <a:cubicBezTo>
                      <a:pt x="153981" y="48030"/>
                      <a:pt x="-13087" y="442460"/>
                      <a:pt x="819" y="623435"/>
                    </a:cubicBezTo>
                    <a:close/>
                  </a:path>
                </a:pathLst>
              </a:custGeom>
              <a:solidFill>
                <a:srgbClr val="F26B4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986" name="Freeform: Shape 1985">
                <a:extLst>
                  <a:ext uri="{FF2B5EF4-FFF2-40B4-BE49-F238E27FC236}">
                    <a16:creationId xmlns:a16="http://schemas.microsoft.com/office/drawing/2014/main" id="{3D76541C-F201-477A-9F84-0356656CB09C}"/>
                  </a:ext>
                </a:extLst>
              </p:cNvPr>
              <p:cNvSpPr/>
              <p:nvPr/>
            </p:nvSpPr>
            <p:spPr>
              <a:xfrm>
                <a:off x="5377683" y="1745477"/>
                <a:ext cx="965505" cy="1109581"/>
              </a:xfrm>
              <a:custGeom>
                <a:avLst/>
                <a:gdLst>
                  <a:gd name="connsiteX0" fmla="*/ 11371 w 965505"/>
                  <a:gd name="connsiteY0" fmla="*/ 655774 h 1109581"/>
                  <a:gd name="connsiteX1" fmla="*/ 837188 w 965505"/>
                  <a:gd name="connsiteY1" fmla="*/ 1085923 h 1109581"/>
                  <a:gd name="connsiteX2" fmla="*/ 837188 w 965505"/>
                  <a:gd name="connsiteY2" fmla="*/ 238198 h 1109581"/>
                  <a:gd name="connsiteX3" fmla="*/ 535627 w 965505"/>
                  <a:gd name="connsiteY3" fmla="*/ 6265 h 1109581"/>
                  <a:gd name="connsiteX4" fmla="*/ 472952 w 965505"/>
                  <a:gd name="connsiteY4" fmla="*/ 170952 h 1109581"/>
                  <a:gd name="connsiteX5" fmla="*/ 434185 w 965505"/>
                  <a:gd name="connsiteY5" fmla="*/ 544427 h 1109581"/>
                  <a:gd name="connsiteX6" fmla="*/ 87856 w 965505"/>
                  <a:gd name="connsiteY6" fmla="*/ 483753 h 1109581"/>
                  <a:gd name="connsiteX7" fmla="*/ 55948 w 965505"/>
                  <a:gd name="connsiteY7" fmla="*/ 501565 h 1109581"/>
                  <a:gd name="connsiteX8" fmla="*/ 11276 w 965505"/>
                  <a:gd name="connsiteY8" fmla="*/ 563096 h 1109581"/>
                  <a:gd name="connsiteX9" fmla="*/ 9371 w 965505"/>
                  <a:gd name="connsiteY9" fmla="*/ 568335 h 1109581"/>
                  <a:gd name="connsiteX10" fmla="*/ 11371 w 965505"/>
                  <a:gd name="connsiteY10" fmla="*/ 655774 h 1109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5505" h="1109581">
                    <a:moveTo>
                      <a:pt x="11371" y="655774"/>
                    </a:moveTo>
                    <a:cubicBezTo>
                      <a:pt x="11371" y="655774"/>
                      <a:pt x="620780" y="1231751"/>
                      <a:pt x="837188" y="1085923"/>
                    </a:cubicBezTo>
                    <a:cubicBezTo>
                      <a:pt x="1053596" y="940096"/>
                      <a:pt x="956156" y="434794"/>
                      <a:pt x="837188" y="238198"/>
                    </a:cubicBezTo>
                    <a:cubicBezTo>
                      <a:pt x="718221" y="41602"/>
                      <a:pt x="612208" y="-21644"/>
                      <a:pt x="535627" y="6265"/>
                    </a:cubicBezTo>
                    <a:cubicBezTo>
                      <a:pt x="459046" y="34078"/>
                      <a:pt x="472952" y="170952"/>
                      <a:pt x="472952" y="170952"/>
                    </a:cubicBezTo>
                    <a:cubicBezTo>
                      <a:pt x="472952" y="170952"/>
                      <a:pt x="583252" y="479466"/>
                      <a:pt x="434185" y="544427"/>
                    </a:cubicBezTo>
                    <a:cubicBezTo>
                      <a:pt x="285119" y="609388"/>
                      <a:pt x="87856" y="483753"/>
                      <a:pt x="87856" y="483753"/>
                    </a:cubicBezTo>
                    <a:cubicBezTo>
                      <a:pt x="87856" y="483753"/>
                      <a:pt x="73378" y="487849"/>
                      <a:pt x="55948" y="501565"/>
                    </a:cubicBezTo>
                    <a:cubicBezTo>
                      <a:pt x="40708" y="513566"/>
                      <a:pt x="23277" y="532807"/>
                      <a:pt x="11276" y="563096"/>
                    </a:cubicBezTo>
                    <a:cubicBezTo>
                      <a:pt x="10609" y="564906"/>
                      <a:pt x="9942" y="566620"/>
                      <a:pt x="9371" y="568335"/>
                    </a:cubicBezTo>
                    <a:cubicBezTo>
                      <a:pt x="-12823" y="629485"/>
                      <a:pt x="11371" y="655774"/>
                      <a:pt x="11371" y="655774"/>
                    </a:cubicBezTo>
                    <a:close/>
                  </a:path>
                </a:pathLst>
              </a:custGeom>
              <a:solidFill>
                <a:srgbClr val="F4806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47308505-809E-45E6-A0F4-30B52ECC0759}"/>
                </a:ext>
              </a:extLst>
            </p:cNvPr>
            <p:cNvSpPr/>
            <p:nvPr/>
          </p:nvSpPr>
          <p:spPr>
            <a:xfrm>
              <a:off x="5196172" y="2103930"/>
              <a:ext cx="237459" cy="223178"/>
            </a:xfrm>
            <a:custGeom>
              <a:avLst/>
              <a:gdLst>
                <a:gd name="connsiteX0" fmla="*/ 2002 w 237459"/>
                <a:gd name="connsiteY0" fmla="*/ 132634 h 223178"/>
                <a:gd name="connsiteX1" fmla="*/ 53722 w 237459"/>
                <a:gd name="connsiteY1" fmla="*/ 222931 h 223178"/>
                <a:gd name="connsiteX2" fmla="*/ 42102 w 237459"/>
                <a:gd name="connsiteY2" fmla="*/ 163590 h 223178"/>
                <a:gd name="connsiteX3" fmla="*/ 147258 w 237459"/>
                <a:gd name="connsiteY3" fmla="*/ 196356 h 223178"/>
                <a:gd name="connsiteX4" fmla="*/ 190882 w 237459"/>
                <a:gd name="connsiteY4" fmla="*/ 209787 h 223178"/>
                <a:gd name="connsiteX5" fmla="*/ 192787 w 237459"/>
                <a:gd name="connsiteY5" fmla="*/ 204548 h 223178"/>
                <a:gd name="connsiteX6" fmla="*/ 237460 w 237459"/>
                <a:gd name="connsiteY6" fmla="*/ 143016 h 223178"/>
                <a:gd name="connsiteX7" fmla="*/ 133828 w 237459"/>
                <a:gd name="connsiteY7" fmla="*/ 27383 h 223178"/>
                <a:gd name="connsiteX8" fmla="*/ 93918 w 237459"/>
                <a:gd name="connsiteY8" fmla="*/ 332 h 223178"/>
                <a:gd name="connsiteX9" fmla="*/ 54484 w 237459"/>
                <a:gd name="connsiteY9" fmla="*/ 6523 h 223178"/>
                <a:gd name="connsiteX10" fmla="*/ 42102 w 237459"/>
                <a:gd name="connsiteY10" fmla="*/ 27383 h 223178"/>
                <a:gd name="connsiteX11" fmla="*/ 28195 w 237459"/>
                <a:gd name="connsiteY11" fmla="*/ 45957 h 223178"/>
                <a:gd name="connsiteX12" fmla="*/ 15813 w 237459"/>
                <a:gd name="connsiteY12" fmla="*/ 63006 h 223178"/>
                <a:gd name="connsiteX13" fmla="*/ 7336 w 237459"/>
                <a:gd name="connsiteY13" fmla="*/ 93963 h 223178"/>
                <a:gd name="connsiteX14" fmla="*/ 2002 w 237459"/>
                <a:gd name="connsiteY14" fmla="*/ 132634 h 22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7459" h="223178">
                  <a:moveTo>
                    <a:pt x="2002" y="132634"/>
                  </a:moveTo>
                  <a:cubicBezTo>
                    <a:pt x="4192" y="145779"/>
                    <a:pt x="49817" y="228265"/>
                    <a:pt x="53722" y="222931"/>
                  </a:cubicBezTo>
                  <a:cubicBezTo>
                    <a:pt x="57532" y="217597"/>
                    <a:pt x="42102" y="163590"/>
                    <a:pt x="42102" y="163590"/>
                  </a:cubicBezTo>
                  <a:cubicBezTo>
                    <a:pt x="42102" y="163590"/>
                    <a:pt x="123636" y="192165"/>
                    <a:pt x="147258" y="196356"/>
                  </a:cubicBezTo>
                  <a:cubicBezTo>
                    <a:pt x="163355" y="199309"/>
                    <a:pt x="178214" y="204548"/>
                    <a:pt x="190882" y="209787"/>
                  </a:cubicBezTo>
                  <a:cubicBezTo>
                    <a:pt x="191454" y="208072"/>
                    <a:pt x="192120" y="206358"/>
                    <a:pt x="192787" y="204548"/>
                  </a:cubicBezTo>
                  <a:cubicBezTo>
                    <a:pt x="204694" y="174258"/>
                    <a:pt x="222219" y="155018"/>
                    <a:pt x="237460" y="143016"/>
                  </a:cubicBezTo>
                  <a:cubicBezTo>
                    <a:pt x="207361" y="107869"/>
                    <a:pt x="149925" y="41385"/>
                    <a:pt x="133828" y="27383"/>
                  </a:cubicBezTo>
                  <a:cubicBezTo>
                    <a:pt x="111634" y="8047"/>
                    <a:pt x="100871" y="1094"/>
                    <a:pt x="93918" y="332"/>
                  </a:cubicBezTo>
                  <a:cubicBezTo>
                    <a:pt x="86965" y="-430"/>
                    <a:pt x="56008" y="-430"/>
                    <a:pt x="54484" y="6523"/>
                  </a:cubicBezTo>
                  <a:cubicBezTo>
                    <a:pt x="52865" y="13476"/>
                    <a:pt x="49817" y="22716"/>
                    <a:pt x="42102" y="27383"/>
                  </a:cubicBezTo>
                  <a:cubicBezTo>
                    <a:pt x="34386" y="32050"/>
                    <a:pt x="28957" y="36622"/>
                    <a:pt x="28195" y="45957"/>
                  </a:cubicBezTo>
                  <a:cubicBezTo>
                    <a:pt x="27433" y="55196"/>
                    <a:pt x="23528" y="56053"/>
                    <a:pt x="15813" y="63006"/>
                  </a:cubicBezTo>
                  <a:cubicBezTo>
                    <a:pt x="8098" y="69960"/>
                    <a:pt x="17432" y="84628"/>
                    <a:pt x="7336" y="93963"/>
                  </a:cubicBezTo>
                  <a:cubicBezTo>
                    <a:pt x="-2761" y="103297"/>
                    <a:pt x="-189" y="119490"/>
                    <a:pt x="2002" y="132634"/>
                  </a:cubicBezTo>
                  <a:close/>
                </a:path>
              </a:pathLst>
            </a:custGeom>
            <a:solidFill>
              <a:srgbClr val="FDD2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862" name="Graphic 1649">
              <a:extLst>
                <a:ext uri="{FF2B5EF4-FFF2-40B4-BE49-F238E27FC236}">
                  <a16:creationId xmlns:a16="http://schemas.microsoft.com/office/drawing/2014/main" id="{A09AD8FB-6F0A-43C2-8522-7056C577EC5D}"/>
                </a:ext>
              </a:extLst>
            </p:cNvPr>
            <p:cNvGrpSpPr/>
            <p:nvPr/>
          </p:nvGrpSpPr>
          <p:grpSpPr>
            <a:xfrm>
              <a:off x="5584126" y="1385451"/>
              <a:ext cx="3175444" cy="1122575"/>
              <a:chOff x="5584126" y="1385451"/>
              <a:chExt cx="3175444" cy="1122575"/>
            </a:xfrm>
            <a:solidFill>
              <a:schemeClr val="accent1"/>
            </a:solidFill>
          </p:grpSpPr>
          <p:sp>
            <p:nvSpPr>
              <p:cNvPr id="1863" name="Freeform: Shape 1862">
                <a:extLst>
                  <a:ext uri="{FF2B5EF4-FFF2-40B4-BE49-F238E27FC236}">
                    <a16:creationId xmlns:a16="http://schemas.microsoft.com/office/drawing/2014/main" id="{03976E9D-0093-46E3-A7B8-E291C807CF49}"/>
                  </a:ext>
                </a:extLst>
              </p:cNvPr>
              <p:cNvSpPr/>
              <p:nvPr/>
            </p:nvSpPr>
            <p:spPr>
              <a:xfrm>
                <a:off x="5584126" y="1385451"/>
                <a:ext cx="3175444" cy="1122575"/>
              </a:xfrm>
              <a:custGeom>
                <a:avLst/>
                <a:gdLst>
                  <a:gd name="connsiteX0" fmla="*/ 3175445 w 3175444"/>
                  <a:gd name="connsiteY0" fmla="*/ 763007 h 1122575"/>
                  <a:gd name="connsiteX1" fmla="*/ 2966656 w 3175444"/>
                  <a:gd name="connsiteY1" fmla="*/ 914931 h 1122575"/>
                  <a:gd name="connsiteX2" fmla="*/ 2788063 w 3175444"/>
                  <a:gd name="connsiteY2" fmla="*/ 1122576 h 1122575"/>
                  <a:gd name="connsiteX3" fmla="*/ 2235994 w 3175444"/>
                  <a:gd name="connsiteY3" fmla="*/ 797773 h 1122575"/>
                  <a:gd name="connsiteX4" fmla="*/ 1222724 w 3175444"/>
                  <a:gd name="connsiteY4" fmla="*/ 723573 h 1122575"/>
                  <a:gd name="connsiteX5" fmla="*/ 370999 w 3175444"/>
                  <a:gd name="connsiteY5" fmla="*/ 257325 h 1122575"/>
                  <a:gd name="connsiteX6" fmla="*/ 135827 w 3175444"/>
                  <a:gd name="connsiteY6" fmla="*/ 360099 h 1122575"/>
                  <a:gd name="connsiteX7" fmla="*/ 0 w 3175444"/>
                  <a:gd name="connsiteY7" fmla="*/ 145977 h 1122575"/>
                  <a:gd name="connsiteX8" fmla="*/ 948500 w 3175444"/>
                  <a:gd name="connsiteY8" fmla="*/ 66253 h 1122575"/>
                  <a:gd name="connsiteX9" fmla="*/ 2006251 w 3175444"/>
                  <a:gd name="connsiteY9" fmla="*/ 725859 h 1122575"/>
                  <a:gd name="connsiteX10" fmla="*/ 3175445 w 3175444"/>
                  <a:gd name="connsiteY10" fmla="*/ 763007 h 112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75444" h="1122575">
                    <a:moveTo>
                      <a:pt x="3175445" y="763007"/>
                    </a:moveTo>
                    <a:cubicBezTo>
                      <a:pt x="3175445" y="763007"/>
                      <a:pt x="3080290" y="790725"/>
                      <a:pt x="2966656" y="914931"/>
                    </a:cubicBezTo>
                    <a:cubicBezTo>
                      <a:pt x="2853023" y="1039137"/>
                      <a:pt x="2788063" y="1122576"/>
                      <a:pt x="2788063" y="1122576"/>
                    </a:cubicBezTo>
                    <a:cubicBezTo>
                      <a:pt x="2788063" y="1122576"/>
                      <a:pt x="2621090" y="679473"/>
                      <a:pt x="2235994" y="797773"/>
                    </a:cubicBezTo>
                    <a:cubicBezTo>
                      <a:pt x="1850898" y="916074"/>
                      <a:pt x="1735836" y="1104002"/>
                      <a:pt x="1222724" y="723573"/>
                    </a:cubicBezTo>
                    <a:cubicBezTo>
                      <a:pt x="709613" y="343145"/>
                      <a:pt x="465773" y="263135"/>
                      <a:pt x="370999" y="257325"/>
                    </a:cubicBezTo>
                    <a:cubicBezTo>
                      <a:pt x="276320" y="251514"/>
                      <a:pt x="135827" y="360099"/>
                      <a:pt x="135827" y="360099"/>
                    </a:cubicBezTo>
                    <a:lnTo>
                      <a:pt x="0" y="145977"/>
                    </a:lnTo>
                    <a:cubicBezTo>
                      <a:pt x="0" y="145977"/>
                      <a:pt x="403384" y="-120151"/>
                      <a:pt x="948500" y="66253"/>
                    </a:cubicBezTo>
                    <a:cubicBezTo>
                      <a:pt x="1493615" y="252657"/>
                      <a:pt x="1614297" y="765293"/>
                      <a:pt x="2006251" y="725859"/>
                    </a:cubicBezTo>
                    <a:cubicBezTo>
                      <a:pt x="2398395" y="686426"/>
                      <a:pt x="2702243" y="319904"/>
                      <a:pt x="3175445" y="763007"/>
                    </a:cubicBezTo>
                    <a:close/>
                  </a:path>
                </a:pathLst>
              </a:custGeom>
              <a:solidFill>
                <a:srgbClr val="1D31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864" name="Graphic 1649">
                <a:extLst>
                  <a:ext uri="{FF2B5EF4-FFF2-40B4-BE49-F238E27FC236}">
                    <a16:creationId xmlns:a16="http://schemas.microsoft.com/office/drawing/2014/main" id="{3334D141-0B67-4047-ADBA-B85E54A97ED2}"/>
                  </a:ext>
                </a:extLst>
              </p:cNvPr>
              <p:cNvGrpSpPr/>
              <p:nvPr/>
            </p:nvGrpSpPr>
            <p:grpSpPr>
              <a:xfrm>
                <a:off x="5584126" y="1385505"/>
                <a:ext cx="3151632" cy="1097470"/>
                <a:chOff x="5584126" y="1385505"/>
                <a:chExt cx="3151632" cy="1097470"/>
              </a:xfrm>
              <a:solidFill>
                <a:srgbClr val="F26B42"/>
              </a:solidFill>
            </p:grpSpPr>
            <p:grpSp>
              <p:nvGrpSpPr>
                <p:cNvPr id="1865" name="Graphic 1649">
                  <a:extLst>
                    <a:ext uri="{FF2B5EF4-FFF2-40B4-BE49-F238E27FC236}">
                      <a16:creationId xmlns:a16="http://schemas.microsoft.com/office/drawing/2014/main" id="{2F932BC5-0F6E-42B3-88BD-34EAC49396E4}"/>
                    </a:ext>
                  </a:extLst>
                </p:cNvPr>
                <p:cNvGrpSpPr/>
                <p:nvPr/>
              </p:nvGrpSpPr>
              <p:grpSpPr>
                <a:xfrm>
                  <a:off x="5832729" y="1385505"/>
                  <a:ext cx="683418" cy="61912"/>
                  <a:chOff x="5832729" y="1385505"/>
                  <a:chExt cx="683418" cy="61912"/>
                </a:xfrm>
                <a:solidFill>
                  <a:srgbClr val="F26B42"/>
                </a:solidFill>
              </p:grpSpPr>
              <p:sp>
                <p:nvSpPr>
                  <p:cNvPr id="1978" name="Freeform: Shape 1977">
                    <a:extLst>
                      <a:ext uri="{FF2B5EF4-FFF2-40B4-BE49-F238E27FC236}">
                        <a16:creationId xmlns:a16="http://schemas.microsoft.com/office/drawing/2014/main" id="{1EBDA6A6-4283-437D-8FB2-786B8393224A}"/>
                      </a:ext>
                    </a:extLst>
                  </p:cNvPr>
                  <p:cNvSpPr/>
                  <p:nvPr/>
                </p:nvSpPr>
                <p:spPr>
                  <a:xfrm>
                    <a:off x="6479381" y="1434750"/>
                    <a:ext cx="36766" cy="12668"/>
                  </a:xfrm>
                  <a:custGeom>
                    <a:avLst/>
                    <a:gdLst>
                      <a:gd name="connsiteX0" fmla="*/ 0 w 36766"/>
                      <a:gd name="connsiteY0" fmla="*/ 0 h 12668"/>
                      <a:gd name="connsiteX1" fmla="*/ 27527 w 36766"/>
                      <a:gd name="connsiteY1" fmla="*/ 12668 h 12668"/>
                      <a:gd name="connsiteX2" fmla="*/ 36766 w 36766"/>
                      <a:gd name="connsiteY2" fmla="*/ 11430 h 12668"/>
                      <a:gd name="connsiteX3" fmla="*/ 0 w 36766"/>
                      <a:gd name="connsiteY3" fmla="*/ 0 h 1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766" h="12668">
                        <a:moveTo>
                          <a:pt x="0" y="0"/>
                        </a:moveTo>
                        <a:cubicBezTo>
                          <a:pt x="6668" y="7715"/>
                          <a:pt x="16478" y="12668"/>
                          <a:pt x="27527" y="12668"/>
                        </a:cubicBezTo>
                        <a:cubicBezTo>
                          <a:pt x="30766" y="12668"/>
                          <a:pt x="33814" y="12287"/>
                          <a:pt x="36766" y="11430"/>
                        </a:cubicBezTo>
                        <a:cubicBezTo>
                          <a:pt x="24479" y="7334"/>
                          <a:pt x="12192" y="362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9" name="Freeform: Shape 1978">
                    <a:extLst>
                      <a:ext uri="{FF2B5EF4-FFF2-40B4-BE49-F238E27FC236}">
                        <a16:creationId xmlns:a16="http://schemas.microsoft.com/office/drawing/2014/main" id="{AFFA5048-E7BD-47F3-A9E6-56463206B15F}"/>
                      </a:ext>
                    </a:extLst>
                  </p:cNvPr>
                  <p:cNvSpPr/>
                  <p:nvPr/>
                </p:nvSpPr>
                <p:spPr>
                  <a:xfrm>
                    <a:off x="6363842" y="1406746"/>
                    <a:ext cx="70389" cy="40671"/>
                  </a:xfrm>
                  <a:custGeom>
                    <a:avLst/>
                    <a:gdLst>
                      <a:gd name="connsiteX0" fmla="*/ 0 w 70389"/>
                      <a:gd name="connsiteY0" fmla="*/ 4572 h 40671"/>
                      <a:gd name="connsiteX1" fmla="*/ 36100 w 70389"/>
                      <a:gd name="connsiteY1" fmla="*/ 40672 h 40671"/>
                      <a:gd name="connsiteX2" fmla="*/ 70390 w 70389"/>
                      <a:gd name="connsiteY2" fmla="*/ 15621 h 40671"/>
                      <a:gd name="connsiteX3" fmla="*/ 191 w 70389"/>
                      <a:gd name="connsiteY3" fmla="*/ 0 h 40671"/>
                      <a:gd name="connsiteX4" fmla="*/ 0 w 70389"/>
                      <a:gd name="connsiteY4" fmla="*/ 4572 h 40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389" h="40671">
                        <a:moveTo>
                          <a:pt x="0" y="4572"/>
                        </a:moveTo>
                        <a:cubicBezTo>
                          <a:pt x="0" y="24479"/>
                          <a:pt x="16193" y="40672"/>
                          <a:pt x="36100" y="40672"/>
                        </a:cubicBezTo>
                        <a:cubicBezTo>
                          <a:pt x="52197" y="40672"/>
                          <a:pt x="65818" y="30194"/>
                          <a:pt x="70390" y="15621"/>
                        </a:cubicBezTo>
                        <a:cubicBezTo>
                          <a:pt x="46672" y="9620"/>
                          <a:pt x="23241" y="4381"/>
                          <a:pt x="191" y="0"/>
                        </a:cubicBezTo>
                        <a:cubicBezTo>
                          <a:pt x="95" y="1524"/>
                          <a:pt x="0" y="3048"/>
                          <a:pt x="0" y="4572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80" name="Freeform: Shape 1979">
                    <a:extLst>
                      <a:ext uri="{FF2B5EF4-FFF2-40B4-BE49-F238E27FC236}">
                        <a16:creationId xmlns:a16="http://schemas.microsoft.com/office/drawing/2014/main" id="{228A1308-41B3-4290-BC24-3C3A5E6D382E}"/>
                      </a:ext>
                    </a:extLst>
                  </p:cNvPr>
                  <p:cNvSpPr/>
                  <p:nvPr/>
                </p:nvSpPr>
                <p:spPr>
                  <a:xfrm>
                    <a:off x="6256877" y="1391792"/>
                    <a:ext cx="72199" cy="55625"/>
                  </a:xfrm>
                  <a:custGeom>
                    <a:avLst/>
                    <a:gdLst>
                      <a:gd name="connsiteX0" fmla="*/ 0 w 72199"/>
                      <a:gd name="connsiteY0" fmla="*/ 19526 h 55625"/>
                      <a:gd name="connsiteX1" fmla="*/ 36100 w 72199"/>
                      <a:gd name="connsiteY1" fmla="*/ 55626 h 55625"/>
                      <a:gd name="connsiteX2" fmla="*/ 72199 w 72199"/>
                      <a:gd name="connsiteY2" fmla="*/ 19526 h 55625"/>
                      <a:gd name="connsiteX3" fmla="*/ 70485 w 72199"/>
                      <a:gd name="connsiteY3" fmla="*/ 8477 h 55625"/>
                      <a:gd name="connsiteX4" fmla="*/ 5810 w 72199"/>
                      <a:gd name="connsiteY4" fmla="*/ 0 h 55625"/>
                      <a:gd name="connsiteX5" fmla="*/ 0 w 72199"/>
                      <a:gd name="connsiteY5" fmla="*/ 19526 h 55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55625">
                        <a:moveTo>
                          <a:pt x="0" y="19526"/>
                        </a:moveTo>
                        <a:cubicBezTo>
                          <a:pt x="0" y="39433"/>
                          <a:pt x="16192" y="55626"/>
                          <a:pt x="36100" y="55626"/>
                        </a:cubicBezTo>
                        <a:cubicBezTo>
                          <a:pt x="56007" y="55626"/>
                          <a:pt x="72199" y="39433"/>
                          <a:pt x="72199" y="19526"/>
                        </a:cubicBezTo>
                        <a:cubicBezTo>
                          <a:pt x="72199" y="15716"/>
                          <a:pt x="71533" y="11906"/>
                          <a:pt x="70485" y="8477"/>
                        </a:cubicBezTo>
                        <a:cubicBezTo>
                          <a:pt x="48577" y="4953"/>
                          <a:pt x="26956" y="2191"/>
                          <a:pt x="5810" y="0"/>
                        </a:cubicBezTo>
                        <a:cubicBezTo>
                          <a:pt x="2095" y="5620"/>
                          <a:pt x="0" y="12287"/>
                          <a:pt x="0" y="19526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81" name="Freeform: Shape 1980">
                    <a:extLst>
                      <a:ext uri="{FF2B5EF4-FFF2-40B4-BE49-F238E27FC236}">
                        <a16:creationId xmlns:a16="http://schemas.microsoft.com/office/drawing/2014/main" id="{00822BB8-AAEE-48EC-86A1-C17CA0560823}"/>
                      </a:ext>
                    </a:extLst>
                  </p:cNvPr>
                  <p:cNvSpPr/>
                  <p:nvPr/>
                </p:nvSpPr>
                <p:spPr>
                  <a:xfrm>
                    <a:off x="6149911" y="1385505"/>
                    <a:ext cx="72199" cy="61912"/>
                  </a:xfrm>
                  <a:custGeom>
                    <a:avLst/>
                    <a:gdLst>
                      <a:gd name="connsiteX0" fmla="*/ 0 w 72199"/>
                      <a:gd name="connsiteY0" fmla="*/ 25813 h 61912"/>
                      <a:gd name="connsiteX1" fmla="*/ 36100 w 72199"/>
                      <a:gd name="connsiteY1" fmla="*/ 61913 h 61912"/>
                      <a:gd name="connsiteX2" fmla="*/ 72199 w 72199"/>
                      <a:gd name="connsiteY2" fmla="*/ 25813 h 61912"/>
                      <a:gd name="connsiteX3" fmla="*/ 63341 w 72199"/>
                      <a:gd name="connsiteY3" fmla="*/ 2096 h 61912"/>
                      <a:gd name="connsiteX4" fmla="*/ 10668 w 72199"/>
                      <a:gd name="connsiteY4" fmla="*/ 0 h 61912"/>
                      <a:gd name="connsiteX5" fmla="*/ 0 w 72199"/>
                      <a:gd name="connsiteY5" fmla="*/ 25813 h 61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61912">
                        <a:moveTo>
                          <a:pt x="0" y="25813"/>
                        </a:moveTo>
                        <a:cubicBezTo>
                          <a:pt x="0" y="45720"/>
                          <a:pt x="16097" y="61913"/>
                          <a:pt x="36100" y="61913"/>
                        </a:cubicBezTo>
                        <a:cubicBezTo>
                          <a:pt x="56102" y="61913"/>
                          <a:pt x="72199" y="45720"/>
                          <a:pt x="72199" y="25813"/>
                        </a:cubicBezTo>
                        <a:cubicBezTo>
                          <a:pt x="72199" y="16764"/>
                          <a:pt x="68866" y="8477"/>
                          <a:pt x="63341" y="2096"/>
                        </a:cubicBezTo>
                        <a:cubicBezTo>
                          <a:pt x="45529" y="952"/>
                          <a:pt x="28004" y="286"/>
                          <a:pt x="10668" y="0"/>
                        </a:cubicBezTo>
                        <a:cubicBezTo>
                          <a:pt x="4096" y="6668"/>
                          <a:pt x="0" y="15716"/>
                          <a:pt x="0" y="25813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82" name="Freeform: Shape 1981">
                    <a:extLst>
                      <a:ext uri="{FF2B5EF4-FFF2-40B4-BE49-F238E27FC236}">
                        <a16:creationId xmlns:a16="http://schemas.microsoft.com/office/drawing/2014/main" id="{A8A01507-D5F0-4A12-9668-03936572E913}"/>
                      </a:ext>
                    </a:extLst>
                  </p:cNvPr>
                  <p:cNvSpPr/>
                  <p:nvPr/>
                </p:nvSpPr>
                <p:spPr>
                  <a:xfrm>
                    <a:off x="6042945" y="1385982"/>
                    <a:ext cx="72199" cy="61436"/>
                  </a:xfrm>
                  <a:custGeom>
                    <a:avLst/>
                    <a:gdLst>
                      <a:gd name="connsiteX0" fmla="*/ 0 w 72199"/>
                      <a:gd name="connsiteY0" fmla="*/ 25336 h 61436"/>
                      <a:gd name="connsiteX1" fmla="*/ 36100 w 72199"/>
                      <a:gd name="connsiteY1" fmla="*/ 61436 h 61436"/>
                      <a:gd name="connsiteX2" fmla="*/ 72200 w 72199"/>
                      <a:gd name="connsiteY2" fmla="*/ 25336 h 61436"/>
                      <a:gd name="connsiteX3" fmla="*/ 61817 w 72199"/>
                      <a:gd name="connsiteY3" fmla="*/ 0 h 61436"/>
                      <a:gd name="connsiteX4" fmla="*/ 7620 w 72199"/>
                      <a:gd name="connsiteY4" fmla="*/ 2953 h 61436"/>
                      <a:gd name="connsiteX5" fmla="*/ 0 w 72199"/>
                      <a:gd name="connsiteY5" fmla="*/ 25336 h 61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61436">
                        <a:moveTo>
                          <a:pt x="0" y="25336"/>
                        </a:moveTo>
                        <a:cubicBezTo>
                          <a:pt x="0" y="45244"/>
                          <a:pt x="16097" y="61436"/>
                          <a:pt x="36100" y="61436"/>
                        </a:cubicBezTo>
                        <a:cubicBezTo>
                          <a:pt x="56102" y="61436"/>
                          <a:pt x="72200" y="45244"/>
                          <a:pt x="72200" y="25336"/>
                        </a:cubicBezTo>
                        <a:cubicBezTo>
                          <a:pt x="72200" y="15526"/>
                          <a:pt x="68199" y="6477"/>
                          <a:pt x="61817" y="0"/>
                        </a:cubicBezTo>
                        <a:cubicBezTo>
                          <a:pt x="43339" y="571"/>
                          <a:pt x="25337" y="1619"/>
                          <a:pt x="7620" y="2953"/>
                        </a:cubicBezTo>
                        <a:cubicBezTo>
                          <a:pt x="2858" y="9144"/>
                          <a:pt x="0" y="16954"/>
                          <a:pt x="0" y="25336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83" name="Freeform: Shape 1982">
                    <a:extLst>
                      <a:ext uri="{FF2B5EF4-FFF2-40B4-BE49-F238E27FC236}">
                        <a16:creationId xmlns:a16="http://schemas.microsoft.com/office/drawing/2014/main" id="{662E695C-D62E-4962-8281-7A1130134FFA}"/>
                      </a:ext>
                    </a:extLst>
                  </p:cNvPr>
                  <p:cNvSpPr/>
                  <p:nvPr/>
                </p:nvSpPr>
                <p:spPr>
                  <a:xfrm>
                    <a:off x="5935980" y="1393697"/>
                    <a:ext cx="72199" cy="53720"/>
                  </a:xfrm>
                  <a:custGeom>
                    <a:avLst/>
                    <a:gdLst>
                      <a:gd name="connsiteX0" fmla="*/ 0 w 72199"/>
                      <a:gd name="connsiteY0" fmla="*/ 17621 h 53720"/>
                      <a:gd name="connsiteX1" fmla="*/ 36100 w 72199"/>
                      <a:gd name="connsiteY1" fmla="*/ 53721 h 53720"/>
                      <a:gd name="connsiteX2" fmla="*/ 72199 w 72199"/>
                      <a:gd name="connsiteY2" fmla="*/ 17621 h 53720"/>
                      <a:gd name="connsiteX3" fmla="*/ 67627 w 72199"/>
                      <a:gd name="connsiteY3" fmla="*/ 0 h 53720"/>
                      <a:gd name="connsiteX4" fmla="*/ 857 w 72199"/>
                      <a:gd name="connsiteY4" fmla="*/ 10001 h 53720"/>
                      <a:gd name="connsiteX5" fmla="*/ 0 w 72199"/>
                      <a:gd name="connsiteY5" fmla="*/ 17621 h 5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53720">
                        <a:moveTo>
                          <a:pt x="0" y="17621"/>
                        </a:moveTo>
                        <a:cubicBezTo>
                          <a:pt x="0" y="37529"/>
                          <a:pt x="16097" y="53721"/>
                          <a:pt x="36100" y="53721"/>
                        </a:cubicBezTo>
                        <a:cubicBezTo>
                          <a:pt x="56102" y="53721"/>
                          <a:pt x="72199" y="37529"/>
                          <a:pt x="72199" y="17621"/>
                        </a:cubicBezTo>
                        <a:cubicBezTo>
                          <a:pt x="72199" y="11240"/>
                          <a:pt x="70485" y="5144"/>
                          <a:pt x="67627" y="0"/>
                        </a:cubicBezTo>
                        <a:cubicBezTo>
                          <a:pt x="44577" y="2762"/>
                          <a:pt x="22288" y="6096"/>
                          <a:pt x="857" y="10001"/>
                        </a:cubicBezTo>
                        <a:cubicBezTo>
                          <a:pt x="286" y="12383"/>
                          <a:pt x="0" y="14954"/>
                          <a:pt x="0" y="17621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84" name="Freeform: Shape 1983">
                    <a:extLst>
                      <a:ext uri="{FF2B5EF4-FFF2-40B4-BE49-F238E27FC236}">
                        <a16:creationId xmlns:a16="http://schemas.microsoft.com/office/drawing/2014/main" id="{E02F317B-E9CB-4734-9934-9453429345CB}"/>
                      </a:ext>
                    </a:extLst>
                  </p:cNvPr>
                  <p:cNvSpPr/>
                  <p:nvPr/>
                </p:nvSpPr>
                <p:spPr>
                  <a:xfrm>
                    <a:off x="5832729" y="1410651"/>
                    <a:ext cx="68484" cy="36766"/>
                  </a:xfrm>
                  <a:custGeom>
                    <a:avLst/>
                    <a:gdLst>
                      <a:gd name="connsiteX0" fmla="*/ 0 w 68484"/>
                      <a:gd name="connsiteY0" fmla="*/ 16669 h 36766"/>
                      <a:gd name="connsiteX1" fmla="*/ 32385 w 68484"/>
                      <a:gd name="connsiteY1" fmla="*/ 36767 h 36766"/>
                      <a:gd name="connsiteX2" fmla="*/ 68485 w 68484"/>
                      <a:gd name="connsiteY2" fmla="*/ 667 h 36766"/>
                      <a:gd name="connsiteX3" fmla="*/ 68485 w 68484"/>
                      <a:gd name="connsiteY3" fmla="*/ 0 h 36766"/>
                      <a:gd name="connsiteX4" fmla="*/ 0 w 68484"/>
                      <a:gd name="connsiteY4" fmla="*/ 16669 h 3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484" h="36766">
                        <a:moveTo>
                          <a:pt x="0" y="16669"/>
                        </a:moveTo>
                        <a:cubicBezTo>
                          <a:pt x="5905" y="28575"/>
                          <a:pt x="18193" y="36767"/>
                          <a:pt x="32385" y="36767"/>
                        </a:cubicBezTo>
                        <a:cubicBezTo>
                          <a:pt x="52292" y="36767"/>
                          <a:pt x="68485" y="20574"/>
                          <a:pt x="68485" y="667"/>
                        </a:cubicBezTo>
                        <a:lnTo>
                          <a:pt x="68485" y="0"/>
                        </a:lnTo>
                        <a:cubicBezTo>
                          <a:pt x="44482" y="5048"/>
                          <a:pt x="21622" y="10668"/>
                          <a:pt x="0" y="16669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66" name="Graphic 1649">
                  <a:extLst>
                    <a:ext uri="{FF2B5EF4-FFF2-40B4-BE49-F238E27FC236}">
                      <a16:creationId xmlns:a16="http://schemas.microsoft.com/office/drawing/2014/main" id="{6CFE4A61-D35B-4DF5-8A94-4DF5E4BCD806}"/>
                    </a:ext>
                  </a:extLst>
                </p:cNvPr>
                <p:cNvGrpSpPr/>
                <p:nvPr/>
              </p:nvGrpSpPr>
              <p:grpSpPr>
                <a:xfrm>
                  <a:off x="5584126" y="1482184"/>
                  <a:ext cx="1118425" cy="72199"/>
                  <a:chOff x="5584126" y="1482184"/>
                  <a:chExt cx="1118425" cy="72199"/>
                </a:xfrm>
                <a:solidFill>
                  <a:srgbClr val="F26B42"/>
                </a:solidFill>
              </p:grpSpPr>
              <p:sp>
                <p:nvSpPr>
                  <p:cNvPr id="1967" name="Freeform: Shape 1966">
                    <a:extLst>
                      <a:ext uri="{FF2B5EF4-FFF2-40B4-BE49-F238E27FC236}">
                        <a16:creationId xmlns:a16="http://schemas.microsoft.com/office/drawing/2014/main" id="{E92FB545-EE9A-455C-97AE-1CBFDA370ECC}"/>
                      </a:ext>
                    </a:extLst>
                  </p:cNvPr>
                  <p:cNvSpPr/>
                  <p:nvPr/>
                </p:nvSpPr>
                <p:spPr>
                  <a:xfrm>
                    <a:off x="6631209" y="1494757"/>
                    <a:ext cx="71342" cy="59626"/>
                  </a:xfrm>
                  <a:custGeom>
                    <a:avLst/>
                    <a:gdLst>
                      <a:gd name="connsiteX0" fmla="*/ 0 w 71342"/>
                      <a:gd name="connsiteY0" fmla="*/ 23527 h 59626"/>
                      <a:gd name="connsiteX1" fmla="*/ 36100 w 71342"/>
                      <a:gd name="connsiteY1" fmla="*/ 59627 h 59626"/>
                      <a:gd name="connsiteX2" fmla="*/ 71342 w 71342"/>
                      <a:gd name="connsiteY2" fmla="*/ 31528 h 59626"/>
                      <a:gd name="connsiteX3" fmla="*/ 8668 w 71342"/>
                      <a:gd name="connsiteY3" fmla="*/ 0 h 59626"/>
                      <a:gd name="connsiteX4" fmla="*/ 0 w 71342"/>
                      <a:gd name="connsiteY4" fmla="*/ 23527 h 59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59626">
                        <a:moveTo>
                          <a:pt x="0" y="23527"/>
                        </a:moveTo>
                        <a:cubicBezTo>
                          <a:pt x="0" y="43434"/>
                          <a:pt x="16193" y="59627"/>
                          <a:pt x="36100" y="59627"/>
                        </a:cubicBezTo>
                        <a:cubicBezTo>
                          <a:pt x="53245" y="59627"/>
                          <a:pt x="67628" y="47625"/>
                          <a:pt x="71342" y="31528"/>
                        </a:cubicBezTo>
                        <a:cubicBezTo>
                          <a:pt x="51149" y="20574"/>
                          <a:pt x="30289" y="10001"/>
                          <a:pt x="8668" y="0"/>
                        </a:cubicBezTo>
                        <a:cubicBezTo>
                          <a:pt x="3334" y="6382"/>
                          <a:pt x="0" y="14573"/>
                          <a:pt x="0" y="23527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8" name="Freeform: Shape 1967">
                    <a:extLst>
                      <a:ext uri="{FF2B5EF4-FFF2-40B4-BE49-F238E27FC236}">
                        <a16:creationId xmlns:a16="http://schemas.microsoft.com/office/drawing/2014/main" id="{9BA837FD-5733-4D5B-A51C-A4228A362C1B}"/>
                      </a:ext>
                    </a:extLst>
                  </p:cNvPr>
                  <p:cNvSpPr/>
                  <p:nvPr/>
                </p:nvSpPr>
                <p:spPr>
                  <a:xfrm>
                    <a:off x="6524244" y="1482184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9" name="Freeform: Shape 1968">
                    <a:extLst>
                      <a:ext uri="{FF2B5EF4-FFF2-40B4-BE49-F238E27FC236}">
                        <a16:creationId xmlns:a16="http://schemas.microsoft.com/office/drawing/2014/main" id="{0AB0900D-B580-4BBD-92DC-4DE74D7EB1F8}"/>
                      </a:ext>
                    </a:extLst>
                  </p:cNvPr>
                  <p:cNvSpPr/>
                  <p:nvPr/>
                </p:nvSpPr>
                <p:spPr>
                  <a:xfrm>
                    <a:off x="6417278" y="1482184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0" name="Freeform: Shape 1969">
                    <a:extLst>
                      <a:ext uri="{FF2B5EF4-FFF2-40B4-BE49-F238E27FC236}">
                        <a16:creationId xmlns:a16="http://schemas.microsoft.com/office/drawing/2014/main" id="{11846054-7FA9-4689-BA72-D901F8DE5343}"/>
                      </a:ext>
                    </a:extLst>
                  </p:cNvPr>
                  <p:cNvSpPr/>
                  <p:nvPr/>
                </p:nvSpPr>
                <p:spPr>
                  <a:xfrm>
                    <a:off x="6310312" y="1482184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1" name="Freeform: Shape 1970">
                    <a:extLst>
                      <a:ext uri="{FF2B5EF4-FFF2-40B4-BE49-F238E27FC236}">
                        <a16:creationId xmlns:a16="http://schemas.microsoft.com/office/drawing/2014/main" id="{86DB3A53-59D8-40E6-BCD2-20814F370325}"/>
                      </a:ext>
                    </a:extLst>
                  </p:cNvPr>
                  <p:cNvSpPr/>
                  <p:nvPr/>
                </p:nvSpPr>
                <p:spPr>
                  <a:xfrm>
                    <a:off x="6203346" y="1482184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2" name="Freeform: Shape 1971">
                    <a:extLst>
                      <a:ext uri="{FF2B5EF4-FFF2-40B4-BE49-F238E27FC236}">
                        <a16:creationId xmlns:a16="http://schemas.microsoft.com/office/drawing/2014/main" id="{0061E702-A181-41A0-84F5-15C824EC6D5C}"/>
                      </a:ext>
                    </a:extLst>
                  </p:cNvPr>
                  <p:cNvSpPr/>
                  <p:nvPr/>
                </p:nvSpPr>
                <p:spPr>
                  <a:xfrm>
                    <a:off x="6096381" y="1482184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3" name="Freeform: Shape 1972">
                    <a:extLst>
                      <a:ext uri="{FF2B5EF4-FFF2-40B4-BE49-F238E27FC236}">
                        <a16:creationId xmlns:a16="http://schemas.microsoft.com/office/drawing/2014/main" id="{873DF786-40DF-4CE8-BF8D-99807CF3092D}"/>
                      </a:ext>
                    </a:extLst>
                  </p:cNvPr>
                  <p:cNvSpPr/>
                  <p:nvPr/>
                </p:nvSpPr>
                <p:spPr>
                  <a:xfrm>
                    <a:off x="5989415" y="1482184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4" name="Freeform: Shape 1973">
                    <a:extLst>
                      <a:ext uri="{FF2B5EF4-FFF2-40B4-BE49-F238E27FC236}">
                        <a16:creationId xmlns:a16="http://schemas.microsoft.com/office/drawing/2014/main" id="{92A7550C-3120-489F-A9CD-46C5972DB0B7}"/>
                      </a:ext>
                    </a:extLst>
                  </p:cNvPr>
                  <p:cNvSpPr/>
                  <p:nvPr/>
                </p:nvSpPr>
                <p:spPr>
                  <a:xfrm>
                    <a:off x="5882449" y="1482184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5" name="Freeform: Shape 1974">
                    <a:extLst>
                      <a:ext uri="{FF2B5EF4-FFF2-40B4-BE49-F238E27FC236}">
                        <a16:creationId xmlns:a16="http://schemas.microsoft.com/office/drawing/2014/main" id="{0E7A7225-33D7-408F-92C0-4EA5DBB1534C}"/>
                      </a:ext>
                    </a:extLst>
                  </p:cNvPr>
                  <p:cNvSpPr/>
                  <p:nvPr/>
                </p:nvSpPr>
                <p:spPr>
                  <a:xfrm>
                    <a:off x="5775483" y="1482184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6" name="Freeform: Shape 1975">
                    <a:extLst>
                      <a:ext uri="{FF2B5EF4-FFF2-40B4-BE49-F238E27FC236}">
                        <a16:creationId xmlns:a16="http://schemas.microsoft.com/office/drawing/2014/main" id="{09D613EB-8781-4937-84A6-6B860AB5B7A9}"/>
                      </a:ext>
                    </a:extLst>
                  </p:cNvPr>
                  <p:cNvSpPr/>
                  <p:nvPr/>
                </p:nvSpPr>
                <p:spPr>
                  <a:xfrm>
                    <a:off x="5668518" y="1482184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7" name="Freeform: Shape 1976">
                    <a:extLst>
                      <a:ext uri="{FF2B5EF4-FFF2-40B4-BE49-F238E27FC236}">
                        <a16:creationId xmlns:a16="http://schemas.microsoft.com/office/drawing/2014/main" id="{C313205D-F8AF-4ED0-BE0B-CC002466726A}"/>
                      </a:ext>
                    </a:extLst>
                  </p:cNvPr>
                  <p:cNvSpPr/>
                  <p:nvPr/>
                </p:nvSpPr>
                <p:spPr>
                  <a:xfrm>
                    <a:off x="5584126" y="1504759"/>
                    <a:ext cx="49625" cy="49529"/>
                  </a:xfrm>
                  <a:custGeom>
                    <a:avLst/>
                    <a:gdLst>
                      <a:gd name="connsiteX0" fmla="*/ 0 w 49625"/>
                      <a:gd name="connsiteY0" fmla="*/ 26575 h 49529"/>
                      <a:gd name="connsiteX1" fmla="*/ 14573 w 49625"/>
                      <a:gd name="connsiteY1" fmla="*/ 49530 h 49529"/>
                      <a:gd name="connsiteX2" fmla="*/ 49625 w 49625"/>
                      <a:gd name="connsiteY2" fmla="*/ 13525 h 49529"/>
                      <a:gd name="connsiteX3" fmla="*/ 47054 w 49625"/>
                      <a:gd name="connsiteY3" fmla="*/ 0 h 49529"/>
                      <a:gd name="connsiteX4" fmla="*/ 0 w 49625"/>
                      <a:gd name="connsiteY4" fmla="*/ 26575 h 49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25" h="49529">
                        <a:moveTo>
                          <a:pt x="0" y="26575"/>
                        </a:moveTo>
                        <a:lnTo>
                          <a:pt x="14573" y="49530"/>
                        </a:lnTo>
                        <a:cubicBezTo>
                          <a:pt x="34004" y="49054"/>
                          <a:pt x="49625" y="33052"/>
                          <a:pt x="49625" y="13525"/>
                        </a:cubicBezTo>
                        <a:cubicBezTo>
                          <a:pt x="49625" y="8763"/>
                          <a:pt x="48673" y="4191"/>
                          <a:pt x="47054" y="0"/>
                        </a:cubicBezTo>
                        <a:cubicBezTo>
                          <a:pt x="16383" y="15811"/>
                          <a:pt x="0" y="26575"/>
                          <a:pt x="0" y="2657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67" name="Graphic 1649">
                  <a:extLst>
                    <a:ext uri="{FF2B5EF4-FFF2-40B4-BE49-F238E27FC236}">
                      <a16:creationId xmlns:a16="http://schemas.microsoft.com/office/drawing/2014/main" id="{4F2ED836-4A80-4219-A9A0-E4EC72658E7D}"/>
                    </a:ext>
                  </a:extLst>
                </p:cNvPr>
                <p:cNvGrpSpPr/>
                <p:nvPr/>
              </p:nvGrpSpPr>
              <p:grpSpPr>
                <a:xfrm>
                  <a:off x="5626798" y="1589150"/>
                  <a:ext cx="1236630" cy="72199"/>
                  <a:chOff x="5626798" y="1589150"/>
                  <a:chExt cx="1236630" cy="72199"/>
                </a:xfrm>
                <a:solidFill>
                  <a:srgbClr val="F26B42"/>
                </a:solidFill>
              </p:grpSpPr>
              <p:sp>
                <p:nvSpPr>
                  <p:cNvPr id="1955" name="Freeform: Shape 1954">
                    <a:extLst>
                      <a:ext uri="{FF2B5EF4-FFF2-40B4-BE49-F238E27FC236}">
                        <a16:creationId xmlns:a16="http://schemas.microsoft.com/office/drawing/2014/main" id="{3C95E445-4CE1-4026-B2A1-6BAEF6815745}"/>
                      </a:ext>
                    </a:extLst>
                  </p:cNvPr>
                  <p:cNvSpPr/>
                  <p:nvPr/>
                </p:nvSpPr>
                <p:spPr>
                  <a:xfrm>
                    <a:off x="6791706" y="1593246"/>
                    <a:ext cx="71723" cy="68103"/>
                  </a:xfrm>
                  <a:custGeom>
                    <a:avLst/>
                    <a:gdLst>
                      <a:gd name="connsiteX0" fmla="*/ 0 w 71723"/>
                      <a:gd name="connsiteY0" fmla="*/ 32004 h 68103"/>
                      <a:gd name="connsiteX1" fmla="*/ 36100 w 71723"/>
                      <a:gd name="connsiteY1" fmla="*/ 68104 h 68103"/>
                      <a:gd name="connsiteX2" fmla="*/ 71723 w 71723"/>
                      <a:gd name="connsiteY2" fmla="*/ 38386 h 68103"/>
                      <a:gd name="connsiteX3" fmla="*/ 19336 w 71723"/>
                      <a:gd name="connsiteY3" fmla="*/ 0 h 68103"/>
                      <a:gd name="connsiteX4" fmla="*/ 0 w 71723"/>
                      <a:gd name="connsiteY4" fmla="*/ 32004 h 6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723" h="68103">
                        <a:moveTo>
                          <a:pt x="0" y="32004"/>
                        </a:moveTo>
                        <a:cubicBezTo>
                          <a:pt x="0" y="51911"/>
                          <a:pt x="16097" y="68104"/>
                          <a:pt x="36100" y="68104"/>
                        </a:cubicBezTo>
                        <a:cubicBezTo>
                          <a:pt x="53912" y="68104"/>
                          <a:pt x="68675" y="55245"/>
                          <a:pt x="71723" y="38386"/>
                        </a:cubicBezTo>
                        <a:cubicBezTo>
                          <a:pt x="54769" y="25337"/>
                          <a:pt x="37338" y="12573"/>
                          <a:pt x="19336" y="0"/>
                        </a:cubicBezTo>
                        <a:cubicBezTo>
                          <a:pt x="7810" y="6096"/>
                          <a:pt x="0" y="18098"/>
                          <a:pt x="0" y="32004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6" name="Freeform: Shape 1955">
                    <a:extLst>
                      <a:ext uri="{FF2B5EF4-FFF2-40B4-BE49-F238E27FC236}">
                        <a16:creationId xmlns:a16="http://schemas.microsoft.com/office/drawing/2014/main" id="{FC099837-D23C-49D9-B023-C6B2006262DB}"/>
                      </a:ext>
                    </a:extLst>
                  </p:cNvPr>
                  <p:cNvSpPr/>
                  <p:nvPr/>
                </p:nvSpPr>
                <p:spPr>
                  <a:xfrm>
                    <a:off x="6684740" y="1589150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7" name="Freeform: Shape 1956">
                    <a:extLst>
                      <a:ext uri="{FF2B5EF4-FFF2-40B4-BE49-F238E27FC236}">
                        <a16:creationId xmlns:a16="http://schemas.microsoft.com/office/drawing/2014/main" id="{73D108F4-3392-433A-9BBF-B8A4DF9B5DBB}"/>
                      </a:ext>
                    </a:extLst>
                  </p:cNvPr>
                  <p:cNvSpPr/>
                  <p:nvPr/>
                </p:nvSpPr>
                <p:spPr>
                  <a:xfrm>
                    <a:off x="6577774" y="1589150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3"/>
                          <a:pt x="56007" y="0"/>
                          <a:pt x="36100" y="0"/>
                        </a:cubicBezTo>
                        <a:cubicBezTo>
                          <a:pt x="16193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8" name="Freeform: Shape 1957">
                    <a:extLst>
                      <a:ext uri="{FF2B5EF4-FFF2-40B4-BE49-F238E27FC236}">
                        <a16:creationId xmlns:a16="http://schemas.microsoft.com/office/drawing/2014/main" id="{63BB1443-35A9-4F03-B3EA-28EE2801FF64}"/>
                      </a:ext>
                    </a:extLst>
                  </p:cNvPr>
                  <p:cNvSpPr/>
                  <p:nvPr/>
                </p:nvSpPr>
                <p:spPr>
                  <a:xfrm>
                    <a:off x="6470808" y="1589150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9" name="Freeform: Shape 1958">
                    <a:extLst>
                      <a:ext uri="{FF2B5EF4-FFF2-40B4-BE49-F238E27FC236}">
                        <a16:creationId xmlns:a16="http://schemas.microsoft.com/office/drawing/2014/main" id="{C2BB1B08-D941-48C0-A643-C7A996CE50C9}"/>
                      </a:ext>
                    </a:extLst>
                  </p:cNvPr>
                  <p:cNvSpPr/>
                  <p:nvPr/>
                </p:nvSpPr>
                <p:spPr>
                  <a:xfrm>
                    <a:off x="6363843" y="1589150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0" name="Freeform: Shape 1959">
                    <a:extLst>
                      <a:ext uri="{FF2B5EF4-FFF2-40B4-BE49-F238E27FC236}">
                        <a16:creationId xmlns:a16="http://schemas.microsoft.com/office/drawing/2014/main" id="{EDE70D54-8048-40A4-8F37-CA652B8E02D0}"/>
                      </a:ext>
                    </a:extLst>
                  </p:cNvPr>
                  <p:cNvSpPr/>
                  <p:nvPr/>
                </p:nvSpPr>
                <p:spPr>
                  <a:xfrm>
                    <a:off x="6256877" y="1589150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1" name="Freeform: Shape 1960">
                    <a:extLst>
                      <a:ext uri="{FF2B5EF4-FFF2-40B4-BE49-F238E27FC236}">
                        <a16:creationId xmlns:a16="http://schemas.microsoft.com/office/drawing/2014/main" id="{B1ED1C7F-583E-46F5-BEEE-AF4720B4D147}"/>
                      </a:ext>
                    </a:extLst>
                  </p:cNvPr>
                  <p:cNvSpPr/>
                  <p:nvPr/>
                </p:nvSpPr>
                <p:spPr>
                  <a:xfrm>
                    <a:off x="6149911" y="1589150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2" name="Freeform: Shape 1961">
                    <a:extLst>
                      <a:ext uri="{FF2B5EF4-FFF2-40B4-BE49-F238E27FC236}">
                        <a16:creationId xmlns:a16="http://schemas.microsoft.com/office/drawing/2014/main" id="{A4683237-96DE-4CCC-BB04-3DDE208DE29D}"/>
                      </a:ext>
                    </a:extLst>
                  </p:cNvPr>
                  <p:cNvSpPr/>
                  <p:nvPr/>
                </p:nvSpPr>
                <p:spPr>
                  <a:xfrm>
                    <a:off x="6042945" y="1589150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3" name="Freeform: Shape 1962">
                    <a:extLst>
                      <a:ext uri="{FF2B5EF4-FFF2-40B4-BE49-F238E27FC236}">
                        <a16:creationId xmlns:a16="http://schemas.microsoft.com/office/drawing/2014/main" id="{0892AB13-F6B8-4146-B01C-5353C6A2141E}"/>
                      </a:ext>
                    </a:extLst>
                  </p:cNvPr>
                  <p:cNvSpPr/>
                  <p:nvPr/>
                </p:nvSpPr>
                <p:spPr>
                  <a:xfrm>
                    <a:off x="5935980" y="1589150"/>
                    <a:ext cx="72199" cy="59912"/>
                  </a:xfrm>
                  <a:custGeom>
                    <a:avLst/>
                    <a:gdLst>
                      <a:gd name="connsiteX0" fmla="*/ 0 w 72199"/>
                      <a:gd name="connsiteY0" fmla="*/ 36100 h 59912"/>
                      <a:gd name="connsiteX1" fmla="*/ 4477 w 72199"/>
                      <a:gd name="connsiteY1" fmla="*/ 53531 h 59912"/>
                      <a:gd name="connsiteX2" fmla="*/ 19145 w 72199"/>
                      <a:gd name="connsiteY2" fmla="*/ 53531 h 59912"/>
                      <a:gd name="connsiteX3" fmla="*/ 63151 w 72199"/>
                      <a:gd name="connsiteY3" fmla="*/ 59912 h 59912"/>
                      <a:gd name="connsiteX4" fmla="*/ 72199 w 72199"/>
                      <a:gd name="connsiteY4" fmla="*/ 36100 h 59912"/>
                      <a:gd name="connsiteX5" fmla="*/ 36100 w 72199"/>
                      <a:gd name="connsiteY5" fmla="*/ 0 h 59912"/>
                      <a:gd name="connsiteX6" fmla="*/ 0 w 72199"/>
                      <a:gd name="connsiteY6" fmla="*/ 36100 h 59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199" h="59912">
                        <a:moveTo>
                          <a:pt x="0" y="36100"/>
                        </a:moveTo>
                        <a:cubicBezTo>
                          <a:pt x="0" y="42386"/>
                          <a:pt x="1619" y="48387"/>
                          <a:pt x="4477" y="53531"/>
                        </a:cubicBezTo>
                        <a:cubicBezTo>
                          <a:pt x="9430" y="53245"/>
                          <a:pt x="14383" y="53245"/>
                          <a:pt x="19145" y="53531"/>
                        </a:cubicBezTo>
                        <a:cubicBezTo>
                          <a:pt x="31337" y="54293"/>
                          <a:pt x="45910" y="56293"/>
                          <a:pt x="63151" y="59912"/>
                        </a:cubicBezTo>
                        <a:cubicBezTo>
                          <a:pt x="68771" y="53531"/>
                          <a:pt x="72199" y="45244"/>
                          <a:pt x="72199" y="36100"/>
                        </a:cubicBezTo>
                        <a:cubicBezTo>
                          <a:pt x="72199" y="16193"/>
                          <a:pt x="56007" y="0"/>
                          <a:pt x="36100" y="0"/>
                        </a:cubicBezTo>
                        <a:cubicBezTo>
                          <a:pt x="16192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4" name="Freeform: Shape 1963">
                    <a:extLst>
                      <a:ext uri="{FF2B5EF4-FFF2-40B4-BE49-F238E27FC236}">
                        <a16:creationId xmlns:a16="http://schemas.microsoft.com/office/drawing/2014/main" id="{9989DD4C-DBFF-4736-A33E-A2DA0C0DFD23}"/>
                      </a:ext>
                    </a:extLst>
                  </p:cNvPr>
                  <p:cNvSpPr/>
                  <p:nvPr/>
                </p:nvSpPr>
                <p:spPr>
                  <a:xfrm>
                    <a:off x="5829014" y="1589150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5" name="Freeform: Shape 1964">
                    <a:extLst>
                      <a:ext uri="{FF2B5EF4-FFF2-40B4-BE49-F238E27FC236}">
                        <a16:creationId xmlns:a16="http://schemas.microsoft.com/office/drawing/2014/main" id="{6E6C2E75-B10B-4D2E-AB26-223A3158E8BF}"/>
                      </a:ext>
                    </a:extLst>
                  </p:cNvPr>
                  <p:cNvSpPr/>
                  <p:nvPr/>
                </p:nvSpPr>
                <p:spPr>
                  <a:xfrm>
                    <a:off x="5722048" y="1589150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3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3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6" name="Freeform: Shape 1965">
                    <a:extLst>
                      <a:ext uri="{FF2B5EF4-FFF2-40B4-BE49-F238E27FC236}">
                        <a16:creationId xmlns:a16="http://schemas.microsoft.com/office/drawing/2014/main" id="{52CFE50C-7210-413C-A3C9-5DDBDED0645B}"/>
                      </a:ext>
                    </a:extLst>
                  </p:cNvPr>
                  <p:cNvSpPr/>
                  <p:nvPr/>
                </p:nvSpPr>
                <p:spPr>
                  <a:xfrm>
                    <a:off x="5626798" y="1589150"/>
                    <a:ext cx="60483" cy="69532"/>
                  </a:xfrm>
                  <a:custGeom>
                    <a:avLst/>
                    <a:gdLst>
                      <a:gd name="connsiteX0" fmla="*/ 0 w 60483"/>
                      <a:gd name="connsiteY0" fmla="*/ 9430 h 69532"/>
                      <a:gd name="connsiteX1" fmla="*/ 38100 w 60483"/>
                      <a:gd name="connsiteY1" fmla="*/ 69533 h 69532"/>
                      <a:gd name="connsiteX2" fmla="*/ 60484 w 60483"/>
                      <a:gd name="connsiteY2" fmla="*/ 36100 h 69532"/>
                      <a:gd name="connsiteX3" fmla="*/ 24384 w 60483"/>
                      <a:gd name="connsiteY3" fmla="*/ 0 h 69532"/>
                      <a:gd name="connsiteX4" fmla="*/ 0 w 60483"/>
                      <a:gd name="connsiteY4" fmla="*/ 9430 h 69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483" h="69532">
                        <a:moveTo>
                          <a:pt x="0" y="9430"/>
                        </a:moveTo>
                        <a:lnTo>
                          <a:pt x="38100" y="69533"/>
                        </a:lnTo>
                        <a:cubicBezTo>
                          <a:pt x="51244" y="64103"/>
                          <a:pt x="60484" y="51245"/>
                          <a:pt x="60484" y="36100"/>
                        </a:cubicBezTo>
                        <a:cubicBezTo>
                          <a:pt x="60484" y="16193"/>
                          <a:pt x="44291" y="0"/>
                          <a:pt x="24384" y="0"/>
                        </a:cubicBezTo>
                        <a:cubicBezTo>
                          <a:pt x="14954" y="0"/>
                          <a:pt x="6382" y="3620"/>
                          <a:pt x="0" y="943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68" name="Graphic 1649">
                  <a:extLst>
                    <a:ext uri="{FF2B5EF4-FFF2-40B4-BE49-F238E27FC236}">
                      <a16:creationId xmlns:a16="http://schemas.microsoft.com/office/drawing/2014/main" id="{2B9B273C-7F68-450E-8FBD-E20AE6F54A43}"/>
                    </a:ext>
                  </a:extLst>
                </p:cNvPr>
                <p:cNvGrpSpPr/>
                <p:nvPr/>
              </p:nvGrpSpPr>
              <p:grpSpPr>
                <a:xfrm>
                  <a:off x="5690425" y="1696020"/>
                  <a:ext cx="1320927" cy="72294"/>
                  <a:chOff x="5690425" y="1696020"/>
                  <a:chExt cx="1320927" cy="72294"/>
                </a:xfrm>
                <a:solidFill>
                  <a:srgbClr val="F26B42"/>
                </a:solidFill>
              </p:grpSpPr>
              <p:sp>
                <p:nvSpPr>
                  <p:cNvPr id="1945" name="Freeform: Shape 1944">
                    <a:extLst>
                      <a:ext uri="{FF2B5EF4-FFF2-40B4-BE49-F238E27FC236}">
                        <a16:creationId xmlns:a16="http://schemas.microsoft.com/office/drawing/2014/main" id="{AC682702-0D04-45CC-96E4-CBB557C5AB58}"/>
                      </a:ext>
                    </a:extLst>
                  </p:cNvPr>
                  <p:cNvSpPr/>
                  <p:nvPr/>
                </p:nvSpPr>
                <p:spPr>
                  <a:xfrm>
                    <a:off x="6952202" y="1711356"/>
                    <a:ext cx="59150" cy="56959"/>
                  </a:xfrm>
                  <a:custGeom>
                    <a:avLst/>
                    <a:gdLst>
                      <a:gd name="connsiteX0" fmla="*/ 0 w 59150"/>
                      <a:gd name="connsiteY0" fmla="*/ 20860 h 56959"/>
                      <a:gd name="connsiteX1" fmla="*/ 36100 w 59150"/>
                      <a:gd name="connsiteY1" fmla="*/ 56959 h 56959"/>
                      <a:gd name="connsiteX2" fmla="*/ 59150 w 59150"/>
                      <a:gd name="connsiteY2" fmla="*/ 48673 h 56959"/>
                      <a:gd name="connsiteX3" fmla="*/ 6667 w 59150"/>
                      <a:gd name="connsiteY3" fmla="*/ 0 h 56959"/>
                      <a:gd name="connsiteX4" fmla="*/ 0 w 59150"/>
                      <a:gd name="connsiteY4" fmla="*/ 20860 h 5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50" h="56959">
                        <a:moveTo>
                          <a:pt x="0" y="20860"/>
                        </a:moveTo>
                        <a:cubicBezTo>
                          <a:pt x="0" y="40767"/>
                          <a:pt x="16192" y="56959"/>
                          <a:pt x="36100" y="56959"/>
                        </a:cubicBezTo>
                        <a:cubicBezTo>
                          <a:pt x="44863" y="56959"/>
                          <a:pt x="52864" y="53816"/>
                          <a:pt x="59150" y="48673"/>
                        </a:cubicBezTo>
                        <a:cubicBezTo>
                          <a:pt x="42100" y="32480"/>
                          <a:pt x="24670" y="16193"/>
                          <a:pt x="6667" y="0"/>
                        </a:cubicBezTo>
                        <a:cubicBezTo>
                          <a:pt x="2476" y="5810"/>
                          <a:pt x="0" y="13049"/>
                          <a:pt x="0" y="2086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6" name="Freeform: Shape 1945">
                    <a:extLst>
                      <a:ext uri="{FF2B5EF4-FFF2-40B4-BE49-F238E27FC236}">
                        <a16:creationId xmlns:a16="http://schemas.microsoft.com/office/drawing/2014/main" id="{F1BDB636-BD72-4AF8-8073-477F9ABF77A5}"/>
                      </a:ext>
                    </a:extLst>
                  </p:cNvPr>
                  <p:cNvSpPr/>
                  <p:nvPr/>
                </p:nvSpPr>
                <p:spPr>
                  <a:xfrm>
                    <a:off x="6845236" y="1696116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7" name="Freeform: Shape 1946">
                    <a:extLst>
                      <a:ext uri="{FF2B5EF4-FFF2-40B4-BE49-F238E27FC236}">
                        <a16:creationId xmlns:a16="http://schemas.microsoft.com/office/drawing/2014/main" id="{ACE0570D-1091-4256-8B79-005727183832}"/>
                      </a:ext>
                    </a:extLst>
                  </p:cNvPr>
                  <p:cNvSpPr/>
                  <p:nvPr/>
                </p:nvSpPr>
                <p:spPr>
                  <a:xfrm>
                    <a:off x="6738175" y="1696116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8" name="Freeform: Shape 1947">
                    <a:extLst>
                      <a:ext uri="{FF2B5EF4-FFF2-40B4-BE49-F238E27FC236}">
                        <a16:creationId xmlns:a16="http://schemas.microsoft.com/office/drawing/2014/main" id="{410AD479-209A-4680-AF62-4EFB66868E77}"/>
                      </a:ext>
                    </a:extLst>
                  </p:cNvPr>
                  <p:cNvSpPr/>
                  <p:nvPr/>
                </p:nvSpPr>
                <p:spPr>
                  <a:xfrm>
                    <a:off x="6631209" y="1696116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9" name="Freeform: Shape 1948">
                    <a:extLst>
                      <a:ext uri="{FF2B5EF4-FFF2-40B4-BE49-F238E27FC236}">
                        <a16:creationId xmlns:a16="http://schemas.microsoft.com/office/drawing/2014/main" id="{295E544A-35EF-439A-B624-97F9F3FFE96B}"/>
                      </a:ext>
                    </a:extLst>
                  </p:cNvPr>
                  <p:cNvSpPr/>
                  <p:nvPr/>
                </p:nvSpPr>
                <p:spPr>
                  <a:xfrm>
                    <a:off x="6524244" y="1696116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0" name="Freeform: Shape 1949">
                    <a:extLst>
                      <a:ext uri="{FF2B5EF4-FFF2-40B4-BE49-F238E27FC236}">
                        <a16:creationId xmlns:a16="http://schemas.microsoft.com/office/drawing/2014/main" id="{BC5ACAA2-CAD3-4F66-95A7-FE4AED33BB44}"/>
                      </a:ext>
                    </a:extLst>
                  </p:cNvPr>
                  <p:cNvSpPr/>
                  <p:nvPr/>
                </p:nvSpPr>
                <p:spPr>
                  <a:xfrm>
                    <a:off x="6417278" y="1696116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1" name="Freeform: Shape 1950">
                    <a:extLst>
                      <a:ext uri="{FF2B5EF4-FFF2-40B4-BE49-F238E27FC236}">
                        <a16:creationId xmlns:a16="http://schemas.microsoft.com/office/drawing/2014/main" id="{674EA1EA-BE88-4890-BAE2-4D787249E389}"/>
                      </a:ext>
                    </a:extLst>
                  </p:cNvPr>
                  <p:cNvSpPr/>
                  <p:nvPr/>
                </p:nvSpPr>
                <p:spPr>
                  <a:xfrm>
                    <a:off x="6310312" y="1696116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2" name="Freeform: Shape 1951">
                    <a:extLst>
                      <a:ext uri="{FF2B5EF4-FFF2-40B4-BE49-F238E27FC236}">
                        <a16:creationId xmlns:a16="http://schemas.microsoft.com/office/drawing/2014/main" id="{3141E3E9-78EE-46C3-9106-32B6D2309648}"/>
                      </a:ext>
                    </a:extLst>
                  </p:cNvPr>
                  <p:cNvSpPr/>
                  <p:nvPr/>
                </p:nvSpPr>
                <p:spPr>
                  <a:xfrm>
                    <a:off x="6204013" y="1696210"/>
                    <a:ext cx="71532" cy="60674"/>
                  </a:xfrm>
                  <a:custGeom>
                    <a:avLst/>
                    <a:gdLst>
                      <a:gd name="connsiteX0" fmla="*/ 0 w 71532"/>
                      <a:gd name="connsiteY0" fmla="*/ 29338 h 60674"/>
                      <a:gd name="connsiteX1" fmla="*/ 61817 w 71532"/>
                      <a:gd name="connsiteY1" fmla="*/ 60675 h 60674"/>
                      <a:gd name="connsiteX2" fmla="*/ 71533 w 71532"/>
                      <a:gd name="connsiteY2" fmla="*/ 36100 h 60674"/>
                      <a:gd name="connsiteX3" fmla="*/ 35433 w 71532"/>
                      <a:gd name="connsiteY3" fmla="*/ 1 h 60674"/>
                      <a:gd name="connsiteX4" fmla="*/ 0 w 71532"/>
                      <a:gd name="connsiteY4" fmla="*/ 29338 h 60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532" h="60674">
                        <a:moveTo>
                          <a:pt x="0" y="29338"/>
                        </a:moveTo>
                        <a:cubicBezTo>
                          <a:pt x="19526" y="38767"/>
                          <a:pt x="40100" y="49149"/>
                          <a:pt x="61817" y="60675"/>
                        </a:cubicBezTo>
                        <a:cubicBezTo>
                          <a:pt x="67818" y="54198"/>
                          <a:pt x="71533" y="45625"/>
                          <a:pt x="71533" y="36100"/>
                        </a:cubicBezTo>
                        <a:cubicBezTo>
                          <a:pt x="71533" y="16193"/>
                          <a:pt x="55340" y="1"/>
                          <a:pt x="35433" y="1"/>
                        </a:cubicBezTo>
                        <a:cubicBezTo>
                          <a:pt x="17812" y="-95"/>
                          <a:pt x="3143" y="12574"/>
                          <a:pt x="0" y="29338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3" name="Freeform: Shape 1952">
                    <a:extLst>
                      <a:ext uri="{FF2B5EF4-FFF2-40B4-BE49-F238E27FC236}">
                        <a16:creationId xmlns:a16="http://schemas.microsoft.com/office/drawing/2014/main" id="{81566B8F-AC7B-4200-BEE4-CC82E3A76984}"/>
                      </a:ext>
                    </a:extLst>
                  </p:cNvPr>
                  <p:cNvSpPr/>
                  <p:nvPr/>
                </p:nvSpPr>
                <p:spPr>
                  <a:xfrm>
                    <a:off x="6143529" y="1697830"/>
                    <a:ext cx="6858" cy="2952"/>
                  </a:xfrm>
                  <a:custGeom>
                    <a:avLst/>
                    <a:gdLst>
                      <a:gd name="connsiteX0" fmla="*/ 0 w 6858"/>
                      <a:gd name="connsiteY0" fmla="*/ 0 h 2952"/>
                      <a:gd name="connsiteX1" fmla="*/ 6858 w 6858"/>
                      <a:gd name="connsiteY1" fmla="*/ 2953 h 2952"/>
                      <a:gd name="connsiteX2" fmla="*/ 0 w 6858"/>
                      <a:gd name="connsiteY2" fmla="*/ 0 h 2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858" h="2952">
                        <a:moveTo>
                          <a:pt x="0" y="0"/>
                        </a:moveTo>
                        <a:cubicBezTo>
                          <a:pt x="2286" y="952"/>
                          <a:pt x="4572" y="2000"/>
                          <a:pt x="6858" y="2953"/>
                        </a:cubicBezTo>
                        <a:cubicBezTo>
                          <a:pt x="4667" y="1715"/>
                          <a:pt x="2381" y="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4" name="Freeform: Shape 1953">
                    <a:extLst>
                      <a:ext uri="{FF2B5EF4-FFF2-40B4-BE49-F238E27FC236}">
                        <a16:creationId xmlns:a16="http://schemas.microsoft.com/office/drawing/2014/main" id="{5D275232-EC14-4C92-967F-22646E17E259}"/>
                      </a:ext>
                    </a:extLst>
                  </p:cNvPr>
                  <p:cNvSpPr/>
                  <p:nvPr/>
                </p:nvSpPr>
                <p:spPr>
                  <a:xfrm>
                    <a:off x="5690425" y="1696020"/>
                    <a:ext cx="50291" cy="49434"/>
                  </a:xfrm>
                  <a:custGeom>
                    <a:avLst/>
                    <a:gdLst>
                      <a:gd name="connsiteX0" fmla="*/ 0 w 50291"/>
                      <a:gd name="connsiteY0" fmla="*/ 2953 h 49434"/>
                      <a:gd name="connsiteX1" fmla="*/ 29528 w 50291"/>
                      <a:gd name="connsiteY1" fmla="*/ 49435 h 49434"/>
                      <a:gd name="connsiteX2" fmla="*/ 50292 w 50291"/>
                      <a:gd name="connsiteY2" fmla="*/ 34385 h 49434"/>
                      <a:gd name="connsiteX3" fmla="*/ 14288 w 50291"/>
                      <a:gd name="connsiteY3" fmla="*/ 0 h 49434"/>
                      <a:gd name="connsiteX4" fmla="*/ 0 w 50291"/>
                      <a:gd name="connsiteY4" fmla="*/ 2953 h 49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91" h="49434">
                        <a:moveTo>
                          <a:pt x="0" y="2953"/>
                        </a:moveTo>
                        <a:lnTo>
                          <a:pt x="29528" y="49435"/>
                        </a:lnTo>
                        <a:cubicBezTo>
                          <a:pt x="29528" y="49435"/>
                          <a:pt x="37243" y="43529"/>
                          <a:pt x="50292" y="34385"/>
                        </a:cubicBezTo>
                        <a:cubicBezTo>
                          <a:pt x="49340" y="15240"/>
                          <a:pt x="33528" y="0"/>
                          <a:pt x="14288" y="0"/>
                        </a:cubicBezTo>
                        <a:cubicBezTo>
                          <a:pt x="9144" y="95"/>
                          <a:pt x="4382" y="1143"/>
                          <a:pt x="0" y="2953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69" name="Graphic 1649">
                  <a:extLst>
                    <a:ext uri="{FF2B5EF4-FFF2-40B4-BE49-F238E27FC236}">
                      <a16:creationId xmlns:a16="http://schemas.microsoft.com/office/drawing/2014/main" id="{D23AAC4F-AD0F-4CEA-B4B1-B0D3BB07DC47}"/>
                    </a:ext>
                  </a:extLst>
                </p:cNvPr>
                <p:cNvGrpSpPr/>
                <p:nvPr/>
              </p:nvGrpSpPr>
              <p:grpSpPr>
                <a:xfrm>
                  <a:off x="6372034" y="1803082"/>
                  <a:ext cx="705802" cy="72199"/>
                  <a:chOff x="6372034" y="1803082"/>
                  <a:chExt cx="705802" cy="72199"/>
                </a:xfrm>
                <a:solidFill>
                  <a:srgbClr val="F26B42"/>
                </a:solidFill>
              </p:grpSpPr>
              <p:sp>
                <p:nvSpPr>
                  <p:cNvPr id="1938" name="Freeform: Shape 1937">
                    <a:extLst>
                      <a:ext uri="{FF2B5EF4-FFF2-40B4-BE49-F238E27FC236}">
                        <a16:creationId xmlns:a16="http://schemas.microsoft.com/office/drawing/2014/main" id="{3E9E27CE-406F-4593-A3ED-2500BEC8C191}"/>
                      </a:ext>
                    </a:extLst>
                  </p:cNvPr>
                  <p:cNvSpPr/>
                  <p:nvPr/>
                </p:nvSpPr>
                <p:spPr>
                  <a:xfrm>
                    <a:off x="7005637" y="1803082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9" name="Freeform: Shape 1938">
                    <a:extLst>
                      <a:ext uri="{FF2B5EF4-FFF2-40B4-BE49-F238E27FC236}">
                        <a16:creationId xmlns:a16="http://schemas.microsoft.com/office/drawing/2014/main" id="{EFB46BC0-3BDB-4918-8DD6-76534844C416}"/>
                      </a:ext>
                    </a:extLst>
                  </p:cNvPr>
                  <p:cNvSpPr/>
                  <p:nvPr/>
                </p:nvSpPr>
                <p:spPr>
                  <a:xfrm>
                    <a:off x="6898671" y="1803082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0" name="Freeform: Shape 1939">
                    <a:extLst>
                      <a:ext uri="{FF2B5EF4-FFF2-40B4-BE49-F238E27FC236}">
                        <a16:creationId xmlns:a16="http://schemas.microsoft.com/office/drawing/2014/main" id="{672671C8-4443-48A2-A345-461955A523FD}"/>
                      </a:ext>
                    </a:extLst>
                  </p:cNvPr>
                  <p:cNvSpPr/>
                  <p:nvPr/>
                </p:nvSpPr>
                <p:spPr>
                  <a:xfrm>
                    <a:off x="6791706" y="1803082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1" name="Freeform: Shape 1940">
                    <a:extLst>
                      <a:ext uri="{FF2B5EF4-FFF2-40B4-BE49-F238E27FC236}">
                        <a16:creationId xmlns:a16="http://schemas.microsoft.com/office/drawing/2014/main" id="{9D813952-9900-4BBF-B03F-A83709252DD0}"/>
                      </a:ext>
                    </a:extLst>
                  </p:cNvPr>
                  <p:cNvSpPr/>
                  <p:nvPr/>
                </p:nvSpPr>
                <p:spPr>
                  <a:xfrm>
                    <a:off x="6684740" y="1803082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2" name="Freeform: Shape 1941">
                    <a:extLst>
                      <a:ext uri="{FF2B5EF4-FFF2-40B4-BE49-F238E27FC236}">
                        <a16:creationId xmlns:a16="http://schemas.microsoft.com/office/drawing/2014/main" id="{943F4208-A14F-4E64-86D1-680C7CA3160A}"/>
                      </a:ext>
                    </a:extLst>
                  </p:cNvPr>
                  <p:cNvSpPr/>
                  <p:nvPr/>
                </p:nvSpPr>
                <p:spPr>
                  <a:xfrm>
                    <a:off x="6577774" y="1803082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3" name="Freeform: Shape 1942">
                    <a:extLst>
                      <a:ext uri="{FF2B5EF4-FFF2-40B4-BE49-F238E27FC236}">
                        <a16:creationId xmlns:a16="http://schemas.microsoft.com/office/drawing/2014/main" id="{69C051D8-9937-44E7-8F94-012AEE8B0C14}"/>
                      </a:ext>
                    </a:extLst>
                  </p:cNvPr>
                  <p:cNvSpPr/>
                  <p:nvPr/>
                </p:nvSpPr>
                <p:spPr>
                  <a:xfrm>
                    <a:off x="6470808" y="1803082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4" name="Freeform: Shape 1943">
                    <a:extLst>
                      <a:ext uri="{FF2B5EF4-FFF2-40B4-BE49-F238E27FC236}">
                        <a16:creationId xmlns:a16="http://schemas.microsoft.com/office/drawing/2014/main" id="{96B33538-45AC-4B7D-8ED0-98F780EFA062}"/>
                      </a:ext>
                    </a:extLst>
                  </p:cNvPr>
                  <p:cNvSpPr/>
                  <p:nvPr/>
                </p:nvSpPr>
                <p:spPr>
                  <a:xfrm>
                    <a:off x="6372034" y="1803082"/>
                    <a:ext cx="63912" cy="50101"/>
                  </a:xfrm>
                  <a:custGeom>
                    <a:avLst/>
                    <a:gdLst>
                      <a:gd name="connsiteX0" fmla="*/ 0 w 63912"/>
                      <a:gd name="connsiteY0" fmla="*/ 13144 h 50101"/>
                      <a:gd name="connsiteX1" fmla="*/ 61150 w 63912"/>
                      <a:gd name="connsiteY1" fmla="*/ 50101 h 50101"/>
                      <a:gd name="connsiteX2" fmla="*/ 63913 w 63912"/>
                      <a:gd name="connsiteY2" fmla="*/ 36100 h 50101"/>
                      <a:gd name="connsiteX3" fmla="*/ 27813 w 63912"/>
                      <a:gd name="connsiteY3" fmla="*/ 0 h 50101"/>
                      <a:gd name="connsiteX4" fmla="*/ 0 w 63912"/>
                      <a:gd name="connsiteY4" fmla="*/ 13144 h 50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912" h="50101">
                        <a:moveTo>
                          <a:pt x="0" y="13144"/>
                        </a:moveTo>
                        <a:cubicBezTo>
                          <a:pt x="19621" y="24670"/>
                          <a:pt x="40005" y="36957"/>
                          <a:pt x="61150" y="50101"/>
                        </a:cubicBezTo>
                        <a:cubicBezTo>
                          <a:pt x="62960" y="45815"/>
                          <a:pt x="63913" y="41053"/>
                          <a:pt x="63913" y="36100"/>
                        </a:cubicBezTo>
                        <a:cubicBezTo>
                          <a:pt x="63913" y="16192"/>
                          <a:pt x="47720" y="0"/>
                          <a:pt x="27813" y="0"/>
                        </a:cubicBezTo>
                        <a:cubicBezTo>
                          <a:pt x="16669" y="0"/>
                          <a:pt x="6667" y="5143"/>
                          <a:pt x="0" y="13144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0" name="Graphic 1649">
                  <a:extLst>
                    <a:ext uri="{FF2B5EF4-FFF2-40B4-BE49-F238E27FC236}">
                      <a16:creationId xmlns:a16="http://schemas.microsoft.com/office/drawing/2014/main" id="{59B8A6E7-89FB-485E-91E9-F9A9752FAF99}"/>
                    </a:ext>
                  </a:extLst>
                </p:cNvPr>
                <p:cNvGrpSpPr/>
                <p:nvPr/>
              </p:nvGrpSpPr>
              <p:grpSpPr>
                <a:xfrm>
                  <a:off x="6536435" y="1910047"/>
                  <a:ext cx="1969960" cy="72199"/>
                  <a:chOff x="6536435" y="1910047"/>
                  <a:chExt cx="1969960" cy="72199"/>
                </a:xfrm>
                <a:solidFill>
                  <a:srgbClr val="F26B42"/>
                </a:solidFill>
              </p:grpSpPr>
              <p:sp>
                <p:nvSpPr>
                  <p:cNvPr id="1926" name="Freeform: Shape 1925">
                    <a:extLst>
                      <a:ext uri="{FF2B5EF4-FFF2-40B4-BE49-F238E27FC236}">
                        <a16:creationId xmlns:a16="http://schemas.microsoft.com/office/drawing/2014/main" id="{9C47C08B-1A92-4522-B2BC-E9CBFC077CC3}"/>
                      </a:ext>
                    </a:extLst>
                  </p:cNvPr>
                  <p:cNvSpPr/>
                  <p:nvPr/>
                </p:nvSpPr>
                <p:spPr>
                  <a:xfrm>
                    <a:off x="8450960" y="1955577"/>
                    <a:ext cx="55435" cy="26670"/>
                  </a:xfrm>
                  <a:custGeom>
                    <a:avLst/>
                    <a:gdLst>
                      <a:gd name="connsiteX0" fmla="*/ 0 w 55435"/>
                      <a:gd name="connsiteY0" fmla="*/ 0 h 26670"/>
                      <a:gd name="connsiteX1" fmla="*/ 34862 w 55435"/>
                      <a:gd name="connsiteY1" fmla="*/ 26670 h 26670"/>
                      <a:gd name="connsiteX2" fmla="*/ 55436 w 55435"/>
                      <a:gd name="connsiteY2" fmla="*/ 20193 h 26670"/>
                      <a:gd name="connsiteX3" fmla="*/ 0 w 55435"/>
                      <a:gd name="connsiteY3" fmla="*/ 0 h 26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35" h="26670">
                        <a:moveTo>
                          <a:pt x="0" y="0"/>
                        </a:moveTo>
                        <a:cubicBezTo>
                          <a:pt x="4096" y="15335"/>
                          <a:pt x="18193" y="26670"/>
                          <a:pt x="34862" y="26670"/>
                        </a:cubicBezTo>
                        <a:cubicBezTo>
                          <a:pt x="42577" y="26670"/>
                          <a:pt x="49625" y="24289"/>
                          <a:pt x="55436" y="20193"/>
                        </a:cubicBezTo>
                        <a:cubicBezTo>
                          <a:pt x="36766" y="12287"/>
                          <a:pt x="18288" y="562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7" name="Freeform: Shape 1926">
                    <a:extLst>
                      <a:ext uri="{FF2B5EF4-FFF2-40B4-BE49-F238E27FC236}">
                        <a16:creationId xmlns:a16="http://schemas.microsoft.com/office/drawing/2014/main" id="{91E418F2-0B98-4BE1-A758-F3BCDF35D02E}"/>
                      </a:ext>
                    </a:extLst>
                  </p:cNvPr>
                  <p:cNvSpPr/>
                  <p:nvPr/>
                </p:nvSpPr>
                <p:spPr>
                  <a:xfrm>
                    <a:off x="8342757" y="1934145"/>
                    <a:ext cx="72199" cy="48101"/>
                  </a:xfrm>
                  <a:custGeom>
                    <a:avLst/>
                    <a:gdLst>
                      <a:gd name="connsiteX0" fmla="*/ 0 w 72199"/>
                      <a:gd name="connsiteY0" fmla="*/ 12002 h 48101"/>
                      <a:gd name="connsiteX1" fmla="*/ 36100 w 72199"/>
                      <a:gd name="connsiteY1" fmla="*/ 48101 h 48101"/>
                      <a:gd name="connsiteX2" fmla="*/ 72200 w 72199"/>
                      <a:gd name="connsiteY2" fmla="*/ 12002 h 48101"/>
                      <a:gd name="connsiteX3" fmla="*/ 72200 w 72199"/>
                      <a:gd name="connsiteY3" fmla="*/ 11621 h 48101"/>
                      <a:gd name="connsiteX4" fmla="*/ 2000 w 72199"/>
                      <a:gd name="connsiteY4" fmla="*/ 0 h 48101"/>
                      <a:gd name="connsiteX5" fmla="*/ 0 w 72199"/>
                      <a:gd name="connsiteY5" fmla="*/ 12002 h 48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48101">
                        <a:moveTo>
                          <a:pt x="0" y="12002"/>
                        </a:moveTo>
                        <a:cubicBezTo>
                          <a:pt x="0" y="31909"/>
                          <a:pt x="16097" y="48101"/>
                          <a:pt x="36100" y="48101"/>
                        </a:cubicBezTo>
                        <a:cubicBezTo>
                          <a:pt x="56007" y="48101"/>
                          <a:pt x="72200" y="31909"/>
                          <a:pt x="72200" y="12002"/>
                        </a:cubicBezTo>
                        <a:lnTo>
                          <a:pt x="72200" y="11621"/>
                        </a:lnTo>
                        <a:cubicBezTo>
                          <a:pt x="48482" y="6001"/>
                          <a:pt x="25051" y="2191"/>
                          <a:pt x="2000" y="0"/>
                        </a:cubicBezTo>
                        <a:cubicBezTo>
                          <a:pt x="667" y="3715"/>
                          <a:pt x="0" y="7811"/>
                          <a:pt x="0" y="12002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8" name="Freeform: Shape 1927">
                    <a:extLst>
                      <a:ext uri="{FF2B5EF4-FFF2-40B4-BE49-F238E27FC236}">
                        <a16:creationId xmlns:a16="http://schemas.microsoft.com/office/drawing/2014/main" id="{0AD575E8-1621-4D2B-877A-9E1D44C17679}"/>
                      </a:ext>
                    </a:extLst>
                  </p:cNvPr>
                  <p:cNvSpPr/>
                  <p:nvPr/>
                </p:nvSpPr>
                <p:spPr>
                  <a:xfrm>
                    <a:off x="8235791" y="1931590"/>
                    <a:ext cx="72199" cy="50656"/>
                  </a:xfrm>
                  <a:custGeom>
                    <a:avLst/>
                    <a:gdLst>
                      <a:gd name="connsiteX0" fmla="*/ 0 w 72199"/>
                      <a:gd name="connsiteY0" fmla="*/ 14557 h 50656"/>
                      <a:gd name="connsiteX1" fmla="*/ 36100 w 72199"/>
                      <a:gd name="connsiteY1" fmla="*/ 50656 h 50656"/>
                      <a:gd name="connsiteX2" fmla="*/ 72199 w 72199"/>
                      <a:gd name="connsiteY2" fmla="*/ 14557 h 50656"/>
                      <a:gd name="connsiteX3" fmla="*/ 69247 w 72199"/>
                      <a:gd name="connsiteY3" fmla="*/ 174 h 50656"/>
                      <a:gd name="connsiteX4" fmla="*/ 2096 w 72199"/>
                      <a:gd name="connsiteY4" fmla="*/ 2460 h 50656"/>
                      <a:gd name="connsiteX5" fmla="*/ 0 w 72199"/>
                      <a:gd name="connsiteY5" fmla="*/ 14557 h 50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50656">
                        <a:moveTo>
                          <a:pt x="0" y="14557"/>
                        </a:moveTo>
                        <a:cubicBezTo>
                          <a:pt x="0" y="34464"/>
                          <a:pt x="16193" y="50656"/>
                          <a:pt x="36100" y="50656"/>
                        </a:cubicBezTo>
                        <a:cubicBezTo>
                          <a:pt x="56007" y="50656"/>
                          <a:pt x="72199" y="34464"/>
                          <a:pt x="72199" y="14557"/>
                        </a:cubicBezTo>
                        <a:cubicBezTo>
                          <a:pt x="72199" y="9413"/>
                          <a:pt x="71152" y="4555"/>
                          <a:pt x="69247" y="174"/>
                        </a:cubicBezTo>
                        <a:cubicBezTo>
                          <a:pt x="46577" y="-398"/>
                          <a:pt x="24194" y="460"/>
                          <a:pt x="2096" y="2460"/>
                        </a:cubicBezTo>
                        <a:cubicBezTo>
                          <a:pt x="667" y="6175"/>
                          <a:pt x="0" y="10270"/>
                          <a:pt x="0" y="14557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9" name="Freeform: Shape 1928">
                    <a:extLst>
                      <a:ext uri="{FF2B5EF4-FFF2-40B4-BE49-F238E27FC236}">
                        <a16:creationId xmlns:a16="http://schemas.microsoft.com/office/drawing/2014/main" id="{693A7DE5-C1DC-4807-A818-DEC08E7FCD45}"/>
                      </a:ext>
                    </a:extLst>
                  </p:cNvPr>
                  <p:cNvSpPr/>
                  <p:nvPr/>
                </p:nvSpPr>
                <p:spPr>
                  <a:xfrm>
                    <a:off x="8129301" y="1938527"/>
                    <a:ext cx="71723" cy="43719"/>
                  </a:xfrm>
                  <a:custGeom>
                    <a:avLst/>
                    <a:gdLst>
                      <a:gd name="connsiteX0" fmla="*/ 0 w 71723"/>
                      <a:gd name="connsiteY0" fmla="*/ 14002 h 43719"/>
                      <a:gd name="connsiteX1" fmla="*/ 35623 w 71723"/>
                      <a:gd name="connsiteY1" fmla="*/ 43720 h 43719"/>
                      <a:gd name="connsiteX2" fmla="*/ 71723 w 71723"/>
                      <a:gd name="connsiteY2" fmla="*/ 7620 h 43719"/>
                      <a:gd name="connsiteX3" fmla="*/ 70961 w 71723"/>
                      <a:gd name="connsiteY3" fmla="*/ 0 h 43719"/>
                      <a:gd name="connsiteX4" fmla="*/ 0 w 71723"/>
                      <a:gd name="connsiteY4" fmla="*/ 14002 h 43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723" h="43719">
                        <a:moveTo>
                          <a:pt x="0" y="14002"/>
                        </a:moveTo>
                        <a:cubicBezTo>
                          <a:pt x="3048" y="30956"/>
                          <a:pt x="17812" y="43720"/>
                          <a:pt x="35623" y="43720"/>
                        </a:cubicBezTo>
                        <a:cubicBezTo>
                          <a:pt x="55531" y="43720"/>
                          <a:pt x="71723" y="27527"/>
                          <a:pt x="71723" y="7620"/>
                        </a:cubicBezTo>
                        <a:cubicBezTo>
                          <a:pt x="71723" y="5048"/>
                          <a:pt x="71438" y="2476"/>
                          <a:pt x="70961" y="0"/>
                        </a:cubicBezTo>
                        <a:cubicBezTo>
                          <a:pt x="47149" y="3524"/>
                          <a:pt x="23431" y="8287"/>
                          <a:pt x="0" y="14002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0" name="Freeform: Shape 1929">
                    <a:extLst>
                      <a:ext uri="{FF2B5EF4-FFF2-40B4-BE49-F238E27FC236}">
                        <a16:creationId xmlns:a16="http://schemas.microsoft.com/office/drawing/2014/main" id="{63FBCA06-5DA7-412B-A315-E9CBCAD559F7}"/>
                      </a:ext>
                    </a:extLst>
                  </p:cNvPr>
                  <p:cNvSpPr/>
                  <p:nvPr/>
                </p:nvSpPr>
                <p:spPr>
                  <a:xfrm>
                    <a:off x="8040719" y="1962816"/>
                    <a:ext cx="49244" cy="19430"/>
                  </a:xfrm>
                  <a:custGeom>
                    <a:avLst/>
                    <a:gdLst>
                      <a:gd name="connsiteX0" fmla="*/ 0 w 49244"/>
                      <a:gd name="connsiteY0" fmla="*/ 15049 h 19430"/>
                      <a:gd name="connsiteX1" fmla="*/ 17240 w 49244"/>
                      <a:gd name="connsiteY1" fmla="*/ 19431 h 19430"/>
                      <a:gd name="connsiteX2" fmla="*/ 49244 w 49244"/>
                      <a:gd name="connsiteY2" fmla="*/ 0 h 19430"/>
                      <a:gd name="connsiteX3" fmla="*/ 0 w 49244"/>
                      <a:gd name="connsiteY3" fmla="*/ 15049 h 19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244" h="19430">
                        <a:moveTo>
                          <a:pt x="0" y="15049"/>
                        </a:moveTo>
                        <a:cubicBezTo>
                          <a:pt x="5143" y="17812"/>
                          <a:pt x="11049" y="19431"/>
                          <a:pt x="17240" y="19431"/>
                        </a:cubicBezTo>
                        <a:cubicBezTo>
                          <a:pt x="31147" y="19431"/>
                          <a:pt x="43148" y="11525"/>
                          <a:pt x="49244" y="0"/>
                        </a:cubicBezTo>
                        <a:cubicBezTo>
                          <a:pt x="32766" y="4667"/>
                          <a:pt x="16383" y="9811"/>
                          <a:pt x="0" y="15049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1" name="Freeform: Shape 1930">
                    <a:extLst>
                      <a:ext uri="{FF2B5EF4-FFF2-40B4-BE49-F238E27FC236}">
                        <a16:creationId xmlns:a16="http://schemas.microsoft.com/office/drawing/2014/main" id="{9F5B573D-8A78-47A7-8085-2A2CF8A258CB}"/>
                      </a:ext>
                    </a:extLst>
                  </p:cNvPr>
                  <p:cNvSpPr/>
                  <p:nvPr/>
                </p:nvSpPr>
                <p:spPr>
                  <a:xfrm>
                    <a:off x="7166038" y="1921668"/>
                    <a:ext cx="62769" cy="60579"/>
                  </a:xfrm>
                  <a:custGeom>
                    <a:avLst/>
                    <a:gdLst>
                      <a:gd name="connsiteX0" fmla="*/ 0 w 62769"/>
                      <a:gd name="connsiteY0" fmla="*/ 24479 h 60579"/>
                      <a:gd name="connsiteX1" fmla="*/ 36100 w 62769"/>
                      <a:gd name="connsiteY1" fmla="*/ 60579 h 60579"/>
                      <a:gd name="connsiteX2" fmla="*/ 62770 w 62769"/>
                      <a:gd name="connsiteY2" fmla="*/ 48863 h 60579"/>
                      <a:gd name="connsiteX3" fmla="*/ 9525 w 62769"/>
                      <a:gd name="connsiteY3" fmla="*/ 0 h 60579"/>
                      <a:gd name="connsiteX4" fmla="*/ 0 w 62769"/>
                      <a:gd name="connsiteY4" fmla="*/ 24479 h 60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9" h="60579">
                        <a:moveTo>
                          <a:pt x="0" y="24479"/>
                        </a:moveTo>
                        <a:cubicBezTo>
                          <a:pt x="0" y="44387"/>
                          <a:pt x="16193" y="60579"/>
                          <a:pt x="36100" y="60579"/>
                        </a:cubicBezTo>
                        <a:cubicBezTo>
                          <a:pt x="46577" y="60579"/>
                          <a:pt x="56102" y="56007"/>
                          <a:pt x="62770" y="48863"/>
                        </a:cubicBezTo>
                        <a:cubicBezTo>
                          <a:pt x="45053" y="33338"/>
                          <a:pt x="27337" y="17050"/>
                          <a:pt x="9525" y="0"/>
                        </a:cubicBezTo>
                        <a:cubicBezTo>
                          <a:pt x="3715" y="6477"/>
                          <a:pt x="0" y="15050"/>
                          <a:pt x="0" y="24479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2" name="Freeform: Shape 1931">
                    <a:extLst>
                      <a:ext uri="{FF2B5EF4-FFF2-40B4-BE49-F238E27FC236}">
                        <a16:creationId xmlns:a16="http://schemas.microsoft.com/office/drawing/2014/main" id="{0045B737-6F2C-48D5-A505-ADC65D9C9A7B}"/>
                      </a:ext>
                    </a:extLst>
                  </p:cNvPr>
                  <p:cNvSpPr/>
                  <p:nvPr/>
                </p:nvSpPr>
                <p:spPr>
                  <a:xfrm>
                    <a:off x="7059072" y="1910047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3" name="Freeform: Shape 1932">
                    <a:extLst>
                      <a:ext uri="{FF2B5EF4-FFF2-40B4-BE49-F238E27FC236}">
                        <a16:creationId xmlns:a16="http://schemas.microsoft.com/office/drawing/2014/main" id="{B698E179-5FAC-4906-A90E-3DAA521B9988}"/>
                      </a:ext>
                    </a:extLst>
                  </p:cNvPr>
                  <p:cNvSpPr/>
                  <p:nvPr/>
                </p:nvSpPr>
                <p:spPr>
                  <a:xfrm>
                    <a:off x="6952202" y="1910047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3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3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4" name="Freeform: Shape 1933">
                    <a:extLst>
                      <a:ext uri="{FF2B5EF4-FFF2-40B4-BE49-F238E27FC236}">
                        <a16:creationId xmlns:a16="http://schemas.microsoft.com/office/drawing/2014/main" id="{4CA0DDD0-DDFF-47FC-AB82-6B6904671FA5}"/>
                      </a:ext>
                    </a:extLst>
                  </p:cNvPr>
                  <p:cNvSpPr/>
                  <p:nvPr/>
                </p:nvSpPr>
                <p:spPr>
                  <a:xfrm>
                    <a:off x="6845236" y="1910047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3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3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5" name="Freeform: Shape 1934">
                    <a:extLst>
                      <a:ext uri="{FF2B5EF4-FFF2-40B4-BE49-F238E27FC236}">
                        <a16:creationId xmlns:a16="http://schemas.microsoft.com/office/drawing/2014/main" id="{322663CB-B293-41AE-8629-2BEAC549DC75}"/>
                      </a:ext>
                    </a:extLst>
                  </p:cNvPr>
                  <p:cNvSpPr/>
                  <p:nvPr/>
                </p:nvSpPr>
                <p:spPr>
                  <a:xfrm>
                    <a:off x="6738175" y="1910047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3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3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6" name="Freeform: Shape 1935">
                    <a:extLst>
                      <a:ext uri="{FF2B5EF4-FFF2-40B4-BE49-F238E27FC236}">
                        <a16:creationId xmlns:a16="http://schemas.microsoft.com/office/drawing/2014/main" id="{61226394-ABB4-4ED2-BCB4-51DAA56AAA71}"/>
                      </a:ext>
                    </a:extLst>
                  </p:cNvPr>
                  <p:cNvSpPr/>
                  <p:nvPr/>
                </p:nvSpPr>
                <p:spPr>
                  <a:xfrm>
                    <a:off x="6631209" y="1910047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200"/>
                          <a:pt x="36100" y="72200"/>
                        </a:cubicBezTo>
                        <a:cubicBezTo>
                          <a:pt x="16162" y="72200"/>
                          <a:pt x="0" y="56037"/>
                          <a:pt x="0" y="36100"/>
                        </a:cubicBezTo>
                        <a:cubicBezTo>
                          <a:pt x="0" y="16163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3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7" name="Freeform: Shape 1936">
                    <a:extLst>
                      <a:ext uri="{FF2B5EF4-FFF2-40B4-BE49-F238E27FC236}">
                        <a16:creationId xmlns:a16="http://schemas.microsoft.com/office/drawing/2014/main" id="{81E14D03-D7FB-4872-A626-9D5E3182C3C0}"/>
                      </a:ext>
                    </a:extLst>
                  </p:cNvPr>
                  <p:cNvSpPr/>
                  <p:nvPr/>
                </p:nvSpPr>
                <p:spPr>
                  <a:xfrm>
                    <a:off x="6536435" y="1910047"/>
                    <a:ext cx="60007" cy="47910"/>
                  </a:xfrm>
                  <a:custGeom>
                    <a:avLst/>
                    <a:gdLst>
                      <a:gd name="connsiteX0" fmla="*/ 0 w 60007"/>
                      <a:gd name="connsiteY0" fmla="*/ 9049 h 47910"/>
                      <a:gd name="connsiteX1" fmla="*/ 58007 w 60007"/>
                      <a:gd name="connsiteY1" fmla="*/ 47911 h 47910"/>
                      <a:gd name="connsiteX2" fmla="*/ 60008 w 60007"/>
                      <a:gd name="connsiteY2" fmla="*/ 36100 h 47910"/>
                      <a:gd name="connsiteX3" fmla="*/ 23908 w 60007"/>
                      <a:gd name="connsiteY3" fmla="*/ 0 h 47910"/>
                      <a:gd name="connsiteX4" fmla="*/ 0 w 60007"/>
                      <a:gd name="connsiteY4" fmla="*/ 9049 h 47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007" h="47910">
                        <a:moveTo>
                          <a:pt x="0" y="9049"/>
                        </a:moveTo>
                        <a:cubicBezTo>
                          <a:pt x="18860" y="21431"/>
                          <a:pt x="38195" y="34385"/>
                          <a:pt x="58007" y="47911"/>
                        </a:cubicBezTo>
                        <a:cubicBezTo>
                          <a:pt x="59341" y="44196"/>
                          <a:pt x="60008" y="40196"/>
                          <a:pt x="60008" y="36100"/>
                        </a:cubicBezTo>
                        <a:cubicBezTo>
                          <a:pt x="60008" y="16192"/>
                          <a:pt x="43910" y="0"/>
                          <a:pt x="23908" y="0"/>
                        </a:cubicBezTo>
                        <a:cubicBezTo>
                          <a:pt x="14764" y="0"/>
                          <a:pt x="6382" y="3429"/>
                          <a:pt x="0" y="9049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1" name="Graphic 1649">
                  <a:extLst>
                    <a:ext uri="{FF2B5EF4-FFF2-40B4-BE49-F238E27FC236}">
                      <a16:creationId xmlns:a16="http://schemas.microsoft.com/office/drawing/2014/main" id="{1462E2C2-5809-469F-B769-CF00CF9072AC}"/>
                    </a:ext>
                  </a:extLst>
                </p:cNvPr>
                <p:cNvGrpSpPr/>
                <p:nvPr/>
              </p:nvGrpSpPr>
              <p:grpSpPr>
                <a:xfrm>
                  <a:off x="6695027" y="2017013"/>
                  <a:ext cx="1979294" cy="72294"/>
                  <a:chOff x="6695027" y="2017013"/>
                  <a:chExt cx="1979294" cy="72294"/>
                </a:xfrm>
                <a:solidFill>
                  <a:srgbClr val="F26B42"/>
                </a:solidFill>
              </p:grpSpPr>
              <p:sp>
                <p:nvSpPr>
                  <p:cNvPr id="1910" name="Freeform: Shape 1909">
                    <a:extLst>
                      <a:ext uri="{FF2B5EF4-FFF2-40B4-BE49-F238E27FC236}">
                        <a16:creationId xmlns:a16="http://schemas.microsoft.com/office/drawing/2014/main" id="{24BADEF0-849D-4E14-BBB3-F1C32CDC7082}"/>
                      </a:ext>
                    </a:extLst>
                  </p:cNvPr>
                  <p:cNvSpPr/>
                  <p:nvPr/>
                </p:nvSpPr>
                <p:spPr>
                  <a:xfrm>
                    <a:off x="8610123" y="2034158"/>
                    <a:ext cx="64198" cy="55054"/>
                  </a:xfrm>
                  <a:custGeom>
                    <a:avLst/>
                    <a:gdLst>
                      <a:gd name="connsiteX0" fmla="*/ 0 w 64198"/>
                      <a:gd name="connsiteY0" fmla="*/ 18955 h 55054"/>
                      <a:gd name="connsiteX1" fmla="*/ 36100 w 64198"/>
                      <a:gd name="connsiteY1" fmla="*/ 55054 h 55054"/>
                      <a:gd name="connsiteX2" fmla="*/ 64198 w 64198"/>
                      <a:gd name="connsiteY2" fmla="*/ 41624 h 55054"/>
                      <a:gd name="connsiteX3" fmla="*/ 5334 w 64198"/>
                      <a:gd name="connsiteY3" fmla="*/ 0 h 55054"/>
                      <a:gd name="connsiteX4" fmla="*/ 0 w 64198"/>
                      <a:gd name="connsiteY4" fmla="*/ 18955 h 55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98" h="55054">
                        <a:moveTo>
                          <a:pt x="0" y="18955"/>
                        </a:moveTo>
                        <a:cubicBezTo>
                          <a:pt x="0" y="38862"/>
                          <a:pt x="16193" y="55054"/>
                          <a:pt x="36100" y="55054"/>
                        </a:cubicBezTo>
                        <a:cubicBezTo>
                          <a:pt x="47434" y="55054"/>
                          <a:pt x="57626" y="49816"/>
                          <a:pt x="64198" y="41624"/>
                        </a:cubicBezTo>
                        <a:cubicBezTo>
                          <a:pt x="44291" y="26289"/>
                          <a:pt x="24669" y="12478"/>
                          <a:pt x="5334" y="0"/>
                        </a:cubicBezTo>
                        <a:cubicBezTo>
                          <a:pt x="2000" y="5525"/>
                          <a:pt x="0" y="12002"/>
                          <a:pt x="0" y="1895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1" name="Freeform: Shape 1910">
                    <a:extLst>
                      <a:ext uri="{FF2B5EF4-FFF2-40B4-BE49-F238E27FC236}">
                        <a16:creationId xmlns:a16="http://schemas.microsoft.com/office/drawing/2014/main" id="{DD33D5FB-C44E-4CBB-8030-28C6C084B8AA}"/>
                      </a:ext>
                    </a:extLst>
                  </p:cNvPr>
                  <p:cNvSpPr/>
                  <p:nvPr/>
                </p:nvSpPr>
                <p:spPr>
                  <a:xfrm>
                    <a:off x="8503158" y="2017013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3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3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2" name="Freeform: Shape 1911">
                    <a:extLst>
                      <a:ext uri="{FF2B5EF4-FFF2-40B4-BE49-F238E27FC236}">
                        <a16:creationId xmlns:a16="http://schemas.microsoft.com/office/drawing/2014/main" id="{7BC6D818-EF31-4200-B25B-FF907F0A9823}"/>
                      </a:ext>
                    </a:extLst>
                  </p:cNvPr>
                  <p:cNvSpPr/>
                  <p:nvPr/>
                </p:nvSpPr>
                <p:spPr>
                  <a:xfrm>
                    <a:off x="8396192" y="2017013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3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3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3" name="Freeform: Shape 1912">
                    <a:extLst>
                      <a:ext uri="{FF2B5EF4-FFF2-40B4-BE49-F238E27FC236}">
                        <a16:creationId xmlns:a16="http://schemas.microsoft.com/office/drawing/2014/main" id="{F41721B9-9E77-4573-A3D4-872632433FB7}"/>
                      </a:ext>
                    </a:extLst>
                  </p:cNvPr>
                  <p:cNvSpPr/>
                  <p:nvPr/>
                </p:nvSpPr>
                <p:spPr>
                  <a:xfrm>
                    <a:off x="8289226" y="2017013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2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3"/>
                          <a:pt x="56007" y="0"/>
                          <a:pt x="36100" y="0"/>
                        </a:cubicBezTo>
                        <a:cubicBezTo>
                          <a:pt x="16192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4" name="Freeform: Shape 1913">
                    <a:extLst>
                      <a:ext uri="{FF2B5EF4-FFF2-40B4-BE49-F238E27FC236}">
                        <a16:creationId xmlns:a16="http://schemas.microsoft.com/office/drawing/2014/main" id="{90A9D439-E45E-47BF-8E8F-D405EC2312D6}"/>
                      </a:ext>
                    </a:extLst>
                  </p:cNvPr>
                  <p:cNvSpPr/>
                  <p:nvPr/>
                </p:nvSpPr>
                <p:spPr>
                  <a:xfrm>
                    <a:off x="8182260" y="2017013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199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199" y="56007"/>
                          <a:pt x="72199" y="36100"/>
                        </a:cubicBezTo>
                        <a:cubicBezTo>
                          <a:pt x="72199" y="16193"/>
                          <a:pt x="56007" y="0"/>
                          <a:pt x="36100" y="0"/>
                        </a:cubicBezTo>
                        <a:cubicBezTo>
                          <a:pt x="16193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5" name="Freeform: Shape 1914">
                    <a:extLst>
                      <a:ext uri="{FF2B5EF4-FFF2-40B4-BE49-F238E27FC236}">
                        <a16:creationId xmlns:a16="http://schemas.microsoft.com/office/drawing/2014/main" id="{56627853-CAF8-4FAA-8FEE-E3349B2BF7AD}"/>
                      </a:ext>
                    </a:extLst>
                  </p:cNvPr>
                  <p:cNvSpPr/>
                  <p:nvPr/>
                </p:nvSpPr>
                <p:spPr>
                  <a:xfrm>
                    <a:off x="8075294" y="2017013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3"/>
                          <a:pt x="56007" y="0"/>
                          <a:pt x="36100" y="0"/>
                        </a:cubicBezTo>
                        <a:cubicBezTo>
                          <a:pt x="16193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6" name="Freeform: Shape 1915">
                    <a:extLst>
                      <a:ext uri="{FF2B5EF4-FFF2-40B4-BE49-F238E27FC236}">
                        <a16:creationId xmlns:a16="http://schemas.microsoft.com/office/drawing/2014/main" id="{16D0F0EA-A017-4D56-A51C-0DCEC6F78E26}"/>
                      </a:ext>
                    </a:extLst>
                  </p:cNvPr>
                  <p:cNvSpPr/>
                  <p:nvPr/>
                </p:nvSpPr>
                <p:spPr>
                  <a:xfrm>
                    <a:off x="7968329" y="2017013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199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2" y="72200"/>
                          <a:pt x="36100" y="72200"/>
                        </a:cubicBezTo>
                        <a:cubicBezTo>
                          <a:pt x="56007" y="72200"/>
                          <a:pt x="72199" y="56007"/>
                          <a:pt x="72199" y="36100"/>
                        </a:cubicBezTo>
                        <a:cubicBezTo>
                          <a:pt x="72199" y="16193"/>
                          <a:pt x="56007" y="0"/>
                          <a:pt x="36100" y="0"/>
                        </a:cubicBezTo>
                        <a:cubicBezTo>
                          <a:pt x="16192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7" name="Freeform: Shape 1916">
                    <a:extLst>
                      <a:ext uri="{FF2B5EF4-FFF2-40B4-BE49-F238E27FC236}">
                        <a16:creationId xmlns:a16="http://schemas.microsoft.com/office/drawing/2014/main" id="{267EB27C-0F09-40A0-B18E-E714DB387258}"/>
                      </a:ext>
                    </a:extLst>
                  </p:cNvPr>
                  <p:cNvSpPr/>
                  <p:nvPr/>
                </p:nvSpPr>
                <p:spPr>
                  <a:xfrm>
                    <a:off x="7861363" y="2022061"/>
                    <a:ext cx="72199" cy="67151"/>
                  </a:xfrm>
                  <a:custGeom>
                    <a:avLst/>
                    <a:gdLst>
                      <a:gd name="connsiteX0" fmla="*/ 0 w 72199"/>
                      <a:gd name="connsiteY0" fmla="*/ 31052 h 67151"/>
                      <a:gd name="connsiteX1" fmla="*/ 36100 w 72199"/>
                      <a:gd name="connsiteY1" fmla="*/ 67151 h 67151"/>
                      <a:gd name="connsiteX2" fmla="*/ 72200 w 72199"/>
                      <a:gd name="connsiteY2" fmla="*/ 31052 h 67151"/>
                      <a:gd name="connsiteX3" fmla="*/ 54483 w 72199"/>
                      <a:gd name="connsiteY3" fmla="*/ 0 h 67151"/>
                      <a:gd name="connsiteX4" fmla="*/ 2000 w 72199"/>
                      <a:gd name="connsiteY4" fmla="*/ 19241 h 67151"/>
                      <a:gd name="connsiteX5" fmla="*/ 2000 w 72199"/>
                      <a:gd name="connsiteY5" fmla="*/ 19241 h 67151"/>
                      <a:gd name="connsiteX6" fmla="*/ 0 w 72199"/>
                      <a:gd name="connsiteY6" fmla="*/ 31052 h 67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199" h="67151">
                        <a:moveTo>
                          <a:pt x="0" y="31052"/>
                        </a:moveTo>
                        <a:cubicBezTo>
                          <a:pt x="0" y="50959"/>
                          <a:pt x="16193" y="67151"/>
                          <a:pt x="36100" y="67151"/>
                        </a:cubicBezTo>
                        <a:cubicBezTo>
                          <a:pt x="56007" y="67151"/>
                          <a:pt x="72200" y="50959"/>
                          <a:pt x="72200" y="31052"/>
                        </a:cubicBezTo>
                        <a:cubicBezTo>
                          <a:pt x="72200" y="17812"/>
                          <a:pt x="65151" y="6287"/>
                          <a:pt x="54483" y="0"/>
                        </a:cubicBezTo>
                        <a:cubicBezTo>
                          <a:pt x="37052" y="6382"/>
                          <a:pt x="19526" y="12859"/>
                          <a:pt x="2000" y="19241"/>
                        </a:cubicBezTo>
                        <a:lnTo>
                          <a:pt x="2000" y="19241"/>
                        </a:lnTo>
                        <a:cubicBezTo>
                          <a:pt x="762" y="22860"/>
                          <a:pt x="0" y="26861"/>
                          <a:pt x="0" y="31052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8" name="Freeform: Shape 1917">
                    <a:extLst>
                      <a:ext uri="{FF2B5EF4-FFF2-40B4-BE49-F238E27FC236}">
                        <a16:creationId xmlns:a16="http://schemas.microsoft.com/office/drawing/2014/main" id="{7294E5F5-0A9D-4238-84AE-DDD36463B866}"/>
                      </a:ext>
                    </a:extLst>
                  </p:cNvPr>
                  <p:cNvSpPr/>
                  <p:nvPr/>
                </p:nvSpPr>
                <p:spPr>
                  <a:xfrm>
                    <a:off x="7762017" y="2054351"/>
                    <a:ext cx="64579" cy="34956"/>
                  </a:xfrm>
                  <a:custGeom>
                    <a:avLst/>
                    <a:gdLst>
                      <a:gd name="connsiteX0" fmla="*/ 0 w 64579"/>
                      <a:gd name="connsiteY0" fmla="*/ 20955 h 34956"/>
                      <a:gd name="connsiteX1" fmla="*/ 28480 w 64579"/>
                      <a:gd name="connsiteY1" fmla="*/ 34957 h 34956"/>
                      <a:gd name="connsiteX2" fmla="*/ 64579 w 64579"/>
                      <a:gd name="connsiteY2" fmla="*/ 0 h 34956"/>
                      <a:gd name="connsiteX3" fmla="*/ 0 w 64579"/>
                      <a:gd name="connsiteY3" fmla="*/ 20955 h 3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579" h="34956">
                        <a:moveTo>
                          <a:pt x="0" y="20955"/>
                        </a:moveTo>
                        <a:cubicBezTo>
                          <a:pt x="6667" y="29432"/>
                          <a:pt x="16954" y="34957"/>
                          <a:pt x="28480" y="34957"/>
                        </a:cubicBezTo>
                        <a:cubicBezTo>
                          <a:pt x="48006" y="34957"/>
                          <a:pt x="64008" y="19431"/>
                          <a:pt x="64579" y="0"/>
                        </a:cubicBezTo>
                        <a:cubicBezTo>
                          <a:pt x="43244" y="7334"/>
                          <a:pt x="21717" y="14383"/>
                          <a:pt x="0" y="2095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9" name="Freeform: Shape 1918">
                    <a:extLst>
                      <a:ext uri="{FF2B5EF4-FFF2-40B4-BE49-F238E27FC236}">
                        <a16:creationId xmlns:a16="http://schemas.microsoft.com/office/drawing/2014/main" id="{0B11F625-DBC7-44AB-8527-F0601C4ADE73}"/>
                      </a:ext>
                    </a:extLst>
                  </p:cNvPr>
                  <p:cNvSpPr/>
                  <p:nvPr/>
                </p:nvSpPr>
                <p:spPr>
                  <a:xfrm>
                    <a:off x="7326534" y="2045493"/>
                    <a:ext cx="61722" cy="43719"/>
                  </a:xfrm>
                  <a:custGeom>
                    <a:avLst/>
                    <a:gdLst>
                      <a:gd name="connsiteX0" fmla="*/ 0 w 61722"/>
                      <a:gd name="connsiteY0" fmla="*/ 7620 h 43719"/>
                      <a:gd name="connsiteX1" fmla="*/ 36100 w 61722"/>
                      <a:gd name="connsiteY1" fmla="*/ 43720 h 43719"/>
                      <a:gd name="connsiteX2" fmla="*/ 61722 w 61722"/>
                      <a:gd name="connsiteY2" fmla="*/ 33052 h 43719"/>
                      <a:gd name="connsiteX3" fmla="*/ 762 w 61722"/>
                      <a:gd name="connsiteY3" fmla="*/ 0 h 43719"/>
                      <a:gd name="connsiteX4" fmla="*/ 0 w 61722"/>
                      <a:gd name="connsiteY4" fmla="*/ 7620 h 43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722" h="43719">
                        <a:moveTo>
                          <a:pt x="0" y="7620"/>
                        </a:moveTo>
                        <a:cubicBezTo>
                          <a:pt x="0" y="27527"/>
                          <a:pt x="16193" y="43720"/>
                          <a:pt x="36100" y="43720"/>
                        </a:cubicBezTo>
                        <a:cubicBezTo>
                          <a:pt x="46101" y="43720"/>
                          <a:pt x="55245" y="39624"/>
                          <a:pt x="61722" y="33052"/>
                        </a:cubicBezTo>
                        <a:cubicBezTo>
                          <a:pt x="40862" y="23622"/>
                          <a:pt x="20574" y="12478"/>
                          <a:pt x="762" y="0"/>
                        </a:cubicBezTo>
                        <a:cubicBezTo>
                          <a:pt x="286" y="2476"/>
                          <a:pt x="0" y="5048"/>
                          <a:pt x="0" y="762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0" name="Freeform: Shape 1919">
                    <a:extLst>
                      <a:ext uri="{FF2B5EF4-FFF2-40B4-BE49-F238E27FC236}">
                        <a16:creationId xmlns:a16="http://schemas.microsoft.com/office/drawing/2014/main" id="{16E49435-7531-49BD-AA14-3E969C27404B}"/>
                      </a:ext>
                    </a:extLst>
                  </p:cNvPr>
                  <p:cNvSpPr/>
                  <p:nvPr/>
                </p:nvSpPr>
                <p:spPr>
                  <a:xfrm>
                    <a:off x="7219568" y="2017013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3"/>
                          <a:pt x="56007" y="0"/>
                          <a:pt x="36100" y="0"/>
                        </a:cubicBezTo>
                        <a:cubicBezTo>
                          <a:pt x="16193" y="0"/>
                          <a:pt x="0" y="16193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1" name="Freeform: Shape 1920">
                    <a:extLst>
                      <a:ext uri="{FF2B5EF4-FFF2-40B4-BE49-F238E27FC236}">
                        <a16:creationId xmlns:a16="http://schemas.microsoft.com/office/drawing/2014/main" id="{EEE15E04-5D51-41F3-A96C-95E2781EFE9D}"/>
                      </a:ext>
                    </a:extLst>
                  </p:cNvPr>
                  <p:cNvSpPr/>
                  <p:nvPr/>
                </p:nvSpPr>
                <p:spPr>
                  <a:xfrm>
                    <a:off x="7112603" y="2017013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2" name="Freeform: Shape 1921">
                    <a:extLst>
                      <a:ext uri="{FF2B5EF4-FFF2-40B4-BE49-F238E27FC236}">
                        <a16:creationId xmlns:a16="http://schemas.microsoft.com/office/drawing/2014/main" id="{54398E4F-36D5-4CEB-AA95-6FFDDD5AA9E1}"/>
                      </a:ext>
                    </a:extLst>
                  </p:cNvPr>
                  <p:cNvSpPr/>
                  <p:nvPr/>
                </p:nvSpPr>
                <p:spPr>
                  <a:xfrm>
                    <a:off x="7005637" y="2017013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3" name="Freeform: Shape 1922">
                    <a:extLst>
                      <a:ext uri="{FF2B5EF4-FFF2-40B4-BE49-F238E27FC236}">
                        <a16:creationId xmlns:a16="http://schemas.microsoft.com/office/drawing/2014/main" id="{7B4836AC-FD07-4999-A22A-5E6B2F21FB79}"/>
                      </a:ext>
                    </a:extLst>
                  </p:cNvPr>
                  <p:cNvSpPr/>
                  <p:nvPr/>
                </p:nvSpPr>
                <p:spPr>
                  <a:xfrm>
                    <a:off x="6898671" y="2017013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4" name="Freeform: Shape 1923">
                    <a:extLst>
                      <a:ext uri="{FF2B5EF4-FFF2-40B4-BE49-F238E27FC236}">
                        <a16:creationId xmlns:a16="http://schemas.microsoft.com/office/drawing/2014/main" id="{45AF685D-99FA-4E4D-A4CF-3BA2A4416413}"/>
                      </a:ext>
                    </a:extLst>
                  </p:cNvPr>
                  <p:cNvSpPr/>
                  <p:nvPr/>
                </p:nvSpPr>
                <p:spPr>
                  <a:xfrm>
                    <a:off x="6791706" y="2017013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5" name="Freeform: Shape 1924">
                    <a:extLst>
                      <a:ext uri="{FF2B5EF4-FFF2-40B4-BE49-F238E27FC236}">
                        <a16:creationId xmlns:a16="http://schemas.microsoft.com/office/drawing/2014/main" id="{E5C9774D-49BD-4B65-A5D2-AED161595CEB}"/>
                      </a:ext>
                    </a:extLst>
                  </p:cNvPr>
                  <p:cNvSpPr/>
                  <p:nvPr/>
                </p:nvSpPr>
                <p:spPr>
                  <a:xfrm>
                    <a:off x="6695027" y="2017013"/>
                    <a:ext cx="61817" cy="52482"/>
                  </a:xfrm>
                  <a:custGeom>
                    <a:avLst/>
                    <a:gdLst>
                      <a:gd name="connsiteX0" fmla="*/ 0 w 61817"/>
                      <a:gd name="connsiteY0" fmla="*/ 10763 h 52482"/>
                      <a:gd name="connsiteX1" fmla="*/ 57912 w 61817"/>
                      <a:gd name="connsiteY1" fmla="*/ 52483 h 52482"/>
                      <a:gd name="connsiteX2" fmla="*/ 61817 w 61817"/>
                      <a:gd name="connsiteY2" fmla="*/ 36100 h 52482"/>
                      <a:gd name="connsiteX3" fmla="*/ 25717 w 61817"/>
                      <a:gd name="connsiteY3" fmla="*/ 0 h 52482"/>
                      <a:gd name="connsiteX4" fmla="*/ 0 w 61817"/>
                      <a:gd name="connsiteY4" fmla="*/ 10763 h 52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817" h="52482">
                        <a:moveTo>
                          <a:pt x="0" y="10763"/>
                        </a:moveTo>
                        <a:cubicBezTo>
                          <a:pt x="18859" y="24194"/>
                          <a:pt x="38195" y="38100"/>
                          <a:pt x="57912" y="52483"/>
                        </a:cubicBezTo>
                        <a:cubicBezTo>
                          <a:pt x="60388" y="47625"/>
                          <a:pt x="61817" y="42005"/>
                          <a:pt x="61817" y="36100"/>
                        </a:cubicBezTo>
                        <a:cubicBezTo>
                          <a:pt x="61817" y="16193"/>
                          <a:pt x="45720" y="0"/>
                          <a:pt x="25717" y="0"/>
                        </a:cubicBezTo>
                        <a:cubicBezTo>
                          <a:pt x="15716" y="0"/>
                          <a:pt x="6572" y="4191"/>
                          <a:pt x="0" y="10763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2" name="Graphic 1649">
                  <a:extLst>
                    <a:ext uri="{FF2B5EF4-FFF2-40B4-BE49-F238E27FC236}">
                      <a16:creationId xmlns:a16="http://schemas.microsoft.com/office/drawing/2014/main" id="{2F56896F-74FF-41B2-8D10-0335BF43F376}"/>
                    </a:ext>
                  </a:extLst>
                </p:cNvPr>
                <p:cNvGrpSpPr/>
                <p:nvPr/>
              </p:nvGrpSpPr>
              <p:grpSpPr>
                <a:xfrm>
                  <a:off x="6850760" y="2123979"/>
                  <a:ext cx="1884997" cy="72199"/>
                  <a:chOff x="6850760" y="2123979"/>
                  <a:chExt cx="1884997" cy="72199"/>
                </a:xfrm>
                <a:solidFill>
                  <a:srgbClr val="F26B42"/>
                </a:solidFill>
              </p:grpSpPr>
              <p:sp>
                <p:nvSpPr>
                  <p:cNvPr id="1892" name="Freeform: Shape 1891">
                    <a:extLst>
                      <a:ext uri="{FF2B5EF4-FFF2-40B4-BE49-F238E27FC236}">
                        <a16:creationId xmlns:a16="http://schemas.microsoft.com/office/drawing/2014/main" id="{6C1B57E0-0F9E-4EDD-A16B-A34B8C0FECC0}"/>
                      </a:ext>
                    </a:extLst>
                  </p:cNvPr>
                  <p:cNvSpPr/>
                  <p:nvPr/>
                </p:nvSpPr>
                <p:spPr>
                  <a:xfrm>
                    <a:off x="8663654" y="2123979"/>
                    <a:ext cx="72104" cy="65627"/>
                  </a:xfrm>
                  <a:custGeom>
                    <a:avLst/>
                    <a:gdLst>
                      <a:gd name="connsiteX0" fmla="*/ 0 w 72104"/>
                      <a:gd name="connsiteY0" fmla="*/ 36100 h 65627"/>
                      <a:gd name="connsiteX1" fmla="*/ 15240 w 72104"/>
                      <a:gd name="connsiteY1" fmla="*/ 65627 h 65627"/>
                      <a:gd name="connsiteX2" fmla="*/ 72104 w 72104"/>
                      <a:gd name="connsiteY2" fmla="*/ 33909 h 65627"/>
                      <a:gd name="connsiteX3" fmla="*/ 36100 w 72104"/>
                      <a:gd name="connsiteY3" fmla="*/ 0 h 65627"/>
                      <a:gd name="connsiteX4" fmla="*/ 0 w 72104"/>
                      <a:gd name="connsiteY4" fmla="*/ 36100 h 65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04" h="65627">
                        <a:moveTo>
                          <a:pt x="0" y="36100"/>
                        </a:moveTo>
                        <a:cubicBezTo>
                          <a:pt x="0" y="48292"/>
                          <a:pt x="6001" y="59055"/>
                          <a:pt x="15240" y="65627"/>
                        </a:cubicBezTo>
                        <a:cubicBezTo>
                          <a:pt x="38671" y="50387"/>
                          <a:pt x="58198" y="40291"/>
                          <a:pt x="72104" y="33909"/>
                        </a:cubicBezTo>
                        <a:cubicBezTo>
                          <a:pt x="70961" y="15050"/>
                          <a:pt x="55245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3" name="Freeform: Shape 1892">
                    <a:extLst>
                      <a:ext uri="{FF2B5EF4-FFF2-40B4-BE49-F238E27FC236}">
                        <a16:creationId xmlns:a16="http://schemas.microsoft.com/office/drawing/2014/main" id="{0049EF13-EFA7-4552-BB4E-50D0BCB7B35D}"/>
                      </a:ext>
                    </a:extLst>
                  </p:cNvPr>
                  <p:cNvSpPr/>
                  <p:nvPr/>
                </p:nvSpPr>
                <p:spPr>
                  <a:xfrm>
                    <a:off x="8556688" y="2123979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3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3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4" name="Freeform: Shape 1893">
                    <a:extLst>
                      <a:ext uri="{FF2B5EF4-FFF2-40B4-BE49-F238E27FC236}">
                        <a16:creationId xmlns:a16="http://schemas.microsoft.com/office/drawing/2014/main" id="{4691648B-E912-4E0B-B8ED-2114DEA70B7E}"/>
                      </a:ext>
                    </a:extLst>
                  </p:cNvPr>
                  <p:cNvSpPr/>
                  <p:nvPr/>
                </p:nvSpPr>
                <p:spPr>
                  <a:xfrm>
                    <a:off x="8449722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5" name="Freeform: Shape 1894">
                    <a:extLst>
                      <a:ext uri="{FF2B5EF4-FFF2-40B4-BE49-F238E27FC236}">
                        <a16:creationId xmlns:a16="http://schemas.microsoft.com/office/drawing/2014/main" id="{A8296F06-887F-4827-A7CF-1879AC1EDC96}"/>
                      </a:ext>
                    </a:extLst>
                  </p:cNvPr>
                  <p:cNvSpPr/>
                  <p:nvPr/>
                </p:nvSpPr>
                <p:spPr>
                  <a:xfrm>
                    <a:off x="8342757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6" name="Freeform: Shape 1895">
                    <a:extLst>
                      <a:ext uri="{FF2B5EF4-FFF2-40B4-BE49-F238E27FC236}">
                        <a16:creationId xmlns:a16="http://schemas.microsoft.com/office/drawing/2014/main" id="{B0C08155-1F75-4DC4-A0B5-F8B881E8C991}"/>
                      </a:ext>
                    </a:extLst>
                  </p:cNvPr>
                  <p:cNvSpPr/>
                  <p:nvPr/>
                </p:nvSpPr>
                <p:spPr>
                  <a:xfrm>
                    <a:off x="8235791" y="2123979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099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099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099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099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7" name="Freeform: Shape 1896">
                    <a:extLst>
                      <a:ext uri="{FF2B5EF4-FFF2-40B4-BE49-F238E27FC236}">
                        <a16:creationId xmlns:a16="http://schemas.microsoft.com/office/drawing/2014/main" id="{F1E77BB8-8487-4B59-A582-A23A6A92566F}"/>
                      </a:ext>
                    </a:extLst>
                  </p:cNvPr>
                  <p:cNvSpPr/>
                  <p:nvPr/>
                </p:nvSpPr>
                <p:spPr>
                  <a:xfrm>
                    <a:off x="8128825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199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2" y="72200"/>
                          <a:pt x="36100" y="72200"/>
                        </a:cubicBezTo>
                        <a:cubicBezTo>
                          <a:pt x="56007" y="72200"/>
                          <a:pt x="72199" y="56007"/>
                          <a:pt x="72199" y="36100"/>
                        </a:cubicBezTo>
                        <a:cubicBezTo>
                          <a:pt x="72199" y="16192"/>
                          <a:pt x="56007" y="0"/>
                          <a:pt x="36100" y="0"/>
                        </a:cubicBezTo>
                        <a:cubicBezTo>
                          <a:pt x="16097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8" name="Freeform: Shape 1897">
                    <a:extLst>
                      <a:ext uri="{FF2B5EF4-FFF2-40B4-BE49-F238E27FC236}">
                        <a16:creationId xmlns:a16="http://schemas.microsoft.com/office/drawing/2014/main" id="{924A8C26-3CC4-471A-B736-DBA44C2E881E}"/>
                      </a:ext>
                    </a:extLst>
                  </p:cNvPr>
                  <p:cNvSpPr/>
                  <p:nvPr/>
                </p:nvSpPr>
                <p:spPr>
                  <a:xfrm>
                    <a:off x="8021859" y="2123979"/>
                    <a:ext cx="72199" cy="64484"/>
                  </a:xfrm>
                  <a:custGeom>
                    <a:avLst/>
                    <a:gdLst>
                      <a:gd name="connsiteX0" fmla="*/ 0 w 72199"/>
                      <a:gd name="connsiteY0" fmla="*/ 36100 h 64484"/>
                      <a:gd name="connsiteX1" fmla="*/ 1714 w 72199"/>
                      <a:gd name="connsiteY1" fmla="*/ 47244 h 64484"/>
                      <a:gd name="connsiteX2" fmla="*/ 58483 w 72199"/>
                      <a:gd name="connsiteY2" fmla="*/ 64484 h 64484"/>
                      <a:gd name="connsiteX3" fmla="*/ 72199 w 72199"/>
                      <a:gd name="connsiteY3" fmla="*/ 36100 h 64484"/>
                      <a:gd name="connsiteX4" fmla="*/ 36100 w 72199"/>
                      <a:gd name="connsiteY4" fmla="*/ 0 h 64484"/>
                      <a:gd name="connsiteX5" fmla="*/ 0 w 72199"/>
                      <a:gd name="connsiteY5" fmla="*/ 36100 h 64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64484">
                        <a:moveTo>
                          <a:pt x="0" y="36100"/>
                        </a:moveTo>
                        <a:cubicBezTo>
                          <a:pt x="0" y="40005"/>
                          <a:pt x="667" y="43720"/>
                          <a:pt x="1714" y="47244"/>
                        </a:cubicBezTo>
                        <a:cubicBezTo>
                          <a:pt x="21527" y="51435"/>
                          <a:pt x="40481" y="57340"/>
                          <a:pt x="58483" y="64484"/>
                        </a:cubicBezTo>
                        <a:cubicBezTo>
                          <a:pt x="66865" y="57817"/>
                          <a:pt x="72199" y="47625"/>
                          <a:pt x="72199" y="36100"/>
                        </a:cubicBezTo>
                        <a:cubicBezTo>
                          <a:pt x="72199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9" name="Freeform: Shape 1898">
                    <a:extLst>
                      <a:ext uri="{FF2B5EF4-FFF2-40B4-BE49-F238E27FC236}">
                        <a16:creationId xmlns:a16="http://schemas.microsoft.com/office/drawing/2014/main" id="{3F053C68-171D-407E-82B7-BCD1DA5BA28E}"/>
                      </a:ext>
                    </a:extLst>
                  </p:cNvPr>
                  <p:cNvSpPr/>
                  <p:nvPr/>
                </p:nvSpPr>
                <p:spPr>
                  <a:xfrm>
                    <a:off x="7914893" y="2123979"/>
                    <a:ext cx="72199" cy="41338"/>
                  </a:xfrm>
                  <a:custGeom>
                    <a:avLst/>
                    <a:gdLst>
                      <a:gd name="connsiteX0" fmla="*/ 0 w 72199"/>
                      <a:gd name="connsiteY0" fmla="*/ 36100 h 41338"/>
                      <a:gd name="connsiteX1" fmla="*/ 286 w 72199"/>
                      <a:gd name="connsiteY1" fmla="*/ 40576 h 41338"/>
                      <a:gd name="connsiteX2" fmla="*/ 71819 w 72199"/>
                      <a:gd name="connsiteY2" fmla="*/ 41338 h 41338"/>
                      <a:gd name="connsiteX3" fmla="*/ 72200 w 72199"/>
                      <a:gd name="connsiteY3" fmla="*/ 36100 h 41338"/>
                      <a:gd name="connsiteX4" fmla="*/ 36100 w 72199"/>
                      <a:gd name="connsiteY4" fmla="*/ 0 h 41338"/>
                      <a:gd name="connsiteX5" fmla="*/ 0 w 72199"/>
                      <a:gd name="connsiteY5" fmla="*/ 36100 h 41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199" h="41338">
                        <a:moveTo>
                          <a:pt x="0" y="36100"/>
                        </a:moveTo>
                        <a:cubicBezTo>
                          <a:pt x="0" y="37624"/>
                          <a:pt x="95" y="39052"/>
                          <a:pt x="286" y="40576"/>
                        </a:cubicBezTo>
                        <a:cubicBezTo>
                          <a:pt x="25241" y="38481"/>
                          <a:pt x="49054" y="38862"/>
                          <a:pt x="71819" y="41338"/>
                        </a:cubicBezTo>
                        <a:cubicBezTo>
                          <a:pt x="72104" y="39624"/>
                          <a:pt x="72200" y="37909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0" name="Freeform: Shape 1899">
                    <a:extLst>
                      <a:ext uri="{FF2B5EF4-FFF2-40B4-BE49-F238E27FC236}">
                        <a16:creationId xmlns:a16="http://schemas.microsoft.com/office/drawing/2014/main" id="{368DB296-C279-4269-8E90-C480675E2D95}"/>
                      </a:ext>
                    </a:extLst>
                  </p:cNvPr>
                  <p:cNvSpPr/>
                  <p:nvPr/>
                </p:nvSpPr>
                <p:spPr>
                  <a:xfrm>
                    <a:off x="7807928" y="2123979"/>
                    <a:ext cx="72199" cy="60197"/>
                  </a:xfrm>
                  <a:custGeom>
                    <a:avLst/>
                    <a:gdLst>
                      <a:gd name="connsiteX0" fmla="*/ 0 w 72199"/>
                      <a:gd name="connsiteY0" fmla="*/ 36100 h 60197"/>
                      <a:gd name="connsiteX1" fmla="*/ 9144 w 72199"/>
                      <a:gd name="connsiteY1" fmla="*/ 60198 h 60197"/>
                      <a:gd name="connsiteX2" fmla="*/ 12192 w 72199"/>
                      <a:gd name="connsiteY2" fmla="*/ 59246 h 60197"/>
                      <a:gd name="connsiteX3" fmla="*/ 71056 w 72199"/>
                      <a:gd name="connsiteY3" fmla="*/ 45148 h 60197"/>
                      <a:gd name="connsiteX4" fmla="*/ 72199 w 72199"/>
                      <a:gd name="connsiteY4" fmla="*/ 36100 h 60197"/>
                      <a:gd name="connsiteX5" fmla="*/ 36100 w 72199"/>
                      <a:gd name="connsiteY5" fmla="*/ 0 h 60197"/>
                      <a:gd name="connsiteX6" fmla="*/ 0 w 72199"/>
                      <a:gd name="connsiteY6" fmla="*/ 36100 h 6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199" h="60197">
                        <a:moveTo>
                          <a:pt x="0" y="36100"/>
                        </a:moveTo>
                        <a:cubicBezTo>
                          <a:pt x="0" y="45339"/>
                          <a:pt x="3524" y="53816"/>
                          <a:pt x="9144" y="60198"/>
                        </a:cubicBezTo>
                        <a:cubicBezTo>
                          <a:pt x="10192" y="59912"/>
                          <a:pt x="11144" y="59531"/>
                          <a:pt x="12192" y="59246"/>
                        </a:cubicBezTo>
                        <a:cubicBezTo>
                          <a:pt x="32480" y="52959"/>
                          <a:pt x="52006" y="48387"/>
                          <a:pt x="71056" y="45148"/>
                        </a:cubicBezTo>
                        <a:cubicBezTo>
                          <a:pt x="71818" y="42291"/>
                          <a:pt x="72199" y="39243"/>
                          <a:pt x="72199" y="36100"/>
                        </a:cubicBezTo>
                        <a:cubicBezTo>
                          <a:pt x="72199" y="16192"/>
                          <a:pt x="56007" y="0"/>
                          <a:pt x="36100" y="0"/>
                        </a:cubicBezTo>
                        <a:cubicBezTo>
                          <a:pt x="16192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1" name="Freeform: Shape 1900">
                    <a:extLst>
                      <a:ext uri="{FF2B5EF4-FFF2-40B4-BE49-F238E27FC236}">
                        <a16:creationId xmlns:a16="http://schemas.microsoft.com/office/drawing/2014/main" id="{DD16F6E9-E1C1-4B9F-9B8F-76EA37664264}"/>
                      </a:ext>
                    </a:extLst>
                  </p:cNvPr>
                  <p:cNvSpPr/>
                  <p:nvPr/>
                </p:nvSpPr>
                <p:spPr>
                  <a:xfrm>
                    <a:off x="7700962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199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199" y="56007"/>
                          <a:pt x="72199" y="36100"/>
                        </a:cubicBezTo>
                        <a:cubicBezTo>
                          <a:pt x="72199" y="16192"/>
                          <a:pt x="56007" y="0"/>
                          <a:pt x="36100" y="0"/>
                        </a:cubicBezTo>
                        <a:cubicBezTo>
                          <a:pt x="16097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2" name="Freeform: Shape 1901">
                    <a:extLst>
                      <a:ext uri="{FF2B5EF4-FFF2-40B4-BE49-F238E27FC236}">
                        <a16:creationId xmlns:a16="http://schemas.microsoft.com/office/drawing/2014/main" id="{D7D90124-0A8B-4297-AB6A-83B93E031433}"/>
                      </a:ext>
                    </a:extLst>
                  </p:cNvPr>
                  <p:cNvSpPr/>
                  <p:nvPr/>
                </p:nvSpPr>
                <p:spPr>
                  <a:xfrm>
                    <a:off x="7593996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097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3" name="Freeform: Shape 1902">
                    <a:extLst>
                      <a:ext uri="{FF2B5EF4-FFF2-40B4-BE49-F238E27FC236}">
                        <a16:creationId xmlns:a16="http://schemas.microsoft.com/office/drawing/2014/main" id="{B6568BEB-1764-4C28-9D65-4047E65F8B22}"/>
                      </a:ext>
                    </a:extLst>
                  </p:cNvPr>
                  <p:cNvSpPr/>
                  <p:nvPr/>
                </p:nvSpPr>
                <p:spPr>
                  <a:xfrm>
                    <a:off x="7487031" y="2123979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4" name="Freeform: Shape 1903">
                    <a:extLst>
                      <a:ext uri="{FF2B5EF4-FFF2-40B4-BE49-F238E27FC236}">
                        <a16:creationId xmlns:a16="http://schemas.microsoft.com/office/drawing/2014/main" id="{9D0D3D3B-F2C6-4584-97D3-7D299CF1B0EE}"/>
                      </a:ext>
                    </a:extLst>
                  </p:cNvPr>
                  <p:cNvSpPr/>
                  <p:nvPr/>
                </p:nvSpPr>
                <p:spPr>
                  <a:xfrm>
                    <a:off x="7380065" y="2123979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5" name="Freeform: Shape 1904">
                    <a:extLst>
                      <a:ext uri="{FF2B5EF4-FFF2-40B4-BE49-F238E27FC236}">
                        <a16:creationId xmlns:a16="http://schemas.microsoft.com/office/drawing/2014/main" id="{166BA852-2134-4F23-9DB4-D877F0B93696}"/>
                      </a:ext>
                    </a:extLst>
                  </p:cNvPr>
                  <p:cNvSpPr/>
                  <p:nvPr/>
                </p:nvSpPr>
                <p:spPr>
                  <a:xfrm>
                    <a:off x="7273099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6" name="Freeform: Shape 1905">
                    <a:extLst>
                      <a:ext uri="{FF2B5EF4-FFF2-40B4-BE49-F238E27FC236}">
                        <a16:creationId xmlns:a16="http://schemas.microsoft.com/office/drawing/2014/main" id="{8FE58296-B559-4B01-85D2-273EDAD18813}"/>
                      </a:ext>
                    </a:extLst>
                  </p:cNvPr>
                  <p:cNvSpPr/>
                  <p:nvPr/>
                </p:nvSpPr>
                <p:spPr>
                  <a:xfrm>
                    <a:off x="7166133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199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2" y="72200"/>
                          <a:pt x="36100" y="72200"/>
                        </a:cubicBezTo>
                        <a:cubicBezTo>
                          <a:pt x="56007" y="72200"/>
                          <a:pt x="72199" y="56007"/>
                          <a:pt x="72199" y="36100"/>
                        </a:cubicBezTo>
                        <a:cubicBezTo>
                          <a:pt x="72199" y="16192"/>
                          <a:pt x="56007" y="0"/>
                          <a:pt x="36100" y="0"/>
                        </a:cubicBezTo>
                        <a:cubicBezTo>
                          <a:pt x="16097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7" name="Freeform: Shape 1906">
                    <a:extLst>
                      <a:ext uri="{FF2B5EF4-FFF2-40B4-BE49-F238E27FC236}">
                        <a16:creationId xmlns:a16="http://schemas.microsoft.com/office/drawing/2014/main" id="{1F1EA0A4-36F7-48B2-ACE2-1E85E37F8A94}"/>
                      </a:ext>
                    </a:extLst>
                  </p:cNvPr>
                  <p:cNvSpPr/>
                  <p:nvPr/>
                </p:nvSpPr>
                <p:spPr>
                  <a:xfrm>
                    <a:off x="7059072" y="2123979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8" name="Freeform: Shape 1907">
                    <a:extLst>
                      <a:ext uri="{FF2B5EF4-FFF2-40B4-BE49-F238E27FC236}">
                        <a16:creationId xmlns:a16="http://schemas.microsoft.com/office/drawing/2014/main" id="{B2BEB18A-AE7D-4A14-84D7-F410F9F2DB52}"/>
                      </a:ext>
                    </a:extLst>
                  </p:cNvPr>
                  <p:cNvSpPr/>
                  <p:nvPr/>
                </p:nvSpPr>
                <p:spPr>
                  <a:xfrm>
                    <a:off x="6952202" y="2123979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9" name="Freeform: Shape 1908">
                    <a:extLst>
                      <a:ext uri="{FF2B5EF4-FFF2-40B4-BE49-F238E27FC236}">
                        <a16:creationId xmlns:a16="http://schemas.microsoft.com/office/drawing/2014/main" id="{5F3FDEA0-FA5B-4C78-A666-A54C1B4186B6}"/>
                      </a:ext>
                    </a:extLst>
                  </p:cNvPr>
                  <p:cNvSpPr/>
                  <p:nvPr/>
                </p:nvSpPr>
                <p:spPr>
                  <a:xfrm>
                    <a:off x="6850760" y="2123979"/>
                    <a:ext cx="66675" cy="57626"/>
                  </a:xfrm>
                  <a:custGeom>
                    <a:avLst/>
                    <a:gdLst>
                      <a:gd name="connsiteX0" fmla="*/ 0 w 66675"/>
                      <a:gd name="connsiteY0" fmla="*/ 16859 h 57626"/>
                      <a:gd name="connsiteX1" fmla="*/ 59531 w 66675"/>
                      <a:gd name="connsiteY1" fmla="*/ 57626 h 57626"/>
                      <a:gd name="connsiteX2" fmla="*/ 66675 w 66675"/>
                      <a:gd name="connsiteY2" fmla="*/ 36100 h 57626"/>
                      <a:gd name="connsiteX3" fmla="*/ 30575 w 66675"/>
                      <a:gd name="connsiteY3" fmla="*/ 0 h 57626"/>
                      <a:gd name="connsiteX4" fmla="*/ 0 w 66675"/>
                      <a:gd name="connsiteY4" fmla="*/ 16859 h 57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75" h="57626">
                        <a:moveTo>
                          <a:pt x="0" y="16859"/>
                        </a:moveTo>
                        <a:cubicBezTo>
                          <a:pt x="20479" y="31432"/>
                          <a:pt x="40291" y="44958"/>
                          <a:pt x="59531" y="57626"/>
                        </a:cubicBezTo>
                        <a:cubicBezTo>
                          <a:pt x="64008" y="51625"/>
                          <a:pt x="66675" y="44101"/>
                          <a:pt x="66675" y="36100"/>
                        </a:cubicBezTo>
                        <a:cubicBezTo>
                          <a:pt x="66675" y="16192"/>
                          <a:pt x="50483" y="0"/>
                          <a:pt x="30575" y="0"/>
                        </a:cubicBezTo>
                        <a:cubicBezTo>
                          <a:pt x="17621" y="0"/>
                          <a:pt x="6382" y="6763"/>
                          <a:pt x="0" y="16859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3" name="Graphic 1649">
                  <a:extLst>
                    <a:ext uri="{FF2B5EF4-FFF2-40B4-BE49-F238E27FC236}">
                      <a16:creationId xmlns:a16="http://schemas.microsoft.com/office/drawing/2014/main" id="{36EEB639-F70F-4B44-8A24-B1CFE9BE6BE8}"/>
                    </a:ext>
                  </a:extLst>
                </p:cNvPr>
                <p:cNvGrpSpPr/>
                <p:nvPr/>
              </p:nvGrpSpPr>
              <p:grpSpPr>
                <a:xfrm>
                  <a:off x="7013733" y="2230849"/>
                  <a:ext cx="1561623" cy="72294"/>
                  <a:chOff x="7013733" y="2230849"/>
                  <a:chExt cx="1561623" cy="72294"/>
                </a:xfrm>
                <a:solidFill>
                  <a:srgbClr val="F26B42"/>
                </a:solidFill>
              </p:grpSpPr>
              <p:sp>
                <p:nvSpPr>
                  <p:cNvPr id="1881" name="Freeform: Shape 1880">
                    <a:extLst>
                      <a:ext uri="{FF2B5EF4-FFF2-40B4-BE49-F238E27FC236}">
                        <a16:creationId xmlns:a16="http://schemas.microsoft.com/office/drawing/2014/main" id="{5D4BFB32-FC3C-45BE-8545-B9551AC1788F}"/>
                      </a:ext>
                    </a:extLst>
                  </p:cNvPr>
                  <p:cNvSpPr/>
                  <p:nvPr/>
                </p:nvSpPr>
                <p:spPr>
                  <a:xfrm>
                    <a:off x="8503157" y="2230945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46387 w 72199"/>
                      <a:gd name="connsiteY2" fmla="*/ 70675 h 72199"/>
                      <a:gd name="connsiteX3" fmla="*/ 47625 w 72199"/>
                      <a:gd name="connsiteY3" fmla="*/ 69342 h 72199"/>
                      <a:gd name="connsiteX4" fmla="*/ 71152 w 72199"/>
                      <a:gd name="connsiteY4" fmla="*/ 44672 h 72199"/>
                      <a:gd name="connsiteX5" fmla="*/ 72200 w 72199"/>
                      <a:gd name="connsiteY5" fmla="*/ 36100 h 72199"/>
                      <a:gd name="connsiteX6" fmla="*/ 36100 w 72199"/>
                      <a:gd name="connsiteY6" fmla="*/ 0 h 72199"/>
                      <a:gd name="connsiteX7" fmla="*/ 0 w 72199"/>
                      <a:gd name="connsiteY7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097" y="72200"/>
                          <a:pt x="36100" y="72200"/>
                        </a:cubicBezTo>
                        <a:cubicBezTo>
                          <a:pt x="39720" y="72200"/>
                          <a:pt x="43149" y="71723"/>
                          <a:pt x="46387" y="70675"/>
                        </a:cubicBezTo>
                        <a:cubicBezTo>
                          <a:pt x="46768" y="70199"/>
                          <a:pt x="47149" y="69818"/>
                          <a:pt x="47625" y="69342"/>
                        </a:cubicBezTo>
                        <a:cubicBezTo>
                          <a:pt x="55626" y="60674"/>
                          <a:pt x="63437" y="52483"/>
                          <a:pt x="71152" y="44672"/>
                        </a:cubicBezTo>
                        <a:cubicBezTo>
                          <a:pt x="71819" y="41910"/>
                          <a:pt x="72200" y="39053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2" name="Freeform: Shape 1881">
                    <a:extLst>
                      <a:ext uri="{FF2B5EF4-FFF2-40B4-BE49-F238E27FC236}">
                        <a16:creationId xmlns:a16="http://schemas.microsoft.com/office/drawing/2014/main" id="{56A1FC28-9436-4BF0-9557-2AEF1DB23666}"/>
                      </a:ext>
                    </a:extLst>
                  </p:cNvPr>
                  <p:cNvSpPr/>
                  <p:nvPr/>
                </p:nvSpPr>
                <p:spPr>
                  <a:xfrm>
                    <a:off x="8396192" y="2230945"/>
                    <a:ext cx="72199" cy="72199"/>
                  </a:xfrm>
                  <a:custGeom>
                    <a:avLst/>
                    <a:gdLst>
                      <a:gd name="connsiteX0" fmla="*/ 72200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20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200" y="36100"/>
                        </a:moveTo>
                        <a:cubicBezTo>
                          <a:pt x="72200" y="56037"/>
                          <a:pt x="56037" y="72199"/>
                          <a:pt x="36100" y="72199"/>
                        </a:cubicBezTo>
                        <a:cubicBezTo>
                          <a:pt x="16163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3" y="0"/>
                          <a:pt x="36100" y="0"/>
                        </a:cubicBezTo>
                        <a:cubicBezTo>
                          <a:pt x="56037" y="0"/>
                          <a:pt x="72200" y="16162"/>
                          <a:pt x="7220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3" name="Freeform: Shape 1882">
                    <a:extLst>
                      <a:ext uri="{FF2B5EF4-FFF2-40B4-BE49-F238E27FC236}">
                        <a16:creationId xmlns:a16="http://schemas.microsoft.com/office/drawing/2014/main" id="{D5525223-53E2-4560-A27E-640159C73C46}"/>
                      </a:ext>
                    </a:extLst>
                  </p:cNvPr>
                  <p:cNvSpPr/>
                  <p:nvPr/>
                </p:nvSpPr>
                <p:spPr>
                  <a:xfrm>
                    <a:off x="8289226" y="2230945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2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2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4" name="Freeform: Shape 1883">
                    <a:extLst>
                      <a:ext uri="{FF2B5EF4-FFF2-40B4-BE49-F238E27FC236}">
                        <a16:creationId xmlns:a16="http://schemas.microsoft.com/office/drawing/2014/main" id="{EB519A5F-33B4-43AA-9DF8-9E59F98B3769}"/>
                      </a:ext>
                    </a:extLst>
                  </p:cNvPr>
                  <p:cNvSpPr/>
                  <p:nvPr/>
                </p:nvSpPr>
                <p:spPr>
                  <a:xfrm>
                    <a:off x="8186166" y="2231039"/>
                    <a:ext cx="68199" cy="66866"/>
                  </a:xfrm>
                  <a:custGeom>
                    <a:avLst/>
                    <a:gdLst>
                      <a:gd name="connsiteX0" fmla="*/ 0 w 68199"/>
                      <a:gd name="connsiteY0" fmla="*/ 19718 h 66866"/>
                      <a:gd name="connsiteX1" fmla="*/ 51054 w 68199"/>
                      <a:gd name="connsiteY1" fmla="*/ 66866 h 66866"/>
                      <a:gd name="connsiteX2" fmla="*/ 68199 w 68199"/>
                      <a:gd name="connsiteY2" fmla="*/ 36101 h 66866"/>
                      <a:gd name="connsiteX3" fmla="*/ 32099 w 68199"/>
                      <a:gd name="connsiteY3" fmla="*/ 1 h 66866"/>
                      <a:gd name="connsiteX4" fmla="*/ 0 w 68199"/>
                      <a:gd name="connsiteY4" fmla="*/ 19718 h 66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99" h="66866">
                        <a:moveTo>
                          <a:pt x="0" y="19718"/>
                        </a:moveTo>
                        <a:cubicBezTo>
                          <a:pt x="18479" y="34481"/>
                          <a:pt x="35528" y="50483"/>
                          <a:pt x="51054" y="66866"/>
                        </a:cubicBezTo>
                        <a:cubicBezTo>
                          <a:pt x="61341" y="60485"/>
                          <a:pt x="68199" y="49055"/>
                          <a:pt x="68199" y="36101"/>
                        </a:cubicBezTo>
                        <a:cubicBezTo>
                          <a:pt x="68199" y="16193"/>
                          <a:pt x="52102" y="1"/>
                          <a:pt x="32099" y="1"/>
                        </a:cubicBezTo>
                        <a:cubicBezTo>
                          <a:pt x="18193" y="-94"/>
                          <a:pt x="6001" y="7907"/>
                          <a:pt x="0" y="19718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5" name="Freeform: Shape 1884">
                    <a:extLst>
                      <a:ext uri="{FF2B5EF4-FFF2-40B4-BE49-F238E27FC236}">
                        <a16:creationId xmlns:a16="http://schemas.microsoft.com/office/drawing/2014/main" id="{1CA1129B-D735-4E14-BD38-ED96F4CC4DBF}"/>
                      </a:ext>
                    </a:extLst>
                  </p:cNvPr>
                  <p:cNvSpPr/>
                  <p:nvPr/>
                </p:nvSpPr>
                <p:spPr>
                  <a:xfrm>
                    <a:off x="7659147" y="2230945"/>
                    <a:ext cx="24479" cy="9525"/>
                  </a:xfrm>
                  <a:custGeom>
                    <a:avLst/>
                    <a:gdLst>
                      <a:gd name="connsiteX0" fmla="*/ 0 w 24479"/>
                      <a:gd name="connsiteY0" fmla="*/ 9525 h 9525"/>
                      <a:gd name="connsiteX1" fmla="*/ 24479 w 24479"/>
                      <a:gd name="connsiteY1" fmla="*/ 0 h 9525"/>
                      <a:gd name="connsiteX2" fmla="*/ 24384 w 24479"/>
                      <a:gd name="connsiteY2" fmla="*/ 0 h 9525"/>
                      <a:gd name="connsiteX3" fmla="*/ 0 w 24479"/>
                      <a:gd name="connsiteY3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479" h="9525">
                        <a:moveTo>
                          <a:pt x="0" y="9525"/>
                        </a:moveTo>
                        <a:cubicBezTo>
                          <a:pt x="8001" y="6382"/>
                          <a:pt x="16193" y="3238"/>
                          <a:pt x="24479" y="0"/>
                        </a:cubicBezTo>
                        <a:cubicBezTo>
                          <a:pt x="24479" y="0"/>
                          <a:pt x="24479" y="0"/>
                          <a:pt x="24384" y="0"/>
                        </a:cubicBezTo>
                        <a:cubicBezTo>
                          <a:pt x="14954" y="0"/>
                          <a:pt x="6382" y="3620"/>
                          <a:pt x="0" y="952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6" name="Freeform: Shape 1885">
                    <a:extLst>
                      <a:ext uri="{FF2B5EF4-FFF2-40B4-BE49-F238E27FC236}">
                        <a16:creationId xmlns:a16="http://schemas.microsoft.com/office/drawing/2014/main" id="{B4852DD4-7F41-42A3-89E5-F378FAC64E1E}"/>
                      </a:ext>
                    </a:extLst>
                  </p:cNvPr>
                  <p:cNvSpPr/>
                  <p:nvPr/>
                </p:nvSpPr>
                <p:spPr>
                  <a:xfrm>
                    <a:off x="7540466" y="2230849"/>
                    <a:ext cx="71342" cy="54197"/>
                  </a:xfrm>
                  <a:custGeom>
                    <a:avLst/>
                    <a:gdLst>
                      <a:gd name="connsiteX0" fmla="*/ 0 w 71342"/>
                      <a:gd name="connsiteY0" fmla="*/ 36195 h 54197"/>
                      <a:gd name="connsiteX1" fmla="*/ 4858 w 71342"/>
                      <a:gd name="connsiteY1" fmla="*/ 54197 h 54197"/>
                      <a:gd name="connsiteX2" fmla="*/ 71342 w 71342"/>
                      <a:gd name="connsiteY2" fmla="*/ 28289 h 54197"/>
                      <a:gd name="connsiteX3" fmla="*/ 36100 w 71342"/>
                      <a:gd name="connsiteY3" fmla="*/ 0 h 54197"/>
                      <a:gd name="connsiteX4" fmla="*/ 0 w 71342"/>
                      <a:gd name="connsiteY4" fmla="*/ 36195 h 54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42" h="54197">
                        <a:moveTo>
                          <a:pt x="0" y="36195"/>
                        </a:moveTo>
                        <a:cubicBezTo>
                          <a:pt x="0" y="42767"/>
                          <a:pt x="1714" y="48863"/>
                          <a:pt x="4858" y="54197"/>
                        </a:cubicBezTo>
                        <a:cubicBezTo>
                          <a:pt x="26479" y="46101"/>
                          <a:pt x="48578" y="37433"/>
                          <a:pt x="71342" y="28289"/>
                        </a:cubicBezTo>
                        <a:cubicBezTo>
                          <a:pt x="67818" y="12097"/>
                          <a:pt x="53340" y="0"/>
                          <a:pt x="36100" y="0"/>
                        </a:cubicBezTo>
                        <a:cubicBezTo>
                          <a:pt x="16193" y="95"/>
                          <a:pt x="0" y="16288"/>
                          <a:pt x="0" y="3619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7" name="Freeform: Shape 1886">
                    <a:extLst>
                      <a:ext uri="{FF2B5EF4-FFF2-40B4-BE49-F238E27FC236}">
                        <a16:creationId xmlns:a16="http://schemas.microsoft.com/office/drawing/2014/main" id="{E7F23A6F-E578-4384-BEA6-682895F1B466}"/>
                      </a:ext>
                    </a:extLst>
                  </p:cNvPr>
                  <p:cNvSpPr/>
                  <p:nvPr/>
                </p:nvSpPr>
                <p:spPr>
                  <a:xfrm>
                    <a:off x="7433500" y="2230945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199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2" y="72200"/>
                          <a:pt x="36100" y="72200"/>
                        </a:cubicBezTo>
                        <a:cubicBezTo>
                          <a:pt x="56007" y="72200"/>
                          <a:pt x="72199" y="56007"/>
                          <a:pt x="72199" y="36100"/>
                        </a:cubicBezTo>
                        <a:cubicBezTo>
                          <a:pt x="72199" y="16192"/>
                          <a:pt x="56007" y="0"/>
                          <a:pt x="36100" y="0"/>
                        </a:cubicBezTo>
                        <a:cubicBezTo>
                          <a:pt x="16192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8" name="Freeform: Shape 1887">
                    <a:extLst>
                      <a:ext uri="{FF2B5EF4-FFF2-40B4-BE49-F238E27FC236}">
                        <a16:creationId xmlns:a16="http://schemas.microsoft.com/office/drawing/2014/main" id="{6F53A13E-39EE-4921-90C6-63B29DA0E350}"/>
                      </a:ext>
                    </a:extLst>
                  </p:cNvPr>
                  <p:cNvSpPr/>
                  <p:nvPr/>
                </p:nvSpPr>
                <p:spPr>
                  <a:xfrm>
                    <a:off x="7326534" y="2230945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9" name="Freeform: Shape 1888">
                    <a:extLst>
                      <a:ext uri="{FF2B5EF4-FFF2-40B4-BE49-F238E27FC236}">
                        <a16:creationId xmlns:a16="http://schemas.microsoft.com/office/drawing/2014/main" id="{280A679B-16F9-4D28-9422-29B867B5ECDE}"/>
                      </a:ext>
                    </a:extLst>
                  </p:cNvPr>
                  <p:cNvSpPr/>
                  <p:nvPr/>
                </p:nvSpPr>
                <p:spPr>
                  <a:xfrm>
                    <a:off x="7219568" y="2230945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0" name="Freeform: Shape 1889">
                    <a:extLst>
                      <a:ext uri="{FF2B5EF4-FFF2-40B4-BE49-F238E27FC236}">
                        <a16:creationId xmlns:a16="http://schemas.microsoft.com/office/drawing/2014/main" id="{8EF612CE-7215-4D77-8691-1089A1810065}"/>
                      </a:ext>
                    </a:extLst>
                  </p:cNvPr>
                  <p:cNvSpPr/>
                  <p:nvPr/>
                </p:nvSpPr>
                <p:spPr>
                  <a:xfrm>
                    <a:off x="7112603" y="2230945"/>
                    <a:ext cx="72199" cy="72199"/>
                  </a:xfrm>
                  <a:custGeom>
                    <a:avLst/>
                    <a:gdLst>
                      <a:gd name="connsiteX0" fmla="*/ 72199 w 72199"/>
                      <a:gd name="connsiteY0" fmla="*/ 36100 h 72199"/>
                      <a:gd name="connsiteX1" fmla="*/ 36100 w 72199"/>
                      <a:gd name="connsiteY1" fmla="*/ 72199 h 72199"/>
                      <a:gd name="connsiteX2" fmla="*/ 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72199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72199" y="36100"/>
                        </a:moveTo>
                        <a:cubicBezTo>
                          <a:pt x="72199" y="56037"/>
                          <a:pt x="56037" y="72199"/>
                          <a:pt x="36100" y="72199"/>
                        </a:cubicBezTo>
                        <a:cubicBezTo>
                          <a:pt x="16162" y="72199"/>
                          <a:pt x="0" y="56037"/>
                          <a:pt x="0" y="36100"/>
                        </a:cubicBezTo>
                        <a:cubicBezTo>
                          <a:pt x="0" y="16162"/>
                          <a:pt x="16162" y="0"/>
                          <a:pt x="36100" y="0"/>
                        </a:cubicBezTo>
                        <a:cubicBezTo>
                          <a:pt x="56037" y="0"/>
                          <a:pt x="72199" y="16162"/>
                          <a:pt x="72199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1" name="Freeform: Shape 1890">
                    <a:extLst>
                      <a:ext uri="{FF2B5EF4-FFF2-40B4-BE49-F238E27FC236}">
                        <a16:creationId xmlns:a16="http://schemas.microsoft.com/office/drawing/2014/main" id="{6EF78E62-2189-4960-BC1B-1ABED1717990}"/>
                      </a:ext>
                    </a:extLst>
                  </p:cNvPr>
                  <p:cNvSpPr/>
                  <p:nvPr/>
                </p:nvSpPr>
                <p:spPr>
                  <a:xfrm>
                    <a:off x="7013733" y="2230945"/>
                    <a:ext cx="64103" cy="45243"/>
                  </a:xfrm>
                  <a:custGeom>
                    <a:avLst/>
                    <a:gdLst>
                      <a:gd name="connsiteX0" fmla="*/ 0 w 64103"/>
                      <a:gd name="connsiteY0" fmla="*/ 13335 h 45243"/>
                      <a:gd name="connsiteX1" fmla="*/ 62960 w 64103"/>
                      <a:gd name="connsiteY1" fmla="*/ 45244 h 45243"/>
                      <a:gd name="connsiteX2" fmla="*/ 64103 w 64103"/>
                      <a:gd name="connsiteY2" fmla="*/ 36100 h 45243"/>
                      <a:gd name="connsiteX3" fmla="*/ 28004 w 64103"/>
                      <a:gd name="connsiteY3" fmla="*/ 0 h 45243"/>
                      <a:gd name="connsiteX4" fmla="*/ 0 w 64103"/>
                      <a:gd name="connsiteY4" fmla="*/ 13335 h 45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03" h="45243">
                        <a:moveTo>
                          <a:pt x="0" y="13335"/>
                        </a:moveTo>
                        <a:cubicBezTo>
                          <a:pt x="21812" y="25241"/>
                          <a:pt x="42767" y="35909"/>
                          <a:pt x="62960" y="45244"/>
                        </a:cubicBezTo>
                        <a:cubicBezTo>
                          <a:pt x="63722" y="42291"/>
                          <a:pt x="64103" y="39243"/>
                          <a:pt x="64103" y="36100"/>
                        </a:cubicBezTo>
                        <a:cubicBezTo>
                          <a:pt x="64103" y="16192"/>
                          <a:pt x="47911" y="0"/>
                          <a:pt x="28004" y="0"/>
                        </a:cubicBezTo>
                        <a:cubicBezTo>
                          <a:pt x="16764" y="0"/>
                          <a:pt x="6572" y="5143"/>
                          <a:pt x="0" y="1333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4" name="Graphic 1649">
                  <a:extLst>
                    <a:ext uri="{FF2B5EF4-FFF2-40B4-BE49-F238E27FC236}">
                      <a16:creationId xmlns:a16="http://schemas.microsoft.com/office/drawing/2014/main" id="{E88BF6E2-3D63-414D-98DD-FC014EEDA620}"/>
                    </a:ext>
                  </a:extLst>
                </p:cNvPr>
                <p:cNvGrpSpPr/>
                <p:nvPr/>
              </p:nvGrpSpPr>
              <p:grpSpPr>
                <a:xfrm>
                  <a:off x="8272176" y="2337910"/>
                  <a:ext cx="236981" cy="72199"/>
                  <a:chOff x="8272176" y="2337910"/>
                  <a:chExt cx="236981" cy="72199"/>
                </a:xfrm>
                <a:solidFill>
                  <a:srgbClr val="F26B42"/>
                </a:solidFill>
              </p:grpSpPr>
              <p:sp>
                <p:nvSpPr>
                  <p:cNvPr id="1878" name="Freeform: Shape 1877">
                    <a:extLst>
                      <a:ext uri="{FF2B5EF4-FFF2-40B4-BE49-F238E27FC236}">
                        <a16:creationId xmlns:a16="http://schemas.microsoft.com/office/drawing/2014/main" id="{A7687A42-175D-4D01-B694-680A6396218A}"/>
                      </a:ext>
                    </a:extLst>
                  </p:cNvPr>
                  <p:cNvSpPr/>
                  <p:nvPr/>
                </p:nvSpPr>
                <p:spPr>
                  <a:xfrm>
                    <a:off x="8449722" y="2337910"/>
                    <a:ext cx="59435" cy="62769"/>
                  </a:xfrm>
                  <a:custGeom>
                    <a:avLst/>
                    <a:gdLst>
                      <a:gd name="connsiteX0" fmla="*/ 0 w 59435"/>
                      <a:gd name="connsiteY0" fmla="*/ 36100 h 62769"/>
                      <a:gd name="connsiteX1" fmla="*/ 11716 w 59435"/>
                      <a:gd name="connsiteY1" fmla="*/ 62770 h 62769"/>
                      <a:gd name="connsiteX2" fmla="*/ 59436 w 59435"/>
                      <a:gd name="connsiteY2" fmla="*/ 8573 h 62769"/>
                      <a:gd name="connsiteX3" fmla="*/ 36100 w 59435"/>
                      <a:gd name="connsiteY3" fmla="*/ 0 h 62769"/>
                      <a:gd name="connsiteX4" fmla="*/ 0 w 59435"/>
                      <a:gd name="connsiteY4" fmla="*/ 36100 h 62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35" h="62769">
                        <a:moveTo>
                          <a:pt x="0" y="36100"/>
                        </a:moveTo>
                        <a:cubicBezTo>
                          <a:pt x="0" y="46673"/>
                          <a:pt x="4572" y="56102"/>
                          <a:pt x="11716" y="62770"/>
                        </a:cubicBezTo>
                        <a:cubicBezTo>
                          <a:pt x="26004" y="46196"/>
                          <a:pt x="41910" y="28099"/>
                          <a:pt x="59436" y="8573"/>
                        </a:cubicBezTo>
                        <a:cubicBezTo>
                          <a:pt x="53150" y="3238"/>
                          <a:pt x="44958" y="0"/>
                          <a:pt x="36100" y="0"/>
                        </a:cubicBezTo>
                        <a:cubicBezTo>
                          <a:pt x="16097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9" name="Freeform: Shape 1878">
                    <a:extLst>
                      <a:ext uri="{FF2B5EF4-FFF2-40B4-BE49-F238E27FC236}">
                        <a16:creationId xmlns:a16="http://schemas.microsoft.com/office/drawing/2014/main" id="{02F39ACB-F8CD-4A63-86C3-FDB47232DF85}"/>
                      </a:ext>
                    </a:extLst>
                  </p:cNvPr>
                  <p:cNvSpPr/>
                  <p:nvPr/>
                </p:nvSpPr>
                <p:spPr>
                  <a:xfrm>
                    <a:off x="8342757" y="2337910"/>
                    <a:ext cx="72199" cy="72199"/>
                  </a:xfrm>
                  <a:custGeom>
                    <a:avLst/>
                    <a:gdLst>
                      <a:gd name="connsiteX0" fmla="*/ 0 w 72199"/>
                      <a:gd name="connsiteY0" fmla="*/ 36100 h 72199"/>
                      <a:gd name="connsiteX1" fmla="*/ 36100 w 72199"/>
                      <a:gd name="connsiteY1" fmla="*/ 72200 h 72199"/>
                      <a:gd name="connsiteX2" fmla="*/ 72200 w 72199"/>
                      <a:gd name="connsiteY2" fmla="*/ 36100 h 72199"/>
                      <a:gd name="connsiteX3" fmla="*/ 36100 w 72199"/>
                      <a:gd name="connsiteY3" fmla="*/ 0 h 72199"/>
                      <a:gd name="connsiteX4" fmla="*/ 0 w 72199"/>
                      <a:gd name="connsiteY4" fmla="*/ 36100 h 72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72199">
                        <a:moveTo>
                          <a:pt x="0" y="36100"/>
                        </a:moveTo>
                        <a:cubicBezTo>
                          <a:pt x="0" y="56007"/>
                          <a:pt x="16193" y="72200"/>
                          <a:pt x="36100" y="72200"/>
                        </a:cubicBezTo>
                        <a:cubicBezTo>
                          <a:pt x="56007" y="72200"/>
                          <a:pt x="72200" y="56007"/>
                          <a:pt x="72200" y="36100"/>
                        </a:cubicBezTo>
                        <a:cubicBezTo>
                          <a:pt x="72200" y="16192"/>
                          <a:pt x="56007" y="0"/>
                          <a:pt x="36100" y="0"/>
                        </a:cubicBezTo>
                        <a:cubicBezTo>
                          <a:pt x="16193" y="0"/>
                          <a:pt x="0" y="16192"/>
                          <a:pt x="0" y="3610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0" name="Freeform: Shape 1879">
                    <a:extLst>
                      <a:ext uri="{FF2B5EF4-FFF2-40B4-BE49-F238E27FC236}">
                        <a16:creationId xmlns:a16="http://schemas.microsoft.com/office/drawing/2014/main" id="{EB1F8D45-E5BD-426C-BA52-1B7D9A170AAB}"/>
                      </a:ext>
                    </a:extLst>
                  </p:cNvPr>
                  <p:cNvSpPr/>
                  <p:nvPr/>
                </p:nvSpPr>
                <p:spPr>
                  <a:xfrm>
                    <a:off x="8272176" y="2337910"/>
                    <a:ext cx="35813" cy="46862"/>
                  </a:xfrm>
                  <a:custGeom>
                    <a:avLst/>
                    <a:gdLst>
                      <a:gd name="connsiteX0" fmla="*/ 0 w 35813"/>
                      <a:gd name="connsiteY0" fmla="*/ 0 h 46862"/>
                      <a:gd name="connsiteX1" fmla="*/ 34195 w 35813"/>
                      <a:gd name="connsiteY1" fmla="*/ 46863 h 46862"/>
                      <a:gd name="connsiteX2" fmla="*/ 35814 w 35813"/>
                      <a:gd name="connsiteY2" fmla="*/ 36100 h 46862"/>
                      <a:gd name="connsiteX3" fmla="*/ 0 w 35813"/>
                      <a:gd name="connsiteY3" fmla="*/ 0 h 46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813" h="46862">
                        <a:moveTo>
                          <a:pt x="0" y="0"/>
                        </a:moveTo>
                        <a:cubicBezTo>
                          <a:pt x="12573" y="15812"/>
                          <a:pt x="24003" y="31623"/>
                          <a:pt x="34195" y="46863"/>
                        </a:cubicBezTo>
                        <a:cubicBezTo>
                          <a:pt x="35242" y="43434"/>
                          <a:pt x="35814" y="39910"/>
                          <a:pt x="35814" y="36100"/>
                        </a:cubicBezTo>
                        <a:cubicBezTo>
                          <a:pt x="35814" y="16288"/>
                          <a:pt x="19812" y="1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875" name="Graphic 1649">
                  <a:extLst>
                    <a:ext uri="{FF2B5EF4-FFF2-40B4-BE49-F238E27FC236}">
                      <a16:creationId xmlns:a16="http://schemas.microsoft.com/office/drawing/2014/main" id="{76E905D6-4AA7-41AF-9C99-8DEDFF5F1DCE}"/>
                    </a:ext>
                  </a:extLst>
                </p:cNvPr>
                <p:cNvGrpSpPr/>
                <p:nvPr/>
              </p:nvGrpSpPr>
              <p:grpSpPr>
                <a:xfrm>
                  <a:off x="8345709" y="2446210"/>
                  <a:ext cx="76962" cy="36766"/>
                  <a:chOff x="8345709" y="2446210"/>
                  <a:chExt cx="76962" cy="36766"/>
                </a:xfrm>
                <a:solidFill>
                  <a:srgbClr val="F26B42"/>
                </a:solidFill>
              </p:grpSpPr>
              <p:sp>
                <p:nvSpPr>
                  <p:cNvPr id="1876" name="Freeform: Shape 1875">
                    <a:extLst>
                      <a:ext uri="{FF2B5EF4-FFF2-40B4-BE49-F238E27FC236}">
                        <a16:creationId xmlns:a16="http://schemas.microsoft.com/office/drawing/2014/main" id="{0110E291-3533-49CF-A55A-BB7B4588EDA9}"/>
                      </a:ext>
                    </a:extLst>
                  </p:cNvPr>
                  <p:cNvSpPr/>
                  <p:nvPr/>
                </p:nvSpPr>
                <p:spPr>
                  <a:xfrm>
                    <a:off x="8396382" y="2446210"/>
                    <a:ext cx="26289" cy="31718"/>
                  </a:xfrm>
                  <a:custGeom>
                    <a:avLst/>
                    <a:gdLst>
                      <a:gd name="connsiteX0" fmla="*/ 0 w 26289"/>
                      <a:gd name="connsiteY0" fmla="*/ 31718 h 31718"/>
                      <a:gd name="connsiteX1" fmla="*/ 26289 w 26289"/>
                      <a:gd name="connsiteY1" fmla="*/ 0 h 31718"/>
                      <a:gd name="connsiteX2" fmla="*/ 0 w 26289"/>
                      <a:gd name="connsiteY2" fmla="*/ 31718 h 31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289" h="31718">
                        <a:moveTo>
                          <a:pt x="0" y="31718"/>
                        </a:moveTo>
                        <a:cubicBezTo>
                          <a:pt x="7239" y="22860"/>
                          <a:pt x="16002" y="12287"/>
                          <a:pt x="26289" y="0"/>
                        </a:cubicBezTo>
                        <a:cubicBezTo>
                          <a:pt x="12002" y="3905"/>
                          <a:pt x="1238" y="16478"/>
                          <a:pt x="0" y="31718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7" name="Freeform: Shape 1876">
                    <a:extLst>
                      <a:ext uri="{FF2B5EF4-FFF2-40B4-BE49-F238E27FC236}">
                        <a16:creationId xmlns:a16="http://schemas.microsoft.com/office/drawing/2014/main" id="{4EE86995-EC80-4496-B841-94490C36F2B8}"/>
                      </a:ext>
                    </a:extLst>
                  </p:cNvPr>
                  <p:cNvSpPr/>
                  <p:nvPr/>
                </p:nvSpPr>
                <p:spPr>
                  <a:xfrm>
                    <a:off x="8345709" y="2451162"/>
                    <a:ext cx="15717" cy="31813"/>
                  </a:xfrm>
                  <a:custGeom>
                    <a:avLst/>
                    <a:gdLst>
                      <a:gd name="connsiteX0" fmla="*/ 0 w 15717"/>
                      <a:gd name="connsiteY0" fmla="*/ 0 h 31813"/>
                      <a:gd name="connsiteX1" fmla="*/ 15716 w 15717"/>
                      <a:gd name="connsiteY1" fmla="*/ 31813 h 31813"/>
                      <a:gd name="connsiteX2" fmla="*/ 15716 w 15717"/>
                      <a:gd name="connsiteY2" fmla="*/ 29813 h 31813"/>
                      <a:gd name="connsiteX3" fmla="*/ 0 w 15717"/>
                      <a:gd name="connsiteY3" fmla="*/ 0 h 31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717" h="31813">
                        <a:moveTo>
                          <a:pt x="0" y="0"/>
                        </a:moveTo>
                        <a:cubicBezTo>
                          <a:pt x="6382" y="12192"/>
                          <a:pt x="11620" y="23050"/>
                          <a:pt x="15716" y="31813"/>
                        </a:cubicBezTo>
                        <a:cubicBezTo>
                          <a:pt x="15716" y="31147"/>
                          <a:pt x="15716" y="30480"/>
                          <a:pt x="15716" y="29813"/>
                        </a:cubicBezTo>
                        <a:cubicBezTo>
                          <a:pt x="15811" y="17431"/>
                          <a:pt x="9525" y="647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pic>
        <p:nvPicPr>
          <p:cNvPr id="2044" name="Graphic 2043">
            <a:extLst>
              <a:ext uri="{FF2B5EF4-FFF2-40B4-BE49-F238E27FC236}">
                <a16:creationId xmlns:a16="http://schemas.microsoft.com/office/drawing/2014/main" id="{6F817C6F-404E-49FD-A342-173863E1BE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2951858" y="2646800"/>
            <a:ext cx="2778746" cy="3195558"/>
          </a:xfrm>
          <a:prstGeom prst="rect">
            <a:avLst/>
          </a:prstGeom>
        </p:spPr>
      </p:pic>
      <p:grpSp>
        <p:nvGrpSpPr>
          <p:cNvPr id="1326" name="Graphic 1">
            <a:extLst>
              <a:ext uri="{FF2B5EF4-FFF2-40B4-BE49-F238E27FC236}">
                <a16:creationId xmlns:a16="http://schemas.microsoft.com/office/drawing/2014/main" id="{6CEE12B1-82EA-4D5E-8A8A-64D43679935E}"/>
              </a:ext>
            </a:extLst>
          </p:cNvPr>
          <p:cNvGrpSpPr/>
          <p:nvPr/>
        </p:nvGrpSpPr>
        <p:grpSpPr>
          <a:xfrm>
            <a:off x="-5390" y="1342968"/>
            <a:ext cx="3598824" cy="4871962"/>
            <a:chOff x="-86671" y="0"/>
            <a:chExt cx="5065871" cy="6858000"/>
          </a:xfrm>
        </p:grpSpPr>
        <p:grpSp>
          <p:nvGrpSpPr>
            <p:cNvPr id="1327" name="Graphic 1">
              <a:extLst>
                <a:ext uri="{FF2B5EF4-FFF2-40B4-BE49-F238E27FC236}">
                  <a16:creationId xmlns:a16="http://schemas.microsoft.com/office/drawing/2014/main" id="{522648AF-22EE-4A51-899A-41A91EB12854}"/>
                </a:ext>
              </a:extLst>
            </p:cNvPr>
            <p:cNvGrpSpPr/>
            <p:nvPr/>
          </p:nvGrpSpPr>
          <p:grpSpPr>
            <a:xfrm>
              <a:off x="3423862" y="2593353"/>
              <a:ext cx="924101" cy="702570"/>
              <a:chOff x="3423862" y="2593353"/>
              <a:chExt cx="924101" cy="702570"/>
            </a:xfrm>
            <a:solidFill>
              <a:schemeClr val="accent1"/>
            </a:solidFill>
          </p:grpSpPr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E2E1F0C0-4434-4442-A4DF-CB091C39FEA9}"/>
                  </a:ext>
                </a:extLst>
              </p:cNvPr>
              <p:cNvSpPr/>
              <p:nvPr/>
            </p:nvSpPr>
            <p:spPr>
              <a:xfrm>
                <a:off x="3720539" y="3045111"/>
                <a:ext cx="627424" cy="250811"/>
              </a:xfrm>
              <a:custGeom>
                <a:avLst/>
                <a:gdLst>
                  <a:gd name="connsiteX0" fmla="*/ 627423 w 627424"/>
                  <a:gd name="connsiteY0" fmla="*/ 163066 h 250811"/>
                  <a:gd name="connsiteX1" fmla="*/ 554407 w 627424"/>
                  <a:gd name="connsiteY1" fmla="*/ 176019 h 250811"/>
                  <a:gd name="connsiteX2" fmla="*/ 592467 w 627424"/>
                  <a:gd name="connsiteY2" fmla="*/ 209732 h 250811"/>
                  <a:gd name="connsiteX3" fmla="*/ 506498 w 627424"/>
                  <a:gd name="connsiteY3" fmla="*/ 214346 h 250811"/>
                  <a:gd name="connsiteX4" fmla="*/ 509515 w 627424"/>
                  <a:gd name="connsiteY4" fmla="*/ 250809 h 250811"/>
                  <a:gd name="connsiteX5" fmla="*/ 383090 w 627424"/>
                  <a:gd name="connsiteY5" fmla="*/ 248680 h 250811"/>
                  <a:gd name="connsiteX6" fmla="*/ 9759 w 627424"/>
                  <a:gd name="connsiteY6" fmla="*/ 162179 h 250811"/>
                  <a:gd name="connsiteX7" fmla="*/ 0 w 627424"/>
                  <a:gd name="connsiteY7" fmla="*/ 157033 h 250811"/>
                  <a:gd name="connsiteX8" fmla="*/ 24220 w 627424"/>
                  <a:gd name="connsiteY8" fmla="*/ 125449 h 250811"/>
                  <a:gd name="connsiteX9" fmla="*/ 50215 w 627424"/>
                  <a:gd name="connsiteY9" fmla="*/ 77541 h 250811"/>
                  <a:gd name="connsiteX10" fmla="*/ 61837 w 627424"/>
                  <a:gd name="connsiteY10" fmla="*/ 46578 h 250811"/>
                  <a:gd name="connsiteX11" fmla="*/ 177794 w 627424"/>
                  <a:gd name="connsiteY11" fmla="*/ 51901 h 250811"/>
                  <a:gd name="connsiteX12" fmla="*/ 447322 w 627424"/>
                  <a:gd name="connsiteY12" fmla="*/ 0 h 250811"/>
                  <a:gd name="connsiteX13" fmla="*/ 388324 w 627424"/>
                  <a:gd name="connsiteY13" fmla="*/ 56869 h 250811"/>
                  <a:gd name="connsiteX14" fmla="*/ 335448 w 627424"/>
                  <a:gd name="connsiteY14" fmla="*/ 84461 h 250811"/>
                  <a:gd name="connsiteX15" fmla="*/ 543938 w 627424"/>
                  <a:gd name="connsiteY15" fmla="*/ 86058 h 250811"/>
                  <a:gd name="connsiteX16" fmla="*/ 611631 w 627424"/>
                  <a:gd name="connsiteY16" fmla="*/ 125715 h 250811"/>
                  <a:gd name="connsiteX17" fmla="*/ 552278 w 627424"/>
                  <a:gd name="connsiteY17" fmla="*/ 132635 h 250811"/>
                  <a:gd name="connsiteX18" fmla="*/ 627423 w 627424"/>
                  <a:gd name="connsiteY18" fmla="*/ 163066 h 25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27424" h="250811">
                    <a:moveTo>
                      <a:pt x="627423" y="163066"/>
                    </a:moveTo>
                    <a:cubicBezTo>
                      <a:pt x="627068" y="184713"/>
                      <a:pt x="554407" y="176019"/>
                      <a:pt x="554407" y="176019"/>
                    </a:cubicBezTo>
                    <a:cubicBezTo>
                      <a:pt x="554407" y="176019"/>
                      <a:pt x="610655" y="189770"/>
                      <a:pt x="592467" y="209732"/>
                    </a:cubicBezTo>
                    <a:cubicBezTo>
                      <a:pt x="588298" y="214346"/>
                      <a:pt x="506498" y="214346"/>
                      <a:pt x="506498" y="214346"/>
                    </a:cubicBezTo>
                    <a:cubicBezTo>
                      <a:pt x="506498" y="214346"/>
                      <a:pt x="565940" y="251164"/>
                      <a:pt x="509515" y="250809"/>
                    </a:cubicBezTo>
                    <a:lnTo>
                      <a:pt x="383090" y="248680"/>
                    </a:lnTo>
                    <a:cubicBezTo>
                      <a:pt x="383090" y="248680"/>
                      <a:pt x="114714" y="218604"/>
                      <a:pt x="9759" y="162179"/>
                    </a:cubicBezTo>
                    <a:cubicBezTo>
                      <a:pt x="6388" y="160404"/>
                      <a:pt x="3105" y="158630"/>
                      <a:pt x="0" y="157033"/>
                    </a:cubicBezTo>
                    <a:cubicBezTo>
                      <a:pt x="8073" y="147806"/>
                      <a:pt x="16324" y="137337"/>
                      <a:pt x="24220" y="125449"/>
                    </a:cubicBezTo>
                    <a:cubicBezTo>
                      <a:pt x="35133" y="109302"/>
                      <a:pt x="43561" y="93066"/>
                      <a:pt x="50215" y="77541"/>
                    </a:cubicBezTo>
                    <a:cubicBezTo>
                      <a:pt x="54917" y="66717"/>
                      <a:pt x="58732" y="56248"/>
                      <a:pt x="61837" y="46578"/>
                    </a:cubicBezTo>
                    <a:cubicBezTo>
                      <a:pt x="99277" y="51634"/>
                      <a:pt x="143015" y="55272"/>
                      <a:pt x="177794" y="51901"/>
                    </a:cubicBezTo>
                    <a:cubicBezTo>
                      <a:pt x="254713" y="44360"/>
                      <a:pt x="447322" y="0"/>
                      <a:pt x="447322" y="0"/>
                    </a:cubicBezTo>
                    <a:cubicBezTo>
                      <a:pt x="447322" y="0"/>
                      <a:pt x="435434" y="40988"/>
                      <a:pt x="388324" y="56869"/>
                    </a:cubicBezTo>
                    <a:cubicBezTo>
                      <a:pt x="341214" y="72750"/>
                      <a:pt x="346449" y="72750"/>
                      <a:pt x="335448" y="84461"/>
                    </a:cubicBezTo>
                    <a:cubicBezTo>
                      <a:pt x="335448" y="84461"/>
                      <a:pt x="456816" y="77363"/>
                      <a:pt x="543938" y="86058"/>
                    </a:cubicBezTo>
                    <a:cubicBezTo>
                      <a:pt x="613937" y="92978"/>
                      <a:pt x="619083" y="118618"/>
                      <a:pt x="611631" y="125715"/>
                    </a:cubicBezTo>
                    <a:cubicBezTo>
                      <a:pt x="604267" y="132813"/>
                      <a:pt x="552278" y="132635"/>
                      <a:pt x="552278" y="132635"/>
                    </a:cubicBezTo>
                    <a:cubicBezTo>
                      <a:pt x="552278" y="132635"/>
                      <a:pt x="627778" y="141419"/>
                      <a:pt x="627423" y="163066"/>
                    </a:cubicBezTo>
                    <a:close/>
                  </a:path>
                </a:pathLst>
              </a:custGeom>
              <a:solidFill>
                <a:srgbClr val="F26B42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873A553D-268D-4FFE-82E4-6614BACF0EFE}"/>
                  </a:ext>
                </a:extLst>
              </p:cNvPr>
              <p:cNvSpPr/>
              <p:nvPr/>
            </p:nvSpPr>
            <p:spPr>
              <a:xfrm>
                <a:off x="3423862" y="2593353"/>
                <a:ext cx="400833" cy="637093"/>
              </a:xfrm>
              <a:custGeom>
                <a:avLst/>
                <a:gdLst>
                  <a:gd name="connsiteX0" fmla="*/ 123231 w 400833"/>
                  <a:gd name="connsiteY0" fmla="*/ 223927 h 637093"/>
                  <a:gd name="connsiteX1" fmla="*/ 0 w 400833"/>
                  <a:gd name="connsiteY1" fmla="*/ 0 h 637093"/>
                  <a:gd name="connsiteX2" fmla="*/ 22801 w 400833"/>
                  <a:gd name="connsiteY2" fmla="*/ 530541 h 637093"/>
                  <a:gd name="connsiteX3" fmla="*/ 292685 w 400833"/>
                  <a:gd name="connsiteY3" fmla="*/ 637093 h 637093"/>
                  <a:gd name="connsiteX4" fmla="*/ 326664 w 400833"/>
                  <a:gd name="connsiteY4" fmla="*/ 615801 h 637093"/>
                  <a:gd name="connsiteX5" fmla="*/ 341747 w 400833"/>
                  <a:gd name="connsiteY5" fmla="*/ 601783 h 637093"/>
                  <a:gd name="connsiteX6" fmla="*/ 347513 w 400833"/>
                  <a:gd name="connsiteY6" fmla="*/ 595573 h 637093"/>
                  <a:gd name="connsiteX7" fmla="*/ 364814 w 400833"/>
                  <a:gd name="connsiteY7" fmla="*/ 573038 h 637093"/>
                  <a:gd name="connsiteX8" fmla="*/ 383356 w 400833"/>
                  <a:gd name="connsiteY8" fmla="*/ 538881 h 637093"/>
                  <a:gd name="connsiteX9" fmla="*/ 391607 w 400833"/>
                  <a:gd name="connsiteY9" fmla="*/ 516790 h 637093"/>
                  <a:gd name="connsiteX10" fmla="*/ 393204 w 400833"/>
                  <a:gd name="connsiteY10" fmla="*/ 511200 h 637093"/>
                  <a:gd name="connsiteX11" fmla="*/ 400834 w 400833"/>
                  <a:gd name="connsiteY11" fmla="*/ 471898 h 637093"/>
                  <a:gd name="connsiteX12" fmla="*/ 123231 w 400833"/>
                  <a:gd name="connsiteY12" fmla="*/ 223927 h 637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0833" h="637093">
                    <a:moveTo>
                      <a:pt x="123231" y="223927"/>
                    </a:moveTo>
                    <a:cubicBezTo>
                      <a:pt x="56337" y="157033"/>
                      <a:pt x="18986" y="78428"/>
                      <a:pt x="0" y="0"/>
                    </a:cubicBezTo>
                    <a:cubicBezTo>
                      <a:pt x="7630" y="194384"/>
                      <a:pt x="15615" y="375726"/>
                      <a:pt x="22801" y="530541"/>
                    </a:cubicBezTo>
                    <a:cubicBezTo>
                      <a:pt x="167591" y="603380"/>
                      <a:pt x="292685" y="637093"/>
                      <a:pt x="292685" y="637093"/>
                    </a:cubicBezTo>
                    <a:cubicBezTo>
                      <a:pt x="292685" y="637093"/>
                      <a:pt x="307501" y="631859"/>
                      <a:pt x="326664" y="615801"/>
                    </a:cubicBezTo>
                    <a:cubicBezTo>
                      <a:pt x="331633" y="611808"/>
                      <a:pt x="336690" y="607195"/>
                      <a:pt x="341747" y="601783"/>
                    </a:cubicBezTo>
                    <a:cubicBezTo>
                      <a:pt x="343610" y="599831"/>
                      <a:pt x="345562" y="597702"/>
                      <a:pt x="347513" y="595573"/>
                    </a:cubicBezTo>
                    <a:cubicBezTo>
                      <a:pt x="353280" y="589007"/>
                      <a:pt x="359136" y="581555"/>
                      <a:pt x="364814" y="573038"/>
                    </a:cubicBezTo>
                    <a:cubicBezTo>
                      <a:pt x="372621" y="561504"/>
                      <a:pt x="378565" y="549971"/>
                      <a:pt x="383356" y="538881"/>
                    </a:cubicBezTo>
                    <a:cubicBezTo>
                      <a:pt x="386727" y="531162"/>
                      <a:pt x="389389" y="523710"/>
                      <a:pt x="391607" y="516790"/>
                    </a:cubicBezTo>
                    <a:cubicBezTo>
                      <a:pt x="392139" y="514927"/>
                      <a:pt x="392760" y="513064"/>
                      <a:pt x="393204" y="511200"/>
                    </a:cubicBezTo>
                    <a:cubicBezTo>
                      <a:pt x="399946" y="488045"/>
                      <a:pt x="400834" y="471898"/>
                      <a:pt x="400834" y="471898"/>
                    </a:cubicBezTo>
                    <a:cubicBezTo>
                      <a:pt x="400834" y="471898"/>
                      <a:pt x="359934" y="460897"/>
                      <a:pt x="123231" y="223927"/>
                    </a:cubicBezTo>
                    <a:close/>
                  </a:path>
                </a:pathLst>
              </a:custGeom>
              <a:solidFill>
                <a:srgbClr val="324B61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28" name="Graphic 1">
              <a:extLst>
                <a:ext uri="{FF2B5EF4-FFF2-40B4-BE49-F238E27FC236}">
                  <a16:creationId xmlns:a16="http://schemas.microsoft.com/office/drawing/2014/main" id="{8533F0FB-BCFE-4D62-9B7C-87A6C35216C5}"/>
                </a:ext>
              </a:extLst>
            </p:cNvPr>
            <p:cNvGrpSpPr/>
            <p:nvPr/>
          </p:nvGrpSpPr>
          <p:grpSpPr>
            <a:xfrm>
              <a:off x="3441293" y="1746937"/>
              <a:ext cx="1537860" cy="1391834"/>
              <a:chOff x="3441293" y="1746937"/>
              <a:chExt cx="1537860" cy="1391834"/>
            </a:xfrm>
            <a:solidFill>
              <a:schemeClr val="accent1"/>
            </a:solidFill>
          </p:grpSpPr>
          <p:grpSp>
            <p:nvGrpSpPr>
              <p:cNvPr id="1384" name="Graphic 1">
                <a:extLst>
                  <a:ext uri="{FF2B5EF4-FFF2-40B4-BE49-F238E27FC236}">
                    <a16:creationId xmlns:a16="http://schemas.microsoft.com/office/drawing/2014/main" id="{0986BC6F-86C7-44CE-A36A-3F9EDB99155F}"/>
                  </a:ext>
                </a:extLst>
              </p:cNvPr>
              <p:cNvGrpSpPr/>
              <p:nvPr/>
            </p:nvGrpSpPr>
            <p:grpSpPr>
              <a:xfrm>
                <a:off x="3545196" y="2438464"/>
                <a:ext cx="1266058" cy="700306"/>
                <a:chOff x="3545196" y="2438464"/>
                <a:chExt cx="1266058" cy="700306"/>
              </a:xfrm>
              <a:solidFill>
                <a:schemeClr val="accent1"/>
              </a:solidFill>
            </p:grpSpPr>
            <p:sp>
              <p:nvSpPr>
                <p:cNvPr id="1501" name="Freeform: Shape 1500">
                  <a:extLst>
                    <a:ext uri="{FF2B5EF4-FFF2-40B4-BE49-F238E27FC236}">
                      <a16:creationId xmlns:a16="http://schemas.microsoft.com/office/drawing/2014/main" id="{2177ED05-6C9E-43E7-B9BF-F06B6D3482EA}"/>
                    </a:ext>
                  </a:extLst>
                </p:cNvPr>
                <p:cNvSpPr/>
                <p:nvPr/>
              </p:nvSpPr>
              <p:spPr>
                <a:xfrm rot="-31037">
                  <a:off x="3548306" y="2444137"/>
                  <a:ext cx="1259865" cy="688933"/>
                </a:xfrm>
                <a:custGeom>
                  <a:avLst/>
                  <a:gdLst>
                    <a:gd name="connsiteX0" fmla="*/ 0 w 1259865"/>
                    <a:gd name="connsiteY0" fmla="*/ 0 h 688933"/>
                    <a:gd name="connsiteX1" fmla="*/ 1259865 w 1259865"/>
                    <a:gd name="connsiteY1" fmla="*/ 0 h 688933"/>
                    <a:gd name="connsiteX2" fmla="*/ 1259865 w 1259865"/>
                    <a:gd name="connsiteY2" fmla="*/ 688933 h 688933"/>
                    <a:gd name="connsiteX3" fmla="*/ 0 w 1259865"/>
                    <a:gd name="connsiteY3" fmla="*/ 688933 h 688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9865" h="688933">
                      <a:moveTo>
                        <a:pt x="0" y="0"/>
                      </a:moveTo>
                      <a:lnTo>
                        <a:pt x="1259865" y="0"/>
                      </a:lnTo>
                      <a:lnTo>
                        <a:pt x="1259865" y="688933"/>
                      </a:lnTo>
                      <a:lnTo>
                        <a:pt x="0" y="688933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02" name="Graphic 1">
                  <a:extLst>
                    <a:ext uri="{FF2B5EF4-FFF2-40B4-BE49-F238E27FC236}">
                      <a16:creationId xmlns:a16="http://schemas.microsoft.com/office/drawing/2014/main" id="{99FE2593-981E-4901-9716-FDDBE0261D9E}"/>
                    </a:ext>
                  </a:extLst>
                </p:cNvPr>
                <p:cNvGrpSpPr/>
                <p:nvPr/>
              </p:nvGrpSpPr>
              <p:grpSpPr>
                <a:xfrm>
                  <a:off x="3545196" y="2438527"/>
                  <a:ext cx="1265995" cy="700243"/>
                  <a:chOff x="3545196" y="2438527"/>
                  <a:chExt cx="1265995" cy="700243"/>
                </a:xfrm>
                <a:solidFill>
                  <a:srgbClr val="E0DCD1"/>
                </a:solidFill>
              </p:grpSpPr>
              <p:grpSp>
                <p:nvGrpSpPr>
                  <p:cNvPr id="1503" name="Graphic 1">
                    <a:extLst>
                      <a:ext uri="{FF2B5EF4-FFF2-40B4-BE49-F238E27FC236}">
                        <a16:creationId xmlns:a16="http://schemas.microsoft.com/office/drawing/2014/main" id="{9E89466C-B810-472D-9D87-142FAF95C75B}"/>
                      </a:ext>
                    </a:extLst>
                  </p:cNvPr>
                  <p:cNvGrpSpPr/>
                  <p:nvPr/>
                </p:nvGrpSpPr>
                <p:grpSpPr>
                  <a:xfrm>
                    <a:off x="3545196" y="2449529"/>
                    <a:ext cx="38425" cy="689242"/>
                    <a:chOff x="3545196" y="2449529"/>
                    <a:chExt cx="38425" cy="689242"/>
                  </a:xfrm>
                  <a:solidFill>
                    <a:srgbClr val="E0DCD1"/>
                  </a:solidFill>
                </p:grpSpPr>
                <p:sp>
                  <p:nvSpPr>
                    <p:cNvPr id="1646" name="Freeform: Shape 1645">
                      <a:extLst>
                        <a:ext uri="{FF2B5EF4-FFF2-40B4-BE49-F238E27FC236}">
                          <a16:creationId xmlns:a16="http://schemas.microsoft.com/office/drawing/2014/main" id="{426A04E9-373B-425C-A949-9EEAB9E5B845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548306" y="2449816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7 w 7896"/>
                        <a:gd name="connsiteY1" fmla="*/ 0 h 688933"/>
                        <a:gd name="connsiteX2" fmla="*/ 7897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7" y="0"/>
                          </a:lnTo>
                          <a:lnTo>
                            <a:pt x="7897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7" name="Freeform: Shape 1646">
                      <a:extLst>
                        <a:ext uri="{FF2B5EF4-FFF2-40B4-BE49-F238E27FC236}">
                          <a16:creationId xmlns:a16="http://schemas.microsoft.com/office/drawing/2014/main" id="{9D9B418E-A16E-4FA2-8041-6354B6A38794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572615" y="2449550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7 w 7896"/>
                        <a:gd name="connsiteY1" fmla="*/ 0 h 688933"/>
                        <a:gd name="connsiteX2" fmla="*/ 7897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7" y="0"/>
                          </a:lnTo>
                          <a:lnTo>
                            <a:pt x="7897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04" name="Graphic 1">
                    <a:extLst>
                      <a:ext uri="{FF2B5EF4-FFF2-40B4-BE49-F238E27FC236}">
                        <a16:creationId xmlns:a16="http://schemas.microsoft.com/office/drawing/2014/main" id="{336F6753-8D22-473A-8BF1-DCCFF7E1268D}"/>
                      </a:ext>
                    </a:extLst>
                  </p:cNvPr>
                  <p:cNvGrpSpPr/>
                  <p:nvPr/>
                </p:nvGrpSpPr>
                <p:grpSpPr>
                  <a:xfrm>
                    <a:off x="3641283" y="2448730"/>
                    <a:ext cx="38514" cy="689154"/>
                    <a:chOff x="3641283" y="2448730"/>
                    <a:chExt cx="38514" cy="689154"/>
                  </a:xfrm>
                  <a:solidFill>
                    <a:srgbClr val="E0DCD1"/>
                  </a:solidFill>
                </p:grpSpPr>
                <p:sp>
                  <p:nvSpPr>
                    <p:cNvPr id="1644" name="Freeform: Shape 1643">
                      <a:extLst>
                        <a:ext uri="{FF2B5EF4-FFF2-40B4-BE49-F238E27FC236}">
                          <a16:creationId xmlns:a16="http://schemas.microsoft.com/office/drawing/2014/main" id="{1D501AC2-9B50-4F7C-8EB0-35A4B74573C6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644393" y="2448929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5" name="Freeform: Shape 1644">
                      <a:extLst>
                        <a:ext uri="{FF2B5EF4-FFF2-40B4-BE49-F238E27FC236}">
                          <a16:creationId xmlns:a16="http://schemas.microsoft.com/office/drawing/2014/main" id="{B9E81651-0006-43DD-81A0-411B8F47E7EC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668791" y="2448751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05" name="Graphic 1">
                    <a:extLst>
                      <a:ext uri="{FF2B5EF4-FFF2-40B4-BE49-F238E27FC236}">
                        <a16:creationId xmlns:a16="http://schemas.microsoft.com/office/drawing/2014/main" id="{3546C9BC-64D1-49BE-A8AE-95BF7181F7CB}"/>
                      </a:ext>
                    </a:extLst>
                  </p:cNvPr>
                  <p:cNvGrpSpPr/>
                  <p:nvPr/>
                </p:nvGrpSpPr>
                <p:grpSpPr>
                  <a:xfrm>
                    <a:off x="3596775" y="2464620"/>
                    <a:ext cx="31230" cy="658032"/>
                    <a:chOff x="3596775" y="2464620"/>
                    <a:chExt cx="31230" cy="658032"/>
                  </a:xfrm>
                  <a:solidFill>
                    <a:srgbClr val="E0DCD1"/>
                  </a:solidFill>
                </p:grpSpPr>
                <p:sp>
                  <p:nvSpPr>
                    <p:cNvPr id="1630" name="Freeform: Shape 1629">
                      <a:extLst>
                        <a:ext uri="{FF2B5EF4-FFF2-40B4-BE49-F238E27FC236}">
                          <a16:creationId xmlns:a16="http://schemas.microsoft.com/office/drawing/2014/main" id="{82B920A7-93F5-478A-B6CF-158A5C18B3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775" y="2464620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7"/>
                            <a:pt x="25375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1" name="Freeform: Shape 1630">
                      <a:extLst>
                        <a:ext uri="{FF2B5EF4-FFF2-40B4-BE49-F238E27FC236}">
                          <a16:creationId xmlns:a16="http://schemas.microsoft.com/office/drawing/2014/main" id="{CE0BEAFE-F7E3-418A-8788-79D76A2C9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7218" y="251323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2" name="Freeform: Shape 1631">
                      <a:extLst>
                        <a:ext uri="{FF2B5EF4-FFF2-40B4-BE49-F238E27FC236}">
                          <a16:creationId xmlns:a16="http://schemas.microsoft.com/office/drawing/2014/main" id="{B4EC9812-872D-4D2B-81B4-BFFE44B067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7574" y="2561857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3" name="Freeform: Shape 1632">
                      <a:extLst>
                        <a:ext uri="{FF2B5EF4-FFF2-40B4-BE49-F238E27FC236}">
                          <a16:creationId xmlns:a16="http://schemas.microsoft.com/office/drawing/2014/main" id="{0373A1B6-7A6F-4D00-9FC2-95CADFA49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8018" y="2610564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4" name="Freeform: Shape 1633">
                      <a:extLst>
                        <a:ext uri="{FF2B5EF4-FFF2-40B4-BE49-F238E27FC236}">
                          <a16:creationId xmlns:a16="http://schemas.microsoft.com/office/drawing/2014/main" id="{85B08F2D-9211-469A-A1F6-F85D1DD233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8461" y="2659182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5" name="Freeform: Shape 1634">
                      <a:extLst>
                        <a:ext uri="{FF2B5EF4-FFF2-40B4-BE49-F238E27FC236}">
                          <a16:creationId xmlns:a16="http://schemas.microsoft.com/office/drawing/2014/main" id="{36D313BB-5EEB-44BB-96BD-01DF0ED654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8905" y="2707889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5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5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5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5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6" name="Freeform: Shape 1635">
                      <a:extLst>
                        <a:ext uri="{FF2B5EF4-FFF2-40B4-BE49-F238E27FC236}">
                          <a16:creationId xmlns:a16="http://schemas.microsoft.com/office/drawing/2014/main" id="{0F2FA86F-9CB8-44BC-9533-91AA8EF366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349" y="2756507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7" name="Freeform: Shape 1636">
                      <a:extLst>
                        <a:ext uri="{FF2B5EF4-FFF2-40B4-BE49-F238E27FC236}">
                          <a16:creationId xmlns:a16="http://schemas.microsoft.com/office/drawing/2014/main" id="{B955FAC2-0D84-47A9-AB7A-883D1B48A9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792" y="2805126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8" name="Freeform: Shape 1637">
                      <a:extLst>
                        <a:ext uri="{FF2B5EF4-FFF2-40B4-BE49-F238E27FC236}">
                          <a16:creationId xmlns:a16="http://schemas.microsoft.com/office/drawing/2014/main" id="{07091165-A401-42D5-BBE0-493DC6A80B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236" y="2853832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5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5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5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5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5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5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9" name="Freeform: Shape 1638">
                      <a:extLst>
                        <a:ext uri="{FF2B5EF4-FFF2-40B4-BE49-F238E27FC236}">
                          <a16:creationId xmlns:a16="http://schemas.microsoft.com/office/drawing/2014/main" id="{DCFC0433-63F0-4E5B-8793-62DA5B8D9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767" y="290253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0" name="Freeform: Shape 1639">
                      <a:extLst>
                        <a:ext uri="{FF2B5EF4-FFF2-40B4-BE49-F238E27FC236}">
                          <a16:creationId xmlns:a16="http://schemas.microsoft.com/office/drawing/2014/main" id="{901A5DCE-560C-4EE8-98D0-7706E555D4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1211" y="2951245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7"/>
                            <a:pt x="25375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1" name="Freeform: Shape 1640">
                      <a:extLst>
                        <a:ext uri="{FF2B5EF4-FFF2-40B4-BE49-F238E27FC236}">
                          <a16:creationId xmlns:a16="http://schemas.microsoft.com/office/drawing/2014/main" id="{E064DC82-8710-4B62-84A2-E0305D73B3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1565" y="2999863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2" name="Freeform: Shape 1641">
                      <a:extLst>
                        <a:ext uri="{FF2B5EF4-FFF2-40B4-BE49-F238E27FC236}">
                          <a16:creationId xmlns:a16="http://schemas.microsoft.com/office/drawing/2014/main" id="{8EF12773-15B0-4EB3-B872-60AF3879F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2009" y="3048570"/>
                      <a:ext cx="25464" cy="25464"/>
                    </a:xfrm>
                    <a:custGeom>
                      <a:avLst/>
                      <a:gdLst>
                        <a:gd name="connsiteX0" fmla="*/ 25464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4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4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464" y="5502"/>
                            <a:pt x="25464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3" name="Freeform: Shape 1642">
                      <a:extLst>
                        <a:ext uri="{FF2B5EF4-FFF2-40B4-BE49-F238E27FC236}">
                          <a16:creationId xmlns:a16="http://schemas.microsoft.com/office/drawing/2014/main" id="{CEB025A7-0DC0-4713-90C1-69A22F7580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2454" y="3097101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A365E47A-F213-482B-A6BD-502554D10D19}"/>
                      </a:ext>
                    </a:extLst>
                  </p:cNvPr>
                  <p:cNvSpPr/>
                  <p:nvPr/>
                </p:nvSpPr>
                <p:spPr>
                  <a:xfrm rot="-31037">
                    <a:off x="3758757" y="2447953"/>
                    <a:ext cx="7896" cy="688933"/>
                  </a:xfrm>
                  <a:custGeom>
                    <a:avLst/>
                    <a:gdLst>
                      <a:gd name="connsiteX0" fmla="*/ 0 w 7896"/>
                      <a:gd name="connsiteY0" fmla="*/ 0 h 688933"/>
                      <a:gd name="connsiteX1" fmla="*/ 7897 w 7896"/>
                      <a:gd name="connsiteY1" fmla="*/ 0 h 688933"/>
                      <a:gd name="connsiteX2" fmla="*/ 7897 w 7896"/>
                      <a:gd name="connsiteY2" fmla="*/ 688933 h 688933"/>
                      <a:gd name="connsiteX3" fmla="*/ 0 w 7896"/>
                      <a:gd name="connsiteY3" fmla="*/ 688933 h 688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96" h="688933">
                        <a:moveTo>
                          <a:pt x="0" y="0"/>
                        </a:moveTo>
                        <a:lnTo>
                          <a:pt x="7897" y="0"/>
                        </a:lnTo>
                        <a:lnTo>
                          <a:pt x="7897" y="688933"/>
                        </a:lnTo>
                        <a:lnTo>
                          <a:pt x="0" y="68893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85656A51-0A25-4806-A138-841B13CEB096}"/>
                      </a:ext>
                    </a:extLst>
                  </p:cNvPr>
                  <p:cNvSpPr/>
                  <p:nvPr/>
                </p:nvSpPr>
                <p:spPr>
                  <a:xfrm rot="-31037">
                    <a:off x="3879242" y="2446799"/>
                    <a:ext cx="7896" cy="688933"/>
                  </a:xfrm>
                  <a:custGeom>
                    <a:avLst/>
                    <a:gdLst>
                      <a:gd name="connsiteX0" fmla="*/ 0 w 7896"/>
                      <a:gd name="connsiteY0" fmla="*/ 0 h 688933"/>
                      <a:gd name="connsiteX1" fmla="*/ 7896 w 7896"/>
                      <a:gd name="connsiteY1" fmla="*/ 0 h 688933"/>
                      <a:gd name="connsiteX2" fmla="*/ 7896 w 7896"/>
                      <a:gd name="connsiteY2" fmla="*/ 688933 h 688933"/>
                      <a:gd name="connsiteX3" fmla="*/ 0 w 7896"/>
                      <a:gd name="connsiteY3" fmla="*/ 688933 h 688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96" h="688933">
                        <a:moveTo>
                          <a:pt x="0" y="0"/>
                        </a:moveTo>
                        <a:lnTo>
                          <a:pt x="7896" y="0"/>
                        </a:lnTo>
                        <a:lnTo>
                          <a:pt x="7896" y="688933"/>
                        </a:lnTo>
                        <a:lnTo>
                          <a:pt x="0" y="68893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9AE0CDF1-976A-4EDE-A56A-F666E7F574BC}"/>
                      </a:ext>
                    </a:extLst>
                  </p:cNvPr>
                  <p:cNvSpPr/>
                  <p:nvPr/>
                </p:nvSpPr>
                <p:spPr>
                  <a:xfrm>
                    <a:off x="3678575" y="246772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94605C03-8D65-465B-B586-1092CF571117}"/>
                      </a:ext>
                    </a:extLst>
                  </p:cNvPr>
                  <p:cNvSpPr/>
                  <p:nvPr/>
                </p:nvSpPr>
                <p:spPr>
                  <a:xfrm>
                    <a:off x="3679019" y="2516433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39 h 17300"/>
                      <a:gd name="connsiteX7" fmla="*/ 71685 w 71685"/>
                      <a:gd name="connsiteY7" fmla="*/ 8339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685" y="12864"/>
                          <a:pt x="67959" y="16679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B28E54CE-9A69-4CD0-B401-972CB644A9CB}"/>
                      </a:ext>
                    </a:extLst>
                  </p:cNvPr>
                  <p:cNvSpPr/>
                  <p:nvPr/>
                </p:nvSpPr>
                <p:spPr>
                  <a:xfrm>
                    <a:off x="3679462" y="2565051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0F01937F-B3CD-4190-B8D4-47619A6C421A}"/>
                      </a:ext>
                    </a:extLst>
                  </p:cNvPr>
                  <p:cNvSpPr/>
                  <p:nvPr/>
                </p:nvSpPr>
                <p:spPr>
                  <a:xfrm>
                    <a:off x="3679906" y="2613758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3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40" y="533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ECB70A8A-713B-40BB-A971-3D361B63DA09}"/>
                      </a:ext>
                    </a:extLst>
                  </p:cNvPr>
                  <p:cNvSpPr/>
                  <p:nvPr/>
                </p:nvSpPr>
                <p:spPr>
                  <a:xfrm>
                    <a:off x="3680349" y="2662376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1658E034-B3CC-47A1-8B34-EB49F06963EE}"/>
                      </a:ext>
                    </a:extLst>
                  </p:cNvPr>
                  <p:cNvSpPr/>
                  <p:nvPr/>
                </p:nvSpPr>
                <p:spPr>
                  <a:xfrm>
                    <a:off x="3680793" y="2711083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3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40" y="533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4C92AC99-9E16-42FD-84C1-DBAEDF108DD9}"/>
                      </a:ext>
                    </a:extLst>
                  </p:cNvPr>
                  <p:cNvSpPr/>
                  <p:nvPr/>
                </p:nvSpPr>
                <p:spPr>
                  <a:xfrm>
                    <a:off x="3681237" y="2759701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E933A300-5C52-4123-AC94-8AFD31A15C70}"/>
                      </a:ext>
                    </a:extLst>
                  </p:cNvPr>
                  <p:cNvSpPr/>
                  <p:nvPr/>
                </p:nvSpPr>
                <p:spPr>
                  <a:xfrm>
                    <a:off x="3681680" y="2808320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5048665B-E171-4D00-AE0B-DA7BBA70643F}"/>
                      </a:ext>
                    </a:extLst>
                  </p:cNvPr>
                  <p:cNvSpPr/>
                  <p:nvPr/>
                </p:nvSpPr>
                <p:spPr>
                  <a:xfrm>
                    <a:off x="3682123" y="285702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5FCB3AA9-125B-43DF-82C6-9F4C771E6AB7}"/>
                      </a:ext>
                    </a:extLst>
                  </p:cNvPr>
                  <p:cNvSpPr/>
                  <p:nvPr/>
                </p:nvSpPr>
                <p:spPr>
                  <a:xfrm>
                    <a:off x="3682567" y="2905645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EA309D47-10EA-4E9A-93F7-47BE7E3ABC12}"/>
                      </a:ext>
                    </a:extLst>
                  </p:cNvPr>
                  <p:cNvSpPr/>
                  <p:nvPr/>
                </p:nvSpPr>
                <p:spPr>
                  <a:xfrm>
                    <a:off x="3683011" y="2954351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D869ED86-820C-4EF8-96A4-C749C903F901}"/>
                      </a:ext>
                    </a:extLst>
                  </p:cNvPr>
                  <p:cNvSpPr/>
                  <p:nvPr/>
                </p:nvSpPr>
                <p:spPr>
                  <a:xfrm>
                    <a:off x="3683454" y="3002970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0150B7A0-B6E3-497F-8152-C9B0A7857DC6}"/>
                      </a:ext>
                    </a:extLst>
                  </p:cNvPr>
                  <p:cNvSpPr/>
                  <p:nvPr/>
                </p:nvSpPr>
                <p:spPr>
                  <a:xfrm>
                    <a:off x="3683898" y="305167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491D86E2-B0C7-4B7D-92C2-6CA5B2067B09}"/>
                      </a:ext>
                    </a:extLst>
                  </p:cNvPr>
                  <p:cNvSpPr/>
                  <p:nvPr/>
                </p:nvSpPr>
                <p:spPr>
                  <a:xfrm>
                    <a:off x="3684341" y="3100295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C414B4DA-9D55-4EA2-BB38-B8F7AF364B33}"/>
                      </a:ext>
                    </a:extLst>
                  </p:cNvPr>
                  <p:cNvSpPr/>
                  <p:nvPr/>
                </p:nvSpPr>
                <p:spPr>
                  <a:xfrm>
                    <a:off x="3779892" y="2446877"/>
                    <a:ext cx="85880" cy="689703"/>
                  </a:xfrm>
                  <a:custGeom>
                    <a:avLst/>
                    <a:gdLst>
                      <a:gd name="connsiteX0" fmla="*/ 71685 w 85880"/>
                      <a:gd name="connsiteY0" fmla="*/ 89 h 689703"/>
                      <a:gd name="connsiteX1" fmla="*/ 71685 w 85880"/>
                      <a:gd name="connsiteY1" fmla="*/ 1686 h 689703"/>
                      <a:gd name="connsiteX2" fmla="*/ 61571 w 85880"/>
                      <a:gd name="connsiteY2" fmla="*/ 13131 h 689703"/>
                      <a:gd name="connsiteX3" fmla="*/ 49771 w 85880"/>
                      <a:gd name="connsiteY3" fmla="*/ 355 h 689703"/>
                      <a:gd name="connsiteX4" fmla="*/ 30519 w 85880"/>
                      <a:gd name="connsiteY4" fmla="*/ 532 h 689703"/>
                      <a:gd name="connsiteX5" fmla="*/ 18986 w 85880"/>
                      <a:gd name="connsiteY5" fmla="*/ 13574 h 689703"/>
                      <a:gd name="connsiteX6" fmla="*/ 7896 w 85880"/>
                      <a:gd name="connsiteY6" fmla="*/ 1508 h 689703"/>
                      <a:gd name="connsiteX7" fmla="*/ 7896 w 85880"/>
                      <a:gd name="connsiteY7" fmla="*/ 799 h 689703"/>
                      <a:gd name="connsiteX8" fmla="*/ 0 w 85880"/>
                      <a:gd name="connsiteY8" fmla="*/ 887 h 689703"/>
                      <a:gd name="connsiteX9" fmla="*/ 6210 w 85880"/>
                      <a:gd name="connsiteY9" fmla="*/ 689704 h 689703"/>
                      <a:gd name="connsiteX10" fmla="*/ 14106 w 85880"/>
                      <a:gd name="connsiteY10" fmla="*/ 689615 h 689703"/>
                      <a:gd name="connsiteX11" fmla="*/ 14106 w 85880"/>
                      <a:gd name="connsiteY11" fmla="*/ 689172 h 689703"/>
                      <a:gd name="connsiteX12" fmla="*/ 25019 w 85880"/>
                      <a:gd name="connsiteY12" fmla="*/ 676839 h 689703"/>
                      <a:gd name="connsiteX13" fmla="*/ 36552 w 85880"/>
                      <a:gd name="connsiteY13" fmla="*/ 689349 h 689703"/>
                      <a:gd name="connsiteX14" fmla="*/ 56337 w 85880"/>
                      <a:gd name="connsiteY14" fmla="*/ 689172 h 689703"/>
                      <a:gd name="connsiteX15" fmla="*/ 67604 w 85880"/>
                      <a:gd name="connsiteY15" fmla="*/ 676396 h 689703"/>
                      <a:gd name="connsiteX16" fmla="*/ 77984 w 85880"/>
                      <a:gd name="connsiteY16" fmla="*/ 687663 h 689703"/>
                      <a:gd name="connsiteX17" fmla="*/ 77984 w 85880"/>
                      <a:gd name="connsiteY17" fmla="*/ 688905 h 689703"/>
                      <a:gd name="connsiteX18" fmla="*/ 85880 w 85880"/>
                      <a:gd name="connsiteY18" fmla="*/ 688817 h 689703"/>
                      <a:gd name="connsiteX19" fmla="*/ 79670 w 85880"/>
                      <a:gd name="connsiteY19" fmla="*/ 0 h 689703"/>
                      <a:gd name="connsiteX20" fmla="*/ 71685 w 85880"/>
                      <a:gd name="connsiteY20" fmla="*/ 89 h 689703"/>
                      <a:gd name="connsiteX21" fmla="*/ 71863 w 85880"/>
                      <a:gd name="connsiteY21" fmla="*/ 13663 h 689703"/>
                      <a:gd name="connsiteX22" fmla="*/ 71951 w 85880"/>
                      <a:gd name="connsiteY22" fmla="*/ 24398 h 689703"/>
                      <a:gd name="connsiteX23" fmla="*/ 67072 w 85880"/>
                      <a:gd name="connsiteY23" fmla="*/ 19075 h 689703"/>
                      <a:gd name="connsiteX24" fmla="*/ 71863 w 85880"/>
                      <a:gd name="connsiteY24" fmla="*/ 13663 h 689703"/>
                      <a:gd name="connsiteX25" fmla="*/ 28656 w 85880"/>
                      <a:gd name="connsiteY25" fmla="*/ 484673 h 689703"/>
                      <a:gd name="connsiteX26" fmla="*/ 44360 w 85880"/>
                      <a:gd name="connsiteY26" fmla="*/ 466930 h 689703"/>
                      <a:gd name="connsiteX27" fmla="*/ 60418 w 85880"/>
                      <a:gd name="connsiteY27" fmla="*/ 484407 h 689703"/>
                      <a:gd name="connsiteX28" fmla="*/ 44714 w 85880"/>
                      <a:gd name="connsiteY28" fmla="*/ 502151 h 689703"/>
                      <a:gd name="connsiteX29" fmla="*/ 28656 w 85880"/>
                      <a:gd name="connsiteY29" fmla="*/ 484673 h 689703"/>
                      <a:gd name="connsiteX30" fmla="*/ 59619 w 85880"/>
                      <a:gd name="connsiteY30" fmla="*/ 530275 h 689703"/>
                      <a:gd name="connsiteX31" fmla="*/ 45069 w 85880"/>
                      <a:gd name="connsiteY31" fmla="*/ 546688 h 689703"/>
                      <a:gd name="connsiteX32" fmla="*/ 30253 w 85880"/>
                      <a:gd name="connsiteY32" fmla="*/ 530541 h 689703"/>
                      <a:gd name="connsiteX33" fmla="*/ 44803 w 85880"/>
                      <a:gd name="connsiteY33" fmla="*/ 514128 h 689703"/>
                      <a:gd name="connsiteX34" fmla="*/ 59619 w 85880"/>
                      <a:gd name="connsiteY34" fmla="*/ 530275 h 689703"/>
                      <a:gd name="connsiteX35" fmla="*/ 28213 w 85880"/>
                      <a:gd name="connsiteY35" fmla="*/ 437475 h 689703"/>
                      <a:gd name="connsiteX36" fmla="*/ 43916 w 85880"/>
                      <a:gd name="connsiteY36" fmla="*/ 419731 h 689703"/>
                      <a:gd name="connsiteX37" fmla="*/ 59974 w 85880"/>
                      <a:gd name="connsiteY37" fmla="*/ 437209 h 689703"/>
                      <a:gd name="connsiteX38" fmla="*/ 44271 w 85880"/>
                      <a:gd name="connsiteY38" fmla="*/ 454952 h 689703"/>
                      <a:gd name="connsiteX39" fmla="*/ 28213 w 85880"/>
                      <a:gd name="connsiteY39" fmla="*/ 437475 h 689703"/>
                      <a:gd name="connsiteX40" fmla="*/ 27769 w 85880"/>
                      <a:gd name="connsiteY40" fmla="*/ 390276 h 689703"/>
                      <a:gd name="connsiteX41" fmla="*/ 43472 w 85880"/>
                      <a:gd name="connsiteY41" fmla="*/ 372532 h 689703"/>
                      <a:gd name="connsiteX42" fmla="*/ 59531 w 85880"/>
                      <a:gd name="connsiteY42" fmla="*/ 390010 h 689703"/>
                      <a:gd name="connsiteX43" fmla="*/ 43827 w 85880"/>
                      <a:gd name="connsiteY43" fmla="*/ 407754 h 689703"/>
                      <a:gd name="connsiteX44" fmla="*/ 27769 w 85880"/>
                      <a:gd name="connsiteY44" fmla="*/ 390276 h 689703"/>
                      <a:gd name="connsiteX45" fmla="*/ 29188 w 85880"/>
                      <a:gd name="connsiteY45" fmla="*/ 345118 h 689703"/>
                      <a:gd name="connsiteX46" fmla="*/ 43117 w 85880"/>
                      <a:gd name="connsiteY46" fmla="*/ 329415 h 689703"/>
                      <a:gd name="connsiteX47" fmla="*/ 57313 w 85880"/>
                      <a:gd name="connsiteY47" fmla="*/ 344852 h 689703"/>
                      <a:gd name="connsiteX48" fmla="*/ 43384 w 85880"/>
                      <a:gd name="connsiteY48" fmla="*/ 360555 h 689703"/>
                      <a:gd name="connsiteX49" fmla="*/ 29188 w 85880"/>
                      <a:gd name="connsiteY49" fmla="*/ 345118 h 689703"/>
                      <a:gd name="connsiteX50" fmla="*/ 26970 w 85880"/>
                      <a:gd name="connsiteY50" fmla="*/ 299960 h 689703"/>
                      <a:gd name="connsiteX51" fmla="*/ 42674 w 85880"/>
                      <a:gd name="connsiteY51" fmla="*/ 282216 h 689703"/>
                      <a:gd name="connsiteX52" fmla="*/ 58732 w 85880"/>
                      <a:gd name="connsiteY52" fmla="*/ 299694 h 689703"/>
                      <a:gd name="connsiteX53" fmla="*/ 43029 w 85880"/>
                      <a:gd name="connsiteY53" fmla="*/ 317438 h 689703"/>
                      <a:gd name="connsiteX54" fmla="*/ 26970 w 85880"/>
                      <a:gd name="connsiteY54" fmla="*/ 299960 h 689703"/>
                      <a:gd name="connsiteX55" fmla="*/ 26527 w 85880"/>
                      <a:gd name="connsiteY55" fmla="*/ 252761 h 689703"/>
                      <a:gd name="connsiteX56" fmla="*/ 42230 w 85880"/>
                      <a:gd name="connsiteY56" fmla="*/ 235018 h 689703"/>
                      <a:gd name="connsiteX57" fmla="*/ 58289 w 85880"/>
                      <a:gd name="connsiteY57" fmla="*/ 252495 h 689703"/>
                      <a:gd name="connsiteX58" fmla="*/ 42585 w 85880"/>
                      <a:gd name="connsiteY58" fmla="*/ 270239 h 689703"/>
                      <a:gd name="connsiteX59" fmla="*/ 26527 w 85880"/>
                      <a:gd name="connsiteY59" fmla="*/ 252761 h 689703"/>
                      <a:gd name="connsiteX60" fmla="*/ 26172 w 85880"/>
                      <a:gd name="connsiteY60" fmla="*/ 205563 h 689703"/>
                      <a:gd name="connsiteX61" fmla="*/ 41876 w 85880"/>
                      <a:gd name="connsiteY61" fmla="*/ 187819 h 689703"/>
                      <a:gd name="connsiteX62" fmla="*/ 57934 w 85880"/>
                      <a:gd name="connsiteY62" fmla="*/ 205297 h 689703"/>
                      <a:gd name="connsiteX63" fmla="*/ 42230 w 85880"/>
                      <a:gd name="connsiteY63" fmla="*/ 223040 h 689703"/>
                      <a:gd name="connsiteX64" fmla="*/ 26172 w 85880"/>
                      <a:gd name="connsiteY64" fmla="*/ 205563 h 689703"/>
                      <a:gd name="connsiteX65" fmla="*/ 26970 w 85880"/>
                      <a:gd name="connsiteY65" fmla="*/ 159695 h 689703"/>
                      <a:gd name="connsiteX66" fmla="*/ 41521 w 85880"/>
                      <a:gd name="connsiteY66" fmla="*/ 143282 h 689703"/>
                      <a:gd name="connsiteX67" fmla="*/ 56337 w 85880"/>
                      <a:gd name="connsiteY67" fmla="*/ 159429 h 689703"/>
                      <a:gd name="connsiteX68" fmla="*/ 41787 w 85880"/>
                      <a:gd name="connsiteY68" fmla="*/ 175842 h 689703"/>
                      <a:gd name="connsiteX69" fmla="*/ 26970 w 85880"/>
                      <a:gd name="connsiteY69" fmla="*/ 159695 h 689703"/>
                      <a:gd name="connsiteX70" fmla="*/ 25285 w 85880"/>
                      <a:gd name="connsiteY70" fmla="*/ 113827 h 689703"/>
                      <a:gd name="connsiteX71" fmla="*/ 40988 w 85880"/>
                      <a:gd name="connsiteY71" fmla="*/ 96083 h 689703"/>
                      <a:gd name="connsiteX72" fmla="*/ 57046 w 85880"/>
                      <a:gd name="connsiteY72" fmla="*/ 113561 h 689703"/>
                      <a:gd name="connsiteX73" fmla="*/ 41343 w 85880"/>
                      <a:gd name="connsiteY73" fmla="*/ 131305 h 689703"/>
                      <a:gd name="connsiteX74" fmla="*/ 25285 w 85880"/>
                      <a:gd name="connsiteY74" fmla="*/ 113827 h 689703"/>
                      <a:gd name="connsiteX75" fmla="*/ 36020 w 85880"/>
                      <a:gd name="connsiteY75" fmla="*/ 137338 h 689703"/>
                      <a:gd name="connsiteX76" fmla="*/ 21470 w 85880"/>
                      <a:gd name="connsiteY76" fmla="*/ 153751 h 689703"/>
                      <a:gd name="connsiteX77" fmla="*/ 9138 w 85880"/>
                      <a:gd name="connsiteY77" fmla="*/ 140265 h 689703"/>
                      <a:gd name="connsiteX78" fmla="*/ 9049 w 85880"/>
                      <a:gd name="connsiteY78" fmla="*/ 132103 h 689703"/>
                      <a:gd name="connsiteX79" fmla="*/ 19962 w 85880"/>
                      <a:gd name="connsiteY79" fmla="*/ 119771 h 689703"/>
                      <a:gd name="connsiteX80" fmla="*/ 36020 w 85880"/>
                      <a:gd name="connsiteY80" fmla="*/ 137338 h 689703"/>
                      <a:gd name="connsiteX81" fmla="*/ 36463 w 85880"/>
                      <a:gd name="connsiteY81" fmla="*/ 181875 h 689703"/>
                      <a:gd name="connsiteX82" fmla="*/ 20760 w 85880"/>
                      <a:gd name="connsiteY82" fmla="*/ 199618 h 689703"/>
                      <a:gd name="connsiteX83" fmla="*/ 9670 w 85880"/>
                      <a:gd name="connsiteY83" fmla="*/ 187553 h 689703"/>
                      <a:gd name="connsiteX84" fmla="*/ 9582 w 85880"/>
                      <a:gd name="connsiteY84" fmla="*/ 179390 h 689703"/>
                      <a:gd name="connsiteX85" fmla="*/ 21648 w 85880"/>
                      <a:gd name="connsiteY85" fmla="*/ 165728 h 689703"/>
                      <a:gd name="connsiteX86" fmla="*/ 36463 w 85880"/>
                      <a:gd name="connsiteY86" fmla="*/ 181875 h 689703"/>
                      <a:gd name="connsiteX87" fmla="*/ 36907 w 85880"/>
                      <a:gd name="connsiteY87" fmla="*/ 229073 h 689703"/>
                      <a:gd name="connsiteX88" fmla="*/ 21204 w 85880"/>
                      <a:gd name="connsiteY88" fmla="*/ 246817 h 689703"/>
                      <a:gd name="connsiteX89" fmla="*/ 10114 w 85880"/>
                      <a:gd name="connsiteY89" fmla="*/ 234751 h 689703"/>
                      <a:gd name="connsiteX90" fmla="*/ 10025 w 85880"/>
                      <a:gd name="connsiteY90" fmla="*/ 223928 h 689703"/>
                      <a:gd name="connsiteX91" fmla="*/ 20938 w 85880"/>
                      <a:gd name="connsiteY91" fmla="*/ 211596 h 689703"/>
                      <a:gd name="connsiteX92" fmla="*/ 36907 w 85880"/>
                      <a:gd name="connsiteY92" fmla="*/ 229073 h 689703"/>
                      <a:gd name="connsiteX93" fmla="*/ 37262 w 85880"/>
                      <a:gd name="connsiteY93" fmla="*/ 276272 h 689703"/>
                      <a:gd name="connsiteX94" fmla="*/ 21559 w 85880"/>
                      <a:gd name="connsiteY94" fmla="*/ 294016 h 689703"/>
                      <a:gd name="connsiteX95" fmla="*/ 10469 w 85880"/>
                      <a:gd name="connsiteY95" fmla="*/ 281950 h 689703"/>
                      <a:gd name="connsiteX96" fmla="*/ 10380 w 85880"/>
                      <a:gd name="connsiteY96" fmla="*/ 271126 h 689703"/>
                      <a:gd name="connsiteX97" fmla="*/ 21293 w 85880"/>
                      <a:gd name="connsiteY97" fmla="*/ 258794 h 689703"/>
                      <a:gd name="connsiteX98" fmla="*/ 37262 w 85880"/>
                      <a:gd name="connsiteY98" fmla="*/ 276272 h 689703"/>
                      <a:gd name="connsiteX99" fmla="*/ 37706 w 85880"/>
                      <a:gd name="connsiteY99" fmla="*/ 323471 h 689703"/>
                      <a:gd name="connsiteX100" fmla="*/ 23777 w 85880"/>
                      <a:gd name="connsiteY100" fmla="*/ 339174 h 689703"/>
                      <a:gd name="connsiteX101" fmla="*/ 10824 w 85880"/>
                      <a:gd name="connsiteY101" fmla="*/ 325068 h 689703"/>
                      <a:gd name="connsiteX102" fmla="*/ 10735 w 85880"/>
                      <a:gd name="connsiteY102" fmla="*/ 318236 h 689703"/>
                      <a:gd name="connsiteX103" fmla="*/ 21648 w 85880"/>
                      <a:gd name="connsiteY103" fmla="*/ 305904 h 689703"/>
                      <a:gd name="connsiteX104" fmla="*/ 37706 w 85880"/>
                      <a:gd name="connsiteY104" fmla="*/ 323471 h 689703"/>
                      <a:gd name="connsiteX105" fmla="*/ 38149 w 85880"/>
                      <a:gd name="connsiteY105" fmla="*/ 366588 h 689703"/>
                      <a:gd name="connsiteX106" fmla="*/ 22446 w 85880"/>
                      <a:gd name="connsiteY106" fmla="*/ 384332 h 689703"/>
                      <a:gd name="connsiteX107" fmla="*/ 11356 w 85880"/>
                      <a:gd name="connsiteY107" fmla="*/ 372266 h 689703"/>
                      <a:gd name="connsiteX108" fmla="*/ 11267 w 85880"/>
                      <a:gd name="connsiteY108" fmla="*/ 365435 h 689703"/>
                      <a:gd name="connsiteX109" fmla="*/ 23954 w 85880"/>
                      <a:gd name="connsiteY109" fmla="*/ 351062 h 689703"/>
                      <a:gd name="connsiteX110" fmla="*/ 38149 w 85880"/>
                      <a:gd name="connsiteY110" fmla="*/ 366588 h 689703"/>
                      <a:gd name="connsiteX111" fmla="*/ 38504 w 85880"/>
                      <a:gd name="connsiteY111" fmla="*/ 413787 h 689703"/>
                      <a:gd name="connsiteX112" fmla="*/ 22801 w 85880"/>
                      <a:gd name="connsiteY112" fmla="*/ 431531 h 689703"/>
                      <a:gd name="connsiteX113" fmla="*/ 11711 w 85880"/>
                      <a:gd name="connsiteY113" fmla="*/ 419465 h 689703"/>
                      <a:gd name="connsiteX114" fmla="*/ 11622 w 85880"/>
                      <a:gd name="connsiteY114" fmla="*/ 408641 h 689703"/>
                      <a:gd name="connsiteX115" fmla="*/ 22535 w 85880"/>
                      <a:gd name="connsiteY115" fmla="*/ 396309 h 689703"/>
                      <a:gd name="connsiteX116" fmla="*/ 38504 w 85880"/>
                      <a:gd name="connsiteY116" fmla="*/ 413787 h 689703"/>
                      <a:gd name="connsiteX117" fmla="*/ 38948 w 85880"/>
                      <a:gd name="connsiteY117" fmla="*/ 460986 h 689703"/>
                      <a:gd name="connsiteX118" fmla="*/ 23244 w 85880"/>
                      <a:gd name="connsiteY118" fmla="*/ 478729 h 689703"/>
                      <a:gd name="connsiteX119" fmla="*/ 12154 w 85880"/>
                      <a:gd name="connsiteY119" fmla="*/ 466663 h 689703"/>
                      <a:gd name="connsiteX120" fmla="*/ 12066 w 85880"/>
                      <a:gd name="connsiteY120" fmla="*/ 455840 h 689703"/>
                      <a:gd name="connsiteX121" fmla="*/ 22978 w 85880"/>
                      <a:gd name="connsiteY121" fmla="*/ 443508 h 689703"/>
                      <a:gd name="connsiteX122" fmla="*/ 38948 w 85880"/>
                      <a:gd name="connsiteY122" fmla="*/ 460986 h 689703"/>
                      <a:gd name="connsiteX123" fmla="*/ 39391 w 85880"/>
                      <a:gd name="connsiteY123" fmla="*/ 508184 h 689703"/>
                      <a:gd name="connsiteX124" fmla="*/ 24841 w 85880"/>
                      <a:gd name="connsiteY124" fmla="*/ 524597 h 689703"/>
                      <a:gd name="connsiteX125" fmla="*/ 12509 w 85880"/>
                      <a:gd name="connsiteY125" fmla="*/ 511112 h 689703"/>
                      <a:gd name="connsiteX126" fmla="*/ 12421 w 85880"/>
                      <a:gd name="connsiteY126" fmla="*/ 502950 h 689703"/>
                      <a:gd name="connsiteX127" fmla="*/ 23333 w 85880"/>
                      <a:gd name="connsiteY127" fmla="*/ 490618 h 689703"/>
                      <a:gd name="connsiteX128" fmla="*/ 39391 w 85880"/>
                      <a:gd name="connsiteY128" fmla="*/ 508184 h 689703"/>
                      <a:gd name="connsiteX129" fmla="*/ 39746 w 85880"/>
                      <a:gd name="connsiteY129" fmla="*/ 552721 h 689703"/>
                      <a:gd name="connsiteX130" fmla="*/ 24043 w 85880"/>
                      <a:gd name="connsiteY130" fmla="*/ 570465 h 689703"/>
                      <a:gd name="connsiteX131" fmla="*/ 12953 w 85880"/>
                      <a:gd name="connsiteY131" fmla="*/ 558399 h 689703"/>
                      <a:gd name="connsiteX132" fmla="*/ 12864 w 85880"/>
                      <a:gd name="connsiteY132" fmla="*/ 550237 h 689703"/>
                      <a:gd name="connsiteX133" fmla="*/ 24930 w 85880"/>
                      <a:gd name="connsiteY133" fmla="*/ 536574 h 689703"/>
                      <a:gd name="connsiteX134" fmla="*/ 39746 w 85880"/>
                      <a:gd name="connsiteY134" fmla="*/ 552721 h 689703"/>
                      <a:gd name="connsiteX135" fmla="*/ 45247 w 85880"/>
                      <a:gd name="connsiteY135" fmla="*/ 558665 h 689703"/>
                      <a:gd name="connsiteX136" fmla="*/ 61305 w 85880"/>
                      <a:gd name="connsiteY136" fmla="*/ 576143 h 689703"/>
                      <a:gd name="connsiteX137" fmla="*/ 45602 w 85880"/>
                      <a:gd name="connsiteY137" fmla="*/ 593887 h 689703"/>
                      <a:gd name="connsiteX138" fmla="*/ 29543 w 85880"/>
                      <a:gd name="connsiteY138" fmla="*/ 576409 h 689703"/>
                      <a:gd name="connsiteX139" fmla="*/ 45247 w 85880"/>
                      <a:gd name="connsiteY139" fmla="*/ 558665 h 689703"/>
                      <a:gd name="connsiteX140" fmla="*/ 50570 w 85880"/>
                      <a:gd name="connsiteY140" fmla="*/ 552632 h 689703"/>
                      <a:gd name="connsiteX141" fmla="*/ 65120 w 85880"/>
                      <a:gd name="connsiteY141" fmla="*/ 536219 h 689703"/>
                      <a:gd name="connsiteX142" fmla="*/ 76653 w 85880"/>
                      <a:gd name="connsiteY142" fmla="*/ 548818 h 689703"/>
                      <a:gd name="connsiteX143" fmla="*/ 76742 w 85880"/>
                      <a:gd name="connsiteY143" fmla="*/ 558665 h 689703"/>
                      <a:gd name="connsiteX144" fmla="*/ 66628 w 85880"/>
                      <a:gd name="connsiteY144" fmla="*/ 570110 h 689703"/>
                      <a:gd name="connsiteX145" fmla="*/ 50570 w 85880"/>
                      <a:gd name="connsiteY145" fmla="*/ 552632 h 689703"/>
                      <a:gd name="connsiteX146" fmla="*/ 50126 w 85880"/>
                      <a:gd name="connsiteY146" fmla="*/ 508095 h 689703"/>
                      <a:gd name="connsiteX147" fmla="*/ 65830 w 85880"/>
                      <a:gd name="connsiteY147" fmla="*/ 490352 h 689703"/>
                      <a:gd name="connsiteX148" fmla="*/ 76210 w 85880"/>
                      <a:gd name="connsiteY148" fmla="*/ 501619 h 689703"/>
                      <a:gd name="connsiteX149" fmla="*/ 76299 w 85880"/>
                      <a:gd name="connsiteY149" fmla="*/ 511467 h 689703"/>
                      <a:gd name="connsiteX150" fmla="*/ 64943 w 85880"/>
                      <a:gd name="connsiteY150" fmla="*/ 524242 h 689703"/>
                      <a:gd name="connsiteX151" fmla="*/ 50126 w 85880"/>
                      <a:gd name="connsiteY151" fmla="*/ 508095 h 689703"/>
                      <a:gd name="connsiteX152" fmla="*/ 49771 w 85880"/>
                      <a:gd name="connsiteY152" fmla="*/ 460897 h 689703"/>
                      <a:gd name="connsiteX153" fmla="*/ 65475 w 85880"/>
                      <a:gd name="connsiteY153" fmla="*/ 443153 h 689703"/>
                      <a:gd name="connsiteX154" fmla="*/ 75855 w 85880"/>
                      <a:gd name="connsiteY154" fmla="*/ 454420 h 689703"/>
                      <a:gd name="connsiteX155" fmla="*/ 75944 w 85880"/>
                      <a:gd name="connsiteY155" fmla="*/ 466930 h 689703"/>
                      <a:gd name="connsiteX156" fmla="*/ 65830 w 85880"/>
                      <a:gd name="connsiteY156" fmla="*/ 478374 h 689703"/>
                      <a:gd name="connsiteX157" fmla="*/ 49771 w 85880"/>
                      <a:gd name="connsiteY157" fmla="*/ 460897 h 689703"/>
                      <a:gd name="connsiteX158" fmla="*/ 49328 w 85880"/>
                      <a:gd name="connsiteY158" fmla="*/ 413698 h 689703"/>
                      <a:gd name="connsiteX159" fmla="*/ 65031 w 85880"/>
                      <a:gd name="connsiteY159" fmla="*/ 395954 h 689703"/>
                      <a:gd name="connsiteX160" fmla="*/ 75411 w 85880"/>
                      <a:gd name="connsiteY160" fmla="*/ 407222 h 689703"/>
                      <a:gd name="connsiteX161" fmla="*/ 75500 w 85880"/>
                      <a:gd name="connsiteY161" fmla="*/ 419731 h 689703"/>
                      <a:gd name="connsiteX162" fmla="*/ 65386 w 85880"/>
                      <a:gd name="connsiteY162" fmla="*/ 431176 h 689703"/>
                      <a:gd name="connsiteX163" fmla="*/ 49328 w 85880"/>
                      <a:gd name="connsiteY163" fmla="*/ 413698 h 689703"/>
                      <a:gd name="connsiteX164" fmla="*/ 48884 w 85880"/>
                      <a:gd name="connsiteY164" fmla="*/ 366499 h 689703"/>
                      <a:gd name="connsiteX165" fmla="*/ 62813 w 85880"/>
                      <a:gd name="connsiteY165" fmla="*/ 350796 h 689703"/>
                      <a:gd name="connsiteX166" fmla="*/ 74968 w 85880"/>
                      <a:gd name="connsiteY166" fmla="*/ 364104 h 689703"/>
                      <a:gd name="connsiteX167" fmla="*/ 75056 w 85880"/>
                      <a:gd name="connsiteY167" fmla="*/ 372621 h 689703"/>
                      <a:gd name="connsiteX168" fmla="*/ 64943 w 85880"/>
                      <a:gd name="connsiteY168" fmla="*/ 384066 h 689703"/>
                      <a:gd name="connsiteX169" fmla="*/ 48884 w 85880"/>
                      <a:gd name="connsiteY169" fmla="*/ 366499 h 689703"/>
                      <a:gd name="connsiteX170" fmla="*/ 48529 w 85880"/>
                      <a:gd name="connsiteY170" fmla="*/ 323382 h 689703"/>
                      <a:gd name="connsiteX171" fmla="*/ 64233 w 85880"/>
                      <a:gd name="connsiteY171" fmla="*/ 305638 h 689703"/>
                      <a:gd name="connsiteX172" fmla="*/ 74613 w 85880"/>
                      <a:gd name="connsiteY172" fmla="*/ 316905 h 689703"/>
                      <a:gd name="connsiteX173" fmla="*/ 74701 w 85880"/>
                      <a:gd name="connsiteY173" fmla="*/ 325423 h 689703"/>
                      <a:gd name="connsiteX174" fmla="*/ 62725 w 85880"/>
                      <a:gd name="connsiteY174" fmla="*/ 338908 h 689703"/>
                      <a:gd name="connsiteX175" fmla="*/ 48529 w 85880"/>
                      <a:gd name="connsiteY175" fmla="*/ 323382 h 689703"/>
                      <a:gd name="connsiteX176" fmla="*/ 48086 w 85880"/>
                      <a:gd name="connsiteY176" fmla="*/ 276183 h 689703"/>
                      <a:gd name="connsiteX177" fmla="*/ 63789 w 85880"/>
                      <a:gd name="connsiteY177" fmla="*/ 258439 h 689703"/>
                      <a:gd name="connsiteX178" fmla="*/ 74169 w 85880"/>
                      <a:gd name="connsiteY178" fmla="*/ 269707 h 689703"/>
                      <a:gd name="connsiteX179" fmla="*/ 74258 w 85880"/>
                      <a:gd name="connsiteY179" fmla="*/ 282216 h 689703"/>
                      <a:gd name="connsiteX180" fmla="*/ 64144 w 85880"/>
                      <a:gd name="connsiteY180" fmla="*/ 293661 h 689703"/>
                      <a:gd name="connsiteX181" fmla="*/ 48086 w 85880"/>
                      <a:gd name="connsiteY181" fmla="*/ 276183 h 689703"/>
                      <a:gd name="connsiteX182" fmla="*/ 47642 w 85880"/>
                      <a:gd name="connsiteY182" fmla="*/ 228984 h 689703"/>
                      <a:gd name="connsiteX183" fmla="*/ 63345 w 85880"/>
                      <a:gd name="connsiteY183" fmla="*/ 211241 h 689703"/>
                      <a:gd name="connsiteX184" fmla="*/ 73726 w 85880"/>
                      <a:gd name="connsiteY184" fmla="*/ 222508 h 689703"/>
                      <a:gd name="connsiteX185" fmla="*/ 73815 w 85880"/>
                      <a:gd name="connsiteY185" fmla="*/ 235018 h 689703"/>
                      <a:gd name="connsiteX186" fmla="*/ 63700 w 85880"/>
                      <a:gd name="connsiteY186" fmla="*/ 246462 h 689703"/>
                      <a:gd name="connsiteX187" fmla="*/ 47642 w 85880"/>
                      <a:gd name="connsiteY187" fmla="*/ 228984 h 689703"/>
                      <a:gd name="connsiteX188" fmla="*/ 47199 w 85880"/>
                      <a:gd name="connsiteY188" fmla="*/ 181786 h 689703"/>
                      <a:gd name="connsiteX189" fmla="*/ 61749 w 85880"/>
                      <a:gd name="connsiteY189" fmla="*/ 165373 h 689703"/>
                      <a:gd name="connsiteX190" fmla="*/ 73282 w 85880"/>
                      <a:gd name="connsiteY190" fmla="*/ 177971 h 689703"/>
                      <a:gd name="connsiteX191" fmla="*/ 73371 w 85880"/>
                      <a:gd name="connsiteY191" fmla="*/ 187819 h 689703"/>
                      <a:gd name="connsiteX192" fmla="*/ 63257 w 85880"/>
                      <a:gd name="connsiteY192" fmla="*/ 199264 h 689703"/>
                      <a:gd name="connsiteX193" fmla="*/ 47199 w 85880"/>
                      <a:gd name="connsiteY193" fmla="*/ 181786 h 689703"/>
                      <a:gd name="connsiteX194" fmla="*/ 46844 w 85880"/>
                      <a:gd name="connsiteY194" fmla="*/ 137249 h 689703"/>
                      <a:gd name="connsiteX195" fmla="*/ 62547 w 85880"/>
                      <a:gd name="connsiteY195" fmla="*/ 119505 h 689703"/>
                      <a:gd name="connsiteX196" fmla="*/ 72927 w 85880"/>
                      <a:gd name="connsiteY196" fmla="*/ 130772 h 689703"/>
                      <a:gd name="connsiteX197" fmla="*/ 73016 w 85880"/>
                      <a:gd name="connsiteY197" fmla="*/ 140620 h 689703"/>
                      <a:gd name="connsiteX198" fmla="*/ 61660 w 85880"/>
                      <a:gd name="connsiteY198" fmla="*/ 153396 h 689703"/>
                      <a:gd name="connsiteX199" fmla="*/ 46844 w 85880"/>
                      <a:gd name="connsiteY199" fmla="*/ 137249 h 689703"/>
                      <a:gd name="connsiteX200" fmla="*/ 46400 w 85880"/>
                      <a:gd name="connsiteY200" fmla="*/ 90050 h 689703"/>
                      <a:gd name="connsiteX201" fmla="*/ 62103 w 85880"/>
                      <a:gd name="connsiteY201" fmla="*/ 72306 h 689703"/>
                      <a:gd name="connsiteX202" fmla="*/ 72484 w 85880"/>
                      <a:gd name="connsiteY202" fmla="*/ 83574 h 689703"/>
                      <a:gd name="connsiteX203" fmla="*/ 72572 w 85880"/>
                      <a:gd name="connsiteY203" fmla="*/ 96083 h 689703"/>
                      <a:gd name="connsiteX204" fmla="*/ 62458 w 85880"/>
                      <a:gd name="connsiteY204" fmla="*/ 107528 h 689703"/>
                      <a:gd name="connsiteX205" fmla="*/ 46400 w 85880"/>
                      <a:gd name="connsiteY205" fmla="*/ 90050 h 689703"/>
                      <a:gd name="connsiteX206" fmla="*/ 40988 w 85880"/>
                      <a:gd name="connsiteY206" fmla="*/ 84106 h 689703"/>
                      <a:gd name="connsiteX207" fmla="*/ 24930 w 85880"/>
                      <a:gd name="connsiteY207" fmla="*/ 66628 h 689703"/>
                      <a:gd name="connsiteX208" fmla="*/ 40633 w 85880"/>
                      <a:gd name="connsiteY208" fmla="*/ 48884 h 689703"/>
                      <a:gd name="connsiteX209" fmla="*/ 56691 w 85880"/>
                      <a:gd name="connsiteY209" fmla="*/ 66362 h 689703"/>
                      <a:gd name="connsiteX210" fmla="*/ 40988 w 85880"/>
                      <a:gd name="connsiteY210" fmla="*/ 84106 h 689703"/>
                      <a:gd name="connsiteX211" fmla="*/ 35576 w 85880"/>
                      <a:gd name="connsiteY211" fmla="*/ 90139 h 689703"/>
                      <a:gd name="connsiteX212" fmla="*/ 19873 w 85880"/>
                      <a:gd name="connsiteY212" fmla="*/ 107883 h 689703"/>
                      <a:gd name="connsiteX213" fmla="*/ 8783 w 85880"/>
                      <a:gd name="connsiteY213" fmla="*/ 95817 h 689703"/>
                      <a:gd name="connsiteX214" fmla="*/ 8694 w 85880"/>
                      <a:gd name="connsiteY214" fmla="*/ 84993 h 689703"/>
                      <a:gd name="connsiteX215" fmla="*/ 19607 w 85880"/>
                      <a:gd name="connsiteY215" fmla="*/ 72661 h 689703"/>
                      <a:gd name="connsiteX216" fmla="*/ 35576 w 85880"/>
                      <a:gd name="connsiteY216" fmla="*/ 90139 h 689703"/>
                      <a:gd name="connsiteX217" fmla="*/ 8517 w 85880"/>
                      <a:gd name="connsiteY217" fmla="*/ 73016 h 689703"/>
                      <a:gd name="connsiteX218" fmla="*/ 8428 w 85880"/>
                      <a:gd name="connsiteY218" fmla="*/ 60507 h 689703"/>
                      <a:gd name="connsiteX219" fmla="*/ 14106 w 85880"/>
                      <a:gd name="connsiteY219" fmla="*/ 66717 h 689703"/>
                      <a:gd name="connsiteX220" fmla="*/ 8517 w 85880"/>
                      <a:gd name="connsiteY220" fmla="*/ 73016 h 689703"/>
                      <a:gd name="connsiteX221" fmla="*/ 14550 w 85880"/>
                      <a:gd name="connsiteY221" fmla="*/ 113916 h 689703"/>
                      <a:gd name="connsiteX222" fmla="*/ 8960 w 85880"/>
                      <a:gd name="connsiteY222" fmla="*/ 120215 h 689703"/>
                      <a:gd name="connsiteX223" fmla="*/ 8872 w 85880"/>
                      <a:gd name="connsiteY223" fmla="*/ 107705 h 689703"/>
                      <a:gd name="connsiteX224" fmla="*/ 14550 w 85880"/>
                      <a:gd name="connsiteY224" fmla="*/ 113916 h 689703"/>
                      <a:gd name="connsiteX225" fmla="*/ 16147 w 85880"/>
                      <a:gd name="connsiteY225" fmla="*/ 159784 h 689703"/>
                      <a:gd name="connsiteX226" fmla="*/ 9404 w 85880"/>
                      <a:gd name="connsiteY226" fmla="*/ 167414 h 689703"/>
                      <a:gd name="connsiteX227" fmla="*/ 9227 w 85880"/>
                      <a:gd name="connsiteY227" fmla="*/ 152242 h 689703"/>
                      <a:gd name="connsiteX228" fmla="*/ 16147 w 85880"/>
                      <a:gd name="connsiteY228" fmla="*/ 159784 h 689703"/>
                      <a:gd name="connsiteX229" fmla="*/ 15348 w 85880"/>
                      <a:gd name="connsiteY229" fmla="*/ 205651 h 689703"/>
                      <a:gd name="connsiteX230" fmla="*/ 9759 w 85880"/>
                      <a:gd name="connsiteY230" fmla="*/ 211950 h 689703"/>
                      <a:gd name="connsiteX231" fmla="*/ 9670 w 85880"/>
                      <a:gd name="connsiteY231" fmla="*/ 199441 h 689703"/>
                      <a:gd name="connsiteX232" fmla="*/ 15348 w 85880"/>
                      <a:gd name="connsiteY232" fmla="*/ 205651 h 689703"/>
                      <a:gd name="connsiteX233" fmla="*/ 15792 w 85880"/>
                      <a:gd name="connsiteY233" fmla="*/ 252850 h 689703"/>
                      <a:gd name="connsiteX234" fmla="*/ 10203 w 85880"/>
                      <a:gd name="connsiteY234" fmla="*/ 259149 h 689703"/>
                      <a:gd name="connsiteX235" fmla="*/ 10114 w 85880"/>
                      <a:gd name="connsiteY235" fmla="*/ 246640 h 689703"/>
                      <a:gd name="connsiteX236" fmla="*/ 15792 w 85880"/>
                      <a:gd name="connsiteY236" fmla="*/ 252850 h 689703"/>
                      <a:gd name="connsiteX237" fmla="*/ 16236 w 85880"/>
                      <a:gd name="connsiteY237" fmla="*/ 300049 h 689703"/>
                      <a:gd name="connsiteX238" fmla="*/ 10646 w 85880"/>
                      <a:gd name="connsiteY238" fmla="*/ 306348 h 689703"/>
                      <a:gd name="connsiteX239" fmla="*/ 10558 w 85880"/>
                      <a:gd name="connsiteY239" fmla="*/ 293838 h 689703"/>
                      <a:gd name="connsiteX240" fmla="*/ 16236 w 85880"/>
                      <a:gd name="connsiteY240" fmla="*/ 300049 h 689703"/>
                      <a:gd name="connsiteX241" fmla="*/ 18453 w 85880"/>
                      <a:gd name="connsiteY241" fmla="*/ 345207 h 689703"/>
                      <a:gd name="connsiteX242" fmla="*/ 11090 w 85880"/>
                      <a:gd name="connsiteY242" fmla="*/ 353546 h 689703"/>
                      <a:gd name="connsiteX243" fmla="*/ 10912 w 85880"/>
                      <a:gd name="connsiteY243" fmla="*/ 337045 h 689703"/>
                      <a:gd name="connsiteX244" fmla="*/ 18453 w 85880"/>
                      <a:gd name="connsiteY244" fmla="*/ 345207 h 689703"/>
                      <a:gd name="connsiteX245" fmla="*/ 17034 w 85880"/>
                      <a:gd name="connsiteY245" fmla="*/ 390365 h 689703"/>
                      <a:gd name="connsiteX246" fmla="*/ 11445 w 85880"/>
                      <a:gd name="connsiteY246" fmla="*/ 396664 h 689703"/>
                      <a:gd name="connsiteX247" fmla="*/ 11356 w 85880"/>
                      <a:gd name="connsiteY247" fmla="*/ 384155 h 689703"/>
                      <a:gd name="connsiteX248" fmla="*/ 17034 w 85880"/>
                      <a:gd name="connsiteY248" fmla="*/ 390365 h 689703"/>
                      <a:gd name="connsiteX249" fmla="*/ 17478 w 85880"/>
                      <a:gd name="connsiteY249" fmla="*/ 437564 h 689703"/>
                      <a:gd name="connsiteX250" fmla="*/ 11888 w 85880"/>
                      <a:gd name="connsiteY250" fmla="*/ 443863 h 689703"/>
                      <a:gd name="connsiteX251" fmla="*/ 11800 w 85880"/>
                      <a:gd name="connsiteY251" fmla="*/ 431353 h 689703"/>
                      <a:gd name="connsiteX252" fmla="*/ 17478 w 85880"/>
                      <a:gd name="connsiteY252" fmla="*/ 437564 h 689703"/>
                      <a:gd name="connsiteX253" fmla="*/ 17921 w 85880"/>
                      <a:gd name="connsiteY253" fmla="*/ 484762 h 689703"/>
                      <a:gd name="connsiteX254" fmla="*/ 12332 w 85880"/>
                      <a:gd name="connsiteY254" fmla="*/ 491061 h 689703"/>
                      <a:gd name="connsiteX255" fmla="*/ 12243 w 85880"/>
                      <a:gd name="connsiteY255" fmla="*/ 478552 h 689703"/>
                      <a:gd name="connsiteX256" fmla="*/ 17921 w 85880"/>
                      <a:gd name="connsiteY256" fmla="*/ 484762 h 689703"/>
                      <a:gd name="connsiteX257" fmla="*/ 19518 w 85880"/>
                      <a:gd name="connsiteY257" fmla="*/ 530630 h 689703"/>
                      <a:gd name="connsiteX258" fmla="*/ 12776 w 85880"/>
                      <a:gd name="connsiteY258" fmla="*/ 538260 h 689703"/>
                      <a:gd name="connsiteX259" fmla="*/ 12598 w 85880"/>
                      <a:gd name="connsiteY259" fmla="*/ 523089 h 689703"/>
                      <a:gd name="connsiteX260" fmla="*/ 19518 w 85880"/>
                      <a:gd name="connsiteY260" fmla="*/ 530630 h 689703"/>
                      <a:gd name="connsiteX261" fmla="*/ 18720 w 85880"/>
                      <a:gd name="connsiteY261" fmla="*/ 576498 h 689703"/>
                      <a:gd name="connsiteX262" fmla="*/ 13130 w 85880"/>
                      <a:gd name="connsiteY262" fmla="*/ 582797 h 689703"/>
                      <a:gd name="connsiteX263" fmla="*/ 13042 w 85880"/>
                      <a:gd name="connsiteY263" fmla="*/ 570288 h 689703"/>
                      <a:gd name="connsiteX264" fmla="*/ 18720 w 85880"/>
                      <a:gd name="connsiteY264" fmla="*/ 576498 h 689703"/>
                      <a:gd name="connsiteX265" fmla="*/ 13308 w 85880"/>
                      <a:gd name="connsiteY265" fmla="*/ 605598 h 689703"/>
                      <a:gd name="connsiteX266" fmla="*/ 13219 w 85880"/>
                      <a:gd name="connsiteY266" fmla="*/ 594774 h 689703"/>
                      <a:gd name="connsiteX267" fmla="*/ 24132 w 85880"/>
                      <a:gd name="connsiteY267" fmla="*/ 582442 h 689703"/>
                      <a:gd name="connsiteX268" fmla="*/ 40190 w 85880"/>
                      <a:gd name="connsiteY268" fmla="*/ 599920 h 689703"/>
                      <a:gd name="connsiteX269" fmla="*/ 24486 w 85880"/>
                      <a:gd name="connsiteY269" fmla="*/ 617664 h 689703"/>
                      <a:gd name="connsiteX270" fmla="*/ 13308 w 85880"/>
                      <a:gd name="connsiteY270" fmla="*/ 605598 h 689703"/>
                      <a:gd name="connsiteX271" fmla="*/ 19163 w 85880"/>
                      <a:gd name="connsiteY271" fmla="*/ 623697 h 689703"/>
                      <a:gd name="connsiteX272" fmla="*/ 13574 w 85880"/>
                      <a:gd name="connsiteY272" fmla="*/ 629996 h 689703"/>
                      <a:gd name="connsiteX273" fmla="*/ 13485 w 85880"/>
                      <a:gd name="connsiteY273" fmla="*/ 617486 h 689703"/>
                      <a:gd name="connsiteX274" fmla="*/ 19163 w 85880"/>
                      <a:gd name="connsiteY274" fmla="*/ 623697 h 689703"/>
                      <a:gd name="connsiteX275" fmla="*/ 45690 w 85880"/>
                      <a:gd name="connsiteY275" fmla="*/ 605864 h 689703"/>
                      <a:gd name="connsiteX276" fmla="*/ 61749 w 85880"/>
                      <a:gd name="connsiteY276" fmla="*/ 623342 h 689703"/>
                      <a:gd name="connsiteX277" fmla="*/ 46045 w 85880"/>
                      <a:gd name="connsiteY277" fmla="*/ 641086 h 689703"/>
                      <a:gd name="connsiteX278" fmla="*/ 29987 w 85880"/>
                      <a:gd name="connsiteY278" fmla="*/ 623608 h 689703"/>
                      <a:gd name="connsiteX279" fmla="*/ 45690 w 85880"/>
                      <a:gd name="connsiteY279" fmla="*/ 605864 h 689703"/>
                      <a:gd name="connsiteX280" fmla="*/ 51014 w 85880"/>
                      <a:gd name="connsiteY280" fmla="*/ 599831 h 689703"/>
                      <a:gd name="connsiteX281" fmla="*/ 66717 w 85880"/>
                      <a:gd name="connsiteY281" fmla="*/ 582087 h 689703"/>
                      <a:gd name="connsiteX282" fmla="*/ 77097 w 85880"/>
                      <a:gd name="connsiteY282" fmla="*/ 593355 h 689703"/>
                      <a:gd name="connsiteX283" fmla="*/ 77186 w 85880"/>
                      <a:gd name="connsiteY283" fmla="*/ 605864 h 689703"/>
                      <a:gd name="connsiteX284" fmla="*/ 67072 w 85880"/>
                      <a:gd name="connsiteY284" fmla="*/ 617309 h 689703"/>
                      <a:gd name="connsiteX285" fmla="*/ 51014 w 85880"/>
                      <a:gd name="connsiteY285" fmla="*/ 599831 h 689703"/>
                      <a:gd name="connsiteX286" fmla="*/ 77274 w 85880"/>
                      <a:gd name="connsiteY286" fmla="*/ 617752 h 689703"/>
                      <a:gd name="connsiteX287" fmla="*/ 77363 w 85880"/>
                      <a:gd name="connsiteY287" fmla="*/ 628488 h 689703"/>
                      <a:gd name="connsiteX288" fmla="*/ 72484 w 85880"/>
                      <a:gd name="connsiteY288" fmla="*/ 623164 h 689703"/>
                      <a:gd name="connsiteX289" fmla="*/ 77274 w 85880"/>
                      <a:gd name="connsiteY289" fmla="*/ 617752 h 689703"/>
                      <a:gd name="connsiteX290" fmla="*/ 72040 w 85880"/>
                      <a:gd name="connsiteY290" fmla="*/ 576054 h 689703"/>
                      <a:gd name="connsiteX291" fmla="*/ 76831 w 85880"/>
                      <a:gd name="connsiteY291" fmla="*/ 570642 h 689703"/>
                      <a:gd name="connsiteX292" fmla="*/ 76919 w 85880"/>
                      <a:gd name="connsiteY292" fmla="*/ 581377 h 689703"/>
                      <a:gd name="connsiteX293" fmla="*/ 72040 w 85880"/>
                      <a:gd name="connsiteY293" fmla="*/ 576054 h 689703"/>
                      <a:gd name="connsiteX294" fmla="*/ 70443 w 85880"/>
                      <a:gd name="connsiteY294" fmla="*/ 530187 h 689703"/>
                      <a:gd name="connsiteX295" fmla="*/ 76476 w 85880"/>
                      <a:gd name="connsiteY295" fmla="*/ 523355 h 689703"/>
                      <a:gd name="connsiteX296" fmla="*/ 76565 w 85880"/>
                      <a:gd name="connsiteY296" fmla="*/ 536840 h 689703"/>
                      <a:gd name="connsiteX297" fmla="*/ 70443 w 85880"/>
                      <a:gd name="connsiteY297" fmla="*/ 530187 h 689703"/>
                      <a:gd name="connsiteX298" fmla="*/ 71242 w 85880"/>
                      <a:gd name="connsiteY298" fmla="*/ 484319 h 689703"/>
                      <a:gd name="connsiteX299" fmla="*/ 76032 w 85880"/>
                      <a:gd name="connsiteY299" fmla="*/ 478907 h 689703"/>
                      <a:gd name="connsiteX300" fmla="*/ 76121 w 85880"/>
                      <a:gd name="connsiteY300" fmla="*/ 489642 h 689703"/>
                      <a:gd name="connsiteX301" fmla="*/ 71242 w 85880"/>
                      <a:gd name="connsiteY301" fmla="*/ 484319 h 689703"/>
                      <a:gd name="connsiteX302" fmla="*/ 70798 w 85880"/>
                      <a:gd name="connsiteY302" fmla="*/ 437120 h 689703"/>
                      <a:gd name="connsiteX303" fmla="*/ 75589 w 85880"/>
                      <a:gd name="connsiteY303" fmla="*/ 431708 h 689703"/>
                      <a:gd name="connsiteX304" fmla="*/ 75678 w 85880"/>
                      <a:gd name="connsiteY304" fmla="*/ 442443 h 689703"/>
                      <a:gd name="connsiteX305" fmla="*/ 70798 w 85880"/>
                      <a:gd name="connsiteY305" fmla="*/ 437120 h 689703"/>
                      <a:gd name="connsiteX306" fmla="*/ 70354 w 85880"/>
                      <a:gd name="connsiteY306" fmla="*/ 389921 h 689703"/>
                      <a:gd name="connsiteX307" fmla="*/ 75145 w 85880"/>
                      <a:gd name="connsiteY307" fmla="*/ 384510 h 689703"/>
                      <a:gd name="connsiteX308" fmla="*/ 75234 w 85880"/>
                      <a:gd name="connsiteY308" fmla="*/ 395245 h 689703"/>
                      <a:gd name="connsiteX309" fmla="*/ 70354 w 85880"/>
                      <a:gd name="connsiteY309" fmla="*/ 389921 h 689703"/>
                      <a:gd name="connsiteX310" fmla="*/ 68136 w 85880"/>
                      <a:gd name="connsiteY310" fmla="*/ 344763 h 689703"/>
                      <a:gd name="connsiteX311" fmla="*/ 74790 w 85880"/>
                      <a:gd name="connsiteY311" fmla="*/ 337311 h 689703"/>
                      <a:gd name="connsiteX312" fmla="*/ 74968 w 85880"/>
                      <a:gd name="connsiteY312" fmla="*/ 352127 h 689703"/>
                      <a:gd name="connsiteX313" fmla="*/ 68136 w 85880"/>
                      <a:gd name="connsiteY313" fmla="*/ 344763 h 689703"/>
                      <a:gd name="connsiteX314" fmla="*/ 69556 w 85880"/>
                      <a:gd name="connsiteY314" fmla="*/ 299516 h 689703"/>
                      <a:gd name="connsiteX315" fmla="*/ 74347 w 85880"/>
                      <a:gd name="connsiteY315" fmla="*/ 294105 h 689703"/>
                      <a:gd name="connsiteX316" fmla="*/ 74435 w 85880"/>
                      <a:gd name="connsiteY316" fmla="*/ 304840 h 689703"/>
                      <a:gd name="connsiteX317" fmla="*/ 69556 w 85880"/>
                      <a:gd name="connsiteY317" fmla="*/ 299516 h 689703"/>
                      <a:gd name="connsiteX318" fmla="*/ 69112 w 85880"/>
                      <a:gd name="connsiteY318" fmla="*/ 252318 h 689703"/>
                      <a:gd name="connsiteX319" fmla="*/ 73903 w 85880"/>
                      <a:gd name="connsiteY319" fmla="*/ 246906 h 689703"/>
                      <a:gd name="connsiteX320" fmla="*/ 73992 w 85880"/>
                      <a:gd name="connsiteY320" fmla="*/ 257641 h 689703"/>
                      <a:gd name="connsiteX321" fmla="*/ 69112 w 85880"/>
                      <a:gd name="connsiteY321" fmla="*/ 252318 h 689703"/>
                      <a:gd name="connsiteX322" fmla="*/ 68757 w 85880"/>
                      <a:gd name="connsiteY322" fmla="*/ 205119 h 689703"/>
                      <a:gd name="connsiteX323" fmla="*/ 73548 w 85880"/>
                      <a:gd name="connsiteY323" fmla="*/ 199707 h 689703"/>
                      <a:gd name="connsiteX324" fmla="*/ 73637 w 85880"/>
                      <a:gd name="connsiteY324" fmla="*/ 210442 h 689703"/>
                      <a:gd name="connsiteX325" fmla="*/ 68757 w 85880"/>
                      <a:gd name="connsiteY325" fmla="*/ 205119 h 689703"/>
                      <a:gd name="connsiteX326" fmla="*/ 67072 w 85880"/>
                      <a:gd name="connsiteY326" fmla="*/ 159340 h 689703"/>
                      <a:gd name="connsiteX327" fmla="*/ 73105 w 85880"/>
                      <a:gd name="connsiteY327" fmla="*/ 152508 h 689703"/>
                      <a:gd name="connsiteX328" fmla="*/ 73193 w 85880"/>
                      <a:gd name="connsiteY328" fmla="*/ 165994 h 689703"/>
                      <a:gd name="connsiteX329" fmla="*/ 67072 w 85880"/>
                      <a:gd name="connsiteY329" fmla="*/ 159340 h 689703"/>
                      <a:gd name="connsiteX330" fmla="*/ 67870 w 85880"/>
                      <a:gd name="connsiteY330" fmla="*/ 113472 h 689703"/>
                      <a:gd name="connsiteX331" fmla="*/ 72661 w 85880"/>
                      <a:gd name="connsiteY331" fmla="*/ 108060 h 689703"/>
                      <a:gd name="connsiteX332" fmla="*/ 72750 w 85880"/>
                      <a:gd name="connsiteY332" fmla="*/ 118795 h 689703"/>
                      <a:gd name="connsiteX333" fmla="*/ 67870 w 85880"/>
                      <a:gd name="connsiteY333" fmla="*/ 113472 h 689703"/>
                      <a:gd name="connsiteX334" fmla="*/ 67427 w 85880"/>
                      <a:gd name="connsiteY334" fmla="*/ 66273 h 689703"/>
                      <a:gd name="connsiteX335" fmla="*/ 72217 w 85880"/>
                      <a:gd name="connsiteY335" fmla="*/ 60862 h 689703"/>
                      <a:gd name="connsiteX336" fmla="*/ 72306 w 85880"/>
                      <a:gd name="connsiteY336" fmla="*/ 71597 h 689703"/>
                      <a:gd name="connsiteX337" fmla="*/ 67427 w 85880"/>
                      <a:gd name="connsiteY337" fmla="*/ 66273 h 689703"/>
                      <a:gd name="connsiteX338" fmla="*/ 72040 w 85880"/>
                      <a:gd name="connsiteY338" fmla="*/ 36375 h 689703"/>
                      <a:gd name="connsiteX339" fmla="*/ 72129 w 85880"/>
                      <a:gd name="connsiteY339" fmla="*/ 48884 h 689703"/>
                      <a:gd name="connsiteX340" fmla="*/ 62015 w 85880"/>
                      <a:gd name="connsiteY340" fmla="*/ 60329 h 689703"/>
                      <a:gd name="connsiteX341" fmla="*/ 45957 w 85880"/>
                      <a:gd name="connsiteY341" fmla="*/ 42852 h 689703"/>
                      <a:gd name="connsiteX342" fmla="*/ 61660 w 85880"/>
                      <a:gd name="connsiteY342" fmla="*/ 25108 h 689703"/>
                      <a:gd name="connsiteX343" fmla="*/ 72040 w 85880"/>
                      <a:gd name="connsiteY343" fmla="*/ 36375 h 689703"/>
                      <a:gd name="connsiteX344" fmla="*/ 40190 w 85880"/>
                      <a:gd name="connsiteY344" fmla="*/ 1686 h 689703"/>
                      <a:gd name="connsiteX345" fmla="*/ 56248 w 85880"/>
                      <a:gd name="connsiteY345" fmla="*/ 19163 h 689703"/>
                      <a:gd name="connsiteX346" fmla="*/ 40545 w 85880"/>
                      <a:gd name="connsiteY346" fmla="*/ 36907 h 689703"/>
                      <a:gd name="connsiteX347" fmla="*/ 24486 w 85880"/>
                      <a:gd name="connsiteY347" fmla="*/ 19430 h 689703"/>
                      <a:gd name="connsiteX348" fmla="*/ 40190 w 85880"/>
                      <a:gd name="connsiteY348" fmla="*/ 1686 h 689703"/>
                      <a:gd name="connsiteX349" fmla="*/ 35222 w 85880"/>
                      <a:gd name="connsiteY349" fmla="*/ 42940 h 689703"/>
                      <a:gd name="connsiteX350" fmla="*/ 19518 w 85880"/>
                      <a:gd name="connsiteY350" fmla="*/ 60684 h 689703"/>
                      <a:gd name="connsiteX351" fmla="*/ 8428 w 85880"/>
                      <a:gd name="connsiteY351" fmla="*/ 48618 h 689703"/>
                      <a:gd name="connsiteX352" fmla="*/ 8340 w 85880"/>
                      <a:gd name="connsiteY352" fmla="*/ 37794 h 689703"/>
                      <a:gd name="connsiteX353" fmla="*/ 19252 w 85880"/>
                      <a:gd name="connsiteY353" fmla="*/ 25463 h 689703"/>
                      <a:gd name="connsiteX354" fmla="*/ 35222 w 85880"/>
                      <a:gd name="connsiteY354" fmla="*/ 42940 h 689703"/>
                      <a:gd name="connsiteX355" fmla="*/ 13663 w 85880"/>
                      <a:gd name="connsiteY355" fmla="*/ 19518 h 689703"/>
                      <a:gd name="connsiteX356" fmla="*/ 8073 w 85880"/>
                      <a:gd name="connsiteY356" fmla="*/ 25817 h 689703"/>
                      <a:gd name="connsiteX357" fmla="*/ 7985 w 85880"/>
                      <a:gd name="connsiteY357" fmla="*/ 13308 h 689703"/>
                      <a:gd name="connsiteX358" fmla="*/ 13663 w 85880"/>
                      <a:gd name="connsiteY358" fmla="*/ 19518 h 689703"/>
                      <a:gd name="connsiteX359" fmla="*/ 14018 w 85880"/>
                      <a:gd name="connsiteY359" fmla="*/ 677194 h 689703"/>
                      <a:gd name="connsiteX360" fmla="*/ 13929 w 85880"/>
                      <a:gd name="connsiteY360" fmla="*/ 664685 h 689703"/>
                      <a:gd name="connsiteX361" fmla="*/ 19607 w 85880"/>
                      <a:gd name="connsiteY361" fmla="*/ 670895 h 689703"/>
                      <a:gd name="connsiteX362" fmla="*/ 14018 w 85880"/>
                      <a:gd name="connsiteY362" fmla="*/ 677194 h 689703"/>
                      <a:gd name="connsiteX363" fmla="*/ 13751 w 85880"/>
                      <a:gd name="connsiteY363" fmla="*/ 652797 h 689703"/>
                      <a:gd name="connsiteX364" fmla="*/ 13663 w 85880"/>
                      <a:gd name="connsiteY364" fmla="*/ 641973 h 689703"/>
                      <a:gd name="connsiteX365" fmla="*/ 24575 w 85880"/>
                      <a:gd name="connsiteY365" fmla="*/ 629641 h 689703"/>
                      <a:gd name="connsiteX366" fmla="*/ 40633 w 85880"/>
                      <a:gd name="connsiteY366" fmla="*/ 647118 h 689703"/>
                      <a:gd name="connsiteX367" fmla="*/ 24930 w 85880"/>
                      <a:gd name="connsiteY367" fmla="*/ 664862 h 689703"/>
                      <a:gd name="connsiteX368" fmla="*/ 13751 w 85880"/>
                      <a:gd name="connsiteY368" fmla="*/ 652797 h 689703"/>
                      <a:gd name="connsiteX369" fmla="*/ 46400 w 85880"/>
                      <a:gd name="connsiteY369" fmla="*/ 688284 h 689703"/>
                      <a:gd name="connsiteX370" fmla="*/ 30342 w 85880"/>
                      <a:gd name="connsiteY370" fmla="*/ 670807 h 689703"/>
                      <a:gd name="connsiteX371" fmla="*/ 46045 w 85880"/>
                      <a:gd name="connsiteY371" fmla="*/ 653063 h 689703"/>
                      <a:gd name="connsiteX372" fmla="*/ 62103 w 85880"/>
                      <a:gd name="connsiteY372" fmla="*/ 670540 h 689703"/>
                      <a:gd name="connsiteX373" fmla="*/ 46400 w 85880"/>
                      <a:gd name="connsiteY373" fmla="*/ 688284 h 689703"/>
                      <a:gd name="connsiteX374" fmla="*/ 51457 w 85880"/>
                      <a:gd name="connsiteY374" fmla="*/ 647030 h 689703"/>
                      <a:gd name="connsiteX375" fmla="*/ 67161 w 85880"/>
                      <a:gd name="connsiteY375" fmla="*/ 629286 h 689703"/>
                      <a:gd name="connsiteX376" fmla="*/ 77541 w 85880"/>
                      <a:gd name="connsiteY376" fmla="*/ 640553 h 689703"/>
                      <a:gd name="connsiteX377" fmla="*/ 77629 w 85880"/>
                      <a:gd name="connsiteY377" fmla="*/ 653063 h 689703"/>
                      <a:gd name="connsiteX378" fmla="*/ 67515 w 85880"/>
                      <a:gd name="connsiteY378" fmla="*/ 664508 h 689703"/>
                      <a:gd name="connsiteX379" fmla="*/ 51457 w 85880"/>
                      <a:gd name="connsiteY379" fmla="*/ 647030 h 689703"/>
                      <a:gd name="connsiteX380" fmla="*/ 72927 w 85880"/>
                      <a:gd name="connsiteY380" fmla="*/ 670452 h 689703"/>
                      <a:gd name="connsiteX381" fmla="*/ 77718 w 85880"/>
                      <a:gd name="connsiteY381" fmla="*/ 665040 h 689703"/>
                      <a:gd name="connsiteX382" fmla="*/ 77807 w 85880"/>
                      <a:gd name="connsiteY382" fmla="*/ 675775 h 689703"/>
                      <a:gd name="connsiteX383" fmla="*/ 72927 w 85880"/>
                      <a:gd name="connsiteY383" fmla="*/ 670452 h 689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85880" h="689703">
                        <a:moveTo>
                          <a:pt x="71685" y="89"/>
                        </a:moveTo>
                        <a:lnTo>
                          <a:pt x="71685" y="1686"/>
                        </a:lnTo>
                        <a:lnTo>
                          <a:pt x="61571" y="13131"/>
                        </a:lnTo>
                        <a:lnTo>
                          <a:pt x="49771" y="355"/>
                        </a:lnTo>
                        <a:lnTo>
                          <a:pt x="30519" y="532"/>
                        </a:lnTo>
                        <a:lnTo>
                          <a:pt x="18986" y="13574"/>
                        </a:lnTo>
                        <a:lnTo>
                          <a:pt x="7896" y="1508"/>
                        </a:lnTo>
                        <a:lnTo>
                          <a:pt x="7896" y="799"/>
                        </a:lnTo>
                        <a:lnTo>
                          <a:pt x="0" y="887"/>
                        </a:lnTo>
                        <a:lnTo>
                          <a:pt x="6210" y="689704"/>
                        </a:lnTo>
                        <a:lnTo>
                          <a:pt x="14106" y="689615"/>
                        </a:lnTo>
                        <a:lnTo>
                          <a:pt x="14106" y="689172"/>
                        </a:lnTo>
                        <a:lnTo>
                          <a:pt x="25019" y="676839"/>
                        </a:lnTo>
                        <a:lnTo>
                          <a:pt x="36552" y="689349"/>
                        </a:lnTo>
                        <a:lnTo>
                          <a:pt x="56337" y="689172"/>
                        </a:lnTo>
                        <a:lnTo>
                          <a:pt x="67604" y="676396"/>
                        </a:lnTo>
                        <a:lnTo>
                          <a:pt x="77984" y="687663"/>
                        </a:lnTo>
                        <a:lnTo>
                          <a:pt x="77984" y="688905"/>
                        </a:lnTo>
                        <a:lnTo>
                          <a:pt x="85880" y="688817"/>
                        </a:lnTo>
                        <a:lnTo>
                          <a:pt x="79670" y="0"/>
                        </a:lnTo>
                        <a:lnTo>
                          <a:pt x="71685" y="89"/>
                        </a:lnTo>
                        <a:close/>
                        <a:moveTo>
                          <a:pt x="71863" y="13663"/>
                        </a:moveTo>
                        <a:lnTo>
                          <a:pt x="71951" y="24398"/>
                        </a:lnTo>
                        <a:lnTo>
                          <a:pt x="67072" y="19075"/>
                        </a:lnTo>
                        <a:lnTo>
                          <a:pt x="71863" y="13663"/>
                        </a:lnTo>
                        <a:close/>
                        <a:moveTo>
                          <a:pt x="28656" y="484673"/>
                        </a:moveTo>
                        <a:lnTo>
                          <a:pt x="44360" y="466930"/>
                        </a:lnTo>
                        <a:lnTo>
                          <a:pt x="60418" y="484407"/>
                        </a:lnTo>
                        <a:lnTo>
                          <a:pt x="44714" y="502151"/>
                        </a:lnTo>
                        <a:lnTo>
                          <a:pt x="28656" y="484673"/>
                        </a:lnTo>
                        <a:close/>
                        <a:moveTo>
                          <a:pt x="59619" y="530275"/>
                        </a:moveTo>
                        <a:lnTo>
                          <a:pt x="45069" y="546688"/>
                        </a:lnTo>
                        <a:lnTo>
                          <a:pt x="30253" y="530541"/>
                        </a:lnTo>
                        <a:lnTo>
                          <a:pt x="44803" y="514128"/>
                        </a:lnTo>
                        <a:lnTo>
                          <a:pt x="59619" y="530275"/>
                        </a:lnTo>
                        <a:close/>
                        <a:moveTo>
                          <a:pt x="28213" y="437475"/>
                        </a:moveTo>
                        <a:lnTo>
                          <a:pt x="43916" y="419731"/>
                        </a:lnTo>
                        <a:lnTo>
                          <a:pt x="59974" y="437209"/>
                        </a:lnTo>
                        <a:lnTo>
                          <a:pt x="44271" y="454952"/>
                        </a:lnTo>
                        <a:lnTo>
                          <a:pt x="28213" y="437475"/>
                        </a:lnTo>
                        <a:close/>
                        <a:moveTo>
                          <a:pt x="27769" y="390276"/>
                        </a:moveTo>
                        <a:lnTo>
                          <a:pt x="43472" y="372532"/>
                        </a:lnTo>
                        <a:lnTo>
                          <a:pt x="59531" y="390010"/>
                        </a:lnTo>
                        <a:lnTo>
                          <a:pt x="43827" y="407754"/>
                        </a:lnTo>
                        <a:lnTo>
                          <a:pt x="27769" y="390276"/>
                        </a:lnTo>
                        <a:close/>
                        <a:moveTo>
                          <a:pt x="29188" y="345118"/>
                        </a:moveTo>
                        <a:lnTo>
                          <a:pt x="43117" y="329415"/>
                        </a:lnTo>
                        <a:lnTo>
                          <a:pt x="57313" y="344852"/>
                        </a:lnTo>
                        <a:lnTo>
                          <a:pt x="43384" y="360555"/>
                        </a:lnTo>
                        <a:lnTo>
                          <a:pt x="29188" y="345118"/>
                        </a:lnTo>
                        <a:close/>
                        <a:moveTo>
                          <a:pt x="26970" y="299960"/>
                        </a:moveTo>
                        <a:lnTo>
                          <a:pt x="42674" y="282216"/>
                        </a:lnTo>
                        <a:lnTo>
                          <a:pt x="58732" y="299694"/>
                        </a:lnTo>
                        <a:lnTo>
                          <a:pt x="43029" y="317438"/>
                        </a:lnTo>
                        <a:lnTo>
                          <a:pt x="26970" y="299960"/>
                        </a:lnTo>
                        <a:close/>
                        <a:moveTo>
                          <a:pt x="26527" y="252761"/>
                        </a:moveTo>
                        <a:lnTo>
                          <a:pt x="42230" y="235018"/>
                        </a:lnTo>
                        <a:lnTo>
                          <a:pt x="58289" y="252495"/>
                        </a:lnTo>
                        <a:lnTo>
                          <a:pt x="42585" y="270239"/>
                        </a:lnTo>
                        <a:lnTo>
                          <a:pt x="26527" y="252761"/>
                        </a:lnTo>
                        <a:close/>
                        <a:moveTo>
                          <a:pt x="26172" y="205563"/>
                        </a:moveTo>
                        <a:lnTo>
                          <a:pt x="41876" y="187819"/>
                        </a:lnTo>
                        <a:lnTo>
                          <a:pt x="57934" y="205297"/>
                        </a:lnTo>
                        <a:lnTo>
                          <a:pt x="42230" y="223040"/>
                        </a:lnTo>
                        <a:lnTo>
                          <a:pt x="26172" y="205563"/>
                        </a:lnTo>
                        <a:close/>
                        <a:moveTo>
                          <a:pt x="26970" y="159695"/>
                        </a:moveTo>
                        <a:lnTo>
                          <a:pt x="41521" y="143282"/>
                        </a:lnTo>
                        <a:lnTo>
                          <a:pt x="56337" y="159429"/>
                        </a:lnTo>
                        <a:lnTo>
                          <a:pt x="41787" y="175842"/>
                        </a:lnTo>
                        <a:lnTo>
                          <a:pt x="26970" y="159695"/>
                        </a:lnTo>
                        <a:close/>
                        <a:moveTo>
                          <a:pt x="25285" y="113827"/>
                        </a:moveTo>
                        <a:lnTo>
                          <a:pt x="40988" y="96083"/>
                        </a:lnTo>
                        <a:lnTo>
                          <a:pt x="57046" y="113561"/>
                        </a:lnTo>
                        <a:lnTo>
                          <a:pt x="41343" y="131305"/>
                        </a:lnTo>
                        <a:lnTo>
                          <a:pt x="25285" y="113827"/>
                        </a:lnTo>
                        <a:close/>
                        <a:moveTo>
                          <a:pt x="36020" y="137338"/>
                        </a:moveTo>
                        <a:lnTo>
                          <a:pt x="21470" y="153751"/>
                        </a:lnTo>
                        <a:lnTo>
                          <a:pt x="9138" y="140265"/>
                        </a:lnTo>
                        <a:lnTo>
                          <a:pt x="9049" y="132103"/>
                        </a:lnTo>
                        <a:lnTo>
                          <a:pt x="19962" y="119771"/>
                        </a:lnTo>
                        <a:lnTo>
                          <a:pt x="36020" y="137338"/>
                        </a:lnTo>
                        <a:close/>
                        <a:moveTo>
                          <a:pt x="36463" y="181875"/>
                        </a:moveTo>
                        <a:lnTo>
                          <a:pt x="20760" y="199618"/>
                        </a:lnTo>
                        <a:lnTo>
                          <a:pt x="9670" y="187553"/>
                        </a:lnTo>
                        <a:lnTo>
                          <a:pt x="9582" y="179390"/>
                        </a:lnTo>
                        <a:lnTo>
                          <a:pt x="21648" y="165728"/>
                        </a:lnTo>
                        <a:lnTo>
                          <a:pt x="36463" y="181875"/>
                        </a:lnTo>
                        <a:close/>
                        <a:moveTo>
                          <a:pt x="36907" y="229073"/>
                        </a:moveTo>
                        <a:lnTo>
                          <a:pt x="21204" y="246817"/>
                        </a:lnTo>
                        <a:lnTo>
                          <a:pt x="10114" y="234751"/>
                        </a:lnTo>
                        <a:lnTo>
                          <a:pt x="10025" y="223928"/>
                        </a:lnTo>
                        <a:lnTo>
                          <a:pt x="20938" y="211596"/>
                        </a:lnTo>
                        <a:lnTo>
                          <a:pt x="36907" y="229073"/>
                        </a:lnTo>
                        <a:close/>
                        <a:moveTo>
                          <a:pt x="37262" y="276272"/>
                        </a:moveTo>
                        <a:lnTo>
                          <a:pt x="21559" y="294016"/>
                        </a:lnTo>
                        <a:lnTo>
                          <a:pt x="10469" y="281950"/>
                        </a:lnTo>
                        <a:lnTo>
                          <a:pt x="10380" y="271126"/>
                        </a:lnTo>
                        <a:lnTo>
                          <a:pt x="21293" y="258794"/>
                        </a:lnTo>
                        <a:lnTo>
                          <a:pt x="37262" y="276272"/>
                        </a:lnTo>
                        <a:close/>
                        <a:moveTo>
                          <a:pt x="37706" y="323471"/>
                        </a:moveTo>
                        <a:lnTo>
                          <a:pt x="23777" y="339174"/>
                        </a:lnTo>
                        <a:lnTo>
                          <a:pt x="10824" y="325068"/>
                        </a:lnTo>
                        <a:lnTo>
                          <a:pt x="10735" y="318236"/>
                        </a:lnTo>
                        <a:lnTo>
                          <a:pt x="21648" y="305904"/>
                        </a:lnTo>
                        <a:lnTo>
                          <a:pt x="37706" y="323471"/>
                        </a:lnTo>
                        <a:close/>
                        <a:moveTo>
                          <a:pt x="38149" y="366588"/>
                        </a:moveTo>
                        <a:lnTo>
                          <a:pt x="22446" y="384332"/>
                        </a:lnTo>
                        <a:lnTo>
                          <a:pt x="11356" y="372266"/>
                        </a:lnTo>
                        <a:lnTo>
                          <a:pt x="11267" y="365435"/>
                        </a:lnTo>
                        <a:lnTo>
                          <a:pt x="23954" y="351062"/>
                        </a:lnTo>
                        <a:lnTo>
                          <a:pt x="38149" y="366588"/>
                        </a:lnTo>
                        <a:close/>
                        <a:moveTo>
                          <a:pt x="38504" y="413787"/>
                        </a:moveTo>
                        <a:lnTo>
                          <a:pt x="22801" y="431531"/>
                        </a:lnTo>
                        <a:lnTo>
                          <a:pt x="11711" y="419465"/>
                        </a:lnTo>
                        <a:lnTo>
                          <a:pt x="11622" y="408641"/>
                        </a:lnTo>
                        <a:lnTo>
                          <a:pt x="22535" y="396309"/>
                        </a:lnTo>
                        <a:lnTo>
                          <a:pt x="38504" y="413787"/>
                        </a:lnTo>
                        <a:close/>
                        <a:moveTo>
                          <a:pt x="38948" y="460986"/>
                        </a:moveTo>
                        <a:lnTo>
                          <a:pt x="23244" y="478729"/>
                        </a:lnTo>
                        <a:lnTo>
                          <a:pt x="12154" y="466663"/>
                        </a:lnTo>
                        <a:lnTo>
                          <a:pt x="12066" y="455840"/>
                        </a:lnTo>
                        <a:lnTo>
                          <a:pt x="22978" y="443508"/>
                        </a:lnTo>
                        <a:lnTo>
                          <a:pt x="38948" y="460986"/>
                        </a:lnTo>
                        <a:close/>
                        <a:moveTo>
                          <a:pt x="39391" y="508184"/>
                        </a:moveTo>
                        <a:lnTo>
                          <a:pt x="24841" y="524597"/>
                        </a:lnTo>
                        <a:lnTo>
                          <a:pt x="12509" y="511112"/>
                        </a:lnTo>
                        <a:lnTo>
                          <a:pt x="12421" y="502950"/>
                        </a:lnTo>
                        <a:lnTo>
                          <a:pt x="23333" y="490618"/>
                        </a:lnTo>
                        <a:lnTo>
                          <a:pt x="39391" y="508184"/>
                        </a:lnTo>
                        <a:close/>
                        <a:moveTo>
                          <a:pt x="39746" y="552721"/>
                        </a:moveTo>
                        <a:lnTo>
                          <a:pt x="24043" y="570465"/>
                        </a:lnTo>
                        <a:lnTo>
                          <a:pt x="12953" y="558399"/>
                        </a:lnTo>
                        <a:lnTo>
                          <a:pt x="12864" y="550237"/>
                        </a:lnTo>
                        <a:lnTo>
                          <a:pt x="24930" y="536574"/>
                        </a:lnTo>
                        <a:lnTo>
                          <a:pt x="39746" y="552721"/>
                        </a:lnTo>
                        <a:close/>
                        <a:moveTo>
                          <a:pt x="45247" y="558665"/>
                        </a:moveTo>
                        <a:lnTo>
                          <a:pt x="61305" y="576143"/>
                        </a:lnTo>
                        <a:lnTo>
                          <a:pt x="45602" y="593887"/>
                        </a:lnTo>
                        <a:lnTo>
                          <a:pt x="29543" y="576409"/>
                        </a:lnTo>
                        <a:lnTo>
                          <a:pt x="45247" y="558665"/>
                        </a:lnTo>
                        <a:close/>
                        <a:moveTo>
                          <a:pt x="50570" y="552632"/>
                        </a:moveTo>
                        <a:lnTo>
                          <a:pt x="65120" y="536219"/>
                        </a:lnTo>
                        <a:lnTo>
                          <a:pt x="76653" y="548818"/>
                        </a:lnTo>
                        <a:lnTo>
                          <a:pt x="76742" y="558665"/>
                        </a:lnTo>
                        <a:lnTo>
                          <a:pt x="66628" y="570110"/>
                        </a:lnTo>
                        <a:lnTo>
                          <a:pt x="50570" y="552632"/>
                        </a:lnTo>
                        <a:close/>
                        <a:moveTo>
                          <a:pt x="50126" y="508095"/>
                        </a:moveTo>
                        <a:lnTo>
                          <a:pt x="65830" y="490352"/>
                        </a:lnTo>
                        <a:lnTo>
                          <a:pt x="76210" y="501619"/>
                        </a:lnTo>
                        <a:lnTo>
                          <a:pt x="76299" y="511467"/>
                        </a:lnTo>
                        <a:lnTo>
                          <a:pt x="64943" y="524242"/>
                        </a:lnTo>
                        <a:lnTo>
                          <a:pt x="50126" y="508095"/>
                        </a:lnTo>
                        <a:close/>
                        <a:moveTo>
                          <a:pt x="49771" y="460897"/>
                        </a:moveTo>
                        <a:lnTo>
                          <a:pt x="65475" y="443153"/>
                        </a:lnTo>
                        <a:lnTo>
                          <a:pt x="75855" y="454420"/>
                        </a:lnTo>
                        <a:lnTo>
                          <a:pt x="75944" y="466930"/>
                        </a:lnTo>
                        <a:lnTo>
                          <a:pt x="65830" y="478374"/>
                        </a:lnTo>
                        <a:lnTo>
                          <a:pt x="49771" y="460897"/>
                        </a:lnTo>
                        <a:close/>
                        <a:moveTo>
                          <a:pt x="49328" y="413698"/>
                        </a:moveTo>
                        <a:lnTo>
                          <a:pt x="65031" y="395954"/>
                        </a:lnTo>
                        <a:lnTo>
                          <a:pt x="75411" y="407222"/>
                        </a:lnTo>
                        <a:lnTo>
                          <a:pt x="75500" y="419731"/>
                        </a:lnTo>
                        <a:lnTo>
                          <a:pt x="65386" y="431176"/>
                        </a:lnTo>
                        <a:lnTo>
                          <a:pt x="49328" y="413698"/>
                        </a:lnTo>
                        <a:close/>
                        <a:moveTo>
                          <a:pt x="48884" y="366499"/>
                        </a:moveTo>
                        <a:lnTo>
                          <a:pt x="62813" y="350796"/>
                        </a:lnTo>
                        <a:lnTo>
                          <a:pt x="74968" y="364104"/>
                        </a:lnTo>
                        <a:lnTo>
                          <a:pt x="75056" y="372621"/>
                        </a:lnTo>
                        <a:lnTo>
                          <a:pt x="64943" y="384066"/>
                        </a:lnTo>
                        <a:lnTo>
                          <a:pt x="48884" y="366499"/>
                        </a:lnTo>
                        <a:close/>
                        <a:moveTo>
                          <a:pt x="48529" y="323382"/>
                        </a:moveTo>
                        <a:lnTo>
                          <a:pt x="64233" y="305638"/>
                        </a:lnTo>
                        <a:lnTo>
                          <a:pt x="74613" y="316905"/>
                        </a:lnTo>
                        <a:lnTo>
                          <a:pt x="74701" y="325423"/>
                        </a:lnTo>
                        <a:lnTo>
                          <a:pt x="62725" y="338908"/>
                        </a:lnTo>
                        <a:lnTo>
                          <a:pt x="48529" y="323382"/>
                        </a:lnTo>
                        <a:close/>
                        <a:moveTo>
                          <a:pt x="48086" y="276183"/>
                        </a:moveTo>
                        <a:lnTo>
                          <a:pt x="63789" y="258439"/>
                        </a:lnTo>
                        <a:lnTo>
                          <a:pt x="74169" y="269707"/>
                        </a:lnTo>
                        <a:lnTo>
                          <a:pt x="74258" y="282216"/>
                        </a:lnTo>
                        <a:lnTo>
                          <a:pt x="64144" y="293661"/>
                        </a:lnTo>
                        <a:lnTo>
                          <a:pt x="48086" y="276183"/>
                        </a:lnTo>
                        <a:close/>
                        <a:moveTo>
                          <a:pt x="47642" y="228984"/>
                        </a:moveTo>
                        <a:lnTo>
                          <a:pt x="63345" y="211241"/>
                        </a:lnTo>
                        <a:lnTo>
                          <a:pt x="73726" y="222508"/>
                        </a:lnTo>
                        <a:lnTo>
                          <a:pt x="73815" y="235018"/>
                        </a:lnTo>
                        <a:lnTo>
                          <a:pt x="63700" y="246462"/>
                        </a:lnTo>
                        <a:lnTo>
                          <a:pt x="47642" y="228984"/>
                        </a:lnTo>
                        <a:close/>
                        <a:moveTo>
                          <a:pt x="47199" y="181786"/>
                        </a:moveTo>
                        <a:lnTo>
                          <a:pt x="61749" y="165373"/>
                        </a:lnTo>
                        <a:lnTo>
                          <a:pt x="73282" y="177971"/>
                        </a:lnTo>
                        <a:lnTo>
                          <a:pt x="73371" y="187819"/>
                        </a:lnTo>
                        <a:lnTo>
                          <a:pt x="63257" y="199264"/>
                        </a:lnTo>
                        <a:lnTo>
                          <a:pt x="47199" y="181786"/>
                        </a:lnTo>
                        <a:close/>
                        <a:moveTo>
                          <a:pt x="46844" y="137249"/>
                        </a:moveTo>
                        <a:lnTo>
                          <a:pt x="62547" y="119505"/>
                        </a:lnTo>
                        <a:lnTo>
                          <a:pt x="72927" y="130772"/>
                        </a:lnTo>
                        <a:lnTo>
                          <a:pt x="73016" y="140620"/>
                        </a:lnTo>
                        <a:lnTo>
                          <a:pt x="61660" y="153396"/>
                        </a:lnTo>
                        <a:lnTo>
                          <a:pt x="46844" y="137249"/>
                        </a:lnTo>
                        <a:close/>
                        <a:moveTo>
                          <a:pt x="46400" y="90050"/>
                        </a:moveTo>
                        <a:lnTo>
                          <a:pt x="62103" y="72306"/>
                        </a:lnTo>
                        <a:lnTo>
                          <a:pt x="72484" y="83574"/>
                        </a:lnTo>
                        <a:lnTo>
                          <a:pt x="72572" y="96083"/>
                        </a:lnTo>
                        <a:lnTo>
                          <a:pt x="62458" y="107528"/>
                        </a:lnTo>
                        <a:lnTo>
                          <a:pt x="46400" y="90050"/>
                        </a:lnTo>
                        <a:close/>
                        <a:moveTo>
                          <a:pt x="40988" y="84106"/>
                        </a:moveTo>
                        <a:lnTo>
                          <a:pt x="24930" y="66628"/>
                        </a:lnTo>
                        <a:lnTo>
                          <a:pt x="40633" y="48884"/>
                        </a:lnTo>
                        <a:lnTo>
                          <a:pt x="56691" y="66362"/>
                        </a:lnTo>
                        <a:lnTo>
                          <a:pt x="40988" y="84106"/>
                        </a:lnTo>
                        <a:close/>
                        <a:moveTo>
                          <a:pt x="35576" y="90139"/>
                        </a:moveTo>
                        <a:lnTo>
                          <a:pt x="19873" y="107883"/>
                        </a:lnTo>
                        <a:lnTo>
                          <a:pt x="8783" y="95817"/>
                        </a:lnTo>
                        <a:lnTo>
                          <a:pt x="8694" y="84993"/>
                        </a:lnTo>
                        <a:lnTo>
                          <a:pt x="19607" y="72661"/>
                        </a:lnTo>
                        <a:lnTo>
                          <a:pt x="35576" y="90139"/>
                        </a:lnTo>
                        <a:close/>
                        <a:moveTo>
                          <a:pt x="8517" y="73016"/>
                        </a:moveTo>
                        <a:lnTo>
                          <a:pt x="8428" y="60507"/>
                        </a:lnTo>
                        <a:lnTo>
                          <a:pt x="14106" y="66717"/>
                        </a:lnTo>
                        <a:lnTo>
                          <a:pt x="8517" y="73016"/>
                        </a:lnTo>
                        <a:close/>
                        <a:moveTo>
                          <a:pt x="14550" y="113916"/>
                        </a:moveTo>
                        <a:lnTo>
                          <a:pt x="8960" y="120215"/>
                        </a:lnTo>
                        <a:lnTo>
                          <a:pt x="8872" y="107705"/>
                        </a:lnTo>
                        <a:lnTo>
                          <a:pt x="14550" y="113916"/>
                        </a:lnTo>
                        <a:close/>
                        <a:moveTo>
                          <a:pt x="16147" y="159784"/>
                        </a:moveTo>
                        <a:lnTo>
                          <a:pt x="9404" y="167414"/>
                        </a:lnTo>
                        <a:lnTo>
                          <a:pt x="9227" y="152242"/>
                        </a:lnTo>
                        <a:lnTo>
                          <a:pt x="16147" y="159784"/>
                        </a:lnTo>
                        <a:close/>
                        <a:moveTo>
                          <a:pt x="15348" y="205651"/>
                        </a:moveTo>
                        <a:lnTo>
                          <a:pt x="9759" y="211950"/>
                        </a:lnTo>
                        <a:lnTo>
                          <a:pt x="9670" y="199441"/>
                        </a:lnTo>
                        <a:lnTo>
                          <a:pt x="15348" y="205651"/>
                        </a:lnTo>
                        <a:close/>
                        <a:moveTo>
                          <a:pt x="15792" y="252850"/>
                        </a:moveTo>
                        <a:lnTo>
                          <a:pt x="10203" y="259149"/>
                        </a:lnTo>
                        <a:lnTo>
                          <a:pt x="10114" y="246640"/>
                        </a:lnTo>
                        <a:lnTo>
                          <a:pt x="15792" y="252850"/>
                        </a:lnTo>
                        <a:close/>
                        <a:moveTo>
                          <a:pt x="16236" y="300049"/>
                        </a:moveTo>
                        <a:lnTo>
                          <a:pt x="10646" y="306348"/>
                        </a:lnTo>
                        <a:lnTo>
                          <a:pt x="10558" y="293838"/>
                        </a:lnTo>
                        <a:lnTo>
                          <a:pt x="16236" y="300049"/>
                        </a:lnTo>
                        <a:close/>
                        <a:moveTo>
                          <a:pt x="18453" y="345207"/>
                        </a:moveTo>
                        <a:lnTo>
                          <a:pt x="11090" y="353546"/>
                        </a:lnTo>
                        <a:lnTo>
                          <a:pt x="10912" y="337045"/>
                        </a:lnTo>
                        <a:lnTo>
                          <a:pt x="18453" y="345207"/>
                        </a:lnTo>
                        <a:close/>
                        <a:moveTo>
                          <a:pt x="17034" y="390365"/>
                        </a:moveTo>
                        <a:lnTo>
                          <a:pt x="11445" y="396664"/>
                        </a:lnTo>
                        <a:lnTo>
                          <a:pt x="11356" y="384155"/>
                        </a:lnTo>
                        <a:lnTo>
                          <a:pt x="17034" y="390365"/>
                        </a:lnTo>
                        <a:close/>
                        <a:moveTo>
                          <a:pt x="17478" y="437564"/>
                        </a:moveTo>
                        <a:lnTo>
                          <a:pt x="11888" y="443863"/>
                        </a:lnTo>
                        <a:lnTo>
                          <a:pt x="11800" y="431353"/>
                        </a:lnTo>
                        <a:lnTo>
                          <a:pt x="17478" y="437564"/>
                        </a:lnTo>
                        <a:close/>
                        <a:moveTo>
                          <a:pt x="17921" y="484762"/>
                        </a:moveTo>
                        <a:lnTo>
                          <a:pt x="12332" y="491061"/>
                        </a:lnTo>
                        <a:lnTo>
                          <a:pt x="12243" y="478552"/>
                        </a:lnTo>
                        <a:lnTo>
                          <a:pt x="17921" y="484762"/>
                        </a:lnTo>
                        <a:close/>
                        <a:moveTo>
                          <a:pt x="19518" y="530630"/>
                        </a:moveTo>
                        <a:lnTo>
                          <a:pt x="12776" y="538260"/>
                        </a:lnTo>
                        <a:lnTo>
                          <a:pt x="12598" y="523089"/>
                        </a:lnTo>
                        <a:lnTo>
                          <a:pt x="19518" y="530630"/>
                        </a:lnTo>
                        <a:close/>
                        <a:moveTo>
                          <a:pt x="18720" y="576498"/>
                        </a:moveTo>
                        <a:lnTo>
                          <a:pt x="13130" y="582797"/>
                        </a:lnTo>
                        <a:lnTo>
                          <a:pt x="13042" y="570288"/>
                        </a:lnTo>
                        <a:lnTo>
                          <a:pt x="18720" y="576498"/>
                        </a:lnTo>
                        <a:close/>
                        <a:moveTo>
                          <a:pt x="13308" y="605598"/>
                        </a:moveTo>
                        <a:lnTo>
                          <a:pt x="13219" y="594774"/>
                        </a:lnTo>
                        <a:lnTo>
                          <a:pt x="24132" y="582442"/>
                        </a:lnTo>
                        <a:lnTo>
                          <a:pt x="40190" y="599920"/>
                        </a:lnTo>
                        <a:lnTo>
                          <a:pt x="24486" y="617664"/>
                        </a:lnTo>
                        <a:lnTo>
                          <a:pt x="13308" y="605598"/>
                        </a:lnTo>
                        <a:close/>
                        <a:moveTo>
                          <a:pt x="19163" y="623697"/>
                        </a:moveTo>
                        <a:lnTo>
                          <a:pt x="13574" y="629996"/>
                        </a:lnTo>
                        <a:lnTo>
                          <a:pt x="13485" y="617486"/>
                        </a:lnTo>
                        <a:lnTo>
                          <a:pt x="19163" y="623697"/>
                        </a:lnTo>
                        <a:close/>
                        <a:moveTo>
                          <a:pt x="45690" y="605864"/>
                        </a:moveTo>
                        <a:lnTo>
                          <a:pt x="61749" y="623342"/>
                        </a:lnTo>
                        <a:lnTo>
                          <a:pt x="46045" y="641086"/>
                        </a:lnTo>
                        <a:lnTo>
                          <a:pt x="29987" y="623608"/>
                        </a:lnTo>
                        <a:lnTo>
                          <a:pt x="45690" y="605864"/>
                        </a:lnTo>
                        <a:close/>
                        <a:moveTo>
                          <a:pt x="51014" y="599831"/>
                        </a:moveTo>
                        <a:lnTo>
                          <a:pt x="66717" y="582087"/>
                        </a:lnTo>
                        <a:lnTo>
                          <a:pt x="77097" y="593355"/>
                        </a:lnTo>
                        <a:lnTo>
                          <a:pt x="77186" y="605864"/>
                        </a:lnTo>
                        <a:lnTo>
                          <a:pt x="67072" y="617309"/>
                        </a:lnTo>
                        <a:lnTo>
                          <a:pt x="51014" y="599831"/>
                        </a:lnTo>
                        <a:close/>
                        <a:moveTo>
                          <a:pt x="77274" y="617752"/>
                        </a:moveTo>
                        <a:lnTo>
                          <a:pt x="77363" y="628488"/>
                        </a:lnTo>
                        <a:lnTo>
                          <a:pt x="72484" y="623164"/>
                        </a:lnTo>
                        <a:lnTo>
                          <a:pt x="77274" y="617752"/>
                        </a:lnTo>
                        <a:close/>
                        <a:moveTo>
                          <a:pt x="72040" y="576054"/>
                        </a:moveTo>
                        <a:lnTo>
                          <a:pt x="76831" y="570642"/>
                        </a:lnTo>
                        <a:lnTo>
                          <a:pt x="76919" y="581377"/>
                        </a:lnTo>
                        <a:lnTo>
                          <a:pt x="72040" y="576054"/>
                        </a:lnTo>
                        <a:close/>
                        <a:moveTo>
                          <a:pt x="70443" y="530187"/>
                        </a:moveTo>
                        <a:lnTo>
                          <a:pt x="76476" y="523355"/>
                        </a:lnTo>
                        <a:lnTo>
                          <a:pt x="76565" y="536840"/>
                        </a:lnTo>
                        <a:lnTo>
                          <a:pt x="70443" y="530187"/>
                        </a:lnTo>
                        <a:close/>
                        <a:moveTo>
                          <a:pt x="71242" y="484319"/>
                        </a:moveTo>
                        <a:lnTo>
                          <a:pt x="76032" y="478907"/>
                        </a:lnTo>
                        <a:lnTo>
                          <a:pt x="76121" y="489642"/>
                        </a:lnTo>
                        <a:lnTo>
                          <a:pt x="71242" y="484319"/>
                        </a:lnTo>
                        <a:close/>
                        <a:moveTo>
                          <a:pt x="70798" y="437120"/>
                        </a:moveTo>
                        <a:lnTo>
                          <a:pt x="75589" y="431708"/>
                        </a:lnTo>
                        <a:lnTo>
                          <a:pt x="75678" y="442443"/>
                        </a:lnTo>
                        <a:lnTo>
                          <a:pt x="70798" y="437120"/>
                        </a:lnTo>
                        <a:close/>
                        <a:moveTo>
                          <a:pt x="70354" y="389921"/>
                        </a:moveTo>
                        <a:lnTo>
                          <a:pt x="75145" y="384510"/>
                        </a:lnTo>
                        <a:lnTo>
                          <a:pt x="75234" y="395245"/>
                        </a:lnTo>
                        <a:lnTo>
                          <a:pt x="70354" y="389921"/>
                        </a:lnTo>
                        <a:close/>
                        <a:moveTo>
                          <a:pt x="68136" y="344763"/>
                        </a:moveTo>
                        <a:lnTo>
                          <a:pt x="74790" y="337311"/>
                        </a:lnTo>
                        <a:lnTo>
                          <a:pt x="74968" y="352127"/>
                        </a:lnTo>
                        <a:lnTo>
                          <a:pt x="68136" y="344763"/>
                        </a:lnTo>
                        <a:close/>
                        <a:moveTo>
                          <a:pt x="69556" y="299516"/>
                        </a:moveTo>
                        <a:lnTo>
                          <a:pt x="74347" y="294105"/>
                        </a:lnTo>
                        <a:lnTo>
                          <a:pt x="74435" y="304840"/>
                        </a:lnTo>
                        <a:lnTo>
                          <a:pt x="69556" y="299516"/>
                        </a:lnTo>
                        <a:close/>
                        <a:moveTo>
                          <a:pt x="69112" y="252318"/>
                        </a:moveTo>
                        <a:lnTo>
                          <a:pt x="73903" y="246906"/>
                        </a:lnTo>
                        <a:lnTo>
                          <a:pt x="73992" y="257641"/>
                        </a:lnTo>
                        <a:lnTo>
                          <a:pt x="69112" y="252318"/>
                        </a:lnTo>
                        <a:close/>
                        <a:moveTo>
                          <a:pt x="68757" y="205119"/>
                        </a:moveTo>
                        <a:lnTo>
                          <a:pt x="73548" y="199707"/>
                        </a:lnTo>
                        <a:lnTo>
                          <a:pt x="73637" y="210442"/>
                        </a:lnTo>
                        <a:lnTo>
                          <a:pt x="68757" y="205119"/>
                        </a:lnTo>
                        <a:close/>
                        <a:moveTo>
                          <a:pt x="67072" y="159340"/>
                        </a:moveTo>
                        <a:lnTo>
                          <a:pt x="73105" y="152508"/>
                        </a:lnTo>
                        <a:lnTo>
                          <a:pt x="73193" y="165994"/>
                        </a:lnTo>
                        <a:lnTo>
                          <a:pt x="67072" y="159340"/>
                        </a:lnTo>
                        <a:close/>
                        <a:moveTo>
                          <a:pt x="67870" y="113472"/>
                        </a:moveTo>
                        <a:lnTo>
                          <a:pt x="72661" y="108060"/>
                        </a:lnTo>
                        <a:lnTo>
                          <a:pt x="72750" y="118795"/>
                        </a:lnTo>
                        <a:lnTo>
                          <a:pt x="67870" y="113472"/>
                        </a:lnTo>
                        <a:close/>
                        <a:moveTo>
                          <a:pt x="67427" y="66273"/>
                        </a:moveTo>
                        <a:lnTo>
                          <a:pt x="72217" y="60862"/>
                        </a:lnTo>
                        <a:lnTo>
                          <a:pt x="72306" y="71597"/>
                        </a:lnTo>
                        <a:lnTo>
                          <a:pt x="67427" y="66273"/>
                        </a:lnTo>
                        <a:close/>
                        <a:moveTo>
                          <a:pt x="72040" y="36375"/>
                        </a:moveTo>
                        <a:lnTo>
                          <a:pt x="72129" y="48884"/>
                        </a:lnTo>
                        <a:lnTo>
                          <a:pt x="62015" y="60329"/>
                        </a:lnTo>
                        <a:lnTo>
                          <a:pt x="45957" y="42852"/>
                        </a:lnTo>
                        <a:lnTo>
                          <a:pt x="61660" y="25108"/>
                        </a:lnTo>
                        <a:lnTo>
                          <a:pt x="72040" y="36375"/>
                        </a:lnTo>
                        <a:close/>
                        <a:moveTo>
                          <a:pt x="40190" y="1686"/>
                        </a:moveTo>
                        <a:lnTo>
                          <a:pt x="56248" y="19163"/>
                        </a:lnTo>
                        <a:lnTo>
                          <a:pt x="40545" y="36907"/>
                        </a:lnTo>
                        <a:lnTo>
                          <a:pt x="24486" y="19430"/>
                        </a:lnTo>
                        <a:lnTo>
                          <a:pt x="40190" y="1686"/>
                        </a:lnTo>
                        <a:close/>
                        <a:moveTo>
                          <a:pt x="35222" y="42940"/>
                        </a:moveTo>
                        <a:lnTo>
                          <a:pt x="19518" y="60684"/>
                        </a:lnTo>
                        <a:lnTo>
                          <a:pt x="8428" y="48618"/>
                        </a:lnTo>
                        <a:lnTo>
                          <a:pt x="8340" y="37794"/>
                        </a:lnTo>
                        <a:lnTo>
                          <a:pt x="19252" y="25463"/>
                        </a:lnTo>
                        <a:lnTo>
                          <a:pt x="35222" y="42940"/>
                        </a:lnTo>
                        <a:close/>
                        <a:moveTo>
                          <a:pt x="13663" y="19518"/>
                        </a:moveTo>
                        <a:lnTo>
                          <a:pt x="8073" y="25817"/>
                        </a:lnTo>
                        <a:lnTo>
                          <a:pt x="7985" y="13308"/>
                        </a:lnTo>
                        <a:lnTo>
                          <a:pt x="13663" y="19518"/>
                        </a:lnTo>
                        <a:close/>
                        <a:moveTo>
                          <a:pt x="14018" y="677194"/>
                        </a:moveTo>
                        <a:lnTo>
                          <a:pt x="13929" y="664685"/>
                        </a:lnTo>
                        <a:lnTo>
                          <a:pt x="19607" y="670895"/>
                        </a:lnTo>
                        <a:lnTo>
                          <a:pt x="14018" y="677194"/>
                        </a:lnTo>
                        <a:close/>
                        <a:moveTo>
                          <a:pt x="13751" y="652797"/>
                        </a:moveTo>
                        <a:lnTo>
                          <a:pt x="13663" y="641973"/>
                        </a:lnTo>
                        <a:lnTo>
                          <a:pt x="24575" y="629641"/>
                        </a:lnTo>
                        <a:lnTo>
                          <a:pt x="40633" y="647118"/>
                        </a:lnTo>
                        <a:lnTo>
                          <a:pt x="24930" y="664862"/>
                        </a:lnTo>
                        <a:lnTo>
                          <a:pt x="13751" y="652797"/>
                        </a:lnTo>
                        <a:close/>
                        <a:moveTo>
                          <a:pt x="46400" y="688284"/>
                        </a:moveTo>
                        <a:lnTo>
                          <a:pt x="30342" y="670807"/>
                        </a:lnTo>
                        <a:lnTo>
                          <a:pt x="46045" y="653063"/>
                        </a:lnTo>
                        <a:lnTo>
                          <a:pt x="62103" y="670540"/>
                        </a:lnTo>
                        <a:lnTo>
                          <a:pt x="46400" y="688284"/>
                        </a:lnTo>
                        <a:close/>
                        <a:moveTo>
                          <a:pt x="51457" y="647030"/>
                        </a:moveTo>
                        <a:lnTo>
                          <a:pt x="67161" y="629286"/>
                        </a:lnTo>
                        <a:lnTo>
                          <a:pt x="77541" y="640553"/>
                        </a:lnTo>
                        <a:lnTo>
                          <a:pt x="77629" y="653063"/>
                        </a:lnTo>
                        <a:lnTo>
                          <a:pt x="67515" y="664508"/>
                        </a:lnTo>
                        <a:lnTo>
                          <a:pt x="51457" y="647030"/>
                        </a:lnTo>
                        <a:close/>
                        <a:moveTo>
                          <a:pt x="72927" y="670452"/>
                        </a:moveTo>
                        <a:lnTo>
                          <a:pt x="77718" y="665040"/>
                        </a:lnTo>
                        <a:lnTo>
                          <a:pt x="77807" y="675775"/>
                        </a:lnTo>
                        <a:lnTo>
                          <a:pt x="72927" y="670452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23" name="Graphic 1">
                    <a:extLst>
                      <a:ext uri="{FF2B5EF4-FFF2-40B4-BE49-F238E27FC236}">
                        <a16:creationId xmlns:a16="http://schemas.microsoft.com/office/drawing/2014/main" id="{EA12C380-A651-4E1F-9061-505C48E44F58}"/>
                      </a:ext>
                    </a:extLst>
                  </p:cNvPr>
                  <p:cNvGrpSpPr/>
                  <p:nvPr/>
                </p:nvGrpSpPr>
                <p:grpSpPr>
                  <a:xfrm>
                    <a:off x="3947909" y="2445979"/>
                    <a:ext cx="38426" cy="689154"/>
                    <a:chOff x="3947909" y="2445979"/>
                    <a:chExt cx="38426" cy="689154"/>
                  </a:xfrm>
                  <a:solidFill>
                    <a:srgbClr val="E0DCD1"/>
                  </a:solidFill>
                </p:grpSpPr>
                <p:sp>
                  <p:nvSpPr>
                    <p:cNvPr id="1628" name="Freeform: Shape 1627">
                      <a:extLst>
                        <a:ext uri="{FF2B5EF4-FFF2-40B4-BE49-F238E27FC236}">
                          <a16:creationId xmlns:a16="http://schemas.microsoft.com/office/drawing/2014/main" id="{6C65BA2D-DD73-4D4A-9D03-189B069688BA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951019" y="2446178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9" name="Freeform: Shape 1628">
                      <a:extLst>
                        <a:ext uri="{FF2B5EF4-FFF2-40B4-BE49-F238E27FC236}">
                          <a16:creationId xmlns:a16="http://schemas.microsoft.com/office/drawing/2014/main" id="{9C680F91-EE00-4D69-A5A5-E424AFD5DBD9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975330" y="2446001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24" name="Graphic 1">
                    <a:extLst>
                      <a:ext uri="{FF2B5EF4-FFF2-40B4-BE49-F238E27FC236}">
                        <a16:creationId xmlns:a16="http://schemas.microsoft.com/office/drawing/2014/main" id="{92F83334-B429-46BB-96E1-4CEE3F8A452A}"/>
                      </a:ext>
                    </a:extLst>
                  </p:cNvPr>
                  <p:cNvGrpSpPr/>
                  <p:nvPr/>
                </p:nvGrpSpPr>
                <p:grpSpPr>
                  <a:xfrm>
                    <a:off x="3903300" y="2461870"/>
                    <a:ext cx="31230" cy="658031"/>
                    <a:chOff x="3903300" y="2461870"/>
                    <a:chExt cx="31230" cy="658031"/>
                  </a:xfrm>
                  <a:solidFill>
                    <a:srgbClr val="E0DCD1"/>
                  </a:solidFill>
                </p:grpSpPr>
                <p:sp>
                  <p:nvSpPr>
                    <p:cNvPr id="1614" name="Freeform: Shape 1613">
                      <a:extLst>
                        <a:ext uri="{FF2B5EF4-FFF2-40B4-BE49-F238E27FC236}">
                          <a16:creationId xmlns:a16="http://schemas.microsoft.com/office/drawing/2014/main" id="{72FF61D5-B931-4021-A706-BC262AF6C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300" y="2461870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7"/>
                            <a:pt x="25463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5" name="Freeform: Shape 1614">
                      <a:extLst>
                        <a:ext uri="{FF2B5EF4-FFF2-40B4-BE49-F238E27FC236}">
                          <a16:creationId xmlns:a16="http://schemas.microsoft.com/office/drawing/2014/main" id="{19D7B549-029D-4218-9E78-756F3312A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743" y="251048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6" name="Freeform: Shape 1615">
                      <a:extLst>
                        <a:ext uri="{FF2B5EF4-FFF2-40B4-BE49-F238E27FC236}">
                          <a16:creationId xmlns:a16="http://schemas.microsoft.com/office/drawing/2014/main" id="{88022A23-D84E-47DA-A539-F16A594BEF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188" y="2559107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5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5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5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5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7" name="Freeform: Shape 1616">
                      <a:extLst>
                        <a:ext uri="{FF2B5EF4-FFF2-40B4-BE49-F238E27FC236}">
                          <a16:creationId xmlns:a16="http://schemas.microsoft.com/office/drawing/2014/main" id="{6AD12BB3-B448-4328-9578-9FC3913F10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632" y="2607725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8" name="Freeform: Shape 1617">
                      <a:extLst>
                        <a:ext uri="{FF2B5EF4-FFF2-40B4-BE49-F238E27FC236}">
                          <a16:creationId xmlns:a16="http://schemas.microsoft.com/office/drawing/2014/main" id="{BBD30020-AC95-4DA9-8708-CFD66A812F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075" y="2656432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5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5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5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5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5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5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9" name="Freeform: Shape 1618">
                      <a:extLst>
                        <a:ext uri="{FF2B5EF4-FFF2-40B4-BE49-F238E27FC236}">
                          <a16:creationId xmlns:a16="http://schemas.microsoft.com/office/drawing/2014/main" id="{9C9E34A7-B839-4B4A-B7B7-69924814E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519" y="2705050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5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5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5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5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0" name="Freeform: Shape 1619">
                      <a:extLst>
                        <a:ext uri="{FF2B5EF4-FFF2-40B4-BE49-F238E27FC236}">
                          <a16:creationId xmlns:a16="http://schemas.microsoft.com/office/drawing/2014/main" id="{ECF46FFE-3F2E-44ED-80ED-BE9FBE211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5874" y="2753757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5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5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5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5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5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5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1" name="Freeform: Shape 1620">
                      <a:extLst>
                        <a:ext uri="{FF2B5EF4-FFF2-40B4-BE49-F238E27FC236}">
                          <a16:creationId xmlns:a16="http://schemas.microsoft.com/office/drawing/2014/main" id="{E0958711-4B8C-452A-B693-4F94E62D2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317" y="2802375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2" name="Freeform: Shape 1621">
                      <a:extLst>
                        <a:ext uri="{FF2B5EF4-FFF2-40B4-BE49-F238E27FC236}">
                          <a16:creationId xmlns:a16="http://schemas.microsoft.com/office/drawing/2014/main" id="{8EF89CC3-428B-4C31-A8E9-014987131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6761" y="2851082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5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5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5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5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5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5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3" name="Freeform: Shape 1622">
                      <a:extLst>
                        <a:ext uri="{FF2B5EF4-FFF2-40B4-BE49-F238E27FC236}">
                          <a16:creationId xmlns:a16="http://schemas.microsoft.com/office/drawing/2014/main" id="{8842B320-3CBB-4DC5-A46B-7A51BD9B98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292" y="289978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4" name="Freeform: Shape 1623">
                      <a:extLst>
                        <a:ext uri="{FF2B5EF4-FFF2-40B4-BE49-F238E27FC236}">
                          <a16:creationId xmlns:a16="http://schemas.microsoft.com/office/drawing/2014/main" id="{6B980609-7385-40A3-9391-D96C26FED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736" y="2948406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5" name="Freeform: Shape 1624">
                      <a:extLst>
                        <a:ext uri="{FF2B5EF4-FFF2-40B4-BE49-F238E27FC236}">
                          <a16:creationId xmlns:a16="http://schemas.microsoft.com/office/drawing/2014/main" id="{5E1998FA-BB1A-43A5-ADA3-DF02A4AEE2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179" y="2997113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6" name="Freeform: Shape 1625">
                      <a:extLst>
                        <a:ext uri="{FF2B5EF4-FFF2-40B4-BE49-F238E27FC236}">
                          <a16:creationId xmlns:a16="http://schemas.microsoft.com/office/drawing/2014/main" id="{1A576596-F004-486B-8FB6-98BA8B88AA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623" y="3045731"/>
                      <a:ext cx="25464" cy="25464"/>
                    </a:xfrm>
                    <a:custGeom>
                      <a:avLst/>
                      <a:gdLst>
                        <a:gd name="connsiteX0" fmla="*/ 25464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4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4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4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7" name="Freeform: Shape 1626">
                      <a:extLst>
                        <a:ext uri="{FF2B5EF4-FFF2-40B4-BE49-F238E27FC236}">
                          <a16:creationId xmlns:a16="http://schemas.microsoft.com/office/drawing/2014/main" id="{702ABCED-FACF-4395-B4D4-32F1D3B1CF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979" y="3094350"/>
                      <a:ext cx="25551" cy="25551"/>
                    </a:xfrm>
                    <a:custGeom>
                      <a:avLst/>
                      <a:gdLst>
                        <a:gd name="connsiteX0" fmla="*/ 25551 w 25551"/>
                        <a:gd name="connsiteY0" fmla="*/ 12776 h 25551"/>
                        <a:gd name="connsiteX1" fmla="*/ 12776 w 25551"/>
                        <a:gd name="connsiteY1" fmla="*/ 25551 h 25551"/>
                        <a:gd name="connsiteX2" fmla="*/ 0 w 25551"/>
                        <a:gd name="connsiteY2" fmla="*/ 12776 h 25551"/>
                        <a:gd name="connsiteX3" fmla="*/ 12776 w 25551"/>
                        <a:gd name="connsiteY3" fmla="*/ 0 h 25551"/>
                        <a:gd name="connsiteX4" fmla="*/ 25551 w 25551"/>
                        <a:gd name="connsiteY4" fmla="*/ 12776 h 2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551" h="25551">
                          <a:moveTo>
                            <a:pt x="25551" y="12776"/>
                          </a:moveTo>
                          <a:cubicBezTo>
                            <a:pt x="25551" y="19831"/>
                            <a:pt x="19831" y="25551"/>
                            <a:pt x="12776" y="25551"/>
                          </a:cubicBezTo>
                          <a:cubicBezTo>
                            <a:pt x="5720" y="25551"/>
                            <a:pt x="0" y="19831"/>
                            <a:pt x="0" y="12776"/>
                          </a:cubicBezTo>
                          <a:cubicBezTo>
                            <a:pt x="0" y="5720"/>
                            <a:pt x="5720" y="0"/>
                            <a:pt x="12776" y="0"/>
                          </a:cubicBezTo>
                          <a:cubicBezTo>
                            <a:pt x="19831" y="0"/>
                            <a:pt x="25551" y="5720"/>
                            <a:pt x="25551" y="12776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A16FBCA0-0AF4-44CD-8F5F-791CE8AB60AA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065383" y="2445113"/>
                    <a:ext cx="7896" cy="688933"/>
                  </a:xfrm>
                  <a:custGeom>
                    <a:avLst/>
                    <a:gdLst>
                      <a:gd name="connsiteX0" fmla="*/ 0 w 7896"/>
                      <a:gd name="connsiteY0" fmla="*/ 0 h 688933"/>
                      <a:gd name="connsiteX1" fmla="*/ 7897 w 7896"/>
                      <a:gd name="connsiteY1" fmla="*/ 0 h 688933"/>
                      <a:gd name="connsiteX2" fmla="*/ 7897 w 7896"/>
                      <a:gd name="connsiteY2" fmla="*/ 688933 h 688933"/>
                      <a:gd name="connsiteX3" fmla="*/ 0 w 7896"/>
                      <a:gd name="connsiteY3" fmla="*/ 688933 h 688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96" h="688933">
                        <a:moveTo>
                          <a:pt x="0" y="0"/>
                        </a:moveTo>
                        <a:lnTo>
                          <a:pt x="7897" y="0"/>
                        </a:lnTo>
                        <a:lnTo>
                          <a:pt x="7897" y="688933"/>
                        </a:lnTo>
                        <a:lnTo>
                          <a:pt x="0" y="68893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B161F52A-386E-46EA-93D4-D66DE0675786}"/>
                      </a:ext>
                    </a:extLst>
                  </p:cNvPr>
                  <p:cNvSpPr/>
                  <p:nvPr/>
                </p:nvSpPr>
                <p:spPr>
                  <a:xfrm>
                    <a:off x="3982704" y="246497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95B00C20-F027-4CDC-A4AE-8EEE4B3E2E6A}"/>
                      </a:ext>
                    </a:extLst>
                  </p:cNvPr>
                  <p:cNvSpPr/>
                  <p:nvPr/>
                </p:nvSpPr>
                <p:spPr>
                  <a:xfrm>
                    <a:off x="3983148" y="2513683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3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40" y="533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179A8ECB-0097-46AE-96F7-6EBAD6A9801A}"/>
                      </a:ext>
                    </a:extLst>
                  </p:cNvPr>
                  <p:cNvSpPr/>
                  <p:nvPr/>
                </p:nvSpPr>
                <p:spPr>
                  <a:xfrm>
                    <a:off x="3983592" y="2562301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AD47E451-E5DC-4D50-9642-0B4F1A136921}"/>
                      </a:ext>
                    </a:extLst>
                  </p:cNvPr>
                  <p:cNvSpPr/>
                  <p:nvPr/>
                </p:nvSpPr>
                <p:spPr>
                  <a:xfrm>
                    <a:off x="3984035" y="2611008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6C451825-9B19-4F52-AD1E-66FB7DAACBAF}"/>
                      </a:ext>
                    </a:extLst>
                  </p:cNvPr>
                  <p:cNvSpPr/>
                  <p:nvPr/>
                </p:nvSpPr>
                <p:spPr>
                  <a:xfrm>
                    <a:off x="3984479" y="2659626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B68A8E2F-F24B-4E22-BCCD-332D50AB143D}"/>
                      </a:ext>
                    </a:extLst>
                  </p:cNvPr>
                  <p:cNvSpPr/>
                  <p:nvPr/>
                </p:nvSpPr>
                <p:spPr>
                  <a:xfrm>
                    <a:off x="3984922" y="2708333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F8300264-8783-47CE-B693-F7DEEA550F14}"/>
                      </a:ext>
                    </a:extLst>
                  </p:cNvPr>
                  <p:cNvSpPr/>
                  <p:nvPr/>
                </p:nvSpPr>
                <p:spPr>
                  <a:xfrm>
                    <a:off x="3985366" y="2756951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87A320BE-3526-464B-B775-3D18B05CAE6F}"/>
                      </a:ext>
                    </a:extLst>
                  </p:cNvPr>
                  <p:cNvSpPr/>
                  <p:nvPr/>
                </p:nvSpPr>
                <p:spPr>
                  <a:xfrm>
                    <a:off x="3985810" y="2805658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617A827B-0107-40BB-910D-EEC8FACC7189}"/>
                      </a:ext>
                    </a:extLst>
                  </p:cNvPr>
                  <p:cNvSpPr/>
                  <p:nvPr/>
                </p:nvSpPr>
                <p:spPr>
                  <a:xfrm>
                    <a:off x="3986253" y="285427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4DB63512-90E0-4B51-B5DE-BB436A820A49}"/>
                      </a:ext>
                    </a:extLst>
                  </p:cNvPr>
                  <p:cNvSpPr/>
                  <p:nvPr/>
                </p:nvSpPr>
                <p:spPr>
                  <a:xfrm>
                    <a:off x="3986697" y="2902894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2353E4C9-E43C-4438-ACE3-337429FDA93E}"/>
                      </a:ext>
                    </a:extLst>
                  </p:cNvPr>
                  <p:cNvSpPr/>
                  <p:nvPr/>
                </p:nvSpPr>
                <p:spPr>
                  <a:xfrm>
                    <a:off x="3987140" y="2951601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1BC062A0-C92D-4293-A6D6-4D68EAC9741F}"/>
                      </a:ext>
                    </a:extLst>
                  </p:cNvPr>
                  <p:cNvSpPr/>
                  <p:nvPr/>
                </p:nvSpPr>
                <p:spPr>
                  <a:xfrm>
                    <a:off x="3987584" y="3000219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39 h 17300"/>
                      <a:gd name="connsiteX7" fmla="*/ 71685 w 71685"/>
                      <a:gd name="connsiteY7" fmla="*/ 8339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606E214E-8072-40CB-A17B-FA5C5F521D53}"/>
                      </a:ext>
                    </a:extLst>
                  </p:cNvPr>
                  <p:cNvSpPr/>
                  <p:nvPr/>
                </p:nvSpPr>
                <p:spPr>
                  <a:xfrm>
                    <a:off x="3990423" y="304892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78E24FA4-26E9-419A-9F1D-C0A20D61FCA2}"/>
                      </a:ext>
                    </a:extLst>
                  </p:cNvPr>
                  <p:cNvSpPr/>
                  <p:nvPr/>
                </p:nvSpPr>
                <p:spPr>
                  <a:xfrm>
                    <a:off x="3990867" y="3097544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39 h 17300"/>
                      <a:gd name="connsiteX7" fmla="*/ 71685 w 71685"/>
                      <a:gd name="connsiteY7" fmla="*/ 8339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0" name="Graphic 1">
                    <a:extLst>
                      <a:ext uri="{FF2B5EF4-FFF2-40B4-BE49-F238E27FC236}">
                        <a16:creationId xmlns:a16="http://schemas.microsoft.com/office/drawing/2014/main" id="{7B30C0EF-370C-4C46-AB5B-36FB2645F681}"/>
                      </a:ext>
                    </a:extLst>
                  </p:cNvPr>
                  <p:cNvGrpSpPr/>
                  <p:nvPr/>
                </p:nvGrpSpPr>
                <p:grpSpPr>
                  <a:xfrm>
                    <a:off x="4086506" y="2444028"/>
                    <a:ext cx="110279" cy="689802"/>
                    <a:chOff x="4086506" y="2444028"/>
                    <a:chExt cx="110279" cy="689802"/>
                  </a:xfrm>
                  <a:solidFill>
                    <a:srgbClr val="E0DCD1"/>
                  </a:solidFill>
                </p:grpSpPr>
                <p:sp>
                  <p:nvSpPr>
                    <p:cNvPr id="1612" name="Freeform: Shape 1611">
                      <a:extLst>
                        <a:ext uri="{FF2B5EF4-FFF2-40B4-BE49-F238E27FC236}">
                          <a16:creationId xmlns:a16="http://schemas.microsoft.com/office/drawing/2014/main" id="{8B1BCEE1-320E-4956-BA5A-6BBECDF77C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6506" y="2444127"/>
                      <a:ext cx="85880" cy="689703"/>
                    </a:xfrm>
                    <a:custGeom>
                      <a:avLst/>
                      <a:gdLst>
                        <a:gd name="connsiteX0" fmla="*/ 71685 w 85880"/>
                        <a:gd name="connsiteY0" fmla="*/ 1686 h 689703"/>
                        <a:gd name="connsiteX1" fmla="*/ 61571 w 85880"/>
                        <a:gd name="connsiteY1" fmla="*/ 13131 h 689703"/>
                        <a:gd name="connsiteX2" fmla="*/ 49771 w 85880"/>
                        <a:gd name="connsiteY2" fmla="*/ 355 h 689703"/>
                        <a:gd name="connsiteX3" fmla="*/ 30519 w 85880"/>
                        <a:gd name="connsiteY3" fmla="*/ 532 h 689703"/>
                        <a:gd name="connsiteX4" fmla="*/ 18986 w 85880"/>
                        <a:gd name="connsiteY4" fmla="*/ 13574 h 689703"/>
                        <a:gd name="connsiteX5" fmla="*/ 7896 w 85880"/>
                        <a:gd name="connsiteY5" fmla="*/ 1508 h 689703"/>
                        <a:gd name="connsiteX6" fmla="*/ 7896 w 85880"/>
                        <a:gd name="connsiteY6" fmla="*/ 798 h 689703"/>
                        <a:gd name="connsiteX7" fmla="*/ 0 w 85880"/>
                        <a:gd name="connsiteY7" fmla="*/ 887 h 689703"/>
                        <a:gd name="connsiteX8" fmla="*/ 6210 w 85880"/>
                        <a:gd name="connsiteY8" fmla="*/ 689704 h 689703"/>
                        <a:gd name="connsiteX9" fmla="*/ 14106 w 85880"/>
                        <a:gd name="connsiteY9" fmla="*/ 689615 h 689703"/>
                        <a:gd name="connsiteX10" fmla="*/ 14106 w 85880"/>
                        <a:gd name="connsiteY10" fmla="*/ 689172 h 689703"/>
                        <a:gd name="connsiteX11" fmla="*/ 25019 w 85880"/>
                        <a:gd name="connsiteY11" fmla="*/ 676839 h 689703"/>
                        <a:gd name="connsiteX12" fmla="*/ 36552 w 85880"/>
                        <a:gd name="connsiteY12" fmla="*/ 689349 h 689703"/>
                        <a:gd name="connsiteX13" fmla="*/ 56337 w 85880"/>
                        <a:gd name="connsiteY13" fmla="*/ 689172 h 689703"/>
                        <a:gd name="connsiteX14" fmla="*/ 67604 w 85880"/>
                        <a:gd name="connsiteY14" fmla="*/ 676396 h 689703"/>
                        <a:gd name="connsiteX15" fmla="*/ 77984 w 85880"/>
                        <a:gd name="connsiteY15" fmla="*/ 687663 h 689703"/>
                        <a:gd name="connsiteX16" fmla="*/ 77984 w 85880"/>
                        <a:gd name="connsiteY16" fmla="*/ 688905 h 689703"/>
                        <a:gd name="connsiteX17" fmla="*/ 85880 w 85880"/>
                        <a:gd name="connsiteY17" fmla="*/ 688817 h 689703"/>
                        <a:gd name="connsiteX18" fmla="*/ 79670 w 85880"/>
                        <a:gd name="connsiteY18" fmla="*/ 0 h 689703"/>
                        <a:gd name="connsiteX19" fmla="*/ 71774 w 85880"/>
                        <a:gd name="connsiteY19" fmla="*/ 89 h 689703"/>
                        <a:gd name="connsiteX20" fmla="*/ 71685 w 85880"/>
                        <a:gd name="connsiteY20" fmla="*/ 1686 h 689703"/>
                        <a:gd name="connsiteX21" fmla="*/ 71774 w 85880"/>
                        <a:gd name="connsiteY21" fmla="*/ 13574 h 689703"/>
                        <a:gd name="connsiteX22" fmla="*/ 71863 w 85880"/>
                        <a:gd name="connsiteY22" fmla="*/ 24309 h 689703"/>
                        <a:gd name="connsiteX23" fmla="*/ 66983 w 85880"/>
                        <a:gd name="connsiteY23" fmla="*/ 18986 h 689703"/>
                        <a:gd name="connsiteX24" fmla="*/ 71774 w 85880"/>
                        <a:gd name="connsiteY24" fmla="*/ 13574 h 689703"/>
                        <a:gd name="connsiteX25" fmla="*/ 28568 w 85880"/>
                        <a:gd name="connsiteY25" fmla="*/ 484673 h 689703"/>
                        <a:gd name="connsiteX26" fmla="*/ 44271 w 85880"/>
                        <a:gd name="connsiteY26" fmla="*/ 466930 h 689703"/>
                        <a:gd name="connsiteX27" fmla="*/ 60329 w 85880"/>
                        <a:gd name="connsiteY27" fmla="*/ 484407 h 689703"/>
                        <a:gd name="connsiteX28" fmla="*/ 44626 w 85880"/>
                        <a:gd name="connsiteY28" fmla="*/ 502151 h 689703"/>
                        <a:gd name="connsiteX29" fmla="*/ 28568 w 85880"/>
                        <a:gd name="connsiteY29" fmla="*/ 484673 h 689703"/>
                        <a:gd name="connsiteX30" fmla="*/ 59619 w 85880"/>
                        <a:gd name="connsiteY30" fmla="*/ 530275 h 689703"/>
                        <a:gd name="connsiteX31" fmla="*/ 45069 w 85880"/>
                        <a:gd name="connsiteY31" fmla="*/ 546688 h 689703"/>
                        <a:gd name="connsiteX32" fmla="*/ 30253 w 85880"/>
                        <a:gd name="connsiteY32" fmla="*/ 530541 h 689703"/>
                        <a:gd name="connsiteX33" fmla="*/ 44803 w 85880"/>
                        <a:gd name="connsiteY33" fmla="*/ 514128 h 689703"/>
                        <a:gd name="connsiteX34" fmla="*/ 59619 w 85880"/>
                        <a:gd name="connsiteY34" fmla="*/ 530275 h 689703"/>
                        <a:gd name="connsiteX35" fmla="*/ 28213 w 85880"/>
                        <a:gd name="connsiteY35" fmla="*/ 437475 h 689703"/>
                        <a:gd name="connsiteX36" fmla="*/ 43916 w 85880"/>
                        <a:gd name="connsiteY36" fmla="*/ 419731 h 689703"/>
                        <a:gd name="connsiteX37" fmla="*/ 59974 w 85880"/>
                        <a:gd name="connsiteY37" fmla="*/ 437209 h 689703"/>
                        <a:gd name="connsiteX38" fmla="*/ 44271 w 85880"/>
                        <a:gd name="connsiteY38" fmla="*/ 454952 h 689703"/>
                        <a:gd name="connsiteX39" fmla="*/ 28213 w 85880"/>
                        <a:gd name="connsiteY39" fmla="*/ 437475 h 689703"/>
                        <a:gd name="connsiteX40" fmla="*/ 27769 w 85880"/>
                        <a:gd name="connsiteY40" fmla="*/ 390276 h 689703"/>
                        <a:gd name="connsiteX41" fmla="*/ 43472 w 85880"/>
                        <a:gd name="connsiteY41" fmla="*/ 372532 h 689703"/>
                        <a:gd name="connsiteX42" fmla="*/ 59531 w 85880"/>
                        <a:gd name="connsiteY42" fmla="*/ 390010 h 689703"/>
                        <a:gd name="connsiteX43" fmla="*/ 43827 w 85880"/>
                        <a:gd name="connsiteY43" fmla="*/ 407754 h 689703"/>
                        <a:gd name="connsiteX44" fmla="*/ 27769 w 85880"/>
                        <a:gd name="connsiteY44" fmla="*/ 390276 h 689703"/>
                        <a:gd name="connsiteX45" fmla="*/ 29189 w 85880"/>
                        <a:gd name="connsiteY45" fmla="*/ 345118 h 689703"/>
                        <a:gd name="connsiteX46" fmla="*/ 43117 w 85880"/>
                        <a:gd name="connsiteY46" fmla="*/ 329415 h 689703"/>
                        <a:gd name="connsiteX47" fmla="*/ 57313 w 85880"/>
                        <a:gd name="connsiteY47" fmla="*/ 344852 h 689703"/>
                        <a:gd name="connsiteX48" fmla="*/ 43384 w 85880"/>
                        <a:gd name="connsiteY48" fmla="*/ 360555 h 689703"/>
                        <a:gd name="connsiteX49" fmla="*/ 29189 w 85880"/>
                        <a:gd name="connsiteY49" fmla="*/ 345118 h 689703"/>
                        <a:gd name="connsiteX50" fmla="*/ 26971 w 85880"/>
                        <a:gd name="connsiteY50" fmla="*/ 299960 h 689703"/>
                        <a:gd name="connsiteX51" fmla="*/ 42674 w 85880"/>
                        <a:gd name="connsiteY51" fmla="*/ 282216 h 689703"/>
                        <a:gd name="connsiteX52" fmla="*/ 58732 w 85880"/>
                        <a:gd name="connsiteY52" fmla="*/ 299694 h 689703"/>
                        <a:gd name="connsiteX53" fmla="*/ 43029 w 85880"/>
                        <a:gd name="connsiteY53" fmla="*/ 317438 h 689703"/>
                        <a:gd name="connsiteX54" fmla="*/ 26971 w 85880"/>
                        <a:gd name="connsiteY54" fmla="*/ 299960 h 689703"/>
                        <a:gd name="connsiteX55" fmla="*/ 26527 w 85880"/>
                        <a:gd name="connsiteY55" fmla="*/ 252761 h 689703"/>
                        <a:gd name="connsiteX56" fmla="*/ 42230 w 85880"/>
                        <a:gd name="connsiteY56" fmla="*/ 235018 h 689703"/>
                        <a:gd name="connsiteX57" fmla="*/ 58289 w 85880"/>
                        <a:gd name="connsiteY57" fmla="*/ 252495 h 689703"/>
                        <a:gd name="connsiteX58" fmla="*/ 42585 w 85880"/>
                        <a:gd name="connsiteY58" fmla="*/ 270239 h 689703"/>
                        <a:gd name="connsiteX59" fmla="*/ 26527 w 85880"/>
                        <a:gd name="connsiteY59" fmla="*/ 252761 h 689703"/>
                        <a:gd name="connsiteX60" fmla="*/ 26083 w 85880"/>
                        <a:gd name="connsiteY60" fmla="*/ 205563 h 689703"/>
                        <a:gd name="connsiteX61" fmla="*/ 41787 w 85880"/>
                        <a:gd name="connsiteY61" fmla="*/ 187819 h 689703"/>
                        <a:gd name="connsiteX62" fmla="*/ 57845 w 85880"/>
                        <a:gd name="connsiteY62" fmla="*/ 205297 h 689703"/>
                        <a:gd name="connsiteX63" fmla="*/ 42142 w 85880"/>
                        <a:gd name="connsiteY63" fmla="*/ 223040 h 689703"/>
                        <a:gd name="connsiteX64" fmla="*/ 26083 w 85880"/>
                        <a:gd name="connsiteY64" fmla="*/ 205563 h 689703"/>
                        <a:gd name="connsiteX65" fmla="*/ 26882 w 85880"/>
                        <a:gd name="connsiteY65" fmla="*/ 159695 h 689703"/>
                        <a:gd name="connsiteX66" fmla="*/ 41432 w 85880"/>
                        <a:gd name="connsiteY66" fmla="*/ 143282 h 689703"/>
                        <a:gd name="connsiteX67" fmla="*/ 56248 w 85880"/>
                        <a:gd name="connsiteY67" fmla="*/ 159429 h 689703"/>
                        <a:gd name="connsiteX68" fmla="*/ 41698 w 85880"/>
                        <a:gd name="connsiteY68" fmla="*/ 175842 h 689703"/>
                        <a:gd name="connsiteX69" fmla="*/ 26882 w 85880"/>
                        <a:gd name="connsiteY69" fmla="*/ 159695 h 689703"/>
                        <a:gd name="connsiteX70" fmla="*/ 25285 w 85880"/>
                        <a:gd name="connsiteY70" fmla="*/ 113827 h 689703"/>
                        <a:gd name="connsiteX71" fmla="*/ 40988 w 85880"/>
                        <a:gd name="connsiteY71" fmla="*/ 96083 h 689703"/>
                        <a:gd name="connsiteX72" fmla="*/ 57046 w 85880"/>
                        <a:gd name="connsiteY72" fmla="*/ 113561 h 689703"/>
                        <a:gd name="connsiteX73" fmla="*/ 41343 w 85880"/>
                        <a:gd name="connsiteY73" fmla="*/ 131305 h 689703"/>
                        <a:gd name="connsiteX74" fmla="*/ 25285 w 85880"/>
                        <a:gd name="connsiteY74" fmla="*/ 113827 h 689703"/>
                        <a:gd name="connsiteX75" fmla="*/ 36020 w 85880"/>
                        <a:gd name="connsiteY75" fmla="*/ 137338 h 689703"/>
                        <a:gd name="connsiteX76" fmla="*/ 21470 w 85880"/>
                        <a:gd name="connsiteY76" fmla="*/ 153751 h 689703"/>
                        <a:gd name="connsiteX77" fmla="*/ 9138 w 85880"/>
                        <a:gd name="connsiteY77" fmla="*/ 140265 h 689703"/>
                        <a:gd name="connsiteX78" fmla="*/ 9049 w 85880"/>
                        <a:gd name="connsiteY78" fmla="*/ 132103 h 689703"/>
                        <a:gd name="connsiteX79" fmla="*/ 19962 w 85880"/>
                        <a:gd name="connsiteY79" fmla="*/ 119771 h 689703"/>
                        <a:gd name="connsiteX80" fmla="*/ 36020 w 85880"/>
                        <a:gd name="connsiteY80" fmla="*/ 137338 h 689703"/>
                        <a:gd name="connsiteX81" fmla="*/ 36375 w 85880"/>
                        <a:gd name="connsiteY81" fmla="*/ 181786 h 689703"/>
                        <a:gd name="connsiteX82" fmla="*/ 20671 w 85880"/>
                        <a:gd name="connsiteY82" fmla="*/ 199530 h 689703"/>
                        <a:gd name="connsiteX83" fmla="*/ 9582 w 85880"/>
                        <a:gd name="connsiteY83" fmla="*/ 187464 h 689703"/>
                        <a:gd name="connsiteX84" fmla="*/ 9493 w 85880"/>
                        <a:gd name="connsiteY84" fmla="*/ 179302 h 689703"/>
                        <a:gd name="connsiteX85" fmla="*/ 21559 w 85880"/>
                        <a:gd name="connsiteY85" fmla="*/ 165639 h 689703"/>
                        <a:gd name="connsiteX86" fmla="*/ 36375 w 85880"/>
                        <a:gd name="connsiteY86" fmla="*/ 181786 h 689703"/>
                        <a:gd name="connsiteX87" fmla="*/ 36818 w 85880"/>
                        <a:gd name="connsiteY87" fmla="*/ 228984 h 689703"/>
                        <a:gd name="connsiteX88" fmla="*/ 21115 w 85880"/>
                        <a:gd name="connsiteY88" fmla="*/ 246728 h 689703"/>
                        <a:gd name="connsiteX89" fmla="*/ 10025 w 85880"/>
                        <a:gd name="connsiteY89" fmla="*/ 234663 h 689703"/>
                        <a:gd name="connsiteX90" fmla="*/ 9937 w 85880"/>
                        <a:gd name="connsiteY90" fmla="*/ 223839 h 689703"/>
                        <a:gd name="connsiteX91" fmla="*/ 20849 w 85880"/>
                        <a:gd name="connsiteY91" fmla="*/ 211507 h 689703"/>
                        <a:gd name="connsiteX92" fmla="*/ 36818 w 85880"/>
                        <a:gd name="connsiteY92" fmla="*/ 228984 h 689703"/>
                        <a:gd name="connsiteX93" fmla="*/ 37262 w 85880"/>
                        <a:gd name="connsiteY93" fmla="*/ 276183 h 689703"/>
                        <a:gd name="connsiteX94" fmla="*/ 21559 w 85880"/>
                        <a:gd name="connsiteY94" fmla="*/ 293927 h 689703"/>
                        <a:gd name="connsiteX95" fmla="*/ 10469 w 85880"/>
                        <a:gd name="connsiteY95" fmla="*/ 281861 h 689703"/>
                        <a:gd name="connsiteX96" fmla="*/ 10380 w 85880"/>
                        <a:gd name="connsiteY96" fmla="*/ 271038 h 689703"/>
                        <a:gd name="connsiteX97" fmla="*/ 21293 w 85880"/>
                        <a:gd name="connsiteY97" fmla="*/ 258705 h 689703"/>
                        <a:gd name="connsiteX98" fmla="*/ 37262 w 85880"/>
                        <a:gd name="connsiteY98" fmla="*/ 276183 h 689703"/>
                        <a:gd name="connsiteX99" fmla="*/ 37706 w 85880"/>
                        <a:gd name="connsiteY99" fmla="*/ 323382 h 689703"/>
                        <a:gd name="connsiteX100" fmla="*/ 23777 w 85880"/>
                        <a:gd name="connsiteY100" fmla="*/ 339085 h 689703"/>
                        <a:gd name="connsiteX101" fmla="*/ 10824 w 85880"/>
                        <a:gd name="connsiteY101" fmla="*/ 324979 h 689703"/>
                        <a:gd name="connsiteX102" fmla="*/ 10735 w 85880"/>
                        <a:gd name="connsiteY102" fmla="*/ 318147 h 689703"/>
                        <a:gd name="connsiteX103" fmla="*/ 21648 w 85880"/>
                        <a:gd name="connsiteY103" fmla="*/ 305815 h 689703"/>
                        <a:gd name="connsiteX104" fmla="*/ 37706 w 85880"/>
                        <a:gd name="connsiteY104" fmla="*/ 323382 h 689703"/>
                        <a:gd name="connsiteX105" fmla="*/ 38061 w 85880"/>
                        <a:gd name="connsiteY105" fmla="*/ 366588 h 689703"/>
                        <a:gd name="connsiteX106" fmla="*/ 22357 w 85880"/>
                        <a:gd name="connsiteY106" fmla="*/ 384332 h 689703"/>
                        <a:gd name="connsiteX107" fmla="*/ 11267 w 85880"/>
                        <a:gd name="connsiteY107" fmla="*/ 372266 h 689703"/>
                        <a:gd name="connsiteX108" fmla="*/ 11179 w 85880"/>
                        <a:gd name="connsiteY108" fmla="*/ 365435 h 689703"/>
                        <a:gd name="connsiteX109" fmla="*/ 23866 w 85880"/>
                        <a:gd name="connsiteY109" fmla="*/ 351062 h 689703"/>
                        <a:gd name="connsiteX110" fmla="*/ 38061 w 85880"/>
                        <a:gd name="connsiteY110" fmla="*/ 366588 h 689703"/>
                        <a:gd name="connsiteX111" fmla="*/ 38504 w 85880"/>
                        <a:gd name="connsiteY111" fmla="*/ 413787 h 689703"/>
                        <a:gd name="connsiteX112" fmla="*/ 22801 w 85880"/>
                        <a:gd name="connsiteY112" fmla="*/ 431531 h 689703"/>
                        <a:gd name="connsiteX113" fmla="*/ 11711 w 85880"/>
                        <a:gd name="connsiteY113" fmla="*/ 419465 h 689703"/>
                        <a:gd name="connsiteX114" fmla="*/ 11622 w 85880"/>
                        <a:gd name="connsiteY114" fmla="*/ 408641 h 689703"/>
                        <a:gd name="connsiteX115" fmla="*/ 22535 w 85880"/>
                        <a:gd name="connsiteY115" fmla="*/ 396309 h 689703"/>
                        <a:gd name="connsiteX116" fmla="*/ 38504 w 85880"/>
                        <a:gd name="connsiteY116" fmla="*/ 413787 h 689703"/>
                        <a:gd name="connsiteX117" fmla="*/ 38948 w 85880"/>
                        <a:gd name="connsiteY117" fmla="*/ 460986 h 689703"/>
                        <a:gd name="connsiteX118" fmla="*/ 23244 w 85880"/>
                        <a:gd name="connsiteY118" fmla="*/ 478729 h 689703"/>
                        <a:gd name="connsiteX119" fmla="*/ 12154 w 85880"/>
                        <a:gd name="connsiteY119" fmla="*/ 466663 h 689703"/>
                        <a:gd name="connsiteX120" fmla="*/ 12066 w 85880"/>
                        <a:gd name="connsiteY120" fmla="*/ 455840 h 689703"/>
                        <a:gd name="connsiteX121" fmla="*/ 22978 w 85880"/>
                        <a:gd name="connsiteY121" fmla="*/ 443508 h 689703"/>
                        <a:gd name="connsiteX122" fmla="*/ 38948 w 85880"/>
                        <a:gd name="connsiteY122" fmla="*/ 460986 h 689703"/>
                        <a:gd name="connsiteX123" fmla="*/ 39303 w 85880"/>
                        <a:gd name="connsiteY123" fmla="*/ 508184 h 689703"/>
                        <a:gd name="connsiteX124" fmla="*/ 24753 w 85880"/>
                        <a:gd name="connsiteY124" fmla="*/ 524597 h 689703"/>
                        <a:gd name="connsiteX125" fmla="*/ 12421 w 85880"/>
                        <a:gd name="connsiteY125" fmla="*/ 511112 h 689703"/>
                        <a:gd name="connsiteX126" fmla="*/ 12332 w 85880"/>
                        <a:gd name="connsiteY126" fmla="*/ 502950 h 689703"/>
                        <a:gd name="connsiteX127" fmla="*/ 23244 w 85880"/>
                        <a:gd name="connsiteY127" fmla="*/ 490618 h 689703"/>
                        <a:gd name="connsiteX128" fmla="*/ 39303 w 85880"/>
                        <a:gd name="connsiteY128" fmla="*/ 508184 h 689703"/>
                        <a:gd name="connsiteX129" fmla="*/ 39746 w 85880"/>
                        <a:gd name="connsiteY129" fmla="*/ 552721 h 689703"/>
                        <a:gd name="connsiteX130" fmla="*/ 24043 w 85880"/>
                        <a:gd name="connsiteY130" fmla="*/ 570465 h 689703"/>
                        <a:gd name="connsiteX131" fmla="*/ 12953 w 85880"/>
                        <a:gd name="connsiteY131" fmla="*/ 558399 h 689703"/>
                        <a:gd name="connsiteX132" fmla="*/ 12864 w 85880"/>
                        <a:gd name="connsiteY132" fmla="*/ 550237 h 689703"/>
                        <a:gd name="connsiteX133" fmla="*/ 24930 w 85880"/>
                        <a:gd name="connsiteY133" fmla="*/ 536574 h 689703"/>
                        <a:gd name="connsiteX134" fmla="*/ 39746 w 85880"/>
                        <a:gd name="connsiteY134" fmla="*/ 552721 h 689703"/>
                        <a:gd name="connsiteX135" fmla="*/ 45158 w 85880"/>
                        <a:gd name="connsiteY135" fmla="*/ 558577 h 689703"/>
                        <a:gd name="connsiteX136" fmla="*/ 61216 w 85880"/>
                        <a:gd name="connsiteY136" fmla="*/ 576054 h 689703"/>
                        <a:gd name="connsiteX137" fmla="*/ 45513 w 85880"/>
                        <a:gd name="connsiteY137" fmla="*/ 593798 h 689703"/>
                        <a:gd name="connsiteX138" fmla="*/ 29455 w 85880"/>
                        <a:gd name="connsiteY138" fmla="*/ 576321 h 689703"/>
                        <a:gd name="connsiteX139" fmla="*/ 45158 w 85880"/>
                        <a:gd name="connsiteY139" fmla="*/ 558577 h 689703"/>
                        <a:gd name="connsiteX140" fmla="*/ 50481 w 85880"/>
                        <a:gd name="connsiteY140" fmla="*/ 552544 h 689703"/>
                        <a:gd name="connsiteX141" fmla="*/ 65031 w 85880"/>
                        <a:gd name="connsiteY141" fmla="*/ 536131 h 689703"/>
                        <a:gd name="connsiteX142" fmla="*/ 76565 w 85880"/>
                        <a:gd name="connsiteY142" fmla="*/ 548729 h 689703"/>
                        <a:gd name="connsiteX143" fmla="*/ 76653 w 85880"/>
                        <a:gd name="connsiteY143" fmla="*/ 558577 h 689703"/>
                        <a:gd name="connsiteX144" fmla="*/ 66539 w 85880"/>
                        <a:gd name="connsiteY144" fmla="*/ 570021 h 689703"/>
                        <a:gd name="connsiteX145" fmla="*/ 50481 w 85880"/>
                        <a:gd name="connsiteY145" fmla="*/ 552544 h 689703"/>
                        <a:gd name="connsiteX146" fmla="*/ 50126 w 85880"/>
                        <a:gd name="connsiteY146" fmla="*/ 508095 h 689703"/>
                        <a:gd name="connsiteX147" fmla="*/ 65830 w 85880"/>
                        <a:gd name="connsiteY147" fmla="*/ 490352 h 689703"/>
                        <a:gd name="connsiteX148" fmla="*/ 76210 w 85880"/>
                        <a:gd name="connsiteY148" fmla="*/ 501619 h 689703"/>
                        <a:gd name="connsiteX149" fmla="*/ 76299 w 85880"/>
                        <a:gd name="connsiteY149" fmla="*/ 511467 h 689703"/>
                        <a:gd name="connsiteX150" fmla="*/ 64943 w 85880"/>
                        <a:gd name="connsiteY150" fmla="*/ 524242 h 689703"/>
                        <a:gd name="connsiteX151" fmla="*/ 50126 w 85880"/>
                        <a:gd name="connsiteY151" fmla="*/ 508095 h 689703"/>
                        <a:gd name="connsiteX152" fmla="*/ 49683 w 85880"/>
                        <a:gd name="connsiteY152" fmla="*/ 460897 h 689703"/>
                        <a:gd name="connsiteX153" fmla="*/ 65386 w 85880"/>
                        <a:gd name="connsiteY153" fmla="*/ 443153 h 689703"/>
                        <a:gd name="connsiteX154" fmla="*/ 75766 w 85880"/>
                        <a:gd name="connsiteY154" fmla="*/ 454420 h 689703"/>
                        <a:gd name="connsiteX155" fmla="*/ 75855 w 85880"/>
                        <a:gd name="connsiteY155" fmla="*/ 466930 h 689703"/>
                        <a:gd name="connsiteX156" fmla="*/ 65741 w 85880"/>
                        <a:gd name="connsiteY156" fmla="*/ 478374 h 689703"/>
                        <a:gd name="connsiteX157" fmla="*/ 49683 w 85880"/>
                        <a:gd name="connsiteY157" fmla="*/ 460897 h 689703"/>
                        <a:gd name="connsiteX158" fmla="*/ 49239 w 85880"/>
                        <a:gd name="connsiteY158" fmla="*/ 413698 h 689703"/>
                        <a:gd name="connsiteX159" fmla="*/ 64943 w 85880"/>
                        <a:gd name="connsiteY159" fmla="*/ 395954 h 689703"/>
                        <a:gd name="connsiteX160" fmla="*/ 75323 w 85880"/>
                        <a:gd name="connsiteY160" fmla="*/ 407222 h 689703"/>
                        <a:gd name="connsiteX161" fmla="*/ 75411 w 85880"/>
                        <a:gd name="connsiteY161" fmla="*/ 419731 h 689703"/>
                        <a:gd name="connsiteX162" fmla="*/ 65297 w 85880"/>
                        <a:gd name="connsiteY162" fmla="*/ 431176 h 689703"/>
                        <a:gd name="connsiteX163" fmla="*/ 49239 w 85880"/>
                        <a:gd name="connsiteY163" fmla="*/ 413698 h 689703"/>
                        <a:gd name="connsiteX164" fmla="*/ 48796 w 85880"/>
                        <a:gd name="connsiteY164" fmla="*/ 366499 h 689703"/>
                        <a:gd name="connsiteX165" fmla="*/ 62725 w 85880"/>
                        <a:gd name="connsiteY165" fmla="*/ 350796 h 689703"/>
                        <a:gd name="connsiteX166" fmla="*/ 74879 w 85880"/>
                        <a:gd name="connsiteY166" fmla="*/ 364104 h 689703"/>
                        <a:gd name="connsiteX167" fmla="*/ 74968 w 85880"/>
                        <a:gd name="connsiteY167" fmla="*/ 372621 h 689703"/>
                        <a:gd name="connsiteX168" fmla="*/ 64854 w 85880"/>
                        <a:gd name="connsiteY168" fmla="*/ 384066 h 689703"/>
                        <a:gd name="connsiteX169" fmla="*/ 48796 w 85880"/>
                        <a:gd name="connsiteY169" fmla="*/ 366499 h 689703"/>
                        <a:gd name="connsiteX170" fmla="*/ 48441 w 85880"/>
                        <a:gd name="connsiteY170" fmla="*/ 323293 h 689703"/>
                        <a:gd name="connsiteX171" fmla="*/ 64144 w 85880"/>
                        <a:gd name="connsiteY171" fmla="*/ 305549 h 689703"/>
                        <a:gd name="connsiteX172" fmla="*/ 74524 w 85880"/>
                        <a:gd name="connsiteY172" fmla="*/ 316817 h 689703"/>
                        <a:gd name="connsiteX173" fmla="*/ 74613 w 85880"/>
                        <a:gd name="connsiteY173" fmla="*/ 325334 h 689703"/>
                        <a:gd name="connsiteX174" fmla="*/ 62636 w 85880"/>
                        <a:gd name="connsiteY174" fmla="*/ 338819 h 689703"/>
                        <a:gd name="connsiteX175" fmla="*/ 48441 w 85880"/>
                        <a:gd name="connsiteY175" fmla="*/ 323293 h 689703"/>
                        <a:gd name="connsiteX176" fmla="*/ 47997 w 85880"/>
                        <a:gd name="connsiteY176" fmla="*/ 276094 h 689703"/>
                        <a:gd name="connsiteX177" fmla="*/ 63700 w 85880"/>
                        <a:gd name="connsiteY177" fmla="*/ 258350 h 689703"/>
                        <a:gd name="connsiteX178" fmla="*/ 74081 w 85880"/>
                        <a:gd name="connsiteY178" fmla="*/ 269618 h 689703"/>
                        <a:gd name="connsiteX179" fmla="*/ 74169 w 85880"/>
                        <a:gd name="connsiteY179" fmla="*/ 282127 h 689703"/>
                        <a:gd name="connsiteX180" fmla="*/ 64055 w 85880"/>
                        <a:gd name="connsiteY180" fmla="*/ 293572 h 689703"/>
                        <a:gd name="connsiteX181" fmla="*/ 47997 w 85880"/>
                        <a:gd name="connsiteY181" fmla="*/ 276094 h 689703"/>
                        <a:gd name="connsiteX182" fmla="*/ 47553 w 85880"/>
                        <a:gd name="connsiteY182" fmla="*/ 228896 h 689703"/>
                        <a:gd name="connsiteX183" fmla="*/ 63257 w 85880"/>
                        <a:gd name="connsiteY183" fmla="*/ 211152 h 689703"/>
                        <a:gd name="connsiteX184" fmla="*/ 73637 w 85880"/>
                        <a:gd name="connsiteY184" fmla="*/ 222419 h 689703"/>
                        <a:gd name="connsiteX185" fmla="*/ 73726 w 85880"/>
                        <a:gd name="connsiteY185" fmla="*/ 234929 h 689703"/>
                        <a:gd name="connsiteX186" fmla="*/ 63612 w 85880"/>
                        <a:gd name="connsiteY186" fmla="*/ 246374 h 689703"/>
                        <a:gd name="connsiteX187" fmla="*/ 47553 w 85880"/>
                        <a:gd name="connsiteY187" fmla="*/ 228896 h 689703"/>
                        <a:gd name="connsiteX188" fmla="*/ 47199 w 85880"/>
                        <a:gd name="connsiteY188" fmla="*/ 181697 h 689703"/>
                        <a:gd name="connsiteX189" fmla="*/ 61749 w 85880"/>
                        <a:gd name="connsiteY189" fmla="*/ 165284 h 689703"/>
                        <a:gd name="connsiteX190" fmla="*/ 73282 w 85880"/>
                        <a:gd name="connsiteY190" fmla="*/ 177882 h 689703"/>
                        <a:gd name="connsiteX191" fmla="*/ 73371 w 85880"/>
                        <a:gd name="connsiteY191" fmla="*/ 187730 h 689703"/>
                        <a:gd name="connsiteX192" fmla="*/ 63257 w 85880"/>
                        <a:gd name="connsiteY192" fmla="*/ 199175 h 689703"/>
                        <a:gd name="connsiteX193" fmla="*/ 47199 w 85880"/>
                        <a:gd name="connsiteY193" fmla="*/ 181697 h 689703"/>
                        <a:gd name="connsiteX194" fmla="*/ 46755 w 85880"/>
                        <a:gd name="connsiteY194" fmla="*/ 137249 h 689703"/>
                        <a:gd name="connsiteX195" fmla="*/ 62458 w 85880"/>
                        <a:gd name="connsiteY195" fmla="*/ 119505 h 689703"/>
                        <a:gd name="connsiteX196" fmla="*/ 72838 w 85880"/>
                        <a:gd name="connsiteY196" fmla="*/ 130772 h 689703"/>
                        <a:gd name="connsiteX197" fmla="*/ 72927 w 85880"/>
                        <a:gd name="connsiteY197" fmla="*/ 140620 h 689703"/>
                        <a:gd name="connsiteX198" fmla="*/ 61571 w 85880"/>
                        <a:gd name="connsiteY198" fmla="*/ 153396 h 689703"/>
                        <a:gd name="connsiteX199" fmla="*/ 46755 w 85880"/>
                        <a:gd name="connsiteY199" fmla="*/ 137249 h 689703"/>
                        <a:gd name="connsiteX200" fmla="*/ 46311 w 85880"/>
                        <a:gd name="connsiteY200" fmla="*/ 90050 h 689703"/>
                        <a:gd name="connsiteX201" fmla="*/ 62015 w 85880"/>
                        <a:gd name="connsiteY201" fmla="*/ 72306 h 689703"/>
                        <a:gd name="connsiteX202" fmla="*/ 72395 w 85880"/>
                        <a:gd name="connsiteY202" fmla="*/ 83574 h 689703"/>
                        <a:gd name="connsiteX203" fmla="*/ 72484 w 85880"/>
                        <a:gd name="connsiteY203" fmla="*/ 96083 h 689703"/>
                        <a:gd name="connsiteX204" fmla="*/ 62370 w 85880"/>
                        <a:gd name="connsiteY204" fmla="*/ 107528 h 689703"/>
                        <a:gd name="connsiteX205" fmla="*/ 46311 w 85880"/>
                        <a:gd name="connsiteY205" fmla="*/ 90050 h 689703"/>
                        <a:gd name="connsiteX206" fmla="*/ 40899 w 85880"/>
                        <a:gd name="connsiteY206" fmla="*/ 84106 h 689703"/>
                        <a:gd name="connsiteX207" fmla="*/ 24841 w 85880"/>
                        <a:gd name="connsiteY207" fmla="*/ 66628 h 689703"/>
                        <a:gd name="connsiteX208" fmla="*/ 40545 w 85880"/>
                        <a:gd name="connsiteY208" fmla="*/ 48884 h 689703"/>
                        <a:gd name="connsiteX209" fmla="*/ 56603 w 85880"/>
                        <a:gd name="connsiteY209" fmla="*/ 66362 h 689703"/>
                        <a:gd name="connsiteX210" fmla="*/ 40899 w 85880"/>
                        <a:gd name="connsiteY210" fmla="*/ 84106 h 689703"/>
                        <a:gd name="connsiteX211" fmla="*/ 35577 w 85880"/>
                        <a:gd name="connsiteY211" fmla="*/ 90139 h 689703"/>
                        <a:gd name="connsiteX212" fmla="*/ 19873 w 85880"/>
                        <a:gd name="connsiteY212" fmla="*/ 107883 h 689703"/>
                        <a:gd name="connsiteX213" fmla="*/ 8783 w 85880"/>
                        <a:gd name="connsiteY213" fmla="*/ 95817 h 689703"/>
                        <a:gd name="connsiteX214" fmla="*/ 8694 w 85880"/>
                        <a:gd name="connsiteY214" fmla="*/ 84993 h 689703"/>
                        <a:gd name="connsiteX215" fmla="*/ 19607 w 85880"/>
                        <a:gd name="connsiteY215" fmla="*/ 72661 h 689703"/>
                        <a:gd name="connsiteX216" fmla="*/ 35577 w 85880"/>
                        <a:gd name="connsiteY216" fmla="*/ 90139 h 689703"/>
                        <a:gd name="connsiteX217" fmla="*/ 8517 w 85880"/>
                        <a:gd name="connsiteY217" fmla="*/ 73016 h 689703"/>
                        <a:gd name="connsiteX218" fmla="*/ 8428 w 85880"/>
                        <a:gd name="connsiteY218" fmla="*/ 60507 h 689703"/>
                        <a:gd name="connsiteX219" fmla="*/ 14106 w 85880"/>
                        <a:gd name="connsiteY219" fmla="*/ 66717 h 689703"/>
                        <a:gd name="connsiteX220" fmla="*/ 8517 w 85880"/>
                        <a:gd name="connsiteY220" fmla="*/ 73016 h 689703"/>
                        <a:gd name="connsiteX221" fmla="*/ 14461 w 85880"/>
                        <a:gd name="connsiteY221" fmla="*/ 113916 h 689703"/>
                        <a:gd name="connsiteX222" fmla="*/ 8872 w 85880"/>
                        <a:gd name="connsiteY222" fmla="*/ 120215 h 689703"/>
                        <a:gd name="connsiteX223" fmla="*/ 8783 w 85880"/>
                        <a:gd name="connsiteY223" fmla="*/ 107705 h 689703"/>
                        <a:gd name="connsiteX224" fmla="*/ 14461 w 85880"/>
                        <a:gd name="connsiteY224" fmla="*/ 113916 h 689703"/>
                        <a:gd name="connsiteX225" fmla="*/ 16147 w 85880"/>
                        <a:gd name="connsiteY225" fmla="*/ 159784 h 689703"/>
                        <a:gd name="connsiteX226" fmla="*/ 9404 w 85880"/>
                        <a:gd name="connsiteY226" fmla="*/ 167413 h 689703"/>
                        <a:gd name="connsiteX227" fmla="*/ 9227 w 85880"/>
                        <a:gd name="connsiteY227" fmla="*/ 152242 h 689703"/>
                        <a:gd name="connsiteX228" fmla="*/ 16147 w 85880"/>
                        <a:gd name="connsiteY228" fmla="*/ 159784 h 689703"/>
                        <a:gd name="connsiteX229" fmla="*/ 15348 w 85880"/>
                        <a:gd name="connsiteY229" fmla="*/ 205651 h 689703"/>
                        <a:gd name="connsiteX230" fmla="*/ 9759 w 85880"/>
                        <a:gd name="connsiteY230" fmla="*/ 211950 h 689703"/>
                        <a:gd name="connsiteX231" fmla="*/ 9670 w 85880"/>
                        <a:gd name="connsiteY231" fmla="*/ 199441 h 689703"/>
                        <a:gd name="connsiteX232" fmla="*/ 15348 w 85880"/>
                        <a:gd name="connsiteY232" fmla="*/ 205651 h 689703"/>
                        <a:gd name="connsiteX233" fmla="*/ 15703 w 85880"/>
                        <a:gd name="connsiteY233" fmla="*/ 252850 h 689703"/>
                        <a:gd name="connsiteX234" fmla="*/ 10114 w 85880"/>
                        <a:gd name="connsiteY234" fmla="*/ 259149 h 689703"/>
                        <a:gd name="connsiteX235" fmla="*/ 10025 w 85880"/>
                        <a:gd name="connsiteY235" fmla="*/ 246640 h 689703"/>
                        <a:gd name="connsiteX236" fmla="*/ 15703 w 85880"/>
                        <a:gd name="connsiteY236" fmla="*/ 252850 h 689703"/>
                        <a:gd name="connsiteX237" fmla="*/ 16147 w 85880"/>
                        <a:gd name="connsiteY237" fmla="*/ 300049 h 689703"/>
                        <a:gd name="connsiteX238" fmla="*/ 10558 w 85880"/>
                        <a:gd name="connsiteY238" fmla="*/ 306348 h 689703"/>
                        <a:gd name="connsiteX239" fmla="*/ 10469 w 85880"/>
                        <a:gd name="connsiteY239" fmla="*/ 293838 h 689703"/>
                        <a:gd name="connsiteX240" fmla="*/ 16147 w 85880"/>
                        <a:gd name="connsiteY240" fmla="*/ 300049 h 689703"/>
                        <a:gd name="connsiteX241" fmla="*/ 18365 w 85880"/>
                        <a:gd name="connsiteY241" fmla="*/ 345207 h 689703"/>
                        <a:gd name="connsiteX242" fmla="*/ 11001 w 85880"/>
                        <a:gd name="connsiteY242" fmla="*/ 353546 h 689703"/>
                        <a:gd name="connsiteX243" fmla="*/ 10824 w 85880"/>
                        <a:gd name="connsiteY243" fmla="*/ 337045 h 689703"/>
                        <a:gd name="connsiteX244" fmla="*/ 18365 w 85880"/>
                        <a:gd name="connsiteY244" fmla="*/ 345207 h 689703"/>
                        <a:gd name="connsiteX245" fmla="*/ 16945 w 85880"/>
                        <a:gd name="connsiteY245" fmla="*/ 390365 h 689703"/>
                        <a:gd name="connsiteX246" fmla="*/ 11356 w 85880"/>
                        <a:gd name="connsiteY246" fmla="*/ 396664 h 689703"/>
                        <a:gd name="connsiteX247" fmla="*/ 11267 w 85880"/>
                        <a:gd name="connsiteY247" fmla="*/ 384155 h 689703"/>
                        <a:gd name="connsiteX248" fmla="*/ 16945 w 85880"/>
                        <a:gd name="connsiteY248" fmla="*/ 390365 h 689703"/>
                        <a:gd name="connsiteX249" fmla="*/ 17389 w 85880"/>
                        <a:gd name="connsiteY249" fmla="*/ 437564 h 689703"/>
                        <a:gd name="connsiteX250" fmla="*/ 11800 w 85880"/>
                        <a:gd name="connsiteY250" fmla="*/ 443863 h 689703"/>
                        <a:gd name="connsiteX251" fmla="*/ 11711 w 85880"/>
                        <a:gd name="connsiteY251" fmla="*/ 431353 h 689703"/>
                        <a:gd name="connsiteX252" fmla="*/ 17389 w 85880"/>
                        <a:gd name="connsiteY252" fmla="*/ 437564 h 689703"/>
                        <a:gd name="connsiteX253" fmla="*/ 17833 w 85880"/>
                        <a:gd name="connsiteY253" fmla="*/ 484762 h 689703"/>
                        <a:gd name="connsiteX254" fmla="*/ 12243 w 85880"/>
                        <a:gd name="connsiteY254" fmla="*/ 491061 h 689703"/>
                        <a:gd name="connsiteX255" fmla="*/ 12154 w 85880"/>
                        <a:gd name="connsiteY255" fmla="*/ 478552 h 689703"/>
                        <a:gd name="connsiteX256" fmla="*/ 17833 w 85880"/>
                        <a:gd name="connsiteY256" fmla="*/ 484762 h 689703"/>
                        <a:gd name="connsiteX257" fmla="*/ 19430 w 85880"/>
                        <a:gd name="connsiteY257" fmla="*/ 530630 h 689703"/>
                        <a:gd name="connsiteX258" fmla="*/ 12687 w 85880"/>
                        <a:gd name="connsiteY258" fmla="*/ 538260 h 689703"/>
                        <a:gd name="connsiteX259" fmla="*/ 12509 w 85880"/>
                        <a:gd name="connsiteY259" fmla="*/ 523089 h 689703"/>
                        <a:gd name="connsiteX260" fmla="*/ 19430 w 85880"/>
                        <a:gd name="connsiteY260" fmla="*/ 530630 h 689703"/>
                        <a:gd name="connsiteX261" fmla="*/ 18631 w 85880"/>
                        <a:gd name="connsiteY261" fmla="*/ 576498 h 689703"/>
                        <a:gd name="connsiteX262" fmla="*/ 13042 w 85880"/>
                        <a:gd name="connsiteY262" fmla="*/ 582797 h 689703"/>
                        <a:gd name="connsiteX263" fmla="*/ 12953 w 85880"/>
                        <a:gd name="connsiteY263" fmla="*/ 570288 h 689703"/>
                        <a:gd name="connsiteX264" fmla="*/ 18631 w 85880"/>
                        <a:gd name="connsiteY264" fmla="*/ 576498 h 689703"/>
                        <a:gd name="connsiteX265" fmla="*/ 13308 w 85880"/>
                        <a:gd name="connsiteY265" fmla="*/ 605509 h 689703"/>
                        <a:gd name="connsiteX266" fmla="*/ 13219 w 85880"/>
                        <a:gd name="connsiteY266" fmla="*/ 594685 h 689703"/>
                        <a:gd name="connsiteX267" fmla="*/ 24132 w 85880"/>
                        <a:gd name="connsiteY267" fmla="*/ 582353 h 689703"/>
                        <a:gd name="connsiteX268" fmla="*/ 40190 w 85880"/>
                        <a:gd name="connsiteY268" fmla="*/ 599831 h 689703"/>
                        <a:gd name="connsiteX269" fmla="*/ 24487 w 85880"/>
                        <a:gd name="connsiteY269" fmla="*/ 617575 h 689703"/>
                        <a:gd name="connsiteX270" fmla="*/ 13308 w 85880"/>
                        <a:gd name="connsiteY270" fmla="*/ 605509 h 689703"/>
                        <a:gd name="connsiteX271" fmla="*/ 19075 w 85880"/>
                        <a:gd name="connsiteY271" fmla="*/ 623697 h 689703"/>
                        <a:gd name="connsiteX272" fmla="*/ 13485 w 85880"/>
                        <a:gd name="connsiteY272" fmla="*/ 629996 h 689703"/>
                        <a:gd name="connsiteX273" fmla="*/ 13397 w 85880"/>
                        <a:gd name="connsiteY273" fmla="*/ 617486 h 689703"/>
                        <a:gd name="connsiteX274" fmla="*/ 19075 w 85880"/>
                        <a:gd name="connsiteY274" fmla="*/ 623697 h 689703"/>
                        <a:gd name="connsiteX275" fmla="*/ 45602 w 85880"/>
                        <a:gd name="connsiteY275" fmla="*/ 605775 h 689703"/>
                        <a:gd name="connsiteX276" fmla="*/ 61660 w 85880"/>
                        <a:gd name="connsiteY276" fmla="*/ 623253 h 689703"/>
                        <a:gd name="connsiteX277" fmla="*/ 45957 w 85880"/>
                        <a:gd name="connsiteY277" fmla="*/ 640997 h 689703"/>
                        <a:gd name="connsiteX278" fmla="*/ 29898 w 85880"/>
                        <a:gd name="connsiteY278" fmla="*/ 623519 h 689703"/>
                        <a:gd name="connsiteX279" fmla="*/ 45602 w 85880"/>
                        <a:gd name="connsiteY279" fmla="*/ 605775 h 689703"/>
                        <a:gd name="connsiteX280" fmla="*/ 50925 w 85880"/>
                        <a:gd name="connsiteY280" fmla="*/ 599742 h 689703"/>
                        <a:gd name="connsiteX281" fmla="*/ 66628 w 85880"/>
                        <a:gd name="connsiteY281" fmla="*/ 581999 h 689703"/>
                        <a:gd name="connsiteX282" fmla="*/ 77008 w 85880"/>
                        <a:gd name="connsiteY282" fmla="*/ 593266 h 689703"/>
                        <a:gd name="connsiteX283" fmla="*/ 77097 w 85880"/>
                        <a:gd name="connsiteY283" fmla="*/ 605775 h 689703"/>
                        <a:gd name="connsiteX284" fmla="*/ 66983 w 85880"/>
                        <a:gd name="connsiteY284" fmla="*/ 617220 h 689703"/>
                        <a:gd name="connsiteX285" fmla="*/ 50925 w 85880"/>
                        <a:gd name="connsiteY285" fmla="*/ 599742 h 689703"/>
                        <a:gd name="connsiteX286" fmla="*/ 77274 w 85880"/>
                        <a:gd name="connsiteY286" fmla="*/ 617752 h 689703"/>
                        <a:gd name="connsiteX287" fmla="*/ 77363 w 85880"/>
                        <a:gd name="connsiteY287" fmla="*/ 628487 h 689703"/>
                        <a:gd name="connsiteX288" fmla="*/ 72484 w 85880"/>
                        <a:gd name="connsiteY288" fmla="*/ 623164 h 689703"/>
                        <a:gd name="connsiteX289" fmla="*/ 77274 w 85880"/>
                        <a:gd name="connsiteY289" fmla="*/ 617752 h 689703"/>
                        <a:gd name="connsiteX290" fmla="*/ 72040 w 85880"/>
                        <a:gd name="connsiteY290" fmla="*/ 575966 h 689703"/>
                        <a:gd name="connsiteX291" fmla="*/ 76831 w 85880"/>
                        <a:gd name="connsiteY291" fmla="*/ 570554 h 689703"/>
                        <a:gd name="connsiteX292" fmla="*/ 76919 w 85880"/>
                        <a:gd name="connsiteY292" fmla="*/ 581289 h 689703"/>
                        <a:gd name="connsiteX293" fmla="*/ 72040 w 85880"/>
                        <a:gd name="connsiteY293" fmla="*/ 575966 h 689703"/>
                        <a:gd name="connsiteX294" fmla="*/ 70354 w 85880"/>
                        <a:gd name="connsiteY294" fmla="*/ 530187 h 689703"/>
                        <a:gd name="connsiteX295" fmla="*/ 76387 w 85880"/>
                        <a:gd name="connsiteY295" fmla="*/ 523355 h 689703"/>
                        <a:gd name="connsiteX296" fmla="*/ 76476 w 85880"/>
                        <a:gd name="connsiteY296" fmla="*/ 536840 h 689703"/>
                        <a:gd name="connsiteX297" fmla="*/ 70354 w 85880"/>
                        <a:gd name="connsiteY297" fmla="*/ 530187 h 689703"/>
                        <a:gd name="connsiteX298" fmla="*/ 71153 w 85880"/>
                        <a:gd name="connsiteY298" fmla="*/ 484319 h 689703"/>
                        <a:gd name="connsiteX299" fmla="*/ 75944 w 85880"/>
                        <a:gd name="connsiteY299" fmla="*/ 478907 h 689703"/>
                        <a:gd name="connsiteX300" fmla="*/ 76032 w 85880"/>
                        <a:gd name="connsiteY300" fmla="*/ 489642 h 689703"/>
                        <a:gd name="connsiteX301" fmla="*/ 71153 w 85880"/>
                        <a:gd name="connsiteY301" fmla="*/ 484319 h 689703"/>
                        <a:gd name="connsiteX302" fmla="*/ 70798 w 85880"/>
                        <a:gd name="connsiteY302" fmla="*/ 437120 h 689703"/>
                        <a:gd name="connsiteX303" fmla="*/ 75589 w 85880"/>
                        <a:gd name="connsiteY303" fmla="*/ 431708 h 689703"/>
                        <a:gd name="connsiteX304" fmla="*/ 75678 w 85880"/>
                        <a:gd name="connsiteY304" fmla="*/ 442443 h 689703"/>
                        <a:gd name="connsiteX305" fmla="*/ 70798 w 85880"/>
                        <a:gd name="connsiteY305" fmla="*/ 437120 h 689703"/>
                        <a:gd name="connsiteX306" fmla="*/ 70354 w 85880"/>
                        <a:gd name="connsiteY306" fmla="*/ 389921 h 689703"/>
                        <a:gd name="connsiteX307" fmla="*/ 75145 w 85880"/>
                        <a:gd name="connsiteY307" fmla="*/ 384509 h 689703"/>
                        <a:gd name="connsiteX308" fmla="*/ 75234 w 85880"/>
                        <a:gd name="connsiteY308" fmla="*/ 395245 h 689703"/>
                        <a:gd name="connsiteX309" fmla="*/ 70354 w 85880"/>
                        <a:gd name="connsiteY309" fmla="*/ 389921 h 689703"/>
                        <a:gd name="connsiteX310" fmla="*/ 68136 w 85880"/>
                        <a:gd name="connsiteY310" fmla="*/ 344763 h 689703"/>
                        <a:gd name="connsiteX311" fmla="*/ 74790 w 85880"/>
                        <a:gd name="connsiteY311" fmla="*/ 337311 h 689703"/>
                        <a:gd name="connsiteX312" fmla="*/ 74968 w 85880"/>
                        <a:gd name="connsiteY312" fmla="*/ 352127 h 689703"/>
                        <a:gd name="connsiteX313" fmla="*/ 68136 w 85880"/>
                        <a:gd name="connsiteY313" fmla="*/ 344763 h 689703"/>
                        <a:gd name="connsiteX314" fmla="*/ 69556 w 85880"/>
                        <a:gd name="connsiteY314" fmla="*/ 299516 h 689703"/>
                        <a:gd name="connsiteX315" fmla="*/ 74347 w 85880"/>
                        <a:gd name="connsiteY315" fmla="*/ 294105 h 689703"/>
                        <a:gd name="connsiteX316" fmla="*/ 74435 w 85880"/>
                        <a:gd name="connsiteY316" fmla="*/ 304840 h 689703"/>
                        <a:gd name="connsiteX317" fmla="*/ 69556 w 85880"/>
                        <a:gd name="connsiteY317" fmla="*/ 299516 h 689703"/>
                        <a:gd name="connsiteX318" fmla="*/ 69112 w 85880"/>
                        <a:gd name="connsiteY318" fmla="*/ 252318 h 689703"/>
                        <a:gd name="connsiteX319" fmla="*/ 73903 w 85880"/>
                        <a:gd name="connsiteY319" fmla="*/ 246906 h 689703"/>
                        <a:gd name="connsiteX320" fmla="*/ 73992 w 85880"/>
                        <a:gd name="connsiteY320" fmla="*/ 257641 h 689703"/>
                        <a:gd name="connsiteX321" fmla="*/ 69112 w 85880"/>
                        <a:gd name="connsiteY321" fmla="*/ 252318 h 689703"/>
                        <a:gd name="connsiteX322" fmla="*/ 68669 w 85880"/>
                        <a:gd name="connsiteY322" fmla="*/ 205119 h 689703"/>
                        <a:gd name="connsiteX323" fmla="*/ 73460 w 85880"/>
                        <a:gd name="connsiteY323" fmla="*/ 199707 h 689703"/>
                        <a:gd name="connsiteX324" fmla="*/ 73548 w 85880"/>
                        <a:gd name="connsiteY324" fmla="*/ 210442 h 689703"/>
                        <a:gd name="connsiteX325" fmla="*/ 68669 w 85880"/>
                        <a:gd name="connsiteY325" fmla="*/ 205119 h 689703"/>
                        <a:gd name="connsiteX326" fmla="*/ 67072 w 85880"/>
                        <a:gd name="connsiteY326" fmla="*/ 159251 h 689703"/>
                        <a:gd name="connsiteX327" fmla="*/ 73105 w 85880"/>
                        <a:gd name="connsiteY327" fmla="*/ 152420 h 689703"/>
                        <a:gd name="connsiteX328" fmla="*/ 73193 w 85880"/>
                        <a:gd name="connsiteY328" fmla="*/ 165905 h 689703"/>
                        <a:gd name="connsiteX329" fmla="*/ 67072 w 85880"/>
                        <a:gd name="connsiteY329" fmla="*/ 159251 h 689703"/>
                        <a:gd name="connsiteX330" fmla="*/ 67870 w 85880"/>
                        <a:gd name="connsiteY330" fmla="*/ 113472 h 689703"/>
                        <a:gd name="connsiteX331" fmla="*/ 72661 w 85880"/>
                        <a:gd name="connsiteY331" fmla="*/ 108060 h 689703"/>
                        <a:gd name="connsiteX332" fmla="*/ 72750 w 85880"/>
                        <a:gd name="connsiteY332" fmla="*/ 118795 h 689703"/>
                        <a:gd name="connsiteX333" fmla="*/ 67870 w 85880"/>
                        <a:gd name="connsiteY333" fmla="*/ 113472 h 689703"/>
                        <a:gd name="connsiteX334" fmla="*/ 67427 w 85880"/>
                        <a:gd name="connsiteY334" fmla="*/ 66273 h 689703"/>
                        <a:gd name="connsiteX335" fmla="*/ 72217 w 85880"/>
                        <a:gd name="connsiteY335" fmla="*/ 60862 h 689703"/>
                        <a:gd name="connsiteX336" fmla="*/ 72306 w 85880"/>
                        <a:gd name="connsiteY336" fmla="*/ 71597 h 689703"/>
                        <a:gd name="connsiteX337" fmla="*/ 67427 w 85880"/>
                        <a:gd name="connsiteY337" fmla="*/ 66273 h 689703"/>
                        <a:gd name="connsiteX338" fmla="*/ 72040 w 85880"/>
                        <a:gd name="connsiteY338" fmla="*/ 36286 h 689703"/>
                        <a:gd name="connsiteX339" fmla="*/ 72129 w 85880"/>
                        <a:gd name="connsiteY339" fmla="*/ 48796 h 689703"/>
                        <a:gd name="connsiteX340" fmla="*/ 62015 w 85880"/>
                        <a:gd name="connsiteY340" fmla="*/ 60240 h 689703"/>
                        <a:gd name="connsiteX341" fmla="*/ 45957 w 85880"/>
                        <a:gd name="connsiteY341" fmla="*/ 42763 h 689703"/>
                        <a:gd name="connsiteX342" fmla="*/ 61660 w 85880"/>
                        <a:gd name="connsiteY342" fmla="*/ 25019 h 689703"/>
                        <a:gd name="connsiteX343" fmla="*/ 72040 w 85880"/>
                        <a:gd name="connsiteY343" fmla="*/ 36286 h 689703"/>
                        <a:gd name="connsiteX344" fmla="*/ 40190 w 85880"/>
                        <a:gd name="connsiteY344" fmla="*/ 1686 h 689703"/>
                        <a:gd name="connsiteX345" fmla="*/ 56248 w 85880"/>
                        <a:gd name="connsiteY345" fmla="*/ 19163 h 689703"/>
                        <a:gd name="connsiteX346" fmla="*/ 40545 w 85880"/>
                        <a:gd name="connsiteY346" fmla="*/ 36907 h 689703"/>
                        <a:gd name="connsiteX347" fmla="*/ 24487 w 85880"/>
                        <a:gd name="connsiteY347" fmla="*/ 19430 h 689703"/>
                        <a:gd name="connsiteX348" fmla="*/ 40190 w 85880"/>
                        <a:gd name="connsiteY348" fmla="*/ 1686 h 689703"/>
                        <a:gd name="connsiteX349" fmla="*/ 35133 w 85880"/>
                        <a:gd name="connsiteY349" fmla="*/ 42940 h 689703"/>
                        <a:gd name="connsiteX350" fmla="*/ 19430 w 85880"/>
                        <a:gd name="connsiteY350" fmla="*/ 60684 h 689703"/>
                        <a:gd name="connsiteX351" fmla="*/ 8340 w 85880"/>
                        <a:gd name="connsiteY351" fmla="*/ 48618 h 689703"/>
                        <a:gd name="connsiteX352" fmla="*/ 8251 w 85880"/>
                        <a:gd name="connsiteY352" fmla="*/ 37794 h 689703"/>
                        <a:gd name="connsiteX353" fmla="*/ 19163 w 85880"/>
                        <a:gd name="connsiteY353" fmla="*/ 25462 h 689703"/>
                        <a:gd name="connsiteX354" fmla="*/ 35133 w 85880"/>
                        <a:gd name="connsiteY354" fmla="*/ 42940 h 689703"/>
                        <a:gd name="connsiteX355" fmla="*/ 13663 w 85880"/>
                        <a:gd name="connsiteY355" fmla="*/ 19518 h 689703"/>
                        <a:gd name="connsiteX356" fmla="*/ 8073 w 85880"/>
                        <a:gd name="connsiteY356" fmla="*/ 25817 h 689703"/>
                        <a:gd name="connsiteX357" fmla="*/ 7985 w 85880"/>
                        <a:gd name="connsiteY357" fmla="*/ 13308 h 689703"/>
                        <a:gd name="connsiteX358" fmla="*/ 13663 w 85880"/>
                        <a:gd name="connsiteY358" fmla="*/ 19518 h 689703"/>
                        <a:gd name="connsiteX359" fmla="*/ 13929 w 85880"/>
                        <a:gd name="connsiteY359" fmla="*/ 677194 h 689703"/>
                        <a:gd name="connsiteX360" fmla="*/ 13840 w 85880"/>
                        <a:gd name="connsiteY360" fmla="*/ 664685 h 689703"/>
                        <a:gd name="connsiteX361" fmla="*/ 19518 w 85880"/>
                        <a:gd name="connsiteY361" fmla="*/ 670895 h 689703"/>
                        <a:gd name="connsiteX362" fmla="*/ 13929 w 85880"/>
                        <a:gd name="connsiteY362" fmla="*/ 677194 h 689703"/>
                        <a:gd name="connsiteX363" fmla="*/ 13751 w 85880"/>
                        <a:gd name="connsiteY363" fmla="*/ 652708 h 689703"/>
                        <a:gd name="connsiteX364" fmla="*/ 13663 w 85880"/>
                        <a:gd name="connsiteY364" fmla="*/ 641884 h 689703"/>
                        <a:gd name="connsiteX365" fmla="*/ 24575 w 85880"/>
                        <a:gd name="connsiteY365" fmla="*/ 629552 h 689703"/>
                        <a:gd name="connsiteX366" fmla="*/ 40633 w 85880"/>
                        <a:gd name="connsiteY366" fmla="*/ 647030 h 689703"/>
                        <a:gd name="connsiteX367" fmla="*/ 24930 w 85880"/>
                        <a:gd name="connsiteY367" fmla="*/ 664774 h 689703"/>
                        <a:gd name="connsiteX368" fmla="*/ 13751 w 85880"/>
                        <a:gd name="connsiteY368" fmla="*/ 652708 h 689703"/>
                        <a:gd name="connsiteX369" fmla="*/ 46311 w 85880"/>
                        <a:gd name="connsiteY369" fmla="*/ 688284 h 689703"/>
                        <a:gd name="connsiteX370" fmla="*/ 30253 w 85880"/>
                        <a:gd name="connsiteY370" fmla="*/ 670807 h 689703"/>
                        <a:gd name="connsiteX371" fmla="*/ 45957 w 85880"/>
                        <a:gd name="connsiteY371" fmla="*/ 653063 h 689703"/>
                        <a:gd name="connsiteX372" fmla="*/ 62015 w 85880"/>
                        <a:gd name="connsiteY372" fmla="*/ 670540 h 689703"/>
                        <a:gd name="connsiteX373" fmla="*/ 46311 w 85880"/>
                        <a:gd name="connsiteY373" fmla="*/ 688284 h 689703"/>
                        <a:gd name="connsiteX374" fmla="*/ 51369 w 85880"/>
                        <a:gd name="connsiteY374" fmla="*/ 647030 h 689703"/>
                        <a:gd name="connsiteX375" fmla="*/ 67072 w 85880"/>
                        <a:gd name="connsiteY375" fmla="*/ 629286 h 689703"/>
                        <a:gd name="connsiteX376" fmla="*/ 77452 w 85880"/>
                        <a:gd name="connsiteY376" fmla="*/ 640553 h 689703"/>
                        <a:gd name="connsiteX377" fmla="*/ 77541 w 85880"/>
                        <a:gd name="connsiteY377" fmla="*/ 653063 h 689703"/>
                        <a:gd name="connsiteX378" fmla="*/ 67427 w 85880"/>
                        <a:gd name="connsiteY378" fmla="*/ 664508 h 689703"/>
                        <a:gd name="connsiteX379" fmla="*/ 51369 w 85880"/>
                        <a:gd name="connsiteY379" fmla="*/ 647030 h 689703"/>
                        <a:gd name="connsiteX380" fmla="*/ 72838 w 85880"/>
                        <a:gd name="connsiteY380" fmla="*/ 670363 h 689703"/>
                        <a:gd name="connsiteX381" fmla="*/ 77629 w 85880"/>
                        <a:gd name="connsiteY381" fmla="*/ 664951 h 689703"/>
                        <a:gd name="connsiteX382" fmla="*/ 77718 w 85880"/>
                        <a:gd name="connsiteY382" fmla="*/ 675686 h 689703"/>
                        <a:gd name="connsiteX383" fmla="*/ 72838 w 85880"/>
                        <a:gd name="connsiteY383" fmla="*/ 670363 h 68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85880" h="689703">
                          <a:moveTo>
                            <a:pt x="71685" y="1686"/>
                          </a:moveTo>
                          <a:lnTo>
                            <a:pt x="61571" y="13131"/>
                          </a:lnTo>
                          <a:lnTo>
                            <a:pt x="49771" y="355"/>
                          </a:lnTo>
                          <a:lnTo>
                            <a:pt x="30519" y="532"/>
                          </a:lnTo>
                          <a:lnTo>
                            <a:pt x="18986" y="13574"/>
                          </a:lnTo>
                          <a:lnTo>
                            <a:pt x="7896" y="1508"/>
                          </a:lnTo>
                          <a:lnTo>
                            <a:pt x="7896" y="798"/>
                          </a:lnTo>
                          <a:lnTo>
                            <a:pt x="0" y="887"/>
                          </a:lnTo>
                          <a:lnTo>
                            <a:pt x="6210" y="689704"/>
                          </a:lnTo>
                          <a:lnTo>
                            <a:pt x="14106" y="689615"/>
                          </a:lnTo>
                          <a:lnTo>
                            <a:pt x="14106" y="689172"/>
                          </a:lnTo>
                          <a:lnTo>
                            <a:pt x="25019" y="676839"/>
                          </a:lnTo>
                          <a:lnTo>
                            <a:pt x="36552" y="689349"/>
                          </a:lnTo>
                          <a:lnTo>
                            <a:pt x="56337" y="689172"/>
                          </a:lnTo>
                          <a:lnTo>
                            <a:pt x="67604" y="676396"/>
                          </a:lnTo>
                          <a:lnTo>
                            <a:pt x="77984" y="687663"/>
                          </a:lnTo>
                          <a:lnTo>
                            <a:pt x="77984" y="688905"/>
                          </a:lnTo>
                          <a:lnTo>
                            <a:pt x="85880" y="688817"/>
                          </a:lnTo>
                          <a:lnTo>
                            <a:pt x="79670" y="0"/>
                          </a:lnTo>
                          <a:lnTo>
                            <a:pt x="71774" y="89"/>
                          </a:lnTo>
                          <a:lnTo>
                            <a:pt x="71685" y="1686"/>
                          </a:lnTo>
                          <a:close/>
                          <a:moveTo>
                            <a:pt x="71774" y="13574"/>
                          </a:moveTo>
                          <a:lnTo>
                            <a:pt x="71863" y="24309"/>
                          </a:lnTo>
                          <a:lnTo>
                            <a:pt x="66983" y="18986"/>
                          </a:lnTo>
                          <a:lnTo>
                            <a:pt x="71774" y="13574"/>
                          </a:lnTo>
                          <a:close/>
                          <a:moveTo>
                            <a:pt x="28568" y="484673"/>
                          </a:moveTo>
                          <a:lnTo>
                            <a:pt x="44271" y="466930"/>
                          </a:lnTo>
                          <a:lnTo>
                            <a:pt x="60329" y="484407"/>
                          </a:lnTo>
                          <a:lnTo>
                            <a:pt x="44626" y="502151"/>
                          </a:lnTo>
                          <a:lnTo>
                            <a:pt x="28568" y="484673"/>
                          </a:lnTo>
                          <a:close/>
                          <a:moveTo>
                            <a:pt x="59619" y="530275"/>
                          </a:moveTo>
                          <a:lnTo>
                            <a:pt x="45069" y="546688"/>
                          </a:lnTo>
                          <a:lnTo>
                            <a:pt x="30253" y="530541"/>
                          </a:lnTo>
                          <a:lnTo>
                            <a:pt x="44803" y="514128"/>
                          </a:lnTo>
                          <a:lnTo>
                            <a:pt x="59619" y="530275"/>
                          </a:lnTo>
                          <a:close/>
                          <a:moveTo>
                            <a:pt x="28213" y="437475"/>
                          </a:moveTo>
                          <a:lnTo>
                            <a:pt x="43916" y="419731"/>
                          </a:lnTo>
                          <a:lnTo>
                            <a:pt x="59974" y="437209"/>
                          </a:lnTo>
                          <a:lnTo>
                            <a:pt x="44271" y="454952"/>
                          </a:lnTo>
                          <a:lnTo>
                            <a:pt x="28213" y="437475"/>
                          </a:lnTo>
                          <a:close/>
                          <a:moveTo>
                            <a:pt x="27769" y="390276"/>
                          </a:moveTo>
                          <a:lnTo>
                            <a:pt x="43472" y="372532"/>
                          </a:lnTo>
                          <a:lnTo>
                            <a:pt x="59531" y="390010"/>
                          </a:lnTo>
                          <a:lnTo>
                            <a:pt x="43827" y="407754"/>
                          </a:lnTo>
                          <a:lnTo>
                            <a:pt x="27769" y="390276"/>
                          </a:lnTo>
                          <a:close/>
                          <a:moveTo>
                            <a:pt x="29189" y="345118"/>
                          </a:moveTo>
                          <a:lnTo>
                            <a:pt x="43117" y="329415"/>
                          </a:lnTo>
                          <a:lnTo>
                            <a:pt x="57313" y="344852"/>
                          </a:lnTo>
                          <a:lnTo>
                            <a:pt x="43384" y="360555"/>
                          </a:lnTo>
                          <a:lnTo>
                            <a:pt x="29189" y="345118"/>
                          </a:lnTo>
                          <a:close/>
                          <a:moveTo>
                            <a:pt x="26971" y="299960"/>
                          </a:moveTo>
                          <a:lnTo>
                            <a:pt x="42674" y="282216"/>
                          </a:lnTo>
                          <a:lnTo>
                            <a:pt x="58732" y="299694"/>
                          </a:lnTo>
                          <a:lnTo>
                            <a:pt x="43029" y="317438"/>
                          </a:lnTo>
                          <a:lnTo>
                            <a:pt x="26971" y="299960"/>
                          </a:lnTo>
                          <a:close/>
                          <a:moveTo>
                            <a:pt x="26527" y="252761"/>
                          </a:moveTo>
                          <a:lnTo>
                            <a:pt x="42230" y="235018"/>
                          </a:lnTo>
                          <a:lnTo>
                            <a:pt x="58289" y="252495"/>
                          </a:lnTo>
                          <a:lnTo>
                            <a:pt x="42585" y="270239"/>
                          </a:lnTo>
                          <a:lnTo>
                            <a:pt x="26527" y="252761"/>
                          </a:lnTo>
                          <a:close/>
                          <a:moveTo>
                            <a:pt x="26083" y="205563"/>
                          </a:moveTo>
                          <a:lnTo>
                            <a:pt x="41787" y="187819"/>
                          </a:lnTo>
                          <a:lnTo>
                            <a:pt x="57845" y="205297"/>
                          </a:lnTo>
                          <a:lnTo>
                            <a:pt x="42142" y="223040"/>
                          </a:lnTo>
                          <a:lnTo>
                            <a:pt x="26083" y="205563"/>
                          </a:lnTo>
                          <a:close/>
                          <a:moveTo>
                            <a:pt x="26882" y="159695"/>
                          </a:moveTo>
                          <a:lnTo>
                            <a:pt x="41432" y="143282"/>
                          </a:lnTo>
                          <a:lnTo>
                            <a:pt x="56248" y="159429"/>
                          </a:lnTo>
                          <a:lnTo>
                            <a:pt x="41698" y="175842"/>
                          </a:lnTo>
                          <a:lnTo>
                            <a:pt x="26882" y="159695"/>
                          </a:lnTo>
                          <a:close/>
                          <a:moveTo>
                            <a:pt x="25285" y="113827"/>
                          </a:moveTo>
                          <a:lnTo>
                            <a:pt x="40988" y="96083"/>
                          </a:lnTo>
                          <a:lnTo>
                            <a:pt x="57046" y="113561"/>
                          </a:lnTo>
                          <a:lnTo>
                            <a:pt x="41343" y="131305"/>
                          </a:lnTo>
                          <a:lnTo>
                            <a:pt x="25285" y="113827"/>
                          </a:lnTo>
                          <a:close/>
                          <a:moveTo>
                            <a:pt x="36020" y="137338"/>
                          </a:moveTo>
                          <a:lnTo>
                            <a:pt x="21470" y="153751"/>
                          </a:lnTo>
                          <a:lnTo>
                            <a:pt x="9138" y="140265"/>
                          </a:lnTo>
                          <a:lnTo>
                            <a:pt x="9049" y="132103"/>
                          </a:lnTo>
                          <a:lnTo>
                            <a:pt x="19962" y="119771"/>
                          </a:lnTo>
                          <a:lnTo>
                            <a:pt x="36020" y="137338"/>
                          </a:lnTo>
                          <a:close/>
                          <a:moveTo>
                            <a:pt x="36375" y="181786"/>
                          </a:moveTo>
                          <a:lnTo>
                            <a:pt x="20671" y="199530"/>
                          </a:lnTo>
                          <a:lnTo>
                            <a:pt x="9582" y="187464"/>
                          </a:lnTo>
                          <a:lnTo>
                            <a:pt x="9493" y="179302"/>
                          </a:lnTo>
                          <a:lnTo>
                            <a:pt x="21559" y="165639"/>
                          </a:lnTo>
                          <a:lnTo>
                            <a:pt x="36375" y="181786"/>
                          </a:lnTo>
                          <a:close/>
                          <a:moveTo>
                            <a:pt x="36818" y="228984"/>
                          </a:moveTo>
                          <a:lnTo>
                            <a:pt x="21115" y="246728"/>
                          </a:lnTo>
                          <a:lnTo>
                            <a:pt x="10025" y="234663"/>
                          </a:lnTo>
                          <a:lnTo>
                            <a:pt x="9937" y="223839"/>
                          </a:lnTo>
                          <a:lnTo>
                            <a:pt x="20849" y="211507"/>
                          </a:lnTo>
                          <a:lnTo>
                            <a:pt x="36818" y="228984"/>
                          </a:lnTo>
                          <a:close/>
                          <a:moveTo>
                            <a:pt x="37262" y="276183"/>
                          </a:moveTo>
                          <a:lnTo>
                            <a:pt x="21559" y="293927"/>
                          </a:lnTo>
                          <a:lnTo>
                            <a:pt x="10469" y="281861"/>
                          </a:lnTo>
                          <a:lnTo>
                            <a:pt x="10380" y="271038"/>
                          </a:lnTo>
                          <a:lnTo>
                            <a:pt x="21293" y="258705"/>
                          </a:lnTo>
                          <a:lnTo>
                            <a:pt x="37262" y="276183"/>
                          </a:lnTo>
                          <a:close/>
                          <a:moveTo>
                            <a:pt x="37706" y="323382"/>
                          </a:moveTo>
                          <a:lnTo>
                            <a:pt x="23777" y="339085"/>
                          </a:lnTo>
                          <a:lnTo>
                            <a:pt x="10824" y="324979"/>
                          </a:lnTo>
                          <a:lnTo>
                            <a:pt x="10735" y="318147"/>
                          </a:lnTo>
                          <a:lnTo>
                            <a:pt x="21648" y="305815"/>
                          </a:lnTo>
                          <a:lnTo>
                            <a:pt x="37706" y="323382"/>
                          </a:lnTo>
                          <a:close/>
                          <a:moveTo>
                            <a:pt x="38061" y="366588"/>
                          </a:moveTo>
                          <a:lnTo>
                            <a:pt x="22357" y="384332"/>
                          </a:lnTo>
                          <a:lnTo>
                            <a:pt x="11267" y="372266"/>
                          </a:lnTo>
                          <a:lnTo>
                            <a:pt x="11179" y="365435"/>
                          </a:lnTo>
                          <a:lnTo>
                            <a:pt x="23866" y="351062"/>
                          </a:lnTo>
                          <a:lnTo>
                            <a:pt x="38061" y="366588"/>
                          </a:lnTo>
                          <a:close/>
                          <a:moveTo>
                            <a:pt x="38504" y="413787"/>
                          </a:moveTo>
                          <a:lnTo>
                            <a:pt x="22801" y="431531"/>
                          </a:lnTo>
                          <a:lnTo>
                            <a:pt x="11711" y="419465"/>
                          </a:lnTo>
                          <a:lnTo>
                            <a:pt x="11622" y="408641"/>
                          </a:lnTo>
                          <a:lnTo>
                            <a:pt x="22535" y="396309"/>
                          </a:lnTo>
                          <a:lnTo>
                            <a:pt x="38504" y="413787"/>
                          </a:lnTo>
                          <a:close/>
                          <a:moveTo>
                            <a:pt x="38948" y="460986"/>
                          </a:moveTo>
                          <a:lnTo>
                            <a:pt x="23244" y="478729"/>
                          </a:lnTo>
                          <a:lnTo>
                            <a:pt x="12154" y="466663"/>
                          </a:lnTo>
                          <a:lnTo>
                            <a:pt x="12066" y="455840"/>
                          </a:lnTo>
                          <a:lnTo>
                            <a:pt x="22978" y="443508"/>
                          </a:lnTo>
                          <a:lnTo>
                            <a:pt x="38948" y="460986"/>
                          </a:lnTo>
                          <a:close/>
                          <a:moveTo>
                            <a:pt x="39303" y="508184"/>
                          </a:moveTo>
                          <a:lnTo>
                            <a:pt x="24753" y="524597"/>
                          </a:lnTo>
                          <a:lnTo>
                            <a:pt x="12421" y="511112"/>
                          </a:lnTo>
                          <a:lnTo>
                            <a:pt x="12332" y="502950"/>
                          </a:lnTo>
                          <a:lnTo>
                            <a:pt x="23244" y="490618"/>
                          </a:lnTo>
                          <a:lnTo>
                            <a:pt x="39303" y="508184"/>
                          </a:lnTo>
                          <a:close/>
                          <a:moveTo>
                            <a:pt x="39746" y="552721"/>
                          </a:moveTo>
                          <a:lnTo>
                            <a:pt x="24043" y="570465"/>
                          </a:lnTo>
                          <a:lnTo>
                            <a:pt x="12953" y="558399"/>
                          </a:lnTo>
                          <a:lnTo>
                            <a:pt x="12864" y="550237"/>
                          </a:lnTo>
                          <a:lnTo>
                            <a:pt x="24930" y="536574"/>
                          </a:lnTo>
                          <a:lnTo>
                            <a:pt x="39746" y="552721"/>
                          </a:lnTo>
                          <a:close/>
                          <a:moveTo>
                            <a:pt x="45158" y="558577"/>
                          </a:moveTo>
                          <a:lnTo>
                            <a:pt x="61216" y="576054"/>
                          </a:lnTo>
                          <a:lnTo>
                            <a:pt x="45513" y="593798"/>
                          </a:lnTo>
                          <a:lnTo>
                            <a:pt x="29455" y="576321"/>
                          </a:lnTo>
                          <a:lnTo>
                            <a:pt x="45158" y="558577"/>
                          </a:lnTo>
                          <a:close/>
                          <a:moveTo>
                            <a:pt x="50481" y="552544"/>
                          </a:moveTo>
                          <a:lnTo>
                            <a:pt x="65031" y="536131"/>
                          </a:lnTo>
                          <a:lnTo>
                            <a:pt x="76565" y="548729"/>
                          </a:lnTo>
                          <a:lnTo>
                            <a:pt x="76653" y="558577"/>
                          </a:lnTo>
                          <a:lnTo>
                            <a:pt x="66539" y="570021"/>
                          </a:lnTo>
                          <a:lnTo>
                            <a:pt x="50481" y="552544"/>
                          </a:lnTo>
                          <a:close/>
                          <a:moveTo>
                            <a:pt x="50126" y="508095"/>
                          </a:moveTo>
                          <a:lnTo>
                            <a:pt x="65830" y="490352"/>
                          </a:lnTo>
                          <a:lnTo>
                            <a:pt x="76210" y="501619"/>
                          </a:lnTo>
                          <a:lnTo>
                            <a:pt x="76299" y="511467"/>
                          </a:lnTo>
                          <a:lnTo>
                            <a:pt x="64943" y="524242"/>
                          </a:lnTo>
                          <a:lnTo>
                            <a:pt x="50126" y="508095"/>
                          </a:lnTo>
                          <a:close/>
                          <a:moveTo>
                            <a:pt x="49683" y="460897"/>
                          </a:moveTo>
                          <a:lnTo>
                            <a:pt x="65386" y="443153"/>
                          </a:lnTo>
                          <a:lnTo>
                            <a:pt x="75766" y="454420"/>
                          </a:lnTo>
                          <a:lnTo>
                            <a:pt x="75855" y="466930"/>
                          </a:lnTo>
                          <a:lnTo>
                            <a:pt x="65741" y="478374"/>
                          </a:lnTo>
                          <a:lnTo>
                            <a:pt x="49683" y="460897"/>
                          </a:lnTo>
                          <a:close/>
                          <a:moveTo>
                            <a:pt x="49239" y="413698"/>
                          </a:moveTo>
                          <a:lnTo>
                            <a:pt x="64943" y="395954"/>
                          </a:lnTo>
                          <a:lnTo>
                            <a:pt x="75323" y="407222"/>
                          </a:lnTo>
                          <a:lnTo>
                            <a:pt x="75411" y="419731"/>
                          </a:lnTo>
                          <a:lnTo>
                            <a:pt x="65297" y="431176"/>
                          </a:lnTo>
                          <a:lnTo>
                            <a:pt x="49239" y="413698"/>
                          </a:lnTo>
                          <a:close/>
                          <a:moveTo>
                            <a:pt x="48796" y="366499"/>
                          </a:moveTo>
                          <a:lnTo>
                            <a:pt x="62725" y="350796"/>
                          </a:lnTo>
                          <a:lnTo>
                            <a:pt x="74879" y="364104"/>
                          </a:lnTo>
                          <a:lnTo>
                            <a:pt x="74968" y="372621"/>
                          </a:lnTo>
                          <a:lnTo>
                            <a:pt x="64854" y="384066"/>
                          </a:lnTo>
                          <a:lnTo>
                            <a:pt x="48796" y="366499"/>
                          </a:lnTo>
                          <a:close/>
                          <a:moveTo>
                            <a:pt x="48441" y="323293"/>
                          </a:moveTo>
                          <a:lnTo>
                            <a:pt x="64144" y="305549"/>
                          </a:lnTo>
                          <a:lnTo>
                            <a:pt x="74524" y="316817"/>
                          </a:lnTo>
                          <a:lnTo>
                            <a:pt x="74613" y="325334"/>
                          </a:lnTo>
                          <a:lnTo>
                            <a:pt x="62636" y="338819"/>
                          </a:lnTo>
                          <a:lnTo>
                            <a:pt x="48441" y="323293"/>
                          </a:lnTo>
                          <a:close/>
                          <a:moveTo>
                            <a:pt x="47997" y="276094"/>
                          </a:moveTo>
                          <a:lnTo>
                            <a:pt x="63700" y="258350"/>
                          </a:lnTo>
                          <a:lnTo>
                            <a:pt x="74081" y="269618"/>
                          </a:lnTo>
                          <a:lnTo>
                            <a:pt x="74169" y="282127"/>
                          </a:lnTo>
                          <a:lnTo>
                            <a:pt x="64055" y="293572"/>
                          </a:lnTo>
                          <a:lnTo>
                            <a:pt x="47997" y="276094"/>
                          </a:lnTo>
                          <a:close/>
                          <a:moveTo>
                            <a:pt x="47553" y="228896"/>
                          </a:moveTo>
                          <a:lnTo>
                            <a:pt x="63257" y="211152"/>
                          </a:lnTo>
                          <a:lnTo>
                            <a:pt x="73637" y="222419"/>
                          </a:lnTo>
                          <a:lnTo>
                            <a:pt x="73726" y="234929"/>
                          </a:lnTo>
                          <a:lnTo>
                            <a:pt x="63612" y="246374"/>
                          </a:lnTo>
                          <a:lnTo>
                            <a:pt x="47553" y="228896"/>
                          </a:lnTo>
                          <a:close/>
                          <a:moveTo>
                            <a:pt x="47199" y="181697"/>
                          </a:moveTo>
                          <a:lnTo>
                            <a:pt x="61749" y="165284"/>
                          </a:lnTo>
                          <a:lnTo>
                            <a:pt x="73282" y="177882"/>
                          </a:lnTo>
                          <a:lnTo>
                            <a:pt x="73371" y="187730"/>
                          </a:lnTo>
                          <a:lnTo>
                            <a:pt x="63257" y="199175"/>
                          </a:lnTo>
                          <a:lnTo>
                            <a:pt x="47199" y="181697"/>
                          </a:lnTo>
                          <a:close/>
                          <a:moveTo>
                            <a:pt x="46755" y="137249"/>
                          </a:moveTo>
                          <a:lnTo>
                            <a:pt x="62458" y="119505"/>
                          </a:lnTo>
                          <a:lnTo>
                            <a:pt x="72838" y="130772"/>
                          </a:lnTo>
                          <a:lnTo>
                            <a:pt x="72927" y="140620"/>
                          </a:lnTo>
                          <a:lnTo>
                            <a:pt x="61571" y="153396"/>
                          </a:lnTo>
                          <a:lnTo>
                            <a:pt x="46755" y="137249"/>
                          </a:lnTo>
                          <a:close/>
                          <a:moveTo>
                            <a:pt x="46311" y="90050"/>
                          </a:moveTo>
                          <a:lnTo>
                            <a:pt x="62015" y="72306"/>
                          </a:lnTo>
                          <a:lnTo>
                            <a:pt x="72395" y="83574"/>
                          </a:lnTo>
                          <a:lnTo>
                            <a:pt x="72484" y="96083"/>
                          </a:lnTo>
                          <a:lnTo>
                            <a:pt x="62370" y="107528"/>
                          </a:lnTo>
                          <a:lnTo>
                            <a:pt x="46311" y="90050"/>
                          </a:lnTo>
                          <a:close/>
                          <a:moveTo>
                            <a:pt x="40899" y="84106"/>
                          </a:moveTo>
                          <a:lnTo>
                            <a:pt x="24841" y="66628"/>
                          </a:lnTo>
                          <a:lnTo>
                            <a:pt x="40545" y="48884"/>
                          </a:lnTo>
                          <a:lnTo>
                            <a:pt x="56603" y="66362"/>
                          </a:lnTo>
                          <a:lnTo>
                            <a:pt x="40899" y="84106"/>
                          </a:lnTo>
                          <a:close/>
                          <a:moveTo>
                            <a:pt x="35577" y="90139"/>
                          </a:moveTo>
                          <a:lnTo>
                            <a:pt x="19873" y="107883"/>
                          </a:lnTo>
                          <a:lnTo>
                            <a:pt x="8783" y="95817"/>
                          </a:lnTo>
                          <a:lnTo>
                            <a:pt x="8694" y="84993"/>
                          </a:lnTo>
                          <a:lnTo>
                            <a:pt x="19607" y="72661"/>
                          </a:lnTo>
                          <a:lnTo>
                            <a:pt x="35577" y="90139"/>
                          </a:lnTo>
                          <a:close/>
                          <a:moveTo>
                            <a:pt x="8517" y="73016"/>
                          </a:moveTo>
                          <a:lnTo>
                            <a:pt x="8428" y="60507"/>
                          </a:lnTo>
                          <a:lnTo>
                            <a:pt x="14106" y="66717"/>
                          </a:lnTo>
                          <a:lnTo>
                            <a:pt x="8517" y="73016"/>
                          </a:lnTo>
                          <a:close/>
                          <a:moveTo>
                            <a:pt x="14461" y="113916"/>
                          </a:moveTo>
                          <a:lnTo>
                            <a:pt x="8872" y="120215"/>
                          </a:lnTo>
                          <a:lnTo>
                            <a:pt x="8783" y="107705"/>
                          </a:lnTo>
                          <a:lnTo>
                            <a:pt x="14461" y="113916"/>
                          </a:lnTo>
                          <a:close/>
                          <a:moveTo>
                            <a:pt x="16147" y="159784"/>
                          </a:moveTo>
                          <a:lnTo>
                            <a:pt x="9404" y="167413"/>
                          </a:lnTo>
                          <a:lnTo>
                            <a:pt x="9227" y="152242"/>
                          </a:lnTo>
                          <a:lnTo>
                            <a:pt x="16147" y="159784"/>
                          </a:lnTo>
                          <a:close/>
                          <a:moveTo>
                            <a:pt x="15348" y="205651"/>
                          </a:moveTo>
                          <a:lnTo>
                            <a:pt x="9759" y="211950"/>
                          </a:lnTo>
                          <a:lnTo>
                            <a:pt x="9670" y="199441"/>
                          </a:lnTo>
                          <a:lnTo>
                            <a:pt x="15348" y="205651"/>
                          </a:lnTo>
                          <a:close/>
                          <a:moveTo>
                            <a:pt x="15703" y="252850"/>
                          </a:moveTo>
                          <a:lnTo>
                            <a:pt x="10114" y="259149"/>
                          </a:lnTo>
                          <a:lnTo>
                            <a:pt x="10025" y="246640"/>
                          </a:lnTo>
                          <a:lnTo>
                            <a:pt x="15703" y="252850"/>
                          </a:lnTo>
                          <a:close/>
                          <a:moveTo>
                            <a:pt x="16147" y="300049"/>
                          </a:moveTo>
                          <a:lnTo>
                            <a:pt x="10558" y="306348"/>
                          </a:lnTo>
                          <a:lnTo>
                            <a:pt x="10469" y="293838"/>
                          </a:lnTo>
                          <a:lnTo>
                            <a:pt x="16147" y="300049"/>
                          </a:lnTo>
                          <a:close/>
                          <a:moveTo>
                            <a:pt x="18365" y="345207"/>
                          </a:moveTo>
                          <a:lnTo>
                            <a:pt x="11001" y="353546"/>
                          </a:lnTo>
                          <a:lnTo>
                            <a:pt x="10824" y="337045"/>
                          </a:lnTo>
                          <a:lnTo>
                            <a:pt x="18365" y="345207"/>
                          </a:lnTo>
                          <a:close/>
                          <a:moveTo>
                            <a:pt x="16945" y="390365"/>
                          </a:moveTo>
                          <a:lnTo>
                            <a:pt x="11356" y="396664"/>
                          </a:lnTo>
                          <a:lnTo>
                            <a:pt x="11267" y="384155"/>
                          </a:lnTo>
                          <a:lnTo>
                            <a:pt x="16945" y="390365"/>
                          </a:lnTo>
                          <a:close/>
                          <a:moveTo>
                            <a:pt x="17389" y="437564"/>
                          </a:moveTo>
                          <a:lnTo>
                            <a:pt x="11800" y="443863"/>
                          </a:lnTo>
                          <a:lnTo>
                            <a:pt x="11711" y="431353"/>
                          </a:lnTo>
                          <a:lnTo>
                            <a:pt x="17389" y="437564"/>
                          </a:lnTo>
                          <a:close/>
                          <a:moveTo>
                            <a:pt x="17833" y="484762"/>
                          </a:moveTo>
                          <a:lnTo>
                            <a:pt x="12243" y="491061"/>
                          </a:lnTo>
                          <a:lnTo>
                            <a:pt x="12154" y="478552"/>
                          </a:lnTo>
                          <a:lnTo>
                            <a:pt x="17833" y="484762"/>
                          </a:lnTo>
                          <a:close/>
                          <a:moveTo>
                            <a:pt x="19430" y="530630"/>
                          </a:moveTo>
                          <a:lnTo>
                            <a:pt x="12687" y="538260"/>
                          </a:lnTo>
                          <a:lnTo>
                            <a:pt x="12509" y="523089"/>
                          </a:lnTo>
                          <a:lnTo>
                            <a:pt x="19430" y="530630"/>
                          </a:lnTo>
                          <a:close/>
                          <a:moveTo>
                            <a:pt x="18631" y="576498"/>
                          </a:moveTo>
                          <a:lnTo>
                            <a:pt x="13042" y="582797"/>
                          </a:lnTo>
                          <a:lnTo>
                            <a:pt x="12953" y="570288"/>
                          </a:lnTo>
                          <a:lnTo>
                            <a:pt x="18631" y="576498"/>
                          </a:lnTo>
                          <a:close/>
                          <a:moveTo>
                            <a:pt x="13308" y="605509"/>
                          </a:moveTo>
                          <a:lnTo>
                            <a:pt x="13219" y="594685"/>
                          </a:lnTo>
                          <a:lnTo>
                            <a:pt x="24132" y="582353"/>
                          </a:lnTo>
                          <a:lnTo>
                            <a:pt x="40190" y="599831"/>
                          </a:lnTo>
                          <a:lnTo>
                            <a:pt x="24487" y="617575"/>
                          </a:lnTo>
                          <a:lnTo>
                            <a:pt x="13308" y="605509"/>
                          </a:lnTo>
                          <a:close/>
                          <a:moveTo>
                            <a:pt x="19075" y="623697"/>
                          </a:moveTo>
                          <a:lnTo>
                            <a:pt x="13485" y="629996"/>
                          </a:lnTo>
                          <a:lnTo>
                            <a:pt x="13397" y="617486"/>
                          </a:lnTo>
                          <a:lnTo>
                            <a:pt x="19075" y="623697"/>
                          </a:lnTo>
                          <a:close/>
                          <a:moveTo>
                            <a:pt x="45602" y="605775"/>
                          </a:moveTo>
                          <a:lnTo>
                            <a:pt x="61660" y="623253"/>
                          </a:lnTo>
                          <a:lnTo>
                            <a:pt x="45957" y="640997"/>
                          </a:lnTo>
                          <a:lnTo>
                            <a:pt x="29898" y="623519"/>
                          </a:lnTo>
                          <a:lnTo>
                            <a:pt x="45602" y="605775"/>
                          </a:lnTo>
                          <a:close/>
                          <a:moveTo>
                            <a:pt x="50925" y="599742"/>
                          </a:moveTo>
                          <a:lnTo>
                            <a:pt x="66628" y="581999"/>
                          </a:lnTo>
                          <a:lnTo>
                            <a:pt x="77008" y="593266"/>
                          </a:lnTo>
                          <a:lnTo>
                            <a:pt x="77097" y="605775"/>
                          </a:lnTo>
                          <a:lnTo>
                            <a:pt x="66983" y="617220"/>
                          </a:lnTo>
                          <a:lnTo>
                            <a:pt x="50925" y="599742"/>
                          </a:lnTo>
                          <a:close/>
                          <a:moveTo>
                            <a:pt x="77274" y="617752"/>
                          </a:moveTo>
                          <a:lnTo>
                            <a:pt x="77363" y="628487"/>
                          </a:lnTo>
                          <a:lnTo>
                            <a:pt x="72484" y="623164"/>
                          </a:lnTo>
                          <a:lnTo>
                            <a:pt x="77274" y="617752"/>
                          </a:lnTo>
                          <a:close/>
                          <a:moveTo>
                            <a:pt x="72040" y="575966"/>
                          </a:moveTo>
                          <a:lnTo>
                            <a:pt x="76831" y="570554"/>
                          </a:lnTo>
                          <a:lnTo>
                            <a:pt x="76919" y="581289"/>
                          </a:lnTo>
                          <a:lnTo>
                            <a:pt x="72040" y="575966"/>
                          </a:lnTo>
                          <a:close/>
                          <a:moveTo>
                            <a:pt x="70354" y="530187"/>
                          </a:moveTo>
                          <a:lnTo>
                            <a:pt x="76387" y="523355"/>
                          </a:lnTo>
                          <a:lnTo>
                            <a:pt x="76476" y="536840"/>
                          </a:lnTo>
                          <a:lnTo>
                            <a:pt x="70354" y="530187"/>
                          </a:lnTo>
                          <a:close/>
                          <a:moveTo>
                            <a:pt x="71153" y="484319"/>
                          </a:moveTo>
                          <a:lnTo>
                            <a:pt x="75944" y="478907"/>
                          </a:lnTo>
                          <a:lnTo>
                            <a:pt x="76032" y="489642"/>
                          </a:lnTo>
                          <a:lnTo>
                            <a:pt x="71153" y="484319"/>
                          </a:lnTo>
                          <a:close/>
                          <a:moveTo>
                            <a:pt x="70798" y="437120"/>
                          </a:moveTo>
                          <a:lnTo>
                            <a:pt x="75589" y="431708"/>
                          </a:lnTo>
                          <a:lnTo>
                            <a:pt x="75678" y="442443"/>
                          </a:lnTo>
                          <a:lnTo>
                            <a:pt x="70798" y="437120"/>
                          </a:lnTo>
                          <a:close/>
                          <a:moveTo>
                            <a:pt x="70354" y="389921"/>
                          </a:moveTo>
                          <a:lnTo>
                            <a:pt x="75145" y="384509"/>
                          </a:lnTo>
                          <a:lnTo>
                            <a:pt x="75234" y="395245"/>
                          </a:lnTo>
                          <a:lnTo>
                            <a:pt x="70354" y="389921"/>
                          </a:lnTo>
                          <a:close/>
                          <a:moveTo>
                            <a:pt x="68136" y="344763"/>
                          </a:moveTo>
                          <a:lnTo>
                            <a:pt x="74790" y="337311"/>
                          </a:lnTo>
                          <a:lnTo>
                            <a:pt x="74968" y="352127"/>
                          </a:lnTo>
                          <a:lnTo>
                            <a:pt x="68136" y="344763"/>
                          </a:lnTo>
                          <a:close/>
                          <a:moveTo>
                            <a:pt x="69556" y="299516"/>
                          </a:moveTo>
                          <a:lnTo>
                            <a:pt x="74347" y="294105"/>
                          </a:lnTo>
                          <a:lnTo>
                            <a:pt x="74435" y="304840"/>
                          </a:lnTo>
                          <a:lnTo>
                            <a:pt x="69556" y="299516"/>
                          </a:lnTo>
                          <a:close/>
                          <a:moveTo>
                            <a:pt x="69112" y="252318"/>
                          </a:moveTo>
                          <a:lnTo>
                            <a:pt x="73903" y="246906"/>
                          </a:lnTo>
                          <a:lnTo>
                            <a:pt x="73992" y="257641"/>
                          </a:lnTo>
                          <a:lnTo>
                            <a:pt x="69112" y="252318"/>
                          </a:lnTo>
                          <a:close/>
                          <a:moveTo>
                            <a:pt x="68669" y="205119"/>
                          </a:moveTo>
                          <a:lnTo>
                            <a:pt x="73460" y="199707"/>
                          </a:lnTo>
                          <a:lnTo>
                            <a:pt x="73548" y="210442"/>
                          </a:lnTo>
                          <a:lnTo>
                            <a:pt x="68669" y="205119"/>
                          </a:lnTo>
                          <a:close/>
                          <a:moveTo>
                            <a:pt x="67072" y="159251"/>
                          </a:moveTo>
                          <a:lnTo>
                            <a:pt x="73105" y="152420"/>
                          </a:lnTo>
                          <a:lnTo>
                            <a:pt x="73193" y="165905"/>
                          </a:lnTo>
                          <a:lnTo>
                            <a:pt x="67072" y="159251"/>
                          </a:lnTo>
                          <a:close/>
                          <a:moveTo>
                            <a:pt x="67870" y="113472"/>
                          </a:moveTo>
                          <a:lnTo>
                            <a:pt x="72661" y="108060"/>
                          </a:lnTo>
                          <a:lnTo>
                            <a:pt x="72750" y="118795"/>
                          </a:lnTo>
                          <a:lnTo>
                            <a:pt x="67870" y="113472"/>
                          </a:lnTo>
                          <a:close/>
                          <a:moveTo>
                            <a:pt x="67427" y="66273"/>
                          </a:moveTo>
                          <a:lnTo>
                            <a:pt x="72217" y="60862"/>
                          </a:lnTo>
                          <a:lnTo>
                            <a:pt x="72306" y="71597"/>
                          </a:lnTo>
                          <a:lnTo>
                            <a:pt x="67427" y="66273"/>
                          </a:lnTo>
                          <a:close/>
                          <a:moveTo>
                            <a:pt x="72040" y="36286"/>
                          </a:moveTo>
                          <a:lnTo>
                            <a:pt x="72129" y="48796"/>
                          </a:lnTo>
                          <a:lnTo>
                            <a:pt x="62015" y="60240"/>
                          </a:lnTo>
                          <a:lnTo>
                            <a:pt x="45957" y="42763"/>
                          </a:lnTo>
                          <a:lnTo>
                            <a:pt x="61660" y="25019"/>
                          </a:lnTo>
                          <a:lnTo>
                            <a:pt x="72040" y="36286"/>
                          </a:lnTo>
                          <a:close/>
                          <a:moveTo>
                            <a:pt x="40190" y="1686"/>
                          </a:moveTo>
                          <a:lnTo>
                            <a:pt x="56248" y="19163"/>
                          </a:lnTo>
                          <a:lnTo>
                            <a:pt x="40545" y="36907"/>
                          </a:lnTo>
                          <a:lnTo>
                            <a:pt x="24487" y="19430"/>
                          </a:lnTo>
                          <a:lnTo>
                            <a:pt x="40190" y="1686"/>
                          </a:lnTo>
                          <a:close/>
                          <a:moveTo>
                            <a:pt x="35133" y="42940"/>
                          </a:moveTo>
                          <a:lnTo>
                            <a:pt x="19430" y="60684"/>
                          </a:lnTo>
                          <a:lnTo>
                            <a:pt x="8340" y="48618"/>
                          </a:lnTo>
                          <a:lnTo>
                            <a:pt x="8251" y="37794"/>
                          </a:lnTo>
                          <a:lnTo>
                            <a:pt x="19163" y="25462"/>
                          </a:lnTo>
                          <a:lnTo>
                            <a:pt x="35133" y="42940"/>
                          </a:lnTo>
                          <a:close/>
                          <a:moveTo>
                            <a:pt x="13663" y="19518"/>
                          </a:moveTo>
                          <a:lnTo>
                            <a:pt x="8073" y="25817"/>
                          </a:lnTo>
                          <a:lnTo>
                            <a:pt x="7985" y="13308"/>
                          </a:lnTo>
                          <a:lnTo>
                            <a:pt x="13663" y="19518"/>
                          </a:lnTo>
                          <a:close/>
                          <a:moveTo>
                            <a:pt x="13929" y="677194"/>
                          </a:moveTo>
                          <a:lnTo>
                            <a:pt x="13840" y="664685"/>
                          </a:lnTo>
                          <a:lnTo>
                            <a:pt x="19518" y="670895"/>
                          </a:lnTo>
                          <a:lnTo>
                            <a:pt x="13929" y="677194"/>
                          </a:lnTo>
                          <a:close/>
                          <a:moveTo>
                            <a:pt x="13751" y="652708"/>
                          </a:moveTo>
                          <a:lnTo>
                            <a:pt x="13663" y="641884"/>
                          </a:lnTo>
                          <a:lnTo>
                            <a:pt x="24575" y="629552"/>
                          </a:lnTo>
                          <a:lnTo>
                            <a:pt x="40633" y="647030"/>
                          </a:lnTo>
                          <a:lnTo>
                            <a:pt x="24930" y="664774"/>
                          </a:lnTo>
                          <a:lnTo>
                            <a:pt x="13751" y="652708"/>
                          </a:lnTo>
                          <a:close/>
                          <a:moveTo>
                            <a:pt x="46311" y="688284"/>
                          </a:moveTo>
                          <a:lnTo>
                            <a:pt x="30253" y="670807"/>
                          </a:lnTo>
                          <a:lnTo>
                            <a:pt x="45957" y="653063"/>
                          </a:lnTo>
                          <a:lnTo>
                            <a:pt x="62015" y="670540"/>
                          </a:lnTo>
                          <a:lnTo>
                            <a:pt x="46311" y="688284"/>
                          </a:lnTo>
                          <a:close/>
                          <a:moveTo>
                            <a:pt x="51369" y="647030"/>
                          </a:moveTo>
                          <a:lnTo>
                            <a:pt x="67072" y="629286"/>
                          </a:lnTo>
                          <a:lnTo>
                            <a:pt x="77452" y="640553"/>
                          </a:lnTo>
                          <a:lnTo>
                            <a:pt x="77541" y="653063"/>
                          </a:lnTo>
                          <a:lnTo>
                            <a:pt x="67427" y="664508"/>
                          </a:lnTo>
                          <a:lnTo>
                            <a:pt x="51369" y="647030"/>
                          </a:lnTo>
                          <a:close/>
                          <a:moveTo>
                            <a:pt x="72838" y="670363"/>
                          </a:moveTo>
                          <a:lnTo>
                            <a:pt x="77629" y="664951"/>
                          </a:lnTo>
                          <a:lnTo>
                            <a:pt x="77718" y="675686"/>
                          </a:lnTo>
                          <a:lnTo>
                            <a:pt x="72838" y="67036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3" name="Freeform: Shape 1612">
                      <a:extLst>
                        <a:ext uri="{FF2B5EF4-FFF2-40B4-BE49-F238E27FC236}">
                          <a16:creationId xmlns:a16="http://schemas.microsoft.com/office/drawing/2014/main" id="{5FCAC064-4A9B-4862-A1FA-6CC7000FB52F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185780" y="2444049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41" name="Graphic 1">
                    <a:extLst>
                      <a:ext uri="{FF2B5EF4-FFF2-40B4-BE49-F238E27FC236}">
                        <a16:creationId xmlns:a16="http://schemas.microsoft.com/office/drawing/2014/main" id="{0455AF9D-A0B7-4367-AE71-4E34298F8296}"/>
                      </a:ext>
                    </a:extLst>
                  </p:cNvPr>
                  <p:cNvGrpSpPr/>
                  <p:nvPr/>
                </p:nvGrpSpPr>
                <p:grpSpPr>
                  <a:xfrm>
                    <a:off x="4255690" y="2443140"/>
                    <a:ext cx="38425" cy="689242"/>
                    <a:chOff x="4255690" y="2443140"/>
                    <a:chExt cx="38425" cy="689242"/>
                  </a:xfrm>
                  <a:solidFill>
                    <a:srgbClr val="E0DCD1"/>
                  </a:solidFill>
                </p:grpSpPr>
                <p:sp>
                  <p:nvSpPr>
                    <p:cNvPr id="1610" name="Freeform: Shape 1609">
                      <a:extLst>
                        <a:ext uri="{FF2B5EF4-FFF2-40B4-BE49-F238E27FC236}">
                          <a16:creationId xmlns:a16="http://schemas.microsoft.com/office/drawing/2014/main" id="{1CA64215-86FF-4F9B-90D0-1FE9440EDCC2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258799" y="2443428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1" name="Freeform: Shape 1610">
                      <a:extLst>
                        <a:ext uri="{FF2B5EF4-FFF2-40B4-BE49-F238E27FC236}">
                          <a16:creationId xmlns:a16="http://schemas.microsoft.com/office/drawing/2014/main" id="{F4302E98-5083-4045-B91D-43778FB3023C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283109" y="2443162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42" name="Graphic 1">
                    <a:extLst>
                      <a:ext uri="{FF2B5EF4-FFF2-40B4-BE49-F238E27FC236}">
                        <a16:creationId xmlns:a16="http://schemas.microsoft.com/office/drawing/2014/main" id="{E4E478E6-182F-4B7E-A479-89C8FB487BB7}"/>
                      </a:ext>
                    </a:extLst>
                  </p:cNvPr>
                  <p:cNvGrpSpPr/>
                  <p:nvPr/>
                </p:nvGrpSpPr>
                <p:grpSpPr>
                  <a:xfrm>
                    <a:off x="4211156" y="2459031"/>
                    <a:ext cx="31142" cy="658121"/>
                    <a:chOff x="4211156" y="2459031"/>
                    <a:chExt cx="31142" cy="658121"/>
                  </a:xfrm>
                  <a:solidFill>
                    <a:srgbClr val="E0DCD1"/>
                  </a:solidFill>
                </p:grpSpPr>
                <p:sp>
                  <p:nvSpPr>
                    <p:cNvPr id="1596" name="Freeform: Shape 1595">
                      <a:extLst>
                        <a:ext uri="{FF2B5EF4-FFF2-40B4-BE49-F238E27FC236}">
                          <a16:creationId xmlns:a16="http://schemas.microsoft.com/office/drawing/2014/main" id="{9A66CA52-42E6-46A9-B4F0-7266E87C8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156" y="2459031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6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" name="Freeform: Shape 1596">
                      <a:extLst>
                        <a:ext uri="{FF2B5EF4-FFF2-40B4-BE49-F238E27FC236}">
                          <a16:creationId xmlns:a16="http://schemas.microsoft.com/office/drawing/2014/main" id="{EF4E6B6D-FED7-4265-B3AF-EACE756A95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599" y="250773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8" name="Freeform: Shape 1597">
                      <a:extLst>
                        <a:ext uri="{FF2B5EF4-FFF2-40B4-BE49-F238E27FC236}">
                          <a16:creationId xmlns:a16="http://schemas.microsoft.com/office/drawing/2014/main" id="{C60BB5F4-B8D6-4714-94FD-A6178E1EC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1954" y="2556356"/>
                      <a:ext cx="25464" cy="25464"/>
                    </a:xfrm>
                    <a:custGeom>
                      <a:avLst/>
                      <a:gdLst>
                        <a:gd name="connsiteX0" fmla="*/ 25464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4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4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6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4" y="5590"/>
                            <a:pt x="25464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" name="Freeform: Shape 1598">
                      <a:extLst>
                        <a:ext uri="{FF2B5EF4-FFF2-40B4-BE49-F238E27FC236}">
                          <a16:creationId xmlns:a16="http://schemas.microsoft.com/office/drawing/2014/main" id="{8E9EA00A-F47C-44DF-B816-4F475682F5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2398" y="2605063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3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0" name="Freeform: Shape 1599">
                      <a:extLst>
                        <a:ext uri="{FF2B5EF4-FFF2-40B4-BE49-F238E27FC236}">
                          <a16:creationId xmlns:a16="http://schemas.microsoft.com/office/drawing/2014/main" id="{C4591117-35EA-4BFE-AFB1-8753F712F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2841" y="2653681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1" name="Freeform: Shape 1600">
                      <a:extLst>
                        <a:ext uri="{FF2B5EF4-FFF2-40B4-BE49-F238E27FC236}">
                          <a16:creationId xmlns:a16="http://schemas.microsoft.com/office/drawing/2014/main" id="{BB927396-6BA3-413B-97E9-8A93B37489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3285" y="270238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3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" name="Freeform: Shape 1601">
                      <a:extLst>
                        <a:ext uri="{FF2B5EF4-FFF2-40B4-BE49-F238E27FC236}">
                          <a16:creationId xmlns:a16="http://schemas.microsoft.com/office/drawing/2014/main" id="{AF368358-808E-43D5-A350-00FAD7858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3729" y="2751006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" name="Freeform: Shape 1602">
                      <a:extLst>
                        <a:ext uri="{FF2B5EF4-FFF2-40B4-BE49-F238E27FC236}">
                          <a16:creationId xmlns:a16="http://schemas.microsoft.com/office/drawing/2014/main" id="{A30BE304-0F49-4BE7-AF6E-7389363BA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4172" y="2799713"/>
                      <a:ext cx="25464" cy="25464"/>
                    </a:xfrm>
                    <a:custGeom>
                      <a:avLst/>
                      <a:gdLst>
                        <a:gd name="connsiteX0" fmla="*/ 25464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4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4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4" y="5502"/>
                            <a:pt x="25464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4" name="Freeform: Shape 1603">
                      <a:extLst>
                        <a:ext uri="{FF2B5EF4-FFF2-40B4-BE49-F238E27FC236}">
                          <a16:creationId xmlns:a16="http://schemas.microsoft.com/office/drawing/2014/main" id="{8911A479-73A0-478A-B4D3-2F039A9F1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4616" y="2848331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5" name="Freeform: Shape 1604">
                      <a:extLst>
                        <a:ext uri="{FF2B5EF4-FFF2-40B4-BE49-F238E27FC236}">
                          <a16:creationId xmlns:a16="http://schemas.microsoft.com/office/drawing/2014/main" id="{28648323-AB7C-452F-A1E1-33F99E0F0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059" y="2897038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375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6" name="Freeform: Shape 1605">
                      <a:extLst>
                        <a:ext uri="{FF2B5EF4-FFF2-40B4-BE49-F238E27FC236}">
                          <a16:creationId xmlns:a16="http://schemas.microsoft.com/office/drawing/2014/main" id="{75A71ABC-9FFA-47C0-B8B1-1B73AABDAB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503" y="2945656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7" name="Freeform: Shape 1606">
                      <a:extLst>
                        <a:ext uri="{FF2B5EF4-FFF2-40B4-BE49-F238E27FC236}">
                          <a16:creationId xmlns:a16="http://schemas.microsoft.com/office/drawing/2014/main" id="{6D75077D-AA58-42D3-A474-9512F5AABB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7" y="2994360"/>
                      <a:ext cx="25464" cy="25467"/>
                    </a:xfrm>
                    <a:custGeom>
                      <a:avLst/>
                      <a:gdLst>
                        <a:gd name="connsiteX0" fmla="*/ 25463 w 25464"/>
                        <a:gd name="connsiteY0" fmla="*/ 12602 h 25467"/>
                        <a:gd name="connsiteX1" fmla="*/ 12865 w 25464"/>
                        <a:gd name="connsiteY1" fmla="*/ 25466 h 25467"/>
                        <a:gd name="connsiteX2" fmla="*/ 1 w 25464"/>
                        <a:gd name="connsiteY2" fmla="*/ 12868 h 25467"/>
                        <a:gd name="connsiteX3" fmla="*/ 12599 w 25464"/>
                        <a:gd name="connsiteY3" fmla="*/ 4 h 25467"/>
                        <a:gd name="connsiteX4" fmla="*/ 25463 w 25464"/>
                        <a:gd name="connsiteY4" fmla="*/ 12602 h 25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7">
                          <a:moveTo>
                            <a:pt x="25463" y="12602"/>
                          </a:moveTo>
                          <a:cubicBezTo>
                            <a:pt x="25552" y="19611"/>
                            <a:pt x="19874" y="25378"/>
                            <a:pt x="12865" y="25466"/>
                          </a:cubicBezTo>
                          <a:cubicBezTo>
                            <a:pt x="5857" y="25555"/>
                            <a:pt x="90" y="19877"/>
                            <a:pt x="1" y="12868"/>
                          </a:cubicBezTo>
                          <a:cubicBezTo>
                            <a:pt x="-88" y="5860"/>
                            <a:pt x="5590" y="93"/>
                            <a:pt x="12599" y="4"/>
                          </a:cubicBezTo>
                          <a:cubicBezTo>
                            <a:pt x="19608" y="-174"/>
                            <a:pt x="25375" y="5505"/>
                            <a:pt x="25463" y="12602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8" name="Freeform: Shape 1607">
                      <a:extLst>
                        <a:ext uri="{FF2B5EF4-FFF2-40B4-BE49-F238E27FC236}">
                          <a16:creationId xmlns:a16="http://schemas.microsoft.com/office/drawing/2014/main" id="{A6DA6C55-9A57-45E8-A577-17FA2BD2B0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6390" y="3042981"/>
                      <a:ext cx="25464" cy="25464"/>
                    </a:xfrm>
                    <a:custGeom>
                      <a:avLst/>
                      <a:gdLst>
                        <a:gd name="connsiteX0" fmla="*/ 25464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4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4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4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9" name="Freeform: Shape 1608">
                      <a:extLst>
                        <a:ext uri="{FF2B5EF4-FFF2-40B4-BE49-F238E27FC236}">
                          <a16:creationId xmlns:a16="http://schemas.microsoft.com/office/drawing/2014/main" id="{23A55F62-8A22-448C-AA7F-76DA678D57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6834" y="3091685"/>
                      <a:ext cx="25464" cy="25467"/>
                    </a:xfrm>
                    <a:custGeom>
                      <a:avLst/>
                      <a:gdLst>
                        <a:gd name="connsiteX0" fmla="*/ 25463 w 25464"/>
                        <a:gd name="connsiteY0" fmla="*/ 12602 h 25467"/>
                        <a:gd name="connsiteX1" fmla="*/ 12865 w 25464"/>
                        <a:gd name="connsiteY1" fmla="*/ 25466 h 25467"/>
                        <a:gd name="connsiteX2" fmla="*/ 1 w 25464"/>
                        <a:gd name="connsiteY2" fmla="*/ 12868 h 25467"/>
                        <a:gd name="connsiteX3" fmla="*/ 12599 w 25464"/>
                        <a:gd name="connsiteY3" fmla="*/ 4 h 25467"/>
                        <a:gd name="connsiteX4" fmla="*/ 25463 w 25464"/>
                        <a:gd name="connsiteY4" fmla="*/ 12602 h 25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7">
                          <a:moveTo>
                            <a:pt x="25463" y="12602"/>
                          </a:moveTo>
                          <a:cubicBezTo>
                            <a:pt x="25552" y="19611"/>
                            <a:pt x="19874" y="25378"/>
                            <a:pt x="12865" y="25466"/>
                          </a:cubicBezTo>
                          <a:cubicBezTo>
                            <a:pt x="5857" y="25555"/>
                            <a:pt x="90" y="19877"/>
                            <a:pt x="1" y="12868"/>
                          </a:cubicBezTo>
                          <a:cubicBezTo>
                            <a:pt x="-88" y="5860"/>
                            <a:pt x="5590" y="93"/>
                            <a:pt x="12599" y="4"/>
                          </a:cubicBezTo>
                          <a:cubicBezTo>
                            <a:pt x="19608" y="-174"/>
                            <a:pt x="25375" y="5505"/>
                            <a:pt x="25463" y="12602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34CB02D5-FBEF-4FB5-B881-52CFF925EAD1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373162" y="2442363"/>
                    <a:ext cx="7896" cy="688933"/>
                  </a:xfrm>
                  <a:custGeom>
                    <a:avLst/>
                    <a:gdLst>
                      <a:gd name="connsiteX0" fmla="*/ 0 w 7896"/>
                      <a:gd name="connsiteY0" fmla="*/ 0 h 688933"/>
                      <a:gd name="connsiteX1" fmla="*/ 7897 w 7896"/>
                      <a:gd name="connsiteY1" fmla="*/ 0 h 688933"/>
                      <a:gd name="connsiteX2" fmla="*/ 7897 w 7896"/>
                      <a:gd name="connsiteY2" fmla="*/ 688933 h 688933"/>
                      <a:gd name="connsiteX3" fmla="*/ 0 w 7896"/>
                      <a:gd name="connsiteY3" fmla="*/ 688933 h 688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96" h="688933">
                        <a:moveTo>
                          <a:pt x="0" y="0"/>
                        </a:moveTo>
                        <a:lnTo>
                          <a:pt x="7897" y="0"/>
                        </a:lnTo>
                        <a:lnTo>
                          <a:pt x="7897" y="688933"/>
                        </a:lnTo>
                        <a:lnTo>
                          <a:pt x="0" y="68893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032EF740-649C-4101-ADE7-E29DD13FF206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493560" y="2441299"/>
                    <a:ext cx="7896" cy="688933"/>
                  </a:xfrm>
                  <a:custGeom>
                    <a:avLst/>
                    <a:gdLst>
                      <a:gd name="connsiteX0" fmla="*/ 0 w 7896"/>
                      <a:gd name="connsiteY0" fmla="*/ 0 h 688933"/>
                      <a:gd name="connsiteX1" fmla="*/ 7896 w 7896"/>
                      <a:gd name="connsiteY1" fmla="*/ 0 h 688933"/>
                      <a:gd name="connsiteX2" fmla="*/ 7896 w 7896"/>
                      <a:gd name="connsiteY2" fmla="*/ 688933 h 688933"/>
                      <a:gd name="connsiteX3" fmla="*/ 0 w 7896"/>
                      <a:gd name="connsiteY3" fmla="*/ 688933 h 688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96" h="688933">
                        <a:moveTo>
                          <a:pt x="0" y="0"/>
                        </a:moveTo>
                        <a:lnTo>
                          <a:pt x="7896" y="0"/>
                        </a:lnTo>
                        <a:lnTo>
                          <a:pt x="7896" y="688933"/>
                        </a:lnTo>
                        <a:lnTo>
                          <a:pt x="0" y="68893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A037CE3A-9513-414B-AE0D-83B5BCFAEC77}"/>
                      </a:ext>
                    </a:extLst>
                  </p:cNvPr>
                  <p:cNvSpPr/>
                  <p:nvPr/>
                </p:nvSpPr>
                <p:spPr>
                  <a:xfrm>
                    <a:off x="4292956" y="2462226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14C5FF2F-B7A6-4D77-8F43-4256258C527E}"/>
                      </a:ext>
                    </a:extLst>
                  </p:cNvPr>
                  <p:cNvSpPr/>
                  <p:nvPr/>
                </p:nvSpPr>
                <p:spPr>
                  <a:xfrm>
                    <a:off x="4293400" y="2510844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8613F397-5853-4013-9E2A-574D41630D25}"/>
                      </a:ext>
                    </a:extLst>
                  </p:cNvPr>
                  <p:cNvSpPr/>
                  <p:nvPr/>
                </p:nvSpPr>
                <p:spPr>
                  <a:xfrm>
                    <a:off x="4293843" y="2559551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0F1169F5-97BB-4F97-9F66-487EECADFCC0}"/>
                      </a:ext>
                    </a:extLst>
                  </p:cNvPr>
                  <p:cNvSpPr/>
                  <p:nvPr/>
                </p:nvSpPr>
                <p:spPr>
                  <a:xfrm>
                    <a:off x="4294287" y="2608169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38B36E93-209D-47B8-80C2-08639DE15033}"/>
                      </a:ext>
                    </a:extLst>
                  </p:cNvPr>
                  <p:cNvSpPr/>
                  <p:nvPr/>
                </p:nvSpPr>
                <p:spPr>
                  <a:xfrm>
                    <a:off x="4294730" y="2656876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D772D43F-3436-4EA3-B318-311E11B0F034}"/>
                      </a:ext>
                    </a:extLst>
                  </p:cNvPr>
                  <p:cNvSpPr/>
                  <p:nvPr/>
                </p:nvSpPr>
                <p:spPr>
                  <a:xfrm>
                    <a:off x="4295174" y="2705494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BA8BF267-A1FF-4EFB-926A-AFE032CA1892}"/>
                      </a:ext>
                    </a:extLst>
                  </p:cNvPr>
                  <p:cNvSpPr/>
                  <p:nvPr/>
                </p:nvSpPr>
                <p:spPr>
                  <a:xfrm>
                    <a:off x="4295618" y="2754112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6F4F36E9-B427-4A22-9AC1-2DE82A4557D3}"/>
                      </a:ext>
                    </a:extLst>
                  </p:cNvPr>
                  <p:cNvSpPr/>
                  <p:nvPr/>
                </p:nvSpPr>
                <p:spPr>
                  <a:xfrm>
                    <a:off x="4296061" y="2802819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39 h 17300"/>
                      <a:gd name="connsiteX7" fmla="*/ 71685 w 71685"/>
                      <a:gd name="connsiteY7" fmla="*/ 8339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685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09FBABE0-C73B-40BD-9400-FC0023590BDA}"/>
                      </a:ext>
                    </a:extLst>
                  </p:cNvPr>
                  <p:cNvSpPr/>
                  <p:nvPr/>
                </p:nvSpPr>
                <p:spPr>
                  <a:xfrm>
                    <a:off x="4296505" y="2851437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870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58BC977E-B581-4CF3-80CB-48C0BABD474C}"/>
                      </a:ext>
                    </a:extLst>
                  </p:cNvPr>
                  <p:cNvSpPr/>
                  <p:nvPr/>
                </p:nvSpPr>
                <p:spPr>
                  <a:xfrm>
                    <a:off x="4296859" y="2900144"/>
                    <a:ext cx="71686" cy="17300"/>
                  </a:xfrm>
                  <a:custGeom>
                    <a:avLst/>
                    <a:gdLst>
                      <a:gd name="connsiteX0" fmla="*/ 63346 w 71686"/>
                      <a:gd name="connsiteY0" fmla="*/ 16768 h 17300"/>
                      <a:gd name="connsiteX1" fmla="*/ 8428 w 71686"/>
                      <a:gd name="connsiteY1" fmla="*/ 17300 h 17300"/>
                      <a:gd name="connsiteX2" fmla="*/ 0 w 71686"/>
                      <a:gd name="connsiteY2" fmla="*/ 8960 h 17300"/>
                      <a:gd name="connsiteX3" fmla="*/ 0 w 71686"/>
                      <a:gd name="connsiteY3" fmla="*/ 8960 h 17300"/>
                      <a:gd name="connsiteX4" fmla="*/ 8340 w 71686"/>
                      <a:gd name="connsiteY4" fmla="*/ 532 h 17300"/>
                      <a:gd name="connsiteX5" fmla="*/ 63257 w 71686"/>
                      <a:gd name="connsiteY5" fmla="*/ 0 h 17300"/>
                      <a:gd name="connsiteX6" fmla="*/ 71685 w 71686"/>
                      <a:gd name="connsiteY6" fmla="*/ 8339 h 17300"/>
                      <a:gd name="connsiteX7" fmla="*/ 71685 w 71686"/>
                      <a:gd name="connsiteY7" fmla="*/ 8339 h 17300"/>
                      <a:gd name="connsiteX8" fmla="*/ 63346 w 71686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6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774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CC0279D9-9C99-45EC-8CFE-F73B4DB746C3}"/>
                      </a:ext>
                    </a:extLst>
                  </p:cNvPr>
                  <p:cNvSpPr/>
                  <p:nvPr/>
                </p:nvSpPr>
                <p:spPr>
                  <a:xfrm>
                    <a:off x="4297303" y="2948762"/>
                    <a:ext cx="71686" cy="17300"/>
                  </a:xfrm>
                  <a:custGeom>
                    <a:avLst/>
                    <a:gdLst>
                      <a:gd name="connsiteX0" fmla="*/ 63345 w 71686"/>
                      <a:gd name="connsiteY0" fmla="*/ 16768 h 17300"/>
                      <a:gd name="connsiteX1" fmla="*/ 8428 w 71686"/>
                      <a:gd name="connsiteY1" fmla="*/ 17300 h 17300"/>
                      <a:gd name="connsiteX2" fmla="*/ 0 w 71686"/>
                      <a:gd name="connsiteY2" fmla="*/ 8961 h 17300"/>
                      <a:gd name="connsiteX3" fmla="*/ 0 w 71686"/>
                      <a:gd name="connsiteY3" fmla="*/ 8961 h 17300"/>
                      <a:gd name="connsiteX4" fmla="*/ 8339 w 71686"/>
                      <a:gd name="connsiteY4" fmla="*/ 532 h 17300"/>
                      <a:gd name="connsiteX5" fmla="*/ 63257 w 71686"/>
                      <a:gd name="connsiteY5" fmla="*/ 0 h 17300"/>
                      <a:gd name="connsiteX6" fmla="*/ 71685 w 71686"/>
                      <a:gd name="connsiteY6" fmla="*/ 8340 h 17300"/>
                      <a:gd name="connsiteX7" fmla="*/ 71685 w 71686"/>
                      <a:gd name="connsiteY7" fmla="*/ 8340 h 17300"/>
                      <a:gd name="connsiteX8" fmla="*/ 63345 w 71686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6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39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774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CCB5612C-BF9F-4FF7-839A-6C6D1D50E703}"/>
                      </a:ext>
                    </a:extLst>
                  </p:cNvPr>
                  <p:cNvSpPr/>
                  <p:nvPr/>
                </p:nvSpPr>
                <p:spPr>
                  <a:xfrm>
                    <a:off x="4297747" y="2997469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3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40" y="533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679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C59B23CA-0DEE-481E-981C-49D3980F802F}"/>
                      </a:ext>
                    </a:extLst>
                  </p:cNvPr>
                  <p:cNvSpPr/>
                  <p:nvPr/>
                </p:nvSpPr>
                <p:spPr>
                  <a:xfrm>
                    <a:off x="4298190" y="3046087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8" name="Freeform: Shape 1557">
                    <a:extLst>
                      <a:ext uri="{FF2B5EF4-FFF2-40B4-BE49-F238E27FC236}">
                        <a16:creationId xmlns:a16="http://schemas.microsoft.com/office/drawing/2014/main" id="{DF98A413-7EFC-45F6-BA3E-2FF0E91C74D4}"/>
                      </a:ext>
                    </a:extLst>
                  </p:cNvPr>
                  <p:cNvSpPr/>
                  <p:nvPr/>
                </p:nvSpPr>
                <p:spPr>
                  <a:xfrm>
                    <a:off x="4298634" y="3094794"/>
                    <a:ext cx="71685" cy="17300"/>
                  </a:xfrm>
                  <a:custGeom>
                    <a:avLst/>
                    <a:gdLst>
                      <a:gd name="connsiteX0" fmla="*/ 63345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3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5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40" y="533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8DA62F92-3999-4457-9622-27932C8EB941}"/>
                      </a:ext>
                    </a:extLst>
                  </p:cNvPr>
                  <p:cNvSpPr/>
                  <p:nvPr/>
                </p:nvSpPr>
                <p:spPr>
                  <a:xfrm>
                    <a:off x="4394273" y="2441376"/>
                    <a:ext cx="85880" cy="689703"/>
                  </a:xfrm>
                  <a:custGeom>
                    <a:avLst/>
                    <a:gdLst>
                      <a:gd name="connsiteX0" fmla="*/ 71685 w 85880"/>
                      <a:gd name="connsiteY0" fmla="*/ 89 h 689703"/>
                      <a:gd name="connsiteX1" fmla="*/ 71685 w 85880"/>
                      <a:gd name="connsiteY1" fmla="*/ 1686 h 689703"/>
                      <a:gd name="connsiteX2" fmla="*/ 61571 w 85880"/>
                      <a:gd name="connsiteY2" fmla="*/ 13131 h 689703"/>
                      <a:gd name="connsiteX3" fmla="*/ 49771 w 85880"/>
                      <a:gd name="connsiteY3" fmla="*/ 355 h 689703"/>
                      <a:gd name="connsiteX4" fmla="*/ 30519 w 85880"/>
                      <a:gd name="connsiteY4" fmla="*/ 532 h 689703"/>
                      <a:gd name="connsiteX5" fmla="*/ 18986 w 85880"/>
                      <a:gd name="connsiteY5" fmla="*/ 13574 h 689703"/>
                      <a:gd name="connsiteX6" fmla="*/ 7896 w 85880"/>
                      <a:gd name="connsiteY6" fmla="*/ 1508 h 689703"/>
                      <a:gd name="connsiteX7" fmla="*/ 7896 w 85880"/>
                      <a:gd name="connsiteY7" fmla="*/ 798 h 689703"/>
                      <a:gd name="connsiteX8" fmla="*/ 0 w 85880"/>
                      <a:gd name="connsiteY8" fmla="*/ 887 h 689703"/>
                      <a:gd name="connsiteX9" fmla="*/ 6210 w 85880"/>
                      <a:gd name="connsiteY9" fmla="*/ 689704 h 689703"/>
                      <a:gd name="connsiteX10" fmla="*/ 14106 w 85880"/>
                      <a:gd name="connsiteY10" fmla="*/ 689615 h 689703"/>
                      <a:gd name="connsiteX11" fmla="*/ 14106 w 85880"/>
                      <a:gd name="connsiteY11" fmla="*/ 689171 h 689703"/>
                      <a:gd name="connsiteX12" fmla="*/ 25019 w 85880"/>
                      <a:gd name="connsiteY12" fmla="*/ 676839 h 689703"/>
                      <a:gd name="connsiteX13" fmla="*/ 36552 w 85880"/>
                      <a:gd name="connsiteY13" fmla="*/ 689349 h 689703"/>
                      <a:gd name="connsiteX14" fmla="*/ 56337 w 85880"/>
                      <a:gd name="connsiteY14" fmla="*/ 689171 h 689703"/>
                      <a:gd name="connsiteX15" fmla="*/ 67604 w 85880"/>
                      <a:gd name="connsiteY15" fmla="*/ 676396 h 689703"/>
                      <a:gd name="connsiteX16" fmla="*/ 77984 w 85880"/>
                      <a:gd name="connsiteY16" fmla="*/ 687663 h 689703"/>
                      <a:gd name="connsiteX17" fmla="*/ 77984 w 85880"/>
                      <a:gd name="connsiteY17" fmla="*/ 688905 h 689703"/>
                      <a:gd name="connsiteX18" fmla="*/ 85880 w 85880"/>
                      <a:gd name="connsiteY18" fmla="*/ 688817 h 689703"/>
                      <a:gd name="connsiteX19" fmla="*/ 79670 w 85880"/>
                      <a:gd name="connsiteY19" fmla="*/ 0 h 689703"/>
                      <a:gd name="connsiteX20" fmla="*/ 71685 w 85880"/>
                      <a:gd name="connsiteY20" fmla="*/ 89 h 689703"/>
                      <a:gd name="connsiteX21" fmla="*/ 71774 w 85880"/>
                      <a:gd name="connsiteY21" fmla="*/ 13574 h 689703"/>
                      <a:gd name="connsiteX22" fmla="*/ 71862 w 85880"/>
                      <a:gd name="connsiteY22" fmla="*/ 24309 h 689703"/>
                      <a:gd name="connsiteX23" fmla="*/ 66983 w 85880"/>
                      <a:gd name="connsiteY23" fmla="*/ 18986 h 689703"/>
                      <a:gd name="connsiteX24" fmla="*/ 71774 w 85880"/>
                      <a:gd name="connsiteY24" fmla="*/ 13574 h 689703"/>
                      <a:gd name="connsiteX25" fmla="*/ 28656 w 85880"/>
                      <a:gd name="connsiteY25" fmla="*/ 484673 h 689703"/>
                      <a:gd name="connsiteX26" fmla="*/ 44360 w 85880"/>
                      <a:gd name="connsiteY26" fmla="*/ 466930 h 689703"/>
                      <a:gd name="connsiteX27" fmla="*/ 60418 w 85880"/>
                      <a:gd name="connsiteY27" fmla="*/ 484407 h 689703"/>
                      <a:gd name="connsiteX28" fmla="*/ 44714 w 85880"/>
                      <a:gd name="connsiteY28" fmla="*/ 502151 h 689703"/>
                      <a:gd name="connsiteX29" fmla="*/ 28656 w 85880"/>
                      <a:gd name="connsiteY29" fmla="*/ 484673 h 689703"/>
                      <a:gd name="connsiteX30" fmla="*/ 59619 w 85880"/>
                      <a:gd name="connsiteY30" fmla="*/ 530187 h 689703"/>
                      <a:gd name="connsiteX31" fmla="*/ 45069 w 85880"/>
                      <a:gd name="connsiteY31" fmla="*/ 546600 h 689703"/>
                      <a:gd name="connsiteX32" fmla="*/ 30253 w 85880"/>
                      <a:gd name="connsiteY32" fmla="*/ 530453 h 689703"/>
                      <a:gd name="connsiteX33" fmla="*/ 44803 w 85880"/>
                      <a:gd name="connsiteY33" fmla="*/ 514040 h 689703"/>
                      <a:gd name="connsiteX34" fmla="*/ 59619 w 85880"/>
                      <a:gd name="connsiteY34" fmla="*/ 530187 h 689703"/>
                      <a:gd name="connsiteX35" fmla="*/ 28213 w 85880"/>
                      <a:gd name="connsiteY35" fmla="*/ 437475 h 689703"/>
                      <a:gd name="connsiteX36" fmla="*/ 43916 w 85880"/>
                      <a:gd name="connsiteY36" fmla="*/ 419731 h 689703"/>
                      <a:gd name="connsiteX37" fmla="*/ 59974 w 85880"/>
                      <a:gd name="connsiteY37" fmla="*/ 437209 h 689703"/>
                      <a:gd name="connsiteX38" fmla="*/ 44271 w 85880"/>
                      <a:gd name="connsiteY38" fmla="*/ 454952 h 689703"/>
                      <a:gd name="connsiteX39" fmla="*/ 28213 w 85880"/>
                      <a:gd name="connsiteY39" fmla="*/ 437475 h 689703"/>
                      <a:gd name="connsiteX40" fmla="*/ 27769 w 85880"/>
                      <a:gd name="connsiteY40" fmla="*/ 390276 h 689703"/>
                      <a:gd name="connsiteX41" fmla="*/ 43472 w 85880"/>
                      <a:gd name="connsiteY41" fmla="*/ 372532 h 689703"/>
                      <a:gd name="connsiteX42" fmla="*/ 59531 w 85880"/>
                      <a:gd name="connsiteY42" fmla="*/ 390010 h 689703"/>
                      <a:gd name="connsiteX43" fmla="*/ 43827 w 85880"/>
                      <a:gd name="connsiteY43" fmla="*/ 407754 h 689703"/>
                      <a:gd name="connsiteX44" fmla="*/ 27769 w 85880"/>
                      <a:gd name="connsiteY44" fmla="*/ 390276 h 689703"/>
                      <a:gd name="connsiteX45" fmla="*/ 29188 w 85880"/>
                      <a:gd name="connsiteY45" fmla="*/ 345029 h 689703"/>
                      <a:gd name="connsiteX46" fmla="*/ 43117 w 85880"/>
                      <a:gd name="connsiteY46" fmla="*/ 329326 h 689703"/>
                      <a:gd name="connsiteX47" fmla="*/ 57313 w 85880"/>
                      <a:gd name="connsiteY47" fmla="*/ 344763 h 689703"/>
                      <a:gd name="connsiteX48" fmla="*/ 43384 w 85880"/>
                      <a:gd name="connsiteY48" fmla="*/ 360466 h 689703"/>
                      <a:gd name="connsiteX49" fmla="*/ 29188 w 85880"/>
                      <a:gd name="connsiteY49" fmla="*/ 345029 h 689703"/>
                      <a:gd name="connsiteX50" fmla="*/ 26970 w 85880"/>
                      <a:gd name="connsiteY50" fmla="*/ 299871 h 689703"/>
                      <a:gd name="connsiteX51" fmla="*/ 42674 w 85880"/>
                      <a:gd name="connsiteY51" fmla="*/ 282127 h 689703"/>
                      <a:gd name="connsiteX52" fmla="*/ 58732 w 85880"/>
                      <a:gd name="connsiteY52" fmla="*/ 299605 h 689703"/>
                      <a:gd name="connsiteX53" fmla="*/ 43029 w 85880"/>
                      <a:gd name="connsiteY53" fmla="*/ 317349 h 689703"/>
                      <a:gd name="connsiteX54" fmla="*/ 26970 w 85880"/>
                      <a:gd name="connsiteY54" fmla="*/ 299871 h 689703"/>
                      <a:gd name="connsiteX55" fmla="*/ 26527 w 85880"/>
                      <a:gd name="connsiteY55" fmla="*/ 252673 h 689703"/>
                      <a:gd name="connsiteX56" fmla="*/ 42230 w 85880"/>
                      <a:gd name="connsiteY56" fmla="*/ 234929 h 689703"/>
                      <a:gd name="connsiteX57" fmla="*/ 58289 w 85880"/>
                      <a:gd name="connsiteY57" fmla="*/ 252406 h 689703"/>
                      <a:gd name="connsiteX58" fmla="*/ 42585 w 85880"/>
                      <a:gd name="connsiteY58" fmla="*/ 270150 h 689703"/>
                      <a:gd name="connsiteX59" fmla="*/ 26527 w 85880"/>
                      <a:gd name="connsiteY59" fmla="*/ 252673 h 689703"/>
                      <a:gd name="connsiteX60" fmla="*/ 26083 w 85880"/>
                      <a:gd name="connsiteY60" fmla="*/ 205474 h 689703"/>
                      <a:gd name="connsiteX61" fmla="*/ 41787 w 85880"/>
                      <a:gd name="connsiteY61" fmla="*/ 187730 h 689703"/>
                      <a:gd name="connsiteX62" fmla="*/ 57845 w 85880"/>
                      <a:gd name="connsiteY62" fmla="*/ 205208 h 689703"/>
                      <a:gd name="connsiteX63" fmla="*/ 42142 w 85880"/>
                      <a:gd name="connsiteY63" fmla="*/ 222952 h 689703"/>
                      <a:gd name="connsiteX64" fmla="*/ 26083 w 85880"/>
                      <a:gd name="connsiteY64" fmla="*/ 205474 h 689703"/>
                      <a:gd name="connsiteX65" fmla="*/ 26882 w 85880"/>
                      <a:gd name="connsiteY65" fmla="*/ 159606 h 689703"/>
                      <a:gd name="connsiteX66" fmla="*/ 41432 w 85880"/>
                      <a:gd name="connsiteY66" fmla="*/ 143193 h 689703"/>
                      <a:gd name="connsiteX67" fmla="*/ 56248 w 85880"/>
                      <a:gd name="connsiteY67" fmla="*/ 159340 h 689703"/>
                      <a:gd name="connsiteX68" fmla="*/ 41698 w 85880"/>
                      <a:gd name="connsiteY68" fmla="*/ 175753 h 689703"/>
                      <a:gd name="connsiteX69" fmla="*/ 26882 w 85880"/>
                      <a:gd name="connsiteY69" fmla="*/ 159606 h 689703"/>
                      <a:gd name="connsiteX70" fmla="*/ 25285 w 85880"/>
                      <a:gd name="connsiteY70" fmla="*/ 113827 h 689703"/>
                      <a:gd name="connsiteX71" fmla="*/ 40988 w 85880"/>
                      <a:gd name="connsiteY71" fmla="*/ 96083 h 689703"/>
                      <a:gd name="connsiteX72" fmla="*/ 57046 w 85880"/>
                      <a:gd name="connsiteY72" fmla="*/ 113561 h 689703"/>
                      <a:gd name="connsiteX73" fmla="*/ 41343 w 85880"/>
                      <a:gd name="connsiteY73" fmla="*/ 131305 h 689703"/>
                      <a:gd name="connsiteX74" fmla="*/ 25285 w 85880"/>
                      <a:gd name="connsiteY74" fmla="*/ 113827 h 689703"/>
                      <a:gd name="connsiteX75" fmla="*/ 36020 w 85880"/>
                      <a:gd name="connsiteY75" fmla="*/ 137249 h 689703"/>
                      <a:gd name="connsiteX76" fmla="*/ 21470 w 85880"/>
                      <a:gd name="connsiteY76" fmla="*/ 153662 h 689703"/>
                      <a:gd name="connsiteX77" fmla="*/ 9138 w 85880"/>
                      <a:gd name="connsiteY77" fmla="*/ 140177 h 689703"/>
                      <a:gd name="connsiteX78" fmla="*/ 9049 w 85880"/>
                      <a:gd name="connsiteY78" fmla="*/ 132014 h 689703"/>
                      <a:gd name="connsiteX79" fmla="*/ 19962 w 85880"/>
                      <a:gd name="connsiteY79" fmla="*/ 119682 h 689703"/>
                      <a:gd name="connsiteX80" fmla="*/ 36020 w 85880"/>
                      <a:gd name="connsiteY80" fmla="*/ 137249 h 689703"/>
                      <a:gd name="connsiteX81" fmla="*/ 36375 w 85880"/>
                      <a:gd name="connsiteY81" fmla="*/ 181786 h 689703"/>
                      <a:gd name="connsiteX82" fmla="*/ 20671 w 85880"/>
                      <a:gd name="connsiteY82" fmla="*/ 199530 h 689703"/>
                      <a:gd name="connsiteX83" fmla="*/ 9582 w 85880"/>
                      <a:gd name="connsiteY83" fmla="*/ 187464 h 689703"/>
                      <a:gd name="connsiteX84" fmla="*/ 9493 w 85880"/>
                      <a:gd name="connsiteY84" fmla="*/ 179302 h 689703"/>
                      <a:gd name="connsiteX85" fmla="*/ 21559 w 85880"/>
                      <a:gd name="connsiteY85" fmla="*/ 165639 h 689703"/>
                      <a:gd name="connsiteX86" fmla="*/ 36375 w 85880"/>
                      <a:gd name="connsiteY86" fmla="*/ 181786 h 689703"/>
                      <a:gd name="connsiteX87" fmla="*/ 36818 w 85880"/>
                      <a:gd name="connsiteY87" fmla="*/ 228984 h 689703"/>
                      <a:gd name="connsiteX88" fmla="*/ 21115 w 85880"/>
                      <a:gd name="connsiteY88" fmla="*/ 246728 h 689703"/>
                      <a:gd name="connsiteX89" fmla="*/ 10025 w 85880"/>
                      <a:gd name="connsiteY89" fmla="*/ 234663 h 689703"/>
                      <a:gd name="connsiteX90" fmla="*/ 9937 w 85880"/>
                      <a:gd name="connsiteY90" fmla="*/ 223839 h 689703"/>
                      <a:gd name="connsiteX91" fmla="*/ 20849 w 85880"/>
                      <a:gd name="connsiteY91" fmla="*/ 211507 h 689703"/>
                      <a:gd name="connsiteX92" fmla="*/ 36818 w 85880"/>
                      <a:gd name="connsiteY92" fmla="*/ 228984 h 689703"/>
                      <a:gd name="connsiteX93" fmla="*/ 37262 w 85880"/>
                      <a:gd name="connsiteY93" fmla="*/ 276183 h 689703"/>
                      <a:gd name="connsiteX94" fmla="*/ 21559 w 85880"/>
                      <a:gd name="connsiteY94" fmla="*/ 293927 h 689703"/>
                      <a:gd name="connsiteX95" fmla="*/ 10469 w 85880"/>
                      <a:gd name="connsiteY95" fmla="*/ 281861 h 689703"/>
                      <a:gd name="connsiteX96" fmla="*/ 10380 w 85880"/>
                      <a:gd name="connsiteY96" fmla="*/ 271038 h 689703"/>
                      <a:gd name="connsiteX97" fmla="*/ 21293 w 85880"/>
                      <a:gd name="connsiteY97" fmla="*/ 258705 h 689703"/>
                      <a:gd name="connsiteX98" fmla="*/ 37262 w 85880"/>
                      <a:gd name="connsiteY98" fmla="*/ 276183 h 689703"/>
                      <a:gd name="connsiteX99" fmla="*/ 37706 w 85880"/>
                      <a:gd name="connsiteY99" fmla="*/ 323382 h 689703"/>
                      <a:gd name="connsiteX100" fmla="*/ 23777 w 85880"/>
                      <a:gd name="connsiteY100" fmla="*/ 339085 h 689703"/>
                      <a:gd name="connsiteX101" fmla="*/ 10824 w 85880"/>
                      <a:gd name="connsiteY101" fmla="*/ 324979 h 689703"/>
                      <a:gd name="connsiteX102" fmla="*/ 10735 w 85880"/>
                      <a:gd name="connsiteY102" fmla="*/ 318147 h 689703"/>
                      <a:gd name="connsiteX103" fmla="*/ 21648 w 85880"/>
                      <a:gd name="connsiteY103" fmla="*/ 305815 h 689703"/>
                      <a:gd name="connsiteX104" fmla="*/ 37706 w 85880"/>
                      <a:gd name="connsiteY104" fmla="*/ 323382 h 689703"/>
                      <a:gd name="connsiteX105" fmla="*/ 38060 w 85880"/>
                      <a:gd name="connsiteY105" fmla="*/ 366588 h 689703"/>
                      <a:gd name="connsiteX106" fmla="*/ 22357 w 85880"/>
                      <a:gd name="connsiteY106" fmla="*/ 384332 h 689703"/>
                      <a:gd name="connsiteX107" fmla="*/ 11267 w 85880"/>
                      <a:gd name="connsiteY107" fmla="*/ 372266 h 689703"/>
                      <a:gd name="connsiteX108" fmla="*/ 11178 w 85880"/>
                      <a:gd name="connsiteY108" fmla="*/ 365435 h 689703"/>
                      <a:gd name="connsiteX109" fmla="*/ 23866 w 85880"/>
                      <a:gd name="connsiteY109" fmla="*/ 351062 h 689703"/>
                      <a:gd name="connsiteX110" fmla="*/ 38060 w 85880"/>
                      <a:gd name="connsiteY110" fmla="*/ 366588 h 689703"/>
                      <a:gd name="connsiteX111" fmla="*/ 38504 w 85880"/>
                      <a:gd name="connsiteY111" fmla="*/ 413787 h 689703"/>
                      <a:gd name="connsiteX112" fmla="*/ 22801 w 85880"/>
                      <a:gd name="connsiteY112" fmla="*/ 431531 h 689703"/>
                      <a:gd name="connsiteX113" fmla="*/ 11711 w 85880"/>
                      <a:gd name="connsiteY113" fmla="*/ 419465 h 689703"/>
                      <a:gd name="connsiteX114" fmla="*/ 11622 w 85880"/>
                      <a:gd name="connsiteY114" fmla="*/ 408641 h 689703"/>
                      <a:gd name="connsiteX115" fmla="*/ 22535 w 85880"/>
                      <a:gd name="connsiteY115" fmla="*/ 396309 h 689703"/>
                      <a:gd name="connsiteX116" fmla="*/ 38504 w 85880"/>
                      <a:gd name="connsiteY116" fmla="*/ 413787 h 689703"/>
                      <a:gd name="connsiteX117" fmla="*/ 38948 w 85880"/>
                      <a:gd name="connsiteY117" fmla="*/ 460986 h 689703"/>
                      <a:gd name="connsiteX118" fmla="*/ 23244 w 85880"/>
                      <a:gd name="connsiteY118" fmla="*/ 478729 h 689703"/>
                      <a:gd name="connsiteX119" fmla="*/ 12154 w 85880"/>
                      <a:gd name="connsiteY119" fmla="*/ 466663 h 689703"/>
                      <a:gd name="connsiteX120" fmla="*/ 12066 w 85880"/>
                      <a:gd name="connsiteY120" fmla="*/ 455840 h 689703"/>
                      <a:gd name="connsiteX121" fmla="*/ 22978 w 85880"/>
                      <a:gd name="connsiteY121" fmla="*/ 443508 h 689703"/>
                      <a:gd name="connsiteX122" fmla="*/ 38948 w 85880"/>
                      <a:gd name="connsiteY122" fmla="*/ 460986 h 689703"/>
                      <a:gd name="connsiteX123" fmla="*/ 39303 w 85880"/>
                      <a:gd name="connsiteY123" fmla="*/ 508184 h 689703"/>
                      <a:gd name="connsiteX124" fmla="*/ 24752 w 85880"/>
                      <a:gd name="connsiteY124" fmla="*/ 524597 h 689703"/>
                      <a:gd name="connsiteX125" fmla="*/ 12421 w 85880"/>
                      <a:gd name="connsiteY125" fmla="*/ 511112 h 689703"/>
                      <a:gd name="connsiteX126" fmla="*/ 12332 w 85880"/>
                      <a:gd name="connsiteY126" fmla="*/ 502950 h 689703"/>
                      <a:gd name="connsiteX127" fmla="*/ 23244 w 85880"/>
                      <a:gd name="connsiteY127" fmla="*/ 490618 h 689703"/>
                      <a:gd name="connsiteX128" fmla="*/ 39303 w 85880"/>
                      <a:gd name="connsiteY128" fmla="*/ 508184 h 689703"/>
                      <a:gd name="connsiteX129" fmla="*/ 39746 w 85880"/>
                      <a:gd name="connsiteY129" fmla="*/ 552632 h 689703"/>
                      <a:gd name="connsiteX130" fmla="*/ 24043 w 85880"/>
                      <a:gd name="connsiteY130" fmla="*/ 570376 h 689703"/>
                      <a:gd name="connsiteX131" fmla="*/ 12953 w 85880"/>
                      <a:gd name="connsiteY131" fmla="*/ 558310 h 689703"/>
                      <a:gd name="connsiteX132" fmla="*/ 12864 w 85880"/>
                      <a:gd name="connsiteY132" fmla="*/ 550148 h 689703"/>
                      <a:gd name="connsiteX133" fmla="*/ 24930 w 85880"/>
                      <a:gd name="connsiteY133" fmla="*/ 536486 h 689703"/>
                      <a:gd name="connsiteX134" fmla="*/ 39746 w 85880"/>
                      <a:gd name="connsiteY134" fmla="*/ 552632 h 689703"/>
                      <a:gd name="connsiteX135" fmla="*/ 45158 w 85880"/>
                      <a:gd name="connsiteY135" fmla="*/ 558577 h 689703"/>
                      <a:gd name="connsiteX136" fmla="*/ 61216 w 85880"/>
                      <a:gd name="connsiteY136" fmla="*/ 576054 h 689703"/>
                      <a:gd name="connsiteX137" fmla="*/ 45513 w 85880"/>
                      <a:gd name="connsiteY137" fmla="*/ 593798 h 689703"/>
                      <a:gd name="connsiteX138" fmla="*/ 29455 w 85880"/>
                      <a:gd name="connsiteY138" fmla="*/ 576321 h 689703"/>
                      <a:gd name="connsiteX139" fmla="*/ 45158 w 85880"/>
                      <a:gd name="connsiteY139" fmla="*/ 558577 h 689703"/>
                      <a:gd name="connsiteX140" fmla="*/ 50481 w 85880"/>
                      <a:gd name="connsiteY140" fmla="*/ 552544 h 689703"/>
                      <a:gd name="connsiteX141" fmla="*/ 65031 w 85880"/>
                      <a:gd name="connsiteY141" fmla="*/ 536131 h 689703"/>
                      <a:gd name="connsiteX142" fmla="*/ 76565 w 85880"/>
                      <a:gd name="connsiteY142" fmla="*/ 548729 h 689703"/>
                      <a:gd name="connsiteX143" fmla="*/ 76654 w 85880"/>
                      <a:gd name="connsiteY143" fmla="*/ 558577 h 689703"/>
                      <a:gd name="connsiteX144" fmla="*/ 66539 w 85880"/>
                      <a:gd name="connsiteY144" fmla="*/ 570021 h 689703"/>
                      <a:gd name="connsiteX145" fmla="*/ 50481 w 85880"/>
                      <a:gd name="connsiteY145" fmla="*/ 552544 h 689703"/>
                      <a:gd name="connsiteX146" fmla="*/ 50126 w 85880"/>
                      <a:gd name="connsiteY146" fmla="*/ 508095 h 689703"/>
                      <a:gd name="connsiteX147" fmla="*/ 65830 w 85880"/>
                      <a:gd name="connsiteY147" fmla="*/ 490352 h 689703"/>
                      <a:gd name="connsiteX148" fmla="*/ 76210 w 85880"/>
                      <a:gd name="connsiteY148" fmla="*/ 501619 h 689703"/>
                      <a:gd name="connsiteX149" fmla="*/ 76298 w 85880"/>
                      <a:gd name="connsiteY149" fmla="*/ 511467 h 689703"/>
                      <a:gd name="connsiteX150" fmla="*/ 64943 w 85880"/>
                      <a:gd name="connsiteY150" fmla="*/ 524242 h 689703"/>
                      <a:gd name="connsiteX151" fmla="*/ 50126 w 85880"/>
                      <a:gd name="connsiteY151" fmla="*/ 508095 h 689703"/>
                      <a:gd name="connsiteX152" fmla="*/ 49683 w 85880"/>
                      <a:gd name="connsiteY152" fmla="*/ 460897 h 689703"/>
                      <a:gd name="connsiteX153" fmla="*/ 65386 w 85880"/>
                      <a:gd name="connsiteY153" fmla="*/ 443153 h 689703"/>
                      <a:gd name="connsiteX154" fmla="*/ 75766 w 85880"/>
                      <a:gd name="connsiteY154" fmla="*/ 454420 h 689703"/>
                      <a:gd name="connsiteX155" fmla="*/ 75855 w 85880"/>
                      <a:gd name="connsiteY155" fmla="*/ 466930 h 689703"/>
                      <a:gd name="connsiteX156" fmla="*/ 65741 w 85880"/>
                      <a:gd name="connsiteY156" fmla="*/ 478374 h 689703"/>
                      <a:gd name="connsiteX157" fmla="*/ 49683 w 85880"/>
                      <a:gd name="connsiteY157" fmla="*/ 460897 h 689703"/>
                      <a:gd name="connsiteX158" fmla="*/ 49239 w 85880"/>
                      <a:gd name="connsiteY158" fmla="*/ 413609 h 689703"/>
                      <a:gd name="connsiteX159" fmla="*/ 64943 w 85880"/>
                      <a:gd name="connsiteY159" fmla="*/ 395865 h 689703"/>
                      <a:gd name="connsiteX160" fmla="*/ 75323 w 85880"/>
                      <a:gd name="connsiteY160" fmla="*/ 407133 h 689703"/>
                      <a:gd name="connsiteX161" fmla="*/ 75411 w 85880"/>
                      <a:gd name="connsiteY161" fmla="*/ 419642 h 689703"/>
                      <a:gd name="connsiteX162" fmla="*/ 65297 w 85880"/>
                      <a:gd name="connsiteY162" fmla="*/ 431087 h 689703"/>
                      <a:gd name="connsiteX163" fmla="*/ 49239 w 85880"/>
                      <a:gd name="connsiteY163" fmla="*/ 413609 h 689703"/>
                      <a:gd name="connsiteX164" fmla="*/ 48884 w 85880"/>
                      <a:gd name="connsiteY164" fmla="*/ 366411 h 689703"/>
                      <a:gd name="connsiteX165" fmla="*/ 62813 w 85880"/>
                      <a:gd name="connsiteY165" fmla="*/ 350707 h 689703"/>
                      <a:gd name="connsiteX166" fmla="*/ 74968 w 85880"/>
                      <a:gd name="connsiteY166" fmla="*/ 364015 h 689703"/>
                      <a:gd name="connsiteX167" fmla="*/ 75057 w 85880"/>
                      <a:gd name="connsiteY167" fmla="*/ 372532 h 689703"/>
                      <a:gd name="connsiteX168" fmla="*/ 64943 w 85880"/>
                      <a:gd name="connsiteY168" fmla="*/ 383977 h 689703"/>
                      <a:gd name="connsiteX169" fmla="*/ 48884 w 85880"/>
                      <a:gd name="connsiteY169" fmla="*/ 366411 h 689703"/>
                      <a:gd name="connsiteX170" fmla="*/ 48441 w 85880"/>
                      <a:gd name="connsiteY170" fmla="*/ 323293 h 689703"/>
                      <a:gd name="connsiteX171" fmla="*/ 64144 w 85880"/>
                      <a:gd name="connsiteY171" fmla="*/ 305549 h 689703"/>
                      <a:gd name="connsiteX172" fmla="*/ 74524 w 85880"/>
                      <a:gd name="connsiteY172" fmla="*/ 316817 h 689703"/>
                      <a:gd name="connsiteX173" fmla="*/ 74613 w 85880"/>
                      <a:gd name="connsiteY173" fmla="*/ 325334 h 689703"/>
                      <a:gd name="connsiteX174" fmla="*/ 62636 w 85880"/>
                      <a:gd name="connsiteY174" fmla="*/ 338819 h 689703"/>
                      <a:gd name="connsiteX175" fmla="*/ 48441 w 85880"/>
                      <a:gd name="connsiteY175" fmla="*/ 323293 h 689703"/>
                      <a:gd name="connsiteX176" fmla="*/ 47997 w 85880"/>
                      <a:gd name="connsiteY176" fmla="*/ 276094 h 689703"/>
                      <a:gd name="connsiteX177" fmla="*/ 63700 w 85880"/>
                      <a:gd name="connsiteY177" fmla="*/ 258350 h 689703"/>
                      <a:gd name="connsiteX178" fmla="*/ 74080 w 85880"/>
                      <a:gd name="connsiteY178" fmla="*/ 269618 h 689703"/>
                      <a:gd name="connsiteX179" fmla="*/ 74169 w 85880"/>
                      <a:gd name="connsiteY179" fmla="*/ 282127 h 689703"/>
                      <a:gd name="connsiteX180" fmla="*/ 64055 w 85880"/>
                      <a:gd name="connsiteY180" fmla="*/ 293572 h 689703"/>
                      <a:gd name="connsiteX181" fmla="*/ 47997 w 85880"/>
                      <a:gd name="connsiteY181" fmla="*/ 276094 h 689703"/>
                      <a:gd name="connsiteX182" fmla="*/ 47642 w 85880"/>
                      <a:gd name="connsiteY182" fmla="*/ 228896 h 689703"/>
                      <a:gd name="connsiteX183" fmla="*/ 63346 w 85880"/>
                      <a:gd name="connsiteY183" fmla="*/ 211152 h 689703"/>
                      <a:gd name="connsiteX184" fmla="*/ 73726 w 85880"/>
                      <a:gd name="connsiteY184" fmla="*/ 222419 h 689703"/>
                      <a:gd name="connsiteX185" fmla="*/ 73815 w 85880"/>
                      <a:gd name="connsiteY185" fmla="*/ 234929 h 689703"/>
                      <a:gd name="connsiteX186" fmla="*/ 63700 w 85880"/>
                      <a:gd name="connsiteY186" fmla="*/ 246374 h 689703"/>
                      <a:gd name="connsiteX187" fmla="*/ 47642 w 85880"/>
                      <a:gd name="connsiteY187" fmla="*/ 228896 h 689703"/>
                      <a:gd name="connsiteX188" fmla="*/ 47199 w 85880"/>
                      <a:gd name="connsiteY188" fmla="*/ 181697 h 689703"/>
                      <a:gd name="connsiteX189" fmla="*/ 61749 w 85880"/>
                      <a:gd name="connsiteY189" fmla="*/ 165284 h 689703"/>
                      <a:gd name="connsiteX190" fmla="*/ 73282 w 85880"/>
                      <a:gd name="connsiteY190" fmla="*/ 177882 h 689703"/>
                      <a:gd name="connsiteX191" fmla="*/ 73371 w 85880"/>
                      <a:gd name="connsiteY191" fmla="*/ 187730 h 689703"/>
                      <a:gd name="connsiteX192" fmla="*/ 63257 w 85880"/>
                      <a:gd name="connsiteY192" fmla="*/ 199175 h 689703"/>
                      <a:gd name="connsiteX193" fmla="*/ 47199 w 85880"/>
                      <a:gd name="connsiteY193" fmla="*/ 181697 h 689703"/>
                      <a:gd name="connsiteX194" fmla="*/ 46755 w 85880"/>
                      <a:gd name="connsiteY194" fmla="*/ 137160 h 689703"/>
                      <a:gd name="connsiteX195" fmla="*/ 62458 w 85880"/>
                      <a:gd name="connsiteY195" fmla="*/ 119416 h 689703"/>
                      <a:gd name="connsiteX196" fmla="*/ 72839 w 85880"/>
                      <a:gd name="connsiteY196" fmla="*/ 130684 h 689703"/>
                      <a:gd name="connsiteX197" fmla="*/ 72927 w 85880"/>
                      <a:gd name="connsiteY197" fmla="*/ 140531 h 689703"/>
                      <a:gd name="connsiteX198" fmla="*/ 61571 w 85880"/>
                      <a:gd name="connsiteY198" fmla="*/ 153307 h 689703"/>
                      <a:gd name="connsiteX199" fmla="*/ 46755 w 85880"/>
                      <a:gd name="connsiteY199" fmla="*/ 137160 h 689703"/>
                      <a:gd name="connsiteX200" fmla="*/ 46311 w 85880"/>
                      <a:gd name="connsiteY200" fmla="*/ 89961 h 689703"/>
                      <a:gd name="connsiteX201" fmla="*/ 62015 w 85880"/>
                      <a:gd name="connsiteY201" fmla="*/ 72218 h 689703"/>
                      <a:gd name="connsiteX202" fmla="*/ 72395 w 85880"/>
                      <a:gd name="connsiteY202" fmla="*/ 83485 h 689703"/>
                      <a:gd name="connsiteX203" fmla="*/ 72484 w 85880"/>
                      <a:gd name="connsiteY203" fmla="*/ 95994 h 689703"/>
                      <a:gd name="connsiteX204" fmla="*/ 62369 w 85880"/>
                      <a:gd name="connsiteY204" fmla="*/ 107439 h 689703"/>
                      <a:gd name="connsiteX205" fmla="*/ 46311 w 85880"/>
                      <a:gd name="connsiteY205" fmla="*/ 89961 h 689703"/>
                      <a:gd name="connsiteX206" fmla="*/ 40899 w 85880"/>
                      <a:gd name="connsiteY206" fmla="*/ 84106 h 689703"/>
                      <a:gd name="connsiteX207" fmla="*/ 24841 w 85880"/>
                      <a:gd name="connsiteY207" fmla="*/ 66628 h 689703"/>
                      <a:gd name="connsiteX208" fmla="*/ 40545 w 85880"/>
                      <a:gd name="connsiteY208" fmla="*/ 48884 h 689703"/>
                      <a:gd name="connsiteX209" fmla="*/ 56603 w 85880"/>
                      <a:gd name="connsiteY209" fmla="*/ 66362 h 689703"/>
                      <a:gd name="connsiteX210" fmla="*/ 40899 w 85880"/>
                      <a:gd name="connsiteY210" fmla="*/ 84106 h 689703"/>
                      <a:gd name="connsiteX211" fmla="*/ 35576 w 85880"/>
                      <a:gd name="connsiteY211" fmla="*/ 90050 h 689703"/>
                      <a:gd name="connsiteX212" fmla="*/ 19873 w 85880"/>
                      <a:gd name="connsiteY212" fmla="*/ 107794 h 689703"/>
                      <a:gd name="connsiteX213" fmla="*/ 8783 w 85880"/>
                      <a:gd name="connsiteY213" fmla="*/ 95728 h 689703"/>
                      <a:gd name="connsiteX214" fmla="*/ 8694 w 85880"/>
                      <a:gd name="connsiteY214" fmla="*/ 84904 h 689703"/>
                      <a:gd name="connsiteX215" fmla="*/ 19607 w 85880"/>
                      <a:gd name="connsiteY215" fmla="*/ 72572 h 689703"/>
                      <a:gd name="connsiteX216" fmla="*/ 35576 w 85880"/>
                      <a:gd name="connsiteY216" fmla="*/ 90050 h 689703"/>
                      <a:gd name="connsiteX217" fmla="*/ 8517 w 85880"/>
                      <a:gd name="connsiteY217" fmla="*/ 72927 h 689703"/>
                      <a:gd name="connsiteX218" fmla="*/ 8428 w 85880"/>
                      <a:gd name="connsiteY218" fmla="*/ 60418 h 689703"/>
                      <a:gd name="connsiteX219" fmla="*/ 14106 w 85880"/>
                      <a:gd name="connsiteY219" fmla="*/ 66628 h 689703"/>
                      <a:gd name="connsiteX220" fmla="*/ 8517 w 85880"/>
                      <a:gd name="connsiteY220" fmla="*/ 72927 h 689703"/>
                      <a:gd name="connsiteX221" fmla="*/ 14461 w 85880"/>
                      <a:gd name="connsiteY221" fmla="*/ 113916 h 689703"/>
                      <a:gd name="connsiteX222" fmla="*/ 8872 w 85880"/>
                      <a:gd name="connsiteY222" fmla="*/ 120215 h 689703"/>
                      <a:gd name="connsiteX223" fmla="*/ 8783 w 85880"/>
                      <a:gd name="connsiteY223" fmla="*/ 107705 h 689703"/>
                      <a:gd name="connsiteX224" fmla="*/ 14461 w 85880"/>
                      <a:gd name="connsiteY224" fmla="*/ 113916 h 689703"/>
                      <a:gd name="connsiteX225" fmla="*/ 16147 w 85880"/>
                      <a:gd name="connsiteY225" fmla="*/ 159695 h 689703"/>
                      <a:gd name="connsiteX226" fmla="*/ 9404 w 85880"/>
                      <a:gd name="connsiteY226" fmla="*/ 167325 h 689703"/>
                      <a:gd name="connsiteX227" fmla="*/ 9227 w 85880"/>
                      <a:gd name="connsiteY227" fmla="*/ 152154 h 689703"/>
                      <a:gd name="connsiteX228" fmla="*/ 16147 w 85880"/>
                      <a:gd name="connsiteY228" fmla="*/ 159695 h 689703"/>
                      <a:gd name="connsiteX229" fmla="*/ 15348 w 85880"/>
                      <a:gd name="connsiteY229" fmla="*/ 205563 h 689703"/>
                      <a:gd name="connsiteX230" fmla="*/ 9759 w 85880"/>
                      <a:gd name="connsiteY230" fmla="*/ 211862 h 689703"/>
                      <a:gd name="connsiteX231" fmla="*/ 9670 w 85880"/>
                      <a:gd name="connsiteY231" fmla="*/ 199352 h 689703"/>
                      <a:gd name="connsiteX232" fmla="*/ 15348 w 85880"/>
                      <a:gd name="connsiteY232" fmla="*/ 205563 h 689703"/>
                      <a:gd name="connsiteX233" fmla="*/ 15792 w 85880"/>
                      <a:gd name="connsiteY233" fmla="*/ 252761 h 689703"/>
                      <a:gd name="connsiteX234" fmla="*/ 10203 w 85880"/>
                      <a:gd name="connsiteY234" fmla="*/ 259060 h 689703"/>
                      <a:gd name="connsiteX235" fmla="*/ 10114 w 85880"/>
                      <a:gd name="connsiteY235" fmla="*/ 246551 h 689703"/>
                      <a:gd name="connsiteX236" fmla="*/ 15792 w 85880"/>
                      <a:gd name="connsiteY236" fmla="*/ 252761 h 689703"/>
                      <a:gd name="connsiteX237" fmla="*/ 16147 w 85880"/>
                      <a:gd name="connsiteY237" fmla="*/ 299960 h 689703"/>
                      <a:gd name="connsiteX238" fmla="*/ 10558 w 85880"/>
                      <a:gd name="connsiteY238" fmla="*/ 306259 h 689703"/>
                      <a:gd name="connsiteX239" fmla="*/ 10469 w 85880"/>
                      <a:gd name="connsiteY239" fmla="*/ 293750 h 689703"/>
                      <a:gd name="connsiteX240" fmla="*/ 16147 w 85880"/>
                      <a:gd name="connsiteY240" fmla="*/ 299960 h 689703"/>
                      <a:gd name="connsiteX241" fmla="*/ 18365 w 85880"/>
                      <a:gd name="connsiteY241" fmla="*/ 345118 h 689703"/>
                      <a:gd name="connsiteX242" fmla="*/ 11001 w 85880"/>
                      <a:gd name="connsiteY242" fmla="*/ 353458 h 689703"/>
                      <a:gd name="connsiteX243" fmla="*/ 10824 w 85880"/>
                      <a:gd name="connsiteY243" fmla="*/ 336956 h 689703"/>
                      <a:gd name="connsiteX244" fmla="*/ 18365 w 85880"/>
                      <a:gd name="connsiteY244" fmla="*/ 345118 h 689703"/>
                      <a:gd name="connsiteX245" fmla="*/ 17034 w 85880"/>
                      <a:gd name="connsiteY245" fmla="*/ 390365 h 689703"/>
                      <a:gd name="connsiteX246" fmla="*/ 11445 w 85880"/>
                      <a:gd name="connsiteY246" fmla="*/ 396664 h 689703"/>
                      <a:gd name="connsiteX247" fmla="*/ 11356 w 85880"/>
                      <a:gd name="connsiteY247" fmla="*/ 384155 h 689703"/>
                      <a:gd name="connsiteX248" fmla="*/ 17034 w 85880"/>
                      <a:gd name="connsiteY248" fmla="*/ 390365 h 689703"/>
                      <a:gd name="connsiteX249" fmla="*/ 17389 w 85880"/>
                      <a:gd name="connsiteY249" fmla="*/ 437564 h 689703"/>
                      <a:gd name="connsiteX250" fmla="*/ 11800 w 85880"/>
                      <a:gd name="connsiteY250" fmla="*/ 443863 h 689703"/>
                      <a:gd name="connsiteX251" fmla="*/ 11711 w 85880"/>
                      <a:gd name="connsiteY251" fmla="*/ 431353 h 689703"/>
                      <a:gd name="connsiteX252" fmla="*/ 17389 w 85880"/>
                      <a:gd name="connsiteY252" fmla="*/ 437564 h 689703"/>
                      <a:gd name="connsiteX253" fmla="*/ 17832 w 85880"/>
                      <a:gd name="connsiteY253" fmla="*/ 484762 h 689703"/>
                      <a:gd name="connsiteX254" fmla="*/ 12243 w 85880"/>
                      <a:gd name="connsiteY254" fmla="*/ 491061 h 689703"/>
                      <a:gd name="connsiteX255" fmla="*/ 12154 w 85880"/>
                      <a:gd name="connsiteY255" fmla="*/ 478552 h 689703"/>
                      <a:gd name="connsiteX256" fmla="*/ 17832 w 85880"/>
                      <a:gd name="connsiteY256" fmla="*/ 484762 h 689703"/>
                      <a:gd name="connsiteX257" fmla="*/ 19518 w 85880"/>
                      <a:gd name="connsiteY257" fmla="*/ 530541 h 689703"/>
                      <a:gd name="connsiteX258" fmla="*/ 12776 w 85880"/>
                      <a:gd name="connsiteY258" fmla="*/ 538171 h 689703"/>
                      <a:gd name="connsiteX259" fmla="*/ 12598 w 85880"/>
                      <a:gd name="connsiteY259" fmla="*/ 523000 h 689703"/>
                      <a:gd name="connsiteX260" fmla="*/ 19518 w 85880"/>
                      <a:gd name="connsiteY260" fmla="*/ 530541 h 689703"/>
                      <a:gd name="connsiteX261" fmla="*/ 18631 w 85880"/>
                      <a:gd name="connsiteY261" fmla="*/ 576409 h 689703"/>
                      <a:gd name="connsiteX262" fmla="*/ 13042 w 85880"/>
                      <a:gd name="connsiteY262" fmla="*/ 582708 h 689703"/>
                      <a:gd name="connsiteX263" fmla="*/ 12953 w 85880"/>
                      <a:gd name="connsiteY263" fmla="*/ 570199 h 689703"/>
                      <a:gd name="connsiteX264" fmla="*/ 18631 w 85880"/>
                      <a:gd name="connsiteY264" fmla="*/ 576409 h 689703"/>
                      <a:gd name="connsiteX265" fmla="*/ 13308 w 85880"/>
                      <a:gd name="connsiteY265" fmla="*/ 605509 h 689703"/>
                      <a:gd name="connsiteX266" fmla="*/ 13219 w 85880"/>
                      <a:gd name="connsiteY266" fmla="*/ 594685 h 689703"/>
                      <a:gd name="connsiteX267" fmla="*/ 24132 w 85880"/>
                      <a:gd name="connsiteY267" fmla="*/ 582353 h 689703"/>
                      <a:gd name="connsiteX268" fmla="*/ 40190 w 85880"/>
                      <a:gd name="connsiteY268" fmla="*/ 599831 h 689703"/>
                      <a:gd name="connsiteX269" fmla="*/ 24486 w 85880"/>
                      <a:gd name="connsiteY269" fmla="*/ 617575 h 689703"/>
                      <a:gd name="connsiteX270" fmla="*/ 13308 w 85880"/>
                      <a:gd name="connsiteY270" fmla="*/ 605509 h 689703"/>
                      <a:gd name="connsiteX271" fmla="*/ 19075 w 85880"/>
                      <a:gd name="connsiteY271" fmla="*/ 623608 h 689703"/>
                      <a:gd name="connsiteX272" fmla="*/ 13485 w 85880"/>
                      <a:gd name="connsiteY272" fmla="*/ 629907 h 689703"/>
                      <a:gd name="connsiteX273" fmla="*/ 13396 w 85880"/>
                      <a:gd name="connsiteY273" fmla="*/ 617397 h 689703"/>
                      <a:gd name="connsiteX274" fmla="*/ 19075 w 85880"/>
                      <a:gd name="connsiteY274" fmla="*/ 623608 h 689703"/>
                      <a:gd name="connsiteX275" fmla="*/ 45602 w 85880"/>
                      <a:gd name="connsiteY275" fmla="*/ 605775 h 689703"/>
                      <a:gd name="connsiteX276" fmla="*/ 61660 w 85880"/>
                      <a:gd name="connsiteY276" fmla="*/ 623253 h 689703"/>
                      <a:gd name="connsiteX277" fmla="*/ 45957 w 85880"/>
                      <a:gd name="connsiteY277" fmla="*/ 640997 h 689703"/>
                      <a:gd name="connsiteX278" fmla="*/ 29898 w 85880"/>
                      <a:gd name="connsiteY278" fmla="*/ 623519 h 689703"/>
                      <a:gd name="connsiteX279" fmla="*/ 45602 w 85880"/>
                      <a:gd name="connsiteY279" fmla="*/ 605775 h 689703"/>
                      <a:gd name="connsiteX280" fmla="*/ 50925 w 85880"/>
                      <a:gd name="connsiteY280" fmla="*/ 599742 h 689703"/>
                      <a:gd name="connsiteX281" fmla="*/ 66628 w 85880"/>
                      <a:gd name="connsiteY281" fmla="*/ 581999 h 689703"/>
                      <a:gd name="connsiteX282" fmla="*/ 77008 w 85880"/>
                      <a:gd name="connsiteY282" fmla="*/ 593266 h 689703"/>
                      <a:gd name="connsiteX283" fmla="*/ 77097 w 85880"/>
                      <a:gd name="connsiteY283" fmla="*/ 605775 h 689703"/>
                      <a:gd name="connsiteX284" fmla="*/ 66983 w 85880"/>
                      <a:gd name="connsiteY284" fmla="*/ 617220 h 689703"/>
                      <a:gd name="connsiteX285" fmla="*/ 50925 w 85880"/>
                      <a:gd name="connsiteY285" fmla="*/ 599742 h 689703"/>
                      <a:gd name="connsiteX286" fmla="*/ 77275 w 85880"/>
                      <a:gd name="connsiteY286" fmla="*/ 617752 h 689703"/>
                      <a:gd name="connsiteX287" fmla="*/ 77363 w 85880"/>
                      <a:gd name="connsiteY287" fmla="*/ 628487 h 689703"/>
                      <a:gd name="connsiteX288" fmla="*/ 72484 w 85880"/>
                      <a:gd name="connsiteY288" fmla="*/ 623164 h 689703"/>
                      <a:gd name="connsiteX289" fmla="*/ 77275 w 85880"/>
                      <a:gd name="connsiteY289" fmla="*/ 617752 h 689703"/>
                      <a:gd name="connsiteX290" fmla="*/ 72040 w 85880"/>
                      <a:gd name="connsiteY290" fmla="*/ 575966 h 689703"/>
                      <a:gd name="connsiteX291" fmla="*/ 76831 w 85880"/>
                      <a:gd name="connsiteY291" fmla="*/ 570554 h 689703"/>
                      <a:gd name="connsiteX292" fmla="*/ 76919 w 85880"/>
                      <a:gd name="connsiteY292" fmla="*/ 581289 h 689703"/>
                      <a:gd name="connsiteX293" fmla="*/ 72040 w 85880"/>
                      <a:gd name="connsiteY293" fmla="*/ 575966 h 689703"/>
                      <a:gd name="connsiteX294" fmla="*/ 70354 w 85880"/>
                      <a:gd name="connsiteY294" fmla="*/ 530098 h 689703"/>
                      <a:gd name="connsiteX295" fmla="*/ 76387 w 85880"/>
                      <a:gd name="connsiteY295" fmla="*/ 523266 h 689703"/>
                      <a:gd name="connsiteX296" fmla="*/ 76476 w 85880"/>
                      <a:gd name="connsiteY296" fmla="*/ 536752 h 689703"/>
                      <a:gd name="connsiteX297" fmla="*/ 70354 w 85880"/>
                      <a:gd name="connsiteY297" fmla="*/ 530098 h 689703"/>
                      <a:gd name="connsiteX298" fmla="*/ 71153 w 85880"/>
                      <a:gd name="connsiteY298" fmla="*/ 484230 h 689703"/>
                      <a:gd name="connsiteX299" fmla="*/ 75944 w 85880"/>
                      <a:gd name="connsiteY299" fmla="*/ 478818 h 689703"/>
                      <a:gd name="connsiteX300" fmla="*/ 76032 w 85880"/>
                      <a:gd name="connsiteY300" fmla="*/ 489553 h 689703"/>
                      <a:gd name="connsiteX301" fmla="*/ 71153 w 85880"/>
                      <a:gd name="connsiteY301" fmla="*/ 484230 h 689703"/>
                      <a:gd name="connsiteX302" fmla="*/ 70798 w 85880"/>
                      <a:gd name="connsiteY302" fmla="*/ 437031 h 689703"/>
                      <a:gd name="connsiteX303" fmla="*/ 75589 w 85880"/>
                      <a:gd name="connsiteY303" fmla="*/ 431619 h 689703"/>
                      <a:gd name="connsiteX304" fmla="*/ 75677 w 85880"/>
                      <a:gd name="connsiteY304" fmla="*/ 442354 h 689703"/>
                      <a:gd name="connsiteX305" fmla="*/ 70798 w 85880"/>
                      <a:gd name="connsiteY305" fmla="*/ 437031 h 689703"/>
                      <a:gd name="connsiteX306" fmla="*/ 70354 w 85880"/>
                      <a:gd name="connsiteY306" fmla="*/ 389833 h 689703"/>
                      <a:gd name="connsiteX307" fmla="*/ 75145 w 85880"/>
                      <a:gd name="connsiteY307" fmla="*/ 384421 h 689703"/>
                      <a:gd name="connsiteX308" fmla="*/ 75234 w 85880"/>
                      <a:gd name="connsiteY308" fmla="*/ 395156 h 689703"/>
                      <a:gd name="connsiteX309" fmla="*/ 70354 w 85880"/>
                      <a:gd name="connsiteY309" fmla="*/ 389833 h 689703"/>
                      <a:gd name="connsiteX310" fmla="*/ 68136 w 85880"/>
                      <a:gd name="connsiteY310" fmla="*/ 344674 h 689703"/>
                      <a:gd name="connsiteX311" fmla="*/ 74790 w 85880"/>
                      <a:gd name="connsiteY311" fmla="*/ 337222 h 689703"/>
                      <a:gd name="connsiteX312" fmla="*/ 74968 w 85880"/>
                      <a:gd name="connsiteY312" fmla="*/ 352038 h 689703"/>
                      <a:gd name="connsiteX313" fmla="*/ 68136 w 85880"/>
                      <a:gd name="connsiteY313" fmla="*/ 344674 h 689703"/>
                      <a:gd name="connsiteX314" fmla="*/ 69556 w 85880"/>
                      <a:gd name="connsiteY314" fmla="*/ 299516 h 689703"/>
                      <a:gd name="connsiteX315" fmla="*/ 74347 w 85880"/>
                      <a:gd name="connsiteY315" fmla="*/ 294104 h 689703"/>
                      <a:gd name="connsiteX316" fmla="*/ 74436 w 85880"/>
                      <a:gd name="connsiteY316" fmla="*/ 304840 h 689703"/>
                      <a:gd name="connsiteX317" fmla="*/ 69556 w 85880"/>
                      <a:gd name="connsiteY317" fmla="*/ 299516 h 689703"/>
                      <a:gd name="connsiteX318" fmla="*/ 69112 w 85880"/>
                      <a:gd name="connsiteY318" fmla="*/ 252318 h 689703"/>
                      <a:gd name="connsiteX319" fmla="*/ 73903 w 85880"/>
                      <a:gd name="connsiteY319" fmla="*/ 246906 h 689703"/>
                      <a:gd name="connsiteX320" fmla="*/ 73992 w 85880"/>
                      <a:gd name="connsiteY320" fmla="*/ 257641 h 689703"/>
                      <a:gd name="connsiteX321" fmla="*/ 69112 w 85880"/>
                      <a:gd name="connsiteY321" fmla="*/ 252318 h 689703"/>
                      <a:gd name="connsiteX322" fmla="*/ 68669 w 85880"/>
                      <a:gd name="connsiteY322" fmla="*/ 205119 h 689703"/>
                      <a:gd name="connsiteX323" fmla="*/ 73459 w 85880"/>
                      <a:gd name="connsiteY323" fmla="*/ 199707 h 689703"/>
                      <a:gd name="connsiteX324" fmla="*/ 73548 w 85880"/>
                      <a:gd name="connsiteY324" fmla="*/ 210442 h 689703"/>
                      <a:gd name="connsiteX325" fmla="*/ 68669 w 85880"/>
                      <a:gd name="connsiteY325" fmla="*/ 205119 h 689703"/>
                      <a:gd name="connsiteX326" fmla="*/ 67072 w 85880"/>
                      <a:gd name="connsiteY326" fmla="*/ 159251 h 689703"/>
                      <a:gd name="connsiteX327" fmla="*/ 73105 w 85880"/>
                      <a:gd name="connsiteY327" fmla="*/ 152420 h 689703"/>
                      <a:gd name="connsiteX328" fmla="*/ 73193 w 85880"/>
                      <a:gd name="connsiteY328" fmla="*/ 165905 h 689703"/>
                      <a:gd name="connsiteX329" fmla="*/ 67072 w 85880"/>
                      <a:gd name="connsiteY329" fmla="*/ 159251 h 689703"/>
                      <a:gd name="connsiteX330" fmla="*/ 67870 w 85880"/>
                      <a:gd name="connsiteY330" fmla="*/ 113383 h 689703"/>
                      <a:gd name="connsiteX331" fmla="*/ 72661 w 85880"/>
                      <a:gd name="connsiteY331" fmla="*/ 107971 h 689703"/>
                      <a:gd name="connsiteX332" fmla="*/ 72750 w 85880"/>
                      <a:gd name="connsiteY332" fmla="*/ 118706 h 689703"/>
                      <a:gd name="connsiteX333" fmla="*/ 67870 w 85880"/>
                      <a:gd name="connsiteY333" fmla="*/ 113383 h 689703"/>
                      <a:gd name="connsiteX334" fmla="*/ 67426 w 85880"/>
                      <a:gd name="connsiteY334" fmla="*/ 66185 h 689703"/>
                      <a:gd name="connsiteX335" fmla="*/ 72218 w 85880"/>
                      <a:gd name="connsiteY335" fmla="*/ 60773 h 689703"/>
                      <a:gd name="connsiteX336" fmla="*/ 72306 w 85880"/>
                      <a:gd name="connsiteY336" fmla="*/ 71508 h 689703"/>
                      <a:gd name="connsiteX337" fmla="*/ 67426 w 85880"/>
                      <a:gd name="connsiteY337" fmla="*/ 66185 h 689703"/>
                      <a:gd name="connsiteX338" fmla="*/ 72040 w 85880"/>
                      <a:gd name="connsiteY338" fmla="*/ 36286 h 689703"/>
                      <a:gd name="connsiteX339" fmla="*/ 72129 w 85880"/>
                      <a:gd name="connsiteY339" fmla="*/ 48796 h 689703"/>
                      <a:gd name="connsiteX340" fmla="*/ 62015 w 85880"/>
                      <a:gd name="connsiteY340" fmla="*/ 60240 h 689703"/>
                      <a:gd name="connsiteX341" fmla="*/ 45957 w 85880"/>
                      <a:gd name="connsiteY341" fmla="*/ 42763 h 689703"/>
                      <a:gd name="connsiteX342" fmla="*/ 61660 w 85880"/>
                      <a:gd name="connsiteY342" fmla="*/ 25019 h 689703"/>
                      <a:gd name="connsiteX343" fmla="*/ 72040 w 85880"/>
                      <a:gd name="connsiteY343" fmla="*/ 36286 h 689703"/>
                      <a:gd name="connsiteX344" fmla="*/ 40190 w 85880"/>
                      <a:gd name="connsiteY344" fmla="*/ 1597 h 689703"/>
                      <a:gd name="connsiteX345" fmla="*/ 56248 w 85880"/>
                      <a:gd name="connsiteY345" fmla="*/ 19075 h 689703"/>
                      <a:gd name="connsiteX346" fmla="*/ 40545 w 85880"/>
                      <a:gd name="connsiteY346" fmla="*/ 36818 h 689703"/>
                      <a:gd name="connsiteX347" fmla="*/ 24486 w 85880"/>
                      <a:gd name="connsiteY347" fmla="*/ 19341 h 689703"/>
                      <a:gd name="connsiteX348" fmla="*/ 40190 w 85880"/>
                      <a:gd name="connsiteY348" fmla="*/ 1597 h 689703"/>
                      <a:gd name="connsiteX349" fmla="*/ 35133 w 85880"/>
                      <a:gd name="connsiteY349" fmla="*/ 42852 h 689703"/>
                      <a:gd name="connsiteX350" fmla="*/ 19430 w 85880"/>
                      <a:gd name="connsiteY350" fmla="*/ 60595 h 689703"/>
                      <a:gd name="connsiteX351" fmla="*/ 8340 w 85880"/>
                      <a:gd name="connsiteY351" fmla="*/ 48529 h 689703"/>
                      <a:gd name="connsiteX352" fmla="*/ 8251 w 85880"/>
                      <a:gd name="connsiteY352" fmla="*/ 37706 h 689703"/>
                      <a:gd name="connsiteX353" fmla="*/ 19163 w 85880"/>
                      <a:gd name="connsiteY353" fmla="*/ 25374 h 689703"/>
                      <a:gd name="connsiteX354" fmla="*/ 35133 w 85880"/>
                      <a:gd name="connsiteY354" fmla="*/ 42852 h 689703"/>
                      <a:gd name="connsiteX355" fmla="*/ 13663 w 85880"/>
                      <a:gd name="connsiteY355" fmla="*/ 19518 h 689703"/>
                      <a:gd name="connsiteX356" fmla="*/ 8073 w 85880"/>
                      <a:gd name="connsiteY356" fmla="*/ 25817 h 689703"/>
                      <a:gd name="connsiteX357" fmla="*/ 7985 w 85880"/>
                      <a:gd name="connsiteY357" fmla="*/ 13308 h 689703"/>
                      <a:gd name="connsiteX358" fmla="*/ 13663 w 85880"/>
                      <a:gd name="connsiteY358" fmla="*/ 19518 h 689703"/>
                      <a:gd name="connsiteX359" fmla="*/ 13929 w 85880"/>
                      <a:gd name="connsiteY359" fmla="*/ 677106 h 689703"/>
                      <a:gd name="connsiteX360" fmla="*/ 13840 w 85880"/>
                      <a:gd name="connsiteY360" fmla="*/ 664596 h 689703"/>
                      <a:gd name="connsiteX361" fmla="*/ 19518 w 85880"/>
                      <a:gd name="connsiteY361" fmla="*/ 670807 h 689703"/>
                      <a:gd name="connsiteX362" fmla="*/ 13929 w 85880"/>
                      <a:gd name="connsiteY362" fmla="*/ 677106 h 689703"/>
                      <a:gd name="connsiteX363" fmla="*/ 13751 w 85880"/>
                      <a:gd name="connsiteY363" fmla="*/ 652708 h 689703"/>
                      <a:gd name="connsiteX364" fmla="*/ 13663 w 85880"/>
                      <a:gd name="connsiteY364" fmla="*/ 641884 h 689703"/>
                      <a:gd name="connsiteX365" fmla="*/ 24575 w 85880"/>
                      <a:gd name="connsiteY365" fmla="*/ 629552 h 689703"/>
                      <a:gd name="connsiteX366" fmla="*/ 40633 w 85880"/>
                      <a:gd name="connsiteY366" fmla="*/ 647030 h 689703"/>
                      <a:gd name="connsiteX367" fmla="*/ 24930 w 85880"/>
                      <a:gd name="connsiteY367" fmla="*/ 664773 h 689703"/>
                      <a:gd name="connsiteX368" fmla="*/ 13751 w 85880"/>
                      <a:gd name="connsiteY368" fmla="*/ 652708 h 689703"/>
                      <a:gd name="connsiteX369" fmla="*/ 46400 w 85880"/>
                      <a:gd name="connsiteY369" fmla="*/ 688196 h 689703"/>
                      <a:gd name="connsiteX370" fmla="*/ 30342 w 85880"/>
                      <a:gd name="connsiteY370" fmla="*/ 670718 h 689703"/>
                      <a:gd name="connsiteX371" fmla="*/ 46045 w 85880"/>
                      <a:gd name="connsiteY371" fmla="*/ 652974 h 689703"/>
                      <a:gd name="connsiteX372" fmla="*/ 62103 w 85880"/>
                      <a:gd name="connsiteY372" fmla="*/ 670452 h 689703"/>
                      <a:gd name="connsiteX373" fmla="*/ 46400 w 85880"/>
                      <a:gd name="connsiteY373" fmla="*/ 688196 h 689703"/>
                      <a:gd name="connsiteX374" fmla="*/ 51368 w 85880"/>
                      <a:gd name="connsiteY374" fmla="*/ 646941 h 689703"/>
                      <a:gd name="connsiteX375" fmla="*/ 67072 w 85880"/>
                      <a:gd name="connsiteY375" fmla="*/ 629197 h 689703"/>
                      <a:gd name="connsiteX376" fmla="*/ 77452 w 85880"/>
                      <a:gd name="connsiteY376" fmla="*/ 640465 h 689703"/>
                      <a:gd name="connsiteX377" fmla="*/ 77541 w 85880"/>
                      <a:gd name="connsiteY377" fmla="*/ 652974 h 689703"/>
                      <a:gd name="connsiteX378" fmla="*/ 67426 w 85880"/>
                      <a:gd name="connsiteY378" fmla="*/ 664419 h 689703"/>
                      <a:gd name="connsiteX379" fmla="*/ 51368 w 85880"/>
                      <a:gd name="connsiteY379" fmla="*/ 646941 h 689703"/>
                      <a:gd name="connsiteX380" fmla="*/ 72839 w 85880"/>
                      <a:gd name="connsiteY380" fmla="*/ 670363 h 689703"/>
                      <a:gd name="connsiteX381" fmla="*/ 77629 w 85880"/>
                      <a:gd name="connsiteY381" fmla="*/ 664951 h 689703"/>
                      <a:gd name="connsiteX382" fmla="*/ 77718 w 85880"/>
                      <a:gd name="connsiteY382" fmla="*/ 675686 h 689703"/>
                      <a:gd name="connsiteX383" fmla="*/ 72839 w 85880"/>
                      <a:gd name="connsiteY383" fmla="*/ 670363 h 689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85880" h="689703">
                        <a:moveTo>
                          <a:pt x="71685" y="89"/>
                        </a:moveTo>
                        <a:lnTo>
                          <a:pt x="71685" y="1686"/>
                        </a:lnTo>
                        <a:lnTo>
                          <a:pt x="61571" y="13131"/>
                        </a:lnTo>
                        <a:lnTo>
                          <a:pt x="49771" y="355"/>
                        </a:lnTo>
                        <a:lnTo>
                          <a:pt x="30519" y="532"/>
                        </a:lnTo>
                        <a:lnTo>
                          <a:pt x="18986" y="13574"/>
                        </a:lnTo>
                        <a:lnTo>
                          <a:pt x="7896" y="1508"/>
                        </a:lnTo>
                        <a:lnTo>
                          <a:pt x="7896" y="798"/>
                        </a:lnTo>
                        <a:lnTo>
                          <a:pt x="0" y="887"/>
                        </a:lnTo>
                        <a:lnTo>
                          <a:pt x="6210" y="689704"/>
                        </a:lnTo>
                        <a:lnTo>
                          <a:pt x="14106" y="689615"/>
                        </a:lnTo>
                        <a:lnTo>
                          <a:pt x="14106" y="689171"/>
                        </a:lnTo>
                        <a:lnTo>
                          <a:pt x="25019" y="676839"/>
                        </a:lnTo>
                        <a:lnTo>
                          <a:pt x="36552" y="689349"/>
                        </a:lnTo>
                        <a:lnTo>
                          <a:pt x="56337" y="689171"/>
                        </a:lnTo>
                        <a:lnTo>
                          <a:pt x="67604" y="676396"/>
                        </a:lnTo>
                        <a:lnTo>
                          <a:pt x="77984" y="687663"/>
                        </a:lnTo>
                        <a:lnTo>
                          <a:pt x="77984" y="688905"/>
                        </a:lnTo>
                        <a:lnTo>
                          <a:pt x="85880" y="688817"/>
                        </a:lnTo>
                        <a:lnTo>
                          <a:pt x="79670" y="0"/>
                        </a:lnTo>
                        <a:lnTo>
                          <a:pt x="71685" y="89"/>
                        </a:lnTo>
                        <a:close/>
                        <a:moveTo>
                          <a:pt x="71774" y="13574"/>
                        </a:moveTo>
                        <a:lnTo>
                          <a:pt x="71862" y="24309"/>
                        </a:lnTo>
                        <a:lnTo>
                          <a:pt x="66983" y="18986"/>
                        </a:lnTo>
                        <a:lnTo>
                          <a:pt x="71774" y="13574"/>
                        </a:lnTo>
                        <a:close/>
                        <a:moveTo>
                          <a:pt x="28656" y="484673"/>
                        </a:moveTo>
                        <a:lnTo>
                          <a:pt x="44360" y="466930"/>
                        </a:lnTo>
                        <a:lnTo>
                          <a:pt x="60418" y="484407"/>
                        </a:lnTo>
                        <a:lnTo>
                          <a:pt x="44714" y="502151"/>
                        </a:lnTo>
                        <a:lnTo>
                          <a:pt x="28656" y="484673"/>
                        </a:lnTo>
                        <a:close/>
                        <a:moveTo>
                          <a:pt x="59619" y="530187"/>
                        </a:moveTo>
                        <a:lnTo>
                          <a:pt x="45069" y="546600"/>
                        </a:lnTo>
                        <a:lnTo>
                          <a:pt x="30253" y="530453"/>
                        </a:lnTo>
                        <a:lnTo>
                          <a:pt x="44803" y="514040"/>
                        </a:lnTo>
                        <a:lnTo>
                          <a:pt x="59619" y="530187"/>
                        </a:lnTo>
                        <a:close/>
                        <a:moveTo>
                          <a:pt x="28213" y="437475"/>
                        </a:moveTo>
                        <a:lnTo>
                          <a:pt x="43916" y="419731"/>
                        </a:lnTo>
                        <a:lnTo>
                          <a:pt x="59974" y="437209"/>
                        </a:lnTo>
                        <a:lnTo>
                          <a:pt x="44271" y="454952"/>
                        </a:lnTo>
                        <a:lnTo>
                          <a:pt x="28213" y="437475"/>
                        </a:lnTo>
                        <a:close/>
                        <a:moveTo>
                          <a:pt x="27769" y="390276"/>
                        </a:moveTo>
                        <a:lnTo>
                          <a:pt x="43472" y="372532"/>
                        </a:lnTo>
                        <a:lnTo>
                          <a:pt x="59531" y="390010"/>
                        </a:lnTo>
                        <a:lnTo>
                          <a:pt x="43827" y="407754"/>
                        </a:lnTo>
                        <a:lnTo>
                          <a:pt x="27769" y="390276"/>
                        </a:lnTo>
                        <a:close/>
                        <a:moveTo>
                          <a:pt x="29188" y="345029"/>
                        </a:moveTo>
                        <a:lnTo>
                          <a:pt x="43117" y="329326"/>
                        </a:lnTo>
                        <a:lnTo>
                          <a:pt x="57313" y="344763"/>
                        </a:lnTo>
                        <a:lnTo>
                          <a:pt x="43384" y="360466"/>
                        </a:lnTo>
                        <a:lnTo>
                          <a:pt x="29188" y="345029"/>
                        </a:lnTo>
                        <a:close/>
                        <a:moveTo>
                          <a:pt x="26970" y="299871"/>
                        </a:moveTo>
                        <a:lnTo>
                          <a:pt x="42674" y="282127"/>
                        </a:lnTo>
                        <a:lnTo>
                          <a:pt x="58732" y="299605"/>
                        </a:lnTo>
                        <a:lnTo>
                          <a:pt x="43029" y="317349"/>
                        </a:lnTo>
                        <a:lnTo>
                          <a:pt x="26970" y="299871"/>
                        </a:lnTo>
                        <a:close/>
                        <a:moveTo>
                          <a:pt x="26527" y="252673"/>
                        </a:moveTo>
                        <a:lnTo>
                          <a:pt x="42230" y="234929"/>
                        </a:lnTo>
                        <a:lnTo>
                          <a:pt x="58289" y="252406"/>
                        </a:lnTo>
                        <a:lnTo>
                          <a:pt x="42585" y="270150"/>
                        </a:lnTo>
                        <a:lnTo>
                          <a:pt x="26527" y="252673"/>
                        </a:lnTo>
                        <a:close/>
                        <a:moveTo>
                          <a:pt x="26083" y="205474"/>
                        </a:moveTo>
                        <a:lnTo>
                          <a:pt x="41787" y="187730"/>
                        </a:lnTo>
                        <a:lnTo>
                          <a:pt x="57845" y="205208"/>
                        </a:lnTo>
                        <a:lnTo>
                          <a:pt x="42142" y="222952"/>
                        </a:lnTo>
                        <a:lnTo>
                          <a:pt x="26083" y="205474"/>
                        </a:lnTo>
                        <a:close/>
                        <a:moveTo>
                          <a:pt x="26882" y="159606"/>
                        </a:moveTo>
                        <a:lnTo>
                          <a:pt x="41432" y="143193"/>
                        </a:lnTo>
                        <a:lnTo>
                          <a:pt x="56248" y="159340"/>
                        </a:lnTo>
                        <a:lnTo>
                          <a:pt x="41698" y="175753"/>
                        </a:lnTo>
                        <a:lnTo>
                          <a:pt x="26882" y="159606"/>
                        </a:lnTo>
                        <a:close/>
                        <a:moveTo>
                          <a:pt x="25285" y="113827"/>
                        </a:moveTo>
                        <a:lnTo>
                          <a:pt x="40988" y="96083"/>
                        </a:lnTo>
                        <a:lnTo>
                          <a:pt x="57046" y="113561"/>
                        </a:lnTo>
                        <a:lnTo>
                          <a:pt x="41343" y="131305"/>
                        </a:lnTo>
                        <a:lnTo>
                          <a:pt x="25285" y="113827"/>
                        </a:lnTo>
                        <a:close/>
                        <a:moveTo>
                          <a:pt x="36020" y="137249"/>
                        </a:moveTo>
                        <a:lnTo>
                          <a:pt x="21470" y="153662"/>
                        </a:lnTo>
                        <a:lnTo>
                          <a:pt x="9138" y="140177"/>
                        </a:lnTo>
                        <a:lnTo>
                          <a:pt x="9049" y="132014"/>
                        </a:lnTo>
                        <a:lnTo>
                          <a:pt x="19962" y="119682"/>
                        </a:lnTo>
                        <a:lnTo>
                          <a:pt x="36020" y="137249"/>
                        </a:lnTo>
                        <a:close/>
                        <a:moveTo>
                          <a:pt x="36375" y="181786"/>
                        </a:moveTo>
                        <a:lnTo>
                          <a:pt x="20671" y="199530"/>
                        </a:lnTo>
                        <a:lnTo>
                          <a:pt x="9582" y="187464"/>
                        </a:lnTo>
                        <a:lnTo>
                          <a:pt x="9493" y="179302"/>
                        </a:lnTo>
                        <a:lnTo>
                          <a:pt x="21559" y="165639"/>
                        </a:lnTo>
                        <a:lnTo>
                          <a:pt x="36375" y="181786"/>
                        </a:lnTo>
                        <a:close/>
                        <a:moveTo>
                          <a:pt x="36818" y="228984"/>
                        </a:moveTo>
                        <a:lnTo>
                          <a:pt x="21115" y="246728"/>
                        </a:lnTo>
                        <a:lnTo>
                          <a:pt x="10025" y="234663"/>
                        </a:lnTo>
                        <a:lnTo>
                          <a:pt x="9937" y="223839"/>
                        </a:lnTo>
                        <a:lnTo>
                          <a:pt x="20849" y="211507"/>
                        </a:lnTo>
                        <a:lnTo>
                          <a:pt x="36818" y="228984"/>
                        </a:lnTo>
                        <a:close/>
                        <a:moveTo>
                          <a:pt x="37262" y="276183"/>
                        </a:moveTo>
                        <a:lnTo>
                          <a:pt x="21559" y="293927"/>
                        </a:lnTo>
                        <a:lnTo>
                          <a:pt x="10469" y="281861"/>
                        </a:lnTo>
                        <a:lnTo>
                          <a:pt x="10380" y="271038"/>
                        </a:lnTo>
                        <a:lnTo>
                          <a:pt x="21293" y="258705"/>
                        </a:lnTo>
                        <a:lnTo>
                          <a:pt x="37262" y="276183"/>
                        </a:lnTo>
                        <a:close/>
                        <a:moveTo>
                          <a:pt x="37706" y="323382"/>
                        </a:moveTo>
                        <a:lnTo>
                          <a:pt x="23777" y="339085"/>
                        </a:lnTo>
                        <a:lnTo>
                          <a:pt x="10824" y="324979"/>
                        </a:lnTo>
                        <a:lnTo>
                          <a:pt x="10735" y="318147"/>
                        </a:lnTo>
                        <a:lnTo>
                          <a:pt x="21648" y="305815"/>
                        </a:lnTo>
                        <a:lnTo>
                          <a:pt x="37706" y="323382"/>
                        </a:lnTo>
                        <a:close/>
                        <a:moveTo>
                          <a:pt x="38060" y="366588"/>
                        </a:moveTo>
                        <a:lnTo>
                          <a:pt x="22357" y="384332"/>
                        </a:lnTo>
                        <a:lnTo>
                          <a:pt x="11267" y="372266"/>
                        </a:lnTo>
                        <a:lnTo>
                          <a:pt x="11178" y="365435"/>
                        </a:lnTo>
                        <a:lnTo>
                          <a:pt x="23866" y="351062"/>
                        </a:lnTo>
                        <a:lnTo>
                          <a:pt x="38060" y="366588"/>
                        </a:lnTo>
                        <a:close/>
                        <a:moveTo>
                          <a:pt x="38504" y="413787"/>
                        </a:moveTo>
                        <a:lnTo>
                          <a:pt x="22801" y="431531"/>
                        </a:lnTo>
                        <a:lnTo>
                          <a:pt x="11711" y="419465"/>
                        </a:lnTo>
                        <a:lnTo>
                          <a:pt x="11622" y="408641"/>
                        </a:lnTo>
                        <a:lnTo>
                          <a:pt x="22535" y="396309"/>
                        </a:lnTo>
                        <a:lnTo>
                          <a:pt x="38504" y="413787"/>
                        </a:lnTo>
                        <a:close/>
                        <a:moveTo>
                          <a:pt x="38948" y="460986"/>
                        </a:moveTo>
                        <a:lnTo>
                          <a:pt x="23244" y="478729"/>
                        </a:lnTo>
                        <a:lnTo>
                          <a:pt x="12154" y="466663"/>
                        </a:lnTo>
                        <a:lnTo>
                          <a:pt x="12066" y="455840"/>
                        </a:lnTo>
                        <a:lnTo>
                          <a:pt x="22978" y="443508"/>
                        </a:lnTo>
                        <a:lnTo>
                          <a:pt x="38948" y="460986"/>
                        </a:lnTo>
                        <a:close/>
                        <a:moveTo>
                          <a:pt x="39303" y="508184"/>
                        </a:moveTo>
                        <a:lnTo>
                          <a:pt x="24752" y="524597"/>
                        </a:lnTo>
                        <a:lnTo>
                          <a:pt x="12421" y="511112"/>
                        </a:lnTo>
                        <a:lnTo>
                          <a:pt x="12332" y="502950"/>
                        </a:lnTo>
                        <a:lnTo>
                          <a:pt x="23244" y="490618"/>
                        </a:lnTo>
                        <a:lnTo>
                          <a:pt x="39303" y="508184"/>
                        </a:lnTo>
                        <a:close/>
                        <a:moveTo>
                          <a:pt x="39746" y="552632"/>
                        </a:moveTo>
                        <a:lnTo>
                          <a:pt x="24043" y="570376"/>
                        </a:lnTo>
                        <a:lnTo>
                          <a:pt x="12953" y="558310"/>
                        </a:lnTo>
                        <a:lnTo>
                          <a:pt x="12864" y="550148"/>
                        </a:lnTo>
                        <a:lnTo>
                          <a:pt x="24930" y="536486"/>
                        </a:lnTo>
                        <a:lnTo>
                          <a:pt x="39746" y="552632"/>
                        </a:lnTo>
                        <a:close/>
                        <a:moveTo>
                          <a:pt x="45158" y="558577"/>
                        </a:moveTo>
                        <a:lnTo>
                          <a:pt x="61216" y="576054"/>
                        </a:lnTo>
                        <a:lnTo>
                          <a:pt x="45513" y="593798"/>
                        </a:lnTo>
                        <a:lnTo>
                          <a:pt x="29455" y="576321"/>
                        </a:lnTo>
                        <a:lnTo>
                          <a:pt x="45158" y="558577"/>
                        </a:lnTo>
                        <a:close/>
                        <a:moveTo>
                          <a:pt x="50481" y="552544"/>
                        </a:moveTo>
                        <a:lnTo>
                          <a:pt x="65031" y="536131"/>
                        </a:lnTo>
                        <a:lnTo>
                          <a:pt x="76565" y="548729"/>
                        </a:lnTo>
                        <a:lnTo>
                          <a:pt x="76654" y="558577"/>
                        </a:lnTo>
                        <a:lnTo>
                          <a:pt x="66539" y="570021"/>
                        </a:lnTo>
                        <a:lnTo>
                          <a:pt x="50481" y="552544"/>
                        </a:lnTo>
                        <a:close/>
                        <a:moveTo>
                          <a:pt x="50126" y="508095"/>
                        </a:moveTo>
                        <a:lnTo>
                          <a:pt x="65830" y="490352"/>
                        </a:lnTo>
                        <a:lnTo>
                          <a:pt x="76210" y="501619"/>
                        </a:lnTo>
                        <a:lnTo>
                          <a:pt x="76298" y="511467"/>
                        </a:lnTo>
                        <a:lnTo>
                          <a:pt x="64943" y="524242"/>
                        </a:lnTo>
                        <a:lnTo>
                          <a:pt x="50126" y="508095"/>
                        </a:lnTo>
                        <a:close/>
                        <a:moveTo>
                          <a:pt x="49683" y="460897"/>
                        </a:moveTo>
                        <a:lnTo>
                          <a:pt x="65386" y="443153"/>
                        </a:lnTo>
                        <a:lnTo>
                          <a:pt x="75766" y="454420"/>
                        </a:lnTo>
                        <a:lnTo>
                          <a:pt x="75855" y="466930"/>
                        </a:lnTo>
                        <a:lnTo>
                          <a:pt x="65741" y="478374"/>
                        </a:lnTo>
                        <a:lnTo>
                          <a:pt x="49683" y="460897"/>
                        </a:lnTo>
                        <a:close/>
                        <a:moveTo>
                          <a:pt x="49239" y="413609"/>
                        </a:moveTo>
                        <a:lnTo>
                          <a:pt x="64943" y="395865"/>
                        </a:lnTo>
                        <a:lnTo>
                          <a:pt x="75323" y="407133"/>
                        </a:lnTo>
                        <a:lnTo>
                          <a:pt x="75411" y="419642"/>
                        </a:lnTo>
                        <a:lnTo>
                          <a:pt x="65297" y="431087"/>
                        </a:lnTo>
                        <a:lnTo>
                          <a:pt x="49239" y="413609"/>
                        </a:lnTo>
                        <a:close/>
                        <a:moveTo>
                          <a:pt x="48884" y="366411"/>
                        </a:moveTo>
                        <a:lnTo>
                          <a:pt x="62813" y="350707"/>
                        </a:lnTo>
                        <a:lnTo>
                          <a:pt x="74968" y="364015"/>
                        </a:lnTo>
                        <a:lnTo>
                          <a:pt x="75057" y="372532"/>
                        </a:lnTo>
                        <a:lnTo>
                          <a:pt x="64943" y="383977"/>
                        </a:lnTo>
                        <a:lnTo>
                          <a:pt x="48884" y="366411"/>
                        </a:lnTo>
                        <a:close/>
                        <a:moveTo>
                          <a:pt x="48441" y="323293"/>
                        </a:moveTo>
                        <a:lnTo>
                          <a:pt x="64144" y="305549"/>
                        </a:lnTo>
                        <a:lnTo>
                          <a:pt x="74524" y="316817"/>
                        </a:lnTo>
                        <a:lnTo>
                          <a:pt x="74613" y="325334"/>
                        </a:lnTo>
                        <a:lnTo>
                          <a:pt x="62636" y="338819"/>
                        </a:lnTo>
                        <a:lnTo>
                          <a:pt x="48441" y="323293"/>
                        </a:lnTo>
                        <a:close/>
                        <a:moveTo>
                          <a:pt x="47997" y="276094"/>
                        </a:moveTo>
                        <a:lnTo>
                          <a:pt x="63700" y="258350"/>
                        </a:lnTo>
                        <a:lnTo>
                          <a:pt x="74080" y="269618"/>
                        </a:lnTo>
                        <a:lnTo>
                          <a:pt x="74169" y="282127"/>
                        </a:lnTo>
                        <a:lnTo>
                          <a:pt x="64055" y="293572"/>
                        </a:lnTo>
                        <a:lnTo>
                          <a:pt x="47997" y="276094"/>
                        </a:lnTo>
                        <a:close/>
                        <a:moveTo>
                          <a:pt x="47642" y="228896"/>
                        </a:moveTo>
                        <a:lnTo>
                          <a:pt x="63346" y="211152"/>
                        </a:lnTo>
                        <a:lnTo>
                          <a:pt x="73726" y="222419"/>
                        </a:lnTo>
                        <a:lnTo>
                          <a:pt x="73815" y="234929"/>
                        </a:lnTo>
                        <a:lnTo>
                          <a:pt x="63700" y="246374"/>
                        </a:lnTo>
                        <a:lnTo>
                          <a:pt x="47642" y="228896"/>
                        </a:lnTo>
                        <a:close/>
                        <a:moveTo>
                          <a:pt x="47199" y="181697"/>
                        </a:moveTo>
                        <a:lnTo>
                          <a:pt x="61749" y="165284"/>
                        </a:lnTo>
                        <a:lnTo>
                          <a:pt x="73282" y="177882"/>
                        </a:lnTo>
                        <a:lnTo>
                          <a:pt x="73371" y="187730"/>
                        </a:lnTo>
                        <a:lnTo>
                          <a:pt x="63257" y="199175"/>
                        </a:lnTo>
                        <a:lnTo>
                          <a:pt x="47199" y="181697"/>
                        </a:lnTo>
                        <a:close/>
                        <a:moveTo>
                          <a:pt x="46755" y="137160"/>
                        </a:moveTo>
                        <a:lnTo>
                          <a:pt x="62458" y="119416"/>
                        </a:lnTo>
                        <a:lnTo>
                          <a:pt x="72839" y="130684"/>
                        </a:lnTo>
                        <a:lnTo>
                          <a:pt x="72927" y="140531"/>
                        </a:lnTo>
                        <a:lnTo>
                          <a:pt x="61571" y="153307"/>
                        </a:lnTo>
                        <a:lnTo>
                          <a:pt x="46755" y="137160"/>
                        </a:lnTo>
                        <a:close/>
                        <a:moveTo>
                          <a:pt x="46311" y="89961"/>
                        </a:moveTo>
                        <a:lnTo>
                          <a:pt x="62015" y="72218"/>
                        </a:lnTo>
                        <a:lnTo>
                          <a:pt x="72395" y="83485"/>
                        </a:lnTo>
                        <a:lnTo>
                          <a:pt x="72484" y="95994"/>
                        </a:lnTo>
                        <a:lnTo>
                          <a:pt x="62369" y="107439"/>
                        </a:lnTo>
                        <a:lnTo>
                          <a:pt x="46311" y="89961"/>
                        </a:lnTo>
                        <a:close/>
                        <a:moveTo>
                          <a:pt x="40899" y="84106"/>
                        </a:moveTo>
                        <a:lnTo>
                          <a:pt x="24841" y="66628"/>
                        </a:lnTo>
                        <a:lnTo>
                          <a:pt x="40545" y="48884"/>
                        </a:lnTo>
                        <a:lnTo>
                          <a:pt x="56603" y="66362"/>
                        </a:lnTo>
                        <a:lnTo>
                          <a:pt x="40899" y="84106"/>
                        </a:lnTo>
                        <a:close/>
                        <a:moveTo>
                          <a:pt x="35576" y="90050"/>
                        </a:moveTo>
                        <a:lnTo>
                          <a:pt x="19873" y="107794"/>
                        </a:lnTo>
                        <a:lnTo>
                          <a:pt x="8783" y="95728"/>
                        </a:lnTo>
                        <a:lnTo>
                          <a:pt x="8694" y="84904"/>
                        </a:lnTo>
                        <a:lnTo>
                          <a:pt x="19607" y="72572"/>
                        </a:lnTo>
                        <a:lnTo>
                          <a:pt x="35576" y="90050"/>
                        </a:lnTo>
                        <a:close/>
                        <a:moveTo>
                          <a:pt x="8517" y="72927"/>
                        </a:moveTo>
                        <a:lnTo>
                          <a:pt x="8428" y="60418"/>
                        </a:lnTo>
                        <a:lnTo>
                          <a:pt x="14106" y="66628"/>
                        </a:lnTo>
                        <a:lnTo>
                          <a:pt x="8517" y="72927"/>
                        </a:lnTo>
                        <a:close/>
                        <a:moveTo>
                          <a:pt x="14461" y="113916"/>
                        </a:moveTo>
                        <a:lnTo>
                          <a:pt x="8872" y="120215"/>
                        </a:lnTo>
                        <a:lnTo>
                          <a:pt x="8783" y="107705"/>
                        </a:lnTo>
                        <a:lnTo>
                          <a:pt x="14461" y="113916"/>
                        </a:lnTo>
                        <a:close/>
                        <a:moveTo>
                          <a:pt x="16147" y="159695"/>
                        </a:moveTo>
                        <a:lnTo>
                          <a:pt x="9404" y="167325"/>
                        </a:lnTo>
                        <a:lnTo>
                          <a:pt x="9227" y="152154"/>
                        </a:lnTo>
                        <a:lnTo>
                          <a:pt x="16147" y="159695"/>
                        </a:lnTo>
                        <a:close/>
                        <a:moveTo>
                          <a:pt x="15348" y="205563"/>
                        </a:moveTo>
                        <a:lnTo>
                          <a:pt x="9759" y="211862"/>
                        </a:lnTo>
                        <a:lnTo>
                          <a:pt x="9670" y="199352"/>
                        </a:lnTo>
                        <a:lnTo>
                          <a:pt x="15348" y="205563"/>
                        </a:lnTo>
                        <a:close/>
                        <a:moveTo>
                          <a:pt x="15792" y="252761"/>
                        </a:moveTo>
                        <a:lnTo>
                          <a:pt x="10203" y="259060"/>
                        </a:lnTo>
                        <a:lnTo>
                          <a:pt x="10114" y="246551"/>
                        </a:lnTo>
                        <a:lnTo>
                          <a:pt x="15792" y="252761"/>
                        </a:lnTo>
                        <a:close/>
                        <a:moveTo>
                          <a:pt x="16147" y="299960"/>
                        </a:moveTo>
                        <a:lnTo>
                          <a:pt x="10558" y="306259"/>
                        </a:lnTo>
                        <a:lnTo>
                          <a:pt x="10469" y="293750"/>
                        </a:lnTo>
                        <a:lnTo>
                          <a:pt x="16147" y="299960"/>
                        </a:lnTo>
                        <a:close/>
                        <a:moveTo>
                          <a:pt x="18365" y="345118"/>
                        </a:moveTo>
                        <a:lnTo>
                          <a:pt x="11001" y="353458"/>
                        </a:lnTo>
                        <a:lnTo>
                          <a:pt x="10824" y="336956"/>
                        </a:lnTo>
                        <a:lnTo>
                          <a:pt x="18365" y="345118"/>
                        </a:lnTo>
                        <a:close/>
                        <a:moveTo>
                          <a:pt x="17034" y="390365"/>
                        </a:moveTo>
                        <a:lnTo>
                          <a:pt x="11445" y="396664"/>
                        </a:lnTo>
                        <a:lnTo>
                          <a:pt x="11356" y="384155"/>
                        </a:lnTo>
                        <a:lnTo>
                          <a:pt x="17034" y="390365"/>
                        </a:lnTo>
                        <a:close/>
                        <a:moveTo>
                          <a:pt x="17389" y="437564"/>
                        </a:moveTo>
                        <a:lnTo>
                          <a:pt x="11800" y="443863"/>
                        </a:lnTo>
                        <a:lnTo>
                          <a:pt x="11711" y="431353"/>
                        </a:lnTo>
                        <a:lnTo>
                          <a:pt x="17389" y="437564"/>
                        </a:lnTo>
                        <a:close/>
                        <a:moveTo>
                          <a:pt x="17832" y="484762"/>
                        </a:moveTo>
                        <a:lnTo>
                          <a:pt x="12243" y="491061"/>
                        </a:lnTo>
                        <a:lnTo>
                          <a:pt x="12154" y="478552"/>
                        </a:lnTo>
                        <a:lnTo>
                          <a:pt x="17832" y="484762"/>
                        </a:lnTo>
                        <a:close/>
                        <a:moveTo>
                          <a:pt x="19518" y="530541"/>
                        </a:moveTo>
                        <a:lnTo>
                          <a:pt x="12776" y="538171"/>
                        </a:lnTo>
                        <a:lnTo>
                          <a:pt x="12598" y="523000"/>
                        </a:lnTo>
                        <a:lnTo>
                          <a:pt x="19518" y="530541"/>
                        </a:lnTo>
                        <a:close/>
                        <a:moveTo>
                          <a:pt x="18631" y="576409"/>
                        </a:moveTo>
                        <a:lnTo>
                          <a:pt x="13042" y="582708"/>
                        </a:lnTo>
                        <a:lnTo>
                          <a:pt x="12953" y="570199"/>
                        </a:lnTo>
                        <a:lnTo>
                          <a:pt x="18631" y="576409"/>
                        </a:lnTo>
                        <a:close/>
                        <a:moveTo>
                          <a:pt x="13308" y="605509"/>
                        </a:moveTo>
                        <a:lnTo>
                          <a:pt x="13219" y="594685"/>
                        </a:lnTo>
                        <a:lnTo>
                          <a:pt x="24132" y="582353"/>
                        </a:lnTo>
                        <a:lnTo>
                          <a:pt x="40190" y="599831"/>
                        </a:lnTo>
                        <a:lnTo>
                          <a:pt x="24486" y="617575"/>
                        </a:lnTo>
                        <a:lnTo>
                          <a:pt x="13308" y="605509"/>
                        </a:lnTo>
                        <a:close/>
                        <a:moveTo>
                          <a:pt x="19075" y="623608"/>
                        </a:moveTo>
                        <a:lnTo>
                          <a:pt x="13485" y="629907"/>
                        </a:lnTo>
                        <a:lnTo>
                          <a:pt x="13396" y="617397"/>
                        </a:lnTo>
                        <a:lnTo>
                          <a:pt x="19075" y="623608"/>
                        </a:lnTo>
                        <a:close/>
                        <a:moveTo>
                          <a:pt x="45602" y="605775"/>
                        </a:moveTo>
                        <a:lnTo>
                          <a:pt x="61660" y="623253"/>
                        </a:lnTo>
                        <a:lnTo>
                          <a:pt x="45957" y="640997"/>
                        </a:lnTo>
                        <a:lnTo>
                          <a:pt x="29898" y="623519"/>
                        </a:lnTo>
                        <a:lnTo>
                          <a:pt x="45602" y="605775"/>
                        </a:lnTo>
                        <a:close/>
                        <a:moveTo>
                          <a:pt x="50925" y="599742"/>
                        </a:moveTo>
                        <a:lnTo>
                          <a:pt x="66628" y="581999"/>
                        </a:lnTo>
                        <a:lnTo>
                          <a:pt x="77008" y="593266"/>
                        </a:lnTo>
                        <a:lnTo>
                          <a:pt x="77097" y="605775"/>
                        </a:lnTo>
                        <a:lnTo>
                          <a:pt x="66983" y="617220"/>
                        </a:lnTo>
                        <a:lnTo>
                          <a:pt x="50925" y="599742"/>
                        </a:lnTo>
                        <a:close/>
                        <a:moveTo>
                          <a:pt x="77275" y="617752"/>
                        </a:moveTo>
                        <a:lnTo>
                          <a:pt x="77363" y="628487"/>
                        </a:lnTo>
                        <a:lnTo>
                          <a:pt x="72484" y="623164"/>
                        </a:lnTo>
                        <a:lnTo>
                          <a:pt x="77275" y="617752"/>
                        </a:lnTo>
                        <a:close/>
                        <a:moveTo>
                          <a:pt x="72040" y="575966"/>
                        </a:moveTo>
                        <a:lnTo>
                          <a:pt x="76831" y="570554"/>
                        </a:lnTo>
                        <a:lnTo>
                          <a:pt x="76919" y="581289"/>
                        </a:lnTo>
                        <a:lnTo>
                          <a:pt x="72040" y="575966"/>
                        </a:lnTo>
                        <a:close/>
                        <a:moveTo>
                          <a:pt x="70354" y="530098"/>
                        </a:moveTo>
                        <a:lnTo>
                          <a:pt x="76387" y="523266"/>
                        </a:lnTo>
                        <a:lnTo>
                          <a:pt x="76476" y="536752"/>
                        </a:lnTo>
                        <a:lnTo>
                          <a:pt x="70354" y="530098"/>
                        </a:lnTo>
                        <a:close/>
                        <a:moveTo>
                          <a:pt x="71153" y="484230"/>
                        </a:moveTo>
                        <a:lnTo>
                          <a:pt x="75944" y="478818"/>
                        </a:lnTo>
                        <a:lnTo>
                          <a:pt x="76032" y="489553"/>
                        </a:lnTo>
                        <a:lnTo>
                          <a:pt x="71153" y="484230"/>
                        </a:lnTo>
                        <a:close/>
                        <a:moveTo>
                          <a:pt x="70798" y="437031"/>
                        </a:moveTo>
                        <a:lnTo>
                          <a:pt x="75589" y="431619"/>
                        </a:lnTo>
                        <a:lnTo>
                          <a:pt x="75677" y="442354"/>
                        </a:lnTo>
                        <a:lnTo>
                          <a:pt x="70798" y="437031"/>
                        </a:lnTo>
                        <a:close/>
                        <a:moveTo>
                          <a:pt x="70354" y="389833"/>
                        </a:moveTo>
                        <a:lnTo>
                          <a:pt x="75145" y="384421"/>
                        </a:lnTo>
                        <a:lnTo>
                          <a:pt x="75234" y="395156"/>
                        </a:lnTo>
                        <a:lnTo>
                          <a:pt x="70354" y="389833"/>
                        </a:lnTo>
                        <a:close/>
                        <a:moveTo>
                          <a:pt x="68136" y="344674"/>
                        </a:moveTo>
                        <a:lnTo>
                          <a:pt x="74790" y="337222"/>
                        </a:lnTo>
                        <a:lnTo>
                          <a:pt x="74968" y="352038"/>
                        </a:lnTo>
                        <a:lnTo>
                          <a:pt x="68136" y="344674"/>
                        </a:lnTo>
                        <a:close/>
                        <a:moveTo>
                          <a:pt x="69556" y="299516"/>
                        </a:moveTo>
                        <a:lnTo>
                          <a:pt x="74347" y="294104"/>
                        </a:lnTo>
                        <a:lnTo>
                          <a:pt x="74436" y="304840"/>
                        </a:lnTo>
                        <a:lnTo>
                          <a:pt x="69556" y="299516"/>
                        </a:lnTo>
                        <a:close/>
                        <a:moveTo>
                          <a:pt x="69112" y="252318"/>
                        </a:moveTo>
                        <a:lnTo>
                          <a:pt x="73903" y="246906"/>
                        </a:lnTo>
                        <a:lnTo>
                          <a:pt x="73992" y="257641"/>
                        </a:lnTo>
                        <a:lnTo>
                          <a:pt x="69112" y="252318"/>
                        </a:lnTo>
                        <a:close/>
                        <a:moveTo>
                          <a:pt x="68669" y="205119"/>
                        </a:moveTo>
                        <a:lnTo>
                          <a:pt x="73459" y="199707"/>
                        </a:lnTo>
                        <a:lnTo>
                          <a:pt x="73548" y="210442"/>
                        </a:lnTo>
                        <a:lnTo>
                          <a:pt x="68669" y="205119"/>
                        </a:lnTo>
                        <a:close/>
                        <a:moveTo>
                          <a:pt x="67072" y="159251"/>
                        </a:moveTo>
                        <a:lnTo>
                          <a:pt x="73105" y="152420"/>
                        </a:lnTo>
                        <a:lnTo>
                          <a:pt x="73193" y="165905"/>
                        </a:lnTo>
                        <a:lnTo>
                          <a:pt x="67072" y="159251"/>
                        </a:lnTo>
                        <a:close/>
                        <a:moveTo>
                          <a:pt x="67870" y="113383"/>
                        </a:moveTo>
                        <a:lnTo>
                          <a:pt x="72661" y="107971"/>
                        </a:lnTo>
                        <a:lnTo>
                          <a:pt x="72750" y="118706"/>
                        </a:lnTo>
                        <a:lnTo>
                          <a:pt x="67870" y="113383"/>
                        </a:lnTo>
                        <a:close/>
                        <a:moveTo>
                          <a:pt x="67426" y="66185"/>
                        </a:moveTo>
                        <a:lnTo>
                          <a:pt x="72218" y="60773"/>
                        </a:lnTo>
                        <a:lnTo>
                          <a:pt x="72306" y="71508"/>
                        </a:lnTo>
                        <a:lnTo>
                          <a:pt x="67426" y="66185"/>
                        </a:lnTo>
                        <a:close/>
                        <a:moveTo>
                          <a:pt x="72040" y="36286"/>
                        </a:moveTo>
                        <a:lnTo>
                          <a:pt x="72129" y="48796"/>
                        </a:lnTo>
                        <a:lnTo>
                          <a:pt x="62015" y="60240"/>
                        </a:lnTo>
                        <a:lnTo>
                          <a:pt x="45957" y="42763"/>
                        </a:lnTo>
                        <a:lnTo>
                          <a:pt x="61660" y="25019"/>
                        </a:lnTo>
                        <a:lnTo>
                          <a:pt x="72040" y="36286"/>
                        </a:lnTo>
                        <a:close/>
                        <a:moveTo>
                          <a:pt x="40190" y="1597"/>
                        </a:moveTo>
                        <a:lnTo>
                          <a:pt x="56248" y="19075"/>
                        </a:lnTo>
                        <a:lnTo>
                          <a:pt x="40545" y="36818"/>
                        </a:lnTo>
                        <a:lnTo>
                          <a:pt x="24486" y="19341"/>
                        </a:lnTo>
                        <a:lnTo>
                          <a:pt x="40190" y="1597"/>
                        </a:lnTo>
                        <a:close/>
                        <a:moveTo>
                          <a:pt x="35133" y="42852"/>
                        </a:moveTo>
                        <a:lnTo>
                          <a:pt x="19430" y="60595"/>
                        </a:lnTo>
                        <a:lnTo>
                          <a:pt x="8340" y="48529"/>
                        </a:lnTo>
                        <a:lnTo>
                          <a:pt x="8251" y="37706"/>
                        </a:lnTo>
                        <a:lnTo>
                          <a:pt x="19163" y="25374"/>
                        </a:lnTo>
                        <a:lnTo>
                          <a:pt x="35133" y="42852"/>
                        </a:lnTo>
                        <a:close/>
                        <a:moveTo>
                          <a:pt x="13663" y="19518"/>
                        </a:moveTo>
                        <a:lnTo>
                          <a:pt x="8073" y="25817"/>
                        </a:lnTo>
                        <a:lnTo>
                          <a:pt x="7985" y="13308"/>
                        </a:lnTo>
                        <a:lnTo>
                          <a:pt x="13663" y="19518"/>
                        </a:lnTo>
                        <a:close/>
                        <a:moveTo>
                          <a:pt x="13929" y="677106"/>
                        </a:moveTo>
                        <a:lnTo>
                          <a:pt x="13840" y="664596"/>
                        </a:lnTo>
                        <a:lnTo>
                          <a:pt x="19518" y="670807"/>
                        </a:lnTo>
                        <a:lnTo>
                          <a:pt x="13929" y="677106"/>
                        </a:lnTo>
                        <a:close/>
                        <a:moveTo>
                          <a:pt x="13751" y="652708"/>
                        </a:moveTo>
                        <a:lnTo>
                          <a:pt x="13663" y="641884"/>
                        </a:lnTo>
                        <a:lnTo>
                          <a:pt x="24575" y="629552"/>
                        </a:lnTo>
                        <a:lnTo>
                          <a:pt x="40633" y="647030"/>
                        </a:lnTo>
                        <a:lnTo>
                          <a:pt x="24930" y="664773"/>
                        </a:lnTo>
                        <a:lnTo>
                          <a:pt x="13751" y="652708"/>
                        </a:lnTo>
                        <a:close/>
                        <a:moveTo>
                          <a:pt x="46400" y="688196"/>
                        </a:moveTo>
                        <a:lnTo>
                          <a:pt x="30342" y="670718"/>
                        </a:lnTo>
                        <a:lnTo>
                          <a:pt x="46045" y="652974"/>
                        </a:lnTo>
                        <a:lnTo>
                          <a:pt x="62103" y="670452"/>
                        </a:lnTo>
                        <a:lnTo>
                          <a:pt x="46400" y="688196"/>
                        </a:lnTo>
                        <a:close/>
                        <a:moveTo>
                          <a:pt x="51368" y="646941"/>
                        </a:moveTo>
                        <a:lnTo>
                          <a:pt x="67072" y="629197"/>
                        </a:lnTo>
                        <a:lnTo>
                          <a:pt x="77452" y="640465"/>
                        </a:lnTo>
                        <a:lnTo>
                          <a:pt x="77541" y="652974"/>
                        </a:lnTo>
                        <a:lnTo>
                          <a:pt x="67426" y="664419"/>
                        </a:lnTo>
                        <a:lnTo>
                          <a:pt x="51368" y="646941"/>
                        </a:lnTo>
                        <a:close/>
                        <a:moveTo>
                          <a:pt x="72839" y="670363"/>
                        </a:moveTo>
                        <a:lnTo>
                          <a:pt x="77629" y="664951"/>
                        </a:lnTo>
                        <a:lnTo>
                          <a:pt x="77718" y="675686"/>
                        </a:lnTo>
                        <a:lnTo>
                          <a:pt x="72839" y="67036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60" name="Graphic 1">
                    <a:extLst>
                      <a:ext uri="{FF2B5EF4-FFF2-40B4-BE49-F238E27FC236}">
                        <a16:creationId xmlns:a16="http://schemas.microsoft.com/office/drawing/2014/main" id="{AE9B6B3F-EB73-492D-A751-718A865861E5}"/>
                      </a:ext>
                    </a:extLst>
                  </p:cNvPr>
                  <p:cNvGrpSpPr/>
                  <p:nvPr/>
                </p:nvGrpSpPr>
                <p:grpSpPr>
                  <a:xfrm>
                    <a:off x="4562226" y="2440390"/>
                    <a:ext cx="38514" cy="689154"/>
                    <a:chOff x="4562226" y="2440390"/>
                    <a:chExt cx="38514" cy="689154"/>
                  </a:xfrm>
                  <a:solidFill>
                    <a:srgbClr val="E0DCD1"/>
                  </a:solidFill>
                </p:grpSpPr>
                <p:sp>
                  <p:nvSpPr>
                    <p:cNvPr id="1594" name="Freeform: Shape 1593">
                      <a:extLst>
                        <a:ext uri="{FF2B5EF4-FFF2-40B4-BE49-F238E27FC236}">
                          <a16:creationId xmlns:a16="http://schemas.microsoft.com/office/drawing/2014/main" id="{A9ECBBEA-FF0D-4F33-9114-54A093B9798E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565336" y="2440589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7 w 7896"/>
                        <a:gd name="connsiteY1" fmla="*/ 0 h 688933"/>
                        <a:gd name="connsiteX2" fmla="*/ 7897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7" y="0"/>
                          </a:lnTo>
                          <a:lnTo>
                            <a:pt x="7897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" name="Freeform: Shape 1594">
                      <a:extLst>
                        <a:ext uri="{FF2B5EF4-FFF2-40B4-BE49-F238E27FC236}">
                          <a16:creationId xmlns:a16="http://schemas.microsoft.com/office/drawing/2014/main" id="{A785E239-A50F-46BD-ABED-909FBAB5DD4F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589735" y="2440411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7 w 7896"/>
                        <a:gd name="connsiteY1" fmla="*/ 0 h 688933"/>
                        <a:gd name="connsiteX2" fmla="*/ 7897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7" y="0"/>
                          </a:lnTo>
                          <a:lnTo>
                            <a:pt x="7897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61" name="Graphic 1">
                    <a:extLst>
                      <a:ext uri="{FF2B5EF4-FFF2-40B4-BE49-F238E27FC236}">
                        <a16:creationId xmlns:a16="http://schemas.microsoft.com/office/drawing/2014/main" id="{179731AD-8B12-4E80-AC28-52B9F37A23E2}"/>
                      </a:ext>
                    </a:extLst>
                  </p:cNvPr>
                  <p:cNvGrpSpPr/>
                  <p:nvPr/>
                </p:nvGrpSpPr>
                <p:grpSpPr>
                  <a:xfrm>
                    <a:off x="4517681" y="2456280"/>
                    <a:ext cx="31142" cy="658033"/>
                    <a:chOff x="4517681" y="2456280"/>
                    <a:chExt cx="31142" cy="658033"/>
                  </a:xfrm>
                  <a:solidFill>
                    <a:srgbClr val="E0DCD1"/>
                  </a:solidFill>
                </p:grpSpPr>
                <p:sp>
                  <p:nvSpPr>
                    <p:cNvPr id="1580" name="Freeform: Shape 1579">
                      <a:extLst>
                        <a:ext uri="{FF2B5EF4-FFF2-40B4-BE49-F238E27FC236}">
                          <a16:creationId xmlns:a16="http://schemas.microsoft.com/office/drawing/2014/main" id="{5A53550B-1008-417C-B853-C965DCBD29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7681" y="2456280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600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600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1" name="Freeform: Shape 1580">
                      <a:extLst>
                        <a:ext uri="{FF2B5EF4-FFF2-40B4-BE49-F238E27FC236}">
                          <a16:creationId xmlns:a16="http://schemas.microsoft.com/office/drawing/2014/main" id="{18423FC5-F287-4CC9-8050-530A95C19F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125" y="2504987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6" y="25552"/>
                            <a:pt x="89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02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2" name="Freeform: Shape 1581">
                      <a:extLst>
                        <a:ext uri="{FF2B5EF4-FFF2-40B4-BE49-F238E27FC236}">
                          <a16:creationId xmlns:a16="http://schemas.microsoft.com/office/drawing/2014/main" id="{8B1C59ED-734F-4307-BCC6-54421DBF0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8568" y="2553605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3" name="Freeform: Shape 1582">
                      <a:extLst>
                        <a:ext uri="{FF2B5EF4-FFF2-40B4-BE49-F238E27FC236}">
                          <a16:creationId xmlns:a16="http://schemas.microsoft.com/office/drawing/2014/main" id="{6B90C51E-6313-4E41-B042-ED83406AE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9012" y="2602309"/>
                      <a:ext cx="25464" cy="25467"/>
                    </a:xfrm>
                    <a:custGeom>
                      <a:avLst/>
                      <a:gdLst>
                        <a:gd name="connsiteX0" fmla="*/ 25463 w 25464"/>
                        <a:gd name="connsiteY0" fmla="*/ 12602 h 25467"/>
                        <a:gd name="connsiteX1" fmla="*/ 12865 w 25464"/>
                        <a:gd name="connsiteY1" fmla="*/ 25466 h 25467"/>
                        <a:gd name="connsiteX2" fmla="*/ 1 w 25464"/>
                        <a:gd name="connsiteY2" fmla="*/ 12868 h 25467"/>
                        <a:gd name="connsiteX3" fmla="*/ 12599 w 25464"/>
                        <a:gd name="connsiteY3" fmla="*/ 4 h 25467"/>
                        <a:gd name="connsiteX4" fmla="*/ 25463 w 25464"/>
                        <a:gd name="connsiteY4" fmla="*/ 12602 h 25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7">
                          <a:moveTo>
                            <a:pt x="25463" y="12602"/>
                          </a:moveTo>
                          <a:cubicBezTo>
                            <a:pt x="25552" y="19611"/>
                            <a:pt x="19874" y="25378"/>
                            <a:pt x="12865" y="25466"/>
                          </a:cubicBezTo>
                          <a:cubicBezTo>
                            <a:pt x="5856" y="25555"/>
                            <a:pt x="90" y="19877"/>
                            <a:pt x="1" y="12868"/>
                          </a:cubicBezTo>
                          <a:cubicBezTo>
                            <a:pt x="-88" y="5860"/>
                            <a:pt x="5590" y="93"/>
                            <a:pt x="12599" y="4"/>
                          </a:cubicBezTo>
                          <a:cubicBezTo>
                            <a:pt x="19608" y="-174"/>
                            <a:pt x="25375" y="5505"/>
                            <a:pt x="25463" y="12602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4" name="Freeform: Shape 1583">
                      <a:extLst>
                        <a:ext uri="{FF2B5EF4-FFF2-40B4-BE49-F238E27FC236}">
                          <a16:creationId xmlns:a16="http://schemas.microsoft.com/office/drawing/2014/main" id="{152B29E7-1343-42AC-96BE-C03434F487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9455" y="2650930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5" name="Freeform: Shape 1584">
                      <a:extLst>
                        <a:ext uri="{FF2B5EF4-FFF2-40B4-BE49-F238E27FC236}">
                          <a16:creationId xmlns:a16="http://schemas.microsoft.com/office/drawing/2014/main" id="{C71DA30C-3921-4AC6-9643-4B4C9F697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9899" y="2699549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600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600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6" name="Freeform: Shape 1585">
                      <a:extLst>
                        <a:ext uri="{FF2B5EF4-FFF2-40B4-BE49-F238E27FC236}">
                          <a16:creationId xmlns:a16="http://schemas.microsoft.com/office/drawing/2014/main" id="{2D28925B-B21D-4F9B-AC7F-289DC47612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0343" y="2748255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4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4"/>
                          </a:cubicBezTo>
                          <a:cubicBezTo>
                            <a:pt x="5856" y="25552"/>
                            <a:pt x="89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7" name="Freeform: Shape 1586">
                      <a:extLst>
                        <a:ext uri="{FF2B5EF4-FFF2-40B4-BE49-F238E27FC236}">
                          <a16:creationId xmlns:a16="http://schemas.microsoft.com/office/drawing/2014/main" id="{D3E6B2ED-81F0-42E1-BD68-8E3FB1F27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0786" y="2796874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BB801A3A-F950-448A-B392-755F8C35D5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1230" y="2845580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3A8CED53-B232-4599-BC2C-9E9B3E09E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1673" y="2894199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08" y="-88"/>
                            <a:pt x="25375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A8926CF1-34C5-49EB-A168-9E7E541AC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028" y="2942905"/>
                      <a:ext cx="25464" cy="25464"/>
                    </a:xfrm>
                    <a:custGeom>
                      <a:avLst/>
                      <a:gdLst>
                        <a:gd name="connsiteX0" fmla="*/ 25464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600 w 25464"/>
                        <a:gd name="connsiteY3" fmla="*/ 1 h 25464"/>
                        <a:gd name="connsiteX4" fmla="*/ 25464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4" y="12599"/>
                          </a:moveTo>
                          <a:cubicBezTo>
                            <a:pt x="25552" y="19608"/>
                            <a:pt x="19875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7" y="5857"/>
                            <a:pt x="5590" y="90"/>
                            <a:pt x="12600" y="1"/>
                          </a:cubicBezTo>
                          <a:cubicBezTo>
                            <a:pt x="19697" y="-88"/>
                            <a:pt x="25464" y="5590"/>
                            <a:pt x="25464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" name="Freeform: Shape 1590">
                      <a:extLst>
                        <a:ext uri="{FF2B5EF4-FFF2-40B4-BE49-F238E27FC236}">
                          <a16:creationId xmlns:a16="http://schemas.microsoft.com/office/drawing/2014/main" id="{702CCA39-8CCE-4407-9E20-AC1A0BEAEB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472" y="2991524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6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" name="Freeform: Shape 1591">
                      <a:extLst>
                        <a:ext uri="{FF2B5EF4-FFF2-40B4-BE49-F238E27FC236}">
                          <a16:creationId xmlns:a16="http://schemas.microsoft.com/office/drawing/2014/main" id="{93C2BBBD-68F8-4987-81EA-37C1A8F3D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2915" y="3040231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6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6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3" name="Freeform: Shape 1592">
                      <a:extLst>
                        <a:ext uri="{FF2B5EF4-FFF2-40B4-BE49-F238E27FC236}">
                          <a16:creationId xmlns:a16="http://schemas.microsoft.com/office/drawing/2014/main" id="{0ED4EF24-459F-4347-8BD6-6369EE9181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23359" y="3088849"/>
                      <a:ext cx="25464" cy="25464"/>
                    </a:xfrm>
                    <a:custGeom>
                      <a:avLst/>
                      <a:gdLst>
                        <a:gd name="connsiteX0" fmla="*/ 25463 w 25464"/>
                        <a:gd name="connsiteY0" fmla="*/ 12599 h 25464"/>
                        <a:gd name="connsiteX1" fmla="*/ 12865 w 25464"/>
                        <a:gd name="connsiteY1" fmla="*/ 25463 h 25464"/>
                        <a:gd name="connsiteX2" fmla="*/ 1 w 25464"/>
                        <a:gd name="connsiteY2" fmla="*/ 12865 h 25464"/>
                        <a:gd name="connsiteX3" fmla="*/ 12599 w 25464"/>
                        <a:gd name="connsiteY3" fmla="*/ 1 h 25464"/>
                        <a:gd name="connsiteX4" fmla="*/ 25463 w 25464"/>
                        <a:gd name="connsiteY4" fmla="*/ 12599 h 254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64" h="25464">
                          <a:moveTo>
                            <a:pt x="25463" y="12599"/>
                          </a:moveTo>
                          <a:cubicBezTo>
                            <a:pt x="25552" y="19608"/>
                            <a:pt x="19874" y="25375"/>
                            <a:pt x="12865" y="25463"/>
                          </a:cubicBezTo>
                          <a:cubicBezTo>
                            <a:pt x="5857" y="25552"/>
                            <a:pt x="90" y="19874"/>
                            <a:pt x="1" y="12865"/>
                          </a:cubicBezTo>
                          <a:cubicBezTo>
                            <a:pt x="-88" y="5857"/>
                            <a:pt x="5590" y="90"/>
                            <a:pt x="12599" y="1"/>
                          </a:cubicBezTo>
                          <a:cubicBezTo>
                            <a:pt x="19697" y="-88"/>
                            <a:pt x="25463" y="5590"/>
                            <a:pt x="25463" y="1259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51D8F586-F111-4DA1-8A90-61D985B03A55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679701" y="2439613"/>
                    <a:ext cx="7896" cy="688933"/>
                  </a:xfrm>
                  <a:custGeom>
                    <a:avLst/>
                    <a:gdLst>
                      <a:gd name="connsiteX0" fmla="*/ 0 w 7896"/>
                      <a:gd name="connsiteY0" fmla="*/ 0 h 688933"/>
                      <a:gd name="connsiteX1" fmla="*/ 7896 w 7896"/>
                      <a:gd name="connsiteY1" fmla="*/ 0 h 688933"/>
                      <a:gd name="connsiteX2" fmla="*/ 7896 w 7896"/>
                      <a:gd name="connsiteY2" fmla="*/ 688933 h 688933"/>
                      <a:gd name="connsiteX3" fmla="*/ 0 w 7896"/>
                      <a:gd name="connsiteY3" fmla="*/ 688933 h 688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96" h="688933">
                        <a:moveTo>
                          <a:pt x="0" y="0"/>
                        </a:moveTo>
                        <a:lnTo>
                          <a:pt x="7896" y="0"/>
                        </a:lnTo>
                        <a:lnTo>
                          <a:pt x="7896" y="688933"/>
                        </a:lnTo>
                        <a:lnTo>
                          <a:pt x="0" y="68893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7BA9981C-C00F-44BB-ADFE-A85509DF7614}"/>
                      </a:ext>
                    </a:extLst>
                  </p:cNvPr>
                  <p:cNvSpPr/>
                  <p:nvPr/>
                </p:nvSpPr>
                <p:spPr>
                  <a:xfrm>
                    <a:off x="4597085" y="2459475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87D2099B-D5DA-4D42-9164-CE17EED2A309}"/>
                      </a:ext>
                    </a:extLst>
                  </p:cNvPr>
                  <p:cNvSpPr/>
                  <p:nvPr/>
                </p:nvSpPr>
                <p:spPr>
                  <a:xfrm>
                    <a:off x="4597529" y="2508094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7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23EF9934-0C6F-4A31-BA2B-F4D064F5F9B3}"/>
                      </a:ext>
                    </a:extLst>
                  </p:cNvPr>
                  <p:cNvSpPr/>
                  <p:nvPr/>
                </p:nvSpPr>
                <p:spPr>
                  <a:xfrm>
                    <a:off x="4597973" y="2556800"/>
                    <a:ext cx="71684" cy="17300"/>
                  </a:xfrm>
                  <a:custGeom>
                    <a:avLst/>
                    <a:gdLst>
                      <a:gd name="connsiteX0" fmla="*/ 63345 w 71684"/>
                      <a:gd name="connsiteY0" fmla="*/ 16768 h 17300"/>
                      <a:gd name="connsiteX1" fmla="*/ 8428 w 71684"/>
                      <a:gd name="connsiteY1" fmla="*/ 17300 h 17300"/>
                      <a:gd name="connsiteX2" fmla="*/ 0 w 71684"/>
                      <a:gd name="connsiteY2" fmla="*/ 8961 h 17300"/>
                      <a:gd name="connsiteX3" fmla="*/ 0 w 71684"/>
                      <a:gd name="connsiteY3" fmla="*/ 8961 h 17300"/>
                      <a:gd name="connsiteX4" fmla="*/ 8339 w 71684"/>
                      <a:gd name="connsiteY4" fmla="*/ 532 h 17300"/>
                      <a:gd name="connsiteX5" fmla="*/ 63256 w 71684"/>
                      <a:gd name="connsiteY5" fmla="*/ 0 h 17300"/>
                      <a:gd name="connsiteX6" fmla="*/ 71685 w 71684"/>
                      <a:gd name="connsiteY6" fmla="*/ 8340 h 17300"/>
                      <a:gd name="connsiteX7" fmla="*/ 71685 w 71684"/>
                      <a:gd name="connsiteY7" fmla="*/ 8340 h 17300"/>
                      <a:gd name="connsiteX8" fmla="*/ 63345 w 71684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4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39" y="532"/>
                        </a:cubicBezTo>
                        <a:lnTo>
                          <a:pt x="63256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32F10BFE-C444-494C-9E2F-5A20520DD05A}"/>
                      </a:ext>
                    </a:extLst>
                  </p:cNvPr>
                  <p:cNvSpPr/>
                  <p:nvPr/>
                </p:nvSpPr>
                <p:spPr>
                  <a:xfrm>
                    <a:off x="4598416" y="2605419"/>
                    <a:ext cx="71684" cy="17300"/>
                  </a:xfrm>
                  <a:custGeom>
                    <a:avLst/>
                    <a:gdLst>
                      <a:gd name="connsiteX0" fmla="*/ 63345 w 71684"/>
                      <a:gd name="connsiteY0" fmla="*/ 16768 h 17300"/>
                      <a:gd name="connsiteX1" fmla="*/ 8428 w 71684"/>
                      <a:gd name="connsiteY1" fmla="*/ 17300 h 17300"/>
                      <a:gd name="connsiteX2" fmla="*/ 0 w 71684"/>
                      <a:gd name="connsiteY2" fmla="*/ 8960 h 17300"/>
                      <a:gd name="connsiteX3" fmla="*/ 0 w 71684"/>
                      <a:gd name="connsiteY3" fmla="*/ 8960 h 17300"/>
                      <a:gd name="connsiteX4" fmla="*/ 8340 w 71684"/>
                      <a:gd name="connsiteY4" fmla="*/ 532 h 17300"/>
                      <a:gd name="connsiteX5" fmla="*/ 63257 w 71684"/>
                      <a:gd name="connsiteY5" fmla="*/ 0 h 17300"/>
                      <a:gd name="connsiteX6" fmla="*/ 71685 w 71684"/>
                      <a:gd name="connsiteY6" fmla="*/ 8339 h 17300"/>
                      <a:gd name="connsiteX7" fmla="*/ 71685 w 71684"/>
                      <a:gd name="connsiteY7" fmla="*/ 8339 h 17300"/>
                      <a:gd name="connsiteX8" fmla="*/ 63345 w 71684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4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419C2457-4E1F-4D3D-AF00-EA31566AC434}"/>
                      </a:ext>
                    </a:extLst>
                  </p:cNvPr>
                  <p:cNvSpPr/>
                  <p:nvPr/>
                </p:nvSpPr>
                <p:spPr>
                  <a:xfrm>
                    <a:off x="4598860" y="2654125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25E61902-6AA9-4699-BF13-78123AD71FE9}"/>
                      </a:ext>
                    </a:extLst>
                  </p:cNvPr>
                  <p:cNvSpPr/>
                  <p:nvPr/>
                </p:nvSpPr>
                <p:spPr>
                  <a:xfrm>
                    <a:off x="4599303" y="2702744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0 h 17300"/>
                      <a:gd name="connsiteX3" fmla="*/ 0 w 71685"/>
                      <a:gd name="connsiteY3" fmla="*/ 8960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39 h 17300"/>
                      <a:gd name="connsiteX7" fmla="*/ 71685 w 71685"/>
                      <a:gd name="connsiteY7" fmla="*/ 8339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0"/>
                        </a:cubicBezTo>
                        <a:lnTo>
                          <a:pt x="0" y="8960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39"/>
                        </a:cubicBezTo>
                        <a:lnTo>
                          <a:pt x="71685" y="8339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171F79C2-8D19-4357-B003-A13D98B0C9D2}"/>
                      </a:ext>
                    </a:extLst>
                  </p:cNvPr>
                  <p:cNvSpPr/>
                  <p:nvPr/>
                </p:nvSpPr>
                <p:spPr>
                  <a:xfrm>
                    <a:off x="4599747" y="2751450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7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D47C4166-35B8-4E58-BDBF-070659AD3328}"/>
                      </a:ext>
                    </a:extLst>
                  </p:cNvPr>
                  <p:cNvSpPr/>
                  <p:nvPr/>
                </p:nvSpPr>
                <p:spPr>
                  <a:xfrm>
                    <a:off x="4600191" y="2800068"/>
                    <a:ext cx="71684" cy="17300"/>
                  </a:xfrm>
                  <a:custGeom>
                    <a:avLst/>
                    <a:gdLst>
                      <a:gd name="connsiteX0" fmla="*/ 63345 w 71684"/>
                      <a:gd name="connsiteY0" fmla="*/ 16768 h 17300"/>
                      <a:gd name="connsiteX1" fmla="*/ 8428 w 71684"/>
                      <a:gd name="connsiteY1" fmla="*/ 17300 h 17300"/>
                      <a:gd name="connsiteX2" fmla="*/ 0 w 71684"/>
                      <a:gd name="connsiteY2" fmla="*/ 8961 h 17300"/>
                      <a:gd name="connsiteX3" fmla="*/ 0 w 71684"/>
                      <a:gd name="connsiteY3" fmla="*/ 8961 h 17300"/>
                      <a:gd name="connsiteX4" fmla="*/ 8339 w 71684"/>
                      <a:gd name="connsiteY4" fmla="*/ 533 h 17300"/>
                      <a:gd name="connsiteX5" fmla="*/ 63256 w 71684"/>
                      <a:gd name="connsiteY5" fmla="*/ 0 h 17300"/>
                      <a:gd name="connsiteX6" fmla="*/ 71685 w 71684"/>
                      <a:gd name="connsiteY6" fmla="*/ 8340 h 17300"/>
                      <a:gd name="connsiteX7" fmla="*/ 71685 w 71684"/>
                      <a:gd name="connsiteY7" fmla="*/ 8340 h 17300"/>
                      <a:gd name="connsiteX8" fmla="*/ 63345 w 71684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4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39" y="533"/>
                        </a:cubicBezTo>
                        <a:lnTo>
                          <a:pt x="63256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0715AC5B-B36F-4CC7-9250-81C3C866F480}"/>
                      </a:ext>
                    </a:extLst>
                  </p:cNvPr>
                  <p:cNvSpPr/>
                  <p:nvPr/>
                </p:nvSpPr>
                <p:spPr>
                  <a:xfrm>
                    <a:off x="4600634" y="2848687"/>
                    <a:ext cx="71684" cy="17300"/>
                  </a:xfrm>
                  <a:custGeom>
                    <a:avLst/>
                    <a:gdLst>
                      <a:gd name="connsiteX0" fmla="*/ 63345 w 71684"/>
                      <a:gd name="connsiteY0" fmla="*/ 16768 h 17300"/>
                      <a:gd name="connsiteX1" fmla="*/ 8428 w 71684"/>
                      <a:gd name="connsiteY1" fmla="*/ 17300 h 17300"/>
                      <a:gd name="connsiteX2" fmla="*/ 0 w 71684"/>
                      <a:gd name="connsiteY2" fmla="*/ 8961 h 17300"/>
                      <a:gd name="connsiteX3" fmla="*/ 0 w 71684"/>
                      <a:gd name="connsiteY3" fmla="*/ 8961 h 17300"/>
                      <a:gd name="connsiteX4" fmla="*/ 8340 w 71684"/>
                      <a:gd name="connsiteY4" fmla="*/ 532 h 17300"/>
                      <a:gd name="connsiteX5" fmla="*/ 63257 w 71684"/>
                      <a:gd name="connsiteY5" fmla="*/ 0 h 17300"/>
                      <a:gd name="connsiteX6" fmla="*/ 71685 w 71684"/>
                      <a:gd name="connsiteY6" fmla="*/ 8340 h 17300"/>
                      <a:gd name="connsiteX7" fmla="*/ 71685 w 71684"/>
                      <a:gd name="connsiteY7" fmla="*/ 8340 h 17300"/>
                      <a:gd name="connsiteX8" fmla="*/ 63345 w 71684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4" h="17300">
                        <a:moveTo>
                          <a:pt x="63345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870" y="16768"/>
                          <a:pt x="63345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FEF256F8-25E8-4231-BCE5-18C0C6EE1551}"/>
                      </a:ext>
                    </a:extLst>
                  </p:cNvPr>
                  <p:cNvSpPr/>
                  <p:nvPr/>
                </p:nvSpPr>
                <p:spPr>
                  <a:xfrm>
                    <a:off x="4600989" y="2897393"/>
                    <a:ext cx="71686" cy="17300"/>
                  </a:xfrm>
                  <a:custGeom>
                    <a:avLst/>
                    <a:gdLst>
                      <a:gd name="connsiteX0" fmla="*/ 63346 w 71686"/>
                      <a:gd name="connsiteY0" fmla="*/ 16768 h 17300"/>
                      <a:gd name="connsiteX1" fmla="*/ 8428 w 71686"/>
                      <a:gd name="connsiteY1" fmla="*/ 17300 h 17300"/>
                      <a:gd name="connsiteX2" fmla="*/ 0 w 71686"/>
                      <a:gd name="connsiteY2" fmla="*/ 8961 h 17300"/>
                      <a:gd name="connsiteX3" fmla="*/ 0 w 71686"/>
                      <a:gd name="connsiteY3" fmla="*/ 8961 h 17300"/>
                      <a:gd name="connsiteX4" fmla="*/ 8340 w 71686"/>
                      <a:gd name="connsiteY4" fmla="*/ 533 h 17300"/>
                      <a:gd name="connsiteX5" fmla="*/ 63257 w 71686"/>
                      <a:gd name="connsiteY5" fmla="*/ 0 h 17300"/>
                      <a:gd name="connsiteX6" fmla="*/ 71685 w 71686"/>
                      <a:gd name="connsiteY6" fmla="*/ 8340 h 17300"/>
                      <a:gd name="connsiteX7" fmla="*/ 71685 w 71686"/>
                      <a:gd name="connsiteY7" fmla="*/ 8340 h 17300"/>
                      <a:gd name="connsiteX8" fmla="*/ 63346 w 71686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6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3"/>
                          <a:pt x="8340" y="533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774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B450F2F2-E6D3-4F2F-9EC8-862E685F1F20}"/>
                      </a:ext>
                    </a:extLst>
                  </p:cNvPr>
                  <p:cNvSpPr/>
                  <p:nvPr/>
                </p:nvSpPr>
                <p:spPr>
                  <a:xfrm>
                    <a:off x="4601433" y="2946012"/>
                    <a:ext cx="71686" cy="17300"/>
                  </a:xfrm>
                  <a:custGeom>
                    <a:avLst/>
                    <a:gdLst>
                      <a:gd name="connsiteX0" fmla="*/ 63346 w 71686"/>
                      <a:gd name="connsiteY0" fmla="*/ 16768 h 17300"/>
                      <a:gd name="connsiteX1" fmla="*/ 8428 w 71686"/>
                      <a:gd name="connsiteY1" fmla="*/ 17300 h 17300"/>
                      <a:gd name="connsiteX2" fmla="*/ 0 w 71686"/>
                      <a:gd name="connsiteY2" fmla="*/ 8961 h 17300"/>
                      <a:gd name="connsiteX3" fmla="*/ 0 w 71686"/>
                      <a:gd name="connsiteY3" fmla="*/ 8961 h 17300"/>
                      <a:gd name="connsiteX4" fmla="*/ 8340 w 71686"/>
                      <a:gd name="connsiteY4" fmla="*/ 532 h 17300"/>
                      <a:gd name="connsiteX5" fmla="*/ 63257 w 71686"/>
                      <a:gd name="connsiteY5" fmla="*/ 0 h 17300"/>
                      <a:gd name="connsiteX6" fmla="*/ 71685 w 71686"/>
                      <a:gd name="connsiteY6" fmla="*/ 8340 h 17300"/>
                      <a:gd name="connsiteX7" fmla="*/ 71685 w 71686"/>
                      <a:gd name="connsiteY7" fmla="*/ 8340 h 17300"/>
                      <a:gd name="connsiteX8" fmla="*/ 63346 w 71686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6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7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774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2BA13C40-E7B4-496B-9F17-5D19173FE4D9}"/>
                      </a:ext>
                    </a:extLst>
                  </p:cNvPr>
                  <p:cNvSpPr/>
                  <p:nvPr/>
                </p:nvSpPr>
                <p:spPr>
                  <a:xfrm>
                    <a:off x="4601876" y="2994719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7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4F34A052-BF21-435D-B055-6A1DC3AF054A}"/>
                      </a:ext>
                    </a:extLst>
                  </p:cNvPr>
                  <p:cNvSpPr/>
                  <p:nvPr/>
                </p:nvSpPr>
                <p:spPr>
                  <a:xfrm>
                    <a:off x="4604804" y="3043337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6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953"/>
                          <a:pt x="67959" y="16768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392B0994-5332-4698-B901-2A0AAF18D41B}"/>
                      </a:ext>
                    </a:extLst>
                  </p:cNvPr>
                  <p:cNvSpPr/>
                  <p:nvPr/>
                </p:nvSpPr>
                <p:spPr>
                  <a:xfrm>
                    <a:off x="4605248" y="3092044"/>
                    <a:ext cx="71685" cy="17300"/>
                  </a:xfrm>
                  <a:custGeom>
                    <a:avLst/>
                    <a:gdLst>
                      <a:gd name="connsiteX0" fmla="*/ 63346 w 71685"/>
                      <a:gd name="connsiteY0" fmla="*/ 16768 h 17300"/>
                      <a:gd name="connsiteX1" fmla="*/ 8428 w 71685"/>
                      <a:gd name="connsiteY1" fmla="*/ 17300 h 17300"/>
                      <a:gd name="connsiteX2" fmla="*/ 0 w 71685"/>
                      <a:gd name="connsiteY2" fmla="*/ 8961 h 17300"/>
                      <a:gd name="connsiteX3" fmla="*/ 0 w 71685"/>
                      <a:gd name="connsiteY3" fmla="*/ 8961 h 17300"/>
                      <a:gd name="connsiteX4" fmla="*/ 8340 w 71685"/>
                      <a:gd name="connsiteY4" fmla="*/ 532 h 17300"/>
                      <a:gd name="connsiteX5" fmla="*/ 63257 w 71685"/>
                      <a:gd name="connsiteY5" fmla="*/ 0 h 17300"/>
                      <a:gd name="connsiteX6" fmla="*/ 71685 w 71685"/>
                      <a:gd name="connsiteY6" fmla="*/ 8340 h 17300"/>
                      <a:gd name="connsiteX7" fmla="*/ 71685 w 71685"/>
                      <a:gd name="connsiteY7" fmla="*/ 8340 h 17300"/>
                      <a:gd name="connsiteX8" fmla="*/ 63346 w 71685"/>
                      <a:gd name="connsiteY8" fmla="*/ 16768 h 17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685" h="17300">
                        <a:moveTo>
                          <a:pt x="63346" y="16768"/>
                        </a:moveTo>
                        <a:lnTo>
                          <a:pt x="8428" y="17300"/>
                        </a:lnTo>
                        <a:cubicBezTo>
                          <a:pt x="3815" y="17300"/>
                          <a:pt x="0" y="13574"/>
                          <a:pt x="0" y="8961"/>
                        </a:cubicBezTo>
                        <a:lnTo>
                          <a:pt x="0" y="8961"/>
                        </a:lnTo>
                        <a:cubicBezTo>
                          <a:pt x="0" y="4347"/>
                          <a:pt x="3727" y="532"/>
                          <a:pt x="8340" y="532"/>
                        </a:cubicBezTo>
                        <a:lnTo>
                          <a:pt x="63257" y="0"/>
                        </a:lnTo>
                        <a:cubicBezTo>
                          <a:pt x="67870" y="0"/>
                          <a:pt x="71685" y="3726"/>
                          <a:pt x="71685" y="8340"/>
                        </a:cubicBezTo>
                        <a:lnTo>
                          <a:pt x="71685" y="8340"/>
                        </a:lnTo>
                        <a:cubicBezTo>
                          <a:pt x="71685" y="12864"/>
                          <a:pt x="67959" y="16679"/>
                          <a:pt x="63346" y="1676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77" name="Graphic 1">
                    <a:extLst>
                      <a:ext uri="{FF2B5EF4-FFF2-40B4-BE49-F238E27FC236}">
                        <a16:creationId xmlns:a16="http://schemas.microsoft.com/office/drawing/2014/main" id="{8DAAA518-D9CF-4EC2-98B1-EC5372639CAF}"/>
                      </a:ext>
                    </a:extLst>
                  </p:cNvPr>
                  <p:cNvGrpSpPr/>
                  <p:nvPr/>
                </p:nvGrpSpPr>
                <p:grpSpPr>
                  <a:xfrm>
                    <a:off x="4700887" y="2438527"/>
                    <a:ext cx="110304" cy="689714"/>
                    <a:chOff x="4700887" y="2438527"/>
                    <a:chExt cx="110304" cy="689714"/>
                  </a:xfrm>
                  <a:solidFill>
                    <a:srgbClr val="E0DCD1"/>
                  </a:solidFill>
                </p:grpSpPr>
                <p:sp>
                  <p:nvSpPr>
                    <p:cNvPr id="1578" name="Freeform: Shape 1577">
                      <a:extLst>
                        <a:ext uri="{FF2B5EF4-FFF2-40B4-BE49-F238E27FC236}">
                          <a16:creationId xmlns:a16="http://schemas.microsoft.com/office/drawing/2014/main" id="{2DA3F049-3136-4B58-9B3D-B86B3BD379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0887" y="2438537"/>
                      <a:ext cx="85880" cy="689703"/>
                    </a:xfrm>
                    <a:custGeom>
                      <a:avLst/>
                      <a:gdLst>
                        <a:gd name="connsiteX0" fmla="*/ 71685 w 85880"/>
                        <a:gd name="connsiteY0" fmla="*/ 1686 h 689703"/>
                        <a:gd name="connsiteX1" fmla="*/ 61571 w 85880"/>
                        <a:gd name="connsiteY1" fmla="*/ 13131 h 689703"/>
                        <a:gd name="connsiteX2" fmla="*/ 49771 w 85880"/>
                        <a:gd name="connsiteY2" fmla="*/ 355 h 689703"/>
                        <a:gd name="connsiteX3" fmla="*/ 30519 w 85880"/>
                        <a:gd name="connsiteY3" fmla="*/ 533 h 689703"/>
                        <a:gd name="connsiteX4" fmla="*/ 18986 w 85880"/>
                        <a:gd name="connsiteY4" fmla="*/ 13574 h 689703"/>
                        <a:gd name="connsiteX5" fmla="*/ 7896 w 85880"/>
                        <a:gd name="connsiteY5" fmla="*/ 1508 h 689703"/>
                        <a:gd name="connsiteX6" fmla="*/ 7896 w 85880"/>
                        <a:gd name="connsiteY6" fmla="*/ 799 h 689703"/>
                        <a:gd name="connsiteX7" fmla="*/ 0 w 85880"/>
                        <a:gd name="connsiteY7" fmla="*/ 887 h 689703"/>
                        <a:gd name="connsiteX8" fmla="*/ 6210 w 85880"/>
                        <a:gd name="connsiteY8" fmla="*/ 689704 h 689703"/>
                        <a:gd name="connsiteX9" fmla="*/ 14106 w 85880"/>
                        <a:gd name="connsiteY9" fmla="*/ 689615 h 689703"/>
                        <a:gd name="connsiteX10" fmla="*/ 14106 w 85880"/>
                        <a:gd name="connsiteY10" fmla="*/ 689172 h 689703"/>
                        <a:gd name="connsiteX11" fmla="*/ 25019 w 85880"/>
                        <a:gd name="connsiteY11" fmla="*/ 676839 h 689703"/>
                        <a:gd name="connsiteX12" fmla="*/ 36552 w 85880"/>
                        <a:gd name="connsiteY12" fmla="*/ 689349 h 689703"/>
                        <a:gd name="connsiteX13" fmla="*/ 56337 w 85880"/>
                        <a:gd name="connsiteY13" fmla="*/ 689172 h 689703"/>
                        <a:gd name="connsiteX14" fmla="*/ 67604 w 85880"/>
                        <a:gd name="connsiteY14" fmla="*/ 676396 h 689703"/>
                        <a:gd name="connsiteX15" fmla="*/ 77984 w 85880"/>
                        <a:gd name="connsiteY15" fmla="*/ 687663 h 689703"/>
                        <a:gd name="connsiteX16" fmla="*/ 77984 w 85880"/>
                        <a:gd name="connsiteY16" fmla="*/ 688905 h 689703"/>
                        <a:gd name="connsiteX17" fmla="*/ 85880 w 85880"/>
                        <a:gd name="connsiteY17" fmla="*/ 688817 h 689703"/>
                        <a:gd name="connsiteX18" fmla="*/ 79670 w 85880"/>
                        <a:gd name="connsiteY18" fmla="*/ 0 h 689703"/>
                        <a:gd name="connsiteX19" fmla="*/ 71774 w 85880"/>
                        <a:gd name="connsiteY19" fmla="*/ 89 h 689703"/>
                        <a:gd name="connsiteX20" fmla="*/ 71685 w 85880"/>
                        <a:gd name="connsiteY20" fmla="*/ 1686 h 689703"/>
                        <a:gd name="connsiteX21" fmla="*/ 71774 w 85880"/>
                        <a:gd name="connsiteY21" fmla="*/ 13663 h 689703"/>
                        <a:gd name="connsiteX22" fmla="*/ 71862 w 85880"/>
                        <a:gd name="connsiteY22" fmla="*/ 24398 h 689703"/>
                        <a:gd name="connsiteX23" fmla="*/ 66983 w 85880"/>
                        <a:gd name="connsiteY23" fmla="*/ 19075 h 689703"/>
                        <a:gd name="connsiteX24" fmla="*/ 71774 w 85880"/>
                        <a:gd name="connsiteY24" fmla="*/ 13663 h 689703"/>
                        <a:gd name="connsiteX25" fmla="*/ 28567 w 85880"/>
                        <a:gd name="connsiteY25" fmla="*/ 484673 h 689703"/>
                        <a:gd name="connsiteX26" fmla="*/ 44271 w 85880"/>
                        <a:gd name="connsiteY26" fmla="*/ 466930 h 689703"/>
                        <a:gd name="connsiteX27" fmla="*/ 60329 w 85880"/>
                        <a:gd name="connsiteY27" fmla="*/ 484407 h 689703"/>
                        <a:gd name="connsiteX28" fmla="*/ 44626 w 85880"/>
                        <a:gd name="connsiteY28" fmla="*/ 502151 h 689703"/>
                        <a:gd name="connsiteX29" fmla="*/ 28567 w 85880"/>
                        <a:gd name="connsiteY29" fmla="*/ 484673 h 689703"/>
                        <a:gd name="connsiteX30" fmla="*/ 59531 w 85880"/>
                        <a:gd name="connsiteY30" fmla="*/ 530275 h 689703"/>
                        <a:gd name="connsiteX31" fmla="*/ 44981 w 85880"/>
                        <a:gd name="connsiteY31" fmla="*/ 546688 h 689703"/>
                        <a:gd name="connsiteX32" fmla="*/ 30165 w 85880"/>
                        <a:gd name="connsiteY32" fmla="*/ 530541 h 689703"/>
                        <a:gd name="connsiteX33" fmla="*/ 44714 w 85880"/>
                        <a:gd name="connsiteY33" fmla="*/ 514128 h 689703"/>
                        <a:gd name="connsiteX34" fmla="*/ 59531 w 85880"/>
                        <a:gd name="connsiteY34" fmla="*/ 530275 h 689703"/>
                        <a:gd name="connsiteX35" fmla="*/ 28124 w 85880"/>
                        <a:gd name="connsiteY35" fmla="*/ 437475 h 689703"/>
                        <a:gd name="connsiteX36" fmla="*/ 43827 w 85880"/>
                        <a:gd name="connsiteY36" fmla="*/ 419731 h 689703"/>
                        <a:gd name="connsiteX37" fmla="*/ 59886 w 85880"/>
                        <a:gd name="connsiteY37" fmla="*/ 437209 h 689703"/>
                        <a:gd name="connsiteX38" fmla="*/ 44182 w 85880"/>
                        <a:gd name="connsiteY38" fmla="*/ 454953 h 689703"/>
                        <a:gd name="connsiteX39" fmla="*/ 28124 w 85880"/>
                        <a:gd name="connsiteY39" fmla="*/ 437475 h 689703"/>
                        <a:gd name="connsiteX40" fmla="*/ 27680 w 85880"/>
                        <a:gd name="connsiteY40" fmla="*/ 390276 h 689703"/>
                        <a:gd name="connsiteX41" fmla="*/ 43384 w 85880"/>
                        <a:gd name="connsiteY41" fmla="*/ 372532 h 689703"/>
                        <a:gd name="connsiteX42" fmla="*/ 59442 w 85880"/>
                        <a:gd name="connsiteY42" fmla="*/ 390010 h 689703"/>
                        <a:gd name="connsiteX43" fmla="*/ 43739 w 85880"/>
                        <a:gd name="connsiteY43" fmla="*/ 407754 h 689703"/>
                        <a:gd name="connsiteX44" fmla="*/ 27680 w 85880"/>
                        <a:gd name="connsiteY44" fmla="*/ 390276 h 689703"/>
                        <a:gd name="connsiteX45" fmla="*/ 29100 w 85880"/>
                        <a:gd name="connsiteY45" fmla="*/ 345118 h 689703"/>
                        <a:gd name="connsiteX46" fmla="*/ 43029 w 85880"/>
                        <a:gd name="connsiteY46" fmla="*/ 329415 h 689703"/>
                        <a:gd name="connsiteX47" fmla="*/ 57224 w 85880"/>
                        <a:gd name="connsiteY47" fmla="*/ 344852 h 689703"/>
                        <a:gd name="connsiteX48" fmla="*/ 43295 w 85880"/>
                        <a:gd name="connsiteY48" fmla="*/ 360555 h 689703"/>
                        <a:gd name="connsiteX49" fmla="*/ 29100 w 85880"/>
                        <a:gd name="connsiteY49" fmla="*/ 345118 h 689703"/>
                        <a:gd name="connsiteX50" fmla="*/ 26882 w 85880"/>
                        <a:gd name="connsiteY50" fmla="*/ 299960 h 689703"/>
                        <a:gd name="connsiteX51" fmla="*/ 42585 w 85880"/>
                        <a:gd name="connsiteY51" fmla="*/ 282216 h 689703"/>
                        <a:gd name="connsiteX52" fmla="*/ 58643 w 85880"/>
                        <a:gd name="connsiteY52" fmla="*/ 299694 h 689703"/>
                        <a:gd name="connsiteX53" fmla="*/ 42940 w 85880"/>
                        <a:gd name="connsiteY53" fmla="*/ 317438 h 689703"/>
                        <a:gd name="connsiteX54" fmla="*/ 26882 w 85880"/>
                        <a:gd name="connsiteY54" fmla="*/ 299960 h 689703"/>
                        <a:gd name="connsiteX55" fmla="*/ 26438 w 85880"/>
                        <a:gd name="connsiteY55" fmla="*/ 252761 h 689703"/>
                        <a:gd name="connsiteX56" fmla="*/ 42142 w 85880"/>
                        <a:gd name="connsiteY56" fmla="*/ 235018 h 689703"/>
                        <a:gd name="connsiteX57" fmla="*/ 58200 w 85880"/>
                        <a:gd name="connsiteY57" fmla="*/ 252495 h 689703"/>
                        <a:gd name="connsiteX58" fmla="*/ 42496 w 85880"/>
                        <a:gd name="connsiteY58" fmla="*/ 270239 h 689703"/>
                        <a:gd name="connsiteX59" fmla="*/ 26438 w 85880"/>
                        <a:gd name="connsiteY59" fmla="*/ 252761 h 689703"/>
                        <a:gd name="connsiteX60" fmla="*/ 26083 w 85880"/>
                        <a:gd name="connsiteY60" fmla="*/ 205563 h 689703"/>
                        <a:gd name="connsiteX61" fmla="*/ 41787 w 85880"/>
                        <a:gd name="connsiteY61" fmla="*/ 187819 h 689703"/>
                        <a:gd name="connsiteX62" fmla="*/ 57845 w 85880"/>
                        <a:gd name="connsiteY62" fmla="*/ 205297 h 689703"/>
                        <a:gd name="connsiteX63" fmla="*/ 42142 w 85880"/>
                        <a:gd name="connsiteY63" fmla="*/ 223040 h 689703"/>
                        <a:gd name="connsiteX64" fmla="*/ 26083 w 85880"/>
                        <a:gd name="connsiteY64" fmla="*/ 205563 h 689703"/>
                        <a:gd name="connsiteX65" fmla="*/ 26882 w 85880"/>
                        <a:gd name="connsiteY65" fmla="*/ 159695 h 689703"/>
                        <a:gd name="connsiteX66" fmla="*/ 41432 w 85880"/>
                        <a:gd name="connsiteY66" fmla="*/ 143282 h 689703"/>
                        <a:gd name="connsiteX67" fmla="*/ 56248 w 85880"/>
                        <a:gd name="connsiteY67" fmla="*/ 159429 h 689703"/>
                        <a:gd name="connsiteX68" fmla="*/ 41698 w 85880"/>
                        <a:gd name="connsiteY68" fmla="*/ 175842 h 689703"/>
                        <a:gd name="connsiteX69" fmla="*/ 26882 w 85880"/>
                        <a:gd name="connsiteY69" fmla="*/ 159695 h 689703"/>
                        <a:gd name="connsiteX70" fmla="*/ 25196 w 85880"/>
                        <a:gd name="connsiteY70" fmla="*/ 113827 h 689703"/>
                        <a:gd name="connsiteX71" fmla="*/ 40899 w 85880"/>
                        <a:gd name="connsiteY71" fmla="*/ 96083 h 689703"/>
                        <a:gd name="connsiteX72" fmla="*/ 56958 w 85880"/>
                        <a:gd name="connsiteY72" fmla="*/ 113561 h 689703"/>
                        <a:gd name="connsiteX73" fmla="*/ 41255 w 85880"/>
                        <a:gd name="connsiteY73" fmla="*/ 131305 h 689703"/>
                        <a:gd name="connsiteX74" fmla="*/ 25196 w 85880"/>
                        <a:gd name="connsiteY74" fmla="*/ 113827 h 689703"/>
                        <a:gd name="connsiteX75" fmla="*/ 35931 w 85880"/>
                        <a:gd name="connsiteY75" fmla="*/ 137338 h 689703"/>
                        <a:gd name="connsiteX76" fmla="*/ 21381 w 85880"/>
                        <a:gd name="connsiteY76" fmla="*/ 153751 h 689703"/>
                        <a:gd name="connsiteX77" fmla="*/ 9050 w 85880"/>
                        <a:gd name="connsiteY77" fmla="*/ 140265 h 689703"/>
                        <a:gd name="connsiteX78" fmla="*/ 8961 w 85880"/>
                        <a:gd name="connsiteY78" fmla="*/ 132103 h 689703"/>
                        <a:gd name="connsiteX79" fmla="*/ 19873 w 85880"/>
                        <a:gd name="connsiteY79" fmla="*/ 119771 h 689703"/>
                        <a:gd name="connsiteX80" fmla="*/ 35931 w 85880"/>
                        <a:gd name="connsiteY80" fmla="*/ 137338 h 689703"/>
                        <a:gd name="connsiteX81" fmla="*/ 36375 w 85880"/>
                        <a:gd name="connsiteY81" fmla="*/ 181875 h 689703"/>
                        <a:gd name="connsiteX82" fmla="*/ 20672 w 85880"/>
                        <a:gd name="connsiteY82" fmla="*/ 199618 h 689703"/>
                        <a:gd name="connsiteX83" fmla="*/ 9493 w 85880"/>
                        <a:gd name="connsiteY83" fmla="*/ 187553 h 689703"/>
                        <a:gd name="connsiteX84" fmla="*/ 9404 w 85880"/>
                        <a:gd name="connsiteY84" fmla="*/ 179390 h 689703"/>
                        <a:gd name="connsiteX85" fmla="*/ 21470 w 85880"/>
                        <a:gd name="connsiteY85" fmla="*/ 165728 h 689703"/>
                        <a:gd name="connsiteX86" fmla="*/ 36375 w 85880"/>
                        <a:gd name="connsiteY86" fmla="*/ 181875 h 689703"/>
                        <a:gd name="connsiteX87" fmla="*/ 36730 w 85880"/>
                        <a:gd name="connsiteY87" fmla="*/ 229073 h 689703"/>
                        <a:gd name="connsiteX88" fmla="*/ 21026 w 85880"/>
                        <a:gd name="connsiteY88" fmla="*/ 246817 h 689703"/>
                        <a:gd name="connsiteX89" fmla="*/ 9937 w 85880"/>
                        <a:gd name="connsiteY89" fmla="*/ 234751 h 689703"/>
                        <a:gd name="connsiteX90" fmla="*/ 9848 w 85880"/>
                        <a:gd name="connsiteY90" fmla="*/ 223928 h 689703"/>
                        <a:gd name="connsiteX91" fmla="*/ 20760 w 85880"/>
                        <a:gd name="connsiteY91" fmla="*/ 211596 h 689703"/>
                        <a:gd name="connsiteX92" fmla="*/ 36730 w 85880"/>
                        <a:gd name="connsiteY92" fmla="*/ 229073 h 689703"/>
                        <a:gd name="connsiteX93" fmla="*/ 37173 w 85880"/>
                        <a:gd name="connsiteY93" fmla="*/ 276272 h 689703"/>
                        <a:gd name="connsiteX94" fmla="*/ 21470 w 85880"/>
                        <a:gd name="connsiteY94" fmla="*/ 294016 h 689703"/>
                        <a:gd name="connsiteX95" fmla="*/ 10380 w 85880"/>
                        <a:gd name="connsiteY95" fmla="*/ 281950 h 689703"/>
                        <a:gd name="connsiteX96" fmla="*/ 10291 w 85880"/>
                        <a:gd name="connsiteY96" fmla="*/ 271126 h 689703"/>
                        <a:gd name="connsiteX97" fmla="*/ 21204 w 85880"/>
                        <a:gd name="connsiteY97" fmla="*/ 258794 h 689703"/>
                        <a:gd name="connsiteX98" fmla="*/ 37173 w 85880"/>
                        <a:gd name="connsiteY98" fmla="*/ 276272 h 689703"/>
                        <a:gd name="connsiteX99" fmla="*/ 37617 w 85880"/>
                        <a:gd name="connsiteY99" fmla="*/ 323471 h 689703"/>
                        <a:gd name="connsiteX100" fmla="*/ 23688 w 85880"/>
                        <a:gd name="connsiteY100" fmla="*/ 339174 h 689703"/>
                        <a:gd name="connsiteX101" fmla="*/ 10735 w 85880"/>
                        <a:gd name="connsiteY101" fmla="*/ 325068 h 689703"/>
                        <a:gd name="connsiteX102" fmla="*/ 10646 w 85880"/>
                        <a:gd name="connsiteY102" fmla="*/ 318236 h 689703"/>
                        <a:gd name="connsiteX103" fmla="*/ 21559 w 85880"/>
                        <a:gd name="connsiteY103" fmla="*/ 305904 h 689703"/>
                        <a:gd name="connsiteX104" fmla="*/ 37617 w 85880"/>
                        <a:gd name="connsiteY104" fmla="*/ 323471 h 689703"/>
                        <a:gd name="connsiteX105" fmla="*/ 37972 w 85880"/>
                        <a:gd name="connsiteY105" fmla="*/ 366588 h 689703"/>
                        <a:gd name="connsiteX106" fmla="*/ 22269 w 85880"/>
                        <a:gd name="connsiteY106" fmla="*/ 384332 h 689703"/>
                        <a:gd name="connsiteX107" fmla="*/ 11179 w 85880"/>
                        <a:gd name="connsiteY107" fmla="*/ 372266 h 689703"/>
                        <a:gd name="connsiteX108" fmla="*/ 11090 w 85880"/>
                        <a:gd name="connsiteY108" fmla="*/ 365435 h 689703"/>
                        <a:gd name="connsiteX109" fmla="*/ 23777 w 85880"/>
                        <a:gd name="connsiteY109" fmla="*/ 351062 h 689703"/>
                        <a:gd name="connsiteX110" fmla="*/ 37972 w 85880"/>
                        <a:gd name="connsiteY110" fmla="*/ 366588 h 689703"/>
                        <a:gd name="connsiteX111" fmla="*/ 38416 w 85880"/>
                        <a:gd name="connsiteY111" fmla="*/ 413787 h 689703"/>
                        <a:gd name="connsiteX112" fmla="*/ 22712 w 85880"/>
                        <a:gd name="connsiteY112" fmla="*/ 431531 h 689703"/>
                        <a:gd name="connsiteX113" fmla="*/ 11622 w 85880"/>
                        <a:gd name="connsiteY113" fmla="*/ 419465 h 689703"/>
                        <a:gd name="connsiteX114" fmla="*/ 11533 w 85880"/>
                        <a:gd name="connsiteY114" fmla="*/ 408641 h 689703"/>
                        <a:gd name="connsiteX115" fmla="*/ 22446 w 85880"/>
                        <a:gd name="connsiteY115" fmla="*/ 396309 h 689703"/>
                        <a:gd name="connsiteX116" fmla="*/ 38416 w 85880"/>
                        <a:gd name="connsiteY116" fmla="*/ 413787 h 689703"/>
                        <a:gd name="connsiteX117" fmla="*/ 38859 w 85880"/>
                        <a:gd name="connsiteY117" fmla="*/ 460986 h 689703"/>
                        <a:gd name="connsiteX118" fmla="*/ 23156 w 85880"/>
                        <a:gd name="connsiteY118" fmla="*/ 478729 h 689703"/>
                        <a:gd name="connsiteX119" fmla="*/ 12066 w 85880"/>
                        <a:gd name="connsiteY119" fmla="*/ 466663 h 689703"/>
                        <a:gd name="connsiteX120" fmla="*/ 11977 w 85880"/>
                        <a:gd name="connsiteY120" fmla="*/ 455840 h 689703"/>
                        <a:gd name="connsiteX121" fmla="*/ 22890 w 85880"/>
                        <a:gd name="connsiteY121" fmla="*/ 443508 h 689703"/>
                        <a:gd name="connsiteX122" fmla="*/ 38859 w 85880"/>
                        <a:gd name="connsiteY122" fmla="*/ 460986 h 689703"/>
                        <a:gd name="connsiteX123" fmla="*/ 39303 w 85880"/>
                        <a:gd name="connsiteY123" fmla="*/ 508184 h 689703"/>
                        <a:gd name="connsiteX124" fmla="*/ 24752 w 85880"/>
                        <a:gd name="connsiteY124" fmla="*/ 524597 h 689703"/>
                        <a:gd name="connsiteX125" fmla="*/ 12421 w 85880"/>
                        <a:gd name="connsiteY125" fmla="*/ 511112 h 689703"/>
                        <a:gd name="connsiteX126" fmla="*/ 12332 w 85880"/>
                        <a:gd name="connsiteY126" fmla="*/ 502950 h 689703"/>
                        <a:gd name="connsiteX127" fmla="*/ 23244 w 85880"/>
                        <a:gd name="connsiteY127" fmla="*/ 490618 h 689703"/>
                        <a:gd name="connsiteX128" fmla="*/ 39303 w 85880"/>
                        <a:gd name="connsiteY128" fmla="*/ 508184 h 689703"/>
                        <a:gd name="connsiteX129" fmla="*/ 39657 w 85880"/>
                        <a:gd name="connsiteY129" fmla="*/ 552721 h 689703"/>
                        <a:gd name="connsiteX130" fmla="*/ 23954 w 85880"/>
                        <a:gd name="connsiteY130" fmla="*/ 570465 h 689703"/>
                        <a:gd name="connsiteX131" fmla="*/ 12864 w 85880"/>
                        <a:gd name="connsiteY131" fmla="*/ 558399 h 689703"/>
                        <a:gd name="connsiteX132" fmla="*/ 12776 w 85880"/>
                        <a:gd name="connsiteY132" fmla="*/ 550237 h 689703"/>
                        <a:gd name="connsiteX133" fmla="*/ 24841 w 85880"/>
                        <a:gd name="connsiteY133" fmla="*/ 536574 h 689703"/>
                        <a:gd name="connsiteX134" fmla="*/ 39657 w 85880"/>
                        <a:gd name="connsiteY134" fmla="*/ 552721 h 689703"/>
                        <a:gd name="connsiteX135" fmla="*/ 45158 w 85880"/>
                        <a:gd name="connsiteY135" fmla="*/ 558665 h 689703"/>
                        <a:gd name="connsiteX136" fmla="*/ 61217 w 85880"/>
                        <a:gd name="connsiteY136" fmla="*/ 576143 h 689703"/>
                        <a:gd name="connsiteX137" fmla="*/ 45513 w 85880"/>
                        <a:gd name="connsiteY137" fmla="*/ 593887 h 689703"/>
                        <a:gd name="connsiteX138" fmla="*/ 29455 w 85880"/>
                        <a:gd name="connsiteY138" fmla="*/ 576409 h 689703"/>
                        <a:gd name="connsiteX139" fmla="*/ 45158 w 85880"/>
                        <a:gd name="connsiteY139" fmla="*/ 558665 h 689703"/>
                        <a:gd name="connsiteX140" fmla="*/ 50481 w 85880"/>
                        <a:gd name="connsiteY140" fmla="*/ 552632 h 689703"/>
                        <a:gd name="connsiteX141" fmla="*/ 65031 w 85880"/>
                        <a:gd name="connsiteY141" fmla="*/ 536219 h 689703"/>
                        <a:gd name="connsiteX142" fmla="*/ 76565 w 85880"/>
                        <a:gd name="connsiteY142" fmla="*/ 548818 h 689703"/>
                        <a:gd name="connsiteX143" fmla="*/ 76654 w 85880"/>
                        <a:gd name="connsiteY143" fmla="*/ 558665 h 689703"/>
                        <a:gd name="connsiteX144" fmla="*/ 66539 w 85880"/>
                        <a:gd name="connsiteY144" fmla="*/ 570110 h 689703"/>
                        <a:gd name="connsiteX145" fmla="*/ 50481 w 85880"/>
                        <a:gd name="connsiteY145" fmla="*/ 552632 h 689703"/>
                        <a:gd name="connsiteX146" fmla="*/ 50038 w 85880"/>
                        <a:gd name="connsiteY146" fmla="*/ 508095 h 689703"/>
                        <a:gd name="connsiteX147" fmla="*/ 65741 w 85880"/>
                        <a:gd name="connsiteY147" fmla="*/ 490352 h 689703"/>
                        <a:gd name="connsiteX148" fmla="*/ 76121 w 85880"/>
                        <a:gd name="connsiteY148" fmla="*/ 501619 h 689703"/>
                        <a:gd name="connsiteX149" fmla="*/ 76210 w 85880"/>
                        <a:gd name="connsiteY149" fmla="*/ 511467 h 689703"/>
                        <a:gd name="connsiteX150" fmla="*/ 64854 w 85880"/>
                        <a:gd name="connsiteY150" fmla="*/ 524242 h 689703"/>
                        <a:gd name="connsiteX151" fmla="*/ 50038 w 85880"/>
                        <a:gd name="connsiteY151" fmla="*/ 508095 h 689703"/>
                        <a:gd name="connsiteX152" fmla="*/ 49683 w 85880"/>
                        <a:gd name="connsiteY152" fmla="*/ 460897 h 689703"/>
                        <a:gd name="connsiteX153" fmla="*/ 65386 w 85880"/>
                        <a:gd name="connsiteY153" fmla="*/ 443153 h 689703"/>
                        <a:gd name="connsiteX154" fmla="*/ 75766 w 85880"/>
                        <a:gd name="connsiteY154" fmla="*/ 454420 h 689703"/>
                        <a:gd name="connsiteX155" fmla="*/ 75855 w 85880"/>
                        <a:gd name="connsiteY155" fmla="*/ 466930 h 689703"/>
                        <a:gd name="connsiteX156" fmla="*/ 65741 w 85880"/>
                        <a:gd name="connsiteY156" fmla="*/ 478374 h 689703"/>
                        <a:gd name="connsiteX157" fmla="*/ 49683 w 85880"/>
                        <a:gd name="connsiteY157" fmla="*/ 460897 h 689703"/>
                        <a:gd name="connsiteX158" fmla="*/ 49239 w 85880"/>
                        <a:gd name="connsiteY158" fmla="*/ 413698 h 689703"/>
                        <a:gd name="connsiteX159" fmla="*/ 64943 w 85880"/>
                        <a:gd name="connsiteY159" fmla="*/ 395954 h 689703"/>
                        <a:gd name="connsiteX160" fmla="*/ 75323 w 85880"/>
                        <a:gd name="connsiteY160" fmla="*/ 407222 h 689703"/>
                        <a:gd name="connsiteX161" fmla="*/ 75411 w 85880"/>
                        <a:gd name="connsiteY161" fmla="*/ 419731 h 689703"/>
                        <a:gd name="connsiteX162" fmla="*/ 65297 w 85880"/>
                        <a:gd name="connsiteY162" fmla="*/ 431176 h 689703"/>
                        <a:gd name="connsiteX163" fmla="*/ 49239 w 85880"/>
                        <a:gd name="connsiteY163" fmla="*/ 413698 h 689703"/>
                        <a:gd name="connsiteX164" fmla="*/ 48796 w 85880"/>
                        <a:gd name="connsiteY164" fmla="*/ 366500 h 689703"/>
                        <a:gd name="connsiteX165" fmla="*/ 62725 w 85880"/>
                        <a:gd name="connsiteY165" fmla="*/ 350796 h 689703"/>
                        <a:gd name="connsiteX166" fmla="*/ 74879 w 85880"/>
                        <a:gd name="connsiteY166" fmla="*/ 364104 h 689703"/>
                        <a:gd name="connsiteX167" fmla="*/ 74968 w 85880"/>
                        <a:gd name="connsiteY167" fmla="*/ 372621 h 689703"/>
                        <a:gd name="connsiteX168" fmla="*/ 64854 w 85880"/>
                        <a:gd name="connsiteY168" fmla="*/ 384066 h 689703"/>
                        <a:gd name="connsiteX169" fmla="*/ 48796 w 85880"/>
                        <a:gd name="connsiteY169" fmla="*/ 366500 h 689703"/>
                        <a:gd name="connsiteX170" fmla="*/ 48441 w 85880"/>
                        <a:gd name="connsiteY170" fmla="*/ 323382 h 689703"/>
                        <a:gd name="connsiteX171" fmla="*/ 64144 w 85880"/>
                        <a:gd name="connsiteY171" fmla="*/ 305638 h 689703"/>
                        <a:gd name="connsiteX172" fmla="*/ 74524 w 85880"/>
                        <a:gd name="connsiteY172" fmla="*/ 316905 h 689703"/>
                        <a:gd name="connsiteX173" fmla="*/ 74613 w 85880"/>
                        <a:gd name="connsiteY173" fmla="*/ 325423 h 689703"/>
                        <a:gd name="connsiteX174" fmla="*/ 62636 w 85880"/>
                        <a:gd name="connsiteY174" fmla="*/ 338908 h 689703"/>
                        <a:gd name="connsiteX175" fmla="*/ 48441 w 85880"/>
                        <a:gd name="connsiteY175" fmla="*/ 323382 h 689703"/>
                        <a:gd name="connsiteX176" fmla="*/ 47997 w 85880"/>
                        <a:gd name="connsiteY176" fmla="*/ 276183 h 689703"/>
                        <a:gd name="connsiteX177" fmla="*/ 63700 w 85880"/>
                        <a:gd name="connsiteY177" fmla="*/ 258439 h 689703"/>
                        <a:gd name="connsiteX178" fmla="*/ 74080 w 85880"/>
                        <a:gd name="connsiteY178" fmla="*/ 269707 h 689703"/>
                        <a:gd name="connsiteX179" fmla="*/ 74169 w 85880"/>
                        <a:gd name="connsiteY179" fmla="*/ 282216 h 689703"/>
                        <a:gd name="connsiteX180" fmla="*/ 64055 w 85880"/>
                        <a:gd name="connsiteY180" fmla="*/ 293661 h 689703"/>
                        <a:gd name="connsiteX181" fmla="*/ 47997 w 85880"/>
                        <a:gd name="connsiteY181" fmla="*/ 276183 h 689703"/>
                        <a:gd name="connsiteX182" fmla="*/ 47553 w 85880"/>
                        <a:gd name="connsiteY182" fmla="*/ 228985 h 689703"/>
                        <a:gd name="connsiteX183" fmla="*/ 63257 w 85880"/>
                        <a:gd name="connsiteY183" fmla="*/ 211241 h 689703"/>
                        <a:gd name="connsiteX184" fmla="*/ 73637 w 85880"/>
                        <a:gd name="connsiteY184" fmla="*/ 222508 h 689703"/>
                        <a:gd name="connsiteX185" fmla="*/ 73726 w 85880"/>
                        <a:gd name="connsiteY185" fmla="*/ 235018 h 689703"/>
                        <a:gd name="connsiteX186" fmla="*/ 63612 w 85880"/>
                        <a:gd name="connsiteY186" fmla="*/ 246462 h 689703"/>
                        <a:gd name="connsiteX187" fmla="*/ 47553 w 85880"/>
                        <a:gd name="connsiteY187" fmla="*/ 228985 h 689703"/>
                        <a:gd name="connsiteX188" fmla="*/ 47110 w 85880"/>
                        <a:gd name="connsiteY188" fmla="*/ 181786 h 689703"/>
                        <a:gd name="connsiteX189" fmla="*/ 61660 w 85880"/>
                        <a:gd name="connsiteY189" fmla="*/ 165373 h 689703"/>
                        <a:gd name="connsiteX190" fmla="*/ 73193 w 85880"/>
                        <a:gd name="connsiteY190" fmla="*/ 177971 h 689703"/>
                        <a:gd name="connsiteX191" fmla="*/ 73282 w 85880"/>
                        <a:gd name="connsiteY191" fmla="*/ 187819 h 689703"/>
                        <a:gd name="connsiteX192" fmla="*/ 63168 w 85880"/>
                        <a:gd name="connsiteY192" fmla="*/ 199264 h 689703"/>
                        <a:gd name="connsiteX193" fmla="*/ 47110 w 85880"/>
                        <a:gd name="connsiteY193" fmla="*/ 181786 h 689703"/>
                        <a:gd name="connsiteX194" fmla="*/ 46755 w 85880"/>
                        <a:gd name="connsiteY194" fmla="*/ 137249 h 689703"/>
                        <a:gd name="connsiteX195" fmla="*/ 62458 w 85880"/>
                        <a:gd name="connsiteY195" fmla="*/ 119505 h 689703"/>
                        <a:gd name="connsiteX196" fmla="*/ 72839 w 85880"/>
                        <a:gd name="connsiteY196" fmla="*/ 130772 h 689703"/>
                        <a:gd name="connsiteX197" fmla="*/ 72927 w 85880"/>
                        <a:gd name="connsiteY197" fmla="*/ 140620 h 689703"/>
                        <a:gd name="connsiteX198" fmla="*/ 61571 w 85880"/>
                        <a:gd name="connsiteY198" fmla="*/ 153396 h 689703"/>
                        <a:gd name="connsiteX199" fmla="*/ 46755 w 85880"/>
                        <a:gd name="connsiteY199" fmla="*/ 137249 h 689703"/>
                        <a:gd name="connsiteX200" fmla="*/ 46311 w 85880"/>
                        <a:gd name="connsiteY200" fmla="*/ 90050 h 689703"/>
                        <a:gd name="connsiteX201" fmla="*/ 62015 w 85880"/>
                        <a:gd name="connsiteY201" fmla="*/ 72306 h 689703"/>
                        <a:gd name="connsiteX202" fmla="*/ 72395 w 85880"/>
                        <a:gd name="connsiteY202" fmla="*/ 83574 h 689703"/>
                        <a:gd name="connsiteX203" fmla="*/ 72484 w 85880"/>
                        <a:gd name="connsiteY203" fmla="*/ 96083 h 689703"/>
                        <a:gd name="connsiteX204" fmla="*/ 62369 w 85880"/>
                        <a:gd name="connsiteY204" fmla="*/ 107528 h 689703"/>
                        <a:gd name="connsiteX205" fmla="*/ 46311 w 85880"/>
                        <a:gd name="connsiteY205" fmla="*/ 90050 h 689703"/>
                        <a:gd name="connsiteX206" fmla="*/ 40811 w 85880"/>
                        <a:gd name="connsiteY206" fmla="*/ 84106 h 689703"/>
                        <a:gd name="connsiteX207" fmla="*/ 24752 w 85880"/>
                        <a:gd name="connsiteY207" fmla="*/ 66628 h 689703"/>
                        <a:gd name="connsiteX208" fmla="*/ 40456 w 85880"/>
                        <a:gd name="connsiteY208" fmla="*/ 48884 h 689703"/>
                        <a:gd name="connsiteX209" fmla="*/ 56514 w 85880"/>
                        <a:gd name="connsiteY209" fmla="*/ 66362 h 689703"/>
                        <a:gd name="connsiteX210" fmla="*/ 40811 w 85880"/>
                        <a:gd name="connsiteY210" fmla="*/ 84106 h 689703"/>
                        <a:gd name="connsiteX211" fmla="*/ 35488 w 85880"/>
                        <a:gd name="connsiteY211" fmla="*/ 90139 h 689703"/>
                        <a:gd name="connsiteX212" fmla="*/ 19784 w 85880"/>
                        <a:gd name="connsiteY212" fmla="*/ 107883 h 689703"/>
                        <a:gd name="connsiteX213" fmla="*/ 8694 w 85880"/>
                        <a:gd name="connsiteY213" fmla="*/ 95817 h 689703"/>
                        <a:gd name="connsiteX214" fmla="*/ 8606 w 85880"/>
                        <a:gd name="connsiteY214" fmla="*/ 84993 h 689703"/>
                        <a:gd name="connsiteX215" fmla="*/ 19518 w 85880"/>
                        <a:gd name="connsiteY215" fmla="*/ 72661 h 689703"/>
                        <a:gd name="connsiteX216" fmla="*/ 35488 w 85880"/>
                        <a:gd name="connsiteY216" fmla="*/ 90139 h 689703"/>
                        <a:gd name="connsiteX217" fmla="*/ 8428 w 85880"/>
                        <a:gd name="connsiteY217" fmla="*/ 73016 h 689703"/>
                        <a:gd name="connsiteX218" fmla="*/ 8340 w 85880"/>
                        <a:gd name="connsiteY218" fmla="*/ 60507 h 689703"/>
                        <a:gd name="connsiteX219" fmla="*/ 14018 w 85880"/>
                        <a:gd name="connsiteY219" fmla="*/ 66717 h 689703"/>
                        <a:gd name="connsiteX220" fmla="*/ 8428 w 85880"/>
                        <a:gd name="connsiteY220" fmla="*/ 73016 h 689703"/>
                        <a:gd name="connsiteX221" fmla="*/ 14461 w 85880"/>
                        <a:gd name="connsiteY221" fmla="*/ 113916 h 689703"/>
                        <a:gd name="connsiteX222" fmla="*/ 8872 w 85880"/>
                        <a:gd name="connsiteY222" fmla="*/ 120215 h 689703"/>
                        <a:gd name="connsiteX223" fmla="*/ 8783 w 85880"/>
                        <a:gd name="connsiteY223" fmla="*/ 107705 h 689703"/>
                        <a:gd name="connsiteX224" fmla="*/ 14461 w 85880"/>
                        <a:gd name="connsiteY224" fmla="*/ 113916 h 689703"/>
                        <a:gd name="connsiteX225" fmla="*/ 16058 w 85880"/>
                        <a:gd name="connsiteY225" fmla="*/ 159784 h 689703"/>
                        <a:gd name="connsiteX226" fmla="*/ 9315 w 85880"/>
                        <a:gd name="connsiteY226" fmla="*/ 167414 h 689703"/>
                        <a:gd name="connsiteX227" fmla="*/ 9138 w 85880"/>
                        <a:gd name="connsiteY227" fmla="*/ 152242 h 689703"/>
                        <a:gd name="connsiteX228" fmla="*/ 16058 w 85880"/>
                        <a:gd name="connsiteY228" fmla="*/ 159784 h 689703"/>
                        <a:gd name="connsiteX229" fmla="*/ 15259 w 85880"/>
                        <a:gd name="connsiteY229" fmla="*/ 205651 h 689703"/>
                        <a:gd name="connsiteX230" fmla="*/ 9670 w 85880"/>
                        <a:gd name="connsiteY230" fmla="*/ 211950 h 689703"/>
                        <a:gd name="connsiteX231" fmla="*/ 9582 w 85880"/>
                        <a:gd name="connsiteY231" fmla="*/ 199441 h 689703"/>
                        <a:gd name="connsiteX232" fmla="*/ 15259 w 85880"/>
                        <a:gd name="connsiteY232" fmla="*/ 205651 h 689703"/>
                        <a:gd name="connsiteX233" fmla="*/ 15703 w 85880"/>
                        <a:gd name="connsiteY233" fmla="*/ 252850 h 689703"/>
                        <a:gd name="connsiteX234" fmla="*/ 10114 w 85880"/>
                        <a:gd name="connsiteY234" fmla="*/ 259149 h 689703"/>
                        <a:gd name="connsiteX235" fmla="*/ 10025 w 85880"/>
                        <a:gd name="connsiteY235" fmla="*/ 246640 h 689703"/>
                        <a:gd name="connsiteX236" fmla="*/ 15703 w 85880"/>
                        <a:gd name="connsiteY236" fmla="*/ 252850 h 689703"/>
                        <a:gd name="connsiteX237" fmla="*/ 16147 w 85880"/>
                        <a:gd name="connsiteY237" fmla="*/ 300049 h 689703"/>
                        <a:gd name="connsiteX238" fmla="*/ 10558 w 85880"/>
                        <a:gd name="connsiteY238" fmla="*/ 306348 h 689703"/>
                        <a:gd name="connsiteX239" fmla="*/ 10469 w 85880"/>
                        <a:gd name="connsiteY239" fmla="*/ 293838 h 689703"/>
                        <a:gd name="connsiteX240" fmla="*/ 16147 w 85880"/>
                        <a:gd name="connsiteY240" fmla="*/ 300049 h 689703"/>
                        <a:gd name="connsiteX241" fmla="*/ 18365 w 85880"/>
                        <a:gd name="connsiteY241" fmla="*/ 345207 h 689703"/>
                        <a:gd name="connsiteX242" fmla="*/ 11001 w 85880"/>
                        <a:gd name="connsiteY242" fmla="*/ 353546 h 689703"/>
                        <a:gd name="connsiteX243" fmla="*/ 10823 w 85880"/>
                        <a:gd name="connsiteY243" fmla="*/ 337045 h 689703"/>
                        <a:gd name="connsiteX244" fmla="*/ 18365 w 85880"/>
                        <a:gd name="connsiteY244" fmla="*/ 345207 h 689703"/>
                        <a:gd name="connsiteX245" fmla="*/ 16945 w 85880"/>
                        <a:gd name="connsiteY245" fmla="*/ 390454 h 689703"/>
                        <a:gd name="connsiteX246" fmla="*/ 11356 w 85880"/>
                        <a:gd name="connsiteY246" fmla="*/ 396753 h 689703"/>
                        <a:gd name="connsiteX247" fmla="*/ 11268 w 85880"/>
                        <a:gd name="connsiteY247" fmla="*/ 384243 h 689703"/>
                        <a:gd name="connsiteX248" fmla="*/ 16945 w 85880"/>
                        <a:gd name="connsiteY248" fmla="*/ 390454 h 689703"/>
                        <a:gd name="connsiteX249" fmla="*/ 17389 w 85880"/>
                        <a:gd name="connsiteY249" fmla="*/ 437652 h 689703"/>
                        <a:gd name="connsiteX250" fmla="*/ 11800 w 85880"/>
                        <a:gd name="connsiteY250" fmla="*/ 443951 h 689703"/>
                        <a:gd name="connsiteX251" fmla="*/ 11711 w 85880"/>
                        <a:gd name="connsiteY251" fmla="*/ 431442 h 689703"/>
                        <a:gd name="connsiteX252" fmla="*/ 17389 w 85880"/>
                        <a:gd name="connsiteY252" fmla="*/ 437652 h 689703"/>
                        <a:gd name="connsiteX253" fmla="*/ 17833 w 85880"/>
                        <a:gd name="connsiteY253" fmla="*/ 484851 h 689703"/>
                        <a:gd name="connsiteX254" fmla="*/ 12243 w 85880"/>
                        <a:gd name="connsiteY254" fmla="*/ 491150 h 689703"/>
                        <a:gd name="connsiteX255" fmla="*/ 12154 w 85880"/>
                        <a:gd name="connsiteY255" fmla="*/ 478641 h 689703"/>
                        <a:gd name="connsiteX256" fmla="*/ 17833 w 85880"/>
                        <a:gd name="connsiteY256" fmla="*/ 484851 h 689703"/>
                        <a:gd name="connsiteX257" fmla="*/ 19430 w 85880"/>
                        <a:gd name="connsiteY257" fmla="*/ 530630 h 689703"/>
                        <a:gd name="connsiteX258" fmla="*/ 12687 w 85880"/>
                        <a:gd name="connsiteY258" fmla="*/ 538260 h 689703"/>
                        <a:gd name="connsiteX259" fmla="*/ 12509 w 85880"/>
                        <a:gd name="connsiteY259" fmla="*/ 523089 h 689703"/>
                        <a:gd name="connsiteX260" fmla="*/ 19430 w 85880"/>
                        <a:gd name="connsiteY260" fmla="*/ 530630 h 689703"/>
                        <a:gd name="connsiteX261" fmla="*/ 18631 w 85880"/>
                        <a:gd name="connsiteY261" fmla="*/ 576498 h 689703"/>
                        <a:gd name="connsiteX262" fmla="*/ 13041 w 85880"/>
                        <a:gd name="connsiteY262" fmla="*/ 582797 h 689703"/>
                        <a:gd name="connsiteX263" fmla="*/ 12953 w 85880"/>
                        <a:gd name="connsiteY263" fmla="*/ 570288 h 689703"/>
                        <a:gd name="connsiteX264" fmla="*/ 18631 w 85880"/>
                        <a:gd name="connsiteY264" fmla="*/ 576498 h 689703"/>
                        <a:gd name="connsiteX265" fmla="*/ 13219 w 85880"/>
                        <a:gd name="connsiteY265" fmla="*/ 605598 h 689703"/>
                        <a:gd name="connsiteX266" fmla="*/ 13130 w 85880"/>
                        <a:gd name="connsiteY266" fmla="*/ 594774 h 689703"/>
                        <a:gd name="connsiteX267" fmla="*/ 24043 w 85880"/>
                        <a:gd name="connsiteY267" fmla="*/ 582442 h 689703"/>
                        <a:gd name="connsiteX268" fmla="*/ 40101 w 85880"/>
                        <a:gd name="connsiteY268" fmla="*/ 599920 h 689703"/>
                        <a:gd name="connsiteX269" fmla="*/ 24398 w 85880"/>
                        <a:gd name="connsiteY269" fmla="*/ 617664 h 689703"/>
                        <a:gd name="connsiteX270" fmla="*/ 13219 w 85880"/>
                        <a:gd name="connsiteY270" fmla="*/ 605598 h 689703"/>
                        <a:gd name="connsiteX271" fmla="*/ 19075 w 85880"/>
                        <a:gd name="connsiteY271" fmla="*/ 623697 h 689703"/>
                        <a:gd name="connsiteX272" fmla="*/ 13486 w 85880"/>
                        <a:gd name="connsiteY272" fmla="*/ 629996 h 689703"/>
                        <a:gd name="connsiteX273" fmla="*/ 13397 w 85880"/>
                        <a:gd name="connsiteY273" fmla="*/ 617486 h 689703"/>
                        <a:gd name="connsiteX274" fmla="*/ 19075 w 85880"/>
                        <a:gd name="connsiteY274" fmla="*/ 623697 h 689703"/>
                        <a:gd name="connsiteX275" fmla="*/ 45602 w 85880"/>
                        <a:gd name="connsiteY275" fmla="*/ 605864 h 689703"/>
                        <a:gd name="connsiteX276" fmla="*/ 61660 w 85880"/>
                        <a:gd name="connsiteY276" fmla="*/ 623342 h 689703"/>
                        <a:gd name="connsiteX277" fmla="*/ 45957 w 85880"/>
                        <a:gd name="connsiteY277" fmla="*/ 641086 h 689703"/>
                        <a:gd name="connsiteX278" fmla="*/ 29898 w 85880"/>
                        <a:gd name="connsiteY278" fmla="*/ 623608 h 689703"/>
                        <a:gd name="connsiteX279" fmla="*/ 45602 w 85880"/>
                        <a:gd name="connsiteY279" fmla="*/ 605864 h 689703"/>
                        <a:gd name="connsiteX280" fmla="*/ 50925 w 85880"/>
                        <a:gd name="connsiteY280" fmla="*/ 599831 h 689703"/>
                        <a:gd name="connsiteX281" fmla="*/ 66628 w 85880"/>
                        <a:gd name="connsiteY281" fmla="*/ 582087 h 689703"/>
                        <a:gd name="connsiteX282" fmla="*/ 77008 w 85880"/>
                        <a:gd name="connsiteY282" fmla="*/ 593355 h 689703"/>
                        <a:gd name="connsiteX283" fmla="*/ 77097 w 85880"/>
                        <a:gd name="connsiteY283" fmla="*/ 605864 h 689703"/>
                        <a:gd name="connsiteX284" fmla="*/ 66983 w 85880"/>
                        <a:gd name="connsiteY284" fmla="*/ 617309 h 689703"/>
                        <a:gd name="connsiteX285" fmla="*/ 50925 w 85880"/>
                        <a:gd name="connsiteY285" fmla="*/ 599831 h 689703"/>
                        <a:gd name="connsiteX286" fmla="*/ 77186 w 85880"/>
                        <a:gd name="connsiteY286" fmla="*/ 617841 h 689703"/>
                        <a:gd name="connsiteX287" fmla="*/ 77275 w 85880"/>
                        <a:gd name="connsiteY287" fmla="*/ 628576 h 689703"/>
                        <a:gd name="connsiteX288" fmla="*/ 72395 w 85880"/>
                        <a:gd name="connsiteY288" fmla="*/ 623253 h 689703"/>
                        <a:gd name="connsiteX289" fmla="*/ 77186 w 85880"/>
                        <a:gd name="connsiteY289" fmla="*/ 617841 h 689703"/>
                        <a:gd name="connsiteX290" fmla="*/ 71951 w 85880"/>
                        <a:gd name="connsiteY290" fmla="*/ 576054 h 689703"/>
                        <a:gd name="connsiteX291" fmla="*/ 76742 w 85880"/>
                        <a:gd name="connsiteY291" fmla="*/ 570642 h 689703"/>
                        <a:gd name="connsiteX292" fmla="*/ 76831 w 85880"/>
                        <a:gd name="connsiteY292" fmla="*/ 581378 h 689703"/>
                        <a:gd name="connsiteX293" fmla="*/ 71951 w 85880"/>
                        <a:gd name="connsiteY293" fmla="*/ 576054 h 689703"/>
                        <a:gd name="connsiteX294" fmla="*/ 70354 w 85880"/>
                        <a:gd name="connsiteY294" fmla="*/ 530187 h 689703"/>
                        <a:gd name="connsiteX295" fmla="*/ 76387 w 85880"/>
                        <a:gd name="connsiteY295" fmla="*/ 523355 h 689703"/>
                        <a:gd name="connsiteX296" fmla="*/ 76476 w 85880"/>
                        <a:gd name="connsiteY296" fmla="*/ 536840 h 689703"/>
                        <a:gd name="connsiteX297" fmla="*/ 70354 w 85880"/>
                        <a:gd name="connsiteY297" fmla="*/ 530187 h 689703"/>
                        <a:gd name="connsiteX298" fmla="*/ 71153 w 85880"/>
                        <a:gd name="connsiteY298" fmla="*/ 484319 h 689703"/>
                        <a:gd name="connsiteX299" fmla="*/ 75944 w 85880"/>
                        <a:gd name="connsiteY299" fmla="*/ 478907 h 689703"/>
                        <a:gd name="connsiteX300" fmla="*/ 76032 w 85880"/>
                        <a:gd name="connsiteY300" fmla="*/ 489642 h 689703"/>
                        <a:gd name="connsiteX301" fmla="*/ 71153 w 85880"/>
                        <a:gd name="connsiteY301" fmla="*/ 484319 h 689703"/>
                        <a:gd name="connsiteX302" fmla="*/ 70709 w 85880"/>
                        <a:gd name="connsiteY302" fmla="*/ 437120 h 689703"/>
                        <a:gd name="connsiteX303" fmla="*/ 75500 w 85880"/>
                        <a:gd name="connsiteY303" fmla="*/ 431708 h 689703"/>
                        <a:gd name="connsiteX304" fmla="*/ 75589 w 85880"/>
                        <a:gd name="connsiteY304" fmla="*/ 442443 h 689703"/>
                        <a:gd name="connsiteX305" fmla="*/ 70709 w 85880"/>
                        <a:gd name="connsiteY305" fmla="*/ 437120 h 689703"/>
                        <a:gd name="connsiteX306" fmla="*/ 70266 w 85880"/>
                        <a:gd name="connsiteY306" fmla="*/ 389921 h 689703"/>
                        <a:gd name="connsiteX307" fmla="*/ 75057 w 85880"/>
                        <a:gd name="connsiteY307" fmla="*/ 384510 h 689703"/>
                        <a:gd name="connsiteX308" fmla="*/ 75145 w 85880"/>
                        <a:gd name="connsiteY308" fmla="*/ 395245 h 689703"/>
                        <a:gd name="connsiteX309" fmla="*/ 70266 w 85880"/>
                        <a:gd name="connsiteY309" fmla="*/ 389921 h 689703"/>
                        <a:gd name="connsiteX310" fmla="*/ 68048 w 85880"/>
                        <a:gd name="connsiteY310" fmla="*/ 344763 h 689703"/>
                        <a:gd name="connsiteX311" fmla="*/ 74701 w 85880"/>
                        <a:gd name="connsiteY311" fmla="*/ 337311 h 689703"/>
                        <a:gd name="connsiteX312" fmla="*/ 74879 w 85880"/>
                        <a:gd name="connsiteY312" fmla="*/ 352127 h 689703"/>
                        <a:gd name="connsiteX313" fmla="*/ 68048 w 85880"/>
                        <a:gd name="connsiteY313" fmla="*/ 344763 h 689703"/>
                        <a:gd name="connsiteX314" fmla="*/ 69467 w 85880"/>
                        <a:gd name="connsiteY314" fmla="*/ 299605 h 689703"/>
                        <a:gd name="connsiteX315" fmla="*/ 74258 w 85880"/>
                        <a:gd name="connsiteY315" fmla="*/ 294193 h 689703"/>
                        <a:gd name="connsiteX316" fmla="*/ 74347 w 85880"/>
                        <a:gd name="connsiteY316" fmla="*/ 304928 h 689703"/>
                        <a:gd name="connsiteX317" fmla="*/ 69467 w 85880"/>
                        <a:gd name="connsiteY317" fmla="*/ 299605 h 689703"/>
                        <a:gd name="connsiteX318" fmla="*/ 69023 w 85880"/>
                        <a:gd name="connsiteY318" fmla="*/ 252406 h 689703"/>
                        <a:gd name="connsiteX319" fmla="*/ 73815 w 85880"/>
                        <a:gd name="connsiteY319" fmla="*/ 246995 h 689703"/>
                        <a:gd name="connsiteX320" fmla="*/ 73903 w 85880"/>
                        <a:gd name="connsiteY320" fmla="*/ 257730 h 689703"/>
                        <a:gd name="connsiteX321" fmla="*/ 69023 w 85880"/>
                        <a:gd name="connsiteY321" fmla="*/ 252406 h 689703"/>
                        <a:gd name="connsiteX322" fmla="*/ 68580 w 85880"/>
                        <a:gd name="connsiteY322" fmla="*/ 205208 h 689703"/>
                        <a:gd name="connsiteX323" fmla="*/ 73371 w 85880"/>
                        <a:gd name="connsiteY323" fmla="*/ 199796 h 689703"/>
                        <a:gd name="connsiteX324" fmla="*/ 73459 w 85880"/>
                        <a:gd name="connsiteY324" fmla="*/ 210531 h 689703"/>
                        <a:gd name="connsiteX325" fmla="*/ 68580 w 85880"/>
                        <a:gd name="connsiteY325" fmla="*/ 205208 h 689703"/>
                        <a:gd name="connsiteX326" fmla="*/ 66983 w 85880"/>
                        <a:gd name="connsiteY326" fmla="*/ 159340 h 689703"/>
                        <a:gd name="connsiteX327" fmla="*/ 73016 w 85880"/>
                        <a:gd name="connsiteY327" fmla="*/ 152508 h 689703"/>
                        <a:gd name="connsiteX328" fmla="*/ 73105 w 85880"/>
                        <a:gd name="connsiteY328" fmla="*/ 165994 h 689703"/>
                        <a:gd name="connsiteX329" fmla="*/ 66983 w 85880"/>
                        <a:gd name="connsiteY329" fmla="*/ 159340 h 689703"/>
                        <a:gd name="connsiteX330" fmla="*/ 67782 w 85880"/>
                        <a:gd name="connsiteY330" fmla="*/ 113472 h 689703"/>
                        <a:gd name="connsiteX331" fmla="*/ 72572 w 85880"/>
                        <a:gd name="connsiteY331" fmla="*/ 108060 h 689703"/>
                        <a:gd name="connsiteX332" fmla="*/ 72661 w 85880"/>
                        <a:gd name="connsiteY332" fmla="*/ 118795 h 689703"/>
                        <a:gd name="connsiteX333" fmla="*/ 67782 w 85880"/>
                        <a:gd name="connsiteY333" fmla="*/ 113472 h 689703"/>
                        <a:gd name="connsiteX334" fmla="*/ 67338 w 85880"/>
                        <a:gd name="connsiteY334" fmla="*/ 66273 h 689703"/>
                        <a:gd name="connsiteX335" fmla="*/ 72129 w 85880"/>
                        <a:gd name="connsiteY335" fmla="*/ 60862 h 689703"/>
                        <a:gd name="connsiteX336" fmla="*/ 72218 w 85880"/>
                        <a:gd name="connsiteY336" fmla="*/ 71597 h 689703"/>
                        <a:gd name="connsiteX337" fmla="*/ 67338 w 85880"/>
                        <a:gd name="connsiteY337" fmla="*/ 66273 h 689703"/>
                        <a:gd name="connsiteX338" fmla="*/ 71951 w 85880"/>
                        <a:gd name="connsiteY338" fmla="*/ 36375 h 689703"/>
                        <a:gd name="connsiteX339" fmla="*/ 72040 w 85880"/>
                        <a:gd name="connsiteY339" fmla="*/ 48884 h 689703"/>
                        <a:gd name="connsiteX340" fmla="*/ 61926 w 85880"/>
                        <a:gd name="connsiteY340" fmla="*/ 60329 h 689703"/>
                        <a:gd name="connsiteX341" fmla="*/ 45868 w 85880"/>
                        <a:gd name="connsiteY341" fmla="*/ 42852 h 689703"/>
                        <a:gd name="connsiteX342" fmla="*/ 61571 w 85880"/>
                        <a:gd name="connsiteY342" fmla="*/ 25108 h 689703"/>
                        <a:gd name="connsiteX343" fmla="*/ 71951 w 85880"/>
                        <a:gd name="connsiteY343" fmla="*/ 36375 h 689703"/>
                        <a:gd name="connsiteX344" fmla="*/ 40101 w 85880"/>
                        <a:gd name="connsiteY344" fmla="*/ 1686 h 689703"/>
                        <a:gd name="connsiteX345" fmla="*/ 56159 w 85880"/>
                        <a:gd name="connsiteY345" fmla="*/ 19163 h 689703"/>
                        <a:gd name="connsiteX346" fmla="*/ 40456 w 85880"/>
                        <a:gd name="connsiteY346" fmla="*/ 36907 h 689703"/>
                        <a:gd name="connsiteX347" fmla="*/ 24398 w 85880"/>
                        <a:gd name="connsiteY347" fmla="*/ 19430 h 689703"/>
                        <a:gd name="connsiteX348" fmla="*/ 40101 w 85880"/>
                        <a:gd name="connsiteY348" fmla="*/ 1686 h 689703"/>
                        <a:gd name="connsiteX349" fmla="*/ 35133 w 85880"/>
                        <a:gd name="connsiteY349" fmla="*/ 42940 h 689703"/>
                        <a:gd name="connsiteX350" fmla="*/ 19430 w 85880"/>
                        <a:gd name="connsiteY350" fmla="*/ 60684 h 689703"/>
                        <a:gd name="connsiteX351" fmla="*/ 8340 w 85880"/>
                        <a:gd name="connsiteY351" fmla="*/ 48618 h 689703"/>
                        <a:gd name="connsiteX352" fmla="*/ 8251 w 85880"/>
                        <a:gd name="connsiteY352" fmla="*/ 37794 h 689703"/>
                        <a:gd name="connsiteX353" fmla="*/ 19163 w 85880"/>
                        <a:gd name="connsiteY353" fmla="*/ 25463 h 689703"/>
                        <a:gd name="connsiteX354" fmla="*/ 35133 w 85880"/>
                        <a:gd name="connsiteY354" fmla="*/ 42940 h 689703"/>
                        <a:gd name="connsiteX355" fmla="*/ 13574 w 85880"/>
                        <a:gd name="connsiteY355" fmla="*/ 19518 h 689703"/>
                        <a:gd name="connsiteX356" fmla="*/ 7985 w 85880"/>
                        <a:gd name="connsiteY356" fmla="*/ 25817 h 689703"/>
                        <a:gd name="connsiteX357" fmla="*/ 7896 w 85880"/>
                        <a:gd name="connsiteY357" fmla="*/ 13308 h 689703"/>
                        <a:gd name="connsiteX358" fmla="*/ 13574 w 85880"/>
                        <a:gd name="connsiteY358" fmla="*/ 19518 h 689703"/>
                        <a:gd name="connsiteX359" fmla="*/ 13929 w 85880"/>
                        <a:gd name="connsiteY359" fmla="*/ 677194 h 689703"/>
                        <a:gd name="connsiteX360" fmla="*/ 13840 w 85880"/>
                        <a:gd name="connsiteY360" fmla="*/ 664685 h 689703"/>
                        <a:gd name="connsiteX361" fmla="*/ 19518 w 85880"/>
                        <a:gd name="connsiteY361" fmla="*/ 670895 h 689703"/>
                        <a:gd name="connsiteX362" fmla="*/ 13929 w 85880"/>
                        <a:gd name="connsiteY362" fmla="*/ 677194 h 689703"/>
                        <a:gd name="connsiteX363" fmla="*/ 13663 w 85880"/>
                        <a:gd name="connsiteY363" fmla="*/ 652797 h 689703"/>
                        <a:gd name="connsiteX364" fmla="*/ 13574 w 85880"/>
                        <a:gd name="connsiteY364" fmla="*/ 641973 h 689703"/>
                        <a:gd name="connsiteX365" fmla="*/ 24487 w 85880"/>
                        <a:gd name="connsiteY365" fmla="*/ 629641 h 689703"/>
                        <a:gd name="connsiteX366" fmla="*/ 40545 w 85880"/>
                        <a:gd name="connsiteY366" fmla="*/ 647118 h 689703"/>
                        <a:gd name="connsiteX367" fmla="*/ 24841 w 85880"/>
                        <a:gd name="connsiteY367" fmla="*/ 664862 h 689703"/>
                        <a:gd name="connsiteX368" fmla="*/ 13663 w 85880"/>
                        <a:gd name="connsiteY368" fmla="*/ 652797 h 689703"/>
                        <a:gd name="connsiteX369" fmla="*/ 46311 w 85880"/>
                        <a:gd name="connsiteY369" fmla="*/ 688284 h 689703"/>
                        <a:gd name="connsiteX370" fmla="*/ 30253 w 85880"/>
                        <a:gd name="connsiteY370" fmla="*/ 670807 h 689703"/>
                        <a:gd name="connsiteX371" fmla="*/ 45957 w 85880"/>
                        <a:gd name="connsiteY371" fmla="*/ 653063 h 689703"/>
                        <a:gd name="connsiteX372" fmla="*/ 62015 w 85880"/>
                        <a:gd name="connsiteY372" fmla="*/ 670540 h 689703"/>
                        <a:gd name="connsiteX373" fmla="*/ 46311 w 85880"/>
                        <a:gd name="connsiteY373" fmla="*/ 688284 h 689703"/>
                        <a:gd name="connsiteX374" fmla="*/ 51279 w 85880"/>
                        <a:gd name="connsiteY374" fmla="*/ 647030 h 689703"/>
                        <a:gd name="connsiteX375" fmla="*/ 66983 w 85880"/>
                        <a:gd name="connsiteY375" fmla="*/ 629286 h 689703"/>
                        <a:gd name="connsiteX376" fmla="*/ 77363 w 85880"/>
                        <a:gd name="connsiteY376" fmla="*/ 640553 h 689703"/>
                        <a:gd name="connsiteX377" fmla="*/ 77452 w 85880"/>
                        <a:gd name="connsiteY377" fmla="*/ 653063 h 689703"/>
                        <a:gd name="connsiteX378" fmla="*/ 67338 w 85880"/>
                        <a:gd name="connsiteY378" fmla="*/ 664508 h 689703"/>
                        <a:gd name="connsiteX379" fmla="*/ 51279 w 85880"/>
                        <a:gd name="connsiteY379" fmla="*/ 647030 h 689703"/>
                        <a:gd name="connsiteX380" fmla="*/ 72839 w 85880"/>
                        <a:gd name="connsiteY380" fmla="*/ 670452 h 689703"/>
                        <a:gd name="connsiteX381" fmla="*/ 77629 w 85880"/>
                        <a:gd name="connsiteY381" fmla="*/ 665040 h 689703"/>
                        <a:gd name="connsiteX382" fmla="*/ 77718 w 85880"/>
                        <a:gd name="connsiteY382" fmla="*/ 675775 h 689703"/>
                        <a:gd name="connsiteX383" fmla="*/ 72839 w 85880"/>
                        <a:gd name="connsiteY383" fmla="*/ 670452 h 68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85880" h="689703">
                          <a:moveTo>
                            <a:pt x="71685" y="1686"/>
                          </a:moveTo>
                          <a:lnTo>
                            <a:pt x="61571" y="13131"/>
                          </a:lnTo>
                          <a:lnTo>
                            <a:pt x="49771" y="355"/>
                          </a:lnTo>
                          <a:lnTo>
                            <a:pt x="30519" y="533"/>
                          </a:lnTo>
                          <a:lnTo>
                            <a:pt x="18986" y="13574"/>
                          </a:lnTo>
                          <a:lnTo>
                            <a:pt x="7896" y="1508"/>
                          </a:lnTo>
                          <a:lnTo>
                            <a:pt x="7896" y="799"/>
                          </a:lnTo>
                          <a:lnTo>
                            <a:pt x="0" y="887"/>
                          </a:lnTo>
                          <a:lnTo>
                            <a:pt x="6210" y="689704"/>
                          </a:lnTo>
                          <a:lnTo>
                            <a:pt x="14106" y="689615"/>
                          </a:lnTo>
                          <a:lnTo>
                            <a:pt x="14106" y="689172"/>
                          </a:lnTo>
                          <a:lnTo>
                            <a:pt x="25019" y="676839"/>
                          </a:lnTo>
                          <a:lnTo>
                            <a:pt x="36552" y="689349"/>
                          </a:lnTo>
                          <a:lnTo>
                            <a:pt x="56337" y="689172"/>
                          </a:lnTo>
                          <a:lnTo>
                            <a:pt x="67604" y="676396"/>
                          </a:lnTo>
                          <a:lnTo>
                            <a:pt x="77984" y="687663"/>
                          </a:lnTo>
                          <a:lnTo>
                            <a:pt x="77984" y="688905"/>
                          </a:lnTo>
                          <a:lnTo>
                            <a:pt x="85880" y="688817"/>
                          </a:lnTo>
                          <a:lnTo>
                            <a:pt x="79670" y="0"/>
                          </a:lnTo>
                          <a:lnTo>
                            <a:pt x="71774" y="89"/>
                          </a:lnTo>
                          <a:lnTo>
                            <a:pt x="71685" y="1686"/>
                          </a:lnTo>
                          <a:close/>
                          <a:moveTo>
                            <a:pt x="71774" y="13663"/>
                          </a:moveTo>
                          <a:lnTo>
                            <a:pt x="71862" y="24398"/>
                          </a:lnTo>
                          <a:lnTo>
                            <a:pt x="66983" y="19075"/>
                          </a:lnTo>
                          <a:lnTo>
                            <a:pt x="71774" y="13663"/>
                          </a:lnTo>
                          <a:close/>
                          <a:moveTo>
                            <a:pt x="28567" y="484673"/>
                          </a:moveTo>
                          <a:lnTo>
                            <a:pt x="44271" y="466930"/>
                          </a:lnTo>
                          <a:lnTo>
                            <a:pt x="60329" y="484407"/>
                          </a:lnTo>
                          <a:lnTo>
                            <a:pt x="44626" y="502151"/>
                          </a:lnTo>
                          <a:lnTo>
                            <a:pt x="28567" y="484673"/>
                          </a:lnTo>
                          <a:close/>
                          <a:moveTo>
                            <a:pt x="59531" y="530275"/>
                          </a:moveTo>
                          <a:lnTo>
                            <a:pt x="44981" y="546688"/>
                          </a:lnTo>
                          <a:lnTo>
                            <a:pt x="30165" y="530541"/>
                          </a:lnTo>
                          <a:lnTo>
                            <a:pt x="44714" y="514128"/>
                          </a:lnTo>
                          <a:lnTo>
                            <a:pt x="59531" y="530275"/>
                          </a:lnTo>
                          <a:close/>
                          <a:moveTo>
                            <a:pt x="28124" y="437475"/>
                          </a:moveTo>
                          <a:lnTo>
                            <a:pt x="43827" y="419731"/>
                          </a:lnTo>
                          <a:lnTo>
                            <a:pt x="59886" y="437209"/>
                          </a:lnTo>
                          <a:lnTo>
                            <a:pt x="44182" y="454953"/>
                          </a:lnTo>
                          <a:lnTo>
                            <a:pt x="28124" y="437475"/>
                          </a:lnTo>
                          <a:close/>
                          <a:moveTo>
                            <a:pt x="27680" y="390276"/>
                          </a:moveTo>
                          <a:lnTo>
                            <a:pt x="43384" y="372532"/>
                          </a:lnTo>
                          <a:lnTo>
                            <a:pt x="59442" y="390010"/>
                          </a:lnTo>
                          <a:lnTo>
                            <a:pt x="43739" y="407754"/>
                          </a:lnTo>
                          <a:lnTo>
                            <a:pt x="27680" y="390276"/>
                          </a:lnTo>
                          <a:close/>
                          <a:moveTo>
                            <a:pt x="29100" y="345118"/>
                          </a:moveTo>
                          <a:lnTo>
                            <a:pt x="43029" y="329415"/>
                          </a:lnTo>
                          <a:lnTo>
                            <a:pt x="57224" y="344852"/>
                          </a:lnTo>
                          <a:lnTo>
                            <a:pt x="43295" y="360555"/>
                          </a:lnTo>
                          <a:lnTo>
                            <a:pt x="29100" y="345118"/>
                          </a:lnTo>
                          <a:close/>
                          <a:moveTo>
                            <a:pt x="26882" y="299960"/>
                          </a:moveTo>
                          <a:lnTo>
                            <a:pt x="42585" y="282216"/>
                          </a:lnTo>
                          <a:lnTo>
                            <a:pt x="58643" y="299694"/>
                          </a:lnTo>
                          <a:lnTo>
                            <a:pt x="42940" y="317438"/>
                          </a:lnTo>
                          <a:lnTo>
                            <a:pt x="26882" y="299960"/>
                          </a:lnTo>
                          <a:close/>
                          <a:moveTo>
                            <a:pt x="26438" y="252761"/>
                          </a:moveTo>
                          <a:lnTo>
                            <a:pt x="42142" y="235018"/>
                          </a:lnTo>
                          <a:lnTo>
                            <a:pt x="58200" y="252495"/>
                          </a:lnTo>
                          <a:lnTo>
                            <a:pt x="42496" y="270239"/>
                          </a:lnTo>
                          <a:lnTo>
                            <a:pt x="26438" y="252761"/>
                          </a:lnTo>
                          <a:close/>
                          <a:moveTo>
                            <a:pt x="26083" y="205563"/>
                          </a:moveTo>
                          <a:lnTo>
                            <a:pt x="41787" y="187819"/>
                          </a:lnTo>
                          <a:lnTo>
                            <a:pt x="57845" y="205297"/>
                          </a:lnTo>
                          <a:lnTo>
                            <a:pt x="42142" y="223040"/>
                          </a:lnTo>
                          <a:lnTo>
                            <a:pt x="26083" y="205563"/>
                          </a:lnTo>
                          <a:close/>
                          <a:moveTo>
                            <a:pt x="26882" y="159695"/>
                          </a:moveTo>
                          <a:lnTo>
                            <a:pt x="41432" y="143282"/>
                          </a:lnTo>
                          <a:lnTo>
                            <a:pt x="56248" y="159429"/>
                          </a:lnTo>
                          <a:lnTo>
                            <a:pt x="41698" y="175842"/>
                          </a:lnTo>
                          <a:lnTo>
                            <a:pt x="26882" y="159695"/>
                          </a:lnTo>
                          <a:close/>
                          <a:moveTo>
                            <a:pt x="25196" y="113827"/>
                          </a:moveTo>
                          <a:lnTo>
                            <a:pt x="40899" y="96083"/>
                          </a:lnTo>
                          <a:lnTo>
                            <a:pt x="56958" y="113561"/>
                          </a:lnTo>
                          <a:lnTo>
                            <a:pt x="41255" y="131305"/>
                          </a:lnTo>
                          <a:lnTo>
                            <a:pt x="25196" y="113827"/>
                          </a:lnTo>
                          <a:close/>
                          <a:moveTo>
                            <a:pt x="35931" y="137338"/>
                          </a:moveTo>
                          <a:lnTo>
                            <a:pt x="21381" y="153751"/>
                          </a:lnTo>
                          <a:lnTo>
                            <a:pt x="9050" y="140265"/>
                          </a:lnTo>
                          <a:lnTo>
                            <a:pt x="8961" y="132103"/>
                          </a:lnTo>
                          <a:lnTo>
                            <a:pt x="19873" y="119771"/>
                          </a:lnTo>
                          <a:lnTo>
                            <a:pt x="35931" y="137338"/>
                          </a:lnTo>
                          <a:close/>
                          <a:moveTo>
                            <a:pt x="36375" y="181875"/>
                          </a:moveTo>
                          <a:lnTo>
                            <a:pt x="20672" y="199618"/>
                          </a:lnTo>
                          <a:lnTo>
                            <a:pt x="9493" y="187553"/>
                          </a:lnTo>
                          <a:lnTo>
                            <a:pt x="9404" y="179390"/>
                          </a:lnTo>
                          <a:lnTo>
                            <a:pt x="21470" y="165728"/>
                          </a:lnTo>
                          <a:lnTo>
                            <a:pt x="36375" y="181875"/>
                          </a:lnTo>
                          <a:close/>
                          <a:moveTo>
                            <a:pt x="36730" y="229073"/>
                          </a:moveTo>
                          <a:lnTo>
                            <a:pt x="21026" y="246817"/>
                          </a:lnTo>
                          <a:lnTo>
                            <a:pt x="9937" y="234751"/>
                          </a:lnTo>
                          <a:lnTo>
                            <a:pt x="9848" y="223928"/>
                          </a:lnTo>
                          <a:lnTo>
                            <a:pt x="20760" y="211596"/>
                          </a:lnTo>
                          <a:lnTo>
                            <a:pt x="36730" y="229073"/>
                          </a:lnTo>
                          <a:close/>
                          <a:moveTo>
                            <a:pt x="37173" y="276272"/>
                          </a:moveTo>
                          <a:lnTo>
                            <a:pt x="21470" y="294016"/>
                          </a:lnTo>
                          <a:lnTo>
                            <a:pt x="10380" y="281950"/>
                          </a:lnTo>
                          <a:lnTo>
                            <a:pt x="10291" y="271126"/>
                          </a:lnTo>
                          <a:lnTo>
                            <a:pt x="21204" y="258794"/>
                          </a:lnTo>
                          <a:lnTo>
                            <a:pt x="37173" y="276272"/>
                          </a:lnTo>
                          <a:close/>
                          <a:moveTo>
                            <a:pt x="37617" y="323471"/>
                          </a:moveTo>
                          <a:lnTo>
                            <a:pt x="23688" y="339174"/>
                          </a:lnTo>
                          <a:lnTo>
                            <a:pt x="10735" y="325068"/>
                          </a:lnTo>
                          <a:lnTo>
                            <a:pt x="10646" y="318236"/>
                          </a:lnTo>
                          <a:lnTo>
                            <a:pt x="21559" y="305904"/>
                          </a:lnTo>
                          <a:lnTo>
                            <a:pt x="37617" y="323471"/>
                          </a:lnTo>
                          <a:close/>
                          <a:moveTo>
                            <a:pt x="37972" y="366588"/>
                          </a:moveTo>
                          <a:lnTo>
                            <a:pt x="22269" y="384332"/>
                          </a:lnTo>
                          <a:lnTo>
                            <a:pt x="11179" y="372266"/>
                          </a:lnTo>
                          <a:lnTo>
                            <a:pt x="11090" y="365435"/>
                          </a:lnTo>
                          <a:lnTo>
                            <a:pt x="23777" y="351062"/>
                          </a:lnTo>
                          <a:lnTo>
                            <a:pt x="37972" y="366588"/>
                          </a:lnTo>
                          <a:close/>
                          <a:moveTo>
                            <a:pt x="38416" y="413787"/>
                          </a:moveTo>
                          <a:lnTo>
                            <a:pt x="22712" y="431531"/>
                          </a:lnTo>
                          <a:lnTo>
                            <a:pt x="11622" y="419465"/>
                          </a:lnTo>
                          <a:lnTo>
                            <a:pt x="11533" y="408641"/>
                          </a:lnTo>
                          <a:lnTo>
                            <a:pt x="22446" y="396309"/>
                          </a:lnTo>
                          <a:lnTo>
                            <a:pt x="38416" y="413787"/>
                          </a:lnTo>
                          <a:close/>
                          <a:moveTo>
                            <a:pt x="38859" y="460986"/>
                          </a:moveTo>
                          <a:lnTo>
                            <a:pt x="23156" y="478729"/>
                          </a:lnTo>
                          <a:lnTo>
                            <a:pt x="12066" y="466663"/>
                          </a:lnTo>
                          <a:lnTo>
                            <a:pt x="11977" y="455840"/>
                          </a:lnTo>
                          <a:lnTo>
                            <a:pt x="22890" y="443508"/>
                          </a:lnTo>
                          <a:lnTo>
                            <a:pt x="38859" y="460986"/>
                          </a:lnTo>
                          <a:close/>
                          <a:moveTo>
                            <a:pt x="39303" y="508184"/>
                          </a:moveTo>
                          <a:lnTo>
                            <a:pt x="24752" y="524597"/>
                          </a:lnTo>
                          <a:lnTo>
                            <a:pt x="12421" y="511112"/>
                          </a:lnTo>
                          <a:lnTo>
                            <a:pt x="12332" y="502950"/>
                          </a:lnTo>
                          <a:lnTo>
                            <a:pt x="23244" y="490618"/>
                          </a:lnTo>
                          <a:lnTo>
                            <a:pt x="39303" y="508184"/>
                          </a:lnTo>
                          <a:close/>
                          <a:moveTo>
                            <a:pt x="39657" y="552721"/>
                          </a:moveTo>
                          <a:lnTo>
                            <a:pt x="23954" y="570465"/>
                          </a:lnTo>
                          <a:lnTo>
                            <a:pt x="12864" y="558399"/>
                          </a:lnTo>
                          <a:lnTo>
                            <a:pt x="12776" y="550237"/>
                          </a:lnTo>
                          <a:lnTo>
                            <a:pt x="24841" y="536574"/>
                          </a:lnTo>
                          <a:lnTo>
                            <a:pt x="39657" y="552721"/>
                          </a:lnTo>
                          <a:close/>
                          <a:moveTo>
                            <a:pt x="45158" y="558665"/>
                          </a:moveTo>
                          <a:lnTo>
                            <a:pt x="61217" y="576143"/>
                          </a:lnTo>
                          <a:lnTo>
                            <a:pt x="45513" y="593887"/>
                          </a:lnTo>
                          <a:lnTo>
                            <a:pt x="29455" y="576409"/>
                          </a:lnTo>
                          <a:lnTo>
                            <a:pt x="45158" y="558665"/>
                          </a:lnTo>
                          <a:close/>
                          <a:moveTo>
                            <a:pt x="50481" y="552632"/>
                          </a:moveTo>
                          <a:lnTo>
                            <a:pt x="65031" y="536219"/>
                          </a:lnTo>
                          <a:lnTo>
                            <a:pt x="76565" y="548818"/>
                          </a:lnTo>
                          <a:lnTo>
                            <a:pt x="76654" y="558665"/>
                          </a:lnTo>
                          <a:lnTo>
                            <a:pt x="66539" y="570110"/>
                          </a:lnTo>
                          <a:lnTo>
                            <a:pt x="50481" y="552632"/>
                          </a:lnTo>
                          <a:close/>
                          <a:moveTo>
                            <a:pt x="50038" y="508095"/>
                          </a:moveTo>
                          <a:lnTo>
                            <a:pt x="65741" y="490352"/>
                          </a:lnTo>
                          <a:lnTo>
                            <a:pt x="76121" y="501619"/>
                          </a:lnTo>
                          <a:lnTo>
                            <a:pt x="76210" y="511467"/>
                          </a:lnTo>
                          <a:lnTo>
                            <a:pt x="64854" y="524242"/>
                          </a:lnTo>
                          <a:lnTo>
                            <a:pt x="50038" y="508095"/>
                          </a:lnTo>
                          <a:close/>
                          <a:moveTo>
                            <a:pt x="49683" y="460897"/>
                          </a:moveTo>
                          <a:lnTo>
                            <a:pt x="65386" y="443153"/>
                          </a:lnTo>
                          <a:lnTo>
                            <a:pt x="75766" y="454420"/>
                          </a:lnTo>
                          <a:lnTo>
                            <a:pt x="75855" y="466930"/>
                          </a:lnTo>
                          <a:lnTo>
                            <a:pt x="65741" y="478374"/>
                          </a:lnTo>
                          <a:lnTo>
                            <a:pt x="49683" y="460897"/>
                          </a:lnTo>
                          <a:close/>
                          <a:moveTo>
                            <a:pt x="49239" y="413698"/>
                          </a:moveTo>
                          <a:lnTo>
                            <a:pt x="64943" y="395954"/>
                          </a:lnTo>
                          <a:lnTo>
                            <a:pt x="75323" y="407222"/>
                          </a:lnTo>
                          <a:lnTo>
                            <a:pt x="75411" y="419731"/>
                          </a:lnTo>
                          <a:lnTo>
                            <a:pt x="65297" y="431176"/>
                          </a:lnTo>
                          <a:lnTo>
                            <a:pt x="49239" y="413698"/>
                          </a:lnTo>
                          <a:close/>
                          <a:moveTo>
                            <a:pt x="48796" y="366500"/>
                          </a:moveTo>
                          <a:lnTo>
                            <a:pt x="62725" y="350796"/>
                          </a:lnTo>
                          <a:lnTo>
                            <a:pt x="74879" y="364104"/>
                          </a:lnTo>
                          <a:lnTo>
                            <a:pt x="74968" y="372621"/>
                          </a:lnTo>
                          <a:lnTo>
                            <a:pt x="64854" y="384066"/>
                          </a:lnTo>
                          <a:lnTo>
                            <a:pt x="48796" y="366500"/>
                          </a:lnTo>
                          <a:close/>
                          <a:moveTo>
                            <a:pt x="48441" y="323382"/>
                          </a:moveTo>
                          <a:lnTo>
                            <a:pt x="64144" y="305638"/>
                          </a:lnTo>
                          <a:lnTo>
                            <a:pt x="74524" y="316905"/>
                          </a:lnTo>
                          <a:lnTo>
                            <a:pt x="74613" y="325423"/>
                          </a:lnTo>
                          <a:lnTo>
                            <a:pt x="62636" y="338908"/>
                          </a:lnTo>
                          <a:lnTo>
                            <a:pt x="48441" y="323382"/>
                          </a:lnTo>
                          <a:close/>
                          <a:moveTo>
                            <a:pt x="47997" y="276183"/>
                          </a:moveTo>
                          <a:lnTo>
                            <a:pt x="63700" y="258439"/>
                          </a:lnTo>
                          <a:lnTo>
                            <a:pt x="74080" y="269707"/>
                          </a:lnTo>
                          <a:lnTo>
                            <a:pt x="74169" y="282216"/>
                          </a:lnTo>
                          <a:lnTo>
                            <a:pt x="64055" y="293661"/>
                          </a:lnTo>
                          <a:lnTo>
                            <a:pt x="47997" y="276183"/>
                          </a:lnTo>
                          <a:close/>
                          <a:moveTo>
                            <a:pt x="47553" y="228985"/>
                          </a:moveTo>
                          <a:lnTo>
                            <a:pt x="63257" y="211241"/>
                          </a:lnTo>
                          <a:lnTo>
                            <a:pt x="73637" y="222508"/>
                          </a:lnTo>
                          <a:lnTo>
                            <a:pt x="73726" y="235018"/>
                          </a:lnTo>
                          <a:lnTo>
                            <a:pt x="63612" y="246462"/>
                          </a:lnTo>
                          <a:lnTo>
                            <a:pt x="47553" y="228985"/>
                          </a:lnTo>
                          <a:close/>
                          <a:moveTo>
                            <a:pt x="47110" y="181786"/>
                          </a:moveTo>
                          <a:lnTo>
                            <a:pt x="61660" y="165373"/>
                          </a:lnTo>
                          <a:lnTo>
                            <a:pt x="73193" y="177971"/>
                          </a:lnTo>
                          <a:lnTo>
                            <a:pt x="73282" y="187819"/>
                          </a:lnTo>
                          <a:lnTo>
                            <a:pt x="63168" y="199264"/>
                          </a:lnTo>
                          <a:lnTo>
                            <a:pt x="47110" y="181786"/>
                          </a:lnTo>
                          <a:close/>
                          <a:moveTo>
                            <a:pt x="46755" y="137249"/>
                          </a:moveTo>
                          <a:lnTo>
                            <a:pt x="62458" y="119505"/>
                          </a:lnTo>
                          <a:lnTo>
                            <a:pt x="72839" y="130772"/>
                          </a:lnTo>
                          <a:lnTo>
                            <a:pt x="72927" y="140620"/>
                          </a:lnTo>
                          <a:lnTo>
                            <a:pt x="61571" y="153396"/>
                          </a:lnTo>
                          <a:lnTo>
                            <a:pt x="46755" y="137249"/>
                          </a:lnTo>
                          <a:close/>
                          <a:moveTo>
                            <a:pt x="46311" y="90050"/>
                          </a:moveTo>
                          <a:lnTo>
                            <a:pt x="62015" y="72306"/>
                          </a:lnTo>
                          <a:lnTo>
                            <a:pt x="72395" y="83574"/>
                          </a:lnTo>
                          <a:lnTo>
                            <a:pt x="72484" y="96083"/>
                          </a:lnTo>
                          <a:lnTo>
                            <a:pt x="62369" y="107528"/>
                          </a:lnTo>
                          <a:lnTo>
                            <a:pt x="46311" y="90050"/>
                          </a:lnTo>
                          <a:close/>
                          <a:moveTo>
                            <a:pt x="40811" y="84106"/>
                          </a:moveTo>
                          <a:lnTo>
                            <a:pt x="24752" y="66628"/>
                          </a:lnTo>
                          <a:lnTo>
                            <a:pt x="40456" y="48884"/>
                          </a:lnTo>
                          <a:lnTo>
                            <a:pt x="56514" y="66362"/>
                          </a:lnTo>
                          <a:lnTo>
                            <a:pt x="40811" y="84106"/>
                          </a:lnTo>
                          <a:close/>
                          <a:moveTo>
                            <a:pt x="35488" y="90139"/>
                          </a:moveTo>
                          <a:lnTo>
                            <a:pt x="19784" y="107883"/>
                          </a:lnTo>
                          <a:lnTo>
                            <a:pt x="8694" y="95817"/>
                          </a:lnTo>
                          <a:lnTo>
                            <a:pt x="8606" y="84993"/>
                          </a:lnTo>
                          <a:lnTo>
                            <a:pt x="19518" y="72661"/>
                          </a:lnTo>
                          <a:lnTo>
                            <a:pt x="35488" y="90139"/>
                          </a:lnTo>
                          <a:close/>
                          <a:moveTo>
                            <a:pt x="8428" y="73016"/>
                          </a:moveTo>
                          <a:lnTo>
                            <a:pt x="8340" y="60507"/>
                          </a:lnTo>
                          <a:lnTo>
                            <a:pt x="14018" y="66717"/>
                          </a:lnTo>
                          <a:lnTo>
                            <a:pt x="8428" y="73016"/>
                          </a:lnTo>
                          <a:close/>
                          <a:moveTo>
                            <a:pt x="14461" y="113916"/>
                          </a:moveTo>
                          <a:lnTo>
                            <a:pt x="8872" y="120215"/>
                          </a:lnTo>
                          <a:lnTo>
                            <a:pt x="8783" y="107705"/>
                          </a:lnTo>
                          <a:lnTo>
                            <a:pt x="14461" y="113916"/>
                          </a:lnTo>
                          <a:close/>
                          <a:moveTo>
                            <a:pt x="16058" y="159784"/>
                          </a:moveTo>
                          <a:lnTo>
                            <a:pt x="9315" y="167414"/>
                          </a:lnTo>
                          <a:lnTo>
                            <a:pt x="9138" y="152242"/>
                          </a:lnTo>
                          <a:lnTo>
                            <a:pt x="16058" y="159784"/>
                          </a:lnTo>
                          <a:close/>
                          <a:moveTo>
                            <a:pt x="15259" y="205651"/>
                          </a:moveTo>
                          <a:lnTo>
                            <a:pt x="9670" y="211950"/>
                          </a:lnTo>
                          <a:lnTo>
                            <a:pt x="9582" y="199441"/>
                          </a:lnTo>
                          <a:lnTo>
                            <a:pt x="15259" y="205651"/>
                          </a:lnTo>
                          <a:close/>
                          <a:moveTo>
                            <a:pt x="15703" y="252850"/>
                          </a:moveTo>
                          <a:lnTo>
                            <a:pt x="10114" y="259149"/>
                          </a:lnTo>
                          <a:lnTo>
                            <a:pt x="10025" y="246640"/>
                          </a:lnTo>
                          <a:lnTo>
                            <a:pt x="15703" y="252850"/>
                          </a:lnTo>
                          <a:close/>
                          <a:moveTo>
                            <a:pt x="16147" y="300049"/>
                          </a:moveTo>
                          <a:lnTo>
                            <a:pt x="10558" y="306348"/>
                          </a:lnTo>
                          <a:lnTo>
                            <a:pt x="10469" y="293838"/>
                          </a:lnTo>
                          <a:lnTo>
                            <a:pt x="16147" y="300049"/>
                          </a:lnTo>
                          <a:close/>
                          <a:moveTo>
                            <a:pt x="18365" y="345207"/>
                          </a:moveTo>
                          <a:lnTo>
                            <a:pt x="11001" y="353546"/>
                          </a:lnTo>
                          <a:lnTo>
                            <a:pt x="10823" y="337045"/>
                          </a:lnTo>
                          <a:lnTo>
                            <a:pt x="18365" y="345207"/>
                          </a:lnTo>
                          <a:close/>
                          <a:moveTo>
                            <a:pt x="16945" y="390454"/>
                          </a:moveTo>
                          <a:lnTo>
                            <a:pt x="11356" y="396753"/>
                          </a:lnTo>
                          <a:lnTo>
                            <a:pt x="11268" y="384243"/>
                          </a:lnTo>
                          <a:lnTo>
                            <a:pt x="16945" y="390454"/>
                          </a:lnTo>
                          <a:close/>
                          <a:moveTo>
                            <a:pt x="17389" y="437652"/>
                          </a:moveTo>
                          <a:lnTo>
                            <a:pt x="11800" y="443951"/>
                          </a:lnTo>
                          <a:lnTo>
                            <a:pt x="11711" y="431442"/>
                          </a:lnTo>
                          <a:lnTo>
                            <a:pt x="17389" y="437652"/>
                          </a:lnTo>
                          <a:close/>
                          <a:moveTo>
                            <a:pt x="17833" y="484851"/>
                          </a:moveTo>
                          <a:lnTo>
                            <a:pt x="12243" y="491150"/>
                          </a:lnTo>
                          <a:lnTo>
                            <a:pt x="12154" y="478641"/>
                          </a:lnTo>
                          <a:lnTo>
                            <a:pt x="17833" y="484851"/>
                          </a:lnTo>
                          <a:close/>
                          <a:moveTo>
                            <a:pt x="19430" y="530630"/>
                          </a:moveTo>
                          <a:lnTo>
                            <a:pt x="12687" y="538260"/>
                          </a:lnTo>
                          <a:lnTo>
                            <a:pt x="12509" y="523089"/>
                          </a:lnTo>
                          <a:lnTo>
                            <a:pt x="19430" y="530630"/>
                          </a:lnTo>
                          <a:close/>
                          <a:moveTo>
                            <a:pt x="18631" y="576498"/>
                          </a:moveTo>
                          <a:lnTo>
                            <a:pt x="13041" y="582797"/>
                          </a:lnTo>
                          <a:lnTo>
                            <a:pt x="12953" y="570288"/>
                          </a:lnTo>
                          <a:lnTo>
                            <a:pt x="18631" y="576498"/>
                          </a:lnTo>
                          <a:close/>
                          <a:moveTo>
                            <a:pt x="13219" y="605598"/>
                          </a:moveTo>
                          <a:lnTo>
                            <a:pt x="13130" y="594774"/>
                          </a:lnTo>
                          <a:lnTo>
                            <a:pt x="24043" y="582442"/>
                          </a:lnTo>
                          <a:lnTo>
                            <a:pt x="40101" y="599920"/>
                          </a:lnTo>
                          <a:lnTo>
                            <a:pt x="24398" y="617664"/>
                          </a:lnTo>
                          <a:lnTo>
                            <a:pt x="13219" y="605598"/>
                          </a:lnTo>
                          <a:close/>
                          <a:moveTo>
                            <a:pt x="19075" y="623697"/>
                          </a:moveTo>
                          <a:lnTo>
                            <a:pt x="13486" y="629996"/>
                          </a:lnTo>
                          <a:lnTo>
                            <a:pt x="13397" y="617486"/>
                          </a:lnTo>
                          <a:lnTo>
                            <a:pt x="19075" y="623697"/>
                          </a:lnTo>
                          <a:close/>
                          <a:moveTo>
                            <a:pt x="45602" y="605864"/>
                          </a:moveTo>
                          <a:lnTo>
                            <a:pt x="61660" y="623342"/>
                          </a:lnTo>
                          <a:lnTo>
                            <a:pt x="45957" y="641086"/>
                          </a:lnTo>
                          <a:lnTo>
                            <a:pt x="29898" y="623608"/>
                          </a:lnTo>
                          <a:lnTo>
                            <a:pt x="45602" y="605864"/>
                          </a:lnTo>
                          <a:close/>
                          <a:moveTo>
                            <a:pt x="50925" y="599831"/>
                          </a:moveTo>
                          <a:lnTo>
                            <a:pt x="66628" y="582087"/>
                          </a:lnTo>
                          <a:lnTo>
                            <a:pt x="77008" y="593355"/>
                          </a:lnTo>
                          <a:lnTo>
                            <a:pt x="77097" y="605864"/>
                          </a:lnTo>
                          <a:lnTo>
                            <a:pt x="66983" y="617309"/>
                          </a:lnTo>
                          <a:lnTo>
                            <a:pt x="50925" y="599831"/>
                          </a:lnTo>
                          <a:close/>
                          <a:moveTo>
                            <a:pt x="77186" y="617841"/>
                          </a:moveTo>
                          <a:lnTo>
                            <a:pt x="77275" y="628576"/>
                          </a:lnTo>
                          <a:lnTo>
                            <a:pt x="72395" y="623253"/>
                          </a:lnTo>
                          <a:lnTo>
                            <a:pt x="77186" y="617841"/>
                          </a:lnTo>
                          <a:close/>
                          <a:moveTo>
                            <a:pt x="71951" y="576054"/>
                          </a:moveTo>
                          <a:lnTo>
                            <a:pt x="76742" y="570642"/>
                          </a:lnTo>
                          <a:lnTo>
                            <a:pt x="76831" y="581378"/>
                          </a:lnTo>
                          <a:lnTo>
                            <a:pt x="71951" y="576054"/>
                          </a:lnTo>
                          <a:close/>
                          <a:moveTo>
                            <a:pt x="70354" y="530187"/>
                          </a:moveTo>
                          <a:lnTo>
                            <a:pt x="76387" y="523355"/>
                          </a:lnTo>
                          <a:lnTo>
                            <a:pt x="76476" y="536840"/>
                          </a:lnTo>
                          <a:lnTo>
                            <a:pt x="70354" y="530187"/>
                          </a:lnTo>
                          <a:close/>
                          <a:moveTo>
                            <a:pt x="71153" y="484319"/>
                          </a:moveTo>
                          <a:lnTo>
                            <a:pt x="75944" y="478907"/>
                          </a:lnTo>
                          <a:lnTo>
                            <a:pt x="76032" y="489642"/>
                          </a:lnTo>
                          <a:lnTo>
                            <a:pt x="71153" y="484319"/>
                          </a:lnTo>
                          <a:close/>
                          <a:moveTo>
                            <a:pt x="70709" y="437120"/>
                          </a:moveTo>
                          <a:lnTo>
                            <a:pt x="75500" y="431708"/>
                          </a:lnTo>
                          <a:lnTo>
                            <a:pt x="75589" y="442443"/>
                          </a:lnTo>
                          <a:lnTo>
                            <a:pt x="70709" y="437120"/>
                          </a:lnTo>
                          <a:close/>
                          <a:moveTo>
                            <a:pt x="70266" y="389921"/>
                          </a:moveTo>
                          <a:lnTo>
                            <a:pt x="75057" y="384510"/>
                          </a:lnTo>
                          <a:lnTo>
                            <a:pt x="75145" y="395245"/>
                          </a:lnTo>
                          <a:lnTo>
                            <a:pt x="70266" y="389921"/>
                          </a:lnTo>
                          <a:close/>
                          <a:moveTo>
                            <a:pt x="68048" y="344763"/>
                          </a:moveTo>
                          <a:lnTo>
                            <a:pt x="74701" y="337311"/>
                          </a:lnTo>
                          <a:lnTo>
                            <a:pt x="74879" y="352127"/>
                          </a:lnTo>
                          <a:lnTo>
                            <a:pt x="68048" y="344763"/>
                          </a:lnTo>
                          <a:close/>
                          <a:moveTo>
                            <a:pt x="69467" y="299605"/>
                          </a:moveTo>
                          <a:lnTo>
                            <a:pt x="74258" y="294193"/>
                          </a:lnTo>
                          <a:lnTo>
                            <a:pt x="74347" y="304928"/>
                          </a:lnTo>
                          <a:lnTo>
                            <a:pt x="69467" y="299605"/>
                          </a:lnTo>
                          <a:close/>
                          <a:moveTo>
                            <a:pt x="69023" y="252406"/>
                          </a:moveTo>
                          <a:lnTo>
                            <a:pt x="73815" y="246995"/>
                          </a:lnTo>
                          <a:lnTo>
                            <a:pt x="73903" y="257730"/>
                          </a:lnTo>
                          <a:lnTo>
                            <a:pt x="69023" y="252406"/>
                          </a:lnTo>
                          <a:close/>
                          <a:moveTo>
                            <a:pt x="68580" y="205208"/>
                          </a:moveTo>
                          <a:lnTo>
                            <a:pt x="73371" y="199796"/>
                          </a:lnTo>
                          <a:lnTo>
                            <a:pt x="73459" y="210531"/>
                          </a:lnTo>
                          <a:lnTo>
                            <a:pt x="68580" y="205208"/>
                          </a:lnTo>
                          <a:close/>
                          <a:moveTo>
                            <a:pt x="66983" y="159340"/>
                          </a:moveTo>
                          <a:lnTo>
                            <a:pt x="73016" y="152508"/>
                          </a:lnTo>
                          <a:lnTo>
                            <a:pt x="73105" y="165994"/>
                          </a:lnTo>
                          <a:lnTo>
                            <a:pt x="66983" y="159340"/>
                          </a:lnTo>
                          <a:close/>
                          <a:moveTo>
                            <a:pt x="67782" y="113472"/>
                          </a:moveTo>
                          <a:lnTo>
                            <a:pt x="72572" y="108060"/>
                          </a:lnTo>
                          <a:lnTo>
                            <a:pt x="72661" y="118795"/>
                          </a:lnTo>
                          <a:lnTo>
                            <a:pt x="67782" y="113472"/>
                          </a:lnTo>
                          <a:close/>
                          <a:moveTo>
                            <a:pt x="67338" y="66273"/>
                          </a:moveTo>
                          <a:lnTo>
                            <a:pt x="72129" y="60862"/>
                          </a:lnTo>
                          <a:lnTo>
                            <a:pt x="72218" y="71597"/>
                          </a:lnTo>
                          <a:lnTo>
                            <a:pt x="67338" y="66273"/>
                          </a:lnTo>
                          <a:close/>
                          <a:moveTo>
                            <a:pt x="71951" y="36375"/>
                          </a:moveTo>
                          <a:lnTo>
                            <a:pt x="72040" y="48884"/>
                          </a:lnTo>
                          <a:lnTo>
                            <a:pt x="61926" y="60329"/>
                          </a:lnTo>
                          <a:lnTo>
                            <a:pt x="45868" y="42852"/>
                          </a:lnTo>
                          <a:lnTo>
                            <a:pt x="61571" y="25108"/>
                          </a:lnTo>
                          <a:lnTo>
                            <a:pt x="71951" y="36375"/>
                          </a:lnTo>
                          <a:close/>
                          <a:moveTo>
                            <a:pt x="40101" y="1686"/>
                          </a:moveTo>
                          <a:lnTo>
                            <a:pt x="56159" y="19163"/>
                          </a:lnTo>
                          <a:lnTo>
                            <a:pt x="40456" y="36907"/>
                          </a:lnTo>
                          <a:lnTo>
                            <a:pt x="24398" y="19430"/>
                          </a:lnTo>
                          <a:lnTo>
                            <a:pt x="40101" y="1686"/>
                          </a:lnTo>
                          <a:close/>
                          <a:moveTo>
                            <a:pt x="35133" y="42940"/>
                          </a:moveTo>
                          <a:lnTo>
                            <a:pt x="19430" y="60684"/>
                          </a:lnTo>
                          <a:lnTo>
                            <a:pt x="8340" y="48618"/>
                          </a:lnTo>
                          <a:lnTo>
                            <a:pt x="8251" y="37794"/>
                          </a:lnTo>
                          <a:lnTo>
                            <a:pt x="19163" y="25463"/>
                          </a:lnTo>
                          <a:lnTo>
                            <a:pt x="35133" y="42940"/>
                          </a:lnTo>
                          <a:close/>
                          <a:moveTo>
                            <a:pt x="13574" y="19518"/>
                          </a:moveTo>
                          <a:lnTo>
                            <a:pt x="7985" y="25817"/>
                          </a:lnTo>
                          <a:lnTo>
                            <a:pt x="7896" y="13308"/>
                          </a:lnTo>
                          <a:lnTo>
                            <a:pt x="13574" y="19518"/>
                          </a:lnTo>
                          <a:close/>
                          <a:moveTo>
                            <a:pt x="13929" y="677194"/>
                          </a:moveTo>
                          <a:lnTo>
                            <a:pt x="13840" y="664685"/>
                          </a:lnTo>
                          <a:lnTo>
                            <a:pt x="19518" y="670895"/>
                          </a:lnTo>
                          <a:lnTo>
                            <a:pt x="13929" y="677194"/>
                          </a:lnTo>
                          <a:close/>
                          <a:moveTo>
                            <a:pt x="13663" y="652797"/>
                          </a:moveTo>
                          <a:lnTo>
                            <a:pt x="13574" y="641973"/>
                          </a:lnTo>
                          <a:lnTo>
                            <a:pt x="24487" y="629641"/>
                          </a:lnTo>
                          <a:lnTo>
                            <a:pt x="40545" y="647118"/>
                          </a:lnTo>
                          <a:lnTo>
                            <a:pt x="24841" y="664862"/>
                          </a:lnTo>
                          <a:lnTo>
                            <a:pt x="13663" y="652797"/>
                          </a:lnTo>
                          <a:close/>
                          <a:moveTo>
                            <a:pt x="46311" y="688284"/>
                          </a:moveTo>
                          <a:lnTo>
                            <a:pt x="30253" y="670807"/>
                          </a:lnTo>
                          <a:lnTo>
                            <a:pt x="45957" y="653063"/>
                          </a:lnTo>
                          <a:lnTo>
                            <a:pt x="62015" y="670540"/>
                          </a:lnTo>
                          <a:lnTo>
                            <a:pt x="46311" y="688284"/>
                          </a:lnTo>
                          <a:close/>
                          <a:moveTo>
                            <a:pt x="51279" y="647030"/>
                          </a:moveTo>
                          <a:lnTo>
                            <a:pt x="66983" y="629286"/>
                          </a:lnTo>
                          <a:lnTo>
                            <a:pt x="77363" y="640553"/>
                          </a:lnTo>
                          <a:lnTo>
                            <a:pt x="77452" y="653063"/>
                          </a:lnTo>
                          <a:lnTo>
                            <a:pt x="67338" y="664508"/>
                          </a:lnTo>
                          <a:lnTo>
                            <a:pt x="51279" y="647030"/>
                          </a:lnTo>
                          <a:close/>
                          <a:moveTo>
                            <a:pt x="72839" y="670452"/>
                          </a:moveTo>
                          <a:lnTo>
                            <a:pt x="77629" y="665040"/>
                          </a:lnTo>
                          <a:lnTo>
                            <a:pt x="77718" y="675775"/>
                          </a:lnTo>
                          <a:lnTo>
                            <a:pt x="72839" y="67045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9" name="Freeform: Shape 1578">
                      <a:extLst>
                        <a:ext uri="{FF2B5EF4-FFF2-40B4-BE49-F238E27FC236}">
                          <a16:creationId xmlns:a16="http://schemas.microsoft.com/office/drawing/2014/main" id="{E85ED62B-A17E-4BF2-9A09-7954A397AF7E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800186" y="2438549"/>
                      <a:ext cx="7896" cy="688933"/>
                    </a:xfrm>
                    <a:custGeom>
                      <a:avLst/>
                      <a:gdLst>
                        <a:gd name="connsiteX0" fmla="*/ 0 w 7896"/>
                        <a:gd name="connsiteY0" fmla="*/ 0 h 688933"/>
                        <a:gd name="connsiteX1" fmla="*/ 7896 w 7896"/>
                        <a:gd name="connsiteY1" fmla="*/ 0 h 688933"/>
                        <a:gd name="connsiteX2" fmla="*/ 7896 w 7896"/>
                        <a:gd name="connsiteY2" fmla="*/ 688933 h 688933"/>
                        <a:gd name="connsiteX3" fmla="*/ 0 w 7896"/>
                        <a:gd name="connsiteY3" fmla="*/ 688933 h 688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96" h="688933">
                          <a:moveTo>
                            <a:pt x="0" y="0"/>
                          </a:moveTo>
                          <a:lnTo>
                            <a:pt x="7896" y="0"/>
                          </a:lnTo>
                          <a:lnTo>
                            <a:pt x="7896" y="688933"/>
                          </a:lnTo>
                          <a:lnTo>
                            <a:pt x="0" y="68893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385" name="Graphic 1">
                <a:extLst>
                  <a:ext uri="{FF2B5EF4-FFF2-40B4-BE49-F238E27FC236}">
                    <a16:creationId xmlns:a16="http://schemas.microsoft.com/office/drawing/2014/main" id="{002A8C4E-6EA4-473F-9CC6-24DC14DF7571}"/>
                  </a:ext>
                </a:extLst>
              </p:cNvPr>
              <p:cNvGrpSpPr/>
              <p:nvPr/>
            </p:nvGrpSpPr>
            <p:grpSpPr>
              <a:xfrm>
                <a:off x="3697825" y="1746937"/>
                <a:ext cx="993387" cy="519683"/>
                <a:chOff x="3697825" y="1746937"/>
                <a:chExt cx="993387" cy="519683"/>
              </a:xfrm>
              <a:solidFill>
                <a:schemeClr val="accent1"/>
              </a:solidFill>
            </p:grpSpPr>
            <p:sp>
              <p:nvSpPr>
                <p:cNvPr id="1401" name="Freeform: Shape 1400">
                  <a:extLst>
                    <a:ext uri="{FF2B5EF4-FFF2-40B4-BE49-F238E27FC236}">
                      <a16:creationId xmlns:a16="http://schemas.microsoft.com/office/drawing/2014/main" id="{D5C7CA5B-E04E-4511-9940-D591F343E65F}"/>
                    </a:ext>
                  </a:extLst>
                </p:cNvPr>
                <p:cNvSpPr/>
                <p:nvPr/>
              </p:nvSpPr>
              <p:spPr>
                <a:xfrm rot="-31037">
                  <a:off x="3700111" y="1751390"/>
                  <a:ext cx="988816" cy="510777"/>
                </a:xfrm>
                <a:custGeom>
                  <a:avLst/>
                  <a:gdLst>
                    <a:gd name="connsiteX0" fmla="*/ 0 w 988816"/>
                    <a:gd name="connsiteY0" fmla="*/ 0 h 510777"/>
                    <a:gd name="connsiteX1" fmla="*/ 988817 w 988816"/>
                    <a:gd name="connsiteY1" fmla="*/ 0 h 510777"/>
                    <a:gd name="connsiteX2" fmla="*/ 988817 w 988816"/>
                    <a:gd name="connsiteY2" fmla="*/ 510778 h 510777"/>
                    <a:gd name="connsiteX3" fmla="*/ 0 w 988816"/>
                    <a:gd name="connsiteY3" fmla="*/ 510778 h 510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88816" h="510777">
                      <a:moveTo>
                        <a:pt x="0" y="0"/>
                      </a:moveTo>
                      <a:lnTo>
                        <a:pt x="988817" y="0"/>
                      </a:lnTo>
                      <a:lnTo>
                        <a:pt x="988817" y="510778"/>
                      </a:lnTo>
                      <a:lnTo>
                        <a:pt x="0" y="510778"/>
                      </a:lnTo>
                      <a:close/>
                    </a:path>
                  </a:pathLst>
                </a:custGeom>
                <a:solidFill>
                  <a:srgbClr val="F5886E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02" name="Graphic 1">
                  <a:extLst>
                    <a:ext uri="{FF2B5EF4-FFF2-40B4-BE49-F238E27FC236}">
                      <a16:creationId xmlns:a16="http://schemas.microsoft.com/office/drawing/2014/main" id="{1E60A705-3659-4C61-8DD1-0F0924B29715}"/>
                    </a:ext>
                  </a:extLst>
                </p:cNvPr>
                <p:cNvGrpSpPr/>
                <p:nvPr/>
              </p:nvGrpSpPr>
              <p:grpSpPr>
                <a:xfrm>
                  <a:off x="3723112" y="1754157"/>
                  <a:ext cx="942466" cy="503571"/>
                  <a:chOff x="3723112" y="1754157"/>
                  <a:chExt cx="942466" cy="503571"/>
                </a:xfrm>
                <a:solidFill>
                  <a:srgbClr val="F8A794"/>
                </a:solidFill>
              </p:grpSpPr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5832EB28-93FB-42A4-9D38-23319E6FE782}"/>
                      </a:ext>
                    </a:extLst>
                  </p:cNvPr>
                  <p:cNvSpPr/>
                  <p:nvPr/>
                </p:nvSpPr>
                <p:spPr>
                  <a:xfrm>
                    <a:off x="3723112" y="1762141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1" name="Freeform: Shape 1410">
                    <a:extLst>
                      <a:ext uri="{FF2B5EF4-FFF2-40B4-BE49-F238E27FC236}">
                        <a16:creationId xmlns:a16="http://schemas.microsoft.com/office/drawing/2014/main" id="{18C42C06-71CE-4828-9DB2-C0FC0A8B88D2}"/>
                      </a:ext>
                    </a:extLst>
                  </p:cNvPr>
                  <p:cNvSpPr/>
                  <p:nvPr/>
                </p:nvSpPr>
                <p:spPr>
                  <a:xfrm>
                    <a:off x="3796926" y="176152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57ED686B-3C05-4431-909A-3315C45D87E4}"/>
                      </a:ext>
                    </a:extLst>
                  </p:cNvPr>
                  <p:cNvSpPr/>
                  <p:nvPr/>
                </p:nvSpPr>
                <p:spPr>
                  <a:xfrm>
                    <a:off x="3870740" y="176081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6F4A416D-86C5-41A0-96A0-B2AD43840AA4}"/>
                      </a:ext>
                    </a:extLst>
                  </p:cNvPr>
                  <p:cNvSpPr/>
                  <p:nvPr/>
                </p:nvSpPr>
                <p:spPr>
                  <a:xfrm>
                    <a:off x="3944555" y="1760189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010533FE-4949-4F21-9E3F-BD0430B90086}"/>
                      </a:ext>
                    </a:extLst>
                  </p:cNvPr>
                  <p:cNvSpPr/>
                  <p:nvPr/>
                </p:nvSpPr>
                <p:spPr>
                  <a:xfrm>
                    <a:off x="4018458" y="175948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3BB812ED-62EB-4146-9EF0-39B1E480D5A3}"/>
                      </a:ext>
                    </a:extLst>
                  </p:cNvPr>
                  <p:cNvSpPr/>
                  <p:nvPr/>
                </p:nvSpPr>
                <p:spPr>
                  <a:xfrm>
                    <a:off x="4092272" y="1758859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7B8D5C73-2389-4839-94F0-EBE16DC3C52F}"/>
                      </a:ext>
                    </a:extLst>
                  </p:cNvPr>
                  <p:cNvSpPr/>
                  <p:nvPr/>
                </p:nvSpPr>
                <p:spPr>
                  <a:xfrm>
                    <a:off x="4166087" y="1758149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F5046076-5890-40F2-9B5A-9D2115EFB404}"/>
                      </a:ext>
                    </a:extLst>
                  </p:cNvPr>
                  <p:cNvSpPr/>
                  <p:nvPr/>
                </p:nvSpPr>
                <p:spPr>
                  <a:xfrm>
                    <a:off x="4239901" y="175752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3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7AA15982-8364-4974-8339-C3EA6E0C2C3C}"/>
                      </a:ext>
                    </a:extLst>
                  </p:cNvPr>
                  <p:cNvSpPr/>
                  <p:nvPr/>
                </p:nvSpPr>
                <p:spPr>
                  <a:xfrm>
                    <a:off x="4313716" y="175681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19" name="Freeform: Shape 1418">
                    <a:extLst>
                      <a:ext uri="{FF2B5EF4-FFF2-40B4-BE49-F238E27FC236}">
                        <a16:creationId xmlns:a16="http://schemas.microsoft.com/office/drawing/2014/main" id="{E676137B-A114-42C7-8EB0-7E9B1838AE86}"/>
                      </a:ext>
                    </a:extLst>
                  </p:cNvPr>
                  <p:cNvSpPr/>
                  <p:nvPr/>
                </p:nvSpPr>
                <p:spPr>
                  <a:xfrm>
                    <a:off x="4387530" y="175619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1B07F810-17EC-4EB3-B49F-079B6959848D}"/>
                      </a:ext>
                    </a:extLst>
                  </p:cNvPr>
                  <p:cNvSpPr/>
                  <p:nvPr/>
                </p:nvSpPr>
                <p:spPr>
                  <a:xfrm>
                    <a:off x="4461345" y="175548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AF36F8D7-C1FB-4C7F-A913-15904F797131}"/>
                      </a:ext>
                    </a:extLst>
                  </p:cNvPr>
                  <p:cNvSpPr/>
                  <p:nvPr/>
                </p:nvSpPr>
                <p:spPr>
                  <a:xfrm>
                    <a:off x="4535159" y="175486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6BC1DD65-053B-41F0-8BD2-DFD27A17AAB8}"/>
                      </a:ext>
                    </a:extLst>
                  </p:cNvPr>
                  <p:cNvSpPr/>
                  <p:nvPr/>
                </p:nvSpPr>
                <p:spPr>
                  <a:xfrm>
                    <a:off x="4608974" y="175415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F233E54C-3EE8-4C3A-99E2-03A892B8FC43}"/>
                      </a:ext>
                    </a:extLst>
                  </p:cNvPr>
                  <p:cNvSpPr/>
                  <p:nvPr/>
                </p:nvSpPr>
                <p:spPr>
                  <a:xfrm>
                    <a:off x="3723821" y="183595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57171654-4FDA-44AF-B8A2-7498BE5235A6}"/>
                      </a:ext>
                    </a:extLst>
                  </p:cNvPr>
                  <p:cNvSpPr/>
                  <p:nvPr/>
                </p:nvSpPr>
                <p:spPr>
                  <a:xfrm>
                    <a:off x="3797636" y="1835335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EA5FE8A8-3C8C-4B9A-ADB5-FEB9F7146620}"/>
                      </a:ext>
                    </a:extLst>
                  </p:cNvPr>
                  <p:cNvSpPr/>
                  <p:nvPr/>
                </p:nvSpPr>
                <p:spPr>
                  <a:xfrm>
                    <a:off x="3871450" y="1834625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3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6" name="Freeform: Shape 1425">
                    <a:extLst>
                      <a:ext uri="{FF2B5EF4-FFF2-40B4-BE49-F238E27FC236}">
                        <a16:creationId xmlns:a16="http://schemas.microsoft.com/office/drawing/2014/main" id="{06E87609-76D9-4760-AFDB-8FCBA3C3871A}"/>
                      </a:ext>
                    </a:extLst>
                  </p:cNvPr>
                  <p:cNvSpPr/>
                  <p:nvPr/>
                </p:nvSpPr>
                <p:spPr>
                  <a:xfrm>
                    <a:off x="3945264" y="1834004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0E39EB9-8DF6-4165-AD33-79EA22A8A719}"/>
                      </a:ext>
                    </a:extLst>
                  </p:cNvPr>
                  <p:cNvSpPr/>
                  <p:nvPr/>
                </p:nvSpPr>
                <p:spPr>
                  <a:xfrm>
                    <a:off x="4019079" y="1833294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95E651C4-61CA-47C4-B828-1AC646D21E1F}"/>
                      </a:ext>
                    </a:extLst>
                  </p:cNvPr>
                  <p:cNvSpPr/>
                  <p:nvPr/>
                </p:nvSpPr>
                <p:spPr>
                  <a:xfrm>
                    <a:off x="4092893" y="1832673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550BAFC4-EBF6-4DC9-993B-620AB3E996D5}"/>
                      </a:ext>
                    </a:extLst>
                  </p:cNvPr>
                  <p:cNvSpPr/>
                  <p:nvPr/>
                </p:nvSpPr>
                <p:spPr>
                  <a:xfrm>
                    <a:off x="4166708" y="1831963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4BD43D4D-10A2-4928-839C-842257583B7B}"/>
                      </a:ext>
                    </a:extLst>
                  </p:cNvPr>
                  <p:cNvSpPr/>
                  <p:nvPr/>
                </p:nvSpPr>
                <p:spPr>
                  <a:xfrm>
                    <a:off x="4240522" y="183134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959EA566-DE3A-4C0C-9701-234B9CA92FC0}"/>
                      </a:ext>
                    </a:extLst>
                  </p:cNvPr>
                  <p:cNvSpPr/>
                  <p:nvPr/>
                </p:nvSpPr>
                <p:spPr>
                  <a:xfrm>
                    <a:off x="4314337" y="183063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510E8B1A-BDB6-4833-B1CA-C03716460D52}"/>
                      </a:ext>
                    </a:extLst>
                  </p:cNvPr>
                  <p:cNvSpPr/>
                  <p:nvPr/>
                </p:nvSpPr>
                <p:spPr>
                  <a:xfrm>
                    <a:off x="4388151" y="183001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885B2FA2-868C-4260-BEA4-F84BB3998B51}"/>
                      </a:ext>
                    </a:extLst>
                  </p:cNvPr>
                  <p:cNvSpPr/>
                  <p:nvPr/>
                </p:nvSpPr>
                <p:spPr>
                  <a:xfrm>
                    <a:off x="4462054" y="182930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3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4" name="Freeform: Shape 1433">
                    <a:extLst>
                      <a:ext uri="{FF2B5EF4-FFF2-40B4-BE49-F238E27FC236}">
                        <a16:creationId xmlns:a16="http://schemas.microsoft.com/office/drawing/2014/main" id="{67D6BDAB-9A91-4D90-8E56-93BF5FFDB315}"/>
                      </a:ext>
                    </a:extLst>
                  </p:cNvPr>
                  <p:cNvSpPr/>
                  <p:nvPr/>
                </p:nvSpPr>
                <p:spPr>
                  <a:xfrm>
                    <a:off x="4535869" y="1828681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3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699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3" y="1"/>
                        </a:cubicBezTo>
                        <a:cubicBezTo>
                          <a:pt x="40545" y="-88"/>
                          <a:pt x="52433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3DE8A001-75A6-4358-8B56-7D4AEE01FF63}"/>
                      </a:ext>
                    </a:extLst>
                  </p:cNvPr>
                  <p:cNvSpPr/>
                  <p:nvPr/>
                </p:nvSpPr>
                <p:spPr>
                  <a:xfrm>
                    <a:off x="4609683" y="1827971"/>
                    <a:ext cx="52612" cy="52611"/>
                  </a:xfrm>
                  <a:custGeom>
                    <a:avLst/>
                    <a:gdLst>
                      <a:gd name="connsiteX0" fmla="*/ 52612 w 52612"/>
                      <a:gd name="connsiteY0" fmla="*/ 26084 h 52611"/>
                      <a:gd name="connsiteX1" fmla="*/ 26528 w 52612"/>
                      <a:gd name="connsiteY1" fmla="*/ 52611 h 52611"/>
                      <a:gd name="connsiteX2" fmla="*/ 0 w 52612"/>
                      <a:gd name="connsiteY2" fmla="*/ 26528 h 52611"/>
                      <a:gd name="connsiteX3" fmla="*/ 26084 w 52612"/>
                      <a:gd name="connsiteY3" fmla="*/ 1 h 52611"/>
                      <a:gd name="connsiteX4" fmla="*/ 52612 w 52612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2" h="52611">
                        <a:moveTo>
                          <a:pt x="52612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0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2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2BEFE30F-7EF2-478E-8CB9-DF4235DD38BC}"/>
                      </a:ext>
                    </a:extLst>
                  </p:cNvPr>
                  <p:cNvSpPr/>
                  <p:nvPr/>
                </p:nvSpPr>
                <p:spPr>
                  <a:xfrm>
                    <a:off x="3724531" y="1909859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5" y="52522"/>
                          <a:pt x="26261" y="52522"/>
                        </a:cubicBezTo>
                        <a:cubicBezTo>
                          <a:pt x="11757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7" y="0"/>
                          <a:pt x="26261" y="0"/>
                        </a:cubicBezTo>
                        <a:cubicBezTo>
                          <a:pt x="40765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15D4A281-008A-4DC2-8C00-0263FF945DA7}"/>
                      </a:ext>
                    </a:extLst>
                  </p:cNvPr>
                  <p:cNvSpPr/>
                  <p:nvPr/>
                </p:nvSpPr>
                <p:spPr>
                  <a:xfrm>
                    <a:off x="3798257" y="1909149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8D8E6F3A-23D1-405B-AE53-99A40AB9FF0F}"/>
                      </a:ext>
                    </a:extLst>
                  </p:cNvPr>
                  <p:cNvSpPr/>
                  <p:nvPr/>
                </p:nvSpPr>
                <p:spPr>
                  <a:xfrm>
                    <a:off x="3872160" y="1908529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5" y="52522"/>
                          <a:pt x="26261" y="52522"/>
                        </a:cubicBezTo>
                        <a:cubicBezTo>
                          <a:pt x="11758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8" y="0"/>
                          <a:pt x="26261" y="0"/>
                        </a:cubicBezTo>
                        <a:cubicBezTo>
                          <a:pt x="40765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A0C51B5A-6C2C-4F6F-BD0C-41FFE85436F8}"/>
                      </a:ext>
                    </a:extLst>
                  </p:cNvPr>
                  <p:cNvSpPr/>
                  <p:nvPr/>
                </p:nvSpPr>
                <p:spPr>
                  <a:xfrm>
                    <a:off x="3945886" y="190781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8295673-F3AB-4ECB-9C34-5F347CA5FAB1}"/>
                      </a:ext>
                    </a:extLst>
                  </p:cNvPr>
                  <p:cNvSpPr/>
                  <p:nvPr/>
                </p:nvSpPr>
                <p:spPr>
                  <a:xfrm>
                    <a:off x="4019789" y="1907198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4" y="52522"/>
                          <a:pt x="26261" y="52522"/>
                        </a:cubicBezTo>
                        <a:cubicBezTo>
                          <a:pt x="11757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7" y="0"/>
                          <a:pt x="26261" y="0"/>
                        </a:cubicBezTo>
                        <a:cubicBezTo>
                          <a:pt x="40764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D889BE62-9962-4C78-851C-75C890139C55}"/>
                      </a:ext>
                    </a:extLst>
                  </p:cNvPr>
                  <p:cNvSpPr/>
                  <p:nvPr/>
                </p:nvSpPr>
                <p:spPr>
                  <a:xfrm>
                    <a:off x="4093603" y="190648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53C4F28E-8A78-4AAD-AC3B-0B267BCC06B3}"/>
                      </a:ext>
                    </a:extLst>
                  </p:cNvPr>
                  <p:cNvSpPr/>
                  <p:nvPr/>
                </p:nvSpPr>
                <p:spPr>
                  <a:xfrm>
                    <a:off x="4167418" y="190577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A02D93DA-01E6-406F-A1D9-B39B595CC6AD}"/>
                      </a:ext>
                    </a:extLst>
                  </p:cNvPr>
                  <p:cNvSpPr/>
                  <p:nvPr/>
                </p:nvSpPr>
                <p:spPr>
                  <a:xfrm>
                    <a:off x="4241233" y="1905246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4" y="52522"/>
                          <a:pt x="26261" y="52522"/>
                        </a:cubicBezTo>
                        <a:cubicBezTo>
                          <a:pt x="11757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7" y="0"/>
                          <a:pt x="26261" y="0"/>
                        </a:cubicBezTo>
                        <a:cubicBezTo>
                          <a:pt x="40764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AE45E54B-5856-4C70-8F66-6B89565C1A49}"/>
                      </a:ext>
                    </a:extLst>
                  </p:cNvPr>
                  <p:cNvSpPr/>
                  <p:nvPr/>
                </p:nvSpPr>
                <p:spPr>
                  <a:xfrm>
                    <a:off x="4315047" y="190444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3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D39B1765-D399-4BE9-AE3A-E934291475A3}"/>
                      </a:ext>
                    </a:extLst>
                  </p:cNvPr>
                  <p:cNvSpPr/>
                  <p:nvPr/>
                </p:nvSpPr>
                <p:spPr>
                  <a:xfrm>
                    <a:off x="4388950" y="1903915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5" y="52522"/>
                          <a:pt x="26261" y="52522"/>
                        </a:cubicBezTo>
                        <a:cubicBezTo>
                          <a:pt x="11758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8" y="0"/>
                          <a:pt x="26261" y="0"/>
                        </a:cubicBezTo>
                        <a:cubicBezTo>
                          <a:pt x="40765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FC9C20D8-4096-463C-B4AF-7B4C617A4A1E}"/>
                      </a:ext>
                    </a:extLst>
                  </p:cNvPr>
                  <p:cNvSpPr/>
                  <p:nvPr/>
                </p:nvSpPr>
                <p:spPr>
                  <a:xfrm>
                    <a:off x="4462676" y="190311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3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699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3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7" name="Freeform: Shape 1446">
                    <a:extLst>
                      <a:ext uri="{FF2B5EF4-FFF2-40B4-BE49-F238E27FC236}">
                        <a16:creationId xmlns:a16="http://schemas.microsoft.com/office/drawing/2014/main" id="{69461B84-9924-46B6-A6BA-CCEB73C72B87}"/>
                      </a:ext>
                    </a:extLst>
                  </p:cNvPr>
                  <p:cNvSpPr/>
                  <p:nvPr/>
                </p:nvSpPr>
                <p:spPr>
                  <a:xfrm>
                    <a:off x="4536490" y="1902495"/>
                    <a:ext cx="52612" cy="52611"/>
                  </a:xfrm>
                  <a:custGeom>
                    <a:avLst/>
                    <a:gdLst>
                      <a:gd name="connsiteX0" fmla="*/ 52612 w 52612"/>
                      <a:gd name="connsiteY0" fmla="*/ 26084 h 52611"/>
                      <a:gd name="connsiteX1" fmla="*/ 26528 w 52612"/>
                      <a:gd name="connsiteY1" fmla="*/ 52611 h 52611"/>
                      <a:gd name="connsiteX2" fmla="*/ 0 w 52612"/>
                      <a:gd name="connsiteY2" fmla="*/ 26527 h 52611"/>
                      <a:gd name="connsiteX3" fmla="*/ 26084 w 52612"/>
                      <a:gd name="connsiteY3" fmla="*/ 1 h 52611"/>
                      <a:gd name="connsiteX4" fmla="*/ 52612 w 52612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2" h="52611">
                        <a:moveTo>
                          <a:pt x="52612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0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3" y="11534"/>
                          <a:pt x="52612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F9A51B21-C5E8-46CE-A107-E97C583D8165}"/>
                      </a:ext>
                    </a:extLst>
                  </p:cNvPr>
                  <p:cNvSpPr/>
                  <p:nvPr/>
                </p:nvSpPr>
                <p:spPr>
                  <a:xfrm>
                    <a:off x="4610393" y="1901875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0 w 52521"/>
                      <a:gd name="connsiteY1" fmla="*/ 52522 h 52521"/>
                      <a:gd name="connsiteX2" fmla="*/ -1 w 52521"/>
                      <a:gd name="connsiteY2" fmla="*/ 26261 h 52521"/>
                      <a:gd name="connsiteX3" fmla="*/ 26260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4" y="52522"/>
                          <a:pt x="26260" y="52522"/>
                        </a:cubicBezTo>
                        <a:cubicBezTo>
                          <a:pt x="11757" y="52522"/>
                          <a:pt x="-1" y="40764"/>
                          <a:pt x="-1" y="26261"/>
                        </a:cubicBezTo>
                        <a:cubicBezTo>
                          <a:pt x="-1" y="11757"/>
                          <a:pt x="11757" y="0"/>
                          <a:pt x="26260" y="0"/>
                        </a:cubicBezTo>
                        <a:cubicBezTo>
                          <a:pt x="40764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76F1D8B0-489C-4366-BF89-32683F23A1A1}"/>
                      </a:ext>
                    </a:extLst>
                  </p:cNvPr>
                  <p:cNvSpPr/>
                  <p:nvPr/>
                </p:nvSpPr>
                <p:spPr>
                  <a:xfrm>
                    <a:off x="3725152" y="1983672"/>
                    <a:ext cx="52611" cy="52613"/>
                  </a:xfrm>
                  <a:custGeom>
                    <a:avLst/>
                    <a:gdLst>
                      <a:gd name="connsiteX0" fmla="*/ 52611 w 52611"/>
                      <a:gd name="connsiteY0" fmla="*/ 26085 h 52613"/>
                      <a:gd name="connsiteX1" fmla="*/ 26528 w 52611"/>
                      <a:gd name="connsiteY1" fmla="*/ 52613 h 52613"/>
                      <a:gd name="connsiteX2" fmla="*/ 1 w 52611"/>
                      <a:gd name="connsiteY2" fmla="*/ 26529 h 52613"/>
                      <a:gd name="connsiteX3" fmla="*/ 26084 w 52611"/>
                      <a:gd name="connsiteY3" fmla="*/ 2 h 52613"/>
                      <a:gd name="connsiteX4" fmla="*/ 52611 w 52611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3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8" y="52613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545" y="-175"/>
                          <a:pt x="52434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2DB6241F-8952-492F-BD28-E5069442F29D}"/>
                      </a:ext>
                    </a:extLst>
                  </p:cNvPr>
                  <p:cNvSpPr/>
                  <p:nvPr/>
                </p:nvSpPr>
                <p:spPr>
                  <a:xfrm>
                    <a:off x="3798966" y="1982963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E28F5952-59EC-47F1-A079-7BD9763F35F6}"/>
                      </a:ext>
                    </a:extLst>
                  </p:cNvPr>
                  <p:cNvSpPr/>
                  <p:nvPr/>
                </p:nvSpPr>
                <p:spPr>
                  <a:xfrm>
                    <a:off x="3872781" y="1982254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CD3C53ED-0D12-4261-B1E0-3DB19007BD3F}"/>
                      </a:ext>
                    </a:extLst>
                  </p:cNvPr>
                  <p:cNvSpPr/>
                  <p:nvPr/>
                </p:nvSpPr>
                <p:spPr>
                  <a:xfrm>
                    <a:off x="3946595" y="1981633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A373FBC-6EE3-481D-9793-6F571DA259A0}"/>
                      </a:ext>
                    </a:extLst>
                  </p:cNvPr>
                  <p:cNvSpPr/>
                  <p:nvPr/>
                </p:nvSpPr>
                <p:spPr>
                  <a:xfrm>
                    <a:off x="4020410" y="1980923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8A32F7A8-A41E-4F12-A370-50FFC0845243}"/>
                      </a:ext>
                    </a:extLst>
                  </p:cNvPr>
                  <p:cNvSpPr/>
                  <p:nvPr/>
                </p:nvSpPr>
                <p:spPr>
                  <a:xfrm>
                    <a:off x="4094224" y="198030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14092AE3-D9EB-4001-9818-E93197B22D7E}"/>
                      </a:ext>
                    </a:extLst>
                  </p:cNvPr>
                  <p:cNvSpPr/>
                  <p:nvPr/>
                </p:nvSpPr>
                <p:spPr>
                  <a:xfrm>
                    <a:off x="4168039" y="197959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33C76C88-F602-4964-9392-AD0EED61D716}"/>
                      </a:ext>
                    </a:extLst>
                  </p:cNvPr>
                  <p:cNvSpPr/>
                  <p:nvPr/>
                </p:nvSpPr>
                <p:spPr>
                  <a:xfrm>
                    <a:off x="4241853" y="1978971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9EED1C61-BA8D-4A6A-BE2F-34A3CEB1BAE8}"/>
                      </a:ext>
                    </a:extLst>
                  </p:cNvPr>
                  <p:cNvSpPr/>
                  <p:nvPr/>
                </p:nvSpPr>
                <p:spPr>
                  <a:xfrm>
                    <a:off x="4315667" y="1978261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32B9D67D-BC22-499D-9BD4-D4DD6AFE05EF}"/>
                      </a:ext>
                    </a:extLst>
                  </p:cNvPr>
                  <p:cNvSpPr/>
                  <p:nvPr/>
                </p:nvSpPr>
                <p:spPr>
                  <a:xfrm>
                    <a:off x="4389482" y="197764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80941383-1FAE-406E-89DF-6D7A033AF134}"/>
                      </a:ext>
                    </a:extLst>
                  </p:cNvPr>
                  <p:cNvSpPr/>
                  <p:nvPr/>
                </p:nvSpPr>
                <p:spPr>
                  <a:xfrm>
                    <a:off x="4463385" y="1976931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3B97AE06-8851-4A10-B675-6F4E8C1BC891}"/>
                      </a:ext>
                    </a:extLst>
                  </p:cNvPr>
                  <p:cNvSpPr/>
                  <p:nvPr/>
                </p:nvSpPr>
                <p:spPr>
                  <a:xfrm>
                    <a:off x="4537199" y="197631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E94A2491-F277-446D-8E52-275FDDC80680}"/>
                      </a:ext>
                    </a:extLst>
                  </p:cNvPr>
                  <p:cNvSpPr/>
                  <p:nvPr/>
                </p:nvSpPr>
                <p:spPr>
                  <a:xfrm>
                    <a:off x="4611014" y="197560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3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FEDDB043-E856-4CE0-8B8B-25F51F0D0FA3}"/>
                      </a:ext>
                    </a:extLst>
                  </p:cNvPr>
                  <p:cNvSpPr/>
                  <p:nvPr/>
                </p:nvSpPr>
                <p:spPr>
                  <a:xfrm>
                    <a:off x="3725862" y="2057488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4" y="52522"/>
                          <a:pt x="26261" y="52522"/>
                        </a:cubicBezTo>
                        <a:cubicBezTo>
                          <a:pt x="11757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7" y="0"/>
                          <a:pt x="26261" y="0"/>
                        </a:cubicBezTo>
                        <a:cubicBezTo>
                          <a:pt x="40764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FDCE249D-E5EC-4BF9-AD47-809E51C4FD23}"/>
                      </a:ext>
                    </a:extLst>
                  </p:cNvPr>
                  <p:cNvSpPr/>
                  <p:nvPr/>
                </p:nvSpPr>
                <p:spPr>
                  <a:xfrm>
                    <a:off x="3799587" y="205677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3BCCF4AD-E290-4C96-A8B2-149C8E007D64}"/>
                      </a:ext>
                    </a:extLst>
                  </p:cNvPr>
                  <p:cNvSpPr/>
                  <p:nvPr/>
                </p:nvSpPr>
                <p:spPr>
                  <a:xfrm>
                    <a:off x="3873491" y="2056157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5" y="52522"/>
                          <a:pt x="26261" y="52522"/>
                        </a:cubicBezTo>
                        <a:cubicBezTo>
                          <a:pt x="11758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8" y="0"/>
                          <a:pt x="26261" y="0"/>
                        </a:cubicBezTo>
                        <a:cubicBezTo>
                          <a:pt x="40765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C7C6A4E6-1400-48C3-B260-06B68F4C4E50}"/>
                      </a:ext>
                    </a:extLst>
                  </p:cNvPr>
                  <p:cNvSpPr/>
                  <p:nvPr/>
                </p:nvSpPr>
                <p:spPr>
                  <a:xfrm>
                    <a:off x="3947305" y="205544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A6CEE500-4CE1-4067-BCC2-8A89B241382A}"/>
                      </a:ext>
                    </a:extLst>
                  </p:cNvPr>
                  <p:cNvSpPr/>
                  <p:nvPr/>
                </p:nvSpPr>
                <p:spPr>
                  <a:xfrm>
                    <a:off x="4021120" y="2054827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4" y="52522"/>
                          <a:pt x="26261" y="52522"/>
                        </a:cubicBezTo>
                        <a:cubicBezTo>
                          <a:pt x="11757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7" y="0"/>
                          <a:pt x="26261" y="0"/>
                        </a:cubicBezTo>
                        <a:cubicBezTo>
                          <a:pt x="40764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7" name="Freeform: Shape 1466">
                    <a:extLst>
                      <a:ext uri="{FF2B5EF4-FFF2-40B4-BE49-F238E27FC236}">
                        <a16:creationId xmlns:a16="http://schemas.microsoft.com/office/drawing/2014/main" id="{E8BA08C5-4C05-4077-837C-44E28696C36C}"/>
                      </a:ext>
                    </a:extLst>
                  </p:cNvPr>
                  <p:cNvSpPr/>
                  <p:nvPr/>
                </p:nvSpPr>
                <p:spPr>
                  <a:xfrm>
                    <a:off x="4094934" y="205411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71DF1D95-E317-4653-8EFF-368623ED73BB}"/>
                      </a:ext>
                    </a:extLst>
                  </p:cNvPr>
                  <p:cNvSpPr/>
                  <p:nvPr/>
                </p:nvSpPr>
                <p:spPr>
                  <a:xfrm>
                    <a:off x="4168748" y="2053494"/>
                    <a:ext cx="52611" cy="52612"/>
                  </a:xfrm>
                  <a:custGeom>
                    <a:avLst/>
                    <a:gdLst>
                      <a:gd name="connsiteX0" fmla="*/ 52611 w 52611"/>
                      <a:gd name="connsiteY0" fmla="*/ 26085 h 52612"/>
                      <a:gd name="connsiteX1" fmla="*/ 26528 w 52611"/>
                      <a:gd name="connsiteY1" fmla="*/ 52612 h 52612"/>
                      <a:gd name="connsiteX2" fmla="*/ 1 w 52611"/>
                      <a:gd name="connsiteY2" fmla="*/ 26529 h 52612"/>
                      <a:gd name="connsiteX3" fmla="*/ 26084 w 52611"/>
                      <a:gd name="connsiteY3" fmla="*/ 2 h 52612"/>
                      <a:gd name="connsiteX4" fmla="*/ 52611 w 52611"/>
                      <a:gd name="connsiteY4" fmla="*/ 26085 h 5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2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8" y="52612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545" y="-175"/>
                          <a:pt x="52434" y="11535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DE2E471-98B8-4357-BEA4-ACBABD3DF69A}"/>
                      </a:ext>
                    </a:extLst>
                  </p:cNvPr>
                  <p:cNvSpPr/>
                  <p:nvPr/>
                </p:nvSpPr>
                <p:spPr>
                  <a:xfrm>
                    <a:off x="4242563" y="2052875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5" y="52522"/>
                          <a:pt x="26261" y="52522"/>
                        </a:cubicBezTo>
                        <a:cubicBezTo>
                          <a:pt x="11758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8" y="0"/>
                          <a:pt x="26261" y="0"/>
                        </a:cubicBezTo>
                        <a:cubicBezTo>
                          <a:pt x="40765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A4BD896B-7CDE-4721-A80B-D1E9F369173B}"/>
                      </a:ext>
                    </a:extLst>
                  </p:cNvPr>
                  <p:cNvSpPr/>
                  <p:nvPr/>
                </p:nvSpPr>
                <p:spPr>
                  <a:xfrm>
                    <a:off x="4316377" y="205207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68D0E6DA-64A7-4F0F-8B89-CD3A2D671C4F}"/>
                      </a:ext>
                    </a:extLst>
                  </p:cNvPr>
                  <p:cNvSpPr/>
                  <p:nvPr/>
                </p:nvSpPr>
                <p:spPr>
                  <a:xfrm>
                    <a:off x="4390281" y="2051544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5" y="52522"/>
                          <a:pt x="26261" y="52522"/>
                        </a:cubicBezTo>
                        <a:cubicBezTo>
                          <a:pt x="11758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8" y="0"/>
                          <a:pt x="26261" y="0"/>
                        </a:cubicBezTo>
                        <a:cubicBezTo>
                          <a:pt x="40765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F18AECA0-7773-4B7D-972A-2548060B91EE}"/>
                      </a:ext>
                    </a:extLst>
                  </p:cNvPr>
                  <p:cNvSpPr/>
                  <p:nvPr/>
                </p:nvSpPr>
                <p:spPr>
                  <a:xfrm>
                    <a:off x="4464006" y="2050745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AA9E036C-6CAF-4025-B0E3-FAC27F06E639}"/>
                      </a:ext>
                    </a:extLst>
                  </p:cNvPr>
                  <p:cNvSpPr/>
                  <p:nvPr/>
                </p:nvSpPr>
                <p:spPr>
                  <a:xfrm>
                    <a:off x="4537821" y="2050124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83568684-25D9-410C-838F-917EF042E72C}"/>
                      </a:ext>
                    </a:extLst>
                  </p:cNvPr>
                  <p:cNvSpPr/>
                  <p:nvPr/>
                </p:nvSpPr>
                <p:spPr>
                  <a:xfrm>
                    <a:off x="4611724" y="2049503"/>
                    <a:ext cx="52521" cy="52521"/>
                  </a:xfrm>
                  <a:custGeom>
                    <a:avLst/>
                    <a:gdLst>
                      <a:gd name="connsiteX0" fmla="*/ 52522 w 52521"/>
                      <a:gd name="connsiteY0" fmla="*/ 26261 h 52521"/>
                      <a:gd name="connsiteX1" fmla="*/ 26261 w 52521"/>
                      <a:gd name="connsiteY1" fmla="*/ 52522 h 52521"/>
                      <a:gd name="connsiteX2" fmla="*/ 0 w 52521"/>
                      <a:gd name="connsiteY2" fmla="*/ 26261 h 52521"/>
                      <a:gd name="connsiteX3" fmla="*/ 26261 w 52521"/>
                      <a:gd name="connsiteY3" fmla="*/ 0 h 52521"/>
                      <a:gd name="connsiteX4" fmla="*/ 52522 w 52521"/>
                      <a:gd name="connsiteY4" fmla="*/ 26261 h 52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521" h="52521">
                        <a:moveTo>
                          <a:pt x="52522" y="26261"/>
                        </a:moveTo>
                        <a:cubicBezTo>
                          <a:pt x="52522" y="40764"/>
                          <a:pt x="40764" y="52522"/>
                          <a:pt x="26261" y="52522"/>
                        </a:cubicBezTo>
                        <a:cubicBezTo>
                          <a:pt x="11757" y="52522"/>
                          <a:pt x="0" y="40764"/>
                          <a:pt x="0" y="26261"/>
                        </a:cubicBezTo>
                        <a:cubicBezTo>
                          <a:pt x="0" y="11757"/>
                          <a:pt x="11757" y="0"/>
                          <a:pt x="26261" y="0"/>
                        </a:cubicBezTo>
                        <a:cubicBezTo>
                          <a:pt x="40764" y="0"/>
                          <a:pt x="52522" y="11757"/>
                          <a:pt x="52522" y="26261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66232FED-13BB-4EA5-9BC0-82343697369B}"/>
                      </a:ext>
                    </a:extLst>
                  </p:cNvPr>
                  <p:cNvSpPr/>
                  <p:nvPr/>
                </p:nvSpPr>
                <p:spPr>
                  <a:xfrm>
                    <a:off x="3726483" y="2131301"/>
                    <a:ext cx="52611" cy="52613"/>
                  </a:xfrm>
                  <a:custGeom>
                    <a:avLst/>
                    <a:gdLst>
                      <a:gd name="connsiteX0" fmla="*/ 52611 w 52611"/>
                      <a:gd name="connsiteY0" fmla="*/ 26085 h 52613"/>
                      <a:gd name="connsiteX1" fmla="*/ 26528 w 52611"/>
                      <a:gd name="connsiteY1" fmla="*/ 52613 h 52613"/>
                      <a:gd name="connsiteX2" fmla="*/ 1 w 52611"/>
                      <a:gd name="connsiteY2" fmla="*/ 26529 h 52613"/>
                      <a:gd name="connsiteX3" fmla="*/ 26084 w 52611"/>
                      <a:gd name="connsiteY3" fmla="*/ 2 h 52613"/>
                      <a:gd name="connsiteX4" fmla="*/ 52611 w 52611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3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8" y="52613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545" y="-175"/>
                          <a:pt x="52434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8AA791C0-BD53-4C79-B770-F1A04E2790D2}"/>
                      </a:ext>
                    </a:extLst>
                  </p:cNvPr>
                  <p:cNvSpPr/>
                  <p:nvPr/>
                </p:nvSpPr>
                <p:spPr>
                  <a:xfrm>
                    <a:off x="3800297" y="213059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664AF28C-0FC4-4A06-A88E-72F4DB811D73}"/>
                      </a:ext>
                    </a:extLst>
                  </p:cNvPr>
                  <p:cNvSpPr/>
                  <p:nvPr/>
                </p:nvSpPr>
                <p:spPr>
                  <a:xfrm>
                    <a:off x="3874112" y="2129970"/>
                    <a:ext cx="52611" cy="52612"/>
                  </a:xfrm>
                  <a:custGeom>
                    <a:avLst/>
                    <a:gdLst>
                      <a:gd name="connsiteX0" fmla="*/ 52611 w 52611"/>
                      <a:gd name="connsiteY0" fmla="*/ 26085 h 52612"/>
                      <a:gd name="connsiteX1" fmla="*/ 26527 w 52611"/>
                      <a:gd name="connsiteY1" fmla="*/ 52612 h 52612"/>
                      <a:gd name="connsiteX2" fmla="*/ 1 w 52611"/>
                      <a:gd name="connsiteY2" fmla="*/ 26529 h 52612"/>
                      <a:gd name="connsiteX3" fmla="*/ 26084 w 52611"/>
                      <a:gd name="connsiteY3" fmla="*/ 2 h 52612"/>
                      <a:gd name="connsiteX4" fmla="*/ 52611 w 52611"/>
                      <a:gd name="connsiteY4" fmla="*/ 26085 h 5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2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7" y="52612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434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BA65D54D-1CE7-48AF-A1C2-154C434CBCEB}"/>
                      </a:ext>
                    </a:extLst>
                  </p:cNvPr>
                  <p:cNvSpPr/>
                  <p:nvPr/>
                </p:nvSpPr>
                <p:spPr>
                  <a:xfrm>
                    <a:off x="3947926" y="2129262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594C26B-66F4-46D2-B6E5-132BBD7A978D}"/>
                      </a:ext>
                    </a:extLst>
                  </p:cNvPr>
                  <p:cNvSpPr/>
                  <p:nvPr/>
                </p:nvSpPr>
                <p:spPr>
                  <a:xfrm>
                    <a:off x="4021740" y="2128639"/>
                    <a:ext cx="52611" cy="52613"/>
                  </a:xfrm>
                  <a:custGeom>
                    <a:avLst/>
                    <a:gdLst>
                      <a:gd name="connsiteX0" fmla="*/ 52611 w 52611"/>
                      <a:gd name="connsiteY0" fmla="*/ 26085 h 52613"/>
                      <a:gd name="connsiteX1" fmla="*/ 26528 w 52611"/>
                      <a:gd name="connsiteY1" fmla="*/ 52613 h 52613"/>
                      <a:gd name="connsiteX2" fmla="*/ 1 w 52611"/>
                      <a:gd name="connsiteY2" fmla="*/ 26529 h 52613"/>
                      <a:gd name="connsiteX3" fmla="*/ 26084 w 52611"/>
                      <a:gd name="connsiteY3" fmla="*/ 2 h 52613"/>
                      <a:gd name="connsiteX4" fmla="*/ 52611 w 52611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3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8" y="52613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522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F74088C-13FA-4C40-839F-E7A590BFDB56}"/>
                      </a:ext>
                    </a:extLst>
                  </p:cNvPr>
                  <p:cNvSpPr/>
                  <p:nvPr/>
                </p:nvSpPr>
                <p:spPr>
                  <a:xfrm>
                    <a:off x="4095555" y="2127931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8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8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F9478ED9-5FF4-4308-B74E-5ABF7EBC4DED}"/>
                      </a:ext>
                    </a:extLst>
                  </p:cNvPr>
                  <p:cNvSpPr/>
                  <p:nvPr/>
                </p:nvSpPr>
                <p:spPr>
                  <a:xfrm>
                    <a:off x="4169369" y="2127308"/>
                    <a:ext cx="52611" cy="52613"/>
                  </a:xfrm>
                  <a:custGeom>
                    <a:avLst/>
                    <a:gdLst>
                      <a:gd name="connsiteX0" fmla="*/ 52611 w 52611"/>
                      <a:gd name="connsiteY0" fmla="*/ 26085 h 52613"/>
                      <a:gd name="connsiteX1" fmla="*/ 26527 w 52611"/>
                      <a:gd name="connsiteY1" fmla="*/ 52613 h 52613"/>
                      <a:gd name="connsiteX2" fmla="*/ 1 w 52611"/>
                      <a:gd name="connsiteY2" fmla="*/ 26529 h 52613"/>
                      <a:gd name="connsiteX3" fmla="*/ 26084 w 52611"/>
                      <a:gd name="connsiteY3" fmla="*/ 2 h 52613"/>
                      <a:gd name="connsiteX4" fmla="*/ 52611 w 52611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3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7" y="52613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522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D964AD45-CC92-4BF8-8579-221E4A14817F}"/>
                      </a:ext>
                    </a:extLst>
                  </p:cNvPr>
                  <p:cNvSpPr/>
                  <p:nvPr/>
                </p:nvSpPr>
                <p:spPr>
                  <a:xfrm>
                    <a:off x="4243184" y="2126600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AACB09B4-0DFA-4FB5-97AC-3A0BB9532F9B}"/>
                      </a:ext>
                    </a:extLst>
                  </p:cNvPr>
                  <p:cNvSpPr/>
                  <p:nvPr/>
                </p:nvSpPr>
                <p:spPr>
                  <a:xfrm>
                    <a:off x="4316998" y="2125978"/>
                    <a:ext cx="52611" cy="52612"/>
                  </a:xfrm>
                  <a:custGeom>
                    <a:avLst/>
                    <a:gdLst>
                      <a:gd name="connsiteX0" fmla="*/ 52611 w 52611"/>
                      <a:gd name="connsiteY0" fmla="*/ 26085 h 52612"/>
                      <a:gd name="connsiteX1" fmla="*/ 26528 w 52611"/>
                      <a:gd name="connsiteY1" fmla="*/ 52612 h 52612"/>
                      <a:gd name="connsiteX2" fmla="*/ 1 w 52611"/>
                      <a:gd name="connsiteY2" fmla="*/ 26529 h 52612"/>
                      <a:gd name="connsiteX3" fmla="*/ 26084 w 52611"/>
                      <a:gd name="connsiteY3" fmla="*/ 2 h 52612"/>
                      <a:gd name="connsiteX4" fmla="*/ 52611 w 52611"/>
                      <a:gd name="connsiteY4" fmla="*/ 26085 h 5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2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8" y="52612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522" y="11535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49C1CF2C-0B88-403E-9F64-00815F449153}"/>
                      </a:ext>
                    </a:extLst>
                  </p:cNvPr>
                  <p:cNvSpPr/>
                  <p:nvPr/>
                </p:nvSpPr>
                <p:spPr>
                  <a:xfrm>
                    <a:off x="4390901" y="2125269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5464B4B3-6A83-49AB-9233-F1D747EDF6A4}"/>
                      </a:ext>
                    </a:extLst>
                  </p:cNvPr>
                  <p:cNvSpPr/>
                  <p:nvPr/>
                </p:nvSpPr>
                <p:spPr>
                  <a:xfrm>
                    <a:off x="4464716" y="2124647"/>
                    <a:ext cx="52611" cy="52613"/>
                  </a:xfrm>
                  <a:custGeom>
                    <a:avLst/>
                    <a:gdLst>
                      <a:gd name="connsiteX0" fmla="*/ 52611 w 52611"/>
                      <a:gd name="connsiteY0" fmla="*/ 26085 h 52613"/>
                      <a:gd name="connsiteX1" fmla="*/ 26527 w 52611"/>
                      <a:gd name="connsiteY1" fmla="*/ 52613 h 52613"/>
                      <a:gd name="connsiteX2" fmla="*/ 1 w 52611"/>
                      <a:gd name="connsiteY2" fmla="*/ 26529 h 52613"/>
                      <a:gd name="connsiteX3" fmla="*/ 26084 w 52611"/>
                      <a:gd name="connsiteY3" fmla="*/ 2 h 52613"/>
                      <a:gd name="connsiteX4" fmla="*/ 52611 w 52611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3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7" y="52613"/>
                        </a:cubicBezTo>
                        <a:cubicBezTo>
                          <a:pt x="11977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545" y="-175"/>
                          <a:pt x="52433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F96D0F48-1016-4924-AD69-196A27C11501}"/>
                      </a:ext>
                    </a:extLst>
                  </p:cNvPr>
                  <p:cNvSpPr/>
                  <p:nvPr/>
                </p:nvSpPr>
                <p:spPr>
                  <a:xfrm>
                    <a:off x="4538530" y="2123938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3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A71E331B-0EDD-4223-9444-124589473AEE}"/>
                      </a:ext>
                    </a:extLst>
                  </p:cNvPr>
                  <p:cNvSpPr/>
                  <p:nvPr/>
                </p:nvSpPr>
                <p:spPr>
                  <a:xfrm>
                    <a:off x="4612345" y="212331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433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67AB2FCB-9637-4A3D-874A-AD398CBA4422}"/>
                      </a:ext>
                    </a:extLst>
                  </p:cNvPr>
                  <p:cNvSpPr/>
                  <p:nvPr/>
                </p:nvSpPr>
                <p:spPr>
                  <a:xfrm>
                    <a:off x="3727104" y="220511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E1C11E7F-319F-4E7A-87FE-CD0F355AF568}"/>
                      </a:ext>
                    </a:extLst>
                  </p:cNvPr>
                  <p:cNvSpPr/>
                  <p:nvPr/>
                </p:nvSpPr>
                <p:spPr>
                  <a:xfrm>
                    <a:off x="3800918" y="2204407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A77C9A4E-4DD1-4793-A689-1B20E8C14D2E}"/>
                      </a:ext>
                    </a:extLst>
                  </p:cNvPr>
                  <p:cNvSpPr/>
                  <p:nvPr/>
                </p:nvSpPr>
                <p:spPr>
                  <a:xfrm>
                    <a:off x="3874733" y="220378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A6915539-5F57-4168-8906-B07F06F2B007}"/>
                      </a:ext>
                    </a:extLst>
                  </p:cNvPr>
                  <p:cNvSpPr/>
                  <p:nvPr/>
                </p:nvSpPr>
                <p:spPr>
                  <a:xfrm>
                    <a:off x="3948636" y="2203076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623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EEE99C7-EAF4-4690-8670-BDDEAAB84013}"/>
                      </a:ext>
                    </a:extLst>
                  </p:cNvPr>
                  <p:cNvSpPr/>
                  <p:nvPr/>
                </p:nvSpPr>
                <p:spPr>
                  <a:xfrm>
                    <a:off x="4022450" y="2202454"/>
                    <a:ext cx="52611" cy="52612"/>
                  </a:xfrm>
                  <a:custGeom>
                    <a:avLst/>
                    <a:gdLst>
                      <a:gd name="connsiteX0" fmla="*/ 52611 w 52611"/>
                      <a:gd name="connsiteY0" fmla="*/ 26085 h 52612"/>
                      <a:gd name="connsiteX1" fmla="*/ 26527 w 52611"/>
                      <a:gd name="connsiteY1" fmla="*/ 52612 h 52612"/>
                      <a:gd name="connsiteX2" fmla="*/ 1 w 52611"/>
                      <a:gd name="connsiteY2" fmla="*/ 26529 h 52612"/>
                      <a:gd name="connsiteX3" fmla="*/ 26084 w 52611"/>
                      <a:gd name="connsiteY3" fmla="*/ 2 h 52612"/>
                      <a:gd name="connsiteX4" fmla="*/ 52611 w 52611"/>
                      <a:gd name="connsiteY4" fmla="*/ 26085 h 5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2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7" y="52612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545" y="-175"/>
                          <a:pt x="52434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3" name="Freeform: Shape 1492">
                    <a:extLst>
                      <a:ext uri="{FF2B5EF4-FFF2-40B4-BE49-F238E27FC236}">
                        <a16:creationId xmlns:a16="http://schemas.microsoft.com/office/drawing/2014/main" id="{3DF08DB4-4C78-46F8-A094-B782532E4703}"/>
                      </a:ext>
                    </a:extLst>
                  </p:cNvPr>
                  <p:cNvSpPr/>
                  <p:nvPr/>
                </p:nvSpPr>
                <p:spPr>
                  <a:xfrm>
                    <a:off x="4096265" y="2201745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7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F3BA0902-E3F1-4DFD-92CF-7E716717DB09}"/>
                      </a:ext>
                    </a:extLst>
                  </p:cNvPr>
                  <p:cNvSpPr/>
                  <p:nvPr/>
                </p:nvSpPr>
                <p:spPr>
                  <a:xfrm>
                    <a:off x="4170079" y="2201123"/>
                    <a:ext cx="52611" cy="52612"/>
                  </a:xfrm>
                  <a:custGeom>
                    <a:avLst/>
                    <a:gdLst>
                      <a:gd name="connsiteX0" fmla="*/ 52611 w 52611"/>
                      <a:gd name="connsiteY0" fmla="*/ 26085 h 52612"/>
                      <a:gd name="connsiteX1" fmla="*/ 26528 w 52611"/>
                      <a:gd name="connsiteY1" fmla="*/ 52612 h 52612"/>
                      <a:gd name="connsiteX2" fmla="*/ 1 w 52611"/>
                      <a:gd name="connsiteY2" fmla="*/ 26529 h 52612"/>
                      <a:gd name="connsiteX3" fmla="*/ 26084 w 52611"/>
                      <a:gd name="connsiteY3" fmla="*/ 2 h 52612"/>
                      <a:gd name="connsiteX4" fmla="*/ 52611 w 52611"/>
                      <a:gd name="connsiteY4" fmla="*/ 26085 h 5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2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8" y="52612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545" y="-175"/>
                          <a:pt x="52434" y="11535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B544C96C-D25D-42BA-AFF5-E8DBBF92ADA4}"/>
                      </a:ext>
                    </a:extLst>
                  </p:cNvPr>
                  <p:cNvSpPr/>
                  <p:nvPr/>
                </p:nvSpPr>
                <p:spPr>
                  <a:xfrm>
                    <a:off x="4243894" y="2200415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7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8" y="52700"/>
                          <a:pt x="89" y="41077"/>
                          <a:pt x="1" y="26527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545" y="-88"/>
                          <a:pt x="52434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1A9545E1-72A8-4C63-8570-AA0EBC0D64D4}"/>
                      </a:ext>
                    </a:extLst>
                  </p:cNvPr>
                  <p:cNvSpPr/>
                  <p:nvPr/>
                </p:nvSpPr>
                <p:spPr>
                  <a:xfrm>
                    <a:off x="4317708" y="2199792"/>
                    <a:ext cx="52611" cy="52613"/>
                  </a:xfrm>
                  <a:custGeom>
                    <a:avLst/>
                    <a:gdLst>
                      <a:gd name="connsiteX0" fmla="*/ 52611 w 52611"/>
                      <a:gd name="connsiteY0" fmla="*/ 26085 h 52613"/>
                      <a:gd name="connsiteX1" fmla="*/ 26527 w 52611"/>
                      <a:gd name="connsiteY1" fmla="*/ 52613 h 52613"/>
                      <a:gd name="connsiteX2" fmla="*/ 1 w 52611"/>
                      <a:gd name="connsiteY2" fmla="*/ 26529 h 52613"/>
                      <a:gd name="connsiteX3" fmla="*/ 26084 w 52611"/>
                      <a:gd name="connsiteY3" fmla="*/ 2 h 52613"/>
                      <a:gd name="connsiteX4" fmla="*/ 52611 w 52611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3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7" y="52613"/>
                        </a:cubicBezTo>
                        <a:cubicBezTo>
                          <a:pt x="11978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434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EF3E5A41-AC65-4055-AD3E-A9DCB3471986}"/>
                      </a:ext>
                    </a:extLst>
                  </p:cNvPr>
                  <p:cNvSpPr/>
                  <p:nvPr/>
                </p:nvSpPr>
                <p:spPr>
                  <a:xfrm>
                    <a:off x="4391523" y="2199084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D6207588-A859-43AB-82DF-17282E7F472B}"/>
                      </a:ext>
                    </a:extLst>
                  </p:cNvPr>
                  <p:cNvSpPr/>
                  <p:nvPr/>
                </p:nvSpPr>
                <p:spPr>
                  <a:xfrm>
                    <a:off x="4465337" y="2198461"/>
                    <a:ext cx="52611" cy="52612"/>
                  </a:xfrm>
                  <a:custGeom>
                    <a:avLst/>
                    <a:gdLst>
                      <a:gd name="connsiteX0" fmla="*/ 52611 w 52611"/>
                      <a:gd name="connsiteY0" fmla="*/ 26085 h 52612"/>
                      <a:gd name="connsiteX1" fmla="*/ 26527 w 52611"/>
                      <a:gd name="connsiteY1" fmla="*/ 52612 h 52612"/>
                      <a:gd name="connsiteX2" fmla="*/ 1 w 52611"/>
                      <a:gd name="connsiteY2" fmla="*/ 26529 h 52612"/>
                      <a:gd name="connsiteX3" fmla="*/ 26084 w 52611"/>
                      <a:gd name="connsiteY3" fmla="*/ 2 h 52612"/>
                      <a:gd name="connsiteX4" fmla="*/ 52611 w 52611"/>
                      <a:gd name="connsiteY4" fmla="*/ 26085 h 5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2">
                        <a:moveTo>
                          <a:pt x="52611" y="26085"/>
                        </a:moveTo>
                        <a:cubicBezTo>
                          <a:pt x="52700" y="40635"/>
                          <a:pt x="41078" y="52524"/>
                          <a:pt x="26527" y="52612"/>
                        </a:cubicBezTo>
                        <a:cubicBezTo>
                          <a:pt x="11977" y="52701"/>
                          <a:pt x="89" y="41079"/>
                          <a:pt x="1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522" y="11536"/>
                          <a:pt x="52611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652F278B-FAB6-43AD-9D56-D5F5BFAF7D4B}"/>
                      </a:ext>
                    </a:extLst>
                  </p:cNvPr>
                  <p:cNvSpPr/>
                  <p:nvPr/>
                </p:nvSpPr>
                <p:spPr>
                  <a:xfrm>
                    <a:off x="4539152" y="2197753"/>
                    <a:ext cx="52611" cy="52611"/>
                  </a:xfrm>
                  <a:custGeom>
                    <a:avLst/>
                    <a:gdLst>
                      <a:gd name="connsiteX0" fmla="*/ 52611 w 52611"/>
                      <a:gd name="connsiteY0" fmla="*/ 26084 h 52611"/>
                      <a:gd name="connsiteX1" fmla="*/ 26527 w 52611"/>
                      <a:gd name="connsiteY1" fmla="*/ 52611 h 52611"/>
                      <a:gd name="connsiteX2" fmla="*/ 1 w 52611"/>
                      <a:gd name="connsiteY2" fmla="*/ 26528 h 52611"/>
                      <a:gd name="connsiteX3" fmla="*/ 26084 w 52611"/>
                      <a:gd name="connsiteY3" fmla="*/ 1 h 52611"/>
                      <a:gd name="connsiteX4" fmla="*/ 52611 w 52611"/>
                      <a:gd name="connsiteY4" fmla="*/ 26084 h 52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1" h="52611">
                        <a:moveTo>
                          <a:pt x="52611" y="26084"/>
                        </a:moveTo>
                        <a:cubicBezTo>
                          <a:pt x="52700" y="40634"/>
                          <a:pt x="41078" y="52522"/>
                          <a:pt x="26527" y="52611"/>
                        </a:cubicBezTo>
                        <a:cubicBezTo>
                          <a:pt x="11977" y="52700"/>
                          <a:pt x="89" y="41078"/>
                          <a:pt x="1" y="26528"/>
                        </a:cubicBezTo>
                        <a:cubicBezTo>
                          <a:pt x="-88" y="11978"/>
                          <a:pt x="11534" y="89"/>
                          <a:pt x="26084" y="1"/>
                        </a:cubicBezTo>
                        <a:cubicBezTo>
                          <a:pt x="40634" y="-88"/>
                          <a:pt x="52522" y="11534"/>
                          <a:pt x="52611" y="26084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FB150A5A-7108-47C0-B481-4CE3135A0E8F}"/>
                      </a:ext>
                    </a:extLst>
                  </p:cNvPr>
                  <p:cNvSpPr/>
                  <p:nvPr/>
                </p:nvSpPr>
                <p:spPr>
                  <a:xfrm>
                    <a:off x="4612966" y="2197130"/>
                    <a:ext cx="52612" cy="52613"/>
                  </a:xfrm>
                  <a:custGeom>
                    <a:avLst/>
                    <a:gdLst>
                      <a:gd name="connsiteX0" fmla="*/ 52612 w 52612"/>
                      <a:gd name="connsiteY0" fmla="*/ 26085 h 52613"/>
                      <a:gd name="connsiteX1" fmla="*/ 26528 w 52612"/>
                      <a:gd name="connsiteY1" fmla="*/ 52613 h 52613"/>
                      <a:gd name="connsiteX2" fmla="*/ 0 w 52612"/>
                      <a:gd name="connsiteY2" fmla="*/ 26529 h 52613"/>
                      <a:gd name="connsiteX3" fmla="*/ 26084 w 52612"/>
                      <a:gd name="connsiteY3" fmla="*/ 2 h 52613"/>
                      <a:gd name="connsiteX4" fmla="*/ 52612 w 52612"/>
                      <a:gd name="connsiteY4" fmla="*/ 26085 h 52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2" h="52613">
                        <a:moveTo>
                          <a:pt x="52612" y="26085"/>
                        </a:moveTo>
                        <a:cubicBezTo>
                          <a:pt x="52700" y="40635"/>
                          <a:pt x="41078" y="52524"/>
                          <a:pt x="26528" y="52613"/>
                        </a:cubicBezTo>
                        <a:cubicBezTo>
                          <a:pt x="11978" y="52701"/>
                          <a:pt x="89" y="41079"/>
                          <a:pt x="0" y="26529"/>
                        </a:cubicBezTo>
                        <a:cubicBezTo>
                          <a:pt x="-88" y="11979"/>
                          <a:pt x="11534" y="91"/>
                          <a:pt x="26084" y="2"/>
                        </a:cubicBezTo>
                        <a:cubicBezTo>
                          <a:pt x="40634" y="-175"/>
                          <a:pt x="52523" y="11536"/>
                          <a:pt x="52612" y="26085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403" name="Graphic 1">
                  <a:extLst>
                    <a:ext uri="{FF2B5EF4-FFF2-40B4-BE49-F238E27FC236}">
                      <a16:creationId xmlns:a16="http://schemas.microsoft.com/office/drawing/2014/main" id="{0A4D1204-B4A4-4D97-8CDC-FE56A3AE3502}"/>
                    </a:ext>
                  </a:extLst>
                </p:cNvPr>
                <p:cNvGrpSpPr/>
                <p:nvPr/>
              </p:nvGrpSpPr>
              <p:grpSpPr>
                <a:xfrm>
                  <a:off x="3699779" y="1751052"/>
                  <a:ext cx="989042" cy="511023"/>
                  <a:chOff x="3699779" y="1751052"/>
                  <a:chExt cx="989042" cy="511023"/>
                </a:xfrm>
                <a:solidFill>
                  <a:srgbClr val="FFFFFF"/>
                </a:solidFill>
              </p:grpSpPr>
              <p:sp>
                <p:nvSpPr>
                  <p:cNvPr id="1404" name="Freeform: Shape 1403">
                    <a:extLst>
                      <a:ext uri="{FF2B5EF4-FFF2-40B4-BE49-F238E27FC236}">
                        <a16:creationId xmlns:a16="http://schemas.microsoft.com/office/drawing/2014/main" id="{D1734D09-CE77-4464-8161-5DAA92518F51}"/>
                      </a:ext>
                    </a:extLst>
                  </p:cNvPr>
                  <p:cNvSpPr/>
                  <p:nvPr/>
                </p:nvSpPr>
                <p:spPr>
                  <a:xfrm>
                    <a:off x="4054758" y="1865234"/>
                    <a:ext cx="133420" cy="116665"/>
                  </a:xfrm>
                  <a:custGeom>
                    <a:avLst/>
                    <a:gdLst>
                      <a:gd name="connsiteX0" fmla="*/ 133420 w 133420"/>
                      <a:gd name="connsiteY0" fmla="*/ 116666 h 116665"/>
                      <a:gd name="connsiteX1" fmla="*/ 14625 w 133420"/>
                      <a:gd name="connsiteY1" fmla="*/ 36020 h 116665"/>
                      <a:gd name="connsiteX2" fmla="*/ 22521 w 133420"/>
                      <a:gd name="connsiteY2" fmla="*/ 0 h 116665"/>
                      <a:gd name="connsiteX3" fmla="*/ 2826 w 133420"/>
                      <a:gd name="connsiteY3" fmla="*/ 45336 h 116665"/>
                      <a:gd name="connsiteX4" fmla="*/ 133420 w 133420"/>
                      <a:gd name="connsiteY4" fmla="*/ 116666 h 116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420" h="116665">
                        <a:moveTo>
                          <a:pt x="133420" y="116666"/>
                        </a:moveTo>
                        <a:cubicBezTo>
                          <a:pt x="133420" y="116666"/>
                          <a:pt x="29619" y="61749"/>
                          <a:pt x="14625" y="36020"/>
                        </a:cubicBezTo>
                        <a:cubicBezTo>
                          <a:pt x="-368" y="10291"/>
                          <a:pt x="22521" y="0"/>
                          <a:pt x="22521" y="0"/>
                        </a:cubicBezTo>
                        <a:cubicBezTo>
                          <a:pt x="22521" y="0"/>
                          <a:pt x="-9506" y="13840"/>
                          <a:pt x="2826" y="45336"/>
                        </a:cubicBezTo>
                        <a:cubicBezTo>
                          <a:pt x="21634" y="93865"/>
                          <a:pt x="133420" y="116666"/>
                          <a:pt x="133420" y="11666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5" name="Freeform: Shape 1404">
                    <a:extLst>
                      <a:ext uri="{FF2B5EF4-FFF2-40B4-BE49-F238E27FC236}">
                        <a16:creationId xmlns:a16="http://schemas.microsoft.com/office/drawing/2014/main" id="{256C622B-1AE2-4E51-BCA8-558167DB0905}"/>
                      </a:ext>
                    </a:extLst>
                  </p:cNvPr>
                  <p:cNvSpPr/>
                  <p:nvPr/>
                </p:nvSpPr>
                <p:spPr>
                  <a:xfrm>
                    <a:off x="4079852" y="1854240"/>
                    <a:ext cx="111431" cy="123933"/>
                  </a:xfrm>
                  <a:custGeom>
                    <a:avLst/>
                    <a:gdLst>
                      <a:gd name="connsiteX0" fmla="*/ 40101 w 111431"/>
                      <a:gd name="connsiteY0" fmla="*/ 18712 h 123933"/>
                      <a:gd name="connsiteX1" fmla="*/ 111431 w 111431"/>
                      <a:gd name="connsiteY1" fmla="*/ 123933 h 123933"/>
                      <a:gd name="connsiteX2" fmla="*/ 56958 w 111431"/>
                      <a:gd name="connsiteY2" fmla="*/ 4251 h 123933"/>
                      <a:gd name="connsiteX3" fmla="*/ 0 w 111431"/>
                      <a:gd name="connsiteY3" fmla="*/ 12679 h 123933"/>
                      <a:gd name="connsiteX4" fmla="*/ 40101 w 111431"/>
                      <a:gd name="connsiteY4" fmla="*/ 18712 h 123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431" h="123933">
                        <a:moveTo>
                          <a:pt x="40101" y="18712"/>
                        </a:moveTo>
                        <a:cubicBezTo>
                          <a:pt x="63434" y="36101"/>
                          <a:pt x="111431" y="123933"/>
                          <a:pt x="111431" y="123933"/>
                        </a:cubicBezTo>
                        <a:cubicBezTo>
                          <a:pt x="111431" y="123933"/>
                          <a:pt x="76742" y="17648"/>
                          <a:pt x="56958" y="4251"/>
                        </a:cubicBezTo>
                        <a:cubicBezTo>
                          <a:pt x="39391" y="-7637"/>
                          <a:pt x="7097" y="8776"/>
                          <a:pt x="0" y="12679"/>
                        </a:cubicBezTo>
                        <a:cubicBezTo>
                          <a:pt x="4702" y="10284"/>
                          <a:pt x="20671" y="4162"/>
                          <a:pt x="40101" y="187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6" name="Freeform: Shape 1405">
                    <a:extLst>
                      <a:ext uri="{FF2B5EF4-FFF2-40B4-BE49-F238E27FC236}">
                        <a16:creationId xmlns:a16="http://schemas.microsoft.com/office/drawing/2014/main" id="{F51A21CF-88C8-491E-98F9-5FE373820DA5}"/>
                      </a:ext>
                    </a:extLst>
                  </p:cNvPr>
                  <p:cNvSpPr/>
                  <p:nvPr/>
                </p:nvSpPr>
                <p:spPr>
                  <a:xfrm>
                    <a:off x="4232982" y="1862395"/>
                    <a:ext cx="131486" cy="119150"/>
                  </a:xfrm>
                  <a:custGeom>
                    <a:avLst/>
                    <a:gdLst>
                      <a:gd name="connsiteX0" fmla="*/ 0 w 131486"/>
                      <a:gd name="connsiteY0" fmla="*/ 119150 h 119150"/>
                      <a:gd name="connsiteX1" fmla="*/ 128998 w 131486"/>
                      <a:gd name="connsiteY1" fmla="*/ 44892 h 119150"/>
                      <a:gd name="connsiteX2" fmla="*/ 108237 w 131486"/>
                      <a:gd name="connsiteY2" fmla="*/ 0 h 119150"/>
                      <a:gd name="connsiteX3" fmla="*/ 116932 w 131486"/>
                      <a:gd name="connsiteY3" fmla="*/ 35754 h 119150"/>
                      <a:gd name="connsiteX4" fmla="*/ 0 w 131486"/>
                      <a:gd name="connsiteY4" fmla="*/ 119150 h 119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486" h="119150">
                        <a:moveTo>
                          <a:pt x="0" y="119150"/>
                        </a:moveTo>
                        <a:cubicBezTo>
                          <a:pt x="0" y="119150"/>
                          <a:pt x="111165" y="93776"/>
                          <a:pt x="128998" y="44892"/>
                        </a:cubicBezTo>
                        <a:cubicBezTo>
                          <a:pt x="140531" y="13130"/>
                          <a:pt x="108237" y="0"/>
                          <a:pt x="108237" y="0"/>
                        </a:cubicBezTo>
                        <a:cubicBezTo>
                          <a:pt x="108237" y="0"/>
                          <a:pt x="131393" y="9670"/>
                          <a:pt x="116932" y="35754"/>
                        </a:cubicBezTo>
                        <a:cubicBezTo>
                          <a:pt x="102559" y="61926"/>
                          <a:pt x="0" y="119150"/>
                          <a:pt x="0" y="11915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7" name="Freeform: Shape 1406">
                    <a:extLst>
                      <a:ext uri="{FF2B5EF4-FFF2-40B4-BE49-F238E27FC236}">
                        <a16:creationId xmlns:a16="http://schemas.microsoft.com/office/drawing/2014/main" id="{E3C4D41F-FE6F-4316-9282-C617EC95AB59}"/>
                      </a:ext>
                    </a:extLst>
                  </p:cNvPr>
                  <p:cNvSpPr/>
                  <p:nvPr/>
                </p:nvSpPr>
                <p:spPr>
                  <a:xfrm>
                    <a:off x="4074618" y="2022533"/>
                    <a:ext cx="117109" cy="120250"/>
                  </a:xfrm>
                  <a:custGeom>
                    <a:avLst/>
                    <a:gdLst>
                      <a:gd name="connsiteX0" fmla="*/ 40456 w 117109"/>
                      <a:gd name="connsiteY0" fmla="*/ 101495 h 120250"/>
                      <a:gd name="connsiteX1" fmla="*/ 0 w 117109"/>
                      <a:gd name="connsiteY1" fmla="*/ 105399 h 120250"/>
                      <a:gd name="connsiteX2" fmla="*/ 56514 w 117109"/>
                      <a:gd name="connsiteY2" fmla="*/ 116755 h 120250"/>
                      <a:gd name="connsiteX3" fmla="*/ 117109 w 117109"/>
                      <a:gd name="connsiteY3" fmla="*/ 0 h 120250"/>
                      <a:gd name="connsiteX4" fmla="*/ 40456 w 117109"/>
                      <a:gd name="connsiteY4" fmla="*/ 101495 h 120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09" h="120250">
                        <a:moveTo>
                          <a:pt x="40456" y="101495"/>
                        </a:moveTo>
                        <a:cubicBezTo>
                          <a:pt x="20228" y="114980"/>
                          <a:pt x="4613" y="108060"/>
                          <a:pt x="0" y="105399"/>
                        </a:cubicBezTo>
                        <a:cubicBezTo>
                          <a:pt x="6920" y="109657"/>
                          <a:pt x="38327" y="127756"/>
                          <a:pt x="56514" y="116755"/>
                        </a:cubicBezTo>
                        <a:cubicBezTo>
                          <a:pt x="76919" y="104334"/>
                          <a:pt x="117109" y="0"/>
                          <a:pt x="117109" y="0"/>
                        </a:cubicBezTo>
                        <a:cubicBezTo>
                          <a:pt x="117109" y="0"/>
                          <a:pt x="64588" y="85348"/>
                          <a:pt x="40456" y="1014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8" name="Freeform: Shape 1407">
                    <a:extLst>
                      <a:ext uri="{FF2B5EF4-FFF2-40B4-BE49-F238E27FC236}">
                        <a16:creationId xmlns:a16="http://schemas.microsoft.com/office/drawing/2014/main" id="{6465189C-29C8-41E8-8E97-A07989824FAA}"/>
                      </a:ext>
                    </a:extLst>
                  </p:cNvPr>
                  <p:cNvSpPr/>
                  <p:nvPr/>
                </p:nvSpPr>
                <p:spPr>
                  <a:xfrm>
                    <a:off x="4233514" y="2021379"/>
                    <a:ext cx="126844" cy="124561"/>
                  </a:xfrm>
                  <a:custGeom>
                    <a:avLst/>
                    <a:gdLst>
                      <a:gd name="connsiteX0" fmla="*/ 0 w 126844"/>
                      <a:gd name="connsiteY0" fmla="*/ 0 h 124561"/>
                      <a:gd name="connsiteX1" fmla="*/ 112496 w 126844"/>
                      <a:gd name="connsiteY1" fmla="*/ 89252 h 124561"/>
                      <a:gd name="connsiteX2" fmla="*/ 101938 w 126844"/>
                      <a:gd name="connsiteY2" fmla="*/ 124562 h 124561"/>
                      <a:gd name="connsiteX3" fmla="*/ 125005 w 126844"/>
                      <a:gd name="connsiteY3" fmla="*/ 80823 h 124561"/>
                      <a:gd name="connsiteX4" fmla="*/ 0 w 126844"/>
                      <a:gd name="connsiteY4" fmla="*/ 0 h 124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44" h="124561">
                        <a:moveTo>
                          <a:pt x="0" y="0"/>
                        </a:moveTo>
                        <a:cubicBezTo>
                          <a:pt x="0" y="0"/>
                          <a:pt x="99454" y="62458"/>
                          <a:pt x="112496" y="89252"/>
                        </a:cubicBezTo>
                        <a:cubicBezTo>
                          <a:pt x="125538" y="116045"/>
                          <a:pt x="101938" y="124562"/>
                          <a:pt x="101938" y="124562"/>
                        </a:cubicBezTo>
                        <a:cubicBezTo>
                          <a:pt x="101938" y="124562"/>
                          <a:pt x="134853" y="113117"/>
                          <a:pt x="125005" y="80823"/>
                        </a:cubicBezTo>
                        <a:cubicBezTo>
                          <a:pt x="109657" y="31052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9" name="Freeform: Shape 1408">
                    <a:extLst>
                      <a:ext uri="{FF2B5EF4-FFF2-40B4-BE49-F238E27FC236}">
                        <a16:creationId xmlns:a16="http://schemas.microsoft.com/office/drawing/2014/main" id="{1682AE33-C617-45CC-9934-76C3ECB54E6E}"/>
                      </a:ext>
                    </a:extLst>
                  </p:cNvPr>
                  <p:cNvSpPr/>
                  <p:nvPr/>
                </p:nvSpPr>
                <p:spPr>
                  <a:xfrm>
                    <a:off x="3699779" y="1751052"/>
                    <a:ext cx="989042" cy="511023"/>
                  </a:xfrm>
                  <a:custGeom>
                    <a:avLst/>
                    <a:gdLst>
                      <a:gd name="connsiteX0" fmla="*/ 989043 w 989042"/>
                      <a:gd name="connsiteY0" fmla="*/ 261190 h 511023"/>
                      <a:gd name="connsiteX1" fmla="*/ 531340 w 989042"/>
                      <a:gd name="connsiteY1" fmla="*/ 267932 h 511023"/>
                      <a:gd name="connsiteX2" fmla="*/ 531428 w 989042"/>
                      <a:gd name="connsiteY2" fmla="*/ 276361 h 511023"/>
                      <a:gd name="connsiteX3" fmla="*/ 593443 w 989042"/>
                      <a:gd name="connsiteY3" fmla="*/ 383977 h 511023"/>
                      <a:gd name="connsiteX4" fmla="*/ 633101 w 989042"/>
                      <a:gd name="connsiteY4" fmla="*/ 393026 h 511023"/>
                      <a:gd name="connsiteX5" fmla="*/ 575611 w 989042"/>
                      <a:gd name="connsiteY5" fmla="*/ 397196 h 511023"/>
                      <a:gd name="connsiteX6" fmla="*/ 531428 w 989042"/>
                      <a:gd name="connsiteY6" fmla="*/ 278667 h 511023"/>
                      <a:gd name="connsiteX7" fmla="*/ 534888 w 989042"/>
                      <a:gd name="connsiteY7" fmla="*/ 510668 h 511023"/>
                      <a:gd name="connsiteX8" fmla="*/ 498248 w 989042"/>
                      <a:gd name="connsiteY8" fmla="*/ 511023 h 511023"/>
                      <a:gd name="connsiteX9" fmla="*/ 494699 w 989042"/>
                      <a:gd name="connsiteY9" fmla="*/ 268553 h 511023"/>
                      <a:gd name="connsiteX10" fmla="*/ 494699 w 989042"/>
                      <a:gd name="connsiteY10" fmla="*/ 268553 h 511023"/>
                      <a:gd name="connsiteX11" fmla="*/ 486891 w 989042"/>
                      <a:gd name="connsiteY11" fmla="*/ 268642 h 511023"/>
                      <a:gd name="connsiteX12" fmla="*/ 366056 w 989042"/>
                      <a:gd name="connsiteY12" fmla="*/ 342190 h 511023"/>
                      <a:gd name="connsiteX13" fmla="*/ 371113 w 989042"/>
                      <a:gd name="connsiteY13" fmla="*/ 377944 h 511023"/>
                      <a:gd name="connsiteX14" fmla="*/ 354788 w 989042"/>
                      <a:gd name="connsiteY14" fmla="*/ 332254 h 511023"/>
                      <a:gd name="connsiteX15" fmla="*/ 483165 w 989042"/>
                      <a:gd name="connsiteY15" fmla="*/ 268731 h 511023"/>
                      <a:gd name="connsiteX16" fmla="*/ 355 w 989042"/>
                      <a:gd name="connsiteY16" fmla="*/ 275828 h 511023"/>
                      <a:gd name="connsiteX17" fmla="*/ 0 w 989042"/>
                      <a:gd name="connsiteY17" fmla="*/ 240163 h 511023"/>
                      <a:gd name="connsiteX18" fmla="*/ 494255 w 989042"/>
                      <a:gd name="connsiteY18" fmla="*/ 232888 h 511023"/>
                      <a:gd name="connsiteX19" fmla="*/ 490795 w 989042"/>
                      <a:gd name="connsiteY19" fmla="*/ 355 h 511023"/>
                      <a:gd name="connsiteX20" fmla="*/ 527347 w 989042"/>
                      <a:gd name="connsiteY20" fmla="*/ 0 h 511023"/>
                      <a:gd name="connsiteX21" fmla="*/ 530719 w 989042"/>
                      <a:gd name="connsiteY21" fmla="*/ 224460 h 511023"/>
                      <a:gd name="connsiteX22" fmla="*/ 581732 w 989042"/>
                      <a:gd name="connsiteY22" fmla="*/ 105931 h 511023"/>
                      <a:gd name="connsiteX23" fmla="*/ 638424 w 989042"/>
                      <a:gd name="connsiteY23" fmla="*/ 112851 h 511023"/>
                      <a:gd name="connsiteX24" fmla="*/ 598855 w 989042"/>
                      <a:gd name="connsiteY24" fmla="*/ 120037 h 511023"/>
                      <a:gd name="connsiteX25" fmla="*/ 530719 w 989042"/>
                      <a:gd name="connsiteY25" fmla="*/ 225436 h 511023"/>
                      <a:gd name="connsiteX26" fmla="*/ 530807 w 989042"/>
                      <a:gd name="connsiteY26" fmla="*/ 232267 h 511023"/>
                      <a:gd name="connsiteX27" fmla="*/ 988687 w 989042"/>
                      <a:gd name="connsiteY27" fmla="*/ 225524 h 511023"/>
                      <a:gd name="connsiteX28" fmla="*/ 989043 w 989042"/>
                      <a:gd name="connsiteY28" fmla="*/ 261190 h 511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89042" h="511023">
                        <a:moveTo>
                          <a:pt x="989043" y="261190"/>
                        </a:moveTo>
                        <a:lnTo>
                          <a:pt x="531340" y="267932"/>
                        </a:lnTo>
                        <a:lnTo>
                          <a:pt x="531428" y="276361"/>
                        </a:lnTo>
                        <a:cubicBezTo>
                          <a:pt x="538349" y="291354"/>
                          <a:pt x="573747" y="366854"/>
                          <a:pt x="593443" y="383977"/>
                        </a:cubicBezTo>
                        <a:cubicBezTo>
                          <a:pt x="611808" y="399947"/>
                          <a:pt x="628221" y="395067"/>
                          <a:pt x="633101" y="393026"/>
                        </a:cubicBezTo>
                        <a:cubicBezTo>
                          <a:pt x="625737" y="396398"/>
                          <a:pt x="592290" y="410415"/>
                          <a:pt x="575611" y="397196"/>
                        </a:cubicBezTo>
                        <a:cubicBezTo>
                          <a:pt x="559286" y="384243"/>
                          <a:pt x="536840" y="299960"/>
                          <a:pt x="531428" y="278667"/>
                        </a:cubicBezTo>
                        <a:lnTo>
                          <a:pt x="534888" y="510668"/>
                        </a:lnTo>
                        <a:lnTo>
                          <a:pt x="498248" y="511023"/>
                        </a:lnTo>
                        <a:lnTo>
                          <a:pt x="494699" y="268553"/>
                        </a:lnTo>
                        <a:lnTo>
                          <a:pt x="494699" y="268553"/>
                        </a:lnTo>
                        <a:lnTo>
                          <a:pt x="486891" y="268642"/>
                        </a:lnTo>
                        <a:cubicBezTo>
                          <a:pt x="472341" y="275473"/>
                          <a:pt x="381049" y="319212"/>
                          <a:pt x="366056" y="342190"/>
                        </a:cubicBezTo>
                        <a:cubicBezTo>
                          <a:pt x="351861" y="363927"/>
                          <a:pt x="366943" y="375371"/>
                          <a:pt x="371113" y="377944"/>
                        </a:cubicBezTo>
                        <a:cubicBezTo>
                          <a:pt x="365878" y="375016"/>
                          <a:pt x="342368" y="359757"/>
                          <a:pt x="354788" y="332254"/>
                        </a:cubicBezTo>
                        <a:cubicBezTo>
                          <a:pt x="373242" y="291265"/>
                          <a:pt x="460010" y="272989"/>
                          <a:pt x="483165" y="268731"/>
                        </a:cubicBezTo>
                        <a:lnTo>
                          <a:pt x="355" y="275828"/>
                        </a:lnTo>
                        <a:lnTo>
                          <a:pt x="0" y="240163"/>
                        </a:lnTo>
                        <a:lnTo>
                          <a:pt x="494255" y="232888"/>
                        </a:lnTo>
                        <a:lnTo>
                          <a:pt x="490795" y="355"/>
                        </a:lnTo>
                        <a:lnTo>
                          <a:pt x="527347" y="0"/>
                        </a:lnTo>
                        <a:lnTo>
                          <a:pt x="530719" y="224460"/>
                        </a:lnTo>
                        <a:cubicBezTo>
                          <a:pt x="535598" y="208668"/>
                          <a:pt x="563988" y="118618"/>
                          <a:pt x="581732" y="105931"/>
                        </a:cubicBezTo>
                        <a:cubicBezTo>
                          <a:pt x="598589" y="93865"/>
                          <a:pt x="630350" y="108681"/>
                          <a:pt x="638424" y="112851"/>
                        </a:cubicBezTo>
                        <a:cubicBezTo>
                          <a:pt x="633101" y="110456"/>
                          <a:pt x="617397" y="105487"/>
                          <a:pt x="598855" y="120037"/>
                        </a:cubicBezTo>
                        <a:cubicBezTo>
                          <a:pt x="577651" y="136628"/>
                          <a:pt x="536752" y="213991"/>
                          <a:pt x="530719" y="225436"/>
                        </a:cubicBezTo>
                        <a:lnTo>
                          <a:pt x="530807" y="232267"/>
                        </a:lnTo>
                        <a:lnTo>
                          <a:pt x="988687" y="225524"/>
                        </a:lnTo>
                        <a:lnTo>
                          <a:pt x="989043" y="26119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386" name="Graphic 1">
                <a:extLst>
                  <a:ext uri="{FF2B5EF4-FFF2-40B4-BE49-F238E27FC236}">
                    <a16:creationId xmlns:a16="http://schemas.microsoft.com/office/drawing/2014/main" id="{ED2E122F-4774-4A04-AE51-F9BEEB37BADC}"/>
                  </a:ext>
                </a:extLst>
              </p:cNvPr>
              <p:cNvGrpSpPr/>
              <p:nvPr/>
            </p:nvGrpSpPr>
            <p:grpSpPr>
              <a:xfrm>
                <a:off x="3441293" y="2252663"/>
                <a:ext cx="1537860" cy="200623"/>
                <a:chOff x="3441293" y="2252663"/>
                <a:chExt cx="1537860" cy="200623"/>
              </a:xfrm>
              <a:solidFill>
                <a:schemeClr val="accent1"/>
              </a:solidFill>
            </p:grpSpPr>
            <p:sp>
              <p:nvSpPr>
                <p:cNvPr id="1387" name="Freeform: Shape 1386">
                  <a:extLst>
                    <a:ext uri="{FF2B5EF4-FFF2-40B4-BE49-F238E27FC236}">
                      <a16:creationId xmlns:a16="http://schemas.microsoft.com/office/drawing/2014/main" id="{06B2937F-E683-4E5A-9F80-99F550A915B8}"/>
                    </a:ext>
                  </a:extLst>
                </p:cNvPr>
                <p:cNvSpPr/>
                <p:nvPr/>
              </p:nvSpPr>
              <p:spPr>
                <a:xfrm rot="-31037">
                  <a:off x="3442105" y="2259594"/>
                  <a:ext cx="1536236" cy="186761"/>
                </a:xfrm>
                <a:custGeom>
                  <a:avLst/>
                  <a:gdLst>
                    <a:gd name="connsiteX0" fmla="*/ 0 w 1536236"/>
                    <a:gd name="connsiteY0" fmla="*/ 0 h 186761"/>
                    <a:gd name="connsiteX1" fmla="*/ 1536237 w 1536236"/>
                    <a:gd name="connsiteY1" fmla="*/ 0 h 186761"/>
                    <a:gd name="connsiteX2" fmla="*/ 1536237 w 1536236"/>
                    <a:gd name="connsiteY2" fmla="*/ 186762 h 186761"/>
                    <a:gd name="connsiteX3" fmla="*/ 0 w 1536236"/>
                    <a:gd name="connsiteY3" fmla="*/ 186762 h 186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6236" h="186761">
                      <a:moveTo>
                        <a:pt x="0" y="0"/>
                      </a:moveTo>
                      <a:lnTo>
                        <a:pt x="1536237" y="0"/>
                      </a:lnTo>
                      <a:lnTo>
                        <a:pt x="1536237" y="186762"/>
                      </a:lnTo>
                      <a:lnTo>
                        <a:pt x="0" y="186762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388" name="Graphic 1">
                  <a:extLst>
                    <a:ext uri="{FF2B5EF4-FFF2-40B4-BE49-F238E27FC236}">
                      <a16:creationId xmlns:a16="http://schemas.microsoft.com/office/drawing/2014/main" id="{E0D2F568-5DFB-46C7-93C8-6F1C827590C7}"/>
                    </a:ext>
                  </a:extLst>
                </p:cNvPr>
                <p:cNvGrpSpPr/>
                <p:nvPr/>
              </p:nvGrpSpPr>
              <p:grpSpPr>
                <a:xfrm>
                  <a:off x="3471061" y="2264648"/>
                  <a:ext cx="1443817" cy="164219"/>
                  <a:chOff x="3471061" y="2264648"/>
                  <a:chExt cx="1443817" cy="164219"/>
                </a:xfrm>
                <a:solidFill>
                  <a:srgbClr val="C6BDA8"/>
                </a:solidFill>
              </p:grpSpPr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B782BAF7-8C6F-4A31-B045-CABA3ADC02EA}"/>
                      </a:ext>
                    </a:extLst>
                  </p:cNvPr>
                  <p:cNvSpPr/>
                  <p:nvPr/>
                </p:nvSpPr>
                <p:spPr>
                  <a:xfrm>
                    <a:off x="3471061" y="2309628"/>
                    <a:ext cx="75588" cy="76653"/>
                  </a:xfrm>
                  <a:custGeom>
                    <a:avLst/>
                    <a:gdLst>
                      <a:gd name="connsiteX0" fmla="*/ 70354 w 75588"/>
                      <a:gd name="connsiteY0" fmla="*/ 9582 h 76653"/>
                      <a:gd name="connsiteX1" fmla="*/ 60506 w 75588"/>
                      <a:gd name="connsiteY1" fmla="*/ 34689 h 76653"/>
                      <a:gd name="connsiteX2" fmla="*/ 75589 w 75588"/>
                      <a:gd name="connsiteY2" fmla="*/ 56958 h 76653"/>
                      <a:gd name="connsiteX3" fmla="*/ 48707 w 75588"/>
                      <a:gd name="connsiteY3" fmla="*/ 55361 h 76653"/>
                      <a:gd name="connsiteX4" fmla="*/ 32116 w 75588"/>
                      <a:gd name="connsiteY4" fmla="*/ 76654 h 76653"/>
                      <a:gd name="connsiteX5" fmla="*/ 25374 w 75588"/>
                      <a:gd name="connsiteY5" fmla="*/ 50570 h 76653"/>
                      <a:gd name="connsiteX6" fmla="*/ 0 w 75588"/>
                      <a:gd name="connsiteY6" fmla="*/ 41432 h 76653"/>
                      <a:gd name="connsiteX7" fmla="*/ 22712 w 75588"/>
                      <a:gd name="connsiteY7" fmla="*/ 26882 h 76653"/>
                      <a:gd name="connsiteX8" fmla="*/ 23599 w 75588"/>
                      <a:gd name="connsiteY8" fmla="*/ 0 h 76653"/>
                      <a:gd name="connsiteX9" fmla="*/ 44448 w 75588"/>
                      <a:gd name="connsiteY9" fmla="*/ 17034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88" h="76653">
                        <a:moveTo>
                          <a:pt x="70354" y="9582"/>
                        </a:moveTo>
                        <a:lnTo>
                          <a:pt x="60506" y="34689"/>
                        </a:lnTo>
                        <a:lnTo>
                          <a:pt x="75589" y="56958"/>
                        </a:lnTo>
                        <a:lnTo>
                          <a:pt x="48707" y="55361"/>
                        </a:lnTo>
                        <a:lnTo>
                          <a:pt x="32116" y="76654"/>
                        </a:lnTo>
                        <a:lnTo>
                          <a:pt x="25374" y="50570"/>
                        </a:lnTo>
                        <a:lnTo>
                          <a:pt x="0" y="41432"/>
                        </a:lnTo>
                        <a:lnTo>
                          <a:pt x="22712" y="26882"/>
                        </a:lnTo>
                        <a:lnTo>
                          <a:pt x="23599" y="0"/>
                        </a:lnTo>
                        <a:lnTo>
                          <a:pt x="44448" y="17034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0" name="Freeform: Shape 1389">
                    <a:extLst>
                      <a:ext uri="{FF2B5EF4-FFF2-40B4-BE49-F238E27FC236}">
                        <a16:creationId xmlns:a16="http://schemas.microsoft.com/office/drawing/2014/main" id="{81289AEA-A4A1-4F7F-BE46-ECE7BEE7324E}"/>
                      </a:ext>
                    </a:extLst>
                  </p:cNvPr>
                  <p:cNvSpPr/>
                  <p:nvPr/>
                </p:nvSpPr>
                <p:spPr>
                  <a:xfrm>
                    <a:off x="3604494" y="2352214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670 h 76653"/>
                      <a:gd name="connsiteX1" fmla="*/ 60418 w 75500"/>
                      <a:gd name="connsiteY1" fmla="*/ 34689 h 76653"/>
                      <a:gd name="connsiteX2" fmla="*/ 75500 w 75500"/>
                      <a:gd name="connsiteY2" fmla="*/ 57046 h 76653"/>
                      <a:gd name="connsiteX3" fmla="*/ 48618 w 75500"/>
                      <a:gd name="connsiteY3" fmla="*/ 55450 h 76653"/>
                      <a:gd name="connsiteX4" fmla="*/ 32117 w 75500"/>
                      <a:gd name="connsiteY4" fmla="*/ 76653 h 76653"/>
                      <a:gd name="connsiteX5" fmla="*/ 25285 w 75500"/>
                      <a:gd name="connsiteY5" fmla="*/ 50570 h 76653"/>
                      <a:gd name="connsiteX6" fmla="*/ 0 w 75500"/>
                      <a:gd name="connsiteY6" fmla="*/ 41432 h 76653"/>
                      <a:gd name="connsiteX7" fmla="*/ 22712 w 75500"/>
                      <a:gd name="connsiteY7" fmla="*/ 26882 h 76653"/>
                      <a:gd name="connsiteX8" fmla="*/ 23599 w 75500"/>
                      <a:gd name="connsiteY8" fmla="*/ 0 h 76653"/>
                      <a:gd name="connsiteX9" fmla="*/ 44360 w 75500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670"/>
                        </a:moveTo>
                        <a:lnTo>
                          <a:pt x="60418" y="34689"/>
                        </a:lnTo>
                        <a:lnTo>
                          <a:pt x="75500" y="57046"/>
                        </a:lnTo>
                        <a:lnTo>
                          <a:pt x="48618" y="55450"/>
                        </a:lnTo>
                        <a:lnTo>
                          <a:pt x="32117" y="76653"/>
                        </a:lnTo>
                        <a:lnTo>
                          <a:pt x="25285" y="50570"/>
                        </a:lnTo>
                        <a:lnTo>
                          <a:pt x="0" y="41432"/>
                        </a:lnTo>
                        <a:lnTo>
                          <a:pt x="22712" y="26882"/>
                        </a:lnTo>
                        <a:lnTo>
                          <a:pt x="23599" y="0"/>
                        </a:lnTo>
                        <a:lnTo>
                          <a:pt x="44360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F0FEA1DD-1F48-4E28-93E7-7DCE9F144BA3}"/>
                      </a:ext>
                    </a:extLst>
                  </p:cNvPr>
                  <p:cNvSpPr/>
                  <p:nvPr/>
                </p:nvSpPr>
                <p:spPr>
                  <a:xfrm>
                    <a:off x="3712643" y="2269705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671 h 76653"/>
                      <a:gd name="connsiteX1" fmla="*/ 60418 w 75500"/>
                      <a:gd name="connsiteY1" fmla="*/ 34689 h 76653"/>
                      <a:gd name="connsiteX2" fmla="*/ 75500 w 75500"/>
                      <a:gd name="connsiteY2" fmla="*/ 57047 h 76653"/>
                      <a:gd name="connsiteX3" fmla="*/ 48618 w 75500"/>
                      <a:gd name="connsiteY3" fmla="*/ 55449 h 76653"/>
                      <a:gd name="connsiteX4" fmla="*/ 32116 w 75500"/>
                      <a:gd name="connsiteY4" fmla="*/ 76653 h 76653"/>
                      <a:gd name="connsiteX5" fmla="*/ 25285 w 75500"/>
                      <a:gd name="connsiteY5" fmla="*/ 50570 h 76653"/>
                      <a:gd name="connsiteX6" fmla="*/ 0 w 75500"/>
                      <a:gd name="connsiteY6" fmla="*/ 41432 h 76653"/>
                      <a:gd name="connsiteX7" fmla="*/ 22712 w 75500"/>
                      <a:gd name="connsiteY7" fmla="*/ 26882 h 76653"/>
                      <a:gd name="connsiteX8" fmla="*/ 23599 w 75500"/>
                      <a:gd name="connsiteY8" fmla="*/ 0 h 76653"/>
                      <a:gd name="connsiteX9" fmla="*/ 44448 w 75500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671"/>
                        </a:moveTo>
                        <a:lnTo>
                          <a:pt x="60418" y="34689"/>
                        </a:lnTo>
                        <a:lnTo>
                          <a:pt x="75500" y="57047"/>
                        </a:lnTo>
                        <a:lnTo>
                          <a:pt x="48618" y="55449"/>
                        </a:lnTo>
                        <a:lnTo>
                          <a:pt x="32116" y="76653"/>
                        </a:lnTo>
                        <a:lnTo>
                          <a:pt x="25285" y="50570"/>
                        </a:lnTo>
                        <a:lnTo>
                          <a:pt x="0" y="41432"/>
                        </a:lnTo>
                        <a:lnTo>
                          <a:pt x="22712" y="26882"/>
                        </a:lnTo>
                        <a:lnTo>
                          <a:pt x="23599" y="0"/>
                        </a:lnTo>
                        <a:lnTo>
                          <a:pt x="44448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34F1C18D-8156-4108-86F3-402F9B20FA8B}"/>
                      </a:ext>
                    </a:extLst>
                  </p:cNvPr>
                  <p:cNvSpPr/>
                  <p:nvPr/>
                </p:nvSpPr>
                <p:spPr>
                  <a:xfrm>
                    <a:off x="3871096" y="2349818"/>
                    <a:ext cx="75499" cy="76653"/>
                  </a:xfrm>
                  <a:custGeom>
                    <a:avLst/>
                    <a:gdLst>
                      <a:gd name="connsiteX0" fmla="*/ 70266 w 75499"/>
                      <a:gd name="connsiteY0" fmla="*/ 9582 h 76653"/>
                      <a:gd name="connsiteX1" fmla="*/ 60418 w 75499"/>
                      <a:gd name="connsiteY1" fmla="*/ 34689 h 76653"/>
                      <a:gd name="connsiteX2" fmla="*/ 75500 w 75499"/>
                      <a:gd name="connsiteY2" fmla="*/ 56958 h 76653"/>
                      <a:gd name="connsiteX3" fmla="*/ 48618 w 75499"/>
                      <a:gd name="connsiteY3" fmla="*/ 55361 h 76653"/>
                      <a:gd name="connsiteX4" fmla="*/ 32116 w 75499"/>
                      <a:gd name="connsiteY4" fmla="*/ 76654 h 76653"/>
                      <a:gd name="connsiteX5" fmla="*/ 25285 w 75499"/>
                      <a:gd name="connsiteY5" fmla="*/ 50570 h 76653"/>
                      <a:gd name="connsiteX6" fmla="*/ 0 w 75499"/>
                      <a:gd name="connsiteY6" fmla="*/ 41432 h 76653"/>
                      <a:gd name="connsiteX7" fmla="*/ 22623 w 75499"/>
                      <a:gd name="connsiteY7" fmla="*/ 26882 h 76653"/>
                      <a:gd name="connsiteX8" fmla="*/ 23599 w 75499"/>
                      <a:gd name="connsiteY8" fmla="*/ 0 h 76653"/>
                      <a:gd name="connsiteX9" fmla="*/ 44360 w 75499"/>
                      <a:gd name="connsiteY9" fmla="*/ 17034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499" h="76653">
                        <a:moveTo>
                          <a:pt x="70266" y="9582"/>
                        </a:moveTo>
                        <a:lnTo>
                          <a:pt x="60418" y="34689"/>
                        </a:lnTo>
                        <a:lnTo>
                          <a:pt x="75500" y="56958"/>
                        </a:lnTo>
                        <a:lnTo>
                          <a:pt x="48618" y="55361"/>
                        </a:lnTo>
                        <a:lnTo>
                          <a:pt x="32116" y="76654"/>
                        </a:lnTo>
                        <a:lnTo>
                          <a:pt x="25285" y="50570"/>
                        </a:lnTo>
                        <a:lnTo>
                          <a:pt x="0" y="41432"/>
                        </a:lnTo>
                        <a:lnTo>
                          <a:pt x="22623" y="26882"/>
                        </a:lnTo>
                        <a:lnTo>
                          <a:pt x="23599" y="0"/>
                        </a:lnTo>
                        <a:lnTo>
                          <a:pt x="44360" y="17034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38473CA1-8FB5-4249-83F7-A791FA841523}"/>
                      </a:ext>
                    </a:extLst>
                  </p:cNvPr>
                  <p:cNvSpPr/>
                  <p:nvPr/>
                </p:nvSpPr>
                <p:spPr>
                  <a:xfrm>
                    <a:off x="3937635" y="2290642"/>
                    <a:ext cx="75499" cy="76653"/>
                  </a:xfrm>
                  <a:custGeom>
                    <a:avLst/>
                    <a:gdLst>
                      <a:gd name="connsiteX0" fmla="*/ 70266 w 75499"/>
                      <a:gd name="connsiteY0" fmla="*/ 9582 h 76653"/>
                      <a:gd name="connsiteX1" fmla="*/ 60418 w 75499"/>
                      <a:gd name="connsiteY1" fmla="*/ 34689 h 76653"/>
                      <a:gd name="connsiteX2" fmla="*/ 75500 w 75499"/>
                      <a:gd name="connsiteY2" fmla="*/ 56958 h 76653"/>
                      <a:gd name="connsiteX3" fmla="*/ 48618 w 75499"/>
                      <a:gd name="connsiteY3" fmla="*/ 55361 h 76653"/>
                      <a:gd name="connsiteX4" fmla="*/ 32116 w 75499"/>
                      <a:gd name="connsiteY4" fmla="*/ 76653 h 76653"/>
                      <a:gd name="connsiteX5" fmla="*/ 25285 w 75499"/>
                      <a:gd name="connsiteY5" fmla="*/ 50570 h 76653"/>
                      <a:gd name="connsiteX6" fmla="*/ 0 w 75499"/>
                      <a:gd name="connsiteY6" fmla="*/ 41432 h 76653"/>
                      <a:gd name="connsiteX7" fmla="*/ 22712 w 75499"/>
                      <a:gd name="connsiteY7" fmla="*/ 26882 h 76653"/>
                      <a:gd name="connsiteX8" fmla="*/ 23599 w 75499"/>
                      <a:gd name="connsiteY8" fmla="*/ 0 h 76653"/>
                      <a:gd name="connsiteX9" fmla="*/ 44360 w 75499"/>
                      <a:gd name="connsiteY9" fmla="*/ 17034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499" h="76653">
                        <a:moveTo>
                          <a:pt x="70266" y="9582"/>
                        </a:moveTo>
                        <a:lnTo>
                          <a:pt x="60418" y="34689"/>
                        </a:lnTo>
                        <a:lnTo>
                          <a:pt x="75500" y="56958"/>
                        </a:lnTo>
                        <a:lnTo>
                          <a:pt x="48618" y="55361"/>
                        </a:lnTo>
                        <a:lnTo>
                          <a:pt x="32116" y="76653"/>
                        </a:lnTo>
                        <a:lnTo>
                          <a:pt x="25285" y="50570"/>
                        </a:lnTo>
                        <a:lnTo>
                          <a:pt x="0" y="41432"/>
                        </a:lnTo>
                        <a:lnTo>
                          <a:pt x="22712" y="26882"/>
                        </a:lnTo>
                        <a:lnTo>
                          <a:pt x="23599" y="0"/>
                        </a:lnTo>
                        <a:lnTo>
                          <a:pt x="44360" y="17034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B8B99315-D504-41EE-9F22-BEC23FF540E9}"/>
                      </a:ext>
                    </a:extLst>
                  </p:cNvPr>
                  <p:cNvSpPr/>
                  <p:nvPr/>
                </p:nvSpPr>
                <p:spPr>
                  <a:xfrm>
                    <a:off x="4092716" y="2338728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671 h 76653"/>
                      <a:gd name="connsiteX1" fmla="*/ 60418 w 75500"/>
                      <a:gd name="connsiteY1" fmla="*/ 34689 h 76653"/>
                      <a:gd name="connsiteX2" fmla="*/ 75500 w 75500"/>
                      <a:gd name="connsiteY2" fmla="*/ 57047 h 76653"/>
                      <a:gd name="connsiteX3" fmla="*/ 48618 w 75500"/>
                      <a:gd name="connsiteY3" fmla="*/ 55450 h 76653"/>
                      <a:gd name="connsiteX4" fmla="*/ 32117 w 75500"/>
                      <a:gd name="connsiteY4" fmla="*/ 76654 h 76653"/>
                      <a:gd name="connsiteX5" fmla="*/ 25285 w 75500"/>
                      <a:gd name="connsiteY5" fmla="*/ 50570 h 76653"/>
                      <a:gd name="connsiteX6" fmla="*/ 0 w 75500"/>
                      <a:gd name="connsiteY6" fmla="*/ 41432 h 76653"/>
                      <a:gd name="connsiteX7" fmla="*/ 22624 w 75500"/>
                      <a:gd name="connsiteY7" fmla="*/ 26882 h 76653"/>
                      <a:gd name="connsiteX8" fmla="*/ 23599 w 75500"/>
                      <a:gd name="connsiteY8" fmla="*/ 0 h 76653"/>
                      <a:gd name="connsiteX9" fmla="*/ 44360 w 75500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671"/>
                        </a:moveTo>
                        <a:lnTo>
                          <a:pt x="60418" y="34689"/>
                        </a:lnTo>
                        <a:lnTo>
                          <a:pt x="75500" y="57047"/>
                        </a:lnTo>
                        <a:lnTo>
                          <a:pt x="48618" y="55450"/>
                        </a:lnTo>
                        <a:lnTo>
                          <a:pt x="32117" y="76654"/>
                        </a:lnTo>
                        <a:lnTo>
                          <a:pt x="25285" y="50570"/>
                        </a:lnTo>
                        <a:lnTo>
                          <a:pt x="0" y="41432"/>
                        </a:lnTo>
                        <a:lnTo>
                          <a:pt x="22624" y="26882"/>
                        </a:lnTo>
                        <a:lnTo>
                          <a:pt x="23599" y="0"/>
                        </a:lnTo>
                        <a:lnTo>
                          <a:pt x="44360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5" name="Freeform: Shape 1394">
                    <a:extLst>
                      <a:ext uri="{FF2B5EF4-FFF2-40B4-BE49-F238E27FC236}">
                        <a16:creationId xmlns:a16="http://schemas.microsoft.com/office/drawing/2014/main" id="{2D96DF60-C8C9-4848-A9C1-7C912B1B8B11}"/>
                      </a:ext>
                    </a:extLst>
                  </p:cNvPr>
                  <p:cNvSpPr/>
                  <p:nvPr/>
                </p:nvSpPr>
                <p:spPr>
                  <a:xfrm>
                    <a:off x="4221005" y="2283900"/>
                    <a:ext cx="75499" cy="76653"/>
                  </a:xfrm>
                  <a:custGeom>
                    <a:avLst/>
                    <a:gdLst>
                      <a:gd name="connsiteX0" fmla="*/ 70266 w 75499"/>
                      <a:gd name="connsiteY0" fmla="*/ 9670 h 76653"/>
                      <a:gd name="connsiteX1" fmla="*/ 60418 w 75499"/>
                      <a:gd name="connsiteY1" fmla="*/ 34778 h 76653"/>
                      <a:gd name="connsiteX2" fmla="*/ 75500 w 75499"/>
                      <a:gd name="connsiteY2" fmla="*/ 57046 h 76653"/>
                      <a:gd name="connsiteX3" fmla="*/ 48618 w 75499"/>
                      <a:gd name="connsiteY3" fmla="*/ 55450 h 76653"/>
                      <a:gd name="connsiteX4" fmla="*/ 32116 w 75499"/>
                      <a:gd name="connsiteY4" fmla="*/ 76654 h 76653"/>
                      <a:gd name="connsiteX5" fmla="*/ 25285 w 75499"/>
                      <a:gd name="connsiteY5" fmla="*/ 50659 h 76653"/>
                      <a:gd name="connsiteX6" fmla="*/ 0 w 75499"/>
                      <a:gd name="connsiteY6" fmla="*/ 41432 h 76653"/>
                      <a:gd name="connsiteX7" fmla="*/ 22712 w 75499"/>
                      <a:gd name="connsiteY7" fmla="*/ 26971 h 76653"/>
                      <a:gd name="connsiteX8" fmla="*/ 23599 w 75499"/>
                      <a:gd name="connsiteY8" fmla="*/ 0 h 76653"/>
                      <a:gd name="connsiteX9" fmla="*/ 44448 w 75499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499" h="76653">
                        <a:moveTo>
                          <a:pt x="70266" y="9670"/>
                        </a:moveTo>
                        <a:lnTo>
                          <a:pt x="60418" y="34778"/>
                        </a:lnTo>
                        <a:lnTo>
                          <a:pt x="75500" y="57046"/>
                        </a:lnTo>
                        <a:lnTo>
                          <a:pt x="48618" y="55450"/>
                        </a:lnTo>
                        <a:lnTo>
                          <a:pt x="32116" y="76654"/>
                        </a:lnTo>
                        <a:lnTo>
                          <a:pt x="25285" y="50659"/>
                        </a:lnTo>
                        <a:lnTo>
                          <a:pt x="0" y="41432"/>
                        </a:lnTo>
                        <a:lnTo>
                          <a:pt x="22712" y="26971"/>
                        </a:lnTo>
                        <a:lnTo>
                          <a:pt x="23599" y="0"/>
                        </a:lnTo>
                        <a:lnTo>
                          <a:pt x="44448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6" name="Freeform: Shape 1395">
                    <a:extLst>
                      <a:ext uri="{FF2B5EF4-FFF2-40B4-BE49-F238E27FC236}">
                        <a16:creationId xmlns:a16="http://schemas.microsoft.com/office/drawing/2014/main" id="{261803A2-0A23-40BF-947C-7B15833B2B7B}"/>
                      </a:ext>
                    </a:extLst>
                  </p:cNvPr>
                  <p:cNvSpPr/>
                  <p:nvPr/>
                </p:nvSpPr>
                <p:spPr>
                  <a:xfrm>
                    <a:off x="4290560" y="2339438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670 h 76653"/>
                      <a:gd name="connsiteX1" fmla="*/ 60418 w 75500"/>
                      <a:gd name="connsiteY1" fmla="*/ 34689 h 76653"/>
                      <a:gd name="connsiteX2" fmla="*/ 75500 w 75500"/>
                      <a:gd name="connsiteY2" fmla="*/ 57046 h 76653"/>
                      <a:gd name="connsiteX3" fmla="*/ 48618 w 75500"/>
                      <a:gd name="connsiteY3" fmla="*/ 55450 h 76653"/>
                      <a:gd name="connsiteX4" fmla="*/ 32028 w 75500"/>
                      <a:gd name="connsiteY4" fmla="*/ 76653 h 76653"/>
                      <a:gd name="connsiteX5" fmla="*/ 25285 w 75500"/>
                      <a:gd name="connsiteY5" fmla="*/ 50570 h 76653"/>
                      <a:gd name="connsiteX6" fmla="*/ 0 w 75500"/>
                      <a:gd name="connsiteY6" fmla="*/ 41432 h 76653"/>
                      <a:gd name="connsiteX7" fmla="*/ 22623 w 75500"/>
                      <a:gd name="connsiteY7" fmla="*/ 26882 h 76653"/>
                      <a:gd name="connsiteX8" fmla="*/ 23599 w 75500"/>
                      <a:gd name="connsiteY8" fmla="*/ 0 h 76653"/>
                      <a:gd name="connsiteX9" fmla="*/ 44360 w 75500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670"/>
                        </a:moveTo>
                        <a:lnTo>
                          <a:pt x="60418" y="34689"/>
                        </a:lnTo>
                        <a:lnTo>
                          <a:pt x="75500" y="57046"/>
                        </a:lnTo>
                        <a:lnTo>
                          <a:pt x="48618" y="55450"/>
                        </a:lnTo>
                        <a:lnTo>
                          <a:pt x="32028" y="76653"/>
                        </a:lnTo>
                        <a:lnTo>
                          <a:pt x="25285" y="50570"/>
                        </a:lnTo>
                        <a:lnTo>
                          <a:pt x="0" y="41432"/>
                        </a:lnTo>
                        <a:lnTo>
                          <a:pt x="22623" y="26882"/>
                        </a:lnTo>
                        <a:lnTo>
                          <a:pt x="23599" y="0"/>
                        </a:lnTo>
                        <a:lnTo>
                          <a:pt x="44360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7" name="Freeform: Shape 1396">
                    <a:extLst>
                      <a:ext uri="{FF2B5EF4-FFF2-40B4-BE49-F238E27FC236}">
                        <a16:creationId xmlns:a16="http://schemas.microsoft.com/office/drawing/2014/main" id="{07253D2F-FD9A-41D7-9C4E-20C97B59AFAC}"/>
                      </a:ext>
                    </a:extLst>
                  </p:cNvPr>
                  <p:cNvSpPr/>
                  <p:nvPr/>
                </p:nvSpPr>
                <p:spPr>
                  <a:xfrm>
                    <a:off x="4508277" y="2264648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671 h 76653"/>
                      <a:gd name="connsiteX1" fmla="*/ 60418 w 75500"/>
                      <a:gd name="connsiteY1" fmla="*/ 34778 h 76653"/>
                      <a:gd name="connsiteX2" fmla="*/ 75500 w 75500"/>
                      <a:gd name="connsiteY2" fmla="*/ 57047 h 76653"/>
                      <a:gd name="connsiteX3" fmla="*/ 48619 w 75500"/>
                      <a:gd name="connsiteY3" fmla="*/ 55450 h 76653"/>
                      <a:gd name="connsiteX4" fmla="*/ 32116 w 75500"/>
                      <a:gd name="connsiteY4" fmla="*/ 76653 h 76653"/>
                      <a:gd name="connsiteX5" fmla="*/ 25285 w 75500"/>
                      <a:gd name="connsiteY5" fmla="*/ 50659 h 76653"/>
                      <a:gd name="connsiteX6" fmla="*/ 0 w 75500"/>
                      <a:gd name="connsiteY6" fmla="*/ 41432 h 76653"/>
                      <a:gd name="connsiteX7" fmla="*/ 22712 w 75500"/>
                      <a:gd name="connsiteY7" fmla="*/ 26971 h 76653"/>
                      <a:gd name="connsiteX8" fmla="*/ 23600 w 75500"/>
                      <a:gd name="connsiteY8" fmla="*/ 0 h 76653"/>
                      <a:gd name="connsiteX9" fmla="*/ 44360 w 75500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671"/>
                        </a:moveTo>
                        <a:lnTo>
                          <a:pt x="60418" y="34778"/>
                        </a:lnTo>
                        <a:lnTo>
                          <a:pt x="75500" y="57047"/>
                        </a:lnTo>
                        <a:lnTo>
                          <a:pt x="48619" y="55450"/>
                        </a:lnTo>
                        <a:lnTo>
                          <a:pt x="32116" y="76653"/>
                        </a:lnTo>
                        <a:lnTo>
                          <a:pt x="25285" y="50659"/>
                        </a:lnTo>
                        <a:lnTo>
                          <a:pt x="0" y="41432"/>
                        </a:lnTo>
                        <a:lnTo>
                          <a:pt x="22712" y="26971"/>
                        </a:lnTo>
                        <a:lnTo>
                          <a:pt x="23600" y="0"/>
                        </a:lnTo>
                        <a:lnTo>
                          <a:pt x="44360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8" name="Freeform: Shape 1397">
                    <a:extLst>
                      <a:ext uri="{FF2B5EF4-FFF2-40B4-BE49-F238E27FC236}">
                        <a16:creationId xmlns:a16="http://schemas.microsoft.com/office/drawing/2014/main" id="{79A4E451-B5E4-47A2-A754-EF0BE8BB2A3B}"/>
                      </a:ext>
                    </a:extLst>
                  </p:cNvPr>
                  <p:cNvSpPr/>
                  <p:nvPr/>
                </p:nvSpPr>
                <p:spPr>
                  <a:xfrm>
                    <a:off x="4638784" y="2342898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582 h 76653"/>
                      <a:gd name="connsiteX1" fmla="*/ 60418 w 75500"/>
                      <a:gd name="connsiteY1" fmla="*/ 34689 h 76653"/>
                      <a:gd name="connsiteX2" fmla="*/ 75500 w 75500"/>
                      <a:gd name="connsiteY2" fmla="*/ 56958 h 76653"/>
                      <a:gd name="connsiteX3" fmla="*/ 48618 w 75500"/>
                      <a:gd name="connsiteY3" fmla="*/ 55361 h 76653"/>
                      <a:gd name="connsiteX4" fmla="*/ 32116 w 75500"/>
                      <a:gd name="connsiteY4" fmla="*/ 76654 h 76653"/>
                      <a:gd name="connsiteX5" fmla="*/ 25285 w 75500"/>
                      <a:gd name="connsiteY5" fmla="*/ 50570 h 76653"/>
                      <a:gd name="connsiteX6" fmla="*/ 0 w 75500"/>
                      <a:gd name="connsiteY6" fmla="*/ 41343 h 76653"/>
                      <a:gd name="connsiteX7" fmla="*/ 22712 w 75500"/>
                      <a:gd name="connsiteY7" fmla="*/ 26882 h 76653"/>
                      <a:gd name="connsiteX8" fmla="*/ 23599 w 75500"/>
                      <a:gd name="connsiteY8" fmla="*/ 0 h 76653"/>
                      <a:gd name="connsiteX9" fmla="*/ 44448 w 75500"/>
                      <a:gd name="connsiteY9" fmla="*/ 17034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582"/>
                        </a:moveTo>
                        <a:lnTo>
                          <a:pt x="60418" y="34689"/>
                        </a:lnTo>
                        <a:lnTo>
                          <a:pt x="75500" y="56958"/>
                        </a:lnTo>
                        <a:lnTo>
                          <a:pt x="48618" y="55361"/>
                        </a:lnTo>
                        <a:lnTo>
                          <a:pt x="32116" y="76654"/>
                        </a:lnTo>
                        <a:lnTo>
                          <a:pt x="25285" y="50570"/>
                        </a:lnTo>
                        <a:lnTo>
                          <a:pt x="0" y="41343"/>
                        </a:lnTo>
                        <a:lnTo>
                          <a:pt x="22712" y="26882"/>
                        </a:lnTo>
                        <a:lnTo>
                          <a:pt x="23599" y="0"/>
                        </a:lnTo>
                        <a:lnTo>
                          <a:pt x="44448" y="17034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99" name="Freeform: Shape 1398">
                    <a:extLst>
                      <a:ext uri="{FF2B5EF4-FFF2-40B4-BE49-F238E27FC236}">
                        <a16:creationId xmlns:a16="http://schemas.microsoft.com/office/drawing/2014/main" id="{8F962E91-1183-4BAE-86CC-F6534BCB03AD}"/>
                      </a:ext>
                    </a:extLst>
                  </p:cNvPr>
                  <p:cNvSpPr/>
                  <p:nvPr/>
                </p:nvSpPr>
                <p:spPr>
                  <a:xfrm>
                    <a:off x="4839289" y="2278310"/>
                    <a:ext cx="75589" cy="76742"/>
                  </a:xfrm>
                  <a:custGeom>
                    <a:avLst/>
                    <a:gdLst>
                      <a:gd name="connsiteX0" fmla="*/ 70266 w 75589"/>
                      <a:gd name="connsiteY0" fmla="*/ 9671 h 76742"/>
                      <a:gd name="connsiteX1" fmla="*/ 60507 w 75589"/>
                      <a:gd name="connsiteY1" fmla="*/ 34778 h 76742"/>
                      <a:gd name="connsiteX2" fmla="*/ 75589 w 75589"/>
                      <a:gd name="connsiteY2" fmla="*/ 57047 h 76742"/>
                      <a:gd name="connsiteX3" fmla="*/ 48707 w 75589"/>
                      <a:gd name="connsiteY3" fmla="*/ 55450 h 76742"/>
                      <a:gd name="connsiteX4" fmla="*/ 32116 w 75589"/>
                      <a:gd name="connsiteY4" fmla="*/ 76742 h 76742"/>
                      <a:gd name="connsiteX5" fmla="*/ 25374 w 75589"/>
                      <a:gd name="connsiteY5" fmla="*/ 50659 h 76742"/>
                      <a:gd name="connsiteX6" fmla="*/ 0 w 75589"/>
                      <a:gd name="connsiteY6" fmla="*/ 41432 h 76742"/>
                      <a:gd name="connsiteX7" fmla="*/ 22712 w 75589"/>
                      <a:gd name="connsiteY7" fmla="*/ 26971 h 76742"/>
                      <a:gd name="connsiteX8" fmla="*/ 23600 w 75589"/>
                      <a:gd name="connsiteY8" fmla="*/ 0 h 76742"/>
                      <a:gd name="connsiteX9" fmla="*/ 44448 w 75589"/>
                      <a:gd name="connsiteY9" fmla="*/ 17123 h 7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89" h="76742">
                        <a:moveTo>
                          <a:pt x="70266" y="9671"/>
                        </a:moveTo>
                        <a:lnTo>
                          <a:pt x="60507" y="34778"/>
                        </a:lnTo>
                        <a:lnTo>
                          <a:pt x="75589" y="57047"/>
                        </a:lnTo>
                        <a:lnTo>
                          <a:pt x="48707" y="55450"/>
                        </a:lnTo>
                        <a:lnTo>
                          <a:pt x="32116" y="76742"/>
                        </a:lnTo>
                        <a:lnTo>
                          <a:pt x="25374" y="50659"/>
                        </a:lnTo>
                        <a:lnTo>
                          <a:pt x="0" y="41432"/>
                        </a:lnTo>
                        <a:lnTo>
                          <a:pt x="22712" y="26971"/>
                        </a:lnTo>
                        <a:lnTo>
                          <a:pt x="23600" y="0"/>
                        </a:lnTo>
                        <a:lnTo>
                          <a:pt x="44448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00" name="Freeform: Shape 1399">
                    <a:extLst>
                      <a:ext uri="{FF2B5EF4-FFF2-40B4-BE49-F238E27FC236}">
                        <a16:creationId xmlns:a16="http://schemas.microsoft.com/office/drawing/2014/main" id="{B94BEBB6-7A2E-4BDE-A1B6-D5C6D885F3C5}"/>
                      </a:ext>
                    </a:extLst>
                  </p:cNvPr>
                  <p:cNvSpPr/>
                  <p:nvPr/>
                </p:nvSpPr>
                <p:spPr>
                  <a:xfrm>
                    <a:off x="4757135" y="2329590"/>
                    <a:ext cx="75500" cy="76653"/>
                  </a:xfrm>
                  <a:custGeom>
                    <a:avLst/>
                    <a:gdLst>
                      <a:gd name="connsiteX0" fmla="*/ 70266 w 75500"/>
                      <a:gd name="connsiteY0" fmla="*/ 9671 h 76653"/>
                      <a:gd name="connsiteX1" fmla="*/ 60418 w 75500"/>
                      <a:gd name="connsiteY1" fmla="*/ 34778 h 76653"/>
                      <a:gd name="connsiteX2" fmla="*/ 75500 w 75500"/>
                      <a:gd name="connsiteY2" fmla="*/ 57047 h 76653"/>
                      <a:gd name="connsiteX3" fmla="*/ 48619 w 75500"/>
                      <a:gd name="connsiteY3" fmla="*/ 55450 h 76653"/>
                      <a:gd name="connsiteX4" fmla="*/ 32117 w 75500"/>
                      <a:gd name="connsiteY4" fmla="*/ 76654 h 76653"/>
                      <a:gd name="connsiteX5" fmla="*/ 25285 w 75500"/>
                      <a:gd name="connsiteY5" fmla="*/ 50659 h 76653"/>
                      <a:gd name="connsiteX6" fmla="*/ 0 w 75500"/>
                      <a:gd name="connsiteY6" fmla="*/ 41432 h 76653"/>
                      <a:gd name="connsiteX7" fmla="*/ 22713 w 75500"/>
                      <a:gd name="connsiteY7" fmla="*/ 26971 h 76653"/>
                      <a:gd name="connsiteX8" fmla="*/ 23600 w 75500"/>
                      <a:gd name="connsiteY8" fmla="*/ 0 h 76653"/>
                      <a:gd name="connsiteX9" fmla="*/ 44360 w 75500"/>
                      <a:gd name="connsiteY9" fmla="*/ 17123 h 7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500" h="76653">
                        <a:moveTo>
                          <a:pt x="70266" y="9671"/>
                        </a:moveTo>
                        <a:lnTo>
                          <a:pt x="60418" y="34778"/>
                        </a:lnTo>
                        <a:lnTo>
                          <a:pt x="75500" y="57047"/>
                        </a:lnTo>
                        <a:lnTo>
                          <a:pt x="48619" y="55450"/>
                        </a:lnTo>
                        <a:lnTo>
                          <a:pt x="32117" y="76654"/>
                        </a:lnTo>
                        <a:lnTo>
                          <a:pt x="25285" y="50659"/>
                        </a:lnTo>
                        <a:lnTo>
                          <a:pt x="0" y="41432"/>
                        </a:lnTo>
                        <a:lnTo>
                          <a:pt x="22713" y="26971"/>
                        </a:lnTo>
                        <a:lnTo>
                          <a:pt x="23600" y="0"/>
                        </a:lnTo>
                        <a:lnTo>
                          <a:pt x="44360" y="17123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329" name="Graphic 1">
              <a:extLst>
                <a:ext uri="{FF2B5EF4-FFF2-40B4-BE49-F238E27FC236}">
                  <a16:creationId xmlns:a16="http://schemas.microsoft.com/office/drawing/2014/main" id="{46C88241-271C-4689-86C4-4DBA3A64932C}"/>
                </a:ext>
              </a:extLst>
            </p:cNvPr>
            <p:cNvGrpSpPr/>
            <p:nvPr/>
          </p:nvGrpSpPr>
          <p:grpSpPr>
            <a:xfrm>
              <a:off x="-86671" y="18"/>
              <a:ext cx="4306764" cy="6858556"/>
              <a:chOff x="-86671" y="18"/>
              <a:chExt cx="4306764" cy="6858556"/>
            </a:xfrm>
            <a:solidFill>
              <a:schemeClr val="accent1"/>
            </a:solidFill>
          </p:grpSpPr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329B4817-1D21-45D7-9C22-6DBA9CEC8731}"/>
                  </a:ext>
                </a:extLst>
              </p:cNvPr>
              <p:cNvSpPr/>
              <p:nvPr/>
            </p:nvSpPr>
            <p:spPr>
              <a:xfrm>
                <a:off x="3100175" y="224808"/>
                <a:ext cx="820523" cy="1077609"/>
              </a:xfrm>
              <a:custGeom>
                <a:avLst/>
                <a:gdLst>
                  <a:gd name="connsiteX0" fmla="*/ 257768 w 820523"/>
                  <a:gd name="connsiteY0" fmla="*/ 921267 h 1077609"/>
                  <a:gd name="connsiteX1" fmla="*/ 533596 w 820523"/>
                  <a:gd name="connsiteY1" fmla="*/ 1077591 h 1077609"/>
                  <a:gd name="connsiteX2" fmla="*/ 820426 w 820523"/>
                  <a:gd name="connsiteY2" fmla="*/ 881166 h 1077609"/>
                  <a:gd name="connsiteX3" fmla="*/ 681580 w 820523"/>
                  <a:gd name="connsiteY3" fmla="*/ 627961 h 1077609"/>
                  <a:gd name="connsiteX4" fmla="*/ 613710 w 820523"/>
                  <a:gd name="connsiteY4" fmla="*/ 468710 h 1077609"/>
                  <a:gd name="connsiteX5" fmla="*/ 403357 w 820523"/>
                  <a:gd name="connsiteY5" fmla="*/ 248864 h 1077609"/>
                  <a:gd name="connsiteX6" fmla="*/ 421721 w 820523"/>
                  <a:gd name="connsiteY6" fmla="*/ 87927 h 1077609"/>
                  <a:gd name="connsiteX7" fmla="*/ 52117 w 820523"/>
                  <a:gd name="connsiteY7" fmla="*/ 123148 h 1077609"/>
                  <a:gd name="connsiteX8" fmla="*/ 3410 w 820523"/>
                  <a:gd name="connsiteY8" fmla="*/ 337317 h 1077609"/>
                  <a:gd name="connsiteX9" fmla="*/ 168605 w 820523"/>
                  <a:gd name="connsiteY9" fmla="*/ 570915 h 1077609"/>
                  <a:gd name="connsiteX10" fmla="*/ 257768 w 820523"/>
                  <a:gd name="connsiteY10" fmla="*/ 921267 h 1077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20523" h="1077609">
                    <a:moveTo>
                      <a:pt x="257768" y="921267"/>
                    </a:moveTo>
                    <a:cubicBezTo>
                      <a:pt x="293966" y="955247"/>
                      <a:pt x="386411" y="1079365"/>
                      <a:pt x="533596" y="1077591"/>
                    </a:cubicBezTo>
                    <a:cubicBezTo>
                      <a:pt x="671200" y="1075905"/>
                      <a:pt x="809336" y="1034118"/>
                      <a:pt x="820426" y="881166"/>
                    </a:cubicBezTo>
                    <a:cubicBezTo>
                      <a:pt x="824596" y="822789"/>
                      <a:pt x="694267" y="648988"/>
                      <a:pt x="681580" y="627961"/>
                    </a:cubicBezTo>
                    <a:cubicBezTo>
                      <a:pt x="629768" y="541903"/>
                      <a:pt x="679096" y="540129"/>
                      <a:pt x="613710" y="468710"/>
                    </a:cubicBezTo>
                    <a:cubicBezTo>
                      <a:pt x="548324" y="397291"/>
                      <a:pt x="454459" y="333058"/>
                      <a:pt x="403357" y="248864"/>
                    </a:cubicBezTo>
                    <a:cubicBezTo>
                      <a:pt x="387121" y="171057"/>
                      <a:pt x="499173" y="178687"/>
                      <a:pt x="421721" y="87927"/>
                    </a:cubicBezTo>
                    <a:cubicBezTo>
                      <a:pt x="344181" y="-2833"/>
                      <a:pt x="97896" y="-66800"/>
                      <a:pt x="52117" y="123148"/>
                    </a:cubicBezTo>
                    <a:cubicBezTo>
                      <a:pt x="20710" y="212489"/>
                      <a:pt x="-10519" y="224377"/>
                      <a:pt x="3410" y="337317"/>
                    </a:cubicBezTo>
                    <a:cubicBezTo>
                      <a:pt x="17339" y="450256"/>
                      <a:pt x="60811" y="554413"/>
                      <a:pt x="168605" y="570915"/>
                    </a:cubicBezTo>
                    <a:cubicBezTo>
                      <a:pt x="168605" y="570826"/>
                      <a:pt x="202319" y="869100"/>
                      <a:pt x="257768" y="921267"/>
                    </a:cubicBezTo>
                    <a:close/>
                  </a:path>
                </a:pathLst>
              </a:custGeom>
              <a:solidFill>
                <a:srgbClr val="383938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331" name="Graphic 1">
                <a:extLst>
                  <a:ext uri="{FF2B5EF4-FFF2-40B4-BE49-F238E27FC236}">
                    <a16:creationId xmlns:a16="http://schemas.microsoft.com/office/drawing/2014/main" id="{7D5CE3C0-A245-4010-BE55-DB8D3505B5DB}"/>
                  </a:ext>
                </a:extLst>
              </p:cNvPr>
              <p:cNvGrpSpPr/>
              <p:nvPr/>
            </p:nvGrpSpPr>
            <p:grpSpPr>
              <a:xfrm>
                <a:off x="3177558" y="300241"/>
                <a:ext cx="438551" cy="640937"/>
                <a:chOff x="3177558" y="300241"/>
                <a:chExt cx="438551" cy="640937"/>
              </a:xfrm>
              <a:solidFill>
                <a:srgbClr val="FDD2B4"/>
              </a:solidFill>
            </p:grpSpPr>
            <p:sp>
              <p:nvSpPr>
                <p:cNvPr id="1382" name="Freeform: Shape 1381">
                  <a:extLst>
                    <a:ext uri="{FF2B5EF4-FFF2-40B4-BE49-F238E27FC236}">
                      <a16:creationId xmlns:a16="http://schemas.microsoft.com/office/drawing/2014/main" id="{FF5B7BA4-54BB-42C1-9CBC-C1C18CBA5EF1}"/>
                    </a:ext>
                  </a:extLst>
                </p:cNvPr>
                <p:cNvSpPr/>
                <p:nvPr/>
              </p:nvSpPr>
              <p:spPr>
                <a:xfrm>
                  <a:off x="3255739" y="300241"/>
                  <a:ext cx="360370" cy="640937"/>
                </a:xfrm>
                <a:custGeom>
                  <a:avLst/>
                  <a:gdLst>
                    <a:gd name="connsiteX0" fmla="*/ 16324 w 360370"/>
                    <a:gd name="connsiteY0" fmla="*/ 18438 h 640937"/>
                    <a:gd name="connsiteX1" fmla="*/ 18542 w 360370"/>
                    <a:gd name="connsiteY1" fmla="*/ 230300 h 640937"/>
                    <a:gd name="connsiteX2" fmla="*/ 120126 w 360370"/>
                    <a:gd name="connsiteY2" fmla="*/ 630247 h 640937"/>
                    <a:gd name="connsiteX3" fmla="*/ 263496 w 360370"/>
                    <a:gd name="connsiteY3" fmla="*/ 584734 h 640937"/>
                    <a:gd name="connsiteX4" fmla="*/ 360111 w 360370"/>
                    <a:gd name="connsiteY4" fmla="*/ 336053 h 640937"/>
                    <a:gd name="connsiteX5" fmla="*/ 230670 w 360370"/>
                    <a:gd name="connsiteY5" fmla="*/ 21987 h 640937"/>
                    <a:gd name="connsiteX6" fmla="*/ 16324 w 360370"/>
                    <a:gd name="connsiteY6" fmla="*/ 18438 h 640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0370" h="640937">
                      <a:moveTo>
                        <a:pt x="16324" y="18438"/>
                      </a:moveTo>
                      <a:cubicBezTo>
                        <a:pt x="-17567" y="80631"/>
                        <a:pt x="10557" y="159680"/>
                        <a:pt x="18542" y="230300"/>
                      </a:cubicBezTo>
                      <a:cubicBezTo>
                        <a:pt x="26527" y="300921"/>
                        <a:pt x="55449" y="601413"/>
                        <a:pt x="120126" y="630247"/>
                      </a:cubicBezTo>
                      <a:cubicBezTo>
                        <a:pt x="184802" y="659080"/>
                        <a:pt x="234573" y="624746"/>
                        <a:pt x="263496" y="584734"/>
                      </a:cubicBezTo>
                      <a:cubicBezTo>
                        <a:pt x="292418" y="544633"/>
                        <a:pt x="365257" y="391769"/>
                        <a:pt x="360111" y="336053"/>
                      </a:cubicBezTo>
                      <a:cubicBezTo>
                        <a:pt x="346005" y="183101"/>
                        <a:pt x="293305" y="55878"/>
                        <a:pt x="230670" y="21987"/>
                      </a:cubicBezTo>
                      <a:cubicBezTo>
                        <a:pt x="168123" y="-11904"/>
                        <a:pt x="82863" y="-1346"/>
                        <a:pt x="16324" y="18438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3" name="Freeform: Shape 1382">
                  <a:extLst>
                    <a:ext uri="{FF2B5EF4-FFF2-40B4-BE49-F238E27FC236}">
                      <a16:creationId xmlns:a16="http://schemas.microsoft.com/office/drawing/2014/main" id="{9A1298B9-0E8D-4082-AABA-E7AD9A11B9A2}"/>
                    </a:ext>
                  </a:extLst>
                </p:cNvPr>
                <p:cNvSpPr/>
                <p:nvPr/>
              </p:nvSpPr>
              <p:spPr>
                <a:xfrm>
                  <a:off x="3177558" y="614647"/>
                  <a:ext cx="100449" cy="137705"/>
                </a:xfrm>
                <a:custGeom>
                  <a:avLst/>
                  <a:gdLst>
                    <a:gd name="connsiteX0" fmla="*/ 85722 w 100449"/>
                    <a:gd name="connsiteY0" fmla="*/ 0 h 137705"/>
                    <a:gd name="connsiteX1" fmla="*/ 100449 w 100449"/>
                    <a:gd name="connsiteY1" fmla="*/ 135652 h 137705"/>
                    <a:gd name="connsiteX2" fmla="*/ 1882 w 100449"/>
                    <a:gd name="connsiteY2" fmla="*/ 87388 h 137705"/>
                    <a:gd name="connsiteX3" fmla="*/ 85722 w 100449"/>
                    <a:gd name="connsiteY3" fmla="*/ 0 h 137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449" h="137705">
                      <a:moveTo>
                        <a:pt x="85722" y="0"/>
                      </a:moveTo>
                      <a:cubicBezTo>
                        <a:pt x="91666" y="44803"/>
                        <a:pt x="97699" y="89784"/>
                        <a:pt x="100449" y="135652"/>
                      </a:cubicBezTo>
                      <a:cubicBezTo>
                        <a:pt x="58307" y="141419"/>
                        <a:pt x="13682" y="137870"/>
                        <a:pt x="1882" y="87388"/>
                      </a:cubicBezTo>
                      <a:cubicBezTo>
                        <a:pt x="-10007" y="36907"/>
                        <a:pt x="36394" y="2928"/>
                        <a:pt x="85722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CDD83CA7-CE2F-4485-B68A-3A7556943F94}"/>
                  </a:ext>
                </a:extLst>
              </p:cNvPr>
              <p:cNvSpPr/>
              <p:nvPr/>
            </p:nvSpPr>
            <p:spPr>
              <a:xfrm>
                <a:off x="3566844" y="517529"/>
                <a:ext cx="217450" cy="235500"/>
              </a:xfrm>
              <a:custGeom>
                <a:avLst/>
                <a:gdLst>
                  <a:gd name="connsiteX0" fmla="*/ 27004 w 217450"/>
                  <a:gd name="connsiteY0" fmla="*/ 148 h 235500"/>
                  <a:gd name="connsiteX1" fmla="*/ 90083 w 217450"/>
                  <a:gd name="connsiteY1" fmla="*/ 91440 h 235500"/>
                  <a:gd name="connsiteX2" fmla="*/ 214024 w 217450"/>
                  <a:gd name="connsiteY2" fmla="*/ 194088 h 235500"/>
                  <a:gd name="connsiteX3" fmla="*/ 86978 w 217450"/>
                  <a:gd name="connsiteY3" fmla="*/ 234722 h 235500"/>
                  <a:gd name="connsiteX4" fmla="*/ 24520 w 217450"/>
                  <a:gd name="connsiteY4" fmla="*/ 208106 h 235500"/>
                  <a:gd name="connsiteX5" fmla="*/ 27004 w 217450"/>
                  <a:gd name="connsiteY5" fmla="*/ 148 h 235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450" h="235500">
                    <a:moveTo>
                      <a:pt x="27004" y="148"/>
                    </a:moveTo>
                    <a:cubicBezTo>
                      <a:pt x="31262" y="-3933"/>
                      <a:pt x="69057" y="77777"/>
                      <a:pt x="90083" y="91440"/>
                    </a:cubicBezTo>
                    <a:cubicBezTo>
                      <a:pt x="111109" y="105191"/>
                      <a:pt x="239930" y="161706"/>
                      <a:pt x="214024" y="194088"/>
                    </a:cubicBezTo>
                    <a:cubicBezTo>
                      <a:pt x="188118" y="226471"/>
                      <a:pt x="121046" y="238891"/>
                      <a:pt x="86978" y="234722"/>
                    </a:cubicBezTo>
                    <a:cubicBezTo>
                      <a:pt x="52910" y="230463"/>
                      <a:pt x="54862" y="236585"/>
                      <a:pt x="24520" y="208106"/>
                    </a:cubicBezTo>
                    <a:cubicBezTo>
                      <a:pt x="-5911" y="179538"/>
                      <a:pt x="-11234" y="36523"/>
                      <a:pt x="27004" y="148"/>
                    </a:cubicBezTo>
                    <a:close/>
                  </a:path>
                </a:pathLst>
              </a:custGeom>
              <a:solidFill>
                <a:srgbClr val="FBBD9C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FA8E5FF7-D274-4EED-A6AC-E58AE3D99A6A}"/>
                  </a:ext>
                </a:extLst>
              </p:cNvPr>
              <p:cNvSpPr/>
              <p:nvPr/>
            </p:nvSpPr>
            <p:spPr>
              <a:xfrm>
                <a:off x="3192283" y="646661"/>
                <a:ext cx="64964" cy="80331"/>
              </a:xfrm>
              <a:custGeom>
                <a:avLst/>
                <a:gdLst>
                  <a:gd name="connsiteX0" fmla="*/ 643 w 64964"/>
                  <a:gd name="connsiteY0" fmla="*/ 42421 h 80331"/>
                  <a:gd name="connsiteX1" fmla="*/ 43583 w 64964"/>
                  <a:gd name="connsiteY1" fmla="*/ 723 h 80331"/>
                  <a:gd name="connsiteX2" fmla="*/ 57600 w 64964"/>
                  <a:gd name="connsiteY2" fmla="*/ 39316 h 80331"/>
                  <a:gd name="connsiteX3" fmla="*/ 30275 w 64964"/>
                  <a:gd name="connsiteY3" fmla="*/ 57681 h 80331"/>
                  <a:gd name="connsiteX4" fmla="*/ 64964 w 64964"/>
                  <a:gd name="connsiteY4" fmla="*/ 74094 h 80331"/>
                  <a:gd name="connsiteX5" fmla="*/ 643 w 64964"/>
                  <a:gd name="connsiteY5" fmla="*/ 42421 h 8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964" h="80331">
                    <a:moveTo>
                      <a:pt x="643" y="42421"/>
                    </a:moveTo>
                    <a:cubicBezTo>
                      <a:pt x="-4680" y="23169"/>
                      <a:pt x="24242" y="-4866"/>
                      <a:pt x="43583" y="723"/>
                    </a:cubicBezTo>
                    <a:cubicBezTo>
                      <a:pt x="62924" y="6313"/>
                      <a:pt x="54229" y="26718"/>
                      <a:pt x="57600" y="39316"/>
                    </a:cubicBezTo>
                    <a:cubicBezTo>
                      <a:pt x="45978" y="38784"/>
                      <a:pt x="23621" y="43663"/>
                      <a:pt x="30275" y="57681"/>
                    </a:cubicBezTo>
                    <a:cubicBezTo>
                      <a:pt x="36840" y="71610"/>
                      <a:pt x="51834" y="73030"/>
                      <a:pt x="64964" y="74094"/>
                    </a:cubicBezTo>
                    <a:cubicBezTo>
                      <a:pt x="32582" y="87668"/>
                      <a:pt x="11023" y="79950"/>
                      <a:pt x="643" y="42421"/>
                    </a:cubicBezTo>
                    <a:close/>
                  </a:path>
                </a:pathLst>
              </a:custGeom>
              <a:solidFill>
                <a:srgbClr val="F9B096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249E112D-A597-449A-96B5-E52557CECB15}"/>
                  </a:ext>
                </a:extLst>
              </p:cNvPr>
              <p:cNvSpPr/>
              <p:nvPr/>
            </p:nvSpPr>
            <p:spPr>
              <a:xfrm>
                <a:off x="3370871" y="558039"/>
                <a:ext cx="134648" cy="110595"/>
              </a:xfrm>
              <a:custGeom>
                <a:avLst/>
                <a:gdLst>
                  <a:gd name="connsiteX0" fmla="*/ 88479 w 134648"/>
                  <a:gd name="connsiteY0" fmla="*/ 96620 h 110595"/>
                  <a:gd name="connsiteX1" fmla="*/ 3485 w 134648"/>
                  <a:gd name="connsiteY1" fmla="*/ 88369 h 110595"/>
                  <a:gd name="connsiteX2" fmla="*/ 53434 w 134648"/>
                  <a:gd name="connsiteY2" fmla="*/ 626 h 110595"/>
                  <a:gd name="connsiteX3" fmla="*/ 133104 w 134648"/>
                  <a:gd name="connsiteY3" fmla="*/ 30702 h 110595"/>
                  <a:gd name="connsiteX4" fmla="*/ 88479 w 134648"/>
                  <a:gd name="connsiteY4" fmla="*/ 96620 h 11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648" h="110595">
                    <a:moveTo>
                      <a:pt x="88479" y="96620"/>
                    </a:moveTo>
                    <a:cubicBezTo>
                      <a:pt x="58491" y="112057"/>
                      <a:pt x="18302" y="121195"/>
                      <a:pt x="3485" y="88369"/>
                    </a:cubicBezTo>
                    <a:cubicBezTo>
                      <a:pt x="-11242" y="55632"/>
                      <a:pt x="23625" y="4086"/>
                      <a:pt x="53434" y="626"/>
                    </a:cubicBezTo>
                    <a:cubicBezTo>
                      <a:pt x="83155" y="-2834"/>
                      <a:pt x="122635" y="8167"/>
                      <a:pt x="133104" y="30702"/>
                    </a:cubicBezTo>
                    <a:cubicBezTo>
                      <a:pt x="143573" y="53237"/>
                      <a:pt x="97705" y="91918"/>
                      <a:pt x="88479" y="96620"/>
                    </a:cubicBezTo>
                    <a:close/>
                  </a:path>
                </a:pathLst>
              </a:custGeom>
              <a:solidFill>
                <a:srgbClr val="FBBD9C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E0E893AA-3D70-4906-B21C-EE13B82F7CFE}"/>
                  </a:ext>
                </a:extLst>
              </p:cNvPr>
              <p:cNvSpPr/>
              <p:nvPr/>
            </p:nvSpPr>
            <p:spPr>
              <a:xfrm>
                <a:off x="3629018" y="708950"/>
                <a:ext cx="88672" cy="25290"/>
              </a:xfrm>
              <a:custGeom>
                <a:avLst/>
                <a:gdLst>
                  <a:gd name="connsiteX0" fmla="*/ 11585 w 88672"/>
                  <a:gd name="connsiteY0" fmla="*/ 183 h 25290"/>
                  <a:gd name="connsiteX1" fmla="*/ 86996 w 88672"/>
                  <a:gd name="connsiteY1" fmla="*/ 12515 h 25290"/>
                  <a:gd name="connsiteX2" fmla="*/ 38290 w 88672"/>
                  <a:gd name="connsiteY2" fmla="*/ 25290 h 25290"/>
                  <a:gd name="connsiteX3" fmla="*/ 11585 w 88672"/>
                  <a:gd name="connsiteY3" fmla="*/ 183 h 25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672" h="25290">
                    <a:moveTo>
                      <a:pt x="11585" y="183"/>
                    </a:moveTo>
                    <a:cubicBezTo>
                      <a:pt x="25780" y="-1148"/>
                      <a:pt x="100748" y="4974"/>
                      <a:pt x="86996" y="12515"/>
                    </a:cubicBezTo>
                    <a:cubicBezTo>
                      <a:pt x="73245" y="20056"/>
                      <a:pt x="53727" y="22185"/>
                      <a:pt x="38290" y="25290"/>
                    </a:cubicBezTo>
                    <a:cubicBezTo>
                      <a:pt x="25780" y="21032"/>
                      <a:pt x="-21596" y="3288"/>
                      <a:pt x="11585" y="183"/>
                    </a:cubicBezTo>
                    <a:close/>
                  </a:path>
                </a:pathLst>
              </a:custGeom>
              <a:solidFill>
                <a:srgbClr val="C98775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F2C4FCFF-A65F-48B8-A7E5-1AF41500B047}"/>
                  </a:ext>
                </a:extLst>
              </p:cNvPr>
              <p:cNvSpPr/>
              <p:nvPr/>
            </p:nvSpPr>
            <p:spPr>
              <a:xfrm>
                <a:off x="3600590" y="855786"/>
                <a:ext cx="146386" cy="82028"/>
              </a:xfrm>
              <a:custGeom>
                <a:avLst/>
                <a:gdLst>
                  <a:gd name="connsiteX0" fmla="*/ 0 w 146386"/>
                  <a:gd name="connsiteY0" fmla="*/ 36109 h 82028"/>
                  <a:gd name="connsiteX1" fmla="*/ 113650 w 146386"/>
                  <a:gd name="connsiteY1" fmla="*/ 75944 h 82028"/>
                  <a:gd name="connsiteX2" fmla="*/ 146387 w 146386"/>
                  <a:gd name="connsiteY2" fmla="*/ 0 h 82028"/>
                  <a:gd name="connsiteX3" fmla="*/ 52611 w 146386"/>
                  <a:gd name="connsiteY3" fmla="*/ 50038 h 82028"/>
                  <a:gd name="connsiteX4" fmla="*/ 0 w 146386"/>
                  <a:gd name="connsiteY4" fmla="*/ 36109 h 8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386" h="82028">
                    <a:moveTo>
                      <a:pt x="0" y="36109"/>
                    </a:moveTo>
                    <a:cubicBezTo>
                      <a:pt x="35931" y="65475"/>
                      <a:pt x="79404" y="95107"/>
                      <a:pt x="113650" y="75944"/>
                    </a:cubicBezTo>
                    <a:cubicBezTo>
                      <a:pt x="143459" y="59176"/>
                      <a:pt x="145411" y="34068"/>
                      <a:pt x="146387" y="0"/>
                    </a:cubicBezTo>
                    <a:cubicBezTo>
                      <a:pt x="119416" y="26616"/>
                      <a:pt x="88719" y="47376"/>
                      <a:pt x="52611" y="50038"/>
                    </a:cubicBezTo>
                    <a:cubicBezTo>
                      <a:pt x="33625" y="51457"/>
                      <a:pt x="17478" y="42763"/>
                      <a:pt x="0" y="361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98C1199C-A60E-4855-B661-26B95289F6AD}"/>
                  </a:ext>
                </a:extLst>
              </p:cNvPr>
              <p:cNvSpPr/>
              <p:nvPr/>
            </p:nvSpPr>
            <p:spPr>
              <a:xfrm>
                <a:off x="3314737" y="458963"/>
                <a:ext cx="142039" cy="127349"/>
              </a:xfrm>
              <a:custGeom>
                <a:avLst/>
                <a:gdLst>
                  <a:gd name="connsiteX0" fmla="*/ 2750 w 142039"/>
                  <a:gd name="connsiteY0" fmla="*/ 120994 h 127349"/>
                  <a:gd name="connsiteX1" fmla="*/ 52611 w 142039"/>
                  <a:gd name="connsiteY1" fmla="*/ 116647 h 127349"/>
                  <a:gd name="connsiteX2" fmla="*/ 112052 w 142039"/>
                  <a:gd name="connsiteY2" fmla="*/ 51793 h 127349"/>
                  <a:gd name="connsiteX3" fmla="*/ 142039 w 142039"/>
                  <a:gd name="connsiteY3" fmla="*/ 30500 h 127349"/>
                  <a:gd name="connsiteX4" fmla="*/ 88808 w 142039"/>
                  <a:gd name="connsiteY4" fmla="*/ 513 h 127349"/>
                  <a:gd name="connsiteX5" fmla="*/ 2750 w 142039"/>
                  <a:gd name="connsiteY5" fmla="*/ 120994 h 127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2039" h="127349">
                    <a:moveTo>
                      <a:pt x="2750" y="120994"/>
                    </a:moveTo>
                    <a:cubicBezTo>
                      <a:pt x="18276" y="125696"/>
                      <a:pt x="38415" y="134479"/>
                      <a:pt x="52611" y="116647"/>
                    </a:cubicBezTo>
                    <a:cubicBezTo>
                      <a:pt x="66806" y="98814"/>
                      <a:pt x="92357" y="59423"/>
                      <a:pt x="112052" y="51793"/>
                    </a:cubicBezTo>
                    <a:cubicBezTo>
                      <a:pt x="131748" y="44163"/>
                      <a:pt x="132014" y="44607"/>
                      <a:pt x="142039" y="30500"/>
                    </a:cubicBezTo>
                    <a:cubicBezTo>
                      <a:pt x="122166" y="14886"/>
                      <a:pt x="127135" y="-3302"/>
                      <a:pt x="88808" y="513"/>
                    </a:cubicBezTo>
                    <a:cubicBezTo>
                      <a:pt x="50481" y="4240"/>
                      <a:pt x="-14107" y="68472"/>
                      <a:pt x="2750" y="120994"/>
                    </a:cubicBezTo>
                    <a:close/>
                  </a:path>
                </a:pathLst>
              </a:custGeom>
              <a:solidFill>
                <a:srgbClr val="383938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553781C6-E2BA-4EBE-97B3-500A242625E6}"/>
                  </a:ext>
                </a:extLst>
              </p:cNvPr>
              <p:cNvSpPr/>
              <p:nvPr/>
            </p:nvSpPr>
            <p:spPr>
              <a:xfrm>
                <a:off x="3220251" y="470212"/>
                <a:ext cx="377323" cy="314012"/>
              </a:xfrm>
              <a:custGeom>
                <a:avLst/>
                <a:gdLst>
                  <a:gd name="connsiteX0" fmla="*/ 298274 w 377323"/>
                  <a:gd name="connsiteY0" fmla="*/ 25640 h 314012"/>
                  <a:gd name="connsiteX1" fmla="*/ 362330 w 377323"/>
                  <a:gd name="connsiteY1" fmla="*/ 0 h 314012"/>
                  <a:gd name="connsiteX2" fmla="*/ 377323 w 377323"/>
                  <a:gd name="connsiteY2" fmla="*/ 34157 h 314012"/>
                  <a:gd name="connsiteX3" fmla="*/ 314953 w 377323"/>
                  <a:gd name="connsiteY3" fmla="*/ 65120 h 314012"/>
                  <a:gd name="connsiteX4" fmla="*/ 305195 w 377323"/>
                  <a:gd name="connsiteY4" fmla="*/ 41077 h 314012"/>
                  <a:gd name="connsiteX5" fmla="*/ 298274 w 377323"/>
                  <a:gd name="connsiteY5" fmla="*/ 25640 h 314012"/>
                  <a:gd name="connsiteX6" fmla="*/ 35310 w 377323"/>
                  <a:gd name="connsiteY6" fmla="*/ 125627 h 314012"/>
                  <a:gd name="connsiteX7" fmla="*/ 0 w 377323"/>
                  <a:gd name="connsiteY7" fmla="*/ 154283 h 314012"/>
                  <a:gd name="connsiteX8" fmla="*/ 34423 w 377323"/>
                  <a:gd name="connsiteY8" fmla="*/ 159429 h 314012"/>
                  <a:gd name="connsiteX9" fmla="*/ 119061 w 377323"/>
                  <a:gd name="connsiteY9" fmla="*/ 295346 h 314012"/>
                  <a:gd name="connsiteX10" fmla="*/ 243268 w 377323"/>
                  <a:gd name="connsiteY10" fmla="*/ 306525 h 314012"/>
                  <a:gd name="connsiteX11" fmla="*/ 272013 w 377323"/>
                  <a:gd name="connsiteY11" fmla="*/ 295968 h 314012"/>
                  <a:gd name="connsiteX12" fmla="*/ 346271 w 377323"/>
                  <a:gd name="connsiteY12" fmla="*/ 213104 h 314012"/>
                  <a:gd name="connsiteX13" fmla="*/ 325955 w 377323"/>
                  <a:gd name="connsiteY13" fmla="*/ 96083 h 314012"/>
                  <a:gd name="connsiteX14" fmla="*/ 62458 w 377323"/>
                  <a:gd name="connsiteY14" fmla="*/ 147806 h 314012"/>
                  <a:gd name="connsiteX15" fmla="*/ 281684 w 377323"/>
                  <a:gd name="connsiteY15" fmla="*/ 66983 h 314012"/>
                  <a:gd name="connsiteX16" fmla="*/ 315663 w 377323"/>
                  <a:gd name="connsiteY16" fmla="*/ 203078 h 314012"/>
                  <a:gd name="connsiteX17" fmla="*/ 236437 w 377323"/>
                  <a:gd name="connsiteY17" fmla="*/ 274764 h 314012"/>
                  <a:gd name="connsiteX18" fmla="*/ 134498 w 377323"/>
                  <a:gd name="connsiteY18" fmla="*/ 269352 h 314012"/>
                  <a:gd name="connsiteX19" fmla="*/ 62458 w 377323"/>
                  <a:gd name="connsiteY19" fmla="*/ 147806 h 3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7323" h="314012">
                    <a:moveTo>
                      <a:pt x="298274" y="25640"/>
                    </a:moveTo>
                    <a:lnTo>
                      <a:pt x="362330" y="0"/>
                    </a:lnTo>
                    <a:lnTo>
                      <a:pt x="377323" y="34157"/>
                    </a:lnTo>
                    <a:lnTo>
                      <a:pt x="314953" y="65120"/>
                    </a:lnTo>
                    <a:cubicBezTo>
                      <a:pt x="312203" y="57756"/>
                      <a:pt x="308033" y="47642"/>
                      <a:pt x="305195" y="41077"/>
                    </a:cubicBezTo>
                    <a:cubicBezTo>
                      <a:pt x="302178" y="34512"/>
                      <a:pt x="300847" y="31495"/>
                      <a:pt x="298274" y="25640"/>
                    </a:cubicBezTo>
                    <a:cubicBezTo>
                      <a:pt x="210797" y="59442"/>
                      <a:pt x="122965" y="92357"/>
                      <a:pt x="35310" y="125627"/>
                    </a:cubicBezTo>
                    <a:cubicBezTo>
                      <a:pt x="23511" y="135119"/>
                      <a:pt x="11800" y="144701"/>
                      <a:pt x="0" y="154283"/>
                    </a:cubicBezTo>
                    <a:cubicBezTo>
                      <a:pt x="11534" y="156146"/>
                      <a:pt x="22446" y="156767"/>
                      <a:pt x="34423" y="159429"/>
                    </a:cubicBezTo>
                    <a:cubicBezTo>
                      <a:pt x="54030" y="198288"/>
                      <a:pt x="84904" y="274143"/>
                      <a:pt x="119061" y="295346"/>
                    </a:cubicBezTo>
                    <a:cubicBezTo>
                      <a:pt x="165728" y="324358"/>
                      <a:pt x="196070" y="312381"/>
                      <a:pt x="243268" y="306525"/>
                    </a:cubicBezTo>
                    <a:cubicBezTo>
                      <a:pt x="252229" y="305372"/>
                      <a:pt x="262077" y="301646"/>
                      <a:pt x="272013" y="295968"/>
                    </a:cubicBezTo>
                    <a:cubicBezTo>
                      <a:pt x="307235" y="276006"/>
                      <a:pt x="335891" y="259770"/>
                      <a:pt x="346271" y="213104"/>
                    </a:cubicBezTo>
                    <a:cubicBezTo>
                      <a:pt x="353280" y="181608"/>
                      <a:pt x="336956" y="128998"/>
                      <a:pt x="325955" y="96083"/>
                    </a:cubicBezTo>
                    <a:moveTo>
                      <a:pt x="62458" y="147806"/>
                    </a:moveTo>
                    <a:cubicBezTo>
                      <a:pt x="135652" y="121013"/>
                      <a:pt x="209023" y="93599"/>
                      <a:pt x="281684" y="66983"/>
                    </a:cubicBezTo>
                    <a:cubicBezTo>
                      <a:pt x="298363" y="99454"/>
                      <a:pt x="320099" y="173446"/>
                      <a:pt x="315663" y="203078"/>
                    </a:cubicBezTo>
                    <a:cubicBezTo>
                      <a:pt x="308832" y="249035"/>
                      <a:pt x="263319" y="267844"/>
                      <a:pt x="236437" y="274764"/>
                    </a:cubicBezTo>
                    <a:cubicBezTo>
                      <a:pt x="192344" y="286208"/>
                      <a:pt x="173713" y="293483"/>
                      <a:pt x="134498" y="269352"/>
                    </a:cubicBezTo>
                    <a:cubicBezTo>
                      <a:pt x="105399" y="251430"/>
                      <a:pt x="81267" y="179479"/>
                      <a:pt x="62458" y="147806"/>
                    </a:cubicBezTo>
                    <a:close/>
                  </a:path>
                </a:pathLst>
              </a:custGeom>
              <a:solidFill>
                <a:srgbClr val="F26B42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F4FC39CC-2381-4657-B4C8-E94932BA1761}"/>
                  </a:ext>
                </a:extLst>
              </p:cNvPr>
              <p:cNvSpPr/>
              <p:nvPr/>
            </p:nvSpPr>
            <p:spPr>
              <a:xfrm>
                <a:off x="3422365" y="594509"/>
                <a:ext cx="51227" cy="50046"/>
              </a:xfrm>
              <a:custGeom>
                <a:avLst/>
                <a:gdLst>
                  <a:gd name="connsiteX0" fmla="*/ 49228 w 51227"/>
                  <a:gd name="connsiteY0" fmla="*/ 17210 h 50046"/>
                  <a:gd name="connsiteX1" fmla="*/ 35033 w 51227"/>
                  <a:gd name="connsiteY1" fmla="*/ 48705 h 50046"/>
                  <a:gd name="connsiteX2" fmla="*/ 1941 w 51227"/>
                  <a:gd name="connsiteY2" fmla="*/ 33091 h 50046"/>
                  <a:gd name="connsiteX3" fmla="*/ 15870 w 51227"/>
                  <a:gd name="connsiteY3" fmla="*/ 1507 h 50046"/>
                  <a:gd name="connsiteX4" fmla="*/ 49228 w 51227"/>
                  <a:gd name="connsiteY4" fmla="*/ 17210 h 5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27" h="50046">
                    <a:moveTo>
                      <a:pt x="49228" y="17210"/>
                    </a:moveTo>
                    <a:cubicBezTo>
                      <a:pt x="54640" y="30695"/>
                      <a:pt x="48784" y="44181"/>
                      <a:pt x="35033" y="48705"/>
                    </a:cubicBezTo>
                    <a:cubicBezTo>
                      <a:pt x="21282" y="53141"/>
                      <a:pt x="7175" y="46221"/>
                      <a:pt x="1941" y="33091"/>
                    </a:cubicBezTo>
                    <a:cubicBezTo>
                      <a:pt x="-3294" y="19960"/>
                      <a:pt x="2296" y="6209"/>
                      <a:pt x="15870" y="1507"/>
                    </a:cubicBezTo>
                    <a:cubicBezTo>
                      <a:pt x="29444" y="-3284"/>
                      <a:pt x="43816" y="3725"/>
                      <a:pt x="49228" y="17210"/>
                    </a:cubicBezTo>
                    <a:close/>
                  </a:path>
                </a:pathLst>
              </a:custGeom>
              <a:solidFill>
                <a:srgbClr val="383938"/>
              </a:solidFill>
              <a:ln w="88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340" name="Graphic 1">
                <a:extLst>
                  <a:ext uri="{FF2B5EF4-FFF2-40B4-BE49-F238E27FC236}">
                    <a16:creationId xmlns:a16="http://schemas.microsoft.com/office/drawing/2014/main" id="{FF17D46F-AAEF-4040-8494-210AEE53666E}"/>
                  </a:ext>
                </a:extLst>
              </p:cNvPr>
              <p:cNvGrpSpPr/>
              <p:nvPr/>
            </p:nvGrpSpPr>
            <p:grpSpPr>
              <a:xfrm>
                <a:off x="2119811" y="18"/>
                <a:ext cx="1345507" cy="554591"/>
                <a:chOff x="2119811" y="18"/>
                <a:chExt cx="1345507" cy="554591"/>
              </a:xfrm>
              <a:solidFill>
                <a:schemeClr val="accent1"/>
              </a:solidFill>
            </p:grpSpPr>
            <p:grpSp>
              <p:nvGrpSpPr>
                <p:cNvPr id="1378" name="Graphic 1">
                  <a:extLst>
                    <a:ext uri="{FF2B5EF4-FFF2-40B4-BE49-F238E27FC236}">
                      <a16:creationId xmlns:a16="http://schemas.microsoft.com/office/drawing/2014/main" id="{08F7DBFA-0925-4034-A09E-F0DD51E738B8}"/>
                    </a:ext>
                  </a:extLst>
                </p:cNvPr>
                <p:cNvGrpSpPr/>
                <p:nvPr/>
              </p:nvGrpSpPr>
              <p:grpSpPr>
                <a:xfrm>
                  <a:off x="2204504" y="18"/>
                  <a:ext cx="1260815" cy="554591"/>
                  <a:chOff x="2204504" y="18"/>
                  <a:chExt cx="1260815" cy="554591"/>
                </a:xfrm>
                <a:solidFill>
                  <a:schemeClr val="accent1"/>
                </a:solidFill>
              </p:grpSpPr>
              <p:sp>
                <p:nvSpPr>
                  <p:cNvPr id="1380" name="Freeform: Shape 1379">
                    <a:extLst>
                      <a:ext uri="{FF2B5EF4-FFF2-40B4-BE49-F238E27FC236}">
                        <a16:creationId xmlns:a16="http://schemas.microsoft.com/office/drawing/2014/main" id="{8B9C49D9-5E0B-4AAF-A4C2-237411645BDE}"/>
                      </a:ext>
                    </a:extLst>
                  </p:cNvPr>
                  <p:cNvSpPr/>
                  <p:nvPr/>
                </p:nvSpPr>
                <p:spPr>
                  <a:xfrm>
                    <a:off x="3034229" y="102864"/>
                    <a:ext cx="431090" cy="451745"/>
                  </a:xfrm>
                  <a:custGeom>
                    <a:avLst/>
                    <a:gdLst>
                      <a:gd name="connsiteX0" fmla="*/ 25795 w 431090"/>
                      <a:gd name="connsiteY0" fmla="*/ 443291 h 451745"/>
                      <a:gd name="connsiteX1" fmla="*/ 288316 w 431090"/>
                      <a:gd name="connsiteY1" fmla="*/ 396004 h 451745"/>
                      <a:gd name="connsiteX2" fmla="*/ 431065 w 431090"/>
                      <a:gd name="connsiteY2" fmla="*/ 148477 h 451745"/>
                      <a:gd name="connsiteX3" fmla="*/ 311205 w 431090"/>
                      <a:gd name="connsiteY3" fmla="*/ 227 h 451745"/>
                      <a:gd name="connsiteX4" fmla="*/ 304108 w 431090"/>
                      <a:gd name="connsiteY4" fmla="*/ 12559 h 451745"/>
                      <a:gd name="connsiteX5" fmla="*/ 322739 w 431090"/>
                      <a:gd name="connsiteY5" fmla="*/ 26488 h 451745"/>
                      <a:gd name="connsiteX6" fmla="*/ 204387 w 431090"/>
                      <a:gd name="connsiteY6" fmla="*/ 278983 h 451745"/>
                      <a:gd name="connsiteX7" fmla="*/ 1043 w 431090"/>
                      <a:gd name="connsiteY7" fmla="*/ 349958 h 451745"/>
                      <a:gd name="connsiteX8" fmla="*/ 25795 w 431090"/>
                      <a:gd name="connsiteY8" fmla="*/ 443291 h 451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1090" h="451745">
                        <a:moveTo>
                          <a:pt x="25795" y="443291"/>
                        </a:moveTo>
                        <a:cubicBezTo>
                          <a:pt x="126048" y="461479"/>
                          <a:pt x="201282" y="452340"/>
                          <a:pt x="288316" y="396004"/>
                        </a:cubicBezTo>
                        <a:cubicBezTo>
                          <a:pt x="375349" y="339578"/>
                          <a:pt x="429734" y="247576"/>
                          <a:pt x="431065" y="148477"/>
                        </a:cubicBezTo>
                        <a:cubicBezTo>
                          <a:pt x="432396" y="49466"/>
                          <a:pt x="381737" y="42103"/>
                          <a:pt x="311205" y="227"/>
                        </a:cubicBezTo>
                        <a:cubicBezTo>
                          <a:pt x="307834" y="-1814"/>
                          <a:pt x="302156" y="10518"/>
                          <a:pt x="304108" y="12559"/>
                        </a:cubicBezTo>
                        <a:cubicBezTo>
                          <a:pt x="309875" y="18769"/>
                          <a:pt x="317327" y="19834"/>
                          <a:pt x="322739" y="26488"/>
                        </a:cubicBezTo>
                        <a:cubicBezTo>
                          <a:pt x="307302" y="120974"/>
                          <a:pt x="270750" y="214573"/>
                          <a:pt x="204387" y="278983"/>
                        </a:cubicBezTo>
                        <a:cubicBezTo>
                          <a:pt x="138025" y="343393"/>
                          <a:pt x="83729" y="340199"/>
                          <a:pt x="1043" y="349958"/>
                        </a:cubicBezTo>
                        <a:cubicBezTo>
                          <a:pt x="-2772" y="385357"/>
                          <a:pt x="3527" y="414102"/>
                          <a:pt x="25795" y="4432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E635B0CA-02F4-43F6-B228-4B7FF3D86C98}"/>
                      </a:ext>
                    </a:extLst>
                  </p:cNvPr>
                  <p:cNvSpPr/>
                  <p:nvPr/>
                </p:nvSpPr>
                <p:spPr>
                  <a:xfrm>
                    <a:off x="2204504" y="18"/>
                    <a:ext cx="1154149" cy="452272"/>
                  </a:xfrm>
                  <a:custGeom>
                    <a:avLst/>
                    <a:gdLst>
                      <a:gd name="connsiteX0" fmla="*/ 0 w 1154149"/>
                      <a:gd name="connsiteY0" fmla="*/ 343325 h 452272"/>
                      <a:gd name="connsiteX1" fmla="*/ 670629 w 1154149"/>
                      <a:gd name="connsiteY1" fmla="*/ 230652 h 452272"/>
                      <a:gd name="connsiteX2" fmla="*/ 649780 w 1154149"/>
                      <a:gd name="connsiteY2" fmla="*/ 188599 h 452272"/>
                      <a:gd name="connsiteX3" fmla="*/ 612252 w 1154149"/>
                      <a:gd name="connsiteY3" fmla="*/ 107776 h 452272"/>
                      <a:gd name="connsiteX4" fmla="*/ 705939 w 1154149"/>
                      <a:gd name="connsiteY4" fmla="*/ 266761 h 452272"/>
                      <a:gd name="connsiteX5" fmla="*/ 830235 w 1154149"/>
                      <a:gd name="connsiteY5" fmla="*/ 452273 h 452272"/>
                      <a:gd name="connsiteX6" fmla="*/ 1034023 w 1154149"/>
                      <a:gd name="connsiteY6" fmla="*/ 382007 h 452272"/>
                      <a:gd name="connsiteX7" fmla="*/ 1154149 w 1154149"/>
                      <a:gd name="connsiteY7" fmla="*/ 130310 h 452272"/>
                      <a:gd name="connsiteX8" fmla="*/ 1121057 w 1154149"/>
                      <a:gd name="connsiteY8" fmla="*/ 110171 h 452272"/>
                      <a:gd name="connsiteX9" fmla="*/ 686953 w 1154149"/>
                      <a:gd name="connsiteY9" fmla="*/ 18701 h 452272"/>
                      <a:gd name="connsiteX10" fmla="*/ 0 w 1154149"/>
                      <a:gd name="connsiteY10" fmla="*/ 343325 h 452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54149" h="452272">
                        <a:moveTo>
                          <a:pt x="0" y="343325"/>
                        </a:moveTo>
                        <a:cubicBezTo>
                          <a:pt x="265537" y="370385"/>
                          <a:pt x="429579" y="321323"/>
                          <a:pt x="670629" y="230652"/>
                        </a:cubicBezTo>
                        <a:cubicBezTo>
                          <a:pt x="662112" y="213263"/>
                          <a:pt x="659894" y="208916"/>
                          <a:pt x="649780" y="188599"/>
                        </a:cubicBezTo>
                        <a:cubicBezTo>
                          <a:pt x="639666" y="168282"/>
                          <a:pt x="622277" y="132173"/>
                          <a:pt x="612252" y="107776"/>
                        </a:cubicBezTo>
                        <a:cubicBezTo>
                          <a:pt x="646054" y="161628"/>
                          <a:pt x="671427" y="210158"/>
                          <a:pt x="705939" y="266761"/>
                        </a:cubicBezTo>
                        <a:cubicBezTo>
                          <a:pt x="742314" y="326469"/>
                          <a:pt x="788359" y="393008"/>
                          <a:pt x="830235" y="452273"/>
                        </a:cubicBezTo>
                        <a:cubicBezTo>
                          <a:pt x="913454" y="443578"/>
                          <a:pt x="967484" y="446062"/>
                          <a:pt x="1034023" y="382007"/>
                        </a:cubicBezTo>
                        <a:cubicBezTo>
                          <a:pt x="1100563" y="317863"/>
                          <a:pt x="1135784" y="223732"/>
                          <a:pt x="1154149" y="130310"/>
                        </a:cubicBezTo>
                        <a:cubicBezTo>
                          <a:pt x="1138446" y="120108"/>
                          <a:pt x="1141995" y="120817"/>
                          <a:pt x="1121057" y="110171"/>
                        </a:cubicBezTo>
                        <a:cubicBezTo>
                          <a:pt x="997648" y="47535"/>
                          <a:pt x="828550" y="-38345"/>
                          <a:pt x="686953" y="18701"/>
                        </a:cubicBezTo>
                        <a:cubicBezTo>
                          <a:pt x="409883" y="130222"/>
                          <a:pt x="332786" y="279802"/>
                          <a:pt x="0" y="34332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79" name="Freeform: Shape 1378">
                  <a:extLst>
                    <a:ext uri="{FF2B5EF4-FFF2-40B4-BE49-F238E27FC236}">
                      <a16:creationId xmlns:a16="http://schemas.microsoft.com/office/drawing/2014/main" id="{8A2619E8-94F2-4EC9-87C6-AA232BE7D68E}"/>
                    </a:ext>
                  </a:extLst>
                </p:cNvPr>
                <p:cNvSpPr/>
                <p:nvPr/>
              </p:nvSpPr>
              <p:spPr>
                <a:xfrm>
                  <a:off x="2119811" y="286525"/>
                  <a:ext cx="171442" cy="146109"/>
                </a:xfrm>
                <a:custGeom>
                  <a:avLst/>
                  <a:gdLst>
                    <a:gd name="connsiteX0" fmla="*/ 165338 w 171442"/>
                    <a:gd name="connsiteY0" fmla="*/ 81038 h 146109"/>
                    <a:gd name="connsiteX1" fmla="*/ 49560 w 171442"/>
                    <a:gd name="connsiteY1" fmla="*/ 145537 h 146109"/>
                    <a:gd name="connsiteX2" fmla="*/ 2539 w 171442"/>
                    <a:gd name="connsiteY2" fmla="*/ 62141 h 146109"/>
                    <a:gd name="connsiteX3" fmla="*/ 90282 w 171442"/>
                    <a:gd name="connsiteY3" fmla="*/ 481 h 146109"/>
                    <a:gd name="connsiteX4" fmla="*/ 165338 w 171442"/>
                    <a:gd name="connsiteY4" fmla="*/ 81038 h 146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442" h="146109">
                      <a:moveTo>
                        <a:pt x="165338" y="81038"/>
                      </a:moveTo>
                      <a:cubicBezTo>
                        <a:pt x="140231" y="123712"/>
                        <a:pt x="95073" y="150416"/>
                        <a:pt x="49560" y="145537"/>
                      </a:cubicBezTo>
                      <a:cubicBezTo>
                        <a:pt x="4135" y="140569"/>
                        <a:pt x="-5446" y="103750"/>
                        <a:pt x="2539" y="62141"/>
                      </a:cubicBezTo>
                      <a:cubicBezTo>
                        <a:pt x="10523" y="20531"/>
                        <a:pt x="47785" y="-3778"/>
                        <a:pt x="90282" y="481"/>
                      </a:cubicBezTo>
                      <a:cubicBezTo>
                        <a:pt x="132690" y="4739"/>
                        <a:pt x="190446" y="38275"/>
                        <a:pt x="165338" y="810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41" name="Graphic 1">
                <a:extLst>
                  <a:ext uri="{FF2B5EF4-FFF2-40B4-BE49-F238E27FC236}">
                    <a16:creationId xmlns:a16="http://schemas.microsoft.com/office/drawing/2014/main" id="{E59E818E-42BF-4088-921D-8884CF707EF3}"/>
                  </a:ext>
                </a:extLst>
              </p:cNvPr>
              <p:cNvGrpSpPr/>
              <p:nvPr/>
            </p:nvGrpSpPr>
            <p:grpSpPr>
              <a:xfrm>
                <a:off x="-86671" y="855427"/>
                <a:ext cx="4306764" cy="6003146"/>
                <a:chOff x="-86671" y="855427"/>
                <a:chExt cx="4306764" cy="6003146"/>
              </a:xfrm>
              <a:solidFill>
                <a:schemeClr val="accent1"/>
              </a:solidFill>
            </p:grpSpPr>
            <p:grpSp>
              <p:nvGrpSpPr>
                <p:cNvPr id="1342" name="Graphic 1">
                  <a:extLst>
                    <a:ext uri="{FF2B5EF4-FFF2-40B4-BE49-F238E27FC236}">
                      <a16:creationId xmlns:a16="http://schemas.microsoft.com/office/drawing/2014/main" id="{DAD85C69-783A-45C5-9D1C-91D09DC4A7EF}"/>
                    </a:ext>
                  </a:extLst>
                </p:cNvPr>
                <p:cNvGrpSpPr/>
                <p:nvPr/>
              </p:nvGrpSpPr>
              <p:grpSpPr>
                <a:xfrm>
                  <a:off x="-86671" y="4809294"/>
                  <a:ext cx="3299647" cy="2049279"/>
                  <a:chOff x="-86671" y="4809294"/>
                  <a:chExt cx="3299647" cy="2049279"/>
                </a:xfrm>
                <a:solidFill>
                  <a:schemeClr val="accent1"/>
                </a:solidFill>
              </p:grpSpPr>
              <p:grpSp>
                <p:nvGrpSpPr>
                  <p:cNvPr id="1362" name="Graphic 1">
                    <a:extLst>
                      <a:ext uri="{FF2B5EF4-FFF2-40B4-BE49-F238E27FC236}">
                        <a16:creationId xmlns:a16="http://schemas.microsoft.com/office/drawing/2014/main" id="{D6A29D1B-2EF5-4A0F-84E3-F7136798155D}"/>
                      </a:ext>
                    </a:extLst>
                  </p:cNvPr>
                  <p:cNvGrpSpPr/>
                  <p:nvPr/>
                </p:nvGrpSpPr>
                <p:grpSpPr>
                  <a:xfrm>
                    <a:off x="-86671" y="4809294"/>
                    <a:ext cx="584216" cy="800065"/>
                    <a:chOff x="-86671" y="4809294"/>
                    <a:chExt cx="584216" cy="800065"/>
                  </a:xfrm>
                  <a:solidFill>
                    <a:schemeClr val="accent1"/>
                  </a:solidFill>
                </p:grpSpPr>
                <p:sp>
                  <p:nvSpPr>
                    <p:cNvPr id="1371" name="Freeform: Shape 1370">
                      <a:extLst>
                        <a:ext uri="{FF2B5EF4-FFF2-40B4-BE49-F238E27FC236}">
                          <a16:creationId xmlns:a16="http://schemas.microsoft.com/office/drawing/2014/main" id="{844CE73F-74C8-4C0A-926C-39DF8D5631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86671" y="4974223"/>
                      <a:ext cx="584216" cy="635136"/>
                    </a:xfrm>
                    <a:custGeom>
                      <a:avLst/>
                      <a:gdLst>
                        <a:gd name="connsiteX0" fmla="*/ 162179 w 584216"/>
                        <a:gd name="connsiteY0" fmla="*/ 59797 h 635136"/>
                        <a:gd name="connsiteX1" fmla="*/ 150823 w 584216"/>
                        <a:gd name="connsiteY1" fmla="*/ 39214 h 635136"/>
                        <a:gd name="connsiteX2" fmla="*/ 65120 w 584216"/>
                        <a:gd name="connsiteY2" fmla="*/ 86501 h 635136"/>
                        <a:gd name="connsiteX3" fmla="*/ 21204 w 584216"/>
                        <a:gd name="connsiteY3" fmla="*/ 0 h 635136"/>
                        <a:gd name="connsiteX4" fmla="*/ 0 w 584216"/>
                        <a:gd name="connsiteY4" fmla="*/ 10114 h 635136"/>
                        <a:gd name="connsiteX5" fmla="*/ 49949 w 584216"/>
                        <a:gd name="connsiteY5" fmla="*/ 108149 h 635136"/>
                        <a:gd name="connsiteX6" fmla="*/ 333318 w 584216"/>
                        <a:gd name="connsiteY6" fmla="*/ 548818 h 635136"/>
                        <a:gd name="connsiteX7" fmla="*/ 584216 w 584216"/>
                        <a:gd name="connsiteY7" fmla="*/ 614913 h 635136"/>
                        <a:gd name="connsiteX8" fmla="*/ 570021 w 584216"/>
                        <a:gd name="connsiteY8" fmla="*/ 596105 h 635136"/>
                        <a:gd name="connsiteX9" fmla="*/ 349199 w 584216"/>
                        <a:gd name="connsiteY9" fmla="*/ 531518 h 635136"/>
                        <a:gd name="connsiteX10" fmla="*/ 322051 w 584216"/>
                        <a:gd name="connsiteY10" fmla="*/ 502329 h 635136"/>
                        <a:gd name="connsiteX11" fmla="*/ 407222 w 584216"/>
                        <a:gd name="connsiteY11" fmla="*/ 447145 h 635136"/>
                        <a:gd name="connsiteX12" fmla="*/ 394446 w 584216"/>
                        <a:gd name="connsiteY12" fmla="*/ 427361 h 635136"/>
                        <a:gd name="connsiteX13" fmla="*/ 307324 w 584216"/>
                        <a:gd name="connsiteY13" fmla="*/ 483875 h 635136"/>
                        <a:gd name="connsiteX14" fmla="*/ 236082 w 584216"/>
                        <a:gd name="connsiteY14" fmla="*/ 381404 h 635136"/>
                        <a:gd name="connsiteX15" fmla="*/ 316107 w 584216"/>
                        <a:gd name="connsiteY15" fmla="*/ 334028 h 635136"/>
                        <a:gd name="connsiteX16" fmla="*/ 304130 w 584216"/>
                        <a:gd name="connsiteY16" fmla="*/ 313800 h 635136"/>
                        <a:gd name="connsiteX17" fmla="*/ 223395 w 584216"/>
                        <a:gd name="connsiteY17" fmla="*/ 361620 h 635136"/>
                        <a:gd name="connsiteX18" fmla="*/ 155614 w 584216"/>
                        <a:gd name="connsiteY18" fmla="*/ 249656 h 635136"/>
                        <a:gd name="connsiteX19" fmla="*/ 237945 w 584216"/>
                        <a:gd name="connsiteY19" fmla="*/ 201127 h 635136"/>
                        <a:gd name="connsiteX20" fmla="*/ 225968 w 584216"/>
                        <a:gd name="connsiteY20" fmla="*/ 180810 h 635136"/>
                        <a:gd name="connsiteX21" fmla="*/ 143814 w 584216"/>
                        <a:gd name="connsiteY21" fmla="*/ 229251 h 635136"/>
                        <a:gd name="connsiteX22" fmla="*/ 76121 w 584216"/>
                        <a:gd name="connsiteY22" fmla="*/ 107439 h 635136"/>
                        <a:gd name="connsiteX23" fmla="*/ 162179 w 584216"/>
                        <a:gd name="connsiteY23" fmla="*/ 59797 h 635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584216" h="635136">
                          <a:moveTo>
                            <a:pt x="162179" y="59797"/>
                          </a:moveTo>
                          <a:lnTo>
                            <a:pt x="150823" y="39214"/>
                          </a:lnTo>
                          <a:lnTo>
                            <a:pt x="65120" y="86501"/>
                          </a:lnTo>
                          <a:cubicBezTo>
                            <a:pt x="38149" y="35488"/>
                            <a:pt x="21381" y="355"/>
                            <a:pt x="21204" y="0"/>
                          </a:cubicBezTo>
                          <a:lnTo>
                            <a:pt x="0" y="10114"/>
                          </a:lnTo>
                          <a:cubicBezTo>
                            <a:pt x="177" y="10558"/>
                            <a:pt x="19430" y="50925"/>
                            <a:pt x="49949" y="108149"/>
                          </a:cubicBezTo>
                          <a:cubicBezTo>
                            <a:pt x="120037" y="239453"/>
                            <a:pt x="258617" y="480060"/>
                            <a:pt x="333318" y="548818"/>
                          </a:cubicBezTo>
                          <a:cubicBezTo>
                            <a:pt x="438096" y="645167"/>
                            <a:pt x="536840" y="650579"/>
                            <a:pt x="584216" y="614913"/>
                          </a:cubicBezTo>
                          <a:lnTo>
                            <a:pt x="570021" y="596105"/>
                          </a:lnTo>
                          <a:cubicBezTo>
                            <a:pt x="536752" y="621213"/>
                            <a:pt x="450428" y="624673"/>
                            <a:pt x="349199" y="531518"/>
                          </a:cubicBezTo>
                          <a:cubicBezTo>
                            <a:pt x="341037" y="524065"/>
                            <a:pt x="331988" y="514128"/>
                            <a:pt x="322051" y="502329"/>
                          </a:cubicBezTo>
                          <a:lnTo>
                            <a:pt x="407222" y="447145"/>
                          </a:lnTo>
                          <a:lnTo>
                            <a:pt x="394446" y="427361"/>
                          </a:lnTo>
                          <a:lnTo>
                            <a:pt x="307324" y="483875"/>
                          </a:lnTo>
                          <a:cubicBezTo>
                            <a:pt x="285942" y="456195"/>
                            <a:pt x="261633" y="420973"/>
                            <a:pt x="236082" y="381404"/>
                          </a:cubicBezTo>
                          <a:lnTo>
                            <a:pt x="316107" y="334028"/>
                          </a:lnTo>
                          <a:lnTo>
                            <a:pt x="304130" y="313800"/>
                          </a:lnTo>
                          <a:lnTo>
                            <a:pt x="223395" y="361620"/>
                          </a:lnTo>
                          <a:cubicBezTo>
                            <a:pt x="201215" y="326576"/>
                            <a:pt x="178326" y="288693"/>
                            <a:pt x="155614" y="249656"/>
                          </a:cubicBezTo>
                          <a:lnTo>
                            <a:pt x="237945" y="201127"/>
                          </a:lnTo>
                          <a:lnTo>
                            <a:pt x="225968" y="180810"/>
                          </a:lnTo>
                          <a:lnTo>
                            <a:pt x="143814" y="229251"/>
                          </a:lnTo>
                          <a:cubicBezTo>
                            <a:pt x="120481" y="188706"/>
                            <a:pt x="97591" y="147451"/>
                            <a:pt x="76121" y="107439"/>
                          </a:cubicBezTo>
                          <a:lnTo>
                            <a:pt x="162179" y="59797"/>
                          </a:lnTo>
                          <a:close/>
                        </a:path>
                      </a:pathLst>
                    </a:custGeom>
                    <a:solidFill>
                      <a:srgbClr val="8E7D73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2" name="Freeform: Shape 1371">
                      <a:extLst>
                        <a:ext uri="{FF2B5EF4-FFF2-40B4-BE49-F238E27FC236}">
                          <a16:creationId xmlns:a16="http://schemas.microsoft.com/office/drawing/2014/main" id="{AD42F35D-BF26-4C64-9179-8A2D1F1A9A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69" y="4809294"/>
                      <a:ext cx="416287" cy="668403"/>
                    </a:xfrm>
                    <a:custGeom>
                      <a:avLst/>
                      <a:gdLst>
                        <a:gd name="connsiteX0" fmla="*/ 254713 w 416287"/>
                        <a:gd name="connsiteY0" fmla="*/ 0 h 668403"/>
                        <a:gd name="connsiteX1" fmla="*/ 130062 w 416287"/>
                        <a:gd name="connsiteY1" fmla="*/ 53853 h 668403"/>
                        <a:gd name="connsiteX2" fmla="*/ 0 w 416287"/>
                        <a:gd name="connsiteY2" fmla="*/ 144878 h 668403"/>
                        <a:gd name="connsiteX3" fmla="*/ 113561 w 416287"/>
                        <a:gd name="connsiteY3" fmla="*/ 355764 h 668403"/>
                        <a:gd name="connsiteX4" fmla="*/ 282393 w 416287"/>
                        <a:gd name="connsiteY4" fmla="*/ 602138 h 668403"/>
                        <a:gd name="connsiteX5" fmla="*/ 416182 w 416287"/>
                        <a:gd name="connsiteY5" fmla="*/ 657942 h 668403"/>
                        <a:gd name="connsiteX6" fmla="*/ 294637 w 416287"/>
                        <a:gd name="connsiteY6" fmla="*/ 134232 h 668403"/>
                        <a:gd name="connsiteX7" fmla="*/ 309808 w 416287"/>
                        <a:gd name="connsiteY7" fmla="*/ 57668 h 668403"/>
                        <a:gd name="connsiteX8" fmla="*/ 254713 w 416287"/>
                        <a:gd name="connsiteY8" fmla="*/ 0 h 668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6287" h="668403">
                          <a:moveTo>
                            <a:pt x="254713" y="0"/>
                          </a:moveTo>
                          <a:cubicBezTo>
                            <a:pt x="254713" y="0"/>
                            <a:pt x="157832" y="34778"/>
                            <a:pt x="130062" y="53853"/>
                          </a:cubicBezTo>
                          <a:cubicBezTo>
                            <a:pt x="102382" y="72927"/>
                            <a:pt x="0" y="144878"/>
                            <a:pt x="0" y="144878"/>
                          </a:cubicBezTo>
                          <a:cubicBezTo>
                            <a:pt x="0" y="144878"/>
                            <a:pt x="51102" y="246551"/>
                            <a:pt x="113561" y="355764"/>
                          </a:cubicBezTo>
                          <a:cubicBezTo>
                            <a:pt x="170518" y="455396"/>
                            <a:pt x="236880" y="561327"/>
                            <a:pt x="282393" y="602138"/>
                          </a:cubicBezTo>
                          <a:cubicBezTo>
                            <a:pt x="377855" y="687574"/>
                            <a:pt x="411924" y="670629"/>
                            <a:pt x="416182" y="657942"/>
                          </a:cubicBezTo>
                          <a:cubicBezTo>
                            <a:pt x="420441" y="645166"/>
                            <a:pt x="294548" y="144878"/>
                            <a:pt x="294637" y="134232"/>
                          </a:cubicBezTo>
                          <a:cubicBezTo>
                            <a:pt x="294637" y="123586"/>
                            <a:pt x="309808" y="57668"/>
                            <a:pt x="309808" y="57668"/>
                          </a:cubicBezTo>
                          <a:lnTo>
                            <a:pt x="254713" y="0"/>
                          </a:lnTo>
                          <a:close/>
                        </a:path>
                      </a:pathLst>
                    </a:custGeom>
                    <a:solidFill>
                      <a:srgbClr val="EBE1C8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73" name="Graphic 1">
                      <a:extLst>
                        <a:ext uri="{FF2B5EF4-FFF2-40B4-BE49-F238E27FC236}">
                          <a16:creationId xmlns:a16="http://schemas.microsoft.com/office/drawing/2014/main" id="{8F69E655-C5BC-46E4-B7F4-E5A423005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3156" y="5086607"/>
                      <a:ext cx="115553" cy="168615"/>
                      <a:chOff x="283156" y="5086607"/>
                      <a:chExt cx="115553" cy="168615"/>
                    </a:xfrm>
                    <a:solidFill>
                      <a:srgbClr val="E14742"/>
                    </a:solidFill>
                  </p:grpSpPr>
                  <p:sp>
                    <p:nvSpPr>
                      <p:cNvPr id="1374" name="Freeform: Shape 1373">
                        <a:extLst>
                          <a:ext uri="{FF2B5EF4-FFF2-40B4-BE49-F238E27FC236}">
                            <a16:creationId xmlns:a16="http://schemas.microsoft.com/office/drawing/2014/main" id="{1048D5FF-D8BA-4D96-8EFF-CC779571EE9F}"/>
                          </a:ext>
                        </a:extLst>
                      </p:cNvPr>
                      <p:cNvSpPr/>
                      <p:nvPr/>
                    </p:nvSpPr>
                    <p:spPr>
                      <a:xfrm rot="-617645">
                        <a:off x="325377" y="5238666"/>
                        <a:ext cx="73015" cy="10113"/>
                      </a:xfrm>
                      <a:custGeom>
                        <a:avLst/>
                        <a:gdLst>
                          <a:gd name="connsiteX0" fmla="*/ 0 w 73015"/>
                          <a:gd name="connsiteY0" fmla="*/ 0 h 10113"/>
                          <a:gd name="connsiteX1" fmla="*/ 73016 w 73015"/>
                          <a:gd name="connsiteY1" fmla="*/ 0 h 10113"/>
                          <a:gd name="connsiteX2" fmla="*/ 73016 w 73015"/>
                          <a:gd name="connsiteY2" fmla="*/ 10114 h 10113"/>
                          <a:gd name="connsiteX3" fmla="*/ 0 w 73015"/>
                          <a:gd name="connsiteY3" fmla="*/ 10114 h 10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015" h="10113">
                            <a:moveTo>
                              <a:pt x="0" y="0"/>
                            </a:moveTo>
                            <a:lnTo>
                              <a:pt x="73016" y="0"/>
                            </a:lnTo>
                            <a:lnTo>
                              <a:pt x="73016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E206A183-6B2A-49D1-BCF1-A389F92305D7}"/>
                          </a:ext>
                        </a:extLst>
                      </p:cNvPr>
                      <p:cNvSpPr/>
                      <p:nvPr/>
                    </p:nvSpPr>
                    <p:spPr>
                      <a:xfrm rot="-778389">
                        <a:off x="310163" y="5190946"/>
                        <a:ext cx="77010" cy="10114"/>
                      </a:xfrm>
                      <a:custGeom>
                        <a:avLst/>
                        <a:gdLst>
                          <a:gd name="connsiteX0" fmla="*/ 0 w 77010"/>
                          <a:gd name="connsiteY0" fmla="*/ 0 h 10114"/>
                          <a:gd name="connsiteX1" fmla="*/ 77010 w 77010"/>
                          <a:gd name="connsiteY1" fmla="*/ 0 h 10114"/>
                          <a:gd name="connsiteX2" fmla="*/ 77010 w 77010"/>
                          <a:gd name="connsiteY2" fmla="*/ 10115 h 10114"/>
                          <a:gd name="connsiteX3" fmla="*/ 0 w 77010"/>
                          <a:gd name="connsiteY3" fmla="*/ 10115 h 10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7010" h="10114">
                            <a:moveTo>
                              <a:pt x="0" y="0"/>
                            </a:moveTo>
                            <a:lnTo>
                              <a:pt x="77010" y="0"/>
                            </a:lnTo>
                            <a:lnTo>
                              <a:pt x="77010" y="10115"/>
                            </a:lnTo>
                            <a:lnTo>
                              <a:pt x="0" y="10115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6" name="Freeform: Shape 1375">
                        <a:extLst>
                          <a:ext uri="{FF2B5EF4-FFF2-40B4-BE49-F238E27FC236}">
                            <a16:creationId xmlns:a16="http://schemas.microsoft.com/office/drawing/2014/main" id="{8B1497FD-3CDD-4E1C-B1F0-DD20194306F8}"/>
                          </a:ext>
                        </a:extLst>
                      </p:cNvPr>
                      <p:cNvSpPr/>
                      <p:nvPr/>
                    </p:nvSpPr>
                    <p:spPr>
                      <a:xfrm rot="-753034">
                        <a:off x="299731" y="5143421"/>
                        <a:ext cx="74701" cy="10113"/>
                      </a:xfrm>
                      <a:custGeom>
                        <a:avLst/>
                        <a:gdLst>
                          <a:gd name="connsiteX0" fmla="*/ 0 w 74701"/>
                          <a:gd name="connsiteY0" fmla="*/ 0 h 10113"/>
                          <a:gd name="connsiteX1" fmla="*/ 74701 w 74701"/>
                          <a:gd name="connsiteY1" fmla="*/ 0 h 10113"/>
                          <a:gd name="connsiteX2" fmla="*/ 74701 w 74701"/>
                          <a:gd name="connsiteY2" fmla="*/ 10114 h 10113"/>
                          <a:gd name="connsiteX3" fmla="*/ 0 w 74701"/>
                          <a:gd name="connsiteY3" fmla="*/ 10114 h 10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4701" h="10113">
                            <a:moveTo>
                              <a:pt x="0" y="0"/>
                            </a:moveTo>
                            <a:lnTo>
                              <a:pt x="74701" y="0"/>
                            </a:lnTo>
                            <a:lnTo>
                              <a:pt x="74701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7" name="Freeform: Shape 1376">
                        <a:extLst>
                          <a:ext uri="{FF2B5EF4-FFF2-40B4-BE49-F238E27FC236}">
                            <a16:creationId xmlns:a16="http://schemas.microsoft.com/office/drawing/2014/main" id="{FE67864E-87D1-4DFE-A1AD-4559FF436DDE}"/>
                          </a:ext>
                        </a:extLst>
                      </p:cNvPr>
                      <p:cNvSpPr/>
                      <p:nvPr/>
                    </p:nvSpPr>
                    <p:spPr>
                      <a:xfrm rot="-841674">
                        <a:off x="283220" y="5095897"/>
                        <a:ext cx="77897" cy="10114"/>
                      </a:xfrm>
                      <a:custGeom>
                        <a:avLst/>
                        <a:gdLst>
                          <a:gd name="connsiteX0" fmla="*/ 0 w 77897"/>
                          <a:gd name="connsiteY0" fmla="*/ 0 h 10114"/>
                          <a:gd name="connsiteX1" fmla="*/ 77897 w 77897"/>
                          <a:gd name="connsiteY1" fmla="*/ 0 h 10114"/>
                          <a:gd name="connsiteX2" fmla="*/ 77897 w 77897"/>
                          <a:gd name="connsiteY2" fmla="*/ 10114 h 10114"/>
                          <a:gd name="connsiteX3" fmla="*/ 0 w 77897"/>
                          <a:gd name="connsiteY3" fmla="*/ 10114 h 101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7897" h="10114">
                            <a:moveTo>
                              <a:pt x="0" y="0"/>
                            </a:moveTo>
                            <a:lnTo>
                              <a:pt x="77897" y="0"/>
                            </a:lnTo>
                            <a:lnTo>
                              <a:pt x="77897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363" name="Graphic 1">
                    <a:extLst>
                      <a:ext uri="{FF2B5EF4-FFF2-40B4-BE49-F238E27FC236}">
                        <a16:creationId xmlns:a16="http://schemas.microsoft.com/office/drawing/2014/main" id="{44F2F99E-DD0D-4C9A-B84E-98CE3980A6BC}"/>
                      </a:ext>
                    </a:extLst>
                  </p:cNvPr>
                  <p:cNvGrpSpPr/>
                  <p:nvPr/>
                </p:nvGrpSpPr>
                <p:grpSpPr>
                  <a:xfrm>
                    <a:off x="2422842" y="6183911"/>
                    <a:ext cx="790134" cy="674663"/>
                    <a:chOff x="2422842" y="6183911"/>
                    <a:chExt cx="790134" cy="674663"/>
                  </a:xfrm>
                  <a:solidFill>
                    <a:schemeClr val="accent1"/>
                  </a:solidFill>
                </p:grpSpPr>
                <p:sp>
                  <p:nvSpPr>
                    <p:cNvPr id="1364" name="Freeform: Shape 1363">
                      <a:extLst>
                        <a:ext uri="{FF2B5EF4-FFF2-40B4-BE49-F238E27FC236}">
                          <a16:creationId xmlns:a16="http://schemas.microsoft.com/office/drawing/2014/main" id="{02382EB5-D826-4B22-A4B9-4CE008C6EA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2842" y="6533464"/>
                      <a:ext cx="790134" cy="325109"/>
                    </a:xfrm>
                    <a:custGeom>
                      <a:avLst/>
                      <a:gdLst>
                        <a:gd name="connsiteX0" fmla="*/ 157654 w 790134"/>
                        <a:gd name="connsiteY0" fmla="*/ 10824 h 325109"/>
                        <a:gd name="connsiteX1" fmla="*/ 137693 w 790134"/>
                        <a:gd name="connsiteY1" fmla="*/ 0 h 325109"/>
                        <a:gd name="connsiteX2" fmla="*/ 92712 w 790134"/>
                        <a:gd name="connsiteY2" fmla="*/ 83130 h 325109"/>
                        <a:gd name="connsiteX3" fmla="*/ 11977 w 790134"/>
                        <a:gd name="connsiteY3" fmla="*/ 35754 h 325109"/>
                        <a:gd name="connsiteX4" fmla="*/ 0 w 790134"/>
                        <a:gd name="connsiteY4" fmla="*/ 55095 h 325109"/>
                        <a:gd name="connsiteX5" fmla="*/ 91736 w 790134"/>
                        <a:gd name="connsiteY5" fmla="*/ 108681 h 325109"/>
                        <a:gd name="connsiteX6" fmla="*/ 551834 w 790134"/>
                        <a:gd name="connsiteY6" fmla="*/ 318857 h 325109"/>
                        <a:gd name="connsiteX7" fmla="*/ 790134 w 790134"/>
                        <a:gd name="connsiteY7" fmla="*/ 241671 h 325109"/>
                        <a:gd name="connsiteX8" fmla="*/ 768841 w 790134"/>
                        <a:gd name="connsiteY8" fmla="*/ 233776 h 325109"/>
                        <a:gd name="connsiteX9" fmla="*/ 555738 w 790134"/>
                        <a:gd name="connsiteY9" fmla="*/ 296500 h 325109"/>
                        <a:gd name="connsiteX10" fmla="*/ 518476 w 790134"/>
                        <a:gd name="connsiteY10" fmla="*/ 286918 h 325109"/>
                        <a:gd name="connsiteX11" fmla="*/ 558843 w 790134"/>
                        <a:gd name="connsiteY11" fmla="*/ 197667 h 325109"/>
                        <a:gd name="connsiteX12" fmla="*/ 538171 w 790134"/>
                        <a:gd name="connsiteY12" fmla="*/ 188263 h 325109"/>
                        <a:gd name="connsiteX13" fmla="*/ 496828 w 790134"/>
                        <a:gd name="connsiteY13" fmla="*/ 279643 h 325109"/>
                        <a:gd name="connsiteX14" fmla="*/ 385485 w 790134"/>
                        <a:gd name="connsiteY14" fmla="*/ 233509 h 325109"/>
                        <a:gd name="connsiteX15" fmla="*/ 425764 w 790134"/>
                        <a:gd name="connsiteY15" fmla="*/ 153307 h 325109"/>
                        <a:gd name="connsiteX16" fmla="*/ 405447 w 790134"/>
                        <a:gd name="connsiteY16" fmla="*/ 143104 h 325109"/>
                        <a:gd name="connsiteX17" fmla="*/ 364814 w 790134"/>
                        <a:gd name="connsiteY17" fmla="*/ 224016 h 325109"/>
                        <a:gd name="connsiteX18" fmla="*/ 251342 w 790134"/>
                        <a:gd name="connsiteY18" fmla="*/ 168390 h 325109"/>
                        <a:gd name="connsiteX19" fmla="*/ 292862 w 790134"/>
                        <a:gd name="connsiteY19" fmla="*/ 86058 h 325109"/>
                        <a:gd name="connsiteX20" fmla="*/ 272546 w 790134"/>
                        <a:gd name="connsiteY20" fmla="*/ 75855 h 325109"/>
                        <a:gd name="connsiteX21" fmla="*/ 231025 w 790134"/>
                        <a:gd name="connsiteY21" fmla="*/ 158009 h 325109"/>
                        <a:gd name="connsiteX22" fmla="*/ 112496 w 790134"/>
                        <a:gd name="connsiteY22" fmla="*/ 94397 h 325109"/>
                        <a:gd name="connsiteX23" fmla="*/ 157654 w 790134"/>
                        <a:gd name="connsiteY23" fmla="*/ 10824 h 325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790134" h="325109">
                          <a:moveTo>
                            <a:pt x="157654" y="10824"/>
                          </a:moveTo>
                          <a:lnTo>
                            <a:pt x="137693" y="0"/>
                          </a:lnTo>
                          <a:lnTo>
                            <a:pt x="92712" y="83130"/>
                          </a:lnTo>
                          <a:cubicBezTo>
                            <a:pt x="44182" y="55716"/>
                            <a:pt x="12243" y="35931"/>
                            <a:pt x="11977" y="35754"/>
                          </a:cubicBezTo>
                          <a:lnTo>
                            <a:pt x="0" y="55095"/>
                          </a:lnTo>
                          <a:cubicBezTo>
                            <a:pt x="355" y="55361"/>
                            <a:pt x="37085" y="78073"/>
                            <a:pt x="91736" y="108681"/>
                          </a:cubicBezTo>
                          <a:cubicBezTo>
                            <a:pt x="217185" y="178770"/>
                            <a:pt x="455219" y="302001"/>
                            <a:pt x="551834" y="318857"/>
                          </a:cubicBezTo>
                          <a:cubicBezTo>
                            <a:pt x="687220" y="342457"/>
                            <a:pt x="770261" y="295435"/>
                            <a:pt x="790134" y="241671"/>
                          </a:cubicBezTo>
                          <a:lnTo>
                            <a:pt x="768841" y="233776"/>
                          </a:lnTo>
                          <a:cubicBezTo>
                            <a:pt x="754913" y="271481"/>
                            <a:pt x="686599" y="319389"/>
                            <a:pt x="555738" y="296500"/>
                          </a:cubicBezTo>
                          <a:cubicBezTo>
                            <a:pt x="545269" y="294637"/>
                            <a:pt x="532671" y="291354"/>
                            <a:pt x="518476" y="286918"/>
                          </a:cubicBezTo>
                          <a:lnTo>
                            <a:pt x="558843" y="197667"/>
                          </a:lnTo>
                          <a:lnTo>
                            <a:pt x="538171" y="188263"/>
                          </a:lnTo>
                          <a:lnTo>
                            <a:pt x="496828" y="279643"/>
                          </a:lnTo>
                          <a:cubicBezTo>
                            <a:pt x="464978" y="268287"/>
                            <a:pt x="426917" y="252406"/>
                            <a:pt x="385485" y="233509"/>
                          </a:cubicBezTo>
                          <a:lnTo>
                            <a:pt x="425764" y="153307"/>
                          </a:lnTo>
                          <a:lnTo>
                            <a:pt x="405447" y="143104"/>
                          </a:lnTo>
                          <a:lnTo>
                            <a:pt x="364814" y="224016"/>
                          </a:lnTo>
                          <a:cubicBezTo>
                            <a:pt x="328528" y="207071"/>
                            <a:pt x="290201" y="188263"/>
                            <a:pt x="251342" y="168390"/>
                          </a:cubicBezTo>
                          <a:lnTo>
                            <a:pt x="292862" y="86058"/>
                          </a:lnTo>
                          <a:lnTo>
                            <a:pt x="272546" y="75855"/>
                          </a:lnTo>
                          <a:lnTo>
                            <a:pt x="231025" y="158009"/>
                          </a:lnTo>
                          <a:cubicBezTo>
                            <a:pt x="190924" y="137249"/>
                            <a:pt x="150823" y="115690"/>
                            <a:pt x="112496" y="94397"/>
                          </a:cubicBezTo>
                          <a:lnTo>
                            <a:pt x="157654" y="10824"/>
                          </a:lnTo>
                          <a:close/>
                        </a:path>
                      </a:pathLst>
                    </a:custGeom>
                    <a:solidFill>
                      <a:srgbClr val="8E7D73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5" name="Freeform: Shape 1364">
                      <a:extLst>
                        <a:ext uri="{FF2B5EF4-FFF2-40B4-BE49-F238E27FC236}">
                          <a16:creationId xmlns:a16="http://schemas.microsoft.com/office/drawing/2014/main" id="{16CD0B84-7F11-4E31-939A-4A4CE08A88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3462" y="6183911"/>
                      <a:ext cx="529200" cy="593747"/>
                    </a:xfrm>
                    <a:custGeom>
                      <a:avLst/>
                      <a:gdLst>
                        <a:gd name="connsiteX0" fmla="*/ 247388 w 529200"/>
                        <a:gd name="connsiteY0" fmla="*/ 0 h 593747"/>
                        <a:gd name="connsiteX1" fmla="*/ 356513 w 529200"/>
                        <a:gd name="connsiteY1" fmla="*/ 44271 h 593747"/>
                        <a:gd name="connsiteX2" fmla="*/ 312863 w 529200"/>
                        <a:gd name="connsiteY2" fmla="*/ 227121 h 593747"/>
                        <a:gd name="connsiteX3" fmla="*/ 437159 w 529200"/>
                        <a:gd name="connsiteY3" fmla="*/ 421594 h 593747"/>
                        <a:gd name="connsiteX4" fmla="*/ 528983 w 529200"/>
                        <a:gd name="connsiteY4" fmla="*/ 568336 h 593747"/>
                        <a:gd name="connsiteX5" fmla="*/ 464484 w 529200"/>
                        <a:gd name="connsiteY5" fmla="*/ 584039 h 593747"/>
                        <a:gd name="connsiteX6" fmla="*/ 52472 w 529200"/>
                        <a:gd name="connsiteY6" fmla="*/ 393115 h 593747"/>
                        <a:gd name="connsiteX7" fmla="*/ 41205 w 529200"/>
                        <a:gd name="connsiteY7" fmla="*/ 246107 h 593747"/>
                        <a:gd name="connsiteX8" fmla="*/ 132497 w 529200"/>
                        <a:gd name="connsiteY8" fmla="*/ 144169 h 593747"/>
                        <a:gd name="connsiteX9" fmla="*/ 247388 w 529200"/>
                        <a:gd name="connsiteY9" fmla="*/ 0 h 593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29200" h="593747">
                          <a:moveTo>
                            <a:pt x="247388" y="0"/>
                          </a:moveTo>
                          <a:lnTo>
                            <a:pt x="356513" y="44271"/>
                          </a:lnTo>
                          <a:lnTo>
                            <a:pt x="312863" y="227121"/>
                          </a:lnTo>
                          <a:lnTo>
                            <a:pt x="437159" y="421594"/>
                          </a:lnTo>
                          <a:cubicBezTo>
                            <a:pt x="437159" y="421594"/>
                            <a:pt x="525789" y="533824"/>
                            <a:pt x="528983" y="568336"/>
                          </a:cubicBezTo>
                          <a:cubicBezTo>
                            <a:pt x="532177" y="602847"/>
                            <a:pt x="499706" y="595927"/>
                            <a:pt x="464484" y="584039"/>
                          </a:cubicBezTo>
                          <a:cubicBezTo>
                            <a:pt x="438756" y="575433"/>
                            <a:pt x="113511" y="420707"/>
                            <a:pt x="52472" y="393115"/>
                          </a:cubicBezTo>
                          <a:cubicBezTo>
                            <a:pt x="-51773" y="346094"/>
                            <a:pt x="29494" y="272812"/>
                            <a:pt x="41205" y="246107"/>
                          </a:cubicBezTo>
                          <a:cubicBezTo>
                            <a:pt x="41205" y="246107"/>
                            <a:pt x="83524" y="188794"/>
                            <a:pt x="132497" y="144169"/>
                          </a:cubicBezTo>
                          <a:cubicBezTo>
                            <a:pt x="181559" y="99632"/>
                            <a:pt x="247388" y="0"/>
                            <a:pt x="247388" y="0"/>
                          </a:cubicBezTo>
                          <a:close/>
                        </a:path>
                      </a:pathLst>
                    </a:custGeom>
                    <a:solidFill>
                      <a:srgbClr val="DBD0B5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366" name="Graphic 1">
                      <a:extLst>
                        <a:ext uri="{FF2B5EF4-FFF2-40B4-BE49-F238E27FC236}">
                          <a16:creationId xmlns:a16="http://schemas.microsoft.com/office/drawing/2014/main" id="{CC8E5AAC-5D85-4EF5-BA92-7AE6B09E21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791229" y="6416516"/>
                      <a:ext cx="144345" cy="171779"/>
                      <a:chOff x="2791229" y="6416516"/>
                      <a:chExt cx="144345" cy="171779"/>
                    </a:xfrm>
                    <a:solidFill>
                      <a:srgbClr val="E14742"/>
                    </a:solidFill>
                  </p:grpSpPr>
                  <p:sp>
                    <p:nvSpPr>
                      <p:cNvPr id="1367" name="Freeform: Shape 1366">
                        <a:extLst>
                          <a:ext uri="{FF2B5EF4-FFF2-40B4-BE49-F238E27FC236}">
                            <a16:creationId xmlns:a16="http://schemas.microsoft.com/office/drawing/2014/main" id="{5B60256E-3F46-4F42-82FF-4C7572E13510}"/>
                          </a:ext>
                        </a:extLst>
                      </p:cNvPr>
                      <p:cNvSpPr/>
                      <p:nvPr/>
                    </p:nvSpPr>
                    <p:spPr>
                      <a:xfrm rot="-1436877">
                        <a:off x="2863650" y="6563799"/>
                        <a:ext cx="73014" cy="10113"/>
                      </a:xfrm>
                      <a:custGeom>
                        <a:avLst/>
                        <a:gdLst>
                          <a:gd name="connsiteX0" fmla="*/ 0 w 73014"/>
                          <a:gd name="connsiteY0" fmla="*/ 0 h 10113"/>
                          <a:gd name="connsiteX1" fmla="*/ 73015 w 73014"/>
                          <a:gd name="connsiteY1" fmla="*/ 0 h 10113"/>
                          <a:gd name="connsiteX2" fmla="*/ 73015 w 73014"/>
                          <a:gd name="connsiteY2" fmla="*/ 10114 h 10113"/>
                          <a:gd name="connsiteX3" fmla="*/ 0 w 73014"/>
                          <a:gd name="connsiteY3" fmla="*/ 10114 h 10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014" h="10113">
                            <a:moveTo>
                              <a:pt x="0" y="0"/>
                            </a:moveTo>
                            <a:lnTo>
                              <a:pt x="73015" y="0"/>
                            </a:lnTo>
                            <a:lnTo>
                              <a:pt x="73015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207161C1-C8A1-4A33-BDA6-AC4CB75FA755}"/>
                          </a:ext>
                        </a:extLst>
                      </p:cNvPr>
                      <p:cNvSpPr/>
                      <p:nvPr/>
                    </p:nvSpPr>
                    <p:spPr>
                      <a:xfrm rot="-1597747">
                        <a:off x="2837613" y="6520319"/>
                        <a:ext cx="77006" cy="10113"/>
                      </a:xfrm>
                      <a:custGeom>
                        <a:avLst/>
                        <a:gdLst>
                          <a:gd name="connsiteX0" fmla="*/ 0 w 77006"/>
                          <a:gd name="connsiteY0" fmla="*/ 0 h 10113"/>
                          <a:gd name="connsiteX1" fmla="*/ 77006 w 77006"/>
                          <a:gd name="connsiteY1" fmla="*/ 0 h 10113"/>
                          <a:gd name="connsiteX2" fmla="*/ 77006 w 77006"/>
                          <a:gd name="connsiteY2" fmla="*/ 10114 h 10113"/>
                          <a:gd name="connsiteX3" fmla="*/ 0 w 77006"/>
                          <a:gd name="connsiteY3" fmla="*/ 10114 h 10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7006" h="10113">
                            <a:moveTo>
                              <a:pt x="0" y="0"/>
                            </a:moveTo>
                            <a:lnTo>
                              <a:pt x="77006" y="0"/>
                            </a:lnTo>
                            <a:lnTo>
                              <a:pt x="77006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9EC70F13-8F7E-48EC-9C51-B944F2F26053}"/>
                          </a:ext>
                        </a:extLst>
                      </p:cNvPr>
                      <p:cNvSpPr/>
                      <p:nvPr/>
                    </p:nvSpPr>
                    <p:spPr>
                      <a:xfrm rot="-1572379">
                        <a:off x="2816368" y="6477085"/>
                        <a:ext cx="74700" cy="10113"/>
                      </a:xfrm>
                      <a:custGeom>
                        <a:avLst/>
                        <a:gdLst>
                          <a:gd name="connsiteX0" fmla="*/ 0 w 74700"/>
                          <a:gd name="connsiteY0" fmla="*/ 0 h 10113"/>
                          <a:gd name="connsiteX1" fmla="*/ 74701 w 74700"/>
                          <a:gd name="connsiteY1" fmla="*/ 0 h 10113"/>
                          <a:gd name="connsiteX2" fmla="*/ 74701 w 74700"/>
                          <a:gd name="connsiteY2" fmla="*/ 10114 h 10113"/>
                          <a:gd name="connsiteX3" fmla="*/ 0 w 74700"/>
                          <a:gd name="connsiteY3" fmla="*/ 10114 h 10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4700" h="10113">
                            <a:moveTo>
                              <a:pt x="0" y="0"/>
                            </a:moveTo>
                            <a:lnTo>
                              <a:pt x="74701" y="0"/>
                            </a:lnTo>
                            <a:lnTo>
                              <a:pt x="74701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0" name="Freeform: Shape 1369">
                        <a:extLst>
                          <a:ext uri="{FF2B5EF4-FFF2-40B4-BE49-F238E27FC236}">
                            <a16:creationId xmlns:a16="http://schemas.microsoft.com/office/drawing/2014/main" id="{EABDEC63-756D-41F8-8341-D1509A963155}"/>
                          </a:ext>
                        </a:extLst>
                      </p:cNvPr>
                      <p:cNvSpPr/>
                      <p:nvPr/>
                    </p:nvSpPr>
                    <p:spPr>
                      <a:xfrm rot="-1661093">
                        <a:off x="2789120" y="6434032"/>
                        <a:ext cx="77894" cy="10113"/>
                      </a:xfrm>
                      <a:custGeom>
                        <a:avLst/>
                        <a:gdLst>
                          <a:gd name="connsiteX0" fmla="*/ 0 w 77894"/>
                          <a:gd name="connsiteY0" fmla="*/ 0 h 10113"/>
                          <a:gd name="connsiteX1" fmla="*/ 77894 w 77894"/>
                          <a:gd name="connsiteY1" fmla="*/ 0 h 10113"/>
                          <a:gd name="connsiteX2" fmla="*/ 77894 w 77894"/>
                          <a:gd name="connsiteY2" fmla="*/ 10114 h 10113"/>
                          <a:gd name="connsiteX3" fmla="*/ 0 w 77894"/>
                          <a:gd name="connsiteY3" fmla="*/ 10114 h 101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7894" h="10113">
                            <a:moveTo>
                              <a:pt x="0" y="0"/>
                            </a:moveTo>
                            <a:lnTo>
                              <a:pt x="77894" y="0"/>
                            </a:lnTo>
                            <a:lnTo>
                              <a:pt x="77894" y="10114"/>
                            </a:lnTo>
                            <a:lnTo>
                              <a:pt x="0" y="10114"/>
                            </a:lnTo>
                            <a:close/>
                          </a:path>
                        </a:pathLst>
                      </a:custGeom>
                      <a:solidFill>
                        <a:srgbClr val="E14742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1343" name="Graphic 1">
                  <a:extLst>
                    <a:ext uri="{FF2B5EF4-FFF2-40B4-BE49-F238E27FC236}">
                      <a16:creationId xmlns:a16="http://schemas.microsoft.com/office/drawing/2014/main" id="{AF160EC3-FCF3-475C-9C14-9A5A67BC332F}"/>
                    </a:ext>
                  </a:extLst>
                </p:cNvPr>
                <p:cNvGrpSpPr/>
                <p:nvPr/>
              </p:nvGrpSpPr>
              <p:grpSpPr>
                <a:xfrm>
                  <a:off x="248255" y="855427"/>
                  <a:ext cx="3971838" cy="5405804"/>
                  <a:chOff x="248255" y="855427"/>
                  <a:chExt cx="3971838" cy="5405804"/>
                </a:xfrm>
                <a:solidFill>
                  <a:schemeClr val="accent1"/>
                </a:solidFill>
              </p:grpSpPr>
              <p:grpSp>
                <p:nvGrpSpPr>
                  <p:cNvPr id="1344" name="Graphic 1">
                    <a:extLst>
                      <a:ext uri="{FF2B5EF4-FFF2-40B4-BE49-F238E27FC236}">
                        <a16:creationId xmlns:a16="http://schemas.microsoft.com/office/drawing/2014/main" id="{18CD97BC-3CCB-434E-9E79-56BCCA2C5AB4}"/>
                      </a:ext>
                    </a:extLst>
                  </p:cNvPr>
                  <p:cNvGrpSpPr/>
                  <p:nvPr/>
                </p:nvGrpSpPr>
                <p:grpSpPr>
                  <a:xfrm>
                    <a:off x="248255" y="3276846"/>
                    <a:ext cx="3670871" cy="2984385"/>
                    <a:chOff x="248255" y="3276846"/>
                    <a:chExt cx="3670871" cy="2984385"/>
                  </a:xfrm>
                  <a:solidFill>
                    <a:schemeClr val="accent1"/>
                  </a:solidFill>
                </p:grpSpPr>
                <p:sp>
                  <p:nvSpPr>
                    <p:cNvPr id="1360" name="Freeform: Shape 1359">
                      <a:extLst>
                        <a:ext uri="{FF2B5EF4-FFF2-40B4-BE49-F238E27FC236}">
                          <a16:creationId xmlns:a16="http://schemas.microsoft.com/office/drawing/2014/main" id="{608302E2-262E-4351-83A0-751D0549EE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609" y="3626223"/>
                      <a:ext cx="1641518" cy="2635009"/>
                    </a:xfrm>
                    <a:custGeom>
                      <a:avLst/>
                      <a:gdLst>
                        <a:gd name="connsiteX0" fmla="*/ 687486 w 1641518"/>
                        <a:gd name="connsiteY0" fmla="*/ 2627510 h 2635009"/>
                        <a:gd name="connsiteX1" fmla="*/ 631060 w 1641518"/>
                        <a:gd name="connsiteY1" fmla="*/ 2633721 h 2635009"/>
                        <a:gd name="connsiteX2" fmla="*/ 592467 w 1641518"/>
                        <a:gd name="connsiteY2" fmla="*/ 2623251 h 2635009"/>
                        <a:gd name="connsiteX3" fmla="*/ 550415 w 1641518"/>
                        <a:gd name="connsiteY3" fmla="*/ 2599741 h 2635009"/>
                        <a:gd name="connsiteX4" fmla="*/ 473672 w 1641518"/>
                        <a:gd name="connsiteY4" fmla="*/ 2405978 h 2635009"/>
                        <a:gd name="connsiteX5" fmla="*/ 839196 w 1641518"/>
                        <a:gd name="connsiteY5" fmla="*/ 1012109 h 2635009"/>
                        <a:gd name="connsiteX6" fmla="*/ 195182 w 1641518"/>
                        <a:gd name="connsiteY6" fmla="*/ 400301 h 2635009"/>
                        <a:gd name="connsiteX7" fmla="*/ 0 w 1641518"/>
                        <a:gd name="connsiteY7" fmla="*/ 8428 h 2635009"/>
                        <a:gd name="connsiteX8" fmla="*/ 297032 w 1641518"/>
                        <a:gd name="connsiteY8" fmla="*/ 111698 h 2635009"/>
                        <a:gd name="connsiteX9" fmla="*/ 1240739 w 1641518"/>
                        <a:gd name="connsiteY9" fmla="*/ 0 h 2635009"/>
                        <a:gd name="connsiteX10" fmla="*/ 1409661 w 1641518"/>
                        <a:gd name="connsiteY10" fmla="*/ 298274 h 2635009"/>
                        <a:gd name="connsiteX11" fmla="*/ 687486 w 1641518"/>
                        <a:gd name="connsiteY11" fmla="*/ 2627510 h 2635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41518" h="2635009">
                          <a:moveTo>
                            <a:pt x="687486" y="2627510"/>
                          </a:moveTo>
                          <a:cubicBezTo>
                            <a:pt x="668234" y="2635583"/>
                            <a:pt x="654216" y="2636205"/>
                            <a:pt x="631060" y="2633721"/>
                          </a:cubicBezTo>
                          <a:cubicBezTo>
                            <a:pt x="623253" y="2632922"/>
                            <a:pt x="604445" y="2629018"/>
                            <a:pt x="592467" y="2623251"/>
                          </a:cubicBezTo>
                          <a:cubicBezTo>
                            <a:pt x="580490" y="2617485"/>
                            <a:pt x="562480" y="2610387"/>
                            <a:pt x="550415" y="2599741"/>
                          </a:cubicBezTo>
                          <a:cubicBezTo>
                            <a:pt x="538349" y="2589095"/>
                            <a:pt x="442621" y="2579424"/>
                            <a:pt x="473672" y="2405978"/>
                          </a:cubicBezTo>
                          <a:cubicBezTo>
                            <a:pt x="523799" y="2113471"/>
                            <a:pt x="708157" y="1481523"/>
                            <a:pt x="839196" y="1012109"/>
                          </a:cubicBezTo>
                          <a:cubicBezTo>
                            <a:pt x="893758" y="816661"/>
                            <a:pt x="428159" y="524863"/>
                            <a:pt x="195182" y="400301"/>
                          </a:cubicBezTo>
                          <a:cubicBezTo>
                            <a:pt x="93421" y="345916"/>
                            <a:pt x="41432" y="108326"/>
                            <a:pt x="0" y="8428"/>
                          </a:cubicBezTo>
                          <a:cubicBezTo>
                            <a:pt x="67959" y="46489"/>
                            <a:pt x="236082" y="104511"/>
                            <a:pt x="297032" y="111698"/>
                          </a:cubicBezTo>
                          <a:cubicBezTo>
                            <a:pt x="652087" y="153839"/>
                            <a:pt x="924455" y="136539"/>
                            <a:pt x="1240739" y="0"/>
                          </a:cubicBezTo>
                          <a:cubicBezTo>
                            <a:pt x="1292817" y="116222"/>
                            <a:pt x="1342234" y="182141"/>
                            <a:pt x="1409661" y="298274"/>
                          </a:cubicBezTo>
                          <a:cubicBezTo>
                            <a:pt x="2015436" y="1340193"/>
                            <a:pt x="1313134" y="1856628"/>
                            <a:pt x="687486" y="2627510"/>
                          </a:cubicBezTo>
                          <a:close/>
                        </a:path>
                      </a:pathLst>
                    </a:custGeom>
                    <a:solidFill>
                      <a:srgbClr val="4D4D4D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1" name="Freeform: Shape 1360">
                      <a:extLst>
                        <a:ext uri="{FF2B5EF4-FFF2-40B4-BE49-F238E27FC236}">
                          <a16:creationId xmlns:a16="http://schemas.microsoft.com/office/drawing/2014/main" id="{38953B7A-CA02-49C4-AEDC-C7E970F6EA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8255" y="3276846"/>
                      <a:ext cx="2221342" cy="1681318"/>
                    </a:xfrm>
                    <a:custGeom>
                      <a:avLst/>
                      <a:gdLst>
                        <a:gd name="connsiteX0" fmla="*/ 2221343 w 2221342"/>
                        <a:gd name="connsiteY0" fmla="*/ 759348 h 1681318"/>
                        <a:gd name="connsiteX1" fmla="*/ 1663209 w 2221342"/>
                        <a:gd name="connsiteY1" fmla="*/ 1112717 h 1681318"/>
                        <a:gd name="connsiteX2" fmla="*/ 131737 w 2221342"/>
                        <a:gd name="connsiteY2" fmla="*/ 1681319 h 1681318"/>
                        <a:gd name="connsiteX3" fmla="*/ 61649 w 2221342"/>
                        <a:gd name="connsiteY3" fmla="*/ 1647872 h 1681318"/>
                        <a:gd name="connsiteX4" fmla="*/ 43195 w 2221342"/>
                        <a:gd name="connsiteY4" fmla="*/ 1631725 h 1681318"/>
                        <a:gd name="connsiteX5" fmla="*/ 9926 w 2221342"/>
                        <a:gd name="connsiteY5" fmla="*/ 1552765 h 1681318"/>
                        <a:gd name="connsiteX6" fmla="*/ 9305 w 2221342"/>
                        <a:gd name="connsiteY6" fmla="*/ 1532271 h 1681318"/>
                        <a:gd name="connsiteX7" fmla="*/ 30065 w 2221342"/>
                        <a:gd name="connsiteY7" fmla="*/ 1470256 h 1681318"/>
                        <a:gd name="connsiteX8" fmla="*/ 507375 w 2221342"/>
                        <a:gd name="connsiteY8" fmla="*/ 943707 h 1681318"/>
                        <a:gd name="connsiteX9" fmla="*/ 1334416 w 2221342"/>
                        <a:gd name="connsiteY9" fmla="*/ 367032 h 1681318"/>
                        <a:gd name="connsiteX10" fmla="*/ 1709698 w 2221342"/>
                        <a:gd name="connsiteY10" fmla="*/ 0 h 1681318"/>
                        <a:gd name="connsiteX11" fmla="*/ 2027491 w 2221342"/>
                        <a:gd name="connsiteY11" fmla="*/ 353635 h 1681318"/>
                        <a:gd name="connsiteX12" fmla="*/ 2221343 w 2221342"/>
                        <a:gd name="connsiteY12" fmla="*/ 759348 h 1681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221342" h="1681318">
                          <a:moveTo>
                            <a:pt x="2221343" y="759348"/>
                          </a:moveTo>
                          <a:cubicBezTo>
                            <a:pt x="2076730" y="868207"/>
                            <a:pt x="1799926" y="1037306"/>
                            <a:pt x="1663209" y="1112717"/>
                          </a:cubicBezTo>
                          <a:cubicBezTo>
                            <a:pt x="1157598" y="1391562"/>
                            <a:pt x="650035" y="1480015"/>
                            <a:pt x="131737" y="1681319"/>
                          </a:cubicBezTo>
                          <a:cubicBezTo>
                            <a:pt x="109735" y="1672270"/>
                            <a:pt x="81167" y="1663132"/>
                            <a:pt x="61649" y="1647872"/>
                          </a:cubicBezTo>
                          <a:cubicBezTo>
                            <a:pt x="54019" y="1641927"/>
                            <a:pt x="47454" y="1637580"/>
                            <a:pt x="43195" y="1631725"/>
                          </a:cubicBezTo>
                          <a:cubicBezTo>
                            <a:pt x="24298" y="1605553"/>
                            <a:pt x="9216" y="1588252"/>
                            <a:pt x="9926" y="1552765"/>
                          </a:cubicBezTo>
                          <a:cubicBezTo>
                            <a:pt x="10192" y="1541764"/>
                            <a:pt x="-366" y="1552499"/>
                            <a:pt x="9305" y="1532271"/>
                          </a:cubicBezTo>
                          <a:cubicBezTo>
                            <a:pt x="40800" y="1466530"/>
                            <a:pt x="-41177" y="1596858"/>
                            <a:pt x="30065" y="1470256"/>
                          </a:cubicBezTo>
                          <a:cubicBezTo>
                            <a:pt x="101306" y="1343653"/>
                            <a:pt x="309974" y="1114669"/>
                            <a:pt x="507375" y="943707"/>
                          </a:cubicBezTo>
                          <a:cubicBezTo>
                            <a:pt x="704775" y="772745"/>
                            <a:pt x="1060983" y="523799"/>
                            <a:pt x="1334416" y="367032"/>
                          </a:cubicBezTo>
                          <a:cubicBezTo>
                            <a:pt x="1464478" y="292507"/>
                            <a:pt x="1602703" y="110988"/>
                            <a:pt x="1709698" y="0"/>
                          </a:cubicBezTo>
                          <a:cubicBezTo>
                            <a:pt x="1790522" y="142306"/>
                            <a:pt x="1890153" y="260746"/>
                            <a:pt x="2027491" y="353635"/>
                          </a:cubicBezTo>
                          <a:cubicBezTo>
                            <a:pt x="2066882" y="503837"/>
                            <a:pt x="2131115" y="633722"/>
                            <a:pt x="2221343" y="75934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D1445D5C-AC08-43D8-B0F1-9A0A8D0A6B70}"/>
                      </a:ext>
                    </a:extLst>
                  </p:cNvPr>
                  <p:cNvSpPr/>
                  <p:nvPr/>
                </p:nvSpPr>
                <p:spPr>
                  <a:xfrm>
                    <a:off x="1767207" y="1048925"/>
                    <a:ext cx="1803840" cy="2710170"/>
                  </a:xfrm>
                  <a:custGeom>
                    <a:avLst/>
                    <a:gdLst>
                      <a:gd name="connsiteX0" fmla="*/ 593887 w 1803840"/>
                      <a:gd name="connsiteY0" fmla="*/ 824471 h 2710170"/>
                      <a:gd name="connsiteX1" fmla="*/ 0 w 1803840"/>
                      <a:gd name="connsiteY1" fmla="*/ 2214969 h 2710170"/>
                      <a:gd name="connsiteX2" fmla="*/ 80025 w 1803840"/>
                      <a:gd name="connsiteY2" fmla="*/ 2328529 h 2710170"/>
                      <a:gd name="connsiteX3" fmla="*/ 481834 w 1803840"/>
                      <a:gd name="connsiteY3" fmla="*/ 2594687 h 2710170"/>
                      <a:gd name="connsiteX4" fmla="*/ 796877 w 1803840"/>
                      <a:gd name="connsiteY4" fmla="*/ 2674534 h 2710170"/>
                      <a:gd name="connsiteX5" fmla="*/ 1803840 w 1803840"/>
                      <a:gd name="connsiteY5" fmla="*/ 2622101 h 2710170"/>
                      <a:gd name="connsiteX6" fmla="*/ 1803752 w 1803840"/>
                      <a:gd name="connsiteY6" fmla="*/ 2621924 h 2710170"/>
                      <a:gd name="connsiteX7" fmla="*/ 1669165 w 1803840"/>
                      <a:gd name="connsiteY7" fmla="*/ 1576278 h 2710170"/>
                      <a:gd name="connsiteX8" fmla="*/ 1784500 w 1803840"/>
                      <a:gd name="connsiteY8" fmla="*/ 760593 h 2710170"/>
                      <a:gd name="connsiteX9" fmla="*/ 1547087 w 1803840"/>
                      <a:gd name="connsiteY9" fmla="*/ 37354 h 2710170"/>
                      <a:gd name="connsiteX10" fmla="*/ 1138446 w 1803840"/>
                      <a:gd name="connsiteY10" fmla="*/ 61219 h 2710170"/>
                      <a:gd name="connsiteX11" fmla="*/ 593887 w 1803840"/>
                      <a:gd name="connsiteY11" fmla="*/ 824471 h 2710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03840" h="2710170">
                        <a:moveTo>
                          <a:pt x="593887" y="824471"/>
                        </a:moveTo>
                        <a:cubicBezTo>
                          <a:pt x="452202" y="1073595"/>
                          <a:pt x="227654" y="1525531"/>
                          <a:pt x="0" y="2214969"/>
                        </a:cubicBezTo>
                        <a:cubicBezTo>
                          <a:pt x="0" y="2214969"/>
                          <a:pt x="22180" y="2262877"/>
                          <a:pt x="80025" y="2328529"/>
                        </a:cubicBezTo>
                        <a:cubicBezTo>
                          <a:pt x="151355" y="2409352"/>
                          <a:pt x="276893" y="2516969"/>
                          <a:pt x="481834" y="2594687"/>
                        </a:cubicBezTo>
                        <a:cubicBezTo>
                          <a:pt x="571086" y="2628489"/>
                          <a:pt x="675420" y="2656702"/>
                          <a:pt x="796877" y="2674534"/>
                        </a:cubicBezTo>
                        <a:cubicBezTo>
                          <a:pt x="1504945" y="2778425"/>
                          <a:pt x="1803840" y="2622101"/>
                          <a:pt x="1803840" y="2622101"/>
                        </a:cubicBezTo>
                        <a:cubicBezTo>
                          <a:pt x="1803840" y="2622101"/>
                          <a:pt x="1803840" y="2622012"/>
                          <a:pt x="1803752" y="2621924"/>
                        </a:cubicBezTo>
                        <a:cubicBezTo>
                          <a:pt x="1800469" y="2609059"/>
                          <a:pt x="1654526" y="2178771"/>
                          <a:pt x="1669165" y="1576278"/>
                        </a:cubicBezTo>
                        <a:cubicBezTo>
                          <a:pt x="1670673" y="1514707"/>
                          <a:pt x="1780773" y="787209"/>
                          <a:pt x="1784500" y="760593"/>
                        </a:cubicBezTo>
                        <a:cubicBezTo>
                          <a:pt x="1864347" y="186846"/>
                          <a:pt x="1606884" y="68405"/>
                          <a:pt x="1547087" y="37354"/>
                        </a:cubicBezTo>
                        <a:cubicBezTo>
                          <a:pt x="1422702" y="-27145"/>
                          <a:pt x="1264605" y="-884"/>
                          <a:pt x="1138446" y="61219"/>
                        </a:cubicBezTo>
                        <a:cubicBezTo>
                          <a:pt x="1138357" y="61308"/>
                          <a:pt x="808410" y="337314"/>
                          <a:pt x="593887" y="82447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346" name="Graphic 1">
                    <a:extLst>
                      <a:ext uri="{FF2B5EF4-FFF2-40B4-BE49-F238E27FC236}">
                        <a16:creationId xmlns:a16="http://schemas.microsoft.com/office/drawing/2014/main" id="{5FCE3922-3BF0-40CD-B206-C90322A6A81E}"/>
                      </a:ext>
                    </a:extLst>
                  </p:cNvPr>
                  <p:cNvGrpSpPr/>
                  <p:nvPr/>
                </p:nvGrpSpPr>
                <p:grpSpPr>
                  <a:xfrm>
                    <a:off x="358810" y="855427"/>
                    <a:ext cx="3487622" cy="1062126"/>
                    <a:chOff x="358810" y="855427"/>
                    <a:chExt cx="3487622" cy="1062126"/>
                  </a:xfrm>
                  <a:solidFill>
                    <a:schemeClr val="accent1"/>
                  </a:solidFill>
                </p:grpSpPr>
                <p:grpSp>
                  <p:nvGrpSpPr>
                    <p:cNvPr id="1349" name="Graphic 1">
                      <a:extLst>
                        <a:ext uri="{FF2B5EF4-FFF2-40B4-BE49-F238E27FC236}">
                          <a16:creationId xmlns:a16="http://schemas.microsoft.com/office/drawing/2014/main" id="{878C9D12-C667-41B1-87D5-00F27E0530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67096" y="855427"/>
                      <a:ext cx="2018718" cy="1054166"/>
                      <a:chOff x="1267096" y="855427"/>
                      <a:chExt cx="2018718" cy="1054166"/>
                    </a:xfrm>
                    <a:solidFill>
                      <a:srgbClr val="F16145"/>
                    </a:solidFill>
                  </p:grpSpPr>
                  <p:sp>
                    <p:nvSpPr>
                      <p:cNvPr id="1357" name="Freeform: Shape 1356">
                        <a:extLst>
                          <a:ext uri="{FF2B5EF4-FFF2-40B4-BE49-F238E27FC236}">
                            <a16:creationId xmlns:a16="http://schemas.microsoft.com/office/drawing/2014/main" id="{24B1ADDF-5D99-4182-9E4A-B5479405AB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67096" y="1392803"/>
                        <a:ext cx="478374" cy="516789"/>
                      </a:xfrm>
                      <a:custGeom>
                        <a:avLst/>
                        <a:gdLst>
                          <a:gd name="connsiteX0" fmla="*/ 8961 w 478374"/>
                          <a:gd name="connsiteY0" fmla="*/ 408996 h 516789"/>
                          <a:gd name="connsiteX1" fmla="*/ 0 w 478374"/>
                          <a:gd name="connsiteY1" fmla="*/ 0 h 516789"/>
                          <a:gd name="connsiteX2" fmla="*/ 369516 w 478374"/>
                          <a:gd name="connsiteY2" fmla="*/ 85525 h 516789"/>
                          <a:gd name="connsiteX3" fmla="*/ 478374 w 478374"/>
                          <a:gd name="connsiteY3" fmla="*/ 516790 h 516789"/>
                          <a:gd name="connsiteX4" fmla="*/ 8961 w 478374"/>
                          <a:gd name="connsiteY4" fmla="*/ 408996 h 5167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8374" h="516789">
                            <a:moveTo>
                              <a:pt x="8961" y="408996"/>
                            </a:moveTo>
                            <a:cubicBezTo>
                              <a:pt x="6388" y="272634"/>
                              <a:pt x="2307" y="136361"/>
                              <a:pt x="0" y="0"/>
                            </a:cubicBezTo>
                            <a:cubicBezTo>
                              <a:pt x="122344" y="33980"/>
                              <a:pt x="243889" y="66451"/>
                              <a:pt x="369516" y="85525"/>
                            </a:cubicBezTo>
                            <a:cubicBezTo>
                              <a:pt x="403850" y="229783"/>
                              <a:pt x="440580" y="373419"/>
                              <a:pt x="478374" y="516790"/>
                            </a:cubicBezTo>
                            <a:cubicBezTo>
                              <a:pt x="318768" y="493190"/>
                              <a:pt x="164308" y="451670"/>
                              <a:pt x="8961" y="408996"/>
                            </a:cubicBezTo>
                            <a:close/>
                          </a:path>
                        </a:pathLst>
                      </a:custGeom>
                      <a:solidFill>
                        <a:srgbClr val="F16145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8" name="Freeform: Shape 1357">
                        <a:extLst>
                          <a:ext uri="{FF2B5EF4-FFF2-40B4-BE49-F238E27FC236}">
                            <a16:creationId xmlns:a16="http://schemas.microsoft.com/office/drawing/2014/main" id="{146A4583-2B66-4FF6-B51B-C058591921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116228" y="1292373"/>
                        <a:ext cx="407842" cy="574900"/>
                      </a:xfrm>
                      <a:custGeom>
                        <a:avLst/>
                        <a:gdLst>
                          <a:gd name="connsiteX0" fmla="*/ 35133 w 407842"/>
                          <a:gd name="connsiteY0" fmla="*/ 574901 h 574900"/>
                          <a:gd name="connsiteX1" fmla="*/ 0 w 407842"/>
                          <a:gd name="connsiteY1" fmla="*/ 150202 h 574900"/>
                          <a:gd name="connsiteX2" fmla="*/ 342723 w 407842"/>
                          <a:gd name="connsiteY2" fmla="*/ 0 h 574900"/>
                          <a:gd name="connsiteX3" fmla="*/ 407842 w 407842"/>
                          <a:gd name="connsiteY3" fmla="*/ 173091 h 574900"/>
                          <a:gd name="connsiteX4" fmla="*/ 35133 w 407842"/>
                          <a:gd name="connsiteY4" fmla="*/ 574901 h 5749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07842" h="574900">
                            <a:moveTo>
                              <a:pt x="35133" y="574901"/>
                            </a:moveTo>
                            <a:cubicBezTo>
                              <a:pt x="23599" y="433305"/>
                              <a:pt x="11888" y="291798"/>
                              <a:pt x="0" y="150202"/>
                            </a:cubicBezTo>
                            <a:cubicBezTo>
                              <a:pt x="121812" y="114004"/>
                              <a:pt x="234929" y="67604"/>
                              <a:pt x="342723" y="0"/>
                            </a:cubicBezTo>
                            <a:cubicBezTo>
                              <a:pt x="362862" y="58289"/>
                              <a:pt x="384509" y="115956"/>
                              <a:pt x="407842" y="173091"/>
                            </a:cubicBezTo>
                            <a:cubicBezTo>
                              <a:pt x="299250" y="336867"/>
                              <a:pt x="221355" y="487512"/>
                              <a:pt x="35133" y="574901"/>
                            </a:cubicBezTo>
                            <a:close/>
                          </a:path>
                        </a:pathLst>
                      </a:custGeom>
                      <a:solidFill>
                        <a:srgbClr val="F16145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9" name="Freeform: Shape 1358">
                        <a:extLst>
                          <a:ext uri="{FF2B5EF4-FFF2-40B4-BE49-F238E27FC236}">
                            <a16:creationId xmlns:a16="http://schemas.microsoft.com/office/drawing/2014/main" id="{F9F4EE64-0354-4A6F-AB71-9454942D61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787124" y="855427"/>
                        <a:ext cx="498691" cy="364107"/>
                      </a:xfrm>
                      <a:custGeom>
                        <a:avLst/>
                        <a:gdLst>
                          <a:gd name="connsiteX0" fmla="*/ 302710 w 498691"/>
                          <a:gd name="connsiteY0" fmla="*/ 364108 h 364107"/>
                          <a:gd name="connsiteX1" fmla="*/ 208135 w 498691"/>
                          <a:gd name="connsiteY1" fmla="*/ 335540 h 364107"/>
                          <a:gd name="connsiteX2" fmla="*/ 10646 w 498691"/>
                          <a:gd name="connsiteY2" fmla="*/ 354437 h 364107"/>
                          <a:gd name="connsiteX3" fmla="*/ 0 w 498691"/>
                          <a:gd name="connsiteY3" fmla="*/ 123057 h 364107"/>
                          <a:gd name="connsiteX4" fmla="*/ 113294 w 498691"/>
                          <a:gd name="connsiteY4" fmla="*/ 43565 h 364107"/>
                          <a:gd name="connsiteX5" fmla="*/ 498691 w 498691"/>
                          <a:gd name="connsiteY5" fmla="*/ 85529 h 364107"/>
                          <a:gd name="connsiteX6" fmla="*/ 302710 w 498691"/>
                          <a:gd name="connsiteY6" fmla="*/ 364108 h 3641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8691" h="364107">
                            <a:moveTo>
                              <a:pt x="302710" y="364108"/>
                            </a:moveTo>
                            <a:cubicBezTo>
                              <a:pt x="270682" y="348848"/>
                              <a:pt x="245397" y="339532"/>
                              <a:pt x="208135" y="335540"/>
                            </a:cubicBezTo>
                            <a:cubicBezTo>
                              <a:pt x="141862" y="328531"/>
                              <a:pt x="75500" y="332080"/>
                              <a:pt x="10646" y="354437"/>
                            </a:cubicBezTo>
                            <a:cubicBezTo>
                              <a:pt x="6121" y="277251"/>
                              <a:pt x="1331" y="201042"/>
                              <a:pt x="0" y="123057"/>
                            </a:cubicBezTo>
                            <a:cubicBezTo>
                              <a:pt x="26527" y="95821"/>
                              <a:pt x="83041" y="54655"/>
                              <a:pt x="113294" y="43565"/>
                            </a:cubicBezTo>
                            <a:cubicBezTo>
                              <a:pt x="261189" y="-10554"/>
                              <a:pt x="386195" y="-31847"/>
                              <a:pt x="498691" y="85529"/>
                            </a:cubicBezTo>
                            <a:cubicBezTo>
                              <a:pt x="434192" y="179394"/>
                              <a:pt x="367919" y="271396"/>
                              <a:pt x="302710" y="364108"/>
                            </a:cubicBezTo>
                            <a:close/>
                          </a:path>
                        </a:pathLst>
                      </a:custGeom>
                      <a:solidFill>
                        <a:srgbClr val="F16145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350" name="Graphic 1">
                      <a:extLst>
                        <a:ext uri="{FF2B5EF4-FFF2-40B4-BE49-F238E27FC236}">
                          <a16:creationId xmlns:a16="http://schemas.microsoft.com/office/drawing/2014/main" id="{8C7B2B16-B7A6-4678-BB85-6F7F97DB4A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810" y="941045"/>
                      <a:ext cx="2968436" cy="976509"/>
                      <a:chOff x="358810" y="941045"/>
                      <a:chExt cx="2968436" cy="976509"/>
                    </a:xfrm>
                    <a:solidFill>
                      <a:srgbClr val="1D3143"/>
                    </a:solidFill>
                  </p:grpSpPr>
                  <p:sp>
                    <p:nvSpPr>
                      <p:cNvPr id="1353" name="Freeform: Shape 1352">
                        <a:extLst>
                          <a:ext uri="{FF2B5EF4-FFF2-40B4-BE49-F238E27FC236}">
                            <a16:creationId xmlns:a16="http://schemas.microsoft.com/office/drawing/2014/main" id="{40D3B88F-D49D-4E34-BA29-116F3E9535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36612" y="1442664"/>
                        <a:ext cx="515104" cy="474890"/>
                      </a:xfrm>
                      <a:custGeom>
                        <a:avLst/>
                        <a:gdLst>
                          <a:gd name="connsiteX0" fmla="*/ 353103 w 515104"/>
                          <a:gd name="connsiteY0" fmla="*/ 467728 h 474890"/>
                          <a:gd name="connsiteX1" fmla="*/ 109036 w 515104"/>
                          <a:gd name="connsiteY1" fmla="*/ 467018 h 474890"/>
                          <a:gd name="connsiteX2" fmla="*/ 0 w 515104"/>
                          <a:gd name="connsiteY2" fmla="*/ 35754 h 474890"/>
                          <a:gd name="connsiteX3" fmla="*/ 419908 w 515104"/>
                          <a:gd name="connsiteY3" fmla="*/ 15171 h 474890"/>
                          <a:gd name="connsiteX4" fmla="*/ 479616 w 515104"/>
                          <a:gd name="connsiteY4" fmla="*/ 0 h 474890"/>
                          <a:gd name="connsiteX5" fmla="*/ 515104 w 515104"/>
                          <a:gd name="connsiteY5" fmla="*/ 424699 h 474890"/>
                          <a:gd name="connsiteX6" fmla="*/ 353103 w 515104"/>
                          <a:gd name="connsiteY6" fmla="*/ 467728 h 474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104" h="474890">
                            <a:moveTo>
                              <a:pt x="353103" y="467728"/>
                            </a:moveTo>
                            <a:cubicBezTo>
                              <a:pt x="276361" y="478818"/>
                              <a:pt x="188528" y="475802"/>
                              <a:pt x="109036" y="467018"/>
                            </a:cubicBezTo>
                            <a:cubicBezTo>
                              <a:pt x="70798" y="323559"/>
                              <a:pt x="34512" y="180011"/>
                              <a:pt x="0" y="35754"/>
                            </a:cubicBezTo>
                            <a:cubicBezTo>
                              <a:pt x="143459" y="51368"/>
                              <a:pt x="278490" y="45069"/>
                              <a:pt x="419908" y="15171"/>
                            </a:cubicBezTo>
                            <a:cubicBezTo>
                              <a:pt x="438717" y="11179"/>
                              <a:pt x="460719" y="4968"/>
                              <a:pt x="479616" y="0"/>
                            </a:cubicBezTo>
                            <a:cubicBezTo>
                              <a:pt x="491771" y="141507"/>
                              <a:pt x="502950" y="283014"/>
                              <a:pt x="515104" y="424699"/>
                            </a:cubicBezTo>
                            <a:cubicBezTo>
                              <a:pt x="459211" y="444572"/>
                              <a:pt x="414674" y="458856"/>
                              <a:pt x="353103" y="467728"/>
                            </a:cubicBezTo>
                            <a:close/>
                          </a:path>
                        </a:pathLst>
                      </a:custGeom>
                      <a:solidFill>
                        <a:srgbClr val="1D3143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4" name="Freeform: Shape 1353">
                        <a:extLst>
                          <a:ext uri="{FF2B5EF4-FFF2-40B4-BE49-F238E27FC236}">
                            <a16:creationId xmlns:a16="http://schemas.microsoft.com/office/drawing/2014/main" id="{59E595BF-E5EC-4AD1-A231-6ABA4DEF76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59040" y="978839"/>
                        <a:ext cx="338641" cy="486625"/>
                      </a:xfrm>
                      <a:custGeom>
                        <a:avLst/>
                        <a:gdLst>
                          <a:gd name="connsiteX0" fmla="*/ 89252 w 338641"/>
                          <a:gd name="connsiteY0" fmla="*/ 453977 h 486625"/>
                          <a:gd name="connsiteX1" fmla="*/ 65120 w 338641"/>
                          <a:gd name="connsiteY1" fmla="*/ 486625 h 486625"/>
                          <a:gd name="connsiteX2" fmla="*/ 0 w 338641"/>
                          <a:gd name="connsiteY2" fmla="*/ 313534 h 486625"/>
                          <a:gd name="connsiteX3" fmla="*/ 327463 w 338641"/>
                          <a:gd name="connsiteY3" fmla="*/ 0 h 486625"/>
                          <a:gd name="connsiteX4" fmla="*/ 338641 w 338641"/>
                          <a:gd name="connsiteY4" fmla="*/ 231025 h 486625"/>
                          <a:gd name="connsiteX5" fmla="*/ 89252 w 338641"/>
                          <a:gd name="connsiteY5" fmla="*/ 453977 h 4866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8641" h="486625">
                            <a:moveTo>
                              <a:pt x="89252" y="453977"/>
                            </a:moveTo>
                            <a:cubicBezTo>
                              <a:pt x="80380" y="465155"/>
                              <a:pt x="73193" y="475269"/>
                              <a:pt x="65120" y="486625"/>
                            </a:cubicBezTo>
                            <a:cubicBezTo>
                              <a:pt x="41876" y="429401"/>
                              <a:pt x="20139" y="371823"/>
                              <a:pt x="0" y="313534"/>
                            </a:cubicBezTo>
                            <a:cubicBezTo>
                              <a:pt x="126070" y="222863"/>
                              <a:pt x="220911" y="111165"/>
                              <a:pt x="327463" y="0"/>
                            </a:cubicBezTo>
                            <a:cubicBezTo>
                              <a:pt x="330124" y="77097"/>
                              <a:pt x="333939" y="154017"/>
                              <a:pt x="338641" y="231025"/>
                            </a:cubicBezTo>
                            <a:cubicBezTo>
                              <a:pt x="231291" y="281861"/>
                              <a:pt x="161824" y="362684"/>
                              <a:pt x="89252" y="453977"/>
                            </a:cubicBezTo>
                            <a:close/>
                          </a:path>
                        </a:pathLst>
                      </a:custGeom>
                      <a:solidFill>
                        <a:srgbClr val="1D3143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5" name="Freeform: Shape 1354">
                        <a:extLst>
                          <a:ext uri="{FF2B5EF4-FFF2-40B4-BE49-F238E27FC236}">
                            <a16:creationId xmlns:a16="http://schemas.microsoft.com/office/drawing/2014/main" id="{BD717E9B-D1E0-4FA4-8742-BA4FED08A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9656" y="941045"/>
                        <a:ext cx="237590" cy="413208"/>
                      </a:xfrm>
                      <a:custGeom>
                        <a:avLst/>
                        <a:gdLst>
                          <a:gd name="connsiteX0" fmla="*/ 74081 w 237590"/>
                          <a:gd name="connsiteY0" fmla="*/ 398527 h 413208"/>
                          <a:gd name="connsiteX1" fmla="*/ 62103 w 237590"/>
                          <a:gd name="connsiteY1" fmla="*/ 408818 h 413208"/>
                          <a:gd name="connsiteX2" fmla="*/ 0 w 237590"/>
                          <a:gd name="connsiteY2" fmla="*/ 278490 h 413208"/>
                          <a:gd name="connsiteX3" fmla="*/ 195981 w 237590"/>
                          <a:gd name="connsiteY3" fmla="*/ 0 h 413208"/>
                          <a:gd name="connsiteX4" fmla="*/ 237590 w 237590"/>
                          <a:gd name="connsiteY4" fmla="*/ 130950 h 413208"/>
                          <a:gd name="connsiteX5" fmla="*/ 74081 w 237590"/>
                          <a:gd name="connsiteY5" fmla="*/ 398527 h 413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37590" h="413208">
                            <a:moveTo>
                              <a:pt x="74081" y="398527"/>
                            </a:moveTo>
                            <a:cubicBezTo>
                              <a:pt x="30608" y="435789"/>
                              <a:pt x="86590" y="387792"/>
                              <a:pt x="62103" y="408818"/>
                            </a:cubicBezTo>
                            <a:cubicBezTo>
                              <a:pt x="71242" y="349909"/>
                              <a:pt x="41609" y="312026"/>
                              <a:pt x="0" y="278490"/>
                            </a:cubicBezTo>
                            <a:cubicBezTo>
                              <a:pt x="65830" y="186133"/>
                              <a:pt x="133168" y="94663"/>
                              <a:pt x="195981" y="0"/>
                            </a:cubicBezTo>
                            <a:cubicBezTo>
                              <a:pt x="216564" y="40722"/>
                              <a:pt x="227831" y="84727"/>
                              <a:pt x="237590" y="130950"/>
                            </a:cubicBezTo>
                            <a:cubicBezTo>
                              <a:pt x="234574" y="220822"/>
                              <a:pt x="117553" y="361265"/>
                              <a:pt x="74081" y="398527"/>
                            </a:cubicBezTo>
                            <a:close/>
                          </a:path>
                        </a:pathLst>
                      </a:custGeom>
                      <a:solidFill>
                        <a:srgbClr val="1D3143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6" name="Freeform: Shape 1355">
                        <a:extLst>
                          <a:ext uri="{FF2B5EF4-FFF2-40B4-BE49-F238E27FC236}">
                            <a16:creationId xmlns:a16="http://schemas.microsoft.com/office/drawing/2014/main" id="{A77D9822-FEC4-4136-981E-A16605EA85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810" y="1265696"/>
                        <a:ext cx="917247" cy="536103"/>
                      </a:xfrm>
                      <a:custGeom>
                        <a:avLst/>
                        <a:gdLst>
                          <a:gd name="connsiteX0" fmla="*/ 5656 w 917247"/>
                          <a:gd name="connsiteY0" fmla="*/ 530603 h 536103"/>
                          <a:gd name="connsiteX1" fmla="*/ 247505 w 917247"/>
                          <a:gd name="connsiteY1" fmla="*/ 17539 h 536103"/>
                          <a:gd name="connsiteX2" fmla="*/ 908286 w 917247"/>
                          <a:gd name="connsiteY2" fmla="*/ 127108 h 536103"/>
                          <a:gd name="connsiteX3" fmla="*/ 917247 w 917247"/>
                          <a:gd name="connsiteY3" fmla="*/ 536103 h 536103"/>
                          <a:gd name="connsiteX4" fmla="*/ 5656 w 917247"/>
                          <a:gd name="connsiteY4" fmla="*/ 530603 h 5361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917247" h="536103">
                            <a:moveTo>
                              <a:pt x="5656" y="530603"/>
                            </a:moveTo>
                            <a:cubicBezTo>
                              <a:pt x="-40478" y="375788"/>
                              <a:pt x="209622" y="181670"/>
                              <a:pt x="247505" y="17539"/>
                            </a:cubicBezTo>
                            <a:cubicBezTo>
                              <a:pt x="470457" y="-42435"/>
                              <a:pt x="697135" y="65714"/>
                              <a:pt x="908286" y="127108"/>
                            </a:cubicBezTo>
                            <a:cubicBezTo>
                              <a:pt x="910593" y="263469"/>
                              <a:pt x="914763" y="399742"/>
                              <a:pt x="917247" y="536103"/>
                            </a:cubicBezTo>
                            <a:cubicBezTo>
                              <a:pt x="606641" y="456788"/>
                              <a:pt x="310496" y="422720"/>
                              <a:pt x="5656" y="530603"/>
                            </a:cubicBezTo>
                            <a:close/>
                          </a:path>
                        </a:pathLst>
                      </a:custGeom>
                      <a:solidFill>
                        <a:srgbClr val="1D3143"/>
                      </a:solidFill>
                      <a:ln w="885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351" name="Freeform: Shape 1350">
                      <a:extLst>
                        <a:ext uri="{FF2B5EF4-FFF2-40B4-BE49-F238E27FC236}">
                          <a16:creationId xmlns:a16="http://schemas.microsoft.com/office/drawing/2014/main" id="{DF73E794-6505-4E81-9BE3-D73F60F4D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7016" y="1072172"/>
                      <a:ext cx="521799" cy="568069"/>
                    </a:xfrm>
                    <a:custGeom>
                      <a:avLst/>
                      <a:gdLst>
                        <a:gd name="connsiteX0" fmla="*/ 521800 w 521799"/>
                        <a:gd name="connsiteY0" fmla="*/ 218871 h 568069"/>
                        <a:gd name="connsiteX1" fmla="*/ 473448 w 521799"/>
                        <a:gd name="connsiteY1" fmla="*/ 214168 h 568069"/>
                        <a:gd name="connsiteX2" fmla="*/ 179876 w 521799"/>
                        <a:gd name="connsiteY2" fmla="*/ 0 h 568069"/>
                        <a:gd name="connsiteX3" fmla="*/ 18141 w 521799"/>
                        <a:gd name="connsiteY3" fmla="*/ 266158 h 568069"/>
                        <a:gd name="connsiteX4" fmla="*/ 9180 w 521799"/>
                        <a:gd name="connsiteY4" fmla="*/ 273610 h 568069"/>
                        <a:gd name="connsiteX5" fmla="*/ 177746 w 521799"/>
                        <a:gd name="connsiteY5" fmla="*/ 527968 h 568069"/>
                        <a:gd name="connsiteX6" fmla="*/ 255997 w 521799"/>
                        <a:gd name="connsiteY6" fmla="*/ 568070 h 568069"/>
                        <a:gd name="connsiteX7" fmla="*/ 521800 w 521799"/>
                        <a:gd name="connsiteY7" fmla="*/ 218871 h 568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799" h="568069">
                          <a:moveTo>
                            <a:pt x="521800" y="218871"/>
                          </a:moveTo>
                          <a:cubicBezTo>
                            <a:pt x="508226" y="218338"/>
                            <a:pt x="484981" y="216475"/>
                            <a:pt x="473448" y="214168"/>
                          </a:cubicBezTo>
                          <a:cubicBezTo>
                            <a:pt x="323867" y="184359"/>
                            <a:pt x="236035" y="141330"/>
                            <a:pt x="179876" y="0"/>
                          </a:cubicBezTo>
                          <a:cubicBezTo>
                            <a:pt x="182626" y="85170"/>
                            <a:pt x="52741" y="236348"/>
                            <a:pt x="18141" y="266158"/>
                          </a:cubicBezTo>
                          <a:cubicBezTo>
                            <a:pt x="-16549" y="296056"/>
                            <a:pt x="9180" y="273610"/>
                            <a:pt x="9180" y="273610"/>
                          </a:cubicBezTo>
                          <a:cubicBezTo>
                            <a:pt x="-12468" y="386461"/>
                            <a:pt x="102690" y="466752"/>
                            <a:pt x="177746" y="527968"/>
                          </a:cubicBezTo>
                          <a:cubicBezTo>
                            <a:pt x="188925" y="537107"/>
                            <a:pt x="235769" y="562746"/>
                            <a:pt x="255997" y="568070"/>
                          </a:cubicBezTo>
                          <a:cubicBezTo>
                            <a:pt x="372751" y="472164"/>
                            <a:pt x="450026" y="349909"/>
                            <a:pt x="521800" y="218871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2" name="Freeform: Shape 1351">
                      <a:extLst>
                        <a:ext uri="{FF2B5EF4-FFF2-40B4-BE49-F238E27FC236}">
                          <a16:creationId xmlns:a16="http://schemas.microsoft.com/office/drawing/2014/main" id="{28980B21-A114-4D39-97C2-A175E3573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586" y="1242957"/>
                      <a:ext cx="440846" cy="417076"/>
                    </a:xfrm>
                    <a:custGeom>
                      <a:avLst/>
                      <a:gdLst>
                        <a:gd name="connsiteX0" fmla="*/ 263319 w 440846"/>
                        <a:gd name="connsiteY0" fmla="*/ 48263 h 417076"/>
                        <a:gd name="connsiteX1" fmla="*/ 0 w 440846"/>
                        <a:gd name="connsiteY1" fmla="*/ 395422 h 417076"/>
                        <a:gd name="connsiteX2" fmla="*/ 228008 w 440846"/>
                        <a:gd name="connsiteY2" fmla="*/ 346271 h 417076"/>
                        <a:gd name="connsiteX3" fmla="*/ 440846 w 440846"/>
                        <a:gd name="connsiteY3" fmla="*/ 0 h 417076"/>
                        <a:gd name="connsiteX4" fmla="*/ 263319 w 440846"/>
                        <a:gd name="connsiteY4" fmla="*/ 48263 h 41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0846" h="417076">
                          <a:moveTo>
                            <a:pt x="263319" y="48263"/>
                          </a:moveTo>
                          <a:cubicBezTo>
                            <a:pt x="192876" y="177882"/>
                            <a:pt x="111076" y="303864"/>
                            <a:pt x="0" y="395422"/>
                          </a:cubicBezTo>
                          <a:cubicBezTo>
                            <a:pt x="74081" y="454686"/>
                            <a:pt x="203966" y="376791"/>
                            <a:pt x="228008" y="346271"/>
                          </a:cubicBezTo>
                          <a:cubicBezTo>
                            <a:pt x="330745" y="215677"/>
                            <a:pt x="392494" y="138136"/>
                            <a:pt x="440846" y="0"/>
                          </a:cubicBezTo>
                          <a:cubicBezTo>
                            <a:pt x="390631" y="43561"/>
                            <a:pt x="324890" y="46045"/>
                            <a:pt x="263319" y="48263"/>
                          </a:cubicBez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747829E0-138C-461D-B8A9-88A435A7B223}"/>
                      </a:ext>
                    </a:extLst>
                  </p:cNvPr>
                  <p:cNvSpPr/>
                  <p:nvPr/>
                </p:nvSpPr>
                <p:spPr>
                  <a:xfrm>
                    <a:off x="3587016" y="1795057"/>
                    <a:ext cx="633076" cy="439958"/>
                  </a:xfrm>
                  <a:custGeom>
                    <a:avLst/>
                    <a:gdLst>
                      <a:gd name="connsiteX0" fmla="*/ 340416 w 633076"/>
                      <a:gd name="connsiteY0" fmla="*/ 305460 h 439958"/>
                      <a:gd name="connsiteX1" fmla="*/ 632746 w 633076"/>
                      <a:gd name="connsiteY1" fmla="*/ 203877 h 439958"/>
                      <a:gd name="connsiteX2" fmla="*/ 364015 w 633076"/>
                      <a:gd name="connsiteY2" fmla="*/ 366499 h 439958"/>
                      <a:gd name="connsiteX3" fmla="*/ 592379 w 633076"/>
                      <a:gd name="connsiteY3" fmla="*/ 343521 h 439958"/>
                      <a:gd name="connsiteX4" fmla="*/ 317083 w 633076"/>
                      <a:gd name="connsiteY4" fmla="*/ 413521 h 439958"/>
                      <a:gd name="connsiteX5" fmla="*/ 90139 w 633076"/>
                      <a:gd name="connsiteY5" fmla="*/ 439959 h 439958"/>
                      <a:gd name="connsiteX6" fmla="*/ 76476 w 633076"/>
                      <a:gd name="connsiteY6" fmla="*/ 390453 h 439958"/>
                      <a:gd name="connsiteX7" fmla="*/ 34955 w 633076"/>
                      <a:gd name="connsiteY7" fmla="*/ 318059 h 439958"/>
                      <a:gd name="connsiteX8" fmla="*/ 0 w 633076"/>
                      <a:gd name="connsiteY8" fmla="*/ 285055 h 439958"/>
                      <a:gd name="connsiteX9" fmla="*/ 26527 w 633076"/>
                      <a:gd name="connsiteY9" fmla="*/ 221887 h 439958"/>
                      <a:gd name="connsiteX10" fmla="*/ 199264 w 633076"/>
                      <a:gd name="connsiteY10" fmla="*/ 0 h 439958"/>
                      <a:gd name="connsiteX11" fmla="*/ 87832 w 633076"/>
                      <a:gd name="connsiteY11" fmla="*/ 227210 h 439958"/>
                      <a:gd name="connsiteX12" fmla="*/ 232267 w 633076"/>
                      <a:gd name="connsiteY12" fmla="*/ 197489 h 439958"/>
                      <a:gd name="connsiteX13" fmla="*/ 531606 w 633076"/>
                      <a:gd name="connsiteY13" fmla="*/ 20317 h 439958"/>
                      <a:gd name="connsiteX14" fmla="*/ 293484 w 633076"/>
                      <a:gd name="connsiteY14" fmla="*/ 249212 h 439958"/>
                      <a:gd name="connsiteX15" fmla="*/ 597702 w 633076"/>
                      <a:gd name="connsiteY15" fmla="*/ 92268 h 439958"/>
                      <a:gd name="connsiteX16" fmla="*/ 624406 w 633076"/>
                      <a:gd name="connsiteY16" fmla="*/ 93155 h 439958"/>
                      <a:gd name="connsiteX17" fmla="*/ 496207 w 633076"/>
                      <a:gd name="connsiteY17" fmla="*/ 184891 h 439958"/>
                      <a:gd name="connsiteX18" fmla="*/ 342456 w 633076"/>
                      <a:gd name="connsiteY18" fmla="*/ 292862 h 439958"/>
                      <a:gd name="connsiteX19" fmla="*/ 340416 w 633076"/>
                      <a:gd name="connsiteY19" fmla="*/ 305460 h 439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33076" h="439958">
                        <a:moveTo>
                          <a:pt x="340416" y="305460"/>
                        </a:moveTo>
                        <a:cubicBezTo>
                          <a:pt x="372444" y="322317"/>
                          <a:pt x="643836" y="169986"/>
                          <a:pt x="632746" y="203877"/>
                        </a:cubicBezTo>
                        <a:cubicBezTo>
                          <a:pt x="621568" y="237679"/>
                          <a:pt x="351772" y="337488"/>
                          <a:pt x="364015" y="366499"/>
                        </a:cubicBezTo>
                        <a:cubicBezTo>
                          <a:pt x="376436" y="395599"/>
                          <a:pt x="569844" y="317349"/>
                          <a:pt x="592379" y="343521"/>
                        </a:cubicBezTo>
                        <a:cubicBezTo>
                          <a:pt x="614914" y="369871"/>
                          <a:pt x="317083" y="413521"/>
                          <a:pt x="317083" y="413521"/>
                        </a:cubicBezTo>
                        <a:cubicBezTo>
                          <a:pt x="317083" y="413521"/>
                          <a:pt x="206006" y="430289"/>
                          <a:pt x="90139" y="439959"/>
                        </a:cubicBezTo>
                        <a:cubicBezTo>
                          <a:pt x="87389" y="425586"/>
                          <a:pt x="83041" y="409173"/>
                          <a:pt x="76476" y="390453"/>
                        </a:cubicBezTo>
                        <a:cubicBezTo>
                          <a:pt x="66007" y="360466"/>
                          <a:pt x="50925" y="336778"/>
                          <a:pt x="34955" y="318059"/>
                        </a:cubicBezTo>
                        <a:cubicBezTo>
                          <a:pt x="23333" y="304484"/>
                          <a:pt x="11179" y="293572"/>
                          <a:pt x="0" y="285055"/>
                        </a:cubicBezTo>
                        <a:cubicBezTo>
                          <a:pt x="11268" y="257730"/>
                          <a:pt x="22624" y="230581"/>
                          <a:pt x="26527" y="221887"/>
                        </a:cubicBezTo>
                        <a:cubicBezTo>
                          <a:pt x="94841" y="142394"/>
                          <a:pt x="193852" y="25196"/>
                          <a:pt x="199264" y="0"/>
                        </a:cubicBezTo>
                        <a:cubicBezTo>
                          <a:pt x="237058" y="12598"/>
                          <a:pt x="87832" y="227210"/>
                          <a:pt x="87832" y="227210"/>
                        </a:cubicBezTo>
                        <a:cubicBezTo>
                          <a:pt x="110101" y="226589"/>
                          <a:pt x="158630" y="224815"/>
                          <a:pt x="232267" y="197489"/>
                        </a:cubicBezTo>
                        <a:cubicBezTo>
                          <a:pt x="364548" y="148605"/>
                          <a:pt x="514661" y="-4170"/>
                          <a:pt x="531606" y="20317"/>
                        </a:cubicBezTo>
                        <a:cubicBezTo>
                          <a:pt x="560351" y="61926"/>
                          <a:pt x="269884" y="225702"/>
                          <a:pt x="293484" y="249212"/>
                        </a:cubicBezTo>
                        <a:cubicBezTo>
                          <a:pt x="313268" y="268908"/>
                          <a:pt x="530275" y="112230"/>
                          <a:pt x="597702" y="92268"/>
                        </a:cubicBezTo>
                        <a:cubicBezTo>
                          <a:pt x="609945" y="88631"/>
                          <a:pt x="619261" y="88364"/>
                          <a:pt x="624406" y="93155"/>
                        </a:cubicBezTo>
                        <a:cubicBezTo>
                          <a:pt x="632303" y="100341"/>
                          <a:pt x="538792" y="156856"/>
                          <a:pt x="496207" y="184891"/>
                        </a:cubicBezTo>
                        <a:cubicBezTo>
                          <a:pt x="438540" y="223395"/>
                          <a:pt x="361797" y="269973"/>
                          <a:pt x="342456" y="292862"/>
                        </a:cubicBezTo>
                        <a:cubicBezTo>
                          <a:pt x="337488" y="298806"/>
                          <a:pt x="336335" y="303242"/>
                          <a:pt x="340416" y="30546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E46AE0-5279-4307-9931-61837606306C}"/>
                      </a:ext>
                    </a:extLst>
                  </p:cNvPr>
                  <p:cNvSpPr/>
                  <p:nvPr/>
                </p:nvSpPr>
                <p:spPr>
                  <a:xfrm>
                    <a:off x="2263003" y="1230937"/>
                    <a:ext cx="1432885" cy="1372272"/>
                  </a:xfrm>
                  <a:custGeom>
                    <a:avLst/>
                    <a:gdLst>
                      <a:gd name="connsiteX0" fmla="*/ 1308399 w 1432885"/>
                      <a:gd name="connsiteY0" fmla="*/ 1092620 h 1372272"/>
                      <a:gd name="connsiteX1" fmla="*/ 102881 w 1432885"/>
                      <a:gd name="connsiteY1" fmla="*/ 1280261 h 1372272"/>
                      <a:gd name="connsiteX2" fmla="*/ 269940 w 1432885"/>
                      <a:gd name="connsiteY2" fmla="*/ 295123 h 1372272"/>
                      <a:gd name="connsiteX3" fmla="*/ 667846 w 1432885"/>
                      <a:gd name="connsiteY3" fmla="*/ 7406 h 1372272"/>
                      <a:gd name="connsiteX4" fmla="*/ 742725 w 1432885"/>
                      <a:gd name="connsiteY4" fmla="*/ 236390 h 1372272"/>
                      <a:gd name="connsiteX5" fmla="*/ 723650 w 1432885"/>
                      <a:gd name="connsiteY5" fmla="*/ 790354 h 1372272"/>
                      <a:gd name="connsiteX6" fmla="*/ 1329603 w 1432885"/>
                      <a:gd name="connsiteY6" fmla="*/ 836221 h 1372272"/>
                      <a:gd name="connsiteX7" fmla="*/ 1358170 w 1432885"/>
                      <a:gd name="connsiteY7" fmla="*/ 864700 h 1372272"/>
                      <a:gd name="connsiteX8" fmla="*/ 1362340 w 1432885"/>
                      <a:gd name="connsiteY8" fmla="*/ 870290 h 1372272"/>
                      <a:gd name="connsiteX9" fmla="*/ 1308399 w 1432885"/>
                      <a:gd name="connsiteY9" fmla="*/ 1092620 h 1372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32885" h="1372272">
                        <a:moveTo>
                          <a:pt x="1308399" y="1092620"/>
                        </a:moveTo>
                        <a:cubicBezTo>
                          <a:pt x="1076398" y="1188881"/>
                          <a:pt x="495109" y="1535507"/>
                          <a:pt x="102881" y="1280261"/>
                        </a:cubicBezTo>
                        <a:cubicBezTo>
                          <a:pt x="-155114" y="1112405"/>
                          <a:pt x="137482" y="466883"/>
                          <a:pt x="269940" y="295123"/>
                        </a:cubicBezTo>
                        <a:cubicBezTo>
                          <a:pt x="402398" y="123362"/>
                          <a:pt x="530597" y="-36688"/>
                          <a:pt x="667846" y="7406"/>
                        </a:cubicBezTo>
                        <a:cubicBezTo>
                          <a:pt x="805183" y="51499"/>
                          <a:pt x="757984" y="120878"/>
                          <a:pt x="742725" y="236390"/>
                        </a:cubicBezTo>
                        <a:cubicBezTo>
                          <a:pt x="727465" y="351903"/>
                          <a:pt x="543905" y="687084"/>
                          <a:pt x="723650" y="790354"/>
                        </a:cubicBezTo>
                        <a:cubicBezTo>
                          <a:pt x="903396" y="893534"/>
                          <a:pt x="1134332" y="854586"/>
                          <a:pt x="1329603" y="836221"/>
                        </a:cubicBezTo>
                        <a:cubicBezTo>
                          <a:pt x="1341669" y="841722"/>
                          <a:pt x="1348855" y="854320"/>
                          <a:pt x="1358170" y="864700"/>
                        </a:cubicBezTo>
                        <a:cubicBezTo>
                          <a:pt x="1358969" y="865587"/>
                          <a:pt x="1360655" y="867628"/>
                          <a:pt x="1362340" y="870290"/>
                        </a:cubicBezTo>
                        <a:cubicBezTo>
                          <a:pt x="1380439" y="899123"/>
                          <a:pt x="1540400" y="996271"/>
                          <a:pt x="1308399" y="1092620"/>
                        </a:cubicBezTo>
                        <a:close/>
                      </a:path>
                    </a:pathLst>
                  </a:custGeom>
                  <a:solidFill>
                    <a:srgbClr val="324B61"/>
                  </a:solidFill>
                  <a:ln w="885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2444" name="Group 2443" hidden="1">
            <a:extLst>
              <a:ext uri="{FF2B5EF4-FFF2-40B4-BE49-F238E27FC236}">
                <a16:creationId xmlns:a16="http://schemas.microsoft.com/office/drawing/2014/main" id="{D3020B39-4508-49D2-9293-FD6646F6D11F}"/>
              </a:ext>
            </a:extLst>
          </p:cNvPr>
          <p:cNvGrpSpPr/>
          <p:nvPr/>
        </p:nvGrpSpPr>
        <p:grpSpPr>
          <a:xfrm>
            <a:off x="0" y="-6858000"/>
            <a:ext cx="12192000" cy="13716000"/>
            <a:chOff x="0" y="-6858000"/>
            <a:chExt cx="12192000" cy="13716000"/>
          </a:xfrm>
        </p:grpSpPr>
        <p:grpSp>
          <p:nvGrpSpPr>
            <p:cNvPr id="2445" name="Group 2444" hidden="1">
              <a:extLst>
                <a:ext uri="{FF2B5EF4-FFF2-40B4-BE49-F238E27FC236}">
                  <a16:creationId xmlns:a16="http://schemas.microsoft.com/office/drawing/2014/main" id="{77B2B7D9-E4C3-4335-A3E9-86DF42CAC130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2449" name="Rectangle 2448" hidden="1">
                <a:extLst>
                  <a:ext uri="{FF2B5EF4-FFF2-40B4-BE49-F238E27FC236}">
                    <a16:creationId xmlns:a16="http://schemas.microsoft.com/office/drawing/2014/main" id="{4FB47178-C790-42AF-8F45-2EAADD87D4EF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2450" name="Picture 2449" hidden="1">
                <a:extLst>
                  <a:ext uri="{FF2B5EF4-FFF2-40B4-BE49-F238E27FC236}">
                    <a16:creationId xmlns:a16="http://schemas.microsoft.com/office/drawing/2014/main" id="{F7927D8A-1EC2-4C4C-B28B-7155B23E9A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2446" name="Group 2445" hidden="1">
              <a:extLst>
                <a:ext uri="{FF2B5EF4-FFF2-40B4-BE49-F238E27FC236}">
                  <a16:creationId xmlns:a16="http://schemas.microsoft.com/office/drawing/2014/main" id="{BE98E39C-7FB5-4C85-BCA7-FE434F4A3D9C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2447" name="Rectangle 2446" hidden="1">
                <a:extLst>
                  <a:ext uri="{FF2B5EF4-FFF2-40B4-BE49-F238E27FC236}">
                    <a16:creationId xmlns:a16="http://schemas.microsoft.com/office/drawing/2014/main" id="{BD688BC9-1A5C-493B-AABA-9F43E31610A6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2448" name="Picture 2447" hidden="1">
                <a:extLst>
                  <a:ext uri="{FF2B5EF4-FFF2-40B4-BE49-F238E27FC236}">
                    <a16:creationId xmlns:a16="http://schemas.microsoft.com/office/drawing/2014/main" id="{7046392A-193F-4180-B233-34F17087A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  <p:grpSp>
        <p:nvGrpSpPr>
          <p:cNvPr id="719" name="Group 718">
            <a:extLst>
              <a:ext uri="{FF2B5EF4-FFF2-40B4-BE49-F238E27FC236}">
                <a16:creationId xmlns:a16="http://schemas.microsoft.com/office/drawing/2014/main" id="{95BE775F-44E7-4895-8F30-7CF467138594}"/>
              </a:ext>
            </a:extLst>
          </p:cNvPr>
          <p:cNvGrpSpPr/>
          <p:nvPr/>
        </p:nvGrpSpPr>
        <p:grpSpPr>
          <a:xfrm>
            <a:off x="152400" y="-6705600"/>
            <a:ext cx="12192000" cy="13716000"/>
            <a:chOff x="0" y="-6858000"/>
            <a:chExt cx="12192000" cy="13716000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CA668E64-FBC1-4EB5-A5D8-FE2AF99490D6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724" name="Rectangle 723">
                <a:extLst>
                  <a:ext uri="{FF2B5EF4-FFF2-40B4-BE49-F238E27FC236}">
                    <a16:creationId xmlns:a16="http://schemas.microsoft.com/office/drawing/2014/main" id="{C004346C-E914-47CB-AACC-0C70989750D0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725" name="Picture 724">
                <a:extLst>
                  <a:ext uri="{FF2B5EF4-FFF2-40B4-BE49-F238E27FC236}">
                    <a16:creationId xmlns:a16="http://schemas.microsoft.com/office/drawing/2014/main" id="{FA34086A-BFE3-4697-840A-20DE410B2E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13E6A54A-52F2-43A6-8A69-9311090A9A0B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722" name="Rectangle 721">
                <a:extLst>
                  <a:ext uri="{FF2B5EF4-FFF2-40B4-BE49-F238E27FC236}">
                    <a16:creationId xmlns:a16="http://schemas.microsoft.com/office/drawing/2014/main" id="{C8BC88A9-9CD3-41A2-A48C-AB4DF23E8723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723" name="Picture 722">
                <a:extLst>
                  <a:ext uri="{FF2B5EF4-FFF2-40B4-BE49-F238E27FC236}">
                    <a16:creationId xmlns:a16="http://schemas.microsoft.com/office/drawing/2014/main" id="{B958CAF0-E67F-4083-B911-A1BE019AC4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744018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Tm="0"/>
    </mc:Choice>
    <mc:Fallback xmlns="">
      <p:transition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7037E-6 L -0.51119 3.7037E-6 " pathEditMode="relative" rAng="0" ptsTypes="AA">
                                      <p:cBhvr>
                                        <p:cTn id="6" dur="2500" fill="hold"/>
                                        <p:tgtEl>
                                          <p:spTgt spid="42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560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8" dur="4000" fill="hold"/>
                                        <p:tgtEl>
                                          <p:spTgt spid="24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07407E-6 L 1.00546 4.07407E-6 " pathEditMode="relative" rAng="0" ptsTypes="AA">
                                      <p:cBhvr>
                                        <p:cTn id="10" dur="250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0273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35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1.48148E-6 L -0.97018 -0.0287 " pathEditMode="relative" rAng="0" ptsTypes="AA">
                                      <p:cBhvr>
                                        <p:cTn id="12" dur="2500" fill="hold"/>
                                        <p:tgtEl>
                                          <p:spTgt spid="18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516" y="-1435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63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1.11022E-16 L 0.91485 0.05093 " pathEditMode="relative" rAng="0" ptsTypes="AA">
                                      <p:cBhvr>
                                        <p:cTn id="14" dur="2500" fill="hold"/>
                                        <p:tgtEl>
                                          <p:spTgt spid="20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5742" y="254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16" dur="2500" fill="hold"/>
                                        <p:tgtEl>
                                          <p:spTgt spid="7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04A301D-9C1E-46B0-BA92-E653B942E6A9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86539"/>
              <a:gd name="connsiteY0" fmla="*/ 0 h 6858000"/>
              <a:gd name="connsiteX1" fmla="*/ 12186539 w 12186539"/>
              <a:gd name="connsiteY1" fmla="*/ 0 h 6858000"/>
              <a:gd name="connsiteX2" fmla="*/ 12186539 w 12186539"/>
              <a:gd name="connsiteY2" fmla="*/ 6858000 h 6858000"/>
              <a:gd name="connsiteX3" fmla="*/ 0 w 1218653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6539" h="6858000">
                <a:moveTo>
                  <a:pt x="0" y="0"/>
                </a:moveTo>
                <a:lnTo>
                  <a:pt x="12186539" y="0"/>
                </a:lnTo>
                <a:lnTo>
                  <a:pt x="12186539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99A4BB48-702E-4998-85B1-78C1BE28A699}"/>
              </a:ext>
            </a:extLst>
          </p:cNvPr>
          <p:cNvSpPr/>
          <p:nvPr/>
        </p:nvSpPr>
        <p:spPr>
          <a:xfrm>
            <a:off x="784669" y="1253426"/>
            <a:ext cx="10843894" cy="3514915"/>
          </a:xfrm>
          <a:custGeom>
            <a:avLst/>
            <a:gdLst>
              <a:gd name="connsiteX0" fmla="*/ 0 w 10843894"/>
              <a:gd name="connsiteY0" fmla="*/ 0 h 3514915"/>
              <a:gd name="connsiteX1" fmla="*/ 10843895 w 10843894"/>
              <a:gd name="connsiteY1" fmla="*/ 0 h 3514915"/>
              <a:gd name="connsiteX2" fmla="*/ 10843895 w 10843894"/>
              <a:gd name="connsiteY2" fmla="*/ 3514916 h 3514915"/>
              <a:gd name="connsiteX3" fmla="*/ 0 w 10843894"/>
              <a:gd name="connsiteY3" fmla="*/ 3514916 h 351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43894" h="3514915">
                <a:moveTo>
                  <a:pt x="0" y="0"/>
                </a:moveTo>
                <a:lnTo>
                  <a:pt x="10843895" y="0"/>
                </a:lnTo>
                <a:lnTo>
                  <a:pt x="10843895" y="3514916"/>
                </a:lnTo>
                <a:lnTo>
                  <a:pt x="0" y="3514916"/>
                </a:lnTo>
                <a:close/>
              </a:path>
            </a:pathLst>
          </a:custGeom>
          <a:solidFill>
            <a:srgbClr val="333333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789" name="Freeform: Shape 12788">
            <a:extLst>
              <a:ext uri="{FF2B5EF4-FFF2-40B4-BE49-F238E27FC236}">
                <a16:creationId xmlns:a16="http://schemas.microsoft.com/office/drawing/2014/main" id="{1C76569E-C811-4961-8D33-B0FE2DFBBC1C}"/>
              </a:ext>
            </a:extLst>
          </p:cNvPr>
          <p:cNvSpPr/>
          <p:nvPr/>
        </p:nvSpPr>
        <p:spPr>
          <a:xfrm>
            <a:off x="10840910" y="0"/>
            <a:ext cx="276351" cy="1370139"/>
          </a:xfrm>
          <a:custGeom>
            <a:avLst/>
            <a:gdLst>
              <a:gd name="connsiteX0" fmla="*/ 0 w 276351"/>
              <a:gd name="connsiteY0" fmla="*/ 0 h 1370139"/>
              <a:gd name="connsiteX1" fmla="*/ 276352 w 276351"/>
              <a:gd name="connsiteY1" fmla="*/ 0 h 1370139"/>
              <a:gd name="connsiteX2" fmla="*/ 276352 w 276351"/>
              <a:gd name="connsiteY2" fmla="*/ 1370140 h 1370139"/>
              <a:gd name="connsiteX3" fmla="*/ 0 w 276351"/>
              <a:gd name="connsiteY3" fmla="*/ 1370140 h 1370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351" h="1370139">
                <a:moveTo>
                  <a:pt x="0" y="0"/>
                </a:moveTo>
                <a:lnTo>
                  <a:pt x="276352" y="0"/>
                </a:lnTo>
                <a:lnTo>
                  <a:pt x="276352" y="1370140"/>
                </a:lnTo>
                <a:lnTo>
                  <a:pt x="0" y="1370140"/>
                </a:lnTo>
                <a:close/>
              </a:path>
            </a:pathLst>
          </a:custGeom>
          <a:solidFill>
            <a:srgbClr val="333333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3034" name="Picture 13033" descr="A screen shot of a building&#10;&#10;Description automatically generated">
            <a:extLst>
              <a:ext uri="{FF2B5EF4-FFF2-40B4-BE49-F238E27FC236}">
                <a16:creationId xmlns:a16="http://schemas.microsoft.com/office/drawing/2014/main" id="{F81CA273-44A5-4C0F-9512-7B6BC87902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6976" y="1392559"/>
            <a:ext cx="10639280" cy="3236648"/>
          </a:xfrm>
          <a:prstGeom prst="rect">
            <a:avLst/>
          </a:prstGeom>
        </p:spPr>
      </p:pic>
      <p:pic>
        <p:nvPicPr>
          <p:cNvPr id="13036" name="Picture 13035" descr="A close up of a logo&#10;&#10;Description automatically generated">
            <a:extLst>
              <a:ext uri="{FF2B5EF4-FFF2-40B4-BE49-F238E27FC236}">
                <a16:creationId xmlns:a16="http://schemas.microsoft.com/office/drawing/2014/main" id="{A3581C10-C48F-41DC-8AC9-220903E6FF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3205" y="1446916"/>
            <a:ext cx="2794630" cy="3127933"/>
          </a:xfrm>
          <a:prstGeom prst="rect">
            <a:avLst/>
          </a:prstGeom>
        </p:spPr>
      </p:pic>
      <p:pic>
        <p:nvPicPr>
          <p:cNvPr id="13038" name="Picture 13037">
            <a:extLst>
              <a:ext uri="{FF2B5EF4-FFF2-40B4-BE49-F238E27FC236}">
                <a16:creationId xmlns:a16="http://schemas.microsoft.com/office/drawing/2014/main" id="{A668C930-B743-4CDC-87B3-BC4B518659F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8430" y="1456649"/>
            <a:ext cx="2788221" cy="3121524"/>
          </a:xfrm>
          <a:prstGeom prst="rect">
            <a:avLst/>
          </a:prstGeom>
        </p:spPr>
      </p:pic>
      <p:sp>
        <p:nvSpPr>
          <p:cNvPr id="12790" name="Freeform: Shape 12789">
            <a:extLst>
              <a:ext uri="{FF2B5EF4-FFF2-40B4-BE49-F238E27FC236}">
                <a16:creationId xmlns:a16="http://schemas.microsoft.com/office/drawing/2014/main" id="{8F022E8F-D9A6-4140-A7C1-78A1BC13363A}"/>
              </a:ext>
            </a:extLst>
          </p:cNvPr>
          <p:cNvSpPr/>
          <p:nvPr/>
        </p:nvSpPr>
        <p:spPr>
          <a:xfrm>
            <a:off x="1323530" y="0"/>
            <a:ext cx="276352" cy="1370139"/>
          </a:xfrm>
          <a:custGeom>
            <a:avLst/>
            <a:gdLst>
              <a:gd name="connsiteX0" fmla="*/ 0 w 276352"/>
              <a:gd name="connsiteY0" fmla="*/ 0 h 1370139"/>
              <a:gd name="connsiteX1" fmla="*/ 276352 w 276352"/>
              <a:gd name="connsiteY1" fmla="*/ 0 h 1370139"/>
              <a:gd name="connsiteX2" fmla="*/ 276352 w 276352"/>
              <a:gd name="connsiteY2" fmla="*/ 1370140 h 1370139"/>
              <a:gd name="connsiteX3" fmla="*/ 0 w 276352"/>
              <a:gd name="connsiteY3" fmla="*/ 1370140 h 1370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352" h="1370139">
                <a:moveTo>
                  <a:pt x="0" y="0"/>
                </a:moveTo>
                <a:lnTo>
                  <a:pt x="276352" y="0"/>
                </a:lnTo>
                <a:lnTo>
                  <a:pt x="276352" y="1370140"/>
                </a:lnTo>
                <a:lnTo>
                  <a:pt x="0" y="1370140"/>
                </a:lnTo>
                <a:close/>
              </a:path>
            </a:pathLst>
          </a:custGeom>
          <a:solidFill>
            <a:srgbClr val="333333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2787" name="Group 2786">
            <a:extLst>
              <a:ext uri="{FF2B5EF4-FFF2-40B4-BE49-F238E27FC236}">
                <a16:creationId xmlns:a16="http://schemas.microsoft.com/office/drawing/2014/main" id="{DFBD0C91-2BEB-4FC1-BBC5-E92FBE3FA977}"/>
              </a:ext>
            </a:extLst>
          </p:cNvPr>
          <p:cNvGrpSpPr/>
          <p:nvPr/>
        </p:nvGrpSpPr>
        <p:grpSpPr>
          <a:xfrm>
            <a:off x="3725717" y="1700018"/>
            <a:ext cx="10495611" cy="10468614"/>
            <a:chOff x="3725717" y="1700018"/>
            <a:chExt cx="10495611" cy="10468614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2A8AC87-3D71-4CC7-9F1C-7AC03EEF8151}"/>
                </a:ext>
              </a:extLst>
            </p:cNvPr>
            <p:cNvGrpSpPr/>
            <p:nvPr/>
          </p:nvGrpSpPr>
          <p:grpSpPr>
            <a:xfrm>
              <a:off x="3725717" y="1857113"/>
              <a:ext cx="5259412" cy="5515771"/>
              <a:chOff x="3725717" y="1857113"/>
              <a:chExt cx="5259412" cy="5515771"/>
            </a:xfrm>
          </p:grpSpPr>
          <p:sp>
            <p:nvSpPr>
              <p:cNvPr id="12792" name="Freeform: Shape 12791">
                <a:extLst>
                  <a:ext uri="{FF2B5EF4-FFF2-40B4-BE49-F238E27FC236}">
                    <a16:creationId xmlns:a16="http://schemas.microsoft.com/office/drawing/2014/main" id="{ECA1D1A6-B3F0-440E-BA5F-231894E83D8A}"/>
                  </a:ext>
                </a:extLst>
              </p:cNvPr>
              <p:cNvSpPr/>
              <p:nvPr/>
            </p:nvSpPr>
            <p:spPr>
              <a:xfrm>
                <a:off x="5848140" y="3431921"/>
                <a:ext cx="59645" cy="114109"/>
              </a:xfrm>
              <a:custGeom>
                <a:avLst/>
                <a:gdLst>
                  <a:gd name="connsiteX0" fmla="*/ 45358 w 59645"/>
                  <a:gd name="connsiteY0" fmla="*/ 114109 h 114109"/>
                  <a:gd name="connsiteX1" fmla="*/ 2559 w 59645"/>
                  <a:gd name="connsiteY1" fmla="*/ 73152 h 114109"/>
                  <a:gd name="connsiteX2" fmla="*/ 23959 w 59645"/>
                  <a:gd name="connsiteY2" fmla="*/ 9906 h 114109"/>
                  <a:gd name="connsiteX3" fmla="*/ 59645 w 59645"/>
                  <a:gd name="connsiteY3" fmla="*/ 0 h 114109"/>
                  <a:gd name="connsiteX4" fmla="*/ 59645 w 59645"/>
                  <a:gd name="connsiteY4" fmla="*/ 114109 h 114109"/>
                  <a:gd name="connsiteX5" fmla="*/ 45358 w 59645"/>
                  <a:gd name="connsiteY5" fmla="*/ 114109 h 11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645" h="114109">
                    <a:moveTo>
                      <a:pt x="45358" y="114109"/>
                    </a:moveTo>
                    <a:cubicBezTo>
                      <a:pt x="45358" y="114109"/>
                      <a:pt x="9417" y="106363"/>
                      <a:pt x="2559" y="73152"/>
                    </a:cubicBezTo>
                    <a:cubicBezTo>
                      <a:pt x="-4299" y="39941"/>
                      <a:pt x="2559" y="19812"/>
                      <a:pt x="23959" y="9906"/>
                    </a:cubicBezTo>
                    <a:cubicBezTo>
                      <a:pt x="45358" y="0"/>
                      <a:pt x="59645" y="0"/>
                      <a:pt x="59645" y="0"/>
                    </a:cubicBezTo>
                    <a:lnTo>
                      <a:pt x="59645" y="114109"/>
                    </a:lnTo>
                    <a:lnTo>
                      <a:pt x="45358" y="114109"/>
                    </a:ln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3" name="Freeform: Shape 12792">
                <a:extLst>
                  <a:ext uri="{FF2B5EF4-FFF2-40B4-BE49-F238E27FC236}">
                    <a16:creationId xmlns:a16="http://schemas.microsoft.com/office/drawing/2014/main" id="{E8AF3ED1-D2AF-40B7-8A6F-3818771411F4}"/>
                  </a:ext>
                </a:extLst>
              </p:cNvPr>
              <p:cNvSpPr/>
              <p:nvPr/>
            </p:nvSpPr>
            <p:spPr>
              <a:xfrm>
                <a:off x="6723506" y="3431921"/>
                <a:ext cx="59646" cy="114109"/>
              </a:xfrm>
              <a:custGeom>
                <a:avLst/>
                <a:gdLst>
                  <a:gd name="connsiteX0" fmla="*/ 14288 w 59646"/>
                  <a:gd name="connsiteY0" fmla="*/ 114109 h 114109"/>
                  <a:gd name="connsiteX1" fmla="*/ 57087 w 59646"/>
                  <a:gd name="connsiteY1" fmla="*/ 73152 h 114109"/>
                  <a:gd name="connsiteX2" fmla="*/ 35687 w 59646"/>
                  <a:gd name="connsiteY2" fmla="*/ 9906 h 114109"/>
                  <a:gd name="connsiteX3" fmla="*/ 0 w 59646"/>
                  <a:gd name="connsiteY3" fmla="*/ 0 h 114109"/>
                  <a:gd name="connsiteX4" fmla="*/ 0 w 59646"/>
                  <a:gd name="connsiteY4" fmla="*/ 114109 h 114109"/>
                  <a:gd name="connsiteX5" fmla="*/ 14288 w 59646"/>
                  <a:gd name="connsiteY5" fmla="*/ 114109 h 11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646" h="114109">
                    <a:moveTo>
                      <a:pt x="14288" y="114109"/>
                    </a:moveTo>
                    <a:cubicBezTo>
                      <a:pt x="14288" y="114109"/>
                      <a:pt x="50229" y="106363"/>
                      <a:pt x="57087" y="73152"/>
                    </a:cubicBezTo>
                    <a:cubicBezTo>
                      <a:pt x="63945" y="39941"/>
                      <a:pt x="57087" y="19812"/>
                      <a:pt x="35687" y="9906"/>
                    </a:cubicBezTo>
                    <a:cubicBezTo>
                      <a:pt x="14288" y="0"/>
                      <a:pt x="0" y="0"/>
                      <a:pt x="0" y="0"/>
                    </a:cubicBezTo>
                    <a:lnTo>
                      <a:pt x="0" y="114109"/>
                    </a:lnTo>
                    <a:lnTo>
                      <a:pt x="14288" y="114109"/>
                    </a:ln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5" name="Freeform: Shape 12794">
                <a:extLst>
                  <a:ext uri="{FF2B5EF4-FFF2-40B4-BE49-F238E27FC236}">
                    <a16:creationId xmlns:a16="http://schemas.microsoft.com/office/drawing/2014/main" id="{C8CD2220-D470-4AE7-BF1A-089E1858578D}"/>
                  </a:ext>
                </a:extLst>
              </p:cNvPr>
              <p:cNvSpPr/>
              <p:nvPr/>
            </p:nvSpPr>
            <p:spPr>
              <a:xfrm>
                <a:off x="5895276" y="2455164"/>
                <a:ext cx="838771" cy="1759330"/>
              </a:xfrm>
              <a:custGeom>
                <a:avLst/>
                <a:gdLst>
                  <a:gd name="connsiteX0" fmla="*/ 838771 w 838771"/>
                  <a:gd name="connsiteY0" fmla="*/ 851154 h 1759330"/>
                  <a:gd name="connsiteX1" fmla="*/ 422211 w 838771"/>
                  <a:gd name="connsiteY1" fmla="*/ 1759331 h 1759330"/>
                  <a:gd name="connsiteX2" fmla="*/ 0 w 838771"/>
                  <a:gd name="connsiteY2" fmla="*/ 851154 h 1759330"/>
                  <a:gd name="connsiteX3" fmla="*/ 422211 w 838771"/>
                  <a:gd name="connsiteY3" fmla="*/ 0 h 1759330"/>
                  <a:gd name="connsiteX4" fmla="*/ 838771 w 838771"/>
                  <a:gd name="connsiteY4" fmla="*/ 851154 h 175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771" h="1759330">
                    <a:moveTo>
                      <a:pt x="838771" y="851154"/>
                    </a:moveTo>
                    <a:cubicBezTo>
                      <a:pt x="838771" y="1361694"/>
                      <a:pt x="779081" y="1759331"/>
                      <a:pt x="422211" y="1759331"/>
                    </a:cubicBezTo>
                    <a:cubicBezTo>
                      <a:pt x="67818" y="1759331"/>
                      <a:pt x="0" y="1361758"/>
                      <a:pt x="0" y="851154"/>
                    </a:cubicBezTo>
                    <a:cubicBezTo>
                      <a:pt x="0" y="340550"/>
                      <a:pt x="179641" y="0"/>
                      <a:pt x="422211" y="0"/>
                    </a:cubicBezTo>
                    <a:cubicBezTo>
                      <a:pt x="664845" y="0"/>
                      <a:pt x="838771" y="340550"/>
                      <a:pt x="838771" y="85115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6" name="Freeform: Shape 12795">
                <a:extLst>
                  <a:ext uri="{FF2B5EF4-FFF2-40B4-BE49-F238E27FC236}">
                    <a16:creationId xmlns:a16="http://schemas.microsoft.com/office/drawing/2014/main" id="{E4F063DD-158D-4B24-ABD6-A6CE1EBBCC47}"/>
                  </a:ext>
                </a:extLst>
              </p:cNvPr>
              <p:cNvSpPr/>
              <p:nvPr/>
            </p:nvSpPr>
            <p:spPr>
              <a:xfrm>
                <a:off x="6011672" y="4030154"/>
                <a:ext cx="605662" cy="183959"/>
              </a:xfrm>
              <a:custGeom>
                <a:avLst/>
                <a:gdLst>
                  <a:gd name="connsiteX0" fmla="*/ 0 w 605662"/>
                  <a:gd name="connsiteY0" fmla="*/ 0 h 183959"/>
                  <a:gd name="connsiteX1" fmla="*/ 605663 w 605662"/>
                  <a:gd name="connsiteY1" fmla="*/ 0 h 183959"/>
                  <a:gd name="connsiteX2" fmla="*/ 605663 w 605662"/>
                  <a:gd name="connsiteY2" fmla="*/ 183959 h 183959"/>
                  <a:gd name="connsiteX3" fmla="*/ 0 w 605662"/>
                  <a:gd name="connsiteY3" fmla="*/ 183959 h 183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5662" h="183959">
                    <a:moveTo>
                      <a:pt x="0" y="0"/>
                    </a:moveTo>
                    <a:lnTo>
                      <a:pt x="605663" y="0"/>
                    </a:lnTo>
                    <a:lnTo>
                      <a:pt x="605663" y="183959"/>
                    </a:lnTo>
                    <a:lnTo>
                      <a:pt x="0" y="183959"/>
                    </a:ln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7" name="Freeform: Shape 12796">
                <a:extLst>
                  <a:ext uri="{FF2B5EF4-FFF2-40B4-BE49-F238E27FC236}">
                    <a16:creationId xmlns:a16="http://schemas.microsoft.com/office/drawing/2014/main" id="{C99C0D0B-9E6D-4C87-A4E7-6831E189AEF3}"/>
                  </a:ext>
                </a:extLst>
              </p:cNvPr>
              <p:cNvSpPr/>
              <p:nvPr/>
            </p:nvSpPr>
            <p:spPr>
              <a:xfrm>
                <a:off x="3725717" y="4188446"/>
                <a:ext cx="5259412" cy="3184438"/>
              </a:xfrm>
              <a:custGeom>
                <a:avLst/>
                <a:gdLst>
                  <a:gd name="connsiteX0" fmla="*/ 2632249 w 5134403"/>
                  <a:gd name="connsiteY0" fmla="*/ 395 h 2669681"/>
                  <a:gd name="connsiteX1" fmla="*/ 4408598 w 5134403"/>
                  <a:gd name="connsiteY1" fmla="*/ 686005 h 2669681"/>
                  <a:gd name="connsiteX2" fmla="*/ 5134404 w 5134403"/>
                  <a:gd name="connsiteY2" fmla="*/ 2669681 h 2669681"/>
                  <a:gd name="connsiteX3" fmla="*/ 492 w 5134403"/>
                  <a:gd name="connsiteY3" fmla="*/ 2669364 h 2669681"/>
                  <a:gd name="connsiteX4" fmla="*/ 805227 w 5134403"/>
                  <a:gd name="connsiteY4" fmla="*/ 653429 h 2669681"/>
                  <a:gd name="connsiteX5" fmla="*/ 2632249 w 5134403"/>
                  <a:gd name="connsiteY5" fmla="*/ 395 h 2669681"/>
                  <a:gd name="connsiteX0" fmla="*/ 2666932 w 5169087"/>
                  <a:gd name="connsiteY0" fmla="*/ 395 h 3184438"/>
                  <a:gd name="connsiteX1" fmla="*/ 4443281 w 5169087"/>
                  <a:gd name="connsiteY1" fmla="*/ 686005 h 3184438"/>
                  <a:gd name="connsiteX2" fmla="*/ 5169087 w 5169087"/>
                  <a:gd name="connsiteY2" fmla="*/ 2669681 h 3184438"/>
                  <a:gd name="connsiteX3" fmla="*/ 451 w 5169087"/>
                  <a:gd name="connsiteY3" fmla="*/ 3184438 h 3184438"/>
                  <a:gd name="connsiteX4" fmla="*/ 839910 w 5169087"/>
                  <a:gd name="connsiteY4" fmla="*/ 653429 h 3184438"/>
                  <a:gd name="connsiteX5" fmla="*/ 2666932 w 5169087"/>
                  <a:gd name="connsiteY5" fmla="*/ 395 h 3184438"/>
                  <a:gd name="connsiteX0" fmla="*/ 2670447 w 5172602"/>
                  <a:gd name="connsiteY0" fmla="*/ 395 h 3184438"/>
                  <a:gd name="connsiteX1" fmla="*/ 4446796 w 5172602"/>
                  <a:gd name="connsiteY1" fmla="*/ 686005 h 3184438"/>
                  <a:gd name="connsiteX2" fmla="*/ 5172602 w 5172602"/>
                  <a:gd name="connsiteY2" fmla="*/ 2669681 h 3184438"/>
                  <a:gd name="connsiteX3" fmla="*/ 3966 w 5172602"/>
                  <a:gd name="connsiteY3" fmla="*/ 3184438 h 3184438"/>
                  <a:gd name="connsiteX4" fmla="*/ 843425 w 5172602"/>
                  <a:gd name="connsiteY4" fmla="*/ 653429 h 3184438"/>
                  <a:gd name="connsiteX5" fmla="*/ 2670447 w 5172602"/>
                  <a:gd name="connsiteY5" fmla="*/ 395 h 3184438"/>
                  <a:gd name="connsiteX0" fmla="*/ 2670447 w 5265200"/>
                  <a:gd name="connsiteY0" fmla="*/ 395 h 3184438"/>
                  <a:gd name="connsiteX1" fmla="*/ 4446796 w 5265200"/>
                  <a:gd name="connsiteY1" fmla="*/ 686005 h 3184438"/>
                  <a:gd name="connsiteX2" fmla="*/ 5265200 w 5265200"/>
                  <a:gd name="connsiteY2" fmla="*/ 3097945 h 3184438"/>
                  <a:gd name="connsiteX3" fmla="*/ 3966 w 5265200"/>
                  <a:gd name="connsiteY3" fmla="*/ 3184438 h 3184438"/>
                  <a:gd name="connsiteX4" fmla="*/ 843425 w 5265200"/>
                  <a:gd name="connsiteY4" fmla="*/ 653429 h 3184438"/>
                  <a:gd name="connsiteX5" fmla="*/ 2670447 w 5265200"/>
                  <a:gd name="connsiteY5" fmla="*/ 395 h 3184438"/>
                  <a:gd name="connsiteX0" fmla="*/ 2670447 w 5259412"/>
                  <a:gd name="connsiteY0" fmla="*/ 395 h 3184438"/>
                  <a:gd name="connsiteX1" fmla="*/ 4446796 w 5259412"/>
                  <a:gd name="connsiteY1" fmla="*/ 686005 h 3184438"/>
                  <a:gd name="connsiteX2" fmla="*/ 5259412 w 5259412"/>
                  <a:gd name="connsiteY2" fmla="*/ 3161606 h 3184438"/>
                  <a:gd name="connsiteX3" fmla="*/ 3966 w 5259412"/>
                  <a:gd name="connsiteY3" fmla="*/ 3184438 h 3184438"/>
                  <a:gd name="connsiteX4" fmla="*/ 843425 w 5259412"/>
                  <a:gd name="connsiteY4" fmla="*/ 653429 h 3184438"/>
                  <a:gd name="connsiteX5" fmla="*/ 2670447 w 5259412"/>
                  <a:gd name="connsiteY5" fmla="*/ 395 h 318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59412" h="3184438">
                    <a:moveTo>
                      <a:pt x="2670447" y="395"/>
                    </a:moveTo>
                    <a:cubicBezTo>
                      <a:pt x="3233057" y="11254"/>
                      <a:pt x="4015302" y="159136"/>
                      <a:pt x="4446796" y="686005"/>
                    </a:cubicBezTo>
                    <a:cubicBezTo>
                      <a:pt x="4878290" y="1212874"/>
                      <a:pt x="5259412" y="3161606"/>
                      <a:pt x="5259412" y="3161606"/>
                    </a:cubicBezTo>
                    <a:lnTo>
                      <a:pt x="3966" y="3184438"/>
                    </a:lnTo>
                    <a:cubicBezTo>
                      <a:pt x="-46697" y="2134084"/>
                      <a:pt x="396575" y="961722"/>
                      <a:pt x="843425" y="653429"/>
                    </a:cubicBezTo>
                    <a:cubicBezTo>
                      <a:pt x="969663" y="566307"/>
                      <a:pt x="1753380" y="-17321"/>
                      <a:pt x="2670447" y="395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8" name="Freeform: Shape 12797">
                <a:extLst>
                  <a:ext uri="{FF2B5EF4-FFF2-40B4-BE49-F238E27FC236}">
                    <a16:creationId xmlns:a16="http://schemas.microsoft.com/office/drawing/2014/main" id="{6AA09BF2-A257-4952-BDD6-C55AD94577D0}"/>
                  </a:ext>
                </a:extLst>
              </p:cNvPr>
              <p:cNvSpPr/>
              <p:nvPr/>
            </p:nvSpPr>
            <p:spPr>
              <a:xfrm>
                <a:off x="5882576" y="2168021"/>
                <a:ext cx="901879" cy="1545537"/>
              </a:xfrm>
              <a:custGeom>
                <a:avLst/>
                <a:gdLst>
                  <a:gd name="connsiteX0" fmla="*/ 868553 w 901879"/>
                  <a:gd name="connsiteY0" fmla="*/ 1314827 h 1545537"/>
                  <a:gd name="connsiteX1" fmla="*/ 771080 w 901879"/>
                  <a:gd name="connsiteY1" fmla="*/ 401189 h 1545537"/>
                  <a:gd name="connsiteX2" fmla="*/ 277432 w 901879"/>
                  <a:gd name="connsiteY2" fmla="*/ 135822 h 1545537"/>
                  <a:gd name="connsiteX3" fmla="*/ 91250 w 901879"/>
                  <a:gd name="connsiteY3" fmla="*/ 436431 h 1545537"/>
                  <a:gd name="connsiteX4" fmla="*/ 0 w 901879"/>
                  <a:gd name="connsiteY4" fmla="*/ 1254565 h 1545537"/>
                  <a:gd name="connsiteX5" fmla="*/ 18034 w 901879"/>
                  <a:gd name="connsiteY5" fmla="*/ 1299523 h 1545537"/>
                  <a:gd name="connsiteX6" fmla="*/ 423545 w 901879"/>
                  <a:gd name="connsiteY6" fmla="*/ 1545522 h 1545537"/>
                  <a:gd name="connsiteX7" fmla="*/ 868553 w 901879"/>
                  <a:gd name="connsiteY7" fmla="*/ 1314827 h 1545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1879" h="1545537">
                    <a:moveTo>
                      <a:pt x="868553" y="1314827"/>
                    </a:moveTo>
                    <a:cubicBezTo>
                      <a:pt x="967105" y="1095434"/>
                      <a:pt x="820483" y="433002"/>
                      <a:pt x="771080" y="401189"/>
                    </a:cubicBezTo>
                    <a:cubicBezTo>
                      <a:pt x="719582" y="368042"/>
                      <a:pt x="435102" y="-272927"/>
                      <a:pt x="277432" y="135822"/>
                    </a:cubicBezTo>
                    <a:cubicBezTo>
                      <a:pt x="277432" y="135822"/>
                      <a:pt x="145161" y="253170"/>
                      <a:pt x="91250" y="436431"/>
                    </a:cubicBezTo>
                    <a:cubicBezTo>
                      <a:pt x="37465" y="619756"/>
                      <a:pt x="-63" y="910776"/>
                      <a:pt x="0" y="1254565"/>
                    </a:cubicBezTo>
                    <a:cubicBezTo>
                      <a:pt x="0" y="1265424"/>
                      <a:pt x="6414" y="1281045"/>
                      <a:pt x="18034" y="1299523"/>
                    </a:cubicBezTo>
                    <a:cubicBezTo>
                      <a:pt x="74104" y="1388614"/>
                      <a:pt x="252095" y="1543554"/>
                      <a:pt x="423545" y="1545522"/>
                    </a:cubicBezTo>
                    <a:cubicBezTo>
                      <a:pt x="609473" y="1547681"/>
                      <a:pt x="868553" y="1314827"/>
                      <a:pt x="868553" y="1314827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799" name="Graphic 2">
                <a:extLst>
                  <a:ext uri="{FF2B5EF4-FFF2-40B4-BE49-F238E27FC236}">
                    <a16:creationId xmlns:a16="http://schemas.microsoft.com/office/drawing/2014/main" id="{EA15088A-334C-401F-A1B7-CE070FFEF442}"/>
                  </a:ext>
                </a:extLst>
              </p:cNvPr>
              <p:cNvGrpSpPr/>
              <p:nvPr/>
            </p:nvGrpSpPr>
            <p:grpSpPr>
              <a:xfrm>
                <a:off x="5278455" y="1857113"/>
                <a:ext cx="1597559" cy="1523286"/>
                <a:chOff x="5278455" y="1857113"/>
                <a:chExt cx="1597559" cy="1523286"/>
              </a:xfrm>
              <a:solidFill>
                <a:schemeClr val="accent1"/>
              </a:solidFill>
            </p:grpSpPr>
            <p:grpSp>
              <p:nvGrpSpPr>
                <p:cNvPr id="12800" name="Graphic 2">
                  <a:extLst>
                    <a:ext uri="{FF2B5EF4-FFF2-40B4-BE49-F238E27FC236}">
                      <a16:creationId xmlns:a16="http://schemas.microsoft.com/office/drawing/2014/main" id="{EA15088A-334C-401F-A1B7-CE070FFEF442}"/>
                    </a:ext>
                  </a:extLst>
                </p:cNvPr>
                <p:cNvGrpSpPr/>
                <p:nvPr/>
              </p:nvGrpSpPr>
              <p:grpSpPr>
                <a:xfrm>
                  <a:off x="5404358" y="1857113"/>
                  <a:ext cx="1471657" cy="1523286"/>
                  <a:chOff x="5404358" y="1857113"/>
                  <a:chExt cx="1471657" cy="1523286"/>
                </a:xfrm>
                <a:solidFill>
                  <a:schemeClr val="accent1"/>
                </a:solidFill>
              </p:grpSpPr>
              <p:sp>
                <p:nvSpPr>
                  <p:cNvPr id="12801" name="Freeform: Shape 12800">
                    <a:extLst>
                      <a:ext uri="{FF2B5EF4-FFF2-40B4-BE49-F238E27FC236}">
                        <a16:creationId xmlns:a16="http://schemas.microsoft.com/office/drawing/2014/main" id="{21FC731F-DEF5-4D66-83ED-172041FEB5E5}"/>
                      </a:ext>
                    </a:extLst>
                  </p:cNvPr>
                  <p:cNvSpPr/>
                  <p:nvPr/>
                </p:nvSpPr>
                <p:spPr>
                  <a:xfrm>
                    <a:off x="5740336" y="2808772"/>
                    <a:ext cx="1135678" cy="571626"/>
                  </a:xfrm>
                  <a:custGeom>
                    <a:avLst/>
                    <a:gdLst>
                      <a:gd name="connsiteX0" fmla="*/ 0 w 1135678"/>
                      <a:gd name="connsiteY0" fmla="*/ 262214 h 571626"/>
                      <a:gd name="connsiteX1" fmla="*/ 485267 w 1135678"/>
                      <a:gd name="connsiteY1" fmla="*/ 564220 h 571626"/>
                      <a:gd name="connsiteX2" fmla="*/ 1057084 w 1135678"/>
                      <a:gd name="connsiteY2" fmla="*/ 374355 h 571626"/>
                      <a:gd name="connsiteX3" fmla="*/ 1044067 w 1135678"/>
                      <a:gd name="connsiteY3" fmla="*/ 2182 h 571626"/>
                      <a:gd name="connsiteX4" fmla="*/ 1013968 w 1135678"/>
                      <a:gd name="connsiteY4" fmla="*/ 10754 h 571626"/>
                      <a:gd name="connsiteX5" fmla="*/ 1025144 w 1135678"/>
                      <a:gd name="connsiteY5" fmla="*/ 55394 h 571626"/>
                      <a:gd name="connsiteX6" fmla="*/ 511873 w 1135678"/>
                      <a:gd name="connsiteY6" fmla="*/ 269072 h 571626"/>
                      <a:gd name="connsiteX7" fmla="*/ 111760 w 1135678"/>
                      <a:gd name="connsiteY7" fmla="*/ 93939 h 571626"/>
                      <a:gd name="connsiteX8" fmla="*/ 0 w 1135678"/>
                      <a:gd name="connsiteY8" fmla="*/ 262214 h 571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5678" h="571626">
                        <a:moveTo>
                          <a:pt x="0" y="262214"/>
                        </a:moveTo>
                        <a:cubicBezTo>
                          <a:pt x="119888" y="425917"/>
                          <a:pt x="285433" y="534819"/>
                          <a:pt x="485267" y="564220"/>
                        </a:cubicBezTo>
                        <a:cubicBezTo>
                          <a:pt x="685102" y="593684"/>
                          <a:pt x="930402" y="536217"/>
                          <a:pt x="1057084" y="374355"/>
                        </a:cubicBezTo>
                        <a:cubicBezTo>
                          <a:pt x="1183767" y="212494"/>
                          <a:pt x="1140905" y="152867"/>
                          <a:pt x="1044067" y="2182"/>
                        </a:cubicBezTo>
                        <a:cubicBezTo>
                          <a:pt x="1039368" y="-5121"/>
                          <a:pt x="1018350" y="8024"/>
                          <a:pt x="1013968" y="10754"/>
                        </a:cubicBezTo>
                        <a:cubicBezTo>
                          <a:pt x="1015619" y="26312"/>
                          <a:pt x="1025589" y="39774"/>
                          <a:pt x="1025144" y="55394"/>
                        </a:cubicBezTo>
                        <a:cubicBezTo>
                          <a:pt x="891540" y="186205"/>
                          <a:pt x="690245" y="284439"/>
                          <a:pt x="511873" y="269072"/>
                        </a:cubicBezTo>
                        <a:cubicBezTo>
                          <a:pt x="333502" y="253705"/>
                          <a:pt x="246952" y="188173"/>
                          <a:pt x="111760" y="93939"/>
                        </a:cubicBezTo>
                        <a:cubicBezTo>
                          <a:pt x="47435" y="133500"/>
                          <a:pt x="12954" y="184109"/>
                          <a:pt x="0" y="2622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02" name="Freeform: Shape 12801">
                    <a:extLst>
                      <a:ext uri="{FF2B5EF4-FFF2-40B4-BE49-F238E27FC236}">
                        <a16:creationId xmlns:a16="http://schemas.microsoft.com/office/drawing/2014/main" id="{879AA93F-4DF2-4AA0-B8AA-51674D7CE316}"/>
                      </a:ext>
                    </a:extLst>
                  </p:cNvPr>
                  <p:cNvSpPr/>
                  <p:nvPr/>
                </p:nvSpPr>
                <p:spPr>
                  <a:xfrm>
                    <a:off x="5404358" y="1857113"/>
                    <a:ext cx="1375579" cy="1231379"/>
                  </a:xfrm>
                  <a:custGeom>
                    <a:avLst/>
                    <a:gdLst>
                      <a:gd name="connsiteX0" fmla="*/ 0 w 1375579"/>
                      <a:gd name="connsiteY0" fmla="*/ 702508 h 1231379"/>
                      <a:gd name="connsiteX1" fmla="*/ 541274 w 1375579"/>
                      <a:gd name="connsiteY1" fmla="*/ 462605 h 1231379"/>
                      <a:gd name="connsiteX2" fmla="*/ 566547 w 1375579"/>
                      <a:gd name="connsiteY2" fmla="*/ 345130 h 1231379"/>
                      <a:gd name="connsiteX3" fmla="*/ 617919 w 1375579"/>
                      <a:gd name="connsiteY3" fmla="*/ 124023 h 1231379"/>
                      <a:gd name="connsiteX4" fmla="*/ 509397 w 1375579"/>
                      <a:gd name="connsiteY4" fmla="*/ 632341 h 1231379"/>
                      <a:gd name="connsiteX5" fmla="*/ 446722 w 1375579"/>
                      <a:gd name="connsiteY5" fmla="*/ 1047758 h 1231379"/>
                      <a:gd name="connsiteX6" fmla="*/ 878840 w 1375579"/>
                      <a:gd name="connsiteY6" fmla="*/ 1231336 h 1231379"/>
                      <a:gd name="connsiteX7" fmla="*/ 1374140 w 1375579"/>
                      <a:gd name="connsiteY7" fmla="*/ 999498 h 1231379"/>
                      <a:gd name="connsiteX8" fmla="*/ 817626 w 1375579"/>
                      <a:gd name="connsiteY8" fmla="*/ 51887 h 1231379"/>
                      <a:gd name="connsiteX9" fmla="*/ 0 w 1375579"/>
                      <a:gd name="connsiteY9" fmla="*/ 702508 h 123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75579" h="1231379">
                        <a:moveTo>
                          <a:pt x="0" y="702508"/>
                        </a:moveTo>
                        <a:cubicBezTo>
                          <a:pt x="140907" y="655582"/>
                          <a:pt x="385699" y="274074"/>
                          <a:pt x="541274" y="462605"/>
                        </a:cubicBezTo>
                        <a:cubicBezTo>
                          <a:pt x="550418" y="414218"/>
                          <a:pt x="558546" y="403804"/>
                          <a:pt x="566547" y="345130"/>
                        </a:cubicBezTo>
                        <a:cubicBezTo>
                          <a:pt x="574040" y="290139"/>
                          <a:pt x="596773" y="183078"/>
                          <a:pt x="617919" y="124023"/>
                        </a:cubicBezTo>
                        <a:cubicBezTo>
                          <a:pt x="595185" y="293695"/>
                          <a:pt x="550672" y="477591"/>
                          <a:pt x="509397" y="632341"/>
                        </a:cubicBezTo>
                        <a:cubicBezTo>
                          <a:pt x="465899" y="795472"/>
                          <a:pt x="477964" y="895167"/>
                          <a:pt x="446722" y="1047758"/>
                        </a:cubicBezTo>
                        <a:cubicBezTo>
                          <a:pt x="583755" y="1138436"/>
                          <a:pt x="691197" y="1228606"/>
                          <a:pt x="878840" y="1231336"/>
                        </a:cubicBezTo>
                        <a:cubicBezTo>
                          <a:pt x="1102106" y="1234575"/>
                          <a:pt x="1398778" y="1056457"/>
                          <a:pt x="1374140" y="999498"/>
                        </a:cubicBezTo>
                        <a:cubicBezTo>
                          <a:pt x="1228915" y="663392"/>
                          <a:pt x="1238885" y="226893"/>
                          <a:pt x="817626" y="51887"/>
                        </a:cubicBezTo>
                        <a:cubicBezTo>
                          <a:pt x="324676" y="-152837"/>
                          <a:pt x="100711" y="286456"/>
                          <a:pt x="0" y="702508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2803" name="Freeform: Shape 12802">
                  <a:extLst>
                    <a:ext uri="{FF2B5EF4-FFF2-40B4-BE49-F238E27FC236}">
                      <a16:creationId xmlns:a16="http://schemas.microsoft.com/office/drawing/2014/main" id="{ED6EE4A1-53FD-48BC-95C1-721C125B7CC5}"/>
                    </a:ext>
                  </a:extLst>
                </p:cNvPr>
                <p:cNvSpPr/>
                <p:nvPr/>
              </p:nvSpPr>
              <p:spPr>
                <a:xfrm>
                  <a:off x="5278455" y="2448836"/>
                  <a:ext cx="325882" cy="369764"/>
                </a:xfrm>
                <a:custGeom>
                  <a:avLst/>
                  <a:gdLst>
                    <a:gd name="connsiteX0" fmla="*/ 286494 w 325882"/>
                    <a:gd name="connsiteY0" fmla="*/ 116373 h 369764"/>
                    <a:gd name="connsiteX1" fmla="*/ 251061 w 325882"/>
                    <a:gd name="connsiteY1" fmla="*/ 355006 h 369764"/>
                    <a:gd name="connsiteX2" fmla="*/ 25001 w 325882"/>
                    <a:gd name="connsiteY2" fmla="*/ 256391 h 369764"/>
                    <a:gd name="connsiteX3" fmla="*/ 77071 w 325882"/>
                    <a:gd name="connsiteY3" fmla="*/ 20044 h 369764"/>
                    <a:gd name="connsiteX4" fmla="*/ 286494 w 325882"/>
                    <a:gd name="connsiteY4" fmla="*/ 116373 h 369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882" h="369764">
                      <a:moveTo>
                        <a:pt x="286494" y="116373"/>
                      </a:moveTo>
                      <a:cubicBezTo>
                        <a:pt x="338691" y="200193"/>
                        <a:pt x="350184" y="311255"/>
                        <a:pt x="251061" y="355006"/>
                      </a:cubicBezTo>
                      <a:cubicBezTo>
                        <a:pt x="151937" y="398694"/>
                        <a:pt x="67165" y="339322"/>
                        <a:pt x="25001" y="256391"/>
                      </a:cubicBezTo>
                      <a:cubicBezTo>
                        <a:pt x="-17163" y="173523"/>
                        <a:pt x="-9924" y="75352"/>
                        <a:pt x="77071" y="20044"/>
                      </a:cubicBezTo>
                      <a:cubicBezTo>
                        <a:pt x="164066" y="-35201"/>
                        <a:pt x="234297" y="32553"/>
                        <a:pt x="286494" y="1163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030" name="Freeform: Shape 13029">
                <a:extLst>
                  <a:ext uri="{FF2B5EF4-FFF2-40B4-BE49-F238E27FC236}">
                    <a16:creationId xmlns:a16="http://schemas.microsoft.com/office/drawing/2014/main" id="{65F029F2-5721-4A05-AB14-65D32B710EF0}"/>
                  </a:ext>
                </a:extLst>
              </p:cNvPr>
              <p:cNvSpPr/>
              <p:nvPr/>
            </p:nvSpPr>
            <p:spPr>
              <a:xfrm>
                <a:off x="5793676" y="4102036"/>
                <a:ext cx="1099337" cy="385516"/>
              </a:xfrm>
              <a:custGeom>
                <a:avLst/>
                <a:gdLst>
                  <a:gd name="connsiteX0" fmla="*/ 224727 w 1099337"/>
                  <a:gd name="connsiteY0" fmla="*/ 0 h 385516"/>
                  <a:gd name="connsiteX1" fmla="*/ 871918 w 1099337"/>
                  <a:gd name="connsiteY1" fmla="*/ 0 h 385516"/>
                  <a:gd name="connsiteX2" fmla="*/ 1098994 w 1099337"/>
                  <a:gd name="connsiteY2" fmla="*/ 185420 h 385516"/>
                  <a:gd name="connsiteX3" fmla="*/ 0 w 1099337"/>
                  <a:gd name="connsiteY3" fmla="*/ 149733 h 385516"/>
                  <a:gd name="connsiteX4" fmla="*/ 224727 w 1099337"/>
                  <a:gd name="connsiteY4" fmla="*/ 0 h 385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9337" h="385516">
                    <a:moveTo>
                      <a:pt x="224727" y="0"/>
                    </a:moveTo>
                    <a:cubicBezTo>
                      <a:pt x="224727" y="0"/>
                      <a:pt x="599630" y="121095"/>
                      <a:pt x="871918" y="0"/>
                    </a:cubicBezTo>
                    <a:cubicBezTo>
                      <a:pt x="871918" y="0"/>
                      <a:pt x="1083056" y="180594"/>
                      <a:pt x="1098994" y="185420"/>
                    </a:cubicBezTo>
                    <a:cubicBezTo>
                      <a:pt x="1114933" y="190246"/>
                      <a:pt x="572960" y="655955"/>
                      <a:pt x="0" y="149733"/>
                    </a:cubicBezTo>
                    <a:lnTo>
                      <a:pt x="224727" y="0"/>
                    </a:lnTo>
                    <a:close/>
                  </a:path>
                </a:pathLst>
              </a:custGeom>
              <a:solidFill>
                <a:srgbClr val="324B6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8EBA43EE-C0EB-4453-9B1F-2962043944A5}"/>
                </a:ext>
              </a:extLst>
            </p:cNvPr>
            <p:cNvSpPr/>
            <p:nvPr/>
          </p:nvSpPr>
          <p:spPr>
            <a:xfrm>
              <a:off x="3752714" y="1700018"/>
              <a:ext cx="10468614" cy="1046861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031" name="Graphic 2">
            <a:extLst>
              <a:ext uri="{FF2B5EF4-FFF2-40B4-BE49-F238E27FC236}">
                <a16:creationId xmlns:a16="http://schemas.microsoft.com/office/drawing/2014/main" id="{E1E77450-1626-4E57-85ED-CB2764CC95FF}"/>
              </a:ext>
            </a:extLst>
          </p:cNvPr>
          <p:cNvGrpSpPr/>
          <p:nvPr/>
        </p:nvGrpSpPr>
        <p:grpSpPr>
          <a:xfrm>
            <a:off x="2031" y="5534"/>
            <a:ext cx="12190031" cy="2042463"/>
            <a:chOff x="2031" y="11874"/>
            <a:chExt cx="12190031" cy="2038681"/>
          </a:xfrm>
          <a:solidFill>
            <a:schemeClr val="accent1"/>
          </a:solidFill>
        </p:grpSpPr>
        <p:grpSp>
          <p:nvGrpSpPr>
            <p:cNvPr id="3032" name="Graphic 2">
              <a:extLst>
                <a:ext uri="{FF2B5EF4-FFF2-40B4-BE49-F238E27FC236}">
                  <a16:creationId xmlns:a16="http://schemas.microsoft.com/office/drawing/2014/main" id="{0F2F9B24-E76A-4711-8CD4-E55A357F602F}"/>
                </a:ext>
              </a:extLst>
            </p:cNvPr>
            <p:cNvGrpSpPr/>
            <p:nvPr/>
          </p:nvGrpSpPr>
          <p:grpSpPr>
            <a:xfrm>
              <a:off x="2095" y="14097"/>
              <a:ext cx="12189968" cy="1689198"/>
              <a:chOff x="2095" y="14097"/>
              <a:chExt cx="12189968" cy="1689198"/>
            </a:xfrm>
            <a:solidFill>
              <a:schemeClr val="accent1"/>
            </a:solidFill>
          </p:grpSpPr>
          <p:grpSp>
            <p:nvGrpSpPr>
              <p:cNvPr id="3119" name="Graphic 2">
                <a:extLst>
                  <a:ext uri="{FF2B5EF4-FFF2-40B4-BE49-F238E27FC236}">
                    <a16:creationId xmlns:a16="http://schemas.microsoft.com/office/drawing/2014/main" id="{6DC3555F-7C41-4B92-8A43-36EE3F1FAA54}"/>
                  </a:ext>
                </a:extLst>
              </p:cNvPr>
              <p:cNvGrpSpPr/>
              <p:nvPr/>
            </p:nvGrpSpPr>
            <p:grpSpPr>
              <a:xfrm>
                <a:off x="9020109" y="14224"/>
                <a:ext cx="3171954" cy="1689071"/>
                <a:chOff x="9020109" y="14224"/>
                <a:chExt cx="3171954" cy="1689071"/>
              </a:xfrm>
              <a:solidFill>
                <a:schemeClr val="accent1"/>
              </a:solidFill>
            </p:grpSpPr>
            <p:sp>
              <p:nvSpPr>
                <p:cNvPr id="3219" name="Freeform: Shape 3218">
                  <a:extLst>
                    <a:ext uri="{FF2B5EF4-FFF2-40B4-BE49-F238E27FC236}">
                      <a16:creationId xmlns:a16="http://schemas.microsoft.com/office/drawing/2014/main" id="{D3EA189F-2AF4-44A0-B16B-078AE61BDDC6}"/>
                    </a:ext>
                  </a:extLst>
                </p:cNvPr>
                <p:cNvSpPr/>
                <p:nvPr/>
              </p:nvSpPr>
              <p:spPr>
                <a:xfrm>
                  <a:off x="9300146" y="14224"/>
                  <a:ext cx="2891853" cy="1428940"/>
                </a:xfrm>
                <a:custGeom>
                  <a:avLst/>
                  <a:gdLst>
                    <a:gd name="connsiteX0" fmla="*/ 0 w 2891853"/>
                    <a:gd name="connsiteY0" fmla="*/ 0 h 1428940"/>
                    <a:gd name="connsiteX1" fmla="*/ 446278 w 2891853"/>
                    <a:gd name="connsiteY1" fmla="*/ 345567 h 1428940"/>
                    <a:gd name="connsiteX2" fmla="*/ 477520 w 2891853"/>
                    <a:gd name="connsiteY2" fmla="*/ 368173 h 1428940"/>
                    <a:gd name="connsiteX3" fmla="*/ 647447 w 2891853"/>
                    <a:gd name="connsiteY3" fmla="*/ 487617 h 1428940"/>
                    <a:gd name="connsiteX4" fmla="*/ 668592 w 2891853"/>
                    <a:gd name="connsiteY4" fmla="*/ 502095 h 1428940"/>
                    <a:gd name="connsiteX5" fmla="*/ 815658 w 2891853"/>
                    <a:gd name="connsiteY5" fmla="*/ 600456 h 1428940"/>
                    <a:gd name="connsiteX6" fmla="*/ 839788 w 2891853"/>
                    <a:gd name="connsiteY6" fmla="*/ 616204 h 1428940"/>
                    <a:gd name="connsiteX7" fmla="*/ 839788 w 2891853"/>
                    <a:gd name="connsiteY7" fmla="*/ 616204 h 1428940"/>
                    <a:gd name="connsiteX8" fmla="*/ 993839 w 2891853"/>
                    <a:gd name="connsiteY8" fmla="*/ 714185 h 1428940"/>
                    <a:gd name="connsiteX9" fmla="*/ 1161797 w 2891853"/>
                    <a:gd name="connsiteY9" fmla="*/ 813626 h 1428940"/>
                    <a:gd name="connsiteX10" fmla="*/ 1204278 w 2891853"/>
                    <a:gd name="connsiteY10" fmla="*/ 837248 h 1428940"/>
                    <a:gd name="connsiteX11" fmla="*/ 1413002 w 2891853"/>
                    <a:gd name="connsiteY11" fmla="*/ 945578 h 1428940"/>
                    <a:gd name="connsiteX12" fmla="*/ 1459040 w 2891853"/>
                    <a:gd name="connsiteY12" fmla="*/ 967867 h 1428940"/>
                    <a:gd name="connsiteX13" fmla="*/ 1706880 w 2891853"/>
                    <a:gd name="connsiteY13" fmla="*/ 1078675 h 1428940"/>
                    <a:gd name="connsiteX14" fmla="*/ 1744663 w 2891853"/>
                    <a:gd name="connsiteY14" fmla="*/ 1094359 h 1428940"/>
                    <a:gd name="connsiteX15" fmla="*/ 1778509 w 2891853"/>
                    <a:gd name="connsiteY15" fmla="*/ 1108075 h 1428940"/>
                    <a:gd name="connsiteX16" fmla="*/ 1934401 w 2891853"/>
                    <a:gd name="connsiteY16" fmla="*/ 1168273 h 1428940"/>
                    <a:gd name="connsiteX17" fmla="*/ 1976565 w 2891853"/>
                    <a:gd name="connsiteY17" fmla="*/ 1183704 h 1428940"/>
                    <a:gd name="connsiteX18" fmla="*/ 2283460 w 2891853"/>
                    <a:gd name="connsiteY18" fmla="*/ 1286066 h 1428940"/>
                    <a:gd name="connsiteX19" fmla="*/ 2330514 w 2891853"/>
                    <a:gd name="connsiteY19" fmla="*/ 1300290 h 1428940"/>
                    <a:gd name="connsiteX20" fmla="*/ 2495995 w 2891853"/>
                    <a:gd name="connsiteY20" fmla="*/ 1347216 h 1428940"/>
                    <a:gd name="connsiteX21" fmla="*/ 2535746 w 2891853"/>
                    <a:gd name="connsiteY21" fmla="*/ 1357821 h 1428940"/>
                    <a:gd name="connsiteX22" fmla="*/ 2578799 w 2891853"/>
                    <a:gd name="connsiteY22" fmla="*/ 1368997 h 1428940"/>
                    <a:gd name="connsiteX23" fmla="*/ 2747518 w 2891853"/>
                    <a:gd name="connsiteY23" fmla="*/ 1409891 h 1428940"/>
                    <a:gd name="connsiteX24" fmla="*/ 2795334 w 2891853"/>
                    <a:gd name="connsiteY24" fmla="*/ 1420559 h 1428940"/>
                    <a:gd name="connsiteX25" fmla="*/ 2891854 w 2891853"/>
                    <a:gd name="connsiteY25" fmla="*/ 1428941 h 1428940"/>
                    <a:gd name="connsiteX26" fmla="*/ 2891854 w 2891853"/>
                    <a:gd name="connsiteY26" fmla="*/ 1412177 h 1428940"/>
                    <a:gd name="connsiteX27" fmla="*/ 2785237 w 2891853"/>
                    <a:gd name="connsiteY27" fmla="*/ 1401572 h 1428940"/>
                    <a:gd name="connsiteX28" fmla="*/ 2756853 w 2891853"/>
                    <a:gd name="connsiteY28" fmla="*/ 1395222 h 1428940"/>
                    <a:gd name="connsiteX29" fmla="*/ 2571750 w 2891853"/>
                    <a:gd name="connsiteY29" fmla="*/ 1350391 h 1428940"/>
                    <a:gd name="connsiteX30" fmla="*/ 2550034 w 2891853"/>
                    <a:gd name="connsiteY30" fmla="*/ 1344740 h 1428940"/>
                    <a:gd name="connsiteX31" fmla="*/ 2499932 w 2891853"/>
                    <a:gd name="connsiteY31" fmla="*/ 1331405 h 1428940"/>
                    <a:gd name="connsiteX32" fmla="*/ 2329942 w 2891853"/>
                    <a:gd name="connsiteY32" fmla="*/ 1283145 h 1428940"/>
                    <a:gd name="connsiteX33" fmla="*/ 2299272 w 2891853"/>
                    <a:gd name="connsiteY33" fmla="*/ 1273874 h 1428940"/>
                    <a:gd name="connsiteX34" fmla="*/ 1784414 w 2891853"/>
                    <a:gd name="connsiteY34" fmla="*/ 1092962 h 1428940"/>
                    <a:gd name="connsiteX35" fmla="*/ 1733868 w 2891853"/>
                    <a:gd name="connsiteY35" fmla="*/ 1072325 h 1428940"/>
                    <a:gd name="connsiteX36" fmla="*/ 1461898 w 2891853"/>
                    <a:gd name="connsiteY36" fmla="*/ 951103 h 1428940"/>
                    <a:gd name="connsiteX37" fmla="*/ 1427099 w 2891853"/>
                    <a:gd name="connsiteY37" fmla="*/ 934339 h 1428940"/>
                    <a:gd name="connsiteX38" fmla="*/ 1206310 w 2891853"/>
                    <a:gd name="connsiteY38" fmla="*/ 819785 h 1428940"/>
                    <a:gd name="connsiteX39" fmla="*/ 1183958 w 2891853"/>
                    <a:gd name="connsiteY39" fmla="*/ 807339 h 1428940"/>
                    <a:gd name="connsiteX40" fmla="*/ 1002475 w 2891853"/>
                    <a:gd name="connsiteY40" fmla="*/ 700342 h 1428940"/>
                    <a:gd name="connsiteX41" fmla="*/ 25781 w 2891853"/>
                    <a:gd name="connsiteY41" fmla="*/ 190 h 1428940"/>
                    <a:gd name="connsiteX42" fmla="*/ 0 w 2891853"/>
                    <a:gd name="connsiteY42" fmla="*/ 190 h 1428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2891853" h="1428940">
                      <a:moveTo>
                        <a:pt x="0" y="0"/>
                      </a:moveTo>
                      <a:cubicBezTo>
                        <a:pt x="125985" y="104076"/>
                        <a:pt x="275463" y="221552"/>
                        <a:pt x="446278" y="345567"/>
                      </a:cubicBezTo>
                      <a:cubicBezTo>
                        <a:pt x="456629" y="353060"/>
                        <a:pt x="467043" y="360617"/>
                        <a:pt x="477520" y="368173"/>
                      </a:cubicBezTo>
                      <a:cubicBezTo>
                        <a:pt x="532067" y="407480"/>
                        <a:pt x="588709" y="447294"/>
                        <a:pt x="647447" y="487617"/>
                      </a:cubicBezTo>
                      <a:cubicBezTo>
                        <a:pt x="654431" y="492443"/>
                        <a:pt x="661543" y="497269"/>
                        <a:pt x="668592" y="502095"/>
                      </a:cubicBezTo>
                      <a:cubicBezTo>
                        <a:pt x="716280" y="534670"/>
                        <a:pt x="765302" y="567436"/>
                        <a:pt x="815658" y="600456"/>
                      </a:cubicBezTo>
                      <a:cubicBezTo>
                        <a:pt x="823659" y="605663"/>
                        <a:pt x="831660" y="610934"/>
                        <a:pt x="839788" y="616204"/>
                      </a:cubicBezTo>
                      <a:lnTo>
                        <a:pt x="839788" y="616204"/>
                      </a:lnTo>
                      <a:cubicBezTo>
                        <a:pt x="889889" y="648780"/>
                        <a:pt x="941260" y="681482"/>
                        <a:pt x="993839" y="714185"/>
                      </a:cubicBezTo>
                      <a:cubicBezTo>
                        <a:pt x="1048385" y="748094"/>
                        <a:pt x="1104392" y="781304"/>
                        <a:pt x="1161797" y="813626"/>
                      </a:cubicBezTo>
                      <a:cubicBezTo>
                        <a:pt x="1175830" y="821563"/>
                        <a:pt x="1189990" y="829437"/>
                        <a:pt x="1204278" y="837248"/>
                      </a:cubicBezTo>
                      <a:cubicBezTo>
                        <a:pt x="1272032" y="874522"/>
                        <a:pt x="1341628" y="910653"/>
                        <a:pt x="1413002" y="945578"/>
                      </a:cubicBezTo>
                      <a:cubicBezTo>
                        <a:pt x="1428242" y="953072"/>
                        <a:pt x="1443610" y="960501"/>
                        <a:pt x="1459040" y="967867"/>
                      </a:cubicBezTo>
                      <a:cubicBezTo>
                        <a:pt x="1539558" y="1006348"/>
                        <a:pt x="1622235" y="1043369"/>
                        <a:pt x="1706880" y="1078675"/>
                      </a:cubicBezTo>
                      <a:cubicBezTo>
                        <a:pt x="1719453" y="1083945"/>
                        <a:pt x="1732026" y="1089152"/>
                        <a:pt x="1744663" y="1094359"/>
                      </a:cubicBezTo>
                      <a:cubicBezTo>
                        <a:pt x="1755902" y="1098931"/>
                        <a:pt x="1767205" y="1103567"/>
                        <a:pt x="1778509" y="1108075"/>
                      </a:cubicBezTo>
                      <a:cubicBezTo>
                        <a:pt x="1829816" y="1128713"/>
                        <a:pt x="1881760" y="1148779"/>
                        <a:pt x="1934401" y="1168273"/>
                      </a:cubicBezTo>
                      <a:cubicBezTo>
                        <a:pt x="1948435" y="1173480"/>
                        <a:pt x="1962468" y="1178624"/>
                        <a:pt x="1976565" y="1183704"/>
                      </a:cubicBezTo>
                      <a:cubicBezTo>
                        <a:pt x="2076895" y="1220026"/>
                        <a:pt x="2179384" y="1254252"/>
                        <a:pt x="2283460" y="1286066"/>
                      </a:cubicBezTo>
                      <a:cubicBezTo>
                        <a:pt x="2299145" y="1290892"/>
                        <a:pt x="2314829" y="1295591"/>
                        <a:pt x="2330514" y="1300290"/>
                      </a:cubicBezTo>
                      <a:cubicBezTo>
                        <a:pt x="2385251" y="1316609"/>
                        <a:pt x="2440496" y="1332230"/>
                        <a:pt x="2495995" y="1347216"/>
                      </a:cubicBezTo>
                      <a:cubicBezTo>
                        <a:pt x="2509393" y="1350836"/>
                        <a:pt x="2522601" y="1354328"/>
                        <a:pt x="2535746" y="1357821"/>
                      </a:cubicBezTo>
                      <a:cubicBezTo>
                        <a:pt x="2550224" y="1361631"/>
                        <a:pt x="2564638" y="1365377"/>
                        <a:pt x="2578799" y="1368997"/>
                      </a:cubicBezTo>
                      <a:cubicBezTo>
                        <a:pt x="2638108" y="1384173"/>
                        <a:pt x="2694560" y="1397762"/>
                        <a:pt x="2747518" y="1409891"/>
                      </a:cubicBezTo>
                      <a:cubicBezTo>
                        <a:pt x="2763774" y="1413574"/>
                        <a:pt x="2779713" y="1417130"/>
                        <a:pt x="2795334" y="1420559"/>
                      </a:cubicBezTo>
                      <a:cubicBezTo>
                        <a:pt x="2808415" y="1423416"/>
                        <a:pt x="2879281" y="1426210"/>
                        <a:pt x="2891854" y="1428941"/>
                      </a:cubicBezTo>
                      <a:lnTo>
                        <a:pt x="2891854" y="1412177"/>
                      </a:lnTo>
                      <a:cubicBezTo>
                        <a:pt x="2876042" y="1408748"/>
                        <a:pt x="2801874" y="1405255"/>
                        <a:pt x="2785237" y="1401572"/>
                      </a:cubicBezTo>
                      <a:cubicBezTo>
                        <a:pt x="2775903" y="1399477"/>
                        <a:pt x="2766441" y="1397381"/>
                        <a:pt x="2756853" y="1395222"/>
                      </a:cubicBezTo>
                      <a:cubicBezTo>
                        <a:pt x="2699068" y="1382078"/>
                        <a:pt x="2637092" y="1367155"/>
                        <a:pt x="2571750" y="1350391"/>
                      </a:cubicBezTo>
                      <a:cubicBezTo>
                        <a:pt x="2564575" y="1348550"/>
                        <a:pt x="2557336" y="1346645"/>
                        <a:pt x="2550034" y="1344740"/>
                      </a:cubicBezTo>
                      <a:cubicBezTo>
                        <a:pt x="2533523" y="1340422"/>
                        <a:pt x="2516822" y="1335977"/>
                        <a:pt x="2499932" y="1331405"/>
                      </a:cubicBezTo>
                      <a:cubicBezTo>
                        <a:pt x="2442909" y="1316038"/>
                        <a:pt x="2386140" y="1299909"/>
                        <a:pt x="2329942" y="1283145"/>
                      </a:cubicBezTo>
                      <a:cubicBezTo>
                        <a:pt x="2319719" y="1280097"/>
                        <a:pt x="2309496" y="1276985"/>
                        <a:pt x="2299272" y="1273874"/>
                      </a:cubicBezTo>
                      <a:cubicBezTo>
                        <a:pt x="2122107" y="1220026"/>
                        <a:pt x="1949641" y="1159447"/>
                        <a:pt x="1784414" y="1092962"/>
                      </a:cubicBezTo>
                      <a:cubicBezTo>
                        <a:pt x="1767522" y="1086168"/>
                        <a:pt x="1750632" y="1079310"/>
                        <a:pt x="1733868" y="1072325"/>
                      </a:cubicBezTo>
                      <a:cubicBezTo>
                        <a:pt x="1640777" y="1033780"/>
                        <a:pt x="1550035" y="993394"/>
                        <a:pt x="1461898" y="951103"/>
                      </a:cubicBezTo>
                      <a:cubicBezTo>
                        <a:pt x="1450277" y="945578"/>
                        <a:pt x="1438656" y="939991"/>
                        <a:pt x="1427099" y="934339"/>
                      </a:cubicBezTo>
                      <a:cubicBezTo>
                        <a:pt x="1351471" y="897446"/>
                        <a:pt x="1277874" y="859219"/>
                        <a:pt x="1206310" y="819785"/>
                      </a:cubicBezTo>
                      <a:cubicBezTo>
                        <a:pt x="1198817" y="815658"/>
                        <a:pt x="1191387" y="811530"/>
                        <a:pt x="1183958" y="807339"/>
                      </a:cubicBezTo>
                      <a:cubicBezTo>
                        <a:pt x="1121791" y="772605"/>
                        <a:pt x="1061212" y="736918"/>
                        <a:pt x="1002475" y="700342"/>
                      </a:cubicBezTo>
                      <a:cubicBezTo>
                        <a:pt x="601028" y="450596"/>
                        <a:pt x="270510" y="201422"/>
                        <a:pt x="25781" y="190"/>
                      </a:cubicBez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220" name="Graphic 2">
                  <a:extLst>
                    <a:ext uri="{FF2B5EF4-FFF2-40B4-BE49-F238E27FC236}">
                      <a16:creationId xmlns:a16="http://schemas.microsoft.com/office/drawing/2014/main" id="{A42ADE4B-BAF5-40BC-BA4B-87563E3D1EBB}"/>
                    </a:ext>
                  </a:extLst>
                </p:cNvPr>
                <p:cNvGrpSpPr/>
                <p:nvPr/>
              </p:nvGrpSpPr>
              <p:grpSpPr>
                <a:xfrm>
                  <a:off x="9020109" y="14224"/>
                  <a:ext cx="3171954" cy="1689071"/>
                  <a:chOff x="9020109" y="14224"/>
                  <a:chExt cx="3171954" cy="1689071"/>
                </a:xfrm>
                <a:solidFill>
                  <a:schemeClr val="accent1"/>
                </a:solidFill>
              </p:grpSpPr>
              <p:grpSp>
                <p:nvGrpSpPr>
                  <p:cNvPr id="3221" name="Graphic 2">
                    <a:extLst>
                      <a:ext uri="{FF2B5EF4-FFF2-40B4-BE49-F238E27FC236}">
                        <a16:creationId xmlns:a16="http://schemas.microsoft.com/office/drawing/2014/main" id="{F3333FFC-9EBF-4C20-90FE-EC9192F503D2}"/>
                      </a:ext>
                    </a:extLst>
                  </p:cNvPr>
                  <p:cNvGrpSpPr/>
                  <p:nvPr/>
                </p:nvGrpSpPr>
                <p:grpSpPr>
                  <a:xfrm>
                    <a:off x="10858070" y="1085106"/>
                    <a:ext cx="186751" cy="255170"/>
                    <a:chOff x="10858070" y="1085106"/>
                    <a:chExt cx="186751" cy="255170"/>
                  </a:xfrm>
                  <a:solidFill>
                    <a:schemeClr val="accent1"/>
                  </a:solidFill>
                </p:grpSpPr>
                <p:sp>
                  <p:nvSpPr>
                    <p:cNvPr id="3255" name="Freeform: Shape 3254">
                      <a:extLst>
                        <a:ext uri="{FF2B5EF4-FFF2-40B4-BE49-F238E27FC236}">
                          <a16:creationId xmlns:a16="http://schemas.microsoft.com/office/drawing/2014/main" id="{5BE8BEED-6E18-4570-B910-912ADE977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5530" y="1085106"/>
                      <a:ext cx="69291" cy="78531"/>
                    </a:xfrm>
                    <a:custGeom>
                      <a:avLst/>
                      <a:gdLst>
                        <a:gd name="connsiteX0" fmla="*/ 9017 w 69291"/>
                        <a:gd name="connsiteY0" fmla="*/ 32621 h 78531"/>
                        <a:gd name="connsiteX1" fmla="*/ 0 w 69291"/>
                        <a:gd name="connsiteY1" fmla="*/ 51671 h 78531"/>
                        <a:gd name="connsiteX2" fmla="*/ 25526 w 69291"/>
                        <a:gd name="connsiteY2" fmla="*/ 59164 h 78531"/>
                        <a:gd name="connsiteX3" fmla="*/ 43751 w 69291"/>
                        <a:gd name="connsiteY3" fmla="*/ 78531 h 78531"/>
                        <a:gd name="connsiteX4" fmla="*/ 56642 w 69291"/>
                        <a:gd name="connsiteY4" fmla="*/ 61894 h 78531"/>
                        <a:gd name="connsiteX5" fmla="*/ 60451 w 69291"/>
                        <a:gd name="connsiteY5" fmla="*/ 2331 h 78531"/>
                        <a:gd name="connsiteX6" fmla="*/ 9017 w 69291"/>
                        <a:gd name="connsiteY6" fmla="*/ 32621 h 7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31">
                          <a:moveTo>
                            <a:pt x="9017" y="32621"/>
                          </a:moveTo>
                          <a:cubicBezTo>
                            <a:pt x="5143" y="38971"/>
                            <a:pt x="2095" y="45384"/>
                            <a:pt x="0" y="51671"/>
                          </a:cubicBezTo>
                          <a:cubicBezTo>
                            <a:pt x="9144" y="51988"/>
                            <a:pt x="17780" y="54465"/>
                            <a:pt x="25526" y="59164"/>
                          </a:cubicBezTo>
                          <a:cubicBezTo>
                            <a:pt x="33210" y="63863"/>
                            <a:pt x="39306" y="70530"/>
                            <a:pt x="43751" y="78531"/>
                          </a:cubicBezTo>
                          <a:cubicBezTo>
                            <a:pt x="48387" y="73832"/>
                            <a:pt x="52768" y="68244"/>
                            <a:pt x="56642" y="61894"/>
                          </a:cubicBezTo>
                          <a:cubicBezTo>
                            <a:pt x="71882" y="37066"/>
                            <a:pt x="73596" y="10396"/>
                            <a:pt x="60451" y="2331"/>
                          </a:cubicBezTo>
                          <a:cubicBezTo>
                            <a:pt x="47307" y="-5733"/>
                            <a:pt x="24257" y="7792"/>
                            <a:pt x="9017" y="3262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56" name="Freeform: Shape 3255">
                      <a:extLst>
                        <a:ext uri="{FF2B5EF4-FFF2-40B4-BE49-F238E27FC236}">
                          <a16:creationId xmlns:a16="http://schemas.microsoft.com/office/drawing/2014/main" id="{B0B88794-C427-4698-B676-975B9064FC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8070" y="1136674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6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6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83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2" name="Graphic 2">
                    <a:extLst>
                      <a:ext uri="{FF2B5EF4-FFF2-40B4-BE49-F238E27FC236}">
                        <a16:creationId xmlns:a16="http://schemas.microsoft.com/office/drawing/2014/main" id="{4D3C0E08-3DE3-4CB5-A968-9C7998FAF1DA}"/>
                      </a:ext>
                    </a:extLst>
                  </p:cNvPr>
                  <p:cNvGrpSpPr/>
                  <p:nvPr/>
                </p:nvGrpSpPr>
                <p:grpSpPr>
                  <a:xfrm>
                    <a:off x="12070857" y="1417021"/>
                    <a:ext cx="121205" cy="286273"/>
                    <a:chOff x="12070857" y="1417021"/>
                    <a:chExt cx="121205" cy="286273"/>
                  </a:xfrm>
                  <a:solidFill>
                    <a:schemeClr val="accent1"/>
                  </a:solidFill>
                </p:grpSpPr>
                <p:sp>
                  <p:nvSpPr>
                    <p:cNvPr id="3253" name="Freeform: Shape 3252">
                      <a:extLst>
                        <a:ext uri="{FF2B5EF4-FFF2-40B4-BE49-F238E27FC236}">
                          <a16:creationId xmlns:a16="http://schemas.microsoft.com/office/drawing/2014/main" id="{12D0932D-00AA-4812-AED4-98F9EAE70C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01642" y="1417021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4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841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54" name="Freeform: Shape 3253">
                      <a:extLst>
                        <a:ext uri="{FF2B5EF4-FFF2-40B4-BE49-F238E27FC236}">
                          <a16:creationId xmlns:a16="http://schemas.microsoft.com/office/drawing/2014/main" id="{D6B6E94D-FAFA-4954-A998-C7E556451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70857" y="1482940"/>
                      <a:ext cx="121205" cy="220355"/>
                    </a:xfrm>
                    <a:custGeom>
                      <a:avLst/>
                      <a:gdLst>
                        <a:gd name="connsiteX0" fmla="*/ 1190 w 121205"/>
                        <a:gd name="connsiteY0" fmla="*/ 118911 h 220355"/>
                        <a:gd name="connsiteX1" fmla="*/ 87106 w 121205"/>
                        <a:gd name="connsiteY1" fmla="*/ 220003 h 220355"/>
                        <a:gd name="connsiteX2" fmla="*/ 121206 w 121205"/>
                        <a:gd name="connsiteY2" fmla="*/ 201588 h 220355"/>
                        <a:gd name="connsiteX3" fmla="*/ 121206 w 121205"/>
                        <a:gd name="connsiteY3" fmla="*/ 32678 h 220355"/>
                        <a:gd name="connsiteX4" fmla="*/ 87297 w 121205"/>
                        <a:gd name="connsiteY4" fmla="*/ 4230 h 220355"/>
                        <a:gd name="connsiteX5" fmla="*/ 61008 w 121205"/>
                        <a:gd name="connsiteY5" fmla="*/ 356 h 220355"/>
                        <a:gd name="connsiteX6" fmla="*/ 36370 w 121205"/>
                        <a:gd name="connsiteY6" fmla="*/ 10262 h 220355"/>
                        <a:gd name="connsiteX7" fmla="*/ 1190 w 121205"/>
                        <a:gd name="connsiteY7" fmla="*/ 118911 h 22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205" h="220355">
                          <a:moveTo>
                            <a:pt x="1190" y="118911"/>
                          </a:moveTo>
                          <a:cubicBezTo>
                            <a:pt x="8430" y="179553"/>
                            <a:pt x="46911" y="224829"/>
                            <a:pt x="87106" y="220003"/>
                          </a:cubicBezTo>
                          <a:cubicBezTo>
                            <a:pt x="100123" y="218479"/>
                            <a:pt x="111681" y="211875"/>
                            <a:pt x="121206" y="201588"/>
                          </a:cubicBezTo>
                          <a:lnTo>
                            <a:pt x="121206" y="32678"/>
                          </a:lnTo>
                          <a:cubicBezTo>
                            <a:pt x="111554" y="19343"/>
                            <a:pt x="99870" y="9500"/>
                            <a:pt x="87297" y="4230"/>
                          </a:cubicBezTo>
                          <a:cubicBezTo>
                            <a:pt x="78851" y="674"/>
                            <a:pt x="69961" y="-723"/>
                            <a:pt x="61008" y="356"/>
                          </a:cubicBezTo>
                          <a:cubicBezTo>
                            <a:pt x="52054" y="1436"/>
                            <a:pt x="43736" y="4865"/>
                            <a:pt x="36370" y="10262"/>
                          </a:cubicBezTo>
                          <a:cubicBezTo>
                            <a:pt x="10461" y="29185"/>
                            <a:pt x="-4461" y="71730"/>
                            <a:pt x="1190" y="11891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3" name="Graphic 2">
                    <a:extLst>
                      <a:ext uri="{FF2B5EF4-FFF2-40B4-BE49-F238E27FC236}">
                        <a16:creationId xmlns:a16="http://schemas.microsoft.com/office/drawing/2014/main" id="{4117CFB0-E4FC-481E-B316-489E2C5163C8}"/>
                      </a:ext>
                    </a:extLst>
                  </p:cNvPr>
                  <p:cNvGrpSpPr/>
                  <p:nvPr/>
                </p:nvGrpSpPr>
                <p:grpSpPr>
                  <a:xfrm>
                    <a:off x="11748109" y="1356822"/>
                    <a:ext cx="150926" cy="282696"/>
                    <a:chOff x="11748109" y="1356822"/>
                    <a:chExt cx="150926" cy="282696"/>
                  </a:xfrm>
                  <a:solidFill>
                    <a:schemeClr val="accent1"/>
                  </a:solidFill>
                </p:grpSpPr>
                <p:sp>
                  <p:nvSpPr>
                    <p:cNvPr id="3251" name="Freeform: Shape 3250">
                      <a:extLst>
                        <a:ext uri="{FF2B5EF4-FFF2-40B4-BE49-F238E27FC236}">
                          <a16:creationId xmlns:a16="http://schemas.microsoft.com/office/drawing/2014/main" id="{FF8E1ECD-F534-4BF6-9B55-3846B5D24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20711" y="1356822"/>
                      <a:ext cx="59087" cy="77832"/>
                    </a:xfrm>
                    <a:custGeom>
                      <a:avLst/>
                      <a:gdLst>
                        <a:gd name="connsiteX0" fmla="*/ 2226 w 59087"/>
                        <a:gd name="connsiteY0" fmla="*/ 45892 h 77832"/>
                        <a:gd name="connsiteX1" fmla="*/ 4 w 59087"/>
                        <a:gd name="connsiteY1" fmla="*/ 66784 h 77832"/>
                        <a:gd name="connsiteX2" fmla="*/ 26547 w 59087"/>
                        <a:gd name="connsiteY2" fmla="*/ 65514 h 77832"/>
                        <a:gd name="connsiteX3" fmla="*/ 50106 w 59087"/>
                        <a:gd name="connsiteY3" fmla="*/ 77833 h 77832"/>
                        <a:gd name="connsiteX4" fmla="*/ 56836 w 59087"/>
                        <a:gd name="connsiteY4" fmla="*/ 57894 h 77832"/>
                        <a:gd name="connsiteX5" fmla="*/ 40834 w 59087"/>
                        <a:gd name="connsiteY5" fmla="*/ 363 h 77832"/>
                        <a:gd name="connsiteX6" fmla="*/ 2226 w 59087"/>
                        <a:gd name="connsiteY6" fmla="*/ 45892 h 77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087" h="77832">
                          <a:moveTo>
                            <a:pt x="2226" y="45892"/>
                          </a:moveTo>
                          <a:cubicBezTo>
                            <a:pt x="639" y="53131"/>
                            <a:pt x="-60" y="60243"/>
                            <a:pt x="4" y="66784"/>
                          </a:cubicBezTo>
                          <a:cubicBezTo>
                            <a:pt x="8767" y="64117"/>
                            <a:pt x="17720" y="63545"/>
                            <a:pt x="26547" y="65514"/>
                          </a:cubicBezTo>
                          <a:cubicBezTo>
                            <a:pt x="35373" y="67419"/>
                            <a:pt x="43311" y="71673"/>
                            <a:pt x="50106" y="77833"/>
                          </a:cubicBezTo>
                          <a:cubicBezTo>
                            <a:pt x="52899" y="71864"/>
                            <a:pt x="55249" y="65133"/>
                            <a:pt x="56836" y="57894"/>
                          </a:cubicBezTo>
                          <a:cubicBezTo>
                            <a:pt x="63059" y="29446"/>
                            <a:pt x="55947" y="3665"/>
                            <a:pt x="40834" y="363"/>
                          </a:cubicBezTo>
                          <a:cubicBezTo>
                            <a:pt x="25721" y="-3003"/>
                            <a:pt x="8449" y="17444"/>
                            <a:pt x="2226" y="458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52" name="Freeform: Shape 3251">
                      <a:extLst>
                        <a:ext uri="{FF2B5EF4-FFF2-40B4-BE49-F238E27FC236}">
                          <a16:creationId xmlns:a16="http://schemas.microsoft.com/office/drawing/2014/main" id="{1F6A85E9-8623-4C6E-961B-24854EE43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48109" y="1421128"/>
                      <a:ext cx="150926" cy="218390"/>
                    </a:xfrm>
                    <a:custGeom>
                      <a:avLst/>
                      <a:gdLst>
                        <a:gd name="connsiteX0" fmla="*/ 3835 w 150926"/>
                        <a:gd name="connsiteY0" fmla="*/ 93473 h 218390"/>
                        <a:gd name="connsiteX1" fmla="*/ 51778 w 150926"/>
                        <a:gd name="connsiteY1" fmla="*/ 217235 h 218390"/>
                        <a:gd name="connsiteX2" fmla="*/ 147091 w 150926"/>
                        <a:gd name="connsiteY2" fmla="*/ 124906 h 218390"/>
                        <a:gd name="connsiteX3" fmla="*/ 122707 w 150926"/>
                        <a:gd name="connsiteY3" fmla="*/ 13463 h 218390"/>
                        <a:gd name="connsiteX4" fmla="*/ 99148 w 150926"/>
                        <a:gd name="connsiteY4" fmla="*/ 1144 h 218390"/>
                        <a:gd name="connsiteX5" fmla="*/ 72606 w 150926"/>
                        <a:gd name="connsiteY5" fmla="*/ 2414 h 218390"/>
                        <a:gd name="connsiteX6" fmla="*/ 3835 w 150926"/>
                        <a:gd name="connsiteY6" fmla="*/ 93473 h 218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0926" h="218390">
                          <a:moveTo>
                            <a:pt x="3835" y="93473"/>
                          </a:moveTo>
                          <a:cubicBezTo>
                            <a:pt x="-9246" y="153100"/>
                            <a:pt x="12217" y="208535"/>
                            <a:pt x="51778" y="217235"/>
                          </a:cubicBezTo>
                          <a:cubicBezTo>
                            <a:pt x="91338" y="225934"/>
                            <a:pt x="134010" y="184596"/>
                            <a:pt x="147091" y="124906"/>
                          </a:cubicBezTo>
                          <a:cubicBezTo>
                            <a:pt x="157251" y="78551"/>
                            <a:pt x="146584" y="34736"/>
                            <a:pt x="122707" y="13463"/>
                          </a:cubicBezTo>
                          <a:cubicBezTo>
                            <a:pt x="115849" y="7367"/>
                            <a:pt x="107975" y="3113"/>
                            <a:pt x="99148" y="1144"/>
                          </a:cubicBezTo>
                          <a:cubicBezTo>
                            <a:pt x="90322" y="-761"/>
                            <a:pt x="81369" y="-253"/>
                            <a:pt x="72606" y="2414"/>
                          </a:cubicBezTo>
                          <a:cubicBezTo>
                            <a:pt x="42062" y="11812"/>
                            <a:pt x="13995" y="47118"/>
                            <a:pt x="3835" y="93473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4" name="Graphic 2">
                    <a:extLst>
                      <a:ext uri="{FF2B5EF4-FFF2-40B4-BE49-F238E27FC236}">
                        <a16:creationId xmlns:a16="http://schemas.microsoft.com/office/drawing/2014/main" id="{0E070B31-964D-4915-A657-8A2ACED343B9}"/>
                      </a:ext>
                    </a:extLst>
                  </p:cNvPr>
                  <p:cNvGrpSpPr/>
                  <p:nvPr/>
                </p:nvGrpSpPr>
                <p:grpSpPr>
                  <a:xfrm>
                    <a:off x="11444556" y="1283837"/>
                    <a:ext cx="186751" cy="255195"/>
                    <a:chOff x="11444556" y="1283837"/>
                    <a:chExt cx="186751" cy="255195"/>
                  </a:xfrm>
                  <a:solidFill>
                    <a:schemeClr val="accent1"/>
                  </a:solidFill>
                </p:grpSpPr>
                <p:sp>
                  <p:nvSpPr>
                    <p:cNvPr id="3249" name="Freeform: Shape 3248">
                      <a:extLst>
                        <a:ext uri="{FF2B5EF4-FFF2-40B4-BE49-F238E27FC236}">
                          <a16:creationId xmlns:a16="http://schemas.microsoft.com/office/drawing/2014/main" id="{D372A242-432D-4346-BDE9-0D70B0B5A7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62016" y="1283837"/>
                      <a:ext cx="69291" cy="78555"/>
                    </a:xfrm>
                    <a:custGeom>
                      <a:avLst/>
                      <a:gdLst>
                        <a:gd name="connsiteX0" fmla="*/ 9017 w 69291"/>
                        <a:gd name="connsiteY0" fmla="*/ 32645 h 78555"/>
                        <a:gd name="connsiteX1" fmla="*/ 0 w 69291"/>
                        <a:gd name="connsiteY1" fmla="*/ 51695 h 78555"/>
                        <a:gd name="connsiteX2" fmla="*/ 25527 w 69291"/>
                        <a:gd name="connsiteY2" fmla="*/ 59188 h 78555"/>
                        <a:gd name="connsiteX3" fmla="*/ 43752 w 69291"/>
                        <a:gd name="connsiteY3" fmla="*/ 78555 h 78555"/>
                        <a:gd name="connsiteX4" fmla="*/ 56642 w 69291"/>
                        <a:gd name="connsiteY4" fmla="*/ 61918 h 78555"/>
                        <a:gd name="connsiteX5" fmla="*/ 60452 w 69291"/>
                        <a:gd name="connsiteY5" fmla="*/ 2355 h 78555"/>
                        <a:gd name="connsiteX6" fmla="*/ 9017 w 69291"/>
                        <a:gd name="connsiteY6" fmla="*/ 32645 h 78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55">
                          <a:moveTo>
                            <a:pt x="9017" y="32645"/>
                          </a:moveTo>
                          <a:cubicBezTo>
                            <a:pt x="5143" y="38995"/>
                            <a:pt x="2095" y="45408"/>
                            <a:pt x="0" y="51695"/>
                          </a:cubicBezTo>
                          <a:cubicBezTo>
                            <a:pt x="9144" y="52012"/>
                            <a:pt x="17780" y="54489"/>
                            <a:pt x="25527" y="59188"/>
                          </a:cubicBezTo>
                          <a:cubicBezTo>
                            <a:pt x="33210" y="63887"/>
                            <a:pt x="39306" y="70554"/>
                            <a:pt x="43752" y="78555"/>
                          </a:cubicBezTo>
                          <a:cubicBezTo>
                            <a:pt x="48387" y="73856"/>
                            <a:pt x="52768" y="68268"/>
                            <a:pt x="56642" y="61918"/>
                          </a:cubicBezTo>
                          <a:cubicBezTo>
                            <a:pt x="71882" y="37090"/>
                            <a:pt x="73596" y="10420"/>
                            <a:pt x="60452" y="2355"/>
                          </a:cubicBezTo>
                          <a:cubicBezTo>
                            <a:pt x="47244" y="-5773"/>
                            <a:pt x="24257" y="7816"/>
                            <a:pt x="9017" y="3264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50" name="Freeform: Shape 3249">
                      <a:extLst>
                        <a:ext uri="{FF2B5EF4-FFF2-40B4-BE49-F238E27FC236}">
                          <a16:creationId xmlns:a16="http://schemas.microsoft.com/office/drawing/2014/main" id="{26895CDF-F408-4D48-BBDD-91571C51B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44556" y="1335429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7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7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19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5" name="Graphic 2">
                    <a:extLst>
                      <a:ext uri="{FF2B5EF4-FFF2-40B4-BE49-F238E27FC236}">
                        <a16:creationId xmlns:a16="http://schemas.microsoft.com/office/drawing/2014/main" id="{79ADD2DC-47CC-4D3A-83FC-868B3913AFA1}"/>
                      </a:ext>
                    </a:extLst>
                  </p:cNvPr>
                  <p:cNvGrpSpPr/>
                  <p:nvPr/>
                </p:nvGrpSpPr>
                <p:grpSpPr>
                  <a:xfrm>
                    <a:off x="11195466" y="1172229"/>
                    <a:ext cx="148020" cy="286328"/>
                    <a:chOff x="11195466" y="1172229"/>
                    <a:chExt cx="148020" cy="286328"/>
                  </a:xfrm>
                  <a:solidFill>
                    <a:schemeClr val="accent1"/>
                  </a:solidFill>
                </p:grpSpPr>
                <p:sp>
                  <p:nvSpPr>
                    <p:cNvPr id="3247" name="Freeform: Shape 3246">
                      <a:extLst>
                        <a:ext uri="{FF2B5EF4-FFF2-40B4-BE49-F238E27FC236}">
                          <a16:creationId xmlns:a16="http://schemas.microsoft.com/office/drawing/2014/main" id="{EDF35DF7-ABFC-4B4D-8EC8-6F6525CA1B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6295" y="1172229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3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905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48" name="Freeform: Shape 3247">
                      <a:extLst>
                        <a:ext uri="{FF2B5EF4-FFF2-40B4-BE49-F238E27FC236}">
                          <a16:creationId xmlns:a16="http://schemas.microsoft.com/office/drawing/2014/main" id="{49F6A805-464D-4873-98BA-52C2C31E2D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466" y="1238211"/>
                      <a:ext cx="148020" cy="220346"/>
                    </a:xfrm>
                    <a:custGeom>
                      <a:avLst/>
                      <a:gdLst>
                        <a:gd name="connsiteX0" fmla="*/ 146839 w 148020"/>
                        <a:gd name="connsiteY0" fmla="*/ 101512 h 220346"/>
                        <a:gd name="connsiteX1" fmla="*/ 87086 w 148020"/>
                        <a:gd name="connsiteY1" fmla="*/ 220003 h 220346"/>
                        <a:gd name="connsiteX2" fmla="*/ 1171 w 148020"/>
                        <a:gd name="connsiteY2" fmla="*/ 118847 h 220346"/>
                        <a:gd name="connsiteX3" fmla="*/ 36286 w 148020"/>
                        <a:gd name="connsiteY3" fmla="*/ 10326 h 220346"/>
                        <a:gd name="connsiteX4" fmla="*/ 60924 w 148020"/>
                        <a:gd name="connsiteY4" fmla="*/ 356 h 220346"/>
                        <a:gd name="connsiteX5" fmla="*/ 87214 w 148020"/>
                        <a:gd name="connsiteY5" fmla="*/ 4230 h 220346"/>
                        <a:gd name="connsiteX6" fmla="*/ 146839 w 148020"/>
                        <a:gd name="connsiteY6" fmla="*/ 101512 h 22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020" h="220346">
                          <a:moveTo>
                            <a:pt x="146839" y="101512"/>
                          </a:moveTo>
                          <a:cubicBezTo>
                            <a:pt x="154078" y="162154"/>
                            <a:pt x="127282" y="215177"/>
                            <a:pt x="87086" y="220003"/>
                          </a:cubicBezTo>
                          <a:cubicBezTo>
                            <a:pt x="46890" y="224765"/>
                            <a:pt x="8410" y="179490"/>
                            <a:pt x="1171" y="118847"/>
                          </a:cubicBezTo>
                          <a:cubicBezTo>
                            <a:pt x="-4417" y="71730"/>
                            <a:pt x="10442" y="29185"/>
                            <a:pt x="36286" y="10326"/>
                          </a:cubicBezTo>
                          <a:cubicBezTo>
                            <a:pt x="43652" y="4928"/>
                            <a:pt x="51971" y="1436"/>
                            <a:pt x="60924" y="356"/>
                          </a:cubicBezTo>
                          <a:cubicBezTo>
                            <a:pt x="69877" y="-723"/>
                            <a:pt x="78768" y="674"/>
                            <a:pt x="87214" y="4230"/>
                          </a:cubicBezTo>
                          <a:cubicBezTo>
                            <a:pt x="116740" y="16485"/>
                            <a:pt x="141252" y="54331"/>
                            <a:pt x="146839" y="10151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6" name="Graphic 2">
                    <a:extLst>
                      <a:ext uri="{FF2B5EF4-FFF2-40B4-BE49-F238E27FC236}">
                        <a16:creationId xmlns:a16="http://schemas.microsoft.com/office/drawing/2014/main" id="{FD885914-FF2D-4AC8-AF5F-68170D61D21D}"/>
                      </a:ext>
                    </a:extLst>
                  </p:cNvPr>
                  <p:cNvGrpSpPr/>
                  <p:nvPr/>
                </p:nvGrpSpPr>
                <p:grpSpPr>
                  <a:xfrm>
                    <a:off x="10570438" y="942862"/>
                    <a:ext cx="191543" cy="251864"/>
                    <a:chOff x="10570438" y="942862"/>
                    <a:chExt cx="191543" cy="251864"/>
                  </a:xfrm>
                  <a:solidFill>
                    <a:schemeClr val="accent1"/>
                  </a:solidFill>
                </p:grpSpPr>
                <p:sp>
                  <p:nvSpPr>
                    <p:cNvPr id="3245" name="Freeform: Shape 3244">
                      <a:extLst>
                        <a:ext uri="{FF2B5EF4-FFF2-40B4-BE49-F238E27FC236}">
                          <a16:creationId xmlns:a16="http://schemas.microsoft.com/office/drawing/2014/main" id="{43421322-6969-498E-A277-5BA2C69EC1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1939" y="942862"/>
                      <a:ext cx="70041" cy="78281"/>
                    </a:xfrm>
                    <a:custGeom>
                      <a:avLst/>
                      <a:gdLst>
                        <a:gd name="connsiteX0" fmla="*/ 9525 w 70041"/>
                        <a:gd name="connsiteY0" fmla="*/ 31418 h 78281"/>
                        <a:gd name="connsiteX1" fmla="*/ 0 w 70041"/>
                        <a:gd name="connsiteY1" fmla="*/ 50151 h 78281"/>
                        <a:gd name="connsiteX2" fmla="*/ 25273 w 70041"/>
                        <a:gd name="connsiteY2" fmla="*/ 58406 h 78281"/>
                        <a:gd name="connsiteX3" fmla="*/ 42926 w 70041"/>
                        <a:gd name="connsiteY3" fmla="*/ 78281 h 78281"/>
                        <a:gd name="connsiteX4" fmla="*/ 56261 w 70041"/>
                        <a:gd name="connsiteY4" fmla="*/ 62025 h 78281"/>
                        <a:gd name="connsiteX5" fmla="*/ 61785 w 70041"/>
                        <a:gd name="connsiteY5" fmla="*/ 2589 h 78281"/>
                        <a:gd name="connsiteX6" fmla="*/ 9525 w 70041"/>
                        <a:gd name="connsiteY6" fmla="*/ 31418 h 78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281">
                          <a:moveTo>
                            <a:pt x="9525" y="31418"/>
                          </a:moveTo>
                          <a:cubicBezTo>
                            <a:pt x="5461" y="37641"/>
                            <a:pt x="2286" y="43991"/>
                            <a:pt x="0" y="50151"/>
                          </a:cubicBezTo>
                          <a:cubicBezTo>
                            <a:pt x="9144" y="50722"/>
                            <a:pt x="17717" y="53453"/>
                            <a:pt x="25273" y="58406"/>
                          </a:cubicBezTo>
                          <a:cubicBezTo>
                            <a:pt x="32829" y="63359"/>
                            <a:pt x="38735" y="70153"/>
                            <a:pt x="42926" y="78281"/>
                          </a:cubicBezTo>
                          <a:cubicBezTo>
                            <a:pt x="47689" y="73709"/>
                            <a:pt x="52197" y="68248"/>
                            <a:pt x="56261" y="62025"/>
                          </a:cubicBezTo>
                          <a:cubicBezTo>
                            <a:pt x="72199" y="37641"/>
                            <a:pt x="74676" y="11035"/>
                            <a:pt x="61785" y="2589"/>
                          </a:cubicBezTo>
                          <a:cubicBezTo>
                            <a:pt x="48895" y="-5856"/>
                            <a:pt x="25464" y="7034"/>
                            <a:pt x="9525" y="3141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46" name="Freeform: Shape 3245">
                      <a:extLst>
                        <a:ext uri="{FF2B5EF4-FFF2-40B4-BE49-F238E27FC236}">
                          <a16:creationId xmlns:a16="http://schemas.microsoft.com/office/drawing/2014/main" id="{D5CBEB9B-23EE-4E88-AB63-C69E45BD47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0438" y="992881"/>
                      <a:ext cx="172434" cy="201845"/>
                    </a:xfrm>
                    <a:custGeom>
                      <a:avLst/>
                      <a:gdLst>
                        <a:gd name="connsiteX0" fmla="*/ 24855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4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5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5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5" y="192219"/>
                            <a:pt x="147600" y="141102"/>
                          </a:cubicBezTo>
                          <a:cubicBezTo>
                            <a:pt x="173571" y="101351"/>
                            <a:pt x="179159" y="56647"/>
                            <a:pt x="164427" y="28262"/>
                          </a:cubicBezTo>
                          <a:cubicBezTo>
                            <a:pt x="160236" y="20134"/>
                            <a:pt x="154330" y="13340"/>
                            <a:pt x="146774" y="8387"/>
                          </a:cubicBezTo>
                          <a:cubicBezTo>
                            <a:pt x="139218" y="3434"/>
                            <a:pt x="130645" y="767"/>
                            <a:pt x="121501" y="132"/>
                          </a:cubicBezTo>
                          <a:cubicBezTo>
                            <a:pt x="89624" y="-1964"/>
                            <a:pt x="50826" y="21023"/>
                            <a:pt x="24855" y="60774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7" name="Graphic 2">
                    <a:extLst>
                      <a:ext uri="{FF2B5EF4-FFF2-40B4-BE49-F238E27FC236}">
                        <a16:creationId xmlns:a16="http://schemas.microsoft.com/office/drawing/2014/main" id="{48688E7B-AB01-4D90-8204-0CE03D3E83D1}"/>
                      </a:ext>
                    </a:extLst>
                  </p:cNvPr>
                  <p:cNvGrpSpPr/>
                  <p:nvPr/>
                </p:nvGrpSpPr>
                <p:grpSpPr>
                  <a:xfrm>
                    <a:off x="10264964" y="821286"/>
                    <a:ext cx="242137" cy="204174"/>
                    <a:chOff x="10264964" y="821286"/>
                    <a:chExt cx="242137" cy="204174"/>
                  </a:xfrm>
                  <a:solidFill>
                    <a:schemeClr val="accent1"/>
                  </a:solidFill>
                </p:grpSpPr>
                <p:sp>
                  <p:nvSpPr>
                    <p:cNvPr id="3243" name="Freeform: Shape 3242">
                      <a:extLst>
                        <a:ext uri="{FF2B5EF4-FFF2-40B4-BE49-F238E27FC236}">
                          <a16:creationId xmlns:a16="http://schemas.microsoft.com/office/drawing/2014/main" id="{0CDFED28-95B8-4288-B698-D8527B22C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747" y="821286"/>
                      <a:ext cx="77354" cy="72221"/>
                    </a:xfrm>
                    <a:custGeom>
                      <a:avLst/>
                      <a:gdLst>
                        <a:gd name="connsiteX0" fmla="*/ 15177 w 77354"/>
                        <a:gd name="connsiteY0" fmla="*/ 16977 h 72221"/>
                        <a:gd name="connsiteX1" fmla="*/ 0 w 77354"/>
                        <a:gd name="connsiteY1" fmla="*/ 31582 h 72221"/>
                        <a:gd name="connsiteX2" fmla="*/ 21146 w 77354"/>
                        <a:gd name="connsiteY2" fmla="*/ 47647 h 72221"/>
                        <a:gd name="connsiteX3" fmla="*/ 31306 w 77354"/>
                        <a:gd name="connsiteY3" fmla="*/ 72222 h 72221"/>
                        <a:gd name="connsiteX4" fmla="*/ 49276 w 77354"/>
                        <a:gd name="connsiteY4" fmla="*/ 61236 h 72221"/>
                        <a:gd name="connsiteX5" fmla="*/ 73978 w 77354"/>
                        <a:gd name="connsiteY5" fmla="*/ 6880 h 72221"/>
                        <a:gd name="connsiteX6" fmla="*/ 15177 w 77354"/>
                        <a:gd name="connsiteY6" fmla="*/ 16977 h 72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221">
                          <a:moveTo>
                            <a:pt x="15177" y="16977"/>
                          </a:moveTo>
                          <a:cubicBezTo>
                            <a:pt x="9271" y="21485"/>
                            <a:pt x="4191" y="26502"/>
                            <a:pt x="0" y="31582"/>
                          </a:cubicBezTo>
                          <a:cubicBezTo>
                            <a:pt x="8446" y="35138"/>
                            <a:pt x="15684" y="40472"/>
                            <a:pt x="21146" y="47647"/>
                          </a:cubicBezTo>
                          <a:cubicBezTo>
                            <a:pt x="26670" y="54823"/>
                            <a:pt x="29972" y="63141"/>
                            <a:pt x="31306" y="72222"/>
                          </a:cubicBezTo>
                          <a:cubicBezTo>
                            <a:pt x="37274" y="69491"/>
                            <a:pt x="43371" y="65808"/>
                            <a:pt x="49276" y="61236"/>
                          </a:cubicBezTo>
                          <a:cubicBezTo>
                            <a:pt x="72327" y="43456"/>
                            <a:pt x="83439" y="19136"/>
                            <a:pt x="73978" y="6880"/>
                          </a:cubicBezTo>
                          <a:cubicBezTo>
                            <a:pt x="64580" y="-5375"/>
                            <a:pt x="38227" y="-803"/>
                            <a:pt x="15177" y="1697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44" name="Freeform: Shape 3243">
                      <a:extLst>
                        <a:ext uri="{FF2B5EF4-FFF2-40B4-BE49-F238E27FC236}">
                          <a16:creationId xmlns:a16="http://schemas.microsoft.com/office/drawing/2014/main" id="{078646BC-EE12-4926-8CFC-ECAFEE73C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4964" y="847354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9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9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8" name="Graphic 2">
                    <a:extLst>
                      <a:ext uri="{FF2B5EF4-FFF2-40B4-BE49-F238E27FC236}">
                        <a16:creationId xmlns:a16="http://schemas.microsoft.com/office/drawing/2014/main" id="{07CBA01C-ECC0-4854-9CFE-9CCE6D23317F}"/>
                      </a:ext>
                    </a:extLst>
                  </p:cNvPr>
                  <p:cNvGrpSpPr/>
                  <p:nvPr/>
                </p:nvGrpSpPr>
                <p:grpSpPr>
                  <a:xfrm>
                    <a:off x="9020109" y="14224"/>
                    <a:ext cx="232158" cy="161289"/>
                    <a:chOff x="9020109" y="14224"/>
                    <a:chExt cx="232158" cy="161289"/>
                  </a:xfrm>
                  <a:solidFill>
                    <a:schemeClr val="accent1"/>
                  </a:solidFill>
                </p:grpSpPr>
                <p:sp>
                  <p:nvSpPr>
                    <p:cNvPr id="3241" name="Freeform: Shape 3240">
                      <a:extLst>
                        <a:ext uri="{FF2B5EF4-FFF2-40B4-BE49-F238E27FC236}">
                          <a16:creationId xmlns:a16="http://schemas.microsoft.com/office/drawing/2014/main" id="{2B0D0FF4-5446-41D2-9882-B2F46E3D7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1911" y="14224"/>
                      <a:ext cx="50355" cy="29273"/>
                    </a:xfrm>
                    <a:custGeom>
                      <a:avLst/>
                      <a:gdLst>
                        <a:gd name="connsiteX0" fmla="*/ 50356 w 50355"/>
                        <a:gd name="connsiteY0" fmla="*/ 0 h 29273"/>
                        <a:gd name="connsiteX1" fmla="*/ 0 w 50355"/>
                        <a:gd name="connsiteY1" fmla="*/ 0 h 29273"/>
                        <a:gd name="connsiteX2" fmla="*/ 4191 w 50355"/>
                        <a:gd name="connsiteY2" fmla="*/ 4699 h 29273"/>
                        <a:gd name="connsiteX3" fmla="*/ 14351 w 50355"/>
                        <a:gd name="connsiteY3" fmla="*/ 29274 h 29273"/>
                        <a:gd name="connsiteX4" fmla="*/ 32321 w 50355"/>
                        <a:gd name="connsiteY4" fmla="*/ 18288 h 29273"/>
                        <a:gd name="connsiteX5" fmla="*/ 50356 w 50355"/>
                        <a:gd name="connsiteY5" fmla="*/ 0 h 29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355" h="29273">
                          <a:moveTo>
                            <a:pt x="50356" y="0"/>
                          </a:moveTo>
                          <a:lnTo>
                            <a:pt x="0" y="0"/>
                          </a:lnTo>
                          <a:cubicBezTo>
                            <a:pt x="1460" y="1461"/>
                            <a:pt x="2921" y="3048"/>
                            <a:pt x="4191" y="4699"/>
                          </a:cubicBezTo>
                          <a:cubicBezTo>
                            <a:pt x="9716" y="11811"/>
                            <a:pt x="13081" y="20193"/>
                            <a:pt x="14351" y="29274"/>
                          </a:cubicBezTo>
                          <a:cubicBezTo>
                            <a:pt x="20383" y="26543"/>
                            <a:pt x="26480" y="22860"/>
                            <a:pt x="32321" y="18288"/>
                          </a:cubicBezTo>
                          <a:cubicBezTo>
                            <a:pt x="39560" y="12637"/>
                            <a:pt x="45720" y="6350"/>
                            <a:pt x="50356" y="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42" name="Freeform: Shape 3241">
                      <a:extLst>
                        <a:ext uri="{FF2B5EF4-FFF2-40B4-BE49-F238E27FC236}">
                          <a16:creationId xmlns:a16="http://schemas.microsoft.com/office/drawing/2014/main" id="{A23A6FC8-4D2B-4A44-AB97-DE9B7535B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0109" y="14224"/>
                      <a:ext cx="196735" cy="161289"/>
                    </a:xfrm>
                    <a:custGeom>
                      <a:avLst/>
                      <a:gdLst>
                        <a:gd name="connsiteX0" fmla="*/ 10797 w 196735"/>
                        <a:gd name="connsiteY0" fmla="*/ 139764 h 161289"/>
                        <a:gd name="connsiteX1" fmla="*/ 143131 w 196735"/>
                        <a:gd name="connsiteY1" fmla="*/ 130302 h 161289"/>
                        <a:gd name="connsiteX2" fmla="*/ 196090 w 196735"/>
                        <a:gd name="connsiteY2" fmla="*/ 29274 h 161289"/>
                        <a:gd name="connsiteX3" fmla="*/ 185930 w 196735"/>
                        <a:gd name="connsiteY3" fmla="*/ 4699 h 161289"/>
                        <a:gd name="connsiteX4" fmla="*/ 181739 w 196735"/>
                        <a:gd name="connsiteY4" fmla="*/ 0 h 161289"/>
                        <a:gd name="connsiteX5" fmla="*/ 75249 w 196735"/>
                        <a:gd name="connsiteY5" fmla="*/ 0 h 161289"/>
                        <a:gd name="connsiteX6" fmla="*/ 53533 w 196735"/>
                        <a:gd name="connsiteY6" fmla="*/ 14161 h 161289"/>
                        <a:gd name="connsiteX7" fmla="*/ 10797 w 196735"/>
                        <a:gd name="connsiteY7" fmla="*/ 139764 h 161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735" h="161289">
                          <a:moveTo>
                            <a:pt x="10797" y="139764"/>
                          </a:moveTo>
                          <a:cubicBezTo>
                            <a:pt x="35498" y="171831"/>
                            <a:pt x="94808" y="167577"/>
                            <a:pt x="143131" y="130302"/>
                          </a:cubicBezTo>
                          <a:cubicBezTo>
                            <a:pt x="180723" y="101346"/>
                            <a:pt x="200662" y="60897"/>
                            <a:pt x="196090" y="29274"/>
                          </a:cubicBezTo>
                          <a:cubicBezTo>
                            <a:pt x="194820" y="20193"/>
                            <a:pt x="191455" y="11874"/>
                            <a:pt x="185930" y="4699"/>
                          </a:cubicBezTo>
                          <a:cubicBezTo>
                            <a:pt x="184660" y="3048"/>
                            <a:pt x="183263" y="1461"/>
                            <a:pt x="181739" y="0"/>
                          </a:cubicBezTo>
                          <a:lnTo>
                            <a:pt x="75249" y="0"/>
                          </a:lnTo>
                          <a:cubicBezTo>
                            <a:pt x="67884" y="4001"/>
                            <a:pt x="60581" y="8763"/>
                            <a:pt x="53533" y="14161"/>
                          </a:cubicBezTo>
                          <a:cubicBezTo>
                            <a:pt x="5209" y="51435"/>
                            <a:pt x="-13904" y="107696"/>
                            <a:pt x="10797" y="139764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29" name="Graphic 2">
                    <a:extLst>
                      <a:ext uri="{FF2B5EF4-FFF2-40B4-BE49-F238E27FC236}">
                        <a16:creationId xmlns:a16="http://schemas.microsoft.com/office/drawing/2014/main" id="{51E75354-97CF-4E03-9DEE-67E941B5DD86}"/>
                      </a:ext>
                    </a:extLst>
                  </p:cNvPr>
                  <p:cNvGrpSpPr/>
                  <p:nvPr/>
                </p:nvGrpSpPr>
                <p:grpSpPr>
                  <a:xfrm>
                    <a:off x="10006443" y="613527"/>
                    <a:ext cx="152094" cy="281195"/>
                    <a:chOff x="10006443" y="613527"/>
                    <a:chExt cx="152094" cy="281195"/>
                  </a:xfrm>
                  <a:solidFill>
                    <a:schemeClr val="accent1"/>
                  </a:solidFill>
                </p:grpSpPr>
                <p:sp>
                  <p:nvSpPr>
                    <p:cNvPr id="3239" name="Freeform: Shape 3238">
                      <a:extLst>
                        <a:ext uri="{FF2B5EF4-FFF2-40B4-BE49-F238E27FC236}">
                          <a16:creationId xmlns:a16="http://schemas.microsoft.com/office/drawing/2014/main" id="{8542592B-41BB-4DE3-92FB-405ECE892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2720" y="613527"/>
                      <a:ext cx="59925" cy="78114"/>
                    </a:xfrm>
                    <a:custGeom>
                      <a:avLst/>
                      <a:gdLst>
                        <a:gd name="connsiteX0" fmla="*/ 57024 w 59925"/>
                        <a:gd name="connsiteY0" fmla="*/ 58366 h 78114"/>
                        <a:gd name="connsiteX1" fmla="*/ 49721 w 59925"/>
                        <a:gd name="connsiteY1" fmla="*/ 78114 h 78114"/>
                        <a:gd name="connsiteX2" fmla="*/ 26543 w 59925"/>
                        <a:gd name="connsiteY2" fmla="*/ 65160 h 78114"/>
                        <a:gd name="connsiteX3" fmla="*/ 0 w 59925"/>
                        <a:gd name="connsiteY3" fmla="*/ 65668 h 78114"/>
                        <a:gd name="connsiteX4" fmla="*/ 2858 w 59925"/>
                        <a:gd name="connsiteY4" fmla="*/ 44840 h 78114"/>
                        <a:gd name="connsiteX5" fmla="*/ 42736 w 59925"/>
                        <a:gd name="connsiteY5" fmla="*/ 454 h 78114"/>
                        <a:gd name="connsiteX6" fmla="*/ 57024 w 59925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925" h="78114">
                          <a:moveTo>
                            <a:pt x="57024" y="58366"/>
                          </a:moveTo>
                          <a:cubicBezTo>
                            <a:pt x="55245" y="65605"/>
                            <a:pt x="52705" y="72272"/>
                            <a:pt x="49721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80" y="52016"/>
                            <a:pt x="2858" y="44840"/>
                          </a:cubicBezTo>
                          <a:cubicBezTo>
                            <a:pt x="9906" y="16583"/>
                            <a:pt x="27749" y="-3293"/>
                            <a:pt x="42736" y="454"/>
                          </a:cubicBezTo>
                          <a:cubicBezTo>
                            <a:pt x="57722" y="4200"/>
                            <a:pt x="64136" y="30108"/>
                            <a:pt x="57024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40" name="Freeform: Shape 3239">
                      <a:extLst>
                        <a:ext uri="{FF2B5EF4-FFF2-40B4-BE49-F238E27FC236}">
                          <a16:creationId xmlns:a16="http://schemas.microsoft.com/office/drawing/2014/main" id="{6EDCD3CB-7649-4924-85FF-BB2B30079A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443" y="677189"/>
                      <a:ext cx="152094" cy="217533"/>
                    </a:xfrm>
                    <a:custGeom>
                      <a:avLst/>
                      <a:gdLst>
                        <a:gd name="connsiteX0" fmla="*/ 147207 w 152094"/>
                        <a:gd name="connsiteY0" fmla="*/ 126530 h 217533"/>
                        <a:gd name="connsiteX1" fmla="*/ 49226 w 152094"/>
                        <a:gd name="connsiteY1" fmla="*/ 216065 h 217533"/>
                        <a:gd name="connsiteX2" fmla="*/ 4903 w 152094"/>
                        <a:gd name="connsiteY2" fmla="*/ 90970 h 217533"/>
                        <a:gd name="connsiteX3" fmla="*/ 76277 w 152094"/>
                        <a:gd name="connsiteY3" fmla="*/ 2006 h 217533"/>
                        <a:gd name="connsiteX4" fmla="*/ 102820 w 152094"/>
                        <a:gd name="connsiteY4" fmla="*/ 1498 h 217533"/>
                        <a:gd name="connsiteX5" fmla="*/ 125998 w 152094"/>
                        <a:gd name="connsiteY5" fmla="*/ 14452 h 217533"/>
                        <a:gd name="connsiteX6" fmla="*/ 147207 w 152094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094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3" y="225844"/>
                            <a:pt x="49226" y="216065"/>
                          </a:cubicBezTo>
                          <a:cubicBezTo>
                            <a:pt x="9920" y="206222"/>
                            <a:pt x="-9892" y="150215"/>
                            <a:pt x="4903" y="90970"/>
                          </a:cubicBezTo>
                          <a:cubicBezTo>
                            <a:pt x="16397" y="44932"/>
                            <a:pt x="45480" y="10452"/>
                            <a:pt x="76277" y="2006"/>
                          </a:cubicBezTo>
                          <a:cubicBezTo>
                            <a:pt x="85103" y="-407"/>
                            <a:pt x="94121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238" y="36360"/>
                            <a:pt x="158701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30" name="Graphic 2">
                    <a:extLst>
                      <a:ext uri="{FF2B5EF4-FFF2-40B4-BE49-F238E27FC236}">
                        <a16:creationId xmlns:a16="http://schemas.microsoft.com/office/drawing/2014/main" id="{358FC0C4-490C-495F-B857-C2E05A951CDA}"/>
                      </a:ext>
                    </a:extLst>
                  </p:cNvPr>
                  <p:cNvGrpSpPr/>
                  <p:nvPr/>
                </p:nvGrpSpPr>
                <p:grpSpPr>
                  <a:xfrm>
                    <a:off x="9777831" y="501385"/>
                    <a:ext cx="191542" cy="251826"/>
                    <a:chOff x="9777831" y="501385"/>
                    <a:chExt cx="191542" cy="251826"/>
                  </a:xfrm>
                  <a:solidFill>
                    <a:schemeClr val="accent1"/>
                  </a:solidFill>
                </p:grpSpPr>
                <p:sp>
                  <p:nvSpPr>
                    <p:cNvPr id="3237" name="Freeform: Shape 3236">
                      <a:extLst>
                        <a:ext uri="{FF2B5EF4-FFF2-40B4-BE49-F238E27FC236}">
                          <a16:creationId xmlns:a16="http://schemas.microsoft.com/office/drawing/2014/main" id="{DB8AF779-E140-4453-AC73-5E8D123EBB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9332" y="501385"/>
                      <a:ext cx="70041" cy="78306"/>
                    </a:xfrm>
                    <a:custGeom>
                      <a:avLst/>
                      <a:gdLst>
                        <a:gd name="connsiteX0" fmla="*/ 9525 w 70041"/>
                        <a:gd name="connsiteY0" fmla="*/ 31443 h 78306"/>
                        <a:gd name="connsiteX1" fmla="*/ 0 w 70041"/>
                        <a:gd name="connsiteY1" fmla="*/ 50176 h 78306"/>
                        <a:gd name="connsiteX2" fmla="*/ 25274 w 70041"/>
                        <a:gd name="connsiteY2" fmla="*/ 58431 h 78306"/>
                        <a:gd name="connsiteX3" fmla="*/ 42926 w 70041"/>
                        <a:gd name="connsiteY3" fmla="*/ 78306 h 78306"/>
                        <a:gd name="connsiteX4" fmla="*/ 56262 w 70041"/>
                        <a:gd name="connsiteY4" fmla="*/ 62050 h 78306"/>
                        <a:gd name="connsiteX5" fmla="*/ 61786 w 70041"/>
                        <a:gd name="connsiteY5" fmla="*/ 2614 h 78306"/>
                        <a:gd name="connsiteX6" fmla="*/ 9525 w 70041"/>
                        <a:gd name="connsiteY6" fmla="*/ 31443 h 78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306">
                          <a:moveTo>
                            <a:pt x="9525" y="31443"/>
                          </a:moveTo>
                          <a:cubicBezTo>
                            <a:pt x="5462" y="37666"/>
                            <a:pt x="2287" y="44016"/>
                            <a:pt x="0" y="50176"/>
                          </a:cubicBezTo>
                          <a:cubicBezTo>
                            <a:pt x="9144" y="50747"/>
                            <a:pt x="17717" y="53478"/>
                            <a:pt x="25274" y="58431"/>
                          </a:cubicBezTo>
                          <a:cubicBezTo>
                            <a:pt x="32830" y="63384"/>
                            <a:pt x="38736" y="70178"/>
                            <a:pt x="42926" y="78306"/>
                          </a:cubicBezTo>
                          <a:cubicBezTo>
                            <a:pt x="47689" y="73734"/>
                            <a:pt x="52198" y="68273"/>
                            <a:pt x="56262" y="62050"/>
                          </a:cubicBezTo>
                          <a:cubicBezTo>
                            <a:pt x="72199" y="37666"/>
                            <a:pt x="74676" y="11060"/>
                            <a:pt x="61786" y="2614"/>
                          </a:cubicBezTo>
                          <a:cubicBezTo>
                            <a:pt x="48895" y="-5895"/>
                            <a:pt x="25527" y="7059"/>
                            <a:pt x="9525" y="3144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8" name="Freeform: Shape 3237">
                      <a:extLst>
                        <a:ext uri="{FF2B5EF4-FFF2-40B4-BE49-F238E27FC236}">
                          <a16:creationId xmlns:a16="http://schemas.microsoft.com/office/drawing/2014/main" id="{E31F6EBE-81D8-4862-B671-13AEC4CE16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7831" y="551365"/>
                      <a:ext cx="172434" cy="201845"/>
                    </a:xfrm>
                    <a:custGeom>
                      <a:avLst/>
                      <a:gdLst>
                        <a:gd name="connsiteX0" fmla="*/ 24854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5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4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4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6" y="192219"/>
                            <a:pt x="147600" y="141102"/>
                          </a:cubicBezTo>
                          <a:cubicBezTo>
                            <a:pt x="173572" y="101351"/>
                            <a:pt x="179160" y="56647"/>
                            <a:pt x="164427" y="28262"/>
                          </a:cubicBezTo>
                          <a:cubicBezTo>
                            <a:pt x="160237" y="20134"/>
                            <a:pt x="154331" y="13340"/>
                            <a:pt x="146775" y="8387"/>
                          </a:cubicBezTo>
                          <a:cubicBezTo>
                            <a:pt x="139218" y="3434"/>
                            <a:pt x="130646" y="767"/>
                            <a:pt x="121501" y="132"/>
                          </a:cubicBezTo>
                          <a:cubicBezTo>
                            <a:pt x="89625" y="-1964"/>
                            <a:pt x="50889" y="21087"/>
                            <a:pt x="24854" y="60774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31" name="Graphic 2">
                    <a:extLst>
                      <a:ext uri="{FF2B5EF4-FFF2-40B4-BE49-F238E27FC236}">
                        <a16:creationId xmlns:a16="http://schemas.microsoft.com/office/drawing/2014/main" id="{9FCD8BDC-437B-461A-BA39-6882B46C9130}"/>
                      </a:ext>
                    </a:extLst>
                  </p:cNvPr>
                  <p:cNvGrpSpPr/>
                  <p:nvPr/>
                </p:nvGrpSpPr>
                <p:grpSpPr>
                  <a:xfrm>
                    <a:off x="9536365" y="358145"/>
                    <a:ext cx="242137" cy="204146"/>
                    <a:chOff x="9536365" y="358145"/>
                    <a:chExt cx="242137" cy="204146"/>
                  </a:xfrm>
                  <a:solidFill>
                    <a:schemeClr val="accent1"/>
                  </a:solidFill>
                </p:grpSpPr>
                <p:sp>
                  <p:nvSpPr>
                    <p:cNvPr id="3235" name="Freeform: Shape 3234">
                      <a:extLst>
                        <a:ext uri="{FF2B5EF4-FFF2-40B4-BE49-F238E27FC236}">
                          <a16:creationId xmlns:a16="http://schemas.microsoft.com/office/drawing/2014/main" id="{E33736D3-217F-405D-AC28-60DF62E5C4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1148" y="358145"/>
                      <a:ext cx="77354" cy="72193"/>
                    </a:xfrm>
                    <a:custGeom>
                      <a:avLst/>
                      <a:gdLst>
                        <a:gd name="connsiteX0" fmla="*/ 15177 w 77354"/>
                        <a:gd name="connsiteY0" fmla="*/ 16949 h 72193"/>
                        <a:gd name="connsiteX1" fmla="*/ 0 w 77354"/>
                        <a:gd name="connsiteY1" fmla="*/ 31554 h 72193"/>
                        <a:gd name="connsiteX2" fmla="*/ 21145 w 77354"/>
                        <a:gd name="connsiteY2" fmla="*/ 47619 h 72193"/>
                        <a:gd name="connsiteX3" fmla="*/ 31306 w 77354"/>
                        <a:gd name="connsiteY3" fmla="*/ 72194 h 72193"/>
                        <a:gd name="connsiteX4" fmla="*/ 49276 w 77354"/>
                        <a:gd name="connsiteY4" fmla="*/ 61208 h 72193"/>
                        <a:gd name="connsiteX5" fmla="*/ 73978 w 77354"/>
                        <a:gd name="connsiteY5" fmla="*/ 6852 h 72193"/>
                        <a:gd name="connsiteX6" fmla="*/ 15177 w 77354"/>
                        <a:gd name="connsiteY6" fmla="*/ 16949 h 72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193">
                          <a:moveTo>
                            <a:pt x="15177" y="16949"/>
                          </a:moveTo>
                          <a:cubicBezTo>
                            <a:pt x="9271" y="21457"/>
                            <a:pt x="4191" y="26474"/>
                            <a:pt x="0" y="31554"/>
                          </a:cubicBezTo>
                          <a:cubicBezTo>
                            <a:pt x="8445" y="35110"/>
                            <a:pt x="15684" y="40444"/>
                            <a:pt x="21145" y="47619"/>
                          </a:cubicBezTo>
                          <a:cubicBezTo>
                            <a:pt x="26670" y="54795"/>
                            <a:pt x="29972" y="63113"/>
                            <a:pt x="31306" y="72194"/>
                          </a:cubicBezTo>
                          <a:cubicBezTo>
                            <a:pt x="37274" y="69463"/>
                            <a:pt x="43370" y="65780"/>
                            <a:pt x="49276" y="61208"/>
                          </a:cubicBezTo>
                          <a:cubicBezTo>
                            <a:pt x="72327" y="43428"/>
                            <a:pt x="83439" y="19108"/>
                            <a:pt x="73978" y="6852"/>
                          </a:cubicBezTo>
                          <a:cubicBezTo>
                            <a:pt x="64580" y="-5340"/>
                            <a:pt x="38227" y="-831"/>
                            <a:pt x="15177" y="1694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6" name="Freeform: Shape 3235">
                      <a:extLst>
                        <a:ext uri="{FF2B5EF4-FFF2-40B4-BE49-F238E27FC236}">
                          <a16:creationId xmlns:a16="http://schemas.microsoft.com/office/drawing/2014/main" id="{53A6DCA2-D9D2-412F-8BB2-43B48CCAD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6365" y="384185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8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8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232" name="Graphic 2">
                    <a:extLst>
                      <a:ext uri="{FF2B5EF4-FFF2-40B4-BE49-F238E27FC236}">
                        <a16:creationId xmlns:a16="http://schemas.microsoft.com/office/drawing/2014/main" id="{BA131DF4-5282-4A8F-A42D-ECBCC0039CFF}"/>
                      </a:ext>
                    </a:extLst>
                  </p:cNvPr>
                  <p:cNvGrpSpPr/>
                  <p:nvPr/>
                </p:nvGrpSpPr>
                <p:grpSpPr>
                  <a:xfrm>
                    <a:off x="9308324" y="132705"/>
                    <a:ext cx="152105" cy="281195"/>
                    <a:chOff x="9308324" y="132705"/>
                    <a:chExt cx="152105" cy="281195"/>
                  </a:xfrm>
                  <a:solidFill>
                    <a:schemeClr val="accent1"/>
                  </a:solidFill>
                </p:grpSpPr>
                <p:sp>
                  <p:nvSpPr>
                    <p:cNvPr id="3233" name="Freeform: Shape 3232">
                      <a:extLst>
                        <a:ext uri="{FF2B5EF4-FFF2-40B4-BE49-F238E27FC236}">
                          <a16:creationId xmlns:a16="http://schemas.microsoft.com/office/drawing/2014/main" id="{0643C4D4-05C6-49FA-9352-9F04E7A009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84665" y="132705"/>
                      <a:ext cx="59897" cy="78114"/>
                    </a:xfrm>
                    <a:custGeom>
                      <a:avLst/>
                      <a:gdLst>
                        <a:gd name="connsiteX0" fmla="*/ 57023 w 59897"/>
                        <a:gd name="connsiteY0" fmla="*/ 58366 h 78114"/>
                        <a:gd name="connsiteX1" fmla="*/ 49720 w 59897"/>
                        <a:gd name="connsiteY1" fmla="*/ 78114 h 78114"/>
                        <a:gd name="connsiteX2" fmla="*/ 26543 w 59897"/>
                        <a:gd name="connsiteY2" fmla="*/ 65160 h 78114"/>
                        <a:gd name="connsiteX3" fmla="*/ 0 w 59897"/>
                        <a:gd name="connsiteY3" fmla="*/ 65668 h 78114"/>
                        <a:gd name="connsiteX4" fmla="*/ 2857 w 59897"/>
                        <a:gd name="connsiteY4" fmla="*/ 44840 h 78114"/>
                        <a:gd name="connsiteX5" fmla="*/ 42735 w 59897"/>
                        <a:gd name="connsiteY5" fmla="*/ 454 h 78114"/>
                        <a:gd name="connsiteX6" fmla="*/ 57023 w 59897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897" h="78114">
                          <a:moveTo>
                            <a:pt x="57023" y="58366"/>
                          </a:moveTo>
                          <a:cubicBezTo>
                            <a:pt x="55245" y="65605"/>
                            <a:pt x="52705" y="72272"/>
                            <a:pt x="49720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79" y="52016"/>
                            <a:pt x="2857" y="44840"/>
                          </a:cubicBezTo>
                          <a:cubicBezTo>
                            <a:pt x="9906" y="16583"/>
                            <a:pt x="27749" y="-3293"/>
                            <a:pt x="42735" y="454"/>
                          </a:cubicBezTo>
                          <a:cubicBezTo>
                            <a:pt x="57721" y="4137"/>
                            <a:pt x="64071" y="30108"/>
                            <a:pt x="57023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4" name="Freeform: Shape 3233">
                      <a:extLst>
                        <a:ext uri="{FF2B5EF4-FFF2-40B4-BE49-F238E27FC236}">
                          <a16:creationId xmlns:a16="http://schemas.microsoft.com/office/drawing/2014/main" id="{76537B0A-75F1-4377-8559-2BCABD804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8324" y="196367"/>
                      <a:ext cx="152105" cy="217533"/>
                    </a:xfrm>
                    <a:custGeom>
                      <a:avLst/>
                      <a:gdLst>
                        <a:gd name="connsiteX0" fmla="*/ 147207 w 152105"/>
                        <a:gd name="connsiteY0" fmla="*/ 126530 h 217533"/>
                        <a:gd name="connsiteX1" fmla="*/ 49226 w 152105"/>
                        <a:gd name="connsiteY1" fmla="*/ 216065 h 217533"/>
                        <a:gd name="connsiteX2" fmla="*/ 4903 w 152105"/>
                        <a:gd name="connsiteY2" fmla="*/ 90970 h 217533"/>
                        <a:gd name="connsiteX3" fmla="*/ 76277 w 152105"/>
                        <a:gd name="connsiteY3" fmla="*/ 2006 h 217533"/>
                        <a:gd name="connsiteX4" fmla="*/ 102820 w 152105"/>
                        <a:gd name="connsiteY4" fmla="*/ 1498 h 217533"/>
                        <a:gd name="connsiteX5" fmla="*/ 125998 w 152105"/>
                        <a:gd name="connsiteY5" fmla="*/ 14452 h 217533"/>
                        <a:gd name="connsiteX6" fmla="*/ 147207 w 152105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105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2" y="225844"/>
                            <a:pt x="49226" y="216065"/>
                          </a:cubicBezTo>
                          <a:cubicBezTo>
                            <a:pt x="9919" y="206222"/>
                            <a:pt x="-9893" y="150215"/>
                            <a:pt x="4903" y="90970"/>
                          </a:cubicBezTo>
                          <a:cubicBezTo>
                            <a:pt x="16396" y="44932"/>
                            <a:pt x="45480" y="10452"/>
                            <a:pt x="76277" y="2006"/>
                          </a:cubicBezTo>
                          <a:cubicBezTo>
                            <a:pt x="85104" y="-407"/>
                            <a:pt x="94120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302" y="36423"/>
                            <a:pt x="158700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120" name="Graphic 2">
                <a:extLst>
                  <a:ext uri="{FF2B5EF4-FFF2-40B4-BE49-F238E27FC236}">
                    <a16:creationId xmlns:a16="http://schemas.microsoft.com/office/drawing/2014/main" id="{192FCAA1-CD44-4495-8039-5153B90C06D8}"/>
                  </a:ext>
                </a:extLst>
              </p:cNvPr>
              <p:cNvGrpSpPr/>
              <p:nvPr/>
            </p:nvGrpSpPr>
            <p:grpSpPr>
              <a:xfrm>
                <a:off x="3593730" y="14224"/>
                <a:ext cx="5176190" cy="1003045"/>
                <a:chOff x="3593730" y="14224"/>
                <a:chExt cx="5176190" cy="1003045"/>
              </a:xfrm>
              <a:solidFill>
                <a:schemeClr val="accent1"/>
              </a:solidFill>
            </p:grpSpPr>
            <p:sp>
              <p:nvSpPr>
                <p:cNvPr id="3163" name="Freeform: Shape 3162">
                  <a:extLst>
                    <a:ext uri="{FF2B5EF4-FFF2-40B4-BE49-F238E27FC236}">
                      <a16:creationId xmlns:a16="http://schemas.microsoft.com/office/drawing/2014/main" id="{4F5F9A7E-6D5C-4684-AD0E-54AE3EBFBBD9}"/>
                    </a:ext>
                  </a:extLst>
                </p:cNvPr>
                <p:cNvSpPr/>
                <p:nvPr/>
              </p:nvSpPr>
              <p:spPr>
                <a:xfrm>
                  <a:off x="3769296" y="14224"/>
                  <a:ext cx="5000624" cy="726249"/>
                </a:xfrm>
                <a:custGeom>
                  <a:avLst/>
                  <a:gdLst>
                    <a:gd name="connsiteX0" fmla="*/ 25527 w 5000624"/>
                    <a:gd name="connsiteY0" fmla="*/ 0 h 726249"/>
                    <a:gd name="connsiteX1" fmla="*/ 0 w 5000624"/>
                    <a:gd name="connsiteY1" fmla="*/ 0 h 726249"/>
                    <a:gd name="connsiteX2" fmla="*/ 347980 w 5000624"/>
                    <a:gd name="connsiteY2" fmla="*/ 238443 h 726249"/>
                    <a:gd name="connsiteX3" fmla="*/ 1093533 w 5000624"/>
                    <a:gd name="connsiteY3" fmla="*/ 532829 h 726249"/>
                    <a:gd name="connsiteX4" fmla="*/ 2280158 w 5000624"/>
                    <a:gd name="connsiteY4" fmla="*/ 717169 h 726249"/>
                    <a:gd name="connsiteX5" fmla="*/ 2581402 w 5000624"/>
                    <a:gd name="connsiteY5" fmla="*/ 726250 h 726249"/>
                    <a:gd name="connsiteX6" fmla="*/ 3545269 w 5000624"/>
                    <a:gd name="connsiteY6" fmla="*/ 626999 h 726249"/>
                    <a:gd name="connsiteX7" fmla="*/ 4158234 w 5000624"/>
                    <a:gd name="connsiteY7" fmla="*/ 447167 h 726249"/>
                    <a:gd name="connsiteX8" fmla="*/ 4462462 w 5000624"/>
                    <a:gd name="connsiteY8" fmla="*/ 317119 h 726249"/>
                    <a:gd name="connsiteX9" fmla="*/ 5000625 w 5000624"/>
                    <a:gd name="connsiteY9" fmla="*/ 63 h 726249"/>
                    <a:gd name="connsiteX10" fmla="*/ 4972495 w 5000624"/>
                    <a:gd name="connsiteY10" fmla="*/ 63 h 726249"/>
                    <a:gd name="connsiteX11" fmla="*/ 4454652 w 5000624"/>
                    <a:gd name="connsiteY11" fmla="*/ 302641 h 726249"/>
                    <a:gd name="connsiteX12" fmla="*/ 4134358 w 5000624"/>
                    <a:gd name="connsiteY12" fmla="*/ 438531 h 726249"/>
                    <a:gd name="connsiteX13" fmla="*/ 3541332 w 5000624"/>
                    <a:gd name="connsiteY13" fmla="*/ 611061 h 726249"/>
                    <a:gd name="connsiteX14" fmla="*/ 2281111 w 5000624"/>
                    <a:gd name="connsiteY14" fmla="*/ 700786 h 726249"/>
                    <a:gd name="connsiteX15" fmla="*/ 1097851 w 5000624"/>
                    <a:gd name="connsiteY15" fmla="*/ 517017 h 726249"/>
                    <a:gd name="connsiteX16" fmla="*/ 355917 w 5000624"/>
                    <a:gd name="connsiteY16" fmla="*/ 224092 h 726249"/>
                    <a:gd name="connsiteX17" fmla="*/ 25527 w 5000624"/>
                    <a:gd name="connsiteY17" fmla="*/ 0 h 72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000624" h="726249">
                      <a:moveTo>
                        <a:pt x="25527" y="0"/>
                      </a:moveTo>
                      <a:lnTo>
                        <a:pt x="0" y="0"/>
                      </a:lnTo>
                      <a:cubicBezTo>
                        <a:pt x="74739" y="64580"/>
                        <a:pt x="188468" y="150114"/>
                        <a:pt x="347980" y="238443"/>
                      </a:cubicBezTo>
                      <a:cubicBezTo>
                        <a:pt x="561721" y="356743"/>
                        <a:pt x="812609" y="455803"/>
                        <a:pt x="1093533" y="532829"/>
                      </a:cubicBezTo>
                      <a:cubicBezTo>
                        <a:pt x="1444498" y="629095"/>
                        <a:pt x="1843722" y="691134"/>
                        <a:pt x="2280158" y="717169"/>
                      </a:cubicBezTo>
                      <a:cubicBezTo>
                        <a:pt x="2381187" y="723202"/>
                        <a:pt x="2481644" y="726250"/>
                        <a:pt x="2581402" y="726250"/>
                      </a:cubicBezTo>
                      <a:cubicBezTo>
                        <a:pt x="2912555" y="726250"/>
                        <a:pt x="3235643" y="693039"/>
                        <a:pt x="3545269" y="626999"/>
                      </a:cubicBezTo>
                      <a:cubicBezTo>
                        <a:pt x="3747834" y="583819"/>
                        <a:pt x="3934841" y="529590"/>
                        <a:pt x="4158234" y="447167"/>
                      </a:cubicBezTo>
                      <a:cubicBezTo>
                        <a:pt x="4262057" y="407797"/>
                        <a:pt x="4363593" y="364427"/>
                        <a:pt x="4462462" y="317119"/>
                      </a:cubicBezTo>
                      <a:cubicBezTo>
                        <a:pt x="4695254" y="205804"/>
                        <a:pt x="4875530" y="90488"/>
                        <a:pt x="5000625" y="63"/>
                      </a:cubicBezTo>
                      <a:lnTo>
                        <a:pt x="4972495" y="63"/>
                      </a:lnTo>
                      <a:cubicBezTo>
                        <a:pt x="4848923" y="87884"/>
                        <a:pt x="4675569" y="197041"/>
                        <a:pt x="4454652" y="302641"/>
                      </a:cubicBezTo>
                      <a:cubicBezTo>
                        <a:pt x="4350703" y="352298"/>
                        <a:pt x="4243832" y="397637"/>
                        <a:pt x="4134358" y="438531"/>
                      </a:cubicBezTo>
                      <a:cubicBezTo>
                        <a:pt x="4012057" y="479679"/>
                        <a:pt x="3736785" y="569405"/>
                        <a:pt x="3541332" y="611061"/>
                      </a:cubicBezTo>
                      <a:cubicBezTo>
                        <a:pt x="3140075" y="696595"/>
                        <a:pt x="2716086" y="726758"/>
                        <a:pt x="2281111" y="700786"/>
                      </a:cubicBezTo>
                      <a:cubicBezTo>
                        <a:pt x="1845818" y="674815"/>
                        <a:pt x="1447737" y="612966"/>
                        <a:pt x="1097851" y="517017"/>
                      </a:cubicBezTo>
                      <a:cubicBezTo>
                        <a:pt x="810832" y="438277"/>
                        <a:pt x="558800" y="336360"/>
                        <a:pt x="355917" y="224092"/>
                      </a:cubicBezTo>
                      <a:cubicBezTo>
                        <a:pt x="210629" y="143637"/>
                        <a:pt x="102679" y="65151"/>
                        <a:pt x="25527" y="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64" name="Graphic 2">
                  <a:extLst>
                    <a:ext uri="{FF2B5EF4-FFF2-40B4-BE49-F238E27FC236}">
                      <a16:creationId xmlns:a16="http://schemas.microsoft.com/office/drawing/2014/main" id="{90B043EF-7380-4766-AC5A-02DF580155D8}"/>
                    </a:ext>
                  </a:extLst>
                </p:cNvPr>
                <p:cNvGrpSpPr/>
                <p:nvPr/>
              </p:nvGrpSpPr>
              <p:grpSpPr>
                <a:xfrm>
                  <a:off x="3593730" y="22851"/>
                  <a:ext cx="5153629" cy="994418"/>
                  <a:chOff x="3593730" y="22851"/>
                  <a:chExt cx="5153629" cy="994418"/>
                </a:xfrm>
                <a:solidFill>
                  <a:schemeClr val="accent1"/>
                </a:solidFill>
              </p:grpSpPr>
              <p:grpSp>
                <p:nvGrpSpPr>
                  <p:cNvPr id="3165" name="Graphic 2">
                    <a:extLst>
                      <a:ext uri="{FF2B5EF4-FFF2-40B4-BE49-F238E27FC236}">
                        <a16:creationId xmlns:a16="http://schemas.microsoft.com/office/drawing/2014/main" id="{724D4F06-16DD-4F0B-B730-1467E40060B4}"/>
                      </a:ext>
                    </a:extLst>
                  </p:cNvPr>
                  <p:cNvGrpSpPr/>
                  <p:nvPr/>
                </p:nvGrpSpPr>
                <p:grpSpPr>
                  <a:xfrm>
                    <a:off x="7374128" y="601027"/>
                    <a:ext cx="146684" cy="287909"/>
                    <a:chOff x="7374128" y="601027"/>
                    <a:chExt cx="146684" cy="287909"/>
                  </a:xfrm>
                  <a:solidFill>
                    <a:schemeClr val="accent1"/>
                  </a:solidFill>
                </p:grpSpPr>
                <p:sp>
                  <p:nvSpPr>
                    <p:cNvPr id="3217" name="Freeform: Shape 3216">
                      <a:extLst>
                        <a:ext uri="{FF2B5EF4-FFF2-40B4-BE49-F238E27FC236}">
                          <a16:creationId xmlns:a16="http://schemas.microsoft.com/office/drawing/2014/main" id="{7D5224A2-4FBD-43DE-BA1F-AA4B3F44F7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530" y="601027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18" name="Freeform: Shape 3217">
                      <a:extLst>
                        <a:ext uri="{FF2B5EF4-FFF2-40B4-BE49-F238E27FC236}">
                          <a16:creationId xmlns:a16="http://schemas.microsoft.com/office/drawing/2014/main" id="{4C0E9947-75D0-47AD-9E0B-852A7793B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128" y="667702"/>
                      <a:ext cx="146684" cy="221234"/>
                    </a:xfrm>
                    <a:custGeom>
                      <a:avLst/>
                      <a:gdLst>
                        <a:gd name="connsiteX0" fmla="*/ 0 w 146684"/>
                        <a:gd name="connsiteY0" fmla="*/ 110617 h 221234"/>
                        <a:gd name="connsiteX1" fmla="*/ 73342 w 146684"/>
                        <a:gd name="connsiteY1" fmla="*/ 221234 h 221234"/>
                        <a:gd name="connsiteX2" fmla="*/ 146685 w 146684"/>
                        <a:gd name="connsiteY2" fmla="*/ 110617 h 221234"/>
                        <a:gd name="connsiteX3" fmla="*/ 98996 w 146684"/>
                        <a:gd name="connsiteY3" fmla="*/ 6985 h 221234"/>
                        <a:gd name="connsiteX4" fmla="*/ 73342 w 146684"/>
                        <a:gd name="connsiteY4" fmla="*/ 0 h 221234"/>
                        <a:gd name="connsiteX5" fmla="*/ 47689 w 146684"/>
                        <a:gd name="connsiteY5" fmla="*/ 6985 h 221234"/>
                        <a:gd name="connsiteX6" fmla="*/ 0 w 146684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4">
                          <a:moveTo>
                            <a:pt x="0" y="110617"/>
                          </a:moveTo>
                          <a:cubicBezTo>
                            <a:pt x="0" y="171704"/>
                            <a:pt x="32829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66" name="Graphic 2">
                    <a:extLst>
                      <a:ext uri="{FF2B5EF4-FFF2-40B4-BE49-F238E27FC236}">
                        <a16:creationId xmlns:a16="http://schemas.microsoft.com/office/drawing/2014/main" id="{9F05D445-CF6F-449B-B60A-5A72C4E4D572}"/>
                      </a:ext>
                    </a:extLst>
                  </p:cNvPr>
                  <p:cNvGrpSpPr/>
                  <p:nvPr/>
                </p:nvGrpSpPr>
                <p:grpSpPr>
                  <a:xfrm>
                    <a:off x="7068372" y="649072"/>
                    <a:ext cx="156462" cy="275512"/>
                    <a:chOff x="7068372" y="649072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3215" name="Freeform: Shape 3214">
                      <a:extLst>
                        <a:ext uri="{FF2B5EF4-FFF2-40B4-BE49-F238E27FC236}">
                          <a16:creationId xmlns:a16="http://schemas.microsoft.com/office/drawing/2014/main" id="{917F727B-F01B-4F5D-B2FE-E2F23078E4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6386" y="649072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0" y="60857"/>
                            <a:pt x="26543" y="63842"/>
                          </a:cubicBezTo>
                          <a:cubicBezTo>
                            <a:pt x="35116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6" y="5930"/>
                            <a:pt x="48451" y="850"/>
                          </a:cubicBezTo>
                          <a:cubicBezTo>
                            <a:pt x="33845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16" name="Freeform: Shape 3215">
                      <a:extLst>
                        <a:ext uri="{FF2B5EF4-FFF2-40B4-BE49-F238E27FC236}">
                          <a16:creationId xmlns:a16="http://schemas.microsoft.com/office/drawing/2014/main" id="{0060FD2A-4285-4392-9E92-E87C50B59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372" y="710143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5984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14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67" name="Graphic 2">
                    <a:extLst>
                      <a:ext uri="{FF2B5EF4-FFF2-40B4-BE49-F238E27FC236}">
                        <a16:creationId xmlns:a16="http://schemas.microsoft.com/office/drawing/2014/main" id="{2B7EAC09-2A6D-41ED-ACD7-0F7A9D88FCD3}"/>
                      </a:ext>
                    </a:extLst>
                  </p:cNvPr>
                  <p:cNvGrpSpPr/>
                  <p:nvPr/>
                </p:nvGrpSpPr>
                <p:grpSpPr>
                  <a:xfrm>
                    <a:off x="5571296" y="696380"/>
                    <a:ext cx="156462" cy="275512"/>
                    <a:chOff x="5571296" y="696380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3213" name="Freeform: Shape 3212">
                      <a:extLst>
                        <a:ext uri="{FF2B5EF4-FFF2-40B4-BE49-F238E27FC236}">
                          <a16:creationId xmlns:a16="http://schemas.microsoft.com/office/drawing/2014/main" id="{B5A8521B-8DEA-447C-95DB-EDE1F9A537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9310" y="696380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9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14" name="Freeform: Shape 3213">
                      <a:extLst>
                        <a:ext uri="{FF2B5EF4-FFF2-40B4-BE49-F238E27FC236}">
                          <a16:creationId xmlns:a16="http://schemas.microsoft.com/office/drawing/2014/main" id="{E6B6E8DB-9B93-4594-9648-9AFDD2CB3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296" y="757450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6 w 156462"/>
                        <a:gd name="connsiteY4" fmla="*/ 2771 h 214441"/>
                        <a:gd name="connsiteX5" fmla="*/ 88013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6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6" y="2771"/>
                          </a:cubicBezTo>
                          <a:cubicBezTo>
                            <a:pt x="106048" y="-213"/>
                            <a:pt x="97031" y="-721"/>
                            <a:pt x="88013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68" name="Graphic 2">
                    <a:extLst>
                      <a:ext uri="{FF2B5EF4-FFF2-40B4-BE49-F238E27FC236}">
                        <a16:creationId xmlns:a16="http://schemas.microsoft.com/office/drawing/2014/main" id="{53B01AFD-2BA6-4F48-82EA-24D8F607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775644" y="711681"/>
                    <a:ext cx="156462" cy="275514"/>
                    <a:chOff x="6775644" y="711681"/>
                    <a:chExt cx="156462" cy="275514"/>
                  </a:xfrm>
                  <a:solidFill>
                    <a:schemeClr val="accent1"/>
                  </a:solidFill>
                </p:grpSpPr>
                <p:sp>
                  <p:nvSpPr>
                    <p:cNvPr id="3211" name="Freeform: Shape 3210">
                      <a:extLst>
                        <a:ext uri="{FF2B5EF4-FFF2-40B4-BE49-F238E27FC236}">
                          <a16:creationId xmlns:a16="http://schemas.microsoft.com/office/drawing/2014/main" id="{98FC3595-7394-4E6C-AD84-43AF7FD493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1368" y="711681"/>
                      <a:ext cx="62725" cy="78829"/>
                    </a:xfrm>
                    <a:custGeom>
                      <a:avLst/>
                      <a:gdLst>
                        <a:gd name="connsiteX0" fmla="*/ 58026 w 62725"/>
                        <a:gd name="connsiteY0" fmla="*/ 41492 h 78829"/>
                        <a:gd name="connsiteX1" fmla="*/ 62726 w 62725"/>
                        <a:gd name="connsiteY1" fmla="*/ 62002 h 78829"/>
                        <a:gd name="connsiteX2" fmla="*/ 36182 w 62725"/>
                        <a:gd name="connsiteY2" fmla="*/ 63844 h 78829"/>
                        <a:gd name="connsiteX3" fmla="*/ 14212 w 62725"/>
                        <a:gd name="connsiteY3" fmla="*/ 78830 h 78829"/>
                        <a:gd name="connsiteX4" fmla="*/ 5194 w 62725"/>
                        <a:gd name="connsiteY4" fmla="*/ 59843 h 78829"/>
                        <a:gd name="connsiteX5" fmla="*/ 14275 w 62725"/>
                        <a:gd name="connsiteY5" fmla="*/ 852 h 78829"/>
                        <a:gd name="connsiteX6" fmla="*/ 58026 w 62725"/>
                        <a:gd name="connsiteY6" fmla="*/ 41492 h 7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9">
                          <a:moveTo>
                            <a:pt x="58026" y="41492"/>
                          </a:moveTo>
                          <a:cubicBezTo>
                            <a:pt x="60439" y="48540"/>
                            <a:pt x="62026" y="55462"/>
                            <a:pt x="62726" y="62002"/>
                          </a:cubicBezTo>
                          <a:cubicBezTo>
                            <a:pt x="53708" y="60351"/>
                            <a:pt x="44755" y="60859"/>
                            <a:pt x="36182" y="63844"/>
                          </a:cubicBezTo>
                          <a:cubicBezTo>
                            <a:pt x="27610" y="66828"/>
                            <a:pt x="20307" y="71972"/>
                            <a:pt x="14212" y="78830"/>
                          </a:cubicBezTo>
                          <a:cubicBezTo>
                            <a:pt x="10719" y="73242"/>
                            <a:pt x="7607" y="66828"/>
                            <a:pt x="5194" y="59843"/>
                          </a:cubicBezTo>
                          <a:cubicBezTo>
                            <a:pt x="-4394" y="32348"/>
                            <a:pt x="-330" y="5932"/>
                            <a:pt x="14275" y="852"/>
                          </a:cubicBezTo>
                          <a:cubicBezTo>
                            <a:pt x="28880" y="-4228"/>
                            <a:pt x="48438" y="13933"/>
                            <a:pt x="58026" y="414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12" name="Freeform: Shape 3211">
                      <a:extLst>
                        <a:ext uri="{FF2B5EF4-FFF2-40B4-BE49-F238E27FC236}">
                          <a16:creationId xmlns:a16="http://schemas.microsoft.com/office/drawing/2014/main" id="{8AD5DFC9-9227-4244-BE62-12B337BD2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5644" y="772754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3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8" y="10899"/>
                            <a:pt x="33334" y="5756"/>
                            <a:pt x="41906" y="2771"/>
                          </a:cubicBezTo>
                          <a:cubicBezTo>
                            <a:pt x="50478" y="-213"/>
                            <a:pt x="59432" y="-721"/>
                            <a:pt x="68449" y="930"/>
                          </a:cubicBezTo>
                          <a:cubicBezTo>
                            <a:pt x="99882" y="6581"/>
                            <a:pt x="131949" y="38268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69" name="Graphic 2">
                    <a:extLst>
                      <a:ext uri="{FF2B5EF4-FFF2-40B4-BE49-F238E27FC236}">
                        <a16:creationId xmlns:a16="http://schemas.microsoft.com/office/drawing/2014/main" id="{804CC83B-7143-40E1-AA6C-2AD6259BB7B9}"/>
                      </a:ext>
                    </a:extLst>
                  </p:cNvPr>
                  <p:cNvGrpSpPr/>
                  <p:nvPr/>
                </p:nvGrpSpPr>
                <p:grpSpPr>
                  <a:xfrm>
                    <a:off x="6481064" y="729361"/>
                    <a:ext cx="146684" cy="287908"/>
                    <a:chOff x="6481064" y="729361"/>
                    <a:chExt cx="146684" cy="287908"/>
                  </a:xfrm>
                  <a:solidFill>
                    <a:schemeClr val="accent1"/>
                  </a:solidFill>
                </p:grpSpPr>
                <p:sp>
                  <p:nvSpPr>
                    <p:cNvPr id="3209" name="Freeform: Shape 3208">
                      <a:extLst>
                        <a:ext uri="{FF2B5EF4-FFF2-40B4-BE49-F238E27FC236}">
                          <a16:creationId xmlns:a16="http://schemas.microsoft.com/office/drawing/2014/main" id="{91ECB351-583B-417E-A91D-927111DF86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6466" y="729361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10" name="Freeform: Shape 3209">
                      <a:extLst>
                        <a:ext uri="{FF2B5EF4-FFF2-40B4-BE49-F238E27FC236}">
                          <a16:creationId xmlns:a16="http://schemas.microsoft.com/office/drawing/2014/main" id="{9226FFFA-957E-4912-ABB6-5772F7B475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1064" y="796036"/>
                      <a:ext cx="146684" cy="221233"/>
                    </a:xfrm>
                    <a:custGeom>
                      <a:avLst/>
                      <a:gdLst>
                        <a:gd name="connsiteX0" fmla="*/ 0 w 146684"/>
                        <a:gd name="connsiteY0" fmla="*/ 110617 h 221233"/>
                        <a:gd name="connsiteX1" fmla="*/ 73342 w 146684"/>
                        <a:gd name="connsiteY1" fmla="*/ 221234 h 221233"/>
                        <a:gd name="connsiteX2" fmla="*/ 146685 w 146684"/>
                        <a:gd name="connsiteY2" fmla="*/ 110617 h 221233"/>
                        <a:gd name="connsiteX3" fmla="*/ 98996 w 146684"/>
                        <a:gd name="connsiteY3" fmla="*/ 6985 h 221233"/>
                        <a:gd name="connsiteX4" fmla="*/ 73342 w 146684"/>
                        <a:gd name="connsiteY4" fmla="*/ 0 h 221233"/>
                        <a:gd name="connsiteX5" fmla="*/ 47689 w 146684"/>
                        <a:gd name="connsiteY5" fmla="*/ 6985 h 221233"/>
                        <a:gd name="connsiteX6" fmla="*/ 0 w 146684"/>
                        <a:gd name="connsiteY6" fmla="*/ 110617 h 221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3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76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0" name="Graphic 2">
                    <a:extLst>
                      <a:ext uri="{FF2B5EF4-FFF2-40B4-BE49-F238E27FC236}">
                        <a16:creationId xmlns:a16="http://schemas.microsoft.com/office/drawing/2014/main" id="{D4A26AC8-7C2C-48DF-AB0B-84AA12405422}"/>
                      </a:ext>
                    </a:extLst>
                  </p:cNvPr>
                  <p:cNvGrpSpPr/>
                  <p:nvPr/>
                </p:nvGrpSpPr>
                <p:grpSpPr>
                  <a:xfrm>
                    <a:off x="6196962" y="733781"/>
                    <a:ext cx="156462" cy="275512"/>
                    <a:chOff x="6196962" y="733781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3207" name="Freeform: Shape 3206">
                      <a:extLst>
                        <a:ext uri="{FF2B5EF4-FFF2-40B4-BE49-F238E27FC236}">
                          <a16:creationId xmlns:a16="http://schemas.microsoft.com/office/drawing/2014/main" id="{774080F1-F432-43FF-89F7-B33148BF1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4976" y="733781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8" name="Freeform: Shape 3207">
                      <a:extLst>
                        <a:ext uri="{FF2B5EF4-FFF2-40B4-BE49-F238E27FC236}">
                          <a16:creationId xmlns:a16="http://schemas.microsoft.com/office/drawing/2014/main" id="{442E0259-3C94-4AFC-A005-DEC3EA707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62" y="794852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3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3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6047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1" name="Graphic 2">
                    <a:extLst>
                      <a:ext uri="{FF2B5EF4-FFF2-40B4-BE49-F238E27FC236}">
                        <a16:creationId xmlns:a16="http://schemas.microsoft.com/office/drawing/2014/main" id="{EE86E58A-D3BC-4B48-9982-0B53967F031D}"/>
                      </a:ext>
                    </a:extLst>
                  </p:cNvPr>
                  <p:cNvGrpSpPr/>
                  <p:nvPr/>
                </p:nvGrpSpPr>
                <p:grpSpPr>
                  <a:xfrm>
                    <a:off x="5889057" y="707664"/>
                    <a:ext cx="156462" cy="275467"/>
                    <a:chOff x="5889057" y="707664"/>
                    <a:chExt cx="156462" cy="275467"/>
                  </a:xfrm>
                  <a:solidFill>
                    <a:schemeClr val="accent1"/>
                  </a:solidFill>
                </p:grpSpPr>
                <p:sp>
                  <p:nvSpPr>
                    <p:cNvPr id="3205" name="Freeform: Shape 3204">
                      <a:extLst>
                        <a:ext uri="{FF2B5EF4-FFF2-40B4-BE49-F238E27FC236}">
                          <a16:creationId xmlns:a16="http://schemas.microsoft.com/office/drawing/2014/main" id="{B2596906-5889-4EBD-98F9-F25E8E7665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4781" y="707664"/>
                      <a:ext cx="62725" cy="78846"/>
                    </a:xfrm>
                    <a:custGeom>
                      <a:avLst/>
                      <a:gdLst>
                        <a:gd name="connsiteX0" fmla="*/ 58026 w 62725"/>
                        <a:gd name="connsiteY0" fmla="*/ 41509 h 78846"/>
                        <a:gd name="connsiteX1" fmla="*/ 62725 w 62725"/>
                        <a:gd name="connsiteY1" fmla="*/ 62019 h 78846"/>
                        <a:gd name="connsiteX2" fmla="*/ 36182 w 62725"/>
                        <a:gd name="connsiteY2" fmla="*/ 63861 h 78846"/>
                        <a:gd name="connsiteX3" fmla="*/ 14211 w 62725"/>
                        <a:gd name="connsiteY3" fmla="*/ 78847 h 78846"/>
                        <a:gd name="connsiteX4" fmla="*/ 5194 w 62725"/>
                        <a:gd name="connsiteY4" fmla="*/ 59860 h 78846"/>
                        <a:gd name="connsiteX5" fmla="*/ 14275 w 62725"/>
                        <a:gd name="connsiteY5" fmla="*/ 869 h 78846"/>
                        <a:gd name="connsiteX6" fmla="*/ 58026 w 62725"/>
                        <a:gd name="connsiteY6" fmla="*/ 41509 h 78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46">
                          <a:moveTo>
                            <a:pt x="58026" y="41509"/>
                          </a:moveTo>
                          <a:cubicBezTo>
                            <a:pt x="60439" y="48557"/>
                            <a:pt x="62027" y="55479"/>
                            <a:pt x="62725" y="62019"/>
                          </a:cubicBezTo>
                          <a:cubicBezTo>
                            <a:pt x="53708" y="60368"/>
                            <a:pt x="44755" y="60876"/>
                            <a:pt x="36182" y="63861"/>
                          </a:cubicBezTo>
                          <a:cubicBezTo>
                            <a:pt x="27673" y="66845"/>
                            <a:pt x="20307" y="71989"/>
                            <a:pt x="14211" y="78847"/>
                          </a:cubicBezTo>
                          <a:cubicBezTo>
                            <a:pt x="10719" y="73259"/>
                            <a:pt x="7607" y="66845"/>
                            <a:pt x="5194" y="59860"/>
                          </a:cubicBezTo>
                          <a:cubicBezTo>
                            <a:pt x="-4394" y="32365"/>
                            <a:pt x="-330" y="5949"/>
                            <a:pt x="14275" y="869"/>
                          </a:cubicBezTo>
                          <a:cubicBezTo>
                            <a:pt x="28880" y="-4275"/>
                            <a:pt x="48438" y="13950"/>
                            <a:pt x="58026" y="4150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6" name="Freeform: Shape 3205">
                      <a:extLst>
                        <a:ext uri="{FF2B5EF4-FFF2-40B4-BE49-F238E27FC236}">
                          <a16:creationId xmlns:a16="http://schemas.microsoft.com/office/drawing/2014/main" id="{ABC4281A-8759-44ED-9569-F65479691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9057" y="768690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2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7" y="10899"/>
                            <a:pt x="33333" y="5756"/>
                            <a:pt x="41906" y="2771"/>
                          </a:cubicBezTo>
                          <a:cubicBezTo>
                            <a:pt x="50415" y="-213"/>
                            <a:pt x="59432" y="-721"/>
                            <a:pt x="68449" y="930"/>
                          </a:cubicBezTo>
                          <a:cubicBezTo>
                            <a:pt x="99882" y="6645"/>
                            <a:pt x="131949" y="38331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2" name="Graphic 2">
                    <a:extLst>
                      <a:ext uri="{FF2B5EF4-FFF2-40B4-BE49-F238E27FC236}">
                        <a16:creationId xmlns:a16="http://schemas.microsoft.com/office/drawing/2014/main" id="{5078A6A6-288A-461E-90B7-1096BC9386DC}"/>
                      </a:ext>
                    </a:extLst>
                  </p:cNvPr>
                  <p:cNvGrpSpPr/>
                  <p:nvPr/>
                </p:nvGrpSpPr>
                <p:grpSpPr>
                  <a:xfrm>
                    <a:off x="5268707" y="650942"/>
                    <a:ext cx="158072" cy="273309"/>
                    <a:chOff x="5268707" y="650942"/>
                    <a:chExt cx="158072" cy="273309"/>
                  </a:xfrm>
                  <a:solidFill>
                    <a:schemeClr val="accent1"/>
                  </a:solidFill>
                </p:grpSpPr>
                <p:sp>
                  <p:nvSpPr>
                    <p:cNvPr id="3203" name="Freeform: Shape 3202">
                      <a:extLst>
                        <a:ext uri="{FF2B5EF4-FFF2-40B4-BE49-F238E27FC236}">
                          <a16:creationId xmlns:a16="http://schemas.microsoft.com/office/drawing/2014/main" id="{08FCB436-7B91-4429-9E66-93F807BAB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0606" y="65094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8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3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8" y="1012"/>
                          </a:cubicBezTo>
                          <a:cubicBezTo>
                            <a:pt x="35751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4" name="Freeform: Shape 3203">
                      <a:extLst>
                        <a:ext uri="{FF2B5EF4-FFF2-40B4-BE49-F238E27FC236}">
                          <a16:creationId xmlns:a16="http://schemas.microsoft.com/office/drawing/2014/main" id="{F479FA8A-A3A5-4620-B68A-38B592A040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8707" y="711040"/>
                      <a:ext cx="158072" cy="213211"/>
                    </a:xfrm>
                    <a:custGeom>
                      <a:avLst/>
                      <a:gdLst>
                        <a:gd name="connsiteX0" fmla="*/ 10492 w 158072"/>
                        <a:gd name="connsiteY0" fmla="*/ 80551 h 213211"/>
                        <a:gd name="connsiteX1" fmla="*/ 39702 w 158072"/>
                        <a:gd name="connsiteY1" fmla="*/ 209964 h 213211"/>
                        <a:gd name="connsiteX2" fmla="*/ 147589 w 158072"/>
                        <a:gd name="connsiteY2" fmla="*/ 132684 h 213211"/>
                        <a:gd name="connsiteX3" fmla="*/ 139842 w 158072"/>
                        <a:gd name="connsiteY3" fmla="*/ 18892 h 213211"/>
                        <a:gd name="connsiteX4" fmla="*/ 118315 w 158072"/>
                        <a:gd name="connsiteY4" fmla="*/ 3271 h 213211"/>
                        <a:gd name="connsiteX5" fmla="*/ 91836 w 158072"/>
                        <a:gd name="connsiteY5" fmla="*/ 668 h 213211"/>
                        <a:gd name="connsiteX6" fmla="*/ 10492 w 158072"/>
                        <a:gd name="connsiteY6" fmla="*/ 80551 h 213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11">
                          <a:moveTo>
                            <a:pt x="10492" y="80551"/>
                          </a:moveTo>
                          <a:cubicBezTo>
                            <a:pt x="-11224" y="137637"/>
                            <a:pt x="1856" y="195613"/>
                            <a:pt x="39702" y="209964"/>
                          </a:cubicBezTo>
                          <a:cubicBezTo>
                            <a:pt x="77548" y="224315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5" y="3271"/>
                          </a:cubicBezTo>
                          <a:cubicBezTo>
                            <a:pt x="109870" y="33"/>
                            <a:pt x="100916" y="-729"/>
                            <a:pt x="91836" y="668"/>
                          </a:cubicBezTo>
                          <a:cubicBezTo>
                            <a:pt x="60277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3" name="Graphic 2">
                    <a:extLst>
                      <a:ext uri="{FF2B5EF4-FFF2-40B4-BE49-F238E27FC236}">
                        <a16:creationId xmlns:a16="http://schemas.microsoft.com/office/drawing/2014/main" id="{4776F3DF-E24D-41E1-AE0E-E95B49AA2FE6}"/>
                      </a:ext>
                    </a:extLst>
                  </p:cNvPr>
                  <p:cNvGrpSpPr/>
                  <p:nvPr/>
                </p:nvGrpSpPr>
                <p:grpSpPr>
                  <a:xfrm>
                    <a:off x="4924753" y="592282"/>
                    <a:ext cx="210713" cy="236575"/>
                    <a:chOff x="4924753" y="592282"/>
                    <a:chExt cx="210713" cy="236575"/>
                  </a:xfrm>
                  <a:solidFill>
                    <a:schemeClr val="accent1"/>
                  </a:solidFill>
                </p:grpSpPr>
                <p:sp>
                  <p:nvSpPr>
                    <p:cNvPr id="3201" name="Freeform: Shape 3200">
                      <a:extLst>
                        <a:ext uri="{FF2B5EF4-FFF2-40B4-BE49-F238E27FC236}">
                          <a16:creationId xmlns:a16="http://schemas.microsoft.com/office/drawing/2014/main" id="{1853E19C-DA79-4BD2-8818-3D16D90DA2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2283" y="592282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2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1" y="31986"/>
                            <a:pt x="2984" y="37891"/>
                            <a:pt x="0" y="43733"/>
                          </a:cubicBezTo>
                          <a:cubicBezTo>
                            <a:pt x="9017" y="45384"/>
                            <a:pt x="17208" y="49067"/>
                            <a:pt x="24130" y="54909"/>
                          </a:cubicBezTo>
                          <a:cubicBezTo>
                            <a:pt x="31051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0" y="67863"/>
                            <a:pt x="54483" y="62212"/>
                          </a:cubicBezTo>
                          <a:cubicBezTo>
                            <a:pt x="73215" y="39923"/>
                            <a:pt x="78803" y="13761"/>
                            <a:pt x="66992" y="3855"/>
                          </a:cubicBezTo>
                          <a:cubicBezTo>
                            <a:pt x="55182" y="-6114"/>
                            <a:pt x="30416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2" name="Freeform: Shape 3201">
                      <a:extLst>
                        <a:ext uri="{FF2B5EF4-FFF2-40B4-BE49-F238E27FC236}">
                          <a16:creationId xmlns:a16="http://schemas.microsoft.com/office/drawing/2014/main" id="{31FDBCE3-1749-4CAF-92EA-9BECA2295F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4753" y="634898"/>
                      <a:ext cx="181228" cy="193959"/>
                    </a:xfrm>
                    <a:custGeom>
                      <a:avLst/>
                      <a:gdLst>
                        <a:gd name="connsiteX0" fmla="*/ 34406 w 181228"/>
                        <a:gd name="connsiteY0" fmla="*/ 49885 h 193959"/>
                        <a:gd name="connsiteX1" fmla="*/ 19547 w 181228"/>
                        <a:gd name="connsiteY1" fmla="*/ 181711 h 193959"/>
                        <a:gd name="connsiteX2" fmla="*/ 146801 w 181228"/>
                        <a:gd name="connsiteY2" fmla="*/ 144119 h 193959"/>
                        <a:gd name="connsiteX3" fmla="*/ 176900 w 181228"/>
                        <a:gd name="connsiteY3" fmla="*/ 34074 h 193959"/>
                        <a:gd name="connsiteX4" fmla="*/ 161723 w 181228"/>
                        <a:gd name="connsiteY4" fmla="*/ 12230 h 193959"/>
                        <a:gd name="connsiteX5" fmla="*/ 137593 w 181228"/>
                        <a:gd name="connsiteY5" fmla="*/ 1054 h 193959"/>
                        <a:gd name="connsiteX6" fmla="*/ 34406 w 181228"/>
                        <a:gd name="connsiteY6" fmla="*/ 49885 h 19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59">
                          <a:moveTo>
                            <a:pt x="34406" y="49885"/>
                          </a:moveTo>
                          <a:cubicBezTo>
                            <a:pt x="-4837" y="96685"/>
                            <a:pt x="-11505" y="155740"/>
                            <a:pt x="19547" y="181711"/>
                          </a:cubicBezTo>
                          <a:cubicBezTo>
                            <a:pt x="50598" y="207746"/>
                            <a:pt x="107558" y="190919"/>
                            <a:pt x="146801" y="144119"/>
                          </a:cubicBezTo>
                          <a:cubicBezTo>
                            <a:pt x="177281" y="107734"/>
                            <a:pt x="188139" y="63982"/>
                            <a:pt x="176900" y="34074"/>
                          </a:cubicBezTo>
                          <a:cubicBezTo>
                            <a:pt x="173661" y="25501"/>
                            <a:pt x="168645" y="18072"/>
                            <a:pt x="161723" y="12230"/>
                          </a:cubicBezTo>
                          <a:cubicBezTo>
                            <a:pt x="154802" y="6451"/>
                            <a:pt x="146610" y="2768"/>
                            <a:pt x="137593" y="1054"/>
                          </a:cubicBezTo>
                          <a:cubicBezTo>
                            <a:pt x="106097" y="-4725"/>
                            <a:pt x="64886" y="13500"/>
                            <a:pt x="34406" y="4988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4" name="Graphic 2">
                    <a:extLst>
                      <a:ext uri="{FF2B5EF4-FFF2-40B4-BE49-F238E27FC236}">
                        <a16:creationId xmlns:a16="http://schemas.microsoft.com/office/drawing/2014/main" id="{D662AD40-630D-4FC9-8E39-5909343838A7}"/>
                      </a:ext>
                    </a:extLst>
                  </p:cNvPr>
                  <p:cNvGrpSpPr/>
                  <p:nvPr/>
                </p:nvGrpSpPr>
                <p:grpSpPr>
                  <a:xfrm>
                    <a:off x="3593730" y="22851"/>
                    <a:ext cx="210713" cy="236574"/>
                    <a:chOff x="3593730" y="22851"/>
                    <a:chExt cx="210713" cy="236574"/>
                  </a:xfrm>
                  <a:solidFill>
                    <a:schemeClr val="accent1"/>
                  </a:solidFill>
                </p:grpSpPr>
                <p:sp>
                  <p:nvSpPr>
                    <p:cNvPr id="3199" name="Freeform: Shape 3198">
                      <a:extLst>
                        <a:ext uri="{FF2B5EF4-FFF2-40B4-BE49-F238E27FC236}">
                          <a16:creationId xmlns:a16="http://schemas.microsoft.com/office/drawing/2014/main" id="{9A2717B2-FD25-4BA9-83C8-14DF441763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259" y="22851"/>
                      <a:ext cx="73183" cy="76716"/>
                    </a:xfrm>
                    <a:custGeom>
                      <a:avLst/>
                      <a:gdLst>
                        <a:gd name="connsiteX0" fmla="*/ 11684 w 73183"/>
                        <a:gd name="connsiteY0" fmla="*/ 26234 h 76716"/>
                        <a:gd name="connsiteX1" fmla="*/ 0 w 73183"/>
                        <a:gd name="connsiteY1" fmla="*/ 43696 h 76716"/>
                        <a:gd name="connsiteX2" fmla="*/ 24130 w 73183"/>
                        <a:gd name="connsiteY2" fmla="*/ 54872 h 76716"/>
                        <a:gd name="connsiteX3" fmla="*/ 39307 w 73183"/>
                        <a:gd name="connsiteY3" fmla="*/ 76716 h 76716"/>
                        <a:gd name="connsiteX4" fmla="*/ 54483 w 73183"/>
                        <a:gd name="connsiteY4" fmla="*/ 62175 h 76716"/>
                        <a:gd name="connsiteX5" fmla="*/ 66993 w 73183"/>
                        <a:gd name="connsiteY5" fmla="*/ 3818 h 76716"/>
                        <a:gd name="connsiteX6" fmla="*/ 11684 w 73183"/>
                        <a:gd name="connsiteY6" fmla="*/ 26234 h 7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16">
                          <a:moveTo>
                            <a:pt x="11684" y="26234"/>
                          </a:moveTo>
                          <a:cubicBezTo>
                            <a:pt x="6922" y="31949"/>
                            <a:pt x="2985" y="37854"/>
                            <a:pt x="0" y="43696"/>
                          </a:cubicBezTo>
                          <a:cubicBezTo>
                            <a:pt x="9017" y="45347"/>
                            <a:pt x="17209" y="49030"/>
                            <a:pt x="24130" y="54872"/>
                          </a:cubicBezTo>
                          <a:cubicBezTo>
                            <a:pt x="31052" y="60651"/>
                            <a:pt x="36068" y="68080"/>
                            <a:pt x="39307" y="76716"/>
                          </a:cubicBezTo>
                          <a:cubicBezTo>
                            <a:pt x="44577" y="72779"/>
                            <a:pt x="49721" y="67826"/>
                            <a:pt x="54483" y="62175"/>
                          </a:cubicBezTo>
                          <a:cubicBezTo>
                            <a:pt x="73216" y="39886"/>
                            <a:pt x="78804" y="13724"/>
                            <a:pt x="66993" y="3818"/>
                          </a:cubicBezTo>
                          <a:cubicBezTo>
                            <a:pt x="55182" y="-6088"/>
                            <a:pt x="30417" y="3945"/>
                            <a:pt x="11684" y="2623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0" name="Freeform: Shape 3199">
                      <a:extLst>
                        <a:ext uri="{FF2B5EF4-FFF2-40B4-BE49-F238E27FC236}">
                          <a16:creationId xmlns:a16="http://schemas.microsoft.com/office/drawing/2014/main" id="{E846A7AA-BA5B-482B-BAA6-AA341D998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3730" y="65476"/>
                      <a:ext cx="181228" cy="193949"/>
                    </a:xfrm>
                    <a:custGeom>
                      <a:avLst/>
                      <a:gdLst>
                        <a:gd name="connsiteX0" fmla="*/ 34406 w 181228"/>
                        <a:gd name="connsiteY0" fmla="*/ 49903 h 193949"/>
                        <a:gd name="connsiteX1" fmla="*/ 19547 w 181228"/>
                        <a:gd name="connsiteY1" fmla="*/ 181729 h 193949"/>
                        <a:gd name="connsiteX2" fmla="*/ 146801 w 181228"/>
                        <a:gd name="connsiteY2" fmla="*/ 144137 h 193949"/>
                        <a:gd name="connsiteX3" fmla="*/ 176900 w 181228"/>
                        <a:gd name="connsiteY3" fmla="*/ 34092 h 193949"/>
                        <a:gd name="connsiteX4" fmla="*/ 161723 w 181228"/>
                        <a:gd name="connsiteY4" fmla="*/ 12248 h 193949"/>
                        <a:gd name="connsiteX5" fmla="*/ 137593 w 181228"/>
                        <a:gd name="connsiteY5" fmla="*/ 1072 h 193949"/>
                        <a:gd name="connsiteX6" fmla="*/ 34406 w 181228"/>
                        <a:gd name="connsiteY6" fmla="*/ 49903 h 193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49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01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097" y="-4770"/>
                            <a:pt x="64885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5" name="Graphic 2">
                    <a:extLst>
                      <a:ext uri="{FF2B5EF4-FFF2-40B4-BE49-F238E27FC236}">
                        <a16:creationId xmlns:a16="http://schemas.microsoft.com/office/drawing/2014/main" id="{45972995-8C0E-48E9-85B7-E34429C53AFA}"/>
                      </a:ext>
                    </a:extLst>
                  </p:cNvPr>
                  <p:cNvGrpSpPr/>
                  <p:nvPr/>
                </p:nvGrpSpPr>
                <p:grpSpPr>
                  <a:xfrm>
                    <a:off x="4619299" y="483927"/>
                    <a:ext cx="146760" cy="287746"/>
                    <a:chOff x="4619299" y="483927"/>
                    <a:chExt cx="146760" cy="287746"/>
                  </a:xfrm>
                  <a:solidFill>
                    <a:schemeClr val="accent1"/>
                  </a:solidFill>
                </p:grpSpPr>
                <p:sp>
                  <p:nvSpPr>
                    <p:cNvPr id="3197" name="Freeform: Shape 3196">
                      <a:extLst>
                        <a:ext uri="{FF2B5EF4-FFF2-40B4-BE49-F238E27FC236}">
                          <a16:creationId xmlns:a16="http://schemas.microsoft.com/office/drawing/2014/main" id="{231B2209-4899-454C-83DE-98E653D33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8274" y="483927"/>
                      <a:ext cx="55975" cy="74364"/>
                    </a:xfrm>
                    <a:custGeom>
                      <a:avLst/>
                      <a:gdLst>
                        <a:gd name="connsiteX0" fmla="*/ 55935 w 55975"/>
                        <a:gd name="connsiteY0" fmla="*/ 53537 h 74364"/>
                        <a:gd name="connsiteX1" fmla="*/ 53014 w 55975"/>
                        <a:gd name="connsiteY1" fmla="*/ 74365 h 74364"/>
                        <a:gd name="connsiteX2" fmla="*/ 27551 w 55975"/>
                        <a:gd name="connsiteY2" fmla="*/ 66681 h 74364"/>
                        <a:gd name="connsiteX3" fmla="*/ 1706 w 55975"/>
                        <a:gd name="connsiteY3" fmla="*/ 72904 h 74364"/>
                        <a:gd name="connsiteX4" fmla="*/ 55 w 55975"/>
                        <a:gd name="connsiteY4" fmla="*/ 51949 h 74364"/>
                        <a:gd name="connsiteX5" fmla="*/ 29519 w 55975"/>
                        <a:gd name="connsiteY5" fmla="*/ 6 h 74364"/>
                        <a:gd name="connsiteX6" fmla="*/ 55935 w 55975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5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98" name="Freeform: Shape 3197">
                      <a:extLst>
                        <a:ext uri="{FF2B5EF4-FFF2-40B4-BE49-F238E27FC236}">
                          <a16:creationId xmlns:a16="http://schemas.microsoft.com/office/drawing/2014/main" id="{669722A9-9A71-46EB-BE5B-9DA9A2D614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9299" y="550525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6" name="Graphic 2">
                    <a:extLst>
                      <a:ext uri="{FF2B5EF4-FFF2-40B4-BE49-F238E27FC236}">
                        <a16:creationId xmlns:a16="http://schemas.microsoft.com/office/drawing/2014/main" id="{5D1CA348-83DD-4A75-9BD1-AA6A51B36B8A}"/>
                      </a:ext>
                    </a:extLst>
                  </p:cNvPr>
                  <p:cNvGrpSpPr/>
                  <p:nvPr/>
                </p:nvGrpSpPr>
                <p:grpSpPr>
                  <a:xfrm>
                    <a:off x="4371642" y="410722"/>
                    <a:ext cx="158072" cy="273330"/>
                    <a:chOff x="4371642" y="410722"/>
                    <a:chExt cx="158072" cy="273330"/>
                  </a:xfrm>
                  <a:solidFill>
                    <a:schemeClr val="accent1"/>
                  </a:solidFill>
                </p:grpSpPr>
                <p:sp>
                  <p:nvSpPr>
                    <p:cNvPr id="3195" name="Freeform: Shape 3194">
                      <a:extLst>
                        <a:ext uri="{FF2B5EF4-FFF2-40B4-BE49-F238E27FC236}">
                          <a16:creationId xmlns:a16="http://schemas.microsoft.com/office/drawing/2014/main" id="{C4B95474-91BB-44AB-BEB0-F89455817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605" y="41072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9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4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9" y="1012"/>
                          </a:cubicBezTo>
                          <a:cubicBezTo>
                            <a:pt x="35687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96" name="Freeform: Shape 3195">
                      <a:extLst>
                        <a:ext uri="{FF2B5EF4-FFF2-40B4-BE49-F238E27FC236}">
                          <a16:creationId xmlns:a16="http://schemas.microsoft.com/office/drawing/2014/main" id="{F39614A2-E416-4BD3-849C-3C0132984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642" y="470819"/>
                      <a:ext cx="158072" cy="213232"/>
                    </a:xfrm>
                    <a:custGeom>
                      <a:avLst/>
                      <a:gdLst>
                        <a:gd name="connsiteX0" fmla="*/ 10492 w 158072"/>
                        <a:gd name="connsiteY0" fmla="*/ 80551 h 213232"/>
                        <a:gd name="connsiteX1" fmla="*/ 39703 w 158072"/>
                        <a:gd name="connsiteY1" fmla="*/ 209964 h 213232"/>
                        <a:gd name="connsiteX2" fmla="*/ 147589 w 158072"/>
                        <a:gd name="connsiteY2" fmla="*/ 132684 h 213232"/>
                        <a:gd name="connsiteX3" fmla="*/ 139842 w 158072"/>
                        <a:gd name="connsiteY3" fmla="*/ 18892 h 213232"/>
                        <a:gd name="connsiteX4" fmla="*/ 118316 w 158072"/>
                        <a:gd name="connsiteY4" fmla="*/ 3271 h 213232"/>
                        <a:gd name="connsiteX5" fmla="*/ 91836 w 158072"/>
                        <a:gd name="connsiteY5" fmla="*/ 668 h 213232"/>
                        <a:gd name="connsiteX6" fmla="*/ 10492 w 158072"/>
                        <a:gd name="connsiteY6" fmla="*/ 80551 h 213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32">
                          <a:moveTo>
                            <a:pt x="10492" y="80551"/>
                          </a:moveTo>
                          <a:cubicBezTo>
                            <a:pt x="-11225" y="137637"/>
                            <a:pt x="1856" y="195613"/>
                            <a:pt x="39703" y="209964"/>
                          </a:cubicBezTo>
                          <a:cubicBezTo>
                            <a:pt x="77548" y="224378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6" y="3271"/>
                          </a:cubicBezTo>
                          <a:cubicBezTo>
                            <a:pt x="109870" y="33"/>
                            <a:pt x="100917" y="-729"/>
                            <a:pt x="91836" y="668"/>
                          </a:cubicBezTo>
                          <a:cubicBezTo>
                            <a:pt x="60340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7" name="Graphic 2">
                    <a:extLst>
                      <a:ext uri="{FF2B5EF4-FFF2-40B4-BE49-F238E27FC236}">
                        <a16:creationId xmlns:a16="http://schemas.microsoft.com/office/drawing/2014/main" id="{82665CFD-59E7-4942-A84E-9784B667D848}"/>
                      </a:ext>
                    </a:extLst>
                  </p:cNvPr>
                  <p:cNvGrpSpPr/>
                  <p:nvPr/>
                </p:nvGrpSpPr>
                <p:grpSpPr>
                  <a:xfrm>
                    <a:off x="4097729" y="312057"/>
                    <a:ext cx="210776" cy="236575"/>
                    <a:chOff x="4097729" y="312057"/>
                    <a:chExt cx="210776" cy="236575"/>
                  </a:xfrm>
                  <a:solidFill>
                    <a:schemeClr val="accent1"/>
                  </a:solidFill>
                </p:grpSpPr>
                <p:sp>
                  <p:nvSpPr>
                    <p:cNvPr id="3193" name="Freeform: Shape 3192">
                      <a:extLst>
                        <a:ext uri="{FF2B5EF4-FFF2-40B4-BE49-F238E27FC236}">
                          <a16:creationId xmlns:a16="http://schemas.microsoft.com/office/drawing/2014/main" id="{92EAC80A-2648-4CCA-A1DD-461172CAC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322" y="312057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3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2" y="31986"/>
                            <a:pt x="2985" y="37891"/>
                            <a:pt x="0" y="43733"/>
                          </a:cubicBezTo>
                          <a:cubicBezTo>
                            <a:pt x="9017" y="45384"/>
                            <a:pt x="17209" y="49067"/>
                            <a:pt x="24130" y="54909"/>
                          </a:cubicBezTo>
                          <a:cubicBezTo>
                            <a:pt x="31052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1" y="67863"/>
                            <a:pt x="54483" y="62212"/>
                          </a:cubicBezTo>
                          <a:cubicBezTo>
                            <a:pt x="73216" y="39923"/>
                            <a:pt x="78804" y="13761"/>
                            <a:pt x="66993" y="3855"/>
                          </a:cubicBezTo>
                          <a:cubicBezTo>
                            <a:pt x="55118" y="-6114"/>
                            <a:pt x="30353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94" name="Freeform: Shape 3193">
                      <a:extLst>
                        <a:ext uri="{FF2B5EF4-FFF2-40B4-BE49-F238E27FC236}">
                          <a16:creationId xmlns:a16="http://schemas.microsoft.com/office/drawing/2014/main" id="{29245B28-D156-40DF-B33A-BA5275439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729" y="354655"/>
                      <a:ext cx="181228" cy="193977"/>
                    </a:xfrm>
                    <a:custGeom>
                      <a:avLst/>
                      <a:gdLst>
                        <a:gd name="connsiteX0" fmla="*/ 34406 w 181228"/>
                        <a:gd name="connsiteY0" fmla="*/ 49903 h 193977"/>
                        <a:gd name="connsiteX1" fmla="*/ 19547 w 181228"/>
                        <a:gd name="connsiteY1" fmla="*/ 181729 h 193977"/>
                        <a:gd name="connsiteX2" fmla="*/ 146801 w 181228"/>
                        <a:gd name="connsiteY2" fmla="*/ 144137 h 193977"/>
                        <a:gd name="connsiteX3" fmla="*/ 176900 w 181228"/>
                        <a:gd name="connsiteY3" fmla="*/ 34092 h 193977"/>
                        <a:gd name="connsiteX4" fmla="*/ 161723 w 181228"/>
                        <a:gd name="connsiteY4" fmla="*/ 12248 h 193977"/>
                        <a:gd name="connsiteX5" fmla="*/ 137593 w 181228"/>
                        <a:gd name="connsiteY5" fmla="*/ 1072 h 193977"/>
                        <a:gd name="connsiteX6" fmla="*/ 34406 w 181228"/>
                        <a:gd name="connsiteY6" fmla="*/ 49903 h 193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77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64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161" y="-4770"/>
                            <a:pt x="64949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8" name="Graphic 2">
                    <a:extLst>
                      <a:ext uri="{FF2B5EF4-FFF2-40B4-BE49-F238E27FC236}">
                        <a16:creationId xmlns:a16="http://schemas.microsoft.com/office/drawing/2014/main" id="{371E475C-8CE2-4D42-AD1B-1F41A1EF07D8}"/>
                      </a:ext>
                    </a:extLst>
                  </p:cNvPr>
                  <p:cNvGrpSpPr/>
                  <p:nvPr/>
                </p:nvGrpSpPr>
                <p:grpSpPr>
                  <a:xfrm>
                    <a:off x="3870316" y="145916"/>
                    <a:ext cx="146760" cy="287746"/>
                    <a:chOff x="3870316" y="145916"/>
                    <a:chExt cx="146760" cy="287746"/>
                  </a:xfrm>
                  <a:solidFill>
                    <a:schemeClr val="accent1"/>
                  </a:solidFill>
                </p:grpSpPr>
                <p:sp>
                  <p:nvSpPr>
                    <p:cNvPr id="3191" name="Freeform: Shape 3190">
                      <a:extLst>
                        <a:ext uri="{FF2B5EF4-FFF2-40B4-BE49-F238E27FC236}">
                          <a16:creationId xmlns:a16="http://schemas.microsoft.com/office/drawing/2014/main" id="{C8C68933-D088-45D6-8DBF-C6D7D51C7C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291" y="145916"/>
                      <a:ext cx="55976" cy="74364"/>
                    </a:xfrm>
                    <a:custGeom>
                      <a:avLst/>
                      <a:gdLst>
                        <a:gd name="connsiteX0" fmla="*/ 55935 w 55976"/>
                        <a:gd name="connsiteY0" fmla="*/ 53537 h 74364"/>
                        <a:gd name="connsiteX1" fmla="*/ 53014 w 55976"/>
                        <a:gd name="connsiteY1" fmla="*/ 74365 h 74364"/>
                        <a:gd name="connsiteX2" fmla="*/ 27551 w 55976"/>
                        <a:gd name="connsiteY2" fmla="*/ 66681 h 74364"/>
                        <a:gd name="connsiteX3" fmla="*/ 1706 w 55976"/>
                        <a:gd name="connsiteY3" fmla="*/ 72904 h 74364"/>
                        <a:gd name="connsiteX4" fmla="*/ 55 w 55976"/>
                        <a:gd name="connsiteY4" fmla="*/ 51949 h 74364"/>
                        <a:gd name="connsiteX5" fmla="*/ 29519 w 55976"/>
                        <a:gd name="connsiteY5" fmla="*/ 6 h 74364"/>
                        <a:gd name="connsiteX6" fmla="*/ 55935 w 55976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6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92" name="Freeform: Shape 3191">
                      <a:extLst>
                        <a:ext uri="{FF2B5EF4-FFF2-40B4-BE49-F238E27FC236}">
                          <a16:creationId xmlns:a16="http://schemas.microsoft.com/office/drawing/2014/main" id="{EC3FEFCD-204D-47A5-8187-1AFB06245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316" y="212514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79" name="Graphic 2">
                    <a:extLst>
                      <a:ext uri="{FF2B5EF4-FFF2-40B4-BE49-F238E27FC236}">
                        <a16:creationId xmlns:a16="http://schemas.microsoft.com/office/drawing/2014/main" id="{9E6187C2-768A-44C0-AA02-159C89983068}"/>
                      </a:ext>
                    </a:extLst>
                  </p:cNvPr>
                  <p:cNvGrpSpPr/>
                  <p:nvPr/>
                </p:nvGrpSpPr>
                <p:grpSpPr>
                  <a:xfrm>
                    <a:off x="8250768" y="295402"/>
                    <a:ext cx="209889" cy="237398"/>
                    <a:chOff x="8250768" y="295402"/>
                    <a:chExt cx="209889" cy="237398"/>
                  </a:xfrm>
                  <a:solidFill>
                    <a:schemeClr val="accent1"/>
                  </a:solidFill>
                </p:grpSpPr>
                <p:sp>
                  <p:nvSpPr>
                    <p:cNvPr id="3189" name="Freeform: Shape 3188">
                      <a:extLst>
                        <a:ext uri="{FF2B5EF4-FFF2-40B4-BE49-F238E27FC236}">
                          <a16:creationId xmlns:a16="http://schemas.microsoft.com/office/drawing/2014/main" id="{554BABEC-15D8-47B8-A3F6-5AC7098E9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50768" y="295402"/>
                      <a:ext cx="73065" cy="76898"/>
                    </a:xfrm>
                    <a:custGeom>
                      <a:avLst/>
                      <a:gdLst>
                        <a:gd name="connsiteX0" fmla="*/ 18455 w 73065"/>
                        <a:gd name="connsiteY0" fmla="*/ 62230 h 76898"/>
                        <a:gd name="connsiteX1" fmla="*/ 33568 w 73065"/>
                        <a:gd name="connsiteY1" fmla="*/ 76898 h 76898"/>
                        <a:gd name="connsiteX2" fmla="*/ 48872 w 73065"/>
                        <a:gd name="connsiteY2" fmla="*/ 55181 h 76898"/>
                        <a:gd name="connsiteX3" fmla="*/ 73065 w 73065"/>
                        <a:gd name="connsiteY3" fmla="*/ 44132 h 76898"/>
                        <a:gd name="connsiteX4" fmla="*/ 61509 w 73065"/>
                        <a:gd name="connsiteY4" fmla="*/ 26543 h 76898"/>
                        <a:gd name="connsiteX5" fmla="*/ 6327 w 73065"/>
                        <a:gd name="connsiteY5" fmla="*/ 3746 h 76898"/>
                        <a:gd name="connsiteX6" fmla="*/ 18455 w 73065"/>
                        <a:gd name="connsiteY6" fmla="*/ 62230 h 76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98">
                          <a:moveTo>
                            <a:pt x="18455" y="62230"/>
                          </a:moveTo>
                          <a:cubicBezTo>
                            <a:pt x="23218" y="67945"/>
                            <a:pt x="28362" y="72898"/>
                            <a:pt x="33568" y="76898"/>
                          </a:cubicBezTo>
                          <a:cubicBezTo>
                            <a:pt x="36807" y="68326"/>
                            <a:pt x="41950" y="60960"/>
                            <a:pt x="48872" y="55181"/>
                          </a:cubicBezTo>
                          <a:cubicBezTo>
                            <a:pt x="55793" y="49403"/>
                            <a:pt x="64049" y="45783"/>
                            <a:pt x="73065" y="44132"/>
                          </a:cubicBezTo>
                          <a:cubicBezTo>
                            <a:pt x="70081" y="38227"/>
                            <a:pt x="66208" y="32321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652"/>
                            <a:pt x="-150" y="39814"/>
                            <a:pt x="18455" y="6223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90" name="Freeform: Shape 3189">
                      <a:extLst>
                        <a:ext uri="{FF2B5EF4-FFF2-40B4-BE49-F238E27FC236}">
                          <a16:creationId xmlns:a16="http://schemas.microsoft.com/office/drawing/2014/main" id="{034517C1-0DB2-48A0-9857-9E5CDB332E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79838" y="338450"/>
                      <a:ext cx="180819" cy="194349"/>
                    </a:xfrm>
                    <a:custGeom>
                      <a:avLst/>
                      <a:gdLst>
                        <a:gd name="connsiteX0" fmla="*/ 33963 w 180819"/>
                        <a:gd name="connsiteY0" fmla="*/ 144022 h 194349"/>
                        <a:gd name="connsiteX1" fmla="*/ 161026 w 180819"/>
                        <a:gd name="connsiteY1" fmla="*/ 182313 h 194349"/>
                        <a:gd name="connsiteX2" fmla="*/ 146866 w 180819"/>
                        <a:gd name="connsiteY2" fmla="*/ 50360 h 194349"/>
                        <a:gd name="connsiteX3" fmla="*/ 43995 w 180819"/>
                        <a:gd name="connsiteY3" fmla="*/ 1020 h 194349"/>
                        <a:gd name="connsiteX4" fmla="*/ 19802 w 180819"/>
                        <a:gd name="connsiteY4" fmla="*/ 12069 h 194349"/>
                        <a:gd name="connsiteX5" fmla="*/ 4499 w 180819"/>
                        <a:gd name="connsiteY5" fmla="*/ 33786 h 194349"/>
                        <a:gd name="connsiteX6" fmla="*/ 33963 w 180819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819" h="194349">
                          <a:moveTo>
                            <a:pt x="33963" y="144022"/>
                          </a:moveTo>
                          <a:cubicBezTo>
                            <a:pt x="72952" y="191012"/>
                            <a:pt x="129848" y="208157"/>
                            <a:pt x="161026" y="182313"/>
                          </a:cubicBezTo>
                          <a:cubicBezTo>
                            <a:pt x="192205" y="156468"/>
                            <a:pt x="185855" y="97413"/>
                            <a:pt x="146866" y="50360"/>
                          </a:cubicBezTo>
                          <a:cubicBezTo>
                            <a:pt x="116576" y="13847"/>
                            <a:pt x="75428" y="-4695"/>
                            <a:pt x="43995" y="1020"/>
                          </a:cubicBezTo>
                          <a:cubicBezTo>
                            <a:pt x="34979" y="2671"/>
                            <a:pt x="26787" y="6291"/>
                            <a:pt x="19802" y="12069"/>
                          </a:cubicBezTo>
                          <a:cubicBezTo>
                            <a:pt x="12880" y="17848"/>
                            <a:pt x="7737" y="25214"/>
                            <a:pt x="4499" y="33786"/>
                          </a:cubicBezTo>
                          <a:cubicBezTo>
                            <a:pt x="-6932" y="63695"/>
                            <a:pt x="3609" y="107510"/>
                            <a:pt x="33963" y="14402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80" name="Graphic 2">
                    <a:extLst>
                      <a:ext uri="{FF2B5EF4-FFF2-40B4-BE49-F238E27FC236}">
                        <a16:creationId xmlns:a16="http://schemas.microsoft.com/office/drawing/2014/main" id="{7CEB5D77-5D52-4D5C-AC0F-6D7B7D8BC07D}"/>
                      </a:ext>
                    </a:extLst>
                  </p:cNvPr>
                  <p:cNvGrpSpPr/>
                  <p:nvPr/>
                </p:nvGrpSpPr>
                <p:grpSpPr>
                  <a:xfrm>
                    <a:off x="7983613" y="417242"/>
                    <a:ext cx="157737" cy="273742"/>
                    <a:chOff x="7983613" y="417242"/>
                    <a:chExt cx="157737" cy="273742"/>
                  </a:xfrm>
                  <a:solidFill>
                    <a:schemeClr val="accent1"/>
                  </a:solidFill>
                </p:grpSpPr>
                <p:sp>
                  <p:nvSpPr>
                    <p:cNvPr id="3187" name="Freeform: Shape 3186">
                      <a:extLst>
                        <a:ext uri="{FF2B5EF4-FFF2-40B4-BE49-F238E27FC236}">
                          <a16:creationId xmlns:a16="http://schemas.microsoft.com/office/drawing/2014/main" id="{D7ABF55D-5DFC-4364-B8C1-A300CE87D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6840" y="417242"/>
                      <a:ext cx="63372" cy="78946"/>
                    </a:xfrm>
                    <a:custGeom>
                      <a:avLst/>
                      <a:gdLst>
                        <a:gd name="connsiteX0" fmla="*/ 5841 w 63372"/>
                        <a:gd name="connsiteY0" fmla="*/ 60150 h 78946"/>
                        <a:gd name="connsiteX1" fmla="*/ 15303 w 63372"/>
                        <a:gd name="connsiteY1" fmla="*/ 78946 h 78946"/>
                        <a:gd name="connsiteX2" fmla="*/ 36892 w 63372"/>
                        <a:gd name="connsiteY2" fmla="*/ 63452 h 78946"/>
                        <a:gd name="connsiteX3" fmla="*/ 63372 w 63372"/>
                        <a:gd name="connsiteY3" fmla="*/ 60975 h 78946"/>
                        <a:gd name="connsiteX4" fmla="*/ 58166 w 63372"/>
                        <a:gd name="connsiteY4" fmla="*/ 40592 h 78946"/>
                        <a:gd name="connsiteX5" fmla="*/ 13525 w 63372"/>
                        <a:gd name="connsiteY5" fmla="*/ 968 h 78946"/>
                        <a:gd name="connsiteX6" fmla="*/ 5841 w 63372"/>
                        <a:gd name="connsiteY6" fmla="*/ 60150 h 78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372" h="78946">
                          <a:moveTo>
                            <a:pt x="5841" y="60150"/>
                          </a:moveTo>
                          <a:cubicBezTo>
                            <a:pt x="8445" y="67135"/>
                            <a:pt x="11683" y="73421"/>
                            <a:pt x="15303" y="78946"/>
                          </a:cubicBezTo>
                          <a:cubicBezTo>
                            <a:pt x="21208" y="71961"/>
                            <a:pt x="28447" y="66627"/>
                            <a:pt x="36892" y="63452"/>
                          </a:cubicBezTo>
                          <a:cubicBezTo>
                            <a:pt x="45338" y="60277"/>
                            <a:pt x="54291" y="59578"/>
                            <a:pt x="63372" y="60975"/>
                          </a:cubicBezTo>
                          <a:cubicBezTo>
                            <a:pt x="62483" y="54435"/>
                            <a:pt x="60769" y="47577"/>
                            <a:pt x="58166" y="40592"/>
                          </a:cubicBezTo>
                          <a:cubicBezTo>
                            <a:pt x="47941" y="13287"/>
                            <a:pt x="28003" y="-4429"/>
                            <a:pt x="13525" y="968"/>
                          </a:cubicBezTo>
                          <a:cubicBezTo>
                            <a:pt x="-890" y="6366"/>
                            <a:pt x="-4319" y="32845"/>
                            <a:pt x="5841" y="601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88" name="Freeform: Shape 3187">
                      <a:extLst>
                        <a:ext uri="{FF2B5EF4-FFF2-40B4-BE49-F238E27FC236}">
                          <a16:creationId xmlns:a16="http://schemas.microsoft.com/office/drawing/2014/main" id="{38219B2E-5F47-4777-A80F-B297308319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613" y="477470"/>
                      <a:ext cx="157737" cy="213515"/>
                    </a:xfrm>
                    <a:custGeom>
                      <a:avLst/>
                      <a:gdLst>
                        <a:gd name="connsiteX0" fmla="*/ 10147 w 157737"/>
                        <a:gd name="connsiteY0" fmla="*/ 132448 h 213515"/>
                        <a:gd name="connsiteX1" fmla="*/ 117590 w 157737"/>
                        <a:gd name="connsiteY1" fmla="*/ 210362 h 213515"/>
                        <a:gd name="connsiteX2" fmla="*/ 147562 w 157737"/>
                        <a:gd name="connsiteY2" fmla="*/ 81076 h 213515"/>
                        <a:gd name="connsiteX3" fmla="*/ 66599 w 157737"/>
                        <a:gd name="connsiteY3" fmla="*/ 685 h 213515"/>
                        <a:gd name="connsiteX4" fmla="*/ 40119 w 157737"/>
                        <a:gd name="connsiteY4" fmla="*/ 3161 h 213515"/>
                        <a:gd name="connsiteX5" fmla="*/ 18530 w 157737"/>
                        <a:gd name="connsiteY5" fmla="*/ 18655 h 213515"/>
                        <a:gd name="connsiteX6" fmla="*/ 10147 w 157737"/>
                        <a:gd name="connsiteY6" fmla="*/ 132448 h 213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737" h="213515">
                          <a:moveTo>
                            <a:pt x="10147" y="132448"/>
                          </a:moveTo>
                          <a:cubicBezTo>
                            <a:pt x="31547" y="189661"/>
                            <a:pt x="79617" y="224523"/>
                            <a:pt x="117590" y="210362"/>
                          </a:cubicBezTo>
                          <a:cubicBezTo>
                            <a:pt x="155499" y="196201"/>
                            <a:pt x="168961" y="138289"/>
                            <a:pt x="147562" y="81076"/>
                          </a:cubicBezTo>
                          <a:cubicBezTo>
                            <a:pt x="130925" y="36626"/>
                            <a:pt x="98158" y="5638"/>
                            <a:pt x="66599" y="685"/>
                          </a:cubicBezTo>
                          <a:cubicBezTo>
                            <a:pt x="57518" y="-712"/>
                            <a:pt x="48565" y="-14"/>
                            <a:pt x="40119" y="3161"/>
                          </a:cubicBezTo>
                          <a:cubicBezTo>
                            <a:pt x="31674" y="6336"/>
                            <a:pt x="24435" y="11670"/>
                            <a:pt x="18530" y="18655"/>
                          </a:cubicBezTo>
                          <a:cubicBezTo>
                            <a:pt x="-2045" y="43103"/>
                            <a:pt x="-6426" y="87998"/>
                            <a:pt x="10147" y="132448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81" name="Graphic 2">
                    <a:extLst>
                      <a:ext uri="{FF2B5EF4-FFF2-40B4-BE49-F238E27FC236}">
                        <a16:creationId xmlns:a16="http://schemas.microsoft.com/office/drawing/2014/main" id="{E3C219F5-3944-4F88-BE40-6B4C19D47D82}"/>
                      </a:ext>
                    </a:extLst>
                  </p:cNvPr>
                  <p:cNvGrpSpPr/>
                  <p:nvPr/>
                </p:nvGrpSpPr>
                <p:grpSpPr>
                  <a:xfrm>
                    <a:off x="8537534" y="158369"/>
                    <a:ext cx="209825" cy="237334"/>
                    <a:chOff x="8537534" y="158369"/>
                    <a:chExt cx="209825" cy="237334"/>
                  </a:xfrm>
                  <a:solidFill>
                    <a:schemeClr val="accent1"/>
                  </a:solidFill>
                </p:grpSpPr>
                <p:sp>
                  <p:nvSpPr>
                    <p:cNvPr id="3185" name="Freeform: Shape 3184">
                      <a:extLst>
                        <a:ext uri="{FF2B5EF4-FFF2-40B4-BE49-F238E27FC236}">
                          <a16:creationId xmlns:a16="http://schemas.microsoft.com/office/drawing/2014/main" id="{57A4ED79-8BD8-4AE4-B9E6-43D81C8461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7534" y="158369"/>
                      <a:ext cx="73065" cy="76834"/>
                    </a:xfrm>
                    <a:custGeom>
                      <a:avLst/>
                      <a:gdLst>
                        <a:gd name="connsiteX0" fmla="*/ 18456 w 73065"/>
                        <a:gd name="connsiteY0" fmla="*/ 62166 h 76834"/>
                        <a:gd name="connsiteX1" fmla="*/ 33569 w 73065"/>
                        <a:gd name="connsiteY1" fmla="*/ 76835 h 76834"/>
                        <a:gd name="connsiteX2" fmla="*/ 48872 w 73065"/>
                        <a:gd name="connsiteY2" fmla="*/ 55118 h 76834"/>
                        <a:gd name="connsiteX3" fmla="*/ 73065 w 73065"/>
                        <a:gd name="connsiteY3" fmla="*/ 44069 h 76834"/>
                        <a:gd name="connsiteX4" fmla="*/ 61509 w 73065"/>
                        <a:gd name="connsiteY4" fmla="*/ 26543 h 76834"/>
                        <a:gd name="connsiteX5" fmla="*/ 6327 w 73065"/>
                        <a:gd name="connsiteY5" fmla="*/ 3746 h 76834"/>
                        <a:gd name="connsiteX6" fmla="*/ 18456 w 73065"/>
                        <a:gd name="connsiteY6" fmla="*/ 62166 h 76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34">
                          <a:moveTo>
                            <a:pt x="18456" y="62166"/>
                          </a:moveTo>
                          <a:cubicBezTo>
                            <a:pt x="23218" y="67881"/>
                            <a:pt x="28361" y="72834"/>
                            <a:pt x="33569" y="76835"/>
                          </a:cubicBezTo>
                          <a:cubicBezTo>
                            <a:pt x="36807" y="68262"/>
                            <a:pt x="41950" y="60896"/>
                            <a:pt x="48872" y="55118"/>
                          </a:cubicBezTo>
                          <a:cubicBezTo>
                            <a:pt x="55794" y="49339"/>
                            <a:pt x="64048" y="45720"/>
                            <a:pt x="73065" y="44069"/>
                          </a:cubicBezTo>
                          <a:cubicBezTo>
                            <a:pt x="70081" y="38163"/>
                            <a:pt x="66208" y="32258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589"/>
                            <a:pt x="-150" y="39751"/>
                            <a:pt x="18456" y="621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86" name="Freeform: Shape 3185">
                      <a:extLst>
                        <a:ext uri="{FF2B5EF4-FFF2-40B4-BE49-F238E27FC236}">
                          <a16:creationId xmlns:a16="http://schemas.microsoft.com/office/drawing/2014/main" id="{A123C56E-B4B6-4AE9-B286-6B64AAAA0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6578" y="201354"/>
                      <a:ext cx="180781" cy="194349"/>
                    </a:xfrm>
                    <a:custGeom>
                      <a:avLst/>
                      <a:gdLst>
                        <a:gd name="connsiteX0" fmla="*/ 33926 w 180781"/>
                        <a:gd name="connsiteY0" fmla="*/ 144022 h 194349"/>
                        <a:gd name="connsiteX1" fmla="*/ 160989 w 180781"/>
                        <a:gd name="connsiteY1" fmla="*/ 182313 h 194349"/>
                        <a:gd name="connsiteX2" fmla="*/ 146828 w 180781"/>
                        <a:gd name="connsiteY2" fmla="*/ 50360 h 194349"/>
                        <a:gd name="connsiteX3" fmla="*/ 43958 w 180781"/>
                        <a:gd name="connsiteY3" fmla="*/ 1020 h 194349"/>
                        <a:gd name="connsiteX4" fmla="*/ 19765 w 180781"/>
                        <a:gd name="connsiteY4" fmla="*/ 12069 h 194349"/>
                        <a:gd name="connsiteX5" fmla="*/ 4462 w 180781"/>
                        <a:gd name="connsiteY5" fmla="*/ 33786 h 194349"/>
                        <a:gd name="connsiteX6" fmla="*/ 33926 w 180781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781" h="194349">
                          <a:moveTo>
                            <a:pt x="33926" y="144022"/>
                          </a:moveTo>
                          <a:cubicBezTo>
                            <a:pt x="72915" y="191012"/>
                            <a:pt x="129811" y="208157"/>
                            <a:pt x="160989" y="182313"/>
                          </a:cubicBezTo>
                          <a:cubicBezTo>
                            <a:pt x="192167" y="156468"/>
                            <a:pt x="185817" y="97413"/>
                            <a:pt x="146828" y="50360"/>
                          </a:cubicBezTo>
                          <a:cubicBezTo>
                            <a:pt x="116539" y="13847"/>
                            <a:pt x="75391" y="-4695"/>
                            <a:pt x="43958" y="1020"/>
                          </a:cubicBezTo>
                          <a:cubicBezTo>
                            <a:pt x="34941" y="2671"/>
                            <a:pt x="26750" y="6291"/>
                            <a:pt x="19765" y="12069"/>
                          </a:cubicBezTo>
                          <a:cubicBezTo>
                            <a:pt x="12843" y="17848"/>
                            <a:pt x="7700" y="25214"/>
                            <a:pt x="4462" y="33786"/>
                          </a:cubicBezTo>
                          <a:cubicBezTo>
                            <a:pt x="-6905" y="63695"/>
                            <a:pt x="3636" y="107510"/>
                            <a:pt x="33926" y="144022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82" name="Graphic 2">
                    <a:extLst>
                      <a:ext uri="{FF2B5EF4-FFF2-40B4-BE49-F238E27FC236}">
                        <a16:creationId xmlns:a16="http://schemas.microsoft.com/office/drawing/2014/main" id="{A3A998CA-EF9A-4F06-8C80-135662911DFF}"/>
                      </a:ext>
                    </a:extLst>
                  </p:cNvPr>
                  <p:cNvGrpSpPr/>
                  <p:nvPr/>
                </p:nvGrpSpPr>
                <p:grpSpPr>
                  <a:xfrm>
                    <a:off x="7692707" y="508317"/>
                    <a:ext cx="146685" cy="287972"/>
                    <a:chOff x="7692707" y="508317"/>
                    <a:chExt cx="146685" cy="287972"/>
                  </a:xfrm>
                  <a:solidFill>
                    <a:schemeClr val="accent1"/>
                  </a:solidFill>
                </p:grpSpPr>
                <p:sp>
                  <p:nvSpPr>
                    <p:cNvPr id="3183" name="Freeform: Shape 3182">
                      <a:extLst>
                        <a:ext uri="{FF2B5EF4-FFF2-40B4-BE49-F238E27FC236}">
                          <a16:creationId xmlns:a16="http://schemas.microsoft.com/office/drawing/2014/main" id="{DADD040C-BCEF-408C-8696-562FA4661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8046" y="508317"/>
                      <a:ext cx="55880" cy="73659"/>
                    </a:xfrm>
                    <a:custGeom>
                      <a:avLst/>
                      <a:gdLst>
                        <a:gd name="connsiteX0" fmla="*/ 0 w 55880"/>
                        <a:gd name="connsiteY0" fmla="*/ 52768 h 73659"/>
                        <a:gd name="connsiteX1" fmla="*/ 2286 w 55880"/>
                        <a:gd name="connsiteY1" fmla="*/ 73660 h 73659"/>
                        <a:gd name="connsiteX2" fmla="*/ 27940 w 55880"/>
                        <a:gd name="connsiteY2" fmla="*/ 66675 h 73659"/>
                        <a:gd name="connsiteX3" fmla="*/ 53594 w 55880"/>
                        <a:gd name="connsiteY3" fmla="*/ 73660 h 73659"/>
                        <a:gd name="connsiteX4" fmla="*/ 55880 w 55880"/>
                        <a:gd name="connsiteY4" fmla="*/ 52768 h 73659"/>
                        <a:gd name="connsiteX5" fmla="*/ 27940 w 55880"/>
                        <a:gd name="connsiteY5" fmla="*/ 0 h 73659"/>
                        <a:gd name="connsiteX6" fmla="*/ 0 w 55880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80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40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5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1" y="0"/>
                            <a:pt x="27940" y="0"/>
                          </a:cubicBezTo>
                          <a:cubicBezTo>
                            <a:pt x="12510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84" name="Freeform: Shape 3183">
                      <a:extLst>
                        <a:ext uri="{FF2B5EF4-FFF2-40B4-BE49-F238E27FC236}">
                          <a16:creationId xmlns:a16="http://schemas.microsoft.com/office/drawing/2014/main" id="{87BA2FFD-7D8C-40F3-BEB1-C3C0E86834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2707" y="575055"/>
                      <a:ext cx="146685" cy="221234"/>
                    </a:xfrm>
                    <a:custGeom>
                      <a:avLst/>
                      <a:gdLst>
                        <a:gd name="connsiteX0" fmla="*/ 0 w 146685"/>
                        <a:gd name="connsiteY0" fmla="*/ 110617 h 221234"/>
                        <a:gd name="connsiteX1" fmla="*/ 73343 w 146685"/>
                        <a:gd name="connsiteY1" fmla="*/ 221234 h 221234"/>
                        <a:gd name="connsiteX2" fmla="*/ 146686 w 146685"/>
                        <a:gd name="connsiteY2" fmla="*/ 110617 h 221234"/>
                        <a:gd name="connsiteX3" fmla="*/ 98997 w 146685"/>
                        <a:gd name="connsiteY3" fmla="*/ 6985 h 221234"/>
                        <a:gd name="connsiteX4" fmla="*/ 73343 w 146685"/>
                        <a:gd name="connsiteY4" fmla="*/ 0 h 221234"/>
                        <a:gd name="connsiteX5" fmla="*/ 47689 w 146685"/>
                        <a:gd name="connsiteY5" fmla="*/ 6985 h 221234"/>
                        <a:gd name="connsiteX6" fmla="*/ 0 w 146685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5" h="221234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3" y="221234"/>
                          </a:cubicBezTo>
                          <a:cubicBezTo>
                            <a:pt x="113856" y="221234"/>
                            <a:pt x="146686" y="171704"/>
                            <a:pt x="146686" y="110617"/>
                          </a:cubicBezTo>
                          <a:cubicBezTo>
                            <a:pt x="146686" y="63119"/>
                            <a:pt x="126874" y="22669"/>
                            <a:pt x="98997" y="6985"/>
                          </a:cubicBezTo>
                          <a:cubicBezTo>
                            <a:pt x="90996" y="2476"/>
                            <a:pt x="82360" y="0"/>
                            <a:pt x="73343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06"/>
                            <a:pt x="0" y="63119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121" name="Graphic 2">
                <a:extLst>
                  <a:ext uri="{FF2B5EF4-FFF2-40B4-BE49-F238E27FC236}">
                    <a16:creationId xmlns:a16="http://schemas.microsoft.com/office/drawing/2014/main" id="{0C9D98D0-E12A-4E7A-8B78-B6E4C5A154E2}"/>
                  </a:ext>
                </a:extLst>
              </p:cNvPr>
              <p:cNvGrpSpPr/>
              <p:nvPr/>
            </p:nvGrpSpPr>
            <p:grpSpPr>
              <a:xfrm>
                <a:off x="2095" y="14097"/>
                <a:ext cx="3446569" cy="857642"/>
                <a:chOff x="2095" y="14097"/>
                <a:chExt cx="3446569" cy="857642"/>
              </a:xfrm>
              <a:solidFill>
                <a:schemeClr val="accent1"/>
              </a:solidFill>
            </p:grpSpPr>
            <p:sp>
              <p:nvSpPr>
                <p:cNvPr id="3122" name="Freeform: Shape 3121">
                  <a:extLst>
                    <a:ext uri="{FF2B5EF4-FFF2-40B4-BE49-F238E27FC236}">
                      <a16:creationId xmlns:a16="http://schemas.microsoft.com/office/drawing/2014/main" id="{4854F9AF-D473-438F-B9B7-643AD50D3458}"/>
                    </a:ext>
                  </a:extLst>
                </p:cNvPr>
                <p:cNvSpPr/>
                <p:nvPr/>
              </p:nvSpPr>
              <p:spPr>
                <a:xfrm>
                  <a:off x="2095" y="14097"/>
                  <a:ext cx="3323589" cy="577170"/>
                </a:xfrm>
                <a:custGeom>
                  <a:avLst/>
                  <a:gdLst>
                    <a:gd name="connsiteX0" fmla="*/ 0 w 3323589"/>
                    <a:gd name="connsiteY0" fmla="*/ 539941 h 577170"/>
                    <a:gd name="connsiteX1" fmla="*/ 0 w 3323589"/>
                    <a:gd name="connsiteY1" fmla="*/ 556387 h 577170"/>
                    <a:gd name="connsiteX2" fmla="*/ 32449 w 3323589"/>
                    <a:gd name="connsiteY2" fmla="*/ 558610 h 577170"/>
                    <a:gd name="connsiteX3" fmla="*/ 326835 w 3323589"/>
                    <a:gd name="connsiteY3" fmla="*/ 572770 h 577170"/>
                    <a:gd name="connsiteX4" fmla="*/ 326835 w 3323589"/>
                    <a:gd name="connsiteY4" fmla="*/ 572770 h 577170"/>
                    <a:gd name="connsiteX5" fmla="*/ 353251 w 3323589"/>
                    <a:gd name="connsiteY5" fmla="*/ 573532 h 577170"/>
                    <a:gd name="connsiteX6" fmla="*/ 353251 w 3323589"/>
                    <a:gd name="connsiteY6" fmla="*/ 573532 h 577170"/>
                    <a:gd name="connsiteX7" fmla="*/ 570611 w 3323589"/>
                    <a:gd name="connsiteY7" fmla="*/ 577088 h 577170"/>
                    <a:gd name="connsiteX8" fmla="*/ 598488 w 3323589"/>
                    <a:gd name="connsiteY8" fmla="*/ 577152 h 577170"/>
                    <a:gd name="connsiteX9" fmla="*/ 785305 w 3323589"/>
                    <a:gd name="connsiteY9" fmla="*/ 575564 h 577170"/>
                    <a:gd name="connsiteX10" fmla="*/ 814261 w 3323589"/>
                    <a:gd name="connsiteY10" fmla="*/ 574993 h 577170"/>
                    <a:gd name="connsiteX11" fmla="*/ 814261 w 3323589"/>
                    <a:gd name="connsiteY11" fmla="*/ 574993 h 577170"/>
                    <a:gd name="connsiteX12" fmla="*/ 1171893 w 3323589"/>
                    <a:gd name="connsiteY12" fmla="*/ 560324 h 577170"/>
                    <a:gd name="connsiteX13" fmla="*/ 1200658 w 3323589"/>
                    <a:gd name="connsiteY13" fmla="*/ 558546 h 577170"/>
                    <a:gd name="connsiteX14" fmla="*/ 1200658 w 3323589"/>
                    <a:gd name="connsiteY14" fmla="*/ 558546 h 577170"/>
                    <a:gd name="connsiteX15" fmla="*/ 1371029 w 3323589"/>
                    <a:gd name="connsiteY15" fmla="*/ 546100 h 577170"/>
                    <a:gd name="connsiteX16" fmla="*/ 1434656 w 3323589"/>
                    <a:gd name="connsiteY16" fmla="*/ 540385 h 577170"/>
                    <a:gd name="connsiteX17" fmla="*/ 1475423 w 3323589"/>
                    <a:gd name="connsiteY17" fmla="*/ 536258 h 577170"/>
                    <a:gd name="connsiteX18" fmla="*/ 1475486 w 3323589"/>
                    <a:gd name="connsiteY18" fmla="*/ 536258 h 577170"/>
                    <a:gd name="connsiteX19" fmla="*/ 1717739 w 3323589"/>
                    <a:gd name="connsiteY19" fmla="*/ 504063 h 577170"/>
                    <a:gd name="connsiteX20" fmla="*/ 1772349 w 3323589"/>
                    <a:gd name="connsiteY20" fmla="*/ 495046 h 577170"/>
                    <a:gd name="connsiteX21" fmla="*/ 1946529 w 3323589"/>
                    <a:gd name="connsiteY21" fmla="*/ 462280 h 577170"/>
                    <a:gd name="connsiteX22" fmla="*/ 1995361 w 3323589"/>
                    <a:gd name="connsiteY22" fmla="*/ 451993 h 577170"/>
                    <a:gd name="connsiteX23" fmla="*/ 2235899 w 3323589"/>
                    <a:gd name="connsiteY23" fmla="*/ 394589 h 577170"/>
                    <a:gd name="connsiteX24" fmla="*/ 2312988 w 3323589"/>
                    <a:gd name="connsiteY24" fmla="*/ 373825 h 577170"/>
                    <a:gd name="connsiteX25" fmla="*/ 2312988 w 3323589"/>
                    <a:gd name="connsiteY25" fmla="*/ 373825 h 577170"/>
                    <a:gd name="connsiteX26" fmla="*/ 2350389 w 3323589"/>
                    <a:gd name="connsiteY26" fmla="*/ 363347 h 577170"/>
                    <a:gd name="connsiteX27" fmla="*/ 2545461 w 3323589"/>
                    <a:gd name="connsiteY27" fmla="*/ 304546 h 577170"/>
                    <a:gd name="connsiteX28" fmla="*/ 2582037 w 3323589"/>
                    <a:gd name="connsiteY28" fmla="*/ 292735 h 577170"/>
                    <a:gd name="connsiteX29" fmla="*/ 2783523 w 3323589"/>
                    <a:gd name="connsiteY29" fmla="*/ 223393 h 577170"/>
                    <a:gd name="connsiteX30" fmla="*/ 2821305 w 3323589"/>
                    <a:gd name="connsiteY30" fmla="*/ 209550 h 577170"/>
                    <a:gd name="connsiteX31" fmla="*/ 2954401 w 3323589"/>
                    <a:gd name="connsiteY31" fmla="*/ 158687 h 577170"/>
                    <a:gd name="connsiteX32" fmla="*/ 3126931 w 3323589"/>
                    <a:gd name="connsiteY32" fmla="*/ 87884 h 577170"/>
                    <a:gd name="connsiteX33" fmla="*/ 3167825 w 3323589"/>
                    <a:gd name="connsiteY33" fmla="*/ 70231 h 577170"/>
                    <a:gd name="connsiteX34" fmla="*/ 3285998 w 3323589"/>
                    <a:gd name="connsiteY34" fmla="*/ 17463 h 577170"/>
                    <a:gd name="connsiteX35" fmla="*/ 3303969 w 3323589"/>
                    <a:gd name="connsiteY35" fmla="*/ 9144 h 577170"/>
                    <a:gd name="connsiteX36" fmla="*/ 3303969 w 3323589"/>
                    <a:gd name="connsiteY36" fmla="*/ 9144 h 577170"/>
                    <a:gd name="connsiteX37" fmla="*/ 3323590 w 3323589"/>
                    <a:gd name="connsiteY37" fmla="*/ 0 h 577170"/>
                    <a:gd name="connsiteX38" fmla="*/ 3284601 w 3323589"/>
                    <a:gd name="connsiteY38" fmla="*/ 0 h 577170"/>
                    <a:gd name="connsiteX39" fmla="*/ 3151569 w 3323589"/>
                    <a:gd name="connsiteY39" fmla="*/ 59309 h 577170"/>
                    <a:gd name="connsiteX40" fmla="*/ 3151569 w 3323589"/>
                    <a:gd name="connsiteY40" fmla="*/ 59309 h 577170"/>
                    <a:gd name="connsiteX41" fmla="*/ 3137218 w 3323589"/>
                    <a:gd name="connsiteY41" fmla="*/ 65532 h 577170"/>
                    <a:gd name="connsiteX42" fmla="*/ 3137218 w 3323589"/>
                    <a:gd name="connsiteY42" fmla="*/ 65532 h 577170"/>
                    <a:gd name="connsiteX43" fmla="*/ 2948115 w 3323589"/>
                    <a:gd name="connsiteY43" fmla="*/ 143447 h 577170"/>
                    <a:gd name="connsiteX44" fmla="*/ 2231454 w 3323589"/>
                    <a:gd name="connsiteY44" fmla="*/ 378651 h 577170"/>
                    <a:gd name="connsiteX45" fmla="*/ 1971421 w 3323589"/>
                    <a:gd name="connsiteY45" fmla="*/ 440119 h 577170"/>
                    <a:gd name="connsiteX46" fmla="*/ 1971421 w 3323589"/>
                    <a:gd name="connsiteY46" fmla="*/ 440119 h 577170"/>
                    <a:gd name="connsiteX47" fmla="*/ 1950974 w 3323589"/>
                    <a:gd name="connsiteY47" fmla="*/ 444437 h 577170"/>
                    <a:gd name="connsiteX48" fmla="*/ 1767650 w 3323589"/>
                    <a:gd name="connsiteY48" fmla="*/ 479044 h 577170"/>
                    <a:gd name="connsiteX49" fmla="*/ 1718755 w 3323589"/>
                    <a:gd name="connsiteY49" fmla="*/ 487109 h 577170"/>
                    <a:gd name="connsiteX50" fmla="*/ 1457643 w 3323589"/>
                    <a:gd name="connsiteY50" fmla="*/ 521462 h 577170"/>
                    <a:gd name="connsiteX51" fmla="*/ 1457643 w 3323589"/>
                    <a:gd name="connsiteY51" fmla="*/ 521462 h 577170"/>
                    <a:gd name="connsiteX52" fmla="*/ 1450086 w 3323589"/>
                    <a:gd name="connsiteY52" fmla="*/ 522224 h 577170"/>
                    <a:gd name="connsiteX53" fmla="*/ 1450023 w 3323589"/>
                    <a:gd name="connsiteY53" fmla="*/ 522224 h 577170"/>
                    <a:gd name="connsiteX54" fmla="*/ 1369632 w 3323589"/>
                    <a:gd name="connsiteY54" fmla="*/ 529590 h 577170"/>
                    <a:gd name="connsiteX55" fmla="*/ 0 w 3323589"/>
                    <a:gd name="connsiteY55" fmla="*/ 539941 h 577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323589" h="577170">
                      <a:moveTo>
                        <a:pt x="0" y="539941"/>
                      </a:moveTo>
                      <a:lnTo>
                        <a:pt x="0" y="556387"/>
                      </a:lnTo>
                      <a:cubicBezTo>
                        <a:pt x="10668" y="557149"/>
                        <a:pt x="21463" y="557848"/>
                        <a:pt x="32449" y="558610"/>
                      </a:cubicBezTo>
                      <a:cubicBezTo>
                        <a:pt x="121095" y="564388"/>
                        <a:pt x="219583" y="569405"/>
                        <a:pt x="326835" y="572770"/>
                      </a:cubicBezTo>
                      <a:lnTo>
                        <a:pt x="326835" y="572770"/>
                      </a:lnTo>
                      <a:cubicBezTo>
                        <a:pt x="335598" y="573024"/>
                        <a:pt x="344361" y="573342"/>
                        <a:pt x="353251" y="573532"/>
                      </a:cubicBezTo>
                      <a:lnTo>
                        <a:pt x="353251" y="573532"/>
                      </a:lnTo>
                      <a:cubicBezTo>
                        <a:pt x="422338" y="575501"/>
                        <a:pt x="494919" y="576771"/>
                        <a:pt x="570611" y="577088"/>
                      </a:cubicBezTo>
                      <a:cubicBezTo>
                        <a:pt x="579819" y="577088"/>
                        <a:pt x="589153" y="577152"/>
                        <a:pt x="598488" y="577152"/>
                      </a:cubicBezTo>
                      <a:cubicBezTo>
                        <a:pt x="658876" y="577279"/>
                        <a:pt x="721170" y="576771"/>
                        <a:pt x="785305" y="575564"/>
                      </a:cubicBezTo>
                      <a:cubicBezTo>
                        <a:pt x="794957" y="575374"/>
                        <a:pt x="804609" y="575183"/>
                        <a:pt x="814261" y="574993"/>
                      </a:cubicBezTo>
                      <a:cubicBezTo>
                        <a:pt x="814261" y="574993"/>
                        <a:pt x="814261" y="574993"/>
                        <a:pt x="814261" y="574993"/>
                      </a:cubicBezTo>
                      <a:cubicBezTo>
                        <a:pt x="928243" y="572516"/>
                        <a:pt x="1047687" y="567817"/>
                        <a:pt x="1171893" y="560324"/>
                      </a:cubicBezTo>
                      <a:cubicBezTo>
                        <a:pt x="1181418" y="559753"/>
                        <a:pt x="1191006" y="559181"/>
                        <a:pt x="1200658" y="558546"/>
                      </a:cubicBezTo>
                      <a:lnTo>
                        <a:pt x="1200658" y="558546"/>
                      </a:lnTo>
                      <a:cubicBezTo>
                        <a:pt x="1256538" y="554990"/>
                        <a:pt x="1313307" y="550863"/>
                        <a:pt x="1371029" y="546100"/>
                      </a:cubicBezTo>
                      <a:cubicBezTo>
                        <a:pt x="1392174" y="544386"/>
                        <a:pt x="1413383" y="542417"/>
                        <a:pt x="1434656" y="540385"/>
                      </a:cubicBezTo>
                      <a:cubicBezTo>
                        <a:pt x="1448245" y="539052"/>
                        <a:pt x="1461834" y="537718"/>
                        <a:pt x="1475423" y="536258"/>
                      </a:cubicBezTo>
                      <a:lnTo>
                        <a:pt x="1475486" y="536258"/>
                      </a:lnTo>
                      <a:cubicBezTo>
                        <a:pt x="1555242" y="527812"/>
                        <a:pt x="1636078" y="517017"/>
                        <a:pt x="1717739" y="504063"/>
                      </a:cubicBezTo>
                      <a:cubicBezTo>
                        <a:pt x="1735900" y="501142"/>
                        <a:pt x="1754124" y="498158"/>
                        <a:pt x="1772349" y="495046"/>
                      </a:cubicBezTo>
                      <a:cubicBezTo>
                        <a:pt x="1830006" y="485203"/>
                        <a:pt x="1888109" y="474282"/>
                        <a:pt x="1946529" y="462280"/>
                      </a:cubicBezTo>
                      <a:cubicBezTo>
                        <a:pt x="1962785" y="458978"/>
                        <a:pt x="1979041" y="455549"/>
                        <a:pt x="1995361" y="451993"/>
                      </a:cubicBezTo>
                      <a:cubicBezTo>
                        <a:pt x="2074990" y="434848"/>
                        <a:pt x="2155254" y="415671"/>
                        <a:pt x="2235899" y="394589"/>
                      </a:cubicBezTo>
                      <a:cubicBezTo>
                        <a:pt x="2261553" y="387858"/>
                        <a:pt x="2287207" y="380937"/>
                        <a:pt x="2312988" y="373825"/>
                      </a:cubicBezTo>
                      <a:lnTo>
                        <a:pt x="2312988" y="373825"/>
                      </a:lnTo>
                      <a:cubicBezTo>
                        <a:pt x="2325434" y="370396"/>
                        <a:pt x="2337943" y="366903"/>
                        <a:pt x="2350389" y="363347"/>
                      </a:cubicBezTo>
                      <a:cubicBezTo>
                        <a:pt x="2415223" y="344996"/>
                        <a:pt x="2480310" y="325374"/>
                        <a:pt x="2545461" y="304546"/>
                      </a:cubicBezTo>
                      <a:cubicBezTo>
                        <a:pt x="2557653" y="300673"/>
                        <a:pt x="2569845" y="296736"/>
                        <a:pt x="2582037" y="292735"/>
                      </a:cubicBezTo>
                      <a:cubicBezTo>
                        <a:pt x="2649157" y="270891"/>
                        <a:pt x="2716340" y="247777"/>
                        <a:pt x="2783523" y="223393"/>
                      </a:cubicBezTo>
                      <a:cubicBezTo>
                        <a:pt x="2796096" y="218821"/>
                        <a:pt x="2808732" y="214186"/>
                        <a:pt x="2821305" y="209550"/>
                      </a:cubicBezTo>
                      <a:cubicBezTo>
                        <a:pt x="2865755" y="193104"/>
                        <a:pt x="2910078" y="176149"/>
                        <a:pt x="2954401" y="158687"/>
                      </a:cubicBezTo>
                      <a:cubicBezTo>
                        <a:pt x="3015234" y="134684"/>
                        <a:pt x="3072892" y="110935"/>
                        <a:pt x="3126931" y="87884"/>
                      </a:cubicBezTo>
                      <a:cubicBezTo>
                        <a:pt x="3140837" y="81979"/>
                        <a:pt x="3154426" y="76073"/>
                        <a:pt x="3167825" y="70231"/>
                      </a:cubicBezTo>
                      <a:cubicBezTo>
                        <a:pt x="3209671" y="52007"/>
                        <a:pt x="3249168" y="34417"/>
                        <a:pt x="3285998" y="17463"/>
                      </a:cubicBezTo>
                      <a:cubicBezTo>
                        <a:pt x="3292094" y="14669"/>
                        <a:pt x="3298063" y="11938"/>
                        <a:pt x="3303969" y="9144"/>
                      </a:cubicBezTo>
                      <a:cubicBezTo>
                        <a:pt x="3303969" y="9144"/>
                        <a:pt x="3303969" y="9144"/>
                        <a:pt x="3303969" y="9144"/>
                      </a:cubicBezTo>
                      <a:cubicBezTo>
                        <a:pt x="3310636" y="6096"/>
                        <a:pt x="3317113" y="3048"/>
                        <a:pt x="3323590" y="0"/>
                      </a:cubicBezTo>
                      <a:lnTo>
                        <a:pt x="3284601" y="0"/>
                      </a:lnTo>
                      <a:cubicBezTo>
                        <a:pt x="3243453" y="18923"/>
                        <a:pt x="3199003" y="38799"/>
                        <a:pt x="3151569" y="59309"/>
                      </a:cubicBezTo>
                      <a:cubicBezTo>
                        <a:pt x="3151569" y="59309"/>
                        <a:pt x="3151569" y="59309"/>
                        <a:pt x="3151569" y="59309"/>
                      </a:cubicBezTo>
                      <a:cubicBezTo>
                        <a:pt x="3146806" y="61405"/>
                        <a:pt x="3142044" y="63437"/>
                        <a:pt x="3137218" y="65532"/>
                      </a:cubicBezTo>
                      <a:cubicBezTo>
                        <a:pt x="3137218" y="65532"/>
                        <a:pt x="3137218" y="65532"/>
                        <a:pt x="3137218" y="65532"/>
                      </a:cubicBezTo>
                      <a:cubicBezTo>
                        <a:pt x="3078480" y="90805"/>
                        <a:pt x="3015234" y="116967"/>
                        <a:pt x="2948115" y="143447"/>
                      </a:cubicBezTo>
                      <a:cubicBezTo>
                        <a:pt x="2716911" y="234506"/>
                        <a:pt x="2475611" y="314706"/>
                        <a:pt x="2231454" y="378651"/>
                      </a:cubicBezTo>
                      <a:cubicBezTo>
                        <a:pt x="2144205" y="401510"/>
                        <a:pt x="2057464" y="422021"/>
                        <a:pt x="1971421" y="440119"/>
                      </a:cubicBezTo>
                      <a:lnTo>
                        <a:pt x="1971421" y="440119"/>
                      </a:lnTo>
                      <a:cubicBezTo>
                        <a:pt x="1964563" y="441642"/>
                        <a:pt x="1957769" y="443040"/>
                        <a:pt x="1950974" y="444437"/>
                      </a:cubicBezTo>
                      <a:cubicBezTo>
                        <a:pt x="1889506" y="457200"/>
                        <a:pt x="1828356" y="468694"/>
                        <a:pt x="1767650" y="479044"/>
                      </a:cubicBezTo>
                      <a:cubicBezTo>
                        <a:pt x="1751330" y="481838"/>
                        <a:pt x="1735011" y="484505"/>
                        <a:pt x="1718755" y="487109"/>
                      </a:cubicBezTo>
                      <a:cubicBezTo>
                        <a:pt x="1630617" y="501206"/>
                        <a:pt x="1543495" y="512699"/>
                        <a:pt x="1457643" y="521462"/>
                      </a:cubicBezTo>
                      <a:cubicBezTo>
                        <a:pt x="1457643" y="521462"/>
                        <a:pt x="1457643" y="521462"/>
                        <a:pt x="1457643" y="521462"/>
                      </a:cubicBezTo>
                      <a:cubicBezTo>
                        <a:pt x="1455166" y="521716"/>
                        <a:pt x="1452626" y="522034"/>
                        <a:pt x="1450086" y="522224"/>
                      </a:cubicBezTo>
                      <a:cubicBezTo>
                        <a:pt x="1450086" y="522224"/>
                        <a:pt x="1450086" y="522224"/>
                        <a:pt x="1450023" y="522224"/>
                      </a:cubicBezTo>
                      <a:cubicBezTo>
                        <a:pt x="1423099" y="524955"/>
                        <a:pt x="1396302" y="527431"/>
                        <a:pt x="1369632" y="529590"/>
                      </a:cubicBezTo>
                      <a:cubicBezTo>
                        <a:pt x="809816" y="575818"/>
                        <a:pt x="330835" y="562991"/>
                        <a:pt x="0" y="539941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123" name="Graphic 2">
                  <a:extLst>
                    <a:ext uri="{FF2B5EF4-FFF2-40B4-BE49-F238E27FC236}">
                      <a16:creationId xmlns:a16="http://schemas.microsoft.com/office/drawing/2014/main" id="{89E3096D-41F0-4DAD-94CA-A8D1A7F303C6}"/>
                    </a:ext>
                  </a:extLst>
                </p:cNvPr>
                <p:cNvGrpSpPr/>
                <p:nvPr/>
              </p:nvGrpSpPr>
              <p:grpSpPr>
                <a:xfrm>
                  <a:off x="2095" y="22861"/>
                  <a:ext cx="3446569" cy="848877"/>
                  <a:chOff x="2095" y="22861"/>
                  <a:chExt cx="3446569" cy="848877"/>
                </a:xfrm>
                <a:solidFill>
                  <a:schemeClr val="accent1"/>
                </a:solidFill>
              </p:grpSpPr>
              <p:grpSp>
                <p:nvGrpSpPr>
                  <p:cNvPr id="3124" name="Graphic 2">
                    <a:extLst>
                      <a:ext uri="{FF2B5EF4-FFF2-40B4-BE49-F238E27FC236}">
                        <a16:creationId xmlns:a16="http://schemas.microsoft.com/office/drawing/2014/main" id="{60278A9E-DEC0-4812-96AF-4D93C871BA1F}"/>
                      </a:ext>
                    </a:extLst>
                  </p:cNvPr>
                  <p:cNvGrpSpPr/>
                  <p:nvPr/>
                </p:nvGrpSpPr>
                <p:grpSpPr>
                  <a:xfrm>
                    <a:off x="3284186" y="22861"/>
                    <a:ext cx="164478" cy="268896"/>
                    <a:chOff x="3284186" y="22861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3161" name="Freeform: Shape 3160">
                      <a:extLst>
                        <a:ext uri="{FF2B5EF4-FFF2-40B4-BE49-F238E27FC236}">
                          <a16:creationId xmlns:a16="http://schemas.microsoft.com/office/drawing/2014/main" id="{6AE81513-26DD-4FDC-821C-4388CB75D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186" y="22861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2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2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62" name="Freeform: Shape 3161">
                      <a:extLst>
                        <a:ext uri="{FF2B5EF4-FFF2-40B4-BE49-F238E27FC236}">
                          <a16:creationId xmlns:a16="http://schemas.microsoft.com/office/drawing/2014/main" id="{6EDE9E58-9183-4B0B-B676-1A33FADF90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313" y="81007"/>
                      <a:ext cx="161351" cy="210750"/>
                    </a:xfrm>
                    <a:custGeom>
                      <a:avLst/>
                      <a:gdLst>
                        <a:gd name="connsiteX0" fmla="*/ 13670 w 161351"/>
                        <a:gd name="connsiteY0" fmla="*/ 135083 h 210750"/>
                        <a:gd name="connsiteX1" fmla="*/ 125557 w 161351"/>
                        <a:gd name="connsiteY1" fmla="*/ 206457 h 210750"/>
                        <a:gd name="connsiteX2" fmla="*/ 147719 w 161351"/>
                        <a:gd name="connsiteY2" fmla="*/ 75647 h 210750"/>
                        <a:gd name="connsiteX3" fmla="*/ 62120 w 161351"/>
                        <a:gd name="connsiteY3" fmla="*/ 272 h 210750"/>
                        <a:gd name="connsiteX4" fmla="*/ 35832 w 161351"/>
                        <a:gd name="connsiteY4" fmla="*/ 4336 h 210750"/>
                        <a:gd name="connsiteX5" fmla="*/ 15194 w 161351"/>
                        <a:gd name="connsiteY5" fmla="*/ 21100 h 210750"/>
                        <a:gd name="connsiteX6" fmla="*/ 13670 w 161351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51" h="210750">
                          <a:moveTo>
                            <a:pt x="13670" y="135083"/>
                          </a:moveTo>
                          <a:cubicBezTo>
                            <a:pt x="38435" y="190899"/>
                            <a:pt x="88537" y="222840"/>
                            <a:pt x="125557" y="206457"/>
                          </a:cubicBezTo>
                          <a:cubicBezTo>
                            <a:pt x="162577" y="190010"/>
                            <a:pt x="172483" y="131463"/>
                            <a:pt x="147719" y="75647"/>
                          </a:cubicBezTo>
                          <a:cubicBezTo>
                            <a:pt x="128478" y="32276"/>
                            <a:pt x="93934" y="3320"/>
                            <a:pt x="62120" y="272"/>
                          </a:cubicBezTo>
                          <a:cubicBezTo>
                            <a:pt x="52977" y="-617"/>
                            <a:pt x="44087" y="653"/>
                            <a:pt x="35832" y="4336"/>
                          </a:cubicBezTo>
                          <a:cubicBezTo>
                            <a:pt x="27577" y="8019"/>
                            <a:pt x="20655" y="13734"/>
                            <a:pt x="15194" y="21100"/>
                          </a:cubicBezTo>
                          <a:cubicBezTo>
                            <a:pt x="-3919" y="46627"/>
                            <a:pt x="-5634" y="91712"/>
                            <a:pt x="13670" y="135083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25" name="Graphic 2">
                    <a:extLst>
                      <a:ext uri="{FF2B5EF4-FFF2-40B4-BE49-F238E27FC236}">
                        <a16:creationId xmlns:a16="http://schemas.microsoft.com/office/drawing/2014/main" id="{E94555DD-7E7D-4E79-A073-5C085D3B9D73}"/>
                      </a:ext>
                    </a:extLst>
                  </p:cNvPr>
                  <p:cNvGrpSpPr/>
                  <p:nvPr/>
                </p:nvGrpSpPr>
                <p:grpSpPr>
                  <a:xfrm>
                    <a:off x="3092249" y="73476"/>
                    <a:ext cx="147279" cy="287120"/>
                    <a:chOff x="3092249" y="73476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3159" name="Freeform: Shape 3158">
                      <a:extLst>
                        <a:ext uri="{FF2B5EF4-FFF2-40B4-BE49-F238E27FC236}">
                          <a16:creationId xmlns:a16="http://schemas.microsoft.com/office/drawing/2014/main" id="{175AB7D6-7FCF-4285-ABB3-D418F5BDA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348" y="73476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4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4" y="75558"/>
                          </a:cubicBezTo>
                          <a:cubicBezTo>
                            <a:pt x="11901" y="70414"/>
                            <a:pt x="20347" y="67239"/>
                            <a:pt x="29300" y="66477"/>
                          </a:cubicBezTo>
                          <a:cubicBezTo>
                            <a:pt x="38317" y="65715"/>
                            <a:pt x="47144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60" name="Freeform: Shape 3159">
                      <a:extLst>
                        <a:ext uri="{FF2B5EF4-FFF2-40B4-BE49-F238E27FC236}">
                          <a16:creationId xmlns:a16="http://schemas.microsoft.com/office/drawing/2014/main" id="{F157232A-55CD-4232-89D4-F5C62BE4F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2249" y="139864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26" name="Graphic 2">
                    <a:extLst>
                      <a:ext uri="{FF2B5EF4-FFF2-40B4-BE49-F238E27FC236}">
                        <a16:creationId xmlns:a16="http://schemas.microsoft.com/office/drawing/2014/main" id="{6DE43655-2581-4201-8F93-5BBD8A79AD2E}"/>
                      </a:ext>
                    </a:extLst>
                  </p:cNvPr>
                  <p:cNvGrpSpPr/>
                  <p:nvPr/>
                </p:nvGrpSpPr>
                <p:grpSpPr>
                  <a:xfrm>
                    <a:off x="1684771" y="469145"/>
                    <a:ext cx="147279" cy="287120"/>
                    <a:chOff x="1684771" y="469145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3157" name="Freeform: Shape 3156">
                      <a:extLst>
                        <a:ext uri="{FF2B5EF4-FFF2-40B4-BE49-F238E27FC236}">
                          <a16:creationId xmlns:a16="http://schemas.microsoft.com/office/drawing/2014/main" id="{0054DBCF-DB3E-4B56-BC16-A747FC35A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9870" y="469145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5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5" y="75558"/>
                          </a:cubicBezTo>
                          <a:cubicBezTo>
                            <a:pt x="11901" y="70414"/>
                            <a:pt x="20346" y="67239"/>
                            <a:pt x="29300" y="66477"/>
                          </a:cubicBezTo>
                          <a:cubicBezTo>
                            <a:pt x="38317" y="65715"/>
                            <a:pt x="47143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58" name="Freeform: Shape 3157">
                      <a:extLst>
                        <a:ext uri="{FF2B5EF4-FFF2-40B4-BE49-F238E27FC236}">
                          <a16:creationId xmlns:a16="http://schemas.microsoft.com/office/drawing/2014/main" id="{9578DCB9-49CA-48F8-B3E2-08EAD52A2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771" y="535533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27" name="Graphic 2">
                    <a:extLst>
                      <a:ext uri="{FF2B5EF4-FFF2-40B4-BE49-F238E27FC236}">
                        <a16:creationId xmlns:a16="http://schemas.microsoft.com/office/drawing/2014/main" id="{A566B4D5-95C0-42B4-93EB-0FCA4E41472B}"/>
                      </a:ext>
                    </a:extLst>
                  </p:cNvPr>
                  <p:cNvGrpSpPr/>
                  <p:nvPr/>
                </p:nvGrpSpPr>
                <p:grpSpPr>
                  <a:xfrm>
                    <a:off x="2785747" y="218215"/>
                    <a:ext cx="219067" cy="229031"/>
                    <a:chOff x="2785747" y="218215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3155" name="Freeform: Shape 3154">
                      <a:extLst>
                        <a:ext uri="{FF2B5EF4-FFF2-40B4-BE49-F238E27FC236}">
                          <a16:creationId xmlns:a16="http://schemas.microsoft.com/office/drawing/2014/main" id="{6DDCF049-A529-4074-9866-26259D4B5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5747" y="218215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5 w 74419"/>
                        <a:gd name="connsiteY2" fmla="*/ 53184 h 75789"/>
                        <a:gd name="connsiteX3" fmla="*/ 36954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8" y="35086"/>
                            <a:pt x="74420" y="40738"/>
                          </a:cubicBezTo>
                          <a:cubicBezTo>
                            <a:pt x="65529" y="42897"/>
                            <a:pt x="57529" y="47024"/>
                            <a:pt x="50925" y="53184"/>
                          </a:cubicBezTo>
                          <a:cubicBezTo>
                            <a:pt x="44321" y="59343"/>
                            <a:pt x="39685" y="67027"/>
                            <a:pt x="36954" y="75790"/>
                          </a:cubicBezTo>
                          <a:cubicBezTo>
                            <a:pt x="31494" y="72107"/>
                            <a:pt x="26096" y="67535"/>
                            <a:pt x="21016" y="62074"/>
                          </a:cubicBezTo>
                          <a:cubicBezTo>
                            <a:pt x="1141" y="40801"/>
                            <a:pt x="-5908" y="15020"/>
                            <a:pt x="5395" y="4479"/>
                          </a:cubicBezTo>
                          <a:cubicBezTo>
                            <a:pt x="16635" y="-6062"/>
                            <a:pt x="41907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56" name="Freeform: Shape 3155">
                      <a:extLst>
                        <a:ext uri="{FF2B5EF4-FFF2-40B4-BE49-F238E27FC236}">
                          <a16:creationId xmlns:a16="http://schemas.microsoft.com/office/drawing/2014/main" id="{9221DD2C-B0AE-4EAF-B5AF-E6E1F04145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19572" y="257114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646" y="-5718"/>
                            <a:pt x="113810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28" name="Graphic 2">
                    <a:extLst>
                      <a:ext uri="{FF2B5EF4-FFF2-40B4-BE49-F238E27FC236}">
                        <a16:creationId xmlns:a16="http://schemas.microsoft.com/office/drawing/2014/main" id="{835F71A0-BC78-4A0D-9170-2B831F9F7359}"/>
                      </a:ext>
                    </a:extLst>
                  </p:cNvPr>
                  <p:cNvGrpSpPr/>
                  <p:nvPr/>
                </p:nvGrpSpPr>
                <p:grpSpPr>
                  <a:xfrm>
                    <a:off x="2547142" y="298578"/>
                    <a:ext cx="164478" cy="268896"/>
                    <a:chOff x="2547142" y="298578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3153" name="Freeform: Shape 3152">
                      <a:extLst>
                        <a:ext uri="{FF2B5EF4-FFF2-40B4-BE49-F238E27FC236}">
                          <a16:creationId xmlns:a16="http://schemas.microsoft.com/office/drawing/2014/main" id="{64592CE0-9686-449C-BA52-0AED662355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7142" y="298578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1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1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54" name="Freeform: Shape 3153">
                      <a:extLst>
                        <a:ext uri="{FF2B5EF4-FFF2-40B4-BE49-F238E27FC236}">
                          <a16:creationId xmlns:a16="http://schemas.microsoft.com/office/drawing/2014/main" id="{08329C8D-0E9C-469B-A05C-9DD9159375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0316" y="356724"/>
                      <a:ext cx="161304" cy="210750"/>
                    </a:xfrm>
                    <a:custGeom>
                      <a:avLst/>
                      <a:gdLst>
                        <a:gd name="connsiteX0" fmla="*/ 13623 w 161304"/>
                        <a:gd name="connsiteY0" fmla="*/ 135083 h 210750"/>
                        <a:gd name="connsiteX1" fmla="*/ 125510 w 161304"/>
                        <a:gd name="connsiteY1" fmla="*/ 206457 h 210750"/>
                        <a:gd name="connsiteX2" fmla="*/ 147671 w 161304"/>
                        <a:gd name="connsiteY2" fmla="*/ 75647 h 210750"/>
                        <a:gd name="connsiteX3" fmla="*/ 62073 w 161304"/>
                        <a:gd name="connsiteY3" fmla="*/ 272 h 210750"/>
                        <a:gd name="connsiteX4" fmla="*/ 35784 w 161304"/>
                        <a:gd name="connsiteY4" fmla="*/ 4336 h 210750"/>
                        <a:gd name="connsiteX5" fmla="*/ 15147 w 161304"/>
                        <a:gd name="connsiteY5" fmla="*/ 21100 h 210750"/>
                        <a:gd name="connsiteX6" fmla="*/ 13623 w 161304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04" h="210750">
                          <a:moveTo>
                            <a:pt x="13623" y="135083"/>
                          </a:moveTo>
                          <a:cubicBezTo>
                            <a:pt x="38388" y="190899"/>
                            <a:pt x="88489" y="222840"/>
                            <a:pt x="125510" y="206457"/>
                          </a:cubicBezTo>
                          <a:cubicBezTo>
                            <a:pt x="162530" y="190010"/>
                            <a:pt x="172436" y="131463"/>
                            <a:pt x="147671" y="75647"/>
                          </a:cubicBezTo>
                          <a:cubicBezTo>
                            <a:pt x="128431" y="32276"/>
                            <a:pt x="93887" y="3320"/>
                            <a:pt x="62073" y="272"/>
                          </a:cubicBezTo>
                          <a:cubicBezTo>
                            <a:pt x="52929" y="-617"/>
                            <a:pt x="44039" y="653"/>
                            <a:pt x="35784" y="4336"/>
                          </a:cubicBezTo>
                          <a:cubicBezTo>
                            <a:pt x="27529" y="8019"/>
                            <a:pt x="20608" y="13734"/>
                            <a:pt x="15147" y="21100"/>
                          </a:cubicBezTo>
                          <a:cubicBezTo>
                            <a:pt x="-3903" y="46627"/>
                            <a:pt x="-5618" y="91649"/>
                            <a:pt x="13623" y="135083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29" name="Graphic 2">
                    <a:extLst>
                      <a:ext uri="{FF2B5EF4-FFF2-40B4-BE49-F238E27FC236}">
                        <a16:creationId xmlns:a16="http://schemas.microsoft.com/office/drawing/2014/main" id="{1C9628E1-FAB6-4C7B-A799-1431CAA2CE1C}"/>
                      </a:ext>
                    </a:extLst>
                  </p:cNvPr>
                  <p:cNvGrpSpPr/>
                  <p:nvPr/>
                </p:nvGrpSpPr>
                <p:grpSpPr>
                  <a:xfrm>
                    <a:off x="2275766" y="367862"/>
                    <a:ext cx="147279" cy="287120"/>
                    <a:chOff x="2275766" y="367862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3151" name="Freeform: Shape 3150">
                      <a:extLst>
                        <a:ext uri="{FF2B5EF4-FFF2-40B4-BE49-F238E27FC236}">
                          <a16:creationId xmlns:a16="http://schemas.microsoft.com/office/drawing/2014/main" id="{2EDD1668-9DC9-47CA-A042-59427EAB47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927" y="367862"/>
                      <a:ext cx="56356" cy="75557"/>
                    </a:xfrm>
                    <a:custGeom>
                      <a:avLst/>
                      <a:gdLst>
                        <a:gd name="connsiteX0" fmla="*/ 346 w 56356"/>
                        <a:gd name="connsiteY0" fmla="*/ 54920 h 75557"/>
                        <a:gd name="connsiteX1" fmla="*/ 4346 w 56356"/>
                        <a:gd name="connsiteY1" fmla="*/ 75558 h 75557"/>
                        <a:gd name="connsiteX2" fmla="*/ 29302 w 56356"/>
                        <a:gd name="connsiteY2" fmla="*/ 66477 h 75557"/>
                        <a:gd name="connsiteX3" fmla="*/ 55464 w 56356"/>
                        <a:gd name="connsiteY3" fmla="*/ 71303 h 75557"/>
                        <a:gd name="connsiteX4" fmla="*/ 56035 w 56356"/>
                        <a:gd name="connsiteY4" fmla="*/ 50285 h 75557"/>
                        <a:gd name="connsiteX5" fmla="*/ 23840 w 56356"/>
                        <a:gd name="connsiteY5" fmla="*/ 56 h 75557"/>
                        <a:gd name="connsiteX6" fmla="*/ 346 w 56356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6" h="75557">
                          <a:moveTo>
                            <a:pt x="346" y="54920"/>
                          </a:moveTo>
                          <a:cubicBezTo>
                            <a:pt x="980" y="62350"/>
                            <a:pt x="2377" y="69335"/>
                            <a:pt x="4346" y="75558"/>
                          </a:cubicBezTo>
                          <a:cubicBezTo>
                            <a:pt x="11902" y="70414"/>
                            <a:pt x="20348" y="67239"/>
                            <a:pt x="29302" y="66477"/>
                          </a:cubicBezTo>
                          <a:cubicBezTo>
                            <a:pt x="38318" y="65715"/>
                            <a:pt x="47145" y="67430"/>
                            <a:pt x="55464" y="71303"/>
                          </a:cubicBezTo>
                          <a:cubicBezTo>
                            <a:pt x="56416" y="64763"/>
                            <a:pt x="56606" y="57651"/>
                            <a:pt x="56035" y="50285"/>
                          </a:cubicBezTo>
                          <a:cubicBezTo>
                            <a:pt x="53622" y="21265"/>
                            <a:pt x="39208" y="-1277"/>
                            <a:pt x="23840" y="56"/>
                          </a:cubicBezTo>
                          <a:cubicBezTo>
                            <a:pt x="8410" y="1326"/>
                            <a:pt x="-2067" y="25901"/>
                            <a:pt x="346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52" name="Freeform: Shape 3151">
                      <a:extLst>
                        <a:ext uri="{FF2B5EF4-FFF2-40B4-BE49-F238E27FC236}">
                          <a16:creationId xmlns:a16="http://schemas.microsoft.com/office/drawing/2014/main" id="{A4186391-7787-4F46-BFAB-9A31A06675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766" y="434250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077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0" name="Graphic 2">
                    <a:extLst>
                      <a:ext uri="{FF2B5EF4-FFF2-40B4-BE49-F238E27FC236}">
                        <a16:creationId xmlns:a16="http://schemas.microsoft.com/office/drawing/2014/main" id="{0268709A-C8A4-4201-9BC8-6B6675DAAA19}"/>
                      </a:ext>
                    </a:extLst>
                  </p:cNvPr>
                  <p:cNvGrpSpPr/>
                  <p:nvPr/>
                </p:nvGrpSpPr>
                <p:grpSpPr>
                  <a:xfrm>
                    <a:off x="1948500" y="453546"/>
                    <a:ext cx="219067" cy="229031"/>
                    <a:chOff x="1948500" y="453546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3149" name="Freeform: Shape 3148">
                      <a:extLst>
                        <a:ext uri="{FF2B5EF4-FFF2-40B4-BE49-F238E27FC236}">
                          <a16:creationId xmlns:a16="http://schemas.microsoft.com/office/drawing/2014/main" id="{08DE8810-F34D-4A99-AFAE-2A6107ED12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8500" y="453546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4 w 74419"/>
                        <a:gd name="connsiteY2" fmla="*/ 53184 h 75789"/>
                        <a:gd name="connsiteX3" fmla="*/ 36955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7" y="35086"/>
                            <a:pt x="74420" y="40738"/>
                          </a:cubicBezTo>
                          <a:cubicBezTo>
                            <a:pt x="65530" y="42897"/>
                            <a:pt x="57528" y="47024"/>
                            <a:pt x="50924" y="53184"/>
                          </a:cubicBezTo>
                          <a:cubicBezTo>
                            <a:pt x="44320" y="59343"/>
                            <a:pt x="39685" y="67027"/>
                            <a:pt x="36955" y="75790"/>
                          </a:cubicBezTo>
                          <a:cubicBezTo>
                            <a:pt x="31493" y="72107"/>
                            <a:pt x="26096" y="67535"/>
                            <a:pt x="21016" y="62074"/>
                          </a:cubicBezTo>
                          <a:cubicBezTo>
                            <a:pt x="1140" y="40801"/>
                            <a:pt x="-5908" y="15020"/>
                            <a:pt x="5395" y="4479"/>
                          </a:cubicBezTo>
                          <a:cubicBezTo>
                            <a:pt x="16634" y="-6062"/>
                            <a:pt x="41908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50" name="Freeform: Shape 3149">
                      <a:extLst>
                        <a:ext uri="{FF2B5EF4-FFF2-40B4-BE49-F238E27FC236}">
                          <a16:creationId xmlns:a16="http://schemas.microsoft.com/office/drawing/2014/main" id="{E5469422-CE76-4177-B004-778562953E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2324" y="492445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583" y="-5718"/>
                            <a:pt x="113747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1" name="Graphic 2">
                    <a:extLst>
                      <a:ext uri="{FF2B5EF4-FFF2-40B4-BE49-F238E27FC236}">
                        <a16:creationId xmlns:a16="http://schemas.microsoft.com/office/drawing/2014/main" id="{75D263B8-5399-4736-ADFC-EA30FE9BB706}"/>
                      </a:ext>
                    </a:extLst>
                  </p:cNvPr>
                  <p:cNvGrpSpPr/>
                  <p:nvPr/>
                </p:nvGrpSpPr>
                <p:grpSpPr>
                  <a:xfrm>
                    <a:off x="1392936" y="535537"/>
                    <a:ext cx="146932" cy="287497"/>
                    <a:chOff x="1392936" y="535537"/>
                    <a:chExt cx="146932" cy="287497"/>
                  </a:xfrm>
                  <a:solidFill>
                    <a:schemeClr val="accent1"/>
                  </a:solidFill>
                </p:grpSpPr>
                <p:sp>
                  <p:nvSpPr>
                    <p:cNvPr id="3147" name="Freeform: Shape 3146">
                      <a:extLst>
                        <a:ext uri="{FF2B5EF4-FFF2-40B4-BE49-F238E27FC236}">
                          <a16:creationId xmlns:a16="http://schemas.microsoft.com/office/drawing/2014/main" id="{6475366B-BDA6-4B10-B559-869FE5A3D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47" y="535537"/>
                      <a:ext cx="56046" cy="74951"/>
                    </a:xfrm>
                    <a:custGeom>
                      <a:avLst/>
                      <a:gdLst>
                        <a:gd name="connsiteX0" fmla="*/ 150 w 56046"/>
                        <a:gd name="connsiteY0" fmla="*/ 54187 h 74951"/>
                        <a:gd name="connsiteX1" fmla="*/ 3579 w 56046"/>
                        <a:gd name="connsiteY1" fmla="*/ 74952 h 74951"/>
                        <a:gd name="connsiteX2" fmla="*/ 28789 w 56046"/>
                        <a:gd name="connsiteY2" fmla="*/ 66633 h 74951"/>
                        <a:gd name="connsiteX3" fmla="*/ 54760 w 56046"/>
                        <a:gd name="connsiteY3" fmla="*/ 72221 h 74951"/>
                        <a:gd name="connsiteX4" fmla="*/ 55903 w 56046"/>
                        <a:gd name="connsiteY4" fmla="*/ 51203 h 74951"/>
                        <a:gd name="connsiteX5" fmla="*/ 25169 w 56046"/>
                        <a:gd name="connsiteY5" fmla="*/ 22 h 74951"/>
                        <a:gd name="connsiteX6" fmla="*/ 150 w 56046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6" h="74951">
                          <a:moveTo>
                            <a:pt x="150" y="54187"/>
                          </a:moveTo>
                          <a:cubicBezTo>
                            <a:pt x="531" y="61617"/>
                            <a:pt x="1738" y="68602"/>
                            <a:pt x="3579" y="74952"/>
                          </a:cubicBezTo>
                          <a:cubicBezTo>
                            <a:pt x="11326" y="69999"/>
                            <a:pt x="19772" y="67078"/>
                            <a:pt x="28789" y="66633"/>
                          </a:cubicBezTo>
                          <a:cubicBezTo>
                            <a:pt x="37806" y="66125"/>
                            <a:pt x="46569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6" y="22120"/>
                            <a:pt x="40536" y="-804"/>
                            <a:pt x="25169" y="22"/>
                          </a:cubicBezTo>
                          <a:cubicBezTo>
                            <a:pt x="9739" y="784"/>
                            <a:pt x="-1437" y="25041"/>
                            <a:pt x="150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48" name="Freeform: Shape 3147">
                      <a:extLst>
                        <a:ext uri="{FF2B5EF4-FFF2-40B4-BE49-F238E27FC236}">
                          <a16:creationId xmlns:a16="http://schemas.microsoft.com/office/drawing/2014/main" id="{B9AFB643-C40D-4571-AF05-1DBE2D7F2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2936" y="602045"/>
                      <a:ext cx="146932" cy="220989"/>
                    </a:xfrm>
                    <a:custGeom>
                      <a:avLst/>
                      <a:gdLst>
                        <a:gd name="connsiteX0" fmla="*/ 254 w 146932"/>
                        <a:gd name="connsiteY0" fmla="*/ 114489 h 220989"/>
                        <a:gd name="connsiteX1" fmla="*/ 79438 w 146932"/>
                        <a:gd name="connsiteY1" fmla="*/ 220915 h 220989"/>
                        <a:gd name="connsiteX2" fmla="*/ 146685 w 146932"/>
                        <a:gd name="connsiteY2" fmla="*/ 106551 h 220989"/>
                        <a:gd name="connsiteX3" fmla="*/ 93472 w 146932"/>
                        <a:gd name="connsiteY3" fmla="*/ 5650 h 220989"/>
                        <a:gd name="connsiteX4" fmla="*/ 67501 w 146932"/>
                        <a:gd name="connsiteY4" fmla="*/ 62 h 220989"/>
                        <a:gd name="connsiteX5" fmla="*/ 42291 w 146932"/>
                        <a:gd name="connsiteY5" fmla="*/ 8380 h 220989"/>
                        <a:gd name="connsiteX6" fmla="*/ 254 w 146932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32" h="220989">
                          <a:moveTo>
                            <a:pt x="254" y="114489"/>
                          </a:moveTo>
                          <a:cubicBezTo>
                            <a:pt x="3556" y="175449"/>
                            <a:pt x="39052" y="223137"/>
                            <a:pt x="79438" y="220915"/>
                          </a:cubicBezTo>
                          <a:cubicBezTo>
                            <a:pt x="119888" y="218756"/>
                            <a:pt x="149987" y="167511"/>
                            <a:pt x="146685" y="106551"/>
                          </a:cubicBezTo>
                          <a:cubicBezTo>
                            <a:pt x="144145" y="59180"/>
                            <a:pt x="122110" y="19810"/>
                            <a:pt x="93472" y="5650"/>
                          </a:cubicBezTo>
                          <a:cubicBezTo>
                            <a:pt x="85280" y="1586"/>
                            <a:pt x="76517" y="-383"/>
                            <a:pt x="67501" y="62"/>
                          </a:cubicBezTo>
                          <a:cubicBezTo>
                            <a:pt x="58484" y="570"/>
                            <a:pt x="49974" y="3491"/>
                            <a:pt x="42291" y="8380"/>
                          </a:cubicBezTo>
                          <a:cubicBezTo>
                            <a:pt x="15303" y="25589"/>
                            <a:pt x="-2349" y="67054"/>
                            <a:pt x="254" y="114489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2" name="Graphic 2">
                    <a:extLst>
                      <a:ext uri="{FF2B5EF4-FFF2-40B4-BE49-F238E27FC236}">
                        <a16:creationId xmlns:a16="http://schemas.microsoft.com/office/drawing/2014/main" id="{A3344AE1-3B2F-4E53-B92E-4DFC0B3B914A}"/>
                      </a:ext>
                    </a:extLst>
                  </p:cNvPr>
                  <p:cNvGrpSpPr/>
                  <p:nvPr/>
                </p:nvGrpSpPr>
                <p:grpSpPr>
                  <a:xfrm>
                    <a:off x="1069000" y="566830"/>
                    <a:ext cx="153721" cy="279078"/>
                    <a:chOff x="1069000" y="566830"/>
                    <a:chExt cx="153721" cy="279078"/>
                  </a:xfrm>
                  <a:solidFill>
                    <a:schemeClr val="accent1"/>
                  </a:solidFill>
                </p:grpSpPr>
                <p:sp>
                  <p:nvSpPr>
                    <p:cNvPr id="3145" name="Freeform: Shape 3144">
                      <a:extLst>
                        <a:ext uri="{FF2B5EF4-FFF2-40B4-BE49-F238E27FC236}">
                          <a16:creationId xmlns:a16="http://schemas.microsoft.com/office/drawing/2014/main" id="{05774E4B-00C1-40DF-AFF9-95274BC27F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9858" y="566830"/>
                      <a:ext cx="61000" cy="78456"/>
                    </a:xfrm>
                    <a:custGeom>
                      <a:avLst/>
                      <a:gdLst>
                        <a:gd name="connsiteX0" fmla="*/ 3619 w 61000"/>
                        <a:gd name="connsiteY0" fmla="*/ 43532 h 78456"/>
                        <a:gd name="connsiteX1" fmla="*/ 0 w 61000"/>
                        <a:gd name="connsiteY1" fmla="*/ 64232 h 78456"/>
                        <a:gd name="connsiteX2" fmla="*/ 26543 w 61000"/>
                        <a:gd name="connsiteY2" fmla="*/ 64677 h 78456"/>
                        <a:gd name="connsiteX3" fmla="*/ 49276 w 61000"/>
                        <a:gd name="connsiteY3" fmla="*/ 78457 h 78456"/>
                        <a:gd name="connsiteX4" fmla="*/ 57277 w 61000"/>
                        <a:gd name="connsiteY4" fmla="*/ 59025 h 78456"/>
                        <a:gd name="connsiteX5" fmla="*/ 45021 w 61000"/>
                        <a:gd name="connsiteY5" fmla="*/ 605 h 78456"/>
                        <a:gd name="connsiteX6" fmla="*/ 3619 w 61000"/>
                        <a:gd name="connsiteY6" fmla="*/ 43532 h 78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456">
                          <a:moveTo>
                            <a:pt x="3619" y="43532"/>
                          </a:moveTo>
                          <a:cubicBezTo>
                            <a:pt x="1588" y="50643"/>
                            <a:pt x="381" y="57692"/>
                            <a:pt x="0" y="64232"/>
                          </a:cubicBezTo>
                          <a:cubicBezTo>
                            <a:pt x="8890" y="62137"/>
                            <a:pt x="17907" y="62137"/>
                            <a:pt x="26543" y="64677"/>
                          </a:cubicBezTo>
                          <a:cubicBezTo>
                            <a:pt x="35243" y="67153"/>
                            <a:pt x="42863" y="71916"/>
                            <a:pt x="49276" y="78457"/>
                          </a:cubicBezTo>
                          <a:cubicBezTo>
                            <a:pt x="52451" y="72678"/>
                            <a:pt x="55182" y="66137"/>
                            <a:pt x="57277" y="59025"/>
                          </a:cubicBezTo>
                          <a:cubicBezTo>
                            <a:pt x="65341" y="31022"/>
                            <a:pt x="59880" y="4860"/>
                            <a:pt x="45021" y="605"/>
                          </a:cubicBezTo>
                          <a:cubicBezTo>
                            <a:pt x="30226" y="-3713"/>
                            <a:pt x="11684" y="15528"/>
                            <a:pt x="3619" y="4353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46" name="Freeform: Shape 3145">
                      <a:extLst>
                        <a:ext uri="{FF2B5EF4-FFF2-40B4-BE49-F238E27FC236}">
                          <a16:creationId xmlns:a16="http://schemas.microsoft.com/office/drawing/2014/main" id="{460E0E39-F100-4DDC-953E-CF87DF6641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000" y="629501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3" name="Graphic 2">
                    <a:extLst>
                      <a:ext uri="{FF2B5EF4-FFF2-40B4-BE49-F238E27FC236}">
                        <a16:creationId xmlns:a16="http://schemas.microsoft.com/office/drawing/2014/main" id="{9EBD4EDC-AEB2-4E43-B846-CA36B80555A9}"/>
                      </a:ext>
                    </a:extLst>
                  </p:cNvPr>
                  <p:cNvGrpSpPr/>
                  <p:nvPr/>
                </p:nvGrpSpPr>
                <p:grpSpPr>
                  <a:xfrm>
                    <a:off x="781763" y="582762"/>
                    <a:ext cx="159635" cy="271305"/>
                    <a:chOff x="781763" y="582762"/>
                    <a:chExt cx="159635" cy="271305"/>
                  </a:xfrm>
                  <a:solidFill>
                    <a:schemeClr val="accent1"/>
                  </a:solidFill>
                </p:grpSpPr>
                <p:sp>
                  <p:nvSpPr>
                    <p:cNvPr id="3143" name="Freeform: Shape 3142">
                      <a:extLst>
                        <a:ext uri="{FF2B5EF4-FFF2-40B4-BE49-F238E27FC236}">
                          <a16:creationId xmlns:a16="http://schemas.microsoft.com/office/drawing/2014/main" id="{BC13FCDE-D36B-4269-978D-68E07188CF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763" y="582762"/>
                      <a:ext cx="64310" cy="79034"/>
                    </a:xfrm>
                    <a:custGeom>
                      <a:avLst/>
                      <a:gdLst>
                        <a:gd name="connsiteX0" fmla="*/ 58532 w 64310"/>
                        <a:gd name="connsiteY0" fmla="*/ 39411 h 79034"/>
                        <a:gd name="connsiteX1" fmla="*/ 64311 w 64310"/>
                        <a:gd name="connsiteY1" fmla="*/ 59604 h 79034"/>
                        <a:gd name="connsiteX2" fmla="*/ 37958 w 64310"/>
                        <a:gd name="connsiteY2" fmla="*/ 62906 h 79034"/>
                        <a:gd name="connsiteX3" fmla="*/ 16876 w 64310"/>
                        <a:gd name="connsiteY3" fmla="*/ 79035 h 79034"/>
                        <a:gd name="connsiteX4" fmla="*/ 6843 w 64310"/>
                        <a:gd name="connsiteY4" fmla="*/ 60556 h 79034"/>
                        <a:gd name="connsiteX5" fmla="*/ 12685 w 64310"/>
                        <a:gd name="connsiteY5" fmla="*/ 1120 h 79034"/>
                        <a:gd name="connsiteX6" fmla="*/ 58532 w 64310"/>
                        <a:gd name="connsiteY6" fmla="*/ 39411 h 79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10" h="79034">
                          <a:moveTo>
                            <a:pt x="58532" y="39411"/>
                          </a:moveTo>
                          <a:cubicBezTo>
                            <a:pt x="61326" y="46269"/>
                            <a:pt x="63294" y="53127"/>
                            <a:pt x="64311" y="59604"/>
                          </a:cubicBezTo>
                          <a:cubicBezTo>
                            <a:pt x="55230" y="58461"/>
                            <a:pt x="46276" y="59477"/>
                            <a:pt x="37958" y="62906"/>
                          </a:cubicBezTo>
                          <a:cubicBezTo>
                            <a:pt x="29576" y="66335"/>
                            <a:pt x="22528" y="71859"/>
                            <a:pt x="16876" y="79035"/>
                          </a:cubicBezTo>
                          <a:cubicBezTo>
                            <a:pt x="13066" y="73637"/>
                            <a:pt x="9637" y="67414"/>
                            <a:pt x="6843" y="60556"/>
                          </a:cubicBezTo>
                          <a:cubicBezTo>
                            <a:pt x="-4206" y="33569"/>
                            <a:pt x="-1603" y="7026"/>
                            <a:pt x="12685" y="1120"/>
                          </a:cubicBezTo>
                          <a:cubicBezTo>
                            <a:pt x="26972" y="-4658"/>
                            <a:pt x="47483" y="12487"/>
                            <a:pt x="58532" y="3941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44" name="Freeform: Shape 3143">
                      <a:extLst>
                        <a:ext uri="{FF2B5EF4-FFF2-40B4-BE49-F238E27FC236}">
                          <a16:creationId xmlns:a16="http://schemas.microsoft.com/office/drawing/2014/main" id="{586E2C94-DEAF-4608-B1CA-B36B4E270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849" y="641916"/>
                      <a:ext cx="159549" cy="212150"/>
                    </a:xfrm>
                    <a:custGeom>
                      <a:avLst/>
                      <a:gdLst>
                        <a:gd name="connsiteX0" fmla="*/ 147664 w 159549"/>
                        <a:gd name="connsiteY0" fmla="*/ 78300 h 212150"/>
                        <a:gd name="connsiteX1" fmla="*/ 121692 w 159549"/>
                        <a:gd name="connsiteY1" fmla="*/ 208412 h 212150"/>
                        <a:gd name="connsiteX2" fmla="*/ 11901 w 159549"/>
                        <a:gd name="connsiteY2" fmla="*/ 133863 h 212150"/>
                        <a:gd name="connsiteX3" fmla="*/ 16790 w 159549"/>
                        <a:gd name="connsiteY3" fmla="*/ 19880 h 212150"/>
                        <a:gd name="connsiteX4" fmla="*/ 37872 w 159549"/>
                        <a:gd name="connsiteY4" fmla="*/ 3751 h 212150"/>
                        <a:gd name="connsiteX5" fmla="*/ 64225 w 159549"/>
                        <a:gd name="connsiteY5" fmla="*/ 449 h 212150"/>
                        <a:gd name="connsiteX6" fmla="*/ 147664 w 159549"/>
                        <a:gd name="connsiteY6" fmla="*/ 78300 h 212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9549" h="212150">
                          <a:moveTo>
                            <a:pt x="147664" y="78300"/>
                          </a:moveTo>
                          <a:cubicBezTo>
                            <a:pt x="170778" y="134815"/>
                            <a:pt x="159157" y="193108"/>
                            <a:pt x="121692" y="208412"/>
                          </a:cubicBezTo>
                          <a:cubicBezTo>
                            <a:pt x="84227" y="223779"/>
                            <a:pt x="35078" y="190378"/>
                            <a:pt x="11901" y="133863"/>
                          </a:cubicBezTo>
                          <a:cubicBezTo>
                            <a:pt x="-6070" y="89921"/>
                            <a:pt x="-3085" y="44963"/>
                            <a:pt x="16790" y="19880"/>
                          </a:cubicBezTo>
                          <a:cubicBezTo>
                            <a:pt x="22442" y="12705"/>
                            <a:pt x="29554" y="7117"/>
                            <a:pt x="37872" y="3751"/>
                          </a:cubicBezTo>
                          <a:cubicBezTo>
                            <a:pt x="46254" y="322"/>
                            <a:pt x="55144" y="-694"/>
                            <a:pt x="64225" y="449"/>
                          </a:cubicBezTo>
                          <a:cubicBezTo>
                            <a:pt x="95975" y="4450"/>
                            <a:pt x="129693" y="34422"/>
                            <a:pt x="147664" y="78300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4" name="Graphic 2">
                    <a:extLst>
                      <a:ext uri="{FF2B5EF4-FFF2-40B4-BE49-F238E27FC236}">
                        <a16:creationId xmlns:a16="http://schemas.microsoft.com/office/drawing/2014/main" id="{D830DC4B-0CC7-4503-846C-78A68C3504AB}"/>
                      </a:ext>
                    </a:extLst>
                  </p:cNvPr>
                  <p:cNvGrpSpPr/>
                  <p:nvPr/>
                </p:nvGrpSpPr>
                <p:grpSpPr>
                  <a:xfrm>
                    <a:off x="521663" y="584241"/>
                    <a:ext cx="146921" cy="287497"/>
                    <a:chOff x="521663" y="584241"/>
                    <a:chExt cx="146921" cy="287497"/>
                  </a:xfrm>
                  <a:solidFill>
                    <a:schemeClr val="accent1"/>
                  </a:solidFill>
                </p:grpSpPr>
                <p:sp>
                  <p:nvSpPr>
                    <p:cNvPr id="3141" name="Freeform: Shape 3140">
                      <a:extLst>
                        <a:ext uri="{FF2B5EF4-FFF2-40B4-BE49-F238E27FC236}">
                          <a16:creationId xmlns:a16="http://schemas.microsoft.com/office/drawing/2014/main" id="{ACE35851-6F3B-419E-822A-DE92CD996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0364" y="584241"/>
                      <a:ext cx="56045" cy="74951"/>
                    </a:xfrm>
                    <a:custGeom>
                      <a:avLst/>
                      <a:gdLst>
                        <a:gd name="connsiteX0" fmla="*/ 149 w 56045"/>
                        <a:gd name="connsiteY0" fmla="*/ 54187 h 74951"/>
                        <a:gd name="connsiteX1" fmla="*/ 3578 w 56045"/>
                        <a:gd name="connsiteY1" fmla="*/ 74952 h 74951"/>
                        <a:gd name="connsiteX2" fmla="*/ 28788 w 56045"/>
                        <a:gd name="connsiteY2" fmla="*/ 66633 h 74951"/>
                        <a:gd name="connsiteX3" fmla="*/ 54760 w 56045"/>
                        <a:gd name="connsiteY3" fmla="*/ 72221 h 74951"/>
                        <a:gd name="connsiteX4" fmla="*/ 55903 w 56045"/>
                        <a:gd name="connsiteY4" fmla="*/ 51203 h 74951"/>
                        <a:gd name="connsiteX5" fmla="*/ 25168 w 56045"/>
                        <a:gd name="connsiteY5" fmla="*/ 22 h 74951"/>
                        <a:gd name="connsiteX6" fmla="*/ 149 w 56045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5" h="74951">
                          <a:moveTo>
                            <a:pt x="149" y="54187"/>
                          </a:moveTo>
                          <a:cubicBezTo>
                            <a:pt x="531" y="61617"/>
                            <a:pt x="1737" y="68602"/>
                            <a:pt x="3578" y="74952"/>
                          </a:cubicBezTo>
                          <a:cubicBezTo>
                            <a:pt x="11325" y="69999"/>
                            <a:pt x="19771" y="67078"/>
                            <a:pt x="28788" y="66633"/>
                          </a:cubicBezTo>
                          <a:cubicBezTo>
                            <a:pt x="37805" y="66125"/>
                            <a:pt x="46568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5" y="22120"/>
                            <a:pt x="40535" y="-804"/>
                            <a:pt x="25168" y="22"/>
                          </a:cubicBezTo>
                          <a:cubicBezTo>
                            <a:pt x="9802" y="847"/>
                            <a:pt x="-1438" y="25104"/>
                            <a:pt x="149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42" name="Freeform: Shape 3141">
                      <a:extLst>
                        <a:ext uri="{FF2B5EF4-FFF2-40B4-BE49-F238E27FC236}">
                          <a16:creationId xmlns:a16="http://schemas.microsoft.com/office/drawing/2014/main" id="{65128CBC-8DDC-4E7C-AA74-708A29BC51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663" y="650749"/>
                      <a:ext cx="146921" cy="220989"/>
                    </a:xfrm>
                    <a:custGeom>
                      <a:avLst/>
                      <a:gdLst>
                        <a:gd name="connsiteX0" fmla="*/ 243 w 146921"/>
                        <a:gd name="connsiteY0" fmla="*/ 114489 h 220989"/>
                        <a:gd name="connsiteX1" fmla="*/ 79428 w 146921"/>
                        <a:gd name="connsiteY1" fmla="*/ 220915 h 220989"/>
                        <a:gd name="connsiteX2" fmla="*/ 146674 w 146921"/>
                        <a:gd name="connsiteY2" fmla="*/ 106551 h 220989"/>
                        <a:gd name="connsiteX3" fmla="*/ 93461 w 146921"/>
                        <a:gd name="connsiteY3" fmla="*/ 5650 h 220989"/>
                        <a:gd name="connsiteX4" fmla="*/ 67490 w 146921"/>
                        <a:gd name="connsiteY4" fmla="*/ 62 h 220989"/>
                        <a:gd name="connsiteX5" fmla="*/ 42280 w 146921"/>
                        <a:gd name="connsiteY5" fmla="*/ 8380 h 220989"/>
                        <a:gd name="connsiteX6" fmla="*/ 243 w 146921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21" h="220989">
                          <a:moveTo>
                            <a:pt x="243" y="114489"/>
                          </a:moveTo>
                          <a:cubicBezTo>
                            <a:pt x="3545" y="175449"/>
                            <a:pt x="39042" y="223137"/>
                            <a:pt x="79428" y="220915"/>
                          </a:cubicBezTo>
                          <a:cubicBezTo>
                            <a:pt x="119877" y="218756"/>
                            <a:pt x="149976" y="167511"/>
                            <a:pt x="146674" y="106551"/>
                          </a:cubicBezTo>
                          <a:cubicBezTo>
                            <a:pt x="144134" y="59180"/>
                            <a:pt x="122100" y="19810"/>
                            <a:pt x="93461" y="5650"/>
                          </a:cubicBezTo>
                          <a:cubicBezTo>
                            <a:pt x="85270" y="1586"/>
                            <a:pt x="76507" y="-383"/>
                            <a:pt x="67490" y="62"/>
                          </a:cubicBezTo>
                          <a:cubicBezTo>
                            <a:pt x="58473" y="570"/>
                            <a:pt x="49964" y="3491"/>
                            <a:pt x="42280" y="8380"/>
                          </a:cubicBezTo>
                          <a:cubicBezTo>
                            <a:pt x="15293" y="25589"/>
                            <a:pt x="-2297" y="67054"/>
                            <a:pt x="243" y="114489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5" name="Graphic 2">
                    <a:extLst>
                      <a:ext uri="{FF2B5EF4-FFF2-40B4-BE49-F238E27FC236}">
                        <a16:creationId xmlns:a16="http://schemas.microsoft.com/office/drawing/2014/main" id="{85A92E1B-C674-4164-B3AD-3339AB1673A5}"/>
                      </a:ext>
                    </a:extLst>
                  </p:cNvPr>
                  <p:cNvGrpSpPr/>
                  <p:nvPr/>
                </p:nvGrpSpPr>
                <p:grpSpPr>
                  <a:xfrm>
                    <a:off x="221148" y="581388"/>
                    <a:ext cx="153721" cy="279125"/>
                    <a:chOff x="221148" y="581388"/>
                    <a:chExt cx="153721" cy="279125"/>
                  </a:xfrm>
                  <a:solidFill>
                    <a:schemeClr val="accent1"/>
                  </a:solidFill>
                </p:grpSpPr>
                <p:sp>
                  <p:nvSpPr>
                    <p:cNvPr id="3139" name="Freeform: Shape 3138">
                      <a:extLst>
                        <a:ext uri="{FF2B5EF4-FFF2-40B4-BE49-F238E27FC236}">
                          <a16:creationId xmlns:a16="http://schemas.microsoft.com/office/drawing/2014/main" id="{A6D18F9A-C7A8-413B-8CDA-E413A39BFA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06" y="581388"/>
                      <a:ext cx="61000" cy="78503"/>
                    </a:xfrm>
                    <a:custGeom>
                      <a:avLst/>
                      <a:gdLst>
                        <a:gd name="connsiteX0" fmla="*/ 3619 w 61000"/>
                        <a:gd name="connsiteY0" fmla="*/ 43579 h 78503"/>
                        <a:gd name="connsiteX1" fmla="*/ 0 w 61000"/>
                        <a:gd name="connsiteY1" fmla="*/ 64280 h 78503"/>
                        <a:gd name="connsiteX2" fmla="*/ 26543 w 61000"/>
                        <a:gd name="connsiteY2" fmla="*/ 64724 h 78503"/>
                        <a:gd name="connsiteX3" fmla="*/ 49276 w 61000"/>
                        <a:gd name="connsiteY3" fmla="*/ 78504 h 78503"/>
                        <a:gd name="connsiteX4" fmla="*/ 57277 w 61000"/>
                        <a:gd name="connsiteY4" fmla="*/ 59009 h 78503"/>
                        <a:gd name="connsiteX5" fmla="*/ 45022 w 61000"/>
                        <a:gd name="connsiteY5" fmla="*/ 589 h 78503"/>
                        <a:gd name="connsiteX6" fmla="*/ 3619 w 61000"/>
                        <a:gd name="connsiteY6" fmla="*/ 43579 h 78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503">
                          <a:moveTo>
                            <a:pt x="3619" y="43579"/>
                          </a:moveTo>
                          <a:cubicBezTo>
                            <a:pt x="1588" y="50691"/>
                            <a:pt x="381" y="57739"/>
                            <a:pt x="0" y="64280"/>
                          </a:cubicBezTo>
                          <a:cubicBezTo>
                            <a:pt x="8890" y="62184"/>
                            <a:pt x="17907" y="62184"/>
                            <a:pt x="26543" y="64724"/>
                          </a:cubicBezTo>
                          <a:cubicBezTo>
                            <a:pt x="35242" y="67201"/>
                            <a:pt x="42863" y="71963"/>
                            <a:pt x="49276" y="78504"/>
                          </a:cubicBezTo>
                          <a:cubicBezTo>
                            <a:pt x="52451" y="72725"/>
                            <a:pt x="55181" y="66185"/>
                            <a:pt x="57277" y="59009"/>
                          </a:cubicBezTo>
                          <a:cubicBezTo>
                            <a:pt x="65341" y="31006"/>
                            <a:pt x="59881" y="4844"/>
                            <a:pt x="45022" y="589"/>
                          </a:cubicBezTo>
                          <a:cubicBezTo>
                            <a:pt x="30226" y="-3665"/>
                            <a:pt x="11684" y="15575"/>
                            <a:pt x="3619" y="4357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40" name="Freeform: Shape 3139">
                      <a:extLst>
                        <a:ext uri="{FF2B5EF4-FFF2-40B4-BE49-F238E27FC236}">
                          <a16:creationId xmlns:a16="http://schemas.microsoft.com/office/drawing/2014/main" id="{41B0316A-79B8-4E80-A121-DAAD61148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48" y="644106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36" name="Graphic 2">
                    <a:extLst>
                      <a:ext uri="{FF2B5EF4-FFF2-40B4-BE49-F238E27FC236}">
                        <a16:creationId xmlns:a16="http://schemas.microsoft.com/office/drawing/2014/main" id="{192C672F-BDC2-4C70-A58A-0021A3473526}"/>
                      </a:ext>
                    </a:extLst>
                  </p:cNvPr>
                  <p:cNvGrpSpPr/>
                  <p:nvPr/>
                </p:nvGrpSpPr>
                <p:grpSpPr>
                  <a:xfrm>
                    <a:off x="2095" y="555413"/>
                    <a:ext cx="146315" cy="271277"/>
                    <a:chOff x="2095" y="555413"/>
                    <a:chExt cx="146315" cy="271277"/>
                  </a:xfrm>
                  <a:solidFill>
                    <a:schemeClr val="accent1"/>
                  </a:solidFill>
                </p:grpSpPr>
                <p:sp>
                  <p:nvSpPr>
                    <p:cNvPr id="3137" name="Freeform: Shape 3136">
                      <a:extLst>
                        <a:ext uri="{FF2B5EF4-FFF2-40B4-BE49-F238E27FC236}">
                          <a16:creationId xmlns:a16="http://schemas.microsoft.com/office/drawing/2014/main" id="{3EA80F95-FBC2-45DB-A89E-0CFCD6D73B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555413"/>
                      <a:ext cx="51053" cy="79014"/>
                    </a:xfrm>
                    <a:custGeom>
                      <a:avLst/>
                      <a:gdLst>
                        <a:gd name="connsiteX0" fmla="*/ 0 w 51053"/>
                        <a:gd name="connsiteY0" fmla="*/ 910 h 79014"/>
                        <a:gd name="connsiteX1" fmla="*/ 0 w 51053"/>
                        <a:gd name="connsiteY1" fmla="*/ 73554 h 79014"/>
                        <a:gd name="connsiteX2" fmla="*/ 3556 w 51053"/>
                        <a:gd name="connsiteY2" fmla="*/ 79015 h 79014"/>
                        <a:gd name="connsiteX3" fmla="*/ 24701 w 51053"/>
                        <a:gd name="connsiteY3" fmla="*/ 62886 h 79014"/>
                        <a:gd name="connsiteX4" fmla="*/ 51054 w 51053"/>
                        <a:gd name="connsiteY4" fmla="*/ 59647 h 79014"/>
                        <a:gd name="connsiteX5" fmla="*/ 45276 w 51053"/>
                        <a:gd name="connsiteY5" fmla="*/ 39391 h 79014"/>
                        <a:gd name="connsiteX6" fmla="*/ 32512 w 51053"/>
                        <a:gd name="connsiteY6" fmla="*/ 17293 h 79014"/>
                        <a:gd name="connsiteX7" fmla="*/ 0 w 51053"/>
                        <a:gd name="connsiteY7" fmla="*/ 910 h 79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053" h="79014">
                          <a:moveTo>
                            <a:pt x="0" y="910"/>
                          </a:moveTo>
                          <a:lnTo>
                            <a:pt x="0" y="73554"/>
                          </a:lnTo>
                          <a:cubicBezTo>
                            <a:pt x="1143" y="75459"/>
                            <a:pt x="2286" y="77300"/>
                            <a:pt x="3556" y="79015"/>
                          </a:cubicBezTo>
                          <a:cubicBezTo>
                            <a:pt x="9271" y="71839"/>
                            <a:pt x="16320" y="66315"/>
                            <a:pt x="24701" y="62886"/>
                          </a:cubicBezTo>
                          <a:cubicBezTo>
                            <a:pt x="33084" y="59457"/>
                            <a:pt x="41974" y="58441"/>
                            <a:pt x="51054" y="59647"/>
                          </a:cubicBezTo>
                          <a:cubicBezTo>
                            <a:pt x="49975" y="53170"/>
                            <a:pt x="48070" y="46312"/>
                            <a:pt x="45276" y="39391"/>
                          </a:cubicBezTo>
                          <a:cubicBezTo>
                            <a:pt x="41783" y="30945"/>
                            <a:pt x="37402" y="23452"/>
                            <a:pt x="32512" y="17293"/>
                          </a:cubicBezTo>
                          <a:cubicBezTo>
                            <a:pt x="22098" y="4212"/>
                            <a:pt x="9652" y="-2583"/>
                            <a:pt x="0" y="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38" name="Freeform: Shape 3137">
                      <a:extLst>
                        <a:ext uri="{FF2B5EF4-FFF2-40B4-BE49-F238E27FC236}">
                          <a16:creationId xmlns:a16="http://schemas.microsoft.com/office/drawing/2014/main" id="{CAA21C4E-580A-45DD-A07D-0F3460B0C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614547"/>
                      <a:ext cx="146315" cy="212143"/>
                    </a:xfrm>
                    <a:custGeom>
                      <a:avLst/>
                      <a:gdLst>
                        <a:gd name="connsiteX0" fmla="*/ 0 w 146315"/>
                        <a:gd name="connsiteY0" fmla="*/ 24834 h 212143"/>
                        <a:gd name="connsiteX1" fmla="*/ 0 w 146315"/>
                        <a:gd name="connsiteY1" fmla="*/ 136975 h 212143"/>
                        <a:gd name="connsiteX2" fmla="*/ 108458 w 146315"/>
                        <a:gd name="connsiteY2" fmla="*/ 208413 h 212143"/>
                        <a:gd name="connsiteX3" fmla="*/ 134430 w 146315"/>
                        <a:gd name="connsiteY3" fmla="*/ 78301 h 212143"/>
                        <a:gd name="connsiteX4" fmla="*/ 50990 w 146315"/>
                        <a:gd name="connsiteY4" fmla="*/ 450 h 212143"/>
                        <a:gd name="connsiteX5" fmla="*/ 24638 w 146315"/>
                        <a:gd name="connsiteY5" fmla="*/ 3689 h 212143"/>
                        <a:gd name="connsiteX6" fmla="*/ 3493 w 146315"/>
                        <a:gd name="connsiteY6" fmla="*/ 19818 h 212143"/>
                        <a:gd name="connsiteX7" fmla="*/ 0 w 146315"/>
                        <a:gd name="connsiteY7" fmla="*/ 24834 h 21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6315" h="212143">
                          <a:moveTo>
                            <a:pt x="0" y="24834"/>
                          </a:moveTo>
                          <a:lnTo>
                            <a:pt x="0" y="136975"/>
                          </a:lnTo>
                          <a:cubicBezTo>
                            <a:pt x="23622" y="191649"/>
                            <a:pt x="71692" y="223462"/>
                            <a:pt x="108458" y="208413"/>
                          </a:cubicBezTo>
                          <a:cubicBezTo>
                            <a:pt x="145923" y="193046"/>
                            <a:pt x="157544" y="134816"/>
                            <a:pt x="134430" y="78301"/>
                          </a:cubicBezTo>
                          <a:cubicBezTo>
                            <a:pt x="116459" y="34359"/>
                            <a:pt x="82741" y="4387"/>
                            <a:pt x="50990" y="450"/>
                          </a:cubicBezTo>
                          <a:cubicBezTo>
                            <a:pt x="41910" y="-693"/>
                            <a:pt x="32957" y="323"/>
                            <a:pt x="24638" y="3689"/>
                          </a:cubicBezTo>
                          <a:cubicBezTo>
                            <a:pt x="16320" y="7118"/>
                            <a:pt x="9208" y="12706"/>
                            <a:pt x="3493" y="19818"/>
                          </a:cubicBezTo>
                          <a:cubicBezTo>
                            <a:pt x="2286" y="21469"/>
                            <a:pt x="1079" y="23120"/>
                            <a:pt x="0" y="24834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3033" name="Graphic 2">
              <a:extLst>
                <a:ext uri="{FF2B5EF4-FFF2-40B4-BE49-F238E27FC236}">
                  <a16:creationId xmlns:a16="http://schemas.microsoft.com/office/drawing/2014/main" id="{2F2FBB97-FACA-4EC5-8420-2EAF6E33D273}"/>
                </a:ext>
              </a:extLst>
            </p:cNvPr>
            <p:cNvGrpSpPr/>
            <p:nvPr/>
          </p:nvGrpSpPr>
          <p:grpSpPr>
            <a:xfrm>
              <a:off x="2031" y="11874"/>
              <a:ext cx="6038171" cy="1438212"/>
              <a:chOff x="2031" y="11874"/>
              <a:chExt cx="6038171" cy="1438212"/>
            </a:xfrm>
            <a:solidFill>
              <a:schemeClr val="accent1"/>
            </a:solidFill>
          </p:grpSpPr>
          <p:sp>
            <p:nvSpPr>
              <p:cNvPr id="3074" name="Freeform: Shape 3073">
                <a:extLst>
                  <a:ext uri="{FF2B5EF4-FFF2-40B4-BE49-F238E27FC236}">
                    <a16:creationId xmlns:a16="http://schemas.microsoft.com/office/drawing/2014/main" id="{5BF3867E-BB4C-4CA7-807D-5ABD2AF9D524}"/>
                  </a:ext>
                </a:extLst>
              </p:cNvPr>
              <p:cNvSpPr/>
              <p:nvPr/>
            </p:nvSpPr>
            <p:spPr>
              <a:xfrm>
                <a:off x="2031" y="11874"/>
                <a:ext cx="5571045" cy="1054464"/>
              </a:xfrm>
              <a:custGeom>
                <a:avLst/>
                <a:gdLst>
                  <a:gd name="connsiteX0" fmla="*/ 1524 w 5571045"/>
                  <a:gd name="connsiteY0" fmla="*/ 742950 h 1054464"/>
                  <a:gd name="connsiteX1" fmla="*/ 0 w 5571045"/>
                  <a:gd name="connsiteY1" fmla="*/ 742442 h 1054464"/>
                  <a:gd name="connsiteX2" fmla="*/ 0 w 5571045"/>
                  <a:gd name="connsiteY2" fmla="*/ 767461 h 1054464"/>
                  <a:gd name="connsiteX3" fmla="*/ 20320 w 5571045"/>
                  <a:gd name="connsiteY3" fmla="*/ 774129 h 1054464"/>
                  <a:gd name="connsiteX4" fmla="*/ 96647 w 5571045"/>
                  <a:gd name="connsiteY4" fmla="*/ 798449 h 1054464"/>
                  <a:gd name="connsiteX5" fmla="*/ 96647 w 5571045"/>
                  <a:gd name="connsiteY5" fmla="*/ 798449 h 1054464"/>
                  <a:gd name="connsiteX6" fmla="*/ 118745 w 5571045"/>
                  <a:gd name="connsiteY6" fmla="*/ 805307 h 1054464"/>
                  <a:gd name="connsiteX7" fmla="*/ 155956 w 5571045"/>
                  <a:gd name="connsiteY7" fmla="*/ 816547 h 1054464"/>
                  <a:gd name="connsiteX8" fmla="*/ 185801 w 5571045"/>
                  <a:gd name="connsiteY8" fmla="*/ 825373 h 1054464"/>
                  <a:gd name="connsiteX9" fmla="*/ 502920 w 5571045"/>
                  <a:gd name="connsiteY9" fmla="*/ 907669 h 1054464"/>
                  <a:gd name="connsiteX10" fmla="*/ 555117 w 5571045"/>
                  <a:gd name="connsiteY10" fmla="*/ 919353 h 1054464"/>
                  <a:gd name="connsiteX11" fmla="*/ 645160 w 5571045"/>
                  <a:gd name="connsiteY11" fmla="*/ 938276 h 1054464"/>
                  <a:gd name="connsiteX12" fmla="*/ 867473 w 5571045"/>
                  <a:gd name="connsiteY12" fmla="*/ 977773 h 1054464"/>
                  <a:gd name="connsiteX13" fmla="*/ 916242 w 5571045"/>
                  <a:gd name="connsiteY13" fmla="*/ 985457 h 1054464"/>
                  <a:gd name="connsiteX14" fmla="*/ 1337120 w 5571045"/>
                  <a:gd name="connsiteY14" fmla="*/ 1035114 h 1054464"/>
                  <a:gd name="connsiteX15" fmla="*/ 1384491 w 5571045"/>
                  <a:gd name="connsiteY15" fmla="*/ 1038733 h 1054464"/>
                  <a:gd name="connsiteX16" fmla="*/ 1550734 w 5571045"/>
                  <a:gd name="connsiteY16" fmla="*/ 1048385 h 1054464"/>
                  <a:gd name="connsiteX17" fmla="*/ 1694688 w 5571045"/>
                  <a:gd name="connsiteY17" fmla="*/ 1053084 h 1054464"/>
                  <a:gd name="connsiteX18" fmla="*/ 1758442 w 5571045"/>
                  <a:gd name="connsiteY18" fmla="*/ 1054100 h 1054464"/>
                  <a:gd name="connsiteX19" fmla="*/ 2269935 w 5571045"/>
                  <a:gd name="connsiteY19" fmla="*/ 1038797 h 1054464"/>
                  <a:gd name="connsiteX20" fmla="*/ 2269935 w 5571045"/>
                  <a:gd name="connsiteY20" fmla="*/ 1038797 h 1054464"/>
                  <a:gd name="connsiteX21" fmla="*/ 2312861 w 5571045"/>
                  <a:gd name="connsiteY21" fmla="*/ 1035622 h 1054464"/>
                  <a:gd name="connsiteX22" fmla="*/ 2623947 w 5571045"/>
                  <a:gd name="connsiteY22" fmla="*/ 1004379 h 1054464"/>
                  <a:gd name="connsiteX23" fmla="*/ 2624011 w 5571045"/>
                  <a:gd name="connsiteY23" fmla="*/ 1004379 h 1054464"/>
                  <a:gd name="connsiteX24" fmla="*/ 2662746 w 5571045"/>
                  <a:gd name="connsiteY24" fmla="*/ 999490 h 1054464"/>
                  <a:gd name="connsiteX25" fmla="*/ 2930017 w 5571045"/>
                  <a:gd name="connsiteY25" fmla="*/ 959295 h 1054464"/>
                  <a:gd name="connsiteX26" fmla="*/ 2943543 w 5571045"/>
                  <a:gd name="connsiteY26" fmla="*/ 957009 h 1054464"/>
                  <a:gd name="connsiteX27" fmla="*/ 2983548 w 5571045"/>
                  <a:gd name="connsiteY27" fmla="*/ 950024 h 1054464"/>
                  <a:gd name="connsiteX28" fmla="*/ 2983548 w 5571045"/>
                  <a:gd name="connsiteY28" fmla="*/ 950024 h 1054464"/>
                  <a:gd name="connsiteX29" fmla="*/ 3351340 w 5571045"/>
                  <a:gd name="connsiteY29" fmla="*/ 874268 h 1054464"/>
                  <a:gd name="connsiteX30" fmla="*/ 3504184 w 5571045"/>
                  <a:gd name="connsiteY30" fmla="*/ 837375 h 1054464"/>
                  <a:gd name="connsiteX31" fmla="*/ 3561906 w 5571045"/>
                  <a:gd name="connsiteY31" fmla="*/ 822770 h 1054464"/>
                  <a:gd name="connsiteX32" fmla="*/ 3561906 w 5571045"/>
                  <a:gd name="connsiteY32" fmla="*/ 822770 h 1054464"/>
                  <a:gd name="connsiteX33" fmla="*/ 3813429 w 5571045"/>
                  <a:gd name="connsiteY33" fmla="*/ 754825 h 1054464"/>
                  <a:gd name="connsiteX34" fmla="*/ 3849561 w 5571045"/>
                  <a:gd name="connsiteY34" fmla="*/ 744474 h 1054464"/>
                  <a:gd name="connsiteX35" fmla="*/ 3849561 w 5571045"/>
                  <a:gd name="connsiteY35" fmla="*/ 744474 h 1054464"/>
                  <a:gd name="connsiteX36" fmla="*/ 4217416 w 5571045"/>
                  <a:gd name="connsiteY36" fmla="*/ 629412 h 1054464"/>
                  <a:gd name="connsiteX37" fmla="*/ 4265740 w 5571045"/>
                  <a:gd name="connsiteY37" fmla="*/ 612902 h 1054464"/>
                  <a:gd name="connsiteX38" fmla="*/ 4370642 w 5571045"/>
                  <a:gd name="connsiteY38" fmla="*/ 575882 h 1054464"/>
                  <a:gd name="connsiteX39" fmla="*/ 4526026 w 5571045"/>
                  <a:gd name="connsiteY39" fmla="*/ 517970 h 1054464"/>
                  <a:gd name="connsiteX40" fmla="*/ 4607433 w 5571045"/>
                  <a:gd name="connsiteY40" fmla="*/ 486093 h 1054464"/>
                  <a:gd name="connsiteX41" fmla="*/ 4646803 w 5571045"/>
                  <a:gd name="connsiteY41" fmla="*/ 470218 h 1054464"/>
                  <a:gd name="connsiteX42" fmla="*/ 4668520 w 5571045"/>
                  <a:gd name="connsiteY42" fmla="*/ 461327 h 1054464"/>
                  <a:gd name="connsiteX43" fmla="*/ 4670171 w 5571045"/>
                  <a:gd name="connsiteY43" fmla="*/ 460629 h 1054464"/>
                  <a:gd name="connsiteX44" fmla="*/ 4974654 w 5571045"/>
                  <a:gd name="connsiteY44" fmla="*/ 326644 h 1054464"/>
                  <a:gd name="connsiteX45" fmla="*/ 5166297 w 5571045"/>
                  <a:gd name="connsiteY45" fmla="*/ 232092 h 1054464"/>
                  <a:gd name="connsiteX46" fmla="*/ 5216335 w 5571045"/>
                  <a:gd name="connsiteY46" fmla="*/ 205931 h 1054464"/>
                  <a:gd name="connsiteX47" fmla="*/ 5420424 w 5571045"/>
                  <a:gd name="connsiteY47" fmla="*/ 92202 h 1054464"/>
                  <a:gd name="connsiteX48" fmla="*/ 5475097 w 5571045"/>
                  <a:gd name="connsiteY48" fmla="*/ 59563 h 1054464"/>
                  <a:gd name="connsiteX49" fmla="*/ 5571046 w 5571045"/>
                  <a:gd name="connsiteY49" fmla="*/ 0 h 1054464"/>
                  <a:gd name="connsiteX50" fmla="*/ 5526532 w 5571045"/>
                  <a:gd name="connsiteY50" fmla="*/ 0 h 1054464"/>
                  <a:gd name="connsiteX51" fmla="*/ 5449824 w 5571045"/>
                  <a:gd name="connsiteY51" fmla="*/ 47054 h 1054464"/>
                  <a:gd name="connsiteX52" fmla="*/ 5421884 w 5571045"/>
                  <a:gd name="connsiteY52" fmla="*/ 63690 h 1054464"/>
                  <a:gd name="connsiteX53" fmla="*/ 4964684 w 5571045"/>
                  <a:gd name="connsiteY53" fmla="*/ 305054 h 1054464"/>
                  <a:gd name="connsiteX54" fmla="*/ 4635437 w 5571045"/>
                  <a:gd name="connsiteY54" fmla="*/ 449072 h 1054464"/>
                  <a:gd name="connsiteX55" fmla="*/ 4627499 w 5571045"/>
                  <a:gd name="connsiteY55" fmla="*/ 452247 h 1054464"/>
                  <a:gd name="connsiteX56" fmla="*/ 4627499 w 5571045"/>
                  <a:gd name="connsiteY56" fmla="*/ 452247 h 1054464"/>
                  <a:gd name="connsiteX57" fmla="*/ 4615625 w 5571045"/>
                  <a:gd name="connsiteY57" fmla="*/ 457009 h 1054464"/>
                  <a:gd name="connsiteX58" fmla="*/ 4612196 w 5571045"/>
                  <a:gd name="connsiteY58" fmla="*/ 458407 h 1054464"/>
                  <a:gd name="connsiteX59" fmla="*/ 4612132 w 5571045"/>
                  <a:gd name="connsiteY59" fmla="*/ 458407 h 1054464"/>
                  <a:gd name="connsiteX60" fmla="*/ 4519549 w 5571045"/>
                  <a:gd name="connsiteY60" fmla="*/ 494856 h 1054464"/>
                  <a:gd name="connsiteX61" fmla="*/ 4376674 w 5571045"/>
                  <a:gd name="connsiteY61" fmla="*/ 548259 h 1054464"/>
                  <a:gd name="connsiteX62" fmla="*/ 3345752 w 5571045"/>
                  <a:gd name="connsiteY62" fmla="*/ 850900 h 1054464"/>
                  <a:gd name="connsiteX63" fmla="*/ 1552131 w 5571045"/>
                  <a:gd name="connsiteY63" fmla="*/ 1024509 h 1054464"/>
                  <a:gd name="connsiteX64" fmla="*/ 676339 w 5571045"/>
                  <a:gd name="connsiteY64" fmla="*/ 920051 h 1054464"/>
                  <a:gd name="connsiteX65" fmla="*/ 314770 w 5571045"/>
                  <a:gd name="connsiteY65" fmla="*/ 836486 h 1054464"/>
                  <a:gd name="connsiteX66" fmla="*/ 228727 w 5571045"/>
                  <a:gd name="connsiteY66" fmla="*/ 812800 h 1054464"/>
                  <a:gd name="connsiteX67" fmla="*/ 193040 w 5571045"/>
                  <a:gd name="connsiteY67" fmla="*/ 802577 h 1054464"/>
                  <a:gd name="connsiteX68" fmla="*/ 146685 w 5571045"/>
                  <a:gd name="connsiteY68" fmla="*/ 788861 h 1054464"/>
                  <a:gd name="connsiteX69" fmla="*/ 146685 w 5571045"/>
                  <a:gd name="connsiteY69" fmla="*/ 788861 h 1054464"/>
                  <a:gd name="connsiteX70" fmla="*/ 135382 w 5571045"/>
                  <a:gd name="connsiteY70" fmla="*/ 785432 h 1054464"/>
                  <a:gd name="connsiteX71" fmla="*/ 126238 w 5571045"/>
                  <a:gd name="connsiteY71" fmla="*/ 782638 h 1054464"/>
                  <a:gd name="connsiteX72" fmla="*/ 1524 w 5571045"/>
                  <a:gd name="connsiteY72" fmla="*/ 742950 h 105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5571045" h="1054464">
                    <a:moveTo>
                      <a:pt x="1524" y="742950"/>
                    </a:moveTo>
                    <a:cubicBezTo>
                      <a:pt x="1016" y="742823"/>
                      <a:pt x="508" y="742633"/>
                      <a:pt x="0" y="742442"/>
                    </a:cubicBezTo>
                    <a:lnTo>
                      <a:pt x="0" y="767461"/>
                    </a:lnTo>
                    <a:cubicBezTo>
                      <a:pt x="6731" y="769684"/>
                      <a:pt x="13526" y="771906"/>
                      <a:pt x="20320" y="774129"/>
                    </a:cubicBezTo>
                    <a:cubicBezTo>
                      <a:pt x="45339" y="782320"/>
                      <a:pt x="70739" y="790448"/>
                      <a:pt x="96647" y="798449"/>
                    </a:cubicBezTo>
                    <a:cubicBezTo>
                      <a:pt x="96647" y="798449"/>
                      <a:pt x="96647" y="798449"/>
                      <a:pt x="96647" y="798449"/>
                    </a:cubicBezTo>
                    <a:cubicBezTo>
                      <a:pt x="104013" y="800735"/>
                      <a:pt x="111379" y="803021"/>
                      <a:pt x="118745" y="805307"/>
                    </a:cubicBezTo>
                    <a:cubicBezTo>
                      <a:pt x="131064" y="809054"/>
                      <a:pt x="143510" y="812800"/>
                      <a:pt x="155956" y="816547"/>
                    </a:cubicBezTo>
                    <a:cubicBezTo>
                      <a:pt x="165862" y="819531"/>
                      <a:pt x="175768" y="822452"/>
                      <a:pt x="185801" y="825373"/>
                    </a:cubicBezTo>
                    <a:cubicBezTo>
                      <a:pt x="290195" y="855790"/>
                      <a:pt x="395986" y="883222"/>
                      <a:pt x="502920" y="907669"/>
                    </a:cubicBezTo>
                    <a:cubicBezTo>
                      <a:pt x="520319" y="911670"/>
                      <a:pt x="537718" y="915543"/>
                      <a:pt x="555117" y="919353"/>
                    </a:cubicBezTo>
                    <a:cubicBezTo>
                      <a:pt x="585026" y="925893"/>
                      <a:pt x="615061" y="932243"/>
                      <a:pt x="645160" y="938276"/>
                    </a:cubicBezTo>
                    <a:cubicBezTo>
                      <a:pt x="721995" y="953072"/>
                      <a:pt x="795782" y="966216"/>
                      <a:pt x="867473" y="977773"/>
                    </a:cubicBezTo>
                    <a:cubicBezTo>
                      <a:pt x="883856" y="980440"/>
                      <a:pt x="900113" y="982980"/>
                      <a:pt x="916242" y="985457"/>
                    </a:cubicBezTo>
                    <a:cubicBezTo>
                      <a:pt x="1061911" y="1007936"/>
                      <a:pt x="1199452" y="1024065"/>
                      <a:pt x="1337120" y="1035114"/>
                    </a:cubicBezTo>
                    <a:cubicBezTo>
                      <a:pt x="1352931" y="1036384"/>
                      <a:pt x="1368743" y="1037590"/>
                      <a:pt x="1384491" y="1038733"/>
                    </a:cubicBezTo>
                    <a:cubicBezTo>
                      <a:pt x="1439545" y="1042670"/>
                      <a:pt x="1494790" y="1045909"/>
                      <a:pt x="1550734" y="1048385"/>
                    </a:cubicBezTo>
                    <a:cubicBezTo>
                      <a:pt x="1598549" y="1050544"/>
                      <a:pt x="1646555" y="1052132"/>
                      <a:pt x="1694688" y="1053084"/>
                    </a:cubicBezTo>
                    <a:cubicBezTo>
                      <a:pt x="1715897" y="1053529"/>
                      <a:pt x="1737170" y="1053910"/>
                      <a:pt x="1758442" y="1054100"/>
                    </a:cubicBezTo>
                    <a:cubicBezTo>
                      <a:pt x="1927733" y="1055942"/>
                      <a:pt x="2098358" y="1050798"/>
                      <a:pt x="2269935" y="1038797"/>
                    </a:cubicBezTo>
                    <a:lnTo>
                      <a:pt x="2269935" y="1038797"/>
                    </a:lnTo>
                    <a:cubicBezTo>
                      <a:pt x="2284222" y="1037781"/>
                      <a:pt x="2298510" y="1036765"/>
                      <a:pt x="2312861" y="1035622"/>
                    </a:cubicBezTo>
                    <a:cubicBezTo>
                      <a:pt x="2416239" y="1027748"/>
                      <a:pt x="2519998" y="1017334"/>
                      <a:pt x="2623947" y="1004379"/>
                    </a:cubicBezTo>
                    <a:lnTo>
                      <a:pt x="2624011" y="1004379"/>
                    </a:lnTo>
                    <a:cubicBezTo>
                      <a:pt x="2636901" y="1002792"/>
                      <a:pt x="2649792" y="1001141"/>
                      <a:pt x="2662746" y="999490"/>
                    </a:cubicBezTo>
                    <a:cubicBezTo>
                      <a:pt x="2751646" y="987933"/>
                      <a:pt x="2840800" y="974535"/>
                      <a:pt x="2930017" y="959295"/>
                    </a:cubicBezTo>
                    <a:cubicBezTo>
                      <a:pt x="2934526" y="958533"/>
                      <a:pt x="2939034" y="957771"/>
                      <a:pt x="2943543" y="957009"/>
                    </a:cubicBezTo>
                    <a:cubicBezTo>
                      <a:pt x="2956878" y="954723"/>
                      <a:pt x="2970149" y="952373"/>
                      <a:pt x="2983548" y="950024"/>
                    </a:cubicBezTo>
                    <a:cubicBezTo>
                      <a:pt x="2983548" y="950024"/>
                      <a:pt x="2983548" y="950024"/>
                      <a:pt x="2983548" y="950024"/>
                    </a:cubicBezTo>
                    <a:cubicBezTo>
                      <a:pt x="3105976" y="928179"/>
                      <a:pt x="3228594" y="902970"/>
                      <a:pt x="3351340" y="874268"/>
                    </a:cubicBezTo>
                    <a:cubicBezTo>
                      <a:pt x="3402711" y="862267"/>
                      <a:pt x="3453702" y="850011"/>
                      <a:pt x="3504184" y="837375"/>
                    </a:cubicBezTo>
                    <a:cubicBezTo>
                      <a:pt x="3523552" y="832549"/>
                      <a:pt x="3542792" y="827659"/>
                      <a:pt x="3561906" y="822770"/>
                    </a:cubicBezTo>
                    <a:lnTo>
                      <a:pt x="3561906" y="822770"/>
                    </a:lnTo>
                    <a:cubicBezTo>
                      <a:pt x="3647059" y="800989"/>
                      <a:pt x="3730943" y="778320"/>
                      <a:pt x="3813429" y="754825"/>
                    </a:cubicBezTo>
                    <a:cubicBezTo>
                      <a:pt x="3825494" y="751396"/>
                      <a:pt x="3837559" y="747967"/>
                      <a:pt x="3849561" y="744474"/>
                    </a:cubicBezTo>
                    <a:cubicBezTo>
                      <a:pt x="3849561" y="744474"/>
                      <a:pt x="3849561" y="744474"/>
                      <a:pt x="3849561" y="744474"/>
                    </a:cubicBezTo>
                    <a:cubicBezTo>
                      <a:pt x="3975418" y="708089"/>
                      <a:pt x="4098100" y="669735"/>
                      <a:pt x="4217416" y="629412"/>
                    </a:cubicBezTo>
                    <a:cubicBezTo>
                      <a:pt x="4233545" y="623951"/>
                      <a:pt x="4249674" y="618490"/>
                      <a:pt x="4265740" y="612902"/>
                    </a:cubicBezTo>
                    <a:cubicBezTo>
                      <a:pt x="4301046" y="600774"/>
                      <a:pt x="4335971" y="588455"/>
                      <a:pt x="4370642" y="575882"/>
                    </a:cubicBezTo>
                    <a:cubicBezTo>
                      <a:pt x="4423156" y="556959"/>
                      <a:pt x="4474972" y="537655"/>
                      <a:pt x="4526026" y="517970"/>
                    </a:cubicBezTo>
                    <a:cubicBezTo>
                      <a:pt x="4553331" y="507429"/>
                      <a:pt x="4580509" y="496824"/>
                      <a:pt x="4607433" y="486093"/>
                    </a:cubicBezTo>
                    <a:cubicBezTo>
                      <a:pt x="4620578" y="480822"/>
                      <a:pt x="4633722" y="475552"/>
                      <a:pt x="4646803" y="470218"/>
                    </a:cubicBezTo>
                    <a:cubicBezTo>
                      <a:pt x="4654042" y="467233"/>
                      <a:pt x="4661281" y="464312"/>
                      <a:pt x="4668520" y="461327"/>
                    </a:cubicBezTo>
                    <a:cubicBezTo>
                      <a:pt x="4669092" y="461074"/>
                      <a:pt x="4669663" y="460883"/>
                      <a:pt x="4670171" y="460629"/>
                    </a:cubicBezTo>
                    <a:cubicBezTo>
                      <a:pt x="4774883" y="417576"/>
                      <a:pt x="4876483" y="372936"/>
                      <a:pt x="4974654" y="326644"/>
                    </a:cubicBezTo>
                    <a:cubicBezTo>
                      <a:pt x="5039995" y="295847"/>
                      <a:pt x="5103876" y="264351"/>
                      <a:pt x="5166297" y="232092"/>
                    </a:cubicBezTo>
                    <a:cubicBezTo>
                      <a:pt x="5183061" y="223457"/>
                      <a:pt x="5199761" y="214694"/>
                      <a:pt x="5216335" y="205931"/>
                    </a:cubicBezTo>
                    <a:cubicBezTo>
                      <a:pt x="5286312" y="168910"/>
                      <a:pt x="5354384" y="131001"/>
                      <a:pt x="5420424" y="92202"/>
                    </a:cubicBezTo>
                    <a:cubicBezTo>
                      <a:pt x="5438839" y="81407"/>
                      <a:pt x="5457063" y="70549"/>
                      <a:pt x="5475097" y="59563"/>
                    </a:cubicBezTo>
                    <a:cubicBezTo>
                      <a:pt x="5507609" y="39878"/>
                      <a:pt x="5539613" y="20066"/>
                      <a:pt x="5571046" y="0"/>
                    </a:cubicBezTo>
                    <a:lnTo>
                      <a:pt x="5526532" y="0"/>
                    </a:lnTo>
                    <a:cubicBezTo>
                      <a:pt x="5501323" y="15875"/>
                      <a:pt x="5475732" y="31496"/>
                      <a:pt x="5449824" y="47054"/>
                    </a:cubicBezTo>
                    <a:cubicBezTo>
                      <a:pt x="5440553" y="52578"/>
                      <a:pt x="5431282" y="58166"/>
                      <a:pt x="5421884" y="63690"/>
                    </a:cubicBezTo>
                    <a:cubicBezTo>
                      <a:pt x="5278819" y="148336"/>
                      <a:pt x="5126165" y="228917"/>
                      <a:pt x="4964684" y="305054"/>
                    </a:cubicBezTo>
                    <a:cubicBezTo>
                      <a:pt x="4858766" y="354965"/>
                      <a:pt x="4748975" y="402971"/>
                      <a:pt x="4635437" y="449072"/>
                    </a:cubicBezTo>
                    <a:cubicBezTo>
                      <a:pt x="4632833" y="450152"/>
                      <a:pt x="4630166" y="451231"/>
                      <a:pt x="4627499" y="452247"/>
                    </a:cubicBezTo>
                    <a:lnTo>
                      <a:pt x="4627499" y="452247"/>
                    </a:lnTo>
                    <a:cubicBezTo>
                      <a:pt x="4623562" y="453834"/>
                      <a:pt x="4619625" y="455422"/>
                      <a:pt x="4615625" y="457009"/>
                    </a:cubicBezTo>
                    <a:cubicBezTo>
                      <a:pt x="4614482" y="457518"/>
                      <a:pt x="4613339" y="457962"/>
                      <a:pt x="4612196" y="458407"/>
                    </a:cubicBezTo>
                    <a:lnTo>
                      <a:pt x="4612132" y="458407"/>
                    </a:lnTo>
                    <a:cubicBezTo>
                      <a:pt x="4581525" y="470726"/>
                      <a:pt x="4550728" y="482854"/>
                      <a:pt x="4519549" y="494856"/>
                    </a:cubicBezTo>
                    <a:cubicBezTo>
                      <a:pt x="4472496" y="513017"/>
                      <a:pt x="4424871" y="530797"/>
                      <a:pt x="4376674" y="548259"/>
                    </a:cubicBezTo>
                    <a:cubicBezTo>
                      <a:pt x="4057714" y="663893"/>
                      <a:pt x="3712972" y="765175"/>
                      <a:pt x="3345752" y="850900"/>
                    </a:cubicBezTo>
                    <a:cubicBezTo>
                      <a:pt x="2745613" y="990981"/>
                      <a:pt x="2136521" y="1050544"/>
                      <a:pt x="1552131" y="1024509"/>
                    </a:cubicBezTo>
                    <a:cubicBezTo>
                      <a:pt x="1267143" y="1011809"/>
                      <a:pt x="858330" y="949515"/>
                      <a:pt x="676339" y="920051"/>
                    </a:cubicBezTo>
                    <a:cubicBezTo>
                      <a:pt x="554355" y="896049"/>
                      <a:pt x="433768" y="868172"/>
                      <a:pt x="314770" y="836486"/>
                    </a:cubicBezTo>
                    <a:cubicBezTo>
                      <a:pt x="286004" y="828865"/>
                      <a:pt x="257302" y="820928"/>
                      <a:pt x="228727" y="812800"/>
                    </a:cubicBezTo>
                    <a:cubicBezTo>
                      <a:pt x="216789" y="809435"/>
                      <a:pt x="204915" y="806006"/>
                      <a:pt x="193040" y="802577"/>
                    </a:cubicBezTo>
                    <a:cubicBezTo>
                      <a:pt x="177419" y="798068"/>
                      <a:pt x="161989" y="793433"/>
                      <a:pt x="146685" y="788861"/>
                    </a:cubicBezTo>
                    <a:cubicBezTo>
                      <a:pt x="146685" y="788861"/>
                      <a:pt x="146685" y="788861"/>
                      <a:pt x="146685" y="788861"/>
                    </a:cubicBezTo>
                    <a:cubicBezTo>
                      <a:pt x="142939" y="787718"/>
                      <a:pt x="139129" y="786575"/>
                      <a:pt x="135382" y="785432"/>
                    </a:cubicBezTo>
                    <a:cubicBezTo>
                      <a:pt x="132334" y="784479"/>
                      <a:pt x="129286" y="783590"/>
                      <a:pt x="126238" y="782638"/>
                    </a:cubicBezTo>
                    <a:cubicBezTo>
                      <a:pt x="83693" y="769811"/>
                      <a:pt x="42037" y="756476"/>
                      <a:pt x="1524" y="74295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075" name="Graphic 2">
                <a:extLst>
                  <a:ext uri="{FF2B5EF4-FFF2-40B4-BE49-F238E27FC236}">
                    <a16:creationId xmlns:a16="http://schemas.microsoft.com/office/drawing/2014/main" id="{62F2F43A-E846-423F-A9D3-CAF9ECE8DF38}"/>
                  </a:ext>
                </a:extLst>
              </p:cNvPr>
              <p:cNvGrpSpPr/>
              <p:nvPr/>
            </p:nvGrpSpPr>
            <p:grpSpPr>
              <a:xfrm>
                <a:off x="2095" y="12064"/>
                <a:ext cx="6038107" cy="1438021"/>
                <a:chOff x="2095" y="12064"/>
                <a:chExt cx="6038107" cy="1438021"/>
              </a:xfrm>
              <a:solidFill>
                <a:schemeClr val="accent1"/>
              </a:solidFill>
            </p:grpSpPr>
            <p:grpSp>
              <p:nvGrpSpPr>
                <p:cNvPr id="3076" name="Graphic 2">
                  <a:extLst>
                    <a:ext uri="{FF2B5EF4-FFF2-40B4-BE49-F238E27FC236}">
                      <a16:creationId xmlns:a16="http://schemas.microsoft.com/office/drawing/2014/main" id="{3FC23E2D-9036-4C31-A56E-F4FBEE2C2176}"/>
                    </a:ext>
                  </a:extLst>
                </p:cNvPr>
                <p:cNvGrpSpPr/>
                <p:nvPr/>
              </p:nvGrpSpPr>
              <p:grpSpPr>
                <a:xfrm>
                  <a:off x="1292869" y="1034497"/>
                  <a:ext cx="213146" cy="412642"/>
                  <a:chOff x="1292869" y="1034497"/>
                  <a:chExt cx="213146" cy="412642"/>
                </a:xfrm>
                <a:solidFill>
                  <a:schemeClr val="accent1"/>
                </a:solidFill>
              </p:grpSpPr>
              <p:sp>
                <p:nvSpPr>
                  <p:cNvPr id="3117" name="Freeform: Shape 3116">
                    <a:extLst>
                      <a:ext uri="{FF2B5EF4-FFF2-40B4-BE49-F238E27FC236}">
                        <a16:creationId xmlns:a16="http://schemas.microsoft.com/office/drawing/2014/main" id="{736DD760-63E4-40A6-A57A-DA53E452F0C2}"/>
                      </a:ext>
                    </a:extLst>
                  </p:cNvPr>
                  <p:cNvSpPr/>
                  <p:nvPr/>
                </p:nvSpPr>
                <p:spPr>
                  <a:xfrm>
                    <a:off x="1327753" y="1034497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8" name="Freeform: Shape 3117">
                    <a:extLst>
                      <a:ext uri="{FF2B5EF4-FFF2-40B4-BE49-F238E27FC236}">
                        <a16:creationId xmlns:a16="http://schemas.microsoft.com/office/drawing/2014/main" id="{3B2EDB21-1A89-4843-8FF0-BC412AC5D75D}"/>
                      </a:ext>
                    </a:extLst>
                  </p:cNvPr>
                  <p:cNvSpPr/>
                  <p:nvPr/>
                </p:nvSpPr>
                <p:spPr>
                  <a:xfrm>
                    <a:off x="1292869" y="1129254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91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77" name="Graphic 2">
                  <a:extLst>
                    <a:ext uri="{FF2B5EF4-FFF2-40B4-BE49-F238E27FC236}">
                      <a16:creationId xmlns:a16="http://schemas.microsoft.com/office/drawing/2014/main" id="{DA8BC223-AC0F-4F7F-8E67-0998483B2D77}"/>
                    </a:ext>
                  </a:extLst>
                </p:cNvPr>
                <p:cNvGrpSpPr/>
                <p:nvPr/>
              </p:nvGrpSpPr>
              <p:grpSpPr>
                <a:xfrm>
                  <a:off x="1695349" y="1043762"/>
                  <a:ext cx="255809" cy="377596"/>
                  <a:chOff x="1695349" y="1043762"/>
                  <a:chExt cx="255809" cy="377596"/>
                </a:xfrm>
                <a:solidFill>
                  <a:schemeClr val="accent1"/>
                </a:solidFill>
              </p:grpSpPr>
              <p:sp>
                <p:nvSpPr>
                  <p:cNvPr id="3115" name="Freeform: Shape 3114">
                    <a:extLst>
                      <a:ext uri="{FF2B5EF4-FFF2-40B4-BE49-F238E27FC236}">
                        <a16:creationId xmlns:a16="http://schemas.microsoft.com/office/drawing/2014/main" id="{F41FAA3E-7037-476C-BD53-C1488E207553}"/>
                      </a:ext>
                    </a:extLst>
                  </p:cNvPr>
                  <p:cNvSpPr/>
                  <p:nvPr/>
                </p:nvSpPr>
                <p:spPr>
                  <a:xfrm>
                    <a:off x="1695349" y="1043762"/>
                    <a:ext cx="96937" cy="114223"/>
                  </a:xfrm>
                  <a:custGeom>
                    <a:avLst/>
                    <a:gdLst>
                      <a:gd name="connsiteX0" fmla="*/ 85318 w 96937"/>
                      <a:gd name="connsiteY0" fmla="*/ 50342 h 114223"/>
                      <a:gd name="connsiteX1" fmla="*/ 96938 w 96937"/>
                      <a:gd name="connsiteY1" fmla="*/ 78536 h 114223"/>
                      <a:gd name="connsiteX2" fmla="*/ 60108 w 96937"/>
                      <a:gd name="connsiteY2" fmla="*/ 87553 h 114223"/>
                      <a:gd name="connsiteX3" fmla="*/ 32930 w 96937"/>
                      <a:gd name="connsiteY3" fmla="*/ 114223 h 114223"/>
                      <a:gd name="connsiteX4" fmla="*/ 15594 w 96937"/>
                      <a:gd name="connsiteY4" fmla="*/ 89268 h 114223"/>
                      <a:gd name="connsiteX5" fmla="*/ 14007 w 96937"/>
                      <a:gd name="connsiteY5" fmla="*/ 2781 h 114223"/>
                      <a:gd name="connsiteX6" fmla="*/ 85318 w 96937"/>
                      <a:gd name="connsiteY6" fmla="*/ 50342 h 114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23">
                        <a:moveTo>
                          <a:pt x="85318" y="50342"/>
                        </a:moveTo>
                        <a:cubicBezTo>
                          <a:pt x="90461" y="59804"/>
                          <a:pt x="94334" y="69329"/>
                          <a:pt x="96938" y="78536"/>
                        </a:cubicBezTo>
                        <a:cubicBezTo>
                          <a:pt x="83857" y="78346"/>
                          <a:pt x="71347" y="81267"/>
                          <a:pt x="60108" y="87553"/>
                        </a:cubicBezTo>
                        <a:cubicBezTo>
                          <a:pt x="48868" y="93840"/>
                          <a:pt x="39724" y="102984"/>
                          <a:pt x="32930" y="114223"/>
                        </a:cubicBezTo>
                        <a:cubicBezTo>
                          <a:pt x="26643" y="107111"/>
                          <a:pt x="20738" y="98666"/>
                          <a:pt x="15594" y="89268"/>
                        </a:cubicBezTo>
                        <a:cubicBezTo>
                          <a:pt x="-4535" y="52247"/>
                          <a:pt x="-5297" y="13512"/>
                          <a:pt x="14007" y="2781"/>
                        </a:cubicBezTo>
                        <a:cubicBezTo>
                          <a:pt x="33247" y="-7951"/>
                          <a:pt x="65188" y="13322"/>
                          <a:pt x="85318" y="5034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6" name="Freeform: Shape 3115">
                    <a:extLst>
                      <a:ext uri="{FF2B5EF4-FFF2-40B4-BE49-F238E27FC236}">
                        <a16:creationId xmlns:a16="http://schemas.microsoft.com/office/drawing/2014/main" id="{4295FB8D-D50B-4772-910D-CB486E58F096}"/>
                      </a:ext>
                    </a:extLst>
                  </p:cNvPr>
                  <p:cNvSpPr/>
                  <p:nvPr/>
                </p:nvSpPr>
                <p:spPr>
                  <a:xfrm>
                    <a:off x="1712601" y="112229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7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78" name="Graphic 2">
                  <a:extLst>
                    <a:ext uri="{FF2B5EF4-FFF2-40B4-BE49-F238E27FC236}">
                      <a16:creationId xmlns:a16="http://schemas.microsoft.com/office/drawing/2014/main" id="{FB0EF011-4534-4E06-BD90-50A33E9B934D}"/>
                    </a:ext>
                  </a:extLst>
                </p:cNvPr>
                <p:cNvGrpSpPr/>
                <p:nvPr/>
              </p:nvGrpSpPr>
              <p:grpSpPr>
                <a:xfrm>
                  <a:off x="3811614" y="752846"/>
                  <a:ext cx="255872" cy="377555"/>
                  <a:chOff x="3811614" y="752846"/>
                  <a:chExt cx="255872" cy="377555"/>
                </a:xfrm>
                <a:solidFill>
                  <a:schemeClr val="accent1"/>
                </a:solidFill>
              </p:grpSpPr>
              <p:sp>
                <p:nvSpPr>
                  <p:cNvPr id="3113" name="Freeform: Shape 3112">
                    <a:extLst>
                      <a:ext uri="{FF2B5EF4-FFF2-40B4-BE49-F238E27FC236}">
                        <a16:creationId xmlns:a16="http://schemas.microsoft.com/office/drawing/2014/main" id="{7C3FA399-A21C-4CBC-95C6-48CDA983F344}"/>
                      </a:ext>
                    </a:extLst>
                  </p:cNvPr>
                  <p:cNvSpPr/>
                  <p:nvPr/>
                </p:nvSpPr>
                <p:spPr>
                  <a:xfrm>
                    <a:off x="3811614" y="752846"/>
                    <a:ext cx="96938" cy="114246"/>
                  </a:xfrm>
                  <a:custGeom>
                    <a:avLst/>
                    <a:gdLst>
                      <a:gd name="connsiteX0" fmla="*/ 85318 w 96938"/>
                      <a:gd name="connsiteY0" fmla="*/ 50365 h 114246"/>
                      <a:gd name="connsiteX1" fmla="*/ 96938 w 96938"/>
                      <a:gd name="connsiteY1" fmla="*/ 78559 h 114246"/>
                      <a:gd name="connsiteX2" fmla="*/ 60108 w 96938"/>
                      <a:gd name="connsiteY2" fmla="*/ 87576 h 114246"/>
                      <a:gd name="connsiteX3" fmla="*/ 32930 w 96938"/>
                      <a:gd name="connsiteY3" fmla="*/ 114246 h 114246"/>
                      <a:gd name="connsiteX4" fmla="*/ 15595 w 96938"/>
                      <a:gd name="connsiteY4" fmla="*/ 89291 h 114246"/>
                      <a:gd name="connsiteX5" fmla="*/ 14007 w 96938"/>
                      <a:gd name="connsiteY5" fmla="*/ 2804 h 114246"/>
                      <a:gd name="connsiteX6" fmla="*/ 85318 w 96938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8" h="114246">
                        <a:moveTo>
                          <a:pt x="85318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347" y="81290"/>
                          <a:pt x="60108" y="87576"/>
                        </a:cubicBezTo>
                        <a:cubicBezTo>
                          <a:pt x="48869" y="93863"/>
                          <a:pt x="39725" y="103007"/>
                          <a:pt x="32930" y="114246"/>
                        </a:cubicBezTo>
                        <a:cubicBezTo>
                          <a:pt x="26644" y="107134"/>
                          <a:pt x="20738" y="98689"/>
                          <a:pt x="15595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5"/>
                          <a:pt x="85318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4" name="Freeform: Shape 3113">
                    <a:extLst>
                      <a:ext uri="{FF2B5EF4-FFF2-40B4-BE49-F238E27FC236}">
                        <a16:creationId xmlns:a16="http://schemas.microsoft.com/office/drawing/2014/main" id="{FA88772A-BCA1-4181-89EF-3C062320228C}"/>
                      </a:ext>
                    </a:extLst>
                  </p:cNvPr>
                  <p:cNvSpPr/>
                  <p:nvPr/>
                </p:nvSpPr>
                <p:spPr>
                  <a:xfrm>
                    <a:off x="3828929" y="831337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2" y="176153"/>
                          <a:pt x="246311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2"/>
                          <a:pt x="31554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16" y="576"/>
                          <a:pt x="177984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79" name="Graphic 2">
                  <a:extLst>
                    <a:ext uri="{FF2B5EF4-FFF2-40B4-BE49-F238E27FC236}">
                      <a16:creationId xmlns:a16="http://schemas.microsoft.com/office/drawing/2014/main" id="{BC5BF6ED-F685-4CCA-86AA-69C753561429}"/>
                    </a:ext>
                  </a:extLst>
                </p:cNvPr>
                <p:cNvGrpSpPr/>
                <p:nvPr/>
              </p:nvGrpSpPr>
              <p:grpSpPr>
                <a:xfrm>
                  <a:off x="2152285" y="1037714"/>
                  <a:ext cx="212747" cy="412371"/>
                  <a:chOff x="2152285" y="1037714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3111" name="Freeform: Shape 3110">
                    <a:extLst>
                      <a:ext uri="{FF2B5EF4-FFF2-40B4-BE49-F238E27FC236}">
                        <a16:creationId xmlns:a16="http://schemas.microsoft.com/office/drawing/2014/main" id="{64C934B6-A0BA-4519-B1EF-BDF68B826271}"/>
                      </a:ext>
                    </a:extLst>
                  </p:cNvPr>
                  <p:cNvSpPr/>
                  <p:nvPr/>
                </p:nvSpPr>
                <p:spPr>
                  <a:xfrm>
                    <a:off x="2246341" y="1037714"/>
                    <a:ext cx="82346" cy="111762"/>
                  </a:xfrm>
                  <a:custGeom>
                    <a:avLst/>
                    <a:gdLst>
                      <a:gd name="connsiteX0" fmla="*/ 1875 w 82346"/>
                      <a:gd name="connsiteY0" fmla="*/ 68836 h 111762"/>
                      <a:gd name="connsiteX1" fmla="*/ 225 w 82346"/>
                      <a:gd name="connsiteY1" fmla="*/ 99253 h 111762"/>
                      <a:gd name="connsiteX2" fmla="*/ 37944 w 82346"/>
                      <a:gd name="connsiteY2" fmla="*/ 95570 h 111762"/>
                      <a:gd name="connsiteX3" fmla="*/ 72424 w 82346"/>
                      <a:gd name="connsiteY3" fmla="*/ 111762 h 111762"/>
                      <a:gd name="connsiteX4" fmla="*/ 80489 w 82346"/>
                      <a:gd name="connsiteY4" fmla="*/ 82425 h 111762"/>
                      <a:gd name="connsiteX5" fmla="*/ 53374 w 82346"/>
                      <a:gd name="connsiteY5" fmla="*/ 320 h 111762"/>
                      <a:gd name="connsiteX6" fmla="*/ 1875 w 82346"/>
                      <a:gd name="connsiteY6" fmla="*/ 68836 h 11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2">
                        <a:moveTo>
                          <a:pt x="1875" y="68836"/>
                        </a:moveTo>
                        <a:cubicBezTo>
                          <a:pt x="161" y="79441"/>
                          <a:pt x="-347" y="89728"/>
                          <a:pt x="225" y="99253"/>
                        </a:cubicBezTo>
                        <a:cubicBezTo>
                          <a:pt x="12480" y="94744"/>
                          <a:pt x="25244" y="93347"/>
                          <a:pt x="37944" y="95570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3"/>
                          <a:pt x="75091" y="4066"/>
                          <a:pt x="53374" y="320"/>
                        </a:cubicBezTo>
                        <a:cubicBezTo>
                          <a:pt x="31721" y="-3490"/>
                          <a:pt x="8606" y="27180"/>
                          <a:pt x="1875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2" name="Freeform: Shape 3111">
                    <a:extLst>
                      <a:ext uri="{FF2B5EF4-FFF2-40B4-BE49-F238E27FC236}">
                        <a16:creationId xmlns:a16="http://schemas.microsoft.com/office/drawing/2014/main" id="{C93AD7D2-576E-44D6-82BF-8D4563F1AD95}"/>
                      </a:ext>
                    </a:extLst>
                  </p:cNvPr>
                  <p:cNvSpPr/>
                  <p:nvPr/>
                </p:nvSpPr>
                <p:spPr>
                  <a:xfrm>
                    <a:off x="2152285" y="1132131"/>
                    <a:ext cx="212747" cy="317954"/>
                  </a:xfrm>
                  <a:custGeom>
                    <a:avLst/>
                    <a:gdLst>
                      <a:gd name="connsiteX0" fmla="*/ 3158 w 212747"/>
                      <a:gd name="connsiteY0" fmla="*/ 141234 h 317954"/>
                      <a:gd name="connsiteX1" fmla="*/ 80755 w 212747"/>
                      <a:gd name="connsiteY1" fmla="*/ 316938 h 317954"/>
                      <a:gd name="connsiteX2" fmla="*/ 209597 w 212747"/>
                      <a:gd name="connsiteY2" fmla="*/ 176794 h 317954"/>
                      <a:gd name="connsiteX3" fmla="*/ 166480 w 212747"/>
                      <a:gd name="connsiteY3" fmla="*/ 17218 h 317954"/>
                      <a:gd name="connsiteX4" fmla="*/ 132000 w 212747"/>
                      <a:gd name="connsiteY4" fmla="*/ 1026 h 317954"/>
                      <a:gd name="connsiteX5" fmla="*/ 94281 w 212747"/>
                      <a:gd name="connsiteY5" fmla="*/ 4709 h 317954"/>
                      <a:gd name="connsiteX6" fmla="*/ 3158 w 212747"/>
                      <a:gd name="connsiteY6" fmla="*/ 141234 h 317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4">
                        <a:moveTo>
                          <a:pt x="3158" y="141234"/>
                        </a:moveTo>
                        <a:cubicBezTo>
                          <a:pt x="-11002" y="228419"/>
                          <a:pt x="23796" y="307159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1" y="4709"/>
                        </a:cubicBezTo>
                        <a:cubicBezTo>
                          <a:pt x="51481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0" name="Graphic 2">
                  <a:extLst>
                    <a:ext uri="{FF2B5EF4-FFF2-40B4-BE49-F238E27FC236}">
                      <a16:creationId xmlns:a16="http://schemas.microsoft.com/office/drawing/2014/main" id="{50FC17BD-2484-405A-9391-3D0A3C369819}"/>
                    </a:ext>
                  </a:extLst>
                </p:cNvPr>
                <p:cNvGrpSpPr/>
                <p:nvPr/>
              </p:nvGrpSpPr>
              <p:grpSpPr>
                <a:xfrm>
                  <a:off x="2579697" y="1003962"/>
                  <a:ext cx="213146" cy="412632"/>
                  <a:chOff x="2579697" y="1003962"/>
                  <a:chExt cx="213146" cy="412632"/>
                </a:xfrm>
                <a:solidFill>
                  <a:schemeClr val="accent1"/>
                </a:solidFill>
              </p:grpSpPr>
              <p:sp>
                <p:nvSpPr>
                  <p:cNvPr id="3109" name="Freeform: Shape 3108">
                    <a:extLst>
                      <a:ext uri="{FF2B5EF4-FFF2-40B4-BE49-F238E27FC236}">
                        <a16:creationId xmlns:a16="http://schemas.microsoft.com/office/drawing/2014/main" id="{175966F2-4F39-42F6-B739-A282F720C719}"/>
                      </a:ext>
                    </a:extLst>
                  </p:cNvPr>
                  <p:cNvSpPr/>
                  <p:nvPr/>
                </p:nvSpPr>
                <p:spPr>
                  <a:xfrm>
                    <a:off x="2614581" y="1003962"/>
                    <a:ext cx="82686" cy="111668"/>
                  </a:xfrm>
                  <a:custGeom>
                    <a:avLst/>
                    <a:gdLst>
                      <a:gd name="connsiteX0" fmla="*/ 80613 w 82686"/>
                      <a:gd name="connsiteY0" fmla="*/ 68997 h 111668"/>
                      <a:gd name="connsiteX1" fmla="*/ 82517 w 82686"/>
                      <a:gd name="connsiteY1" fmla="*/ 99413 h 111668"/>
                      <a:gd name="connsiteX2" fmla="*/ 44735 w 82686"/>
                      <a:gd name="connsiteY2" fmla="*/ 95603 h 111668"/>
                      <a:gd name="connsiteX3" fmla="*/ 10382 w 82686"/>
                      <a:gd name="connsiteY3" fmla="*/ 111669 h 111668"/>
                      <a:gd name="connsiteX4" fmla="*/ 2063 w 82686"/>
                      <a:gd name="connsiteY4" fmla="*/ 82332 h 111668"/>
                      <a:gd name="connsiteX5" fmla="*/ 28479 w 82686"/>
                      <a:gd name="connsiteY5" fmla="*/ 290 h 111668"/>
                      <a:gd name="connsiteX6" fmla="*/ 80613 w 82686"/>
                      <a:gd name="connsiteY6" fmla="*/ 68997 h 11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68">
                        <a:moveTo>
                          <a:pt x="80613" y="68997"/>
                        </a:moveTo>
                        <a:cubicBezTo>
                          <a:pt x="82391" y="79601"/>
                          <a:pt x="83026" y="89888"/>
                          <a:pt x="82517" y="99413"/>
                        </a:cubicBezTo>
                        <a:cubicBezTo>
                          <a:pt x="70198" y="94905"/>
                          <a:pt x="57435" y="93444"/>
                          <a:pt x="44735" y="95603"/>
                        </a:cubicBezTo>
                        <a:cubicBezTo>
                          <a:pt x="32035" y="97762"/>
                          <a:pt x="20478" y="103350"/>
                          <a:pt x="10382" y="111669"/>
                        </a:cubicBezTo>
                        <a:cubicBezTo>
                          <a:pt x="6762" y="102842"/>
                          <a:pt x="3904" y="92936"/>
                          <a:pt x="2063" y="82332"/>
                        </a:cubicBezTo>
                        <a:cubicBezTo>
                          <a:pt x="-5049" y="40739"/>
                          <a:pt x="6826" y="3973"/>
                          <a:pt x="28479" y="290"/>
                        </a:cubicBezTo>
                        <a:cubicBezTo>
                          <a:pt x="50196" y="-3330"/>
                          <a:pt x="73501" y="27404"/>
                          <a:pt x="80613" y="6899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0" name="Freeform: Shape 3109">
                    <a:extLst>
                      <a:ext uri="{FF2B5EF4-FFF2-40B4-BE49-F238E27FC236}">
                        <a16:creationId xmlns:a16="http://schemas.microsoft.com/office/drawing/2014/main" id="{081C1A1F-77C2-4246-B79C-E706E41C0BD7}"/>
                      </a:ext>
                    </a:extLst>
                  </p:cNvPr>
                  <p:cNvSpPr/>
                  <p:nvPr/>
                </p:nvSpPr>
                <p:spPr>
                  <a:xfrm>
                    <a:off x="2579697" y="1098711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2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2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2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2" y="3141"/>
                          <a:pt x="79682" y="982"/>
                        </a:cubicBezTo>
                        <a:cubicBezTo>
                          <a:pt x="92382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1" name="Graphic 2">
                  <a:extLst>
                    <a:ext uri="{FF2B5EF4-FFF2-40B4-BE49-F238E27FC236}">
                      <a16:creationId xmlns:a16="http://schemas.microsoft.com/office/drawing/2014/main" id="{B3A23B73-632B-4D00-B1C4-8FBA7A6D9B92}"/>
                    </a:ext>
                  </a:extLst>
                </p:cNvPr>
                <p:cNvGrpSpPr/>
                <p:nvPr/>
              </p:nvGrpSpPr>
              <p:grpSpPr>
                <a:xfrm>
                  <a:off x="2941092" y="956173"/>
                  <a:ext cx="255809" cy="377555"/>
                  <a:chOff x="2941092" y="956173"/>
                  <a:chExt cx="255809" cy="377555"/>
                </a:xfrm>
                <a:solidFill>
                  <a:schemeClr val="accent1"/>
                </a:solidFill>
              </p:grpSpPr>
              <p:sp>
                <p:nvSpPr>
                  <p:cNvPr id="3107" name="Freeform: Shape 3106">
                    <a:extLst>
                      <a:ext uri="{FF2B5EF4-FFF2-40B4-BE49-F238E27FC236}">
                        <a16:creationId xmlns:a16="http://schemas.microsoft.com/office/drawing/2014/main" id="{F7AFEF9E-CF2C-444A-9947-4A42D33D95EC}"/>
                      </a:ext>
                    </a:extLst>
                  </p:cNvPr>
                  <p:cNvSpPr/>
                  <p:nvPr/>
                </p:nvSpPr>
                <p:spPr>
                  <a:xfrm>
                    <a:off x="2941092" y="956173"/>
                    <a:ext cx="96937" cy="114246"/>
                  </a:xfrm>
                  <a:custGeom>
                    <a:avLst/>
                    <a:gdLst>
                      <a:gd name="connsiteX0" fmla="*/ 85317 w 96937"/>
                      <a:gd name="connsiteY0" fmla="*/ 50365 h 114246"/>
                      <a:gd name="connsiteX1" fmla="*/ 96938 w 96937"/>
                      <a:gd name="connsiteY1" fmla="*/ 78559 h 114246"/>
                      <a:gd name="connsiteX2" fmla="*/ 60108 w 96937"/>
                      <a:gd name="connsiteY2" fmla="*/ 87576 h 114246"/>
                      <a:gd name="connsiteX3" fmla="*/ 32930 w 96937"/>
                      <a:gd name="connsiteY3" fmla="*/ 114246 h 114246"/>
                      <a:gd name="connsiteX4" fmla="*/ 15594 w 96937"/>
                      <a:gd name="connsiteY4" fmla="*/ 89291 h 114246"/>
                      <a:gd name="connsiteX5" fmla="*/ 14007 w 96937"/>
                      <a:gd name="connsiteY5" fmla="*/ 2804 h 114246"/>
                      <a:gd name="connsiteX6" fmla="*/ 85317 w 96937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46">
                        <a:moveTo>
                          <a:pt x="85317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411" y="81290"/>
                          <a:pt x="60108" y="87576"/>
                        </a:cubicBezTo>
                        <a:cubicBezTo>
                          <a:pt x="48868" y="93863"/>
                          <a:pt x="39725" y="103007"/>
                          <a:pt x="32930" y="114246"/>
                        </a:cubicBezTo>
                        <a:cubicBezTo>
                          <a:pt x="26643" y="107134"/>
                          <a:pt x="20738" y="98688"/>
                          <a:pt x="15594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4"/>
                          <a:pt x="85317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8" name="Freeform: Shape 3107">
                    <a:extLst>
                      <a:ext uri="{FF2B5EF4-FFF2-40B4-BE49-F238E27FC236}">
                        <a16:creationId xmlns:a16="http://schemas.microsoft.com/office/drawing/2014/main" id="{DC8DDABC-863E-45A6-9477-85C466B993BA}"/>
                      </a:ext>
                    </a:extLst>
                  </p:cNvPr>
                  <p:cNvSpPr/>
                  <p:nvPr/>
                </p:nvSpPr>
                <p:spPr>
                  <a:xfrm>
                    <a:off x="2958344" y="103466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2" name="Graphic 2">
                  <a:extLst>
                    <a:ext uri="{FF2B5EF4-FFF2-40B4-BE49-F238E27FC236}">
                      <a16:creationId xmlns:a16="http://schemas.microsoft.com/office/drawing/2014/main" id="{AE91AB05-135F-496F-959A-86061592B383}"/>
                    </a:ext>
                  </a:extLst>
                </p:cNvPr>
                <p:cNvGrpSpPr/>
                <p:nvPr/>
              </p:nvGrpSpPr>
              <p:grpSpPr>
                <a:xfrm>
                  <a:off x="3397774" y="819656"/>
                  <a:ext cx="212747" cy="412371"/>
                  <a:chOff x="3397774" y="819656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3105" name="Freeform: Shape 3104">
                    <a:extLst>
                      <a:ext uri="{FF2B5EF4-FFF2-40B4-BE49-F238E27FC236}">
                        <a16:creationId xmlns:a16="http://schemas.microsoft.com/office/drawing/2014/main" id="{D7B4C8F5-5618-48B5-B0E3-DA40F2F35D27}"/>
                      </a:ext>
                    </a:extLst>
                  </p:cNvPr>
                  <p:cNvSpPr/>
                  <p:nvPr/>
                </p:nvSpPr>
                <p:spPr>
                  <a:xfrm>
                    <a:off x="3491830" y="819656"/>
                    <a:ext cx="82346" cy="111761"/>
                  </a:xfrm>
                  <a:custGeom>
                    <a:avLst/>
                    <a:gdLst>
                      <a:gd name="connsiteX0" fmla="*/ 1876 w 82346"/>
                      <a:gd name="connsiteY0" fmla="*/ 68836 h 111761"/>
                      <a:gd name="connsiteX1" fmla="*/ 225 w 82346"/>
                      <a:gd name="connsiteY1" fmla="*/ 99252 h 111761"/>
                      <a:gd name="connsiteX2" fmla="*/ 37944 w 82346"/>
                      <a:gd name="connsiteY2" fmla="*/ 95569 h 111761"/>
                      <a:gd name="connsiteX3" fmla="*/ 72424 w 82346"/>
                      <a:gd name="connsiteY3" fmla="*/ 111762 h 111761"/>
                      <a:gd name="connsiteX4" fmla="*/ 80489 w 82346"/>
                      <a:gd name="connsiteY4" fmla="*/ 82425 h 111761"/>
                      <a:gd name="connsiteX5" fmla="*/ 53374 w 82346"/>
                      <a:gd name="connsiteY5" fmla="*/ 319 h 111761"/>
                      <a:gd name="connsiteX6" fmla="*/ 1876 w 82346"/>
                      <a:gd name="connsiteY6" fmla="*/ 68836 h 111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1">
                        <a:moveTo>
                          <a:pt x="1876" y="68836"/>
                        </a:moveTo>
                        <a:cubicBezTo>
                          <a:pt x="161" y="79440"/>
                          <a:pt x="-347" y="89727"/>
                          <a:pt x="225" y="99252"/>
                        </a:cubicBezTo>
                        <a:cubicBezTo>
                          <a:pt x="12480" y="94744"/>
                          <a:pt x="25244" y="93347"/>
                          <a:pt x="37944" y="95569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2"/>
                          <a:pt x="75091" y="4066"/>
                          <a:pt x="53374" y="319"/>
                        </a:cubicBezTo>
                        <a:cubicBezTo>
                          <a:pt x="31721" y="-3491"/>
                          <a:pt x="8607" y="27243"/>
                          <a:pt x="1876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6" name="Freeform: Shape 3105">
                    <a:extLst>
                      <a:ext uri="{FF2B5EF4-FFF2-40B4-BE49-F238E27FC236}">
                        <a16:creationId xmlns:a16="http://schemas.microsoft.com/office/drawing/2014/main" id="{83655471-3E32-4BAE-AFF0-89701876E3B6}"/>
                      </a:ext>
                    </a:extLst>
                  </p:cNvPr>
                  <p:cNvSpPr/>
                  <p:nvPr/>
                </p:nvSpPr>
                <p:spPr>
                  <a:xfrm>
                    <a:off x="3397774" y="914072"/>
                    <a:ext cx="212747" cy="317955"/>
                  </a:xfrm>
                  <a:custGeom>
                    <a:avLst/>
                    <a:gdLst>
                      <a:gd name="connsiteX0" fmla="*/ 3158 w 212747"/>
                      <a:gd name="connsiteY0" fmla="*/ 141234 h 317955"/>
                      <a:gd name="connsiteX1" fmla="*/ 80755 w 212747"/>
                      <a:gd name="connsiteY1" fmla="*/ 316938 h 317955"/>
                      <a:gd name="connsiteX2" fmla="*/ 209597 w 212747"/>
                      <a:gd name="connsiteY2" fmla="*/ 176794 h 317955"/>
                      <a:gd name="connsiteX3" fmla="*/ 166480 w 212747"/>
                      <a:gd name="connsiteY3" fmla="*/ 17218 h 317955"/>
                      <a:gd name="connsiteX4" fmla="*/ 132000 w 212747"/>
                      <a:gd name="connsiteY4" fmla="*/ 1026 h 317955"/>
                      <a:gd name="connsiteX5" fmla="*/ 94280 w 212747"/>
                      <a:gd name="connsiteY5" fmla="*/ 4709 h 317955"/>
                      <a:gd name="connsiteX6" fmla="*/ 3158 w 212747"/>
                      <a:gd name="connsiteY6" fmla="*/ 141234 h 31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5">
                        <a:moveTo>
                          <a:pt x="3158" y="141234"/>
                        </a:moveTo>
                        <a:cubicBezTo>
                          <a:pt x="-11003" y="228419"/>
                          <a:pt x="23796" y="307160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0" y="4709"/>
                        </a:cubicBezTo>
                        <a:cubicBezTo>
                          <a:pt x="51482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3" name="Graphic 2">
                  <a:extLst>
                    <a:ext uri="{FF2B5EF4-FFF2-40B4-BE49-F238E27FC236}">
                      <a16:creationId xmlns:a16="http://schemas.microsoft.com/office/drawing/2014/main" id="{BFC229B8-E991-44E3-8957-44AD5D805DAA}"/>
                    </a:ext>
                  </a:extLst>
                </p:cNvPr>
                <p:cNvGrpSpPr/>
                <p:nvPr/>
              </p:nvGrpSpPr>
              <p:grpSpPr>
                <a:xfrm>
                  <a:off x="4218987" y="616675"/>
                  <a:ext cx="262795" cy="373096"/>
                  <a:chOff x="4218987" y="616675"/>
                  <a:chExt cx="262795" cy="373096"/>
                </a:xfrm>
                <a:solidFill>
                  <a:schemeClr val="accent1"/>
                </a:solidFill>
              </p:grpSpPr>
              <p:sp>
                <p:nvSpPr>
                  <p:cNvPr id="3103" name="Freeform: Shape 3102">
                    <a:extLst>
                      <a:ext uri="{FF2B5EF4-FFF2-40B4-BE49-F238E27FC236}">
                        <a16:creationId xmlns:a16="http://schemas.microsoft.com/office/drawing/2014/main" id="{0A1567A7-CCCA-46E4-B6D8-8E6293F02A73}"/>
                      </a:ext>
                    </a:extLst>
                  </p:cNvPr>
                  <p:cNvSpPr/>
                  <p:nvPr/>
                </p:nvSpPr>
                <p:spPr>
                  <a:xfrm>
                    <a:off x="4218987" y="616675"/>
                    <a:ext cx="98187" cy="114019"/>
                  </a:xfrm>
                  <a:custGeom>
                    <a:avLst/>
                    <a:gdLst>
                      <a:gd name="connsiteX0" fmla="*/ 85805 w 98187"/>
                      <a:gd name="connsiteY0" fmla="*/ 48614 h 114019"/>
                      <a:gd name="connsiteX1" fmla="*/ 98187 w 98187"/>
                      <a:gd name="connsiteY1" fmla="*/ 76427 h 114019"/>
                      <a:gd name="connsiteX2" fmla="*/ 61611 w 98187"/>
                      <a:gd name="connsiteY2" fmla="*/ 86524 h 114019"/>
                      <a:gd name="connsiteX3" fmla="*/ 35195 w 98187"/>
                      <a:gd name="connsiteY3" fmla="*/ 114019 h 114019"/>
                      <a:gd name="connsiteX4" fmla="*/ 17161 w 98187"/>
                      <a:gd name="connsiteY4" fmla="*/ 89572 h 114019"/>
                      <a:gd name="connsiteX5" fmla="*/ 13097 w 98187"/>
                      <a:gd name="connsiteY5" fmla="*/ 3148 h 114019"/>
                      <a:gd name="connsiteX6" fmla="*/ 85805 w 98187"/>
                      <a:gd name="connsiteY6" fmla="*/ 48614 h 114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187" h="114019">
                        <a:moveTo>
                          <a:pt x="85805" y="48614"/>
                        </a:moveTo>
                        <a:cubicBezTo>
                          <a:pt x="91202" y="57885"/>
                          <a:pt x="95330" y="67347"/>
                          <a:pt x="98187" y="76427"/>
                        </a:cubicBezTo>
                        <a:cubicBezTo>
                          <a:pt x="85106" y="76618"/>
                          <a:pt x="72724" y="79920"/>
                          <a:pt x="61611" y="86524"/>
                        </a:cubicBezTo>
                        <a:cubicBezTo>
                          <a:pt x="50499" y="93128"/>
                          <a:pt x="41672" y="102526"/>
                          <a:pt x="35195" y="114019"/>
                        </a:cubicBezTo>
                        <a:cubicBezTo>
                          <a:pt x="28718" y="107098"/>
                          <a:pt x="22559" y="98843"/>
                          <a:pt x="17161" y="89572"/>
                        </a:cubicBezTo>
                        <a:cubicBezTo>
                          <a:pt x="-4048" y="53186"/>
                          <a:pt x="-5826" y="14451"/>
                          <a:pt x="13097" y="3148"/>
                        </a:cubicBezTo>
                        <a:cubicBezTo>
                          <a:pt x="32084" y="-8218"/>
                          <a:pt x="64596" y="12165"/>
                          <a:pt x="85805" y="486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4" name="Freeform: Shape 3103">
                    <a:extLst>
                      <a:ext uri="{FF2B5EF4-FFF2-40B4-BE49-F238E27FC236}">
                        <a16:creationId xmlns:a16="http://schemas.microsoft.com/office/drawing/2014/main" id="{0657F9E7-F2AC-445C-A864-A3F5D3C7BA19}"/>
                      </a:ext>
                    </a:extLst>
                  </p:cNvPr>
                  <p:cNvSpPr/>
                  <p:nvPr/>
                </p:nvSpPr>
                <p:spPr>
                  <a:xfrm>
                    <a:off x="4240370" y="693029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7 w 241411"/>
                      <a:gd name="connsiteY1" fmla="*/ 286649 h 296742"/>
                      <a:gd name="connsiteX2" fmla="*/ 30702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2" y="171079"/>
                          <a:pt x="250857" y="257058"/>
                          <a:pt x="201137" y="286649"/>
                        </a:cubicBezTo>
                        <a:cubicBezTo>
                          <a:pt x="151416" y="316303"/>
                          <a:pt x="75089" y="278394"/>
                          <a:pt x="30702" y="202067"/>
                        </a:cubicBezTo>
                        <a:cubicBezTo>
                          <a:pt x="-3842" y="142694"/>
                          <a:pt x="-8921" y="77607"/>
                          <a:pt x="13875" y="37602"/>
                        </a:cubicBezTo>
                        <a:cubicBezTo>
                          <a:pt x="20415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6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4" name="Graphic 2">
                  <a:extLst>
                    <a:ext uri="{FF2B5EF4-FFF2-40B4-BE49-F238E27FC236}">
                      <a16:creationId xmlns:a16="http://schemas.microsoft.com/office/drawing/2014/main" id="{8C02626E-F32A-433E-9C13-054A4DEBDD50}"/>
                    </a:ext>
                  </a:extLst>
                </p:cNvPr>
                <p:cNvGrpSpPr/>
                <p:nvPr/>
              </p:nvGrpSpPr>
              <p:grpSpPr>
                <a:xfrm>
                  <a:off x="4608836" y="463778"/>
                  <a:ext cx="336906" cy="307231"/>
                  <a:chOff x="4608836" y="463778"/>
                  <a:chExt cx="336906" cy="307231"/>
                </a:xfrm>
                <a:solidFill>
                  <a:schemeClr val="accent1"/>
                </a:solidFill>
              </p:grpSpPr>
              <p:sp>
                <p:nvSpPr>
                  <p:cNvPr id="3101" name="Freeform: Shape 3100">
                    <a:extLst>
                      <a:ext uri="{FF2B5EF4-FFF2-40B4-BE49-F238E27FC236}">
                        <a16:creationId xmlns:a16="http://schemas.microsoft.com/office/drawing/2014/main" id="{B365BE7A-AEBC-4C8A-91D6-303922DB2A02}"/>
                      </a:ext>
                    </a:extLst>
                  </p:cNvPr>
                  <p:cNvSpPr/>
                  <p:nvPr/>
                </p:nvSpPr>
                <p:spPr>
                  <a:xfrm>
                    <a:off x="4608836" y="463778"/>
                    <a:ext cx="109404" cy="106324"/>
                  </a:xfrm>
                  <a:custGeom>
                    <a:avLst/>
                    <a:gdLst>
                      <a:gd name="connsiteX0" fmla="*/ 88703 w 109404"/>
                      <a:gd name="connsiteY0" fmla="*/ 27648 h 106324"/>
                      <a:gd name="connsiteX1" fmla="*/ 109405 w 109404"/>
                      <a:gd name="connsiteY1" fmla="*/ 49810 h 106324"/>
                      <a:gd name="connsiteX2" fmla="*/ 78226 w 109404"/>
                      <a:gd name="connsiteY2" fmla="*/ 71527 h 106324"/>
                      <a:gd name="connsiteX3" fmla="*/ 62161 w 109404"/>
                      <a:gd name="connsiteY3" fmla="*/ 106325 h 106324"/>
                      <a:gd name="connsiteX4" fmla="*/ 37268 w 109404"/>
                      <a:gd name="connsiteY4" fmla="*/ 89180 h 106324"/>
                      <a:gd name="connsiteX5" fmla="*/ 5518 w 109404"/>
                      <a:gd name="connsiteY5" fmla="*/ 8789 h 106324"/>
                      <a:gd name="connsiteX6" fmla="*/ 88703 w 109404"/>
                      <a:gd name="connsiteY6" fmla="*/ 27648 h 106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04" h="106324">
                        <a:moveTo>
                          <a:pt x="88703" y="27648"/>
                        </a:moveTo>
                        <a:cubicBezTo>
                          <a:pt x="96831" y="34633"/>
                          <a:pt x="103753" y="42190"/>
                          <a:pt x="109405" y="49810"/>
                        </a:cubicBezTo>
                        <a:cubicBezTo>
                          <a:pt x="97149" y="54382"/>
                          <a:pt x="86544" y="61557"/>
                          <a:pt x="78226" y="71527"/>
                        </a:cubicBezTo>
                        <a:cubicBezTo>
                          <a:pt x="69907" y="81496"/>
                          <a:pt x="64637" y="93307"/>
                          <a:pt x="62161" y="106325"/>
                        </a:cubicBezTo>
                        <a:cubicBezTo>
                          <a:pt x="53842" y="101943"/>
                          <a:pt x="45333" y="96165"/>
                          <a:pt x="37268" y="89180"/>
                        </a:cubicBezTo>
                        <a:cubicBezTo>
                          <a:pt x="5518" y="61811"/>
                          <a:pt x="-8706" y="25807"/>
                          <a:pt x="5518" y="8789"/>
                        </a:cubicBezTo>
                        <a:cubicBezTo>
                          <a:pt x="19679" y="-8229"/>
                          <a:pt x="56953" y="216"/>
                          <a:pt x="88703" y="2764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2" name="Freeform: Shape 3101">
                    <a:extLst>
                      <a:ext uri="{FF2B5EF4-FFF2-40B4-BE49-F238E27FC236}">
                        <a16:creationId xmlns:a16="http://schemas.microsoft.com/office/drawing/2014/main" id="{15DCF54A-EA5E-4A58-86A6-CE8BE3E039F8}"/>
                      </a:ext>
                    </a:extLst>
                  </p:cNvPr>
                  <p:cNvSpPr/>
                  <p:nvPr/>
                </p:nvSpPr>
                <p:spPr>
                  <a:xfrm>
                    <a:off x="4669378" y="507610"/>
                    <a:ext cx="276364" cy="263398"/>
                  </a:xfrm>
                  <a:custGeom>
                    <a:avLst/>
                    <a:gdLst>
                      <a:gd name="connsiteX0" fmla="*/ 205707 w 276364"/>
                      <a:gd name="connsiteY0" fmla="*/ 50935 h 263398"/>
                      <a:gd name="connsiteX1" fmla="*/ 258730 w 276364"/>
                      <a:gd name="connsiteY1" fmla="*/ 235720 h 263398"/>
                      <a:gd name="connsiteX2" fmla="*/ 70643 w 276364"/>
                      <a:gd name="connsiteY2" fmla="*/ 212479 h 263398"/>
                      <a:gd name="connsiteX3" fmla="*/ 1618 w 276364"/>
                      <a:gd name="connsiteY3" fmla="*/ 62492 h 263398"/>
                      <a:gd name="connsiteX4" fmla="*/ 17684 w 276364"/>
                      <a:gd name="connsiteY4" fmla="*/ 27694 h 263398"/>
                      <a:gd name="connsiteX5" fmla="*/ 48862 w 276364"/>
                      <a:gd name="connsiteY5" fmla="*/ 5977 h 263398"/>
                      <a:gd name="connsiteX6" fmla="*/ 205707 w 276364"/>
                      <a:gd name="connsiteY6" fmla="*/ 50935 h 2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6364" h="263398">
                        <a:moveTo>
                          <a:pt x="205707" y="50935"/>
                        </a:moveTo>
                        <a:cubicBezTo>
                          <a:pt x="272255" y="108403"/>
                          <a:pt x="296004" y="191143"/>
                          <a:pt x="258730" y="235720"/>
                        </a:cubicBezTo>
                        <a:cubicBezTo>
                          <a:pt x="221455" y="280297"/>
                          <a:pt x="137254" y="269947"/>
                          <a:pt x="70643" y="212479"/>
                        </a:cubicBezTo>
                        <a:cubicBezTo>
                          <a:pt x="18890" y="167839"/>
                          <a:pt x="-6954" y="107895"/>
                          <a:pt x="1618" y="62492"/>
                        </a:cubicBezTo>
                        <a:cubicBezTo>
                          <a:pt x="4031" y="49475"/>
                          <a:pt x="9365" y="37664"/>
                          <a:pt x="17684" y="27694"/>
                        </a:cubicBezTo>
                        <a:cubicBezTo>
                          <a:pt x="26002" y="17725"/>
                          <a:pt x="36606" y="10549"/>
                          <a:pt x="48862" y="5977"/>
                        </a:cubicBezTo>
                        <a:cubicBezTo>
                          <a:pt x="91534" y="-9961"/>
                          <a:pt x="153955" y="6295"/>
                          <a:pt x="205707" y="5093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5" name="Graphic 2">
                  <a:extLst>
                    <a:ext uri="{FF2B5EF4-FFF2-40B4-BE49-F238E27FC236}">
                      <a16:creationId xmlns:a16="http://schemas.microsoft.com/office/drawing/2014/main" id="{20CAFCCA-EB86-4013-887A-36999C0800FF}"/>
                    </a:ext>
                  </a:extLst>
                </p:cNvPr>
                <p:cNvGrpSpPr/>
                <p:nvPr/>
              </p:nvGrpSpPr>
              <p:grpSpPr>
                <a:xfrm>
                  <a:off x="5136686" y="208629"/>
                  <a:ext cx="214488" cy="410903"/>
                  <a:chOff x="5136686" y="208629"/>
                  <a:chExt cx="214488" cy="410903"/>
                </a:xfrm>
                <a:solidFill>
                  <a:schemeClr val="accent1"/>
                </a:solidFill>
              </p:grpSpPr>
              <p:sp>
                <p:nvSpPr>
                  <p:cNvPr id="3099" name="Freeform: Shape 3098">
                    <a:extLst>
                      <a:ext uri="{FF2B5EF4-FFF2-40B4-BE49-F238E27FC236}">
                        <a16:creationId xmlns:a16="http://schemas.microsoft.com/office/drawing/2014/main" id="{1E1418B7-EDEF-4DE9-A66D-9DF9FCA1F60E}"/>
                      </a:ext>
                    </a:extLst>
                  </p:cNvPr>
                  <p:cNvSpPr/>
                  <p:nvPr/>
                </p:nvSpPr>
                <p:spPr>
                  <a:xfrm>
                    <a:off x="5166753" y="208629"/>
                    <a:ext cx="83722" cy="112299"/>
                  </a:xfrm>
                  <a:custGeom>
                    <a:avLst/>
                    <a:gdLst>
                      <a:gd name="connsiteX0" fmla="*/ 2781 w 83722"/>
                      <a:gd name="connsiteY0" fmla="*/ 83217 h 112299"/>
                      <a:gd name="connsiteX1" fmla="*/ 11925 w 83722"/>
                      <a:gd name="connsiteY1" fmla="*/ 112300 h 112299"/>
                      <a:gd name="connsiteX2" fmla="*/ 45834 w 83722"/>
                      <a:gd name="connsiteY2" fmla="*/ 95218 h 112299"/>
                      <a:gd name="connsiteX3" fmla="*/ 83680 w 83722"/>
                      <a:gd name="connsiteY3" fmla="*/ 97885 h 112299"/>
                      <a:gd name="connsiteX4" fmla="*/ 80949 w 83722"/>
                      <a:gd name="connsiteY4" fmla="*/ 67532 h 112299"/>
                      <a:gd name="connsiteX5" fmla="*/ 26911 w 83722"/>
                      <a:gd name="connsiteY5" fmla="*/ 413 h 112299"/>
                      <a:gd name="connsiteX6" fmla="*/ 2781 w 83722"/>
                      <a:gd name="connsiteY6" fmla="*/ 83217 h 112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722" h="112299">
                        <a:moveTo>
                          <a:pt x="2781" y="83217"/>
                        </a:moveTo>
                        <a:cubicBezTo>
                          <a:pt x="4877" y="93758"/>
                          <a:pt x="8052" y="103600"/>
                          <a:pt x="11925" y="112300"/>
                        </a:cubicBezTo>
                        <a:cubicBezTo>
                          <a:pt x="21831" y="103664"/>
                          <a:pt x="33198" y="97758"/>
                          <a:pt x="45834" y="95218"/>
                        </a:cubicBezTo>
                        <a:cubicBezTo>
                          <a:pt x="58471" y="92678"/>
                          <a:pt x="71234" y="93758"/>
                          <a:pt x="83680" y="97885"/>
                        </a:cubicBezTo>
                        <a:cubicBezTo>
                          <a:pt x="83934" y="88360"/>
                          <a:pt x="83045" y="78073"/>
                          <a:pt x="80949" y="67532"/>
                        </a:cubicBezTo>
                        <a:cubicBezTo>
                          <a:pt x="72695" y="26130"/>
                          <a:pt x="48501" y="-3905"/>
                          <a:pt x="26911" y="413"/>
                        </a:cubicBezTo>
                        <a:cubicBezTo>
                          <a:pt x="5258" y="4731"/>
                          <a:pt x="-5474" y="41815"/>
                          <a:pt x="2781" y="8321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0" name="Freeform: Shape 3099">
                    <a:extLst>
                      <a:ext uri="{FF2B5EF4-FFF2-40B4-BE49-F238E27FC236}">
                        <a16:creationId xmlns:a16="http://schemas.microsoft.com/office/drawing/2014/main" id="{0820A410-27F4-4D5A-B070-507D5C89CD08}"/>
                      </a:ext>
                    </a:extLst>
                  </p:cNvPr>
                  <p:cNvSpPr/>
                  <p:nvPr/>
                </p:nvSpPr>
                <p:spPr>
                  <a:xfrm>
                    <a:off x="5136686" y="302548"/>
                    <a:ext cx="214488" cy="316983"/>
                  </a:xfrm>
                  <a:custGeom>
                    <a:avLst/>
                    <a:gdLst>
                      <a:gd name="connsiteX0" fmla="*/ 4718 w 214488"/>
                      <a:gd name="connsiteY0" fmla="*/ 179036 h 316983"/>
                      <a:gd name="connsiteX1" fmla="*/ 138639 w 214488"/>
                      <a:gd name="connsiteY1" fmla="*/ 315624 h 316983"/>
                      <a:gd name="connsiteX2" fmla="*/ 209759 w 214488"/>
                      <a:gd name="connsiteY2" fmla="*/ 137888 h 316983"/>
                      <a:gd name="connsiteX3" fmla="*/ 113684 w 214488"/>
                      <a:gd name="connsiteY3" fmla="*/ 4030 h 316983"/>
                      <a:gd name="connsiteX4" fmla="*/ 75838 w 214488"/>
                      <a:gd name="connsiteY4" fmla="*/ 1363 h 316983"/>
                      <a:gd name="connsiteX5" fmla="*/ 41929 w 214488"/>
                      <a:gd name="connsiteY5" fmla="*/ 18444 h 316983"/>
                      <a:gd name="connsiteX6" fmla="*/ 4718 w 214488"/>
                      <a:gd name="connsiteY6" fmla="*/ 179036 h 316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488" h="316983">
                        <a:moveTo>
                          <a:pt x="4718" y="179036"/>
                        </a:moveTo>
                        <a:cubicBezTo>
                          <a:pt x="22053" y="265840"/>
                          <a:pt x="82061" y="326991"/>
                          <a:pt x="138639" y="315624"/>
                        </a:cubicBezTo>
                        <a:cubicBezTo>
                          <a:pt x="195281" y="304258"/>
                          <a:pt x="227095" y="224692"/>
                          <a:pt x="209759" y="137888"/>
                        </a:cubicBezTo>
                        <a:cubicBezTo>
                          <a:pt x="196297" y="70451"/>
                          <a:pt x="157054" y="18444"/>
                          <a:pt x="113684" y="4030"/>
                        </a:cubicBezTo>
                        <a:cubicBezTo>
                          <a:pt x="101238" y="-98"/>
                          <a:pt x="88474" y="-1177"/>
                          <a:pt x="75838" y="1363"/>
                        </a:cubicBezTo>
                        <a:cubicBezTo>
                          <a:pt x="63201" y="3903"/>
                          <a:pt x="51835" y="9808"/>
                          <a:pt x="41929" y="18444"/>
                        </a:cubicBezTo>
                        <a:cubicBezTo>
                          <a:pt x="7512" y="48416"/>
                          <a:pt x="-8744" y="111535"/>
                          <a:pt x="4718" y="17903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6" name="Graphic 2">
                  <a:extLst>
                    <a:ext uri="{FF2B5EF4-FFF2-40B4-BE49-F238E27FC236}">
                      <a16:creationId xmlns:a16="http://schemas.microsoft.com/office/drawing/2014/main" id="{2B33CDAF-4D5E-47E6-AA26-12DBA53F7C25}"/>
                    </a:ext>
                  </a:extLst>
                </p:cNvPr>
                <p:cNvGrpSpPr/>
                <p:nvPr/>
              </p:nvGrpSpPr>
              <p:grpSpPr>
                <a:xfrm>
                  <a:off x="5421651" y="58642"/>
                  <a:ext cx="262820" cy="373091"/>
                  <a:chOff x="5421651" y="58642"/>
                  <a:chExt cx="262820" cy="373091"/>
                </a:xfrm>
                <a:solidFill>
                  <a:schemeClr val="accent1"/>
                </a:solidFill>
              </p:grpSpPr>
              <p:sp>
                <p:nvSpPr>
                  <p:cNvPr id="3097" name="Freeform: Shape 3096">
                    <a:extLst>
                      <a:ext uri="{FF2B5EF4-FFF2-40B4-BE49-F238E27FC236}">
                        <a16:creationId xmlns:a16="http://schemas.microsoft.com/office/drawing/2014/main" id="{0FD4E619-975C-44AE-A699-7C325C0A267C}"/>
                      </a:ext>
                    </a:extLst>
                  </p:cNvPr>
                  <p:cNvSpPr/>
                  <p:nvPr/>
                </p:nvSpPr>
                <p:spPr>
                  <a:xfrm>
                    <a:off x="5421651" y="58642"/>
                    <a:ext cx="98212" cy="114013"/>
                  </a:xfrm>
                  <a:custGeom>
                    <a:avLst/>
                    <a:gdLst>
                      <a:gd name="connsiteX0" fmla="*/ 85830 w 98212"/>
                      <a:gd name="connsiteY0" fmla="*/ 48609 h 114013"/>
                      <a:gd name="connsiteX1" fmla="*/ 98213 w 98212"/>
                      <a:gd name="connsiteY1" fmla="*/ 76422 h 114013"/>
                      <a:gd name="connsiteX2" fmla="*/ 61637 w 98212"/>
                      <a:gd name="connsiteY2" fmla="*/ 86518 h 114013"/>
                      <a:gd name="connsiteX3" fmla="*/ 35220 w 98212"/>
                      <a:gd name="connsiteY3" fmla="*/ 114014 h 114013"/>
                      <a:gd name="connsiteX4" fmla="*/ 17187 w 98212"/>
                      <a:gd name="connsiteY4" fmla="*/ 89566 h 114013"/>
                      <a:gd name="connsiteX5" fmla="*/ 13123 w 98212"/>
                      <a:gd name="connsiteY5" fmla="*/ 3143 h 114013"/>
                      <a:gd name="connsiteX6" fmla="*/ 85830 w 98212"/>
                      <a:gd name="connsiteY6" fmla="*/ 48609 h 114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212" h="114013">
                        <a:moveTo>
                          <a:pt x="85830" y="48609"/>
                        </a:moveTo>
                        <a:cubicBezTo>
                          <a:pt x="91227" y="57880"/>
                          <a:pt x="95355" y="67341"/>
                          <a:pt x="98213" y="76422"/>
                        </a:cubicBezTo>
                        <a:cubicBezTo>
                          <a:pt x="85132" y="76612"/>
                          <a:pt x="72749" y="79914"/>
                          <a:pt x="61637" y="86518"/>
                        </a:cubicBezTo>
                        <a:cubicBezTo>
                          <a:pt x="50524" y="93122"/>
                          <a:pt x="41698" y="102520"/>
                          <a:pt x="35220" y="114014"/>
                        </a:cubicBezTo>
                        <a:cubicBezTo>
                          <a:pt x="28744" y="107092"/>
                          <a:pt x="22584" y="98837"/>
                          <a:pt x="17187" y="89566"/>
                        </a:cubicBezTo>
                        <a:cubicBezTo>
                          <a:pt x="-4023" y="53181"/>
                          <a:pt x="-5864" y="14446"/>
                          <a:pt x="13123" y="3143"/>
                        </a:cubicBezTo>
                        <a:cubicBezTo>
                          <a:pt x="32109" y="-8224"/>
                          <a:pt x="64621" y="12223"/>
                          <a:pt x="85830" y="486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98" name="Freeform: Shape 3097">
                    <a:extLst>
                      <a:ext uri="{FF2B5EF4-FFF2-40B4-BE49-F238E27FC236}">
                        <a16:creationId xmlns:a16="http://schemas.microsoft.com/office/drawing/2014/main" id="{3B6D939A-D447-4F75-B5ED-2B4DD6A43B3B}"/>
                      </a:ext>
                    </a:extLst>
                  </p:cNvPr>
                  <p:cNvSpPr/>
                  <p:nvPr/>
                </p:nvSpPr>
                <p:spPr>
                  <a:xfrm>
                    <a:off x="5443061" y="134991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6 w 241411"/>
                      <a:gd name="connsiteY1" fmla="*/ 286649 h 296742"/>
                      <a:gd name="connsiteX2" fmla="*/ 30703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1" y="171079"/>
                          <a:pt x="250857" y="257058"/>
                          <a:pt x="201136" y="286649"/>
                        </a:cubicBezTo>
                        <a:cubicBezTo>
                          <a:pt x="151416" y="316303"/>
                          <a:pt x="75089" y="278394"/>
                          <a:pt x="30703" y="202067"/>
                        </a:cubicBezTo>
                        <a:cubicBezTo>
                          <a:pt x="-3841" y="142694"/>
                          <a:pt x="-8921" y="77607"/>
                          <a:pt x="13875" y="37602"/>
                        </a:cubicBezTo>
                        <a:cubicBezTo>
                          <a:pt x="20416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7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087" name="Freeform: Shape 3086">
                  <a:extLst>
                    <a:ext uri="{FF2B5EF4-FFF2-40B4-BE49-F238E27FC236}">
                      <a16:creationId xmlns:a16="http://schemas.microsoft.com/office/drawing/2014/main" id="{0CEC41BD-8A2D-4B1F-B8AA-15FF38383CD5}"/>
                    </a:ext>
                  </a:extLst>
                </p:cNvPr>
                <p:cNvSpPr/>
                <p:nvPr/>
              </p:nvSpPr>
              <p:spPr>
                <a:xfrm>
                  <a:off x="5766053" y="12064"/>
                  <a:ext cx="274149" cy="160584"/>
                </a:xfrm>
                <a:custGeom>
                  <a:avLst/>
                  <a:gdLst>
                    <a:gd name="connsiteX0" fmla="*/ 0 w 274149"/>
                    <a:gd name="connsiteY0" fmla="*/ 0 h 160584"/>
                    <a:gd name="connsiteX1" fmla="*/ 68390 w 274149"/>
                    <a:gd name="connsiteY1" fmla="*/ 109665 h 160584"/>
                    <a:gd name="connsiteX2" fmla="*/ 256477 w 274149"/>
                    <a:gd name="connsiteY2" fmla="*/ 132906 h 160584"/>
                    <a:gd name="connsiteX3" fmla="*/ 248349 w 274149"/>
                    <a:gd name="connsiteY3" fmla="*/ 0 h 160584"/>
                    <a:gd name="connsiteX4" fmla="*/ 0 w 274149"/>
                    <a:gd name="connsiteY4" fmla="*/ 0 h 160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149" h="160584">
                      <a:moveTo>
                        <a:pt x="0" y="0"/>
                      </a:moveTo>
                      <a:cubicBezTo>
                        <a:pt x="7049" y="37021"/>
                        <a:pt x="30988" y="77343"/>
                        <a:pt x="68390" y="109665"/>
                      </a:cubicBezTo>
                      <a:cubicBezTo>
                        <a:pt x="135001" y="167132"/>
                        <a:pt x="219202" y="177483"/>
                        <a:pt x="256477" y="132906"/>
                      </a:cubicBezTo>
                      <a:cubicBezTo>
                        <a:pt x="283528" y="100584"/>
                        <a:pt x="278511" y="48260"/>
                        <a:pt x="24834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088" name="Graphic 2">
                  <a:extLst>
                    <a:ext uri="{FF2B5EF4-FFF2-40B4-BE49-F238E27FC236}">
                      <a16:creationId xmlns:a16="http://schemas.microsoft.com/office/drawing/2014/main" id="{E12B5D45-A8A2-41D4-A9CB-40696DB20832}"/>
                    </a:ext>
                  </a:extLst>
                </p:cNvPr>
                <p:cNvGrpSpPr/>
                <p:nvPr/>
              </p:nvGrpSpPr>
              <p:grpSpPr>
                <a:xfrm>
                  <a:off x="2095" y="794378"/>
                  <a:ext cx="156013" cy="370528"/>
                  <a:chOff x="2095" y="794378"/>
                  <a:chExt cx="156013" cy="370528"/>
                </a:xfrm>
                <a:solidFill>
                  <a:schemeClr val="accent1"/>
                </a:solidFill>
              </p:grpSpPr>
              <p:sp>
                <p:nvSpPr>
                  <p:cNvPr id="3095" name="Freeform: Shape 3094">
                    <a:extLst>
                      <a:ext uri="{FF2B5EF4-FFF2-40B4-BE49-F238E27FC236}">
                        <a16:creationId xmlns:a16="http://schemas.microsoft.com/office/drawing/2014/main" id="{BCD166C8-B8F7-4C26-8565-C5897CD27119}"/>
                      </a:ext>
                    </a:extLst>
                  </p:cNvPr>
                  <p:cNvSpPr/>
                  <p:nvPr/>
                </p:nvSpPr>
                <p:spPr>
                  <a:xfrm>
                    <a:off x="60578" y="794378"/>
                    <a:ext cx="97529" cy="114052"/>
                  </a:xfrm>
                  <a:custGeom>
                    <a:avLst/>
                    <a:gdLst>
                      <a:gd name="connsiteX0" fmla="*/ 81153 w 97529"/>
                      <a:gd name="connsiteY0" fmla="*/ 89541 h 114052"/>
                      <a:gd name="connsiteX1" fmla="*/ 63500 w 97529"/>
                      <a:gd name="connsiteY1" fmla="*/ 114052 h 114052"/>
                      <a:gd name="connsiteX2" fmla="*/ 36703 w 97529"/>
                      <a:gd name="connsiteY2" fmla="*/ 86684 h 114052"/>
                      <a:gd name="connsiteX3" fmla="*/ 0 w 97529"/>
                      <a:gd name="connsiteY3" fmla="*/ 76714 h 114052"/>
                      <a:gd name="connsiteX4" fmla="*/ 12002 w 97529"/>
                      <a:gd name="connsiteY4" fmla="*/ 48838 h 114052"/>
                      <a:gd name="connsiteX5" fmla="*/ 84011 w 97529"/>
                      <a:gd name="connsiteY5" fmla="*/ 3054 h 114052"/>
                      <a:gd name="connsiteX6" fmla="*/ 81153 w 97529"/>
                      <a:gd name="connsiteY6" fmla="*/ 89541 h 11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529" h="114052">
                        <a:moveTo>
                          <a:pt x="81153" y="89541"/>
                        </a:moveTo>
                        <a:cubicBezTo>
                          <a:pt x="75883" y="98876"/>
                          <a:pt x="69850" y="107131"/>
                          <a:pt x="63500" y="114052"/>
                        </a:cubicBezTo>
                        <a:cubicBezTo>
                          <a:pt x="56833" y="102622"/>
                          <a:pt x="47879" y="93224"/>
                          <a:pt x="36703" y="86684"/>
                        </a:cubicBezTo>
                        <a:cubicBezTo>
                          <a:pt x="25527" y="80143"/>
                          <a:pt x="13081" y="76905"/>
                          <a:pt x="0" y="76714"/>
                        </a:cubicBezTo>
                        <a:cubicBezTo>
                          <a:pt x="2731" y="67634"/>
                          <a:pt x="6731" y="58172"/>
                          <a:pt x="12002" y="48838"/>
                        </a:cubicBezTo>
                        <a:cubicBezTo>
                          <a:pt x="32702" y="12325"/>
                          <a:pt x="64961" y="-8122"/>
                          <a:pt x="84011" y="3054"/>
                        </a:cubicBezTo>
                        <a:cubicBezTo>
                          <a:pt x="103124" y="14357"/>
                          <a:pt x="101791" y="53029"/>
                          <a:pt x="81153" y="895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96" name="Freeform: Shape 3095">
                    <a:extLst>
                      <a:ext uri="{FF2B5EF4-FFF2-40B4-BE49-F238E27FC236}">
                        <a16:creationId xmlns:a16="http://schemas.microsoft.com/office/drawing/2014/main" id="{25A6273D-03F1-44C7-9392-0FBA17C5830E}"/>
                      </a:ext>
                    </a:extLst>
                  </p:cNvPr>
                  <p:cNvSpPr/>
                  <p:nvPr/>
                </p:nvSpPr>
                <p:spPr>
                  <a:xfrm>
                    <a:off x="2095" y="871085"/>
                    <a:ext cx="136634" cy="293822"/>
                  </a:xfrm>
                  <a:custGeom>
                    <a:avLst/>
                    <a:gdLst>
                      <a:gd name="connsiteX0" fmla="*/ 0 w 136634"/>
                      <a:gd name="connsiteY0" fmla="*/ 17153 h 293822"/>
                      <a:gd name="connsiteX1" fmla="*/ 0 w 136634"/>
                      <a:gd name="connsiteY1" fmla="*/ 293822 h 293822"/>
                      <a:gd name="connsiteX2" fmla="*/ 107379 w 136634"/>
                      <a:gd name="connsiteY2" fmla="*/ 201874 h 293822"/>
                      <a:gd name="connsiteX3" fmla="*/ 121920 w 136634"/>
                      <a:gd name="connsiteY3" fmla="*/ 37346 h 293822"/>
                      <a:gd name="connsiteX4" fmla="*/ 95123 w 136634"/>
                      <a:gd name="connsiteY4" fmla="*/ 9977 h 293822"/>
                      <a:gd name="connsiteX5" fmla="*/ 58420 w 136634"/>
                      <a:gd name="connsiteY5" fmla="*/ 8 h 293822"/>
                      <a:gd name="connsiteX6" fmla="*/ 0 w 136634"/>
                      <a:gd name="connsiteY6" fmla="*/ 17153 h 29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34" h="293822">
                        <a:moveTo>
                          <a:pt x="0" y="17153"/>
                        </a:moveTo>
                        <a:lnTo>
                          <a:pt x="0" y="293822"/>
                        </a:lnTo>
                        <a:cubicBezTo>
                          <a:pt x="38926" y="283853"/>
                          <a:pt x="79756" y="250642"/>
                          <a:pt x="107379" y="201874"/>
                        </a:cubicBezTo>
                        <a:cubicBezTo>
                          <a:pt x="141097" y="142438"/>
                          <a:pt x="145288" y="77287"/>
                          <a:pt x="121920" y="37346"/>
                        </a:cubicBezTo>
                        <a:cubicBezTo>
                          <a:pt x="115253" y="25916"/>
                          <a:pt x="106299" y="16518"/>
                          <a:pt x="95123" y="9977"/>
                        </a:cubicBezTo>
                        <a:cubicBezTo>
                          <a:pt x="83947" y="3373"/>
                          <a:pt x="71501" y="198"/>
                          <a:pt x="58420" y="8"/>
                        </a:cubicBezTo>
                        <a:cubicBezTo>
                          <a:pt x="39624" y="-246"/>
                          <a:pt x="19495" y="5786"/>
                          <a:pt x="0" y="17153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9" name="Graphic 2">
                  <a:extLst>
                    <a:ext uri="{FF2B5EF4-FFF2-40B4-BE49-F238E27FC236}">
                      <a16:creationId xmlns:a16="http://schemas.microsoft.com/office/drawing/2014/main" id="{13951B34-EEBD-4ACA-97D5-D6DEC10B7293}"/>
                    </a:ext>
                  </a:extLst>
                </p:cNvPr>
                <p:cNvGrpSpPr/>
                <p:nvPr/>
              </p:nvGrpSpPr>
              <p:grpSpPr>
                <a:xfrm>
                  <a:off x="380588" y="905617"/>
                  <a:ext cx="213855" cy="411098"/>
                  <a:chOff x="380588" y="905617"/>
                  <a:chExt cx="213855" cy="411098"/>
                </a:xfrm>
                <a:solidFill>
                  <a:schemeClr val="accent1"/>
                </a:solidFill>
              </p:grpSpPr>
              <p:sp>
                <p:nvSpPr>
                  <p:cNvPr id="3093" name="Freeform: Shape 3092">
                    <a:extLst>
                      <a:ext uri="{FF2B5EF4-FFF2-40B4-BE49-F238E27FC236}">
                        <a16:creationId xmlns:a16="http://schemas.microsoft.com/office/drawing/2014/main" id="{70B67CF0-8316-4446-9A1F-CF97BD39B62B}"/>
                      </a:ext>
                    </a:extLst>
                  </p:cNvPr>
                  <p:cNvSpPr/>
                  <p:nvPr/>
                </p:nvSpPr>
                <p:spPr>
                  <a:xfrm>
                    <a:off x="478885" y="905617"/>
                    <a:ext cx="83150" cy="112223"/>
                  </a:xfrm>
                  <a:custGeom>
                    <a:avLst/>
                    <a:gdLst>
                      <a:gd name="connsiteX0" fmla="*/ 80740 w 83150"/>
                      <a:gd name="connsiteY0" fmla="*/ 83141 h 112223"/>
                      <a:gd name="connsiteX1" fmla="*/ 71977 w 83150"/>
                      <a:gd name="connsiteY1" fmla="*/ 112224 h 112223"/>
                      <a:gd name="connsiteX2" fmla="*/ 37877 w 83150"/>
                      <a:gd name="connsiteY2" fmla="*/ 95269 h 112223"/>
                      <a:gd name="connsiteX3" fmla="*/ 95 w 83150"/>
                      <a:gd name="connsiteY3" fmla="*/ 98063 h 112223"/>
                      <a:gd name="connsiteX4" fmla="*/ 2444 w 83150"/>
                      <a:gd name="connsiteY4" fmla="*/ 67710 h 112223"/>
                      <a:gd name="connsiteX5" fmla="*/ 55594 w 83150"/>
                      <a:gd name="connsiteY5" fmla="*/ 400 h 112223"/>
                      <a:gd name="connsiteX6" fmla="*/ 80740 w 83150"/>
                      <a:gd name="connsiteY6" fmla="*/ 83141 h 1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150" h="112223">
                        <a:moveTo>
                          <a:pt x="80740" y="83141"/>
                        </a:moveTo>
                        <a:cubicBezTo>
                          <a:pt x="78771" y="93682"/>
                          <a:pt x="75787" y="103524"/>
                          <a:pt x="71977" y="112224"/>
                        </a:cubicBezTo>
                        <a:cubicBezTo>
                          <a:pt x="62007" y="103588"/>
                          <a:pt x="50514" y="97746"/>
                          <a:pt x="37877" y="95269"/>
                        </a:cubicBezTo>
                        <a:cubicBezTo>
                          <a:pt x="25241" y="92793"/>
                          <a:pt x="12477" y="93872"/>
                          <a:pt x="95" y="98063"/>
                        </a:cubicBezTo>
                        <a:cubicBezTo>
                          <a:pt x="-286" y="88538"/>
                          <a:pt x="476" y="78251"/>
                          <a:pt x="2444" y="67710"/>
                        </a:cubicBezTo>
                        <a:cubicBezTo>
                          <a:pt x="10128" y="26308"/>
                          <a:pt x="33940" y="-3854"/>
                          <a:pt x="55594" y="400"/>
                        </a:cubicBezTo>
                        <a:cubicBezTo>
                          <a:pt x="77120" y="4655"/>
                          <a:pt x="88423" y="41675"/>
                          <a:pt x="80740" y="831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94" name="Freeform: Shape 3093">
                    <a:extLst>
                      <a:ext uri="{FF2B5EF4-FFF2-40B4-BE49-F238E27FC236}">
                        <a16:creationId xmlns:a16="http://schemas.microsoft.com/office/drawing/2014/main" id="{EE8A9B53-36CD-4088-BEC0-05651F1B8415}"/>
                      </a:ext>
                    </a:extLst>
                  </p:cNvPr>
                  <p:cNvSpPr/>
                  <p:nvPr/>
                </p:nvSpPr>
                <p:spPr>
                  <a:xfrm>
                    <a:off x="380588" y="999545"/>
                    <a:ext cx="213855" cy="317170"/>
                  </a:xfrm>
                  <a:custGeom>
                    <a:avLst/>
                    <a:gdLst>
                      <a:gd name="connsiteX0" fmla="*/ 209771 w 213855"/>
                      <a:gd name="connsiteY0" fmla="*/ 178824 h 317170"/>
                      <a:gd name="connsiteX1" fmla="*/ 77691 w 213855"/>
                      <a:gd name="connsiteY1" fmla="*/ 315857 h 317170"/>
                      <a:gd name="connsiteX2" fmla="*/ 4095 w 213855"/>
                      <a:gd name="connsiteY2" fmla="*/ 138374 h 317170"/>
                      <a:gd name="connsiteX3" fmla="*/ 98329 w 213855"/>
                      <a:gd name="connsiteY3" fmla="*/ 4135 h 317170"/>
                      <a:gd name="connsiteX4" fmla="*/ 136111 w 213855"/>
                      <a:gd name="connsiteY4" fmla="*/ 1341 h 317170"/>
                      <a:gd name="connsiteX5" fmla="*/ 170211 w 213855"/>
                      <a:gd name="connsiteY5" fmla="*/ 18296 h 317170"/>
                      <a:gd name="connsiteX6" fmla="*/ 209771 w 213855"/>
                      <a:gd name="connsiteY6" fmla="*/ 178824 h 3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855" h="317170">
                        <a:moveTo>
                          <a:pt x="209771" y="178824"/>
                        </a:moveTo>
                        <a:cubicBezTo>
                          <a:pt x="193642" y="265692"/>
                          <a:pt x="134460" y="327033"/>
                          <a:pt x="77691" y="315857"/>
                        </a:cubicBezTo>
                        <a:cubicBezTo>
                          <a:pt x="20922" y="304681"/>
                          <a:pt x="-12034" y="225179"/>
                          <a:pt x="4095" y="138374"/>
                        </a:cubicBezTo>
                        <a:cubicBezTo>
                          <a:pt x="16668" y="70874"/>
                          <a:pt x="55149" y="18740"/>
                          <a:pt x="98329" y="4135"/>
                        </a:cubicBezTo>
                        <a:cubicBezTo>
                          <a:pt x="110711" y="-56"/>
                          <a:pt x="123475" y="-1199"/>
                          <a:pt x="136111" y="1341"/>
                        </a:cubicBezTo>
                        <a:cubicBezTo>
                          <a:pt x="148748" y="3818"/>
                          <a:pt x="160241" y="9723"/>
                          <a:pt x="170211" y="18296"/>
                        </a:cubicBezTo>
                        <a:cubicBezTo>
                          <a:pt x="205199" y="48268"/>
                          <a:pt x="222281" y="111323"/>
                          <a:pt x="209771" y="178824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90" name="Graphic 2">
                  <a:extLst>
                    <a:ext uri="{FF2B5EF4-FFF2-40B4-BE49-F238E27FC236}">
                      <a16:creationId xmlns:a16="http://schemas.microsoft.com/office/drawing/2014/main" id="{3B6D432D-5226-43F8-9B52-6FD6AFD81370}"/>
                    </a:ext>
                  </a:extLst>
                </p:cNvPr>
                <p:cNvGrpSpPr/>
                <p:nvPr/>
              </p:nvGrpSpPr>
              <p:grpSpPr>
                <a:xfrm>
                  <a:off x="822461" y="978363"/>
                  <a:ext cx="213146" cy="412642"/>
                  <a:chOff x="822461" y="978363"/>
                  <a:chExt cx="213146" cy="412642"/>
                </a:xfrm>
                <a:solidFill>
                  <a:schemeClr val="accent1"/>
                </a:solidFill>
              </p:grpSpPr>
              <p:sp>
                <p:nvSpPr>
                  <p:cNvPr id="3091" name="Freeform: Shape 3090">
                    <a:extLst>
                      <a:ext uri="{FF2B5EF4-FFF2-40B4-BE49-F238E27FC236}">
                        <a16:creationId xmlns:a16="http://schemas.microsoft.com/office/drawing/2014/main" id="{165DE247-0753-40D7-9710-F2107602AC1D}"/>
                      </a:ext>
                    </a:extLst>
                  </p:cNvPr>
                  <p:cNvSpPr/>
                  <p:nvPr/>
                </p:nvSpPr>
                <p:spPr>
                  <a:xfrm>
                    <a:off x="857345" y="978363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92" name="Freeform: Shape 3091">
                    <a:extLst>
                      <a:ext uri="{FF2B5EF4-FFF2-40B4-BE49-F238E27FC236}">
                        <a16:creationId xmlns:a16="http://schemas.microsoft.com/office/drawing/2014/main" id="{9F98DD7D-9642-4555-B3C7-F1E36B22EBF2}"/>
                      </a:ext>
                    </a:extLst>
                  </p:cNvPr>
                  <p:cNvSpPr/>
                  <p:nvPr/>
                </p:nvSpPr>
                <p:spPr>
                  <a:xfrm>
                    <a:off x="822461" y="1073120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034" name="Graphic 2">
              <a:extLst>
                <a:ext uri="{FF2B5EF4-FFF2-40B4-BE49-F238E27FC236}">
                  <a16:creationId xmlns:a16="http://schemas.microsoft.com/office/drawing/2014/main" id="{C1D420D8-A4C9-4CF0-BFBB-66D9540CEB02}"/>
                </a:ext>
              </a:extLst>
            </p:cNvPr>
            <p:cNvGrpSpPr/>
            <p:nvPr/>
          </p:nvGrpSpPr>
          <p:grpSpPr>
            <a:xfrm>
              <a:off x="7380351" y="12064"/>
              <a:ext cx="4811648" cy="2038490"/>
              <a:chOff x="7380351" y="12064"/>
              <a:chExt cx="4811648" cy="2038490"/>
            </a:xfrm>
            <a:solidFill>
              <a:schemeClr val="accent1"/>
            </a:solidFill>
          </p:grpSpPr>
          <p:sp>
            <p:nvSpPr>
              <p:cNvPr id="3035" name="Freeform: Shape 3034">
                <a:extLst>
                  <a:ext uri="{FF2B5EF4-FFF2-40B4-BE49-F238E27FC236}">
                    <a16:creationId xmlns:a16="http://schemas.microsoft.com/office/drawing/2014/main" id="{A5F008C2-828C-44F6-BCA8-9231E72AABFC}"/>
                  </a:ext>
                </a:extLst>
              </p:cNvPr>
              <p:cNvSpPr/>
              <p:nvPr/>
            </p:nvSpPr>
            <p:spPr>
              <a:xfrm>
                <a:off x="7895145" y="12064"/>
                <a:ext cx="4296473" cy="1649031"/>
              </a:xfrm>
              <a:custGeom>
                <a:avLst/>
                <a:gdLst>
                  <a:gd name="connsiteX0" fmla="*/ 0 w 4296473"/>
                  <a:gd name="connsiteY0" fmla="*/ 0 h 1649031"/>
                  <a:gd name="connsiteX1" fmla="*/ 4636 w 4296473"/>
                  <a:gd name="connsiteY1" fmla="*/ 4191 h 1649031"/>
                  <a:gd name="connsiteX2" fmla="*/ 59119 w 4296473"/>
                  <a:gd name="connsiteY2" fmla="*/ 52197 h 1649031"/>
                  <a:gd name="connsiteX3" fmla="*/ 275844 w 4296473"/>
                  <a:gd name="connsiteY3" fmla="*/ 228346 h 1649031"/>
                  <a:gd name="connsiteX4" fmla="*/ 326644 w 4296473"/>
                  <a:gd name="connsiteY4" fmla="*/ 266700 h 1649031"/>
                  <a:gd name="connsiteX5" fmla="*/ 358522 w 4296473"/>
                  <a:gd name="connsiteY5" fmla="*/ 290259 h 1649031"/>
                  <a:gd name="connsiteX6" fmla="*/ 358839 w 4296473"/>
                  <a:gd name="connsiteY6" fmla="*/ 290513 h 1649031"/>
                  <a:gd name="connsiteX7" fmla="*/ 373507 w 4296473"/>
                  <a:gd name="connsiteY7" fmla="*/ 301181 h 1649031"/>
                  <a:gd name="connsiteX8" fmla="*/ 415544 w 4296473"/>
                  <a:gd name="connsiteY8" fmla="*/ 331470 h 1649031"/>
                  <a:gd name="connsiteX9" fmla="*/ 517081 w 4296473"/>
                  <a:gd name="connsiteY9" fmla="*/ 402019 h 1649031"/>
                  <a:gd name="connsiteX10" fmla="*/ 560960 w 4296473"/>
                  <a:gd name="connsiteY10" fmla="*/ 431483 h 1649031"/>
                  <a:gd name="connsiteX11" fmla="*/ 560960 w 4296473"/>
                  <a:gd name="connsiteY11" fmla="*/ 431483 h 1649031"/>
                  <a:gd name="connsiteX12" fmla="*/ 563880 w 4296473"/>
                  <a:gd name="connsiteY12" fmla="*/ 433451 h 1649031"/>
                  <a:gd name="connsiteX13" fmla="*/ 744157 w 4296473"/>
                  <a:gd name="connsiteY13" fmla="*/ 548323 h 1649031"/>
                  <a:gd name="connsiteX14" fmla="*/ 1033844 w 4296473"/>
                  <a:gd name="connsiteY14" fmla="*/ 715518 h 1649031"/>
                  <a:gd name="connsiteX15" fmla="*/ 1091819 w 4296473"/>
                  <a:gd name="connsiteY15" fmla="*/ 746760 h 1649031"/>
                  <a:gd name="connsiteX16" fmla="*/ 1417638 w 4296473"/>
                  <a:gd name="connsiteY16" fmla="*/ 910019 h 1649031"/>
                  <a:gd name="connsiteX17" fmla="*/ 1417638 w 4296473"/>
                  <a:gd name="connsiteY17" fmla="*/ 910019 h 1649031"/>
                  <a:gd name="connsiteX18" fmla="*/ 1463929 w 4296473"/>
                  <a:gd name="connsiteY18" fmla="*/ 931672 h 1649031"/>
                  <a:gd name="connsiteX19" fmla="*/ 1816989 w 4296473"/>
                  <a:gd name="connsiteY19" fmla="*/ 1086104 h 1649031"/>
                  <a:gd name="connsiteX20" fmla="*/ 1816989 w 4296473"/>
                  <a:gd name="connsiteY20" fmla="*/ 1086104 h 1649031"/>
                  <a:gd name="connsiteX21" fmla="*/ 1851851 w 4296473"/>
                  <a:gd name="connsiteY21" fmla="*/ 1100328 h 1649031"/>
                  <a:gd name="connsiteX22" fmla="*/ 2094485 w 4296473"/>
                  <a:gd name="connsiteY22" fmla="*/ 1195197 h 1649031"/>
                  <a:gd name="connsiteX23" fmla="*/ 2150301 w 4296473"/>
                  <a:gd name="connsiteY23" fmla="*/ 1215962 h 1649031"/>
                  <a:gd name="connsiteX24" fmla="*/ 2298256 w 4296473"/>
                  <a:gd name="connsiteY24" fmla="*/ 1269302 h 1649031"/>
                  <a:gd name="connsiteX25" fmla="*/ 2655571 w 4296473"/>
                  <a:gd name="connsiteY25" fmla="*/ 1384618 h 1649031"/>
                  <a:gd name="connsiteX26" fmla="*/ 2655571 w 4296473"/>
                  <a:gd name="connsiteY26" fmla="*/ 1384618 h 1649031"/>
                  <a:gd name="connsiteX27" fmla="*/ 2694623 w 4296473"/>
                  <a:gd name="connsiteY27" fmla="*/ 1395984 h 1649031"/>
                  <a:gd name="connsiteX28" fmla="*/ 2707767 w 4296473"/>
                  <a:gd name="connsiteY28" fmla="*/ 1399794 h 1649031"/>
                  <a:gd name="connsiteX29" fmla="*/ 2969070 w 4296473"/>
                  <a:gd name="connsiteY29" fmla="*/ 1468819 h 1649031"/>
                  <a:gd name="connsiteX30" fmla="*/ 3007106 w 4296473"/>
                  <a:gd name="connsiteY30" fmla="*/ 1477963 h 1649031"/>
                  <a:gd name="connsiteX31" fmla="*/ 3312859 w 4296473"/>
                  <a:gd name="connsiteY31" fmla="*/ 1542923 h 1649031"/>
                  <a:gd name="connsiteX32" fmla="*/ 3312859 w 4296473"/>
                  <a:gd name="connsiteY32" fmla="*/ 1542923 h 1649031"/>
                  <a:gd name="connsiteX33" fmla="*/ 3355213 w 4296473"/>
                  <a:gd name="connsiteY33" fmla="*/ 1550670 h 1649031"/>
                  <a:gd name="connsiteX34" fmla="*/ 3862007 w 4296473"/>
                  <a:gd name="connsiteY34" fmla="*/ 1621599 h 1649031"/>
                  <a:gd name="connsiteX35" fmla="*/ 3900551 w 4296473"/>
                  <a:gd name="connsiteY35" fmla="*/ 1625283 h 1649031"/>
                  <a:gd name="connsiteX36" fmla="*/ 3920808 w 4296473"/>
                  <a:gd name="connsiteY36" fmla="*/ 1627124 h 1649031"/>
                  <a:gd name="connsiteX37" fmla="*/ 3920872 w 4296473"/>
                  <a:gd name="connsiteY37" fmla="*/ 1627124 h 1649031"/>
                  <a:gd name="connsiteX38" fmla="*/ 3920872 w 4296473"/>
                  <a:gd name="connsiteY38" fmla="*/ 1627124 h 1649031"/>
                  <a:gd name="connsiteX39" fmla="*/ 3925507 w 4296473"/>
                  <a:gd name="connsiteY39" fmla="*/ 1627569 h 1649031"/>
                  <a:gd name="connsiteX40" fmla="*/ 4069080 w 4296473"/>
                  <a:gd name="connsiteY40" fmla="*/ 1638554 h 1649031"/>
                  <a:gd name="connsiteX41" fmla="*/ 4141407 w 4296473"/>
                  <a:gd name="connsiteY41" fmla="*/ 1642808 h 1649031"/>
                  <a:gd name="connsiteX42" fmla="*/ 4235387 w 4296473"/>
                  <a:gd name="connsiteY42" fmla="*/ 1647063 h 1649031"/>
                  <a:gd name="connsiteX43" fmla="*/ 4238499 w 4296473"/>
                  <a:gd name="connsiteY43" fmla="*/ 1647190 h 1649031"/>
                  <a:gd name="connsiteX44" fmla="*/ 4282885 w 4296473"/>
                  <a:gd name="connsiteY44" fmla="*/ 1648651 h 1649031"/>
                  <a:gd name="connsiteX45" fmla="*/ 4296474 w 4296473"/>
                  <a:gd name="connsiteY45" fmla="*/ 1649032 h 1649031"/>
                  <a:gd name="connsiteX46" fmla="*/ 4296474 w 4296473"/>
                  <a:gd name="connsiteY46" fmla="*/ 1622552 h 1649031"/>
                  <a:gd name="connsiteX47" fmla="*/ 4238499 w 4296473"/>
                  <a:gd name="connsiteY47" fmla="*/ 1621663 h 1649031"/>
                  <a:gd name="connsiteX48" fmla="*/ 4128516 w 4296473"/>
                  <a:gd name="connsiteY48" fmla="*/ 1618107 h 1649031"/>
                  <a:gd name="connsiteX49" fmla="*/ 4069970 w 4296473"/>
                  <a:gd name="connsiteY49" fmla="*/ 1614869 h 1649031"/>
                  <a:gd name="connsiteX50" fmla="*/ 3960940 w 4296473"/>
                  <a:gd name="connsiteY50" fmla="*/ 1606804 h 1649031"/>
                  <a:gd name="connsiteX51" fmla="*/ 3960876 w 4296473"/>
                  <a:gd name="connsiteY51" fmla="*/ 1606804 h 1649031"/>
                  <a:gd name="connsiteX52" fmla="*/ 3867849 w 4296473"/>
                  <a:gd name="connsiteY52" fmla="*/ 1598359 h 1649031"/>
                  <a:gd name="connsiteX53" fmla="*/ 2305939 w 4296473"/>
                  <a:gd name="connsiteY53" fmla="*/ 1247013 h 1649031"/>
                  <a:gd name="connsiteX54" fmla="*/ 1086612 w 4296473"/>
                  <a:gd name="connsiteY54" fmla="*/ 717296 h 1649031"/>
                  <a:gd name="connsiteX55" fmla="*/ 1075182 w 4296473"/>
                  <a:gd name="connsiteY55" fmla="*/ 711200 h 1649031"/>
                  <a:gd name="connsiteX56" fmla="*/ 1075182 w 4296473"/>
                  <a:gd name="connsiteY56" fmla="*/ 711200 h 1649031"/>
                  <a:gd name="connsiteX57" fmla="*/ 756159 w 4296473"/>
                  <a:gd name="connsiteY57" fmla="*/ 528193 h 1649031"/>
                  <a:gd name="connsiteX58" fmla="*/ 540893 w 4296473"/>
                  <a:gd name="connsiteY58" fmla="*/ 389827 h 1649031"/>
                  <a:gd name="connsiteX59" fmla="*/ 450215 w 4296473"/>
                  <a:gd name="connsiteY59" fmla="*/ 327343 h 1649031"/>
                  <a:gd name="connsiteX60" fmla="*/ 397256 w 4296473"/>
                  <a:gd name="connsiteY60" fmla="*/ 289560 h 1649031"/>
                  <a:gd name="connsiteX61" fmla="*/ 382270 w 4296473"/>
                  <a:gd name="connsiteY61" fmla="*/ 278702 h 1649031"/>
                  <a:gd name="connsiteX62" fmla="*/ 327978 w 4296473"/>
                  <a:gd name="connsiteY62" fmla="*/ 238570 h 1649031"/>
                  <a:gd name="connsiteX63" fmla="*/ 302006 w 4296473"/>
                  <a:gd name="connsiteY63" fmla="*/ 218948 h 1649031"/>
                  <a:gd name="connsiteX64" fmla="*/ 69597 w 4296473"/>
                  <a:gd name="connsiteY64" fmla="*/ 30290 h 1649031"/>
                  <a:gd name="connsiteX65" fmla="*/ 35306 w 4296473"/>
                  <a:gd name="connsiteY65" fmla="*/ 191 h 1649031"/>
                  <a:gd name="connsiteX66" fmla="*/ 0 w 4296473"/>
                  <a:gd name="connsiteY66" fmla="*/ 191 h 1649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296473" h="1649031">
                    <a:moveTo>
                      <a:pt x="0" y="0"/>
                    </a:moveTo>
                    <a:cubicBezTo>
                      <a:pt x="1524" y="1397"/>
                      <a:pt x="3111" y="2794"/>
                      <a:pt x="4636" y="4191"/>
                    </a:cubicBezTo>
                    <a:cubicBezTo>
                      <a:pt x="22543" y="20257"/>
                      <a:pt x="40704" y="36259"/>
                      <a:pt x="59119" y="52197"/>
                    </a:cubicBezTo>
                    <a:cubicBezTo>
                      <a:pt x="127953" y="111824"/>
                      <a:pt x="200216" y="170561"/>
                      <a:pt x="275844" y="228346"/>
                    </a:cubicBezTo>
                    <a:cubicBezTo>
                      <a:pt x="292609" y="241173"/>
                      <a:pt x="309563" y="254000"/>
                      <a:pt x="326644" y="266700"/>
                    </a:cubicBezTo>
                    <a:cubicBezTo>
                      <a:pt x="337248" y="274574"/>
                      <a:pt x="347853" y="282448"/>
                      <a:pt x="358522" y="290259"/>
                    </a:cubicBezTo>
                    <a:cubicBezTo>
                      <a:pt x="358585" y="290322"/>
                      <a:pt x="358711" y="290386"/>
                      <a:pt x="358839" y="290513"/>
                    </a:cubicBezTo>
                    <a:cubicBezTo>
                      <a:pt x="363728" y="294069"/>
                      <a:pt x="368618" y="297625"/>
                      <a:pt x="373507" y="301181"/>
                    </a:cubicBezTo>
                    <a:cubicBezTo>
                      <a:pt x="387414" y="311277"/>
                      <a:pt x="401448" y="321374"/>
                      <a:pt x="415544" y="331470"/>
                    </a:cubicBezTo>
                    <a:cubicBezTo>
                      <a:pt x="448818" y="355156"/>
                      <a:pt x="482664" y="378651"/>
                      <a:pt x="517081" y="402019"/>
                    </a:cubicBezTo>
                    <a:cubicBezTo>
                      <a:pt x="531623" y="411861"/>
                      <a:pt x="546227" y="421704"/>
                      <a:pt x="560960" y="431483"/>
                    </a:cubicBezTo>
                    <a:lnTo>
                      <a:pt x="560960" y="431483"/>
                    </a:lnTo>
                    <a:cubicBezTo>
                      <a:pt x="561911" y="432181"/>
                      <a:pt x="562928" y="432816"/>
                      <a:pt x="563880" y="433451"/>
                    </a:cubicBezTo>
                    <a:cubicBezTo>
                      <a:pt x="622427" y="472313"/>
                      <a:pt x="682499" y="510604"/>
                      <a:pt x="744157" y="548323"/>
                    </a:cubicBezTo>
                    <a:cubicBezTo>
                      <a:pt x="837248" y="605346"/>
                      <a:pt x="933831" y="661099"/>
                      <a:pt x="1033844" y="715518"/>
                    </a:cubicBezTo>
                    <a:cubicBezTo>
                      <a:pt x="1053021" y="725996"/>
                      <a:pt x="1072388" y="736410"/>
                      <a:pt x="1091819" y="746760"/>
                    </a:cubicBezTo>
                    <a:cubicBezTo>
                      <a:pt x="1196849" y="802640"/>
                      <a:pt x="1305561" y="857123"/>
                      <a:pt x="1417638" y="910019"/>
                    </a:cubicBezTo>
                    <a:cubicBezTo>
                      <a:pt x="1417638" y="910019"/>
                      <a:pt x="1417638" y="910019"/>
                      <a:pt x="1417638" y="910019"/>
                    </a:cubicBezTo>
                    <a:cubicBezTo>
                      <a:pt x="1433005" y="917258"/>
                      <a:pt x="1448436" y="924497"/>
                      <a:pt x="1463929" y="931672"/>
                    </a:cubicBezTo>
                    <a:cubicBezTo>
                      <a:pt x="1578166" y="984758"/>
                      <a:pt x="1695895" y="1036193"/>
                      <a:pt x="1816989" y="1086104"/>
                    </a:cubicBezTo>
                    <a:lnTo>
                      <a:pt x="1816989" y="1086104"/>
                    </a:lnTo>
                    <a:cubicBezTo>
                      <a:pt x="1828547" y="1090867"/>
                      <a:pt x="1840167" y="1095629"/>
                      <a:pt x="1851851" y="1100328"/>
                    </a:cubicBezTo>
                    <a:cubicBezTo>
                      <a:pt x="1931289" y="1132713"/>
                      <a:pt x="2012188" y="1164336"/>
                      <a:pt x="2094485" y="1195197"/>
                    </a:cubicBezTo>
                    <a:cubicBezTo>
                      <a:pt x="2113026" y="1202182"/>
                      <a:pt x="2131632" y="1209104"/>
                      <a:pt x="2150301" y="1215962"/>
                    </a:cubicBezTo>
                    <a:cubicBezTo>
                      <a:pt x="2199133" y="1233996"/>
                      <a:pt x="2248472" y="1251776"/>
                      <a:pt x="2298256" y="1269302"/>
                    </a:cubicBezTo>
                    <a:cubicBezTo>
                      <a:pt x="2417128" y="1311148"/>
                      <a:pt x="2536254" y="1349566"/>
                      <a:pt x="2655571" y="1384618"/>
                    </a:cubicBezTo>
                    <a:cubicBezTo>
                      <a:pt x="2655571" y="1384618"/>
                      <a:pt x="2655571" y="1384618"/>
                      <a:pt x="2655571" y="1384618"/>
                    </a:cubicBezTo>
                    <a:cubicBezTo>
                      <a:pt x="2668588" y="1388428"/>
                      <a:pt x="2681605" y="1392174"/>
                      <a:pt x="2694623" y="1395984"/>
                    </a:cubicBezTo>
                    <a:cubicBezTo>
                      <a:pt x="2699004" y="1397254"/>
                      <a:pt x="2703386" y="1398524"/>
                      <a:pt x="2707767" y="1399794"/>
                    </a:cubicBezTo>
                    <a:cubicBezTo>
                      <a:pt x="2794826" y="1424623"/>
                      <a:pt x="2881948" y="1447610"/>
                      <a:pt x="2969070" y="1468819"/>
                    </a:cubicBezTo>
                    <a:cubicBezTo>
                      <a:pt x="2981770" y="1471930"/>
                      <a:pt x="2994470" y="1474915"/>
                      <a:pt x="3007106" y="1477963"/>
                    </a:cubicBezTo>
                    <a:cubicBezTo>
                      <a:pt x="3109024" y="1502156"/>
                      <a:pt x="3210941" y="1523746"/>
                      <a:pt x="3312859" y="1542923"/>
                    </a:cubicBezTo>
                    <a:lnTo>
                      <a:pt x="3312859" y="1542923"/>
                    </a:lnTo>
                    <a:cubicBezTo>
                      <a:pt x="3326956" y="1545590"/>
                      <a:pt x="3341116" y="1548194"/>
                      <a:pt x="3355213" y="1550670"/>
                    </a:cubicBezTo>
                    <a:cubicBezTo>
                      <a:pt x="3524441" y="1581277"/>
                      <a:pt x="3693541" y="1604963"/>
                      <a:pt x="3862007" y="1621599"/>
                    </a:cubicBezTo>
                    <a:cubicBezTo>
                      <a:pt x="3874898" y="1622870"/>
                      <a:pt x="3887724" y="1624076"/>
                      <a:pt x="3900551" y="1625283"/>
                    </a:cubicBezTo>
                    <a:cubicBezTo>
                      <a:pt x="3907346" y="1625918"/>
                      <a:pt x="3914077" y="1626552"/>
                      <a:pt x="3920808" y="1627124"/>
                    </a:cubicBezTo>
                    <a:cubicBezTo>
                      <a:pt x="3920808" y="1627124"/>
                      <a:pt x="3920808" y="1627124"/>
                      <a:pt x="3920872" y="1627124"/>
                    </a:cubicBezTo>
                    <a:lnTo>
                      <a:pt x="3920872" y="1627124"/>
                    </a:lnTo>
                    <a:cubicBezTo>
                      <a:pt x="3922396" y="1627251"/>
                      <a:pt x="3923920" y="1627442"/>
                      <a:pt x="3925507" y="1627569"/>
                    </a:cubicBezTo>
                    <a:cubicBezTo>
                      <a:pt x="3973449" y="1631823"/>
                      <a:pt x="4021265" y="1635443"/>
                      <a:pt x="4069080" y="1638554"/>
                    </a:cubicBezTo>
                    <a:cubicBezTo>
                      <a:pt x="4093274" y="1640078"/>
                      <a:pt x="4117404" y="1641539"/>
                      <a:pt x="4141407" y="1642808"/>
                    </a:cubicBezTo>
                    <a:cubicBezTo>
                      <a:pt x="4172776" y="1644460"/>
                      <a:pt x="4204082" y="1645857"/>
                      <a:pt x="4235387" y="1647063"/>
                    </a:cubicBezTo>
                    <a:cubicBezTo>
                      <a:pt x="4236466" y="1647063"/>
                      <a:pt x="4237483" y="1647127"/>
                      <a:pt x="4238499" y="1647190"/>
                    </a:cubicBezTo>
                    <a:cubicBezTo>
                      <a:pt x="4253294" y="1647762"/>
                      <a:pt x="4268089" y="1648206"/>
                      <a:pt x="4282885" y="1648651"/>
                    </a:cubicBezTo>
                    <a:cubicBezTo>
                      <a:pt x="4287394" y="1648777"/>
                      <a:pt x="4291965" y="1648905"/>
                      <a:pt x="4296474" y="1649032"/>
                    </a:cubicBezTo>
                    <a:lnTo>
                      <a:pt x="4296474" y="1622552"/>
                    </a:lnTo>
                    <a:cubicBezTo>
                      <a:pt x="4276979" y="1622362"/>
                      <a:pt x="4257612" y="1622044"/>
                      <a:pt x="4238499" y="1621663"/>
                    </a:cubicBezTo>
                    <a:cubicBezTo>
                      <a:pt x="4200779" y="1620901"/>
                      <a:pt x="4163949" y="1619695"/>
                      <a:pt x="4128516" y="1618107"/>
                    </a:cubicBezTo>
                    <a:cubicBezTo>
                      <a:pt x="4108514" y="1617155"/>
                      <a:pt x="4088956" y="1616075"/>
                      <a:pt x="4069970" y="1614869"/>
                    </a:cubicBezTo>
                    <a:cubicBezTo>
                      <a:pt x="4033648" y="1612519"/>
                      <a:pt x="3997325" y="1609852"/>
                      <a:pt x="3960940" y="1606804"/>
                    </a:cubicBezTo>
                    <a:lnTo>
                      <a:pt x="3960876" y="1606804"/>
                    </a:lnTo>
                    <a:cubicBezTo>
                      <a:pt x="3929888" y="1604264"/>
                      <a:pt x="3898900" y="1601470"/>
                      <a:pt x="3867849" y="1598359"/>
                    </a:cubicBezTo>
                    <a:cubicBezTo>
                      <a:pt x="3349117" y="1547495"/>
                      <a:pt x="2824671" y="1429576"/>
                      <a:pt x="2305939" y="1247013"/>
                    </a:cubicBezTo>
                    <a:cubicBezTo>
                      <a:pt x="1859598" y="1089914"/>
                      <a:pt x="1451039" y="912368"/>
                      <a:pt x="1086612" y="717296"/>
                    </a:cubicBezTo>
                    <a:cubicBezTo>
                      <a:pt x="1082802" y="715264"/>
                      <a:pt x="1078992" y="713232"/>
                      <a:pt x="1075182" y="711200"/>
                    </a:cubicBezTo>
                    <a:cubicBezTo>
                      <a:pt x="1075182" y="711200"/>
                      <a:pt x="1075182" y="711200"/>
                      <a:pt x="1075182" y="711200"/>
                    </a:cubicBezTo>
                    <a:cubicBezTo>
                      <a:pt x="952627" y="645351"/>
                      <a:pt x="848932" y="585026"/>
                      <a:pt x="756159" y="528193"/>
                    </a:cubicBezTo>
                    <a:cubicBezTo>
                      <a:pt x="682181" y="482854"/>
                      <a:pt x="610426" y="436753"/>
                      <a:pt x="540893" y="389827"/>
                    </a:cubicBezTo>
                    <a:cubicBezTo>
                      <a:pt x="510223" y="369126"/>
                      <a:pt x="479997" y="348298"/>
                      <a:pt x="450215" y="327343"/>
                    </a:cubicBezTo>
                    <a:cubicBezTo>
                      <a:pt x="432372" y="314770"/>
                      <a:pt x="414719" y="302197"/>
                      <a:pt x="397256" y="289560"/>
                    </a:cubicBezTo>
                    <a:cubicBezTo>
                      <a:pt x="392240" y="285941"/>
                      <a:pt x="387224" y="282321"/>
                      <a:pt x="382270" y="278702"/>
                    </a:cubicBezTo>
                    <a:cubicBezTo>
                      <a:pt x="363982" y="265367"/>
                      <a:pt x="345885" y="252032"/>
                      <a:pt x="327978" y="238570"/>
                    </a:cubicBezTo>
                    <a:cubicBezTo>
                      <a:pt x="319278" y="232029"/>
                      <a:pt x="310579" y="225552"/>
                      <a:pt x="302006" y="218948"/>
                    </a:cubicBezTo>
                    <a:cubicBezTo>
                      <a:pt x="220663" y="157163"/>
                      <a:pt x="143129" y="94234"/>
                      <a:pt x="69597" y="30290"/>
                    </a:cubicBezTo>
                    <a:cubicBezTo>
                      <a:pt x="58039" y="20320"/>
                      <a:pt x="46610" y="10224"/>
                      <a:pt x="35306" y="191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036" name="Graphic 2">
                <a:extLst>
                  <a:ext uri="{FF2B5EF4-FFF2-40B4-BE49-F238E27FC236}">
                    <a16:creationId xmlns:a16="http://schemas.microsoft.com/office/drawing/2014/main" id="{B7288BFA-4BF4-4473-AA30-6C028C0E1A3C}"/>
                  </a:ext>
                </a:extLst>
              </p:cNvPr>
              <p:cNvGrpSpPr/>
              <p:nvPr/>
            </p:nvGrpSpPr>
            <p:grpSpPr>
              <a:xfrm>
                <a:off x="7380351" y="12064"/>
                <a:ext cx="4811648" cy="2038490"/>
                <a:chOff x="7380351" y="12064"/>
                <a:chExt cx="4811648" cy="2038490"/>
              </a:xfrm>
              <a:solidFill>
                <a:schemeClr val="accent1"/>
              </a:solidFill>
            </p:grpSpPr>
            <p:grpSp>
              <p:nvGrpSpPr>
                <p:cNvPr id="3037" name="Graphic 2">
                  <a:extLst>
                    <a:ext uri="{FF2B5EF4-FFF2-40B4-BE49-F238E27FC236}">
                      <a16:creationId xmlns:a16="http://schemas.microsoft.com/office/drawing/2014/main" id="{4DA6908E-66FB-4751-8F1B-5DE4DE6D9207}"/>
                    </a:ext>
                  </a:extLst>
                </p:cNvPr>
                <p:cNvGrpSpPr/>
                <p:nvPr/>
              </p:nvGrpSpPr>
              <p:grpSpPr>
                <a:xfrm>
                  <a:off x="11982489" y="1645802"/>
                  <a:ext cx="209510" cy="404753"/>
                  <a:chOff x="11982489" y="1645802"/>
                  <a:chExt cx="209510" cy="404753"/>
                </a:xfrm>
                <a:solidFill>
                  <a:schemeClr val="accent1"/>
                </a:solidFill>
              </p:grpSpPr>
              <p:sp>
                <p:nvSpPr>
                  <p:cNvPr id="3072" name="Freeform: Shape 3071">
                    <a:extLst>
                      <a:ext uri="{FF2B5EF4-FFF2-40B4-BE49-F238E27FC236}">
                        <a16:creationId xmlns:a16="http://schemas.microsoft.com/office/drawing/2014/main" id="{737B3DAE-0B75-43E3-BA21-6EB7338FF3B4}"/>
                      </a:ext>
                    </a:extLst>
                  </p:cNvPr>
                  <p:cNvSpPr/>
                  <p:nvPr/>
                </p:nvSpPr>
                <p:spPr>
                  <a:xfrm>
                    <a:off x="12098273" y="1645802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3 h 113528"/>
                      <a:gd name="connsiteX2" fmla="*/ 37973 w 87147"/>
                      <a:gd name="connsiteY2" fmla="*/ 93780 h 113528"/>
                      <a:gd name="connsiteX3" fmla="*/ 70358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2" y="73777"/>
                          <a:pt x="571" y="83938"/>
                          <a:pt x="0" y="93463"/>
                        </a:cubicBezTo>
                        <a:cubicBezTo>
                          <a:pt x="12764" y="90288"/>
                          <a:pt x="25591" y="90288"/>
                          <a:pt x="37973" y="93780"/>
                        </a:cubicBezTo>
                        <a:cubicBezTo>
                          <a:pt x="50356" y="97336"/>
                          <a:pt x="61214" y="104130"/>
                          <a:pt x="70358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8" y="6849"/>
                          <a:pt x="64453" y="816"/>
                        </a:cubicBezTo>
                        <a:cubicBezTo>
                          <a:pt x="43307" y="-5217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73" name="Freeform: Shape 3072">
                    <a:extLst>
                      <a:ext uri="{FF2B5EF4-FFF2-40B4-BE49-F238E27FC236}">
                        <a16:creationId xmlns:a16="http://schemas.microsoft.com/office/drawing/2014/main" id="{4FF45D9F-D149-48C7-994B-738EF0FBBE27}"/>
                      </a:ext>
                    </a:extLst>
                  </p:cNvPr>
                  <p:cNvSpPr/>
                  <p:nvPr/>
                </p:nvSpPr>
                <p:spPr>
                  <a:xfrm>
                    <a:off x="11982489" y="1736962"/>
                    <a:ext cx="209510" cy="313593"/>
                  </a:xfrm>
                  <a:custGeom>
                    <a:avLst/>
                    <a:gdLst>
                      <a:gd name="connsiteX0" fmla="*/ 65873 w 209510"/>
                      <a:gd name="connsiteY0" fmla="*/ 310913 h 313593"/>
                      <a:gd name="connsiteX1" fmla="*/ 209510 w 209510"/>
                      <a:gd name="connsiteY1" fmla="*/ 188358 h 313593"/>
                      <a:gd name="connsiteX2" fmla="*/ 209510 w 209510"/>
                      <a:gd name="connsiteY2" fmla="*/ 60786 h 313593"/>
                      <a:gd name="connsiteX3" fmla="*/ 186142 w 209510"/>
                      <a:gd name="connsiteY3" fmla="*/ 22369 h 313593"/>
                      <a:gd name="connsiteX4" fmla="*/ 153694 w 209510"/>
                      <a:gd name="connsiteY4" fmla="*/ 2684 h 313593"/>
                      <a:gd name="connsiteX5" fmla="*/ 115784 w 209510"/>
                      <a:gd name="connsiteY5" fmla="*/ 2366 h 313593"/>
                      <a:gd name="connsiteX6" fmla="*/ 9231 w 209510"/>
                      <a:gd name="connsiteY6" fmla="*/ 128160 h 313593"/>
                      <a:gd name="connsiteX7" fmla="*/ 65873 w 209510"/>
                      <a:gd name="connsiteY7" fmla="*/ 310913 h 313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9510" h="313593">
                        <a:moveTo>
                          <a:pt x="65873" y="310913"/>
                        </a:moveTo>
                        <a:cubicBezTo>
                          <a:pt x="120737" y="326597"/>
                          <a:pt x="184618" y="271860"/>
                          <a:pt x="209510" y="188358"/>
                        </a:cubicBezTo>
                        <a:lnTo>
                          <a:pt x="209510" y="60786"/>
                        </a:lnTo>
                        <a:cubicBezTo>
                          <a:pt x="203922" y="45610"/>
                          <a:pt x="195985" y="32465"/>
                          <a:pt x="186142" y="22369"/>
                        </a:cubicBezTo>
                        <a:cubicBezTo>
                          <a:pt x="176998" y="12971"/>
                          <a:pt x="166076" y="6176"/>
                          <a:pt x="153694" y="2684"/>
                        </a:cubicBezTo>
                        <a:cubicBezTo>
                          <a:pt x="141311" y="-872"/>
                          <a:pt x="128484" y="-809"/>
                          <a:pt x="115784" y="2366"/>
                        </a:cubicBezTo>
                        <a:cubicBezTo>
                          <a:pt x="71398" y="13288"/>
                          <a:pt x="28091" y="61993"/>
                          <a:pt x="9231" y="128160"/>
                        </a:cubicBezTo>
                        <a:cubicBezTo>
                          <a:pt x="-15089" y="213250"/>
                          <a:pt x="10311" y="295101"/>
                          <a:pt x="65873" y="310913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38" name="Graphic 2">
                  <a:extLst>
                    <a:ext uri="{FF2B5EF4-FFF2-40B4-BE49-F238E27FC236}">
                      <a16:creationId xmlns:a16="http://schemas.microsoft.com/office/drawing/2014/main" id="{3DF47E36-8947-4053-98EC-1CF48FBCFE59}"/>
                    </a:ext>
                  </a:extLst>
                </p:cNvPr>
                <p:cNvGrpSpPr/>
                <p:nvPr/>
              </p:nvGrpSpPr>
              <p:grpSpPr>
                <a:xfrm>
                  <a:off x="11539118" y="1615678"/>
                  <a:ext cx="282230" cy="359500"/>
                  <a:chOff x="11539118" y="1615678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3070" name="Freeform: Shape 3069">
                    <a:extLst>
                      <a:ext uri="{FF2B5EF4-FFF2-40B4-BE49-F238E27FC236}">
                        <a16:creationId xmlns:a16="http://schemas.microsoft.com/office/drawing/2014/main" id="{980A7F0E-DE18-4C27-B21E-49D75FB186DC}"/>
                      </a:ext>
                    </a:extLst>
                  </p:cNvPr>
                  <p:cNvSpPr/>
                  <p:nvPr/>
                </p:nvSpPr>
                <p:spPr>
                  <a:xfrm>
                    <a:off x="11719814" y="1615678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2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1"/>
                          <a:pt x="0" y="70437"/>
                        </a:cubicBezTo>
                        <a:cubicBezTo>
                          <a:pt x="13017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2"/>
                          <a:pt x="73533" y="98758"/>
                          <a:pt x="79692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71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71" name="Freeform: Shape 3070">
                    <a:extLst>
                      <a:ext uri="{FF2B5EF4-FFF2-40B4-BE49-F238E27FC236}">
                        <a16:creationId xmlns:a16="http://schemas.microsoft.com/office/drawing/2014/main" id="{C4902278-B2B1-4D8E-8454-4C1E9296BD49}"/>
                      </a:ext>
                    </a:extLst>
                  </p:cNvPr>
                  <p:cNvSpPr/>
                  <p:nvPr/>
                </p:nvSpPr>
                <p:spPr>
                  <a:xfrm>
                    <a:off x="11539118" y="1685713"/>
                    <a:ext cx="250034" cy="289465"/>
                  </a:xfrm>
                  <a:custGeom>
                    <a:avLst/>
                    <a:gdLst>
                      <a:gd name="connsiteX0" fmla="*/ 39599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9 w 250034"/>
                      <a:gd name="connsiteY4" fmla="*/ 13356 h 289465"/>
                      <a:gd name="connsiteX5" fmla="*/ 180696 w 250034"/>
                      <a:gd name="connsiteY5" fmla="*/ 402 h 289465"/>
                      <a:gd name="connsiteX6" fmla="*/ 39599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9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4" y="309583"/>
                          <a:pt x="159995" y="277960"/>
                          <a:pt x="210413" y="205380"/>
                        </a:cubicBezTo>
                        <a:cubicBezTo>
                          <a:pt x="249593" y="148992"/>
                          <a:pt x="259943" y="84476"/>
                          <a:pt x="240449" y="42820"/>
                        </a:cubicBezTo>
                        <a:cubicBezTo>
                          <a:pt x="234861" y="30882"/>
                          <a:pt x="226797" y="20785"/>
                          <a:pt x="216319" y="13356"/>
                        </a:cubicBezTo>
                        <a:cubicBezTo>
                          <a:pt x="205778" y="5863"/>
                          <a:pt x="193713" y="1672"/>
                          <a:pt x="180696" y="402"/>
                        </a:cubicBezTo>
                        <a:cubicBezTo>
                          <a:pt x="135356" y="-3980"/>
                          <a:pt x="78778" y="27707"/>
                          <a:pt x="39599" y="8409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39" name="Graphic 2">
                  <a:extLst>
                    <a:ext uri="{FF2B5EF4-FFF2-40B4-BE49-F238E27FC236}">
                      <a16:creationId xmlns:a16="http://schemas.microsoft.com/office/drawing/2014/main" id="{978EF5CD-CAD4-4E5F-8276-A65A9F42729A}"/>
                    </a:ext>
                  </a:extLst>
                </p:cNvPr>
                <p:cNvGrpSpPr/>
                <p:nvPr/>
              </p:nvGrpSpPr>
              <p:grpSpPr>
                <a:xfrm>
                  <a:off x="9467050" y="1096065"/>
                  <a:ext cx="282294" cy="359493"/>
                  <a:chOff x="9467050" y="1096065"/>
                  <a:chExt cx="282294" cy="359493"/>
                </a:xfrm>
                <a:solidFill>
                  <a:schemeClr val="accent1"/>
                </a:solidFill>
              </p:grpSpPr>
              <p:sp>
                <p:nvSpPr>
                  <p:cNvPr id="3068" name="Freeform: Shape 3067">
                    <a:extLst>
                      <a:ext uri="{FF2B5EF4-FFF2-40B4-BE49-F238E27FC236}">
                        <a16:creationId xmlns:a16="http://schemas.microsoft.com/office/drawing/2014/main" id="{5BDAB4D8-485F-477D-B6B4-D9C9151D13C9}"/>
                      </a:ext>
                    </a:extLst>
                  </p:cNvPr>
                  <p:cNvSpPr/>
                  <p:nvPr/>
                </p:nvSpPr>
                <p:spPr>
                  <a:xfrm>
                    <a:off x="9647808" y="1096065"/>
                    <a:ext cx="101535" cy="112847"/>
                  </a:xfrm>
                  <a:custGeom>
                    <a:avLst/>
                    <a:gdLst>
                      <a:gd name="connsiteX0" fmla="*/ 14605 w 101535"/>
                      <a:gd name="connsiteY0" fmla="*/ 43696 h 112847"/>
                      <a:gd name="connsiteX1" fmla="*/ 0 w 101535"/>
                      <a:gd name="connsiteY1" fmla="*/ 70430 h 112847"/>
                      <a:gd name="connsiteX2" fmla="*/ 35623 w 101535"/>
                      <a:gd name="connsiteY2" fmla="*/ 83384 h 112847"/>
                      <a:gd name="connsiteX3" fmla="*/ 59754 w 101535"/>
                      <a:gd name="connsiteY3" fmla="*/ 112848 h 112847"/>
                      <a:gd name="connsiteX4" fmla="*/ 79693 w 101535"/>
                      <a:gd name="connsiteY4" fmla="*/ 89924 h 112847"/>
                      <a:gd name="connsiteX5" fmla="*/ 90678 w 101535"/>
                      <a:gd name="connsiteY5" fmla="*/ 4136 h 112847"/>
                      <a:gd name="connsiteX6" fmla="*/ 14605 w 101535"/>
                      <a:gd name="connsiteY6" fmla="*/ 43696 h 11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47">
                        <a:moveTo>
                          <a:pt x="14605" y="43696"/>
                        </a:moveTo>
                        <a:cubicBezTo>
                          <a:pt x="8446" y="52523"/>
                          <a:pt x="3556" y="61603"/>
                          <a:pt x="0" y="70430"/>
                        </a:cubicBezTo>
                        <a:cubicBezTo>
                          <a:pt x="13018" y="71700"/>
                          <a:pt x="25083" y="75891"/>
                          <a:pt x="35623" y="83384"/>
                        </a:cubicBezTo>
                        <a:cubicBezTo>
                          <a:pt x="46165" y="90877"/>
                          <a:pt x="54166" y="100910"/>
                          <a:pt x="59754" y="112848"/>
                        </a:cubicBezTo>
                        <a:cubicBezTo>
                          <a:pt x="66739" y="106434"/>
                          <a:pt x="73534" y="98751"/>
                          <a:pt x="79693" y="89924"/>
                        </a:cubicBezTo>
                        <a:cubicBezTo>
                          <a:pt x="103760" y="55317"/>
                          <a:pt x="108712" y="16899"/>
                          <a:pt x="90678" y="4136"/>
                        </a:cubicBezTo>
                        <a:cubicBezTo>
                          <a:pt x="72708" y="-8628"/>
                          <a:pt x="38608" y="9152"/>
                          <a:pt x="14605" y="4369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9" name="Freeform: Shape 3068">
                    <a:extLst>
                      <a:ext uri="{FF2B5EF4-FFF2-40B4-BE49-F238E27FC236}">
                        <a16:creationId xmlns:a16="http://schemas.microsoft.com/office/drawing/2014/main" id="{5DB9FB5C-38E6-41CA-88EC-75544CDCC441}"/>
                      </a:ext>
                    </a:extLst>
                  </p:cNvPr>
                  <p:cNvSpPr/>
                  <p:nvPr/>
                </p:nvSpPr>
                <p:spPr>
                  <a:xfrm>
                    <a:off x="9467050" y="1166093"/>
                    <a:ext cx="250034" cy="289465"/>
                  </a:xfrm>
                  <a:custGeom>
                    <a:avLst/>
                    <a:gdLst>
                      <a:gd name="connsiteX0" fmla="*/ 39598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8 w 250034"/>
                      <a:gd name="connsiteY4" fmla="*/ 13356 h 289465"/>
                      <a:gd name="connsiteX5" fmla="*/ 180695 w 250034"/>
                      <a:gd name="connsiteY5" fmla="*/ 402 h 289465"/>
                      <a:gd name="connsiteX6" fmla="*/ 39598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8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3" y="309583"/>
                          <a:pt x="159994" y="277960"/>
                          <a:pt x="210413" y="205380"/>
                        </a:cubicBezTo>
                        <a:cubicBezTo>
                          <a:pt x="249593" y="148992"/>
                          <a:pt x="259944" y="84476"/>
                          <a:pt x="240449" y="42820"/>
                        </a:cubicBezTo>
                        <a:cubicBezTo>
                          <a:pt x="234861" y="30882"/>
                          <a:pt x="226796" y="20785"/>
                          <a:pt x="216318" y="13356"/>
                        </a:cubicBezTo>
                        <a:cubicBezTo>
                          <a:pt x="205778" y="5863"/>
                          <a:pt x="193713" y="1672"/>
                          <a:pt x="180695" y="402"/>
                        </a:cubicBezTo>
                        <a:cubicBezTo>
                          <a:pt x="135356" y="-3980"/>
                          <a:pt x="78841" y="27707"/>
                          <a:pt x="39598" y="840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0" name="Graphic 2">
                  <a:extLst>
                    <a:ext uri="{FF2B5EF4-FFF2-40B4-BE49-F238E27FC236}">
                      <a16:creationId xmlns:a16="http://schemas.microsoft.com/office/drawing/2014/main" id="{11044B95-DA76-4591-A124-E68AC2FBC3FD}"/>
                    </a:ext>
                  </a:extLst>
                </p:cNvPr>
                <p:cNvGrpSpPr/>
                <p:nvPr/>
              </p:nvGrpSpPr>
              <p:grpSpPr>
                <a:xfrm>
                  <a:off x="11132931" y="1547011"/>
                  <a:ext cx="209770" cy="416096"/>
                  <a:chOff x="11132931" y="1547011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3066" name="Freeform: Shape 3065">
                    <a:extLst>
                      <a:ext uri="{FF2B5EF4-FFF2-40B4-BE49-F238E27FC236}">
                        <a16:creationId xmlns:a16="http://schemas.microsoft.com/office/drawing/2014/main" id="{3983C946-D83C-4794-97B8-E9BAAB0D8D65}"/>
                      </a:ext>
                    </a:extLst>
                  </p:cNvPr>
                  <p:cNvSpPr/>
                  <p:nvPr/>
                </p:nvSpPr>
                <p:spPr>
                  <a:xfrm>
                    <a:off x="11188442" y="1547011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9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4"/>
                          <a:pt x="78173" y="104243"/>
                        </a:cubicBezTo>
                        <a:cubicBezTo>
                          <a:pt x="66489" y="98464"/>
                          <a:pt x="53915" y="95670"/>
                          <a:pt x="41089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2"/>
                          <a:pt x="36072" y="39"/>
                        </a:cubicBezTo>
                        <a:cubicBezTo>
                          <a:pt x="58106" y="-1295"/>
                          <a:pt x="77664" y="31725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7" name="Freeform: Shape 3066">
                    <a:extLst>
                      <a:ext uri="{FF2B5EF4-FFF2-40B4-BE49-F238E27FC236}">
                        <a16:creationId xmlns:a16="http://schemas.microsoft.com/office/drawing/2014/main" id="{4754C5BE-2FBD-4421-AD14-87627677212F}"/>
                      </a:ext>
                    </a:extLst>
                  </p:cNvPr>
                  <p:cNvSpPr/>
                  <p:nvPr/>
                </p:nvSpPr>
                <p:spPr>
                  <a:xfrm>
                    <a:off x="11132931" y="1643301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6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1" name="Graphic 2">
                  <a:extLst>
                    <a:ext uri="{FF2B5EF4-FFF2-40B4-BE49-F238E27FC236}">
                      <a16:creationId xmlns:a16="http://schemas.microsoft.com/office/drawing/2014/main" id="{5D202A0A-2898-4D7C-8782-86A1F61713AF}"/>
                    </a:ext>
                  </a:extLst>
                </p:cNvPr>
                <p:cNvGrpSpPr/>
                <p:nvPr/>
              </p:nvGrpSpPr>
              <p:grpSpPr>
                <a:xfrm>
                  <a:off x="10706674" y="1475368"/>
                  <a:ext cx="219579" cy="404755"/>
                  <a:chOff x="10706674" y="1475368"/>
                  <a:chExt cx="219579" cy="404755"/>
                </a:xfrm>
                <a:solidFill>
                  <a:schemeClr val="accent1"/>
                </a:solidFill>
              </p:grpSpPr>
              <p:sp>
                <p:nvSpPr>
                  <p:cNvPr id="3064" name="Freeform: Shape 3063">
                    <a:extLst>
                      <a:ext uri="{FF2B5EF4-FFF2-40B4-BE49-F238E27FC236}">
                        <a16:creationId xmlns:a16="http://schemas.microsoft.com/office/drawing/2014/main" id="{5AB8DB08-5E94-440B-A0C2-F24EBB8C9F6B}"/>
                      </a:ext>
                    </a:extLst>
                  </p:cNvPr>
                  <p:cNvSpPr/>
                  <p:nvPr/>
                </p:nvSpPr>
                <p:spPr>
                  <a:xfrm>
                    <a:off x="10822431" y="1475368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2 h 113528"/>
                      <a:gd name="connsiteX2" fmla="*/ 37974 w 87147"/>
                      <a:gd name="connsiteY2" fmla="*/ 93780 h 113528"/>
                      <a:gd name="connsiteX3" fmla="*/ 70359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3" y="73778"/>
                          <a:pt x="572" y="83937"/>
                          <a:pt x="0" y="93462"/>
                        </a:cubicBezTo>
                        <a:cubicBezTo>
                          <a:pt x="12764" y="90287"/>
                          <a:pt x="25591" y="90287"/>
                          <a:pt x="37974" y="93780"/>
                        </a:cubicBezTo>
                        <a:cubicBezTo>
                          <a:pt x="50356" y="97336"/>
                          <a:pt x="61214" y="104131"/>
                          <a:pt x="70359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9" y="6848"/>
                          <a:pt x="64453" y="816"/>
                        </a:cubicBezTo>
                        <a:cubicBezTo>
                          <a:pt x="43307" y="-5216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5" name="Freeform: Shape 3064">
                    <a:extLst>
                      <a:ext uri="{FF2B5EF4-FFF2-40B4-BE49-F238E27FC236}">
                        <a16:creationId xmlns:a16="http://schemas.microsoft.com/office/drawing/2014/main" id="{12E795C3-7703-4368-B543-0471A9C17BDE}"/>
                      </a:ext>
                    </a:extLst>
                  </p:cNvPr>
                  <p:cNvSpPr/>
                  <p:nvPr/>
                </p:nvSpPr>
                <p:spPr>
                  <a:xfrm>
                    <a:off x="10706674" y="1566528"/>
                    <a:ext cx="219579" cy="313596"/>
                  </a:xfrm>
                  <a:custGeom>
                    <a:avLst/>
                    <a:gdLst>
                      <a:gd name="connsiteX0" fmla="*/ 9204 w 219579"/>
                      <a:gd name="connsiteY0" fmla="*/ 128096 h 313596"/>
                      <a:gd name="connsiteX1" fmla="*/ 65846 w 219579"/>
                      <a:gd name="connsiteY1" fmla="*/ 310913 h 313596"/>
                      <a:gd name="connsiteX2" fmla="*/ 210372 w 219579"/>
                      <a:gd name="connsiteY2" fmla="*/ 185500 h 313596"/>
                      <a:gd name="connsiteX3" fmla="*/ 186179 w 219579"/>
                      <a:gd name="connsiteY3" fmla="*/ 22432 h 313596"/>
                      <a:gd name="connsiteX4" fmla="*/ 153794 w 219579"/>
                      <a:gd name="connsiteY4" fmla="*/ 2684 h 313596"/>
                      <a:gd name="connsiteX5" fmla="*/ 115820 w 219579"/>
                      <a:gd name="connsiteY5" fmla="*/ 2366 h 313596"/>
                      <a:gd name="connsiteX6" fmla="*/ 9204 w 219579"/>
                      <a:gd name="connsiteY6" fmla="*/ 128096 h 31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9579" h="313596">
                        <a:moveTo>
                          <a:pt x="9204" y="128096"/>
                        </a:moveTo>
                        <a:cubicBezTo>
                          <a:pt x="-15053" y="213186"/>
                          <a:pt x="10283" y="295038"/>
                          <a:pt x="65846" y="310913"/>
                        </a:cubicBezTo>
                        <a:cubicBezTo>
                          <a:pt x="121408" y="326788"/>
                          <a:pt x="186115" y="270590"/>
                          <a:pt x="210372" y="185500"/>
                        </a:cubicBezTo>
                        <a:cubicBezTo>
                          <a:pt x="229231" y="119333"/>
                          <a:pt x="218119" y="55135"/>
                          <a:pt x="186179" y="22432"/>
                        </a:cubicBezTo>
                        <a:cubicBezTo>
                          <a:pt x="177034" y="13034"/>
                          <a:pt x="166113" y="6240"/>
                          <a:pt x="153794" y="2684"/>
                        </a:cubicBezTo>
                        <a:cubicBezTo>
                          <a:pt x="141411" y="-872"/>
                          <a:pt x="128584" y="-809"/>
                          <a:pt x="115820" y="2366"/>
                        </a:cubicBezTo>
                        <a:cubicBezTo>
                          <a:pt x="71370" y="13288"/>
                          <a:pt x="28064" y="61929"/>
                          <a:pt x="9204" y="12809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2" name="Graphic 2">
                  <a:extLst>
                    <a:ext uri="{FF2B5EF4-FFF2-40B4-BE49-F238E27FC236}">
                      <a16:creationId xmlns:a16="http://schemas.microsoft.com/office/drawing/2014/main" id="{EA1A4E46-D5FA-4292-9867-449F72B3C079}"/>
                    </a:ext>
                  </a:extLst>
                </p:cNvPr>
                <p:cNvGrpSpPr/>
                <p:nvPr/>
              </p:nvGrpSpPr>
              <p:grpSpPr>
                <a:xfrm>
                  <a:off x="10310330" y="1392984"/>
                  <a:ext cx="282230" cy="359500"/>
                  <a:chOff x="10310330" y="1392984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3062" name="Freeform: Shape 3061">
                    <a:extLst>
                      <a:ext uri="{FF2B5EF4-FFF2-40B4-BE49-F238E27FC236}">
                        <a16:creationId xmlns:a16="http://schemas.microsoft.com/office/drawing/2014/main" id="{DDC73AD2-1B2D-499C-ABF6-FB4A1CFC7BC4}"/>
                      </a:ext>
                    </a:extLst>
                  </p:cNvPr>
                  <p:cNvSpPr/>
                  <p:nvPr/>
                </p:nvSpPr>
                <p:spPr>
                  <a:xfrm>
                    <a:off x="10491025" y="1392984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3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0"/>
                          <a:pt x="0" y="70437"/>
                        </a:cubicBezTo>
                        <a:cubicBezTo>
                          <a:pt x="13018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1"/>
                          <a:pt x="73533" y="98758"/>
                          <a:pt x="79693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07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3" name="Freeform: Shape 3062">
                    <a:extLst>
                      <a:ext uri="{FF2B5EF4-FFF2-40B4-BE49-F238E27FC236}">
                        <a16:creationId xmlns:a16="http://schemas.microsoft.com/office/drawing/2014/main" id="{7A574188-B82A-4F78-BD9D-01008F1985F7}"/>
                      </a:ext>
                    </a:extLst>
                  </p:cNvPr>
                  <p:cNvSpPr/>
                  <p:nvPr/>
                </p:nvSpPr>
                <p:spPr>
                  <a:xfrm>
                    <a:off x="10310330" y="1463008"/>
                    <a:ext cx="250034" cy="289475"/>
                  </a:xfrm>
                  <a:custGeom>
                    <a:avLst/>
                    <a:gdLst>
                      <a:gd name="connsiteX0" fmla="*/ 39598 w 250034"/>
                      <a:gd name="connsiteY0" fmla="*/ 84105 h 289475"/>
                      <a:gd name="connsiteX1" fmla="*/ 33693 w 250034"/>
                      <a:gd name="connsiteY1" fmla="*/ 276129 h 289475"/>
                      <a:gd name="connsiteX2" fmla="*/ 210414 w 250034"/>
                      <a:gd name="connsiteY2" fmla="*/ 205390 h 289475"/>
                      <a:gd name="connsiteX3" fmla="*/ 240449 w 250034"/>
                      <a:gd name="connsiteY3" fmla="*/ 42830 h 289475"/>
                      <a:gd name="connsiteX4" fmla="*/ 216319 w 250034"/>
                      <a:gd name="connsiteY4" fmla="*/ 13366 h 289475"/>
                      <a:gd name="connsiteX5" fmla="*/ 180695 w 250034"/>
                      <a:gd name="connsiteY5" fmla="*/ 412 h 289475"/>
                      <a:gd name="connsiteX6" fmla="*/ 39598 w 250034"/>
                      <a:gd name="connsiteY6" fmla="*/ 84105 h 28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75">
                        <a:moveTo>
                          <a:pt x="39598" y="84105"/>
                        </a:moveTo>
                        <a:cubicBezTo>
                          <a:pt x="-10821" y="156686"/>
                          <a:pt x="-13424" y="242665"/>
                          <a:pt x="33693" y="276129"/>
                        </a:cubicBezTo>
                        <a:cubicBezTo>
                          <a:pt x="80873" y="309594"/>
                          <a:pt x="159994" y="277971"/>
                          <a:pt x="210414" y="205390"/>
                        </a:cubicBezTo>
                        <a:cubicBezTo>
                          <a:pt x="249593" y="149002"/>
                          <a:pt x="259943" y="84486"/>
                          <a:pt x="240449" y="42830"/>
                        </a:cubicBezTo>
                        <a:cubicBezTo>
                          <a:pt x="234861" y="30892"/>
                          <a:pt x="226796" y="20796"/>
                          <a:pt x="216319" y="13366"/>
                        </a:cubicBezTo>
                        <a:cubicBezTo>
                          <a:pt x="205777" y="5873"/>
                          <a:pt x="193713" y="1682"/>
                          <a:pt x="180695" y="412"/>
                        </a:cubicBezTo>
                        <a:cubicBezTo>
                          <a:pt x="135293" y="-4033"/>
                          <a:pt x="78777" y="27717"/>
                          <a:pt x="39598" y="84105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3" name="Graphic 2">
                  <a:extLst>
                    <a:ext uri="{FF2B5EF4-FFF2-40B4-BE49-F238E27FC236}">
                      <a16:creationId xmlns:a16="http://schemas.microsoft.com/office/drawing/2014/main" id="{1229D428-47C3-45EB-B012-CCA2125C9047}"/>
                    </a:ext>
                  </a:extLst>
                </p:cNvPr>
                <p:cNvGrpSpPr/>
                <p:nvPr/>
              </p:nvGrpSpPr>
              <p:grpSpPr>
                <a:xfrm>
                  <a:off x="9918557" y="1194649"/>
                  <a:ext cx="209770" cy="416096"/>
                  <a:chOff x="9918557" y="1194649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3060" name="Freeform: Shape 3059">
                    <a:extLst>
                      <a:ext uri="{FF2B5EF4-FFF2-40B4-BE49-F238E27FC236}">
                        <a16:creationId xmlns:a16="http://schemas.microsoft.com/office/drawing/2014/main" id="{A5A0DE69-D4B5-4229-B118-ECB3E576F630}"/>
                      </a:ext>
                    </a:extLst>
                  </p:cNvPr>
                  <p:cNvSpPr/>
                  <p:nvPr/>
                </p:nvSpPr>
                <p:spPr>
                  <a:xfrm>
                    <a:off x="9974068" y="1194649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8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5"/>
                          <a:pt x="78173" y="104243"/>
                        </a:cubicBezTo>
                        <a:cubicBezTo>
                          <a:pt x="66488" y="98464"/>
                          <a:pt x="53915" y="95670"/>
                          <a:pt x="41088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3"/>
                          <a:pt x="36072" y="39"/>
                        </a:cubicBezTo>
                        <a:cubicBezTo>
                          <a:pt x="58106" y="-1295"/>
                          <a:pt x="77728" y="31726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1" name="Freeform: Shape 3060">
                    <a:extLst>
                      <a:ext uri="{FF2B5EF4-FFF2-40B4-BE49-F238E27FC236}">
                        <a16:creationId xmlns:a16="http://schemas.microsoft.com/office/drawing/2014/main" id="{86AA61EB-A9A2-48E8-97B3-F2795B2A91AC}"/>
                      </a:ext>
                    </a:extLst>
                  </p:cNvPr>
                  <p:cNvSpPr/>
                  <p:nvPr/>
                </p:nvSpPr>
                <p:spPr>
                  <a:xfrm>
                    <a:off x="9918557" y="1290939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5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4" name="Graphic 2">
                  <a:extLst>
                    <a:ext uri="{FF2B5EF4-FFF2-40B4-BE49-F238E27FC236}">
                      <a16:creationId xmlns:a16="http://schemas.microsoft.com/office/drawing/2014/main" id="{8DDB4A50-99B2-415D-B19E-B827FF231657}"/>
                    </a:ext>
                  </a:extLst>
                </p:cNvPr>
                <p:cNvGrpSpPr/>
                <p:nvPr/>
              </p:nvGrpSpPr>
              <p:grpSpPr>
                <a:xfrm>
                  <a:off x="9070281" y="916355"/>
                  <a:ext cx="289026" cy="354294"/>
                  <a:chOff x="9070281" y="916355"/>
                  <a:chExt cx="289026" cy="354294"/>
                </a:xfrm>
                <a:solidFill>
                  <a:schemeClr val="accent1"/>
                </a:solidFill>
              </p:grpSpPr>
              <p:sp>
                <p:nvSpPr>
                  <p:cNvPr id="3058" name="Freeform: Shape 3057">
                    <a:extLst>
                      <a:ext uri="{FF2B5EF4-FFF2-40B4-BE49-F238E27FC236}">
                        <a16:creationId xmlns:a16="http://schemas.microsoft.com/office/drawing/2014/main" id="{AA3FB957-A970-472B-B11A-BB4920A5F69A}"/>
                      </a:ext>
                    </a:extLst>
                  </p:cNvPr>
                  <p:cNvSpPr/>
                  <p:nvPr/>
                </p:nvSpPr>
                <p:spPr>
                  <a:xfrm>
                    <a:off x="9256648" y="916355"/>
                    <a:ext cx="102659" cy="112344"/>
                  </a:xfrm>
                  <a:custGeom>
                    <a:avLst/>
                    <a:gdLst>
                      <a:gd name="connsiteX0" fmla="*/ 15367 w 102659"/>
                      <a:gd name="connsiteY0" fmla="*/ 41923 h 112344"/>
                      <a:gd name="connsiteX1" fmla="*/ 0 w 102659"/>
                      <a:gd name="connsiteY1" fmla="*/ 68212 h 112344"/>
                      <a:gd name="connsiteX2" fmla="*/ 35243 w 102659"/>
                      <a:gd name="connsiteY2" fmla="*/ 82182 h 112344"/>
                      <a:gd name="connsiteX3" fmla="*/ 58547 w 102659"/>
                      <a:gd name="connsiteY3" fmla="*/ 112345 h 112344"/>
                      <a:gd name="connsiteX4" fmla="*/ 79121 w 102659"/>
                      <a:gd name="connsiteY4" fmla="*/ 89993 h 112344"/>
                      <a:gd name="connsiteX5" fmla="*/ 92583 w 102659"/>
                      <a:gd name="connsiteY5" fmla="*/ 4522 h 112344"/>
                      <a:gd name="connsiteX6" fmla="*/ 15367 w 102659"/>
                      <a:gd name="connsiteY6" fmla="*/ 41923 h 1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44">
                        <a:moveTo>
                          <a:pt x="15367" y="41923"/>
                        </a:moveTo>
                        <a:cubicBezTo>
                          <a:pt x="8954" y="50559"/>
                          <a:pt x="3810" y="59513"/>
                          <a:pt x="0" y="68212"/>
                        </a:cubicBezTo>
                        <a:cubicBezTo>
                          <a:pt x="12954" y="69863"/>
                          <a:pt x="24956" y="74435"/>
                          <a:pt x="35243" y="82182"/>
                        </a:cubicBezTo>
                        <a:cubicBezTo>
                          <a:pt x="45530" y="89929"/>
                          <a:pt x="53277" y="100280"/>
                          <a:pt x="58547" y="112345"/>
                        </a:cubicBezTo>
                        <a:cubicBezTo>
                          <a:pt x="65722" y="106185"/>
                          <a:pt x="72707" y="98629"/>
                          <a:pt x="79121" y="89993"/>
                        </a:cubicBezTo>
                        <a:cubicBezTo>
                          <a:pt x="104140" y="56084"/>
                          <a:pt x="110172" y="17857"/>
                          <a:pt x="92583" y="4522"/>
                        </a:cubicBezTo>
                        <a:cubicBezTo>
                          <a:pt x="74930" y="-8686"/>
                          <a:pt x="40386" y="8014"/>
                          <a:pt x="15367" y="4192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9" name="Freeform: Shape 3058">
                    <a:extLst>
                      <a:ext uri="{FF2B5EF4-FFF2-40B4-BE49-F238E27FC236}">
                        <a16:creationId xmlns:a16="http://schemas.microsoft.com/office/drawing/2014/main" id="{4B3318BC-3043-469C-A8F0-E2C4A88E6170}"/>
                      </a:ext>
                    </a:extLst>
                  </p:cNvPr>
                  <p:cNvSpPr/>
                  <p:nvPr/>
                </p:nvSpPr>
                <p:spPr>
                  <a:xfrm>
                    <a:off x="9070281" y="983975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4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0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4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0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0" y="719"/>
                        </a:cubicBezTo>
                        <a:cubicBezTo>
                          <a:pt x="141155" y="-5123"/>
                          <a:pt x="83751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5" name="Graphic 2">
                  <a:extLst>
                    <a:ext uri="{FF2B5EF4-FFF2-40B4-BE49-F238E27FC236}">
                      <a16:creationId xmlns:a16="http://schemas.microsoft.com/office/drawing/2014/main" id="{8E97C583-B39E-44F7-85FC-EFC9D9ADF6FA}"/>
                    </a:ext>
                  </a:extLst>
                </p:cNvPr>
                <p:cNvGrpSpPr/>
                <p:nvPr/>
              </p:nvGrpSpPr>
              <p:grpSpPr>
                <a:xfrm>
                  <a:off x="8631459" y="721586"/>
                  <a:ext cx="357656" cy="282020"/>
                  <a:chOff x="8631459" y="721586"/>
                  <a:chExt cx="357656" cy="282020"/>
                </a:xfrm>
                <a:solidFill>
                  <a:schemeClr val="accent1"/>
                </a:solidFill>
              </p:grpSpPr>
              <p:sp>
                <p:nvSpPr>
                  <p:cNvPr id="3056" name="Freeform: Shape 3055">
                    <a:extLst>
                      <a:ext uri="{FF2B5EF4-FFF2-40B4-BE49-F238E27FC236}">
                        <a16:creationId xmlns:a16="http://schemas.microsoft.com/office/drawing/2014/main" id="{2BA26580-C307-47AF-9F6C-1C974E4343FF}"/>
                      </a:ext>
                    </a:extLst>
                  </p:cNvPr>
                  <p:cNvSpPr/>
                  <p:nvPr/>
                </p:nvSpPr>
                <p:spPr>
                  <a:xfrm>
                    <a:off x="8877554" y="721586"/>
                    <a:ext cx="111562" cy="102198"/>
                  </a:xfrm>
                  <a:custGeom>
                    <a:avLst/>
                    <a:gdLst>
                      <a:gd name="connsiteX0" fmla="*/ 22987 w 111562"/>
                      <a:gd name="connsiteY0" fmla="*/ 21109 h 102198"/>
                      <a:gd name="connsiteX1" fmla="*/ 0 w 111562"/>
                      <a:gd name="connsiteY1" fmla="*/ 40921 h 102198"/>
                      <a:gd name="connsiteX2" fmla="*/ 28639 w 111562"/>
                      <a:gd name="connsiteY2" fmla="*/ 65877 h 102198"/>
                      <a:gd name="connsiteX3" fmla="*/ 40767 w 111562"/>
                      <a:gd name="connsiteY3" fmla="*/ 102199 h 102198"/>
                      <a:gd name="connsiteX4" fmla="*/ 67373 w 111562"/>
                      <a:gd name="connsiteY4" fmla="*/ 87848 h 102198"/>
                      <a:gd name="connsiteX5" fmla="*/ 107696 w 111562"/>
                      <a:gd name="connsiteY5" fmla="*/ 11394 h 102198"/>
                      <a:gd name="connsiteX6" fmla="*/ 22987 w 111562"/>
                      <a:gd name="connsiteY6" fmla="*/ 21109 h 102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562" h="102198">
                        <a:moveTo>
                          <a:pt x="22987" y="21109"/>
                        </a:moveTo>
                        <a:cubicBezTo>
                          <a:pt x="14160" y="27205"/>
                          <a:pt x="6414" y="33936"/>
                          <a:pt x="0" y="40921"/>
                        </a:cubicBezTo>
                        <a:cubicBezTo>
                          <a:pt x="11684" y="46763"/>
                          <a:pt x="21463" y="55145"/>
                          <a:pt x="28639" y="65877"/>
                        </a:cubicBezTo>
                        <a:cubicBezTo>
                          <a:pt x="35814" y="76672"/>
                          <a:pt x="39815" y="88991"/>
                          <a:pt x="40767" y="102199"/>
                        </a:cubicBezTo>
                        <a:cubicBezTo>
                          <a:pt x="49530" y="98706"/>
                          <a:pt x="58547" y="93944"/>
                          <a:pt x="67373" y="87848"/>
                        </a:cubicBezTo>
                        <a:cubicBezTo>
                          <a:pt x="101917" y="64099"/>
                          <a:pt x="120014" y="29809"/>
                          <a:pt x="107696" y="11394"/>
                        </a:cubicBezTo>
                        <a:cubicBezTo>
                          <a:pt x="95503" y="-7021"/>
                          <a:pt x="57531" y="-2640"/>
                          <a:pt x="22987" y="211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7" name="Freeform: Shape 3056">
                    <a:extLst>
                      <a:ext uri="{FF2B5EF4-FFF2-40B4-BE49-F238E27FC236}">
                        <a16:creationId xmlns:a16="http://schemas.microsoft.com/office/drawing/2014/main" id="{7F635B24-1800-46DE-B835-B8CA72CB36C4}"/>
                      </a:ext>
                    </a:extLst>
                  </p:cNvPr>
                  <p:cNvSpPr/>
                  <p:nvPr/>
                </p:nvSpPr>
                <p:spPr>
                  <a:xfrm>
                    <a:off x="8631459" y="751938"/>
                    <a:ext cx="287127" cy="251668"/>
                  </a:xfrm>
                  <a:custGeom>
                    <a:avLst/>
                    <a:gdLst>
                      <a:gd name="connsiteX0" fmla="*/ 85248 w 287127"/>
                      <a:gd name="connsiteY0" fmla="*/ 38192 h 251668"/>
                      <a:gd name="connsiteX1" fmla="*/ 12414 w 287127"/>
                      <a:gd name="connsiteY1" fmla="*/ 216119 h 251668"/>
                      <a:gd name="connsiteX2" fmla="*/ 201898 w 287127"/>
                      <a:gd name="connsiteY2" fmla="*/ 213515 h 251668"/>
                      <a:gd name="connsiteX3" fmla="*/ 286861 w 287127"/>
                      <a:gd name="connsiteY3" fmla="*/ 71910 h 251668"/>
                      <a:gd name="connsiteX4" fmla="*/ 274733 w 287127"/>
                      <a:gd name="connsiteY4" fmla="*/ 35588 h 251668"/>
                      <a:gd name="connsiteX5" fmla="*/ 246094 w 287127"/>
                      <a:gd name="connsiteY5" fmla="*/ 10633 h 251668"/>
                      <a:gd name="connsiteX6" fmla="*/ 85248 w 287127"/>
                      <a:gd name="connsiteY6" fmla="*/ 38192 h 25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7" h="251668">
                        <a:moveTo>
                          <a:pt x="85248" y="38192"/>
                        </a:moveTo>
                        <a:cubicBezTo>
                          <a:pt x="12796" y="88039"/>
                          <a:pt x="-19780" y="167732"/>
                          <a:pt x="12414" y="216119"/>
                        </a:cubicBezTo>
                        <a:cubicBezTo>
                          <a:pt x="44609" y="264506"/>
                          <a:pt x="129445" y="263363"/>
                          <a:pt x="201898" y="213515"/>
                        </a:cubicBezTo>
                        <a:cubicBezTo>
                          <a:pt x="258222" y="174780"/>
                          <a:pt x="290417" y="118011"/>
                          <a:pt x="286861" y="71910"/>
                        </a:cubicBezTo>
                        <a:cubicBezTo>
                          <a:pt x="285846" y="58702"/>
                          <a:pt x="281909" y="46383"/>
                          <a:pt x="274733" y="35588"/>
                        </a:cubicBezTo>
                        <a:cubicBezTo>
                          <a:pt x="267558" y="24793"/>
                          <a:pt x="257778" y="16475"/>
                          <a:pt x="246094" y="10633"/>
                        </a:cubicBezTo>
                        <a:cubicBezTo>
                          <a:pt x="205391" y="-9941"/>
                          <a:pt x="141573" y="-607"/>
                          <a:pt x="85248" y="3819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6" name="Graphic 2">
                  <a:extLst>
                    <a:ext uri="{FF2B5EF4-FFF2-40B4-BE49-F238E27FC236}">
                      <a16:creationId xmlns:a16="http://schemas.microsoft.com/office/drawing/2014/main" id="{05A18DA9-1279-42EC-A7EC-2D12F9EB5101}"/>
                    </a:ext>
                  </a:extLst>
                </p:cNvPr>
                <p:cNvGrpSpPr/>
                <p:nvPr/>
              </p:nvGrpSpPr>
              <p:grpSpPr>
                <a:xfrm>
                  <a:off x="8249858" y="406919"/>
                  <a:ext cx="221590" cy="402100"/>
                  <a:chOff x="8249858" y="406919"/>
                  <a:chExt cx="221590" cy="402100"/>
                </a:xfrm>
                <a:solidFill>
                  <a:schemeClr val="accent1"/>
                </a:solidFill>
              </p:grpSpPr>
              <p:sp>
                <p:nvSpPr>
                  <p:cNvPr id="3054" name="Freeform: Shape 3053">
                    <a:extLst>
                      <a:ext uri="{FF2B5EF4-FFF2-40B4-BE49-F238E27FC236}">
                        <a16:creationId xmlns:a16="http://schemas.microsoft.com/office/drawing/2014/main" id="{C143A240-A8BC-497B-9AF5-72B626E6C0AD}"/>
                      </a:ext>
                    </a:extLst>
                  </p:cNvPr>
                  <p:cNvSpPr/>
                  <p:nvPr/>
                </p:nvSpPr>
                <p:spPr>
                  <a:xfrm>
                    <a:off x="8371078" y="406919"/>
                    <a:ext cx="88415" cy="113907"/>
                  </a:xfrm>
                  <a:custGeom>
                    <a:avLst/>
                    <a:gdLst>
                      <a:gd name="connsiteX0" fmla="*/ 81978 w 88415"/>
                      <a:gd name="connsiteY0" fmla="*/ 85967 h 113907"/>
                      <a:gd name="connsiteX1" fmla="*/ 69723 w 88415"/>
                      <a:gd name="connsiteY1" fmla="*/ 113907 h 113907"/>
                      <a:gd name="connsiteX2" fmla="*/ 37909 w 88415"/>
                      <a:gd name="connsiteY2" fmla="*/ 93206 h 113907"/>
                      <a:gd name="connsiteX3" fmla="*/ 0 w 88415"/>
                      <a:gd name="connsiteY3" fmla="*/ 91746 h 113907"/>
                      <a:gd name="connsiteX4" fmla="*/ 6032 w 88415"/>
                      <a:gd name="connsiteY4" fmla="*/ 61837 h 113907"/>
                      <a:gd name="connsiteX5" fmla="*/ 67056 w 88415"/>
                      <a:gd name="connsiteY5" fmla="*/ 1004 h 113907"/>
                      <a:gd name="connsiteX6" fmla="*/ 81978 w 88415"/>
                      <a:gd name="connsiteY6" fmla="*/ 85967 h 11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415" h="113907">
                        <a:moveTo>
                          <a:pt x="81978" y="85967"/>
                        </a:moveTo>
                        <a:cubicBezTo>
                          <a:pt x="78740" y="96254"/>
                          <a:pt x="74549" y="105652"/>
                          <a:pt x="69723" y="113907"/>
                        </a:cubicBezTo>
                        <a:cubicBezTo>
                          <a:pt x="60833" y="104255"/>
                          <a:pt x="50165" y="97143"/>
                          <a:pt x="37909" y="93206"/>
                        </a:cubicBezTo>
                        <a:cubicBezTo>
                          <a:pt x="25653" y="89333"/>
                          <a:pt x="12827" y="88952"/>
                          <a:pt x="0" y="91746"/>
                        </a:cubicBezTo>
                        <a:cubicBezTo>
                          <a:pt x="762" y="82284"/>
                          <a:pt x="2794" y="72124"/>
                          <a:pt x="6032" y="61837"/>
                        </a:cubicBezTo>
                        <a:cubicBezTo>
                          <a:pt x="18732" y="21578"/>
                          <a:pt x="46101" y="-5663"/>
                          <a:pt x="67056" y="1004"/>
                        </a:cubicBezTo>
                        <a:cubicBezTo>
                          <a:pt x="88011" y="7672"/>
                          <a:pt x="94678" y="45708"/>
                          <a:pt x="81978" y="8596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5" name="Freeform: Shape 3054">
                    <a:extLst>
                      <a:ext uri="{FF2B5EF4-FFF2-40B4-BE49-F238E27FC236}">
                        <a16:creationId xmlns:a16="http://schemas.microsoft.com/office/drawing/2014/main" id="{238221E4-2C6D-4E69-B16D-D6F609EE0D29}"/>
                      </a:ext>
                    </a:extLst>
                  </p:cNvPr>
                  <p:cNvSpPr/>
                  <p:nvPr/>
                </p:nvSpPr>
                <p:spPr>
                  <a:xfrm>
                    <a:off x="8249858" y="496911"/>
                    <a:ext cx="221590" cy="312109"/>
                  </a:xfrm>
                  <a:custGeom>
                    <a:avLst/>
                    <a:gdLst>
                      <a:gd name="connsiteX0" fmla="*/ 210501 w 221590"/>
                      <a:gd name="connsiteY0" fmla="*/ 187682 h 312109"/>
                      <a:gd name="connsiteX1" fmla="*/ 62482 w 221590"/>
                      <a:gd name="connsiteY1" fmla="*/ 308840 h 312109"/>
                      <a:gd name="connsiteX2" fmla="*/ 11110 w 221590"/>
                      <a:gd name="connsiteY2" fmla="*/ 124436 h 312109"/>
                      <a:gd name="connsiteX3" fmla="*/ 121220 w 221590"/>
                      <a:gd name="connsiteY3" fmla="*/ 1818 h 312109"/>
                      <a:gd name="connsiteX4" fmla="*/ 159129 w 221590"/>
                      <a:gd name="connsiteY4" fmla="*/ 3278 h 312109"/>
                      <a:gd name="connsiteX5" fmla="*/ 190943 w 221590"/>
                      <a:gd name="connsiteY5" fmla="*/ 23979 h 312109"/>
                      <a:gd name="connsiteX6" fmla="*/ 210501 w 221590"/>
                      <a:gd name="connsiteY6" fmla="*/ 187682 h 31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590" h="312109">
                        <a:moveTo>
                          <a:pt x="210501" y="187682"/>
                        </a:moveTo>
                        <a:cubicBezTo>
                          <a:pt x="183831" y="272074"/>
                          <a:pt x="117536" y="326303"/>
                          <a:pt x="62482" y="308840"/>
                        </a:cubicBezTo>
                        <a:cubicBezTo>
                          <a:pt x="7428" y="291378"/>
                          <a:pt x="-15559" y="208764"/>
                          <a:pt x="11110" y="124436"/>
                        </a:cubicBezTo>
                        <a:cubicBezTo>
                          <a:pt x="31875" y="58841"/>
                          <a:pt x="76516" y="11470"/>
                          <a:pt x="121220" y="1818"/>
                        </a:cubicBezTo>
                        <a:cubicBezTo>
                          <a:pt x="134047" y="-976"/>
                          <a:pt x="146873" y="-595"/>
                          <a:pt x="159129" y="3278"/>
                        </a:cubicBezTo>
                        <a:cubicBezTo>
                          <a:pt x="171385" y="7152"/>
                          <a:pt x="182053" y="14264"/>
                          <a:pt x="190943" y="23979"/>
                        </a:cubicBezTo>
                        <a:cubicBezTo>
                          <a:pt x="221931" y="57571"/>
                          <a:pt x="231202" y="122087"/>
                          <a:pt x="210501" y="18768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7" name="Graphic 2">
                  <a:extLst>
                    <a:ext uri="{FF2B5EF4-FFF2-40B4-BE49-F238E27FC236}">
                      <a16:creationId xmlns:a16="http://schemas.microsoft.com/office/drawing/2014/main" id="{7AFB4BF1-37FE-4412-B29E-D1ED7652344C}"/>
                    </a:ext>
                  </a:extLst>
                </p:cNvPr>
                <p:cNvGrpSpPr/>
                <p:nvPr/>
              </p:nvGrpSpPr>
              <p:grpSpPr>
                <a:xfrm>
                  <a:off x="7935536" y="230719"/>
                  <a:ext cx="288963" cy="354257"/>
                  <a:chOff x="7935536" y="230719"/>
                  <a:chExt cx="288963" cy="354257"/>
                </a:xfrm>
                <a:solidFill>
                  <a:schemeClr val="accent1"/>
                </a:solidFill>
              </p:grpSpPr>
              <p:sp>
                <p:nvSpPr>
                  <p:cNvPr id="3052" name="Freeform: Shape 3051">
                    <a:extLst>
                      <a:ext uri="{FF2B5EF4-FFF2-40B4-BE49-F238E27FC236}">
                        <a16:creationId xmlns:a16="http://schemas.microsoft.com/office/drawing/2014/main" id="{53DFEAD9-ED18-4658-876C-0428D5109DE9}"/>
                      </a:ext>
                    </a:extLst>
                  </p:cNvPr>
                  <p:cNvSpPr/>
                  <p:nvPr/>
                </p:nvSpPr>
                <p:spPr>
                  <a:xfrm>
                    <a:off x="8121840" y="230719"/>
                    <a:ext cx="102659" cy="112371"/>
                  </a:xfrm>
                  <a:custGeom>
                    <a:avLst/>
                    <a:gdLst>
                      <a:gd name="connsiteX0" fmla="*/ 15367 w 102659"/>
                      <a:gd name="connsiteY0" fmla="*/ 41950 h 112371"/>
                      <a:gd name="connsiteX1" fmla="*/ 0 w 102659"/>
                      <a:gd name="connsiteY1" fmla="*/ 68239 h 112371"/>
                      <a:gd name="connsiteX2" fmla="*/ 35242 w 102659"/>
                      <a:gd name="connsiteY2" fmla="*/ 82209 h 112371"/>
                      <a:gd name="connsiteX3" fmla="*/ 58547 w 102659"/>
                      <a:gd name="connsiteY3" fmla="*/ 112371 h 112371"/>
                      <a:gd name="connsiteX4" fmla="*/ 79121 w 102659"/>
                      <a:gd name="connsiteY4" fmla="*/ 90019 h 112371"/>
                      <a:gd name="connsiteX5" fmla="*/ 92583 w 102659"/>
                      <a:gd name="connsiteY5" fmla="*/ 4548 h 112371"/>
                      <a:gd name="connsiteX6" fmla="*/ 15367 w 102659"/>
                      <a:gd name="connsiteY6" fmla="*/ 41950 h 112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71">
                        <a:moveTo>
                          <a:pt x="15367" y="41950"/>
                        </a:moveTo>
                        <a:cubicBezTo>
                          <a:pt x="8953" y="50586"/>
                          <a:pt x="3810" y="59539"/>
                          <a:pt x="0" y="68239"/>
                        </a:cubicBezTo>
                        <a:cubicBezTo>
                          <a:pt x="12953" y="69890"/>
                          <a:pt x="24955" y="74462"/>
                          <a:pt x="35242" y="82209"/>
                        </a:cubicBezTo>
                        <a:cubicBezTo>
                          <a:pt x="45529" y="89956"/>
                          <a:pt x="53277" y="100306"/>
                          <a:pt x="58547" y="112371"/>
                        </a:cubicBezTo>
                        <a:cubicBezTo>
                          <a:pt x="65722" y="106212"/>
                          <a:pt x="72707" y="98655"/>
                          <a:pt x="79121" y="90019"/>
                        </a:cubicBezTo>
                        <a:cubicBezTo>
                          <a:pt x="104140" y="56110"/>
                          <a:pt x="110172" y="17883"/>
                          <a:pt x="92583" y="4548"/>
                        </a:cubicBezTo>
                        <a:cubicBezTo>
                          <a:pt x="74930" y="-8723"/>
                          <a:pt x="40386" y="8041"/>
                          <a:pt x="15367" y="4195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3" name="Freeform: Shape 3052">
                    <a:extLst>
                      <a:ext uri="{FF2B5EF4-FFF2-40B4-BE49-F238E27FC236}">
                        <a16:creationId xmlns:a16="http://schemas.microsoft.com/office/drawing/2014/main" id="{CE721455-EFD6-4183-AE54-BAAFAEF10800}"/>
                      </a:ext>
                    </a:extLst>
                  </p:cNvPr>
                  <p:cNvSpPr/>
                  <p:nvPr/>
                </p:nvSpPr>
                <p:spPr>
                  <a:xfrm>
                    <a:off x="7935536" y="298302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5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1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5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1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1" y="719"/>
                        </a:cubicBezTo>
                        <a:cubicBezTo>
                          <a:pt x="141092" y="-5123"/>
                          <a:pt x="83688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48" name="Graphic 2">
                  <a:extLst>
                    <a:ext uri="{FF2B5EF4-FFF2-40B4-BE49-F238E27FC236}">
                      <a16:creationId xmlns:a16="http://schemas.microsoft.com/office/drawing/2014/main" id="{6A51DC7E-1892-41EB-AC7C-FBE51D5E616C}"/>
                    </a:ext>
                  </a:extLst>
                </p:cNvPr>
                <p:cNvGrpSpPr/>
                <p:nvPr/>
              </p:nvGrpSpPr>
              <p:grpSpPr>
                <a:xfrm>
                  <a:off x="7608665" y="12128"/>
                  <a:ext cx="357746" cy="277421"/>
                  <a:chOff x="7608665" y="12128"/>
                  <a:chExt cx="357746" cy="277421"/>
                </a:xfrm>
                <a:solidFill>
                  <a:schemeClr val="accent1"/>
                </a:solidFill>
              </p:grpSpPr>
              <p:sp>
                <p:nvSpPr>
                  <p:cNvPr id="3050" name="Freeform: Shape 3049">
                    <a:extLst>
                      <a:ext uri="{FF2B5EF4-FFF2-40B4-BE49-F238E27FC236}">
                        <a16:creationId xmlns:a16="http://schemas.microsoft.com/office/drawing/2014/main" id="{64B61EA6-E25C-44FF-9432-C5B61BCC6128}"/>
                      </a:ext>
                    </a:extLst>
                  </p:cNvPr>
                  <p:cNvSpPr/>
                  <p:nvPr/>
                </p:nvSpPr>
                <p:spPr>
                  <a:xfrm>
                    <a:off x="7854759" y="12128"/>
                    <a:ext cx="111652" cy="97726"/>
                  </a:xfrm>
                  <a:custGeom>
                    <a:avLst/>
                    <a:gdLst>
                      <a:gd name="connsiteX0" fmla="*/ 0 w 111652"/>
                      <a:gd name="connsiteY0" fmla="*/ 36386 h 97726"/>
                      <a:gd name="connsiteX1" fmla="*/ 28639 w 111652"/>
                      <a:gd name="connsiteY1" fmla="*/ 61341 h 97726"/>
                      <a:gd name="connsiteX2" fmla="*/ 40831 w 111652"/>
                      <a:gd name="connsiteY2" fmla="*/ 97726 h 97726"/>
                      <a:gd name="connsiteX3" fmla="*/ 67437 w 111652"/>
                      <a:gd name="connsiteY3" fmla="*/ 83376 h 97726"/>
                      <a:gd name="connsiteX4" fmla="*/ 99632 w 111652"/>
                      <a:gd name="connsiteY4" fmla="*/ 52197 h 97726"/>
                      <a:gd name="connsiteX5" fmla="*/ 110363 w 111652"/>
                      <a:gd name="connsiteY5" fmla="*/ 30099 h 97726"/>
                      <a:gd name="connsiteX6" fmla="*/ 107823 w 111652"/>
                      <a:gd name="connsiteY6" fmla="*/ 6922 h 97726"/>
                      <a:gd name="connsiteX7" fmla="*/ 100394 w 111652"/>
                      <a:gd name="connsiteY7" fmla="*/ 0 h 97726"/>
                      <a:gd name="connsiteX8" fmla="*/ 56007 w 111652"/>
                      <a:gd name="connsiteY8" fmla="*/ 0 h 97726"/>
                      <a:gd name="connsiteX9" fmla="*/ 45212 w 111652"/>
                      <a:gd name="connsiteY9" fmla="*/ 4191 h 97726"/>
                      <a:gd name="connsiteX10" fmla="*/ 23114 w 111652"/>
                      <a:gd name="connsiteY10" fmla="*/ 16637 h 97726"/>
                      <a:gd name="connsiteX11" fmla="*/ 0 w 111652"/>
                      <a:gd name="connsiteY11" fmla="*/ 36386 h 9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1652" h="97726">
                        <a:moveTo>
                          <a:pt x="0" y="36386"/>
                        </a:moveTo>
                        <a:cubicBezTo>
                          <a:pt x="11685" y="42228"/>
                          <a:pt x="21463" y="50546"/>
                          <a:pt x="28639" y="61341"/>
                        </a:cubicBezTo>
                        <a:cubicBezTo>
                          <a:pt x="35814" y="72136"/>
                          <a:pt x="39815" y="84455"/>
                          <a:pt x="40831" y="97726"/>
                        </a:cubicBezTo>
                        <a:cubicBezTo>
                          <a:pt x="49594" y="94234"/>
                          <a:pt x="58610" y="89408"/>
                          <a:pt x="67437" y="83376"/>
                        </a:cubicBezTo>
                        <a:cubicBezTo>
                          <a:pt x="80963" y="74041"/>
                          <a:pt x="92011" y="63119"/>
                          <a:pt x="99632" y="52197"/>
                        </a:cubicBezTo>
                        <a:cubicBezTo>
                          <a:pt x="104902" y="44641"/>
                          <a:pt x="108585" y="37084"/>
                          <a:pt x="110363" y="30099"/>
                        </a:cubicBezTo>
                        <a:cubicBezTo>
                          <a:pt x="112649" y="21273"/>
                          <a:pt x="111951" y="13208"/>
                          <a:pt x="107823" y="6922"/>
                        </a:cubicBezTo>
                        <a:cubicBezTo>
                          <a:pt x="105918" y="4064"/>
                          <a:pt x="103378" y="1714"/>
                          <a:pt x="100394" y="0"/>
                        </a:cubicBezTo>
                        <a:lnTo>
                          <a:pt x="56007" y="0"/>
                        </a:lnTo>
                        <a:cubicBezTo>
                          <a:pt x="52451" y="1143"/>
                          <a:pt x="48832" y="2540"/>
                          <a:pt x="45212" y="4191"/>
                        </a:cubicBezTo>
                        <a:cubicBezTo>
                          <a:pt x="37847" y="7429"/>
                          <a:pt x="30417" y="11621"/>
                          <a:pt x="23114" y="16637"/>
                        </a:cubicBezTo>
                        <a:cubicBezTo>
                          <a:pt x="14160" y="22606"/>
                          <a:pt x="6414" y="29337"/>
                          <a:pt x="0" y="363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1" name="Freeform: Shape 3050">
                    <a:extLst>
                      <a:ext uri="{FF2B5EF4-FFF2-40B4-BE49-F238E27FC236}">
                        <a16:creationId xmlns:a16="http://schemas.microsoft.com/office/drawing/2014/main" id="{11BD6931-F82F-473D-8066-F5D177A23D58}"/>
                      </a:ext>
                    </a:extLst>
                  </p:cNvPr>
                  <p:cNvSpPr/>
                  <p:nvPr/>
                </p:nvSpPr>
                <p:spPr>
                  <a:xfrm>
                    <a:off x="7608665" y="37924"/>
                    <a:ext cx="287128" cy="251625"/>
                  </a:xfrm>
                  <a:custGeom>
                    <a:avLst/>
                    <a:gdLst>
                      <a:gd name="connsiteX0" fmla="*/ 85249 w 287128"/>
                      <a:gd name="connsiteY0" fmla="*/ 38149 h 251625"/>
                      <a:gd name="connsiteX1" fmla="*/ 12415 w 287128"/>
                      <a:gd name="connsiteY1" fmla="*/ 216076 h 251625"/>
                      <a:gd name="connsiteX2" fmla="*/ 201898 w 287128"/>
                      <a:gd name="connsiteY2" fmla="*/ 213472 h 251625"/>
                      <a:gd name="connsiteX3" fmla="*/ 286861 w 287128"/>
                      <a:gd name="connsiteY3" fmla="*/ 71867 h 251625"/>
                      <a:gd name="connsiteX4" fmla="*/ 274733 w 287128"/>
                      <a:gd name="connsiteY4" fmla="*/ 35545 h 251625"/>
                      <a:gd name="connsiteX5" fmla="*/ 246094 w 287128"/>
                      <a:gd name="connsiteY5" fmla="*/ 10590 h 251625"/>
                      <a:gd name="connsiteX6" fmla="*/ 85249 w 287128"/>
                      <a:gd name="connsiteY6" fmla="*/ 38149 h 25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8" h="251625">
                        <a:moveTo>
                          <a:pt x="85249" y="38149"/>
                        </a:moveTo>
                        <a:cubicBezTo>
                          <a:pt x="12795" y="87996"/>
                          <a:pt x="-19780" y="167689"/>
                          <a:pt x="12415" y="216076"/>
                        </a:cubicBezTo>
                        <a:cubicBezTo>
                          <a:pt x="44609" y="264463"/>
                          <a:pt x="129445" y="263320"/>
                          <a:pt x="201898" y="213472"/>
                        </a:cubicBezTo>
                        <a:cubicBezTo>
                          <a:pt x="258223" y="174737"/>
                          <a:pt x="290417" y="117968"/>
                          <a:pt x="286861" y="71867"/>
                        </a:cubicBezTo>
                        <a:cubicBezTo>
                          <a:pt x="285845" y="58659"/>
                          <a:pt x="281908" y="46340"/>
                          <a:pt x="274733" y="35545"/>
                        </a:cubicBezTo>
                        <a:cubicBezTo>
                          <a:pt x="267557" y="24750"/>
                          <a:pt x="257779" y="16432"/>
                          <a:pt x="246094" y="10590"/>
                        </a:cubicBezTo>
                        <a:cubicBezTo>
                          <a:pt x="205328" y="-9921"/>
                          <a:pt x="141510" y="-586"/>
                          <a:pt x="85249" y="38149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049" name="Freeform: Shape 3048">
                  <a:extLst>
                    <a:ext uri="{FF2B5EF4-FFF2-40B4-BE49-F238E27FC236}">
                      <a16:creationId xmlns:a16="http://schemas.microsoft.com/office/drawing/2014/main" id="{D73FCE41-3FC7-4E5B-AD16-D22B47951B1F}"/>
                    </a:ext>
                  </a:extLst>
                </p:cNvPr>
                <p:cNvSpPr/>
                <p:nvPr/>
              </p:nvSpPr>
              <p:spPr>
                <a:xfrm>
                  <a:off x="7380351" y="12064"/>
                  <a:ext cx="131953" cy="32924"/>
                </a:xfrm>
                <a:custGeom>
                  <a:avLst/>
                  <a:gdLst>
                    <a:gd name="connsiteX0" fmla="*/ 0 w 131953"/>
                    <a:gd name="connsiteY0" fmla="*/ 0 h 32924"/>
                    <a:gd name="connsiteX1" fmla="*/ 39053 w 131953"/>
                    <a:gd name="connsiteY1" fmla="*/ 29655 h 32924"/>
                    <a:gd name="connsiteX2" fmla="*/ 131953 w 131953"/>
                    <a:gd name="connsiteY2" fmla="*/ 0 h 32924"/>
                    <a:gd name="connsiteX3" fmla="*/ 0 w 131953"/>
                    <a:gd name="connsiteY3" fmla="*/ 0 h 3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953" h="32924">
                      <a:moveTo>
                        <a:pt x="0" y="0"/>
                      </a:moveTo>
                      <a:cubicBezTo>
                        <a:pt x="10096" y="14288"/>
                        <a:pt x="23241" y="24638"/>
                        <a:pt x="39053" y="29655"/>
                      </a:cubicBezTo>
                      <a:cubicBezTo>
                        <a:pt x="69405" y="39307"/>
                        <a:pt x="103315" y="27051"/>
                        <a:pt x="13195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1B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257" name="Graphic 2">
            <a:extLst>
              <a:ext uri="{FF2B5EF4-FFF2-40B4-BE49-F238E27FC236}">
                <a16:creationId xmlns:a16="http://schemas.microsoft.com/office/drawing/2014/main" id="{06522E18-7652-4A4B-A4E3-73B11DD723DB}"/>
              </a:ext>
            </a:extLst>
          </p:cNvPr>
          <p:cNvGrpSpPr/>
          <p:nvPr/>
        </p:nvGrpSpPr>
        <p:grpSpPr>
          <a:xfrm>
            <a:off x="2031" y="5984"/>
            <a:ext cx="12190032" cy="2042462"/>
            <a:chOff x="2031" y="11874"/>
            <a:chExt cx="12190032" cy="2038680"/>
          </a:xfrm>
          <a:solidFill>
            <a:schemeClr val="accent1"/>
          </a:solidFill>
        </p:grpSpPr>
        <p:grpSp>
          <p:nvGrpSpPr>
            <p:cNvPr id="3258" name="Graphic 2">
              <a:extLst>
                <a:ext uri="{FF2B5EF4-FFF2-40B4-BE49-F238E27FC236}">
                  <a16:creationId xmlns:a16="http://schemas.microsoft.com/office/drawing/2014/main" id="{EEAD7DA4-19BC-4C73-A8D9-25C58FEF985E}"/>
                </a:ext>
              </a:extLst>
            </p:cNvPr>
            <p:cNvGrpSpPr/>
            <p:nvPr/>
          </p:nvGrpSpPr>
          <p:grpSpPr>
            <a:xfrm>
              <a:off x="2095" y="14097"/>
              <a:ext cx="12189968" cy="1689198"/>
              <a:chOff x="2095" y="14097"/>
              <a:chExt cx="12189968" cy="1689198"/>
            </a:xfrm>
            <a:solidFill>
              <a:schemeClr val="accent1"/>
            </a:solidFill>
          </p:grpSpPr>
          <p:grpSp>
            <p:nvGrpSpPr>
              <p:cNvPr id="3345" name="Graphic 2">
                <a:extLst>
                  <a:ext uri="{FF2B5EF4-FFF2-40B4-BE49-F238E27FC236}">
                    <a16:creationId xmlns:a16="http://schemas.microsoft.com/office/drawing/2014/main" id="{B639BAB0-7C38-4A98-8233-69B02E54977B}"/>
                  </a:ext>
                </a:extLst>
              </p:cNvPr>
              <p:cNvGrpSpPr/>
              <p:nvPr/>
            </p:nvGrpSpPr>
            <p:grpSpPr>
              <a:xfrm>
                <a:off x="9020109" y="14224"/>
                <a:ext cx="3171954" cy="1689071"/>
                <a:chOff x="9020109" y="14224"/>
                <a:chExt cx="3171954" cy="1689071"/>
              </a:xfrm>
              <a:solidFill>
                <a:schemeClr val="accent1"/>
              </a:solidFill>
            </p:grpSpPr>
            <p:sp>
              <p:nvSpPr>
                <p:cNvPr id="3445" name="Freeform: Shape 3444">
                  <a:extLst>
                    <a:ext uri="{FF2B5EF4-FFF2-40B4-BE49-F238E27FC236}">
                      <a16:creationId xmlns:a16="http://schemas.microsoft.com/office/drawing/2014/main" id="{90C0F1C4-8BBC-4221-BF3B-8B0D78F6A486}"/>
                    </a:ext>
                  </a:extLst>
                </p:cNvPr>
                <p:cNvSpPr/>
                <p:nvPr/>
              </p:nvSpPr>
              <p:spPr>
                <a:xfrm>
                  <a:off x="9300146" y="14224"/>
                  <a:ext cx="2891853" cy="1428940"/>
                </a:xfrm>
                <a:custGeom>
                  <a:avLst/>
                  <a:gdLst>
                    <a:gd name="connsiteX0" fmla="*/ 0 w 2891853"/>
                    <a:gd name="connsiteY0" fmla="*/ 0 h 1428940"/>
                    <a:gd name="connsiteX1" fmla="*/ 446278 w 2891853"/>
                    <a:gd name="connsiteY1" fmla="*/ 345567 h 1428940"/>
                    <a:gd name="connsiteX2" fmla="*/ 477520 w 2891853"/>
                    <a:gd name="connsiteY2" fmla="*/ 368173 h 1428940"/>
                    <a:gd name="connsiteX3" fmla="*/ 647447 w 2891853"/>
                    <a:gd name="connsiteY3" fmla="*/ 487617 h 1428940"/>
                    <a:gd name="connsiteX4" fmla="*/ 668592 w 2891853"/>
                    <a:gd name="connsiteY4" fmla="*/ 502095 h 1428940"/>
                    <a:gd name="connsiteX5" fmla="*/ 815658 w 2891853"/>
                    <a:gd name="connsiteY5" fmla="*/ 600456 h 1428940"/>
                    <a:gd name="connsiteX6" fmla="*/ 839788 w 2891853"/>
                    <a:gd name="connsiteY6" fmla="*/ 616204 h 1428940"/>
                    <a:gd name="connsiteX7" fmla="*/ 839788 w 2891853"/>
                    <a:gd name="connsiteY7" fmla="*/ 616204 h 1428940"/>
                    <a:gd name="connsiteX8" fmla="*/ 993839 w 2891853"/>
                    <a:gd name="connsiteY8" fmla="*/ 714185 h 1428940"/>
                    <a:gd name="connsiteX9" fmla="*/ 1161797 w 2891853"/>
                    <a:gd name="connsiteY9" fmla="*/ 813626 h 1428940"/>
                    <a:gd name="connsiteX10" fmla="*/ 1204278 w 2891853"/>
                    <a:gd name="connsiteY10" fmla="*/ 837248 h 1428940"/>
                    <a:gd name="connsiteX11" fmla="*/ 1413002 w 2891853"/>
                    <a:gd name="connsiteY11" fmla="*/ 945578 h 1428940"/>
                    <a:gd name="connsiteX12" fmla="*/ 1459040 w 2891853"/>
                    <a:gd name="connsiteY12" fmla="*/ 967867 h 1428940"/>
                    <a:gd name="connsiteX13" fmla="*/ 1706880 w 2891853"/>
                    <a:gd name="connsiteY13" fmla="*/ 1078675 h 1428940"/>
                    <a:gd name="connsiteX14" fmla="*/ 1744663 w 2891853"/>
                    <a:gd name="connsiteY14" fmla="*/ 1094359 h 1428940"/>
                    <a:gd name="connsiteX15" fmla="*/ 1778509 w 2891853"/>
                    <a:gd name="connsiteY15" fmla="*/ 1108075 h 1428940"/>
                    <a:gd name="connsiteX16" fmla="*/ 1934401 w 2891853"/>
                    <a:gd name="connsiteY16" fmla="*/ 1168273 h 1428940"/>
                    <a:gd name="connsiteX17" fmla="*/ 1976565 w 2891853"/>
                    <a:gd name="connsiteY17" fmla="*/ 1183704 h 1428940"/>
                    <a:gd name="connsiteX18" fmla="*/ 2283460 w 2891853"/>
                    <a:gd name="connsiteY18" fmla="*/ 1286066 h 1428940"/>
                    <a:gd name="connsiteX19" fmla="*/ 2330514 w 2891853"/>
                    <a:gd name="connsiteY19" fmla="*/ 1300290 h 1428940"/>
                    <a:gd name="connsiteX20" fmla="*/ 2495995 w 2891853"/>
                    <a:gd name="connsiteY20" fmla="*/ 1347216 h 1428940"/>
                    <a:gd name="connsiteX21" fmla="*/ 2535746 w 2891853"/>
                    <a:gd name="connsiteY21" fmla="*/ 1357821 h 1428940"/>
                    <a:gd name="connsiteX22" fmla="*/ 2578799 w 2891853"/>
                    <a:gd name="connsiteY22" fmla="*/ 1368997 h 1428940"/>
                    <a:gd name="connsiteX23" fmla="*/ 2747518 w 2891853"/>
                    <a:gd name="connsiteY23" fmla="*/ 1409891 h 1428940"/>
                    <a:gd name="connsiteX24" fmla="*/ 2795334 w 2891853"/>
                    <a:gd name="connsiteY24" fmla="*/ 1420559 h 1428940"/>
                    <a:gd name="connsiteX25" fmla="*/ 2891854 w 2891853"/>
                    <a:gd name="connsiteY25" fmla="*/ 1428941 h 1428940"/>
                    <a:gd name="connsiteX26" fmla="*/ 2891854 w 2891853"/>
                    <a:gd name="connsiteY26" fmla="*/ 1412177 h 1428940"/>
                    <a:gd name="connsiteX27" fmla="*/ 2785237 w 2891853"/>
                    <a:gd name="connsiteY27" fmla="*/ 1401572 h 1428940"/>
                    <a:gd name="connsiteX28" fmla="*/ 2756853 w 2891853"/>
                    <a:gd name="connsiteY28" fmla="*/ 1395222 h 1428940"/>
                    <a:gd name="connsiteX29" fmla="*/ 2571750 w 2891853"/>
                    <a:gd name="connsiteY29" fmla="*/ 1350391 h 1428940"/>
                    <a:gd name="connsiteX30" fmla="*/ 2550034 w 2891853"/>
                    <a:gd name="connsiteY30" fmla="*/ 1344740 h 1428940"/>
                    <a:gd name="connsiteX31" fmla="*/ 2499932 w 2891853"/>
                    <a:gd name="connsiteY31" fmla="*/ 1331405 h 1428940"/>
                    <a:gd name="connsiteX32" fmla="*/ 2329942 w 2891853"/>
                    <a:gd name="connsiteY32" fmla="*/ 1283145 h 1428940"/>
                    <a:gd name="connsiteX33" fmla="*/ 2299272 w 2891853"/>
                    <a:gd name="connsiteY33" fmla="*/ 1273874 h 1428940"/>
                    <a:gd name="connsiteX34" fmla="*/ 1784414 w 2891853"/>
                    <a:gd name="connsiteY34" fmla="*/ 1092962 h 1428940"/>
                    <a:gd name="connsiteX35" fmla="*/ 1733868 w 2891853"/>
                    <a:gd name="connsiteY35" fmla="*/ 1072325 h 1428940"/>
                    <a:gd name="connsiteX36" fmla="*/ 1461898 w 2891853"/>
                    <a:gd name="connsiteY36" fmla="*/ 951103 h 1428940"/>
                    <a:gd name="connsiteX37" fmla="*/ 1427099 w 2891853"/>
                    <a:gd name="connsiteY37" fmla="*/ 934339 h 1428940"/>
                    <a:gd name="connsiteX38" fmla="*/ 1206310 w 2891853"/>
                    <a:gd name="connsiteY38" fmla="*/ 819785 h 1428940"/>
                    <a:gd name="connsiteX39" fmla="*/ 1183958 w 2891853"/>
                    <a:gd name="connsiteY39" fmla="*/ 807339 h 1428940"/>
                    <a:gd name="connsiteX40" fmla="*/ 1002475 w 2891853"/>
                    <a:gd name="connsiteY40" fmla="*/ 700342 h 1428940"/>
                    <a:gd name="connsiteX41" fmla="*/ 25781 w 2891853"/>
                    <a:gd name="connsiteY41" fmla="*/ 190 h 1428940"/>
                    <a:gd name="connsiteX42" fmla="*/ 0 w 2891853"/>
                    <a:gd name="connsiteY42" fmla="*/ 190 h 1428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2891853" h="1428940">
                      <a:moveTo>
                        <a:pt x="0" y="0"/>
                      </a:moveTo>
                      <a:cubicBezTo>
                        <a:pt x="125985" y="104076"/>
                        <a:pt x="275463" y="221552"/>
                        <a:pt x="446278" y="345567"/>
                      </a:cubicBezTo>
                      <a:cubicBezTo>
                        <a:pt x="456629" y="353060"/>
                        <a:pt x="467043" y="360617"/>
                        <a:pt x="477520" y="368173"/>
                      </a:cubicBezTo>
                      <a:cubicBezTo>
                        <a:pt x="532067" y="407480"/>
                        <a:pt x="588709" y="447294"/>
                        <a:pt x="647447" y="487617"/>
                      </a:cubicBezTo>
                      <a:cubicBezTo>
                        <a:pt x="654431" y="492443"/>
                        <a:pt x="661543" y="497269"/>
                        <a:pt x="668592" y="502095"/>
                      </a:cubicBezTo>
                      <a:cubicBezTo>
                        <a:pt x="716280" y="534670"/>
                        <a:pt x="765302" y="567436"/>
                        <a:pt x="815658" y="600456"/>
                      </a:cubicBezTo>
                      <a:cubicBezTo>
                        <a:pt x="823659" y="605663"/>
                        <a:pt x="831660" y="610934"/>
                        <a:pt x="839788" y="616204"/>
                      </a:cubicBezTo>
                      <a:lnTo>
                        <a:pt x="839788" y="616204"/>
                      </a:lnTo>
                      <a:cubicBezTo>
                        <a:pt x="889889" y="648780"/>
                        <a:pt x="941260" y="681482"/>
                        <a:pt x="993839" y="714185"/>
                      </a:cubicBezTo>
                      <a:cubicBezTo>
                        <a:pt x="1048385" y="748094"/>
                        <a:pt x="1104392" y="781304"/>
                        <a:pt x="1161797" y="813626"/>
                      </a:cubicBezTo>
                      <a:cubicBezTo>
                        <a:pt x="1175830" y="821563"/>
                        <a:pt x="1189990" y="829437"/>
                        <a:pt x="1204278" y="837248"/>
                      </a:cubicBezTo>
                      <a:cubicBezTo>
                        <a:pt x="1272032" y="874522"/>
                        <a:pt x="1341628" y="910653"/>
                        <a:pt x="1413002" y="945578"/>
                      </a:cubicBezTo>
                      <a:cubicBezTo>
                        <a:pt x="1428242" y="953072"/>
                        <a:pt x="1443610" y="960501"/>
                        <a:pt x="1459040" y="967867"/>
                      </a:cubicBezTo>
                      <a:cubicBezTo>
                        <a:pt x="1539558" y="1006348"/>
                        <a:pt x="1622235" y="1043369"/>
                        <a:pt x="1706880" y="1078675"/>
                      </a:cubicBezTo>
                      <a:cubicBezTo>
                        <a:pt x="1719453" y="1083945"/>
                        <a:pt x="1732026" y="1089152"/>
                        <a:pt x="1744663" y="1094359"/>
                      </a:cubicBezTo>
                      <a:cubicBezTo>
                        <a:pt x="1755902" y="1098931"/>
                        <a:pt x="1767205" y="1103567"/>
                        <a:pt x="1778509" y="1108075"/>
                      </a:cubicBezTo>
                      <a:cubicBezTo>
                        <a:pt x="1829816" y="1128713"/>
                        <a:pt x="1881760" y="1148779"/>
                        <a:pt x="1934401" y="1168273"/>
                      </a:cubicBezTo>
                      <a:cubicBezTo>
                        <a:pt x="1948435" y="1173480"/>
                        <a:pt x="1962468" y="1178624"/>
                        <a:pt x="1976565" y="1183704"/>
                      </a:cubicBezTo>
                      <a:cubicBezTo>
                        <a:pt x="2076895" y="1220026"/>
                        <a:pt x="2179384" y="1254252"/>
                        <a:pt x="2283460" y="1286066"/>
                      </a:cubicBezTo>
                      <a:cubicBezTo>
                        <a:pt x="2299145" y="1290892"/>
                        <a:pt x="2314829" y="1295591"/>
                        <a:pt x="2330514" y="1300290"/>
                      </a:cubicBezTo>
                      <a:cubicBezTo>
                        <a:pt x="2385251" y="1316609"/>
                        <a:pt x="2440496" y="1332230"/>
                        <a:pt x="2495995" y="1347216"/>
                      </a:cubicBezTo>
                      <a:cubicBezTo>
                        <a:pt x="2509393" y="1350836"/>
                        <a:pt x="2522601" y="1354328"/>
                        <a:pt x="2535746" y="1357821"/>
                      </a:cubicBezTo>
                      <a:cubicBezTo>
                        <a:pt x="2550224" y="1361631"/>
                        <a:pt x="2564638" y="1365377"/>
                        <a:pt x="2578799" y="1368997"/>
                      </a:cubicBezTo>
                      <a:cubicBezTo>
                        <a:pt x="2638108" y="1384173"/>
                        <a:pt x="2694560" y="1397762"/>
                        <a:pt x="2747518" y="1409891"/>
                      </a:cubicBezTo>
                      <a:cubicBezTo>
                        <a:pt x="2763774" y="1413574"/>
                        <a:pt x="2779713" y="1417130"/>
                        <a:pt x="2795334" y="1420559"/>
                      </a:cubicBezTo>
                      <a:cubicBezTo>
                        <a:pt x="2808415" y="1423416"/>
                        <a:pt x="2879281" y="1426210"/>
                        <a:pt x="2891854" y="1428941"/>
                      </a:cubicBezTo>
                      <a:lnTo>
                        <a:pt x="2891854" y="1412177"/>
                      </a:lnTo>
                      <a:cubicBezTo>
                        <a:pt x="2876042" y="1408748"/>
                        <a:pt x="2801874" y="1405255"/>
                        <a:pt x="2785237" y="1401572"/>
                      </a:cubicBezTo>
                      <a:cubicBezTo>
                        <a:pt x="2775903" y="1399477"/>
                        <a:pt x="2766441" y="1397381"/>
                        <a:pt x="2756853" y="1395222"/>
                      </a:cubicBezTo>
                      <a:cubicBezTo>
                        <a:pt x="2699068" y="1382078"/>
                        <a:pt x="2637092" y="1367155"/>
                        <a:pt x="2571750" y="1350391"/>
                      </a:cubicBezTo>
                      <a:cubicBezTo>
                        <a:pt x="2564575" y="1348550"/>
                        <a:pt x="2557336" y="1346645"/>
                        <a:pt x="2550034" y="1344740"/>
                      </a:cubicBezTo>
                      <a:cubicBezTo>
                        <a:pt x="2533523" y="1340422"/>
                        <a:pt x="2516822" y="1335977"/>
                        <a:pt x="2499932" y="1331405"/>
                      </a:cubicBezTo>
                      <a:cubicBezTo>
                        <a:pt x="2442909" y="1316038"/>
                        <a:pt x="2386140" y="1299909"/>
                        <a:pt x="2329942" y="1283145"/>
                      </a:cubicBezTo>
                      <a:cubicBezTo>
                        <a:pt x="2319719" y="1280097"/>
                        <a:pt x="2309496" y="1276985"/>
                        <a:pt x="2299272" y="1273874"/>
                      </a:cubicBezTo>
                      <a:cubicBezTo>
                        <a:pt x="2122107" y="1220026"/>
                        <a:pt x="1949641" y="1159447"/>
                        <a:pt x="1784414" y="1092962"/>
                      </a:cubicBezTo>
                      <a:cubicBezTo>
                        <a:pt x="1767522" y="1086168"/>
                        <a:pt x="1750632" y="1079310"/>
                        <a:pt x="1733868" y="1072325"/>
                      </a:cubicBezTo>
                      <a:cubicBezTo>
                        <a:pt x="1640777" y="1033780"/>
                        <a:pt x="1550035" y="993394"/>
                        <a:pt x="1461898" y="951103"/>
                      </a:cubicBezTo>
                      <a:cubicBezTo>
                        <a:pt x="1450277" y="945578"/>
                        <a:pt x="1438656" y="939991"/>
                        <a:pt x="1427099" y="934339"/>
                      </a:cubicBezTo>
                      <a:cubicBezTo>
                        <a:pt x="1351471" y="897446"/>
                        <a:pt x="1277874" y="859219"/>
                        <a:pt x="1206310" y="819785"/>
                      </a:cubicBezTo>
                      <a:cubicBezTo>
                        <a:pt x="1198817" y="815658"/>
                        <a:pt x="1191387" y="811530"/>
                        <a:pt x="1183958" y="807339"/>
                      </a:cubicBezTo>
                      <a:cubicBezTo>
                        <a:pt x="1121791" y="772605"/>
                        <a:pt x="1061212" y="736918"/>
                        <a:pt x="1002475" y="700342"/>
                      </a:cubicBezTo>
                      <a:cubicBezTo>
                        <a:pt x="601028" y="450596"/>
                        <a:pt x="270510" y="201422"/>
                        <a:pt x="25781" y="190"/>
                      </a:cubicBez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46" name="Graphic 2">
                  <a:extLst>
                    <a:ext uri="{FF2B5EF4-FFF2-40B4-BE49-F238E27FC236}">
                      <a16:creationId xmlns:a16="http://schemas.microsoft.com/office/drawing/2014/main" id="{CF103CC3-87DB-4BD8-92BC-1D06CFCD6469}"/>
                    </a:ext>
                  </a:extLst>
                </p:cNvPr>
                <p:cNvGrpSpPr/>
                <p:nvPr/>
              </p:nvGrpSpPr>
              <p:grpSpPr>
                <a:xfrm>
                  <a:off x="9020109" y="14224"/>
                  <a:ext cx="3171954" cy="1689071"/>
                  <a:chOff x="9020109" y="14224"/>
                  <a:chExt cx="3171954" cy="1689071"/>
                </a:xfrm>
                <a:solidFill>
                  <a:schemeClr val="accent1"/>
                </a:solidFill>
              </p:grpSpPr>
              <p:grpSp>
                <p:nvGrpSpPr>
                  <p:cNvPr id="3447" name="Graphic 2">
                    <a:extLst>
                      <a:ext uri="{FF2B5EF4-FFF2-40B4-BE49-F238E27FC236}">
                        <a16:creationId xmlns:a16="http://schemas.microsoft.com/office/drawing/2014/main" id="{ABF7DCE2-999B-46F1-A1A6-8FEED5EA2E83}"/>
                      </a:ext>
                    </a:extLst>
                  </p:cNvPr>
                  <p:cNvGrpSpPr/>
                  <p:nvPr/>
                </p:nvGrpSpPr>
                <p:grpSpPr>
                  <a:xfrm>
                    <a:off x="10858070" y="1085106"/>
                    <a:ext cx="186751" cy="255170"/>
                    <a:chOff x="10858070" y="1085106"/>
                    <a:chExt cx="186751" cy="255170"/>
                  </a:xfrm>
                  <a:solidFill>
                    <a:schemeClr val="accent1"/>
                  </a:solidFill>
                </p:grpSpPr>
                <p:sp>
                  <p:nvSpPr>
                    <p:cNvPr id="3481" name="Freeform: Shape 3480">
                      <a:extLst>
                        <a:ext uri="{FF2B5EF4-FFF2-40B4-BE49-F238E27FC236}">
                          <a16:creationId xmlns:a16="http://schemas.microsoft.com/office/drawing/2014/main" id="{797BAEFB-0A20-496A-B91B-638B12490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5530" y="1085106"/>
                      <a:ext cx="69291" cy="78531"/>
                    </a:xfrm>
                    <a:custGeom>
                      <a:avLst/>
                      <a:gdLst>
                        <a:gd name="connsiteX0" fmla="*/ 9017 w 69291"/>
                        <a:gd name="connsiteY0" fmla="*/ 32621 h 78531"/>
                        <a:gd name="connsiteX1" fmla="*/ 0 w 69291"/>
                        <a:gd name="connsiteY1" fmla="*/ 51671 h 78531"/>
                        <a:gd name="connsiteX2" fmla="*/ 25526 w 69291"/>
                        <a:gd name="connsiteY2" fmla="*/ 59164 h 78531"/>
                        <a:gd name="connsiteX3" fmla="*/ 43751 w 69291"/>
                        <a:gd name="connsiteY3" fmla="*/ 78531 h 78531"/>
                        <a:gd name="connsiteX4" fmla="*/ 56642 w 69291"/>
                        <a:gd name="connsiteY4" fmla="*/ 61894 h 78531"/>
                        <a:gd name="connsiteX5" fmla="*/ 60451 w 69291"/>
                        <a:gd name="connsiteY5" fmla="*/ 2331 h 78531"/>
                        <a:gd name="connsiteX6" fmla="*/ 9017 w 69291"/>
                        <a:gd name="connsiteY6" fmla="*/ 32621 h 7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31">
                          <a:moveTo>
                            <a:pt x="9017" y="32621"/>
                          </a:moveTo>
                          <a:cubicBezTo>
                            <a:pt x="5143" y="38971"/>
                            <a:pt x="2095" y="45384"/>
                            <a:pt x="0" y="51671"/>
                          </a:cubicBezTo>
                          <a:cubicBezTo>
                            <a:pt x="9144" y="51988"/>
                            <a:pt x="17780" y="54465"/>
                            <a:pt x="25526" y="59164"/>
                          </a:cubicBezTo>
                          <a:cubicBezTo>
                            <a:pt x="33210" y="63863"/>
                            <a:pt x="39306" y="70530"/>
                            <a:pt x="43751" y="78531"/>
                          </a:cubicBezTo>
                          <a:cubicBezTo>
                            <a:pt x="48387" y="73832"/>
                            <a:pt x="52768" y="68244"/>
                            <a:pt x="56642" y="61894"/>
                          </a:cubicBezTo>
                          <a:cubicBezTo>
                            <a:pt x="71882" y="37066"/>
                            <a:pt x="73596" y="10396"/>
                            <a:pt x="60451" y="2331"/>
                          </a:cubicBezTo>
                          <a:cubicBezTo>
                            <a:pt x="47307" y="-5733"/>
                            <a:pt x="24257" y="7792"/>
                            <a:pt x="9017" y="3262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2" name="Freeform: Shape 3481">
                      <a:extLst>
                        <a:ext uri="{FF2B5EF4-FFF2-40B4-BE49-F238E27FC236}">
                          <a16:creationId xmlns:a16="http://schemas.microsoft.com/office/drawing/2014/main" id="{922F1C78-9E3D-4F96-A58A-678524008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8070" y="1136674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6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6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83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48" name="Graphic 2">
                    <a:extLst>
                      <a:ext uri="{FF2B5EF4-FFF2-40B4-BE49-F238E27FC236}">
                        <a16:creationId xmlns:a16="http://schemas.microsoft.com/office/drawing/2014/main" id="{097C6E5D-5751-4268-B1E5-D9DF4F16951D}"/>
                      </a:ext>
                    </a:extLst>
                  </p:cNvPr>
                  <p:cNvGrpSpPr/>
                  <p:nvPr/>
                </p:nvGrpSpPr>
                <p:grpSpPr>
                  <a:xfrm>
                    <a:off x="12070857" y="1417021"/>
                    <a:ext cx="121205" cy="286273"/>
                    <a:chOff x="12070857" y="1417021"/>
                    <a:chExt cx="121205" cy="286273"/>
                  </a:xfrm>
                  <a:solidFill>
                    <a:schemeClr val="accent1"/>
                  </a:solidFill>
                </p:grpSpPr>
                <p:sp>
                  <p:nvSpPr>
                    <p:cNvPr id="3479" name="Freeform: Shape 3478">
                      <a:extLst>
                        <a:ext uri="{FF2B5EF4-FFF2-40B4-BE49-F238E27FC236}">
                          <a16:creationId xmlns:a16="http://schemas.microsoft.com/office/drawing/2014/main" id="{963F8DDE-AEE6-4DC7-9051-B5C62D887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01642" y="1417021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4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841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0" name="Freeform: Shape 3479">
                      <a:extLst>
                        <a:ext uri="{FF2B5EF4-FFF2-40B4-BE49-F238E27FC236}">
                          <a16:creationId xmlns:a16="http://schemas.microsoft.com/office/drawing/2014/main" id="{349B1477-472A-4ACA-B86D-F347C22265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70857" y="1482940"/>
                      <a:ext cx="121205" cy="220355"/>
                    </a:xfrm>
                    <a:custGeom>
                      <a:avLst/>
                      <a:gdLst>
                        <a:gd name="connsiteX0" fmla="*/ 1190 w 121205"/>
                        <a:gd name="connsiteY0" fmla="*/ 118911 h 220355"/>
                        <a:gd name="connsiteX1" fmla="*/ 87106 w 121205"/>
                        <a:gd name="connsiteY1" fmla="*/ 220003 h 220355"/>
                        <a:gd name="connsiteX2" fmla="*/ 121206 w 121205"/>
                        <a:gd name="connsiteY2" fmla="*/ 201588 h 220355"/>
                        <a:gd name="connsiteX3" fmla="*/ 121206 w 121205"/>
                        <a:gd name="connsiteY3" fmla="*/ 32678 h 220355"/>
                        <a:gd name="connsiteX4" fmla="*/ 87297 w 121205"/>
                        <a:gd name="connsiteY4" fmla="*/ 4230 h 220355"/>
                        <a:gd name="connsiteX5" fmla="*/ 61008 w 121205"/>
                        <a:gd name="connsiteY5" fmla="*/ 356 h 220355"/>
                        <a:gd name="connsiteX6" fmla="*/ 36370 w 121205"/>
                        <a:gd name="connsiteY6" fmla="*/ 10262 h 220355"/>
                        <a:gd name="connsiteX7" fmla="*/ 1190 w 121205"/>
                        <a:gd name="connsiteY7" fmla="*/ 118911 h 22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205" h="220355">
                          <a:moveTo>
                            <a:pt x="1190" y="118911"/>
                          </a:moveTo>
                          <a:cubicBezTo>
                            <a:pt x="8430" y="179553"/>
                            <a:pt x="46911" y="224829"/>
                            <a:pt x="87106" y="220003"/>
                          </a:cubicBezTo>
                          <a:cubicBezTo>
                            <a:pt x="100123" y="218479"/>
                            <a:pt x="111681" y="211875"/>
                            <a:pt x="121206" y="201588"/>
                          </a:cubicBezTo>
                          <a:lnTo>
                            <a:pt x="121206" y="32678"/>
                          </a:lnTo>
                          <a:cubicBezTo>
                            <a:pt x="111554" y="19343"/>
                            <a:pt x="99870" y="9500"/>
                            <a:pt x="87297" y="4230"/>
                          </a:cubicBezTo>
                          <a:cubicBezTo>
                            <a:pt x="78851" y="674"/>
                            <a:pt x="69961" y="-723"/>
                            <a:pt x="61008" y="356"/>
                          </a:cubicBezTo>
                          <a:cubicBezTo>
                            <a:pt x="52054" y="1436"/>
                            <a:pt x="43736" y="4865"/>
                            <a:pt x="36370" y="10262"/>
                          </a:cubicBezTo>
                          <a:cubicBezTo>
                            <a:pt x="10461" y="29185"/>
                            <a:pt x="-4461" y="71730"/>
                            <a:pt x="1190" y="11891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49" name="Graphic 2">
                    <a:extLst>
                      <a:ext uri="{FF2B5EF4-FFF2-40B4-BE49-F238E27FC236}">
                        <a16:creationId xmlns:a16="http://schemas.microsoft.com/office/drawing/2014/main" id="{E24946BC-7EC4-48F6-941A-04A70F105EB4}"/>
                      </a:ext>
                    </a:extLst>
                  </p:cNvPr>
                  <p:cNvGrpSpPr/>
                  <p:nvPr/>
                </p:nvGrpSpPr>
                <p:grpSpPr>
                  <a:xfrm>
                    <a:off x="11748109" y="1356822"/>
                    <a:ext cx="150926" cy="282696"/>
                    <a:chOff x="11748109" y="1356822"/>
                    <a:chExt cx="150926" cy="282696"/>
                  </a:xfrm>
                  <a:solidFill>
                    <a:schemeClr val="accent1"/>
                  </a:solidFill>
                </p:grpSpPr>
                <p:sp>
                  <p:nvSpPr>
                    <p:cNvPr id="3477" name="Freeform: Shape 3476">
                      <a:extLst>
                        <a:ext uri="{FF2B5EF4-FFF2-40B4-BE49-F238E27FC236}">
                          <a16:creationId xmlns:a16="http://schemas.microsoft.com/office/drawing/2014/main" id="{D25BBEEE-3332-40F4-9F84-528A5C493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20711" y="1356822"/>
                      <a:ext cx="59087" cy="77832"/>
                    </a:xfrm>
                    <a:custGeom>
                      <a:avLst/>
                      <a:gdLst>
                        <a:gd name="connsiteX0" fmla="*/ 2226 w 59087"/>
                        <a:gd name="connsiteY0" fmla="*/ 45892 h 77832"/>
                        <a:gd name="connsiteX1" fmla="*/ 4 w 59087"/>
                        <a:gd name="connsiteY1" fmla="*/ 66784 h 77832"/>
                        <a:gd name="connsiteX2" fmla="*/ 26547 w 59087"/>
                        <a:gd name="connsiteY2" fmla="*/ 65514 h 77832"/>
                        <a:gd name="connsiteX3" fmla="*/ 50106 w 59087"/>
                        <a:gd name="connsiteY3" fmla="*/ 77833 h 77832"/>
                        <a:gd name="connsiteX4" fmla="*/ 56836 w 59087"/>
                        <a:gd name="connsiteY4" fmla="*/ 57894 h 77832"/>
                        <a:gd name="connsiteX5" fmla="*/ 40834 w 59087"/>
                        <a:gd name="connsiteY5" fmla="*/ 363 h 77832"/>
                        <a:gd name="connsiteX6" fmla="*/ 2226 w 59087"/>
                        <a:gd name="connsiteY6" fmla="*/ 45892 h 77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087" h="77832">
                          <a:moveTo>
                            <a:pt x="2226" y="45892"/>
                          </a:moveTo>
                          <a:cubicBezTo>
                            <a:pt x="639" y="53131"/>
                            <a:pt x="-60" y="60243"/>
                            <a:pt x="4" y="66784"/>
                          </a:cubicBezTo>
                          <a:cubicBezTo>
                            <a:pt x="8767" y="64117"/>
                            <a:pt x="17720" y="63545"/>
                            <a:pt x="26547" y="65514"/>
                          </a:cubicBezTo>
                          <a:cubicBezTo>
                            <a:pt x="35373" y="67419"/>
                            <a:pt x="43311" y="71673"/>
                            <a:pt x="50106" y="77833"/>
                          </a:cubicBezTo>
                          <a:cubicBezTo>
                            <a:pt x="52899" y="71864"/>
                            <a:pt x="55249" y="65133"/>
                            <a:pt x="56836" y="57894"/>
                          </a:cubicBezTo>
                          <a:cubicBezTo>
                            <a:pt x="63059" y="29446"/>
                            <a:pt x="55947" y="3665"/>
                            <a:pt x="40834" y="363"/>
                          </a:cubicBezTo>
                          <a:cubicBezTo>
                            <a:pt x="25721" y="-3003"/>
                            <a:pt x="8449" y="17444"/>
                            <a:pt x="2226" y="458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78" name="Freeform: Shape 3477">
                      <a:extLst>
                        <a:ext uri="{FF2B5EF4-FFF2-40B4-BE49-F238E27FC236}">
                          <a16:creationId xmlns:a16="http://schemas.microsoft.com/office/drawing/2014/main" id="{7C92407F-7DD4-4740-8032-7257849589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48109" y="1421128"/>
                      <a:ext cx="150926" cy="218390"/>
                    </a:xfrm>
                    <a:custGeom>
                      <a:avLst/>
                      <a:gdLst>
                        <a:gd name="connsiteX0" fmla="*/ 3835 w 150926"/>
                        <a:gd name="connsiteY0" fmla="*/ 93473 h 218390"/>
                        <a:gd name="connsiteX1" fmla="*/ 51778 w 150926"/>
                        <a:gd name="connsiteY1" fmla="*/ 217235 h 218390"/>
                        <a:gd name="connsiteX2" fmla="*/ 147091 w 150926"/>
                        <a:gd name="connsiteY2" fmla="*/ 124906 h 218390"/>
                        <a:gd name="connsiteX3" fmla="*/ 122707 w 150926"/>
                        <a:gd name="connsiteY3" fmla="*/ 13463 h 218390"/>
                        <a:gd name="connsiteX4" fmla="*/ 99148 w 150926"/>
                        <a:gd name="connsiteY4" fmla="*/ 1144 h 218390"/>
                        <a:gd name="connsiteX5" fmla="*/ 72606 w 150926"/>
                        <a:gd name="connsiteY5" fmla="*/ 2414 h 218390"/>
                        <a:gd name="connsiteX6" fmla="*/ 3835 w 150926"/>
                        <a:gd name="connsiteY6" fmla="*/ 93473 h 218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0926" h="218390">
                          <a:moveTo>
                            <a:pt x="3835" y="93473"/>
                          </a:moveTo>
                          <a:cubicBezTo>
                            <a:pt x="-9246" y="153100"/>
                            <a:pt x="12217" y="208535"/>
                            <a:pt x="51778" y="217235"/>
                          </a:cubicBezTo>
                          <a:cubicBezTo>
                            <a:pt x="91338" y="225934"/>
                            <a:pt x="134010" y="184596"/>
                            <a:pt x="147091" y="124906"/>
                          </a:cubicBezTo>
                          <a:cubicBezTo>
                            <a:pt x="157251" y="78551"/>
                            <a:pt x="146584" y="34736"/>
                            <a:pt x="122707" y="13463"/>
                          </a:cubicBezTo>
                          <a:cubicBezTo>
                            <a:pt x="115849" y="7367"/>
                            <a:pt x="107975" y="3113"/>
                            <a:pt x="99148" y="1144"/>
                          </a:cubicBezTo>
                          <a:cubicBezTo>
                            <a:pt x="90322" y="-761"/>
                            <a:pt x="81369" y="-253"/>
                            <a:pt x="72606" y="2414"/>
                          </a:cubicBezTo>
                          <a:cubicBezTo>
                            <a:pt x="42062" y="11812"/>
                            <a:pt x="13995" y="47118"/>
                            <a:pt x="3835" y="93473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0" name="Graphic 2">
                    <a:extLst>
                      <a:ext uri="{FF2B5EF4-FFF2-40B4-BE49-F238E27FC236}">
                        <a16:creationId xmlns:a16="http://schemas.microsoft.com/office/drawing/2014/main" id="{26FB0FA2-FFC7-4A48-A098-A63015AEB5AC}"/>
                      </a:ext>
                    </a:extLst>
                  </p:cNvPr>
                  <p:cNvGrpSpPr/>
                  <p:nvPr/>
                </p:nvGrpSpPr>
                <p:grpSpPr>
                  <a:xfrm>
                    <a:off x="11444556" y="1283837"/>
                    <a:ext cx="186751" cy="255195"/>
                    <a:chOff x="11444556" y="1283837"/>
                    <a:chExt cx="186751" cy="255195"/>
                  </a:xfrm>
                  <a:solidFill>
                    <a:schemeClr val="accent1"/>
                  </a:solidFill>
                </p:grpSpPr>
                <p:sp>
                  <p:nvSpPr>
                    <p:cNvPr id="3475" name="Freeform: Shape 3474">
                      <a:extLst>
                        <a:ext uri="{FF2B5EF4-FFF2-40B4-BE49-F238E27FC236}">
                          <a16:creationId xmlns:a16="http://schemas.microsoft.com/office/drawing/2014/main" id="{9AB7CE95-3DA5-4B23-92F3-899CD8F2F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62016" y="1283837"/>
                      <a:ext cx="69291" cy="78555"/>
                    </a:xfrm>
                    <a:custGeom>
                      <a:avLst/>
                      <a:gdLst>
                        <a:gd name="connsiteX0" fmla="*/ 9017 w 69291"/>
                        <a:gd name="connsiteY0" fmla="*/ 32645 h 78555"/>
                        <a:gd name="connsiteX1" fmla="*/ 0 w 69291"/>
                        <a:gd name="connsiteY1" fmla="*/ 51695 h 78555"/>
                        <a:gd name="connsiteX2" fmla="*/ 25527 w 69291"/>
                        <a:gd name="connsiteY2" fmla="*/ 59188 h 78555"/>
                        <a:gd name="connsiteX3" fmla="*/ 43752 w 69291"/>
                        <a:gd name="connsiteY3" fmla="*/ 78555 h 78555"/>
                        <a:gd name="connsiteX4" fmla="*/ 56642 w 69291"/>
                        <a:gd name="connsiteY4" fmla="*/ 61918 h 78555"/>
                        <a:gd name="connsiteX5" fmla="*/ 60452 w 69291"/>
                        <a:gd name="connsiteY5" fmla="*/ 2355 h 78555"/>
                        <a:gd name="connsiteX6" fmla="*/ 9017 w 69291"/>
                        <a:gd name="connsiteY6" fmla="*/ 32645 h 78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55">
                          <a:moveTo>
                            <a:pt x="9017" y="32645"/>
                          </a:moveTo>
                          <a:cubicBezTo>
                            <a:pt x="5143" y="38995"/>
                            <a:pt x="2095" y="45408"/>
                            <a:pt x="0" y="51695"/>
                          </a:cubicBezTo>
                          <a:cubicBezTo>
                            <a:pt x="9144" y="52012"/>
                            <a:pt x="17780" y="54489"/>
                            <a:pt x="25527" y="59188"/>
                          </a:cubicBezTo>
                          <a:cubicBezTo>
                            <a:pt x="33210" y="63887"/>
                            <a:pt x="39306" y="70554"/>
                            <a:pt x="43752" y="78555"/>
                          </a:cubicBezTo>
                          <a:cubicBezTo>
                            <a:pt x="48387" y="73856"/>
                            <a:pt x="52768" y="68268"/>
                            <a:pt x="56642" y="61918"/>
                          </a:cubicBezTo>
                          <a:cubicBezTo>
                            <a:pt x="71882" y="37090"/>
                            <a:pt x="73596" y="10420"/>
                            <a:pt x="60452" y="2355"/>
                          </a:cubicBezTo>
                          <a:cubicBezTo>
                            <a:pt x="47244" y="-5773"/>
                            <a:pt x="24257" y="7816"/>
                            <a:pt x="9017" y="3264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76" name="Freeform: Shape 3475">
                      <a:extLst>
                        <a:ext uri="{FF2B5EF4-FFF2-40B4-BE49-F238E27FC236}">
                          <a16:creationId xmlns:a16="http://schemas.microsoft.com/office/drawing/2014/main" id="{6306DE9C-6D6C-4F68-8D1E-C899F2D5CF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44556" y="1335429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7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7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19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1" name="Graphic 2">
                    <a:extLst>
                      <a:ext uri="{FF2B5EF4-FFF2-40B4-BE49-F238E27FC236}">
                        <a16:creationId xmlns:a16="http://schemas.microsoft.com/office/drawing/2014/main" id="{793541DD-E746-4298-A4F7-234924A51065}"/>
                      </a:ext>
                    </a:extLst>
                  </p:cNvPr>
                  <p:cNvGrpSpPr/>
                  <p:nvPr/>
                </p:nvGrpSpPr>
                <p:grpSpPr>
                  <a:xfrm>
                    <a:off x="11195466" y="1172229"/>
                    <a:ext cx="148020" cy="286328"/>
                    <a:chOff x="11195466" y="1172229"/>
                    <a:chExt cx="148020" cy="286328"/>
                  </a:xfrm>
                  <a:solidFill>
                    <a:schemeClr val="accent1"/>
                  </a:solidFill>
                </p:grpSpPr>
                <p:sp>
                  <p:nvSpPr>
                    <p:cNvPr id="3473" name="Freeform: Shape 3472">
                      <a:extLst>
                        <a:ext uri="{FF2B5EF4-FFF2-40B4-BE49-F238E27FC236}">
                          <a16:creationId xmlns:a16="http://schemas.microsoft.com/office/drawing/2014/main" id="{16CA1572-0AF2-4592-9C47-56F2D90866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6295" y="1172229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3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905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74" name="Freeform: Shape 3473">
                      <a:extLst>
                        <a:ext uri="{FF2B5EF4-FFF2-40B4-BE49-F238E27FC236}">
                          <a16:creationId xmlns:a16="http://schemas.microsoft.com/office/drawing/2014/main" id="{31F0B5B9-265B-40FB-AC82-D6A21BD84B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466" y="1238211"/>
                      <a:ext cx="148020" cy="220346"/>
                    </a:xfrm>
                    <a:custGeom>
                      <a:avLst/>
                      <a:gdLst>
                        <a:gd name="connsiteX0" fmla="*/ 146839 w 148020"/>
                        <a:gd name="connsiteY0" fmla="*/ 101512 h 220346"/>
                        <a:gd name="connsiteX1" fmla="*/ 87086 w 148020"/>
                        <a:gd name="connsiteY1" fmla="*/ 220003 h 220346"/>
                        <a:gd name="connsiteX2" fmla="*/ 1171 w 148020"/>
                        <a:gd name="connsiteY2" fmla="*/ 118847 h 220346"/>
                        <a:gd name="connsiteX3" fmla="*/ 36286 w 148020"/>
                        <a:gd name="connsiteY3" fmla="*/ 10326 h 220346"/>
                        <a:gd name="connsiteX4" fmla="*/ 60924 w 148020"/>
                        <a:gd name="connsiteY4" fmla="*/ 356 h 220346"/>
                        <a:gd name="connsiteX5" fmla="*/ 87214 w 148020"/>
                        <a:gd name="connsiteY5" fmla="*/ 4230 h 220346"/>
                        <a:gd name="connsiteX6" fmla="*/ 146839 w 148020"/>
                        <a:gd name="connsiteY6" fmla="*/ 101512 h 22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020" h="220346">
                          <a:moveTo>
                            <a:pt x="146839" y="101512"/>
                          </a:moveTo>
                          <a:cubicBezTo>
                            <a:pt x="154078" y="162154"/>
                            <a:pt x="127282" y="215177"/>
                            <a:pt x="87086" y="220003"/>
                          </a:cubicBezTo>
                          <a:cubicBezTo>
                            <a:pt x="46890" y="224765"/>
                            <a:pt x="8410" y="179490"/>
                            <a:pt x="1171" y="118847"/>
                          </a:cubicBezTo>
                          <a:cubicBezTo>
                            <a:pt x="-4417" y="71730"/>
                            <a:pt x="10442" y="29185"/>
                            <a:pt x="36286" y="10326"/>
                          </a:cubicBezTo>
                          <a:cubicBezTo>
                            <a:pt x="43652" y="4928"/>
                            <a:pt x="51971" y="1436"/>
                            <a:pt x="60924" y="356"/>
                          </a:cubicBezTo>
                          <a:cubicBezTo>
                            <a:pt x="69877" y="-723"/>
                            <a:pt x="78768" y="674"/>
                            <a:pt x="87214" y="4230"/>
                          </a:cubicBezTo>
                          <a:cubicBezTo>
                            <a:pt x="116740" y="16485"/>
                            <a:pt x="141252" y="54331"/>
                            <a:pt x="146839" y="101512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2" name="Graphic 2">
                    <a:extLst>
                      <a:ext uri="{FF2B5EF4-FFF2-40B4-BE49-F238E27FC236}">
                        <a16:creationId xmlns:a16="http://schemas.microsoft.com/office/drawing/2014/main" id="{14241381-F7AB-4377-9498-4D64C85AE2CF}"/>
                      </a:ext>
                    </a:extLst>
                  </p:cNvPr>
                  <p:cNvGrpSpPr/>
                  <p:nvPr/>
                </p:nvGrpSpPr>
                <p:grpSpPr>
                  <a:xfrm>
                    <a:off x="10570438" y="942862"/>
                    <a:ext cx="191543" cy="251864"/>
                    <a:chOff x="10570438" y="942862"/>
                    <a:chExt cx="191543" cy="251864"/>
                  </a:xfrm>
                  <a:solidFill>
                    <a:schemeClr val="accent1"/>
                  </a:solidFill>
                </p:grpSpPr>
                <p:sp>
                  <p:nvSpPr>
                    <p:cNvPr id="3471" name="Freeform: Shape 3470">
                      <a:extLst>
                        <a:ext uri="{FF2B5EF4-FFF2-40B4-BE49-F238E27FC236}">
                          <a16:creationId xmlns:a16="http://schemas.microsoft.com/office/drawing/2014/main" id="{70D98063-3BF2-49F9-BA56-4CFDCFFCB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1939" y="942862"/>
                      <a:ext cx="70041" cy="78281"/>
                    </a:xfrm>
                    <a:custGeom>
                      <a:avLst/>
                      <a:gdLst>
                        <a:gd name="connsiteX0" fmla="*/ 9525 w 70041"/>
                        <a:gd name="connsiteY0" fmla="*/ 31418 h 78281"/>
                        <a:gd name="connsiteX1" fmla="*/ 0 w 70041"/>
                        <a:gd name="connsiteY1" fmla="*/ 50151 h 78281"/>
                        <a:gd name="connsiteX2" fmla="*/ 25273 w 70041"/>
                        <a:gd name="connsiteY2" fmla="*/ 58406 h 78281"/>
                        <a:gd name="connsiteX3" fmla="*/ 42926 w 70041"/>
                        <a:gd name="connsiteY3" fmla="*/ 78281 h 78281"/>
                        <a:gd name="connsiteX4" fmla="*/ 56261 w 70041"/>
                        <a:gd name="connsiteY4" fmla="*/ 62025 h 78281"/>
                        <a:gd name="connsiteX5" fmla="*/ 61785 w 70041"/>
                        <a:gd name="connsiteY5" fmla="*/ 2589 h 78281"/>
                        <a:gd name="connsiteX6" fmla="*/ 9525 w 70041"/>
                        <a:gd name="connsiteY6" fmla="*/ 31418 h 78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281">
                          <a:moveTo>
                            <a:pt x="9525" y="31418"/>
                          </a:moveTo>
                          <a:cubicBezTo>
                            <a:pt x="5461" y="37641"/>
                            <a:pt x="2286" y="43991"/>
                            <a:pt x="0" y="50151"/>
                          </a:cubicBezTo>
                          <a:cubicBezTo>
                            <a:pt x="9144" y="50722"/>
                            <a:pt x="17717" y="53453"/>
                            <a:pt x="25273" y="58406"/>
                          </a:cubicBezTo>
                          <a:cubicBezTo>
                            <a:pt x="32829" y="63359"/>
                            <a:pt x="38735" y="70153"/>
                            <a:pt x="42926" y="78281"/>
                          </a:cubicBezTo>
                          <a:cubicBezTo>
                            <a:pt x="47689" y="73709"/>
                            <a:pt x="52197" y="68248"/>
                            <a:pt x="56261" y="62025"/>
                          </a:cubicBezTo>
                          <a:cubicBezTo>
                            <a:pt x="72199" y="37641"/>
                            <a:pt x="74676" y="11035"/>
                            <a:pt x="61785" y="2589"/>
                          </a:cubicBezTo>
                          <a:cubicBezTo>
                            <a:pt x="48895" y="-5856"/>
                            <a:pt x="25464" y="7034"/>
                            <a:pt x="9525" y="3141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72" name="Freeform: Shape 3471">
                      <a:extLst>
                        <a:ext uri="{FF2B5EF4-FFF2-40B4-BE49-F238E27FC236}">
                          <a16:creationId xmlns:a16="http://schemas.microsoft.com/office/drawing/2014/main" id="{8C9CD3AF-BE41-43D1-ADA7-0BBA46479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0438" y="992881"/>
                      <a:ext cx="172434" cy="201845"/>
                    </a:xfrm>
                    <a:custGeom>
                      <a:avLst/>
                      <a:gdLst>
                        <a:gd name="connsiteX0" fmla="*/ 24855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4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5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5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5" y="192219"/>
                            <a:pt x="147600" y="141102"/>
                          </a:cubicBezTo>
                          <a:cubicBezTo>
                            <a:pt x="173571" y="101351"/>
                            <a:pt x="179159" y="56647"/>
                            <a:pt x="164427" y="28262"/>
                          </a:cubicBezTo>
                          <a:cubicBezTo>
                            <a:pt x="160236" y="20134"/>
                            <a:pt x="154330" y="13340"/>
                            <a:pt x="146774" y="8387"/>
                          </a:cubicBezTo>
                          <a:cubicBezTo>
                            <a:pt x="139218" y="3434"/>
                            <a:pt x="130645" y="767"/>
                            <a:pt x="121501" y="132"/>
                          </a:cubicBezTo>
                          <a:cubicBezTo>
                            <a:pt x="89624" y="-1964"/>
                            <a:pt x="50826" y="21023"/>
                            <a:pt x="24855" y="60774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3" name="Graphic 2">
                    <a:extLst>
                      <a:ext uri="{FF2B5EF4-FFF2-40B4-BE49-F238E27FC236}">
                        <a16:creationId xmlns:a16="http://schemas.microsoft.com/office/drawing/2014/main" id="{6DF2A325-CA1F-436B-B8E8-E43C37E8586F}"/>
                      </a:ext>
                    </a:extLst>
                  </p:cNvPr>
                  <p:cNvGrpSpPr/>
                  <p:nvPr/>
                </p:nvGrpSpPr>
                <p:grpSpPr>
                  <a:xfrm>
                    <a:off x="10264964" y="821286"/>
                    <a:ext cx="242137" cy="204174"/>
                    <a:chOff x="10264964" y="821286"/>
                    <a:chExt cx="242137" cy="204174"/>
                  </a:xfrm>
                  <a:solidFill>
                    <a:schemeClr val="accent1"/>
                  </a:solidFill>
                </p:grpSpPr>
                <p:sp>
                  <p:nvSpPr>
                    <p:cNvPr id="3469" name="Freeform: Shape 3468">
                      <a:extLst>
                        <a:ext uri="{FF2B5EF4-FFF2-40B4-BE49-F238E27FC236}">
                          <a16:creationId xmlns:a16="http://schemas.microsoft.com/office/drawing/2014/main" id="{03113D1B-3F13-4E52-93F7-E8A37AC1C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747" y="821286"/>
                      <a:ext cx="77354" cy="72221"/>
                    </a:xfrm>
                    <a:custGeom>
                      <a:avLst/>
                      <a:gdLst>
                        <a:gd name="connsiteX0" fmla="*/ 15177 w 77354"/>
                        <a:gd name="connsiteY0" fmla="*/ 16977 h 72221"/>
                        <a:gd name="connsiteX1" fmla="*/ 0 w 77354"/>
                        <a:gd name="connsiteY1" fmla="*/ 31582 h 72221"/>
                        <a:gd name="connsiteX2" fmla="*/ 21146 w 77354"/>
                        <a:gd name="connsiteY2" fmla="*/ 47647 h 72221"/>
                        <a:gd name="connsiteX3" fmla="*/ 31306 w 77354"/>
                        <a:gd name="connsiteY3" fmla="*/ 72222 h 72221"/>
                        <a:gd name="connsiteX4" fmla="*/ 49276 w 77354"/>
                        <a:gd name="connsiteY4" fmla="*/ 61236 h 72221"/>
                        <a:gd name="connsiteX5" fmla="*/ 73978 w 77354"/>
                        <a:gd name="connsiteY5" fmla="*/ 6880 h 72221"/>
                        <a:gd name="connsiteX6" fmla="*/ 15177 w 77354"/>
                        <a:gd name="connsiteY6" fmla="*/ 16977 h 72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221">
                          <a:moveTo>
                            <a:pt x="15177" y="16977"/>
                          </a:moveTo>
                          <a:cubicBezTo>
                            <a:pt x="9271" y="21485"/>
                            <a:pt x="4191" y="26502"/>
                            <a:pt x="0" y="31582"/>
                          </a:cubicBezTo>
                          <a:cubicBezTo>
                            <a:pt x="8446" y="35138"/>
                            <a:pt x="15684" y="40472"/>
                            <a:pt x="21146" y="47647"/>
                          </a:cubicBezTo>
                          <a:cubicBezTo>
                            <a:pt x="26670" y="54823"/>
                            <a:pt x="29972" y="63141"/>
                            <a:pt x="31306" y="72222"/>
                          </a:cubicBezTo>
                          <a:cubicBezTo>
                            <a:pt x="37274" y="69491"/>
                            <a:pt x="43371" y="65808"/>
                            <a:pt x="49276" y="61236"/>
                          </a:cubicBezTo>
                          <a:cubicBezTo>
                            <a:pt x="72327" y="43456"/>
                            <a:pt x="83439" y="19136"/>
                            <a:pt x="73978" y="6880"/>
                          </a:cubicBezTo>
                          <a:cubicBezTo>
                            <a:pt x="64580" y="-5375"/>
                            <a:pt x="38227" y="-803"/>
                            <a:pt x="15177" y="1697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70" name="Freeform: Shape 3469">
                      <a:extLst>
                        <a:ext uri="{FF2B5EF4-FFF2-40B4-BE49-F238E27FC236}">
                          <a16:creationId xmlns:a16="http://schemas.microsoft.com/office/drawing/2014/main" id="{52F3FE45-9D3C-44F0-BA50-7593F9113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4964" y="847354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9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9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4" name="Graphic 2">
                    <a:extLst>
                      <a:ext uri="{FF2B5EF4-FFF2-40B4-BE49-F238E27FC236}">
                        <a16:creationId xmlns:a16="http://schemas.microsoft.com/office/drawing/2014/main" id="{63D97EAA-732F-4E6D-905F-2DC20A518A6E}"/>
                      </a:ext>
                    </a:extLst>
                  </p:cNvPr>
                  <p:cNvGrpSpPr/>
                  <p:nvPr/>
                </p:nvGrpSpPr>
                <p:grpSpPr>
                  <a:xfrm>
                    <a:off x="9020109" y="14224"/>
                    <a:ext cx="232158" cy="161289"/>
                    <a:chOff x="9020109" y="14224"/>
                    <a:chExt cx="232158" cy="161289"/>
                  </a:xfrm>
                  <a:solidFill>
                    <a:schemeClr val="accent1"/>
                  </a:solidFill>
                </p:grpSpPr>
                <p:sp>
                  <p:nvSpPr>
                    <p:cNvPr id="3467" name="Freeform: Shape 3466">
                      <a:extLst>
                        <a:ext uri="{FF2B5EF4-FFF2-40B4-BE49-F238E27FC236}">
                          <a16:creationId xmlns:a16="http://schemas.microsoft.com/office/drawing/2014/main" id="{36534931-941C-49FD-BC1D-4DCA62AF6A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1911" y="14224"/>
                      <a:ext cx="50355" cy="29273"/>
                    </a:xfrm>
                    <a:custGeom>
                      <a:avLst/>
                      <a:gdLst>
                        <a:gd name="connsiteX0" fmla="*/ 50356 w 50355"/>
                        <a:gd name="connsiteY0" fmla="*/ 0 h 29273"/>
                        <a:gd name="connsiteX1" fmla="*/ 0 w 50355"/>
                        <a:gd name="connsiteY1" fmla="*/ 0 h 29273"/>
                        <a:gd name="connsiteX2" fmla="*/ 4191 w 50355"/>
                        <a:gd name="connsiteY2" fmla="*/ 4699 h 29273"/>
                        <a:gd name="connsiteX3" fmla="*/ 14351 w 50355"/>
                        <a:gd name="connsiteY3" fmla="*/ 29274 h 29273"/>
                        <a:gd name="connsiteX4" fmla="*/ 32321 w 50355"/>
                        <a:gd name="connsiteY4" fmla="*/ 18288 h 29273"/>
                        <a:gd name="connsiteX5" fmla="*/ 50356 w 50355"/>
                        <a:gd name="connsiteY5" fmla="*/ 0 h 29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355" h="29273">
                          <a:moveTo>
                            <a:pt x="50356" y="0"/>
                          </a:moveTo>
                          <a:lnTo>
                            <a:pt x="0" y="0"/>
                          </a:lnTo>
                          <a:cubicBezTo>
                            <a:pt x="1460" y="1461"/>
                            <a:pt x="2921" y="3048"/>
                            <a:pt x="4191" y="4699"/>
                          </a:cubicBezTo>
                          <a:cubicBezTo>
                            <a:pt x="9716" y="11811"/>
                            <a:pt x="13081" y="20193"/>
                            <a:pt x="14351" y="29274"/>
                          </a:cubicBezTo>
                          <a:cubicBezTo>
                            <a:pt x="20383" y="26543"/>
                            <a:pt x="26480" y="22860"/>
                            <a:pt x="32321" y="18288"/>
                          </a:cubicBezTo>
                          <a:cubicBezTo>
                            <a:pt x="39560" y="12637"/>
                            <a:pt x="45720" y="6350"/>
                            <a:pt x="50356" y="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8" name="Freeform: Shape 3467">
                      <a:extLst>
                        <a:ext uri="{FF2B5EF4-FFF2-40B4-BE49-F238E27FC236}">
                          <a16:creationId xmlns:a16="http://schemas.microsoft.com/office/drawing/2014/main" id="{35886BF1-D956-4F52-BEBB-02527F8643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0109" y="14224"/>
                      <a:ext cx="196735" cy="161289"/>
                    </a:xfrm>
                    <a:custGeom>
                      <a:avLst/>
                      <a:gdLst>
                        <a:gd name="connsiteX0" fmla="*/ 10797 w 196735"/>
                        <a:gd name="connsiteY0" fmla="*/ 139764 h 161289"/>
                        <a:gd name="connsiteX1" fmla="*/ 143131 w 196735"/>
                        <a:gd name="connsiteY1" fmla="*/ 130302 h 161289"/>
                        <a:gd name="connsiteX2" fmla="*/ 196090 w 196735"/>
                        <a:gd name="connsiteY2" fmla="*/ 29274 h 161289"/>
                        <a:gd name="connsiteX3" fmla="*/ 185930 w 196735"/>
                        <a:gd name="connsiteY3" fmla="*/ 4699 h 161289"/>
                        <a:gd name="connsiteX4" fmla="*/ 181739 w 196735"/>
                        <a:gd name="connsiteY4" fmla="*/ 0 h 161289"/>
                        <a:gd name="connsiteX5" fmla="*/ 75249 w 196735"/>
                        <a:gd name="connsiteY5" fmla="*/ 0 h 161289"/>
                        <a:gd name="connsiteX6" fmla="*/ 53533 w 196735"/>
                        <a:gd name="connsiteY6" fmla="*/ 14161 h 161289"/>
                        <a:gd name="connsiteX7" fmla="*/ 10797 w 196735"/>
                        <a:gd name="connsiteY7" fmla="*/ 139764 h 161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735" h="161289">
                          <a:moveTo>
                            <a:pt x="10797" y="139764"/>
                          </a:moveTo>
                          <a:cubicBezTo>
                            <a:pt x="35498" y="171831"/>
                            <a:pt x="94808" y="167577"/>
                            <a:pt x="143131" y="130302"/>
                          </a:cubicBezTo>
                          <a:cubicBezTo>
                            <a:pt x="180723" y="101346"/>
                            <a:pt x="200662" y="60897"/>
                            <a:pt x="196090" y="29274"/>
                          </a:cubicBezTo>
                          <a:cubicBezTo>
                            <a:pt x="194820" y="20193"/>
                            <a:pt x="191455" y="11874"/>
                            <a:pt x="185930" y="4699"/>
                          </a:cubicBezTo>
                          <a:cubicBezTo>
                            <a:pt x="184660" y="3048"/>
                            <a:pt x="183263" y="1461"/>
                            <a:pt x="181739" y="0"/>
                          </a:cubicBezTo>
                          <a:lnTo>
                            <a:pt x="75249" y="0"/>
                          </a:lnTo>
                          <a:cubicBezTo>
                            <a:pt x="67884" y="4001"/>
                            <a:pt x="60581" y="8763"/>
                            <a:pt x="53533" y="14161"/>
                          </a:cubicBezTo>
                          <a:cubicBezTo>
                            <a:pt x="5209" y="51435"/>
                            <a:pt x="-13904" y="107696"/>
                            <a:pt x="10797" y="139764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5" name="Graphic 2">
                    <a:extLst>
                      <a:ext uri="{FF2B5EF4-FFF2-40B4-BE49-F238E27FC236}">
                        <a16:creationId xmlns:a16="http://schemas.microsoft.com/office/drawing/2014/main" id="{37562430-57DE-48A3-969B-BCF706DE182A}"/>
                      </a:ext>
                    </a:extLst>
                  </p:cNvPr>
                  <p:cNvGrpSpPr/>
                  <p:nvPr/>
                </p:nvGrpSpPr>
                <p:grpSpPr>
                  <a:xfrm>
                    <a:off x="10006443" y="613527"/>
                    <a:ext cx="152094" cy="281195"/>
                    <a:chOff x="10006443" y="613527"/>
                    <a:chExt cx="152094" cy="281195"/>
                  </a:xfrm>
                  <a:solidFill>
                    <a:schemeClr val="accent1"/>
                  </a:solidFill>
                </p:grpSpPr>
                <p:sp>
                  <p:nvSpPr>
                    <p:cNvPr id="3465" name="Freeform: Shape 3464">
                      <a:extLst>
                        <a:ext uri="{FF2B5EF4-FFF2-40B4-BE49-F238E27FC236}">
                          <a16:creationId xmlns:a16="http://schemas.microsoft.com/office/drawing/2014/main" id="{F986DC28-9F71-46C3-931A-E1A7C41947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2720" y="613527"/>
                      <a:ext cx="59925" cy="78114"/>
                    </a:xfrm>
                    <a:custGeom>
                      <a:avLst/>
                      <a:gdLst>
                        <a:gd name="connsiteX0" fmla="*/ 57024 w 59925"/>
                        <a:gd name="connsiteY0" fmla="*/ 58366 h 78114"/>
                        <a:gd name="connsiteX1" fmla="*/ 49721 w 59925"/>
                        <a:gd name="connsiteY1" fmla="*/ 78114 h 78114"/>
                        <a:gd name="connsiteX2" fmla="*/ 26543 w 59925"/>
                        <a:gd name="connsiteY2" fmla="*/ 65160 h 78114"/>
                        <a:gd name="connsiteX3" fmla="*/ 0 w 59925"/>
                        <a:gd name="connsiteY3" fmla="*/ 65668 h 78114"/>
                        <a:gd name="connsiteX4" fmla="*/ 2858 w 59925"/>
                        <a:gd name="connsiteY4" fmla="*/ 44840 h 78114"/>
                        <a:gd name="connsiteX5" fmla="*/ 42736 w 59925"/>
                        <a:gd name="connsiteY5" fmla="*/ 454 h 78114"/>
                        <a:gd name="connsiteX6" fmla="*/ 57024 w 59925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925" h="78114">
                          <a:moveTo>
                            <a:pt x="57024" y="58366"/>
                          </a:moveTo>
                          <a:cubicBezTo>
                            <a:pt x="55245" y="65605"/>
                            <a:pt x="52705" y="72272"/>
                            <a:pt x="49721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80" y="52016"/>
                            <a:pt x="2858" y="44840"/>
                          </a:cubicBezTo>
                          <a:cubicBezTo>
                            <a:pt x="9906" y="16583"/>
                            <a:pt x="27749" y="-3293"/>
                            <a:pt x="42736" y="454"/>
                          </a:cubicBezTo>
                          <a:cubicBezTo>
                            <a:pt x="57722" y="4200"/>
                            <a:pt x="64136" y="30108"/>
                            <a:pt x="57024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6" name="Freeform: Shape 3465">
                      <a:extLst>
                        <a:ext uri="{FF2B5EF4-FFF2-40B4-BE49-F238E27FC236}">
                          <a16:creationId xmlns:a16="http://schemas.microsoft.com/office/drawing/2014/main" id="{769A0482-69A6-45C1-BD44-3FC9B3D46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443" y="677189"/>
                      <a:ext cx="152094" cy="217533"/>
                    </a:xfrm>
                    <a:custGeom>
                      <a:avLst/>
                      <a:gdLst>
                        <a:gd name="connsiteX0" fmla="*/ 147207 w 152094"/>
                        <a:gd name="connsiteY0" fmla="*/ 126530 h 217533"/>
                        <a:gd name="connsiteX1" fmla="*/ 49226 w 152094"/>
                        <a:gd name="connsiteY1" fmla="*/ 216065 h 217533"/>
                        <a:gd name="connsiteX2" fmla="*/ 4903 w 152094"/>
                        <a:gd name="connsiteY2" fmla="*/ 90970 h 217533"/>
                        <a:gd name="connsiteX3" fmla="*/ 76277 w 152094"/>
                        <a:gd name="connsiteY3" fmla="*/ 2006 h 217533"/>
                        <a:gd name="connsiteX4" fmla="*/ 102820 w 152094"/>
                        <a:gd name="connsiteY4" fmla="*/ 1498 h 217533"/>
                        <a:gd name="connsiteX5" fmla="*/ 125998 w 152094"/>
                        <a:gd name="connsiteY5" fmla="*/ 14452 h 217533"/>
                        <a:gd name="connsiteX6" fmla="*/ 147207 w 152094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094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3" y="225844"/>
                            <a:pt x="49226" y="216065"/>
                          </a:cubicBezTo>
                          <a:cubicBezTo>
                            <a:pt x="9920" y="206222"/>
                            <a:pt x="-9892" y="150215"/>
                            <a:pt x="4903" y="90970"/>
                          </a:cubicBezTo>
                          <a:cubicBezTo>
                            <a:pt x="16397" y="44932"/>
                            <a:pt x="45480" y="10452"/>
                            <a:pt x="76277" y="2006"/>
                          </a:cubicBezTo>
                          <a:cubicBezTo>
                            <a:pt x="85103" y="-407"/>
                            <a:pt x="94121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238" y="36360"/>
                            <a:pt x="158701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6" name="Graphic 2">
                    <a:extLst>
                      <a:ext uri="{FF2B5EF4-FFF2-40B4-BE49-F238E27FC236}">
                        <a16:creationId xmlns:a16="http://schemas.microsoft.com/office/drawing/2014/main" id="{37FBA1D1-B856-43CF-B7F3-D04EE9057E6F}"/>
                      </a:ext>
                    </a:extLst>
                  </p:cNvPr>
                  <p:cNvGrpSpPr/>
                  <p:nvPr/>
                </p:nvGrpSpPr>
                <p:grpSpPr>
                  <a:xfrm>
                    <a:off x="9777831" y="501385"/>
                    <a:ext cx="191542" cy="251826"/>
                    <a:chOff x="9777831" y="501385"/>
                    <a:chExt cx="191542" cy="251826"/>
                  </a:xfrm>
                  <a:solidFill>
                    <a:schemeClr val="accent1"/>
                  </a:solidFill>
                </p:grpSpPr>
                <p:sp>
                  <p:nvSpPr>
                    <p:cNvPr id="3463" name="Freeform: Shape 3462">
                      <a:extLst>
                        <a:ext uri="{FF2B5EF4-FFF2-40B4-BE49-F238E27FC236}">
                          <a16:creationId xmlns:a16="http://schemas.microsoft.com/office/drawing/2014/main" id="{FC1F2DA0-C33F-4691-9AAC-95513FAF70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9332" y="501385"/>
                      <a:ext cx="70041" cy="78306"/>
                    </a:xfrm>
                    <a:custGeom>
                      <a:avLst/>
                      <a:gdLst>
                        <a:gd name="connsiteX0" fmla="*/ 9525 w 70041"/>
                        <a:gd name="connsiteY0" fmla="*/ 31443 h 78306"/>
                        <a:gd name="connsiteX1" fmla="*/ 0 w 70041"/>
                        <a:gd name="connsiteY1" fmla="*/ 50176 h 78306"/>
                        <a:gd name="connsiteX2" fmla="*/ 25274 w 70041"/>
                        <a:gd name="connsiteY2" fmla="*/ 58431 h 78306"/>
                        <a:gd name="connsiteX3" fmla="*/ 42926 w 70041"/>
                        <a:gd name="connsiteY3" fmla="*/ 78306 h 78306"/>
                        <a:gd name="connsiteX4" fmla="*/ 56262 w 70041"/>
                        <a:gd name="connsiteY4" fmla="*/ 62050 h 78306"/>
                        <a:gd name="connsiteX5" fmla="*/ 61786 w 70041"/>
                        <a:gd name="connsiteY5" fmla="*/ 2614 h 78306"/>
                        <a:gd name="connsiteX6" fmla="*/ 9525 w 70041"/>
                        <a:gd name="connsiteY6" fmla="*/ 31443 h 78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306">
                          <a:moveTo>
                            <a:pt x="9525" y="31443"/>
                          </a:moveTo>
                          <a:cubicBezTo>
                            <a:pt x="5462" y="37666"/>
                            <a:pt x="2287" y="44016"/>
                            <a:pt x="0" y="50176"/>
                          </a:cubicBezTo>
                          <a:cubicBezTo>
                            <a:pt x="9144" y="50747"/>
                            <a:pt x="17717" y="53478"/>
                            <a:pt x="25274" y="58431"/>
                          </a:cubicBezTo>
                          <a:cubicBezTo>
                            <a:pt x="32830" y="63384"/>
                            <a:pt x="38736" y="70178"/>
                            <a:pt x="42926" y="78306"/>
                          </a:cubicBezTo>
                          <a:cubicBezTo>
                            <a:pt x="47689" y="73734"/>
                            <a:pt x="52198" y="68273"/>
                            <a:pt x="56262" y="62050"/>
                          </a:cubicBezTo>
                          <a:cubicBezTo>
                            <a:pt x="72199" y="37666"/>
                            <a:pt x="74676" y="11060"/>
                            <a:pt x="61786" y="2614"/>
                          </a:cubicBezTo>
                          <a:cubicBezTo>
                            <a:pt x="48895" y="-5895"/>
                            <a:pt x="25527" y="7059"/>
                            <a:pt x="9525" y="3144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4" name="Freeform: Shape 3463">
                      <a:extLst>
                        <a:ext uri="{FF2B5EF4-FFF2-40B4-BE49-F238E27FC236}">
                          <a16:creationId xmlns:a16="http://schemas.microsoft.com/office/drawing/2014/main" id="{943F055E-9572-4446-A085-988E4277E0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7831" y="551365"/>
                      <a:ext cx="172434" cy="201845"/>
                    </a:xfrm>
                    <a:custGeom>
                      <a:avLst/>
                      <a:gdLst>
                        <a:gd name="connsiteX0" fmla="*/ 24854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5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4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4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6" y="192219"/>
                            <a:pt x="147600" y="141102"/>
                          </a:cubicBezTo>
                          <a:cubicBezTo>
                            <a:pt x="173572" y="101351"/>
                            <a:pt x="179160" y="56647"/>
                            <a:pt x="164427" y="28262"/>
                          </a:cubicBezTo>
                          <a:cubicBezTo>
                            <a:pt x="160237" y="20134"/>
                            <a:pt x="154331" y="13340"/>
                            <a:pt x="146775" y="8387"/>
                          </a:cubicBezTo>
                          <a:cubicBezTo>
                            <a:pt x="139218" y="3434"/>
                            <a:pt x="130646" y="767"/>
                            <a:pt x="121501" y="132"/>
                          </a:cubicBezTo>
                          <a:cubicBezTo>
                            <a:pt x="89625" y="-1964"/>
                            <a:pt x="50889" y="21087"/>
                            <a:pt x="24854" y="60774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7" name="Graphic 2">
                    <a:extLst>
                      <a:ext uri="{FF2B5EF4-FFF2-40B4-BE49-F238E27FC236}">
                        <a16:creationId xmlns:a16="http://schemas.microsoft.com/office/drawing/2014/main" id="{B279F0F0-08A1-410D-8CF8-85981C691108}"/>
                      </a:ext>
                    </a:extLst>
                  </p:cNvPr>
                  <p:cNvGrpSpPr/>
                  <p:nvPr/>
                </p:nvGrpSpPr>
                <p:grpSpPr>
                  <a:xfrm>
                    <a:off x="9536365" y="358145"/>
                    <a:ext cx="242137" cy="204146"/>
                    <a:chOff x="9536365" y="358145"/>
                    <a:chExt cx="242137" cy="204146"/>
                  </a:xfrm>
                  <a:solidFill>
                    <a:schemeClr val="accent1"/>
                  </a:solidFill>
                </p:grpSpPr>
                <p:sp>
                  <p:nvSpPr>
                    <p:cNvPr id="3461" name="Freeform: Shape 3460">
                      <a:extLst>
                        <a:ext uri="{FF2B5EF4-FFF2-40B4-BE49-F238E27FC236}">
                          <a16:creationId xmlns:a16="http://schemas.microsoft.com/office/drawing/2014/main" id="{72C80AA0-4307-4DF0-AA32-4DC2C4F2D5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1148" y="358145"/>
                      <a:ext cx="77354" cy="72193"/>
                    </a:xfrm>
                    <a:custGeom>
                      <a:avLst/>
                      <a:gdLst>
                        <a:gd name="connsiteX0" fmla="*/ 15177 w 77354"/>
                        <a:gd name="connsiteY0" fmla="*/ 16949 h 72193"/>
                        <a:gd name="connsiteX1" fmla="*/ 0 w 77354"/>
                        <a:gd name="connsiteY1" fmla="*/ 31554 h 72193"/>
                        <a:gd name="connsiteX2" fmla="*/ 21145 w 77354"/>
                        <a:gd name="connsiteY2" fmla="*/ 47619 h 72193"/>
                        <a:gd name="connsiteX3" fmla="*/ 31306 w 77354"/>
                        <a:gd name="connsiteY3" fmla="*/ 72194 h 72193"/>
                        <a:gd name="connsiteX4" fmla="*/ 49276 w 77354"/>
                        <a:gd name="connsiteY4" fmla="*/ 61208 h 72193"/>
                        <a:gd name="connsiteX5" fmla="*/ 73978 w 77354"/>
                        <a:gd name="connsiteY5" fmla="*/ 6852 h 72193"/>
                        <a:gd name="connsiteX6" fmla="*/ 15177 w 77354"/>
                        <a:gd name="connsiteY6" fmla="*/ 16949 h 72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193">
                          <a:moveTo>
                            <a:pt x="15177" y="16949"/>
                          </a:moveTo>
                          <a:cubicBezTo>
                            <a:pt x="9271" y="21457"/>
                            <a:pt x="4191" y="26474"/>
                            <a:pt x="0" y="31554"/>
                          </a:cubicBezTo>
                          <a:cubicBezTo>
                            <a:pt x="8445" y="35110"/>
                            <a:pt x="15684" y="40444"/>
                            <a:pt x="21145" y="47619"/>
                          </a:cubicBezTo>
                          <a:cubicBezTo>
                            <a:pt x="26670" y="54795"/>
                            <a:pt x="29972" y="63113"/>
                            <a:pt x="31306" y="72194"/>
                          </a:cubicBezTo>
                          <a:cubicBezTo>
                            <a:pt x="37274" y="69463"/>
                            <a:pt x="43370" y="65780"/>
                            <a:pt x="49276" y="61208"/>
                          </a:cubicBezTo>
                          <a:cubicBezTo>
                            <a:pt x="72327" y="43428"/>
                            <a:pt x="83439" y="19108"/>
                            <a:pt x="73978" y="6852"/>
                          </a:cubicBezTo>
                          <a:cubicBezTo>
                            <a:pt x="64580" y="-5340"/>
                            <a:pt x="38227" y="-831"/>
                            <a:pt x="15177" y="1694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2" name="Freeform: Shape 3461">
                      <a:extLst>
                        <a:ext uri="{FF2B5EF4-FFF2-40B4-BE49-F238E27FC236}">
                          <a16:creationId xmlns:a16="http://schemas.microsoft.com/office/drawing/2014/main" id="{313640D1-4597-4738-8F0F-11CF5AA89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6365" y="384185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8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8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58" name="Graphic 2">
                    <a:extLst>
                      <a:ext uri="{FF2B5EF4-FFF2-40B4-BE49-F238E27FC236}">
                        <a16:creationId xmlns:a16="http://schemas.microsoft.com/office/drawing/2014/main" id="{58CE974F-8891-4437-BBEF-84FD46C53003}"/>
                      </a:ext>
                    </a:extLst>
                  </p:cNvPr>
                  <p:cNvGrpSpPr/>
                  <p:nvPr/>
                </p:nvGrpSpPr>
                <p:grpSpPr>
                  <a:xfrm>
                    <a:off x="9308324" y="132705"/>
                    <a:ext cx="152105" cy="281195"/>
                    <a:chOff x="9308324" y="132705"/>
                    <a:chExt cx="152105" cy="281195"/>
                  </a:xfrm>
                  <a:solidFill>
                    <a:schemeClr val="accent1"/>
                  </a:solidFill>
                </p:grpSpPr>
                <p:sp>
                  <p:nvSpPr>
                    <p:cNvPr id="3459" name="Freeform: Shape 3458">
                      <a:extLst>
                        <a:ext uri="{FF2B5EF4-FFF2-40B4-BE49-F238E27FC236}">
                          <a16:creationId xmlns:a16="http://schemas.microsoft.com/office/drawing/2014/main" id="{23BB2498-C930-4230-BF3B-B1347389E6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84665" y="132705"/>
                      <a:ext cx="59897" cy="78114"/>
                    </a:xfrm>
                    <a:custGeom>
                      <a:avLst/>
                      <a:gdLst>
                        <a:gd name="connsiteX0" fmla="*/ 57023 w 59897"/>
                        <a:gd name="connsiteY0" fmla="*/ 58366 h 78114"/>
                        <a:gd name="connsiteX1" fmla="*/ 49720 w 59897"/>
                        <a:gd name="connsiteY1" fmla="*/ 78114 h 78114"/>
                        <a:gd name="connsiteX2" fmla="*/ 26543 w 59897"/>
                        <a:gd name="connsiteY2" fmla="*/ 65160 h 78114"/>
                        <a:gd name="connsiteX3" fmla="*/ 0 w 59897"/>
                        <a:gd name="connsiteY3" fmla="*/ 65668 h 78114"/>
                        <a:gd name="connsiteX4" fmla="*/ 2857 w 59897"/>
                        <a:gd name="connsiteY4" fmla="*/ 44840 h 78114"/>
                        <a:gd name="connsiteX5" fmla="*/ 42735 w 59897"/>
                        <a:gd name="connsiteY5" fmla="*/ 454 h 78114"/>
                        <a:gd name="connsiteX6" fmla="*/ 57023 w 59897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897" h="78114">
                          <a:moveTo>
                            <a:pt x="57023" y="58366"/>
                          </a:moveTo>
                          <a:cubicBezTo>
                            <a:pt x="55245" y="65605"/>
                            <a:pt x="52705" y="72272"/>
                            <a:pt x="49720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79" y="52016"/>
                            <a:pt x="2857" y="44840"/>
                          </a:cubicBezTo>
                          <a:cubicBezTo>
                            <a:pt x="9906" y="16583"/>
                            <a:pt x="27749" y="-3293"/>
                            <a:pt x="42735" y="454"/>
                          </a:cubicBezTo>
                          <a:cubicBezTo>
                            <a:pt x="57721" y="4137"/>
                            <a:pt x="64071" y="30108"/>
                            <a:pt x="57023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0" name="Freeform: Shape 3459">
                      <a:extLst>
                        <a:ext uri="{FF2B5EF4-FFF2-40B4-BE49-F238E27FC236}">
                          <a16:creationId xmlns:a16="http://schemas.microsoft.com/office/drawing/2014/main" id="{92914283-8452-470E-8F9D-0B074F53A0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8324" y="196367"/>
                      <a:ext cx="152105" cy="217533"/>
                    </a:xfrm>
                    <a:custGeom>
                      <a:avLst/>
                      <a:gdLst>
                        <a:gd name="connsiteX0" fmla="*/ 147207 w 152105"/>
                        <a:gd name="connsiteY0" fmla="*/ 126530 h 217533"/>
                        <a:gd name="connsiteX1" fmla="*/ 49226 w 152105"/>
                        <a:gd name="connsiteY1" fmla="*/ 216065 h 217533"/>
                        <a:gd name="connsiteX2" fmla="*/ 4903 w 152105"/>
                        <a:gd name="connsiteY2" fmla="*/ 90970 h 217533"/>
                        <a:gd name="connsiteX3" fmla="*/ 76277 w 152105"/>
                        <a:gd name="connsiteY3" fmla="*/ 2006 h 217533"/>
                        <a:gd name="connsiteX4" fmla="*/ 102820 w 152105"/>
                        <a:gd name="connsiteY4" fmla="*/ 1498 h 217533"/>
                        <a:gd name="connsiteX5" fmla="*/ 125998 w 152105"/>
                        <a:gd name="connsiteY5" fmla="*/ 14452 h 217533"/>
                        <a:gd name="connsiteX6" fmla="*/ 147207 w 152105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105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2" y="225844"/>
                            <a:pt x="49226" y="216065"/>
                          </a:cubicBezTo>
                          <a:cubicBezTo>
                            <a:pt x="9919" y="206222"/>
                            <a:pt x="-9893" y="150215"/>
                            <a:pt x="4903" y="90970"/>
                          </a:cubicBezTo>
                          <a:cubicBezTo>
                            <a:pt x="16396" y="44932"/>
                            <a:pt x="45480" y="10452"/>
                            <a:pt x="76277" y="2006"/>
                          </a:cubicBezTo>
                          <a:cubicBezTo>
                            <a:pt x="85104" y="-407"/>
                            <a:pt x="94120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302" y="36423"/>
                            <a:pt x="158700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346" name="Graphic 2">
                <a:extLst>
                  <a:ext uri="{FF2B5EF4-FFF2-40B4-BE49-F238E27FC236}">
                    <a16:creationId xmlns:a16="http://schemas.microsoft.com/office/drawing/2014/main" id="{882182A9-B0AA-4934-91CD-936D2147D248}"/>
                  </a:ext>
                </a:extLst>
              </p:cNvPr>
              <p:cNvGrpSpPr/>
              <p:nvPr/>
            </p:nvGrpSpPr>
            <p:grpSpPr>
              <a:xfrm>
                <a:off x="3593730" y="14224"/>
                <a:ext cx="5176190" cy="1003045"/>
                <a:chOff x="3593730" y="14224"/>
                <a:chExt cx="5176190" cy="1003045"/>
              </a:xfrm>
              <a:solidFill>
                <a:schemeClr val="accent1"/>
              </a:solidFill>
            </p:grpSpPr>
            <p:sp>
              <p:nvSpPr>
                <p:cNvPr id="3389" name="Freeform: Shape 3388">
                  <a:extLst>
                    <a:ext uri="{FF2B5EF4-FFF2-40B4-BE49-F238E27FC236}">
                      <a16:creationId xmlns:a16="http://schemas.microsoft.com/office/drawing/2014/main" id="{05D2B7AD-0A16-4E7A-A66C-B8183A1EACF5}"/>
                    </a:ext>
                  </a:extLst>
                </p:cNvPr>
                <p:cNvSpPr/>
                <p:nvPr/>
              </p:nvSpPr>
              <p:spPr>
                <a:xfrm>
                  <a:off x="3769296" y="14224"/>
                  <a:ext cx="5000624" cy="726249"/>
                </a:xfrm>
                <a:custGeom>
                  <a:avLst/>
                  <a:gdLst>
                    <a:gd name="connsiteX0" fmla="*/ 25527 w 5000624"/>
                    <a:gd name="connsiteY0" fmla="*/ 0 h 726249"/>
                    <a:gd name="connsiteX1" fmla="*/ 0 w 5000624"/>
                    <a:gd name="connsiteY1" fmla="*/ 0 h 726249"/>
                    <a:gd name="connsiteX2" fmla="*/ 347980 w 5000624"/>
                    <a:gd name="connsiteY2" fmla="*/ 238443 h 726249"/>
                    <a:gd name="connsiteX3" fmla="*/ 1093533 w 5000624"/>
                    <a:gd name="connsiteY3" fmla="*/ 532829 h 726249"/>
                    <a:gd name="connsiteX4" fmla="*/ 2280158 w 5000624"/>
                    <a:gd name="connsiteY4" fmla="*/ 717169 h 726249"/>
                    <a:gd name="connsiteX5" fmla="*/ 2581402 w 5000624"/>
                    <a:gd name="connsiteY5" fmla="*/ 726250 h 726249"/>
                    <a:gd name="connsiteX6" fmla="*/ 3545269 w 5000624"/>
                    <a:gd name="connsiteY6" fmla="*/ 626999 h 726249"/>
                    <a:gd name="connsiteX7" fmla="*/ 4158234 w 5000624"/>
                    <a:gd name="connsiteY7" fmla="*/ 447167 h 726249"/>
                    <a:gd name="connsiteX8" fmla="*/ 4462462 w 5000624"/>
                    <a:gd name="connsiteY8" fmla="*/ 317119 h 726249"/>
                    <a:gd name="connsiteX9" fmla="*/ 5000625 w 5000624"/>
                    <a:gd name="connsiteY9" fmla="*/ 63 h 726249"/>
                    <a:gd name="connsiteX10" fmla="*/ 4972495 w 5000624"/>
                    <a:gd name="connsiteY10" fmla="*/ 63 h 726249"/>
                    <a:gd name="connsiteX11" fmla="*/ 4454652 w 5000624"/>
                    <a:gd name="connsiteY11" fmla="*/ 302641 h 726249"/>
                    <a:gd name="connsiteX12" fmla="*/ 4134358 w 5000624"/>
                    <a:gd name="connsiteY12" fmla="*/ 438531 h 726249"/>
                    <a:gd name="connsiteX13" fmla="*/ 3541332 w 5000624"/>
                    <a:gd name="connsiteY13" fmla="*/ 611061 h 726249"/>
                    <a:gd name="connsiteX14" fmla="*/ 2281111 w 5000624"/>
                    <a:gd name="connsiteY14" fmla="*/ 700786 h 726249"/>
                    <a:gd name="connsiteX15" fmla="*/ 1097851 w 5000624"/>
                    <a:gd name="connsiteY15" fmla="*/ 517017 h 726249"/>
                    <a:gd name="connsiteX16" fmla="*/ 355917 w 5000624"/>
                    <a:gd name="connsiteY16" fmla="*/ 224092 h 726249"/>
                    <a:gd name="connsiteX17" fmla="*/ 25527 w 5000624"/>
                    <a:gd name="connsiteY17" fmla="*/ 0 h 72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000624" h="726249">
                      <a:moveTo>
                        <a:pt x="25527" y="0"/>
                      </a:moveTo>
                      <a:lnTo>
                        <a:pt x="0" y="0"/>
                      </a:lnTo>
                      <a:cubicBezTo>
                        <a:pt x="74739" y="64580"/>
                        <a:pt x="188468" y="150114"/>
                        <a:pt x="347980" y="238443"/>
                      </a:cubicBezTo>
                      <a:cubicBezTo>
                        <a:pt x="561721" y="356743"/>
                        <a:pt x="812609" y="455803"/>
                        <a:pt x="1093533" y="532829"/>
                      </a:cubicBezTo>
                      <a:cubicBezTo>
                        <a:pt x="1444498" y="629095"/>
                        <a:pt x="1843722" y="691134"/>
                        <a:pt x="2280158" y="717169"/>
                      </a:cubicBezTo>
                      <a:cubicBezTo>
                        <a:pt x="2381187" y="723202"/>
                        <a:pt x="2481644" y="726250"/>
                        <a:pt x="2581402" y="726250"/>
                      </a:cubicBezTo>
                      <a:cubicBezTo>
                        <a:pt x="2912555" y="726250"/>
                        <a:pt x="3235643" y="693039"/>
                        <a:pt x="3545269" y="626999"/>
                      </a:cubicBezTo>
                      <a:cubicBezTo>
                        <a:pt x="3747834" y="583819"/>
                        <a:pt x="3934841" y="529590"/>
                        <a:pt x="4158234" y="447167"/>
                      </a:cubicBezTo>
                      <a:cubicBezTo>
                        <a:pt x="4262057" y="407797"/>
                        <a:pt x="4363593" y="364427"/>
                        <a:pt x="4462462" y="317119"/>
                      </a:cubicBezTo>
                      <a:cubicBezTo>
                        <a:pt x="4695254" y="205804"/>
                        <a:pt x="4875530" y="90488"/>
                        <a:pt x="5000625" y="63"/>
                      </a:cubicBezTo>
                      <a:lnTo>
                        <a:pt x="4972495" y="63"/>
                      </a:lnTo>
                      <a:cubicBezTo>
                        <a:pt x="4848923" y="87884"/>
                        <a:pt x="4675569" y="197041"/>
                        <a:pt x="4454652" y="302641"/>
                      </a:cubicBezTo>
                      <a:cubicBezTo>
                        <a:pt x="4350703" y="352298"/>
                        <a:pt x="4243832" y="397637"/>
                        <a:pt x="4134358" y="438531"/>
                      </a:cubicBezTo>
                      <a:cubicBezTo>
                        <a:pt x="4012057" y="479679"/>
                        <a:pt x="3736785" y="569405"/>
                        <a:pt x="3541332" y="611061"/>
                      </a:cubicBezTo>
                      <a:cubicBezTo>
                        <a:pt x="3140075" y="696595"/>
                        <a:pt x="2716086" y="726758"/>
                        <a:pt x="2281111" y="700786"/>
                      </a:cubicBezTo>
                      <a:cubicBezTo>
                        <a:pt x="1845818" y="674815"/>
                        <a:pt x="1447737" y="612966"/>
                        <a:pt x="1097851" y="517017"/>
                      </a:cubicBezTo>
                      <a:cubicBezTo>
                        <a:pt x="810832" y="438277"/>
                        <a:pt x="558800" y="336360"/>
                        <a:pt x="355917" y="224092"/>
                      </a:cubicBezTo>
                      <a:cubicBezTo>
                        <a:pt x="210629" y="143637"/>
                        <a:pt x="102679" y="65151"/>
                        <a:pt x="25527" y="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90" name="Graphic 2">
                  <a:extLst>
                    <a:ext uri="{FF2B5EF4-FFF2-40B4-BE49-F238E27FC236}">
                      <a16:creationId xmlns:a16="http://schemas.microsoft.com/office/drawing/2014/main" id="{20521050-AABD-449C-8B9B-F022968D05A4}"/>
                    </a:ext>
                  </a:extLst>
                </p:cNvPr>
                <p:cNvGrpSpPr/>
                <p:nvPr/>
              </p:nvGrpSpPr>
              <p:grpSpPr>
                <a:xfrm>
                  <a:off x="3593730" y="22851"/>
                  <a:ext cx="5153629" cy="994418"/>
                  <a:chOff x="3593730" y="22851"/>
                  <a:chExt cx="5153629" cy="994418"/>
                </a:xfrm>
                <a:solidFill>
                  <a:schemeClr val="accent1"/>
                </a:solidFill>
              </p:grpSpPr>
              <p:grpSp>
                <p:nvGrpSpPr>
                  <p:cNvPr id="3391" name="Graphic 2">
                    <a:extLst>
                      <a:ext uri="{FF2B5EF4-FFF2-40B4-BE49-F238E27FC236}">
                        <a16:creationId xmlns:a16="http://schemas.microsoft.com/office/drawing/2014/main" id="{7A4605C4-1E58-4CB2-A02C-3A78908BC4A9}"/>
                      </a:ext>
                    </a:extLst>
                  </p:cNvPr>
                  <p:cNvGrpSpPr/>
                  <p:nvPr/>
                </p:nvGrpSpPr>
                <p:grpSpPr>
                  <a:xfrm>
                    <a:off x="7374128" y="601027"/>
                    <a:ext cx="146684" cy="287909"/>
                    <a:chOff x="7374128" y="601027"/>
                    <a:chExt cx="146684" cy="287909"/>
                  </a:xfrm>
                  <a:solidFill>
                    <a:schemeClr val="accent1"/>
                  </a:solidFill>
                </p:grpSpPr>
                <p:sp>
                  <p:nvSpPr>
                    <p:cNvPr id="3443" name="Freeform: Shape 3442">
                      <a:extLst>
                        <a:ext uri="{FF2B5EF4-FFF2-40B4-BE49-F238E27FC236}">
                          <a16:creationId xmlns:a16="http://schemas.microsoft.com/office/drawing/2014/main" id="{B487B864-A18C-4772-B8BF-79828E444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530" y="601027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4" name="Freeform: Shape 3443">
                      <a:extLst>
                        <a:ext uri="{FF2B5EF4-FFF2-40B4-BE49-F238E27FC236}">
                          <a16:creationId xmlns:a16="http://schemas.microsoft.com/office/drawing/2014/main" id="{0D9F95E0-15AF-442D-B858-B889CF788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128" y="667702"/>
                      <a:ext cx="146684" cy="221234"/>
                    </a:xfrm>
                    <a:custGeom>
                      <a:avLst/>
                      <a:gdLst>
                        <a:gd name="connsiteX0" fmla="*/ 0 w 146684"/>
                        <a:gd name="connsiteY0" fmla="*/ 110617 h 221234"/>
                        <a:gd name="connsiteX1" fmla="*/ 73342 w 146684"/>
                        <a:gd name="connsiteY1" fmla="*/ 221234 h 221234"/>
                        <a:gd name="connsiteX2" fmla="*/ 146685 w 146684"/>
                        <a:gd name="connsiteY2" fmla="*/ 110617 h 221234"/>
                        <a:gd name="connsiteX3" fmla="*/ 98996 w 146684"/>
                        <a:gd name="connsiteY3" fmla="*/ 6985 h 221234"/>
                        <a:gd name="connsiteX4" fmla="*/ 73342 w 146684"/>
                        <a:gd name="connsiteY4" fmla="*/ 0 h 221234"/>
                        <a:gd name="connsiteX5" fmla="*/ 47689 w 146684"/>
                        <a:gd name="connsiteY5" fmla="*/ 6985 h 221234"/>
                        <a:gd name="connsiteX6" fmla="*/ 0 w 146684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4">
                          <a:moveTo>
                            <a:pt x="0" y="110617"/>
                          </a:moveTo>
                          <a:cubicBezTo>
                            <a:pt x="0" y="171704"/>
                            <a:pt x="32829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2" name="Graphic 2">
                    <a:extLst>
                      <a:ext uri="{FF2B5EF4-FFF2-40B4-BE49-F238E27FC236}">
                        <a16:creationId xmlns:a16="http://schemas.microsoft.com/office/drawing/2014/main" id="{CD08165E-E7C5-4A83-B46B-F3C9009C0B07}"/>
                      </a:ext>
                    </a:extLst>
                  </p:cNvPr>
                  <p:cNvGrpSpPr/>
                  <p:nvPr/>
                </p:nvGrpSpPr>
                <p:grpSpPr>
                  <a:xfrm>
                    <a:off x="7068372" y="649072"/>
                    <a:ext cx="156462" cy="275512"/>
                    <a:chOff x="7068372" y="649072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3441" name="Freeform: Shape 3440">
                      <a:extLst>
                        <a:ext uri="{FF2B5EF4-FFF2-40B4-BE49-F238E27FC236}">
                          <a16:creationId xmlns:a16="http://schemas.microsoft.com/office/drawing/2014/main" id="{3A540828-8493-45D9-B622-81F826FCC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6386" y="649072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0" y="60857"/>
                            <a:pt x="26543" y="63842"/>
                          </a:cubicBezTo>
                          <a:cubicBezTo>
                            <a:pt x="35116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6" y="5930"/>
                            <a:pt x="48451" y="850"/>
                          </a:cubicBezTo>
                          <a:cubicBezTo>
                            <a:pt x="33845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2" name="Freeform: Shape 3441">
                      <a:extLst>
                        <a:ext uri="{FF2B5EF4-FFF2-40B4-BE49-F238E27FC236}">
                          <a16:creationId xmlns:a16="http://schemas.microsoft.com/office/drawing/2014/main" id="{F34D0ACE-8A6D-4FBC-84D7-D8BD7F9B2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372" y="710143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5984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14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3" name="Graphic 2">
                    <a:extLst>
                      <a:ext uri="{FF2B5EF4-FFF2-40B4-BE49-F238E27FC236}">
                        <a16:creationId xmlns:a16="http://schemas.microsoft.com/office/drawing/2014/main" id="{D4A329DE-A944-4ED0-B2C9-98C8A31299FF}"/>
                      </a:ext>
                    </a:extLst>
                  </p:cNvPr>
                  <p:cNvGrpSpPr/>
                  <p:nvPr/>
                </p:nvGrpSpPr>
                <p:grpSpPr>
                  <a:xfrm>
                    <a:off x="5571296" y="696380"/>
                    <a:ext cx="156462" cy="275512"/>
                    <a:chOff x="5571296" y="696380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3439" name="Freeform: Shape 3438">
                      <a:extLst>
                        <a:ext uri="{FF2B5EF4-FFF2-40B4-BE49-F238E27FC236}">
                          <a16:creationId xmlns:a16="http://schemas.microsoft.com/office/drawing/2014/main" id="{1C2F82C2-AFA7-46C5-BE0E-E46C3542DD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9310" y="696380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9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0" name="Freeform: Shape 3439">
                      <a:extLst>
                        <a:ext uri="{FF2B5EF4-FFF2-40B4-BE49-F238E27FC236}">
                          <a16:creationId xmlns:a16="http://schemas.microsoft.com/office/drawing/2014/main" id="{092A3D1F-9ACC-4A37-A739-F025B2AC21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296" y="757450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6 w 156462"/>
                        <a:gd name="connsiteY4" fmla="*/ 2771 h 214441"/>
                        <a:gd name="connsiteX5" fmla="*/ 88013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6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6" y="2771"/>
                          </a:cubicBezTo>
                          <a:cubicBezTo>
                            <a:pt x="106048" y="-213"/>
                            <a:pt x="97031" y="-721"/>
                            <a:pt x="88013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4" name="Graphic 2">
                    <a:extLst>
                      <a:ext uri="{FF2B5EF4-FFF2-40B4-BE49-F238E27FC236}">
                        <a16:creationId xmlns:a16="http://schemas.microsoft.com/office/drawing/2014/main" id="{3F4359F8-4F43-410F-B90C-98627FCE09E9}"/>
                      </a:ext>
                    </a:extLst>
                  </p:cNvPr>
                  <p:cNvGrpSpPr/>
                  <p:nvPr/>
                </p:nvGrpSpPr>
                <p:grpSpPr>
                  <a:xfrm>
                    <a:off x="6775644" y="711681"/>
                    <a:ext cx="156462" cy="275514"/>
                    <a:chOff x="6775644" y="711681"/>
                    <a:chExt cx="156462" cy="275514"/>
                  </a:xfrm>
                  <a:solidFill>
                    <a:schemeClr val="accent1"/>
                  </a:solidFill>
                </p:grpSpPr>
                <p:sp>
                  <p:nvSpPr>
                    <p:cNvPr id="3437" name="Freeform: Shape 3436">
                      <a:extLst>
                        <a:ext uri="{FF2B5EF4-FFF2-40B4-BE49-F238E27FC236}">
                          <a16:creationId xmlns:a16="http://schemas.microsoft.com/office/drawing/2014/main" id="{1558E18D-4871-4DE2-BFC3-E0DF7DF468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1368" y="711681"/>
                      <a:ext cx="62725" cy="78829"/>
                    </a:xfrm>
                    <a:custGeom>
                      <a:avLst/>
                      <a:gdLst>
                        <a:gd name="connsiteX0" fmla="*/ 58026 w 62725"/>
                        <a:gd name="connsiteY0" fmla="*/ 41492 h 78829"/>
                        <a:gd name="connsiteX1" fmla="*/ 62726 w 62725"/>
                        <a:gd name="connsiteY1" fmla="*/ 62002 h 78829"/>
                        <a:gd name="connsiteX2" fmla="*/ 36182 w 62725"/>
                        <a:gd name="connsiteY2" fmla="*/ 63844 h 78829"/>
                        <a:gd name="connsiteX3" fmla="*/ 14212 w 62725"/>
                        <a:gd name="connsiteY3" fmla="*/ 78830 h 78829"/>
                        <a:gd name="connsiteX4" fmla="*/ 5194 w 62725"/>
                        <a:gd name="connsiteY4" fmla="*/ 59843 h 78829"/>
                        <a:gd name="connsiteX5" fmla="*/ 14275 w 62725"/>
                        <a:gd name="connsiteY5" fmla="*/ 852 h 78829"/>
                        <a:gd name="connsiteX6" fmla="*/ 58026 w 62725"/>
                        <a:gd name="connsiteY6" fmla="*/ 41492 h 7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9">
                          <a:moveTo>
                            <a:pt x="58026" y="41492"/>
                          </a:moveTo>
                          <a:cubicBezTo>
                            <a:pt x="60439" y="48540"/>
                            <a:pt x="62026" y="55462"/>
                            <a:pt x="62726" y="62002"/>
                          </a:cubicBezTo>
                          <a:cubicBezTo>
                            <a:pt x="53708" y="60351"/>
                            <a:pt x="44755" y="60859"/>
                            <a:pt x="36182" y="63844"/>
                          </a:cubicBezTo>
                          <a:cubicBezTo>
                            <a:pt x="27610" y="66828"/>
                            <a:pt x="20307" y="71972"/>
                            <a:pt x="14212" y="78830"/>
                          </a:cubicBezTo>
                          <a:cubicBezTo>
                            <a:pt x="10719" y="73242"/>
                            <a:pt x="7607" y="66828"/>
                            <a:pt x="5194" y="59843"/>
                          </a:cubicBezTo>
                          <a:cubicBezTo>
                            <a:pt x="-4394" y="32348"/>
                            <a:pt x="-330" y="5932"/>
                            <a:pt x="14275" y="852"/>
                          </a:cubicBezTo>
                          <a:cubicBezTo>
                            <a:pt x="28880" y="-4228"/>
                            <a:pt x="48438" y="13933"/>
                            <a:pt x="58026" y="414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8" name="Freeform: Shape 3437">
                      <a:extLst>
                        <a:ext uri="{FF2B5EF4-FFF2-40B4-BE49-F238E27FC236}">
                          <a16:creationId xmlns:a16="http://schemas.microsoft.com/office/drawing/2014/main" id="{E3A67D49-44E3-4B4F-99D3-7F34AE13E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5644" y="772754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3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8" y="10899"/>
                            <a:pt x="33334" y="5756"/>
                            <a:pt x="41906" y="2771"/>
                          </a:cubicBezTo>
                          <a:cubicBezTo>
                            <a:pt x="50478" y="-213"/>
                            <a:pt x="59432" y="-721"/>
                            <a:pt x="68449" y="930"/>
                          </a:cubicBezTo>
                          <a:cubicBezTo>
                            <a:pt x="99882" y="6581"/>
                            <a:pt x="131949" y="38268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5" name="Graphic 2">
                    <a:extLst>
                      <a:ext uri="{FF2B5EF4-FFF2-40B4-BE49-F238E27FC236}">
                        <a16:creationId xmlns:a16="http://schemas.microsoft.com/office/drawing/2014/main" id="{A42840F6-762A-4181-A9AA-E3598B8FD751}"/>
                      </a:ext>
                    </a:extLst>
                  </p:cNvPr>
                  <p:cNvGrpSpPr/>
                  <p:nvPr/>
                </p:nvGrpSpPr>
                <p:grpSpPr>
                  <a:xfrm>
                    <a:off x="6481064" y="729361"/>
                    <a:ext cx="146684" cy="287908"/>
                    <a:chOff x="6481064" y="729361"/>
                    <a:chExt cx="146684" cy="287908"/>
                  </a:xfrm>
                  <a:solidFill>
                    <a:schemeClr val="accent1"/>
                  </a:solidFill>
                </p:grpSpPr>
                <p:sp>
                  <p:nvSpPr>
                    <p:cNvPr id="3435" name="Freeform: Shape 3434">
                      <a:extLst>
                        <a:ext uri="{FF2B5EF4-FFF2-40B4-BE49-F238E27FC236}">
                          <a16:creationId xmlns:a16="http://schemas.microsoft.com/office/drawing/2014/main" id="{CAAFA0FE-3A9A-4D03-8280-86032FF82C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6466" y="729361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6" name="Freeform: Shape 3435">
                      <a:extLst>
                        <a:ext uri="{FF2B5EF4-FFF2-40B4-BE49-F238E27FC236}">
                          <a16:creationId xmlns:a16="http://schemas.microsoft.com/office/drawing/2014/main" id="{E81EA7BE-A70F-4D48-9079-EE275723DB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1064" y="796036"/>
                      <a:ext cx="146684" cy="221233"/>
                    </a:xfrm>
                    <a:custGeom>
                      <a:avLst/>
                      <a:gdLst>
                        <a:gd name="connsiteX0" fmla="*/ 0 w 146684"/>
                        <a:gd name="connsiteY0" fmla="*/ 110617 h 221233"/>
                        <a:gd name="connsiteX1" fmla="*/ 73342 w 146684"/>
                        <a:gd name="connsiteY1" fmla="*/ 221234 h 221233"/>
                        <a:gd name="connsiteX2" fmla="*/ 146685 w 146684"/>
                        <a:gd name="connsiteY2" fmla="*/ 110617 h 221233"/>
                        <a:gd name="connsiteX3" fmla="*/ 98996 w 146684"/>
                        <a:gd name="connsiteY3" fmla="*/ 6985 h 221233"/>
                        <a:gd name="connsiteX4" fmla="*/ 73342 w 146684"/>
                        <a:gd name="connsiteY4" fmla="*/ 0 h 221233"/>
                        <a:gd name="connsiteX5" fmla="*/ 47689 w 146684"/>
                        <a:gd name="connsiteY5" fmla="*/ 6985 h 221233"/>
                        <a:gd name="connsiteX6" fmla="*/ 0 w 146684"/>
                        <a:gd name="connsiteY6" fmla="*/ 110617 h 221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3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76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6" name="Graphic 2">
                    <a:extLst>
                      <a:ext uri="{FF2B5EF4-FFF2-40B4-BE49-F238E27FC236}">
                        <a16:creationId xmlns:a16="http://schemas.microsoft.com/office/drawing/2014/main" id="{4A041234-9E2C-49A9-A139-1FC4FE29CC7B}"/>
                      </a:ext>
                    </a:extLst>
                  </p:cNvPr>
                  <p:cNvGrpSpPr/>
                  <p:nvPr/>
                </p:nvGrpSpPr>
                <p:grpSpPr>
                  <a:xfrm>
                    <a:off x="6196962" y="733781"/>
                    <a:ext cx="156462" cy="275512"/>
                    <a:chOff x="6196962" y="733781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3433" name="Freeform: Shape 3432">
                      <a:extLst>
                        <a:ext uri="{FF2B5EF4-FFF2-40B4-BE49-F238E27FC236}">
                          <a16:creationId xmlns:a16="http://schemas.microsoft.com/office/drawing/2014/main" id="{E4EE923C-5AB3-4B70-8436-83D4826C1D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4976" y="733781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4" name="Freeform: Shape 3433">
                      <a:extLst>
                        <a:ext uri="{FF2B5EF4-FFF2-40B4-BE49-F238E27FC236}">
                          <a16:creationId xmlns:a16="http://schemas.microsoft.com/office/drawing/2014/main" id="{EC20F550-8229-4DB5-A8EA-04D7B3FBC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62" y="794852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3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3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6047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7" name="Graphic 2">
                    <a:extLst>
                      <a:ext uri="{FF2B5EF4-FFF2-40B4-BE49-F238E27FC236}">
                        <a16:creationId xmlns:a16="http://schemas.microsoft.com/office/drawing/2014/main" id="{E89D13D9-6CAE-49F3-83C4-BF9B592D7F02}"/>
                      </a:ext>
                    </a:extLst>
                  </p:cNvPr>
                  <p:cNvGrpSpPr/>
                  <p:nvPr/>
                </p:nvGrpSpPr>
                <p:grpSpPr>
                  <a:xfrm>
                    <a:off x="5889057" y="707664"/>
                    <a:ext cx="156462" cy="275467"/>
                    <a:chOff x="5889057" y="707664"/>
                    <a:chExt cx="156462" cy="275467"/>
                  </a:xfrm>
                  <a:solidFill>
                    <a:schemeClr val="accent1"/>
                  </a:solidFill>
                </p:grpSpPr>
                <p:sp>
                  <p:nvSpPr>
                    <p:cNvPr id="3431" name="Freeform: Shape 3430">
                      <a:extLst>
                        <a:ext uri="{FF2B5EF4-FFF2-40B4-BE49-F238E27FC236}">
                          <a16:creationId xmlns:a16="http://schemas.microsoft.com/office/drawing/2014/main" id="{A247BDBD-781E-4F1F-BDCA-4533D515B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4781" y="707664"/>
                      <a:ext cx="62725" cy="78846"/>
                    </a:xfrm>
                    <a:custGeom>
                      <a:avLst/>
                      <a:gdLst>
                        <a:gd name="connsiteX0" fmla="*/ 58026 w 62725"/>
                        <a:gd name="connsiteY0" fmla="*/ 41509 h 78846"/>
                        <a:gd name="connsiteX1" fmla="*/ 62725 w 62725"/>
                        <a:gd name="connsiteY1" fmla="*/ 62019 h 78846"/>
                        <a:gd name="connsiteX2" fmla="*/ 36182 w 62725"/>
                        <a:gd name="connsiteY2" fmla="*/ 63861 h 78846"/>
                        <a:gd name="connsiteX3" fmla="*/ 14211 w 62725"/>
                        <a:gd name="connsiteY3" fmla="*/ 78847 h 78846"/>
                        <a:gd name="connsiteX4" fmla="*/ 5194 w 62725"/>
                        <a:gd name="connsiteY4" fmla="*/ 59860 h 78846"/>
                        <a:gd name="connsiteX5" fmla="*/ 14275 w 62725"/>
                        <a:gd name="connsiteY5" fmla="*/ 869 h 78846"/>
                        <a:gd name="connsiteX6" fmla="*/ 58026 w 62725"/>
                        <a:gd name="connsiteY6" fmla="*/ 41509 h 78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46">
                          <a:moveTo>
                            <a:pt x="58026" y="41509"/>
                          </a:moveTo>
                          <a:cubicBezTo>
                            <a:pt x="60439" y="48557"/>
                            <a:pt x="62027" y="55479"/>
                            <a:pt x="62725" y="62019"/>
                          </a:cubicBezTo>
                          <a:cubicBezTo>
                            <a:pt x="53708" y="60368"/>
                            <a:pt x="44755" y="60876"/>
                            <a:pt x="36182" y="63861"/>
                          </a:cubicBezTo>
                          <a:cubicBezTo>
                            <a:pt x="27673" y="66845"/>
                            <a:pt x="20307" y="71989"/>
                            <a:pt x="14211" y="78847"/>
                          </a:cubicBezTo>
                          <a:cubicBezTo>
                            <a:pt x="10719" y="73259"/>
                            <a:pt x="7607" y="66845"/>
                            <a:pt x="5194" y="59860"/>
                          </a:cubicBezTo>
                          <a:cubicBezTo>
                            <a:pt x="-4394" y="32365"/>
                            <a:pt x="-330" y="5949"/>
                            <a:pt x="14275" y="869"/>
                          </a:cubicBezTo>
                          <a:cubicBezTo>
                            <a:pt x="28880" y="-4275"/>
                            <a:pt x="48438" y="13950"/>
                            <a:pt x="58026" y="4150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2" name="Freeform: Shape 3431">
                      <a:extLst>
                        <a:ext uri="{FF2B5EF4-FFF2-40B4-BE49-F238E27FC236}">
                          <a16:creationId xmlns:a16="http://schemas.microsoft.com/office/drawing/2014/main" id="{FCC820CC-303B-477B-BA07-467316CFD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9057" y="768690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2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7" y="10899"/>
                            <a:pt x="33333" y="5756"/>
                            <a:pt x="41906" y="2771"/>
                          </a:cubicBezTo>
                          <a:cubicBezTo>
                            <a:pt x="50415" y="-213"/>
                            <a:pt x="59432" y="-721"/>
                            <a:pt x="68449" y="930"/>
                          </a:cubicBezTo>
                          <a:cubicBezTo>
                            <a:pt x="99882" y="6645"/>
                            <a:pt x="131949" y="38331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8" name="Graphic 2">
                    <a:extLst>
                      <a:ext uri="{FF2B5EF4-FFF2-40B4-BE49-F238E27FC236}">
                        <a16:creationId xmlns:a16="http://schemas.microsoft.com/office/drawing/2014/main" id="{5254C0A0-ED63-4949-ABDC-9A9C69F94BC7}"/>
                      </a:ext>
                    </a:extLst>
                  </p:cNvPr>
                  <p:cNvGrpSpPr/>
                  <p:nvPr/>
                </p:nvGrpSpPr>
                <p:grpSpPr>
                  <a:xfrm>
                    <a:off x="5268707" y="650942"/>
                    <a:ext cx="158072" cy="273309"/>
                    <a:chOff x="5268707" y="650942"/>
                    <a:chExt cx="158072" cy="273309"/>
                  </a:xfrm>
                  <a:solidFill>
                    <a:schemeClr val="accent1"/>
                  </a:solidFill>
                </p:grpSpPr>
                <p:sp>
                  <p:nvSpPr>
                    <p:cNvPr id="3429" name="Freeform: Shape 3428">
                      <a:extLst>
                        <a:ext uri="{FF2B5EF4-FFF2-40B4-BE49-F238E27FC236}">
                          <a16:creationId xmlns:a16="http://schemas.microsoft.com/office/drawing/2014/main" id="{AA0CA67D-CFF7-4ADE-9411-527E055F18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0606" y="65094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8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3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8" y="1012"/>
                          </a:cubicBezTo>
                          <a:cubicBezTo>
                            <a:pt x="35751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0" name="Freeform: Shape 3429">
                      <a:extLst>
                        <a:ext uri="{FF2B5EF4-FFF2-40B4-BE49-F238E27FC236}">
                          <a16:creationId xmlns:a16="http://schemas.microsoft.com/office/drawing/2014/main" id="{0692DF19-4C4E-42CB-B53D-A8C32D3E13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8707" y="711040"/>
                      <a:ext cx="158072" cy="213211"/>
                    </a:xfrm>
                    <a:custGeom>
                      <a:avLst/>
                      <a:gdLst>
                        <a:gd name="connsiteX0" fmla="*/ 10492 w 158072"/>
                        <a:gd name="connsiteY0" fmla="*/ 80551 h 213211"/>
                        <a:gd name="connsiteX1" fmla="*/ 39702 w 158072"/>
                        <a:gd name="connsiteY1" fmla="*/ 209964 h 213211"/>
                        <a:gd name="connsiteX2" fmla="*/ 147589 w 158072"/>
                        <a:gd name="connsiteY2" fmla="*/ 132684 h 213211"/>
                        <a:gd name="connsiteX3" fmla="*/ 139842 w 158072"/>
                        <a:gd name="connsiteY3" fmla="*/ 18892 h 213211"/>
                        <a:gd name="connsiteX4" fmla="*/ 118315 w 158072"/>
                        <a:gd name="connsiteY4" fmla="*/ 3271 h 213211"/>
                        <a:gd name="connsiteX5" fmla="*/ 91836 w 158072"/>
                        <a:gd name="connsiteY5" fmla="*/ 668 h 213211"/>
                        <a:gd name="connsiteX6" fmla="*/ 10492 w 158072"/>
                        <a:gd name="connsiteY6" fmla="*/ 80551 h 213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11">
                          <a:moveTo>
                            <a:pt x="10492" y="80551"/>
                          </a:moveTo>
                          <a:cubicBezTo>
                            <a:pt x="-11224" y="137637"/>
                            <a:pt x="1856" y="195613"/>
                            <a:pt x="39702" y="209964"/>
                          </a:cubicBezTo>
                          <a:cubicBezTo>
                            <a:pt x="77548" y="224315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5" y="3271"/>
                          </a:cubicBezTo>
                          <a:cubicBezTo>
                            <a:pt x="109870" y="33"/>
                            <a:pt x="100916" y="-729"/>
                            <a:pt x="91836" y="668"/>
                          </a:cubicBezTo>
                          <a:cubicBezTo>
                            <a:pt x="60277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99" name="Graphic 2">
                    <a:extLst>
                      <a:ext uri="{FF2B5EF4-FFF2-40B4-BE49-F238E27FC236}">
                        <a16:creationId xmlns:a16="http://schemas.microsoft.com/office/drawing/2014/main" id="{9FC8FC8F-70D0-4D0B-A65F-CEC24E198C7A}"/>
                      </a:ext>
                    </a:extLst>
                  </p:cNvPr>
                  <p:cNvGrpSpPr/>
                  <p:nvPr/>
                </p:nvGrpSpPr>
                <p:grpSpPr>
                  <a:xfrm>
                    <a:off x="4924753" y="592282"/>
                    <a:ext cx="210713" cy="236575"/>
                    <a:chOff x="4924753" y="592282"/>
                    <a:chExt cx="210713" cy="236575"/>
                  </a:xfrm>
                  <a:solidFill>
                    <a:schemeClr val="accent1"/>
                  </a:solidFill>
                </p:grpSpPr>
                <p:sp>
                  <p:nvSpPr>
                    <p:cNvPr id="3427" name="Freeform: Shape 3426">
                      <a:extLst>
                        <a:ext uri="{FF2B5EF4-FFF2-40B4-BE49-F238E27FC236}">
                          <a16:creationId xmlns:a16="http://schemas.microsoft.com/office/drawing/2014/main" id="{B5922BD5-7470-4B74-AA8E-2CBCBE4640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2283" y="592282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2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1" y="31986"/>
                            <a:pt x="2984" y="37891"/>
                            <a:pt x="0" y="43733"/>
                          </a:cubicBezTo>
                          <a:cubicBezTo>
                            <a:pt x="9017" y="45384"/>
                            <a:pt x="17208" y="49067"/>
                            <a:pt x="24130" y="54909"/>
                          </a:cubicBezTo>
                          <a:cubicBezTo>
                            <a:pt x="31051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0" y="67863"/>
                            <a:pt x="54483" y="62212"/>
                          </a:cubicBezTo>
                          <a:cubicBezTo>
                            <a:pt x="73215" y="39923"/>
                            <a:pt x="78803" y="13761"/>
                            <a:pt x="66992" y="3855"/>
                          </a:cubicBezTo>
                          <a:cubicBezTo>
                            <a:pt x="55182" y="-6114"/>
                            <a:pt x="30416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8" name="Freeform: Shape 3427">
                      <a:extLst>
                        <a:ext uri="{FF2B5EF4-FFF2-40B4-BE49-F238E27FC236}">
                          <a16:creationId xmlns:a16="http://schemas.microsoft.com/office/drawing/2014/main" id="{554D9178-086B-407F-B324-BFEAE802D6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4753" y="634898"/>
                      <a:ext cx="181228" cy="193959"/>
                    </a:xfrm>
                    <a:custGeom>
                      <a:avLst/>
                      <a:gdLst>
                        <a:gd name="connsiteX0" fmla="*/ 34406 w 181228"/>
                        <a:gd name="connsiteY0" fmla="*/ 49885 h 193959"/>
                        <a:gd name="connsiteX1" fmla="*/ 19547 w 181228"/>
                        <a:gd name="connsiteY1" fmla="*/ 181711 h 193959"/>
                        <a:gd name="connsiteX2" fmla="*/ 146801 w 181228"/>
                        <a:gd name="connsiteY2" fmla="*/ 144119 h 193959"/>
                        <a:gd name="connsiteX3" fmla="*/ 176900 w 181228"/>
                        <a:gd name="connsiteY3" fmla="*/ 34074 h 193959"/>
                        <a:gd name="connsiteX4" fmla="*/ 161723 w 181228"/>
                        <a:gd name="connsiteY4" fmla="*/ 12230 h 193959"/>
                        <a:gd name="connsiteX5" fmla="*/ 137593 w 181228"/>
                        <a:gd name="connsiteY5" fmla="*/ 1054 h 193959"/>
                        <a:gd name="connsiteX6" fmla="*/ 34406 w 181228"/>
                        <a:gd name="connsiteY6" fmla="*/ 49885 h 19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59">
                          <a:moveTo>
                            <a:pt x="34406" y="49885"/>
                          </a:moveTo>
                          <a:cubicBezTo>
                            <a:pt x="-4837" y="96685"/>
                            <a:pt x="-11505" y="155740"/>
                            <a:pt x="19547" y="181711"/>
                          </a:cubicBezTo>
                          <a:cubicBezTo>
                            <a:pt x="50598" y="207746"/>
                            <a:pt x="107558" y="190919"/>
                            <a:pt x="146801" y="144119"/>
                          </a:cubicBezTo>
                          <a:cubicBezTo>
                            <a:pt x="177281" y="107734"/>
                            <a:pt x="188139" y="63982"/>
                            <a:pt x="176900" y="34074"/>
                          </a:cubicBezTo>
                          <a:cubicBezTo>
                            <a:pt x="173661" y="25501"/>
                            <a:pt x="168645" y="18072"/>
                            <a:pt x="161723" y="12230"/>
                          </a:cubicBezTo>
                          <a:cubicBezTo>
                            <a:pt x="154802" y="6451"/>
                            <a:pt x="146610" y="2768"/>
                            <a:pt x="137593" y="1054"/>
                          </a:cubicBezTo>
                          <a:cubicBezTo>
                            <a:pt x="106097" y="-4725"/>
                            <a:pt x="64886" y="13500"/>
                            <a:pt x="34406" y="4988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0" name="Graphic 2">
                    <a:extLst>
                      <a:ext uri="{FF2B5EF4-FFF2-40B4-BE49-F238E27FC236}">
                        <a16:creationId xmlns:a16="http://schemas.microsoft.com/office/drawing/2014/main" id="{D0377962-383D-40B7-9190-E10B59FA94DE}"/>
                      </a:ext>
                    </a:extLst>
                  </p:cNvPr>
                  <p:cNvGrpSpPr/>
                  <p:nvPr/>
                </p:nvGrpSpPr>
                <p:grpSpPr>
                  <a:xfrm>
                    <a:off x="3593730" y="22851"/>
                    <a:ext cx="210712" cy="236574"/>
                    <a:chOff x="3593730" y="22851"/>
                    <a:chExt cx="210712" cy="236574"/>
                  </a:xfrm>
                  <a:solidFill>
                    <a:schemeClr val="accent1"/>
                  </a:solidFill>
                </p:grpSpPr>
                <p:sp>
                  <p:nvSpPr>
                    <p:cNvPr id="3425" name="Freeform: Shape 3424">
                      <a:extLst>
                        <a:ext uri="{FF2B5EF4-FFF2-40B4-BE49-F238E27FC236}">
                          <a16:creationId xmlns:a16="http://schemas.microsoft.com/office/drawing/2014/main" id="{0601082F-116C-4EFE-830F-25216A1EB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259" y="22851"/>
                      <a:ext cx="73183" cy="76716"/>
                    </a:xfrm>
                    <a:custGeom>
                      <a:avLst/>
                      <a:gdLst>
                        <a:gd name="connsiteX0" fmla="*/ 11684 w 73183"/>
                        <a:gd name="connsiteY0" fmla="*/ 26234 h 76716"/>
                        <a:gd name="connsiteX1" fmla="*/ 0 w 73183"/>
                        <a:gd name="connsiteY1" fmla="*/ 43696 h 76716"/>
                        <a:gd name="connsiteX2" fmla="*/ 24130 w 73183"/>
                        <a:gd name="connsiteY2" fmla="*/ 54872 h 76716"/>
                        <a:gd name="connsiteX3" fmla="*/ 39307 w 73183"/>
                        <a:gd name="connsiteY3" fmla="*/ 76716 h 76716"/>
                        <a:gd name="connsiteX4" fmla="*/ 54483 w 73183"/>
                        <a:gd name="connsiteY4" fmla="*/ 62175 h 76716"/>
                        <a:gd name="connsiteX5" fmla="*/ 66993 w 73183"/>
                        <a:gd name="connsiteY5" fmla="*/ 3818 h 76716"/>
                        <a:gd name="connsiteX6" fmla="*/ 11684 w 73183"/>
                        <a:gd name="connsiteY6" fmla="*/ 26234 h 7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16">
                          <a:moveTo>
                            <a:pt x="11684" y="26234"/>
                          </a:moveTo>
                          <a:cubicBezTo>
                            <a:pt x="6922" y="31949"/>
                            <a:pt x="2985" y="37854"/>
                            <a:pt x="0" y="43696"/>
                          </a:cubicBezTo>
                          <a:cubicBezTo>
                            <a:pt x="9017" y="45347"/>
                            <a:pt x="17209" y="49030"/>
                            <a:pt x="24130" y="54872"/>
                          </a:cubicBezTo>
                          <a:cubicBezTo>
                            <a:pt x="31052" y="60651"/>
                            <a:pt x="36068" y="68080"/>
                            <a:pt x="39307" y="76716"/>
                          </a:cubicBezTo>
                          <a:cubicBezTo>
                            <a:pt x="44577" y="72779"/>
                            <a:pt x="49721" y="67826"/>
                            <a:pt x="54483" y="62175"/>
                          </a:cubicBezTo>
                          <a:cubicBezTo>
                            <a:pt x="73216" y="39886"/>
                            <a:pt x="78804" y="13724"/>
                            <a:pt x="66993" y="3818"/>
                          </a:cubicBezTo>
                          <a:cubicBezTo>
                            <a:pt x="55182" y="-6088"/>
                            <a:pt x="30417" y="3945"/>
                            <a:pt x="11684" y="2623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6" name="Freeform: Shape 3425">
                      <a:extLst>
                        <a:ext uri="{FF2B5EF4-FFF2-40B4-BE49-F238E27FC236}">
                          <a16:creationId xmlns:a16="http://schemas.microsoft.com/office/drawing/2014/main" id="{B28AF122-AF70-43FE-8098-87FC2D6C2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3730" y="65476"/>
                      <a:ext cx="181228" cy="193949"/>
                    </a:xfrm>
                    <a:custGeom>
                      <a:avLst/>
                      <a:gdLst>
                        <a:gd name="connsiteX0" fmla="*/ 34406 w 181228"/>
                        <a:gd name="connsiteY0" fmla="*/ 49903 h 193949"/>
                        <a:gd name="connsiteX1" fmla="*/ 19547 w 181228"/>
                        <a:gd name="connsiteY1" fmla="*/ 181729 h 193949"/>
                        <a:gd name="connsiteX2" fmla="*/ 146801 w 181228"/>
                        <a:gd name="connsiteY2" fmla="*/ 144137 h 193949"/>
                        <a:gd name="connsiteX3" fmla="*/ 176900 w 181228"/>
                        <a:gd name="connsiteY3" fmla="*/ 34092 h 193949"/>
                        <a:gd name="connsiteX4" fmla="*/ 161723 w 181228"/>
                        <a:gd name="connsiteY4" fmla="*/ 12248 h 193949"/>
                        <a:gd name="connsiteX5" fmla="*/ 137593 w 181228"/>
                        <a:gd name="connsiteY5" fmla="*/ 1072 h 193949"/>
                        <a:gd name="connsiteX6" fmla="*/ 34406 w 181228"/>
                        <a:gd name="connsiteY6" fmla="*/ 49903 h 193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49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01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097" y="-4770"/>
                            <a:pt x="64885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1" name="Graphic 2">
                    <a:extLst>
                      <a:ext uri="{FF2B5EF4-FFF2-40B4-BE49-F238E27FC236}">
                        <a16:creationId xmlns:a16="http://schemas.microsoft.com/office/drawing/2014/main" id="{8CDA3E3E-D331-4F2E-84B2-C80A17D1FFDB}"/>
                      </a:ext>
                    </a:extLst>
                  </p:cNvPr>
                  <p:cNvGrpSpPr/>
                  <p:nvPr/>
                </p:nvGrpSpPr>
                <p:grpSpPr>
                  <a:xfrm>
                    <a:off x="4619299" y="483927"/>
                    <a:ext cx="146760" cy="287747"/>
                    <a:chOff x="4619299" y="483927"/>
                    <a:chExt cx="146760" cy="287747"/>
                  </a:xfrm>
                  <a:solidFill>
                    <a:schemeClr val="accent1"/>
                  </a:solidFill>
                </p:grpSpPr>
                <p:sp>
                  <p:nvSpPr>
                    <p:cNvPr id="3423" name="Freeform: Shape 3422">
                      <a:extLst>
                        <a:ext uri="{FF2B5EF4-FFF2-40B4-BE49-F238E27FC236}">
                          <a16:creationId xmlns:a16="http://schemas.microsoft.com/office/drawing/2014/main" id="{F8D9E492-9A68-48D3-8890-9A7E9431E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8274" y="483927"/>
                      <a:ext cx="55975" cy="74364"/>
                    </a:xfrm>
                    <a:custGeom>
                      <a:avLst/>
                      <a:gdLst>
                        <a:gd name="connsiteX0" fmla="*/ 55935 w 55975"/>
                        <a:gd name="connsiteY0" fmla="*/ 53537 h 74364"/>
                        <a:gd name="connsiteX1" fmla="*/ 53014 w 55975"/>
                        <a:gd name="connsiteY1" fmla="*/ 74365 h 74364"/>
                        <a:gd name="connsiteX2" fmla="*/ 27551 w 55975"/>
                        <a:gd name="connsiteY2" fmla="*/ 66681 h 74364"/>
                        <a:gd name="connsiteX3" fmla="*/ 1706 w 55975"/>
                        <a:gd name="connsiteY3" fmla="*/ 72904 h 74364"/>
                        <a:gd name="connsiteX4" fmla="*/ 55 w 55975"/>
                        <a:gd name="connsiteY4" fmla="*/ 51949 h 74364"/>
                        <a:gd name="connsiteX5" fmla="*/ 29519 w 55975"/>
                        <a:gd name="connsiteY5" fmla="*/ 6 h 74364"/>
                        <a:gd name="connsiteX6" fmla="*/ 55935 w 55975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5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4" name="Freeform: Shape 3423">
                      <a:extLst>
                        <a:ext uri="{FF2B5EF4-FFF2-40B4-BE49-F238E27FC236}">
                          <a16:creationId xmlns:a16="http://schemas.microsoft.com/office/drawing/2014/main" id="{4A7E0121-4E01-4DD1-8600-0BD73D1BF0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9299" y="550525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2" name="Graphic 2">
                    <a:extLst>
                      <a:ext uri="{FF2B5EF4-FFF2-40B4-BE49-F238E27FC236}">
                        <a16:creationId xmlns:a16="http://schemas.microsoft.com/office/drawing/2014/main" id="{4224E9EB-1D3A-4A9D-BEE0-6B9752E11100}"/>
                      </a:ext>
                    </a:extLst>
                  </p:cNvPr>
                  <p:cNvGrpSpPr/>
                  <p:nvPr/>
                </p:nvGrpSpPr>
                <p:grpSpPr>
                  <a:xfrm>
                    <a:off x="4371642" y="410722"/>
                    <a:ext cx="158072" cy="273330"/>
                    <a:chOff x="4371642" y="410722"/>
                    <a:chExt cx="158072" cy="273330"/>
                  </a:xfrm>
                  <a:solidFill>
                    <a:schemeClr val="accent1"/>
                  </a:solidFill>
                </p:grpSpPr>
                <p:sp>
                  <p:nvSpPr>
                    <p:cNvPr id="3421" name="Freeform: Shape 3420">
                      <a:extLst>
                        <a:ext uri="{FF2B5EF4-FFF2-40B4-BE49-F238E27FC236}">
                          <a16:creationId xmlns:a16="http://schemas.microsoft.com/office/drawing/2014/main" id="{DEEFF52B-C95F-4A57-BF25-B35D09F1E0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605" y="41072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9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4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9" y="1012"/>
                          </a:cubicBezTo>
                          <a:cubicBezTo>
                            <a:pt x="35687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2" name="Freeform: Shape 3421">
                      <a:extLst>
                        <a:ext uri="{FF2B5EF4-FFF2-40B4-BE49-F238E27FC236}">
                          <a16:creationId xmlns:a16="http://schemas.microsoft.com/office/drawing/2014/main" id="{15848D02-9808-4E57-BEB5-2EAA5273F5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642" y="470819"/>
                      <a:ext cx="158072" cy="213232"/>
                    </a:xfrm>
                    <a:custGeom>
                      <a:avLst/>
                      <a:gdLst>
                        <a:gd name="connsiteX0" fmla="*/ 10492 w 158072"/>
                        <a:gd name="connsiteY0" fmla="*/ 80551 h 213232"/>
                        <a:gd name="connsiteX1" fmla="*/ 39703 w 158072"/>
                        <a:gd name="connsiteY1" fmla="*/ 209964 h 213232"/>
                        <a:gd name="connsiteX2" fmla="*/ 147589 w 158072"/>
                        <a:gd name="connsiteY2" fmla="*/ 132684 h 213232"/>
                        <a:gd name="connsiteX3" fmla="*/ 139842 w 158072"/>
                        <a:gd name="connsiteY3" fmla="*/ 18892 h 213232"/>
                        <a:gd name="connsiteX4" fmla="*/ 118316 w 158072"/>
                        <a:gd name="connsiteY4" fmla="*/ 3271 h 213232"/>
                        <a:gd name="connsiteX5" fmla="*/ 91836 w 158072"/>
                        <a:gd name="connsiteY5" fmla="*/ 668 h 213232"/>
                        <a:gd name="connsiteX6" fmla="*/ 10492 w 158072"/>
                        <a:gd name="connsiteY6" fmla="*/ 80551 h 213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32">
                          <a:moveTo>
                            <a:pt x="10492" y="80551"/>
                          </a:moveTo>
                          <a:cubicBezTo>
                            <a:pt x="-11225" y="137637"/>
                            <a:pt x="1856" y="195613"/>
                            <a:pt x="39703" y="209964"/>
                          </a:cubicBezTo>
                          <a:cubicBezTo>
                            <a:pt x="77548" y="224378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6" y="3271"/>
                          </a:cubicBezTo>
                          <a:cubicBezTo>
                            <a:pt x="109870" y="33"/>
                            <a:pt x="100917" y="-729"/>
                            <a:pt x="91836" y="668"/>
                          </a:cubicBezTo>
                          <a:cubicBezTo>
                            <a:pt x="60340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3" name="Graphic 2">
                    <a:extLst>
                      <a:ext uri="{FF2B5EF4-FFF2-40B4-BE49-F238E27FC236}">
                        <a16:creationId xmlns:a16="http://schemas.microsoft.com/office/drawing/2014/main" id="{D03C675F-8138-4CFC-BC38-609ED5D90ADD}"/>
                      </a:ext>
                    </a:extLst>
                  </p:cNvPr>
                  <p:cNvGrpSpPr/>
                  <p:nvPr/>
                </p:nvGrpSpPr>
                <p:grpSpPr>
                  <a:xfrm>
                    <a:off x="4097729" y="312057"/>
                    <a:ext cx="210776" cy="236575"/>
                    <a:chOff x="4097729" y="312057"/>
                    <a:chExt cx="210776" cy="236575"/>
                  </a:xfrm>
                  <a:solidFill>
                    <a:schemeClr val="accent1"/>
                  </a:solidFill>
                </p:grpSpPr>
                <p:sp>
                  <p:nvSpPr>
                    <p:cNvPr id="3419" name="Freeform: Shape 3418">
                      <a:extLst>
                        <a:ext uri="{FF2B5EF4-FFF2-40B4-BE49-F238E27FC236}">
                          <a16:creationId xmlns:a16="http://schemas.microsoft.com/office/drawing/2014/main" id="{EF84D0C5-CFED-45F2-BC2D-F3CB72AA54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322" y="312057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3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2" y="31986"/>
                            <a:pt x="2985" y="37891"/>
                            <a:pt x="0" y="43733"/>
                          </a:cubicBezTo>
                          <a:cubicBezTo>
                            <a:pt x="9017" y="45384"/>
                            <a:pt x="17209" y="49067"/>
                            <a:pt x="24130" y="54909"/>
                          </a:cubicBezTo>
                          <a:cubicBezTo>
                            <a:pt x="31052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1" y="67863"/>
                            <a:pt x="54483" y="62212"/>
                          </a:cubicBezTo>
                          <a:cubicBezTo>
                            <a:pt x="73216" y="39923"/>
                            <a:pt x="78804" y="13761"/>
                            <a:pt x="66993" y="3855"/>
                          </a:cubicBezTo>
                          <a:cubicBezTo>
                            <a:pt x="55118" y="-6114"/>
                            <a:pt x="30353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0" name="Freeform: Shape 3419">
                      <a:extLst>
                        <a:ext uri="{FF2B5EF4-FFF2-40B4-BE49-F238E27FC236}">
                          <a16:creationId xmlns:a16="http://schemas.microsoft.com/office/drawing/2014/main" id="{6F39C1C2-5A29-4977-AD2F-55C7FD7102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729" y="354655"/>
                      <a:ext cx="181228" cy="193977"/>
                    </a:xfrm>
                    <a:custGeom>
                      <a:avLst/>
                      <a:gdLst>
                        <a:gd name="connsiteX0" fmla="*/ 34406 w 181228"/>
                        <a:gd name="connsiteY0" fmla="*/ 49903 h 193977"/>
                        <a:gd name="connsiteX1" fmla="*/ 19547 w 181228"/>
                        <a:gd name="connsiteY1" fmla="*/ 181729 h 193977"/>
                        <a:gd name="connsiteX2" fmla="*/ 146801 w 181228"/>
                        <a:gd name="connsiteY2" fmla="*/ 144137 h 193977"/>
                        <a:gd name="connsiteX3" fmla="*/ 176900 w 181228"/>
                        <a:gd name="connsiteY3" fmla="*/ 34092 h 193977"/>
                        <a:gd name="connsiteX4" fmla="*/ 161723 w 181228"/>
                        <a:gd name="connsiteY4" fmla="*/ 12248 h 193977"/>
                        <a:gd name="connsiteX5" fmla="*/ 137593 w 181228"/>
                        <a:gd name="connsiteY5" fmla="*/ 1072 h 193977"/>
                        <a:gd name="connsiteX6" fmla="*/ 34406 w 181228"/>
                        <a:gd name="connsiteY6" fmla="*/ 49903 h 193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77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64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161" y="-4770"/>
                            <a:pt x="64949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4" name="Graphic 2">
                    <a:extLst>
                      <a:ext uri="{FF2B5EF4-FFF2-40B4-BE49-F238E27FC236}">
                        <a16:creationId xmlns:a16="http://schemas.microsoft.com/office/drawing/2014/main" id="{8E46AAE0-E420-42B2-9F7D-5F7D1DA895E6}"/>
                      </a:ext>
                    </a:extLst>
                  </p:cNvPr>
                  <p:cNvGrpSpPr/>
                  <p:nvPr/>
                </p:nvGrpSpPr>
                <p:grpSpPr>
                  <a:xfrm>
                    <a:off x="3870316" y="145916"/>
                    <a:ext cx="146760" cy="287746"/>
                    <a:chOff x="3870316" y="145916"/>
                    <a:chExt cx="146760" cy="287746"/>
                  </a:xfrm>
                  <a:solidFill>
                    <a:schemeClr val="accent1"/>
                  </a:solidFill>
                </p:grpSpPr>
                <p:sp>
                  <p:nvSpPr>
                    <p:cNvPr id="3417" name="Freeform: Shape 3416">
                      <a:extLst>
                        <a:ext uri="{FF2B5EF4-FFF2-40B4-BE49-F238E27FC236}">
                          <a16:creationId xmlns:a16="http://schemas.microsoft.com/office/drawing/2014/main" id="{6DFF479E-F827-4C1D-921D-308FCD4229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291" y="145916"/>
                      <a:ext cx="55976" cy="74364"/>
                    </a:xfrm>
                    <a:custGeom>
                      <a:avLst/>
                      <a:gdLst>
                        <a:gd name="connsiteX0" fmla="*/ 55935 w 55976"/>
                        <a:gd name="connsiteY0" fmla="*/ 53537 h 74364"/>
                        <a:gd name="connsiteX1" fmla="*/ 53014 w 55976"/>
                        <a:gd name="connsiteY1" fmla="*/ 74365 h 74364"/>
                        <a:gd name="connsiteX2" fmla="*/ 27551 w 55976"/>
                        <a:gd name="connsiteY2" fmla="*/ 66681 h 74364"/>
                        <a:gd name="connsiteX3" fmla="*/ 1706 w 55976"/>
                        <a:gd name="connsiteY3" fmla="*/ 72904 h 74364"/>
                        <a:gd name="connsiteX4" fmla="*/ 55 w 55976"/>
                        <a:gd name="connsiteY4" fmla="*/ 51949 h 74364"/>
                        <a:gd name="connsiteX5" fmla="*/ 29519 w 55976"/>
                        <a:gd name="connsiteY5" fmla="*/ 6 h 74364"/>
                        <a:gd name="connsiteX6" fmla="*/ 55935 w 55976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6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8" name="Freeform: Shape 3417">
                      <a:extLst>
                        <a:ext uri="{FF2B5EF4-FFF2-40B4-BE49-F238E27FC236}">
                          <a16:creationId xmlns:a16="http://schemas.microsoft.com/office/drawing/2014/main" id="{836613AF-F04E-4714-AA9F-F92FF210B5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316" y="212514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5" name="Graphic 2">
                    <a:extLst>
                      <a:ext uri="{FF2B5EF4-FFF2-40B4-BE49-F238E27FC236}">
                        <a16:creationId xmlns:a16="http://schemas.microsoft.com/office/drawing/2014/main" id="{54F37386-2B04-49BE-90F2-EFA95A381E70}"/>
                      </a:ext>
                    </a:extLst>
                  </p:cNvPr>
                  <p:cNvGrpSpPr/>
                  <p:nvPr/>
                </p:nvGrpSpPr>
                <p:grpSpPr>
                  <a:xfrm>
                    <a:off x="8250768" y="295402"/>
                    <a:ext cx="209889" cy="237398"/>
                    <a:chOff x="8250768" y="295402"/>
                    <a:chExt cx="209889" cy="237398"/>
                  </a:xfrm>
                  <a:solidFill>
                    <a:schemeClr val="accent1"/>
                  </a:solidFill>
                </p:grpSpPr>
                <p:sp>
                  <p:nvSpPr>
                    <p:cNvPr id="3415" name="Freeform: Shape 3414">
                      <a:extLst>
                        <a:ext uri="{FF2B5EF4-FFF2-40B4-BE49-F238E27FC236}">
                          <a16:creationId xmlns:a16="http://schemas.microsoft.com/office/drawing/2014/main" id="{B1FC9F5E-AADA-47BE-94B1-A11807131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50768" y="295402"/>
                      <a:ext cx="73065" cy="76898"/>
                    </a:xfrm>
                    <a:custGeom>
                      <a:avLst/>
                      <a:gdLst>
                        <a:gd name="connsiteX0" fmla="*/ 18455 w 73065"/>
                        <a:gd name="connsiteY0" fmla="*/ 62230 h 76898"/>
                        <a:gd name="connsiteX1" fmla="*/ 33568 w 73065"/>
                        <a:gd name="connsiteY1" fmla="*/ 76898 h 76898"/>
                        <a:gd name="connsiteX2" fmla="*/ 48872 w 73065"/>
                        <a:gd name="connsiteY2" fmla="*/ 55181 h 76898"/>
                        <a:gd name="connsiteX3" fmla="*/ 73065 w 73065"/>
                        <a:gd name="connsiteY3" fmla="*/ 44132 h 76898"/>
                        <a:gd name="connsiteX4" fmla="*/ 61509 w 73065"/>
                        <a:gd name="connsiteY4" fmla="*/ 26543 h 76898"/>
                        <a:gd name="connsiteX5" fmla="*/ 6327 w 73065"/>
                        <a:gd name="connsiteY5" fmla="*/ 3746 h 76898"/>
                        <a:gd name="connsiteX6" fmla="*/ 18455 w 73065"/>
                        <a:gd name="connsiteY6" fmla="*/ 62230 h 76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98">
                          <a:moveTo>
                            <a:pt x="18455" y="62230"/>
                          </a:moveTo>
                          <a:cubicBezTo>
                            <a:pt x="23218" y="67945"/>
                            <a:pt x="28362" y="72898"/>
                            <a:pt x="33568" y="76898"/>
                          </a:cubicBezTo>
                          <a:cubicBezTo>
                            <a:pt x="36807" y="68326"/>
                            <a:pt x="41950" y="60960"/>
                            <a:pt x="48872" y="55181"/>
                          </a:cubicBezTo>
                          <a:cubicBezTo>
                            <a:pt x="55793" y="49403"/>
                            <a:pt x="64049" y="45783"/>
                            <a:pt x="73065" y="44132"/>
                          </a:cubicBezTo>
                          <a:cubicBezTo>
                            <a:pt x="70081" y="38227"/>
                            <a:pt x="66208" y="32321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652"/>
                            <a:pt x="-150" y="39814"/>
                            <a:pt x="18455" y="6223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6" name="Freeform: Shape 3415">
                      <a:extLst>
                        <a:ext uri="{FF2B5EF4-FFF2-40B4-BE49-F238E27FC236}">
                          <a16:creationId xmlns:a16="http://schemas.microsoft.com/office/drawing/2014/main" id="{5D4BFB8F-D1F8-426D-BE05-ED47AD767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79838" y="338450"/>
                      <a:ext cx="180819" cy="194349"/>
                    </a:xfrm>
                    <a:custGeom>
                      <a:avLst/>
                      <a:gdLst>
                        <a:gd name="connsiteX0" fmla="*/ 33963 w 180819"/>
                        <a:gd name="connsiteY0" fmla="*/ 144022 h 194349"/>
                        <a:gd name="connsiteX1" fmla="*/ 161026 w 180819"/>
                        <a:gd name="connsiteY1" fmla="*/ 182313 h 194349"/>
                        <a:gd name="connsiteX2" fmla="*/ 146866 w 180819"/>
                        <a:gd name="connsiteY2" fmla="*/ 50360 h 194349"/>
                        <a:gd name="connsiteX3" fmla="*/ 43995 w 180819"/>
                        <a:gd name="connsiteY3" fmla="*/ 1020 h 194349"/>
                        <a:gd name="connsiteX4" fmla="*/ 19802 w 180819"/>
                        <a:gd name="connsiteY4" fmla="*/ 12069 h 194349"/>
                        <a:gd name="connsiteX5" fmla="*/ 4499 w 180819"/>
                        <a:gd name="connsiteY5" fmla="*/ 33786 h 194349"/>
                        <a:gd name="connsiteX6" fmla="*/ 33963 w 180819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819" h="194349">
                          <a:moveTo>
                            <a:pt x="33963" y="144022"/>
                          </a:moveTo>
                          <a:cubicBezTo>
                            <a:pt x="72952" y="191012"/>
                            <a:pt x="129848" y="208157"/>
                            <a:pt x="161026" y="182313"/>
                          </a:cubicBezTo>
                          <a:cubicBezTo>
                            <a:pt x="192205" y="156468"/>
                            <a:pt x="185855" y="97413"/>
                            <a:pt x="146866" y="50360"/>
                          </a:cubicBezTo>
                          <a:cubicBezTo>
                            <a:pt x="116576" y="13847"/>
                            <a:pt x="75428" y="-4695"/>
                            <a:pt x="43995" y="1020"/>
                          </a:cubicBezTo>
                          <a:cubicBezTo>
                            <a:pt x="34979" y="2671"/>
                            <a:pt x="26787" y="6291"/>
                            <a:pt x="19802" y="12069"/>
                          </a:cubicBezTo>
                          <a:cubicBezTo>
                            <a:pt x="12880" y="17848"/>
                            <a:pt x="7737" y="25214"/>
                            <a:pt x="4499" y="33786"/>
                          </a:cubicBezTo>
                          <a:cubicBezTo>
                            <a:pt x="-6932" y="63695"/>
                            <a:pt x="3609" y="107510"/>
                            <a:pt x="33963" y="14402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6" name="Graphic 2">
                    <a:extLst>
                      <a:ext uri="{FF2B5EF4-FFF2-40B4-BE49-F238E27FC236}">
                        <a16:creationId xmlns:a16="http://schemas.microsoft.com/office/drawing/2014/main" id="{5A88D887-ECBD-4A18-B6CF-41C9DD6986F9}"/>
                      </a:ext>
                    </a:extLst>
                  </p:cNvPr>
                  <p:cNvGrpSpPr/>
                  <p:nvPr/>
                </p:nvGrpSpPr>
                <p:grpSpPr>
                  <a:xfrm>
                    <a:off x="7983613" y="417242"/>
                    <a:ext cx="157737" cy="273742"/>
                    <a:chOff x="7983613" y="417242"/>
                    <a:chExt cx="157737" cy="273742"/>
                  </a:xfrm>
                  <a:solidFill>
                    <a:schemeClr val="accent1"/>
                  </a:solidFill>
                </p:grpSpPr>
                <p:sp>
                  <p:nvSpPr>
                    <p:cNvPr id="3413" name="Freeform: Shape 3412">
                      <a:extLst>
                        <a:ext uri="{FF2B5EF4-FFF2-40B4-BE49-F238E27FC236}">
                          <a16:creationId xmlns:a16="http://schemas.microsoft.com/office/drawing/2014/main" id="{322D3C05-741F-4C16-AD90-CD6C13577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6840" y="417242"/>
                      <a:ext cx="63372" cy="78946"/>
                    </a:xfrm>
                    <a:custGeom>
                      <a:avLst/>
                      <a:gdLst>
                        <a:gd name="connsiteX0" fmla="*/ 5841 w 63372"/>
                        <a:gd name="connsiteY0" fmla="*/ 60150 h 78946"/>
                        <a:gd name="connsiteX1" fmla="*/ 15303 w 63372"/>
                        <a:gd name="connsiteY1" fmla="*/ 78946 h 78946"/>
                        <a:gd name="connsiteX2" fmla="*/ 36892 w 63372"/>
                        <a:gd name="connsiteY2" fmla="*/ 63452 h 78946"/>
                        <a:gd name="connsiteX3" fmla="*/ 63372 w 63372"/>
                        <a:gd name="connsiteY3" fmla="*/ 60975 h 78946"/>
                        <a:gd name="connsiteX4" fmla="*/ 58166 w 63372"/>
                        <a:gd name="connsiteY4" fmla="*/ 40592 h 78946"/>
                        <a:gd name="connsiteX5" fmla="*/ 13525 w 63372"/>
                        <a:gd name="connsiteY5" fmla="*/ 968 h 78946"/>
                        <a:gd name="connsiteX6" fmla="*/ 5841 w 63372"/>
                        <a:gd name="connsiteY6" fmla="*/ 60150 h 78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372" h="78946">
                          <a:moveTo>
                            <a:pt x="5841" y="60150"/>
                          </a:moveTo>
                          <a:cubicBezTo>
                            <a:pt x="8445" y="67135"/>
                            <a:pt x="11683" y="73421"/>
                            <a:pt x="15303" y="78946"/>
                          </a:cubicBezTo>
                          <a:cubicBezTo>
                            <a:pt x="21208" y="71961"/>
                            <a:pt x="28447" y="66627"/>
                            <a:pt x="36892" y="63452"/>
                          </a:cubicBezTo>
                          <a:cubicBezTo>
                            <a:pt x="45338" y="60277"/>
                            <a:pt x="54291" y="59578"/>
                            <a:pt x="63372" y="60975"/>
                          </a:cubicBezTo>
                          <a:cubicBezTo>
                            <a:pt x="62483" y="54435"/>
                            <a:pt x="60769" y="47577"/>
                            <a:pt x="58166" y="40592"/>
                          </a:cubicBezTo>
                          <a:cubicBezTo>
                            <a:pt x="47941" y="13287"/>
                            <a:pt x="28003" y="-4429"/>
                            <a:pt x="13525" y="968"/>
                          </a:cubicBezTo>
                          <a:cubicBezTo>
                            <a:pt x="-890" y="6366"/>
                            <a:pt x="-4319" y="32845"/>
                            <a:pt x="5841" y="601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4" name="Freeform: Shape 3413">
                      <a:extLst>
                        <a:ext uri="{FF2B5EF4-FFF2-40B4-BE49-F238E27FC236}">
                          <a16:creationId xmlns:a16="http://schemas.microsoft.com/office/drawing/2014/main" id="{EB677782-A874-4FF2-94D9-CBE01368F5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613" y="477470"/>
                      <a:ext cx="157737" cy="213515"/>
                    </a:xfrm>
                    <a:custGeom>
                      <a:avLst/>
                      <a:gdLst>
                        <a:gd name="connsiteX0" fmla="*/ 10147 w 157737"/>
                        <a:gd name="connsiteY0" fmla="*/ 132448 h 213515"/>
                        <a:gd name="connsiteX1" fmla="*/ 117590 w 157737"/>
                        <a:gd name="connsiteY1" fmla="*/ 210362 h 213515"/>
                        <a:gd name="connsiteX2" fmla="*/ 147562 w 157737"/>
                        <a:gd name="connsiteY2" fmla="*/ 81076 h 213515"/>
                        <a:gd name="connsiteX3" fmla="*/ 66599 w 157737"/>
                        <a:gd name="connsiteY3" fmla="*/ 685 h 213515"/>
                        <a:gd name="connsiteX4" fmla="*/ 40119 w 157737"/>
                        <a:gd name="connsiteY4" fmla="*/ 3161 h 213515"/>
                        <a:gd name="connsiteX5" fmla="*/ 18530 w 157737"/>
                        <a:gd name="connsiteY5" fmla="*/ 18655 h 213515"/>
                        <a:gd name="connsiteX6" fmla="*/ 10147 w 157737"/>
                        <a:gd name="connsiteY6" fmla="*/ 132448 h 213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737" h="213515">
                          <a:moveTo>
                            <a:pt x="10147" y="132448"/>
                          </a:moveTo>
                          <a:cubicBezTo>
                            <a:pt x="31547" y="189661"/>
                            <a:pt x="79617" y="224523"/>
                            <a:pt x="117590" y="210362"/>
                          </a:cubicBezTo>
                          <a:cubicBezTo>
                            <a:pt x="155499" y="196201"/>
                            <a:pt x="168961" y="138289"/>
                            <a:pt x="147562" y="81076"/>
                          </a:cubicBezTo>
                          <a:cubicBezTo>
                            <a:pt x="130925" y="36626"/>
                            <a:pt x="98158" y="5638"/>
                            <a:pt x="66599" y="685"/>
                          </a:cubicBezTo>
                          <a:cubicBezTo>
                            <a:pt x="57518" y="-712"/>
                            <a:pt x="48565" y="-14"/>
                            <a:pt x="40119" y="3161"/>
                          </a:cubicBezTo>
                          <a:cubicBezTo>
                            <a:pt x="31674" y="6336"/>
                            <a:pt x="24435" y="11670"/>
                            <a:pt x="18530" y="18655"/>
                          </a:cubicBezTo>
                          <a:cubicBezTo>
                            <a:pt x="-2045" y="43103"/>
                            <a:pt x="-6426" y="87998"/>
                            <a:pt x="10147" y="132448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7" name="Graphic 2">
                    <a:extLst>
                      <a:ext uri="{FF2B5EF4-FFF2-40B4-BE49-F238E27FC236}">
                        <a16:creationId xmlns:a16="http://schemas.microsoft.com/office/drawing/2014/main" id="{D688A755-99EA-46C7-A60D-5DCB3961516F}"/>
                      </a:ext>
                    </a:extLst>
                  </p:cNvPr>
                  <p:cNvGrpSpPr/>
                  <p:nvPr/>
                </p:nvGrpSpPr>
                <p:grpSpPr>
                  <a:xfrm>
                    <a:off x="8537534" y="158369"/>
                    <a:ext cx="209825" cy="237334"/>
                    <a:chOff x="8537534" y="158369"/>
                    <a:chExt cx="209825" cy="237334"/>
                  </a:xfrm>
                  <a:solidFill>
                    <a:schemeClr val="accent1"/>
                  </a:solidFill>
                </p:grpSpPr>
                <p:sp>
                  <p:nvSpPr>
                    <p:cNvPr id="3411" name="Freeform: Shape 3410">
                      <a:extLst>
                        <a:ext uri="{FF2B5EF4-FFF2-40B4-BE49-F238E27FC236}">
                          <a16:creationId xmlns:a16="http://schemas.microsoft.com/office/drawing/2014/main" id="{0A8403E2-611F-4E2D-AA62-783908FE5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7534" y="158369"/>
                      <a:ext cx="73065" cy="76834"/>
                    </a:xfrm>
                    <a:custGeom>
                      <a:avLst/>
                      <a:gdLst>
                        <a:gd name="connsiteX0" fmla="*/ 18456 w 73065"/>
                        <a:gd name="connsiteY0" fmla="*/ 62166 h 76834"/>
                        <a:gd name="connsiteX1" fmla="*/ 33569 w 73065"/>
                        <a:gd name="connsiteY1" fmla="*/ 76835 h 76834"/>
                        <a:gd name="connsiteX2" fmla="*/ 48872 w 73065"/>
                        <a:gd name="connsiteY2" fmla="*/ 55118 h 76834"/>
                        <a:gd name="connsiteX3" fmla="*/ 73065 w 73065"/>
                        <a:gd name="connsiteY3" fmla="*/ 44069 h 76834"/>
                        <a:gd name="connsiteX4" fmla="*/ 61509 w 73065"/>
                        <a:gd name="connsiteY4" fmla="*/ 26543 h 76834"/>
                        <a:gd name="connsiteX5" fmla="*/ 6327 w 73065"/>
                        <a:gd name="connsiteY5" fmla="*/ 3746 h 76834"/>
                        <a:gd name="connsiteX6" fmla="*/ 18456 w 73065"/>
                        <a:gd name="connsiteY6" fmla="*/ 62166 h 76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34">
                          <a:moveTo>
                            <a:pt x="18456" y="62166"/>
                          </a:moveTo>
                          <a:cubicBezTo>
                            <a:pt x="23218" y="67881"/>
                            <a:pt x="28361" y="72834"/>
                            <a:pt x="33569" y="76835"/>
                          </a:cubicBezTo>
                          <a:cubicBezTo>
                            <a:pt x="36807" y="68262"/>
                            <a:pt x="41950" y="60896"/>
                            <a:pt x="48872" y="55118"/>
                          </a:cubicBezTo>
                          <a:cubicBezTo>
                            <a:pt x="55794" y="49339"/>
                            <a:pt x="64048" y="45720"/>
                            <a:pt x="73065" y="44069"/>
                          </a:cubicBezTo>
                          <a:cubicBezTo>
                            <a:pt x="70081" y="38163"/>
                            <a:pt x="66208" y="32258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589"/>
                            <a:pt x="-150" y="39751"/>
                            <a:pt x="18456" y="621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2" name="Freeform: Shape 3411">
                      <a:extLst>
                        <a:ext uri="{FF2B5EF4-FFF2-40B4-BE49-F238E27FC236}">
                          <a16:creationId xmlns:a16="http://schemas.microsoft.com/office/drawing/2014/main" id="{B493C77A-03B0-4FC6-92BC-9A2A7B365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6578" y="201354"/>
                      <a:ext cx="180781" cy="194349"/>
                    </a:xfrm>
                    <a:custGeom>
                      <a:avLst/>
                      <a:gdLst>
                        <a:gd name="connsiteX0" fmla="*/ 33926 w 180781"/>
                        <a:gd name="connsiteY0" fmla="*/ 144022 h 194349"/>
                        <a:gd name="connsiteX1" fmla="*/ 160989 w 180781"/>
                        <a:gd name="connsiteY1" fmla="*/ 182313 h 194349"/>
                        <a:gd name="connsiteX2" fmla="*/ 146828 w 180781"/>
                        <a:gd name="connsiteY2" fmla="*/ 50360 h 194349"/>
                        <a:gd name="connsiteX3" fmla="*/ 43958 w 180781"/>
                        <a:gd name="connsiteY3" fmla="*/ 1020 h 194349"/>
                        <a:gd name="connsiteX4" fmla="*/ 19765 w 180781"/>
                        <a:gd name="connsiteY4" fmla="*/ 12069 h 194349"/>
                        <a:gd name="connsiteX5" fmla="*/ 4462 w 180781"/>
                        <a:gd name="connsiteY5" fmla="*/ 33786 h 194349"/>
                        <a:gd name="connsiteX6" fmla="*/ 33926 w 180781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781" h="194349">
                          <a:moveTo>
                            <a:pt x="33926" y="144022"/>
                          </a:moveTo>
                          <a:cubicBezTo>
                            <a:pt x="72915" y="191012"/>
                            <a:pt x="129811" y="208157"/>
                            <a:pt x="160989" y="182313"/>
                          </a:cubicBezTo>
                          <a:cubicBezTo>
                            <a:pt x="192167" y="156468"/>
                            <a:pt x="185817" y="97413"/>
                            <a:pt x="146828" y="50360"/>
                          </a:cubicBezTo>
                          <a:cubicBezTo>
                            <a:pt x="116539" y="13847"/>
                            <a:pt x="75391" y="-4695"/>
                            <a:pt x="43958" y="1020"/>
                          </a:cubicBezTo>
                          <a:cubicBezTo>
                            <a:pt x="34941" y="2671"/>
                            <a:pt x="26750" y="6291"/>
                            <a:pt x="19765" y="12069"/>
                          </a:cubicBezTo>
                          <a:cubicBezTo>
                            <a:pt x="12843" y="17848"/>
                            <a:pt x="7700" y="25214"/>
                            <a:pt x="4462" y="33786"/>
                          </a:cubicBezTo>
                          <a:cubicBezTo>
                            <a:pt x="-6905" y="63695"/>
                            <a:pt x="3636" y="107510"/>
                            <a:pt x="33926" y="14402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408" name="Graphic 2">
                    <a:extLst>
                      <a:ext uri="{FF2B5EF4-FFF2-40B4-BE49-F238E27FC236}">
                        <a16:creationId xmlns:a16="http://schemas.microsoft.com/office/drawing/2014/main" id="{460D9957-0956-462B-AA6E-37363E747BCE}"/>
                      </a:ext>
                    </a:extLst>
                  </p:cNvPr>
                  <p:cNvGrpSpPr/>
                  <p:nvPr/>
                </p:nvGrpSpPr>
                <p:grpSpPr>
                  <a:xfrm>
                    <a:off x="7692707" y="508317"/>
                    <a:ext cx="146685" cy="287972"/>
                    <a:chOff x="7692707" y="508317"/>
                    <a:chExt cx="146685" cy="287972"/>
                  </a:xfrm>
                  <a:solidFill>
                    <a:schemeClr val="accent1"/>
                  </a:solidFill>
                </p:grpSpPr>
                <p:sp>
                  <p:nvSpPr>
                    <p:cNvPr id="3409" name="Freeform: Shape 3408">
                      <a:extLst>
                        <a:ext uri="{FF2B5EF4-FFF2-40B4-BE49-F238E27FC236}">
                          <a16:creationId xmlns:a16="http://schemas.microsoft.com/office/drawing/2014/main" id="{E485FF82-BBF3-4BFD-8E3E-82826C3775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8046" y="508317"/>
                      <a:ext cx="55880" cy="73659"/>
                    </a:xfrm>
                    <a:custGeom>
                      <a:avLst/>
                      <a:gdLst>
                        <a:gd name="connsiteX0" fmla="*/ 0 w 55880"/>
                        <a:gd name="connsiteY0" fmla="*/ 52768 h 73659"/>
                        <a:gd name="connsiteX1" fmla="*/ 2286 w 55880"/>
                        <a:gd name="connsiteY1" fmla="*/ 73660 h 73659"/>
                        <a:gd name="connsiteX2" fmla="*/ 27940 w 55880"/>
                        <a:gd name="connsiteY2" fmla="*/ 66675 h 73659"/>
                        <a:gd name="connsiteX3" fmla="*/ 53594 w 55880"/>
                        <a:gd name="connsiteY3" fmla="*/ 73660 h 73659"/>
                        <a:gd name="connsiteX4" fmla="*/ 55880 w 55880"/>
                        <a:gd name="connsiteY4" fmla="*/ 52768 h 73659"/>
                        <a:gd name="connsiteX5" fmla="*/ 27940 w 55880"/>
                        <a:gd name="connsiteY5" fmla="*/ 0 h 73659"/>
                        <a:gd name="connsiteX6" fmla="*/ 0 w 55880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80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40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5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1" y="0"/>
                            <a:pt x="27940" y="0"/>
                          </a:cubicBezTo>
                          <a:cubicBezTo>
                            <a:pt x="12510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0" name="Freeform: Shape 3409">
                      <a:extLst>
                        <a:ext uri="{FF2B5EF4-FFF2-40B4-BE49-F238E27FC236}">
                          <a16:creationId xmlns:a16="http://schemas.microsoft.com/office/drawing/2014/main" id="{6A29D0AD-9967-4B95-9B07-B7883FACF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2707" y="575055"/>
                      <a:ext cx="146685" cy="221234"/>
                    </a:xfrm>
                    <a:custGeom>
                      <a:avLst/>
                      <a:gdLst>
                        <a:gd name="connsiteX0" fmla="*/ 0 w 146685"/>
                        <a:gd name="connsiteY0" fmla="*/ 110617 h 221234"/>
                        <a:gd name="connsiteX1" fmla="*/ 73343 w 146685"/>
                        <a:gd name="connsiteY1" fmla="*/ 221234 h 221234"/>
                        <a:gd name="connsiteX2" fmla="*/ 146686 w 146685"/>
                        <a:gd name="connsiteY2" fmla="*/ 110617 h 221234"/>
                        <a:gd name="connsiteX3" fmla="*/ 98997 w 146685"/>
                        <a:gd name="connsiteY3" fmla="*/ 6985 h 221234"/>
                        <a:gd name="connsiteX4" fmla="*/ 73343 w 146685"/>
                        <a:gd name="connsiteY4" fmla="*/ 0 h 221234"/>
                        <a:gd name="connsiteX5" fmla="*/ 47689 w 146685"/>
                        <a:gd name="connsiteY5" fmla="*/ 6985 h 221234"/>
                        <a:gd name="connsiteX6" fmla="*/ 0 w 146685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5" h="221234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3" y="221234"/>
                          </a:cubicBezTo>
                          <a:cubicBezTo>
                            <a:pt x="113856" y="221234"/>
                            <a:pt x="146686" y="171704"/>
                            <a:pt x="146686" y="110617"/>
                          </a:cubicBezTo>
                          <a:cubicBezTo>
                            <a:pt x="146686" y="63119"/>
                            <a:pt x="126874" y="22669"/>
                            <a:pt x="98997" y="6985"/>
                          </a:cubicBezTo>
                          <a:cubicBezTo>
                            <a:pt x="90996" y="2476"/>
                            <a:pt x="82360" y="0"/>
                            <a:pt x="73343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06"/>
                            <a:pt x="0" y="63119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347" name="Graphic 2">
                <a:extLst>
                  <a:ext uri="{FF2B5EF4-FFF2-40B4-BE49-F238E27FC236}">
                    <a16:creationId xmlns:a16="http://schemas.microsoft.com/office/drawing/2014/main" id="{B275208D-29D4-4CD3-ABEF-797E0FDD2B86}"/>
                  </a:ext>
                </a:extLst>
              </p:cNvPr>
              <p:cNvGrpSpPr/>
              <p:nvPr/>
            </p:nvGrpSpPr>
            <p:grpSpPr>
              <a:xfrm>
                <a:off x="2095" y="14097"/>
                <a:ext cx="3446569" cy="857641"/>
                <a:chOff x="2095" y="14097"/>
                <a:chExt cx="3446569" cy="857641"/>
              </a:xfrm>
              <a:solidFill>
                <a:schemeClr val="accent1"/>
              </a:solidFill>
            </p:grpSpPr>
            <p:sp>
              <p:nvSpPr>
                <p:cNvPr id="3348" name="Freeform: Shape 3347">
                  <a:extLst>
                    <a:ext uri="{FF2B5EF4-FFF2-40B4-BE49-F238E27FC236}">
                      <a16:creationId xmlns:a16="http://schemas.microsoft.com/office/drawing/2014/main" id="{33230DE2-8D1E-4230-B96B-2756569007C9}"/>
                    </a:ext>
                  </a:extLst>
                </p:cNvPr>
                <p:cNvSpPr/>
                <p:nvPr/>
              </p:nvSpPr>
              <p:spPr>
                <a:xfrm>
                  <a:off x="2095" y="14097"/>
                  <a:ext cx="3323589" cy="577170"/>
                </a:xfrm>
                <a:custGeom>
                  <a:avLst/>
                  <a:gdLst>
                    <a:gd name="connsiteX0" fmla="*/ 0 w 3323589"/>
                    <a:gd name="connsiteY0" fmla="*/ 539941 h 577170"/>
                    <a:gd name="connsiteX1" fmla="*/ 0 w 3323589"/>
                    <a:gd name="connsiteY1" fmla="*/ 556387 h 577170"/>
                    <a:gd name="connsiteX2" fmla="*/ 32449 w 3323589"/>
                    <a:gd name="connsiteY2" fmla="*/ 558610 h 577170"/>
                    <a:gd name="connsiteX3" fmla="*/ 326835 w 3323589"/>
                    <a:gd name="connsiteY3" fmla="*/ 572770 h 577170"/>
                    <a:gd name="connsiteX4" fmla="*/ 326835 w 3323589"/>
                    <a:gd name="connsiteY4" fmla="*/ 572770 h 577170"/>
                    <a:gd name="connsiteX5" fmla="*/ 353251 w 3323589"/>
                    <a:gd name="connsiteY5" fmla="*/ 573532 h 577170"/>
                    <a:gd name="connsiteX6" fmla="*/ 353251 w 3323589"/>
                    <a:gd name="connsiteY6" fmla="*/ 573532 h 577170"/>
                    <a:gd name="connsiteX7" fmla="*/ 570611 w 3323589"/>
                    <a:gd name="connsiteY7" fmla="*/ 577088 h 577170"/>
                    <a:gd name="connsiteX8" fmla="*/ 598488 w 3323589"/>
                    <a:gd name="connsiteY8" fmla="*/ 577152 h 577170"/>
                    <a:gd name="connsiteX9" fmla="*/ 785305 w 3323589"/>
                    <a:gd name="connsiteY9" fmla="*/ 575564 h 577170"/>
                    <a:gd name="connsiteX10" fmla="*/ 814261 w 3323589"/>
                    <a:gd name="connsiteY10" fmla="*/ 574993 h 577170"/>
                    <a:gd name="connsiteX11" fmla="*/ 814261 w 3323589"/>
                    <a:gd name="connsiteY11" fmla="*/ 574993 h 577170"/>
                    <a:gd name="connsiteX12" fmla="*/ 1171893 w 3323589"/>
                    <a:gd name="connsiteY12" fmla="*/ 560324 h 577170"/>
                    <a:gd name="connsiteX13" fmla="*/ 1200658 w 3323589"/>
                    <a:gd name="connsiteY13" fmla="*/ 558546 h 577170"/>
                    <a:gd name="connsiteX14" fmla="*/ 1200658 w 3323589"/>
                    <a:gd name="connsiteY14" fmla="*/ 558546 h 577170"/>
                    <a:gd name="connsiteX15" fmla="*/ 1371029 w 3323589"/>
                    <a:gd name="connsiteY15" fmla="*/ 546100 h 577170"/>
                    <a:gd name="connsiteX16" fmla="*/ 1434656 w 3323589"/>
                    <a:gd name="connsiteY16" fmla="*/ 540385 h 577170"/>
                    <a:gd name="connsiteX17" fmla="*/ 1475423 w 3323589"/>
                    <a:gd name="connsiteY17" fmla="*/ 536258 h 577170"/>
                    <a:gd name="connsiteX18" fmla="*/ 1475486 w 3323589"/>
                    <a:gd name="connsiteY18" fmla="*/ 536258 h 577170"/>
                    <a:gd name="connsiteX19" fmla="*/ 1717739 w 3323589"/>
                    <a:gd name="connsiteY19" fmla="*/ 504063 h 577170"/>
                    <a:gd name="connsiteX20" fmla="*/ 1772349 w 3323589"/>
                    <a:gd name="connsiteY20" fmla="*/ 495046 h 577170"/>
                    <a:gd name="connsiteX21" fmla="*/ 1946529 w 3323589"/>
                    <a:gd name="connsiteY21" fmla="*/ 462280 h 577170"/>
                    <a:gd name="connsiteX22" fmla="*/ 1995361 w 3323589"/>
                    <a:gd name="connsiteY22" fmla="*/ 451993 h 577170"/>
                    <a:gd name="connsiteX23" fmla="*/ 2235899 w 3323589"/>
                    <a:gd name="connsiteY23" fmla="*/ 394589 h 577170"/>
                    <a:gd name="connsiteX24" fmla="*/ 2312988 w 3323589"/>
                    <a:gd name="connsiteY24" fmla="*/ 373825 h 577170"/>
                    <a:gd name="connsiteX25" fmla="*/ 2312988 w 3323589"/>
                    <a:gd name="connsiteY25" fmla="*/ 373825 h 577170"/>
                    <a:gd name="connsiteX26" fmla="*/ 2350389 w 3323589"/>
                    <a:gd name="connsiteY26" fmla="*/ 363347 h 577170"/>
                    <a:gd name="connsiteX27" fmla="*/ 2545461 w 3323589"/>
                    <a:gd name="connsiteY27" fmla="*/ 304546 h 577170"/>
                    <a:gd name="connsiteX28" fmla="*/ 2582037 w 3323589"/>
                    <a:gd name="connsiteY28" fmla="*/ 292735 h 577170"/>
                    <a:gd name="connsiteX29" fmla="*/ 2783523 w 3323589"/>
                    <a:gd name="connsiteY29" fmla="*/ 223393 h 577170"/>
                    <a:gd name="connsiteX30" fmla="*/ 2821305 w 3323589"/>
                    <a:gd name="connsiteY30" fmla="*/ 209550 h 577170"/>
                    <a:gd name="connsiteX31" fmla="*/ 2954401 w 3323589"/>
                    <a:gd name="connsiteY31" fmla="*/ 158687 h 577170"/>
                    <a:gd name="connsiteX32" fmla="*/ 3126931 w 3323589"/>
                    <a:gd name="connsiteY32" fmla="*/ 87884 h 577170"/>
                    <a:gd name="connsiteX33" fmla="*/ 3167825 w 3323589"/>
                    <a:gd name="connsiteY33" fmla="*/ 70231 h 577170"/>
                    <a:gd name="connsiteX34" fmla="*/ 3285998 w 3323589"/>
                    <a:gd name="connsiteY34" fmla="*/ 17463 h 577170"/>
                    <a:gd name="connsiteX35" fmla="*/ 3303969 w 3323589"/>
                    <a:gd name="connsiteY35" fmla="*/ 9144 h 577170"/>
                    <a:gd name="connsiteX36" fmla="*/ 3303969 w 3323589"/>
                    <a:gd name="connsiteY36" fmla="*/ 9144 h 577170"/>
                    <a:gd name="connsiteX37" fmla="*/ 3323590 w 3323589"/>
                    <a:gd name="connsiteY37" fmla="*/ 0 h 577170"/>
                    <a:gd name="connsiteX38" fmla="*/ 3284601 w 3323589"/>
                    <a:gd name="connsiteY38" fmla="*/ 0 h 577170"/>
                    <a:gd name="connsiteX39" fmla="*/ 3151569 w 3323589"/>
                    <a:gd name="connsiteY39" fmla="*/ 59309 h 577170"/>
                    <a:gd name="connsiteX40" fmla="*/ 3151569 w 3323589"/>
                    <a:gd name="connsiteY40" fmla="*/ 59309 h 577170"/>
                    <a:gd name="connsiteX41" fmla="*/ 3137218 w 3323589"/>
                    <a:gd name="connsiteY41" fmla="*/ 65532 h 577170"/>
                    <a:gd name="connsiteX42" fmla="*/ 3137218 w 3323589"/>
                    <a:gd name="connsiteY42" fmla="*/ 65532 h 577170"/>
                    <a:gd name="connsiteX43" fmla="*/ 2948115 w 3323589"/>
                    <a:gd name="connsiteY43" fmla="*/ 143447 h 577170"/>
                    <a:gd name="connsiteX44" fmla="*/ 2231454 w 3323589"/>
                    <a:gd name="connsiteY44" fmla="*/ 378651 h 577170"/>
                    <a:gd name="connsiteX45" fmla="*/ 1971421 w 3323589"/>
                    <a:gd name="connsiteY45" fmla="*/ 440119 h 577170"/>
                    <a:gd name="connsiteX46" fmla="*/ 1971421 w 3323589"/>
                    <a:gd name="connsiteY46" fmla="*/ 440119 h 577170"/>
                    <a:gd name="connsiteX47" fmla="*/ 1950974 w 3323589"/>
                    <a:gd name="connsiteY47" fmla="*/ 444437 h 577170"/>
                    <a:gd name="connsiteX48" fmla="*/ 1767650 w 3323589"/>
                    <a:gd name="connsiteY48" fmla="*/ 479044 h 577170"/>
                    <a:gd name="connsiteX49" fmla="*/ 1718755 w 3323589"/>
                    <a:gd name="connsiteY49" fmla="*/ 487109 h 577170"/>
                    <a:gd name="connsiteX50" fmla="*/ 1457643 w 3323589"/>
                    <a:gd name="connsiteY50" fmla="*/ 521462 h 577170"/>
                    <a:gd name="connsiteX51" fmla="*/ 1457643 w 3323589"/>
                    <a:gd name="connsiteY51" fmla="*/ 521462 h 577170"/>
                    <a:gd name="connsiteX52" fmla="*/ 1450086 w 3323589"/>
                    <a:gd name="connsiteY52" fmla="*/ 522224 h 577170"/>
                    <a:gd name="connsiteX53" fmla="*/ 1450023 w 3323589"/>
                    <a:gd name="connsiteY53" fmla="*/ 522224 h 577170"/>
                    <a:gd name="connsiteX54" fmla="*/ 1369632 w 3323589"/>
                    <a:gd name="connsiteY54" fmla="*/ 529590 h 577170"/>
                    <a:gd name="connsiteX55" fmla="*/ 0 w 3323589"/>
                    <a:gd name="connsiteY55" fmla="*/ 539941 h 577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323589" h="577170">
                      <a:moveTo>
                        <a:pt x="0" y="539941"/>
                      </a:moveTo>
                      <a:lnTo>
                        <a:pt x="0" y="556387"/>
                      </a:lnTo>
                      <a:cubicBezTo>
                        <a:pt x="10668" y="557149"/>
                        <a:pt x="21463" y="557848"/>
                        <a:pt x="32449" y="558610"/>
                      </a:cubicBezTo>
                      <a:cubicBezTo>
                        <a:pt x="121095" y="564388"/>
                        <a:pt x="219583" y="569405"/>
                        <a:pt x="326835" y="572770"/>
                      </a:cubicBezTo>
                      <a:lnTo>
                        <a:pt x="326835" y="572770"/>
                      </a:lnTo>
                      <a:cubicBezTo>
                        <a:pt x="335598" y="573024"/>
                        <a:pt x="344361" y="573342"/>
                        <a:pt x="353251" y="573532"/>
                      </a:cubicBezTo>
                      <a:lnTo>
                        <a:pt x="353251" y="573532"/>
                      </a:lnTo>
                      <a:cubicBezTo>
                        <a:pt x="422338" y="575501"/>
                        <a:pt x="494919" y="576771"/>
                        <a:pt x="570611" y="577088"/>
                      </a:cubicBezTo>
                      <a:cubicBezTo>
                        <a:pt x="579819" y="577088"/>
                        <a:pt x="589153" y="577152"/>
                        <a:pt x="598488" y="577152"/>
                      </a:cubicBezTo>
                      <a:cubicBezTo>
                        <a:pt x="658876" y="577279"/>
                        <a:pt x="721170" y="576771"/>
                        <a:pt x="785305" y="575564"/>
                      </a:cubicBezTo>
                      <a:cubicBezTo>
                        <a:pt x="794957" y="575374"/>
                        <a:pt x="804609" y="575183"/>
                        <a:pt x="814261" y="574993"/>
                      </a:cubicBezTo>
                      <a:cubicBezTo>
                        <a:pt x="814261" y="574993"/>
                        <a:pt x="814261" y="574993"/>
                        <a:pt x="814261" y="574993"/>
                      </a:cubicBezTo>
                      <a:cubicBezTo>
                        <a:pt x="928243" y="572516"/>
                        <a:pt x="1047687" y="567817"/>
                        <a:pt x="1171893" y="560324"/>
                      </a:cubicBezTo>
                      <a:cubicBezTo>
                        <a:pt x="1181418" y="559753"/>
                        <a:pt x="1191006" y="559181"/>
                        <a:pt x="1200658" y="558546"/>
                      </a:cubicBezTo>
                      <a:lnTo>
                        <a:pt x="1200658" y="558546"/>
                      </a:lnTo>
                      <a:cubicBezTo>
                        <a:pt x="1256538" y="554990"/>
                        <a:pt x="1313307" y="550863"/>
                        <a:pt x="1371029" y="546100"/>
                      </a:cubicBezTo>
                      <a:cubicBezTo>
                        <a:pt x="1392174" y="544386"/>
                        <a:pt x="1413383" y="542417"/>
                        <a:pt x="1434656" y="540385"/>
                      </a:cubicBezTo>
                      <a:cubicBezTo>
                        <a:pt x="1448245" y="539052"/>
                        <a:pt x="1461834" y="537718"/>
                        <a:pt x="1475423" y="536258"/>
                      </a:cubicBezTo>
                      <a:lnTo>
                        <a:pt x="1475486" y="536258"/>
                      </a:lnTo>
                      <a:cubicBezTo>
                        <a:pt x="1555242" y="527812"/>
                        <a:pt x="1636078" y="517017"/>
                        <a:pt x="1717739" y="504063"/>
                      </a:cubicBezTo>
                      <a:cubicBezTo>
                        <a:pt x="1735900" y="501142"/>
                        <a:pt x="1754124" y="498158"/>
                        <a:pt x="1772349" y="495046"/>
                      </a:cubicBezTo>
                      <a:cubicBezTo>
                        <a:pt x="1830006" y="485203"/>
                        <a:pt x="1888109" y="474282"/>
                        <a:pt x="1946529" y="462280"/>
                      </a:cubicBezTo>
                      <a:cubicBezTo>
                        <a:pt x="1962785" y="458978"/>
                        <a:pt x="1979041" y="455549"/>
                        <a:pt x="1995361" y="451993"/>
                      </a:cubicBezTo>
                      <a:cubicBezTo>
                        <a:pt x="2074990" y="434848"/>
                        <a:pt x="2155254" y="415671"/>
                        <a:pt x="2235899" y="394589"/>
                      </a:cubicBezTo>
                      <a:cubicBezTo>
                        <a:pt x="2261553" y="387858"/>
                        <a:pt x="2287207" y="380937"/>
                        <a:pt x="2312988" y="373825"/>
                      </a:cubicBezTo>
                      <a:lnTo>
                        <a:pt x="2312988" y="373825"/>
                      </a:lnTo>
                      <a:cubicBezTo>
                        <a:pt x="2325434" y="370396"/>
                        <a:pt x="2337943" y="366903"/>
                        <a:pt x="2350389" y="363347"/>
                      </a:cubicBezTo>
                      <a:cubicBezTo>
                        <a:pt x="2415223" y="344996"/>
                        <a:pt x="2480310" y="325374"/>
                        <a:pt x="2545461" y="304546"/>
                      </a:cubicBezTo>
                      <a:cubicBezTo>
                        <a:pt x="2557653" y="300673"/>
                        <a:pt x="2569845" y="296736"/>
                        <a:pt x="2582037" y="292735"/>
                      </a:cubicBezTo>
                      <a:cubicBezTo>
                        <a:pt x="2649157" y="270891"/>
                        <a:pt x="2716340" y="247777"/>
                        <a:pt x="2783523" y="223393"/>
                      </a:cubicBezTo>
                      <a:cubicBezTo>
                        <a:pt x="2796096" y="218821"/>
                        <a:pt x="2808732" y="214186"/>
                        <a:pt x="2821305" y="209550"/>
                      </a:cubicBezTo>
                      <a:cubicBezTo>
                        <a:pt x="2865755" y="193104"/>
                        <a:pt x="2910078" y="176149"/>
                        <a:pt x="2954401" y="158687"/>
                      </a:cubicBezTo>
                      <a:cubicBezTo>
                        <a:pt x="3015234" y="134684"/>
                        <a:pt x="3072892" y="110935"/>
                        <a:pt x="3126931" y="87884"/>
                      </a:cubicBezTo>
                      <a:cubicBezTo>
                        <a:pt x="3140837" y="81979"/>
                        <a:pt x="3154426" y="76073"/>
                        <a:pt x="3167825" y="70231"/>
                      </a:cubicBezTo>
                      <a:cubicBezTo>
                        <a:pt x="3209671" y="52007"/>
                        <a:pt x="3249168" y="34417"/>
                        <a:pt x="3285998" y="17463"/>
                      </a:cubicBezTo>
                      <a:cubicBezTo>
                        <a:pt x="3292094" y="14669"/>
                        <a:pt x="3298063" y="11938"/>
                        <a:pt x="3303969" y="9144"/>
                      </a:cubicBezTo>
                      <a:cubicBezTo>
                        <a:pt x="3303969" y="9144"/>
                        <a:pt x="3303969" y="9144"/>
                        <a:pt x="3303969" y="9144"/>
                      </a:cubicBezTo>
                      <a:cubicBezTo>
                        <a:pt x="3310636" y="6096"/>
                        <a:pt x="3317113" y="3048"/>
                        <a:pt x="3323590" y="0"/>
                      </a:cubicBezTo>
                      <a:lnTo>
                        <a:pt x="3284601" y="0"/>
                      </a:lnTo>
                      <a:cubicBezTo>
                        <a:pt x="3243453" y="18923"/>
                        <a:pt x="3199003" y="38799"/>
                        <a:pt x="3151569" y="59309"/>
                      </a:cubicBezTo>
                      <a:cubicBezTo>
                        <a:pt x="3151569" y="59309"/>
                        <a:pt x="3151569" y="59309"/>
                        <a:pt x="3151569" y="59309"/>
                      </a:cubicBezTo>
                      <a:cubicBezTo>
                        <a:pt x="3146806" y="61405"/>
                        <a:pt x="3142044" y="63437"/>
                        <a:pt x="3137218" y="65532"/>
                      </a:cubicBezTo>
                      <a:cubicBezTo>
                        <a:pt x="3137218" y="65532"/>
                        <a:pt x="3137218" y="65532"/>
                        <a:pt x="3137218" y="65532"/>
                      </a:cubicBezTo>
                      <a:cubicBezTo>
                        <a:pt x="3078480" y="90805"/>
                        <a:pt x="3015234" y="116967"/>
                        <a:pt x="2948115" y="143447"/>
                      </a:cubicBezTo>
                      <a:cubicBezTo>
                        <a:pt x="2716911" y="234506"/>
                        <a:pt x="2475611" y="314706"/>
                        <a:pt x="2231454" y="378651"/>
                      </a:cubicBezTo>
                      <a:cubicBezTo>
                        <a:pt x="2144205" y="401510"/>
                        <a:pt x="2057464" y="422021"/>
                        <a:pt x="1971421" y="440119"/>
                      </a:cubicBezTo>
                      <a:lnTo>
                        <a:pt x="1971421" y="440119"/>
                      </a:lnTo>
                      <a:cubicBezTo>
                        <a:pt x="1964563" y="441642"/>
                        <a:pt x="1957769" y="443040"/>
                        <a:pt x="1950974" y="444437"/>
                      </a:cubicBezTo>
                      <a:cubicBezTo>
                        <a:pt x="1889506" y="457200"/>
                        <a:pt x="1828356" y="468694"/>
                        <a:pt x="1767650" y="479044"/>
                      </a:cubicBezTo>
                      <a:cubicBezTo>
                        <a:pt x="1751330" y="481838"/>
                        <a:pt x="1735011" y="484505"/>
                        <a:pt x="1718755" y="487109"/>
                      </a:cubicBezTo>
                      <a:cubicBezTo>
                        <a:pt x="1630617" y="501206"/>
                        <a:pt x="1543495" y="512699"/>
                        <a:pt x="1457643" y="521462"/>
                      </a:cubicBezTo>
                      <a:cubicBezTo>
                        <a:pt x="1457643" y="521462"/>
                        <a:pt x="1457643" y="521462"/>
                        <a:pt x="1457643" y="521462"/>
                      </a:cubicBezTo>
                      <a:cubicBezTo>
                        <a:pt x="1455166" y="521716"/>
                        <a:pt x="1452626" y="522034"/>
                        <a:pt x="1450086" y="522224"/>
                      </a:cubicBezTo>
                      <a:cubicBezTo>
                        <a:pt x="1450086" y="522224"/>
                        <a:pt x="1450086" y="522224"/>
                        <a:pt x="1450023" y="522224"/>
                      </a:cubicBezTo>
                      <a:cubicBezTo>
                        <a:pt x="1423099" y="524955"/>
                        <a:pt x="1396302" y="527431"/>
                        <a:pt x="1369632" y="529590"/>
                      </a:cubicBezTo>
                      <a:cubicBezTo>
                        <a:pt x="809816" y="575818"/>
                        <a:pt x="330835" y="562991"/>
                        <a:pt x="0" y="539941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49" name="Graphic 2">
                  <a:extLst>
                    <a:ext uri="{FF2B5EF4-FFF2-40B4-BE49-F238E27FC236}">
                      <a16:creationId xmlns:a16="http://schemas.microsoft.com/office/drawing/2014/main" id="{5769160B-7562-4DC7-BF64-3D6831CF6A45}"/>
                    </a:ext>
                  </a:extLst>
                </p:cNvPr>
                <p:cNvGrpSpPr/>
                <p:nvPr/>
              </p:nvGrpSpPr>
              <p:grpSpPr>
                <a:xfrm>
                  <a:off x="2095" y="22861"/>
                  <a:ext cx="3446569" cy="848877"/>
                  <a:chOff x="2095" y="22861"/>
                  <a:chExt cx="3446569" cy="848877"/>
                </a:xfrm>
                <a:solidFill>
                  <a:schemeClr val="accent1"/>
                </a:solidFill>
              </p:grpSpPr>
              <p:grpSp>
                <p:nvGrpSpPr>
                  <p:cNvPr id="3350" name="Graphic 2">
                    <a:extLst>
                      <a:ext uri="{FF2B5EF4-FFF2-40B4-BE49-F238E27FC236}">
                        <a16:creationId xmlns:a16="http://schemas.microsoft.com/office/drawing/2014/main" id="{8F95C33B-317F-4E5F-B5CC-B54BEF14CC1D}"/>
                      </a:ext>
                    </a:extLst>
                  </p:cNvPr>
                  <p:cNvGrpSpPr/>
                  <p:nvPr/>
                </p:nvGrpSpPr>
                <p:grpSpPr>
                  <a:xfrm>
                    <a:off x="3284186" y="22861"/>
                    <a:ext cx="164478" cy="268896"/>
                    <a:chOff x="3284186" y="22861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3387" name="Freeform: Shape 3386">
                      <a:extLst>
                        <a:ext uri="{FF2B5EF4-FFF2-40B4-BE49-F238E27FC236}">
                          <a16:creationId xmlns:a16="http://schemas.microsoft.com/office/drawing/2014/main" id="{E8033F6E-7FEA-4704-B604-CC30AB69DF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186" y="22861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2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2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8" name="Freeform: Shape 3387">
                      <a:extLst>
                        <a:ext uri="{FF2B5EF4-FFF2-40B4-BE49-F238E27FC236}">
                          <a16:creationId xmlns:a16="http://schemas.microsoft.com/office/drawing/2014/main" id="{6B810656-4B93-408B-9419-E53F0680BD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313" y="81007"/>
                      <a:ext cx="161351" cy="210750"/>
                    </a:xfrm>
                    <a:custGeom>
                      <a:avLst/>
                      <a:gdLst>
                        <a:gd name="connsiteX0" fmla="*/ 13670 w 161351"/>
                        <a:gd name="connsiteY0" fmla="*/ 135083 h 210750"/>
                        <a:gd name="connsiteX1" fmla="*/ 125557 w 161351"/>
                        <a:gd name="connsiteY1" fmla="*/ 206457 h 210750"/>
                        <a:gd name="connsiteX2" fmla="*/ 147719 w 161351"/>
                        <a:gd name="connsiteY2" fmla="*/ 75647 h 210750"/>
                        <a:gd name="connsiteX3" fmla="*/ 62120 w 161351"/>
                        <a:gd name="connsiteY3" fmla="*/ 272 h 210750"/>
                        <a:gd name="connsiteX4" fmla="*/ 35832 w 161351"/>
                        <a:gd name="connsiteY4" fmla="*/ 4336 h 210750"/>
                        <a:gd name="connsiteX5" fmla="*/ 15194 w 161351"/>
                        <a:gd name="connsiteY5" fmla="*/ 21100 h 210750"/>
                        <a:gd name="connsiteX6" fmla="*/ 13670 w 161351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51" h="210750">
                          <a:moveTo>
                            <a:pt x="13670" y="135083"/>
                          </a:moveTo>
                          <a:cubicBezTo>
                            <a:pt x="38435" y="190899"/>
                            <a:pt x="88537" y="222840"/>
                            <a:pt x="125557" y="206457"/>
                          </a:cubicBezTo>
                          <a:cubicBezTo>
                            <a:pt x="162577" y="190010"/>
                            <a:pt x="172483" y="131463"/>
                            <a:pt x="147719" y="75647"/>
                          </a:cubicBezTo>
                          <a:cubicBezTo>
                            <a:pt x="128478" y="32276"/>
                            <a:pt x="93934" y="3320"/>
                            <a:pt x="62120" y="272"/>
                          </a:cubicBezTo>
                          <a:cubicBezTo>
                            <a:pt x="52977" y="-617"/>
                            <a:pt x="44087" y="653"/>
                            <a:pt x="35832" y="4336"/>
                          </a:cubicBezTo>
                          <a:cubicBezTo>
                            <a:pt x="27577" y="8019"/>
                            <a:pt x="20655" y="13734"/>
                            <a:pt x="15194" y="21100"/>
                          </a:cubicBezTo>
                          <a:cubicBezTo>
                            <a:pt x="-3919" y="46627"/>
                            <a:pt x="-5634" y="91712"/>
                            <a:pt x="13670" y="135083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1" name="Graphic 2">
                    <a:extLst>
                      <a:ext uri="{FF2B5EF4-FFF2-40B4-BE49-F238E27FC236}">
                        <a16:creationId xmlns:a16="http://schemas.microsoft.com/office/drawing/2014/main" id="{95AA76E0-A551-45D1-A5A8-2DEE5A7D4584}"/>
                      </a:ext>
                    </a:extLst>
                  </p:cNvPr>
                  <p:cNvGrpSpPr/>
                  <p:nvPr/>
                </p:nvGrpSpPr>
                <p:grpSpPr>
                  <a:xfrm>
                    <a:off x="3092249" y="73476"/>
                    <a:ext cx="147279" cy="287120"/>
                    <a:chOff x="3092249" y="73476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3385" name="Freeform: Shape 3384">
                      <a:extLst>
                        <a:ext uri="{FF2B5EF4-FFF2-40B4-BE49-F238E27FC236}">
                          <a16:creationId xmlns:a16="http://schemas.microsoft.com/office/drawing/2014/main" id="{E53253D4-85F1-4376-A607-5FB2DC0B8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348" y="73476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4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4" y="75558"/>
                          </a:cubicBezTo>
                          <a:cubicBezTo>
                            <a:pt x="11901" y="70414"/>
                            <a:pt x="20347" y="67239"/>
                            <a:pt x="29300" y="66477"/>
                          </a:cubicBezTo>
                          <a:cubicBezTo>
                            <a:pt x="38317" y="65715"/>
                            <a:pt x="47144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6" name="Freeform: Shape 3385">
                      <a:extLst>
                        <a:ext uri="{FF2B5EF4-FFF2-40B4-BE49-F238E27FC236}">
                          <a16:creationId xmlns:a16="http://schemas.microsoft.com/office/drawing/2014/main" id="{C95E3E96-A8F8-4D40-8098-AFF019200F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2249" y="139864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2" name="Graphic 2">
                    <a:extLst>
                      <a:ext uri="{FF2B5EF4-FFF2-40B4-BE49-F238E27FC236}">
                        <a16:creationId xmlns:a16="http://schemas.microsoft.com/office/drawing/2014/main" id="{615ABD5E-8008-4208-BD40-35835763225D}"/>
                      </a:ext>
                    </a:extLst>
                  </p:cNvPr>
                  <p:cNvGrpSpPr/>
                  <p:nvPr/>
                </p:nvGrpSpPr>
                <p:grpSpPr>
                  <a:xfrm>
                    <a:off x="1684771" y="469145"/>
                    <a:ext cx="147279" cy="287120"/>
                    <a:chOff x="1684771" y="469145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3383" name="Freeform: Shape 3382">
                      <a:extLst>
                        <a:ext uri="{FF2B5EF4-FFF2-40B4-BE49-F238E27FC236}">
                          <a16:creationId xmlns:a16="http://schemas.microsoft.com/office/drawing/2014/main" id="{BBB56FC8-619D-4DF6-A6A2-636BBA877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9870" y="469145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5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5" y="75558"/>
                          </a:cubicBezTo>
                          <a:cubicBezTo>
                            <a:pt x="11901" y="70414"/>
                            <a:pt x="20346" y="67239"/>
                            <a:pt x="29300" y="66477"/>
                          </a:cubicBezTo>
                          <a:cubicBezTo>
                            <a:pt x="38317" y="65715"/>
                            <a:pt x="47143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4" name="Freeform: Shape 3383">
                      <a:extLst>
                        <a:ext uri="{FF2B5EF4-FFF2-40B4-BE49-F238E27FC236}">
                          <a16:creationId xmlns:a16="http://schemas.microsoft.com/office/drawing/2014/main" id="{EDDAF00E-A525-45BF-A18A-4AEE6C45CB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771" y="535533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3" name="Graphic 2">
                    <a:extLst>
                      <a:ext uri="{FF2B5EF4-FFF2-40B4-BE49-F238E27FC236}">
                        <a16:creationId xmlns:a16="http://schemas.microsoft.com/office/drawing/2014/main" id="{CADDC1B4-004D-41F7-945D-1238004E7DDF}"/>
                      </a:ext>
                    </a:extLst>
                  </p:cNvPr>
                  <p:cNvGrpSpPr/>
                  <p:nvPr/>
                </p:nvGrpSpPr>
                <p:grpSpPr>
                  <a:xfrm>
                    <a:off x="2785747" y="218215"/>
                    <a:ext cx="219067" cy="229031"/>
                    <a:chOff x="2785747" y="218215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3381" name="Freeform: Shape 3380">
                      <a:extLst>
                        <a:ext uri="{FF2B5EF4-FFF2-40B4-BE49-F238E27FC236}">
                          <a16:creationId xmlns:a16="http://schemas.microsoft.com/office/drawing/2014/main" id="{F9D995F5-5800-4C9B-9EE3-C1812E2F4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5747" y="218215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5 w 74419"/>
                        <a:gd name="connsiteY2" fmla="*/ 53184 h 75789"/>
                        <a:gd name="connsiteX3" fmla="*/ 36954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8" y="35086"/>
                            <a:pt x="74420" y="40738"/>
                          </a:cubicBezTo>
                          <a:cubicBezTo>
                            <a:pt x="65529" y="42897"/>
                            <a:pt x="57529" y="47024"/>
                            <a:pt x="50925" y="53184"/>
                          </a:cubicBezTo>
                          <a:cubicBezTo>
                            <a:pt x="44321" y="59343"/>
                            <a:pt x="39685" y="67027"/>
                            <a:pt x="36954" y="75790"/>
                          </a:cubicBezTo>
                          <a:cubicBezTo>
                            <a:pt x="31494" y="72107"/>
                            <a:pt x="26096" y="67535"/>
                            <a:pt x="21016" y="62074"/>
                          </a:cubicBezTo>
                          <a:cubicBezTo>
                            <a:pt x="1141" y="40801"/>
                            <a:pt x="-5908" y="15020"/>
                            <a:pt x="5395" y="4479"/>
                          </a:cubicBezTo>
                          <a:cubicBezTo>
                            <a:pt x="16635" y="-6062"/>
                            <a:pt x="41907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2" name="Freeform: Shape 3381">
                      <a:extLst>
                        <a:ext uri="{FF2B5EF4-FFF2-40B4-BE49-F238E27FC236}">
                          <a16:creationId xmlns:a16="http://schemas.microsoft.com/office/drawing/2014/main" id="{8E98C0C1-3BEF-4841-8F31-E0474B9AFF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19572" y="257114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646" y="-5718"/>
                            <a:pt x="113810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4" name="Graphic 2">
                    <a:extLst>
                      <a:ext uri="{FF2B5EF4-FFF2-40B4-BE49-F238E27FC236}">
                        <a16:creationId xmlns:a16="http://schemas.microsoft.com/office/drawing/2014/main" id="{A5B62454-4156-447D-A805-A2AF97604532}"/>
                      </a:ext>
                    </a:extLst>
                  </p:cNvPr>
                  <p:cNvGrpSpPr/>
                  <p:nvPr/>
                </p:nvGrpSpPr>
                <p:grpSpPr>
                  <a:xfrm>
                    <a:off x="2547142" y="298578"/>
                    <a:ext cx="164478" cy="268896"/>
                    <a:chOff x="2547142" y="298578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3379" name="Freeform: Shape 3378">
                      <a:extLst>
                        <a:ext uri="{FF2B5EF4-FFF2-40B4-BE49-F238E27FC236}">
                          <a16:creationId xmlns:a16="http://schemas.microsoft.com/office/drawing/2014/main" id="{32879ABA-4F20-4ED7-9FA8-7114430E3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7142" y="298578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1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1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0" name="Freeform: Shape 3379">
                      <a:extLst>
                        <a:ext uri="{FF2B5EF4-FFF2-40B4-BE49-F238E27FC236}">
                          <a16:creationId xmlns:a16="http://schemas.microsoft.com/office/drawing/2014/main" id="{B1B7E9B2-9972-4D5E-A150-6E2690F0E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0316" y="356724"/>
                      <a:ext cx="161304" cy="210750"/>
                    </a:xfrm>
                    <a:custGeom>
                      <a:avLst/>
                      <a:gdLst>
                        <a:gd name="connsiteX0" fmla="*/ 13623 w 161304"/>
                        <a:gd name="connsiteY0" fmla="*/ 135083 h 210750"/>
                        <a:gd name="connsiteX1" fmla="*/ 125510 w 161304"/>
                        <a:gd name="connsiteY1" fmla="*/ 206457 h 210750"/>
                        <a:gd name="connsiteX2" fmla="*/ 147671 w 161304"/>
                        <a:gd name="connsiteY2" fmla="*/ 75647 h 210750"/>
                        <a:gd name="connsiteX3" fmla="*/ 62073 w 161304"/>
                        <a:gd name="connsiteY3" fmla="*/ 272 h 210750"/>
                        <a:gd name="connsiteX4" fmla="*/ 35784 w 161304"/>
                        <a:gd name="connsiteY4" fmla="*/ 4336 h 210750"/>
                        <a:gd name="connsiteX5" fmla="*/ 15147 w 161304"/>
                        <a:gd name="connsiteY5" fmla="*/ 21100 h 210750"/>
                        <a:gd name="connsiteX6" fmla="*/ 13623 w 161304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04" h="210750">
                          <a:moveTo>
                            <a:pt x="13623" y="135083"/>
                          </a:moveTo>
                          <a:cubicBezTo>
                            <a:pt x="38388" y="190899"/>
                            <a:pt x="88489" y="222840"/>
                            <a:pt x="125510" y="206457"/>
                          </a:cubicBezTo>
                          <a:cubicBezTo>
                            <a:pt x="162530" y="190010"/>
                            <a:pt x="172436" y="131463"/>
                            <a:pt x="147671" y="75647"/>
                          </a:cubicBezTo>
                          <a:cubicBezTo>
                            <a:pt x="128431" y="32276"/>
                            <a:pt x="93887" y="3320"/>
                            <a:pt x="62073" y="272"/>
                          </a:cubicBezTo>
                          <a:cubicBezTo>
                            <a:pt x="52929" y="-617"/>
                            <a:pt x="44039" y="653"/>
                            <a:pt x="35784" y="4336"/>
                          </a:cubicBezTo>
                          <a:cubicBezTo>
                            <a:pt x="27529" y="8019"/>
                            <a:pt x="20608" y="13734"/>
                            <a:pt x="15147" y="21100"/>
                          </a:cubicBezTo>
                          <a:cubicBezTo>
                            <a:pt x="-3903" y="46627"/>
                            <a:pt x="-5618" y="91649"/>
                            <a:pt x="13623" y="135083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5" name="Graphic 2">
                    <a:extLst>
                      <a:ext uri="{FF2B5EF4-FFF2-40B4-BE49-F238E27FC236}">
                        <a16:creationId xmlns:a16="http://schemas.microsoft.com/office/drawing/2014/main" id="{950A5B6D-7D7E-4E0B-9D7F-BC69D539F540}"/>
                      </a:ext>
                    </a:extLst>
                  </p:cNvPr>
                  <p:cNvGrpSpPr/>
                  <p:nvPr/>
                </p:nvGrpSpPr>
                <p:grpSpPr>
                  <a:xfrm>
                    <a:off x="2275766" y="367862"/>
                    <a:ext cx="147279" cy="287120"/>
                    <a:chOff x="2275766" y="367862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3377" name="Freeform: Shape 3376">
                      <a:extLst>
                        <a:ext uri="{FF2B5EF4-FFF2-40B4-BE49-F238E27FC236}">
                          <a16:creationId xmlns:a16="http://schemas.microsoft.com/office/drawing/2014/main" id="{40EE4F92-023F-40CD-93E4-A96135036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927" y="367862"/>
                      <a:ext cx="56356" cy="75557"/>
                    </a:xfrm>
                    <a:custGeom>
                      <a:avLst/>
                      <a:gdLst>
                        <a:gd name="connsiteX0" fmla="*/ 346 w 56356"/>
                        <a:gd name="connsiteY0" fmla="*/ 54920 h 75557"/>
                        <a:gd name="connsiteX1" fmla="*/ 4346 w 56356"/>
                        <a:gd name="connsiteY1" fmla="*/ 75558 h 75557"/>
                        <a:gd name="connsiteX2" fmla="*/ 29302 w 56356"/>
                        <a:gd name="connsiteY2" fmla="*/ 66477 h 75557"/>
                        <a:gd name="connsiteX3" fmla="*/ 55464 w 56356"/>
                        <a:gd name="connsiteY3" fmla="*/ 71303 h 75557"/>
                        <a:gd name="connsiteX4" fmla="*/ 56035 w 56356"/>
                        <a:gd name="connsiteY4" fmla="*/ 50285 h 75557"/>
                        <a:gd name="connsiteX5" fmla="*/ 23840 w 56356"/>
                        <a:gd name="connsiteY5" fmla="*/ 56 h 75557"/>
                        <a:gd name="connsiteX6" fmla="*/ 346 w 56356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6" h="75557">
                          <a:moveTo>
                            <a:pt x="346" y="54920"/>
                          </a:moveTo>
                          <a:cubicBezTo>
                            <a:pt x="980" y="62350"/>
                            <a:pt x="2377" y="69335"/>
                            <a:pt x="4346" y="75558"/>
                          </a:cubicBezTo>
                          <a:cubicBezTo>
                            <a:pt x="11902" y="70414"/>
                            <a:pt x="20348" y="67239"/>
                            <a:pt x="29302" y="66477"/>
                          </a:cubicBezTo>
                          <a:cubicBezTo>
                            <a:pt x="38318" y="65715"/>
                            <a:pt x="47145" y="67430"/>
                            <a:pt x="55464" y="71303"/>
                          </a:cubicBezTo>
                          <a:cubicBezTo>
                            <a:pt x="56416" y="64763"/>
                            <a:pt x="56606" y="57651"/>
                            <a:pt x="56035" y="50285"/>
                          </a:cubicBezTo>
                          <a:cubicBezTo>
                            <a:pt x="53622" y="21265"/>
                            <a:pt x="39208" y="-1277"/>
                            <a:pt x="23840" y="56"/>
                          </a:cubicBezTo>
                          <a:cubicBezTo>
                            <a:pt x="8410" y="1326"/>
                            <a:pt x="-2067" y="25901"/>
                            <a:pt x="346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8" name="Freeform: Shape 3377">
                      <a:extLst>
                        <a:ext uri="{FF2B5EF4-FFF2-40B4-BE49-F238E27FC236}">
                          <a16:creationId xmlns:a16="http://schemas.microsoft.com/office/drawing/2014/main" id="{ACC19657-1455-4E95-A593-75266C05D5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766" y="434250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077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6" name="Graphic 2">
                    <a:extLst>
                      <a:ext uri="{FF2B5EF4-FFF2-40B4-BE49-F238E27FC236}">
                        <a16:creationId xmlns:a16="http://schemas.microsoft.com/office/drawing/2014/main" id="{7178AC87-92E0-4867-8CB0-58F87F290967}"/>
                      </a:ext>
                    </a:extLst>
                  </p:cNvPr>
                  <p:cNvGrpSpPr/>
                  <p:nvPr/>
                </p:nvGrpSpPr>
                <p:grpSpPr>
                  <a:xfrm>
                    <a:off x="1948500" y="453546"/>
                    <a:ext cx="219067" cy="229031"/>
                    <a:chOff x="1948500" y="453546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3375" name="Freeform: Shape 3374">
                      <a:extLst>
                        <a:ext uri="{FF2B5EF4-FFF2-40B4-BE49-F238E27FC236}">
                          <a16:creationId xmlns:a16="http://schemas.microsoft.com/office/drawing/2014/main" id="{77BAE5AF-83DB-462E-B438-3643F8A80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8500" y="453546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4 w 74419"/>
                        <a:gd name="connsiteY2" fmla="*/ 53184 h 75789"/>
                        <a:gd name="connsiteX3" fmla="*/ 36955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7" y="35086"/>
                            <a:pt x="74420" y="40738"/>
                          </a:cubicBezTo>
                          <a:cubicBezTo>
                            <a:pt x="65530" y="42897"/>
                            <a:pt x="57528" y="47024"/>
                            <a:pt x="50924" y="53184"/>
                          </a:cubicBezTo>
                          <a:cubicBezTo>
                            <a:pt x="44320" y="59343"/>
                            <a:pt x="39685" y="67027"/>
                            <a:pt x="36955" y="75790"/>
                          </a:cubicBezTo>
                          <a:cubicBezTo>
                            <a:pt x="31493" y="72107"/>
                            <a:pt x="26096" y="67535"/>
                            <a:pt x="21016" y="62074"/>
                          </a:cubicBezTo>
                          <a:cubicBezTo>
                            <a:pt x="1140" y="40801"/>
                            <a:pt x="-5908" y="15020"/>
                            <a:pt x="5395" y="4479"/>
                          </a:cubicBezTo>
                          <a:cubicBezTo>
                            <a:pt x="16634" y="-6062"/>
                            <a:pt x="41908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6" name="Freeform: Shape 3375">
                      <a:extLst>
                        <a:ext uri="{FF2B5EF4-FFF2-40B4-BE49-F238E27FC236}">
                          <a16:creationId xmlns:a16="http://schemas.microsoft.com/office/drawing/2014/main" id="{342E968E-9EE2-417D-A1EE-214D1A6D2B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2324" y="492445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583" y="-5718"/>
                            <a:pt x="113747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7" name="Graphic 2">
                    <a:extLst>
                      <a:ext uri="{FF2B5EF4-FFF2-40B4-BE49-F238E27FC236}">
                        <a16:creationId xmlns:a16="http://schemas.microsoft.com/office/drawing/2014/main" id="{290B85E5-379C-4046-B593-F4D29B0115E3}"/>
                      </a:ext>
                    </a:extLst>
                  </p:cNvPr>
                  <p:cNvGrpSpPr/>
                  <p:nvPr/>
                </p:nvGrpSpPr>
                <p:grpSpPr>
                  <a:xfrm>
                    <a:off x="1392936" y="535537"/>
                    <a:ext cx="146932" cy="287497"/>
                    <a:chOff x="1392936" y="535537"/>
                    <a:chExt cx="146932" cy="287497"/>
                  </a:xfrm>
                  <a:solidFill>
                    <a:schemeClr val="accent1"/>
                  </a:solidFill>
                </p:grpSpPr>
                <p:sp>
                  <p:nvSpPr>
                    <p:cNvPr id="3373" name="Freeform: Shape 3372">
                      <a:extLst>
                        <a:ext uri="{FF2B5EF4-FFF2-40B4-BE49-F238E27FC236}">
                          <a16:creationId xmlns:a16="http://schemas.microsoft.com/office/drawing/2014/main" id="{0760B696-CA4B-4A6A-81AD-678A11148B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47" y="535537"/>
                      <a:ext cx="56046" cy="74951"/>
                    </a:xfrm>
                    <a:custGeom>
                      <a:avLst/>
                      <a:gdLst>
                        <a:gd name="connsiteX0" fmla="*/ 150 w 56046"/>
                        <a:gd name="connsiteY0" fmla="*/ 54187 h 74951"/>
                        <a:gd name="connsiteX1" fmla="*/ 3579 w 56046"/>
                        <a:gd name="connsiteY1" fmla="*/ 74952 h 74951"/>
                        <a:gd name="connsiteX2" fmla="*/ 28789 w 56046"/>
                        <a:gd name="connsiteY2" fmla="*/ 66633 h 74951"/>
                        <a:gd name="connsiteX3" fmla="*/ 54760 w 56046"/>
                        <a:gd name="connsiteY3" fmla="*/ 72221 h 74951"/>
                        <a:gd name="connsiteX4" fmla="*/ 55903 w 56046"/>
                        <a:gd name="connsiteY4" fmla="*/ 51203 h 74951"/>
                        <a:gd name="connsiteX5" fmla="*/ 25169 w 56046"/>
                        <a:gd name="connsiteY5" fmla="*/ 22 h 74951"/>
                        <a:gd name="connsiteX6" fmla="*/ 150 w 56046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6" h="74951">
                          <a:moveTo>
                            <a:pt x="150" y="54187"/>
                          </a:moveTo>
                          <a:cubicBezTo>
                            <a:pt x="531" y="61617"/>
                            <a:pt x="1738" y="68602"/>
                            <a:pt x="3579" y="74952"/>
                          </a:cubicBezTo>
                          <a:cubicBezTo>
                            <a:pt x="11326" y="69999"/>
                            <a:pt x="19772" y="67078"/>
                            <a:pt x="28789" y="66633"/>
                          </a:cubicBezTo>
                          <a:cubicBezTo>
                            <a:pt x="37806" y="66125"/>
                            <a:pt x="46569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6" y="22120"/>
                            <a:pt x="40536" y="-804"/>
                            <a:pt x="25169" y="22"/>
                          </a:cubicBezTo>
                          <a:cubicBezTo>
                            <a:pt x="9739" y="784"/>
                            <a:pt x="-1437" y="25041"/>
                            <a:pt x="150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4" name="Freeform: Shape 3373">
                      <a:extLst>
                        <a:ext uri="{FF2B5EF4-FFF2-40B4-BE49-F238E27FC236}">
                          <a16:creationId xmlns:a16="http://schemas.microsoft.com/office/drawing/2014/main" id="{B6473C54-9DC4-44C9-9E24-976463EF6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2936" y="602045"/>
                      <a:ext cx="146932" cy="220989"/>
                    </a:xfrm>
                    <a:custGeom>
                      <a:avLst/>
                      <a:gdLst>
                        <a:gd name="connsiteX0" fmla="*/ 254 w 146932"/>
                        <a:gd name="connsiteY0" fmla="*/ 114489 h 220989"/>
                        <a:gd name="connsiteX1" fmla="*/ 79438 w 146932"/>
                        <a:gd name="connsiteY1" fmla="*/ 220915 h 220989"/>
                        <a:gd name="connsiteX2" fmla="*/ 146685 w 146932"/>
                        <a:gd name="connsiteY2" fmla="*/ 106551 h 220989"/>
                        <a:gd name="connsiteX3" fmla="*/ 93472 w 146932"/>
                        <a:gd name="connsiteY3" fmla="*/ 5650 h 220989"/>
                        <a:gd name="connsiteX4" fmla="*/ 67501 w 146932"/>
                        <a:gd name="connsiteY4" fmla="*/ 62 h 220989"/>
                        <a:gd name="connsiteX5" fmla="*/ 42291 w 146932"/>
                        <a:gd name="connsiteY5" fmla="*/ 8380 h 220989"/>
                        <a:gd name="connsiteX6" fmla="*/ 254 w 146932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32" h="220989">
                          <a:moveTo>
                            <a:pt x="254" y="114489"/>
                          </a:moveTo>
                          <a:cubicBezTo>
                            <a:pt x="3556" y="175449"/>
                            <a:pt x="39052" y="223137"/>
                            <a:pt x="79438" y="220915"/>
                          </a:cubicBezTo>
                          <a:cubicBezTo>
                            <a:pt x="119888" y="218756"/>
                            <a:pt x="149987" y="167511"/>
                            <a:pt x="146685" y="106551"/>
                          </a:cubicBezTo>
                          <a:cubicBezTo>
                            <a:pt x="144145" y="59180"/>
                            <a:pt x="122110" y="19810"/>
                            <a:pt x="93472" y="5650"/>
                          </a:cubicBezTo>
                          <a:cubicBezTo>
                            <a:pt x="85280" y="1586"/>
                            <a:pt x="76517" y="-383"/>
                            <a:pt x="67501" y="62"/>
                          </a:cubicBezTo>
                          <a:cubicBezTo>
                            <a:pt x="58484" y="570"/>
                            <a:pt x="49974" y="3491"/>
                            <a:pt x="42291" y="8380"/>
                          </a:cubicBezTo>
                          <a:cubicBezTo>
                            <a:pt x="15303" y="25589"/>
                            <a:pt x="-2349" y="67054"/>
                            <a:pt x="254" y="114489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8" name="Graphic 2">
                    <a:extLst>
                      <a:ext uri="{FF2B5EF4-FFF2-40B4-BE49-F238E27FC236}">
                        <a16:creationId xmlns:a16="http://schemas.microsoft.com/office/drawing/2014/main" id="{A77F8855-6F1E-43C0-B6CA-5C0DFC24D333}"/>
                      </a:ext>
                    </a:extLst>
                  </p:cNvPr>
                  <p:cNvGrpSpPr/>
                  <p:nvPr/>
                </p:nvGrpSpPr>
                <p:grpSpPr>
                  <a:xfrm>
                    <a:off x="1069000" y="566830"/>
                    <a:ext cx="153721" cy="279078"/>
                    <a:chOff x="1069000" y="566830"/>
                    <a:chExt cx="153721" cy="279078"/>
                  </a:xfrm>
                  <a:solidFill>
                    <a:schemeClr val="accent1"/>
                  </a:solidFill>
                </p:grpSpPr>
                <p:sp>
                  <p:nvSpPr>
                    <p:cNvPr id="3371" name="Freeform: Shape 3370">
                      <a:extLst>
                        <a:ext uri="{FF2B5EF4-FFF2-40B4-BE49-F238E27FC236}">
                          <a16:creationId xmlns:a16="http://schemas.microsoft.com/office/drawing/2014/main" id="{639E3801-AB9D-4296-A910-6AFE681FDD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9858" y="566830"/>
                      <a:ext cx="61000" cy="78456"/>
                    </a:xfrm>
                    <a:custGeom>
                      <a:avLst/>
                      <a:gdLst>
                        <a:gd name="connsiteX0" fmla="*/ 3619 w 61000"/>
                        <a:gd name="connsiteY0" fmla="*/ 43532 h 78456"/>
                        <a:gd name="connsiteX1" fmla="*/ 0 w 61000"/>
                        <a:gd name="connsiteY1" fmla="*/ 64232 h 78456"/>
                        <a:gd name="connsiteX2" fmla="*/ 26543 w 61000"/>
                        <a:gd name="connsiteY2" fmla="*/ 64677 h 78456"/>
                        <a:gd name="connsiteX3" fmla="*/ 49276 w 61000"/>
                        <a:gd name="connsiteY3" fmla="*/ 78457 h 78456"/>
                        <a:gd name="connsiteX4" fmla="*/ 57277 w 61000"/>
                        <a:gd name="connsiteY4" fmla="*/ 59025 h 78456"/>
                        <a:gd name="connsiteX5" fmla="*/ 45021 w 61000"/>
                        <a:gd name="connsiteY5" fmla="*/ 605 h 78456"/>
                        <a:gd name="connsiteX6" fmla="*/ 3619 w 61000"/>
                        <a:gd name="connsiteY6" fmla="*/ 43532 h 78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456">
                          <a:moveTo>
                            <a:pt x="3619" y="43532"/>
                          </a:moveTo>
                          <a:cubicBezTo>
                            <a:pt x="1588" y="50643"/>
                            <a:pt x="381" y="57692"/>
                            <a:pt x="0" y="64232"/>
                          </a:cubicBezTo>
                          <a:cubicBezTo>
                            <a:pt x="8890" y="62137"/>
                            <a:pt x="17907" y="62137"/>
                            <a:pt x="26543" y="64677"/>
                          </a:cubicBezTo>
                          <a:cubicBezTo>
                            <a:pt x="35243" y="67153"/>
                            <a:pt x="42863" y="71916"/>
                            <a:pt x="49276" y="78457"/>
                          </a:cubicBezTo>
                          <a:cubicBezTo>
                            <a:pt x="52451" y="72678"/>
                            <a:pt x="55182" y="66137"/>
                            <a:pt x="57277" y="59025"/>
                          </a:cubicBezTo>
                          <a:cubicBezTo>
                            <a:pt x="65341" y="31022"/>
                            <a:pt x="59880" y="4860"/>
                            <a:pt x="45021" y="605"/>
                          </a:cubicBezTo>
                          <a:cubicBezTo>
                            <a:pt x="30226" y="-3713"/>
                            <a:pt x="11684" y="15528"/>
                            <a:pt x="3619" y="4353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2" name="Freeform: Shape 3371">
                      <a:extLst>
                        <a:ext uri="{FF2B5EF4-FFF2-40B4-BE49-F238E27FC236}">
                          <a16:creationId xmlns:a16="http://schemas.microsoft.com/office/drawing/2014/main" id="{6C3276A1-231F-49D2-B087-DFF607EA1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000" y="629501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59" name="Graphic 2">
                    <a:extLst>
                      <a:ext uri="{FF2B5EF4-FFF2-40B4-BE49-F238E27FC236}">
                        <a16:creationId xmlns:a16="http://schemas.microsoft.com/office/drawing/2014/main" id="{BEA69036-D99E-4029-8259-2C8AEDFB57B9}"/>
                      </a:ext>
                    </a:extLst>
                  </p:cNvPr>
                  <p:cNvGrpSpPr/>
                  <p:nvPr/>
                </p:nvGrpSpPr>
                <p:grpSpPr>
                  <a:xfrm>
                    <a:off x="781763" y="582762"/>
                    <a:ext cx="159635" cy="271305"/>
                    <a:chOff x="781763" y="582762"/>
                    <a:chExt cx="159635" cy="271305"/>
                  </a:xfrm>
                  <a:solidFill>
                    <a:schemeClr val="accent1"/>
                  </a:solidFill>
                </p:grpSpPr>
                <p:sp>
                  <p:nvSpPr>
                    <p:cNvPr id="3369" name="Freeform: Shape 3368">
                      <a:extLst>
                        <a:ext uri="{FF2B5EF4-FFF2-40B4-BE49-F238E27FC236}">
                          <a16:creationId xmlns:a16="http://schemas.microsoft.com/office/drawing/2014/main" id="{D011BB7D-2294-4849-86A6-CCD3D12C40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763" y="582762"/>
                      <a:ext cx="64310" cy="79034"/>
                    </a:xfrm>
                    <a:custGeom>
                      <a:avLst/>
                      <a:gdLst>
                        <a:gd name="connsiteX0" fmla="*/ 58532 w 64310"/>
                        <a:gd name="connsiteY0" fmla="*/ 39411 h 79034"/>
                        <a:gd name="connsiteX1" fmla="*/ 64311 w 64310"/>
                        <a:gd name="connsiteY1" fmla="*/ 59604 h 79034"/>
                        <a:gd name="connsiteX2" fmla="*/ 37958 w 64310"/>
                        <a:gd name="connsiteY2" fmla="*/ 62906 h 79034"/>
                        <a:gd name="connsiteX3" fmla="*/ 16876 w 64310"/>
                        <a:gd name="connsiteY3" fmla="*/ 79035 h 79034"/>
                        <a:gd name="connsiteX4" fmla="*/ 6843 w 64310"/>
                        <a:gd name="connsiteY4" fmla="*/ 60556 h 79034"/>
                        <a:gd name="connsiteX5" fmla="*/ 12685 w 64310"/>
                        <a:gd name="connsiteY5" fmla="*/ 1120 h 79034"/>
                        <a:gd name="connsiteX6" fmla="*/ 58532 w 64310"/>
                        <a:gd name="connsiteY6" fmla="*/ 39411 h 79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10" h="79034">
                          <a:moveTo>
                            <a:pt x="58532" y="39411"/>
                          </a:moveTo>
                          <a:cubicBezTo>
                            <a:pt x="61326" y="46269"/>
                            <a:pt x="63294" y="53127"/>
                            <a:pt x="64311" y="59604"/>
                          </a:cubicBezTo>
                          <a:cubicBezTo>
                            <a:pt x="55230" y="58461"/>
                            <a:pt x="46276" y="59477"/>
                            <a:pt x="37958" y="62906"/>
                          </a:cubicBezTo>
                          <a:cubicBezTo>
                            <a:pt x="29576" y="66335"/>
                            <a:pt x="22528" y="71859"/>
                            <a:pt x="16876" y="79035"/>
                          </a:cubicBezTo>
                          <a:cubicBezTo>
                            <a:pt x="13066" y="73637"/>
                            <a:pt x="9637" y="67414"/>
                            <a:pt x="6843" y="60556"/>
                          </a:cubicBezTo>
                          <a:cubicBezTo>
                            <a:pt x="-4206" y="33569"/>
                            <a:pt x="-1603" y="7026"/>
                            <a:pt x="12685" y="1120"/>
                          </a:cubicBezTo>
                          <a:cubicBezTo>
                            <a:pt x="26972" y="-4658"/>
                            <a:pt x="47483" y="12487"/>
                            <a:pt x="58532" y="3941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0" name="Freeform: Shape 3369">
                      <a:extLst>
                        <a:ext uri="{FF2B5EF4-FFF2-40B4-BE49-F238E27FC236}">
                          <a16:creationId xmlns:a16="http://schemas.microsoft.com/office/drawing/2014/main" id="{CBCA2006-0AB3-40FE-B976-136B8B7A5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849" y="641916"/>
                      <a:ext cx="159549" cy="212150"/>
                    </a:xfrm>
                    <a:custGeom>
                      <a:avLst/>
                      <a:gdLst>
                        <a:gd name="connsiteX0" fmla="*/ 147664 w 159549"/>
                        <a:gd name="connsiteY0" fmla="*/ 78300 h 212150"/>
                        <a:gd name="connsiteX1" fmla="*/ 121692 w 159549"/>
                        <a:gd name="connsiteY1" fmla="*/ 208412 h 212150"/>
                        <a:gd name="connsiteX2" fmla="*/ 11901 w 159549"/>
                        <a:gd name="connsiteY2" fmla="*/ 133863 h 212150"/>
                        <a:gd name="connsiteX3" fmla="*/ 16790 w 159549"/>
                        <a:gd name="connsiteY3" fmla="*/ 19880 h 212150"/>
                        <a:gd name="connsiteX4" fmla="*/ 37872 w 159549"/>
                        <a:gd name="connsiteY4" fmla="*/ 3751 h 212150"/>
                        <a:gd name="connsiteX5" fmla="*/ 64225 w 159549"/>
                        <a:gd name="connsiteY5" fmla="*/ 449 h 212150"/>
                        <a:gd name="connsiteX6" fmla="*/ 147664 w 159549"/>
                        <a:gd name="connsiteY6" fmla="*/ 78300 h 212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9549" h="212150">
                          <a:moveTo>
                            <a:pt x="147664" y="78300"/>
                          </a:moveTo>
                          <a:cubicBezTo>
                            <a:pt x="170778" y="134815"/>
                            <a:pt x="159157" y="193108"/>
                            <a:pt x="121692" y="208412"/>
                          </a:cubicBezTo>
                          <a:cubicBezTo>
                            <a:pt x="84227" y="223779"/>
                            <a:pt x="35078" y="190378"/>
                            <a:pt x="11901" y="133863"/>
                          </a:cubicBezTo>
                          <a:cubicBezTo>
                            <a:pt x="-6070" y="89921"/>
                            <a:pt x="-3085" y="44963"/>
                            <a:pt x="16790" y="19880"/>
                          </a:cubicBezTo>
                          <a:cubicBezTo>
                            <a:pt x="22442" y="12705"/>
                            <a:pt x="29554" y="7117"/>
                            <a:pt x="37872" y="3751"/>
                          </a:cubicBezTo>
                          <a:cubicBezTo>
                            <a:pt x="46254" y="322"/>
                            <a:pt x="55144" y="-694"/>
                            <a:pt x="64225" y="449"/>
                          </a:cubicBezTo>
                          <a:cubicBezTo>
                            <a:pt x="95975" y="4450"/>
                            <a:pt x="129693" y="34422"/>
                            <a:pt x="147664" y="78300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60" name="Graphic 2">
                    <a:extLst>
                      <a:ext uri="{FF2B5EF4-FFF2-40B4-BE49-F238E27FC236}">
                        <a16:creationId xmlns:a16="http://schemas.microsoft.com/office/drawing/2014/main" id="{F9329640-2654-4909-9657-56834B37F164}"/>
                      </a:ext>
                    </a:extLst>
                  </p:cNvPr>
                  <p:cNvGrpSpPr/>
                  <p:nvPr/>
                </p:nvGrpSpPr>
                <p:grpSpPr>
                  <a:xfrm>
                    <a:off x="521663" y="584241"/>
                    <a:ext cx="146921" cy="287497"/>
                    <a:chOff x="521663" y="584241"/>
                    <a:chExt cx="146921" cy="287497"/>
                  </a:xfrm>
                  <a:solidFill>
                    <a:schemeClr val="accent1"/>
                  </a:solidFill>
                </p:grpSpPr>
                <p:sp>
                  <p:nvSpPr>
                    <p:cNvPr id="3367" name="Freeform: Shape 3366">
                      <a:extLst>
                        <a:ext uri="{FF2B5EF4-FFF2-40B4-BE49-F238E27FC236}">
                          <a16:creationId xmlns:a16="http://schemas.microsoft.com/office/drawing/2014/main" id="{E59EE117-9B6A-4427-BAEA-83435D0E9A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0364" y="584241"/>
                      <a:ext cx="56045" cy="74951"/>
                    </a:xfrm>
                    <a:custGeom>
                      <a:avLst/>
                      <a:gdLst>
                        <a:gd name="connsiteX0" fmla="*/ 149 w 56045"/>
                        <a:gd name="connsiteY0" fmla="*/ 54187 h 74951"/>
                        <a:gd name="connsiteX1" fmla="*/ 3578 w 56045"/>
                        <a:gd name="connsiteY1" fmla="*/ 74952 h 74951"/>
                        <a:gd name="connsiteX2" fmla="*/ 28788 w 56045"/>
                        <a:gd name="connsiteY2" fmla="*/ 66633 h 74951"/>
                        <a:gd name="connsiteX3" fmla="*/ 54760 w 56045"/>
                        <a:gd name="connsiteY3" fmla="*/ 72221 h 74951"/>
                        <a:gd name="connsiteX4" fmla="*/ 55903 w 56045"/>
                        <a:gd name="connsiteY4" fmla="*/ 51203 h 74951"/>
                        <a:gd name="connsiteX5" fmla="*/ 25168 w 56045"/>
                        <a:gd name="connsiteY5" fmla="*/ 22 h 74951"/>
                        <a:gd name="connsiteX6" fmla="*/ 149 w 56045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5" h="74951">
                          <a:moveTo>
                            <a:pt x="149" y="54187"/>
                          </a:moveTo>
                          <a:cubicBezTo>
                            <a:pt x="531" y="61617"/>
                            <a:pt x="1737" y="68602"/>
                            <a:pt x="3578" y="74952"/>
                          </a:cubicBezTo>
                          <a:cubicBezTo>
                            <a:pt x="11325" y="69999"/>
                            <a:pt x="19771" y="67078"/>
                            <a:pt x="28788" y="66633"/>
                          </a:cubicBezTo>
                          <a:cubicBezTo>
                            <a:pt x="37805" y="66125"/>
                            <a:pt x="46568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5" y="22120"/>
                            <a:pt x="40535" y="-804"/>
                            <a:pt x="25168" y="22"/>
                          </a:cubicBezTo>
                          <a:cubicBezTo>
                            <a:pt x="9802" y="847"/>
                            <a:pt x="-1438" y="25104"/>
                            <a:pt x="149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68" name="Freeform: Shape 3367">
                      <a:extLst>
                        <a:ext uri="{FF2B5EF4-FFF2-40B4-BE49-F238E27FC236}">
                          <a16:creationId xmlns:a16="http://schemas.microsoft.com/office/drawing/2014/main" id="{7B03F763-3659-4052-8246-5E4C39C27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663" y="650749"/>
                      <a:ext cx="146921" cy="220989"/>
                    </a:xfrm>
                    <a:custGeom>
                      <a:avLst/>
                      <a:gdLst>
                        <a:gd name="connsiteX0" fmla="*/ 243 w 146921"/>
                        <a:gd name="connsiteY0" fmla="*/ 114489 h 220989"/>
                        <a:gd name="connsiteX1" fmla="*/ 79428 w 146921"/>
                        <a:gd name="connsiteY1" fmla="*/ 220915 h 220989"/>
                        <a:gd name="connsiteX2" fmla="*/ 146674 w 146921"/>
                        <a:gd name="connsiteY2" fmla="*/ 106551 h 220989"/>
                        <a:gd name="connsiteX3" fmla="*/ 93461 w 146921"/>
                        <a:gd name="connsiteY3" fmla="*/ 5650 h 220989"/>
                        <a:gd name="connsiteX4" fmla="*/ 67490 w 146921"/>
                        <a:gd name="connsiteY4" fmla="*/ 62 h 220989"/>
                        <a:gd name="connsiteX5" fmla="*/ 42280 w 146921"/>
                        <a:gd name="connsiteY5" fmla="*/ 8380 h 220989"/>
                        <a:gd name="connsiteX6" fmla="*/ 243 w 146921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21" h="220989">
                          <a:moveTo>
                            <a:pt x="243" y="114489"/>
                          </a:moveTo>
                          <a:cubicBezTo>
                            <a:pt x="3545" y="175449"/>
                            <a:pt x="39042" y="223137"/>
                            <a:pt x="79428" y="220915"/>
                          </a:cubicBezTo>
                          <a:cubicBezTo>
                            <a:pt x="119877" y="218756"/>
                            <a:pt x="149976" y="167511"/>
                            <a:pt x="146674" y="106551"/>
                          </a:cubicBezTo>
                          <a:cubicBezTo>
                            <a:pt x="144134" y="59180"/>
                            <a:pt x="122100" y="19810"/>
                            <a:pt x="93461" y="5650"/>
                          </a:cubicBezTo>
                          <a:cubicBezTo>
                            <a:pt x="85270" y="1586"/>
                            <a:pt x="76507" y="-383"/>
                            <a:pt x="67490" y="62"/>
                          </a:cubicBezTo>
                          <a:cubicBezTo>
                            <a:pt x="58473" y="570"/>
                            <a:pt x="49964" y="3491"/>
                            <a:pt x="42280" y="8380"/>
                          </a:cubicBezTo>
                          <a:cubicBezTo>
                            <a:pt x="15293" y="25589"/>
                            <a:pt x="-2297" y="67054"/>
                            <a:pt x="243" y="114489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61" name="Graphic 2">
                    <a:extLst>
                      <a:ext uri="{FF2B5EF4-FFF2-40B4-BE49-F238E27FC236}">
                        <a16:creationId xmlns:a16="http://schemas.microsoft.com/office/drawing/2014/main" id="{51163146-C368-485C-B73B-426BF1CC5BAF}"/>
                      </a:ext>
                    </a:extLst>
                  </p:cNvPr>
                  <p:cNvGrpSpPr/>
                  <p:nvPr/>
                </p:nvGrpSpPr>
                <p:grpSpPr>
                  <a:xfrm>
                    <a:off x="221148" y="581388"/>
                    <a:ext cx="153721" cy="279125"/>
                    <a:chOff x="221148" y="581388"/>
                    <a:chExt cx="153721" cy="279125"/>
                  </a:xfrm>
                  <a:solidFill>
                    <a:schemeClr val="accent1"/>
                  </a:solidFill>
                </p:grpSpPr>
                <p:sp>
                  <p:nvSpPr>
                    <p:cNvPr id="3365" name="Freeform: Shape 3364">
                      <a:extLst>
                        <a:ext uri="{FF2B5EF4-FFF2-40B4-BE49-F238E27FC236}">
                          <a16:creationId xmlns:a16="http://schemas.microsoft.com/office/drawing/2014/main" id="{3559C5A7-25B4-4F0A-AA48-C22FC333D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06" y="581388"/>
                      <a:ext cx="61000" cy="78503"/>
                    </a:xfrm>
                    <a:custGeom>
                      <a:avLst/>
                      <a:gdLst>
                        <a:gd name="connsiteX0" fmla="*/ 3619 w 61000"/>
                        <a:gd name="connsiteY0" fmla="*/ 43579 h 78503"/>
                        <a:gd name="connsiteX1" fmla="*/ 0 w 61000"/>
                        <a:gd name="connsiteY1" fmla="*/ 64280 h 78503"/>
                        <a:gd name="connsiteX2" fmla="*/ 26543 w 61000"/>
                        <a:gd name="connsiteY2" fmla="*/ 64724 h 78503"/>
                        <a:gd name="connsiteX3" fmla="*/ 49276 w 61000"/>
                        <a:gd name="connsiteY3" fmla="*/ 78504 h 78503"/>
                        <a:gd name="connsiteX4" fmla="*/ 57277 w 61000"/>
                        <a:gd name="connsiteY4" fmla="*/ 59009 h 78503"/>
                        <a:gd name="connsiteX5" fmla="*/ 45022 w 61000"/>
                        <a:gd name="connsiteY5" fmla="*/ 589 h 78503"/>
                        <a:gd name="connsiteX6" fmla="*/ 3619 w 61000"/>
                        <a:gd name="connsiteY6" fmla="*/ 43579 h 78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503">
                          <a:moveTo>
                            <a:pt x="3619" y="43579"/>
                          </a:moveTo>
                          <a:cubicBezTo>
                            <a:pt x="1588" y="50691"/>
                            <a:pt x="381" y="57739"/>
                            <a:pt x="0" y="64280"/>
                          </a:cubicBezTo>
                          <a:cubicBezTo>
                            <a:pt x="8890" y="62184"/>
                            <a:pt x="17907" y="62184"/>
                            <a:pt x="26543" y="64724"/>
                          </a:cubicBezTo>
                          <a:cubicBezTo>
                            <a:pt x="35242" y="67201"/>
                            <a:pt x="42863" y="71963"/>
                            <a:pt x="49276" y="78504"/>
                          </a:cubicBezTo>
                          <a:cubicBezTo>
                            <a:pt x="52451" y="72725"/>
                            <a:pt x="55181" y="66185"/>
                            <a:pt x="57277" y="59009"/>
                          </a:cubicBezTo>
                          <a:cubicBezTo>
                            <a:pt x="65341" y="31006"/>
                            <a:pt x="59881" y="4844"/>
                            <a:pt x="45022" y="589"/>
                          </a:cubicBezTo>
                          <a:cubicBezTo>
                            <a:pt x="30226" y="-3665"/>
                            <a:pt x="11684" y="15575"/>
                            <a:pt x="3619" y="4357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66" name="Freeform: Shape 3365">
                      <a:extLst>
                        <a:ext uri="{FF2B5EF4-FFF2-40B4-BE49-F238E27FC236}">
                          <a16:creationId xmlns:a16="http://schemas.microsoft.com/office/drawing/2014/main" id="{D196DBFB-CC5E-4C0E-A29B-23E290C3FA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48" y="644106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362" name="Graphic 2">
                    <a:extLst>
                      <a:ext uri="{FF2B5EF4-FFF2-40B4-BE49-F238E27FC236}">
                        <a16:creationId xmlns:a16="http://schemas.microsoft.com/office/drawing/2014/main" id="{2C069E59-FC31-411C-AF56-8B78BD0F38C7}"/>
                      </a:ext>
                    </a:extLst>
                  </p:cNvPr>
                  <p:cNvGrpSpPr/>
                  <p:nvPr/>
                </p:nvGrpSpPr>
                <p:grpSpPr>
                  <a:xfrm>
                    <a:off x="2095" y="555413"/>
                    <a:ext cx="146315" cy="271277"/>
                    <a:chOff x="2095" y="555413"/>
                    <a:chExt cx="146315" cy="271277"/>
                  </a:xfrm>
                  <a:solidFill>
                    <a:schemeClr val="accent1"/>
                  </a:solidFill>
                </p:grpSpPr>
                <p:sp>
                  <p:nvSpPr>
                    <p:cNvPr id="3363" name="Freeform: Shape 3362">
                      <a:extLst>
                        <a:ext uri="{FF2B5EF4-FFF2-40B4-BE49-F238E27FC236}">
                          <a16:creationId xmlns:a16="http://schemas.microsoft.com/office/drawing/2014/main" id="{A64B0AE0-8A87-46FC-B6C7-152CFC1FAE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555413"/>
                      <a:ext cx="51053" cy="79014"/>
                    </a:xfrm>
                    <a:custGeom>
                      <a:avLst/>
                      <a:gdLst>
                        <a:gd name="connsiteX0" fmla="*/ 0 w 51053"/>
                        <a:gd name="connsiteY0" fmla="*/ 910 h 79014"/>
                        <a:gd name="connsiteX1" fmla="*/ 0 w 51053"/>
                        <a:gd name="connsiteY1" fmla="*/ 73554 h 79014"/>
                        <a:gd name="connsiteX2" fmla="*/ 3556 w 51053"/>
                        <a:gd name="connsiteY2" fmla="*/ 79015 h 79014"/>
                        <a:gd name="connsiteX3" fmla="*/ 24701 w 51053"/>
                        <a:gd name="connsiteY3" fmla="*/ 62886 h 79014"/>
                        <a:gd name="connsiteX4" fmla="*/ 51054 w 51053"/>
                        <a:gd name="connsiteY4" fmla="*/ 59647 h 79014"/>
                        <a:gd name="connsiteX5" fmla="*/ 45276 w 51053"/>
                        <a:gd name="connsiteY5" fmla="*/ 39391 h 79014"/>
                        <a:gd name="connsiteX6" fmla="*/ 32512 w 51053"/>
                        <a:gd name="connsiteY6" fmla="*/ 17293 h 79014"/>
                        <a:gd name="connsiteX7" fmla="*/ 0 w 51053"/>
                        <a:gd name="connsiteY7" fmla="*/ 910 h 79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053" h="79014">
                          <a:moveTo>
                            <a:pt x="0" y="910"/>
                          </a:moveTo>
                          <a:lnTo>
                            <a:pt x="0" y="73554"/>
                          </a:lnTo>
                          <a:cubicBezTo>
                            <a:pt x="1143" y="75459"/>
                            <a:pt x="2286" y="77300"/>
                            <a:pt x="3556" y="79015"/>
                          </a:cubicBezTo>
                          <a:cubicBezTo>
                            <a:pt x="9271" y="71839"/>
                            <a:pt x="16320" y="66315"/>
                            <a:pt x="24701" y="62886"/>
                          </a:cubicBezTo>
                          <a:cubicBezTo>
                            <a:pt x="33084" y="59457"/>
                            <a:pt x="41974" y="58441"/>
                            <a:pt x="51054" y="59647"/>
                          </a:cubicBezTo>
                          <a:cubicBezTo>
                            <a:pt x="49975" y="53170"/>
                            <a:pt x="48070" y="46312"/>
                            <a:pt x="45276" y="39391"/>
                          </a:cubicBezTo>
                          <a:cubicBezTo>
                            <a:pt x="41783" y="30945"/>
                            <a:pt x="37402" y="23452"/>
                            <a:pt x="32512" y="17293"/>
                          </a:cubicBezTo>
                          <a:cubicBezTo>
                            <a:pt x="22098" y="4212"/>
                            <a:pt x="9652" y="-2583"/>
                            <a:pt x="0" y="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64" name="Freeform: Shape 3363">
                      <a:extLst>
                        <a:ext uri="{FF2B5EF4-FFF2-40B4-BE49-F238E27FC236}">
                          <a16:creationId xmlns:a16="http://schemas.microsoft.com/office/drawing/2014/main" id="{2D33F066-C85D-4B70-82BA-36FB46A7D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614547"/>
                      <a:ext cx="146315" cy="212143"/>
                    </a:xfrm>
                    <a:custGeom>
                      <a:avLst/>
                      <a:gdLst>
                        <a:gd name="connsiteX0" fmla="*/ 0 w 146315"/>
                        <a:gd name="connsiteY0" fmla="*/ 24834 h 212143"/>
                        <a:gd name="connsiteX1" fmla="*/ 0 w 146315"/>
                        <a:gd name="connsiteY1" fmla="*/ 136975 h 212143"/>
                        <a:gd name="connsiteX2" fmla="*/ 108458 w 146315"/>
                        <a:gd name="connsiteY2" fmla="*/ 208413 h 212143"/>
                        <a:gd name="connsiteX3" fmla="*/ 134430 w 146315"/>
                        <a:gd name="connsiteY3" fmla="*/ 78301 h 212143"/>
                        <a:gd name="connsiteX4" fmla="*/ 50990 w 146315"/>
                        <a:gd name="connsiteY4" fmla="*/ 450 h 212143"/>
                        <a:gd name="connsiteX5" fmla="*/ 24638 w 146315"/>
                        <a:gd name="connsiteY5" fmla="*/ 3689 h 212143"/>
                        <a:gd name="connsiteX6" fmla="*/ 3493 w 146315"/>
                        <a:gd name="connsiteY6" fmla="*/ 19818 h 212143"/>
                        <a:gd name="connsiteX7" fmla="*/ 0 w 146315"/>
                        <a:gd name="connsiteY7" fmla="*/ 24834 h 21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6315" h="212143">
                          <a:moveTo>
                            <a:pt x="0" y="24834"/>
                          </a:moveTo>
                          <a:lnTo>
                            <a:pt x="0" y="136975"/>
                          </a:lnTo>
                          <a:cubicBezTo>
                            <a:pt x="23622" y="191649"/>
                            <a:pt x="71692" y="223462"/>
                            <a:pt x="108458" y="208413"/>
                          </a:cubicBezTo>
                          <a:cubicBezTo>
                            <a:pt x="145923" y="193046"/>
                            <a:pt x="157544" y="134816"/>
                            <a:pt x="134430" y="78301"/>
                          </a:cubicBezTo>
                          <a:cubicBezTo>
                            <a:pt x="116459" y="34359"/>
                            <a:pt x="82741" y="4387"/>
                            <a:pt x="50990" y="450"/>
                          </a:cubicBezTo>
                          <a:cubicBezTo>
                            <a:pt x="41910" y="-693"/>
                            <a:pt x="32957" y="323"/>
                            <a:pt x="24638" y="3689"/>
                          </a:cubicBezTo>
                          <a:cubicBezTo>
                            <a:pt x="16320" y="7118"/>
                            <a:pt x="9208" y="12706"/>
                            <a:pt x="3493" y="19818"/>
                          </a:cubicBezTo>
                          <a:cubicBezTo>
                            <a:pt x="2286" y="21469"/>
                            <a:pt x="1079" y="23120"/>
                            <a:pt x="0" y="24834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3259" name="Graphic 2">
              <a:extLst>
                <a:ext uri="{FF2B5EF4-FFF2-40B4-BE49-F238E27FC236}">
                  <a16:creationId xmlns:a16="http://schemas.microsoft.com/office/drawing/2014/main" id="{D3CA881B-D6C0-4F78-AFBF-57276F0492E1}"/>
                </a:ext>
              </a:extLst>
            </p:cNvPr>
            <p:cNvGrpSpPr/>
            <p:nvPr/>
          </p:nvGrpSpPr>
          <p:grpSpPr>
            <a:xfrm>
              <a:off x="2031" y="11874"/>
              <a:ext cx="6038171" cy="1438211"/>
              <a:chOff x="2031" y="11874"/>
              <a:chExt cx="6038171" cy="1438211"/>
            </a:xfrm>
            <a:solidFill>
              <a:schemeClr val="accent1"/>
            </a:solidFill>
          </p:grpSpPr>
          <p:sp>
            <p:nvSpPr>
              <p:cNvPr id="3300" name="Freeform: Shape 3299">
                <a:extLst>
                  <a:ext uri="{FF2B5EF4-FFF2-40B4-BE49-F238E27FC236}">
                    <a16:creationId xmlns:a16="http://schemas.microsoft.com/office/drawing/2014/main" id="{05261A4F-3A11-4940-9994-FDF4ECE3E215}"/>
                  </a:ext>
                </a:extLst>
              </p:cNvPr>
              <p:cNvSpPr/>
              <p:nvPr/>
            </p:nvSpPr>
            <p:spPr>
              <a:xfrm>
                <a:off x="2031" y="11874"/>
                <a:ext cx="5571045" cy="1054464"/>
              </a:xfrm>
              <a:custGeom>
                <a:avLst/>
                <a:gdLst>
                  <a:gd name="connsiteX0" fmla="*/ 1524 w 5571045"/>
                  <a:gd name="connsiteY0" fmla="*/ 742950 h 1054464"/>
                  <a:gd name="connsiteX1" fmla="*/ 0 w 5571045"/>
                  <a:gd name="connsiteY1" fmla="*/ 742442 h 1054464"/>
                  <a:gd name="connsiteX2" fmla="*/ 0 w 5571045"/>
                  <a:gd name="connsiteY2" fmla="*/ 767461 h 1054464"/>
                  <a:gd name="connsiteX3" fmla="*/ 20320 w 5571045"/>
                  <a:gd name="connsiteY3" fmla="*/ 774129 h 1054464"/>
                  <a:gd name="connsiteX4" fmla="*/ 96647 w 5571045"/>
                  <a:gd name="connsiteY4" fmla="*/ 798449 h 1054464"/>
                  <a:gd name="connsiteX5" fmla="*/ 96647 w 5571045"/>
                  <a:gd name="connsiteY5" fmla="*/ 798449 h 1054464"/>
                  <a:gd name="connsiteX6" fmla="*/ 118745 w 5571045"/>
                  <a:gd name="connsiteY6" fmla="*/ 805307 h 1054464"/>
                  <a:gd name="connsiteX7" fmla="*/ 155956 w 5571045"/>
                  <a:gd name="connsiteY7" fmla="*/ 816547 h 1054464"/>
                  <a:gd name="connsiteX8" fmla="*/ 185801 w 5571045"/>
                  <a:gd name="connsiteY8" fmla="*/ 825373 h 1054464"/>
                  <a:gd name="connsiteX9" fmla="*/ 502920 w 5571045"/>
                  <a:gd name="connsiteY9" fmla="*/ 907669 h 1054464"/>
                  <a:gd name="connsiteX10" fmla="*/ 555117 w 5571045"/>
                  <a:gd name="connsiteY10" fmla="*/ 919353 h 1054464"/>
                  <a:gd name="connsiteX11" fmla="*/ 645160 w 5571045"/>
                  <a:gd name="connsiteY11" fmla="*/ 938276 h 1054464"/>
                  <a:gd name="connsiteX12" fmla="*/ 867473 w 5571045"/>
                  <a:gd name="connsiteY12" fmla="*/ 977773 h 1054464"/>
                  <a:gd name="connsiteX13" fmla="*/ 916242 w 5571045"/>
                  <a:gd name="connsiteY13" fmla="*/ 985457 h 1054464"/>
                  <a:gd name="connsiteX14" fmla="*/ 1337120 w 5571045"/>
                  <a:gd name="connsiteY14" fmla="*/ 1035114 h 1054464"/>
                  <a:gd name="connsiteX15" fmla="*/ 1384491 w 5571045"/>
                  <a:gd name="connsiteY15" fmla="*/ 1038733 h 1054464"/>
                  <a:gd name="connsiteX16" fmla="*/ 1550734 w 5571045"/>
                  <a:gd name="connsiteY16" fmla="*/ 1048385 h 1054464"/>
                  <a:gd name="connsiteX17" fmla="*/ 1694688 w 5571045"/>
                  <a:gd name="connsiteY17" fmla="*/ 1053084 h 1054464"/>
                  <a:gd name="connsiteX18" fmla="*/ 1758442 w 5571045"/>
                  <a:gd name="connsiteY18" fmla="*/ 1054100 h 1054464"/>
                  <a:gd name="connsiteX19" fmla="*/ 2269935 w 5571045"/>
                  <a:gd name="connsiteY19" fmla="*/ 1038797 h 1054464"/>
                  <a:gd name="connsiteX20" fmla="*/ 2269935 w 5571045"/>
                  <a:gd name="connsiteY20" fmla="*/ 1038797 h 1054464"/>
                  <a:gd name="connsiteX21" fmla="*/ 2312861 w 5571045"/>
                  <a:gd name="connsiteY21" fmla="*/ 1035622 h 1054464"/>
                  <a:gd name="connsiteX22" fmla="*/ 2623947 w 5571045"/>
                  <a:gd name="connsiteY22" fmla="*/ 1004379 h 1054464"/>
                  <a:gd name="connsiteX23" fmla="*/ 2624011 w 5571045"/>
                  <a:gd name="connsiteY23" fmla="*/ 1004379 h 1054464"/>
                  <a:gd name="connsiteX24" fmla="*/ 2662746 w 5571045"/>
                  <a:gd name="connsiteY24" fmla="*/ 999490 h 1054464"/>
                  <a:gd name="connsiteX25" fmla="*/ 2930017 w 5571045"/>
                  <a:gd name="connsiteY25" fmla="*/ 959295 h 1054464"/>
                  <a:gd name="connsiteX26" fmla="*/ 2943543 w 5571045"/>
                  <a:gd name="connsiteY26" fmla="*/ 957009 h 1054464"/>
                  <a:gd name="connsiteX27" fmla="*/ 2983548 w 5571045"/>
                  <a:gd name="connsiteY27" fmla="*/ 950024 h 1054464"/>
                  <a:gd name="connsiteX28" fmla="*/ 2983548 w 5571045"/>
                  <a:gd name="connsiteY28" fmla="*/ 950024 h 1054464"/>
                  <a:gd name="connsiteX29" fmla="*/ 3351340 w 5571045"/>
                  <a:gd name="connsiteY29" fmla="*/ 874268 h 1054464"/>
                  <a:gd name="connsiteX30" fmla="*/ 3504184 w 5571045"/>
                  <a:gd name="connsiteY30" fmla="*/ 837375 h 1054464"/>
                  <a:gd name="connsiteX31" fmla="*/ 3561906 w 5571045"/>
                  <a:gd name="connsiteY31" fmla="*/ 822770 h 1054464"/>
                  <a:gd name="connsiteX32" fmla="*/ 3561906 w 5571045"/>
                  <a:gd name="connsiteY32" fmla="*/ 822770 h 1054464"/>
                  <a:gd name="connsiteX33" fmla="*/ 3813429 w 5571045"/>
                  <a:gd name="connsiteY33" fmla="*/ 754825 h 1054464"/>
                  <a:gd name="connsiteX34" fmla="*/ 3849561 w 5571045"/>
                  <a:gd name="connsiteY34" fmla="*/ 744474 h 1054464"/>
                  <a:gd name="connsiteX35" fmla="*/ 3849561 w 5571045"/>
                  <a:gd name="connsiteY35" fmla="*/ 744474 h 1054464"/>
                  <a:gd name="connsiteX36" fmla="*/ 4217416 w 5571045"/>
                  <a:gd name="connsiteY36" fmla="*/ 629412 h 1054464"/>
                  <a:gd name="connsiteX37" fmla="*/ 4265740 w 5571045"/>
                  <a:gd name="connsiteY37" fmla="*/ 612902 h 1054464"/>
                  <a:gd name="connsiteX38" fmla="*/ 4370642 w 5571045"/>
                  <a:gd name="connsiteY38" fmla="*/ 575882 h 1054464"/>
                  <a:gd name="connsiteX39" fmla="*/ 4526026 w 5571045"/>
                  <a:gd name="connsiteY39" fmla="*/ 517970 h 1054464"/>
                  <a:gd name="connsiteX40" fmla="*/ 4607433 w 5571045"/>
                  <a:gd name="connsiteY40" fmla="*/ 486093 h 1054464"/>
                  <a:gd name="connsiteX41" fmla="*/ 4646803 w 5571045"/>
                  <a:gd name="connsiteY41" fmla="*/ 470218 h 1054464"/>
                  <a:gd name="connsiteX42" fmla="*/ 4668520 w 5571045"/>
                  <a:gd name="connsiteY42" fmla="*/ 461327 h 1054464"/>
                  <a:gd name="connsiteX43" fmla="*/ 4670171 w 5571045"/>
                  <a:gd name="connsiteY43" fmla="*/ 460629 h 1054464"/>
                  <a:gd name="connsiteX44" fmla="*/ 4974654 w 5571045"/>
                  <a:gd name="connsiteY44" fmla="*/ 326644 h 1054464"/>
                  <a:gd name="connsiteX45" fmla="*/ 5166297 w 5571045"/>
                  <a:gd name="connsiteY45" fmla="*/ 232092 h 1054464"/>
                  <a:gd name="connsiteX46" fmla="*/ 5216335 w 5571045"/>
                  <a:gd name="connsiteY46" fmla="*/ 205931 h 1054464"/>
                  <a:gd name="connsiteX47" fmla="*/ 5420424 w 5571045"/>
                  <a:gd name="connsiteY47" fmla="*/ 92202 h 1054464"/>
                  <a:gd name="connsiteX48" fmla="*/ 5475097 w 5571045"/>
                  <a:gd name="connsiteY48" fmla="*/ 59563 h 1054464"/>
                  <a:gd name="connsiteX49" fmla="*/ 5571046 w 5571045"/>
                  <a:gd name="connsiteY49" fmla="*/ 0 h 1054464"/>
                  <a:gd name="connsiteX50" fmla="*/ 5526532 w 5571045"/>
                  <a:gd name="connsiteY50" fmla="*/ 0 h 1054464"/>
                  <a:gd name="connsiteX51" fmla="*/ 5449824 w 5571045"/>
                  <a:gd name="connsiteY51" fmla="*/ 47054 h 1054464"/>
                  <a:gd name="connsiteX52" fmla="*/ 5421884 w 5571045"/>
                  <a:gd name="connsiteY52" fmla="*/ 63690 h 1054464"/>
                  <a:gd name="connsiteX53" fmla="*/ 4964684 w 5571045"/>
                  <a:gd name="connsiteY53" fmla="*/ 305054 h 1054464"/>
                  <a:gd name="connsiteX54" fmla="*/ 4635437 w 5571045"/>
                  <a:gd name="connsiteY54" fmla="*/ 449072 h 1054464"/>
                  <a:gd name="connsiteX55" fmla="*/ 4627499 w 5571045"/>
                  <a:gd name="connsiteY55" fmla="*/ 452247 h 1054464"/>
                  <a:gd name="connsiteX56" fmla="*/ 4627499 w 5571045"/>
                  <a:gd name="connsiteY56" fmla="*/ 452247 h 1054464"/>
                  <a:gd name="connsiteX57" fmla="*/ 4615625 w 5571045"/>
                  <a:gd name="connsiteY57" fmla="*/ 457009 h 1054464"/>
                  <a:gd name="connsiteX58" fmla="*/ 4612196 w 5571045"/>
                  <a:gd name="connsiteY58" fmla="*/ 458407 h 1054464"/>
                  <a:gd name="connsiteX59" fmla="*/ 4612132 w 5571045"/>
                  <a:gd name="connsiteY59" fmla="*/ 458407 h 1054464"/>
                  <a:gd name="connsiteX60" fmla="*/ 4519549 w 5571045"/>
                  <a:gd name="connsiteY60" fmla="*/ 494856 h 1054464"/>
                  <a:gd name="connsiteX61" fmla="*/ 4376674 w 5571045"/>
                  <a:gd name="connsiteY61" fmla="*/ 548259 h 1054464"/>
                  <a:gd name="connsiteX62" fmla="*/ 3345752 w 5571045"/>
                  <a:gd name="connsiteY62" fmla="*/ 850900 h 1054464"/>
                  <a:gd name="connsiteX63" fmla="*/ 1552131 w 5571045"/>
                  <a:gd name="connsiteY63" fmla="*/ 1024509 h 1054464"/>
                  <a:gd name="connsiteX64" fmla="*/ 676339 w 5571045"/>
                  <a:gd name="connsiteY64" fmla="*/ 920051 h 1054464"/>
                  <a:gd name="connsiteX65" fmla="*/ 314770 w 5571045"/>
                  <a:gd name="connsiteY65" fmla="*/ 836486 h 1054464"/>
                  <a:gd name="connsiteX66" fmla="*/ 228727 w 5571045"/>
                  <a:gd name="connsiteY66" fmla="*/ 812800 h 1054464"/>
                  <a:gd name="connsiteX67" fmla="*/ 193040 w 5571045"/>
                  <a:gd name="connsiteY67" fmla="*/ 802577 h 1054464"/>
                  <a:gd name="connsiteX68" fmla="*/ 146685 w 5571045"/>
                  <a:gd name="connsiteY68" fmla="*/ 788861 h 1054464"/>
                  <a:gd name="connsiteX69" fmla="*/ 146685 w 5571045"/>
                  <a:gd name="connsiteY69" fmla="*/ 788861 h 1054464"/>
                  <a:gd name="connsiteX70" fmla="*/ 135382 w 5571045"/>
                  <a:gd name="connsiteY70" fmla="*/ 785432 h 1054464"/>
                  <a:gd name="connsiteX71" fmla="*/ 126238 w 5571045"/>
                  <a:gd name="connsiteY71" fmla="*/ 782638 h 1054464"/>
                  <a:gd name="connsiteX72" fmla="*/ 1524 w 5571045"/>
                  <a:gd name="connsiteY72" fmla="*/ 742950 h 105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5571045" h="1054464">
                    <a:moveTo>
                      <a:pt x="1524" y="742950"/>
                    </a:moveTo>
                    <a:cubicBezTo>
                      <a:pt x="1016" y="742823"/>
                      <a:pt x="508" y="742633"/>
                      <a:pt x="0" y="742442"/>
                    </a:cubicBezTo>
                    <a:lnTo>
                      <a:pt x="0" y="767461"/>
                    </a:lnTo>
                    <a:cubicBezTo>
                      <a:pt x="6731" y="769684"/>
                      <a:pt x="13526" y="771906"/>
                      <a:pt x="20320" y="774129"/>
                    </a:cubicBezTo>
                    <a:cubicBezTo>
                      <a:pt x="45339" y="782320"/>
                      <a:pt x="70739" y="790448"/>
                      <a:pt x="96647" y="798449"/>
                    </a:cubicBezTo>
                    <a:cubicBezTo>
                      <a:pt x="96647" y="798449"/>
                      <a:pt x="96647" y="798449"/>
                      <a:pt x="96647" y="798449"/>
                    </a:cubicBezTo>
                    <a:cubicBezTo>
                      <a:pt x="104013" y="800735"/>
                      <a:pt x="111379" y="803021"/>
                      <a:pt x="118745" y="805307"/>
                    </a:cubicBezTo>
                    <a:cubicBezTo>
                      <a:pt x="131064" y="809054"/>
                      <a:pt x="143510" y="812800"/>
                      <a:pt x="155956" y="816547"/>
                    </a:cubicBezTo>
                    <a:cubicBezTo>
                      <a:pt x="165862" y="819531"/>
                      <a:pt x="175768" y="822452"/>
                      <a:pt x="185801" y="825373"/>
                    </a:cubicBezTo>
                    <a:cubicBezTo>
                      <a:pt x="290195" y="855790"/>
                      <a:pt x="395986" y="883222"/>
                      <a:pt x="502920" y="907669"/>
                    </a:cubicBezTo>
                    <a:cubicBezTo>
                      <a:pt x="520319" y="911670"/>
                      <a:pt x="537718" y="915543"/>
                      <a:pt x="555117" y="919353"/>
                    </a:cubicBezTo>
                    <a:cubicBezTo>
                      <a:pt x="585026" y="925893"/>
                      <a:pt x="615061" y="932243"/>
                      <a:pt x="645160" y="938276"/>
                    </a:cubicBezTo>
                    <a:cubicBezTo>
                      <a:pt x="721995" y="953072"/>
                      <a:pt x="795782" y="966216"/>
                      <a:pt x="867473" y="977773"/>
                    </a:cubicBezTo>
                    <a:cubicBezTo>
                      <a:pt x="883856" y="980440"/>
                      <a:pt x="900113" y="982980"/>
                      <a:pt x="916242" y="985457"/>
                    </a:cubicBezTo>
                    <a:cubicBezTo>
                      <a:pt x="1061911" y="1007936"/>
                      <a:pt x="1199452" y="1024065"/>
                      <a:pt x="1337120" y="1035114"/>
                    </a:cubicBezTo>
                    <a:cubicBezTo>
                      <a:pt x="1352931" y="1036384"/>
                      <a:pt x="1368743" y="1037590"/>
                      <a:pt x="1384491" y="1038733"/>
                    </a:cubicBezTo>
                    <a:cubicBezTo>
                      <a:pt x="1439545" y="1042670"/>
                      <a:pt x="1494790" y="1045909"/>
                      <a:pt x="1550734" y="1048385"/>
                    </a:cubicBezTo>
                    <a:cubicBezTo>
                      <a:pt x="1598549" y="1050544"/>
                      <a:pt x="1646555" y="1052132"/>
                      <a:pt x="1694688" y="1053084"/>
                    </a:cubicBezTo>
                    <a:cubicBezTo>
                      <a:pt x="1715897" y="1053529"/>
                      <a:pt x="1737170" y="1053910"/>
                      <a:pt x="1758442" y="1054100"/>
                    </a:cubicBezTo>
                    <a:cubicBezTo>
                      <a:pt x="1927733" y="1055942"/>
                      <a:pt x="2098358" y="1050798"/>
                      <a:pt x="2269935" y="1038797"/>
                    </a:cubicBezTo>
                    <a:lnTo>
                      <a:pt x="2269935" y="1038797"/>
                    </a:lnTo>
                    <a:cubicBezTo>
                      <a:pt x="2284222" y="1037781"/>
                      <a:pt x="2298510" y="1036765"/>
                      <a:pt x="2312861" y="1035622"/>
                    </a:cubicBezTo>
                    <a:cubicBezTo>
                      <a:pt x="2416239" y="1027748"/>
                      <a:pt x="2519998" y="1017334"/>
                      <a:pt x="2623947" y="1004379"/>
                    </a:cubicBezTo>
                    <a:lnTo>
                      <a:pt x="2624011" y="1004379"/>
                    </a:lnTo>
                    <a:cubicBezTo>
                      <a:pt x="2636901" y="1002792"/>
                      <a:pt x="2649792" y="1001141"/>
                      <a:pt x="2662746" y="999490"/>
                    </a:cubicBezTo>
                    <a:cubicBezTo>
                      <a:pt x="2751646" y="987933"/>
                      <a:pt x="2840800" y="974535"/>
                      <a:pt x="2930017" y="959295"/>
                    </a:cubicBezTo>
                    <a:cubicBezTo>
                      <a:pt x="2934526" y="958533"/>
                      <a:pt x="2939034" y="957771"/>
                      <a:pt x="2943543" y="957009"/>
                    </a:cubicBezTo>
                    <a:cubicBezTo>
                      <a:pt x="2956878" y="954723"/>
                      <a:pt x="2970149" y="952373"/>
                      <a:pt x="2983548" y="950024"/>
                    </a:cubicBezTo>
                    <a:cubicBezTo>
                      <a:pt x="2983548" y="950024"/>
                      <a:pt x="2983548" y="950024"/>
                      <a:pt x="2983548" y="950024"/>
                    </a:cubicBezTo>
                    <a:cubicBezTo>
                      <a:pt x="3105976" y="928179"/>
                      <a:pt x="3228594" y="902970"/>
                      <a:pt x="3351340" y="874268"/>
                    </a:cubicBezTo>
                    <a:cubicBezTo>
                      <a:pt x="3402711" y="862267"/>
                      <a:pt x="3453702" y="850011"/>
                      <a:pt x="3504184" y="837375"/>
                    </a:cubicBezTo>
                    <a:cubicBezTo>
                      <a:pt x="3523552" y="832549"/>
                      <a:pt x="3542792" y="827659"/>
                      <a:pt x="3561906" y="822770"/>
                    </a:cubicBezTo>
                    <a:lnTo>
                      <a:pt x="3561906" y="822770"/>
                    </a:lnTo>
                    <a:cubicBezTo>
                      <a:pt x="3647059" y="800989"/>
                      <a:pt x="3730943" y="778320"/>
                      <a:pt x="3813429" y="754825"/>
                    </a:cubicBezTo>
                    <a:cubicBezTo>
                      <a:pt x="3825494" y="751396"/>
                      <a:pt x="3837559" y="747967"/>
                      <a:pt x="3849561" y="744474"/>
                    </a:cubicBezTo>
                    <a:cubicBezTo>
                      <a:pt x="3849561" y="744474"/>
                      <a:pt x="3849561" y="744474"/>
                      <a:pt x="3849561" y="744474"/>
                    </a:cubicBezTo>
                    <a:cubicBezTo>
                      <a:pt x="3975418" y="708089"/>
                      <a:pt x="4098100" y="669735"/>
                      <a:pt x="4217416" y="629412"/>
                    </a:cubicBezTo>
                    <a:cubicBezTo>
                      <a:pt x="4233545" y="623951"/>
                      <a:pt x="4249674" y="618490"/>
                      <a:pt x="4265740" y="612902"/>
                    </a:cubicBezTo>
                    <a:cubicBezTo>
                      <a:pt x="4301046" y="600774"/>
                      <a:pt x="4335971" y="588455"/>
                      <a:pt x="4370642" y="575882"/>
                    </a:cubicBezTo>
                    <a:cubicBezTo>
                      <a:pt x="4423156" y="556959"/>
                      <a:pt x="4474972" y="537655"/>
                      <a:pt x="4526026" y="517970"/>
                    </a:cubicBezTo>
                    <a:cubicBezTo>
                      <a:pt x="4553331" y="507429"/>
                      <a:pt x="4580509" y="496824"/>
                      <a:pt x="4607433" y="486093"/>
                    </a:cubicBezTo>
                    <a:cubicBezTo>
                      <a:pt x="4620578" y="480822"/>
                      <a:pt x="4633722" y="475552"/>
                      <a:pt x="4646803" y="470218"/>
                    </a:cubicBezTo>
                    <a:cubicBezTo>
                      <a:pt x="4654042" y="467233"/>
                      <a:pt x="4661281" y="464312"/>
                      <a:pt x="4668520" y="461327"/>
                    </a:cubicBezTo>
                    <a:cubicBezTo>
                      <a:pt x="4669092" y="461074"/>
                      <a:pt x="4669663" y="460883"/>
                      <a:pt x="4670171" y="460629"/>
                    </a:cubicBezTo>
                    <a:cubicBezTo>
                      <a:pt x="4774883" y="417576"/>
                      <a:pt x="4876483" y="372936"/>
                      <a:pt x="4974654" y="326644"/>
                    </a:cubicBezTo>
                    <a:cubicBezTo>
                      <a:pt x="5039995" y="295847"/>
                      <a:pt x="5103876" y="264351"/>
                      <a:pt x="5166297" y="232092"/>
                    </a:cubicBezTo>
                    <a:cubicBezTo>
                      <a:pt x="5183061" y="223457"/>
                      <a:pt x="5199761" y="214694"/>
                      <a:pt x="5216335" y="205931"/>
                    </a:cubicBezTo>
                    <a:cubicBezTo>
                      <a:pt x="5286312" y="168910"/>
                      <a:pt x="5354384" y="131001"/>
                      <a:pt x="5420424" y="92202"/>
                    </a:cubicBezTo>
                    <a:cubicBezTo>
                      <a:pt x="5438839" y="81407"/>
                      <a:pt x="5457063" y="70549"/>
                      <a:pt x="5475097" y="59563"/>
                    </a:cubicBezTo>
                    <a:cubicBezTo>
                      <a:pt x="5507609" y="39878"/>
                      <a:pt x="5539613" y="20066"/>
                      <a:pt x="5571046" y="0"/>
                    </a:cubicBezTo>
                    <a:lnTo>
                      <a:pt x="5526532" y="0"/>
                    </a:lnTo>
                    <a:cubicBezTo>
                      <a:pt x="5501323" y="15875"/>
                      <a:pt x="5475732" y="31496"/>
                      <a:pt x="5449824" y="47054"/>
                    </a:cubicBezTo>
                    <a:cubicBezTo>
                      <a:pt x="5440553" y="52578"/>
                      <a:pt x="5431282" y="58166"/>
                      <a:pt x="5421884" y="63690"/>
                    </a:cubicBezTo>
                    <a:cubicBezTo>
                      <a:pt x="5278819" y="148336"/>
                      <a:pt x="5126165" y="228917"/>
                      <a:pt x="4964684" y="305054"/>
                    </a:cubicBezTo>
                    <a:cubicBezTo>
                      <a:pt x="4858766" y="354965"/>
                      <a:pt x="4748975" y="402971"/>
                      <a:pt x="4635437" y="449072"/>
                    </a:cubicBezTo>
                    <a:cubicBezTo>
                      <a:pt x="4632833" y="450152"/>
                      <a:pt x="4630166" y="451231"/>
                      <a:pt x="4627499" y="452247"/>
                    </a:cubicBezTo>
                    <a:lnTo>
                      <a:pt x="4627499" y="452247"/>
                    </a:lnTo>
                    <a:cubicBezTo>
                      <a:pt x="4623562" y="453834"/>
                      <a:pt x="4619625" y="455422"/>
                      <a:pt x="4615625" y="457009"/>
                    </a:cubicBezTo>
                    <a:cubicBezTo>
                      <a:pt x="4614482" y="457518"/>
                      <a:pt x="4613339" y="457962"/>
                      <a:pt x="4612196" y="458407"/>
                    </a:cubicBezTo>
                    <a:lnTo>
                      <a:pt x="4612132" y="458407"/>
                    </a:lnTo>
                    <a:cubicBezTo>
                      <a:pt x="4581525" y="470726"/>
                      <a:pt x="4550728" y="482854"/>
                      <a:pt x="4519549" y="494856"/>
                    </a:cubicBezTo>
                    <a:cubicBezTo>
                      <a:pt x="4472496" y="513017"/>
                      <a:pt x="4424871" y="530797"/>
                      <a:pt x="4376674" y="548259"/>
                    </a:cubicBezTo>
                    <a:cubicBezTo>
                      <a:pt x="4057714" y="663893"/>
                      <a:pt x="3712972" y="765175"/>
                      <a:pt x="3345752" y="850900"/>
                    </a:cubicBezTo>
                    <a:cubicBezTo>
                      <a:pt x="2745613" y="990981"/>
                      <a:pt x="2136521" y="1050544"/>
                      <a:pt x="1552131" y="1024509"/>
                    </a:cubicBezTo>
                    <a:cubicBezTo>
                      <a:pt x="1267143" y="1011809"/>
                      <a:pt x="858330" y="949515"/>
                      <a:pt x="676339" y="920051"/>
                    </a:cubicBezTo>
                    <a:cubicBezTo>
                      <a:pt x="554355" y="896049"/>
                      <a:pt x="433768" y="868172"/>
                      <a:pt x="314770" y="836486"/>
                    </a:cubicBezTo>
                    <a:cubicBezTo>
                      <a:pt x="286004" y="828865"/>
                      <a:pt x="257302" y="820928"/>
                      <a:pt x="228727" y="812800"/>
                    </a:cubicBezTo>
                    <a:cubicBezTo>
                      <a:pt x="216789" y="809435"/>
                      <a:pt x="204915" y="806006"/>
                      <a:pt x="193040" y="802577"/>
                    </a:cubicBezTo>
                    <a:cubicBezTo>
                      <a:pt x="177419" y="798068"/>
                      <a:pt x="161989" y="793433"/>
                      <a:pt x="146685" y="788861"/>
                    </a:cubicBezTo>
                    <a:cubicBezTo>
                      <a:pt x="146685" y="788861"/>
                      <a:pt x="146685" y="788861"/>
                      <a:pt x="146685" y="788861"/>
                    </a:cubicBezTo>
                    <a:cubicBezTo>
                      <a:pt x="142939" y="787718"/>
                      <a:pt x="139129" y="786575"/>
                      <a:pt x="135382" y="785432"/>
                    </a:cubicBezTo>
                    <a:cubicBezTo>
                      <a:pt x="132334" y="784479"/>
                      <a:pt x="129286" y="783590"/>
                      <a:pt x="126238" y="782638"/>
                    </a:cubicBezTo>
                    <a:cubicBezTo>
                      <a:pt x="83693" y="769811"/>
                      <a:pt x="42037" y="756476"/>
                      <a:pt x="1524" y="74295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301" name="Graphic 2">
                <a:extLst>
                  <a:ext uri="{FF2B5EF4-FFF2-40B4-BE49-F238E27FC236}">
                    <a16:creationId xmlns:a16="http://schemas.microsoft.com/office/drawing/2014/main" id="{06ACB4E8-ED3A-4C8E-B5E5-2DBCF2D8A9D4}"/>
                  </a:ext>
                </a:extLst>
              </p:cNvPr>
              <p:cNvGrpSpPr/>
              <p:nvPr/>
            </p:nvGrpSpPr>
            <p:grpSpPr>
              <a:xfrm>
                <a:off x="2095" y="12064"/>
                <a:ext cx="6038107" cy="1438021"/>
                <a:chOff x="2095" y="12064"/>
                <a:chExt cx="6038107" cy="1438021"/>
              </a:xfrm>
              <a:solidFill>
                <a:schemeClr val="accent1"/>
              </a:solidFill>
            </p:grpSpPr>
            <p:grpSp>
              <p:nvGrpSpPr>
                <p:cNvPr id="3302" name="Graphic 2">
                  <a:extLst>
                    <a:ext uri="{FF2B5EF4-FFF2-40B4-BE49-F238E27FC236}">
                      <a16:creationId xmlns:a16="http://schemas.microsoft.com/office/drawing/2014/main" id="{275DBFC1-B083-40A0-B5D4-59238958F79F}"/>
                    </a:ext>
                  </a:extLst>
                </p:cNvPr>
                <p:cNvGrpSpPr/>
                <p:nvPr/>
              </p:nvGrpSpPr>
              <p:grpSpPr>
                <a:xfrm>
                  <a:off x="1292869" y="1034497"/>
                  <a:ext cx="213146" cy="412642"/>
                  <a:chOff x="1292869" y="1034497"/>
                  <a:chExt cx="213146" cy="412642"/>
                </a:xfrm>
                <a:solidFill>
                  <a:schemeClr val="accent1"/>
                </a:solidFill>
              </p:grpSpPr>
              <p:sp>
                <p:nvSpPr>
                  <p:cNvPr id="3343" name="Freeform: Shape 3342">
                    <a:extLst>
                      <a:ext uri="{FF2B5EF4-FFF2-40B4-BE49-F238E27FC236}">
                        <a16:creationId xmlns:a16="http://schemas.microsoft.com/office/drawing/2014/main" id="{3453AFCF-A36A-4769-BC84-D8177FC22999}"/>
                      </a:ext>
                    </a:extLst>
                  </p:cNvPr>
                  <p:cNvSpPr/>
                  <p:nvPr/>
                </p:nvSpPr>
                <p:spPr>
                  <a:xfrm>
                    <a:off x="1327753" y="1034497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44" name="Freeform: Shape 3343">
                    <a:extLst>
                      <a:ext uri="{FF2B5EF4-FFF2-40B4-BE49-F238E27FC236}">
                        <a16:creationId xmlns:a16="http://schemas.microsoft.com/office/drawing/2014/main" id="{9271A62B-D88F-4F3B-9AA6-B22B7442E695}"/>
                      </a:ext>
                    </a:extLst>
                  </p:cNvPr>
                  <p:cNvSpPr/>
                  <p:nvPr/>
                </p:nvSpPr>
                <p:spPr>
                  <a:xfrm>
                    <a:off x="1292869" y="1129254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91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3" name="Graphic 2">
                  <a:extLst>
                    <a:ext uri="{FF2B5EF4-FFF2-40B4-BE49-F238E27FC236}">
                      <a16:creationId xmlns:a16="http://schemas.microsoft.com/office/drawing/2014/main" id="{3493F6A8-E213-43EB-BC6C-1B9F733A88C9}"/>
                    </a:ext>
                  </a:extLst>
                </p:cNvPr>
                <p:cNvGrpSpPr/>
                <p:nvPr/>
              </p:nvGrpSpPr>
              <p:grpSpPr>
                <a:xfrm>
                  <a:off x="1695349" y="1043762"/>
                  <a:ext cx="255809" cy="377596"/>
                  <a:chOff x="1695349" y="1043762"/>
                  <a:chExt cx="255809" cy="377596"/>
                </a:xfrm>
                <a:solidFill>
                  <a:schemeClr val="accent1"/>
                </a:solidFill>
              </p:grpSpPr>
              <p:sp>
                <p:nvSpPr>
                  <p:cNvPr id="3341" name="Freeform: Shape 3340">
                    <a:extLst>
                      <a:ext uri="{FF2B5EF4-FFF2-40B4-BE49-F238E27FC236}">
                        <a16:creationId xmlns:a16="http://schemas.microsoft.com/office/drawing/2014/main" id="{2316BFE6-AAC7-4CEE-9623-82B62584CDA3}"/>
                      </a:ext>
                    </a:extLst>
                  </p:cNvPr>
                  <p:cNvSpPr/>
                  <p:nvPr/>
                </p:nvSpPr>
                <p:spPr>
                  <a:xfrm>
                    <a:off x="1695349" y="1043762"/>
                    <a:ext cx="96937" cy="114223"/>
                  </a:xfrm>
                  <a:custGeom>
                    <a:avLst/>
                    <a:gdLst>
                      <a:gd name="connsiteX0" fmla="*/ 85318 w 96937"/>
                      <a:gd name="connsiteY0" fmla="*/ 50342 h 114223"/>
                      <a:gd name="connsiteX1" fmla="*/ 96938 w 96937"/>
                      <a:gd name="connsiteY1" fmla="*/ 78536 h 114223"/>
                      <a:gd name="connsiteX2" fmla="*/ 60108 w 96937"/>
                      <a:gd name="connsiteY2" fmla="*/ 87553 h 114223"/>
                      <a:gd name="connsiteX3" fmla="*/ 32930 w 96937"/>
                      <a:gd name="connsiteY3" fmla="*/ 114223 h 114223"/>
                      <a:gd name="connsiteX4" fmla="*/ 15594 w 96937"/>
                      <a:gd name="connsiteY4" fmla="*/ 89268 h 114223"/>
                      <a:gd name="connsiteX5" fmla="*/ 14007 w 96937"/>
                      <a:gd name="connsiteY5" fmla="*/ 2781 h 114223"/>
                      <a:gd name="connsiteX6" fmla="*/ 85318 w 96937"/>
                      <a:gd name="connsiteY6" fmla="*/ 50342 h 114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23">
                        <a:moveTo>
                          <a:pt x="85318" y="50342"/>
                        </a:moveTo>
                        <a:cubicBezTo>
                          <a:pt x="90461" y="59804"/>
                          <a:pt x="94334" y="69329"/>
                          <a:pt x="96938" y="78536"/>
                        </a:cubicBezTo>
                        <a:cubicBezTo>
                          <a:pt x="83857" y="78346"/>
                          <a:pt x="71347" y="81267"/>
                          <a:pt x="60108" y="87553"/>
                        </a:cubicBezTo>
                        <a:cubicBezTo>
                          <a:pt x="48868" y="93840"/>
                          <a:pt x="39724" y="102984"/>
                          <a:pt x="32930" y="114223"/>
                        </a:cubicBezTo>
                        <a:cubicBezTo>
                          <a:pt x="26643" y="107111"/>
                          <a:pt x="20738" y="98666"/>
                          <a:pt x="15594" y="89268"/>
                        </a:cubicBezTo>
                        <a:cubicBezTo>
                          <a:pt x="-4535" y="52247"/>
                          <a:pt x="-5297" y="13512"/>
                          <a:pt x="14007" y="2781"/>
                        </a:cubicBezTo>
                        <a:cubicBezTo>
                          <a:pt x="33247" y="-7951"/>
                          <a:pt x="65188" y="13322"/>
                          <a:pt x="85318" y="5034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42" name="Freeform: Shape 3341">
                    <a:extLst>
                      <a:ext uri="{FF2B5EF4-FFF2-40B4-BE49-F238E27FC236}">
                        <a16:creationId xmlns:a16="http://schemas.microsoft.com/office/drawing/2014/main" id="{D58F6EB4-D71B-4234-8292-CF5A3A34B8FB}"/>
                      </a:ext>
                    </a:extLst>
                  </p:cNvPr>
                  <p:cNvSpPr/>
                  <p:nvPr/>
                </p:nvSpPr>
                <p:spPr>
                  <a:xfrm>
                    <a:off x="1712601" y="112229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7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4" name="Graphic 2">
                  <a:extLst>
                    <a:ext uri="{FF2B5EF4-FFF2-40B4-BE49-F238E27FC236}">
                      <a16:creationId xmlns:a16="http://schemas.microsoft.com/office/drawing/2014/main" id="{50315E30-AAEB-4EF5-A3BD-573B066C007C}"/>
                    </a:ext>
                  </a:extLst>
                </p:cNvPr>
                <p:cNvGrpSpPr/>
                <p:nvPr/>
              </p:nvGrpSpPr>
              <p:grpSpPr>
                <a:xfrm>
                  <a:off x="3811614" y="752846"/>
                  <a:ext cx="255872" cy="377555"/>
                  <a:chOff x="3811614" y="752846"/>
                  <a:chExt cx="255872" cy="377555"/>
                </a:xfrm>
                <a:solidFill>
                  <a:schemeClr val="accent1"/>
                </a:solidFill>
              </p:grpSpPr>
              <p:sp>
                <p:nvSpPr>
                  <p:cNvPr id="3339" name="Freeform: Shape 3338">
                    <a:extLst>
                      <a:ext uri="{FF2B5EF4-FFF2-40B4-BE49-F238E27FC236}">
                        <a16:creationId xmlns:a16="http://schemas.microsoft.com/office/drawing/2014/main" id="{A9E92B9C-AF8D-4202-B4B1-5DE0DA6797B8}"/>
                      </a:ext>
                    </a:extLst>
                  </p:cNvPr>
                  <p:cNvSpPr/>
                  <p:nvPr/>
                </p:nvSpPr>
                <p:spPr>
                  <a:xfrm>
                    <a:off x="3811614" y="752846"/>
                    <a:ext cx="96938" cy="114246"/>
                  </a:xfrm>
                  <a:custGeom>
                    <a:avLst/>
                    <a:gdLst>
                      <a:gd name="connsiteX0" fmla="*/ 85318 w 96938"/>
                      <a:gd name="connsiteY0" fmla="*/ 50365 h 114246"/>
                      <a:gd name="connsiteX1" fmla="*/ 96938 w 96938"/>
                      <a:gd name="connsiteY1" fmla="*/ 78559 h 114246"/>
                      <a:gd name="connsiteX2" fmla="*/ 60108 w 96938"/>
                      <a:gd name="connsiteY2" fmla="*/ 87576 h 114246"/>
                      <a:gd name="connsiteX3" fmla="*/ 32930 w 96938"/>
                      <a:gd name="connsiteY3" fmla="*/ 114246 h 114246"/>
                      <a:gd name="connsiteX4" fmla="*/ 15595 w 96938"/>
                      <a:gd name="connsiteY4" fmla="*/ 89291 h 114246"/>
                      <a:gd name="connsiteX5" fmla="*/ 14007 w 96938"/>
                      <a:gd name="connsiteY5" fmla="*/ 2804 h 114246"/>
                      <a:gd name="connsiteX6" fmla="*/ 85318 w 96938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8" h="114246">
                        <a:moveTo>
                          <a:pt x="85318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347" y="81290"/>
                          <a:pt x="60108" y="87576"/>
                        </a:cubicBezTo>
                        <a:cubicBezTo>
                          <a:pt x="48869" y="93863"/>
                          <a:pt x="39725" y="103007"/>
                          <a:pt x="32930" y="114246"/>
                        </a:cubicBezTo>
                        <a:cubicBezTo>
                          <a:pt x="26644" y="107134"/>
                          <a:pt x="20738" y="98689"/>
                          <a:pt x="15595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5"/>
                          <a:pt x="85318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40" name="Freeform: Shape 3339">
                    <a:extLst>
                      <a:ext uri="{FF2B5EF4-FFF2-40B4-BE49-F238E27FC236}">
                        <a16:creationId xmlns:a16="http://schemas.microsoft.com/office/drawing/2014/main" id="{29233A64-412D-4319-A7D7-F0513C9330CF}"/>
                      </a:ext>
                    </a:extLst>
                  </p:cNvPr>
                  <p:cNvSpPr/>
                  <p:nvPr/>
                </p:nvSpPr>
                <p:spPr>
                  <a:xfrm>
                    <a:off x="3828929" y="831337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2" y="176153"/>
                          <a:pt x="246311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2"/>
                          <a:pt x="31554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16" y="576"/>
                          <a:pt x="177984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5" name="Graphic 2">
                  <a:extLst>
                    <a:ext uri="{FF2B5EF4-FFF2-40B4-BE49-F238E27FC236}">
                      <a16:creationId xmlns:a16="http://schemas.microsoft.com/office/drawing/2014/main" id="{36CBB7AE-8034-4935-8AA3-E2D64737027E}"/>
                    </a:ext>
                  </a:extLst>
                </p:cNvPr>
                <p:cNvGrpSpPr/>
                <p:nvPr/>
              </p:nvGrpSpPr>
              <p:grpSpPr>
                <a:xfrm>
                  <a:off x="2152285" y="1037714"/>
                  <a:ext cx="212747" cy="412371"/>
                  <a:chOff x="2152285" y="1037714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3337" name="Freeform: Shape 3336">
                    <a:extLst>
                      <a:ext uri="{FF2B5EF4-FFF2-40B4-BE49-F238E27FC236}">
                        <a16:creationId xmlns:a16="http://schemas.microsoft.com/office/drawing/2014/main" id="{6FEB44B0-3AA3-44D7-B727-6993336B86CA}"/>
                      </a:ext>
                    </a:extLst>
                  </p:cNvPr>
                  <p:cNvSpPr/>
                  <p:nvPr/>
                </p:nvSpPr>
                <p:spPr>
                  <a:xfrm>
                    <a:off x="2246341" y="1037714"/>
                    <a:ext cx="82346" cy="111762"/>
                  </a:xfrm>
                  <a:custGeom>
                    <a:avLst/>
                    <a:gdLst>
                      <a:gd name="connsiteX0" fmla="*/ 1875 w 82346"/>
                      <a:gd name="connsiteY0" fmla="*/ 68836 h 111762"/>
                      <a:gd name="connsiteX1" fmla="*/ 225 w 82346"/>
                      <a:gd name="connsiteY1" fmla="*/ 99253 h 111762"/>
                      <a:gd name="connsiteX2" fmla="*/ 37944 w 82346"/>
                      <a:gd name="connsiteY2" fmla="*/ 95570 h 111762"/>
                      <a:gd name="connsiteX3" fmla="*/ 72424 w 82346"/>
                      <a:gd name="connsiteY3" fmla="*/ 111762 h 111762"/>
                      <a:gd name="connsiteX4" fmla="*/ 80489 w 82346"/>
                      <a:gd name="connsiteY4" fmla="*/ 82425 h 111762"/>
                      <a:gd name="connsiteX5" fmla="*/ 53374 w 82346"/>
                      <a:gd name="connsiteY5" fmla="*/ 320 h 111762"/>
                      <a:gd name="connsiteX6" fmla="*/ 1875 w 82346"/>
                      <a:gd name="connsiteY6" fmla="*/ 68836 h 11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2">
                        <a:moveTo>
                          <a:pt x="1875" y="68836"/>
                        </a:moveTo>
                        <a:cubicBezTo>
                          <a:pt x="161" y="79441"/>
                          <a:pt x="-347" y="89728"/>
                          <a:pt x="225" y="99253"/>
                        </a:cubicBezTo>
                        <a:cubicBezTo>
                          <a:pt x="12480" y="94744"/>
                          <a:pt x="25244" y="93347"/>
                          <a:pt x="37944" y="95570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3"/>
                          <a:pt x="75091" y="4066"/>
                          <a:pt x="53374" y="320"/>
                        </a:cubicBezTo>
                        <a:cubicBezTo>
                          <a:pt x="31721" y="-3490"/>
                          <a:pt x="8606" y="27180"/>
                          <a:pt x="1875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38" name="Freeform: Shape 3337">
                    <a:extLst>
                      <a:ext uri="{FF2B5EF4-FFF2-40B4-BE49-F238E27FC236}">
                        <a16:creationId xmlns:a16="http://schemas.microsoft.com/office/drawing/2014/main" id="{B10C8991-6767-4A25-ACD8-DC8385B14782}"/>
                      </a:ext>
                    </a:extLst>
                  </p:cNvPr>
                  <p:cNvSpPr/>
                  <p:nvPr/>
                </p:nvSpPr>
                <p:spPr>
                  <a:xfrm>
                    <a:off x="2152285" y="1132131"/>
                    <a:ext cx="212747" cy="317954"/>
                  </a:xfrm>
                  <a:custGeom>
                    <a:avLst/>
                    <a:gdLst>
                      <a:gd name="connsiteX0" fmla="*/ 3158 w 212747"/>
                      <a:gd name="connsiteY0" fmla="*/ 141234 h 317954"/>
                      <a:gd name="connsiteX1" fmla="*/ 80755 w 212747"/>
                      <a:gd name="connsiteY1" fmla="*/ 316938 h 317954"/>
                      <a:gd name="connsiteX2" fmla="*/ 209597 w 212747"/>
                      <a:gd name="connsiteY2" fmla="*/ 176794 h 317954"/>
                      <a:gd name="connsiteX3" fmla="*/ 166480 w 212747"/>
                      <a:gd name="connsiteY3" fmla="*/ 17218 h 317954"/>
                      <a:gd name="connsiteX4" fmla="*/ 132000 w 212747"/>
                      <a:gd name="connsiteY4" fmla="*/ 1026 h 317954"/>
                      <a:gd name="connsiteX5" fmla="*/ 94281 w 212747"/>
                      <a:gd name="connsiteY5" fmla="*/ 4709 h 317954"/>
                      <a:gd name="connsiteX6" fmla="*/ 3158 w 212747"/>
                      <a:gd name="connsiteY6" fmla="*/ 141234 h 317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4">
                        <a:moveTo>
                          <a:pt x="3158" y="141234"/>
                        </a:moveTo>
                        <a:cubicBezTo>
                          <a:pt x="-11002" y="228419"/>
                          <a:pt x="23796" y="307159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1" y="4709"/>
                        </a:cubicBezTo>
                        <a:cubicBezTo>
                          <a:pt x="51481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6" name="Graphic 2">
                  <a:extLst>
                    <a:ext uri="{FF2B5EF4-FFF2-40B4-BE49-F238E27FC236}">
                      <a16:creationId xmlns:a16="http://schemas.microsoft.com/office/drawing/2014/main" id="{C91BB0A8-1FFD-4FFA-B627-C778C6E172D1}"/>
                    </a:ext>
                  </a:extLst>
                </p:cNvPr>
                <p:cNvGrpSpPr/>
                <p:nvPr/>
              </p:nvGrpSpPr>
              <p:grpSpPr>
                <a:xfrm>
                  <a:off x="2579697" y="1003962"/>
                  <a:ext cx="213146" cy="412632"/>
                  <a:chOff x="2579697" y="1003962"/>
                  <a:chExt cx="213146" cy="412632"/>
                </a:xfrm>
                <a:solidFill>
                  <a:schemeClr val="accent1"/>
                </a:solidFill>
              </p:grpSpPr>
              <p:sp>
                <p:nvSpPr>
                  <p:cNvPr id="3335" name="Freeform: Shape 3334">
                    <a:extLst>
                      <a:ext uri="{FF2B5EF4-FFF2-40B4-BE49-F238E27FC236}">
                        <a16:creationId xmlns:a16="http://schemas.microsoft.com/office/drawing/2014/main" id="{A35C822C-9BDA-4019-BF11-A6EC6918D661}"/>
                      </a:ext>
                    </a:extLst>
                  </p:cNvPr>
                  <p:cNvSpPr/>
                  <p:nvPr/>
                </p:nvSpPr>
                <p:spPr>
                  <a:xfrm>
                    <a:off x="2614581" y="1003962"/>
                    <a:ext cx="82686" cy="111668"/>
                  </a:xfrm>
                  <a:custGeom>
                    <a:avLst/>
                    <a:gdLst>
                      <a:gd name="connsiteX0" fmla="*/ 80613 w 82686"/>
                      <a:gd name="connsiteY0" fmla="*/ 68997 h 111668"/>
                      <a:gd name="connsiteX1" fmla="*/ 82517 w 82686"/>
                      <a:gd name="connsiteY1" fmla="*/ 99413 h 111668"/>
                      <a:gd name="connsiteX2" fmla="*/ 44735 w 82686"/>
                      <a:gd name="connsiteY2" fmla="*/ 95603 h 111668"/>
                      <a:gd name="connsiteX3" fmla="*/ 10382 w 82686"/>
                      <a:gd name="connsiteY3" fmla="*/ 111669 h 111668"/>
                      <a:gd name="connsiteX4" fmla="*/ 2063 w 82686"/>
                      <a:gd name="connsiteY4" fmla="*/ 82332 h 111668"/>
                      <a:gd name="connsiteX5" fmla="*/ 28479 w 82686"/>
                      <a:gd name="connsiteY5" fmla="*/ 290 h 111668"/>
                      <a:gd name="connsiteX6" fmla="*/ 80613 w 82686"/>
                      <a:gd name="connsiteY6" fmla="*/ 68997 h 11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68">
                        <a:moveTo>
                          <a:pt x="80613" y="68997"/>
                        </a:moveTo>
                        <a:cubicBezTo>
                          <a:pt x="82391" y="79601"/>
                          <a:pt x="83026" y="89888"/>
                          <a:pt x="82517" y="99413"/>
                        </a:cubicBezTo>
                        <a:cubicBezTo>
                          <a:pt x="70198" y="94905"/>
                          <a:pt x="57435" y="93444"/>
                          <a:pt x="44735" y="95603"/>
                        </a:cubicBezTo>
                        <a:cubicBezTo>
                          <a:pt x="32035" y="97762"/>
                          <a:pt x="20478" y="103350"/>
                          <a:pt x="10382" y="111669"/>
                        </a:cubicBezTo>
                        <a:cubicBezTo>
                          <a:pt x="6762" y="102842"/>
                          <a:pt x="3904" y="92936"/>
                          <a:pt x="2063" y="82332"/>
                        </a:cubicBezTo>
                        <a:cubicBezTo>
                          <a:pt x="-5049" y="40739"/>
                          <a:pt x="6826" y="3973"/>
                          <a:pt x="28479" y="290"/>
                        </a:cubicBezTo>
                        <a:cubicBezTo>
                          <a:pt x="50196" y="-3330"/>
                          <a:pt x="73501" y="27404"/>
                          <a:pt x="80613" y="6899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36" name="Freeform: Shape 3335">
                    <a:extLst>
                      <a:ext uri="{FF2B5EF4-FFF2-40B4-BE49-F238E27FC236}">
                        <a16:creationId xmlns:a16="http://schemas.microsoft.com/office/drawing/2014/main" id="{F638DAB6-FFE8-4C6A-904A-9462E1D020F2}"/>
                      </a:ext>
                    </a:extLst>
                  </p:cNvPr>
                  <p:cNvSpPr/>
                  <p:nvPr/>
                </p:nvSpPr>
                <p:spPr>
                  <a:xfrm>
                    <a:off x="2579697" y="1098711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2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2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2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2" y="3141"/>
                          <a:pt x="79682" y="982"/>
                        </a:cubicBezTo>
                        <a:cubicBezTo>
                          <a:pt x="92382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7" name="Graphic 2">
                  <a:extLst>
                    <a:ext uri="{FF2B5EF4-FFF2-40B4-BE49-F238E27FC236}">
                      <a16:creationId xmlns:a16="http://schemas.microsoft.com/office/drawing/2014/main" id="{C6F770D4-5A36-4036-B59D-C96B69D24089}"/>
                    </a:ext>
                  </a:extLst>
                </p:cNvPr>
                <p:cNvGrpSpPr/>
                <p:nvPr/>
              </p:nvGrpSpPr>
              <p:grpSpPr>
                <a:xfrm>
                  <a:off x="2941092" y="956173"/>
                  <a:ext cx="255809" cy="377555"/>
                  <a:chOff x="2941092" y="956173"/>
                  <a:chExt cx="255809" cy="377555"/>
                </a:xfrm>
                <a:solidFill>
                  <a:schemeClr val="accent1"/>
                </a:solidFill>
              </p:grpSpPr>
              <p:sp>
                <p:nvSpPr>
                  <p:cNvPr id="3333" name="Freeform: Shape 3332">
                    <a:extLst>
                      <a:ext uri="{FF2B5EF4-FFF2-40B4-BE49-F238E27FC236}">
                        <a16:creationId xmlns:a16="http://schemas.microsoft.com/office/drawing/2014/main" id="{454C8A3C-CA66-432B-983C-BA1578A72845}"/>
                      </a:ext>
                    </a:extLst>
                  </p:cNvPr>
                  <p:cNvSpPr/>
                  <p:nvPr/>
                </p:nvSpPr>
                <p:spPr>
                  <a:xfrm>
                    <a:off x="2941092" y="956173"/>
                    <a:ext cx="96937" cy="114246"/>
                  </a:xfrm>
                  <a:custGeom>
                    <a:avLst/>
                    <a:gdLst>
                      <a:gd name="connsiteX0" fmla="*/ 85317 w 96937"/>
                      <a:gd name="connsiteY0" fmla="*/ 50365 h 114246"/>
                      <a:gd name="connsiteX1" fmla="*/ 96938 w 96937"/>
                      <a:gd name="connsiteY1" fmla="*/ 78559 h 114246"/>
                      <a:gd name="connsiteX2" fmla="*/ 60108 w 96937"/>
                      <a:gd name="connsiteY2" fmla="*/ 87576 h 114246"/>
                      <a:gd name="connsiteX3" fmla="*/ 32930 w 96937"/>
                      <a:gd name="connsiteY3" fmla="*/ 114246 h 114246"/>
                      <a:gd name="connsiteX4" fmla="*/ 15594 w 96937"/>
                      <a:gd name="connsiteY4" fmla="*/ 89291 h 114246"/>
                      <a:gd name="connsiteX5" fmla="*/ 14007 w 96937"/>
                      <a:gd name="connsiteY5" fmla="*/ 2804 h 114246"/>
                      <a:gd name="connsiteX6" fmla="*/ 85317 w 96937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46">
                        <a:moveTo>
                          <a:pt x="85317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411" y="81290"/>
                          <a:pt x="60108" y="87576"/>
                        </a:cubicBezTo>
                        <a:cubicBezTo>
                          <a:pt x="48868" y="93863"/>
                          <a:pt x="39725" y="103007"/>
                          <a:pt x="32930" y="114246"/>
                        </a:cubicBezTo>
                        <a:cubicBezTo>
                          <a:pt x="26643" y="107134"/>
                          <a:pt x="20738" y="98688"/>
                          <a:pt x="15594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4"/>
                          <a:pt x="85317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34" name="Freeform: Shape 3333">
                    <a:extLst>
                      <a:ext uri="{FF2B5EF4-FFF2-40B4-BE49-F238E27FC236}">
                        <a16:creationId xmlns:a16="http://schemas.microsoft.com/office/drawing/2014/main" id="{AF67D0F1-B394-4FD8-A7C3-06F08CD4FAC8}"/>
                      </a:ext>
                    </a:extLst>
                  </p:cNvPr>
                  <p:cNvSpPr/>
                  <p:nvPr/>
                </p:nvSpPr>
                <p:spPr>
                  <a:xfrm>
                    <a:off x="2958344" y="103466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8" name="Graphic 2">
                  <a:extLst>
                    <a:ext uri="{FF2B5EF4-FFF2-40B4-BE49-F238E27FC236}">
                      <a16:creationId xmlns:a16="http://schemas.microsoft.com/office/drawing/2014/main" id="{510104A8-7C6C-49E2-883D-CC8F60FB076F}"/>
                    </a:ext>
                  </a:extLst>
                </p:cNvPr>
                <p:cNvGrpSpPr/>
                <p:nvPr/>
              </p:nvGrpSpPr>
              <p:grpSpPr>
                <a:xfrm>
                  <a:off x="3397774" y="819656"/>
                  <a:ext cx="212747" cy="412371"/>
                  <a:chOff x="3397774" y="819656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3331" name="Freeform: Shape 3330">
                    <a:extLst>
                      <a:ext uri="{FF2B5EF4-FFF2-40B4-BE49-F238E27FC236}">
                        <a16:creationId xmlns:a16="http://schemas.microsoft.com/office/drawing/2014/main" id="{D0E3323D-0D30-43FA-99B7-0F314324DAE1}"/>
                      </a:ext>
                    </a:extLst>
                  </p:cNvPr>
                  <p:cNvSpPr/>
                  <p:nvPr/>
                </p:nvSpPr>
                <p:spPr>
                  <a:xfrm>
                    <a:off x="3491830" y="819656"/>
                    <a:ext cx="82346" cy="111761"/>
                  </a:xfrm>
                  <a:custGeom>
                    <a:avLst/>
                    <a:gdLst>
                      <a:gd name="connsiteX0" fmla="*/ 1876 w 82346"/>
                      <a:gd name="connsiteY0" fmla="*/ 68836 h 111761"/>
                      <a:gd name="connsiteX1" fmla="*/ 225 w 82346"/>
                      <a:gd name="connsiteY1" fmla="*/ 99252 h 111761"/>
                      <a:gd name="connsiteX2" fmla="*/ 37944 w 82346"/>
                      <a:gd name="connsiteY2" fmla="*/ 95569 h 111761"/>
                      <a:gd name="connsiteX3" fmla="*/ 72424 w 82346"/>
                      <a:gd name="connsiteY3" fmla="*/ 111762 h 111761"/>
                      <a:gd name="connsiteX4" fmla="*/ 80489 w 82346"/>
                      <a:gd name="connsiteY4" fmla="*/ 82425 h 111761"/>
                      <a:gd name="connsiteX5" fmla="*/ 53374 w 82346"/>
                      <a:gd name="connsiteY5" fmla="*/ 319 h 111761"/>
                      <a:gd name="connsiteX6" fmla="*/ 1876 w 82346"/>
                      <a:gd name="connsiteY6" fmla="*/ 68836 h 111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1">
                        <a:moveTo>
                          <a:pt x="1876" y="68836"/>
                        </a:moveTo>
                        <a:cubicBezTo>
                          <a:pt x="161" y="79440"/>
                          <a:pt x="-347" y="89727"/>
                          <a:pt x="225" y="99252"/>
                        </a:cubicBezTo>
                        <a:cubicBezTo>
                          <a:pt x="12480" y="94744"/>
                          <a:pt x="25244" y="93347"/>
                          <a:pt x="37944" y="95569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2"/>
                          <a:pt x="75091" y="4066"/>
                          <a:pt x="53374" y="319"/>
                        </a:cubicBezTo>
                        <a:cubicBezTo>
                          <a:pt x="31721" y="-3491"/>
                          <a:pt x="8607" y="27243"/>
                          <a:pt x="1876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32" name="Freeform: Shape 3331">
                    <a:extLst>
                      <a:ext uri="{FF2B5EF4-FFF2-40B4-BE49-F238E27FC236}">
                        <a16:creationId xmlns:a16="http://schemas.microsoft.com/office/drawing/2014/main" id="{5F3D148F-871D-4211-9819-A237529D8247}"/>
                      </a:ext>
                    </a:extLst>
                  </p:cNvPr>
                  <p:cNvSpPr/>
                  <p:nvPr/>
                </p:nvSpPr>
                <p:spPr>
                  <a:xfrm>
                    <a:off x="3397774" y="914072"/>
                    <a:ext cx="212747" cy="317955"/>
                  </a:xfrm>
                  <a:custGeom>
                    <a:avLst/>
                    <a:gdLst>
                      <a:gd name="connsiteX0" fmla="*/ 3158 w 212747"/>
                      <a:gd name="connsiteY0" fmla="*/ 141234 h 317955"/>
                      <a:gd name="connsiteX1" fmla="*/ 80755 w 212747"/>
                      <a:gd name="connsiteY1" fmla="*/ 316938 h 317955"/>
                      <a:gd name="connsiteX2" fmla="*/ 209597 w 212747"/>
                      <a:gd name="connsiteY2" fmla="*/ 176794 h 317955"/>
                      <a:gd name="connsiteX3" fmla="*/ 166480 w 212747"/>
                      <a:gd name="connsiteY3" fmla="*/ 17218 h 317955"/>
                      <a:gd name="connsiteX4" fmla="*/ 132000 w 212747"/>
                      <a:gd name="connsiteY4" fmla="*/ 1026 h 317955"/>
                      <a:gd name="connsiteX5" fmla="*/ 94280 w 212747"/>
                      <a:gd name="connsiteY5" fmla="*/ 4709 h 317955"/>
                      <a:gd name="connsiteX6" fmla="*/ 3158 w 212747"/>
                      <a:gd name="connsiteY6" fmla="*/ 141234 h 31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5">
                        <a:moveTo>
                          <a:pt x="3158" y="141234"/>
                        </a:moveTo>
                        <a:cubicBezTo>
                          <a:pt x="-11003" y="228419"/>
                          <a:pt x="23796" y="307160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0" y="4709"/>
                        </a:cubicBezTo>
                        <a:cubicBezTo>
                          <a:pt x="51482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09" name="Graphic 2">
                  <a:extLst>
                    <a:ext uri="{FF2B5EF4-FFF2-40B4-BE49-F238E27FC236}">
                      <a16:creationId xmlns:a16="http://schemas.microsoft.com/office/drawing/2014/main" id="{16158ED0-6D43-4CA8-888F-93C58D8E10A2}"/>
                    </a:ext>
                  </a:extLst>
                </p:cNvPr>
                <p:cNvGrpSpPr/>
                <p:nvPr/>
              </p:nvGrpSpPr>
              <p:grpSpPr>
                <a:xfrm>
                  <a:off x="4218987" y="616675"/>
                  <a:ext cx="262795" cy="373096"/>
                  <a:chOff x="4218987" y="616675"/>
                  <a:chExt cx="262795" cy="373096"/>
                </a:xfrm>
                <a:solidFill>
                  <a:schemeClr val="accent1"/>
                </a:solidFill>
              </p:grpSpPr>
              <p:sp>
                <p:nvSpPr>
                  <p:cNvPr id="3329" name="Freeform: Shape 3328">
                    <a:extLst>
                      <a:ext uri="{FF2B5EF4-FFF2-40B4-BE49-F238E27FC236}">
                        <a16:creationId xmlns:a16="http://schemas.microsoft.com/office/drawing/2014/main" id="{95408D4D-D323-43E6-A3FE-32B0A2F36BD8}"/>
                      </a:ext>
                    </a:extLst>
                  </p:cNvPr>
                  <p:cNvSpPr/>
                  <p:nvPr/>
                </p:nvSpPr>
                <p:spPr>
                  <a:xfrm>
                    <a:off x="4218987" y="616675"/>
                    <a:ext cx="98187" cy="114019"/>
                  </a:xfrm>
                  <a:custGeom>
                    <a:avLst/>
                    <a:gdLst>
                      <a:gd name="connsiteX0" fmla="*/ 85805 w 98187"/>
                      <a:gd name="connsiteY0" fmla="*/ 48614 h 114019"/>
                      <a:gd name="connsiteX1" fmla="*/ 98187 w 98187"/>
                      <a:gd name="connsiteY1" fmla="*/ 76427 h 114019"/>
                      <a:gd name="connsiteX2" fmla="*/ 61611 w 98187"/>
                      <a:gd name="connsiteY2" fmla="*/ 86524 h 114019"/>
                      <a:gd name="connsiteX3" fmla="*/ 35195 w 98187"/>
                      <a:gd name="connsiteY3" fmla="*/ 114019 h 114019"/>
                      <a:gd name="connsiteX4" fmla="*/ 17161 w 98187"/>
                      <a:gd name="connsiteY4" fmla="*/ 89572 h 114019"/>
                      <a:gd name="connsiteX5" fmla="*/ 13097 w 98187"/>
                      <a:gd name="connsiteY5" fmla="*/ 3148 h 114019"/>
                      <a:gd name="connsiteX6" fmla="*/ 85805 w 98187"/>
                      <a:gd name="connsiteY6" fmla="*/ 48614 h 114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187" h="114019">
                        <a:moveTo>
                          <a:pt x="85805" y="48614"/>
                        </a:moveTo>
                        <a:cubicBezTo>
                          <a:pt x="91202" y="57885"/>
                          <a:pt x="95330" y="67347"/>
                          <a:pt x="98187" y="76427"/>
                        </a:cubicBezTo>
                        <a:cubicBezTo>
                          <a:pt x="85106" y="76618"/>
                          <a:pt x="72724" y="79920"/>
                          <a:pt x="61611" y="86524"/>
                        </a:cubicBezTo>
                        <a:cubicBezTo>
                          <a:pt x="50499" y="93128"/>
                          <a:pt x="41672" y="102526"/>
                          <a:pt x="35195" y="114019"/>
                        </a:cubicBezTo>
                        <a:cubicBezTo>
                          <a:pt x="28718" y="107098"/>
                          <a:pt x="22559" y="98843"/>
                          <a:pt x="17161" y="89572"/>
                        </a:cubicBezTo>
                        <a:cubicBezTo>
                          <a:pt x="-4048" y="53186"/>
                          <a:pt x="-5826" y="14451"/>
                          <a:pt x="13097" y="3148"/>
                        </a:cubicBezTo>
                        <a:cubicBezTo>
                          <a:pt x="32084" y="-8218"/>
                          <a:pt x="64596" y="12165"/>
                          <a:pt x="85805" y="486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30" name="Freeform: Shape 3329">
                    <a:extLst>
                      <a:ext uri="{FF2B5EF4-FFF2-40B4-BE49-F238E27FC236}">
                        <a16:creationId xmlns:a16="http://schemas.microsoft.com/office/drawing/2014/main" id="{A587404C-CA05-4FF5-BF0E-31FF966A5060}"/>
                      </a:ext>
                    </a:extLst>
                  </p:cNvPr>
                  <p:cNvSpPr/>
                  <p:nvPr/>
                </p:nvSpPr>
                <p:spPr>
                  <a:xfrm>
                    <a:off x="4240370" y="693029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7 w 241411"/>
                      <a:gd name="connsiteY1" fmla="*/ 286649 h 296742"/>
                      <a:gd name="connsiteX2" fmla="*/ 30702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2" y="171079"/>
                          <a:pt x="250857" y="257058"/>
                          <a:pt x="201137" y="286649"/>
                        </a:cubicBezTo>
                        <a:cubicBezTo>
                          <a:pt x="151416" y="316303"/>
                          <a:pt x="75089" y="278394"/>
                          <a:pt x="30702" y="202067"/>
                        </a:cubicBezTo>
                        <a:cubicBezTo>
                          <a:pt x="-3842" y="142694"/>
                          <a:pt x="-8921" y="77607"/>
                          <a:pt x="13875" y="37602"/>
                        </a:cubicBezTo>
                        <a:cubicBezTo>
                          <a:pt x="20415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6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10" name="Graphic 2">
                  <a:extLst>
                    <a:ext uri="{FF2B5EF4-FFF2-40B4-BE49-F238E27FC236}">
                      <a16:creationId xmlns:a16="http://schemas.microsoft.com/office/drawing/2014/main" id="{14EE343B-A0A4-450F-A5CD-A04D4A991FBB}"/>
                    </a:ext>
                  </a:extLst>
                </p:cNvPr>
                <p:cNvGrpSpPr/>
                <p:nvPr/>
              </p:nvGrpSpPr>
              <p:grpSpPr>
                <a:xfrm>
                  <a:off x="4608836" y="463778"/>
                  <a:ext cx="336906" cy="307231"/>
                  <a:chOff x="4608836" y="463778"/>
                  <a:chExt cx="336906" cy="307231"/>
                </a:xfrm>
                <a:solidFill>
                  <a:schemeClr val="accent1"/>
                </a:solidFill>
              </p:grpSpPr>
              <p:sp>
                <p:nvSpPr>
                  <p:cNvPr id="3327" name="Freeform: Shape 3326">
                    <a:extLst>
                      <a:ext uri="{FF2B5EF4-FFF2-40B4-BE49-F238E27FC236}">
                        <a16:creationId xmlns:a16="http://schemas.microsoft.com/office/drawing/2014/main" id="{2F628A3D-51A5-414C-811D-C68DE0F97370}"/>
                      </a:ext>
                    </a:extLst>
                  </p:cNvPr>
                  <p:cNvSpPr/>
                  <p:nvPr/>
                </p:nvSpPr>
                <p:spPr>
                  <a:xfrm>
                    <a:off x="4608836" y="463778"/>
                    <a:ext cx="109404" cy="106324"/>
                  </a:xfrm>
                  <a:custGeom>
                    <a:avLst/>
                    <a:gdLst>
                      <a:gd name="connsiteX0" fmla="*/ 88703 w 109404"/>
                      <a:gd name="connsiteY0" fmla="*/ 27648 h 106324"/>
                      <a:gd name="connsiteX1" fmla="*/ 109405 w 109404"/>
                      <a:gd name="connsiteY1" fmla="*/ 49810 h 106324"/>
                      <a:gd name="connsiteX2" fmla="*/ 78226 w 109404"/>
                      <a:gd name="connsiteY2" fmla="*/ 71527 h 106324"/>
                      <a:gd name="connsiteX3" fmla="*/ 62161 w 109404"/>
                      <a:gd name="connsiteY3" fmla="*/ 106325 h 106324"/>
                      <a:gd name="connsiteX4" fmla="*/ 37268 w 109404"/>
                      <a:gd name="connsiteY4" fmla="*/ 89180 h 106324"/>
                      <a:gd name="connsiteX5" fmla="*/ 5518 w 109404"/>
                      <a:gd name="connsiteY5" fmla="*/ 8789 h 106324"/>
                      <a:gd name="connsiteX6" fmla="*/ 88703 w 109404"/>
                      <a:gd name="connsiteY6" fmla="*/ 27648 h 106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04" h="106324">
                        <a:moveTo>
                          <a:pt x="88703" y="27648"/>
                        </a:moveTo>
                        <a:cubicBezTo>
                          <a:pt x="96831" y="34633"/>
                          <a:pt x="103753" y="42190"/>
                          <a:pt x="109405" y="49810"/>
                        </a:cubicBezTo>
                        <a:cubicBezTo>
                          <a:pt x="97149" y="54382"/>
                          <a:pt x="86544" y="61557"/>
                          <a:pt x="78226" y="71527"/>
                        </a:cubicBezTo>
                        <a:cubicBezTo>
                          <a:pt x="69907" y="81496"/>
                          <a:pt x="64637" y="93307"/>
                          <a:pt x="62161" y="106325"/>
                        </a:cubicBezTo>
                        <a:cubicBezTo>
                          <a:pt x="53842" y="101943"/>
                          <a:pt x="45333" y="96165"/>
                          <a:pt x="37268" y="89180"/>
                        </a:cubicBezTo>
                        <a:cubicBezTo>
                          <a:pt x="5518" y="61811"/>
                          <a:pt x="-8706" y="25807"/>
                          <a:pt x="5518" y="8789"/>
                        </a:cubicBezTo>
                        <a:cubicBezTo>
                          <a:pt x="19679" y="-8229"/>
                          <a:pt x="56953" y="216"/>
                          <a:pt x="88703" y="2764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28" name="Freeform: Shape 3327">
                    <a:extLst>
                      <a:ext uri="{FF2B5EF4-FFF2-40B4-BE49-F238E27FC236}">
                        <a16:creationId xmlns:a16="http://schemas.microsoft.com/office/drawing/2014/main" id="{DD6F0F6C-3187-4490-A608-6BAC82607E99}"/>
                      </a:ext>
                    </a:extLst>
                  </p:cNvPr>
                  <p:cNvSpPr/>
                  <p:nvPr/>
                </p:nvSpPr>
                <p:spPr>
                  <a:xfrm>
                    <a:off x="4669378" y="507610"/>
                    <a:ext cx="276364" cy="263398"/>
                  </a:xfrm>
                  <a:custGeom>
                    <a:avLst/>
                    <a:gdLst>
                      <a:gd name="connsiteX0" fmla="*/ 205707 w 276364"/>
                      <a:gd name="connsiteY0" fmla="*/ 50935 h 263398"/>
                      <a:gd name="connsiteX1" fmla="*/ 258730 w 276364"/>
                      <a:gd name="connsiteY1" fmla="*/ 235720 h 263398"/>
                      <a:gd name="connsiteX2" fmla="*/ 70643 w 276364"/>
                      <a:gd name="connsiteY2" fmla="*/ 212479 h 263398"/>
                      <a:gd name="connsiteX3" fmla="*/ 1618 w 276364"/>
                      <a:gd name="connsiteY3" fmla="*/ 62492 h 263398"/>
                      <a:gd name="connsiteX4" fmla="*/ 17684 w 276364"/>
                      <a:gd name="connsiteY4" fmla="*/ 27694 h 263398"/>
                      <a:gd name="connsiteX5" fmla="*/ 48862 w 276364"/>
                      <a:gd name="connsiteY5" fmla="*/ 5977 h 263398"/>
                      <a:gd name="connsiteX6" fmla="*/ 205707 w 276364"/>
                      <a:gd name="connsiteY6" fmla="*/ 50935 h 2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6364" h="263398">
                        <a:moveTo>
                          <a:pt x="205707" y="50935"/>
                        </a:moveTo>
                        <a:cubicBezTo>
                          <a:pt x="272255" y="108403"/>
                          <a:pt x="296004" y="191143"/>
                          <a:pt x="258730" y="235720"/>
                        </a:cubicBezTo>
                        <a:cubicBezTo>
                          <a:pt x="221455" y="280297"/>
                          <a:pt x="137254" y="269947"/>
                          <a:pt x="70643" y="212479"/>
                        </a:cubicBezTo>
                        <a:cubicBezTo>
                          <a:pt x="18890" y="167839"/>
                          <a:pt x="-6954" y="107895"/>
                          <a:pt x="1618" y="62492"/>
                        </a:cubicBezTo>
                        <a:cubicBezTo>
                          <a:pt x="4031" y="49475"/>
                          <a:pt x="9365" y="37664"/>
                          <a:pt x="17684" y="27694"/>
                        </a:cubicBezTo>
                        <a:cubicBezTo>
                          <a:pt x="26002" y="17725"/>
                          <a:pt x="36606" y="10549"/>
                          <a:pt x="48862" y="5977"/>
                        </a:cubicBezTo>
                        <a:cubicBezTo>
                          <a:pt x="91534" y="-9961"/>
                          <a:pt x="153955" y="6295"/>
                          <a:pt x="205707" y="5093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11" name="Graphic 2">
                  <a:extLst>
                    <a:ext uri="{FF2B5EF4-FFF2-40B4-BE49-F238E27FC236}">
                      <a16:creationId xmlns:a16="http://schemas.microsoft.com/office/drawing/2014/main" id="{B80A9002-B8DE-424B-92A6-BA73E15AFDDA}"/>
                    </a:ext>
                  </a:extLst>
                </p:cNvPr>
                <p:cNvGrpSpPr/>
                <p:nvPr/>
              </p:nvGrpSpPr>
              <p:grpSpPr>
                <a:xfrm>
                  <a:off x="5136686" y="208629"/>
                  <a:ext cx="214488" cy="410903"/>
                  <a:chOff x="5136686" y="208629"/>
                  <a:chExt cx="214488" cy="410903"/>
                </a:xfrm>
                <a:solidFill>
                  <a:schemeClr val="accent1"/>
                </a:solidFill>
              </p:grpSpPr>
              <p:sp>
                <p:nvSpPr>
                  <p:cNvPr id="3325" name="Freeform: Shape 3324">
                    <a:extLst>
                      <a:ext uri="{FF2B5EF4-FFF2-40B4-BE49-F238E27FC236}">
                        <a16:creationId xmlns:a16="http://schemas.microsoft.com/office/drawing/2014/main" id="{34C7B4EA-0C6B-4797-844F-958F7756C19F}"/>
                      </a:ext>
                    </a:extLst>
                  </p:cNvPr>
                  <p:cNvSpPr/>
                  <p:nvPr/>
                </p:nvSpPr>
                <p:spPr>
                  <a:xfrm>
                    <a:off x="5166753" y="208629"/>
                    <a:ext cx="83722" cy="112299"/>
                  </a:xfrm>
                  <a:custGeom>
                    <a:avLst/>
                    <a:gdLst>
                      <a:gd name="connsiteX0" fmla="*/ 2781 w 83722"/>
                      <a:gd name="connsiteY0" fmla="*/ 83217 h 112299"/>
                      <a:gd name="connsiteX1" fmla="*/ 11925 w 83722"/>
                      <a:gd name="connsiteY1" fmla="*/ 112300 h 112299"/>
                      <a:gd name="connsiteX2" fmla="*/ 45834 w 83722"/>
                      <a:gd name="connsiteY2" fmla="*/ 95218 h 112299"/>
                      <a:gd name="connsiteX3" fmla="*/ 83680 w 83722"/>
                      <a:gd name="connsiteY3" fmla="*/ 97885 h 112299"/>
                      <a:gd name="connsiteX4" fmla="*/ 80949 w 83722"/>
                      <a:gd name="connsiteY4" fmla="*/ 67532 h 112299"/>
                      <a:gd name="connsiteX5" fmla="*/ 26911 w 83722"/>
                      <a:gd name="connsiteY5" fmla="*/ 413 h 112299"/>
                      <a:gd name="connsiteX6" fmla="*/ 2781 w 83722"/>
                      <a:gd name="connsiteY6" fmla="*/ 83217 h 112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722" h="112299">
                        <a:moveTo>
                          <a:pt x="2781" y="83217"/>
                        </a:moveTo>
                        <a:cubicBezTo>
                          <a:pt x="4877" y="93758"/>
                          <a:pt x="8052" y="103600"/>
                          <a:pt x="11925" y="112300"/>
                        </a:cubicBezTo>
                        <a:cubicBezTo>
                          <a:pt x="21831" y="103664"/>
                          <a:pt x="33198" y="97758"/>
                          <a:pt x="45834" y="95218"/>
                        </a:cubicBezTo>
                        <a:cubicBezTo>
                          <a:pt x="58471" y="92678"/>
                          <a:pt x="71234" y="93758"/>
                          <a:pt x="83680" y="97885"/>
                        </a:cubicBezTo>
                        <a:cubicBezTo>
                          <a:pt x="83934" y="88360"/>
                          <a:pt x="83045" y="78073"/>
                          <a:pt x="80949" y="67532"/>
                        </a:cubicBezTo>
                        <a:cubicBezTo>
                          <a:pt x="72695" y="26130"/>
                          <a:pt x="48501" y="-3905"/>
                          <a:pt x="26911" y="413"/>
                        </a:cubicBezTo>
                        <a:cubicBezTo>
                          <a:pt x="5258" y="4731"/>
                          <a:pt x="-5474" y="41815"/>
                          <a:pt x="2781" y="8321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26" name="Freeform: Shape 3325">
                    <a:extLst>
                      <a:ext uri="{FF2B5EF4-FFF2-40B4-BE49-F238E27FC236}">
                        <a16:creationId xmlns:a16="http://schemas.microsoft.com/office/drawing/2014/main" id="{3E46558B-533F-484D-AA02-EE6DE39263C9}"/>
                      </a:ext>
                    </a:extLst>
                  </p:cNvPr>
                  <p:cNvSpPr/>
                  <p:nvPr/>
                </p:nvSpPr>
                <p:spPr>
                  <a:xfrm>
                    <a:off x="5136686" y="302548"/>
                    <a:ext cx="214488" cy="316983"/>
                  </a:xfrm>
                  <a:custGeom>
                    <a:avLst/>
                    <a:gdLst>
                      <a:gd name="connsiteX0" fmla="*/ 4718 w 214488"/>
                      <a:gd name="connsiteY0" fmla="*/ 179036 h 316983"/>
                      <a:gd name="connsiteX1" fmla="*/ 138639 w 214488"/>
                      <a:gd name="connsiteY1" fmla="*/ 315624 h 316983"/>
                      <a:gd name="connsiteX2" fmla="*/ 209759 w 214488"/>
                      <a:gd name="connsiteY2" fmla="*/ 137888 h 316983"/>
                      <a:gd name="connsiteX3" fmla="*/ 113684 w 214488"/>
                      <a:gd name="connsiteY3" fmla="*/ 4030 h 316983"/>
                      <a:gd name="connsiteX4" fmla="*/ 75838 w 214488"/>
                      <a:gd name="connsiteY4" fmla="*/ 1363 h 316983"/>
                      <a:gd name="connsiteX5" fmla="*/ 41929 w 214488"/>
                      <a:gd name="connsiteY5" fmla="*/ 18444 h 316983"/>
                      <a:gd name="connsiteX6" fmla="*/ 4718 w 214488"/>
                      <a:gd name="connsiteY6" fmla="*/ 179036 h 316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488" h="316983">
                        <a:moveTo>
                          <a:pt x="4718" y="179036"/>
                        </a:moveTo>
                        <a:cubicBezTo>
                          <a:pt x="22053" y="265840"/>
                          <a:pt x="82061" y="326991"/>
                          <a:pt x="138639" y="315624"/>
                        </a:cubicBezTo>
                        <a:cubicBezTo>
                          <a:pt x="195281" y="304258"/>
                          <a:pt x="227095" y="224692"/>
                          <a:pt x="209759" y="137888"/>
                        </a:cubicBezTo>
                        <a:cubicBezTo>
                          <a:pt x="196297" y="70451"/>
                          <a:pt x="157054" y="18444"/>
                          <a:pt x="113684" y="4030"/>
                        </a:cubicBezTo>
                        <a:cubicBezTo>
                          <a:pt x="101238" y="-98"/>
                          <a:pt x="88474" y="-1177"/>
                          <a:pt x="75838" y="1363"/>
                        </a:cubicBezTo>
                        <a:cubicBezTo>
                          <a:pt x="63201" y="3903"/>
                          <a:pt x="51835" y="9808"/>
                          <a:pt x="41929" y="18444"/>
                        </a:cubicBezTo>
                        <a:cubicBezTo>
                          <a:pt x="7512" y="48416"/>
                          <a:pt x="-8744" y="111535"/>
                          <a:pt x="4718" y="17903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12" name="Graphic 2">
                  <a:extLst>
                    <a:ext uri="{FF2B5EF4-FFF2-40B4-BE49-F238E27FC236}">
                      <a16:creationId xmlns:a16="http://schemas.microsoft.com/office/drawing/2014/main" id="{6938031B-8AA6-455C-B92C-2C90223413DB}"/>
                    </a:ext>
                  </a:extLst>
                </p:cNvPr>
                <p:cNvGrpSpPr/>
                <p:nvPr/>
              </p:nvGrpSpPr>
              <p:grpSpPr>
                <a:xfrm>
                  <a:off x="5421651" y="58642"/>
                  <a:ext cx="262821" cy="373091"/>
                  <a:chOff x="5421651" y="58642"/>
                  <a:chExt cx="262821" cy="373091"/>
                </a:xfrm>
                <a:solidFill>
                  <a:schemeClr val="accent1"/>
                </a:solidFill>
              </p:grpSpPr>
              <p:sp>
                <p:nvSpPr>
                  <p:cNvPr id="3323" name="Freeform: Shape 3322">
                    <a:extLst>
                      <a:ext uri="{FF2B5EF4-FFF2-40B4-BE49-F238E27FC236}">
                        <a16:creationId xmlns:a16="http://schemas.microsoft.com/office/drawing/2014/main" id="{AD931CDD-1472-44ED-80B4-8F46C34E6688}"/>
                      </a:ext>
                    </a:extLst>
                  </p:cNvPr>
                  <p:cNvSpPr/>
                  <p:nvPr/>
                </p:nvSpPr>
                <p:spPr>
                  <a:xfrm>
                    <a:off x="5421651" y="58642"/>
                    <a:ext cx="98212" cy="114013"/>
                  </a:xfrm>
                  <a:custGeom>
                    <a:avLst/>
                    <a:gdLst>
                      <a:gd name="connsiteX0" fmla="*/ 85830 w 98212"/>
                      <a:gd name="connsiteY0" fmla="*/ 48609 h 114013"/>
                      <a:gd name="connsiteX1" fmla="*/ 98213 w 98212"/>
                      <a:gd name="connsiteY1" fmla="*/ 76422 h 114013"/>
                      <a:gd name="connsiteX2" fmla="*/ 61637 w 98212"/>
                      <a:gd name="connsiteY2" fmla="*/ 86518 h 114013"/>
                      <a:gd name="connsiteX3" fmla="*/ 35220 w 98212"/>
                      <a:gd name="connsiteY3" fmla="*/ 114014 h 114013"/>
                      <a:gd name="connsiteX4" fmla="*/ 17187 w 98212"/>
                      <a:gd name="connsiteY4" fmla="*/ 89566 h 114013"/>
                      <a:gd name="connsiteX5" fmla="*/ 13123 w 98212"/>
                      <a:gd name="connsiteY5" fmla="*/ 3143 h 114013"/>
                      <a:gd name="connsiteX6" fmla="*/ 85830 w 98212"/>
                      <a:gd name="connsiteY6" fmla="*/ 48609 h 114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212" h="114013">
                        <a:moveTo>
                          <a:pt x="85830" y="48609"/>
                        </a:moveTo>
                        <a:cubicBezTo>
                          <a:pt x="91227" y="57880"/>
                          <a:pt x="95355" y="67341"/>
                          <a:pt x="98213" y="76422"/>
                        </a:cubicBezTo>
                        <a:cubicBezTo>
                          <a:pt x="85132" y="76612"/>
                          <a:pt x="72749" y="79914"/>
                          <a:pt x="61637" y="86518"/>
                        </a:cubicBezTo>
                        <a:cubicBezTo>
                          <a:pt x="50524" y="93122"/>
                          <a:pt x="41698" y="102520"/>
                          <a:pt x="35220" y="114014"/>
                        </a:cubicBezTo>
                        <a:cubicBezTo>
                          <a:pt x="28744" y="107092"/>
                          <a:pt x="22584" y="98837"/>
                          <a:pt x="17187" y="89566"/>
                        </a:cubicBezTo>
                        <a:cubicBezTo>
                          <a:pt x="-4023" y="53181"/>
                          <a:pt x="-5864" y="14446"/>
                          <a:pt x="13123" y="3143"/>
                        </a:cubicBezTo>
                        <a:cubicBezTo>
                          <a:pt x="32109" y="-8224"/>
                          <a:pt x="64621" y="12223"/>
                          <a:pt x="85830" y="486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24" name="Freeform: Shape 3323">
                    <a:extLst>
                      <a:ext uri="{FF2B5EF4-FFF2-40B4-BE49-F238E27FC236}">
                        <a16:creationId xmlns:a16="http://schemas.microsoft.com/office/drawing/2014/main" id="{CE51A5BD-1024-4AEC-B49D-F78CD046BAD0}"/>
                      </a:ext>
                    </a:extLst>
                  </p:cNvPr>
                  <p:cNvSpPr/>
                  <p:nvPr/>
                </p:nvSpPr>
                <p:spPr>
                  <a:xfrm>
                    <a:off x="5443061" y="134991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6 w 241411"/>
                      <a:gd name="connsiteY1" fmla="*/ 286649 h 296742"/>
                      <a:gd name="connsiteX2" fmla="*/ 30703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1" y="171079"/>
                          <a:pt x="250857" y="257058"/>
                          <a:pt x="201136" y="286649"/>
                        </a:cubicBezTo>
                        <a:cubicBezTo>
                          <a:pt x="151416" y="316303"/>
                          <a:pt x="75089" y="278394"/>
                          <a:pt x="30703" y="202067"/>
                        </a:cubicBezTo>
                        <a:cubicBezTo>
                          <a:pt x="-3841" y="142694"/>
                          <a:pt x="-8921" y="77607"/>
                          <a:pt x="13875" y="37602"/>
                        </a:cubicBezTo>
                        <a:cubicBezTo>
                          <a:pt x="20416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7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313" name="Freeform: Shape 3312">
                  <a:extLst>
                    <a:ext uri="{FF2B5EF4-FFF2-40B4-BE49-F238E27FC236}">
                      <a16:creationId xmlns:a16="http://schemas.microsoft.com/office/drawing/2014/main" id="{70AAA34C-834F-446E-AB8D-C747E69F02F5}"/>
                    </a:ext>
                  </a:extLst>
                </p:cNvPr>
                <p:cNvSpPr/>
                <p:nvPr/>
              </p:nvSpPr>
              <p:spPr>
                <a:xfrm>
                  <a:off x="5766053" y="12064"/>
                  <a:ext cx="274149" cy="160584"/>
                </a:xfrm>
                <a:custGeom>
                  <a:avLst/>
                  <a:gdLst>
                    <a:gd name="connsiteX0" fmla="*/ 0 w 274149"/>
                    <a:gd name="connsiteY0" fmla="*/ 0 h 160584"/>
                    <a:gd name="connsiteX1" fmla="*/ 68390 w 274149"/>
                    <a:gd name="connsiteY1" fmla="*/ 109665 h 160584"/>
                    <a:gd name="connsiteX2" fmla="*/ 256477 w 274149"/>
                    <a:gd name="connsiteY2" fmla="*/ 132906 h 160584"/>
                    <a:gd name="connsiteX3" fmla="*/ 248349 w 274149"/>
                    <a:gd name="connsiteY3" fmla="*/ 0 h 160584"/>
                    <a:gd name="connsiteX4" fmla="*/ 0 w 274149"/>
                    <a:gd name="connsiteY4" fmla="*/ 0 h 160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149" h="160584">
                      <a:moveTo>
                        <a:pt x="0" y="0"/>
                      </a:moveTo>
                      <a:cubicBezTo>
                        <a:pt x="7049" y="37021"/>
                        <a:pt x="30988" y="77343"/>
                        <a:pt x="68390" y="109665"/>
                      </a:cubicBezTo>
                      <a:cubicBezTo>
                        <a:pt x="135001" y="167132"/>
                        <a:pt x="219202" y="177483"/>
                        <a:pt x="256477" y="132906"/>
                      </a:cubicBezTo>
                      <a:cubicBezTo>
                        <a:pt x="283528" y="100584"/>
                        <a:pt x="278511" y="48260"/>
                        <a:pt x="24834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314" name="Graphic 2">
                  <a:extLst>
                    <a:ext uri="{FF2B5EF4-FFF2-40B4-BE49-F238E27FC236}">
                      <a16:creationId xmlns:a16="http://schemas.microsoft.com/office/drawing/2014/main" id="{6D8CBC71-AE9A-4AF1-83A9-2FC1369A9630}"/>
                    </a:ext>
                  </a:extLst>
                </p:cNvPr>
                <p:cNvGrpSpPr/>
                <p:nvPr/>
              </p:nvGrpSpPr>
              <p:grpSpPr>
                <a:xfrm>
                  <a:off x="2095" y="794378"/>
                  <a:ext cx="156013" cy="370528"/>
                  <a:chOff x="2095" y="794378"/>
                  <a:chExt cx="156013" cy="370528"/>
                </a:xfrm>
                <a:solidFill>
                  <a:schemeClr val="accent1"/>
                </a:solidFill>
              </p:grpSpPr>
              <p:sp>
                <p:nvSpPr>
                  <p:cNvPr id="3321" name="Freeform: Shape 3320">
                    <a:extLst>
                      <a:ext uri="{FF2B5EF4-FFF2-40B4-BE49-F238E27FC236}">
                        <a16:creationId xmlns:a16="http://schemas.microsoft.com/office/drawing/2014/main" id="{F33611B3-09A0-4F4B-BD29-06D00548FE40}"/>
                      </a:ext>
                    </a:extLst>
                  </p:cNvPr>
                  <p:cNvSpPr/>
                  <p:nvPr/>
                </p:nvSpPr>
                <p:spPr>
                  <a:xfrm>
                    <a:off x="60578" y="794378"/>
                    <a:ext cx="97529" cy="114052"/>
                  </a:xfrm>
                  <a:custGeom>
                    <a:avLst/>
                    <a:gdLst>
                      <a:gd name="connsiteX0" fmla="*/ 81153 w 97529"/>
                      <a:gd name="connsiteY0" fmla="*/ 89541 h 114052"/>
                      <a:gd name="connsiteX1" fmla="*/ 63500 w 97529"/>
                      <a:gd name="connsiteY1" fmla="*/ 114052 h 114052"/>
                      <a:gd name="connsiteX2" fmla="*/ 36703 w 97529"/>
                      <a:gd name="connsiteY2" fmla="*/ 86684 h 114052"/>
                      <a:gd name="connsiteX3" fmla="*/ 0 w 97529"/>
                      <a:gd name="connsiteY3" fmla="*/ 76714 h 114052"/>
                      <a:gd name="connsiteX4" fmla="*/ 12002 w 97529"/>
                      <a:gd name="connsiteY4" fmla="*/ 48838 h 114052"/>
                      <a:gd name="connsiteX5" fmla="*/ 84011 w 97529"/>
                      <a:gd name="connsiteY5" fmla="*/ 3054 h 114052"/>
                      <a:gd name="connsiteX6" fmla="*/ 81153 w 97529"/>
                      <a:gd name="connsiteY6" fmla="*/ 89541 h 11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529" h="114052">
                        <a:moveTo>
                          <a:pt x="81153" y="89541"/>
                        </a:moveTo>
                        <a:cubicBezTo>
                          <a:pt x="75883" y="98876"/>
                          <a:pt x="69850" y="107131"/>
                          <a:pt x="63500" y="114052"/>
                        </a:cubicBezTo>
                        <a:cubicBezTo>
                          <a:pt x="56833" y="102622"/>
                          <a:pt x="47879" y="93224"/>
                          <a:pt x="36703" y="86684"/>
                        </a:cubicBezTo>
                        <a:cubicBezTo>
                          <a:pt x="25527" y="80143"/>
                          <a:pt x="13081" y="76905"/>
                          <a:pt x="0" y="76714"/>
                        </a:cubicBezTo>
                        <a:cubicBezTo>
                          <a:pt x="2731" y="67634"/>
                          <a:pt x="6731" y="58172"/>
                          <a:pt x="12002" y="48838"/>
                        </a:cubicBezTo>
                        <a:cubicBezTo>
                          <a:pt x="32702" y="12325"/>
                          <a:pt x="64961" y="-8122"/>
                          <a:pt x="84011" y="3054"/>
                        </a:cubicBezTo>
                        <a:cubicBezTo>
                          <a:pt x="103124" y="14357"/>
                          <a:pt x="101791" y="53029"/>
                          <a:pt x="81153" y="895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22" name="Freeform: Shape 3321">
                    <a:extLst>
                      <a:ext uri="{FF2B5EF4-FFF2-40B4-BE49-F238E27FC236}">
                        <a16:creationId xmlns:a16="http://schemas.microsoft.com/office/drawing/2014/main" id="{57B9C0CC-B7D5-42A7-90C0-37E7919BC55D}"/>
                      </a:ext>
                    </a:extLst>
                  </p:cNvPr>
                  <p:cNvSpPr/>
                  <p:nvPr/>
                </p:nvSpPr>
                <p:spPr>
                  <a:xfrm>
                    <a:off x="2095" y="871085"/>
                    <a:ext cx="136634" cy="293822"/>
                  </a:xfrm>
                  <a:custGeom>
                    <a:avLst/>
                    <a:gdLst>
                      <a:gd name="connsiteX0" fmla="*/ 0 w 136634"/>
                      <a:gd name="connsiteY0" fmla="*/ 17153 h 293822"/>
                      <a:gd name="connsiteX1" fmla="*/ 0 w 136634"/>
                      <a:gd name="connsiteY1" fmla="*/ 293822 h 293822"/>
                      <a:gd name="connsiteX2" fmla="*/ 107379 w 136634"/>
                      <a:gd name="connsiteY2" fmla="*/ 201874 h 293822"/>
                      <a:gd name="connsiteX3" fmla="*/ 121920 w 136634"/>
                      <a:gd name="connsiteY3" fmla="*/ 37346 h 293822"/>
                      <a:gd name="connsiteX4" fmla="*/ 95123 w 136634"/>
                      <a:gd name="connsiteY4" fmla="*/ 9977 h 293822"/>
                      <a:gd name="connsiteX5" fmla="*/ 58420 w 136634"/>
                      <a:gd name="connsiteY5" fmla="*/ 8 h 293822"/>
                      <a:gd name="connsiteX6" fmla="*/ 0 w 136634"/>
                      <a:gd name="connsiteY6" fmla="*/ 17153 h 29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34" h="293822">
                        <a:moveTo>
                          <a:pt x="0" y="17153"/>
                        </a:moveTo>
                        <a:lnTo>
                          <a:pt x="0" y="293822"/>
                        </a:lnTo>
                        <a:cubicBezTo>
                          <a:pt x="38926" y="283853"/>
                          <a:pt x="79756" y="250642"/>
                          <a:pt x="107379" y="201874"/>
                        </a:cubicBezTo>
                        <a:cubicBezTo>
                          <a:pt x="141097" y="142438"/>
                          <a:pt x="145288" y="77287"/>
                          <a:pt x="121920" y="37346"/>
                        </a:cubicBezTo>
                        <a:cubicBezTo>
                          <a:pt x="115253" y="25916"/>
                          <a:pt x="106299" y="16518"/>
                          <a:pt x="95123" y="9977"/>
                        </a:cubicBezTo>
                        <a:cubicBezTo>
                          <a:pt x="83947" y="3373"/>
                          <a:pt x="71501" y="198"/>
                          <a:pt x="58420" y="8"/>
                        </a:cubicBezTo>
                        <a:cubicBezTo>
                          <a:pt x="39624" y="-246"/>
                          <a:pt x="19495" y="5786"/>
                          <a:pt x="0" y="17153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15" name="Graphic 2">
                  <a:extLst>
                    <a:ext uri="{FF2B5EF4-FFF2-40B4-BE49-F238E27FC236}">
                      <a16:creationId xmlns:a16="http://schemas.microsoft.com/office/drawing/2014/main" id="{4A47077C-CFCC-4D60-A391-661054C5A7C1}"/>
                    </a:ext>
                  </a:extLst>
                </p:cNvPr>
                <p:cNvGrpSpPr/>
                <p:nvPr/>
              </p:nvGrpSpPr>
              <p:grpSpPr>
                <a:xfrm>
                  <a:off x="380588" y="905617"/>
                  <a:ext cx="213855" cy="411098"/>
                  <a:chOff x="380588" y="905617"/>
                  <a:chExt cx="213855" cy="411098"/>
                </a:xfrm>
                <a:solidFill>
                  <a:schemeClr val="accent1"/>
                </a:solidFill>
              </p:grpSpPr>
              <p:sp>
                <p:nvSpPr>
                  <p:cNvPr id="3319" name="Freeform: Shape 3318">
                    <a:extLst>
                      <a:ext uri="{FF2B5EF4-FFF2-40B4-BE49-F238E27FC236}">
                        <a16:creationId xmlns:a16="http://schemas.microsoft.com/office/drawing/2014/main" id="{8001D99B-0AAA-4647-8E21-EB7596157BDA}"/>
                      </a:ext>
                    </a:extLst>
                  </p:cNvPr>
                  <p:cNvSpPr/>
                  <p:nvPr/>
                </p:nvSpPr>
                <p:spPr>
                  <a:xfrm>
                    <a:off x="478885" y="905617"/>
                    <a:ext cx="83150" cy="112223"/>
                  </a:xfrm>
                  <a:custGeom>
                    <a:avLst/>
                    <a:gdLst>
                      <a:gd name="connsiteX0" fmla="*/ 80740 w 83150"/>
                      <a:gd name="connsiteY0" fmla="*/ 83141 h 112223"/>
                      <a:gd name="connsiteX1" fmla="*/ 71977 w 83150"/>
                      <a:gd name="connsiteY1" fmla="*/ 112224 h 112223"/>
                      <a:gd name="connsiteX2" fmla="*/ 37877 w 83150"/>
                      <a:gd name="connsiteY2" fmla="*/ 95269 h 112223"/>
                      <a:gd name="connsiteX3" fmla="*/ 95 w 83150"/>
                      <a:gd name="connsiteY3" fmla="*/ 98063 h 112223"/>
                      <a:gd name="connsiteX4" fmla="*/ 2444 w 83150"/>
                      <a:gd name="connsiteY4" fmla="*/ 67710 h 112223"/>
                      <a:gd name="connsiteX5" fmla="*/ 55594 w 83150"/>
                      <a:gd name="connsiteY5" fmla="*/ 400 h 112223"/>
                      <a:gd name="connsiteX6" fmla="*/ 80740 w 83150"/>
                      <a:gd name="connsiteY6" fmla="*/ 83141 h 1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150" h="112223">
                        <a:moveTo>
                          <a:pt x="80740" y="83141"/>
                        </a:moveTo>
                        <a:cubicBezTo>
                          <a:pt x="78771" y="93682"/>
                          <a:pt x="75787" y="103524"/>
                          <a:pt x="71977" y="112224"/>
                        </a:cubicBezTo>
                        <a:cubicBezTo>
                          <a:pt x="62007" y="103588"/>
                          <a:pt x="50514" y="97746"/>
                          <a:pt x="37877" y="95269"/>
                        </a:cubicBezTo>
                        <a:cubicBezTo>
                          <a:pt x="25241" y="92793"/>
                          <a:pt x="12477" y="93872"/>
                          <a:pt x="95" y="98063"/>
                        </a:cubicBezTo>
                        <a:cubicBezTo>
                          <a:pt x="-286" y="88538"/>
                          <a:pt x="476" y="78251"/>
                          <a:pt x="2444" y="67710"/>
                        </a:cubicBezTo>
                        <a:cubicBezTo>
                          <a:pt x="10128" y="26308"/>
                          <a:pt x="33940" y="-3854"/>
                          <a:pt x="55594" y="400"/>
                        </a:cubicBezTo>
                        <a:cubicBezTo>
                          <a:pt x="77120" y="4655"/>
                          <a:pt x="88423" y="41675"/>
                          <a:pt x="80740" y="831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20" name="Freeform: Shape 3319">
                    <a:extLst>
                      <a:ext uri="{FF2B5EF4-FFF2-40B4-BE49-F238E27FC236}">
                        <a16:creationId xmlns:a16="http://schemas.microsoft.com/office/drawing/2014/main" id="{3D7F4A96-974D-4F81-822F-B6063369AD7E}"/>
                      </a:ext>
                    </a:extLst>
                  </p:cNvPr>
                  <p:cNvSpPr/>
                  <p:nvPr/>
                </p:nvSpPr>
                <p:spPr>
                  <a:xfrm>
                    <a:off x="380588" y="999545"/>
                    <a:ext cx="213855" cy="317170"/>
                  </a:xfrm>
                  <a:custGeom>
                    <a:avLst/>
                    <a:gdLst>
                      <a:gd name="connsiteX0" fmla="*/ 209771 w 213855"/>
                      <a:gd name="connsiteY0" fmla="*/ 178824 h 317170"/>
                      <a:gd name="connsiteX1" fmla="*/ 77691 w 213855"/>
                      <a:gd name="connsiteY1" fmla="*/ 315857 h 317170"/>
                      <a:gd name="connsiteX2" fmla="*/ 4095 w 213855"/>
                      <a:gd name="connsiteY2" fmla="*/ 138374 h 317170"/>
                      <a:gd name="connsiteX3" fmla="*/ 98329 w 213855"/>
                      <a:gd name="connsiteY3" fmla="*/ 4135 h 317170"/>
                      <a:gd name="connsiteX4" fmla="*/ 136111 w 213855"/>
                      <a:gd name="connsiteY4" fmla="*/ 1341 h 317170"/>
                      <a:gd name="connsiteX5" fmla="*/ 170211 w 213855"/>
                      <a:gd name="connsiteY5" fmla="*/ 18296 h 317170"/>
                      <a:gd name="connsiteX6" fmla="*/ 209771 w 213855"/>
                      <a:gd name="connsiteY6" fmla="*/ 178824 h 3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855" h="317170">
                        <a:moveTo>
                          <a:pt x="209771" y="178824"/>
                        </a:moveTo>
                        <a:cubicBezTo>
                          <a:pt x="193642" y="265692"/>
                          <a:pt x="134460" y="327033"/>
                          <a:pt x="77691" y="315857"/>
                        </a:cubicBezTo>
                        <a:cubicBezTo>
                          <a:pt x="20922" y="304681"/>
                          <a:pt x="-12034" y="225179"/>
                          <a:pt x="4095" y="138374"/>
                        </a:cubicBezTo>
                        <a:cubicBezTo>
                          <a:pt x="16668" y="70874"/>
                          <a:pt x="55149" y="18740"/>
                          <a:pt x="98329" y="4135"/>
                        </a:cubicBezTo>
                        <a:cubicBezTo>
                          <a:pt x="110711" y="-56"/>
                          <a:pt x="123475" y="-1199"/>
                          <a:pt x="136111" y="1341"/>
                        </a:cubicBezTo>
                        <a:cubicBezTo>
                          <a:pt x="148748" y="3818"/>
                          <a:pt x="160241" y="9723"/>
                          <a:pt x="170211" y="18296"/>
                        </a:cubicBezTo>
                        <a:cubicBezTo>
                          <a:pt x="205199" y="48268"/>
                          <a:pt x="222281" y="111323"/>
                          <a:pt x="209771" y="17882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316" name="Graphic 2">
                  <a:extLst>
                    <a:ext uri="{FF2B5EF4-FFF2-40B4-BE49-F238E27FC236}">
                      <a16:creationId xmlns:a16="http://schemas.microsoft.com/office/drawing/2014/main" id="{B28D7524-007C-4E02-BFE2-BDFF015BC049}"/>
                    </a:ext>
                  </a:extLst>
                </p:cNvPr>
                <p:cNvGrpSpPr/>
                <p:nvPr/>
              </p:nvGrpSpPr>
              <p:grpSpPr>
                <a:xfrm>
                  <a:off x="822461" y="978363"/>
                  <a:ext cx="213146" cy="412641"/>
                  <a:chOff x="822461" y="978363"/>
                  <a:chExt cx="213146" cy="412641"/>
                </a:xfrm>
                <a:solidFill>
                  <a:schemeClr val="accent1"/>
                </a:solidFill>
              </p:grpSpPr>
              <p:sp>
                <p:nvSpPr>
                  <p:cNvPr id="3317" name="Freeform: Shape 3316">
                    <a:extLst>
                      <a:ext uri="{FF2B5EF4-FFF2-40B4-BE49-F238E27FC236}">
                        <a16:creationId xmlns:a16="http://schemas.microsoft.com/office/drawing/2014/main" id="{99C48388-3675-4286-9D32-0E3ECBB7AE0F}"/>
                      </a:ext>
                    </a:extLst>
                  </p:cNvPr>
                  <p:cNvSpPr/>
                  <p:nvPr/>
                </p:nvSpPr>
                <p:spPr>
                  <a:xfrm>
                    <a:off x="857345" y="978363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18" name="Freeform: Shape 3317">
                    <a:extLst>
                      <a:ext uri="{FF2B5EF4-FFF2-40B4-BE49-F238E27FC236}">
                        <a16:creationId xmlns:a16="http://schemas.microsoft.com/office/drawing/2014/main" id="{7E81EE93-9D54-4B03-82EA-E5535A6AE838}"/>
                      </a:ext>
                    </a:extLst>
                  </p:cNvPr>
                  <p:cNvSpPr/>
                  <p:nvPr/>
                </p:nvSpPr>
                <p:spPr>
                  <a:xfrm>
                    <a:off x="822461" y="1073120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260" name="Graphic 2">
              <a:extLst>
                <a:ext uri="{FF2B5EF4-FFF2-40B4-BE49-F238E27FC236}">
                  <a16:creationId xmlns:a16="http://schemas.microsoft.com/office/drawing/2014/main" id="{97AE1A1D-D9CB-441B-94AE-A641BC01E4DC}"/>
                </a:ext>
              </a:extLst>
            </p:cNvPr>
            <p:cNvGrpSpPr/>
            <p:nvPr/>
          </p:nvGrpSpPr>
          <p:grpSpPr>
            <a:xfrm>
              <a:off x="7380351" y="12064"/>
              <a:ext cx="4811648" cy="2038490"/>
              <a:chOff x="7380351" y="12064"/>
              <a:chExt cx="4811648" cy="2038490"/>
            </a:xfrm>
            <a:solidFill>
              <a:schemeClr val="accent1"/>
            </a:solidFill>
          </p:grpSpPr>
          <p:sp>
            <p:nvSpPr>
              <p:cNvPr id="3261" name="Freeform: Shape 3260">
                <a:extLst>
                  <a:ext uri="{FF2B5EF4-FFF2-40B4-BE49-F238E27FC236}">
                    <a16:creationId xmlns:a16="http://schemas.microsoft.com/office/drawing/2014/main" id="{6A6A8163-5D22-4CFA-8ACF-A1117739EB6F}"/>
                  </a:ext>
                </a:extLst>
              </p:cNvPr>
              <p:cNvSpPr/>
              <p:nvPr/>
            </p:nvSpPr>
            <p:spPr>
              <a:xfrm>
                <a:off x="7895145" y="12064"/>
                <a:ext cx="4296473" cy="1649031"/>
              </a:xfrm>
              <a:custGeom>
                <a:avLst/>
                <a:gdLst>
                  <a:gd name="connsiteX0" fmla="*/ 0 w 4296473"/>
                  <a:gd name="connsiteY0" fmla="*/ 0 h 1649031"/>
                  <a:gd name="connsiteX1" fmla="*/ 4636 w 4296473"/>
                  <a:gd name="connsiteY1" fmla="*/ 4191 h 1649031"/>
                  <a:gd name="connsiteX2" fmla="*/ 59119 w 4296473"/>
                  <a:gd name="connsiteY2" fmla="*/ 52197 h 1649031"/>
                  <a:gd name="connsiteX3" fmla="*/ 275844 w 4296473"/>
                  <a:gd name="connsiteY3" fmla="*/ 228346 h 1649031"/>
                  <a:gd name="connsiteX4" fmla="*/ 326644 w 4296473"/>
                  <a:gd name="connsiteY4" fmla="*/ 266700 h 1649031"/>
                  <a:gd name="connsiteX5" fmla="*/ 358522 w 4296473"/>
                  <a:gd name="connsiteY5" fmla="*/ 290259 h 1649031"/>
                  <a:gd name="connsiteX6" fmla="*/ 358839 w 4296473"/>
                  <a:gd name="connsiteY6" fmla="*/ 290513 h 1649031"/>
                  <a:gd name="connsiteX7" fmla="*/ 373507 w 4296473"/>
                  <a:gd name="connsiteY7" fmla="*/ 301181 h 1649031"/>
                  <a:gd name="connsiteX8" fmla="*/ 415544 w 4296473"/>
                  <a:gd name="connsiteY8" fmla="*/ 331470 h 1649031"/>
                  <a:gd name="connsiteX9" fmla="*/ 517081 w 4296473"/>
                  <a:gd name="connsiteY9" fmla="*/ 402019 h 1649031"/>
                  <a:gd name="connsiteX10" fmla="*/ 560960 w 4296473"/>
                  <a:gd name="connsiteY10" fmla="*/ 431483 h 1649031"/>
                  <a:gd name="connsiteX11" fmla="*/ 560960 w 4296473"/>
                  <a:gd name="connsiteY11" fmla="*/ 431483 h 1649031"/>
                  <a:gd name="connsiteX12" fmla="*/ 563880 w 4296473"/>
                  <a:gd name="connsiteY12" fmla="*/ 433451 h 1649031"/>
                  <a:gd name="connsiteX13" fmla="*/ 744157 w 4296473"/>
                  <a:gd name="connsiteY13" fmla="*/ 548323 h 1649031"/>
                  <a:gd name="connsiteX14" fmla="*/ 1033844 w 4296473"/>
                  <a:gd name="connsiteY14" fmla="*/ 715518 h 1649031"/>
                  <a:gd name="connsiteX15" fmla="*/ 1091819 w 4296473"/>
                  <a:gd name="connsiteY15" fmla="*/ 746760 h 1649031"/>
                  <a:gd name="connsiteX16" fmla="*/ 1417638 w 4296473"/>
                  <a:gd name="connsiteY16" fmla="*/ 910019 h 1649031"/>
                  <a:gd name="connsiteX17" fmla="*/ 1417638 w 4296473"/>
                  <a:gd name="connsiteY17" fmla="*/ 910019 h 1649031"/>
                  <a:gd name="connsiteX18" fmla="*/ 1463929 w 4296473"/>
                  <a:gd name="connsiteY18" fmla="*/ 931672 h 1649031"/>
                  <a:gd name="connsiteX19" fmla="*/ 1816989 w 4296473"/>
                  <a:gd name="connsiteY19" fmla="*/ 1086104 h 1649031"/>
                  <a:gd name="connsiteX20" fmla="*/ 1816989 w 4296473"/>
                  <a:gd name="connsiteY20" fmla="*/ 1086104 h 1649031"/>
                  <a:gd name="connsiteX21" fmla="*/ 1851851 w 4296473"/>
                  <a:gd name="connsiteY21" fmla="*/ 1100328 h 1649031"/>
                  <a:gd name="connsiteX22" fmla="*/ 2094485 w 4296473"/>
                  <a:gd name="connsiteY22" fmla="*/ 1195197 h 1649031"/>
                  <a:gd name="connsiteX23" fmla="*/ 2150301 w 4296473"/>
                  <a:gd name="connsiteY23" fmla="*/ 1215962 h 1649031"/>
                  <a:gd name="connsiteX24" fmla="*/ 2298256 w 4296473"/>
                  <a:gd name="connsiteY24" fmla="*/ 1269302 h 1649031"/>
                  <a:gd name="connsiteX25" fmla="*/ 2655571 w 4296473"/>
                  <a:gd name="connsiteY25" fmla="*/ 1384618 h 1649031"/>
                  <a:gd name="connsiteX26" fmla="*/ 2655571 w 4296473"/>
                  <a:gd name="connsiteY26" fmla="*/ 1384618 h 1649031"/>
                  <a:gd name="connsiteX27" fmla="*/ 2694623 w 4296473"/>
                  <a:gd name="connsiteY27" fmla="*/ 1395984 h 1649031"/>
                  <a:gd name="connsiteX28" fmla="*/ 2707767 w 4296473"/>
                  <a:gd name="connsiteY28" fmla="*/ 1399794 h 1649031"/>
                  <a:gd name="connsiteX29" fmla="*/ 2969070 w 4296473"/>
                  <a:gd name="connsiteY29" fmla="*/ 1468819 h 1649031"/>
                  <a:gd name="connsiteX30" fmla="*/ 3007106 w 4296473"/>
                  <a:gd name="connsiteY30" fmla="*/ 1477963 h 1649031"/>
                  <a:gd name="connsiteX31" fmla="*/ 3312859 w 4296473"/>
                  <a:gd name="connsiteY31" fmla="*/ 1542923 h 1649031"/>
                  <a:gd name="connsiteX32" fmla="*/ 3312859 w 4296473"/>
                  <a:gd name="connsiteY32" fmla="*/ 1542923 h 1649031"/>
                  <a:gd name="connsiteX33" fmla="*/ 3355213 w 4296473"/>
                  <a:gd name="connsiteY33" fmla="*/ 1550670 h 1649031"/>
                  <a:gd name="connsiteX34" fmla="*/ 3862007 w 4296473"/>
                  <a:gd name="connsiteY34" fmla="*/ 1621599 h 1649031"/>
                  <a:gd name="connsiteX35" fmla="*/ 3900551 w 4296473"/>
                  <a:gd name="connsiteY35" fmla="*/ 1625283 h 1649031"/>
                  <a:gd name="connsiteX36" fmla="*/ 3920808 w 4296473"/>
                  <a:gd name="connsiteY36" fmla="*/ 1627124 h 1649031"/>
                  <a:gd name="connsiteX37" fmla="*/ 3920872 w 4296473"/>
                  <a:gd name="connsiteY37" fmla="*/ 1627124 h 1649031"/>
                  <a:gd name="connsiteX38" fmla="*/ 3920872 w 4296473"/>
                  <a:gd name="connsiteY38" fmla="*/ 1627124 h 1649031"/>
                  <a:gd name="connsiteX39" fmla="*/ 3925507 w 4296473"/>
                  <a:gd name="connsiteY39" fmla="*/ 1627569 h 1649031"/>
                  <a:gd name="connsiteX40" fmla="*/ 4069080 w 4296473"/>
                  <a:gd name="connsiteY40" fmla="*/ 1638554 h 1649031"/>
                  <a:gd name="connsiteX41" fmla="*/ 4141407 w 4296473"/>
                  <a:gd name="connsiteY41" fmla="*/ 1642808 h 1649031"/>
                  <a:gd name="connsiteX42" fmla="*/ 4235387 w 4296473"/>
                  <a:gd name="connsiteY42" fmla="*/ 1647063 h 1649031"/>
                  <a:gd name="connsiteX43" fmla="*/ 4238499 w 4296473"/>
                  <a:gd name="connsiteY43" fmla="*/ 1647190 h 1649031"/>
                  <a:gd name="connsiteX44" fmla="*/ 4282885 w 4296473"/>
                  <a:gd name="connsiteY44" fmla="*/ 1648651 h 1649031"/>
                  <a:gd name="connsiteX45" fmla="*/ 4296474 w 4296473"/>
                  <a:gd name="connsiteY45" fmla="*/ 1649032 h 1649031"/>
                  <a:gd name="connsiteX46" fmla="*/ 4296474 w 4296473"/>
                  <a:gd name="connsiteY46" fmla="*/ 1622552 h 1649031"/>
                  <a:gd name="connsiteX47" fmla="*/ 4238499 w 4296473"/>
                  <a:gd name="connsiteY47" fmla="*/ 1621663 h 1649031"/>
                  <a:gd name="connsiteX48" fmla="*/ 4128516 w 4296473"/>
                  <a:gd name="connsiteY48" fmla="*/ 1618107 h 1649031"/>
                  <a:gd name="connsiteX49" fmla="*/ 4069970 w 4296473"/>
                  <a:gd name="connsiteY49" fmla="*/ 1614869 h 1649031"/>
                  <a:gd name="connsiteX50" fmla="*/ 3960940 w 4296473"/>
                  <a:gd name="connsiteY50" fmla="*/ 1606804 h 1649031"/>
                  <a:gd name="connsiteX51" fmla="*/ 3960876 w 4296473"/>
                  <a:gd name="connsiteY51" fmla="*/ 1606804 h 1649031"/>
                  <a:gd name="connsiteX52" fmla="*/ 3867849 w 4296473"/>
                  <a:gd name="connsiteY52" fmla="*/ 1598359 h 1649031"/>
                  <a:gd name="connsiteX53" fmla="*/ 2305939 w 4296473"/>
                  <a:gd name="connsiteY53" fmla="*/ 1247013 h 1649031"/>
                  <a:gd name="connsiteX54" fmla="*/ 1086612 w 4296473"/>
                  <a:gd name="connsiteY54" fmla="*/ 717296 h 1649031"/>
                  <a:gd name="connsiteX55" fmla="*/ 1075182 w 4296473"/>
                  <a:gd name="connsiteY55" fmla="*/ 711200 h 1649031"/>
                  <a:gd name="connsiteX56" fmla="*/ 1075182 w 4296473"/>
                  <a:gd name="connsiteY56" fmla="*/ 711200 h 1649031"/>
                  <a:gd name="connsiteX57" fmla="*/ 756159 w 4296473"/>
                  <a:gd name="connsiteY57" fmla="*/ 528193 h 1649031"/>
                  <a:gd name="connsiteX58" fmla="*/ 540893 w 4296473"/>
                  <a:gd name="connsiteY58" fmla="*/ 389827 h 1649031"/>
                  <a:gd name="connsiteX59" fmla="*/ 450215 w 4296473"/>
                  <a:gd name="connsiteY59" fmla="*/ 327343 h 1649031"/>
                  <a:gd name="connsiteX60" fmla="*/ 397256 w 4296473"/>
                  <a:gd name="connsiteY60" fmla="*/ 289560 h 1649031"/>
                  <a:gd name="connsiteX61" fmla="*/ 382270 w 4296473"/>
                  <a:gd name="connsiteY61" fmla="*/ 278702 h 1649031"/>
                  <a:gd name="connsiteX62" fmla="*/ 327978 w 4296473"/>
                  <a:gd name="connsiteY62" fmla="*/ 238570 h 1649031"/>
                  <a:gd name="connsiteX63" fmla="*/ 302006 w 4296473"/>
                  <a:gd name="connsiteY63" fmla="*/ 218948 h 1649031"/>
                  <a:gd name="connsiteX64" fmla="*/ 69597 w 4296473"/>
                  <a:gd name="connsiteY64" fmla="*/ 30290 h 1649031"/>
                  <a:gd name="connsiteX65" fmla="*/ 35306 w 4296473"/>
                  <a:gd name="connsiteY65" fmla="*/ 191 h 1649031"/>
                  <a:gd name="connsiteX66" fmla="*/ 0 w 4296473"/>
                  <a:gd name="connsiteY66" fmla="*/ 191 h 1649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296473" h="1649031">
                    <a:moveTo>
                      <a:pt x="0" y="0"/>
                    </a:moveTo>
                    <a:cubicBezTo>
                      <a:pt x="1524" y="1397"/>
                      <a:pt x="3111" y="2794"/>
                      <a:pt x="4636" y="4191"/>
                    </a:cubicBezTo>
                    <a:cubicBezTo>
                      <a:pt x="22543" y="20257"/>
                      <a:pt x="40704" y="36259"/>
                      <a:pt x="59119" y="52197"/>
                    </a:cubicBezTo>
                    <a:cubicBezTo>
                      <a:pt x="127953" y="111824"/>
                      <a:pt x="200216" y="170561"/>
                      <a:pt x="275844" y="228346"/>
                    </a:cubicBezTo>
                    <a:cubicBezTo>
                      <a:pt x="292609" y="241173"/>
                      <a:pt x="309563" y="254000"/>
                      <a:pt x="326644" y="266700"/>
                    </a:cubicBezTo>
                    <a:cubicBezTo>
                      <a:pt x="337248" y="274574"/>
                      <a:pt x="347853" y="282448"/>
                      <a:pt x="358522" y="290259"/>
                    </a:cubicBezTo>
                    <a:cubicBezTo>
                      <a:pt x="358585" y="290322"/>
                      <a:pt x="358711" y="290386"/>
                      <a:pt x="358839" y="290513"/>
                    </a:cubicBezTo>
                    <a:cubicBezTo>
                      <a:pt x="363728" y="294069"/>
                      <a:pt x="368618" y="297625"/>
                      <a:pt x="373507" y="301181"/>
                    </a:cubicBezTo>
                    <a:cubicBezTo>
                      <a:pt x="387414" y="311277"/>
                      <a:pt x="401448" y="321374"/>
                      <a:pt x="415544" y="331470"/>
                    </a:cubicBezTo>
                    <a:cubicBezTo>
                      <a:pt x="448818" y="355156"/>
                      <a:pt x="482664" y="378651"/>
                      <a:pt x="517081" y="402019"/>
                    </a:cubicBezTo>
                    <a:cubicBezTo>
                      <a:pt x="531623" y="411861"/>
                      <a:pt x="546227" y="421704"/>
                      <a:pt x="560960" y="431483"/>
                    </a:cubicBezTo>
                    <a:lnTo>
                      <a:pt x="560960" y="431483"/>
                    </a:lnTo>
                    <a:cubicBezTo>
                      <a:pt x="561911" y="432181"/>
                      <a:pt x="562928" y="432816"/>
                      <a:pt x="563880" y="433451"/>
                    </a:cubicBezTo>
                    <a:cubicBezTo>
                      <a:pt x="622427" y="472313"/>
                      <a:pt x="682499" y="510604"/>
                      <a:pt x="744157" y="548323"/>
                    </a:cubicBezTo>
                    <a:cubicBezTo>
                      <a:pt x="837248" y="605346"/>
                      <a:pt x="933831" y="661099"/>
                      <a:pt x="1033844" y="715518"/>
                    </a:cubicBezTo>
                    <a:cubicBezTo>
                      <a:pt x="1053021" y="725996"/>
                      <a:pt x="1072388" y="736410"/>
                      <a:pt x="1091819" y="746760"/>
                    </a:cubicBezTo>
                    <a:cubicBezTo>
                      <a:pt x="1196849" y="802640"/>
                      <a:pt x="1305561" y="857123"/>
                      <a:pt x="1417638" y="910019"/>
                    </a:cubicBezTo>
                    <a:cubicBezTo>
                      <a:pt x="1417638" y="910019"/>
                      <a:pt x="1417638" y="910019"/>
                      <a:pt x="1417638" y="910019"/>
                    </a:cubicBezTo>
                    <a:cubicBezTo>
                      <a:pt x="1433005" y="917258"/>
                      <a:pt x="1448436" y="924497"/>
                      <a:pt x="1463929" y="931672"/>
                    </a:cubicBezTo>
                    <a:cubicBezTo>
                      <a:pt x="1578166" y="984758"/>
                      <a:pt x="1695895" y="1036193"/>
                      <a:pt x="1816989" y="1086104"/>
                    </a:cubicBezTo>
                    <a:lnTo>
                      <a:pt x="1816989" y="1086104"/>
                    </a:lnTo>
                    <a:cubicBezTo>
                      <a:pt x="1828547" y="1090867"/>
                      <a:pt x="1840167" y="1095629"/>
                      <a:pt x="1851851" y="1100328"/>
                    </a:cubicBezTo>
                    <a:cubicBezTo>
                      <a:pt x="1931289" y="1132713"/>
                      <a:pt x="2012188" y="1164336"/>
                      <a:pt x="2094485" y="1195197"/>
                    </a:cubicBezTo>
                    <a:cubicBezTo>
                      <a:pt x="2113026" y="1202182"/>
                      <a:pt x="2131632" y="1209104"/>
                      <a:pt x="2150301" y="1215962"/>
                    </a:cubicBezTo>
                    <a:cubicBezTo>
                      <a:pt x="2199133" y="1233996"/>
                      <a:pt x="2248472" y="1251776"/>
                      <a:pt x="2298256" y="1269302"/>
                    </a:cubicBezTo>
                    <a:cubicBezTo>
                      <a:pt x="2417128" y="1311148"/>
                      <a:pt x="2536254" y="1349566"/>
                      <a:pt x="2655571" y="1384618"/>
                    </a:cubicBezTo>
                    <a:cubicBezTo>
                      <a:pt x="2655571" y="1384618"/>
                      <a:pt x="2655571" y="1384618"/>
                      <a:pt x="2655571" y="1384618"/>
                    </a:cubicBezTo>
                    <a:cubicBezTo>
                      <a:pt x="2668588" y="1388428"/>
                      <a:pt x="2681605" y="1392174"/>
                      <a:pt x="2694623" y="1395984"/>
                    </a:cubicBezTo>
                    <a:cubicBezTo>
                      <a:pt x="2699004" y="1397254"/>
                      <a:pt x="2703386" y="1398524"/>
                      <a:pt x="2707767" y="1399794"/>
                    </a:cubicBezTo>
                    <a:cubicBezTo>
                      <a:pt x="2794826" y="1424623"/>
                      <a:pt x="2881948" y="1447610"/>
                      <a:pt x="2969070" y="1468819"/>
                    </a:cubicBezTo>
                    <a:cubicBezTo>
                      <a:pt x="2981770" y="1471930"/>
                      <a:pt x="2994470" y="1474915"/>
                      <a:pt x="3007106" y="1477963"/>
                    </a:cubicBezTo>
                    <a:cubicBezTo>
                      <a:pt x="3109024" y="1502156"/>
                      <a:pt x="3210941" y="1523746"/>
                      <a:pt x="3312859" y="1542923"/>
                    </a:cubicBezTo>
                    <a:lnTo>
                      <a:pt x="3312859" y="1542923"/>
                    </a:lnTo>
                    <a:cubicBezTo>
                      <a:pt x="3326956" y="1545590"/>
                      <a:pt x="3341116" y="1548194"/>
                      <a:pt x="3355213" y="1550670"/>
                    </a:cubicBezTo>
                    <a:cubicBezTo>
                      <a:pt x="3524441" y="1581277"/>
                      <a:pt x="3693541" y="1604963"/>
                      <a:pt x="3862007" y="1621599"/>
                    </a:cubicBezTo>
                    <a:cubicBezTo>
                      <a:pt x="3874898" y="1622870"/>
                      <a:pt x="3887724" y="1624076"/>
                      <a:pt x="3900551" y="1625283"/>
                    </a:cubicBezTo>
                    <a:cubicBezTo>
                      <a:pt x="3907346" y="1625918"/>
                      <a:pt x="3914077" y="1626552"/>
                      <a:pt x="3920808" y="1627124"/>
                    </a:cubicBezTo>
                    <a:cubicBezTo>
                      <a:pt x="3920808" y="1627124"/>
                      <a:pt x="3920808" y="1627124"/>
                      <a:pt x="3920872" y="1627124"/>
                    </a:cubicBezTo>
                    <a:lnTo>
                      <a:pt x="3920872" y="1627124"/>
                    </a:lnTo>
                    <a:cubicBezTo>
                      <a:pt x="3922396" y="1627251"/>
                      <a:pt x="3923920" y="1627442"/>
                      <a:pt x="3925507" y="1627569"/>
                    </a:cubicBezTo>
                    <a:cubicBezTo>
                      <a:pt x="3973449" y="1631823"/>
                      <a:pt x="4021265" y="1635443"/>
                      <a:pt x="4069080" y="1638554"/>
                    </a:cubicBezTo>
                    <a:cubicBezTo>
                      <a:pt x="4093274" y="1640078"/>
                      <a:pt x="4117404" y="1641539"/>
                      <a:pt x="4141407" y="1642808"/>
                    </a:cubicBezTo>
                    <a:cubicBezTo>
                      <a:pt x="4172776" y="1644460"/>
                      <a:pt x="4204082" y="1645857"/>
                      <a:pt x="4235387" y="1647063"/>
                    </a:cubicBezTo>
                    <a:cubicBezTo>
                      <a:pt x="4236466" y="1647063"/>
                      <a:pt x="4237483" y="1647127"/>
                      <a:pt x="4238499" y="1647190"/>
                    </a:cubicBezTo>
                    <a:cubicBezTo>
                      <a:pt x="4253294" y="1647762"/>
                      <a:pt x="4268089" y="1648206"/>
                      <a:pt x="4282885" y="1648651"/>
                    </a:cubicBezTo>
                    <a:cubicBezTo>
                      <a:pt x="4287394" y="1648777"/>
                      <a:pt x="4291965" y="1648905"/>
                      <a:pt x="4296474" y="1649032"/>
                    </a:cubicBezTo>
                    <a:lnTo>
                      <a:pt x="4296474" y="1622552"/>
                    </a:lnTo>
                    <a:cubicBezTo>
                      <a:pt x="4276979" y="1622362"/>
                      <a:pt x="4257612" y="1622044"/>
                      <a:pt x="4238499" y="1621663"/>
                    </a:cubicBezTo>
                    <a:cubicBezTo>
                      <a:pt x="4200779" y="1620901"/>
                      <a:pt x="4163949" y="1619695"/>
                      <a:pt x="4128516" y="1618107"/>
                    </a:cubicBezTo>
                    <a:cubicBezTo>
                      <a:pt x="4108514" y="1617155"/>
                      <a:pt x="4088956" y="1616075"/>
                      <a:pt x="4069970" y="1614869"/>
                    </a:cubicBezTo>
                    <a:cubicBezTo>
                      <a:pt x="4033648" y="1612519"/>
                      <a:pt x="3997325" y="1609852"/>
                      <a:pt x="3960940" y="1606804"/>
                    </a:cubicBezTo>
                    <a:lnTo>
                      <a:pt x="3960876" y="1606804"/>
                    </a:lnTo>
                    <a:cubicBezTo>
                      <a:pt x="3929888" y="1604264"/>
                      <a:pt x="3898900" y="1601470"/>
                      <a:pt x="3867849" y="1598359"/>
                    </a:cubicBezTo>
                    <a:cubicBezTo>
                      <a:pt x="3349117" y="1547495"/>
                      <a:pt x="2824671" y="1429576"/>
                      <a:pt x="2305939" y="1247013"/>
                    </a:cubicBezTo>
                    <a:cubicBezTo>
                      <a:pt x="1859598" y="1089914"/>
                      <a:pt x="1451039" y="912368"/>
                      <a:pt x="1086612" y="717296"/>
                    </a:cubicBezTo>
                    <a:cubicBezTo>
                      <a:pt x="1082802" y="715264"/>
                      <a:pt x="1078992" y="713232"/>
                      <a:pt x="1075182" y="711200"/>
                    </a:cubicBezTo>
                    <a:cubicBezTo>
                      <a:pt x="1075182" y="711200"/>
                      <a:pt x="1075182" y="711200"/>
                      <a:pt x="1075182" y="711200"/>
                    </a:cubicBezTo>
                    <a:cubicBezTo>
                      <a:pt x="952627" y="645351"/>
                      <a:pt x="848932" y="585026"/>
                      <a:pt x="756159" y="528193"/>
                    </a:cubicBezTo>
                    <a:cubicBezTo>
                      <a:pt x="682181" y="482854"/>
                      <a:pt x="610426" y="436753"/>
                      <a:pt x="540893" y="389827"/>
                    </a:cubicBezTo>
                    <a:cubicBezTo>
                      <a:pt x="510223" y="369126"/>
                      <a:pt x="479997" y="348298"/>
                      <a:pt x="450215" y="327343"/>
                    </a:cubicBezTo>
                    <a:cubicBezTo>
                      <a:pt x="432372" y="314770"/>
                      <a:pt x="414719" y="302197"/>
                      <a:pt x="397256" y="289560"/>
                    </a:cubicBezTo>
                    <a:cubicBezTo>
                      <a:pt x="392240" y="285941"/>
                      <a:pt x="387224" y="282321"/>
                      <a:pt x="382270" y="278702"/>
                    </a:cubicBezTo>
                    <a:cubicBezTo>
                      <a:pt x="363982" y="265367"/>
                      <a:pt x="345885" y="252032"/>
                      <a:pt x="327978" y="238570"/>
                    </a:cubicBezTo>
                    <a:cubicBezTo>
                      <a:pt x="319278" y="232029"/>
                      <a:pt x="310579" y="225552"/>
                      <a:pt x="302006" y="218948"/>
                    </a:cubicBezTo>
                    <a:cubicBezTo>
                      <a:pt x="220663" y="157163"/>
                      <a:pt x="143129" y="94234"/>
                      <a:pt x="69597" y="30290"/>
                    </a:cubicBezTo>
                    <a:cubicBezTo>
                      <a:pt x="58039" y="20320"/>
                      <a:pt x="46610" y="10224"/>
                      <a:pt x="35306" y="191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62" name="Graphic 2">
                <a:extLst>
                  <a:ext uri="{FF2B5EF4-FFF2-40B4-BE49-F238E27FC236}">
                    <a16:creationId xmlns:a16="http://schemas.microsoft.com/office/drawing/2014/main" id="{DE221D74-3995-4FC7-BB5F-84790F708FF1}"/>
                  </a:ext>
                </a:extLst>
              </p:cNvPr>
              <p:cNvGrpSpPr/>
              <p:nvPr/>
            </p:nvGrpSpPr>
            <p:grpSpPr>
              <a:xfrm>
                <a:off x="7380351" y="12064"/>
                <a:ext cx="4811648" cy="2038490"/>
                <a:chOff x="7380351" y="12064"/>
                <a:chExt cx="4811648" cy="2038490"/>
              </a:xfrm>
              <a:solidFill>
                <a:schemeClr val="accent1"/>
              </a:solidFill>
            </p:grpSpPr>
            <p:grpSp>
              <p:nvGrpSpPr>
                <p:cNvPr id="3263" name="Graphic 2">
                  <a:extLst>
                    <a:ext uri="{FF2B5EF4-FFF2-40B4-BE49-F238E27FC236}">
                      <a16:creationId xmlns:a16="http://schemas.microsoft.com/office/drawing/2014/main" id="{7335F061-9015-4853-B866-ADDEEDF25252}"/>
                    </a:ext>
                  </a:extLst>
                </p:cNvPr>
                <p:cNvGrpSpPr/>
                <p:nvPr/>
              </p:nvGrpSpPr>
              <p:grpSpPr>
                <a:xfrm>
                  <a:off x="11982489" y="1645802"/>
                  <a:ext cx="209510" cy="404753"/>
                  <a:chOff x="11982489" y="1645802"/>
                  <a:chExt cx="209510" cy="404753"/>
                </a:xfrm>
                <a:solidFill>
                  <a:schemeClr val="accent1"/>
                </a:solidFill>
              </p:grpSpPr>
              <p:sp>
                <p:nvSpPr>
                  <p:cNvPr id="3298" name="Freeform: Shape 3297">
                    <a:extLst>
                      <a:ext uri="{FF2B5EF4-FFF2-40B4-BE49-F238E27FC236}">
                        <a16:creationId xmlns:a16="http://schemas.microsoft.com/office/drawing/2014/main" id="{75C27155-6A73-4DD2-9446-8610021C008A}"/>
                      </a:ext>
                    </a:extLst>
                  </p:cNvPr>
                  <p:cNvSpPr/>
                  <p:nvPr/>
                </p:nvSpPr>
                <p:spPr>
                  <a:xfrm>
                    <a:off x="12098273" y="1645802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3 h 113528"/>
                      <a:gd name="connsiteX2" fmla="*/ 37973 w 87147"/>
                      <a:gd name="connsiteY2" fmla="*/ 93780 h 113528"/>
                      <a:gd name="connsiteX3" fmla="*/ 70358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2" y="73777"/>
                          <a:pt x="571" y="83938"/>
                          <a:pt x="0" y="93463"/>
                        </a:cubicBezTo>
                        <a:cubicBezTo>
                          <a:pt x="12764" y="90288"/>
                          <a:pt x="25591" y="90288"/>
                          <a:pt x="37973" y="93780"/>
                        </a:cubicBezTo>
                        <a:cubicBezTo>
                          <a:pt x="50356" y="97336"/>
                          <a:pt x="61214" y="104130"/>
                          <a:pt x="70358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8" y="6849"/>
                          <a:pt x="64453" y="816"/>
                        </a:cubicBezTo>
                        <a:cubicBezTo>
                          <a:pt x="43307" y="-5217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9" name="Freeform: Shape 3298">
                    <a:extLst>
                      <a:ext uri="{FF2B5EF4-FFF2-40B4-BE49-F238E27FC236}">
                        <a16:creationId xmlns:a16="http://schemas.microsoft.com/office/drawing/2014/main" id="{C3A67030-C724-4A8C-B53A-1185F24238CE}"/>
                      </a:ext>
                    </a:extLst>
                  </p:cNvPr>
                  <p:cNvSpPr/>
                  <p:nvPr/>
                </p:nvSpPr>
                <p:spPr>
                  <a:xfrm>
                    <a:off x="11982489" y="1736962"/>
                    <a:ext cx="209510" cy="313593"/>
                  </a:xfrm>
                  <a:custGeom>
                    <a:avLst/>
                    <a:gdLst>
                      <a:gd name="connsiteX0" fmla="*/ 65873 w 209510"/>
                      <a:gd name="connsiteY0" fmla="*/ 310913 h 313593"/>
                      <a:gd name="connsiteX1" fmla="*/ 209510 w 209510"/>
                      <a:gd name="connsiteY1" fmla="*/ 188358 h 313593"/>
                      <a:gd name="connsiteX2" fmla="*/ 209510 w 209510"/>
                      <a:gd name="connsiteY2" fmla="*/ 60786 h 313593"/>
                      <a:gd name="connsiteX3" fmla="*/ 186142 w 209510"/>
                      <a:gd name="connsiteY3" fmla="*/ 22369 h 313593"/>
                      <a:gd name="connsiteX4" fmla="*/ 153694 w 209510"/>
                      <a:gd name="connsiteY4" fmla="*/ 2684 h 313593"/>
                      <a:gd name="connsiteX5" fmla="*/ 115784 w 209510"/>
                      <a:gd name="connsiteY5" fmla="*/ 2366 h 313593"/>
                      <a:gd name="connsiteX6" fmla="*/ 9231 w 209510"/>
                      <a:gd name="connsiteY6" fmla="*/ 128160 h 313593"/>
                      <a:gd name="connsiteX7" fmla="*/ 65873 w 209510"/>
                      <a:gd name="connsiteY7" fmla="*/ 310913 h 313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9510" h="313593">
                        <a:moveTo>
                          <a:pt x="65873" y="310913"/>
                        </a:moveTo>
                        <a:cubicBezTo>
                          <a:pt x="120737" y="326597"/>
                          <a:pt x="184618" y="271860"/>
                          <a:pt x="209510" y="188358"/>
                        </a:cubicBezTo>
                        <a:lnTo>
                          <a:pt x="209510" y="60786"/>
                        </a:lnTo>
                        <a:cubicBezTo>
                          <a:pt x="203922" y="45610"/>
                          <a:pt x="195985" y="32465"/>
                          <a:pt x="186142" y="22369"/>
                        </a:cubicBezTo>
                        <a:cubicBezTo>
                          <a:pt x="176998" y="12971"/>
                          <a:pt x="166076" y="6176"/>
                          <a:pt x="153694" y="2684"/>
                        </a:cubicBezTo>
                        <a:cubicBezTo>
                          <a:pt x="141311" y="-872"/>
                          <a:pt x="128484" y="-809"/>
                          <a:pt x="115784" y="2366"/>
                        </a:cubicBezTo>
                        <a:cubicBezTo>
                          <a:pt x="71398" y="13288"/>
                          <a:pt x="28091" y="61993"/>
                          <a:pt x="9231" y="128160"/>
                        </a:cubicBezTo>
                        <a:cubicBezTo>
                          <a:pt x="-15089" y="213250"/>
                          <a:pt x="10311" y="295101"/>
                          <a:pt x="65873" y="310913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64" name="Graphic 2">
                  <a:extLst>
                    <a:ext uri="{FF2B5EF4-FFF2-40B4-BE49-F238E27FC236}">
                      <a16:creationId xmlns:a16="http://schemas.microsoft.com/office/drawing/2014/main" id="{F3D0BA60-D267-40AD-905F-D0AA32D86B5A}"/>
                    </a:ext>
                  </a:extLst>
                </p:cNvPr>
                <p:cNvGrpSpPr/>
                <p:nvPr/>
              </p:nvGrpSpPr>
              <p:grpSpPr>
                <a:xfrm>
                  <a:off x="11539118" y="1615678"/>
                  <a:ext cx="282230" cy="359500"/>
                  <a:chOff x="11539118" y="1615678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3296" name="Freeform: Shape 3295">
                    <a:extLst>
                      <a:ext uri="{FF2B5EF4-FFF2-40B4-BE49-F238E27FC236}">
                        <a16:creationId xmlns:a16="http://schemas.microsoft.com/office/drawing/2014/main" id="{8C2FD482-515F-4F87-9829-31EE095FC8FA}"/>
                      </a:ext>
                    </a:extLst>
                  </p:cNvPr>
                  <p:cNvSpPr/>
                  <p:nvPr/>
                </p:nvSpPr>
                <p:spPr>
                  <a:xfrm>
                    <a:off x="11719814" y="1615678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2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1"/>
                          <a:pt x="0" y="70437"/>
                        </a:cubicBezTo>
                        <a:cubicBezTo>
                          <a:pt x="13017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2"/>
                          <a:pt x="73533" y="98758"/>
                          <a:pt x="79692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71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7" name="Freeform: Shape 3296">
                    <a:extLst>
                      <a:ext uri="{FF2B5EF4-FFF2-40B4-BE49-F238E27FC236}">
                        <a16:creationId xmlns:a16="http://schemas.microsoft.com/office/drawing/2014/main" id="{7525D67B-B2BE-4B11-A0E2-AF159C2917D7}"/>
                      </a:ext>
                    </a:extLst>
                  </p:cNvPr>
                  <p:cNvSpPr/>
                  <p:nvPr/>
                </p:nvSpPr>
                <p:spPr>
                  <a:xfrm>
                    <a:off x="11539118" y="1685713"/>
                    <a:ext cx="250034" cy="289465"/>
                  </a:xfrm>
                  <a:custGeom>
                    <a:avLst/>
                    <a:gdLst>
                      <a:gd name="connsiteX0" fmla="*/ 39599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9 w 250034"/>
                      <a:gd name="connsiteY4" fmla="*/ 13356 h 289465"/>
                      <a:gd name="connsiteX5" fmla="*/ 180696 w 250034"/>
                      <a:gd name="connsiteY5" fmla="*/ 402 h 289465"/>
                      <a:gd name="connsiteX6" fmla="*/ 39599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9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4" y="309583"/>
                          <a:pt x="159995" y="277960"/>
                          <a:pt x="210413" y="205380"/>
                        </a:cubicBezTo>
                        <a:cubicBezTo>
                          <a:pt x="249593" y="148992"/>
                          <a:pt x="259943" y="84476"/>
                          <a:pt x="240449" y="42820"/>
                        </a:cubicBezTo>
                        <a:cubicBezTo>
                          <a:pt x="234861" y="30882"/>
                          <a:pt x="226797" y="20785"/>
                          <a:pt x="216319" y="13356"/>
                        </a:cubicBezTo>
                        <a:cubicBezTo>
                          <a:pt x="205778" y="5863"/>
                          <a:pt x="193713" y="1672"/>
                          <a:pt x="180696" y="402"/>
                        </a:cubicBezTo>
                        <a:cubicBezTo>
                          <a:pt x="135356" y="-3980"/>
                          <a:pt x="78778" y="27707"/>
                          <a:pt x="39599" y="840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65" name="Graphic 2">
                  <a:extLst>
                    <a:ext uri="{FF2B5EF4-FFF2-40B4-BE49-F238E27FC236}">
                      <a16:creationId xmlns:a16="http://schemas.microsoft.com/office/drawing/2014/main" id="{DBA0FFE4-D612-4868-995C-8E79882AF0B7}"/>
                    </a:ext>
                  </a:extLst>
                </p:cNvPr>
                <p:cNvGrpSpPr/>
                <p:nvPr/>
              </p:nvGrpSpPr>
              <p:grpSpPr>
                <a:xfrm>
                  <a:off x="9467050" y="1096065"/>
                  <a:ext cx="282294" cy="359493"/>
                  <a:chOff x="9467050" y="1096065"/>
                  <a:chExt cx="282294" cy="359493"/>
                </a:xfrm>
                <a:solidFill>
                  <a:schemeClr val="accent1"/>
                </a:solidFill>
              </p:grpSpPr>
              <p:sp>
                <p:nvSpPr>
                  <p:cNvPr id="3294" name="Freeform: Shape 3293">
                    <a:extLst>
                      <a:ext uri="{FF2B5EF4-FFF2-40B4-BE49-F238E27FC236}">
                        <a16:creationId xmlns:a16="http://schemas.microsoft.com/office/drawing/2014/main" id="{073D39F1-C145-4F02-A1B1-39BC7E6AD0BB}"/>
                      </a:ext>
                    </a:extLst>
                  </p:cNvPr>
                  <p:cNvSpPr/>
                  <p:nvPr/>
                </p:nvSpPr>
                <p:spPr>
                  <a:xfrm>
                    <a:off x="9647808" y="1096065"/>
                    <a:ext cx="101535" cy="112847"/>
                  </a:xfrm>
                  <a:custGeom>
                    <a:avLst/>
                    <a:gdLst>
                      <a:gd name="connsiteX0" fmla="*/ 14605 w 101535"/>
                      <a:gd name="connsiteY0" fmla="*/ 43696 h 112847"/>
                      <a:gd name="connsiteX1" fmla="*/ 0 w 101535"/>
                      <a:gd name="connsiteY1" fmla="*/ 70430 h 112847"/>
                      <a:gd name="connsiteX2" fmla="*/ 35623 w 101535"/>
                      <a:gd name="connsiteY2" fmla="*/ 83384 h 112847"/>
                      <a:gd name="connsiteX3" fmla="*/ 59754 w 101535"/>
                      <a:gd name="connsiteY3" fmla="*/ 112848 h 112847"/>
                      <a:gd name="connsiteX4" fmla="*/ 79693 w 101535"/>
                      <a:gd name="connsiteY4" fmla="*/ 89924 h 112847"/>
                      <a:gd name="connsiteX5" fmla="*/ 90678 w 101535"/>
                      <a:gd name="connsiteY5" fmla="*/ 4136 h 112847"/>
                      <a:gd name="connsiteX6" fmla="*/ 14605 w 101535"/>
                      <a:gd name="connsiteY6" fmla="*/ 43696 h 11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47">
                        <a:moveTo>
                          <a:pt x="14605" y="43696"/>
                        </a:moveTo>
                        <a:cubicBezTo>
                          <a:pt x="8446" y="52523"/>
                          <a:pt x="3556" y="61603"/>
                          <a:pt x="0" y="70430"/>
                        </a:cubicBezTo>
                        <a:cubicBezTo>
                          <a:pt x="13018" y="71700"/>
                          <a:pt x="25083" y="75891"/>
                          <a:pt x="35623" y="83384"/>
                        </a:cubicBezTo>
                        <a:cubicBezTo>
                          <a:pt x="46165" y="90877"/>
                          <a:pt x="54166" y="100910"/>
                          <a:pt x="59754" y="112848"/>
                        </a:cubicBezTo>
                        <a:cubicBezTo>
                          <a:pt x="66739" y="106434"/>
                          <a:pt x="73534" y="98751"/>
                          <a:pt x="79693" y="89924"/>
                        </a:cubicBezTo>
                        <a:cubicBezTo>
                          <a:pt x="103760" y="55317"/>
                          <a:pt x="108712" y="16899"/>
                          <a:pt x="90678" y="4136"/>
                        </a:cubicBezTo>
                        <a:cubicBezTo>
                          <a:pt x="72708" y="-8628"/>
                          <a:pt x="38608" y="9152"/>
                          <a:pt x="14605" y="4369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5" name="Freeform: Shape 3294">
                    <a:extLst>
                      <a:ext uri="{FF2B5EF4-FFF2-40B4-BE49-F238E27FC236}">
                        <a16:creationId xmlns:a16="http://schemas.microsoft.com/office/drawing/2014/main" id="{22CCDD88-1BC5-497E-BB14-4B714FFF4AB4}"/>
                      </a:ext>
                    </a:extLst>
                  </p:cNvPr>
                  <p:cNvSpPr/>
                  <p:nvPr/>
                </p:nvSpPr>
                <p:spPr>
                  <a:xfrm>
                    <a:off x="9467050" y="1166093"/>
                    <a:ext cx="250034" cy="289465"/>
                  </a:xfrm>
                  <a:custGeom>
                    <a:avLst/>
                    <a:gdLst>
                      <a:gd name="connsiteX0" fmla="*/ 39598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8 w 250034"/>
                      <a:gd name="connsiteY4" fmla="*/ 13356 h 289465"/>
                      <a:gd name="connsiteX5" fmla="*/ 180695 w 250034"/>
                      <a:gd name="connsiteY5" fmla="*/ 402 h 289465"/>
                      <a:gd name="connsiteX6" fmla="*/ 39598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8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3" y="309583"/>
                          <a:pt x="159994" y="277960"/>
                          <a:pt x="210413" y="205380"/>
                        </a:cubicBezTo>
                        <a:cubicBezTo>
                          <a:pt x="249593" y="148992"/>
                          <a:pt x="259944" y="84476"/>
                          <a:pt x="240449" y="42820"/>
                        </a:cubicBezTo>
                        <a:cubicBezTo>
                          <a:pt x="234861" y="30882"/>
                          <a:pt x="226796" y="20785"/>
                          <a:pt x="216318" y="13356"/>
                        </a:cubicBezTo>
                        <a:cubicBezTo>
                          <a:pt x="205778" y="5863"/>
                          <a:pt x="193713" y="1672"/>
                          <a:pt x="180695" y="402"/>
                        </a:cubicBezTo>
                        <a:cubicBezTo>
                          <a:pt x="135356" y="-3980"/>
                          <a:pt x="78841" y="27707"/>
                          <a:pt x="39598" y="8409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66" name="Graphic 2">
                  <a:extLst>
                    <a:ext uri="{FF2B5EF4-FFF2-40B4-BE49-F238E27FC236}">
                      <a16:creationId xmlns:a16="http://schemas.microsoft.com/office/drawing/2014/main" id="{4A064438-FAFC-4B1E-BCE1-D8A707510238}"/>
                    </a:ext>
                  </a:extLst>
                </p:cNvPr>
                <p:cNvGrpSpPr/>
                <p:nvPr/>
              </p:nvGrpSpPr>
              <p:grpSpPr>
                <a:xfrm>
                  <a:off x="11132931" y="1547011"/>
                  <a:ext cx="209770" cy="416096"/>
                  <a:chOff x="11132931" y="1547011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3292" name="Freeform: Shape 3291">
                    <a:extLst>
                      <a:ext uri="{FF2B5EF4-FFF2-40B4-BE49-F238E27FC236}">
                        <a16:creationId xmlns:a16="http://schemas.microsoft.com/office/drawing/2014/main" id="{99A25251-2DD0-4B2B-A635-32E70617D319}"/>
                      </a:ext>
                    </a:extLst>
                  </p:cNvPr>
                  <p:cNvSpPr/>
                  <p:nvPr/>
                </p:nvSpPr>
                <p:spPr>
                  <a:xfrm>
                    <a:off x="11188442" y="1547011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9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4"/>
                          <a:pt x="78173" y="104243"/>
                        </a:cubicBezTo>
                        <a:cubicBezTo>
                          <a:pt x="66489" y="98464"/>
                          <a:pt x="53915" y="95670"/>
                          <a:pt x="41089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2"/>
                          <a:pt x="36072" y="39"/>
                        </a:cubicBezTo>
                        <a:cubicBezTo>
                          <a:pt x="58106" y="-1295"/>
                          <a:pt x="77664" y="31725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3" name="Freeform: Shape 3292">
                    <a:extLst>
                      <a:ext uri="{FF2B5EF4-FFF2-40B4-BE49-F238E27FC236}">
                        <a16:creationId xmlns:a16="http://schemas.microsoft.com/office/drawing/2014/main" id="{987887F7-D218-4F44-A9C1-E483E9A23057}"/>
                      </a:ext>
                    </a:extLst>
                  </p:cNvPr>
                  <p:cNvSpPr/>
                  <p:nvPr/>
                </p:nvSpPr>
                <p:spPr>
                  <a:xfrm>
                    <a:off x="11132931" y="1643301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6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67" name="Graphic 2">
                  <a:extLst>
                    <a:ext uri="{FF2B5EF4-FFF2-40B4-BE49-F238E27FC236}">
                      <a16:creationId xmlns:a16="http://schemas.microsoft.com/office/drawing/2014/main" id="{575D8D84-A952-4424-8CC4-D2E5AC439037}"/>
                    </a:ext>
                  </a:extLst>
                </p:cNvPr>
                <p:cNvGrpSpPr/>
                <p:nvPr/>
              </p:nvGrpSpPr>
              <p:grpSpPr>
                <a:xfrm>
                  <a:off x="10706674" y="1475368"/>
                  <a:ext cx="219579" cy="404755"/>
                  <a:chOff x="10706674" y="1475368"/>
                  <a:chExt cx="219579" cy="404755"/>
                </a:xfrm>
                <a:solidFill>
                  <a:schemeClr val="accent1"/>
                </a:solidFill>
              </p:grpSpPr>
              <p:sp>
                <p:nvSpPr>
                  <p:cNvPr id="3290" name="Freeform: Shape 3289">
                    <a:extLst>
                      <a:ext uri="{FF2B5EF4-FFF2-40B4-BE49-F238E27FC236}">
                        <a16:creationId xmlns:a16="http://schemas.microsoft.com/office/drawing/2014/main" id="{B2D58B66-9B59-4C5C-AD86-C3CA9ED9D9DC}"/>
                      </a:ext>
                    </a:extLst>
                  </p:cNvPr>
                  <p:cNvSpPr/>
                  <p:nvPr/>
                </p:nvSpPr>
                <p:spPr>
                  <a:xfrm>
                    <a:off x="10822431" y="1475368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2 h 113528"/>
                      <a:gd name="connsiteX2" fmla="*/ 37974 w 87147"/>
                      <a:gd name="connsiteY2" fmla="*/ 93780 h 113528"/>
                      <a:gd name="connsiteX3" fmla="*/ 70359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3" y="73778"/>
                          <a:pt x="572" y="83937"/>
                          <a:pt x="0" y="93462"/>
                        </a:cubicBezTo>
                        <a:cubicBezTo>
                          <a:pt x="12764" y="90287"/>
                          <a:pt x="25591" y="90287"/>
                          <a:pt x="37974" y="93780"/>
                        </a:cubicBezTo>
                        <a:cubicBezTo>
                          <a:pt x="50356" y="97336"/>
                          <a:pt x="61214" y="104131"/>
                          <a:pt x="70359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9" y="6848"/>
                          <a:pt x="64453" y="816"/>
                        </a:cubicBezTo>
                        <a:cubicBezTo>
                          <a:pt x="43307" y="-5216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1" name="Freeform: Shape 3290">
                    <a:extLst>
                      <a:ext uri="{FF2B5EF4-FFF2-40B4-BE49-F238E27FC236}">
                        <a16:creationId xmlns:a16="http://schemas.microsoft.com/office/drawing/2014/main" id="{5DDD5345-F120-4550-BFC3-A72421F865FF}"/>
                      </a:ext>
                    </a:extLst>
                  </p:cNvPr>
                  <p:cNvSpPr/>
                  <p:nvPr/>
                </p:nvSpPr>
                <p:spPr>
                  <a:xfrm>
                    <a:off x="10706674" y="1566528"/>
                    <a:ext cx="219579" cy="313596"/>
                  </a:xfrm>
                  <a:custGeom>
                    <a:avLst/>
                    <a:gdLst>
                      <a:gd name="connsiteX0" fmla="*/ 9204 w 219579"/>
                      <a:gd name="connsiteY0" fmla="*/ 128096 h 313596"/>
                      <a:gd name="connsiteX1" fmla="*/ 65846 w 219579"/>
                      <a:gd name="connsiteY1" fmla="*/ 310913 h 313596"/>
                      <a:gd name="connsiteX2" fmla="*/ 210372 w 219579"/>
                      <a:gd name="connsiteY2" fmla="*/ 185500 h 313596"/>
                      <a:gd name="connsiteX3" fmla="*/ 186179 w 219579"/>
                      <a:gd name="connsiteY3" fmla="*/ 22432 h 313596"/>
                      <a:gd name="connsiteX4" fmla="*/ 153794 w 219579"/>
                      <a:gd name="connsiteY4" fmla="*/ 2684 h 313596"/>
                      <a:gd name="connsiteX5" fmla="*/ 115820 w 219579"/>
                      <a:gd name="connsiteY5" fmla="*/ 2366 h 313596"/>
                      <a:gd name="connsiteX6" fmla="*/ 9204 w 219579"/>
                      <a:gd name="connsiteY6" fmla="*/ 128096 h 31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9579" h="313596">
                        <a:moveTo>
                          <a:pt x="9204" y="128096"/>
                        </a:moveTo>
                        <a:cubicBezTo>
                          <a:pt x="-15053" y="213186"/>
                          <a:pt x="10283" y="295038"/>
                          <a:pt x="65846" y="310913"/>
                        </a:cubicBezTo>
                        <a:cubicBezTo>
                          <a:pt x="121408" y="326788"/>
                          <a:pt x="186115" y="270590"/>
                          <a:pt x="210372" y="185500"/>
                        </a:cubicBezTo>
                        <a:cubicBezTo>
                          <a:pt x="229231" y="119333"/>
                          <a:pt x="218119" y="55135"/>
                          <a:pt x="186179" y="22432"/>
                        </a:cubicBezTo>
                        <a:cubicBezTo>
                          <a:pt x="177034" y="13034"/>
                          <a:pt x="166113" y="6240"/>
                          <a:pt x="153794" y="2684"/>
                        </a:cubicBezTo>
                        <a:cubicBezTo>
                          <a:pt x="141411" y="-872"/>
                          <a:pt x="128584" y="-809"/>
                          <a:pt x="115820" y="2366"/>
                        </a:cubicBezTo>
                        <a:cubicBezTo>
                          <a:pt x="71370" y="13288"/>
                          <a:pt x="28064" y="61929"/>
                          <a:pt x="9204" y="12809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68" name="Graphic 2">
                  <a:extLst>
                    <a:ext uri="{FF2B5EF4-FFF2-40B4-BE49-F238E27FC236}">
                      <a16:creationId xmlns:a16="http://schemas.microsoft.com/office/drawing/2014/main" id="{6BE60AB6-630D-4769-8F8E-30A52DFDACF3}"/>
                    </a:ext>
                  </a:extLst>
                </p:cNvPr>
                <p:cNvGrpSpPr/>
                <p:nvPr/>
              </p:nvGrpSpPr>
              <p:grpSpPr>
                <a:xfrm>
                  <a:off x="10310330" y="1392984"/>
                  <a:ext cx="282230" cy="359500"/>
                  <a:chOff x="10310330" y="1392984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3288" name="Freeform: Shape 3287">
                    <a:extLst>
                      <a:ext uri="{FF2B5EF4-FFF2-40B4-BE49-F238E27FC236}">
                        <a16:creationId xmlns:a16="http://schemas.microsoft.com/office/drawing/2014/main" id="{C4B95329-F2F3-436C-8748-9F726339266C}"/>
                      </a:ext>
                    </a:extLst>
                  </p:cNvPr>
                  <p:cNvSpPr/>
                  <p:nvPr/>
                </p:nvSpPr>
                <p:spPr>
                  <a:xfrm>
                    <a:off x="10491025" y="1392984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3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0"/>
                          <a:pt x="0" y="70437"/>
                        </a:cubicBezTo>
                        <a:cubicBezTo>
                          <a:pt x="13018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1"/>
                          <a:pt x="73533" y="98758"/>
                          <a:pt x="79693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07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89" name="Freeform: Shape 3288">
                    <a:extLst>
                      <a:ext uri="{FF2B5EF4-FFF2-40B4-BE49-F238E27FC236}">
                        <a16:creationId xmlns:a16="http://schemas.microsoft.com/office/drawing/2014/main" id="{32F1C2D9-721F-4E1D-8734-DD282C24352B}"/>
                      </a:ext>
                    </a:extLst>
                  </p:cNvPr>
                  <p:cNvSpPr/>
                  <p:nvPr/>
                </p:nvSpPr>
                <p:spPr>
                  <a:xfrm>
                    <a:off x="10310330" y="1463008"/>
                    <a:ext cx="250034" cy="289475"/>
                  </a:xfrm>
                  <a:custGeom>
                    <a:avLst/>
                    <a:gdLst>
                      <a:gd name="connsiteX0" fmla="*/ 39598 w 250034"/>
                      <a:gd name="connsiteY0" fmla="*/ 84105 h 289475"/>
                      <a:gd name="connsiteX1" fmla="*/ 33693 w 250034"/>
                      <a:gd name="connsiteY1" fmla="*/ 276129 h 289475"/>
                      <a:gd name="connsiteX2" fmla="*/ 210414 w 250034"/>
                      <a:gd name="connsiteY2" fmla="*/ 205390 h 289475"/>
                      <a:gd name="connsiteX3" fmla="*/ 240449 w 250034"/>
                      <a:gd name="connsiteY3" fmla="*/ 42830 h 289475"/>
                      <a:gd name="connsiteX4" fmla="*/ 216319 w 250034"/>
                      <a:gd name="connsiteY4" fmla="*/ 13366 h 289475"/>
                      <a:gd name="connsiteX5" fmla="*/ 180695 w 250034"/>
                      <a:gd name="connsiteY5" fmla="*/ 412 h 289475"/>
                      <a:gd name="connsiteX6" fmla="*/ 39598 w 250034"/>
                      <a:gd name="connsiteY6" fmla="*/ 84105 h 28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75">
                        <a:moveTo>
                          <a:pt x="39598" y="84105"/>
                        </a:moveTo>
                        <a:cubicBezTo>
                          <a:pt x="-10821" y="156686"/>
                          <a:pt x="-13424" y="242665"/>
                          <a:pt x="33693" y="276129"/>
                        </a:cubicBezTo>
                        <a:cubicBezTo>
                          <a:pt x="80873" y="309594"/>
                          <a:pt x="159994" y="277971"/>
                          <a:pt x="210414" y="205390"/>
                        </a:cubicBezTo>
                        <a:cubicBezTo>
                          <a:pt x="249593" y="149002"/>
                          <a:pt x="259943" y="84486"/>
                          <a:pt x="240449" y="42830"/>
                        </a:cubicBezTo>
                        <a:cubicBezTo>
                          <a:pt x="234861" y="30892"/>
                          <a:pt x="226796" y="20796"/>
                          <a:pt x="216319" y="13366"/>
                        </a:cubicBezTo>
                        <a:cubicBezTo>
                          <a:pt x="205777" y="5873"/>
                          <a:pt x="193713" y="1682"/>
                          <a:pt x="180695" y="412"/>
                        </a:cubicBezTo>
                        <a:cubicBezTo>
                          <a:pt x="135293" y="-4033"/>
                          <a:pt x="78777" y="27717"/>
                          <a:pt x="39598" y="8410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69" name="Graphic 2">
                  <a:extLst>
                    <a:ext uri="{FF2B5EF4-FFF2-40B4-BE49-F238E27FC236}">
                      <a16:creationId xmlns:a16="http://schemas.microsoft.com/office/drawing/2014/main" id="{E9336AA9-0DF3-42BC-8233-448B427C0BF3}"/>
                    </a:ext>
                  </a:extLst>
                </p:cNvPr>
                <p:cNvGrpSpPr/>
                <p:nvPr/>
              </p:nvGrpSpPr>
              <p:grpSpPr>
                <a:xfrm>
                  <a:off x="9918557" y="1194649"/>
                  <a:ext cx="209770" cy="416096"/>
                  <a:chOff x="9918557" y="1194649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3286" name="Freeform: Shape 3285">
                    <a:extLst>
                      <a:ext uri="{FF2B5EF4-FFF2-40B4-BE49-F238E27FC236}">
                        <a16:creationId xmlns:a16="http://schemas.microsoft.com/office/drawing/2014/main" id="{8A0D32EB-E717-460C-B1D2-FE4D89210A30}"/>
                      </a:ext>
                    </a:extLst>
                  </p:cNvPr>
                  <p:cNvSpPr/>
                  <p:nvPr/>
                </p:nvSpPr>
                <p:spPr>
                  <a:xfrm>
                    <a:off x="9974068" y="1194649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8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5"/>
                          <a:pt x="78173" y="104243"/>
                        </a:cubicBezTo>
                        <a:cubicBezTo>
                          <a:pt x="66488" y="98464"/>
                          <a:pt x="53915" y="95670"/>
                          <a:pt x="41088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3"/>
                          <a:pt x="36072" y="39"/>
                        </a:cubicBezTo>
                        <a:cubicBezTo>
                          <a:pt x="58106" y="-1295"/>
                          <a:pt x="77728" y="31726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87" name="Freeform: Shape 3286">
                    <a:extLst>
                      <a:ext uri="{FF2B5EF4-FFF2-40B4-BE49-F238E27FC236}">
                        <a16:creationId xmlns:a16="http://schemas.microsoft.com/office/drawing/2014/main" id="{BA2CF38E-E7BB-4AA1-9FE6-6E2B65A220FB}"/>
                      </a:ext>
                    </a:extLst>
                  </p:cNvPr>
                  <p:cNvSpPr/>
                  <p:nvPr/>
                </p:nvSpPr>
                <p:spPr>
                  <a:xfrm>
                    <a:off x="9918557" y="1290939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5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70" name="Graphic 2">
                  <a:extLst>
                    <a:ext uri="{FF2B5EF4-FFF2-40B4-BE49-F238E27FC236}">
                      <a16:creationId xmlns:a16="http://schemas.microsoft.com/office/drawing/2014/main" id="{EB8FF22C-4FBC-46C1-BD55-3A7C71675298}"/>
                    </a:ext>
                  </a:extLst>
                </p:cNvPr>
                <p:cNvGrpSpPr/>
                <p:nvPr/>
              </p:nvGrpSpPr>
              <p:grpSpPr>
                <a:xfrm>
                  <a:off x="9070281" y="916355"/>
                  <a:ext cx="289026" cy="354294"/>
                  <a:chOff x="9070281" y="916355"/>
                  <a:chExt cx="289026" cy="354294"/>
                </a:xfrm>
                <a:solidFill>
                  <a:schemeClr val="accent1"/>
                </a:solidFill>
              </p:grpSpPr>
              <p:sp>
                <p:nvSpPr>
                  <p:cNvPr id="3284" name="Freeform: Shape 3283">
                    <a:extLst>
                      <a:ext uri="{FF2B5EF4-FFF2-40B4-BE49-F238E27FC236}">
                        <a16:creationId xmlns:a16="http://schemas.microsoft.com/office/drawing/2014/main" id="{94E0655E-73CB-4355-B1F6-899338CBB33A}"/>
                      </a:ext>
                    </a:extLst>
                  </p:cNvPr>
                  <p:cNvSpPr/>
                  <p:nvPr/>
                </p:nvSpPr>
                <p:spPr>
                  <a:xfrm>
                    <a:off x="9256648" y="916355"/>
                    <a:ext cx="102659" cy="112344"/>
                  </a:xfrm>
                  <a:custGeom>
                    <a:avLst/>
                    <a:gdLst>
                      <a:gd name="connsiteX0" fmla="*/ 15367 w 102659"/>
                      <a:gd name="connsiteY0" fmla="*/ 41923 h 112344"/>
                      <a:gd name="connsiteX1" fmla="*/ 0 w 102659"/>
                      <a:gd name="connsiteY1" fmla="*/ 68212 h 112344"/>
                      <a:gd name="connsiteX2" fmla="*/ 35243 w 102659"/>
                      <a:gd name="connsiteY2" fmla="*/ 82182 h 112344"/>
                      <a:gd name="connsiteX3" fmla="*/ 58547 w 102659"/>
                      <a:gd name="connsiteY3" fmla="*/ 112345 h 112344"/>
                      <a:gd name="connsiteX4" fmla="*/ 79121 w 102659"/>
                      <a:gd name="connsiteY4" fmla="*/ 89993 h 112344"/>
                      <a:gd name="connsiteX5" fmla="*/ 92583 w 102659"/>
                      <a:gd name="connsiteY5" fmla="*/ 4522 h 112344"/>
                      <a:gd name="connsiteX6" fmla="*/ 15367 w 102659"/>
                      <a:gd name="connsiteY6" fmla="*/ 41923 h 1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44">
                        <a:moveTo>
                          <a:pt x="15367" y="41923"/>
                        </a:moveTo>
                        <a:cubicBezTo>
                          <a:pt x="8954" y="50559"/>
                          <a:pt x="3810" y="59513"/>
                          <a:pt x="0" y="68212"/>
                        </a:cubicBezTo>
                        <a:cubicBezTo>
                          <a:pt x="12954" y="69863"/>
                          <a:pt x="24956" y="74435"/>
                          <a:pt x="35243" y="82182"/>
                        </a:cubicBezTo>
                        <a:cubicBezTo>
                          <a:pt x="45530" y="89929"/>
                          <a:pt x="53277" y="100280"/>
                          <a:pt x="58547" y="112345"/>
                        </a:cubicBezTo>
                        <a:cubicBezTo>
                          <a:pt x="65722" y="106185"/>
                          <a:pt x="72707" y="98629"/>
                          <a:pt x="79121" y="89993"/>
                        </a:cubicBezTo>
                        <a:cubicBezTo>
                          <a:pt x="104140" y="56084"/>
                          <a:pt x="110172" y="17857"/>
                          <a:pt x="92583" y="4522"/>
                        </a:cubicBezTo>
                        <a:cubicBezTo>
                          <a:pt x="74930" y="-8686"/>
                          <a:pt x="40386" y="8014"/>
                          <a:pt x="15367" y="4192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85" name="Freeform: Shape 3284">
                    <a:extLst>
                      <a:ext uri="{FF2B5EF4-FFF2-40B4-BE49-F238E27FC236}">
                        <a16:creationId xmlns:a16="http://schemas.microsoft.com/office/drawing/2014/main" id="{E5B83DA3-423B-474D-93B5-EA2D82A18326}"/>
                      </a:ext>
                    </a:extLst>
                  </p:cNvPr>
                  <p:cNvSpPr/>
                  <p:nvPr/>
                </p:nvSpPr>
                <p:spPr>
                  <a:xfrm>
                    <a:off x="9070281" y="983975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4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0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4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0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0" y="719"/>
                        </a:cubicBezTo>
                        <a:cubicBezTo>
                          <a:pt x="141155" y="-5123"/>
                          <a:pt x="83751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71" name="Graphic 2">
                  <a:extLst>
                    <a:ext uri="{FF2B5EF4-FFF2-40B4-BE49-F238E27FC236}">
                      <a16:creationId xmlns:a16="http://schemas.microsoft.com/office/drawing/2014/main" id="{C0B2604B-73DF-45BF-A0D8-97396B4767A1}"/>
                    </a:ext>
                  </a:extLst>
                </p:cNvPr>
                <p:cNvGrpSpPr/>
                <p:nvPr/>
              </p:nvGrpSpPr>
              <p:grpSpPr>
                <a:xfrm>
                  <a:off x="8631459" y="721586"/>
                  <a:ext cx="357656" cy="282020"/>
                  <a:chOff x="8631459" y="721586"/>
                  <a:chExt cx="357656" cy="282020"/>
                </a:xfrm>
                <a:solidFill>
                  <a:schemeClr val="accent1"/>
                </a:solidFill>
              </p:grpSpPr>
              <p:sp>
                <p:nvSpPr>
                  <p:cNvPr id="3282" name="Freeform: Shape 3281">
                    <a:extLst>
                      <a:ext uri="{FF2B5EF4-FFF2-40B4-BE49-F238E27FC236}">
                        <a16:creationId xmlns:a16="http://schemas.microsoft.com/office/drawing/2014/main" id="{B77AA86D-C577-49A6-BA74-880DAB6531F1}"/>
                      </a:ext>
                    </a:extLst>
                  </p:cNvPr>
                  <p:cNvSpPr/>
                  <p:nvPr/>
                </p:nvSpPr>
                <p:spPr>
                  <a:xfrm>
                    <a:off x="8877554" y="721586"/>
                    <a:ext cx="111562" cy="102198"/>
                  </a:xfrm>
                  <a:custGeom>
                    <a:avLst/>
                    <a:gdLst>
                      <a:gd name="connsiteX0" fmla="*/ 22987 w 111562"/>
                      <a:gd name="connsiteY0" fmla="*/ 21109 h 102198"/>
                      <a:gd name="connsiteX1" fmla="*/ 0 w 111562"/>
                      <a:gd name="connsiteY1" fmla="*/ 40921 h 102198"/>
                      <a:gd name="connsiteX2" fmla="*/ 28639 w 111562"/>
                      <a:gd name="connsiteY2" fmla="*/ 65877 h 102198"/>
                      <a:gd name="connsiteX3" fmla="*/ 40767 w 111562"/>
                      <a:gd name="connsiteY3" fmla="*/ 102199 h 102198"/>
                      <a:gd name="connsiteX4" fmla="*/ 67373 w 111562"/>
                      <a:gd name="connsiteY4" fmla="*/ 87848 h 102198"/>
                      <a:gd name="connsiteX5" fmla="*/ 107696 w 111562"/>
                      <a:gd name="connsiteY5" fmla="*/ 11394 h 102198"/>
                      <a:gd name="connsiteX6" fmla="*/ 22987 w 111562"/>
                      <a:gd name="connsiteY6" fmla="*/ 21109 h 102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562" h="102198">
                        <a:moveTo>
                          <a:pt x="22987" y="21109"/>
                        </a:moveTo>
                        <a:cubicBezTo>
                          <a:pt x="14160" y="27205"/>
                          <a:pt x="6414" y="33936"/>
                          <a:pt x="0" y="40921"/>
                        </a:cubicBezTo>
                        <a:cubicBezTo>
                          <a:pt x="11684" y="46763"/>
                          <a:pt x="21463" y="55145"/>
                          <a:pt x="28639" y="65877"/>
                        </a:cubicBezTo>
                        <a:cubicBezTo>
                          <a:pt x="35814" y="76672"/>
                          <a:pt x="39815" y="88991"/>
                          <a:pt x="40767" y="102199"/>
                        </a:cubicBezTo>
                        <a:cubicBezTo>
                          <a:pt x="49530" y="98706"/>
                          <a:pt x="58547" y="93944"/>
                          <a:pt x="67373" y="87848"/>
                        </a:cubicBezTo>
                        <a:cubicBezTo>
                          <a:pt x="101917" y="64099"/>
                          <a:pt x="120014" y="29809"/>
                          <a:pt x="107696" y="11394"/>
                        </a:cubicBezTo>
                        <a:cubicBezTo>
                          <a:pt x="95503" y="-7021"/>
                          <a:pt x="57531" y="-2640"/>
                          <a:pt x="22987" y="211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83" name="Freeform: Shape 3282">
                    <a:extLst>
                      <a:ext uri="{FF2B5EF4-FFF2-40B4-BE49-F238E27FC236}">
                        <a16:creationId xmlns:a16="http://schemas.microsoft.com/office/drawing/2014/main" id="{6494F70C-1FA4-4C86-90CE-B5F30ABA6B2E}"/>
                      </a:ext>
                    </a:extLst>
                  </p:cNvPr>
                  <p:cNvSpPr/>
                  <p:nvPr/>
                </p:nvSpPr>
                <p:spPr>
                  <a:xfrm>
                    <a:off x="8631459" y="751938"/>
                    <a:ext cx="287127" cy="251668"/>
                  </a:xfrm>
                  <a:custGeom>
                    <a:avLst/>
                    <a:gdLst>
                      <a:gd name="connsiteX0" fmla="*/ 85248 w 287127"/>
                      <a:gd name="connsiteY0" fmla="*/ 38192 h 251668"/>
                      <a:gd name="connsiteX1" fmla="*/ 12414 w 287127"/>
                      <a:gd name="connsiteY1" fmla="*/ 216119 h 251668"/>
                      <a:gd name="connsiteX2" fmla="*/ 201898 w 287127"/>
                      <a:gd name="connsiteY2" fmla="*/ 213515 h 251668"/>
                      <a:gd name="connsiteX3" fmla="*/ 286861 w 287127"/>
                      <a:gd name="connsiteY3" fmla="*/ 71910 h 251668"/>
                      <a:gd name="connsiteX4" fmla="*/ 274733 w 287127"/>
                      <a:gd name="connsiteY4" fmla="*/ 35588 h 251668"/>
                      <a:gd name="connsiteX5" fmla="*/ 246094 w 287127"/>
                      <a:gd name="connsiteY5" fmla="*/ 10633 h 251668"/>
                      <a:gd name="connsiteX6" fmla="*/ 85248 w 287127"/>
                      <a:gd name="connsiteY6" fmla="*/ 38192 h 25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7" h="251668">
                        <a:moveTo>
                          <a:pt x="85248" y="38192"/>
                        </a:moveTo>
                        <a:cubicBezTo>
                          <a:pt x="12796" y="88039"/>
                          <a:pt x="-19780" y="167732"/>
                          <a:pt x="12414" y="216119"/>
                        </a:cubicBezTo>
                        <a:cubicBezTo>
                          <a:pt x="44609" y="264506"/>
                          <a:pt x="129445" y="263363"/>
                          <a:pt x="201898" y="213515"/>
                        </a:cubicBezTo>
                        <a:cubicBezTo>
                          <a:pt x="258222" y="174780"/>
                          <a:pt x="290417" y="118011"/>
                          <a:pt x="286861" y="71910"/>
                        </a:cubicBezTo>
                        <a:cubicBezTo>
                          <a:pt x="285846" y="58702"/>
                          <a:pt x="281909" y="46383"/>
                          <a:pt x="274733" y="35588"/>
                        </a:cubicBezTo>
                        <a:cubicBezTo>
                          <a:pt x="267558" y="24793"/>
                          <a:pt x="257778" y="16475"/>
                          <a:pt x="246094" y="10633"/>
                        </a:cubicBezTo>
                        <a:cubicBezTo>
                          <a:pt x="205391" y="-9941"/>
                          <a:pt x="141573" y="-607"/>
                          <a:pt x="85248" y="3819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72" name="Graphic 2">
                  <a:extLst>
                    <a:ext uri="{FF2B5EF4-FFF2-40B4-BE49-F238E27FC236}">
                      <a16:creationId xmlns:a16="http://schemas.microsoft.com/office/drawing/2014/main" id="{9025437D-16FF-46E4-AEB8-FAC9F51DA094}"/>
                    </a:ext>
                  </a:extLst>
                </p:cNvPr>
                <p:cNvGrpSpPr/>
                <p:nvPr/>
              </p:nvGrpSpPr>
              <p:grpSpPr>
                <a:xfrm>
                  <a:off x="8249858" y="406919"/>
                  <a:ext cx="221590" cy="402100"/>
                  <a:chOff x="8249858" y="406919"/>
                  <a:chExt cx="221590" cy="402100"/>
                </a:xfrm>
                <a:solidFill>
                  <a:schemeClr val="accent1"/>
                </a:solidFill>
              </p:grpSpPr>
              <p:sp>
                <p:nvSpPr>
                  <p:cNvPr id="3280" name="Freeform: Shape 3279">
                    <a:extLst>
                      <a:ext uri="{FF2B5EF4-FFF2-40B4-BE49-F238E27FC236}">
                        <a16:creationId xmlns:a16="http://schemas.microsoft.com/office/drawing/2014/main" id="{A00A3CD1-9AFE-40A4-863D-7A745E35FAB8}"/>
                      </a:ext>
                    </a:extLst>
                  </p:cNvPr>
                  <p:cNvSpPr/>
                  <p:nvPr/>
                </p:nvSpPr>
                <p:spPr>
                  <a:xfrm>
                    <a:off x="8371078" y="406919"/>
                    <a:ext cx="88415" cy="113907"/>
                  </a:xfrm>
                  <a:custGeom>
                    <a:avLst/>
                    <a:gdLst>
                      <a:gd name="connsiteX0" fmla="*/ 81978 w 88415"/>
                      <a:gd name="connsiteY0" fmla="*/ 85967 h 113907"/>
                      <a:gd name="connsiteX1" fmla="*/ 69723 w 88415"/>
                      <a:gd name="connsiteY1" fmla="*/ 113907 h 113907"/>
                      <a:gd name="connsiteX2" fmla="*/ 37909 w 88415"/>
                      <a:gd name="connsiteY2" fmla="*/ 93206 h 113907"/>
                      <a:gd name="connsiteX3" fmla="*/ 0 w 88415"/>
                      <a:gd name="connsiteY3" fmla="*/ 91746 h 113907"/>
                      <a:gd name="connsiteX4" fmla="*/ 6032 w 88415"/>
                      <a:gd name="connsiteY4" fmla="*/ 61837 h 113907"/>
                      <a:gd name="connsiteX5" fmla="*/ 67056 w 88415"/>
                      <a:gd name="connsiteY5" fmla="*/ 1004 h 113907"/>
                      <a:gd name="connsiteX6" fmla="*/ 81978 w 88415"/>
                      <a:gd name="connsiteY6" fmla="*/ 85967 h 11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415" h="113907">
                        <a:moveTo>
                          <a:pt x="81978" y="85967"/>
                        </a:moveTo>
                        <a:cubicBezTo>
                          <a:pt x="78740" y="96254"/>
                          <a:pt x="74549" y="105652"/>
                          <a:pt x="69723" y="113907"/>
                        </a:cubicBezTo>
                        <a:cubicBezTo>
                          <a:pt x="60833" y="104255"/>
                          <a:pt x="50165" y="97143"/>
                          <a:pt x="37909" y="93206"/>
                        </a:cubicBezTo>
                        <a:cubicBezTo>
                          <a:pt x="25653" y="89333"/>
                          <a:pt x="12827" y="88952"/>
                          <a:pt x="0" y="91746"/>
                        </a:cubicBezTo>
                        <a:cubicBezTo>
                          <a:pt x="762" y="82284"/>
                          <a:pt x="2794" y="72124"/>
                          <a:pt x="6032" y="61837"/>
                        </a:cubicBezTo>
                        <a:cubicBezTo>
                          <a:pt x="18732" y="21578"/>
                          <a:pt x="46101" y="-5663"/>
                          <a:pt x="67056" y="1004"/>
                        </a:cubicBezTo>
                        <a:cubicBezTo>
                          <a:pt x="88011" y="7672"/>
                          <a:pt x="94678" y="45708"/>
                          <a:pt x="81978" y="8596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81" name="Freeform: Shape 3280">
                    <a:extLst>
                      <a:ext uri="{FF2B5EF4-FFF2-40B4-BE49-F238E27FC236}">
                        <a16:creationId xmlns:a16="http://schemas.microsoft.com/office/drawing/2014/main" id="{D99C9BBA-98DF-418C-B651-75947B2C9DAA}"/>
                      </a:ext>
                    </a:extLst>
                  </p:cNvPr>
                  <p:cNvSpPr/>
                  <p:nvPr/>
                </p:nvSpPr>
                <p:spPr>
                  <a:xfrm>
                    <a:off x="8249858" y="496911"/>
                    <a:ext cx="221590" cy="312109"/>
                  </a:xfrm>
                  <a:custGeom>
                    <a:avLst/>
                    <a:gdLst>
                      <a:gd name="connsiteX0" fmla="*/ 210501 w 221590"/>
                      <a:gd name="connsiteY0" fmla="*/ 187682 h 312109"/>
                      <a:gd name="connsiteX1" fmla="*/ 62482 w 221590"/>
                      <a:gd name="connsiteY1" fmla="*/ 308840 h 312109"/>
                      <a:gd name="connsiteX2" fmla="*/ 11110 w 221590"/>
                      <a:gd name="connsiteY2" fmla="*/ 124436 h 312109"/>
                      <a:gd name="connsiteX3" fmla="*/ 121220 w 221590"/>
                      <a:gd name="connsiteY3" fmla="*/ 1818 h 312109"/>
                      <a:gd name="connsiteX4" fmla="*/ 159129 w 221590"/>
                      <a:gd name="connsiteY4" fmla="*/ 3278 h 312109"/>
                      <a:gd name="connsiteX5" fmla="*/ 190943 w 221590"/>
                      <a:gd name="connsiteY5" fmla="*/ 23979 h 312109"/>
                      <a:gd name="connsiteX6" fmla="*/ 210501 w 221590"/>
                      <a:gd name="connsiteY6" fmla="*/ 187682 h 31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590" h="312109">
                        <a:moveTo>
                          <a:pt x="210501" y="187682"/>
                        </a:moveTo>
                        <a:cubicBezTo>
                          <a:pt x="183831" y="272074"/>
                          <a:pt x="117536" y="326303"/>
                          <a:pt x="62482" y="308840"/>
                        </a:cubicBezTo>
                        <a:cubicBezTo>
                          <a:pt x="7428" y="291378"/>
                          <a:pt x="-15559" y="208764"/>
                          <a:pt x="11110" y="124436"/>
                        </a:cubicBezTo>
                        <a:cubicBezTo>
                          <a:pt x="31875" y="58841"/>
                          <a:pt x="76516" y="11470"/>
                          <a:pt x="121220" y="1818"/>
                        </a:cubicBezTo>
                        <a:cubicBezTo>
                          <a:pt x="134047" y="-976"/>
                          <a:pt x="146873" y="-595"/>
                          <a:pt x="159129" y="3278"/>
                        </a:cubicBezTo>
                        <a:cubicBezTo>
                          <a:pt x="171385" y="7152"/>
                          <a:pt x="182053" y="14264"/>
                          <a:pt x="190943" y="23979"/>
                        </a:cubicBezTo>
                        <a:cubicBezTo>
                          <a:pt x="221931" y="57571"/>
                          <a:pt x="231202" y="122087"/>
                          <a:pt x="210501" y="18768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73" name="Graphic 2">
                  <a:extLst>
                    <a:ext uri="{FF2B5EF4-FFF2-40B4-BE49-F238E27FC236}">
                      <a16:creationId xmlns:a16="http://schemas.microsoft.com/office/drawing/2014/main" id="{FAB2F4F1-2F09-4653-9CAC-ACBFBBD132A9}"/>
                    </a:ext>
                  </a:extLst>
                </p:cNvPr>
                <p:cNvGrpSpPr/>
                <p:nvPr/>
              </p:nvGrpSpPr>
              <p:grpSpPr>
                <a:xfrm>
                  <a:off x="7935536" y="230719"/>
                  <a:ext cx="288963" cy="354257"/>
                  <a:chOff x="7935536" y="230719"/>
                  <a:chExt cx="288963" cy="354257"/>
                </a:xfrm>
                <a:solidFill>
                  <a:schemeClr val="accent1"/>
                </a:solidFill>
              </p:grpSpPr>
              <p:sp>
                <p:nvSpPr>
                  <p:cNvPr id="3278" name="Freeform: Shape 3277">
                    <a:extLst>
                      <a:ext uri="{FF2B5EF4-FFF2-40B4-BE49-F238E27FC236}">
                        <a16:creationId xmlns:a16="http://schemas.microsoft.com/office/drawing/2014/main" id="{7C6D00BD-F3C2-4757-9D10-ED1B8C5025B2}"/>
                      </a:ext>
                    </a:extLst>
                  </p:cNvPr>
                  <p:cNvSpPr/>
                  <p:nvPr/>
                </p:nvSpPr>
                <p:spPr>
                  <a:xfrm>
                    <a:off x="8121840" y="230719"/>
                    <a:ext cx="102659" cy="112371"/>
                  </a:xfrm>
                  <a:custGeom>
                    <a:avLst/>
                    <a:gdLst>
                      <a:gd name="connsiteX0" fmla="*/ 15367 w 102659"/>
                      <a:gd name="connsiteY0" fmla="*/ 41950 h 112371"/>
                      <a:gd name="connsiteX1" fmla="*/ 0 w 102659"/>
                      <a:gd name="connsiteY1" fmla="*/ 68239 h 112371"/>
                      <a:gd name="connsiteX2" fmla="*/ 35242 w 102659"/>
                      <a:gd name="connsiteY2" fmla="*/ 82209 h 112371"/>
                      <a:gd name="connsiteX3" fmla="*/ 58547 w 102659"/>
                      <a:gd name="connsiteY3" fmla="*/ 112371 h 112371"/>
                      <a:gd name="connsiteX4" fmla="*/ 79121 w 102659"/>
                      <a:gd name="connsiteY4" fmla="*/ 90019 h 112371"/>
                      <a:gd name="connsiteX5" fmla="*/ 92583 w 102659"/>
                      <a:gd name="connsiteY5" fmla="*/ 4548 h 112371"/>
                      <a:gd name="connsiteX6" fmla="*/ 15367 w 102659"/>
                      <a:gd name="connsiteY6" fmla="*/ 41950 h 112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71">
                        <a:moveTo>
                          <a:pt x="15367" y="41950"/>
                        </a:moveTo>
                        <a:cubicBezTo>
                          <a:pt x="8953" y="50586"/>
                          <a:pt x="3810" y="59539"/>
                          <a:pt x="0" y="68239"/>
                        </a:cubicBezTo>
                        <a:cubicBezTo>
                          <a:pt x="12953" y="69890"/>
                          <a:pt x="24955" y="74462"/>
                          <a:pt x="35242" y="82209"/>
                        </a:cubicBezTo>
                        <a:cubicBezTo>
                          <a:pt x="45529" y="89956"/>
                          <a:pt x="53277" y="100306"/>
                          <a:pt x="58547" y="112371"/>
                        </a:cubicBezTo>
                        <a:cubicBezTo>
                          <a:pt x="65722" y="106212"/>
                          <a:pt x="72707" y="98655"/>
                          <a:pt x="79121" y="90019"/>
                        </a:cubicBezTo>
                        <a:cubicBezTo>
                          <a:pt x="104140" y="56110"/>
                          <a:pt x="110172" y="17883"/>
                          <a:pt x="92583" y="4548"/>
                        </a:cubicBezTo>
                        <a:cubicBezTo>
                          <a:pt x="74930" y="-8723"/>
                          <a:pt x="40386" y="8041"/>
                          <a:pt x="15367" y="4195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79" name="Freeform: Shape 3278">
                    <a:extLst>
                      <a:ext uri="{FF2B5EF4-FFF2-40B4-BE49-F238E27FC236}">
                        <a16:creationId xmlns:a16="http://schemas.microsoft.com/office/drawing/2014/main" id="{9F16D043-A0BC-4C4B-9E0D-1B39AA07F35A}"/>
                      </a:ext>
                    </a:extLst>
                  </p:cNvPr>
                  <p:cNvSpPr/>
                  <p:nvPr/>
                </p:nvSpPr>
                <p:spPr>
                  <a:xfrm>
                    <a:off x="7935536" y="298302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5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1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5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1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1" y="719"/>
                        </a:cubicBezTo>
                        <a:cubicBezTo>
                          <a:pt x="141092" y="-5123"/>
                          <a:pt x="83688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274" name="Graphic 2">
                  <a:extLst>
                    <a:ext uri="{FF2B5EF4-FFF2-40B4-BE49-F238E27FC236}">
                      <a16:creationId xmlns:a16="http://schemas.microsoft.com/office/drawing/2014/main" id="{8DBB1113-BAED-427A-A1E6-31134D78EEC5}"/>
                    </a:ext>
                  </a:extLst>
                </p:cNvPr>
                <p:cNvGrpSpPr/>
                <p:nvPr/>
              </p:nvGrpSpPr>
              <p:grpSpPr>
                <a:xfrm>
                  <a:off x="7608665" y="12128"/>
                  <a:ext cx="357746" cy="277421"/>
                  <a:chOff x="7608665" y="12128"/>
                  <a:chExt cx="357746" cy="277421"/>
                </a:xfrm>
                <a:solidFill>
                  <a:schemeClr val="accent1"/>
                </a:solidFill>
              </p:grpSpPr>
              <p:sp>
                <p:nvSpPr>
                  <p:cNvPr id="3276" name="Freeform: Shape 3275">
                    <a:extLst>
                      <a:ext uri="{FF2B5EF4-FFF2-40B4-BE49-F238E27FC236}">
                        <a16:creationId xmlns:a16="http://schemas.microsoft.com/office/drawing/2014/main" id="{D2E54EC2-83DE-40DB-BF73-A9C9739DB367}"/>
                      </a:ext>
                    </a:extLst>
                  </p:cNvPr>
                  <p:cNvSpPr/>
                  <p:nvPr/>
                </p:nvSpPr>
                <p:spPr>
                  <a:xfrm>
                    <a:off x="7854759" y="12128"/>
                    <a:ext cx="111652" cy="97726"/>
                  </a:xfrm>
                  <a:custGeom>
                    <a:avLst/>
                    <a:gdLst>
                      <a:gd name="connsiteX0" fmla="*/ 0 w 111652"/>
                      <a:gd name="connsiteY0" fmla="*/ 36386 h 97726"/>
                      <a:gd name="connsiteX1" fmla="*/ 28639 w 111652"/>
                      <a:gd name="connsiteY1" fmla="*/ 61341 h 97726"/>
                      <a:gd name="connsiteX2" fmla="*/ 40831 w 111652"/>
                      <a:gd name="connsiteY2" fmla="*/ 97726 h 97726"/>
                      <a:gd name="connsiteX3" fmla="*/ 67437 w 111652"/>
                      <a:gd name="connsiteY3" fmla="*/ 83376 h 97726"/>
                      <a:gd name="connsiteX4" fmla="*/ 99632 w 111652"/>
                      <a:gd name="connsiteY4" fmla="*/ 52197 h 97726"/>
                      <a:gd name="connsiteX5" fmla="*/ 110363 w 111652"/>
                      <a:gd name="connsiteY5" fmla="*/ 30099 h 97726"/>
                      <a:gd name="connsiteX6" fmla="*/ 107823 w 111652"/>
                      <a:gd name="connsiteY6" fmla="*/ 6922 h 97726"/>
                      <a:gd name="connsiteX7" fmla="*/ 100394 w 111652"/>
                      <a:gd name="connsiteY7" fmla="*/ 0 h 97726"/>
                      <a:gd name="connsiteX8" fmla="*/ 56007 w 111652"/>
                      <a:gd name="connsiteY8" fmla="*/ 0 h 97726"/>
                      <a:gd name="connsiteX9" fmla="*/ 45212 w 111652"/>
                      <a:gd name="connsiteY9" fmla="*/ 4191 h 97726"/>
                      <a:gd name="connsiteX10" fmla="*/ 23114 w 111652"/>
                      <a:gd name="connsiteY10" fmla="*/ 16637 h 97726"/>
                      <a:gd name="connsiteX11" fmla="*/ 0 w 111652"/>
                      <a:gd name="connsiteY11" fmla="*/ 36386 h 9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1652" h="97726">
                        <a:moveTo>
                          <a:pt x="0" y="36386"/>
                        </a:moveTo>
                        <a:cubicBezTo>
                          <a:pt x="11685" y="42228"/>
                          <a:pt x="21463" y="50546"/>
                          <a:pt x="28639" y="61341"/>
                        </a:cubicBezTo>
                        <a:cubicBezTo>
                          <a:pt x="35814" y="72136"/>
                          <a:pt x="39815" y="84455"/>
                          <a:pt x="40831" y="97726"/>
                        </a:cubicBezTo>
                        <a:cubicBezTo>
                          <a:pt x="49594" y="94234"/>
                          <a:pt x="58610" y="89408"/>
                          <a:pt x="67437" y="83376"/>
                        </a:cubicBezTo>
                        <a:cubicBezTo>
                          <a:pt x="80963" y="74041"/>
                          <a:pt x="92011" y="63119"/>
                          <a:pt x="99632" y="52197"/>
                        </a:cubicBezTo>
                        <a:cubicBezTo>
                          <a:pt x="104902" y="44641"/>
                          <a:pt x="108585" y="37084"/>
                          <a:pt x="110363" y="30099"/>
                        </a:cubicBezTo>
                        <a:cubicBezTo>
                          <a:pt x="112649" y="21273"/>
                          <a:pt x="111951" y="13208"/>
                          <a:pt x="107823" y="6922"/>
                        </a:cubicBezTo>
                        <a:cubicBezTo>
                          <a:pt x="105918" y="4064"/>
                          <a:pt x="103378" y="1714"/>
                          <a:pt x="100394" y="0"/>
                        </a:cubicBezTo>
                        <a:lnTo>
                          <a:pt x="56007" y="0"/>
                        </a:lnTo>
                        <a:cubicBezTo>
                          <a:pt x="52451" y="1143"/>
                          <a:pt x="48832" y="2540"/>
                          <a:pt x="45212" y="4191"/>
                        </a:cubicBezTo>
                        <a:cubicBezTo>
                          <a:pt x="37847" y="7429"/>
                          <a:pt x="30417" y="11621"/>
                          <a:pt x="23114" y="16637"/>
                        </a:cubicBezTo>
                        <a:cubicBezTo>
                          <a:pt x="14160" y="22606"/>
                          <a:pt x="6414" y="29337"/>
                          <a:pt x="0" y="363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77" name="Freeform: Shape 3276">
                    <a:extLst>
                      <a:ext uri="{FF2B5EF4-FFF2-40B4-BE49-F238E27FC236}">
                        <a16:creationId xmlns:a16="http://schemas.microsoft.com/office/drawing/2014/main" id="{62E5E224-90DD-4F3B-A78F-F35A88D18851}"/>
                      </a:ext>
                    </a:extLst>
                  </p:cNvPr>
                  <p:cNvSpPr/>
                  <p:nvPr/>
                </p:nvSpPr>
                <p:spPr>
                  <a:xfrm>
                    <a:off x="7608665" y="37924"/>
                    <a:ext cx="287128" cy="251625"/>
                  </a:xfrm>
                  <a:custGeom>
                    <a:avLst/>
                    <a:gdLst>
                      <a:gd name="connsiteX0" fmla="*/ 85249 w 287128"/>
                      <a:gd name="connsiteY0" fmla="*/ 38149 h 251625"/>
                      <a:gd name="connsiteX1" fmla="*/ 12415 w 287128"/>
                      <a:gd name="connsiteY1" fmla="*/ 216076 h 251625"/>
                      <a:gd name="connsiteX2" fmla="*/ 201898 w 287128"/>
                      <a:gd name="connsiteY2" fmla="*/ 213472 h 251625"/>
                      <a:gd name="connsiteX3" fmla="*/ 286861 w 287128"/>
                      <a:gd name="connsiteY3" fmla="*/ 71867 h 251625"/>
                      <a:gd name="connsiteX4" fmla="*/ 274733 w 287128"/>
                      <a:gd name="connsiteY4" fmla="*/ 35545 h 251625"/>
                      <a:gd name="connsiteX5" fmla="*/ 246094 w 287128"/>
                      <a:gd name="connsiteY5" fmla="*/ 10590 h 251625"/>
                      <a:gd name="connsiteX6" fmla="*/ 85249 w 287128"/>
                      <a:gd name="connsiteY6" fmla="*/ 38149 h 25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8" h="251625">
                        <a:moveTo>
                          <a:pt x="85249" y="38149"/>
                        </a:moveTo>
                        <a:cubicBezTo>
                          <a:pt x="12795" y="87996"/>
                          <a:pt x="-19780" y="167689"/>
                          <a:pt x="12415" y="216076"/>
                        </a:cubicBezTo>
                        <a:cubicBezTo>
                          <a:pt x="44609" y="264463"/>
                          <a:pt x="129445" y="263320"/>
                          <a:pt x="201898" y="213472"/>
                        </a:cubicBezTo>
                        <a:cubicBezTo>
                          <a:pt x="258223" y="174737"/>
                          <a:pt x="290417" y="117968"/>
                          <a:pt x="286861" y="71867"/>
                        </a:cubicBezTo>
                        <a:cubicBezTo>
                          <a:pt x="285845" y="58659"/>
                          <a:pt x="281908" y="46340"/>
                          <a:pt x="274733" y="35545"/>
                        </a:cubicBezTo>
                        <a:cubicBezTo>
                          <a:pt x="267557" y="24750"/>
                          <a:pt x="257779" y="16432"/>
                          <a:pt x="246094" y="10590"/>
                        </a:cubicBezTo>
                        <a:cubicBezTo>
                          <a:pt x="205328" y="-9921"/>
                          <a:pt x="141510" y="-586"/>
                          <a:pt x="85249" y="38149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275" name="Freeform: Shape 3274">
                  <a:extLst>
                    <a:ext uri="{FF2B5EF4-FFF2-40B4-BE49-F238E27FC236}">
                      <a16:creationId xmlns:a16="http://schemas.microsoft.com/office/drawing/2014/main" id="{FFAC18C0-B150-401E-A630-BF911DB826D6}"/>
                    </a:ext>
                  </a:extLst>
                </p:cNvPr>
                <p:cNvSpPr/>
                <p:nvPr/>
              </p:nvSpPr>
              <p:spPr>
                <a:xfrm>
                  <a:off x="7380351" y="12064"/>
                  <a:ext cx="131953" cy="32924"/>
                </a:xfrm>
                <a:custGeom>
                  <a:avLst/>
                  <a:gdLst>
                    <a:gd name="connsiteX0" fmla="*/ 0 w 131953"/>
                    <a:gd name="connsiteY0" fmla="*/ 0 h 32924"/>
                    <a:gd name="connsiteX1" fmla="*/ 39053 w 131953"/>
                    <a:gd name="connsiteY1" fmla="*/ 29655 h 32924"/>
                    <a:gd name="connsiteX2" fmla="*/ 131953 w 131953"/>
                    <a:gd name="connsiteY2" fmla="*/ 0 h 32924"/>
                    <a:gd name="connsiteX3" fmla="*/ 0 w 131953"/>
                    <a:gd name="connsiteY3" fmla="*/ 0 h 3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953" h="32924">
                      <a:moveTo>
                        <a:pt x="0" y="0"/>
                      </a:moveTo>
                      <a:cubicBezTo>
                        <a:pt x="10096" y="14288"/>
                        <a:pt x="23241" y="24638"/>
                        <a:pt x="39053" y="29655"/>
                      </a:cubicBezTo>
                      <a:cubicBezTo>
                        <a:pt x="69405" y="39307"/>
                        <a:pt x="103315" y="27051"/>
                        <a:pt x="13195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483" name="Graphic 3">
            <a:extLst>
              <a:ext uri="{FF2B5EF4-FFF2-40B4-BE49-F238E27FC236}">
                <a16:creationId xmlns:a16="http://schemas.microsoft.com/office/drawing/2014/main" id="{C816418D-A7E6-4020-9F43-88C0A7749E39}"/>
              </a:ext>
            </a:extLst>
          </p:cNvPr>
          <p:cNvGrpSpPr/>
          <p:nvPr/>
        </p:nvGrpSpPr>
        <p:grpSpPr>
          <a:xfrm>
            <a:off x="8543268" y="1101364"/>
            <a:ext cx="939620" cy="822235"/>
            <a:chOff x="2015258" y="4965615"/>
            <a:chExt cx="939620" cy="822235"/>
          </a:xfrm>
          <a:solidFill>
            <a:schemeClr val="accent1"/>
          </a:solidFill>
        </p:grpSpPr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A5EBC898-DE2B-4E52-87DD-2F9E8D2E5379}"/>
                </a:ext>
              </a:extLst>
            </p:cNvPr>
            <p:cNvSpPr/>
            <p:nvPr/>
          </p:nvSpPr>
          <p:spPr>
            <a:xfrm>
              <a:off x="2015258" y="4965615"/>
              <a:ext cx="939620" cy="822235"/>
            </a:xfrm>
            <a:custGeom>
              <a:avLst/>
              <a:gdLst>
                <a:gd name="connsiteX0" fmla="*/ 477814 w 939620"/>
                <a:gd name="connsiteY0" fmla="*/ 742527 h 822235"/>
                <a:gd name="connsiteX1" fmla="*/ 485054 w 939620"/>
                <a:gd name="connsiteY1" fmla="*/ 748306 h 822235"/>
                <a:gd name="connsiteX2" fmla="*/ 719813 w 939620"/>
                <a:gd name="connsiteY2" fmla="*/ 749194 h 822235"/>
                <a:gd name="connsiteX3" fmla="*/ 749277 w 939620"/>
                <a:gd name="connsiteY3" fmla="*/ 737892 h 822235"/>
                <a:gd name="connsiteX4" fmla="*/ 920791 w 939620"/>
                <a:gd name="connsiteY4" fmla="*/ 626322 h 822235"/>
                <a:gd name="connsiteX5" fmla="*/ 894121 w 939620"/>
                <a:gd name="connsiteY5" fmla="*/ 412962 h 822235"/>
                <a:gd name="connsiteX6" fmla="*/ 886564 w 939620"/>
                <a:gd name="connsiteY6" fmla="*/ 378355 h 822235"/>
                <a:gd name="connsiteX7" fmla="*/ 705018 w 939620"/>
                <a:gd name="connsiteY7" fmla="*/ 145563 h 822235"/>
                <a:gd name="connsiteX8" fmla="*/ 676189 w 939620"/>
                <a:gd name="connsiteY8" fmla="*/ 130069 h 822235"/>
                <a:gd name="connsiteX9" fmla="*/ 329860 w 939620"/>
                <a:gd name="connsiteY9" fmla="*/ 94890 h 822235"/>
                <a:gd name="connsiteX10" fmla="*/ 297855 w 939620"/>
                <a:gd name="connsiteY10" fmla="*/ 104479 h 822235"/>
                <a:gd name="connsiteX11" fmla="*/ 221021 w 939620"/>
                <a:gd name="connsiteY11" fmla="*/ 82571 h 822235"/>
                <a:gd name="connsiteX12" fmla="*/ 8486 w 939620"/>
                <a:gd name="connsiteY12" fmla="*/ 271675 h 822235"/>
                <a:gd name="connsiteX13" fmla="*/ 102911 w 939620"/>
                <a:gd name="connsiteY13" fmla="*/ 537739 h 822235"/>
                <a:gd name="connsiteX14" fmla="*/ 118151 w 939620"/>
                <a:gd name="connsiteY14" fmla="*/ 566823 h 822235"/>
                <a:gd name="connsiteX15" fmla="*/ 324653 w 939620"/>
                <a:gd name="connsiteY15" fmla="*/ 802915 h 822235"/>
                <a:gd name="connsiteX16" fmla="*/ 477814 w 939620"/>
                <a:gd name="connsiteY16" fmla="*/ 742527 h 82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9620" h="822235">
                  <a:moveTo>
                    <a:pt x="477814" y="742527"/>
                  </a:moveTo>
                  <a:cubicBezTo>
                    <a:pt x="482260" y="746019"/>
                    <a:pt x="484038" y="746782"/>
                    <a:pt x="485054" y="748306"/>
                  </a:cubicBezTo>
                  <a:cubicBezTo>
                    <a:pt x="554650" y="846794"/>
                    <a:pt x="632374" y="846667"/>
                    <a:pt x="719813" y="749194"/>
                  </a:cubicBezTo>
                  <a:cubicBezTo>
                    <a:pt x="726671" y="741511"/>
                    <a:pt x="739752" y="737511"/>
                    <a:pt x="749277" y="737892"/>
                  </a:cubicBezTo>
                  <a:cubicBezTo>
                    <a:pt x="821667" y="741194"/>
                    <a:pt x="890501" y="697125"/>
                    <a:pt x="920791" y="626322"/>
                  </a:cubicBezTo>
                  <a:cubicBezTo>
                    <a:pt x="953303" y="550503"/>
                    <a:pt x="943270" y="475256"/>
                    <a:pt x="894121" y="412962"/>
                  </a:cubicBezTo>
                  <a:cubicBezTo>
                    <a:pt x="887961" y="405151"/>
                    <a:pt x="884151" y="389022"/>
                    <a:pt x="886564" y="378355"/>
                  </a:cubicBezTo>
                  <a:cubicBezTo>
                    <a:pt x="919267" y="231543"/>
                    <a:pt x="830811" y="116925"/>
                    <a:pt x="705018" y="145563"/>
                  </a:cubicBezTo>
                  <a:cubicBezTo>
                    <a:pt x="689841" y="148993"/>
                    <a:pt x="682729" y="146770"/>
                    <a:pt x="676189" y="130069"/>
                  </a:cubicBezTo>
                  <a:cubicBezTo>
                    <a:pt x="614276" y="-27220"/>
                    <a:pt x="435714" y="-45381"/>
                    <a:pt x="329860" y="94890"/>
                  </a:cubicBezTo>
                  <a:cubicBezTo>
                    <a:pt x="318683" y="109686"/>
                    <a:pt x="311508" y="109940"/>
                    <a:pt x="297855" y="104479"/>
                  </a:cubicBezTo>
                  <a:cubicBezTo>
                    <a:pt x="273091" y="94573"/>
                    <a:pt x="247246" y="82826"/>
                    <a:pt x="221021" y="82571"/>
                  </a:cubicBezTo>
                  <a:cubicBezTo>
                    <a:pt x="122850" y="81428"/>
                    <a:pt x="36934" y="159788"/>
                    <a:pt x="8486" y="271675"/>
                  </a:cubicBezTo>
                  <a:cubicBezTo>
                    <a:pt x="-18628" y="378355"/>
                    <a:pt x="20932" y="488082"/>
                    <a:pt x="102911" y="537739"/>
                  </a:cubicBezTo>
                  <a:cubicBezTo>
                    <a:pt x="110658" y="542438"/>
                    <a:pt x="117960" y="556282"/>
                    <a:pt x="118151" y="566823"/>
                  </a:cubicBezTo>
                  <a:cubicBezTo>
                    <a:pt x="120055" y="700045"/>
                    <a:pt x="211178" y="804249"/>
                    <a:pt x="324653" y="802915"/>
                  </a:cubicBezTo>
                  <a:cubicBezTo>
                    <a:pt x="380152" y="802281"/>
                    <a:pt x="430698" y="781580"/>
                    <a:pt x="477814" y="742527"/>
                  </a:cubicBezTo>
                  <a:close/>
                </a:path>
              </a:pathLst>
            </a:custGeom>
            <a:solidFill>
              <a:srgbClr val="000000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C0658632-7A0F-419D-A5D9-99521DCB34A8}"/>
                </a:ext>
              </a:extLst>
            </p:cNvPr>
            <p:cNvSpPr/>
            <p:nvPr/>
          </p:nvSpPr>
          <p:spPr>
            <a:xfrm>
              <a:off x="2015284" y="4965615"/>
              <a:ext cx="939595" cy="822235"/>
            </a:xfrm>
            <a:custGeom>
              <a:avLst/>
              <a:gdLst>
                <a:gd name="connsiteX0" fmla="*/ 477789 w 939595"/>
                <a:gd name="connsiteY0" fmla="*/ 742527 h 822235"/>
                <a:gd name="connsiteX1" fmla="*/ 324627 w 939595"/>
                <a:gd name="connsiteY1" fmla="*/ 802915 h 822235"/>
                <a:gd name="connsiteX2" fmla="*/ 118125 w 939595"/>
                <a:gd name="connsiteY2" fmla="*/ 566823 h 822235"/>
                <a:gd name="connsiteX3" fmla="*/ 102886 w 939595"/>
                <a:gd name="connsiteY3" fmla="*/ 537739 h 822235"/>
                <a:gd name="connsiteX4" fmla="*/ 8461 w 939595"/>
                <a:gd name="connsiteY4" fmla="*/ 271675 h 822235"/>
                <a:gd name="connsiteX5" fmla="*/ 220996 w 939595"/>
                <a:gd name="connsiteY5" fmla="*/ 82571 h 822235"/>
                <a:gd name="connsiteX6" fmla="*/ 297830 w 939595"/>
                <a:gd name="connsiteY6" fmla="*/ 104479 h 822235"/>
                <a:gd name="connsiteX7" fmla="*/ 329834 w 939595"/>
                <a:gd name="connsiteY7" fmla="*/ 94890 h 822235"/>
                <a:gd name="connsiteX8" fmla="*/ 676164 w 939595"/>
                <a:gd name="connsiteY8" fmla="*/ 130069 h 822235"/>
                <a:gd name="connsiteX9" fmla="*/ 704993 w 939595"/>
                <a:gd name="connsiteY9" fmla="*/ 145563 h 822235"/>
                <a:gd name="connsiteX10" fmla="*/ 886539 w 939595"/>
                <a:gd name="connsiteY10" fmla="*/ 378355 h 822235"/>
                <a:gd name="connsiteX11" fmla="*/ 894096 w 939595"/>
                <a:gd name="connsiteY11" fmla="*/ 412962 h 822235"/>
                <a:gd name="connsiteX12" fmla="*/ 920765 w 939595"/>
                <a:gd name="connsiteY12" fmla="*/ 626322 h 822235"/>
                <a:gd name="connsiteX13" fmla="*/ 749252 w 939595"/>
                <a:gd name="connsiteY13" fmla="*/ 737892 h 822235"/>
                <a:gd name="connsiteX14" fmla="*/ 719788 w 939595"/>
                <a:gd name="connsiteY14" fmla="*/ 749194 h 822235"/>
                <a:gd name="connsiteX15" fmla="*/ 485028 w 939595"/>
                <a:gd name="connsiteY15" fmla="*/ 748306 h 822235"/>
                <a:gd name="connsiteX16" fmla="*/ 477789 w 939595"/>
                <a:gd name="connsiteY16" fmla="*/ 742527 h 82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9595" h="822235">
                  <a:moveTo>
                    <a:pt x="477789" y="742527"/>
                  </a:moveTo>
                  <a:cubicBezTo>
                    <a:pt x="430673" y="781643"/>
                    <a:pt x="380127" y="802281"/>
                    <a:pt x="324627" y="802915"/>
                  </a:cubicBezTo>
                  <a:cubicBezTo>
                    <a:pt x="211153" y="804186"/>
                    <a:pt x="120030" y="700045"/>
                    <a:pt x="118125" y="566823"/>
                  </a:cubicBezTo>
                  <a:cubicBezTo>
                    <a:pt x="117999" y="556345"/>
                    <a:pt x="110633" y="542438"/>
                    <a:pt x="102886" y="537739"/>
                  </a:cubicBezTo>
                  <a:cubicBezTo>
                    <a:pt x="20907" y="488082"/>
                    <a:pt x="-18590" y="378355"/>
                    <a:pt x="8461" y="271675"/>
                  </a:cubicBezTo>
                  <a:cubicBezTo>
                    <a:pt x="36909" y="159788"/>
                    <a:pt x="122761" y="81428"/>
                    <a:pt x="220996" y="82571"/>
                  </a:cubicBezTo>
                  <a:cubicBezTo>
                    <a:pt x="247221" y="82889"/>
                    <a:pt x="273065" y="94573"/>
                    <a:pt x="297830" y="104479"/>
                  </a:cubicBezTo>
                  <a:cubicBezTo>
                    <a:pt x="311420" y="109940"/>
                    <a:pt x="318658" y="109686"/>
                    <a:pt x="329834" y="94890"/>
                  </a:cubicBezTo>
                  <a:cubicBezTo>
                    <a:pt x="435689" y="-45381"/>
                    <a:pt x="614251" y="-27220"/>
                    <a:pt x="676164" y="130069"/>
                  </a:cubicBezTo>
                  <a:cubicBezTo>
                    <a:pt x="682768" y="146833"/>
                    <a:pt x="689880" y="149056"/>
                    <a:pt x="704993" y="145563"/>
                  </a:cubicBezTo>
                  <a:cubicBezTo>
                    <a:pt x="830786" y="116925"/>
                    <a:pt x="919242" y="231543"/>
                    <a:pt x="886539" y="378355"/>
                  </a:cubicBezTo>
                  <a:cubicBezTo>
                    <a:pt x="884126" y="389086"/>
                    <a:pt x="887936" y="405151"/>
                    <a:pt x="894096" y="412962"/>
                  </a:cubicBezTo>
                  <a:cubicBezTo>
                    <a:pt x="943245" y="475256"/>
                    <a:pt x="953277" y="550503"/>
                    <a:pt x="920765" y="626322"/>
                  </a:cubicBezTo>
                  <a:cubicBezTo>
                    <a:pt x="890412" y="697125"/>
                    <a:pt x="821579" y="741257"/>
                    <a:pt x="749252" y="737892"/>
                  </a:cubicBezTo>
                  <a:cubicBezTo>
                    <a:pt x="739727" y="737447"/>
                    <a:pt x="726646" y="741511"/>
                    <a:pt x="719788" y="749194"/>
                  </a:cubicBezTo>
                  <a:cubicBezTo>
                    <a:pt x="632412" y="846667"/>
                    <a:pt x="554624" y="846794"/>
                    <a:pt x="485028" y="748306"/>
                  </a:cubicBezTo>
                  <a:cubicBezTo>
                    <a:pt x="484012" y="746782"/>
                    <a:pt x="482234" y="746019"/>
                    <a:pt x="477789" y="742527"/>
                  </a:cubicBezTo>
                  <a:close/>
                </a:path>
              </a:pathLst>
            </a:custGeom>
            <a:solidFill>
              <a:srgbClr val="FFFFFF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86" name="Graphic 3">
            <a:extLst>
              <a:ext uri="{FF2B5EF4-FFF2-40B4-BE49-F238E27FC236}">
                <a16:creationId xmlns:a16="http://schemas.microsoft.com/office/drawing/2014/main" id="{5D1029CB-3D33-47FA-A231-069D81AC1824}"/>
              </a:ext>
            </a:extLst>
          </p:cNvPr>
          <p:cNvGrpSpPr/>
          <p:nvPr/>
        </p:nvGrpSpPr>
        <p:grpSpPr>
          <a:xfrm>
            <a:off x="7437954" y="2085322"/>
            <a:ext cx="523255" cy="489744"/>
            <a:chOff x="909944" y="5949573"/>
            <a:chExt cx="523255" cy="489744"/>
          </a:xfrm>
          <a:solidFill>
            <a:schemeClr val="accent1"/>
          </a:solidFill>
        </p:grpSpPr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1A688B4E-6E45-4B9B-9A53-14E9A450A868}"/>
                </a:ext>
              </a:extLst>
            </p:cNvPr>
            <p:cNvSpPr/>
            <p:nvPr/>
          </p:nvSpPr>
          <p:spPr>
            <a:xfrm>
              <a:off x="909944" y="5949573"/>
              <a:ext cx="523255" cy="489664"/>
            </a:xfrm>
            <a:custGeom>
              <a:avLst/>
              <a:gdLst>
                <a:gd name="connsiteX0" fmla="*/ 218006 w 523255"/>
                <a:gd name="connsiteY0" fmla="*/ 59432 h 489664"/>
                <a:gd name="connsiteX1" fmla="*/ 213498 w 523255"/>
                <a:gd name="connsiteY1" fmla="*/ 57146 h 489664"/>
                <a:gd name="connsiteX2" fmla="*/ 90879 w 523255"/>
                <a:gd name="connsiteY2" fmla="*/ 89530 h 489664"/>
                <a:gd name="connsiteX3" fmla="*/ 76973 w 523255"/>
                <a:gd name="connsiteY3" fmla="*/ 100072 h 489664"/>
                <a:gd name="connsiteX4" fmla="*/ 1789 w 523255"/>
                <a:gd name="connsiteY4" fmla="*/ 187829 h 489664"/>
                <a:gd name="connsiteX5" fmla="*/ 43064 w 523255"/>
                <a:gd name="connsiteY5" fmla="*/ 305875 h 489664"/>
                <a:gd name="connsiteX6" fmla="*/ 51446 w 523255"/>
                <a:gd name="connsiteY6" fmla="*/ 324608 h 489664"/>
                <a:gd name="connsiteX7" fmla="*/ 176033 w 523255"/>
                <a:gd name="connsiteY7" fmla="*/ 432049 h 489664"/>
                <a:gd name="connsiteX8" fmla="*/ 193051 w 523255"/>
                <a:gd name="connsiteY8" fmla="*/ 436876 h 489664"/>
                <a:gd name="connsiteX9" fmla="*/ 378280 w 523255"/>
                <a:gd name="connsiteY9" fmla="*/ 408364 h 489664"/>
                <a:gd name="connsiteX10" fmla="*/ 393711 w 523255"/>
                <a:gd name="connsiteY10" fmla="*/ 398395 h 489664"/>
                <a:gd name="connsiteX11" fmla="*/ 436637 w 523255"/>
                <a:gd name="connsiteY11" fmla="*/ 400173 h 489664"/>
                <a:gd name="connsiteX12" fmla="*/ 523251 w 523255"/>
                <a:gd name="connsiteY12" fmla="*/ 262378 h 489664"/>
                <a:gd name="connsiteX13" fmla="*/ 439876 w 523255"/>
                <a:gd name="connsiteY13" fmla="*/ 123694 h 489664"/>
                <a:gd name="connsiteX14" fmla="*/ 428191 w 523255"/>
                <a:gd name="connsiteY14" fmla="*/ 109216 h 489664"/>
                <a:gd name="connsiteX15" fmla="*/ 290143 w 523255"/>
                <a:gd name="connsiteY15" fmla="*/ 3361 h 489664"/>
                <a:gd name="connsiteX16" fmla="*/ 218006 w 523255"/>
                <a:gd name="connsiteY16" fmla="*/ 59432 h 48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255" h="489664">
                  <a:moveTo>
                    <a:pt x="218006" y="59432"/>
                  </a:moveTo>
                  <a:cubicBezTo>
                    <a:pt x="215212" y="58035"/>
                    <a:pt x="214196" y="57844"/>
                    <a:pt x="213498" y="57146"/>
                  </a:cubicBezTo>
                  <a:cubicBezTo>
                    <a:pt x="164540" y="10664"/>
                    <a:pt x="124026" y="21649"/>
                    <a:pt x="90879" y="89530"/>
                  </a:cubicBezTo>
                  <a:cubicBezTo>
                    <a:pt x="88276" y="94865"/>
                    <a:pt x="81990" y="98992"/>
                    <a:pt x="76973" y="100072"/>
                  </a:cubicBezTo>
                  <a:cubicBezTo>
                    <a:pt x="38809" y="108327"/>
                    <a:pt x="8520" y="143188"/>
                    <a:pt x="1789" y="187829"/>
                  </a:cubicBezTo>
                  <a:cubicBezTo>
                    <a:pt x="-5450" y="235708"/>
                    <a:pt x="9472" y="277236"/>
                    <a:pt x="43064" y="305875"/>
                  </a:cubicBezTo>
                  <a:cubicBezTo>
                    <a:pt x="47255" y="309495"/>
                    <a:pt x="51319" y="318130"/>
                    <a:pt x="51446" y="324608"/>
                  </a:cubicBezTo>
                  <a:cubicBezTo>
                    <a:pt x="53224" y="412999"/>
                    <a:pt x="114057" y="466086"/>
                    <a:pt x="176033" y="432049"/>
                  </a:cubicBezTo>
                  <a:cubicBezTo>
                    <a:pt x="183526" y="427922"/>
                    <a:pt x="187463" y="428240"/>
                    <a:pt x="193051" y="436876"/>
                  </a:cubicBezTo>
                  <a:cubicBezTo>
                    <a:pt x="245502" y="518029"/>
                    <a:pt x="341006" y="503360"/>
                    <a:pt x="378280" y="408364"/>
                  </a:cubicBezTo>
                  <a:cubicBezTo>
                    <a:pt x="382218" y="398331"/>
                    <a:pt x="385901" y="397188"/>
                    <a:pt x="393711" y="398395"/>
                  </a:cubicBezTo>
                  <a:cubicBezTo>
                    <a:pt x="407935" y="400554"/>
                    <a:pt x="422857" y="403665"/>
                    <a:pt x="436637" y="400173"/>
                  </a:cubicBezTo>
                  <a:cubicBezTo>
                    <a:pt x="488008" y="387028"/>
                    <a:pt x="522807" y="330259"/>
                    <a:pt x="523251" y="262378"/>
                  </a:cubicBezTo>
                  <a:cubicBezTo>
                    <a:pt x="523696" y="197671"/>
                    <a:pt x="489024" y="140585"/>
                    <a:pt x="439876" y="123694"/>
                  </a:cubicBezTo>
                  <a:cubicBezTo>
                    <a:pt x="435240" y="122106"/>
                    <a:pt x="429652" y="115185"/>
                    <a:pt x="428191" y="109216"/>
                  </a:cubicBezTo>
                  <a:cubicBezTo>
                    <a:pt x="410094" y="33397"/>
                    <a:pt x="349197" y="-13276"/>
                    <a:pt x="290143" y="3361"/>
                  </a:cubicBezTo>
                  <a:cubicBezTo>
                    <a:pt x="261250" y="11616"/>
                    <a:pt x="237565" y="30476"/>
                    <a:pt x="218006" y="59432"/>
                  </a:cubicBezTo>
                  <a:close/>
                </a:path>
              </a:pathLst>
            </a:custGeom>
            <a:solidFill>
              <a:srgbClr val="000000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BD75C86C-660E-4B40-9C2A-E1874520267F}"/>
                </a:ext>
              </a:extLst>
            </p:cNvPr>
            <p:cNvSpPr/>
            <p:nvPr/>
          </p:nvSpPr>
          <p:spPr>
            <a:xfrm>
              <a:off x="909944" y="5949700"/>
              <a:ext cx="523255" cy="489617"/>
            </a:xfrm>
            <a:custGeom>
              <a:avLst/>
              <a:gdLst>
                <a:gd name="connsiteX0" fmla="*/ 218006 w 523255"/>
                <a:gd name="connsiteY0" fmla="*/ 59304 h 489617"/>
                <a:gd name="connsiteX1" fmla="*/ 290143 w 523255"/>
                <a:gd name="connsiteY1" fmla="*/ 3361 h 489617"/>
                <a:gd name="connsiteX2" fmla="*/ 428191 w 523255"/>
                <a:gd name="connsiteY2" fmla="*/ 109215 h 489617"/>
                <a:gd name="connsiteX3" fmla="*/ 439876 w 523255"/>
                <a:gd name="connsiteY3" fmla="*/ 123694 h 489617"/>
                <a:gd name="connsiteX4" fmla="*/ 523251 w 523255"/>
                <a:gd name="connsiteY4" fmla="*/ 262378 h 489617"/>
                <a:gd name="connsiteX5" fmla="*/ 436637 w 523255"/>
                <a:gd name="connsiteY5" fmla="*/ 400172 h 489617"/>
                <a:gd name="connsiteX6" fmla="*/ 393711 w 523255"/>
                <a:gd name="connsiteY6" fmla="*/ 398395 h 489617"/>
                <a:gd name="connsiteX7" fmla="*/ 378280 w 523255"/>
                <a:gd name="connsiteY7" fmla="*/ 408364 h 489617"/>
                <a:gd name="connsiteX8" fmla="*/ 193051 w 523255"/>
                <a:gd name="connsiteY8" fmla="*/ 436876 h 489617"/>
                <a:gd name="connsiteX9" fmla="*/ 176033 w 523255"/>
                <a:gd name="connsiteY9" fmla="*/ 432050 h 489617"/>
                <a:gd name="connsiteX10" fmla="*/ 51446 w 523255"/>
                <a:gd name="connsiteY10" fmla="*/ 324608 h 489617"/>
                <a:gd name="connsiteX11" fmla="*/ 43064 w 523255"/>
                <a:gd name="connsiteY11" fmla="*/ 305875 h 489617"/>
                <a:gd name="connsiteX12" fmla="*/ 1789 w 523255"/>
                <a:gd name="connsiteY12" fmla="*/ 187828 h 489617"/>
                <a:gd name="connsiteX13" fmla="*/ 76973 w 523255"/>
                <a:gd name="connsiteY13" fmla="*/ 100071 h 489617"/>
                <a:gd name="connsiteX14" fmla="*/ 90879 w 523255"/>
                <a:gd name="connsiteY14" fmla="*/ 89530 h 489617"/>
                <a:gd name="connsiteX15" fmla="*/ 213498 w 523255"/>
                <a:gd name="connsiteY15" fmla="*/ 57146 h 489617"/>
                <a:gd name="connsiteX16" fmla="*/ 218006 w 523255"/>
                <a:gd name="connsiteY16" fmla="*/ 59304 h 489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255" h="489617">
                  <a:moveTo>
                    <a:pt x="218006" y="59304"/>
                  </a:moveTo>
                  <a:cubicBezTo>
                    <a:pt x="237565" y="30348"/>
                    <a:pt x="261313" y="11489"/>
                    <a:pt x="290143" y="3361"/>
                  </a:cubicBezTo>
                  <a:cubicBezTo>
                    <a:pt x="349197" y="-13276"/>
                    <a:pt x="410094" y="33396"/>
                    <a:pt x="428191" y="109215"/>
                  </a:cubicBezTo>
                  <a:cubicBezTo>
                    <a:pt x="429588" y="115184"/>
                    <a:pt x="435240" y="122106"/>
                    <a:pt x="439876" y="123694"/>
                  </a:cubicBezTo>
                  <a:cubicBezTo>
                    <a:pt x="489024" y="140584"/>
                    <a:pt x="523696" y="197671"/>
                    <a:pt x="523251" y="262378"/>
                  </a:cubicBezTo>
                  <a:cubicBezTo>
                    <a:pt x="522743" y="330259"/>
                    <a:pt x="488008" y="387028"/>
                    <a:pt x="436637" y="400172"/>
                  </a:cubicBezTo>
                  <a:cubicBezTo>
                    <a:pt x="422921" y="403665"/>
                    <a:pt x="407935" y="400617"/>
                    <a:pt x="393711" y="398395"/>
                  </a:cubicBezTo>
                  <a:cubicBezTo>
                    <a:pt x="385901" y="397188"/>
                    <a:pt x="382154" y="398331"/>
                    <a:pt x="378280" y="408364"/>
                  </a:cubicBezTo>
                  <a:cubicBezTo>
                    <a:pt x="341069" y="503296"/>
                    <a:pt x="245565" y="517965"/>
                    <a:pt x="193051" y="436876"/>
                  </a:cubicBezTo>
                  <a:cubicBezTo>
                    <a:pt x="187463" y="428240"/>
                    <a:pt x="183462" y="427985"/>
                    <a:pt x="176033" y="432050"/>
                  </a:cubicBezTo>
                  <a:cubicBezTo>
                    <a:pt x="114057" y="466085"/>
                    <a:pt x="53224" y="413000"/>
                    <a:pt x="51446" y="324608"/>
                  </a:cubicBezTo>
                  <a:cubicBezTo>
                    <a:pt x="51319" y="318131"/>
                    <a:pt x="47255" y="309495"/>
                    <a:pt x="43064" y="305875"/>
                  </a:cubicBezTo>
                  <a:cubicBezTo>
                    <a:pt x="9472" y="277236"/>
                    <a:pt x="-5450" y="235644"/>
                    <a:pt x="1789" y="187828"/>
                  </a:cubicBezTo>
                  <a:cubicBezTo>
                    <a:pt x="8520" y="143125"/>
                    <a:pt x="38809" y="108327"/>
                    <a:pt x="76973" y="100071"/>
                  </a:cubicBezTo>
                  <a:cubicBezTo>
                    <a:pt x="81990" y="98992"/>
                    <a:pt x="88276" y="94865"/>
                    <a:pt x="90879" y="89530"/>
                  </a:cubicBezTo>
                  <a:cubicBezTo>
                    <a:pt x="123963" y="21649"/>
                    <a:pt x="164540" y="10664"/>
                    <a:pt x="213498" y="57146"/>
                  </a:cubicBezTo>
                  <a:cubicBezTo>
                    <a:pt x="214196" y="57717"/>
                    <a:pt x="215212" y="57908"/>
                    <a:pt x="218006" y="59304"/>
                  </a:cubicBezTo>
                  <a:close/>
                </a:path>
              </a:pathLst>
            </a:custGeom>
            <a:solidFill>
              <a:srgbClr val="FFFFFF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489" name="Graphic 3">
            <a:extLst>
              <a:ext uri="{FF2B5EF4-FFF2-40B4-BE49-F238E27FC236}">
                <a16:creationId xmlns:a16="http://schemas.microsoft.com/office/drawing/2014/main" id="{88E741D6-F193-475C-ABEA-9F067686F999}"/>
              </a:ext>
            </a:extLst>
          </p:cNvPr>
          <p:cNvGrpSpPr/>
          <p:nvPr/>
        </p:nvGrpSpPr>
        <p:grpSpPr>
          <a:xfrm>
            <a:off x="9935803" y="-83974"/>
            <a:ext cx="1155185" cy="1093525"/>
            <a:chOff x="3407793" y="3780277"/>
            <a:chExt cx="1155185" cy="1093525"/>
          </a:xfrm>
          <a:solidFill>
            <a:schemeClr val="accent1"/>
          </a:solidFill>
        </p:grpSpPr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1019BA40-3C21-42CE-82EE-B18451940B8F}"/>
                </a:ext>
              </a:extLst>
            </p:cNvPr>
            <p:cNvSpPr/>
            <p:nvPr/>
          </p:nvSpPr>
          <p:spPr>
            <a:xfrm>
              <a:off x="3407793" y="3780277"/>
              <a:ext cx="1155185" cy="1093448"/>
            </a:xfrm>
            <a:custGeom>
              <a:avLst/>
              <a:gdLst>
                <a:gd name="connsiteX0" fmla="*/ 370329 w 1155185"/>
                <a:gd name="connsiteY0" fmla="*/ 196093 h 1093448"/>
                <a:gd name="connsiteX1" fmla="*/ 359407 w 1155185"/>
                <a:gd name="connsiteY1" fmla="*/ 193997 h 1093448"/>
                <a:gd name="connsiteX2" fmla="*/ 125029 w 1155185"/>
                <a:gd name="connsiteY2" fmla="*/ 340428 h 1093448"/>
                <a:gd name="connsiteX3" fmla="*/ 102867 w 1155185"/>
                <a:gd name="connsiteY3" fmla="*/ 371924 h 1093448"/>
                <a:gd name="connsiteX4" fmla="*/ 3045 w 1155185"/>
                <a:gd name="connsiteY4" fmla="*/ 608144 h 1093448"/>
                <a:gd name="connsiteX5" fmla="*/ 165351 w 1155185"/>
                <a:gd name="connsiteY5" fmla="*/ 836871 h 1093448"/>
                <a:gd name="connsiteX6" fmla="*/ 194942 w 1155185"/>
                <a:gd name="connsiteY6" fmla="*/ 871987 h 1093448"/>
                <a:gd name="connsiteX7" fmla="*/ 523872 w 1155185"/>
                <a:gd name="connsiteY7" fmla="*/ 1025783 h 1093448"/>
                <a:gd name="connsiteX8" fmla="*/ 562480 w 1155185"/>
                <a:gd name="connsiteY8" fmla="*/ 1025530 h 1093448"/>
                <a:gd name="connsiteX9" fmla="*/ 929764 w 1155185"/>
                <a:gd name="connsiteY9" fmla="*/ 848428 h 1093448"/>
                <a:gd name="connsiteX10" fmla="*/ 955482 w 1155185"/>
                <a:gd name="connsiteY10" fmla="*/ 817313 h 1093448"/>
                <a:gd name="connsiteX11" fmla="*/ 1045969 w 1155185"/>
                <a:gd name="connsiteY11" fmla="*/ 794263 h 1093448"/>
                <a:gd name="connsiteX12" fmla="*/ 1137282 w 1155185"/>
                <a:gd name="connsiteY12" fmla="*/ 443044 h 1093448"/>
                <a:gd name="connsiteX13" fmla="*/ 874011 w 1155185"/>
                <a:gd name="connsiteY13" fmla="*/ 196156 h 1093448"/>
                <a:gd name="connsiteX14" fmla="*/ 840356 w 1155185"/>
                <a:gd name="connsiteY14" fmla="*/ 172280 h 1093448"/>
                <a:gd name="connsiteX15" fmla="*/ 484439 w 1155185"/>
                <a:gd name="connsiteY15" fmla="*/ 30294 h 1093448"/>
                <a:gd name="connsiteX16" fmla="*/ 370329 w 1155185"/>
                <a:gd name="connsiteY16" fmla="*/ 196093 h 109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5185" h="1093448">
                  <a:moveTo>
                    <a:pt x="370329" y="196093"/>
                  </a:moveTo>
                  <a:cubicBezTo>
                    <a:pt x="363662" y="194886"/>
                    <a:pt x="361439" y="195076"/>
                    <a:pt x="359407" y="193997"/>
                  </a:cubicBezTo>
                  <a:cubicBezTo>
                    <a:pt x="227454" y="124401"/>
                    <a:pt x="150111" y="173359"/>
                    <a:pt x="125029" y="340428"/>
                  </a:cubicBezTo>
                  <a:cubicBezTo>
                    <a:pt x="123060" y="353573"/>
                    <a:pt x="112646" y="366400"/>
                    <a:pt x="102867" y="371924"/>
                  </a:cubicBezTo>
                  <a:cubicBezTo>
                    <a:pt x="28699" y="413580"/>
                    <a:pt x="-11814" y="507624"/>
                    <a:pt x="3045" y="608144"/>
                  </a:cubicBezTo>
                  <a:cubicBezTo>
                    <a:pt x="18920" y="715840"/>
                    <a:pt x="76769" y="796104"/>
                    <a:pt x="165351" y="836871"/>
                  </a:cubicBezTo>
                  <a:cubicBezTo>
                    <a:pt x="176464" y="842014"/>
                    <a:pt x="190497" y="858144"/>
                    <a:pt x="194942" y="871987"/>
                  </a:cubicBezTo>
                  <a:cubicBezTo>
                    <a:pt x="255775" y="1061470"/>
                    <a:pt x="416811" y="1137798"/>
                    <a:pt x="523872" y="1025783"/>
                  </a:cubicBezTo>
                  <a:cubicBezTo>
                    <a:pt x="536763" y="1012321"/>
                    <a:pt x="545272" y="1010417"/>
                    <a:pt x="562480" y="1025530"/>
                  </a:cubicBezTo>
                  <a:cubicBezTo>
                    <a:pt x="724215" y="1167643"/>
                    <a:pt x="913635" y="1076330"/>
                    <a:pt x="929764" y="848428"/>
                  </a:cubicBezTo>
                  <a:cubicBezTo>
                    <a:pt x="931479" y="824425"/>
                    <a:pt x="938464" y="819599"/>
                    <a:pt x="955482" y="817313"/>
                  </a:cubicBezTo>
                  <a:cubicBezTo>
                    <a:pt x="986470" y="813122"/>
                    <a:pt x="1019617" y="810455"/>
                    <a:pt x="1045969" y="794263"/>
                  </a:cubicBezTo>
                  <a:cubicBezTo>
                    <a:pt x="1144458" y="733874"/>
                    <a:pt x="1180208" y="589729"/>
                    <a:pt x="1137282" y="443044"/>
                  </a:cubicBezTo>
                  <a:cubicBezTo>
                    <a:pt x="1096388" y="303281"/>
                    <a:pt x="987232" y="201871"/>
                    <a:pt x="874011" y="196156"/>
                  </a:cubicBezTo>
                  <a:cubicBezTo>
                    <a:pt x="863343" y="195648"/>
                    <a:pt x="847214" y="184282"/>
                    <a:pt x="840356" y="172280"/>
                  </a:cubicBezTo>
                  <a:cubicBezTo>
                    <a:pt x="753679" y="20134"/>
                    <a:pt x="596643" y="-42477"/>
                    <a:pt x="484439" y="30294"/>
                  </a:cubicBezTo>
                  <a:cubicBezTo>
                    <a:pt x="429575" y="65918"/>
                    <a:pt x="392364" y="121480"/>
                    <a:pt x="370329" y="196093"/>
                  </a:cubicBezTo>
                  <a:close/>
                </a:path>
              </a:pathLst>
            </a:custGeom>
            <a:solidFill>
              <a:srgbClr val="000000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F9FD02D8-8BC2-4865-9D33-FD914C46322F}"/>
                </a:ext>
              </a:extLst>
            </p:cNvPr>
            <p:cNvSpPr/>
            <p:nvPr/>
          </p:nvSpPr>
          <p:spPr>
            <a:xfrm>
              <a:off x="3407813" y="3780340"/>
              <a:ext cx="1155138" cy="1093462"/>
            </a:xfrm>
            <a:custGeom>
              <a:avLst/>
              <a:gdLst>
                <a:gd name="connsiteX0" fmla="*/ 370310 w 1155138"/>
                <a:gd name="connsiteY0" fmla="*/ 196029 h 1093462"/>
                <a:gd name="connsiteX1" fmla="*/ 484419 w 1155138"/>
                <a:gd name="connsiteY1" fmla="*/ 30294 h 1093462"/>
                <a:gd name="connsiteX2" fmla="*/ 840337 w 1155138"/>
                <a:gd name="connsiteY2" fmla="*/ 172280 h 1093462"/>
                <a:gd name="connsiteX3" fmla="*/ 873992 w 1155138"/>
                <a:gd name="connsiteY3" fmla="*/ 196156 h 1093462"/>
                <a:gd name="connsiteX4" fmla="*/ 1137263 w 1155138"/>
                <a:gd name="connsiteY4" fmla="*/ 443044 h 1093462"/>
                <a:gd name="connsiteX5" fmla="*/ 1045950 w 1155138"/>
                <a:gd name="connsiteY5" fmla="*/ 794262 h 1093462"/>
                <a:gd name="connsiteX6" fmla="*/ 955462 w 1155138"/>
                <a:gd name="connsiteY6" fmla="*/ 817313 h 1093462"/>
                <a:gd name="connsiteX7" fmla="*/ 929745 w 1155138"/>
                <a:gd name="connsiteY7" fmla="*/ 848428 h 1093462"/>
                <a:gd name="connsiteX8" fmla="*/ 562461 w 1155138"/>
                <a:gd name="connsiteY8" fmla="*/ 1025530 h 1093462"/>
                <a:gd name="connsiteX9" fmla="*/ 523852 w 1155138"/>
                <a:gd name="connsiteY9" fmla="*/ 1025784 h 1093462"/>
                <a:gd name="connsiteX10" fmla="*/ 194923 w 1155138"/>
                <a:gd name="connsiteY10" fmla="*/ 871987 h 1093462"/>
                <a:gd name="connsiteX11" fmla="*/ 165332 w 1155138"/>
                <a:gd name="connsiteY11" fmla="*/ 836871 h 1093462"/>
                <a:gd name="connsiteX12" fmla="*/ 3026 w 1155138"/>
                <a:gd name="connsiteY12" fmla="*/ 608144 h 1093462"/>
                <a:gd name="connsiteX13" fmla="*/ 102848 w 1155138"/>
                <a:gd name="connsiteY13" fmla="*/ 371924 h 1093462"/>
                <a:gd name="connsiteX14" fmla="*/ 125009 w 1155138"/>
                <a:gd name="connsiteY14" fmla="*/ 340428 h 1093462"/>
                <a:gd name="connsiteX15" fmla="*/ 359388 w 1155138"/>
                <a:gd name="connsiteY15" fmla="*/ 193997 h 1093462"/>
                <a:gd name="connsiteX16" fmla="*/ 370310 w 1155138"/>
                <a:gd name="connsiteY16" fmla="*/ 196029 h 109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5138" h="1093462">
                  <a:moveTo>
                    <a:pt x="370310" y="196029"/>
                  </a:moveTo>
                  <a:cubicBezTo>
                    <a:pt x="392344" y="121480"/>
                    <a:pt x="429555" y="65854"/>
                    <a:pt x="484419" y="30294"/>
                  </a:cubicBezTo>
                  <a:cubicBezTo>
                    <a:pt x="596624" y="-42477"/>
                    <a:pt x="753596" y="20134"/>
                    <a:pt x="840337" y="172280"/>
                  </a:cubicBezTo>
                  <a:cubicBezTo>
                    <a:pt x="847195" y="184281"/>
                    <a:pt x="863324" y="195585"/>
                    <a:pt x="873992" y="196156"/>
                  </a:cubicBezTo>
                  <a:cubicBezTo>
                    <a:pt x="987212" y="201808"/>
                    <a:pt x="1096369" y="303281"/>
                    <a:pt x="1137263" y="443044"/>
                  </a:cubicBezTo>
                  <a:cubicBezTo>
                    <a:pt x="1180125" y="589666"/>
                    <a:pt x="1144438" y="733811"/>
                    <a:pt x="1045950" y="794262"/>
                  </a:cubicBezTo>
                  <a:cubicBezTo>
                    <a:pt x="1019597" y="810392"/>
                    <a:pt x="986450" y="813122"/>
                    <a:pt x="955462" y="817313"/>
                  </a:cubicBezTo>
                  <a:cubicBezTo>
                    <a:pt x="938444" y="819599"/>
                    <a:pt x="931396" y="824425"/>
                    <a:pt x="929745" y="848428"/>
                  </a:cubicBezTo>
                  <a:cubicBezTo>
                    <a:pt x="913616" y="1076393"/>
                    <a:pt x="724195" y="1167643"/>
                    <a:pt x="562461" y="1025530"/>
                  </a:cubicBezTo>
                  <a:cubicBezTo>
                    <a:pt x="545252" y="1010417"/>
                    <a:pt x="536743" y="1012322"/>
                    <a:pt x="523852" y="1025784"/>
                  </a:cubicBezTo>
                  <a:cubicBezTo>
                    <a:pt x="416792" y="1137798"/>
                    <a:pt x="255756" y="1061471"/>
                    <a:pt x="194923" y="871987"/>
                  </a:cubicBezTo>
                  <a:cubicBezTo>
                    <a:pt x="190477" y="858143"/>
                    <a:pt x="176444" y="842015"/>
                    <a:pt x="165332" y="836871"/>
                  </a:cubicBezTo>
                  <a:cubicBezTo>
                    <a:pt x="76813" y="796104"/>
                    <a:pt x="18901" y="715777"/>
                    <a:pt x="3026" y="608144"/>
                  </a:cubicBezTo>
                  <a:cubicBezTo>
                    <a:pt x="-11770" y="507624"/>
                    <a:pt x="28680" y="413580"/>
                    <a:pt x="102848" y="371924"/>
                  </a:cubicBezTo>
                  <a:cubicBezTo>
                    <a:pt x="112627" y="366463"/>
                    <a:pt x="123040" y="353573"/>
                    <a:pt x="125009" y="340428"/>
                  </a:cubicBezTo>
                  <a:cubicBezTo>
                    <a:pt x="150028" y="173360"/>
                    <a:pt x="227435" y="124401"/>
                    <a:pt x="359388" y="193997"/>
                  </a:cubicBezTo>
                  <a:cubicBezTo>
                    <a:pt x="361356" y="194950"/>
                    <a:pt x="363642" y="194759"/>
                    <a:pt x="370310" y="196029"/>
                  </a:cubicBezTo>
                  <a:close/>
                </a:path>
              </a:pathLst>
            </a:custGeom>
            <a:solidFill>
              <a:srgbClr val="FFFFFF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096764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400" advClick="0" advTm="0">
        <p:fade/>
      </p:transition>
    </mc:Choice>
    <mc:Fallback xmlns="">
      <p:transition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decel="100000" autoRev="1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Rot by="300000">
                                      <p:cBhvr>
                                        <p:cTn id="10" dur="250" fill="hold"/>
                                        <p:tgtEl>
                                          <p:spTgt spid="27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6" presetClass="entr" presetSubtype="2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3" dur="1000"/>
                                        <p:tgtEl>
                                          <p:spTgt spid="13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26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6" dur="1000"/>
                                        <p:tgtEl>
                                          <p:spTgt spid="13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B8FE4E7-B1A8-4CB1-B8A1-85309C2DF566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86539"/>
              <a:gd name="connsiteY0" fmla="*/ 0 h 6858000"/>
              <a:gd name="connsiteX1" fmla="*/ 12186539 w 12186539"/>
              <a:gd name="connsiteY1" fmla="*/ 0 h 6858000"/>
              <a:gd name="connsiteX2" fmla="*/ 12186539 w 12186539"/>
              <a:gd name="connsiteY2" fmla="*/ 6858000 h 6858000"/>
              <a:gd name="connsiteX3" fmla="*/ 0 w 1218653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6539" h="6858000">
                <a:moveTo>
                  <a:pt x="0" y="0"/>
                </a:moveTo>
                <a:lnTo>
                  <a:pt x="12186539" y="0"/>
                </a:lnTo>
                <a:lnTo>
                  <a:pt x="12186539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A699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7" name="Graphic 3">
            <a:extLst>
              <a:ext uri="{FF2B5EF4-FFF2-40B4-BE49-F238E27FC236}">
                <a16:creationId xmlns:a16="http://schemas.microsoft.com/office/drawing/2014/main" id="{259B7E37-F6BC-473E-9AC1-071CD33C686E}"/>
              </a:ext>
            </a:extLst>
          </p:cNvPr>
          <p:cNvGrpSpPr/>
          <p:nvPr/>
        </p:nvGrpSpPr>
        <p:grpSpPr>
          <a:xfrm>
            <a:off x="4888466" y="396981"/>
            <a:ext cx="3588544" cy="5936127"/>
            <a:chOff x="4888466" y="396981"/>
            <a:chExt cx="3588544" cy="5936127"/>
          </a:xfrm>
          <a:solidFill>
            <a:schemeClr val="accent1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CC8D2AC-7B34-406A-896A-C96EB689351B}"/>
                </a:ext>
              </a:extLst>
            </p:cNvPr>
            <p:cNvSpPr/>
            <p:nvPr/>
          </p:nvSpPr>
          <p:spPr>
            <a:xfrm>
              <a:off x="4888466" y="5752695"/>
              <a:ext cx="3489610" cy="580413"/>
            </a:xfrm>
            <a:custGeom>
              <a:avLst/>
              <a:gdLst>
                <a:gd name="connsiteX0" fmla="*/ 344949 w 3489610"/>
                <a:gd name="connsiteY0" fmla="*/ 277 h 580413"/>
                <a:gd name="connsiteX1" fmla="*/ 29989 w 3489610"/>
                <a:gd name="connsiteY1" fmla="*/ 268501 h 580413"/>
                <a:gd name="connsiteX2" fmla="*/ 3134251 w 3489610"/>
                <a:gd name="connsiteY2" fmla="*/ 575397 h 580413"/>
                <a:gd name="connsiteX3" fmla="*/ 3300240 w 3489610"/>
                <a:gd name="connsiteY3" fmla="*/ 243419 h 580413"/>
                <a:gd name="connsiteX4" fmla="*/ 344949 w 3489610"/>
                <a:gd name="connsiteY4" fmla="*/ 277 h 580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9610" h="580413">
                  <a:moveTo>
                    <a:pt x="344949" y="277"/>
                  </a:moveTo>
                  <a:cubicBezTo>
                    <a:pt x="323423" y="-4676"/>
                    <a:pt x="-117076" y="55649"/>
                    <a:pt x="29989" y="268501"/>
                  </a:cubicBezTo>
                  <a:cubicBezTo>
                    <a:pt x="177055" y="481353"/>
                    <a:pt x="2593548" y="607718"/>
                    <a:pt x="3134251" y="575397"/>
                  </a:cubicBezTo>
                  <a:cubicBezTo>
                    <a:pt x="3674953" y="543012"/>
                    <a:pt x="3485660" y="305776"/>
                    <a:pt x="3300240" y="243419"/>
                  </a:cubicBezTo>
                  <a:cubicBezTo>
                    <a:pt x="3114756" y="181126"/>
                    <a:pt x="1201818" y="34631"/>
                    <a:pt x="344949" y="277"/>
                  </a:cubicBezTo>
                  <a:close/>
                </a:path>
              </a:pathLst>
            </a:custGeom>
            <a:solidFill>
              <a:srgbClr val="6AACAD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C98CA4E-8AEC-4665-ABD3-937899786B24}"/>
                </a:ext>
              </a:extLst>
            </p:cNvPr>
            <p:cNvSpPr/>
            <p:nvPr/>
          </p:nvSpPr>
          <p:spPr>
            <a:xfrm>
              <a:off x="7895906" y="1302693"/>
              <a:ext cx="43817" cy="45351"/>
            </a:xfrm>
            <a:custGeom>
              <a:avLst/>
              <a:gdLst>
                <a:gd name="connsiteX0" fmla="*/ 19178 w 43817"/>
                <a:gd name="connsiteY0" fmla="*/ 200 h 45351"/>
                <a:gd name="connsiteX1" fmla="*/ 24639 w 43817"/>
                <a:gd name="connsiteY1" fmla="*/ 45158 h 45351"/>
                <a:gd name="connsiteX2" fmla="*/ 19178 w 43817"/>
                <a:gd name="connsiteY2" fmla="*/ 200 h 45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7" h="45351">
                  <a:moveTo>
                    <a:pt x="19178" y="200"/>
                  </a:moveTo>
                  <a:cubicBezTo>
                    <a:pt x="-9777" y="3692"/>
                    <a:pt x="-4316" y="48650"/>
                    <a:pt x="24639" y="45158"/>
                  </a:cubicBezTo>
                  <a:cubicBezTo>
                    <a:pt x="53596" y="41665"/>
                    <a:pt x="48135" y="-3356"/>
                    <a:pt x="19178" y="200"/>
                  </a:cubicBezTo>
                  <a:close/>
                </a:path>
              </a:pathLst>
            </a:custGeom>
            <a:solidFill>
              <a:srgbClr val="77A7B9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F3EE1B9-1778-46A3-ACB8-F914CDB72C0C}"/>
                </a:ext>
              </a:extLst>
            </p:cNvPr>
            <p:cNvSpPr/>
            <p:nvPr/>
          </p:nvSpPr>
          <p:spPr>
            <a:xfrm>
              <a:off x="7310504" y="1353286"/>
              <a:ext cx="48189" cy="49841"/>
            </a:xfrm>
            <a:custGeom>
              <a:avLst/>
              <a:gdLst>
                <a:gd name="connsiteX0" fmla="*/ 21078 w 48189"/>
                <a:gd name="connsiteY0" fmla="*/ 216 h 49841"/>
                <a:gd name="connsiteX1" fmla="*/ 27111 w 48189"/>
                <a:gd name="connsiteY1" fmla="*/ 49619 h 49841"/>
                <a:gd name="connsiteX2" fmla="*/ 21078 w 48189"/>
                <a:gd name="connsiteY2" fmla="*/ 216 h 49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189" h="49841">
                  <a:moveTo>
                    <a:pt x="21078" y="216"/>
                  </a:moveTo>
                  <a:cubicBezTo>
                    <a:pt x="-10735" y="4089"/>
                    <a:pt x="-4766" y="53556"/>
                    <a:pt x="27111" y="49619"/>
                  </a:cubicBezTo>
                  <a:cubicBezTo>
                    <a:pt x="58925" y="45809"/>
                    <a:pt x="52955" y="-3658"/>
                    <a:pt x="21078" y="216"/>
                  </a:cubicBezTo>
                  <a:close/>
                </a:path>
              </a:pathLst>
            </a:custGeom>
            <a:solidFill>
              <a:srgbClr val="77A7B9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1D5FD1F-9DB0-4544-BED1-4FA5E6181EE1}"/>
                </a:ext>
              </a:extLst>
            </p:cNvPr>
            <p:cNvSpPr/>
            <p:nvPr/>
          </p:nvSpPr>
          <p:spPr>
            <a:xfrm>
              <a:off x="4975536" y="973650"/>
              <a:ext cx="3501474" cy="5158053"/>
            </a:xfrm>
            <a:custGeom>
              <a:avLst/>
              <a:gdLst>
                <a:gd name="connsiteX0" fmla="*/ 3499682 w 3501474"/>
                <a:gd name="connsiteY0" fmla="*/ 807905 h 5158053"/>
                <a:gd name="connsiteX1" fmla="*/ 3323469 w 3501474"/>
                <a:gd name="connsiteY1" fmla="*/ 482341 h 5158053"/>
                <a:gd name="connsiteX2" fmla="*/ 3268478 w 3501474"/>
                <a:gd name="connsiteY2" fmla="*/ 467101 h 5158053"/>
                <a:gd name="connsiteX3" fmla="*/ 3194182 w 3501474"/>
                <a:gd name="connsiteY3" fmla="*/ 348356 h 5158053"/>
                <a:gd name="connsiteX4" fmla="*/ 3247015 w 3501474"/>
                <a:gd name="connsiteY4" fmla="*/ 235389 h 5158053"/>
                <a:gd name="connsiteX5" fmla="*/ 3222695 w 3501474"/>
                <a:gd name="connsiteY5" fmla="*/ 169603 h 5158053"/>
                <a:gd name="connsiteX6" fmla="*/ 2587377 w 3501474"/>
                <a:gd name="connsiteY6" fmla="*/ 143124 h 5158053"/>
                <a:gd name="connsiteX7" fmla="*/ 1658880 w 3501474"/>
                <a:gd name="connsiteY7" fmla="*/ 95562 h 5158053"/>
                <a:gd name="connsiteX8" fmla="*/ 772864 w 3501474"/>
                <a:gd name="connsiteY8" fmla="*/ 376 h 5158053"/>
                <a:gd name="connsiteX9" fmla="*/ 616781 w 3501474"/>
                <a:gd name="connsiteY9" fmla="*/ 158046 h 5158053"/>
                <a:gd name="connsiteX10" fmla="*/ 628846 w 3501474"/>
                <a:gd name="connsiteY10" fmla="*/ 159443 h 5158053"/>
                <a:gd name="connsiteX11" fmla="*/ 468382 w 3501474"/>
                <a:gd name="connsiteY11" fmla="*/ 467164 h 5158053"/>
                <a:gd name="connsiteX12" fmla="*/ 279025 w 3501474"/>
                <a:gd name="connsiteY12" fmla="*/ 581909 h 5158053"/>
                <a:gd name="connsiteX13" fmla="*/ 110242 w 3501474"/>
                <a:gd name="connsiteY13" fmla="*/ 1083114 h 5158053"/>
                <a:gd name="connsiteX14" fmla="*/ 78746 w 3501474"/>
                <a:gd name="connsiteY14" fmla="*/ 1348290 h 5158053"/>
                <a:gd name="connsiteX15" fmla="*/ 79063 w 3501474"/>
                <a:gd name="connsiteY15" fmla="*/ 1360101 h 5158053"/>
                <a:gd name="connsiteX16" fmla="*/ 73348 w 3501474"/>
                <a:gd name="connsiteY16" fmla="*/ 1413314 h 5158053"/>
                <a:gd name="connsiteX17" fmla="*/ 70872 w 3501474"/>
                <a:gd name="connsiteY17" fmla="*/ 1447287 h 5158053"/>
                <a:gd name="connsiteX18" fmla="*/ 70872 w 3501474"/>
                <a:gd name="connsiteY18" fmla="*/ 1447668 h 5158053"/>
                <a:gd name="connsiteX19" fmla="*/ 70745 w 3501474"/>
                <a:gd name="connsiteY19" fmla="*/ 1449255 h 5158053"/>
                <a:gd name="connsiteX20" fmla="*/ 45472 w 3501474"/>
                <a:gd name="connsiteY20" fmla="*/ 2570284 h 5158053"/>
                <a:gd name="connsiteX21" fmla="*/ 17786 w 3501474"/>
                <a:gd name="connsiteY21" fmla="*/ 4061391 h 5158053"/>
                <a:gd name="connsiteX22" fmla="*/ 2165 w 3501474"/>
                <a:gd name="connsiteY22" fmla="*/ 4806818 h 5158053"/>
                <a:gd name="connsiteX23" fmla="*/ 199840 w 3501474"/>
                <a:gd name="connsiteY23" fmla="*/ 4993635 h 5158053"/>
                <a:gd name="connsiteX24" fmla="*/ 1617096 w 3501474"/>
                <a:gd name="connsiteY24" fmla="*/ 5155560 h 5158053"/>
                <a:gd name="connsiteX25" fmla="*/ 2314263 w 3501474"/>
                <a:gd name="connsiteY25" fmla="*/ 5138923 h 5158053"/>
                <a:gd name="connsiteX26" fmla="*/ 2658116 w 3501474"/>
                <a:gd name="connsiteY26" fmla="*/ 5102982 h 5158053"/>
                <a:gd name="connsiteX27" fmla="*/ 2984443 w 3501474"/>
                <a:gd name="connsiteY27" fmla="*/ 5045134 h 5158053"/>
                <a:gd name="connsiteX28" fmla="*/ 3123570 w 3501474"/>
                <a:gd name="connsiteY28" fmla="*/ 4718934 h 5158053"/>
                <a:gd name="connsiteX29" fmla="*/ 3209995 w 3501474"/>
                <a:gd name="connsiteY29" fmla="*/ 3967348 h 5158053"/>
                <a:gd name="connsiteX30" fmla="*/ 3381825 w 3501474"/>
                <a:gd name="connsiteY30" fmla="*/ 2466271 h 5158053"/>
                <a:gd name="connsiteX31" fmla="*/ 3499682 w 3501474"/>
                <a:gd name="connsiteY31" fmla="*/ 807905 h 5158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501474" h="5158053">
                  <a:moveTo>
                    <a:pt x="3499682" y="807905"/>
                  </a:moveTo>
                  <a:cubicBezTo>
                    <a:pt x="3496062" y="662681"/>
                    <a:pt x="3469836" y="533014"/>
                    <a:pt x="3323469" y="482341"/>
                  </a:cubicBezTo>
                  <a:cubicBezTo>
                    <a:pt x="3306895" y="476626"/>
                    <a:pt x="3283527" y="475483"/>
                    <a:pt x="3268478" y="467101"/>
                  </a:cubicBezTo>
                  <a:cubicBezTo>
                    <a:pt x="3232600" y="447162"/>
                    <a:pt x="3153924" y="424175"/>
                    <a:pt x="3194182" y="348356"/>
                  </a:cubicBezTo>
                  <a:cubicBezTo>
                    <a:pt x="3198755" y="313431"/>
                    <a:pt x="3230886" y="273489"/>
                    <a:pt x="3247015" y="235389"/>
                  </a:cubicBezTo>
                  <a:cubicBezTo>
                    <a:pt x="3252158" y="236913"/>
                    <a:pt x="3301752" y="184462"/>
                    <a:pt x="3222695" y="169603"/>
                  </a:cubicBezTo>
                  <a:cubicBezTo>
                    <a:pt x="3130048" y="152204"/>
                    <a:pt x="2924118" y="125471"/>
                    <a:pt x="2587377" y="143124"/>
                  </a:cubicBezTo>
                  <a:cubicBezTo>
                    <a:pt x="2276925" y="136520"/>
                    <a:pt x="1967299" y="120708"/>
                    <a:pt x="1658880" y="95562"/>
                  </a:cubicBezTo>
                  <a:cubicBezTo>
                    <a:pt x="1363033" y="71496"/>
                    <a:pt x="1069028" y="17838"/>
                    <a:pt x="772864" y="376"/>
                  </a:cubicBezTo>
                  <a:cubicBezTo>
                    <a:pt x="680599" y="-5085"/>
                    <a:pt x="535184" y="49080"/>
                    <a:pt x="616781" y="158046"/>
                  </a:cubicBezTo>
                  <a:cubicBezTo>
                    <a:pt x="619829" y="162110"/>
                    <a:pt x="624973" y="161856"/>
                    <a:pt x="628846" y="159443"/>
                  </a:cubicBezTo>
                  <a:cubicBezTo>
                    <a:pt x="650817" y="281236"/>
                    <a:pt x="589730" y="403283"/>
                    <a:pt x="468382" y="467164"/>
                  </a:cubicBezTo>
                  <a:cubicBezTo>
                    <a:pt x="399738" y="503359"/>
                    <a:pt x="333190" y="523552"/>
                    <a:pt x="279025" y="581909"/>
                  </a:cubicBezTo>
                  <a:cubicBezTo>
                    <a:pt x="158756" y="711512"/>
                    <a:pt x="134689" y="921316"/>
                    <a:pt x="110242" y="1083114"/>
                  </a:cubicBezTo>
                  <a:cubicBezTo>
                    <a:pt x="96970" y="1171189"/>
                    <a:pt x="86747" y="1259581"/>
                    <a:pt x="78746" y="1348290"/>
                  </a:cubicBezTo>
                  <a:cubicBezTo>
                    <a:pt x="79190" y="1352037"/>
                    <a:pt x="79317" y="1355974"/>
                    <a:pt x="79063" y="1360101"/>
                  </a:cubicBezTo>
                  <a:cubicBezTo>
                    <a:pt x="77793" y="1377945"/>
                    <a:pt x="75697" y="1395661"/>
                    <a:pt x="73348" y="1413314"/>
                  </a:cubicBezTo>
                  <a:cubicBezTo>
                    <a:pt x="72459" y="1424617"/>
                    <a:pt x="71697" y="1435984"/>
                    <a:pt x="70872" y="1447287"/>
                  </a:cubicBezTo>
                  <a:cubicBezTo>
                    <a:pt x="70872" y="1447414"/>
                    <a:pt x="70872" y="1447541"/>
                    <a:pt x="70872" y="1447668"/>
                  </a:cubicBezTo>
                  <a:cubicBezTo>
                    <a:pt x="70872" y="1448176"/>
                    <a:pt x="70745" y="1448747"/>
                    <a:pt x="70745" y="1449255"/>
                  </a:cubicBezTo>
                  <a:cubicBezTo>
                    <a:pt x="43884" y="1822762"/>
                    <a:pt x="52457" y="2199825"/>
                    <a:pt x="45472" y="2570284"/>
                  </a:cubicBezTo>
                  <a:cubicBezTo>
                    <a:pt x="36074" y="3067362"/>
                    <a:pt x="26993" y="3564377"/>
                    <a:pt x="17786" y="4061391"/>
                  </a:cubicBezTo>
                  <a:cubicBezTo>
                    <a:pt x="13214" y="4308470"/>
                    <a:pt x="-6471" y="4560755"/>
                    <a:pt x="2165" y="4806818"/>
                  </a:cubicBezTo>
                  <a:cubicBezTo>
                    <a:pt x="6737" y="4937310"/>
                    <a:pt x="77539" y="4968616"/>
                    <a:pt x="199840" y="4993635"/>
                  </a:cubicBezTo>
                  <a:cubicBezTo>
                    <a:pt x="662692" y="5088313"/>
                    <a:pt x="1140085" y="5142860"/>
                    <a:pt x="1617096" y="5155560"/>
                  </a:cubicBezTo>
                  <a:cubicBezTo>
                    <a:pt x="1848935" y="5161719"/>
                    <a:pt x="2081599" y="5156576"/>
                    <a:pt x="2314263" y="5138923"/>
                  </a:cubicBezTo>
                  <a:cubicBezTo>
                    <a:pt x="2429007" y="5130223"/>
                    <a:pt x="2543689" y="5118285"/>
                    <a:pt x="2658116" y="5102982"/>
                  </a:cubicBezTo>
                  <a:cubicBezTo>
                    <a:pt x="2761620" y="5089139"/>
                    <a:pt x="2885700" y="5085583"/>
                    <a:pt x="2984443" y="5045134"/>
                  </a:cubicBezTo>
                  <a:cubicBezTo>
                    <a:pt x="3120142" y="4989507"/>
                    <a:pt x="3109283" y="4840219"/>
                    <a:pt x="3123570" y="4718934"/>
                  </a:cubicBezTo>
                  <a:cubicBezTo>
                    <a:pt x="3153098" y="4468426"/>
                    <a:pt x="3181165" y="4217919"/>
                    <a:pt x="3209995" y="3967348"/>
                  </a:cubicBezTo>
                  <a:cubicBezTo>
                    <a:pt x="3267525" y="3467031"/>
                    <a:pt x="3323595" y="2966588"/>
                    <a:pt x="3381825" y="2466271"/>
                  </a:cubicBezTo>
                  <a:cubicBezTo>
                    <a:pt x="3445960" y="1915980"/>
                    <a:pt x="3513397" y="1358577"/>
                    <a:pt x="3499682" y="807905"/>
                  </a:cubicBezTo>
                  <a:close/>
                </a:path>
              </a:pathLst>
            </a:custGeom>
            <a:solidFill>
              <a:srgbClr val="636383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F83411C-CB63-4D7D-9C5E-70C82AFA343D}"/>
                </a:ext>
              </a:extLst>
            </p:cNvPr>
            <p:cNvSpPr/>
            <p:nvPr/>
          </p:nvSpPr>
          <p:spPr>
            <a:xfrm>
              <a:off x="5350599" y="2895332"/>
              <a:ext cx="35415" cy="36150"/>
            </a:xfrm>
            <a:custGeom>
              <a:avLst/>
              <a:gdLst>
                <a:gd name="connsiteX0" fmla="*/ 35343 w 35415"/>
                <a:gd name="connsiteY0" fmla="*/ 16968 h 36150"/>
                <a:gd name="connsiteX1" fmla="*/ 21120 w 35415"/>
                <a:gd name="connsiteY1" fmla="*/ 585 h 36150"/>
                <a:gd name="connsiteX2" fmla="*/ 18643 w 35415"/>
                <a:gd name="connsiteY2" fmla="*/ 204 h 36150"/>
                <a:gd name="connsiteX3" fmla="*/ 4102 w 35415"/>
                <a:gd name="connsiteY3" fmla="*/ 30430 h 36150"/>
                <a:gd name="connsiteX4" fmla="*/ 35407 w 35415"/>
                <a:gd name="connsiteY4" fmla="*/ 19445 h 36150"/>
                <a:gd name="connsiteX5" fmla="*/ 35343 w 35415"/>
                <a:gd name="connsiteY5" fmla="*/ 16968 h 3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15" h="36150">
                  <a:moveTo>
                    <a:pt x="35343" y="16968"/>
                  </a:moveTo>
                  <a:cubicBezTo>
                    <a:pt x="35090" y="8015"/>
                    <a:pt x="29883" y="1982"/>
                    <a:pt x="21120" y="585"/>
                  </a:cubicBezTo>
                  <a:cubicBezTo>
                    <a:pt x="20294" y="458"/>
                    <a:pt x="19468" y="331"/>
                    <a:pt x="18643" y="204"/>
                  </a:cubicBezTo>
                  <a:cubicBezTo>
                    <a:pt x="2704" y="-2336"/>
                    <a:pt x="-5487" y="19445"/>
                    <a:pt x="4102" y="30430"/>
                  </a:cubicBezTo>
                  <a:cubicBezTo>
                    <a:pt x="13690" y="41479"/>
                    <a:pt x="35915" y="35828"/>
                    <a:pt x="35407" y="19445"/>
                  </a:cubicBezTo>
                  <a:cubicBezTo>
                    <a:pt x="35407" y="18683"/>
                    <a:pt x="35407" y="17857"/>
                    <a:pt x="35343" y="1696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AB271CB-84D1-4248-BD40-9A14FCF3065A}"/>
                </a:ext>
              </a:extLst>
            </p:cNvPr>
            <p:cNvSpPr/>
            <p:nvPr/>
          </p:nvSpPr>
          <p:spPr>
            <a:xfrm>
              <a:off x="5563761" y="2936441"/>
              <a:ext cx="44682" cy="47031"/>
            </a:xfrm>
            <a:custGeom>
              <a:avLst/>
              <a:gdLst>
                <a:gd name="connsiteX0" fmla="*/ 23794 w 44682"/>
                <a:gd name="connsiteY0" fmla="*/ 53 h 47031"/>
                <a:gd name="connsiteX1" fmla="*/ 20936 w 44682"/>
                <a:gd name="connsiteY1" fmla="*/ 46979 h 47031"/>
                <a:gd name="connsiteX2" fmla="*/ 23794 w 44682"/>
                <a:gd name="connsiteY2" fmla="*/ 53 h 4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682" h="47031">
                  <a:moveTo>
                    <a:pt x="23794" y="53"/>
                  </a:moveTo>
                  <a:cubicBezTo>
                    <a:pt x="-5924" y="-1789"/>
                    <a:pt x="-8845" y="45201"/>
                    <a:pt x="20936" y="46979"/>
                  </a:cubicBezTo>
                  <a:cubicBezTo>
                    <a:pt x="50591" y="48821"/>
                    <a:pt x="53512" y="1894"/>
                    <a:pt x="23794" y="53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E074A94-0A2A-4223-A899-A8B71D3B79D5}"/>
                </a:ext>
              </a:extLst>
            </p:cNvPr>
            <p:cNvSpPr/>
            <p:nvPr/>
          </p:nvSpPr>
          <p:spPr>
            <a:xfrm>
              <a:off x="5164885" y="5112908"/>
              <a:ext cx="39525" cy="41621"/>
            </a:xfrm>
            <a:custGeom>
              <a:avLst/>
              <a:gdLst>
                <a:gd name="connsiteX0" fmla="*/ 21033 w 39525"/>
                <a:gd name="connsiteY0" fmla="*/ 48 h 41621"/>
                <a:gd name="connsiteX1" fmla="*/ 18493 w 39525"/>
                <a:gd name="connsiteY1" fmla="*/ 41577 h 41621"/>
                <a:gd name="connsiteX2" fmla="*/ 21033 w 39525"/>
                <a:gd name="connsiteY2" fmla="*/ 48 h 4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25" h="41621">
                  <a:moveTo>
                    <a:pt x="21033" y="48"/>
                  </a:moveTo>
                  <a:cubicBezTo>
                    <a:pt x="47322" y="1635"/>
                    <a:pt x="44782" y="43164"/>
                    <a:pt x="18493" y="41577"/>
                  </a:cubicBezTo>
                  <a:cubicBezTo>
                    <a:pt x="-7796" y="39926"/>
                    <a:pt x="-5256" y="-1603"/>
                    <a:pt x="21033" y="4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153ABE5-9176-4F19-B52D-EF5FB655EA2B}"/>
                </a:ext>
              </a:extLst>
            </p:cNvPr>
            <p:cNvSpPr/>
            <p:nvPr/>
          </p:nvSpPr>
          <p:spPr>
            <a:xfrm>
              <a:off x="5228799" y="4631383"/>
              <a:ext cx="44707" cy="47092"/>
            </a:xfrm>
            <a:custGeom>
              <a:avLst/>
              <a:gdLst>
                <a:gd name="connsiteX0" fmla="*/ 23794 w 44707"/>
                <a:gd name="connsiteY0" fmla="*/ 53 h 47092"/>
                <a:gd name="connsiteX1" fmla="*/ 20936 w 44707"/>
                <a:gd name="connsiteY1" fmla="*/ 47043 h 47092"/>
                <a:gd name="connsiteX2" fmla="*/ 23794 w 44707"/>
                <a:gd name="connsiteY2" fmla="*/ 53 h 47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07" h="47092">
                  <a:moveTo>
                    <a:pt x="23794" y="53"/>
                  </a:moveTo>
                  <a:cubicBezTo>
                    <a:pt x="-5924" y="-1789"/>
                    <a:pt x="-8845" y="45201"/>
                    <a:pt x="20936" y="47043"/>
                  </a:cubicBezTo>
                  <a:cubicBezTo>
                    <a:pt x="50591" y="48821"/>
                    <a:pt x="53575" y="1894"/>
                    <a:pt x="23794" y="53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CE09D34-C7D2-48FB-BFE8-E9DD12F689BA}"/>
                </a:ext>
              </a:extLst>
            </p:cNvPr>
            <p:cNvSpPr/>
            <p:nvPr/>
          </p:nvSpPr>
          <p:spPr>
            <a:xfrm>
              <a:off x="6514647" y="1407403"/>
              <a:ext cx="35563" cy="36016"/>
            </a:xfrm>
            <a:custGeom>
              <a:avLst/>
              <a:gdLst>
                <a:gd name="connsiteX0" fmla="*/ 580 w 35563"/>
                <a:gd name="connsiteY0" fmla="*/ 14616 h 36016"/>
                <a:gd name="connsiteX1" fmla="*/ 16709 w 35563"/>
                <a:gd name="connsiteY1" fmla="*/ 74 h 36016"/>
                <a:gd name="connsiteX2" fmla="*/ 19185 w 35563"/>
                <a:gd name="connsiteY2" fmla="*/ 11 h 36016"/>
                <a:gd name="connsiteX3" fmla="*/ 29917 w 35563"/>
                <a:gd name="connsiteY3" fmla="*/ 31824 h 36016"/>
                <a:gd name="connsiteX4" fmla="*/ 198 w 35563"/>
                <a:gd name="connsiteY4" fmla="*/ 17092 h 36016"/>
                <a:gd name="connsiteX5" fmla="*/ 580 w 35563"/>
                <a:gd name="connsiteY5" fmla="*/ 14616 h 36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63" h="36016">
                  <a:moveTo>
                    <a:pt x="580" y="14616"/>
                  </a:moveTo>
                  <a:cubicBezTo>
                    <a:pt x="1976" y="5726"/>
                    <a:pt x="7819" y="392"/>
                    <a:pt x="16709" y="74"/>
                  </a:cubicBezTo>
                  <a:cubicBezTo>
                    <a:pt x="17534" y="74"/>
                    <a:pt x="18359" y="11"/>
                    <a:pt x="19185" y="11"/>
                  </a:cubicBezTo>
                  <a:cubicBezTo>
                    <a:pt x="35314" y="-561"/>
                    <a:pt x="40775" y="22045"/>
                    <a:pt x="29917" y="31824"/>
                  </a:cubicBezTo>
                  <a:cubicBezTo>
                    <a:pt x="19058" y="41603"/>
                    <a:pt x="-2278" y="33285"/>
                    <a:pt x="198" y="17092"/>
                  </a:cubicBezTo>
                  <a:cubicBezTo>
                    <a:pt x="389" y="16267"/>
                    <a:pt x="453" y="15441"/>
                    <a:pt x="580" y="14616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57FC5C2-9BC6-4865-87F9-E4D988CA77EC}"/>
                </a:ext>
              </a:extLst>
            </p:cNvPr>
            <p:cNvSpPr/>
            <p:nvPr/>
          </p:nvSpPr>
          <p:spPr>
            <a:xfrm>
              <a:off x="6222043" y="2099955"/>
              <a:ext cx="44727" cy="47091"/>
            </a:xfrm>
            <a:custGeom>
              <a:avLst/>
              <a:gdLst>
                <a:gd name="connsiteX0" fmla="*/ 23816 w 44727"/>
                <a:gd name="connsiteY0" fmla="*/ 53 h 47091"/>
                <a:gd name="connsiteX1" fmla="*/ 20959 w 44727"/>
                <a:gd name="connsiteY1" fmla="*/ 47043 h 47091"/>
                <a:gd name="connsiteX2" fmla="*/ 23816 w 44727"/>
                <a:gd name="connsiteY2" fmla="*/ 53 h 4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27" h="47091">
                  <a:moveTo>
                    <a:pt x="23816" y="53"/>
                  </a:moveTo>
                  <a:cubicBezTo>
                    <a:pt x="53534" y="1894"/>
                    <a:pt x="50677" y="48821"/>
                    <a:pt x="20959" y="47043"/>
                  </a:cubicBezTo>
                  <a:cubicBezTo>
                    <a:pt x="-8823" y="45201"/>
                    <a:pt x="-5965" y="-1789"/>
                    <a:pt x="23816" y="53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A36D656-7BEA-44E6-AD6A-E2B83796C525}"/>
                </a:ext>
              </a:extLst>
            </p:cNvPr>
            <p:cNvSpPr/>
            <p:nvPr/>
          </p:nvSpPr>
          <p:spPr>
            <a:xfrm>
              <a:off x="6617315" y="2019314"/>
              <a:ext cx="44679" cy="47088"/>
            </a:xfrm>
            <a:custGeom>
              <a:avLst/>
              <a:gdLst>
                <a:gd name="connsiteX0" fmla="*/ 23769 w 44679"/>
                <a:gd name="connsiteY0" fmla="*/ 49 h 47088"/>
                <a:gd name="connsiteX1" fmla="*/ 20911 w 44679"/>
                <a:gd name="connsiteY1" fmla="*/ 47039 h 47088"/>
                <a:gd name="connsiteX2" fmla="*/ 23769 w 44679"/>
                <a:gd name="connsiteY2" fmla="*/ 49 h 4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679" h="47088">
                  <a:moveTo>
                    <a:pt x="23769" y="49"/>
                  </a:moveTo>
                  <a:cubicBezTo>
                    <a:pt x="53487" y="1891"/>
                    <a:pt x="50629" y="48817"/>
                    <a:pt x="20911" y="47039"/>
                  </a:cubicBezTo>
                  <a:cubicBezTo>
                    <a:pt x="-8807" y="45198"/>
                    <a:pt x="-5949" y="-1729"/>
                    <a:pt x="23769" y="49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8203DBC-3648-4BF6-9D9E-178F6FAE085E}"/>
                </a:ext>
              </a:extLst>
            </p:cNvPr>
            <p:cNvSpPr/>
            <p:nvPr/>
          </p:nvSpPr>
          <p:spPr>
            <a:xfrm>
              <a:off x="5235952" y="3008014"/>
              <a:ext cx="36853" cy="38822"/>
            </a:xfrm>
            <a:custGeom>
              <a:avLst/>
              <a:gdLst>
                <a:gd name="connsiteX0" fmla="*/ 19625 w 36853"/>
                <a:gd name="connsiteY0" fmla="*/ 44 h 38822"/>
                <a:gd name="connsiteX1" fmla="*/ 17276 w 36853"/>
                <a:gd name="connsiteY1" fmla="*/ 38779 h 38822"/>
                <a:gd name="connsiteX2" fmla="*/ 19625 w 36853"/>
                <a:gd name="connsiteY2" fmla="*/ 44 h 3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53" h="38822">
                  <a:moveTo>
                    <a:pt x="19625" y="44"/>
                  </a:moveTo>
                  <a:cubicBezTo>
                    <a:pt x="-4886" y="-1480"/>
                    <a:pt x="-7299" y="37255"/>
                    <a:pt x="17276" y="38779"/>
                  </a:cubicBezTo>
                  <a:cubicBezTo>
                    <a:pt x="41723" y="40303"/>
                    <a:pt x="44136" y="1568"/>
                    <a:pt x="19625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010DF07-A6F9-4325-836A-D7C77CE58DB1}"/>
                </a:ext>
              </a:extLst>
            </p:cNvPr>
            <p:cNvSpPr/>
            <p:nvPr/>
          </p:nvSpPr>
          <p:spPr>
            <a:xfrm>
              <a:off x="6260965" y="1666673"/>
              <a:ext cx="35563" cy="36016"/>
            </a:xfrm>
            <a:custGeom>
              <a:avLst/>
              <a:gdLst>
                <a:gd name="connsiteX0" fmla="*/ 579 w 35563"/>
                <a:gd name="connsiteY0" fmla="*/ 14552 h 36016"/>
                <a:gd name="connsiteX1" fmla="*/ 16708 w 35563"/>
                <a:gd name="connsiteY1" fmla="*/ 74 h 36016"/>
                <a:gd name="connsiteX2" fmla="*/ 19185 w 35563"/>
                <a:gd name="connsiteY2" fmla="*/ 11 h 36016"/>
                <a:gd name="connsiteX3" fmla="*/ 29916 w 35563"/>
                <a:gd name="connsiteY3" fmla="*/ 31824 h 36016"/>
                <a:gd name="connsiteX4" fmla="*/ 198 w 35563"/>
                <a:gd name="connsiteY4" fmla="*/ 17092 h 36016"/>
                <a:gd name="connsiteX5" fmla="*/ 579 w 35563"/>
                <a:gd name="connsiteY5" fmla="*/ 14552 h 36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63" h="36016">
                  <a:moveTo>
                    <a:pt x="579" y="14552"/>
                  </a:moveTo>
                  <a:cubicBezTo>
                    <a:pt x="1976" y="5662"/>
                    <a:pt x="7818" y="328"/>
                    <a:pt x="16708" y="74"/>
                  </a:cubicBezTo>
                  <a:cubicBezTo>
                    <a:pt x="17534" y="74"/>
                    <a:pt x="18359" y="11"/>
                    <a:pt x="19185" y="11"/>
                  </a:cubicBezTo>
                  <a:cubicBezTo>
                    <a:pt x="35314" y="-561"/>
                    <a:pt x="40775" y="22045"/>
                    <a:pt x="29916" y="31824"/>
                  </a:cubicBezTo>
                  <a:cubicBezTo>
                    <a:pt x="19058" y="41603"/>
                    <a:pt x="-2278" y="33285"/>
                    <a:pt x="198" y="17092"/>
                  </a:cubicBezTo>
                  <a:cubicBezTo>
                    <a:pt x="325" y="16203"/>
                    <a:pt x="452" y="15378"/>
                    <a:pt x="579" y="14552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8A0ED7-5F39-4BA1-A948-4B3DDA2F0003}"/>
                </a:ext>
              </a:extLst>
            </p:cNvPr>
            <p:cNvSpPr/>
            <p:nvPr/>
          </p:nvSpPr>
          <p:spPr>
            <a:xfrm>
              <a:off x="6716641" y="1730745"/>
              <a:ext cx="35563" cy="36016"/>
            </a:xfrm>
            <a:custGeom>
              <a:avLst/>
              <a:gdLst>
                <a:gd name="connsiteX0" fmla="*/ 579 w 35563"/>
                <a:gd name="connsiteY0" fmla="*/ 14552 h 36016"/>
                <a:gd name="connsiteX1" fmla="*/ 16708 w 35563"/>
                <a:gd name="connsiteY1" fmla="*/ 74 h 36016"/>
                <a:gd name="connsiteX2" fmla="*/ 19185 w 35563"/>
                <a:gd name="connsiteY2" fmla="*/ 11 h 36016"/>
                <a:gd name="connsiteX3" fmla="*/ 29916 w 35563"/>
                <a:gd name="connsiteY3" fmla="*/ 31824 h 36016"/>
                <a:gd name="connsiteX4" fmla="*/ 198 w 35563"/>
                <a:gd name="connsiteY4" fmla="*/ 17092 h 36016"/>
                <a:gd name="connsiteX5" fmla="*/ 579 w 35563"/>
                <a:gd name="connsiteY5" fmla="*/ 14552 h 36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63" h="36016">
                  <a:moveTo>
                    <a:pt x="579" y="14552"/>
                  </a:moveTo>
                  <a:cubicBezTo>
                    <a:pt x="1976" y="5662"/>
                    <a:pt x="7818" y="328"/>
                    <a:pt x="16708" y="74"/>
                  </a:cubicBezTo>
                  <a:cubicBezTo>
                    <a:pt x="17534" y="74"/>
                    <a:pt x="18359" y="11"/>
                    <a:pt x="19185" y="11"/>
                  </a:cubicBezTo>
                  <a:cubicBezTo>
                    <a:pt x="35314" y="-561"/>
                    <a:pt x="40775" y="22045"/>
                    <a:pt x="29916" y="31824"/>
                  </a:cubicBezTo>
                  <a:cubicBezTo>
                    <a:pt x="19058" y="41603"/>
                    <a:pt x="-2278" y="33285"/>
                    <a:pt x="198" y="17092"/>
                  </a:cubicBezTo>
                  <a:cubicBezTo>
                    <a:pt x="325" y="16267"/>
                    <a:pt x="453" y="15441"/>
                    <a:pt x="579" y="14552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F7FD3FC-DAAC-4E30-981A-7B19428168D8}"/>
                </a:ext>
              </a:extLst>
            </p:cNvPr>
            <p:cNvSpPr/>
            <p:nvPr/>
          </p:nvSpPr>
          <p:spPr>
            <a:xfrm>
              <a:off x="6221728" y="1584284"/>
              <a:ext cx="36873" cy="38815"/>
            </a:xfrm>
            <a:custGeom>
              <a:avLst/>
              <a:gdLst>
                <a:gd name="connsiteX0" fmla="*/ 19623 w 36873"/>
                <a:gd name="connsiteY0" fmla="*/ 40 h 38815"/>
                <a:gd name="connsiteX1" fmla="*/ 17273 w 36873"/>
                <a:gd name="connsiteY1" fmla="*/ 38775 h 38815"/>
                <a:gd name="connsiteX2" fmla="*/ 19623 w 36873"/>
                <a:gd name="connsiteY2" fmla="*/ 40 h 3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3" h="38815">
                  <a:moveTo>
                    <a:pt x="19623" y="40"/>
                  </a:moveTo>
                  <a:cubicBezTo>
                    <a:pt x="44134" y="1564"/>
                    <a:pt x="41784" y="40236"/>
                    <a:pt x="17273" y="38775"/>
                  </a:cubicBezTo>
                  <a:cubicBezTo>
                    <a:pt x="-7238" y="37251"/>
                    <a:pt x="-4952" y="-1420"/>
                    <a:pt x="19623" y="40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32AA7FE-4EB3-4AC5-8896-161131B840BB}"/>
                </a:ext>
              </a:extLst>
            </p:cNvPr>
            <p:cNvSpPr/>
            <p:nvPr/>
          </p:nvSpPr>
          <p:spPr>
            <a:xfrm>
              <a:off x="5202413" y="4017981"/>
              <a:ext cx="39525" cy="41617"/>
            </a:xfrm>
            <a:custGeom>
              <a:avLst/>
              <a:gdLst>
                <a:gd name="connsiteX0" fmla="*/ 21033 w 39525"/>
                <a:gd name="connsiteY0" fmla="*/ 44 h 41617"/>
                <a:gd name="connsiteX1" fmla="*/ 18493 w 39525"/>
                <a:gd name="connsiteY1" fmla="*/ 41573 h 41617"/>
                <a:gd name="connsiteX2" fmla="*/ 21033 w 39525"/>
                <a:gd name="connsiteY2" fmla="*/ 44 h 4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25" h="41617">
                  <a:moveTo>
                    <a:pt x="21033" y="44"/>
                  </a:moveTo>
                  <a:cubicBezTo>
                    <a:pt x="47322" y="1632"/>
                    <a:pt x="44782" y="43161"/>
                    <a:pt x="18493" y="41573"/>
                  </a:cubicBezTo>
                  <a:cubicBezTo>
                    <a:pt x="-7796" y="39986"/>
                    <a:pt x="-5256" y="-1543"/>
                    <a:pt x="21033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F8F0687-FEE1-412B-9A14-F1994A882AC8}"/>
                </a:ext>
              </a:extLst>
            </p:cNvPr>
            <p:cNvSpPr/>
            <p:nvPr/>
          </p:nvSpPr>
          <p:spPr>
            <a:xfrm>
              <a:off x="6163379" y="1964663"/>
              <a:ext cx="26848" cy="27990"/>
            </a:xfrm>
            <a:custGeom>
              <a:avLst/>
              <a:gdLst>
                <a:gd name="connsiteX0" fmla="*/ 7614 w 26848"/>
                <a:gd name="connsiteY0" fmla="*/ 1424 h 27990"/>
                <a:gd name="connsiteX1" fmla="*/ 19234 w 26848"/>
                <a:gd name="connsiteY1" fmla="*/ 26570 h 27990"/>
                <a:gd name="connsiteX2" fmla="*/ 7614 w 26848"/>
                <a:gd name="connsiteY2" fmla="*/ 1424 h 2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48" h="27990">
                  <a:moveTo>
                    <a:pt x="7614" y="1424"/>
                  </a:moveTo>
                  <a:cubicBezTo>
                    <a:pt x="23552" y="-6196"/>
                    <a:pt x="35173" y="18886"/>
                    <a:pt x="19234" y="26570"/>
                  </a:cubicBezTo>
                  <a:cubicBezTo>
                    <a:pt x="3296" y="34190"/>
                    <a:pt x="-8325" y="9044"/>
                    <a:pt x="7614" y="142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0B31A7E-1597-4C00-BD93-4B9955C6DB43}"/>
                </a:ext>
              </a:extLst>
            </p:cNvPr>
            <p:cNvSpPr/>
            <p:nvPr/>
          </p:nvSpPr>
          <p:spPr>
            <a:xfrm>
              <a:off x="5243740" y="4808702"/>
              <a:ext cx="37220" cy="37674"/>
            </a:xfrm>
            <a:custGeom>
              <a:avLst/>
              <a:gdLst>
                <a:gd name="connsiteX0" fmla="*/ 2947 w 37220"/>
                <a:gd name="connsiteY0" fmla="*/ 10821 h 37674"/>
                <a:gd name="connsiteX1" fmla="*/ 4915 w 37220"/>
                <a:gd name="connsiteY1" fmla="*/ 8027 h 37674"/>
                <a:gd name="connsiteX2" fmla="*/ 27521 w 37220"/>
                <a:gd name="connsiteY2" fmla="*/ 34062 h 37674"/>
                <a:gd name="connsiteX3" fmla="*/ 24537 w 37220"/>
                <a:gd name="connsiteY3" fmla="*/ 35713 h 37674"/>
                <a:gd name="connsiteX4" fmla="*/ 2947 w 37220"/>
                <a:gd name="connsiteY4" fmla="*/ 10821 h 37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220" h="37674">
                  <a:moveTo>
                    <a:pt x="2947" y="10821"/>
                  </a:moveTo>
                  <a:cubicBezTo>
                    <a:pt x="3582" y="9868"/>
                    <a:pt x="4280" y="8979"/>
                    <a:pt x="4915" y="8027"/>
                  </a:cubicBezTo>
                  <a:cubicBezTo>
                    <a:pt x="21870" y="-15849"/>
                    <a:pt x="53112" y="19774"/>
                    <a:pt x="27521" y="34062"/>
                  </a:cubicBezTo>
                  <a:cubicBezTo>
                    <a:pt x="26505" y="34633"/>
                    <a:pt x="25553" y="35141"/>
                    <a:pt x="24537" y="35713"/>
                  </a:cubicBezTo>
                  <a:cubicBezTo>
                    <a:pt x="9868" y="43904"/>
                    <a:pt x="-6896" y="24663"/>
                    <a:pt x="2947" y="10821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0A4354A-D736-4E22-84CC-51EB5303CAC4}"/>
                </a:ext>
              </a:extLst>
            </p:cNvPr>
            <p:cNvSpPr/>
            <p:nvPr/>
          </p:nvSpPr>
          <p:spPr>
            <a:xfrm>
              <a:off x="5151817" y="3712102"/>
              <a:ext cx="36848" cy="38758"/>
            </a:xfrm>
            <a:custGeom>
              <a:avLst/>
              <a:gdLst>
                <a:gd name="connsiteX0" fmla="*/ 19623 w 36848"/>
                <a:gd name="connsiteY0" fmla="*/ 44 h 38758"/>
                <a:gd name="connsiteX1" fmla="*/ 17273 w 36848"/>
                <a:gd name="connsiteY1" fmla="*/ 38715 h 38758"/>
                <a:gd name="connsiteX2" fmla="*/ 19623 w 36848"/>
                <a:gd name="connsiteY2" fmla="*/ 44 h 3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48" h="38758">
                  <a:moveTo>
                    <a:pt x="19623" y="44"/>
                  </a:moveTo>
                  <a:cubicBezTo>
                    <a:pt x="44070" y="1568"/>
                    <a:pt x="41784" y="40239"/>
                    <a:pt x="17273" y="38715"/>
                  </a:cubicBezTo>
                  <a:cubicBezTo>
                    <a:pt x="-7238" y="37255"/>
                    <a:pt x="-4952" y="-1480"/>
                    <a:pt x="19623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84E6F67-61F0-4905-B491-41C110350F74}"/>
                </a:ext>
              </a:extLst>
            </p:cNvPr>
            <p:cNvSpPr/>
            <p:nvPr/>
          </p:nvSpPr>
          <p:spPr>
            <a:xfrm>
              <a:off x="8100276" y="1931402"/>
              <a:ext cx="35415" cy="36150"/>
            </a:xfrm>
            <a:custGeom>
              <a:avLst/>
              <a:gdLst>
                <a:gd name="connsiteX0" fmla="*/ 35343 w 35415"/>
                <a:gd name="connsiteY0" fmla="*/ 16968 h 36150"/>
                <a:gd name="connsiteX1" fmla="*/ 21119 w 35415"/>
                <a:gd name="connsiteY1" fmla="*/ 585 h 36150"/>
                <a:gd name="connsiteX2" fmla="*/ 18643 w 35415"/>
                <a:gd name="connsiteY2" fmla="*/ 204 h 36150"/>
                <a:gd name="connsiteX3" fmla="*/ 4102 w 35415"/>
                <a:gd name="connsiteY3" fmla="*/ 30430 h 36150"/>
                <a:gd name="connsiteX4" fmla="*/ 35407 w 35415"/>
                <a:gd name="connsiteY4" fmla="*/ 19445 h 36150"/>
                <a:gd name="connsiteX5" fmla="*/ 35343 w 35415"/>
                <a:gd name="connsiteY5" fmla="*/ 16968 h 3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15" h="36150">
                  <a:moveTo>
                    <a:pt x="35343" y="16968"/>
                  </a:moveTo>
                  <a:cubicBezTo>
                    <a:pt x="35090" y="8015"/>
                    <a:pt x="29882" y="1982"/>
                    <a:pt x="21119" y="585"/>
                  </a:cubicBezTo>
                  <a:cubicBezTo>
                    <a:pt x="20294" y="458"/>
                    <a:pt x="19468" y="331"/>
                    <a:pt x="18643" y="204"/>
                  </a:cubicBezTo>
                  <a:cubicBezTo>
                    <a:pt x="2705" y="-2336"/>
                    <a:pt x="-5487" y="19445"/>
                    <a:pt x="4102" y="30430"/>
                  </a:cubicBezTo>
                  <a:cubicBezTo>
                    <a:pt x="13690" y="41479"/>
                    <a:pt x="35915" y="35828"/>
                    <a:pt x="35407" y="19445"/>
                  </a:cubicBezTo>
                  <a:cubicBezTo>
                    <a:pt x="35343" y="18683"/>
                    <a:pt x="35343" y="17857"/>
                    <a:pt x="35343" y="1696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6BC452B9-BEA4-4ABA-AA1D-AB0657A1B98F}"/>
                </a:ext>
              </a:extLst>
            </p:cNvPr>
            <p:cNvSpPr/>
            <p:nvPr/>
          </p:nvSpPr>
          <p:spPr>
            <a:xfrm>
              <a:off x="8196281" y="2182315"/>
              <a:ext cx="44705" cy="47032"/>
            </a:xfrm>
            <a:custGeom>
              <a:avLst/>
              <a:gdLst>
                <a:gd name="connsiteX0" fmla="*/ 23794 w 44705"/>
                <a:gd name="connsiteY0" fmla="*/ 53 h 47032"/>
                <a:gd name="connsiteX1" fmla="*/ 20937 w 44705"/>
                <a:gd name="connsiteY1" fmla="*/ 46979 h 47032"/>
                <a:gd name="connsiteX2" fmla="*/ 23794 w 44705"/>
                <a:gd name="connsiteY2" fmla="*/ 53 h 4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05" h="47032">
                  <a:moveTo>
                    <a:pt x="23794" y="53"/>
                  </a:moveTo>
                  <a:cubicBezTo>
                    <a:pt x="-5925" y="-1789"/>
                    <a:pt x="-8845" y="45201"/>
                    <a:pt x="20937" y="46979"/>
                  </a:cubicBezTo>
                  <a:cubicBezTo>
                    <a:pt x="50654" y="48821"/>
                    <a:pt x="53512" y="1831"/>
                    <a:pt x="23794" y="53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E22FEFE-A681-4239-A461-BF30454C1DA8}"/>
                </a:ext>
              </a:extLst>
            </p:cNvPr>
            <p:cNvSpPr/>
            <p:nvPr/>
          </p:nvSpPr>
          <p:spPr>
            <a:xfrm>
              <a:off x="7737295" y="1530186"/>
              <a:ext cx="37096" cy="37782"/>
            </a:xfrm>
            <a:custGeom>
              <a:avLst/>
              <a:gdLst>
                <a:gd name="connsiteX0" fmla="*/ 35168 w 37096"/>
                <a:gd name="connsiteY0" fmla="*/ 12800 h 37782"/>
                <a:gd name="connsiteX1" fmla="*/ 33581 w 37096"/>
                <a:gd name="connsiteY1" fmla="*/ 9752 h 37782"/>
                <a:gd name="connsiteX2" fmla="*/ 7926 w 37096"/>
                <a:gd name="connsiteY2" fmla="*/ 32803 h 37782"/>
                <a:gd name="connsiteX3" fmla="*/ 10657 w 37096"/>
                <a:gd name="connsiteY3" fmla="*/ 34771 h 37782"/>
                <a:gd name="connsiteX4" fmla="*/ 35168 w 37096"/>
                <a:gd name="connsiteY4" fmla="*/ 12800 h 3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96" h="37782">
                  <a:moveTo>
                    <a:pt x="35168" y="12800"/>
                  </a:moveTo>
                  <a:cubicBezTo>
                    <a:pt x="34597" y="11784"/>
                    <a:pt x="34088" y="10768"/>
                    <a:pt x="33581" y="9752"/>
                  </a:cubicBezTo>
                  <a:cubicBezTo>
                    <a:pt x="19674" y="-16029"/>
                    <a:pt x="-15695" y="15531"/>
                    <a:pt x="7926" y="32803"/>
                  </a:cubicBezTo>
                  <a:cubicBezTo>
                    <a:pt x="8815" y="33438"/>
                    <a:pt x="9768" y="34136"/>
                    <a:pt x="10657" y="34771"/>
                  </a:cubicBezTo>
                  <a:cubicBezTo>
                    <a:pt x="24246" y="44804"/>
                    <a:pt x="43233" y="27786"/>
                    <a:pt x="35168" y="12800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D4DBCB2-F188-4B56-BB0A-A777DC581F6B}"/>
                </a:ext>
              </a:extLst>
            </p:cNvPr>
            <p:cNvSpPr/>
            <p:nvPr/>
          </p:nvSpPr>
          <p:spPr>
            <a:xfrm>
              <a:off x="7848770" y="1654385"/>
              <a:ext cx="36830" cy="38819"/>
            </a:xfrm>
            <a:custGeom>
              <a:avLst/>
              <a:gdLst>
                <a:gd name="connsiteX0" fmla="*/ 19577 w 36830"/>
                <a:gd name="connsiteY0" fmla="*/ 44 h 38819"/>
                <a:gd name="connsiteX1" fmla="*/ 17228 w 36830"/>
                <a:gd name="connsiteY1" fmla="*/ 38779 h 38819"/>
                <a:gd name="connsiteX2" fmla="*/ 19577 w 36830"/>
                <a:gd name="connsiteY2" fmla="*/ 44 h 3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30" h="38819">
                  <a:moveTo>
                    <a:pt x="19577" y="44"/>
                  </a:moveTo>
                  <a:cubicBezTo>
                    <a:pt x="-4870" y="-1480"/>
                    <a:pt x="-7283" y="37255"/>
                    <a:pt x="17228" y="38779"/>
                  </a:cubicBezTo>
                  <a:cubicBezTo>
                    <a:pt x="41675" y="40239"/>
                    <a:pt x="44152" y="1568"/>
                    <a:pt x="19577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7F953B4-B8B9-459F-B165-9E97665FFD9C}"/>
                </a:ext>
              </a:extLst>
            </p:cNvPr>
            <p:cNvSpPr/>
            <p:nvPr/>
          </p:nvSpPr>
          <p:spPr>
            <a:xfrm>
              <a:off x="7728148" y="2093688"/>
              <a:ext cx="32032" cy="33875"/>
            </a:xfrm>
            <a:custGeom>
              <a:avLst/>
              <a:gdLst>
                <a:gd name="connsiteX0" fmla="*/ 17074 w 32032"/>
                <a:gd name="connsiteY0" fmla="*/ 34 h 33875"/>
                <a:gd name="connsiteX1" fmla="*/ 6850 w 32032"/>
                <a:gd name="connsiteY1" fmla="*/ 30641 h 33875"/>
                <a:gd name="connsiteX2" fmla="*/ 7867 w 32032"/>
                <a:gd name="connsiteY2" fmla="*/ 31403 h 33875"/>
                <a:gd name="connsiteX3" fmla="*/ 22345 w 32032"/>
                <a:gd name="connsiteY3" fmla="*/ 32292 h 33875"/>
                <a:gd name="connsiteX4" fmla="*/ 23424 w 32032"/>
                <a:gd name="connsiteY4" fmla="*/ 31657 h 33875"/>
                <a:gd name="connsiteX5" fmla="*/ 17074 w 32032"/>
                <a:gd name="connsiteY5" fmla="*/ 34 h 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32" h="33875">
                  <a:moveTo>
                    <a:pt x="17074" y="34"/>
                  </a:moveTo>
                  <a:cubicBezTo>
                    <a:pt x="437" y="-982"/>
                    <a:pt x="-6104" y="21052"/>
                    <a:pt x="6850" y="30641"/>
                  </a:cubicBezTo>
                  <a:cubicBezTo>
                    <a:pt x="7168" y="30895"/>
                    <a:pt x="7549" y="31149"/>
                    <a:pt x="7867" y="31403"/>
                  </a:cubicBezTo>
                  <a:cubicBezTo>
                    <a:pt x="11867" y="34324"/>
                    <a:pt x="18026" y="34705"/>
                    <a:pt x="22345" y="32292"/>
                  </a:cubicBezTo>
                  <a:cubicBezTo>
                    <a:pt x="22725" y="32101"/>
                    <a:pt x="23043" y="31911"/>
                    <a:pt x="23424" y="31657"/>
                  </a:cubicBezTo>
                  <a:cubicBezTo>
                    <a:pt x="37394" y="23720"/>
                    <a:pt x="33711" y="1050"/>
                    <a:pt x="17074" y="3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945DCB0-32A8-4B8A-A04A-C9B796141303}"/>
                </a:ext>
              </a:extLst>
            </p:cNvPr>
            <p:cNvSpPr/>
            <p:nvPr/>
          </p:nvSpPr>
          <p:spPr>
            <a:xfrm>
              <a:off x="7207471" y="1438008"/>
              <a:ext cx="36467" cy="37366"/>
            </a:xfrm>
            <a:custGeom>
              <a:avLst/>
              <a:gdLst>
                <a:gd name="connsiteX0" fmla="*/ 36163 w 36467"/>
                <a:gd name="connsiteY0" fmla="*/ 17475 h 37366"/>
                <a:gd name="connsiteX1" fmla="*/ 35592 w 36467"/>
                <a:gd name="connsiteY1" fmla="*/ 14427 h 37366"/>
                <a:gd name="connsiteX2" fmla="*/ 5937 w 36467"/>
                <a:gd name="connsiteY2" fmla="*/ 4458 h 37366"/>
                <a:gd name="connsiteX3" fmla="*/ 12034 w 36467"/>
                <a:gd name="connsiteY3" fmla="*/ 35573 h 37366"/>
                <a:gd name="connsiteX4" fmla="*/ 14891 w 36467"/>
                <a:gd name="connsiteY4" fmla="*/ 36525 h 37366"/>
                <a:gd name="connsiteX5" fmla="*/ 36163 w 36467"/>
                <a:gd name="connsiteY5" fmla="*/ 17475 h 3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467" h="37366">
                  <a:moveTo>
                    <a:pt x="36163" y="17475"/>
                  </a:moveTo>
                  <a:cubicBezTo>
                    <a:pt x="35973" y="16459"/>
                    <a:pt x="35783" y="15443"/>
                    <a:pt x="35592" y="14427"/>
                  </a:cubicBezTo>
                  <a:cubicBezTo>
                    <a:pt x="32988" y="775"/>
                    <a:pt x="16034" y="-4559"/>
                    <a:pt x="5937" y="4458"/>
                  </a:cubicBezTo>
                  <a:cubicBezTo>
                    <a:pt x="-4095" y="13538"/>
                    <a:pt x="-984" y="31318"/>
                    <a:pt x="12034" y="35573"/>
                  </a:cubicBezTo>
                  <a:cubicBezTo>
                    <a:pt x="12986" y="35890"/>
                    <a:pt x="13938" y="36208"/>
                    <a:pt x="14891" y="36525"/>
                  </a:cubicBezTo>
                  <a:cubicBezTo>
                    <a:pt x="26829" y="40462"/>
                    <a:pt x="38513" y="29985"/>
                    <a:pt x="36163" y="17475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DE2B3B8-68CC-47CB-8419-A4677ACDCA8E}"/>
                </a:ext>
              </a:extLst>
            </p:cNvPr>
            <p:cNvSpPr/>
            <p:nvPr/>
          </p:nvSpPr>
          <p:spPr>
            <a:xfrm>
              <a:off x="7513217" y="1705375"/>
              <a:ext cx="39575" cy="41617"/>
            </a:xfrm>
            <a:custGeom>
              <a:avLst/>
              <a:gdLst>
                <a:gd name="connsiteX0" fmla="*/ 21058 w 39575"/>
                <a:gd name="connsiteY0" fmla="*/ 44 h 41617"/>
                <a:gd name="connsiteX1" fmla="*/ 18518 w 39575"/>
                <a:gd name="connsiteY1" fmla="*/ 41573 h 41617"/>
                <a:gd name="connsiteX2" fmla="*/ 21058 w 39575"/>
                <a:gd name="connsiteY2" fmla="*/ 44 h 4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75" h="41617">
                  <a:moveTo>
                    <a:pt x="21058" y="44"/>
                  </a:moveTo>
                  <a:cubicBezTo>
                    <a:pt x="-5231" y="-1543"/>
                    <a:pt x="-7835" y="39922"/>
                    <a:pt x="18518" y="41573"/>
                  </a:cubicBezTo>
                  <a:cubicBezTo>
                    <a:pt x="44807" y="43161"/>
                    <a:pt x="47410" y="1632"/>
                    <a:pt x="21058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8CB83CD-294D-4925-B1D9-735B61979BB2}"/>
                </a:ext>
              </a:extLst>
            </p:cNvPr>
            <p:cNvSpPr/>
            <p:nvPr/>
          </p:nvSpPr>
          <p:spPr>
            <a:xfrm>
              <a:off x="7216545" y="2001983"/>
              <a:ext cx="39575" cy="41617"/>
            </a:xfrm>
            <a:custGeom>
              <a:avLst/>
              <a:gdLst>
                <a:gd name="connsiteX0" fmla="*/ 21058 w 39575"/>
                <a:gd name="connsiteY0" fmla="*/ 44 h 41617"/>
                <a:gd name="connsiteX1" fmla="*/ 18518 w 39575"/>
                <a:gd name="connsiteY1" fmla="*/ 41573 h 41617"/>
                <a:gd name="connsiteX2" fmla="*/ 21058 w 39575"/>
                <a:gd name="connsiteY2" fmla="*/ 44 h 4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575" h="41617">
                  <a:moveTo>
                    <a:pt x="21058" y="44"/>
                  </a:moveTo>
                  <a:cubicBezTo>
                    <a:pt x="-5231" y="-1543"/>
                    <a:pt x="-7835" y="39922"/>
                    <a:pt x="18518" y="41573"/>
                  </a:cubicBezTo>
                  <a:cubicBezTo>
                    <a:pt x="44807" y="43161"/>
                    <a:pt x="47410" y="1695"/>
                    <a:pt x="21058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233429D-DD65-407E-B9A6-F2D95C4F0CE1}"/>
                </a:ext>
              </a:extLst>
            </p:cNvPr>
            <p:cNvSpPr/>
            <p:nvPr/>
          </p:nvSpPr>
          <p:spPr>
            <a:xfrm>
              <a:off x="7978610" y="3794428"/>
              <a:ext cx="35415" cy="36150"/>
            </a:xfrm>
            <a:custGeom>
              <a:avLst/>
              <a:gdLst>
                <a:gd name="connsiteX0" fmla="*/ 35344 w 35415"/>
                <a:gd name="connsiteY0" fmla="*/ 16968 h 36150"/>
                <a:gd name="connsiteX1" fmla="*/ 21120 w 35415"/>
                <a:gd name="connsiteY1" fmla="*/ 585 h 36150"/>
                <a:gd name="connsiteX2" fmla="*/ 18643 w 35415"/>
                <a:gd name="connsiteY2" fmla="*/ 204 h 36150"/>
                <a:gd name="connsiteX3" fmla="*/ 4102 w 35415"/>
                <a:gd name="connsiteY3" fmla="*/ 30430 h 36150"/>
                <a:gd name="connsiteX4" fmla="*/ 35407 w 35415"/>
                <a:gd name="connsiteY4" fmla="*/ 19445 h 36150"/>
                <a:gd name="connsiteX5" fmla="*/ 35344 w 35415"/>
                <a:gd name="connsiteY5" fmla="*/ 16968 h 3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15" h="36150">
                  <a:moveTo>
                    <a:pt x="35344" y="16968"/>
                  </a:moveTo>
                  <a:cubicBezTo>
                    <a:pt x="35090" y="8015"/>
                    <a:pt x="29883" y="1982"/>
                    <a:pt x="21120" y="585"/>
                  </a:cubicBezTo>
                  <a:cubicBezTo>
                    <a:pt x="20294" y="458"/>
                    <a:pt x="19469" y="331"/>
                    <a:pt x="18643" y="204"/>
                  </a:cubicBezTo>
                  <a:cubicBezTo>
                    <a:pt x="2705" y="-2336"/>
                    <a:pt x="-5487" y="19445"/>
                    <a:pt x="4102" y="30430"/>
                  </a:cubicBezTo>
                  <a:cubicBezTo>
                    <a:pt x="13690" y="41479"/>
                    <a:pt x="35915" y="35828"/>
                    <a:pt x="35407" y="19445"/>
                  </a:cubicBezTo>
                  <a:cubicBezTo>
                    <a:pt x="35407" y="18683"/>
                    <a:pt x="35407" y="17794"/>
                    <a:pt x="35344" y="1696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18DCC5D-8C1D-4BFC-9A10-240F318111AC}"/>
                </a:ext>
              </a:extLst>
            </p:cNvPr>
            <p:cNvSpPr/>
            <p:nvPr/>
          </p:nvSpPr>
          <p:spPr>
            <a:xfrm>
              <a:off x="8282077" y="2279064"/>
              <a:ext cx="35415" cy="36150"/>
            </a:xfrm>
            <a:custGeom>
              <a:avLst/>
              <a:gdLst>
                <a:gd name="connsiteX0" fmla="*/ 35343 w 35415"/>
                <a:gd name="connsiteY0" fmla="*/ 16968 h 36150"/>
                <a:gd name="connsiteX1" fmla="*/ 21119 w 35415"/>
                <a:gd name="connsiteY1" fmla="*/ 585 h 36150"/>
                <a:gd name="connsiteX2" fmla="*/ 18643 w 35415"/>
                <a:gd name="connsiteY2" fmla="*/ 204 h 36150"/>
                <a:gd name="connsiteX3" fmla="*/ 4102 w 35415"/>
                <a:gd name="connsiteY3" fmla="*/ 30430 h 36150"/>
                <a:gd name="connsiteX4" fmla="*/ 35407 w 35415"/>
                <a:gd name="connsiteY4" fmla="*/ 19445 h 36150"/>
                <a:gd name="connsiteX5" fmla="*/ 35343 w 35415"/>
                <a:gd name="connsiteY5" fmla="*/ 16968 h 3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15" h="36150">
                  <a:moveTo>
                    <a:pt x="35343" y="16968"/>
                  </a:moveTo>
                  <a:cubicBezTo>
                    <a:pt x="35090" y="8015"/>
                    <a:pt x="29946" y="1982"/>
                    <a:pt x="21119" y="585"/>
                  </a:cubicBezTo>
                  <a:cubicBezTo>
                    <a:pt x="20294" y="458"/>
                    <a:pt x="19468" y="331"/>
                    <a:pt x="18643" y="204"/>
                  </a:cubicBezTo>
                  <a:cubicBezTo>
                    <a:pt x="2704" y="-2336"/>
                    <a:pt x="-5487" y="19445"/>
                    <a:pt x="4102" y="30430"/>
                  </a:cubicBezTo>
                  <a:cubicBezTo>
                    <a:pt x="13690" y="41479"/>
                    <a:pt x="35915" y="35828"/>
                    <a:pt x="35407" y="19445"/>
                  </a:cubicBezTo>
                  <a:cubicBezTo>
                    <a:pt x="35407" y="18619"/>
                    <a:pt x="35407" y="17794"/>
                    <a:pt x="35343" y="1696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B7DAD74-8CF9-4BCD-B3D1-15E0A4E85CD2}"/>
                </a:ext>
              </a:extLst>
            </p:cNvPr>
            <p:cNvSpPr/>
            <p:nvPr/>
          </p:nvSpPr>
          <p:spPr>
            <a:xfrm>
              <a:off x="8092268" y="3459935"/>
              <a:ext cx="44729" cy="47032"/>
            </a:xfrm>
            <a:custGeom>
              <a:avLst/>
              <a:gdLst>
                <a:gd name="connsiteX0" fmla="*/ 23794 w 44729"/>
                <a:gd name="connsiteY0" fmla="*/ 53 h 47032"/>
                <a:gd name="connsiteX1" fmla="*/ 20937 w 44729"/>
                <a:gd name="connsiteY1" fmla="*/ 46979 h 47032"/>
                <a:gd name="connsiteX2" fmla="*/ 23794 w 44729"/>
                <a:gd name="connsiteY2" fmla="*/ 53 h 4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29" h="47032">
                  <a:moveTo>
                    <a:pt x="23794" y="53"/>
                  </a:moveTo>
                  <a:cubicBezTo>
                    <a:pt x="-5925" y="-1789"/>
                    <a:pt x="-8845" y="45201"/>
                    <a:pt x="20937" y="46979"/>
                  </a:cubicBezTo>
                  <a:cubicBezTo>
                    <a:pt x="50654" y="48821"/>
                    <a:pt x="53576" y="1894"/>
                    <a:pt x="23794" y="53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47E865D-B363-403D-B9B6-6B60D0ACD2B7}"/>
                </a:ext>
              </a:extLst>
            </p:cNvPr>
            <p:cNvSpPr/>
            <p:nvPr/>
          </p:nvSpPr>
          <p:spPr>
            <a:xfrm>
              <a:off x="7875139" y="2375427"/>
              <a:ext cx="36852" cy="38819"/>
            </a:xfrm>
            <a:custGeom>
              <a:avLst/>
              <a:gdLst>
                <a:gd name="connsiteX0" fmla="*/ 19625 w 36852"/>
                <a:gd name="connsiteY0" fmla="*/ 44 h 38819"/>
                <a:gd name="connsiteX1" fmla="*/ 17276 w 36852"/>
                <a:gd name="connsiteY1" fmla="*/ 38779 h 38819"/>
                <a:gd name="connsiteX2" fmla="*/ 19625 w 36852"/>
                <a:gd name="connsiteY2" fmla="*/ 44 h 3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52" h="38819">
                  <a:moveTo>
                    <a:pt x="19625" y="44"/>
                  </a:moveTo>
                  <a:cubicBezTo>
                    <a:pt x="-4886" y="-1480"/>
                    <a:pt x="-7299" y="37255"/>
                    <a:pt x="17276" y="38779"/>
                  </a:cubicBezTo>
                  <a:cubicBezTo>
                    <a:pt x="41723" y="40239"/>
                    <a:pt x="44136" y="1568"/>
                    <a:pt x="19625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D92832A-8422-4CE3-AE53-8C7D64C90E1F}"/>
                </a:ext>
              </a:extLst>
            </p:cNvPr>
            <p:cNvSpPr/>
            <p:nvPr/>
          </p:nvSpPr>
          <p:spPr>
            <a:xfrm>
              <a:off x="7918221" y="3131615"/>
              <a:ext cx="35415" cy="36150"/>
            </a:xfrm>
            <a:custGeom>
              <a:avLst/>
              <a:gdLst>
                <a:gd name="connsiteX0" fmla="*/ 35344 w 35415"/>
                <a:gd name="connsiteY0" fmla="*/ 16968 h 36150"/>
                <a:gd name="connsiteX1" fmla="*/ 21120 w 35415"/>
                <a:gd name="connsiteY1" fmla="*/ 585 h 36150"/>
                <a:gd name="connsiteX2" fmla="*/ 18643 w 35415"/>
                <a:gd name="connsiteY2" fmla="*/ 204 h 36150"/>
                <a:gd name="connsiteX3" fmla="*/ 4102 w 35415"/>
                <a:gd name="connsiteY3" fmla="*/ 30430 h 36150"/>
                <a:gd name="connsiteX4" fmla="*/ 35407 w 35415"/>
                <a:gd name="connsiteY4" fmla="*/ 19445 h 36150"/>
                <a:gd name="connsiteX5" fmla="*/ 35344 w 35415"/>
                <a:gd name="connsiteY5" fmla="*/ 16968 h 3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15" h="36150">
                  <a:moveTo>
                    <a:pt x="35344" y="16968"/>
                  </a:moveTo>
                  <a:cubicBezTo>
                    <a:pt x="35090" y="8015"/>
                    <a:pt x="29946" y="1982"/>
                    <a:pt x="21120" y="585"/>
                  </a:cubicBezTo>
                  <a:cubicBezTo>
                    <a:pt x="20294" y="458"/>
                    <a:pt x="19469" y="331"/>
                    <a:pt x="18643" y="204"/>
                  </a:cubicBezTo>
                  <a:cubicBezTo>
                    <a:pt x="2705" y="-2336"/>
                    <a:pt x="-5487" y="19445"/>
                    <a:pt x="4102" y="30430"/>
                  </a:cubicBezTo>
                  <a:cubicBezTo>
                    <a:pt x="13690" y="41479"/>
                    <a:pt x="35915" y="35828"/>
                    <a:pt x="35407" y="19445"/>
                  </a:cubicBezTo>
                  <a:cubicBezTo>
                    <a:pt x="35407" y="18683"/>
                    <a:pt x="35407" y="17857"/>
                    <a:pt x="35344" y="1696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9E8DB10-6C56-4DC9-A3BD-E4610D3E1342}"/>
                </a:ext>
              </a:extLst>
            </p:cNvPr>
            <p:cNvSpPr/>
            <p:nvPr/>
          </p:nvSpPr>
          <p:spPr>
            <a:xfrm>
              <a:off x="7905951" y="2789327"/>
              <a:ext cx="37095" cy="37814"/>
            </a:xfrm>
            <a:custGeom>
              <a:avLst/>
              <a:gdLst>
                <a:gd name="connsiteX0" fmla="*/ 35167 w 37095"/>
                <a:gd name="connsiteY0" fmla="*/ 12800 h 37814"/>
                <a:gd name="connsiteX1" fmla="*/ 33580 w 37095"/>
                <a:gd name="connsiteY1" fmla="*/ 9752 h 37814"/>
                <a:gd name="connsiteX2" fmla="*/ 7926 w 37095"/>
                <a:gd name="connsiteY2" fmla="*/ 32803 h 37814"/>
                <a:gd name="connsiteX3" fmla="*/ 10656 w 37095"/>
                <a:gd name="connsiteY3" fmla="*/ 34835 h 37814"/>
                <a:gd name="connsiteX4" fmla="*/ 35167 w 37095"/>
                <a:gd name="connsiteY4" fmla="*/ 12800 h 3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95" h="37814">
                  <a:moveTo>
                    <a:pt x="35167" y="12800"/>
                  </a:moveTo>
                  <a:cubicBezTo>
                    <a:pt x="34596" y="11784"/>
                    <a:pt x="34088" y="10768"/>
                    <a:pt x="33580" y="9752"/>
                  </a:cubicBezTo>
                  <a:cubicBezTo>
                    <a:pt x="19674" y="-16029"/>
                    <a:pt x="-15695" y="15531"/>
                    <a:pt x="7926" y="32803"/>
                  </a:cubicBezTo>
                  <a:cubicBezTo>
                    <a:pt x="8815" y="33501"/>
                    <a:pt x="9767" y="34136"/>
                    <a:pt x="10656" y="34835"/>
                  </a:cubicBezTo>
                  <a:cubicBezTo>
                    <a:pt x="24245" y="44804"/>
                    <a:pt x="43232" y="27786"/>
                    <a:pt x="35167" y="12800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7A68C7C-1362-4D82-8E8C-1502C9242E3B}"/>
                </a:ext>
              </a:extLst>
            </p:cNvPr>
            <p:cNvSpPr/>
            <p:nvPr/>
          </p:nvSpPr>
          <p:spPr>
            <a:xfrm>
              <a:off x="8017379" y="2913526"/>
              <a:ext cx="36852" cy="38759"/>
            </a:xfrm>
            <a:custGeom>
              <a:avLst/>
              <a:gdLst>
                <a:gd name="connsiteX0" fmla="*/ 19625 w 36852"/>
                <a:gd name="connsiteY0" fmla="*/ 44 h 38759"/>
                <a:gd name="connsiteX1" fmla="*/ 17276 w 36852"/>
                <a:gd name="connsiteY1" fmla="*/ 38715 h 38759"/>
                <a:gd name="connsiteX2" fmla="*/ 19625 w 36852"/>
                <a:gd name="connsiteY2" fmla="*/ 44 h 3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52" h="38759">
                  <a:moveTo>
                    <a:pt x="19625" y="44"/>
                  </a:moveTo>
                  <a:cubicBezTo>
                    <a:pt x="-4886" y="-1480"/>
                    <a:pt x="-7299" y="37255"/>
                    <a:pt x="17276" y="38715"/>
                  </a:cubicBezTo>
                  <a:cubicBezTo>
                    <a:pt x="41723" y="40239"/>
                    <a:pt x="44136" y="1568"/>
                    <a:pt x="19625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827EC37-1027-4C6B-9E44-33AEF9C82F7A}"/>
                </a:ext>
              </a:extLst>
            </p:cNvPr>
            <p:cNvSpPr/>
            <p:nvPr/>
          </p:nvSpPr>
          <p:spPr>
            <a:xfrm>
              <a:off x="8234740" y="2896699"/>
              <a:ext cx="36877" cy="38819"/>
            </a:xfrm>
            <a:custGeom>
              <a:avLst/>
              <a:gdLst>
                <a:gd name="connsiteX0" fmla="*/ 19625 w 36877"/>
                <a:gd name="connsiteY0" fmla="*/ 44 h 38819"/>
                <a:gd name="connsiteX1" fmla="*/ 17276 w 36877"/>
                <a:gd name="connsiteY1" fmla="*/ 38779 h 38819"/>
                <a:gd name="connsiteX2" fmla="*/ 19625 w 36877"/>
                <a:gd name="connsiteY2" fmla="*/ 44 h 3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7" h="38819">
                  <a:moveTo>
                    <a:pt x="19625" y="44"/>
                  </a:moveTo>
                  <a:cubicBezTo>
                    <a:pt x="-4886" y="-1480"/>
                    <a:pt x="-7299" y="37255"/>
                    <a:pt x="17276" y="38779"/>
                  </a:cubicBezTo>
                  <a:cubicBezTo>
                    <a:pt x="41723" y="40239"/>
                    <a:pt x="44199" y="1504"/>
                    <a:pt x="19625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C4B7359-8C3E-49CD-9B64-B351DBBA2E2B}"/>
                </a:ext>
              </a:extLst>
            </p:cNvPr>
            <p:cNvSpPr/>
            <p:nvPr/>
          </p:nvSpPr>
          <p:spPr>
            <a:xfrm>
              <a:off x="8256729" y="3281991"/>
              <a:ext cx="27020" cy="27990"/>
            </a:xfrm>
            <a:custGeom>
              <a:avLst/>
              <a:gdLst>
                <a:gd name="connsiteX0" fmla="*/ 20813 w 27020"/>
                <a:gd name="connsiteY0" fmla="*/ 2229 h 27990"/>
                <a:gd name="connsiteX1" fmla="*/ 6208 w 27020"/>
                <a:gd name="connsiteY1" fmla="*/ 25787 h 27990"/>
                <a:gd name="connsiteX2" fmla="*/ 20813 w 27020"/>
                <a:gd name="connsiteY2" fmla="*/ 2229 h 2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20" h="27990">
                  <a:moveTo>
                    <a:pt x="20813" y="2229"/>
                  </a:moveTo>
                  <a:cubicBezTo>
                    <a:pt x="5953" y="-7296"/>
                    <a:pt x="-8651" y="16199"/>
                    <a:pt x="6208" y="25787"/>
                  </a:cubicBezTo>
                  <a:cubicBezTo>
                    <a:pt x="21067" y="35249"/>
                    <a:pt x="35672" y="11754"/>
                    <a:pt x="20813" y="2229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A2D0E32-791C-4952-9128-1D814999540B}"/>
                </a:ext>
              </a:extLst>
            </p:cNvPr>
            <p:cNvSpPr/>
            <p:nvPr/>
          </p:nvSpPr>
          <p:spPr>
            <a:xfrm>
              <a:off x="8079548" y="3840944"/>
              <a:ext cx="36873" cy="38758"/>
            </a:xfrm>
            <a:custGeom>
              <a:avLst/>
              <a:gdLst>
                <a:gd name="connsiteX0" fmla="*/ 19623 w 36873"/>
                <a:gd name="connsiteY0" fmla="*/ 44 h 38758"/>
                <a:gd name="connsiteX1" fmla="*/ 17273 w 36873"/>
                <a:gd name="connsiteY1" fmla="*/ 38715 h 38758"/>
                <a:gd name="connsiteX2" fmla="*/ 19623 w 36873"/>
                <a:gd name="connsiteY2" fmla="*/ 44 h 3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3" h="38758">
                  <a:moveTo>
                    <a:pt x="19623" y="44"/>
                  </a:moveTo>
                  <a:cubicBezTo>
                    <a:pt x="44134" y="1568"/>
                    <a:pt x="41784" y="40239"/>
                    <a:pt x="17273" y="38715"/>
                  </a:cubicBezTo>
                  <a:cubicBezTo>
                    <a:pt x="-7238" y="37255"/>
                    <a:pt x="-4952" y="-1480"/>
                    <a:pt x="19623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5914A14-4337-453F-A5BD-E779624FD49C}"/>
                </a:ext>
              </a:extLst>
            </p:cNvPr>
            <p:cNvSpPr/>
            <p:nvPr/>
          </p:nvSpPr>
          <p:spPr>
            <a:xfrm>
              <a:off x="5787763" y="1485635"/>
              <a:ext cx="35563" cy="36016"/>
            </a:xfrm>
            <a:custGeom>
              <a:avLst/>
              <a:gdLst>
                <a:gd name="connsiteX0" fmla="*/ 579 w 35563"/>
                <a:gd name="connsiteY0" fmla="*/ 14552 h 36016"/>
                <a:gd name="connsiteX1" fmla="*/ 16709 w 35563"/>
                <a:gd name="connsiteY1" fmla="*/ 74 h 36016"/>
                <a:gd name="connsiteX2" fmla="*/ 19185 w 35563"/>
                <a:gd name="connsiteY2" fmla="*/ 11 h 36016"/>
                <a:gd name="connsiteX3" fmla="*/ 29916 w 35563"/>
                <a:gd name="connsiteY3" fmla="*/ 31824 h 36016"/>
                <a:gd name="connsiteX4" fmla="*/ 198 w 35563"/>
                <a:gd name="connsiteY4" fmla="*/ 17092 h 36016"/>
                <a:gd name="connsiteX5" fmla="*/ 579 w 35563"/>
                <a:gd name="connsiteY5" fmla="*/ 14552 h 36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63" h="36016">
                  <a:moveTo>
                    <a:pt x="579" y="14552"/>
                  </a:moveTo>
                  <a:cubicBezTo>
                    <a:pt x="1976" y="5662"/>
                    <a:pt x="7818" y="328"/>
                    <a:pt x="16709" y="74"/>
                  </a:cubicBezTo>
                  <a:cubicBezTo>
                    <a:pt x="17534" y="11"/>
                    <a:pt x="18359" y="11"/>
                    <a:pt x="19185" y="11"/>
                  </a:cubicBezTo>
                  <a:cubicBezTo>
                    <a:pt x="35314" y="-561"/>
                    <a:pt x="40775" y="22045"/>
                    <a:pt x="29916" y="31824"/>
                  </a:cubicBezTo>
                  <a:cubicBezTo>
                    <a:pt x="19058" y="41603"/>
                    <a:pt x="-2278" y="33285"/>
                    <a:pt x="198" y="17092"/>
                  </a:cubicBezTo>
                  <a:cubicBezTo>
                    <a:pt x="325" y="16203"/>
                    <a:pt x="453" y="15378"/>
                    <a:pt x="579" y="14552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1C0330F-5681-478E-8672-F2F88217FEC6}"/>
                </a:ext>
              </a:extLst>
            </p:cNvPr>
            <p:cNvSpPr/>
            <p:nvPr/>
          </p:nvSpPr>
          <p:spPr>
            <a:xfrm>
              <a:off x="5501429" y="1698639"/>
              <a:ext cx="44679" cy="47028"/>
            </a:xfrm>
            <a:custGeom>
              <a:avLst/>
              <a:gdLst>
                <a:gd name="connsiteX0" fmla="*/ 23769 w 44679"/>
                <a:gd name="connsiteY0" fmla="*/ 49 h 47028"/>
                <a:gd name="connsiteX1" fmla="*/ 20911 w 44679"/>
                <a:gd name="connsiteY1" fmla="*/ 46976 h 47028"/>
                <a:gd name="connsiteX2" fmla="*/ 23769 w 44679"/>
                <a:gd name="connsiteY2" fmla="*/ 49 h 47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679" h="47028">
                  <a:moveTo>
                    <a:pt x="23769" y="49"/>
                  </a:moveTo>
                  <a:cubicBezTo>
                    <a:pt x="53487" y="1891"/>
                    <a:pt x="50629" y="48817"/>
                    <a:pt x="20911" y="46976"/>
                  </a:cubicBezTo>
                  <a:cubicBezTo>
                    <a:pt x="-8807" y="45198"/>
                    <a:pt x="-5949" y="-1729"/>
                    <a:pt x="23769" y="49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31603F5-BD99-48EB-AD8F-E1847F20D00F}"/>
                </a:ext>
              </a:extLst>
            </p:cNvPr>
            <p:cNvSpPr/>
            <p:nvPr/>
          </p:nvSpPr>
          <p:spPr>
            <a:xfrm>
              <a:off x="5530080" y="1961250"/>
              <a:ext cx="35563" cy="36016"/>
            </a:xfrm>
            <a:custGeom>
              <a:avLst/>
              <a:gdLst>
                <a:gd name="connsiteX0" fmla="*/ 579 w 35563"/>
                <a:gd name="connsiteY0" fmla="*/ 14552 h 36016"/>
                <a:gd name="connsiteX1" fmla="*/ 16708 w 35563"/>
                <a:gd name="connsiteY1" fmla="*/ 74 h 36016"/>
                <a:gd name="connsiteX2" fmla="*/ 19185 w 35563"/>
                <a:gd name="connsiteY2" fmla="*/ 11 h 36016"/>
                <a:gd name="connsiteX3" fmla="*/ 29917 w 35563"/>
                <a:gd name="connsiteY3" fmla="*/ 31824 h 36016"/>
                <a:gd name="connsiteX4" fmla="*/ 198 w 35563"/>
                <a:gd name="connsiteY4" fmla="*/ 17092 h 36016"/>
                <a:gd name="connsiteX5" fmla="*/ 579 w 35563"/>
                <a:gd name="connsiteY5" fmla="*/ 14552 h 36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63" h="36016">
                  <a:moveTo>
                    <a:pt x="579" y="14552"/>
                  </a:moveTo>
                  <a:cubicBezTo>
                    <a:pt x="1976" y="5662"/>
                    <a:pt x="7818" y="328"/>
                    <a:pt x="16708" y="74"/>
                  </a:cubicBezTo>
                  <a:cubicBezTo>
                    <a:pt x="17534" y="11"/>
                    <a:pt x="18360" y="11"/>
                    <a:pt x="19185" y="11"/>
                  </a:cubicBezTo>
                  <a:cubicBezTo>
                    <a:pt x="35314" y="-561"/>
                    <a:pt x="40775" y="22045"/>
                    <a:pt x="29917" y="31824"/>
                  </a:cubicBezTo>
                  <a:cubicBezTo>
                    <a:pt x="19058" y="41603"/>
                    <a:pt x="-2278" y="33285"/>
                    <a:pt x="198" y="17092"/>
                  </a:cubicBezTo>
                  <a:cubicBezTo>
                    <a:pt x="325" y="16203"/>
                    <a:pt x="452" y="15378"/>
                    <a:pt x="579" y="14552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F37FEDF-97FD-4785-AFAC-F94571BA270B}"/>
                </a:ext>
              </a:extLst>
            </p:cNvPr>
            <p:cNvSpPr/>
            <p:nvPr/>
          </p:nvSpPr>
          <p:spPr>
            <a:xfrm>
              <a:off x="5804914" y="1930102"/>
              <a:ext cx="36873" cy="38819"/>
            </a:xfrm>
            <a:custGeom>
              <a:avLst/>
              <a:gdLst>
                <a:gd name="connsiteX0" fmla="*/ 19623 w 36873"/>
                <a:gd name="connsiteY0" fmla="*/ 44 h 38819"/>
                <a:gd name="connsiteX1" fmla="*/ 17273 w 36873"/>
                <a:gd name="connsiteY1" fmla="*/ 38779 h 38819"/>
                <a:gd name="connsiteX2" fmla="*/ 19623 w 36873"/>
                <a:gd name="connsiteY2" fmla="*/ 44 h 3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3" h="38819">
                  <a:moveTo>
                    <a:pt x="19623" y="44"/>
                  </a:moveTo>
                  <a:cubicBezTo>
                    <a:pt x="44134" y="1568"/>
                    <a:pt x="41784" y="40239"/>
                    <a:pt x="17273" y="38779"/>
                  </a:cubicBezTo>
                  <a:cubicBezTo>
                    <a:pt x="-7238" y="37255"/>
                    <a:pt x="-4952" y="-1480"/>
                    <a:pt x="19623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DD0CB-D27C-4DE9-A404-464C2D53E29C}"/>
                </a:ext>
              </a:extLst>
            </p:cNvPr>
            <p:cNvSpPr/>
            <p:nvPr/>
          </p:nvSpPr>
          <p:spPr>
            <a:xfrm>
              <a:off x="5505124" y="2395082"/>
              <a:ext cx="35563" cy="36016"/>
            </a:xfrm>
            <a:custGeom>
              <a:avLst/>
              <a:gdLst>
                <a:gd name="connsiteX0" fmla="*/ 579 w 35563"/>
                <a:gd name="connsiteY0" fmla="*/ 14552 h 36016"/>
                <a:gd name="connsiteX1" fmla="*/ 16708 w 35563"/>
                <a:gd name="connsiteY1" fmla="*/ 74 h 36016"/>
                <a:gd name="connsiteX2" fmla="*/ 19185 w 35563"/>
                <a:gd name="connsiteY2" fmla="*/ 11 h 36016"/>
                <a:gd name="connsiteX3" fmla="*/ 29916 w 35563"/>
                <a:gd name="connsiteY3" fmla="*/ 31824 h 36016"/>
                <a:gd name="connsiteX4" fmla="*/ 198 w 35563"/>
                <a:gd name="connsiteY4" fmla="*/ 17092 h 36016"/>
                <a:gd name="connsiteX5" fmla="*/ 579 w 35563"/>
                <a:gd name="connsiteY5" fmla="*/ 14552 h 36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63" h="36016">
                  <a:moveTo>
                    <a:pt x="579" y="14552"/>
                  </a:moveTo>
                  <a:cubicBezTo>
                    <a:pt x="1976" y="5662"/>
                    <a:pt x="7818" y="328"/>
                    <a:pt x="16708" y="74"/>
                  </a:cubicBezTo>
                  <a:cubicBezTo>
                    <a:pt x="17534" y="11"/>
                    <a:pt x="18360" y="11"/>
                    <a:pt x="19185" y="11"/>
                  </a:cubicBezTo>
                  <a:cubicBezTo>
                    <a:pt x="35314" y="-561"/>
                    <a:pt x="40775" y="22045"/>
                    <a:pt x="29916" y="31824"/>
                  </a:cubicBezTo>
                  <a:cubicBezTo>
                    <a:pt x="19058" y="41603"/>
                    <a:pt x="-2278" y="33285"/>
                    <a:pt x="198" y="17092"/>
                  </a:cubicBezTo>
                  <a:cubicBezTo>
                    <a:pt x="325" y="16203"/>
                    <a:pt x="452" y="15378"/>
                    <a:pt x="579" y="14552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379AAAD-B8CA-4CB2-9B6A-40E3BC73CECC}"/>
                </a:ext>
              </a:extLst>
            </p:cNvPr>
            <p:cNvSpPr/>
            <p:nvPr/>
          </p:nvSpPr>
          <p:spPr>
            <a:xfrm>
              <a:off x="5874105" y="2360459"/>
              <a:ext cx="37220" cy="37674"/>
            </a:xfrm>
            <a:custGeom>
              <a:avLst/>
              <a:gdLst>
                <a:gd name="connsiteX0" fmla="*/ 2947 w 37220"/>
                <a:gd name="connsiteY0" fmla="*/ 10821 h 37674"/>
                <a:gd name="connsiteX1" fmla="*/ 4915 w 37220"/>
                <a:gd name="connsiteY1" fmla="*/ 8027 h 37674"/>
                <a:gd name="connsiteX2" fmla="*/ 27521 w 37220"/>
                <a:gd name="connsiteY2" fmla="*/ 34062 h 37674"/>
                <a:gd name="connsiteX3" fmla="*/ 24537 w 37220"/>
                <a:gd name="connsiteY3" fmla="*/ 35713 h 37674"/>
                <a:gd name="connsiteX4" fmla="*/ 2947 w 37220"/>
                <a:gd name="connsiteY4" fmla="*/ 10821 h 37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220" h="37674">
                  <a:moveTo>
                    <a:pt x="2947" y="10821"/>
                  </a:moveTo>
                  <a:cubicBezTo>
                    <a:pt x="3582" y="9868"/>
                    <a:pt x="4280" y="8979"/>
                    <a:pt x="4915" y="8027"/>
                  </a:cubicBezTo>
                  <a:cubicBezTo>
                    <a:pt x="21870" y="-15849"/>
                    <a:pt x="53112" y="19774"/>
                    <a:pt x="27521" y="34062"/>
                  </a:cubicBezTo>
                  <a:cubicBezTo>
                    <a:pt x="26505" y="34633"/>
                    <a:pt x="25553" y="35205"/>
                    <a:pt x="24537" y="35713"/>
                  </a:cubicBezTo>
                  <a:cubicBezTo>
                    <a:pt x="9868" y="43904"/>
                    <a:pt x="-6896" y="24664"/>
                    <a:pt x="2947" y="10821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BDB05B0-B4D5-41B1-BD37-890C8C6A4607}"/>
                </a:ext>
              </a:extLst>
            </p:cNvPr>
            <p:cNvSpPr/>
            <p:nvPr/>
          </p:nvSpPr>
          <p:spPr>
            <a:xfrm>
              <a:off x="5748676" y="2470106"/>
              <a:ext cx="36850" cy="38759"/>
            </a:xfrm>
            <a:custGeom>
              <a:avLst/>
              <a:gdLst>
                <a:gd name="connsiteX0" fmla="*/ 19600 w 36850"/>
                <a:gd name="connsiteY0" fmla="*/ 44 h 38759"/>
                <a:gd name="connsiteX1" fmla="*/ 17251 w 36850"/>
                <a:gd name="connsiteY1" fmla="*/ 38715 h 38759"/>
                <a:gd name="connsiteX2" fmla="*/ 19600 w 36850"/>
                <a:gd name="connsiteY2" fmla="*/ 44 h 3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50" h="38759">
                  <a:moveTo>
                    <a:pt x="19600" y="44"/>
                  </a:moveTo>
                  <a:cubicBezTo>
                    <a:pt x="44111" y="1568"/>
                    <a:pt x="41762" y="40239"/>
                    <a:pt x="17251" y="38715"/>
                  </a:cubicBezTo>
                  <a:cubicBezTo>
                    <a:pt x="-7261" y="37255"/>
                    <a:pt x="-4911" y="-1480"/>
                    <a:pt x="19600" y="4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D19FA03-D2F3-40F4-8B9E-DB75F1D831A7}"/>
                </a:ext>
              </a:extLst>
            </p:cNvPr>
            <p:cNvSpPr/>
            <p:nvPr/>
          </p:nvSpPr>
          <p:spPr>
            <a:xfrm>
              <a:off x="5291793" y="2211855"/>
              <a:ext cx="36850" cy="38815"/>
            </a:xfrm>
            <a:custGeom>
              <a:avLst/>
              <a:gdLst>
                <a:gd name="connsiteX0" fmla="*/ 19600 w 36850"/>
                <a:gd name="connsiteY0" fmla="*/ 40 h 38815"/>
                <a:gd name="connsiteX1" fmla="*/ 17251 w 36850"/>
                <a:gd name="connsiteY1" fmla="*/ 38775 h 38815"/>
                <a:gd name="connsiteX2" fmla="*/ 19600 w 36850"/>
                <a:gd name="connsiteY2" fmla="*/ 40 h 3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50" h="38815">
                  <a:moveTo>
                    <a:pt x="19600" y="40"/>
                  </a:moveTo>
                  <a:cubicBezTo>
                    <a:pt x="44111" y="1564"/>
                    <a:pt x="41762" y="40236"/>
                    <a:pt x="17251" y="38775"/>
                  </a:cubicBezTo>
                  <a:cubicBezTo>
                    <a:pt x="-7260" y="37251"/>
                    <a:pt x="-4911" y="-1420"/>
                    <a:pt x="19600" y="40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926E866-5FF7-4B2E-99ED-A73B4126F4AA}"/>
                </a:ext>
              </a:extLst>
            </p:cNvPr>
            <p:cNvSpPr/>
            <p:nvPr/>
          </p:nvSpPr>
          <p:spPr>
            <a:xfrm>
              <a:off x="5253170" y="2638525"/>
              <a:ext cx="26848" cy="27991"/>
            </a:xfrm>
            <a:custGeom>
              <a:avLst/>
              <a:gdLst>
                <a:gd name="connsiteX0" fmla="*/ 7614 w 26848"/>
                <a:gd name="connsiteY0" fmla="*/ 1424 h 27991"/>
                <a:gd name="connsiteX1" fmla="*/ 19234 w 26848"/>
                <a:gd name="connsiteY1" fmla="*/ 26570 h 27991"/>
                <a:gd name="connsiteX2" fmla="*/ 7614 w 26848"/>
                <a:gd name="connsiteY2" fmla="*/ 1424 h 2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48" h="27991">
                  <a:moveTo>
                    <a:pt x="7614" y="1424"/>
                  </a:moveTo>
                  <a:cubicBezTo>
                    <a:pt x="23552" y="-6196"/>
                    <a:pt x="35173" y="18886"/>
                    <a:pt x="19234" y="26570"/>
                  </a:cubicBezTo>
                  <a:cubicBezTo>
                    <a:pt x="3296" y="34190"/>
                    <a:pt x="-8325" y="9044"/>
                    <a:pt x="7614" y="1424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6AA1B6A-5745-4F46-BE79-11B4E9CA0B3C}"/>
                </a:ext>
              </a:extLst>
            </p:cNvPr>
            <p:cNvSpPr/>
            <p:nvPr/>
          </p:nvSpPr>
          <p:spPr>
            <a:xfrm>
              <a:off x="8174698" y="2559861"/>
              <a:ext cx="35415" cy="36214"/>
            </a:xfrm>
            <a:custGeom>
              <a:avLst/>
              <a:gdLst>
                <a:gd name="connsiteX0" fmla="*/ 35344 w 35415"/>
                <a:gd name="connsiteY0" fmla="*/ 16968 h 36214"/>
                <a:gd name="connsiteX1" fmla="*/ 21120 w 35415"/>
                <a:gd name="connsiteY1" fmla="*/ 585 h 36214"/>
                <a:gd name="connsiteX2" fmla="*/ 18643 w 35415"/>
                <a:gd name="connsiteY2" fmla="*/ 204 h 36214"/>
                <a:gd name="connsiteX3" fmla="*/ 4102 w 35415"/>
                <a:gd name="connsiteY3" fmla="*/ 30494 h 36214"/>
                <a:gd name="connsiteX4" fmla="*/ 35407 w 35415"/>
                <a:gd name="connsiteY4" fmla="*/ 19508 h 36214"/>
                <a:gd name="connsiteX5" fmla="*/ 35344 w 35415"/>
                <a:gd name="connsiteY5" fmla="*/ 16968 h 36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15" h="36214">
                  <a:moveTo>
                    <a:pt x="35344" y="16968"/>
                  </a:moveTo>
                  <a:cubicBezTo>
                    <a:pt x="35090" y="8015"/>
                    <a:pt x="29883" y="1982"/>
                    <a:pt x="21120" y="585"/>
                  </a:cubicBezTo>
                  <a:cubicBezTo>
                    <a:pt x="20294" y="458"/>
                    <a:pt x="19469" y="331"/>
                    <a:pt x="18643" y="204"/>
                  </a:cubicBezTo>
                  <a:cubicBezTo>
                    <a:pt x="2705" y="-2336"/>
                    <a:pt x="-5487" y="19445"/>
                    <a:pt x="4102" y="30494"/>
                  </a:cubicBezTo>
                  <a:cubicBezTo>
                    <a:pt x="13690" y="41543"/>
                    <a:pt x="35915" y="35891"/>
                    <a:pt x="35407" y="19508"/>
                  </a:cubicBezTo>
                  <a:cubicBezTo>
                    <a:pt x="35407" y="18619"/>
                    <a:pt x="35407" y="17794"/>
                    <a:pt x="35344" y="16968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A1FA6CF-77B3-4260-8287-E227CF035D6E}"/>
                </a:ext>
              </a:extLst>
            </p:cNvPr>
            <p:cNvSpPr/>
            <p:nvPr/>
          </p:nvSpPr>
          <p:spPr>
            <a:xfrm>
              <a:off x="8168083" y="3716013"/>
              <a:ext cx="27060" cy="27953"/>
            </a:xfrm>
            <a:custGeom>
              <a:avLst/>
              <a:gdLst>
                <a:gd name="connsiteX0" fmla="*/ 20813 w 27060"/>
                <a:gd name="connsiteY0" fmla="*/ 2229 h 27953"/>
                <a:gd name="connsiteX1" fmla="*/ 6208 w 27060"/>
                <a:gd name="connsiteY1" fmla="*/ 25724 h 27953"/>
                <a:gd name="connsiteX2" fmla="*/ 20813 w 27060"/>
                <a:gd name="connsiteY2" fmla="*/ 2229 h 2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60" h="27953">
                  <a:moveTo>
                    <a:pt x="20813" y="2229"/>
                  </a:moveTo>
                  <a:cubicBezTo>
                    <a:pt x="5954" y="-7296"/>
                    <a:pt x="-8651" y="16199"/>
                    <a:pt x="6208" y="25724"/>
                  </a:cubicBezTo>
                  <a:cubicBezTo>
                    <a:pt x="21130" y="35249"/>
                    <a:pt x="35735" y="11754"/>
                    <a:pt x="20813" y="2229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0A0D11F-B618-472E-8B16-5B799F7AAC7E}"/>
                </a:ext>
              </a:extLst>
            </p:cNvPr>
            <p:cNvSpPr/>
            <p:nvPr/>
          </p:nvSpPr>
          <p:spPr>
            <a:xfrm>
              <a:off x="8095884" y="4342699"/>
              <a:ext cx="27020" cy="27986"/>
            </a:xfrm>
            <a:custGeom>
              <a:avLst/>
              <a:gdLst>
                <a:gd name="connsiteX0" fmla="*/ 20813 w 27020"/>
                <a:gd name="connsiteY0" fmla="*/ 2225 h 27986"/>
                <a:gd name="connsiteX1" fmla="*/ 6208 w 27020"/>
                <a:gd name="connsiteY1" fmla="*/ 25783 h 27986"/>
                <a:gd name="connsiteX2" fmla="*/ 20813 w 27020"/>
                <a:gd name="connsiteY2" fmla="*/ 2225 h 2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20" h="27986">
                  <a:moveTo>
                    <a:pt x="20813" y="2225"/>
                  </a:moveTo>
                  <a:cubicBezTo>
                    <a:pt x="5954" y="-7300"/>
                    <a:pt x="-8651" y="16258"/>
                    <a:pt x="6208" y="25783"/>
                  </a:cubicBezTo>
                  <a:cubicBezTo>
                    <a:pt x="21067" y="35245"/>
                    <a:pt x="35672" y="11750"/>
                    <a:pt x="20813" y="2225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EFDBB51-52A6-43F1-887D-7A5E6FAC17A2}"/>
                </a:ext>
              </a:extLst>
            </p:cNvPr>
            <p:cNvSpPr/>
            <p:nvPr/>
          </p:nvSpPr>
          <p:spPr>
            <a:xfrm>
              <a:off x="5130815" y="5006020"/>
              <a:ext cx="27060" cy="27986"/>
            </a:xfrm>
            <a:custGeom>
              <a:avLst/>
              <a:gdLst>
                <a:gd name="connsiteX0" fmla="*/ 20813 w 27060"/>
                <a:gd name="connsiteY0" fmla="*/ 2225 h 27986"/>
                <a:gd name="connsiteX1" fmla="*/ 6208 w 27060"/>
                <a:gd name="connsiteY1" fmla="*/ 25783 h 27986"/>
                <a:gd name="connsiteX2" fmla="*/ 20813 w 27060"/>
                <a:gd name="connsiteY2" fmla="*/ 2225 h 2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60" h="27986">
                  <a:moveTo>
                    <a:pt x="20813" y="2225"/>
                  </a:moveTo>
                  <a:cubicBezTo>
                    <a:pt x="5954" y="-7300"/>
                    <a:pt x="-8651" y="16258"/>
                    <a:pt x="6208" y="25783"/>
                  </a:cubicBezTo>
                  <a:cubicBezTo>
                    <a:pt x="21130" y="35245"/>
                    <a:pt x="35735" y="11750"/>
                    <a:pt x="20813" y="2225"/>
                  </a:cubicBezTo>
                  <a:close/>
                </a:path>
              </a:pathLst>
            </a:custGeom>
            <a:solidFill>
              <a:srgbClr val="F6F4F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10F2491-B88E-4449-9CE3-68237E02C32C}"/>
                </a:ext>
              </a:extLst>
            </p:cNvPr>
            <p:cNvSpPr/>
            <p:nvPr/>
          </p:nvSpPr>
          <p:spPr>
            <a:xfrm>
              <a:off x="5239073" y="1639612"/>
              <a:ext cx="697598" cy="2754918"/>
            </a:xfrm>
            <a:custGeom>
              <a:avLst/>
              <a:gdLst>
                <a:gd name="connsiteX0" fmla="*/ 383089 w 697598"/>
                <a:gd name="connsiteY0" fmla="*/ 9546 h 2754918"/>
                <a:gd name="connsiteX1" fmla="*/ 162681 w 697598"/>
                <a:gd name="connsiteY1" fmla="*/ 197887 h 2754918"/>
                <a:gd name="connsiteX2" fmla="*/ 6915 w 697598"/>
                <a:gd name="connsiteY2" fmla="*/ 2661814 h 2754918"/>
                <a:gd name="connsiteX3" fmla="*/ 342449 w 697598"/>
                <a:gd name="connsiteY3" fmla="*/ 2591393 h 2754918"/>
                <a:gd name="connsiteX4" fmla="*/ 480371 w 697598"/>
                <a:gd name="connsiteY4" fmla="*/ 343112 h 2754918"/>
                <a:gd name="connsiteX5" fmla="*/ 695827 w 697598"/>
                <a:gd name="connsiteY5" fmla="*/ 94255 h 2754918"/>
                <a:gd name="connsiteX6" fmla="*/ 383089 w 697598"/>
                <a:gd name="connsiteY6" fmla="*/ 9546 h 275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7598" h="2754918">
                  <a:moveTo>
                    <a:pt x="383089" y="9546"/>
                  </a:moveTo>
                  <a:cubicBezTo>
                    <a:pt x="383089" y="9546"/>
                    <a:pt x="214052" y="40979"/>
                    <a:pt x="162681" y="197887"/>
                  </a:cubicBezTo>
                  <a:cubicBezTo>
                    <a:pt x="111309" y="354859"/>
                    <a:pt x="-33090" y="2490491"/>
                    <a:pt x="6915" y="2661814"/>
                  </a:cubicBezTo>
                  <a:cubicBezTo>
                    <a:pt x="46920" y="2833137"/>
                    <a:pt x="325876" y="2743285"/>
                    <a:pt x="342449" y="2591393"/>
                  </a:cubicBezTo>
                  <a:cubicBezTo>
                    <a:pt x="359023" y="2439564"/>
                    <a:pt x="410331" y="535390"/>
                    <a:pt x="480371" y="343112"/>
                  </a:cubicBezTo>
                  <a:cubicBezTo>
                    <a:pt x="550412" y="150834"/>
                    <a:pt x="716528" y="171979"/>
                    <a:pt x="695827" y="94255"/>
                  </a:cubicBezTo>
                  <a:cubicBezTo>
                    <a:pt x="675126" y="16531"/>
                    <a:pt x="520757" y="-18394"/>
                    <a:pt x="383089" y="9546"/>
                  </a:cubicBezTo>
                  <a:close/>
                </a:path>
              </a:pathLst>
            </a:custGeom>
            <a:solidFill>
              <a:srgbClr val="E9F6F5">
                <a:alpha val="32000"/>
              </a:srgbClr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A0811F2-C77E-48C6-8FAE-86B1EAA8A360}"/>
                </a:ext>
              </a:extLst>
            </p:cNvPr>
            <p:cNvSpPr/>
            <p:nvPr/>
          </p:nvSpPr>
          <p:spPr>
            <a:xfrm>
              <a:off x="5667270" y="1982995"/>
              <a:ext cx="228085" cy="2945478"/>
            </a:xfrm>
            <a:custGeom>
              <a:avLst/>
              <a:gdLst>
                <a:gd name="connsiteX0" fmla="*/ 184635 w 228085"/>
                <a:gd name="connsiteY0" fmla="*/ 6015 h 2945478"/>
                <a:gd name="connsiteX1" fmla="*/ 120056 w 228085"/>
                <a:gd name="connsiteY1" fmla="*/ 584436 h 2945478"/>
                <a:gd name="connsiteX2" fmla="*/ 168 w 228085"/>
                <a:gd name="connsiteY2" fmla="*/ 2717338 h 2945478"/>
                <a:gd name="connsiteX3" fmla="*/ 73827 w 228085"/>
                <a:gd name="connsiteY3" fmla="*/ 2940223 h 2945478"/>
                <a:gd name="connsiteX4" fmla="*/ 184635 w 228085"/>
                <a:gd name="connsiteY4" fmla="*/ 6015 h 2945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085" h="2945478">
                  <a:moveTo>
                    <a:pt x="184635" y="6015"/>
                  </a:moveTo>
                  <a:cubicBezTo>
                    <a:pt x="163807" y="48433"/>
                    <a:pt x="118532" y="431465"/>
                    <a:pt x="120056" y="584436"/>
                  </a:cubicBezTo>
                  <a:cubicBezTo>
                    <a:pt x="121580" y="737408"/>
                    <a:pt x="-5230" y="2567795"/>
                    <a:pt x="168" y="2717338"/>
                  </a:cubicBezTo>
                  <a:cubicBezTo>
                    <a:pt x="5565" y="2866880"/>
                    <a:pt x="31981" y="2970449"/>
                    <a:pt x="73827" y="2940223"/>
                  </a:cubicBezTo>
                  <a:cubicBezTo>
                    <a:pt x="115738" y="2910060"/>
                    <a:pt x="314556" y="-153434"/>
                    <a:pt x="184635" y="6015"/>
                  </a:cubicBezTo>
                  <a:close/>
                </a:path>
              </a:pathLst>
            </a:custGeom>
            <a:solidFill>
              <a:srgbClr val="E9F6F5">
                <a:alpha val="32000"/>
              </a:srgbClr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0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859398" y="2668651"/>
              <a:ext cx="2179828" cy="2179827"/>
              <a:chOff x="5859398" y="2668651"/>
              <a:chExt cx="2179828" cy="2179827"/>
            </a:xfrm>
            <a:solidFill>
              <a:schemeClr val="accent1"/>
            </a:solidFill>
          </p:grpSpPr>
          <p:grpSp>
            <p:nvGrpSpPr>
              <p:cNvPr id="61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898324" y="2705290"/>
                <a:ext cx="2102040" cy="2106549"/>
                <a:chOff x="5898324" y="2705290"/>
                <a:chExt cx="2102040" cy="2106549"/>
              </a:xfrm>
              <a:solidFill>
                <a:srgbClr val="77769B"/>
              </a:solidFill>
            </p:grpSpPr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5796E46F-5950-457B-BF13-8186B0949F03}"/>
                    </a:ext>
                  </a:extLst>
                </p:cNvPr>
                <p:cNvSpPr/>
                <p:nvPr/>
              </p:nvSpPr>
              <p:spPr>
                <a:xfrm>
                  <a:off x="5990209" y="2705290"/>
                  <a:ext cx="516571" cy="516636"/>
                </a:xfrm>
                <a:custGeom>
                  <a:avLst/>
                  <a:gdLst>
                    <a:gd name="connsiteX0" fmla="*/ 29845 w 516571"/>
                    <a:gd name="connsiteY0" fmla="*/ 0 h 516636"/>
                    <a:gd name="connsiteX1" fmla="*/ 0 w 516571"/>
                    <a:gd name="connsiteY1" fmla="*/ 486791 h 516636"/>
                    <a:gd name="connsiteX2" fmla="*/ 486727 w 516571"/>
                    <a:gd name="connsiteY2" fmla="*/ 516636 h 516636"/>
                    <a:gd name="connsiteX3" fmla="*/ 516572 w 516571"/>
                    <a:gd name="connsiteY3" fmla="*/ 29845 h 516636"/>
                    <a:gd name="connsiteX4" fmla="*/ 29845 w 516571"/>
                    <a:gd name="connsiteY4" fmla="*/ 0 h 516636"/>
                    <a:gd name="connsiteX5" fmla="*/ 467995 w 516571"/>
                    <a:gd name="connsiteY5" fmla="*/ 495491 h 516636"/>
                    <a:gd name="connsiteX6" fmla="*/ 21145 w 516571"/>
                    <a:gd name="connsiteY6" fmla="*/ 468058 h 516636"/>
                    <a:gd name="connsiteX7" fmla="*/ 48577 w 516571"/>
                    <a:gd name="connsiteY7" fmla="*/ 21145 h 516636"/>
                    <a:gd name="connsiteX8" fmla="*/ 495427 w 516571"/>
                    <a:gd name="connsiteY8" fmla="*/ 48577 h 516636"/>
                    <a:gd name="connsiteX9" fmla="*/ 467995 w 516571"/>
                    <a:gd name="connsiteY9" fmla="*/ 495491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1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7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7995" y="495491"/>
                      </a:moveTo>
                      <a:lnTo>
                        <a:pt x="21145" y="468058"/>
                      </a:lnTo>
                      <a:lnTo>
                        <a:pt x="48577" y="21145"/>
                      </a:lnTo>
                      <a:lnTo>
                        <a:pt x="495427" y="48577"/>
                      </a:lnTo>
                      <a:lnTo>
                        <a:pt x="467995" y="495491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0867E12A-EDA5-4B33-BC66-AD366B9E9BD1}"/>
                    </a:ext>
                  </a:extLst>
                </p:cNvPr>
                <p:cNvSpPr/>
                <p:nvPr/>
              </p:nvSpPr>
              <p:spPr>
                <a:xfrm>
                  <a:off x="6488048" y="2735833"/>
                  <a:ext cx="516635" cy="516636"/>
                </a:xfrm>
                <a:custGeom>
                  <a:avLst/>
                  <a:gdLst>
                    <a:gd name="connsiteX0" fmla="*/ 29845 w 516635"/>
                    <a:gd name="connsiteY0" fmla="*/ 0 h 516636"/>
                    <a:gd name="connsiteX1" fmla="*/ 0 w 516635"/>
                    <a:gd name="connsiteY1" fmla="*/ 486791 h 516636"/>
                    <a:gd name="connsiteX2" fmla="*/ 486791 w 516635"/>
                    <a:gd name="connsiteY2" fmla="*/ 516636 h 516636"/>
                    <a:gd name="connsiteX3" fmla="*/ 516636 w 516635"/>
                    <a:gd name="connsiteY3" fmla="*/ 29845 h 516636"/>
                    <a:gd name="connsiteX4" fmla="*/ 29845 w 516635"/>
                    <a:gd name="connsiteY4" fmla="*/ 0 h 516636"/>
                    <a:gd name="connsiteX5" fmla="*/ 467995 w 516635"/>
                    <a:gd name="connsiteY5" fmla="*/ 495427 h 516636"/>
                    <a:gd name="connsiteX6" fmla="*/ 21145 w 516635"/>
                    <a:gd name="connsiteY6" fmla="*/ 467995 h 516636"/>
                    <a:gd name="connsiteX7" fmla="*/ 48578 w 516635"/>
                    <a:gd name="connsiteY7" fmla="*/ 21082 h 516636"/>
                    <a:gd name="connsiteX8" fmla="*/ 495427 w 516635"/>
                    <a:gd name="connsiteY8" fmla="*/ 48514 h 516636"/>
                    <a:gd name="connsiteX9" fmla="*/ 467995 w 516635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635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91" y="516636"/>
                      </a:lnTo>
                      <a:lnTo>
                        <a:pt x="516636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5" y="467995"/>
                      </a:lnTo>
                      <a:lnTo>
                        <a:pt x="48578" y="21082"/>
                      </a:lnTo>
                      <a:lnTo>
                        <a:pt x="495427" y="48514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22FB6746-E377-424D-A6BC-1B60C385C80A}"/>
                    </a:ext>
                  </a:extLst>
                </p:cNvPr>
                <p:cNvSpPr/>
                <p:nvPr/>
              </p:nvSpPr>
              <p:spPr>
                <a:xfrm>
                  <a:off x="6985889" y="2766377"/>
                  <a:ext cx="516572" cy="516636"/>
                </a:xfrm>
                <a:custGeom>
                  <a:avLst/>
                  <a:gdLst>
                    <a:gd name="connsiteX0" fmla="*/ 29845 w 516572"/>
                    <a:gd name="connsiteY0" fmla="*/ 0 h 516636"/>
                    <a:gd name="connsiteX1" fmla="*/ 0 w 516572"/>
                    <a:gd name="connsiteY1" fmla="*/ 486791 h 516636"/>
                    <a:gd name="connsiteX2" fmla="*/ 486728 w 516572"/>
                    <a:gd name="connsiteY2" fmla="*/ 516636 h 516636"/>
                    <a:gd name="connsiteX3" fmla="*/ 516572 w 516572"/>
                    <a:gd name="connsiteY3" fmla="*/ 29845 h 516636"/>
                    <a:gd name="connsiteX4" fmla="*/ 29845 w 516572"/>
                    <a:gd name="connsiteY4" fmla="*/ 0 h 516636"/>
                    <a:gd name="connsiteX5" fmla="*/ 468058 w 516572"/>
                    <a:gd name="connsiteY5" fmla="*/ 495427 h 516636"/>
                    <a:gd name="connsiteX6" fmla="*/ 21209 w 516572"/>
                    <a:gd name="connsiteY6" fmla="*/ 467995 h 516636"/>
                    <a:gd name="connsiteX7" fmla="*/ 48641 w 516572"/>
                    <a:gd name="connsiteY7" fmla="*/ 21082 h 516636"/>
                    <a:gd name="connsiteX8" fmla="*/ 495491 w 516572"/>
                    <a:gd name="connsiteY8" fmla="*/ 48514 h 516636"/>
                    <a:gd name="connsiteX9" fmla="*/ 468058 w 516572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8058" y="495427"/>
                      </a:moveTo>
                      <a:lnTo>
                        <a:pt x="21209" y="467995"/>
                      </a:lnTo>
                      <a:lnTo>
                        <a:pt x="48641" y="21082"/>
                      </a:lnTo>
                      <a:lnTo>
                        <a:pt x="495491" y="48514"/>
                      </a:lnTo>
                      <a:lnTo>
                        <a:pt x="468058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33335282-C4D8-4AD3-AAD7-2741842E8D71}"/>
                    </a:ext>
                  </a:extLst>
                </p:cNvPr>
                <p:cNvSpPr/>
                <p:nvPr/>
              </p:nvSpPr>
              <p:spPr>
                <a:xfrm>
                  <a:off x="7483792" y="2796920"/>
                  <a:ext cx="516572" cy="516636"/>
                </a:xfrm>
                <a:custGeom>
                  <a:avLst/>
                  <a:gdLst>
                    <a:gd name="connsiteX0" fmla="*/ 29845 w 516572"/>
                    <a:gd name="connsiteY0" fmla="*/ 0 h 516636"/>
                    <a:gd name="connsiteX1" fmla="*/ 0 w 516572"/>
                    <a:gd name="connsiteY1" fmla="*/ 486791 h 516636"/>
                    <a:gd name="connsiteX2" fmla="*/ 486727 w 516572"/>
                    <a:gd name="connsiteY2" fmla="*/ 516636 h 516636"/>
                    <a:gd name="connsiteX3" fmla="*/ 516572 w 516572"/>
                    <a:gd name="connsiteY3" fmla="*/ 29845 h 516636"/>
                    <a:gd name="connsiteX4" fmla="*/ 29845 w 516572"/>
                    <a:gd name="connsiteY4" fmla="*/ 0 h 516636"/>
                    <a:gd name="connsiteX5" fmla="*/ 467995 w 516572"/>
                    <a:gd name="connsiteY5" fmla="*/ 495427 h 516636"/>
                    <a:gd name="connsiteX6" fmla="*/ 21145 w 516572"/>
                    <a:gd name="connsiteY6" fmla="*/ 467995 h 516636"/>
                    <a:gd name="connsiteX7" fmla="*/ 48577 w 516572"/>
                    <a:gd name="connsiteY7" fmla="*/ 21082 h 516636"/>
                    <a:gd name="connsiteX8" fmla="*/ 495426 w 516572"/>
                    <a:gd name="connsiteY8" fmla="*/ 48514 h 516636"/>
                    <a:gd name="connsiteX9" fmla="*/ 467995 w 516572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7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5" y="467995"/>
                      </a:lnTo>
                      <a:lnTo>
                        <a:pt x="48577" y="21082"/>
                      </a:lnTo>
                      <a:lnTo>
                        <a:pt x="495426" y="48514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B17CEA5F-0026-44D3-9870-BC1553C88304}"/>
                    </a:ext>
                  </a:extLst>
                </p:cNvPr>
                <p:cNvSpPr/>
                <p:nvPr/>
              </p:nvSpPr>
              <p:spPr>
                <a:xfrm>
                  <a:off x="5959538" y="3204717"/>
                  <a:ext cx="516572" cy="516635"/>
                </a:xfrm>
                <a:custGeom>
                  <a:avLst/>
                  <a:gdLst>
                    <a:gd name="connsiteX0" fmla="*/ 29845 w 516572"/>
                    <a:gd name="connsiteY0" fmla="*/ 0 h 516635"/>
                    <a:gd name="connsiteX1" fmla="*/ 0 w 516572"/>
                    <a:gd name="connsiteY1" fmla="*/ 486791 h 516635"/>
                    <a:gd name="connsiteX2" fmla="*/ 486727 w 516572"/>
                    <a:gd name="connsiteY2" fmla="*/ 516636 h 516635"/>
                    <a:gd name="connsiteX3" fmla="*/ 516572 w 516572"/>
                    <a:gd name="connsiteY3" fmla="*/ 29845 h 516635"/>
                    <a:gd name="connsiteX4" fmla="*/ 29845 w 516572"/>
                    <a:gd name="connsiteY4" fmla="*/ 0 h 516635"/>
                    <a:gd name="connsiteX5" fmla="*/ 468058 w 516572"/>
                    <a:gd name="connsiteY5" fmla="*/ 495491 h 516635"/>
                    <a:gd name="connsiteX6" fmla="*/ 21209 w 516572"/>
                    <a:gd name="connsiteY6" fmla="*/ 468059 h 516635"/>
                    <a:gd name="connsiteX7" fmla="*/ 48641 w 516572"/>
                    <a:gd name="connsiteY7" fmla="*/ 21146 h 516635"/>
                    <a:gd name="connsiteX8" fmla="*/ 495490 w 516572"/>
                    <a:gd name="connsiteY8" fmla="*/ 48578 h 516635"/>
                    <a:gd name="connsiteX9" fmla="*/ 468058 w 516572"/>
                    <a:gd name="connsiteY9" fmla="*/ 495491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7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8058" y="495491"/>
                      </a:moveTo>
                      <a:lnTo>
                        <a:pt x="21209" y="468059"/>
                      </a:lnTo>
                      <a:lnTo>
                        <a:pt x="48641" y="21146"/>
                      </a:lnTo>
                      <a:lnTo>
                        <a:pt x="495490" y="48578"/>
                      </a:lnTo>
                      <a:lnTo>
                        <a:pt x="468058" y="495491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317E887D-32C0-445F-B168-3FADD8C0FAE0}"/>
                    </a:ext>
                  </a:extLst>
                </p:cNvPr>
                <p:cNvSpPr/>
                <p:nvPr/>
              </p:nvSpPr>
              <p:spPr>
                <a:xfrm>
                  <a:off x="6457378" y="3235261"/>
                  <a:ext cx="516636" cy="516635"/>
                </a:xfrm>
                <a:custGeom>
                  <a:avLst/>
                  <a:gdLst>
                    <a:gd name="connsiteX0" fmla="*/ 29845 w 516636"/>
                    <a:gd name="connsiteY0" fmla="*/ 0 h 516635"/>
                    <a:gd name="connsiteX1" fmla="*/ 0 w 516636"/>
                    <a:gd name="connsiteY1" fmla="*/ 486791 h 516635"/>
                    <a:gd name="connsiteX2" fmla="*/ 486791 w 516636"/>
                    <a:gd name="connsiteY2" fmla="*/ 516636 h 516635"/>
                    <a:gd name="connsiteX3" fmla="*/ 516636 w 516636"/>
                    <a:gd name="connsiteY3" fmla="*/ 29845 h 516635"/>
                    <a:gd name="connsiteX4" fmla="*/ 29845 w 516636"/>
                    <a:gd name="connsiteY4" fmla="*/ 0 h 516635"/>
                    <a:gd name="connsiteX5" fmla="*/ 468059 w 516636"/>
                    <a:gd name="connsiteY5" fmla="*/ 495491 h 516635"/>
                    <a:gd name="connsiteX6" fmla="*/ 21209 w 516636"/>
                    <a:gd name="connsiteY6" fmla="*/ 468059 h 516635"/>
                    <a:gd name="connsiteX7" fmla="*/ 48641 w 516636"/>
                    <a:gd name="connsiteY7" fmla="*/ 21146 h 516635"/>
                    <a:gd name="connsiteX8" fmla="*/ 495490 w 516636"/>
                    <a:gd name="connsiteY8" fmla="*/ 48578 h 516635"/>
                    <a:gd name="connsiteX9" fmla="*/ 468059 w 516636"/>
                    <a:gd name="connsiteY9" fmla="*/ 495491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636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91" y="516636"/>
                      </a:lnTo>
                      <a:lnTo>
                        <a:pt x="516636" y="29845"/>
                      </a:lnTo>
                      <a:lnTo>
                        <a:pt x="29845" y="0"/>
                      </a:lnTo>
                      <a:close/>
                      <a:moveTo>
                        <a:pt x="468059" y="495491"/>
                      </a:moveTo>
                      <a:lnTo>
                        <a:pt x="21209" y="468059"/>
                      </a:lnTo>
                      <a:lnTo>
                        <a:pt x="48641" y="21146"/>
                      </a:lnTo>
                      <a:lnTo>
                        <a:pt x="495490" y="48578"/>
                      </a:lnTo>
                      <a:lnTo>
                        <a:pt x="468059" y="495491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76C44BB1-286B-4E61-A4F6-DDAF581A561B}"/>
                    </a:ext>
                  </a:extLst>
                </p:cNvPr>
                <p:cNvSpPr/>
                <p:nvPr/>
              </p:nvSpPr>
              <p:spPr>
                <a:xfrm>
                  <a:off x="6955281" y="3265804"/>
                  <a:ext cx="516573" cy="516635"/>
                </a:xfrm>
                <a:custGeom>
                  <a:avLst/>
                  <a:gdLst>
                    <a:gd name="connsiteX0" fmla="*/ 29845 w 516573"/>
                    <a:gd name="connsiteY0" fmla="*/ 0 h 516635"/>
                    <a:gd name="connsiteX1" fmla="*/ 0 w 516573"/>
                    <a:gd name="connsiteY1" fmla="*/ 486791 h 516635"/>
                    <a:gd name="connsiteX2" fmla="*/ 486728 w 516573"/>
                    <a:gd name="connsiteY2" fmla="*/ 516636 h 516635"/>
                    <a:gd name="connsiteX3" fmla="*/ 516573 w 516573"/>
                    <a:gd name="connsiteY3" fmla="*/ 29845 h 516635"/>
                    <a:gd name="connsiteX4" fmla="*/ 29845 w 516573"/>
                    <a:gd name="connsiteY4" fmla="*/ 0 h 516635"/>
                    <a:gd name="connsiteX5" fmla="*/ 467995 w 516573"/>
                    <a:gd name="connsiteY5" fmla="*/ 495427 h 516635"/>
                    <a:gd name="connsiteX6" fmla="*/ 21146 w 516573"/>
                    <a:gd name="connsiteY6" fmla="*/ 467995 h 516635"/>
                    <a:gd name="connsiteX7" fmla="*/ 48578 w 516573"/>
                    <a:gd name="connsiteY7" fmla="*/ 21082 h 516635"/>
                    <a:gd name="connsiteX8" fmla="*/ 495427 w 516573"/>
                    <a:gd name="connsiteY8" fmla="*/ 48514 h 516635"/>
                    <a:gd name="connsiteX9" fmla="*/ 467995 w 516573"/>
                    <a:gd name="connsiteY9" fmla="*/ 495427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3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3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6" y="467995"/>
                      </a:lnTo>
                      <a:lnTo>
                        <a:pt x="48578" y="21082"/>
                      </a:lnTo>
                      <a:lnTo>
                        <a:pt x="495427" y="48514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A57C8E4A-A5D2-4ABB-ADA0-22E9AFBE83E4}"/>
                    </a:ext>
                  </a:extLst>
                </p:cNvPr>
                <p:cNvSpPr/>
                <p:nvPr/>
              </p:nvSpPr>
              <p:spPr>
                <a:xfrm>
                  <a:off x="7453121" y="3296348"/>
                  <a:ext cx="516572" cy="516635"/>
                </a:xfrm>
                <a:custGeom>
                  <a:avLst/>
                  <a:gdLst>
                    <a:gd name="connsiteX0" fmla="*/ 29845 w 516572"/>
                    <a:gd name="connsiteY0" fmla="*/ 0 h 516635"/>
                    <a:gd name="connsiteX1" fmla="*/ 0 w 516572"/>
                    <a:gd name="connsiteY1" fmla="*/ 486791 h 516635"/>
                    <a:gd name="connsiteX2" fmla="*/ 486728 w 516572"/>
                    <a:gd name="connsiteY2" fmla="*/ 516636 h 516635"/>
                    <a:gd name="connsiteX3" fmla="*/ 516572 w 516572"/>
                    <a:gd name="connsiteY3" fmla="*/ 29845 h 516635"/>
                    <a:gd name="connsiteX4" fmla="*/ 29845 w 516572"/>
                    <a:gd name="connsiteY4" fmla="*/ 0 h 516635"/>
                    <a:gd name="connsiteX5" fmla="*/ 468059 w 516572"/>
                    <a:gd name="connsiteY5" fmla="*/ 495427 h 516635"/>
                    <a:gd name="connsiteX6" fmla="*/ 21210 w 516572"/>
                    <a:gd name="connsiteY6" fmla="*/ 467995 h 516635"/>
                    <a:gd name="connsiteX7" fmla="*/ 48641 w 516572"/>
                    <a:gd name="connsiteY7" fmla="*/ 21082 h 516635"/>
                    <a:gd name="connsiteX8" fmla="*/ 495491 w 516572"/>
                    <a:gd name="connsiteY8" fmla="*/ 48514 h 516635"/>
                    <a:gd name="connsiteX9" fmla="*/ 468059 w 516572"/>
                    <a:gd name="connsiteY9" fmla="*/ 495427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8059" y="495427"/>
                      </a:moveTo>
                      <a:lnTo>
                        <a:pt x="21210" y="467995"/>
                      </a:lnTo>
                      <a:lnTo>
                        <a:pt x="48641" y="21082"/>
                      </a:lnTo>
                      <a:lnTo>
                        <a:pt x="495491" y="48514"/>
                      </a:lnTo>
                      <a:lnTo>
                        <a:pt x="468059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B2737EE4-BA35-424E-AB9E-DDCF03C11400}"/>
                    </a:ext>
                  </a:extLst>
                </p:cNvPr>
                <p:cNvSpPr/>
                <p:nvPr/>
              </p:nvSpPr>
              <p:spPr>
                <a:xfrm>
                  <a:off x="5898324" y="4203572"/>
                  <a:ext cx="516572" cy="516636"/>
                </a:xfrm>
                <a:custGeom>
                  <a:avLst/>
                  <a:gdLst>
                    <a:gd name="connsiteX0" fmla="*/ 29845 w 516572"/>
                    <a:gd name="connsiteY0" fmla="*/ 0 h 516636"/>
                    <a:gd name="connsiteX1" fmla="*/ 0 w 516572"/>
                    <a:gd name="connsiteY1" fmla="*/ 486791 h 516636"/>
                    <a:gd name="connsiteX2" fmla="*/ 486728 w 516572"/>
                    <a:gd name="connsiteY2" fmla="*/ 516636 h 516636"/>
                    <a:gd name="connsiteX3" fmla="*/ 516572 w 516572"/>
                    <a:gd name="connsiteY3" fmla="*/ 29845 h 516636"/>
                    <a:gd name="connsiteX4" fmla="*/ 29845 w 516572"/>
                    <a:gd name="connsiteY4" fmla="*/ 0 h 516636"/>
                    <a:gd name="connsiteX5" fmla="*/ 467995 w 516572"/>
                    <a:gd name="connsiteY5" fmla="*/ 495427 h 516636"/>
                    <a:gd name="connsiteX6" fmla="*/ 21146 w 516572"/>
                    <a:gd name="connsiteY6" fmla="*/ 467995 h 516636"/>
                    <a:gd name="connsiteX7" fmla="*/ 48578 w 516572"/>
                    <a:gd name="connsiteY7" fmla="*/ 21146 h 516636"/>
                    <a:gd name="connsiteX8" fmla="*/ 495427 w 516572"/>
                    <a:gd name="connsiteY8" fmla="*/ 48578 h 516636"/>
                    <a:gd name="connsiteX9" fmla="*/ 467995 w 516572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6" y="467995"/>
                      </a:lnTo>
                      <a:lnTo>
                        <a:pt x="48578" y="21146"/>
                      </a:lnTo>
                      <a:lnTo>
                        <a:pt x="495427" y="48578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4E8F8618-1253-4E64-A824-B15BF551B003}"/>
                    </a:ext>
                  </a:extLst>
                </p:cNvPr>
                <p:cNvSpPr/>
                <p:nvPr/>
              </p:nvSpPr>
              <p:spPr>
                <a:xfrm>
                  <a:off x="6396164" y="4234116"/>
                  <a:ext cx="516635" cy="516636"/>
                </a:xfrm>
                <a:custGeom>
                  <a:avLst/>
                  <a:gdLst>
                    <a:gd name="connsiteX0" fmla="*/ 29845 w 516635"/>
                    <a:gd name="connsiteY0" fmla="*/ 0 h 516636"/>
                    <a:gd name="connsiteX1" fmla="*/ 0 w 516635"/>
                    <a:gd name="connsiteY1" fmla="*/ 486791 h 516636"/>
                    <a:gd name="connsiteX2" fmla="*/ 486791 w 516635"/>
                    <a:gd name="connsiteY2" fmla="*/ 516636 h 516636"/>
                    <a:gd name="connsiteX3" fmla="*/ 516636 w 516635"/>
                    <a:gd name="connsiteY3" fmla="*/ 29845 h 516636"/>
                    <a:gd name="connsiteX4" fmla="*/ 29845 w 516635"/>
                    <a:gd name="connsiteY4" fmla="*/ 0 h 516636"/>
                    <a:gd name="connsiteX5" fmla="*/ 467995 w 516635"/>
                    <a:gd name="connsiteY5" fmla="*/ 495427 h 516636"/>
                    <a:gd name="connsiteX6" fmla="*/ 21145 w 516635"/>
                    <a:gd name="connsiteY6" fmla="*/ 467995 h 516636"/>
                    <a:gd name="connsiteX7" fmla="*/ 48577 w 516635"/>
                    <a:gd name="connsiteY7" fmla="*/ 21146 h 516636"/>
                    <a:gd name="connsiteX8" fmla="*/ 495427 w 516635"/>
                    <a:gd name="connsiteY8" fmla="*/ 48578 h 516636"/>
                    <a:gd name="connsiteX9" fmla="*/ 467995 w 516635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635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91" y="516636"/>
                      </a:lnTo>
                      <a:lnTo>
                        <a:pt x="516636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5" y="467995"/>
                      </a:lnTo>
                      <a:lnTo>
                        <a:pt x="48577" y="21146"/>
                      </a:lnTo>
                      <a:lnTo>
                        <a:pt x="495427" y="48578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E1F94DD8-63F7-4B2E-972F-36E694236AA4}"/>
                    </a:ext>
                  </a:extLst>
                </p:cNvPr>
                <p:cNvSpPr/>
                <p:nvPr/>
              </p:nvSpPr>
              <p:spPr>
                <a:xfrm>
                  <a:off x="6894004" y="4264659"/>
                  <a:ext cx="516572" cy="516636"/>
                </a:xfrm>
                <a:custGeom>
                  <a:avLst/>
                  <a:gdLst>
                    <a:gd name="connsiteX0" fmla="*/ 29845 w 516572"/>
                    <a:gd name="connsiteY0" fmla="*/ 0 h 516636"/>
                    <a:gd name="connsiteX1" fmla="*/ 0 w 516572"/>
                    <a:gd name="connsiteY1" fmla="*/ 486791 h 516636"/>
                    <a:gd name="connsiteX2" fmla="*/ 486727 w 516572"/>
                    <a:gd name="connsiteY2" fmla="*/ 516636 h 516636"/>
                    <a:gd name="connsiteX3" fmla="*/ 516572 w 516572"/>
                    <a:gd name="connsiteY3" fmla="*/ 29845 h 516636"/>
                    <a:gd name="connsiteX4" fmla="*/ 29845 w 516572"/>
                    <a:gd name="connsiteY4" fmla="*/ 0 h 516636"/>
                    <a:gd name="connsiteX5" fmla="*/ 467995 w 516572"/>
                    <a:gd name="connsiteY5" fmla="*/ 495427 h 516636"/>
                    <a:gd name="connsiteX6" fmla="*/ 21145 w 516572"/>
                    <a:gd name="connsiteY6" fmla="*/ 467995 h 516636"/>
                    <a:gd name="connsiteX7" fmla="*/ 48577 w 516572"/>
                    <a:gd name="connsiteY7" fmla="*/ 21146 h 516636"/>
                    <a:gd name="connsiteX8" fmla="*/ 495426 w 516572"/>
                    <a:gd name="connsiteY8" fmla="*/ 48578 h 516636"/>
                    <a:gd name="connsiteX9" fmla="*/ 467995 w 516572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7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5" y="467995"/>
                      </a:lnTo>
                      <a:lnTo>
                        <a:pt x="48577" y="21146"/>
                      </a:lnTo>
                      <a:lnTo>
                        <a:pt x="495426" y="48578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C7A965A9-7EB4-4598-BADC-3627D8FC1161}"/>
                    </a:ext>
                  </a:extLst>
                </p:cNvPr>
                <p:cNvSpPr/>
                <p:nvPr/>
              </p:nvSpPr>
              <p:spPr>
                <a:xfrm>
                  <a:off x="7391844" y="4295203"/>
                  <a:ext cx="516573" cy="516636"/>
                </a:xfrm>
                <a:custGeom>
                  <a:avLst/>
                  <a:gdLst>
                    <a:gd name="connsiteX0" fmla="*/ 29845 w 516573"/>
                    <a:gd name="connsiteY0" fmla="*/ 0 h 516636"/>
                    <a:gd name="connsiteX1" fmla="*/ 0 w 516573"/>
                    <a:gd name="connsiteY1" fmla="*/ 486791 h 516636"/>
                    <a:gd name="connsiteX2" fmla="*/ 486728 w 516573"/>
                    <a:gd name="connsiteY2" fmla="*/ 516636 h 516636"/>
                    <a:gd name="connsiteX3" fmla="*/ 516573 w 516573"/>
                    <a:gd name="connsiteY3" fmla="*/ 29845 h 516636"/>
                    <a:gd name="connsiteX4" fmla="*/ 29845 w 516573"/>
                    <a:gd name="connsiteY4" fmla="*/ 0 h 516636"/>
                    <a:gd name="connsiteX5" fmla="*/ 468059 w 516573"/>
                    <a:gd name="connsiteY5" fmla="*/ 495427 h 516636"/>
                    <a:gd name="connsiteX6" fmla="*/ 21210 w 516573"/>
                    <a:gd name="connsiteY6" fmla="*/ 467995 h 516636"/>
                    <a:gd name="connsiteX7" fmla="*/ 48641 w 516573"/>
                    <a:gd name="connsiteY7" fmla="*/ 21146 h 516636"/>
                    <a:gd name="connsiteX8" fmla="*/ 495491 w 516573"/>
                    <a:gd name="connsiteY8" fmla="*/ 48578 h 516636"/>
                    <a:gd name="connsiteX9" fmla="*/ 468059 w 516573"/>
                    <a:gd name="connsiteY9" fmla="*/ 495427 h 5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3" h="516636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3" y="29845"/>
                      </a:lnTo>
                      <a:lnTo>
                        <a:pt x="29845" y="0"/>
                      </a:lnTo>
                      <a:close/>
                      <a:moveTo>
                        <a:pt x="468059" y="495427"/>
                      </a:moveTo>
                      <a:lnTo>
                        <a:pt x="21210" y="467995"/>
                      </a:lnTo>
                      <a:lnTo>
                        <a:pt x="48641" y="21146"/>
                      </a:lnTo>
                      <a:lnTo>
                        <a:pt x="495491" y="48578"/>
                      </a:lnTo>
                      <a:lnTo>
                        <a:pt x="468059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99F28BD6-9F4C-4250-99FD-CBFB12089C04}"/>
                    </a:ext>
                  </a:extLst>
                </p:cNvPr>
                <p:cNvSpPr/>
                <p:nvPr/>
              </p:nvSpPr>
              <p:spPr>
                <a:xfrm>
                  <a:off x="5928931" y="3704145"/>
                  <a:ext cx="516572" cy="516635"/>
                </a:xfrm>
                <a:custGeom>
                  <a:avLst/>
                  <a:gdLst>
                    <a:gd name="connsiteX0" fmla="*/ 29845 w 516572"/>
                    <a:gd name="connsiteY0" fmla="*/ 0 h 516635"/>
                    <a:gd name="connsiteX1" fmla="*/ 0 w 516572"/>
                    <a:gd name="connsiteY1" fmla="*/ 486791 h 516635"/>
                    <a:gd name="connsiteX2" fmla="*/ 486728 w 516572"/>
                    <a:gd name="connsiteY2" fmla="*/ 516636 h 516635"/>
                    <a:gd name="connsiteX3" fmla="*/ 516572 w 516572"/>
                    <a:gd name="connsiteY3" fmla="*/ 29845 h 516635"/>
                    <a:gd name="connsiteX4" fmla="*/ 29845 w 516572"/>
                    <a:gd name="connsiteY4" fmla="*/ 0 h 516635"/>
                    <a:gd name="connsiteX5" fmla="*/ 467995 w 516572"/>
                    <a:gd name="connsiteY5" fmla="*/ 495490 h 516635"/>
                    <a:gd name="connsiteX6" fmla="*/ 21146 w 516572"/>
                    <a:gd name="connsiteY6" fmla="*/ 468058 h 516635"/>
                    <a:gd name="connsiteX7" fmla="*/ 48578 w 516572"/>
                    <a:gd name="connsiteY7" fmla="*/ 21145 h 516635"/>
                    <a:gd name="connsiteX8" fmla="*/ 495427 w 516572"/>
                    <a:gd name="connsiteY8" fmla="*/ 48577 h 516635"/>
                    <a:gd name="connsiteX9" fmla="*/ 467995 w 516572"/>
                    <a:gd name="connsiteY9" fmla="*/ 495490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7995" y="495490"/>
                      </a:moveTo>
                      <a:lnTo>
                        <a:pt x="21146" y="468058"/>
                      </a:lnTo>
                      <a:lnTo>
                        <a:pt x="48578" y="21145"/>
                      </a:lnTo>
                      <a:lnTo>
                        <a:pt x="495427" y="48577"/>
                      </a:lnTo>
                      <a:lnTo>
                        <a:pt x="467995" y="495490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6B27DC14-EA93-4509-9E2F-99AB319A4A30}"/>
                    </a:ext>
                  </a:extLst>
                </p:cNvPr>
                <p:cNvSpPr/>
                <p:nvPr/>
              </p:nvSpPr>
              <p:spPr>
                <a:xfrm>
                  <a:off x="6426771" y="3734689"/>
                  <a:ext cx="516635" cy="516635"/>
                </a:xfrm>
                <a:custGeom>
                  <a:avLst/>
                  <a:gdLst>
                    <a:gd name="connsiteX0" fmla="*/ 29845 w 516635"/>
                    <a:gd name="connsiteY0" fmla="*/ 0 h 516635"/>
                    <a:gd name="connsiteX1" fmla="*/ 0 w 516635"/>
                    <a:gd name="connsiteY1" fmla="*/ 486791 h 516635"/>
                    <a:gd name="connsiteX2" fmla="*/ 486791 w 516635"/>
                    <a:gd name="connsiteY2" fmla="*/ 516636 h 516635"/>
                    <a:gd name="connsiteX3" fmla="*/ 516636 w 516635"/>
                    <a:gd name="connsiteY3" fmla="*/ 29845 h 516635"/>
                    <a:gd name="connsiteX4" fmla="*/ 29845 w 516635"/>
                    <a:gd name="connsiteY4" fmla="*/ 0 h 516635"/>
                    <a:gd name="connsiteX5" fmla="*/ 467995 w 516635"/>
                    <a:gd name="connsiteY5" fmla="*/ 495490 h 516635"/>
                    <a:gd name="connsiteX6" fmla="*/ 21145 w 516635"/>
                    <a:gd name="connsiteY6" fmla="*/ 468058 h 516635"/>
                    <a:gd name="connsiteX7" fmla="*/ 48577 w 516635"/>
                    <a:gd name="connsiteY7" fmla="*/ 21145 h 516635"/>
                    <a:gd name="connsiteX8" fmla="*/ 495427 w 516635"/>
                    <a:gd name="connsiteY8" fmla="*/ 48577 h 516635"/>
                    <a:gd name="connsiteX9" fmla="*/ 467995 w 516635"/>
                    <a:gd name="connsiteY9" fmla="*/ 495490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635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91" y="516636"/>
                      </a:lnTo>
                      <a:lnTo>
                        <a:pt x="516636" y="29845"/>
                      </a:lnTo>
                      <a:lnTo>
                        <a:pt x="29845" y="0"/>
                      </a:lnTo>
                      <a:close/>
                      <a:moveTo>
                        <a:pt x="467995" y="495490"/>
                      </a:moveTo>
                      <a:lnTo>
                        <a:pt x="21145" y="468058"/>
                      </a:lnTo>
                      <a:lnTo>
                        <a:pt x="48577" y="21145"/>
                      </a:lnTo>
                      <a:lnTo>
                        <a:pt x="495427" y="48577"/>
                      </a:lnTo>
                      <a:lnTo>
                        <a:pt x="467995" y="495490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DAB7BE2E-4F9B-49A4-B5A4-022F422A6A25}"/>
                    </a:ext>
                  </a:extLst>
                </p:cNvPr>
                <p:cNvSpPr/>
                <p:nvPr/>
              </p:nvSpPr>
              <p:spPr>
                <a:xfrm>
                  <a:off x="6924611" y="3765232"/>
                  <a:ext cx="516572" cy="516635"/>
                </a:xfrm>
                <a:custGeom>
                  <a:avLst/>
                  <a:gdLst>
                    <a:gd name="connsiteX0" fmla="*/ 29845 w 516572"/>
                    <a:gd name="connsiteY0" fmla="*/ 0 h 516635"/>
                    <a:gd name="connsiteX1" fmla="*/ 0 w 516572"/>
                    <a:gd name="connsiteY1" fmla="*/ 486791 h 516635"/>
                    <a:gd name="connsiteX2" fmla="*/ 486728 w 516572"/>
                    <a:gd name="connsiteY2" fmla="*/ 516636 h 516635"/>
                    <a:gd name="connsiteX3" fmla="*/ 516572 w 516572"/>
                    <a:gd name="connsiteY3" fmla="*/ 29845 h 516635"/>
                    <a:gd name="connsiteX4" fmla="*/ 29845 w 516572"/>
                    <a:gd name="connsiteY4" fmla="*/ 0 h 516635"/>
                    <a:gd name="connsiteX5" fmla="*/ 468058 w 516572"/>
                    <a:gd name="connsiteY5" fmla="*/ 495427 h 516635"/>
                    <a:gd name="connsiteX6" fmla="*/ 21209 w 516572"/>
                    <a:gd name="connsiteY6" fmla="*/ 467995 h 516635"/>
                    <a:gd name="connsiteX7" fmla="*/ 48641 w 516572"/>
                    <a:gd name="connsiteY7" fmla="*/ 21082 h 516635"/>
                    <a:gd name="connsiteX8" fmla="*/ 495491 w 516572"/>
                    <a:gd name="connsiteY8" fmla="*/ 48514 h 516635"/>
                    <a:gd name="connsiteX9" fmla="*/ 468058 w 516572"/>
                    <a:gd name="connsiteY9" fmla="*/ 495427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8058" y="495427"/>
                      </a:moveTo>
                      <a:lnTo>
                        <a:pt x="21209" y="467995"/>
                      </a:lnTo>
                      <a:lnTo>
                        <a:pt x="48641" y="21082"/>
                      </a:lnTo>
                      <a:lnTo>
                        <a:pt x="495491" y="48514"/>
                      </a:lnTo>
                      <a:lnTo>
                        <a:pt x="468058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633849C7-905B-4F58-85DA-8F2082B3F2A9}"/>
                    </a:ext>
                  </a:extLst>
                </p:cNvPr>
                <p:cNvSpPr/>
                <p:nvPr/>
              </p:nvSpPr>
              <p:spPr>
                <a:xfrm>
                  <a:off x="7422515" y="3795776"/>
                  <a:ext cx="516572" cy="516635"/>
                </a:xfrm>
                <a:custGeom>
                  <a:avLst/>
                  <a:gdLst>
                    <a:gd name="connsiteX0" fmla="*/ 29845 w 516572"/>
                    <a:gd name="connsiteY0" fmla="*/ 0 h 516635"/>
                    <a:gd name="connsiteX1" fmla="*/ 0 w 516572"/>
                    <a:gd name="connsiteY1" fmla="*/ 486791 h 516635"/>
                    <a:gd name="connsiteX2" fmla="*/ 486728 w 516572"/>
                    <a:gd name="connsiteY2" fmla="*/ 516636 h 516635"/>
                    <a:gd name="connsiteX3" fmla="*/ 516572 w 516572"/>
                    <a:gd name="connsiteY3" fmla="*/ 29845 h 516635"/>
                    <a:gd name="connsiteX4" fmla="*/ 29845 w 516572"/>
                    <a:gd name="connsiteY4" fmla="*/ 0 h 516635"/>
                    <a:gd name="connsiteX5" fmla="*/ 467995 w 516572"/>
                    <a:gd name="connsiteY5" fmla="*/ 495427 h 516635"/>
                    <a:gd name="connsiteX6" fmla="*/ 21145 w 516572"/>
                    <a:gd name="connsiteY6" fmla="*/ 467995 h 516635"/>
                    <a:gd name="connsiteX7" fmla="*/ 48578 w 516572"/>
                    <a:gd name="connsiteY7" fmla="*/ 21082 h 516635"/>
                    <a:gd name="connsiteX8" fmla="*/ 495427 w 516572"/>
                    <a:gd name="connsiteY8" fmla="*/ 48514 h 516635"/>
                    <a:gd name="connsiteX9" fmla="*/ 467995 w 516572"/>
                    <a:gd name="connsiteY9" fmla="*/ 495427 h 516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6572" h="516635">
                      <a:moveTo>
                        <a:pt x="29845" y="0"/>
                      </a:moveTo>
                      <a:lnTo>
                        <a:pt x="0" y="486791"/>
                      </a:lnTo>
                      <a:lnTo>
                        <a:pt x="486728" y="516636"/>
                      </a:lnTo>
                      <a:lnTo>
                        <a:pt x="516572" y="29845"/>
                      </a:lnTo>
                      <a:lnTo>
                        <a:pt x="29845" y="0"/>
                      </a:lnTo>
                      <a:close/>
                      <a:moveTo>
                        <a:pt x="467995" y="495427"/>
                      </a:moveTo>
                      <a:lnTo>
                        <a:pt x="21145" y="467995"/>
                      </a:lnTo>
                      <a:lnTo>
                        <a:pt x="48578" y="21082"/>
                      </a:lnTo>
                      <a:lnTo>
                        <a:pt x="495427" y="48514"/>
                      </a:lnTo>
                      <a:lnTo>
                        <a:pt x="467995" y="495427"/>
                      </a:ln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8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919253" y="2726546"/>
                <a:ext cx="2059673" cy="2064170"/>
                <a:chOff x="5919253" y="2726546"/>
                <a:chExt cx="2059673" cy="2064170"/>
              </a:xfrm>
              <a:solidFill>
                <a:srgbClr val="A2A1BC"/>
              </a:solidFill>
            </p:grpSpPr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5DEB4001-EA3A-4016-81E8-D44BE040FE7C}"/>
                    </a:ext>
                  </a:extLst>
                </p:cNvPr>
                <p:cNvSpPr/>
                <p:nvPr/>
              </p:nvSpPr>
              <p:spPr>
                <a:xfrm rot="-5189473">
                  <a:off x="6024436" y="2739857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7E825DAE-9FCC-4595-99F0-346A25899DC1}"/>
                    </a:ext>
                  </a:extLst>
                </p:cNvPr>
                <p:cNvSpPr/>
                <p:nvPr/>
              </p:nvSpPr>
              <p:spPr>
                <a:xfrm rot="-5189473">
                  <a:off x="6522279" y="2770408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1E95F172-AC17-4115-8F21-A8EBF989B68D}"/>
                    </a:ext>
                  </a:extLst>
                </p:cNvPr>
                <p:cNvSpPr/>
                <p:nvPr/>
              </p:nvSpPr>
              <p:spPr>
                <a:xfrm rot="-5189473">
                  <a:off x="7020081" y="2800981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8 w 447727"/>
                    <a:gd name="connsiteY1" fmla="*/ 0 h 447663"/>
                    <a:gd name="connsiteX2" fmla="*/ 447728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8" y="0"/>
                      </a:lnTo>
                      <a:lnTo>
                        <a:pt x="447728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4A7C6C3C-E422-4A42-AD18-574A25453D91}"/>
                    </a:ext>
                  </a:extLst>
                </p:cNvPr>
                <p:cNvSpPr/>
                <p:nvPr/>
              </p:nvSpPr>
              <p:spPr>
                <a:xfrm rot="-5189473">
                  <a:off x="7517950" y="2831495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F191F009-00D3-4921-A1DC-23EEC394179C}"/>
                    </a:ext>
                  </a:extLst>
                </p:cNvPr>
                <p:cNvSpPr/>
                <p:nvPr/>
              </p:nvSpPr>
              <p:spPr>
                <a:xfrm rot="-5189473">
                  <a:off x="5993784" y="3239319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B85BBC44-DD43-4062-86B0-D9386DF71469}"/>
                    </a:ext>
                  </a:extLst>
                </p:cNvPr>
                <p:cNvSpPr/>
                <p:nvPr/>
              </p:nvSpPr>
              <p:spPr>
                <a:xfrm rot="-5189473">
                  <a:off x="6491632" y="3269807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3EF0CCA2-4D62-44A6-AE73-B9D333396D21}"/>
                    </a:ext>
                  </a:extLst>
                </p:cNvPr>
                <p:cNvSpPr/>
                <p:nvPr/>
              </p:nvSpPr>
              <p:spPr>
                <a:xfrm rot="-5189473">
                  <a:off x="6989497" y="3300384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D537989B-DF81-44ED-B472-25324D570A2F}"/>
                    </a:ext>
                  </a:extLst>
                </p:cNvPr>
                <p:cNvSpPr/>
                <p:nvPr/>
              </p:nvSpPr>
              <p:spPr>
                <a:xfrm rot="-5189473">
                  <a:off x="7487299" y="3330956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52C3FC24-3D49-4182-8C54-286EE340F701}"/>
                    </a:ext>
                  </a:extLst>
                </p:cNvPr>
                <p:cNvSpPr/>
                <p:nvPr/>
              </p:nvSpPr>
              <p:spPr>
                <a:xfrm rot="-5189473">
                  <a:off x="5932533" y="4238137"/>
                  <a:ext cx="447663" cy="447663"/>
                </a:xfrm>
                <a:custGeom>
                  <a:avLst/>
                  <a:gdLst>
                    <a:gd name="connsiteX0" fmla="*/ 0 w 447663"/>
                    <a:gd name="connsiteY0" fmla="*/ 0 h 447663"/>
                    <a:gd name="connsiteX1" fmla="*/ 447663 w 447663"/>
                    <a:gd name="connsiteY1" fmla="*/ 0 h 447663"/>
                    <a:gd name="connsiteX2" fmla="*/ 447663 w 447663"/>
                    <a:gd name="connsiteY2" fmla="*/ 447663 h 447663"/>
                    <a:gd name="connsiteX3" fmla="*/ 0 w 447663"/>
                    <a:gd name="connsiteY3" fmla="*/ 447663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63" h="447663">
                      <a:moveTo>
                        <a:pt x="0" y="0"/>
                      </a:moveTo>
                      <a:lnTo>
                        <a:pt x="447663" y="0"/>
                      </a:lnTo>
                      <a:lnTo>
                        <a:pt x="447663" y="447663"/>
                      </a:lnTo>
                      <a:lnTo>
                        <a:pt x="0" y="447663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1B82DF02-E20C-4326-AF1C-8983C2F61C1D}"/>
                    </a:ext>
                  </a:extLst>
                </p:cNvPr>
                <p:cNvSpPr/>
                <p:nvPr/>
              </p:nvSpPr>
              <p:spPr>
                <a:xfrm rot="-5189473">
                  <a:off x="6430376" y="4268687"/>
                  <a:ext cx="447663" cy="447663"/>
                </a:xfrm>
                <a:custGeom>
                  <a:avLst/>
                  <a:gdLst>
                    <a:gd name="connsiteX0" fmla="*/ 0 w 447663"/>
                    <a:gd name="connsiteY0" fmla="*/ 0 h 447663"/>
                    <a:gd name="connsiteX1" fmla="*/ 447663 w 447663"/>
                    <a:gd name="connsiteY1" fmla="*/ 0 h 447663"/>
                    <a:gd name="connsiteX2" fmla="*/ 447663 w 447663"/>
                    <a:gd name="connsiteY2" fmla="*/ 447663 h 447663"/>
                    <a:gd name="connsiteX3" fmla="*/ 0 w 447663"/>
                    <a:gd name="connsiteY3" fmla="*/ 447663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63" h="447663">
                      <a:moveTo>
                        <a:pt x="0" y="0"/>
                      </a:moveTo>
                      <a:lnTo>
                        <a:pt x="447663" y="0"/>
                      </a:lnTo>
                      <a:lnTo>
                        <a:pt x="447663" y="447663"/>
                      </a:lnTo>
                      <a:lnTo>
                        <a:pt x="0" y="447663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8A71919B-75CB-4B6F-B29D-CAB06B50A1CF}"/>
                    </a:ext>
                  </a:extLst>
                </p:cNvPr>
                <p:cNvSpPr/>
                <p:nvPr/>
              </p:nvSpPr>
              <p:spPr>
                <a:xfrm rot="-5189473">
                  <a:off x="6928242" y="4299265"/>
                  <a:ext cx="447663" cy="447663"/>
                </a:xfrm>
                <a:custGeom>
                  <a:avLst/>
                  <a:gdLst>
                    <a:gd name="connsiteX0" fmla="*/ 0 w 447663"/>
                    <a:gd name="connsiteY0" fmla="*/ 0 h 447663"/>
                    <a:gd name="connsiteX1" fmla="*/ 447663 w 447663"/>
                    <a:gd name="connsiteY1" fmla="*/ 0 h 447663"/>
                    <a:gd name="connsiteX2" fmla="*/ 447663 w 447663"/>
                    <a:gd name="connsiteY2" fmla="*/ 447664 h 447663"/>
                    <a:gd name="connsiteX3" fmla="*/ 0 w 447663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63" h="447663">
                      <a:moveTo>
                        <a:pt x="0" y="0"/>
                      </a:moveTo>
                      <a:lnTo>
                        <a:pt x="447663" y="0"/>
                      </a:lnTo>
                      <a:lnTo>
                        <a:pt x="447663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8B2882B8-74D6-4697-B9DE-53CC1802AC48}"/>
                    </a:ext>
                  </a:extLst>
                </p:cNvPr>
                <p:cNvSpPr/>
                <p:nvPr/>
              </p:nvSpPr>
              <p:spPr>
                <a:xfrm rot="-5189473">
                  <a:off x="7426047" y="4329773"/>
                  <a:ext cx="447663" cy="447663"/>
                </a:xfrm>
                <a:custGeom>
                  <a:avLst/>
                  <a:gdLst>
                    <a:gd name="connsiteX0" fmla="*/ 0 w 447663"/>
                    <a:gd name="connsiteY0" fmla="*/ 0 h 447663"/>
                    <a:gd name="connsiteX1" fmla="*/ 447664 w 447663"/>
                    <a:gd name="connsiteY1" fmla="*/ 0 h 447663"/>
                    <a:gd name="connsiteX2" fmla="*/ 447664 w 447663"/>
                    <a:gd name="connsiteY2" fmla="*/ 447664 h 447663"/>
                    <a:gd name="connsiteX3" fmla="*/ 0 w 447663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63" h="447663">
                      <a:moveTo>
                        <a:pt x="0" y="0"/>
                      </a:moveTo>
                      <a:lnTo>
                        <a:pt x="447664" y="0"/>
                      </a:lnTo>
                      <a:lnTo>
                        <a:pt x="447664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7A7BBCCD-E6CA-4A5C-BAEB-BC32EEA901AC}"/>
                    </a:ext>
                  </a:extLst>
                </p:cNvPr>
                <p:cNvSpPr/>
                <p:nvPr/>
              </p:nvSpPr>
              <p:spPr>
                <a:xfrm rot="-5189473">
                  <a:off x="5963137" y="3738717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EF9F3E55-9CA2-4BEE-8D0F-5FCAB8AF9150}"/>
                    </a:ext>
                  </a:extLst>
                </p:cNvPr>
                <p:cNvSpPr/>
                <p:nvPr/>
              </p:nvSpPr>
              <p:spPr>
                <a:xfrm rot="-5189473">
                  <a:off x="6460981" y="3769269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D6465A82-0671-48D1-A33F-08A473FF93E2}"/>
                    </a:ext>
                  </a:extLst>
                </p:cNvPr>
                <p:cNvSpPr/>
                <p:nvPr/>
              </p:nvSpPr>
              <p:spPr>
                <a:xfrm rot="-5189473">
                  <a:off x="6958850" y="3799781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CD3FD6AC-9940-42C7-A31F-F2370278518B}"/>
                    </a:ext>
                  </a:extLst>
                </p:cNvPr>
                <p:cNvSpPr/>
                <p:nvPr/>
              </p:nvSpPr>
              <p:spPr>
                <a:xfrm rot="-5189473">
                  <a:off x="7456652" y="3830355"/>
                  <a:ext cx="447727" cy="447663"/>
                </a:xfrm>
                <a:custGeom>
                  <a:avLst/>
                  <a:gdLst>
                    <a:gd name="connsiteX0" fmla="*/ 0 w 447727"/>
                    <a:gd name="connsiteY0" fmla="*/ 0 h 447663"/>
                    <a:gd name="connsiteX1" fmla="*/ 447727 w 447727"/>
                    <a:gd name="connsiteY1" fmla="*/ 0 h 447663"/>
                    <a:gd name="connsiteX2" fmla="*/ 447727 w 447727"/>
                    <a:gd name="connsiteY2" fmla="*/ 447664 h 447663"/>
                    <a:gd name="connsiteX3" fmla="*/ 0 w 447727"/>
                    <a:gd name="connsiteY3" fmla="*/ 447664 h 44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727" h="447663">
                      <a:moveTo>
                        <a:pt x="0" y="0"/>
                      </a:moveTo>
                      <a:lnTo>
                        <a:pt x="447727" y="0"/>
                      </a:lnTo>
                      <a:lnTo>
                        <a:pt x="447727" y="447664"/>
                      </a:lnTo>
                      <a:lnTo>
                        <a:pt x="0" y="447664"/>
                      </a:lnTo>
                      <a:close/>
                    </a:path>
                  </a:pathLst>
                </a:custGeom>
                <a:solidFill>
                  <a:srgbClr val="A2A1B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BB2C156-43F3-4634-9A46-17DA106997D8}"/>
                  </a:ext>
                </a:extLst>
              </p:cNvPr>
              <p:cNvSpPr/>
              <p:nvPr/>
            </p:nvSpPr>
            <p:spPr>
              <a:xfrm>
                <a:off x="5859398" y="2668651"/>
                <a:ext cx="2179828" cy="2179827"/>
              </a:xfrm>
              <a:custGeom>
                <a:avLst/>
                <a:gdLst>
                  <a:gd name="connsiteX0" fmla="*/ 125984 w 2179828"/>
                  <a:gd name="connsiteY0" fmla="*/ 0 h 2179827"/>
                  <a:gd name="connsiteX1" fmla="*/ 0 w 2179828"/>
                  <a:gd name="connsiteY1" fmla="*/ 2053844 h 2179827"/>
                  <a:gd name="connsiteX2" fmla="*/ 2053844 w 2179828"/>
                  <a:gd name="connsiteY2" fmla="*/ 2179828 h 2179827"/>
                  <a:gd name="connsiteX3" fmla="*/ 2179828 w 2179828"/>
                  <a:gd name="connsiteY3" fmla="*/ 125984 h 2179827"/>
                  <a:gd name="connsiteX4" fmla="*/ 125984 w 2179828"/>
                  <a:gd name="connsiteY4" fmla="*/ 0 h 2179827"/>
                  <a:gd name="connsiteX5" fmla="*/ 2035112 w 2179828"/>
                  <a:gd name="connsiteY5" fmla="*/ 2158619 h 2179827"/>
                  <a:gd name="connsiteX6" fmla="*/ 21146 w 2179828"/>
                  <a:gd name="connsiteY6" fmla="*/ 2035112 h 2179827"/>
                  <a:gd name="connsiteX7" fmla="*/ 144653 w 2179828"/>
                  <a:gd name="connsiteY7" fmla="*/ 21145 h 2179827"/>
                  <a:gd name="connsiteX8" fmla="*/ 2158620 w 2179828"/>
                  <a:gd name="connsiteY8" fmla="*/ 144653 h 2179827"/>
                  <a:gd name="connsiteX9" fmla="*/ 2035112 w 2179828"/>
                  <a:gd name="connsiteY9" fmla="*/ 2158619 h 217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9828" h="2179827">
                    <a:moveTo>
                      <a:pt x="125984" y="0"/>
                    </a:moveTo>
                    <a:lnTo>
                      <a:pt x="0" y="2053844"/>
                    </a:lnTo>
                    <a:lnTo>
                      <a:pt x="2053844" y="2179828"/>
                    </a:lnTo>
                    <a:lnTo>
                      <a:pt x="2179828" y="125984"/>
                    </a:lnTo>
                    <a:lnTo>
                      <a:pt x="125984" y="0"/>
                    </a:lnTo>
                    <a:close/>
                    <a:moveTo>
                      <a:pt x="2035112" y="2158619"/>
                    </a:moveTo>
                    <a:lnTo>
                      <a:pt x="21146" y="2035112"/>
                    </a:lnTo>
                    <a:lnTo>
                      <a:pt x="144653" y="21145"/>
                    </a:lnTo>
                    <a:lnTo>
                      <a:pt x="2158620" y="144653"/>
                    </a:lnTo>
                    <a:lnTo>
                      <a:pt x="2035112" y="2158619"/>
                    </a:lnTo>
                    <a:close/>
                  </a:path>
                </a:pathLst>
              </a:custGeom>
              <a:solidFill>
                <a:srgbClr val="77769B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6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046571" y="2234057"/>
              <a:ext cx="3346922" cy="659088"/>
              <a:chOff x="5046571" y="2234057"/>
              <a:chExt cx="3346922" cy="659088"/>
            </a:xfrm>
            <a:solidFill>
              <a:schemeClr val="accent1"/>
            </a:solidFill>
          </p:grpSpPr>
          <p:grpSp>
            <p:nvGrpSpPr>
              <p:cNvPr id="97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549768" y="2317051"/>
                <a:ext cx="843725" cy="576093"/>
                <a:chOff x="7549768" y="2317051"/>
                <a:chExt cx="843725" cy="576093"/>
              </a:xfrm>
              <a:solidFill>
                <a:schemeClr val="accent1"/>
              </a:solidFill>
            </p:grpSpPr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AC7295EB-CF8C-46A6-9E28-4038476918FD}"/>
                    </a:ext>
                  </a:extLst>
                </p:cNvPr>
                <p:cNvSpPr/>
                <p:nvPr/>
              </p:nvSpPr>
              <p:spPr>
                <a:xfrm>
                  <a:off x="7549768" y="2317051"/>
                  <a:ext cx="843725" cy="503808"/>
                </a:xfrm>
                <a:custGeom>
                  <a:avLst/>
                  <a:gdLst>
                    <a:gd name="connsiteX0" fmla="*/ 0 w 843725"/>
                    <a:gd name="connsiteY0" fmla="*/ 190 h 503808"/>
                    <a:gd name="connsiteX1" fmla="*/ 176086 w 843725"/>
                    <a:gd name="connsiteY1" fmla="*/ 157797 h 503808"/>
                    <a:gd name="connsiteX2" fmla="*/ 184468 w 843725"/>
                    <a:gd name="connsiteY2" fmla="*/ 164655 h 503808"/>
                    <a:gd name="connsiteX3" fmla="*/ 230061 w 843725"/>
                    <a:gd name="connsiteY3" fmla="*/ 201104 h 503808"/>
                    <a:gd name="connsiteX4" fmla="*/ 235776 w 843725"/>
                    <a:gd name="connsiteY4" fmla="*/ 205549 h 503808"/>
                    <a:gd name="connsiteX5" fmla="*/ 275337 w 843725"/>
                    <a:gd name="connsiteY5" fmla="*/ 235648 h 503808"/>
                    <a:gd name="connsiteX6" fmla="*/ 281813 w 843725"/>
                    <a:gd name="connsiteY6" fmla="*/ 240474 h 503808"/>
                    <a:gd name="connsiteX7" fmla="*/ 281813 w 843725"/>
                    <a:gd name="connsiteY7" fmla="*/ 240474 h 503808"/>
                    <a:gd name="connsiteX8" fmla="*/ 323342 w 843725"/>
                    <a:gd name="connsiteY8" fmla="*/ 270637 h 503808"/>
                    <a:gd name="connsiteX9" fmla="*/ 368745 w 843725"/>
                    <a:gd name="connsiteY9" fmla="*/ 301434 h 503808"/>
                    <a:gd name="connsiteX10" fmla="*/ 380238 w 843725"/>
                    <a:gd name="connsiteY10" fmla="*/ 308800 h 503808"/>
                    <a:gd name="connsiteX11" fmla="*/ 436944 w 843725"/>
                    <a:gd name="connsiteY11" fmla="*/ 342773 h 503808"/>
                    <a:gd name="connsiteX12" fmla="*/ 449453 w 843725"/>
                    <a:gd name="connsiteY12" fmla="*/ 349821 h 503808"/>
                    <a:gd name="connsiteX13" fmla="*/ 517081 w 843725"/>
                    <a:gd name="connsiteY13" fmla="*/ 385191 h 503808"/>
                    <a:gd name="connsiteX14" fmla="*/ 527431 w 843725"/>
                    <a:gd name="connsiteY14" fmla="*/ 390207 h 503808"/>
                    <a:gd name="connsiteX15" fmla="*/ 536702 w 843725"/>
                    <a:gd name="connsiteY15" fmla="*/ 394652 h 503808"/>
                    <a:gd name="connsiteX16" fmla="*/ 579375 w 843725"/>
                    <a:gd name="connsiteY16" fmla="*/ 414210 h 503808"/>
                    <a:gd name="connsiteX17" fmla="*/ 590931 w 843725"/>
                    <a:gd name="connsiteY17" fmla="*/ 419291 h 503808"/>
                    <a:gd name="connsiteX18" fmla="*/ 675260 w 843725"/>
                    <a:gd name="connsiteY18" fmla="*/ 453263 h 503808"/>
                    <a:gd name="connsiteX19" fmla="*/ 688213 w 843725"/>
                    <a:gd name="connsiteY19" fmla="*/ 458089 h 503808"/>
                    <a:gd name="connsiteX20" fmla="*/ 733806 w 843725"/>
                    <a:gd name="connsiteY20" fmla="*/ 474091 h 503808"/>
                    <a:gd name="connsiteX21" fmla="*/ 744792 w 843725"/>
                    <a:gd name="connsiteY21" fmla="*/ 477774 h 503808"/>
                    <a:gd name="connsiteX22" fmla="*/ 756666 w 843725"/>
                    <a:gd name="connsiteY22" fmla="*/ 481647 h 503808"/>
                    <a:gd name="connsiteX23" fmla="*/ 803275 w 843725"/>
                    <a:gd name="connsiteY23" fmla="*/ 495998 h 503808"/>
                    <a:gd name="connsiteX24" fmla="*/ 816484 w 843725"/>
                    <a:gd name="connsiteY24" fmla="*/ 499808 h 503808"/>
                    <a:gd name="connsiteX25" fmla="*/ 843407 w 843725"/>
                    <a:gd name="connsiteY25" fmla="*/ 503809 h 503808"/>
                    <a:gd name="connsiteX26" fmla="*/ 843725 w 843725"/>
                    <a:gd name="connsiteY26" fmla="*/ 499110 h 503808"/>
                    <a:gd name="connsiteX27" fmla="*/ 814007 w 843725"/>
                    <a:gd name="connsiteY27" fmla="*/ 494284 h 503808"/>
                    <a:gd name="connsiteX28" fmla="*/ 806133 w 843725"/>
                    <a:gd name="connsiteY28" fmla="*/ 491998 h 503808"/>
                    <a:gd name="connsiteX29" fmla="*/ 755015 w 843725"/>
                    <a:gd name="connsiteY29" fmla="*/ 476250 h 503808"/>
                    <a:gd name="connsiteX30" fmla="*/ 749047 w 843725"/>
                    <a:gd name="connsiteY30" fmla="*/ 474281 h 503808"/>
                    <a:gd name="connsiteX31" fmla="*/ 735203 w 843725"/>
                    <a:gd name="connsiteY31" fmla="*/ 469709 h 503808"/>
                    <a:gd name="connsiteX32" fmla="*/ 688340 w 843725"/>
                    <a:gd name="connsiteY32" fmla="*/ 453263 h 503808"/>
                    <a:gd name="connsiteX33" fmla="*/ 679895 w 843725"/>
                    <a:gd name="connsiteY33" fmla="*/ 450151 h 503808"/>
                    <a:gd name="connsiteX34" fmla="*/ 538607 w 843725"/>
                    <a:gd name="connsiteY34" fmla="*/ 390525 h 503808"/>
                    <a:gd name="connsiteX35" fmla="*/ 524764 w 843725"/>
                    <a:gd name="connsiteY35" fmla="*/ 383857 h 503808"/>
                    <a:gd name="connsiteX36" fmla="*/ 450533 w 843725"/>
                    <a:gd name="connsiteY36" fmla="*/ 345186 h 503808"/>
                    <a:gd name="connsiteX37" fmla="*/ 441072 w 843725"/>
                    <a:gd name="connsiteY37" fmla="*/ 339916 h 503808"/>
                    <a:gd name="connsiteX38" fmla="*/ 381127 w 843725"/>
                    <a:gd name="connsiteY38" fmla="*/ 303974 h 503808"/>
                    <a:gd name="connsiteX39" fmla="*/ 375095 w 843725"/>
                    <a:gd name="connsiteY39" fmla="*/ 300101 h 503808"/>
                    <a:gd name="connsiteX40" fmla="*/ 326010 w 843725"/>
                    <a:gd name="connsiteY40" fmla="*/ 266954 h 503808"/>
                    <a:gd name="connsiteX41" fmla="*/ 6477 w 843725"/>
                    <a:gd name="connsiteY41" fmla="*/ 0 h 503808"/>
                    <a:gd name="connsiteX42" fmla="*/ 0 w 843725"/>
                    <a:gd name="connsiteY42" fmla="*/ 190 h 503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843725" h="503808">
                      <a:moveTo>
                        <a:pt x="0" y="190"/>
                      </a:moveTo>
                      <a:cubicBezTo>
                        <a:pt x="33528" y="31559"/>
                        <a:pt x="130302" y="120078"/>
                        <a:pt x="176086" y="157797"/>
                      </a:cubicBezTo>
                      <a:cubicBezTo>
                        <a:pt x="178880" y="160083"/>
                        <a:pt x="181674" y="162369"/>
                        <a:pt x="184468" y="164655"/>
                      </a:cubicBezTo>
                      <a:cubicBezTo>
                        <a:pt x="199073" y="176593"/>
                        <a:pt x="214313" y="188785"/>
                        <a:pt x="230061" y="201104"/>
                      </a:cubicBezTo>
                      <a:cubicBezTo>
                        <a:pt x="231966" y="202565"/>
                        <a:pt x="233871" y="204025"/>
                        <a:pt x="235776" y="205549"/>
                      </a:cubicBezTo>
                      <a:cubicBezTo>
                        <a:pt x="248603" y="215519"/>
                        <a:pt x="261811" y="225552"/>
                        <a:pt x="275337" y="235648"/>
                      </a:cubicBezTo>
                      <a:cubicBezTo>
                        <a:pt x="277495" y="237236"/>
                        <a:pt x="279654" y="238887"/>
                        <a:pt x="281813" y="240474"/>
                      </a:cubicBezTo>
                      <a:lnTo>
                        <a:pt x="281813" y="240474"/>
                      </a:lnTo>
                      <a:cubicBezTo>
                        <a:pt x="295339" y="250444"/>
                        <a:pt x="309118" y="260541"/>
                        <a:pt x="323342" y="270637"/>
                      </a:cubicBezTo>
                      <a:cubicBezTo>
                        <a:pt x="338075" y="281114"/>
                        <a:pt x="353188" y="291338"/>
                        <a:pt x="368745" y="301434"/>
                      </a:cubicBezTo>
                      <a:cubicBezTo>
                        <a:pt x="372555" y="303911"/>
                        <a:pt x="376365" y="306388"/>
                        <a:pt x="380238" y="308800"/>
                      </a:cubicBezTo>
                      <a:cubicBezTo>
                        <a:pt x="398590" y="320421"/>
                        <a:pt x="417513" y="331788"/>
                        <a:pt x="436944" y="342773"/>
                      </a:cubicBezTo>
                      <a:cubicBezTo>
                        <a:pt x="441072" y="345122"/>
                        <a:pt x="445263" y="347472"/>
                        <a:pt x="449453" y="349821"/>
                      </a:cubicBezTo>
                      <a:cubicBezTo>
                        <a:pt x="471361" y="362013"/>
                        <a:pt x="493967" y="373824"/>
                        <a:pt x="517081" y="385191"/>
                      </a:cubicBezTo>
                      <a:cubicBezTo>
                        <a:pt x="520510" y="386905"/>
                        <a:pt x="523939" y="388556"/>
                        <a:pt x="527431" y="390207"/>
                      </a:cubicBezTo>
                      <a:cubicBezTo>
                        <a:pt x="530479" y="391668"/>
                        <a:pt x="533591" y="393192"/>
                        <a:pt x="536702" y="394652"/>
                      </a:cubicBezTo>
                      <a:cubicBezTo>
                        <a:pt x="550736" y="401320"/>
                        <a:pt x="564960" y="407860"/>
                        <a:pt x="579375" y="414210"/>
                      </a:cubicBezTo>
                      <a:cubicBezTo>
                        <a:pt x="583248" y="415925"/>
                        <a:pt x="587058" y="417576"/>
                        <a:pt x="590931" y="419291"/>
                      </a:cubicBezTo>
                      <a:cubicBezTo>
                        <a:pt x="618427" y="431228"/>
                        <a:pt x="646621" y="442531"/>
                        <a:pt x="675260" y="453263"/>
                      </a:cubicBezTo>
                      <a:cubicBezTo>
                        <a:pt x="679577" y="454914"/>
                        <a:pt x="683895" y="456501"/>
                        <a:pt x="688213" y="458089"/>
                      </a:cubicBezTo>
                      <a:cubicBezTo>
                        <a:pt x="703326" y="463613"/>
                        <a:pt x="718503" y="468947"/>
                        <a:pt x="733806" y="474091"/>
                      </a:cubicBezTo>
                      <a:cubicBezTo>
                        <a:pt x="737489" y="475361"/>
                        <a:pt x="741173" y="476567"/>
                        <a:pt x="744792" y="477774"/>
                      </a:cubicBezTo>
                      <a:cubicBezTo>
                        <a:pt x="748792" y="479107"/>
                        <a:pt x="752793" y="480377"/>
                        <a:pt x="756666" y="481647"/>
                      </a:cubicBezTo>
                      <a:cubicBezTo>
                        <a:pt x="773050" y="486918"/>
                        <a:pt x="788670" y="491680"/>
                        <a:pt x="803275" y="495998"/>
                      </a:cubicBezTo>
                      <a:cubicBezTo>
                        <a:pt x="807784" y="497332"/>
                        <a:pt x="812165" y="498602"/>
                        <a:pt x="816484" y="499808"/>
                      </a:cubicBezTo>
                      <a:cubicBezTo>
                        <a:pt x="820103" y="500824"/>
                        <a:pt x="839915" y="502856"/>
                        <a:pt x="843407" y="503809"/>
                      </a:cubicBezTo>
                      <a:lnTo>
                        <a:pt x="843725" y="499110"/>
                      </a:lnTo>
                      <a:cubicBezTo>
                        <a:pt x="839343" y="497903"/>
                        <a:pt x="818579" y="495617"/>
                        <a:pt x="814007" y="494284"/>
                      </a:cubicBezTo>
                      <a:cubicBezTo>
                        <a:pt x="811403" y="493522"/>
                        <a:pt x="808800" y="492760"/>
                        <a:pt x="806133" y="491998"/>
                      </a:cubicBezTo>
                      <a:cubicBezTo>
                        <a:pt x="790131" y="487299"/>
                        <a:pt x="773050" y="482092"/>
                        <a:pt x="755015" y="476250"/>
                      </a:cubicBezTo>
                      <a:cubicBezTo>
                        <a:pt x="753047" y="475615"/>
                        <a:pt x="751015" y="474980"/>
                        <a:pt x="749047" y="474281"/>
                      </a:cubicBezTo>
                      <a:cubicBezTo>
                        <a:pt x="744475" y="472757"/>
                        <a:pt x="739902" y="471233"/>
                        <a:pt x="735203" y="469709"/>
                      </a:cubicBezTo>
                      <a:cubicBezTo>
                        <a:pt x="719455" y="464439"/>
                        <a:pt x="703835" y="458914"/>
                        <a:pt x="688340" y="453263"/>
                      </a:cubicBezTo>
                      <a:cubicBezTo>
                        <a:pt x="685547" y="452247"/>
                        <a:pt x="682689" y="451167"/>
                        <a:pt x="679895" y="450151"/>
                      </a:cubicBezTo>
                      <a:cubicBezTo>
                        <a:pt x="631127" y="431991"/>
                        <a:pt x="583756" y="412051"/>
                        <a:pt x="538607" y="390525"/>
                      </a:cubicBezTo>
                      <a:cubicBezTo>
                        <a:pt x="533972" y="388302"/>
                        <a:pt x="529337" y="386080"/>
                        <a:pt x="524764" y="383857"/>
                      </a:cubicBezTo>
                      <a:cubicBezTo>
                        <a:pt x="499301" y="371475"/>
                        <a:pt x="474536" y="358584"/>
                        <a:pt x="450533" y="345186"/>
                      </a:cubicBezTo>
                      <a:cubicBezTo>
                        <a:pt x="447358" y="343408"/>
                        <a:pt x="444183" y="341694"/>
                        <a:pt x="441072" y="339916"/>
                      </a:cubicBezTo>
                      <a:cubicBezTo>
                        <a:pt x="420498" y="328231"/>
                        <a:pt x="400495" y="316294"/>
                        <a:pt x="381127" y="303974"/>
                      </a:cubicBezTo>
                      <a:cubicBezTo>
                        <a:pt x="379095" y="302704"/>
                        <a:pt x="377063" y="301371"/>
                        <a:pt x="375095" y="300101"/>
                      </a:cubicBezTo>
                      <a:cubicBezTo>
                        <a:pt x="358267" y="289306"/>
                        <a:pt x="341885" y="278257"/>
                        <a:pt x="326010" y="266954"/>
                      </a:cubicBezTo>
                      <a:cubicBezTo>
                        <a:pt x="217678" y="189992"/>
                        <a:pt x="71628" y="60642"/>
                        <a:pt x="6477" y="0"/>
                      </a:cubicBez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9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603792" y="2399495"/>
                  <a:ext cx="788114" cy="493650"/>
                  <a:chOff x="7603792" y="2399495"/>
                  <a:chExt cx="788114" cy="493650"/>
                </a:xfrm>
                <a:solidFill>
                  <a:schemeClr val="accent1"/>
                </a:solidFill>
              </p:grpSpPr>
              <p:grpSp>
                <p:nvGrpSpPr>
                  <p:cNvPr id="10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8021834" y="2700357"/>
                    <a:ext cx="55296" cy="69662"/>
                    <a:chOff x="8021834" y="2700357"/>
                    <a:chExt cx="55296" cy="69662"/>
                  </a:xfrm>
                  <a:solidFill>
                    <a:schemeClr val="accent1"/>
                  </a:solidFill>
                </p:grpSpPr>
                <p:sp>
                  <p:nvSpPr>
                    <p:cNvPr id="101" name="Freeform: Shape 100">
                      <a:extLst>
                        <a:ext uri="{FF2B5EF4-FFF2-40B4-BE49-F238E27FC236}">
                          <a16:creationId xmlns:a16="http://schemas.microsoft.com/office/drawing/2014/main" id="{CC15193E-6EC2-4ADB-928C-8EFFAD6D6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57197" y="2700357"/>
                      <a:ext cx="19932" cy="21887"/>
                    </a:xfrm>
                    <a:custGeom>
                      <a:avLst/>
                      <a:gdLst>
                        <a:gd name="connsiteX0" fmla="*/ 2858 w 19932"/>
                        <a:gd name="connsiteY0" fmla="*/ 8425 h 21887"/>
                        <a:gd name="connsiteX1" fmla="*/ 0 w 19932"/>
                        <a:gd name="connsiteY1" fmla="*/ 13632 h 21887"/>
                        <a:gd name="connsiteX2" fmla="*/ 7048 w 19932"/>
                        <a:gd name="connsiteY2" fmla="*/ 16172 h 21887"/>
                        <a:gd name="connsiteX3" fmla="*/ 11811 w 19932"/>
                        <a:gd name="connsiteY3" fmla="*/ 21888 h 21887"/>
                        <a:gd name="connsiteX4" fmla="*/ 15684 w 19932"/>
                        <a:gd name="connsiteY4" fmla="*/ 17442 h 21887"/>
                        <a:gd name="connsiteX5" fmla="*/ 17780 w 19932"/>
                        <a:gd name="connsiteY5" fmla="*/ 805 h 21887"/>
                        <a:gd name="connsiteX6" fmla="*/ 2858 w 19932"/>
                        <a:gd name="connsiteY6" fmla="*/ 8425 h 21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932" h="21887">
                          <a:moveTo>
                            <a:pt x="2858" y="8425"/>
                          </a:moveTo>
                          <a:cubicBezTo>
                            <a:pt x="1651" y="10140"/>
                            <a:pt x="698" y="11918"/>
                            <a:pt x="0" y="13632"/>
                          </a:cubicBezTo>
                          <a:cubicBezTo>
                            <a:pt x="2540" y="13886"/>
                            <a:pt x="4953" y="14712"/>
                            <a:pt x="7048" y="16172"/>
                          </a:cubicBezTo>
                          <a:cubicBezTo>
                            <a:pt x="9144" y="17633"/>
                            <a:pt x="10732" y="19601"/>
                            <a:pt x="11811" y="21888"/>
                          </a:cubicBezTo>
                          <a:cubicBezTo>
                            <a:pt x="13208" y="20681"/>
                            <a:pt x="14542" y="19157"/>
                            <a:pt x="15684" y="17442"/>
                          </a:cubicBezTo>
                          <a:cubicBezTo>
                            <a:pt x="20384" y="10711"/>
                            <a:pt x="21336" y="3282"/>
                            <a:pt x="17780" y="805"/>
                          </a:cubicBezTo>
                          <a:cubicBezTo>
                            <a:pt x="14288" y="-1671"/>
                            <a:pt x="7557" y="1758"/>
                            <a:pt x="2858" y="842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2" name="Freeform: Shape 101">
                      <a:extLst>
                        <a:ext uri="{FF2B5EF4-FFF2-40B4-BE49-F238E27FC236}">
                          <a16:creationId xmlns:a16="http://schemas.microsoft.com/office/drawing/2014/main" id="{BF905C98-25D3-44C3-9886-57850D01D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1834" y="2713904"/>
                      <a:ext cx="49168" cy="56115"/>
                    </a:xfrm>
                    <a:custGeom>
                      <a:avLst/>
                      <a:gdLst>
                        <a:gd name="connsiteX0" fmla="*/ 7677 w 49168"/>
                        <a:gd name="connsiteY0" fmla="*/ 16214 h 56115"/>
                        <a:gd name="connsiteX1" fmla="*/ 6725 w 49168"/>
                        <a:gd name="connsiteY1" fmla="*/ 53489 h 56115"/>
                        <a:gd name="connsiteX2" fmla="*/ 41460 w 49168"/>
                        <a:gd name="connsiteY2" fmla="*/ 39900 h 56115"/>
                        <a:gd name="connsiteX3" fmla="*/ 47238 w 49168"/>
                        <a:gd name="connsiteY3" fmla="*/ 8341 h 56115"/>
                        <a:gd name="connsiteX4" fmla="*/ 42475 w 49168"/>
                        <a:gd name="connsiteY4" fmla="*/ 2625 h 56115"/>
                        <a:gd name="connsiteX5" fmla="*/ 35427 w 49168"/>
                        <a:gd name="connsiteY5" fmla="*/ 85 h 56115"/>
                        <a:gd name="connsiteX6" fmla="*/ 7677 w 49168"/>
                        <a:gd name="connsiteY6" fmla="*/ 16214 h 5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168" h="56115">
                          <a:moveTo>
                            <a:pt x="7677" y="16214"/>
                          </a:moveTo>
                          <a:cubicBezTo>
                            <a:pt x="-2166" y="30248"/>
                            <a:pt x="-2610" y="46948"/>
                            <a:pt x="6725" y="53489"/>
                          </a:cubicBezTo>
                          <a:cubicBezTo>
                            <a:pt x="16060" y="60029"/>
                            <a:pt x="31617" y="53933"/>
                            <a:pt x="41460" y="39900"/>
                          </a:cubicBezTo>
                          <a:cubicBezTo>
                            <a:pt x="49143" y="28978"/>
                            <a:pt x="51111" y="16469"/>
                            <a:pt x="47238" y="8341"/>
                          </a:cubicBezTo>
                          <a:cubicBezTo>
                            <a:pt x="46159" y="5991"/>
                            <a:pt x="44508" y="4086"/>
                            <a:pt x="42475" y="2625"/>
                          </a:cubicBezTo>
                          <a:cubicBezTo>
                            <a:pt x="40444" y="1165"/>
                            <a:pt x="38030" y="339"/>
                            <a:pt x="35427" y="85"/>
                          </a:cubicBezTo>
                          <a:cubicBezTo>
                            <a:pt x="26473" y="-803"/>
                            <a:pt x="15361" y="5292"/>
                            <a:pt x="7677" y="1621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03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8356713" y="2812344"/>
                    <a:ext cx="35192" cy="80800"/>
                    <a:chOff x="8356713" y="2812344"/>
                    <a:chExt cx="35192" cy="80800"/>
                  </a:xfrm>
                  <a:solidFill>
                    <a:schemeClr val="accent1"/>
                  </a:solidFill>
                </p:grpSpPr>
                <p:sp>
                  <p:nvSpPr>
                    <p:cNvPr id="104" name="Freeform: Shape 103">
                      <a:extLst>
                        <a:ext uri="{FF2B5EF4-FFF2-40B4-BE49-F238E27FC236}">
                          <a16:creationId xmlns:a16="http://schemas.microsoft.com/office/drawing/2014/main" id="{E25F1698-B6AC-4373-9F17-BD6CF35227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479" y="2812344"/>
                      <a:ext cx="15775" cy="21089"/>
                    </a:xfrm>
                    <a:custGeom>
                      <a:avLst/>
                      <a:gdLst>
                        <a:gd name="connsiteX0" fmla="*/ 15727 w 15775"/>
                        <a:gd name="connsiteY0" fmla="*/ 14358 h 21089"/>
                        <a:gd name="connsiteX1" fmla="*/ 15409 w 15775"/>
                        <a:gd name="connsiteY1" fmla="*/ 20264 h 21089"/>
                        <a:gd name="connsiteX2" fmla="*/ 8107 w 15775"/>
                        <a:gd name="connsiteY2" fmla="*/ 18740 h 21089"/>
                        <a:gd name="connsiteX3" fmla="*/ 995 w 15775"/>
                        <a:gd name="connsiteY3" fmla="*/ 21089 h 21089"/>
                        <a:gd name="connsiteX4" fmla="*/ 42 w 15775"/>
                        <a:gd name="connsiteY4" fmla="*/ 15247 h 21089"/>
                        <a:gd name="connsiteX5" fmla="*/ 7027 w 15775"/>
                        <a:gd name="connsiteY5" fmla="*/ 7 h 21089"/>
                        <a:gd name="connsiteX6" fmla="*/ 15727 w 15775"/>
                        <a:gd name="connsiteY6" fmla="*/ 14358 h 21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75" h="21089">
                          <a:moveTo>
                            <a:pt x="15727" y="14358"/>
                          </a:moveTo>
                          <a:cubicBezTo>
                            <a:pt x="15854" y="16454"/>
                            <a:pt x="15727" y="18422"/>
                            <a:pt x="15409" y="20264"/>
                          </a:cubicBezTo>
                          <a:cubicBezTo>
                            <a:pt x="13124" y="19121"/>
                            <a:pt x="10647" y="18549"/>
                            <a:pt x="8107" y="18740"/>
                          </a:cubicBezTo>
                          <a:cubicBezTo>
                            <a:pt x="5567" y="18867"/>
                            <a:pt x="3217" y="19692"/>
                            <a:pt x="995" y="21089"/>
                          </a:cubicBezTo>
                          <a:cubicBezTo>
                            <a:pt x="487" y="19311"/>
                            <a:pt x="106" y="17343"/>
                            <a:pt x="42" y="15247"/>
                          </a:cubicBezTo>
                          <a:cubicBezTo>
                            <a:pt x="-402" y="7056"/>
                            <a:pt x="2709" y="261"/>
                            <a:pt x="7027" y="7"/>
                          </a:cubicBezTo>
                          <a:cubicBezTo>
                            <a:pt x="11345" y="-247"/>
                            <a:pt x="15282" y="6230"/>
                            <a:pt x="15727" y="1435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5" name="Freeform: Shape 104">
                      <a:extLst>
                        <a:ext uri="{FF2B5EF4-FFF2-40B4-BE49-F238E27FC236}">
                          <a16:creationId xmlns:a16="http://schemas.microsoft.com/office/drawing/2014/main" id="{52F7BFA0-B8ED-4455-95DE-BBBCCAB96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56713" y="2831047"/>
                      <a:ext cx="35192" cy="62097"/>
                    </a:xfrm>
                    <a:custGeom>
                      <a:avLst/>
                      <a:gdLst>
                        <a:gd name="connsiteX0" fmla="*/ 77 w 35192"/>
                        <a:gd name="connsiteY0" fmla="*/ 32231 h 62097"/>
                        <a:gd name="connsiteX1" fmla="*/ 22429 w 35192"/>
                        <a:gd name="connsiteY1" fmla="*/ 62076 h 62097"/>
                        <a:gd name="connsiteX2" fmla="*/ 32271 w 35192"/>
                        <a:gd name="connsiteY2" fmla="*/ 57504 h 62097"/>
                        <a:gd name="connsiteX3" fmla="*/ 35193 w 35192"/>
                        <a:gd name="connsiteY3" fmla="*/ 10133 h 62097"/>
                        <a:gd name="connsiteX4" fmla="*/ 26176 w 35192"/>
                        <a:gd name="connsiteY4" fmla="*/ 1560 h 62097"/>
                        <a:gd name="connsiteX5" fmla="*/ 18873 w 35192"/>
                        <a:gd name="connsiteY5" fmla="*/ 36 h 62097"/>
                        <a:gd name="connsiteX6" fmla="*/ 11761 w 35192"/>
                        <a:gd name="connsiteY6" fmla="*/ 2386 h 62097"/>
                        <a:gd name="connsiteX7" fmla="*/ 77 w 35192"/>
                        <a:gd name="connsiteY7" fmla="*/ 32231 h 62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192" h="62097">
                          <a:moveTo>
                            <a:pt x="77" y="32231"/>
                          </a:moveTo>
                          <a:cubicBezTo>
                            <a:pt x="1093" y="49376"/>
                            <a:pt x="11063" y="62711"/>
                            <a:pt x="22429" y="62076"/>
                          </a:cubicBezTo>
                          <a:cubicBezTo>
                            <a:pt x="26112" y="61885"/>
                            <a:pt x="29478" y="60234"/>
                            <a:pt x="32271" y="57504"/>
                          </a:cubicBezTo>
                          <a:lnTo>
                            <a:pt x="35193" y="10133"/>
                          </a:lnTo>
                          <a:cubicBezTo>
                            <a:pt x="32716" y="6259"/>
                            <a:pt x="29605" y="3275"/>
                            <a:pt x="26176" y="1560"/>
                          </a:cubicBezTo>
                          <a:cubicBezTo>
                            <a:pt x="23890" y="417"/>
                            <a:pt x="21413" y="-154"/>
                            <a:pt x="18873" y="36"/>
                          </a:cubicBezTo>
                          <a:cubicBezTo>
                            <a:pt x="16333" y="163"/>
                            <a:pt x="13920" y="989"/>
                            <a:pt x="11761" y="2386"/>
                          </a:cubicBezTo>
                          <a:cubicBezTo>
                            <a:pt x="4268" y="7275"/>
                            <a:pt x="-685" y="18959"/>
                            <a:pt x="77" y="32231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06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8266773" y="2790910"/>
                    <a:ext cx="43115" cy="78487"/>
                    <a:chOff x="8266773" y="2790910"/>
                    <a:chExt cx="43115" cy="78487"/>
                  </a:xfrm>
                  <a:solidFill>
                    <a:schemeClr val="accent1"/>
                  </a:solidFill>
                </p:grpSpPr>
                <p:sp>
                  <p:nvSpPr>
                    <p:cNvPr id="107" name="Freeform: Shape 106">
                      <a:extLst>
                        <a:ext uri="{FF2B5EF4-FFF2-40B4-BE49-F238E27FC236}">
                          <a16:creationId xmlns:a16="http://schemas.microsoft.com/office/drawing/2014/main" id="{DB2171A4-28F4-4A07-9332-9B5E8762D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89353" y="2790910"/>
                      <a:ext cx="17147" cy="22012"/>
                    </a:xfrm>
                    <a:custGeom>
                      <a:avLst/>
                      <a:gdLst>
                        <a:gd name="connsiteX0" fmla="*/ 1015 w 17147"/>
                        <a:gd name="connsiteY0" fmla="*/ 12234 h 22012"/>
                        <a:gd name="connsiteX1" fmla="*/ 0 w 17147"/>
                        <a:gd name="connsiteY1" fmla="*/ 18075 h 22012"/>
                        <a:gd name="connsiteX2" fmla="*/ 7493 w 17147"/>
                        <a:gd name="connsiteY2" fmla="*/ 18139 h 22012"/>
                        <a:gd name="connsiteX3" fmla="*/ 13906 w 17147"/>
                        <a:gd name="connsiteY3" fmla="*/ 22013 h 22012"/>
                        <a:gd name="connsiteX4" fmla="*/ 16128 w 17147"/>
                        <a:gd name="connsiteY4" fmla="*/ 16552 h 22012"/>
                        <a:gd name="connsiteX5" fmla="*/ 12636 w 17147"/>
                        <a:gd name="connsiteY5" fmla="*/ 169 h 22012"/>
                        <a:gd name="connsiteX6" fmla="*/ 1015 w 17147"/>
                        <a:gd name="connsiteY6" fmla="*/ 12234 h 22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47" h="22012">
                          <a:moveTo>
                            <a:pt x="1015" y="12234"/>
                          </a:moveTo>
                          <a:cubicBezTo>
                            <a:pt x="444" y="14266"/>
                            <a:pt x="127" y="16234"/>
                            <a:pt x="0" y="18075"/>
                          </a:cubicBezTo>
                          <a:cubicBezTo>
                            <a:pt x="2477" y="17504"/>
                            <a:pt x="5016" y="17504"/>
                            <a:pt x="7493" y="18139"/>
                          </a:cubicBezTo>
                          <a:cubicBezTo>
                            <a:pt x="9906" y="18838"/>
                            <a:pt x="12065" y="20171"/>
                            <a:pt x="13906" y="22013"/>
                          </a:cubicBezTo>
                          <a:cubicBezTo>
                            <a:pt x="14795" y="20425"/>
                            <a:pt x="15557" y="18520"/>
                            <a:pt x="16128" y="16552"/>
                          </a:cubicBezTo>
                          <a:cubicBezTo>
                            <a:pt x="18352" y="8678"/>
                            <a:pt x="16828" y="1312"/>
                            <a:pt x="12636" y="169"/>
                          </a:cubicBezTo>
                          <a:cubicBezTo>
                            <a:pt x="8445" y="-1038"/>
                            <a:pt x="3239" y="4360"/>
                            <a:pt x="1015" y="1223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8" name="Freeform: Shape 107">
                      <a:extLst>
                        <a:ext uri="{FF2B5EF4-FFF2-40B4-BE49-F238E27FC236}">
                          <a16:creationId xmlns:a16="http://schemas.microsoft.com/office/drawing/2014/main" id="{0AA04945-9EA2-49F6-80AA-22ED0E5AF0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66773" y="2808517"/>
                      <a:ext cx="43115" cy="60880"/>
                    </a:xfrm>
                    <a:custGeom>
                      <a:avLst/>
                      <a:gdLst>
                        <a:gd name="connsiteX0" fmla="*/ 1752 w 43115"/>
                        <a:gd name="connsiteY0" fmla="*/ 24789 h 60880"/>
                        <a:gd name="connsiteX1" fmla="*/ 13056 w 43115"/>
                        <a:gd name="connsiteY1" fmla="*/ 60349 h 60880"/>
                        <a:gd name="connsiteX2" fmla="*/ 41376 w 43115"/>
                        <a:gd name="connsiteY2" fmla="*/ 36092 h 60880"/>
                        <a:gd name="connsiteX3" fmla="*/ 36487 w 43115"/>
                        <a:gd name="connsiteY3" fmla="*/ 4406 h 60880"/>
                        <a:gd name="connsiteX4" fmla="*/ 30073 w 43115"/>
                        <a:gd name="connsiteY4" fmla="*/ 532 h 60880"/>
                        <a:gd name="connsiteX5" fmla="*/ 22581 w 43115"/>
                        <a:gd name="connsiteY5" fmla="*/ 468 h 60880"/>
                        <a:gd name="connsiteX6" fmla="*/ 1752 w 43115"/>
                        <a:gd name="connsiteY6" fmla="*/ 24789 h 60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15" h="60880">
                          <a:moveTo>
                            <a:pt x="1752" y="24789"/>
                          </a:moveTo>
                          <a:cubicBezTo>
                            <a:pt x="-2946" y="41299"/>
                            <a:pt x="2133" y="57237"/>
                            <a:pt x="13056" y="60349"/>
                          </a:cubicBezTo>
                          <a:cubicBezTo>
                            <a:pt x="23977" y="63461"/>
                            <a:pt x="36677" y="52602"/>
                            <a:pt x="41376" y="36092"/>
                          </a:cubicBezTo>
                          <a:cubicBezTo>
                            <a:pt x="44996" y="23265"/>
                            <a:pt x="42773" y="10819"/>
                            <a:pt x="36487" y="4406"/>
                          </a:cubicBezTo>
                          <a:cubicBezTo>
                            <a:pt x="34646" y="2564"/>
                            <a:pt x="32550" y="1231"/>
                            <a:pt x="30073" y="532"/>
                          </a:cubicBezTo>
                          <a:cubicBezTo>
                            <a:pt x="27660" y="-166"/>
                            <a:pt x="25121" y="-166"/>
                            <a:pt x="22581" y="468"/>
                          </a:cubicBezTo>
                          <a:cubicBezTo>
                            <a:pt x="13881" y="2564"/>
                            <a:pt x="5372" y="11962"/>
                            <a:pt x="1752" y="24789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09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8182933" y="2766207"/>
                    <a:ext cx="55295" cy="69662"/>
                    <a:chOff x="8182933" y="2766207"/>
                    <a:chExt cx="55295" cy="69662"/>
                  </a:xfrm>
                  <a:solidFill>
                    <a:schemeClr val="accent1"/>
                  </a:solidFill>
                </p:grpSpPr>
                <p:sp>
                  <p:nvSpPr>
                    <p:cNvPr id="110" name="Freeform: Shape 109">
                      <a:extLst>
                        <a:ext uri="{FF2B5EF4-FFF2-40B4-BE49-F238E27FC236}">
                          <a16:creationId xmlns:a16="http://schemas.microsoft.com/office/drawing/2014/main" id="{FB586ED3-28DC-4128-B747-8C168468F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18296" y="2766207"/>
                      <a:ext cx="19932" cy="21887"/>
                    </a:xfrm>
                    <a:custGeom>
                      <a:avLst/>
                      <a:gdLst>
                        <a:gd name="connsiteX0" fmla="*/ 2858 w 19932"/>
                        <a:gd name="connsiteY0" fmla="*/ 8426 h 21887"/>
                        <a:gd name="connsiteX1" fmla="*/ 0 w 19932"/>
                        <a:gd name="connsiteY1" fmla="*/ 13632 h 21887"/>
                        <a:gd name="connsiteX2" fmla="*/ 7048 w 19932"/>
                        <a:gd name="connsiteY2" fmla="*/ 16173 h 21887"/>
                        <a:gd name="connsiteX3" fmla="*/ 11811 w 19932"/>
                        <a:gd name="connsiteY3" fmla="*/ 21888 h 21887"/>
                        <a:gd name="connsiteX4" fmla="*/ 15684 w 19932"/>
                        <a:gd name="connsiteY4" fmla="*/ 17442 h 21887"/>
                        <a:gd name="connsiteX5" fmla="*/ 17780 w 19932"/>
                        <a:gd name="connsiteY5" fmla="*/ 805 h 21887"/>
                        <a:gd name="connsiteX6" fmla="*/ 2858 w 19932"/>
                        <a:gd name="connsiteY6" fmla="*/ 8426 h 21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932" h="21887">
                          <a:moveTo>
                            <a:pt x="2858" y="8426"/>
                          </a:moveTo>
                          <a:cubicBezTo>
                            <a:pt x="1651" y="10140"/>
                            <a:pt x="698" y="11918"/>
                            <a:pt x="0" y="13632"/>
                          </a:cubicBezTo>
                          <a:cubicBezTo>
                            <a:pt x="2540" y="13886"/>
                            <a:pt x="4953" y="14712"/>
                            <a:pt x="7048" y="16173"/>
                          </a:cubicBezTo>
                          <a:cubicBezTo>
                            <a:pt x="9144" y="17633"/>
                            <a:pt x="10732" y="19601"/>
                            <a:pt x="11811" y="21888"/>
                          </a:cubicBezTo>
                          <a:cubicBezTo>
                            <a:pt x="13208" y="20681"/>
                            <a:pt x="14542" y="19157"/>
                            <a:pt x="15684" y="17442"/>
                          </a:cubicBezTo>
                          <a:cubicBezTo>
                            <a:pt x="20384" y="10711"/>
                            <a:pt x="21336" y="3282"/>
                            <a:pt x="17780" y="805"/>
                          </a:cubicBezTo>
                          <a:cubicBezTo>
                            <a:pt x="14288" y="-1671"/>
                            <a:pt x="7557" y="1758"/>
                            <a:pt x="2858" y="842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1" name="Freeform: Shape 110">
                      <a:extLst>
                        <a:ext uri="{FF2B5EF4-FFF2-40B4-BE49-F238E27FC236}">
                          <a16:creationId xmlns:a16="http://schemas.microsoft.com/office/drawing/2014/main" id="{CDF25D78-45A4-4743-9205-D385488E13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82933" y="2779754"/>
                      <a:ext cx="49168" cy="56115"/>
                    </a:xfrm>
                    <a:custGeom>
                      <a:avLst/>
                      <a:gdLst>
                        <a:gd name="connsiteX0" fmla="*/ 7677 w 49168"/>
                        <a:gd name="connsiteY0" fmla="*/ 16214 h 56115"/>
                        <a:gd name="connsiteX1" fmla="*/ 6724 w 49168"/>
                        <a:gd name="connsiteY1" fmla="*/ 53489 h 56115"/>
                        <a:gd name="connsiteX2" fmla="*/ 41459 w 49168"/>
                        <a:gd name="connsiteY2" fmla="*/ 39900 h 56115"/>
                        <a:gd name="connsiteX3" fmla="*/ 47237 w 49168"/>
                        <a:gd name="connsiteY3" fmla="*/ 8341 h 56115"/>
                        <a:gd name="connsiteX4" fmla="*/ 42475 w 49168"/>
                        <a:gd name="connsiteY4" fmla="*/ 2626 h 56115"/>
                        <a:gd name="connsiteX5" fmla="*/ 35426 w 49168"/>
                        <a:gd name="connsiteY5" fmla="*/ 85 h 56115"/>
                        <a:gd name="connsiteX6" fmla="*/ 7677 w 49168"/>
                        <a:gd name="connsiteY6" fmla="*/ 16214 h 56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168" h="56115">
                          <a:moveTo>
                            <a:pt x="7677" y="16214"/>
                          </a:moveTo>
                          <a:cubicBezTo>
                            <a:pt x="-2165" y="30248"/>
                            <a:pt x="-2610" y="46948"/>
                            <a:pt x="6724" y="53489"/>
                          </a:cubicBezTo>
                          <a:cubicBezTo>
                            <a:pt x="16059" y="60029"/>
                            <a:pt x="31617" y="53933"/>
                            <a:pt x="41459" y="39900"/>
                          </a:cubicBezTo>
                          <a:cubicBezTo>
                            <a:pt x="49143" y="28978"/>
                            <a:pt x="51111" y="16469"/>
                            <a:pt x="47237" y="8341"/>
                          </a:cubicBezTo>
                          <a:cubicBezTo>
                            <a:pt x="46158" y="5991"/>
                            <a:pt x="44507" y="4086"/>
                            <a:pt x="42475" y="2626"/>
                          </a:cubicBezTo>
                          <a:cubicBezTo>
                            <a:pt x="40443" y="1165"/>
                            <a:pt x="38030" y="339"/>
                            <a:pt x="35426" y="85"/>
                          </a:cubicBezTo>
                          <a:cubicBezTo>
                            <a:pt x="26473" y="-803"/>
                            <a:pt x="15360" y="5292"/>
                            <a:pt x="7677" y="1621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8115412" y="2728651"/>
                    <a:ext cx="41299" cy="80801"/>
                    <a:chOff x="8115412" y="2728651"/>
                    <a:chExt cx="41299" cy="80801"/>
                  </a:xfrm>
                  <a:solidFill>
                    <a:schemeClr val="accent1"/>
                  </a:solidFill>
                </p:grpSpPr>
                <p:sp>
                  <p:nvSpPr>
                    <p:cNvPr id="113" name="Freeform: Shape 112">
                      <a:extLst>
                        <a:ext uri="{FF2B5EF4-FFF2-40B4-BE49-F238E27FC236}">
                          <a16:creationId xmlns:a16="http://schemas.microsoft.com/office/drawing/2014/main" id="{03E7EDF8-2992-4376-9B90-7070898798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26116" y="2728651"/>
                      <a:ext cx="15775" cy="21089"/>
                    </a:xfrm>
                    <a:custGeom>
                      <a:avLst/>
                      <a:gdLst>
                        <a:gd name="connsiteX0" fmla="*/ 15727 w 15775"/>
                        <a:gd name="connsiteY0" fmla="*/ 14358 h 21089"/>
                        <a:gd name="connsiteX1" fmla="*/ 15409 w 15775"/>
                        <a:gd name="connsiteY1" fmla="*/ 20264 h 21089"/>
                        <a:gd name="connsiteX2" fmla="*/ 8107 w 15775"/>
                        <a:gd name="connsiteY2" fmla="*/ 18740 h 21089"/>
                        <a:gd name="connsiteX3" fmla="*/ 995 w 15775"/>
                        <a:gd name="connsiteY3" fmla="*/ 21089 h 21089"/>
                        <a:gd name="connsiteX4" fmla="*/ 42 w 15775"/>
                        <a:gd name="connsiteY4" fmla="*/ 15247 h 21089"/>
                        <a:gd name="connsiteX5" fmla="*/ 7028 w 15775"/>
                        <a:gd name="connsiteY5" fmla="*/ 7 h 21089"/>
                        <a:gd name="connsiteX6" fmla="*/ 15727 w 15775"/>
                        <a:gd name="connsiteY6" fmla="*/ 14358 h 21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75" h="21089">
                          <a:moveTo>
                            <a:pt x="15727" y="14358"/>
                          </a:moveTo>
                          <a:cubicBezTo>
                            <a:pt x="15854" y="16454"/>
                            <a:pt x="15727" y="18422"/>
                            <a:pt x="15409" y="20264"/>
                          </a:cubicBezTo>
                          <a:cubicBezTo>
                            <a:pt x="13124" y="19121"/>
                            <a:pt x="10647" y="18549"/>
                            <a:pt x="8107" y="18740"/>
                          </a:cubicBezTo>
                          <a:cubicBezTo>
                            <a:pt x="5567" y="18867"/>
                            <a:pt x="3217" y="19692"/>
                            <a:pt x="995" y="21089"/>
                          </a:cubicBezTo>
                          <a:cubicBezTo>
                            <a:pt x="487" y="19311"/>
                            <a:pt x="106" y="17343"/>
                            <a:pt x="42" y="15247"/>
                          </a:cubicBezTo>
                          <a:cubicBezTo>
                            <a:pt x="-402" y="7056"/>
                            <a:pt x="2709" y="261"/>
                            <a:pt x="7028" y="7"/>
                          </a:cubicBezTo>
                          <a:cubicBezTo>
                            <a:pt x="11409" y="-247"/>
                            <a:pt x="15282" y="6167"/>
                            <a:pt x="15727" y="1435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" name="Freeform: Shape 113">
                      <a:extLst>
                        <a:ext uri="{FF2B5EF4-FFF2-40B4-BE49-F238E27FC236}">
                          <a16:creationId xmlns:a16="http://schemas.microsoft.com/office/drawing/2014/main" id="{437305CC-D66F-4683-837C-A0F0FBE855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5412" y="2747371"/>
                      <a:ext cx="41299" cy="62080"/>
                    </a:xfrm>
                    <a:custGeom>
                      <a:avLst/>
                      <a:gdLst>
                        <a:gd name="connsiteX0" fmla="*/ 41226 w 41299"/>
                        <a:gd name="connsiteY0" fmla="*/ 29864 h 62080"/>
                        <a:gd name="connsiteX1" fmla="*/ 22430 w 41299"/>
                        <a:gd name="connsiteY1" fmla="*/ 62058 h 62080"/>
                        <a:gd name="connsiteX2" fmla="*/ 78 w 41299"/>
                        <a:gd name="connsiteY2" fmla="*/ 32214 h 62080"/>
                        <a:gd name="connsiteX3" fmla="*/ 11762 w 41299"/>
                        <a:gd name="connsiteY3" fmla="*/ 2369 h 62080"/>
                        <a:gd name="connsiteX4" fmla="*/ 18874 w 41299"/>
                        <a:gd name="connsiteY4" fmla="*/ 19 h 62080"/>
                        <a:gd name="connsiteX5" fmla="*/ 26176 w 41299"/>
                        <a:gd name="connsiteY5" fmla="*/ 1543 h 62080"/>
                        <a:gd name="connsiteX6" fmla="*/ 41226 w 41299"/>
                        <a:gd name="connsiteY6" fmla="*/ 29864 h 62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299" h="62080">
                          <a:moveTo>
                            <a:pt x="41226" y="29864"/>
                          </a:moveTo>
                          <a:cubicBezTo>
                            <a:pt x="42179" y="47009"/>
                            <a:pt x="33796" y="61423"/>
                            <a:pt x="22430" y="62058"/>
                          </a:cubicBezTo>
                          <a:cubicBezTo>
                            <a:pt x="11063" y="62694"/>
                            <a:pt x="1031" y="49358"/>
                            <a:pt x="78" y="32214"/>
                          </a:cubicBezTo>
                          <a:cubicBezTo>
                            <a:pt x="-684" y="18879"/>
                            <a:pt x="4206" y="7195"/>
                            <a:pt x="11762" y="2369"/>
                          </a:cubicBezTo>
                          <a:cubicBezTo>
                            <a:pt x="13921" y="971"/>
                            <a:pt x="16334" y="146"/>
                            <a:pt x="18874" y="19"/>
                          </a:cubicBezTo>
                          <a:cubicBezTo>
                            <a:pt x="21414" y="-108"/>
                            <a:pt x="23890" y="400"/>
                            <a:pt x="26176" y="1543"/>
                          </a:cubicBezTo>
                          <a:cubicBezTo>
                            <a:pt x="34241" y="5480"/>
                            <a:pt x="40464" y="16529"/>
                            <a:pt x="41226" y="2986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943634" y="2655613"/>
                    <a:ext cx="56658" cy="68620"/>
                    <a:chOff x="7943634" y="2655613"/>
                    <a:chExt cx="56658" cy="68620"/>
                  </a:xfrm>
                  <a:solidFill>
                    <a:schemeClr val="accent1"/>
                  </a:solidFill>
                </p:grpSpPr>
                <p:sp>
                  <p:nvSpPr>
                    <p:cNvPr id="116" name="Freeform: Shape 115">
                      <a:extLst>
                        <a:ext uri="{FF2B5EF4-FFF2-40B4-BE49-F238E27FC236}">
                          <a16:creationId xmlns:a16="http://schemas.microsoft.com/office/drawing/2014/main" id="{C66F4539-83F3-4511-84DD-52DCFE1A7D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0171" y="2655613"/>
                      <a:ext cx="20121" cy="21800"/>
                    </a:xfrm>
                    <a:custGeom>
                      <a:avLst/>
                      <a:gdLst>
                        <a:gd name="connsiteX0" fmla="*/ 2984 w 20121"/>
                        <a:gd name="connsiteY0" fmla="*/ 8084 h 21800"/>
                        <a:gd name="connsiteX1" fmla="*/ 0 w 20121"/>
                        <a:gd name="connsiteY1" fmla="*/ 13164 h 21800"/>
                        <a:gd name="connsiteX2" fmla="*/ 6922 w 20121"/>
                        <a:gd name="connsiteY2" fmla="*/ 15895 h 21800"/>
                        <a:gd name="connsiteX3" fmla="*/ 11557 w 20121"/>
                        <a:gd name="connsiteY3" fmla="*/ 21800 h 21800"/>
                        <a:gd name="connsiteX4" fmla="*/ 15558 w 20121"/>
                        <a:gd name="connsiteY4" fmla="*/ 17482 h 21800"/>
                        <a:gd name="connsiteX5" fmla="*/ 18097 w 20121"/>
                        <a:gd name="connsiteY5" fmla="*/ 909 h 21800"/>
                        <a:gd name="connsiteX6" fmla="*/ 2984 w 20121"/>
                        <a:gd name="connsiteY6" fmla="*/ 8084 h 21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121" h="21800">
                          <a:moveTo>
                            <a:pt x="2984" y="8084"/>
                          </a:moveTo>
                          <a:cubicBezTo>
                            <a:pt x="1715" y="9735"/>
                            <a:pt x="762" y="11513"/>
                            <a:pt x="0" y="13164"/>
                          </a:cubicBezTo>
                          <a:cubicBezTo>
                            <a:pt x="2540" y="13482"/>
                            <a:pt x="4890" y="14371"/>
                            <a:pt x="6922" y="15895"/>
                          </a:cubicBezTo>
                          <a:cubicBezTo>
                            <a:pt x="8954" y="17419"/>
                            <a:pt x="10478" y="19387"/>
                            <a:pt x="11557" y="21800"/>
                          </a:cubicBezTo>
                          <a:cubicBezTo>
                            <a:pt x="12954" y="20594"/>
                            <a:pt x="14351" y="19133"/>
                            <a:pt x="15558" y="17482"/>
                          </a:cubicBezTo>
                          <a:cubicBezTo>
                            <a:pt x="20447" y="10942"/>
                            <a:pt x="21590" y="3512"/>
                            <a:pt x="18097" y="909"/>
                          </a:cubicBezTo>
                          <a:cubicBezTo>
                            <a:pt x="14605" y="-1695"/>
                            <a:pt x="7874" y="1480"/>
                            <a:pt x="2984" y="808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7" name="Freeform: Shape 116">
                      <a:extLst>
                        <a:ext uri="{FF2B5EF4-FFF2-40B4-BE49-F238E27FC236}">
                          <a16:creationId xmlns:a16="http://schemas.microsoft.com/office/drawing/2014/main" id="{0A01358F-1373-4DA0-9C6A-7104528CC0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43634" y="2668635"/>
                      <a:ext cx="49764" cy="55598"/>
                    </a:xfrm>
                    <a:custGeom>
                      <a:avLst/>
                      <a:gdLst>
                        <a:gd name="connsiteX0" fmla="*/ 8344 w 49764"/>
                        <a:gd name="connsiteY0" fmla="*/ 15510 h 55598"/>
                        <a:gd name="connsiteX1" fmla="*/ 6311 w 49764"/>
                        <a:gd name="connsiteY1" fmla="*/ 52721 h 55598"/>
                        <a:gd name="connsiteX2" fmla="*/ 41427 w 49764"/>
                        <a:gd name="connsiteY2" fmla="*/ 40148 h 55598"/>
                        <a:gd name="connsiteX3" fmla="*/ 48095 w 49764"/>
                        <a:gd name="connsiteY3" fmla="*/ 8779 h 55598"/>
                        <a:gd name="connsiteX4" fmla="*/ 43460 w 49764"/>
                        <a:gd name="connsiteY4" fmla="*/ 2873 h 55598"/>
                        <a:gd name="connsiteX5" fmla="*/ 36537 w 49764"/>
                        <a:gd name="connsiteY5" fmla="*/ 143 h 55598"/>
                        <a:gd name="connsiteX6" fmla="*/ 8344 w 49764"/>
                        <a:gd name="connsiteY6" fmla="*/ 15510 h 5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764" h="55598">
                          <a:moveTo>
                            <a:pt x="8344" y="15510"/>
                          </a:moveTo>
                          <a:cubicBezTo>
                            <a:pt x="-1943" y="29289"/>
                            <a:pt x="-2832" y="45926"/>
                            <a:pt x="6311" y="52721"/>
                          </a:cubicBezTo>
                          <a:cubicBezTo>
                            <a:pt x="15456" y="59515"/>
                            <a:pt x="31140" y="53864"/>
                            <a:pt x="41427" y="40148"/>
                          </a:cubicBezTo>
                          <a:cubicBezTo>
                            <a:pt x="49428" y="29480"/>
                            <a:pt x="51714" y="16970"/>
                            <a:pt x="48095" y="8779"/>
                          </a:cubicBezTo>
                          <a:cubicBezTo>
                            <a:pt x="47079" y="6429"/>
                            <a:pt x="45491" y="4397"/>
                            <a:pt x="43460" y="2873"/>
                          </a:cubicBezTo>
                          <a:cubicBezTo>
                            <a:pt x="41427" y="1349"/>
                            <a:pt x="39078" y="460"/>
                            <a:pt x="36537" y="143"/>
                          </a:cubicBezTo>
                          <a:cubicBezTo>
                            <a:pt x="27585" y="-1000"/>
                            <a:pt x="16345" y="4778"/>
                            <a:pt x="8344" y="1551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8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860704" y="2617039"/>
                    <a:ext cx="70192" cy="54565"/>
                    <a:chOff x="7860704" y="2617039"/>
                    <a:chExt cx="70192" cy="54565"/>
                  </a:xfrm>
                  <a:solidFill>
                    <a:schemeClr val="accent1"/>
                  </a:solidFill>
                </p:grpSpPr>
                <p:sp>
                  <p:nvSpPr>
                    <p:cNvPr id="119" name="Freeform: Shape 118">
                      <a:extLst>
                        <a:ext uri="{FF2B5EF4-FFF2-40B4-BE49-F238E27FC236}">
                          <a16:creationId xmlns:a16="http://schemas.microsoft.com/office/drawing/2014/main" id="{7DFD510B-57DE-4B16-BD25-C2162A8A81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08988" y="2617039"/>
                      <a:ext cx="21908" cy="19798"/>
                    </a:xfrm>
                    <a:custGeom>
                      <a:avLst/>
                      <a:gdLst>
                        <a:gd name="connsiteX0" fmla="*/ 4508 w 21908"/>
                        <a:gd name="connsiteY0" fmla="*/ 4050 h 19798"/>
                        <a:gd name="connsiteX1" fmla="*/ 0 w 21908"/>
                        <a:gd name="connsiteY1" fmla="*/ 7860 h 19798"/>
                        <a:gd name="connsiteX2" fmla="*/ 5652 w 21908"/>
                        <a:gd name="connsiteY2" fmla="*/ 12750 h 19798"/>
                        <a:gd name="connsiteX3" fmla="*/ 8065 w 21908"/>
                        <a:gd name="connsiteY3" fmla="*/ 19798 h 19798"/>
                        <a:gd name="connsiteX4" fmla="*/ 13271 w 21908"/>
                        <a:gd name="connsiteY4" fmla="*/ 17004 h 19798"/>
                        <a:gd name="connsiteX5" fmla="*/ 21145 w 21908"/>
                        <a:gd name="connsiteY5" fmla="*/ 2209 h 19798"/>
                        <a:gd name="connsiteX6" fmla="*/ 4508 w 21908"/>
                        <a:gd name="connsiteY6" fmla="*/ 4050 h 19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908" h="19798">
                          <a:moveTo>
                            <a:pt x="4508" y="4050"/>
                          </a:moveTo>
                          <a:cubicBezTo>
                            <a:pt x="2794" y="5194"/>
                            <a:pt x="1270" y="6527"/>
                            <a:pt x="0" y="7860"/>
                          </a:cubicBezTo>
                          <a:cubicBezTo>
                            <a:pt x="2286" y="9003"/>
                            <a:pt x="4255" y="10654"/>
                            <a:pt x="5652" y="12750"/>
                          </a:cubicBezTo>
                          <a:cubicBezTo>
                            <a:pt x="7048" y="14845"/>
                            <a:pt x="7874" y="17258"/>
                            <a:pt x="8065" y="19798"/>
                          </a:cubicBezTo>
                          <a:cubicBezTo>
                            <a:pt x="9779" y="19163"/>
                            <a:pt x="11557" y="18211"/>
                            <a:pt x="13271" y="17004"/>
                          </a:cubicBezTo>
                          <a:cubicBezTo>
                            <a:pt x="20066" y="12432"/>
                            <a:pt x="23558" y="5765"/>
                            <a:pt x="21145" y="2209"/>
                          </a:cubicBezTo>
                          <a:cubicBezTo>
                            <a:pt x="18796" y="-1347"/>
                            <a:pt x="11303" y="-522"/>
                            <a:pt x="4508" y="40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" name="Freeform: Shape 119">
                      <a:extLst>
                        <a:ext uri="{FF2B5EF4-FFF2-40B4-BE49-F238E27FC236}">
                          <a16:creationId xmlns:a16="http://schemas.microsoft.com/office/drawing/2014/main" id="{7B996AFA-584C-43A0-ACFD-CD92C61073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0704" y="2622847"/>
                      <a:ext cx="56410" cy="48757"/>
                    </a:xfrm>
                    <a:custGeom>
                      <a:avLst/>
                      <a:gdLst>
                        <a:gd name="connsiteX0" fmla="*/ 16661 w 56410"/>
                        <a:gd name="connsiteY0" fmla="*/ 7322 h 48757"/>
                        <a:gd name="connsiteX1" fmla="*/ 2501 w 56410"/>
                        <a:gd name="connsiteY1" fmla="*/ 41803 h 48757"/>
                        <a:gd name="connsiteX2" fmla="*/ 39775 w 56410"/>
                        <a:gd name="connsiteY2" fmla="*/ 41422 h 48757"/>
                        <a:gd name="connsiteX3" fmla="*/ 56349 w 56410"/>
                        <a:gd name="connsiteY3" fmla="*/ 13990 h 48757"/>
                        <a:gd name="connsiteX4" fmla="*/ 53936 w 56410"/>
                        <a:gd name="connsiteY4" fmla="*/ 6941 h 48757"/>
                        <a:gd name="connsiteX5" fmla="*/ 48284 w 56410"/>
                        <a:gd name="connsiteY5" fmla="*/ 2052 h 48757"/>
                        <a:gd name="connsiteX6" fmla="*/ 16661 w 56410"/>
                        <a:gd name="connsiteY6" fmla="*/ 7322 h 48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410" h="48757">
                          <a:moveTo>
                            <a:pt x="16661" y="7322"/>
                          </a:moveTo>
                          <a:cubicBezTo>
                            <a:pt x="2437" y="16974"/>
                            <a:pt x="-3913" y="32405"/>
                            <a:pt x="2501" y="41803"/>
                          </a:cubicBezTo>
                          <a:cubicBezTo>
                            <a:pt x="8914" y="51201"/>
                            <a:pt x="25614" y="51074"/>
                            <a:pt x="39775" y="41422"/>
                          </a:cubicBezTo>
                          <a:cubicBezTo>
                            <a:pt x="50824" y="33929"/>
                            <a:pt x="57111" y="22943"/>
                            <a:pt x="56349" y="13990"/>
                          </a:cubicBezTo>
                          <a:cubicBezTo>
                            <a:pt x="56158" y="11450"/>
                            <a:pt x="55332" y="9037"/>
                            <a:pt x="53936" y="6941"/>
                          </a:cubicBezTo>
                          <a:cubicBezTo>
                            <a:pt x="52539" y="4846"/>
                            <a:pt x="50570" y="3195"/>
                            <a:pt x="48284" y="2052"/>
                          </a:cubicBezTo>
                          <a:cubicBezTo>
                            <a:pt x="40283" y="-1885"/>
                            <a:pt x="27710" y="-171"/>
                            <a:pt x="16661" y="7322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790990" y="2552493"/>
                    <a:ext cx="43521" cy="78008"/>
                    <a:chOff x="7790990" y="2552493"/>
                    <a:chExt cx="43521" cy="78008"/>
                  </a:xfrm>
                  <a:solidFill>
                    <a:schemeClr val="accent1"/>
                  </a:solidFill>
                </p:grpSpPr>
                <p:sp>
                  <p:nvSpPr>
                    <p:cNvPr id="122" name="Freeform: Shape 121">
                      <a:extLst>
                        <a:ext uri="{FF2B5EF4-FFF2-40B4-BE49-F238E27FC236}">
                          <a16:creationId xmlns:a16="http://schemas.microsoft.com/office/drawing/2014/main" id="{C5BA0CF6-BAB2-454C-B12E-E483C4D53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4564" y="2552493"/>
                      <a:ext cx="17431" cy="22113"/>
                    </a:xfrm>
                    <a:custGeom>
                      <a:avLst/>
                      <a:gdLst>
                        <a:gd name="connsiteX0" fmla="*/ 16192 w 17431"/>
                        <a:gd name="connsiteY0" fmla="*/ 16716 h 22113"/>
                        <a:gd name="connsiteX1" fmla="*/ 13780 w 17431"/>
                        <a:gd name="connsiteY1" fmla="*/ 22114 h 22113"/>
                        <a:gd name="connsiteX2" fmla="*/ 7493 w 17431"/>
                        <a:gd name="connsiteY2" fmla="*/ 18050 h 22113"/>
                        <a:gd name="connsiteX3" fmla="*/ 0 w 17431"/>
                        <a:gd name="connsiteY3" fmla="*/ 17732 h 22113"/>
                        <a:gd name="connsiteX4" fmla="*/ 1143 w 17431"/>
                        <a:gd name="connsiteY4" fmla="*/ 11954 h 22113"/>
                        <a:gd name="connsiteX5" fmla="*/ 13081 w 17431"/>
                        <a:gd name="connsiteY5" fmla="*/ 206 h 22113"/>
                        <a:gd name="connsiteX6" fmla="*/ 16192 w 17431"/>
                        <a:gd name="connsiteY6" fmla="*/ 16716 h 22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431" h="22113">
                          <a:moveTo>
                            <a:pt x="16192" y="16716"/>
                          </a:moveTo>
                          <a:cubicBezTo>
                            <a:pt x="15557" y="18685"/>
                            <a:pt x="14732" y="20526"/>
                            <a:pt x="13780" y="22114"/>
                          </a:cubicBezTo>
                          <a:cubicBezTo>
                            <a:pt x="12002" y="20209"/>
                            <a:pt x="9906" y="18812"/>
                            <a:pt x="7493" y="18050"/>
                          </a:cubicBezTo>
                          <a:cubicBezTo>
                            <a:pt x="5080" y="17288"/>
                            <a:pt x="2540" y="17224"/>
                            <a:pt x="0" y="17732"/>
                          </a:cubicBezTo>
                          <a:cubicBezTo>
                            <a:pt x="127" y="15891"/>
                            <a:pt x="508" y="13922"/>
                            <a:pt x="1143" y="11954"/>
                          </a:cubicBezTo>
                          <a:cubicBezTo>
                            <a:pt x="3619" y="4143"/>
                            <a:pt x="8954" y="-1127"/>
                            <a:pt x="13081" y="206"/>
                          </a:cubicBezTo>
                          <a:cubicBezTo>
                            <a:pt x="17335" y="1476"/>
                            <a:pt x="18669" y="8906"/>
                            <a:pt x="16192" y="1671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" name="Freeform: Shape 122">
                      <a:extLst>
                        <a:ext uri="{FF2B5EF4-FFF2-40B4-BE49-F238E27FC236}">
                          <a16:creationId xmlns:a16="http://schemas.microsoft.com/office/drawing/2014/main" id="{53F9B004-0558-4278-BCE4-5CAC277059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90990" y="2569961"/>
                      <a:ext cx="43521" cy="60541"/>
                    </a:xfrm>
                    <a:custGeom>
                      <a:avLst/>
                      <a:gdLst>
                        <a:gd name="connsiteX0" fmla="*/ 41417 w 43521"/>
                        <a:gd name="connsiteY0" fmla="*/ 36460 h 60541"/>
                        <a:gd name="connsiteX1" fmla="*/ 12398 w 43521"/>
                        <a:gd name="connsiteY1" fmla="*/ 59891 h 60541"/>
                        <a:gd name="connsiteX2" fmla="*/ 2111 w 43521"/>
                        <a:gd name="connsiteY2" fmla="*/ 24077 h 60541"/>
                        <a:gd name="connsiteX3" fmla="*/ 23638 w 43521"/>
                        <a:gd name="connsiteY3" fmla="*/ 328 h 60541"/>
                        <a:gd name="connsiteX4" fmla="*/ 31130 w 43521"/>
                        <a:gd name="connsiteY4" fmla="*/ 646 h 60541"/>
                        <a:gd name="connsiteX5" fmla="*/ 37417 w 43521"/>
                        <a:gd name="connsiteY5" fmla="*/ 4710 h 60541"/>
                        <a:gd name="connsiteX6" fmla="*/ 41417 w 43521"/>
                        <a:gd name="connsiteY6" fmla="*/ 36460 h 60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521" h="60541">
                          <a:moveTo>
                            <a:pt x="41417" y="36460"/>
                          </a:moveTo>
                          <a:cubicBezTo>
                            <a:pt x="36274" y="52843"/>
                            <a:pt x="23256" y="63320"/>
                            <a:pt x="12398" y="59891"/>
                          </a:cubicBezTo>
                          <a:cubicBezTo>
                            <a:pt x="1540" y="56462"/>
                            <a:pt x="-3033" y="40397"/>
                            <a:pt x="2111" y="24077"/>
                          </a:cubicBezTo>
                          <a:cubicBezTo>
                            <a:pt x="6111" y="11377"/>
                            <a:pt x="14874" y="2170"/>
                            <a:pt x="23638" y="328"/>
                          </a:cubicBezTo>
                          <a:cubicBezTo>
                            <a:pt x="26178" y="-180"/>
                            <a:pt x="28653" y="-116"/>
                            <a:pt x="31130" y="646"/>
                          </a:cubicBezTo>
                          <a:cubicBezTo>
                            <a:pt x="33543" y="1408"/>
                            <a:pt x="35639" y="2805"/>
                            <a:pt x="37417" y="4710"/>
                          </a:cubicBezTo>
                          <a:cubicBezTo>
                            <a:pt x="43513" y="11187"/>
                            <a:pt x="45418" y="23760"/>
                            <a:pt x="41417" y="3646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4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728877" y="2518136"/>
                    <a:ext cx="56659" cy="68620"/>
                    <a:chOff x="7728877" y="2518136"/>
                    <a:chExt cx="56659" cy="68620"/>
                  </a:xfrm>
                  <a:solidFill>
                    <a:schemeClr val="accent1"/>
                  </a:solidFill>
                </p:grpSpPr>
                <p:sp>
                  <p:nvSpPr>
                    <p:cNvPr id="125" name="Freeform: Shape 124">
                      <a:extLst>
                        <a:ext uri="{FF2B5EF4-FFF2-40B4-BE49-F238E27FC236}">
                          <a16:creationId xmlns:a16="http://schemas.microsoft.com/office/drawing/2014/main" id="{39A27D1A-8E8B-4963-803F-1B2AA7DA6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65415" y="2518136"/>
                      <a:ext cx="20121" cy="21800"/>
                    </a:xfrm>
                    <a:custGeom>
                      <a:avLst/>
                      <a:gdLst>
                        <a:gd name="connsiteX0" fmla="*/ 2984 w 20121"/>
                        <a:gd name="connsiteY0" fmla="*/ 8084 h 21800"/>
                        <a:gd name="connsiteX1" fmla="*/ 0 w 20121"/>
                        <a:gd name="connsiteY1" fmla="*/ 13164 h 21800"/>
                        <a:gd name="connsiteX2" fmla="*/ 6921 w 20121"/>
                        <a:gd name="connsiteY2" fmla="*/ 15895 h 21800"/>
                        <a:gd name="connsiteX3" fmla="*/ 11557 w 20121"/>
                        <a:gd name="connsiteY3" fmla="*/ 21800 h 21800"/>
                        <a:gd name="connsiteX4" fmla="*/ 15557 w 20121"/>
                        <a:gd name="connsiteY4" fmla="*/ 17482 h 21800"/>
                        <a:gd name="connsiteX5" fmla="*/ 18097 w 20121"/>
                        <a:gd name="connsiteY5" fmla="*/ 909 h 21800"/>
                        <a:gd name="connsiteX6" fmla="*/ 2984 w 20121"/>
                        <a:gd name="connsiteY6" fmla="*/ 8084 h 21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121" h="21800">
                          <a:moveTo>
                            <a:pt x="2984" y="8084"/>
                          </a:moveTo>
                          <a:cubicBezTo>
                            <a:pt x="1715" y="9735"/>
                            <a:pt x="762" y="11513"/>
                            <a:pt x="0" y="13164"/>
                          </a:cubicBezTo>
                          <a:cubicBezTo>
                            <a:pt x="2540" y="13482"/>
                            <a:pt x="4890" y="14371"/>
                            <a:pt x="6921" y="15895"/>
                          </a:cubicBezTo>
                          <a:cubicBezTo>
                            <a:pt x="8954" y="17419"/>
                            <a:pt x="10478" y="19387"/>
                            <a:pt x="11557" y="21800"/>
                          </a:cubicBezTo>
                          <a:cubicBezTo>
                            <a:pt x="12953" y="20594"/>
                            <a:pt x="14351" y="19133"/>
                            <a:pt x="15557" y="17482"/>
                          </a:cubicBezTo>
                          <a:cubicBezTo>
                            <a:pt x="20447" y="10942"/>
                            <a:pt x="21590" y="3512"/>
                            <a:pt x="18097" y="909"/>
                          </a:cubicBezTo>
                          <a:cubicBezTo>
                            <a:pt x="14668" y="-1695"/>
                            <a:pt x="7874" y="1480"/>
                            <a:pt x="2984" y="808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" name="Freeform: Shape 125">
                      <a:extLst>
                        <a:ext uri="{FF2B5EF4-FFF2-40B4-BE49-F238E27FC236}">
                          <a16:creationId xmlns:a16="http://schemas.microsoft.com/office/drawing/2014/main" id="{46191C80-3B57-4E25-9862-EAEDCEF850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8877" y="2531157"/>
                      <a:ext cx="49764" cy="55598"/>
                    </a:xfrm>
                    <a:custGeom>
                      <a:avLst/>
                      <a:gdLst>
                        <a:gd name="connsiteX0" fmla="*/ 8344 w 49764"/>
                        <a:gd name="connsiteY0" fmla="*/ 15510 h 55598"/>
                        <a:gd name="connsiteX1" fmla="*/ 6312 w 49764"/>
                        <a:gd name="connsiteY1" fmla="*/ 52721 h 55598"/>
                        <a:gd name="connsiteX2" fmla="*/ 41428 w 49764"/>
                        <a:gd name="connsiteY2" fmla="*/ 40148 h 55598"/>
                        <a:gd name="connsiteX3" fmla="*/ 48095 w 49764"/>
                        <a:gd name="connsiteY3" fmla="*/ 8779 h 55598"/>
                        <a:gd name="connsiteX4" fmla="*/ 43459 w 49764"/>
                        <a:gd name="connsiteY4" fmla="*/ 2873 h 55598"/>
                        <a:gd name="connsiteX5" fmla="*/ 36538 w 49764"/>
                        <a:gd name="connsiteY5" fmla="*/ 143 h 55598"/>
                        <a:gd name="connsiteX6" fmla="*/ 8344 w 49764"/>
                        <a:gd name="connsiteY6" fmla="*/ 15510 h 55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764" h="55598">
                          <a:moveTo>
                            <a:pt x="8344" y="15510"/>
                          </a:moveTo>
                          <a:cubicBezTo>
                            <a:pt x="-1943" y="29289"/>
                            <a:pt x="-2832" y="45926"/>
                            <a:pt x="6312" y="52721"/>
                          </a:cubicBezTo>
                          <a:cubicBezTo>
                            <a:pt x="15456" y="59515"/>
                            <a:pt x="31141" y="53864"/>
                            <a:pt x="41428" y="40148"/>
                          </a:cubicBezTo>
                          <a:cubicBezTo>
                            <a:pt x="49429" y="29480"/>
                            <a:pt x="51715" y="16970"/>
                            <a:pt x="48095" y="8779"/>
                          </a:cubicBezTo>
                          <a:cubicBezTo>
                            <a:pt x="47079" y="6429"/>
                            <a:pt x="45492" y="4397"/>
                            <a:pt x="43459" y="2873"/>
                          </a:cubicBezTo>
                          <a:cubicBezTo>
                            <a:pt x="41428" y="1349"/>
                            <a:pt x="39078" y="460"/>
                            <a:pt x="36538" y="143"/>
                          </a:cubicBezTo>
                          <a:cubicBezTo>
                            <a:pt x="27648" y="-1000"/>
                            <a:pt x="16345" y="4778"/>
                            <a:pt x="8344" y="1551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7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664298" y="2474608"/>
                    <a:ext cx="70193" cy="54566"/>
                    <a:chOff x="7664298" y="2474608"/>
                    <a:chExt cx="70193" cy="54566"/>
                  </a:xfrm>
                  <a:solidFill>
                    <a:schemeClr val="accent1"/>
                  </a:solidFill>
                </p:grpSpPr>
                <p:sp>
                  <p:nvSpPr>
                    <p:cNvPr id="128" name="Freeform: Shape 127">
                      <a:extLst>
                        <a:ext uri="{FF2B5EF4-FFF2-40B4-BE49-F238E27FC236}">
                          <a16:creationId xmlns:a16="http://schemas.microsoft.com/office/drawing/2014/main" id="{1D52A0BD-9768-4F2F-862B-5432954BB3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2582" y="2474608"/>
                      <a:ext cx="21909" cy="19798"/>
                    </a:xfrm>
                    <a:custGeom>
                      <a:avLst/>
                      <a:gdLst>
                        <a:gd name="connsiteX0" fmla="*/ 4509 w 21909"/>
                        <a:gd name="connsiteY0" fmla="*/ 4050 h 19798"/>
                        <a:gd name="connsiteX1" fmla="*/ 0 w 21909"/>
                        <a:gd name="connsiteY1" fmla="*/ 7861 h 19798"/>
                        <a:gd name="connsiteX2" fmla="*/ 5652 w 21909"/>
                        <a:gd name="connsiteY2" fmla="*/ 12750 h 19798"/>
                        <a:gd name="connsiteX3" fmla="*/ 8065 w 21909"/>
                        <a:gd name="connsiteY3" fmla="*/ 19799 h 19798"/>
                        <a:gd name="connsiteX4" fmla="*/ 13272 w 21909"/>
                        <a:gd name="connsiteY4" fmla="*/ 17005 h 19798"/>
                        <a:gd name="connsiteX5" fmla="*/ 21146 w 21909"/>
                        <a:gd name="connsiteY5" fmla="*/ 2209 h 19798"/>
                        <a:gd name="connsiteX6" fmla="*/ 4509 w 21909"/>
                        <a:gd name="connsiteY6" fmla="*/ 4050 h 19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909" h="19798">
                          <a:moveTo>
                            <a:pt x="4509" y="4050"/>
                          </a:moveTo>
                          <a:cubicBezTo>
                            <a:pt x="2794" y="5193"/>
                            <a:pt x="1270" y="6527"/>
                            <a:pt x="0" y="7861"/>
                          </a:cubicBezTo>
                          <a:cubicBezTo>
                            <a:pt x="2286" y="9003"/>
                            <a:pt x="4255" y="10655"/>
                            <a:pt x="5652" y="12750"/>
                          </a:cubicBezTo>
                          <a:cubicBezTo>
                            <a:pt x="7048" y="14846"/>
                            <a:pt x="7874" y="17259"/>
                            <a:pt x="8065" y="19799"/>
                          </a:cubicBezTo>
                          <a:cubicBezTo>
                            <a:pt x="9779" y="19100"/>
                            <a:pt x="11557" y="18211"/>
                            <a:pt x="13272" y="17005"/>
                          </a:cubicBezTo>
                          <a:cubicBezTo>
                            <a:pt x="20066" y="12433"/>
                            <a:pt x="23559" y="5765"/>
                            <a:pt x="21146" y="2209"/>
                          </a:cubicBezTo>
                          <a:cubicBezTo>
                            <a:pt x="18733" y="-1347"/>
                            <a:pt x="11303" y="-522"/>
                            <a:pt x="4509" y="40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" name="Freeform: Shape 128">
                      <a:extLst>
                        <a:ext uri="{FF2B5EF4-FFF2-40B4-BE49-F238E27FC236}">
                          <a16:creationId xmlns:a16="http://schemas.microsoft.com/office/drawing/2014/main" id="{73D535C3-ECE0-40BA-811B-99A47C0D5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4298" y="2480389"/>
                      <a:ext cx="56410" cy="48785"/>
                    </a:xfrm>
                    <a:custGeom>
                      <a:avLst/>
                      <a:gdLst>
                        <a:gd name="connsiteX0" fmla="*/ 16661 w 56410"/>
                        <a:gd name="connsiteY0" fmla="*/ 7350 h 48785"/>
                        <a:gd name="connsiteX1" fmla="*/ 2501 w 56410"/>
                        <a:gd name="connsiteY1" fmla="*/ 41831 h 48785"/>
                        <a:gd name="connsiteX2" fmla="*/ 39775 w 56410"/>
                        <a:gd name="connsiteY2" fmla="*/ 41450 h 48785"/>
                        <a:gd name="connsiteX3" fmla="*/ 56349 w 56410"/>
                        <a:gd name="connsiteY3" fmla="*/ 14018 h 48785"/>
                        <a:gd name="connsiteX4" fmla="*/ 53936 w 56410"/>
                        <a:gd name="connsiteY4" fmla="*/ 6969 h 48785"/>
                        <a:gd name="connsiteX5" fmla="*/ 48284 w 56410"/>
                        <a:gd name="connsiteY5" fmla="*/ 2080 h 48785"/>
                        <a:gd name="connsiteX6" fmla="*/ 16661 w 56410"/>
                        <a:gd name="connsiteY6" fmla="*/ 7350 h 48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410" h="48785">
                          <a:moveTo>
                            <a:pt x="16661" y="7350"/>
                          </a:moveTo>
                          <a:cubicBezTo>
                            <a:pt x="2437" y="17002"/>
                            <a:pt x="-3913" y="32433"/>
                            <a:pt x="2501" y="41831"/>
                          </a:cubicBezTo>
                          <a:cubicBezTo>
                            <a:pt x="8914" y="51229"/>
                            <a:pt x="25615" y="51102"/>
                            <a:pt x="39775" y="41450"/>
                          </a:cubicBezTo>
                          <a:cubicBezTo>
                            <a:pt x="50824" y="33957"/>
                            <a:pt x="57111" y="22971"/>
                            <a:pt x="56349" y="14018"/>
                          </a:cubicBezTo>
                          <a:cubicBezTo>
                            <a:pt x="56158" y="11478"/>
                            <a:pt x="55332" y="9065"/>
                            <a:pt x="53936" y="6969"/>
                          </a:cubicBezTo>
                          <a:cubicBezTo>
                            <a:pt x="52539" y="4874"/>
                            <a:pt x="50570" y="3223"/>
                            <a:pt x="48284" y="2080"/>
                          </a:cubicBezTo>
                          <a:cubicBezTo>
                            <a:pt x="40283" y="-1921"/>
                            <a:pt x="27710" y="-143"/>
                            <a:pt x="16661" y="735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603792" y="2399495"/>
                    <a:ext cx="43565" cy="77908"/>
                    <a:chOff x="7603792" y="2399495"/>
                    <a:chExt cx="43565" cy="77908"/>
                  </a:xfrm>
                  <a:solidFill>
                    <a:schemeClr val="accent1"/>
                  </a:solidFill>
                </p:grpSpPr>
                <p:sp>
                  <p:nvSpPr>
                    <p:cNvPr id="131" name="Freeform: Shape 130">
                      <a:extLst>
                        <a:ext uri="{FF2B5EF4-FFF2-40B4-BE49-F238E27FC236}">
                          <a16:creationId xmlns:a16="http://schemas.microsoft.com/office/drawing/2014/main" id="{2BF6CD6D-CE01-4D38-86D9-A25850DDB6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7048" y="2399495"/>
                      <a:ext cx="17524" cy="28236"/>
                    </a:xfrm>
                    <a:custGeom>
                      <a:avLst/>
                      <a:gdLst>
                        <a:gd name="connsiteX0" fmla="*/ 16193 w 17524"/>
                        <a:gd name="connsiteY0" fmla="*/ 22839 h 28236"/>
                        <a:gd name="connsiteX1" fmla="*/ 13780 w 17524"/>
                        <a:gd name="connsiteY1" fmla="*/ 28237 h 28236"/>
                        <a:gd name="connsiteX2" fmla="*/ 7493 w 17524"/>
                        <a:gd name="connsiteY2" fmla="*/ 24173 h 28236"/>
                        <a:gd name="connsiteX3" fmla="*/ 0 w 17524"/>
                        <a:gd name="connsiteY3" fmla="*/ 23855 h 28236"/>
                        <a:gd name="connsiteX4" fmla="*/ 1143 w 17524"/>
                        <a:gd name="connsiteY4" fmla="*/ 18077 h 28236"/>
                        <a:gd name="connsiteX5" fmla="*/ 13462 w 17524"/>
                        <a:gd name="connsiteY5" fmla="*/ 106 h 28236"/>
                        <a:gd name="connsiteX6" fmla="*/ 16193 w 17524"/>
                        <a:gd name="connsiteY6" fmla="*/ 22839 h 28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524" h="28236">
                          <a:moveTo>
                            <a:pt x="16193" y="22839"/>
                          </a:moveTo>
                          <a:cubicBezTo>
                            <a:pt x="15558" y="24808"/>
                            <a:pt x="14732" y="26649"/>
                            <a:pt x="13780" y="28237"/>
                          </a:cubicBezTo>
                          <a:cubicBezTo>
                            <a:pt x="12002" y="26332"/>
                            <a:pt x="9906" y="24935"/>
                            <a:pt x="7493" y="24173"/>
                          </a:cubicBezTo>
                          <a:cubicBezTo>
                            <a:pt x="5080" y="23411"/>
                            <a:pt x="2540" y="23347"/>
                            <a:pt x="0" y="23855"/>
                          </a:cubicBezTo>
                          <a:cubicBezTo>
                            <a:pt x="127" y="22014"/>
                            <a:pt x="508" y="20045"/>
                            <a:pt x="1143" y="18077"/>
                          </a:cubicBezTo>
                          <a:cubicBezTo>
                            <a:pt x="3620" y="10266"/>
                            <a:pt x="9334" y="-1227"/>
                            <a:pt x="13462" y="106"/>
                          </a:cubicBezTo>
                          <a:cubicBezTo>
                            <a:pt x="17653" y="1376"/>
                            <a:pt x="18669" y="15029"/>
                            <a:pt x="16193" y="2283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" name="Freeform: Shape 131">
                      <a:extLst>
                        <a:ext uri="{FF2B5EF4-FFF2-40B4-BE49-F238E27FC236}">
                          <a16:creationId xmlns:a16="http://schemas.microsoft.com/office/drawing/2014/main" id="{EEA5D279-51DB-44B3-9C08-E219F911AD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03792" y="2416862"/>
                      <a:ext cx="43565" cy="60541"/>
                    </a:xfrm>
                    <a:custGeom>
                      <a:avLst/>
                      <a:gdLst>
                        <a:gd name="connsiteX0" fmla="*/ 41417 w 43565"/>
                        <a:gd name="connsiteY0" fmla="*/ 36460 h 60541"/>
                        <a:gd name="connsiteX1" fmla="*/ 12398 w 43565"/>
                        <a:gd name="connsiteY1" fmla="*/ 59891 h 60541"/>
                        <a:gd name="connsiteX2" fmla="*/ 2111 w 43565"/>
                        <a:gd name="connsiteY2" fmla="*/ 24077 h 60541"/>
                        <a:gd name="connsiteX3" fmla="*/ 23638 w 43565"/>
                        <a:gd name="connsiteY3" fmla="*/ 328 h 60541"/>
                        <a:gd name="connsiteX4" fmla="*/ 31130 w 43565"/>
                        <a:gd name="connsiteY4" fmla="*/ 646 h 60541"/>
                        <a:gd name="connsiteX5" fmla="*/ 37417 w 43565"/>
                        <a:gd name="connsiteY5" fmla="*/ 4710 h 60541"/>
                        <a:gd name="connsiteX6" fmla="*/ 41417 w 43565"/>
                        <a:gd name="connsiteY6" fmla="*/ 36460 h 60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565" h="60541">
                          <a:moveTo>
                            <a:pt x="41417" y="36460"/>
                          </a:moveTo>
                          <a:cubicBezTo>
                            <a:pt x="36274" y="52843"/>
                            <a:pt x="23256" y="63320"/>
                            <a:pt x="12398" y="59891"/>
                          </a:cubicBezTo>
                          <a:cubicBezTo>
                            <a:pt x="1539" y="56462"/>
                            <a:pt x="-3033" y="40397"/>
                            <a:pt x="2111" y="24077"/>
                          </a:cubicBezTo>
                          <a:cubicBezTo>
                            <a:pt x="6112" y="11377"/>
                            <a:pt x="14875" y="2170"/>
                            <a:pt x="23638" y="328"/>
                          </a:cubicBezTo>
                          <a:cubicBezTo>
                            <a:pt x="26177" y="-180"/>
                            <a:pt x="28654" y="-116"/>
                            <a:pt x="31130" y="646"/>
                          </a:cubicBezTo>
                          <a:cubicBezTo>
                            <a:pt x="33543" y="1408"/>
                            <a:pt x="35639" y="2805"/>
                            <a:pt x="37417" y="4710"/>
                          </a:cubicBezTo>
                          <a:cubicBezTo>
                            <a:pt x="43577" y="11187"/>
                            <a:pt x="45481" y="23696"/>
                            <a:pt x="41417" y="3646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33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002574" y="2234183"/>
                <a:ext cx="1553608" cy="370231"/>
                <a:chOff x="6002574" y="2234183"/>
                <a:chExt cx="1553608" cy="370231"/>
              </a:xfrm>
              <a:solidFill>
                <a:schemeClr val="accent1"/>
              </a:solidFill>
            </p:grpSpPr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FA41BA5F-123B-44DE-9970-9D26C72D5EBA}"/>
                    </a:ext>
                  </a:extLst>
                </p:cNvPr>
                <p:cNvSpPr/>
                <p:nvPr/>
              </p:nvSpPr>
              <p:spPr>
                <a:xfrm>
                  <a:off x="6004814" y="2234183"/>
                  <a:ext cx="1551368" cy="291641"/>
                </a:xfrm>
                <a:custGeom>
                  <a:avLst/>
                  <a:gdLst>
                    <a:gd name="connsiteX0" fmla="*/ 7176 w 1551368"/>
                    <a:gd name="connsiteY0" fmla="*/ 445 h 291641"/>
                    <a:gd name="connsiteX1" fmla="*/ 0 w 1551368"/>
                    <a:gd name="connsiteY1" fmla="*/ 0 h 291641"/>
                    <a:gd name="connsiteX2" fmla="*/ 143764 w 1551368"/>
                    <a:gd name="connsiteY2" fmla="*/ 113792 h 291641"/>
                    <a:gd name="connsiteX3" fmla="*/ 347853 w 1551368"/>
                    <a:gd name="connsiteY3" fmla="*/ 209169 h 291641"/>
                    <a:gd name="connsiteX4" fmla="*/ 677545 w 1551368"/>
                    <a:gd name="connsiteY4" fmla="*/ 281305 h 291641"/>
                    <a:gd name="connsiteX5" fmla="*/ 761873 w 1551368"/>
                    <a:gd name="connsiteY5" fmla="*/ 289052 h 291641"/>
                    <a:gd name="connsiteX6" fmla="*/ 1033970 w 1551368"/>
                    <a:gd name="connsiteY6" fmla="*/ 277813 h 291641"/>
                    <a:gd name="connsiteX7" fmla="*/ 1209040 w 1551368"/>
                    <a:gd name="connsiteY7" fmla="*/ 237935 h 291641"/>
                    <a:gd name="connsiteX8" fmla="*/ 1296606 w 1551368"/>
                    <a:gd name="connsiteY8" fmla="*/ 206693 h 291641"/>
                    <a:gd name="connsiteX9" fmla="*/ 1551242 w 1551368"/>
                    <a:gd name="connsiteY9" fmla="*/ 84582 h 291641"/>
                    <a:gd name="connsiteX10" fmla="*/ 1551368 w 1551368"/>
                    <a:gd name="connsiteY10" fmla="*/ 82804 h 291641"/>
                    <a:gd name="connsiteX11" fmla="*/ 1545971 w 1551368"/>
                    <a:gd name="connsiteY11" fmla="*/ 82486 h 291641"/>
                    <a:gd name="connsiteX12" fmla="*/ 1294638 w 1551368"/>
                    <a:gd name="connsiteY12" fmla="*/ 202502 h 291641"/>
                    <a:gd name="connsiteX13" fmla="*/ 1202436 w 1551368"/>
                    <a:gd name="connsiteY13" fmla="*/ 235141 h 291641"/>
                    <a:gd name="connsiteX14" fmla="*/ 1033081 w 1551368"/>
                    <a:gd name="connsiteY14" fmla="*/ 273304 h 291641"/>
                    <a:gd name="connsiteX15" fmla="*/ 678053 w 1551368"/>
                    <a:gd name="connsiteY15" fmla="*/ 276796 h 291641"/>
                    <a:gd name="connsiteX16" fmla="*/ 349314 w 1551368"/>
                    <a:gd name="connsiteY16" fmla="*/ 204914 h 291641"/>
                    <a:gd name="connsiteX17" fmla="*/ 146240 w 1551368"/>
                    <a:gd name="connsiteY17" fmla="*/ 109982 h 291641"/>
                    <a:gd name="connsiteX18" fmla="*/ 7176 w 1551368"/>
                    <a:gd name="connsiteY18" fmla="*/ 445 h 291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51368" h="291641">
                      <a:moveTo>
                        <a:pt x="7176" y="445"/>
                      </a:moveTo>
                      <a:lnTo>
                        <a:pt x="0" y="0"/>
                      </a:lnTo>
                      <a:cubicBezTo>
                        <a:pt x="19876" y="19431"/>
                        <a:pt x="100520" y="86233"/>
                        <a:pt x="143764" y="113792"/>
                      </a:cubicBezTo>
                      <a:cubicBezTo>
                        <a:pt x="201676" y="150622"/>
                        <a:pt x="270383" y="182753"/>
                        <a:pt x="347853" y="209169"/>
                      </a:cubicBezTo>
                      <a:cubicBezTo>
                        <a:pt x="444627" y="242189"/>
                        <a:pt x="555561" y="266510"/>
                        <a:pt x="677545" y="281305"/>
                      </a:cubicBezTo>
                      <a:cubicBezTo>
                        <a:pt x="705803" y="284734"/>
                        <a:pt x="733933" y="287338"/>
                        <a:pt x="761873" y="289052"/>
                      </a:cubicBezTo>
                      <a:cubicBezTo>
                        <a:pt x="854773" y="294767"/>
                        <a:pt x="945959" y="291021"/>
                        <a:pt x="1033970" y="277813"/>
                      </a:cubicBezTo>
                      <a:cubicBezTo>
                        <a:pt x="1091502" y="269177"/>
                        <a:pt x="1144905" y="257175"/>
                        <a:pt x="1209040" y="237935"/>
                      </a:cubicBezTo>
                      <a:cubicBezTo>
                        <a:pt x="1238821" y="228664"/>
                        <a:pt x="1268095" y="218249"/>
                        <a:pt x="1296606" y="206693"/>
                      </a:cubicBezTo>
                      <a:cubicBezTo>
                        <a:pt x="1363853" y="179451"/>
                        <a:pt x="1514602" y="107823"/>
                        <a:pt x="1551242" y="84582"/>
                      </a:cubicBezTo>
                      <a:lnTo>
                        <a:pt x="1551368" y="82804"/>
                      </a:lnTo>
                      <a:lnTo>
                        <a:pt x="1545971" y="82486"/>
                      </a:lnTo>
                      <a:cubicBezTo>
                        <a:pt x="1509776" y="104965"/>
                        <a:pt x="1358455" y="176657"/>
                        <a:pt x="1294638" y="202502"/>
                      </a:cubicBezTo>
                      <a:cubicBezTo>
                        <a:pt x="1264603" y="214630"/>
                        <a:pt x="1233868" y="225552"/>
                        <a:pt x="1202436" y="235141"/>
                      </a:cubicBezTo>
                      <a:cubicBezTo>
                        <a:pt x="1167447" y="244602"/>
                        <a:pt x="1088644" y="264986"/>
                        <a:pt x="1033081" y="273304"/>
                      </a:cubicBezTo>
                      <a:cubicBezTo>
                        <a:pt x="919035" y="290386"/>
                        <a:pt x="799592" y="291529"/>
                        <a:pt x="678053" y="276796"/>
                      </a:cubicBezTo>
                      <a:cubicBezTo>
                        <a:pt x="556387" y="262001"/>
                        <a:pt x="445770" y="237808"/>
                        <a:pt x="349314" y="204914"/>
                      </a:cubicBezTo>
                      <a:cubicBezTo>
                        <a:pt x="270129" y="177864"/>
                        <a:pt x="201232" y="144971"/>
                        <a:pt x="146240" y="109982"/>
                      </a:cubicBezTo>
                      <a:cubicBezTo>
                        <a:pt x="106870" y="84836"/>
                        <a:pt x="27749" y="20066"/>
                        <a:pt x="7176" y="445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3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002574" y="2277797"/>
                  <a:ext cx="1525118" cy="326618"/>
                  <a:chOff x="6002574" y="2277797"/>
                  <a:chExt cx="1525118" cy="326618"/>
                </a:xfrm>
                <a:solidFill>
                  <a:schemeClr val="accent1"/>
                </a:solidFill>
              </p:grpSpPr>
              <p:grpSp>
                <p:nvGrpSpPr>
                  <p:cNvPr id="136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053041" y="2502972"/>
                    <a:ext cx="41332" cy="80805"/>
                    <a:chOff x="7053041" y="2502972"/>
                    <a:chExt cx="41332" cy="80805"/>
                  </a:xfrm>
                  <a:solidFill>
                    <a:schemeClr val="accent1"/>
                  </a:solidFill>
                </p:grpSpPr>
                <p:sp>
                  <p:nvSpPr>
                    <p:cNvPr id="137" name="Freeform: Shape 136">
                      <a:extLst>
                        <a:ext uri="{FF2B5EF4-FFF2-40B4-BE49-F238E27FC236}">
                          <a16:creationId xmlns:a16="http://schemas.microsoft.com/office/drawing/2014/main" id="{3773C03A-FA3D-4BB9-938F-F27BCC666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7944" y="2502972"/>
                      <a:ext cx="15725" cy="21152"/>
                    </a:xfrm>
                    <a:custGeom>
                      <a:avLst/>
                      <a:gdLst>
                        <a:gd name="connsiteX0" fmla="*/ 50 w 15725"/>
                        <a:gd name="connsiteY0" fmla="*/ 14358 h 21152"/>
                        <a:gd name="connsiteX1" fmla="*/ 304 w 15725"/>
                        <a:gd name="connsiteY1" fmla="*/ 20264 h 21152"/>
                        <a:gd name="connsiteX2" fmla="*/ 7606 w 15725"/>
                        <a:gd name="connsiteY2" fmla="*/ 18740 h 21152"/>
                        <a:gd name="connsiteX3" fmla="*/ 14655 w 15725"/>
                        <a:gd name="connsiteY3" fmla="*/ 21153 h 21152"/>
                        <a:gd name="connsiteX4" fmla="*/ 15671 w 15725"/>
                        <a:gd name="connsiteY4" fmla="*/ 15311 h 21152"/>
                        <a:gd name="connsiteX5" fmla="*/ 8749 w 15725"/>
                        <a:gd name="connsiteY5" fmla="*/ 7 h 21152"/>
                        <a:gd name="connsiteX6" fmla="*/ 50 w 15725"/>
                        <a:gd name="connsiteY6" fmla="*/ 14358 h 21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25" h="21152">
                          <a:moveTo>
                            <a:pt x="50" y="14358"/>
                          </a:moveTo>
                          <a:cubicBezTo>
                            <a:pt x="-77" y="16454"/>
                            <a:pt x="50" y="18422"/>
                            <a:pt x="304" y="20264"/>
                          </a:cubicBezTo>
                          <a:cubicBezTo>
                            <a:pt x="2590" y="19121"/>
                            <a:pt x="5066" y="18613"/>
                            <a:pt x="7606" y="18740"/>
                          </a:cubicBezTo>
                          <a:cubicBezTo>
                            <a:pt x="10147" y="18867"/>
                            <a:pt x="12496" y="19756"/>
                            <a:pt x="14655" y="21153"/>
                          </a:cubicBezTo>
                          <a:cubicBezTo>
                            <a:pt x="15163" y="19375"/>
                            <a:pt x="15544" y="17406"/>
                            <a:pt x="15671" y="15311"/>
                          </a:cubicBezTo>
                          <a:cubicBezTo>
                            <a:pt x="16179" y="7119"/>
                            <a:pt x="13067" y="325"/>
                            <a:pt x="8749" y="7"/>
                          </a:cubicBezTo>
                          <a:cubicBezTo>
                            <a:pt x="4495" y="-247"/>
                            <a:pt x="558" y="6167"/>
                            <a:pt x="50" y="1435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" name="Freeform: Shape 137">
                      <a:extLst>
                        <a:ext uri="{FF2B5EF4-FFF2-40B4-BE49-F238E27FC236}">
                          <a16:creationId xmlns:a16="http://schemas.microsoft.com/office/drawing/2014/main" id="{9C130DD8-353A-44C1-90BB-E2A20E315B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3041" y="2521629"/>
                      <a:ext cx="41332" cy="62148"/>
                    </a:xfrm>
                    <a:custGeom>
                      <a:avLst/>
                      <a:gdLst>
                        <a:gd name="connsiteX0" fmla="*/ 94 w 41332"/>
                        <a:gd name="connsiteY0" fmla="*/ 29864 h 62148"/>
                        <a:gd name="connsiteX1" fmla="*/ 18763 w 41332"/>
                        <a:gd name="connsiteY1" fmla="*/ 62122 h 62148"/>
                        <a:gd name="connsiteX2" fmla="*/ 41241 w 41332"/>
                        <a:gd name="connsiteY2" fmla="*/ 32341 h 62148"/>
                        <a:gd name="connsiteX3" fmla="*/ 29621 w 41332"/>
                        <a:gd name="connsiteY3" fmla="*/ 2432 h 62148"/>
                        <a:gd name="connsiteX4" fmla="*/ 22573 w 41332"/>
                        <a:gd name="connsiteY4" fmla="*/ 19 h 62148"/>
                        <a:gd name="connsiteX5" fmla="*/ 15270 w 41332"/>
                        <a:gd name="connsiteY5" fmla="*/ 1543 h 62148"/>
                        <a:gd name="connsiteX6" fmla="*/ 94 w 41332"/>
                        <a:gd name="connsiteY6" fmla="*/ 29864 h 62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332" h="62148">
                          <a:moveTo>
                            <a:pt x="94" y="29864"/>
                          </a:moveTo>
                          <a:cubicBezTo>
                            <a:pt x="-985" y="47009"/>
                            <a:pt x="7396" y="61424"/>
                            <a:pt x="18763" y="62122"/>
                          </a:cubicBezTo>
                          <a:cubicBezTo>
                            <a:pt x="30129" y="62821"/>
                            <a:pt x="40162" y="49486"/>
                            <a:pt x="41241" y="32341"/>
                          </a:cubicBezTo>
                          <a:cubicBezTo>
                            <a:pt x="42067" y="19006"/>
                            <a:pt x="37177" y="7322"/>
                            <a:pt x="29621" y="2432"/>
                          </a:cubicBezTo>
                          <a:cubicBezTo>
                            <a:pt x="27462" y="1035"/>
                            <a:pt x="25049" y="210"/>
                            <a:pt x="22573" y="19"/>
                          </a:cubicBezTo>
                          <a:cubicBezTo>
                            <a:pt x="20033" y="-108"/>
                            <a:pt x="17556" y="400"/>
                            <a:pt x="15270" y="1543"/>
                          </a:cubicBezTo>
                          <a:cubicBezTo>
                            <a:pt x="7206" y="5480"/>
                            <a:pt x="919" y="16529"/>
                            <a:pt x="94" y="2986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966170" y="2512177"/>
                    <a:ext cx="45269" cy="76088"/>
                    <a:chOff x="6966170" y="2512177"/>
                    <a:chExt cx="45269" cy="76088"/>
                  </a:xfrm>
                  <a:solidFill>
                    <a:schemeClr val="accent1"/>
                  </a:solidFill>
                </p:grpSpPr>
                <p:sp>
                  <p:nvSpPr>
                    <p:cNvPr id="140" name="Freeform: Shape 139">
                      <a:extLst>
                        <a:ext uri="{FF2B5EF4-FFF2-40B4-BE49-F238E27FC236}">
                          <a16:creationId xmlns:a16="http://schemas.microsoft.com/office/drawing/2014/main" id="{40FC0584-0624-453F-9915-67EC13F028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3255" y="2512177"/>
                      <a:ext cx="18185" cy="22170"/>
                    </a:xfrm>
                    <a:custGeom>
                      <a:avLst/>
                      <a:gdLst>
                        <a:gd name="connsiteX0" fmla="*/ 1651 w 18185"/>
                        <a:gd name="connsiteY0" fmla="*/ 10995 h 22170"/>
                        <a:gd name="connsiteX1" fmla="*/ 0 w 18185"/>
                        <a:gd name="connsiteY1" fmla="*/ 16646 h 22170"/>
                        <a:gd name="connsiteX2" fmla="*/ 7429 w 18185"/>
                        <a:gd name="connsiteY2" fmla="*/ 17599 h 22170"/>
                        <a:gd name="connsiteX3" fmla="*/ 13335 w 18185"/>
                        <a:gd name="connsiteY3" fmla="*/ 22171 h 22170"/>
                        <a:gd name="connsiteX4" fmla="*/ 16192 w 18185"/>
                        <a:gd name="connsiteY4" fmla="*/ 17027 h 22170"/>
                        <a:gd name="connsiteX5" fmla="*/ 14668 w 18185"/>
                        <a:gd name="connsiteY5" fmla="*/ 327 h 22170"/>
                        <a:gd name="connsiteX6" fmla="*/ 1651 w 18185"/>
                        <a:gd name="connsiteY6" fmla="*/ 10995 h 22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85" h="22170">
                          <a:moveTo>
                            <a:pt x="1651" y="10995"/>
                          </a:moveTo>
                          <a:cubicBezTo>
                            <a:pt x="826" y="12900"/>
                            <a:pt x="317" y="14868"/>
                            <a:pt x="0" y="16646"/>
                          </a:cubicBezTo>
                          <a:cubicBezTo>
                            <a:pt x="2539" y="16329"/>
                            <a:pt x="5080" y="16646"/>
                            <a:pt x="7429" y="17599"/>
                          </a:cubicBezTo>
                          <a:cubicBezTo>
                            <a:pt x="9778" y="18551"/>
                            <a:pt x="11747" y="20139"/>
                            <a:pt x="13335" y="22171"/>
                          </a:cubicBezTo>
                          <a:cubicBezTo>
                            <a:pt x="14414" y="20647"/>
                            <a:pt x="15367" y="18932"/>
                            <a:pt x="16192" y="17027"/>
                          </a:cubicBezTo>
                          <a:cubicBezTo>
                            <a:pt x="19367" y="9471"/>
                            <a:pt x="18669" y="1978"/>
                            <a:pt x="14668" y="327"/>
                          </a:cubicBezTo>
                          <a:cubicBezTo>
                            <a:pt x="10604" y="-1324"/>
                            <a:pt x="4763" y="3438"/>
                            <a:pt x="1651" y="1099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1" name="Freeform: Shape 140">
                      <a:extLst>
                        <a:ext uri="{FF2B5EF4-FFF2-40B4-BE49-F238E27FC236}">
                          <a16:creationId xmlns:a16="http://schemas.microsoft.com/office/drawing/2014/main" id="{0CD6446A-013E-4693-995D-CEF919A671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6170" y="2528768"/>
                      <a:ext cx="44959" cy="59498"/>
                    </a:xfrm>
                    <a:custGeom>
                      <a:avLst/>
                      <a:gdLst>
                        <a:gd name="connsiteX0" fmla="*/ 3462 w 44959"/>
                        <a:gd name="connsiteY0" fmla="*/ 21773 h 59498"/>
                        <a:gd name="connsiteX1" fmla="*/ 10510 w 44959"/>
                        <a:gd name="connsiteY1" fmla="*/ 58412 h 59498"/>
                        <a:gd name="connsiteX2" fmla="*/ 41498 w 44959"/>
                        <a:gd name="connsiteY2" fmla="*/ 37711 h 59498"/>
                        <a:gd name="connsiteX3" fmla="*/ 40356 w 44959"/>
                        <a:gd name="connsiteY3" fmla="*/ 5643 h 59498"/>
                        <a:gd name="connsiteX4" fmla="*/ 34450 w 44959"/>
                        <a:gd name="connsiteY4" fmla="*/ 1071 h 59498"/>
                        <a:gd name="connsiteX5" fmla="*/ 27021 w 44959"/>
                        <a:gd name="connsiteY5" fmla="*/ 119 h 59498"/>
                        <a:gd name="connsiteX6" fmla="*/ 3462 w 44959"/>
                        <a:gd name="connsiteY6" fmla="*/ 21773 h 59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59" h="59498">
                          <a:moveTo>
                            <a:pt x="3462" y="21773"/>
                          </a:moveTo>
                          <a:cubicBezTo>
                            <a:pt x="-3141" y="37584"/>
                            <a:pt x="-30" y="54030"/>
                            <a:pt x="10510" y="58412"/>
                          </a:cubicBezTo>
                          <a:cubicBezTo>
                            <a:pt x="20988" y="62794"/>
                            <a:pt x="34895" y="53523"/>
                            <a:pt x="41498" y="37711"/>
                          </a:cubicBezTo>
                          <a:cubicBezTo>
                            <a:pt x="46642" y="25392"/>
                            <a:pt x="45880" y="12755"/>
                            <a:pt x="40356" y="5643"/>
                          </a:cubicBezTo>
                          <a:cubicBezTo>
                            <a:pt x="38768" y="3611"/>
                            <a:pt x="36800" y="2024"/>
                            <a:pt x="34450" y="1071"/>
                          </a:cubicBezTo>
                          <a:cubicBezTo>
                            <a:pt x="32101" y="119"/>
                            <a:pt x="29624" y="-198"/>
                            <a:pt x="27021" y="119"/>
                          </a:cubicBezTo>
                          <a:cubicBezTo>
                            <a:pt x="18131" y="1135"/>
                            <a:pt x="8606" y="9454"/>
                            <a:pt x="3462" y="21773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545419" y="2499671"/>
                    <a:ext cx="45269" cy="76149"/>
                    <a:chOff x="6545419" y="2499671"/>
                    <a:chExt cx="45269" cy="76149"/>
                  </a:xfrm>
                  <a:solidFill>
                    <a:schemeClr val="accent1"/>
                  </a:solidFill>
                </p:grpSpPr>
                <p:sp>
                  <p:nvSpPr>
                    <p:cNvPr id="143" name="Freeform: Shape 142">
                      <a:extLst>
                        <a:ext uri="{FF2B5EF4-FFF2-40B4-BE49-F238E27FC236}">
                          <a16:creationId xmlns:a16="http://schemas.microsoft.com/office/drawing/2014/main" id="{511D6462-C863-4848-881C-B4F742F344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72504" y="2499671"/>
                      <a:ext cx="18185" cy="22231"/>
                    </a:xfrm>
                    <a:custGeom>
                      <a:avLst/>
                      <a:gdLst>
                        <a:gd name="connsiteX0" fmla="*/ 1651 w 18185"/>
                        <a:gd name="connsiteY0" fmla="*/ 11055 h 22231"/>
                        <a:gd name="connsiteX1" fmla="*/ 0 w 18185"/>
                        <a:gd name="connsiteY1" fmla="*/ 16707 h 22231"/>
                        <a:gd name="connsiteX2" fmla="*/ 7429 w 18185"/>
                        <a:gd name="connsiteY2" fmla="*/ 17659 h 22231"/>
                        <a:gd name="connsiteX3" fmla="*/ 13335 w 18185"/>
                        <a:gd name="connsiteY3" fmla="*/ 22231 h 22231"/>
                        <a:gd name="connsiteX4" fmla="*/ 16192 w 18185"/>
                        <a:gd name="connsiteY4" fmla="*/ 17024 h 22231"/>
                        <a:gd name="connsiteX5" fmla="*/ 14668 w 18185"/>
                        <a:gd name="connsiteY5" fmla="*/ 324 h 22231"/>
                        <a:gd name="connsiteX6" fmla="*/ 1651 w 18185"/>
                        <a:gd name="connsiteY6" fmla="*/ 11055 h 22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85" h="22231">
                          <a:moveTo>
                            <a:pt x="1651" y="11055"/>
                          </a:moveTo>
                          <a:cubicBezTo>
                            <a:pt x="826" y="12960"/>
                            <a:pt x="317" y="14929"/>
                            <a:pt x="0" y="16707"/>
                          </a:cubicBezTo>
                          <a:cubicBezTo>
                            <a:pt x="2539" y="16389"/>
                            <a:pt x="5080" y="16707"/>
                            <a:pt x="7429" y="17659"/>
                          </a:cubicBezTo>
                          <a:cubicBezTo>
                            <a:pt x="9778" y="18612"/>
                            <a:pt x="11747" y="20199"/>
                            <a:pt x="13335" y="22231"/>
                          </a:cubicBezTo>
                          <a:cubicBezTo>
                            <a:pt x="14415" y="20707"/>
                            <a:pt x="15367" y="18993"/>
                            <a:pt x="16192" y="17024"/>
                          </a:cubicBezTo>
                          <a:cubicBezTo>
                            <a:pt x="19367" y="9468"/>
                            <a:pt x="18669" y="1975"/>
                            <a:pt x="14668" y="324"/>
                          </a:cubicBezTo>
                          <a:cubicBezTo>
                            <a:pt x="10604" y="-1327"/>
                            <a:pt x="4763" y="3499"/>
                            <a:pt x="1651" y="1105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" name="Freeform: Shape 143">
                      <a:extLst>
                        <a:ext uri="{FF2B5EF4-FFF2-40B4-BE49-F238E27FC236}">
                          <a16:creationId xmlns:a16="http://schemas.microsoft.com/office/drawing/2014/main" id="{4CB21E79-DB72-4184-8489-59B3082CD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45419" y="2516322"/>
                      <a:ext cx="44959" cy="59498"/>
                    </a:xfrm>
                    <a:custGeom>
                      <a:avLst/>
                      <a:gdLst>
                        <a:gd name="connsiteX0" fmla="*/ 3462 w 44959"/>
                        <a:gd name="connsiteY0" fmla="*/ 21773 h 59498"/>
                        <a:gd name="connsiteX1" fmla="*/ 10511 w 44959"/>
                        <a:gd name="connsiteY1" fmla="*/ 58412 h 59498"/>
                        <a:gd name="connsiteX2" fmla="*/ 41499 w 44959"/>
                        <a:gd name="connsiteY2" fmla="*/ 37711 h 59498"/>
                        <a:gd name="connsiteX3" fmla="*/ 40356 w 44959"/>
                        <a:gd name="connsiteY3" fmla="*/ 5644 h 59498"/>
                        <a:gd name="connsiteX4" fmla="*/ 34450 w 44959"/>
                        <a:gd name="connsiteY4" fmla="*/ 1072 h 59498"/>
                        <a:gd name="connsiteX5" fmla="*/ 27021 w 44959"/>
                        <a:gd name="connsiteY5" fmla="*/ 119 h 59498"/>
                        <a:gd name="connsiteX6" fmla="*/ 3462 w 44959"/>
                        <a:gd name="connsiteY6" fmla="*/ 21773 h 59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59" h="59498">
                          <a:moveTo>
                            <a:pt x="3462" y="21773"/>
                          </a:moveTo>
                          <a:cubicBezTo>
                            <a:pt x="-3142" y="37584"/>
                            <a:pt x="-30" y="54031"/>
                            <a:pt x="10511" y="58412"/>
                          </a:cubicBezTo>
                          <a:cubicBezTo>
                            <a:pt x="20988" y="62794"/>
                            <a:pt x="34895" y="53523"/>
                            <a:pt x="41499" y="37711"/>
                          </a:cubicBezTo>
                          <a:cubicBezTo>
                            <a:pt x="46642" y="25392"/>
                            <a:pt x="45880" y="12756"/>
                            <a:pt x="40356" y="5644"/>
                          </a:cubicBezTo>
                          <a:cubicBezTo>
                            <a:pt x="38768" y="3612"/>
                            <a:pt x="36799" y="2024"/>
                            <a:pt x="34450" y="1072"/>
                          </a:cubicBezTo>
                          <a:cubicBezTo>
                            <a:pt x="32101" y="119"/>
                            <a:pt x="29624" y="-199"/>
                            <a:pt x="27021" y="119"/>
                          </a:cubicBezTo>
                          <a:cubicBezTo>
                            <a:pt x="18131" y="1072"/>
                            <a:pt x="8606" y="9454"/>
                            <a:pt x="3462" y="21773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5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883901" y="2522940"/>
                    <a:ext cx="43113" cy="78531"/>
                    <a:chOff x="6883901" y="2522940"/>
                    <a:chExt cx="43113" cy="78531"/>
                  </a:xfrm>
                  <a:solidFill>
                    <a:schemeClr val="accent1"/>
                  </a:solidFill>
                </p:grpSpPr>
                <p:sp>
                  <p:nvSpPr>
                    <p:cNvPr id="146" name="Freeform: Shape 145">
                      <a:extLst>
                        <a:ext uri="{FF2B5EF4-FFF2-40B4-BE49-F238E27FC236}">
                          <a16:creationId xmlns:a16="http://schemas.microsoft.com/office/drawing/2014/main" id="{9A24D192-504B-4F87-8495-2EFAB2B8A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411" y="2522940"/>
                      <a:ext cx="17133" cy="22012"/>
                    </a:xfrm>
                    <a:custGeom>
                      <a:avLst/>
                      <a:gdLst>
                        <a:gd name="connsiteX0" fmla="*/ 16182 w 17133"/>
                        <a:gd name="connsiteY0" fmla="*/ 12297 h 22012"/>
                        <a:gd name="connsiteX1" fmla="*/ 17133 w 17133"/>
                        <a:gd name="connsiteY1" fmla="*/ 18139 h 22012"/>
                        <a:gd name="connsiteX2" fmla="*/ 9641 w 17133"/>
                        <a:gd name="connsiteY2" fmla="*/ 18203 h 22012"/>
                        <a:gd name="connsiteX3" fmla="*/ 3227 w 17133"/>
                        <a:gd name="connsiteY3" fmla="*/ 22013 h 22012"/>
                        <a:gd name="connsiteX4" fmla="*/ 1005 w 17133"/>
                        <a:gd name="connsiteY4" fmla="*/ 16552 h 22012"/>
                        <a:gd name="connsiteX5" fmla="*/ 4561 w 17133"/>
                        <a:gd name="connsiteY5" fmla="*/ 169 h 22012"/>
                        <a:gd name="connsiteX6" fmla="*/ 16182 w 17133"/>
                        <a:gd name="connsiteY6" fmla="*/ 12297 h 22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33" h="22012">
                          <a:moveTo>
                            <a:pt x="16182" y="12297"/>
                          </a:moveTo>
                          <a:cubicBezTo>
                            <a:pt x="16753" y="14329"/>
                            <a:pt x="17070" y="16298"/>
                            <a:pt x="17133" y="18139"/>
                          </a:cubicBezTo>
                          <a:cubicBezTo>
                            <a:pt x="14657" y="17504"/>
                            <a:pt x="12117" y="17504"/>
                            <a:pt x="9641" y="18203"/>
                          </a:cubicBezTo>
                          <a:cubicBezTo>
                            <a:pt x="7228" y="18901"/>
                            <a:pt x="5069" y="20235"/>
                            <a:pt x="3227" y="22013"/>
                          </a:cubicBezTo>
                          <a:cubicBezTo>
                            <a:pt x="2338" y="20362"/>
                            <a:pt x="1576" y="18520"/>
                            <a:pt x="1005" y="16552"/>
                          </a:cubicBezTo>
                          <a:cubicBezTo>
                            <a:pt x="-1218" y="8678"/>
                            <a:pt x="369" y="1312"/>
                            <a:pt x="4561" y="169"/>
                          </a:cubicBezTo>
                          <a:cubicBezTo>
                            <a:pt x="8752" y="-1038"/>
                            <a:pt x="13958" y="4360"/>
                            <a:pt x="16182" y="1229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" name="Freeform: Shape 146">
                      <a:extLst>
                        <a:ext uri="{FF2B5EF4-FFF2-40B4-BE49-F238E27FC236}">
                          <a16:creationId xmlns:a16="http://schemas.microsoft.com/office/drawing/2014/main" id="{149BE3FA-8F61-49E6-960C-87A74FBE21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3901" y="2540547"/>
                      <a:ext cx="43113" cy="60924"/>
                    </a:xfrm>
                    <a:custGeom>
                      <a:avLst/>
                      <a:gdLst>
                        <a:gd name="connsiteX0" fmla="*/ 41408 w 43113"/>
                        <a:gd name="connsiteY0" fmla="*/ 24916 h 60924"/>
                        <a:gd name="connsiteX1" fmla="*/ 29979 w 43113"/>
                        <a:gd name="connsiteY1" fmla="*/ 60413 h 60924"/>
                        <a:gd name="connsiteX2" fmla="*/ 1721 w 43113"/>
                        <a:gd name="connsiteY2" fmla="*/ 36029 h 60924"/>
                        <a:gd name="connsiteX3" fmla="*/ 6738 w 43113"/>
                        <a:gd name="connsiteY3" fmla="*/ 4342 h 60924"/>
                        <a:gd name="connsiteX4" fmla="*/ 13151 w 43113"/>
                        <a:gd name="connsiteY4" fmla="*/ 532 h 60924"/>
                        <a:gd name="connsiteX5" fmla="*/ 20644 w 43113"/>
                        <a:gd name="connsiteY5" fmla="*/ 469 h 60924"/>
                        <a:gd name="connsiteX6" fmla="*/ 41408 w 43113"/>
                        <a:gd name="connsiteY6" fmla="*/ 24916 h 60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13" h="60924">
                          <a:moveTo>
                            <a:pt x="41408" y="24916"/>
                          </a:moveTo>
                          <a:cubicBezTo>
                            <a:pt x="46044" y="41426"/>
                            <a:pt x="40901" y="57365"/>
                            <a:pt x="29979" y="60413"/>
                          </a:cubicBezTo>
                          <a:cubicBezTo>
                            <a:pt x="18993" y="63461"/>
                            <a:pt x="6356" y="52602"/>
                            <a:pt x="1721" y="36029"/>
                          </a:cubicBezTo>
                          <a:cubicBezTo>
                            <a:pt x="-1898" y="23202"/>
                            <a:pt x="388" y="10692"/>
                            <a:pt x="6738" y="4342"/>
                          </a:cubicBezTo>
                          <a:cubicBezTo>
                            <a:pt x="8579" y="2501"/>
                            <a:pt x="10738" y="1231"/>
                            <a:pt x="13151" y="532"/>
                          </a:cubicBezTo>
                          <a:cubicBezTo>
                            <a:pt x="15564" y="-166"/>
                            <a:pt x="18104" y="-166"/>
                            <a:pt x="20644" y="469"/>
                          </a:cubicBezTo>
                          <a:cubicBezTo>
                            <a:pt x="29343" y="2628"/>
                            <a:pt x="37789" y="12089"/>
                            <a:pt x="41408" y="24916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8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800312" y="2523605"/>
                    <a:ext cx="41332" cy="80809"/>
                    <a:chOff x="6800312" y="2523605"/>
                    <a:chExt cx="41332" cy="80809"/>
                  </a:xfrm>
                  <a:solidFill>
                    <a:schemeClr val="accent1"/>
                  </a:solidFill>
                </p:grpSpPr>
                <p:sp>
                  <p:nvSpPr>
                    <p:cNvPr id="149" name="Freeform: Shape 148">
                      <a:extLst>
                        <a:ext uri="{FF2B5EF4-FFF2-40B4-BE49-F238E27FC236}">
                          <a16:creationId xmlns:a16="http://schemas.microsoft.com/office/drawing/2014/main" id="{A153B99A-9644-41A5-90EB-51ED49C656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5214" y="2523605"/>
                      <a:ext cx="15725" cy="21156"/>
                    </a:xfrm>
                    <a:custGeom>
                      <a:avLst/>
                      <a:gdLst>
                        <a:gd name="connsiteX0" fmla="*/ 50 w 15725"/>
                        <a:gd name="connsiteY0" fmla="*/ 14362 h 21156"/>
                        <a:gd name="connsiteX1" fmla="*/ 304 w 15725"/>
                        <a:gd name="connsiteY1" fmla="*/ 20268 h 21156"/>
                        <a:gd name="connsiteX2" fmla="*/ 7606 w 15725"/>
                        <a:gd name="connsiteY2" fmla="*/ 18744 h 21156"/>
                        <a:gd name="connsiteX3" fmla="*/ 14654 w 15725"/>
                        <a:gd name="connsiteY3" fmla="*/ 21157 h 21156"/>
                        <a:gd name="connsiteX4" fmla="*/ 15671 w 15725"/>
                        <a:gd name="connsiteY4" fmla="*/ 15315 h 21156"/>
                        <a:gd name="connsiteX5" fmla="*/ 8749 w 15725"/>
                        <a:gd name="connsiteY5" fmla="*/ 11 h 21156"/>
                        <a:gd name="connsiteX6" fmla="*/ 50 w 15725"/>
                        <a:gd name="connsiteY6" fmla="*/ 14362 h 21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25" h="21156">
                          <a:moveTo>
                            <a:pt x="50" y="14362"/>
                          </a:moveTo>
                          <a:cubicBezTo>
                            <a:pt x="-77" y="16458"/>
                            <a:pt x="50" y="18426"/>
                            <a:pt x="304" y="20268"/>
                          </a:cubicBezTo>
                          <a:cubicBezTo>
                            <a:pt x="2590" y="19125"/>
                            <a:pt x="5067" y="18617"/>
                            <a:pt x="7606" y="18744"/>
                          </a:cubicBezTo>
                          <a:cubicBezTo>
                            <a:pt x="10146" y="18871"/>
                            <a:pt x="12496" y="19760"/>
                            <a:pt x="14654" y="21157"/>
                          </a:cubicBezTo>
                          <a:cubicBezTo>
                            <a:pt x="15163" y="19379"/>
                            <a:pt x="15543" y="17410"/>
                            <a:pt x="15671" y="15315"/>
                          </a:cubicBezTo>
                          <a:cubicBezTo>
                            <a:pt x="16179" y="7123"/>
                            <a:pt x="13067" y="329"/>
                            <a:pt x="8749" y="11"/>
                          </a:cubicBezTo>
                          <a:cubicBezTo>
                            <a:pt x="4431" y="-306"/>
                            <a:pt x="558" y="6171"/>
                            <a:pt x="50" y="1436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" name="Freeform: Shape 149">
                      <a:extLst>
                        <a:ext uri="{FF2B5EF4-FFF2-40B4-BE49-F238E27FC236}">
                          <a16:creationId xmlns:a16="http://schemas.microsoft.com/office/drawing/2014/main" id="{E7505F77-A830-4B8E-B258-28A9A44A53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0312" y="2542266"/>
                      <a:ext cx="41332" cy="62148"/>
                    </a:xfrm>
                    <a:custGeom>
                      <a:avLst/>
                      <a:gdLst>
                        <a:gd name="connsiteX0" fmla="*/ 94 w 41332"/>
                        <a:gd name="connsiteY0" fmla="*/ 29864 h 62148"/>
                        <a:gd name="connsiteX1" fmla="*/ 18762 w 41332"/>
                        <a:gd name="connsiteY1" fmla="*/ 62122 h 62148"/>
                        <a:gd name="connsiteX2" fmla="*/ 41242 w 41332"/>
                        <a:gd name="connsiteY2" fmla="*/ 32341 h 62148"/>
                        <a:gd name="connsiteX3" fmla="*/ 29621 w 41332"/>
                        <a:gd name="connsiteY3" fmla="*/ 2432 h 62148"/>
                        <a:gd name="connsiteX4" fmla="*/ 22572 w 41332"/>
                        <a:gd name="connsiteY4" fmla="*/ 19 h 62148"/>
                        <a:gd name="connsiteX5" fmla="*/ 15269 w 41332"/>
                        <a:gd name="connsiteY5" fmla="*/ 1543 h 62148"/>
                        <a:gd name="connsiteX6" fmla="*/ 94 w 41332"/>
                        <a:gd name="connsiteY6" fmla="*/ 29864 h 62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332" h="62148">
                          <a:moveTo>
                            <a:pt x="94" y="29864"/>
                          </a:moveTo>
                          <a:cubicBezTo>
                            <a:pt x="-986" y="47009"/>
                            <a:pt x="7396" y="61424"/>
                            <a:pt x="18762" y="62122"/>
                          </a:cubicBezTo>
                          <a:cubicBezTo>
                            <a:pt x="30129" y="62821"/>
                            <a:pt x="40162" y="49486"/>
                            <a:pt x="41242" y="32341"/>
                          </a:cubicBezTo>
                          <a:cubicBezTo>
                            <a:pt x="42067" y="19006"/>
                            <a:pt x="37177" y="7322"/>
                            <a:pt x="29621" y="2432"/>
                          </a:cubicBezTo>
                          <a:cubicBezTo>
                            <a:pt x="27462" y="1035"/>
                            <a:pt x="25049" y="210"/>
                            <a:pt x="22572" y="19"/>
                          </a:cubicBezTo>
                          <a:cubicBezTo>
                            <a:pt x="20032" y="-108"/>
                            <a:pt x="17556" y="400"/>
                            <a:pt x="15269" y="1543"/>
                          </a:cubicBezTo>
                          <a:cubicBezTo>
                            <a:pt x="7206" y="5480"/>
                            <a:pt x="919" y="16529"/>
                            <a:pt x="94" y="2986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1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720235" y="2520940"/>
                    <a:ext cx="45269" cy="76152"/>
                    <a:chOff x="6720235" y="2520940"/>
                    <a:chExt cx="45269" cy="76152"/>
                  </a:xfrm>
                  <a:solidFill>
                    <a:schemeClr val="accent1"/>
                  </a:solidFill>
                </p:grpSpPr>
                <p:sp>
                  <p:nvSpPr>
                    <p:cNvPr id="152" name="Freeform: Shape 151">
                      <a:extLst>
                        <a:ext uri="{FF2B5EF4-FFF2-40B4-BE49-F238E27FC236}">
                          <a16:creationId xmlns:a16="http://schemas.microsoft.com/office/drawing/2014/main" id="{56498057-0F78-41B1-9EC0-D61187255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7319" y="2520940"/>
                      <a:ext cx="18185" cy="22170"/>
                    </a:xfrm>
                    <a:custGeom>
                      <a:avLst/>
                      <a:gdLst>
                        <a:gd name="connsiteX0" fmla="*/ 1651 w 18185"/>
                        <a:gd name="connsiteY0" fmla="*/ 10995 h 22170"/>
                        <a:gd name="connsiteX1" fmla="*/ 0 w 18185"/>
                        <a:gd name="connsiteY1" fmla="*/ 16646 h 22170"/>
                        <a:gd name="connsiteX2" fmla="*/ 7430 w 18185"/>
                        <a:gd name="connsiteY2" fmla="*/ 17599 h 22170"/>
                        <a:gd name="connsiteX3" fmla="*/ 13336 w 18185"/>
                        <a:gd name="connsiteY3" fmla="*/ 22171 h 22170"/>
                        <a:gd name="connsiteX4" fmla="*/ 16193 w 18185"/>
                        <a:gd name="connsiteY4" fmla="*/ 17027 h 22170"/>
                        <a:gd name="connsiteX5" fmla="*/ 14669 w 18185"/>
                        <a:gd name="connsiteY5" fmla="*/ 327 h 22170"/>
                        <a:gd name="connsiteX6" fmla="*/ 1651 w 18185"/>
                        <a:gd name="connsiteY6" fmla="*/ 10995 h 22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85" h="22170">
                          <a:moveTo>
                            <a:pt x="1651" y="10995"/>
                          </a:moveTo>
                          <a:cubicBezTo>
                            <a:pt x="826" y="12900"/>
                            <a:pt x="318" y="14868"/>
                            <a:pt x="0" y="16646"/>
                          </a:cubicBezTo>
                          <a:cubicBezTo>
                            <a:pt x="2540" y="16329"/>
                            <a:pt x="5080" y="16646"/>
                            <a:pt x="7430" y="17599"/>
                          </a:cubicBezTo>
                          <a:cubicBezTo>
                            <a:pt x="9779" y="18552"/>
                            <a:pt x="11748" y="20139"/>
                            <a:pt x="13336" y="22171"/>
                          </a:cubicBezTo>
                          <a:cubicBezTo>
                            <a:pt x="14415" y="20647"/>
                            <a:pt x="15367" y="18933"/>
                            <a:pt x="16193" y="17027"/>
                          </a:cubicBezTo>
                          <a:cubicBezTo>
                            <a:pt x="19368" y="9471"/>
                            <a:pt x="18669" y="1978"/>
                            <a:pt x="14669" y="327"/>
                          </a:cubicBezTo>
                          <a:cubicBezTo>
                            <a:pt x="10605" y="-1324"/>
                            <a:pt x="4826" y="3439"/>
                            <a:pt x="1651" y="1099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" name="Freeform: Shape 152">
                      <a:extLst>
                        <a:ext uri="{FF2B5EF4-FFF2-40B4-BE49-F238E27FC236}">
                          <a16:creationId xmlns:a16="http://schemas.microsoft.com/office/drawing/2014/main" id="{B1C74C0F-ACB8-4A82-9776-DCC03A198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235" y="2537594"/>
                      <a:ext cx="44959" cy="59498"/>
                    </a:xfrm>
                    <a:custGeom>
                      <a:avLst/>
                      <a:gdLst>
                        <a:gd name="connsiteX0" fmla="*/ 3462 w 44959"/>
                        <a:gd name="connsiteY0" fmla="*/ 21772 h 59498"/>
                        <a:gd name="connsiteX1" fmla="*/ 10510 w 44959"/>
                        <a:gd name="connsiteY1" fmla="*/ 58412 h 59498"/>
                        <a:gd name="connsiteX2" fmla="*/ 41498 w 44959"/>
                        <a:gd name="connsiteY2" fmla="*/ 37711 h 59498"/>
                        <a:gd name="connsiteX3" fmla="*/ 40356 w 44959"/>
                        <a:gd name="connsiteY3" fmla="*/ 5644 h 59498"/>
                        <a:gd name="connsiteX4" fmla="*/ 34450 w 44959"/>
                        <a:gd name="connsiteY4" fmla="*/ 1072 h 59498"/>
                        <a:gd name="connsiteX5" fmla="*/ 27021 w 44959"/>
                        <a:gd name="connsiteY5" fmla="*/ 119 h 59498"/>
                        <a:gd name="connsiteX6" fmla="*/ 3462 w 44959"/>
                        <a:gd name="connsiteY6" fmla="*/ 21772 h 59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959" h="59498">
                          <a:moveTo>
                            <a:pt x="3462" y="21772"/>
                          </a:moveTo>
                          <a:cubicBezTo>
                            <a:pt x="-3141" y="37584"/>
                            <a:pt x="-30" y="54031"/>
                            <a:pt x="10510" y="58412"/>
                          </a:cubicBezTo>
                          <a:cubicBezTo>
                            <a:pt x="20988" y="62794"/>
                            <a:pt x="34895" y="53522"/>
                            <a:pt x="41498" y="37711"/>
                          </a:cubicBezTo>
                          <a:cubicBezTo>
                            <a:pt x="46642" y="25392"/>
                            <a:pt x="45880" y="12756"/>
                            <a:pt x="40356" y="5644"/>
                          </a:cubicBezTo>
                          <a:cubicBezTo>
                            <a:pt x="38768" y="3612"/>
                            <a:pt x="36800" y="2024"/>
                            <a:pt x="34450" y="1072"/>
                          </a:cubicBezTo>
                          <a:cubicBezTo>
                            <a:pt x="32101" y="119"/>
                            <a:pt x="29624" y="-199"/>
                            <a:pt x="27021" y="119"/>
                          </a:cubicBezTo>
                          <a:cubicBezTo>
                            <a:pt x="18194" y="1072"/>
                            <a:pt x="8606" y="9453"/>
                            <a:pt x="3462" y="21772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4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635235" y="2506557"/>
                    <a:ext cx="43114" cy="78531"/>
                    <a:chOff x="6635235" y="2506557"/>
                    <a:chExt cx="43114" cy="78531"/>
                  </a:xfrm>
                  <a:solidFill>
                    <a:schemeClr val="accent1"/>
                  </a:solidFill>
                </p:grpSpPr>
                <p:sp>
                  <p:nvSpPr>
                    <p:cNvPr id="155" name="Freeform: Shape 154">
                      <a:extLst>
                        <a:ext uri="{FF2B5EF4-FFF2-40B4-BE49-F238E27FC236}">
                          <a16:creationId xmlns:a16="http://schemas.microsoft.com/office/drawing/2014/main" id="{B948B251-A3DE-4AAE-BDE2-E17994A78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8746" y="2506557"/>
                      <a:ext cx="17133" cy="22012"/>
                    </a:xfrm>
                    <a:custGeom>
                      <a:avLst/>
                      <a:gdLst>
                        <a:gd name="connsiteX0" fmla="*/ 16181 w 17133"/>
                        <a:gd name="connsiteY0" fmla="*/ 12297 h 22012"/>
                        <a:gd name="connsiteX1" fmla="*/ 17134 w 17133"/>
                        <a:gd name="connsiteY1" fmla="*/ 18139 h 22012"/>
                        <a:gd name="connsiteX2" fmla="*/ 9640 w 17133"/>
                        <a:gd name="connsiteY2" fmla="*/ 18203 h 22012"/>
                        <a:gd name="connsiteX3" fmla="*/ 3227 w 17133"/>
                        <a:gd name="connsiteY3" fmla="*/ 22013 h 22012"/>
                        <a:gd name="connsiteX4" fmla="*/ 1004 w 17133"/>
                        <a:gd name="connsiteY4" fmla="*/ 16551 h 22012"/>
                        <a:gd name="connsiteX5" fmla="*/ 4560 w 17133"/>
                        <a:gd name="connsiteY5" fmla="*/ 169 h 22012"/>
                        <a:gd name="connsiteX6" fmla="*/ 16181 w 17133"/>
                        <a:gd name="connsiteY6" fmla="*/ 12297 h 22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33" h="22012">
                          <a:moveTo>
                            <a:pt x="16181" y="12297"/>
                          </a:moveTo>
                          <a:cubicBezTo>
                            <a:pt x="16752" y="14329"/>
                            <a:pt x="17070" y="16297"/>
                            <a:pt x="17134" y="18139"/>
                          </a:cubicBezTo>
                          <a:cubicBezTo>
                            <a:pt x="14657" y="17504"/>
                            <a:pt x="12117" y="17504"/>
                            <a:pt x="9640" y="18203"/>
                          </a:cubicBezTo>
                          <a:cubicBezTo>
                            <a:pt x="7227" y="18901"/>
                            <a:pt x="5069" y="20235"/>
                            <a:pt x="3227" y="22013"/>
                          </a:cubicBezTo>
                          <a:cubicBezTo>
                            <a:pt x="2338" y="20362"/>
                            <a:pt x="1576" y="18520"/>
                            <a:pt x="1004" y="16551"/>
                          </a:cubicBezTo>
                          <a:cubicBezTo>
                            <a:pt x="-1218" y="8678"/>
                            <a:pt x="370" y="1312"/>
                            <a:pt x="4560" y="169"/>
                          </a:cubicBezTo>
                          <a:cubicBezTo>
                            <a:pt x="8815" y="-1038"/>
                            <a:pt x="13959" y="4360"/>
                            <a:pt x="16181" y="1229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" name="Freeform: Shape 155">
                      <a:extLst>
                        <a:ext uri="{FF2B5EF4-FFF2-40B4-BE49-F238E27FC236}">
                          <a16:creationId xmlns:a16="http://schemas.microsoft.com/office/drawing/2014/main" id="{D91838D8-6A9D-4CD5-BD1D-6BEEE1A0A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235" y="2524164"/>
                      <a:ext cx="43114" cy="60924"/>
                    </a:xfrm>
                    <a:custGeom>
                      <a:avLst/>
                      <a:gdLst>
                        <a:gd name="connsiteX0" fmla="*/ 41408 w 43114"/>
                        <a:gd name="connsiteY0" fmla="*/ 24916 h 60924"/>
                        <a:gd name="connsiteX1" fmla="*/ 29979 w 43114"/>
                        <a:gd name="connsiteY1" fmla="*/ 60412 h 60924"/>
                        <a:gd name="connsiteX2" fmla="*/ 1721 w 43114"/>
                        <a:gd name="connsiteY2" fmla="*/ 36029 h 60924"/>
                        <a:gd name="connsiteX3" fmla="*/ 6738 w 43114"/>
                        <a:gd name="connsiteY3" fmla="*/ 4342 h 60924"/>
                        <a:gd name="connsiteX4" fmla="*/ 13151 w 43114"/>
                        <a:gd name="connsiteY4" fmla="*/ 532 h 60924"/>
                        <a:gd name="connsiteX5" fmla="*/ 20644 w 43114"/>
                        <a:gd name="connsiteY5" fmla="*/ 468 h 60924"/>
                        <a:gd name="connsiteX6" fmla="*/ 41408 w 43114"/>
                        <a:gd name="connsiteY6" fmla="*/ 24916 h 60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14" h="60924">
                          <a:moveTo>
                            <a:pt x="41408" y="24916"/>
                          </a:moveTo>
                          <a:cubicBezTo>
                            <a:pt x="46044" y="41426"/>
                            <a:pt x="40901" y="57365"/>
                            <a:pt x="29979" y="60412"/>
                          </a:cubicBezTo>
                          <a:cubicBezTo>
                            <a:pt x="18993" y="63461"/>
                            <a:pt x="6357" y="52602"/>
                            <a:pt x="1721" y="36029"/>
                          </a:cubicBezTo>
                          <a:cubicBezTo>
                            <a:pt x="-1898" y="23202"/>
                            <a:pt x="388" y="10692"/>
                            <a:pt x="6738" y="4342"/>
                          </a:cubicBezTo>
                          <a:cubicBezTo>
                            <a:pt x="8579" y="2501"/>
                            <a:pt x="10738" y="1167"/>
                            <a:pt x="13151" y="532"/>
                          </a:cubicBezTo>
                          <a:cubicBezTo>
                            <a:pt x="15564" y="-166"/>
                            <a:pt x="18104" y="-166"/>
                            <a:pt x="20644" y="468"/>
                          </a:cubicBezTo>
                          <a:cubicBezTo>
                            <a:pt x="29407" y="2628"/>
                            <a:pt x="37853" y="12089"/>
                            <a:pt x="41408" y="24916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57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461314" y="2481874"/>
                    <a:ext cx="46518" cy="75320"/>
                    <a:chOff x="6461314" y="2481874"/>
                    <a:chExt cx="46518" cy="75320"/>
                  </a:xfrm>
                  <a:solidFill>
                    <a:schemeClr val="accent1"/>
                  </a:solidFill>
                </p:grpSpPr>
                <p:sp>
                  <p:nvSpPr>
                    <p:cNvPr id="158" name="Freeform: Shape 157">
                      <a:extLst>
                        <a:ext uri="{FF2B5EF4-FFF2-40B4-BE49-F238E27FC236}">
                          <a16:creationId xmlns:a16="http://schemas.microsoft.com/office/drawing/2014/main" id="{53B94840-1F42-400A-9667-9A3F905F5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9446" y="2481874"/>
                      <a:ext cx="18386" cy="22247"/>
                    </a:xfrm>
                    <a:custGeom>
                      <a:avLst/>
                      <a:gdLst>
                        <a:gd name="connsiteX0" fmla="*/ 1841 w 18386"/>
                        <a:gd name="connsiteY0" fmla="*/ 10627 h 22247"/>
                        <a:gd name="connsiteX1" fmla="*/ 0 w 18386"/>
                        <a:gd name="connsiteY1" fmla="*/ 16279 h 22247"/>
                        <a:gd name="connsiteX2" fmla="*/ 7366 w 18386"/>
                        <a:gd name="connsiteY2" fmla="*/ 17485 h 22247"/>
                        <a:gd name="connsiteX3" fmla="*/ 13145 w 18386"/>
                        <a:gd name="connsiteY3" fmla="*/ 22248 h 22247"/>
                        <a:gd name="connsiteX4" fmla="*/ 16129 w 18386"/>
                        <a:gd name="connsiteY4" fmla="*/ 17168 h 22247"/>
                        <a:gd name="connsiteX5" fmla="*/ 15113 w 18386"/>
                        <a:gd name="connsiteY5" fmla="*/ 404 h 22247"/>
                        <a:gd name="connsiteX6" fmla="*/ 1841 w 18386"/>
                        <a:gd name="connsiteY6" fmla="*/ 10627 h 22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386" h="22247">
                          <a:moveTo>
                            <a:pt x="1841" y="10627"/>
                          </a:moveTo>
                          <a:cubicBezTo>
                            <a:pt x="952" y="12532"/>
                            <a:pt x="381" y="14437"/>
                            <a:pt x="0" y="16279"/>
                          </a:cubicBezTo>
                          <a:cubicBezTo>
                            <a:pt x="2540" y="16025"/>
                            <a:pt x="5080" y="16406"/>
                            <a:pt x="7366" y="17485"/>
                          </a:cubicBezTo>
                          <a:cubicBezTo>
                            <a:pt x="9652" y="18502"/>
                            <a:pt x="11620" y="20152"/>
                            <a:pt x="13145" y="22248"/>
                          </a:cubicBezTo>
                          <a:cubicBezTo>
                            <a:pt x="14288" y="20787"/>
                            <a:pt x="15303" y="19073"/>
                            <a:pt x="16129" y="17168"/>
                          </a:cubicBezTo>
                          <a:cubicBezTo>
                            <a:pt x="19495" y="9738"/>
                            <a:pt x="19050" y="2182"/>
                            <a:pt x="15113" y="404"/>
                          </a:cubicBezTo>
                          <a:cubicBezTo>
                            <a:pt x="11176" y="-1438"/>
                            <a:pt x="5207" y="3198"/>
                            <a:pt x="1841" y="1062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" name="Freeform: Shape 158">
                      <a:extLst>
                        <a:ext uri="{FF2B5EF4-FFF2-40B4-BE49-F238E27FC236}">
                          <a16:creationId xmlns:a16="http://schemas.microsoft.com/office/drawing/2014/main" id="{F7F1E8BB-76CE-4A4B-A9BE-0AB61A828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1314" y="2498042"/>
                      <a:ext cx="45423" cy="59152"/>
                    </a:xfrm>
                    <a:custGeom>
                      <a:avLst/>
                      <a:gdLst>
                        <a:gd name="connsiteX0" fmla="*/ 3938 w 45423"/>
                        <a:gd name="connsiteY0" fmla="*/ 21066 h 59152"/>
                        <a:gd name="connsiteX1" fmla="*/ 9907 w 45423"/>
                        <a:gd name="connsiteY1" fmla="*/ 57896 h 59152"/>
                        <a:gd name="connsiteX2" fmla="*/ 41467 w 45423"/>
                        <a:gd name="connsiteY2" fmla="*/ 38084 h 59152"/>
                        <a:gd name="connsiteX3" fmla="*/ 41276 w 45423"/>
                        <a:gd name="connsiteY3" fmla="*/ 6016 h 59152"/>
                        <a:gd name="connsiteX4" fmla="*/ 35498 w 45423"/>
                        <a:gd name="connsiteY4" fmla="*/ 1254 h 59152"/>
                        <a:gd name="connsiteX5" fmla="*/ 28132 w 45423"/>
                        <a:gd name="connsiteY5" fmla="*/ 47 h 59152"/>
                        <a:gd name="connsiteX6" fmla="*/ 3938 w 45423"/>
                        <a:gd name="connsiteY6" fmla="*/ 21066 h 59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423" h="59152">
                          <a:moveTo>
                            <a:pt x="3938" y="21066"/>
                          </a:moveTo>
                          <a:cubicBezTo>
                            <a:pt x="-3110" y="36687"/>
                            <a:pt x="-443" y="53197"/>
                            <a:pt x="9907" y="57896"/>
                          </a:cubicBezTo>
                          <a:cubicBezTo>
                            <a:pt x="20257" y="62595"/>
                            <a:pt x="34418" y="53705"/>
                            <a:pt x="41467" y="38084"/>
                          </a:cubicBezTo>
                          <a:cubicBezTo>
                            <a:pt x="46992" y="25955"/>
                            <a:pt x="46547" y="13255"/>
                            <a:pt x="41276" y="6016"/>
                          </a:cubicBezTo>
                          <a:cubicBezTo>
                            <a:pt x="39752" y="3921"/>
                            <a:pt x="37847" y="2333"/>
                            <a:pt x="35498" y="1254"/>
                          </a:cubicBezTo>
                          <a:cubicBezTo>
                            <a:pt x="33212" y="238"/>
                            <a:pt x="30672" y="-143"/>
                            <a:pt x="28132" y="47"/>
                          </a:cubicBezTo>
                          <a:cubicBezTo>
                            <a:pt x="19178" y="873"/>
                            <a:pt x="9463" y="8937"/>
                            <a:pt x="3938" y="21066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366175" y="2460447"/>
                    <a:ext cx="61906" cy="64007"/>
                    <a:chOff x="6366175" y="2460447"/>
                    <a:chExt cx="61906" cy="64007"/>
                  </a:xfrm>
                  <a:solidFill>
                    <a:schemeClr val="accent1"/>
                  </a:solidFill>
                </p:grpSpPr>
                <p:sp>
                  <p:nvSpPr>
                    <p:cNvPr id="161" name="Freeform: Shape 160">
                      <a:extLst>
                        <a:ext uri="{FF2B5EF4-FFF2-40B4-BE49-F238E27FC236}">
                          <a16:creationId xmlns:a16="http://schemas.microsoft.com/office/drawing/2014/main" id="{0879CFC3-D24E-42A4-8286-DA89B10D5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7086" y="2460447"/>
                      <a:ext cx="20994" cy="21259"/>
                    </a:xfrm>
                    <a:custGeom>
                      <a:avLst/>
                      <a:gdLst>
                        <a:gd name="connsiteX0" fmla="*/ 3556 w 20994"/>
                        <a:gd name="connsiteY0" fmla="*/ 6655 h 21259"/>
                        <a:gd name="connsiteX1" fmla="*/ 0 w 20994"/>
                        <a:gd name="connsiteY1" fmla="*/ 11354 h 21259"/>
                        <a:gd name="connsiteX2" fmla="*/ 6604 w 20994"/>
                        <a:gd name="connsiteY2" fmla="*/ 14910 h 21259"/>
                        <a:gd name="connsiteX3" fmla="*/ 10478 w 20994"/>
                        <a:gd name="connsiteY3" fmla="*/ 21260 h 21259"/>
                        <a:gd name="connsiteX4" fmla="*/ 14986 w 20994"/>
                        <a:gd name="connsiteY4" fmla="*/ 17450 h 21259"/>
                        <a:gd name="connsiteX5" fmla="*/ 19495 w 20994"/>
                        <a:gd name="connsiteY5" fmla="*/ 1321 h 21259"/>
                        <a:gd name="connsiteX6" fmla="*/ 3556 w 20994"/>
                        <a:gd name="connsiteY6" fmla="*/ 6655 h 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994" h="21259">
                          <a:moveTo>
                            <a:pt x="3556" y="6655"/>
                          </a:moveTo>
                          <a:cubicBezTo>
                            <a:pt x="2096" y="8179"/>
                            <a:pt x="889" y="9766"/>
                            <a:pt x="0" y="11354"/>
                          </a:cubicBezTo>
                          <a:cubicBezTo>
                            <a:pt x="2477" y="11989"/>
                            <a:pt x="4763" y="13132"/>
                            <a:pt x="6604" y="14910"/>
                          </a:cubicBezTo>
                          <a:cubicBezTo>
                            <a:pt x="8446" y="16624"/>
                            <a:pt x="9716" y="18847"/>
                            <a:pt x="10478" y="21260"/>
                          </a:cubicBezTo>
                          <a:cubicBezTo>
                            <a:pt x="12002" y="20244"/>
                            <a:pt x="13526" y="18974"/>
                            <a:pt x="14986" y="17450"/>
                          </a:cubicBezTo>
                          <a:cubicBezTo>
                            <a:pt x="20638" y="11481"/>
                            <a:pt x="22670" y="4305"/>
                            <a:pt x="19495" y="1321"/>
                          </a:cubicBezTo>
                          <a:cubicBezTo>
                            <a:pt x="16320" y="-1727"/>
                            <a:pt x="9208" y="686"/>
                            <a:pt x="3556" y="665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2" name="Freeform: Shape 161">
                      <a:extLst>
                        <a:ext uri="{FF2B5EF4-FFF2-40B4-BE49-F238E27FC236}">
                          <a16:creationId xmlns:a16="http://schemas.microsoft.com/office/drawing/2014/main" id="{8043D3FE-A64D-45BF-889F-FE643C0894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66175" y="2471201"/>
                      <a:ext cx="52197" cy="53253"/>
                    </a:xfrm>
                    <a:custGeom>
                      <a:avLst/>
                      <a:gdLst>
                        <a:gd name="connsiteX0" fmla="*/ 11130 w 52197"/>
                        <a:gd name="connsiteY0" fmla="*/ 12474 h 53253"/>
                        <a:gd name="connsiteX1" fmla="*/ 4716 w 52197"/>
                        <a:gd name="connsiteY1" fmla="*/ 49177 h 53253"/>
                        <a:gd name="connsiteX2" fmla="*/ 41038 w 52197"/>
                        <a:gd name="connsiteY2" fmla="*/ 40795 h 53253"/>
                        <a:gd name="connsiteX3" fmla="*/ 51389 w 52197"/>
                        <a:gd name="connsiteY3" fmla="*/ 10442 h 53253"/>
                        <a:gd name="connsiteX4" fmla="*/ 47516 w 52197"/>
                        <a:gd name="connsiteY4" fmla="*/ 4092 h 53253"/>
                        <a:gd name="connsiteX5" fmla="*/ 40911 w 52197"/>
                        <a:gd name="connsiteY5" fmla="*/ 536 h 53253"/>
                        <a:gd name="connsiteX6" fmla="*/ 11130 w 52197"/>
                        <a:gd name="connsiteY6" fmla="*/ 12474 h 53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197" h="53253">
                          <a:moveTo>
                            <a:pt x="11130" y="12474"/>
                          </a:moveTo>
                          <a:cubicBezTo>
                            <a:pt x="-681" y="24920"/>
                            <a:pt x="-3539" y="41366"/>
                            <a:pt x="4716" y="49177"/>
                          </a:cubicBezTo>
                          <a:cubicBezTo>
                            <a:pt x="12972" y="56987"/>
                            <a:pt x="29228" y="53241"/>
                            <a:pt x="41038" y="40795"/>
                          </a:cubicBezTo>
                          <a:cubicBezTo>
                            <a:pt x="50246" y="31143"/>
                            <a:pt x="53992" y="19014"/>
                            <a:pt x="51389" y="10442"/>
                          </a:cubicBezTo>
                          <a:cubicBezTo>
                            <a:pt x="50627" y="7965"/>
                            <a:pt x="49357" y="5806"/>
                            <a:pt x="47516" y="4092"/>
                          </a:cubicBezTo>
                          <a:cubicBezTo>
                            <a:pt x="45674" y="2314"/>
                            <a:pt x="43451" y="1171"/>
                            <a:pt x="40911" y="536"/>
                          </a:cubicBezTo>
                          <a:cubicBezTo>
                            <a:pt x="32212" y="-1623"/>
                            <a:pt x="20337" y="2822"/>
                            <a:pt x="11130" y="1247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3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002574" y="2277797"/>
                    <a:ext cx="61969" cy="64031"/>
                    <a:chOff x="6002574" y="2277797"/>
                    <a:chExt cx="61969" cy="64031"/>
                  </a:xfrm>
                  <a:solidFill>
                    <a:schemeClr val="accent1"/>
                  </a:solidFill>
                </p:grpSpPr>
                <p:sp>
                  <p:nvSpPr>
                    <p:cNvPr id="164" name="Freeform: Shape 163">
                      <a:extLst>
                        <a:ext uri="{FF2B5EF4-FFF2-40B4-BE49-F238E27FC236}">
                          <a16:creationId xmlns:a16="http://schemas.microsoft.com/office/drawing/2014/main" id="{0A88822F-2FD0-4649-822F-09D2C64919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3548" y="2277797"/>
                      <a:ext cx="20994" cy="21220"/>
                    </a:xfrm>
                    <a:custGeom>
                      <a:avLst/>
                      <a:gdLst>
                        <a:gd name="connsiteX0" fmla="*/ 3556 w 20994"/>
                        <a:gd name="connsiteY0" fmla="*/ 6615 h 21220"/>
                        <a:gd name="connsiteX1" fmla="*/ 0 w 20994"/>
                        <a:gd name="connsiteY1" fmla="*/ 11314 h 21220"/>
                        <a:gd name="connsiteX2" fmla="*/ 6604 w 20994"/>
                        <a:gd name="connsiteY2" fmla="*/ 14870 h 21220"/>
                        <a:gd name="connsiteX3" fmla="*/ 10478 w 20994"/>
                        <a:gd name="connsiteY3" fmla="*/ 21220 h 21220"/>
                        <a:gd name="connsiteX4" fmla="*/ 14986 w 20994"/>
                        <a:gd name="connsiteY4" fmla="*/ 17410 h 21220"/>
                        <a:gd name="connsiteX5" fmla="*/ 19495 w 20994"/>
                        <a:gd name="connsiteY5" fmla="*/ 1281 h 21220"/>
                        <a:gd name="connsiteX6" fmla="*/ 3556 w 20994"/>
                        <a:gd name="connsiteY6" fmla="*/ 6615 h 21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994" h="21220">
                          <a:moveTo>
                            <a:pt x="3556" y="6615"/>
                          </a:moveTo>
                          <a:cubicBezTo>
                            <a:pt x="2096" y="8139"/>
                            <a:pt x="889" y="9727"/>
                            <a:pt x="0" y="11314"/>
                          </a:cubicBezTo>
                          <a:cubicBezTo>
                            <a:pt x="2477" y="11949"/>
                            <a:pt x="4763" y="13092"/>
                            <a:pt x="6604" y="14870"/>
                          </a:cubicBezTo>
                          <a:cubicBezTo>
                            <a:pt x="8446" y="16648"/>
                            <a:pt x="9716" y="18807"/>
                            <a:pt x="10478" y="21220"/>
                          </a:cubicBezTo>
                          <a:cubicBezTo>
                            <a:pt x="12002" y="20204"/>
                            <a:pt x="13526" y="18934"/>
                            <a:pt x="14986" y="17410"/>
                          </a:cubicBezTo>
                          <a:cubicBezTo>
                            <a:pt x="20638" y="11441"/>
                            <a:pt x="22670" y="4266"/>
                            <a:pt x="19495" y="1281"/>
                          </a:cubicBezTo>
                          <a:cubicBezTo>
                            <a:pt x="16320" y="-1703"/>
                            <a:pt x="9144" y="710"/>
                            <a:pt x="3556" y="661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" name="Freeform: Shape 164">
                      <a:extLst>
                        <a:ext uri="{FF2B5EF4-FFF2-40B4-BE49-F238E27FC236}">
                          <a16:creationId xmlns:a16="http://schemas.microsoft.com/office/drawing/2014/main" id="{AFE373FB-8DC4-4B21-B865-3C4C73825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2574" y="2288575"/>
                      <a:ext cx="52197" cy="53253"/>
                    </a:xfrm>
                    <a:custGeom>
                      <a:avLst/>
                      <a:gdLst>
                        <a:gd name="connsiteX0" fmla="*/ 11130 w 52197"/>
                        <a:gd name="connsiteY0" fmla="*/ 12474 h 53253"/>
                        <a:gd name="connsiteX1" fmla="*/ 4717 w 52197"/>
                        <a:gd name="connsiteY1" fmla="*/ 49177 h 53253"/>
                        <a:gd name="connsiteX2" fmla="*/ 41038 w 52197"/>
                        <a:gd name="connsiteY2" fmla="*/ 40795 h 53253"/>
                        <a:gd name="connsiteX3" fmla="*/ 51389 w 52197"/>
                        <a:gd name="connsiteY3" fmla="*/ 10442 h 53253"/>
                        <a:gd name="connsiteX4" fmla="*/ 47515 w 52197"/>
                        <a:gd name="connsiteY4" fmla="*/ 4092 h 53253"/>
                        <a:gd name="connsiteX5" fmla="*/ 40911 w 52197"/>
                        <a:gd name="connsiteY5" fmla="*/ 536 h 53253"/>
                        <a:gd name="connsiteX6" fmla="*/ 11130 w 52197"/>
                        <a:gd name="connsiteY6" fmla="*/ 12474 h 53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197" h="53253">
                          <a:moveTo>
                            <a:pt x="11130" y="12474"/>
                          </a:moveTo>
                          <a:cubicBezTo>
                            <a:pt x="-681" y="24920"/>
                            <a:pt x="-3539" y="41366"/>
                            <a:pt x="4717" y="49177"/>
                          </a:cubicBezTo>
                          <a:cubicBezTo>
                            <a:pt x="12971" y="56987"/>
                            <a:pt x="29227" y="53241"/>
                            <a:pt x="41038" y="40795"/>
                          </a:cubicBezTo>
                          <a:cubicBezTo>
                            <a:pt x="50246" y="31143"/>
                            <a:pt x="53992" y="19014"/>
                            <a:pt x="51389" y="10442"/>
                          </a:cubicBezTo>
                          <a:cubicBezTo>
                            <a:pt x="50627" y="7965"/>
                            <a:pt x="49357" y="5806"/>
                            <a:pt x="47515" y="4092"/>
                          </a:cubicBezTo>
                          <a:cubicBezTo>
                            <a:pt x="45674" y="2377"/>
                            <a:pt x="43451" y="1171"/>
                            <a:pt x="40911" y="536"/>
                          </a:cubicBezTo>
                          <a:cubicBezTo>
                            <a:pt x="32212" y="-1623"/>
                            <a:pt x="20337" y="2822"/>
                            <a:pt x="11130" y="1247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6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282298" y="2422820"/>
                    <a:ext cx="41414" cy="80659"/>
                    <a:chOff x="6282298" y="2422820"/>
                    <a:chExt cx="41414" cy="80659"/>
                  </a:xfrm>
                  <a:solidFill>
                    <a:schemeClr val="accent1"/>
                  </a:solidFill>
                </p:grpSpPr>
                <p:sp>
                  <p:nvSpPr>
                    <p:cNvPr id="167" name="Freeform: Shape 166">
                      <a:extLst>
                        <a:ext uri="{FF2B5EF4-FFF2-40B4-BE49-F238E27FC236}">
                          <a16:creationId xmlns:a16="http://schemas.microsoft.com/office/drawing/2014/main" id="{F9E68024-75F7-44D1-8C68-C98B50A910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8200" y="2422820"/>
                      <a:ext cx="15852" cy="21294"/>
                    </a:xfrm>
                    <a:custGeom>
                      <a:avLst/>
                      <a:gdLst>
                        <a:gd name="connsiteX0" fmla="*/ 15732 w 15852"/>
                        <a:gd name="connsiteY0" fmla="*/ 15516 h 21294"/>
                        <a:gd name="connsiteX1" fmla="*/ 14589 w 15852"/>
                        <a:gd name="connsiteY1" fmla="*/ 21295 h 21294"/>
                        <a:gd name="connsiteX2" fmla="*/ 7604 w 15852"/>
                        <a:gd name="connsiteY2" fmla="*/ 18691 h 21294"/>
                        <a:gd name="connsiteX3" fmla="*/ 238 w 15852"/>
                        <a:gd name="connsiteY3" fmla="*/ 19961 h 21294"/>
                        <a:gd name="connsiteX4" fmla="*/ 111 w 15852"/>
                        <a:gd name="connsiteY4" fmla="*/ 14056 h 21294"/>
                        <a:gd name="connsiteX5" fmla="*/ 9255 w 15852"/>
                        <a:gd name="connsiteY5" fmla="*/ 22 h 21294"/>
                        <a:gd name="connsiteX6" fmla="*/ 15732 w 15852"/>
                        <a:gd name="connsiteY6" fmla="*/ 15516 h 21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52" h="21294">
                          <a:moveTo>
                            <a:pt x="15732" y="15516"/>
                          </a:moveTo>
                          <a:cubicBezTo>
                            <a:pt x="15541" y="17612"/>
                            <a:pt x="15160" y="19580"/>
                            <a:pt x="14589" y="21295"/>
                          </a:cubicBezTo>
                          <a:cubicBezTo>
                            <a:pt x="12493" y="19834"/>
                            <a:pt x="10080" y="18945"/>
                            <a:pt x="7604" y="18691"/>
                          </a:cubicBezTo>
                          <a:cubicBezTo>
                            <a:pt x="5127" y="18437"/>
                            <a:pt x="2587" y="18945"/>
                            <a:pt x="238" y="19961"/>
                          </a:cubicBezTo>
                          <a:cubicBezTo>
                            <a:pt x="-16" y="18120"/>
                            <a:pt x="-80" y="16151"/>
                            <a:pt x="111" y="14056"/>
                          </a:cubicBezTo>
                          <a:cubicBezTo>
                            <a:pt x="873" y="5928"/>
                            <a:pt x="4937" y="-422"/>
                            <a:pt x="9255" y="22"/>
                          </a:cubicBezTo>
                          <a:cubicBezTo>
                            <a:pt x="13573" y="467"/>
                            <a:pt x="16494" y="7325"/>
                            <a:pt x="15732" y="1551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8" name="Freeform: Shape 167">
                      <a:extLst>
                        <a:ext uri="{FF2B5EF4-FFF2-40B4-BE49-F238E27FC236}">
                          <a16:creationId xmlns:a16="http://schemas.microsoft.com/office/drawing/2014/main" id="{76AF6A3C-E6F5-4209-A921-1F85E6245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2298" y="2441441"/>
                      <a:ext cx="41414" cy="62037"/>
                    </a:xfrm>
                    <a:custGeom>
                      <a:avLst/>
                      <a:gdLst>
                        <a:gd name="connsiteX0" fmla="*/ 41222 w 41414"/>
                        <a:gd name="connsiteY0" fmla="*/ 32899 h 62037"/>
                        <a:gd name="connsiteX1" fmla="*/ 17917 w 41414"/>
                        <a:gd name="connsiteY1" fmla="*/ 61982 h 62037"/>
                        <a:gd name="connsiteX2" fmla="*/ 201 w 41414"/>
                        <a:gd name="connsiteY2" fmla="*/ 29153 h 62037"/>
                        <a:gd name="connsiteX3" fmla="*/ 16139 w 41414"/>
                        <a:gd name="connsiteY3" fmla="*/ 1340 h 62037"/>
                        <a:gd name="connsiteX4" fmla="*/ 23505 w 41414"/>
                        <a:gd name="connsiteY4" fmla="*/ 70 h 62037"/>
                        <a:gd name="connsiteX5" fmla="*/ 30490 w 41414"/>
                        <a:gd name="connsiteY5" fmla="*/ 2673 h 62037"/>
                        <a:gd name="connsiteX6" fmla="*/ 41222 w 41414"/>
                        <a:gd name="connsiteY6" fmla="*/ 32899 h 6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414" h="62037">
                          <a:moveTo>
                            <a:pt x="41222" y="32899"/>
                          </a:moveTo>
                          <a:cubicBezTo>
                            <a:pt x="39698" y="49981"/>
                            <a:pt x="29220" y="62998"/>
                            <a:pt x="17917" y="61982"/>
                          </a:cubicBezTo>
                          <a:cubicBezTo>
                            <a:pt x="6614" y="60966"/>
                            <a:pt x="-1387" y="46234"/>
                            <a:pt x="201" y="29153"/>
                          </a:cubicBezTo>
                          <a:cubicBezTo>
                            <a:pt x="1407" y="15881"/>
                            <a:pt x="8011" y="5023"/>
                            <a:pt x="16139" y="1340"/>
                          </a:cubicBezTo>
                          <a:cubicBezTo>
                            <a:pt x="18489" y="260"/>
                            <a:pt x="20965" y="-184"/>
                            <a:pt x="23505" y="70"/>
                          </a:cubicBezTo>
                          <a:cubicBezTo>
                            <a:pt x="26045" y="324"/>
                            <a:pt x="28395" y="1213"/>
                            <a:pt x="30490" y="2673"/>
                          </a:cubicBezTo>
                          <a:cubicBezTo>
                            <a:pt x="37856" y="7753"/>
                            <a:pt x="42428" y="19564"/>
                            <a:pt x="41222" y="32899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9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213791" y="2399066"/>
                    <a:ext cx="46582" cy="75324"/>
                    <a:chOff x="6213791" y="2399066"/>
                    <a:chExt cx="46582" cy="75324"/>
                  </a:xfrm>
                  <a:solidFill>
                    <a:schemeClr val="accent1"/>
                  </a:solidFill>
                </p:grpSpPr>
                <p:sp>
                  <p:nvSpPr>
                    <p:cNvPr id="170" name="Freeform: Shape 169">
                      <a:extLst>
                        <a:ext uri="{FF2B5EF4-FFF2-40B4-BE49-F238E27FC236}">
                          <a16:creationId xmlns:a16="http://schemas.microsoft.com/office/drawing/2014/main" id="{F2127075-892A-4CBC-95CE-680798447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1986" y="2399066"/>
                      <a:ext cx="18386" cy="22251"/>
                    </a:xfrm>
                    <a:custGeom>
                      <a:avLst/>
                      <a:gdLst>
                        <a:gd name="connsiteX0" fmla="*/ 1842 w 18386"/>
                        <a:gd name="connsiteY0" fmla="*/ 10631 h 22251"/>
                        <a:gd name="connsiteX1" fmla="*/ 0 w 18386"/>
                        <a:gd name="connsiteY1" fmla="*/ 16283 h 22251"/>
                        <a:gd name="connsiteX2" fmla="*/ 7366 w 18386"/>
                        <a:gd name="connsiteY2" fmla="*/ 17489 h 22251"/>
                        <a:gd name="connsiteX3" fmla="*/ 13145 w 18386"/>
                        <a:gd name="connsiteY3" fmla="*/ 22252 h 22251"/>
                        <a:gd name="connsiteX4" fmla="*/ 16129 w 18386"/>
                        <a:gd name="connsiteY4" fmla="*/ 17172 h 22251"/>
                        <a:gd name="connsiteX5" fmla="*/ 15113 w 18386"/>
                        <a:gd name="connsiteY5" fmla="*/ 408 h 22251"/>
                        <a:gd name="connsiteX6" fmla="*/ 1842 w 18386"/>
                        <a:gd name="connsiteY6" fmla="*/ 10631 h 22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386" h="22251">
                          <a:moveTo>
                            <a:pt x="1842" y="10631"/>
                          </a:moveTo>
                          <a:cubicBezTo>
                            <a:pt x="953" y="12536"/>
                            <a:pt x="381" y="14441"/>
                            <a:pt x="0" y="16283"/>
                          </a:cubicBezTo>
                          <a:cubicBezTo>
                            <a:pt x="2540" y="16029"/>
                            <a:pt x="5080" y="16410"/>
                            <a:pt x="7366" y="17489"/>
                          </a:cubicBezTo>
                          <a:cubicBezTo>
                            <a:pt x="9652" y="18505"/>
                            <a:pt x="11621" y="20156"/>
                            <a:pt x="13145" y="22252"/>
                          </a:cubicBezTo>
                          <a:cubicBezTo>
                            <a:pt x="14288" y="20791"/>
                            <a:pt x="15304" y="19077"/>
                            <a:pt x="16129" y="17172"/>
                          </a:cubicBezTo>
                          <a:cubicBezTo>
                            <a:pt x="19495" y="9742"/>
                            <a:pt x="19050" y="2186"/>
                            <a:pt x="15113" y="408"/>
                          </a:cubicBezTo>
                          <a:cubicBezTo>
                            <a:pt x="11113" y="-1434"/>
                            <a:pt x="5207" y="3138"/>
                            <a:pt x="1842" y="1063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1" name="Freeform: Shape 170">
                      <a:extLst>
                        <a:ext uri="{FF2B5EF4-FFF2-40B4-BE49-F238E27FC236}">
                          <a16:creationId xmlns:a16="http://schemas.microsoft.com/office/drawing/2014/main" id="{758780A5-9232-4747-B11E-6BE878BED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3791" y="2415238"/>
                      <a:ext cx="45423" cy="59152"/>
                    </a:xfrm>
                    <a:custGeom>
                      <a:avLst/>
                      <a:gdLst>
                        <a:gd name="connsiteX0" fmla="*/ 3938 w 45423"/>
                        <a:gd name="connsiteY0" fmla="*/ 21066 h 59152"/>
                        <a:gd name="connsiteX1" fmla="*/ 9907 w 45423"/>
                        <a:gd name="connsiteY1" fmla="*/ 57896 h 59152"/>
                        <a:gd name="connsiteX2" fmla="*/ 41467 w 45423"/>
                        <a:gd name="connsiteY2" fmla="*/ 38084 h 59152"/>
                        <a:gd name="connsiteX3" fmla="*/ 41276 w 45423"/>
                        <a:gd name="connsiteY3" fmla="*/ 6016 h 59152"/>
                        <a:gd name="connsiteX4" fmla="*/ 35498 w 45423"/>
                        <a:gd name="connsiteY4" fmla="*/ 1254 h 59152"/>
                        <a:gd name="connsiteX5" fmla="*/ 28132 w 45423"/>
                        <a:gd name="connsiteY5" fmla="*/ 47 h 59152"/>
                        <a:gd name="connsiteX6" fmla="*/ 3938 w 45423"/>
                        <a:gd name="connsiteY6" fmla="*/ 21066 h 59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423" h="59152">
                          <a:moveTo>
                            <a:pt x="3938" y="21066"/>
                          </a:moveTo>
                          <a:cubicBezTo>
                            <a:pt x="-3110" y="36687"/>
                            <a:pt x="-443" y="53197"/>
                            <a:pt x="9907" y="57896"/>
                          </a:cubicBezTo>
                          <a:cubicBezTo>
                            <a:pt x="20258" y="62595"/>
                            <a:pt x="34418" y="53705"/>
                            <a:pt x="41467" y="38084"/>
                          </a:cubicBezTo>
                          <a:cubicBezTo>
                            <a:pt x="46991" y="25955"/>
                            <a:pt x="46547" y="13255"/>
                            <a:pt x="41276" y="6016"/>
                          </a:cubicBezTo>
                          <a:cubicBezTo>
                            <a:pt x="39752" y="3921"/>
                            <a:pt x="37847" y="2333"/>
                            <a:pt x="35498" y="1254"/>
                          </a:cubicBezTo>
                          <a:cubicBezTo>
                            <a:pt x="33212" y="238"/>
                            <a:pt x="30672" y="-143"/>
                            <a:pt x="28132" y="47"/>
                          </a:cubicBezTo>
                          <a:cubicBezTo>
                            <a:pt x="19242" y="873"/>
                            <a:pt x="9463" y="8937"/>
                            <a:pt x="3938" y="21066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139035" y="2367586"/>
                    <a:ext cx="61906" cy="64031"/>
                    <a:chOff x="6139035" y="2367586"/>
                    <a:chExt cx="61906" cy="64031"/>
                  </a:xfrm>
                  <a:solidFill>
                    <a:schemeClr val="accent1"/>
                  </a:solidFill>
                </p:grpSpPr>
                <p:sp>
                  <p:nvSpPr>
                    <p:cNvPr id="173" name="Freeform: Shape 172">
                      <a:extLst>
                        <a:ext uri="{FF2B5EF4-FFF2-40B4-BE49-F238E27FC236}">
                          <a16:creationId xmlns:a16="http://schemas.microsoft.com/office/drawing/2014/main" id="{AB488695-4072-4FFC-B95E-AECE127EF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79946" y="2367586"/>
                      <a:ext cx="20994" cy="21220"/>
                    </a:xfrm>
                    <a:custGeom>
                      <a:avLst/>
                      <a:gdLst>
                        <a:gd name="connsiteX0" fmla="*/ 3556 w 20994"/>
                        <a:gd name="connsiteY0" fmla="*/ 6615 h 21220"/>
                        <a:gd name="connsiteX1" fmla="*/ 0 w 20994"/>
                        <a:gd name="connsiteY1" fmla="*/ 11314 h 21220"/>
                        <a:gd name="connsiteX2" fmla="*/ 6604 w 20994"/>
                        <a:gd name="connsiteY2" fmla="*/ 14870 h 21220"/>
                        <a:gd name="connsiteX3" fmla="*/ 10478 w 20994"/>
                        <a:gd name="connsiteY3" fmla="*/ 21220 h 21220"/>
                        <a:gd name="connsiteX4" fmla="*/ 14986 w 20994"/>
                        <a:gd name="connsiteY4" fmla="*/ 17410 h 21220"/>
                        <a:gd name="connsiteX5" fmla="*/ 19495 w 20994"/>
                        <a:gd name="connsiteY5" fmla="*/ 1281 h 21220"/>
                        <a:gd name="connsiteX6" fmla="*/ 3556 w 20994"/>
                        <a:gd name="connsiteY6" fmla="*/ 6615 h 21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994" h="21220">
                          <a:moveTo>
                            <a:pt x="3556" y="6615"/>
                          </a:moveTo>
                          <a:cubicBezTo>
                            <a:pt x="2096" y="8139"/>
                            <a:pt x="889" y="9727"/>
                            <a:pt x="0" y="11314"/>
                          </a:cubicBezTo>
                          <a:cubicBezTo>
                            <a:pt x="2477" y="11949"/>
                            <a:pt x="4763" y="13092"/>
                            <a:pt x="6604" y="14870"/>
                          </a:cubicBezTo>
                          <a:cubicBezTo>
                            <a:pt x="8446" y="16648"/>
                            <a:pt x="9716" y="18807"/>
                            <a:pt x="10478" y="21220"/>
                          </a:cubicBezTo>
                          <a:cubicBezTo>
                            <a:pt x="12002" y="20204"/>
                            <a:pt x="13526" y="18934"/>
                            <a:pt x="14986" y="17410"/>
                          </a:cubicBezTo>
                          <a:cubicBezTo>
                            <a:pt x="20638" y="11441"/>
                            <a:pt x="22670" y="4266"/>
                            <a:pt x="19495" y="1281"/>
                          </a:cubicBezTo>
                          <a:cubicBezTo>
                            <a:pt x="16320" y="-1703"/>
                            <a:pt x="9208" y="710"/>
                            <a:pt x="3556" y="661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4" name="Freeform: Shape 173">
                      <a:extLst>
                        <a:ext uri="{FF2B5EF4-FFF2-40B4-BE49-F238E27FC236}">
                          <a16:creationId xmlns:a16="http://schemas.microsoft.com/office/drawing/2014/main" id="{AF0A6418-1E99-49D2-97E7-85098EBCF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9035" y="2378364"/>
                      <a:ext cx="52197" cy="53253"/>
                    </a:xfrm>
                    <a:custGeom>
                      <a:avLst/>
                      <a:gdLst>
                        <a:gd name="connsiteX0" fmla="*/ 11130 w 52197"/>
                        <a:gd name="connsiteY0" fmla="*/ 12474 h 53253"/>
                        <a:gd name="connsiteX1" fmla="*/ 4717 w 52197"/>
                        <a:gd name="connsiteY1" fmla="*/ 49177 h 53253"/>
                        <a:gd name="connsiteX2" fmla="*/ 41038 w 52197"/>
                        <a:gd name="connsiteY2" fmla="*/ 40795 h 53253"/>
                        <a:gd name="connsiteX3" fmla="*/ 51389 w 52197"/>
                        <a:gd name="connsiteY3" fmla="*/ 10442 h 53253"/>
                        <a:gd name="connsiteX4" fmla="*/ 47515 w 52197"/>
                        <a:gd name="connsiteY4" fmla="*/ 4092 h 53253"/>
                        <a:gd name="connsiteX5" fmla="*/ 40911 w 52197"/>
                        <a:gd name="connsiteY5" fmla="*/ 536 h 53253"/>
                        <a:gd name="connsiteX6" fmla="*/ 11130 w 52197"/>
                        <a:gd name="connsiteY6" fmla="*/ 12474 h 53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197" h="53253">
                          <a:moveTo>
                            <a:pt x="11130" y="12474"/>
                          </a:moveTo>
                          <a:cubicBezTo>
                            <a:pt x="-681" y="24920"/>
                            <a:pt x="-3539" y="41366"/>
                            <a:pt x="4717" y="49177"/>
                          </a:cubicBezTo>
                          <a:cubicBezTo>
                            <a:pt x="12971" y="56987"/>
                            <a:pt x="29227" y="53241"/>
                            <a:pt x="41038" y="40795"/>
                          </a:cubicBezTo>
                          <a:cubicBezTo>
                            <a:pt x="50246" y="31143"/>
                            <a:pt x="53993" y="19014"/>
                            <a:pt x="51389" y="10442"/>
                          </a:cubicBezTo>
                          <a:cubicBezTo>
                            <a:pt x="50627" y="7965"/>
                            <a:pt x="49357" y="5806"/>
                            <a:pt x="47515" y="4092"/>
                          </a:cubicBezTo>
                          <a:cubicBezTo>
                            <a:pt x="45674" y="2377"/>
                            <a:pt x="43451" y="1171"/>
                            <a:pt x="40911" y="536"/>
                          </a:cubicBezTo>
                          <a:cubicBezTo>
                            <a:pt x="32149" y="-1623"/>
                            <a:pt x="20274" y="2822"/>
                            <a:pt x="11130" y="1247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5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078019" y="2315124"/>
                    <a:ext cx="41398" cy="80659"/>
                    <a:chOff x="6078019" y="2315124"/>
                    <a:chExt cx="41398" cy="80659"/>
                  </a:xfrm>
                  <a:solidFill>
                    <a:schemeClr val="accent1"/>
                  </a:solidFill>
                </p:grpSpPr>
                <p:sp>
                  <p:nvSpPr>
                    <p:cNvPr id="176" name="Freeform: Shape 175">
                      <a:extLst>
                        <a:ext uri="{FF2B5EF4-FFF2-40B4-BE49-F238E27FC236}">
                          <a16:creationId xmlns:a16="http://schemas.microsoft.com/office/drawing/2014/main" id="{F81D9B36-F261-4A49-AEB7-3E03C20308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93920" y="2315124"/>
                      <a:ext cx="15852" cy="21294"/>
                    </a:xfrm>
                    <a:custGeom>
                      <a:avLst/>
                      <a:gdLst>
                        <a:gd name="connsiteX0" fmla="*/ 15732 w 15852"/>
                        <a:gd name="connsiteY0" fmla="*/ 15516 h 21294"/>
                        <a:gd name="connsiteX1" fmla="*/ 14589 w 15852"/>
                        <a:gd name="connsiteY1" fmla="*/ 21295 h 21294"/>
                        <a:gd name="connsiteX2" fmla="*/ 7604 w 15852"/>
                        <a:gd name="connsiteY2" fmla="*/ 18691 h 21294"/>
                        <a:gd name="connsiteX3" fmla="*/ 238 w 15852"/>
                        <a:gd name="connsiteY3" fmla="*/ 19961 h 21294"/>
                        <a:gd name="connsiteX4" fmla="*/ 111 w 15852"/>
                        <a:gd name="connsiteY4" fmla="*/ 14055 h 21294"/>
                        <a:gd name="connsiteX5" fmla="*/ 9255 w 15852"/>
                        <a:gd name="connsiteY5" fmla="*/ 22 h 21294"/>
                        <a:gd name="connsiteX6" fmla="*/ 15732 w 15852"/>
                        <a:gd name="connsiteY6" fmla="*/ 15516 h 21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52" h="21294">
                          <a:moveTo>
                            <a:pt x="15732" y="15516"/>
                          </a:moveTo>
                          <a:cubicBezTo>
                            <a:pt x="15541" y="17611"/>
                            <a:pt x="15160" y="19580"/>
                            <a:pt x="14589" y="21295"/>
                          </a:cubicBezTo>
                          <a:cubicBezTo>
                            <a:pt x="12493" y="19834"/>
                            <a:pt x="10080" y="18945"/>
                            <a:pt x="7604" y="18691"/>
                          </a:cubicBezTo>
                          <a:cubicBezTo>
                            <a:pt x="5064" y="18437"/>
                            <a:pt x="2587" y="18945"/>
                            <a:pt x="238" y="19961"/>
                          </a:cubicBezTo>
                          <a:cubicBezTo>
                            <a:pt x="-16" y="18120"/>
                            <a:pt x="-80" y="16151"/>
                            <a:pt x="111" y="14055"/>
                          </a:cubicBezTo>
                          <a:cubicBezTo>
                            <a:pt x="873" y="5927"/>
                            <a:pt x="4937" y="-423"/>
                            <a:pt x="9255" y="22"/>
                          </a:cubicBezTo>
                          <a:cubicBezTo>
                            <a:pt x="13573" y="403"/>
                            <a:pt x="16494" y="7324"/>
                            <a:pt x="15732" y="1551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7" name="Freeform: Shape 176">
                      <a:extLst>
                        <a:ext uri="{FF2B5EF4-FFF2-40B4-BE49-F238E27FC236}">
                          <a16:creationId xmlns:a16="http://schemas.microsoft.com/office/drawing/2014/main" id="{7C6235EB-75ED-4D86-822F-79D9766175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8019" y="2333745"/>
                      <a:ext cx="41398" cy="62037"/>
                    </a:xfrm>
                    <a:custGeom>
                      <a:avLst/>
                      <a:gdLst>
                        <a:gd name="connsiteX0" fmla="*/ 41222 w 41398"/>
                        <a:gd name="connsiteY0" fmla="*/ 32899 h 62037"/>
                        <a:gd name="connsiteX1" fmla="*/ 17917 w 41398"/>
                        <a:gd name="connsiteY1" fmla="*/ 61982 h 62037"/>
                        <a:gd name="connsiteX2" fmla="*/ 201 w 41398"/>
                        <a:gd name="connsiteY2" fmla="*/ 29153 h 62037"/>
                        <a:gd name="connsiteX3" fmla="*/ 16139 w 41398"/>
                        <a:gd name="connsiteY3" fmla="*/ 1340 h 62037"/>
                        <a:gd name="connsiteX4" fmla="*/ 23505 w 41398"/>
                        <a:gd name="connsiteY4" fmla="*/ 70 h 62037"/>
                        <a:gd name="connsiteX5" fmla="*/ 30490 w 41398"/>
                        <a:gd name="connsiteY5" fmla="*/ 2673 h 62037"/>
                        <a:gd name="connsiteX6" fmla="*/ 41222 w 41398"/>
                        <a:gd name="connsiteY6" fmla="*/ 32899 h 6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398" h="62037">
                          <a:moveTo>
                            <a:pt x="41222" y="32899"/>
                          </a:moveTo>
                          <a:cubicBezTo>
                            <a:pt x="39698" y="49981"/>
                            <a:pt x="29220" y="62998"/>
                            <a:pt x="17917" y="61982"/>
                          </a:cubicBezTo>
                          <a:cubicBezTo>
                            <a:pt x="6614" y="60966"/>
                            <a:pt x="-1387" y="46298"/>
                            <a:pt x="201" y="29153"/>
                          </a:cubicBezTo>
                          <a:cubicBezTo>
                            <a:pt x="1407" y="15881"/>
                            <a:pt x="8011" y="5023"/>
                            <a:pt x="16139" y="1340"/>
                          </a:cubicBezTo>
                          <a:cubicBezTo>
                            <a:pt x="18489" y="260"/>
                            <a:pt x="20965" y="-184"/>
                            <a:pt x="23505" y="70"/>
                          </a:cubicBezTo>
                          <a:cubicBezTo>
                            <a:pt x="26045" y="324"/>
                            <a:pt x="28395" y="1213"/>
                            <a:pt x="30490" y="2673"/>
                          </a:cubicBezTo>
                          <a:cubicBezTo>
                            <a:pt x="37856" y="7753"/>
                            <a:pt x="42365" y="19564"/>
                            <a:pt x="41222" y="32899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8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306991" y="2431384"/>
                    <a:ext cx="56236" cy="68967"/>
                    <a:chOff x="7306991" y="2431384"/>
                    <a:chExt cx="56236" cy="68967"/>
                  </a:xfrm>
                  <a:solidFill>
                    <a:schemeClr val="accent1"/>
                  </a:solidFill>
                </p:grpSpPr>
                <p:sp>
                  <p:nvSpPr>
                    <p:cNvPr id="179" name="Freeform: Shape 178">
                      <a:extLst>
                        <a:ext uri="{FF2B5EF4-FFF2-40B4-BE49-F238E27FC236}">
                          <a16:creationId xmlns:a16="http://schemas.microsoft.com/office/drawing/2014/main" id="{683C01E8-455D-4587-ACBB-F8048F6B9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6991" y="2431384"/>
                      <a:ext cx="20083" cy="21874"/>
                    </a:xfrm>
                    <a:custGeom>
                      <a:avLst/>
                      <a:gdLst>
                        <a:gd name="connsiteX0" fmla="*/ 4463 w 20083"/>
                        <a:gd name="connsiteY0" fmla="*/ 17493 h 21874"/>
                        <a:gd name="connsiteX1" fmla="*/ 8463 w 20083"/>
                        <a:gd name="connsiteY1" fmla="*/ 21875 h 21874"/>
                        <a:gd name="connsiteX2" fmla="*/ 13099 w 20083"/>
                        <a:gd name="connsiteY2" fmla="*/ 16033 h 21874"/>
                        <a:gd name="connsiteX3" fmla="*/ 20083 w 20083"/>
                        <a:gd name="connsiteY3" fmla="*/ 13366 h 21874"/>
                        <a:gd name="connsiteX4" fmla="*/ 17163 w 20083"/>
                        <a:gd name="connsiteY4" fmla="*/ 8222 h 21874"/>
                        <a:gd name="connsiteX5" fmla="*/ 2050 w 20083"/>
                        <a:gd name="connsiteY5" fmla="*/ 856 h 21874"/>
                        <a:gd name="connsiteX6" fmla="*/ 4463 w 20083"/>
                        <a:gd name="connsiteY6" fmla="*/ 17493 h 2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83" h="21874">
                          <a:moveTo>
                            <a:pt x="4463" y="17493"/>
                          </a:moveTo>
                          <a:cubicBezTo>
                            <a:pt x="5669" y="19208"/>
                            <a:pt x="7066" y="20668"/>
                            <a:pt x="8463" y="21875"/>
                          </a:cubicBezTo>
                          <a:cubicBezTo>
                            <a:pt x="9542" y="19525"/>
                            <a:pt x="11066" y="17557"/>
                            <a:pt x="13099" y="16033"/>
                          </a:cubicBezTo>
                          <a:cubicBezTo>
                            <a:pt x="15130" y="14509"/>
                            <a:pt x="17543" y="13683"/>
                            <a:pt x="20083" y="13366"/>
                          </a:cubicBezTo>
                          <a:cubicBezTo>
                            <a:pt x="19385" y="11651"/>
                            <a:pt x="18369" y="9937"/>
                            <a:pt x="17163" y="8222"/>
                          </a:cubicBezTo>
                          <a:cubicBezTo>
                            <a:pt x="12337" y="1618"/>
                            <a:pt x="5605" y="-1684"/>
                            <a:pt x="2050" y="856"/>
                          </a:cubicBezTo>
                          <a:cubicBezTo>
                            <a:pt x="-1443" y="3460"/>
                            <a:pt x="-363" y="10889"/>
                            <a:pt x="4463" y="174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" name="Freeform: Shape 179">
                      <a:extLst>
                        <a:ext uri="{FF2B5EF4-FFF2-40B4-BE49-F238E27FC236}">
                          <a16:creationId xmlns:a16="http://schemas.microsoft.com/office/drawing/2014/main" id="{314B323A-0A78-4B69-8BBF-EC66FB37AB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3680" y="2444560"/>
                      <a:ext cx="49547" cy="55791"/>
                    </a:xfrm>
                    <a:custGeom>
                      <a:avLst/>
                      <a:gdLst>
                        <a:gd name="connsiteX0" fmla="*/ 8124 w 49547"/>
                        <a:gd name="connsiteY0" fmla="*/ 40068 h 55791"/>
                        <a:gd name="connsiteX1" fmla="*/ 43112 w 49547"/>
                        <a:gd name="connsiteY1" fmla="*/ 53022 h 55791"/>
                        <a:gd name="connsiteX2" fmla="*/ 41398 w 49547"/>
                        <a:gd name="connsiteY2" fmla="*/ 15747 h 55791"/>
                        <a:gd name="connsiteX3" fmla="*/ 13394 w 49547"/>
                        <a:gd name="connsiteY3" fmla="*/ 126 h 55791"/>
                        <a:gd name="connsiteX4" fmla="*/ 6409 w 49547"/>
                        <a:gd name="connsiteY4" fmla="*/ 2793 h 55791"/>
                        <a:gd name="connsiteX5" fmla="*/ 1774 w 49547"/>
                        <a:gd name="connsiteY5" fmla="*/ 8635 h 55791"/>
                        <a:gd name="connsiteX6" fmla="*/ 8124 w 49547"/>
                        <a:gd name="connsiteY6" fmla="*/ 40068 h 55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547" h="55791">
                          <a:moveTo>
                            <a:pt x="8124" y="40068"/>
                          </a:moveTo>
                          <a:cubicBezTo>
                            <a:pt x="18220" y="53911"/>
                            <a:pt x="33904" y="59689"/>
                            <a:pt x="43112" y="53022"/>
                          </a:cubicBezTo>
                          <a:cubicBezTo>
                            <a:pt x="52320" y="46291"/>
                            <a:pt x="51558" y="29654"/>
                            <a:pt x="41398" y="15747"/>
                          </a:cubicBezTo>
                          <a:cubicBezTo>
                            <a:pt x="33524" y="4952"/>
                            <a:pt x="22284" y="-953"/>
                            <a:pt x="13394" y="126"/>
                          </a:cubicBezTo>
                          <a:cubicBezTo>
                            <a:pt x="10854" y="444"/>
                            <a:pt x="8441" y="1333"/>
                            <a:pt x="6409" y="2793"/>
                          </a:cubicBezTo>
                          <a:cubicBezTo>
                            <a:pt x="4377" y="4317"/>
                            <a:pt x="2789" y="6286"/>
                            <a:pt x="1774" y="8635"/>
                          </a:cubicBezTo>
                          <a:cubicBezTo>
                            <a:pt x="-1973" y="16827"/>
                            <a:pt x="250" y="29336"/>
                            <a:pt x="8124" y="40068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1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227862" y="2461072"/>
                    <a:ext cx="43361" cy="78150"/>
                    <a:chOff x="7227862" y="2461072"/>
                    <a:chExt cx="43361" cy="78150"/>
                  </a:xfrm>
                  <a:solidFill>
                    <a:schemeClr val="accent1"/>
                  </a:solidFill>
                </p:grpSpPr>
                <p:sp>
                  <p:nvSpPr>
                    <p:cNvPr id="182" name="Freeform: Shape 181">
                      <a:extLst>
                        <a:ext uri="{FF2B5EF4-FFF2-40B4-BE49-F238E27FC236}">
                          <a16:creationId xmlns:a16="http://schemas.microsoft.com/office/drawing/2014/main" id="{F7365222-1B15-45ED-8323-D8D791D4E0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0689" y="2461072"/>
                      <a:ext cx="17328" cy="22094"/>
                    </a:xfrm>
                    <a:custGeom>
                      <a:avLst/>
                      <a:gdLst>
                        <a:gd name="connsiteX0" fmla="*/ 1135 w 17328"/>
                        <a:gd name="connsiteY0" fmla="*/ 16634 h 22094"/>
                        <a:gd name="connsiteX1" fmla="*/ 3485 w 17328"/>
                        <a:gd name="connsiteY1" fmla="*/ 22094 h 22094"/>
                        <a:gd name="connsiteX2" fmla="*/ 9835 w 17328"/>
                        <a:gd name="connsiteY2" fmla="*/ 18094 h 22094"/>
                        <a:gd name="connsiteX3" fmla="*/ 17328 w 17328"/>
                        <a:gd name="connsiteY3" fmla="*/ 17840 h 22094"/>
                        <a:gd name="connsiteX4" fmla="*/ 16248 w 17328"/>
                        <a:gd name="connsiteY4" fmla="*/ 12062 h 22094"/>
                        <a:gd name="connsiteX5" fmla="*/ 4438 w 17328"/>
                        <a:gd name="connsiteY5" fmla="*/ 187 h 22094"/>
                        <a:gd name="connsiteX6" fmla="*/ 1135 w 17328"/>
                        <a:gd name="connsiteY6" fmla="*/ 16634 h 22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328" h="22094">
                          <a:moveTo>
                            <a:pt x="1135" y="16634"/>
                          </a:moveTo>
                          <a:cubicBezTo>
                            <a:pt x="1770" y="18602"/>
                            <a:pt x="2532" y="20444"/>
                            <a:pt x="3485" y="22094"/>
                          </a:cubicBezTo>
                          <a:cubicBezTo>
                            <a:pt x="5263" y="20253"/>
                            <a:pt x="7358" y="18856"/>
                            <a:pt x="9835" y="18094"/>
                          </a:cubicBezTo>
                          <a:cubicBezTo>
                            <a:pt x="12248" y="17332"/>
                            <a:pt x="14788" y="17332"/>
                            <a:pt x="17328" y="17840"/>
                          </a:cubicBezTo>
                          <a:cubicBezTo>
                            <a:pt x="17201" y="15998"/>
                            <a:pt x="16820" y="14030"/>
                            <a:pt x="16248" y="12062"/>
                          </a:cubicBezTo>
                          <a:cubicBezTo>
                            <a:pt x="13835" y="4251"/>
                            <a:pt x="8565" y="-1083"/>
                            <a:pt x="4438" y="187"/>
                          </a:cubicBezTo>
                          <a:cubicBezTo>
                            <a:pt x="310" y="1457"/>
                            <a:pt x="-1278" y="8760"/>
                            <a:pt x="1135" y="1663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" name="Freeform: Shape 182">
                      <a:extLst>
                        <a:ext uri="{FF2B5EF4-FFF2-40B4-BE49-F238E27FC236}">
                          <a16:creationId xmlns:a16="http://schemas.microsoft.com/office/drawing/2014/main" id="{E3AAD314-B62E-4CAE-9BA8-B5B3849DD5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27862" y="2478532"/>
                      <a:ext cx="43361" cy="60690"/>
                    </a:xfrm>
                    <a:custGeom>
                      <a:avLst/>
                      <a:gdLst>
                        <a:gd name="connsiteX0" fmla="*/ 1994 w 43361"/>
                        <a:gd name="connsiteY0" fmla="*/ 36385 h 60690"/>
                        <a:gd name="connsiteX1" fmla="*/ 30759 w 43361"/>
                        <a:gd name="connsiteY1" fmla="*/ 60070 h 60690"/>
                        <a:gd name="connsiteX2" fmla="*/ 41364 w 43361"/>
                        <a:gd name="connsiteY2" fmla="*/ 24320 h 60690"/>
                        <a:gd name="connsiteX3" fmla="*/ 20028 w 43361"/>
                        <a:gd name="connsiteY3" fmla="*/ 380 h 60690"/>
                        <a:gd name="connsiteX4" fmla="*/ 12535 w 43361"/>
                        <a:gd name="connsiteY4" fmla="*/ 634 h 60690"/>
                        <a:gd name="connsiteX5" fmla="*/ 6185 w 43361"/>
                        <a:gd name="connsiteY5" fmla="*/ 4635 h 60690"/>
                        <a:gd name="connsiteX6" fmla="*/ 1994 w 43361"/>
                        <a:gd name="connsiteY6" fmla="*/ 36385 h 60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361" h="60690">
                          <a:moveTo>
                            <a:pt x="1994" y="36385"/>
                          </a:moveTo>
                          <a:cubicBezTo>
                            <a:pt x="7010" y="52768"/>
                            <a:pt x="19901" y="63436"/>
                            <a:pt x="30759" y="60070"/>
                          </a:cubicBezTo>
                          <a:cubicBezTo>
                            <a:pt x="41618" y="56768"/>
                            <a:pt x="46381" y="40766"/>
                            <a:pt x="41364" y="24320"/>
                          </a:cubicBezTo>
                          <a:cubicBezTo>
                            <a:pt x="37490" y="11556"/>
                            <a:pt x="28791" y="2285"/>
                            <a:pt x="20028" y="380"/>
                          </a:cubicBezTo>
                          <a:cubicBezTo>
                            <a:pt x="17488" y="-191"/>
                            <a:pt x="15011" y="-128"/>
                            <a:pt x="12535" y="634"/>
                          </a:cubicBezTo>
                          <a:cubicBezTo>
                            <a:pt x="10122" y="1396"/>
                            <a:pt x="7963" y="2730"/>
                            <a:pt x="6185" y="4635"/>
                          </a:cubicBezTo>
                          <a:cubicBezTo>
                            <a:pt x="89" y="11112"/>
                            <a:pt x="-1880" y="23621"/>
                            <a:pt x="1994" y="36385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4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389808" y="2397856"/>
                    <a:ext cx="56223" cy="68967"/>
                    <a:chOff x="7389808" y="2397856"/>
                    <a:chExt cx="56223" cy="68967"/>
                  </a:xfrm>
                  <a:solidFill>
                    <a:schemeClr val="accent1"/>
                  </a:solidFill>
                </p:grpSpPr>
                <p:sp>
                  <p:nvSpPr>
                    <p:cNvPr id="185" name="Freeform: Shape 184">
                      <a:extLst>
                        <a:ext uri="{FF2B5EF4-FFF2-40B4-BE49-F238E27FC236}">
                          <a16:creationId xmlns:a16="http://schemas.microsoft.com/office/drawing/2014/main" id="{E13D11ED-1209-4B1B-8948-036768E43F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9808" y="2397856"/>
                      <a:ext cx="20133" cy="21874"/>
                    </a:xfrm>
                    <a:custGeom>
                      <a:avLst/>
                      <a:gdLst>
                        <a:gd name="connsiteX0" fmla="*/ 4448 w 20133"/>
                        <a:gd name="connsiteY0" fmla="*/ 17493 h 21874"/>
                        <a:gd name="connsiteX1" fmla="*/ 8449 w 20133"/>
                        <a:gd name="connsiteY1" fmla="*/ 21875 h 21874"/>
                        <a:gd name="connsiteX2" fmla="*/ 13148 w 20133"/>
                        <a:gd name="connsiteY2" fmla="*/ 16033 h 21874"/>
                        <a:gd name="connsiteX3" fmla="*/ 20133 w 20133"/>
                        <a:gd name="connsiteY3" fmla="*/ 13366 h 21874"/>
                        <a:gd name="connsiteX4" fmla="*/ 17212 w 20133"/>
                        <a:gd name="connsiteY4" fmla="*/ 8222 h 21874"/>
                        <a:gd name="connsiteX5" fmla="*/ 2099 w 20133"/>
                        <a:gd name="connsiteY5" fmla="*/ 856 h 21874"/>
                        <a:gd name="connsiteX6" fmla="*/ 4448 w 20133"/>
                        <a:gd name="connsiteY6" fmla="*/ 17493 h 2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133" h="21874">
                          <a:moveTo>
                            <a:pt x="4448" y="17493"/>
                          </a:moveTo>
                          <a:cubicBezTo>
                            <a:pt x="5655" y="19208"/>
                            <a:pt x="7052" y="20668"/>
                            <a:pt x="8449" y="21875"/>
                          </a:cubicBezTo>
                          <a:cubicBezTo>
                            <a:pt x="9529" y="19525"/>
                            <a:pt x="11053" y="17557"/>
                            <a:pt x="13148" y="16033"/>
                          </a:cubicBezTo>
                          <a:cubicBezTo>
                            <a:pt x="15180" y="14509"/>
                            <a:pt x="17593" y="13683"/>
                            <a:pt x="20133" y="13366"/>
                          </a:cubicBezTo>
                          <a:cubicBezTo>
                            <a:pt x="19435" y="11651"/>
                            <a:pt x="18419" y="9937"/>
                            <a:pt x="17212" y="8222"/>
                          </a:cubicBezTo>
                          <a:cubicBezTo>
                            <a:pt x="12386" y="1618"/>
                            <a:pt x="5655" y="-1684"/>
                            <a:pt x="2099" y="856"/>
                          </a:cubicBezTo>
                          <a:cubicBezTo>
                            <a:pt x="-1457" y="3460"/>
                            <a:pt x="-378" y="10889"/>
                            <a:pt x="4448" y="174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" name="Freeform: Shape 185">
                      <a:extLst>
                        <a:ext uri="{FF2B5EF4-FFF2-40B4-BE49-F238E27FC236}">
                          <a16:creationId xmlns:a16="http://schemas.microsoft.com/office/drawing/2014/main" id="{4A3E7AA9-C2FD-4C9C-9EF5-99540E8F8F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463" y="2411032"/>
                      <a:ext cx="49568" cy="55791"/>
                    </a:xfrm>
                    <a:custGeom>
                      <a:avLst/>
                      <a:gdLst>
                        <a:gd name="connsiteX0" fmla="*/ 8144 w 49568"/>
                        <a:gd name="connsiteY0" fmla="*/ 40068 h 55791"/>
                        <a:gd name="connsiteX1" fmla="*/ 43132 w 49568"/>
                        <a:gd name="connsiteY1" fmla="*/ 53022 h 55791"/>
                        <a:gd name="connsiteX2" fmla="*/ 41418 w 49568"/>
                        <a:gd name="connsiteY2" fmla="*/ 15747 h 55791"/>
                        <a:gd name="connsiteX3" fmla="*/ 13415 w 49568"/>
                        <a:gd name="connsiteY3" fmla="*/ 126 h 55791"/>
                        <a:gd name="connsiteX4" fmla="*/ 6430 w 49568"/>
                        <a:gd name="connsiteY4" fmla="*/ 2793 h 55791"/>
                        <a:gd name="connsiteX5" fmla="*/ 1730 w 49568"/>
                        <a:gd name="connsiteY5" fmla="*/ 8635 h 55791"/>
                        <a:gd name="connsiteX6" fmla="*/ 8144 w 49568"/>
                        <a:gd name="connsiteY6" fmla="*/ 40068 h 55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568" h="55791">
                          <a:moveTo>
                            <a:pt x="8144" y="40068"/>
                          </a:moveTo>
                          <a:cubicBezTo>
                            <a:pt x="18241" y="53911"/>
                            <a:pt x="33925" y="59689"/>
                            <a:pt x="43132" y="53022"/>
                          </a:cubicBezTo>
                          <a:cubicBezTo>
                            <a:pt x="52340" y="46291"/>
                            <a:pt x="51578" y="29654"/>
                            <a:pt x="41418" y="15747"/>
                          </a:cubicBezTo>
                          <a:cubicBezTo>
                            <a:pt x="33544" y="4952"/>
                            <a:pt x="22305" y="-953"/>
                            <a:pt x="13415" y="126"/>
                          </a:cubicBezTo>
                          <a:cubicBezTo>
                            <a:pt x="10875" y="444"/>
                            <a:pt x="8462" y="1333"/>
                            <a:pt x="6430" y="2793"/>
                          </a:cubicBezTo>
                          <a:cubicBezTo>
                            <a:pt x="4398" y="4317"/>
                            <a:pt x="2810" y="6286"/>
                            <a:pt x="1730" y="8635"/>
                          </a:cubicBezTo>
                          <a:cubicBezTo>
                            <a:pt x="-1952" y="16827"/>
                            <a:pt x="270" y="29336"/>
                            <a:pt x="8144" y="40068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7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471428" y="2360645"/>
                    <a:ext cx="56264" cy="68967"/>
                    <a:chOff x="7471428" y="2360645"/>
                    <a:chExt cx="56264" cy="68967"/>
                  </a:xfrm>
                  <a:solidFill>
                    <a:schemeClr val="accent1"/>
                  </a:solidFill>
                </p:grpSpPr>
                <p:sp>
                  <p:nvSpPr>
                    <p:cNvPr id="188" name="Freeform: Shape 187">
                      <a:extLst>
                        <a:ext uri="{FF2B5EF4-FFF2-40B4-BE49-F238E27FC236}">
                          <a16:creationId xmlns:a16="http://schemas.microsoft.com/office/drawing/2014/main" id="{C0D8E90C-0BBD-4C75-AD40-95EFF0A16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1428" y="2360645"/>
                      <a:ext cx="20110" cy="21874"/>
                    </a:xfrm>
                    <a:custGeom>
                      <a:avLst/>
                      <a:gdLst>
                        <a:gd name="connsiteX0" fmla="*/ 4490 w 20110"/>
                        <a:gd name="connsiteY0" fmla="*/ 17493 h 21874"/>
                        <a:gd name="connsiteX1" fmla="*/ 8490 w 20110"/>
                        <a:gd name="connsiteY1" fmla="*/ 21875 h 21874"/>
                        <a:gd name="connsiteX2" fmla="*/ 13126 w 20110"/>
                        <a:gd name="connsiteY2" fmla="*/ 16033 h 21874"/>
                        <a:gd name="connsiteX3" fmla="*/ 20111 w 20110"/>
                        <a:gd name="connsiteY3" fmla="*/ 13366 h 21874"/>
                        <a:gd name="connsiteX4" fmla="*/ 17190 w 20110"/>
                        <a:gd name="connsiteY4" fmla="*/ 8222 h 21874"/>
                        <a:gd name="connsiteX5" fmla="*/ 2077 w 20110"/>
                        <a:gd name="connsiteY5" fmla="*/ 856 h 21874"/>
                        <a:gd name="connsiteX6" fmla="*/ 4490 w 20110"/>
                        <a:gd name="connsiteY6" fmla="*/ 17493 h 2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110" h="21874">
                          <a:moveTo>
                            <a:pt x="4490" y="17493"/>
                          </a:moveTo>
                          <a:cubicBezTo>
                            <a:pt x="5696" y="19208"/>
                            <a:pt x="7093" y="20668"/>
                            <a:pt x="8490" y="21875"/>
                          </a:cubicBezTo>
                          <a:cubicBezTo>
                            <a:pt x="9570" y="19525"/>
                            <a:pt x="11094" y="17557"/>
                            <a:pt x="13126" y="16033"/>
                          </a:cubicBezTo>
                          <a:cubicBezTo>
                            <a:pt x="15158" y="14509"/>
                            <a:pt x="17571" y="13683"/>
                            <a:pt x="20111" y="13366"/>
                          </a:cubicBezTo>
                          <a:cubicBezTo>
                            <a:pt x="19413" y="11651"/>
                            <a:pt x="18396" y="9937"/>
                            <a:pt x="17190" y="8222"/>
                          </a:cubicBezTo>
                          <a:cubicBezTo>
                            <a:pt x="12364" y="1618"/>
                            <a:pt x="5633" y="-1684"/>
                            <a:pt x="2077" y="856"/>
                          </a:cubicBezTo>
                          <a:cubicBezTo>
                            <a:pt x="-1479" y="3396"/>
                            <a:pt x="-336" y="10889"/>
                            <a:pt x="4490" y="174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" name="Freeform: Shape 188">
                      <a:extLst>
                        <a:ext uri="{FF2B5EF4-FFF2-40B4-BE49-F238E27FC236}">
                          <a16:creationId xmlns:a16="http://schemas.microsoft.com/office/drawing/2014/main" id="{48489700-C71A-4A64-B096-0D9BCB152D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8145" y="2373821"/>
                      <a:ext cx="49547" cy="55791"/>
                    </a:xfrm>
                    <a:custGeom>
                      <a:avLst/>
                      <a:gdLst>
                        <a:gd name="connsiteX0" fmla="*/ 8123 w 49547"/>
                        <a:gd name="connsiteY0" fmla="*/ 40068 h 55791"/>
                        <a:gd name="connsiteX1" fmla="*/ 43112 w 49547"/>
                        <a:gd name="connsiteY1" fmla="*/ 53022 h 55791"/>
                        <a:gd name="connsiteX2" fmla="*/ 41398 w 49547"/>
                        <a:gd name="connsiteY2" fmla="*/ 15747 h 55791"/>
                        <a:gd name="connsiteX3" fmla="*/ 13394 w 49547"/>
                        <a:gd name="connsiteY3" fmla="*/ 126 h 55791"/>
                        <a:gd name="connsiteX4" fmla="*/ 6410 w 49547"/>
                        <a:gd name="connsiteY4" fmla="*/ 2793 h 55791"/>
                        <a:gd name="connsiteX5" fmla="*/ 1773 w 49547"/>
                        <a:gd name="connsiteY5" fmla="*/ 8635 h 55791"/>
                        <a:gd name="connsiteX6" fmla="*/ 8123 w 49547"/>
                        <a:gd name="connsiteY6" fmla="*/ 40068 h 55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547" h="55791">
                          <a:moveTo>
                            <a:pt x="8123" y="40068"/>
                          </a:moveTo>
                          <a:cubicBezTo>
                            <a:pt x="18221" y="53911"/>
                            <a:pt x="33905" y="59689"/>
                            <a:pt x="43112" y="53022"/>
                          </a:cubicBezTo>
                          <a:cubicBezTo>
                            <a:pt x="52320" y="46354"/>
                            <a:pt x="51558" y="29654"/>
                            <a:pt x="41398" y="15747"/>
                          </a:cubicBezTo>
                          <a:cubicBezTo>
                            <a:pt x="33523" y="4952"/>
                            <a:pt x="22285" y="-953"/>
                            <a:pt x="13394" y="126"/>
                          </a:cubicBezTo>
                          <a:cubicBezTo>
                            <a:pt x="10854" y="444"/>
                            <a:pt x="8441" y="1333"/>
                            <a:pt x="6410" y="2793"/>
                          </a:cubicBezTo>
                          <a:cubicBezTo>
                            <a:pt x="4377" y="4317"/>
                            <a:pt x="2790" y="6286"/>
                            <a:pt x="1773" y="8635"/>
                          </a:cubicBezTo>
                          <a:cubicBezTo>
                            <a:pt x="-1973" y="16827"/>
                            <a:pt x="250" y="29336"/>
                            <a:pt x="8123" y="40068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143974" y="2482457"/>
                    <a:ext cx="41332" cy="80745"/>
                    <a:chOff x="7143974" y="2482457"/>
                    <a:chExt cx="41332" cy="80745"/>
                  </a:xfrm>
                  <a:solidFill>
                    <a:schemeClr val="accent1"/>
                  </a:solidFill>
                </p:grpSpPr>
                <p:sp>
                  <p:nvSpPr>
                    <p:cNvPr id="191" name="Freeform: Shape 190">
                      <a:extLst>
                        <a:ext uri="{FF2B5EF4-FFF2-40B4-BE49-F238E27FC236}">
                          <a16:creationId xmlns:a16="http://schemas.microsoft.com/office/drawing/2014/main" id="{A58F063F-6FF4-4BE5-845C-01C22130F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8940" y="2482457"/>
                      <a:ext cx="15724" cy="21156"/>
                    </a:xfrm>
                    <a:custGeom>
                      <a:avLst/>
                      <a:gdLst>
                        <a:gd name="connsiteX0" fmla="*/ 50 w 15724"/>
                        <a:gd name="connsiteY0" fmla="*/ 14362 h 21156"/>
                        <a:gd name="connsiteX1" fmla="*/ 303 w 15724"/>
                        <a:gd name="connsiteY1" fmla="*/ 20268 h 21156"/>
                        <a:gd name="connsiteX2" fmla="*/ 7606 w 15724"/>
                        <a:gd name="connsiteY2" fmla="*/ 18744 h 21156"/>
                        <a:gd name="connsiteX3" fmla="*/ 14654 w 15724"/>
                        <a:gd name="connsiteY3" fmla="*/ 21157 h 21156"/>
                        <a:gd name="connsiteX4" fmla="*/ 15671 w 15724"/>
                        <a:gd name="connsiteY4" fmla="*/ 15315 h 21156"/>
                        <a:gd name="connsiteX5" fmla="*/ 8749 w 15724"/>
                        <a:gd name="connsiteY5" fmla="*/ 11 h 21156"/>
                        <a:gd name="connsiteX6" fmla="*/ 50 w 15724"/>
                        <a:gd name="connsiteY6" fmla="*/ 14362 h 21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24" h="21156">
                          <a:moveTo>
                            <a:pt x="50" y="14362"/>
                          </a:moveTo>
                          <a:cubicBezTo>
                            <a:pt x="-77" y="16458"/>
                            <a:pt x="50" y="18426"/>
                            <a:pt x="303" y="20268"/>
                          </a:cubicBezTo>
                          <a:cubicBezTo>
                            <a:pt x="2590" y="19125"/>
                            <a:pt x="5066" y="18617"/>
                            <a:pt x="7606" y="18744"/>
                          </a:cubicBezTo>
                          <a:cubicBezTo>
                            <a:pt x="10146" y="18871"/>
                            <a:pt x="12496" y="19760"/>
                            <a:pt x="14654" y="21157"/>
                          </a:cubicBezTo>
                          <a:cubicBezTo>
                            <a:pt x="15163" y="19379"/>
                            <a:pt x="15544" y="17410"/>
                            <a:pt x="15671" y="15315"/>
                          </a:cubicBezTo>
                          <a:cubicBezTo>
                            <a:pt x="16178" y="7123"/>
                            <a:pt x="13067" y="329"/>
                            <a:pt x="8749" y="11"/>
                          </a:cubicBezTo>
                          <a:cubicBezTo>
                            <a:pt x="4431" y="-306"/>
                            <a:pt x="558" y="6171"/>
                            <a:pt x="50" y="1436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2" name="Freeform: Shape 191">
                      <a:extLst>
                        <a:ext uri="{FF2B5EF4-FFF2-40B4-BE49-F238E27FC236}">
                          <a16:creationId xmlns:a16="http://schemas.microsoft.com/office/drawing/2014/main" id="{2627E89F-88B6-47E7-9FBB-6B52C2FCA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43974" y="2501055"/>
                      <a:ext cx="41332" cy="62148"/>
                    </a:xfrm>
                    <a:custGeom>
                      <a:avLst/>
                      <a:gdLst>
                        <a:gd name="connsiteX0" fmla="*/ 94 w 41332"/>
                        <a:gd name="connsiteY0" fmla="*/ 29864 h 62148"/>
                        <a:gd name="connsiteX1" fmla="*/ 18762 w 41332"/>
                        <a:gd name="connsiteY1" fmla="*/ 62122 h 62148"/>
                        <a:gd name="connsiteX2" fmla="*/ 41242 w 41332"/>
                        <a:gd name="connsiteY2" fmla="*/ 32341 h 62148"/>
                        <a:gd name="connsiteX3" fmla="*/ 29621 w 41332"/>
                        <a:gd name="connsiteY3" fmla="*/ 2432 h 62148"/>
                        <a:gd name="connsiteX4" fmla="*/ 22572 w 41332"/>
                        <a:gd name="connsiteY4" fmla="*/ 19 h 62148"/>
                        <a:gd name="connsiteX5" fmla="*/ 15269 w 41332"/>
                        <a:gd name="connsiteY5" fmla="*/ 1543 h 62148"/>
                        <a:gd name="connsiteX6" fmla="*/ 94 w 41332"/>
                        <a:gd name="connsiteY6" fmla="*/ 29864 h 62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332" h="62148">
                          <a:moveTo>
                            <a:pt x="94" y="29864"/>
                          </a:moveTo>
                          <a:cubicBezTo>
                            <a:pt x="-986" y="47009"/>
                            <a:pt x="7396" y="61424"/>
                            <a:pt x="18762" y="62122"/>
                          </a:cubicBezTo>
                          <a:cubicBezTo>
                            <a:pt x="30129" y="62821"/>
                            <a:pt x="40162" y="49486"/>
                            <a:pt x="41242" y="32341"/>
                          </a:cubicBezTo>
                          <a:cubicBezTo>
                            <a:pt x="42067" y="19005"/>
                            <a:pt x="37177" y="7321"/>
                            <a:pt x="29621" y="2432"/>
                          </a:cubicBezTo>
                          <a:cubicBezTo>
                            <a:pt x="27462" y="1035"/>
                            <a:pt x="25049" y="210"/>
                            <a:pt x="22572" y="19"/>
                          </a:cubicBezTo>
                          <a:cubicBezTo>
                            <a:pt x="20032" y="-108"/>
                            <a:pt x="17556" y="400"/>
                            <a:pt x="15269" y="1543"/>
                          </a:cubicBezTo>
                          <a:cubicBezTo>
                            <a:pt x="7206" y="5544"/>
                            <a:pt x="919" y="16593"/>
                            <a:pt x="94" y="2986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93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046571" y="2234057"/>
                <a:ext cx="965290" cy="228963"/>
                <a:chOff x="5046571" y="2234057"/>
                <a:chExt cx="965290" cy="228963"/>
              </a:xfrm>
              <a:solidFill>
                <a:schemeClr val="accent1"/>
              </a:solidFill>
            </p:grpSpPr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C6E19713-323C-43EF-A743-B3114536090C}"/>
                    </a:ext>
                  </a:extLst>
                </p:cNvPr>
                <p:cNvSpPr/>
                <p:nvPr/>
              </p:nvSpPr>
              <p:spPr>
                <a:xfrm>
                  <a:off x="5050726" y="2234057"/>
                  <a:ext cx="961135" cy="153479"/>
                </a:xfrm>
                <a:custGeom>
                  <a:avLst/>
                  <a:gdLst>
                    <a:gd name="connsiteX0" fmla="*/ 952246 w 961135"/>
                    <a:gd name="connsiteY0" fmla="*/ 0 h 153479"/>
                    <a:gd name="connsiteX1" fmla="*/ 830707 w 961135"/>
                    <a:gd name="connsiteY1" fmla="*/ 47054 h 153479"/>
                    <a:gd name="connsiteX2" fmla="*/ 830707 w 961135"/>
                    <a:gd name="connsiteY2" fmla="*/ 47054 h 153479"/>
                    <a:gd name="connsiteX3" fmla="*/ 826579 w 961135"/>
                    <a:gd name="connsiteY3" fmla="*/ 48577 h 153479"/>
                    <a:gd name="connsiteX4" fmla="*/ 826579 w 961135"/>
                    <a:gd name="connsiteY4" fmla="*/ 48577 h 153479"/>
                    <a:gd name="connsiteX5" fmla="*/ 772160 w 961135"/>
                    <a:gd name="connsiteY5" fmla="*/ 67183 h 153479"/>
                    <a:gd name="connsiteX6" fmla="*/ 567055 w 961135"/>
                    <a:gd name="connsiteY6" fmla="*/ 120840 h 153479"/>
                    <a:gd name="connsiteX7" fmla="*/ 493077 w 961135"/>
                    <a:gd name="connsiteY7" fmla="*/ 133604 h 153479"/>
                    <a:gd name="connsiteX8" fmla="*/ 493077 w 961135"/>
                    <a:gd name="connsiteY8" fmla="*/ 133604 h 153479"/>
                    <a:gd name="connsiteX9" fmla="*/ 487235 w 961135"/>
                    <a:gd name="connsiteY9" fmla="*/ 134429 h 153479"/>
                    <a:gd name="connsiteX10" fmla="*/ 435229 w 961135"/>
                    <a:gd name="connsiteY10" fmla="*/ 140970 h 153479"/>
                    <a:gd name="connsiteX11" fmla="*/ 421386 w 961135"/>
                    <a:gd name="connsiteY11" fmla="*/ 142367 h 153479"/>
                    <a:gd name="connsiteX12" fmla="*/ 347535 w 961135"/>
                    <a:gd name="connsiteY12" fmla="*/ 147510 h 153479"/>
                    <a:gd name="connsiteX13" fmla="*/ 347535 w 961135"/>
                    <a:gd name="connsiteY13" fmla="*/ 147510 h 153479"/>
                    <a:gd name="connsiteX14" fmla="*/ 345440 w 961135"/>
                    <a:gd name="connsiteY14" fmla="*/ 147574 h 153479"/>
                    <a:gd name="connsiteX15" fmla="*/ 345440 w 961135"/>
                    <a:gd name="connsiteY15" fmla="*/ 147574 h 153479"/>
                    <a:gd name="connsiteX16" fmla="*/ 322770 w 961135"/>
                    <a:gd name="connsiteY16" fmla="*/ 148273 h 153479"/>
                    <a:gd name="connsiteX17" fmla="*/ 508 w 961135"/>
                    <a:gd name="connsiteY17" fmla="*/ 134874 h 153479"/>
                    <a:gd name="connsiteX18" fmla="*/ 0 w 961135"/>
                    <a:gd name="connsiteY18" fmla="*/ 139446 h 153479"/>
                    <a:gd name="connsiteX19" fmla="*/ 29464 w 961135"/>
                    <a:gd name="connsiteY19" fmla="*/ 142367 h 153479"/>
                    <a:gd name="connsiteX20" fmla="*/ 29464 w 961135"/>
                    <a:gd name="connsiteY20" fmla="*/ 142367 h 153479"/>
                    <a:gd name="connsiteX21" fmla="*/ 36830 w 961135"/>
                    <a:gd name="connsiteY21" fmla="*/ 143066 h 153479"/>
                    <a:gd name="connsiteX22" fmla="*/ 36830 w 961135"/>
                    <a:gd name="connsiteY22" fmla="*/ 143066 h 153479"/>
                    <a:gd name="connsiteX23" fmla="*/ 97727 w 961135"/>
                    <a:gd name="connsiteY23" fmla="*/ 147828 h 153479"/>
                    <a:gd name="connsiteX24" fmla="*/ 105537 w 961135"/>
                    <a:gd name="connsiteY24" fmla="*/ 148336 h 153479"/>
                    <a:gd name="connsiteX25" fmla="*/ 157988 w 961135"/>
                    <a:gd name="connsiteY25" fmla="*/ 151130 h 153479"/>
                    <a:gd name="connsiteX26" fmla="*/ 166116 w 961135"/>
                    <a:gd name="connsiteY26" fmla="*/ 151448 h 153479"/>
                    <a:gd name="connsiteX27" fmla="*/ 166116 w 961135"/>
                    <a:gd name="connsiteY27" fmla="*/ 151448 h 153479"/>
                    <a:gd name="connsiteX28" fmla="*/ 266700 w 961135"/>
                    <a:gd name="connsiteY28" fmla="*/ 153479 h 153479"/>
                    <a:gd name="connsiteX29" fmla="*/ 274764 w 961135"/>
                    <a:gd name="connsiteY29" fmla="*/ 153479 h 153479"/>
                    <a:gd name="connsiteX30" fmla="*/ 274764 w 961135"/>
                    <a:gd name="connsiteY30" fmla="*/ 153479 h 153479"/>
                    <a:gd name="connsiteX31" fmla="*/ 322770 w 961135"/>
                    <a:gd name="connsiteY31" fmla="*/ 152908 h 153479"/>
                    <a:gd name="connsiteX32" fmla="*/ 340741 w 961135"/>
                    <a:gd name="connsiteY32" fmla="*/ 152400 h 153479"/>
                    <a:gd name="connsiteX33" fmla="*/ 352234 w 961135"/>
                    <a:gd name="connsiteY33" fmla="*/ 151955 h 153479"/>
                    <a:gd name="connsiteX34" fmla="*/ 352234 w 961135"/>
                    <a:gd name="connsiteY34" fmla="*/ 151955 h 153479"/>
                    <a:gd name="connsiteX35" fmla="*/ 420751 w 961135"/>
                    <a:gd name="connsiteY35" fmla="*/ 147066 h 153479"/>
                    <a:gd name="connsiteX36" fmla="*/ 436245 w 961135"/>
                    <a:gd name="connsiteY36" fmla="*/ 145479 h 153479"/>
                    <a:gd name="connsiteX37" fmla="*/ 485648 w 961135"/>
                    <a:gd name="connsiteY37" fmla="*/ 139255 h 153479"/>
                    <a:gd name="connsiteX38" fmla="*/ 499491 w 961135"/>
                    <a:gd name="connsiteY38" fmla="*/ 137223 h 153479"/>
                    <a:gd name="connsiteX39" fmla="*/ 567944 w 961135"/>
                    <a:gd name="connsiteY39" fmla="*/ 125285 h 153479"/>
                    <a:gd name="connsiteX40" fmla="*/ 589915 w 961135"/>
                    <a:gd name="connsiteY40" fmla="*/ 120777 h 153479"/>
                    <a:gd name="connsiteX41" fmla="*/ 589915 w 961135"/>
                    <a:gd name="connsiteY41" fmla="*/ 120777 h 153479"/>
                    <a:gd name="connsiteX42" fmla="*/ 600583 w 961135"/>
                    <a:gd name="connsiteY42" fmla="*/ 118491 h 153479"/>
                    <a:gd name="connsiteX43" fmla="*/ 656336 w 961135"/>
                    <a:gd name="connsiteY43" fmla="*/ 105346 h 153479"/>
                    <a:gd name="connsiteX44" fmla="*/ 666814 w 961135"/>
                    <a:gd name="connsiteY44" fmla="*/ 102679 h 153479"/>
                    <a:gd name="connsiteX45" fmla="*/ 724535 w 961135"/>
                    <a:gd name="connsiteY45" fmla="*/ 86677 h 153479"/>
                    <a:gd name="connsiteX46" fmla="*/ 735394 w 961135"/>
                    <a:gd name="connsiteY46" fmla="*/ 83439 h 153479"/>
                    <a:gd name="connsiteX47" fmla="*/ 773620 w 961135"/>
                    <a:gd name="connsiteY47" fmla="*/ 71501 h 153479"/>
                    <a:gd name="connsiteX48" fmla="*/ 823214 w 961135"/>
                    <a:gd name="connsiteY48" fmla="*/ 54610 h 153479"/>
                    <a:gd name="connsiteX49" fmla="*/ 834961 w 961135"/>
                    <a:gd name="connsiteY49" fmla="*/ 50355 h 153479"/>
                    <a:gd name="connsiteX50" fmla="*/ 868997 w 961135"/>
                    <a:gd name="connsiteY50" fmla="*/ 37592 h 153479"/>
                    <a:gd name="connsiteX51" fmla="*/ 874204 w 961135"/>
                    <a:gd name="connsiteY51" fmla="*/ 35560 h 153479"/>
                    <a:gd name="connsiteX52" fmla="*/ 874204 w 961135"/>
                    <a:gd name="connsiteY52" fmla="*/ 35560 h 153479"/>
                    <a:gd name="connsiteX53" fmla="*/ 961136 w 961135"/>
                    <a:gd name="connsiteY53" fmla="*/ 508 h 153479"/>
                    <a:gd name="connsiteX54" fmla="*/ 952246 w 961135"/>
                    <a:gd name="connsiteY54" fmla="*/ 0 h 15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61135" h="153479">
                      <a:moveTo>
                        <a:pt x="952246" y="0"/>
                      </a:moveTo>
                      <a:cubicBezTo>
                        <a:pt x="940371" y="4572"/>
                        <a:pt x="844359" y="42164"/>
                        <a:pt x="830707" y="47054"/>
                      </a:cubicBezTo>
                      <a:cubicBezTo>
                        <a:pt x="830707" y="47054"/>
                        <a:pt x="830707" y="47054"/>
                        <a:pt x="830707" y="47054"/>
                      </a:cubicBezTo>
                      <a:cubicBezTo>
                        <a:pt x="829310" y="47561"/>
                        <a:pt x="827977" y="48070"/>
                        <a:pt x="826579" y="48577"/>
                      </a:cubicBezTo>
                      <a:cubicBezTo>
                        <a:pt x="826579" y="48577"/>
                        <a:pt x="826579" y="48577"/>
                        <a:pt x="826579" y="48577"/>
                      </a:cubicBezTo>
                      <a:cubicBezTo>
                        <a:pt x="809689" y="54673"/>
                        <a:pt x="791464" y="60896"/>
                        <a:pt x="772160" y="67183"/>
                      </a:cubicBezTo>
                      <a:cubicBezTo>
                        <a:pt x="705739" y="88773"/>
                        <a:pt x="636651" y="107061"/>
                        <a:pt x="567055" y="120840"/>
                      </a:cubicBezTo>
                      <a:cubicBezTo>
                        <a:pt x="542163" y="125730"/>
                        <a:pt x="517525" y="129985"/>
                        <a:pt x="493077" y="133604"/>
                      </a:cubicBezTo>
                      <a:lnTo>
                        <a:pt x="493077" y="133604"/>
                      </a:lnTo>
                      <a:cubicBezTo>
                        <a:pt x="491109" y="133921"/>
                        <a:pt x="489204" y="134176"/>
                        <a:pt x="487235" y="134429"/>
                      </a:cubicBezTo>
                      <a:cubicBezTo>
                        <a:pt x="469773" y="136970"/>
                        <a:pt x="452438" y="139129"/>
                        <a:pt x="435229" y="140970"/>
                      </a:cubicBezTo>
                      <a:cubicBezTo>
                        <a:pt x="430594" y="141478"/>
                        <a:pt x="425958" y="141923"/>
                        <a:pt x="421386" y="142367"/>
                      </a:cubicBezTo>
                      <a:cubicBezTo>
                        <a:pt x="396430" y="144780"/>
                        <a:pt x="371792" y="146495"/>
                        <a:pt x="347535" y="147510"/>
                      </a:cubicBezTo>
                      <a:cubicBezTo>
                        <a:pt x="347535" y="147510"/>
                        <a:pt x="347535" y="147510"/>
                        <a:pt x="347535" y="147510"/>
                      </a:cubicBezTo>
                      <a:cubicBezTo>
                        <a:pt x="346837" y="147574"/>
                        <a:pt x="346139" y="147574"/>
                        <a:pt x="345440" y="147574"/>
                      </a:cubicBezTo>
                      <a:cubicBezTo>
                        <a:pt x="345440" y="147574"/>
                        <a:pt x="345440" y="147574"/>
                        <a:pt x="345440" y="147574"/>
                      </a:cubicBezTo>
                      <a:cubicBezTo>
                        <a:pt x="337820" y="147891"/>
                        <a:pt x="330264" y="148082"/>
                        <a:pt x="322770" y="148273"/>
                      </a:cubicBezTo>
                      <a:cubicBezTo>
                        <a:pt x="197295" y="150876"/>
                        <a:pt x="86932" y="143954"/>
                        <a:pt x="508" y="134874"/>
                      </a:cubicBezTo>
                      <a:cubicBezTo>
                        <a:pt x="317" y="136398"/>
                        <a:pt x="190" y="137922"/>
                        <a:pt x="0" y="139446"/>
                      </a:cubicBezTo>
                      <a:cubicBezTo>
                        <a:pt x="9589" y="140462"/>
                        <a:pt x="19304" y="141414"/>
                        <a:pt x="29464" y="142367"/>
                      </a:cubicBezTo>
                      <a:lnTo>
                        <a:pt x="29464" y="142367"/>
                      </a:lnTo>
                      <a:cubicBezTo>
                        <a:pt x="31940" y="142621"/>
                        <a:pt x="34353" y="142811"/>
                        <a:pt x="36830" y="143066"/>
                      </a:cubicBezTo>
                      <a:lnTo>
                        <a:pt x="36830" y="143066"/>
                      </a:lnTo>
                      <a:cubicBezTo>
                        <a:pt x="56197" y="144780"/>
                        <a:pt x="76517" y="146431"/>
                        <a:pt x="97727" y="147828"/>
                      </a:cubicBezTo>
                      <a:cubicBezTo>
                        <a:pt x="100330" y="148018"/>
                        <a:pt x="102933" y="148145"/>
                        <a:pt x="105537" y="148336"/>
                      </a:cubicBezTo>
                      <a:cubicBezTo>
                        <a:pt x="122491" y="149416"/>
                        <a:pt x="139954" y="150368"/>
                        <a:pt x="157988" y="151130"/>
                      </a:cubicBezTo>
                      <a:cubicBezTo>
                        <a:pt x="160718" y="151257"/>
                        <a:pt x="163385" y="151384"/>
                        <a:pt x="166116" y="151448"/>
                      </a:cubicBezTo>
                      <a:cubicBezTo>
                        <a:pt x="166116" y="151448"/>
                        <a:pt x="166116" y="151448"/>
                        <a:pt x="166116" y="151448"/>
                      </a:cubicBezTo>
                      <a:cubicBezTo>
                        <a:pt x="198120" y="152717"/>
                        <a:pt x="231711" y="153416"/>
                        <a:pt x="266700" y="153479"/>
                      </a:cubicBezTo>
                      <a:cubicBezTo>
                        <a:pt x="269367" y="153479"/>
                        <a:pt x="272097" y="153479"/>
                        <a:pt x="274764" y="153479"/>
                      </a:cubicBezTo>
                      <a:lnTo>
                        <a:pt x="274764" y="153479"/>
                      </a:lnTo>
                      <a:cubicBezTo>
                        <a:pt x="290513" y="153416"/>
                        <a:pt x="306514" y="153289"/>
                        <a:pt x="322770" y="152908"/>
                      </a:cubicBezTo>
                      <a:cubicBezTo>
                        <a:pt x="328739" y="152781"/>
                        <a:pt x="334708" y="152591"/>
                        <a:pt x="340741" y="152400"/>
                      </a:cubicBezTo>
                      <a:cubicBezTo>
                        <a:pt x="344551" y="152273"/>
                        <a:pt x="348424" y="152146"/>
                        <a:pt x="352234" y="151955"/>
                      </a:cubicBezTo>
                      <a:lnTo>
                        <a:pt x="352234" y="151955"/>
                      </a:lnTo>
                      <a:cubicBezTo>
                        <a:pt x="374777" y="150939"/>
                        <a:pt x="397637" y="149352"/>
                        <a:pt x="420751" y="147066"/>
                      </a:cubicBezTo>
                      <a:cubicBezTo>
                        <a:pt x="425895" y="146558"/>
                        <a:pt x="431038" y="146050"/>
                        <a:pt x="436245" y="145479"/>
                      </a:cubicBezTo>
                      <a:cubicBezTo>
                        <a:pt x="452628" y="143701"/>
                        <a:pt x="469074" y="141668"/>
                        <a:pt x="485648" y="139255"/>
                      </a:cubicBezTo>
                      <a:cubicBezTo>
                        <a:pt x="490283" y="138620"/>
                        <a:pt x="494855" y="137922"/>
                        <a:pt x="499491" y="137223"/>
                      </a:cubicBezTo>
                      <a:cubicBezTo>
                        <a:pt x="522097" y="133795"/>
                        <a:pt x="544957" y="129794"/>
                        <a:pt x="567944" y="125285"/>
                      </a:cubicBezTo>
                      <a:cubicBezTo>
                        <a:pt x="575246" y="123825"/>
                        <a:pt x="582549" y="122364"/>
                        <a:pt x="589915" y="120777"/>
                      </a:cubicBezTo>
                      <a:lnTo>
                        <a:pt x="589915" y="120777"/>
                      </a:lnTo>
                      <a:cubicBezTo>
                        <a:pt x="593471" y="120015"/>
                        <a:pt x="597027" y="119253"/>
                        <a:pt x="600583" y="118491"/>
                      </a:cubicBezTo>
                      <a:cubicBezTo>
                        <a:pt x="619061" y="114427"/>
                        <a:pt x="637667" y="110045"/>
                        <a:pt x="656336" y="105346"/>
                      </a:cubicBezTo>
                      <a:cubicBezTo>
                        <a:pt x="659828" y="104457"/>
                        <a:pt x="663321" y="103568"/>
                        <a:pt x="666814" y="102679"/>
                      </a:cubicBezTo>
                      <a:cubicBezTo>
                        <a:pt x="685990" y="97726"/>
                        <a:pt x="705295" y="92392"/>
                        <a:pt x="724535" y="86677"/>
                      </a:cubicBezTo>
                      <a:cubicBezTo>
                        <a:pt x="728154" y="85598"/>
                        <a:pt x="731774" y="84518"/>
                        <a:pt x="735394" y="83439"/>
                      </a:cubicBezTo>
                      <a:cubicBezTo>
                        <a:pt x="748157" y="79565"/>
                        <a:pt x="760857" y="75629"/>
                        <a:pt x="773620" y="71501"/>
                      </a:cubicBezTo>
                      <a:cubicBezTo>
                        <a:pt x="791083" y="65849"/>
                        <a:pt x="807657" y="60135"/>
                        <a:pt x="823214" y="54610"/>
                      </a:cubicBezTo>
                      <a:cubicBezTo>
                        <a:pt x="827214" y="53213"/>
                        <a:pt x="831152" y="51752"/>
                        <a:pt x="834961" y="50355"/>
                      </a:cubicBezTo>
                      <a:cubicBezTo>
                        <a:pt x="847027" y="45974"/>
                        <a:pt x="858393" y="41720"/>
                        <a:pt x="868997" y="37592"/>
                      </a:cubicBezTo>
                      <a:cubicBezTo>
                        <a:pt x="870776" y="36893"/>
                        <a:pt x="872490" y="36258"/>
                        <a:pt x="874204" y="35560"/>
                      </a:cubicBezTo>
                      <a:cubicBezTo>
                        <a:pt x="874204" y="35560"/>
                        <a:pt x="874204" y="35560"/>
                        <a:pt x="874204" y="35560"/>
                      </a:cubicBezTo>
                      <a:cubicBezTo>
                        <a:pt x="876109" y="34798"/>
                        <a:pt x="959295" y="1207"/>
                        <a:pt x="961136" y="508"/>
                      </a:cubicBezTo>
                      <a:lnTo>
                        <a:pt x="952246" y="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9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046571" y="2269534"/>
                  <a:ext cx="915133" cy="193485"/>
                  <a:chOff x="5046571" y="2269534"/>
                  <a:chExt cx="915133" cy="193485"/>
                </a:xfrm>
                <a:solidFill>
                  <a:schemeClr val="accent1"/>
                </a:solidFill>
              </p:grpSpPr>
              <p:grpSp>
                <p:nvGrpSpPr>
                  <p:cNvPr id="196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917388" y="2269534"/>
                    <a:ext cx="44316" cy="76919"/>
                    <a:chOff x="5917388" y="2269534"/>
                    <a:chExt cx="44316" cy="76919"/>
                  </a:xfrm>
                  <a:solidFill>
                    <a:schemeClr val="accent1"/>
                  </a:solidFill>
                </p:grpSpPr>
                <p:sp>
                  <p:nvSpPr>
                    <p:cNvPr id="197" name="Freeform: Shape 196">
                      <a:extLst>
                        <a:ext uri="{FF2B5EF4-FFF2-40B4-BE49-F238E27FC236}">
                          <a16:creationId xmlns:a16="http://schemas.microsoft.com/office/drawing/2014/main" id="{D4E783FD-8236-41DA-93E6-B7CB3317D6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8335" y="2269534"/>
                      <a:ext cx="17835" cy="22180"/>
                    </a:xfrm>
                    <a:custGeom>
                      <a:avLst/>
                      <a:gdLst>
                        <a:gd name="connsiteX0" fmla="*/ 1643 w 17835"/>
                        <a:gd name="connsiteY0" fmla="*/ 16910 h 22180"/>
                        <a:gd name="connsiteX1" fmla="*/ 4310 w 17835"/>
                        <a:gd name="connsiteY1" fmla="*/ 22180 h 22180"/>
                        <a:gd name="connsiteX2" fmla="*/ 10405 w 17835"/>
                        <a:gd name="connsiteY2" fmla="*/ 17862 h 22180"/>
                        <a:gd name="connsiteX3" fmla="*/ 17835 w 17835"/>
                        <a:gd name="connsiteY3" fmla="*/ 17164 h 22180"/>
                        <a:gd name="connsiteX4" fmla="*/ 16374 w 17835"/>
                        <a:gd name="connsiteY4" fmla="*/ 11449 h 22180"/>
                        <a:gd name="connsiteX5" fmla="*/ 3865 w 17835"/>
                        <a:gd name="connsiteY5" fmla="*/ 273 h 22180"/>
                        <a:gd name="connsiteX6" fmla="*/ 1643 w 17835"/>
                        <a:gd name="connsiteY6" fmla="*/ 16910 h 22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35" h="22180">
                          <a:moveTo>
                            <a:pt x="1643" y="16910"/>
                          </a:moveTo>
                          <a:cubicBezTo>
                            <a:pt x="2341" y="18878"/>
                            <a:pt x="3293" y="20656"/>
                            <a:pt x="4310" y="22180"/>
                          </a:cubicBezTo>
                          <a:cubicBezTo>
                            <a:pt x="5961" y="20212"/>
                            <a:pt x="7993" y="18688"/>
                            <a:pt x="10405" y="17862"/>
                          </a:cubicBezTo>
                          <a:cubicBezTo>
                            <a:pt x="12755" y="16973"/>
                            <a:pt x="15295" y="16783"/>
                            <a:pt x="17835" y="17164"/>
                          </a:cubicBezTo>
                          <a:cubicBezTo>
                            <a:pt x="17581" y="15322"/>
                            <a:pt x="17136" y="13417"/>
                            <a:pt x="16374" y="11449"/>
                          </a:cubicBezTo>
                          <a:cubicBezTo>
                            <a:pt x="13517" y="3765"/>
                            <a:pt x="7929" y="-1251"/>
                            <a:pt x="3865" y="273"/>
                          </a:cubicBezTo>
                          <a:cubicBezTo>
                            <a:pt x="-263" y="1733"/>
                            <a:pt x="-1215" y="9226"/>
                            <a:pt x="1643" y="16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8" name="Freeform: Shape 197">
                      <a:extLst>
                        <a:ext uri="{FF2B5EF4-FFF2-40B4-BE49-F238E27FC236}">
                          <a16:creationId xmlns:a16="http://schemas.microsoft.com/office/drawing/2014/main" id="{890969B1-E1B9-4729-B47F-68CA9BFE09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7388" y="2286449"/>
                      <a:ext cx="44316" cy="60005"/>
                    </a:xfrm>
                    <a:custGeom>
                      <a:avLst/>
                      <a:gdLst>
                        <a:gd name="connsiteX0" fmla="*/ 2843 w 44316"/>
                        <a:gd name="connsiteY0" fmla="*/ 37206 h 60005"/>
                        <a:gd name="connsiteX1" fmla="*/ 33006 w 44316"/>
                        <a:gd name="connsiteY1" fmla="*/ 59114 h 60005"/>
                        <a:gd name="connsiteX2" fmla="*/ 41452 w 44316"/>
                        <a:gd name="connsiteY2" fmla="*/ 22792 h 60005"/>
                        <a:gd name="connsiteX3" fmla="*/ 18718 w 44316"/>
                        <a:gd name="connsiteY3" fmla="*/ 186 h 60005"/>
                        <a:gd name="connsiteX4" fmla="*/ 11289 w 44316"/>
                        <a:gd name="connsiteY4" fmla="*/ 884 h 60005"/>
                        <a:gd name="connsiteX5" fmla="*/ 5193 w 44316"/>
                        <a:gd name="connsiteY5" fmla="*/ 5203 h 60005"/>
                        <a:gd name="connsiteX6" fmla="*/ 2843 w 44316"/>
                        <a:gd name="connsiteY6" fmla="*/ 37206 h 60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316" h="60005">
                          <a:moveTo>
                            <a:pt x="2843" y="37206"/>
                          </a:moveTo>
                          <a:cubicBezTo>
                            <a:pt x="8812" y="53272"/>
                            <a:pt x="22338" y="63115"/>
                            <a:pt x="33006" y="59114"/>
                          </a:cubicBezTo>
                          <a:cubicBezTo>
                            <a:pt x="43674" y="55113"/>
                            <a:pt x="47484" y="38858"/>
                            <a:pt x="41452" y="22792"/>
                          </a:cubicBezTo>
                          <a:cubicBezTo>
                            <a:pt x="36816" y="10283"/>
                            <a:pt x="27608" y="1583"/>
                            <a:pt x="18718" y="186"/>
                          </a:cubicBezTo>
                          <a:cubicBezTo>
                            <a:pt x="16178" y="-195"/>
                            <a:pt x="13639" y="-4"/>
                            <a:pt x="11289" y="884"/>
                          </a:cubicBezTo>
                          <a:cubicBezTo>
                            <a:pt x="8940" y="1774"/>
                            <a:pt x="6844" y="3234"/>
                            <a:pt x="5193" y="5203"/>
                          </a:cubicBezTo>
                          <a:cubicBezTo>
                            <a:pt x="-585" y="12124"/>
                            <a:pt x="-1792" y="24697"/>
                            <a:pt x="2843" y="37206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9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861163" y="2281046"/>
                    <a:ext cx="41236" cy="80966"/>
                    <a:chOff x="5861163" y="2281046"/>
                    <a:chExt cx="41236" cy="80966"/>
                  </a:xfrm>
                  <a:solidFill>
                    <a:schemeClr val="accent1"/>
                  </a:solidFill>
                </p:grpSpPr>
                <p:sp>
                  <p:nvSpPr>
                    <p:cNvPr id="200" name="Freeform: Shape 199">
                      <a:extLst>
                        <a:ext uri="{FF2B5EF4-FFF2-40B4-BE49-F238E27FC236}">
                          <a16:creationId xmlns:a16="http://schemas.microsoft.com/office/drawing/2014/main" id="{9D530C78-D388-4686-818E-809FEE1CF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3111" y="2281046"/>
                      <a:ext cx="15699" cy="20892"/>
                    </a:xfrm>
                    <a:custGeom>
                      <a:avLst/>
                      <a:gdLst>
                        <a:gd name="connsiteX0" fmla="*/ 4 w 15699"/>
                        <a:gd name="connsiteY0" fmla="*/ 15050 h 20892"/>
                        <a:gd name="connsiteX1" fmla="*/ 766 w 15699"/>
                        <a:gd name="connsiteY1" fmla="*/ 20892 h 20892"/>
                        <a:gd name="connsiteX2" fmla="*/ 7941 w 15699"/>
                        <a:gd name="connsiteY2" fmla="*/ 18796 h 20892"/>
                        <a:gd name="connsiteX3" fmla="*/ 15180 w 15699"/>
                        <a:gd name="connsiteY3" fmla="*/ 20574 h 20892"/>
                        <a:gd name="connsiteX4" fmla="*/ 15688 w 15699"/>
                        <a:gd name="connsiteY4" fmla="*/ 14669 h 20892"/>
                        <a:gd name="connsiteX5" fmla="*/ 7497 w 15699"/>
                        <a:gd name="connsiteY5" fmla="*/ 0 h 20892"/>
                        <a:gd name="connsiteX6" fmla="*/ 4 w 15699"/>
                        <a:gd name="connsiteY6" fmla="*/ 15050 h 20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99" h="20892">
                          <a:moveTo>
                            <a:pt x="4" y="15050"/>
                          </a:moveTo>
                          <a:cubicBezTo>
                            <a:pt x="67" y="17146"/>
                            <a:pt x="321" y="19114"/>
                            <a:pt x="766" y="20892"/>
                          </a:cubicBezTo>
                          <a:cubicBezTo>
                            <a:pt x="2988" y="19558"/>
                            <a:pt x="5401" y="18860"/>
                            <a:pt x="7941" y="18796"/>
                          </a:cubicBezTo>
                          <a:cubicBezTo>
                            <a:pt x="10481" y="18733"/>
                            <a:pt x="12894" y="19368"/>
                            <a:pt x="15180" y="20574"/>
                          </a:cubicBezTo>
                          <a:cubicBezTo>
                            <a:pt x="15561" y="18796"/>
                            <a:pt x="15751" y="16764"/>
                            <a:pt x="15688" y="14669"/>
                          </a:cubicBezTo>
                          <a:cubicBezTo>
                            <a:pt x="15498" y="6477"/>
                            <a:pt x="11878" y="-63"/>
                            <a:pt x="7497" y="0"/>
                          </a:cubicBezTo>
                          <a:cubicBezTo>
                            <a:pt x="3115" y="64"/>
                            <a:pt x="-124" y="6858"/>
                            <a:pt x="4" y="150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" name="Freeform: Shape 200">
                      <a:extLst>
                        <a:ext uri="{FF2B5EF4-FFF2-40B4-BE49-F238E27FC236}">
                          <a16:creationId xmlns:a16="http://schemas.microsoft.com/office/drawing/2014/main" id="{3DB97397-63F1-4152-B0F8-2F2E71AA9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61163" y="2299902"/>
                      <a:ext cx="41236" cy="62110"/>
                    </a:xfrm>
                    <a:custGeom>
                      <a:avLst/>
                      <a:gdLst>
                        <a:gd name="connsiteX0" fmla="*/ 13 w 41236"/>
                        <a:gd name="connsiteY0" fmla="*/ 31500 h 62110"/>
                        <a:gd name="connsiteX1" fmla="*/ 21286 w 41236"/>
                        <a:gd name="connsiteY1" fmla="*/ 62107 h 62110"/>
                        <a:gd name="connsiteX2" fmla="*/ 41225 w 41236"/>
                        <a:gd name="connsiteY2" fmla="*/ 30611 h 62110"/>
                        <a:gd name="connsiteX3" fmla="*/ 27191 w 41236"/>
                        <a:gd name="connsiteY3" fmla="*/ 1782 h 62110"/>
                        <a:gd name="connsiteX4" fmla="*/ 19952 w 41236"/>
                        <a:gd name="connsiteY4" fmla="*/ 4 h 62110"/>
                        <a:gd name="connsiteX5" fmla="*/ 12777 w 41236"/>
                        <a:gd name="connsiteY5" fmla="*/ 2100 h 62110"/>
                        <a:gd name="connsiteX6" fmla="*/ 13 w 41236"/>
                        <a:gd name="connsiteY6" fmla="*/ 31500 h 62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236" h="62110">
                          <a:moveTo>
                            <a:pt x="13" y="31500"/>
                          </a:moveTo>
                          <a:cubicBezTo>
                            <a:pt x="394" y="48645"/>
                            <a:pt x="9919" y="62361"/>
                            <a:pt x="21286" y="62107"/>
                          </a:cubicBezTo>
                          <a:cubicBezTo>
                            <a:pt x="32652" y="61853"/>
                            <a:pt x="41606" y="47756"/>
                            <a:pt x="41225" y="30611"/>
                          </a:cubicBezTo>
                          <a:cubicBezTo>
                            <a:pt x="40907" y="17276"/>
                            <a:pt x="35129" y="6037"/>
                            <a:pt x="27191" y="1782"/>
                          </a:cubicBezTo>
                          <a:cubicBezTo>
                            <a:pt x="24905" y="576"/>
                            <a:pt x="22492" y="-59"/>
                            <a:pt x="19952" y="4"/>
                          </a:cubicBezTo>
                          <a:cubicBezTo>
                            <a:pt x="17412" y="68"/>
                            <a:pt x="14999" y="830"/>
                            <a:pt x="12777" y="2100"/>
                          </a:cubicBezTo>
                          <a:cubicBezTo>
                            <a:pt x="5030" y="6608"/>
                            <a:pt x="-304" y="18165"/>
                            <a:pt x="13" y="3150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459526" y="2367787"/>
                    <a:ext cx="41236" cy="80966"/>
                    <a:chOff x="5459526" y="2367787"/>
                    <a:chExt cx="41236" cy="80966"/>
                  </a:xfrm>
                  <a:solidFill>
                    <a:schemeClr val="accent1"/>
                  </a:solidFill>
                </p:grpSpPr>
                <p:sp>
                  <p:nvSpPr>
                    <p:cNvPr id="203" name="Freeform: Shape 202">
                      <a:extLst>
                        <a:ext uri="{FF2B5EF4-FFF2-40B4-BE49-F238E27FC236}">
                          <a16:creationId xmlns:a16="http://schemas.microsoft.com/office/drawing/2014/main" id="{D4739B29-1B61-4F15-8518-D49FFB754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71533" y="2367787"/>
                      <a:ext cx="15704" cy="20892"/>
                    </a:xfrm>
                    <a:custGeom>
                      <a:avLst/>
                      <a:gdLst>
                        <a:gd name="connsiteX0" fmla="*/ 8 w 15704"/>
                        <a:gd name="connsiteY0" fmla="*/ 15050 h 20892"/>
                        <a:gd name="connsiteX1" fmla="*/ 770 w 15704"/>
                        <a:gd name="connsiteY1" fmla="*/ 20892 h 20892"/>
                        <a:gd name="connsiteX2" fmla="*/ 7945 w 15704"/>
                        <a:gd name="connsiteY2" fmla="*/ 18796 h 20892"/>
                        <a:gd name="connsiteX3" fmla="*/ 15184 w 15704"/>
                        <a:gd name="connsiteY3" fmla="*/ 20574 h 20892"/>
                        <a:gd name="connsiteX4" fmla="*/ 15693 w 15704"/>
                        <a:gd name="connsiteY4" fmla="*/ 14669 h 20892"/>
                        <a:gd name="connsiteX5" fmla="*/ 7501 w 15704"/>
                        <a:gd name="connsiteY5" fmla="*/ 0 h 20892"/>
                        <a:gd name="connsiteX6" fmla="*/ 8 w 15704"/>
                        <a:gd name="connsiteY6" fmla="*/ 15050 h 20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04" h="20892">
                          <a:moveTo>
                            <a:pt x="8" y="15050"/>
                          </a:moveTo>
                          <a:cubicBezTo>
                            <a:pt x="71" y="17145"/>
                            <a:pt x="326" y="19114"/>
                            <a:pt x="770" y="20892"/>
                          </a:cubicBezTo>
                          <a:cubicBezTo>
                            <a:pt x="2993" y="19558"/>
                            <a:pt x="5406" y="18860"/>
                            <a:pt x="7945" y="18796"/>
                          </a:cubicBezTo>
                          <a:cubicBezTo>
                            <a:pt x="10485" y="18733"/>
                            <a:pt x="12899" y="19368"/>
                            <a:pt x="15184" y="20574"/>
                          </a:cubicBezTo>
                          <a:cubicBezTo>
                            <a:pt x="15565" y="18796"/>
                            <a:pt x="15756" y="16764"/>
                            <a:pt x="15693" y="14669"/>
                          </a:cubicBezTo>
                          <a:cubicBezTo>
                            <a:pt x="15502" y="6477"/>
                            <a:pt x="11883" y="-63"/>
                            <a:pt x="7501" y="0"/>
                          </a:cubicBezTo>
                          <a:cubicBezTo>
                            <a:pt x="3120" y="64"/>
                            <a:pt x="-182" y="6922"/>
                            <a:pt x="8" y="150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4" name="Freeform: Shape 203">
                      <a:extLst>
                        <a:ext uri="{FF2B5EF4-FFF2-40B4-BE49-F238E27FC236}">
                          <a16:creationId xmlns:a16="http://schemas.microsoft.com/office/drawing/2014/main" id="{941AB04D-83A8-4D82-81D0-D6C445AD4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9526" y="2386643"/>
                      <a:ext cx="41236" cy="62110"/>
                    </a:xfrm>
                    <a:custGeom>
                      <a:avLst/>
                      <a:gdLst>
                        <a:gd name="connsiteX0" fmla="*/ 13 w 41236"/>
                        <a:gd name="connsiteY0" fmla="*/ 31500 h 62110"/>
                        <a:gd name="connsiteX1" fmla="*/ 21286 w 41236"/>
                        <a:gd name="connsiteY1" fmla="*/ 62107 h 62110"/>
                        <a:gd name="connsiteX2" fmla="*/ 41225 w 41236"/>
                        <a:gd name="connsiteY2" fmla="*/ 30611 h 62110"/>
                        <a:gd name="connsiteX3" fmla="*/ 27191 w 41236"/>
                        <a:gd name="connsiteY3" fmla="*/ 1782 h 62110"/>
                        <a:gd name="connsiteX4" fmla="*/ 19952 w 41236"/>
                        <a:gd name="connsiteY4" fmla="*/ 4 h 62110"/>
                        <a:gd name="connsiteX5" fmla="*/ 12777 w 41236"/>
                        <a:gd name="connsiteY5" fmla="*/ 2100 h 62110"/>
                        <a:gd name="connsiteX6" fmla="*/ 13 w 41236"/>
                        <a:gd name="connsiteY6" fmla="*/ 31500 h 62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236" h="62110">
                          <a:moveTo>
                            <a:pt x="13" y="31500"/>
                          </a:moveTo>
                          <a:cubicBezTo>
                            <a:pt x="394" y="48645"/>
                            <a:pt x="9919" y="62361"/>
                            <a:pt x="21286" y="62107"/>
                          </a:cubicBezTo>
                          <a:cubicBezTo>
                            <a:pt x="32652" y="61853"/>
                            <a:pt x="41606" y="47756"/>
                            <a:pt x="41225" y="30611"/>
                          </a:cubicBezTo>
                          <a:cubicBezTo>
                            <a:pt x="40907" y="17276"/>
                            <a:pt x="35129" y="6037"/>
                            <a:pt x="27191" y="1782"/>
                          </a:cubicBezTo>
                          <a:cubicBezTo>
                            <a:pt x="24905" y="576"/>
                            <a:pt x="22492" y="-59"/>
                            <a:pt x="19952" y="4"/>
                          </a:cubicBezTo>
                          <a:cubicBezTo>
                            <a:pt x="17412" y="68"/>
                            <a:pt x="14999" y="830"/>
                            <a:pt x="12777" y="2100"/>
                          </a:cubicBezTo>
                          <a:cubicBezTo>
                            <a:pt x="5030" y="6672"/>
                            <a:pt x="-304" y="18165"/>
                            <a:pt x="13" y="3150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5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775313" y="2315699"/>
                    <a:ext cx="58920" cy="66756"/>
                    <a:chOff x="5775313" y="2315699"/>
                    <a:chExt cx="58920" cy="66756"/>
                  </a:xfrm>
                  <a:solidFill>
                    <a:schemeClr val="accent1"/>
                  </a:solidFill>
                </p:grpSpPr>
                <p:sp>
                  <p:nvSpPr>
                    <p:cNvPr id="206" name="Freeform: Shape 205">
                      <a:extLst>
                        <a:ext uri="{FF2B5EF4-FFF2-40B4-BE49-F238E27FC236}">
                          <a16:creationId xmlns:a16="http://schemas.microsoft.com/office/drawing/2014/main" id="{3D69120C-D592-4CCB-9421-3AD0F15AA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5313" y="2315699"/>
                      <a:ext cx="20522" cy="21608"/>
                    </a:xfrm>
                    <a:custGeom>
                      <a:avLst/>
                      <a:gdLst>
                        <a:gd name="connsiteX0" fmla="*/ 17284 w 20522"/>
                        <a:gd name="connsiteY0" fmla="*/ 7448 h 21608"/>
                        <a:gd name="connsiteX1" fmla="*/ 20522 w 20522"/>
                        <a:gd name="connsiteY1" fmla="*/ 12401 h 21608"/>
                        <a:gd name="connsiteX2" fmla="*/ 13728 w 20522"/>
                        <a:gd name="connsiteY2" fmla="*/ 15513 h 21608"/>
                        <a:gd name="connsiteX3" fmla="*/ 9410 w 20522"/>
                        <a:gd name="connsiteY3" fmla="*/ 21609 h 21608"/>
                        <a:gd name="connsiteX4" fmla="*/ 5155 w 20522"/>
                        <a:gd name="connsiteY4" fmla="*/ 17481 h 21608"/>
                        <a:gd name="connsiteX5" fmla="*/ 1790 w 20522"/>
                        <a:gd name="connsiteY5" fmla="*/ 1035 h 21608"/>
                        <a:gd name="connsiteX6" fmla="*/ 17284 w 20522"/>
                        <a:gd name="connsiteY6" fmla="*/ 7448 h 2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522" h="21608">
                          <a:moveTo>
                            <a:pt x="17284" y="7448"/>
                          </a:moveTo>
                          <a:cubicBezTo>
                            <a:pt x="18617" y="9036"/>
                            <a:pt x="19697" y="10750"/>
                            <a:pt x="20522" y="12401"/>
                          </a:cubicBezTo>
                          <a:cubicBezTo>
                            <a:pt x="17983" y="12846"/>
                            <a:pt x="15696" y="13862"/>
                            <a:pt x="13728" y="15513"/>
                          </a:cubicBezTo>
                          <a:cubicBezTo>
                            <a:pt x="11759" y="17100"/>
                            <a:pt x="10362" y="19196"/>
                            <a:pt x="9410" y="21609"/>
                          </a:cubicBezTo>
                          <a:cubicBezTo>
                            <a:pt x="7949" y="20466"/>
                            <a:pt x="6489" y="19069"/>
                            <a:pt x="5155" y="17481"/>
                          </a:cubicBezTo>
                          <a:cubicBezTo>
                            <a:pt x="-52" y="11195"/>
                            <a:pt x="-1576" y="3829"/>
                            <a:pt x="1790" y="1035"/>
                          </a:cubicBezTo>
                          <a:cubicBezTo>
                            <a:pt x="5155" y="-1696"/>
                            <a:pt x="12077" y="1162"/>
                            <a:pt x="17284" y="744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7" name="Freeform: Shape 206">
                      <a:extLst>
                        <a:ext uri="{FF2B5EF4-FFF2-40B4-BE49-F238E27FC236}">
                          <a16:creationId xmlns:a16="http://schemas.microsoft.com/office/drawing/2014/main" id="{AC3C94F1-60F8-46B1-9203-21DC429260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3473" y="2327819"/>
                      <a:ext cx="50759" cy="54635"/>
                    </a:xfrm>
                    <a:custGeom>
                      <a:avLst/>
                      <a:gdLst>
                        <a:gd name="connsiteX0" fmla="*/ 41255 w 50759"/>
                        <a:gd name="connsiteY0" fmla="*/ 14187 h 54635"/>
                        <a:gd name="connsiteX1" fmla="*/ 45192 w 50759"/>
                        <a:gd name="connsiteY1" fmla="*/ 51271 h 54635"/>
                        <a:gd name="connsiteX2" fmla="*/ 9505 w 50759"/>
                        <a:gd name="connsiteY2" fmla="*/ 40476 h 54635"/>
                        <a:gd name="connsiteX3" fmla="*/ 1249 w 50759"/>
                        <a:gd name="connsiteY3" fmla="*/ 9488 h 54635"/>
                        <a:gd name="connsiteX4" fmla="*/ 5567 w 50759"/>
                        <a:gd name="connsiteY4" fmla="*/ 3392 h 54635"/>
                        <a:gd name="connsiteX5" fmla="*/ 12362 w 50759"/>
                        <a:gd name="connsiteY5" fmla="*/ 281 h 54635"/>
                        <a:gd name="connsiteX6" fmla="*/ 41255 w 50759"/>
                        <a:gd name="connsiteY6" fmla="*/ 14187 h 54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759" h="54635">
                          <a:moveTo>
                            <a:pt x="41255" y="14187"/>
                          </a:moveTo>
                          <a:cubicBezTo>
                            <a:pt x="52176" y="27395"/>
                            <a:pt x="53955" y="44032"/>
                            <a:pt x="45192" y="51271"/>
                          </a:cubicBezTo>
                          <a:cubicBezTo>
                            <a:pt x="36429" y="58510"/>
                            <a:pt x="20426" y="53685"/>
                            <a:pt x="9505" y="40476"/>
                          </a:cubicBezTo>
                          <a:cubicBezTo>
                            <a:pt x="995" y="30189"/>
                            <a:pt x="-1926" y="17870"/>
                            <a:pt x="1249" y="9488"/>
                          </a:cubicBezTo>
                          <a:cubicBezTo>
                            <a:pt x="2202" y="7076"/>
                            <a:pt x="3599" y="4980"/>
                            <a:pt x="5567" y="3392"/>
                          </a:cubicBezTo>
                          <a:cubicBezTo>
                            <a:pt x="7536" y="1805"/>
                            <a:pt x="9822" y="789"/>
                            <a:pt x="12362" y="281"/>
                          </a:cubicBezTo>
                          <a:cubicBezTo>
                            <a:pt x="21188" y="-1307"/>
                            <a:pt x="32745" y="3901"/>
                            <a:pt x="41255" y="14187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8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705906" y="2334177"/>
                    <a:ext cx="44343" cy="76983"/>
                    <a:chOff x="5705906" y="2334177"/>
                    <a:chExt cx="44343" cy="76983"/>
                  </a:xfrm>
                  <a:solidFill>
                    <a:schemeClr val="accent1"/>
                  </a:solidFill>
                </p:grpSpPr>
                <p:sp>
                  <p:nvSpPr>
                    <p:cNvPr id="209" name="Freeform: Shape 208">
                      <a:extLst>
                        <a:ext uri="{FF2B5EF4-FFF2-40B4-BE49-F238E27FC236}">
                          <a16:creationId xmlns:a16="http://schemas.microsoft.com/office/drawing/2014/main" id="{7F9C9083-DB17-4816-BED9-5002872851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6880" y="2334177"/>
                      <a:ext cx="17835" cy="22180"/>
                    </a:xfrm>
                    <a:custGeom>
                      <a:avLst/>
                      <a:gdLst>
                        <a:gd name="connsiteX0" fmla="*/ 1642 w 17835"/>
                        <a:gd name="connsiteY0" fmla="*/ 16910 h 22180"/>
                        <a:gd name="connsiteX1" fmla="*/ 4310 w 17835"/>
                        <a:gd name="connsiteY1" fmla="*/ 22180 h 22180"/>
                        <a:gd name="connsiteX2" fmla="*/ 10405 w 17835"/>
                        <a:gd name="connsiteY2" fmla="*/ 17862 h 22180"/>
                        <a:gd name="connsiteX3" fmla="*/ 17835 w 17835"/>
                        <a:gd name="connsiteY3" fmla="*/ 17164 h 22180"/>
                        <a:gd name="connsiteX4" fmla="*/ 16374 w 17835"/>
                        <a:gd name="connsiteY4" fmla="*/ 11449 h 22180"/>
                        <a:gd name="connsiteX5" fmla="*/ 3865 w 17835"/>
                        <a:gd name="connsiteY5" fmla="*/ 273 h 22180"/>
                        <a:gd name="connsiteX6" fmla="*/ 1642 w 17835"/>
                        <a:gd name="connsiteY6" fmla="*/ 16910 h 22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35" h="22180">
                          <a:moveTo>
                            <a:pt x="1642" y="16910"/>
                          </a:moveTo>
                          <a:cubicBezTo>
                            <a:pt x="2341" y="18878"/>
                            <a:pt x="3293" y="20656"/>
                            <a:pt x="4310" y="22180"/>
                          </a:cubicBezTo>
                          <a:cubicBezTo>
                            <a:pt x="5960" y="20212"/>
                            <a:pt x="7992" y="18688"/>
                            <a:pt x="10405" y="17862"/>
                          </a:cubicBezTo>
                          <a:cubicBezTo>
                            <a:pt x="12755" y="16973"/>
                            <a:pt x="15295" y="16783"/>
                            <a:pt x="17835" y="17164"/>
                          </a:cubicBezTo>
                          <a:cubicBezTo>
                            <a:pt x="17581" y="15322"/>
                            <a:pt x="17136" y="13417"/>
                            <a:pt x="16374" y="11449"/>
                          </a:cubicBezTo>
                          <a:cubicBezTo>
                            <a:pt x="13517" y="3765"/>
                            <a:pt x="7929" y="-1251"/>
                            <a:pt x="3865" y="273"/>
                          </a:cubicBezTo>
                          <a:cubicBezTo>
                            <a:pt x="-263" y="1797"/>
                            <a:pt x="-1215" y="9226"/>
                            <a:pt x="1642" y="16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" name="Freeform: Shape 209">
                      <a:extLst>
                        <a:ext uri="{FF2B5EF4-FFF2-40B4-BE49-F238E27FC236}">
                          <a16:creationId xmlns:a16="http://schemas.microsoft.com/office/drawing/2014/main" id="{27EF729A-B99F-4C16-B849-CA0145EEB7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5906" y="2351155"/>
                      <a:ext cx="44343" cy="60005"/>
                    </a:xfrm>
                    <a:custGeom>
                      <a:avLst/>
                      <a:gdLst>
                        <a:gd name="connsiteX0" fmla="*/ 2871 w 44343"/>
                        <a:gd name="connsiteY0" fmla="*/ 37206 h 60005"/>
                        <a:gd name="connsiteX1" fmla="*/ 33033 w 44343"/>
                        <a:gd name="connsiteY1" fmla="*/ 59114 h 60005"/>
                        <a:gd name="connsiteX2" fmla="*/ 41478 w 44343"/>
                        <a:gd name="connsiteY2" fmla="*/ 22792 h 60005"/>
                        <a:gd name="connsiteX3" fmla="*/ 18746 w 44343"/>
                        <a:gd name="connsiteY3" fmla="*/ 186 h 60005"/>
                        <a:gd name="connsiteX4" fmla="*/ 11316 w 44343"/>
                        <a:gd name="connsiteY4" fmla="*/ 884 h 60005"/>
                        <a:gd name="connsiteX5" fmla="*/ 5220 w 44343"/>
                        <a:gd name="connsiteY5" fmla="*/ 5202 h 60005"/>
                        <a:gd name="connsiteX6" fmla="*/ 2871 w 44343"/>
                        <a:gd name="connsiteY6" fmla="*/ 37206 h 60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343" h="60005">
                          <a:moveTo>
                            <a:pt x="2871" y="37206"/>
                          </a:moveTo>
                          <a:cubicBezTo>
                            <a:pt x="8840" y="53272"/>
                            <a:pt x="22365" y="63115"/>
                            <a:pt x="33033" y="59114"/>
                          </a:cubicBezTo>
                          <a:cubicBezTo>
                            <a:pt x="43701" y="55113"/>
                            <a:pt x="47511" y="38858"/>
                            <a:pt x="41478" y="22792"/>
                          </a:cubicBezTo>
                          <a:cubicBezTo>
                            <a:pt x="36843" y="10283"/>
                            <a:pt x="27635" y="1583"/>
                            <a:pt x="18746" y="186"/>
                          </a:cubicBezTo>
                          <a:cubicBezTo>
                            <a:pt x="16206" y="-195"/>
                            <a:pt x="13665" y="-4"/>
                            <a:pt x="11316" y="884"/>
                          </a:cubicBezTo>
                          <a:cubicBezTo>
                            <a:pt x="8966" y="1774"/>
                            <a:pt x="6871" y="3234"/>
                            <a:pt x="5220" y="5202"/>
                          </a:cubicBezTo>
                          <a:cubicBezTo>
                            <a:pt x="-559" y="12061"/>
                            <a:pt x="-1828" y="24697"/>
                            <a:pt x="2871" y="37206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1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627043" y="2349563"/>
                    <a:ext cx="41231" cy="80966"/>
                    <a:chOff x="5627043" y="2349563"/>
                    <a:chExt cx="41231" cy="80966"/>
                  </a:xfrm>
                  <a:solidFill>
                    <a:schemeClr val="accent1"/>
                  </a:solidFill>
                </p:grpSpPr>
                <p:sp>
                  <p:nvSpPr>
                    <p:cNvPr id="212" name="Freeform: Shape 211">
                      <a:extLst>
                        <a:ext uri="{FF2B5EF4-FFF2-40B4-BE49-F238E27FC236}">
                          <a16:creationId xmlns:a16="http://schemas.microsoft.com/office/drawing/2014/main" id="{D7989427-6649-4F99-A973-38A0D4BED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9046" y="2349563"/>
                      <a:ext cx="15704" cy="20891"/>
                    </a:xfrm>
                    <a:custGeom>
                      <a:avLst/>
                      <a:gdLst>
                        <a:gd name="connsiteX0" fmla="*/ 8 w 15704"/>
                        <a:gd name="connsiteY0" fmla="*/ 15050 h 20891"/>
                        <a:gd name="connsiteX1" fmla="*/ 770 w 15704"/>
                        <a:gd name="connsiteY1" fmla="*/ 20892 h 20891"/>
                        <a:gd name="connsiteX2" fmla="*/ 7945 w 15704"/>
                        <a:gd name="connsiteY2" fmla="*/ 18796 h 20891"/>
                        <a:gd name="connsiteX3" fmla="*/ 15184 w 15704"/>
                        <a:gd name="connsiteY3" fmla="*/ 20574 h 20891"/>
                        <a:gd name="connsiteX4" fmla="*/ 15692 w 15704"/>
                        <a:gd name="connsiteY4" fmla="*/ 14669 h 20891"/>
                        <a:gd name="connsiteX5" fmla="*/ 7501 w 15704"/>
                        <a:gd name="connsiteY5" fmla="*/ 0 h 20891"/>
                        <a:gd name="connsiteX6" fmla="*/ 8 w 15704"/>
                        <a:gd name="connsiteY6" fmla="*/ 15050 h 20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04" h="20891">
                          <a:moveTo>
                            <a:pt x="8" y="15050"/>
                          </a:moveTo>
                          <a:cubicBezTo>
                            <a:pt x="71" y="17145"/>
                            <a:pt x="325" y="19114"/>
                            <a:pt x="770" y="20892"/>
                          </a:cubicBezTo>
                          <a:cubicBezTo>
                            <a:pt x="2992" y="19558"/>
                            <a:pt x="5405" y="18860"/>
                            <a:pt x="7945" y="18796"/>
                          </a:cubicBezTo>
                          <a:cubicBezTo>
                            <a:pt x="10485" y="18733"/>
                            <a:pt x="12898" y="19368"/>
                            <a:pt x="15184" y="20574"/>
                          </a:cubicBezTo>
                          <a:cubicBezTo>
                            <a:pt x="15565" y="18733"/>
                            <a:pt x="15756" y="16764"/>
                            <a:pt x="15692" y="14669"/>
                          </a:cubicBezTo>
                          <a:cubicBezTo>
                            <a:pt x="15502" y="6477"/>
                            <a:pt x="11882" y="-63"/>
                            <a:pt x="7501" y="0"/>
                          </a:cubicBezTo>
                          <a:cubicBezTo>
                            <a:pt x="3183" y="191"/>
                            <a:pt x="-183" y="6858"/>
                            <a:pt x="8" y="150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" name="Freeform: Shape 212">
                      <a:extLst>
                        <a:ext uri="{FF2B5EF4-FFF2-40B4-BE49-F238E27FC236}">
                          <a16:creationId xmlns:a16="http://schemas.microsoft.com/office/drawing/2014/main" id="{0D90EEA2-4C25-49F4-9DB0-BEC3B0FB72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7043" y="2368418"/>
                      <a:ext cx="41231" cy="62110"/>
                    </a:xfrm>
                    <a:custGeom>
                      <a:avLst/>
                      <a:gdLst>
                        <a:gd name="connsiteX0" fmla="*/ 9 w 41231"/>
                        <a:gd name="connsiteY0" fmla="*/ 31500 h 62110"/>
                        <a:gd name="connsiteX1" fmla="*/ 21281 w 41231"/>
                        <a:gd name="connsiteY1" fmla="*/ 62107 h 62110"/>
                        <a:gd name="connsiteX2" fmla="*/ 41220 w 41231"/>
                        <a:gd name="connsiteY2" fmla="*/ 30611 h 62110"/>
                        <a:gd name="connsiteX3" fmla="*/ 27187 w 41231"/>
                        <a:gd name="connsiteY3" fmla="*/ 1782 h 62110"/>
                        <a:gd name="connsiteX4" fmla="*/ 19948 w 41231"/>
                        <a:gd name="connsiteY4" fmla="*/ 4 h 62110"/>
                        <a:gd name="connsiteX5" fmla="*/ 12772 w 41231"/>
                        <a:gd name="connsiteY5" fmla="*/ 2100 h 62110"/>
                        <a:gd name="connsiteX6" fmla="*/ 9 w 41231"/>
                        <a:gd name="connsiteY6" fmla="*/ 31500 h 62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231" h="62110">
                          <a:moveTo>
                            <a:pt x="9" y="31500"/>
                          </a:moveTo>
                          <a:cubicBezTo>
                            <a:pt x="390" y="48645"/>
                            <a:pt x="9915" y="62361"/>
                            <a:pt x="21281" y="62107"/>
                          </a:cubicBezTo>
                          <a:cubicBezTo>
                            <a:pt x="32648" y="61853"/>
                            <a:pt x="41601" y="47756"/>
                            <a:pt x="41220" y="30611"/>
                          </a:cubicBezTo>
                          <a:cubicBezTo>
                            <a:pt x="40903" y="17276"/>
                            <a:pt x="35124" y="6037"/>
                            <a:pt x="27187" y="1782"/>
                          </a:cubicBezTo>
                          <a:cubicBezTo>
                            <a:pt x="24901" y="576"/>
                            <a:pt x="22488" y="-59"/>
                            <a:pt x="19948" y="4"/>
                          </a:cubicBezTo>
                          <a:cubicBezTo>
                            <a:pt x="17408" y="68"/>
                            <a:pt x="14995" y="830"/>
                            <a:pt x="12772" y="2100"/>
                          </a:cubicBezTo>
                          <a:cubicBezTo>
                            <a:pt x="5025" y="6672"/>
                            <a:pt x="-245" y="18165"/>
                            <a:pt x="9" y="31500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4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536425" y="2367297"/>
                    <a:ext cx="58920" cy="66783"/>
                    <a:chOff x="5536425" y="2367297"/>
                    <a:chExt cx="58920" cy="66783"/>
                  </a:xfrm>
                  <a:solidFill>
                    <a:schemeClr val="accent1"/>
                  </a:solidFill>
                </p:grpSpPr>
                <p:sp>
                  <p:nvSpPr>
                    <p:cNvPr id="215" name="Freeform: Shape 214">
                      <a:extLst>
                        <a:ext uri="{FF2B5EF4-FFF2-40B4-BE49-F238E27FC236}">
                          <a16:creationId xmlns:a16="http://schemas.microsoft.com/office/drawing/2014/main" id="{8419355E-1FF1-4A05-B109-569EBE81DC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425" y="2367297"/>
                      <a:ext cx="20522" cy="21635"/>
                    </a:xfrm>
                    <a:custGeom>
                      <a:avLst/>
                      <a:gdLst>
                        <a:gd name="connsiteX0" fmla="*/ 17284 w 20522"/>
                        <a:gd name="connsiteY0" fmla="*/ 7475 h 21635"/>
                        <a:gd name="connsiteX1" fmla="*/ 20522 w 20522"/>
                        <a:gd name="connsiteY1" fmla="*/ 12428 h 21635"/>
                        <a:gd name="connsiteX2" fmla="*/ 13728 w 20522"/>
                        <a:gd name="connsiteY2" fmla="*/ 15540 h 21635"/>
                        <a:gd name="connsiteX3" fmla="*/ 9410 w 20522"/>
                        <a:gd name="connsiteY3" fmla="*/ 21636 h 21635"/>
                        <a:gd name="connsiteX4" fmla="*/ 5156 w 20522"/>
                        <a:gd name="connsiteY4" fmla="*/ 17508 h 21635"/>
                        <a:gd name="connsiteX5" fmla="*/ 1790 w 20522"/>
                        <a:gd name="connsiteY5" fmla="*/ 1062 h 21635"/>
                        <a:gd name="connsiteX6" fmla="*/ 17284 w 20522"/>
                        <a:gd name="connsiteY6" fmla="*/ 7475 h 21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522" h="21635">
                          <a:moveTo>
                            <a:pt x="17284" y="7475"/>
                          </a:moveTo>
                          <a:cubicBezTo>
                            <a:pt x="18618" y="9063"/>
                            <a:pt x="19697" y="10777"/>
                            <a:pt x="20522" y="12428"/>
                          </a:cubicBezTo>
                          <a:cubicBezTo>
                            <a:pt x="17983" y="12873"/>
                            <a:pt x="15696" y="13889"/>
                            <a:pt x="13728" y="15540"/>
                          </a:cubicBezTo>
                          <a:cubicBezTo>
                            <a:pt x="11759" y="17127"/>
                            <a:pt x="10363" y="19223"/>
                            <a:pt x="9410" y="21636"/>
                          </a:cubicBezTo>
                          <a:cubicBezTo>
                            <a:pt x="7950" y="20493"/>
                            <a:pt x="6489" y="19096"/>
                            <a:pt x="5156" y="17508"/>
                          </a:cubicBezTo>
                          <a:cubicBezTo>
                            <a:pt x="-51" y="11222"/>
                            <a:pt x="-1575" y="3856"/>
                            <a:pt x="1790" y="1062"/>
                          </a:cubicBezTo>
                          <a:cubicBezTo>
                            <a:pt x="5092" y="-1732"/>
                            <a:pt x="12014" y="1189"/>
                            <a:pt x="17284" y="747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" name="Freeform: Shape 215">
                      <a:extLst>
                        <a:ext uri="{FF2B5EF4-FFF2-40B4-BE49-F238E27FC236}">
                          <a16:creationId xmlns:a16="http://schemas.microsoft.com/office/drawing/2014/main" id="{E136DCC8-F0E1-4145-AF2F-396A9F510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4586" y="2379445"/>
                      <a:ext cx="50759" cy="54635"/>
                    </a:xfrm>
                    <a:custGeom>
                      <a:avLst/>
                      <a:gdLst>
                        <a:gd name="connsiteX0" fmla="*/ 41254 w 50759"/>
                        <a:gd name="connsiteY0" fmla="*/ 14188 h 54635"/>
                        <a:gd name="connsiteX1" fmla="*/ 45192 w 50759"/>
                        <a:gd name="connsiteY1" fmla="*/ 51271 h 54635"/>
                        <a:gd name="connsiteX2" fmla="*/ 9504 w 50759"/>
                        <a:gd name="connsiteY2" fmla="*/ 40476 h 54635"/>
                        <a:gd name="connsiteX3" fmla="*/ 1249 w 50759"/>
                        <a:gd name="connsiteY3" fmla="*/ 9488 h 54635"/>
                        <a:gd name="connsiteX4" fmla="*/ 5567 w 50759"/>
                        <a:gd name="connsiteY4" fmla="*/ 3392 h 54635"/>
                        <a:gd name="connsiteX5" fmla="*/ 12362 w 50759"/>
                        <a:gd name="connsiteY5" fmla="*/ 281 h 54635"/>
                        <a:gd name="connsiteX6" fmla="*/ 41254 w 50759"/>
                        <a:gd name="connsiteY6" fmla="*/ 14188 h 54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759" h="54635">
                          <a:moveTo>
                            <a:pt x="41254" y="14188"/>
                          </a:moveTo>
                          <a:cubicBezTo>
                            <a:pt x="52176" y="27395"/>
                            <a:pt x="53954" y="44032"/>
                            <a:pt x="45192" y="51271"/>
                          </a:cubicBezTo>
                          <a:cubicBezTo>
                            <a:pt x="36429" y="58510"/>
                            <a:pt x="20426" y="53685"/>
                            <a:pt x="9504" y="40476"/>
                          </a:cubicBezTo>
                          <a:cubicBezTo>
                            <a:pt x="995" y="30189"/>
                            <a:pt x="-1926" y="17870"/>
                            <a:pt x="1249" y="9488"/>
                          </a:cubicBezTo>
                          <a:cubicBezTo>
                            <a:pt x="2202" y="7075"/>
                            <a:pt x="3599" y="4980"/>
                            <a:pt x="5567" y="3392"/>
                          </a:cubicBezTo>
                          <a:cubicBezTo>
                            <a:pt x="7536" y="1805"/>
                            <a:pt x="9822" y="789"/>
                            <a:pt x="12362" y="281"/>
                          </a:cubicBezTo>
                          <a:cubicBezTo>
                            <a:pt x="21188" y="-1307"/>
                            <a:pt x="32745" y="3900"/>
                            <a:pt x="41254" y="14188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7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376480" y="2381629"/>
                    <a:ext cx="41213" cy="80837"/>
                    <a:chOff x="5376480" y="2381629"/>
                    <a:chExt cx="41213" cy="80837"/>
                  </a:xfrm>
                  <a:solidFill>
                    <a:schemeClr val="accent1"/>
                  </a:solidFill>
                </p:grpSpPr>
                <p:sp>
                  <p:nvSpPr>
                    <p:cNvPr id="218" name="Freeform: Shape 217">
                      <a:extLst>
                        <a:ext uri="{FF2B5EF4-FFF2-40B4-BE49-F238E27FC236}">
                          <a16:creationId xmlns:a16="http://schemas.microsoft.com/office/drawing/2014/main" id="{BE3BF916-F68E-4DCC-9C27-0F2C31F85B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9498" y="2381629"/>
                      <a:ext cx="15685" cy="20702"/>
                    </a:xfrm>
                    <a:custGeom>
                      <a:avLst/>
                      <a:gdLst>
                        <a:gd name="connsiteX0" fmla="*/ 0 w 15685"/>
                        <a:gd name="connsiteY0" fmla="*/ 14670 h 20702"/>
                        <a:gd name="connsiteX1" fmla="*/ 572 w 15685"/>
                        <a:gd name="connsiteY1" fmla="*/ 20576 h 20702"/>
                        <a:gd name="connsiteX2" fmla="*/ 7810 w 15685"/>
                        <a:gd name="connsiteY2" fmla="*/ 18671 h 20702"/>
                        <a:gd name="connsiteX3" fmla="*/ 14986 w 15685"/>
                        <a:gd name="connsiteY3" fmla="*/ 20703 h 20702"/>
                        <a:gd name="connsiteX4" fmla="*/ 15685 w 15685"/>
                        <a:gd name="connsiteY4" fmla="*/ 14861 h 20702"/>
                        <a:gd name="connsiteX5" fmla="*/ 7938 w 15685"/>
                        <a:gd name="connsiteY5" fmla="*/ 2 h 20702"/>
                        <a:gd name="connsiteX6" fmla="*/ 0 w 15685"/>
                        <a:gd name="connsiteY6" fmla="*/ 14670 h 20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85" h="20702">
                          <a:moveTo>
                            <a:pt x="0" y="14670"/>
                          </a:moveTo>
                          <a:cubicBezTo>
                            <a:pt x="0" y="16766"/>
                            <a:pt x="191" y="18734"/>
                            <a:pt x="572" y="20576"/>
                          </a:cubicBezTo>
                          <a:cubicBezTo>
                            <a:pt x="2794" y="19306"/>
                            <a:pt x="5271" y="18671"/>
                            <a:pt x="7810" y="18671"/>
                          </a:cubicBezTo>
                          <a:cubicBezTo>
                            <a:pt x="10351" y="18671"/>
                            <a:pt x="12764" y="19369"/>
                            <a:pt x="14986" y="20703"/>
                          </a:cubicBezTo>
                          <a:cubicBezTo>
                            <a:pt x="15430" y="18925"/>
                            <a:pt x="15685" y="16893"/>
                            <a:pt x="15685" y="14861"/>
                          </a:cubicBezTo>
                          <a:cubicBezTo>
                            <a:pt x="15748" y="6669"/>
                            <a:pt x="12255" y="2"/>
                            <a:pt x="7938" y="2"/>
                          </a:cubicBezTo>
                          <a:cubicBezTo>
                            <a:pt x="3620" y="-125"/>
                            <a:pt x="64" y="6479"/>
                            <a:pt x="0" y="1467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" name="Freeform: Shape 218">
                      <a:extLst>
                        <a:ext uri="{FF2B5EF4-FFF2-40B4-BE49-F238E27FC236}">
                          <a16:creationId xmlns:a16="http://schemas.microsoft.com/office/drawing/2014/main" id="{6B5DECE7-F38E-469A-82E4-B6E5AB60A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6480" y="2400300"/>
                      <a:ext cx="41213" cy="62166"/>
                    </a:xfrm>
                    <a:custGeom>
                      <a:avLst/>
                      <a:gdLst>
                        <a:gd name="connsiteX0" fmla="*/ 1 w 41213"/>
                        <a:gd name="connsiteY0" fmla="*/ 30924 h 62166"/>
                        <a:gd name="connsiteX1" fmla="*/ 20385 w 41213"/>
                        <a:gd name="connsiteY1" fmla="*/ 62167 h 62166"/>
                        <a:gd name="connsiteX2" fmla="*/ 41213 w 41213"/>
                        <a:gd name="connsiteY2" fmla="*/ 31242 h 62166"/>
                        <a:gd name="connsiteX3" fmla="*/ 28005 w 41213"/>
                        <a:gd name="connsiteY3" fmla="*/ 2032 h 62166"/>
                        <a:gd name="connsiteX4" fmla="*/ 20829 w 41213"/>
                        <a:gd name="connsiteY4" fmla="*/ 0 h 62166"/>
                        <a:gd name="connsiteX5" fmla="*/ 13590 w 41213"/>
                        <a:gd name="connsiteY5" fmla="*/ 1905 h 62166"/>
                        <a:gd name="connsiteX6" fmla="*/ 1 w 41213"/>
                        <a:gd name="connsiteY6" fmla="*/ 30924 h 62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213" h="62166">
                          <a:moveTo>
                            <a:pt x="1" y="30924"/>
                          </a:moveTo>
                          <a:cubicBezTo>
                            <a:pt x="-126" y="48070"/>
                            <a:pt x="9018" y="62039"/>
                            <a:pt x="20385" y="62167"/>
                          </a:cubicBezTo>
                          <a:cubicBezTo>
                            <a:pt x="31751" y="62230"/>
                            <a:pt x="41086" y="48387"/>
                            <a:pt x="41213" y="31242"/>
                          </a:cubicBezTo>
                          <a:cubicBezTo>
                            <a:pt x="41276" y="17907"/>
                            <a:pt x="35815" y="6477"/>
                            <a:pt x="28005" y="2032"/>
                          </a:cubicBezTo>
                          <a:cubicBezTo>
                            <a:pt x="25782" y="762"/>
                            <a:pt x="23369" y="64"/>
                            <a:pt x="20829" y="0"/>
                          </a:cubicBezTo>
                          <a:cubicBezTo>
                            <a:pt x="18289" y="0"/>
                            <a:pt x="15876" y="635"/>
                            <a:pt x="13590" y="1905"/>
                          </a:cubicBezTo>
                          <a:cubicBezTo>
                            <a:pt x="5716" y="6223"/>
                            <a:pt x="65" y="17589"/>
                            <a:pt x="1" y="3092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284696" y="2385779"/>
                    <a:ext cx="44108" cy="77241"/>
                    <a:chOff x="5284696" y="2385779"/>
                    <a:chExt cx="44108" cy="77241"/>
                  </a:xfrm>
                  <a:solidFill>
                    <a:schemeClr val="accent1"/>
                  </a:solidFill>
                </p:grpSpPr>
                <p:sp>
                  <p:nvSpPr>
                    <p:cNvPr id="221" name="Freeform: Shape 220">
                      <a:extLst>
                        <a:ext uri="{FF2B5EF4-FFF2-40B4-BE49-F238E27FC236}">
                          <a16:creationId xmlns:a16="http://schemas.microsoft.com/office/drawing/2014/main" id="{DCF21904-A0D0-41DE-8C21-AAD575760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9742" y="2385779"/>
                      <a:ext cx="17700" cy="22140"/>
                    </a:xfrm>
                    <a:custGeom>
                      <a:avLst/>
                      <a:gdLst>
                        <a:gd name="connsiteX0" fmla="*/ 1334 w 17700"/>
                        <a:gd name="connsiteY0" fmla="*/ 11536 h 22140"/>
                        <a:gd name="connsiteX1" fmla="*/ 0 w 17700"/>
                        <a:gd name="connsiteY1" fmla="*/ 17315 h 22140"/>
                        <a:gd name="connsiteX2" fmla="*/ 7429 w 17700"/>
                        <a:gd name="connsiteY2" fmla="*/ 17886 h 22140"/>
                        <a:gd name="connsiteX3" fmla="*/ 13589 w 17700"/>
                        <a:gd name="connsiteY3" fmla="*/ 22141 h 22140"/>
                        <a:gd name="connsiteX4" fmla="*/ 16192 w 17700"/>
                        <a:gd name="connsiteY4" fmla="*/ 16807 h 22140"/>
                        <a:gd name="connsiteX5" fmla="*/ 13779 w 17700"/>
                        <a:gd name="connsiteY5" fmla="*/ 233 h 22140"/>
                        <a:gd name="connsiteX6" fmla="*/ 1334 w 17700"/>
                        <a:gd name="connsiteY6" fmla="*/ 11536 h 22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700" h="22140">
                          <a:moveTo>
                            <a:pt x="1334" y="11536"/>
                          </a:moveTo>
                          <a:cubicBezTo>
                            <a:pt x="635" y="13505"/>
                            <a:pt x="191" y="15473"/>
                            <a:pt x="0" y="17315"/>
                          </a:cubicBezTo>
                          <a:cubicBezTo>
                            <a:pt x="2540" y="16870"/>
                            <a:pt x="5080" y="17061"/>
                            <a:pt x="7429" y="17886"/>
                          </a:cubicBezTo>
                          <a:cubicBezTo>
                            <a:pt x="9779" y="18712"/>
                            <a:pt x="11874" y="20172"/>
                            <a:pt x="13589" y="22141"/>
                          </a:cubicBezTo>
                          <a:cubicBezTo>
                            <a:pt x="14605" y="20553"/>
                            <a:pt x="15494" y="18775"/>
                            <a:pt x="16192" y="16807"/>
                          </a:cubicBezTo>
                          <a:cubicBezTo>
                            <a:pt x="18923" y="9123"/>
                            <a:pt x="17843" y="1630"/>
                            <a:pt x="13779" y="233"/>
                          </a:cubicBezTo>
                          <a:cubicBezTo>
                            <a:pt x="9716" y="-1164"/>
                            <a:pt x="4064" y="3853"/>
                            <a:pt x="1334" y="1153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" name="Freeform: Shape 221">
                      <a:extLst>
                        <a:ext uri="{FF2B5EF4-FFF2-40B4-BE49-F238E27FC236}">
                          <a16:creationId xmlns:a16="http://schemas.microsoft.com/office/drawing/2014/main" id="{1BA2D224-1BDD-4E86-B633-4DD4C3D98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84696" y="2402860"/>
                      <a:ext cx="44108" cy="60159"/>
                    </a:xfrm>
                    <a:custGeom>
                      <a:avLst/>
                      <a:gdLst>
                        <a:gd name="connsiteX0" fmla="*/ 2631 w 44108"/>
                        <a:gd name="connsiteY0" fmla="*/ 23157 h 60159"/>
                        <a:gd name="connsiteX1" fmla="*/ 11648 w 44108"/>
                        <a:gd name="connsiteY1" fmla="*/ 59352 h 60159"/>
                        <a:gd name="connsiteX2" fmla="*/ 41493 w 44108"/>
                        <a:gd name="connsiteY2" fmla="*/ 37000 h 60159"/>
                        <a:gd name="connsiteX3" fmla="*/ 38636 w 44108"/>
                        <a:gd name="connsiteY3" fmla="*/ 5059 h 60159"/>
                        <a:gd name="connsiteX4" fmla="*/ 32476 w 44108"/>
                        <a:gd name="connsiteY4" fmla="*/ 805 h 60159"/>
                        <a:gd name="connsiteX5" fmla="*/ 25046 w 44108"/>
                        <a:gd name="connsiteY5" fmla="*/ 233 h 60159"/>
                        <a:gd name="connsiteX6" fmla="*/ 2631 w 44108"/>
                        <a:gd name="connsiteY6" fmla="*/ 23157 h 60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108" h="60159">
                          <a:moveTo>
                            <a:pt x="2631" y="23157"/>
                          </a:moveTo>
                          <a:cubicBezTo>
                            <a:pt x="-3148" y="39349"/>
                            <a:pt x="917" y="55542"/>
                            <a:pt x="11648" y="59352"/>
                          </a:cubicBezTo>
                          <a:cubicBezTo>
                            <a:pt x="22380" y="63162"/>
                            <a:pt x="35714" y="53129"/>
                            <a:pt x="41493" y="37000"/>
                          </a:cubicBezTo>
                          <a:cubicBezTo>
                            <a:pt x="45938" y="24427"/>
                            <a:pt x="44541" y="11854"/>
                            <a:pt x="38636" y="5059"/>
                          </a:cubicBezTo>
                          <a:cubicBezTo>
                            <a:pt x="36921" y="3091"/>
                            <a:pt x="34889" y="1630"/>
                            <a:pt x="32476" y="805"/>
                          </a:cubicBezTo>
                          <a:cubicBezTo>
                            <a:pt x="30063" y="-21"/>
                            <a:pt x="27587" y="-211"/>
                            <a:pt x="25046" y="233"/>
                          </a:cubicBezTo>
                          <a:cubicBezTo>
                            <a:pt x="16157" y="1757"/>
                            <a:pt x="7076" y="10584"/>
                            <a:pt x="2631" y="23157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3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204826" y="2383542"/>
                    <a:ext cx="43899" cy="77579"/>
                    <a:chOff x="5204826" y="2383542"/>
                    <a:chExt cx="43899" cy="77579"/>
                  </a:xfrm>
                  <a:solidFill>
                    <a:schemeClr val="accent1"/>
                  </a:solidFill>
                </p:grpSpPr>
                <p:sp>
                  <p:nvSpPr>
                    <p:cNvPr id="224" name="Freeform: Shape 223">
                      <a:extLst>
                        <a:ext uri="{FF2B5EF4-FFF2-40B4-BE49-F238E27FC236}">
                          <a16:creationId xmlns:a16="http://schemas.microsoft.com/office/drawing/2014/main" id="{5C08DC5D-2453-4E79-BE0F-74C71E76AF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6752" y="2383542"/>
                      <a:ext cx="17519" cy="22155"/>
                    </a:xfrm>
                    <a:custGeom>
                      <a:avLst/>
                      <a:gdLst>
                        <a:gd name="connsiteX0" fmla="*/ 16250 w 17519"/>
                        <a:gd name="connsiteY0" fmla="*/ 11741 h 22155"/>
                        <a:gd name="connsiteX1" fmla="*/ 17519 w 17519"/>
                        <a:gd name="connsiteY1" fmla="*/ 17520 h 22155"/>
                        <a:gd name="connsiteX2" fmla="*/ 10090 w 17519"/>
                        <a:gd name="connsiteY2" fmla="*/ 17964 h 22155"/>
                        <a:gd name="connsiteX3" fmla="*/ 3867 w 17519"/>
                        <a:gd name="connsiteY3" fmla="*/ 22155 h 22155"/>
                        <a:gd name="connsiteX4" fmla="*/ 1391 w 17519"/>
                        <a:gd name="connsiteY4" fmla="*/ 16821 h 22155"/>
                        <a:gd name="connsiteX5" fmla="*/ 4057 w 17519"/>
                        <a:gd name="connsiteY5" fmla="*/ 248 h 22155"/>
                        <a:gd name="connsiteX6" fmla="*/ 16250 w 17519"/>
                        <a:gd name="connsiteY6" fmla="*/ 11741 h 22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519" h="22155">
                          <a:moveTo>
                            <a:pt x="16250" y="11741"/>
                          </a:moveTo>
                          <a:cubicBezTo>
                            <a:pt x="16948" y="13710"/>
                            <a:pt x="17329" y="15678"/>
                            <a:pt x="17519" y="17520"/>
                          </a:cubicBezTo>
                          <a:cubicBezTo>
                            <a:pt x="14980" y="17012"/>
                            <a:pt x="12440" y="17202"/>
                            <a:pt x="10090" y="17964"/>
                          </a:cubicBezTo>
                          <a:cubicBezTo>
                            <a:pt x="7677" y="18790"/>
                            <a:pt x="5582" y="20187"/>
                            <a:pt x="3867" y="22155"/>
                          </a:cubicBezTo>
                          <a:cubicBezTo>
                            <a:pt x="2915" y="20568"/>
                            <a:pt x="2026" y="18790"/>
                            <a:pt x="1391" y="16821"/>
                          </a:cubicBezTo>
                          <a:cubicBezTo>
                            <a:pt x="-1213" y="9074"/>
                            <a:pt x="-70" y="1645"/>
                            <a:pt x="4057" y="248"/>
                          </a:cubicBezTo>
                          <a:cubicBezTo>
                            <a:pt x="8122" y="-1213"/>
                            <a:pt x="13646" y="3931"/>
                            <a:pt x="16250" y="1174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" name="Freeform: Shape 224">
                      <a:extLst>
                        <a:ext uri="{FF2B5EF4-FFF2-40B4-BE49-F238E27FC236}">
                          <a16:creationId xmlns:a16="http://schemas.microsoft.com/office/drawing/2014/main" id="{26D8D2E4-B1BE-4154-9B65-766338BF6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826" y="2400761"/>
                      <a:ext cx="43899" cy="60360"/>
                    </a:xfrm>
                    <a:custGeom>
                      <a:avLst/>
                      <a:gdLst>
                        <a:gd name="connsiteX0" fmla="*/ 41480 w 43899"/>
                        <a:gd name="connsiteY0" fmla="*/ 23542 h 60360"/>
                        <a:gd name="connsiteX1" fmla="*/ 31955 w 43899"/>
                        <a:gd name="connsiteY1" fmla="*/ 59610 h 60360"/>
                        <a:gd name="connsiteX2" fmla="*/ 2427 w 43899"/>
                        <a:gd name="connsiteY2" fmla="*/ 36813 h 60360"/>
                        <a:gd name="connsiteX3" fmla="*/ 5729 w 43899"/>
                        <a:gd name="connsiteY3" fmla="*/ 4936 h 60360"/>
                        <a:gd name="connsiteX4" fmla="*/ 11952 w 43899"/>
                        <a:gd name="connsiteY4" fmla="*/ 745 h 60360"/>
                        <a:gd name="connsiteX5" fmla="*/ 19382 w 43899"/>
                        <a:gd name="connsiteY5" fmla="*/ 301 h 60360"/>
                        <a:gd name="connsiteX6" fmla="*/ 41480 w 43899"/>
                        <a:gd name="connsiteY6" fmla="*/ 23542 h 603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899" h="60360">
                          <a:moveTo>
                            <a:pt x="41480" y="23542"/>
                          </a:moveTo>
                          <a:cubicBezTo>
                            <a:pt x="47004" y="39798"/>
                            <a:pt x="42750" y="55927"/>
                            <a:pt x="31955" y="59610"/>
                          </a:cubicBezTo>
                          <a:cubicBezTo>
                            <a:pt x="21160" y="63293"/>
                            <a:pt x="7952" y="53069"/>
                            <a:pt x="2427" y="36813"/>
                          </a:cubicBezTo>
                          <a:cubicBezTo>
                            <a:pt x="-1891" y="24177"/>
                            <a:pt x="-240" y="11604"/>
                            <a:pt x="5729" y="4936"/>
                          </a:cubicBezTo>
                          <a:cubicBezTo>
                            <a:pt x="7444" y="3031"/>
                            <a:pt x="9539" y="1571"/>
                            <a:pt x="11952" y="745"/>
                          </a:cubicBezTo>
                          <a:cubicBezTo>
                            <a:pt x="14365" y="-80"/>
                            <a:pt x="16906" y="-207"/>
                            <a:pt x="19382" y="301"/>
                          </a:cubicBezTo>
                          <a:cubicBezTo>
                            <a:pt x="28272" y="1952"/>
                            <a:pt x="37226" y="10905"/>
                            <a:pt x="41480" y="23542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6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131243" y="2380295"/>
                    <a:ext cx="41214" cy="80837"/>
                    <a:chOff x="5131243" y="2380295"/>
                    <a:chExt cx="41214" cy="80837"/>
                  </a:xfrm>
                  <a:solidFill>
                    <a:schemeClr val="accent1"/>
                  </a:solidFill>
                </p:grpSpPr>
                <p:sp>
                  <p:nvSpPr>
                    <p:cNvPr id="227" name="Freeform: Shape 226">
                      <a:extLst>
                        <a:ext uri="{FF2B5EF4-FFF2-40B4-BE49-F238E27FC236}">
                          <a16:creationId xmlns:a16="http://schemas.microsoft.com/office/drawing/2014/main" id="{6F6F6DC5-3CD3-428C-A701-4DE59D80B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44261" y="2380295"/>
                      <a:ext cx="15685" cy="20702"/>
                    </a:xfrm>
                    <a:custGeom>
                      <a:avLst/>
                      <a:gdLst>
                        <a:gd name="connsiteX0" fmla="*/ 0 w 15685"/>
                        <a:gd name="connsiteY0" fmla="*/ 14670 h 20702"/>
                        <a:gd name="connsiteX1" fmla="*/ 572 w 15685"/>
                        <a:gd name="connsiteY1" fmla="*/ 20576 h 20702"/>
                        <a:gd name="connsiteX2" fmla="*/ 7810 w 15685"/>
                        <a:gd name="connsiteY2" fmla="*/ 18671 h 20702"/>
                        <a:gd name="connsiteX3" fmla="*/ 14986 w 15685"/>
                        <a:gd name="connsiteY3" fmla="*/ 20703 h 20702"/>
                        <a:gd name="connsiteX4" fmla="*/ 15685 w 15685"/>
                        <a:gd name="connsiteY4" fmla="*/ 14861 h 20702"/>
                        <a:gd name="connsiteX5" fmla="*/ 7938 w 15685"/>
                        <a:gd name="connsiteY5" fmla="*/ 2 h 20702"/>
                        <a:gd name="connsiteX6" fmla="*/ 0 w 15685"/>
                        <a:gd name="connsiteY6" fmla="*/ 14670 h 20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85" h="20702">
                          <a:moveTo>
                            <a:pt x="0" y="14670"/>
                          </a:moveTo>
                          <a:cubicBezTo>
                            <a:pt x="0" y="16766"/>
                            <a:pt x="191" y="18734"/>
                            <a:pt x="572" y="20576"/>
                          </a:cubicBezTo>
                          <a:cubicBezTo>
                            <a:pt x="2794" y="19306"/>
                            <a:pt x="5271" y="18671"/>
                            <a:pt x="7810" y="18671"/>
                          </a:cubicBezTo>
                          <a:cubicBezTo>
                            <a:pt x="10351" y="18671"/>
                            <a:pt x="12764" y="19369"/>
                            <a:pt x="14986" y="20703"/>
                          </a:cubicBezTo>
                          <a:cubicBezTo>
                            <a:pt x="15430" y="18925"/>
                            <a:pt x="15685" y="16893"/>
                            <a:pt x="15685" y="14861"/>
                          </a:cubicBezTo>
                          <a:cubicBezTo>
                            <a:pt x="15748" y="6669"/>
                            <a:pt x="12255" y="2"/>
                            <a:pt x="7938" y="2"/>
                          </a:cubicBezTo>
                          <a:cubicBezTo>
                            <a:pt x="3620" y="-125"/>
                            <a:pt x="64" y="6542"/>
                            <a:pt x="0" y="1467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" name="Freeform: Shape 227">
                      <a:extLst>
                        <a:ext uri="{FF2B5EF4-FFF2-40B4-BE49-F238E27FC236}">
                          <a16:creationId xmlns:a16="http://schemas.microsoft.com/office/drawing/2014/main" id="{110E60E2-A00A-4DB4-A1E9-A66AC56494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1243" y="2398966"/>
                      <a:ext cx="41214" cy="62166"/>
                    </a:xfrm>
                    <a:custGeom>
                      <a:avLst/>
                      <a:gdLst>
                        <a:gd name="connsiteX0" fmla="*/ 1 w 41214"/>
                        <a:gd name="connsiteY0" fmla="*/ 30924 h 62166"/>
                        <a:gd name="connsiteX1" fmla="*/ 20385 w 41214"/>
                        <a:gd name="connsiteY1" fmla="*/ 62166 h 62166"/>
                        <a:gd name="connsiteX2" fmla="*/ 41213 w 41214"/>
                        <a:gd name="connsiteY2" fmla="*/ 31242 h 62166"/>
                        <a:gd name="connsiteX3" fmla="*/ 28005 w 41214"/>
                        <a:gd name="connsiteY3" fmla="*/ 2032 h 62166"/>
                        <a:gd name="connsiteX4" fmla="*/ 20829 w 41214"/>
                        <a:gd name="connsiteY4" fmla="*/ 0 h 62166"/>
                        <a:gd name="connsiteX5" fmla="*/ 13590 w 41214"/>
                        <a:gd name="connsiteY5" fmla="*/ 1905 h 62166"/>
                        <a:gd name="connsiteX6" fmla="*/ 1 w 41214"/>
                        <a:gd name="connsiteY6" fmla="*/ 30924 h 62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1214" h="62166">
                          <a:moveTo>
                            <a:pt x="1" y="30924"/>
                          </a:moveTo>
                          <a:cubicBezTo>
                            <a:pt x="-126" y="48069"/>
                            <a:pt x="9018" y="62039"/>
                            <a:pt x="20385" y="62166"/>
                          </a:cubicBezTo>
                          <a:cubicBezTo>
                            <a:pt x="31751" y="62230"/>
                            <a:pt x="41086" y="48387"/>
                            <a:pt x="41213" y="31242"/>
                          </a:cubicBezTo>
                          <a:cubicBezTo>
                            <a:pt x="41340" y="17907"/>
                            <a:pt x="35815" y="6477"/>
                            <a:pt x="28005" y="2032"/>
                          </a:cubicBezTo>
                          <a:cubicBezTo>
                            <a:pt x="25782" y="762"/>
                            <a:pt x="23369" y="63"/>
                            <a:pt x="20829" y="0"/>
                          </a:cubicBezTo>
                          <a:cubicBezTo>
                            <a:pt x="18289" y="0"/>
                            <a:pt x="15876" y="635"/>
                            <a:pt x="13590" y="1905"/>
                          </a:cubicBezTo>
                          <a:cubicBezTo>
                            <a:pt x="5716" y="6286"/>
                            <a:pt x="65" y="17589"/>
                            <a:pt x="1" y="30924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9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046571" y="2375264"/>
                    <a:ext cx="44108" cy="77278"/>
                    <a:chOff x="5046571" y="2375264"/>
                    <a:chExt cx="44108" cy="77278"/>
                  </a:xfrm>
                  <a:solidFill>
                    <a:schemeClr val="accent1"/>
                  </a:solidFill>
                </p:grpSpPr>
                <p:sp>
                  <p:nvSpPr>
                    <p:cNvPr id="230" name="Freeform: Shape 229">
                      <a:extLst>
                        <a:ext uri="{FF2B5EF4-FFF2-40B4-BE49-F238E27FC236}">
                          <a16:creationId xmlns:a16="http://schemas.microsoft.com/office/drawing/2014/main" id="{70C7A645-8214-464A-AD53-EA90136ED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1617" y="2375264"/>
                      <a:ext cx="17700" cy="22177"/>
                    </a:xfrm>
                    <a:custGeom>
                      <a:avLst/>
                      <a:gdLst>
                        <a:gd name="connsiteX0" fmla="*/ 1334 w 17700"/>
                        <a:gd name="connsiteY0" fmla="*/ 11573 h 22177"/>
                        <a:gd name="connsiteX1" fmla="*/ 0 w 17700"/>
                        <a:gd name="connsiteY1" fmla="*/ 17352 h 22177"/>
                        <a:gd name="connsiteX2" fmla="*/ 7429 w 17700"/>
                        <a:gd name="connsiteY2" fmla="*/ 17923 h 22177"/>
                        <a:gd name="connsiteX3" fmla="*/ 13589 w 17700"/>
                        <a:gd name="connsiteY3" fmla="*/ 22178 h 22177"/>
                        <a:gd name="connsiteX4" fmla="*/ 16192 w 17700"/>
                        <a:gd name="connsiteY4" fmla="*/ 16844 h 22177"/>
                        <a:gd name="connsiteX5" fmla="*/ 13779 w 17700"/>
                        <a:gd name="connsiteY5" fmla="*/ 270 h 22177"/>
                        <a:gd name="connsiteX6" fmla="*/ 1334 w 17700"/>
                        <a:gd name="connsiteY6" fmla="*/ 11573 h 22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700" h="22177">
                          <a:moveTo>
                            <a:pt x="1334" y="11573"/>
                          </a:moveTo>
                          <a:cubicBezTo>
                            <a:pt x="635" y="13542"/>
                            <a:pt x="191" y="15510"/>
                            <a:pt x="0" y="17352"/>
                          </a:cubicBezTo>
                          <a:cubicBezTo>
                            <a:pt x="2540" y="16907"/>
                            <a:pt x="5080" y="17098"/>
                            <a:pt x="7429" y="17923"/>
                          </a:cubicBezTo>
                          <a:cubicBezTo>
                            <a:pt x="9842" y="18749"/>
                            <a:pt x="11874" y="20209"/>
                            <a:pt x="13589" y="22178"/>
                          </a:cubicBezTo>
                          <a:cubicBezTo>
                            <a:pt x="14605" y="20590"/>
                            <a:pt x="15494" y="18812"/>
                            <a:pt x="16192" y="16844"/>
                          </a:cubicBezTo>
                          <a:cubicBezTo>
                            <a:pt x="18923" y="9160"/>
                            <a:pt x="17843" y="1667"/>
                            <a:pt x="13779" y="270"/>
                          </a:cubicBezTo>
                          <a:cubicBezTo>
                            <a:pt x="9652" y="-1254"/>
                            <a:pt x="4064" y="3826"/>
                            <a:pt x="1334" y="1157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" name="Freeform: Shape 230">
                      <a:extLst>
                        <a:ext uri="{FF2B5EF4-FFF2-40B4-BE49-F238E27FC236}">
                          <a16:creationId xmlns:a16="http://schemas.microsoft.com/office/drawing/2014/main" id="{C7F00C6C-7D2B-4F8E-B2B3-0A3D874F2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6571" y="2392383"/>
                      <a:ext cx="44108" cy="60159"/>
                    </a:xfrm>
                    <a:custGeom>
                      <a:avLst/>
                      <a:gdLst>
                        <a:gd name="connsiteX0" fmla="*/ 2631 w 44108"/>
                        <a:gd name="connsiteY0" fmla="*/ 23157 h 60159"/>
                        <a:gd name="connsiteX1" fmla="*/ 11648 w 44108"/>
                        <a:gd name="connsiteY1" fmla="*/ 59352 h 60159"/>
                        <a:gd name="connsiteX2" fmla="*/ 41493 w 44108"/>
                        <a:gd name="connsiteY2" fmla="*/ 37000 h 60159"/>
                        <a:gd name="connsiteX3" fmla="*/ 38636 w 44108"/>
                        <a:gd name="connsiteY3" fmla="*/ 5059 h 60159"/>
                        <a:gd name="connsiteX4" fmla="*/ 32476 w 44108"/>
                        <a:gd name="connsiteY4" fmla="*/ 805 h 60159"/>
                        <a:gd name="connsiteX5" fmla="*/ 25046 w 44108"/>
                        <a:gd name="connsiteY5" fmla="*/ 233 h 60159"/>
                        <a:gd name="connsiteX6" fmla="*/ 2631 w 44108"/>
                        <a:gd name="connsiteY6" fmla="*/ 23157 h 60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108" h="60159">
                          <a:moveTo>
                            <a:pt x="2631" y="23157"/>
                          </a:moveTo>
                          <a:cubicBezTo>
                            <a:pt x="-3148" y="39349"/>
                            <a:pt x="917" y="55542"/>
                            <a:pt x="11648" y="59352"/>
                          </a:cubicBezTo>
                          <a:cubicBezTo>
                            <a:pt x="22380" y="63162"/>
                            <a:pt x="35714" y="53129"/>
                            <a:pt x="41493" y="37000"/>
                          </a:cubicBezTo>
                          <a:cubicBezTo>
                            <a:pt x="45938" y="24427"/>
                            <a:pt x="44541" y="11854"/>
                            <a:pt x="38636" y="5059"/>
                          </a:cubicBezTo>
                          <a:cubicBezTo>
                            <a:pt x="36921" y="3091"/>
                            <a:pt x="34889" y="1630"/>
                            <a:pt x="32476" y="805"/>
                          </a:cubicBezTo>
                          <a:cubicBezTo>
                            <a:pt x="30063" y="-21"/>
                            <a:pt x="27587" y="-211"/>
                            <a:pt x="25046" y="233"/>
                          </a:cubicBezTo>
                          <a:cubicBezTo>
                            <a:pt x="16157" y="1694"/>
                            <a:pt x="7139" y="10584"/>
                            <a:pt x="2631" y="23157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232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046154" y="2198560"/>
              <a:ext cx="1915922" cy="459140"/>
              <a:chOff x="5046154" y="2198560"/>
              <a:chExt cx="1915922" cy="459140"/>
            </a:xfrm>
            <a:solidFill>
              <a:schemeClr val="accent1"/>
            </a:solidFill>
          </p:grpSpPr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751CA1A9-EB85-4561-B1D2-DD7D6EFD97AA}"/>
                  </a:ext>
                </a:extLst>
              </p:cNvPr>
              <p:cNvSpPr/>
              <p:nvPr/>
            </p:nvSpPr>
            <p:spPr>
              <a:xfrm>
                <a:off x="5046154" y="2198560"/>
                <a:ext cx="1915922" cy="330221"/>
              </a:xfrm>
              <a:custGeom>
                <a:avLst/>
                <a:gdLst>
                  <a:gd name="connsiteX0" fmla="*/ 1901508 w 1915922"/>
                  <a:gd name="connsiteY0" fmla="*/ 0 h 330221"/>
                  <a:gd name="connsiteX1" fmla="*/ 1721929 w 1915922"/>
                  <a:gd name="connsiteY1" fmla="*/ 71945 h 330221"/>
                  <a:gd name="connsiteX2" fmla="*/ 1712532 w 1915922"/>
                  <a:gd name="connsiteY2" fmla="*/ 76771 h 330221"/>
                  <a:gd name="connsiteX3" fmla="*/ 1559497 w 1915922"/>
                  <a:gd name="connsiteY3" fmla="*/ 145923 h 330221"/>
                  <a:gd name="connsiteX4" fmla="*/ 1449896 w 1915922"/>
                  <a:gd name="connsiteY4" fmla="*/ 186055 h 330221"/>
                  <a:gd name="connsiteX5" fmla="*/ 1447292 w 1915922"/>
                  <a:gd name="connsiteY5" fmla="*/ 186944 h 330221"/>
                  <a:gd name="connsiteX6" fmla="*/ 1447292 w 1915922"/>
                  <a:gd name="connsiteY6" fmla="*/ 186944 h 330221"/>
                  <a:gd name="connsiteX7" fmla="*/ 1443355 w 1915922"/>
                  <a:gd name="connsiteY7" fmla="*/ 188277 h 330221"/>
                  <a:gd name="connsiteX8" fmla="*/ 1442212 w 1915922"/>
                  <a:gd name="connsiteY8" fmla="*/ 188658 h 330221"/>
                  <a:gd name="connsiteX9" fmla="*/ 1442212 w 1915922"/>
                  <a:gd name="connsiteY9" fmla="*/ 188658 h 330221"/>
                  <a:gd name="connsiteX10" fmla="*/ 1411478 w 1915922"/>
                  <a:gd name="connsiteY10" fmla="*/ 198628 h 330221"/>
                  <a:gd name="connsiteX11" fmla="*/ 1364107 w 1915922"/>
                  <a:gd name="connsiteY11" fmla="*/ 213106 h 330221"/>
                  <a:gd name="connsiteX12" fmla="*/ 1023874 w 1915922"/>
                  <a:gd name="connsiteY12" fmla="*/ 290703 h 330221"/>
                  <a:gd name="connsiteX13" fmla="*/ 438976 w 1915922"/>
                  <a:gd name="connsiteY13" fmla="*/ 311341 h 330221"/>
                  <a:gd name="connsiteX14" fmla="*/ 157163 w 1915922"/>
                  <a:gd name="connsiteY14" fmla="*/ 260096 h 330221"/>
                  <a:gd name="connsiteX15" fmla="*/ 41592 w 1915922"/>
                  <a:gd name="connsiteY15" fmla="*/ 225806 h 330221"/>
                  <a:gd name="connsiteX16" fmla="*/ 14161 w 1915922"/>
                  <a:gd name="connsiteY16" fmla="*/ 216408 h 330221"/>
                  <a:gd name="connsiteX17" fmla="*/ 2794 w 1915922"/>
                  <a:gd name="connsiteY17" fmla="*/ 212407 h 330221"/>
                  <a:gd name="connsiteX18" fmla="*/ 0 w 1915922"/>
                  <a:gd name="connsiteY18" fmla="*/ 211391 h 330221"/>
                  <a:gd name="connsiteX19" fmla="*/ 317 w 1915922"/>
                  <a:gd name="connsiteY19" fmla="*/ 219710 h 330221"/>
                  <a:gd name="connsiteX20" fmla="*/ 101092 w 1915922"/>
                  <a:gd name="connsiteY20" fmla="*/ 252539 h 330221"/>
                  <a:gd name="connsiteX21" fmla="*/ 117792 w 1915922"/>
                  <a:gd name="connsiteY21" fmla="*/ 257366 h 330221"/>
                  <a:gd name="connsiteX22" fmla="*/ 146622 w 1915922"/>
                  <a:gd name="connsiteY22" fmla="*/ 265303 h 330221"/>
                  <a:gd name="connsiteX23" fmla="*/ 217868 w 1915922"/>
                  <a:gd name="connsiteY23" fmla="*/ 282511 h 330221"/>
                  <a:gd name="connsiteX24" fmla="*/ 233553 w 1915922"/>
                  <a:gd name="connsiteY24" fmla="*/ 286004 h 330221"/>
                  <a:gd name="connsiteX25" fmla="*/ 368999 w 1915922"/>
                  <a:gd name="connsiteY25" fmla="*/ 310451 h 330221"/>
                  <a:gd name="connsiteX26" fmla="*/ 384302 w 1915922"/>
                  <a:gd name="connsiteY26" fmla="*/ 312547 h 330221"/>
                  <a:gd name="connsiteX27" fmla="*/ 438023 w 1915922"/>
                  <a:gd name="connsiteY27" fmla="*/ 318960 h 330221"/>
                  <a:gd name="connsiteX28" fmla="*/ 484569 w 1915922"/>
                  <a:gd name="connsiteY28" fmla="*/ 323342 h 330221"/>
                  <a:gd name="connsiteX29" fmla="*/ 505206 w 1915922"/>
                  <a:gd name="connsiteY29" fmla="*/ 324929 h 330221"/>
                  <a:gd name="connsiteX30" fmla="*/ 671322 w 1915922"/>
                  <a:gd name="connsiteY30" fmla="*/ 330136 h 330221"/>
                  <a:gd name="connsiteX31" fmla="*/ 671322 w 1915922"/>
                  <a:gd name="connsiteY31" fmla="*/ 330136 h 330221"/>
                  <a:gd name="connsiteX32" fmla="*/ 685292 w 1915922"/>
                  <a:gd name="connsiteY32" fmla="*/ 329946 h 330221"/>
                  <a:gd name="connsiteX33" fmla="*/ 786765 w 1915922"/>
                  <a:gd name="connsiteY33" fmla="*/ 326009 h 330221"/>
                  <a:gd name="connsiteX34" fmla="*/ 786765 w 1915922"/>
                  <a:gd name="connsiteY34" fmla="*/ 326009 h 330221"/>
                  <a:gd name="connsiteX35" fmla="*/ 799402 w 1915922"/>
                  <a:gd name="connsiteY35" fmla="*/ 325183 h 330221"/>
                  <a:gd name="connsiteX36" fmla="*/ 886841 w 1915922"/>
                  <a:gd name="connsiteY36" fmla="*/ 317500 h 330221"/>
                  <a:gd name="connsiteX37" fmla="*/ 891286 w 1915922"/>
                  <a:gd name="connsiteY37" fmla="*/ 316992 h 330221"/>
                  <a:gd name="connsiteX38" fmla="*/ 904367 w 1915922"/>
                  <a:gd name="connsiteY38" fmla="*/ 315532 h 330221"/>
                  <a:gd name="connsiteX39" fmla="*/ 904367 w 1915922"/>
                  <a:gd name="connsiteY39" fmla="*/ 315532 h 330221"/>
                  <a:gd name="connsiteX40" fmla="*/ 1025080 w 1915922"/>
                  <a:gd name="connsiteY40" fmla="*/ 298323 h 330221"/>
                  <a:gd name="connsiteX41" fmla="*/ 1075373 w 1915922"/>
                  <a:gd name="connsiteY41" fmla="*/ 289369 h 330221"/>
                  <a:gd name="connsiteX42" fmla="*/ 1094359 w 1915922"/>
                  <a:gd name="connsiteY42" fmla="*/ 285813 h 330221"/>
                  <a:gd name="connsiteX43" fmla="*/ 1094359 w 1915922"/>
                  <a:gd name="connsiteY43" fmla="*/ 285813 h 330221"/>
                  <a:gd name="connsiteX44" fmla="*/ 1177227 w 1915922"/>
                  <a:gd name="connsiteY44" fmla="*/ 268795 h 330221"/>
                  <a:gd name="connsiteX45" fmla="*/ 1189165 w 1915922"/>
                  <a:gd name="connsiteY45" fmla="*/ 266129 h 330221"/>
                  <a:gd name="connsiteX46" fmla="*/ 1189165 w 1915922"/>
                  <a:gd name="connsiteY46" fmla="*/ 266129 h 330221"/>
                  <a:gd name="connsiteX47" fmla="*/ 1310704 w 1915922"/>
                  <a:gd name="connsiteY47" fmla="*/ 236157 h 330221"/>
                  <a:gd name="connsiteX48" fmla="*/ 1326706 w 1915922"/>
                  <a:gd name="connsiteY48" fmla="*/ 231775 h 330221"/>
                  <a:gd name="connsiteX49" fmla="*/ 1361440 w 1915922"/>
                  <a:gd name="connsiteY49" fmla="*/ 221869 h 330221"/>
                  <a:gd name="connsiteX50" fmla="*/ 1412939 w 1915922"/>
                  <a:gd name="connsiteY50" fmla="*/ 206185 h 330221"/>
                  <a:gd name="connsiteX51" fmla="*/ 1439990 w 1915922"/>
                  <a:gd name="connsiteY51" fmla="*/ 197485 h 330221"/>
                  <a:gd name="connsiteX52" fmla="*/ 1453071 w 1915922"/>
                  <a:gd name="connsiteY52" fmla="*/ 193104 h 330221"/>
                  <a:gd name="connsiteX53" fmla="*/ 1460310 w 1915922"/>
                  <a:gd name="connsiteY53" fmla="*/ 190691 h 330221"/>
                  <a:gd name="connsiteX54" fmla="*/ 1460881 w 1915922"/>
                  <a:gd name="connsiteY54" fmla="*/ 190500 h 330221"/>
                  <a:gd name="connsiteX55" fmla="*/ 1562290 w 1915922"/>
                  <a:gd name="connsiteY55" fmla="*/ 153098 h 330221"/>
                  <a:gd name="connsiteX56" fmla="*/ 1626299 w 1915922"/>
                  <a:gd name="connsiteY56" fmla="*/ 126238 h 330221"/>
                  <a:gd name="connsiteX57" fmla="*/ 1643063 w 1915922"/>
                  <a:gd name="connsiteY57" fmla="*/ 118745 h 330221"/>
                  <a:gd name="connsiteX58" fmla="*/ 1711515 w 1915922"/>
                  <a:gd name="connsiteY58" fmla="*/ 85915 h 330221"/>
                  <a:gd name="connsiteX59" fmla="*/ 1729867 w 1915922"/>
                  <a:gd name="connsiteY59" fmla="*/ 76454 h 330221"/>
                  <a:gd name="connsiteX60" fmla="*/ 1915922 w 1915922"/>
                  <a:gd name="connsiteY60" fmla="*/ 889 h 330221"/>
                  <a:gd name="connsiteX61" fmla="*/ 1901508 w 1915922"/>
                  <a:gd name="connsiteY61" fmla="*/ 0 h 33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15922" h="330221">
                    <a:moveTo>
                      <a:pt x="1901508" y="0"/>
                    </a:moveTo>
                    <a:cubicBezTo>
                      <a:pt x="1892999" y="4635"/>
                      <a:pt x="1730629" y="67373"/>
                      <a:pt x="1721929" y="71945"/>
                    </a:cubicBezTo>
                    <a:cubicBezTo>
                      <a:pt x="1718818" y="73533"/>
                      <a:pt x="1715707" y="75184"/>
                      <a:pt x="1712532" y="76771"/>
                    </a:cubicBezTo>
                    <a:cubicBezTo>
                      <a:pt x="1664462" y="101346"/>
                      <a:pt x="1613408" y="124460"/>
                      <a:pt x="1559497" y="145923"/>
                    </a:cubicBezTo>
                    <a:cubicBezTo>
                      <a:pt x="1524190" y="160020"/>
                      <a:pt x="1487614" y="173355"/>
                      <a:pt x="1449896" y="186055"/>
                    </a:cubicBezTo>
                    <a:cubicBezTo>
                      <a:pt x="1449007" y="186372"/>
                      <a:pt x="1448117" y="186626"/>
                      <a:pt x="1447292" y="186944"/>
                    </a:cubicBezTo>
                    <a:lnTo>
                      <a:pt x="1447292" y="186944"/>
                    </a:lnTo>
                    <a:cubicBezTo>
                      <a:pt x="1445959" y="187388"/>
                      <a:pt x="1444689" y="187833"/>
                      <a:pt x="1443355" y="188277"/>
                    </a:cubicBezTo>
                    <a:cubicBezTo>
                      <a:pt x="1442974" y="188404"/>
                      <a:pt x="1442593" y="188532"/>
                      <a:pt x="1442212" y="188658"/>
                    </a:cubicBezTo>
                    <a:lnTo>
                      <a:pt x="1442212" y="188658"/>
                    </a:lnTo>
                    <a:cubicBezTo>
                      <a:pt x="1432052" y="192024"/>
                      <a:pt x="1421829" y="195389"/>
                      <a:pt x="1411478" y="198628"/>
                    </a:cubicBezTo>
                    <a:cubicBezTo>
                      <a:pt x="1395857" y="203581"/>
                      <a:pt x="1380109" y="208407"/>
                      <a:pt x="1364107" y="213106"/>
                    </a:cubicBezTo>
                    <a:cubicBezTo>
                      <a:pt x="1258380" y="244285"/>
                      <a:pt x="1144651" y="270256"/>
                      <a:pt x="1023874" y="290703"/>
                    </a:cubicBezTo>
                    <a:cubicBezTo>
                      <a:pt x="826516" y="324167"/>
                      <a:pt x="627888" y="331407"/>
                      <a:pt x="438976" y="311341"/>
                    </a:cubicBezTo>
                    <a:cubicBezTo>
                      <a:pt x="346837" y="301561"/>
                      <a:pt x="215519" y="273241"/>
                      <a:pt x="157163" y="260096"/>
                    </a:cubicBezTo>
                    <a:cubicBezTo>
                      <a:pt x="118110" y="249872"/>
                      <a:pt x="79566" y="238442"/>
                      <a:pt x="41592" y="225806"/>
                    </a:cubicBezTo>
                    <a:cubicBezTo>
                      <a:pt x="32449" y="222758"/>
                      <a:pt x="23241" y="219646"/>
                      <a:pt x="14161" y="216408"/>
                    </a:cubicBezTo>
                    <a:cubicBezTo>
                      <a:pt x="10351" y="215074"/>
                      <a:pt x="6541" y="213741"/>
                      <a:pt x="2794" y="212407"/>
                    </a:cubicBezTo>
                    <a:cubicBezTo>
                      <a:pt x="1842" y="212090"/>
                      <a:pt x="953" y="211709"/>
                      <a:pt x="0" y="211391"/>
                    </a:cubicBezTo>
                    <a:cubicBezTo>
                      <a:pt x="254" y="214185"/>
                      <a:pt x="317" y="216916"/>
                      <a:pt x="317" y="219710"/>
                    </a:cubicBezTo>
                    <a:cubicBezTo>
                      <a:pt x="33465" y="231585"/>
                      <a:pt x="67056" y="242570"/>
                      <a:pt x="101092" y="252539"/>
                    </a:cubicBezTo>
                    <a:cubicBezTo>
                      <a:pt x="106617" y="254191"/>
                      <a:pt x="112205" y="255778"/>
                      <a:pt x="117792" y="257366"/>
                    </a:cubicBezTo>
                    <a:cubicBezTo>
                      <a:pt x="127381" y="260096"/>
                      <a:pt x="136970" y="262699"/>
                      <a:pt x="146622" y="265303"/>
                    </a:cubicBezTo>
                    <a:cubicBezTo>
                      <a:pt x="171260" y="271653"/>
                      <a:pt x="194882" y="277368"/>
                      <a:pt x="217868" y="282511"/>
                    </a:cubicBezTo>
                    <a:cubicBezTo>
                      <a:pt x="223139" y="283718"/>
                      <a:pt x="228346" y="284861"/>
                      <a:pt x="233553" y="286004"/>
                    </a:cubicBezTo>
                    <a:cubicBezTo>
                      <a:pt x="280353" y="296164"/>
                      <a:pt x="324612" y="304165"/>
                      <a:pt x="368999" y="310451"/>
                    </a:cubicBezTo>
                    <a:cubicBezTo>
                      <a:pt x="374079" y="311150"/>
                      <a:pt x="379222" y="311912"/>
                      <a:pt x="384302" y="312547"/>
                    </a:cubicBezTo>
                    <a:cubicBezTo>
                      <a:pt x="402082" y="314896"/>
                      <a:pt x="419926" y="317055"/>
                      <a:pt x="438023" y="318960"/>
                    </a:cubicBezTo>
                    <a:cubicBezTo>
                      <a:pt x="453517" y="320611"/>
                      <a:pt x="469011" y="322072"/>
                      <a:pt x="484569" y="323342"/>
                    </a:cubicBezTo>
                    <a:cubicBezTo>
                      <a:pt x="491427" y="323913"/>
                      <a:pt x="498285" y="324421"/>
                      <a:pt x="505206" y="324929"/>
                    </a:cubicBezTo>
                    <a:cubicBezTo>
                      <a:pt x="560070" y="328866"/>
                      <a:pt x="615442" y="330644"/>
                      <a:pt x="671322" y="330136"/>
                    </a:cubicBezTo>
                    <a:lnTo>
                      <a:pt x="671322" y="330136"/>
                    </a:lnTo>
                    <a:cubicBezTo>
                      <a:pt x="675958" y="330073"/>
                      <a:pt x="680657" y="330073"/>
                      <a:pt x="685292" y="329946"/>
                    </a:cubicBezTo>
                    <a:cubicBezTo>
                      <a:pt x="718947" y="329438"/>
                      <a:pt x="752792" y="328104"/>
                      <a:pt x="786765" y="326009"/>
                    </a:cubicBezTo>
                    <a:lnTo>
                      <a:pt x="786765" y="326009"/>
                    </a:lnTo>
                    <a:cubicBezTo>
                      <a:pt x="790956" y="325755"/>
                      <a:pt x="795211" y="325501"/>
                      <a:pt x="799402" y="325183"/>
                    </a:cubicBezTo>
                    <a:cubicBezTo>
                      <a:pt x="828485" y="323215"/>
                      <a:pt x="857631" y="320611"/>
                      <a:pt x="886841" y="317500"/>
                    </a:cubicBezTo>
                    <a:cubicBezTo>
                      <a:pt x="888302" y="317373"/>
                      <a:pt x="889826" y="317182"/>
                      <a:pt x="891286" y="316992"/>
                    </a:cubicBezTo>
                    <a:cubicBezTo>
                      <a:pt x="895667" y="316547"/>
                      <a:pt x="899986" y="316039"/>
                      <a:pt x="904367" y="315532"/>
                    </a:cubicBezTo>
                    <a:cubicBezTo>
                      <a:pt x="904367" y="315532"/>
                      <a:pt x="904367" y="315532"/>
                      <a:pt x="904367" y="315532"/>
                    </a:cubicBezTo>
                    <a:cubicBezTo>
                      <a:pt x="944499" y="310896"/>
                      <a:pt x="984758" y="305117"/>
                      <a:pt x="1025080" y="298323"/>
                    </a:cubicBezTo>
                    <a:cubicBezTo>
                      <a:pt x="1041972" y="295466"/>
                      <a:pt x="1058736" y="292481"/>
                      <a:pt x="1075373" y="289369"/>
                    </a:cubicBezTo>
                    <a:cubicBezTo>
                      <a:pt x="1081723" y="288163"/>
                      <a:pt x="1088073" y="287020"/>
                      <a:pt x="1094359" y="285813"/>
                    </a:cubicBezTo>
                    <a:lnTo>
                      <a:pt x="1094359" y="285813"/>
                    </a:lnTo>
                    <a:cubicBezTo>
                      <a:pt x="1122426" y="280416"/>
                      <a:pt x="1150049" y="274764"/>
                      <a:pt x="1177227" y="268795"/>
                    </a:cubicBezTo>
                    <a:cubicBezTo>
                      <a:pt x="1181227" y="267907"/>
                      <a:pt x="1185164" y="267017"/>
                      <a:pt x="1189165" y="266129"/>
                    </a:cubicBezTo>
                    <a:cubicBezTo>
                      <a:pt x="1189165" y="266129"/>
                      <a:pt x="1189165" y="266129"/>
                      <a:pt x="1189165" y="266129"/>
                    </a:cubicBezTo>
                    <a:cubicBezTo>
                      <a:pt x="1230694" y="256857"/>
                      <a:pt x="1271207" y="246824"/>
                      <a:pt x="1310704" y="236157"/>
                    </a:cubicBezTo>
                    <a:cubicBezTo>
                      <a:pt x="1316038" y="234696"/>
                      <a:pt x="1321372" y="233235"/>
                      <a:pt x="1326706" y="231775"/>
                    </a:cubicBezTo>
                    <a:cubicBezTo>
                      <a:pt x="1338390" y="228536"/>
                      <a:pt x="1349947" y="225235"/>
                      <a:pt x="1361440" y="221869"/>
                    </a:cubicBezTo>
                    <a:cubicBezTo>
                      <a:pt x="1378839" y="216789"/>
                      <a:pt x="1396048" y="211582"/>
                      <a:pt x="1412939" y="206185"/>
                    </a:cubicBezTo>
                    <a:cubicBezTo>
                      <a:pt x="1422019" y="203327"/>
                      <a:pt x="1431036" y="200406"/>
                      <a:pt x="1439990" y="197485"/>
                    </a:cubicBezTo>
                    <a:cubicBezTo>
                      <a:pt x="1444371" y="196024"/>
                      <a:pt x="1448689" y="194564"/>
                      <a:pt x="1453071" y="193104"/>
                    </a:cubicBezTo>
                    <a:cubicBezTo>
                      <a:pt x="1455484" y="192278"/>
                      <a:pt x="1457897" y="191452"/>
                      <a:pt x="1460310" y="190691"/>
                    </a:cubicBezTo>
                    <a:cubicBezTo>
                      <a:pt x="1460500" y="190627"/>
                      <a:pt x="1460690" y="190563"/>
                      <a:pt x="1460881" y="190500"/>
                    </a:cubicBezTo>
                    <a:cubicBezTo>
                      <a:pt x="1495679" y="178625"/>
                      <a:pt x="1529525" y="166179"/>
                      <a:pt x="1562290" y="153098"/>
                    </a:cubicBezTo>
                    <a:cubicBezTo>
                      <a:pt x="1584071" y="144399"/>
                      <a:pt x="1605407" y="135445"/>
                      <a:pt x="1626299" y="126238"/>
                    </a:cubicBezTo>
                    <a:cubicBezTo>
                      <a:pt x="1631887" y="123761"/>
                      <a:pt x="1637475" y="121285"/>
                      <a:pt x="1643063" y="118745"/>
                    </a:cubicBezTo>
                    <a:cubicBezTo>
                      <a:pt x="1666494" y="108140"/>
                      <a:pt x="1689290" y="97218"/>
                      <a:pt x="1711515" y="85915"/>
                    </a:cubicBezTo>
                    <a:cubicBezTo>
                      <a:pt x="1717675" y="82804"/>
                      <a:pt x="1723835" y="79629"/>
                      <a:pt x="1729867" y="76454"/>
                    </a:cubicBezTo>
                    <a:cubicBezTo>
                      <a:pt x="1740790" y="70739"/>
                      <a:pt x="1905317" y="6731"/>
                      <a:pt x="1915922" y="889"/>
                    </a:cubicBezTo>
                    <a:lnTo>
                      <a:pt x="1901508" y="0"/>
                    </a:lnTo>
                    <a:close/>
                  </a:path>
                </a:pathLst>
              </a:custGeom>
              <a:solidFill>
                <a:srgbClr val="38393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34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101529" y="2258186"/>
                <a:ext cx="1831124" cy="399514"/>
                <a:chOff x="5101529" y="2258186"/>
                <a:chExt cx="1831124" cy="399514"/>
              </a:xfrm>
              <a:solidFill>
                <a:schemeClr val="accent1"/>
              </a:solidFill>
            </p:grpSpPr>
            <p:grpSp>
              <p:nvGrpSpPr>
                <p:cNvPr id="23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395571" y="2505353"/>
                  <a:ext cx="68503" cy="134855"/>
                  <a:chOff x="5395571" y="2505353"/>
                  <a:chExt cx="68503" cy="134855"/>
                </a:xfrm>
                <a:solidFill>
                  <a:schemeClr val="accent1"/>
                </a:solidFill>
              </p:grpSpPr>
              <p:sp>
                <p:nvSpPr>
                  <p:cNvPr id="236" name="Freeform: Shape 235">
                    <a:extLst>
                      <a:ext uri="{FF2B5EF4-FFF2-40B4-BE49-F238E27FC236}">
                        <a16:creationId xmlns:a16="http://schemas.microsoft.com/office/drawing/2014/main" id="{ECB2F71E-2EC6-4627-A2B1-63F3930909C5}"/>
                      </a:ext>
                    </a:extLst>
                  </p:cNvPr>
                  <p:cNvSpPr/>
                  <p:nvPr/>
                </p:nvSpPr>
                <p:spPr>
                  <a:xfrm>
                    <a:off x="5410372" y="2505353"/>
                    <a:ext cx="26338" cy="35789"/>
                  </a:xfrm>
                  <a:custGeom>
                    <a:avLst/>
                    <a:gdLst>
                      <a:gd name="connsiteX0" fmla="*/ 26053 w 26338"/>
                      <a:gd name="connsiteY0" fmla="*/ 23344 h 35789"/>
                      <a:gd name="connsiteX1" fmla="*/ 26053 w 26338"/>
                      <a:gd name="connsiteY1" fmla="*/ 33250 h 35789"/>
                      <a:gd name="connsiteX2" fmla="*/ 13861 w 26338"/>
                      <a:gd name="connsiteY2" fmla="*/ 31281 h 35789"/>
                      <a:gd name="connsiteX3" fmla="*/ 2367 w 26338"/>
                      <a:gd name="connsiteY3" fmla="*/ 35790 h 35789"/>
                      <a:gd name="connsiteX4" fmla="*/ 272 w 26338"/>
                      <a:gd name="connsiteY4" fmla="*/ 26138 h 35789"/>
                      <a:gd name="connsiteX5" fmla="*/ 10495 w 26338"/>
                      <a:gd name="connsiteY5" fmla="*/ 39 h 35789"/>
                      <a:gd name="connsiteX6" fmla="*/ 26053 w 26338"/>
                      <a:gd name="connsiteY6" fmla="*/ 23344 h 3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338" h="35789">
                        <a:moveTo>
                          <a:pt x="26053" y="23344"/>
                        </a:moveTo>
                        <a:cubicBezTo>
                          <a:pt x="26434" y="26836"/>
                          <a:pt x="26434" y="30202"/>
                          <a:pt x="26053" y="33250"/>
                        </a:cubicBezTo>
                        <a:cubicBezTo>
                          <a:pt x="22179" y="31535"/>
                          <a:pt x="18052" y="30837"/>
                          <a:pt x="13861" y="31281"/>
                        </a:cubicBezTo>
                        <a:cubicBezTo>
                          <a:pt x="9733" y="31726"/>
                          <a:pt x="5860" y="33313"/>
                          <a:pt x="2367" y="35790"/>
                        </a:cubicBezTo>
                        <a:cubicBezTo>
                          <a:pt x="1351" y="32869"/>
                          <a:pt x="653" y="29567"/>
                          <a:pt x="272" y="26138"/>
                        </a:cubicBezTo>
                        <a:cubicBezTo>
                          <a:pt x="-1189" y="12485"/>
                          <a:pt x="3383" y="801"/>
                          <a:pt x="10495" y="39"/>
                        </a:cubicBezTo>
                        <a:cubicBezTo>
                          <a:pt x="17607" y="-723"/>
                          <a:pt x="24592" y="9691"/>
                          <a:pt x="26053" y="2334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739C8A31-CC3D-4697-B1B2-FC2B311F34E8}"/>
                      </a:ext>
                    </a:extLst>
                  </p:cNvPr>
                  <p:cNvSpPr/>
                  <p:nvPr/>
                </p:nvSpPr>
                <p:spPr>
                  <a:xfrm>
                    <a:off x="5395571" y="2536440"/>
                    <a:ext cx="68503" cy="103768"/>
                  </a:xfrm>
                  <a:custGeom>
                    <a:avLst/>
                    <a:gdLst>
                      <a:gd name="connsiteX0" fmla="*/ 68032 w 68503"/>
                      <a:gd name="connsiteY0" fmla="*/ 48264 h 103768"/>
                      <a:gd name="connsiteX1" fmla="*/ 39838 w 68503"/>
                      <a:gd name="connsiteY1" fmla="*/ 103636 h 103768"/>
                      <a:gd name="connsiteX2" fmla="*/ 468 w 68503"/>
                      <a:gd name="connsiteY2" fmla="*/ 55503 h 103768"/>
                      <a:gd name="connsiteX3" fmla="*/ 17169 w 68503"/>
                      <a:gd name="connsiteY3" fmla="*/ 4639 h 103768"/>
                      <a:gd name="connsiteX4" fmla="*/ 28662 w 68503"/>
                      <a:gd name="connsiteY4" fmla="*/ 131 h 103768"/>
                      <a:gd name="connsiteX5" fmla="*/ 40854 w 68503"/>
                      <a:gd name="connsiteY5" fmla="*/ 2099 h 103768"/>
                      <a:gd name="connsiteX6" fmla="*/ 68032 w 68503"/>
                      <a:gd name="connsiteY6" fmla="*/ 48264 h 103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503" h="103768">
                        <a:moveTo>
                          <a:pt x="68032" y="48264"/>
                        </a:moveTo>
                        <a:cubicBezTo>
                          <a:pt x="71144" y="76839"/>
                          <a:pt x="58507" y="101667"/>
                          <a:pt x="39838" y="103636"/>
                        </a:cubicBezTo>
                        <a:cubicBezTo>
                          <a:pt x="21169" y="105668"/>
                          <a:pt x="3580" y="84078"/>
                          <a:pt x="468" y="55503"/>
                        </a:cubicBezTo>
                        <a:cubicBezTo>
                          <a:pt x="-1945" y="33278"/>
                          <a:pt x="5167" y="13339"/>
                          <a:pt x="17169" y="4639"/>
                        </a:cubicBezTo>
                        <a:cubicBezTo>
                          <a:pt x="20598" y="2163"/>
                          <a:pt x="24471" y="575"/>
                          <a:pt x="28662" y="131"/>
                        </a:cubicBezTo>
                        <a:cubicBezTo>
                          <a:pt x="32790" y="-314"/>
                          <a:pt x="36917" y="385"/>
                          <a:pt x="40854" y="2099"/>
                        </a:cubicBezTo>
                        <a:cubicBezTo>
                          <a:pt x="54443" y="8068"/>
                          <a:pt x="65619" y="26039"/>
                          <a:pt x="68032" y="4826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3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529819" y="2515427"/>
                  <a:ext cx="78323" cy="125575"/>
                  <a:chOff x="5529819" y="2515427"/>
                  <a:chExt cx="78323" cy="125575"/>
                </a:xfrm>
                <a:solidFill>
                  <a:schemeClr val="accent1"/>
                </a:solidFill>
              </p:grpSpPr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E31B608C-88AB-417D-9672-0C17BE4F1ECD}"/>
                      </a:ext>
                    </a:extLst>
                  </p:cNvPr>
                  <p:cNvSpPr/>
                  <p:nvPr/>
                </p:nvSpPr>
                <p:spPr>
                  <a:xfrm>
                    <a:off x="5529819" y="2515427"/>
                    <a:ext cx="30621" cy="37208"/>
                  </a:xfrm>
                  <a:custGeom>
                    <a:avLst/>
                    <a:gdLst>
                      <a:gd name="connsiteX0" fmla="*/ 27446 w 30621"/>
                      <a:gd name="connsiteY0" fmla="*/ 17587 h 37208"/>
                      <a:gd name="connsiteX1" fmla="*/ 30621 w 30621"/>
                      <a:gd name="connsiteY1" fmla="*/ 26922 h 37208"/>
                      <a:gd name="connsiteX2" fmla="*/ 18493 w 30621"/>
                      <a:gd name="connsiteY2" fmla="*/ 29080 h 37208"/>
                      <a:gd name="connsiteX3" fmla="*/ 9159 w 30621"/>
                      <a:gd name="connsiteY3" fmla="*/ 37208 h 37208"/>
                      <a:gd name="connsiteX4" fmla="*/ 4015 w 30621"/>
                      <a:gd name="connsiteY4" fmla="*/ 28763 h 37208"/>
                      <a:gd name="connsiteX5" fmla="*/ 5221 w 30621"/>
                      <a:gd name="connsiteY5" fmla="*/ 696 h 37208"/>
                      <a:gd name="connsiteX6" fmla="*/ 27446 w 30621"/>
                      <a:gd name="connsiteY6" fmla="*/ 17587 h 37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621" h="37208">
                        <a:moveTo>
                          <a:pt x="27446" y="17587"/>
                        </a:moveTo>
                        <a:cubicBezTo>
                          <a:pt x="28907" y="20762"/>
                          <a:pt x="29987" y="23937"/>
                          <a:pt x="30621" y="26922"/>
                        </a:cubicBezTo>
                        <a:cubicBezTo>
                          <a:pt x="26367" y="26604"/>
                          <a:pt x="22303" y="27302"/>
                          <a:pt x="18493" y="29080"/>
                        </a:cubicBezTo>
                        <a:cubicBezTo>
                          <a:pt x="14746" y="30922"/>
                          <a:pt x="11571" y="33652"/>
                          <a:pt x="9159" y="37208"/>
                        </a:cubicBezTo>
                        <a:cubicBezTo>
                          <a:pt x="7253" y="34795"/>
                          <a:pt x="5539" y="31938"/>
                          <a:pt x="4015" y="28763"/>
                        </a:cubicBezTo>
                        <a:cubicBezTo>
                          <a:pt x="-1763" y="16380"/>
                          <a:pt x="-1255" y="3808"/>
                          <a:pt x="5221" y="696"/>
                        </a:cubicBezTo>
                        <a:cubicBezTo>
                          <a:pt x="11699" y="-2415"/>
                          <a:pt x="21668" y="5205"/>
                          <a:pt x="27446" y="175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11CC7207-7318-4B31-9C0B-5999BD0A7EF0}"/>
                      </a:ext>
                    </a:extLst>
                  </p:cNvPr>
                  <p:cNvSpPr/>
                  <p:nvPr/>
                </p:nvSpPr>
                <p:spPr>
                  <a:xfrm>
                    <a:off x="5532595" y="2542334"/>
                    <a:ext cx="75547" cy="98668"/>
                  </a:xfrm>
                  <a:custGeom>
                    <a:avLst/>
                    <a:gdLst>
                      <a:gd name="connsiteX0" fmla="*/ 68485 w 75547"/>
                      <a:gd name="connsiteY0" fmla="*/ 34622 h 98668"/>
                      <a:gd name="connsiteX1" fmla="*/ 59786 w 75547"/>
                      <a:gd name="connsiteY1" fmla="*/ 96408 h 98668"/>
                      <a:gd name="connsiteX2" fmla="*/ 7081 w 75547"/>
                      <a:gd name="connsiteY2" fmla="*/ 64023 h 98668"/>
                      <a:gd name="connsiteX3" fmla="*/ 6446 w 75547"/>
                      <a:gd name="connsiteY3" fmla="*/ 10365 h 98668"/>
                      <a:gd name="connsiteX4" fmla="*/ 15781 w 75547"/>
                      <a:gd name="connsiteY4" fmla="*/ 2237 h 98668"/>
                      <a:gd name="connsiteX5" fmla="*/ 27909 w 75547"/>
                      <a:gd name="connsiteY5" fmla="*/ 78 h 98668"/>
                      <a:gd name="connsiteX6" fmla="*/ 68485 w 75547"/>
                      <a:gd name="connsiteY6" fmla="*/ 34622 h 98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547" h="98668">
                        <a:moveTo>
                          <a:pt x="68485" y="34622"/>
                        </a:moveTo>
                        <a:cubicBezTo>
                          <a:pt x="80614" y="60594"/>
                          <a:pt x="76740" y="88280"/>
                          <a:pt x="59786" y="96408"/>
                        </a:cubicBezTo>
                        <a:cubicBezTo>
                          <a:pt x="42832" y="104536"/>
                          <a:pt x="19273" y="90058"/>
                          <a:pt x="7081" y="64023"/>
                        </a:cubicBezTo>
                        <a:cubicBezTo>
                          <a:pt x="-2380" y="43830"/>
                          <a:pt x="-2127" y="22621"/>
                          <a:pt x="6446" y="10365"/>
                        </a:cubicBezTo>
                        <a:cubicBezTo>
                          <a:pt x="8859" y="6873"/>
                          <a:pt x="12034" y="4079"/>
                          <a:pt x="15781" y="2237"/>
                        </a:cubicBezTo>
                        <a:cubicBezTo>
                          <a:pt x="19527" y="396"/>
                          <a:pt x="23654" y="-239"/>
                          <a:pt x="27909" y="78"/>
                        </a:cubicBezTo>
                        <a:cubicBezTo>
                          <a:pt x="42641" y="1158"/>
                          <a:pt x="59024" y="14429"/>
                          <a:pt x="68485" y="3462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1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221715" y="2463248"/>
                  <a:ext cx="78260" cy="125494"/>
                  <a:chOff x="6221715" y="2463248"/>
                  <a:chExt cx="78260" cy="125494"/>
                </a:xfrm>
                <a:solidFill>
                  <a:schemeClr val="accent1"/>
                </a:solidFill>
              </p:grpSpPr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ED506F19-00D2-46B8-B74E-C0569B8BEAC7}"/>
                      </a:ext>
                    </a:extLst>
                  </p:cNvPr>
                  <p:cNvSpPr/>
                  <p:nvPr/>
                </p:nvSpPr>
                <p:spPr>
                  <a:xfrm>
                    <a:off x="6221715" y="2463248"/>
                    <a:ext cx="30621" cy="37191"/>
                  </a:xfrm>
                  <a:custGeom>
                    <a:avLst/>
                    <a:gdLst>
                      <a:gd name="connsiteX0" fmla="*/ 27447 w 30621"/>
                      <a:gd name="connsiteY0" fmla="*/ 17570 h 37191"/>
                      <a:gd name="connsiteX1" fmla="*/ 30622 w 30621"/>
                      <a:gd name="connsiteY1" fmla="*/ 26904 h 37191"/>
                      <a:gd name="connsiteX2" fmla="*/ 18493 w 30621"/>
                      <a:gd name="connsiteY2" fmla="*/ 29063 h 37191"/>
                      <a:gd name="connsiteX3" fmla="*/ 9158 w 30621"/>
                      <a:gd name="connsiteY3" fmla="*/ 37191 h 37191"/>
                      <a:gd name="connsiteX4" fmla="*/ 4015 w 30621"/>
                      <a:gd name="connsiteY4" fmla="*/ 28746 h 37191"/>
                      <a:gd name="connsiteX5" fmla="*/ 5222 w 30621"/>
                      <a:gd name="connsiteY5" fmla="*/ 679 h 37191"/>
                      <a:gd name="connsiteX6" fmla="*/ 27447 w 30621"/>
                      <a:gd name="connsiteY6" fmla="*/ 17570 h 37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621" h="37191">
                        <a:moveTo>
                          <a:pt x="27447" y="17570"/>
                        </a:moveTo>
                        <a:cubicBezTo>
                          <a:pt x="28907" y="20745"/>
                          <a:pt x="29987" y="23920"/>
                          <a:pt x="30622" y="26904"/>
                        </a:cubicBezTo>
                        <a:cubicBezTo>
                          <a:pt x="26367" y="26587"/>
                          <a:pt x="22303" y="27285"/>
                          <a:pt x="18493" y="29063"/>
                        </a:cubicBezTo>
                        <a:cubicBezTo>
                          <a:pt x="14747" y="30905"/>
                          <a:pt x="11572" y="33635"/>
                          <a:pt x="9158" y="37191"/>
                        </a:cubicBezTo>
                        <a:cubicBezTo>
                          <a:pt x="7254" y="34779"/>
                          <a:pt x="5539" y="31921"/>
                          <a:pt x="4015" y="28746"/>
                        </a:cubicBezTo>
                        <a:cubicBezTo>
                          <a:pt x="-1763" y="16363"/>
                          <a:pt x="-1256" y="3791"/>
                          <a:pt x="5222" y="679"/>
                        </a:cubicBezTo>
                        <a:cubicBezTo>
                          <a:pt x="11699" y="-2369"/>
                          <a:pt x="21605" y="5124"/>
                          <a:pt x="27447" y="1757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2688B767-03D6-402B-AD64-EC34018DD1F5}"/>
                      </a:ext>
                    </a:extLst>
                  </p:cNvPr>
                  <p:cNvSpPr/>
                  <p:nvPr/>
                </p:nvSpPr>
                <p:spPr>
                  <a:xfrm>
                    <a:off x="6224427" y="2490074"/>
                    <a:ext cx="75547" cy="98668"/>
                  </a:xfrm>
                  <a:custGeom>
                    <a:avLst/>
                    <a:gdLst>
                      <a:gd name="connsiteX0" fmla="*/ 68486 w 75547"/>
                      <a:gd name="connsiteY0" fmla="*/ 34622 h 98668"/>
                      <a:gd name="connsiteX1" fmla="*/ 59786 w 75547"/>
                      <a:gd name="connsiteY1" fmla="*/ 96408 h 98668"/>
                      <a:gd name="connsiteX2" fmla="*/ 7081 w 75547"/>
                      <a:gd name="connsiteY2" fmla="*/ 64023 h 98668"/>
                      <a:gd name="connsiteX3" fmla="*/ 6446 w 75547"/>
                      <a:gd name="connsiteY3" fmla="*/ 10365 h 98668"/>
                      <a:gd name="connsiteX4" fmla="*/ 15781 w 75547"/>
                      <a:gd name="connsiteY4" fmla="*/ 2237 h 98668"/>
                      <a:gd name="connsiteX5" fmla="*/ 27909 w 75547"/>
                      <a:gd name="connsiteY5" fmla="*/ 78 h 98668"/>
                      <a:gd name="connsiteX6" fmla="*/ 68486 w 75547"/>
                      <a:gd name="connsiteY6" fmla="*/ 34622 h 98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547" h="98668">
                        <a:moveTo>
                          <a:pt x="68486" y="34622"/>
                        </a:moveTo>
                        <a:cubicBezTo>
                          <a:pt x="80614" y="60594"/>
                          <a:pt x="76741" y="88280"/>
                          <a:pt x="59786" y="96408"/>
                        </a:cubicBezTo>
                        <a:cubicBezTo>
                          <a:pt x="42831" y="104536"/>
                          <a:pt x="19273" y="90058"/>
                          <a:pt x="7081" y="64023"/>
                        </a:cubicBezTo>
                        <a:cubicBezTo>
                          <a:pt x="-2381" y="43830"/>
                          <a:pt x="-2126" y="22621"/>
                          <a:pt x="6446" y="10365"/>
                        </a:cubicBezTo>
                        <a:cubicBezTo>
                          <a:pt x="8859" y="6873"/>
                          <a:pt x="12034" y="4079"/>
                          <a:pt x="15781" y="2237"/>
                        </a:cubicBezTo>
                        <a:cubicBezTo>
                          <a:pt x="19527" y="396"/>
                          <a:pt x="23655" y="-239"/>
                          <a:pt x="27909" y="78"/>
                        </a:cubicBezTo>
                        <a:cubicBezTo>
                          <a:pt x="42705" y="1158"/>
                          <a:pt x="59024" y="14429"/>
                          <a:pt x="68486" y="3462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4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673304" y="2524955"/>
                  <a:ext cx="70093" cy="132746"/>
                  <a:chOff x="5673304" y="2524955"/>
                  <a:chExt cx="70093" cy="132746"/>
                </a:xfrm>
                <a:solidFill>
                  <a:schemeClr val="accent1"/>
                </a:solidFill>
              </p:grpSpPr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9F3A13D1-C0A7-4C4B-9F97-3B97BD402E03}"/>
                      </a:ext>
                    </a:extLst>
                  </p:cNvPr>
                  <p:cNvSpPr/>
                  <p:nvPr/>
                </p:nvSpPr>
                <p:spPr>
                  <a:xfrm>
                    <a:off x="5707443" y="2524955"/>
                    <a:ext cx="27473" cy="36698"/>
                  </a:xfrm>
                  <a:custGeom>
                    <a:avLst/>
                    <a:gdLst>
                      <a:gd name="connsiteX0" fmla="*/ 1143 w 27473"/>
                      <a:gd name="connsiteY0" fmla="*/ 21395 h 36698"/>
                      <a:gd name="connsiteX1" fmla="*/ 0 w 27473"/>
                      <a:gd name="connsiteY1" fmla="*/ 31237 h 36698"/>
                      <a:gd name="connsiteX2" fmla="*/ 12319 w 27473"/>
                      <a:gd name="connsiteY2" fmla="*/ 30793 h 36698"/>
                      <a:gd name="connsiteX3" fmla="*/ 23178 w 27473"/>
                      <a:gd name="connsiteY3" fmla="*/ 36699 h 36698"/>
                      <a:gd name="connsiteX4" fmla="*/ 26353 w 27473"/>
                      <a:gd name="connsiteY4" fmla="*/ 27364 h 36698"/>
                      <a:gd name="connsiteX5" fmla="*/ 19177 w 27473"/>
                      <a:gd name="connsiteY5" fmla="*/ 186 h 36698"/>
                      <a:gd name="connsiteX6" fmla="*/ 1143 w 27473"/>
                      <a:gd name="connsiteY6" fmla="*/ 21395 h 36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473" h="36698">
                        <a:moveTo>
                          <a:pt x="1143" y="21395"/>
                        </a:moveTo>
                        <a:cubicBezTo>
                          <a:pt x="381" y="24824"/>
                          <a:pt x="0" y="28126"/>
                          <a:pt x="0" y="31237"/>
                        </a:cubicBezTo>
                        <a:cubicBezTo>
                          <a:pt x="4064" y="30031"/>
                          <a:pt x="8255" y="29840"/>
                          <a:pt x="12319" y="30793"/>
                        </a:cubicBezTo>
                        <a:cubicBezTo>
                          <a:pt x="16383" y="31746"/>
                          <a:pt x="20066" y="33778"/>
                          <a:pt x="23178" y="36699"/>
                        </a:cubicBezTo>
                        <a:cubicBezTo>
                          <a:pt x="24511" y="33905"/>
                          <a:pt x="25591" y="30793"/>
                          <a:pt x="26353" y="27364"/>
                        </a:cubicBezTo>
                        <a:cubicBezTo>
                          <a:pt x="29337" y="14029"/>
                          <a:pt x="26162" y="1837"/>
                          <a:pt x="19177" y="186"/>
                        </a:cubicBezTo>
                        <a:cubicBezTo>
                          <a:pt x="12255" y="-1465"/>
                          <a:pt x="4191" y="8060"/>
                          <a:pt x="1143" y="2139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C118A6F0-4FA0-435E-99D4-4E5D58519210}"/>
                      </a:ext>
                    </a:extLst>
                  </p:cNvPr>
                  <p:cNvSpPr/>
                  <p:nvPr/>
                </p:nvSpPr>
                <p:spPr>
                  <a:xfrm>
                    <a:off x="5673304" y="2555143"/>
                    <a:ext cx="70093" cy="102557"/>
                  </a:xfrm>
                  <a:custGeom>
                    <a:avLst/>
                    <a:gdLst>
                      <a:gd name="connsiteX0" fmla="*/ 1945 w 70093"/>
                      <a:gd name="connsiteY0" fmla="*/ 43467 h 102557"/>
                      <a:gd name="connsiteX1" fmla="*/ 23598 w 70093"/>
                      <a:gd name="connsiteY1" fmla="*/ 101951 h 102557"/>
                      <a:gd name="connsiteX2" fmla="*/ 68175 w 70093"/>
                      <a:gd name="connsiteY2" fmla="*/ 59088 h 102557"/>
                      <a:gd name="connsiteX3" fmla="*/ 57380 w 70093"/>
                      <a:gd name="connsiteY3" fmla="*/ 6510 h 102557"/>
                      <a:gd name="connsiteX4" fmla="*/ 46522 w 70093"/>
                      <a:gd name="connsiteY4" fmla="*/ 605 h 102557"/>
                      <a:gd name="connsiteX5" fmla="*/ 34203 w 70093"/>
                      <a:gd name="connsiteY5" fmla="*/ 1049 h 102557"/>
                      <a:gd name="connsiteX6" fmla="*/ 1945 w 70093"/>
                      <a:gd name="connsiteY6" fmla="*/ 43467 h 102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93" h="102557">
                        <a:moveTo>
                          <a:pt x="1945" y="43467"/>
                        </a:moveTo>
                        <a:cubicBezTo>
                          <a:pt x="-4405" y="71471"/>
                          <a:pt x="5310" y="97633"/>
                          <a:pt x="23598" y="101951"/>
                        </a:cubicBezTo>
                        <a:cubicBezTo>
                          <a:pt x="41886" y="106269"/>
                          <a:pt x="61825" y="87092"/>
                          <a:pt x="68175" y="59088"/>
                        </a:cubicBezTo>
                        <a:cubicBezTo>
                          <a:pt x="73065" y="37308"/>
                          <a:pt x="68302" y="16670"/>
                          <a:pt x="57380" y="6510"/>
                        </a:cubicBezTo>
                        <a:cubicBezTo>
                          <a:pt x="54269" y="3589"/>
                          <a:pt x="50586" y="1557"/>
                          <a:pt x="46522" y="605"/>
                        </a:cubicBezTo>
                        <a:cubicBezTo>
                          <a:pt x="42458" y="-348"/>
                          <a:pt x="38267" y="-157"/>
                          <a:pt x="34203" y="1049"/>
                        </a:cubicBezTo>
                        <a:cubicBezTo>
                          <a:pt x="19979" y="5240"/>
                          <a:pt x="6834" y="21687"/>
                          <a:pt x="1945" y="43467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7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813337" y="2521037"/>
                  <a:ext cx="68503" cy="134855"/>
                  <a:chOff x="5813337" y="2521037"/>
                  <a:chExt cx="68503" cy="134855"/>
                </a:xfrm>
                <a:solidFill>
                  <a:schemeClr val="accent1"/>
                </a:solidFill>
              </p:grpSpPr>
              <p:sp>
                <p:nvSpPr>
                  <p:cNvPr id="248" name="Freeform: Shape 247">
                    <a:extLst>
                      <a:ext uri="{FF2B5EF4-FFF2-40B4-BE49-F238E27FC236}">
                        <a16:creationId xmlns:a16="http://schemas.microsoft.com/office/drawing/2014/main" id="{405206A3-547C-44D8-B37C-CA3D6D35F1C8}"/>
                      </a:ext>
                    </a:extLst>
                  </p:cNvPr>
                  <p:cNvSpPr/>
                  <p:nvPr/>
                </p:nvSpPr>
                <p:spPr>
                  <a:xfrm>
                    <a:off x="5828139" y="2521037"/>
                    <a:ext cx="26338" cy="35789"/>
                  </a:xfrm>
                  <a:custGeom>
                    <a:avLst/>
                    <a:gdLst>
                      <a:gd name="connsiteX0" fmla="*/ 26053 w 26338"/>
                      <a:gd name="connsiteY0" fmla="*/ 23344 h 35789"/>
                      <a:gd name="connsiteX1" fmla="*/ 26053 w 26338"/>
                      <a:gd name="connsiteY1" fmla="*/ 33250 h 35789"/>
                      <a:gd name="connsiteX2" fmla="*/ 13861 w 26338"/>
                      <a:gd name="connsiteY2" fmla="*/ 31281 h 35789"/>
                      <a:gd name="connsiteX3" fmla="*/ 2367 w 26338"/>
                      <a:gd name="connsiteY3" fmla="*/ 35790 h 35789"/>
                      <a:gd name="connsiteX4" fmla="*/ 272 w 26338"/>
                      <a:gd name="connsiteY4" fmla="*/ 26138 h 35789"/>
                      <a:gd name="connsiteX5" fmla="*/ 10495 w 26338"/>
                      <a:gd name="connsiteY5" fmla="*/ 39 h 35789"/>
                      <a:gd name="connsiteX6" fmla="*/ 26053 w 26338"/>
                      <a:gd name="connsiteY6" fmla="*/ 23344 h 3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338" h="35789">
                        <a:moveTo>
                          <a:pt x="26053" y="23344"/>
                        </a:moveTo>
                        <a:cubicBezTo>
                          <a:pt x="26434" y="26836"/>
                          <a:pt x="26434" y="30202"/>
                          <a:pt x="26053" y="33250"/>
                        </a:cubicBezTo>
                        <a:cubicBezTo>
                          <a:pt x="22179" y="31535"/>
                          <a:pt x="18052" y="30837"/>
                          <a:pt x="13861" y="31281"/>
                        </a:cubicBezTo>
                        <a:cubicBezTo>
                          <a:pt x="9733" y="31726"/>
                          <a:pt x="5860" y="33313"/>
                          <a:pt x="2367" y="35790"/>
                        </a:cubicBezTo>
                        <a:cubicBezTo>
                          <a:pt x="1351" y="32869"/>
                          <a:pt x="653" y="29567"/>
                          <a:pt x="272" y="26138"/>
                        </a:cubicBezTo>
                        <a:cubicBezTo>
                          <a:pt x="-1189" y="12485"/>
                          <a:pt x="3383" y="801"/>
                          <a:pt x="10495" y="39"/>
                        </a:cubicBezTo>
                        <a:cubicBezTo>
                          <a:pt x="17607" y="-723"/>
                          <a:pt x="24592" y="9691"/>
                          <a:pt x="26053" y="2334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" name="Freeform: Shape 248">
                    <a:extLst>
                      <a:ext uri="{FF2B5EF4-FFF2-40B4-BE49-F238E27FC236}">
                        <a16:creationId xmlns:a16="http://schemas.microsoft.com/office/drawing/2014/main" id="{83DEE538-C131-46BF-85DB-CB2FC8092AED}"/>
                      </a:ext>
                    </a:extLst>
                  </p:cNvPr>
                  <p:cNvSpPr/>
                  <p:nvPr/>
                </p:nvSpPr>
                <p:spPr>
                  <a:xfrm>
                    <a:off x="5813337" y="2552124"/>
                    <a:ext cx="68503" cy="103768"/>
                  </a:xfrm>
                  <a:custGeom>
                    <a:avLst/>
                    <a:gdLst>
                      <a:gd name="connsiteX0" fmla="*/ 68032 w 68503"/>
                      <a:gd name="connsiteY0" fmla="*/ 48264 h 103768"/>
                      <a:gd name="connsiteX1" fmla="*/ 39838 w 68503"/>
                      <a:gd name="connsiteY1" fmla="*/ 103636 h 103768"/>
                      <a:gd name="connsiteX2" fmla="*/ 468 w 68503"/>
                      <a:gd name="connsiteY2" fmla="*/ 55503 h 103768"/>
                      <a:gd name="connsiteX3" fmla="*/ 17169 w 68503"/>
                      <a:gd name="connsiteY3" fmla="*/ 4639 h 103768"/>
                      <a:gd name="connsiteX4" fmla="*/ 28662 w 68503"/>
                      <a:gd name="connsiteY4" fmla="*/ 131 h 103768"/>
                      <a:gd name="connsiteX5" fmla="*/ 40854 w 68503"/>
                      <a:gd name="connsiteY5" fmla="*/ 2099 h 103768"/>
                      <a:gd name="connsiteX6" fmla="*/ 68032 w 68503"/>
                      <a:gd name="connsiteY6" fmla="*/ 48264 h 103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503" h="103768">
                        <a:moveTo>
                          <a:pt x="68032" y="48264"/>
                        </a:moveTo>
                        <a:cubicBezTo>
                          <a:pt x="71144" y="76839"/>
                          <a:pt x="58507" y="101667"/>
                          <a:pt x="39838" y="103636"/>
                        </a:cubicBezTo>
                        <a:cubicBezTo>
                          <a:pt x="21169" y="105668"/>
                          <a:pt x="3580" y="84078"/>
                          <a:pt x="468" y="55503"/>
                        </a:cubicBezTo>
                        <a:cubicBezTo>
                          <a:pt x="-1945" y="33278"/>
                          <a:pt x="5167" y="13339"/>
                          <a:pt x="17169" y="4639"/>
                        </a:cubicBezTo>
                        <a:cubicBezTo>
                          <a:pt x="20598" y="2163"/>
                          <a:pt x="24472" y="575"/>
                          <a:pt x="28662" y="131"/>
                        </a:cubicBezTo>
                        <a:cubicBezTo>
                          <a:pt x="32790" y="-314"/>
                          <a:pt x="36917" y="385"/>
                          <a:pt x="40854" y="2099"/>
                        </a:cubicBezTo>
                        <a:cubicBezTo>
                          <a:pt x="54443" y="8068"/>
                          <a:pt x="65619" y="26039"/>
                          <a:pt x="68032" y="4826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5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935457" y="2511829"/>
                  <a:ext cx="78260" cy="125554"/>
                  <a:chOff x="5935457" y="2511829"/>
                  <a:chExt cx="78260" cy="125554"/>
                </a:xfrm>
                <a:solidFill>
                  <a:schemeClr val="accent1"/>
                </a:solidFill>
              </p:grpSpPr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6D3CE968-503F-43EF-B794-76C907981D5A}"/>
                      </a:ext>
                    </a:extLst>
                  </p:cNvPr>
                  <p:cNvSpPr/>
                  <p:nvPr/>
                </p:nvSpPr>
                <p:spPr>
                  <a:xfrm>
                    <a:off x="5935457" y="2511829"/>
                    <a:ext cx="30621" cy="37187"/>
                  </a:xfrm>
                  <a:custGeom>
                    <a:avLst/>
                    <a:gdLst>
                      <a:gd name="connsiteX0" fmla="*/ 27446 w 30621"/>
                      <a:gd name="connsiteY0" fmla="*/ 17566 h 37187"/>
                      <a:gd name="connsiteX1" fmla="*/ 30621 w 30621"/>
                      <a:gd name="connsiteY1" fmla="*/ 26901 h 37187"/>
                      <a:gd name="connsiteX2" fmla="*/ 18493 w 30621"/>
                      <a:gd name="connsiteY2" fmla="*/ 29060 h 37187"/>
                      <a:gd name="connsiteX3" fmla="*/ 9158 w 30621"/>
                      <a:gd name="connsiteY3" fmla="*/ 37188 h 37187"/>
                      <a:gd name="connsiteX4" fmla="*/ 4015 w 30621"/>
                      <a:gd name="connsiteY4" fmla="*/ 28742 h 37187"/>
                      <a:gd name="connsiteX5" fmla="*/ 5221 w 30621"/>
                      <a:gd name="connsiteY5" fmla="*/ 675 h 37187"/>
                      <a:gd name="connsiteX6" fmla="*/ 27446 w 30621"/>
                      <a:gd name="connsiteY6" fmla="*/ 17566 h 37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621" h="37187">
                        <a:moveTo>
                          <a:pt x="27446" y="17566"/>
                        </a:moveTo>
                        <a:cubicBezTo>
                          <a:pt x="28907" y="20741"/>
                          <a:pt x="29987" y="23916"/>
                          <a:pt x="30621" y="26901"/>
                        </a:cubicBezTo>
                        <a:cubicBezTo>
                          <a:pt x="26367" y="26583"/>
                          <a:pt x="22303" y="27282"/>
                          <a:pt x="18493" y="29060"/>
                        </a:cubicBezTo>
                        <a:cubicBezTo>
                          <a:pt x="14746" y="30901"/>
                          <a:pt x="11571" y="33632"/>
                          <a:pt x="9158" y="37188"/>
                        </a:cubicBezTo>
                        <a:cubicBezTo>
                          <a:pt x="7253" y="34775"/>
                          <a:pt x="5539" y="31917"/>
                          <a:pt x="4015" y="28742"/>
                        </a:cubicBezTo>
                        <a:cubicBezTo>
                          <a:pt x="-1763" y="16360"/>
                          <a:pt x="-1255" y="3787"/>
                          <a:pt x="5221" y="675"/>
                        </a:cubicBezTo>
                        <a:cubicBezTo>
                          <a:pt x="11699" y="-2373"/>
                          <a:pt x="21604" y="5184"/>
                          <a:pt x="27446" y="1756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1435F7C1-E335-436D-9D6C-CC9C329BA0F6}"/>
                      </a:ext>
                    </a:extLst>
                  </p:cNvPr>
                  <p:cNvSpPr/>
                  <p:nvPr/>
                </p:nvSpPr>
                <p:spPr>
                  <a:xfrm>
                    <a:off x="5938170" y="2538715"/>
                    <a:ext cx="75547" cy="98668"/>
                  </a:xfrm>
                  <a:custGeom>
                    <a:avLst/>
                    <a:gdLst>
                      <a:gd name="connsiteX0" fmla="*/ 68485 w 75547"/>
                      <a:gd name="connsiteY0" fmla="*/ 34622 h 98668"/>
                      <a:gd name="connsiteX1" fmla="*/ 59786 w 75547"/>
                      <a:gd name="connsiteY1" fmla="*/ 96408 h 98668"/>
                      <a:gd name="connsiteX2" fmla="*/ 7081 w 75547"/>
                      <a:gd name="connsiteY2" fmla="*/ 64023 h 98668"/>
                      <a:gd name="connsiteX3" fmla="*/ 6446 w 75547"/>
                      <a:gd name="connsiteY3" fmla="*/ 10365 h 98668"/>
                      <a:gd name="connsiteX4" fmla="*/ 15781 w 75547"/>
                      <a:gd name="connsiteY4" fmla="*/ 2237 h 98668"/>
                      <a:gd name="connsiteX5" fmla="*/ 27909 w 75547"/>
                      <a:gd name="connsiteY5" fmla="*/ 78 h 98668"/>
                      <a:gd name="connsiteX6" fmla="*/ 68485 w 75547"/>
                      <a:gd name="connsiteY6" fmla="*/ 34622 h 98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547" h="98668">
                        <a:moveTo>
                          <a:pt x="68485" y="34622"/>
                        </a:moveTo>
                        <a:cubicBezTo>
                          <a:pt x="80614" y="60594"/>
                          <a:pt x="76740" y="88280"/>
                          <a:pt x="59786" y="96408"/>
                        </a:cubicBezTo>
                        <a:cubicBezTo>
                          <a:pt x="42832" y="104536"/>
                          <a:pt x="19273" y="90058"/>
                          <a:pt x="7081" y="64023"/>
                        </a:cubicBezTo>
                        <a:cubicBezTo>
                          <a:pt x="-2380" y="43830"/>
                          <a:pt x="-2127" y="22621"/>
                          <a:pt x="6446" y="10365"/>
                        </a:cubicBezTo>
                        <a:cubicBezTo>
                          <a:pt x="8859" y="6873"/>
                          <a:pt x="12034" y="4079"/>
                          <a:pt x="15781" y="2237"/>
                        </a:cubicBezTo>
                        <a:cubicBezTo>
                          <a:pt x="19527" y="396"/>
                          <a:pt x="23654" y="-239"/>
                          <a:pt x="27909" y="78"/>
                        </a:cubicBezTo>
                        <a:cubicBezTo>
                          <a:pt x="42704" y="1158"/>
                          <a:pt x="59024" y="14366"/>
                          <a:pt x="68485" y="3462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53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081355" y="2479044"/>
                  <a:ext cx="70093" cy="132682"/>
                  <a:chOff x="6081355" y="2479044"/>
                  <a:chExt cx="70093" cy="132682"/>
                </a:xfrm>
                <a:solidFill>
                  <a:schemeClr val="accent1"/>
                </a:solidFill>
              </p:grpSpPr>
              <p:sp>
                <p:nvSpPr>
                  <p:cNvPr id="254" name="Freeform: Shape 253">
                    <a:extLst>
                      <a:ext uri="{FF2B5EF4-FFF2-40B4-BE49-F238E27FC236}">
                        <a16:creationId xmlns:a16="http://schemas.microsoft.com/office/drawing/2014/main" id="{B63100ED-D351-4149-9A46-2C6CED14AC7F}"/>
                      </a:ext>
                    </a:extLst>
                  </p:cNvPr>
                  <p:cNvSpPr/>
                  <p:nvPr/>
                </p:nvSpPr>
                <p:spPr>
                  <a:xfrm>
                    <a:off x="6115558" y="2479044"/>
                    <a:ext cx="27472" cy="36698"/>
                  </a:xfrm>
                  <a:custGeom>
                    <a:avLst/>
                    <a:gdLst>
                      <a:gd name="connsiteX0" fmla="*/ 1143 w 27472"/>
                      <a:gd name="connsiteY0" fmla="*/ 21395 h 36698"/>
                      <a:gd name="connsiteX1" fmla="*/ 0 w 27472"/>
                      <a:gd name="connsiteY1" fmla="*/ 31238 h 36698"/>
                      <a:gd name="connsiteX2" fmla="*/ 12319 w 27472"/>
                      <a:gd name="connsiteY2" fmla="*/ 30793 h 36698"/>
                      <a:gd name="connsiteX3" fmla="*/ 23177 w 27472"/>
                      <a:gd name="connsiteY3" fmla="*/ 36698 h 36698"/>
                      <a:gd name="connsiteX4" fmla="*/ 26352 w 27472"/>
                      <a:gd name="connsiteY4" fmla="*/ 27364 h 36698"/>
                      <a:gd name="connsiteX5" fmla="*/ 19177 w 27472"/>
                      <a:gd name="connsiteY5" fmla="*/ 186 h 36698"/>
                      <a:gd name="connsiteX6" fmla="*/ 1143 w 27472"/>
                      <a:gd name="connsiteY6" fmla="*/ 21395 h 36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472" h="36698">
                        <a:moveTo>
                          <a:pt x="1143" y="21395"/>
                        </a:moveTo>
                        <a:cubicBezTo>
                          <a:pt x="381" y="24824"/>
                          <a:pt x="0" y="28126"/>
                          <a:pt x="0" y="31238"/>
                        </a:cubicBezTo>
                        <a:cubicBezTo>
                          <a:pt x="4064" y="30031"/>
                          <a:pt x="8255" y="29841"/>
                          <a:pt x="12319" y="30793"/>
                        </a:cubicBezTo>
                        <a:cubicBezTo>
                          <a:pt x="16383" y="31745"/>
                          <a:pt x="20066" y="33778"/>
                          <a:pt x="23177" y="36698"/>
                        </a:cubicBezTo>
                        <a:cubicBezTo>
                          <a:pt x="24511" y="33904"/>
                          <a:pt x="25590" y="30793"/>
                          <a:pt x="26352" y="27364"/>
                        </a:cubicBezTo>
                        <a:cubicBezTo>
                          <a:pt x="29337" y="14029"/>
                          <a:pt x="26162" y="1837"/>
                          <a:pt x="19177" y="186"/>
                        </a:cubicBezTo>
                        <a:cubicBezTo>
                          <a:pt x="12255" y="-1465"/>
                          <a:pt x="4191" y="8060"/>
                          <a:pt x="1143" y="2139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5" name="Freeform: Shape 254">
                    <a:extLst>
                      <a:ext uri="{FF2B5EF4-FFF2-40B4-BE49-F238E27FC236}">
                        <a16:creationId xmlns:a16="http://schemas.microsoft.com/office/drawing/2014/main" id="{9F3403C1-1ADA-4850-9C20-45A6600E770A}"/>
                      </a:ext>
                    </a:extLst>
                  </p:cNvPr>
                  <p:cNvSpPr/>
                  <p:nvPr/>
                </p:nvSpPr>
                <p:spPr>
                  <a:xfrm>
                    <a:off x="6081355" y="2509169"/>
                    <a:ext cx="70093" cy="102558"/>
                  </a:xfrm>
                  <a:custGeom>
                    <a:avLst/>
                    <a:gdLst>
                      <a:gd name="connsiteX0" fmla="*/ 1945 w 70093"/>
                      <a:gd name="connsiteY0" fmla="*/ 43467 h 102558"/>
                      <a:gd name="connsiteX1" fmla="*/ 23598 w 70093"/>
                      <a:gd name="connsiteY1" fmla="*/ 101951 h 102558"/>
                      <a:gd name="connsiteX2" fmla="*/ 68175 w 70093"/>
                      <a:gd name="connsiteY2" fmla="*/ 59088 h 102558"/>
                      <a:gd name="connsiteX3" fmla="*/ 57380 w 70093"/>
                      <a:gd name="connsiteY3" fmla="*/ 6510 h 102558"/>
                      <a:gd name="connsiteX4" fmla="*/ 46522 w 70093"/>
                      <a:gd name="connsiteY4" fmla="*/ 605 h 102558"/>
                      <a:gd name="connsiteX5" fmla="*/ 34203 w 70093"/>
                      <a:gd name="connsiteY5" fmla="*/ 1049 h 102558"/>
                      <a:gd name="connsiteX6" fmla="*/ 1945 w 70093"/>
                      <a:gd name="connsiteY6" fmla="*/ 43467 h 102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093" h="102558">
                        <a:moveTo>
                          <a:pt x="1945" y="43467"/>
                        </a:moveTo>
                        <a:cubicBezTo>
                          <a:pt x="-4405" y="71471"/>
                          <a:pt x="5310" y="97633"/>
                          <a:pt x="23598" y="101951"/>
                        </a:cubicBezTo>
                        <a:cubicBezTo>
                          <a:pt x="41886" y="106269"/>
                          <a:pt x="61825" y="87092"/>
                          <a:pt x="68175" y="59088"/>
                        </a:cubicBezTo>
                        <a:cubicBezTo>
                          <a:pt x="73065" y="37308"/>
                          <a:pt x="68302" y="16670"/>
                          <a:pt x="57380" y="6510"/>
                        </a:cubicBezTo>
                        <a:cubicBezTo>
                          <a:pt x="54269" y="3589"/>
                          <a:pt x="50585" y="1557"/>
                          <a:pt x="46522" y="605"/>
                        </a:cubicBezTo>
                        <a:cubicBezTo>
                          <a:pt x="42458" y="-348"/>
                          <a:pt x="38266" y="-157"/>
                          <a:pt x="34203" y="1049"/>
                        </a:cubicBezTo>
                        <a:cubicBezTo>
                          <a:pt x="20042" y="5304"/>
                          <a:pt x="6898" y="21750"/>
                          <a:pt x="1945" y="43467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5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356545" y="2427191"/>
                  <a:ext cx="80528" cy="124204"/>
                  <a:chOff x="6356545" y="2427191"/>
                  <a:chExt cx="80528" cy="124204"/>
                </a:xfrm>
                <a:solidFill>
                  <a:schemeClr val="accent1"/>
                </a:solidFill>
              </p:grpSpPr>
              <p:sp>
                <p:nvSpPr>
                  <p:cNvPr id="257" name="Freeform: Shape 256">
                    <a:extLst>
                      <a:ext uri="{FF2B5EF4-FFF2-40B4-BE49-F238E27FC236}">
                        <a16:creationId xmlns:a16="http://schemas.microsoft.com/office/drawing/2014/main" id="{E45CED13-8339-4B98-9F4F-95B6CF552B03}"/>
                      </a:ext>
                    </a:extLst>
                  </p:cNvPr>
                  <p:cNvSpPr/>
                  <p:nvPr/>
                </p:nvSpPr>
                <p:spPr>
                  <a:xfrm>
                    <a:off x="6356545" y="2427191"/>
                    <a:ext cx="31045" cy="37179"/>
                  </a:xfrm>
                  <a:custGeom>
                    <a:avLst/>
                    <a:gdLst>
                      <a:gd name="connsiteX0" fmla="*/ 27553 w 31045"/>
                      <a:gd name="connsiteY0" fmla="*/ 16987 h 37179"/>
                      <a:gd name="connsiteX1" fmla="*/ 31046 w 31045"/>
                      <a:gd name="connsiteY1" fmla="*/ 26258 h 37179"/>
                      <a:gd name="connsiteX2" fmla="*/ 18981 w 31045"/>
                      <a:gd name="connsiteY2" fmla="*/ 28798 h 37179"/>
                      <a:gd name="connsiteX3" fmla="*/ 9837 w 31045"/>
                      <a:gd name="connsiteY3" fmla="*/ 37180 h 37179"/>
                      <a:gd name="connsiteX4" fmla="*/ 4503 w 31045"/>
                      <a:gd name="connsiteY4" fmla="*/ 28861 h 37179"/>
                      <a:gd name="connsiteX5" fmla="*/ 4884 w 31045"/>
                      <a:gd name="connsiteY5" fmla="*/ 794 h 37179"/>
                      <a:gd name="connsiteX6" fmla="*/ 27553 w 31045"/>
                      <a:gd name="connsiteY6" fmla="*/ 16987 h 37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045" h="37179">
                        <a:moveTo>
                          <a:pt x="27553" y="16987"/>
                        </a:moveTo>
                        <a:cubicBezTo>
                          <a:pt x="29141" y="20098"/>
                          <a:pt x="30284" y="23273"/>
                          <a:pt x="31046" y="26258"/>
                        </a:cubicBezTo>
                        <a:cubicBezTo>
                          <a:pt x="26792" y="26067"/>
                          <a:pt x="22727" y="26893"/>
                          <a:pt x="18981" y="28798"/>
                        </a:cubicBezTo>
                        <a:cubicBezTo>
                          <a:pt x="15234" y="30703"/>
                          <a:pt x="12187" y="33560"/>
                          <a:pt x="9837" y="37180"/>
                        </a:cubicBezTo>
                        <a:cubicBezTo>
                          <a:pt x="7869" y="34830"/>
                          <a:pt x="6027" y="32036"/>
                          <a:pt x="4503" y="28861"/>
                        </a:cubicBezTo>
                        <a:cubicBezTo>
                          <a:pt x="-1656" y="16606"/>
                          <a:pt x="-1466" y="4033"/>
                          <a:pt x="4884" y="794"/>
                        </a:cubicBezTo>
                        <a:cubicBezTo>
                          <a:pt x="11297" y="-2508"/>
                          <a:pt x="21394" y="4795"/>
                          <a:pt x="27553" y="169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8" name="Freeform: Shape 257">
                    <a:extLst>
                      <a:ext uri="{FF2B5EF4-FFF2-40B4-BE49-F238E27FC236}">
                        <a16:creationId xmlns:a16="http://schemas.microsoft.com/office/drawing/2014/main" id="{EB2F5901-A867-45AF-B1BF-C2273B059DE7}"/>
                      </a:ext>
                    </a:extLst>
                  </p:cNvPr>
                  <p:cNvSpPr/>
                  <p:nvPr/>
                </p:nvSpPr>
                <p:spPr>
                  <a:xfrm>
                    <a:off x="6360660" y="2453422"/>
                    <a:ext cx="76414" cy="97973"/>
                  </a:xfrm>
                  <a:custGeom>
                    <a:avLst/>
                    <a:gdLst>
                      <a:gd name="connsiteX0" fmla="*/ 68461 w 76414"/>
                      <a:gd name="connsiteY0" fmla="*/ 33364 h 97973"/>
                      <a:gd name="connsiteX1" fmla="*/ 61539 w 76414"/>
                      <a:gd name="connsiteY1" fmla="*/ 95404 h 97973"/>
                      <a:gd name="connsiteX2" fmla="*/ 7945 w 76414"/>
                      <a:gd name="connsiteY2" fmla="*/ 64606 h 97973"/>
                      <a:gd name="connsiteX3" fmla="*/ 5787 w 76414"/>
                      <a:gd name="connsiteY3" fmla="*/ 10949 h 97973"/>
                      <a:gd name="connsiteX4" fmla="*/ 14931 w 76414"/>
                      <a:gd name="connsiteY4" fmla="*/ 2567 h 97973"/>
                      <a:gd name="connsiteX5" fmla="*/ 26995 w 76414"/>
                      <a:gd name="connsiteY5" fmla="*/ 27 h 97973"/>
                      <a:gd name="connsiteX6" fmla="*/ 68461 w 76414"/>
                      <a:gd name="connsiteY6" fmla="*/ 33364 h 97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414" h="97973">
                        <a:moveTo>
                          <a:pt x="68461" y="33364"/>
                        </a:moveTo>
                        <a:cubicBezTo>
                          <a:pt x="81351" y="59018"/>
                          <a:pt x="78240" y="86768"/>
                          <a:pt x="61539" y="95404"/>
                        </a:cubicBezTo>
                        <a:cubicBezTo>
                          <a:pt x="44839" y="104040"/>
                          <a:pt x="20836" y="90197"/>
                          <a:pt x="7945" y="64606"/>
                        </a:cubicBezTo>
                        <a:cubicBezTo>
                          <a:pt x="-2088" y="44667"/>
                          <a:pt x="-2405" y="23458"/>
                          <a:pt x="5787" y="10949"/>
                        </a:cubicBezTo>
                        <a:cubicBezTo>
                          <a:pt x="8136" y="7393"/>
                          <a:pt x="11184" y="4472"/>
                          <a:pt x="14931" y="2567"/>
                        </a:cubicBezTo>
                        <a:cubicBezTo>
                          <a:pt x="18677" y="662"/>
                          <a:pt x="22741" y="-164"/>
                          <a:pt x="26995" y="27"/>
                        </a:cubicBezTo>
                        <a:cubicBezTo>
                          <a:pt x="41664" y="662"/>
                          <a:pt x="58428" y="13489"/>
                          <a:pt x="68461" y="3336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59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486085" y="2385536"/>
                  <a:ext cx="105369" cy="104091"/>
                  <a:chOff x="6486085" y="2385536"/>
                  <a:chExt cx="105369" cy="104091"/>
                </a:xfrm>
                <a:solidFill>
                  <a:schemeClr val="accent1"/>
                </a:solidFill>
              </p:grpSpPr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B50CC2AE-D3CF-48B8-A105-4B5B3B0546B6}"/>
                      </a:ext>
                    </a:extLst>
                  </p:cNvPr>
                  <p:cNvSpPr/>
                  <p:nvPr/>
                </p:nvSpPr>
                <p:spPr>
                  <a:xfrm>
                    <a:off x="6486085" y="2385536"/>
                    <a:ext cx="35046" cy="35146"/>
                  </a:xfrm>
                  <a:custGeom>
                    <a:avLst/>
                    <a:gdLst>
                      <a:gd name="connsiteX0" fmla="*/ 28760 w 35046"/>
                      <a:gd name="connsiteY0" fmla="*/ 10128 h 35146"/>
                      <a:gd name="connsiteX1" fmla="*/ 35047 w 35046"/>
                      <a:gd name="connsiteY1" fmla="*/ 17748 h 35146"/>
                      <a:gd name="connsiteX2" fmla="*/ 24506 w 35046"/>
                      <a:gd name="connsiteY2" fmla="*/ 24162 h 35146"/>
                      <a:gd name="connsiteX3" fmla="*/ 18600 w 35046"/>
                      <a:gd name="connsiteY3" fmla="*/ 35147 h 35146"/>
                      <a:gd name="connsiteX4" fmla="*/ 10854 w 35046"/>
                      <a:gd name="connsiteY4" fmla="*/ 29115 h 35146"/>
                      <a:gd name="connsiteX5" fmla="*/ 2154 w 35046"/>
                      <a:gd name="connsiteY5" fmla="*/ 2444 h 35146"/>
                      <a:gd name="connsiteX6" fmla="*/ 28760 w 35046"/>
                      <a:gd name="connsiteY6" fmla="*/ 10128 h 35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046" h="35146">
                        <a:moveTo>
                          <a:pt x="28760" y="10128"/>
                        </a:moveTo>
                        <a:cubicBezTo>
                          <a:pt x="31237" y="12541"/>
                          <a:pt x="33333" y="15144"/>
                          <a:pt x="35047" y="17748"/>
                        </a:cubicBezTo>
                        <a:cubicBezTo>
                          <a:pt x="30983" y="18954"/>
                          <a:pt x="27363" y="21113"/>
                          <a:pt x="24506" y="24162"/>
                        </a:cubicBezTo>
                        <a:cubicBezTo>
                          <a:pt x="21585" y="27209"/>
                          <a:pt x="19680" y="30956"/>
                          <a:pt x="18600" y="35147"/>
                        </a:cubicBezTo>
                        <a:cubicBezTo>
                          <a:pt x="15997" y="33559"/>
                          <a:pt x="13330" y="31528"/>
                          <a:pt x="10854" y="29115"/>
                        </a:cubicBezTo>
                        <a:cubicBezTo>
                          <a:pt x="1074" y="19590"/>
                          <a:pt x="-2799" y="7651"/>
                          <a:pt x="2154" y="2444"/>
                        </a:cubicBezTo>
                        <a:cubicBezTo>
                          <a:pt x="7107" y="-2763"/>
                          <a:pt x="19045" y="603"/>
                          <a:pt x="28760" y="1012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1" name="Freeform: Shape 260">
                    <a:extLst>
                      <a:ext uri="{FF2B5EF4-FFF2-40B4-BE49-F238E27FC236}">
                        <a16:creationId xmlns:a16="http://schemas.microsoft.com/office/drawing/2014/main" id="{63098351-C2C8-47B7-9CAD-5FC5A8D727D3}"/>
                      </a:ext>
                    </a:extLst>
                  </p:cNvPr>
                  <p:cNvSpPr/>
                  <p:nvPr/>
                </p:nvSpPr>
                <p:spPr>
                  <a:xfrm>
                    <a:off x="6503765" y="2401949"/>
                    <a:ext cx="87689" cy="87678"/>
                  </a:xfrm>
                  <a:custGeom>
                    <a:avLst/>
                    <a:gdLst>
                      <a:gd name="connsiteX0" fmla="*/ 67341 w 87689"/>
                      <a:gd name="connsiteY0" fmla="*/ 18988 h 87678"/>
                      <a:gd name="connsiteX1" fmla="*/ 80867 w 87689"/>
                      <a:gd name="connsiteY1" fmla="*/ 79948 h 87678"/>
                      <a:gd name="connsiteX2" fmla="*/ 20352 w 87689"/>
                      <a:gd name="connsiteY2" fmla="*/ 68708 h 87678"/>
                      <a:gd name="connsiteX3" fmla="*/ 920 w 87689"/>
                      <a:gd name="connsiteY3" fmla="*/ 18734 h 87678"/>
                      <a:gd name="connsiteX4" fmla="*/ 6826 w 87689"/>
                      <a:gd name="connsiteY4" fmla="*/ 7748 h 87678"/>
                      <a:gd name="connsiteX5" fmla="*/ 17367 w 87689"/>
                      <a:gd name="connsiteY5" fmla="*/ 1335 h 87678"/>
                      <a:gd name="connsiteX6" fmla="*/ 67341 w 87689"/>
                      <a:gd name="connsiteY6" fmla="*/ 18988 h 87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689" h="87678">
                        <a:moveTo>
                          <a:pt x="67341" y="18988"/>
                        </a:moveTo>
                        <a:cubicBezTo>
                          <a:pt x="87789" y="38927"/>
                          <a:pt x="93821" y="66232"/>
                          <a:pt x="80867" y="79948"/>
                        </a:cubicBezTo>
                        <a:cubicBezTo>
                          <a:pt x="67913" y="93664"/>
                          <a:pt x="40798" y="88647"/>
                          <a:pt x="20352" y="68708"/>
                        </a:cubicBezTo>
                        <a:cubicBezTo>
                          <a:pt x="4477" y="53214"/>
                          <a:pt x="-2699" y="33275"/>
                          <a:pt x="920" y="18734"/>
                        </a:cubicBezTo>
                        <a:cubicBezTo>
                          <a:pt x="2000" y="14543"/>
                          <a:pt x="3905" y="10860"/>
                          <a:pt x="6826" y="7748"/>
                        </a:cubicBezTo>
                        <a:cubicBezTo>
                          <a:pt x="9747" y="4700"/>
                          <a:pt x="13303" y="2541"/>
                          <a:pt x="17367" y="1335"/>
                        </a:cubicBezTo>
                        <a:cubicBezTo>
                          <a:pt x="31528" y="-3047"/>
                          <a:pt x="51466" y="3494"/>
                          <a:pt x="67341" y="18988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6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658246" y="2313815"/>
                  <a:ext cx="68787" cy="134571"/>
                  <a:chOff x="6658246" y="2313815"/>
                  <a:chExt cx="68787" cy="134571"/>
                </a:xfrm>
                <a:solidFill>
                  <a:schemeClr val="accent1"/>
                </a:solidFill>
              </p:grpSpPr>
              <p:sp>
                <p:nvSpPr>
                  <p:cNvPr id="263" name="Freeform: Shape 262">
                    <a:extLst>
                      <a:ext uri="{FF2B5EF4-FFF2-40B4-BE49-F238E27FC236}">
                        <a16:creationId xmlns:a16="http://schemas.microsoft.com/office/drawing/2014/main" id="{070FD813-45FC-4BAD-9324-06B5F41DCC94}"/>
                      </a:ext>
                    </a:extLst>
                  </p:cNvPr>
                  <p:cNvSpPr/>
                  <p:nvPr/>
                </p:nvSpPr>
                <p:spPr>
                  <a:xfrm>
                    <a:off x="6671426" y="2313815"/>
                    <a:ext cx="26511" cy="36065"/>
                  </a:xfrm>
                  <a:custGeom>
                    <a:avLst/>
                    <a:gdLst>
                      <a:gd name="connsiteX0" fmla="*/ 455 w 26511"/>
                      <a:gd name="connsiteY0" fmla="*/ 26477 h 36065"/>
                      <a:gd name="connsiteX1" fmla="*/ 2868 w 26511"/>
                      <a:gd name="connsiteY1" fmla="*/ 36066 h 36065"/>
                      <a:gd name="connsiteX2" fmla="*/ 14171 w 26511"/>
                      <a:gd name="connsiteY2" fmla="*/ 31176 h 36065"/>
                      <a:gd name="connsiteX3" fmla="*/ 26363 w 26511"/>
                      <a:gd name="connsiteY3" fmla="*/ 32827 h 36065"/>
                      <a:gd name="connsiteX4" fmla="*/ 26109 w 26511"/>
                      <a:gd name="connsiteY4" fmla="*/ 22921 h 36065"/>
                      <a:gd name="connsiteX5" fmla="*/ 9917 w 26511"/>
                      <a:gd name="connsiteY5" fmla="*/ 62 h 36065"/>
                      <a:gd name="connsiteX6" fmla="*/ 455 w 26511"/>
                      <a:gd name="connsiteY6" fmla="*/ 26477 h 36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511" h="36065">
                        <a:moveTo>
                          <a:pt x="455" y="26477"/>
                        </a:moveTo>
                        <a:cubicBezTo>
                          <a:pt x="900" y="29970"/>
                          <a:pt x="1725" y="33208"/>
                          <a:pt x="2868" y="36066"/>
                        </a:cubicBezTo>
                        <a:cubicBezTo>
                          <a:pt x="6233" y="33462"/>
                          <a:pt x="10043" y="31748"/>
                          <a:pt x="14171" y="31176"/>
                        </a:cubicBezTo>
                        <a:cubicBezTo>
                          <a:pt x="18299" y="30605"/>
                          <a:pt x="22426" y="31176"/>
                          <a:pt x="26363" y="32827"/>
                        </a:cubicBezTo>
                        <a:cubicBezTo>
                          <a:pt x="26617" y="29716"/>
                          <a:pt x="26554" y="26414"/>
                          <a:pt x="26109" y="22921"/>
                        </a:cubicBezTo>
                        <a:cubicBezTo>
                          <a:pt x="24267" y="9332"/>
                          <a:pt x="17029" y="-891"/>
                          <a:pt x="9917" y="62"/>
                        </a:cubicBezTo>
                        <a:cubicBezTo>
                          <a:pt x="2805" y="1141"/>
                          <a:pt x="-1450" y="12952"/>
                          <a:pt x="455" y="2647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F2394B27-1742-43C4-AC03-86141F347FD7}"/>
                      </a:ext>
                    </a:extLst>
                  </p:cNvPr>
                  <p:cNvSpPr/>
                  <p:nvPr/>
                </p:nvSpPr>
                <p:spPr>
                  <a:xfrm>
                    <a:off x="6658246" y="2344785"/>
                    <a:ext cx="68787" cy="103602"/>
                  </a:xfrm>
                  <a:custGeom>
                    <a:avLst/>
                    <a:gdLst>
                      <a:gd name="connsiteX0" fmla="*/ 745 w 68787"/>
                      <a:gd name="connsiteY0" fmla="*/ 56467 h 103602"/>
                      <a:gd name="connsiteX1" fmla="*/ 41448 w 68787"/>
                      <a:gd name="connsiteY1" fmla="*/ 103394 h 103602"/>
                      <a:gd name="connsiteX2" fmla="*/ 68055 w 68787"/>
                      <a:gd name="connsiteY2" fmla="*/ 47197 h 103602"/>
                      <a:gd name="connsiteX3" fmla="*/ 39543 w 68787"/>
                      <a:gd name="connsiteY3" fmla="*/ 1857 h 103602"/>
                      <a:gd name="connsiteX4" fmla="*/ 27351 w 68787"/>
                      <a:gd name="connsiteY4" fmla="*/ 207 h 103602"/>
                      <a:gd name="connsiteX5" fmla="*/ 16048 w 68787"/>
                      <a:gd name="connsiteY5" fmla="*/ 5096 h 103602"/>
                      <a:gd name="connsiteX6" fmla="*/ 745 w 68787"/>
                      <a:gd name="connsiteY6" fmla="*/ 56467 h 103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787" h="103602">
                        <a:moveTo>
                          <a:pt x="745" y="56467"/>
                        </a:moveTo>
                        <a:cubicBezTo>
                          <a:pt x="4618" y="84916"/>
                          <a:pt x="22843" y="105934"/>
                          <a:pt x="41448" y="103394"/>
                        </a:cubicBezTo>
                        <a:cubicBezTo>
                          <a:pt x="60054" y="100854"/>
                          <a:pt x="71928" y="75645"/>
                          <a:pt x="68055" y="47197"/>
                        </a:cubicBezTo>
                        <a:cubicBezTo>
                          <a:pt x="65007" y="25035"/>
                          <a:pt x="53322" y="7445"/>
                          <a:pt x="39543" y="1857"/>
                        </a:cubicBezTo>
                        <a:cubicBezTo>
                          <a:pt x="35606" y="270"/>
                          <a:pt x="31479" y="-365"/>
                          <a:pt x="27351" y="207"/>
                        </a:cubicBezTo>
                        <a:cubicBezTo>
                          <a:pt x="23223" y="778"/>
                          <a:pt x="19414" y="2492"/>
                          <a:pt x="16048" y="5096"/>
                        </a:cubicBezTo>
                        <a:cubicBezTo>
                          <a:pt x="4237" y="14240"/>
                          <a:pt x="-2303" y="34370"/>
                          <a:pt x="745" y="56467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6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757548" y="2270219"/>
                  <a:ext cx="80464" cy="124204"/>
                  <a:chOff x="6757548" y="2270219"/>
                  <a:chExt cx="80464" cy="124204"/>
                </a:xfrm>
                <a:solidFill>
                  <a:schemeClr val="accent1"/>
                </a:solidFill>
              </p:grpSpPr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F0CED620-1C54-49AF-B4EF-FB36BA24F59A}"/>
                      </a:ext>
                    </a:extLst>
                  </p:cNvPr>
                  <p:cNvSpPr/>
                  <p:nvPr/>
                </p:nvSpPr>
                <p:spPr>
                  <a:xfrm>
                    <a:off x="6757548" y="2270219"/>
                    <a:ext cx="31045" cy="37179"/>
                  </a:xfrm>
                  <a:custGeom>
                    <a:avLst/>
                    <a:gdLst>
                      <a:gd name="connsiteX0" fmla="*/ 27554 w 31045"/>
                      <a:gd name="connsiteY0" fmla="*/ 16987 h 37179"/>
                      <a:gd name="connsiteX1" fmla="*/ 31046 w 31045"/>
                      <a:gd name="connsiteY1" fmla="*/ 26258 h 37179"/>
                      <a:gd name="connsiteX2" fmla="*/ 18981 w 31045"/>
                      <a:gd name="connsiteY2" fmla="*/ 28798 h 37179"/>
                      <a:gd name="connsiteX3" fmla="*/ 9837 w 31045"/>
                      <a:gd name="connsiteY3" fmla="*/ 37180 h 37179"/>
                      <a:gd name="connsiteX4" fmla="*/ 4503 w 31045"/>
                      <a:gd name="connsiteY4" fmla="*/ 28861 h 37179"/>
                      <a:gd name="connsiteX5" fmla="*/ 4884 w 31045"/>
                      <a:gd name="connsiteY5" fmla="*/ 794 h 37179"/>
                      <a:gd name="connsiteX6" fmla="*/ 27554 w 31045"/>
                      <a:gd name="connsiteY6" fmla="*/ 16987 h 37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045" h="37179">
                        <a:moveTo>
                          <a:pt x="27554" y="16987"/>
                        </a:moveTo>
                        <a:cubicBezTo>
                          <a:pt x="29141" y="20098"/>
                          <a:pt x="30284" y="23273"/>
                          <a:pt x="31046" y="26258"/>
                        </a:cubicBezTo>
                        <a:cubicBezTo>
                          <a:pt x="26792" y="26067"/>
                          <a:pt x="22728" y="26893"/>
                          <a:pt x="18981" y="28798"/>
                        </a:cubicBezTo>
                        <a:cubicBezTo>
                          <a:pt x="15234" y="30703"/>
                          <a:pt x="12186" y="33560"/>
                          <a:pt x="9837" y="37180"/>
                        </a:cubicBezTo>
                        <a:cubicBezTo>
                          <a:pt x="7869" y="34830"/>
                          <a:pt x="6027" y="32036"/>
                          <a:pt x="4503" y="28861"/>
                        </a:cubicBezTo>
                        <a:cubicBezTo>
                          <a:pt x="-1656" y="16606"/>
                          <a:pt x="-1466" y="4033"/>
                          <a:pt x="4884" y="794"/>
                        </a:cubicBezTo>
                        <a:cubicBezTo>
                          <a:pt x="11234" y="-2508"/>
                          <a:pt x="21394" y="4795"/>
                          <a:pt x="27554" y="169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7" name="Freeform: Shape 266">
                    <a:extLst>
                      <a:ext uri="{FF2B5EF4-FFF2-40B4-BE49-F238E27FC236}">
                        <a16:creationId xmlns:a16="http://schemas.microsoft.com/office/drawing/2014/main" id="{FDB04889-5D94-4DA9-8302-CD9643A61284}"/>
                      </a:ext>
                    </a:extLst>
                  </p:cNvPr>
                  <p:cNvSpPr/>
                  <p:nvPr/>
                </p:nvSpPr>
                <p:spPr>
                  <a:xfrm>
                    <a:off x="6761598" y="2296450"/>
                    <a:ext cx="76414" cy="97973"/>
                  </a:xfrm>
                  <a:custGeom>
                    <a:avLst/>
                    <a:gdLst>
                      <a:gd name="connsiteX0" fmla="*/ 68461 w 76414"/>
                      <a:gd name="connsiteY0" fmla="*/ 33364 h 97973"/>
                      <a:gd name="connsiteX1" fmla="*/ 61540 w 76414"/>
                      <a:gd name="connsiteY1" fmla="*/ 95404 h 97973"/>
                      <a:gd name="connsiteX2" fmla="*/ 7945 w 76414"/>
                      <a:gd name="connsiteY2" fmla="*/ 64606 h 97973"/>
                      <a:gd name="connsiteX3" fmla="*/ 5786 w 76414"/>
                      <a:gd name="connsiteY3" fmla="*/ 10949 h 97973"/>
                      <a:gd name="connsiteX4" fmla="*/ 14931 w 76414"/>
                      <a:gd name="connsiteY4" fmla="*/ 2567 h 97973"/>
                      <a:gd name="connsiteX5" fmla="*/ 26995 w 76414"/>
                      <a:gd name="connsiteY5" fmla="*/ 27 h 97973"/>
                      <a:gd name="connsiteX6" fmla="*/ 68461 w 76414"/>
                      <a:gd name="connsiteY6" fmla="*/ 33364 h 97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6414" h="97973">
                        <a:moveTo>
                          <a:pt x="68461" y="33364"/>
                        </a:moveTo>
                        <a:cubicBezTo>
                          <a:pt x="81352" y="59018"/>
                          <a:pt x="78240" y="86768"/>
                          <a:pt x="61540" y="95404"/>
                        </a:cubicBezTo>
                        <a:cubicBezTo>
                          <a:pt x="44839" y="104040"/>
                          <a:pt x="20836" y="90197"/>
                          <a:pt x="7945" y="64606"/>
                        </a:cubicBezTo>
                        <a:cubicBezTo>
                          <a:pt x="-2088" y="44667"/>
                          <a:pt x="-2405" y="23458"/>
                          <a:pt x="5786" y="10949"/>
                        </a:cubicBezTo>
                        <a:cubicBezTo>
                          <a:pt x="8136" y="7329"/>
                          <a:pt x="11184" y="4472"/>
                          <a:pt x="14931" y="2567"/>
                        </a:cubicBezTo>
                        <a:cubicBezTo>
                          <a:pt x="18677" y="662"/>
                          <a:pt x="22741" y="-164"/>
                          <a:pt x="26995" y="27"/>
                        </a:cubicBezTo>
                        <a:cubicBezTo>
                          <a:pt x="41728" y="662"/>
                          <a:pt x="58492" y="13425"/>
                          <a:pt x="68461" y="3336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DF8E44B4-F4CF-4754-89D2-1D6E15F50660}"/>
                    </a:ext>
                  </a:extLst>
                </p:cNvPr>
                <p:cNvSpPr/>
                <p:nvPr/>
              </p:nvSpPr>
              <p:spPr>
                <a:xfrm>
                  <a:off x="6845300" y="2258186"/>
                  <a:ext cx="87353" cy="55906"/>
                </a:xfrm>
                <a:custGeom>
                  <a:avLst/>
                  <a:gdLst>
                    <a:gd name="connsiteX0" fmla="*/ 0 w 87353"/>
                    <a:gd name="connsiteY0" fmla="*/ 0 h 55906"/>
                    <a:gd name="connsiteX1" fmla="*/ 20003 w 87353"/>
                    <a:gd name="connsiteY1" fmla="*/ 36893 h 55906"/>
                    <a:gd name="connsiteX2" fmla="*/ 80518 w 87353"/>
                    <a:gd name="connsiteY2" fmla="*/ 48196 h 55906"/>
                    <a:gd name="connsiteX3" fmla="*/ 80518 w 87353"/>
                    <a:gd name="connsiteY3" fmla="*/ 4953 h 55906"/>
                    <a:gd name="connsiteX4" fmla="*/ 0 w 87353"/>
                    <a:gd name="connsiteY4" fmla="*/ 0 h 55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353" h="55906">
                      <a:moveTo>
                        <a:pt x="0" y="0"/>
                      </a:moveTo>
                      <a:cubicBezTo>
                        <a:pt x="1524" y="12129"/>
                        <a:pt x="8509" y="25718"/>
                        <a:pt x="20003" y="36893"/>
                      </a:cubicBezTo>
                      <a:cubicBezTo>
                        <a:pt x="40449" y="56833"/>
                        <a:pt x="67564" y="61913"/>
                        <a:pt x="80518" y="48196"/>
                      </a:cubicBezTo>
                      <a:cubicBezTo>
                        <a:pt x="89916" y="38227"/>
                        <a:pt x="89344" y="21209"/>
                        <a:pt x="80518" y="495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E8D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69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101529" y="2447121"/>
                  <a:ext cx="70534" cy="132099"/>
                  <a:chOff x="5101529" y="2447121"/>
                  <a:chExt cx="70534" cy="132099"/>
                </a:xfrm>
                <a:solidFill>
                  <a:schemeClr val="accent1"/>
                </a:solidFill>
              </p:grpSpPr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8F5B5BE0-69B0-470B-815F-DA974CEBFB86}"/>
                      </a:ext>
                    </a:extLst>
                  </p:cNvPr>
                  <p:cNvSpPr/>
                  <p:nvPr/>
                </p:nvSpPr>
                <p:spPr>
                  <a:xfrm>
                    <a:off x="5137086" y="2447121"/>
                    <a:ext cx="27836" cy="36744"/>
                  </a:xfrm>
                  <a:custGeom>
                    <a:avLst/>
                    <a:gdLst>
                      <a:gd name="connsiteX0" fmla="*/ 26479 w 27836"/>
                      <a:gd name="connsiteY0" fmla="*/ 27473 h 36744"/>
                      <a:gd name="connsiteX1" fmla="*/ 23051 w 27836"/>
                      <a:gd name="connsiteY1" fmla="*/ 36744 h 36744"/>
                      <a:gd name="connsiteX2" fmla="*/ 12319 w 27836"/>
                      <a:gd name="connsiteY2" fmla="*/ 30585 h 36744"/>
                      <a:gd name="connsiteX3" fmla="*/ 0 w 27836"/>
                      <a:gd name="connsiteY3" fmla="*/ 30775 h 36744"/>
                      <a:gd name="connsiteX4" fmla="*/ 1334 w 27836"/>
                      <a:gd name="connsiteY4" fmla="*/ 20996 h 36744"/>
                      <a:gd name="connsiteX5" fmla="*/ 19876 w 27836"/>
                      <a:gd name="connsiteY5" fmla="*/ 232 h 36744"/>
                      <a:gd name="connsiteX6" fmla="*/ 26479 w 27836"/>
                      <a:gd name="connsiteY6" fmla="*/ 27473 h 36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836" h="36744">
                        <a:moveTo>
                          <a:pt x="26479" y="27473"/>
                        </a:moveTo>
                        <a:cubicBezTo>
                          <a:pt x="25654" y="30839"/>
                          <a:pt x="24448" y="34014"/>
                          <a:pt x="23051" y="36744"/>
                        </a:cubicBezTo>
                        <a:cubicBezTo>
                          <a:pt x="20003" y="33760"/>
                          <a:pt x="16383" y="31601"/>
                          <a:pt x="12319" y="30585"/>
                        </a:cubicBezTo>
                        <a:cubicBezTo>
                          <a:pt x="8255" y="29569"/>
                          <a:pt x="4128" y="29632"/>
                          <a:pt x="0" y="30775"/>
                        </a:cubicBezTo>
                        <a:cubicBezTo>
                          <a:pt x="64" y="27664"/>
                          <a:pt x="508" y="24362"/>
                          <a:pt x="1334" y="20996"/>
                        </a:cubicBezTo>
                        <a:cubicBezTo>
                          <a:pt x="4635" y="7725"/>
                          <a:pt x="12954" y="-1610"/>
                          <a:pt x="19876" y="232"/>
                        </a:cubicBezTo>
                        <a:cubicBezTo>
                          <a:pt x="26860" y="1946"/>
                          <a:pt x="29782" y="14202"/>
                          <a:pt x="26479" y="2747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D4430AAC-34AE-4C5A-A2C8-D763F659E547}"/>
                      </a:ext>
                    </a:extLst>
                  </p:cNvPr>
                  <p:cNvSpPr/>
                  <p:nvPr/>
                </p:nvSpPr>
                <p:spPr>
                  <a:xfrm>
                    <a:off x="5101529" y="2476925"/>
                    <a:ext cx="70534" cy="102294"/>
                  </a:xfrm>
                  <a:custGeom>
                    <a:avLst/>
                    <a:gdLst>
                      <a:gd name="connsiteX0" fmla="*/ 68196 w 70534"/>
                      <a:gd name="connsiteY0" fmla="*/ 59772 h 102294"/>
                      <a:gd name="connsiteX1" fmla="*/ 22667 w 70534"/>
                      <a:gd name="connsiteY1" fmla="*/ 101555 h 102294"/>
                      <a:gd name="connsiteX2" fmla="*/ 2347 w 70534"/>
                      <a:gd name="connsiteY2" fmla="*/ 42564 h 102294"/>
                      <a:gd name="connsiteX3" fmla="*/ 35557 w 70534"/>
                      <a:gd name="connsiteY3" fmla="*/ 908 h 102294"/>
                      <a:gd name="connsiteX4" fmla="*/ 47876 w 70534"/>
                      <a:gd name="connsiteY4" fmla="*/ 717 h 102294"/>
                      <a:gd name="connsiteX5" fmla="*/ 58608 w 70534"/>
                      <a:gd name="connsiteY5" fmla="*/ 6877 h 102294"/>
                      <a:gd name="connsiteX6" fmla="*/ 68196 w 70534"/>
                      <a:gd name="connsiteY6" fmla="*/ 59772 h 102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534" h="102294">
                        <a:moveTo>
                          <a:pt x="68196" y="59772"/>
                        </a:moveTo>
                        <a:cubicBezTo>
                          <a:pt x="61211" y="87585"/>
                          <a:pt x="40828" y="106318"/>
                          <a:pt x="22667" y="101555"/>
                        </a:cubicBezTo>
                        <a:cubicBezTo>
                          <a:pt x="4506" y="96793"/>
                          <a:pt x="-4638" y="70377"/>
                          <a:pt x="2347" y="42564"/>
                        </a:cubicBezTo>
                        <a:cubicBezTo>
                          <a:pt x="7744" y="20910"/>
                          <a:pt x="21270" y="4781"/>
                          <a:pt x="35557" y="908"/>
                        </a:cubicBezTo>
                        <a:cubicBezTo>
                          <a:pt x="39685" y="-235"/>
                          <a:pt x="43812" y="-299"/>
                          <a:pt x="47876" y="717"/>
                        </a:cubicBezTo>
                        <a:cubicBezTo>
                          <a:pt x="51940" y="1733"/>
                          <a:pt x="55560" y="3892"/>
                          <a:pt x="58608" y="6877"/>
                        </a:cubicBezTo>
                        <a:cubicBezTo>
                          <a:pt x="69339" y="17354"/>
                          <a:pt x="73594" y="38119"/>
                          <a:pt x="68196" y="5977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7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244187" y="2477794"/>
                  <a:ext cx="68503" cy="134855"/>
                  <a:chOff x="5244187" y="2477794"/>
                  <a:chExt cx="68503" cy="134855"/>
                </a:xfrm>
                <a:solidFill>
                  <a:schemeClr val="accent1"/>
                </a:solidFill>
              </p:grpSpPr>
              <p:sp>
                <p:nvSpPr>
                  <p:cNvPr id="273" name="Freeform: Shape 272">
                    <a:extLst>
                      <a:ext uri="{FF2B5EF4-FFF2-40B4-BE49-F238E27FC236}">
                        <a16:creationId xmlns:a16="http://schemas.microsoft.com/office/drawing/2014/main" id="{CFDA575E-6867-4ED8-A65D-8CD54B49E829}"/>
                      </a:ext>
                    </a:extLst>
                  </p:cNvPr>
                  <p:cNvSpPr/>
                  <p:nvPr/>
                </p:nvSpPr>
                <p:spPr>
                  <a:xfrm>
                    <a:off x="5258988" y="2477794"/>
                    <a:ext cx="26338" cy="35789"/>
                  </a:xfrm>
                  <a:custGeom>
                    <a:avLst/>
                    <a:gdLst>
                      <a:gd name="connsiteX0" fmla="*/ 26053 w 26338"/>
                      <a:gd name="connsiteY0" fmla="*/ 23344 h 35789"/>
                      <a:gd name="connsiteX1" fmla="*/ 26053 w 26338"/>
                      <a:gd name="connsiteY1" fmla="*/ 33250 h 35789"/>
                      <a:gd name="connsiteX2" fmla="*/ 13861 w 26338"/>
                      <a:gd name="connsiteY2" fmla="*/ 31281 h 35789"/>
                      <a:gd name="connsiteX3" fmla="*/ 2367 w 26338"/>
                      <a:gd name="connsiteY3" fmla="*/ 35790 h 35789"/>
                      <a:gd name="connsiteX4" fmla="*/ 272 w 26338"/>
                      <a:gd name="connsiteY4" fmla="*/ 26138 h 35789"/>
                      <a:gd name="connsiteX5" fmla="*/ 10496 w 26338"/>
                      <a:gd name="connsiteY5" fmla="*/ 39 h 35789"/>
                      <a:gd name="connsiteX6" fmla="*/ 26053 w 26338"/>
                      <a:gd name="connsiteY6" fmla="*/ 23344 h 35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338" h="35789">
                        <a:moveTo>
                          <a:pt x="26053" y="23344"/>
                        </a:moveTo>
                        <a:cubicBezTo>
                          <a:pt x="26434" y="26836"/>
                          <a:pt x="26434" y="30202"/>
                          <a:pt x="26053" y="33250"/>
                        </a:cubicBezTo>
                        <a:cubicBezTo>
                          <a:pt x="22179" y="31535"/>
                          <a:pt x="18052" y="30837"/>
                          <a:pt x="13861" y="31281"/>
                        </a:cubicBezTo>
                        <a:cubicBezTo>
                          <a:pt x="9733" y="31726"/>
                          <a:pt x="5860" y="33313"/>
                          <a:pt x="2367" y="35790"/>
                        </a:cubicBezTo>
                        <a:cubicBezTo>
                          <a:pt x="1351" y="32869"/>
                          <a:pt x="653" y="29567"/>
                          <a:pt x="272" y="26138"/>
                        </a:cubicBezTo>
                        <a:cubicBezTo>
                          <a:pt x="-1189" y="12485"/>
                          <a:pt x="3383" y="801"/>
                          <a:pt x="10496" y="39"/>
                        </a:cubicBezTo>
                        <a:cubicBezTo>
                          <a:pt x="17607" y="-723"/>
                          <a:pt x="24592" y="9691"/>
                          <a:pt x="26053" y="2334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4" name="Freeform: Shape 273">
                    <a:extLst>
                      <a:ext uri="{FF2B5EF4-FFF2-40B4-BE49-F238E27FC236}">
                        <a16:creationId xmlns:a16="http://schemas.microsoft.com/office/drawing/2014/main" id="{2054F905-AA8D-43A6-88DC-266DC1B57263}"/>
                      </a:ext>
                    </a:extLst>
                  </p:cNvPr>
                  <p:cNvSpPr/>
                  <p:nvPr/>
                </p:nvSpPr>
                <p:spPr>
                  <a:xfrm>
                    <a:off x="5244187" y="2508881"/>
                    <a:ext cx="68503" cy="103768"/>
                  </a:xfrm>
                  <a:custGeom>
                    <a:avLst/>
                    <a:gdLst>
                      <a:gd name="connsiteX0" fmla="*/ 68032 w 68503"/>
                      <a:gd name="connsiteY0" fmla="*/ 48264 h 103768"/>
                      <a:gd name="connsiteX1" fmla="*/ 39838 w 68503"/>
                      <a:gd name="connsiteY1" fmla="*/ 103636 h 103768"/>
                      <a:gd name="connsiteX2" fmla="*/ 468 w 68503"/>
                      <a:gd name="connsiteY2" fmla="*/ 55503 h 103768"/>
                      <a:gd name="connsiteX3" fmla="*/ 17169 w 68503"/>
                      <a:gd name="connsiteY3" fmla="*/ 4639 h 103768"/>
                      <a:gd name="connsiteX4" fmla="*/ 28662 w 68503"/>
                      <a:gd name="connsiteY4" fmla="*/ 131 h 103768"/>
                      <a:gd name="connsiteX5" fmla="*/ 40854 w 68503"/>
                      <a:gd name="connsiteY5" fmla="*/ 2099 h 103768"/>
                      <a:gd name="connsiteX6" fmla="*/ 68032 w 68503"/>
                      <a:gd name="connsiteY6" fmla="*/ 48264 h 103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503" h="103768">
                        <a:moveTo>
                          <a:pt x="68032" y="48264"/>
                        </a:moveTo>
                        <a:cubicBezTo>
                          <a:pt x="71144" y="76839"/>
                          <a:pt x="58507" y="101667"/>
                          <a:pt x="39838" y="103636"/>
                        </a:cubicBezTo>
                        <a:cubicBezTo>
                          <a:pt x="21169" y="105668"/>
                          <a:pt x="3580" y="84078"/>
                          <a:pt x="468" y="55503"/>
                        </a:cubicBezTo>
                        <a:cubicBezTo>
                          <a:pt x="-1945" y="33278"/>
                          <a:pt x="5167" y="13339"/>
                          <a:pt x="17169" y="4639"/>
                        </a:cubicBezTo>
                        <a:cubicBezTo>
                          <a:pt x="20598" y="2163"/>
                          <a:pt x="24472" y="575"/>
                          <a:pt x="28662" y="131"/>
                        </a:cubicBezTo>
                        <a:cubicBezTo>
                          <a:pt x="32790" y="-314"/>
                          <a:pt x="36917" y="385"/>
                          <a:pt x="40854" y="2099"/>
                        </a:cubicBezTo>
                        <a:cubicBezTo>
                          <a:pt x="54443" y="8068"/>
                          <a:pt x="65619" y="26039"/>
                          <a:pt x="68032" y="4826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275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6840218" y="2196528"/>
              <a:ext cx="1551115" cy="792137"/>
              <a:chOff x="6840218" y="2196528"/>
              <a:chExt cx="1551115" cy="792137"/>
            </a:xfrm>
            <a:solidFill>
              <a:schemeClr val="accent1"/>
            </a:solidFill>
          </p:grpSpPr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4A85203C-D54C-4264-962A-02E1007F7125}"/>
                  </a:ext>
                </a:extLst>
              </p:cNvPr>
              <p:cNvSpPr/>
              <p:nvPr/>
            </p:nvSpPr>
            <p:spPr>
              <a:xfrm>
                <a:off x="6946074" y="2198497"/>
                <a:ext cx="1445259" cy="658622"/>
              </a:xfrm>
              <a:custGeom>
                <a:avLst/>
                <a:gdLst>
                  <a:gd name="connsiteX0" fmla="*/ 0 w 1445259"/>
                  <a:gd name="connsiteY0" fmla="*/ 0 h 658622"/>
                  <a:gd name="connsiteX1" fmla="*/ 1524 w 1445259"/>
                  <a:gd name="connsiteY1" fmla="*/ 1524 h 658622"/>
                  <a:gd name="connsiteX2" fmla="*/ 19304 w 1445259"/>
                  <a:gd name="connsiteY2" fmla="*/ 19240 h 658622"/>
                  <a:gd name="connsiteX3" fmla="*/ 90233 w 1445259"/>
                  <a:gd name="connsiteY3" fmla="*/ 84518 h 658622"/>
                  <a:gd name="connsiteX4" fmla="*/ 106934 w 1445259"/>
                  <a:gd name="connsiteY4" fmla="*/ 98806 h 658622"/>
                  <a:gd name="connsiteX5" fmla="*/ 117411 w 1445259"/>
                  <a:gd name="connsiteY5" fmla="*/ 107633 h 658622"/>
                  <a:gd name="connsiteX6" fmla="*/ 117539 w 1445259"/>
                  <a:gd name="connsiteY6" fmla="*/ 107696 h 658622"/>
                  <a:gd name="connsiteX7" fmla="*/ 122365 w 1445259"/>
                  <a:gd name="connsiteY7" fmla="*/ 111696 h 658622"/>
                  <a:gd name="connsiteX8" fmla="*/ 136207 w 1445259"/>
                  <a:gd name="connsiteY8" fmla="*/ 122999 h 658622"/>
                  <a:gd name="connsiteX9" fmla="*/ 169672 w 1445259"/>
                  <a:gd name="connsiteY9" fmla="*/ 149416 h 658622"/>
                  <a:gd name="connsiteX10" fmla="*/ 184150 w 1445259"/>
                  <a:gd name="connsiteY10" fmla="*/ 160464 h 658622"/>
                  <a:gd name="connsiteX11" fmla="*/ 184150 w 1445259"/>
                  <a:gd name="connsiteY11" fmla="*/ 160464 h 658622"/>
                  <a:gd name="connsiteX12" fmla="*/ 185103 w 1445259"/>
                  <a:gd name="connsiteY12" fmla="*/ 161226 h 658622"/>
                  <a:gd name="connsiteX13" fmla="*/ 244729 w 1445259"/>
                  <a:gd name="connsiteY13" fmla="*/ 204597 h 658622"/>
                  <a:gd name="connsiteX14" fmla="*/ 340932 w 1445259"/>
                  <a:gd name="connsiteY14" fmla="*/ 268288 h 658622"/>
                  <a:gd name="connsiteX15" fmla="*/ 360235 w 1445259"/>
                  <a:gd name="connsiteY15" fmla="*/ 280289 h 658622"/>
                  <a:gd name="connsiteX16" fmla="*/ 469011 w 1445259"/>
                  <a:gd name="connsiteY16" fmla="*/ 343408 h 658622"/>
                  <a:gd name="connsiteX17" fmla="*/ 469011 w 1445259"/>
                  <a:gd name="connsiteY17" fmla="*/ 343408 h 658622"/>
                  <a:gd name="connsiteX18" fmla="*/ 484505 w 1445259"/>
                  <a:gd name="connsiteY18" fmla="*/ 351854 h 658622"/>
                  <a:gd name="connsiteX19" fmla="*/ 602806 w 1445259"/>
                  <a:gd name="connsiteY19" fmla="*/ 412496 h 658622"/>
                  <a:gd name="connsiteX20" fmla="*/ 602806 w 1445259"/>
                  <a:gd name="connsiteY20" fmla="*/ 412496 h 658622"/>
                  <a:gd name="connsiteX21" fmla="*/ 614490 w 1445259"/>
                  <a:gd name="connsiteY21" fmla="*/ 418148 h 658622"/>
                  <a:gd name="connsiteX22" fmla="*/ 696023 w 1445259"/>
                  <a:gd name="connsiteY22" fmla="*/ 455930 h 658622"/>
                  <a:gd name="connsiteX23" fmla="*/ 714819 w 1445259"/>
                  <a:gd name="connsiteY23" fmla="*/ 464248 h 658622"/>
                  <a:gd name="connsiteX24" fmla="*/ 764604 w 1445259"/>
                  <a:gd name="connsiteY24" fmla="*/ 485711 h 658622"/>
                  <a:gd name="connsiteX25" fmla="*/ 885190 w 1445259"/>
                  <a:gd name="connsiteY25" fmla="*/ 532955 h 658622"/>
                  <a:gd name="connsiteX26" fmla="*/ 885190 w 1445259"/>
                  <a:gd name="connsiteY26" fmla="*/ 532955 h 658622"/>
                  <a:gd name="connsiteX27" fmla="*/ 898398 w 1445259"/>
                  <a:gd name="connsiteY27" fmla="*/ 537655 h 658622"/>
                  <a:gd name="connsiteX28" fmla="*/ 902843 w 1445259"/>
                  <a:gd name="connsiteY28" fmla="*/ 539242 h 658622"/>
                  <a:gd name="connsiteX29" fmla="*/ 991362 w 1445259"/>
                  <a:gd name="connsiteY29" fmla="*/ 568516 h 658622"/>
                  <a:gd name="connsiteX30" fmla="*/ 1004253 w 1445259"/>
                  <a:gd name="connsiteY30" fmla="*/ 572452 h 658622"/>
                  <a:gd name="connsiteX31" fmla="*/ 1108202 w 1445259"/>
                  <a:gd name="connsiteY31" fmla="*/ 601282 h 658622"/>
                  <a:gd name="connsiteX32" fmla="*/ 1108202 w 1445259"/>
                  <a:gd name="connsiteY32" fmla="*/ 601282 h 658622"/>
                  <a:gd name="connsiteX33" fmla="*/ 1122617 w 1445259"/>
                  <a:gd name="connsiteY33" fmla="*/ 604838 h 658622"/>
                  <a:gd name="connsiteX34" fmla="*/ 1295654 w 1445259"/>
                  <a:gd name="connsiteY34" fmla="*/ 639953 h 658622"/>
                  <a:gd name="connsiteX35" fmla="*/ 1308862 w 1445259"/>
                  <a:gd name="connsiteY35" fmla="*/ 642048 h 658622"/>
                  <a:gd name="connsiteX36" fmla="*/ 1315783 w 1445259"/>
                  <a:gd name="connsiteY36" fmla="*/ 643128 h 658622"/>
                  <a:gd name="connsiteX37" fmla="*/ 1315783 w 1445259"/>
                  <a:gd name="connsiteY37" fmla="*/ 643128 h 658622"/>
                  <a:gd name="connsiteX38" fmla="*/ 1315783 w 1445259"/>
                  <a:gd name="connsiteY38" fmla="*/ 643128 h 658622"/>
                  <a:gd name="connsiteX39" fmla="*/ 1317371 w 1445259"/>
                  <a:gd name="connsiteY39" fmla="*/ 643382 h 658622"/>
                  <a:gd name="connsiteX40" fmla="*/ 1366583 w 1445259"/>
                  <a:gd name="connsiteY40" fmla="*/ 650176 h 658622"/>
                  <a:gd name="connsiteX41" fmla="*/ 1391412 w 1445259"/>
                  <a:gd name="connsiteY41" fmla="*/ 653161 h 658622"/>
                  <a:gd name="connsiteX42" fmla="*/ 1423670 w 1445259"/>
                  <a:gd name="connsiteY42" fmla="*/ 656590 h 658622"/>
                  <a:gd name="connsiteX43" fmla="*/ 1424750 w 1445259"/>
                  <a:gd name="connsiteY43" fmla="*/ 656717 h 658622"/>
                  <a:gd name="connsiteX44" fmla="*/ 1439990 w 1445259"/>
                  <a:gd name="connsiteY44" fmla="*/ 658177 h 658622"/>
                  <a:gd name="connsiteX45" fmla="*/ 1444689 w 1445259"/>
                  <a:gd name="connsiteY45" fmla="*/ 658622 h 658622"/>
                  <a:gd name="connsiteX46" fmla="*/ 1445260 w 1445259"/>
                  <a:gd name="connsiteY46" fmla="*/ 649478 h 658622"/>
                  <a:gd name="connsiteX47" fmla="*/ 1425321 w 1445259"/>
                  <a:gd name="connsiteY47" fmla="*/ 647954 h 658622"/>
                  <a:gd name="connsiteX48" fmla="*/ 1387539 w 1445259"/>
                  <a:gd name="connsiteY48" fmla="*/ 644398 h 658622"/>
                  <a:gd name="connsiteX49" fmla="*/ 1367409 w 1445259"/>
                  <a:gd name="connsiteY49" fmla="*/ 642048 h 658622"/>
                  <a:gd name="connsiteX50" fmla="*/ 1330007 w 1445259"/>
                  <a:gd name="connsiteY50" fmla="*/ 636969 h 658622"/>
                  <a:gd name="connsiteX51" fmla="*/ 1330007 w 1445259"/>
                  <a:gd name="connsiteY51" fmla="*/ 636969 h 658622"/>
                  <a:gd name="connsiteX52" fmla="*/ 1298131 w 1445259"/>
                  <a:gd name="connsiteY52" fmla="*/ 632079 h 658622"/>
                  <a:gd name="connsiteX53" fmla="*/ 767652 w 1445259"/>
                  <a:gd name="connsiteY53" fmla="*/ 478092 h 658622"/>
                  <a:gd name="connsiteX54" fmla="*/ 358966 w 1445259"/>
                  <a:gd name="connsiteY54" fmla="*/ 269939 h 658622"/>
                  <a:gd name="connsiteX55" fmla="*/ 355156 w 1445259"/>
                  <a:gd name="connsiteY55" fmla="*/ 267589 h 658622"/>
                  <a:gd name="connsiteX56" fmla="*/ 355156 w 1445259"/>
                  <a:gd name="connsiteY56" fmla="*/ 267589 h 658622"/>
                  <a:gd name="connsiteX57" fmla="*/ 249174 w 1445259"/>
                  <a:gd name="connsiteY57" fmla="*/ 197802 h 658622"/>
                  <a:gd name="connsiteX58" fmla="*/ 177991 w 1445259"/>
                  <a:gd name="connsiteY58" fmla="*/ 145605 h 658622"/>
                  <a:gd name="connsiteX59" fmla="*/ 148082 w 1445259"/>
                  <a:gd name="connsiteY59" fmla="*/ 122174 h 658622"/>
                  <a:gd name="connsiteX60" fmla="*/ 130683 w 1445259"/>
                  <a:gd name="connsiteY60" fmla="*/ 108014 h 658622"/>
                  <a:gd name="connsiteX61" fmla="*/ 125730 w 1445259"/>
                  <a:gd name="connsiteY61" fmla="*/ 103949 h 658622"/>
                  <a:gd name="connsiteX62" fmla="*/ 107886 w 1445259"/>
                  <a:gd name="connsiteY62" fmla="*/ 88964 h 658622"/>
                  <a:gd name="connsiteX63" fmla="*/ 99378 w 1445259"/>
                  <a:gd name="connsiteY63" fmla="*/ 81661 h 658622"/>
                  <a:gd name="connsiteX64" fmla="*/ 23305 w 1445259"/>
                  <a:gd name="connsiteY64" fmla="*/ 11748 h 658622"/>
                  <a:gd name="connsiteX65" fmla="*/ 12129 w 1445259"/>
                  <a:gd name="connsiteY65" fmla="*/ 635 h 658622"/>
                  <a:gd name="connsiteX66" fmla="*/ 0 w 1445259"/>
                  <a:gd name="connsiteY66" fmla="*/ 0 h 658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445259" h="658622">
                    <a:moveTo>
                      <a:pt x="0" y="0"/>
                    </a:moveTo>
                    <a:cubicBezTo>
                      <a:pt x="508" y="508"/>
                      <a:pt x="1016" y="1016"/>
                      <a:pt x="1524" y="1524"/>
                    </a:cubicBezTo>
                    <a:cubicBezTo>
                      <a:pt x="7366" y="7430"/>
                      <a:pt x="13271" y="13335"/>
                      <a:pt x="19304" y="19240"/>
                    </a:cubicBezTo>
                    <a:cubicBezTo>
                      <a:pt x="41783" y="41211"/>
                      <a:pt x="65405" y="62992"/>
                      <a:pt x="90233" y="84518"/>
                    </a:cubicBezTo>
                    <a:cubicBezTo>
                      <a:pt x="95758" y="89281"/>
                      <a:pt x="101282" y="94043"/>
                      <a:pt x="106934" y="98806"/>
                    </a:cubicBezTo>
                    <a:cubicBezTo>
                      <a:pt x="110427" y="101727"/>
                      <a:pt x="113919" y="104711"/>
                      <a:pt x="117411" y="107633"/>
                    </a:cubicBezTo>
                    <a:cubicBezTo>
                      <a:pt x="117411" y="107633"/>
                      <a:pt x="117475" y="107696"/>
                      <a:pt x="117539" y="107696"/>
                    </a:cubicBezTo>
                    <a:cubicBezTo>
                      <a:pt x="119126" y="109030"/>
                      <a:pt x="120777" y="110363"/>
                      <a:pt x="122365" y="111696"/>
                    </a:cubicBezTo>
                    <a:cubicBezTo>
                      <a:pt x="126936" y="115507"/>
                      <a:pt x="131572" y="119253"/>
                      <a:pt x="136207" y="122999"/>
                    </a:cubicBezTo>
                    <a:cubicBezTo>
                      <a:pt x="147193" y="131889"/>
                      <a:pt x="158306" y="140652"/>
                      <a:pt x="169672" y="149416"/>
                    </a:cubicBezTo>
                    <a:cubicBezTo>
                      <a:pt x="174498" y="153098"/>
                      <a:pt x="179324" y="156782"/>
                      <a:pt x="184150" y="160464"/>
                    </a:cubicBezTo>
                    <a:lnTo>
                      <a:pt x="184150" y="160464"/>
                    </a:lnTo>
                    <a:cubicBezTo>
                      <a:pt x="184468" y="160718"/>
                      <a:pt x="184785" y="160973"/>
                      <a:pt x="185103" y="161226"/>
                    </a:cubicBezTo>
                    <a:cubicBezTo>
                      <a:pt x="204470" y="175832"/>
                      <a:pt x="224345" y="190310"/>
                      <a:pt x="244729" y="204597"/>
                    </a:cubicBezTo>
                    <a:cubicBezTo>
                      <a:pt x="275590" y="226187"/>
                      <a:pt x="307657" y="247460"/>
                      <a:pt x="340932" y="268288"/>
                    </a:cubicBezTo>
                    <a:cubicBezTo>
                      <a:pt x="347345" y="272288"/>
                      <a:pt x="353758" y="276289"/>
                      <a:pt x="360235" y="280289"/>
                    </a:cubicBezTo>
                    <a:cubicBezTo>
                      <a:pt x="395224" y="301752"/>
                      <a:pt x="431482" y="322834"/>
                      <a:pt x="469011" y="343408"/>
                    </a:cubicBezTo>
                    <a:cubicBezTo>
                      <a:pt x="469011" y="343408"/>
                      <a:pt x="469011" y="343408"/>
                      <a:pt x="469011" y="343408"/>
                    </a:cubicBezTo>
                    <a:cubicBezTo>
                      <a:pt x="474155" y="346202"/>
                      <a:pt x="479298" y="349060"/>
                      <a:pt x="484505" y="351854"/>
                    </a:cubicBezTo>
                    <a:cubicBezTo>
                      <a:pt x="522732" y="372555"/>
                      <a:pt x="562166" y="392748"/>
                      <a:pt x="602806" y="412496"/>
                    </a:cubicBezTo>
                    <a:lnTo>
                      <a:pt x="602806" y="412496"/>
                    </a:lnTo>
                    <a:cubicBezTo>
                      <a:pt x="606679" y="414401"/>
                      <a:pt x="610616" y="416242"/>
                      <a:pt x="614490" y="418148"/>
                    </a:cubicBezTo>
                    <a:cubicBezTo>
                      <a:pt x="641159" y="430974"/>
                      <a:pt x="668338" y="443548"/>
                      <a:pt x="696023" y="455930"/>
                    </a:cubicBezTo>
                    <a:cubicBezTo>
                      <a:pt x="702246" y="458724"/>
                      <a:pt x="708533" y="461518"/>
                      <a:pt x="714819" y="464248"/>
                    </a:cubicBezTo>
                    <a:cubicBezTo>
                      <a:pt x="731266" y="471488"/>
                      <a:pt x="747840" y="478663"/>
                      <a:pt x="764604" y="485711"/>
                    </a:cubicBezTo>
                    <a:cubicBezTo>
                      <a:pt x="804672" y="502602"/>
                      <a:pt x="844868" y="518351"/>
                      <a:pt x="885190" y="532955"/>
                    </a:cubicBezTo>
                    <a:cubicBezTo>
                      <a:pt x="885190" y="532955"/>
                      <a:pt x="885190" y="532955"/>
                      <a:pt x="885190" y="532955"/>
                    </a:cubicBezTo>
                    <a:cubicBezTo>
                      <a:pt x="889571" y="534543"/>
                      <a:pt x="894017" y="536130"/>
                      <a:pt x="898398" y="537655"/>
                    </a:cubicBezTo>
                    <a:cubicBezTo>
                      <a:pt x="899858" y="538163"/>
                      <a:pt x="901382" y="538734"/>
                      <a:pt x="902843" y="539242"/>
                    </a:cubicBezTo>
                    <a:cubicBezTo>
                      <a:pt x="932307" y="549592"/>
                      <a:pt x="961834" y="559372"/>
                      <a:pt x="991362" y="568516"/>
                    </a:cubicBezTo>
                    <a:cubicBezTo>
                      <a:pt x="995680" y="569849"/>
                      <a:pt x="999998" y="571183"/>
                      <a:pt x="1004253" y="572452"/>
                    </a:cubicBezTo>
                    <a:cubicBezTo>
                      <a:pt x="1038860" y="582930"/>
                      <a:pt x="1073468" y="592519"/>
                      <a:pt x="1108202" y="601282"/>
                    </a:cubicBezTo>
                    <a:lnTo>
                      <a:pt x="1108202" y="601282"/>
                    </a:lnTo>
                    <a:cubicBezTo>
                      <a:pt x="1113028" y="602488"/>
                      <a:pt x="1117791" y="603695"/>
                      <a:pt x="1122617" y="604838"/>
                    </a:cubicBezTo>
                    <a:cubicBezTo>
                      <a:pt x="1180275" y="618935"/>
                      <a:pt x="1237996" y="630682"/>
                      <a:pt x="1295654" y="639953"/>
                    </a:cubicBezTo>
                    <a:cubicBezTo>
                      <a:pt x="1300035" y="640651"/>
                      <a:pt x="1304481" y="641350"/>
                      <a:pt x="1308862" y="642048"/>
                    </a:cubicBezTo>
                    <a:cubicBezTo>
                      <a:pt x="1311148" y="642430"/>
                      <a:pt x="1313497" y="642747"/>
                      <a:pt x="1315783" y="643128"/>
                    </a:cubicBezTo>
                    <a:cubicBezTo>
                      <a:pt x="1315783" y="643128"/>
                      <a:pt x="1315783" y="643128"/>
                      <a:pt x="1315783" y="643128"/>
                    </a:cubicBezTo>
                    <a:lnTo>
                      <a:pt x="1315783" y="643128"/>
                    </a:lnTo>
                    <a:cubicBezTo>
                      <a:pt x="1316292" y="643192"/>
                      <a:pt x="1316863" y="643319"/>
                      <a:pt x="1317371" y="643382"/>
                    </a:cubicBezTo>
                    <a:cubicBezTo>
                      <a:pt x="1333818" y="645858"/>
                      <a:pt x="1350201" y="648145"/>
                      <a:pt x="1366583" y="650176"/>
                    </a:cubicBezTo>
                    <a:cubicBezTo>
                      <a:pt x="1374902" y="651192"/>
                      <a:pt x="1383157" y="652208"/>
                      <a:pt x="1391412" y="653161"/>
                    </a:cubicBezTo>
                    <a:cubicBezTo>
                      <a:pt x="1402207" y="654431"/>
                      <a:pt x="1412939" y="655574"/>
                      <a:pt x="1423670" y="656590"/>
                    </a:cubicBezTo>
                    <a:cubicBezTo>
                      <a:pt x="1424051" y="656654"/>
                      <a:pt x="1424369" y="656654"/>
                      <a:pt x="1424750" y="656717"/>
                    </a:cubicBezTo>
                    <a:cubicBezTo>
                      <a:pt x="1429830" y="657225"/>
                      <a:pt x="1434909" y="657670"/>
                      <a:pt x="1439990" y="658177"/>
                    </a:cubicBezTo>
                    <a:cubicBezTo>
                      <a:pt x="1441577" y="658305"/>
                      <a:pt x="1443101" y="658432"/>
                      <a:pt x="1444689" y="658622"/>
                    </a:cubicBezTo>
                    <a:lnTo>
                      <a:pt x="1445260" y="649478"/>
                    </a:lnTo>
                    <a:cubicBezTo>
                      <a:pt x="1438529" y="649033"/>
                      <a:pt x="1431862" y="648462"/>
                      <a:pt x="1425321" y="647954"/>
                    </a:cubicBezTo>
                    <a:cubicBezTo>
                      <a:pt x="1412367" y="646875"/>
                      <a:pt x="1399667" y="645732"/>
                      <a:pt x="1387539" y="644398"/>
                    </a:cubicBezTo>
                    <a:cubicBezTo>
                      <a:pt x="1380681" y="643636"/>
                      <a:pt x="1373950" y="642874"/>
                      <a:pt x="1367409" y="642048"/>
                    </a:cubicBezTo>
                    <a:cubicBezTo>
                      <a:pt x="1354963" y="640461"/>
                      <a:pt x="1342517" y="638810"/>
                      <a:pt x="1330007" y="636969"/>
                    </a:cubicBezTo>
                    <a:lnTo>
                      <a:pt x="1330007" y="636969"/>
                    </a:lnTo>
                    <a:cubicBezTo>
                      <a:pt x="1319403" y="635445"/>
                      <a:pt x="1308798" y="633794"/>
                      <a:pt x="1298131" y="632079"/>
                    </a:cubicBezTo>
                    <a:cubicBezTo>
                      <a:pt x="1120584" y="603567"/>
                      <a:pt x="942467" y="551942"/>
                      <a:pt x="767652" y="478092"/>
                    </a:cubicBezTo>
                    <a:cubicBezTo>
                      <a:pt x="617283" y="414592"/>
                      <a:pt x="480314" y="344805"/>
                      <a:pt x="358966" y="269939"/>
                    </a:cubicBezTo>
                    <a:cubicBezTo>
                      <a:pt x="357695" y="269176"/>
                      <a:pt x="356426" y="268351"/>
                      <a:pt x="355156" y="267589"/>
                    </a:cubicBezTo>
                    <a:cubicBezTo>
                      <a:pt x="355156" y="267589"/>
                      <a:pt x="355156" y="267589"/>
                      <a:pt x="355156" y="267589"/>
                    </a:cubicBezTo>
                    <a:cubicBezTo>
                      <a:pt x="314325" y="242316"/>
                      <a:pt x="279908" y="219329"/>
                      <a:pt x="249174" y="197802"/>
                    </a:cubicBezTo>
                    <a:cubicBezTo>
                      <a:pt x="224663" y="180658"/>
                      <a:pt x="200914" y="163258"/>
                      <a:pt x="177991" y="145605"/>
                    </a:cubicBezTo>
                    <a:cubicBezTo>
                      <a:pt x="167894" y="137858"/>
                      <a:pt x="157924" y="129985"/>
                      <a:pt x="148082" y="122174"/>
                    </a:cubicBezTo>
                    <a:cubicBezTo>
                      <a:pt x="142177" y="117475"/>
                      <a:pt x="136398" y="112776"/>
                      <a:pt x="130683" y="108014"/>
                    </a:cubicBezTo>
                    <a:cubicBezTo>
                      <a:pt x="129032" y="106680"/>
                      <a:pt x="127381" y="105283"/>
                      <a:pt x="125730" y="103949"/>
                    </a:cubicBezTo>
                    <a:cubicBezTo>
                      <a:pt x="119697" y="98996"/>
                      <a:pt x="113792" y="93980"/>
                      <a:pt x="107886" y="88964"/>
                    </a:cubicBezTo>
                    <a:cubicBezTo>
                      <a:pt x="105029" y="86551"/>
                      <a:pt x="102171" y="84074"/>
                      <a:pt x="99378" y="81661"/>
                    </a:cubicBezTo>
                    <a:cubicBezTo>
                      <a:pt x="72644" y="58674"/>
                      <a:pt x="47307" y="35370"/>
                      <a:pt x="23305" y="11748"/>
                    </a:cubicBezTo>
                    <a:cubicBezTo>
                      <a:pt x="19558" y="8064"/>
                      <a:pt x="15811" y="4382"/>
                      <a:pt x="12129" y="6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393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7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840218" y="2196528"/>
                <a:ext cx="1547833" cy="792137"/>
                <a:chOff x="6840218" y="2196528"/>
                <a:chExt cx="1547833" cy="792137"/>
              </a:xfrm>
              <a:solidFill>
                <a:schemeClr val="accent1"/>
              </a:solidFill>
            </p:grpSpPr>
            <p:grpSp>
              <p:nvGrpSpPr>
                <p:cNvPr id="27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8312988" y="2851105"/>
                  <a:ext cx="75063" cy="137561"/>
                  <a:chOff x="8312988" y="2851105"/>
                  <a:chExt cx="75063" cy="137561"/>
                </a:xfrm>
                <a:solidFill>
                  <a:schemeClr val="accent1"/>
                </a:solidFill>
              </p:grpSpPr>
              <p:sp>
                <p:nvSpPr>
                  <p:cNvPr id="279" name="Freeform: Shape 278">
                    <a:extLst>
                      <a:ext uri="{FF2B5EF4-FFF2-40B4-BE49-F238E27FC236}">
                        <a16:creationId xmlns:a16="http://schemas.microsoft.com/office/drawing/2014/main" id="{E7FCF038-52AE-4652-9FA3-742C6999EE07}"/>
                      </a:ext>
                    </a:extLst>
                  </p:cNvPr>
                  <p:cNvSpPr/>
                  <p:nvPr/>
                </p:nvSpPr>
                <p:spPr>
                  <a:xfrm>
                    <a:off x="8357044" y="2851105"/>
                    <a:ext cx="31008" cy="39351"/>
                  </a:xfrm>
                  <a:custGeom>
                    <a:avLst/>
                    <a:gdLst>
                      <a:gd name="connsiteX0" fmla="*/ 2413 w 31008"/>
                      <a:gd name="connsiteY0" fmla="*/ 20746 h 39351"/>
                      <a:gd name="connsiteX1" fmla="*/ 0 w 31008"/>
                      <a:gd name="connsiteY1" fmla="*/ 30969 h 39351"/>
                      <a:gd name="connsiteX2" fmla="*/ 13081 w 31008"/>
                      <a:gd name="connsiteY2" fmla="*/ 31858 h 39351"/>
                      <a:gd name="connsiteX3" fmla="*/ 23813 w 31008"/>
                      <a:gd name="connsiteY3" fmla="*/ 39351 h 39351"/>
                      <a:gd name="connsiteX4" fmla="*/ 28322 w 31008"/>
                      <a:gd name="connsiteY4" fmla="*/ 29890 h 39351"/>
                      <a:gd name="connsiteX5" fmla="*/ 24130 w 31008"/>
                      <a:gd name="connsiteY5" fmla="*/ 426 h 39351"/>
                      <a:gd name="connsiteX6" fmla="*/ 2413 w 31008"/>
                      <a:gd name="connsiteY6" fmla="*/ 20746 h 39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008" h="39351">
                        <a:moveTo>
                          <a:pt x="2413" y="20746"/>
                        </a:moveTo>
                        <a:cubicBezTo>
                          <a:pt x="1207" y="24238"/>
                          <a:pt x="381" y="27731"/>
                          <a:pt x="0" y="30969"/>
                        </a:cubicBezTo>
                        <a:cubicBezTo>
                          <a:pt x="4445" y="30144"/>
                          <a:pt x="8890" y="30398"/>
                          <a:pt x="13081" y="31858"/>
                        </a:cubicBezTo>
                        <a:cubicBezTo>
                          <a:pt x="17273" y="33319"/>
                          <a:pt x="20892" y="35922"/>
                          <a:pt x="23813" y="39351"/>
                        </a:cubicBezTo>
                        <a:cubicBezTo>
                          <a:pt x="25591" y="36557"/>
                          <a:pt x="27115" y="33382"/>
                          <a:pt x="28322" y="29890"/>
                        </a:cubicBezTo>
                        <a:cubicBezTo>
                          <a:pt x="33148" y="16174"/>
                          <a:pt x="31306" y="2966"/>
                          <a:pt x="24130" y="426"/>
                        </a:cubicBezTo>
                        <a:cubicBezTo>
                          <a:pt x="16955" y="-2114"/>
                          <a:pt x="7239" y="6966"/>
                          <a:pt x="2413" y="207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" name="Freeform: Shape 279">
                    <a:extLst>
                      <a:ext uri="{FF2B5EF4-FFF2-40B4-BE49-F238E27FC236}">
                        <a16:creationId xmlns:a16="http://schemas.microsoft.com/office/drawing/2014/main" id="{BF0F85A3-C6B1-4FC5-A1D2-094E10F0E436}"/>
                      </a:ext>
                    </a:extLst>
                  </p:cNvPr>
                  <p:cNvSpPr/>
                  <p:nvPr/>
                </p:nvSpPr>
                <p:spPr>
                  <a:xfrm>
                    <a:off x="8312988" y="2881607"/>
                    <a:ext cx="75043" cy="107058"/>
                  </a:xfrm>
                  <a:custGeom>
                    <a:avLst/>
                    <a:gdLst>
                      <a:gd name="connsiteX0" fmla="*/ 20306 w 75043"/>
                      <a:gd name="connsiteY0" fmla="*/ 105686 h 107058"/>
                      <a:gd name="connsiteX1" fmla="*/ 72377 w 75043"/>
                      <a:gd name="connsiteY1" fmla="*/ 66507 h 107058"/>
                      <a:gd name="connsiteX2" fmla="*/ 75043 w 75043"/>
                      <a:gd name="connsiteY2" fmla="*/ 22565 h 107058"/>
                      <a:gd name="connsiteX3" fmla="*/ 67805 w 75043"/>
                      <a:gd name="connsiteY3" fmla="*/ 8849 h 107058"/>
                      <a:gd name="connsiteX4" fmla="*/ 57073 w 75043"/>
                      <a:gd name="connsiteY4" fmla="*/ 1356 h 107058"/>
                      <a:gd name="connsiteX5" fmla="*/ 43993 w 75043"/>
                      <a:gd name="connsiteY5" fmla="*/ 467 h 107058"/>
                      <a:gd name="connsiteX6" fmla="*/ 4622 w 75043"/>
                      <a:gd name="connsiteY6" fmla="*/ 41551 h 107058"/>
                      <a:gd name="connsiteX7" fmla="*/ 20306 w 75043"/>
                      <a:gd name="connsiteY7" fmla="*/ 105686 h 10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5043" h="107058">
                        <a:moveTo>
                          <a:pt x="20306" y="105686"/>
                        </a:moveTo>
                        <a:cubicBezTo>
                          <a:pt x="38849" y="112227"/>
                          <a:pt x="62026" y="94764"/>
                          <a:pt x="72377" y="66507"/>
                        </a:cubicBezTo>
                        <a:lnTo>
                          <a:pt x="75043" y="22565"/>
                        </a:lnTo>
                        <a:cubicBezTo>
                          <a:pt x="73456" y="17231"/>
                          <a:pt x="70980" y="12532"/>
                          <a:pt x="67805" y="8849"/>
                        </a:cubicBezTo>
                        <a:cubicBezTo>
                          <a:pt x="64820" y="5420"/>
                          <a:pt x="61264" y="2880"/>
                          <a:pt x="57073" y="1356"/>
                        </a:cubicBezTo>
                        <a:cubicBezTo>
                          <a:pt x="52882" y="-105"/>
                          <a:pt x="48437" y="-359"/>
                          <a:pt x="43993" y="467"/>
                        </a:cubicBezTo>
                        <a:cubicBezTo>
                          <a:pt x="28498" y="3324"/>
                          <a:pt x="12560" y="19136"/>
                          <a:pt x="4622" y="41551"/>
                        </a:cubicBezTo>
                        <a:cubicBezTo>
                          <a:pt x="-5474" y="70317"/>
                          <a:pt x="1511" y="99019"/>
                          <a:pt x="20306" y="105686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1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8161303" y="2833098"/>
                  <a:ext cx="102391" cy="120091"/>
                  <a:chOff x="8161303" y="2833098"/>
                  <a:chExt cx="102391" cy="120091"/>
                </a:xfrm>
                <a:solidFill>
                  <a:schemeClr val="accent1"/>
                </a:solidFill>
              </p:grpSpPr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F93EDA2D-3885-4437-A7F9-42E2F7A06AFB}"/>
                      </a:ext>
                    </a:extLst>
                  </p:cNvPr>
                  <p:cNvSpPr/>
                  <p:nvPr/>
                </p:nvSpPr>
                <p:spPr>
                  <a:xfrm>
                    <a:off x="8227821" y="2833098"/>
                    <a:ext cx="35873" cy="38561"/>
                  </a:xfrm>
                  <a:custGeom>
                    <a:avLst/>
                    <a:gdLst>
                      <a:gd name="connsiteX0" fmla="*/ 5588 w 35873"/>
                      <a:gd name="connsiteY0" fmla="*/ 13797 h 38561"/>
                      <a:gd name="connsiteX1" fmla="*/ 0 w 35873"/>
                      <a:gd name="connsiteY1" fmla="*/ 22687 h 38561"/>
                      <a:gd name="connsiteX2" fmla="*/ 12002 w 35873"/>
                      <a:gd name="connsiteY2" fmla="*/ 27894 h 38561"/>
                      <a:gd name="connsiteX3" fmla="*/ 19685 w 35873"/>
                      <a:gd name="connsiteY3" fmla="*/ 38562 h 38561"/>
                      <a:gd name="connsiteX4" fmla="*/ 27051 w 35873"/>
                      <a:gd name="connsiteY4" fmla="*/ 31069 h 38561"/>
                      <a:gd name="connsiteX5" fmla="*/ 32639 w 35873"/>
                      <a:gd name="connsiteY5" fmla="*/ 1732 h 38561"/>
                      <a:gd name="connsiteX6" fmla="*/ 5588 w 35873"/>
                      <a:gd name="connsiteY6" fmla="*/ 13797 h 38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873" h="38561">
                        <a:moveTo>
                          <a:pt x="5588" y="13797"/>
                        </a:moveTo>
                        <a:cubicBezTo>
                          <a:pt x="3302" y="16718"/>
                          <a:pt x="1397" y="19702"/>
                          <a:pt x="0" y="22687"/>
                        </a:cubicBezTo>
                        <a:cubicBezTo>
                          <a:pt x="4445" y="23385"/>
                          <a:pt x="8510" y="25100"/>
                          <a:pt x="12002" y="27894"/>
                        </a:cubicBezTo>
                        <a:cubicBezTo>
                          <a:pt x="15494" y="30688"/>
                          <a:pt x="18035" y="34307"/>
                          <a:pt x="19685" y="38562"/>
                        </a:cubicBezTo>
                        <a:cubicBezTo>
                          <a:pt x="22225" y="36530"/>
                          <a:pt x="24765" y="33990"/>
                          <a:pt x="27051" y="31069"/>
                        </a:cubicBezTo>
                        <a:cubicBezTo>
                          <a:pt x="36068" y="19639"/>
                          <a:pt x="38608" y="6558"/>
                          <a:pt x="32639" y="1732"/>
                        </a:cubicBezTo>
                        <a:cubicBezTo>
                          <a:pt x="26734" y="-3031"/>
                          <a:pt x="14605" y="2367"/>
                          <a:pt x="5588" y="1379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" name="Freeform: Shape 282">
                    <a:extLst>
                      <a:ext uri="{FF2B5EF4-FFF2-40B4-BE49-F238E27FC236}">
                        <a16:creationId xmlns:a16="http://schemas.microsoft.com/office/drawing/2014/main" id="{B7BD4938-592A-441D-841B-29A12B4D1ED5}"/>
                      </a:ext>
                    </a:extLst>
                  </p:cNvPr>
                  <p:cNvSpPr/>
                  <p:nvPr/>
                </p:nvSpPr>
                <p:spPr>
                  <a:xfrm>
                    <a:off x="8161303" y="2855358"/>
                    <a:ext cx="88596" cy="97831"/>
                  </a:xfrm>
                  <a:custGeom>
                    <a:avLst/>
                    <a:gdLst>
                      <a:gd name="connsiteX0" fmla="*/ 16163 w 88596"/>
                      <a:gd name="connsiteY0" fmla="*/ 26271 h 97831"/>
                      <a:gd name="connsiteX1" fmla="*/ 10067 w 88596"/>
                      <a:gd name="connsiteY1" fmla="*/ 92248 h 97831"/>
                      <a:gd name="connsiteX2" fmla="*/ 72424 w 88596"/>
                      <a:gd name="connsiteY2" fmla="*/ 71610 h 97831"/>
                      <a:gd name="connsiteX3" fmla="*/ 86203 w 88596"/>
                      <a:gd name="connsiteY3" fmla="*/ 16238 h 97831"/>
                      <a:gd name="connsiteX4" fmla="*/ 78520 w 88596"/>
                      <a:gd name="connsiteY4" fmla="*/ 5570 h 97831"/>
                      <a:gd name="connsiteX5" fmla="*/ 66518 w 88596"/>
                      <a:gd name="connsiteY5" fmla="*/ 363 h 97831"/>
                      <a:gd name="connsiteX6" fmla="*/ 16163 w 88596"/>
                      <a:gd name="connsiteY6" fmla="*/ 26271 h 9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596" h="97831">
                        <a:moveTo>
                          <a:pt x="16163" y="26271"/>
                        </a:moveTo>
                        <a:cubicBezTo>
                          <a:pt x="-2760" y="50211"/>
                          <a:pt x="-5427" y="79738"/>
                          <a:pt x="10067" y="92248"/>
                        </a:cubicBezTo>
                        <a:cubicBezTo>
                          <a:pt x="25625" y="104757"/>
                          <a:pt x="53501" y="95550"/>
                          <a:pt x="72424" y="71610"/>
                        </a:cubicBezTo>
                        <a:cubicBezTo>
                          <a:pt x="87092" y="53005"/>
                          <a:pt x="92045" y="31034"/>
                          <a:pt x="86203" y="16238"/>
                        </a:cubicBezTo>
                        <a:cubicBezTo>
                          <a:pt x="84553" y="11984"/>
                          <a:pt x="81949" y="8364"/>
                          <a:pt x="78520" y="5570"/>
                        </a:cubicBezTo>
                        <a:cubicBezTo>
                          <a:pt x="75028" y="2776"/>
                          <a:pt x="70964" y="1062"/>
                          <a:pt x="66518" y="363"/>
                        </a:cubicBezTo>
                        <a:cubicBezTo>
                          <a:pt x="50961" y="-2050"/>
                          <a:pt x="30831" y="7666"/>
                          <a:pt x="16163" y="26271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4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458739" y="2610376"/>
                  <a:ext cx="102391" cy="120056"/>
                  <a:chOff x="7458739" y="2610376"/>
                  <a:chExt cx="102391" cy="120056"/>
                </a:xfrm>
                <a:solidFill>
                  <a:schemeClr val="accent1"/>
                </a:solidFill>
              </p:grpSpPr>
              <p:sp>
                <p:nvSpPr>
                  <p:cNvPr id="285" name="Freeform: Shape 284">
                    <a:extLst>
                      <a:ext uri="{FF2B5EF4-FFF2-40B4-BE49-F238E27FC236}">
                        <a16:creationId xmlns:a16="http://schemas.microsoft.com/office/drawing/2014/main" id="{8BDF9148-FD68-4DDF-9B09-6CEF6FBF930A}"/>
                      </a:ext>
                    </a:extLst>
                  </p:cNvPr>
                  <p:cNvSpPr/>
                  <p:nvPr/>
                </p:nvSpPr>
                <p:spPr>
                  <a:xfrm>
                    <a:off x="7525257" y="2610376"/>
                    <a:ext cx="35873" cy="38526"/>
                  </a:xfrm>
                  <a:custGeom>
                    <a:avLst/>
                    <a:gdLst>
                      <a:gd name="connsiteX0" fmla="*/ 5588 w 35873"/>
                      <a:gd name="connsiteY0" fmla="*/ 13761 h 38526"/>
                      <a:gd name="connsiteX1" fmla="*/ 0 w 35873"/>
                      <a:gd name="connsiteY1" fmla="*/ 22651 h 38526"/>
                      <a:gd name="connsiteX2" fmla="*/ 12002 w 35873"/>
                      <a:gd name="connsiteY2" fmla="*/ 27858 h 38526"/>
                      <a:gd name="connsiteX3" fmla="*/ 19686 w 35873"/>
                      <a:gd name="connsiteY3" fmla="*/ 38526 h 38526"/>
                      <a:gd name="connsiteX4" fmla="*/ 27051 w 35873"/>
                      <a:gd name="connsiteY4" fmla="*/ 31033 h 38526"/>
                      <a:gd name="connsiteX5" fmla="*/ 32639 w 35873"/>
                      <a:gd name="connsiteY5" fmla="*/ 1696 h 38526"/>
                      <a:gd name="connsiteX6" fmla="*/ 5588 w 35873"/>
                      <a:gd name="connsiteY6" fmla="*/ 13761 h 3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873" h="38526">
                        <a:moveTo>
                          <a:pt x="5588" y="13761"/>
                        </a:moveTo>
                        <a:cubicBezTo>
                          <a:pt x="3302" y="16682"/>
                          <a:pt x="1398" y="19667"/>
                          <a:pt x="0" y="22651"/>
                        </a:cubicBezTo>
                        <a:cubicBezTo>
                          <a:pt x="4445" y="23350"/>
                          <a:pt x="8510" y="25064"/>
                          <a:pt x="12002" y="27858"/>
                        </a:cubicBezTo>
                        <a:cubicBezTo>
                          <a:pt x="15494" y="30652"/>
                          <a:pt x="18035" y="34272"/>
                          <a:pt x="19686" y="38526"/>
                        </a:cubicBezTo>
                        <a:cubicBezTo>
                          <a:pt x="22225" y="36494"/>
                          <a:pt x="24765" y="33954"/>
                          <a:pt x="27051" y="31033"/>
                        </a:cubicBezTo>
                        <a:cubicBezTo>
                          <a:pt x="36068" y="19603"/>
                          <a:pt x="38608" y="6522"/>
                          <a:pt x="32639" y="1696"/>
                        </a:cubicBezTo>
                        <a:cubicBezTo>
                          <a:pt x="26734" y="-3003"/>
                          <a:pt x="14605" y="2395"/>
                          <a:pt x="5588" y="1376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" name="Freeform: Shape 285">
                    <a:extLst>
                      <a:ext uri="{FF2B5EF4-FFF2-40B4-BE49-F238E27FC236}">
                        <a16:creationId xmlns:a16="http://schemas.microsoft.com/office/drawing/2014/main" id="{9F785460-07EE-4A7E-961A-5425B92864DA}"/>
                      </a:ext>
                    </a:extLst>
                  </p:cNvPr>
                  <p:cNvSpPr/>
                  <p:nvPr/>
                </p:nvSpPr>
                <p:spPr>
                  <a:xfrm>
                    <a:off x="7458739" y="2632617"/>
                    <a:ext cx="88596" cy="97814"/>
                  </a:xfrm>
                  <a:custGeom>
                    <a:avLst/>
                    <a:gdLst>
                      <a:gd name="connsiteX0" fmla="*/ 16163 w 88596"/>
                      <a:gd name="connsiteY0" fmla="*/ 26254 h 97814"/>
                      <a:gd name="connsiteX1" fmla="*/ 10067 w 88596"/>
                      <a:gd name="connsiteY1" fmla="*/ 92231 h 97814"/>
                      <a:gd name="connsiteX2" fmla="*/ 72424 w 88596"/>
                      <a:gd name="connsiteY2" fmla="*/ 71593 h 97814"/>
                      <a:gd name="connsiteX3" fmla="*/ 86204 w 88596"/>
                      <a:gd name="connsiteY3" fmla="*/ 16221 h 97814"/>
                      <a:gd name="connsiteX4" fmla="*/ 78520 w 88596"/>
                      <a:gd name="connsiteY4" fmla="*/ 5553 h 97814"/>
                      <a:gd name="connsiteX5" fmla="*/ 66518 w 88596"/>
                      <a:gd name="connsiteY5" fmla="*/ 346 h 97814"/>
                      <a:gd name="connsiteX6" fmla="*/ 16163 w 88596"/>
                      <a:gd name="connsiteY6" fmla="*/ 26254 h 97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596" h="97814">
                        <a:moveTo>
                          <a:pt x="16163" y="26254"/>
                        </a:moveTo>
                        <a:cubicBezTo>
                          <a:pt x="-2760" y="50194"/>
                          <a:pt x="-5427" y="79721"/>
                          <a:pt x="10067" y="92231"/>
                        </a:cubicBezTo>
                        <a:cubicBezTo>
                          <a:pt x="25625" y="104740"/>
                          <a:pt x="53501" y="95533"/>
                          <a:pt x="72424" y="71593"/>
                        </a:cubicBezTo>
                        <a:cubicBezTo>
                          <a:pt x="87092" y="52988"/>
                          <a:pt x="92045" y="31017"/>
                          <a:pt x="86204" y="16221"/>
                        </a:cubicBezTo>
                        <a:cubicBezTo>
                          <a:pt x="84553" y="11967"/>
                          <a:pt x="81949" y="8347"/>
                          <a:pt x="78520" y="5553"/>
                        </a:cubicBezTo>
                        <a:cubicBezTo>
                          <a:pt x="75091" y="2759"/>
                          <a:pt x="70964" y="1045"/>
                          <a:pt x="66518" y="346"/>
                        </a:cubicBezTo>
                        <a:cubicBezTo>
                          <a:pt x="50961" y="-2003"/>
                          <a:pt x="30831" y="7712"/>
                          <a:pt x="16163" y="2625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7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8023156" y="2797365"/>
                  <a:ext cx="72336" cy="143764"/>
                  <a:chOff x="8023156" y="2797365"/>
                  <a:chExt cx="72336" cy="143764"/>
                </a:xfrm>
                <a:solidFill>
                  <a:schemeClr val="accent1"/>
                </a:solidFill>
              </p:grpSpPr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4C7C74A0-76DD-4AC1-BB6D-34ED7FD5F050}"/>
                      </a:ext>
                    </a:extLst>
                  </p:cNvPr>
                  <p:cNvSpPr/>
                  <p:nvPr/>
                </p:nvSpPr>
                <p:spPr>
                  <a:xfrm>
                    <a:off x="8046141" y="2797365"/>
                    <a:ext cx="27567" cy="36766"/>
                  </a:xfrm>
                  <a:custGeom>
                    <a:avLst/>
                    <a:gdLst>
                      <a:gd name="connsiteX0" fmla="*/ 27566 w 27567"/>
                      <a:gd name="connsiteY0" fmla="*/ 26352 h 36766"/>
                      <a:gd name="connsiteX1" fmla="*/ 26360 w 27567"/>
                      <a:gd name="connsiteY1" fmla="*/ 36767 h 36766"/>
                      <a:gd name="connsiteX2" fmla="*/ 13723 w 27567"/>
                      <a:gd name="connsiteY2" fmla="*/ 33274 h 36766"/>
                      <a:gd name="connsiteX3" fmla="*/ 1023 w 27567"/>
                      <a:gd name="connsiteY3" fmla="*/ 36767 h 36766"/>
                      <a:gd name="connsiteX4" fmla="*/ 7 w 27567"/>
                      <a:gd name="connsiteY4" fmla="*/ 26352 h 36766"/>
                      <a:gd name="connsiteX5" fmla="*/ 14040 w 27567"/>
                      <a:gd name="connsiteY5" fmla="*/ 0 h 36766"/>
                      <a:gd name="connsiteX6" fmla="*/ 27566 w 27567"/>
                      <a:gd name="connsiteY6" fmla="*/ 26352 h 3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567" h="36766">
                        <a:moveTo>
                          <a:pt x="27566" y="26352"/>
                        </a:moveTo>
                        <a:cubicBezTo>
                          <a:pt x="27502" y="30036"/>
                          <a:pt x="27121" y="33592"/>
                          <a:pt x="26360" y="36767"/>
                        </a:cubicBezTo>
                        <a:cubicBezTo>
                          <a:pt x="22423" y="34544"/>
                          <a:pt x="18168" y="33274"/>
                          <a:pt x="13723" y="33274"/>
                        </a:cubicBezTo>
                        <a:cubicBezTo>
                          <a:pt x="9278" y="33274"/>
                          <a:pt x="5024" y="34480"/>
                          <a:pt x="1023" y="36767"/>
                        </a:cubicBezTo>
                        <a:cubicBezTo>
                          <a:pt x="325" y="33592"/>
                          <a:pt x="-57" y="30036"/>
                          <a:pt x="7" y="26352"/>
                        </a:cubicBezTo>
                        <a:cubicBezTo>
                          <a:pt x="134" y="11811"/>
                          <a:pt x="6420" y="0"/>
                          <a:pt x="14040" y="0"/>
                        </a:cubicBezTo>
                        <a:cubicBezTo>
                          <a:pt x="21661" y="64"/>
                          <a:pt x="27693" y="11811"/>
                          <a:pt x="27566" y="2635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9" name="Freeform: Shape 288">
                    <a:extLst>
                      <a:ext uri="{FF2B5EF4-FFF2-40B4-BE49-F238E27FC236}">
                        <a16:creationId xmlns:a16="http://schemas.microsoft.com/office/drawing/2014/main" id="{8E4414D5-528C-4601-AE8A-9744915B8E21}"/>
                      </a:ext>
                    </a:extLst>
                  </p:cNvPr>
                  <p:cNvSpPr/>
                  <p:nvPr/>
                </p:nvSpPr>
                <p:spPr>
                  <a:xfrm>
                    <a:off x="8023156" y="2830702"/>
                    <a:ext cx="72336" cy="110426"/>
                  </a:xfrm>
                  <a:custGeom>
                    <a:avLst/>
                    <a:gdLst>
                      <a:gd name="connsiteX0" fmla="*/ 72331 w 72336"/>
                      <a:gd name="connsiteY0" fmla="*/ 55182 h 110426"/>
                      <a:gd name="connsiteX1" fmla="*/ 35628 w 72336"/>
                      <a:gd name="connsiteY1" fmla="*/ 110427 h 110426"/>
                      <a:gd name="connsiteX2" fmla="*/ 5 w 72336"/>
                      <a:gd name="connsiteY2" fmla="*/ 55245 h 110426"/>
                      <a:gd name="connsiteX3" fmla="*/ 24008 w 72336"/>
                      <a:gd name="connsiteY3" fmla="*/ 3492 h 110426"/>
                      <a:gd name="connsiteX4" fmla="*/ 36708 w 72336"/>
                      <a:gd name="connsiteY4" fmla="*/ 0 h 110426"/>
                      <a:gd name="connsiteX5" fmla="*/ 49344 w 72336"/>
                      <a:gd name="connsiteY5" fmla="*/ 3492 h 110426"/>
                      <a:gd name="connsiteX6" fmla="*/ 72331 w 72336"/>
                      <a:gd name="connsiteY6" fmla="*/ 55182 h 1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336" h="110426">
                        <a:moveTo>
                          <a:pt x="72331" y="55182"/>
                        </a:moveTo>
                        <a:cubicBezTo>
                          <a:pt x="72013" y="85661"/>
                          <a:pt x="55631" y="110363"/>
                          <a:pt x="35628" y="110427"/>
                        </a:cubicBezTo>
                        <a:cubicBezTo>
                          <a:pt x="15625" y="110490"/>
                          <a:pt x="-313" y="85725"/>
                          <a:pt x="5" y="55245"/>
                        </a:cubicBezTo>
                        <a:cubicBezTo>
                          <a:pt x="259" y="31560"/>
                          <a:pt x="10228" y="11367"/>
                          <a:pt x="24008" y="3492"/>
                        </a:cubicBezTo>
                        <a:cubicBezTo>
                          <a:pt x="27945" y="1270"/>
                          <a:pt x="32262" y="0"/>
                          <a:pt x="36708" y="0"/>
                        </a:cubicBezTo>
                        <a:cubicBezTo>
                          <a:pt x="41153" y="0"/>
                          <a:pt x="45407" y="1207"/>
                          <a:pt x="49344" y="3492"/>
                        </a:cubicBezTo>
                        <a:cubicBezTo>
                          <a:pt x="62997" y="11303"/>
                          <a:pt x="72586" y="31496"/>
                          <a:pt x="72331" y="5518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877272" y="2765445"/>
                  <a:ext cx="77379" cy="137553"/>
                  <a:chOff x="7877272" y="2765445"/>
                  <a:chExt cx="77379" cy="137553"/>
                </a:xfrm>
                <a:solidFill>
                  <a:schemeClr val="accent1"/>
                </a:solidFill>
              </p:grpSpPr>
              <p:sp>
                <p:nvSpPr>
                  <p:cNvPr id="291" name="Freeform: Shape 290">
                    <a:extLst>
                      <a:ext uri="{FF2B5EF4-FFF2-40B4-BE49-F238E27FC236}">
                        <a16:creationId xmlns:a16="http://schemas.microsoft.com/office/drawing/2014/main" id="{C547687F-A26E-4971-BFFA-7F082B3750F6}"/>
                      </a:ext>
                    </a:extLst>
                  </p:cNvPr>
                  <p:cNvSpPr/>
                  <p:nvPr/>
                </p:nvSpPr>
                <p:spPr>
                  <a:xfrm>
                    <a:off x="7921243" y="2765445"/>
                    <a:ext cx="31008" cy="39349"/>
                  </a:xfrm>
                  <a:custGeom>
                    <a:avLst/>
                    <a:gdLst>
                      <a:gd name="connsiteX0" fmla="*/ 2413 w 31008"/>
                      <a:gd name="connsiteY0" fmla="*/ 20744 h 39349"/>
                      <a:gd name="connsiteX1" fmla="*/ 0 w 31008"/>
                      <a:gd name="connsiteY1" fmla="*/ 30967 h 39349"/>
                      <a:gd name="connsiteX2" fmla="*/ 13081 w 31008"/>
                      <a:gd name="connsiteY2" fmla="*/ 31856 h 39349"/>
                      <a:gd name="connsiteX3" fmla="*/ 23813 w 31008"/>
                      <a:gd name="connsiteY3" fmla="*/ 39349 h 39349"/>
                      <a:gd name="connsiteX4" fmla="*/ 28322 w 31008"/>
                      <a:gd name="connsiteY4" fmla="*/ 29888 h 39349"/>
                      <a:gd name="connsiteX5" fmla="*/ 24130 w 31008"/>
                      <a:gd name="connsiteY5" fmla="*/ 424 h 39349"/>
                      <a:gd name="connsiteX6" fmla="*/ 2413 w 31008"/>
                      <a:gd name="connsiteY6" fmla="*/ 20744 h 39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008" h="39349">
                        <a:moveTo>
                          <a:pt x="2413" y="20744"/>
                        </a:moveTo>
                        <a:cubicBezTo>
                          <a:pt x="1207" y="24236"/>
                          <a:pt x="381" y="27729"/>
                          <a:pt x="0" y="30967"/>
                        </a:cubicBezTo>
                        <a:cubicBezTo>
                          <a:pt x="4445" y="30142"/>
                          <a:pt x="8890" y="30396"/>
                          <a:pt x="13081" y="31856"/>
                        </a:cubicBezTo>
                        <a:cubicBezTo>
                          <a:pt x="17273" y="33317"/>
                          <a:pt x="20892" y="35920"/>
                          <a:pt x="23813" y="39349"/>
                        </a:cubicBezTo>
                        <a:cubicBezTo>
                          <a:pt x="25591" y="36555"/>
                          <a:pt x="27115" y="33380"/>
                          <a:pt x="28322" y="29888"/>
                        </a:cubicBezTo>
                        <a:cubicBezTo>
                          <a:pt x="33148" y="16172"/>
                          <a:pt x="31306" y="2964"/>
                          <a:pt x="24130" y="424"/>
                        </a:cubicBezTo>
                        <a:cubicBezTo>
                          <a:pt x="17018" y="-2116"/>
                          <a:pt x="7303" y="7028"/>
                          <a:pt x="2413" y="2074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D5E61C23-4E95-402E-A8F4-8F041B2831DB}"/>
                      </a:ext>
                    </a:extLst>
                  </p:cNvPr>
                  <p:cNvSpPr/>
                  <p:nvPr/>
                </p:nvSpPr>
                <p:spPr>
                  <a:xfrm>
                    <a:off x="7877272" y="2796009"/>
                    <a:ext cx="77379" cy="106989"/>
                  </a:xfrm>
                  <a:custGeom>
                    <a:avLst/>
                    <a:gdLst>
                      <a:gd name="connsiteX0" fmla="*/ 4665 w 77379"/>
                      <a:gd name="connsiteY0" fmla="*/ 41488 h 106989"/>
                      <a:gd name="connsiteX1" fmla="*/ 20286 w 77379"/>
                      <a:gd name="connsiteY1" fmla="*/ 105623 h 106989"/>
                      <a:gd name="connsiteX2" fmla="*/ 72737 w 77379"/>
                      <a:gd name="connsiteY2" fmla="*/ 65491 h 106989"/>
                      <a:gd name="connsiteX3" fmla="*/ 67847 w 77379"/>
                      <a:gd name="connsiteY3" fmla="*/ 8848 h 106989"/>
                      <a:gd name="connsiteX4" fmla="*/ 57116 w 77379"/>
                      <a:gd name="connsiteY4" fmla="*/ 1356 h 106989"/>
                      <a:gd name="connsiteX5" fmla="*/ 44035 w 77379"/>
                      <a:gd name="connsiteY5" fmla="*/ 467 h 106989"/>
                      <a:gd name="connsiteX6" fmla="*/ 4665 w 77379"/>
                      <a:gd name="connsiteY6" fmla="*/ 41488 h 106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379" h="106989">
                        <a:moveTo>
                          <a:pt x="4665" y="41488"/>
                        </a:moveTo>
                        <a:cubicBezTo>
                          <a:pt x="-5495" y="70253"/>
                          <a:pt x="1490" y="99019"/>
                          <a:pt x="20286" y="105623"/>
                        </a:cubicBezTo>
                        <a:cubicBezTo>
                          <a:pt x="39082" y="112226"/>
                          <a:pt x="62577" y="94256"/>
                          <a:pt x="72737" y="65491"/>
                        </a:cubicBezTo>
                        <a:cubicBezTo>
                          <a:pt x="80611" y="43075"/>
                          <a:pt x="78134" y="20787"/>
                          <a:pt x="67847" y="8848"/>
                        </a:cubicBezTo>
                        <a:cubicBezTo>
                          <a:pt x="64863" y="5420"/>
                          <a:pt x="61307" y="2816"/>
                          <a:pt x="57116" y="1356"/>
                        </a:cubicBezTo>
                        <a:cubicBezTo>
                          <a:pt x="52925" y="-105"/>
                          <a:pt x="48480" y="-359"/>
                          <a:pt x="44035" y="467"/>
                        </a:cubicBezTo>
                        <a:cubicBezTo>
                          <a:pt x="28477" y="3260"/>
                          <a:pt x="12539" y="19072"/>
                          <a:pt x="4665" y="41488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3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742838" y="2730445"/>
                  <a:ext cx="102391" cy="120064"/>
                  <a:chOff x="7742838" y="2730445"/>
                  <a:chExt cx="102391" cy="120064"/>
                </a:xfrm>
                <a:solidFill>
                  <a:schemeClr val="accent1"/>
                </a:solidFill>
              </p:grpSpPr>
              <p:sp>
                <p:nvSpPr>
                  <p:cNvPr id="294" name="Freeform: Shape 293">
                    <a:extLst>
                      <a:ext uri="{FF2B5EF4-FFF2-40B4-BE49-F238E27FC236}">
                        <a16:creationId xmlns:a16="http://schemas.microsoft.com/office/drawing/2014/main" id="{B3B15901-1EF2-4588-BBB8-4D25530BFAA0}"/>
                      </a:ext>
                    </a:extLst>
                  </p:cNvPr>
                  <p:cNvSpPr/>
                  <p:nvPr/>
                </p:nvSpPr>
                <p:spPr>
                  <a:xfrm>
                    <a:off x="7809356" y="2730445"/>
                    <a:ext cx="35873" cy="38535"/>
                  </a:xfrm>
                  <a:custGeom>
                    <a:avLst/>
                    <a:gdLst>
                      <a:gd name="connsiteX0" fmla="*/ 5588 w 35873"/>
                      <a:gd name="connsiteY0" fmla="*/ 13770 h 38535"/>
                      <a:gd name="connsiteX1" fmla="*/ 0 w 35873"/>
                      <a:gd name="connsiteY1" fmla="*/ 22660 h 38535"/>
                      <a:gd name="connsiteX2" fmla="*/ 12002 w 35873"/>
                      <a:gd name="connsiteY2" fmla="*/ 27867 h 38535"/>
                      <a:gd name="connsiteX3" fmla="*/ 19686 w 35873"/>
                      <a:gd name="connsiteY3" fmla="*/ 38535 h 38535"/>
                      <a:gd name="connsiteX4" fmla="*/ 27051 w 35873"/>
                      <a:gd name="connsiteY4" fmla="*/ 31042 h 38535"/>
                      <a:gd name="connsiteX5" fmla="*/ 32639 w 35873"/>
                      <a:gd name="connsiteY5" fmla="*/ 1705 h 38535"/>
                      <a:gd name="connsiteX6" fmla="*/ 5588 w 35873"/>
                      <a:gd name="connsiteY6" fmla="*/ 13770 h 38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873" h="38535">
                        <a:moveTo>
                          <a:pt x="5588" y="13770"/>
                        </a:moveTo>
                        <a:cubicBezTo>
                          <a:pt x="3302" y="16691"/>
                          <a:pt x="1398" y="19675"/>
                          <a:pt x="0" y="22660"/>
                        </a:cubicBezTo>
                        <a:cubicBezTo>
                          <a:pt x="4445" y="23359"/>
                          <a:pt x="8510" y="25073"/>
                          <a:pt x="12002" y="27867"/>
                        </a:cubicBezTo>
                        <a:cubicBezTo>
                          <a:pt x="15494" y="30661"/>
                          <a:pt x="18035" y="34281"/>
                          <a:pt x="19686" y="38535"/>
                        </a:cubicBezTo>
                        <a:cubicBezTo>
                          <a:pt x="22225" y="36503"/>
                          <a:pt x="24765" y="33963"/>
                          <a:pt x="27051" y="31042"/>
                        </a:cubicBezTo>
                        <a:cubicBezTo>
                          <a:pt x="36068" y="19612"/>
                          <a:pt x="38608" y="6531"/>
                          <a:pt x="32639" y="1705"/>
                        </a:cubicBezTo>
                        <a:cubicBezTo>
                          <a:pt x="26734" y="-2994"/>
                          <a:pt x="14605" y="2340"/>
                          <a:pt x="5588" y="1377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5" name="Freeform: Shape 294">
                    <a:extLst>
                      <a:ext uri="{FF2B5EF4-FFF2-40B4-BE49-F238E27FC236}">
                        <a16:creationId xmlns:a16="http://schemas.microsoft.com/office/drawing/2014/main" id="{304E5284-47B4-4D77-AD35-933647ADEF5E}"/>
                      </a:ext>
                    </a:extLst>
                  </p:cNvPr>
                  <p:cNvSpPr/>
                  <p:nvPr/>
                </p:nvSpPr>
                <p:spPr>
                  <a:xfrm>
                    <a:off x="7742838" y="2752679"/>
                    <a:ext cx="88596" cy="97831"/>
                  </a:xfrm>
                  <a:custGeom>
                    <a:avLst/>
                    <a:gdLst>
                      <a:gd name="connsiteX0" fmla="*/ 16163 w 88596"/>
                      <a:gd name="connsiteY0" fmla="*/ 26271 h 97831"/>
                      <a:gd name="connsiteX1" fmla="*/ 10067 w 88596"/>
                      <a:gd name="connsiteY1" fmla="*/ 92248 h 97831"/>
                      <a:gd name="connsiteX2" fmla="*/ 72424 w 88596"/>
                      <a:gd name="connsiteY2" fmla="*/ 71610 h 97831"/>
                      <a:gd name="connsiteX3" fmla="*/ 86204 w 88596"/>
                      <a:gd name="connsiteY3" fmla="*/ 16238 h 97831"/>
                      <a:gd name="connsiteX4" fmla="*/ 78520 w 88596"/>
                      <a:gd name="connsiteY4" fmla="*/ 5570 h 97831"/>
                      <a:gd name="connsiteX5" fmla="*/ 66518 w 88596"/>
                      <a:gd name="connsiteY5" fmla="*/ 363 h 97831"/>
                      <a:gd name="connsiteX6" fmla="*/ 16163 w 88596"/>
                      <a:gd name="connsiteY6" fmla="*/ 26271 h 9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596" h="97831">
                        <a:moveTo>
                          <a:pt x="16163" y="26271"/>
                        </a:moveTo>
                        <a:cubicBezTo>
                          <a:pt x="-2760" y="50211"/>
                          <a:pt x="-5427" y="79738"/>
                          <a:pt x="10067" y="92248"/>
                        </a:cubicBezTo>
                        <a:cubicBezTo>
                          <a:pt x="25624" y="104757"/>
                          <a:pt x="53501" y="95550"/>
                          <a:pt x="72424" y="71610"/>
                        </a:cubicBezTo>
                        <a:cubicBezTo>
                          <a:pt x="87093" y="53005"/>
                          <a:pt x="92045" y="31034"/>
                          <a:pt x="86204" y="16238"/>
                        </a:cubicBezTo>
                        <a:cubicBezTo>
                          <a:pt x="84553" y="11984"/>
                          <a:pt x="81949" y="8364"/>
                          <a:pt x="78520" y="5570"/>
                        </a:cubicBezTo>
                        <a:cubicBezTo>
                          <a:pt x="75028" y="2776"/>
                          <a:pt x="70964" y="1062"/>
                          <a:pt x="66518" y="363"/>
                        </a:cubicBezTo>
                        <a:cubicBezTo>
                          <a:pt x="50961" y="-2050"/>
                          <a:pt x="30831" y="7666"/>
                          <a:pt x="16163" y="26271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612439" y="2650363"/>
                  <a:ext cx="72333" cy="143763"/>
                  <a:chOff x="7612439" y="2650363"/>
                  <a:chExt cx="72333" cy="143763"/>
                </a:xfrm>
                <a:solidFill>
                  <a:schemeClr val="accent1"/>
                </a:solidFill>
              </p:grpSpPr>
              <p:sp>
                <p:nvSpPr>
                  <p:cNvPr id="297" name="Freeform: Shape 296">
                    <a:extLst>
                      <a:ext uri="{FF2B5EF4-FFF2-40B4-BE49-F238E27FC236}">
                        <a16:creationId xmlns:a16="http://schemas.microsoft.com/office/drawing/2014/main" id="{12D19022-58B3-4977-AC26-EA2A1AE882BF}"/>
                      </a:ext>
                    </a:extLst>
                  </p:cNvPr>
                  <p:cNvSpPr/>
                  <p:nvPr/>
                </p:nvSpPr>
                <p:spPr>
                  <a:xfrm>
                    <a:off x="7635423" y="2650363"/>
                    <a:ext cx="27567" cy="36766"/>
                  </a:xfrm>
                  <a:custGeom>
                    <a:avLst/>
                    <a:gdLst>
                      <a:gd name="connsiteX0" fmla="*/ 27566 w 27567"/>
                      <a:gd name="connsiteY0" fmla="*/ 26352 h 36766"/>
                      <a:gd name="connsiteX1" fmla="*/ 26359 w 27567"/>
                      <a:gd name="connsiteY1" fmla="*/ 36767 h 36766"/>
                      <a:gd name="connsiteX2" fmla="*/ 13722 w 27567"/>
                      <a:gd name="connsiteY2" fmla="*/ 33274 h 36766"/>
                      <a:gd name="connsiteX3" fmla="*/ 1022 w 27567"/>
                      <a:gd name="connsiteY3" fmla="*/ 36767 h 36766"/>
                      <a:gd name="connsiteX4" fmla="*/ 7 w 27567"/>
                      <a:gd name="connsiteY4" fmla="*/ 26352 h 36766"/>
                      <a:gd name="connsiteX5" fmla="*/ 14040 w 27567"/>
                      <a:gd name="connsiteY5" fmla="*/ 0 h 36766"/>
                      <a:gd name="connsiteX6" fmla="*/ 27566 w 27567"/>
                      <a:gd name="connsiteY6" fmla="*/ 26352 h 3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567" h="36766">
                        <a:moveTo>
                          <a:pt x="27566" y="26352"/>
                        </a:moveTo>
                        <a:cubicBezTo>
                          <a:pt x="27502" y="30035"/>
                          <a:pt x="27121" y="33592"/>
                          <a:pt x="26359" y="36767"/>
                        </a:cubicBezTo>
                        <a:cubicBezTo>
                          <a:pt x="22422" y="34544"/>
                          <a:pt x="18168" y="33274"/>
                          <a:pt x="13722" y="33274"/>
                        </a:cubicBezTo>
                        <a:cubicBezTo>
                          <a:pt x="9278" y="33274"/>
                          <a:pt x="5023" y="34480"/>
                          <a:pt x="1022" y="36767"/>
                        </a:cubicBezTo>
                        <a:cubicBezTo>
                          <a:pt x="324" y="33592"/>
                          <a:pt x="-57" y="30035"/>
                          <a:pt x="7" y="26352"/>
                        </a:cubicBezTo>
                        <a:cubicBezTo>
                          <a:pt x="133" y="11811"/>
                          <a:pt x="6420" y="0"/>
                          <a:pt x="14040" y="0"/>
                        </a:cubicBezTo>
                        <a:cubicBezTo>
                          <a:pt x="21596" y="64"/>
                          <a:pt x="27693" y="11811"/>
                          <a:pt x="27566" y="2635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" name="Freeform: Shape 297">
                    <a:extLst>
                      <a:ext uri="{FF2B5EF4-FFF2-40B4-BE49-F238E27FC236}">
                        <a16:creationId xmlns:a16="http://schemas.microsoft.com/office/drawing/2014/main" id="{C9A6943B-A67F-49DA-9F23-24A95E80C7D2}"/>
                      </a:ext>
                    </a:extLst>
                  </p:cNvPr>
                  <p:cNvSpPr/>
                  <p:nvPr/>
                </p:nvSpPr>
                <p:spPr>
                  <a:xfrm>
                    <a:off x="7612439" y="2683700"/>
                    <a:ext cx="72333" cy="110426"/>
                  </a:xfrm>
                  <a:custGeom>
                    <a:avLst/>
                    <a:gdLst>
                      <a:gd name="connsiteX0" fmla="*/ 72330 w 72333"/>
                      <a:gd name="connsiteY0" fmla="*/ 55182 h 110426"/>
                      <a:gd name="connsiteX1" fmla="*/ 35628 w 72333"/>
                      <a:gd name="connsiteY1" fmla="*/ 110426 h 110426"/>
                      <a:gd name="connsiteX2" fmla="*/ 5 w 72333"/>
                      <a:gd name="connsiteY2" fmla="*/ 55245 h 110426"/>
                      <a:gd name="connsiteX3" fmla="*/ 24007 w 72333"/>
                      <a:gd name="connsiteY3" fmla="*/ 3492 h 110426"/>
                      <a:gd name="connsiteX4" fmla="*/ 36707 w 72333"/>
                      <a:gd name="connsiteY4" fmla="*/ 0 h 110426"/>
                      <a:gd name="connsiteX5" fmla="*/ 49344 w 72333"/>
                      <a:gd name="connsiteY5" fmla="*/ 3492 h 110426"/>
                      <a:gd name="connsiteX6" fmla="*/ 72330 w 72333"/>
                      <a:gd name="connsiteY6" fmla="*/ 55182 h 1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333" h="110426">
                        <a:moveTo>
                          <a:pt x="72330" y="55182"/>
                        </a:moveTo>
                        <a:cubicBezTo>
                          <a:pt x="72013" y="85661"/>
                          <a:pt x="55630" y="110363"/>
                          <a:pt x="35628" y="110426"/>
                        </a:cubicBezTo>
                        <a:cubicBezTo>
                          <a:pt x="15689" y="110426"/>
                          <a:pt x="-313" y="85725"/>
                          <a:pt x="5" y="55245"/>
                        </a:cubicBezTo>
                        <a:cubicBezTo>
                          <a:pt x="258" y="31560"/>
                          <a:pt x="10228" y="11367"/>
                          <a:pt x="24007" y="3492"/>
                        </a:cubicBezTo>
                        <a:cubicBezTo>
                          <a:pt x="27944" y="1270"/>
                          <a:pt x="32262" y="0"/>
                          <a:pt x="36707" y="0"/>
                        </a:cubicBezTo>
                        <a:cubicBezTo>
                          <a:pt x="41153" y="0"/>
                          <a:pt x="45407" y="1207"/>
                          <a:pt x="49344" y="3492"/>
                        </a:cubicBezTo>
                        <a:cubicBezTo>
                          <a:pt x="62933" y="11303"/>
                          <a:pt x="72521" y="31496"/>
                          <a:pt x="72330" y="5518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99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325981" y="2540312"/>
                  <a:ext cx="104536" cy="118044"/>
                  <a:chOff x="7325981" y="2540312"/>
                  <a:chExt cx="104536" cy="118044"/>
                </a:xfrm>
                <a:solidFill>
                  <a:schemeClr val="accent1"/>
                </a:solidFill>
              </p:grpSpPr>
              <p:sp>
                <p:nvSpPr>
                  <p:cNvPr id="300" name="Freeform: Shape 299">
                    <a:extLst>
                      <a:ext uri="{FF2B5EF4-FFF2-40B4-BE49-F238E27FC236}">
                        <a16:creationId xmlns:a16="http://schemas.microsoft.com/office/drawing/2014/main" id="{2BF5DE10-47AA-4843-918F-774E18F1CA0A}"/>
                      </a:ext>
                    </a:extLst>
                  </p:cNvPr>
                  <p:cNvSpPr/>
                  <p:nvPr/>
                </p:nvSpPr>
                <p:spPr>
                  <a:xfrm>
                    <a:off x="7394384" y="2540312"/>
                    <a:ext cx="36133" cy="38295"/>
                  </a:xfrm>
                  <a:custGeom>
                    <a:avLst/>
                    <a:gdLst>
                      <a:gd name="connsiteX0" fmla="*/ 5842 w 36133"/>
                      <a:gd name="connsiteY0" fmla="*/ 13086 h 38295"/>
                      <a:gd name="connsiteX1" fmla="*/ 0 w 36133"/>
                      <a:gd name="connsiteY1" fmla="*/ 21849 h 38295"/>
                      <a:gd name="connsiteX2" fmla="*/ 11811 w 36133"/>
                      <a:gd name="connsiteY2" fmla="*/ 27437 h 38295"/>
                      <a:gd name="connsiteX3" fmla="*/ 19177 w 36133"/>
                      <a:gd name="connsiteY3" fmla="*/ 38295 h 38295"/>
                      <a:gd name="connsiteX4" fmla="*/ 26734 w 36133"/>
                      <a:gd name="connsiteY4" fmla="*/ 31056 h 38295"/>
                      <a:gd name="connsiteX5" fmla="*/ 33147 w 36133"/>
                      <a:gd name="connsiteY5" fmla="*/ 1910 h 38295"/>
                      <a:gd name="connsiteX6" fmla="*/ 5842 w 36133"/>
                      <a:gd name="connsiteY6" fmla="*/ 13086 h 38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133" h="38295">
                        <a:moveTo>
                          <a:pt x="5842" y="13086"/>
                        </a:moveTo>
                        <a:cubicBezTo>
                          <a:pt x="3493" y="15943"/>
                          <a:pt x="1524" y="18864"/>
                          <a:pt x="0" y="21849"/>
                        </a:cubicBezTo>
                        <a:cubicBezTo>
                          <a:pt x="4445" y="22674"/>
                          <a:pt x="8446" y="24516"/>
                          <a:pt x="11811" y="27437"/>
                        </a:cubicBezTo>
                        <a:cubicBezTo>
                          <a:pt x="15177" y="30358"/>
                          <a:pt x="17653" y="34041"/>
                          <a:pt x="19177" y="38295"/>
                        </a:cubicBezTo>
                        <a:cubicBezTo>
                          <a:pt x="21781" y="36327"/>
                          <a:pt x="24385" y="33850"/>
                          <a:pt x="26734" y="31056"/>
                        </a:cubicBezTo>
                        <a:cubicBezTo>
                          <a:pt x="36068" y="19944"/>
                          <a:pt x="38926" y="6863"/>
                          <a:pt x="33147" y="1910"/>
                        </a:cubicBezTo>
                        <a:cubicBezTo>
                          <a:pt x="27432" y="-3043"/>
                          <a:pt x="15177" y="1973"/>
                          <a:pt x="5842" y="130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1" name="Freeform: Shape 300">
                    <a:extLst>
                      <a:ext uri="{FF2B5EF4-FFF2-40B4-BE49-F238E27FC236}">
                        <a16:creationId xmlns:a16="http://schemas.microsoft.com/office/drawing/2014/main" id="{D2BD78A8-3975-4FD4-829D-C31EB0BFC211}"/>
                      </a:ext>
                    </a:extLst>
                  </p:cNvPr>
                  <p:cNvSpPr/>
                  <p:nvPr/>
                </p:nvSpPr>
                <p:spPr>
                  <a:xfrm>
                    <a:off x="7325981" y="2561580"/>
                    <a:ext cx="89726" cy="96777"/>
                  </a:xfrm>
                  <a:custGeom>
                    <a:avLst/>
                    <a:gdLst>
                      <a:gd name="connsiteX0" fmla="*/ 17349 w 89726"/>
                      <a:gd name="connsiteY0" fmla="*/ 24902 h 96777"/>
                      <a:gd name="connsiteX1" fmla="*/ 9412 w 89726"/>
                      <a:gd name="connsiteY1" fmla="*/ 90688 h 96777"/>
                      <a:gd name="connsiteX2" fmla="*/ 72340 w 89726"/>
                      <a:gd name="connsiteY2" fmla="*/ 71892 h 96777"/>
                      <a:gd name="connsiteX3" fmla="*/ 87707 w 89726"/>
                      <a:gd name="connsiteY3" fmla="*/ 16964 h 96777"/>
                      <a:gd name="connsiteX4" fmla="*/ 80341 w 89726"/>
                      <a:gd name="connsiteY4" fmla="*/ 6106 h 96777"/>
                      <a:gd name="connsiteX5" fmla="*/ 68530 w 89726"/>
                      <a:gd name="connsiteY5" fmla="*/ 518 h 96777"/>
                      <a:gd name="connsiteX6" fmla="*/ 17349 w 89726"/>
                      <a:gd name="connsiteY6" fmla="*/ 24902 h 96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726" h="96777">
                        <a:moveTo>
                          <a:pt x="17349" y="24902"/>
                        </a:moveTo>
                        <a:cubicBezTo>
                          <a:pt x="-2209" y="48270"/>
                          <a:pt x="-5765" y="77734"/>
                          <a:pt x="9412" y="90688"/>
                        </a:cubicBezTo>
                        <a:cubicBezTo>
                          <a:pt x="24588" y="103642"/>
                          <a:pt x="52719" y="95260"/>
                          <a:pt x="72340" y="71892"/>
                        </a:cubicBezTo>
                        <a:cubicBezTo>
                          <a:pt x="87580" y="53731"/>
                          <a:pt x="93104" y="31887"/>
                          <a:pt x="87707" y="16964"/>
                        </a:cubicBezTo>
                        <a:cubicBezTo>
                          <a:pt x="86183" y="12710"/>
                          <a:pt x="83707" y="8963"/>
                          <a:pt x="80341" y="6106"/>
                        </a:cubicBezTo>
                        <a:cubicBezTo>
                          <a:pt x="76975" y="3185"/>
                          <a:pt x="72912" y="1407"/>
                          <a:pt x="68530" y="518"/>
                        </a:cubicBezTo>
                        <a:cubicBezTo>
                          <a:pt x="52973" y="-2340"/>
                          <a:pt x="32525" y="6741"/>
                          <a:pt x="17349" y="24902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180324" y="2465251"/>
                  <a:ext cx="126991" cy="92276"/>
                  <a:chOff x="7180324" y="2465251"/>
                  <a:chExt cx="126991" cy="92276"/>
                </a:xfrm>
                <a:solidFill>
                  <a:schemeClr val="accent1"/>
                </a:solidFill>
              </p:grpSpPr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B68C9245-04AE-4C91-AB9B-5BEFC3F1266E}"/>
                      </a:ext>
                    </a:extLst>
                  </p:cNvPr>
                  <p:cNvSpPr/>
                  <p:nvPr/>
                </p:nvSpPr>
                <p:spPr>
                  <a:xfrm>
                    <a:off x="7268527" y="2465251"/>
                    <a:ext cx="38788" cy="34425"/>
                  </a:xfrm>
                  <a:custGeom>
                    <a:avLst/>
                    <a:gdLst>
                      <a:gd name="connsiteX0" fmla="*/ 8318 w 38788"/>
                      <a:gd name="connsiteY0" fmla="*/ 6105 h 34425"/>
                      <a:gd name="connsiteX1" fmla="*/ 0 w 38788"/>
                      <a:gd name="connsiteY1" fmla="*/ 12455 h 34425"/>
                      <a:gd name="connsiteX2" fmla="*/ 9334 w 38788"/>
                      <a:gd name="connsiteY2" fmla="*/ 21662 h 34425"/>
                      <a:gd name="connsiteX3" fmla="*/ 12764 w 38788"/>
                      <a:gd name="connsiteY3" fmla="*/ 34426 h 34425"/>
                      <a:gd name="connsiteX4" fmla="*/ 22225 w 38788"/>
                      <a:gd name="connsiteY4" fmla="*/ 30044 h 34425"/>
                      <a:gd name="connsiteX5" fmla="*/ 37719 w 38788"/>
                      <a:gd name="connsiteY5" fmla="*/ 4581 h 34425"/>
                      <a:gd name="connsiteX6" fmla="*/ 8318 w 38788"/>
                      <a:gd name="connsiteY6" fmla="*/ 6105 h 3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88" h="34425">
                        <a:moveTo>
                          <a:pt x="8318" y="6105"/>
                        </a:moveTo>
                        <a:cubicBezTo>
                          <a:pt x="5143" y="8010"/>
                          <a:pt x="2349" y="10169"/>
                          <a:pt x="0" y="12455"/>
                        </a:cubicBezTo>
                        <a:cubicBezTo>
                          <a:pt x="3873" y="14741"/>
                          <a:pt x="7112" y="17789"/>
                          <a:pt x="9334" y="21662"/>
                        </a:cubicBezTo>
                        <a:cubicBezTo>
                          <a:pt x="11557" y="25536"/>
                          <a:pt x="12700" y="29854"/>
                          <a:pt x="12764" y="34426"/>
                        </a:cubicBezTo>
                        <a:cubicBezTo>
                          <a:pt x="15875" y="33410"/>
                          <a:pt x="19050" y="31949"/>
                          <a:pt x="22225" y="30044"/>
                        </a:cubicBezTo>
                        <a:cubicBezTo>
                          <a:pt x="34607" y="22615"/>
                          <a:pt x="41592" y="11185"/>
                          <a:pt x="37719" y="4581"/>
                        </a:cubicBezTo>
                        <a:cubicBezTo>
                          <a:pt x="33909" y="-2087"/>
                          <a:pt x="20765" y="-1388"/>
                          <a:pt x="8318" y="610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" name="Freeform: Shape 303">
                    <a:extLst>
                      <a:ext uri="{FF2B5EF4-FFF2-40B4-BE49-F238E27FC236}">
                        <a16:creationId xmlns:a16="http://schemas.microsoft.com/office/drawing/2014/main" id="{40A64FD8-1E3B-44EC-BFDA-9797A40D6BB6}"/>
                      </a:ext>
                    </a:extLst>
                  </p:cNvPr>
                  <p:cNvSpPr/>
                  <p:nvPr/>
                </p:nvSpPr>
                <p:spPr>
                  <a:xfrm>
                    <a:off x="7180324" y="2472911"/>
                    <a:ext cx="100970" cy="84616"/>
                  </a:xfrm>
                  <a:custGeom>
                    <a:avLst/>
                    <a:gdLst>
                      <a:gd name="connsiteX0" fmla="*/ 32259 w 100970"/>
                      <a:gd name="connsiteY0" fmla="*/ 10890 h 84616"/>
                      <a:gd name="connsiteX1" fmla="*/ 3431 w 100970"/>
                      <a:gd name="connsiteY1" fmla="*/ 70644 h 84616"/>
                      <a:gd name="connsiteX2" fmla="*/ 68708 w 100970"/>
                      <a:gd name="connsiteY2" fmla="*/ 73755 h 84616"/>
                      <a:gd name="connsiteX3" fmla="*/ 100967 w 100970"/>
                      <a:gd name="connsiteY3" fmla="*/ 26765 h 84616"/>
                      <a:gd name="connsiteX4" fmla="*/ 97537 w 100970"/>
                      <a:gd name="connsiteY4" fmla="*/ 14002 h 84616"/>
                      <a:gd name="connsiteX5" fmla="*/ 88203 w 100970"/>
                      <a:gd name="connsiteY5" fmla="*/ 4795 h 84616"/>
                      <a:gd name="connsiteX6" fmla="*/ 32259 w 100970"/>
                      <a:gd name="connsiteY6" fmla="*/ 10890 h 84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970" h="84616">
                        <a:moveTo>
                          <a:pt x="32259" y="10890"/>
                        </a:moveTo>
                        <a:cubicBezTo>
                          <a:pt x="6288" y="26511"/>
                          <a:pt x="-6666" y="53308"/>
                          <a:pt x="3431" y="70644"/>
                        </a:cubicBezTo>
                        <a:cubicBezTo>
                          <a:pt x="13527" y="87980"/>
                          <a:pt x="42737" y="89377"/>
                          <a:pt x="68708" y="73755"/>
                        </a:cubicBezTo>
                        <a:cubicBezTo>
                          <a:pt x="88902" y="61627"/>
                          <a:pt x="101220" y="42704"/>
                          <a:pt x="100967" y="26765"/>
                        </a:cubicBezTo>
                        <a:cubicBezTo>
                          <a:pt x="100903" y="22193"/>
                          <a:pt x="99823" y="17876"/>
                          <a:pt x="97537" y="14002"/>
                        </a:cubicBezTo>
                        <a:cubicBezTo>
                          <a:pt x="95315" y="10129"/>
                          <a:pt x="92077" y="7080"/>
                          <a:pt x="88203" y="4795"/>
                        </a:cubicBezTo>
                        <a:cubicBezTo>
                          <a:pt x="74614" y="-3143"/>
                          <a:pt x="52453" y="-1301"/>
                          <a:pt x="32259" y="10890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053723" y="2345765"/>
                  <a:ext cx="78218" cy="136485"/>
                  <a:chOff x="7053723" y="2345765"/>
                  <a:chExt cx="78218" cy="136485"/>
                </a:xfrm>
                <a:solidFill>
                  <a:schemeClr val="accent1"/>
                </a:solidFill>
              </p:grpSpPr>
              <p:sp>
                <p:nvSpPr>
                  <p:cNvPr id="306" name="Freeform: Shape 305">
                    <a:extLst>
                      <a:ext uri="{FF2B5EF4-FFF2-40B4-BE49-F238E27FC236}">
                        <a16:creationId xmlns:a16="http://schemas.microsoft.com/office/drawing/2014/main" id="{0184BA5E-6BD3-4B70-97C7-0F72A3D4C3CC}"/>
                      </a:ext>
                    </a:extLst>
                  </p:cNvPr>
                  <p:cNvSpPr/>
                  <p:nvPr/>
                </p:nvSpPr>
                <p:spPr>
                  <a:xfrm>
                    <a:off x="7099681" y="2345765"/>
                    <a:ext cx="31478" cy="39421"/>
                  </a:xfrm>
                  <a:custGeom>
                    <a:avLst/>
                    <a:gdLst>
                      <a:gd name="connsiteX0" fmla="*/ 28384 w 31478"/>
                      <a:gd name="connsiteY0" fmla="*/ 30087 h 39421"/>
                      <a:gd name="connsiteX1" fmla="*/ 23558 w 31478"/>
                      <a:gd name="connsiteY1" fmla="*/ 39421 h 39421"/>
                      <a:gd name="connsiteX2" fmla="*/ 13017 w 31478"/>
                      <a:gd name="connsiteY2" fmla="*/ 31611 h 39421"/>
                      <a:gd name="connsiteX3" fmla="*/ 0 w 31478"/>
                      <a:gd name="connsiteY3" fmla="*/ 30341 h 39421"/>
                      <a:gd name="connsiteX4" fmla="*/ 2730 w 31478"/>
                      <a:gd name="connsiteY4" fmla="*/ 20181 h 39421"/>
                      <a:gd name="connsiteX5" fmla="*/ 25019 w 31478"/>
                      <a:gd name="connsiteY5" fmla="*/ 496 h 39421"/>
                      <a:gd name="connsiteX6" fmla="*/ 28384 w 31478"/>
                      <a:gd name="connsiteY6" fmla="*/ 30087 h 39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78" h="39421">
                        <a:moveTo>
                          <a:pt x="28384" y="30087"/>
                        </a:moveTo>
                        <a:cubicBezTo>
                          <a:pt x="27050" y="33579"/>
                          <a:pt x="25400" y="36691"/>
                          <a:pt x="23558" y="39421"/>
                        </a:cubicBezTo>
                        <a:cubicBezTo>
                          <a:pt x="20700" y="35929"/>
                          <a:pt x="17208" y="33198"/>
                          <a:pt x="13017" y="31611"/>
                        </a:cubicBezTo>
                        <a:cubicBezTo>
                          <a:pt x="8826" y="30023"/>
                          <a:pt x="4445" y="29642"/>
                          <a:pt x="0" y="30341"/>
                        </a:cubicBezTo>
                        <a:cubicBezTo>
                          <a:pt x="444" y="27102"/>
                          <a:pt x="1397" y="23673"/>
                          <a:pt x="2730" y="20181"/>
                        </a:cubicBezTo>
                        <a:cubicBezTo>
                          <a:pt x="7938" y="6592"/>
                          <a:pt x="17970" y="-2235"/>
                          <a:pt x="25019" y="496"/>
                        </a:cubicBezTo>
                        <a:cubicBezTo>
                          <a:pt x="32067" y="3226"/>
                          <a:pt x="33591" y="16498"/>
                          <a:pt x="28384" y="3008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7" name="Freeform: Shape 306">
                    <a:extLst>
                      <a:ext uri="{FF2B5EF4-FFF2-40B4-BE49-F238E27FC236}">
                        <a16:creationId xmlns:a16="http://schemas.microsoft.com/office/drawing/2014/main" id="{A2944BE1-FBF9-4F59-9DD0-A16B949B93CA}"/>
                      </a:ext>
                    </a:extLst>
                  </p:cNvPr>
                  <p:cNvSpPr/>
                  <p:nvPr/>
                </p:nvSpPr>
                <p:spPr>
                  <a:xfrm>
                    <a:off x="7053723" y="2375835"/>
                    <a:ext cx="78218" cy="106416"/>
                  </a:xfrm>
                  <a:custGeom>
                    <a:avLst/>
                    <a:gdLst>
                      <a:gd name="connsiteX0" fmla="*/ 72755 w 78218"/>
                      <a:gd name="connsiteY0" fmla="*/ 66184 h 106416"/>
                      <a:gd name="connsiteX1" fmla="*/ 19224 w 78218"/>
                      <a:gd name="connsiteY1" fmla="*/ 104792 h 106416"/>
                      <a:gd name="connsiteX2" fmla="*/ 5445 w 78218"/>
                      <a:gd name="connsiteY2" fmla="*/ 40213 h 106416"/>
                      <a:gd name="connsiteX3" fmla="*/ 45958 w 78218"/>
                      <a:gd name="connsiteY3" fmla="*/ 335 h 106416"/>
                      <a:gd name="connsiteX4" fmla="*/ 58975 w 78218"/>
                      <a:gd name="connsiteY4" fmla="*/ 1605 h 106416"/>
                      <a:gd name="connsiteX5" fmla="*/ 69516 w 78218"/>
                      <a:gd name="connsiteY5" fmla="*/ 9415 h 106416"/>
                      <a:gd name="connsiteX6" fmla="*/ 72755 w 78218"/>
                      <a:gd name="connsiteY6" fmla="*/ 66184 h 106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218" h="106416">
                        <a:moveTo>
                          <a:pt x="72755" y="66184"/>
                        </a:moveTo>
                        <a:cubicBezTo>
                          <a:pt x="61770" y="94696"/>
                          <a:pt x="37830" y="111968"/>
                          <a:pt x="19224" y="104792"/>
                        </a:cubicBezTo>
                        <a:cubicBezTo>
                          <a:pt x="619" y="97617"/>
                          <a:pt x="-5541" y="68661"/>
                          <a:pt x="5445" y="40213"/>
                        </a:cubicBezTo>
                        <a:cubicBezTo>
                          <a:pt x="13954" y="18051"/>
                          <a:pt x="30337" y="2684"/>
                          <a:pt x="45958" y="335"/>
                        </a:cubicBezTo>
                        <a:cubicBezTo>
                          <a:pt x="50403" y="-364"/>
                          <a:pt x="54848" y="17"/>
                          <a:pt x="58975" y="1605"/>
                        </a:cubicBezTo>
                        <a:cubicBezTo>
                          <a:pt x="63103" y="3192"/>
                          <a:pt x="66658" y="5859"/>
                          <a:pt x="69516" y="9415"/>
                        </a:cubicBezTo>
                        <a:cubicBezTo>
                          <a:pt x="79486" y="21607"/>
                          <a:pt x="81327" y="44023"/>
                          <a:pt x="72755" y="6618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0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949680" y="2280216"/>
                  <a:ext cx="104536" cy="118108"/>
                  <a:chOff x="6949680" y="2280216"/>
                  <a:chExt cx="104536" cy="118108"/>
                </a:xfrm>
                <a:solidFill>
                  <a:schemeClr val="accent1"/>
                </a:solidFill>
              </p:grpSpPr>
              <p:sp>
                <p:nvSpPr>
                  <p:cNvPr id="309" name="Freeform: Shape 308">
                    <a:extLst>
                      <a:ext uri="{FF2B5EF4-FFF2-40B4-BE49-F238E27FC236}">
                        <a16:creationId xmlns:a16="http://schemas.microsoft.com/office/drawing/2014/main" id="{205037CC-8518-4D82-956E-B0FCBAD6B2CF}"/>
                      </a:ext>
                    </a:extLst>
                  </p:cNvPr>
                  <p:cNvSpPr/>
                  <p:nvPr/>
                </p:nvSpPr>
                <p:spPr>
                  <a:xfrm>
                    <a:off x="7018083" y="2280216"/>
                    <a:ext cx="36133" cy="38295"/>
                  </a:xfrm>
                  <a:custGeom>
                    <a:avLst/>
                    <a:gdLst>
                      <a:gd name="connsiteX0" fmla="*/ 5842 w 36133"/>
                      <a:gd name="connsiteY0" fmla="*/ 13086 h 38295"/>
                      <a:gd name="connsiteX1" fmla="*/ 0 w 36133"/>
                      <a:gd name="connsiteY1" fmla="*/ 21849 h 38295"/>
                      <a:gd name="connsiteX2" fmla="*/ 11811 w 36133"/>
                      <a:gd name="connsiteY2" fmla="*/ 27437 h 38295"/>
                      <a:gd name="connsiteX3" fmla="*/ 19177 w 36133"/>
                      <a:gd name="connsiteY3" fmla="*/ 38295 h 38295"/>
                      <a:gd name="connsiteX4" fmla="*/ 26734 w 36133"/>
                      <a:gd name="connsiteY4" fmla="*/ 31056 h 38295"/>
                      <a:gd name="connsiteX5" fmla="*/ 33148 w 36133"/>
                      <a:gd name="connsiteY5" fmla="*/ 1910 h 38295"/>
                      <a:gd name="connsiteX6" fmla="*/ 5842 w 36133"/>
                      <a:gd name="connsiteY6" fmla="*/ 13086 h 38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133" h="38295">
                        <a:moveTo>
                          <a:pt x="5842" y="13086"/>
                        </a:moveTo>
                        <a:cubicBezTo>
                          <a:pt x="3429" y="15943"/>
                          <a:pt x="1524" y="18864"/>
                          <a:pt x="0" y="21849"/>
                        </a:cubicBezTo>
                        <a:cubicBezTo>
                          <a:pt x="4445" y="22674"/>
                          <a:pt x="8446" y="24516"/>
                          <a:pt x="11811" y="27437"/>
                        </a:cubicBezTo>
                        <a:cubicBezTo>
                          <a:pt x="15177" y="30358"/>
                          <a:pt x="17653" y="34041"/>
                          <a:pt x="19177" y="38295"/>
                        </a:cubicBezTo>
                        <a:cubicBezTo>
                          <a:pt x="21781" y="36327"/>
                          <a:pt x="24385" y="33850"/>
                          <a:pt x="26734" y="31056"/>
                        </a:cubicBezTo>
                        <a:cubicBezTo>
                          <a:pt x="36068" y="19944"/>
                          <a:pt x="38926" y="6863"/>
                          <a:pt x="33148" y="1910"/>
                        </a:cubicBezTo>
                        <a:cubicBezTo>
                          <a:pt x="27432" y="-3043"/>
                          <a:pt x="15177" y="1973"/>
                          <a:pt x="5842" y="130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" name="Freeform: Shape 309">
                    <a:extLst>
                      <a:ext uri="{FF2B5EF4-FFF2-40B4-BE49-F238E27FC236}">
                        <a16:creationId xmlns:a16="http://schemas.microsoft.com/office/drawing/2014/main" id="{401AA1F6-43BE-4EDA-94EE-54198CCC7E52}"/>
                      </a:ext>
                    </a:extLst>
                  </p:cNvPr>
                  <p:cNvSpPr/>
                  <p:nvPr/>
                </p:nvSpPr>
                <p:spPr>
                  <a:xfrm>
                    <a:off x="6949680" y="2301529"/>
                    <a:ext cx="89726" cy="96795"/>
                  </a:xfrm>
                  <a:custGeom>
                    <a:avLst/>
                    <a:gdLst>
                      <a:gd name="connsiteX0" fmla="*/ 17349 w 89726"/>
                      <a:gd name="connsiteY0" fmla="*/ 24920 h 96795"/>
                      <a:gd name="connsiteX1" fmla="*/ 9412 w 89726"/>
                      <a:gd name="connsiteY1" fmla="*/ 90706 h 96795"/>
                      <a:gd name="connsiteX2" fmla="*/ 72340 w 89726"/>
                      <a:gd name="connsiteY2" fmla="*/ 71910 h 96795"/>
                      <a:gd name="connsiteX3" fmla="*/ 87707 w 89726"/>
                      <a:gd name="connsiteY3" fmla="*/ 16982 h 96795"/>
                      <a:gd name="connsiteX4" fmla="*/ 80341 w 89726"/>
                      <a:gd name="connsiteY4" fmla="*/ 6124 h 96795"/>
                      <a:gd name="connsiteX5" fmla="*/ 68530 w 89726"/>
                      <a:gd name="connsiteY5" fmla="*/ 536 h 96795"/>
                      <a:gd name="connsiteX6" fmla="*/ 17349 w 89726"/>
                      <a:gd name="connsiteY6" fmla="*/ 24920 h 96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726" h="96795">
                        <a:moveTo>
                          <a:pt x="17349" y="24920"/>
                        </a:moveTo>
                        <a:cubicBezTo>
                          <a:pt x="-2209" y="48288"/>
                          <a:pt x="-5765" y="77752"/>
                          <a:pt x="9412" y="90706"/>
                        </a:cubicBezTo>
                        <a:cubicBezTo>
                          <a:pt x="24588" y="103660"/>
                          <a:pt x="52719" y="95278"/>
                          <a:pt x="72340" y="71910"/>
                        </a:cubicBezTo>
                        <a:cubicBezTo>
                          <a:pt x="87580" y="53749"/>
                          <a:pt x="93104" y="31905"/>
                          <a:pt x="87707" y="16982"/>
                        </a:cubicBezTo>
                        <a:cubicBezTo>
                          <a:pt x="86183" y="12728"/>
                          <a:pt x="83707" y="8981"/>
                          <a:pt x="80341" y="6124"/>
                        </a:cubicBezTo>
                        <a:cubicBezTo>
                          <a:pt x="76976" y="3203"/>
                          <a:pt x="72912" y="1425"/>
                          <a:pt x="68530" y="536"/>
                        </a:cubicBezTo>
                        <a:cubicBezTo>
                          <a:pt x="52973" y="-2385"/>
                          <a:pt x="32526" y="6759"/>
                          <a:pt x="17349" y="24920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1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840218" y="2196528"/>
                  <a:ext cx="127017" cy="91124"/>
                  <a:chOff x="6840218" y="2196528"/>
                  <a:chExt cx="127017" cy="91124"/>
                </a:xfrm>
                <a:solidFill>
                  <a:schemeClr val="accent1"/>
                </a:solidFill>
              </p:grpSpPr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4B363DDB-6335-49AB-B61A-6C43974B3853}"/>
                      </a:ext>
                    </a:extLst>
                  </p:cNvPr>
                  <p:cNvSpPr/>
                  <p:nvPr/>
                </p:nvSpPr>
                <p:spPr>
                  <a:xfrm>
                    <a:off x="6928421" y="2196528"/>
                    <a:ext cx="38814" cy="33273"/>
                  </a:xfrm>
                  <a:custGeom>
                    <a:avLst/>
                    <a:gdLst>
                      <a:gd name="connsiteX0" fmla="*/ 0 w 38814"/>
                      <a:gd name="connsiteY0" fmla="*/ 11303 h 33273"/>
                      <a:gd name="connsiteX1" fmla="*/ 9335 w 38814"/>
                      <a:gd name="connsiteY1" fmla="*/ 20511 h 33273"/>
                      <a:gd name="connsiteX2" fmla="*/ 12764 w 38814"/>
                      <a:gd name="connsiteY2" fmla="*/ 33274 h 33273"/>
                      <a:gd name="connsiteX3" fmla="*/ 22225 w 38814"/>
                      <a:gd name="connsiteY3" fmla="*/ 28892 h 33273"/>
                      <a:gd name="connsiteX4" fmla="*/ 33972 w 38814"/>
                      <a:gd name="connsiteY4" fmla="*/ 18860 h 33273"/>
                      <a:gd name="connsiteX5" fmla="*/ 38164 w 38814"/>
                      <a:gd name="connsiteY5" fmla="*/ 11493 h 33273"/>
                      <a:gd name="connsiteX6" fmla="*/ 37783 w 38814"/>
                      <a:gd name="connsiteY6" fmla="*/ 3492 h 33273"/>
                      <a:gd name="connsiteX7" fmla="*/ 35370 w 38814"/>
                      <a:gd name="connsiteY7" fmla="*/ 952 h 33273"/>
                      <a:gd name="connsiteX8" fmla="*/ 20066 w 38814"/>
                      <a:gd name="connsiteY8" fmla="*/ 0 h 33273"/>
                      <a:gd name="connsiteX9" fmla="*/ 16256 w 38814"/>
                      <a:gd name="connsiteY9" fmla="*/ 1207 h 33273"/>
                      <a:gd name="connsiteX10" fmla="*/ 8382 w 38814"/>
                      <a:gd name="connsiteY10" fmla="*/ 5017 h 33273"/>
                      <a:gd name="connsiteX11" fmla="*/ 0 w 38814"/>
                      <a:gd name="connsiteY11" fmla="*/ 11303 h 33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8814" h="33273">
                        <a:moveTo>
                          <a:pt x="0" y="11303"/>
                        </a:moveTo>
                        <a:cubicBezTo>
                          <a:pt x="3873" y="13589"/>
                          <a:pt x="7112" y="16637"/>
                          <a:pt x="9335" y="20511"/>
                        </a:cubicBezTo>
                        <a:cubicBezTo>
                          <a:pt x="11557" y="24384"/>
                          <a:pt x="12700" y="28702"/>
                          <a:pt x="12764" y="33274"/>
                        </a:cubicBezTo>
                        <a:cubicBezTo>
                          <a:pt x="15875" y="32258"/>
                          <a:pt x="19050" y="30798"/>
                          <a:pt x="22225" y="28892"/>
                        </a:cubicBezTo>
                        <a:cubicBezTo>
                          <a:pt x="27051" y="25971"/>
                          <a:pt x="31115" y="22415"/>
                          <a:pt x="33972" y="18860"/>
                        </a:cubicBezTo>
                        <a:cubicBezTo>
                          <a:pt x="35941" y="16383"/>
                          <a:pt x="37338" y="13843"/>
                          <a:pt x="38164" y="11493"/>
                        </a:cubicBezTo>
                        <a:cubicBezTo>
                          <a:pt x="39116" y="8509"/>
                          <a:pt x="39053" y="5715"/>
                          <a:pt x="37783" y="3492"/>
                        </a:cubicBezTo>
                        <a:cubicBezTo>
                          <a:pt x="37211" y="2476"/>
                          <a:pt x="36385" y="1588"/>
                          <a:pt x="35370" y="952"/>
                        </a:cubicBezTo>
                        <a:lnTo>
                          <a:pt x="20066" y="0"/>
                        </a:lnTo>
                        <a:cubicBezTo>
                          <a:pt x="18797" y="317"/>
                          <a:pt x="17526" y="698"/>
                          <a:pt x="16256" y="1207"/>
                        </a:cubicBezTo>
                        <a:cubicBezTo>
                          <a:pt x="13653" y="2159"/>
                          <a:pt x="10985" y="3429"/>
                          <a:pt x="8382" y="5017"/>
                        </a:cubicBezTo>
                        <a:cubicBezTo>
                          <a:pt x="5207" y="6858"/>
                          <a:pt x="2349" y="9017"/>
                          <a:pt x="0" y="113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3" name="Freeform: Shape 312">
                    <a:extLst>
                      <a:ext uri="{FF2B5EF4-FFF2-40B4-BE49-F238E27FC236}">
                        <a16:creationId xmlns:a16="http://schemas.microsoft.com/office/drawing/2014/main" id="{076AA447-CA67-429F-8D9F-0D84F42987C0}"/>
                      </a:ext>
                    </a:extLst>
                  </p:cNvPr>
                  <p:cNvSpPr/>
                  <p:nvPr/>
                </p:nvSpPr>
                <p:spPr>
                  <a:xfrm>
                    <a:off x="6840218" y="2203036"/>
                    <a:ext cx="100970" cy="84616"/>
                  </a:xfrm>
                  <a:custGeom>
                    <a:avLst/>
                    <a:gdLst>
                      <a:gd name="connsiteX0" fmla="*/ 32260 w 100970"/>
                      <a:gd name="connsiteY0" fmla="*/ 10890 h 84616"/>
                      <a:gd name="connsiteX1" fmla="*/ 3431 w 100970"/>
                      <a:gd name="connsiteY1" fmla="*/ 70644 h 84616"/>
                      <a:gd name="connsiteX2" fmla="*/ 68709 w 100970"/>
                      <a:gd name="connsiteY2" fmla="*/ 73755 h 84616"/>
                      <a:gd name="connsiteX3" fmla="*/ 100966 w 100970"/>
                      <a:gd name="connsiteY3" fmla="*/ 26765 h 84616"/>
                      <a:gd name="connsiteX4" fmla="*/ 97538 w 100970"/>
                      <a:gd name="connsiteY4" fmla="*/ 14002 h 84616"/>
                      <a:gd name="connsiteX5" fmla="*/ 88203 w 100970"/>
                      <a:gd name="connsiteY5" fmla="*/ 4795 h 84616"/>
                      <a:gd name="connsiteX6" fmla="*/ 32260 w 100970"/>
                      <a:gd name="connsiteY6" fmla="*/ 10890 h 84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970" h="84616">
                        <a:moveTo>
                          <a:pt x="32260" y="10890"/>
                        </a:moveTo>
                        <a:cubicBezTo>
                          <a:pt x="6288" y="26511"/>
                          <a:pt x="-6666" y="53308"/>
                          <a:pt x="3431" y="70644"/>
                        </a:cubicBezTo>
                        <a:cubicBezTo>
                          <a:pt x="13527" y="87980"/>
                          <a:pt x="42737" y="89377"/>
                          <a:pt x="68709" y="73755"/>
                        </a:cubicBezTo>
                        <a:cubicBezTo>
                          <a:pt x="88901" y="61627"/>
                          <a:pt x="101221" y="42704"/>
                          <a:pt x="100966" y="26765"/>
                        </a:cubicBezTo>
                        <a:cubicBezTo>
                          <a:pt x="100903" y="22193"/>
                          <a:pt x="99824" y="17876"/>
                          <a:pt x="97538" y="14002"/>
                        </a:cubicBezTo>
                        <a:cubicBezTo>
                          <a:pt x="95315" y="10129"/>
                          <a:pt x="92076" y="7080"/>
                          <a:pt x="88203" y="4795"/>
                        </a:cubicBezTo>
                        <a:cubicBezTo>
                          <a:pt x="74614" y="-3143"/>
                          <a:pt x="52452" y="-1301"/>
                          <a:pt x="32260" y="10890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14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713924" y="2836291"/>
              <a:ext cx="1603387" cy="1824843"/>
              <a:chOff x="5713924" y="2836291"/>
              <a:chExt cx="1603387" cy="1824843"/>
            </a:xfrm>
            <a:solidFill>
              <a:schemeClr val="accent1"/>
            </a:solidFill>
          </p:grpSpPr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60B0FCC-BDE3-4591-A23C-5744AF34962E}"/>
                  </a:ext>
                </a:extLst>
              </p:cNvPr>
              <p:cNvSpPr/>
              <p:nvPr/>
            </p:nvSpPr>
            <p:spPr>
              <a:xfrm>
                <a:off x="5713924" y="2836291"/>
                <a:ext cx="1603387" cy="1824843"/>
              </a:xfrm>
              <a:custGeom>
                <a:avLst/>
                <a:gdLst>
                  <a:gd name="connsiteX0" fmla="*/ 13712 w 1603387"/>
                  <a:gd name="connsiteY0" fmla="*/ 1631506 h 1824843"/>
                  <a:gd name="connsiteX1" fmla="*/ 107311 w 1603387"/>
                  <a:gd name="connsiteY1" fmla="*/ 1555179 h 1824843"/>
                  <a:gd name="connsiteX2" fmla="*/ 354961 w 1603387"/>
                  <a:gd name="connsiteY2" fmla="*/ 1419924 h 1824843"/>
                  <a:gd name="connsiteX3" fmla="*/ 579433 w 1603387"/>
                  <a:gd name="connsiteY3" fmla="*/ 1225232 h 1824843"/>
                  <a:gd name="connsiteX4" fmla="*/ 393950 w 1603387"/>
                  <a:gd name="connsiteY4" fmla="*/ 1143191 h 1824843"/>
                  <a:gd name="connsiteX5" fmla="*/ 580894 w 1603387"/>
                  <a:gd name="connsiteY5" fmla="*/ 1006793 h 1824843"/>
                  <a:gd name="connsiteX6" fmla="*/ 718371 w 1603387"/>
                  <a:gd name="connsiteY6" fmla="*/ 854202 h 1824843"/>
                  <a:gd name="connsiteX7" fmla="*/ 640965 w 1603387"/>
                  <a:gd name="connsiteY7" fmla="*/ 823722 h 1824843"/>
                  <a:gd name="connsiteX8" fmla="*/ 553081 w 1603387"/>
                  <a:gd name="connsiteY8" fmla="*/ 774001 h 1824843"/>
                  <a:gd name="connsiteX9" fmla="*/ 657411 w 1603387"/>
                  <a:gd name="connsiteY9" fmla="*/ 708088 h 1824843"/>
                  <a:gd name="connsiteX10" fmla="*/ 770124 w 1603387"/>
                  <a:gd name="connsiteY10" fmla="*/ 570230 h 1824843"/>
                  <a:gd name="connsiteX11" fmla="*/ 733611 w 1603387"/>
                  <a:gd name="connsiteY11" fmla="*/ 564896 h 1824843"/>
                  <a:gd name="connsiteX12" fmla="*/ 673921 w 1603387"/>
                  <a:gd name="connsiteY12" fmla="*/ 536638 h 1824843"/>
                  <a:gd name="connsiteX13" fmla="*/ 771775 w 1603387"/>
                  <a:gd name="connsiteY13" fmla="*/ 444310 h 1824843"/>
                  <a:gd name="connsiteX14" fmla="*/ 810319 w 1603387"/>
                  <a:gd name="connsiteY14" fmla="*/ 366776 h 1824843"/>
                  <a:gd name="connsiteX15" fmla="*/ 786951 w 1603387"/>
                  <a:gd name="connsiteY15" fmla="*/ 346901 h 1824843"/>
                  <a:gd name="connsiteX16" fmla="*/ 770441 w 1603387"/>
                  <a:gd name="connsiteY16" fmla="*/ 315151 h 1824843"/>
                  <a:gd name="connsiteX17" fmla="*/ 811144 w 1603387"/>
                  <a:gd name="connsiteY17" fmla="*/ 253111 h 1824843"/>
                  <a:gd name="connsiteX18" fmla="*/ 837497 w 1603387"/>
                  <a:gd name="connsiteY18" fmla="*/ 73470 h 1824843"/>
                  <a:gd name="connsiteX19" fmla="*/ 842006 w 1603387"/>
                  <a:gd name="connsiteY19" fmla="*/ 0 h 1824843"/>
                  <a:gd name="connsiteX20" fmla="*/ 898521 w 1603387"/>
                  <a:gd name="connsiteY20" fmla="*/ 178181 h 1824843"/>
                  <a:gd name="connsiteX21" fmla="*/ 922333 w 1603387"/>
                  <a:gd name="connsiteY21" fmla="*/ 279717 h 1824843"/>
                  <a:gd name="connsiteX22" fmla="*/ 949194 w 1603387"/>
                  <a:gd name="connsiteY22" fmla="*/ 331407 h 1824843"/>
                  <a:gd name="connsiteX23" fmla="*/ 911856 w 1603387"/>
                  <a:gd name="connsiteY23" fmla="*/ 369126 h 1824843"/>
                  <a:gd name="connsiteX24" fmla="*/ 968815 w 1603387"/>
                  <a:gd name="connsiteY24" fmla="*/ 460185 h 1824843"/>
                  <a:gd name="connsiteX25" fmla="*/ 1044444 w 1603387"/>
                  <a:gd name="connsiteY25" fmla="*/ 532384 h 1824843"/>
                  <a:gd name="connsiteX26" fmla="*/ 994787 w 1603387"/>
                  <a:gd name="connsiteY26" fmla="*/ 566864 h 1824843"/>
                  <a:gd name="connsiteX27" fmla="*/ 952115 w 1603387"/>
                  <a:gd name="connsiteY27" fmla="*/ 569277 h 1824843"/>
                  <a:gd name="connsiteX28" fmla="*/ 1026410 w 1603387"/>
                  <a:gd name="connsiteY28" fmla="*/ 703961 h 1824843"/>
                  <a:gd name="connsiteX29" fmla="*/ 1145854 w 1603387"/>
                  <a:gd name="connsiteY29" fmla="*/ 796354 h 1824843"/>
                  <a:gd name="connsiteX30" fmla="*/ 1144330 w 1603387"/>
                  <a:gd name="connsiteY30" fmla="*/ 821309 h 1824843"/>
                  <a:gd name="connsiteX31" fmla="*/ 1050095 w 1603387"/>
                  <a:gd name="connsiteY31" fmla="*/ 848043 h 1824843"/>
                  <a:gd name="connsiteX32" fmla="*/ 1022346 w 1603387"/>
                  <a:gd name="connsiteY32" fmla="*/ 851344 h 1824843"/>
                  <a:gd name="connsiteX33" fmla="*/ 1101022 w 1603387"/>
                  <a:gd name="connsiteY33" fmla="*/ 996251 h 1824843"/>
                  <a:gd name="connsiteX34" fmla="*/ 1279584 w 1603387"/>
                  <a:gd name="connsiteY34" fmla="*/ 1144842 h 1824843"/>
                  <a:gd name="connsiteX35" fmla="*/ 1180588 w 1603387"/>
                  <a:gd name="connsiteY35" fmla="*/ 1208850 h 1824843"/>
                  <a:gd name="connsiteX36" fmla="*/ 1041332 w 1603387"/>
                  <a:gd name="connsiteY36" fmla="*/ 1235329 h 1824843"/>
                  <a:gd name="connsiteX37" fmla="*/ 1242119 w 1603387"/>
                  <a:gd name="connsiteY37" fmla="*/ 1446276 h 1824843"/>
                  <a:gd name="connsiteX38" fmla="*/ 1589464 w 1603387"/>
                  <a:gd name="connsiteY38" fmla="*/ 1615376 h 1824843"/>
                  <a:gd name="connsiteX39" fmla="*/ 1592132 w 1603387"/>
                  <a:gd name="connsiteY39" fmla="*/ 1653095 h 1824843"/>
                  <a:gd name="connsiteX40" fmla="*/ 1316669 w 1603387"/>
                  <a:gd name="connsiteY40" fmla="*/ 1722628 h 1824843"/>
                  <a:gd name="connsiteX41" fmla="*/ 1272345 w 1603387"/>
                  <a:gd name="connsiteY41" fmla="*/ 1820545 h 1824843"/>
                  <a:gd name="connsiteX42" fmla="*/ 725420 w 1603387"/>
                  <a:gd name="connsiteY42" fmla="*/ 1739456 h 1824843"/>
                  <a:gd name="connsiteX43" fmla="*/ 13712 w 1603387"/>
                  <a:gd name="connsiteY43" fmla="*/ 1631506 h 1824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603387" h="1824843">
                    <a:moveTo>
                      <a:pt x="13712" y="1631506"/>
                    </a:moveTo>
                    <a:cubicBezTo>
                      <a:pt x="-45724" y="1588325"/>
                      <a:pt x="107311" y="1555179"/>
                      <a:pt x="107311" y="1555179"/>
                    </a:cubicBezTo>
                    <a:cubicBezTo>
                      <a:pt x="107311" y="1555179"/>
                      <a:pt x="225929" y="1523873"/>
                      <a:pt x="354961" y="1419924"/>
                    </a:cubicBezTo>
                    <a:cubicBezTo>
                      <a:pt x="485898" y="1314513"/>
                      <a:pt x="622042" y="1230884"/>
                      <a:pt x="579433" y="1225232"/>
                    </a:cubicBezTo>
                    <a:cubicBezTo>
                      <a:pt x="536761" y="1219518"/>
                      <a:pt x="392299" y="1170750"/>
                      <a:pt x="393950" y="1143191"/>
                    </a:cubicBezTo>
                    <a:cubicBezTo>
                      <a:pt x="395601" y="1115631"/>
                      <a:pt x="481389" y="1088581"/>
                      <a:pt x="580894" y="1006793"/>
                    </a:cubicBezTo>
                    <a:cubicBezTo>
                      <a:pt x="684907" y="921258"/>
                      <a:pt x="718371" y="854202"/>
                      <a:pt x="718371" y="854202"/>
                    </a:cubicBezTo>
                    <a:cubicBezTo>
                      <a:pt x="718371" y="854202"/>
                      <a:pt x="680017" y="838391"/>
                      <a:pt x="640965" y="823722"/>
                    </a:cubicBezTo>
                    <a:cubicBezTo>
                      <a:pt x="601912" y="809054"/>
                      <a:pt x="564701" y="783971"/>
                      <a:pt x="553081" y="774001"/>
                    </a:cubicBezTo>
                    <a:cubicBezTo>
                      <a:pt x="541397" y="764095"/>
                      <a:pt x="588387" y="753936"/>
                      <a:pt x="657411" y="708088"/>
                    </a:cubicBezTo>
                    <a:cubicBezTo>
                      <a:pt x="757106" y="641922"/>
                      <a:pt x="770124" y="570230"/>
                      <a:pt x="770124" y="570230"/>
                    </a:cubicBezTo>
                    <a:cubicBezTo>
                      <a:pt x="770124" y="570230"/>
                      <a:pt x="757678" y="572516"/>
                      <a:pt x="733611" y="564896"/>
                    </a:cubicBezTo>
                    <a:cubicBezTo>
                      <a:pt x="709545" y="557276"/>
                      <a:pt x="676588" y="542988"/>
                      <a:pt x="673921" y="536638"/>
                    </a:cubicBezTo>
                    <a:cubicBezTo>
                      <a:pt x="671254" y="530352"/>
                      <a:pt x="735643" y="482029"/>
                      <a:pt x="771775" y="444310"/>
                    </a:cubicBezTo>
                    <a:cubicBezTo>
                      <a:pt x="807907" y="406591"/>
                      <a:pt x="810319" y="366776"/>
                      <a:pt x="810319" y="366776"/>
                    </a:cubicBezTo>
                    <a:cubicBezTo>
                      <a:pt x="810319" y="366776"/>
                      <a:pt x="804732" y="357188"/>
                      <a:pt x="786951" y="346901"/>
                    </a:cubicBezTo>
                    <a:cubicBezTo>
                      <a:pt x="769171" y="336614"/>
                      <a:pt x="770441" y="315151"/>
                      <a:pt x="770441" y="315151"/>
                    </a:cubicBezTo>
                    <a:cubicBezTo>
                      <a:pt x="770441" y="315151"/>
                      <a:pt x="804033" y="268033"/>
                      <a:pt x="811144" y="253111"/>
                    </a:cubicBezTo>
                    <a:cubicBezTo>
                      <a:pt x="818256" y="238189"/>
                      <a:pt x="840292" y="128905"/>
                      <a:pt x="837497" y="73470"/>
                    </a:cubicBezTo>
                    <a:cubicBezTo>
                      <a:pt x="834767" y="17970"/>
                      <a:pt x="842006" y="0"/>
                      <a:pt x="842006" y="0"/>
                    </a:cubicBezTo>
                    <a:cubicBezTo>
                      <a:pt x="842006" y="0"/>
                      <a:pt x="884297" y="124777"/>
                      <a:pt x="898521" y="178181"/>
                    </a:cubicBezTo>
                    <a:cubicBezTo>
                      <a:pt x="912744" y="231585"/>
                      <a:pt x="908744" y="256349"/>
                      <a:pt x="922333" y="279717"/>
                    </a:cubicBezTo>
                    <a:cubicBezTo>
                      <a:pt x="935922" y="303086"/>
                      <a:pt x="957449" y="319405"/>
                      <a:pt x="949194" y="331407"/>
                    </a:cubicBezTo>
                    <a:cubicBezTo>
                      <a:pt x="940939" y="343408"/>
                      <a:pt x="912491" y="359156"/>
                      <a:pt x="911856" y="369126"/>
                    </a:cubicBezTo>
                    <a:cubicBezTo>
                      <a:pt x="911221" y="379095"/>
                      <a:pt x="917063" y="406971"/>
                      <a:pt x="968815" y="460185"/>
                    </a:cubicBezTo>
                    <a:cubicBezTo>
                      <a:pt x="1020568" y="513398"/>
                      <a:pt x="1047682" y="520065"/>
                      <a:pt x="1044444" y="532384"/>
                    </a:cubicBezTo>
                    <a:cubicBezTo>
                      <a:pt x="1041206" y="544703"/>
                      <a:pt x="1025331" y="558737"/>
                      <a:pt x="994787" y="566864"/>
                    </a:cubicBezTo>
                    <a:cubicBezTo>
                      <a:pt x="964244" y="574993"/>
                      <a:pt x="952115" y="569277"/>
                      <a:pt x="952115" y="569277"/>
                    </a:cubicBezTo>
                    <a:cubicBezTo>
                      <a:pt x="952115" y="569277"/>
                      <a:pt x="974467" y="653225"/>
                      <a:pt x="1026410" y="703961"/>
                    </a:cubicBezTo>
                    <a:cubicBezTo>
                      <a:pt x="1078353" y="754698"/>
                      <a:pt x="1131185" y="790448"/>
                      <a:pt x="1145854" y="796354"/>
                    </a:cubicBezTo>
                    <a:cubicBezTo>
                      <a:pt x="1160522" y="802259"/>
                      <a:pt x="1157410" y="812101"/>
                      <a:pt x="1144330" y="821309"/>
                    </a:cubicBezTo>
                    <a:cubicBezTo>
                      <a:pt x="1131248" y="830517"/>
                      <a:pt x="1077845" y="844741"/>
                      <a:pt x="1050095" y="848043"/>
                    </a:cubicBezTo>
                    <a:cubicBezTo>
                      <a:pt x="1022346" y="851344"/>
                      <a:pt x="1022346" y="851344"/>
                      <a:pt x="1022346" y="851344"/>
                    </a:cubicBezTo>
                    <a:cubicBezTo>
                      <a:pt x="1022346" y="851344"/>
                      <a:pt x="1033458" y="914591"/>
                      <a:pt x="1101022" y="996251"/>
                    </a:cubicBezTo>
                    <a:cubicBezTo>
                      <a:pt x="1168586" y="1077976"/>
                      <a:pt x="1285934" y="1122680"/>
                      <a:pt x="1279584" y="1144842"/>
                    </a:cubicBezTo>
                    <a:cubicBezTo>
                      <a:pt x="1273234" y="1166939"/>
                      <a:pt x="1236976" y="1187260"/>
                      <a:pt x="1180588" y="1208850"/>
                    </a:cubicBezTo>
                    <a:cubicBezTo>
                      <a:pt x="1124200" y="1230439"/>
                      <a:pt x="1041332" y="1235329"/>
                      <a:pt x="1041332" y="1235329"/>
                    </a:cubicBezTo>
                    <a:cubicBezTo>
                      <a:pt x="1041332" y="1235329"/>
                      <a:pt x="1156204" y="1378458"/>
                      <a:pt x="1242119" y="1446276"/>
                    </a:cubicBezTo>
                    <a:cubicBezTo>
                      <a:pt x="1328035" y="1514094"/>
                      <a:pt x="1589464" y="1615376"/>
                      <a:pt x="1589464" y="1615376"/>
                    </a:cubicBezTo>
                    <a:cubicBezTo>
                      <a:pt x="1589464" y="1615376"/>
                      <a:pt x="1618929" y="1624711"/>
                      <a:pt x="1592132" y="1653095"/>
                    </a:cubicBezTo>
                    <a:cubicBezTo>
                      <a:pt x="1565334" y="1681480"/>
                      <a:pt x="1368675" y="1708341"/>
                      <a:pt x="1316669" y="1722628"/>
                    </a:cubicBezTo>
                    <a:cubicBezTo>
                      <a:pt x="1238627" y="1744028"/>
                      <a:pt x="1385312" y="1802067"/>
                      <a:pt x="1272345" y="1820545"/>
                    </a:cubicBezTo>
                    <a:cubicBezTo>
                      <a:pt x="1120390" y="1845437"/>
                      <a:pt x="850832" y="1754759"/>
                      <a:pt x="725420" y="1739456"/>
                    </a:cubicBezTo>
                    <a:cubicBezTo>
                      <a:pt x="565146" y="1719898"/>
                      <a:pt x="318258" y="1852676"/>
                      <a:pt x="13712" y="1631506"/>
                    </a:cubicBezTo>
                    <a:close/>
                  </a:path>
                </a:pathLst>
              </a:custGeom>
              <a:solidFill>
                <a:srgbClr val="4C4B66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16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828284" y="3009138"/>
                <a:ext cx="1387041" cy="1603438"/>
                <a:chOff x="5828284" y="3009138"/>
                <a:chExt cx="1387041" cy="1603438"/>
              </a:xfrm>
              <a:solidFill>
                <a:srgbClr val="77769B"/>
              </a:solidFill>
            </p:grpSpPr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B3A31667-CF49-4D3D-A4D3-D1723FC06C5A}"/>
                    </a:ext>
                  </a:extLst>
                </p:cNvPr>
                <p:cNvSpPr/>
                <p:nvPr/>
              </p:nvSpPr>
              <p:spPr>
                <a:xfrm>
                  <a:off x="6470650" y="3210687"/>
                  <a:ext cx="106680" cy="106679"/>
                </a:xfrm>
                <a:custGeom>
                  <a:avLst/>
                  <a:gdLst>
                    <a:gd name="connsiteX0" fmla="*/ 106680 w 106680"/>
                    <a:gd name="connsiteY0" fmla="*/ 53340 h 106679"/>
                    <a:gd name="connsiteX1" fmla="*/ 53340 w 106680"/>
                    <a:gd name="connsiteY1" fmla="*/ 106680 h 106679"/>
                    <a:gd name="connsiteX2" fmla="*/ 0 w 106680"/>
                    <a:gd name="connsiteY2" fmla="*/ 53340 h 106679"/>
                    <a:gd name="connsiteX3" fmla="*/ 53340 w 106680"/>
                    <a:gd name="connsiteY3" fmla="*/ 0 h 106679"/>
                    <a:gd name="connsiteX4" fmla="*/ 106680 w 106680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0" h="106679">
                      <a:moveTo>
                        <a:pt x="106680" y="53340"/>
                      </a:moveTo>
                      <a:cubicBezTo>
                        <a:pt x="106680" y="82799"/>
                        <a:pt x="82799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9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448083F4-84C8-4E50-87FD-F1E1D9638448}"/>
                    </a:ext>
                  </a:extLst>
                </p:cNvPr>
                <p:cNvSpPr/>
                <p:nvPr/>
              </p:nvSpPr>
              <p:spPr>
                <a:xfrm>
                  <a:off x="6614731" y="3400234"/>
                  <a:ext cx="106680" cy="106679"/>
                </a:xfrm>
                <a:custGeom>
                  <a:avLst/>
                  <a:gdLst>
                    <a:gd name="connsiteX0" fmla="*/ 106680 w 106680"/>
                    <a:gd name="connsiteY0" fmla="*/ 53340 h 106679"/>
                    <a:gd name="connsiteX1" fmla="*/ 53340 w 106680"/>
                    <a:gd name="connsiteY1" fmla="*/ 106680 h 106679"/>
                    <a:gd name="connsiteX2" fmla="*/ 0 w 106680"/>
                    <a:gd name="connsiteY2" fmla="*/ 53340 h 106679"/>
                    <a:gd name="connsiteX3" fmla="*/ 53340 w 106680"/>
                    <a:gd name="connsiteY3" fmla="*/ 0 h 106679"/>
                    <a:gd name="connsiteX4" fmla="*/ 106680 w 106680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0" h="106679">
                      <a:moveTo>
                        <a:pt x="106680" y="53340"/>
                      </a:moveTo>
                      <a:cubicBezTo>
                        <a:pt x="106680" y="82799"/>
                        <a:pt x="82798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8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F3B98185-C86D-4EB9-AD7E-FD49C70CB2E0}"/>
                    </a:ext>
                  </a:extLst>
                </p:cNvPr>
                <p:cNvSpPr/>
                <p:nvPr/>
              </p:nvSpPr>
              <p:spPr>
                <a:xfrm rot="-5189473">
                  <a:off x="6409690" y="3518049"/>
                  <a:ext cx="106677" cy="106677"/>
                </a:xfrm>
                <a:custGeom>
                  <a:avLst/>
                  <a:gdLst>
                    <a:gd name="connsiteX0" fmla="*/ 106677 w 106677"/>
                    <a:gd name="connsiteY0" fmla="*/ 53338 h 106677"/>
                    <a:gd name="connsiteX1" fmla="*/ 53338 w 106677"/>
                    <a:gd name="connsiteY1" fmla="*/ 106677 h 106677"/>
                    <a:gd name="connsiteX2" fmla="*/ 0 w 106677"/>
                    <a:gd name="connsiteY2" fmla="*/ 53338 h 106677"/>
                    <a:gd name="connsiteX3" fmla="*/ 53338 w 106677"/>
                    <a:gd name="connsiteY3" fmla="*/ 0 h 106677"/>
                    <a:gd name="connsiteX4" fmla="*/ 106677 w 106677"/>
                    <a:gd name="connsiteY4" fmla="*/ 53338 h 10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7" h="106677">
                      <a:moveTo>
                        <a:pt x="106677" y="53338"/>
                      </a:moveTo>
                      <a:cubicBezTo>
                        <a:pt x="106677" y="82797"/>
                        <a:pt x="82797" y="106677"/>
                        <a:pt x="53338" y="106677"/>
                      </a:cubicBezTo>
                      <a:cubicBezTo>
                        <a:pt x="23880" y="106677"/>
                        <a:pt x="0" y="82797"/>
                        <a:pt x="0" y="53338"/>
                      </a:cubicBezTo>
                      <a:cubicBezTo>
                        <a:pt x="0" y="23880"/>
                        <a:pt x="23880" y="0"/>
                        <a:pt x="53338" y="0"/>
                      </a:cubicBezTo>
                      <a:cubicBezTo>
                        <a:pt x="82797" y="0"/>
                        <a:pt x="106677" y="23880"/>
                        <a:pt x="106677" y="53338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64F2BE82-8519-49E0-9301-B398C0160043}"/>
                    </a:ext>
                  </a:extLst>
                </p:cNvPr>
                <p:cNvSpPr/>
                <p:nvPr/>
              </p:nvSpPr>
              <p:spPr>
                <a:xfrm>
                  <a:off x="6599618" y="3699827"/>
                  <a:ext cx="106680" cy="106679"/>
                </a:xfrm>
                <a:custGeom>
                  <a:avLst/>
                  <a:gdLst>
                    <a:gd name="connsiteX0" fmla="*/ 106680 w 106680"/>
                    <a:gd name="connsiteY0" fmla="*/ 53340 h 106679"/>
                    <a:gd name="connsiteX1" fmla="*/ 53340 w 106680"/>
                    <a:gd name="connsiteY1" fmla="*/ 106680 h 106679"/>
                    <a:gd name="connsiteX2" fmla="*/ 0 w 106680"/>
                    <a:gd name="connsiteY2" fmla="*/ 53340 h 106679"/>
                    <a:gd name="connsiteX3" fmla="*/ 53340 w 106680"/>
                    <a:gd name="connsiteY3" fmla="*/ 0 h 106679"/>
                    <a:gd name="connsiteX4" fmla="*/ 106680 w 106680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0" h="106679">
                      <a:moveTo>
                        <a:pt x="106680" y="53340"/>
                      </a:moveTo>
                      <a:cubicBezTo>
                        <a:pt x="106680" y="82799"/>
                        <a:pt x="82798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8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C6326040-93F1-4735-8915-2596EE20E0B3}"/>
                    </a:ext>
                  </a:extLst>
                </p:cNvPr>
                <p:cNvSpPr/>
                <p:nvPr/>
              </p:nvSpPr>
              <p:spPr>
                <a:xfrm>
                  <a:off x="6559232" y="3009138"/>
                  <a:ext cx="106680" cy="106679"/>
                </a:xfrm>
                <a:custGeom>
                  <a:avLst/>
                  <a:gdLst>
                    <a:gd name="connsiteX0" fmla="*/ 106680 w 106680"/>
                    <a:gd name="connsiteY0" fmla="*/ 53340 h 106679"/>
                    <a:gd name="connsiteX1" fmla="*/ 53340 w 106680"/>
                    <a:gd name="connsiteY1" fmla="*/ 106680 h 106679"/>
                    <a:gd name="connsiteX2" fmla="*/ 0 w 106680"/>
                    <a:gd name="connsiteY2" fmla="*/ 53340 h 106679"/>
                    <a:gd name="connsiteX3" fmla="*/ 53340 w 106680"/>
                    <a:gd name="connsiteY3" fmla="*/ 0 h 106679"/>
                    <a:gd name="connsiteX4" fmla="*/ 106680 w 106680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0" h="106679">
                      <a:moveTo>
                        <a:pt x="106680" y="53340"/>
                      </a:moveTo>
                      <a:cubicBezTo>
                        <a:pt x="106680" y="82799"/>
                        <a:pt x="82799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9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7223DE08-E255-413B-A8A9-3EFC8D3E9143}"/>
                    </a:ext>
                  </a:extLst>
                </p:cNvPr>
                <p:cNvSpPr/>
                <p:nvPr/>
              </p:nvSpPr>
              <p:spPr>
                <a:xfrm>
                  <a:off x="6829170" y="4505896"/>
                  <a:ext cx="106680" cy="106679"/>
                </a:xfrm>
                <a:custGeom>
                  <a:avLst/>
                  <a:gdLst>
                    <a:gd name="connsiteX0" fmla="*/ 106680 w 106680"/>
                    <a:gd name="connsiteY0" fmla="*/ 53340 h 106679"/>
                    <a:gd name="connsiteX1" fmla="*/ 53340 w 106680"/>
                    <a:gd name="connsiteY1" fmla="*/ 106680 h 106679"/>
                    <a:gd name="connsiteX2" fmla="*/ 0 w 106680"/>
                    <a:gd name="connsiteY2" fmla="*/ 53340 h 106679"/>
                    <a:gd name="connsiteX3" fmla="*/ 53340 w 106680"/>
                    <a:gd name="connsiteY3" fmla="*/ 0 h 106679"/>
                    <a:gd name="connsiteX4" fmla="*/ 106680 w 106680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0" h="106679">
                      <a:moveTo>
                        <a:pt x="106680" y="53340"/>
                      </a:moveTo>
                      <a:cubicBezTo>
                        <a:pt x="106680" y="82799"/>
                        <a:pt x="82799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9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10C78545-F3EB-4E16-B696-7F881E9D6805}"/>
                    </a:ext>
                  </a:extLst>
                </p:cNvPr>
                <p:cNvSpPr/>
                <p:nvPr/>
              </p:nvSpPr>
              <p:spPr>
                <a:xfrm rot="-4636377">
                  <a:off x="6276429" y="3892565"/>
                  <a:ext cx="106676" cy="106676"/>
                </a:xfrm>
                <a:custGeom>
                  <a:avLst/>
                  <a:gdLst>
                    <a:gd name="connsiteX0" fmla="*/ 106677 w 106676"/>
                    <a:gd name="connsiteY0" fmla="*/ 53338 h 106676"/>
                    <a:gd name="connsiteX1" fmla="*/ 53338 w 106676"/>
                    <a:gd name="connsiteY1" fmla="*/ 106677 h 106676"/>
                    <a:gd name="connsiteX2" fmla="*/ 0 w 106676"/>
                    <a:gd name="connsiteY2" fmla="*/ 53338 h 106676"/>
                    <a:gd name="connsiteX3" fmla="*/ 53338 w 106676"/>
                    <a:gd name="connsiteY3" fmla="*/ 0 h 106676"/>
                    <a:gd name="connsiteX4" fmla="*/ 106677 w 106676"/>
                    <a:gd name="connsiteY4" fmla="*/ 53338 h 10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6" h="106676">
                      <a:moveTo>
                        <a:pt x="106677" y="53338"/>
                      </a:moveTo>
                      <a:cubicBezTo>
                        <a:pt x="106677" y="82797"/>
                        <a:pt x="82796" y="106677"/>
                        <a:pt x="53338" y="106677"/>
                      </a:cubicBezTo>
                      <a:cubicBezTo>
                        <a:pt x="23880" y="106677"/>
                        <a:pt x="0" y="82797"/>
                        <a:pt x="0" y="53338"/>
                      </a:cubicBezTo>
                      <a:cubicBezTo>
                        <a:pt x="0" y="23880"/>
                        <a:pt x="23880" y="0"/>
                        <a:pt x="53338" y="0"/>
                      </a:cubicBezTo>
                      <a:cubicBezTo>
                        <a:pt x="82796" y="0"/>
                        <a:pt x="106677" y="23880"/>
                        <a:pt x="106677" y="53338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993B52FF-3E94-496B-96A0-BBBA034EFD3D}"/>
                    </a:ext>
                  </a:extLst>
                </p:cNvPr>
                <p:cNvSpPr/>
                <p:nvPr/>
              </p:nvSpPr>
              <p:spPr>
                <a:xfrm rot="-4636377">
                  <a:off x="6531590" y="4032480"/>
                  <a:ext cx="106676" cy="106676"/>
                </a:xfrm>
                <a:custGeom>
                  <a:avLst/>
                  <a:gdLst>
                    <a:gd name="connsiteX0" fmla="*/ 106677 w 106676"/>
                    <a:gd name="connsiteY0" fmla="*/ 53338 h 106676"/>
                    <a:gd name="connsiteX1" fmla="*/ 53338 w 106676"/>
                    <a:gd name="connsiteY1" fmla="*/ 106677 h 106676"/>
                    <a:gd name="connsiteX2" fmla="*/ 0 w 106676"/>
                    <a:gd name="connsiteY2" fmla="*/ 53338 h 106676"/>
                    <a:gd name="connsiteX3" fmla="*/ 53338 w 106676"/>
                    <a:gd name="connsiteY3" fmla="*/ 0 h 106676"/>
                    <a:gd name="connsiteX4" fmla="*/ 106677 w 106676"/>
                    <a:gd name="connsiteY4" fmla="*/ 53338 h 10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6" h="106676">
                      <a:moveTo>
                        <a:pt x="106677" y="53338"/>
                      </a:moveTo>
                      <a:cubicBezTo>
                        <a:pt x="106677" y="82796"/>
                        <a:pt x="82796" y="106677"/>
                        <a:pt x="53338" y="106677"/>
                      </a:cubicBezTo>
                      <a:cubicBezTo>
                        <a:pt x="23881" y="106677"/>
                        <a:pt x="0" y="82796"/>
                        <a:pt x="0" y="53338"/>
                      </a:cubicBezTo>
                      <a:cubicBezTo>
                        <a:pt x="0" y="23880"/>
                        <a:pt x="23881" y="0"/>
                        <a:pt x="53338" y="0"/>
                      </a:cubicBezTo>
                      <a:cubicBezTo>
                        <a:pt x="82796" y="0"/>
                        <a:pt x="106677" y="23880"/>
                        <a:pt x="106677" y="53338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D64430B5-F8E2-494D-B6AB-1F18385FBCF1}"/>
                    </a:ext>
                  </a:extLst>
                </p:cNvPr>
                <p:cNvSpPr/>
                <p:nvPr/>
              </p:nvSpPr>
              <p:spPr>
                <a:xfrm rot="-4636377">
                  <a:off x="6829131" y="3882563"/>
                  <a:ext cx="106676" cy="106676"/>
                </a:xfrm>
                <a:custGeom>
                  <a:avLst/>
                  <a:gdLst>
                    <a:gd name="connsiteX0" fmla="*/ 106677 w 106676"/>
                    <a:gd name="connsiteY0" fmla="*/ 53338 h 106676"/>
                    <a:gd name="connsiteX1" fmla="*/ 53338 w 106676"/>
                    <a:gd name="connsiteY1" fmla="*/ 106677 h 106676"/>
                    <a:gd name="connsiteX2" fmla="*/ 0 w 106676"/>
                    <a:gd name="connsiteY2" fmla="*/ 53338 h 106676"/>
                    <a:gd name="connsiteX3" fmla="*/ 53338 w 106676"/>
                    <a:gd name="connsiteY3" fmla="*/ 0 h 106676"/>
                    <a:gd name="connsiteX4" fmla="*/ 106677 w 106676"/>
                    <a:gd name="connsiteY4" fmla="*/ 53338 h 10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6" h="106676">
                      <a:moveTo>
                        <a:pt x="106677" y="53338"/>
                      </a:moveTo>
                      <a:cubicBezTo>
                        <a:pt x="106677" y="82796"/>
                        <a:pt x="82796" y="106677"/>
                        <a:pt x="53338" y="106677"/>
                      </a:cubicBezTo>
                      <a:cubicBezTo>
                        <a:pt x="23881" y="106677"/>
                        <a:pt x="0" y="82796"/>
                        <a:pt x="0" y="53338"/>
                      </a:cubicBezTo>
                      <a:cubicBezTo>
                        <a:pt x="0" y="23880"/>
                        <a:pt x="23881" y="0"/>
                        <a:pt x="53338" y="0"/>
                      </a:cubicBezTo>
                      <a:cubicBezTo>
                        <a:pt x="82796" y="0"/>
                        <a:pt x="106677" y="23880"/>
                        <a:pt x="106677" y="53338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55475317-D0A2-4AF2-BC7D-05E70F656DE6}"/>
                    </a:ext>
                  </a:extLst>
                </p:cNvPr>
                <p:cNvSpPr/>
                <p:nvPr/>
              </p:nvSpPr>
              <p:spPr>
                <a:xfrm rot="-5189473">
                  <a:off x="6815096" y="4232538"/>
                  <a:ext cx="106677" cy="106677"/>
                </a:xfrm>
                <a:custGeom>
                  <a:avLst/>
                  <a:gdLst>
                    <a:gd name="connsiteX0" fmla="*/ 106677 w 106677"/>
                    <a:gd name="connsiteY0" fmla="*/ 53339 h 106677"/>
                    <a:gd name="connsiteX1" fmla="*/ 53338 w 106677"/>
                    <a:gd name="connsiteY1" fmla="*/ 106677 h 106677"/>
                    <a:gd name="connsiteX2" fmla="*/ -1 w 106677"/>
                    <a:gd name="connsiteY2" fmla="*/ 53339 h 106677"/>
                    <a:gd name="connsiteX3" fmla="*/ 53338 w 106677"/>
                    <a:gd name="connsiteY3" fmla="*/ 0 h 106677"/>
                    <a:gd name="connsiteX4" fmla="*/ 106677 w 106677"/>
                    <a:gd name="connsiteY4" fmla="*/ 53339 h 10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7" h="106677">
                      <a:moveTo>
                        <a:pt x="106677" y="53339"/>
                      </a:moveTo>
                      <a:cubicBezTo>
                        <a:pt x="106677" y="82797"/>
                        <a:pt x="82796" y="106677"/>
                        <a:pt x="53338" y="106677"/>
                      </a:cubicBezTo>
                      <a:cubicBezTo>
                        <a:pt x="23880" y="106677"/>
                        <a:pt x="-1" y="82797"/>
                        <a:pt x="-1" y="53339"/>
                      </a:cubicBezTo>
                      <a:cubicBezTo>
                        <a:pt x="-1" y="23880"/>
                        <a:pt x="23880" y="0"/>
                        <a:pt x="53338" y="0"/>
                      </a:cubicBezTo>
                      <a:cubicBezTo>
                        <a:pt x="82796" y="0"/>
                        <a:pt x="106677" y="23880"/>
                        <a:pt x="106677" y="53339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C603F63E-D437-44EF-A6EC-C239E162CAEB}"/>
                    </a:ext>
                  </a:extLst>
                </p:cNvPr>
                <p:cNvSpPr/>
                <p:nvPr/>
              </p:nvSpPr>
              <p:spPr>
                <a:xfrm rot="-5189473">
                  <a:off x="7105484" y="4362117"/>
                  <a:ext cx="106677" cy="106677"/>
                </a:xfrm>
                <a:custGeom>
                  <a:avLst/>
                  <a:gdLst>
                    <a:gd name="connsiteX0" fmla="*/ 106678 w 106677"/>
                    <a:gd name="connsiteY0" fmla="*/ 53339 h 106677"/>
                    <a:gd name="connsiteX1" fmla="*/ 53339 w 106677"/>
                    <a:gd name="connsiteY1" fmla="*/ 106678 h 106677"/>
                    <a:gd name="connsiteX2" fmla="*/ 0 w 106677"/>
                    <a:gd name="connsiteY2" fmla="*/ 53339 h 106677"/>
                    <a:gd name="connsiteX3" fmla="*/ 53339 w 106677"/>
                    <a:gd name="connsiteY3" fmla="*/ 0 h 106677"/>
                    <a:gd name="connsiteX4" fmla="*/ 106678 w 106677"/>
                    <a:gd name="connsiteY4" fmla="*/ 53339 h 10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7" h="106677">
                      <a:moveTo>
                        <a:pt x="106678" y="53339"/>
                      </a:moveTo>
                      <a:cubicBezTo>
                        <a:pt x="106678" y="82797"/>
                        <a:pt x="82797" y="106678"/>
                        <a:pt x="53339" y="106678"/>
                      </a:cubicBezTo>
                      <a:cubicBezTo>
                        <a:pt x="23881" y="106678"/>
                        <a:pt x="0" y="82797"/>
                        <a:pt x="0" y="53339"/>
                      </a:cubicBezTo>
                      <a:cubicBezTo>
                        <a:pt x="0" y="23880"/>
                        <a:pt x="23881" y="0"/>
                        <a:pt x="53339" y="0"/>
                      </a:cubicBezTo>
                      <a:cubicBezTo>
                        <a:pt x="82797" y="0"/>
                        <a:pt x="106678" y="23880"/>
                        <a:pt x="106678" y="53339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B6BC33DB-CFF4-439B-B042-ABD33EFBFF27}"/>
                    </a:ext>
                  </a:extLst>
                </p:cNvPr>
                <p:cNvSpPr/>
                <p:nvPr/>
              </p:nvSpPr>
              <p:spPr>
                <a:xfrm>
                  <a:off x="6509956" y="4325747"/>
                  <a:ext cx="106680" cy="106679"/>
                </a:xfrm>
                <a:custGeom>
                  <a:avLst/>
                  <a:gdLst>
                    <a:gd name="connsiteX0" fmla="*/ 106680 w 106680"/>
                    <a:gd name="connsiteY0" fmla="*/ 53340 h 106679"/>
                    <a:gd name="connsiteX1" fmla="*/ 53340 w 106680"/>
                    <a:gd name="connsiteY1" fmla="*/ 106680 h 106679"/>
                    <a:gd name="connsiteX2" fmla="*/ 0 w 106680"/>
                    <a:gd name="connsiteY2" fmla="*/ 53340 h 106679"/>
                    <a:gd name="connsiteX3" fmla="*/ 53340 w 106680"/>
                    <a:gd name="connsiteY3" fmla="*/ 0 h 106679"/>
                    <a:gd name="connsiteX4" fmla="*/ 106680 w 106680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0" h="106679">
                      <a:moveTo>
                        <a:pt x="106680" y="53340"/>
                      </a:moveTo>
                      <a:cubicBezTo>
                        <a:pt x="106680" y="82799"/>
                        <a:pt x="82798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8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8162D68D-2C6C-4C97-93DA-A6BD50A205D7}"/>
                    </a:ext>
                  </a:extLst>
                </p:cNvPr>
                <p:cNvSpPr/>
                <p:nvPr/>
              </p:nvSpPr>
              <p:spPr>
                <a:xfrm rot="-4636377">
                  <a:off x="6201665" y="4397838"/>
                  <a:ext cx="106676" cy="106676"/>
                </a:xfrm>
                <a:custGeom>
                  <a:avLst/>
                  <a:gdLst>
                    <a:gd name="connsiteX0" fmla="*/ 106676 w 106676"/>
                    <a:gd name="connsiteY0" fmla="*/ 53338 h 106676"/>
                    <a:gd name="connsiteX1" fmla="*/ 53338 w 106676"/>
                    <a:gd name="connsiteY1" fmla="*/ 106677 h 106676"/>
                    <a:gd name="connsiteX2" fmla="*/ -1 w 106676"/>
                    <a:gd name="connsiteY2" fmla="*/ 53338 h 106676"/>
                    <a:gd name="connsiteX3" fmla="*/ 53338 w 106676"/>
                    <a:gd name="connsiteY3" fmla="*/ 0 h 106676"/>
                    <a:gd name="connsiteX4" fmla="*/ 106676 w 106676"/>
                    <a:gd name="connsiteY4" fmla="*/ 53338 h 106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6" h="106676">
                      <a:moveTo>
                        <a:pt x="106676" y="53338"/>
                      </a:moveTo>
                      <a:cubicBezTo>
                        <a:pt x="106676" y="82797"/>
                        <a:pt x="82796" y="106677"/>
                        <a:pt x="53338" y="106677"/>
                      </a:cubicBezTo>
                      <a:cubicBezTo>
                        <a:pt x="23880" y="106677"/>
                        <a:pt x="-1" y="82797"/>
                        <a:pt x="-1" y="53338"/>
                      </a:cubicBezTo>
                      <a:cubicBezTo>
                        <a:pt x="-1" y="23880"/>
                        <a:pt x="23880" y="0"/>
                        <a:pt x="53338" y="0"/>
                      </a:cubicBezTo>
                      <a:cubicBezTo>
                        <a:pt x="82796" y="0"/>
                        <a:pt x="106676" y="23880"/>
                        <a:pt x="106676" y="53338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8FB7E072-5E99-4B64-82EB-702272C8D8B5}"/>
                    </a:ext>
                  </a:extLst>
                </p:cNvPr>
                <p:cNvSpPr/>
                <p:nvPr/>
              </p:nvSpPr>
              <p:spPr>
                <a:xfrm rot="-4392514">
                  <a:off x="6150966" y="4136144"/>
                  <a:ext cx="106684" cy="106684"/>
                </a:xfrm>
                <a:custGeom>
                  <a:avLst/>
                  <a:gdLst>
                    <a:gd name="connsiteX0" fmla="*/ 106684 w 106684"/>
                    <a:gd name="connsiteY0" fmla="*/ 53342 h 106684"/>
                    <a:gd name="connsiteX1" fmla="*/ 53342 w 106684"/>
                    <a:gd name="connsiteY1" fmla="*/ 106684 h 106684"/>
                    <a:gd name="connsiteX2" fmla="*/ 0 w 106684"/>
                    <a:gd name="connsiteY2" fmla="*/ 53342 h 106684"/>
                    <a:gd name="connsiteX3" fmla="*/ 53342 w 106684"/>
                    <a:gd name="connsiteY3" fmla="*/ 0 h 106684"/>
                    <a:gd name="connsiteX4" fmla="*/ 106684 w 106684"/>
                    <a:gd name="connsiteY4" fmla="*/ 53342 h 106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84" h="106684">
                      <a:moveTo>
                        <a:pt x="106684" y="53342"/>
                      </a:moveTo>
                      <a:cubicBezTo>
                        <a:pt x="106684" y="82802"/>
                        <a:pt x="82802" y="106684"/>
                        <a:pt x="53342" y="106684"/>
                      </a:cubicBezTo>
                      <a:cubicBezTo>
                        <a:pt x="23882" y="106684"/>
                        <a:pt x="0" y="82802"/>
                        <a:pt x="0" y="53342"/>
                      </a:cubicBezTo>
                      <a:cubicBezTo>
                        <a:pt x="0" y="23882"/>
                        <a:pt x="23882" y="0"/>
                        <a:pt x="53342" y="0"/>
                      </a:cubicBezTo>
                      <a:cubicBezTo>
                        <a:pt x="82802" y="0"/>
                        <a:pt x="106684" y="23882"/>
                        <a:pt x="106684" y="53342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130DBECF-2DC4-4E64-A24E-F22134B70C89}"/>
                    </a:ext>
                  </a:extLst>
                </p:cNvPr>
                <p:cNvSpPr/>
                <p:nvPr/>
              </p:nvSpPr>
              <p:spPr>
                <a:xfrm>
                  <a:off x="5828284" y="4356100"/>
                  <a:ext cx="106679" cy="106679"/>
                </a:xfrm>
                <a:custGeom>
                  <a:avLst/>
                  <a:gdLst>
                    <a:gd name="connsiteX0" fmla="*/ 106680 w 106679"/>
                    <a:gd name="connsiteY0" fmla="*/ 53340 h 106679"/>
                    <a:gd name="connsiteX1" fmla="*/ 53340 w 106679"/>
                    <a:gd name="connsiteY1" fmla="*/ 106680 h 106679"/>
                    <a:gd name="connsiteX2" fmla="*/ 0 w 106679"/>
                    <a:gd name="connsiteY2" fmla="*/ 53340 h 106679"/>
                    <a:gd name="connsiteX3" fmla="*/ 53340 w 106679"/>
                    <a:gd name="connsiteY3" fmla="*/ 0 h 106679"/>
                    <a:gd name="connsiteX4" fmla="*/ 106680 w 106679"/>
                    <a:gd name="connsiteY4" fmla="*/ 53340 h 10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79" h="106679">
                      <a:moveTo>
                        <a:pt x="106680" y="53340"/>
                      </a:moveTo>
                      <a:cubicBezTo>
                        <a:pt x="106680" y="82799"/>
                        <a:pt x="82799" y="106680"/>
                        <a:pt x="53340" y="106680"/>
                      </a:cubicBezTo>
                      <a:cubicBezTo>
                        <a:pt x="23881" y="106680"/>
                        <a:pt x="0" y="82799"/>
                        <a:pt x="0" y="53340"/>
                      </a:cubicBezTo>
                      <a:cubicBezTo>
                        <a:pt x="0" y="23881"/>
                        <a:pt x="23881" y="0"/>
                        <a:pt x="53340" y="0"/>
                      </a:cubicBezTo>
                      <a:cubicBezTo>
                        <a:pt x="82799" y="0"/>
                        <a:pt x="106680" y="23881"/>
                        <a:pt x="106680" y="53340"/>
                      </a:cubicBezTo>
                      <a:close/>
                    </a:path>
                  </a:pathLst>
                </a:custGeom>
                <a:solidFill>
                  <a:srgbClr val="77769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32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6374584" y="3710253"/>
              <a:ext cx="873854" cy="834505"/>
              <a:chOff x="6374584" y="3710253"/>
              <a:chExt cx="873854" cy="834505"/>
            </a:xfrm>
            <a:solidFill>
              <a:schemeClr val="accent1"/>
            </a:solidFill>
          </p:grpSpPr>
          <p:grpSp>
            <p:nvGrpSpPr>
              <p:cNvPr id="333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374584" y="3897358"/>
                <a:ext cx="873854" cy="647399"/>
                <a:chOff x="6374584" y="3897358"/>
                <a:chExt cx="873854" cy="647399"/>
              </a:xfrm>
              <a:solidFill>
                <a:schemeClr val="accent1"/>
              </a:solidFill>
            </p:grpSpPr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914B887A-3A43-4F2C-A4DE-B3A8902D284D}"/>
                    </a:ext>
                  </a:extLst>
                </p:cNvPr>
                <p:cNvSpPr/>
                <p:nvPr/>
              </p:nvSpPr>
              <p:spPr>
                <a:xfrm>
                  <a:off x="6374584" y="3897358"/>
                  <a:ext cx="828815" cy="647399"/>
                </a:xfrm>
                <a:custGeom>
                  <a:avLst/>
                  <a:gdLst>
                    <a:gd name="connsiteX0" fmla="*/ 425503 w 828815"/>
                    <a:gd name="connsiteY0" fmla="*/ 1859 h 647399"/>
                    <a:gd name="connsiteX1" fmla="*/ 791072 w 828815"/>
                    <a:gd name="connsiteY1" fmla="*/ 163911 h 647399"/>
                    <a:gd name="connsiteX2" fmla="*/ 746559 w 828815"/>
                    <a:gd name="connsiteY2" fmla="*/ 615777 h 647399"/>
                    <a:gd name="connsiteX3" fmla="*/ 350065 w 828815"/>
                    <a:gd name="connsiteY3" fmla="*/ 609427 h 647399"/>
                    <a:gd name="connsiteX4" fmla="*/ 258054 w 828815"/>
                    <a:gd name="connsiteY4" fmla="*/ 574629 h 647399"/>
                    <a:gd name="connsiteX5" fmla="*/ 241226 w 828815"/>
                    <a:gd name="connsiteY5" fmla="*/ 483888 h 647399"/>
                    <a:gd name="connsiteX6" fmla="*/ 231130 w 828815"/>
                    <a:gd name="connsiteY6" fmla="*/ 429468 h 647399"/>
                    <a:gd name="connsiteX7" fmla="*/ 90985 w 828815"/>
                    <a:gd name="connsiteY7" fmla="*/ 557675 h 647399"/>
                    <a:gd name="connsiteX8" fmla="*/ 10975 w 828815"/>
                    <a:gd name="connsiteY8" fmla="*/ 400258 h 647399"/>
                    <a:gd name="connsiteX9" fmla="*/ 154485 w 828815"/>
                    <a:gd name="connsiteY9" fmla="*/ 144480 h 647399"/>
                    <a:gd name="connsiteX10" fmla="*/ 425503 w 828815"/>
                    <a:gd name="connsiteY10" fmla="*/ 1859 h 64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8815" h="647399">
                      <a:moveTo>
                        <a:pt x="425503" y="1859"/>
                      </a:moveTo>
                      <a:cubicBezTo>
                        <a:pt x="572633" y="-14016"/>
                        <a:pt x="712459" y="74503"/>
                        <a:pt x="791072" y="163911"/>
                      </a:cubicBezTo>
                      <a:cubicBezTo>
                        <a:pt x="869749" y="253319"/>
                        <a:pt x="810884" y="554690"/>
                        <a:pt x="746559" y="615777"/>
                      </a:cubicBezTo>
                      <a:cubicBezTo>
                        <a:pt x="682297" y="676864"/>
                        <a:pt x="404548" y="635145"/>
                        <a:pt x="350065" y="609427"/>
                      </a:cubicBezTo>
                      <a:cubicBezTo>
                        <a:pt x="295583" y="583646"/>
                        <a:pt x="258054" y="574629"/>
                        <a:pt x="258054" y="574629"/>
                      </a:cubicBezTo>
                      <a:cubicBezTo>
                        <a:pt x="258054" y="574629"/>
                        <a:pt x="247958" y="520209"/>
                        <a:pt x="241226" y="483888"/>
                      </a:cubicBezTo>
                      <a:cubicBezTo>
                        <a:pt x="234496" y="447565"/>
                        <a:pt x="231130" y="429468"/>
                        <a:pt x="231130" y="429468"/>
                      </a:cubicBezTo>
                      <a:cubicBezTo>
                        <a:pt x="231130" y="429468"/>
                        <a:pt x="170106" y="546816"/>
                        <a:pt x="90985" y="557675"/>
                      </a:cubicBezTo>
                      <a:cubicBezTo>
                        <a:pt x="11864" y="568533"/>
                        <a:pt x="-18298" y="474744"/>
                        <a:pt x="10975" y="400258"/>
                      </a:cubicBezTo>
                      <a:cubicBezTo>
                        <a:pt x="40185" y="325836"/>
                        <a:pt x="133022" y="201439"/>
                        <a:pt x="154485" y="144480"/>
                      </a:cubicBezTo>
                      <a:cubicBezTo>
                        <a:pt x="175822" y="87457"/>
                        <a:pt x="226812" y="23322"/>
                        <a:pt x="425503" y="1859"/>
                      </a:cubicBezTo>
                      <a:close/>
                    </a:path>
                  </a:pathLst>
                </a:custGeom>
                <a:solidFill>
                  <a:srgbClr val="EFE8D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AE9FFDB6-C104-4A48-BD70-94CECDF15420}"/>
                    </a:ext>
                  </a:extLst>
                </p:cNvPr>
                <p:cNvSpPr/>
                <p:nvPr/>
              </p:nvSpPr>
              <p:spPr>
                <a:xfrm>
                  <a:off x="6859394" y="4069744"/>
                  <a:ext cx="389045" cy="465664"/>
                </a:xfrm>
                <a:custGeom>
                  <a:avLst/>
                  <a:gdLst>
                    <a:gd name="connsiteX0" fmla="*/ 1210 w 389045"/>
                    <a:gd name="connsiteY0" fmla="*/ 282927 h 465664"/>
                    <a:gd name="connsiteX1" fmla="*/ 32198 w 389045"/>
                    <a:gd name="connsiteY1" fmla="*/ 212950 h 465664"/>
                    <a:gd name="connsiteX2" fmla="*/ 83187 w 389045"/>
                    <a:gd name="connsiteY2" fmla="*/ 216061 h 465664"/>
                    <a:gd name="connsiteX3" fmla="*/ 190630 w 389045"/>
                    <a:gd name="connsiteY3" fmla="*/ 214791 h 465664"/>
                    <a:gd name="connsiteX4" fmla="*/ 266449 w 389045"/>
                    <a:gd name="connsiteY4" fmla="*/ 1940 h 465664"/>
                    <a:gd name="connsiteX5" fmla="*/ 387987 w 389045"/>
                    <a:gd name="connsiteY5" fmla="*/ 287435 h 465664"/>
                    <a:gd name="connsiteX6" fmla="*/ 255971 w 389045"/>
                    <a:gd name="connsiteY6" fmla="*/ 465426 h 465664"/>
                    <a:gd name="connsiteX7" fmla="*/ 1210 w 389045"/>
                    <a:gd name="connsiteY7" fmla="*/ 282927 h 465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9045" h="465664">
                      <a:moveTo>
                        <a:pt x="1210" y="282927"/>
                      </a:moveTo>
                      <a:cubicBezTo>
                        <a:pt x="1210" y="282927"/>
                        <a:pt x="-9395" y="232825"/>
                        <a:pt x="32198" y="212950"/>
                      </a:cubicBezTo>
                      <a:cubicBezTo>
                        <a:pt x="73790" y="193074"/>
                        <a:pt x="83187" y="216061"/>
                        <a:pt x="83187" y="216061"/>
                      </a:cubicBezTo>
                      <a:cubicBezTo>
                        <a:pt x="83187" y="216061"/>
                        <a:pt x="179010" y="220824"/>
                        <a:pt x="190630" y="214791"/>
                      </a:cubicBezTo>
                      <a:cubicBezTo>
                        <a:pt x="202187" y="208759"/>
                        <a:pt x="197805" y="24609"/>
                        <a:pt x="266449" y="1940"/>
                      </a:cubicBezTo>
                      <a:cubicBezTo>
                        <a:pt x="335092" y="-20730"/>
                        <a:pt x="398021" y="160245"/>
                        <a:pt x="387987" y="287435"/>
                      </a:cubicBezTo>
                      <a:cubicBezTo>
                        <a:pt x="377955" y="414626"/>
                        <a:pt x="339156" y="461616"/>
                        <a:pt x="255971" y="465426"/>
                      </a:cubicBezTo>
                      <a:cubicBezTo>
                        <a:pt x="172723" y="469363"/>
                        <a:pt x="53025" y="425167"/>
                        <a:pt x="1210" y="282927"/>
                      </a:cubicBezTo>
                      <a:close/>
                    </a:path>
                  </a:pathLst>
                </a:custGeom>
                <a:solidFill>
                  <a:srgbClr val="FFF8EB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EB44F4B3-5C9D-40DC-8C05-BD3D89775ADD}"/>
                    </a:ext>
                  </a:extLst>
                </p:cNvPr>
                <p:cNvSpPr/>
                <p:nvPr/>
              </p:nvSpPr>
              <p:spPr>
                <a:xfrm>
                  <a:off x="6554979" y="4210565"/>
                  <a:ext cx="23358" cy="159200"/>
                </a:xfrm>
                <a:custGeom>
                  <a:avLst/>
                  <a:gdLst>
                    <a:gd name="connsiteX0" fmla="*/ 17969 w 23358"/>
                    <a:gd name="connsiteY0" fmla="*/ 152265 h 159200"/>
                    <a:gd name="connsiteX1" fmla="*/ 23112 w 23358"/>
                    <a:gd name="connsiteY1" fmla="*/ 7739 h 159200"/>
                    <a:gd name="connsiteX2" fmla="*/ 11936 w 23358"/>
                    <a:gd name="connsiteY2" fmla="*/ 3929 h 159200"/>
                    <a:gd name="connsiteX3" fmla="*/ 6412 w 23358"/>
                    <a:gd name="connsiteY3" fmla="*/ 154742 h 159200"/>
                    <a:gd name="connsiteX4" fmla="*/ 17969 w 23358"/>
                    <a:gd name="connsiteY4" fmla="*/ 152265 h 159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58" h="159200">
                      <a:moveTo>
                        <a:pt x="17969" y="152265"/>
                      </a:moveTo>
                      <a:cubicBezTo>
                        <a:pt x="8253" y="104323"/>
                        <a:pt x="9967" y="54793"/>
                        <a:pt x="23112" y="7739"/>
                      </a:cubicBezTo>
                      <a:cubicBezTo>
                        <a:pt x="25144" y="437"/>
                        <a:pt x="13968" y="-3373"/>
                        <a:pt x="11936" y="3929"/>
                      </a:cubicBezTo>
                      <a:cubicBezTo>
                        <a:pt x="-1780" y="53078"/>
                        <a:pt x="-3749" y="104704"/>
                        <a:pt x="6412" y="154742"/>
                      </a:cubicBezTo>
                      <a:cubicBezTo>
                        <a:pt x="7936" y="162108"/>
                        <a:pt x="19492" y="159695"/>
                        <a:pt x="17969" y="152265"/>
                      </a:cubicBezTo>
                      <a:close/>
                    </a:path>
                  </a:pathLst>
                </a:custGeom>
                <a:solidFill>
                  <a:srgbClr val="DCD4C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8A05874A-7515-4534-9CF3-F95E52EFDBFD}"/>
                    </a:ext>
                  </a:extLst>
                </p:cNvPr>
                <p:cNvSpPr/>
                <p:nvPr/>
              </p:nvSpPr>
              <p:spPr>
                <a:xfrm>
                  <a:off x="6935303" y="4294304"/>
                  <a:ext cx="26538" cy="71270"/>
                </a:xfrm>
                <a:custGeom>
                  <a:avLst/>
                  <a:gdLst>
                    <a:gd name="connsiteX0" fmla="*/ 24170 w 26538"/>
                    <a:gd name="connsiteY0" fmla="*/ 4709 h 71270"/>
                    <a:gd name="connsiteX1" fmla="*/ 11915 w 26538"/>
                    <a:gd name="connsiteY1" fmla="*/ 7312 h 71270"/>
                    <a:gd name="connsiteX2" fmla="*/ 1246 w 26538"/>
                    <a:gd name="connsiteY2" fmla="*/ 61732 h 71270"/>
                    <a:gd name="connsiteX3" fmla="*/ 11660 w 26538"/>
                    <a:gd name="connsiteY3" fmla="*/ 68717 h 71270"/>
                    <a:gd name="connsiteX4" fmla="*/ 24170 w 26538"/>
                    <a:gd name="connsiteY4" fmla="*/ 4709 h 71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38" h="71270">
                      <a:moveTo>
                        <a:pt x="24170" y="4709"/>
                      </a:moveTo>
                      <a:cubicBezTo>
                        <a:pt x="22202" y="-3039"/>
                        <a:pt x="9946" y="-562"/>
                        <a:pt x="11915" y="7312"/>
                      </a:cubicBezTo>
                      <a:cubicBezTo>
                        <a:pt x="16803" y="26426"/>
                        <a:pt x="12994" y="45857"/>
                        <a:pt x="1246" y="61732"/>
                      </a:cubicBezTo>
                      <a:cubicBezTo>
                        <a:pt x="-3580" y="68209"/>
                        <a:pt x="6834" y="75130"/>
                        <a:pt x="11660" y="68717"/>
                      </a:cubicBezTo>
                      <a:cubicBezTo>
                        <a:pt x="25249" y="50302"/>
                        <a:pt x="29821" y="26870"/>
                        <a:pt x="24170" y="4709"/>
                      </a:cubicBezTo>
                      <a:close/>
                    </a:path>
                  </a:pathLst>
                </a:custGeom>
                <a:solidFill>
                  <a:srgbClr val="EFE8D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38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740166" y="3710253"/>
                <a:ext cx="268409" cy="310593"/>
                <a:chOff x="6740166" y="3710253"/>
                <a:chExt cx="268409" cy="310593"/>
              </a:xfrm>
              <a:solidFill>
                <a:schemeClr val="accent1"/>
              </a:solidFill>
            </p:grpSpPr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CD46BC24-9F3B-4948-A6ED-1D5DE28D7B5C}"/>
                    </a:ext>
                  </a:extLst>
                </p:cNvPr>
                <p:cNvSpPr/>
                <p:nvPr/>
              </p:nvSpPr>
              <p:spPr>
                <a:xfrm>
                  <a:off x="6801231" y="3873563"/>
                  <a:ext cx="154304" cy="112576"/>
                </a:xfrm>
                <a:custGeom>
                  <a:avLst/>
                  <a:gdLst>
                    <a:gd name="connsiteX0" fmla="*/ 138493 w 154304"/>
                    <a:gd name="connsiteY0" fmla="*/ 0 h 112576"/>
                    <a:gd name="connsiteX1" fmla="*/ 138937 w 154304"/>
                    <a:gd name="connsiteY1" fmla="*/ 1715 h 112576"/>
                    <a:gd name="connsiteX2" fmla="*/ 154305 w 154304"/>
                    <a:gd name="connsiteY2" fmla="*/ 63246 h 112576"/>
                    <a:gd name="connsiteX3" fmla="*/ 86487 w 154304"/>
                    <a:gd name="connsiteY3" fmla="*/ 109918 h 112576"/>
                    <a:gd name="connsiteX4" fmla="*/ 0 w 154304"/>
                    <a:gd name="connsiteY4" fmla="*/ 88074 h 112576"/>
                    <a:gd name="connsiteX5" fmla="*/ 138493 w 154304"/>
                    <a:gd name="connsiteY5" fmla="*/ 0 h 112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4304" h="112576">
                      <a:moveTo>
                        <a:pt x="138493" y="0"/>
                      </a:moveTo>
                      <a:lnTo>
                        <a:pt x="138937" y="1715"/>
                      </a:lnTo>
                      <a:lnTo>
                        <a:pt x="154305" y="63246"/>
                      </a:lnTo>
                      <a:cubicBezTo>
                        <a:pt x="154305" y="63246"/>
                        <a:pt x="143128" y="97599"/>
                        <a:pt x="86487" y="109918"/>
                      </a:cubicBezTo>
                      <a:cubicBezTo>
                        <a:pt x="29781" y="122174"/>
                        <a:pt x="0" y="88074"/>
                        <a:pt x="0" y="88074"/>
                      </a:cubicBezTo>
                      <a:lnTo>
                        <a:pt x="138493" y="0"/>
                      </a:ln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19DA9938-34C3-435C-9979-ABD68217360A}"/>
                    </a:ext>
                  </a:extLst>
                </p:cNvPr>
                <p:cNvSpPr/>
                <p:nvPr/>
              </p:nvSpPr>
              <p:spPr>
                <a:xfrm>
                  <a:off x="6793631" y="3710253"/>
                  <a:ext cx="214945" cy="211539"/>
                </a:xfrm>
                <a:custGeom>
                  <a:avLst/>
                  <a:gdLst>
                    <a:gd name="connsiteX0" fmla="*/ 185400 w 214945"/>
                    <a:gd name="connsiteY0" fmla="*/ 164136 h 211539"/>
                    <a:gd name="connsiteX1" fmla="*/ 147935 w 214945"/>
                    <a:gd name="connsiteY1" fmla="*/ 170867 h 211539"/>
                    <a:gd name="connsiteX2" fmla="*/ 139172 w 214945"/>
                    <a:gd name="connsiteY2" fmla="*/ 168898 h 211539"/>
                    <a:gd name="connsiteX3" fmla="*/ 152888 w 214945"/>
                    <a:gd name="connsiteY3" fmla="*/ 144641 h 211539"/>
                    <a:gd name="connsiteX4" fmla="*/ 99548 w 214945"/>
                    <a:gd name="connsiteY4" fmla="*/ 199886 h 211539"/>
                    <a:gd name="connsiteX5" fmla="*/ 70973 w 214945"/>
                    <a:gd name="connsiteY5" fmla="*/ 206808 h 211539"/>
                    <a:gd name="connsiteX6" fmla="*/ 47668 w 214945"/>
                    <a:gd name="connsiteY6" fmla="*/ 177344 h 211539"/>
                    <a:gd name="connsiteX7" fmla="*/ 2774 w 214945"/>
                    <a:gd name="connsiteY7" fmla="*/ 174931 h 211539"/>
                    <a:gd name="connsiteX8" fmla="*/ 12426 w 214945"/>
                    <a:gd name="connsiteY8" fmla="*/ 128322 h 211539"/>
                    <a:gd name="connsiteX9" fmla="*/ 49700 w 214945"/>
                    <a:gd name="connsiteY9" fmla="*/ 66473 h 211539"/>
                    <a:gd name="connsiteX10" fmla="*/ 157079 w 214945"/>
                    <a:gd name="connsiteY10" fmla="*/ 2211 h 211539"/>
                    <a:gd name="connsiteX11" fmla="*/ 214483 w 214945"/>
                    <a:gd name="connsiteY11" fmla="*/ 69330 h 211539"/>
                    <a:gd name="connsiteX12" fmla="*/ 182035 w 214945"/>
                    <a:gd name="connsiteY12" fmla="*/ 138164 h 211539"/>
                    <a:gd name="connsiteX13" fmla="*/ 185400 w 214945"/>
                    <a:gd name="connsiteY13" fmla="*/ 164136 h 211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4945" h="211539">
                      <a:moveTo>
                        <a:pt x="185400" y="164136"/>
                      </a:moveTo>
                      <a:cubicBezTo>
                        <a:pt x="175240" y="176518"/>
                        <a:pt x="155428" y="171502"/>
                        <a:pt x="147935" y="170867"/>
                      </a:cubicBezTo>
                      <a:cubicBezTo>
                        <a:pt x="142538" y="170422"/>
                        <a:pt x="139172" y="168898"/>
                        <a:pt x="139172" y="168898"/>
                      </a:cubicBezTo>
                      <a:lnTo>
                        <a:pt x="152888" y="144641"/>
                      </a:lnTo>
                      <a:cubicBezTo>
                        <a:pt x="152888" y="144641"/>
                        <a:pt x="108882" y="185789"/>
                        <a:pt x="99548" y="199886"/>
                      </a:cubicBezTo>
                      <a:cubicBezTo>
                        <a:pt x="90213" y="213983"/>
                        <a:pt x="78149" y="213983"/>
                        <a:pt x="70973" y="206808"/>
                      </a:cubicBezTo>
                      <a:cubicBezTo>
                        <a:pt x="63798" y="199696"/>
                        <a:pt x="70338" y="189980"/>
                        <a:pt x="47668" y="177344"/>
                      </a:cubicBezTo>
                      <a:cubicBezTo>
                        <a:pt x="25063" y="164707"/>
                        <a:pt x="19284" y="193092"/>
                        <a:pt x="2774" y="174931"/>
                      </a:cubicBezTo>
                      <a:cubicBezTo>
                        <a:pt x="-3957" y="167565"/>
                        <a:pt x="2456" y="148515"/>
                        <a:pt x="12426" y="128322"/>
                      </a:cubicBezTo>
                      <a:cubicBezTo>
                        <a:pt x="27158" y="98604"/>
                        <a:pt x="49700" y="66473"/>
                        <a:pt x="49700" y="66473"/>
                      </a:cubicBezTo>
                      <a:cubicBezTo>
                        <a:pt x="49700" y="66473"/>
                        <a:pt x="99612" y="-14236"/>
                        <a:pt x="157079" y="2211"/>
                      </a:cubicBezTo>
                      <a:cubicBezTo>
                        <a:pt x="198544" y="14085"/>
                        <a:pt x="209975" y="36564"/>
                        <a:pt x="214483" y="69330"/>
                      </a:cubicBezTo>
                      <a:cubicBezTo>
                        <a:pt x="219500" y="106478"/>
                        <a:pt x="182035" y="138164"/>
                        <a:pt x="182035" y="138164"/>
                      </a:cubicBezTo>
                      <a:cubicBezTo>
                        <a:pt x="182035" y="138164"/>
                        <a:pt x="197973" y="148896"/>
                        <a:pt x="185400" y="164136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7EC8AE17-663B-41C9-95DA-E3ED7A291969}"/>
                    </a:ext>
                  </a:extLst>
                </p:cNvPr>
                <p:cNvSpPr/>
                <p:nvPr/>
              </p:nvSpPr>
              <p:spPr>
                <a:xfrm>
                  <a:off x="6740166" y="3838575"/>
                  <a:ext cx="206351" cy="182272"/>
                </a:xfrm>
                <a:custGeom>
                  <a:avLst/>
                  <a:gdLst>
                    <a:gd name="connsiteX0" fmla="*/ 106975 w 206351"/>
                    <a:gd name="connsiteY0" fmla="*/ 180467 h 182272"/>
                    <a:gd name="connsiteX1" fmla="*/ 25060 w 206351"/>
                    <a:gd name="connsiteY1" fmla="*/ 160528 h 182272"/>
                    <a:gd name="connsiteX2" fmla="*/ 676 w 206351"/>
                    <a:gd name="connsiteY2" fmla="*/ 90805 h 182272"/>
                    <a:gd name="connsiteX3" fmla="*/ 65890 w 206351"/>
                    <a:gd name="connsiteY3" fmla="*/ 0 h 182272"/>
                    <a:gd name="connsiteX4" fmla="*/ 56238 w 206351"/>
                    <a:gd name="connsiteY4" fmla="*/ 46609 h 182272"/>
                    <a:gd name="connsiteX5" fmla="*/ 101133 w 206351"/>
                    <a:gd name="connsiteY5" fmla="*/ 49022 h 182272"/>
                    <a:gd name="connsiteX6" fmla="*/ 124437 w 206351"/>
                    <a:gd name="connsiteY6" fmla="*/ 78486 h 182272"/>
                    <a:gd name="connsiteX7" fmla="*/ 153012 w 206351"/>
                    <a:gd name="connsiteY7" fmla="*/ 71565 h 182272"/>
                    <a:gd name="connsiteX8" fmla="*/ 206352 w 206351"/>
                    <a:gd name="connsiteY8" fmla="*/ 16320 h 182272"/>
                    <a:gd name="connsiteX9" fmla="*/ 192636 w 206351"/>
                    <a:gd name="connsiteY9" fmla="*/ 40577 h 182272"/>
                    <a:gd name="connsiteX10" fmla="*/ 201399 w 206351"/>
                    <a:gd name="connsiteY10" fmla="*/ 42545 h 182272"/>
                    <a:gd name="connsiteX11" fmla="*/ 154282 w 206351"/>
                    <a:gd name="connsiteY11" fmla="*/ 145097 h 182272"/>
                    <a:gd name="connsiteX12" fmla="*/ 106975 w 206351"/>
                    <a:gd name="connsiteY12" fmla="*/ 180467 h 182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6351" h="182272">
                      <a:moveTo>
                        <a:pt x="106975" y="180467"/>
                      </a:moveTo>
                      <a:cubicBezTo>
                        <a:pt x="87163" y="185166"/>
                        <a:pt x="56492" y="181420"/>
                        <a:pt x="25060" y="160528"/>
                      </a:cubicBezTo>
                      <a:cubicBezTo>
                        <a:pt x="-6373" y="139636"/>
                        <a:pt x="676" y="90805"/>
                        <a:pt x="676" y="90805"/>
                      </a:cubicBezTo>
                      <a:cubicBezTo>
                        <a:pt x="4295" y="75692"/>
                        <a:pt x="41569" y="29210"/>
                        <a:pt x="65890" y="0"/>
                      </a:cubicBezTo>
                      <a:cubicBezTo>
                        <a:pt x="55921" y="20129"/>
                        <a:pt x="49571" y="39243"/>
                        <a:pt x="56238" y="46609"/>
                      </a:cubicBezTo>
                      <a:cubicBezTo>
                        <a:pt x="72812" y="64770"/>
                        <a:pt x="78527" y="36385"/>
                        <a:pt x="101133" y="49022"/>
                      </a:cubicBezTo>
                      <a:cubicBezTo>
                        <a:pt x="123739" y="61659"/>
                        <a:pt x="117262" y="71310"/>
                        <a:pt x="124437" y="78486"/>
                      </a:cubicBezTo>
                      <a:cubicBezTo>
                        <a:pt x="131613" y="85661"/>
                        <a:pt x="143677" y="85598"/>
                        <a:pt x="153012" y="71565"/>
                      </a:cubicBezTo>
                      <a:cubicBezTo>
                        <a:pt x="162347" y="57467"/>
                        <a:pt x="206352" y="16320"/>
                        <a:pt x="206352" y="16320"/>
                      </a:cubicBezTo>
                      <a:lnTo>
                        <a:pt x="192636" y="40577"/>
                      </a:lnTo>
                      <a:cubicBezTo>
                        <a:pt x="192636" y="40577"/>
                        <a:pt x="196002" y="42101"/>
                        <a:pt x="201399" y="42545"/>
                      </a:cubicBezTo>
                      <a:cubicBezTo>
                        <a:pt x="183810" y="80073"/>
                        <a:pt x="157330" y="136906"/>
                        <a:pt x="154282" y="145097"/>
                      </a:cubicBezTo>
                      <a:cubicBezTo>
                        <a:pt x="149647" y="157543"/>
                        <a:pt x="126787" y="175768"/>
                        <a:pt x="106975" y="180467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795642" y="3913632"/>
                  <a:ext cx="56515" cy="39692"/>
                  <a:chOff x="6795642" y="3913632"/>
                  <a:chExt cx="56515" cy="39692"/>
                </a:xfrm>
                <a:solidFill>
                  <a:schemeClr val="accent1"/>
                </a:solidFill>
              </p:grpSpPr>
              <p:sp>
                <p:nvSpPr>
                  <p:cNvPr id="343" name="Freeform: Shape 342">
                    <a:extLst>
                      <a:ext uri="{FF2B5EF4-FFF2-40B4-BE49-F238E27FC236}">
                        <a16:creationId xmlns:a16="http://schemas.microsoft.com/office/drawing/2014/main" id="{F1C4C28C-FBCF-450C-85A3-9F62A1CD96F7}"/>
                      </a:ext>
                    </a:extLst>
                  </p:cNvPr>
                  <p:cNvSpPr/>
                  <p:nvPr/>
                </p:nvSpPr>
                <p:spPr>
                  <a:xfrm>
                    <a:off x="6795642" y="3913632"/>
                    <a:ext cx="56515" cy="39692"/>
                  </a:xfrm>
                  <a:custGeom>
                    <a:avLst/>
                    <a:gdLst>
                      <a:gd name="connsiteX0" fmla="*/ 19622 w 56515"/>
                      <a:gd name="connsiteY0" fmla="*/ 6540 h 39692"/>
                      <a:gd name="connsiteX1" fmla="*/ 14161 w 56515"/>
                      <a:gd name="connsiteY1" fmla="*/ 2603 h 39692"/>
                      <a:gd name="connsiteX2" fmla="*/ 5271 w 56515"/>
                      <a:gd name="connsiteY2" fmla="*/ 2096 h 39692"/>
                      <a:gd name="connsiteX3" fmla="*/ 763 w 56515"/>
                      <a:gd name="connsiteY3" fmla="*/ 0 h 39692"/>
                      <a:gd name="connsiteX4" fmla="*/ 5017 w 56515"/>
                      <a:gd name="connsiteY4" fmla="*/ 32639 h 39692"/>
                      <a:gd name="connsiteX5" fmla="*/ 23750 w 56515"/>
                      <a:gd name="connsiteY5" fmla="*/ 39497 h 39692"/>
                      <a:gd name="connsiteX6" fmla="*/ 56515 w 56515"/>
                      <a:gd name="connsiteY6" fmla="*/ 20701 h 39692"/>
                      <a:gd name="connsiteX7" fmla="*/ 43752 w 56515"/>
                      <a:gd name="connsiteY7" fmla="*/ 16192 h 39692"/>
                      <a:gd name="connsiteX8" fmla="*/ 26861 w 56515"/>
                      <a:gd name="connsiteY8" fmla="*/ 6286 h 39692"/>
                      <a:gd name="connsiteX9" fmla="*/ 19622 w 56515"/>
                      <a:gd name="connsiteY9" fmla="*/ 6540 h 39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515" h="39692">
                        <a:moveTo>
                          <a:pt x="19622" y="6540"/>
                        </a:moveTo>
                        <a:lnTo>
                          <a:pt x="14161" y="2603"/>
                        </a:lnTo>
                        <a:cubicBezTo>
                          <a:pt x="14161" y="2603"/>
                          <a:pt x="8192" y="2921"/>
                          <a:pt x="5271" y="2096"/>
                        </a:cubicBezTo>
                        <a:cubicBezTo>
                          <a:pt x="2350" y="1270"/>
                          <a:pt x="763" y="0"/>
                          <a:pt x="763" y="0"/>
                        </a:cubicBezTo>
                        <a:cubicBezTo>
                          <a:pt x="763" y="0"/>
                          <a:pt x="-2666" y="25209"/>
                          <a:pt x="5017" y="32639"/>
                        </a:cubicBezTo>
                        <a:cubicBezTo>
                          <a:pt x="12764" y="40068"/>
                          <a:pt x="20003" y="40005"/>
                          <a:pt x="23750" y="39497"/>
                        </a:cubicBezTo>
                        <a:cubicBezTo>
                          <a:pt x="27496" y="38989"/>
                          <a:pt x="56515" y="20701"/>
                          <a:pt x="56515" y="20701"/>
                        </a:cubicBezTo>
                        <a:cubicBezTo>
                          <a:pt x="56515" y="20701"/>
                          <a:pt x="50419" y="19367"/>
                          <a:pt x="43752" y="16192"/>
                        </a:cubicBezTo>
                        <a:cubicBezTo>
                          <a:pt x="37085" y="13017"/>
                          <a:pt x="26861" y="6286"/>
                          <a:pt x="26861" y="6286"/>
                        </a:cubicBezTo>
                        <a:lnTo>
                          <a:pt x="19622" y="6540"/>
                        </a:lnTo>
                        <a:close/>
                      </a:path>
                    </a:pathLst>
                  </a:custGeom>
                  <a:solidFill>
                    <a:srgbClr val="F9B09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3D190333-6314-43B7-8C36-5B3D2AB0649A}"/>
                      </a:ext>
                    </a:extLst>
                  </p:cNvPr>
                  <p:cNvSpPr/>
                  <p:nvPr/>
                </p:nvSpPr>
                <p:spPr>
                  <a:xfrm>
                    <a:off x="6799326" y="3919601"/>
                    <a:ext cx="49212" cy="22733"/>
                  </a:xfrm>
                  <a:custGeom>
                    <a:avLst/>
                    <a:gdLst>
                      <a:gd name="connsiteX0" fmla="*/ 24511 w 49212"/>
                      <a:gd name="connsiteY0" fmla="*/ 10287 h 22733"/>
                      <a:gd name="connsiteX1" fmla="*/ 318 w 49212"/>
                      <a:gd name="connsiteY1" fmla="*/ 0 h 22733"/>
                      <a:gd name="connsiteX2" fmla="*/ 0 w 49212"/>
                      <a:gd name="connsiteY2" fmla="*/ 10096 h 22733"/>
                      <a:gd name="connsiteX3" fmla="*/ 11874 w 49212"/>
                      <a:gd name="connsiteY3" fmla="*/ 22225 h 22733"/>
                      <a:gd name="connsiteX4" fmla="*/ 49213 w 49212"/>
                      <a:gd name="connsiteY4" fmla="*/ 14541 h 22733"/>
                      <a:gd name="connsiteX5" fmla="*/ 24511 w 49212"/>
                      <a:gd name="connsiteY5" fmla="*/ 10287 h 22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212" h="22733">
                        <a:moveTo>
                          <a:pt x="24511" y="10287"/>
                        </a:moveTo>
                        <a:cubicBezTo>
                          <a:pt x="10478" y="7810"/>
                          <a:pt x="3619" y="3365"/>
                          <a:pt x="318" y="0"/>
                        </a:cubicBezTo>
                        <a:lnTo>
                          <a:pt x="0" y="10096"/>
                        </a:lnTo>
                        <a:cubicBezTo>
                          <a:pt x="2032" y="15430"/>
                          <a:pt x="5588" y="20510"/>
                          <a:pt x="11874" y="22225"/>
                        </a:cubicBezTo>
                        <a:cubicBezTo>
                          <a:pt x="22733" y="25146"/>
                          <a:pt x="49213" y="14541"/>
                          <a:pt x="49213" y="14541"/>
                        </a:cubicBezTo>
                        <a:cubicBezTo>
                          <a:pt x="49213" y="14541"/>
                          <a:pt x="49022" y="14668"/>
                          <a:pt x="24511" y="1028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" name="Freeform: Shape 344">
                    <a:extLst>
                      <a:ext uri="{FF2B5EF4-FFF2-40B4-BE49-F238E27FC236}">
                        <a16:creationId xmlns:a16="http://schemas.microsoft.com/office/drawing/2014/main" id="{43EF6E23-E930-496C-BE00-3F54E990BCEA}"/>
                      </a:ext>
                    </a:extLst>
                  </p:cNvPr>
                  <p:cNvSpPr/>
                  <p:nvPr/>
                </p:nvSpPr>
                <p:spPr>
                  <a:xfrm>
                    <a:off x="6796722" y="3915283"/>
                    <a:ext cx="2984" cy="14477"/>
                  </a:xfrm>
                  <a:custGeom>
                    <a:avLst/>
                    <a:gdLst>
                      <a:gd name="connsiteX0" fmla="*/ 0 w 2984"/>
                      <a:gd name="connsiteY0" fmla="*/ 0 h 14477"/>
                      <a:gd name="connsiteX1" fmla="*/ 2667 w 2984"/>
                      <a:gd name="connsiteY1" fmla="*/ 14478 h 14477"/>
                      <a:gd name="connsiteX2" fmla="*/ 2984 w 2984"/>
                      <a:gd name="connsiteY2" fmla="*/ 4382 h 14477"/>
                      <a:gd name="connsiteX3" fmla="*/ 0 w 2984"/>
                      <a:gd name="connsiteY3" fmla="*/ 0 h 14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84" h="14477">
                        <a:moveTo>
                          <a:pt x="0" y="0"/>
                        </a:moveTo>
                        <a:cubicBezTo>
                          <a:pt x="0" y="0"/>
                          <a:pt x="-63" y="7366"/>
                          <a:pt x="2667" y="14478"/>
                        </a:cubicBezTo>
                        <a:lnTo>
                          <a:pt x="2984" y="4382"/>
                        </a:lnTo>
                        <a:cubicBezTo>
                          <a:pt x="509" y="184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4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816795" y="3824732"/>
                  <a:ext cx="161506" cy="64008"/>
                  <a:chOff x="6816795" y="3824732"/>
                  <a:chExt cx="161506" cy="64008"/>
                </a:xfrm>
                <a:solidFill>
                  <a:schemeClr val="accent1"/>
                </a:solidFill>
              </p:grpSpPr>
              <p:pic>
                <p:nvPicPr>
                  <p:cNvPr id="347" name="Picture 346">
                    <a:extLst>
                      <a:ext uri="{FF2B5EF4-FFF2-40B4-BE49-F238E27FC236}">
                        <a16:creationId xmlns:a16="http://schemas.microsoft.com/office/drawing/2014/main" id="{4D907E46-C5C6-4967-8350-C70C916CE37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"/>
                  <a:stretch>
                    <a:fillRect/>
                  </a:stretch>
                </p:blipFill>
                <p:spPr>
                  <a:xfrm>
                    <a:off x="6816795" y="3824732"/>
                    <a:ext cx="57911" cy="64007"/>
                  </a:xfrm>
                  <a:custGeom>
                    <a:avLst/>
                    <a:gdLst>
                      <a:gd name="connsiteX0" fmla="*/ 0 w 57911"/>
                      <a:gd name="connsiteY0" fmla="*/ 0 h 64007"/>
                      <a:gd name="connsiteX1" fmla="*/ 57912 w 57911"/>
                      <a:gd name="connsiteY1" fmla="*/ 0 h 64007"/>
                      <a:gd name="connsiteX2" fmla="*/ 57912 w 57911"/>
                      <a:gd name="connsiteY2" fmla="*/ 64008 h 64007"/>
                      <a:gd name="connsiteX3" fmla="*/ 0 w 57911"/>
                      <a:gd name="connsiteY3" fmla="*/ 64008 h 6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911" h="64007">
                        <a:moveTo>
                          <a:pt x="0" y="0"/>
                        </a:moveTo>
                        <a:lnTo>
                          <a:pt x="57912" y="0"/>
                        </a:lnTo>
                        <a:lnTo>
                          <a:pt x="57912" y="64008"/>
                        </a:lnTo>
                        <a:lnTo>
                          <a:pt x="0" y="64008"/>
                        </a:lnTo>
                        <a:close/>
                      </a:path>
                    </a:pathLst>
                  </a:custGeom>
                </p:spPr>
              </p:pic>
              <p:sp>
                <p:nvSpPr>
                  <p:cNvPr id="348" name="Freeform: Shape 347">
                    <a:extLst>
                      <a:ext uri="{FF2B5EF4-FFF2-40B4-BE49-F238E27FC236}">
                        <a16:creationId xmlns:a16="http://schemas.microsoft.com/office/drawing/2014/main" id="{97E7F66C-FCDB-490B-BDCD-EB9CE444AA75}"/>
                      </a:ext>
                    </a:extLst>
                  </p:cNvPr>
                  <p:cNvSpPr/>
                  <p:nvPr/>
                </p:nvSpPr>
                <p:spPr>
                  <a:xfrm>
                    <a:off x="6953310" y="3855846"/>
                    <a:ext cx="24990" cy="19862"/>
                  </a:xfrm>
                  <a:custGeom>
                    <a:avLst/>
                    <a:gdLst>
                      <a:gd name="connsiteX0" fmla="*/ 15433 w 24990"/>
                      <a:gd name="connsiteY0" fmla="*/ 0 h 19862"/>
                      <a:gd name="connsiteX1" fmla="*/ 24070 w 24990"/>
                      <a:gd name="connsiteY1" fmla="*/ 12129 h 19862"/>
                      <a:gd name="connsiteX2" fmla="*/ 66 w 24990"/>
                      <a:gd name="connsiteY2" fmla="*/ 17717 h 19862"/>
                      <a:gd name="connsiteX3" fmla="*/ 10925 w 24990"/>
                      <a:gd name="connsiteY3" fmla="*/ 8954 h 19862"/>
                      <a:gd name="connsiteX4" fmla="*/ 15433 w 24990"/>
                      <a:gd name="connsiteY4" fmla="*/ 0 h 19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90" h="19862">
                        <a:moveTo>
                          <a:pt x="15433" y="0"/>
                        </a:moveTo>
                        <a:cubicBezTo>
                          <a:pt x="15433" y="0"/>
                          <a:pt x="28514" y="4064"/>
                          <a:pt x="24070" y="12129"/>
                        </a:cubicBezTo>
                        <a:cubicBezTo>
                          <a:pt x="18037" y="23178"/>
                          <a:pt x="765" y="19749"/>
                          <a:pt x="66" y="17717"/>
                        </a:cubicBezTo>
                        <a:cubicBezTo>
                          <a:pt x="-632" y="15685"/>
                          <a:pt x="4258" y="8890"/>
                          <a:pt x="10925" y="8954"/>
                        </a:cubicBezTo>
                        <a:cubicBezTo>
                          <a:pt x="17592" y="9144"/>
                          <a:pt x="18608" y="5461"/>
                          <a:pt x="15433" y="0"/>
                        </a:cubicBezTo>
                        <a:close/>
                      </a:path>
                    </a:pathLst>
                  </a:custGeom>
                  <a:solidFill>
                    <a:srgbClr val="F9B09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145B22CB-03A9-46F4-B109-3A279B0405DA}"/>
                      </a:ext>
                    </a:extLst>
                  </p:cNvPr>
                  <p:cNvSpPr/>
                  <p:nvPr/>
                </p:nvSpPr>
                <p:spPr>
                  <a:xfrm>
                    <a:off x="6836092" y="3881959"/>
                    <a:ext cx="14653" cy="5216"/>
                  </a:xfrm>
                  <a:custGeom>
                    <a:avLst/>
                    <a:gdLst>
                      <a:gd name="connsiteX0" fmla="*/ 0 w 14653"/>
                      <a:gd name="connsiteY0" fmla="*/ 176 h 5216"/>
                      <a:gd name="connsiteX1" fmla="*/ 11620 w 14653"/>
                      <a:gd name="connsiteY1" fmla="*/ 4812 h 5216"/>
                      <a:gd name="connsiteX2" fmla="*/ 0 w 14653"/>
                      <a:gd name="connsiteY2" fmla="*/ 176 h 5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653" h="5216">
                        <a:moveTo>
                          <a:pt x="0" y="176"/>
                        </a:moveTo>
                        <a:cubicBezTo>
                          <a:pt x="0" y="176"/>
                          <a:pt x="5016" y="6907"/>
                          <a:pt x="11620" y="4812"/>
                        </a:cubicBezTo>
                        <a:cubicBezTo>
                          <a:pt x="18224" y="2780"/>
                          <a:pt x="13906" y="-840"/>
                          <a:pt x="0" y="176"/>
                        </a:cubicBezTo>
                        <a:close/>
                      </a:path>
                    </a:pathLst>
                  </a:custGeom>
                  <a:solidFill>
                    <a:srgbClr val="D37F6E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5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787316" y="3762057"/>
                  <a:ext cx="197492" cy="127544"/>
                  <a:chOff x="6787316" y="3762057"/>
                  <a:chExt cx="197492" cy="127544"/>
                </a:xfrm>
                <a:solidFill>
                  <a:schemeClr val="accent1"/>
                </a:solidFill>
              </p:grpSpPr>
              <p:sp>
                <p:nvSpPr>
                  <p:cNvPr id="351" name="Freeform: Shape 350">
                    <a:extLst>
                      <a:ext uri="{FF2B5EF4-FFF2-40B4-BE49-F238E27FC236}">
                        <a16:creationId xmlns:a16="http://schemas.microsoft.com/office/drawing/2014/main" id="{83BA45B0-BD9A-4345-8B49-BCF700DCAE25}"/>
                      </a:ext>
                    </a:extLst>
                  </p:cNvPr>
                  <p:cNvSpPr/>
                  <p:nvPr/>
                </p:nvSpPr>
                <p:spPr>
                  <a:xfrm>
                    <a:off x="6807834" y="3762057"/>
                    <a:ext cx="176974" cy="88074"/>
                  </a:xfrm>
                  <a:custGeom>
                    <a:avLst/>
                    <a:gdLst>
                      <a:gd name="connsiteX0" fmla="*/ 169101 w 176974"/>
                      <a:gd name="connsiteY0" fmla="*/ 88074 h 88074"/>
                      <a:gd name="connsiteX1" fmla="*/ 160338 w 176974"/>
                      <a:gd name="connsiteY1" fmla="*/ 82995 h 88074"/>
                      <a:gd name="connsiteX2" fmla="*/ 102553 w 176974"/>
                      <a:gd name="connsiteY2" fmla="*/ 53530 h 88074"/>
                      <a:gd name="connsiteX3" fmla="*/ 80518 w 176974"/>
                      <a:gd name="connsiteY3" fmla="*/ 58102 h 88074"/>
                      <a:gd name="connsiteX4" fmla="*/ 77788 w 176974"/>
                      <a:gd name="connsiteY4" fmla="*/ 60134 h 88074"/>
                      <a:gd name="connsiteX5" fmla="*/ 74549 w 176974"/>
                      <a:gd name="connsiteY5" fmla="*/ 58357 h 88074"/>
                      <a:gd name="connsiteX6" fmla="*/ 61976 w 176974"/>
                      <a:gd name="connsiteY6" fmla="*/ 51498 h 88074"/>
                      <a:gd name="connsiteX7" fmla="*/ 58484 w 176974"/>
                      <a:gd name="connsiteY7" fmla="*/ 49593 h 88074"/>
                      <a:gd name="connsiteX8" fmla="*/ 58547 w 176974"/>
                      <a:gd name="connsiteY8" fmla="*/ 46291 h 88074"/>
                      <a:gd name="connsiteX9" fmla="*/ 36195 w 176974"/>
                      <a:gd name="connsiteY9" fmla="*/ 24066 h 88074"/>
                      <a:gd name="connsiteX10" fmla="*/ 381 w 176974"/>
                      <a:gd name="connsiteY10" fmla="*/ 10351 h 88074"/>
                      <a:gd name="connsiteX11" fmla="*/ 0 w 176974"/>
                      <a:gd name="connsiteY11" fmla="*/ 10223 h 88074"/>
                      <a:gd name="connsiteX12" fmla="*/ 2984 w 176974"/>
                      <a:gd name="connsiteY12" fmla="*/ 0 h 88074"/>
                      <a:gd name="connsiteX13" fmla="*/ 40322 w 176974"/>
                      <a:gd name="connsiteY13" fmla="*/ 14288 h 88074"/>
                      <a:gd name="connsiteX14" fmla="*/ 68834 w 176974"/>
                      <a:gd name="connsiteY14" fmla="*/ 43180 h 88074"/>
                      <a:gd name="connsiteX15" fmla="*/ 77089 w 176974"/>
                      <a:gd name="connsiteY15" fmla="*/ 47689 h 88074"/>
                      <a:gd name="connsiteX16" fmla="*/ 105284 w 176974"/>
                      <a:gd name="connsiteY16" fmla="*/ 43307 h 88074"/>
                      <a:gd name="connsiteX17" fmla="*/ 176974 w 176974"/>
                      <a:gd name="connsiteY17" fmla="*/ 80645 h 88074"/>
                      <a:gd name="connsiteX18" fmla="*/ 169101 w 176974"/>
                      <a:gd name="connsiteY18" fmla="*/ 88074 h 88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6974" h="88074">
                        <a:moveTo>
                          <a:pt x="169101" y="88074"/>
                        </a:moveTo>
                        <a:cubicBezTo>
                          <a:pt x="168022" y="87439"/>
                          <a:pt x="161734" y="83757"/>
                          <a:pt x="160338" y="82995"/>
                        </a:cubicBezTo>
                        <a:cubicBezTo>
                          <a:pt x="144780" y="74041"/>
                          <a:pt x="112649" y="56261"/>
                          <a:pt x="102553" y="53530"/>
                        </a:cubicBezTo>
                        <a:cubicBezTo>
                          <a:pt x="91186" y="50483"/>
                          <a:pt x="80582" y="57976"/>
                          <a:pt x="80518" y="58102"/>
                        </a:cubicBezTo>
                        <a:lnTo>
                          <a:pt x="77788" y="60134"/>
                        </a:lnTo>
                        <a:lnTo>
                          <a:pt x="74549" y="58357"/>
                        </a:lnTo>
                        <a:lnTo>
                          <a:pt x="61976" y="51498"/>
                        </a:lnTo>
                        <a:lnTo>
                          <a:pt x="58484" y="49593"/>
                        </a:lnTo>
                        <a:lnTo>
                          <a:pt x="58547" y="46291"/>
                        </a:lnTo>
                        <a:cubicBezTo>
                          <a:pt x="58547" y="45847"/>
                          <a:pt x="58166" y="33274"/>
                          <a:pt x="36195" y="24066"/>
                        </a:cubicBezTo>
                        <a:cubicBezTo>
                          <a:pt x="13462" y="14541"/>
                          <a:pt x="2477" y="10985"/>
                          <a:pt x="381" y="10351"/>
                        </a:cubicBezTo>
                        <a:cubicBezTo>
                          <a:pt x="127" y="10287"/>
                          <a:pt x="0" y="10223"/>
                          <a:pt x="0" y="10223"/>
                        </a:cubicBezTo>
                        <a:lnTo>
                          <a:pt x="2984" y="0"/>
                        </a:lnTo>
                        <a:cubicBezTo>
                          <a:pt x="3429" y="127"/>
                          <a:pt x="14224" y="3302"/>
                          <a:pt x="40322" y="14288"/>
                        </a:cubicBezTo>
                        <a:cubicBezTo>
                          <a:pt x="62357" y="23558"/>
                          <a:pt x="67564" y="36830"/>
                          <a:pt x="68834" y="43180"/>
                        </a:cubicBezTo>
                        <a:lnTo>
                          <a:pt x="77089" y="47689"/>
                        </a:lnTo>
                        <a:cubicBezTo>
                          <a:pt x="82169" y="44831"/>
                          <a:pt x="93091" y="40005"/>
                          <a:pt x="105284" y="43307"/>
                        </a:cubicBezTo>
                        <a:cubicBezTo>
                          <a:pt x="119952" y="47244"/>
                          <a:pt x="174943" y="79502"/>
                          <a:pt x="176974" y="80645"/>
                        </a:cubicBezTo>
                        <a:lnTo>
                          <a:pt x="169101" y="88074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5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787316" y="3772344"/>
                    <a:ext cx="180791" cy="117257"/>
                    <a:chOff x="6787316" y="3772344"/>
                    <a:chExt cx="180791" cy="117257"/>
                  </a:xfrm>
                  <a:solidFill>
                    <a:srgbClr val="D6D6E7"/>
                  </a:solidFill>
                </p:grpSpPr>
                <p:sp>
                  <p:nvSpPr>
                    <p:cNvPr id="353" name="Freeform: Shape 352">
                      <a:extLst>
                        <a:ext uri="{FF2B5EF4-FFF2-40B4-BE49-F238E27FC236}">
                          <a16:creationId xmlns:a16="http://schemas.microsoft.com/office/drawing/2014/main" id="{E4DD79E3-42BD-4BE5-A8D9-FD8916E4DE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7316" y="3772344"/>
                      <a:ext cx="82493" cy="73700"/>
                    </a:xfrm>
                    <a:custGeom>
                      <a:avLst/>
                      <a:gdLst>
                        <a:gd name="connsiteX0" fmla="*/ 52331 w 82493"/>
                        <a:gd name="connsiteY0" fmla="*/ 73660 h 73700"/>
                        <a:gd name="connsiteX1" fmla="*/ 4326 w 82493"/>
                        <a:gd name="connsiteY1" fmla="*/ 51371 h 73700"/>
                        <a:gd name="connsiteX2" fmla="*/ 20899 w 82493"/>
                        <a:gd name="connsiteY2" fmla="*/ 0 h 73700"/>
                        <a:gd name="connsiteX3" fmla="*/ 56713 w 82493"/>
                        <a:gd name="connsiteY3" fmla="*/ 13716 h 73700"/>
                        <a:gd name="connsiteX4" fmla="*/ 79065 w 82493"/>
                        <a:gd name="connsiteY4" fmla="*/ 35941 h 73700"/>
                        <a:gd name="connsiteX5" fmla="*/ 79002 w 82493"/>
                        <a:gd name="connsiteY5" fmla="*/ 39243 h 73700"/>
                        <a:gd name="connsiteX6" fmla="*/ 82494 w 82493"/>
                        <a:gd name="connsiteY6" fmla="*/ 41148 h 73700"/>
                        <a:gd name="connsiteX7" fmla="*/ 52331 w 82493"/>
                        <a:gd name="connsiteY7" fmla="*/ 73660 h 7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493" h="73700">
                          <a:moveTo>
                            <a:pt x="52331" y="73660"/>
                          </a:moveTo>
                          <a:cubicBezTo>
                            <a:pt x="32519" y="74803"/>
                            <a:pt x="4326" y="51371"/>
                            <a:pt x="4326" y="51371"/>
                          </a:cubicBezTo>
                          <a:cubicBezTo>
                            <a:pt x="-10724" y="42101"/>
                            <a:pt x="18105" y="3620"/>
                            <a:pt x="20899" y="0"/>
                          </a:cubicBezTo>
                          <a:cubicBezTo>
                            <a:pt x="22994" y="635"/>
                            <a:pt x="33980" y="4191"/>
                            <a:pt x="56713" y="13716"/>
                          </a:cubicBezTo>
                          <a:cubicBezTo>
                            <a:pt x="78684" y="22923"/>
                            <a:pt x="79065" y="35496"/>
                            <a:pt x="79065" y="35941"/>
                          </a:cubicBezTo>
                          <a:lnTo>
                            <a:pt x="79002" y="39243"/>
                          </a:lnTo>
                          <a:lnTo>
                            <a:pt x="82494" y="41148"/>
                          </a:lnTo>
                          <a:cubicBezTo>
                            <a:pt x="78303" y="51181"/>
                            <a:pt x="67508" y="72834"/>
                            <a:pt x="52331" y="73660"/>
                          </a:cubicBezTo>
                          <a:close/>
                        </a:path>
                      </a:pathLst>
                    </a:custGeom>
                    <a:solidFill>
                      <a:srgbClr val="D6D6E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4" name="Freeform: Shape 353">
                      <a:extLst>
                        <a:ext uri="{FF2B5EF4-FFF2-40B4-BE49-F238E27FC236}">
                          <a16:creationId xmlns:a16="http://schemas.microsoft.com/office/drawing/2014/main" id="{3D82EB5B-9428-4880-B856-2A74D23D6A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1417" y="3814736"/>
                      <a:ext cx="96690" cy="74864"/>
                    </a:xfrm>
                    <a:custGeom>
                      <a:avLst/>
                      <a:gdLst>
                        <a:gd name="connsiteX0" fmla="*/ 64751 w 96690"/>
                        <a:gd name="connsiteY0" fmla="*/ 73876 h 74864"/>
                        <a:gd name="connsiteX1" fmla="*/ 4045 w 96690"/>
                        <a:gd name="connsiteY1" fmla="*/ 47905 h 74864"/>
                        <a:gd name="connsiteX2" fmla="*/ 10902 w 96690"/>
                        <a:gd name="connsiteY2" fmla="*/ 5550 h 74864"/>
                        <a:gd name="connsiteX3" fmla="*/ 14141 w 96690"/>
                        <a:gd name="connsiteY3" fmla="*/ 7328 h 74864"/>
                        <a:gd name="connsiteX4" fmla="*/ 16872 w 96690"/>
                        <a:gd name="connsiteY4" fmla="*/ 5296 h 74864"/>
                        <a:gd name="connsiteX5" fmla="*/ 38906 w 96690"/>
                        <a:gd name="connsiteY5" fmla="*/ 724 h 74864"/>
                        <a:gd name="connsiteX6" fmla="*/ 96691 w 96690"/>
                        <a:gd name="connsiteY6" fmla="*/ 30188 h 74864"/>
                        <a:gd name="connsiteX7" fmla="*/ 64751 w 96690"/>
                        <a:gd name="connsiteY7" fmla="*/ 73876 h 7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6690" h="74864">
                          <a:moveTo>
                            <a:pt x="64751" y="73876"/>
                          </a:moveTo>
                          <a:cubicBezTo>
                            <a:pt x="51543" y="79401"/>
                            <a:pt x="17126" y="60541"/>
                            <a:pt x="4045" y="47905"/>
                          </a:cubicBezTo>
                          <a:cubicBezTo>
                            <a:pt x="-6052" y="38062"/>
                            <a:pt x="5251" y="15329"/>
                            <a:pt x="10902" y="5550"/>
                          </a:cubicBezTo>
                          <a:lnTo>
                            <a:pt x="14141" y="7328"/>
                          </a:lnTo>
                          <a:lnTo>
                            <a:pt x="16872" y="5296"/>
                          </a:lnTo>
                          <a:cubicBezTo>
                            <a:pt x="16999" y="5233"/>
                            <a:pt x="27603" y="-2324"/>
                            <a:pt x="38906" y="724"/>
                          </a:cubicBezTo>
                          <a:cubicBezTo>
                            <a:pt x="49066" y="3455"/>
                            <a:pt x="81134" y="21235"/>
                            <a:pt x="96691" y="30188"/>
                          </a:cubicBezTo>
                          <a:cubicBezTo>
                            <a:pt x="90976" y="41301"/>
                            <a:pt x="75355" y="69431"/>
                            <a:pt x="64751" y="73876"/>
                          </a:cubicBezTo>
                          <a:close/>
                        </a:path>
                      </a:pathLst>
                    </a:custGeom>
                    <a:solidFill>
                      <a:srgbClr val="D6D6E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55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817927" y="3812921"/>
                    <a:ext cx="100968" cy="52715"/>
                    <a:chOff x="6817927" y="3812921"/>
                    <a:chExt cx="100968" cy="52715"/>
                  </a:xfrm>
                  <a:solidFill>
                    <a:srgbClr val="A2A1BC"/>
                  </a:solidFill>
                </p:grpSpPr>
                <p:sp>
                  <p:nvSpPr>
                    <p:cNvPr id="356" name="Freeform: Shape 355">
                      <a:extLst>
                        <a:ext uri="{FF2B5EF4-FFF2-40B4-BE49-F238E27FC236}">
                          <a16:creationId xmlns:a16="http://schemas.microsoft.com/office/drawing/2014/main" id="{8ED56104-D0FF-43BE-A889-681EE17DB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927" y="3812921"/>
                      <a:ext cx="32706" cy="11747"/>
                    </a:xfrm>
                    <a:custGeom>
                      <a:avLst/>
                      <a:gdLst>
                        <a:gd name="connsiteX0" fmla="*/ 32707 w 32706"/>
                        <a:gd name="connsiteY0" fmla="*/ 11747 h 11747"/>
                        <a:gd name="connsiteX1" fmla="*/ 24769 w 32706"/>
                        <a:gd name="connsiteY1" fmla="*/ 3302 h 11747"/>
                        <a:gd name="connsiteX2" fmla="*/ 10228 w 32706"/>
                        <a:gd name="connsiteY2" fmla="*/ 0 h 11747"/>
                        <a:gd name="connsiteX3" fmla="*/ 703 w 32706"/>
                        <a:gd name="connsiteY3" fmla="*/ 7176 h 11747"/>
                        <a:gd name="connsiteX4" fmla="*/ 32707 w 32706"/>
                        <a:gd name="connsiteY4" fmla="*/ 11747 h 11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706" h="11747">
                          <a:moveTo>
                            <a:pt x="32707" y="11747"/>
                          </a:moveTo>
                          <a:cubicBezTo>
                            <a:pt x="32707" y="11747"/>
                            <a:pt x="29404" y="4763"/>
                            <a:pt x="24769" y="3302"/>
                          </a:cubicBezTo>
                          <a:cubicBezTo>
                            <a:pt x="20134" y="1841"/>
                            <a:pt x="10228" y="0"/>
                            <a:pt x="10228" y="0"/>
                          </a:cubicBezTo>
                          <a:cubicBezTo>
                            <a:pt x="10228" y="0"/>
                            <a:pt x="-3171" y="4635"/>
                            <a:pt x="703" y="7176"/>
                          </a:cubicBezTo>
                          <a:cubicBezTo>
                            <a:pt x="4577" y="9715"/>
                            <a:pt x="32707" y="11747"/>
                            <a:pt x="32707" y="11747"/>
                          </a:cubicBezTo>
                          <a:close/>
                        </a:path>
                      </a:pathLst>
                    </a:custGeom>
                    <a:solidFill>
                      <a:srgbClr val="A2A1BC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7" name="Freeform: Shape 356">
                      <a:extLst>
                        <a:ext uri="{FF2B5EF4-FFF2-40B4-BE49-F238E27FC236}">
                          <a16:creationId xmlns:a16="http://schemas.microsoft.com/office/drawing/2014/main" id="{B23032E2-0F22-401A-97C9-4673502E1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0424" y="3837622"/>
                      <a:ext cx="28470" cy="28014"/>
                    </a:xfrm>
                    <a:custGeom>
                      <a:avLst/>
                      <a:gdLst>
                        <a:gd name="connsiteX0" fmla="*/ 88 w 28470"/>
                        <a:gd name="connsiteY0" fmla="*/ 0 h 28014"/>
                        <a:gd name="connsiteX1" fmla="*/ 25869 w 28470"/>
                        <a:gd name="connsiteY1" fmla="*/ 17463 h 28014"/>
                        <a:gd name="connsiteX2" fmla="*/ 26821 w 28470"/>
                        <a:gd name="connsiteY2" fmla="*/ 28004 h 28014"/>
                        <a:gd name="connsiteX3" fmla="*/ 4532 w 28470"/>
                        <a:gd name="connsiteY3" fmla="*/ 14796 h 28014"/>
                        <a:gd name="connsiteX4" fmla="*/ 88 w 28470"/>
                        <a:gd name="connsiteY4" fmla="*/ 0 h 28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470" h="28014">
                          <a:moveTo>
                            <a:pt x="88" y="0"/>
                          </a:moveTo>
                          <a:cubicBezTo>
                            <a:pt x="88" y="0"/>
                            <a:pt x="24091" y="13526"/>
                            <a:pt x="25869" y="17463"/>
                          </a:cubicBezTo>
                          <a:cubicBezTo>
                            <a:pt x="27647" y="21399"/>
                            <a:pt x="30187" y="28321"/>
                            <a:pt x="26821" y="28004"/>
                          </a:cubicBezTo>
                          <a:cubicBezTo>
                            <a:pt x="23393" y="27749"/>
                            <a:pt x="4532" y="14796"/>
                            <a:pt x="4532" y="14796"/>
                          </a:cubicBezTo>
                          <a:cubicBezTo>
                            <a:pt x="4532" y="14796"/>
                            <a:pt x="-738" y="4255"/>
                            <a:pt x="88" y="0"/>
                          </a:cubicBezTo>
                          <a:close/>
                        </a:path>
                      </a:pathLst>
                    </a:custGeom>
                    <a:solidFill>
                      <a:srgbClr val="A2A1BC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358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420503" y="3969639"/>
                <a:ext cx="502797" cy="363696"/>
                <a:chOff x="6420503" y="3969639"/>
                <a:chExt cx="502797" cy="363696"/>
              </a:xfrm>
              <a:solidFill>
                <a:schemeClr val="accent1"/>
              </a:solidFill>
            </p:grpSpPr>
            <p:grpSp>
              <p:nvGrpSpPr>
                <p:cNvPr id="359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787985" y="3969639"/>
                  <a:ext cx="135315" cy="363696"/>
                  <a:chOff x="6787985" y="3969639"/>
                  <a:chExt cx="135315" cy="363696"/>
                </a:xfrm>
                <a:solidFill>
                  <a:schemeClr val="accent1"/>
                </a:solidFill>
              </p:grpSpPr>
              <p:grpSp>
                <p:nvGrpSpPr>
                  <p:cNvPr id="36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787985" y="3969639"/>
                    <a:ext cx="135315" cy="347662"/>
                    <a:chOff x="6787985" y="3969639"/>
                    <a:chExt cx="135315" cy="347662"/>
                  </a:xfrm>
                  <a:solidFill>
                    <a:schemeClr val="accent1"/>
                  </a:solidFill>
                </p:grpSpPr>
                <p:sp>
                  <p:nvSpPr>
                    <p:cNvPr id="361" name="Freeform: Shape 360">
                      <a:extLst>
                        <a:ext uri="{FF2B5EF4-FFF2-40B4-BE49-F238E27FC236}">
                          <a16:creationId xmlns:a16="http://schemas.microsoft.com/office/drawing/2014/main" id="{9BDE8E34-3F14-48A1-A0F4-5FA383CE7B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7985" y="3969639"/>
                      <a:ext cx="135315" cy="347662"/>
                    </a:xfrm>
                    <a:custGeom>
                      <a:avLst/>
                      <a:gdLst>
                        <a:gd name="connsiteX0" fmla="*/ 52234 w 135315"/>
                        <a:gd name="connsiteY0" fmla="*/ 197548 h 347662"/>
                        <a:gd name="connsiteX1" fmla="*/ 419 w 135315"/>
                        <a:gd name="connsiteY1" fmla="*/ 102489 h 347662"/>
                        <a:gd name="connsiteX2" fmla="*/ 30962 w 135315"/>
                        <a:gd name="connsiteY2" fmla="*/ 0 h 347662"/>
                        <a:gd name="connsiteX3" fmla="*/ 117322 w 135315"/>
                        <a:gd name="connsiteY3" fmla="*/ 5270 h 347662"/>
                        <a:gd name="connsiteX4" fmla="*/ 135102 w 135315"/>
                        <a:gd name="connsiteY4" fmla="*/ 110744 h 347662"/>
                        <a:gd name="connsiteX5" fmla="*/ 72046 w 135315"/>
                        <a:gd name="connsiteY5" fmla="*/ 198755 h 347662"/>
                        <a:gd name="connsiteX6" fmla="*/ 64363 w 135315"/>
                        <a:gd name="connsiteY6" fmla="*/ 324040 h 347662"/>
                        <a:gd name="connsiteX7" fmla="*/ 103416 w 135315"/>
                        <a:gd name="connsiteY7" fmla="*/ 347663 h 347662"/>
                        <a:gd name="connsiteX8" fmla="*/ 2896 w 135315"/>
                        <a:gd name="connsiteY8" fmla="*/ 341503 h 347662"/>
                        <a:gd name="connsiteX9" fmla="*/ 44551 w 135315"/>
                        <a:gd name="connsiteY9" fmla="*/ 322834 h 347662"/>
                        <a:gd name="connsiteX10" fmla="*/ 52234 w 135315"/>
                        <a:gd name="connsiteY10" fmla="*/ 197548 h 347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5315" h="347662">
                          <a:moveTo>
                            <a:pt x="52234" y="197548"/>
                          </a:moveTo>
                          <a:cubicBezTo>
                            <a:pt x="19977" y="191579"/>
                            <a:pt x="-3454" y="165227"/>
                            <a:pt x="419" y="102489"/>
                          </a:cubicBezTo>
                          <a:cubicBezTo>
                            <a:pt x="2323" y="71691"/>
                            <a:pt x="19405" y="24765"/>
                            <a:pt x="30962" y="0"/>
                          </a:cubicBezTo>
                          <a:lnTo>
                            <a:pt x="117322" y="5270"/>
                          </a:lnTo>
                          <a:cubicBezTo>
                            <a:pt x="125768" y="31242"/>
                            <a:pt x="137008" y="79946"/>
                            <a:pt x="135102" y="110744"/>
                          </a:cubicBezTo>
                          <a:cubicBezTo>
                            <a:pt x="131229" y="173418"/>
                            <a:pt x="104813" y="196723"/>
                            <a:pt x="72046" y="198755"/>
                          </a:cubicBezTo>
                          <a:lnTo>
                            <a:pt x="64363" y="324040"/>
                          </a:lnTo>
                          <a:lnTo>
                            <a:pt x="103416" y="347663"/>
                          </a:lnTo>
                          <a:lnTo>
                            <a:pt x="2896" y="341503"/>
                          </a:lnTo>
                          <a:lnTo>
                            <a:pt x="44551" y="322834"/>
                          </a:lnTo>
                          <a:lnTo>
                            <a:pt x="52234" y="19754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2" name="Freeform: Shape 361">
                      <a:extLst>
                        <a:ext uri="{FF2B5EF4-FFF2-40B4-BE49-F238E27FC236}">
                          <a16:creationId xmlns:a16="http://schemas.microsoft.com/office/drawing/2014/main" id="{D62BC0B1-2D9F-43E5-9869-D46A96CF4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9549" y="3982973"/>
                      <a:ext cx="99568" cy="38163"/>
                    </a:xfrm>
                    <a:custGeom>
                      <a:avLst/>
                      <a:gdLst>
                        <a:gd name="connsiteX0" fmla="*/ 0 w 99568"/>
                        <a:gd name="connsiteY0" fmla="*/ 32067 h 38163"/>
                        <a:gd name="connsiteX1" fmla="*/ 99568 w 99568"/>
                        <a:gd name="connsiteY1" fmla="*/ 38164 h 38163"/>
                        <a:gd name="connsiteX2" fmla="*/ 90615 w 99568"/>
                        <a:gd name="connsiteY2" fmla="*/ 4763 h 38163"/>
                        <a:gd name="connsiteX3" fmla="*/ 12891 w 99568"/>
                        <a:gd name="connsiteY3" fmla="*/ 0 h 38163"/>
                        <a:gd name="connsiteX4" fmla="*/ 0 w 99568"/>
                        <a:gd name="connsiteY4" fmla="*/ 32067 h 381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568" h="38163">
                          <a:moveTo>
                            <a:pt x="0" y="32067"/>
                          </a:moveTo>
                          <a:lnTo>
                            <a:pt x="99568" y="38164"/>
                          </a:lnTo>
                          <a:cubicBezTo>
                            <a:pt x="96774" y="25400"/>
                            <a:pt x="93535" y="13653"/>
                            <a:pt x="90615" y="4763"/>
                          </a:cubicBezTo>
                          <a:lnTo>
                            <a:pt x="12891" y="0"/>
                          </a:lnTo>
                          <a:cubicBezTo>
                            <a:pt x="9017" y="8446"/>
                            <a:pt x="4318" y="19748"/>
                            <a:pt x="0" y="32067"/>
                          </a:cubicBezTo>
                          <a:close/>
                        </a:path>
                      </a:pathLst>
                    </a:custGeom>
                    <a:solidFill>
                      <a:srgbClr val="EFE8D7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3" name="Freeform: Shape 362">
                      <a:extLst>
                        <a:ext uri="{FF2B5EF4-FFF2-40B4-BE49-F238E27FC236}">
                          <a16:creationId xmlns:a16="http://schemas.microsoft.com/office/drawing/2014/main" id="{DA06CD5A-5931-42AA-AF80-1C6D1BF5F4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4571" y="4051236"/>
                      <a:ext cx="121844" cy="110760"/>
                    </a:xfrm>
                    <a:custGeom>
                      <a:avLst/>
                      <a:gdLst>
                        <a:gd name="connsiteX0" fmla="*/ 372 w 121844"/>
                        <a:gd name="connsiteY0" fmla="*/ 24003 h 110760"/>
                        <a:gd name="connsiteX1" fmla="*/ 55935 w 121844"/>
                        <a:gd name="connsiteY1" fmla="*/ 110617 h 110760"/>
                        <a:gd name="connsiteX2" fmla="*/ 121658 w 121844"/>
                        <a:gd name="connsiteY2" fmla="*/ 31433 h 110760"/>
                        <a:gd name="connsiteX3" fmla="*/ 120832 w 121844"/>
                        <a:gd name="connsiteY3" fmla="*/ 7176 h 110760"/>
                        <a:gd name="connsiteX4" fmla="*/ 4183 w 121844"/>
                        <a:gd name="connsiteY4" fmla="*/ 0 h 110760"/>
                        <a:gd name="connsiteX5" fmla="*/ 372 w 121844"/>
                        <a:gd name="connsiteY5" fmla="*/ 24003 h 110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1844" h="110760">
                          <a:moveTo>
                            <a:pt x="372" y="24003"/>
                          </a:moveTo>
                          <a:cubicBezTo>
                            <a:pt x="-3437" y="86042"/>
                            <a:pt x="22471" y="108522"/>
                            <a:pt x="55935" y="110617"/>
                          </a:cubicBezTo>
                          <a:cubicBezTo>
                            <a:pt x="89399" y="112649"/>
                            <a:pt x="117847" y="93472"/>
                            <a:pt x="121658" y="31433"/>
                          </a:cubicBezTo>
                          <a:cubicBezTo>
                            <a:pt x="122102" y="24193"/>
                            <a:pt x="121722" y="15939"/>
                            <a:pt x="120832" y="7176"/>
                          </a:cubicBezTo>
                          <a:lnTo>
                            <a:pt x="4183" y="0"/>
                          </a:lnTo>
                          <a:cubicBezTo>
                            <a:pt x="2214" y="8636"/>
                            <a:pt x="817" y="16828"/>
                            <a:pt x="372" y="24003"/>
                          </a:cubicBezTo>
                          <a:close/>
                        </a:path>
                      </a:pathLst>
                    </a:custGeom>
                    <a:solidFill>
                      <a:srgbClr val="F5877C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4" name="Freeform: Shape 363">
                      <a:extLst>
                        <a:ext uri="{FF2B5EF4-FFF2-40B4-BE49-F238E27FC236}">
                          <a16:creationId xmlns:a16="http://schemas.microsoft.com/office/drawing/2014/main" id="{52EA7DD7-8351-4D46-B990-771D7C45C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8754" y="4015104"/>
                      <a:ext cx="116649" cy="43370"/>
                    </a:xfrm>
                    <a:custGeom>
                      <a:avLst/>
                      <a:gdLst>
                        <a:gd name="connsiteX0" fmla="*/ 0 w 116649"/>
                        <a:gd name="connsiteY0" fmla="*/ 36195 h 43370"/>
                        <a:gd name="connsiteX1" fmla="*/ 116649 w 116649"/>
                        <a:gd name="connsiteY1" fmla="*/ 43371 h 43370"/>
                        <a:gd name="connsiteX2" fmla="*/ 110363 w 116649"/>
                        <a:gd name="connsiteY2" fmla="*/ 6096 h 43370"/>
                        <a:gd name="connsiteX3" fmla="*/ 10795 w 116649"/>
                        <a:gd name="connsiteY3" fmla="*/ 0 h 43370"/>
                        <a:gd name="connsiteX4" fmla="*/ 0 w 116649"/>
                        <a:gd name="connsiteY4" fmla="*/ 36195 h 43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649" h="43370">
                          <a:moveTo>
                            <a:pt x="0" y="36195"/>
                          </a:moveTo>
                          <a:lnTo>
                            <a:pt x="116649" y="43371"/>
                          </a:lnTo>
                          <a:cubicBezTo>
                            <a:pt x="115379" y="31242"/>
                            <a:pt x="113093" y="18224"/>
                            <a:pt x="110363" y="6096"/>
                          </a:cubicBezTo>
                          <a:lnTo>
                            <a:pt x="10795" y="0"/>
                          </a:lnTo>
                          <a:cubicBezTo>
                            <a:pt x="6603" y="11684"/>
                            <a:pt x="2730" y="24321"/>
                            <a:pt x="0" y="36195"/>
                          </a:cubicBezTo>
                          <a:close/>
                        </a:path>
                      </a:pathLst>
                    </a:custGeom>
                    <a:solidFill>
                      <a:srgbClr val="F8A382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65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800516" y="4183253"/>
                    <a:ext cx="113554" cy="150082"/>
                    <a:chOff x="6800516" y="4183253"/>
                    <a:chExt cx="113554" cy="150082"/>
                  </a:xfrm>
                  <a:solidFill>
                    <a:schemeClr val="accent1"/>
                  </a:solidFill>
                </p:grpSpPr>
                <p:sp>
                  <p:nvSpPr>
                    <p:cNvPr id="366" name="Freeform: Shape 365">
                      <a:extLst>
                        <a:ext uri="{FF2B5EF4-FFF2-40B4-BE49-F238E27FC236}">
                          <a16:creationId xmlns:a16="http://schemas.microsoft.com/office/drawing/2014/main" id="{367F2323-8734-41E8-9E0D-9DE05E746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0516" y="4183253"/>
                      <a:ext cx="113554" cy="150082"/>
                    </a:xfrm>
                    <a:custGeom>
                      <a:avLst/>
                      <a:gdLst>
                        <a:gd name="connsiteX0" fmla="*/ 16 w 113554"/>
                        <a:gd name="connsiteY0" fmla="*/ 15049 h 150082"/>
                        <a:gd name="connsiteX1" fmla="*/ 8335 w 113554"/>
                        <a:gd name="connsiteY1" fmla="*/ 21526 h 150082"/>
                        <a:gd name="connsiteX2" fmla="*/ 30560 w 113554"/>
                        <a:gd name="connsiteY2" fmla="*/ 17843 h 150082"/>
                        <a:gd name="connsiteX3" fmla="*/ 48022 w 113554"/>
                        <a:gd name="connsiteY3" fmla="*/ 18923 h 150082"/>
                        <a:gd name="connsiteX4" fmla="*/ 65612 w 113554"/>
                        <a:gd name="connsiteY4" fmla="*/ 26162 h 150082"/>
                        <a:gd name="connsiteX5" fmla="*/ 48911 w 113554"/>
                        <a:gd name="connsiteY5" fmla="*/ 24066 h 150082"/>
                        <a:gd name="connsiteX6" fmla="*/ 32719 w 113554"/>
                        <a:gd name="connsiteY6" fmla="*/ 26352 h 150082"/>
                        <a:gd name="connsiteX7" fmla="*/ 18558 w 113554"/>
                        <a:gd name="connsiteY7" fmla="*/ 37719 h 150082"/>
                        <a:gd name="connsiteX8" fmla="*/ 10811 w 113554"/>
                        <a:gd name="connsiteY8" fmla="*/ 51054 h 150082"/>
                        <a:gd name="connsiteX9" fmla="*/ 15827 w 113554"/>
                        <a:gd name="connsiteY9" fmla="*/ 64897 h 150082"/>
                        <a:gd name="connsiteX10" fmla="*/ 9922 w 113554"/>
                        <a:gd name="connsiteY10" fmla="*/ 77533 h 150082"/>
                        <a:gd name="connsiteX11" fmla="*/ 13478 w 113554"/>
                        <a:gd name="connsiteY11" fmla="*/ 96710 h 150082"/>
                        <a:gd name="connsiteX12" fmla="*/ 13478 w 113554"/>
                        <a:gd name="connsiteY12" fmla="*/ 122999 h 150082"/>
                        <a:gd name="connsiteX13" fmla="*/ 22115 w 113554"/>
                        <a:gd name="connsiteY13" fmla="*/ 101790 h 150082"/>
                        <a:gd name="connsiteX14" fmla="*/ 33481 w 113554"/>
                        <a:gd name="connsiteY14" fmla="*/ 87947 h 150082"/>
                        <a:gd name="connsiteX15" fmla="*/ 49228 w 113554"/>
                        <a:gd name="connsiteY15" fmla="*/ 93408 h 150082"/>
                        <a:gd name="connsiteX16" fmla="*/ 68342 w 113554"/>
                        <a:gd name="connsiteY16" fmla="*/ 142494 h 150082"/>
                        <a:gd name="connsiteX17" fmla="*/ 100601 w 113554"/>
                        <a:gd name="connsiteY17" fmla="*/ 142621 h 150082"/>
                        <a:gd name="connsiteX18" fmla="*/ 113554 w 113554"/>
                        <a:gd name="connsiteY18" fmla="*/ 112077 h 150082"/>
                        <a:gd name="connsiteX19" fmla="*/ 92727 w 113554"/>
                        <a:gd name="connsiteY19" fmla="*/ 15875 h 150082"/>
                        <a:gd name="connsiteX20" fmla="*/ 49546 w 113554"/>
                        <a:gd name="connsiteY20" fmla="*/ 0 h 150082"/>
                        <a:gd name="connsiteX21" fmla="*/ 25099 w 113554"/>
                        <a:gd name="connsiteY21" fmla="*/ 2222 h 150082"/>
                        <a:gd name="connsiteX22" fmla="*/ 14367 w 113554"/>
                        <a:gd name="connsiteY22" fmla="*/ 6223 h 150082"/>
                        <a:gd name="connsiteX23" fmla="*/ 16 w 113554"/>
                        <a:gd name="connsiteY23" fmla="*/ 15049 h 150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3554" h="150082">
                          <a:moveTo>
                            <a:pt x="16" y="15049"/>
                          </a:moveTo>
                          <a:cubicBezTo>
                            <a:pt x="588" y="18351"/>
                            <a:pt x="2874" y="20701"/>
                            <a:pt x="8335" y="21526"/>
                          </a:cubicBezTo>
                          <a:cubicBezTo>
                            <a:pt x="13796" y="22415"/>
                            <a:pt x="30560" y="17843"/>
                            <a:pt x="30560" y="17843"/>
                          </a:cubicBezTo>
                          <a:lnTo>
                            <a:pt x="48022" y="18923"/>
                          </a:lnTo>
                          <a:lnTo>
                            <a:pt x="65612" y="26162"/>
                          </a:lnTo>
                          <a:lnTo>
                            <a:pt x="48911" y="24066"/>
                          </a:lnTo>
                          <a:lnTo>
                            <a:pt x="32719" y="26352"/>
                          </a:lnTo>
                          <a:lnTo>
                            <a:pt x="18558" y="37719"/>
                          </a:lnTo>
                          <a:cubicBezTo>
                            <a:pt x="18558" y="37719"/>
                            <a:pt x="10684" y="45148"/>
                            <a:pt x="10811" y="51054"/>
                          </a:cubicBezTo>
                          <a:cubicBezTo>
                            <a:pt x="11065" y="60198"/>
                            <a:pt x="15827" y="64897"/>
                            <a:pt x="15827" y="64897"/>
                          </a:cubicBezTo>
                          <a:cubicBezTo>
                            <a:pt x="15827" y="64897"/>
                            <a:pt x="11256" y="69469"/>
                            <a:pt x="9922" y="77533"/>
                          </a:cubicBezTo>
                          <a:cubicBezTo>
                            <a:pt x="8653" y="85598"/>
                            <a:pt x="13478" y="96710"/>
                            <a:pt x="13478" y="96710"/>
                          </a:cubicBezTo>
                          <a:cubicBezTo>
                            <a:pt x="13478" y="96710"/>
                            <a:pt x="8144" y="124079"/>
                            <a:pt x="13478" y="122999"/>
                          </a:cubicBezTo>
                          <a:cubicBezTo>
                            <a:pt x="18813" y="121856"/>
                            <a:pt x="22115" y="101790"/>
                            <a:pt x="22115" y="101790"/>
                          </a:cubicBezTo>
                          <a:lnTo>
                            <a:pt x="33481" y="87947"/>
                          </a:lnTo>
                          <a:lnTo>
                            <a:pt x="49228" y="93408"/>
                          </a:lnTo>
                          <a:cubicBezTo>
                            <a:pt x="49228" y="93408"/>
                            <a:pt x="52150" y="119761"/>
                            <a:pt x="68342" y="142494"/>
                          </a:cubicBezTo>
                          <a:cubicBezTo>
                            <a:pt x="78376" y="156527"/>
                            <a:pt x="95902" y="147764"/>
                            <a:pt x="100601" y="142621"/>
                          </a:cubicBezTo>
                          <a:cubicBezTo>
                            <a:pt x="109998" y="132397"/>
                            <a:pt x="113554" y="112077"/>
                            <a:pt x="113554" y="112077"/>
                          </a:cubicBezTo>
                          <a:lnTo>
                            <a:pt x="92727" y="15875"/>
                          </a:lnTo>
                          <a:lnTo>
                            <a:pt x="49546" y="0"/>
                          </a:lnTo>
                          <a:lnTo>
                            <a:pt x="25099" y="2222"/>
                          </a:lnTo>
                          <a:lnTo>
                            <a:pt x="14367" y="6223"/>
                          </a:lnTo>
                          <a:cubicBezTo>
                            <a:pt x="14367" y="6159"/>
                            <a:pt x="-555" y="11811"/>
                            <a:pt x="16" y="15049"/>
                          </a:cubicBezTo>
                          <a:close/>
                        </a:path>
                      </a:pathLst>
                    </a:custGeom>
                    <a:solidFill>
                      <a:srgbClr val="FDD2B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67" name="Graphic 3">
                      <a:extLst>
                        <a:ext uri="{FF2B5EF4-FFF2-40B4-BE49-F238E27FC236}">
                          <a16:creationId xmlns:a16="http://schemas.microsoft.com/office/drawing/2014/main" id="{259B7E37-F6BC-473E-9AC1-071CD33C68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12045" y="4226498"/>
                      <a:ext cx="44862" cy="48635"/>
                      <a:chOff x="6812045" y="4226498"/>
                      <a:chExt cx="44862" cy="48635"/>
                    </a:xfrm>
                    <a:solidFill>
                      <a:srgbClr val="F9B096"/>
                    </a:solidFill>
                  </p:grpSpPr>
                  <p:sp>
                    <p:nvSpPr>
                      <p:cNvPr id="368" name="Freeform: Shape 367">
                        <a:extLst>
                          <a:ext uri="{FF2B5EF4-FFF2-40B4-BE49-F238E27FC236}">
                            <a16:creationId xmlns:a16="http://schemas.microsoft.com/office/drawing/2014/main" id="{4EAB4D9D-7FC4-48C3-A59F-2DF2DC6964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4577" y="4226498"/>
                        <a:ext cx="41303" cy="18974"/>
                      </a:xfrm>
                      <a:custGeom>
                        <a:avLst/>
                        <a:gdLst>
                          <a:gd name="connsiteX0" fmla="*/ 1513 w 41303"/>
                          <a:gd name="connsiteY0" fmla="*/ 12190 h 18974"/>
                          <a:gd name="connsiteX1" fmla="*/ 38660 w 41303"/>
                          <a:gd name="connsiteY1" fmla="*/ 188 h 18974"/>
                          <a:gd name="connsiteX2" fmla="*/ 36945 w 41303"/>
                          <a:gd name="connsiteY2" fmla="*/ 7428 h 18974"/>
                          <a:gd name="connsiteX3" fmla="*/ 5259 w 41303"/>
                          <a:gd name="connsiteY3" fmla="*/ 18095 h 18974"/>
                          <a:gd name="connsiteX4" fmla="*/ 1513 w 41303"/>
                          <a:gd name="connsiteY4" fmla="*/ 12190 h 189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1303" h="18974">
                            <a:moveTo>
                              <a:pt x="1513" y="12190"/>
                            </a:moveTo>
                            <a:cubicBezTo>
                              <a:pt x="12371" y="3110"/>
                              <a:pt x="25389" y="-955"/>
                              <a:pt x="38660" y="188"/>
                            </a:cubicBezTo>
                            <a:cubicBezTo>
                              <a:pt x="43168" y="569"/>
                              <a:pt x="41454" y="7808"/>
                              <a:pt x="36945" y="7428"/>
                            </a:cubicBezTo>
                            <a:cubicBezTo>
                              <a:pt x="25516" y="6475"/>
                              <a:pt x="14593" y="10348"/>
                              <a:pt x="5259" y="18095"/>
                            </a:cubicBezTo>
                            <a:cubicBezTo>
                              <a:pt x="1576" y="21207"/>
                              <a:pt x="-2171" y="15301"/>
                              <a:pt x="1513" y="12190"/>
                            </a:cubicBezTo>
                            <a:close/>
                          </a:path>
                        </a:pathLst>
                      </a:custGeom>
                      <a:solidFill>
                        <a:srgbClr val="F9B096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69" name="Freeform: Shape 368">
                        <a:extLst>
                          <a:ext uri="{FF2B5EF4-FFF2-40B4-BE49-F238E27FC236}">
                            <a16:creationId xmlns:a16="http://schemas.microsoft.com/office/drawing/2014/main" id="{6B66D01A-0ACA-4DCE-B533-CBEF77FEB3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2045" y="4246547"/>
                        <a:ext cx="44862" cy="28586"/>
                      </a:xfrm>
                      <a:custGeom>
                        <a:avLst/>
                        <a:gdLst>
                          <a:gd name="connsiteX0" fmla="*/ 742 w 44862"/>
                          <a:gd name="connsiteY0" fmla="*/ 23383 h 28586"/>
                          <a:gd name="connsiteX1" fmla="*/ 42652 w 44862"/>
                          <a:gd name="connsiteY1" fmla="*/ 1094 h 28586"/>
                          <a:gd name="connsiteX2" fmla="*/ 39731 w 44862"/>
                          <a:gd name="connsiteY2" fmla="*/ 7127 h 28586"/>
                          <a:gd name="connsiteX3" fmla="*/ 5187 w 44862"/>
                          <a:gd name="connsiteY3" fmla="*/ 25986 h 28586"/>
                          <a:gd name="connsiteX4" fmla="*/ 742 w 44862"/>
                          <a:gd name="connsiteY4" fmla="*/ 23383 h 28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4862" h="28586">
                            <a:moveTo>
                              <a:pt x="742" y="23383"/>
                            </a:moveTo>
                            <a:cubicBezTo>
                              <a:pt x="10585" y="4841"/>
                              <a:pt x="26777" y="-3097"/>
                              <a:pt x="42652" y="1094"/>
                            </a:cubicBezTo>
                            <a:cubicBezTo>
                              <a:pt x="47097" y="2237"/>
                              <a:pt x="44176" y="8333"/>
                              <a:pt x="39731" y="7127"/>
                            </a:cubicBezTo>
                            <a:cubicBezTo>
                              <a:pt x="27158" y="3825"/>
                              <a:pt x="13188" y="11699"/>
                              <a:pt x="5187" y="25986"/>
                            </a:cubicBezTo>
                            <a:cubicBezTo>
                              <a:pt x="2330" y="31066"/>
                              <a:pt x="-1671" y="27891"/>
                              <a:pt x="742" y="23383"/>
                            </a:cubicBezTo>
                            <a:close/>
                          </a:path>
                        </a:pathLst>
                      </a:custGeom>
                      <a:solidFill>
                        <a:srgbClr val="F9B096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37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420503" y="3989005"/>
                  <a:ext cx="168065" cy="219869"/>
                  <a:chOff x="6420503" y="3989005"/>
                  <a:chExt cx="168065" cy="219869"/>
                </a:xfrm>
                <a:solidFill>
                  <a:schemeClr val="accent1"/>
                </a:solidFill>
              </p:grpSpPr>
              <p:sp>
                <p:nvSpPr>
                  <p:cNvPr id="371" name="Freeform: Shape 370">
                    <a:extLst>
                      <a:ext uri="{FF2B5EF4-FFF2-40B4-BE49-F238E27FC236}">
                        <a16:creationId xmlns:a16="http://schemas.microsoft.com/office/drawing/2014/main" id="{C6FD1C03-25AF-4813-B828-DDE44980875E}"/>
                      </a:ext>
                    </a:extLst>
                  </p:cNvPr>
                  <p:cNvSpPr/>
                  <p:nvPr/>
                </p:nvSpPr>
                <p:spPr>
                  <a:xfrm>
                    <a:off x="6420503" y="3989005"/>
                    <a:ext cx="168065" cy="219869"/>
                  </a:xfrm>
                  <a:custGeom>
                    <a:avLst/>
                    <a:gdLst>
                      <a:gd name="connsiteX0" fmla="*/ 168066 w 168065"/>
                      <a:gd name="connsiteY0" fmla="*/ 76519 h 219869"/>
                      <a:gd name="connsiteX1" fmla="*/ 152763 w 168065"/>
                      <a:gd name="connsiteY1" fmla="*/ 165736 h 219869"/>
                      <a:gd name="connsiteX2" fmla="*/ 132252 w 168065"/>
                      <a:gd name="connsiteY2" fmla="*/ 211075 h 219869"/>
                      <a:gd name="connsiteX3" fmla="*/ 108376 w 168065"/>
                      <a:gd name="connsiteY3" fmla="*/ 219711 h 219869"/>
                      <a:gd name="connsiteX4" fmla="*/ 71737 w 168065"/>
                      <a:gd name="connsiteY4" fmla="*/ 198502 h 219869"/>
                      <a:gd name="connsiteX5" fmla="*/ 44431 w 168065"/>
                      <a:gd name="connsiteY5" fmla="*/ 142178 h 219869"/>
                      <a:gd name="connsiteX6" fmla="*/ 1506 w 168065"/>
                      <a:gd name="connsiteY6" fmla="*/ 63438 h 219869"/>
                      <a:gd name="connsiteX7" fmla="*/ 45448 w 168065"/>
                      <a:gd name="connsiteY7" fmla="*/ 120842 h 219869"/>
                      <a:gd name="connsiteX8" fmla="*/ 25953 w 168065"/>
                      <a:gd name="connsiteY8" fmla="*/ 22925 h 219869"/>
                      <a:gd name="connsiteX9" fmla="*/ 65006 w 168065"/>
                      <a:gd name="connsiteY9" fmla="*/ 112587 h 219869"/>
                      <a:gd name="connsiteX10" fmla="*/ 67609 w 168065"/>
                      <a:gd name="connsiteY10" fmla="*/ 109285 h 219869"/>
                      <a:gd name="connsiteX11" fmla="*/ 57830 w 168065"/>
                      <a:gd name="connsiteY11" fmla="*/ 50548 h 219869"/>
                      <a:gd name="connsiteX12" fmla="*/ 54020 w 168065"/>
                      <a:gd name="connsiteY12" fmla="*/ 1 h 219869"/>
                      <a:gd name="connsiteX13" fmla="*/ 59989 w 168065"/>
                      <a:gd name="connsiteY13" fmla="*/ 5907 h 219869"/>
                      <a:gd name="connsiteX14" fmla="*/ 88564 w 168065"/>
                      <a:gd name="connsiteY14" fmla="*/ 110745 h 219869"/>
                      <a:gd name="connsiteX15" fmla="*/ 91422 w 168065"/>
                      <a:gd name="connsiteY15" fmla="*/ 4954 h 219869"/>
                      <a:gd name="connsiteX16" fmla="*/ 114091 w 168065"/>
                      <a:gd name="connsiteY16" fmla="*/ 113158 h 219869"/>
                      <a:gd name="connsiteX17" fmla="*/ 115933 w 168065"/>
                      <a:gd name="connsiteY17" fmla="*/ 117476 h 219869"/>
                      <a:gd name="connsiteX18" fmla="*/ 133903 w 168065"/>
                      <a:gd name="connsiteY18" fmla="*/ 146242 h 219869"/>
                      <a:gd name="connsiteX19" fmla="*/ 168066 w 168065"/>
                      <a:gd name="connsiteY19" fmla="*/ 76519 h 219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8065" h="219869">
                        <a:moveTo>
                          <a:pt x="168066" y="76519"/>
                        </a:moveTo>
                        <a:cubicBezTo>
                          <a:pt x="163241" y="83440"/>
                          <a:pt x="156827" y="132336"/>
                          <a:pt x="152763" y="165736"/>
                        </a:cubicBezTo>
                        <a:cubicBezTo>
                          <a:pt x="141714" y="191327"/>
                          <a:pt x="139428" y="203074"/>
                          <a:pt x="132252" y="211075"/>
                        </a:cubicBezTo>
                        <a:cubicBezTo>
                          <a:pt x="128760" y="214949"/>
                          <a:pt x="116822" y="220918"/>
                          <a:pt x="108376" y="219711"/>
                        </a:cubicBezTo>
                        <a:cubicBezTo>
                          <a:pt x="101836" y="218759"/>
                          <a:pt x="84627" y="215711"/>
                          <a:pt x="71737" y="198502"/>
                        </a:cubicBezTo>
                        <a:cubicBezTo>
                          <a:pt x="63926" y="188088"/>
                          <a:pt x="44431" y="142178"/>
                          <a:pt x="44431" y="142178"/>
                        </a:cubicBezTo>
                        <a:cubicBezTo>
                          <a:pt x="44431" y="142178"/>
                          <a:pt x="-9607" y="64200"/>
                          <a:pt x="1506" y="63438"/>
                        </a:cubicBezTo>
                        <a:cubicBezTo>
                          <a:pt x="12618" y="62739"/>
                          <a:pt x="41574" y="122302"/>
                          <a:pt x="45448" y="120842"/>
                        </a:cubicBezTo>
                        <a:cubicBezTo>
                          <a:pt x="55036" y="117223"/>
                          <a:pt x="15285" y="37784"/>
                          <a:pt x="25953" y="22925"/>
                        </a:cubicBezTo>
                        <a:cubicBezTo>
                          <a:pt x="32748" y="13463"/>
                          <a:pt x="54084" y="109031"/>
                          <a:pt x="65006" y="112587"/>
                        </a:cubicBezTo>
                        <a:cubicBezTo>
                          <a:pt x="66466" y="113031"/>
                          <a:pt x="67228" y="111761"/>
                          <a:pt x="67609" y="109285"/>
                        </a:cubicBezTo>
                        <a:cubicBezTo>
                          <a:pt x="68879" y="99696"/>
                          <a:pt x="61196" y="72392"/>
                          <a:pt x="57830" y="50548"/>
                        </a:cubicBezTo>
                        <a:cubicBezTo>
                          <a:pt x="55290" y="34482"/>
                          <a:pt x="50591" y="-252"/>
                          <a:pt x="54020" y="1"/>
                        </a:cubicBezTo>
                        <a:cubicBezTo>
                          <a:pt x="56243" y="129"/>
                          <a:pt x="58211" y="2287"/>
                          <a:pt x="59989" y="5907"/>
                        </a:cubicBezTo>
                        <a:cubicBezTo>
                          <a:pt x="69831" y="25846"/>
                          <a:pt x="79547" y="110618"/>
                          <a:pt x="88564" y="110745"/>
                        </a:cubicBezTo>
                        <a:cubicBezTo>
                          <a:pt x="99232" y="110873"/>
                          <a:pt x="75293" y="7685"/>
                          <a:pt x="91422" y="4954"/>
                        </a:cubicBezTo>
                        <a:cubicBezTo>
                          <a:pt x="100883" y="3367"/>
                          <a:pt x="97073" y="71947"/>
                          <a:pt x="114091" y="113158"/>
                        </a:cubicBezTo>
                        <a:cubicBezTo>
                          <a:pt x="114726" y="114682"/>
                          <a:pt x="115361" y="116143"/>
                          <a:pt x="115933" y="117476"/>
                        </a:cubicBezTo>
                        <a:cubicBezTo>
                          <a:pt x="124315" y="136717"/>
                          <a:pt x="129585" y="141352"/>
                          <a:pt x="133903" y="146242"/>
                        </a:cubicBezTo>
                        <a:cubicBezTo>
                          <a:pt x="133840" y="146305"/>
                          <a:pt x="145460" y="78170"/>
                          <a:pt x="168066" y="76519"/>
                        </a:cubicBezTo>
                        <a:close/>
                      </a:path>
                    </a:pathLst>
                  </a:custGeom>
                  <a:solidFill>
                    <a:srgbClr val="FBC0A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2" name="Freeform: Shape 371">
                    <a:extLst>
                      <a:ext uri="{FF2B5EF4-FFF2-40B4-BE49-F238E27FC236}">
                        <a16:creationId xmlns:a16="http://schemas.microsoft.com/office/drawing/2014/main" id="{CDC3EE4F-EFD9-4575-A9EF-AD9A813AC98D}"/>
                      </a:ext>
                    </a:extLst>
                  </p:cNvPr>
                  <p:cNvSpPr/>
                  <p:nvPr/>
                </p:nvSpPr>
                <p:spPr>
                  <a:xfrm>
                    <a:off x="6476872" y="4106545"/>
                    <a:ext cx="77470" cy="70992"/>
                  </a:xfrm>
                  <a:custGeom>
                    <a:avLst/>
                    <a:gdLst>
                      <a:gd name="connsiteX0" fmla="*/ 77470 w 77470"/>
                      <a:gd name="connsiteY0" fmla="*/ 28765 h 70992"/>
                      <a:gd name="connsiteX1" fmla="*/ 57785 w 77470"/>
                      <a:gd name="connsiteY1" fmla="*/ 48196 h 70992"/>
                      <a:gd name="connsiteX2" fmla="*/ 48323 w 77470"/>
                      <a:gd name="connsiteY2" fmla="*/ 70993 h 70992"/>
                      <a:gd name="connsiteX3" fmla="*/ 26670 w 77470"/>
                      <a:gd name="connsiteY3" fmla="*/ 50736 h 70992"/>
                      <a:gd name="connsiteX4" fmla="*/ 0 w 77470"/>
                      <a:gd name="connsiteY4" fmla="*/ 32639 h 70992"/>
                      <a:gd name="connsiteX5" fmla="*/ 59499 w 77470"/>
                      <a:gd name="connsiteY5" fmla="*/ 0 h 70992"/>
                      <a:gd name="connsiteX6" fmla="*/ 77470 w 77470"/>
                      <a:gd name="connsiteY6" fmla="*/ 28765 h 7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7470" h="70992">
                        <a:moveTo>
                          <a:pt x="77470" y="28765"/>
                        </a:moveTo>
                        <a:cubicBezTo>
                          <a:pt x="77470" y="28765"/>
                          <a:pt x="66929" y="32957"/>
                          <a:pt x="57785" y="48196"/>
                        </a:cubicBezTo>
                        <a:cubicBezTo>
                          <a:pt x="51054" y="59436"/>
                          <a:pt x="48958" y="67564"/>
                          <a:pt x="48323" y="70993"/>
                        </a:cubicBezTo>
                        <a:cubicBezTo>
                          <a:pt x="48323" y="70993"/>
                          <a:pt x="37592" y="58991"/>
                          <a:pt x="26670" y="50736"/>
                        </a:cubicBezTo>
                        <a:cubicBezTo>
                          <a:pt x="8573" y="37021"/>
                          <a:pt x="0" y="32639"/>
                          <a:pt x="0" y="32639"/>
                        </a:cubicBezTo>
                        <a:cubicBezTo>
                          <a:pt x="0" y="32639"/>
                          <a:pt x="10795" y="9842"/>
                          <a:pt x="59499" y="0"/>
                        </a:cubicBezTo>
                        <a:cubicBezTo>
                          <a:pt x="67882" y="19240"/>
                          <a:pt x="73152" y="23876"/>
                          <a:pt x="77470" y="28765"/>
                        </a:cubicBezTo>
                        <a:close/>
                      </a:path>
                    </a:pathLst>
                  </a:custGeom>
                  <a:solidFill>
                    <a:srgbClr val="F9B09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73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867973" y="3270410"/>
              <a:ext cx="336589" cy="314892"/>
              <a:chOff x="7867973" y="3270410"/>
              <a:chExt cx="336589" cy="314892"/>
            </a:xfrm>
            <a:solidFill>
              <a:schemeClr val="accent1"/>
            </a:solidFill>
          </p:grpSpPr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36D50EA9-814D-4B7D-BE88-A5E8467784EF}"/>
                  </a:ext>
                </a:extLst>
              </p:cNvPr>
              <p:cNvSpPr/>
              <p:nvPr/>
            </p:nvSpPr>
            <p:spPr>
              <a:xfrm>
                <a:off x="7867973" y="3270410"/>
                <a:ext cx="110020" cy="174239"/>
              </a:xfrm>
              <a:custGeom>
                <a:avLst/>
                <a:gdLst>
                  <a:gd name="connsiteX0" fmla="*/ 95117 w 110020"/>
                  <a:gd name="connsiteY0" fmla="*/ 164876 h 174239"/>
                  <a:gd name="connsiteX1" fmla="*/ 92259 w 110020"/>
                  <a:gd name="connsiteY1" fmla="*/ 167923 h 174239"/>
                  <a:gd name="connsiteX2" fmla="*/ 59620 w 110020"/>
                  <a:gd name="connsiteY2" fmla="*/ 172432 h 174239"/>
                  <a:gd name="connsiteX3" fmla="*/ 4121 w 110020"/>
                  <a:gd name="connsiteY3" fmla="*/ 20921 h 174239"/>
                  <a:gd name="connsiteX4" fmla="*/ 56319 w 110020"/>
                  <a:gd name="connsiteY4" fmla="*/ 93 h 174239"/>
                  <a:gd name="connsiteX5" fmla="*/ 71749 w 110020"/>
                  <a:gd name="connsiteY5" fmla="*/ 6062 h 174239"/>
                  <a:gd name="connsiteX6" fmla="*/ 109214 w 110020"/>
                  <a:gd name="connsiteY6" fmla="*/ 87596 h 174239"/>
                  <a:gd name="connsiteX7" fmla="*/ 95117 w 110020"/>
                  <a:gd name="connsiteY7" fmla="*/ 164876 h 174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020" h="174239">
                    <a:moveTo>
                      <a:pt x="95117" y="164876"/>
                    </a:moveTo>
                    <a:cubicBezTo>
                      <a:pt x="94101" y="166336"/>
                      <a:pt x="93148" y="167352"/>
                      <a:pt x="92259" y="167923"/>
                    </a:cubicBezTo>
                    <a:cubicBezTo>
                      <a:pt x="84576" y="173004"/>
                      <a:pt x="66733" y="176560"/>
                      <a:pt x="59620" y="172432"/>
                    </a:cubicBezTo>
                    <a:cubicBezTo>
                      <a:pt x="52445" y="168305"/>
                      <a:pt x="-17468" y="86263"/>
                      <a:pt x="4121" y="20921"/>
                    </a:cubicBezTo>
                    <a:cubicBezTo>
                      <a:pt x="4121" y="20921"/>
                      <a:pt x="28633" y="-1621"/>
                      <a:pt x="56319" y="93"/>
                    </a:cubicBezTo>
                    <a:cubicBezTo>
                      <a:pt x="61716" y="411"/>
                      <a:pt x="66923" y="2570"/>
                      <a:pt x="71749" y="6062"/>
                    </a:cubicBezTo>
                    <a:cubicBezTo>
                      <a:pt x="91561" y="20413"/>
                      <a:pt x="105848" y="57624"/>
                      <a:pt x="109214" y="87596"/>
                    </a:cubicBezTo>
                    <a:cubicBezTo>
                      <a:pt x="112960" y="120426"/>
                      <a:pt x="102864" y="154017"/>
                      <a:pt x="95117" y="1648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10582436-574D-4BDE-B568-0C456192D16C}"/>
                  </a:ext>
                </a:extLst>
              </p:cNvPr>
              <p:cNvSpPr/>
              <p:nvPr/>
            </p:nvSpPr>
            <p:spPr>
              <a:xfrm>
                <a:off x="7939785" y="3276375"/>
                <a:ext cx="194119" cy="258939"/>
              </a:xfrm>
              <a:custGeom>
                <a:avLst/>
                <a:gdLst>
                  <a:gd name="connsiteX0" fmla="*/ 194120 w 194119"/>
                  <a:gd name="connsiteY0" fmla="*/ 258670 h 258939"/>
                  <a:gd name="connsiteX1" fmla="*/ 124841 w 194119"/>
                  <a:gd name="connsiteY1" fmla="*/ 241461 h 258939"/>
                  <a:gd name="connsiteX2" fmla="*/ 51245 w 194119"/>
                  <a:gd name="connsiteY2" fmla="*/ 158276 h 258939"/>
                  <a:gd name="connsiteX3" fmla="*/ 23368 w 194119"/>
                  <a:gd name="connsiteY3" fmla="*/ 158911 h 258939"/>
                  <a:gd name="connsiteX4" fmla="*/ 37465 w 194119"/>
                  <a:gd name="connsiteY4" fmla="*/ 81568 h 258939"/>
                  <a:gd name="connsiteX5" fmla="*/ 0 w 194119"/>
                  <a:gd name="connsiteY5" fmla="*/ 34 h 258939"/>
                  <a:gd name="connsiteX6" fmla="*/ 66611 w 194119"/>
                  <a:gd name="connsiteY6" fmla="*/ 13940 h 258939"/>
                  <a:gd name="connsiteX7" fmla="*/ 152654 w 194119"/>
                  <a:gd name="connsiteY7" fmla="*/ 150656 h 258939"/>
                  <a:gd name="connsiteX8" fmla="*/ 175641 w 194119"/>
                  <a:gd name="connsiteY8" fmla="*/ 228888 h 258939"/>
                  <a:gd name="connsiteX9" fmla="*/ 194120 w 194119"/>
                  <a:gd name="connsiteY9" fmla="*/ 258670 h 25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4119" h="258939">
                    <a:moveTo>
                      <a:pt x="194120" y="258670"/>
                    </a:moveTo>
                    <a:cubicBezTo>
                      <a:pt x="194120" y="258670"/>
                      <a:pt x="165164" y="262479"/>
                      <a:pt x="124841" y="241461"/>
                    </a:cubicBezTo>
                    <a:cubicBezTo>
                      <a:pt x="84455" y="220506"/>
                      <a:pt x="51245" y="158276"/>
                      <a:pt x="51245" y="158276"/>
                    </a:cubicBezTo>
                    <a:cubicBezTo>
                      <a:pt x="51245" y="158276"/>
                      <a:pt x="36576" y="159483"/>
                      <a:pt x="23368" y="158911"/>
                    </a:cubicBezTo>
                    <a:cubicBezTo>
                      <a:pt x="31115" y="148053"/>
                      <a:pt x="41148" y="114524"/>
                      <a:pt x="37465" y="81568"/>
                    </a:cubicBezTo>
                    <a:cubicBezTo>
                      <a:pt x="34099" y="51596"/>
                      <a:pt x="19812" y="14385"/>
                      <a:pt x="0" y="34"/>
                    </a:cubicBezTo>
                    <a:cubicBezTo>
                      <a:pt x="16193" y="-347"/>
                      <a:pt x="38735" y="2384"/>
                      <a:pt x="66611" y="13940"/>
                    </a:cubicBezTo>
                    <a:cubicBezTo>
                      <a:pt x="127127" y="38959"/>
                      <a:pt x="143828" y="113128"/>
                      <a:pt x="152654" y="150656"/>
                    </a:cubicBezTo>
                    <a:cubicBezTo>
                      <a:pt x="161481" y="188248"/>
                      <a:pt x="166624" y="209838"/>
                      <a:pt x="175641" y="228888"/>
                    </a:cubicBezTo>
                    <a:cubicBezTo>
                      <a:pt x="184595" y="247938"/>
                      <a:pt x="194120" y="258670"/>
                      <a:pt x="194120" y="258670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37F98EC4-6612-40E7-8429-DC72851673AC}"/>
                  </a:ext>
                </a:extLst>
              </p:cNvPr>
              <p:cNvSpPr/>
              <p:nvPr/>
            </p:nvSpPr>
            <p:spPr>
              <a:xfrm>
                <a:off x="8121748" y="3513443"/>
                <a:ext cx="82813" cy="71859"/>
              </a:xfrm>
              <a:custGeom>
                <a:avLst/>
                <a:gdLst>
                  <a:gd name="connsiteX0" fmla="*/ 6505 w 82813"/>
                  <a:gd name="connsiteY0" fmla="*/ 52780 h 71859"/>
                  <a:gd name="connsiteX1" fmla="*/ 44224 w 82813"/>
                  <a:gd name="connsiteY1" fmla="*/ 71766 h 71859"/>
                  <a:gd name="connsiteX2" fmla="*/ 82324 w 82813"/>
                  <a:gd name="connsiteY2" fmla="*/ 38937 h 71859"/>
                  <a:gd name="connsiteX3" fmla="*/ 53241 w 82813"/>
                  <a:gd name="connsiteY3" fmla="*/ 138 h 71859"/>
                  <a:gd name="connsiteX4" fmla="*/ 2568 w 82813"/>
                  <a:gd name="connsiteY4" fmla="*/ 26681 h 71859"/>
                  <a:gd name="connsiteX5" fmla="*/ 6505 w 82813"/>
                  <a:gd name="connsiteY5" fmla="*/ 52780 h 71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813" h="71859">
                    <a:moveTo>
                      <a:pt x="6505" y="52780"/>
                    </a:moveTo>
                    <a:cubicBezTo>
                      <a:pt x="6505" y="52780"/>
                      <a:pt x="19332" y="70242"/>
                      <a:pt x="44224" y="71766"/>
                    </a:cubicBezTo>
                    <a:cubicBezTo>
                      <a:pt x="69116" y="73290"/>
                      <a:pt x="85944" y="55828"/>
                      <a:pt x="82324" y="38937"/>
                    </a:cubicBezTo>
                    <a:cubicBezTo>
                      <a:pt x="78705" y="22046"/>
                      <a:pt x="70704" y="2107"/>
                      <a:pt x="53241" y="138"/>
                    </a:cubicBezTo>
                    <a:cubicBezTo>
                      <a:pt x="35779" y="-1830"/>
                      <a:pt x="7711" y="17728"/>
                      <a:pt x="2568" y="26681"/>
                    </a:cubicBezTo>
                    <a:cubicBezTo>
                      <a:pt x="-2576" y="35635"/>
                      <a:pt x="663" y="42239"/>
                      <a:pt x="6505" y="527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D790C3E2-1631-4AC4-AF2A-A7E91C37AE09}"/>
                  </a:ext>
                </a:extLst>
              </p:cNvPr>
              <p:cNvSpPr/>
              <p:nvPr/>
            </p:nvSpPr>
            <p:spPr>
              <a:xfrm>
                <a:off x="7994594" y="3401010"/>
                <a:ext cx="56013" cy="34315"/>
              </a:xfrm>
              <a:custGeom>
                <a:avLst/>
                <a:gdLst>
                  <a:gd name="connsiteX0" fmla="*/ 54666 w 56013"/>
                  <a:gd name="connsiteY0" fmla="*/ 493 h 34315"/>
                  <a:gd name="connsiteX1" fmla="*/ 50602 w 56013"/>
                  <a:gd name="connsiteY1" fmla="*/ 1319 h 34315"/>
                  <a:gd name="connsiteX2" fmla="*/ 2278 w 56013"/>
                  <a:gd name="connsiteY2" fmla="*/ 28497 h 34315"/>
                  <a:gd name="connsiteX3" fmla="*/ 3485 w 56013"/>
                  <a:gd name="connsiteY3" fmla="*/ 34275 h 34315"/>
                  <a:gd name="connsiteX4" fmla="*/ 55491 w 56013"/>
                  <a:gd name="connsiteY4" fmla="*/ 4557 h 34315"/>
                  <a:gd name="connsiteX5" fmla="*/ 54666 w 56013"/>
                  <a:gd name="connsiteY5" fmla="*/ 493 h 34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013" h="34315">
                    <a:moveTo>
                      <a:pt x="54666" y="493"/>
                    </a:moveTo>
                    <a:cubicBezTo>
                      <a:pt x="53205" y="-459"/>
                      <a:pt x="51618" y="49"/>
                      <a:pt x="50602" y="1319"/>
                    </a:cubicBezTo>
                    <a:cubicBezTo>
                      <a:pt x="38537" y="15987"/>
                      <a:pt x="21011" y="25703"/>
                      <a:pt x="2278" y="28497"/>
                    </a:cubicBezTo>
                    <a:cubicBezTo>
                      <a:pt x="-1468" y="29068"/>
                      <a:pt x="-262" y="34847"/>
                      <a:pt x="3485" y="34275"/>
                    </a:cubicBezTo>
                    <a:cubicBezTo>
                      <a:pt x="23805" y="31164"/>
                      <a:pt x="42474" y="20432"/>
                      <a:pt x="55491" y="4557"/>
                    </a:cubicBezTo>
                    <a:cubicBezTo>
                      <a:pt x="56507" y="3351"/>
                      <a:pt x="55936" y="1319"/>
                      <a:pt x="54666" y="493"/>
                    </a:cubicBezTo>
                    <a:close/>
                  </a:path>
                </a:pathLst>
              </a:custGeom>
              <a:solidFill>
                <a:srgbClr val="F47E67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8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553754" y="4469384"/>
              <a:ext cx="542686" cy="1056068"/>
              <a:chOff x="7553754" y="4469384"/>
              <a:chExt cx="542686" cy="1056068"/>
            </a:xfrm>
            <a:solidFill>
              <a:schemeClr val="accent1"/>
            </a:solidFill>
          </p:grpSpPr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83390565-0AF2-40FB-97B5-7EEFE5C23B2A}"/>
                  </a:ext>
                </a:extLst>
              </p:cNvPr>
              <p:cNvSpPr/>
              <p:nvPr/>
            </p:nvSpPr>
            <p:spPr>
              <a:xfrm>
                <a:off x="7553754" y="4469384"/>
                <a:ext cx="542686" cy="1056068"/>
              </a:xfrm>
              <a:custGeom>
                <a:avLst/>
                <a:gdLst>
                  <a:gd name="connsiteX0" fmla="*/ 534431 w 542686"/>
                  <a:gd name="connsiteY0" fmla="*/ 187071 h 1056068"/>
                  <a:gd name="connsiteX1" fmla="*/ 414925 w 542686"/>
                  <a:gd name="connsiteY1" fmla="*/ 1056069 h 1056068"/>
                  <a:gd name="connsiteX2" fmla="*/ 16399 w 542686"/>
                  <a:gd name="connsiteY2" fmla="*/ 1031621 h 1056068"/>
                  <a:gd name="connsiteX3" fmla="*/ 3064 w 542686"/>
                  <a:gd name="connsiteY3" fmla="*/ 586295 h 1056068"/>
                  <a:gd name="connsiteX4" fmla="*/ 10747 w 542686"/>
                  <a:gd name="connsiteY4" fmla="*/ 154940 h 1056068"/>
                  <a:gd name="connsiteX5" fmla="*/ 22114 w 542686"/>
                  <a:gd name="connsiteY5" fmla="*/ 0 h 1056068"/>
                  <a:gd name="connsiteX6" fmla="*/ 139335 w 542686"/>
                  <a:gd name="connsiteY6" fmla="*/ 49213 h 1056068"/>
                  <a:gd name="connsiteX7" fmla="*/ 172227 w 542686"/>
                  <a:gd name="connsiteY7" fmla="*/ 60071 h 1056068"/>
                  <a:gd name="connsiteX8" fmla="*/ 283416 w 542686"/>
                  <a:gd name="connsiteY8" fmla="*/ 87185 h 1056068"/>
                  <a:gd name="connsiteX9" fmla="*/ 486743 w 542686"/>
                  <a:gd name="connsiteY9" fmla="*/ 84963 h 1056068"/>
                  <a:gd name="connsiteX10" fmla="*/ 542687 w 542686"/>
                  <a:gd name="connsiteY10" fmla="*/ 69151 h 1056068"/>
                  <a:gd name="connsiteX11" fmla="*/ 534431 w 542686"/>
                  <a:gd name="connsiteY11" fmla="*/ 187071 h 1056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2686" h="1056068">
                    <a:moveTo>
                      <a:pt x="534431" y="187071"/>
                    </a:moveTo>
                    <a:cubicBezTo>
                      <a:pt x="520906" y="305181"/>
                      <a:pt x="414925" y="1056069"/>
                      <a:pt x="414925" y="1056069"/>
                    </a:cubicBezTo>
                    <a:lnTo>
                      <a:pt x="16399" y="1031621"/>
                    </a:lnTo>
                    <a:cubicBezTo>
                      <a:pt x="16399" y="1031621"/>
                      <a:pt x="7064" y="684911"/>
                      <a:pt x="3064" y="586295"/>
                    </a:cubicBezTo>
                    <a:cubicBezTo>
                      <a:pt x="-1000" y="487680"/>
                      <a:pt x="-3160" y="366839"/>
                      <a:pt x="10747" y="154940"/>
                    </a:cubicBezTo>
                    <a:cubicBezTo>
                      <a:pt x="15128" y="87630"/>
                      <a:pt x="19002" y="37338"/>
                      <a:pt x="22114" y="0"/>
                    </a:cubicBezTo>
                    <a:cubicBezTo>
                      <a:pt x="42941" y="10604"/>
                      <a:pt x="85169" y="30289"/>
                      <a:pt x="139335" y="49213"/>
                    </a:cubicBezTo>
                    <a:cubicBezTo>
                      <a:pt x="149876" y="52895"/>
                      <a:pt x="160861" y="56515"/>
                      <a:pt x="172227" y="60071"/>
                    </a:cubicBezTo>
                    <a:cubicBezTo>
                      <a:pt x="206454" y="70739"/>
                      <a:pt x="244110" y="80454"/>
                      <a:pt x="283416" y="87185"/>
                    </a:cubicBezTo>
                    <a:cubicBezTo>
                      <a:pt x="365585" y="101346"/>
                      <a:pt x="438229" y="94678"/>
                      <a:pt x="486743" y="84963"/>
                    </a:cubicBezTo>
                    <a:cubicBezTo>
                      <a:pt x="513540" y="79629"/>
                      <a:pt x="533035" y="73342"/>
                      <a:pt x="542687" y="69151"/>
                    </a:cubicBezTo>
                    <a:cubicBezTo>
                      <a:pt x="541607" y="103188"/>
                      <a:pt x="539257" y="144843"/>
                      <a:pt x="534431" y="187071"/>
                    </a:cubicBezTo>
                    <a:close/>
                  </a:path>
                </a:pathLst>
              </a:custGeom>
              <a:solidFill>
                <a:srgbClr val="535353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80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655179" y="4518659"/>
                <a:ext cx="441261" cy="1006792"/>
                <a:chOff x="7655179" y="4518659"/>
                <a:chExt cx="441261" cy="1006792"/>
              </a:xfrm>
              <a:solidFill>
                <a:srgbClr val="383938"/>
              </a:solidFill>
            </p:grpSpPr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292931DF-67AF-4ADC-B737-98C68BC6C8A6}"/>
                    </a:ext>
                  </a:extLst>
                </p:cNvPr>
                <p:cNvSpPr/>
                <p:nvPr/>
              </p:nvSpPr>
              <p:spPr>
                <a:xfrm>
                  <a:off x="7655179" y="4649279"/>
                  <a:ext cx="103758" cy="863282"/>
                </a:xfrm>
                <a:custGeom>
                  <a:avLst/>
                  <a:gdLst>
                    <a:gd name="connsiteX0" fmla="*/ 103759 w 103758"/>
                    <a:gd name="connsiteY0" fmla="*/ 863283 h 863282"/>
                    <a:gd name="connsiteX1" fmla="*/ 0 w 103758"/>
                    <a:gd name="connsiteY1" fmla="*/ 856933 h 863282"/>
                    <a:gd name="connsiteX2" fmla="*/ 61087 w 103758"/>
                    <a:gd name="connsiteY2" fmla="*/ 0 h 863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758" h="863282">
                      <a:moveTo>
                        <a:pt x="103759" y="863283"/>
                      </a:moveTo>
                      <a:lnTo>
                        <a:pt x="0" y="856933"/>
                      </a:lnTo>
                      <a:lnTo>
                        <a:pt x="61087" y="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E8981999-1DFC-4538-80D3-BAE6EC536AF9}"/>
                    </a:ext>
                  </a:extLst>
                </p:cNvPr>
                <p:cNvSpPr/>
                <p:nvPr/>
              </p:nvSpPr>
              <p:spPr>
                <a:xfrm>
                  <a:off x="7683055" y="4518659"/>
                  <a:ext cx="42925" cy="115633"/>
                </a:xfrm>
                <a:custGeom>
                  <a:avLst/>
                  <a:gdLst>
                    <a:gd name="connsiteX0" fmla="*/ 42925 w 42925"/>
                    <a:gd name="connsiteY0" fmla="*/ 10859 h 115633"/>
                    <a:gd name="connsiteX1" fmla="*/ 33083 w 42925"/>
                    <a:gd name="connsiteY1" fmla="*/ 115634 h 115633"/>
                    <a:gd name="connsiteX2" fmla="*/ 0 w 42925"/>
                    <a:gd name="connsiteY2" fmla="*/ 103949 h 115633"/>
                    <a:gd name="connsiteX3" fmla="*/ 10096 w 42925"/>
                    <a:gd name="connsiteY3" fmla="*/ 0 h 115633"/>
                    <a:gd name="connsiteX4" fmla="*/ 42925 w 42925"/>
                    <a:gd name="connsiteY4" fmla="*/ 10859 h 115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925" h="115633">
                      <a:moveTo>
                        <a:pt x="42925" y="10859"/>
                      </a:moveTo>
                      <a:lnTo>
                        <a:pt x="33083" y="115634"/>
                      </a:lnTo>
                      <a:lnTo>
                        <a:pt x="0" y="103949"/>
                      </a:lnTo>
                      <a:lnTo>
                        <a:pt x="10096" y="0"/>
                      </a:lnTo>
                      <a:cubicBezTo>
                        <a:pt x="20638" y="3620"/>
                        <a:pt x="31559" y="7303"/>
                        <a:pt x="42925" y="10859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D083E25A-DB91-4D88-9418-993B51CC4930}"/>
                    </a:ext>
                  </a:extLst>
                </p:cNvPr>
                <p:cNvSpPr/>
                <p:nvPr/>
              </p:nvSpPr>
              <p:spPr>
                <a:xfrm>
                  <a:off x="7891144" y="4538662"/>
                  <a:ext cx="205295" cy="986790"/>
                </a:xfrm>
                <a:custGeom>
                  <a:avLst/>
                  <a:gdLst>
                    <a:gd name="connsiteX0" fmla="*/ 197041 w 205295"/>
                    <a:gd name="connsiteY0" fmla="*/ 117792 h 986790"/>
                    <a:gd name="connsiteX1" fmla="*/ 77534 w 205295"/>
                    <a:gd name="connsiteY1" fmla="*/ 986790 h 986790"/>
                    <a:gd name="connsiteX2" fmla="*/ 0 w 205295"/>
                    <a:gd name="connsiteY2" fmla="*/ 982028 h 986790"/>
                    <a:gd name="connsiteX3" fmla="*/ 149352 w 205295"/>
                    <a:gd name="connsiteY3" fmla="*/ 15811 h 986790"/>
                    <a:gd name="connsiteX4" fmla="*/ 205296 w 205295"/>
                    <a:gd name="connsiteY4" fmla="*/ 0 h 986790"/>
                    <a:gd name="connsiteX5" fmla="*/ 197041 w 205295"/>
                    <a:gd name="connsiteY5" fmla="*/ 117792 h 986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295" h="986790">
                      <a:moveTo>
                        <a:pt x="197041" y="117792"/>
                      </a:moveTo>
                      <a:cubicBezTo>
                        <a:pt x="183515" y="235903"/>
                        <a:pt x="77534" y="986790"/>
                        <a:pt x="77534" y="986790"/>
                      </a:cubicBezTo>
                      <a:lnTo>
                        <a:pt x="0" y="982028"/>
                      </a:lnTo>
                      <a:lnTo>
                        <a:pt x="149352" y="15811"/>
                      </a:lnTo>
                      <a:cubicBezTo>
                        <a:pt x="176149" y="10478"/>
                        <a:pt x="195644" y="4191"/>
                        <a:pt x="205296" y="0"/>
                      </a:cubicBezTo>
                      <a:cubicBezTo>
                        <a:pt x="204216" y="33909"/>
                        <a:pt x="201867" y="75565"/>
                        <a:pt x="197041" y="11779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5DC314CA-52DB-4B90-9204-9CB137DD9E9A}"/>
                </a:ext>
              </a:extLst>
            </p:cNvPr>
            <p:cNvSpPr/>
            <p:nvPr/>
          </p:nvSpPr>
          <p:spPr>
            <a:xfrm>
              <a:off x="7377680" y="3464242"/>
              <a:ext cx="768014" cy="1100581"/>
            </a:xfrm>
            <a:custGeom>
              <a:avLst/>
              <a:gdLst>
                <a:gd name="connsiteX0" fmla="*/ 725554 w 768014"/>
                <a:gd name="connsiteY0" fmla="*/ 1070483 h 1100581"/>
                <a:gd name="connsiteX1" fmla="*/ 718760 w 768014"/>
                <a:gd name="connsiteY1" fmla="*/ 1074420 h 1100581"/>
                <a:gd name="connsiteX2" fmla="*/ 459489 w 768014"/>
                <a:gd name="connsiteY2" fmla="*/ 1092454 h 1100581"/>
                <a:gd name="connsiteX3" fmla="*/ 198187 w 768014"/>
                <a:gd name="connsiteY3" fmla="*/ 1005205 h 1100581"/>
                <a:gd name="connsiteX4" fmla="*/ 184026 w 768014"/>
                <a:gd name="connsiteY4" fmla="*/ 997522 h 1100581"/>
                <a:gd name="connsiteX5" fmla="*/ 193361 w 768014"/>
                <a:gd name="connsiteY5" fmla="*/ 845248 h 1100581"/>
                <a:gd name="connsiteX6" fmla="*/ 221936 w 768014"/>
                <a:gd name="connsiteY6" fmla="*/ 617792 h 1100581"/>
                <a:gd name="connsiteX7" fmla="*/ 96396 w 768014"/>
                <a:gd name="connsiteY7" fmla="*/ 593217 h 1100581"/>
                <a:gd name="connsiteX8" fmla="*/ 17402 w 768014"/>
                <a:gd name="connsiteY8" fmla="*/ 431546 h 1100581"/>
                <a:gd name="connsiteX9" fmla="*/ 129925 w 768014"/>
                <a:gd name="connsiteY9" fmla="*/ 395923 h 1100581"/>
                <a:gd name="connsiteX10" fmla="*/ 220665 w 768014"/>
                <a:gd name="connsiteY10" fmla="*/ 268161 h 1100581"/>
                <a:gd name="connsiteX11" fmla="*/ 294770 w 768014"/>
                <a:gd name="connsiteY11" fmla="*/ 173546 h 1100581"/>
                <a:gd name="connsiteX12" fmla="*/ 365954 w 768014"/>
                <a:gd name="connsiteY12" fmla="*/ 125921 h 1100581"/>
                <a:gd name="connsiteX13" fmla="*/ 411991 w 768014"/>
                <a:gd name="connsiteY13" fmla="*/ 37719 h 1100581"/>
                <a:gd name="connsiteX14" fmla="*/ 531752 w 768014"/>
                <a:gd name="connsiteY14" fmla="*/ 0 h 1100581"/>
                <a:gd name="connsiteX15" fmla="*/ 570995 w 768014"/>
                <a:gd name="connsiteY15" fmla="*/ 16573 h 1100581"/>
                <a:gd name="connsiteX16" fmla="*/ 623510 w 768014"/>
                <a:gd name="connsiteY16" fmla="*/ 88074 h 1100581"/>
                <a:gd name="connsiteX17" fmla="*/ 743334 w 768014"/>
                <a:gd name="connsiteY17" fmla="*/ 228727 h 1100581"/>
                <a:gd name="connsiteX18" fmla="*/ 746128 w 768014"/>
                <a:gd name="connsiteY18" fmla="*/ 713359 h 1100581"/>
                <a:gd name="connsiteX19" fmla="*/ 740604 w 768014"/>
                <a:gd name="connsiteY19" fmla="*/ 929958 h 1100581"/>
                <a:gd name="connsiteX20" fmla="*/ 725554 w 768014"/>
                <a:gd name="connsiteY20" fmla="*/ 1070483 h 110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8014" h="1100581">
                  <a:moveTo>
                    <a:pt x="725554" y="1070483"/>
                  </a:moveTo>
                  <a:cubicBezTo>
                    <a:pt x="725110" y="1071309"/>
                    <a:pt x="722760" y="1072642"/>
                    <a:pt x="718760" y="1074420"/>
                  </a:cubicBezTo>
                  <a:cubicBezTo>
                    <a:pt x="691645" y="1086167"/>
                    <a:pt x="587061" y="1114425"/>
                    <a:pt x="459489" y="1092454"/>
                  </a:cubicBezTo>
                  <a:cubicBezTo>
                    <a:pt x="340046" y="1071880"/>
                    <a:pt x="235271" y="1024065"/>
                    <a:pt x="198187" y="1005205"/>
                  </a:cubicBezTo>
                  <a:cubicBezTo>
                    <a:pt x="189805" y="1000951"/>
                    <a:pt x="184915" y="998157"/>
                    <a:pt x="184026" y="997522"/>
                  </a:cubicBezTo>
                  <a:cubicBezTo>
                    <a:pt x="179390" y="993966"/>
                    <a:pt x="183074" y="934085"/>
                    <a:pt x="193361" y="845248"/>
                  </a:cubicBezTo>
                  <a:cubicBezTo>
                    <a:pt x="203711" y="756476"/>
                    <a:pt x="221936" y="617792"/>
                    <a:pt x="221936" y="617792"/>
                  </a:cubicBezTo>
                  <a:cubicBezTo>
                    <a:pt x="221936" y="617792"/>
                    <a:pt x="156086" y="629476"/>
                    <a:pt x="96396" y="593217"/>
                  </a:cubicBezTo>
                  <a:cubicBezTo>
                    <a:pt x="11052" y="541401"/>
                    <a:pt x="-24063" y="471234"/>
                    <a:pt x="17402" y="431546"/>
                  </a:cubicBezTo>
                  <a:cubicBezTo>
                    <a:pt x="58868" y="391795"/>
                    <a:pt x="96968" y="429641"/>
                    <a:pt x="129925" y="395923"/>
                  </a:cubicBezTo>
                  <a:cubicBezTo>
                    <a:pt x="162881" y="362204"/>
                    <a:pt x="189741" y="321564"/>
                    <a:pt x="220665" y="268161"/>
                  </a:cubicBezTo>
                  <a:cubicBezTo>
                    <a:pt x="251590" y="214821"/>
                    <a:pt x="280165" y="188341"/>
                    <a:pt x="294770" y="173546"/>
                  </a:cubicBezTo>
                  <a:cubicBezTo>
                    <a:pt x="331156" y="136779"/>
                    <a:pt x="365954" y="125921"/>
                    <a:pt x="365954" y="125921"/>
                  </a:cubicBezTo>
                  <a:cubicBezTo>
                    <a:pt x="365954" y="125921"/>
                    <a:pt x="378908" y="71374"/>
                    <a:pt x="411991" y="37719"/>
                  </a:cubicBezTo>
                  <a:cubicBezTo>
                    <a:pt x="445138" y="4064"/>
                    <a:pt x="502415" y="6795"/>
                    <a:pt x="531752" y="0"/>
                  </a:cubicBezTo>
                  <a:cubicBezTo>
                    <a:pt x="531752" y="0"/>
                    <a:pt x="557216" y="2730"/>
                    <a:pt x="570995" y="16573"/>
                  </a:cubicBezTo>
                  <a:cubicBezTo>
                    <a:pt x="584775" y="30417"/>
                    <a:pt x="623510" y="88074"/>
                    <a:pt x="623510" y="88074"/>
                  </a:cubicBezTo>
                  <a:cubicBezTo>
                    <a:pt x="623510" y="88074"/>
                    <a:pt x="705425" y="130492"/>
                    <a:pt x="743334" y="228727"/>
                  </a:cubicBezTo>
                  <a:cubicBezTo>
                    <a:pt x="796611" y="366903"/>
                    <a:pt x="747208" y="669544"/>
                    <a:pt x="746128" y="713359"/>
                  </a:cubicBezTo>
                  <a:cubicBezTo>
                    <a:pt x="745049" y="757174"/>
                    <a:pt x="742382" y="848741"/>
                    <a:pt x="740604" y="929958"/>
                  </a:cubicBezTo>
                  <a:cubicBezTo>
                    <a:pt x="738889" y="1011047"/>
                    <a:pt x="729174" y="1064197"/>
                    <a:pt x="725554" y="1070483"/>
                  </a:cubicBezTo>
                  <a:close/>
                </a:path>
              </a:pathLst>
            </a:custGeom>
            <a:solidFill>
              <a:srgbClr val="1D3143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85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602293" y="3568309"/>
              <a:ext cx="508354" cy="919518"/>
              <a:chOff x="7602293" y="3568309"/>
              <a:chExt cx="508354" cy="919518"/>
            </a:xfrm>
            <a:solidFill>
              <a:srgbClr val="324B61"/>
            </a:solidFill>
          </p:grpSpPr>
          <p:grpSp>
            <p:nvGrpSpPr>
              <p:cNvPr id="386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602293" y="3638152"/>
                <a:ext cx="183457" cy="780399"/>
                <a:chOff x="7602293" y="3638152"/>
                <a:chExt cx="183457" cy="780399"/>
              </a:xfrm>
              <a:solidFill>
                <a:srgbClr val="324B61"/>
              </a:solidFill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1CAA589B-3DAF-4526-85A2-B8BF847A520F}"/>
                    </a:ext>
                  </a:extLst>
                </p:cNvPr>
                <p:cNvSpPr/>
                <p:nvPr/>
              </p:nvSpPr>
              <p:spPr>
                <a:xfrm>
                  <a:off x="7749814" y="3644179"/>
                  <a:ext cx="35936" cy="47919"/>
                </a:xfrm>
                <a:custGeom>
                  <a:avLst/>
                  <a:gdLst>
                    <a:gd name="connsiteX0" fmla="*/ 35920 w 35936"/>
                    <a:gd name="connsiteY0" fmla="*/ 1927 h 47919"/>
                    <a:gd name="connsiteX1" fmla="*/ 33127 w 35936"/>
                    <a:gd name="connsiteY1" fmla="*/ 22 h 47919"/>
                    <a:gd name="connsiteX2" fmla="*/ 25253 w 35936"/>
                    <a:gd name="connsiteY2" fmla="*/ 6817 h 47919"/>
                    <a:gd name="connsiteX3" fmla="*/ 17696 w 35936"/>
                    <a:gd name="connsiteY3" fmla="*/ 14817 h 47919"/>
                    <a:gd name="connsiteX4" fmla="*/ 1566 w 35936"/>
                    <a:gd name="connsiteY4" fmla="*/ 35011 h 47919"/>
                    <a:gd name="connsiteX5" fmla="*/ 233 w 35936"/>
                    <a:gd name="connsiteY5" fmla="*/ 46694 h 47919"/>
                    <a:gd name="connsiteX6" fmla="*/ 10965 w 35936"/>
                    <a:gd name="connsiteY6" fmla="*/ 40408 h 47919"/>
                    <a:gd name="connsiteX7" fmla="*/ 22331 w 35936"/>
                    <a:gd name="connsiteY7" fmla="*/ 25740 h 47919"/>
                    <a:gd name="connsiteX8" fmla="*/ 30841 w 35936"/>
                    <a:gd name="connsiteY8" fmla="*/ 14564 h 47919"/>
                    <a:gd name="connsiteX9" fmla="*/ 35920 w 35936"/>
                    <a:gd name="connsiteY9" fmla="*/ 1927 h 47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936" h="47919">
                      <a:moveTo>
                        <a:pt x="35920" y="1927"/>
                      </a:moveTo>
                      <a:cubicBezTo>
                        <a:pt x="36174" y="-105"/>
                        <a:pt x="33444" y="-41"/>
                        <a:pt x="33127" y="22"/>
                      </a:cubicBezTo>
                      <a:cubicBezTo>
                        <a:pt x="30714" y="1355"/>
                        <a:pt x="27983" y="4086"/>
                        <a:pt x="25253" y="6817"/>
                      </a:cubicBezTo>
                      <a:cubicBezTo>
                        <a:pt x="22585" y="9611"/>
                        <a:pt x="19918" y="12659"/>
                        <a:pt x="17696" y="14817"/>
                      </a:cubicBezTo>
                      <a:cubicBezTo>
                        <a:pt x="17124" y="15580"/>
                        <a:pt x="3281" y="31137"/>
                        <a:pt x="1566" y="35011"/>
                      </a:cubicBezTo>
                      <a:cubicBezTo>
                        <a:pt x="995" y="36217"/>
                        <a:pt x="-592" y="45043"/>
                        <a:pt x="233" y="46694"/>
                      </a:cubicBezTo>
                      <a:cubicBezTo>
                        <a:pt x="2392" y="51203"/>
                        <a:pt x="9822" y="41932"/>
                        <a:pt x="10965" y="40408"/>
                      </a:cubicBezTo>
                      <a:cubicBezTo>
                        <a:pt x="14711" y="35455"/>
                        <a:pt x="18521" y="30629"/>
                        <a:pt x="22331" y="25740"/>
                      </a:cubicBezTo>
                      <a:cubicBezTo>
                        <a:pt x="25189" y="22056"/>
                        <a:pt x="28300" y="18437"/>
                        <a:pt x="30841" y="14564"/>
                      </a:cubicBezTo>
                      <a:cubicBezTo>
                        <a:pt x="33316" y="10754"/>
                        <a:pt x="35285" y="6626"/>
                        <a:pt x="35920" y="192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5C76253F-B2CA-4D56-AA96-1D54CB9C35E9}"/>
                    </a:ext>
                  </a:extLst>
                </p:cNvPr>
                <p:cNvSpPr/>
                <p:nvPr/>
              </p:nvSpPr>
              <p:spPr>
                <a:xfrm>
                  <a:off x="7749928" y="3638152"/>
                  <a:ext cx="12258" cy="35630"/>
                </a:xfrm>
                <a:custGeom>
                  <a:avLst/>
                  <a:gdLst>
                    <a:gd name="connsiteX0" fmla="*/ 9963 w 12258"/>
                    <a:gd name="connsiteY0" fmla="*/ 23448 h 35630"/>
                    <a:gd name="connsiteX1" fmla="*/ 12121 w 12258"/>
                    <a:gd name="connsiteY1" fmla="*/ 1731 h 35630"/>
                    <a:gd name="connsiteX2" fmla="*/ 10661 w 12258"/>
                    <a:gd name="connsiteY2" fmla="*/ 206 h 35630"/>
                    <a:gd name="connsiteX3" fmla="*/ 4755 w 12258"/>
                    <a:gd name="connsiteY3" fmla="*/ 5985 h 35630"/>
                    <a:gd name="connsiteX4" fmla="*/ 565 w 12258"/>
                    <a:gd name="connsiteY4" fmla="*/ 34878 h 35630"/>
                    <a:gd name="connsiteX5" fmla="*/ 5899 w 12258"/>
                    <a:gd name="connsiteY5" fmla="*/ 32083 h 35630"/>
                    <a:gd name="connsiteX6" fmla="*/ 9963 w 12258"/>
                    <a:gd name="connsiteY6" fmla="*/ 23448 h 35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58" h="35630">
                      <a:moveTo>
                        <a:pt x="9963" y="23448"/>
                      </a:moveTo>
                      <a:cubicBezTo>
                        <a:pt x="12185" y="10049"/>
                        <a:pt x="12503" y="4207"/>
                        <a:pt x="12121" y="1731"/>
                      </a:cubicBezTo>
                      <a:cubicBezTo>
                        <a:pt x="11741" y="-746"/>
                        <a:pt x="10725" y="143"/>
                        <a:pt x="10661" y="206"/>
                      </a:cubicBezTo>
                      <a:cubicBezTo>
                        <a:pt x="8121" y="1286"/>
                        <a:pt x="6279" y="3889"/>
                        <a:pt x="4755" y="5985"/>
                      </a:cubicBezTo>
                      <a:cubicBezTo>
                        <a:pt x="-769" y="13478"/>
                        <a:pt x="-388" y="26305"/>
                        <a:pt x="565" y="34878"/>
                      </a:cubicBezTo>
                      <a:cubicBezTo>
                        <a:pt x="882" y="37481"/>
                        <a:pt x="5517" y="32528"/>
                        <a:pt x="5899" y="32083"/>
                      </a:cubicBezTo>
                      <a:cubicBezTo>
                        <a:pt x="7423" y="30242"/>
                        <a:pt x="9518" y="26242"/>
                        <a:pt x="9963" y="2344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98F16CA9-63EA-41FE-9ECE-3F5F512D4CD5}"/>
                    </a:ext>
                  </a:extLst>
                </p:cNvPr>
                <p:cNvSpPr/>
                <p:nvPr/>
              </p:nvSpPr>
              <p:spPr>
                <a:xfrm>
                  <a:off x="7730899" y="3696726"/>
                  <a:ext cx="34405" cy="49293"/>
                </a:xfrm>
                <a:custGeom>
                  <a:avLst/>
                  <a:gdLst>
                    <a:gd name="connsiteX0" fmla="*/ 34389 w 34405"/>
                    <a:gd name="connsiteY0" fmla="*/ 1831 h 49293"/>
                    <a:gd name="connsiteX1" fmla="*/ 31532 w 34405"/>
                    <a:gd name="connsiteY1" fmla="*/ 53 h 49293"/>
                    <a:gd name="connsiteX2" fmla="*/ 16736 w 34405"/>
                    <a:gd name="connsiteY2" fmla="*/ 15674 h 49293"/>
                    <a:gd name="connsiteX3" fmla="*/ 1306 w 34405"/>
                    <a:gd name="connsiteY3" fmla="*/ 36375 h 49293"/>
                    <a:gd name="connsiteX4" fmla="*/ 289 w 34405"/>
                    <a:gd name="connsiteY4" fmla="*/ 48123 h 49293"/>
                    <a:gd name="connsiteX5" fmla="*/ 6004 w 34405"/>
                    <a:gd name="connsiteY5" fmla="*/ 47043 h 49293"/>
                    <a:gd name="connsiteX6" fmla="*/ 10831 w 34405"/>
                    <a:gd name="connsiteY6" fmla="*/ 41519 h 49293"/>
                    <a:gd name="connsiteX7" fmla="*/ 21689 w 34405"/>
                    <a:gd name="connsiteY7" fmla="*/ 26469 h 49293"/>
                    <a:gd name="connsiteX8" fmla="*/ 34389 w 34405"/>
                    <a:gd name="connsiteY8" fmla="*/ 1831 h 49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05" h="49293">
                      <a:moveTo>
                        <a:pt x="34389" y="1831"/>
                      </a:moveTo>
                      <a:cubicBezTo>
                        <a:pt x="34643" y="-328"/>
                        <a:pt x="31849" y="-10"/>
                        <a:pt x="31532" y="53"/>
                      </a:cubicBezTo>
                      <a:cubicBezTo>
                        <a:pt x="26832" y="3228"/>
                        <a:pt x="20990" y="11102"/>
                        <a:pt x="16736" y="15674"/>
                      </a:cubicBezTo>
                      <a:cubicBezTo>
                        <a:pt x="16101" y="16436"/>
                        <a:pt x="2957" y="32502"/>
                        <a:pt x="1306" y="36375"/>
                      </a:cubicBezTo>
                      <a:cubicBezTo>
                        <a:pt x="797" y="37582"/>
                        <a:pt x="-600" y="46408"/>
                        <a:pt x="289" y="48123"/>
                      </a:cubicBezTo>
                      <a:cubicBezTo>
                        <a:pt x="1495" y="50346"/>
                        <a:pt x="3782" y="49075"/>
                        <a:pt x="6004" y="47043"/>
                      </a:cubicBezTo>
                      <a:cubicBezTo>
                        <a:pt x="8227" y="45011"/>
                        <a:pt x="10258" y="42281"/>
                        <a:pt x="10831" y="41519"/>
                      </a:cubicBezTo>
                      <a:lnTo>
                        <a:pt x="21689" y="26469"/>
                      </a:lnTo>
                      <a:cubicBezTo>
                        <a:pt x="27213" y="18913"/>
                        <a:pt x="33436" y="11483"/>
                        <a:pt x="34389" y="183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E8BD7395-D80D-46B5-91F1-E45024E92DC4}"/>
                    </a:ext>
                  </a:extLst>
                </p:cNvPr>
                <p:cNvSpPr/>
                <p:nvPr/>
              </p:nvSpPr>
              <p:spPr>
                <a:xfrm>
                  <a:off x="7730105" y="3691784"/>
                  <a:ext cx="11504" cy="35832"/>
                </a:xfrm>
                <a:custGeom>
                  <a:avLst/>
                  <a:gdLst>
                    <a:gd name="connsiteX0" fmla="*/ 9909 w 11504"/>
                    <a:gd name="connsiteY0" fmla="*/ 23410 h 35832"/>
                    <a:gd name="connsiteX1" fmla="*/ 11243 w 11504"/>
                    <a:gd name="connsiteY1" fmla="*/ 1693 h 35832"/>
                    <a:gd name="connsiteX2" fmla="*/ 9719 w 11504"/>
                    <a:gd name="connsiteY2" fmla="*/ 232 h 35832"/>
                    <a:gd name="connsiteX3" fmla="*/ 4131 w 11504"/>
                    <a:gd name="connsiteY3" fmla="*/ 6201 h 35832"/>
                    <a:gd name="connsiteX4" fmla="*/ 67 w 11504"/>
                    <a:gd name="connsiteY4" fmla="*/ 20299 h 35832"/>
                    <a:gd name="connsiteX5" fmla="*/ 956 w 11504"/>
                    <a:gd name="connsiteY5" fmla="*/ 35094 h 35832"/>
                    <a:gd name="connsiteX6" fmla="*/ 6163 w 11504"/>
                    <a:gd name="connsiteY6" fmla="*/ 32173 h 35832"/>
                    <a:gd name="connsiteX7" fmla="*/ 9909 w 11504"/>
                    <a:gd name="connsiteY7" fmla="*/ 23410 h 35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504" h="35832">
                      <a:moveTo>
                        <a:pt x="9909" y="23410"/>
                      </a:moveTo>
                      <a:cubicBezTo>
                        <a:pt x="11750" y="9948"/>
                        <a:pt x="11688" y="4106"/>
                        <a:pt x="11243" y="1693"/>
                      </a:cubicBezTo>
                      <a:cubicBezTo>
                        <a:pt x="10735" y="-783"/>
                        <a:pt x="9782" y="169"/>
                        <a:pt x="9719" y="232"/>
                      </a:cubicBezTo>
                      <a:cubicBezTo>
                        <a:pt x="7242" y="1439"/>
                        <a:pt x="5591" y="4106"/>
                        <a:pt x="4131" y="6201"/>
                      </a:cubicBezTo>
                      <a:cubicBezTo>
                        <a:pt x="1527" y="10012"/>
                        <a:pt x="448" y="15155"/>
                        <a:pt x="67" y="20299"/>
                      </a:cubicBezTo>
                      <a:cubicBezTo>
                        <a:pt x="-187" y="25506"/>
                        <a:pt x="321" y="30839"/>
                        <a:pt x="956" y="35094"/>
                      </a:cubicBezTo>
                      <a:cubicBezTo>
                        <a:pt x="1337" y="37698"/>
                        <a:pt x="5782" y="32618"/>
                        <a:pt x="6163" y="32173"/>
                      </a:cubicBezTo>
                      <a:cubicBezTo>
                        <a:pt x="7623" y="30268"/>
                        <a:pt x="9528" y="26204"/>
                        <a:pt x="9909" y="2341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96F7696F-E5D1-4F86-A4BE-15F798CD5DCA}"/>
                    </a:ext>
                  </a:extLst>
                </p:cNvPr>
                <p:cNvSpPr/>
                <p:nvPr/>
              </p:nvSpPr>
              <p:spPr>
                <a:xfrm>
                  <a:off x="7713386" y="3750201"/>
                  <a:ext cx="33173" cy="50169"/>
                </a:xfrm>
                <a:custGeom>
                  <a:avLst/>
                  <a:gdLst>
                    <a:gd name="connsiteX0" fmla="*/ 33169 w 33173"/>
                    <a:gd name="connsiteY0" fmla="*/ 1759 h 50169"/>
                    <a:gd name="connsiteX1" fmla="*/ 30248 w 33173"/>
                    <a:gd name="connsiteY1" fmla="*/ 108 h 50169"/>
                    <a:gd name="connsiteX2" fmla="*/ 15897 w 33173"/>
                    <a:gd name="connsiteY2" fmla="*/ 16174 h 50169"/>
                    <a:gd name="connsiteX3" fmla="*/ 8785 w 33173"/>
                    <a:gd name="connsiteY3" fmla="*/ 25572 h 50169"/>
                    <a:gd name="connsiteX4" fmla="*/ 1038 w 33173"/>
                    <a:gd name="connsiteY4" fmla="*/ 37320 h 50169"/>
                    <a:gd name="connsiteX5" fmla="*/ 340 w 33173"/>
                    <a:gd name="connsiteY5" fmla="*/ 49067 h 50169"/>
                    <a:gd name="connsiteX6" fmla="*/ 10690 w 33173"/>
                    <a:gd name="connsiteY6" fmla="*/ 42145 h 50169"/>
                    <a:gd name="connsiteX7" fmla="*/ 21104 w 33173"/>
                    <a:gd name="connsiteY7" fmla="*/ 26778 h 50169"/>
                    <a:gd name="connsiteX8" fmla="*/ 33169 w 33173"/>
                    <a:gd name="connsiteY8" fmla="*/ 1759 h 50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73" h="50169">
                      <a:moveTo>
                        <a:pt x="33169" y="1759"/>
                      </a:moveTo>
                      <a:cubicBezTo>
                        <a:pt x="33296" y="-399"/>
                        <a:pt x="30566" y="-19"/>
                        <a:pt x="30248" y="108"/>
                      </a:cubicBezTo>
                      <a:cubicBezTo>
                        <a:pt x="25676" y="3474"/>
                        <a:pt x="20088" y="11475"/>
                        <a:pt x="15897" y="16174"/>
                      </a:cubicBezTo>
                      <a:cubicBezTo>
                        <a:pt x="15643" y="16618"/>
                        <a:pt x="12214" y="20873"/>
                        <a:pt x="8785" y="25572"/>
                      </a:cubicBezTo>
                      <a:cubicBezTo>
                        <a:pt x="5356" y="30271"/>
                        <a:pt x="1800" y="35414"/>
                        <a:pt x="1038" y="37320"/>
                      </a:cubicBezTo>
                      <a:cubicBezTo>
                        <a:pt x="530" y="38526"/>
                        <a:pt x="-549" y="47416"/>
                        <a:pt x="340" y="49067"/>
                      </a:cubicBezTo>
                      <a:cubicBezTo>
                        <a:pt x="2753" y="53385"/>
                        <a:pt x="9610" y="43733"/>
                        <a:pt x="10690" y="42145"/>
                      </a:cubicBezTo>
                      <a:lnTo>
                        <a:pt x="21104" y="26778"/>
                      </a:lnTo>
                      <a:cubicBezTo>
                        <a:pt x="26565" y="19095"/>
                        <a:pt x="32597" y="11475"/>
                        <a:pt x="33169" y="175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3B12F0D3-1BD3-406D-9236-98694EBE5F49}"/>
                    </a:ext>
                  </a:extLst>
                </p:cNvPr>
                <p:cNvSpPr/>
                <p:nvPr/>
              </p:nvSpPr>
              <p:spPr>
                <a:xfrm>
                  <a:off x="7711854" y="3746007"/>
                  <a:ext cx="11039" cy="36009"/>
                </a:xfrm>
                <a:custGeom>
                  <a:avLst/>
                  <a:gdLst>
                    <a:gd name="connsiteX0" fmla="*/ 9936 w 11039"/>
                    <a:gd name="connsiteY0" fmla="*/ 23352 h 36009"/>
                    <a:gd name="connsiteX1" fmla="*/ 10634 w 11039"/>
                    <a:gd name="connsiteY1" fmla="*/ 1635 h 36009"/>
                    <a:gd name="connsiteX2" fmla="*/ 9047 w 11039"/>
                    <a:gd name="connsiteY2" fmla="*/ 238 h 36009"/>
                    <a:gd name="connsiteX3" fmla="*/ 3650 w 11039"/>
                    <a:gd name="connsiteY3" fmla="*/ 6334 h 36009"/>
                    <a:gd name="connsiteX4" fmla="*/ 30 w 11039"/>
                    <a:gd name="connsiteY4" fmla="*/ 20558 h 36009"/>
                    <a:gd name="connsiteX5" fmla="*/ 1364 w 11039"/>
                    <a:gd name="connsiteY5" fmla="*/ 35290 h 36009"/>
                    <a:gd name="connsiteX6" fmla="*/ 6443 w 11039"/>
                    <a:gd name="connsiteY6" fmla="*/ 32179 h 36009"/>
                    <a:gd name="connsiteX7" fmla="*/ 9936 w 11039"/>
                    <a:gd name="connsiteY7" fmla="*/ 23352 h 36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039" h="36009">
                      <a:moveTo>
                        <a:pt x="9936" y="23352"/>
                      </a:moveTo>
                      <a:cubicBezTo>
                        <a:pt x="11333" y="9890"/>
                        <a:pt x="11206" y="4048"/>
                        <a:pt x="10634" y="1635"/>
                      </a:cubicBezTo>
                      <a:cubicBezTo>
                        <a:pt x="10063" y="-778"/>
                        <a:pt x="9110" y="175"/>
                        <a:pt x="9047" y="238"/>
                      </a:cubicBezTo>
                      <a:cubicBezTo>
                        <a:pt x="6570" y="1508"/>
                        <a:pt x="5046" y="4175"/>
                        <a:pt x="3650" y="6334"/>
                      </a:cubicBezTo>
                      <a:cubicBezTo>
                        <a:pt x="1173" y="10208"/>
                        <a:pt x="220" y="15351"/>
                        <a:pt x="30" y="20558"/>
                      </a:cubicBezTo>
                      <a:cubicBezTo>
                        <a:pt x="-161" y="25765"/>
                        <a:pt x="602" y="31099"/>
                        <a:pt x="1364" y="35290"/>
                      </a:cubicBezTo>
                      <a:cubicBezTo>
                        <a:pt x="1808" y="37894"/>
                        <a:pt x="6126" y="32623"/>
                        <a:pt x="6443" y="32179"/>
                      </a:cubicBezTo>
                      <a:cubicBezTo>
                        <a:pt x="7840" y="30274"/>
                        <a:pt x="9618" y="26146"/>
                        <a:pt x="9936" y="2335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1266AC73-63BC-448D-87DD-8D2208850474}"/>
                    </a:ext>
                  </a:extLst>
                </p:cNvPr>
                <p:cNvSpPr/>
                <p:nvPr/>
              </p:nvSpPr>
              <p:spPr>
                <a:xfrm>
                  <a:off x="7697584" y="3804223"/>
                  <a:ext cx="31830" cy="50966"/>
                </a:xfrm>
                <a:custGeom>
                  <a:avLst/>
                  <a:gdLst>
                    <a:gd name="connsiteX0" fmla="*/ 31826 w 31830"/>
                    <a:gd name="connsiteY0" fmla="*/ 1712 h 50966"/>
                    <a:gd name="connsiteX1" fmla="*/ 28842 w 31830"/>
                    <a:gd name="connsiteY1" fmla="*/ 125 h 50966"/>
                    <a:gd name="connsiteX2" fmla="*/ 14998 w 31830"/>
                    <a:gd name="connsiteY2" fmla="*/ 16571 h 50966"/>
                    <a:gd name="connsiteX3" fmla="*/ 711 w 31830"/>
                    <a:gd name="connsiteY3" fmla="*/ 38161 h 50966"/>
                    <a:gd name="connsiteX4" fmla="*/ 457 w 31830"/>
                    <a:gd name="connsiteY4" fmla="*/ 49909 h 50966"/>
                    <a:gd name="connsiteX5" fmla="*/ 10554 w 31830"/>
                    <a:gd name="connsiteY5" fmla="*/ 42670 h 50966"/>
                    <a:gd name="connsiteX6" fmla="*/ 20586 w 31830"/>
                    <a:gd name="connsiteY6" fmla="*/ 27049 h 50966"/>
                    <a:gd name="connsiteX7" fmla="*/ 31826 w 31830"/>
                    <a:gd name="connsiteY7" fmla="*/ 1712 h 50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830" h="50966">
                      <a:moveTo>
                        <a:pt x="31826" y="1712"/>
                      </a:moveTo>
                      <a:cubicBezTo>
                        <a:pt x="31953" y="-447"/>
                        <a:pt x="29159" y="-2"/>
                        <a:pt x="28842" y="125"/>
                      </a:cubicBezTo>
                      <a:cubicBezTo>
                        <a:pt x="24270" y="3554"/>
                        <a:pt x="18999" y="11745"/>
                        <a:pt x="14998" y="16571"/>
                      </a:cubicBezTo>
                      <a:cubicBezTo>
                        <a:pt x="14491" y="17397"/>
                        <a:pt x="2108" y="34161"/>
                        <a:pt x="711" y="38161"/>
                      </a:cubicBezTo>
                      <a:cubicBezTo>
                        <a:pt x="267" y="39431"/>
                        <a:pt x="-495" y="48321"/>
                        <a:pt x="457" y="49909"/>
                      </a:cubicBezTo>
                      <a:cubicBezTo>
                        <a:pt x="3060" y="54163"/>
                        <a:pt x="9537" y="44321"/>
                        <a:pt x="10554" y="42670"/>
                      </a:cubicBezTo>
                      <a:cubicBezTo>
                        <a:pt x="13792" y="37399"/>
                        <a:pt x="17221" y="32256"/>
                        <a:pt x="20586" y="27049"/>
                      </a:cubicBezTo>
                      <a:cubicBezTo>
                        <a:pt x="25794" y="19238"/>
                        <a:pt x="31445" y="11428"/>
                        <a:pt x="31826" y="171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2EE413BD-E3E4-4541-84E3-2304B7C2A667}"/>
                    </a:ext>
                  </a:extLst>
                </p:cNvPr>
                <p:cNvSpPr/>
                <p:nvPr/>
              </p:nvSpPr>
              <p:spPr>
                <a:xfrm>
                  <a:off x="7695215" y="3800643"/>
                  <a:ext cx="10576" cy="36224"/>
                </a:xfrm>
                <a:custGeom>
                  <a:avLst/>
                  <a:gdLst>
                    <a:gd name="connsiteX0" fmla="*/ 10002 w 10576"/>
                    <a:gd name="connsiteY0" fmla="*/ 23390 h 36224"/>
                    <a:gd name="connsiteX1" fmla="*/ 9938 w 10576"/>
                    <a:gd name="connsiteY1" fmla="*/ 1609 h 36224"/>
                    <a:gd name="connsiteX2" fmla="*/ 8351 w 10576"/>
                    <a:gd name="connsiteY2" fmla="*/ 212 h 36224"/>
                    <a:gd name="connsiteX3" fmla="*/ 3143 w 10576"/>
                    <a:gd name="connsiteY3" fmla="*/ 6499 h 36224"/>
                    <a:gd name="connsiteX4" fmla="*/ 1619 w 10576"/>
                    <a:gd name="connsiteY4" fmla="*/ 35518 h 36224"/>
                    <a:gd name="connsiteX5" fmla="*/ 6700 w 10576"/>
                    <a:gd name="connsiteY5" fmla="*/ 32280 h 36224"/>
                    <a:gd name="connsiteX6" fmla="*/ 10002 w 10576"/>
                    <a:gd name="connsiteY6" fmla="*/ 23390 h 3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576" h="36224">
                      <a:moveTo>
                        <a:pt x="10002" y="23390"/>
                      </a:moveTo>
                      <a:cubicBezTo>
                        <a:pt x="10954" y="9864"/>
                        <a:pt x="10573" y="4022"/>
                        <a:pt x="9938" y="1609"/>
                      </a:cubicBezTo>
                      <a:cubicBezTo>
                        <a:pt x="9303" y="-804"/>
                        <a:pt x="8414" y="212"/>
                        <a:pt x="8351" y="212"/>
                      </a:cubicBezTo>
                      <a:cubicBezTo>
                        <a:pt x="5874" y="1546"/>
                        <a:pt x="4477" y="4276"/>
                        <a:pt x="3143" y="6499"/>
                      </a:cubicBezTo>
                      <a:cubicBezTo>
                        <a:pt x="-1556" y="14436"/>
                        <a:pt x="-32" y="27136"/>
                        <a:pt x="1619" y="35518"/>
                      </a:cubicBezTo>
                      <a:cubicBezTo>
                        <a:pt x="2128" y="38122"/>
                        <a:pt x="6318" y="32724"/>
                        <a:pt x="6700" y="32280"/>
                      </a:cubicBezTo>
                      <a:cubicBezTo>
                        <a:pt x="8033" y="30375"/>
                        <a:pt x="9811" y="26184"/>
                        <a:pt x="10002" y="2339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2B75EA06-EBC0-4895-AB6F-110345BAF3F6}"/>
                    </a:ext>
                  </a:extLst>
                </p:cNvPr>
                <p:cNvSpPr/>
                <p:nvPr/>
              </p:nvSpPr>
              <p:spPr>
                <a:xfrm>
                  <a:off x="7683250" y="3858751"/>
                  <a:ext cx="30602" cy="51704"/>
                </a:xfrm>
                <a:custGeom>
                  <a:avLst/>
                  <a:gdLst>
                    <a:gd name="connsiteX0" fmla="*/ 30603 w 30602"/>
                    <a:gd name="connsiteY0" fmla="*/ 1667 h 51704"/>
                    <a:gd name="connsiteX1" fmla="*/ 27555 w 30602"/>
                    <a:gd name="connsiteY1" fmla="*/ 143 h 51704"/>
                    <a:gd name="connsiteX2" fmla="*/ 14093 w 30602"/>
                    <a:gd name="connsiteY2" fmla="*/ 16971 h 51704"/>
                    <a:gd name="connsiteX3" fmla="*/ 567 w 30602"/>
                    <a:gd name="connsiteY3" fmla="*/ 38942 h 51704"/>
                    <a:gd name="connsiteX4" fmla="*/ 567 w 30602"/>
                    <a:gd name="connsiteY4" fmla="*/ 50689 h 51704"/>
                    <a:gd name="connsiteX5" fmla="*/ 10537 w 30602"/>
                    <a:gd name="connsiteY5" fmla="*/ 43196 h 51704"/>
                    <a:gd name="connsiteX6" fmla="*/ 20062 w 30602"/>
                    <a:gd name="connsiteY6" fmla="*/ 27257 h 51704"/>
                    <a:gd name="connsiteX7" fmla="*/ 27174 w 30602"/>
                    <a:gd name="connsiteY7" fmla="*/ 15066 h 51704"/>
                    <a:gd name="connsiteX8" fmla="*/ 30603 w 30602"/>
                    <a:gd name="connsiteY8" fmla="*/ 1667 h 51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02" h="51704">
                      <a:moveTo>
                        <a:pt x="30603" y="1667"/>
                      </a:moveTo>
                      <a:cubicBezTo>
                        <a:pt x="30603" y="-492"/>
                        <a:pt x="27872" y="16"/>
                        <a:pt x="27555" y="143"/>
                      </a:cubicBezTo>
                      <a:cubicBezTo>
                        <a:pt x="23173" y="3763"/>
                        <a:pt x="17966" y="12018"/>
                        <a:pt x="14093" y="16971"/>
                      </a:cubicBezTo>
                      <a:cubicBezTo>
                        <a:pt x="13457" y="17796"/>
                        <a:pt x="1901" y="34941"/>
                        <a:pt x="567" y="38942"/>
                      </a:cubicBezTo>
                      <a:cubicBezTo>
                        <a:pt x="123" y="40212"/>
                        <a:pt x="-449" y="49101"/>
                        <a:pt x="567" y="50689"/>
                      </a:cubicBezTo>
                      <a:cubicBezTo>
                        <a:pt x="3234" y="54880"/>
                        <a:pt x="9520" y="44847"/>
                        <a:pt x="10537" y="43196"/>
                      </a:cubicBezTo>
                      <a:lnTo>
                        <a:pt x="20062" y="27257"/>
                      </a:lnTo>
                      <a:cubicBezTo>
                        <a:pt x="22411" y="23257"/>
                        <a:pt x="25078" y="19257"/>
                        <a:pt x="27174" y="15066"/>
                      </a:cubicBezTo>
                      <a:cubicBezTo>
                        <a:pt x="29142" y="10938"/>
                        <a:pt x="30539" y="6493"/>
                        <a:pt x="30603" y="166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4287B084-D5F4-4519-9DB5-C20D98399398}"/>
                    </a:ext>
                  </a:extLst>
                </p:cNvPr>
                <p:cNvSpPr/>
                <p:nvPr/>
              </p:nvSpPr>
              <p:spPr>
                <a:xfrm>
                  <a:off x="7679915" y="3855835"/>
                  <a:ext cx="10430" cy="36456"/>
                </a:xfrm>
                <a:custGeom>
                  <a:avLst/>
                  <a:gdLst>
                    <a:gd name="connsiteX0" fmla="*/ 10125 w 10430"/>
                    <a:gd name="connsiteY0" fmla="*/ 23316 h 36456"/>
                    <a:gd name="connsiteX1" fmla="*/ 9616 w 10430"/>
                    <a:gd name="connsiteY1" fmla="*/ 1599 h 36456"/>
                    <a:gd name="connsiteX2" fmla="*/ 7965 w 10430"/>
                    <a:gd name="connsiteY2" fmla="*/ 266 h 36456"/>
                    <a:gd name="connsiteX3" fmla="*/ 2886 w 10430"/>
                    <a:gd name="connsiteY3" fmla="*/ 6679 h 36456"/>
                    <a:gd name="connsiteX4" fmla="*/ 28 w 10430"/>
                    <a:gd name="connsiteY4" fmla="*/ 21094 h 36456"/>
                    <a:gd name="connsiteX5" fmla="*/ 2187 w 10430"/>
                    <a:gd name="connsiteY5" fmla="*/ 35762 h 36456"/>
                    <a:gd name="connsiteX6" fmla="*/ 7077 w 10430"/>
                    <a:gd name="connsiteY6" fmla="*/ 32397 h 36456"/>
                    <a:gd name="connsiteX7" fmla="*/ 10125 w 10430"/>
                    <a:gd name="connsiteY7" fmla="*/ 23316 h 36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30" h="36456">
                      <a:moveTo>
                        <a:pt x="10125" y="23316"/>
                      </a:moveTo>
                      <a:cubicBezTo>
                        <a:pt x="10760" y="9791"/>
                        <a:pt x="10316" y="3949"/>
                        <a:pt x="9616" y="1599"/>
                      </a:cubicBezTo>
                      <a:cubicBezTo>
                        <a:pt x="8918" y="-813"/>
                        <a:pt x="8029" y="202"/>
                        <a:pt x="7965" y="266"/>
                      </a:cubicBezTo>
                      <a:cubicBezTo>
                        <a:pt x="5553" y="1663"/>
                        <a:pt x="4156" y="4457"/>
                        <a:pt x="2886" y="6679"/>
                      </a:cubicBezTo>
                      <a:cubicBezTo>
                        <a:pt x="600" y="10680"/>
                        <a:pt x="-162" y="15887"/>
                        <a:pt x="28" y="21094"/>
                      </a:cubicBezTo>
                      <a:cubicBezTo>
                        <a:pt x="219" y="26301"/>
                        <a:pt x="1235" y="31571"/>
                        <a:pt x="2187" y="35762"/>
                      </a:cubicBezTo>
                      <a:cubicBezTo>
                        <a:pt x="2759" y="38366"/>
                        <a:pt x="6823" y="32841"/>
                        <a:pt x="7077" y="32397"/>
                      </a:cubicBezTo>
                      <a:cubicBezTo>
                        <a:pt x="8474" y="30365"/>
                        <a:pt x="10061" y="26110"/>
                        <a:pt x="10125" y="2331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FB1EAAFC-4452-43A5-8042-D811A1C4CD9B}"/>
                    </a:ext>
                  </a:extLst>
                </p:cNvPr>
                <p:cNvSpPr/>
                <p:nvPr/>
              </p:nvSpPr>
              <p:spPr>
                <a:xfrm>
                  <a:off x="7670418" y="3913610"/>
                  <a:ext cx="29344" cy="52489"/>
                </a:xfrm>
                <a:custGeom>
                  <a:avLst/>
                  <a:gdLst>
                    <a:gd name="connsiteX0" fmla="*/ 29338 w 29344"/>
                    <a:gd name="connsiteY0" fmla="*/ 1609 h 52489"/>
                    <a:gd name="connsiteX1" fmla="*/ 26289 w 29344"/>
                    <a:gd name="connsiteY1" fmla="*/ 212 h 52489"/>
                    <a:gd name="connsiteX2" fmla="*/ 19558 w 29344"/>
                    <a:gd name="connsiteY2" fmla="*/ 8277 h 52489"/>
                    <a:gd name="connsiteX3" fmla="*/ 13399 w 29344"/>
                    <a:gd name="connsiteY3" fmla="*/ 17421 h 52489"/>
                    <a:gd name="connsiteX4" fmla="*/ 381 w 29344"/>
                    <a:gd name="connsiteY4" fmla="*/ 39773 h 52489"/>
                    <a:gd name="connsiteX5" fmla="*/ 0 w 29344"/>
                    <a:gd name="connsiteY5" fmla="*/ 45551 h 52489"/>
                    <a:gd name="connsiteX6" fmla="*/ 763 w 29344"/>
                    <a:gd name="connsiteY6" fmla="*/ 51520 h 52489"/>
                    <a:gd name="connsiteX7" fmla="*/ 10414 w 29344"/>
                    <a:gd name="connsiteY7" fmla="*/ 43710 h 52489"/>
                    <a:gd name="connsiteX8" fmla="*/ 19622 w 29344"/>
                    <a:gd name="connsiteY8" fmla="*/ 27581 h 52489"/>
                    <a:gd name="connsiteX9" fmla="*/ 26289 w 29344"/>
                    <a:gd name="connsiteY9" fmla="*/ 15135 h 52489"/>
                    <a:gd name="connsiteX10" fmla="*/ 28512 w 29344"/>
                    <a:gd name="connsiteY10" fmla="*/ 8594 h 52489"/>
                    <a:gd name="connsiteX11" fmla="*/ 29338 w 29344"/>
                    <a:gd name="connsiteY11" fmla="*/ 1609 h 52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344" h="52489">
                      <a:moveTo>
                        <a:pt x="29338" y="1609"/>
                      </a:moveTo>
                      <a:cubicBezTo>
                        <a:pt x="29338" y="-550"/>
                        <a:pt x="26607" y="22"/>
                        <a:pt x="26289" y="212"/>
                      </a:cubicBezTo>
                      <a:cubicBezTo>
                        <a:pt x="24130" y="2054"/>
                        <a:pt x="21717" y="5102"/>
                        <a:pt x="19558" y="8277"/>
                      </a:cubicBezTo>
                      <a:cubicBezTo>
                        <a:pt x="17336" y="11515"/>
                        <a:pt x="15240" y="14881"/>
                        <a:pt x="13399" y="17421"/>
                      </a:cubicBezTo>
                      <a:cubicBezTo>
                        <a:pt x="12954" y="18246"/>
                        <a:pt x="1651" y="35709"/>
                        <a:pt x="381" y="39773"/>
                      </a:cubicBezTo>
                      <a:cubicBezTo>
                        <a:pt x="191" y="40408"/>
                        <a:pt x="0" y="42948"/>
                        <a:pt x="0" y="45551"/>
                      </a:cubicBezTo>
                      <a:cubicBezTo>
                        <a:pt x="64" y="48155"/>
                        <a:pt x="254" y="50758"/>
                        <a:pt x="763" y="51520"/>
                      </a:cubicBezTo>
                      <a:cubicBezTo>
                        <a:pt x="3620" y="55648"/>
                        <a:pt x="9399" y="45361"/>
                        <a:pt x="10414" y="43710"/>
                      </a:cubicBezTo>
                      <a:lnTo>
                        <a:pt x="19622" y="27581"/>
                      </a:lnTo>
                      <a:cubicBezTo>
                        <a:pt x="21972" y="23517"/>
                        <a:pt x="24448" y="19453"/>
                        <a:pt x="26289" y="15135"/>
                      </a:cubicBezTo>
                      <a:cubicBezTo>
                        <a:pt x="27242" y="12976"/>
                        <a:pt x="28004" y="10817"/>
                        <a:pt x="28512" y="8594"/>
                      </a:cubicBezTo>
                      <a:cubicBezTo>
                        <a:pt x="29020" y="6372"/>
                        <a:pt x="29401" y="4022"/>
                        <a:pt x="29338" y="160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857685E0-B100-475D-9E61-97B797E0D8C7}"/>
                    </a:ext>
                  </a:extLst>
                </p:cNvPr>
                <p:cNvSpPr/>
                <p:nvPr/>
              </p:nvSpPr>
              <p:spPr>
                <a:xfrm>
                  <a:off x="7666487" y="3911454"/>
                  <a:ext cx="10184" cy="36555"/>
                </a:xfrm>
                <a:custGeom>
                  <a:avLst/>
                  <a:gdLst>
                    <a:gd name="connsiteX0" fmla="*/ 10155 w 10184"/>
                    <a:gd name="connsiteY0" fmla="*/ 23260 h 36555"/>
                    <a:gd name="connsiteX1" fmla="*/ 8884 w 10184"/>
                    <a:gd name="connsiteY1" fmla="*/ 1542 h 36555"/>
                    <a:gd name="connsiteX2" fmla="*/ 7233 w 10184"/>
                    <a:gd name="connsiteY2" fmla="*/ 273 h 36555"/>
                    <a:gd name="connsiteX3" fmla="*/ 2343 w 10184"/>
                    <a:gd name="connsiteY3" fmla="*/ 6813 h 36555"/>
                    <a:gd name="connsiteX4" fmla="*/ 2598 w 10184"/>
                    <a:gd name="connsiteY4" fmla="*/ 35896 h 36555"/>
                    <a:gd name="connsiteX5" fmla="*/ 7424 w 10184"/>
                    <a:gd name="connsiteY5" fmla="*/ 32404 h 36555"/>
                    <a:gd name="connsiteX6" fmla="*/ 10155 w 10184"/>
                    <a:gd name="connsiteY6" fmla="*/ 23260 h 36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84" h="36555">
                      <a:moveTo>
                        <a:pt x="10155" y="23260"/>
                      </a:moveTo>
                      <a:cubicBezTo>
                        <a:pt x="10344" y="9670"/>
                        <a:pt x="9582" y="3892"/>
                        <a:pt x="8884" y="1542"/>
                      </a:cubicBezTo>
                      <a:cubicBezTo>
                        <a:pt x="8122" y="-807"/>
                        <a:pt x="7297" y="209"/>
                        <a:pt x="7233" y="273"/>
                      </a:cubicBezTo>
                      <a:cubicBezTo>
                        <a:pt x="4820" y="1733"/>
                        <a:pt x="3487" y="4527"/>
                        <a:pt x="2343" y="6813"/>
                      </a:cubicBezTo>
                      <a:cubicBezTo>
                        <a:pt x="-1847" y="15005"/>
                        <a:pt x="439" y="27641"/>
                        <a:pt x="2598" y="35896"/>
                      </a:cubicBezTo>
                      <a:cubicBezTo>
                        <a:pt x="3232" y="38436"/>
                        <a:pt x="7169" y="32848"/>
                        <a:pt x="7424" y="32404"/>
                      </a:cubicBezTo>
                      <a:cubicBezTo>
                        <a:pt x="8631" y="30308"/>
                        <a:pt x="10091" y="26054"/>
                        <a:pt x="10155" y="2326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6DCAA2DE-B109-40C1-A3DC-B814C9FE449E}"/>
                    </a:ext>
                  </a:extLst>
                </p:cNvPr>
                <p:cNvSpPr/>
                <p:nvPr/>
              </p:nvSpPr>
              <p:spPr>
                <a:xfrm>
                  <a:off x="7659379" y="3968922"/>
                  <a:ext cx="27966" cy="53186"/>
                </a:xfrm>
                <a:custGeom>
                  <a:avLst/>
                  <a:gdLst>
                    <a:gd name="connsiteX0" fmla="*/ 27930 w 27966"/>
                    <a:gd name="connsiteY0" fmla="*/ 1542 h 53186"/>
                    <a:gd name="connsiteX1" fmla="*/ 24819 w 27966"/>
                    <a:gd name="connsiteY1" fmla="*/ 208 h 53186"/>
                    <a:gd name="connsiteX2" fmla="*/ 12500 w 27966"/>
                    <a:gd name="connsiteY2" fmla="*/ 17798 h 53186"/>
                    <a:gd name="connsiteX3" fmla="*/ 181 w 27966"/>
                    <a:gd name="connsiteY3" fmla="*/ 40531 h 53186"/>
                    <a:gd name="connsiteX4" fmla="*/ 1007 w 27966"/>
                    <a:gd name="connsiteY4" fmla="*/ 52279 h 53186"/>
                    <a:gd name="connsiteX5" fmla="*/ 10404 w 27966"/>
                    <a:gd name="connsiteY5" fmla="*/ 44214 h 53186"/>
                    <a:gd name="connsiteX6" fmla="*/ 14596 w 27966"/>
                    <a:gd name="connsiteY6" fmla="*/ 35959 h 53186"/>
                    <a:gd name="connsiteX7" fmla="*/ 18977 w 27966"/>
                    <a:gd name="connsiteY7" fmla="*/ 27768 h 53186"/>
                    <a:gd name="connsiteX8" fmla="*/ 27930 w 27966"/>
                    <a:gd name="connsiteY8" fmla="*/ 1542 h 53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966" h="53186">
                      <a:moveTo>
                        <a:pt x="27930" y="1542"/>
                      </a:moveTo>
                      <a:cubicBezTo>
                        <a:pt x="27803" y="-617"/>
                        <a:pt x="25137" y="81"/>
                        <a:pt x="24819" y="208"/>
                      </a:cubicBezTo>
                      <a:cubicBezTo>
                        <a:pt x="20691" y="4082"/>
                        <a:pt x="16056" y="12655"/>
                        <a:pt x="12500" y="17798"/>
                      </a:cubicBezTo>
                      <a:cubicBezTo>
                        <a:pt x="12055" y="18624"/>
                        <a:pt x="1070" y="36404"/>
                        <a:pt x="181" y="40531"/>
                      </a:cubicBezTo>
                      <a:cubicBezTo>
                        <a:pt x="-136" y="41801"/>
                        <a:pt x="-136" y="50755"/>
                        <a:pt x="1007" y="52279"/>
                      </a:cubicBezTo>
                      <a:cubicBezTo>
                        <a:pt x="3991" y="56279"/>
                        <a:pt x="9515" y="45865"/>
                        <a:pt x="10404" y="44214"/>
                      </a:cubicBezTo>
                      <a:lnTo>
                        <a:pt x="14596" y="35959"/>
                      </a:lnTo>
                      <a:lnTo>
                        <a:pt x="18977" y="27768"/>
                      </a:lnTo>
                      <a:cubicBezTo>
                        <a:pt x="23422" y="19512"/>
                        <a:pt x="28439" y="11257"/>
                        <a:pt x="27930" y="154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885BBA15-6553-4331-BE2B-A292C18D6B24}"/>
                    </a:ext>
                  </a:extLst>
                </p:cNvPr>
                <p:cNvSpPr/>
                <p:nvPr/>
              </p:nvSpPr>
              <p:spPr>
                <a:xfrm>
                  <a:off x="7654482" y="3967359"/>
                  <a:ext cx="10286" cy="36637"/>
                </a:xfrm>
                <a:custGeom>
                  <a:avLst/>
                  <a:gdLst>
                    <a:gd name="connsiteX0" fmla="*/ 10285 w 10286"/>
                    <a:gd name="connsiteY0" fmla="*/ 23234 h 36637"/>
                    <a:gd name="connsiteX1" fmla="*/ 8443 w 10286"/>
                    <a:gd name="connsiteY1" fmla="*/ 1518 h 36637"/>
                    <a:gd name="connsiteX2" fmla="*/ 6728 w 10286"/>
                    <a:gd name="connsiteY2" fmla="*/ 248 h 36637"/>
                    <a:gd name="connsiteX3" fmla="*/ 2093 w 10286"/>
                    <a:gd name="connsiteY3" fmla="*/ 6978 h 36637"/>
                    <a:gd name="connsiteX4" fmla="*/ 3046 w 10286"/>
                    <a:gd name="connsiteY4" fmla="*/ 35998 h 36637"/>
                    <a:gd name="connsiteX5" fmla="*/ 5586 w 10286"/>
                    <a:gd name="connsiteY5" fmla="*/ 35300 h 36637"/>
                    <a:gd name="connsiteX6" fmla="*/ 7808 w 10286"/>
                    <a:gd name="connsiteY6" fmla="*/ 32315 h 36637"/>
                    <a:gd name="connsiteX7" fmla="*/ 10285 w 10286"/>
                    <a:gd name="connsiteY7" fmla="*/ 23234 h 36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286" h="36637">
                      <a:moveTo>
                        <a:pt x="10285" y="23234"/>
                      </a:moveTo>
                      <a:cubicBezTo>
                        <a:pt x="10094" y="9645"/>
                        <a:pt x="9269" y="3867"/>
                        <a:pt x="8443" y="1518"/>
                      </a:cubicBezTo>
                      <a:cubicBezTo>
                        <a:pt x="7618" y="-832"/>
                        <a:pt x="6792" y="248"/>
                        <a:pt x="6728" y="248"/>
                      </a:cubicBezTo>
                      <a:cubicBezTo>
                        <a:pt x="4443" y="1835"/>
                        <a:pt x="3173" y="4629"/>
                        <a:pt x="2093" y="6978"/>
                      </a:cubicBezTo>
                      <a:cubicBezTo>
                        <a:pt x="-1907" y="15297"/>
                        <a:pt x="633" y="27806"/>
                        <a:pt x="3046" y="35998"/>
                      </a:cubicBezTo>
                      <a:cubicBezTo>
                        <a:pt x="3426" y="37268"/>
                        <a:pt x="4506" y="36443"/>
                        <a:pt x="5586" y="35300"/>
                      </a:cubicBezTo>
                      <a:cubicBezTo>
                        <a:pt x="6665" y="34156"/>
                        <a:pt x="7681" y="32569"/>
                        <a:pt x="7808" y="32315"/>
                      </a:cubicBezTo>
                      <a:cubicBezTo>
                        <a:pt x="8951" y="30346"/>
                        <a:pt x="10348" y="26028"/>
                        <a:pt x="10285" y="2323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D044AC05-751A-43C6-971D-7C76CDCB78D6}"/>
                    </a:ext>
                  </a:extLst>
                </p:cNvPr>
                <p:cNvSpPr/>
                <p:nvPr/>
              </p:nvSpPr>
              <p:spPr>
                <a:xfrm>
                  <a:off x="7650046" y="4024534"/>
                  <a:ext cx="26687" cy="53988"/>
                </a:xfrm>
                <a:custGeom>
                  <a:avLst/>
                  <a:gdLst>
                    <a:gd name="connsiteX0" fmla="*/ 26596 w 26687"/>
                    <a:gd name="connsiteY0" fmla="*/ 1493 h 53988"/>
                    <a:gd name="connsiteX1" fmla="*/ 23421 w 26687"/>
                    <a:gd name="connsiteY1" fmla="*/ 286 h 53988"/>
                    <a:gd name="connsiteX2" fmla="*/ 11547 w 26687"/>
                    <a:gd name="connsiteY2" fmla="*/ 18256 h 53988"/>
                    <a:gd name="connsiteX3" fmla="*/ 5959 w 26687"/>
                    <a:gd name="connsiteY3" fmla="*/ 28607 h 53988"/>
                    <a:gd name="connsiteX4" fmla="*/ 116 w 26687"/>
                    <a:gd name="connsiteY4" fmla="*/ 41434 h 53988"/>
                    <a:gd name="connsiteX5" fmla="*/ 1260 w 26687"/>
                    <a:gd name="connsiteY5" fmla="*/ 53118 h 53988"/>
                    <a:gd name="connsiteX6" fmla="*/ 10403 w 26687"/>
                    <a:gd name="connsiteY6" fmla="*/ 44736 h 53988"/>
                    <a:gd name="connsiteX7" fmla="*/ 18277 w 26687"/>
                    <a:gd name="connsiteY7" fmla="*/ 27972 h 53988"/>
                    <a:gd name="connsiteX8" fmla="*/ 26596 w 26687"/>
                    <a:gd name="connsiteY8" fmla="*/ 1493 h 5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87" h="53988">
                      <a:moveTo>
                        <a:pt x="26596" y="1493"/>
                      </a:moveTo>
                      <a:cubicBezTo>
                        <a:pt x="26405" y="-666"/>
                        <a:pt x="23738" y="96"/>
                        <a:pt x="23421" y="286"/>
                      </a:cubicBezTo>
                      <a:cubicBezTo>
                        <a:pt x="19357" y="4223"/>
                        <a:pt x="14975" y="12986"/>
                        <a:pt x="11547" y="18256"/>
                      </a:cubicBezTo>
                      <a:cubicBezTo>
                        <a:pt x="11356" y="18701"/>
                        <a:pt x="8498" y="23400"/>
                        <a:pt x="5959" y="28607"/>
                      </a:cubicBezTo>
                      <a:cubicBezTo>
                        <a:pt x="3291" y="33750"/>
                        <a:pt x="624" y="39402"/>
                        <a:pt x="116" y="41434"/>
                      </a:cubicBezTo>
                      <a:cubicBezTo>
                        <a:pt x="-201" y="42704"/>
                        <a:pt x="116" y="51658"/>
                        <a:pt x="1260" y="53118"/>
                      </a:cubicBezTo>
                      <a:cubicBezTo>
                        <a:pt x="4308" y="57055"/>
                        <a:pt x="9578" y="46450"/>
                        <a:pt x="10403" y="44736"/>
                      </a:cubicBezTo>
                      <a:lnTo>
                        <a:pt x="18277" y="27972"/>
                      </a:lnTo>
                      <a:cubicBezTo>
                        <a:pt x="22468" y="19527"/>
                        <a:pt x="27422" y="11144"/>
                        <a:pt x="26596" y="149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793A0663-74AB-4ACC-9890-017B0250E489}"/>
                    </a:ext>
                  </a:extLst>
                </p:cNvPr>
                <p:cNvSpPr/>
                <p:nvPr/>
              </p:nvSpPr>
              <p:spPr>
                <a:xfrm>
                  <a:off x="7644072" y="4023780"/>
                  <a:ext cx="10537" cy="36792"/>
                </a:xfrm>
                <a:custGeom>
                  <a:avLst/>
                  <a:gdLst>
                    <a:gd name="connsiteX0" fmla="*/ 10535 w 10537"/>
                    <a:gd name="connsiteY0" fmla="*/ 23074 h 36792"/>
                    <a:gd name="connsiteX1" fmla="*/ 8122 w 10537"/>
                    <a:gd name="connsiteY1" fmla="*/ 1484 h 36792"/>
                    <a:gd name="connsiteX2" fmla="*/ 6344 w 10537"/>
                    <a:gd name="connsiteY2" fmla="*/ 278 h 36792"/>
                    <a:gd name="connsiteX3" fmla="*/ 1835 w 10537"/>
                    <a:gd name="connsiteY3" fmla="*/ 7136 h 36792"/>
                    <a:gd name="connsiteX4" fmla="*/ 311 w 10537"/>
                    <a:gd name="connsiteY4" fmla="*/ 21741 h 36792"/>
                    <a:gd name="connsiteX5" fmla="*/ 3868 w 10537"/>
                    <a:gd name="connsiteY5" fmla="*/ 36155 h 36792"/>
                    <a:gd name="connsiteX6" fmla="*/ 8440 w 10537"/>
                    <a:gd name="connsiteY6" fmla="*/ 32345 h 36792"/>
                    <a:gd name="connsiteX7" fmla="*/ 10535 w 10537"/>
                    <a:gd name="connsiteY7" fmla="*/ 23074 h 36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537" h="36792">
                      <a:moveTo>
                        <a:pt x="10535" y="23074"/>
                      </a:moveTo>
                      <a:cubicBezTo>
                        <a:pt x="10027" y="9549"/>
                        <a:pt x="9011" y="3770"/>
                        <a:pt x="8122" y="1484"/>
                      </a:cubicBezTo>
                      <a:cubicBezTo>
                        <a:pt x="7234" y="-865"/>
                        <a:pt x="6408" y="278"/>
                        <a:pt x="6344" y="278"/>
                      </a:cubicBezTo>
                      <a:cubicBezTo>
                        <a:pt x="4059" y="1929"/>
                        <a:pt x="2915" y="4786"/>
                        <a:pt x="1835" y="7136"/>
                      </a:cubicBezTo>
                      <a:cubicBezTo>
                        <a:pt x="-69" y="11327"/>
                        <a:pt x="-323" y="16598"/>
                        <a:pt x="311" y="21741"/>
                      </a:cubicBezTo>
                      <a:cubicBezTo>
                        <a:pt x="946" y="26948"/>
                        <a:pt x="2534" y="32091"/>
                        <a:pt x="3868" y="36155"/>
                      </a:cubicBezTo>
                      <a:cubicBezTo>
                        <a:pt x="4693" y="38695"/>
                        <a:pt x="8185" y="32853"/>
                        <a:pt x="8440" y="32345"/>
                      </a:cubicBezTo>
                      <a:cubicBezTo>
                        <a:pt x="9519" y="30250"/>
                        <a:pt x="10598" y="25868"/>
                        <a:pt x="10535" y="2307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1130554E-2A4F-4DEA-ACF1-5566DA571AE8}"/>
                    </a:ext>
                  </a:extLst>
                </p:cNvPr>
                <p:cNvSpPr/>
                <p:nvPr/>
              </p:nvSpPr>
              <p:spPr>
                <a:xfrm>
                  <a:off x="7642277" y="4080421"/>
                  <a:ext cx="25618" cy="54650"/>
                </a:xfrm>
                <a:custGeom>
                  <a:avLst/>
                  <a:gdLst>
                    <a:gd name="connsiteX0" fmla="*/ 25475 w 25618"/>
                    <a:gd name="connsiteY0" fmla="*/ 1422 h 54650"/>
                    <a:gd name="connsiteX1" fmla="*/ 22300 w 25618"/>
                    <a:gd name="connsiteY1" fmla="*/ 343 h 54650"/>
                    <a:gd name="connsiteX2" fmla="*/ 10933 w 25618"/>
                    <a:gd name="connsiteY2" fmla="*/ 18695 h 54650"/>
                    <a:gd name="connsiteX3" fmla="*/ 75 w 25618"/>
                    <a:gd name="connsiteY3" fmla="*/ 42126 h 54650"/>
                    <a:gd name="connsiteX4" fmla="*/ 1408 w 25618"/>
                    <a:gd name="connsiteY4" fmla="*/ 53810 h 54650"/>
                    <a:gd name="connsiteX5" fmla="*/ 10425 w 25618"/>
                    <a:gd name="connsiteY5" fmla="*/ 45238 h 54650"/>
                    <a:gd name="connsiteX6" fmla="*/ 18045 w 25618"/>
                    <a:gd name="connsiteY6" fmla="*/ 28283 h 54650"/>
                    <a:gd name="connsiteX7" fmla="*/ 23570 w 25618"/>
                    <a:gd name="connsiteY7" fmla="*/ 15202 h 54650"/>
                    <a:gd name="connsiteX8" fmla="*/ 25475 w 25618"/>
                    <a:gd name="connsiteY8" fmla="*/ 1422 h 54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618" h="54650">
                      <a:moveTo>
                        <a:pt x="25475" y="1422"/>
                      </a:moveTo>
                      <a:cubicBezTo>
                        <a:pt x="25221" y="-737"/>
                        <a:pt x="22617" y="152"/>
                        <a:pt x="22300" y="343"/>
                      </a:cubicBezTo>
                      <a:cubicBezTo>
                        <a:pt x="18363" y="4470"/>
                        <a:pt x="14108" y="13297"/>
                        <a:pt x="10933" y="18695"/>
                      </a:cubicBezTo>
                      <a:cubicBezTo>
                        <a:pt x="10552" y="19583"/>
                        <a:pt x="900" y="37998"/>
                        <a:pt x="75" y="42126"/>
                      </a:cubicBezTo>
                      <a:cubicBezTo>
                        <a:pt x="-179" y="43396"/>
                        <a:pt x="202" y="52349"/>
                        <a:pt x="1408" y="53810"/>
                      </a:cubicBezTo>
                      <a:cubicBezTo>
                        <a:pt x="4520" y="57683"/>
                        <a:pt x="9663" y="47015"/>
                        <a:pt x="10425" y="45238"/>
                      </a:cubicBezTo>
                      <a:lnTo>
                        <a:pt x="18045" y="28283"/>
                      </a:lnTo>
                      <a:cubicBezTo>
                        <a:pt x="20014" y="23965"/>
                        <a:pt x="22046" y="19647"/>
                        <a:pt x="23570" y="15202"/>
                      </a:cubicBezTo>
                      <a:cubicBezTo>
                        <a:pt x="25093" y="10757"/>
                        <a:pt x="25983" y="6248"/>
                        <a:pt x="25475" y="142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58E3F721-5BE7-4C4A-BFC4-C7DD76617166}"/>
                    </a:ext>
                  </a:extLst>
                </p:cNvPr>
                <p:cNvSpPr/>
                <p:nvPr/>
              </p:nvSpPr>
              <p:spPr>
                <a:xfrm>
                  <a:off x="7635663" y="4080478"/>
                  <a:ext cx="10774" cy="36703"/>
                </a:xfrm>
                <a:custGeom>
                  <a:avLst/>
                  <a:gdLst>
                    <a:gd name="connsiteX0" fmla="*/ 10753 w 10774"/>
                    <a:gd name="connsiteY0" fmla="*/ 22955 h 36703"/>
                    <a:gd name="connsiteX1" fmla="*/ 9927 w 10774"/>
                    <a:gd name="connsiteY1" fmla="*/ 14192 h 36703"/>
                    <a:gd name="connsiteX2" fmla="*/ 9165 w 10774"/>
                    <a:gd name="connsiteY2" fmla="*/ 7969 h 36703"/>
                    <a:gd name="connsiteX3" fmla="*/ 7641 w 10774"/>
                    <a:gd name="connsiteY3" fmla="*/ 1429 h 36703"/>
                    <a:gd name="connsiteX4" fmla="*/ 5863 w 10774"/>
                    <a:gd name="connsiteY4" fmla="*/ 286 h 36703"/>
                    <a:gd name="connsiteX5" fmla="*/ 1545 w 10774"/>
                    <a:gd name="connsiteY5" fmla="*/ 7271 h 36703"/>
                    <a:gd name="connsiteX6" fmla="*/ 529 w 10774"/>
                    <a:gd name="connsiteY6" fmla="*/ 21876 h 36703"/>
                    <a:gd name="connsiteX7" fmla="*/ 4403 w 10774"/>
                    <a:gd name="connsiteY7" fmla="*/ 36100 h 36703"/>
                    <a:gd name="connsiteX8" fmla="*/ 8911 w 10774"/>
                    <a:gd name="connsiteY8" fmla="*/ 32162 h 36703"/>
                    <a:gd name="connsiteX9" fmla="*/ 10753 w 10774"/>
                    <a:gd name="connsiteY9" fmla="*/ 22955 h 36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774" h="36703">
                      <a:moveTo>
                        <a:pt x="10753" y="22955"/>
                      </a:moveTo>
                      <a:cubicBezTo>
                        <a:pt x="10499" y="19590"/>
                        <a:pt x="10181" y="16668"/>
                        <a:pt x="9927" y="14192"/>
                      </a:cubicBezTo>
                      <a:cubicBezTo>
                        <a:pt x="9673" y="11716"/>
                        <a:pt x="9419" y="9684"/>
                        <a:pt x="9165" y="7969"/>
                      </a:cubicBezTo>
                      <a:cubicBezTo>
                        <a:pt x="8657" y="4604"/>
                        <a:pt x="8086" y="2572"/>
                        <a:pt x="7641" y="1429"/>
                      </a:cubicBezTo>
                      <a:cubicBezTo>
                        <a:pt x="6689" y="-857"/>
                        <a:pt x="5927" y="286"/>
                        <a:pt x="5863" y="286"/>
                      </a:cubicBezTo>
                      <a:cubicBezTo>
                        <a:pt x="3641" y="2000"/>
                        <a:pt x="2561" y="4921"/>
                        <a:pt x="1545" y="7271"/>
                      </a:cubicBezTo>
                      <a:cubicBezTo>
                        <a:pt x="-296" y="11589"/>
                        <a:pt x="-296" y="16732"/>
                        <a:pt x="529" y="21876"/>
                      </a:cubicBezTo>
                      <a:cubicBezTo>
                        <a:pt x="1355" y="27019"/>
                        <a:pt x="2942" y="32099"/>
                        <a:pt x="4403" y="36100"/>
                      </a:cubicBezTo>
                      <a:cubicBezTo>
                        <a:pt x="5292" y="38576"/>
                        <a:pt x="8657" y="32671"/>
                        <a:pt x="8911" y="32162"/>
                      </a:cubicBezTo>
                      <a:cubicBezTo>
                        <a:pt x="9864" y="30131"/>
                        <a:pt x="10943" y="25749"/>
                        <a:pt x="10753" y="2295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CB28F4EA-FDF7-4C6F-8892-D68CD79DE0B4}"/>
                    </a:ext>
                  </a:extLst>
                </p:cNvPr>
                <p:cNvSpPr/>
                <p:nvPr/>
              </p:nvSpPr>
              <p:spPr>
                <a:xfrm>
                  <a:off x="7635107" y="4136809"/>
                  <a:ext cx="25270" cy="54900"/>
                </a:xfrm>
                <a:custGeom>
                  <a:avLst/>
                  <a:gdLst>
                    <a:gd name="connsiteX0" fmla="*/ 25088 w 25270"/>
                    <a:gd name="connsiteY0" fmla="*/ 1422 h 54900"/>
                    <a:gd name="connsiteX1" fmla="*/ 21913 w 25270"/>
                    <a:gd name="connsiteY1" fmla="*/ 343 h 54900"/>
                    <a:gd name="connsiteX2" fmla="*/ 10864 w 25270"/>
                    <a:gd name="connsiteY2" fmla="*/ 18885 h 54900"/>
                    <a:gd name="connsiteX3" fmla="*/ 69 w 25270"/>
                    <a:gd name="connsiteY3" fmla="*/ 42380 h 54900"/>
                    <a:gd name="connsiteX4" fmla="*/ 1466 w 25270"/>
                    <a:gd name="connsiteY4" fmla="*/ 54064 h 54900"/>
                    <a:gd name="connsiteX5" fmla="*/ 10420 w 25270"/>
                    <a:gd name="connsiteY5" fmla="*/ 45491 h 54900"/>
                    <a:gd name="connsiteX6" fmla="*/ 18039 w 25270"/>
                    <a:gd name="connsiteY6" fmla="*/ 28473 h 54900"/>
                    <a:gd name="connsiteX7" fmla="*/ 25088 w 25270"/>
                    <a:gd name="connsiteY7" fmla="*/ 1422 h 5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70" h="54900">
                      <a:moveTo>
                        <a:pt x="25088" y="1422"/>
                      </a:moveTo>
                      <a:cubicBezTo>
                        <a:pt x="24834" y="-737"/>
                        <a:pt x="22167" y="152"/>
                        <a:pt x="21913" y="343"/>
                      </a:cubicBezTo>
                      <a:cubicBezTo>
                        <a:pt x="18039" y="4534"/>
                        <a:pt x="14039" y="13488"/>
                        <a:pt x="10864" y="18885"/>
                      </a:cubicBezTo>
                      <a:cubicBezTo>
                        <a:pt x="10483" y="19774"/>
                        <a:pt x="895" y="38252"/>
                        <a:pt x="69" y="42380"/>
                      </a:cubicBezTo>
                      <a:cubicBezTo>
                        <a:pt x="-185" y="43650"/>
                        <a:pt x="260" y="52603"/>
                        <a:pt x="1466" y="54064"/>
                      </a:cubicBezTo>
                      <a:cubicBezTo>
                        <a:pt x="4641" y="57938"/>
                        <a:pt x="9658" y="47206"/>
                        <a:pt x="10420" y="45491"/>
                      </a:cubicBezTo>
                      <a:lnTo>
                        <a:pt x="18039" y="28473"/>
                      </a:lnTo>
                      <a:cubicBezTo>
                        <a:pt x="21786" y="19774"/>
                        <a:pt x="26231" y="11074"/>
                        <a:pt x="25088" y="142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E60CD3CB-AAB7-42CD-9423-665F1CF864B5}"/>
                    </a:ext>
                  </a:extLst>
                </p:cNvPr>
                <p:cNvSpPr/>
                <p:nvPr/>
              </p:nvSpPr>
              <p:spPr>
                <a:xfrm>
                  <a:off x="7628372" y="4137128"/>
                  <a:ext cx="10778" cy="36696"/>
                </a:xfrm>
                <a:custGeom>
                  <a:avLst/>
                  <a:gdLst>
                    <a:gd name="connsiteX0" fmla="*/ 10741 w 10778"/>
                    <a:gd name="connsiteY0" fmla="*/ 22884 h 36696"/>
                    <a:gd name="connsiteX1" fmla="*/ 7312 w 10778"/>
                    <a:gd name="connsiteY1" fmla="*/ 1421 h 36696"/>
                    <a:gd name="connsiteX2" fmla="*/ 5534 w 10778"/>
                    <a:gd name="connsiteY2" fmla="*/ 342 h 36696"/>
                    <a:gd name="connsiteX3" fmla="*/ 1407 w 10778"/>
                    <a:gd name="connsiteY3" fmla="*/ 7326 h 36696"/>
                    <a:gd name="connsiteX4" fmla="*/ 4455 w 10778"/>
                    <a:gd name="connsiteY4" fmla="*/ 36092 h 36696"/>
                    <a:gd name="connsiteX5" fmla="*/ 8963 w 10778"/>
                    <a:gd name="connsiteY5" fmla="*/ 32155 h 36696"/>
                    <a:gd name="connsiteX6" fmla="*/ 10741 w 10778"/>
                    <a:gd name="connsiteY6" fmla="*/ 22884 h 36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78" h="36696">
                      <a:moveTo>
                        <a:pt x="10741" y="22884"/>
                      </a:moveTo>
                      <a:cubicBezTo>
                        <a:pt x="9598" y="9358"/>
                        <a:pt x="8328" y="3707"/>
                        <a:pt x="7312" y="1421"/>
                      </a:cubicBezTo>
                      <a:cubicBezTo>
                        <a:pt x="6297" y="-865"/>
                        <a:pt x="5534" y="278"/>
                        <a:pt x="5534" y="342"/>
                      </a:cubicBezTo>
                      <a:cubicBezTo>
                        <a:pt x="3375" y="2056"/>
                        <a:pt x="2296" y="4977"/>
                        <a:pt x="1407" y="7326"/>
                      </a:cubicBezTo>
                      <a:cubicBezTo>
                        <a:pt x="-2022" y="15836"/>
                        <a:pt x="1534" y="28027"/>
                        <a:pt x="4455" y="36092"/>
                      </a:cubicBezTo>
                      <a:cubicBezTo>
                        <a:pt x="5344" y="38569"/>
                        <a:pt x="8709" y="32663"/>
                        <a:pt x="8963" y="32155"/>
                      </a:cubicBezTo>
                      <a:cubicBezTo>
                        <a:pt x="9916" y="30059"/>
                        <a:pt x="10995" y="25678"/>
                        <a:pt x="10741" y="2288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5E1D43C8-58EB-4008-890C-EFBB471A6584}"/>
                    </a:ext>
                  </a:extLst>
                </p:cNvPr>
                <p:cNvSpPr/>
                <p:nvPr/>
              </p:nvSpPr>
              <p:spPr>
                <a:xfrm>
                  <a:off x="7628064" y="4193324"/>
                  <a:ext cx="25174" cy="54964"/>
                </a:xfrm>
                <a:custGeom>
                  <a:avLst/>
                  <a:gdLst>
                    <a:gd name="connsiteX0" fmla="*/ 24955 w 25174"/>
                    <a:gd name="connsiteY0" fmla="*/ 1422 h 54964"/>
                    <a:gd name="connsiteX1" fmla="*/ 21717 w 25174"/>
                    <a:gd name="connsiteY1" fmla="*/ 343 h 54964"/>
                    <a:gd name="connsiteX2" fmla="*/ 10731 w 25174"/>
                    <a:gd name="connsiteY2" fmla="*/ 18948 h 54964"/>
                    <a:gd name="connsiteX3" fmla="*/ 64 w 25174"/>
                    <a:gd name="connsiteY3" fmla="*/ 42443 h 54964"/>
                    <a:gd name="connsiteX4" fmla="*/ 1524 w 25174"/>
                    <a:gd name="connsiteY4" fmla="*/ 54127 h 54964"/>
                    <a:gd name="connsiteX5" fmla="*/ 10478 w 25174"/>
                    <a:gd name="connsiteY5" fmla="*/ 45491 h 54964"/>
                    <a:gd name="connsiteX6" fmla="*/ 17971 w 25174"/>
                    <a:gd name="connsiteY6" fmla="*/ 28473 h 54964"/>
                    <a:gd name="connsiteX7" fmla="*/ 24955 w 25174"/>
                    <a:gd name="connsiteY7" fmla="*/ 1422 h 5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74" h="54964">
                      <a:moveTo>
                        <a:pt x="24955" y="1422"/>
                      </a:moveTo>
                      <a:cubicBezTo>
                        <a:pt x="24702" y="-737"/>
                        <a:pt x="22035" y="152"/>
                        <a:pt x="21717" y="343"/>
                      </a:cubicBezTo>
                      <a:cubicBezTo>
                        <a:pt x="17843" y="4534"/>
                        <a:pt x="13906" y="13487"/>
                        <a:pt x="10731" y="18948"/>
                      </a:cubicBezTo>
                      <a:cubicBezTo>
                        <a:pt x="10351" y="19837"/>
                        <a:pt x="889" y="38379"/>
                        <a:pt x="64" y="42443"/>
                      </a:cubicBezTo>
                      <a:cubicBezTo>
                        <a:pt x="-190" y="43713"/>
                        <a:pt x="317" y="52667"/>
                        <a:pt x="1524" y="54127"/>
                      </a:cubicBezTo>
                      <a:cubicBezTo>
                        <a:pt x="4699" y="58001"/>
                        <a:pt x="9716" y="47269"/>
                        <a:pt x="10478" y="45491"/>
                      </a:cubicBezTo>
                      <a:lnTo>
                        <a:pt x="17971" y="28473"/>
                      </a:lnTo>
                      <a:cubicBezTo>
                        <a:pt x="21717" y="19774"/>
                        <a:pt x="26226" y="11074"/>
                        <a:pt x="24955" y="142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B769A02D-E978-4420-BC64-59AB5AD4DC7A}"/>
                    </a:ext>
                  </a:extLst>
                </p:cNvPr>
                <p:cNvSpPr/>
                <p:nvPr/>
              </p:nvSpPr>
              <p:spPr>
                <a:xfrm>
                  <a:off x="7621175" y="4193833"/>
                  <a:ext cx="10865" cy="36696"/>
                </a:xfrm>
                <a:custGeom>
                  <a:avLst/>
                  <a:gdLst>
                    <a:gd name="connsiteX0" fmla="*/ 10826 w 10865"/>
                    <a:gd name="connsiteY0" fmla="*/ 22820 h 36696"/>
                    <a:gd name="connsiteX1" fmla="*/ 7333 w 10865"/>
                    <a:gd name="connsiteY1" fmla="*/ 1421 h 36696"/>
                    <a:gd name="connsiteX2" fmla="*/ 5492 w 10865"/>
                    <a:gd name="connsiteY2" fmla="*/ 342 h 36696"/>
                    <a:gd name="connsiteX3" fmla="*/ 1365 w 10865"/>
                    <a:gd name="connsiteY3" fmla="*/ 7326 h 36696"/>
                    <a:gd name="connsiteX4" fmla="*/ 4540 w 10865"/>
                    <a:gd name="connsiteY4" fmla="*/ 36092 h 36696"/>
                    <a:gd name="connsiteX5" fmla="*/ 8984 w 10865"/>
                    <a:gd name="connsiteY5" fmla="*/ 32155 h 36696"/>
                    <a:gd name="connsiteX6" fmla="*/ 10826 w 10865"/>
                    <a:gd name="connsiteY6" fmla="*/ 22820 h 36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65" h="36696">
                      <a:moveTo>
                        <a:pt x="10826" y="22820"/>
                      </a:moveTo>
                      <a:cubicBezTo>
                        <a:pt x="9619" y="9295"/>
                        <a:pt x="8349" y="3644"/>
                        <a:pt x="7333" y="1421"/>
                      </a:cubicBezTo>
                      <a:cubicBezTo>
                        <a:pt x="6318" y="-865"/>
                        <a:pt x="5556" y="278"/>
                        <a:pt x="5492" y="342"/>
                      </a:cubicBezTo>
                      <a:cubicBezTo>
                        <a:pt x="3333" y="2056"/>
                        <a:pt x="2317" y="4977"/>
                        <a:pt x="1365" y="7326"/>
                      </a:cubicBezTo>
                      <a:cubicBezTo>
                        <a:pt x="-2001" y="15899"/>
                        <a:pt x="1555" y="28091"/>
                        <a:pt x="4540" y="36092"/>
                      </a:cubicBezTo>
                      <a:cubicBezTo>
                        <a:pt x="5429" y="38569"/>
                        <a:pt x="8731" y="32663"/>
                        <a:pt x="8984" y="32155"/>
                      </a:cubicBezTo>
                      <a:cubicBezTo>
                        <a:pt x="10064" y="29996"/>
                        <a:pt x="11080" y="25551"/>
                        <a:pt x="10826" y="2282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D5553B2F-B98D-4B09-BB80-EC2DB95D2540}"/>
                    </a:ext>
                  </a:extLst>
                </p:cNvPr>
                <p:cNvSpPr/>
                <p:nvPr/>
              </p:nvSpPr>
              <p:spPr>
                <a:xfrm>
                  <a:off x="7621464" y="4249872"/>
                  <a:ext cx="24921" cy="55096"/>
                </a:xfrm>
                <a:custGeom>
                  <a:avLst/>
                  <a:gdLst>
                    <a:gd name="connsiteX0" fmla="*/ 24697 w 24921"/>
                    <a:gd name="connsiteY0" fmla="*/ 1389 h 55096"/>
                    <a:gd name="connsiteX1" fmla="*/ 21459 w 24921"/>
                    <a:gd name="connsiteY1" fmla="*/ 373 h 55096"/>
                    <a:gd name="connsiteX2" fmla="*/ 10601 w 24921"/>
                    <a:gd name="connsiteY2" fmla="*/ 19042 h 55096"/>
                    <a:gd name="connsiteX3" fmla="*/ 59 w 24921"/>
                    <a:gd name="connsiteY3" fmla="*/ 42664 h 55096"/>
                    <a:gd name="connsiteX4" fmla="*/ 1583 w 24921"/>
                    <a:gd name="connsiteY4" fmla="*/ 54285 h 55096"/>
                    <a:gd name="connsiteX5" fmla="*/ 10473 w 24921"/>
                    <a:gd name="connsiteY5" fmla="*/ 45585 h 55096"/>
                    <a:gd name="connsiteX6" fmla="*/ 17840 w 24921"/>
                    <a:gd name="connsiteY6" fmla="*/ 28504 h 55096"/>
                    <a:gd name="connsiteX7" fmla="*/ 24697 w 24921"/>
                    <a:gd name="connsiteY7" fmla="*/ 1389 h 5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921" h="55096">
                      <a:moveTo>
                        <a:pt x="24697" y="1389"/>
                      </a:moveTo>
                      <a:cubicBezTo>
                        <a:pt x="24443" y="-770"/>
                        <a:pt x="21777" y="183"/>
                        <a:pt x="21459" y="373"/>
                      </a:cubicBezTo>
                      <a:cubicBezTo>
                        <a:pt x="17585" y="4564"/>
                        <a:pt x="13712" y="13581"/>
                        <a:pt x="10601" y="19042"/>
                      </a:cubicBezTo>
                      <a:cubicBezTo>
                        <a:pt x="10219" y="19931"/>
                        <a:pt x="821" y="38537"/>
                        <a:pt x="59" y="42664"/>
                      </a:cubicBezTo>
                      <a:cubicBezTo>
                        <a:pt x="-195" y="43934"/>
                        <a:pt x="377" y="52888"/>
                        <a:pt x="1583" y="54285"/>
                      </a:cubicBezTo>
                      <a:cubicBezTo>
                        <a:pt x="4822" y="58095"/>
                        <a:pt x="9712" y="47363"/>
                        <a:pt x="10473" y="45585"/>
                      </a:cubicBezTo>
                      <a:lnTo>
                        <a:pt x="17840" y="28504"/>
                      </a:lnTo>
                      <a:cubicBezTo>
                        <a:pt x="21586" y="19804"/>
                        <a:pt x="25967" y="11105"/>
                        <a:pt x="24697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08F2B064-DD8E-41A6-A8AC-074597FF49A4}"/>
                    </a:ext>
                  </a:extLst>
                </p:cNvPr>
                <p:cNvSpPr/>
                <p:nvPr/>
              </p:nvSpPr>
              <p:spPr>
                <a:xfrm>
                  <a:off x="7614371" y="4250475"/>
                  <a:ext cx="10955" cy="36754"/>
                </a:xfrm>
                <a:custGeom>
                  <a:avLst/>
                  <a:gdLst>
                    <a:gd name="connsiteX0" fmla="*/ 10898 w 10955"/>
                    <a:gd name="connsiteY0" fmla="*/ 22821 h 36754"/>
                    <a:gd name="connsiteX1" fmla="*/ 7216 w 10955"/>
                    <a:gd name="connsiteY1" fmla="*/ 1421 h 36754"/>
                    <a:gd name="connsiteX2" fmla="*/ 5374 w 10955"/>
                    <a:gd name="connsiteY2" fmla="*/ 341 h 36754"/>
                    <a:gd name="connsiteX3" fmla="*/ 1310 w 10955"/>
                    <a:gd name="connsiteY3" fmla="*/ 7390 h 36754"/>
                    <a:gd name="connsiteX4" fmla="*/ 4676 w 10955"/>
                    <a:gd name="connsiteY4" fmla="*/ 36156 h 36754"/>
                    <a:gd name="connsiteX5" fmla="*/ 9121 w 10955"/>
                    <a:gd name="connsiteY5" fmla="*/ 32155 h 36754"/>
                    <a:gd name="connsiteX6" fmla="*/ 10898 w 10955"/>
                    <a:gd name="connsiteY6" fmla="*/ 22821 h 36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55" h="36754">
                      <a:moveTo>
                        <a:pt x="10898" y="22821"/>
                      </a:moveTo>
                      <a:cubicBezTo>
                        <a:pt x="9629" y="9295"/>
                        <a:pt x="8296" y="3707"/>
                        <a:pt x="7216" y="1421"/>
                      </a:cubicBezTo>
                      <a:cubicBezTo>
                        <a:pt x="6200" y="-865"/>
                        <a:pt x="5438" y="278"/>
                        <a:pt x="5374" y="341"/>
                      </a:cubicBezTo>
                      <a:cubicBezTo>
                        <a:pt x="3215" y="2056"/>
                        <a:pt x="2199" y="5040"/>
                        <a:pt x="1310" y="7390"/>
                      </a:cubicBezTo>
                      <a:cubicBezTo>
                        <a:pt x="-1991" y="15963"/>
                        <a:pt x="1628" y="28154"/>
                        <a:pt x="4676" y="36156"/>
                      </a:cubicBezTo>
                      <a:cubicBezTo>
                        <a:pt x="5628" y="38632"/>
                        <a:pt x="8867" y="32663"/>
                        <a:pt x="9121" y="32155"/>
                      </a:cubicBezTo>
                      <a:cubicBezTo>
                        <a:pt x="10137" y="29996"/>
                        <a:pt x="11216" y="25615"/>
                        <a:pt x="10898" y="2282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2EB9CF23-0BC9-4B82-B304-B20C97C6DCDF}"/>
                    </a:ext>
                  </a:extLst>
                </p:cNvPr>
                <p:cNvSpPr/>
                <p:nvPr/>
              </p:nvSpPr>
              <p:spPr>
                <a:xfrm>
                  <a:off x="7615312" y="4306450"/>
                  <a:ext cx="24577" cy="55216"/>
                </a:xfrm>
                <a:custGeom>
                  <a:avLst/>
                  <a:gdLst>
                    <a:gd name="connsiteX0" fmla="*/ 24309 w 24577"/>
                    <a:gd name="connsiteY0" fmla="*/ 1389 h 55216"/>
                    <a:gd name="connsiteX1" fmla="*/ 21070 w 24577"/>
                    <a:gd name="connsiteY1" fmla="*/ 373 h 55216"/>
                    <a:gd name="connsiteX2" fmla="*/ 10339 w 24577"/>
                    <a:gd name="connsiteY2" fmla="*/ 19106 h 55216"/>
                    <a:gd name="connsiteX3" fmla="*/ 52 w 24577"/>
                    <a:gd name="connsiteY3" fmla="*/ 42791 h 55216"/>
                    <a:gd name="connsiteX4" fmla="*/ 1703 w 24577"/>
                    <a:gd name="connsiteY4" fmla="*/ 54412 h 55216"/>
                    <a:gd name="connsiteX5" fmla="*/ 10466 w 24577"/>
                    <a:gd name="connsiteY5" fmla="*/ 45585 h 55216"/>
                    <a:gd name="connsiteX6" fmla="*/ 17642 w 24577"/>
                    <a:gd name="connsiteY6" fmla="*/ 28440 h 55216"/>
                    <a:gd name="connsiteX7" fmla="*/ 24309 w 24577"/>
                    <a:gd name="connsiteY7" fmla="*/ 1389 h 55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77" h="55216">
                      <a:moveTo>
                        <a:pt x="24309" y="1389"/>
                      </a:moveTo>
                      <a:cubicBezTo>
                        <a:pt x="23992" y="-770"/>
                        <a:pt x="21388" y="183"/>
                        <a:pt x="21070" y="373"/>
                      </a:cubicBezTo>
                      <a:cubicBezTo>
                        <a:pt x="17260" y="4627"/>
                        <a:pt x="13450" y="13645"/>
                        <a:pt x="10339" y="19106"/>
                      </a:cubicBezTo>
                      <a:cubicBezTo>
                        <a:pt x="9958" y="19995"/>
                        <a:pt x="814" y="38664"/>
                        <a:pt x="52" y="42791"/>
                      </a:cubicBezTo>
                      <a:cubicBezTo>
                        <a:pt x="-202" y="44061"/>
                        <a:pt x="496" y="53015"/>
                        <a:pt x="1703" y="54412"/>
                      </a:cubicBezTo>
                      <a:cubicBezTo>
                        <a:pt x="4942" y="58222"/>
                        <a:pt x="9704" y="47363"/>
                        <a:pt x="10466" y="45585"/>
                      </a:cubicBezTo>
                      <a:lnTo>
                        <a:pt x="17642" y="28440"/>
                      </a:lnTo>
                      <a:cubicBezTo>
                        <a:pt x="21388" y="19804"/>
                        <a:pt x="25706" y="11041"/>
                        <a:pt x="24309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C9CD69E8-0A8C-49BC-B124-02AE2FE5AB07}"/>
                    </a:ext>
                  </a:extLst>
                </p:cNvPr>
                <p:cNvSpPr/>
                <p:nvPr/>
              </p:nvSpPr>
              <p:spPr>
                <a:xfrm>
                  <a:off x="7608086" y="4307228"/>
                  <a:ext cx="10939" cy="36702"/>
                </a:xfrm>
                <a:custGeom>
                  <a:avLst/>
                  <a:gdLst>
                    <a:gd name="connsiteX0" fmla="*/ 10897 w 10939"/>
                    <a:gd name="connsiteY0" fmla="*/ 22773 h 36702"/>
                    <a:gd name="connsiteX1" fmla="*/ 7088 w 10939"/>
                    <a:gd name="connsiteY1" fmla="*/ 1374 h 36702"/>
                    <a:gd name="connsiteX2" fmla="*/ 5246 w 10939"/>
                    <a:gd name="connsiteY2" fmla="*/ 294 h 36702"/>
                    <a:gd name="connsiteX3" fmla="*/ 1245 w 10939"/>
                    <a:gd name="connsiteY3" fmla="*/ 7343 h 36702"/>
                    <a:gd name="connsiteX4" fmla="*/ 4865 w 10939"/>
                    <a:gd name="connsiteY4" fmla="*/ 36108 h 36702"/>
                    <a:gd name="connsiteX5" fmla="*/ 9246 w 10939"/>
                    <a:gd name="connsiteY5" fmla="*/ 32044 h 36702"/>
                    <a:gd name="connsiteX6" fmla="*/ 10897 w 10939"/>
                    <a:gd name="connsiteY6" fmla="*/ 22773 h 36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39" h="36702">
                      <a:moveTo>
                        <a:pt x="10897" y="22773"/>
                      </a:moveTo>
                      <a:cubicBezTo>
                        <a:pt x="9501" y="9311"/>
                        <a:pt x="8104" y="3659"/>
                        <a:pt x="7088" y="1374"/>
                      </a:cubicBezTo>
                      <a:cubicBezTo>
                        <a:pt x="6008" y="-849"/>
                        <a:pt x="5309" y="294"/>
                        <a:pt x="5246" y="294"/>
                      </a:cubicBezTo>
                      <a:cubicBezTo>
                        <a:pt x="3087" y="2072"/>
                        <a:pt x="2134" y="4993"/>
                        <a:pt x="1245" y="7343"/>
                      </a:cubicBezTo>
                      <a:cubicBezTo>
                        <a:pt x="-1993" y="15979"/>
                        <a:pt x="1754" y="28107"/>
                        <a:pt x="4865" y="36108"/>
                      </a:cubicBezTo>
                      <a:cubicBezTo>
                        <a:pt x="5818" y="38584"/>
                        <a:pt x="8993" y="32552"/>
                        <a:pt x="9246" y="32044"/>
                      </a:cubicBezTo>
                      <a:cubicBezTo>
                        <a:pt x="10199" y="30012"/>
                        <a:pt x="11152" y="25567"/>
                        <a:pt x="10897" y="2277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4FE6A4A3-6A05-4820-817C-4BF3C9056E38}"/>
                    </a:ext>
                  </a:extLst>
                </p:cNvPr>
                <p:cNvSpPr/>
                <p:nvPr/>
              </p:nvSpPr>
              <p:spPr>
                <a:xfrm>
                  <a:off x="7610133" y="4362997"/>
                  <a:ext cx="23881" cy="55554"/>
                </a:xfrm>
                <a:custGeom>
                  <a:avLst/>
                  <a:gdLst>
                    <a:gd name="connsiteX0" fmla="*/ 23583 w 23881"/>
                    <a:gd name="connsiteY0" fmla="*/ 1357 h 55554"/>
                    <a:gd name="connsiteX1" fmla="*/ 20345 w 23881"/>
                    <a:gd name="connsiteY1" fmla="*/ 405 h 55554"/>
                    <a:gd name="connsiteX2" fmla="*/ 9867 w 23881"/>
                    <a:gd name="connsiteY2" fmla="*/ 19264 h 55554"/>
                    <a:gd name="connsiteX3" fmla="*/ 24 w 23881"/>
                    <a:gd name="connsiteY3" fmla="*/ 43204 h 55554"/>
                    <a:gd name="connsiteX4" fmla="*/ 2057 w 23881"/>
                    <a:gd name="connsiteY4" fmla="*/ 54824 h 55554"/>
                    <a:gd name="connsiteX5" fmla="*/ 10502 w 23881"/>
                    <a:gd name="connsiteY5" fmla="*/ 45744 h 55554"/>
                    <a:gd name="connsiteX6" fmla="*/ 17297 w 23881"/>
                    <a:gd name="connsiteY6" fmla="*/ 28536 h 55554"/>
                    <a:gd name="connsiteX7" fmla="*/ 23583 w 23881"/>
                    <a:gd name="connsiteY7" fmla="*/ 1357 h 55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881" h="55554">
                      <a:moveTo>
                        <a:pt x="23583" y="1357"/>
                      </a:moveTo>
                      <a:cubicBezTo>
                        <a:pt x="23265" y="-801"/>
                        <a:pt x="20662" y="214"/>
                        <a:pt x="20345" y="405"/>
                      </a:cubicBezTo>
                      <a:cubicBezTo>
                        <a:pt x="16598" y="4659"/>
                        <a:pt x="12851" y="13740"/>
                        <a:pt x="9867" y="19264"/>
                      </a:cubicBezTo>
                      <a:cubicBezTo>
                        <a:pt x="9486" y="20153"/>
                        <a:pt x="660" y="39013"/>
                        <a:pt x="24" y="43204"/>
                      </a:cubicBezTo>
                      <a:cubicBezTo>
                        <a:pt x="-166" y="44537"/>
                        <a:pt x="786" y="53427"/>
                        <a:pt x="2057" y="54824"/>
                      </a:cubicBezTo>
                      <a:cubicBezTo>
                        <a:pt x="5422" y="58444"/>
                        <a:pt x="9803" y="47522"/>
                        <a:pt x="10502" y="45744"/>
                      </a:cubicBezTo>
                      <a:cubicBezTo>
                        <a:pt x="12724" y="39965"/>
                        <a:pt x="15011" y="34250"/>
                        <a:pt x="17297" y="28536"/>
                      </a:cubicBezTo>
                      <a:cubicBezTo>
                        <a:pt x="20852" y="19773"/>
                        <a:pt x="25044" y="11009"/>
                        <a:pt x="23583" y="135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2D9CC926-34FF-44F4-852E-80F2C9BF2482}"/>
                    </a:ext>
                  </a:extLst>
                </p:cNvPr>
                <p:cNvSpPr/>
                <p:nvPr/>
              </p:nvSpPr>
              <p:spPr>
                <a:xfrm>
                  <a:off x="7602293" y="4364132"/>
                  <a:ext cx="11128" cy="36816"/>
                </a:xfrm>
                <a:custGeom>
                  <a:avLst/>
                  <a:gdLst>
                    <a:gd name="connsiteX0" fmla="*/ 11038 w 11128"/>
                    <a:gd name="connsiteY0" fmla="*/ 22702 h 36816"/>
                    <a:gd name="connsiteX1" fmla="*/ 6911 w 11128"/>
                    <a:gd name="connsiteY1" fmla="*/ 1366 h 36816"/>
                    <a:gd name="connsiteX2" fmla="*/ 5070 w 11128"/>
                    <a:gd name="connsiteY2" fmla="*/ 350 h 36816"/>
                    <a:gd name="connsiteX3" fmla="*/ 1133 w 11128"/>
                    <a:gd name="connsiteY3" fmla="*/ 7462 h 36816"/>
                    <a:gd name="connsiteX4" fmla="*/ 5260 w 11128"/>
                    <a:gd name="connsiteY4" fmla="*/ 36227 h 36816"/>
                    <a:gd name="connsiteX5" fmla="*/ 9578 w 11128"/>
                    <a:gd name="connsiteY5" fmla="*/ 32100 h 36816"/>
                    <a:gd name="connsiteX6" fmla="*/ 11038 w 11128"/>
                    <a:gd name="connsiteY6" fmla="*/ 22702 h 36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28" h="36816">
                      <a:moveTo>
                        <a:pt x="11038" y="22702"/>
                      </a:moveTo>
                      <a:cubicBezTo>
                        <a:pt x="9387" y="9240"/>
                        <a:pt x="7990" y="3589"/>
                        <a:pt x="6911" y="1366"/>
                      </a:cubicBezTo>
                      <a:cubicBezTo>
                        <a:pt x="5832" y="-857"/>
                        <a:pt x="5133" y="286"/>
                        <a:pt x="5070" y="350"/>
                      </a:cubicBezTo>
                      <a:cubicBezTo>
                        <a:pt x="2911" y="2128"/>
                        <a:pt x="2022" y="5112"/>
                        <a:pt x="1133" y="7462"/>
                      </a:cubicBezTo>
                      <a:cubicBezTo>
                        <a:pt x="-1979" y="16161"/>
                        <a:pt x="1958" y="28290"/>
                        <a:pt x="5260" y="36227"/>
                      </a:cubicBezTo>
                      <a:cubicBezTo>
                        <a:pt x="6276" y="38704"/>
                        <a:pt x="9324" y="32608"/>
                        <a:pt x="9578" y="32100"/>
                      </a:cubicBezTo>
                      <a:cubicBezTo>
                        <a:pt x="10531" y="29941"/>
                        <a:pt x="11420" y="25496"/>
                        <a:pt x="11038" y="2270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5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703908" y="3657572"/>
                <a:ext cx="152058" cy="786521"/>
                <a:chOff x="7703908" y="3657572"/>
                <a:chExt cx="152058" cy="786521"/>
              </a:xfrm>
              <a:solidFill>
                <a:srgbClr val="324B61"/>
              </a:solidFill>
            </p:grpSpPr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B8B98149-613E-42E9-8C5D-6B647E3529F0}"/>
                    </a:ext>
                  </a:extLst>
                </p:cNvPr>
                <p:cNvSpPr/>
                <p:nvPr/>
              </p:nvSpPr>
              <p:spPr>
                <a:xfrm>
                  <a:off x="7825947" y="3660057"/>
                  <a:ext cx="30018" cy="52020"/>
                </a:xfrm>
                <a:custGeom>
                  <a:avLst/>
                  <a:gdLst>
                    <a:gd name="connsiteX0" fmla="*/ 30018 w 30018"/>
                    <a:gd name="connsiteY0" fmla="*/ 1607 h 52020"/>
                    <a:gd name="connsiteX1" fmla="*/ 26970 w 30018"/>
                    <a:gd name="connsiteY1" fmla="*/ 146 h 52020"/>
                    <a:gd name="connsiteX2" fmla="*/ 13825 w 30018"/>
                    <a:gd name="connsiteY2" fmla="*/ 17164 h 52020"/>
                    <a:gd name="connsiteX3" fmla="*/ 491 w 30018"/>
                    <a:gd name="connsiteY3" fmla="*/ 39262 h 52020"/>
                    <a:gd name="connsiteX4" fmla="*/ 618 w 30018"/>
                    <a:gd name="connsiteY4" fmla="*/ 51010 h 52020"/>
                    <a:gd name="connsiteX5" fmla="*/ 10460 w 30018"/>
                    <a:gd name="connsiteY5" fmla="*/ 43453 h 52020"/>
                    <a:gd name="connsiteX6" fmla="*/ 19858 w 30018"/>
                    <a:gd name="connsiteY6" fmla="*/ 27388 h 52020"/>
                    <a:gd name="connsiteX7" fmla="*/ 30018 w 30018"/>
                    <a:gd name="connsiteY7" fmla="*/ 1607 h 52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018" h="52020">
                      <a:moveTo>
                        <a:pt x="30018" y="1607"/>
                      </a:moveTo>
                      <a:cubicBezTo>
                        <a:pt x="30018" y="-489"/>
                        <a:pt x="27287" y="19"/>
                        <a:pt x="26970" y="146"/>
                      </a:cubicBezTo>
                      <a:cubicBezTo>
                        <a:pt x="22652" y="3766"/>
                        <a:pt x="17572" y="12211"/>
                        <a:pt x="13825" y="17164"/>
                      </a:cubicBezTo>
                      <a:cubicBezTo>
                        <a:pt x="13318" y="17990"/>
                        <a:pt x="1760" y="35262"/>
                        <a:pt x="491" y="39262"/>
                      </a:cubicBezTo>
                      <a:cubicBezTo>
                        <a:pt x="46" y="40532"/>
                        <a:pt x="-398" y="49422"/>
                        <a:pt x="618" y="51010"/>
                      </a:cubicBezTo>
                      <a:cubicBezTo>
                        <a:pt x="3348" y="55201"/>
                        <a:pt x="9508" y="45104"/>
                        <a:pt x="10460" y="43453"/>
                      </a:cubicBezTo>
                      <a:lnTo>
                        <a:pt x="19858" y="27388"/>
                      </a:lnTo>
                      <a:cubicBezTo>
                        <a:pt x="24621" y="19387"/>
                        <a:pt x="30018" y="11322"/>
                        <a:pt x="30018" y="160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3C7CBEDF-6E4E-4AE0-94E0-C51AFE97F870}"/>
                    </a:ext>
                  </a:extLst>
                </p:cNvPr>
                <p:cNvSpPr/>
                <p:nvPr/>
              </p:nvSpPr>
              <p:spPr>
                <a:xfrm>
                  <a:off x="7822398" y="3657572"/>
                  <a:ext cx="10257" cy="36385"/>
                </a:xfrm>
                <a:custGeom>
                  <a:avLst/>
                  <a:gdLst>
                    <a:gd name="connsiteX0" fmla="*/ 10136 w 10257"/>
                    <a:gd name="connsiteY0" fmla="*/ 23269 h 36385"/>
                    <a:gd name="connsiteX1" fmla="*/ 9183 w 10257"/>
                    <a:gd name="connsiteY1" fmla="*/ 1552 h 36385"/>
                    <a:gd name="connsiteX2" fmla="*/ 7533 w 10257"/>
                    <a:gd name="connsiteY2" fmla="*/ 219 h 36385"/>
                    <a:gd name="connsiteX3" fmla="*/ 2580 w 10257"/>
                    <a:gd name="connsiteY3" fmla="*/ 6695 h 36385"/>
                    <a:gd name="connsiteX4" fmla="*/ 2325 w 10257"/>
                    <a:gd name="connsiteY4" fmla="*/ 35715 h 36385"/>
                    <a:gd name="connsiteX5" fmla="*/ 7215 w 10257"/>
                    <a:gd name="connsiteY5" fmla="*/ 32286 h 36385"/>
                    <a:gd name="connsiteX6" fmla="*/ 10136 w 10257"/>
                    <a:gd name="connsiteY6" fmla="*/ 23269 h 36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57" h="36385">
                      <a:moveTo>
                        <a:pt x="10136" y="23269"/>
                      </a:moveTo>
                      <a:cubicBezTo>
                        <a:pt x="10517" y="9744"/>
                        <a:pt x="9945" y="3965"/>
                        <a:pt x="9183" y="1552"/>
                      </a:cubicBezTo>
                      <a:cubicBezTo>
                        <a:pt x="8421" y="-798"/>
                        <a:pt x="7596" y="219"/>
                        <a:pt x="7533" y="219"/>
                      </a:cubicBezTo>
                      <a:cubicBezTo>
                        <a:pt x="5183" y="1679"/>
                        <a:pt x="3786" y="4473"/>
                        <a:pt x="2580" y="6695"/>
                      </a:cubicBezTo>
                      <a:cubicBezTo>
                        <a:pt x="-1802" y="14824"/>
                        <a:pt x="294" y="27333"/>
                        <a:pt x="2325" y="35715"/>
                      </a:cubicBezTo>
                      <a:cubicBezTo>
                        <a:pt x="2960" y="38255"/>
                        <a:pt x="6897" y="32794"/>
                        <a:pt x="7215" y="32286"/>
                      </a:cubicBezTo>
                      <a:cubicBezTo>
                        <a:pt x="8485" y="30318"/>
                        <a:pt x="10009" y="26063"/>
                        <a:pt x="10136" y="2326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74407FAD-5C10-4E71-9A46-841656370741}"/>
                    </a:ext>
                  </a:extLst>
                </p:cNvPr>
                <p:cNvSpPr/>
                <p:nvPr/>
              </p:nvSpPr>
              <p:spPr>
                <a:xfrm>
                  <a:off x="7813125" y="3715263"/>
                  <a:ext cx="29447" cy="52498"/>
                </a:xfrm>
                <a:custGeom>
                  <a:avLst/>
                  <a:gdLst>
                    <a:gd name="connsiteX0" fmla="*/ 29443 w 29447"/>
                    <a:gd name="connsiteY0" fmla="*/ 1582 h 52498"/>
                    <a:gd name="connsiteX1" fmla="*/ 26394 w 29447"/>
                    <a:gd name="connsiteY1" fmla="*/ 185 h 52498"/>
                    <a:gd name="connsiteX2" fmla="*/ 13504 w 29447"/>
                    <a:gd name="connsiteY2" fmla="*/ 17457 h 52498"/>
                    <a:gd name="connsiteX3" fmla="*/ 423 w 29447"/>
                    <a:gd name="connsiteY3" fmla="*/ 39746 h 52498"/>
                    <a:gd name="connsiteX4" fmla="*/ 677 w 29447"/>
                    <a:gd name="connsiteY4" fmla="*/ 51493 h 52498"/>
                    <a:gd name="connsiteX5" fmla="*/ 10456 w 29447"/>
                    <a:gd name="connsiteY5" fmla="*/ 43809 h 52498"/>
                    <a:gd name="connsiteX6" fmla="*/ 19663 w 29447"/>
                    <a:gd name="connsiteY6" fmla="*/ 27680 h 52498"/>
                    <a:gd name="connsiteX7" fmla="*/ 29443 w 29447"/>
                    <a:gd name="connsiteY7" fmla="*/ 1582 h 52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447" h="52498">
                      <a:moveTo>
                        <a:pt x="29443" y="1582"/>
                      </a:moveTo>
                      <a:cubicBezTo>
                        <a:pt x="29379" y="-577"/>
                        <a:pt x="26712" y="58"/>
                        <a:pt x="26394" y="185"/>
                      </a:cubicBezTo>
                      <a:cubicBezTo>
                        <a:pt x="22077" y="3931"/>
                        <a:pt x="17187" y="12440"/>
                        <a:pt x="13504" y="17457"/>
                      </a:cubicBezTo>
                      <a:cubicBezTo>
                        <a:pt x="13059" y="18283"/>
                        <a:pt x="1630" y="35681"/>
                        <a:pt x="423" y="39746"/>
                      </a:cubicBezTo>
                      <a:cubicBezTo>
                        <a:pt x="42" y="41015"/>
                        <a:pt x="-403" y="49905"/>
                        <a:pt x="677" y="51493"/>
                      </a:cubicBezTo>
                      <a:cubicBezTo>
                        <a:pt x="3407" y="55684"/>
                        <a:pt x="9504" y="45524"/>
                        <a:pt x="10456" y="43809"/>
                      </a:cubicBezTo>
                      <a:lnTo>
                        <a:pt x="19663" y="27680"/>
                      </a:lnTo>
                      <a:cubicBezTo>
                        <a:pt x="24235" y="19489"/>
                        <a:pt x="29633" y="11361"/>
                        <a:pt x="29443" y="158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" name="Freeform: Shape 418">
                  <a:extLst>
                    <a:ext uri="{FF2B5EF4-FFF2-40B4-BE49-F238E27FC236}">
                      <a16:creationId xmlns:a16="http://schemas.microsoft.com/office/drawing/2014/main" id="{3A146ECF-399F-4C13-A7A5-9C874CEC9EF1}"/>
                    </a:ext>
                  </a:extLst>
                </p:cNvPr>
                <p:cNvSpPr/>
                <p:nvPr/>
              </p:nvSpPr>
              <p:spPr>
                <a:xfrm>
                  <a:off x="7809161" y="3713144"/>
                  <a:ext cx="10218" cy="36433"/>
                </a:xfrm>
                <a:custGeom>
                  <a:avLst/>
                  <a:gdLst>
                    <a:gd name="connsiteX0" fmla="*/ 10165 w 10218"/>
                    <a:gd name="connsiteY0" fmla="*/ 23196 h 36433"/>
                    <a:gd name="connsiteX1" fmla="*/ 8958 w 10218"/>
                    <a:gd name="connsiteY1" fmla="*/ 1542 h 36433"/>
                    <a:gd name="connsiteX2" fmla="*/ 7244 w 10218"/>
                    <a:gd name="connsiteY2" fmla="*/ 272 h 36433"/>
                    <a:gd name="connsiteX3" fmla="*/ 2418 w 10218"/>
                    <a:gd name="connsiteY3" fmla="*/ 6813 h 36433"/>
                    <a:gd name="connsiteX4" fmla="*/ 2544 w 10218"/>
                    <a:gd name="connsiteY4" fmla="*/ 35769 h 36433"/>
                    <a:gd name="connsiteX5" fmla="*/ 7371 w 10218"/>
                    <a:gd name="connsiteY5" fmla="*/ 32277 h 36433"/>
                    <a:gd name="connsiteX6" fmla="*/ 10165 w 10218"/>
                    <a:gd name="connsiteY6" fmla="*/ 23196 h 36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18" h="36433">
                      <a:moveTo>
                        <a:pt x="10165" y="23196"/>
                      </a:moveTo>
                      <a:cubicBezTo>
                        <a:pt x="10419" y="9671"/>
                        <a:pt x="9720" y="3892"/>
                        <a:pt x="8958" y="1542"/>
                      </a:cubicBezTo>
                      <a:cubicBezTo>
                        <a:pt x="8196" y="-807"/>
                        <a:pt x="7307" y="209"/>
                        <a:pt x="7244" y="272"/>
                      </a:cubicBezTo>
                      <a:cubicBezTo>
                        <a:pt x="4895" y="1733"/>
                        <a:pt x="3561" y="4527"/>
                        <a:pt x="2418" y="6813"/>
                      </a:cubicBezTo>
                      <a:cubicBezTo>
                        <a:pt x="-1837" y="14941"/>
                        <a:pt x="386" y="27450"/>
                        <a:pt x="2544" y="35769"/>
                      </a:cubicBezTo>
                      <a:cubicBezTo>
                        <a:pt x="3180" y="38309"/>
                        <a:pt x="7117" y="32784"/>
                        <a:pt x="7371" y="32277"/>
                      </a:cubicBezTo>
                      <a:cubicBezTo>
                        <a:pt x="8641" y="30308"/>
                        <a:pt x="10165" y="25990"/>
                        <a:pt x="10165" y="2319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0" name="Freeform: Shape 419">
                  <a:extLst>
                    <a:ext uri="{FF2B5EF4-FFF2-40B4-BE49-F238E27FC236}">
                      <a16:creationId xmlns:a16="http://schemas.microsoft.com/office/drawing/2014/main" id="{1B6F98DC-A3A5-4230-8B27-1BC4ED4AA27E}"/>
                    </a:ext>
                  </a:extLst>
                </p:cNvPr>
                <p:cNvSpPr/>
                <p:nvPr/>
              </p:nvSpPr>
              <p:spPr>
                <a:xfrm>
                  <a:off x="7800609" y="3770699"/>
                  <a:ext cx="29144" cy="52661"/>
                </a:xfrm>
                <a:custGeom>
                  <a:avLst/>
                  <a:gdLst>
                    <a:gd name="connsiteX0" fmla="*/ 29131 w 29144"/>
                    <a:gd name="connsiteY0" fmla="*/ 1582 h 52661"/>
                    <a:gd name="connsiteX1" fmla="*/ 26019 w 29144"/>
                    <a:gd name="connsiteY1" fmla="*/ 185 h 52661"/>
                    <a:gd name="connsiteX2" fmla="*/ 13256 w 29144"/>
                    <a:gd name="connsiteY2" fmla="*/ 17584 h 52661"/>
                    <a:gd name="connsiteX3" fmla="*/ 365 w 29144"/>
                    <a:gd name="connsiteY3" fmla="*/ 39936 h 52661"/>
                    <a:gd name="connsiteX4" fmla="*/ 683 w 29144"/>
                    <a:gd name="connsiteY4" fmla="*/ 51684 h 52661"/>
                    <a:gd name="connsiteX5" fmla="*/ 10398 w 29144"/>
                    <a:gd name="connsiteY5" fmla="*/ 43936 h 52661"/>
                    <a:gd name="connsiteX6" fmla="*/ 19479 w 29144"/>
                    <a:gd name="connsiteY6" fmla="*/ 27680 h 52661"/>
                    <a:gd name="connsiteX7" fmla="*/ 29131 w 29144"/>
                    <a:gd name="connsiteY7" fmla="*/ 1582 h 52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144" h="52661">
                      <a:moveTo>
                        <a:pt x="29131" y="1582"/>
                      </a:moveTo>
                      <a:cubicBezTo>
                        <a:pt x="29067" y="-577"/>
                        <a:pt x="26336" y="58"/>
                        <a:pt x="26019" y="185"/>
                      </a:cubicBezTo>
                      <a:cubicBezTo>
                        <a:pt x="21765" y="3995"/>
                        <a:pt x="16939" y="12504"/>
                        <a:pt x="13256" y="17584"/>
                      </a:cubicBezTo>
                      <a:cubicBezTo>
                        <a:pt x="12811" y="18473"/>
                        <a:pt x="1571" y="35935"/>
                        <a:pt x="365" y="39936"/>
                      </a:cubicBezTo>
                      <a:cubicBezTo>
                        <a:pt x="-16" y="41206"/>
                        <a:pt x="-333" y="50160"/>
                        <a:pt x="683" y="51684"/>
                      </a:cubicBezTo>
                      <a:cubicBezTo>
                        <a:pt x="3477" y="55811"/>
                        <a:pt x="9446" y="45651"/>
                        <a:pt x="10398" y="43936"/>
                      </a:cubicBezTo>
                      <a:lnTo>
                        <a:pt x="19479" y="27680"/>
                      </a:lnTo>
                      <a:cubicBezTo>
                        <a:pt x="24178" y="19553"/>
                        <a:pt x="29448" y="11361"/>
                        <a:pt x="29131" y="158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6DC0FCC3-082A-4F6E-B7FE-9655F05C274F}"/>
                    </a:ext>
                  </a:extLst>
                </p:cNvPr>
                <p:cNvSpPr/>
                <p:nvPr/>
              </p:nvSpPr>
              <p:spPr>
                <a:xfrm>
                  <a:off x="7796562" y="3768858"/>
                  <a:ext cx="10204" cy="36403"/>
                </a:xfrm>
                <a:custGeom>
                  <a:avLst/>
                  <a:gdLst>
                    <a:gd name="connsiteX0" fmla="*/ 10191 w 10204"/>
                    <a:gd name="connsiteY0" fmla="*/ 23171 h 36403"/>
                    <a:gd name="connsiteX1" fmla="*/ 8793 w 10204"/>
                    <a:gd name="connsiteY1" fmla="*/ 1518 h 36403"/>
                    <a:gd name="connsiteX2" fmla="*/ 7079 w 10204"/>
                    <a:gd name="connsiteY2" fmla="*/ 248 h 36403"/>
                    <a:gd name="connsiteX3" fmla="*/ 2317 w 10204"/>
                    <a:gd name="connsiteY3" fmla="*/ 6788 h 36403"/>
                    <a:gd name="connsiteX4" fmla="*/ 2697 w 10204"/>
                    <a:gd name="connsiteY4" fmla="*/ 35744 h 36403"/>
                    <a:gd name="connsiteX5" fmla="*/ 7523 w 10204"/>
                    <a:gd name="connsiteY5" fmla="*/ 32251 h 36403"/>
                    <a:gd name="connsiteX6" fmla="*/ 10191 w 10204"/>
                    <a:gd name="connsiteY6" fmla="*/ 23171 h 36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04" h="36403">
                      <a:moveTo>
                        <a:pt x="10191" y="23171"/>
                      </a:moveTo>
                      <a:cubicBezTo>
                        <a:pt x="10318" y="9645"/>
                        <a:pt x="9556" y="3867"/>
                        <a:pt x="8793" y="1518"/>
                      </a:cubicBezTo>
                      <a:cubicBezTo>
                        <a:pt x="7968" y="-832"/>
                        <a:pt x="7143" y="248"/>
                        <a:pt x="7079" y="248"/>
                      </a:cubicBezTo>
                      <a:cubicBezTo>
                        <a:pt x="4730" y="1771"/>
                        <a:pt x="3459" y="4565"/>
                        <a:pt x="2317" y="6788"/>
                      </a:cubicBezTo>
                      <a:cubicBezTo>
                        <a:pt x="-1874" y="14980"/>
                        <a:pt x="475" y="27426"/>
                        <a:pt x="2697" y="35744"/>
                      </a:cubicBezTo>
                      <a:cubicBezTo>
                        <a:pt x="3396" y="38284"/>
                        <a:pt x="7206" y="32696"/>
                        <a:pt x="7523" y="32251"/>
                      </a:cubicBezTo>
                      <a:cubicBezTo>
                        <a:pt x="8730" y="30220"/>
                        <a:pt x="10191" y="25965"/>
                        <a:pt x="10191" y="2317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2" name="Freeform: Shape 421">
                  <a:extLst>
                    <a:ext uri="{FF2B5EF4-FFF2-40B4-BE49-F238E27FC236}">
                      <a16:creationId xmlns:a16="http://schemas.microsoft.com/office/drawing/2014/main" id="{06C94E81-D14F-4703-ADD0-F4C89345E954}"/>
                    </a:ext>
                  </a:extLst>
                </p:cNvPr>
                <p:cNvSpPr/>
                <p:nvPr/>
              </p:nvSpPr>
              <p:spPr>
                <a:xfrm>
                  <a:off x="7788709" y="3826274"/>
                  <a:ext cx="28789" cy="52957"/>
                </a:xfrm>
                <a:custGeom>
                  <a:avLst/>
                  <a:gdLst>
                    <a:gd name="connsiteX0" fmla="*/ 28776 w 28789"/>
                    <a:gd name="connsiteY0" fmla="*/ 1569 h 52957"/>
                    <a:gd name="connsiteX1" fmla="*/ 25664 w 28789"/>
                    <a:gd name="connsiteY1" fmla="*/ 235 h 52957"/>
                    <a:gd name="connsiteX2" fmla="*/ 13028 w 28789"/>
                    <a:gd name="connsiteY2" fmla="*/ 17761 h 52957"/>
                    <a:gd name="connsiteX3" fmla="*/ 328 w 28789"/>
                    <a:gd name="connsiteY3" fmla="*/ 40241 h 52957"/>
                    <a:gd name="connsiteX4" fmla="*/ 772 w 28789"/>
                    <a:gd name="connsiteY4" fmla="*/ 51988 h 52957"/>
                    <a:gd name="connsiteX5" fmla="*/ 10424 w 28789"/>
                    <a:gd name="connsiteY5" fmla="*/ 44178 h 52957"/>
                    <a:gd name="connsiteX6" fmla="*/ 19378 w 28789"/>
                    <a:gd name="connsiteY6" fmla="*/ 27858 h 52957"/>
                    <a:gd name="connsiteX7" fmla="*/ 28776 w 28789"/>
                    <a:gd name="connsiteY7" fmla="*/ 1569 h 52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789" h="52957">
                      <a:moveTo>
                        <a:pt x="28776" y="1569"/>
                      </a:moveTo>
                      <a:cubicBezTo>
                        <a:pt x="28712" y="-590"/>
                        <a:pt x="25982" y="45"/>
                        <a:pt x="25664" y="235"/>
                      </a:cubicBezTo>
                      <a:cubicBezTo>
                        <a:pt x="21409" y="4046"/>
                        <a:pt x="16647" y="12618"/>
                        <a:pt x="13028" y="17761"/>
                      </a:cubicBezTo>
                      <a:cubicBezTo>
                        <a:pt x="12583" y="18650"/>
                        <a:pt x="1471" y="36177"/>
                        <a:pt x="328" y="40241"/>
                      </a:cubicBezTo>
                      <a:cubicBezTo>
                        <a:pt x="-53" y="41510"/>
                        <a:pt x="-307" y="50464"/>
                        <a:pt x="772" y="51988"/>
                      </a:cubicBezTo>
                      <a:cubicBezTo>
                        <a:pt x="3630" y="56116"/>
                        <a:pt x="9535" y="45829"/>
                        <a:pt x="10424" y="44178"/>
                      </a:cubicBezTo>
                      <a:lnTo>
                        <a:pt x="19378" y="27858"/>
                      </a:lnTo>
                      <a:cubicBezTo>
                        <a:pt x="23949" y="19540"/>
                        <a:pt x="29093" y="11285"/>
                        <a:pt x="28776" y="156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CDB428CC-C308-4A33-ABBB-810D9D3AD9BC}"/>
                    </a:ext>
                  </a:extLst>
                </p:cNvPr>
                <p:cNvSpPr/>
                <p:nvPr/>
              </p:nvSpPr>
              <p:spPr>
                <a:xfrm>
                  <a:off x="7784341" y="3824547"/>
                  <a:ext cx="10283" cy="36466"/>
                </a:xfrm>
                <a:custGeom>
                  <a:avLst/>
                  <a:gdLst>
                    <a:gd name="connsiteX0" fmla="*/ 10284 w 10283"/>
                    <a:gd name="connsiteY0" fmla="*/ 23171 h 36466"/>
                    <a:gd name="connsiteX1" fmla="*/ 8696 w 10283"/>
                    <a:gd name="connsiteY1" fmla="*/ 1518 h 36466"/>
                    <a:gd name="connsiteX2" fmla="*/ 6981 w 10283"/>
                    <a:gd name="connsiteY2" fmla="*/ 248 h 36466"/>
                    <a:gd name="connsiteX3" fmla="*/ 2219 w 10283"/>
                    <a:gd name="connsiteY3" fmla="*/ 6852 h 36466"/>
                    <a:gd name="connsiteX4" fmla="*/ 2854 w 10283"/>
                    <a:gd name="connsiteY4" fmla="*/ 35807 h 36466"/>
                    <a:gd name="connsiteX5" fmla="*/ 7616 w 10283"/>
                    <a:gd name="connsiteY5" fmla="*/ 32252 h 36466"/>
                    <a:gd name="connsiteX6" fmla="*/ 10284 w 10283"/>
                    <a:gd name="connsiteY6" fmla="*/ 23171 h 3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83" h="36466">
                      <a:moveTo>
                        <a:pt x="10284" y="23171"/>
                      </a:moveTo>
                      <a:cubicBezTo>
                        <a:pt x="10284" y="9646"/>
                        <a:pt x="9458" y="3867"/>
                        <a:pt x="8696" y="1518"/>
                      </a:cubicBezTo>
                      <a:cubicBezTo>
                        <a:pt x="7871" y="-832"/>
                        <a:pt x="7045" y="248"/>
                        <a:pt x="6981" y="248"/>
                      </a:cubicBezTo>
                      <a:cubicBezTo>
                        <a:pt x="4696" y="1772"/>
                        <a:pt x="3362" y="4566"/>
                        <a:pt x="2219" y="6852"/>
                      </a:cubicBezTo>
                      <a:cubicBezTo>
                        <a:pt x="-1909" y="15043"/>
                        <a:pt x="568" y="27553"/>
                        <a:pt x="2854" y="35807"/>
                      </a:cubicBezTo>
                      <a:cubicBezTo>
                        <a:pt x="3552" y="38348"/>
                        <a:pt x="7363" y="32760"/>
                        <a:pt x="7616" y="32252"/>
                      </a:cubicBezTo>
                      <a:cubicBezTo>
                        <a:pt x="8823" y="30283"/>
                        <a:pt x="10284" y="25965"/>
                        <a:pt x="10284" y="2317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4E57407A-0878-46C5-92B4-92BDD460E549}"/>
                    </a:ext>
                  </a:extLst>
                </p:cNvPr>
                <p:cNvSpPr/>
                <p:nvPr/>
              </p:nvSpPr>
              <p:spPr>
                <a:xfrm>
                  <a:off x="7777870" y="3881927"/>
                  <a:ext cx="27776" cy="53186"/>
                </a:xfrm>
                <a:custGeom>
                  <a:avLst/>
                  <a:gdLst>
                    <a:gd name="connsiteX0" fmla="*/ 27740 w 27776"/>
                    <a:gd name="connsiteY0" fmla="*/ 1542 h 53186"/>
                    <a:gd name="connsiteX1" fmla="*/ 24629 w 27776"/>
                    <a:gd name="connsiteY1" fmla="*/ 208 h 53186"/>
                    <a:gd name="connsiteX2" fmla="*/ 12374 w 27776"/>
                    <a:gd name="connsiteY2" fmla="*/ 17798 h 53186"/>
                    <a:gd name="connsiteX3" fmla="*/ 6468 w 27776"/>
                    <a:gd name="connsiteY3" fmla="*/ 27958 h 53186"/>
                    <a:gd name="connsiteX4" fmla="*/ 2404 w 27776"/>
                    <a:gd name="connsiteY4" fmla="*/ 35388 h 53186"/>
                    <a:gd name="connsiteX5" fmla="*/ 182 w 27776"/>
                    <a:gd name="connsiteY5" fmla="*/ 40531 h 53186"/>
                    <a:gd name="connsiteX6" fmla="*/ 1007 w 27776"/>
                    <a:gd name="connsiteY6" fmla="*/ 52278 h 53186"/>
                    <a:gd name="connsiteX7" fmla="*/ 10405 w 27776"/>
                    <a:gd name="connsiteY7" fmla="*/ 44151 h 53186"/>
                    <a:gd name="connsiteX8" fmla="*/ 18977 w 27776"/>
                    <a:gd name="connsiteY8" fmla="*/ 27704 h 53186"/>
                    <a:gd name="connsiteX9" fmla="*/ 27740 w 27776"/>
                    <a:gd name="connsiteY9" fmla="*/ 1542 h 53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76" h="53186">
                      <a:moveTo>
                        <a:pt x="27740" y="1542"/>
                      </a:moveTo>
                      <a:cubicBezTo>
                        <a:pt x="27677" y="-617"/>
                        <a:pt x="24947" y="82"/>
                        <a:pt x="24629" y="208"/>
                      </a:cubicBezTo>
                      <a:cubicBezTo>
                        <a:pt x="20438" y="4082"/>
                        <a:pt x="15866" y="12654"/>
                        <a:pt x="12374" y="17798"/>
                      </a:cubicBezTo>
                      <a:cubicBezTo>
                        <a:pt x="12120" y="18242"/>
                        <a:pt x="9389" y="22941"/>
                        <a:pt x="6468" y="27958"/>
                      </a:cubicBezTo>
                      <a:cubicBezTo>
                        <a:pt x="5008" y="30498"/>
                        <a:pt x="3547" y="33101"/>
                        <a:pt x="2404" y="35388"/>
                      </a:cubicBezTo>
                      <a:cubicBezTo>
                        <a:pt x="1261" y="37673"/>
                        <a:pt x="436" y="39515"/>
                        <a:pt x="182" y="40531"/>
                      </a:cubicBezTo>
                      <a:cubicBezTo>
                        <a:pt x="-136" y="41801"/>
                        <a:pt x="-136" y="50754"/>
                        <a:pt x="1007" y="52278"/>
                      </a:cubicBezTo>
                      <a:cubicBezTo>
                        <a:pt x="3991" y="56279"/>
                        <a:pt x="9516" y="45865"/>
                        <a:pt x="10405" y="44151"/>
                      </a:cubicBezTo>
                      <a:cubicBezTo>
                        <a:pt x="13136" y="38626"/>
                        <a:pt x="16057" y="33165"/>
                        <a:pt x="18977" y="27704"/>
                      </a:cubicBezTo>
                      <a:cubicBezTo>
                        <a:pt x="23232" y="19513"/>
                        <a:pt x="28249" y="11257"/>
                        <a:pt x="27740" y="154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69F45B8E-F2F5-40C1-A236-BD1D8346FE80}"/>
                    </a:ext>
                  </a:extLst>
                </p:cNvPr>
                <p:cNvSpPr/>
                <p:nvPr/>
              </p:nvSpPr>
              <p:spPr>
                <a:xfrm>
                  <a:off x="7772760" y="3880428"/>
                  <a:ext cx="10372" cy="36709"/>
                </a:xfrm>
                <a:custGeom>
                  <a:avLst/>
                  <a:gdLst>
                    <a:gd name="connsiteX0" fmla="*/ 10371 w 10372"/>
                    <a:gd name="connsiteY0" fmla="*/ 23234 h 36709"/>
                    <a:gd name="connsiteX1" fmla="*/ 8403 w 10372"/>
                    <a:gd name="connsiteY1" fmla="*/ 1518 h 36709"/>
                    <a:gd name="connsiteX2" fmla="*/ 6688 w 10372"/>
                    <a:gd name="connsiteY2" fmla="*/ 248 h 36709"/>
                    <a:gd name="connsiteX3" fmla="*/ 2053 w 10372"/>
                    <a:gd name="connsiteY3" fmla="*/ 6978 h 36709"/>
                    <a:gd name="connsiteX4" fmla="*/ 3133 w 10372"/>
                    <a:gd name="connsiteY4" fmla="*/ 36062 h 36709"/>
                    <a:gd name="connsiteX5" fmla="*/ 7895 w 10372"/>
                    <a:gd name="connsiteY5" fmla="*/ 32378 h 36709"/>
                    <a:gd name="connsiteX6" fmla="*/ 10371 w 10372"/>
                    <a:gd name="connsiteY6" fmla="*/ 23234 h 36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72" h="36709">
                      <a:moveTo>
                        <a:pt x="10371" y="23234"/>
                      </a:moveTo>
                      <a:cubicBezTo>
                        <a:pt x="10117" y="9645"/>
                        <a:pt x="9228" y="3867"/>
                        <a:pt x="8403" y="1518"/>
                      </a:cubicBezTo>
                      <a:cubicBezTo>
                        <a:pt x="7577" y="-832"/>
                        <a:pt x="6752" y="248"/>
                        <a:pt x="6688" y="248"/>
                      </a:cubicBezTo>
                      <a:cubicBezTo>
                        <a:pt x="4402" y="1835"/>
                        <a:pt x="3196" y="4693"/>
                        <a:pt x="2053" y="6978"/>
                      </a:cubicBezTo>
                      <a:cubicBezTo>
                        <a:pt x="-1948" y="15297"/>
                        <a:pt x="720" y="27870"/>
                        <a:pt x="3133" y="36062"/>
                      </a:cubicBezTo>
                      <a:cubicBezTo>
                        <a:pt x="3895" y="38601"/>
                        <a:pt x="7577" y="32887"/>
                        <a:pt x="7895" y="32378"/>
                      </a:cubicBezTo>
                      <a:cubicBezTo>
                        <a:pt x="9038" y="30346"/>
                        <a:pt x="10434" y="26028"/>
                        <a:pt x="10371" y="2323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FE05E01B-B226-4EA1-B868-0B9E4E3433D1}"/>
                    </a:ext>
                  </a:extLst>
                </p:cNvPr>
                <p:cNvSpPr/>
                <p:nvPr/>
              </p:nvSpPr>
              <p:spPr>
                <a:xfrm>
                  <a:off x="7768197" y="3937539"/>
                  <a:ext cx="26951" cy="53869"/>
                </a:xfrm>
                <a:custGeom>
                  <a:avLst/>
                  <a:gdLst>
                    <a:gd name="connsiteX0" fmla="*/ 26872 w 26951"/>
                    <a:gd name="connsiteY0" fmla="*/ 1493 h 53869"/>
                    <a:gd name="connsiteX1" fmla="*/ 23697 w 26951"/>
                    <a:gd name="connsiteY1" fmla="*/ 286 h 53869"/>
                    <a:gd name="connsiteX2" fmla="*/ 11759 w 26951"/>
                    <a:gd name="connsiteY2" fmla="*/ 18257 h 53869"/>
                    <a:gd name="connsiteX3" fmla="*/ 139 w 26951"/>
                    <a:gd name="connsiteY3" fmla="*/ 41307 h 53869"/>
                    <a:gd name="connsiteX4" fmla="*/ 1091 w 26951"/>
                    <a:gd name="connsiteY4" fmla="*/ 52991 h 53869"/>
                    <a:gd name="connsiteX5" fmla="*/ 10362 w 26951"/>
                    <a:gd name="connsiteY5" fmla="*/ 44736 h 53869"/>
                    <a:gd name="connsiteX6" fmla="*/ 18490 w 26951"/>
                    <a:gd name="connsiteY6" fmla="*/ 28036 h 53869"/>
                    <a:gd name="connsiteX7" fmla="*/ 21602 w 26951"/>
                    <a:gd name="connsiteY7" fmla="*/ 21686 h 53869"/>
                    <a:gd name="connsiteX8" fmla="*/ 24459 w 26951"/>
                    <a:gd name="connsiteY8" fmla="*/ 15209 h 53869"/>
                    <a:gd name="connsiteX9" fmla="*/ 26872 w 26951"/>
                    <a:gd name="connsiteY9" fmla="*/ 1493 h 53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51" h="53869">
                      <a:moveTo>
                        <a:pt x="26872" y="1493"/>
                      </a:moveTo>
                      <a:cubicBezTo>
                        <a:pt x="26682" y="-666"/>
                        <a:pt x="24015" y="96"/>
                        <a:pt x="23697" y="286"/>
                      </a:cubicBezTo>
                      <a:cubicBezTo>
                        <a:pt x="19634" y="4287"/>
                        <a:pt x="15188" y="12986"/>
                        <a:pt x="11759" y="18257"/>
                      </a:cubicBezTo>
                      <a:cubicBezTo>
                        <a:pt x="11315" y="19146"/>
                        <a:pt x="1155" y="37243"/>
                        <a:pt x="139" y="41307"/>
                      </a:cubicBezTo>
                      <a:cubicBezTo>
                        <a:pt x="-178" y="42577"/>
                        <a:pt x="12" y="51531"/>
                        <a:pt x="1091" y="52991"/>
                      </a:cubicBezTo>
                      <a:cubicBezTo>
                        <a:pt x="4139" y="56928"/>
                        <a:pt x="9537" y="46451"/>
                        <a:pt x="10362" y="44736"/>
                      </a:cubicBezTo>
                      <a:lnTo>
                        <a:pt x="18490" y="28036"/>
                      </a:lnTo>
                      <a:cubicBezTo>
                        <a:pt x="19506" y="25940"/>
                        <a:pt x="20585" y="23781"/>
                        <a:pt x="21602" y="21686"/>
                      </a:cubicBezTo>
                      <a:cubicBezTo>
                        <a:pt x="22618" y="19590"/>
                        <a:pt x="23634" y="17431"/>
                        <a:pt x="24459" y="15209"/>
                      </a:cubicBezTo>
                      <a:cubicBezTo>
                        <a:pt x="26237" y="10891"/>
                        <a:pt x="27253" y="6382"/>
                        <a:pt x="26872" y="149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FC5F472D-4FAC-4EE3-AFCC-C40DB574FB84}"/>
                    </a:ext>
                  </a:extLst>
                </p:cNvPr>
                <p:cNvSpPr/>
                <p:nvPr/>
              </p:nvSpPr>
              <p:spPr>
                <a:xfrm>
                  <a:off x="7762451" y="3936808"/>
                  <a:ext cx="10592" cy="36642"/>
                </a:xfrm>
                <a:custGeom>
                  <a:avLst/>
                  <a:gdLst>
                    <a:gd name="connsiteX0" fmla="*/ 10584 w 10592"/>
                    <a:gd name="connsiteY0" fmla="*/ 23051 h 36642"/>
                    <a:gd name="connsiteX1" fmla="*/ 8107 w 10592"/>
                    <a:gd name="connsiteY1" fmla="*/ 1461 h 36642"/>
                    <a:gd name="connsiteX2" fmla="*/ 6330 w 10592"/>
                    <a:gd name="connsiteY2" fmla="*/ 255 h 36642"/>
                    <a:gd name="connsiteX3" fmla="*/ 1821 w 10592"/>
                    <a:gd name="connsiteY3" fmla="*/ 7049 h 36642"/>
                    <a:gd name="connsiteX4" fmla="*/ 3726 w 10592"/>
                    <a:gd name="connsiteY4" fmla="*/ 36005 h 36642"/>
                    <a:gd name="connsiteX5" fmla="*/ 8361 w 10592"/>
                    <a:gd name="connsiteY5" fmla="*/ 32195 h 36642"/>
                    <a:gd name="connsiteX6" fmla="*/ 10584 w 10592"/>
                    <a:gd name="connsiteY6" fmla="*/ 23051 h 36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592" h="36642">
                      <a:moveTo>
                        <a:pt x="10584" y="23051"/>
                      </a:moveTo>
                      <a:cubicBezTo>
                        <a:pt x="10012" y="9525"/>
                        <a:pt x="9060" y="3811"/>
                        <a:pt x="8107" y="1461"/>
                      </a:cubicBezTo>
                      <a:cubicBezTo>
                        <a:pt x="7218" y="-825"/>
                        <a:pt x="6392" y="255"/>
                        <a:pt x="6330" y="255"/>
                      </a:cubicBezTo>
                      <a:cubicBezTo>
                        <a:pt x="4043" y="1906"/>
                        <a:pt x="2900" y="4763"/>
                        <a:pt x="1821" y="7049"/>
                      </a:cubicBezTo>
                      <a:cubicBezTo>
                        <a:pt x="-2053" y="15494"/>
                        <a:pt x="1059" y="27813"/>
                        <a:pt x="3726" y="36005"/>
                      </a:cubicBezTo>
                      <a:cubicBezTo>
                        <a:pt x="4551" y="38545"/>
                        <a:pt x="8043" y="32703"/>
                        <a:pt x="8361" y="32195"/>
                      </a:cubicBezTo>
                      <a:cubicBezTo>
                        <a:pt x="9505" y="30226"/>
                        <a:pt x="10711" y="25845"/>
                        <a:pt x="10584" y="2305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E229B89F-7F4A-43D6-835D-A27C20F20B9E}"/>
                    </a:ext>
                  </a:extLst>
                </p:cNvPr>
                <p:cNvSpPr/>
                <p:nvPr/>
              </p:nvSpPr>
              <p:spPr>
                <a:xfrm>
                  <a:off x="7759638" y="3993582"/>
                  <a:ext cx="26257" cy="54333"/>
                </a:xfrm>
                <a:custGeom>
                  <a:avLst/>
                  <a:gdLst>
                    <a:gd name="connsiteX0" fmla="*/ 26160 w 26257"/>
                    <a:gd name="connsiteY0" fmla="*/ 1457 h 54333"/>
                    <a:gd name="connsiteX1" fmla="*/ 22985 w 26257"/>
                    <a:gd name="connsiteY1" fmla="*/ 314 h 54333"/>
                    <a:gd name="connsiteX2" fmla="*/ 11428 w 26257"/>
                    <a:gd name="connsiteY2" fmla="*/ 18538 h 54333"/>
                    <a:gd name="connsiteX3" fmla="*/ 125 w 26257"/>
                    <a:gd name="connsiteY3" fmla="*/ 41779 h 54333"/>
                    <a:gd name="connsiteX4" fmla="*/ 1268 w 26257"/>
                    <a:gd name="connsiteY4" fmla="*/ 53463 h 54333"/>
                    <a:gd name="connsiteX5" fmla="*/ 10412 w 26257"/>
                    <a:gd name="connsiteY5" fmla="*/ 45081 h 54333"/>
                    <a:gd name="connsiteX6" fmla="*/ 18350 w 26257"/>
                    <a:gd name="connsiteY6" fmla="*/ 28254 h 54333"/>
                    <a:gd name="connsiteX7" fmla="*/ 26160 w 26257"/>
                    <a:gd name="connsiteY7" fmla="*/ 1457 h 54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257" h="54333">
                      <a:moveTo>
                        <a:pt x="26160" y="1457"/>
                      </a:moveTo>
                      <a:cubicBezTo>
                        <a:pt x="25969" y="-702"/>
                        <a:pt x="23303" y="123"/>
                        <a:pt x="22985" y="314"/>
                      </a:cubicBezTo>
                      <a:cubicBezTo>
                        <a:pt x="18921" y="4378"/>
                        <a:pt x="14731" y="13204"/>
                        <a:pt x="11428" y="18538"/>
                      </a:cubicBezTo>
                      <a:cubicBezTo>
                        <a:pt x="11047" y="19427"/>
                        <a:pt x="1078" y="37652"/>
                        <a:pt x="125" y="41779"/>
                      </a:cubicBezTo>
                      <a:cubicBezTo>
                        <a:pt x="-193" y="43049"/>
                        <a:pt x="62" y="52003"/>
                        <a:pt x="1268" y="53463"/>
                      </a:cubicBezTo>
                      <a:cubicBezTo>
                        <a:pt x="4316" y="57400"/>
                        <a:pt x="9587" y="46796"/>
                        <a:pt x="10412" y="45081"/>
                      </a:cubicBezTo>
                      <a:lnTo>
                        <a:pt x="18350" y="28254"/>
                      </a:lnTo>
                      <a:cubicBezTo>
                        <a:pt x="22414" y="19681"/>
                        <a:pt x="26986" y="11109"/>
                        <a:pt x="26160" y="145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CAF24B33-AC5A-43C5-BCFC-E23D897C649D}"/>
                    </a:ext>
                  </a:extLst>
                </p:cNvPr>
                <p:cNvSpPr/>
                <p:nvPr/>
              </p:nvSpPr>
              <p:spPr>
                <a:xfrm>
                  <a:off x="7753584" y="3993268"/>
                  <a:ext cx="10633" cy="36669"/>
                </a:xfrm>
                <a:custGeom>
                  <a:avLst/>
                  <a:gdLst>
                    <a:gd name="connsiteX0" fmla="*/ 10624 w 10633"/>
                    <a:gd name="connsiteY0" fmla="*/ 22979 h 36669"/>
                    <a:gd name="connsiteX1" fmla="*/ 7703 w 10633"/>
                    <a:gd name="connsiteY1" fmla="*/ 1453 h 36669"/>
                    <a:gd name="connsiteX2" fmla="*/ 5925 w 10633"/>
                    <a:gd name="connsiteY2" fmla="*/ 310 h 36669"/>
                    <a:gd name="connsiteX3" fmla="*/ 1608 w 10633"/>
                    <a:gd name="connsiteY3" fmla="*/ 7168 h 36669"/>
                    <a:gd name="connsiteX4" fmla="*/ 4021 w 10633"/>
                    <a:gd name="connsiteY4" fmla="*/ 36060 h 36669"/>
                    <a:gd name="connsiteX5" fmla="*/ 8592 w 10633"/>
                    <a:gd name="connsiteY5" fmla="*/ 32250 h 36669"/>
                    <a:gd name="connsiteX6" fmla="*/ 10624 w 10633"/>
                    <a:gd name="connsiteY6" fmla="*/ 22979 h 3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633" h="36669">
                      <a:moveTo>
                        <a:pt x="10624" y="22979"/>
                      </a:moveTo>
                      <a:cubicBezTo>
                        <a:pt x="9799" y="9454"/>
                        <a:pt x="8592" y="3739"/>
                        <a:pt x="7703" y="1453"/>
                      </a:cubicBezTo>
                      <a:cubicBezTo>
                        <a:pt x="6751" y="-833"/>
                        <a:pt x="5989" y="246"/>
                        <a:pt x="5925" y="310"/>
                      </a:cubicBezTo>
                      <a:cubicBezTo>
                        <a:pt x="3703" y="1961"/>
                        <a:pt x="2559" y="4882"/>
                        <a:pt x="1608" y="7168"/>
                      </a:cubicBezTo>
                      <a:cubicBezTo>
                        <a:pt x="-2012" y="15613"/>
                        <a:pt x="1226" y="27932"/>
                        <a:pt x="4021" y="36060"/>
                      </a:cubicBezTo>
                      <a:cubicBezTo>
                        <a:pt x="4846" y="38537"/>
                        <a:pt x="8338" y="32695"/>
                        <a:pt x="8592" y="32250"/>
                      </a:cubicBezTo>
                      <a:cubicBezTo>
                        <a:pt x="9609" y="30155"/>
                        <a:pt x="10751" y="25773"/>
                        <a:pt x="10624" y="2297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AEB83B9D-03FF-4D36-87AD-0FD9207D87B1}"/>
                    </a:ext>
                  </a:extLst>
                </p:cNvPr>
                <p:cNvSpPr/>
                <p:nvPr/>
              </p:nvSpPr>
              <p:spPr>
                <a:xfrm>
                  <a:off x="7751687" y="4049805"/>
                  <a:ext cx="25826" cy="54473"/>
                </a:xfrm>
                <a:custGeom>
                  <a:avLst/>
                  <a:gdLst>
                    <a:gd name="connsiteX0" fmla="*/ 25666 w 25826"/>
                    <a:gd name="connsiteY0" fmla="*/ 1431 h 54473"/>
                    <a:gd name="connsiteX1" fmla="*/ 22491 w 25826"/>
                    <a:gd name="connsiteY1" fmla="*/ 288 h 54473"/>
                    <a:gd name="connsiteX2" fmla="*/ 11188 w 25826"/>
                    <a:gd name="connsiteY2" fmla="*/ 18640 h 54473"/>
                    <a:gd name="connsiteX3" fmla="*/ 75 w 25826"/>
                    <a:gd name="connsiteY3" fmla="*/ 41944 h 54473"/>
                    <a:gd name="connsiteX4" fmla="*/ 1345 w 25826"/>
                    <a:gd name="connsiteY4" fmla="*/ 53629 h 54473"/>
                    <a:gd name="connsiteX5" fmla="*/ 10362 w 25826"/>
                    <a:gd name="connsiteY5" fmla="*/ 45119 h 54473"/>
                    <a:gd name="connsiteX6" fmla="*/ 18173 w 25826"/>
                    <a:gd name="connsiteY6" fmla="*/ 28229 h 54473"/>
                    <a:gd name="connsiteX7" fmla="*/ 25666 w 25826"/>
                    <a:gd name="connsiteY7" fmla="*/ 1431 h 54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826" h="54473">
                      <a:moveTo>
                        <a:pt x="25666" y="1431"/>
                      </a:moveTo>
                      <a:cubicBezTo>
                        <a:pt x="25412" y="-727"/>
                        <a:pt x="22808" y="161"/>
                        <a:pt x="22491" y="288"/>
                      </a:cubicBezTo>
                      <a:cubicBezTo>
                        <a:pt x="18554" y="4416"/>
                        <a:pt x="14426" y="13306"/>
                        <a:pt x="11188" y="18640"/>
                      </a:cubicBezTo>
                      <a:cubicBezTo>
                        <a:pt x="10806" y="19529"/>
                        <a:pt x="964" y="37880"/>
                        <a:pt x="75" y="41944"/>
                      </a:cubicBezTo>
                      <a:cubicBezTo>
                        <a:pt x="-179" y="43215"/>
                        <a:pt x="202" y="52168"/>
                        <a:pt x="1345" y="53629"/>
                      </a:cubicBezTo>
                      <a:cubicBezTo>
                        <a:pt x="4456" y="57502"/>
                        <a:pt x="9600" y="46898"/>
                        <a:pt x="10362" y="45119"/>
                      </a:cubicBezTo>
                      <a:lnTo>
                        <a:pt x="18173" y="28229"/>
                      </a:lnTo>
                      <a:cubicBezTo>
                        <a:pt x="22173" y="19719"/>
                        <a:pt x="26745" y="11147"/>
                        <a:pt x="25666" y="143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64DEF482-B2E6-4598-8E1D-07CC47CF0824}"/>
                    </a:ext>
                  </a:extLst>
                </p:cNvPr>
                <p:cNvSpPr/>
                <p:nvPr/>
              </p:nvSpPr>
              <p:spPr>
                <a:xfrm>
                  <a:off x="7745276" y="4049807"/>
                  <a:ext cx="10761" cy="36645"/>
                </a:xfrm>
                <a:custGeom>
                  <a:avLst/>
                  <a:gdLst>
                    <a:gd name="connsiteX0" fmla="*/ 10741 w 10761"/>
                    <a:gd name="connsiteY0" fmla="*/ 22892 h 36645"/>
                    <a:gd name="connsiteX1" fmla="*/ 7566 w 10761"/>
                    <a:gd name="connsiteY1" fmla="*/ 1429 h 36645"/>
                    <a:gd name="connsiteX2" fmla="*/ 5788 w 10761"/>
                    <a:gd name="connsiteY2" fmla="*/ 286 h 36645"/>
                    <a:gd name="connsiteX3" fmla="*/ 1533 w 10761"/>
                    <a:gd name="connsiteY3" fmla="*/ 7207 h 36645"/>
                    <a:gd name="connsiteX4" fmla="*/ 4200 w 10761"/>
                    <a:gd name="connsiteY4" fmla="*/ 36036 h 36645"/>
                    <a:gd name="connsiteX5" fmla="*/ 8708 w 10761"/>
                    <a:gd name="connsiteY5" fmla="*/ 32163 h 36645"/>
                    <a:gd name="connsiteX6" fmla="*/ 10741 w 10761"/>
                    <a:gd name="connsiteY6" fmla="*/ 22892 h 36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61" h="36645">
                      <a:moveTo>
                        <a:pt x="10741" y="22892"/>
                      </a:moveTo>
                      <a:cubicBezTo>
                        <a:pt x="9788" y="9366"/>
                        <a:pt x="8581" y="3715"/>
                        <a:pt x="7566" y="1429"/>
                      </a:cubicBezTo>
                      <a:cubicBezTo>
                        <a:pt x="6613" y="-857"/>
                        <a:pt x="5851" y="286"/>
                        <a:pt x="5788" y="286"/>
                      </a:cubicBezTo>
                      <a:cubicBezTo>
                        <a:pt x="3565" y="2000"/>
                        <a:pt x="2549" y="4858"/>
                        <a:pt x="1533" y="7207"/>
                      </a:cubicBezTo>
                      <a:cubicBezTo>
                        <a:pt x="-2023" y="15716"/>
                        <a:pt x="1342" y="27972"/>
                        <a:pt x="4200" y="36036"/>
                      </a:cubicBezTo>
                      <a:cubicBezTo>
                        <a:pt x="5089" y="38513"/>
                        <a:pt x="8455" y="32671"/>
                        <a:pt x="8708" y="32163"/>
                      </a:cubicBezTo>
                      <a:cubicBezTo>
                        <a:pt x="9788" y="30067"/>
                        <a:pt x="10931" y="25686"/>
                        <a:pt x="10741" y="2289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827EC051-9B50-48D6-92AE-D85D3902FE41}"/>
                    </a:ext>
                  </a:extLst>
                </p:cNvPr>
                <p:cNvSpPr/>
                <p:nvPr/>
              </p:nvSpPr>
              <p:spPr>
                <a:xfrm>
                  <a:off x="7744200" y="4106138"/>
                  <a:ext cx="25521" cy="54777"/>
                </a:xfrm>
                <a:custGeom>
                  <a:avLst/>
                  <a:gdLst>
                    <a:gd name="connsiteX0" fmla="*/ 25343 w 25521"/>
                    <a:gd name="connsiteY0" fmla="*/ 1422 h 54777"/>
                    <a:gd name="connsiteX1" fmla="*/ 22168 w 25521"/>
                    <a:gd name="connsiteY1" fmla="*/ 343 h 54777"/>
                    <a:gd name="connsiteX2" fmla="*/ 10992 w 25521"/>
                    <a:gd name="connsiteY2" fmla="*/ 18821 h 54777"/>
                    <a:gd name="connsiteX3" fmla="*/ 69 w 25521"/>
                    <a:gd name="connsiteY3" fmla="*/ 42253 h 54777"/>
                    <a:gd name="connsiteX4" fmla="*/ 1403 w 25521"/>
                    <a:gd name="connsiteY4" fmla="*/ 53937 h 54777"/>
                    <a:gd name="connsiteX5" fmla="*/ 10420 w 25521"/>
                    <a:gd name="connsiteY5" fmla="*/ 45365 h 54777"/>
                    <a:gd name="connsiteX6" fmla="*/ 18040 w 25521"/>
                    <a:gd name="connsiteY6" fmla="*/ 28410 h 54777"/>
                    <a:gd name="connsiteX7" fmla="*/ 25343 w 25521"/>
                    <a:gd name="connsiteY7" fmla="*/ 1422 h 5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21" h="54777">
                      <a:moveTo>
                        <a:pt x="25343" y="1422"/>
                      </a:moveTo>
                      <a:cubicBezTo>
                        <a:pt x="25088" y="-737"/>
                        <a:pt x="22421" y="152"/>
                        <a:pt x="22168" y="343"/>
                      </a:cubicBezTo>
                      <a:cubicBezTo>
                        <a:pt x="18294" y="4470"/>
                        <a:pt x="14230" y="13424"/>
                        <a:pt x="10992" y="18821"/>
                      </a:cubicBezTo>
                      <a:cubicBezTo>
                        <a:pt x="10610" y="19710"/>
                        <a:pt x="895" y="38125"/>
                        <a:pt x="69" y="42253"/>
                      </a:cubicBezTo>
                      <a:cubicBezTo>
                        <a:pt x="-184" y="43523"/>
                        <a:pt x="260" y="52476"/>
                        <a:pt x="1403" y="53937"/>
                      </a:cubicBezTo>
                      <a:cubicBezTo>
                        <a:pt x="4578" y="57810"/>
                        <a:pt x="9594" y="47142"/>
                        <a:pt x="10420" y="45365"/>
                      </a:cubicBezTo>
                      <a:lnTo>
                        <a:pt x="18040" y="28410"/>
                      </a:lnTo>
                      <a:cubicBezTo>
                        <a:pt x="21913" y="19774"/>
                        <a:pt x="26485" y="11138"/>
                        <a:pt x="25343" y="142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E5E7EA3E-5D23-4B2B-A375-9776A40921DF}"/>
                    </a:ext>
                  </a:extLst>
                </p:cNvPr>
                <p:cNvSpPr/>
                <p:nvPr/>
              </p:nvSpPr>
              <p:spPr>
                <a:xfrm>
                  <a:off x="7737615" y="4106393"/>
                  <a:ext cx="10739" cy="36696"/>
                </a:xfrm>
                <a:custGeom>
                  <a:avLst/>
                  <a:gdLst>
                    <a:gd name="connsiteX0" fmla="*/ 10718 w 10739"/>
                    <a:gd name="connsiteY0" fmla="*/ 22884 h 36696"/>
                    <a:gd name="connsiteX1" fmla="*/ 7416 w 10739"/>
                    <a:gd name="connsiteY1" fmla="*/ 1421 h 36696"/>
                    <a:gd name="connsiteX2" fmla="*/ 5638 w 10739"/>
                    <a:gd name="connsiteY2" fmla="*/ 341 h 36696"/>
                    <a:gd name="connsiteX3" fmla="*/ 1447 w 10739"/>
                    <a:gd name="connsiteY3" fmla="*/ 7327 h 36696"/>
                    <a:gd name="connsiteX4" fmla="*/ 4304 w 10739"/>
                    <a:gd name="connsiteY4" fmla="*/ 36092 h 36696"/>
                    <a:gd name="connsiteX5" fmla="*/ 8813 w 10739"/>
                    <a:gd name="connsiteY5" fmla="*/ 32155 h 36696"/>
                    <a:gd name="connsiteX6" fmla="*/ 10718 w 10739"/>
                    <a:gd name="connsiteY6" fmla="*/ 22884 h 36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39" h="36696">
                      <a:moveTo>
                        <a:pt x="10718" y="22884"/>
                      </a:moveTo>
                      <a:cubicBezTo>
                        <a:pt x="9639" y="9359"/>
                        <a:pt x="8432" y="3707"/>
                        <a:pt x="7416" y="1421"/>
                      </a:cubicBezTo>
                      <a:cubicBezTo>
                        <a:pt x="6400" y="-865"/>
                        <a:pt x="5638" y="278"/>
                        <a:pt x="5638" y="341"/>
                      </a:cubicBezTo>
                      <a:cubicBezTo>
                        <a:pt x="3479" y="2056"/>
                        <a:pt x="2400" y="4977"/>
                        <a:pt x="1447" y="7327"/>
                      </a:cubicBezTo>
                      <a:cubicBezTo>
                        <a:pt x="-1982" y="15835"/>
                        <a:pt x="1384" y="28028"/>
                        <a:pt x="4304" y="36092"/>
                      </a:cubicBezTo>
                      <a:cubicBezTo>
                        <a:pt x="5193" y="38569"/>
                        <a:pt x="8559" y="32663"/>
                        <a:pt x="8813" y="32155"/>
                      </a:cubicBezTo>
                      <a:cubicBezTo>
                        <a:pt x="9829" y="29996"/>
                        <a:pt x="10909" y="25615"/>
                        <a:pt x="10718" y="2288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FD11FC0F-E768-484A-BAD1-FAE68C58ADA1}"/>
                    </a:ext>
                  </a:extLst>
                </p:cNvPr>
                <p:cNvSpPr/>
                <p:nvPr/>
              </p:nvSpPr>
              <p:spPr>
                <a:xfrm>
                  <a:off x="7737029" y="4162590"/>
                  <a:ext cx="25282" cy="54900"/>
                </a:xfrm>
                <a:custGeom>
                  <a:avLst/>
                  <a:gdLst>
                    <a:gd name="connsiteX0" fmla="*/ 25083 w 25282"/>
                    <a:gd name="connsiteY0" fmla="*/ 1422 h 54900"/>
                    <a:gd name="connsiteX1" fmla="*/ 21845 w 25282"/>
                    <a:gd name="connsiteY1" fmla="*/ 343 h 54900"/>
                    <a:gd name="connsiteX2" fmla="*/ 10796 w 25282"/>
                    <a:gd name="connsiteY2" fmla="*/ 18885 h 54900"/>
                    <a:gd name="connsiteX3" fmla="*/ 64 w 25282"/>
                    <a:gd name="connsiteY3" fmla="*/ 42380 h 54900"/>
                    <a:gd name="connsiteX4" fmla="*/ 1461 w 25282"/>
                    <a:gd name="connsiteY4" fmla="*/ 54064 h 54900"/>
                    <a:gd name="connsiteX5" fmla="*/ 10414 w 25282"/>
                    <a:gd name="connsiteY5" fmla="*/ 45491 h 54900"/>
                    <a:gd name="connsiteX6" fmla="*/ 17971 w 25282"/>
                    <a:gd name="connsiteY6" fmla="*/ 28473 h 54900"/>
                    <a:gd name="connsiteX7" fmla="*/ 25083 w 25282"/>
                    <a:gd name="connsiteY7" fmla="*/ 1422 h 5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82" h="54900">
                      <a:moveTo>
                        <a:pt x="25083" y="1422"/>
                      </a:moveTo>
                      <a:cubicBezTo>
                        <a:pt x="24829" y="-737"/>
                        <a:pt x="22163" y="152"/>
                        <a:pt x="21845" y="343"/>
                      </a:cubicBezTo>
                      <a:cubicBezTo>
                        <a:pt x="17971" y="4534"/>
                        <a:pt x="13971" y="13488"/>
                        <a:pt x="10796" y="18885"/>
                      </a:cubicBezTo>
                      <a:cubicBezTo>
                        <a:pt x="10414" y="19774"/>
                        <a:pt x="889" y="38252"/>
                        <a:pt x="64" y="42380"/>
                      </a:cubicBezTo>
                      <a:cubicBezTo>
                        <a:pt x="-190" y="43650"/>
                        <a:pt x="318" y="52603"/>
                        <a:pt x="1461" y="54064"/>
                      </a:cubicBezTo>
                      <a:cubicBezTo>
                        <a:pt x="4636" y="57938"/>
                        <a:pt x="9652" y="47206"/>
                        <a:pt x="10414" y="45491"/>
                      </a:cubicBezTo>
                      <a:lnTo>
                        <a:pt x="17971" y="28473"/>
                      </a:lnTo>
                      <a:cubicBezTo>
                        <a:pt x="21781" y="19774"/>
                        <a:pt x="26289" y="11138"/>
                        <a:pt x="25083" y="142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56A060B9-1316-4E44-BFEC-D5A5E371A00C}"/>
                    </a:ext>
                  </a:extLst>
                </p:cNvPr>
                <p:cNvSpPr/>
                <p:nvPr/>
              </p:nvSpPr>
              <p:spPr>
                <a:xfrm>
                  <a:off x="7730291" y="4162972"/>
                  <a:ext cx="10777" cy="36695"/>
                </a:xfrm>
                <a:custGeom>
                  <a:avLst/>
                  <a:gdLst>
                    <a:gd name="connsiteX0" fmla="*/ 10740 w 10777"/>
                    <a:gd name="connsiteY0" fmla="*/ 22820 h 36695"/>
                    <a:gd name="connsiteX1" fmla="*/ 7311 w 10777"/>
                    <a:gd name="connsiteY1" fmla="*/ 1421 h 36695"/>
                    <a:gd name="connsiteX2" fmla="*/ 5533 w 10777"/>
                    <a:gd name="connsiteY2" fmla="*/ 342 h 36695"/>
                    <a:gd name="connsiteX3" fmla="*/ 1405 w 10777"/>
                    <a:gd name="connsiteY3" fmla="*/ 7326 h 36695"/>
                    <a:gd name="connsiteX4" fmla="*/ 4516 w 10777"/>
                    <a:gd name="connsiteY4" fmla="*/ 36092 h 36695"/>
                    <a:gd name="connsiteX5" fmla="*/ 8962 w 10777"/>
                    <a:gd name="connsiteY5" fmla="*/ 32155 h 36695"/>
                    <a:gd name="connsiteX6" fmla="*/ 10740 w 10777"/>
                    <a:gd name="connsiteY6" fmla="*/ 22820 h 3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77" h="36695">
                      <a:moveTo>
                        <a:pt x="10740" y="22820"/>
                      </a:moveTo>
                      <a:cubicBezTo>
                        <a:pt x="9597" y="9295"/>
                        <a:pt x="8327" y="3643"/>
                        <a:pt x="7311" y="1421"/>
                      </a:cubicBezTo>
                      <a:cubicBezTo>
                        <a:pt x="6295" y="-865"/>
                        <a:pt x="5533" y="278"/>
                        <a:pt x="5533" y="342"/>
                      </a:cubicBezTo>
                      <a:cubicBezTo>
                        <a:pt x="3374" y="2056"/>
                        <a:pt x="2294" y="4977"/>
                        <a:pt x="1405" y="7326"/>
                      </a:cubicBezTo>
                      <a:cubicBezTo>
                        <a:pt x="-2023" y="15836"/>
                        <a:pt x="1532" y="28027"/>
                        <a:pt x="4516" y="36092"/>
                      </a:cubicBezTo>
                      <a:cubicBezTo>
                        <a:pt x="5406" y="38568"/>
                        <a:pt x="8708" y="32663"/>
                        <a:pt x="8962" y="32155"/>
                      </a:cubicBezTo>
                      <a:cubicBezTo>
                        <a:pt x="9915" y="30059"/>
                        <a:pt x="10994" y="25614"/>
                        <a:pt x="10740" y="2282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E0BF878E-39E4-4003-832D-FE6B8F65CF6E}"/>
                    </a:ext>
                  </a:extLst>
                </p:cNvPr>
                <p:cNvSpPr/>
                <p:nvPr/>
              </p:nvSpPr>
              <p:spPr>
                <a:xfrm>
                  <a:off x="7730172" y="4219129"/>
                  <a:ext cx="25052" cy="54939"/>
                </a:xfrm>
                <a:custGeom>
                  <a:avLst/>
                  <a:gdLst>
                    <a:gd name="connsiteX0" fmla="*/ 24829 w 25052"/>
                    <a:gd name="connsiteY0" fmla="*/ 1398 h 54939"/>
                    <a:gd name="connsiteX1" fmla="*/ 21590 w 25052"/>
                    <a:gd name="connsiteY1" fmla="*/ 318 h 54939"/>
                    <a:gd name="connsiteX2" fmla="*/ 10669 w 25052"/>
                    <a:gd name="connsiteY2" fmla="*/ 18923 h 54939"/>
                    <a:gd name="connsiteX3" fmla="*/ 64 w 25052"/>
                    <a:gd name="connsiteY3" fmla="*/ 42482 h 54939"/>
                    <a:gd name="connsiteX4" fmla="*/ 1524 w 25052"/>
                    <a:gd name="connsiteY4" fmla="*/ 54103 h 54939"/>
                    <a:gd name="connsiteX5" fmla="*/ 10478 w 25052"/>
                    <a:gd name="connsiteY5" fmla="*/ 45467 h 54939"/>
                    <a:gd name="connsiteX6" fmla="*/ 17971 w 25052"/>
                    <a:gd name="connsiteY6" fmla="*/ 28385 h 54939"/>
                    <a:gd name="connsiteX7" fmla="*/ 24829 w 25052"/>
                    <a:gd name="connsiteY7" fmla="*/ 1398 h 5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052" h="54939">
                      <a:moveTo>
                        <a:pt x="24829" y="1398"/>
                      </a:moveTo>
                      <a:cubicBezTo>
                        <a:pt x="24575" y="-761"/>
                        <a:pt x="21908" y="191"/>
                        <a:pt x="21590" y="318"/>
                      </a:cubicBezTo>
                      <a:cubicBezTo>
                        <a:pt x="17717" y="4509"/>
                        <a:pt x="13780" y="13463"/>
                        <a:pt x="10669" y="18923"/>
                      </a:cubicBezTo>
                      <a:cubicBezTo>
                        <a:pt x="10287" y="19813"/>
                        <a:pt x="826" y="38354"/>
                        <a:pt x="64" y="42482"/>
                      </a:cubicBezTo>
                      <a:cubicBezTo>
                        <a:pt x="-190" y="43752"/>
                        <a:pt x="318" y="52706"/>
                        <a:pt x="1524" y="54103"/>
                      </a:cubicBezTo>
                      <a:cubicBezTo>
                        <a:pt x="4699" y="57976"/>
                        <a:pt x="9652" y="47245"/>
                        <a:pt x="10478" y="45467"/>
                      </a:cubicBezTo>
                      <a:lnTo>
                        <a:pt x="17971" y="28385"/>
                      </a:lnTo>
                      <a:cubicBezTo>
                        <a:pt x="21718" y="19749"/>
                        <a:pt x="26099" y="11050"/>
                        <a:pt x="24829" y="139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49C01EA8-6C57-4DF4-A714-32E5EA506BF0}"/>
                    </a:ext>
                  </a:extLst>
                </p:cNvPr>
                <p:cNvSpPr/>
                <p:nvPr/>
              </p:nvSpPr>
              <p:spPr>
                <a:xfrm>
                  <a:off x="7723232" y="4219614"/>
                  <a:ext cx="10916" cy="36696"/>
                </a:xfrm>
                <a:custGeom>
                  <a:avLst/>
                  <a:gdLst>
                    <a:gd name="connsiteX0" fmla="*/ 10877 w 10916"/>
                    <a:gd name="connsiteY0" fmla="*/ 22820 h 36696"/>
                    <a:gd name="connsiteX1" fmla="*/ 7321 w 10916"/>
                    <a:gd name="connsiteY1" fmla="*/ 1421 h 36696"/>
                    <a:gd name="connsiteX2" fmla="*/ 5480 w 10916"/>
                    <a:gd name="connsiteY2" fmla="*/ 342 h 36696"/>
                    <a:gd name="connsiteX3" fmla="*/ 1352 w 10916"/>
                    <a:gd name="connsiteY3" fmla="*/ 7326 h 36696"/>
                    <a:gd name="connsiteX4" fmla="*/ 4590 w 10916"/>
                    <a:gd name="connsiteY4" fmla="*/ 36092 h 36696"/>
                    <a:gd name="connsiteX5" fmla="*/ 9036 w 10916"/>
                    <a:gd name="connsiteY5" fmla="*/ 32155 h 36696"/>
                    <a:gd name="connsiteX6" fmla="*/ 10877 w 10916"/>
                    <a:gd name="connsiteY6" fmla="*/ 22820 h 36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16" h="36696">
                      <a:moveTo>
                        <a:pt x="10877" y="22820"/>
                      </a:moveTo>
                      <a:cubicBezTo>
                        <a:pt x="9607" y="9295"/>
                        <a:pt x="8337" y="3707"/>
                        <a:pt x="7321" y="1421"/>
                      </a:cubicBezTo>
                      <a:cubicBezTo>
                        <a:pt x="6305" y="-865"/>
                        <a:pt x="5543" y="278"/>
                        <a:pt x="5480" y="342"/>
                      </a:cubicBezTo>
                      <a:cubicBezTo>
                        <a:pt x="3321" y="2056"/>
                        <a:pt x="2305" y="4977"/>
                        <a:pt x="1352" y="7326"/>
                      </a:cubicBezTo>
                      <a:cubicBezTo>
                        <a:pt x="-2014" y="15899"/>
                        <a:pt x="1606" y="28027"/>
                        <a:pt x="4590" y="36092"/>
                      </a:cubicBezTo>
                      <a:cubicBezTo>
                        <a:pt x="5543" y="38569"/>
                        <a:pt x="8782" y="32663"/>
                        <a:pt x="9036" y="32155"/>
                      </a:cubicBezTo>
                      <a:cubicBezTo>
                        <a:pt x="10115" y="29996"/>
                        <a:pt x="11131" y="25614"/>
                        <a:pt x="10877" y="2282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C5090C66-7762-43B9-923C-704026EEF542}"/>
                    </a:ext>
                  </a:extLst>
                </p:cNvPr>
                <p:cNvSpPr/>
                <p:nvPr/>
              </p:nvSpPr>
              <p:spPr>
                <a:xfrm>
                  <a:off x="7723572" y="4275653"/>
                  <a:ext cx="24941" cy="55033"/>
                </a:xfrm>
                <a:custGeom>
                  <a:avLst/>
                  <a:gdLst>
                    <a:gd name="connsiteX0" fmla="*/ 24697 w 24941"/>
                    <a:gd name="connsiteY0" fmla="*/ 1389 h 55033"/>
                    <a:gd name="connsiteX1" fmla="*/ 21459 w 24941"/>
                    <a:gd name="connsiteY1" fmla="*/ 373 h 55033"/>
                    <a:gd name="connsiteX2" fmla="*/ 10600 w 24941"/>
                    <a:gd name="connsiteY2" fmla="*/ 19042 h 55033"/>
                    <a:gd name="connsiteX3" fmla="*/ 59 w 24941"/>
                    <a:gd name="connsiteY3" fmla="*/ 42601 h 55033"/>
                    <a:gd name="connsiteX4" fmla="*/ 1584 w 24941"/>
                    <a:gd name="connsiteY4" fmla="*/ 54221 h 55033"/>
                    <a:gd name="connsiteX5" fmla="*/ 10473 w 24941"/>
                    <a:gd name="connsiteY5" fmla="*/ 45522 h 55033"/>
                    <a:gd name="connsiteX6" fmla="*/ 17839 w 24941"/>
                    <a:gd name="connsiteY6" fmla="*/ 28440 h 55033"/>
                    <a:gd name="connsiteX7" fmla="*/ 24697 w 24941"/>
                    <a:gd name="connsiteY7" fmla="*/ 1389 h 55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941" h="55033">
                      <a:moveTo>
                        <a:pt x="24697" y="1389"/>
                      </a:moveTo>
                      <a:cubicBezTo>
                        <a:pt x="24380" y="-770"/>
                        <a:pt x="21776" y="183"/>
                        <a:pt x="21459" y="373"/>
                      </a:cubicBezTo>
                      <a:cubicBezTo>
                        <a:pt x="17649" y="4628"/>
                        <a:pt x="13712" y="13581"/>
                        <a:pt x="10600" y="19042"/>
                      </a:cubicBezTo>
                      <a:cubicBezTo>
                        <a:pt x="10220" y="19931"/>
                        <a:pt x="821" y="38537"/>
                        <a:pt x="59" y="42601"/>
                      </a:cubicBezTo>
                      <a:cubicBezTo>
                        <a:pt x="-194" y="43871"/>
                        <a:pt x="377" y="52824"/>
                        <a:pt x="1584" y="54221"/>
                      </a:cubicBezTo>
                      <a:cubicBezTo>
                        <a:pt x="4759" y="58031"/>
                        <a:pt x="9711" y="47300"/>
                        <a:pt x="10473" y="45522"/>
                      </a:cubicBezTo>
                      <a:lnTo>
                        <a:pt x="17839" y="28440"/>
                      </a:lnTo>
                      <a:cubicBezTo>
                        <a:pt x="21649" y="19804"/>
                        <a:pt x="26031" y="11105"/>
                        <a:pt x="24697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0D0163A7-5ABC-401E-B0F1-F39AEBFAFB7F}"/>
                    </a:ext>
                  </a:extLst>
                </p:cNvPr>
                <p:cNvSpPr/>
                <p:nvPr/>
              </p:nvSpPr>
              <p:spPr>
                <a:xfrm>
                  <a:off x="7716543" y="4276280"/>
                  <a:ext cx="10938" cy="36667"/>
                </a:xfrm>
                <a:custGeom>
                  <a:avLst/>
                  <a:gdLst>
                    <a:gd name="connsiteX0" fmla="*/ 10899 w 10938"/>
                    <a:gd name="connsiteY0" fmla="*/ 22797 h 36667"/>
                    <a:gd name="connsiteX1" fmla="*/ 7215 w 10938"/>
                    <a:gd name="connsiteY1" fmla="*/ 1397 h 36667"/>
                    <a:gd name="connsiteX2" fmla="*/ 5374 w 10938"/>
                    <a:gd name="connsiteY2" fmla="*/ 317 h 36667"/>
                    <a:gd name="connsiteX3" fmla="*/ 1310 w 10938"/>
                    <a:gd name="connsiteY3" fmla="*/ 7366 h 36667"/>
                    <a:gd name="connsiteX4" fmla="*/ 4675 w 10938"/>
                    <a:gd name="connsiteY4" fmla="*/ 36068 h 36667"/>
                    <a:gd name="connsiteX5" fmla="*/ 9121 w 10938"/>
                    <a:gd name="connsiteY5" fmla="*/ 32067 h 36667"/>
                    <a:gd name="connsiteX6" fmla="*/ 10899 w 10938"/>
                    <a:gd name="connsiteY6" fmla="*/ 22797 h 3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38" h="36667">
                      <a:moveTo>
                        <a:pt x="10899" y="22797"/>
                      </a:moveTo>
                      <a:cubicBezTo>
                        <a:pt x="9629" y="9335"/>
                        <a:pt x="8232" y="3683"/>
                        <a:pt x="7215" y="1397"/>
                      </a:cubicBezTo>
                      <a:cubicBezTo>
                        <a:pt x="6200" y="-825"/>
                        <a:pt x="5438" y="254"/>
                        <a:pt x="5374" y="317"/>
                      </a:cubicBezTo>
                      <a:cubicBezTo>
                        <a:pt x="3215" y="2032"/>
                        <a:pt x="2199" y="4953"/>
                        <a:pt x="1310" y="7366"/>
                      </a:cubicBezTo>
                      <a:cubicBezTo>
                        <a:pt x="-1992" y="15939"/>
                        <a:pt x="1627" y="28067"/>
                        <a:pt x="4675" y="36068"/>
                      </a:cubicBezTo>
                      <a:cubicBezTo>
                        <a:pt x="5628" y="38545"/>
                        <a:pt x="8867" y="32576"/>
                        <a:pt x="9121" y="32067"/>
                      </a:cubicBezTo>
                      <a:cubicBezTo>
                        <a:pt x="10137" y="29972"/>
                        <a:pt x="11152" y="25591"/>
                        <a:pt x="10899" y="2279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E2D85CBD-9CBC-48D0-ADF7-BAC1F9056143}"/>
                    </a:ext>
                  </a:extLst>
                </p:cNvPr>
                <p:cNvSpPr/>
                <p:nvPr/>
              </p:nvSpPr>
              <p:spPr>
                <a:xfrm>
                  <a:off x="7717226" y="4332231"/>
                  <a:ext cx="24769" cy="55093"/>
                </a:xfrm>
                <a:custGeom>
                  <a:avLst/>
                  <a:gdLst>
                    <a:gd name="connsiteX0" fmla="*/ 24503 w 24769"/>
                    <a:gd name="connsiteY0" fmla="*/ 1389 h 55093"/>
                    <a:gd name="connsiteX1" fmla="*/ 21265 w 24769"/>
                    <a:gd name="connsiteY1" fmla="*/ 373 h 55093"/>
                    <a:gd name="connsiteX2" fmla="*/ 10469 w 24769"/>
                    <a:gd name="connsiteY2" fmla="*/ 19042 h 55093"/>
                    <a:gd name="connsiteX3" fmla="*/ 55 w 24769"/>
                    <a:gd name="connsiteY3" fmla="*/ 42664 h 55093"/>
                    <a:gd name="connsiteX4" fmla="*/ 1643 w 24769"/>
                    <a:gd name="connsiteY4" fmla="*/ 54285 h 55093"/>
                    <a:gd name="connsiteX5" fmla="*/ 10469 w 24769"/>
                    <a:gd name="connsiteY5" fmla="*/ 45585 h 55093"/>
                    <a:gd name="connsiteX6" fmla="*/ 17772 w 24769"/>
                    <a:gd name="connsiteY6" fmla="*/ 28440 h 55093"/>
                    <a:gd name="connsiteX7" fmla="*/ 24503 w 24769"/>
                    <a:gd name="connsiteY7" fmla="*/ 1389 h 5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769" h="55093">
                      <a:moveTo>
                        <a:pt x="24503" y="1389"/>
                      </a:moveTo>
                      <a:cubicBezTo>
                        <a:pt x="24186" y="-770"/>
                        <a:pt x="21582" y="183"/>
                        <a:pt x="21265" y="373"/>
                      </a:cubicBezTo>
                      <a:cubicBezTo>
                        <a:pt x="17455" y="4627"/>
                        <a:pt x="13581" y="13645"/>
                        <a:pt x="10469" y="19042"/>
                      </a:cubicBezTo>
                      <a:cubicBezTo>
                        <a:pt x="10089" y="19931"/>
                        <a:pt x="817" y="38537"/>
                        <a:pt x="55" y="42664"/>
                      </a:cubicBezTo>
                      <a:cubicBezTo>
                        <a:pt x="-198" y="43934"/>
                        <a:pt x="437" y="52888"/>
                        <a:pt x="1643" y="54285"/>
                      </a:cubicBezTo>
                      <a:cubicBezTo>
                        <a:pt x="4881" y="58095"/>
                        <a:pt x="9707" y="47300"/>
                        <a:pt x="10469" y="45585"/>
                      </a:cubicBezTo>
                      <a:lnTo>
                        <a:pt x="17772" y="28440"/>
                      </a:lnTo>
                      <a:cubicBezTo>
                        <a:pt x="21518" y="19804"/>
                        <a:pt x="25900" y="11041"/>
                        <a:pt x="24503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840EDDCF-49EE-4765-BD3F-4FA8D63F99BB}"/>
                    </a:ext>
                  </a:extLst>
                </p:cNvPr>
                <p:cNvSpPr/>
                <p:nvPr/>
              </p:nvSpPr>
              <p:spPr>
                <a:xfrm>
                  <a:off x="7710090" y="4333049"/>
                  <a:ext cx="10979" cy="36667"/>
                </a:xfrm>
                <a:custGeom>
                  <a:avLst/>
                  <a:gdLst>
                    <a:gd name="connsiteX0" fmla="*/ 10938 w 10979"/>
                    <a:gd name="connsiteY0" fmla="*/ 22733 h 36667"/>
                    <a:gd name="connsiteX1" fmla="*/ 7191 w 10979"/>
                    <a:gd name="connsiteY1" fmla="*/ 1397 h 36667"/>
                    <a:gd name="connsiteX2" fmla="*/ 5350 w 10979"/>
                    <a:gd name="connsiteY2" fmla="*/ 317 h 36667"/>
                    <a:gd name="connsiteX3" fmla="*/ 1286 w 10979"/>
                    <a:gd name="connsiteY3" fmla="*/ 7366 h 36667"/>
                    <a:gd name="connsiteX4" fmla="*/ 4778 w 10979"/>
                    <a:gd name="connsiteY4" fmla="*/ 36068 h 36667"/>
                    <a:gd name="connsiteX5" fmla="*/ 9224 w 10979"/>
                    <a:gd name="connsiteY5" fmla="*/ 32067 h 36667"/>
                    <a:gd name="connsiteX6" fmla="*/ 10938 w 10979"/>
                    <a:gd name="connsiteY6" fmla="*/ 22733 h 36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79" h="36667">
                      <a:moveTo>
                        <a:pt x="10938" y="22733"/>
                      </a:moveTo>
                      <a:cubicBezTo>
                        <a:pt x="9541" y="9271"/>
                        <a:pt x="8208" y="3620"/>
                        <a:pt x="7191" y="1397"/>
                      </a:cubicBezTo>
                      <a:cubicBezTo>
                        <a:pt x="6176" y="-825"/>
                        <a:pt x="5414" y="254"/>
                        <a:pt x="5350" y="317"/>
                      </a:cubicBezTo>
                      <a:cubicBezTo>
                        <a:pt x="3191" y="2096"/>
                        <a:pt x="2239" y="5016"/>
                        <a:pt x="1286" y="7366"/>
                      </a:cubicBezTo>
                      <a:cubicBezTo>
                        <a:pt x="-2016" y="15939"/>
                        <a:pt x="1730" y="28067"/>
                        <a:pt x="4778" y="36068"/>
                      </a:cubicBezTo>
                      <a:cubicBezTo>
                        <a:pt x="5731" y="38545"/>
                        <a:pt x="8970" y="32576"/>
                        <a:pt x="9224" y="32067"/>
                      </a:cubicBezTo>
                      <a:cubicBezTo>
                        <a:pt x="10240" y="29909"/>
                        <a:pt x="11192" y="25464"/>
                        <a:pt x="10938" y="2273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6E8A7A64-A80D-41F6-A333-1309DC0AEE92}"/>
                    </a:ext>
                  </a:extLst>
                </p:cNvPr>
                <p:cNvSpPr/>
                <p:nvPr/>
              </p:nvSpPr>
              <p:spPr>
                <a:xfrm>
                  <a:off x="7711197" y="4388873"/>
                  <a:ext cx="24577" cy="55220"/>
                </a:xfrm>
                <a:custGeom>
                  <a:avLst/>
                  <a:gdLst>
                    <a:gd name="connsiteX0" fmla="*/ 24309 w 24577"/>
                    <a:gd name="connsiteY0" fmla="*/ 1389 h 55220"/>
                    <a:gd name="connsiteX1" fmla="*/ 21071 w 24577"/>
                    <a:gd name="connsiteY1" fmla="*/ 373 h 55220"/>
                    <a:gd name="connsiteX2" fmla="*/ 10339 w 24577"/>
                    <a:gd name="connsiteY2" fmla="*/ 19106 h 55220"/>
                    <a:gd name="connsiteX3" fmla="*/ 52 w 24577"/>
                    <a:gd name="connsiteY3" fmla="*/ 42791 h 55220"/>
                    <a:gd name="connsiteX4" fmla="*/ 1703 w 24577"/>
                    <a:gd name="connsiteY4" fmla="*/ 54412 h 55220"/>
                    <a:gd name="connsiteX5" fmla="*/ 10466 w 24577"/>
                    <a:gd name="connsiteY5" fmla="*/ 45649 h 55220"/>
                    <a:gd name="connsiteX6" fmla="*/ 17705 w 24577"/>
                    <a:gd name="connsiteY6" fmla="*/ 28504 h 55220"/>
                    <a:gd name="connsiteX7" fmla="*/ 24309 w 24577"/>
                    <a:gd name="connsiteY7" fmla="*/ 1389 h 55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577" h="55220">
                      <a:moveTo>
                        <a:pt x="24309" y="1389"/>
                      </a:moveTo>
                      <a:cubicBezTo>
                        <a:pt x="23992" y="-770"/>
                        <a:pt x="21388" y="183"/>
                        <a:pt x="21071" y="373"/>
                      </a:cubicBezTo>
                      <a:cubicBezTo>
                        <a:pt x="17260" y="4628"/>
                        <a:pt x="13450" y="13645"/>
                        <a:pt x="10339" y="19106"/>
                      </a:cubicBezTo>
                      <a:cubicBezTo>
                        <a:pt x="9958" y="19995"/>
                        <a:pt x="750" y="38664"/>
                        <a:pt x="52" y="42791"/>
                      </a:cubicBezTo>
                      <a:cubicBezTo>
                        <a:pt x="-202" y="44061"/>
                        <a:pt x="496" y="53015"/>
                        <a:pt x="1703" y="54412"/>
                      </a:cubicBezTo>
                      <a:cubicBezTo>
                        <a:pt x="4942" y="58222"/>
                        <a:pt x="9768" y="47427"/>
                        <a:pt x="10466" y="45649"/>
                      </a:cubicBezTo>
                      <a:lnTo>
                        <a:pt x="17705" y="28504"/>
                      </a:lnTo>
                      <a:cubicBezTo>
                        <a:pt x="21388" y="19804"/>
                        <a:pt x="25706" y="11041"/>
                        <a:pt x="24309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740B0549-0B22-48B7-B847-A19E6C3B8084}"/>
                    </a:ext>
                  </a:extLst>
                </p:cNvPr>
                <p:cNvSpPr/>
                <p:nvPr/>
              </p:nvSpPr>
              <p:spPr>
                <a:xfrm>
                  <a:off x="7703908" y="4389715"/>
                  <a:ext cx="11019" cy="36643"/>
                </a:xfrm>
                <a:custGeom>
                  <a:avLst/>
                  <a:gdLst>
                    <a:gd name="connsiteX0" fmla="*/ 10961 w 11019"/>
                    <a:gd name="connsiteY0" fmla="*/ 22709 h 36643"/>
                    <a:gd name="connsiteX1" fmla="*/ 7087 w 11019"/>
                    <a:gd name="connsiteY1" fmla="*/ 1373 h 36643"/>
                    <a:gd name="connsiteX2" fmla="*/ 5246 w 11019"/>
                    <a:gd name="connsiteY2" fmla="*/ 294 h 36643"/>
                    <a:gd name="connsiteX3" fmla="*/ 1246 w 11019"/>
                    <a:gd name="connsiteY3" fmla="*/ 7342 h 36643"/>
                    <a:gd name="connsiteX4" fmla="*/ 4865 w 11019"/>
                    <a:gd name="connsiteY4" fmla="*/ 36044 h 36643"/>
                    <a:gd name="connsiteX5" fmla="*/ 9247 w 11019"/>
                    <a:gd name="connsiteY5" fmla="*/ 32044 h 36643"/>
                    <a:gd name="connsiteX6" fmla="*/ 10961 w 11019"/>
                    <a:gd name="connsiteY6" fmla="*/ 22709 h 3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019" h="36643">
                      <a:moveTo>
                        <a:pt x="10961" y="22709"/>
                      </a:moveTo>
                      <a:cubicBezTo>
                        <a:pt x="9564" y="9247"/>
                        <a:pt x="8167" y="3596"/>
                        <a:pt x="7087" y="1373"/>
                      </a:cubicBezTo>
                      <a:cubicBezTo>
                        <a:pt x="6008" y="-849"/>
                        <a:pt x="5310" y="294"/>
                        <a:pt x="5246" y="294"/>
                      </a:cubicBezTo>
                      <a:cubicBezTo>
                        <a:pt x="3087" y="2072"/>
                        <a:pt x="2135" y="4993"/>
                        <a:pt x="1246" y="7342"/>
                      </a:cubicBezTo>
                      <a:cubicBezTo>
                        <a:pt x="-1993" y="15915"/>
                        <a:pt x="1753" y="28043"/>
                        <a:pt x="4865" y="36044"/>
                      </a:cubicBezTo>
                      <a:cubicBezTo>
                        <a:pt x="5818" y="38521"/>
                        <a:pt x="9056" y="32552"/>
                        <a:pt x="9247" y="32044"/>
                      </a:cubicBezTo>
                      <a:cubicBezTo>
                        <a:pt x="10262" y="29948"/>
                        <a:pt x="11278" y="25503"/>
                        <a:pt x="10961" y="2270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44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826155" y="3642875"/>
                <a:ext cx="105175" cy="838178"/>
                <a:chOff x="7826155" y="3642875"/>
                <a:chExt cx="105175" cy="838178"/>
              </a:xfrm>
              <a:solidFill>
                <a:srgbClr val="324B61"/>
              </a:solidFill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365774E3-D832-47F1-A67B-53ADF5A4F330}"/>
                    </a:ext>
                  </a:extLst>
                </p:cNvPr>
                <p:cNvSpPr/>
                <p:nvPr/>
              </p:nvSpPr>
              <p:spPr>
                <a:xfrm>
                  <a:off x="7906321" y="3642875"/>
                  <a:ext cx="25009" cy="54219"/>
                </a:xfrm>
                <a:custGeom>
                  <a:avLst/>
                  <a:gdLst>
                    <a:gd name="connsiteX0" fmla="*/ 24765 w 25009"/>
                    <a:gd name="connsiteY0" fmla="*/ 1389 h 54219"/>
                    <a:gd name="connsiteX1" fmla="*/ 21527 w 25009"/>
                    <a:gd name="connsiteY1" fmla="*/ 373 h 54219"/>
                    <a:gd name="connsiteX2" fmla="*/ 10668 w 25009"/>
                    <a:gd name="connsiteY2" fmla="*/ 18725 h 54219"/>
                    <a:gd name="connsiteX3" fmla="*/ 64 w 25009"/>
                    <a:gd name="connsiteY3" fmla="*/ 41902 h 54219"/>
                    <a:gd name="connsiteX4" fmla="*/ 1524 w 25009"/>
                    <a:gd name="connsiteY4" fmla="*/ 53396 h 54219"/>
                    <a:gd name="connsiteX5" fmla="*/ 10478 w 25009"/>
                    <a:gd name="connsiteY5" fmla="*/ 44950 h 54219"/>
                    <a:gd name="connsiteX6" fmla="*/ 17971 w 25009"/>
                    <a:gd name="connsiteY6" fmla="*/ 28123 h 54219"/>
                    <a:gd name="connsiteX7" fmla="*/ 24765 w 25009"/>
                    <a:gd name="connsiteY7" fmla="*/ 1389 h 54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009" h="54219">
                      <a:moveTo>
                        <a:pt x="24765" y="1389"/>
                      </a:moveTo>
                      <a:cubicBezTo>
                        <a:pt x="24447" y="-770"/>
                        <a:pt x="21844" y="183"/>
                        <a:pt x="21527" y="373"/>
                      </a:cubicBezTo>
                      <a:cubicBezTo>
                        <a:pt x="17717" y="4564"/>
                        <a:pt x="13780" y="13391"/>
                        <a:pt x="10668" y="18725"/>
                      </a:cubicBezTo>
                      <a:cubicBezTo>
                        <a:pt x="10287" y="19614"/>
                        <a:pt x="889" y="37838"/>
                        <a:pt x="64" y="41902"/>
                      </a:cubicBezTo>
                      <a:cubicBezTo>
                        <a:pt x="-190" y="43172"/>
                        <a:pt x="318" y="51999"/>
                        <a:pt x="1524" y="53396"/>
                      </a:cubicBezTo>
                      <a:cubicBezTo>
                        <a:pt x="4699" y="57206"/>
                        <a:pt x="9716" y="46665"/>
                        <a:pt x="10478" y="44950"/>
                      </a:cubicBezTo>
                      <a:lnTo>
                        <a:pt x="17971" y="28123"/>
                      </a:lnTo>
                      <a:cubicBezTo>
                        <a:pt x="21717" y="19614"/>
                        <a:pt x="26098" y="11041"/>
                        <a:pt x="24765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9D083988-A37C-4ABA-A1AC-5722E86D6707}"/>
                    </a:ext>
                  </a:extLst>
                </p:cNvPr>
                <p:cNvSpPr/>
                <p:nvPr/>
              </p:nvSpPr>
              <p:spPr>
                <a:xfrm>
                  <a:off x="7899421" y="3643526"/>
                  <a:ext cx="10876" cy="36122"/>
                </a:xfrm>
                <a:custGeom>
                  <a:avLst/>
                  <a:gdLst>
                    <a:gd name="connsiteX0" fmla="*/ 10837 w 10876"/>
                    <a:gd name="connsiteY0" fmla="*/ 22455 h 36122"/>
                    <a:gd name="connsiteX1" fmla="*/ 7218 w 10876"/>
                    <a:gd name="connsiteY1" fmla="*/ 1373 h 36122"/>
                    <a:gd name="connsiteX2" fmla="*/ 5376 w 10876"/>
                    <a:gd name="connsiteY2" fmla="*/ 294 h 36122"/>
                    <a:gd name="connsiteX3" fmla="*/ 1312 w 10876"/>
                    <a:gd name="connsiteY3" fmla="*/ 7215 h 36122"/>
                    <a:gd name="connsiteX4" fmla="*/ 4614 w 10876"/>
                    <a:gd name="connsiteY4" fmla="*/ 35536 h 36122"/>
                    <a:gd name="connsiteX5" fmla="*/ 9059 w 10876"/>
                    <a:gd name="connsiteY5" fmla="*/ 31663 h 36122"/>
                    <a:gd name="connsiteX6" fmla="*/ 10837 w 10876"/>
                    <a:gd name="connsiteY6" fmla="*/ 22455 h 36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76" h="36122">
                      <a:moveTo>
                        <a:pt x="10837" y="22455"/>
                      </a:moveTo>
                      <a:cubicBezTo>
                        <a:pt x="9567" y="9120"/>
                        <a:pt x="8234" y="3596"/>
                        <a:pt x="7218" y="1373"/>
                      </a:cubicBezTo>
                      <a:cubicBezTo>
                        <a:pt x="6201" y="-849"/>
                        <a:pt x="5439" y="294"/>
                        <a:pt x="5376" y="294"/>
                      </a:cubicBezTo>
                      <a:cubicBezTo>
                        <a:pt x="3217" y="2008"/>
                        <a:pt x="2201" y="4866"/>
                        <a:pt x="1312" y="7215"/>
                      </a:cubicBezTo>
                      <a:cubicBezTo>
                        <a:pt x="-1990" y="15597"/>
                        <a:pt x="1629" y="27599"/>
                        <a:pt x="4614" y="35536"/>
                      </a:cubicBezTo>
                      <a:cubicBezTo>
                        <a:pt x="5566" y="37949"/>
                        <a:pt x="8805" y="32171"/>
                        <a:pt x="9059" y="31663"/>
                      </a:cubicBezTo>
                      <a:cubicBezTo>
                        <a:pt x="10075" y="29504"/>
                        <a:pt x="11091" y="25186"/>
                        <a:pt x="10837" y="2245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C11EB330-E633-4515-BC67-A6C1E466F9AA}"/>
                    </a:ext>
                  </a:extLst>
                </p:cNvPr>
                <p:cNvSpPr/>
                <p:nvPr/>
              </p:nvSpPr>
              <p:spPr>
                <a:xfrm>
                  <a:off x="7899331" y="3698842"/>
                  <a:ext cx="25245" cy="54132"/>
                </a:xfrm>
                <a:custGeom>
                  <a:avLst/>
                  <a:gdLst>
                    <a:gd name="connsiteX0" fmla="*/ 25025 w 25245"/>
                    <a:gd name="connsiteY0" fmla="*/ 1366 h 54132"/>
                    <a:gd name="connsiteX1" fmla="*/ 21786 w 25245"/>
                    <a:gd name="connsiteY1" fmla="*/ 350 h 54132"/>
                    <a:gd name="connsiteX2" fmla="*/ 10800 w 25245"/>
                    <a:gd name="connsiteY2" fmla="*/ 18701 h 54132"/>
                    <a:gd name="connsiteX3" fmla="*/ 69 w 25245"/>
                    <a:gd name="connsiteY3" fmla="*/ 41815 h 54132"/>
                    <a:gd name="connsiteX4" fmla="*/ 1466 w 25245"/>
                    <a:gd name="connsiteY4" fmla="*/ 53309 h 54132"/>
                    <a:gd name="connsiteX5" fmla="*/ 10420 w 25245"/>
                    <a:gd name="connsiteY5" fmla="*/ 44863 h 54132"/>
                    <a:gd name="connsiteX6" fmla="*/ 17976 w 25245"/>
                    <a:gd name="connsiteY6" fmla="*/ 28099 h 54132"/>
                    <a:gd name="connsiteX7" fmla="*/ 25025 w 25245"/>
                    <a:gd name="connsiteY7" fmla="*/ 1366 h 54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45" h="54132">
                      <a:moveTo>
                        <a:pt x="25025" y="1366"/>
                      </a:moveTo>
                      <a:cubicBezTo>
                        <a:pt x="24771" y="-730"/>
                        <a:pt x="22103" y="159"/>
                        <a:pt x="21786" y="350"/>
                      </a:cubicBezTo>
                      <a:cubicBezTo>
                        <a:pt x="17913" y="4477"/>
                        <a:pt x="13975" y="13367"/>
                        <a:pt x="10800" y="18701"/>
                      </a:cubicBezTo>
                      <a:cubicBezTo>
                        <a:pt x="10420" y="19590"/>
                        <a:pt x="958" y="37815"/>
                        <a:pt x="69" y="41815"/>
                      </a:cubicBezTo>
                      <a:cubicBezTo>
                        <a:pt x="-185" y="43086"/>
                        <a:pt x="260" y="51912"/>
                        <a:pt x="1466" y="53309"/>
                      </a:cubicBezTo>
                      <a:cubicBezTo>
                        <a:pt x="4641" y="57119"/>
                        <a:pt x="9658" y="46578"/>
                        <a:pt x="10420" y="44863"/>
                      </a:cubicBezTo>
                      <a:lnTo>
                        <a:pt x="17976" y="28099"/>
                      </a:lnTo>
                      <a:cubicBezTo>
                        <a:pt x="21850" y="19527"/>
                        <a:pt x="26295" y="10954"/>
                        <a:pt x="25025" y="136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A7F6465D-AB7C-4C6B-B682-FE0A1F892537}"/>
                    </a:ext>
                  </a:extLst>
                </p:cNvPr>
                <p:cNvSpPr/>
                <p:nvPr/>
              </p:nvSpPr>
              <p:spPr>
                <a:xfrm>
                  <a:off x="7892510" y="3699319"/>
                  <a:ext cx="10927" cy="36105"/>
                </a:xfrm>
                <a:custGeom>
                  <a:avLst/>
                  <a:gdLst>
                    <a:gd name="connsiteX0" fmla="*/ 10890 w 10927"/>
                    <a:gd name="connsiteY0" fmla="*/ 22479 h 36105"/>
                    <a:gd name="connsiteX1" fmla="*/ 7333 w 10927"/>
                    <a:gd name="connsiteY1" fmla="*/ 1397 h 36105"/>
                    <a:gd name="connsiteX2" fmla="*/ 5492 w 10927"/>
                    <a:gd name="connsiteY2" fmla="*/ 318 h 36105"/>
                    <a:gd name="connsiteX3" fmla="*/ 1365 w 10927"/>
                    <a:gd name="connsiteY3" fmla="*/ 7176 h 36105"/>
                    <a:gd name="connsiteX4" fmla="*/ 4540 w 10927"/>
                    <a:gd name="connsiteY4" fmla="*/ 35496 h 36105"/>
                    <a:gd name="connsiteX5" fmla="*/ 8984 w 10927"/>
                    <a:gd name="connsiteY5" fmla="*/ 31623 h 36105"/>
                    <a:gd name="connsiteX6" fmla="*/ 10890 w 10927"/>
                    <a:gd name="connsiteY6" fmla="*/ 22479 h 36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27" h="36105">
                      <a:moveTo>
                        <a:pt x="10890" y="22479"/>
                      </a:moveTo>
                      <a:cubicBezTo>
                        <a:pt x="9683" y="9144"/>
                        <a:pt x="8349" y="3620"/>
                        <a:pt x="7333" y="1397"/>
                      </a:cubicBezTo>
                      <a:cubicBezTo>
                        <a:pt x="6318" y="-825"/>
                        <a:pt x="5556" y="254"/>
                        <a:pt x="5492" y="318"/>
                      </a:cubicBezTo>
                      <a:cubicBezTo>
                        <a:pt x="3333" y="2032"/>
                        <a:pt x="2317" y="4890"/>
                        <a:pt x="1365" y="7176"/>
                      </a:cubicBezTo>
                      <a:cubicBezTo>
                        <a:pt x="-2001" y="15558"/>
                        <a:pt x="1555" y="27559"/>
                        <a:pt x="4540" y="35496"/>
                      </a:cubicBezTo>
                      <a:cubicBezTo>
                        <a:pt x="5429" y="37973"/>
                        <a:pt x="8731" y="32131"/>
                        <a:pt x="8984" y="31623"/>
                      </a:cubicBezTo>
                      <a:cubicBezTo>
                        <a:pt x="10064" y="29527"/>
                        <a:pt x="11144" y="25209"/>
                        <a:pt x="10890" y="2247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22F2B674-8CAB-4CFE-BC4D-9635881EC0DF}"/>
                    </a:ext>
                  </a:extLst>
                </p:cNvPr>
                <p:cNvSpPr/>
                <p:nvPr/>
              </p:nvSpPr>
              <p:spPr>
                <a:xfrm>
                  <a:off x="7892282" y="3754713"/>
                  <a:ext cx="25306" cy="54018"/>
                </a:xfrm>
                <a:custGeom>
                  <a:avLst/>
                  <a:gdLst>
                    <a:gd name="connsiteX0" fmla="*/ 25088 w 25306"/>
                    <a:gd name="connsiteY0" fmla="*/ 1375 h 54018"/>
                    <a:gd name="connsiteX1" fmla="*/ 21849 w 25306"/>
                    <a:gd name="connsiteY1" fmla="*/ 295 h 54018"/>
                    <a:gd name="connsiteX2" fmla="*/ 10864 w 25306"/>
                    <a:gd name="connsiteY2" fmla="*/ 18583 h 54018"/>
                    <a:gd name="connsiteX3" fmla="*/ 69 w 25306"/>
                    <a:gd name="connsiteY3" fmla="*/ 41697 h 54018"/>
                    <a:gd name="connsiteX4" fmla="*/ 1466 w 25306"/>
                    <a:gd name="connsiteY4" fmla="*/ 53191 h 54018"/>
                    <a:gd name="connsiteX5" fmla="*/ 10483 w 25306"/>
                    <a:gd name="connsiteY5" fmla="*/ 44745 h 54018"/>
                    <a:gd name="connsiteX6" fmla="*/ 18039 w 25306"/>
                    <a:gd name="connsiteY6" fmla="*/ 27981 h 54018"/>
                    <a:gd name="connsiteX7" fmla="*/ 25088 w 25306"/>
                    <a:gd name="connsiteY7" fmla="*/ 1375 h 54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306" h="54018">
                      <a:moveTo>
                        <a:pt x="25088" y="1375"/>
                      </a:moveTo>
                      <a:cubicBezTo>
                        <a:pt x="24834" y="-721"/>
                        <a:pt x="22167" y="168"/>
                        <a:pt x="21849" y="295"/>
                      </a:cubicBezTo>
                      <a:cubicBezTo>
                        <a:pt x="17976" y="4423"/>
                        <a:pt x="13975" y="13249"/>
                        <a:pt x="10864" y="18583"/>
                      </a:cubicBezTo>
                      <a:cubicBezTo>
                        <a:pt x="10483" y="19472"/>
                        <a:pt x="958" y="37633"/>
                        <a:pt x="69" y="41697"/>
                      </a:cubicBezTo>
                      <a:cubicBezTo>
                        <a:pt x="-185" y="42967"/>
                        <a:pt x="260" y="51794"/>
                        <a:pt x="1466" y="53191"/>
                      </a:cubicBezTo>
                      <a:cubicBezTo>
                        <a:pt x="4641" y="57001"/>
                        <a:pt x="9658" y="46523"/>
                        <a:pt x="10483" y="44745"/>
                      </a:cubicBezTo>
                      <a:lnTo>
                        <a:pt x="18039" y="27981"/>
                      </a:lnTo>
                      <a:cubicBezTo>
                        <a:pt x="21849" y="19536"/>
                        <a:pt x="26358" y="10963"/>
                        <a:pt x="25088" y="137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4BE4EB86-AE21-44F4-B396-40EB6896C285}"/>
                    </a:ext>
                  </a:extLst>
                </p:cNvPr>
                <p:cNvSpPr/>
                <p:nvPr/>
              </p:nvSpPr>
              <p:spPr>
                <a:xfrm>
                  <a:off x="7885511" y="3755009"/>
                  <a:ext cx="10879" cy="36105"/>
                </a:xfrm>
                <a:custGeom>
                  <a:avLst/>
                  <a:gdLst>
                    <a:gd name="connsiteX0" fmla="*/ 10840 w 10879"/>
                    <a:gd name="connsiteY0" fmla="*/ 22543 h 36105"/>
                    <a:gd name="connsiteX1" fmla="*/ 7348 w 10879"/>
                    <a:gd name="connsiteY1" fmla="*/ 1397 h 36105"/>
                    <a:gd name="connsiteX2" fmla="*/ 5507 w 10879"/>
                    <a:gd name="connsiteY2" fmla="*/ 318 h 36105"/>
                    <a:gd name="connsiteX3" fmla="*/ 1379 w 10879"/>
                    <a:gd name="connsiteY3" fmla="*/ 7175 h 36105"/>
                    <a:gd name="connsiteX4" fmla="*/ 4427 w 10879"/>
                    <a:gd name="connsiteY4" fmla="*/ 35496 h 36105"/>
                    <a:gd name="connsiteX5" fmla="*/ 8935 w 10879"/>
                    <a:gd name="connsiteY5" fmla="*/ 31623 h 36105"/>
                    <a:gd name="connsiteX6" fmla="*/ 10840 w 10879"/>
                    <a:gd name="connsiteY6" fmla="*/ 22543 h 36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79" h="36105">
                      <a:moveTo>
                        <a:pt x="10840" y="22543"/>
                      </a:moveTo>
                      <a:cubicBezTo>
                        <a:pt x="9697" y="9207"/>
                        <a:pt x="8364" y="3683"/>
                        <a:pt x="7348" y="1397"/>
                      </a:cubicBezTo>
                      <a:cubicBezTo>
                        <a:pt x="6332" y="-825"/>
                        <a:pt x="5569" y="254"/>
                        <a:pt x="5507" y="318"/>
                      </a:cubicBezTo>
                      <a:cubicBezTo>
                        <a:pt x="3347" y="2032"/>
                        <a:pt x="2332" y="4889"/>
                        <a:pt x="1379" y="7175"/>
                      </a:cubicBezTo>
                      <a:cubicBezTo>
                        <a:pt x="-1987" y="15557"/>
                        <a:pt x="1506" y="27559"/>
                        <a:pt x="4427" y="35496"/>
                      </a:cubicBezTo>
                      <a:cubicBezTo>
                        <a:pt x="5316" y="37973"/>
                        <a:pt x="8682" y="32131"/>
                        <a:pt x="8935" y="31623"/>
                      </a:cubicBezTo>
                      <a:cubicBezTo>
                        <a:pt x="10078" y="29654"/>
                        <a:pt x="11095" y="25273"/>
                        <a:pt x="10840" y="2254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1F1D0131-D3D8-4BD8-8B08-860978D6B3E2}"/>
                    </a:ext>
                  </a:extLst>
                </p:cNvPr>
                <p:cNvSpPr/>
                <p:nvPr/>
              </p:nvSpPr>
              <p:spPr>
                <a:xfrm>
                  <a:off x="7885043" y="3810505"/>
                  <a:ext cx="25414" cy="53937"/>
                </a:xfrm>
                <a:custGeom>
                  <a:avLst/>
                  <a:gdLst>
                    <a:gd name="connsiteX0" fmla="*/ 25215 w 25414"/>
                    <a:gd name="connsiteY0" fmla="*/ 1400 h 53937"/>
                    <a:gd name="connsiteX1" fmla="*/ 21977 w 25414"/>
                    <a:gd name="connsiteY1" fmla="*/ 320 h 53937"/>
                    <a:gd name="connsiteX2" fmla="*/ 10928 w 25414"/>
                    <a:gd name="connsiteY2" fmla="*/ 18545 h 53937"/>
                    <a:gd name="connsiteX3" fmla="*/ 69 w 25414"/>
                    <a:gd name="connsiteY3" fmla="*/ 41595 h 53937"/>
                    <a:gd name="connsiteX4" fmla="*/ 1403 w 25414"/>
                    <a:gd name="connsiteY4" fmla="*/ 53089 h 53937"/>
                    <a:gd name="connsiteX5" fmla="*/ 10420 w 25414"/>
                    <a:gd name="connsiteY5" fmla="*/ 44707 h 53937"/>
                    <a:gd name="connsiteX6" fmla="*/ 18040 w 25414"/>
                    <a:gd name="connsiteY6" fmla="*/ 27943 h 53937"/>
                    <a:gd name="connsiteX7" fmla="*/ 25215 w 25414"/>
                    <a:gd name="connsiteY7" fmla="*/ 1400 h 53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414" h="53937">
                      <a:moveTo>
                        <a:pt x="25215" y="1400"/>
                      </a:moveTo>
                      <a:cubicBezTo>
                        <a:pt x="24962" y="-696"/>
                        <a:pt x="22294" y="130"/>
                        <a:pt x="21977" y="320"/>
                      </a:cubicBezTo>
                      <a:cubicBezTo>
                        <a:pt x="18103" y="4448"/>
                        <a:pt x="14103" y="13274"/>
                        <a:pt x="10928" y="18545"/>
                      </a:cubicBezTo>
                      <a:cubicBezTo>
                        <a:pt x="10547" y="19434"/>
                        <a:pt x="958" y="37595"/>
                        <a:pt x="69" y="41595"/>
                      </a:cubicBezTo>
                      <a:cubicBezTo>
                        <a:pt x="-185" y="42865"/>
                        <a:pt x="260" y="51692"/>
                        <a:pt x="1403" y="53089"/>
                      </a:cubicBezTo>
                      <a:cubicBezTo>
                        <a:pt x="4514" y="56962"/>
                        <a:pt x="9658" y="46421"/>
                        <a:pt x="10420" y="44707"/>
                      </a:cubicBezTo>
                      <a:lnTo>
                        <a:pt x="18040" y="27943"/>
                      </a:lnTo>
                      <a:cubicBezTo>
                        <a:pt x="21913" y="19561"/>
                        <a:pt x="26422" y="10988"/>
                        <a:pt x="25215" y="140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E3BE65AE-FEB6-4FBA-90CA-951CCFE4412E}"/>
                    </a:ext>
                  </a:extLst>
                </p:cNvPr>
                <p:cNvSpPr/>
                <p:nvPr/>
              </p:nvSpPr>
              <p:spPr>
                <a:xfrm>
                  <a:off x="7878433" y="3810825"/>
                  <a:ext cx="10780" cy="36169"/>
                </a:xfrm>
                <a:custGeom>
                  <a:avLst/>
                  <a:gdLst>
                    <a:gd name="connsiteX0" fmla="*/ 10743 w 10780"/>
                    <a:gd name="connsiteY0" fmla="*/ 22543 h 36169"/>
                    <a:gd name="connsiteX1" fmla="*/ 7314 w 10780"/>
                    <a:gd name="connsiteY1" fmla="*/ 1397 h 36169"/>
                    <a:gd name="connsiteX2" fmla="*/ 5536 w 10780"/>
                    <a:gd name="connsiteY2" fmla="*/ 318 h 36169"/>
                    <a:gd name="connsiteX3" fmla="*/ 1409 w 10780"/>
                    <a:gd name="connsiteY3" fmla="*/ 7176 h 36169"/>
                    <a:gd name="connsiteX4" fmla="*/ 4393 w 10780"/>
                    <a:gd name="connsiteY4" fmla="*/ 35560 h 36169"/>
                    <a:gd name="connsiteX5" fmla="*/ 8901 w 10780"/>
                    <a:gd name="connsiteY5" fmla="*/ 31687 h 36169"/>
                    <a:gd name="connsiteX6" fmla="*/ 10743 w 10780"/>
                    <a:gd name="connsiteY6" fmla="*/ 22543 h 36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80" h="36169">
                      <a:moveTo>
                        <a:pt x="10743" y="22543"/>
                      </a:moveTo>
                      <a:cubicBezTo>
                        <a:pt x="9600" y="9208"/>
                        <a:pt x="8330" y="3620"/>
                        <a:pt x="7314" y="1397"/>
                      </a:cubicBezTo>
                      <a:cubicBezTo>
                        <a:pt x="6297" y="-825"/>
                        <a:pt x="5536" y="254"/>
                        <a:pt x="5536" y="318"/>
                      </a:cubicBezTo>
                      <a:cubicBezTo>
                        <a:pt x="3377" y="2032"/>
                        <a:pt x="2298" y="4890"/>
                        <a:pt x="1409" y="7176"/>
                      </a:cubicBezTo>
                      <a:cubicBezTo>
                        <a:pt x="-2021" y="15558"/>
                        <a:pt x="1535" y="27559"/>
                        <a:pt x="4393" y="35560"/>
                      </a:cubicBezTo>
                      <a:cubicBezTo>
                        <a:pt x="5282" y="38037"/>
                        <a:pt x="8648" y="32195"/>
                        <a:pt x="8901" y="31687"/>
                      </a:cubicBezTo>
                      <a:cubicBezTo>
                        <a:pt x="9917" y="29591"/>
                        <a:pt x="10997" y="25273"/>
                        <a:pt x="10743" y="2254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CBB6A7EB-E34B-481D-B199-9BF1E8104DC2}"/>
                    </a:ext>
                  </a:extLst>
                </p:cNvPr>
                <p:cNvSpPr/>
                <p:nvPr/>
              </p:nvSpPr>
              <p:spPr>
                <a:xfrm>
                  <a:off x="7877671" y="3866321"/>
                  <a:ext cx="25482" cy="53937"/>
                </a:xfrm>
                <a:custGeom>
                  <a:avLst/>
                  <a:gdLst>
                    <a:gd name="connsiteX0" fmla="*/ 25285 w 25482"/>
                    <a:gd name="connsiteY0" fmla="*/ 1400 h 53937"/>
                    <a:gd name="connsiteX1" fmla="*/ 22110 w 25482"/>
                    <a:gd name="connsiteY1" fmla="*/ 320 h 53937"/>
                    <a:gd name="connsiteX2" fmla="*/ 10998 w 25482"/>
                    <a:gd name="connsiteY2" fmla="*/ 18545 h 53937"/>
                    <a:gd name="connsiteX3" fmla="*/ 75 w 25482"/>
                    <a:gd name="connsiteY3" fmla="*/ 41595 h 53937"/>
                    <a:gd name="connsiteX4" fmla="*/ 1345 w 25482"/>
                    <a:gd name="connsiteY4" fmla="*/ 53089 h 53937"/>
                    <a:gd name="connsiteX5" fmla="*/ 10362 w 25482"/>
                    <a:gd name="connsiteY5" fmla="*/ 44706 h 53937"/>
                    <a:gd name="connsiteX6" fmla="*/ 18046 w 25482"/>
                    <a:gd name="connsiteY6" fmla="*/ 28006 h 53937"/>
                    <a:gd name="connsiteX7" fmla="*/ 25285 w 25482"/>
                    <a:gd name="connsiteY7" fmla="*/ 1400 h 53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482" h="53937">
                      <a:moveTo>
                        <a:pt x="25285" y="1400"/>
                      </a:moveTo>
                      <a:cubicBezTo>
                        <a:pt x="25031" y="-696"/>
                        <a:pt x="22364" y="130"/>
                        <a:pt x="22110" y="320"/>
                      </a:cubicBezTo>
                      <a:cubicBezTo>
                        <a:pt x="18236" y="4448"/>
                        <a:pt x="14173" y="13211"/>
                        <a:pt x="10998" y="18545"/>
                      </a:cubicBezTo>
                      <a:cubicBezTo>
                        <a:pt x="10616" y="19434"/>
                        <a:pt x="964" y="37531"/>
                        <a:pt x="75" y="41595"/>
                      </a:cubicBezTo>
                      <a:cubicBezTo>
                        <a:pt x="-178" y="42865"/>
                        <a:pt x="202" y="51692"/>
                        <a:pt x="1345" y="53089"/>
                      </a:cubicBezTo>
                      <a:cubicBezTo>
                        <a:pt x="4457" y="56962"/>
                        <a:pt x="9600" y="46421"/>
                        <a:pt x="10362" y="44706"/>
                      </a:cubicBezTo>
                      <a:lnTo>
                        <a:pt x="18046" y="28006"/>
                      </a:lnTo>
                      <a:cubicBezTo>
                        <a:pt x="21919" y="19561"/>
                        <a:pt x="26491" y="10988"/>
                        <a:pt x="25285" y="140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BCF1FC57-A870-4266-A1AC-0064C237D2C1}"/>
                    </a:ext>
                  </a:extLst>
                </p:cNvPr>
                <p:cNvSpPr/>
                <p:nvPr/>
              </p:nvSpPr>
              <p:spPr>
                <a:xfrm>
                  <a:off x="7871042" y="3866515"/>
                  <a:ext cx="10803" cy="36169"/>
                </a:xfrm>
                <a:custGeom>
                  <a:avLst/>
                  <a:gdLst>
                    <a:gd name="connsiteX0" fmla="*/ 10768 w 10803"/>
                    <a:gd name="connsiteY0" fmla="*/ 22543 h 36169"/>
                    <a:gd name="connsiteX1" fmla="*/ 7402 w 10803"/>
                    <a:gd name="connsiteY1" fmla="*/ 1397 h 36169"/>
                    <a:gd name="connsiteX2" fmla="*/ 5625 w 10803"/>
                    <a:gd name="connsiteY2" fmla="*/ 318 h 36169"/>
                    <a:gd name="connsiteX3" fmla="*/ 1434 w 10803"/>
                    <a:gd name="connsiteY3" fmla="*/ 7176 h 36169"/>
                    <a:gd name="connsiteX4" fmla="*/ 4354 w 10803"/>
                    <a:gd name="connsiteY4" fmla="*/ 35560 h 36169"/>
                    <a:gd name="connsiteX5" fmla="*/ 8863 w 10803"/>
                    <a:gd name="connsiteY5" fmla="*/ 31750 h 36169"/>
                    <a:gd name="connsiteX6" fmla="*/ 10768 w 10803"/>
                    <a:gd name="connsiteY6" fmla="*/ 22543 h 36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03" h="36169">
                      <a:moveTo>
                        <a:pt x="10768" y="22543"/>
                      </a:moveTo>
                      <a:cubicBezTo>
                        <a:pt x="9689" y="9207"/>
                        <a:pt x="8418" y="3619"/>
                        <a:pt x="7402" y="1397"/>
                      </a:cubicBezTo>
                      <a:cubicBezTo>
                        <a:pt x="6387" y="-825"/>
                        <a:pt x="5625" y="254"/>
                        <a:pt x="5625" y="318"/>
                      </a:cubicBezTo>
                      <a:cubicBezTo>
                        <a:pt x="3465" y="1969"/>
                        <a:pt x="2386" y="4826"/>
                        <a:pt x="1434" y="7176"/>
                      </a:cubicBezTo>
                      <a:cubicBezTo>
                        <a:pt x="-1996" y="15557"/>
                        <a:pt x="1434" y="27559"/>
                        <a:pt x="4354" y="35560"/>
                      </a:cubicBezTo>
                      <a:cubicBezTo>
                        <a:pt x="5243" y="38037"/>
                        <a:pt x="8609" y="32194"/>
                        <a:pt x="8863" y="31750"/>
                      </a:cubicBezTo>
                      <a:cubicBezTo>
                        <a:pt x="9879" y="29654"/>
                        <a:pt x="11022" y="25337"/>
                        <a:pt x="10768" y="2254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BF091FB3-2A14-45DA-9916-65017EE77925}"/>
                    </a:ext>
                  </a:extLst>
                </p:cNvPr>
                <p:cNvSpPr/>
                <p:nvPr/>
              </p:nvSpPr>
              <p:spPr>
                <a:xfrm>
                  <a:off x="7870057" y="3922074"/>
                  <a:ext cx="25584" cy="53853"/>
                </a:xfrm>
                <a:custGeom>
                  <a:avLst/>
                  <a:gdLst>
                    <a:gd name="connsiteX0" fmla="*/ 25405 w 25584"/>
                    <a:gd name="connsiteY0" fmla="*/ 1400 h 53853"/>
                    <a:gd name="connsiteX1" fmla="*/ 22230 w 25584"/>
                    <a:gd name="connsiteY1" fmla="*/ 320 h 53853"/>
                    <a:gd name="connsiteX2" fmla="*/ 11054 w 25584"/>
                    <a:gd name="connsiteY2" fmla="*/ 18481 h 53853"/>
                    <a:gd name="connsiteX3" fmla="*/ 69 w 25584"/>
                    <a:gd name="connsiteY3" fmla="*/ 41468 h 53853"/>
                    <a:gd name="connsiteX4" fmla="*/ 1466 w 25584"/>
                    <a:gd name="connsiteY4" fmla="*/ 53025 h 53853"/>
                    <a:gd name="connsiteX5" fmla="*/ 10420 w 25584"/>
                    <a:gd name="connsiteY5" fmla="*/ 44643 h 53853"/>
                    <a:gd name="connsiteX6" fmla="*/ 18166 w 25584"/>
                    <a:gd name="connsiteY6" fmla="*/ 27943 h 53853"/>
                    <a:gd name="connsiteX7" fmla="*/ 25405 w 25584"/>
                    <a:gd name="connsiteY7" fmla="*/ 1400 h 53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84" h="53853">
                      <a:moveTo>
                        <a:pt x="25405" y="1400"/>
                      </a:moveTo>
                      <a:cubicBezTo>
                        <a:pt x="25151" y="-696"/>
                        <a:pt x="22485" y="130"/>
                        <a:pt x="22230" y="320"/>
                      </a:cubicBezTo>
                      <a:cubicBezTo>
                        <a:pt x="18357" y="4448"/>
                        <a:pt x="14293" y="13211"/>
                        <a:pt x="11054" y="18481"/>
                      </a:cubicBezTo>
                      <a:cubicBezTo>
                        <a:pt x="10674" y="19370"/>
                        <a:pt x="895" y="37468"/>
                        <a:pt x="69" y="41468"/>
                      </a:cubicBezTo>
                      <a:cubicBezTo>
                        <a:pt x="-185" y="42738"/>
                        <a:pt x="260" y="51565"/>
                        <a:pt x="1466" y="53025"/>
                      </a:cubicBezTo>
                      <a:cubicBezTo>
                        <a:pt x="4641" y="56835"/>
                        <a:pt x="9658" y="46358"/>
                        <a:pt x="10420" y="44643"/>
                      </a:cubicBezTo>
                      <a:lnTo>
                        <a:pt x="18166" y="27943"/>
                      </a:lnTo>
                      <a:cubicBezTo>
                        <a:pt x="21976" y="19561"/>
                        <a:pt x="26549" y="11052"/>
                        <a:pt x="25405" y="140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D01AD804-AB48-4889-8B36-E17CA6BAA741}"/>
                    </a:ext>
                  </a:extLst>
                </p:cNvPr>
                <p:cNvSpPr/>
                <p:nvPr/>
              </p:nvSpPr>
              <p:spPr>
                <a:xfrm>
                  <a:off x="7863506" y="3922267"/>
                  <a:ext cx="10769" cy="36174"/>
                </a:xfrm>
                <a:custGeom>
                  <a:avLst/>
                  <a:gdLst>
                    <a:gd name="connsiteX0" fmla="*/ 10748 w 10769"/>
                    <a:gd name="connsiteY0" fmla="*/ 22542 h 36174"/>
                    <a:gd name="connsiteX1" fmla="*/ 7446 w 10769"/>
                    <a:gd name="connsiteY1" fmla="*/ 1397 h 36174"/>
                    <a:gd name="connsiteX2" fmla="*/ 5668 w 10769"/>
                    <a:gd name="connsiteY2" fmla="*/ 317 h 36174"/>
                    <a:gd name="connsiteX3" fmla="*/ 1477 w 10769"/>
                    <a:gd name="connsiteY3" fmla="*/ 7176 h 36174"/>
                    <a:gd name="connsiteX4" fmla="*/ 4271 w 10769"/>
                    <a:gd name="connsiteY4" fmla="*/ 35560 h 36174"/>
                    <a:gd name="connsiteX5" fmla="*/ 8779 w 10769"/>
                    <a:gd name="connsiteY5" fmla="*/ 31750 h 36174"/>
                    <a:gd name="connsiteX6" fmla="*/ 10748 w 10769"/>
                    <a:gd name="connsiteY6" fmla="*/ 22542 h 36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69" h="36174">
                      <a:moveTo>
                        <a:pt x="10748" y="22542"/>
                      </a:moveTo>
                      <a:cubicBezTo>
                        <a:pt x="9732" y="9208"/>
                        <a:pt x="8462" y="3620"/>
                        <a:pt x="7446" y="1397"/>
                      </a:cubicBezTo>
                      <a:cubicBezTo>
                        <a:pt x="6430" y="-825"/>
                        <a:pt x="5668" y="254"/>
                        <a:pt x="5668" y="317"/>
                      </a:cubicBezTo>
                      <a:cubicBezTo>
                        <a:pt x="3509" y="1969"/>
                        <a:pt x="2429" y="4826"/>
                        <a:pt x="1477" y="7176"/>
                      </a:cubicBezTo>
                      <a:cubicBezTo>
                        <a:pt x="-2015" y="15558"/>
                        <a:pt x="1413" y="27559"/>
                        <a:pt x="4271" y="35560"/>
                      </a:cubicBezTo>
                      <a:cubicBezTo>
                        <a:pt x="5160" y="38036"/>
                        <a:pt x="8525" y="32258"/>
                        <a:pt x="8779" y="31750"/>
                      </a:cubicBezTo>
                      <a:cubicBezTo>
                        <a:pt x="9859" y="29591"/>
                        <a:pt x="10938" y="25273"/>
                        <a:pt x="10748" y="2254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40A21BB1-0BDC-4756-9194-8EC85E164796}"/>
                    </a:ext>
                  </a:extLst>
                </p:cNvPr>
                <p:cNvSpPr/>
                <p:nvPr/>
              </p:nvSpPr>
              <p:spPr>
                <a:xfrm>
                  <a:off x="7863340" y="3977764"/>
                  <a:ext cx="24847" cy="54134"/>
                </a:xfrm>
                <a:custGeom>
                  <a:avLst/>
                  <a:gdLst>
                    <a:gd name="connsiteX0" fmla="*/ 24630 w 24847"/>
                    <a:gd name="connsiteY0" fmla="*/ 1400 h 54134"/>
                    <a:gd name="connsiteX1" fmla="*/ 21391 w 24847"/>
                    <a:gd name="connsiteY1" fmla="*/ 320 h 54134"/>
                    <a:gd name="connsiteX2" fmla="*/ 10406 w 24847"/>
                    <a:gd name="connsiteY2" fmla="*/ 18545 h 54134"/>
                    <a:gd name="connsiteX3" fmla="*/ 55 w 24847"/>
                    <a:gd name="connsiteY3" fmla="*/ 41849 h 54134"/>
                    <a:gd name="connsiteX4" fmla="*/ 1643 w 24847"/>
                    <a:gd name="connsiteY4" fmla="*/ 53343 h 54134"/>
                    <a:gd name="connsiteX5" fmla="*/ 10469 w 24847"/>
                    <a:gd name="connsiteY5" fmla="*/ 44707 h 54134"/>
                    <a:gd name="connsiteX6" fmla="*/ 17708 w 24847"/>
                    <a:gd name="connsiteY6" fmla="*/ 27879 h 54134"/>
                    <a:gd name="connsiteX7" fmla="*/ 20503 w 24847"/>
                    <a:gd name="connsiteY7" fmla="*/ 21466 h 54134"/>
                    <a:gd name="connsiteX8" fmla="*/ 23042 w 24847"/>
                    <a:gd name="connsiteY8" fmla="*/ 14989 h 54134"/>
                    <a:gd name="connsiteX9" fmla="*/ 24630 w 24847"/>
                    <a:gd name="connsiteY9" fmla="*/ 1400 h 54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47" h="54134">
                      <a:moveTo>
                        <a:pt x="24630" y="1400"/>
                      </a:moveTo>
                      <a:cubicBezTo>
                        <a:pt x="24376" y="-696"/>
                        <a:pt x="21709" y="130"/>
                        <a:pt x="21391" y="320"/>
                      </a:cubicBezTo>
                      <a:cubicBezTo>
                        <a:pt x="17518" y="4384"/>
                        <a:pt x="13581" y="13211"/>
                        <a:pt x="10406" y="18545"/>
                      </a:cubicBezTo>
                      <a:cubicBezTo>
                        <a:pt x="9962" y="19434"/>
                        <a:pt x="817" y="37722"/>
                        <a:pt x="55" y="41849"/>
                      </a:cubicBezTo>
                      <a:cubicBezTo>
                        <a:pt x="-198" y="43119"/>
                        <a:pt x="437" y="51946"/>
                        <a:pt x="1643" y="53343"/>
                      </a:cubicBezTo>
                      <a:cubicBezTo>
                        <a:pt x="4881" y="57089"/>
                        <a:pt x="9707" y="46421"/>
                        <a:pt x="10469" y="44707"/>
                      </a:cubicBezTo>
                      <a:lnTo>
                        <a:pt x="17708" y="27879"/>
                      </a:lnTo>
                      <a:cubicBezTo>
                        <a:pt x="18661" y="25784"/>
                        <a:pt x="19550" y="23625"/>
                        <a:pt x="20503" y="21466"/>
                      </a:cubicBezTo>
                      <a:cubicBezTo>
                        <a:pt x="21455" y="19307"/>
                        <a:pt x="22344" y="17148"/>
                        <a:pt x="23042" y="14989"/>
                      </a:cubicBezTo>
                      <a:cubicBezTo>
                        <a:pt x="24440" y="10607"/>
                        <a:pt x="25265" y="6162"/>
                        <a:pt x="24630" y="140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162146AA-1A94-4899-941B-098D92468072}"/>
                    </a:ext>
                  </a:extLst>
                </p:cNvPr>
                <p:cNvSpPr/>
                <p:nvPr/>
              </p:nvSpPr>
              <p:spPr>
                <a:xfrm>
                  <a:off x="7856171" y="3978021"/>
                  <a:ext cx="10902" cy="36332"/>
                </a:xfrm>
                <a:custGeom>
                  <a:avLst/>
                  <a:gdLst>
                    <a:gd name="connsiteX0" fmla="*/ 10844 w 10902"/>
                    <a:gd name="connsiteY0" fmla="*/ 22606 h 36332"/>
                    <a:gd name="connsiteX1" fmla="*/ 7287 w 10902"/>
                    <a:gd name="connsiteY1" fmla="*/ 1397 h 36332"/>
                    <a:gd name="connsiteX2" fmla="*/ 5510 w 10902"/>
                    <a:gd name="connsiteY2" fmla="*/ 318 h 36332"/>
                    <a:gd name="connsiteX3" fmla="*/ 1382 w 10902"/>
                    <a:gd name="connsiteY3" fmla="*/ 7239 h 36332"/>
                    <a:gd name="connsiteX4" fmla="*/ 620 w 10902"/>
                    <a:gd name="connsiteY4" fmla="*/ 21717 h 36332"/>
                    <a:gd name="connsiteX5" fmla="*/ 4811 w 10902"/>
                    <a:gd name="connsiteY5" fmla="*/ 35751 h 36332"/>
                    <a:gd name="connsiteX6" fmla="*/ 9193 w 10902"/>
                    <a:gd name="connsiteY6" fmla="*/ 31813 h 36332"/>
                    <a:gd name="connsiteX7" fmla="*/ 10844 w 10902"/>
                    <a:gd name="connsiteY7" fmla="*/ 22606 h 36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02" h="36332">
                      <a:moveTo>
                        <a:pt x="10844" y="22606"/>
                      </a:moveTo>
                      <a:cubicBezTo>
                        <a:pt x="9573" y="9271"/>
                        <a:pt x="8367" y="3683"/>
                        <a:pt x="7287" y="1397"/>
                      </a:cubicBezTo>
                      <a:cubicBezTo>
                        <a:pt x="6272" y="-825"/>
                        <a:pt x="5510" y="254"/>
                        <a:pt x="5510" y="318"/>
                      </a:cubicBezTo>
                      <a:cubicBezTo>
                        <a:pt x="3350" y="2032"/>
                        <a:pt x="2335" y="4889"/>
                        <a:pt x="1382" y="7239"/>
                      </a:cubicBezTo>
                      <a:cubicBezTo>
                        <a:pt x="-269" y="11494"/>
                        <a:pt x="-332" y="16637"/>
                        <a:pt x="620" y="21717"/>
                      </a:cubicBezTo>
                      <a:cubicBezTo>
                        <a:pt x="1509" y="26797"/>
                        <a:pt x="3223" y="31750"/>
                        <a:pt x="4811" y="35751"/>
                      </a:cubicBezTo>
                      <a:cubicBezTo>
                        <a:pt x="5763" y="38163"/>
                        <a:pt x="9002" y="32321"/>
                        <a:pt x="9193" y="31813"/>
                      </a:cubicBezTo>
                      <a:cubicBezTo>
                        <a:pt x="10145" y="29718"/>
                        <a:pt x="11161" y="25400"/>
                        <a:pt x="10844" y="2260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036FBC7D-8240-4963-9C6C-4169DF12CEB7}"/>
                    </a:ext>
                  </a:extLst>
                </p:cNvPr>
                <p:cNvSpPr/>
                <p:nvPr/>
              </p:nvSpPr>
              <p:spPr>
                <a:xfrm>
                  <a:off x="7857906" y="4033265"/>
                  <a:ext cx="24014" cy="54612"/>
                </a:xfrm>
                <a:custGeom>
                  <a:avLst/>
                  <a:gdLst>
                    <a:gd name="connsiteX0" fmla="*/ 23713 w 24014"/>
                    <a:gd name="connsiteY0" fmla="*/ 1334 h 54612"/>
                    <a:gd name="connsiteX1" fmla="*/ 20474 w 24014"/>
                    <a:gd name="connsiteY1" fmla="*/ 381 h 54612"/>
                    <a:gd name="connsiteX2" fmla="*/ 9997 w 24014"/>
                    <a:gd name="connsiteY2" fmla="*/ 18923 h 54612"/>
                    <a:gd name="connsiteX3" fmla="*/ 27 w 24014"/>
                    <a:gd name="connsiteY3" fmla="*/ 42418 h 54612"/>
                    <a:gd name="connsiteX4" fmla="*/ 1933 w 24014"/>
                    <a:gd name="connsiteY4" fmla="*/ 53848 h 54612"/>
                    <a:gd name="connsiteX5" fmla="*/ 10505 w 24014"/>
                    <a:gd name="connsiteY5" fmla="*/ 45085 h 54612"/>
                    <a:gd name="connsiteX6" fmla="*/ 17490 w 24014"/>
                    <a:gd name="connsiteY6" fmla="*/ 28067 h 54612"/>
                    <a:gd name="connsiteX7" fmla="*/ 23713 w 24014"/>
                    <a:gd name="connsiteY7" fmla="*/ 1334 h 54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014" h="54612">
                      <a:moveTo>
                        <a:pt x="23713" y="1334"/>
                      </a:moveTo>
                      <a:cubicBezTo>
                        <a:pt x="23396" y="-762"/>
                        <a:pt x="20792" y="191"/>
                        <a:pt x="20474" y="381"/>
                      </a:cubicBezTo>
                      <a:cubicBezTo>
                        <a:pt x="16664" y="4572"/>
                        <a:pt x="13045" y="13525"/>
                        <a:pt x="9997" y="18923"/>
                      </a:cubicBezTo>
                      <a:cubicBezTo>
                        <a:pt x="9616" y="19812"/>
                        <a:pt x="726" y="38291"/>
                        <a:pt x="27" y="42418"/>
                      </a:cubicBezTo>
                      <a:cubicBezTo>
                        <a:pt x="-163" y="43688"/>
                        <a:pt x="662" y="52515"/>
                        <a:pt x="1933" y="53848"/>
                      </a:cubicBezTo>
                      <a:cubicBezTo>
                        <a:pt x="5235" y="57531"/>
                        <a:pt x="9807" y="46800"/>
                        <a:pt x="10505" y="45085"/>
                      </a:cubicBezTo>
                      <a:lnTo>
                        <a:pt x="17490" y="28067"/>
                      </a:lnTo>
                      <a:cubicBezTo>
                        <a:pt x="21046" y="19494"/>
                        <a:pt x="25174" y="10859"/>
                        <a:pt x="23713" y="133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056DE131-AA5A-4E3D-A2B6-B586EC44F5A6}"/>
                    </a:ext>
                  </a:extLst>
                </p:cNvPr>
                <p:cNvSpPr/>
                <p:nvPr/>
              </p:nvSpPr>
              <p:spPr>
                <a:xfrm>
                  <a:off x="7850195" y="4034249"/>
                  <a:ext cx="11166" cy="36291"/>
                </a:xfrm>
                <a:custGeom>
                  <a:avLst/>
                  <a:gdLst>
                    <a:gd name="connsiteX0" fmla="*/ 11104 w 11166"/>
                    <a:gd name="connsiteY0" fmla="*/ 22448 h 36291"/>
                    <a:gd name="connsiteX1" fmla="*/ 6913 w 11166"/>
                    <a:gd name="connsiteY1" fmla="*/ 1366 h 36291"/>
                    <a:gd name="connsiteX2" fmla="*/ 5072 w 11166"/>
                    <a:gd name="connsiteY2" fmla="*/ 350 h 36291"/>
                    <a:gd name="connsiteX3" fmla="*/ 1135 w 11166"/>
                    <a:gd name="connsiteY3" fmla="*/ 7398 h 36291"/>
                    <a:gd name="connsiteX4" fmla="*/ 5136 w 11166"/>
                    <a:gd name="connsiteY4" fmla="*/ 35719 h 36291"/>
                    <a:gd name="connsiteX5" fmla="*/ 9453 w 11166"/>
                    <a:gd name="connsiteY5" fmla="*/ 31655 h 36291"/>
                    <a:gd name="connsiteX6" fmla="*/ 11104 w 11166"/>
                    <a:gd name="connsiteY6" fmla="*/ 22448 h 36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166" h="36291">
                      <a:moveTo>
                        <a:pt x="11104" y="22448"/>
                      </a:moveTo>
                      <a:cubicBezTo>
                        <a:pt x="9517" y="9176"/>
                        <a:pt x="8056" y="3588"/>
                        <a:pt x="6913" y="1366"/>
                      </a:cubicBezTo>
                      <a:cubicBezTo>
                        <a:pt x="5834" y="-857"/>
                        <a:pt x="5136" y="286"/>
                        <a:pt x="5072" y="350"/>
                      </a:cubicBezTo>
                      <a:cubicBezTo>
                        <a:pt x="2976" y="2128"/>
                        <a:pt x="2024" y="5049"/>
                        <a:pt x="1135" y="7398"/>
                      </a:cubicBezTo>
                      <a:cubicBezTo>
                        <a:pt x="-1977" y="15907"/>
                        <a:pt x="1961" y="27909"/>
                        <a:pt x="5136" y="35719"/>
                      </a:cubicBezTo>
                      <a:cubicBezTo>
                        <a:pt x="6151" y="38132"/>
                        <a:pt x="9263" y="32163"/>
                        <a:pt x="9453" y="31655"/>
                      </a:cubicBezTo>
                      <a:cubicBezTo>
                        <a:pt x="10470" y="29560"/>
                        <a:pt x="11422" y="25179"/>
                        <a:pt x="11104" y="2244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9A2F68DC-1D85-418B-B76C-2C543222D9EA}"/>
                    </a:ext>
                  </a:extLst>
                </p:cNvPr>
                <p:cNvSpPr/>
                <p:nvPr/>
              </p:nvSpPr>
              <p:spPr>
                <a:xfrm>
                  <a:off x="7853338" y="4089026"/>
                  <a:ext cx="23517" cy="54981"/>
                </a:xfrm>
                <a:custGeom>
                  <a:avLst/>
                  <a:gdLst>
                    <a:gd name="connsiteX0" fmla="*/ 23138 w 23517"/>
                    <a:gd name="connsiteY0" fmla="*/ 1326 h 54981"/>
                    <a:gd name="connsiteX1" fmla="*/ 19900 w 23517"/>
                    <a:gd name="connsiteY1" fmla="*/ 437 h 54981"/>
                    <a:gd name="connsiteX2" fmla="*/ 9677 w 23517"/>
                    <a:gd name="connsiteY2" fmla="*/ 19169 h 54981"/>
                    <a:gd name="connsiteX3" fmla="*/ 4914 w 23517"/>
                    <a:gd name="connsiteY3" fmla="*/ 29774 h 54981"/>
                    <a:gd name="connsiteX4" fmla="*/ 24 w 23517"/>
                    <a:gd name="connsiteY4" fmla="*/ 42791 h 54981"/>
                    <a:gd name="connsiteX5" fmla="*/ 1993 w 23517"/>
                    <a:gd name="connsiteY5" fmla="*/ 54221 h 54981"/>
                    <a:gd name="connsiteX6" fmla="*/ 10502 w 23517"/>
                    <a:gd name="connsiteY6" fmla="*/ 45331 h 54981"/>
                    <a:gd name="connsiteX7" fmla="*/ 17169 w 23517"/>
                    <a:gd name="connsiteY7" fmla="*/ 28250 h 54981"/>
                    <a:gd name="connsiteX8" fmla="*/ 23138 w 23517"/>
                    <a:gd name="connsiteY8" fmla="*/ 1326 h 54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17" h="54981">
                      <a:moveTo>
                        <a:pt x="23138" y="1326"/>
                      </a:moveTo>
                      <a:cubicBezTo>
                        <a:pt x="22757" y="-770"/>
                        <a:pt x="20154" y="183"/>
                        <a:pt x="19900" y="437"/>
                      </a:cubicBezTo>
                      <a:cubicBezTo>
                        <a:pt x="16217" y="4691"/>
                        <a:pt x="12597" y="13708"/>
                        <a:pt x="9677" y="19169"/>
                      </a:cubicBezTo>
                      <a:cubicBezTo>
                        <a:pt x="9486" y="19614"/>
                        <a:pt x="7200" y="24503"/>
                        <a:pt x="4914" y="29774"/>
                      </a:cubicBezTo>
                      <a:cubicBezTo>
                        <a:pt x="2628" y="35044"/>
                        <a:pt x="342" y="40759"/>
                        <a:pt x="24" y="42791"/>
                      </a:cubicBezTo>
                      <a:cubicBezTo>
                        <a:pt x="-166" y="44061"/>
                        <a:pt x="786" y="52824"/>
                        <a:pt x="1993" y="54221"/>
                      </a:cubicBezTo>
                      <a:cubicBezTo>
                        <a:pt x="5358" y="57904"/>
                        <a:pt x="9804" y="47109"/>
                        <a:pt x="10502" y="45331"/>
                      </a:cubicBezTo>
                      <a:lnTo>
                        <a:pt x="17169" y="28250"/>
                      </a:lnTo>
                      <a:cubicBezTo>
                        <a:pt x="20725" y="19550"/>
                        <a:pt x="24790" y="10851"/>
                        <a:pt x="23138" y="132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58867259-7FBD-48CC-9A2E-248781D367A9}"/>
                    </a:ext>
                  </a:extLst>
                </p:cNvPr>
                <p:cNvSpPr/>
                <p:nvPr/>
              </p:nvSpPr>
              <p:spPr>
                <a:xfrm>
                  <a:off x="7845303" y="4090447"/>
                  <a:ext cx="11202" cy="36227"/>
                </a:xfrm>
                <a:custGeom>
                  <a:avLst/>
                  <a:gdLst>
                    <a:gd name="connsiteX0" fmla="*/ 11107 w 11202"/>
                    <a:gd name="connsiteY0" fmla="*/ 22321 h 36227"/>
                    <a:gd name="connsiteX1" fmla="*/ 6726 w 11202"/>
                    <a:gd name="connsiteY1" fmla="*/ 1366 h 36227"/>
                    <a:gd name="connsiteX2" fmla="*/ 4884 w 11202"/>
                    <a:gd name="connsiteY2" fmla="*/ 350 h 36227"/>
                    <a:gd name="connsiteX3" fmla="*/ 1075 w 11202"/>
                    <a:gd name="connsiteY3" fmla="*/ 7398 h 36227"/>
                    <a:gd name="connsiteX4" fmla="*/ 5456 w 11202"/>
                    <a:gd name="connsiteY4" fmla="*/ 35656 h 36227"/>
                    <a:gd name="connsiteX5" fmla="*/ 9710 w 11202"/>
                    <a:gd name="connsiteY5" fmla="*/ 31592 h 36227"/>
                    <a:gd name="connsiteX6" fmla="*/ 11107 w 11202"/>
                    <a:gd name="connsiteY6" fmla="*/ 22321 h 36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02" h="36227">
                      <a:moveTo>
                        <a:pt x="11107" y="22321"/>
                      </a:moveTo>
                      <a:cubicBezTo>
                        <a:pt x="9329" y="9049"/>
                        <a:pt x="7805" y="3525"/>
                        <a:pt x="6726" y="1366"/>
                      </a:cubicBezTo>
                      <a:cubicBezTo>
                        <a:pt x="5583" y="-857"/>
                        <a:pt x="4948" y="286"/>
                        <a:pt x="4884" y="350"/>
                      </a:cubicBezTo>
                      <a:cubicBezTo>
                        <a:pt x="2789" y="2128"/>
                        <a:pt x="1900" y="5049"/>
                        <a:pt x="1075" y="7398"/>
                      </a:cubicBezTo>
                      <a:cubicBezTo>
                        <a:pt x="-1973" y="15971"/>
                        <a:pt x="2091" y="27845"/>
                        <a:pt x="5456" y="35656"/>
                      </a:cubicBezTo>
                      <a:cubicBezTo>
                        <a:pt x="6472" y="38069"/>
                        <a:pt x="9520" y="32100"/>
                        <a:pt x="9710" y="31592"/>
                      </a:cubicBezTo>
                      <a:cubicBezTo>
                        <a:pt x="10663" y="29433"/>
                        <a:pt x="11489" y="25051"/>
                        <a:pt x="11107" y="2232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6E9228F3-D410-482D-BB36-22D606B4E018}"/>
                    </a:ext>
                  </a:extLst>
                </p:cNvPr>
                <p:cNvSpPr/>
                <p:nvPr/>
              </p:nvSpPr>
              <p:spPr>
                <a:xfrm>
                  <a:off x="7849402" y="4144993"/>
                  <a:ext cx="23103" cy="55125"/>
                </a:xfrm>
                <a:custGeom>
                  <a:avLst/>
                  <a:gdLst>
                    <a:gd name="connsiteX0" fmla="*/ 22692 w 23103"/>
                    <a:gd name="connsiteY0" fmla="*/ 1303 h 55125"/>
                    <a:gd name="connsiteX1" fmla="*/ 19454 w 23103"/>
                    <a:gd name="connsiteY1" fmla="*/ 413 h 55125"/>
                    <a:gd name="connsiteX2" fmla="*/ 9421 w 23103"/>
                    <a:gd name="connsiteY2" fmla="*/ 19273 h 55125"/>
                    <a:gd name="connsiteX3" fmla="*/ 23 w 23103"/>
                    <a:gd name="connsiteY3" fmla="*/ 42959 h 55125"/>
                    <a:gd name="connsiteX4" fmla="*/ 2118 w 23103"/>
                    <a:gd name="connsiteY4" fmla="*/ 54388 h 55125"/>
                    <a:gd name="connsiteX5" fmla="*/ 10564 w 23103"/>
                    <a:gd name="connsiteY5" fmla="*/ 45435 h 55125"/>
                    <a:gd name="connsiteX6" fmla="*/ 17104 w 23103"/>
                    <a:gd name="connsiteY6" fmla="*/ 28290 h 55125"/>
                    <a:gd name="connsiteX7" fmla="*/ 22692 w 23103"/>
                    <a:gd name="connsiteY7" fmla="*/ 1303 h 5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103" h="55125">
                      <a:moveTo>
                        <a:pt x="22692" y="1303"/>
                      </a:moveTo>
                      <a:cubicBezTo>
                        <a:pt x="22312" y="-793"/>
                        <a:pt x="19708" y="223"/>
                        <a:pt x="19454" y="413"/>
                      </a:cubicBezTo>
                      <a:cubicBezTo>
                        <a:pt x="15835" y="4731"/>
                        <a:pt x="12279" y="13748"/>
                        <a:pt x="9421" y="19273"/>
                      </a:cubicBezTo>
                      <a:cubicBezTo>
                        <a:pt x="9104" y="20162"/>
                        <a:pt x="658" y="38894"/>
                        <a:pt x="23" y="42959"/>
                      </a:cubicBezTo>
                      <a:cubicBezTo>
                        <a:pt x="-168" y="44228"/>
                        <a:pt x="849" y="52991"/>
                        <a:pt x="2118" y="54388"/>
                      </a:cubicBezTo>
                      <a:cubicBezTo>
                        <a:pt x="5484" y="58008"/>
                        <a:pt x="9929" y="47213"/>
                        <a:pt x="10564" y="45435"/>
                      </a:cubicBezTo>
                      <a:lnTo>
                        <a:pt x="17104" y="28290"/>
                      </a:lnTo>
                      <a:cubicBezTo>
                        <a:pt x="20406" y="19527"/>
                        <a:pt x="24407" y="10764"/>
                        <a:pt x="22692" y="130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AD08B799-17C1-4A04-89F8-4F544E02741B}"/>
                    </a:ext>
                  </a:extLst>
                </p:cNvPr>
                <p:cNvSpPr/>
                <p:nvPr/>
              </p:nvSpPr>
              <p:spPr>
                <a:xfrm>
                  <a:off x="7841058" y="4146699"/>
                  <a:ext cx="11348" cy="36232"/>
                </a:xfrm>
                <a:custGeom>
                  <a:avLst/>
                  <a:gdLst>
                    <a:gd name="connsiteX0" fmla="*/ 11224 w 11348"/>
                    <a:gd name="connsiteY0" fmla="*/ 22203 h 36232"/>
                    <a:gd name="connsiteX1" fmla="*/ 6588 w 11348"/>
                    <a:gd name="connsiteY1" fmla="*/ 1311 h 36232"/>
                    <a:gd name="connsiteX2" fmla="*/ 4747 w 11348"/>
                    <a:gd name="connsiteY2" fmla="*/ 359 h 36232"/>
                    <a:gd name="connsiteX3" fmla="*/ 1000 w 11348"/>
                    <a:gd name="connsiteY3" fmla="*/ 7471 h 36232"/>
                    <a:gd name="connsiteX4" fmla="*/ 5763 w 11348"/>
                    <a:gd name="connsiteY4" fmla="*/ 35665 h 36232"/>
                    <a:gd name="connsiteX5" fmla="*/ 10018 w 11348"/>
                    <a:gd name="connsiteY5" fmla="*/ 31537 h 36232"/>
                    <a:gd name="connsiteX6" fmla="*/ 11224 w 11348"/>
                    <a:gd name="connsiteY6" fmla="*/ 22203 h 36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348" h="36232">
                      <a:moveTo>
                        <a:pt x="11224" y="22203"/>
                      </a:moveTo>
                      <a:cubicBezTo>
                        <a:pt x="9256" y="8931"/>
                        <a:pt x="7732" y="3470"/>
                        <a:pt x="6588" y="1311"/>
                      </a:cubicBezTo>
                      <a:cubicBezTo>
                        <a:pt x="5446" y="-848"/>
                        <a:pt x="4747" y="295"/>
                        <a:pt x="4747" y="359"/>
                      </a:cubicBezTo>
                      <a:cubicBezTo>
                        <a:pt x="2651" y="2200"/>
                        <a:pt x="1762" y="5121"/>
                        <a:pt x="1000" y="7471"/>
                      </a:cubicBezTo>
                      <a:cubicBezTo>
                        <a:pt x="-1984" y="16043"/>
                        <a:pt x="2334" y="27918"/>
                        <a:pt x="5763" y="35665"/>
                      </a:cubicBezTo>
                      <a:cubicBezTo>
                        <a:pt x="6843" y="38078"/>
                        <a:pt x="9763" y="32045"/>
                        <a:pt x="10018" y="31537"/>
                      </a:cubicBezTo>
                      <a:cubicBezTo>
                        <a:pt x="10843" y="29315"/>
                        <a:pt x="11669" y="24933"/>
                        <a:pt x="11224" y="2220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3FF26896-FE8E-4C4A-A940-F22E54BE5896}"/>
                    </a:ext>
                  </a:extLst>
                </p:cNvPr>
                <p:cNvSpPr/>
                <p:nvPr/>
              </p:nvSpPr>
              <p:spPr>
                <a:xfrm>
                  <a:off x="7845974" y="4200944"/>
                  <a:ext cx="22763" cy="55305"/>
                </a:xfrm>
                <a:custGeom>
                  <a:avLst/>
                  <a:gdLst>
                    <a:gd name="connsiteX0" fmla="*/ 22310 w 22763"/>
                    <a:gd name="connsiteY0" fmla="*/ 1295 h 55305"/>
                    <a:gd name="connsiteX1" fmla="*/ 19072 w 22763"/>
                    <a:gd name="connsiteY1" fmla="*/ 470 h 55305"/>
                    <a:gd name="connsiteX2" fmla="*/ 9230 w 22763"/>
                    <a:gd name="connsiteY2" fmla="*/ 19393 h 55305"/>
                    <a:gd name="connsiteX3" fmla="*/ 22 w 22763"/>
                    <a:gd name="connsiteY3" fmla="*/ 43205 h 55305"/>
                    <a:gd name="connsiteX4" fmla="*/ 2181 w 22763"/>
                    <a:gd name="connsiteY4" fmla="*/ 54572 h 55305"/>
                    <a:gd name="connsiteX5" fmla="*/ 10563 w 22763"/>
                    <a:gd name="connsiteY5" fmla="*/ 45555 h 55305"/>
                    <a:gd name="connsiteX6" fmla="*/ 17040 w 22763"/>
                    <a:gd name="connsiteY6" fmla="*/ 28346 h 55305"/>
                    <a:gd name="connsiteX7" fmla="*/ 22310 w 22763"/>
                    <a:gd name="connsiteY7" fmla="*/ 1295 h 55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63" h="55305">
                      <a:moveTo>
                        <a:pt x="22310" y="1295"/>
                      </a:moveTo>
                      <a:cubicBezTo>
                        <a:pt x="21930" y="-800"/>
                        <a:pt x="19326" y="216"/>
                        <a:pt x="19072" y="470"/>
                      </a:cubicBezTo>
                      <a:cubicBezTo>
                        <a:pt x="15453" y="4851"/>
                        <a:pt x="12087" y="13868"/>
                        <a:pt x="9230" y="19393"/>
                      </a:cubicBezTo>
                      <a:cubicBezTo>
                        <a:pt x="8912" y="20282"/>
                        <a:pt x="594" y="39078"/>
                        <a:pt x="22" y="43205"/>
                      </a:cubicBezTo>
                      <a:cubicBezTo>
                        <a:pt x="-168" y="44475"/>
                        <a:pt x="911" y="53238"/>
                        <a:pt x="2181" y="54572"/>
                      </a:cubicBezTo>
                      <a:cubicBezTo>
                        <a:pt x="5610" y="58191"/>
                        <a:pt x="9865" y="47333"/>
                        <a:pt x="10563" y="45555"/>
                      </a:cubicBezTo>
                      <a:lnTo>
                        <a:pt x="17040" y="28346"/>
                      </a:lnTo>
                      <a:cubicBezTo>
                        <a:pt x="20279" y="19583"/>
                        <a:pt x="24089" y="10757"/>
                        <a:pt x="22310" y="129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CE21888A-B246-4F4B-8E70-D29433DCB9D5}"/>
                    </a:ext>
                  </a:extLst>
                </p:cNvPr>
                <p:cNvSpPr/>
                <p:nvPr/>
              </p:nvSpPr>
              <p:spPr>
                <a:xfrm>
                  <a:off x="7837319" y="4202833"/>
                  <a:ext cx="11474" cy="36168"/>
                </a:xfrm>
                <a:custGeom>
                  <a:avLst/>
                  <a:gdLst>
                    <a:gd name="connsiteX0" fmla="*/ 11344 w 11474"/>
                    <a:gd name="connsiteY0" fmla="*/ 22203 h 36168"/>
                    <a:gd name="connsiteX1" fmla="*/ 6518 w 11474"/>
                    <a:gd name="connsiteY1" fmla="*/ 1311 h 36168"/>
                    <a:gd name="connsiteX2" fmla="*/ 4613 w 11474"/>
                    <a:gd name="connsiteY2" fmla="*/ 359 h 36168"/>
                    <a:gd name="connsiteX3" fmla="*/ 930 w 11474"/>
                    <a:gd name="connsiteY3" fmla="*/ 7471 h 36168"/>
                    <a:gd name="connsiteX4" fmla="*/ 5883 w 11474"/>
                    <a:gd name="connsiteY4" fmla="*/ 35601 h 36168"/>
                    <a:gd name="connsiteX5" fmla="*/ 10075 w 11474"/>
                    <a:gd name="connsiteY5" fmla="*/ 31410 h 36168"/>
                    <a:gd name="connsiteX6" fmla="*/ 11344 w 11474"/>
                    <a:gd name="connsiteY6" fmla="*/ 22203 h 36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474" h="36168">
                      <a:moveTo>
                        <a:pt x="11344" y="22203"/>
                      </a:moveTo>
                      <a:cubicBezTo>
                        <a:pt x="9312" y="8995"/>
                        <a:pt x="7662" y="3470"/>
                        <a:pt x="6518" y="1311"/>
                      </a:cubicBezTo>
                      <a:cubicBezTo>
                        <a:pt x="5375" y="-848"/>
                        <a:pt x="4676" y="295"/>
                        <a:pt x="4613" y="359"/>
                      </a:cubicBezTo>
                      <a:cubicBezTo>
                        <a:pt x="2581" y="2200"/>
                        <a:pt x="1692" y="5121"/>
                        <a:pt x="930" y="7471"/>
                      </a:cubicBezTo>
                      <a:cubicBezTo>
                        <a:pt x="-1927" y="16107"/>
                        <a:pt x="2391" y="27854"/>
                        <a:pt x="5883" y="35601"/>
                      </a:cubicBezTo>
                      <a:cubicBezTo>
                        <a:pt x="6962" y="38014"/>
                        <a:pt x="9884" y="31982"/>
                        <a:pt x="10075" y="31410"/>
                      </a:cubicBezTo>
                      <a:cubicBezTo>
                        <a:pt x="11026" y="29315"/>
                        <a:pt x="11788" y="24933"/>
                        <a:pt x="11344" y="2220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5813AD81-4894-4F61-8FEB-544A3A6B241A}"/>
                    </a:ext>
                  </a:extLst>
                </p:cNvPr>
                <p:cNvSpPr/>
                <p:nvPr/>
              </p:nvSpPr>
              <p:spPr>
                <a:xfrm>
                  <a:off x="7842800" y="4257037"/>
                  <a:ext cx="22622" cy="55322"/>
                </a:xfrm>
                <a:custGeom>
                  <a:avLst/>
                  <a:gdLst>
                    <a:gd name="connsiteX0" fmla="*/ 22119 w 22622"/>
                    <a:gd name="connsiteY0" fmla="*/ 1272 h 55322"/>
                    <a:gd name="connsiteX1" fmla="*/ 18817 w 22622"/>
                    <a:gd name="connsiteY1" fmla="*/ 447 h 55322"/>
                    <a:gd name="connsiteX2" fmla="*/ 9102 w 22622"/>
                    <a:gd name="connsiteY2" fmla="*/ 19434 h 55322"/>
                    <a:gd name="connsiteX3" fmla="*/ 21 w 22622"/>
                    <a:gd name="connsiteY3" fmla="*/ 43246 h 55322"/>
                    <a:gd name="connsiteX4" fmla="*/ 2243 w 22622"/>
                    <a:gd name="connsiteY4" fmla="*/ 54613 h 55322"/>
                    <a:gd name="connsiteX5" fmla="*/ 10562 w 22622"/>
                    <a:gd name="connsiteY5" fmla="*/ 45532 h 55322"/>
                    <a:gd name="connsiteX6" fmla="*/ 16848 w 22622"/>
                    <a:gd name="connsiteY6" fmla="*/ 28260 h 55322"/>
                    <a:gd name="connsiteX7" fmla="*/ 22119 w 22622"/>
                    <a:gd name="connsiteY7" fmla="*/ 1272 h 55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622" h="55322">
                      <a:moveTo>
                        <a:pt x="22119" y="1272"/>
                      </a:moveTo>
                      <a:cubicBezTo>
                        <a:pt x="21674" y="-823"/>
                        <a:pt x="19134" y="257"/>
                        <a:pt x="18817" y="447"/>
                      </a:cubicBezTo>
                      <a:cubicBezTo>
                        <a:pt x="15261" y="4828"/>
                        <a:pt x="11895" y="13909"/>
                        <a:pt x="9102" y="19434"/>
                      </a:cubicBezTo>
                      <a:cubicBezTo>
                        <a:pt x="8784" y="20322"/>
                        <a:pt x="593" y="39182"/>
                        <a:pt x="21" y="43246"/>
                      </a:cubicBezTo>
                      <a:cubicBezTo>
                        <a:pt x="-169" y="44516"/>
                        <a:pt x="973" y="53279"/>
                        <a:pt x="2243" y="54613"/>
                      </a:cubicBezTo>
                      <a:cubicBezTo>
                        <a:pt x="5672" y="58169"/>
                        <a:pt x="9927" y="47310"/>
                        <a:pt x="10562" y="45532"/>
                      </a:cubicBezTo>
                      <a:lnTo>
                        <a:pt x="16848" y="28260"/>
                      </a:lnTo>
                      <a:cubicBezTo>
                        <a:pt x="20151" y="19560"/>
                        <a:pt x="24024" y="10734"/>
                        <a:pt x="22119" y="127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95ADEC3D-A6BC-4DDD-AF01-347ED9E85BE9}"/>
                    </a:ext>
                  </a:extLst>
                </p:cNvPr>
                <p:cNvSpPr/>
                <p:nvPr/>
              </p:nvSpPr>
              <p:spPr>
                <a:xfrm>
                  <a:off x="7834060" y="4259094"/>
                  <a:ext cx="11495" cy="36142"/>
                </a:xfrm>
                <a:custGeom>
                  <a:avLst/>
                  <a:gdLst>
                    <a:gd name="connsiteX0" fmla="*/ 11365 w 11495"/>
                    <a:gd name="connsiteY0" fmla="*/ 22139 h 36142"/>
                    <a:gd name="connsiteX1" fmla="*/ 6412 w 11495"/>
                    <a:gd name="connsiteY1" fmla="*/ 1311 h 36142"/>
                    <a:gd name="connsiteX2" fmla="*/ 4507 w 11495"/>
                    <a:gd name="connsiteY2" fmla="*/ 359 h 36142"/>
                    <a:gd name="connsiteX3" fmla="*/ 887 w 11495"/>
                    <a:gd name="connsiteY3" fmla="*/ 7534 h 36142"/>
                    <a:gd name="connsiteX4" fmla="*/ 6031 w 11495"/>
                    <a:gd name="connsiteY4" fmla="*/ 35601 h 36142"/>
                    <a:gd name="connsiteX5" fmla="*/ 10222 w 11495"/>
                    <a:gd name="connsiteY5" fmla="*/ 31410 h 36142"/>
                    <a:gd name="connsiteX6" fmla="*/ 11365 w 11495"/>
                    <a:gd name="connsiteY6" fmla="*/ 22139 h 36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495" h="36142">
                      <a:moveTo>
                        <a:pt x="11365" y="22139"/>
                      </a:moveTo>
                      <a:cubicBezTo>
                        <a:pt x="9270" y="8931"/>
                        <a:pt x="7555" y="3470"/>
                        <a:pt x="6412" y="1311"/>
                      </a:cubicBezTo>
                      <a:cubicBezTo>
                        <a:pt x="5269" y="-848"/>
                        <a:pt x="4571" y="295"/>
                        <a:pt x="4507" y="359"/>
                      </a:cubicBezTo>
                      <a:cubicBezTo>
                        <a:pt x="2475" y="2200"/>
                        <a:pt x="1649" y="5121"/>
                        <a:pt x="887" y="7534"/>
                      </a:cubicBezTo>
                      <a:cubicBezTo>
                        <a:pt x="-1906" y="16170"/>
                        <a:pt x="2475" y="27918"/>
                        <a:pt x="6031" y="35601"/>
                      </a:cubicBezTo>
                      <a:cubicBezTo>
                        <a:pt x="7110" y="37951"/>
                        <a:pt x="9968" y="31918"/>
                        <a:pt x="10222" y="31410"/>
                      </a:cubicBezTo>
                      <a:cubicBezTo>
                        <a:pt x="11047" y="29251"/>
                        <a:pt x="11809" y="24870"/>
                        <a:pt x="11365" y="2213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B4136D37-FE6F-41CC-B072-07ACFA3F13AB}"/>
                    </a:ext>
                  </a:extLst>
                </p:cNvPr>
                <p:cNvSpPr/>
                <p:nvPr/>
              </p:nvSpPr>
              <p:spPr>
                <a:xfrm>
                  <a:off x="7840071" y="4313107"/>
                  <a:ext cx="22340" cy="55446"/>
                </a:xfrm>
                <a:custGeom>
                  <a:avLst/>
                  <a:gdLst>
                    <a:gd name="connsiteX0" fmla="*/ 21800 w 22340"/>
                    <a:gd name="connsiteY0" fmla="*/ 1273 h 55446"/>
                    <a:gd name="connsiteX1" fmla="*/ 18498 w 22340"/>
                    <a:gd name="connsiteY1" fmla="*/ 447 h 55446"/>
                    <a:gd name="connsiteX2" fmla="*/ 8910 w 22340"/>
                    <a:gd name="connsiteY2" fmla="*/ 19497 h 55446"/>
                    <a:gd name="connsiteX3" fmla="*/ 20 w 22340"/>
                    <a:gd name="connsiteY3" fmla="*/ 43373 h 55446"/>
                    <a:gd name="connsiteX4" fmla="*/ 2306 w 22340"/>
                    <a:gd name="connsiteY4" fmla="*/ 54739 h 55446"/>
                    <a:gd name="connsiteX5" fmla="*/ 10560 w 22340"/>
                    <a:gd name="connsiteY5" fmla="*/ 45595 h 55446"/>
                    <a:gd name="connsiteX6" fmla="*/ 16784 w 22340"/>
                    <a:gd name="connsiteY6" fmla="*/ 28324 h 55446"/>
                    <a:gd name="connsiteX7" fmla="*/ 21800 w 22340"/>
                    <a:gd name="connsiteY7" fmla="*/ 1273 h 55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340" h="55446">
                      <a:moveTo>
                        <a:pt x="21800" y="1273"/>
                      </a:moveTo>
                      <a:cubicBezTo>
                        <a:pt x="21356" y="-823"/>
                        <a:pt x="18816" y="257"/>
                        <a:pt x="18498" y="447"/>
                      </a:cubicBezTo>
                      <a:cubicBezTo>
                        <a:pt x="14942" y="4829"/>
                        <a:pt x="11640" y="13973"/>
                        <a:pt x="8910" y="19497"/>
                      </a:cubicBezTo>
                      <a:cubicBezTo>
                        <a:pt x="8592" y="20386"/>
                        <a:pt x="528" y="39309"/>
                        <a:pt x="20" y="43373"/>
                      </a:cubicBezTo>
                      <a:cubicBezTo>
                        <a:pt x="-171" y="44643"/>
                        <a:pt x="1035" y="53406"/>
                        <a:pt x="2306" y="54739"/>
                      </a:cubicBezTo>
                      <a:cubicBezTo>
                        <a:pt x="5735" y="58295"/>
                        <a:pt x="9926" y="47374"/>
                        <a:pt x="10560" y="45595"/>
                      </a:cubicBezTo>
                      <a:lnTo>
                        <a:pt x="16784" y="28324"/>
                      </a:lnTo>
                      <a:cubicBezTo>
                        <a:pt x="19959" y="19561"/>
                        <a:pt x="23769" y="10734"/>
                        <a:pt x="21800" y="127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B18DE520-519D-47DB-BCB9-5EEB47754FC2}"/>
                    </a:ext>
                  </a:extLst>
                </p:cNvPr>
                <p:cNvSpPr/>
                <p:nvPr/>
              </p:nvSpPr>
              <p:spPr>
                <a:xfrm>
                  <a:off x="7831116" y="4315291"/>
                  <a:ext cx="11588" cy="36142"/>
                </a:xfrm>
                <a:custGeom>
                  <a:avLst/>
                  <a:gdLst>
                    <a:gd name="connsiteX0" fmla="*/ 11451 w 11588"/>
                    <a:gd name="connsiteY0" fmla="*/ 22139 h 36142"/>
                    <a:gd name="connsiteX1" fmla="*/ 6371 w 11588"/>
                    <a:gd name="connsiteY1" fmla="*/ 1311 h 36142"/>
                    <a:gd name="connsiteX2" fmla="*/ 4466 w 11588"/>
                    <a:gd name="connsiteY2" fmla="*/ 359 h 36142"/>
                    <a:gd name="connsiteX3" fmla="*/ 846 w 11588"/>
                    <a:gd name="connsiteY3" fmla="*/ 7534 h 36142"/>
                    <a:gd name="connsiteX4" fmla="*/ 6117 w 11588"/>
                    <a:gd name="connsiteY4" fmla="*/ 35601 h 36142"/>
                    <a:gd name="connsiteX5" fmla="*/ 10244 w 11588"/>
                    <a:gd name="connsiteY5" fmla="*/ 31410 h 36142"/>
                    <a:gd name="connsiteX6" fmla="*/ 11451 w 11588"/>
                    <a:gd name="connsiteY6" fmla="*/ 22139 h 36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88" h="36142">
                      <a:moveTo>
                        <a:pt x="11451" y="22139"/>
                      </a:moveTo>
                      <a:cubicBezTo>
                        <a:pt x="9228" y="8931"/>
                        <a:pt x="7577" y="3470"/>
                        <a:pt x="6371" y="1311"/>
                      </a:cubicBezTo>
                      <a:cubicBezTo>
                        <a:pt x="5165" y="-848"/>
                        <a:pt x="4529" y="295"/>
                        <a:pt x="4466" y="359"/>
                      </a:cubicBezTo>
                      <a:cubicBezTo>
                        <a:pt x="2434" y="2200"/>
                        <a:pt x="1608" y="5185"/>
                        <a:pt x="846" y="7534"/>
                      </a:cubicBezTo>
                      <a:cubicBezTo>
                        <a:pt x="-1884" y="16170"/>
                        <a:pt x="2561" y="27917"/>
                        <a:pt x="6117" y="35601"/>
                      </a:cubicBezTo>
                      <a:cubicBezTo>
                        <a:pt x="7196" y="37951"/>
                        <a:pt x="10054" y="31918"/>
                        <a:pt x="10244" y="31410"/>
                      </a:cubicBezTo>
                      <a:cubicBezTo>
                        <a:pt x="11197" y="29251"/>
                        <a:pt x="11895" y="24806"/>
                        <a:pt x="11451" y="2213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C6093A5E-2138-47E1-B844-8895E579FB9C}"/>
                    </a:ext>
                  </a:extLst>
                </p:cNvPr>
                <p:cNvSpPr/>
                <p:nvPr/>
              </p:nvSpPr>
              <p:spPr>
                <a:xfrm>
                  <a:off x="7837605" y="4369185"/>
                  <a:ext cx="22112" cy="55630"/>
                </a:xfrm>
                <a:custGeom>
                  <a:avLst/>
                  <a:gdLst>
                    <a:gd name="connsiteX0" fmla="*/ 21536 w 22112"/>
                    <a:gd name="connsiteY0" fmla="*/ 1266 h 55630"/>
                    <a:gd name="connsiteX1" fmla="*/ 18234 w 22112"/>
                    <a:gd name="connsiteY1" fmla="*/ 504 h 55630"/>
                    <a:gd name="connsiteX2" fmla="*/ 8772 w 22112"/>
                    <a:gd name="connsiteY2" fmla="*/ 19618 h 55630"/>
                    <a:gd name="connsiteX3" fmla="*/ 9 w 22112"/>
                    <a:gd name="connsiteY3" fmla="*/ 43557 h 55630"/>
                    <a:gd name="connsiteX4" fmla="*/ 2359 w 22112"/>
                    <a:gd name="connsiteY4" fmla="*/ 54924 h 55630"/>
                    <a:gd name="connsiteX5" fmla="*/ 10613 w 22112"/>
                    <a:gd name="connsiteY5" fmla="*/ 45780 h 55630"/>
                    <a:gd name="connsiteX6" fmla="*/ 16710 w 22112"/>
                    <a:gd name="connsiteY6" fmla="*/ 28444 h 55630"/>
                    <a:gd name="connsiteX7" fmla="*/ 21536 w 22112"/>
                    <a:gd name="connsiteY7" fmla="*/ 1266 h 55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112" h="55630">
                      <a:moveTo>
                        <a:pt x="21536" y="1266"/>
                      </a:moveTo>
                      <a:cubicBezTo>
                        <a:pt x="21091" y="-830"/>
                        <a:pt x="18551" y="250"/>
                        <a:pt x="18234" y="504"/>
                      </a:cubicBezTo>
                      <a:cubicBezTo>
                        <a:pt x="14741" y="4949"/>
                        <a:pt x="11439" y="14030"/>
                        <a:pt x="8772" y="19618"/>
                      </a:cubicBezTo>
                      <a:cubicBezTo>
                        <a:pt x="8454" y="20506"/>
                        <a:pt x="453" y="39430"/>
                        <a:pt x="9" y="43557"/>
                      </a:cubicBezTo>
                      <a:cubicBezTo>
                        <a:pt x="-118" y="44827"/>
                        <a:pt x="1088" y="53590"/>
                        <a:pt x="2359" y="54924"/>
                      </a:cubicBezTo>
                      <a:cubicBezTo>
                        <a:pt x="5851" y="58480"/>
                        <a:pt x="9978" y="47557"/>
                        <a:pt x="10613" y="45780"/>
                      </a:cubicBezTo>
                      <a:lnTo>
                        <a:pt x="16710" y="28444"/>
                      </a:lnTo>
                      <a:cubicBezTo>
                        <a:pt x="19821" y="19618"/>
                        <a:pt x="23567" y="10727"/>
                        <a:pt x="21536" y="126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AA8967AE-1A4C-4933-86CC-2FB4169DB153}"/>
                    </a:ext>
                  </a:extLst>
                </p:cNvPr>
                <p:cNvSpPr/>
                <p:nvPr/>
              </p:nvSpPr>
              <p:spPr>
                <a:xfrm>
                  <a:off x="7828464" y="4371575"/>
                  <a:ext cx="11669" cy="36119"/>
                </a:xfrm>
                <a:custGeom>
                  <a:avLst/>
                  <a:gdLst>
                    <a:gd name="connsiteX0" fmla="*/ 11499 w 11669"/>
                    <a:gd name="connsiteY0" fmla="*/ 22053 h 36119"/>
                    <a:gd name="connsiteX1" fmla="*/ 6292 w 11669"/>
                    <a:gd name="connsiteY1" fmla="*/ 1289 h 36119"/>
                    <a:gd name="connsiteX2" fmla="*/ 4387 w 11669"/>
                    <a:gd name="connsiteY2" fmla="*/ 336 h 36119"/>
                    <a:gd name="connsiteX3" fmla="*/ 831 w 11669"/>
                    <a:gd name="connsiteY3" fmla="*/ 7512 h 36119"/>
                    <a:gd name="connsiteX4" fmla="*/ 6229 w 11669"/>
                    <a:gd name="connsiteY4" fmla="*/ 35578 h 36119"/>
                    <a:gd name="connsiteX5" fmla="*/ 10356 w 11669"/>
                    <a:gd name="connsiteY5" fmla="*/ 31324 h 36119"/>
                    <a:gd name="connsiteX6" fmla="*/ 11499 w 11669"/>
                    <a:gd name="connsiteY6" fmla="*/ 22053 h 36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69" h="36119">
                      <a:moveTo>
                        <a:pt x="11499" y="22053"/>
                      </a:moveTo>
                      <a:cubicBezTo>
                        <a:pt x="9277" y="8845"/>
                        <a:pt x="7499" y="3384"/>
                        <a:pt x="6292" y="1289"/>
                      </a:cubicBezTo>
                      <a:cubicBezTo>
                        <a:pt x="5086" y="-870"/>
                        <a:pt x="4451" y="336"/>
                        <a:pt x="4387" y="336"/>
                      </a:cubicBezTo>
                      <a:cubicBezTo>
                        <a:pt x="2355" y="2178"/>
                        <a:pt x="1593" y="5162"/>
                        <a:pt x="831" y="7512"/>
                      </a:cubicBezTo>
                      <a:cubicBezTo>
                        <a:pt x="-1899" y="16147"/>
                        <a:pt x="2673" y="27895"/>
                        <a:pt x="6229" y="35578"/>
                      </a:cubicBezTo>
                      <a:cubicBezTo>
                        <a:pt x="7308" y="37928"/>
                        <a:pt x="10166" y="31896"/>
                        <a:pt x="10356" y="31324"/>
                      </a:cubicBezTo>
                      <a:cubicBezTo>
                        <a:pt x="11309" y="29165"/>
                        <a:pt x="12007" y="24720"/>
                        <a:pt x="11499" y="2205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9EA4324A-0F00-4E4B-851E-919B955763CA}"/>
                    </a:ext>
                  </a:extLst>
                </p:cNvPr>
                <p:cNvSpPr/>
                <p:nvPr/>
              </p:nvSpPr>
              <p:spPr>
                <a:xfrm>
                  <a:off x="7835447" y="4425341"/>
                  <a:ext cx="21928" cy="55712"/>
                </a:xfrm>
                <a:custGeom>
                  <a:avLst/>
                  <a:gdLst>
                    <a:gd name="connsiteX0" fmla="*/ 21345 w 21928"/>
                    <a:gd name="connsiteY0" fmla="*/ 1244 h 55712"/>
                    <a:gd name="connsiteX1" fmla="*/ 18043 w 21928"/>
                    <a:gd name="connsiteY1" fmla="*/ 482 h 55712"/>
                    <a:gd name="connsiteX2" fmla="*/ 8645 w 21928"/>
                    <a:gd name="connsiteY2" fmla="*/ 19659 h 55712"/>
                    <a:gd name="connsiteX3" fmla="*/ 9 w 21928"/>
                    <a:gd name="connsiteY3" fmla="*/ 43662 h 55712"/>
                    <a:gd name="connsiteX4" fmla="*/ 2422 w 21928"/>
                    <a:gd name="connsiteY4" fmla="*/ 55028 h 55712"/>
                    <a:gd name="connsiteX5" fmla="*/ 10613 w 21928"/>
                    <a:gd name="connsiteY5" fmla="*/ 45821 h 55712"/>
                    <a:gd name="connsiteX6" fmla="*/ 16646 w 21928"/>
                    <a:gd name="connsiteY6" fmla="*/ 28485 h 55712"/>
                    <a:gd name="connsiteX7" fmla="*/ 21345 w 21928"/>
                    <a:gd name="connsiteY7" fmla="*/ 1244 h 55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28" h="55712">
                      <a:moveTo>
                        <a:pt x="21345" y="1244"/>
                      </a:moveTo>
                      <a:cubicBezTo>
                        <a:pt x="20900" y="-851"/>
                        <a:pt x="18360" y="291"/>
                        <a:pt x="18043" y="482"/>
                      </a:cubicBezTo>
                      <a:cubicBezTo>
                        <a:pt x="14550" y="4927"/>
                        <a:pt x="11375" y="14071"/>
                        <a:pt x="8645" y="19659"/>
                      </a:cubicBezTo>
                      <a:cubicBezTo>
                        <a:pt x="8327" y="20548"/>
                        <a:pt x="453" y="39534"/>
                        <a:pt x="9" y="43662"/>
                      </a:cubicBezTo>
                      <a:cubicBezTo>
                        <a:pt x="-118" y="44932"/>
                        <a:pt x="1151" y="53695"/>
                        <a:pt x="2422" y="55028"/>
                      </a:cubicBezTo>
                      <a:cubicBezTo>
                        <a:pt x="5914" y="58521"/>
                        <a:pt x="9978" y="47599"/>
                        <a:pt x="10613" y="45821"/>
                      </a:cubicBezTo>
                      <a:lnTo>
                        <a:pt x="16646" y="28485"/>
                      </a:lnTo>
                      <a:cubicBezTo>
                        <a:pt x="19694" y="19595"/>
                        <a:pt x="23376" y="10642"/>
                        <a:pt x="21345" y="124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F39540DB-F9A7-4AFC-B01F-9EE98837AB8D}"/>
                    </a:ext>
                  </a:extLst>
                </p:cNvPr>
                <p:cNvSpPr/>
                <p:nvPr/>
              </p:nvSpPr>
              <p:spPr>
                <a:xfrm>
                  <a:off x="7826155" y="4427773"/>
                  <a:ext cx="11695" cy="36115"/>
                </a:xfrm>
                <a:custGeom>
                  <a:avLst/>
                  <a:gdLst>
                    <a:gd name="connsiteX0" fmla="*/ 11523 w 11695"/>
                    <a:gd name="connsiteY0" fmla="*/ 22053 h 36115"/>
                    <a:gd name="connsiteX1" fmla="*/ 6188 w 11695"/>
                    <a:gd name="connsiteY1" fmla="*/ 1288 h 36115"/>
                    <a:gd name="connsiteX2" fmla="*/ 4284 w 11695"/>
                    <a:gd name="connsiteY2" fmla="*/ 336 h 36115"/>
                    <a:gd name="connsiteX3" fmla="*/ 791 w 11695"/>
                    <a:gd name="connsiteY3" fmla="*/ 7575 h 36115"/>
                    <a:gd name="connsiteX4" fmla="*/ 6379 w 11695"/>
                    <a:gd name="connsiteY4" fmla="*/ 35579 h 36115"/>
                    <a:gd name="connsiteX5" fmla="*/ 10507 w 11695"/>
                    <a:gd name="connsiteY5" fmla="*/ 31324 h 36115"/>
                    <a:gd name="connsiteX6" fmla="*/ 11523 w 11695"/>
                    <a:gd name="connsiteY6" fmla="*/ 22053 h 36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95" h="36115">
                      <a:moveTo>
                        <a:pt x="11523" y="22053"/>
                      </a:moveTo>
                      <a:cubicBezTo>
                        <a:pt x="9173" y="8908"/>
                        <a:pt x="7395" y="3448"/>
                        <a:pt x="6188" y="1288"/>
                      </a:cubicBezTo>
                      <a:cubicBezTo>
                        <a:pt x="4982" y="-870"/>
                        <a:pt x="4347" y="336"/>
                        <a:pt x="4284" y="336"/>
                      </a:cubicBezTo>
                      <a:cubicBezTo>
                        <a:pt x="2251" y="2241"/>
                        <a:pt x="1489" y="5162"/>
                        <a:pt x="791" y="7575"/>
                      </a:cubicBezTo>
                      <a:cubicBezTo>
                        <a:pt x="-1875" y="16274"/>
                        <a:pt x="2760" y="27958"/>
                        <a:pt x="6379" y="35579"/>
                      </a:cubicBezTo>
                      <a:cubicBezTo>
                        <a:pt x="7522" y="37928"/>
                        <a:pt x="10316" y="31832"/>
                        <a:pt x="10507" y="31324"/>
                      </a:cubicBezTo>
                      <a:cubicBezTo>
                        <a:pt x="11332" y="29165"/>
                        <a:pt x="12031" y="24783"/>
                        <a:pt x="11523" y="2205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75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964084" y="3610899"/>
                <a:ext cx="51911" cy="876929"/>
                <a:chOff x="7964084" y="3610899"/>
                <a:chExt cx="51911" cy="876929"/>
              </a:xfrm>
              <a:solidFill>
                <a:srgbClr val="324B61"/>
              </a:solidFill>
            </p:grpSpPr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D3EF5A00-428E-4C88-A5F2-85B5D550B35F}"/>
                    </a:ext>
                  </a:extLst>
                </p:cNvPr>
                <p:cNvSpPr/>
                <p:nvPr/>
              </p:nvSpPr>
              <p:spPr>
                <a:xfrm>
                  <a:off x="7978328" y="3610899"/>
                  <a:ext cx="15697" cy="56690"/>
                </a:xfrm>
                <a:custGeom>
                  <a:avLst/>
                  <a:gdLst>
                    <a:gd name="connsiteX0" fmla="*/ 13337 w 15697"/>
                    <a:gd name="connsiteY0" fmla="*/ 981 h 56690"/>
                    <a:gd name="connsiteX1" fmla="*/ 9972 w 15697"/>
                    <a:gd name="connsiteY1" fmla="*/ 917 h 56690"/>
                    <a:gd name="connsiteX2" fmla="*/ 4447 w 15697"/>
                    <a:gd name="connsiteY2" fmla="*/ 21301 h 56690"/>
                    <a:gd name="connsiteX3" fmla="*/ 3 w 15697"/>
                    <a:gd name="connsiteY3" fmla="*/ 45748 h 56690"/>
                    <a:gd name="connsiteX4" fmla="*/ 4193 w 15697"/>
                    <a:gd name="connsiteY4" fmla="*/ 56226 h 56690"/>
                    <a:gd name="connsiteX5" fmla="*/ 10797 w 15697"/>
                    <a:gd name="connsiteY5" fmla="*/ 46066 h 56690"/>
                    <a:gd name="connsiteX6" fmla="*/ 13845 w 15697"/>
                    <a:gd name="connsiteY6" fmla="*/ 28286 h 56690"/>
                    <a:gd name="connsiteX7" fmla="*/ 13337 w 15697"/>
                    <a:gd name="connsiteY7" fmla="*/ 981 h 56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97" h="56690">
                      <a:moveTo>
                        <a:pt x="13337" y="981"/>
                      </a:moveTo>
                      <a:cubicBezTo>
                        <a:pt x="12448" y="-1051"/>
                        <a:pt x="10162" y="663"/>
                        <a:pt x="9972" y="917"/>
                      </a:cubicBezTo>
                      <a:cubicBezTo>
                        <a:pt x="7495" y="6124"/>
                        <a:pt x="6162" y="15459"/>
                        <a:pt x="4447" y="21301"/>
                      </a:cubicBezTo>
                      <a:cubicBezTo>
                        <a:pt x="4384" y="22254"/>
                        <a:pt x="-124" y="41811"/>
                        <a:pt x="3" y="45748"/>
                      </a:cubicBezTo>
                      <a:cubicBezTo>
                        <a:pt x="65" y="47018"/>
                        <a:pt x="2669" y="55147"/>
                        <a:pt x="4193" y="56226"/>
                      </a:cubicBezTo>
                      <a:cubicBezTo>
                        <a:pt x="8194" y="59084"/>
                        <a:pt x="10480" y="47907"/>
                        <a:pt x="10797" y="46066"/>
                      </a:cubicBezTo>
                      <a:cubicBezTo>
                        <a:pt x="11877" y="40160"/>
                        <a:pt x="12829" y="34255"/>
                        <a:pt x="13845" y="28286"/>
                      </a:cubicBezTo>
                      <a:cubicBezTo>
                        <a:pt x="15369" y="19205"/>
                        <a:pt x="17338" y="9935"/>
                        <a:pt x="13337" y="98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D73347B0-393B-43BE-8DBC-F7953E20CF7A}"/>
                    </a:ext>
                  </a:extLst>
                </p:cNvPr>
                <p:cNvSpPr/>
                <p:nvPr/>
              </p:nvSpPr>
              <p:spPr>
                <a:xfrm>
                  <a:off x="7964084" y="3618366"/>
                  <a:ext cx="14158" cy="33881"/>
                </a:xfrm>
                <a:custGeom>
                  <a:avLst/>
                  <a:gdLst>
                    <a:gd name="connsiteX0" fmla="*/ 13294 w 14158"/>
                    <a:gd name="connsiteY0" fmla="*/ 19612 h 33881"/>
                    <a:gd name="connsiteX1" fmla="*/ 4213 w 14158"/>
                    <a:gd name="connsiteY1" fmla="*/ 943 h 33881"/>
                    <a:gd name="connsiteX2" fmla="*/ 2181 w 14158"/>
                    <a:gd name="connsiteY2" fmla="*/ 499 h 33881"/>
                    <a:gd name="connsiteX3" fmla="*/ 85 w 14158"/>
                    <a:gd name="connsiteY3" fmla="*/ 7928 h 33881"/>
                    <a:gd name="connsiteX4" fmla="*/ 3134 w 14158"/>
                    <a:gd name="connsiteY4" fmla="*/ 21390 h 33881"/>
                    <a:gd name="connsiteX5" fmla="*/ 10499 w 14158"/>
                    <a:gd name="connsiteY5" fmla="*/ 33455 h 33881"/>
                    <a:gd name="connsiteX6" fmla="*/ 13865 w 14158"/>
                    <a:gd name="connsiteY6" fmla="*/ 28693 h 33881"/>
                    <a:gd name="connsiteX7" fmla="*/ 13294 w 14158"/>
                    <a:gd name="connsiteY7" fmla="*/ 19612 h 33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158" h="33881">
                      <a:moveTo>
                        <a:pt x="13294" y="19612"/>
                      </a:moveTo>
                      <a:cubicBezTo>
                        <a:pt x="8658" y="7484"/>
                        <a:pt x="5864" y="2721"/>
                        <a:pt x="4213" y="943"/>
                      </a:cubicBezTo>
                      <a:cubicBezTo>
                        <a:pt x="2625" y="-835"/>
                        <a:pt x="2245" y="435"/>
                        <a:pt x="2181" y="499"/>
                      </a:cubicBezTo>
                      <a:cubicBezTo>
                        <a:pt x="594" y="2658"/>
                        <a:pt x="403" y="5579"/>
                        <a:pt x="85" y="7928"/>
                      </a:cubicBezTo>
                      <a:cubicBezTo>
                        <a:pt x="-359" y="12246"/>
                        <a:pt x="974" y="16945"/>
                        <a:pt x="3134" y="21390"/>
                      </a:cubicBezTo>
                      <a:cubicBezTo>
                        <a:pt x="5229" y="25835"/>
                        <a:pt x="8086" y="30090"/>
                        <a:pt x="10499" y="33455"/>
                      </a:cubicBezTo>
                      <a:cubicBezTo>
                        <a:pt x="12023" y="35550"/>
                        <a:pt x="13738" y="29264"/>
                        <a:pt x="13865" y="28693"/>
                      </a:cubicBezTo>
                      <a:cubicBezTo>
                        <a:pt x="14373" y="26470"/>
                        <a:pt x="14246" y="22152"/>
                        <a:pt x="13294" y="1961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63F7BC94-7C9E-4914-A91A-5DD93A236FE7}"/>
                    </a:ext>
                  </a:extLst>
                </p:cNvPr>
                <p:cNvSpPr/>
                <p:nvPr/>
              </p:nvSpPr>
              <p:spPr>
                <a:xfrm>
                  <a:off x="7984553" y="3665875"/>
                  <a:ext cx="16781" cy="56112"/>
                </a:xfrm>
                <a:custGeom>
                  <a:avLst/>
                  <a:gdLst>
                    <a:gd name="connsiteX0" fmla="*/ 14986 w 16781"/>
                    <a:gd name="connsiteY0" fmla="*/ 996 h 56112"/>
                    <a:gd name="connsiteX1" fmla="*/ 11621 w 16781"/>
                    <a:gd name="connsiteY1" fmla="*/ 742 h 56112"/>
                    <a:gd name="connsiteX2" fmla="*/ 5271 w 16781"/>
                    <a:gd name="connsiteY2" fmla="*/ 20681 h 56112"/>
                    <a:gd name="connsiteX3" fmla="*/ 1 w 16781"/>
                    <a:gd name="connsiteY3" fmla="*/ 45001 h 56112"/>
                    <a:gd name="connsiteX4" fmla="*/ 3810 w 16781"/>
                    <a:gd name="connsiteY4" fmla="*/ 55606 h 56112"/>
                    <a:gd name="connsiteX5" fmla="*/ 10795 w 16781"/>
                    <a:gd name="connsiteY5" fmla="*/ 45636 h 56112"/>
                    <a:gd name="connsiteX6" fmla="*/ 14415 w 16781"/>
                    <a:gd name="connsiteY6" fmla="*/ 27984 h 56112"/>
                    <a:gd name="connsiteX7" fmla="*/ 14986 w 16781"/>
                    <a:gd name="connsiteY7" fmla="*/ 996 h 5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781" h="56112">
                      <a:moveTo>
                        <a:pt x="14986" y="996"/>
                      </a:moveTo>
                      <a:cubicBezTo>
                        <a:pt x="14225" y="-972"/>
                        <a:pt x="11875" y="551"/>
                        <a:pt x="11621" y="742"/>
                      </a:cubicBezTo>
                      <a:cubicBezTo>
                        <a:pt x="8891" y="5631"/>
                        <a:pt x="7049" y="14903"/>
                        <a:pt x="5271" y="20681"/>
                      </a:cubicBezTo>
                      <a:cubicBezTo>
                        <a:pt x="5080" y="21634"/>
                        <a:pt x="-63" y="41001"/>
                        <a:pt x="1" y="45001"/>
                      </a:cubicBezTo>
                      <a:cubicBezTo>
                        <a:pt x="1" y="46272"/>
                        <a:pt x="2350" y="54526"/>
                        <a:pt x="3810" y="55606"/>
                      </a:cubicBezTo>
                      <a:cubicBezTo>
                        <a:pt x="7747" y="58591"/>
                        <a:pt x="10351" y="47478"/>
                        <a:pt x="10795" y="45636"/>
                      </a:cubicBezTo>
                      <a:cubicBezTo>
                        <a:pt x="12066" y="39794"/>
                        <a:pt x="13208" y="33889"/>
                        <a:pt x="14415" y="27984"/>
                      </a:cubicBezTo>
                      <a:cubicBezTo>
                        <a:pt x="16193" y="19093"/>
                        <a:pt x="18416" y="9822"/>
                        <a:pt x="14986" y="99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F315569A-78CB-4FC6-B5BD-8618966841B0}"/>
                    </a:ext>
                  </a:extLst>
                </p:cNvPr>
                <p:cNvSpPr/>
                <p:nvPr/>
              </p:nvSpPr>
              <p:spPr>
                <a:xfrm>
                  <a:off x="7971174" y="3672076"/>
                  <a:ext cx="13601" cy="34277"/>
                </a:xfrm>
                <a:custGeom>
                  <a:avLst/>
                  <a:gdLst>
                    <a:gd name="connsiteX0" fmla="*/ 12934 w 13601"/>
                    <a:gd name="connsiteY0" fmla="*/ 20132 h 34277"/>
                    <a:gd name="connsiteX1" fmla="*/ 4616 w 13601"/>
                    <a:gd name="connsiteY1" fmla="*/ 1018 h 34277"/>
                    <a:gd name="connsiteX2" fmla="*/ 2583 w 13601"/>
                    <a:gd name="connsiteY2" fmla="*/ 446 h 34277"/>
                    <a:gd name="connsiteX3" fmla="*/ 170 w 13601"/>
                    <a:gd name="connsiteY3" fmla="*/ 7876 h 34277"/>
                    <a:gd name="connsiteX4" fmla="*/ 9632 w 13601"/>
                    <a:gd name="connsiteY4" fmla="*/ 33847 h 34277"/>
                    <a:gd name="connsiteX5" fmla="*/ 13125 w 13601"/>
                    <a:gd name="connsiteY5" fmla="*/ 29212 h 34277"/>
                    <a:gd name="connsiteX6" fmla="*/ 12934 w 13601"/>
                    <a:gd name="connsiteY6" fmla="*/ 20132 h 34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601" h="34277">
                      <a:moveTo>
                        <a:pt x="12934" y="20132"/>
                      </a:moveTo>
                      <a:cubicBezTo>
                        <a:pt x="8743" y="7812"/>
                        <a:pt x="6140" y="2923"/>
                        <a:pt x="4616" y="1018"/>
                      </a:cubicBezTo>
                      <a:cubicBezTo>
                        <a:pt x="3092" y="-823"/>
                        <a:pt x="2647" y="383"/>
                        <a:pt x="2583" y="446"/>
                      </a:cubicBezTo>
                      <a:cubicBezTo>
                        <a:pt x="869" y="2542"/>
                        <a:pt x="552" y="5463"/>
                        <a:pt x="170" y="7876"/>
                      </a:cubicBezTo>
                      <a:cubicBezTo>
                        <a:pt x="-1099" y="16512"/>
                        <a:pt x="4996" y="26990"/>
                        <a:pt x="9632" y="33847"/>
                      </a:cubicBezTo>
                      <a:cubicBezTo>
                        <a:pt x="11093" y="35943"/>
                        <a:pt x="12997" y="29720"/>
                        <a:pt x="13125" y="29212"/>
                      </a:cubicBezTo>
                      <a:cubicBezTo>
                        <a:pt x="13759" y="26990"/>
                        <a:pt x="13823" y="22671"/>
                        <a:pt x="12934" y="2013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FEBB19A4-B283-46B1-AEE1-A33821E11F7C}"/>
                    </a:ext>
                  </a:extLst>
                </p:cNvPr>
                <p:cNvSpPr/>
                <p:nvPr/>
              </p:nvSpPr>
              <p:spPr>
                <a:xfrm>
                  <a:off x="7989061" y="3720699"/>
                  <a:ext cx="17764" cy="55919"/>
                </a:xfrm>
                <a:custGeom>
                  <a:avLst/>
                  <a:gdLst>
                    <a:gd name="connsiteX0" fmla="*/ 16193 w 17764"/>
                    <a:gd name="connsiteY0" fmla="*/ 1035 h 55919"/>
                    <a:gd name="connsiteX1" fmla="*/ 12827 w 17764"/>
                    <a:gd name="connsiteY1" fmla="*/ 718 h 55919"/>
                    <a:gd name="connsiteX2" fmla="*/ 5906 w 17764"/>
                    <a:gd name="connsiteY2" fmla="*/ 20466 h 55919"/>
                    <a:gd name="connsiteX3" fmla="*/ 0 w 17764"/>
                    <a:gd name="connsiteY3" fmla="*/ 44660 h 55919"/>
                    <a:gd name="connsiteX4" fmla="*/ 3556 w 17764"/>
                    <a:gd name="connsiteY4" fmla="*/ 55391 h 55919"/>
                    <a:gd name="connsiteX5" fmla="*/ 10732 w 17764"/>
                    <a:gd name="connsiteY5" fmla="*/ 45612 h 55919"/>
                    <a:gd name="connsiteX6" fmla="*/ 14795 w 17764"/>
                    <a:gd name="connsiteY6" fmla="*/ 28086 h 55919"/>
                    <a:gd name="connsiteX7" fmla="*/ 16193 w 17764"/>
                    <a:gd name="connsiteY7" fmla="*/ 1035 h 55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764" h="55919">
                      <a:moveTo>
                        <a:pt x="16193" y="1035"/>
                      </a:moveTo>
                      <a:cubicBezTo>
                        <a:pt x="15494" y="-933"/>
                        <a:pt x="13081" y="464"/>
                        <a:pt x="12827" y="718"/>
                      </a:cubicBezTo>
                      <a:cubicBezTo>
                        <a:pt x="9969" y="5480"/>
                        <a:pt x="7938" y="14751"/>
                        <a:pt x="5906" y="20466"/>
                      </a:cubicBezTo>
                      <a:cubicBezTo>
                        <a:pt x="5715" y="21419"/>
                        <a:pt x="127" y="40660"/>
                        <a:pt x="0" y="44660"/>
                      </a:cubicBezTo>
                      <a:cubicBezTo>
                        <a:pt x="0" y="45930"/>
                        <a:pt x="2159" y="54248"/>
                        <a:pt x="3556" y="55391"/>
                      </a:cubicBezTo>
                      <a:cubicBezTo>
                        <a:pt x="7366" y="58439"/>
                        <a:pt x="10287" y="47391"/>
                        <a:pt x="10732" y="45612"/>
                      </a:cubicBezTo>
                      <a:cubicBezTo>
                        <a:pt x="12192" y="39770"/>
                        <a:pt x="13462" y="33929"/>
                        <a:pt x="14795" y="28086"/>
                      </a:cubicBezTo>
                      <a:cubicBezTo>
                        <a:pt x="16891" y="19133"/>
                        <a:pt x="19494" y="9989"/>
                        <a:pt x="16193" y="103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2B80863B-959B-4C9A-A1AB-B8CA41700FCC}"/>
                    </a:ext>
                  </a:extLst>
                </p:cNvPr>
                <p:cNvSpPr/>
                <p:nvPr/>
              </p:nvSpPr>
              <p:spPr>
                <a:xfrm>
                  <a:off x="7976667" y="3726253"/>
                  <a:ext cx="13085" cy="34483"/>
                </a:xfrm>
                <a:custGeom>
                  <a:avLst/>
                  <a:gdLst>
                    <a:gd name="connsiteX0" fmla="*/ 12522 w 13085"/>
                    <a:gd name="connsiteY0" fmla="*/ 20374 h 34483"/>
                    <a:gd name="connsiteX1" fmla="*/ 4775 w 13085"/>
                    <a:gd name="connsiteY1" fmla="*/ 1070 h 34483"/>
                    <a:gd name="connsiteX2" fmla="*/ 2806 w 13085"/>
                    <a:gd name="connsiteY2" fmla="*/ 435 h 34483"/>
                    <a:gd name="connsiteX3" fmla="*/ 266 w 13085"/>
                    <a:gd name="connsiteY3" fmla="*/ 7801 h 34483"/>
                    <a:gd name="connsiteX4" fmla="*/ 9029 w 13085"/>
                    <a:gd name="connsiteY4" fmla="*/ 34026 h 34483"/>
                    <a:gd name="connsiteX5" fmla="*/ 12649 w 13085"/>
                    <a:gd name="connsiteY5" fmla="*/ 29455 h 34483"/>
                    <a:gd name="connsiteX6" fmla="*/ 12522 w 13085"/>
                    <a:gd name="connsiteY6" fmla="*/ 20374 h 3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85" h="34483">
                      <a:moveTo>
                        <a:pt x="12522" y="20374"/>
                      </a:moveTo>
                      <a:cubicBezTo>
                        <a:pt x="8712" y="7928"/>
                        <a:pt x="6236" y="2975"/>
                        <a:pt x="4775" y="1070"/>
                      </a:cubicBezTo>
                      <a:cubicBezTo>
                        <a:pt x="3314" y="-835"/>
                        <a:pt x="2806" y="371"/>
                        <a:pt x="2806" y="435"/>
                      </a:cubicBezTo>
                      <a:cubicBezTo>
                        <a:pt x="1028" y="2467"/>
                        <a:pt x="648" y="5388"/>
                        <a:pt x="266" y="7801"/>
                      </a:cubicBezTo>
                      <a:cubicBezTo>
                        <a:pt x="-1321" y="16437"/>
                        <a:pt x="4521" y="27105"/>
                        <a:pt x="9029" y="34026"/>
                      </a:cubicBezTo>
                      <a:cubicBezTo>
                        <a:pt x="10427" y="36186"/>
                        <a:pt x="12459" y="30026"/>
                        <a:pt x="12649" y="29455"/>
                      </a:cubicBezTo>
                      <a:cubicBezTo>
                        <a:pt x="13157" y="27295"/>
                        <a:pt x="13348" y="22977"/>
                        <a:pt x="12522" y="2037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2DE8D533-AD1B-400E-A758-753EAB17318E}"/>
                    </a:ext>
                  </a:extLst>
                </p:cNvPr>
                <p:cNvSpPr/>
                <p:nvPr/>
              </p:nvSpPr>
              <p:spPr>
                <a:xfrm>
                  <a:off x="7992364" y="3775667"/>
                  <a:ext cx="18603" cy="55605"/>
                </a:xfrm>
                <a:custGeom>
                  <a:avLst/>
                  <a:gdLst>
                    <a:gd name="connsiteX0" fmla="*/ 17272 w 18603"/>
                    <a:gd name="connsiteY0" fmla="*/ 1058 h 55605"/>
                    <a:gd name="connsiteX1" fmla="*/ 13906 w 18603"/>
                    <a:gd name="connsiteY1" fmla="*/ 677 h 55605"/>
                    <a:gd name="connsiteX2" fmla="*/ 6477 w 18603"/>
                    <a:gd name="connsiteY2" fmla="*/ 20235 h 55605"/>
                    <a:gd name="connsiteX3" fmla="*/ 0 w 18603"/>
                    <a:gd name="connsiteY3" fmla="*/ 44238 h 55605"/>
                    <a:gd name="connsiteX4" fmla="*/ 3302 w 18603"/>
                    <a:gd name="connsiteY4" fmla="*/ 55033 h 55605"/>
                    <a:gd name="connsiteX5" fmla="*/ 10731 w 18603"/>
                    <a:gd name="connsiteY5" fmla="*/ 45445 h 55605"/>
                    <a:gd name="connsiteX6" fmla="*/ 15177 w 18603"/>
                    <a:gd name="connsiteY6" fmla="*/ 27982 h 55605"/>
                    <a:gd name="connsiteX7" fmla="*/ 18224 w 18603"/>
                    <a:gd name="connsiteY7" fmla="*/ 14584 h 55605"/>
                    <a:gd name="connsiteX8" fmla="*/ 17272 w 18603"/>
                    <a:gd name="connsiteY8" fmla="*/ 1058 h 55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603" h="55605">
                      <a:moveTo>
                        <a:pt x="17272" y="1058"/>
                      </a:moveTo>
                      <a:cubicBezTo>
                        <a:pt x="16573" y="-910"/>
                        <a:pt x="14160" y="423"/>
                        <a:pt x="13906" y="677"/>
                      </a:cubicBezTo>
                      <a:cubicBezTo>
                        <a:pt x="10922" y="5376"/>
                        <a:pt x="8699" y="14584"/>
                        <a:pt x="6477" y="20235"/>
                      </a:cubicBezTo>
                      <a:cubicBezTo>
                        <a:pt x="6286" y="21187"/>
                        <a:pt x="127" y="40237"/>
                        <a:pt x="0" y="44238"/>
                      </a:cubicBezTo>
                      <a:cubicBezTo>
                        <a:pt x="0" y="45508"/>
                        <a:pt x="1905" y="53827"/>
                        <a:pt x="3302" y="55033"/>
                      </a:cubicBezTo>
                      <a:cubicBezTo>
                        <a:pt x="7048" y="58208"/>
                        <a:pt x="10287" y="47223"/>
                        <a:pt x="10731" y="45445"/>
                      </a:cubicBezTo>
                      <a:lnTo>
                        <a:pt x="15177" y="27982"/>
                      </a:lnTo>
                      <a:cubicBezTo>
                        <a:pt x="16319" y="23537"/>
                        <a:pt x="17590" y="19092"/>
                        <a:pt x="18224" y="14584"/>
                      </a:cubicBezTo>
                      <a:cubicBezTo>
                        <a:pt x="18859" y="10075"/>
                        <a:pt x="18796" y="5566"/>
                        <a:pt x="17272" y="105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5028E94A-A227-42A5-A445-993AB75D4CCF}"/>
                    </a:ext>
                  </a:extLst>
                </p:cNvPr>
                <p:cNvSpPr/>
                <p:nvPr/>
              </p:nvSpPr>
              <p:spPr>
                <a:xfrm>
                  <a:off x="7980595" y="3780582"/>
                  <a:ext cx="12805" cy="34640"/>
                </a:xfrm>
                <a:custGeom>
                  <a:avLst/>
                  <a:gdLst>
                    <a:gd name="connsiteX0" fmla="*/ 12340 w 12805"/>
                    <a:gd name="connsiteY0" fmla="*/ 20591 h 34640"/>
                    <a:gd name="connsiteX1" fmla="*/ 5038 w 12805"/>
                    <a:gd name="connsiteY1" fmla="*/ 1096 h 34640"/>
                    <a:gd name="connsiteX2" fmla="*/ 3070 w 12805"/>
                    <a:gd name="connsiteY2" fmla="*/ 398 h 34640"/>
                    <a:gd name="connsiteX3" fmla="*/ 339 w 12805"/>
                    <a:gd name="connsiteY3" fmla="*/ 7700 h 34640"/>
                    <a:gd name="connsiteX4" fmla="*/ 8467 w 12805"/>
                    <a:gd name="connsiteY4" fmla="*/ 34180 h 34640"/>
                    <a:gd name="connsiteX5" fmla="*/ 12150 w 12805"/>
                    <a:gd name="connsiteY5" fmla="*/ 29735 h 34640"/>
                    <a:gd name="connsiteX6" fmla="*/ 12340 w 12805"/>
                    <a:gd name="connsiteY6" fmla="*/ 20591 h 34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05" h="34640">
                      <a:moveTo>
                        <a:pt x="12340" y="20591"/>
                      </a:moveTo>
                      <a:cubicBezTo>
                        <a:pt x="8848" y="8081"/>
                        <a:pt x="6435" y="3001"/>
                        <a:pt x="5038" y="1096"/>
                      </a:cubicBezTo>
                      <a:cubicBezTo>
                        <a:pt x="3641" y="-809"/>
                        <a:pt x="3070" y="334"/>
                        <a:pt x="3070" y="398"/>
                      </a:cubicBezTo>
                      <a:cubicBezTo>
                        <a:pt x="1291" y="2430"/>
                        <a:pt x="784" y="5351"/>
                        <a:pt x="339" y="7700"/>
                      </a:cubicBezTo>
                      <a:cubicBezTo>
                        <a:pt x="-1439" y="16273"/>
                        <a:pt x="4149" y="27068"/>
                        <a:pt x="8467" y="34180"/>
                      </a:cubicBezTo>
                      <a:cubicBezTo>
                        <a:pt x="9800" y="36339"/>
                        <a:pt x="12023" y="30243"/>
                        <a:pt x="12150" y="29735"/>
                      </a:cubicBezTo>
                      <a:cubicBezTo>
                        <a:pt x="12849" y="27512"/>
                        <a:pt x="13102" y="23194"/>
                        <a:pt x="12340" y="2059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86F1DE12-74D2-4BE5-BBE7-5C1201421A19}"/>
                    </a:ext>
                  </a:extLst>
                </p:cNvPr>
                <p:cNvSpPr/>
                <p:nvPr/>
              </p:nvSpPr>
              <p:spPr>
                <a:xfrm>
                  <a:off x="7994457" y="3830603"/>
                  <a:ext cx="19335" cy="55303"/>
                </a:xfrm>
                <a:custGeom>
                  <a:avLst/>
                  <a:gdLst>
                    <a:gd name="connsiteX0" fmla="*/ 18226 w 19335"/>
                    <a:gd name="connsiteY0" fmla="*/ 1113 h 55303"/>
                    <a:gd name="connsiteX1" fmla="*/ 14861 w 19335"/>
                    <a:gd name="connsiteY1" fmla="*/ 606 h 55303"/>
                    <a:gd name="connsiteX2" fmla="*/ 7050 w 19335"/>
                    <a:gd name="connsiteY2" fmla="*/ 19973 h 55303"/>
                    <a:gd name="connsiteX3" fmla="*/ 2 w 19335"/>
                    <a:gd name="connsiteY3" fmla="*/ 43849 h 55303"/>
                    <a:gd name="connsiteX4" fmla="*/ 3113 w 19335"/>
                    <a:gd name="connsiteY4" fmla="*/ 54707 h 55303"/>
                    <a:gd name="connsiteX5" fmla="*/ 10670 w 19335"/>
                    <a:gd name="connsiteY5" fmla="*/ 45246 h 55303"/>
                    <a:gd name="connsiteX6" fmla="*/ 15560 w 19335"/>
                    <a:gd name="connsiteY6" fmla="*/ 27910 h 55303"/>
                    <a:gd name="connsiteX7" fmla="*/ 18226 w 19335"/>
                    <a:gd name="connsiteY7" fmla="*/ 1113 h 55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335" h="55303">
                      <a:moveTo>
                        <a:pt x="18226" y="1113"/>
                      </a:moveTo>
                      <a:cubicBezTo>
                        <a:pt x="17591" y="-919"/>
                        <a:pt x="15178" y="415"/>
                        <a:pt x="14861" y="606"/>
                      </a:cubicBezTo>
                      <a:cubicBezTo>
                        <a:pt x="11749" y="5241"/>
                        <a:pt x="9273" y="14385"/>
                        <a:pt x="7050" y="19973"/>
                      </a:cubicBezTo>
                      <a:cubicBezTo>
                        <a:pt x="6924" y="20925"/>
                        <a:pt x="192" y="39849"/>
                        <a:pt x="2" y="43849"/>
                      </a:cubicBezTo>
                      <a:cubicBezTo>
                        <a:pt x="-62" y="45119"/>
                        <a:pt x="1780" y="53501"/>
                        <a:pt x="3113" y="54707"/>
                      </a:cubicBezTo>
                      <a:cubicBezTo>
                        <a:pt x="6797" y="57946"/>
                        <a:pt x="10161" y="47024"/>
                        <a:pt x="10670" y="45246"/>
                      </a:cubicBezTo>
                      <a:lnTo>
                        <a:pt x="15560" y="27910"/>
                      </a:lnTo>
                      <a:cubicBezTo>
                        <a:pt x="18099" y="19211"/>
                        <a:pt x="20957" y="10194"/>
                        <a:pt x="18226" y="111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235D5B7E-9065-4E40-A52B-7CE2A314B64A}"/>
                    </a:ext>
                  </a:extLst>
                </p:cNvPr>
                <p:cNvSpPr/>
                <p:nvPr/>
              </p:nvSpPr>
              <p:spPr>
                <a:xfrm>
                  <a:off x="7983272" y="3835034"/>
                  <a:ext cx="12570" cy="34760"/>
                </a:xfrm>
                <a:custGeom>
                  <a:avLst/>
                  <a:gdLst>
                    <a:gd name="connsiteX0" fmla="*/ 12203 w 12570"/>
                    <a:gd name="connsiteY0" fmla="*/ 20813 h 34760"/>
                    <a:gd name="connsiteX1" fmla="*/ 5282 w 12570"/>
                    <a:gd name="connsiteY1" fmla="*/ 1128 h 34760"/>
                    <a:gd name="connsiteX2" fmla="*/ 3313 w 12570"/>
                    <a:gd name="connsiteY2" fmla="*/ 366 h 34760"/>
                    <a:gd name="connsiteX3" fmla="*/ 392 w 12570"/>
                    <a:gd name="connsiteY3" fmla="*/ 7605 h 34760"/>
                    <a:gd name="connsiteX4" fmla="*/ 1916 w 12570"/>
                    <a:gd name="connsiteY4" fmla="*/ 21448 h 34760"/>
                    <a:gd name="connsiteX5" fmla="*/ 7948 w 12570"/>
                    <a:gd name="connsiteY5" fmla="*/ 34275 h 34760"/>
                    <a:gd name="connsiteX6" fmla="*/ 11759 w 12570"/>
                    <a:gd name="connsiteY6" fmla="*/ 29894 h 34760"/>
                    <a:gd name="connsiteX7" fmla="*/ 12203 w 12570"/>
                    <a:gd name="connsiteY7" fmla="*/ 20813 h 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570" h="34760">
                      <a:moveTo>
                        <a:pt x="12203" y="20813"/>
                      </a:moveTo>
                      <a:cubicBezTo>
                        <a:pt x="8837" y="8240"/>
                        <a:pt x="6615" y="3096"/>
                        <a:pt x="5282" y="1128"/>
                      </a:cubicBezTo>
                      <a:cubicBezTo>
                        <a:pt x="3884" y="-841"/>
                        <a:pt x="3377" y="366"/>
                        <a:pt x="3313" y="366"/>
                      </a:cubicBezTo>
                      <a:cubicBezTo>
                        <a:pt x="1471" y="2334"/>
                        <a:pt x="900" y="5256"/>
                        <a:pt x="392" y="7605"/>
                      </a:cubicBezTo>
                      <a:cubicBezTo>
                        <a:pt x="-560" y="11859"/>
                        <a:pt x="329" y="16749"/>
                        <a:pt x="1916" y="21448"/>
                      </a:cubicBezTo>
                      <a:cubicBezTo>
                        <a:pt x="3504" y="26147"/>
                        <a:pt x="5853" y="30656"/>
                        <a:pt x="7948" y="34275"/>
                      </a:cubicBezTo>
                      <a:cubicBezTo>
                        <a:pt x="9219" y="36497"/>
                        <a:pt x="11632" y="30401"/>
                        <a:pt x="11759" y="29894"/>
                      </a:cubicBezTo>
                      <a:cubicBezTo>
                        <a:pt x="12521" y="27734"/>
                        <a:pt x="12902" y="23353"/>
                        <a:pt x="12203" y="2081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9A04948A-8105-4692-A014-2B6A20C98967}"/>
                    </a:ext>
                  </a:extLst>
                </p:cNvPr>
                <p:cNvSpPr/>
                <p:nvPr/>
              </p:nvSpPr>
              <p:spPr>
                <a:xfrm>
                  <a:off x="7995404" y="3885633"/>
                  <a:ext cx="20107" cy="55101"/>
                </a:xfrm>
                <a:custGeom>
                  <a:avLst/>
                  <a:gdLst>
                    <a:gd name="connsiteX0" fmla="*/ 19121 w 20107"/>
                    <a:gd name="connsiteY0" fmla="*/ 1138 h 55101"/>
                    <a:gd name="connsiteX1" fmla="*/ 15755 w 20107"/>
                    <a:gd name="connsiteY1" fmla="*/ 566 h 55101"/>
                    <a:gd name="connsiteX2" fmla="*/ 7437 w 20107"/>
                    <a:gd name="connsiteY2" fmla="*/ 19807 h 55101"/>
                    <a:gd name="connsiteX3" fmla="*/ 7 w 20107"/>
                    <a:gd name="connsiteY3" fmla="*/ 43556 h 55101"/>
                    <a:gd name="connsiteX4" fmla="*/ 2802 w 20107"/>
                    <a:gd name="connsiteY4" fmla="*/ 54478 h 55101"/>
                    <a:gd name="connsiteX5" fmla="*/ 10676 w 20107"/>
                    <a:gd name="connsiteY5" fmla="*/ 45207 h 55101"/>
                    <a:gd name="connsiteX6" fmla="*/ 15882 w 20107"/>
                    <a:gd name="connsiteY6" fmla="*/ 27999 h 55101"/>
                    <a:gd name="connsiteX7" fmla="*/ 19121 w 20107"/>
                    <a:gd name="connsiteY7" fmla="*/ 1138 h 55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107" h="55101">
                      <a:moveTo>
                        <a:pt x="19121" y="1138"/>
                      </a:moveTo>
                      <a:cubicBezTo>
                        <a:pt x="18549" y="-894"/>
                        <a:pt x="16073" y="376"/>
                        <a:pt x="15755" y="566"/>
                      </a:cubicBezTo>
                      <a:cubicBezTo>
                        <a:pt x="12644" y="5138"/>
                        <a:pt x="9850" y="14219"/>
                        <a:pt x="7437" y="19807"/>
                      </a:cubicBezTo>
                      <a:cubicBezTo>
                        <a:pt x="7183" y="20759"/>
                        <a:pt x="261" y="39556"/>
                        <a:pt x="7" y="43556"/>
                      </a:cubicBezTo>
                      <a:cubicBezTo>
                        <a:pt x="-120" y="44826"/>
                        <a:pt x="1468" y="53208"/>
                        <a:pt x="2802" y="54478"/>
                      </a:cubicBezTo>
                      <a:cubicBezTo>
                        <a:pt x="6421" y="57780"/>
                        <a:pt x="10103" y="46985"/>
                        <a:pt x="10676" y="45207"/>
                      </a:cubicBezTo>
                      <a:cubicBezTo>
                        <a:pt x="12453" y="39492"/>
                        <a:pt x="14104" y="33713"/>
                        <a:pt x="15882" y="27999"/>
                      </a:cubicBezTo>
                      <a:cubicBezTo>
                        <a:pt x="18486" y="19172"/>
                        <a:pt x="21788" y="10219"/>
                        <a:pt x="19121" y="113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A0044BD0-1DC3-4AA5-8808-6DB815D52948}"/>
                    </a:ext>
                  </a:extLst>
                </p:cNvPr>
                <p:cNvSpPr/>
                <p:nvPr/>
              </p:nvSpPr>
              <p:spPr>
                <a:xfrm>
                  <a:off x="7984742" y="3889559"/>
                  <a:ext cx="12306" cy="34849"/>
                </a:xfrm>
                <a:custGeom>
                  <a:avLst/>
                  <a:gdLst>
                    <a:gd name="connsiteX0" fmla="*/ 12003 w 12306"/>
                    <a:gd name="connsiteY0" fmla="*/ 20961 h 34849"/>
                    <a:gd name="connsiteX1" fmla="*/ 5589 w 12306"/>
                    <a:gd name="connsiteY1" fmla="*/ 1149 h 34849"/>
                    <a:gd name="connsiteX2" fmla="*/ 3621 w 12306"/>
                    <a:gd name="connsiteY2" fmla="*/ 387 h 34849"/>
                    <a:gd name="connsiteX3" fmla="*/ 510 w 12306"/>
                    <a:gd name="connsiteY3" fmla="*/ 7562 h 34849"/>
                    <a:gd name="connsiteX4" fmla="*/ 7558 w 12306"/>
                    <a:gd name="connsiteY4" fmla="*/ 34360 h 34849"/>
                    <a:gd name="connsiteX5" fmla="*/ 11432 w 12306"/>
                    <a:gd name="connsiteY5" fmla="*/ 30042 h 34849"/>
                    <a:gd name="connsiteX6" fmla="*/ 12003 w 12306"/>
                    <a:gd name="connsiteY6" fmla="*/ 20961 h 3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6" h="34849">
                      <a:moveTo>
                        <a:pt x="12003" y="20961"/>
                      </a:moveTo>
                      <a:cubicBezTo>
                        <a:pt x="8955" y="8325"/>
                        <a:pt x="6923" y="3118"/>
                        <a:pt x="5589" y="1149"/>
                      </a:cubicBezTo>
                      <a:cubicBezTo>
                        <a:pt x="4256" y="-819"/>
                        <a:pt x="3685" y="324"/>
                        <a:pt x="3621" y="387"/>
                      </a:cubicBezTo>
                      <a:cubicBezTo>
                        <a:pt x="1716" y="2292"/>
                        <a:pt x="1081" y="5213"/>
                        <a:pt x="510" y="7562"/>
                      </a:cubicBezTo>
                      <a:cubicBezTo>
                        <a:pt x="-1649" y="16072"/>
                        <a:pt x="3494" y="27121"/>
                        <a:pt x="7558" y="34360"/>
                      </a:cubicBezTo>
                      <a:cubicBezTo>
                        <a:pt x="8828" y="36582"/>
                        <a:pt x="11241" y="30550"/>
                        <a:pt x="11432" y="30042"/>
                      </a:cubicBezTo>
                      <a:cubicBezTo>
                        <a:pt x="12194" y="27883"/>
                        <a:pt x="12639" y="23565"/>
                        <a:pt x="12003" y="2096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62FF0B50-7415-4A96-A3F2-3106B956EFDB}"/>
                    </a:ext>
                  </a:extLst>
                </p:cNvPr>
                <p:cNvSpPr/>
                <p:nvPr/>
              </p:nvSpPr>
              <p:spPr>
                <a:xfrm>
                  <a:off x="7995277" y="3940662"/>
                  <a:ext cx="20719" cy="54835"/>
                </a:xfrm>
                <a:custGeom>
                  <a:avLst/>
                  <a:gdLst>
                    <a:gd name="connsiteX0" fmla="*/ 19883 w 20719"/>
                    <a:gd name="connsiteY0" fmla="*/ 1164 h 54835"/>
                    <a:gd name="connsiteX1" fmla="*/ 16581 w 20719"/>
                    <a:gd name="connsiteY1" fmla="*/ 529 h 54835"/>
                    <a:gd name="connsiteX2" fmla="*/ 7945 w 20719"/>
                    <a:gd name="connsiteY2" fmla="*/ 19579 h 54835"/>
                    <a:gd name="connsiteX3" fmla="*/ 4072 w 20719"/>
                    <a:gd name="connsiteY3" fmla="*/ 30247 h 54835"/>
                    <a:gd name="connsiteX4" fmla="*/ 8 w 20719"/>
                    <a:gd name="connsiteY4" fmla="*/ 43201 h 54835"/>
                    <a:gd name="connsiteX5" fmla="*/ 2675 w 20719"/>
                    <a:gd name="connsiteY5" fmla="*/ 54186 h 54835"/>
                    <a:gd name="connsiteX6" fmla="*/ 10613 w 20719"/>
                    <a:gd name="connsiteY6" fmla="*/ 45042 h 54835"/>
                    <a:gd name="connsiteX7" fmla="*/ 16201 w 20719"/>
                    <a:gd name="connsiteY7" fmla="*/ 27961 h 54835"/>
                    <a:gd name="connsiteX8" fmla="*/ 19883 w 20719"/>
                    <a:gd name="connsiteY8" fmla="*/ 1164 h 54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19" h="54835">
                      <a:moveTo>
                        <a:pt x="19883" y="1164"/>
                      </a:moveTo>
                      <a:cubicBezTo>
                        <a:pt x="19376" y="-868"/>
                        <a:pt x="16835" y="338"/>
                        <a:pt x="16581" y="529"/>
                      </a:cubicBezTo>
                      <a:cubicBezTo>
                        <a:pt x="13279" y="5037"/>
                        <a:pt x="10422" y="14054"/>
                        <a:pt x="7945" y="19579"/>
                      </a:cubicBezTo>
                      <a:cubicBezTo>
                        <a:pt x="7755" y="20023"/>
                        <a:pt x="5977" y="24976"/>
                        <a:pt x="4072" y="30247"/>
                      </a:cubicBezTo>
                      <a:cubicBezTo>
                        <a:pt x="2167" y="35517"/>
                        <a:pt x="198" y="41169"/>
                        <a:pt x="8" y="43201"/>
                      </a:cubicBezTo>
                      <a:cubicBezTo>
                        <a:pt x="-119" y="44471"/>
                        <a:pt x="1342" y="52916"/>
                        <a:pt x="2675" y="54186"/>
                      </a:cubicBezTo>
                      <a:cubicBezTo>
                        <a:pt x="6231" y="57552"/>
                        <a:pt x="10041" y="46820"/>
                        <a:pt x="10613" y="45042"/>
                      </a:cubicBezTo>
                      <a:lnTo>
                        <a:pt x="16201" y="27961"/>
                      </a:lnTo>
                      <a:cubicBezTo>
                        <a:pt x="18994" y="19198"/>
                        <a:pt x="22296" y="10308"/>
                        <a:pt x="19883" y="116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7D558B93-74EE-4337-AC08-7979B82B9D15}"/>
                    </a:ext>
                  </a:extLst>
                </p:cNvPr>
                <p:cNvSpPr/>
                <p:nvPr/>
              </p:nvSpPr>
              <p:spPr>
                <a:xfrm>
                  <a:off x="7985185" y="3944052"/>
                  <a:ext cx="12087" cy="34928"/>
                </a:xfrm>
                <a:custGeom>
                  <a:avLst/>
                  <a:gdLst>
                    <a:gd name="connsiteX0" fmla="*/ 11814 w 12087"/>
                    <a:gd name="connsiteY0" fmla="*/ 21142 h 34928"/>
                    <a:gd name="connsiteX1" fmla="*/ 5719 w 12087"/>
                    <a:gd name="connsiteY1" fmla="*/ 1203 h 34928"/>
                    <a:gd name="connsiteX2" fmla="*/ 3813 w 12087"/>
                    <a:gd name="connsiteY2" fmla="*/ 377 h 34928"/>
                    <a:gd name="connsiteX3" fmla="*/ 575 w 12087"/>
                    <a:gd name="connsiteY3" fmla="*/ 7489 h 34928"/>
                    <a:gd name="connsiteX4" fmla="*/ 7115 w 12087"/>
                    <a:gd name="connsiteY4" fmla="*/ 34414 h 34928"/>
                    <a:gd name="connsiteX5" fmla="*/ 11116 w 12087"/>
                    <a:gd name="connsiteY5" fmla="*/ 30159 h 34928"/>
                    <a:gd name="connsiteX6" fmla="*/ 11814 w 12087"/>
                    <a:gd name="connsiteY6" fmla="*/ 21142 h 34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087" h="34928">
                      <a:moveTo>
                        <a:pt x="11814" y="21142"/>
                      </a:moveTo>
                      <a:cubicBezTo>
                        <a:pt x="8957" y="8442"/>
                        <a:pt x="6988" y="3235"/>
                        <a:pt x="5719" y="1203"/>
                      </a:cubicBezTo>
                      <a:cubicBezTo>
                        <a:pt x="4448" y="-829"/>
                        <a:pt x="3813" y="314"/>
                        <a:pt x="3813" y="377"/>
                      </a:cubicBezTo>
                      <a:cubicBezTo>
                        <a:pt x="1845" y="2282"/>
                        <a:pt x="1210" y="5140"/>
                        <a:pt x="575" y="7489"/>
                      </a:cubicBezTo>
                      <a:cubicBezTo>
                        <a:pt x="-1711" y="15935"/>
                        <a:pt x="3306" y="27111"/>
                        <a:pt x="7115" y="34414"/>
                      </a:cubicBezTo>
                      <a:cubicBezTo>
                        <a:pt x="8322" y="36700"/>
                        <a:pt x="10925" y="30667"/>
                        <a:pt x="11116" y="30159"/>
                      </a:cubicBezTo>
                      <a:cubicBezTo>
                        <a:pt x="11878" y="28064"/>
                        <a:pt x="12449" y="23745"/>
                        <a:pt x="11814" y="2114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CF2A18E4-2797-4A02-8532-C574D59AFEC6}"/>
                    </a:ext>
                  </a:extLst>
                </p:cNvPr>
                <p:cNvSpPr/>
                <p:nvPr/>
              </p:nvSpPr>
              <p:spPr>
                <a:xfrm>
                  <a:off x="7994387" y="3995626"/>
                  <a:ext cx="21192" cy="54566"/>
                </a:xfrm>
                <a:custGeom>
                  <a:avLst/>
                  <a:gdLst>
                    <a:gd name="connsiteX0" fmla="*/ 20456 w 21192"/>
                    <a:gd name="connsiteY0" fmla="*/ 1190 h 54566"/>
                    <a:gd name="connsiteX1" fmla="*/ 17154 w 21192"/>
                    <a:gd name="connsiteY1" fmla="*/ 492 h 54566"/>
                    <a:gd name="connsiteX2" fmla="*/ 8263 w 21192"/>
                    <a:gd name="connsiteY2" fmla="*/ 19415 h 54566"/>
                    <a:gd name="connsiteX3" fmla="*/ 8 w 21192"/>
                    <a:gd name="connsiteY3" fmla="*/ 42910 h 54566"/>
                    <a:gd name="connsiteX4" fmla="*/ 2612 w 21192"/>
                    <a:gd name="connsiteY4" fmla="*/ 53895 h 54566"/>
                    <a:gd name="connsiteX5" fmla="*/ 10613 w 21192"/>
                    <a:gd name="connsiteY5" fmla="*/ 44815 h 54566"/>
                    <a:gd name="connsiteX6" fmla="*/ 16328 w 21192"/>
                    <a:gd name="connsiteY6" fmla="*/ 27797 h 54566"/>
                    <a:gd name="connsiteX7" fmla="*/ 20392 w 21192"/>
                    <a:gd name="connsiteY7" fmla="*/ 14716 h 54566"/>
                    <a:gd name="connsiteX8" fmla="*/ 20456 w 21192"/>
                    <a:gd name="connsiteY8" fmla="*/ 1190 h 54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192" h="54566">
                      <a:moveTo>
                        <a:pt x="20456" y="1190"/>
                      </a:moveTo>
                      <a:cubicBezTo>
                        <a:pt x="19947" y="-842"/>
                        <a:pt x="17407" y="302"/>
                        <a:pt x="17154" y="492"/>
                      </a:cubicBezTo>
                      <a:cubicBezTo>
                        <a:pt x="13788" y="4937"/>
                        <a:pt x="10867" y="13890"/>
                        <a:pt x="8263" y="19415"/>
                      </a:cubicBezTo>
                      <a:cubicBezTo>
                        <a:pt x="7946" y="20304"/>
                        <a:pt x="389" y="38909"/>
                        <a:pt x="8" y="42910"/>
                      </a:cubicBezTo>
                      <a:cubicBezTo>
                        <a:pt x="-119" y="44180"/>
                        <a:pt x="1279" y="52626"/>
                        <a:pt x="2612" y="53895"/>
                      </a:cubicBezTo>
                      <a:cubicBezTo>
                        <a:pt x="6168" y="57325"/>
                        <a:pt x="10042" y="46593"/>
                        <a:pt x="10613" y="44815"/>
                      </a:cubicBezTo>
                      <a:lnTo>
                        <a:pt x="16328" y="27797"/>
                      </a:lnTo>
                      <a:cubicBezTo>
                        <a:pt x="17788" y="23479"/>
                        <a:pt x="19376" y="19098"/>
                        <a:pt x="20392" y="14716"/>
                      </a:cubicBezTo>
                      <a:cubicBezTo>
                        <a:pt x="21281" y="10271"/>
                        <a:pt x="21598" y="5763"/>
                        <a:pt x="20456" y="119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21610AD7-5D49-43ED-A4FA-4EDD02013F64}"/>
                    </a:ext>
                  </a:extLst>
                </p:cNvPr>
                <p:cNvSpPr/>
                <p:nvPr/>
              </p:nvSpPr>
              <p:spPr>
                <a:xfrm>
                  <a:off x="7984661" y="3998662"/>
                  <a:ext cx="11832" cy="35059"/>
                </a:xfrm>
                <a:custGeom>
                  <a:avLst/>
                  <a:gdLst>
                    <a:gd name="connsiteX0" fmla="*/ 11640 w 11832"/>
                    <a:gd name="connsiteY0" fmla="*/ 21269 h 35059"/>
                    <a:gd name="connsiteX1" fmla="*/ 5861 w 11832"/>
                    <a:gd name="connsiteY1" fmla="*/ 1203 h 35059"/>
                    <a:gd name="connsiteX2" fmla="*/ 3957 w 11832"/>
                    <a:gd name="connsiteY2" fmla="*/ 377 h 35059"/>
                    <a:gd name="connsiteX3" fmla="*/ 655 w 11832"/>
                    <a:gd name="connsiteY3" fmla="*/ 7489 h 35059"/>
                    <a:gd name="connsiteX4" fmla="*/ 6750 w 11832"/>
                    <a:gd name="connsiteY4" fmla="*/ 34540 h 35059"/>
                    <a:gd name="connsiteX5" fmla="*/ 10814 w 11832"/>
                    <a:gd name="connsiteY5" fmla="*/ 30349 h 35059"/>
                    <a:gd name="connsiteX6" fmla="*/ 11640 w 11832"/>
                    <a:gd name="connsiteY6" fmla="*/ 21269 h 35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832" h="35059">
                      <a:moveTo>
                        <a:pt x="11640" y="21269"/>
                      </a:moveTo>
                      <a:cubicBezTo>
                        <a:pt x="9100" y="8505"/>
                        <a:pt x="7132" y="3235"/>
                        <a:pt x="5861" y="1203"/>
                      </a:cubicBezTo>
                      <a:cubicBezTo>
                        <a:pt x="4592" y="-829"/>
                        <a:pt x="4020" y="314"/>
                        <a:pt x="3957" y="377"/>
                      </a:cubicBezTo>
                      <a:cubicBezTo>
                        <a:pt x="1988" y="2219"/>
                        <a:pt x="1289" y="5140"/>
                        <a:pt x="655" y="7489"/>
                      </a:cubicBezTo>
                      <a:cubicBezTo>
                        <a:pt x="-1758" y="15935"/>
                        <a:pt x="3004" y="27174"/>
                        <a:pt x="6750" y="34540"/>
                      </a:cubicBezTo>
                      <a:cubicBezTo>
                        <a:pt x="7894" y="36826"/>
                        <a:pt x="10624" y="30857"/>
                        <a:pt x="10814" y="30349"/>
                      </a:cubicBezTo>
                      <a:cubicBezTo>
                        <a:pt x="11576" y="28190"/>
                        <a:pt x="12148" y="23872"/>
                        <a:pt x="11640" y="2126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4BE31BA0-BF9E-4253-8599-EB886449B9F3}"/>
                    </a:ext>
                  </a:extLst>
                </p:cNvPr>
                <p:cNvSpPr/>
                <p:nvPr/>
              </p:nvSpPr>
              <p:spPr>
                <a:xfrm>
                  <a:off x="7992926" y="4050553"/>
                  <a:ext cx="21555" cy="54443"/>
                </a:xfrm>
                <a:custGeom>
                  <a:avLst/>
                  <a:gdLst>
                    <a:gd name="connsiteX0" fmla="*/ 20901 w 21555"/>
                    <a:gd name="connsiteY0" fmla="*/ 1191 h 54443"/>
                    <a:gd name="connsiteX1" fmla="*/ 17598 w 21555"/>
                    <a:gd name="connsiteY1" fmla="*/ 492 h 54443"/>
                    <a:gd name="connsiteX2" fmla="*/ 8455 w 21555"/>
                    <a:gd name="connsiteY2" fmla="*/ 19288 h 54443"/>
                    <a:gd name="connsiteX3" fmla="*/ 9 w 21555"/>
                    <a:gd name="connsiteY3" fmla="*/ 42719 h 54443"/>
                    <a:gd name="connsiteX4" fmla="*/ 2485 w 21555"/>
                    <a:gd name="connsiteY4" fmla="*/ 53768 h 54443"/>
                    <a:gd name="connsiteX5" fmla="*/ 10614 w 21555"/>
                    <a:gd name="connsiteY5" fmla="*/ 44752 h 54443"/>
                    <a:gd name="connsiteX6" fmla="*/ 16455 w 21555"/>
                    <a:gd name="connsiteY6" fmla="*/ 27797 h 54443"/>
                    <a:gd name="connsiteX7" fmla="*/ 20901 w 21555"/>
                    <a:gd name="connsiteY7" fmla="*/ 1191 h 54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555" h="54443">
                      <a:moveTo>
                        <a:pt x="20901" y="1191"/>
                      </a:moveTo>
                      <a:cubicBezTo>
                        <a:pt x="20392" y="-841"/>
                        <a:pt x="17853" y="302"/>
                        <a:pt x="17598" y="492"/>
                      </a:cubicBezTo>
                      <a:cubicBezTo>
                        <a:pt x="14169" y="4874"/>
                        <a:pt x="11058" y="13827"/>
                        <a:pt x="8455" y="19288"/>
                      </a:cubicBezTo>
                      <a:cubicBezTo>
                        <a:pt x="8137" y="20177"/>
                        <a:pt x="454" y="38719"/>
                        <a:pt x="9" y="42719"/>
                      </a:cubicBezTo>
                      <a:cubicBezTo>
                        <a:pt x="-118" y="43990"/>
                        <a:pt x="1152" y="52435"/>
                        <a:pt x="2485" y="53768"/>
                      </a:cubicBezTo>
                      <a:cubicBezTo>
                        <a:pt x="5978" y="57198"/>
                        <a:pt x="10042" y="46530"/>
                        <a:pt x="10614" y="44752"/>
                      </a:cubicBezTo>
                      <a:lnTo>
                        <a:pt x="16455" y="27797"/>
                      </a:lnTo>
                      <a:cubicBezTo>
                        <a:pt x="19440" y="19098"/>
                        <a:pt x="23059" y="10335"/>
                        <a:pt x="20901" y="119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3" name="Freeform: Shape 492">
                  <a:extLst>
                    <a:ext uri="{FF2B5EF4-FFF2-40B4-BE49-F238E27FC236}">
                      <a16:creationId xmlns:a16="http://schemas.microsoft.com/office/drawing/2014/main" id="{E5EA1DF1-CDCD-46F4-978E-F92E08747EAA}"/>
                    </a:ext>
                  </a:extLst>
                </p:cNvPr>
                <p:cNvSpPr/>
                <p:nvPr/>
              </p:nvSpPr>
              <p:spPr>
                <a:xfrm>
                  <a:off x="7983387" y="4053265"/>
                  <a:ext cx="11824" cy="35002"/>
                </a:xfrm>
                <a:custGeom>
                  <a:avLst/>
                  <a:gdLst>
                    <a:gd name="connsiteX0" fmla="*/ 11644 w 11824"/>
                    <a:gd name="connsiteY0" fmla="*/ 21339 h 35002"/>
                    <a:gd name="connsiteX1" fmla="*/ 6056 w 11824"/>
                    <a:gd name="connsiteY1" fmla="*/ 1209 h 35002"/>
                    <a:gd name="connsiteX2" fmla="*/ 4150 w 11824"/>
                    <a:gd name="connsiteY2" fmla="*/ 320 h 35002"/>
                    <a:gd name="connsiteX3" fmla="*/ 721 w 11824"/>
                    <a:gd name="connsiteY3" fmla="*/ 7369 h 35002"/>
                    <a:gd name="connsiteX4" fmla="*/ 6627 w 11824"/>
                    <a:gd name="connsiteY4" fmla="*/ 34483 h 35002"/>
                    <a:gd name="connsiteX5" fmla="*/ 10691 w 11824"/>
                    <a:gd name="connsiteY5" fmla="*/ 30293 h 35002"/>
                    <a:gd name="connsiteX6" fmla="*/ 11644 w 11824"/>
                    <a:gd name="connsiteY6" fmla="*/ 21339 h 35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824" h="35002">
                      <a:moveTo>
                        <a:pt x="11644" y="21339"/>
                      </a:moveTo>
                      <a:cubicBezTo>
                        <a:pt x="9167" y="8575"/>
                        <a:pt x="7325" y="3305"/>
                        <a:pt x="6056" y="1209"/>
                      </a:cubicBezTo>
                      <a:cubicBezTo>
                        <a:pt x="4849" y="-823"/>
                        <a:pt x="4214" y="320"/>
                        <a:pt x="4150" y="320"/>
                      </a:cubicBezTo>
                      <a:cubicBezTo>
                        <a:pt x="2181" y="2162"/>
                        <a:pt x="1419" y="5019"/>
                        <a:pt x="721" y="7369"/>
                      </a:cubicBezTo>
                      <a:cubicBezTo>
                        <a:pt x="-1819" y="15814"/>
                        <a:pt x="2881" y="27118"/>
                        <a:pt x="6627" y="34483"/>
                      </a:cubicBezTo>
                      <a:cubicBezTo>
                        <a:pt x="7769" y="36769"/>
                        <a:pt x="10500" y="30800"/>
                        <a:pt x="10691" y="30293"/>
                      </a:cubicBezTo>
                      <a:cubicBezTo>
                        <a:pt x="11516" y="28260"/>
                        <a:pt x="12151" y="24006"/>
                        <a:pt x="11644" y="2133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21407BA4-8840-474B-9C0B-075E44A010BF}"/>
                    </a:ext>
                  </a:extLst>
                </p:cNvPr>
                <p:cNvSpPr/>
                <p:nvPr/>
              </p:nvSpPr>
              <p:spPr>
                <a:xfrm>
                  <a:off x="7991084" y="4105390"/>
                  <a:ext cx="21777" cy="54283"/>
                </a:xfrm>
                <a:custGeom>
                  <a:avLst/>
                  <a:gdLst>
                    <a:gd name="connsiteX0" fmla="*/ 21155 w 21777"/>
                    <a:gd name="connsiteY0" fmla="*/ 1219 h 54283"/>
                    <a:gd name="connsiteX1" fmla="*/ 17853 w 21777"/>
                    <a:gd name="connsiteY1" fmla="*/ 457 h 54283"/>
                    <a:gd name="connsiteX2" fmla="*/ 8582 w 21777"/>
                    <a:gd name="connsiteY2" fmla="*/ 19189 h 54283"/>
                    <a:gd name="connsiteX3" fmla="*/ 9 w 21777"/>
                    <a:gd name="connsiteY3" fmla="*/ 42557 h 54283"/>
                    <a:gd name="connsiteX4" fmla="*/ 2422 w 21777"/>
                    <a:gd name="connsiteY4" fmla="*/ 53606 h 54283"/>
                    <a:gd name="connsiteX5" fmla="*/ 10614 w 21777"/>
                    <a:gd name="connsiteY5" fmla="*/ 44652 h 54283"/>
                    <a:gd name="connsiteX6" fmla="*/ 16647 w 21777"/>
                    <a:gd name="connsiteY6" fmla="*/ 27698 h 54283"/>
                    <a:gd name="connsiteX7" fmla="*/ 21155 w 21777"/>
                    <a:gd name="connsiteY7" fmla="*/ 1219 h 54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777" h="54283">
                      <a:moveTo>
                        <a:pt x="21155" y="1219"/>
                      </a:moveTo>
                      <a:cubicBezTo>
                        <a:pt x="20710" y="-813"/>
                        <a:pt x="18171" y="266"/>
                        <a:pt x="17853" y="457"/>
                      </a:cubicBezTo>
                      <a:cubicBezTo>
                        <a:pt x="14424" y="4838"/>
                        <a:pt x="11249" y="13728"/>
                        <a:pt x="8582" y="19189"/>
                      </a:cubicBezTo>
                      <a:cubicBezTo>
                        <a:pt x="8264" y="20078"/>
                        <a:pt x="518" y="38557"/>
                        <a:pt x="9" y="42557"/>
                      </a:cubicBezTo>
                      <a:cubicBezTo>
                        <a:pt x="-117" y="43827"/>
                        <a:pt x="1089" y="52336"/>
                        <a:pt x="2422" y="53606"/>
                      </a:cubicBezTo>
                      <a:cubicBezTo>
                        <a:pt x="5915" y="57035"/>
                        <a:pt x="9979" y="46431"/>
                        <a:pt x="10614" y="44652"/>
                      </a:cubicBezTo>
                      <a:lnTo>
                        <a:pt x="16647" y="27698"/>
                      </a:lnTo>
                      <a:cubicBezTo>
                        <a:pt x="19631" y="19126"/>
                        <a:pt x="23250" y="10363"/>
                        <a:pt x="21155" y="121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4CA04C24-C223-48AD-914A-2F50B893B23E}"/>
                    </a:ext>
                  </a:extLst>
                </p:cNvPr>
                <p:cNvSpPr/>
                <p:nvPr/>
              </p:nvSpPr>
              <p:spPr>
                <a:xfrm>
                  <a:off x="7981705" y="4107979"/>
                  <a:ext cx="11792" cy="35093"/>
                </a:xfrm>
                <a:custGeom>
                  <a:avLst/>
                  <a:gdLst>
                    <a:gd name="connsiteX0" fmla="*/ 11612 w 11792"/>
                    <a:gd name="connsiteY0" fmla="*/ 21361 h 35093"/>
                    <a:gd name="connsiteX1" fmla="*/ 6151 w 11792"/>
                    <a:gd name="connsiteY1" fmla="*/ 1232 h 35093"/>
                    <a:gd name="connsiteX2" fmla="*/ 4245 w 11792"/>
                    <a:gd name="connsiteY2" fmla="*/ 343 h 35093"/>
                    <a:gd name="connsiteX3" fmla="*/ 753 w 11792"/>
                    <a:gd name="connsiteY3" fmla="*/ 7392 h 35093"/>
                    <a:gd name="connsiteX4" fmla="*/ 6468 w 11792"/>
                    <a:gd name="connsiteY4" fmla="*/ 34569 h 35093"/>
                    <a:gd name="connsiteX5" fmla="*/ 10595 w 11792"/>
                    <a:gd name="connsiteY5" fmla="*/ 30442 h 35093"/>
                    <a:gd name="connsiteX6" fmla="*/ 11612 w 11792"/>
                    <a:gd name="connsiteY6" fmla="*/ 21361 h 3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92" h="35093">
                      <a:moveTo>
                        <a:pt x="11612" y="21361"/>
                      </a:moveTo>
                      <a:cubicBezTo>
                        <a:pt x="9199" y="8535"/>
                        <a:pt x="7420" y="3264"/>
                        <a:pt x="6151" y="1232"/>
                      </a:cubicBezTo>
                      <a:cubicBezTo>
                        <a:pt x="4880" y="-800"/>
                        <a:pt x="4309" y="279"/>
                        <a:pt x="4245" y="343"/>
                      </a:cubicBezTo>
                      <a:cubicBezTo>
                        <a:pt x="2214" y="2185"/>
                        <a:pt x="1515" y="5042"/>
                        <a:pt x="753" y="7392"/>
                      </a:cubicBezTo>
                      <a:cubicBezTo>
                        <a:pt x="-1850" y="15837"/>
                        <a:pt x="2849" y="27140"/>
                        <a:pt x="6468" y="34569"/>
                      </a:cubicBezTo>
                      <a:cubicBezTo>
                        <a:pt x="7611" y="36855"/>
                        <a:pt x="10341" y="30950"/>
                        <a:pt x="10595" y="30442"/>
                      </a:cubicBezTo>
                      <a:cubicBezTo>
                        <a:pt x="11485" y="28283"/>
                        <a:pt x="12119" y="23965"/>
                        <a:pt x="11612" y="2136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A8223414-5C0B-4B29-A29E-EE842E0AD126}"/>
                    </a:ext>
                  </a:extLst>
                </p:cNvPr>
                <p:cNvSpPr/>
                <p:nvPr/>
              </p:nvSpPr>
              <p:spPr>
                <a:xfrm>
                  <a:off x="7988925" y="4160190"/>
                  <a:ext cx="21993" cy="54176"/>
                </a:xfrm>
                <a:custGeom>
                  <a:avLst/>
                  <a:gdLst>
                    <a:gd name="connsiteX0" fmla="*/ 21409 w 21993"/>
                    <a:gd name="connsiteY0" fmla="*/ 1219 h 54176"/>
                    <a:gd name="connsiteX1" fmla="*/ 18107 w 21993"/>
                    <a:gd name="connsiteY1" fmla="*/ 456 h 54176"/>
                    <a:gd name="connsiteX2" fmla="*/ 8772 w 21993"/>
                    <a:gd name="connsiteY2" fmla="*/ 19125 h 54176"/>
                    <a:gd name="connsiteX3" fmla="*/ 9 w 21993"/>
                    <a:gd name="connsiteY3" fmla="*/ 42430 h 54176"/>
                    <a:gd name="connsiteX4" fmla="*/ 2359 w 21993"/>
                    <a:gd name="connsiteY4" fmla="*/ 53479 h 54176"/>
                    <a:gd name="connsiteX5" fmla="*/ 10614 w 21993"/>
                    <a:gd name="connsiteY5" fmla="*/ 44589 h 54176"/>
                    <a:gd name="connsiteX6" fmla="*/ 16710 w 21993"/>
                    <a:gd name="connsiteY6" fmla="*/ 27698 h 54176"/>
                    <a:gd name="connsiteX7" fmla="*/ 21409 w 21993"/>
                    <a:gd name="connsiteY7" fmla="*/ 1219 h 54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93" h="54176">
                      <a:moveTo>
                        <a:pt x="21409" y="1219"/>
                      </a:moveTo>
                      <a:cubicBezTo>
                        <a:pt x="20965" y="-813"/>
                        <a:pt x="18424" y="266"/>
                        <a:pt x="18107" y="456"/>
                      </a:cubicBezTo>
                      <a:cubicBezTo>
                        <a:pt x="14615" y="4775"/>
                        <a:pt x="11440" y="13728"/>
                        <a:pt x="8772" y="19125"/>
                      </a:cubicBezTo>
                      <a:cubicBezTo>
                        <a:pt x="8518" y="20014"/>
                        <a:pt x="518" y="38430"/>
                        <a:pt x="9" y="42430"/>
                      </a:cubicBezTo>
                      <a:cubicBezTo>
                        <a:pt x="-118" y="43700"/>
                        <a:pt x="1089" y="52209"/>
                        <a:pt x="2359" y="53479"/>
                      </a:cubicBezTo>
                      <a:cubicBezTo>
                        <a:pt x="5852" y="56971"/>
                        <a:pt x="9979" y="46303"/>
                        <a:pt x="10614" y="44589"/>
                      </a:cubicBezTo>
                      <a:lnTo>
                        <a:pt x="16710" y="27698"/>
                      </a:lnTo>
                      <a:cubicBezTo>
                        <a:pt x="19758" y="19125"/>
                        <a:pt x="23441" y="10426"/>
                        <a:pt x="21409" y="121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D063E8E4-0788-42EA-8802-E95D650A4428}"/>
                    </a:ext>
                  </a:extLst>
                </p:cNvPr>
                <p:cNvSpPr/>
                <p:nvPr/>
              </p:nvSpPr>
              <p:spPr>
                <a:xfrm>
                  <a:off x="7979785" y="4162565"/>
                  <a:ext cx="11669" cy="35118"/>
                </a:xfrm>
                <a:custGeom>
                  <a:avLst/>
                  <a:gdLst>
                    <a:gd name="connsiteX0" fmla="*/ 11498 w 11669"/>
                    <a:gd name="connsiteY0" fmla="*/ 21450 h 35118"/>
                    <a:gd name="connsiteX1" fmla="*/ 6165 w 11669"/>
                    <a:gd name="connsiteY1" fmla="*/ 1257 h 35118"/>
                    <a:gd name="connsiteX2" fmla="*/ 4259 w 11669"/>
                    <a:gd name="connsiteY2" fmla="*/ 368 h 35118"/>
                    <a:gd name="connsiteX3" fmla="*/ 767 w 11669"/>
                    <a:gd name="connsiteY3" fmla="*/ 7353 h 35118"/>
                    <a:gd name="connsiteX4" fmla="*/ 6292 w 11669"/>
                    <a:gd name="connsiteY4" fmla="*/ 34594 h 35118"/>
                    <a:gd name="connsiteX5" fmla="*/ 10419 w 11669"/>
                    <a:gd name="connsiteY5" fmla="*/ 30467 h 35118"/>
                    <a:gd name="connsiteX6" fmla="*/ 11498 w 11669"/>
                    <a:gd name="connsiteY6" fmla="*/ 21450 h 35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69" h="35118">
                      <a:moveTo>
                        <a:pt x="11498" y="21450"/>
                      </a:moveTo>
                      <a:cubicBezTo>
                        <a:pt x="9149" y="8623"/>
                        <a:pt x="7371" y="3352"/>
                        <a:pt x="6165" y="1257"/>
                      </a:cubicBezTo>
                      <a:cubicBezTo>
                        <a:pt x="4958" y="-839"/>
                        <a:pt x="4323" y="304"/>
                        <a:pt x="4259" y="368"/>
                      </a:cubicBezTo>
                      <a:cubicBezTo>
                        <a:pt x="2228" y="2209"/>
                        <a:pt x="1466" y="5067"/>
                        <a:pt x="767" y="7353"/>
                      </a:cubicBezTo>
                      <a:cubicBezTo>
                        <a:pt x="-1837" y="15798"/>
                        <a:pt x="2735" y="27101"/>
                        <a:pt x="6292" y="34594"/>
                      </a:cubicBezTo>
                      <a:cubicBezTo>
                        <a:pt x="7371" y="36880"/>
                        <a:pt x="10229" y="30975"/>
                        <a:pt x="10419" y="30467"/>
                      </a:cubicBezTo>
                      <a:cubicBezTo>
                        <a:pt x="11308" y="28435"/>
                        <a:pt x="12007" y="24117"/>
                        <a:pt x="11498" y="2145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F9EDE03D-24EA-482A-9DE6-D46F81052D95}"/>
                    </a:ext>
                  </a:extLst>
                </p:cNvPr>
                <p:cNvSpPr/>
                <p:nvPr/>
              </p:nvSpPr>
              <p:spPr>
                <a:xfrm>
                  <a:off x="7986501" y="4214991"/>
                  <a:ext cx="22186" cy="54052"/>
                </a:xfrm>
                <a:custGeom>
                  <a:avLst/>
                  <a:gdLst>
                    <a:gd name="connsiteX0" fmla="*/ 21610 w 22186"/>
                    <a:gd name="connsiteY0" fmla="*/ 1218 h 54052"/>
                    <a:gd name="connsiteX1" fmla="*/ 18308 w 22186"/>
                    <a:gd name="connsiteY1" fmla="*/ 456 h 54052"/>
                    <a:gd name="connsiteX2" fmla="*/ 8847 w 22186"/>
                    <a:gd name="connsiteY2" fmla="*/ 19062 h 54052"/>
                    <a:gd name="connsiteX3" fmla="*/ 20 w 22186"/>
                    <a:gd name="connsiteY3" fmla="*/ 42303 h 54052"/>
                    <a:gd name="connsiteX4" fmla="*/ 2306 w 22186"/>
                    <a:gd name="connsiteY4" fmla="*/ 53352 h 54052"/>
                    <a:gd name="connsiteX5" fmla="*/ 10561 w 22186"/>
                    <a:gd name="connsiteY5" fmla="*/ 44462 h 54052"/>
                    <a:gd name="connsiteX6" fmla="*/ 16720 w 22186"/>
                    <a:gd name="connsiteY6" fmla="*/ 27571 h 54052"/>
                    <a:gd name="connsiteX7" fmla="*/ 21610 w 22186"/>
                    <a:gd name="connsiteY7" fmla="*/ 1218 h 54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186" h="54052">
                      <a:moveTo>
                        <a:pt x="21610" y="1218"/>
                      </a:moveTo>
                      <a:cubicBezTo>
                        <a:pt x="21166" y="-813"/>
                        <a:pt x="18626" y="266"/>
                        <a:pt x="18308" y="456"/>
                      </a:cubicBezTo>
                      <a:cubicBezTo>
                        <a:pt x="14816" y="4775"/>
                        <a:pt x="11577" y="13664"/>
                        <a:pt x="8847" y="19062"/>
                      </a:cubicBezTo>
                      <a:cubicBezTo>
                        <a:pt x="8530" y="19951"/>
                        <a:pt x="528" y="38366"/>
                        <a:pt x="20" y="42303"/>
                      </a:cubicBezTo>
                      <a:cubicBezTo>
                        <a:pt x="-171" y="43573"/>
                        <a:pt x="1036" y="52082"/>
                        <a:pt x="2306" y="53352"/>
                      </a:cubicBezTo>
                      <a:cubicBezTo>
                        <a:pt x="5735" y="56844"/>
                        <a:pt x="9926" y="46240"/>
                        <a:pt x="10561" y="44462"/>
                      </a:cubicBezTo>
                      <a:lnTo>
                        <a:pt x="16720" y="27571"/>
                      </a:lnTo>
                      <a:cubicBezTo>
                        <a:pt x="19895" y="19125"/>
                        <a:pt x="23642" y="10426"/>
                        <a:pt x="21610" y="121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054F2E18-E516-49F8-B997-3651897F3F91}"/>
                    </a:ext>
                  </a:extLst>
                </p:cNvPr>
                <p:cNvSpPr/>
                <p:nvPr/>
              </p:nvSpPr>
              <p:spPr>
                <a:xfrm>
                  <a:off x="7977460" y="4217302"/>
                  <a:ext cx="11611" cy="35118"/>
                </a:xfrm>
                <a:custGeom>
                  <a:avLst/>
                  <a:gdLst>
                    <a:gd name="connsiteX0" fmla="*/ 11474 w 11611"/>
                    <a:gd name="connsiteY0" fmla="*/ 21450 h 35118"/>
                    <a:gd name="connsiteX1" fmla="*/ 6267 w 11611"/>
                    <a:gd name="connsiteY1" fmla="*/ 1257 h 35118"/>
                    <a:gd name="connsiteX2" fmla="*/ 4362 w 11611"/>
                    <a:gd name="connsiteY2" fmla="*/ 368 h 35118"/>
                    <a:gd name="connsiteX3" fmla="*/ 806 w 11611"/>
                    <a:gd name="connsiteY3" fmla="*/ 7353 h 35118"/>
                    <a:gd name="connsiteX4" fmla="*/ 6204 w 11611"/>
                    <a:gd name="connsiteY4" fmla="*/ 34594 h 35118"/>
                    <a:gd name="connsiteX5" fmla="*/ 10331 w 11611"/>
                    <a:gd name="connsiteY5" fmla="*/ 30467 h 35118"/>
                    <a:gd name="connsiteX6" fmla="*/ 11474 w 11611"/>
                    <a:gd name="connsiteY6" fmla="*/ 21450 h 35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11" h="35118">
                      <a:moveTo>
                        <a:pt x="11474" y="21450"/>
                      </a:moveTo>
                      <a:cubicBezTo>
                        <a:pt x="9252" y="8623"/>
                        <a:pt x="7473" y="3289"/>
                        <a:pt x="6267" y="1257"/>
                      </a:cubicBezTo>
                      <a:cubicBezTo>
                        <a:pt x="5060" y="-839"/>
                        <a:pt x="4426" y="304"/>
                        <a:pt x="4362" y="368"/>
                      </a:cubicBezTo>
                      <a:cubicBezTo>
                        <a:pt x="2330" y="2209"/>
                        <a:pt x="1568" y="5067"/>
                        <a:pt x="806" y="7353"/>
                      </a:cubicBezTo>
                      <a:cubicBezTo>
                        <a:pt x="-1861" y="15735"/>
                        <a:pt x="2647" y="27165"/>
                        <a:pt x="6204" y="34594"/>
                      </a:cubicBezTo>
                      <a:cubicBezTo>
                        <a:pt x="7283" y="36880"/>
                        <a:pt x="10141" y="30975"/>
                        <a:pt x="10331" y="30467"/>
                      </a:cubicBezTo>
                      <a:cubicBezTo>
                        <a:pt x="11220" y="28371"/>
                        <a:pt x="11919" y="24053"/>
                        <a:pt x="11474" y="2145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F40053D5-3F86-4B38-94BD-E8F78E31801F}"/>
                    </a:ext>
                  </a:extLst>
                </p:cNvPr>
                <p:cNvSpPr/>
                <p:nvPr/>
              </p:nvSpPr>
              <p:spPr>
                <a:xfrm>
                  <a:off x="7983707" y="4269769"/>
                  <a:ext cx="22410" cy="54011"/>
                </a:xfrm>
                <a:custGeom>
                  <a:avLst/>
                  <a:gdLst>
                    <a:gd name="connsiteX0" fmla="*/ 21865 w 22410"/>
                    <a:gd name="connsiteY0" fmla="*/ 1241 h 54011"/>
                    <a:gd name="connsiteX1" fmla="*/ 18562 w 22410"/>
                    <a:gd name="connsiteY1" fmla="*/ 479 h 54011"/>
                    <a:gd name="connsiteX2" fmla="*/ 8974 w 22410"/>
                    <a:gd name="connsiteY2" fmla="*/ 19021 h 54011"/>
                    <a:gd name="connsiteX3" fmla="*/ 21 w 22410"/>
                    <a:gd name="connsiteY3" fmla="*/ 42262 h 54011"/>
                    <a:gd name="connsiteX4" fmla="*/ 2243 w 22410"/>
                    <a:gd name="connsiteY4" fmla="*/ 53311 h 54011"/>
                    <a:gd name="connsiteX5" fmla="*/ 10561 w 22410"/>
                    <a:gd name="connsiteY5" fmla="*/ 44484 h 54011"/>
                    <a:gd name="connsiteX6" fmla="*/ 16785 w 22410"/>
                    <a:gd name="connsiteY6" fmla="*/ 27657 h 54011"/>
                    <a:gd name="connsiteX7" fmla="*/ 21865 w 22410"/>
                    <a:gd name="connsiteY7" fmla="*/ 1241 h 54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0" h="54011">
                      <a:moveTo>
                        <a:pt x="21865" y="1241"/>
                      </a:moveTo>
                      <a:cubicBezTo>
                        <a:pt x="21420" y="-791"/>
                        <a:pt x="18880" y="225"/>
                        <a:pt x="18562" y="479"/>
                      </a:cubicBezTo>
                      <a:cubicBezTo>
                        <a:pt x="15070" y="4797"/>
                        <a:pt x="11768" y="13623"/>
                        <a:pt x="8974" y="19021"/>
                      </a:cubicBezTo>
                      <a:cubicBezTo>
                        <a:pt x="8657" y="19910"/>
                        <a:pt x="592" y="38261"/>
                        <a:pt x="21" y="42262"/>
                      </a:cubicBezTo>
                      <a:cubicBezTo>
                        <a:pt x="-170" y="43532"/>
                        <a:pt x="974" y="52041"/>
                        <a:pt x="2243" y="53311"/>
                      </a:cubicBezTo>
                      <a:cubicBezTo>
                        <a:pt x="5672" y="56803"/>
                        <a:pt x="9927" y="46199"/>
                        <a:pt x="10561" y="44484"/>
                      </a:cubicBezTo>
                      <a:lnTo>
                        <a:pt x="16785" y="27657"/>
                      </a:lnTo>
                      <a:cubicBezTo>
                        <a:pt x="20086" y="19084"/>
                        <a:pt x="23833" y="10448"/>
                        <a:pt x="21865" y="124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2ACE19DF-6D53-4936-BFE7-04D153CD5750}"/>
                    </a:ext>
                  </a:extLst>
                </p:cNvPr>
                <p:cNvSpPr/>
                <p:nvPr/>
              </p:nvSpPr>
              <p:spPr>
                <a:xfrm>
                  <a:off x="7974880" y="4271912"/>
                  <a:ext cx="11587" cy="35186"/>
                </a:xfrm>
                <a:custGeom>
                  <a:avLst/>
                  <a:gdLst>
                    <a:gd name="connsiteX0" fmla="*/ 11450 w 11587"/>
                    <a:gd name="connsiteY0" fmla="*/ 21513 h 35186"/>
                    <a:gd name="connsiteX1" fmla="*/ 6307 w 11587"/>
                    <a:gd name="connsiteY1" fmla="*/ 1257 h 35186"/>
                    <a:gd name="connsiteX2" fmla="*/ 4402 w 11587"/>
                    <a:gd name="connsiteY2" fmla="*/ 368 h 35186"/>
                    <a:gd name="connsiteX3" fmla="*/ 846 w 11587"/>
                    <a:gd name="connsiteY3" fmla="*/ 7353 h 35186"/>
                    <a:gd name="connsiteX4" fmla="*/ 6117 w 11587"/>
                    <a:gd name="connsiteY4" fmla="*/ 34658 h 35186"/>
                    <a:gd name="connsiteX5" fmla="*/ 10244 w 11587"/>
                    <a:gd name="connsiteY5" fmla="*/ 30594 h 35186"/>
                    <a:gd name="connsiteX6" fmla="*/ 11450 w 11587"/>
                    <a:gd name="connsiteY6" fmla="*/ 21513 h 35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87" h="35186">
                      <a:moveTo>
                        <a:pt x="11450" y="21513"/>
                      </a:moveTo>
                      <a:cubicBezTo>
                        <a:pt x="9228" y="8686"/>
                        <a:pt x="7513" y="3353"/>
                        <a:pt x="6307" y="1257"/>
                      </a:cubicBezTo>
                      <a:cubicBezTo>
                        <a:pt x="5100" y="-839"/>
                        <a:pt x="4466" y="304"/>
                        <a:pt x="4402" y="368"/>
                      </a:cubicBezTo>
                      <a:cubicBezTo>
                        <a:pt x="2370" y="2146"/>
                        <a:pt x="1545" y="5004"/>
                        <a:pt x="846" y="7353"/>
                      </a:cubicBezTo>
                      <a:cubicBezTo>
                        <a:pt x="-1884" y="15735"/>
                        <a:pt x="2561" y="27165"/>
                        <a:pt x="6117" y="34658"/>
                      </a:cubicBezTo>
                      <a:cubicBezTo>
                        <a:pt x="7196" y="36944"/>
                        <a:pt x="10054" y="31102"/>
                        <a:pt x="10244" y="30594"/>
                      </a:cubicBezTo>
                      <a:cubicBezTo>
                        <a:pt x="11197" y="28435"/>
                        <a:pt x="11895" y="24180"/>
                        <a:pt x="11450" y="2151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5602F4D5-43B4-4D70-8566-015452C9F4DC}"/>
                    </a:ext>
                  </a:extLst>
                </p:cNvPr>
                <p:cNvSpPr/>
                <p:nvPr/>
              </p:nvSpPr>
              <p:spPr>
                <a:xfrm>
                  <a:off x="7980913" y="4324499"/>
                  <a:ext cx="22445" cy="53958"/>
                </a:xfrm>
                <a:custGeom>
                  <a:avLst/>
                  <a:gdLst>
                    <a:gd name="connsiteX0" fmla="*/ 21929 w 22445"/>
                    <a:gd name="connsiteY0" fmla="*/ 1247 h 53958"/>
                    <a:gd name="connsiteX1" fmla="*/ 18627 w 22445"/>
                    <a:gd name="connsiteY1" fmla="*/ 422 h 53958"/>
                    <a:gd name="connsiteX2" fmla="*/ 9038 w 22445"/>
                    <a:gd name="connsiteY2" fmla="*/ 18964 h 53958"/>
                    <a:gd name="connsiteX3" fmla="*/ 21 w 22445"/>
                    <a:gd name="connsiteY3" fmla="*/ 42141 h 53958"/>
                    <a:gd name="connsiteX4" fmla="*/ 2243 w 22445"/>
                    <a:gd name="connsiteY4" fmla="*/ 53254 h 53958"/>
                    <a:gd name="connsiteX5" fmla="*/ 10562 w 22445"/>
                    <a:gd name="connsiteY5" fmla="*/ 44428 h 53958"/>
                    <a:gd name="connsiteX6" fmla="*/ 16912 w 22445"/>
                    <a:gd name="connsiteY6" fmla="*/ 27600 h 53958"/>
                    <a:gd name="connsiteX7" fmla="*/ 21929 w 22445"/>
                    <a:gd name="connsiteY7" fmla="*/ 1247 h 53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45" h="53958">
                      <a:moveTo>
                        <a:pt x="21929" y="1247"/>
                      </a:moveTo>
                      <a:cubicBezTo>
                        <a:pt x="21484" y="-784"/>
                        <a:pt x="18944" y="232"/>
                        <a:pt x="18627" y="422"/>
                      </a:cubicBezTo>
                      <a:cubicBezTo>
                        <a:pt x="15070" y="4740"/>
                        <a:pt x="11768" y="13566"/>
                        <a:pt x="9038" y="18964"/>
                      </a:cubicBezTo>
                      <a:cubicBezTo>
                        <a:pt x="8720" y="19853"/>
                        <a:pt x="529" y="38204"/>
                        <a:pt x="21" y="42141"/>
                      </a:cubicBezTo>
                      <a:cubicBezTo>
                        <a:pt x="-169" y="43412"/>
                        <a:pt x="973" y="51921"/>
                        <a:pt x="2243" y="53254"/>
                      </a:cubicBezTo>
                      <a:cubicBezTo>
                        <a:pt x="5672" y="56747"/>
                        <a:pt x="9927" y="46206"/>
                        <a:pt x="10562" y="44428"/>
                      </a:cubicBezTo>
                      <a:lnTo>
                        <a:pt x="16912" y="27600"/>
                      </a:lnTo>
                      <a:cubicBezTo>
                        <a:pt x="20087" y="19154"/>
                        <a:pt x="23833" y="10455"/>
                        <a:pt x="21929" y="124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35D027D4-9373-460F-A3D2-8494B539BB46}"/>
                    </a:ext>
                  </a:extLst>
                </p:cNvPr>
                <p:cNvSpPr/>
                <p:nvPr/>
              </p:nvSpPr>
              <p:spPr>
                <a:xfrm>
                  <a:off x="7972015" y="4326578"/>
                  <a:ext cx="11589" cy="35129"/>
                </a:xfrm>
                <a:custGeom>
                  <a:avLst/>
                  <a:gdLst>
                    <a:gd name="connsiteX0" fmla="*/ 11459 w 11589"/>
                    <a:gd name="connsiteY0" fmla="*/ 21520 h 35129"/>
                    <a:gd name="connsiteX1" fmla="*/ 6378 w 11589"/>
                    <a:gd name="connsiteY1" fmla="*/ 1264 h 35129"/>
                    <a:gd name="connsiteX2" fmla="*/ 4474 w 11589"/>
                    <a:gd name="connsiteY2" fmla="*/ 311 h 35129"/>
                    <a:gd name="connsiteX3" fmla="*/ 854 w 11589"/>
                    <a:gd name="connsiteY3" fmla="*/ 7296 h 35129"/>
                    <a:gd name="connsiteX4" fmla="*/ 6061 w 11589"/>
                    <a:gd name="connsiteY4" fmla="*/ 34601 h 35129"/>
                    <a:gd name="connsiteX5" fmla="*/ 10252 w 11589"/>
                    <a:gd name="connsiteY5" fmla="*/ 30537 h 35129"/>
                    <a:gd name="connsiteX6" fmla="*/ 11459 w 11589"/>
                    <a:gd name="connsiteY6" fmla="*/ 21520 h 35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89" h="35129">
                      <a:moveTo>
                        <a:pt x="11459" y="21520"/>
                      </a:moveTo>
                      <a:cubicBezTo>
                        <a:pt x="9300" y="8693"/>
                        <a:pt x="7585" y="3359"/>
                        <a:pt x="6378" y="1264"/>
                      </a:cubicBezTo>
                      <a:cubicBezTo>
                        <a:pt x="5172" y="-832"/>
                        <a:pt x="4537" y="311"/>
                        <a:pt x="4474" y="311"/>
                      </a:cubicBezTo>
                      <a:cubicBezTo>
                        <a:pt x="2441" y="2089"/>
                        <a:pt x="1616" y="4947"/>
                        <a:pt x="854" y="7296"/>
                      </a:cubicBezTo>
                      <a:cubicBezTo>
                        <a:pt x="-1876" y="15678"/>
                        <a:pt x="2505" y="27108"/>
                        <a:pt x="6061" y="34601"/>
                      </a:cubicBezTo>
                      <a:cubicBezTo>
                        <a:pt x="7141" y="36887"/>
                        <a:pt x="9998" y="31045"/>
                        <a:pt x="10252" y="30537"/>
                      </a:cubicBezTo>
                      <a:cubicBezTo>
                        <a:pt x="11141" y="28442"/>
                        <a:pt x="11904" y="24187"/>
                        <a:pt x="11459" y="2152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7DE0B32B-7392-4F47-BAF3-DC9E5406E596}"/>
                    </a:ext>
                  </a:extLst>
                </p:cNvPr>
                <p:cNvSpPr/>
                <p:nvPr/>
              </p:nvSpPr>
              <p:spPr>
                <a:xfrm>
                  <a:off x="7977673" y="4379236"/>
                  <a:ext cx="22693" cy="53914"/>
                </a:xfrm>
                <a:custGeom>
                  <a:avLst/>
                  <a:gdLst>
                    <a:gd name="connsiteX0" fmla="*/ 22183 w 22693"/>
                    <a:gd name="connsiteY0" fmla="*/ 1248 h 53914"/>
                    <a:gd name="connsiteX1" fmla="*/ 18882 w 22693"/>
                    <a:gd name="connsiteY1" fmla="*/ 422 h 53914"/>
                    <a:gd name="connsiteX2" fmla="*/ 9166 w 22693"/>
                    <a:gd name="connsiteY2" fmla="*/ 18901 h 53914"/>
                    <a:gd name="connsiteX3" fmla="*/ 22 w 22693"/>
                    <a:gd name="connsiteY3" fmla="*/ 42078 h 53914"/>
                    <a:gd name="connsiteX4" fmla="*/ 2181 w 22693"/>
                    <a:gd name="connsiteY4" fmla="*/ 53191 h 53914"/>
                    <a:gd name="connsiteX5" fmla="*/ 10563 w 22693"/>
                    <a:gd name="connsiteY5" fmla="*/ 44428 h 53914"/>
                    <a:gd name="connsiteX6" fmla="*/ 16977 w 22693"/>
                    <a:gd name="connsiteY6" fmla="*/ 27664 h 53914"/>
                    <a:gd name="connsiteX7" fmla="*/ 22183 w 22693"/>
                    <a:gd name="connsiteY7" fmla="*/ 1248 h 53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693" h="53914">
                      <a:moveTo>
                        <a:pt x="22183" y="1248"/>
                      </a:moveTo>
                      <a:cubicBezTo>
                        <a:pt x="21739" y="-784"/>
                        <a:pt x="19199" y="232"/>
                        <a:pt x="18882" y="422"/>
                      </a:cubicBezTo>
                      <a:cubicBezTo>
                        <a:pt x="15326" y="4677"/>
                        <a:pt x="11960" y="13567"/>
                        <a:pt x="9166" y="18901"/>
                      </a:cubicBezTo>
                      <a:cubicBezTo>
                        <a:pt x="8848" y="19790"/>
                        <a:pt x="594" y="38078"/>
                        <a:pt x="22" y="42078"/>
                      </a:cubicBezTo>
                      <a:cubicBezTo>
                        <a:pt x="-168" y="43348"/>
                        <a:pt x="911" y="51857"/>
                        <a:pt x="2181" y="53191"/>
                      </a:cubicBezTo>
                      <a:cubicBezTo>
                        <a:pt x="5610" y="56747"/>
                        <a:pt x="9928" y="46142"/>
                        <a:pt x="10563" y="44428"/>
                      </a:cubicBezTo>
                      <a:lnTo>
                        <a:pt x="16977" y="27664"/>
                      </a:lnTo>
                      <a:cubicBezTo>
                        <a:pt x="20279" y="19154"/>
                        <a:pt x="24089" y="10519"/>
                        <a:pt x="22183" y="124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B66A40B8-4FB4-444E-BFA5-3EE4B7E2319B}"/>
                    </a:ext>
                  </a:extLst>
                </p:cNvPr>
                <p:cNvSpPr/>
                <p:nvPr/>
              </p:nvSpPr>
              <p:spPr>
                <a:xfrm>
                  <a:off x="7969060" y="4381252"/>
                  <a:ext cx="11496" cy="35087"/>
                </a:xfrm>
                <a:custGeom>
                  <a:avLst/>
                  <a:gdLst>
                    <a:gd name="connsiteX0" fmla="*/ 11366 w 11496"/>
                    <a:gd name="connsiteY0" fmla="*/ 21520 h 35087"/>
                    <a:gd name="connsiteX1" fmla="*/ 6412 w 11496"/>
                    <a:gd name="connsiteY1" fmla="*/ 1263 h 35087"/>
                    <a:gd name="connsiteX2" fmla="*/ 4508 w 11496"/>
                    <a:gd name="connsiteY2" fmla="*/ 311 h 35087"/>
                    <a:gd name="connsiteX3" fmla="*/ 888 w 11496"/>
                    <a:gd name="connsiteY3" fmla="*/ 7232 h 35087"/>
                    <a:gd name="connsiteX4" fmla="*/ 5968 w 11496"/>
                    <a:gd name="connsiteY4" fmla="*/ 34538 h 35087"/>
                    <a:gd name="connsiteX5" fmla="*/ 10159 w 11496"/>
                    <a:gd name="connsiteY5" fmla="*/ 30474 h 35087"/>
                    <a:gd name="connsiteX6" fmla="*/ 11366 w 11496"/>
                    <a:gd name="connsiteY6" fmla="*/ 21520 h 3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496" h="35087">
                      <a:moveTo>
                        <a:pt x="11366" y="21520"/>
                      </a:moveTo>
                      <a:cubicBezTo>
                        <a:pt x="9270" y="8630"/>
                        <a:pt x="7556" y="3359"/>
                        <a:pt x="6412" y="1263"/>
                      </a:cubicBezTo>
                      <a:cubicBezTo>
                        <a:pt x="5270" y="-832"/>
                        <a:pt x="4571" y="311"/>
                        <a:pt x="4508" y="311"/>
                      </a:cubicBezTo>
                      <a:cubicBezTo>
                        <a:pt x="2475" y="2089"/>
                        <a:pt x="1650" y="4947"/>
                        <a:pt x="888" y="7232"/>
                      </a:cubicBezTo>
                      <a:cubicBezTo>
                        <a:pt x="-1906" y="15614"/>
                        <a:pt x="2475" y="27044"/>
                        <a:pt x="5968" y="34538"/>
                      </a:cubicBezTo>
                      <a:cubicBezTo>
                        <a:pt x="7047" y="36887"/>
                        <a:pt x="9969" y="30982"/>
                        <a:pt x="10159" y="30474"/>
                      </a:cubicBezTo>
                      <a:cubicBezTo>
                        <a:pt x="11048" y="28442"/>
                        <a:pt x="11810" y="24187"/>
                        <a:pt x="11366" y="2152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B3DF37C4-8F3D-4467-95AF-880837AB6048}"/>
                    </a:ext>
                  </a:extLst>
                </p:cNvPr>
                <p:cNvSpPr/>
                <p:nvPr/>
              </p:nvSpPr>
              <p:spPr>
                <a:xfrm>
                  <a:off x="7974370" y="4433973"/>
                  <a:ext cx="22786" cy="53854"/>
                </a:xfrm>
                <a:custGeom>
                  <a:avLst/>
                  <a:gdLst>
                    <a:gd name="connsiteX0" fmla="*/ 22311 w 22786"/>
                    <a:gd name="connsiteY0" fmla="*/ 1248 h 53854"/>
                    <a:gd name="connsiteX1" fmla="*/ 19010 w 22786"/>
                    <a:gd name="connsiteY1" fmla="*/ 422 h 53854"/>
                    <a:gd name="connsiteX2" fmla="*/ 9230 w 22786"/>
                    <a:gd name="connsiteY2" fmla="*/ 18901 h 53854"/>
                    <a:gd name="connsiteX3" fmla="*/ 23 w 22786"/>
                    <a:gd name="connsiteY3" fmla="*/ 42015 h 53854"/>
                    <a:gd name="connsiteX4" fmla="*/ 2118 w 22786"/>
                    <a:gd name="connsiteY4" fmla="*/ 53127 h 53854"/>
                    <a:gd name="connsiteX5" fmla="*/ 10564 w 22786"/>
                    <a:gd name="connsiteY5" fmla="*/ 44428 h 53854"/>
                    <a:gd name="connsiteX6" fmla="*/ 17041 w 22786"/>
                    <a:gd name="connsiteY6" fmla="*/ 27664 h 53854"/>
                    <a:gd name="connsiteX7" fmla="*/ 22311 w 22786"/>
                    <a:gd name="connsiteY7" fmla="*/ 1248 h 5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86" h="53854">
                      <a:moveTo>
                        <a:pt x="22311" y="1248"/>
                      </a:moveTo>
                      <a:cubicBezTo>
                        <a:pt x="21867" y="-784"/>
                        <a:pt x="19327" y="232"/>
                        <a:pt x="19010" y="422"/>
                      </a:cubicBezTo>
                      <a:cubicBezTo>
                        <a:pt x="15453" y="4677"/>
                        <a:pt x="12024" y="13503"/>
                        <a:pt x="9230" y="18901"/>
                      </a:cubicBezTo>
                      <a:cubicBezTo>
                        <a:pt x="8912" y="19790"/>
                        <a:pt x="594" y="38014"/>
                        <a:pt x="23" y="42015"/>
                      </a:cubicBezTo>
                      <a:cubicBezTo>
                        <a:pt x="-168" y="43285"/>
                        <a:pt x="848" y="51794"/>
                        <a:pt x="2118" y="53127"/>
                      </a:cubicBezTo>
                      <a:cubicBezTo>
                        <a:pt x="5484" y="56683"/>
                        <a:pt x="9865" y="46142"/>
                        <a:pt x="10564" y="44428"/>
                      </a:cubicBezTo>
                      <a:lnTo>
                        <a:pt x="17041" y="27664"/>
                      </a:lnTo>
                      <a:cubicBezTo>
                        <a:pt x="20279" y="19091"/>
                        <a:pt x="24153" y="10519"/>
                        <a:pt x="22311" y="124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9CC586CA-5519-41E4-9DFE-CC6E945C8266}"/>
                    </a:ext>
                  </a:extLst>
                </p:cNvPr>
                <p:cNvSpPr/>
                <p:nvPr/>
              </p:nvSpPr>
              <p:spPr>
                <a:xfrm>
                  <a:off x="7965749" y="4435862"/>
                  <a:ext cx="11504" cy="35155"/>
                </a:xfrm>
                <a:custGeom>
                  <a:avLst/>
                  <a:gdLst>
                    <a:gd name="connsiteX0" fmla="*/ 11374 w 11504"/>
                    <a:gd name="connsiteY0" fmla="*/ 21584 h 35155"/>
                    <a:gd name="connsiteX1" fmla="*/ 6485 w 11504"/>
                    <a:gd name="connsiteY1" fmla="*/ 1264 h 35155"/>
                    <a:gd name="connsiteX2" fmla="*/ 4580 w 11504"/>
                    <a:gd name="connsiteY2" fmla="*/ 311 h 35155"/>
                    <a:gd name="connsiteX3" fmla="*/ 897 w 11504"/>
                    <a:gd name="connsiteY3" fmla="*/ 7233 h 35155"/>
                    <a:gd name="connsiteX4" fmla="*/ 5850 w 11504"/>
                    <a:gd name="connsiteY4" fmla="*/ 34601 h 35155"/>
                    <a:gd name="connsiteX5" fmla="*/ 10041 w 11504"/>
                    <a:gd name="connsiteY5" fmla="*/ 30601 h 35155"/>
                    <a:gd name="connsiteX6" fmla="*/ 11374 w 11504"/>
                    <a:gd name="connsiteY6" fmla="*/ 21584 h 35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04" h="35155">
                      <a:moveTo>
                        <a:pt x="11374" y="21584"/>
                      </a:moveTo>
                      <a:cubicBezTo>
                        <a:pt x="9343" y="8693"/>
                        <a:pt x="7628" y="3359"/>
                        <a:pt x="6485" y="1264"/>
                      </a:cubicBezTo>
                      <a:cubicBezTo>
                        <a:pt x="5342" y="-832"/>
                        <a:pt x="4644" y="311"/>
                        <a:pt x="4580" y="311"/>
                      </a:cubicBezTo>
                      <a:cubicBezTo>
                        <a:pt x="2548" y="2089"/>
                        <a:pt x="1722" y="4947"/>
                        <a:pt x="897" y="7233"/>
                      </a:cubicBezTo>
                      <a:cubicBezTo>
                        <a:pt x="-1897" y="15615"/>
                        <a:pt x="2421" y="27045"/>
                        <a:pt x="5850" y="34601"/>
                      </a:cubicBezTo>
                      <a:cubicBezTo>
                        <a:pt x="6930" y="36951"/>
                        <a:pt x="9851" y="31109"/>
                        <a:pt x="10041" y="30601"/>
                      </a:cubicBezTo>
                      <a:cubicBezTo>
                        <a:pt x="11057" y="28505"/>
                        <a:pt x="11819" y="24187"/>
                        <a:pt x="11374" y="2158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08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999442" y="3568309"/>
                <a:ext cx="111205" cy="903552"/>
                <a:chOff x="7999442" y="3568309"/>
                <a:chExt cx="111205" cy="903552"/>
              </a:xfrm>
              <a:solidFill>
                <a:srgbClr val="324B61"/>
              </a:solidFill>
            </p:grpSpPr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6BAAF004-8B53-4541-81CF-AC55566A5651}"/>
                    </a:ext>
                  </a:extLst>
                </p:cNvPr>
                <p:cNvSpPr/>
                <p:nvPr/>
              </p:nvSpPr>
              <p:spPr>
                <a:xfrm>
                  <a:off x="8011164" y="3568309"/>
                  <a:ext cx="25921" cy="58632"/>
                </a:xfrm>
                <a:custGeom>
                  <a:avLst/>
                  <a:gdLst>
                    <a:gd name="connsiteX0" fmla="*/ 3170 w 25921"/>
                    <a:gd name="connsiteY0" fmla="*/ 708 h 58632"/>
                    <a:gd name="connsiteX1" fmla="*/ 186 w 25921"/>
                    <a:gd name="connsiteY1" fmla="*/ 2612 h 58632"/>
                    <a:gd name="connsiteX2" fmla="*/ 694 w 25921"/>
                    <a:gd name="connsiteY2" fmla="*/ 3374 h 58632"/>
                    <a:gd name="connsiteX3" fmla="*/ 1012 w 25921"/>
                    <a:gd name="connsiteY3" fmla="*/ 4010 h 58632"/>
                    <a:gd name="connsiteX4" fmla="*/ 1646 w 25921"/>
                    <a:gd name="connsiteY4" fmla="*/ 5343 h 58632"/>
                    <a:gd name="connsiteX5" fmla="*/ 2980 w 25921"/>
                    <a:gd name="connsiteY5" fmla="*/ 8137 h 58632"/>
                    <a:gd name="connsiteX6" fmla="*/ 5456 w 25921"/>
                    <a:gd name="connsiteY6" fmla="*/ 13916 h 58632"/>
                    <a:gd name="connsiteX7" fmla="*/ 7489 w 25921"/>
                    <a:gd name="connsiteY7" fmla="*/ 19694 h 58632"/>
                    <a:gd name="connsiteX8" fmla="*/ 8378 w 25921"/>
                    <a:gd name="connsiteY8" fmla="*/ 22361 h 58632"/>
                    <a:gd name="connsiteX9" fmla="*/ 8949 w 25921"/>
                    <a:gd name="connsiteY9" fmla="*/ 24837 h 58632"/>
                    <a:gd name="connsiteX10" fmla="*/ 10029 w 25921"/>
                    <a:gd name="connsiteY10" fmla="*/ 28648 h 58632"/>
                    <a:gd name="connsiteX11" fmla="*/ 11933 w 25921"/>
                    <a:gd name="connsiteY11" fmla="*/ 36268 h 58632"/>
                    <a:gd name="connsiteX12" fmla="*/ 15108 w 25921"/>
                    <a:gd name="connsiteY12" fmla="*/ 49730 h 58632"/>
                    <a:gd name="connsiteX13" fmla="*/ 22602 w 25921"/>
                    <a:gd name="connsiteY13" fmla="*/ 58493 h 58632"/>
                    <a:gd name="connsiteX14" fmla="*/ 25904 w 25921"/>
                    <a:gd name="connsiteY14" fmla="*/ 53793 h 58632"/>
                    <a:gd name="connsiteX15" fmla="*/ 25332 w 25921"/>
                    <a:gd name="connsiteY15" fmla="*/ 46364 h 58632"/>
                    <a:gd name="connsiteX16" fmla="*/ 24506 w 25921"/>
                    <a:gd name="connsiteY16" fmla="*/ 41665 h 58632"/>
                    <a:gd name="connsiteX17" fmla="*/ 23364 w 25921"/>
                    <a:gd name="connsiteY17" fmla="*/ 37030 h 58632"/>
                    <a:gd name="connsiteX18" fmla="*/ 20951 w 25921"/>
                    <a:gd name="connsiteY18" fmla="*/ 27568 h 58632"/>
                    <a:gd name="connsiteX19" fmla="*/ 18474 w 25921"/>
                    <a:gd name="connsiteY19" fmla="*/ 20329 h 58632"/>
                    <a:gd name="connsiteX20" fmla="*/ 17077 w 25921"/>
                    <a:gd name="connsiteY20" fmla="*/ 16710 h 58632"/>
                    <a:gd name="connsiteX21" fmla="*/ 15236 w 25921"/>
                    <a:gd name="connsiteY21" fmla="*/ 13154 h 58632"/>
                    <a:gd name="connsiteX22" fmla="*/ 13140 w 25921"/>
                    <a:gd name="connsiteY22" fmla="*/ 9724 h 58632"/>
                    <a:gd name="connsiteX23" fmla="*/ 11997 w 25921"/>
                    <a:gd name="connsiteY23" fmla="*/ 8074 h 58632"/>
                    <a:gd name="connsiteX24" fmla="*/ 10537 w 25921"/>
                    <a:gd name="connsiteY24" fmla="*/ 6486 h 58632"/>
                    <a:gd name="connsiteX25" fmla="*/ 7362 w 25921"/>
                    <a:gd name="connsiteY25" fmla="*/ 3502 h 58632"/>
                    <a:gd name="connsiteX26" fmla="*/ 3170 w 25921"/>
                    <a:gd name="connsiteY26" fmla="*/ 708 h 58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5921" h="58632">
                      <a:moveTo>
                        <a:pt x="3170" y="708"/>
                      </a:moveTo>
                      <a:cubicBezTo>
                        <a:pt x="-767" y="-1515"/>
                        <a:pt x="-5" y="2168"/>
                        <a:pt x="186" y="2612"/>
                      </a:cubicBezTo>
                      <a:cubicBezTo>
                        <a:pt x="377" y="2867"/>
                        <a:pt x="504" y="3121"/>
                        <a:pt x="694" y="3374"/>
                      </a:cubicBezTo>
                      <a:cubicBezTo>
                        <a:pt x="884" y="3629"/>
                        <a:pt x="884" y="3819"/>
                        <a:pt x="1012" y="4010"/>
                      </a:cubicBezTo>
                      <a:cubicBezTo>
                        <a:pt x="1202" y="4454"/>
                        <a:pt x="1392" y="4899"/>
                        <a:pt x="1646" y="5343"/>
                      </a:cubicBezTo>
                      <a:cubicBezTo>
                        <a:pt x="2028" y="6232"/>
                        <a:pt x="2599" y="7185"/>
                        <a:pt x="2980" y="8137"/>
                      </a:cubicBezTo>
                      <a:cubicBezTo>
                        <a:pt x="3742" y="10042"/>
                        <a:pt x="4567" y="11947"/>
                        <a:pt x="5456" y="13916"/>
                      </a:cubicBezTo>
                      <a:cubicBezTo>
                        <a:pt x="6155" y="15884"/>
                        <a:pt x="6854" y="17853"/>
                        <a:pt x="7489" y="19694"/>
                      </a:cubicBezTo>
                      <a:cubicBezTo>
                        <a:pt x="7806" y="20583"/>
                        <a:pt x="8124" y="21472"/>
                        <a:pt x="8378" y="22361"/>
                      </a:cubicBezTo>
                      <a:cubicBezTo>
                        <a:pt x="8568" y="23250"/>
                        <a:pt x="8822" y="24075"/>
                        <a:pt x="8949" y="24837"/>
                      </a:cubicBezTo>
                      <a:cubicBezTo>
                        <a:pt x="9013" y="25092"/>
                        <a:pt x="9457" y="26552"/>
                        <a:pt x="10029" y="28648"/>
                      </a:cubicBezTo>
                      <a:cubicBezTo>
                        <a:pt x="10600" y="30743"/>
                        <a:pt x="11426" y="33410"/>
                        <a:pt x="11933" y="36268"/>
                      </a:cubicBezTo>
                      <a:cubicBezTo>
                        <a:pt x="13077" y="41983"/>
                        <a:pt x="14474" y="47761"/>
                        <a:pt x="15108" y="49730"/>
                      </a:cubicBezTo>
                      <a:cubicBezTo>
                        <a:pt x="15553" y="50936"/>
                        <a:pt x="20824" y="57921"/>
                        <a:pt x="22602" y="58493"/>
                      </a:cubicBezTo>
                      <a:cubicBezTo>
                        <a:pt x="25015" y="59255"/>
                        <a:pt x="25777" y="56778"/>
                        <a:pt x="25904" y="53793"/>
                      </a:cubicBezTo>
                      <a:cubicBezTo>
                        <a:pt x="26030" y="50809"/>
                        <a:pt x="25459" y="47317"/>
                        <a:pt x="25332" y="46364"/>
                      </a:cubicBezTo>
                      <a:lnTo>
                        <a:pt x="24506" y="41665"/>
                      </a:lnTo>
                      <a:lnTo>
                        <a:pt x="23364" y="37030"/>
                      </a:lnTo>
                      <a:lnTo>
                        <a:pt x="20951" y="27568"/>
                      </a:lnTo>
                      <a:cubicBezTo>
                        <a:pt x="20189" y="25218"/>
                        <a:pt x="19363" y="22742"/>
                        <a:pt x="18474" y="20329"/>
                      </a:cubicBezTo>
                      <a:cubicBezTo>
                        <a:pt x="18029" y="19123"/>
                        <a:pt x="17585" y="17916"/>
                        <a:pt x="17077" y="16710"/>
                      </a:cubicBezTo>
                      <a:cubicBezTo>
                        <a:pt x="16632" y="15503"/>
                        <a:pt x="15870" y="14360"/>
                        <a:pt x="15236" y="13154"/>
                      </a:cubicBezTo>
                      <a:cubicBezTo>
                        <a:pt x="14601" y="12011"/>
                        <a:pt x="13839" y="10868"/>
                        <a:pt x="13140" y="9724"/>
                      </a:cubicBezTo>
                      <a:cubicBezTo>
                        <a:pt x="12759" y="9153"/>
                        <a:pt x="12378" y="8645"/>
                        <a:pt x="11997" y="8074"/>
                      </a:cubicBezTo>
                      <a:cubicBezTo>
                        <a:pt x="11553" y="7502"/>
                        <a:pt x="11044" y="6994"/>
                        <a:pt x="10537" y="6486"/>
                      </a:cubicBezTo>
                      <a:cubicBezTo>
                        <a:pt x="9520" y="5470"/>
                        <a:pt x="8504" y="4454"/>
                        <a:pt x="7362" y="3502"/>
                      </a:cubicBezTo>
                      <a:cubicBezTo>
                        <a:pt x="6092" y="2549"/>
                        <a:pt x="4567" y="1533"/>
                        <a:pt x="3170" y="70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07FC44C8-26C8-40F0-AD5B-D8F4FEE81773}"/>
                    </a:ext>
                  </a:extLst>
                </p:cNvPr>
                <p:cNvSpPr/>
                <p:nvPr/>
              </p:nvSpPr>
              <p:spPr>
                <a:xfrm>
                  <a:off x="7999442" y="3589753"/>
                  <a:ext cx="23020" cy="25243"/>
                </a:xfrm>
                <a:custGeom>
                  <a:avLst/>
                  <a:gdLst>
                    <a:gd name="connsiteX0" fmla="*/ 18449 w 23020"/>
                    <a:gd name="connsiteY0" fmla="*/ 11205 h 25243"/>
                    <a:gd name="connsiteX1" fmla="*/ 12099 w 23020"/>
                    <a:gd name="connsiteY1" fmla="*/ 5617 h 25243"/>
                    <a:gd name="connsiteX2" fmla="*/ 7273 w 23020"/>
                    <a:gd name="connsiteY2" fmla="*/ 2315 h 25243"/>
                    <a:gd name="connsiteX3" fmla="*/ 3907 w 23020"/>
                    <a:gd name="connsiteY3" fmla="*/ 664 h 25243"/>
                    <a:gd name="connsiteX4" fmla="*/ 1812 w 23020"/>
                    <a:gd name="connsiteY4" fmla="*/ 29 h 25243"/>
                    <a:gd name="connsiteX5" fmla="*/ 161 w 23020"/>
                    <a:gd name="connsiteY5" fmla="*/ 474 h 25243"/>
                    <a:gd name="connsiteX6" fmla="*/ 33 w 23020"/>
                    <a:gd name="connsiteY6" fmla="*/ 1045 h 25243"/>
                    <a:gd name="connsiteX7" fmla="*/ 478 w 23020"/>
                    <a:gd name="connsiteY7" fmla="*/ 4538 h 25243"/>
                    <a:gd name="connsiteX8" fmla="*/ 1748 w 23020"/>
                    <a:gd name="connsiteY8" fmla="*/ 7585 h 25243"/>
                    <a:gd name="connsiteX9" fmla="*/ 21496 w 23020"/>
                    <a:gd name="connsiteY9" fmla="*/ 25048 h 25243"/>
                    <a:gd name="connsiteX10" fmla="*/ 22766 w 23020"/>
                    <a:gd name="connsiteY10" fmla="*/ 19333 h 25243"/>
                    <a:gd name="connsiteX11" fmla="*/ 18449 w 23020"/>
                    <a:gd name="connsiteY11" fmla="*/ 11205 h 25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020" h="25243">
                      <a:moveTo>
                        <a:pt x="18449" y="11205"/>
                      </a:moveTo>
                      <a:cubicBezTo>
                        <a:pt x="16036" y="8982"/>
                        <a:pt x="14003" y="7014"/>
                        <a:pt x="12099" y="5617"/>
                      </a:cubicBezTo>
                      <a:cubicBezTo>
                        <a:pt x="10193" y="4220"/>
                        <a:pt x="8606" y="3140"/>
                        <a:pt x="7273" y="2315"/>
                      </a:cubicBezTo>
                      <a:cubicBezTo>
                        <a:pt x="5939" y="1426"/>
                        <a:pt x="4796" y="1045"/>
                        <a:pt x="3907" y="664"/>
                      </a:cubicBezTo>
                      <a:cubicBezTo>
                        <a:pt x="3018" y="346"/>
                        <a:pt x="2319" y="156"/>
                        <a:pt x="1812" y="29"/>
                      </a:cubicBezTo>
                      <a:cubicBezTo>
                        <a:pt x="732" y="-98"/>
                        <a:pt x="351" y="219"/>
                        <a:pt x="161" y="474"/>
                      </a:cubicBezTo>
                      <a:cubicBezTo>
                        <a:pt x="-30" y="727"/>
                        <a:pt x="33" y="981"/>
                        <a:pt x="33" y="1045"/>
                      </a:cubicBezTo>
                      <a:cubicBezTo>
                        <a:pt x="-94" y="2188"/>
                        <a:pt x="161" y="3458"/>
                        <a:pt x="478" y="4538"/>
                      </a:cubicBezTo>
                      <a:cubicBezTo>
                        <a:pt x="859" y="5617"/>
                        <a:pt x="1367" y="6506"/>
                        <a:pt x="1748" y="7585"/>
                      </a:cubicBezTo>
                      <a:cubicBezTo>
                        <a:pt x="4796" y="14316"/>
                        <a:pt x="14384" y="20603"/>
                        <a:pt x="21496" y="25048"/>
                      </a:cubicBezTo>
                      <a:cubicBezTo>
                        <a:pt x="23719" y="26445"/>
                        <a:pt x="22893" y="19904"/>
                        <a:pt x="22766" y="19333"/>
                      </a:cubicBezTo>
                      <a:cubicBezTo>
                        <a:pt x="22258" y="17110"/>
                        <a:pt x="20544" y="12983"/>
                        <a:pt x="18449" y="1120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019127B3-1F0B-4309-9E6D-BF49169ED140}"/>
                    </a:ext>
                  </a:extLst>
                </p:cNvPr>
                <p:cNvSpPr/>
                <p:nvPr/>
              </p:nvSpPr>
              <p:spPr>
                <a:xfrm>
                  <a:off x="8046103" y="3620722"/>
                  <a:ext cx="11982" cy="59393"/>
                </a:xfrm>
                <a:custGeom>
                  <a:avLst/>
                  <a:gdLst>
                    <a:gd name="connsiteX0" fmla="*/ 3727 w 11982"/>
                    <a:gd name="connsiteY0" fmla="*/ 682 h 59393"/>
                    <a:gd name="connsiteX1" fmla="*/ 426 w 11982"/>
                    <a:gd name="connsiteY1" fmla="*/ 1444 h 59393"/>
                    <a:gd name="connsiteX2" fmla="*/ 362 w 11982"/>
                    <a:gd name="connsiteY2" fmla="*/ 23415 h 59393"/>
                    <a:gd name="connsiteX3" fmla="*/ 552 w 11982"/>
                    <a:gd name="connsiteY3" fmla="*/ 35226 h 59393"/>
                    <a:gd name="connsiteX4" fmla="*/ 1315 w 11982"/>
                    <a:gd name="connsiteY4" fmla="*/ 49133 h 59393"/>
                    <a:gd name="connsiteX5" fmla="*/ 7220 w 11982"/>
                    <a:gd name="connsiteY5" fmla="*/ 59102 h 59393"/>
                    <a:gd name="connsiteX6" fmla="*/ 11982 w 11982"/>
                    <a:gd name="connsiteY6" fmla="*/ 47545 h 59393"/>
                    <a:gd name="connsiteX7" fmla="*/ 11093 w 11982"/>
                    <a:gd name="connsiteY7" fmla="*/ 28686 h 59393"/>
                    <a:gd name="connsiteX8" fmla="*/ 10713 w 11982"/>
                    <a:gd name="connsiteY8" fmla="*/ 21383 h 59393"/>
                    <a:gd name="connsiteX9" fmla="*/ 9506 w 11982"/>
                    <a:gd name="connsiteY9" fmla="*/ 14144 h 59393"/>
                    <a:gd name="connsiteX10" fmla="*/ 3727 w 11982"/>
                    <a:gd name="connsiteY10" fmla="*/ 682 h 59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82" h="59393">
                      <a:moveTo>
                        <a:pt x="3727" y="682"/>
                      </a:moveTo>
                      <a:cubicBezTo>
                        <a:pt x="2267" y="-1096"/>
                        <a:pt x="552" y="1127"/>
                        <a:pt x="426" y="1444"/>
                      </a:cubicBezTo>
                      <a:cubicBezTo>
                        <a:pt x="-527" y="7223"/>
                        <a:pt x="426" y="17192"/>
                        <a:pt x="362" y="23415"/>
                      </a:cubicBezTo>
                      <a:cubicBezTo>
                        <a:pt x="489" y="23860"/>
                        <a:pt x="426" y="29384"/>
                        <a:pt x="552" y="35226"/>
                      </a:cubicBezTo>
                      <a:cubicBezTo>
                        <a:pt x="616" y="41068"/>
                        <a:pt x="806" y="47101"/>
                        <a:pt x="1315" y="49133"/>
                      </a:cubicBezTo>
                      <a:cubicBezTo>
                        <a:pt x="1632" y="50403"/>
                        <a:pt x="5569" y="58277"/>
                        <a:pt x="7220" y="59102"/>
                      </a:cubicBezTo>
                      <a:cubicBezTo>
                        <a:pt x="11665" y="61388"/>
                        <a:pt x="11982" y="49514"/>
                        <a:pt x="11982" y="47545"/>
                      </a:cubicBezTo>
                      <a:cubicBezTo>
                        <a:pt x="11792" y="41322"/>
                        <a:pt x="11411" y="35036"/>
                        <a:pt x="11093" y="28686"/>
                      </a:cubicBezTo>
                      <a:cubicBezTo>
                        <a:pt x="10966" y="26273"/>
                        <a:pt x="10840" y="23796"/>
                        <a:pt x="10713" y="21383"/>
                      </a:cubicBezTo>
                      <a:cubicBezTo>
                        <a:pt x="10459" y="18970"/>
                        <a:pt x="10077" y="16557"/>
                        <a:pt x="9506" y="14144"/>
                      </a:cubicBezTo>
                      <a:cubicBezTo>
                        <a:pt x="8427" y="9318"/>
                        <a:pt x="6839" y="4683"/>
                        <a:pt x="3727" y="68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37EFAB38-C26F-4861-962E-CB15DD94B358}"/>
                    </a:ext>
                  </a:extLst>
                </p:cNvPr>
                <p:cNvSpPr/>
                <p:nvPr/>
              </p:nvSpPr>
              <p:spPr>
                <a:xfrm>
                  <a:off x="8026432" y="3634069"/>
                  <a:ext cx="18509" cy="31834"/>
                </a:xfrm>
                <a:custGeom>
                  <a:avLst/>
                  <a:gdLst>
                    <a:gd name="connsiteX0" fmla="*/ 16033 w 18509"/>
                    <a:gd name="connsiteY0" fmla="*/ 17117 h 31834"/>
                    <a:gd name="connsiteX1" fmla="*/ 11143 w 18509"/>
                    <a:gd name="connsiteY1" fmla="*/ 10005 h 31834"/>
                    <a:gd name="connsiteX2" fmla="*/ 7333 w 18509"/>
                    <a:gd name="connsiteY2" fmla="*/ 5179 h 31834"/>
                    <a:gd name="connsiteX3" fmla="*/ 2698 w 18509"/>
                    <a:gd name="connsiteY3" fmla="*/ 607 h 31834"/>
                    <a:gd name="connsiteX4" fmla="*/ 602 w 18509"/>
                    <a:gd name="connsiteY4" fmla="*/ 607 h 31834"/>
                    <a:gd name="connsiteX5" fmla="*/ 411 w 18509"/>
                    <a:gd name="connsiteY5" fmla="*/ 8481 h 31834"/>
                    <a:gd name="connsiteX6" fmla="*/ 2571 w 18509"/>
                    <a:gd name="connsiteY6" fmla="*/ 14895 h 31834"/>
                    <a:gd name="connsiteX7" fmla="*/ 4412 w 18509"/>
                    <a:gd name="connsiteY7" fmla="*/ 17942 h 31834"/>
                    <a:gd name="connsiteX8" fmla="*/ 6508 w 18509"/>
                    <a:gd name="connsiteY8" fmla="*/ 20990 h 31834"/>
                    <a:gd name="connsiteX9" fmla="*/ 16224 w 18509"/>
                    <a:gd name="connsiteY9" fmla="*/ 31532 h 31834"/>
                    <a:gd name="connsiteX10" fmla="*/ 18510 w 18509"/>
                    <a:gd name="connsiteY10" fmla="*/ 26134 h 31834"/>
                    <a:gd name="connsiteX11" fmla="*/ 16033 w 18509"/>
                    <a:gd name="connsiteY11" fmla="*/ 17117 h 3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8509" h="31834">
                      <a:moveTo>
                        <a:pt x="16033" y="17117"/>
                      </a:moveTo>
                      <a:cubicBezTo>
                        <a:pt x="14318" y="14259"/>
                        <a:pt x="12604" y="11973"/>
                        <a:pt x="11143" y="10005"/>
                      </a:cubicBezTo>
                      <a:cubicBezTo>
                        <a:pt x="9683" y="8036"/>
                        <a:pt x="8412" y="6449"/>
                        <a:pt x="7333" y="5179"/>
                      </a:cubicBezTo>
                      <a:cubicBezTo>
                        <a:pt x="5174" y="2639"/>
                        <a:pt x="3714" y="1242"/>
                        <a:pt x="2698" y="607"/>
                      </a:cubicBezTo>
                      <a:cubicBezTo>
                        <a:pt x="729" y="-727"/>
                        <a:pt x="666" y="544"/>
                        <a:pt x="602" y="607"/>
                      </a:cubicBezTo>
                      <a:cubicBezTo>
                        <a:pt x="-414" y="3147"/>
                        <a:pt x="94" y="6068"/>
                        <a:pt x="411" y="8481"/>
                      </a:cubicBezTo>
                      <a:cubicBezTo>
                        <a:pt x="729" y="10640"/>
                        <a:pt x="1491" y="12799"/>
                        <a:pt x="2571" y="14895"/>
                      </a:cubicBezTo>
                      <a:cubicBezTo>
                        <a:pt x="3142" y="15910"/>
                        <a:pt x="3777" y="16927"/>
                        <a:pt x="4412" y="17942"/>
                      </a:cubicBezTo>
                      <a:cubicBezTo>
                        <a:pt x="5048" y="18959"/>
                        <a:pt x="5746" y="20038"/>
                        <a:pt x="6508" y="20990"/>
                      </a:cubicBezTo>
                      <a:cubicBezTo>
                        <a:pt x="9492" y="24991"/>
                        <a:pt x="13111" y="28674"/>
                        <a:pt x="16224" y="31532"/>
                      </a:cubicBezTo>
                      <a:cubicBezTo>
                        <a:pt x="18128" y="33309"/>
                        <a:pt x="18510" y="26706"/>
                        <a:pt x="18510" y="26134"/>
                      </a:cubicBezTo>
                      <a:cubicBezTo>
                        <a:pt x="18510" y="23784"/>
                        <a:pt x="17493" y="19466"/>
                        <a:pt x="16033" y="1711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64CBEA80-B32B-4D10-9335-48B07BE4BED1}"/>
                    </a:ext>
                  </a:extLst>
                </p:cNvPr>
                <p:cNvSpPr/>
                <p:nvPr/>
              </p:nvSpPr>
              <p:spPr>
                <a:xfrm>
                  <a:off x="8061980" y="3675878"/>
                  <a:ext cx="12373" cy="59264"/>
                </a:xfrm>
                <a:custGeom>
                  <a:avLst/>
                  <a:gdLst>
                    <a:gd name="connsiteX0" fmla="*/ 8044 w 12373"/>
                    <a:gd name="connsiteY0" fmla="*/ 835 h 59264"/>
                    <a:gd name="connsiteX1" fmla="*/ 4679 w 12373"/>
                    <a:gd name="connsiteY1" fmla="*/ 1153 h 59264"/>
                    <a:gd name="connsiteX2" fmla="*/ 2964 w 12373"/>
                    <a:gd name="connsiteY2" fmla="*/ 11630 h 59264"/>
                    <a:gd name="connsiteX3" fmla="*/ 2520 w 12373"/>
                    <a:gd name="connsiteY3" fmla="*/ 17472 h 59264"/>
                    <a:gd name="connsiteX4" fmla="*/ 1885 w 12373"/>
                    <a:gd name="connsiteY4" fmla="*/ 22679 h 59264"/>
                    <a:gd name="connsiteX5" fmla="*/ 742 w 12373"/>
                    <a:gd name="connsiteY5" fmla="*/ 34427 h 59264"/>
                    <a:gd name="connsiteX6" fmla="*/ 107 w 12373"/>
                    <a:gd name="connsiteY6" fmla="*/ 48397 h 59264"/>
                    <a:gd name="connsiteX7" fmla="*/ 2202 w 12373"/>
                    <a:gd name="connsiteY7" fmla="*/ 53731 h 59264"/>
                    <a:gd name="connsiteX8" fmla="*/ 5187 w 12373"/>
                    <a:gd name="connsiteY8" fmla="*/ 58874 h 59264"/>
                    <a:gd name="connsiteX9" fmla="*/ 9568 w 12373"/>
                    <a:gd name="connsiteY9" fmla="*/ 55064 h 59264"/>
                    <a:gd name="connsiteX10" fmla="*/ 10901 w 12373"/>
                    <a:gd name="connsiteY10" fmla="*/ 47825 h 59264"/>
                    <a:gd name="connsiteX11" fmla="*/ 11918 w 12373"/>
                    <a:gd name="connsiteY11" fmla="*/ 29093 h 59264"/>
                    <a:gd name="connsiteX12" fmla="*/ 12235 w 12373"/>
                    <a:gd name="connsiteY12" fmla="*/ 14678 h 59264"/>
                    <a:gd name="connsiteX13" fmla="*/ 8044 w 12373"/>
                    <a:gd name="connsiteY13" fmla="*/ 835 h 59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373" h="59264">
                      <a:moveTo>
                        <a:pt x="8044" y="835"/>
                      </a:moveTo>
                      <a:cubicBezTo>
                        <a:pt x="6901" y="-1070"/>
                        <a:pt x="4869" y="835"/>
                        <a:pt x="4679" y="1153"/>
                      </a:cubicBezTo>
                      <a:cubicBezTo>
                        <a:pt x="3789" y="3883"/>
                        <a:pt x="3282" y="7757"/>
                        <a:pt x="2964" y="11630"/>
                      </a:cubicBezTo>
                      <a:cubicBezTo>
                        <a:pt x="2838" y="13599"/>
                        <a:pt x="2647" y="15567"/>
                        <a:pt x="2520" y="17472"/>
                      </a:cubicBezTo>
                      <a:cubicBezTo>
                        <a:pt x="2393" y="19314"/>
                        <a:pt x="2076" y="21155"/>
                        <a:pt x="1885" y="22679"/>
                      </a:cubicBezTo>
                      <a:cubicBezTo>
                        <a:pt x="1821" y="23187"/>
                        <a:pt x="1314" y="28585"/>
                        <a:pt x="742" y="34427"/>
                      </a:cubicBezTo>
                      <a:cubicBezTo>
                        <a:pt x="234" y="40205"/>
                        <a:pt x="-211" y="46301"/>
                        <a:pt x="107" y="48397"/>
                      </a:cubicBezTo>
                      <a:cubicBezTo>
                        <a:pt x="170" y="49032"/>
                        <a:pt x="1250" y="51381"/>
                        <a:pt x="2202" y="53731"/>
                      </a:cubicBezTo>
                      <a:cubicBezTo>
                        <a:pt x="3218" y="56080"/>
                        <a:pt x="4425" y="58366"/>
                        <a:pt x="5187" y="58874"/>
                      </a:cubicBezTo>
                      <a:cubicBezTo>
                        <a:pt x="7282" y="60208"/>
                        <a:pt x="8679" y="57922"/>
                        <a:pt x="9568" y="55064"/>
                      </a:cubicBezTo>
                      <a:cubicBezTo>
                        <a:pt x="10457" y="52207"/>
                        <a:pt x="10839" y="48778"/>
                        <a:pt x="10901" y="47825"/>
                      </a:cubicBezTo>
                      <a:lnTo>
                        <a:pt x="11918" y="29093"/>
                      </a:lnTo>
                      <a:cubicBezTo>
                        <a:pt x="12108" y="24330"/>
                        <a:pt x="12616" y="19441"/>
                        <a:pt x="12235" y="14678"/>
                      </a:cubicBezTo>
                      <a:cubicBezTo>
                        <a:pt x="11727" y="9789"/>
                        <a:pt x="10584" y="5153"/>
                        <a:pt x="8044" y="83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6C91D117-CC49-4802-9916-7E7CD422B1E6}"/>
                    </a:ext>
                  </a:extLst>
                </p:cNvPr>
                <p:cNvSpPr/>
                <p:nvPr/>
              </p:nvSpPr>
              <p:spPr>
                <a:xfrm>
                  <a:off x="8044577" y="3686114"/>
                  <a:ext cx="16045" cy="33890"/>
                </a:xfrm>
                <a:custGeom>
                  <a:avLst/>
                  <a:gdLst>
                    <a:gd name="connsiteX0" fmla="*/ 14462 w 16045"/>
                    <a:gd name="connsiteY0" fmla="*/ 19047 h 33890"/>
                    <a:gd name="connsiteX1" fmla="*/ 10588 w 16045"/>
                    <a:gd name="connsiteY1" fmla="*/ 11300 h 33890"/>
                    <a:gd name="connsiteX2" fmla="*/ 7350 w 16045"/>
                    <a:gd name="connsiteY2" fmla="*/ 6030 h 33890"/>
                    <a:gd name="connsiteX3" fmla="*/ 3222 w 16045"/>
                    <a:gd name="connsiteY3" fmla="*/ 823 h 33890"/>
                    <a:gd name="connsiteX4" fmla="*/ 1127 w 16045"/>
                    <a:gd name="connsiteY4" fmla="*/ 569 h 33890"/>
                    <a:gd name="connsiteX5" fmla="*/ 47 w 16045"/>
                    <a:gd name="connsiteY5" fmla="*/ 8443 h 33890"/>
                    <a:gd name="connsiteX6" fmla="*/ 4555 w 16045"/>
                    <a:gd name="connsiteY6" fmla="*/ 21905 h 33890"/>
                    <a:gd name="connsiteX7" fmla="*/ 13191 w 16045"/>
                    <a:gd name="connsiteY7" fmla="*/ 33525 h 33890"/>
                    <a:gd name="connsiteX8" fmla="*/ 15986 w 16045"/>
                    <a:gd name="connsiteY8" fmla="*/ 28318 h 33890"/>
                    <a:gd name="connsiteX9" fmla="*/ 14462 w 16045"/>
                    <a:gd name="connsiteY9" fmla="*/ 19047 h 3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045" h="33890">
                      <a:moveTo>
                        <a:pt x="14462" y="19047"/>
                      </a:moveTo>
                      <a:cubicBezTo>
                        <a:pt x="13001" y="15999"/>
                        <a:pt x="11731" y="13459"/>
                        <a:pt x="10588" y="11300"/>
                      </a:cubicBezTo>
                      <a:cubicBezTo>
                        <a:pt x="9381" y="9141"/>
                        <a:pt x="8239" y="7427"/>
                        <a:pt x="7350" y="6030"/>
                      </a:cubicBezTo>
                      <a:cubicBezTo>
                        <a:pt x="5444" y="3236"/>
                        <a:pt x="4175" y="1648"/>
                        <a:pt x="3222" y="823"/>
                      </a:cubicBezTo>
                      <a:cubicBezTo>
                        <a:pt x="1380" y="-828"/>
                        <a:pt x="1190" y="505"/>
                        <a:pt x="1127" y="569"/>
                      </a:cubicBezTo>
                      <a:cubicBezTo>
                        <a:pt x="-207" y="2982"/>
                        <a:pt x="-16" y="5966"/>
                        <a:pt x="47" y="8443"/>
                      </a:cubicBezTo>
                      <a:cubicBezTo>
                        <a:pt x="238" y="12824"/>
                        <a:pt x="2016" y="17523"/>
                        <a:pt x="4555" y="21905"/>
                      </a:cubicBezTo>
                      <a:cubicBezTo>
                        <a:pt x="7095" y="26286"/>
                        <a:pt x="10398" y="30350"/>
                        <a:pt x="13191" y="33525"/>
                      </a:cubicBezTo>
                      <a:cubicBezTo>
                        <a:pt x="14906" y="35494"/>
                        <a:pt x="15922" y="28890"/>
                        <a:pt x="15986" y="28318"/>
                      </a:cubicBezTo>
                      <a:cubicBezTo>
                        <a:pt x="16240" y="25969"/>
                        <a:pt x="15668" y="21524"/>
                        <a:pt x="14462" y="1904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7E83626B-B958-4FE9-98CF-BCE7773CC7E0}"/>
                    </a:ext>
                  </a:extLst>
                </p:cNvPr>
                <p:cNvSpPr/>
                <p:nvPr/>
              </p:nvSpPr>
              <p:spPr>
                <a:xfrm>
                  <a:off x="8072476" y="3732167"/>
                  <a:ext cx="14425" cy="58787"/>
                </a:xfrm>
                <a:custGeom>
                  <a:avLst/>
                  <a:gdLst>
                    <a:gd name="connsiteX0" fmla="*/ 11581 w 14425"/>
                    <a:gd name="connsiteY0" fmla="*/ 934 h 58787"/>
                    <a:gd name="connsiteX1" fmla="*/ 8216 w 14425"/>
                    <a:gd name="connsiteY1" fmla="*/ 934 h 58787"/>
                    <a:gd name="connsiteX2" fmla="*/ 3580 w 14425"/>
                    <a:gd name="connsiteY2" fmla="*/ 22143 h 58787"/>
                    <a:gd name="connsiteX3" fmla="*/ 3009 w 14425"/>
                    <a:gd name="connsiteY3" fmla="*/ 25953 h 58787"/>
                    <a:gd name="connsiteX4" fmla="*/ 1803 w 14425"/>
                    <a:gd name="connsiteY4" fmla="*/ 33700 h 58787"/>
                    <a:gd name="connsiteX5" fmla="*/ 25 w 14425"/>
                    <a:gd name="connsiteY5" fmla="*/ 47607 h 58787"/>
                    <a:gd name="connsiteX6" fmla="*/ 4533 w 14425"/>
                    <a:gd name="connsiteY6" fmla="*/ 58338 h 58787"/>
                    <a:gd name="connsiteX7" fmla="*/ 10819 w 14425"/>
                    <a:gd name="connsiteY7" fmla="*/ 47607 h 58787"/>
                    <a:gd name="connsiteX8" fmla="*/ 13359 w 14425"/>
                    <a:gd name="connsiteY8" fmla="*/ 29001 h 58787"/>
                    <a:gd name="connsiteX9" fmla="*/ 11581 w 14425"/>
                    <a:gd name="connsiteY9" fmla="*/ 934 h 58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425" h="58787">
                      <a:moveTo>
                        <a:pt x="11581" y="934"/>
                      </a:moveTo>
                      <a:cubicBezTo>
                        <a:pt x="10629" y="-1034"/>
                        <a:pt x="8406" y="680"/>
                        <a:pt x="8216" y="934"/>
                      </a:cubicBezTo>
                      <a:cubicBezTo>
                        <a:pt x="5867" y="6204"/>
                        <a:pt x="4914" y="16047"/>
                        <a:pt x="3580" y="22143"/>
                      </a:cubicBezTo>
                      <a:cubicBezTo>
                        <a:pt x="3517" y="22397"/>
                        <a:pt x="3327" y="23858"/>
                        <a:pt x="3009" y="25953"/>
                      </a:cubicBezTo>
                      <a:cubicBezTo>
                        <a:pt x="2692" y="28048"/>
                        <a:pt x="2310" y="30842"/>
                        <a:pt x="1803" y="33700"/>
                      </a:cubicBezTo>
                      <a:cubicBezTo>
                        <a:pt x="786" y="39479"/>
                        <a:pt x="-166" y="45574"/>
                        <a:pt x="25" y="47607"/>
                      </a:cubicBezTo>
                      <a:cubicBezTo>
                        <a:pt x="152" y="48940"/>
                        <a:pt x="3009" y="57322"/>
                        <a:pt x="4533" y="58338"/>
                      </a:cubicBezTo>
                      <a:cubicBezTo>
                        <a:pt x="8660" y="61196"/>
                        <a:pt x="10566" y="49575"/>
                        <a:pt x="10819" y="47607"/>
                      </a:cubicBezTo>
                      <a:lnTo>
                        <a:pt x="13359" y="29001"/>
                      </a:lnTo>
                      <a:cubicBezTo>
                        <a:pt x="14376" y="19730"/>
                        <a:pt x="15772" y="9888"/>
                        <a:pt x="11581" y="93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8FB9D513-5EB5-4909-92FF-340D171FCA99}"/>
                    </a:ext>
                  </a:extLst>
                </p:cNvPr>
                <p:cNvSpPr/>
                <p:nvPr/>
              </p:nvSpPr>
              <p:spPr>
                <a:xfrm>
                  <a:off x="8057158" y="3740476"/>
                  <a:ext cx="14921" cy="34820"/>
                </a:xfrm>
                <a:custGeom>
                  <a:avLst/>
                  <a:gdLst>
                    <a:gd name="connsiteX0" fmla="*/ 13819 w 14921"/>
                    <a:gd name="connsiteY0" fmla="*/ 19993 h 34820"/>
                    <a:gd name="connsiteX1" fmla="*/ 3849 w 14921"/>
                    <a:gd name="connsiteY1" fmla="*/ 943 h 34820"/>
                    <a:gd name="connsiteX2" fmla="*/ 1817 w 14921"/>
                    <a:gd name="connsiteY2" fmla="*/ 499 h 34820"/>
                    <a:gd name="connsiteX3" fmla="*/ 39 w 14921"/>
                    <a:gd name="connsiteY3" fmla="*/ 8309 h 34820"/>
                    <a:gd name="connsiteX4" fmla="*/ 3785 w 14921"/>
                    <a:gd name="connsiteY4" fmla="*/ 22152 h 34820"/>
                    <a:gd name="connsiteX5" fmla="*/ 7596 w 14921"/>
                    <a:gd name="connsiteY5" fmla="*/ 28693 h 34820"/>
                    <a:gd name="connsiteX6" fmla="*/ 11533 w 14921"/>
                    <a:gd name="connsiteY6" fmla="*/ 34407 h 34820"/>
                    <a:gd name="connsiteX7" fmla="*/ 14771 w 14921"/>
                    <a:gd name="connsiteY7" fmla="*/ 29391 h 34820"/>
                    <a:gd name="connsiteX8" fmla="*/ 13819 w 14921"/>
                    <a:gd name="connsiteY8" fmla="*/ 19993 h 34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921" h="34820">
                      <a:moveTo>
                        <a:pt x="13819" y="19993"/>
                      </a:moveTo>
                      <a:cubicBezTo>
                        <a:pt x="8485" y="7611"/>
                        <a:pt x="5500" y="2721"/>
                        <a:pt x="3849" y="943"/>
                      </a:cubicBezTo>
                      <a:cubicBezTo>
                        <a:pt x="2198" y="-835"/>
                        <a:pt x="1817" y="435"/>
                        <a:pt x="1817" y="499"/>
                      </a:cubicBezTo>
                      <a:cubicBezTo>
                        <a:pt x="293" y="2785"/>
                        <a:pt x="230" y="5832"/>
                        <a:pt x="39" y="8309"/>
                      </a:cubicBezTo>
                      <a:cubicBezTo>
                        <a:pt x="-278" y="12818"/>
                        <a:pt x="1373" y="17580"/>
                        <a:pt x="3785" y="22152"/>
                      </a:cubicBezTo>
                      <a:cubicBezTo>
                        <a:pt x="4992" y="24438"/>
                        <a:pt x="6262" y="26661"/>
                        <a:pt x="7596" y="28693"/>
                      </a:cubicBezTo>
                      <a:cubicBezTo>
                        <a:pt x="8929" y="30788"/>
                        <a:pt x="10262" y="32693"/>
                        <a:pt x="11533" y="34407"/>
                      </a:cubicBezTo>
                      <a:cubicBezTo>
                        <a:pt x="13057" y="36503"/>
                        <a:pt x="14644" y="29963"/>
                        <a:pt x="14771" y="29391"/>
                      </a:cubicBezTo>
                      <a:cubicBezTo>
                        <a:pt x="15088" y="27042"/>
                        <a:pt x="14961" y="22533"/>
                        <a:pt x="13819" y="1999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0CA6EFA2-C94C-48A7-AFCA-FE8DF7D7FABF}"/>
                    </a:ext>
                  </a:extLst>
                </p:cNvPr>
                <p:cNvSpPr/>
                <p:nvPr/>
              </p:nvSpPr>
              <p:spPr>
                <a:xfrm>
                  <a:off x="8080115" y="3788913"/>
                  <a:ext cx="16191" cy="58425"/>
                </a:xfrm>
                <a:custGeom>
                  <a:avLst/>
                  <a:gdLst>
                    <a:gd name="connsiteX0" fmla="*/ 13912 w 16191"/>
                    <a:gd name="connsiteY0" fmla="*/ 1020 h 58425"/>
                    <a:gd name="connsiteX1" fmla="*/ 10547 w 16191"/>
                    <a:gd name="connsiteY1" fmla="*/ 830 h 58425"/>
                    <a:gd name="connsiteX2" fmla="*/ 4831 w 16191"/>
                    <a:gd name="connsiteY2" fmla="*/ 21658 h 58425"/>
                    <a:gd name="connsiteX3" fmla="*/ 5 w 16191"/>
                    <a:gd name="connsiteY3" fmla="*/ 46994 h 58425"/>
                    <a:gd name="connsiteX4" fmla="*/ 4133 w 16191"/>
                    <a:gd name="connsiteY4" fmla="*/ 57916 h 58425"/>
                    <a:gd name="connsiteX5" fmla="*/ 10801 w 16191"/>
                    <a:gd name="connsiteY5" fmla="*/ 47502 h 58425"/>
                    <a:gd name="connsiteX6" fmla="*/ 14039 w 16191"/>
                    <a:gd name="connsiteY6" fmla="*/ 29087 h 58425"/>
                    <a:gd name="connsiteX7" fmla="*/ 16135 w 16191"/>
                    <a:gd name="connsiteY7" fmla="*/ 14927 h 58425"/>
                    <a:gd name="connsiteX8" fmla="*/ 13912 w 16191"/>
                    <a:gd name="connsiteY8" fmla="*/ 1020 h 5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91" h="58425">
                      <a:moveTo>
                        <a:pt x="13912" y="1020"/>
                      </a:moveTo>
                      <a:cubicBezTo>
                        <a:pt x="13087" y="-1012"/>
                        <a:pt x="10801" y="576"/>
                        <a:pt x="10547" y="830"/>
                      </a:cubicBezTo>
                      <a:cubicBezTo>
                        <a:pt x="7943" y="5973"/>
                        <a:pt x="6737" y="15625"/>
                        <a:pt x="4831" y="21658"/>
                      </a:cubicBezTo>
                      <a:cubicBezTo>
                        <a:pt x="4704" y="22674"/>
                        <a:pt x="-185" y="42867"/>
                        <a:pt x="5" y="46994"/>
                      </a:cubicBezTo>
                      <a:cubicBezTo>
                        <a:pt x="69" y="48328"/>
                        <a:pt x="2673" y="56837"/>
                        <a:pt x="4133" y="57916"/>
                      </a:cubicBezTo>
                      <a:cubicBezTo>
                        <a:pt x="8134" y="60964"/>
                        <a:pt x="10483" y="49407"/>
                        <a:pt x="10801" y="47502"/>
                      </a:cubicBezTo>
                      <a:lnTo>
                        <a:pt x="14039" y="29087"/>
                      </a:lnTo>
                      <a:cubicBezTo>
                        <a:pt x="14865" y="24388"/>
                        <a:pt x="15817" y="19626"/>
                        <a:pt x="16135" y="14927"/>
                      </a:cubicBezTo>
                      <a:cubicBezTo>
                        <a:pt x="16389" y="10291"/>
                        <a:pt x="15817" y="5592"/>
                        <a:pt x="13912" y="102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0C2DD78D-0AA2-44CA-9959-A8C165B38C63}"/>
                    </a:ext>
                  </a:extLst>
                </p:cNvPr>
                <p:cNvSpPr/>
                <p:nvPr/>
              </p:nvSpPr>
              <p:spPr>
                <a:xfrm>
                  <a:off x="8066280" y="3795874"/>
                  <a:ext cx="13802" cy="35392"/>
                </a:xfrm>
                <a:custGeom>
                  <a:avLst/>
                  <a:gdLst>
                    <a:gd name="connsiteX0" fmla="*/ 13078 w 13802"/>
                    <a:gd name="connsiteY0" fmla="*/ 20666 h 35392"/>
                    <a:gd name="connsiteX1" fmla="*/ 4251 w 13802"/>
                    <a:gd name="connsiteY1" fmla="*/ 1045 h 35392"/>
                    <a:gd name="connsiteX2" fmla="*/ 2220 w 13802"/>
                    <a:gd name="connsiteY2" fmla="*/ 473 h 35392"/>
                    <a:gd name="connsiteX3" fmla="*/ 125 w 13802"/>
                    <a:gd name="connsiteY3" fmla="*/ 8157 h 35392"/>
                    <a:gd name="connsiteX4" fmla="*/ 10030 w 13802"/>
                    <a:gd name="connsiteY4" fmla="*/ 34954 h 35392"/>
                    <a:gd name="connsiteX5" fmla="*/ 13459 w 13802"/>
                    <a:gd name="connsiteY5" fmla="*/ 30064 h 35392"/>
                    <a:gd name="connsiteX6" fmla="*/ 13078 w 13802"/>
                    <a:gd name="connsiteY6" fmla="*/ 20666 h 3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02" h="35392">
                      <a:moveTo>
                        <a:pt x="13078" y="20666"/>
                      </a:moveTo>
                      <a:cubicBezTo>
                        <a:pt x="8824" y="7903"/>
                        <a:pt x="5839" y="2950"/>
                        <a:pt x="4251" y="1045"/>
                      </a:cubicBezTo>
                      <a:cubicBezTo>
                        <a:pt x="2664" y="-860"/>
                        <a:pt x="2220" y="410"/>
                        <a:pt x="2220" y="473"/>
                      </a:cubicBezTo>
                      <a:cubicBezTo>
                        <a:pt x="569" y="2696"/>
                        <a:pt x="378" y="5680"/>
                        <a:pt x="125" y="8157"/>
                      </a:cubicBezTo>
                      <a:cubicBezTo>
                        <a:pt x="-955" y="17110"/>
                        <a:pt x="5204" y="27905"/>
                        <a:pt x="10030" y="34954"/>
                      </a:cubicBezTo>
                      <a:cubicBezTo>
                        <a:pt x="11491" y="37113"/>
                        <a:pt x="13332" y="30636"/>
                        <a:pt x="13459" y="30064"/>
                      </a:cubicBezTo>
                      <a:cubicBezTo>
                        <a:pt x="13967" y="27778"/>
                        <a:pt x="13967" y="23270"/>
                        <a:pt x="13078" y="2066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FBF55CD7-1359-420C-9ACF-0B2CEC094395}"/>
                    </a:ext>
                  </a:extLst>
                </p:cNvPr>
                <p:cNvSpPr/>
                <p:nvPr/>
              </p:nvSpPr>
              <p:spPr>
                <a:xfrm>
                  <a:off x="8085328" y="3845957"/>
                  <a:ext cx="17446" cy="58131"/>
                </a:xfrm>
                <a:custGeom>
                  <a:avLst/>
                  <a:gdLst>
                    <a:gd name="connsiteX0" fmla="*/ 15875 w 17446"/>
                    <a:gd name="connsiteY0" fmla="*/ 1063 h 58131"/>
                    <a:gd name="connsiteX1" fmla="*/ 12509 w 17446"/>
                    <a:gd name="connsiteY1" fmla="*/ 745 h 58131"/>
                    <a:gd name="connsiteX2" fmla="*/ 10604 w 17446"/>
                    <a:gd name="connsiteY2" fmla="*/ 5254 h 58131"/>
                    <a:gd name="connsiteX3" fmla="*/ 8827 w 17446"/>
                    <a:gd name="connsiteY3" fmla="*/ 10715 h 58131"/>
                    <a:gd name="connsiteX4" fmla="*/ 5715 w 17446"/>
                    <a:gd name="connsiteY4" fmla="*/ 21383 h 58131"/>
                    <a:gd name="connsiteX5" fmla="*/ 0 w 17446"/>
                    <a:gd name="connsiteY5" fmla="*/ 46465 h 58131"/>
                    <a:gd name="connsiteX6" fmla="*/ 3746 w 17446"/>
                    <a:gd name="connsiteY6" fmla="*/ 57578 h 58131"/>
                    <a:gd name="connsiteX7" fmla="*/ 10731 w 17446"/>
                    <a:gd name="connsiteY7" fmla="*/ 47418 h 58131"/>
                    <a:gd name="connsiteX8" fmla="*/ 14605 w 17446"/>
                    <a:gd name="connsiteY8" fmla="*/ 29193 h 58131"/>
                    <a:gd name="connsiteX9" fmla="*/ 17208 w 17446"/>
                    <a:gd name="connsiteY9" fmla="*/ 15160 h 58131"/>
                    <a:gd name="connsiteX10" fmla="*/ 17335 w 17446"/>
                    <a:gd name="connsiteY10" fmla="*/ 8111 h 58131"/>
                    <a:gd name="connsiteX11" fmla="*/ 15875 w 17446"/>
                    <a:gd name="connsiteY11" fmla="*/ 1063 h 58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46" h="58131">
                      <a:moveTo>
                        <a:pt x="15875" y="1063"/>
                      </a:moveTo>
                      <a:cubicBezTo>
                        <a:pt x="15113" y="-969"/>
                        <a:pt x="12764" y="491"/>
                        <a:pt x="12509" y="745"/>
                      </a:cubicBezTo>
                      <a:cubicBezTo>
                        <a:pt x="11811" y="2015"/>
                        <a:pt x="11240" y="3539"/>
                        <a:pt x="10604" y="5254"/>
                      </a:cubicBezTo>
                      <a:cubicBezTo>
                        <a:pt x="9969" y="6968"/>
                        <a:pt x="9398" y="8810"/>
                        <a:pt x="8827" y="10715"/>
                      </a:cubicBezTo>
                      <a:cubicBezTo>
                        <a:pt x="7683" y="14525"/>
                        <a:pt x="6667" y="18398"/>
                        <a:pt x="5715" y="21383"/>
                      </a:cubicBezTo>
                      <a:cubicBezTo>
                        <a:pt x="5524" y="22399"/>
                        <a:pt x="0" y="42338"/>
                        <a:pt x="0" y="46465"/>
                      </a:cubicBezTo>
                      <a:cubicBezTo>
                        <a:pt x="0" y="47799"/>
                        <a:pt x="2286" y="56371"/>
                        <a:pt x="3746" y="57578"/>
                      </a:cubicBezTo>
                      <a:cubicBezTo>
                        <a:pt x="7620" y="60753"/>
                        <a:pt x="10351" y="49323"/>
                        <a:pt x="10731" y="47418"/>
                      </a:cubicBezTo>
                      <a:lnTo>
                        <a:pt x="14605" y="29193"/>
                      </a:lnTo>
                      <a:cubicBezTo>
                        <a:pt x="15621" y="24558"/>
                        <a:pt x="16701" y="19859"/>
                        <a:pt x="17208" y="15160"/>
                      </a:cubicBezTo>
                      <a:cubicBezTo>
                        <a:pt x="17463" y="12810"/>
                        <a:pt x="17526" y="10461"/>
                        <a:pt x="17335" y="8111"/>
                      </a:cubicBezTo>
                      <a:cubicBezTo>
                        <a:pt x="17208" y="5698"/>
                        <a:pt x="16764" y="3349"/>
                        <a:pt x="15875" y="106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6D342C4B-7E6B-4BFE-A640-5EC3BE92C0F1}"/>
                    </a:ext>
                  </a:extLst>
                </p:cNvPr>
                <p:cNvSpPr/>
                <p:nvPr/>
              </p:nvSpPr>
              <p:spPr>
                <a:xfrm>
                  <a:off x="8072557" y="3851829"/>
                  <a:ext cx="13287" cy="35789"/>
                </a:xfrm>
                <a:custGeom>
                  <a:avLst/>
                  <a:gdLst>
                    <a:gd name="connsiteX0" fmla="*/ 12707 w 13287"/>
                    <a:gd name="connsiteY0" fmla="*/ 21099 h 35789"/>
                    <a:gd name="connsiteX1" fmla="*/ 4897 w 13287"/>
                    <a:gd name="connsiteY1" fmla="*/ 1096 h 35789"/>
                    <a:gd name="connsiteX2" fmla="*/ 2865 w 13287"/>
                    <a:gd name="connsiteY2" fmla="*/ 461 h 35789"/>
                    <a:gd name="connsiteX3" fmla="*/ 262 w 13287"/>
                    <a:gd name="connsiteY3" fmla="*/ 8145 h 35789"/>
                    <a:gd name="connsiteX4" fmla="*/ 9215 w 13287"/>
                    <a:gd name="connsiteY4" fmla="*/ 35323 h 35789"/>
                    <a:gd name="connsiteX5" fmla="*/ 12771 w 13287"/>
                    <a:gd name="connsiteY5" fmla="*/ 30560 h 35789"/>
                    <a:gd name="connsiteX6" fmla="*/ 12707 w 13287"/>
                    <a:gd name="connsiteY6" fmla="*/ 21099 h 35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87" h="35789">
                      <a:moveTo>
                        <a:pt x="12707" y="21099"/>
                      </a:moveTo>
                      <a:cubicBezTo>
                        <a:pt x="8770" y="8208"/>
                        <a:pt x="6357" y="3065"/>
                        <a:pt x="4897" y="1096"/>
                      </a:cubicBezTo>
                      <a:cubicBezTo>
                        <a:pt x="3373" y="-872"/>
                        <a:pt x="2928" y="398"/>
                        <a:pt x="2865" y="461"/>
                      </a:cubicBezTo>
                      <a:cubicBezTo>
                        <a:pt x="1150" y="2620"/>
                        <a:pt x="706" y="5668"/>
                        <a:pt x="262" y="8145"/>
                      </a:cubicBezTo>
                      <a:cubicBezTo>
                        <a:pt x="-1326" y="17099"/>
                        <a:pt x="4643" y="28084"/>
                        <a:pt x="9215" y="35323"/>
                      </a:cubicBezTo>
                      <a:cubicBezTo>
                        <a:pt x="10611" y="37545"/>
                        <a:pt x="12644" y="31132"/>
                        <a:pt x="12771" y="30560"/>
                      </a:cubicBezTo>
                      <a:cubicBezTo>
                        <a:pt x="13406" y="28274"/>
                        <a:pt x="13533" y="23766"/>
                        <a:pt x="12707" y="2109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FBFAB9A7-BE37-41A9-8835-2DC431E61B81}"/>
                    </a:ext>
                  </a:extLst>
                </p:cNvPr>
                <p:cNvSpPr/>
                <p:nvPr/>
              </p:nvSpPr>
              <p:spPr>
                <a:xfrm>
                  <a:off x="8088692" y="3903034"/>
                  <a:ext cx="18640" cy="57740"/>
                </a:xfrm>
                <a:custGeom>
                  <a:avLst/>
                  <a:gdLst>
                    <a:gd name="connsiteX0" fmla="*/ 17400 w 18640"/>
                    <a:gd name="connsiteY0" fmla="*/ 1136 h 57740"/>
                    <a:gd name="connsiteX1" fmla="*/ 14035 w 18640"/>
                    <a:gd name="connsiteY1" fmla="*/ 691 h 57740"/>
                    <a:gd name="connsiteX2" fmla="*/ 6478 w 18640"/>
                    <a:gd name="connsiteY2" fmla="*/ 21011 h 57740"/>
                    <a:gd name="connsiteX3" fmla="*/ 1 w 18640"/>
                    <a:gd name="connsiteY3" fmla="*/ 45903 h 57740"/>
                    <a:gd name="connsiteX4" fmla="*/ 3430 w 18640"/>
                    <a:gd name="connsiteY4" fmla="*/ 57143 h 57740"/>
                    <a:gd name="connsiteX5" fmla="*/ 10733 w 18640"/>
                    <a:gd name="connsiteY5" fmla="*/ 47173 h 57740"/>
                    <a:gd name="connsiteX6" fmla="*/ 15177 w 18640"/>
                    <a:gd name="connsiteY6" fmla="*/ 29076 h 57740"/>
                    <a:gd name="connsiteX7" fmla="*/ 17400 w 18640"/>
                    <a:gd name="connsiteY7" fmla="*/ 1136 h 57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640" h="57740">
                      <a:moveTo>
                        <a:pt x="17400" y="1136"/>
                      </a:moveTo>
                      <a:cubicBezTo>
                        <a:pt x="16701" y="-960"/>
                        <a:pt x="14289" y="437"/>
                        <a:pt x="14035" y="691"/>
                      </a:cubicBezTo>
                      <a:cubicBezTo>
                        <a:pt x="10987" y="5581"/>
                        <a:pt x="8637" y="15106"/>
                        <a:pt x="6478" y="21011"/>
                      </a:cubicBezTo>
                      <a:cubicBezTo>
                        <a:pt x="6288" y="21964"/>
                        <a:pt x="128" y="41776"/>
                        <a:pt x="1" y="45903"/>
                      </a:cubicBezTo>
                      <a:cubicBezTo>
                        <a:pt x="-62" y="47237"/>
                        <a:pt x="2033" y="55873"/>
                        <a:pt x="3430" y="57143"/>
                      </a:cubicBezTo>
                      <a:cubicBezTo>
                        <a:pt x="7240" y="60445"/>
                        <a:pt x="10288" y="49078"/>
                        <a:pt x="10733" y="47173"/>
                      </a:cubicBezTo>
                      <a:lnTo>
                        <a:pt x="15177" y="29076"/>
                      </a:lnTo>
                      <a:cubicBezTo>
                        <a:pt x="17464" y="19932"/>
                        <a:pt x="20321" y="10470"/>
                        <a:pt x="17400" y="113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47A78AB5-6CCF-46E2-A11F-EE822891B4D4}"/>
                    </a:ext>
                  </a:extLst>
                </p:cNvPr>
                <p:cNvSpPr/>
                <p:nvPr/>
              </p:nvSpPr>
              <p:spPr>
                <a:xfrm>
                  <a:off x="8076905" y="3908165"/>
                  <a:ext cx="12804" cy="35996"/>
                </a:xfrm>
                <a:custGeom>
                  <a:avLst/>
                  <a:gdLst>
                    <a:gd name="connsiteX0" fmla="*/ 12360 w 12804"/>
                    <a:gd name="connsiteY0" fmla="*/ 21405 h 35996"/>
                    <a:gd name="connsiteX1" fmla="*/ 5184 w 12804"/>
                    <a:gd name="connsiteY1" fmla="*/ 1148 h 35996"/>
                    <a:gd name="connsiteX2" fmla="*/ 3215 w 12804"/>
                    <a:gd name="connsiteY2" fmla="*/ 450 h 35996"/>
                    <a:gd name="connsiteX3" fmla="*/ 358 w 12804"/>
                    <a:gd name="connsiteY3" fmla="*/ 8006 h 35996"/>
                    <a:gd name="connsiteX4" fmla="*/ 8486 w 12804"/>
                    <a:gd name="connsiteY4" fmla="*/ 35502 h 35996"/>
                    <a:gd name="connsiteX5" fmla="*/ 12169 w 12804"/>
                    <a:gd name="connsiteY5" fmla="*/ 30866 h 35996"/>
                    <a:gd name="connsiteX6" fmla="*/ 12360 w 12804"/>
                    <a:gd name="connsiteY6" fmla="*/ 21405 h 35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804" h="35996">
                      <a:moveTo>
                        <a:pt x="12360" y="21405"/>
                      </a:moveTo>
                      <a:cubicBezTo>
                        <a:pt x="8803" y="8388"/>
                        <a:pt x="6581" y="3117"/>
                        <a:pt x="5184" y="1148"/>
                      </a:cubicBezTo>
                      <a:cubicBezTo>
                        <a:pt x="3787" y="-884"/>
                        <a:pt x="3279" y="387"/>
                        <a:pt x="3215" y="450"/>
                      </a:cubicBezTo>
                      <a:cubicBezTo>
                        <a:pt x="1374" y="2545"/>
                        <a:pt x="866" y="5594"/>
                        <a:pt x="358" y="8006"/>
                      </a:cubicBezTo>
                      <a:cubicBezTo>
                        <a:pt x="-1484" y="16896"/>
                        <a:pt x="4168" y="28136"/>
                        <a:pt x="8486" y="35502"/>
                      </a:cubicBezTo>
                      <a:cubicBezTo>
                        <a:pt x="9819" y="37788"/>
                        <a:pt x="12042" y="31438"/>
                        <a:pt x="12169" y="30866"/>
                      </a:cubicBezTo>
                      <a:cubicBezTo>
                        <a:pt x="12804" y="28581"/>
                        <a:pt x="13122" y="24072"/>
                        <a:pt x="12360" y="21405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40DA87BC-766E-42EF-8BB1-80209FAB1D8B}"/>
                    </a:ext>
                  </a:extLst>
                </p:cNvPr>
                <p:cNvSpPr/>
                <p:nvPr/>
              </p:nvSpPr>
              <p:spPr>
                <a:xfrm>
                  <a:off x="8090279" y="3960224"/>
                  <a:ext cx="19952" cy="57457"/>
                </a:xfrm>
                <a:custGeom>
                  <a:avLst/>
                  <a:gdLst>
                    <a:gd name="connsiteX0" fmla="*/ 18861 w 19952"/>
                    <a:gd name="connsiteY0" fmla="*/ 1160 h 57457"/>
                    <a:gd name="connsiteX1" fmla="*/ 15496 w 19952"/>
                    <a:gd name="connsiteY1" fmla="*/ 652 h 57457"/>
                    <a:gd name="connsiteX2" fmla="*/ 7495 w 19952"/>
                    <a:gd name="connsiteY2" fmla="*/ 20781 h 57457"/>
                    <a:gd name="connsiteX3" fmla="*/ 2 w 19952"/>
                    <a:gd name="connsiteY3" fmla="*/ 45419 h 57457"/>
                    <a:gd name="connsiteX4" fmla="*/ 2732 w 19952"/>
                    <a:gd name="connsiteY4" fmla="*/ 56786 h 57457"/>
                    <a:gd name="connsiteX5" fmla="*/ 10670 w 19952"/>
                    <a:gd name="connsiteY5" fmla="*/ 47197 h 57457"/>
                    <a:gd name="connsiteX6" fmla="*/ 15940 w 19952"/>
                    <a:gd name="connsiteY6" fmla="*/ 29227 h 57457"/>
                    <a:gd name="connsiteX7" fmla="*/ 19369 w 19952"/>
                    <a:gd name="connsiteY7" fmla="*/ 15320 h 57457"/>
                    <a:gd name="connsiteX8" fmla="*/ 18861 w 19952"/>
                    <a:gd name="connsiteY8" fmla="*/ 1160 h 5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52" h="57457">
                      <a:moveTo>
                        <a:pt x="18861" y="1160"/>
                      </a:moveTo>
                      <a:cubicBezTo>
                        <a:pt x="18226" y="-936"/>
                        <a:pt x="15750" y="398"/>
                        <a:pt x="15496" y="652"/>
                      </a:cubicBezTo>
                      <a:cubicBezTo>
                        <a:pt x="12448" y="5414"/>
                        <a:pt x="9780" y="15003"/>
                        <a:pt x="7495" y="20781"/>
                      </a:cubicBezTo>
                      <a:cubicBezTo>
                        <a:pt x="7367" y="21797"/>
                        <a:pt x="319" y="41292"/>
                        <a:pt x="2" y="45419"/>
                      </a:cubicBezTo>
                      <a:cubicBezTo>
                        <a:pt x="-62" y="46689"/>
                        <a:pt x="1399" y="55452"/>
                        <a:pt x="2732" y="56786"/>
                      </a:cubicBezTo>
                      <a:cubicBezTo>
                        <a:pt x="6288" y="60278"/>
                        <a:pt x="10162" y="49102"/>
                        <a:pt x="10670" y="47197"/>
                      </a:cubicBezTo>
                      <a:lnTo>
                        <a:pt x="15940" y="29227"/>
                      </a:lnTo>
                      <a:cubicBezTo>
                        <a:pt x="17274" y="24655"/>
                        <a:pt x="18607" y="20019"/>
                        <a:pt x="19369" y="15320"/>
                      </a:cubicBezTo>
                      <a:cubicBezTo>
                        <a:pt x="20131" y="10621"/>
                        <a:pt x="20322" y="5859"/>
                        <a:pt x="18861" y="116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9BEB178F-037B-4482-9F64-C872505648EC}"/>
                    </a:ext>
                  </a:extLst>
                </p:cNvPr>
                <p:cNvSpPr/>
                <p:nvPr/>
              </p:nvSpPr>
              <p:spPr>
                <a:xfrm>
                  <a:off x="8079611" y="3964653"/>
                  <a:ext cx="12420" cy="35989"/>
                </a:xfrm>
                <a:custGeom>
                  <a:avLst/>
                  <a:gdLst>
                    <a:gd name="connsiteX0" fmla="*/ 12131 w 12420"/>
                    <a:gd name="connsiteY0" fmla="*/ 21622 h 35989"/>
                    <a:gd name="connsiteX1" fmla="*/ 5463 w 12420"/>
                    <a:gd name="connsiteY1" fmla="*/ 1175 h 35989"/>
                    <a:gd name="connsiteX2" fmla="*/ 3495 w 12420"/>
                    <a:gd name="connsiteY2" fmla="*/ 413 h 35989"/>
                    <a:gd name="connsiteX3" fmla="*/ 446 w 12420"/>
                    <a:gd name="connsiteY3" fmla="*/ 7843 h 35989"/>
                    <a:gd name="connsiteX4" fmla="*/ 1844 w 12420"/>
                    <a:gd name="connsiteY4" fmla="*/ 22130 h 35989"/>
                    <a:gd name="connsiteX5" fmla="*/ 7622 w 12420"/>
                    <a:gd name="connsiteY5" fmla="*/ 35465 h 35989"/>
                    <a:gd name="connsiteX6" fmla="*/ 11559 w 12420"/>
                    <a:gd name="connsiteY6" fmla="*/ 31020 h 35989"/>
                    <a:gd name="connsiteX7" fmla="*/ 12131 w 12420"/>
                    <a:gd name="connsiteY7" fmla="*/ 21622 h 35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420" h="35989">
                      <a:moveTo>
                        <a:pt x="12131" y="21622"/>
                      </a:moveTo>
                      <a:cubicBezTo>
                        <a:pt x="8956" y="8541"/>
                        <a:pt x="6796" y="3207"/>
                        <a:pt x="5463" y="1175"/>
                      </a:cubicBezTo>
                      <a:cubicBezTo>
                        <a:pt x="4129" y="-857"/>
                        <a:pt x="3557" y="350"/>
                        <a:pt x="3495" y="413"/>
                      </a:cubicBezTo>
                      <a:cubicBezTo>
                        <a:pt x="1589" y="2445"/>
                        <a:pt x="1018" y="5430"/>
                        <a:pt x="446" y="7843"/>
                      </a:cubicBezTo>
                      <a:cubicBezTo>
                        <a:pt x="-569" y="12224"/>
                        <a:pt x="256" y="17241"/>
                        <a:pt x="1844" y="22130"/>
                      </a:cubicBezTo>
                      <a:cubicBezTo>
                        <a:pt x="3368" y="27020"/>
                        <a:pt x="5590" y="31719"/>
                        <a:pt x="7622" y="35465"/>
                      </a:cubicBezTo>
                      <a:cubicBezTo>
                        <a:pt x="8828" y="37815"/>
                        <a:pt x="11369" y="31528"/>
                        <a:pt x="11559" y="31020"/>
                      </a:cubicBezTo>
                      <a:cubicBezTo>
                        <a:pt x="12258" y="28798"/>
                        <a:pt x="12765" y="24289"/>
                        <a:pt x="12131" y="2162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8E5317B7-F078-4A1B-8BE1-D952C0C4F5EB}"/>
                    </a:ext>
                  </a:extLst>
                </p:cNvPr>
                <p:cNvSpPr/>
                <p:nvPr/>
              </p:nvSpPr>
              <p:spPr>
                <a:xfrm>
                  <a:off x="8088681" y="4017778"/>
                  <a:ext cx="21966" cy="56686"/>
                </a:xfrm>
                <a:custGeom>
                  <a:avLst/>
                  <a:gdLst>
                    <a:gd name="connsiteX0" fmla="*/ 21221 w 21966"/>
                    <a:gd name="connsiteY0" fmla="*/ 1263 h 56686"/>
                    <a:gd name="connsiteX1" fmla="*/ 17919 w 21966"/>
                    <a:gd name="connsiteY1" fmla="*/ 565 h 56686"/>
                    <a:gd name="connsiteX2" fmla="*/ 13156 w 21966"/>
                    <a:gd name="connsiteY2" fmla="*/ 10026 h 56686"/>
                    <a:gd name="connsiteX3" fmla="*/ 8838 w 21966"/>
                    <a:gd name="connsiteY3" fmla="*/ 20250 h 56686"/>
                    <a:gd name="connsiteX4" fmla="*/ 4584 w 21966"/>
                    <a:gd name="connsiteY4" fmla="*/ 31172 h 56686"/>
                    <a:gd name="connsiteX5" fmla="*/ 12 w 21966"/>
                    <a:gd name="connsiteY5" fmla="*/ 44443 h 56686"/>
                    <a:gd name="connsiteX6" fmla="*/ 583 w 21966"/>
                    <a:gd name="connsiteY6" fmla="*/ 50159 h 56686"/>
                    <a:gd name="connsiteX7" fmla="*/ 2171 w 21966"/>
                    <a:gd name="connsiteY7" fmla="*/ 55937 h 56686"/>
                    <a:gd name="connsiteX8" fmla="*/ 10616 w 21966"/>
                    <a:gd name="connsiteY8" fmla="*/ 46793 h 56686"/>
                    <a:gd name="connsiteX9" fmla="*/ 16839 w 21966"/>
                    <a:gd name="connsiteY9" fmla="*/ 29140 h 56686"/>
                    <a:gd name="connsiteX10" fmla="*/ 21221 w 21966"/>
                    <a:gd name="connsiteY10" fmla="*/ 1263 h 56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966" h="56686">
                      <a:moveTo>
                        <a:pt x="21221" y="1263"/>
                      </a:moveTo>
                      <a:cubicBezTo>
                        <a:pt x="20712" y="-895"/>
                        <a:pt x="18173" y="311"/>
                        <a:pt x="17919" y="565"/>
                      </a:cubicBezTo>
                      <a:cubicBezTo>
                        <a:pt x="16204" y="2914"/>
                        <a:pt x="14616" y="6407"/>
                        <a:pt x="13156" y="10026"/>
                      </a:cubicBezTo>
                      <a:cubicBezTo>
                        <a:pt x="11696" y="13646"/>
                        <a:pt x="10172" y="17393"/>
                        <a:pt x="8838" y="20250"/>
                      </a:cubicBezTo>
                      <a:cubicBezTo>
                        <a:pt x="8648" y="20694"/>
                        <a:pt x="6679" y="25775"/>
                        <a:pt x="4584" y="31172"/>
                      </a:cubicBezTo>
                      <a:cubicBezTo>
                        <a:pt x="2424" y="36569"/>
                        <a:pt x="265" y="42348"/>
                        <a:pt x="12" y="44443"/>
                      </a:cubicBezTo>
                      <a:cubicBezTo>
                        <a:pt x="-52" y="45079"/>
                        <a:pt x="138" y="47618"/>
                        <a:pt x="583" y="50159"/>
                      </a:cubicBezTo>
                      <a:cubicBezTo>
                        <a:pt x="964" y="52699"/>
                        <a:pt x="1536" y="55238"/>
                        <a:pt x="2171" y="55937"/>
                      </a:cubicBezTo>
                      <a:cubicBezTo>
                        <a:pt x="5536" y="59620"/>
                        <a:pt x="9981" y="48635"/>
                        <a:pt x="10616" y="46793"/>
                      </a:cubicBezTo>
                      <a:cubicBezTo>
                        <a:pt x="12712" y="40951"/>
                        <a:pt x="14871" y="35045"/>
                        <a:pt x="16839" y="29140"/>
                      </a:cubicBezTo>
                      <a:cubicBezTo>
                        <a:pt x="19887" y="20123"/>
                        <a:pt x="23570" y="10852"/>
                        <a:pt x="21221" y="126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250F4174-A3EC-48E7-927C-3D6F08152883}"/>
                    </a:ext>
                  </a:extLst>
                </p:cNvPr>
                <p:cNvSpPr/>
                <p:nvPr/>
              </p:nvSpPr>
              <p:spPr>
                <a:xfrm>
                  <a:off x="8079563" y="4020896"/>
                  <a:ext cx="11786" cy="36236"/>
                </a:xfrm>
                <a:custGeom>
                  <a:avLst/>
                  <a:gdLst>
                    <a:gd name="connsiteX0" fmla="*/ 11606 w 11786"/>
                    <a:gd name="connsiteY0" fmla="*/ 22021 h 36236"/>
                    <a:gd name="connsiteX1" fmla="*/ 8431 w 11786"/>
                    <a:gd name="connsiteY1" fmla="*/ 7480 h 36236"/>
                    <a:gd name="connsiteX2" fmla="*/ 6018 w 11786"/>
                    <a:gd name="connsiteY2" fmla="*/ 1257 h 36236"/>
                    <a:gd name="connsiteX3" fmla="*/ 4114 w 11786"/>
                    <a:gd name="connsiteY3" fmla="*/ 368 h 36236"/>
                    <a:gd name="connsiteX4" fmla="*/ 748 w 11786"/>
                    <a:gd name="connsiteY4" fmla="*/ 7670 h 36236"/>
                    <a:gd name="connsiteX5" fmla="*/ 6336 w 11786"/>
                    <a:gd name="connsiteY5" fmla="*/ 35674 h 36236"/>
                    <a:gd name="connsiteX6" fmla="*/ 10527 w 11786"/>
                    <a:gd name="connsiteY6" fmla="*/ 31419 h 36236"/>
                    <a:gd name="connsiteX7" fmla="*/ 11606 w 11786"/>
                    <a:gd name="connsiteY7" fmla="*/ 22021 h 3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786" h="36236">
                      <a:moveTo>
                        <a:pt x="11606" y="22021"/>
                      </a:moveTo>
                      <a:cubicBezTo>
                        <a:pt x="10400" y="15417"/>
                        <a:pt x="9384" y="10718"/>
                        <a:pt x="8431" y="7480"/>
                      </a:cubicBezTo>
                      <a:cubicBezTo>
                        <a:pt x="7479" y="4178"/>
                        <a:pt x="6654" y="2336"/>
                        <a:pt x="6018" y="1257"/>
                      </a:cubicBezTo>
                      <a:cubicBezTo>
                        <a:pt x="4748" y="-839"/>
                        <a:pt x="4177" y="304"/>
                        <a:pt x="4114" y="368"/>
                      </a:cubicBezTo>
                      <a:cubicBezTo>
                        <a:pt x="2145" y="2273"/>
                        <a:pt x="1446" y="5257"/>
                        <a:pt x="748" y="7670"/>
                      </a:cubicBezTo>
                      <a:cubicBezTo>
                        <a:pt x="-1856" y="16306"/>
                        <a:pt x="2907" y="27927"/>
                        <a:pt x="6336" y="35674"/>
                      </a:cubicBezTo>
                      <a:cubicBezTo>
                        <a:pt x="7416" y="38087"/>
                        <a:pt x="10273" y="31991"/>
                        <a:pt x="10527" y="31419"/>
                      </a:cubicBezTo>
                      <a:cubicBezTo>
                        <a:pt x="11480" y="29197"/>
                        <a:pt x="12115" y="24752"/>
                        <a:pt x="11606" y="22021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18B5D901-F31A-41F0-85D4-395B30F9650F}"/>
                    </a:ext>
                  </a:extLst>
                </p:cNvPr>
                <p:cNvSpPr/>
                <p:nvPr/>
              </p:nvSpPr>
              <p:spPr>
                <a:xfrm>
                  <a:off x="8084259" y="4075309"/>
                  <a:ext cx="23783" cy="55729"/>
                </a:xfrm>
                <a:custGeom>
                  <a:avLst/>
                  <a:gdLst>
                    <a:gd name="connsiteX0" fmla="*/ 23357 w 23783"/>
                    <a:gd name="connsiteY0" fmla="*/ 1327 h 55729"/>
                    <a:gd name="connsiteX1" fmla="*/ 20118 w 23783"/>
                    <a:gd name="connsiteY1" fmla="*/ 438 h 55729"/>
                    <a:gd name="connsiteX2" fmla="*/ 14847 w 23783"/>
                    <a:gd name="connsiteY2" fmla="*/ 9645 h 55729"/>
                    <a:gd name="connsiteX3" fmla="*/ 10021 w 23783"/>
                    <a:gd name="connsiteY3" fmla="*/ 19615 h 55729"/>
                    <a:gd name="connsiteX4" fmla="*/ 5196 w 23783"/>
                    <a:gd name="connsiteY4" fmla="*/ 30346 h 55729"/>
                    <a:gd name="connsiteX5" fmla="*/ 52 w 23783"/>
                    <a:gd name="connsiteY5" fmla="*/ 43364 h 55729"/>
                    <a:gd name="connsiteX6" fmla="*/ 1703 w 23783"/>
                    <a:gd name="connsiteY6" fmla="*/ 54921 h 55729"/>
                    <a:gd name="connsiteX7" fmla="*/ 10466 w 23783"/>
                    <a:gd name="connsiteY7" fmla="*/ 46158 h 55729"/>
                    <a:gd name="connsiteX8" fmla="*/ 17514 w 23783"/>
                    <a:gd name="connsiteY8" fmla="*/ 28886 h 55729"/>
                    <a:gd name="connsiteX9" fmla="*/ 23357 w 23783"/>
                    <a:gd name="connsiteY9" fmla="*/ 1327 h 55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783" h="55729">
                      <a:moveTo>
                        <a:pt x="23357" y="1327"/>
                      </a:moveTo>
                      <a:cubicBezTo>
                        <a:pt x="22975" y="-832"/>
                        <a:pt x="20372" y="247"/>
                        <a:pt x="20118" y="438"/>
                      </a:cubicBezTo>
                      <a:cubicBezTo>
                        <a:pt x="18340" y="2661"/>
                        <a:pt x="16562" y="6089"/>
                        <a:pt x="14847" y="9645"/>
                      </a:cubicBezTo>
                      <a:cubicBezTo>
                        <a:pt x="13133" y="13201"/>
                        <a:pt x="11482" y="16884"/>
                        <a:pt x="10021" y="19615"/>
                      </a:cubicBezTo>
                      <a:cubicBezTo>
                        <a:pt x="9831" y="20059"/>
                        <a:pt x="7609" y="25012"/>
                        <a:pt x="5196" y="30346"/>
                      </a:cubicBezTo>
                      <a:cubicBezTo>
                        <a:pt x="2846" y="35681"/>
                        <a:pt x="433" y="41332"/>
                        <a:pt x="52" y="43364"/>
                      </a:cubicBezTo>
                      <a:cubicBezTo>
                        <a:pt x="-202" y="44634"/>
                        <a:pt x="496" y="53524"/>
                        <a:pt x="1703" y="54921"/>
                      </a:cubicBezTo>
                      <a:cubicBezTo>
                        <a:pt x="4942" y="58731"/>
                        <a:pt x="9768" y="47936"/>
                        <a:pt x="10466" y="46158"/>
                      </a:cubicBezTo>
                      <a:lnTo>
                        <a:pt x="17514" y="28886"/>
                      </a:lnTo>
                      <a:cubicBezTo>
                        <a:pt x="21007" y="20059"/>
                        <a:pt x="25134" y="11043"/>
                        <a:pt x="23357" y="132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D58E1715-DE19-4CE7-9735-F4EC724AF2D8}"/>
                    </a:ext>
                  </a:extLst>
                </p:cNvPr>
                <p:cNvSpPr/>
                <p:nvPr/>
              </p:nvSpPr>
              <p:spPr>
                <a:xfrm>
                  <a:off x="8076572" y="4077103"/>
                  <a:ext cx="11191" cy="36304"/>
                </a:xfrm>
                <a:custGeom>
                  <a:avLst/>
                  <a:gdLst>
                    <a:gd name="connsiteX0" fmla="*/ 11105 w 11191"/>
                    <a:gd name="connsiteY0" fmla="*/ 22393 h 36304"/>
                    <a:gd name="connsiteX1" fmla="*/ 8692 w 11191"/>
                    <a:gd name="connsiteY1" fmla="*/ 7661 h 36304"/>
                    <a:gd name="connsiteX2" fmla="*/ 6660 w 11191"/>
                    <a:gd name="connsiteY2" fmla="*/ 1311 h 36304"/>
                    <a:gd name="connsiteX3" fmla="*/ 4819 w 11191"/>
                    <a:gd name="connsiteY3" fmla="*/ 359 h 36304"/>
                    <a:gd name="connsiteX4" fmla="*/ 1071 w 11191"/>
                    <a:gd name="connsiteY4" fmla="*/ 7471 h 36304"/>
                    <a:gd name="connsiteX5" fmla="*/ 882 w 11191"/>
                    <a:gd name="connsiteY5" fmla="*/ 21822 h 36304"/>
                    <a:gd name="connsiteX6" fmla="*/ 5263 w 11191"/>
                    <a:gd name="connsiteY6" fmla="*/ 35728 h 36304"/>
                    <a:gd name="connsiteX7" fmla="*/ 9645 w 11191"/>
                    <a:gd name="connsiteY7" fmla="*/ 31664 h 36304"/>
                    <a:gd name="connsiteX8" fmla="*/ 11105 w 11191"/>
                    <a:gd name="connsiteY8" fmla="*/ 22393 h 36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91" h="36304">
                      <a:moveTo>
                        <a:pt x="11105" y="22393"/>
                      </a:moveTo>
                      <a:cubicBezTo>
                        <a:pt x="10216" y="15726"/>
                        <a:pt x="9390" y="10963"/>
                        <a:pt x="8692" y="7661"/>
                      </a:cubicBezTo>
                      <a:cubicBezTo>
                        <a:pt x="7930" y="4359"/>
                        <a:pt x="7232" y="2391"/>
                        <a:pt x="6660" y="1311"/>
                      </a:cubicBezTo>
                      <a:cubicBezTo>
                        <a:pt x="5517" y="-848"/>
                        <a:pt x="4819" y="295"/>
                        <a:pt x="4819" y="359"/>
                      </a:cubicBezTo>
                      <a:cubicBezTo>
                        <a:pt x="2723" y="2200"/>
                        <a:pt x="1897" y="5121"/>
                        <a:pt x="1071" y="7471"/>
                      </a:cubicBezTo>
                      <a:cubicBezTo>
                        <a:pt x="-452" y="11725"/>
                        <a:pt x="-198" y="16805"/>
                        <a:pt x="882" y="21822"/>
                      </a:cubicBezTo>
                      <a:cubicBezTo>
                        <a:pt x="1961" y="26838"/>
                        <a:pt x="3675" y="31791"/>
                        <a:pt x="5263" y="35728"/>
                      </a:cubicBezTo>
                      <a:cubicBezTo>
                        <a:pt x="6215" y="38141"/>
                        <a:pt x="9390" y="32236"/>
                        <a:pt x="9645" y="31664"/>
                      </a:cubicBezTo>
                      <a:cubicBezTo>
                        <a:pt x="10534" y="29569"/>
                        <a:pt x="11486" y="25187"/>
                        <a:pt x="11105" y="2239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F9A67576-F891-4303-99E8-BDFAB938AA49}"/>
                    </a:ext>
                  </a:extLst>
                </p:cNvPr>
                <p:cNvSpPr/>
                <p:nvPr/>
              </p:nvSpPr>
              <p:spPr>
                <a:xfrm>
                  <a:off x="8078164" y="4132460"/>
                  <a:ext cx="24638" cy="55110"/>
                </a:xfrm>
                <a:custGeom>
                  <a:avLst/>
                  <a:gdLst>
                    <a:gd name="connsiteX0" fmla="*/ 24372 w 24638"/>
                    <a:gd name="connsiteY0" fmla="*/ 1389 h 55110"/>
                    <a:gd name="connsiteX1" fmla="*/ 21133 w 24638"/>
                    <a:gd name="connsiteY1" fmla="*/ 373 h 55110"/>
                    <a:gd name="connsiteX2" fmla="*/ 10402 w 24638"/>
                    <a:gd name="connsiteY2" fmla="*/ 19106 h 55110"/>
                    <a:gd name="connsiteX3" fmla="*/ 52 w 24638"/>
                    <a:gd name="connsiteY3" fmla="*/ 42728 h 55110"/>
                    <a:gd name="connsiteX4" fmla="*/ 1829 w 24638"/>
                    <a:gd name="connsiteY4" fmla="*/ 54348 h 55110"/>
                    <a:gd name="connsiteX5" fmla="*/ 7100 w 24638"/>
                    <a:gd name="connsiteY5" fmla="*/ 51999 h 55110"/>
                    <a:gd name="connsiteX6" fmla="*/ 10529 w 24638"/>
                    <a:gd name="connsiteY6" fmla="*/ 45522 h 55110"/>
                    <a:gd name="connsiteX7" fmla="*/ 17768 w 24638"/>
                    <a:gd name="connsiteY7" fmla="*/ 28504 h 55110"/>
                    <a:gd name="connsiteX8" fmla="*/ 24372 w 24638"/>
                    <a:gd name="connsiteY8" fmla="*/ 1389 h 5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38" h="55110">
                      <a:moveTo>
                        <a:pt x="24372" y="1389"/>
                      </a:moveTo>
                      <a:cubicBezTo>
                        <a:pt x="24054" y="-770"/>
                        <a:pt x="21451" y="183"/>
                        <a:pt x="21133" y="373"/>
                      </a:cubicBezTo>
                      <a:cubicBezTo>
                        <a:pt x="17323" y="4628"/>
                        <a:pt x="13514" y="13645"/>
                        <a:pt x="10402" y="19106"/>
                      </a:cubicBezTo>
                      <a:cubicBezTo>
                        <a:pt x="10021" y="19995"/>
                        <a:pt x="750" y="38537"/>
                        <a:pt x="52" y="42728"/>
                      </a:cubicBezTo>
                      <a:cubicBezTo>
                        <a:pt x="-203" y="44061"/>
                        <a:pt x="496" y="52951"/>
                        <a:pt x="1829" y="54348"/>
                      </a:cubicBezTo>
                      <a:cubicBezTo>
                        <a:pt x="3480" y="56190"/>
                        <a:pt x="5449" y="54412"/>
                        <a:pt x="7100" y="51999"/>
                      </a:cubicBezTo>
                      <a:cubicBezTo>
                        <a:pt x="8751" y="49522"/>
                        <a:pt x="10148" y="46411"/>
                        <a:pt x="10529" y="45522"/>
                      </a:cubicBezTo>
                      <a:cubicBezTo>
                        <a:pt x="12879" y="39870"/>
                        <a:pt x="15355" y="34155"/>
                        <a:pt x="17768" y="28504"/>
                      </a:cubicBezTo>
                      <a:cubicBezTo>
                        <a:pt x="21388" y="19868"/>
                        <a:pt x="25769" y="11105"/>
                        <a:pt x="24372" y="1389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0" name="Freeform: Shape 529">
                  <a:extLst>
                    <a:ext uri="{FF2B5EF4-FFF2-40B4-BE49-F238E27FC236}">
                      <a16:creationId xmlns:a16="http://schemas.microsoft.com/office/drawing/2014/main" id="{006D40A5-1886-4BE3-933B-B54B75D263DA}"/>
                    </a:ext>
                  </a:extLst>
                </p:cNvPr>
                <p:cNvSpPr/>
                <p:nvPr/>
              </p:nvSpPr>
              <p:spPr>
                <a:xfrm>
                  <a:off x="8070926" y="4133365"/>
                  <a:ext cx="10950" cy="36516"/>
                </a:xfrm>
                <a:custGeom>
                  <a:avLst/>
                  <a:gdLst>
                    <a:gd name="connsiteX0" fmla="*/ 10909 w 10950"/>
                    <a:gd name="connsiteY0" fmla="*/ 22646 h 36516"/>
                    <a:gd name="connsiteX1" fmla="*/ 7100 w 10950"/>
                    <a:gd name="connsiteY1" fmla="*/ 1374 h 36516"/>
                    <a:gd name="connsiteX2" fmla="*/ 5258 w 10950"/>
                    <a:gd name="connsiteY2" fmla="*/ 294 h 36516"/>
                    <a:gd name="connsiteX3" fmla="*/ 1257 w 10950"/>
                    <a:gd name="connsiteY3" fmla="*/ 7279 h 36516"/>
                    <a:gd name="connsiteX4" fmla="*/ 4814 w 10950"/>
                    <a:gd name="connsiteY4" fmla="*/ 35918 h 36516"/>
                    <a:gd name="connsiteX5" fmla="*/ 9195 w 10950"/>
                    <a:gd name="connsiteY5" fmla="*/ 31917 h 36516"/>
                    <a:gd name="connsiteX6" fmla="*/ 10909 w 10950"/>
                    <a:gd name="connsiteY6" fmla="*/ 22646 h 36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950" h="36516">
                      <a:moveTo>
                        <a:pt x="10909" y="22646"/>
                      </a:moveTo>
                      <a:cubicBezTo>
                        <a:pt x="9576" y="9184"/>
                        <a:pt x="8179" y="3596"/>
                        <a:pt x="7100" y="1374"/>
                      </a:cubicBezTo>
                      <a:cubicBezTo>
                        <a:pt x="6020" y="-849"/>
                        <a:pt x="5321" y="294"/>
                        <a:pt x="5258" y="294"/>
                      </a:cubicBezTo>
                      <a:cubicBezTo>
                        <a:pt x="3099" y="2072"/>
                        <a:pt x="2146" y="4930"/>
                        <a:pt x="1257" y="7279"/>
                      </a:cubicBezTo>
                      <a:cubicBezTo>
                        <a:pt x="-1981" y="15788"/>
                        <a:pt x="1702" y="27917"/>
                        <a:pt x="4814" y="35918"/>
                      </a:cubicBezTo>
                      <a:cubicBezTo>
                        <a:pt x="5766" y="38394"/>
                        <a:pt x="9005" y="32425"/>
                        <a:pt x="9195" y="31917"/>
                      </a:cubicBezTo>
                      <a:cubicBezTo>
                        <a:pt x="10211" y="29821"/>
                        <a:pt x="11164" y="25376"/>
                        <a:pt x="10909" y="22646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C11BB9D8-017B-46B6-9D1E-3D573D5F81F5}"/>
                    </a:ext>
                  </a:extLst>
                </p:cNvPr>
                <p:cNvSpPr/>
                <p:nvPr/>
              </p:nvSpPr>
              <p:spPr>
                <a:xfrm>
                  <a:off x="8075795" y="4188681"/>
                  <a:ext cx="21260" cy="55697"/>
                </a:xfrm>
                <a:custGeom>
                  <a:avLst/>
                  <a:gdLst>
                    <a:gd name="connsiteX0" fmla="*/ 20836 w 21260"/>
                    <a:gd name="connsiteY0" fmla="*/ 1303 h 55697"/>
                    <a:gd name="connsiteX1" fmla="*/ 17597 w 21260"/>
                    <a:gd name="connsiteY1" fmla="*/ 413 h 55697"/>
                    <a:gd name="connsiteX2" fmla="*/ 12326 w 21260"/>
                    <a:gd name="connsiteY2" fmla="*/ 9303 h 55697"/>
                    <a:gd name="connsiteX3" fmla="*/ 9977 w 21260"/>
                    <a:gd name="connsiteY3" fmla="*/ 14510 h 55697"/>
                    <a:gd name="connsiteX4" fmla="*/ 7945 w 21260"/>
                    <a:gd name="connsiteY4" fmla="*/ 19209 h 55697"/>
                    <a:gd name="connsiteX5" fmla="*/ 4008 w 21260"/>
                    <a:gd name="connsiteY5" fmla="*/ 30259 h 55697"/>
                    <a:gd name="connsiteX6" fmla="*/ 8 w 21260"/>
                    <a:gd name="connsiteY6" fmla="*/ 43657 h 55697"/>
                    <a:gd name="connsiteX7" fmla="*/ 2611 w 21260"/>
                    <a:gd name="connsiteY7" fmla="*/ 55023 h 55697"/>
                    <a:gd name="connsiteX8" fmla="*/ 10612 w 21260"/>
                    <a:gd name="connsiteY8" fmla="*/ 45562 h 55697"/>
                    <a:gd name="connsiteX9" fmla="*/ 16136 w 21260"/>
                    <a:gd name="connsiteY9" fmla="*/ 27655 h 55697"/>
                    <a:gd name="connsiteX10" fmla="*/ 17152 w 21260"/>
                    <a:gd name="connsiteY10" fmla="*/ 24162 h 55697"/>
                    <a:gd name="connsiteX11" fmla="*/ 18232 w 21260"/>
                    <a:gd name="connsiteY11" fmla="*/ 20924 h 55697"/>
                    <a:gd name="connsiteX12" fmla="*/ 20073 w 21260"/>
                    <a:gd name="connsiteY12" fmla="*/ 14574 h 55697"/>
                    <a:gd name="connsiteX13" fmla="*/ 20836 w 21260"/>
                    <a:gd name="connsiteY13" fmla="*/ 1303 h 55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260" h="55697">
                      <a:moveTo>
                        <a:pt x="20836" y="1303"/>
                      </a:moveTo>
                      <a:cubicBezTo>
                        <a:pt x="20455" y="-793"/>
                        <a:pt x="17851" y="223"/>
                        <a:pt x="17597" y="413"/>
                      </a:cubicBezTo>
                      <a:cubicBezTo>
                        <a:pt x="15756" y="2509"/>
                        <a:pt x="13914" y="5874"/>
                        <a:pt x="12326" y="9303"/>
                      </a:cubicBezTo>
                      <a:cubicBezTo>
                        <a:pt x="11564" y="11081"/>
                        <a:pt x="10739" y="12859"/>
                        <a:pt x="9977" y="14510"/>
                      </a:cubicBezTo>
                      <a:cubicBezTo>
                        <a:pt x="9215" y="16225"/>
                        <a:pt x="8644" y="17812"/>
                        <a:pt x="7945" y="19209"/>
                      </a:cubicBezTo>
                      <a:cubicBezTo>
                        <a:pt x="7818" y="19654"/>
                        <a:pt x="5849" y="24734"/>
                        <a:pt x="4008" y="30259"/>
                      </a:cubicBezTo>
                      <a:cubicBezTo>
                        <a:pt x="2167" y="35719"/>
                        <a:pt x="135" y="41625"/>
                        <a:pt x="8" y="43657"/>
                      </a:cubicBezTo>
                      <a:cubicBezTo>
                        <a:pt x="-119" y="44927"/>
                        <a:pt x="1341" y="53753"/>
                        <a:pt x="2611" y="55023"/>
                      </a:cubicBezTo>
                      <a:cubicBezTo>
                        <a:pt x="6167" y="58516"/>
                        <a:pt x="10040" y="47403"/>
                        <a:pt x="10612" y="45562"/>
                      </a:cubicBezTo>
                      <a:cubicBezTo>
                        <a:pt x="12454" y="39656"/>
                        <a:pt x="14359" y="33751"/>
                        <a:pt x="16136" y="27655"/>
                      </a:cubicBezTo>
                      <a:cubicBezTo>
                        <a:pt x="16454" y="26512"/>
                        <a:pt x="16835" y="25369"/>
                        <a:pt x="17152" y="24162"/>
                      </a:cubicBezTo>
                      <a:lnTo>
                        <a:pt x="18232" y="20924"/>
                      </a:lnTo>
                      <a:cubicBezTo>
                        <a:pt x="18931" y="18828"/>
                        <a:pt x="19502" y="16733"/>
                        <a:pt x="20073" y="14574"/>
                      </a:cubicBezTo>
                      <a:cubicBezTo>
                        <a:pt x="21217" y="10383"/>
                        <a:pt x="21661" y="6001"/>
                        <a:pt x="20836" y="130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9AFBE099-D6D3-4DD1-9817-E3FF2674613D}"/>
                    </a:ext>
                  </a:extLst>
                </p:cNvPr>
                <p:cNvSpPr/>
                <p:nvPr/>
              </p:nvSpPr>
              <p:spPr>
                <a:xfrm>
                  <a:off x="8065810" y="4190205"/>
                  <a:ext cx="11966" cy="37072"/>
                </a:xfrm>
                <a:custGeom>
                  <a:avLst/>
                  <a:gdLst>
                    <a:gd name="connsiteX0" fmla="*/ 11708 w 11966"/>
                    <a:gd name="connsiteY0" fmla="*/ 22892 h 37072"/>
                    <a:gd name="connsiteX1" fmla="*/ 9866 w 11966"/>
                    <a:gd name="connsiteY1" fmla="*/ 14129 h 37072"/>
                    <a:gd name="connsiteX2" fmla="*/ 8469 w 11966"/>
                    <a:gd name="connsiteY2" fmla="*/ 7906 h 37072"/>
                    <a:gd name="connsiteX3" fmla="*/ 6373 w 11966"/>
                    <a:gd name="connsiteY3" fmla="*/ 1366 h 37072"/>
                    <a:gd name="connsiteX4" fmla="*/ 4532 w 11966"/>
                    <a:gd name="connsiteY4" fmla="*/ 350 h 37072"/>
                    <a:gd name="connsiteX5" fmla="*/ 849 w 11966"/>
                    <a:gd name="connsiteY5" fmla="*/ 7843 h 37072"/>
                    <a:gd name="connsiteX6" fmla="*/ 87 w 11966"/>
                    <a:gd name="connsiteY6" fmla="*/ 15273 h 37072"/>
                    <a:gd name="connsiteX7" fmla="*/ 1483 w 11966"/>
                    <a:gd name="connsiteY7" fmla="*/ 23210 h 37072"/>
                    <a:gd name="connsiteX8" fmla="*/ 7072 w 11966"/>
                    <a:gd name="connsiteY8" fmla="*/ 36545 h 37072"/>
                    <a:gd name="connsiteX9" fmla="*/ 11072 w 11966"/>
                    <a:gd name="connsiteY9" fmla="*/ 32163 h 37072"/>
                    <a:gd name="connsiteX10" fmla="*/ 11708 w 11966"/>
                    <a:gd name="connsiteY10" fmla="*/ 22892 h 37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966" h="37072">
                      <a:moveTo>
                        <a:pt x="11708" y="22892"/>
                      </a:moveTo>
                      <a:cubicBezTo>
                        <a:pt x="11008" y="19527"/>
                        <a:pt x="10437" y="16669"/>
                        <a:pt x="9866" y="14129"/>
                      </a:cubicBezTo>
                      <a:cubicBezTo>
                        <a:pt x="9358" y="11653"/>
                        <a:pt x="8913" y="9621"/>
                        <a:pt x="8469" y="7906"/>
                      </a:cubicBezTo>
                      <a:cubicBezTo>
                        <a:pt x="7644" y="4478"/>
                        <a:pt x="6945" y="2509"/>
                        <a:pt x="6373" y="1366"/>
                      </a:cubicBezTo>
                      <a:cubicBezTo>
                        <a:pt x="5231" y="-857"/>
                        <a:pt x="4596" y="286"/>
                        <a:pt x="4532" y="350"/>
                      </a:cubicBezTo>
                      <a:cubicBezTo>
                        <a:pt x="2436" y="2191"/>
                        <a:pt x="1611" y="5303"/>
                        <a:pt x="849" y="7843"/>
                      </a:cubicBezTo>
                      <a:cubicBezTo>
                        <a:pt x="150" y="10129"/>
                        <a:pt x="-167" y="12605"/>
                        <a:pt x="87" y="15273"/>
                      </a:cubicBezTo>
                      <a:cubicBezTo>
                        <a:pt x="277" y="17876"/>
                        <a:pt x="722" y="20734"/>
                        <a:pt x="1483" y="23210"/>
                      </a:cubicBezTo>
                      <a:cubicBezTo>
                        <a:pt x="2945" y="28036"/>
                        <a:pt x="5231" y="32735"/>
                        <a:pt x="7072" y="36545"/>
                      </a:cubicBezTo>
                      <a:cubicBezTo>
                        <a:pt x="8278" y="38894"/>
                        <a:pt x="10882" y="32672"/>
                        <a:pt x="11072" y="32163"/>
                      </a:cubicBezTo>
                      <a:cubicBezTo>
                        <a:pt x="11834" y="30068"/>
                        <a:pt x="12279" y="25623"/>
                        <a:pt x="11708" y="22892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90B2DBE2-27A8-4699-B84E-F76CAD22E31F}"/>
                    </a:ext>
                  </a:extLst>
                </p:cNvPr>
                <p:cNvSpPr/>
                <p:nvPr/>
              </p:nvSpPr>
              <p:spPr>
                <a:xfrm>
                  <a:off x="8074587" y="4244753"/>
                  <a:ext cx="21461" cy="56544"/>
                </a:xfrm>
                <a:custGeom>
                  <a:avLst/>
                  <a:gdLst>
                    <a:gd name="connsiteX0" fmla="*/ 20773 w 21461"/>
                    <a:gd name="connsiteY0" fmla="*/ 1238 h 56544"/>
                    <a:gd name="connsiteX1" fmla="*/ 17471 w 21461"/>
                    <a:gd name="connsiteY1" fmla="*/ 539 h 56544"/>
                    <a:gd name="connsiteX2" fmla="*/ 8391 w 21461"/>
                    <a:gd name="connsiteY2" fmla="*/ 20097 h 56544"/>
                    <a:gd name="connsiteX3" fmla="*/ 8 w 21461"/>
                    <a:gd name="connsiteY3" fmla="*/ 44418 h 56544"/>
                    <a:gd name="connsiteX4" fmla="*/ 2485 w 21461"/>
                    <a:gd name="connsiteY4" fmla="*/ 55848 h 56544"/>
                    <a:gd name="connsiteX5" fmla="*/ 10613 w 21461"/>
                    <a:gd name="connsiteY5" fmla="*/ 46450 h 56544"/>
                    <a:gd name="connsiteX6" fmla="*/ 16455 w 21461"/>
                    <a:gd name="connsiteY6" fmla="*/ 28797 h 56544"/>
                    <a:gd name="connsiteX7" fmla="*/ 20773 w 21461"/>
                    <a:gd name="connsiteY7" fmla="*/ 1238 h 56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61" h="56544">
                      <a:moveTo>
                        <a:pt x="20773" y="1238"/>
                      </a:moveTo>
                      <a:cubicBezTo>
                        <a:pt x="20265" y="-858"/>
                        <a:pt x="17725" y="285"/>
                        <a:pt x="17471" y="539"/>
                      </a:cubicBezTo>
                      <a:cubicBezTo>
                        <a:pt x="14106" y="5111"/>
                        <a:pt x="10994" y="14446"/>
                        <a:pt x="8391" y="20097"/>
                      </a:cubicBezTo>
                      <a:cubicBezTo>
                        <a:pt x="8137" y="21050"/>
                        <a:pt x="453" y="40290"/>
                        <a:pt x="8" y="44418"/>
                      </a:cubicBezTo>
                      <a:cubicBezTo>
                        <a:pt x="-119" y="45751"/>
                        <a:pt x="1215" y="54514"/>
                        <a:pt x="2485" y="55848"/>
                      </a:cubicBezTo>
                      <a:cubicBezTo>
                        <a:pt x="5978" y="59404"/>
                        <a:pt x="9978" y="48291"/>
                        <a:pt x="10613" y="46450"/>
                      </a:cubicBezTo>
                      <a:lnTo>
                        <a:pt x="16455" y="28797"/>
                      </a:lnTo>
                      <a:cubicBezTo>
                        <a:pt x="19376" y="19907"/>
                        <a:pt x="22995" y="10763"/>
                        <a:pt x="20773" y="123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4" name="Freeform: Shape 533">
                  <a:extLst>
                    <a:ext uri="{FF2B5EF4-FFF2-40B4-BE49-F238E27FC236}">
                      <a16:creationId xmlns:a16="http://schemas.microsoft.com/office/drawing/2014/main" id="{6BD6B145-FF6A-4E18-A8D3-88167595BD45}"/>
                    </a:ext>
                  </a:extLst>
                </p:cNvPr>
                <p:cNvSpPr/>
                <p:nvPr/>
              </p:nvSpPr>
              <p:spPr>
                <a:xfrm>
                  <a:off x="8064991" y="4247756"/>
                  <a:ext cx="11855" cy="36358"/>
                </a:xfrm>
                <a:custGeom>
                  <a:avLst/>
                  <a:gdLst>
                    <a:gd name="connsiteX0" fmla="*/ 11637 w 11855"/>
                    <a:gd name="connsiteY0" fmla="*/ 22110 h 36358"/>
                    <a:gd name="connsiteX1" fmla="*/ 5986 w 11855"/>
                    <a:gd name="connsiteY1" fmla="*/ 1282 h 36358"/>
                    <a:gd name="connsiteX2" fmla="*/ 4080 w 11855"/>
                    <a:gd name="connsiteY2" fmla="*/ 393 h 36358"/>
                    <a:gd name="connsiteX3" fmla="*/ 715 w 11855"/>
                    <a:gd name="connsiteY3" fmla="*/ 7696 h 36358"/>
                    <a:gd name="connsiteX4" fmla="*/ 6621 w 11855"/>
                    <a:gd name="connsiteY4" fmla="*/ 35826 h 36358"/>
                    <a:gd name="connsiteX5" fmla="*/ 10685 w 11855"/>
                    <a:gd name="connsiteY5" fmla="*/ 31508 h 36358"/>
                    <a:gd name="connsiteX6" fmla="*/ 11637 w 11855"/>
                    <a:gd name="connsiteY6" fmla="*/ 22110 h 3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855" h="36358">
                      <a:moveTo>
                        <a:pt x="11637" y="22110"/>
                      </a:moveTo>
                      <a:cubicBezTo>
                        <a:pt x="9097" y="8839"/>
                        <a:pt x="7255" y="3377"/>
                        <a:pt x="5986" y="1282"/>
                      </a:cubicBezTo>
                      <a:cubicBezTo>
                        <a:pt x="4715" y="-877"/>
                        <a:pt x="4144" y="329"/>
                        <a:pt x="4080" y="393"/>
                      </a:cubicBezTo>
                      <a:cubicBezTo>
                        <a:pt x="2112" y="2298"/>
                        <a:pt x="1414" y="5283"/>
                        <a:pt x="715" y="7696"/>
                      </a:cubicBezTo>
                      <a:cubicBezTo>
                        <a:pt x="-1825" y="16459"/>
                        <a:pt x="2938" y="28143"/>
                        <a:pt x="6621" y="35826"/>
                      </a:cubicBezTo>
                      <a:cubicBezTo>
                        <a:pt x="7764" y="38176"/>
                        <a:pt x="10494" y="32016"/>
                        <a:pt x="10685" y="31508"/>
                      </a:cubicBezTo>
                      <a:cubicBezTo>
                        <a:pt x="11574" y="29285"/>
                        <a:pt x="12209" y="24840"/>
                        <a:pt x="11637" y="22110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5" name="Freeform: Shape 534">
                  <a:extLst>
                    <a:ext uri="{FF2B5EF4-FFF2-40B4-BE49-F238E27FC236}">
                      <a16:creationId xmlns:a16="http://schemas.microsoft.com/office/drawing/2014/main" id="{510E4496-446F-4102-BEA5-631F56685DB1}"/>
                    </a:ext>
                  </a:extLst>
                </p:cNvPr>
                <p:cNvSpPr/>
                <p:nvPr/>
              </p:nvSpPr>
              <p:spPr>
                <a:xfrm>
                  <a:off x="8072872" y="4301706"/>
                  <a:ext cx="21682" cy="56424"/>
                </a:xfrm>
                <a:custGeom>
                  <a:avLst/>
                  <a:gdLst>
                    <a:gd name="connsiteX0" fmla="*/ 21028 w 21682"/>
                    <a:gd name="connsiteY0" fmla="*/ 1244 h 56424"/>
                    <a:gd name="connsiteX1" fmla="*/ 17725 w 21682"/>
                    <a:gd name="connsiteY1" fmla="*/ 482 h 56424"/>
                    <a:gd name="connsiteX2" fmla="*/ 8518 w 21682"/>
                    <a:gd name="connsiteY2" fmla="*/ 19977 h 56424"/>
                    <a:gd name="connsiteX3" fmla="*/ 9 w 21682"/>
                    <a:gd name="connsiteY3" fmla="*/ 44297 h 56424"/>
                    <a:gd name="connsiteX4" fmla="*/ 2485 w 21682"/>
                    <a:gd name="connsiteY4" fmla="*/ 55727 h 56424"/>
                    <a:gd name="connsiteX5" fmla="*/ 10613 w 21682"/>
                    <a:gd name="connsiteY5" fmla="*/ 46392 h 56424"/>
                    <a:gd name="connsiteX6" fmla="*/ 16583 w 21682"/>
                    <a:gd name="connsiteY6" fmla="*/ 28803 h 56424"/>
                    <a:gd name="connsiteX7" fmla="*/ 21028 w 21682"/>
                    <a:gd name="connsiteY7" fmla="*/ 1244 h 56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82" h="56424">
                      <a:moveTo>
                        <a:pt x="21028" y="1244"/>
                      </a:moveTo>
                      <a:cubicBezTo>
                        <a:pt x="20583" y="-852"/>
                        <a:pt x="18043" y="291"/>
                        <a:pt x="17725" y="482"/>
                      </a:cubicBezTo>
                      <a:cubicBezTo>
                        <a:pt x="14296" y="4990"/>
                        <a:pt x="11185" y="14325"/>
                        <a:pt x="8518" y="19977"/>
                      </a:cubicBezTo>
                      <a:cubicBezTo>
                        <a:pt x="8200" y="20929"/>
                        <a:pt x="454" y="40106"/>
                        <a:pt x="9" y="44297"/>
                      </a:cubicBezTo>
                      <a:cubicBezTo>
                        <a:pt x="-118" y="45630"/>
                        <a:pt x="1152" y="54393"/>
                        <a:pt x="2485" y="55727"/>
                      </a:cubicBezTo>
                      <a:cubicBezTo>
                        <a:pt x="5978" y="59283"/>
                        <a:pt x="10042" y="48171"/>
                        <a:pt x="10613" y="46392"/>
                      </a:cubicBezTo>
                      <a:lnTo>
                        <a:pt x="16583" y="28803"/>
                      </a:lnTo>
                      <a:cubicBezTo>
                        <a:pt x="19567" y="19913"/>
                        <a:pt x="23186" y="10833"/>
                        <a:pt x="21028" y="124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6" name="Freeform: Shape 535">
                  <a:extLst>
                    <a:ext uri="{FF2B5EF4-FFF2-40B4-BE49-F238E27FC236}">
                      <a16:creationId xmlns:a16="http://schemas.microsoft.com/office/drawing/2014/main" id="{9163EEBD-F551-4CC1-AAA6-041A2F6D03D6}"/>
                    </a:ext>
                  </a:extLst>
                </p:cNvPr>
                <p:cNvSpPr/>
                <p:nvPr/>
              </p:nvSpPr>
              <p:spPr>
                <a:xfrm>
                  <a:off x="8063493" y="4304525"/>
                  <a:ext cx="11694" cy="36485"/>
                </a:xfrm>
                <a:custGeom>
                  <a:avLst/>
                  <a:gdLst>
                    <a:gd name="connsiteX0" fmla="*/ 11548 w 11694"/>
                    <a:gd name="connsiteY0" fmla="*/ 22173 h 36485"/>
                    <a:gd name="connsiteX1" fmla="*/ 6087 w 11694"/>
                    <a:gd name="connsiteY1" fmla="*/ 1282 h 36485"/>
                    <a:gd name="connsiteX2" fmla="*/ 4181 w 11694"/>
                    <a:gd name="connsiteY2" fmla="*/ 393 h 36485"/>
                    <a:gd name="connsiteX3" fmla="*/ 752 w 11694"/>
                    <a:gd name="connsiteY3" fmla="*/ 7696 h 36485"/>
                    <a:gd name="connsiteX4" fmla="*/ 6531 w 11694"/>
                    <a:gd name="connsiteY4" fmla="*/ 35953 h 36485"/>
                    <a:gd name="connsiteX5" fmla="*/ 10595 w 11694"/>
                    <a:gd name="connsiteY5" fmla="*/ 31635 h 36485"/>
                    <a:gd name="connsiteX6" fmla="*/ 11548 w 11694"/>
                    <a:gd name="connsiteY6" fmla="*/ 22173 h 36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94" h="36485">
                      <a:moveTo>
                        <a:pt x="11548" y="22173"/>
                      </a:moveTo>
                      <a:cubicBezTo>
                        <a:pt x="9135" y="8902"/>
                        <a:pt x="7293" y="3377"/>
                        <a:pt x="6087" y="1282"/>
                      </a:cubicBezTo>
                      <a:cubicBezTo>
                        <a:pt x="4880" y="-877"/>
                        <a:pt x="4245" y="329"/>
                        <a:pt x="4181" y="393"/>
                      </a:cubicBezTo>
                      <a:cubicBezTo>
                        <a:pt x="2212" y="2298"/>
                        <a:pt x="1451" y="5283"/>
                        <a:pt x="752" y="7696"/>
                      </a:cubicBezTo>
                      <a:cubicBezTo>
                        <a:pt x="-1851" y="16458"/>
                        <a:pt x="2848" y="28206"/>
                        <a:pt x="6531" y="35953"/>
                      </a:cubicBezTo>
                      <a:cubicBezTo>
                        <a:pt x="7674" y="38302"/>
                        <a:pt x="10404" y="32143"/>
                        <a:pt x="10595" y="31635"/>
                      </a:cubicBezTo>
                      <a:cubicBezTo>
                        <a:pt x="11357" y="29349"/>
                        <a:pt x="11992" y="24904"/>
                        <a:pt x="11548" y="2217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7" name="Freeform: Shape 536">
                  <a:extLst>
                    <a:ext uri="{FF2B5EF4-FFF2-40B4-BE49-F238E27FC236}">
                      <a16:creationId xmlns:a16="http://schemas.microsoft.com/office/drawing/2014/main" id="{173FE58D-22D6-4179-8D3C-4EC70C8F373B}"/>
                    </a:ext>
                  </a:extLst>
                </p:cNvPr>
                <p:cNvSpPr/>
                <p:nvPr/>
              </p:nvSpPr>
              <p:spPr>
                <a:xfrm>
                  <a:off x="8070904" y="4358666"/>
                  <a:ext cx="21840" cy="56300"/>
                </a:xfrm>
                <a:custGeom>
                  <a:avLst/>
                  <a:gdLst>
                    <a:gd name="connsiteX0" fmla="*/ 21218 w 21840"/>
                    <a:gd name="connsiteY0" fmla="*/ 1244 h 56300"/>
                    <a:gd name="connsiteX1" fmla="*/ 17915 w 21840"/>
                    <a:gd name="connsiteY1" fmla="*/ 482 h 56300"/>
                    <a:gd name="connsiteX2" fmla="*/ 8645 w 21840"/>
                    <a:gd name="connsiteY2" fmla="*/ 19913 h 56300"/>
                    <a:gd name="connsiteX3" fmla="*/ 9 w 21840"/>
                    <a:gd name="connsiteY3" fmla="*/ 44170 h 56300"/>
                    <a:gd name="connsiteX4" fmla="*/ 2422 w 21840"/>
                    <a:gd name="connsiteY4" fmla="*/ 55600 h 56300"/>
                    <a:gd name="connsiteX5" fmla="*/ 10614 w 21840"/>
                    <a:gd name="connsiteY5" fmla="*/ 46265 h 56300"/>
                    <a:gd name="connsiteX6" fmla="*/ 16646 w 21840"/>
                    <a:gd name="connsiteY6" fmla="*/ 28676 h 56300"/>
                    <a:gd name="connsiteX7" fmla="*/ 21218 w 21840"/>
                    <a:gd name="connsiteY7" fmla="*/ 1244 h 56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840" h="56300">
                      <a:moveTo>
                        <a:pt x="21218" y="1244"/>
                      </a:moveTo>
                      <a:cubicBezTo>
                        <a:pt x="20773" y="-851"/>
                        <a:pt x="18233" y="291"/>
                        <a:pt x="17915" y="482"/>
                      </a:cubicBezTo>
                      <a:cubicBezTo>
                        <a:pt x="14487" y="4990"/>
                        <a:pt x="11312" y="14262"/>
                        <a:pt x="8645" y="19913"/>
                      </a:cubicBezTo>
                      <a:cubicBezTo>
                        <a:pt x="8327" y="20865"/>
                        <a:pt x="517" y="40043"/>
                        <a:pt x="9" y="44170"/>
                      </a:cubicBezTo>
                      <a:cubicBezTo>
                        <a:pt x="-118" y="45503"/>
                        <a:pt x="1151" y="54266"/>
                        <a:pt x="2422" y="55600"/>
                      </a:cubicBezTo>
                      <a:cubicBezTo>
                        <a:pt x="5914" y="59156"/>
                        <a:pt x="9978" y="48107"/>
                        <a:pt x="10614" y="46265"/>
                      </a:cubicBezTo>
                      <a:lnTo>
                        <a:pt x="16646" y="28676"/>
                      </a:lnTo>
                      <a:cubicBezTo>
                        <a:pt x="19694" y="19786"/>
                        <a:pt x="23314" y="10769"/>
                        <a:pt x="21218" y="124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0AA0AF0B-4B90-42C3-AA5C-6DA5EA3035CD}"/>
                    </a:ext>
                  </a:extLst>
                </p:cNvPr>
                <p:cNvSpPr/>
                <p:nvPr/>
              </p:nvSpPr>
              <p:spPr>
                <a:xfrm>
                  <a:off x="8061581" y="4361294"/>
                  <a:ext cx="11734" cy="36485"/>
                </a:xfrm>
                <a:custGeom>
                  <a:avLst/>
                  <a:gdLst>
                    <a:gd name="connsiteX0" fmla="*/ 11554 w 11734"/>
                    <a:gd name="connsiteY0" fmla="*/ 22237 h 36485"/>
                    <a:gd name="connsiteX1" fmla="*/ 6157 w 11734"/>
                    <a:gd name="connsiteY1" fmla="*/ 1282 h 36485"/>
                    <a:gd name="connsiteX2" fmla="*/ 4252 w 11734"/>
                    <a:gd name="connsiteY2" fmla="*/ 393 h 36485"/>
                    <a:gd name="connsiteX3" fmla="*/ 760 w 11734"/>
                    <a:gd name="connsiteY3" fmla="*/ 7696 h 36485"/>
                    <a:gd name="connsiteX4" fmla="*/ 6411 w 11734"/>
                    <a:gd name="connsiteY4" fmla="*/ 35953 h 36485"/>
                    <a:gd name="connsiteX5" fmla="*/ 10538 w 11734"/>
                    <a:gd name="connsiteY5" fmla="*/ 31635 h 36485"/>
                    <a:gd name="connsiteX6" fmla="*/ 11554 w 11734"/>
                    <a:gd name="connsiteY6" fmla="*/ 22237 h 36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4" h="36485">
                      <a:moveTo>
                        <a:pt x="11554" y="22237"/>
                      </a:moveTo>
                      <a:cubicBezTo>
                        <a:pt x="9141" y="8965"/>
                        <a:pt x="7363" y="3441"/>
                        <a:pt x="6157" y="1282"/>
                      </a:cubicBezTo>
                      <a:cubicBezTo>
                        <a:pt x="4950" y="-877"/>
                        <a:pt x="4315" y="329"/>
                        <a:pt x="4252" y="393"/>
                      </a:cubicBezTo>
                      <a:cubicBezTo>
                        <a:pt x="2220" y="2298"/>
                        <a:pt x="1458" y="5283"/>
                        <a:pt x="760" y="7696"/>
                      </a:cubicBezTo>
                      <a:cubicBezTo>
                        <a:pt x="-1844" y="16458"/>
                        <a:pt x="2791" y="28206"/>
                        <a:pt x="6411" y="35953"/>
                      </a:cubicBezTo>
                      <a:cubicBezTo>
                        <a:pt x="7554" y="38302"/>
                        <a:pt x="10285" y="32143"/>
                        <a:pt x="10538" y="31635"/>
                      </a:cubicBezTo>
                      <a:cubicBezTo>
                        <a:pt x="11427" y="29413"/>
                        <a:pt x="12062" y="24968"/>
                        <a:pt x="11554" y="22237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39" name="Freeform: Shape 538">
                  <a:extLst>
                    <a:ext uri="{FF2B5EF4-FFF2-40B4-BE49-F238E27FC236}">
                      <a16:creationId xmlns:a16="http://schemas.microsoft.com/office/drawing/2014/main" id="{95C6371B-6D68-4584-891B-51138B8BB566}"/>
                    </a:ext>
                  </a:extLst>
                </p:cNvPr>
                <p:cNvSpPr/>
                <p:nvPr/>
              </p:nvSpPr>
              <p:spPr>
                <a:xfrm>
                  <a:off x="8068872" y="4415498"/>
                  <a:ext cx="21897" cy="56363"/>
                </a:xfrm>
                <a:custGeom>
                  <a:avLst/>
                  <a:gdLst>
                    <a:gd name="connsiteX0" fmla="*/ 21282 w 21897"/>
                    <a:gd name="connsiteY0" fmla="*/ 1244 h 56363"/>
                    <a:gd name="connsiteX1" fmla="*/ 17980 w 21897"/>
                    <a:gd name="connsiteY1" fmla="*/ 482 h 56363"/>
                    <a:gd name="connsiteX2" fmla="*/ 8646 w 21897"/>
                    <a:gd name="connsiteY2" fmla="*/ 19913 h 56363"/>
                    <a:gd name="connsiteX3" fmla="*/ 9 w 21897"/>
                    <a:gd name="connsiteY3" fmla="*/ 44170 h 56363"/>
                    <a:gd name="connsiteX4" fmla="*/ 2422 w 21897"/>
                    <a:gd name="connsiteY4" fmla="*/ 55663 h 56363"/>
                    <a:gd name="connsiteX5" fmla="*/ 10614 w 21897"/>
                    <a:gd name="connsiteY5" fmla="*/ 46329 h 56363"/>
                    <a:gd name="connsiteX6" fmla="*/ 16647 w 21897"/>
                    <a:gd name="connsiteY6" fmla="*/ 28740 h 56363"/>
                    <a:gd name="connsiteX7" fmla="*/ 21282 w 21897"/>
                    <a:gd name="connsiteY7" fmla="*/ 1244 h 5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897" h="56363">
                      <a:moveTo>
                        <a:pt x="21282" y="1244"/>
                      </a:moveTo>
                      <a:cubicBezTo>
                        <a:pt x="20837" y="-852"/>
                        <a:pt x="18297" y="292"/>
                        <a:pt x="17980" y="482"/>
                      </a:cubicBezTo>
                      <a:cubicBezTo>
                        <a:pt x="14487" y="4991"/>
                        <a:pt x="11312" y="14261"/>
                        <a:pt x="8646" y="19913"/>
                      </a:cubicBezTo>
                      <a:cubicBezTo>
                        <a:pt x="8328" y="20866"/>
                        <a:pt x="454" y="40042"/>
                        <a:pt x="9" y="44170"/>
                      </a:cubicBezTo>
                      <a:cubicBezTo>
                        <a:pt x="-117" y="45504"/>
                        <a:pt x="1089" y="54267"/>
                        <a:pt x="2422" y="55663"/>
                      </a:cubicBezTo>
                      <a:cubicBezTo>
                        <a:pt x="5915" y="59219"/>
                        <a:pt x="9979" y="48170"/>
                        <a:pt x="10614" y="46329"/>
                      </a:cubicBezTo>
                      <a:lnTo>
                        <a:pt x="16647" y="28740"/>
                      </a:lnTo>
                      <a:cubicBezTo>
                        <a:pt x="19695" y="19849"/>
                        <a:pt x="23377" y="10832"/>
                        <a:pt x="21282" y="124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40" name="Freeform: Shape 539">
                  <a:extLst>
                    <a:ext uri="{FF2B5EF4-FFF2-40B4-BE49-F238E27FC236}">
                      <a16:creationId xmlns:a16="http://schemas.microsoft.com/office/drawing/2014/main" id="{990A888F-5627-4B45-AA14-220D400AF884}"/>
                    </a:ext>
                  </a:extLst>
                </p:cNvPr>
                <p:cNvSpPr/>
                <p:nvPr/>
              </p:nvSpPr>
              <p:spPr>
                <a:xfrm>
                  <a:off x="8059606" y="4418120"/>
                  <a:ext cx="11733" cy="36453"/>
                </a:xfrm>
                <a:custGeom>
                  <a:avLst/>
                  <a:gdLst>
                    <a:gd name="connsiteX0" fmla="*/ 11561 w 11733"/>
                    <a:gd name="connsiteY0" fmla="*/ 22244 h 36453"/>
                    <a:gd name="connsiteX1" fmla="*/ 6163 w 11733"/>
                    <a:gd name="connsiteY1" fmla="*/ 1288 h 36453"/>
                    <a:gd name="connsiteX2" fmla="*/ 4259 w 11733"/>
                    <a:gd name="connsiteY2" fmla="*/ 336 h 36453"/>
                    <a:gd name="connsiteX3" fmla="*/ 766 w 11733"/>
                    <a:gd name="connsiteY3" fmla="*/ 7638 h 36453"/>
                    <a:gd name="connsiteX4" fmla="*/ 6418 w 11733"/>
                    <a:gd name="connsiteY4" fmla="*/ 35896 h 36453"/>
                    <a:gd name="connsiteX5" fmla="*/ 10545 w 11733"/>
                    <a:gd name="connsiteY5" fmla="*/ 31578 h 36453"/>
                    <a:gd name="connsiteX6" fmla="*/ 11561 w 11733"/>
                    <a:gd name="connsiteY6" fmla="*/ 22244 h 36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3" h="36453">
                      <a:moveTo>
                        <a:pt x="11561" y="22244"/>
                      </a:moveTo>
                      <a:cubicBezTo>
                        <a:pt x="9212" y="8908"/>
                        <a:pt x="7434" y="3448"/>
                        <a:pt x="6163" y="1288"/>
                      </a:cubicBezTo>
                      <a:cubicBezTo>
                        <a:pt x="4957" y="-870"/>
                        <a:pt x="4322" y="336"/>
                        <a:pt x="4259" y="336"/>
                      </a:cubicBezTo>
                      <a:cubicBezTo>
                        <a:pt x="2226" y="2241"/>
                        <a:pt x="1464" y="5226"/>
                        <a:pt x="766" y="7638"/>
                      </a:cubicBezTo>
                      <a:cubicBezTo>
                        <a:pt x="-1838" y="16401"/>
                        <a:pt x="2735" y="28149"/>
                        <a:pt x="6418" y="35896"/>
                      </a:cubicBezTo>
                      <a:cubicBezTo>
                        <a:pt x="7561" y="38309"/>
                        <a:pt x="10355" y="32150"/>
                        <a:pt x="10545" y="31578"/>
                      </a:cubicBezTo>
                      <a:cubicBezTo>
                        <a:pt x="11371" y="29419"/>
                        <a:pt x="12069" y="24974"/>
                        <a:pt x="11561" y="2224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541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748142" y="3503419"/>
              <a:ext cx="240671" cy="147407"/>
              <a:chOff x="7748142" y="3503419"/>
              <a:chExt cx="240671" cy="147407"/>
            </a:xfrm>
            <a:solidFill>
              <a:srgbClr val="324B61"/>
            </a:solidFill>
          </p:grpSpPr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58B574FD-C5C5-4C15-8E72-E2CDAAB4A17D}"/>
                  </a:ext>
                </a:extLst>
              </p:cNvPr>
              <p:cNvSpPr/>
              <p:nvPr/>
            </p:nvSpPr>
            <p:spPr>
              <a:xfrm>
                <a:off x="7748142" y="3521938"/>
                <a:ext cx="44377" cy="89326"/>
              </a:xfrm>
              <a:custGeom>
                <a:avLst/>
                <a:gdLst>
                  <a:gd name="connsiteX0" fmla="*/ 33592 w 44377"/>
                  <a:gd name="connsiteY0" fmla="*/ 2629 h 89326"/>
                  <a:gd name="connsiteX1" fmla="*/ 191 w 44377"/>
                  <a:gd name="connsiteY1" fmla="*/ 81559 h 89326"/>
                  <a:gd name="connsiteX2" fmla="*/ 11367 w 44377"/>
                  <a:gd name="connsiteY2" fmla="*/ 85370 h 89326"/>
                  <a:gd name="connsiteX3" fmla="*/ 43435 w 44377"/>
                  <a:gd name="connsiteY3" fmla="*/ 9233 h 89326"/>
                  <a:gd name="connsiteX4" fmla="*/ 33592 w 44377"/>
                  <a:gd name="connsiteY4" fmla="*/ 2629 h 89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7" h="89326">
                    <a:moveTo>
                      <a:pt x="33592" y="2629"/>
                    </a:moveTo>
                    <a:cubicBezTo>
                      <a:pt x="18225" y="27013"/>
                      <a:pt x="6922" y="53556"/>
                      <a:pt x="191" y="81559"/>
                    </a:cubicBezTo>
                    <a:cubicBezTo>
                      <a:pt x="-1587" y="88862"/>
                      <a:pt x="9589" y="92735"/>
                      <a:pt x="11367" y="85370"/>
                    </a:cubicBezTo>
                    <a:cubicBezTo>
                      <a:pt x="17908" y="58319"/>
                      <a:pt x="28576" y="32728"/>
                      <a:pt x="43435" y="9233"/>
                    </a:cubicBezTo>
                    <a:cubicBezTo>
                      <a:pt x="47435" y="2756"/>
                      <a:pt x="37656" y="-3785"/>
                      <a:pt x="33592" y="2629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CA72DE7E-04C0-42A5-8352-98975D590AF0}"/>
                  </a:ext>
                </a:extLst>
              </p:cNvPr>
              <p:cNvSpPr/>
              <p:nvPr/>
            </p:nvSpPr>
            <p:spPr>
              <a:xfrm>
                <a:off x="7772748" y="3550175"/>
                <a:ext cx="36679" cy="85123"/>
              </a:xfrm>
              <a:custGeom>
                <a:avLst/>
                <a:gdLst>
                  <a:gd name="connsiteX0" fmla="*/ 26131 w 36679"/>
                  <a:gd name="connsiteY0" fmla="*/ 2777 h 85123"/>
                  <a:gd name="connsiteX1" fmla="*/ 95 w 36679"/>
                  <a:gd name="connsiteY1" fmla="*/ 79167 h 85123"/>
                  <a:gd name="connsiteX2" fmla="*/ 11843 w 36679"/>
                  <a:gd name="connsiteY2" fmla="*/ 79865 h 85123"/>
                  <a:gd name="connsiteX3" fmla="*/ 35909 w 36679"/>
                  <a:gd name="connsiteY3" fmla="*/ 9317 h 85123"/>
                  <a:gd name="connsiteX4" fmla="*/ 26131 w 36679"/>
                  <a:gd name="connsiteY4" fmla="*/ 2777 h 85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679" h="85123">
                    <a:moveTo>
                      <a:pt x="26131" y="2777"/>
                    </a:moveTo>
                    <a:cubicBezTo>
                      <a:pt x="13304" y="26843"/>
                      <a:pt x="4604" y="52307"/>
                      <a:pt x="95" y="79167"/>
                    </a:cubicBezTo>
                    <a:cubicBezTo>
                      <a:pt x="-1174" y="86660"/>
                      <a:pt x="10637" y="87295"/>
                      <a:pt x="11843" y="79865"/>
                    </a:cubicBezTo>
                    <a:cubicBezTo>
                      <a:pt x="16034" y="55228"/>
                      <a:pt x="24162" y="31352"/>
                      <a:pt x="35909" y="9317"/>
                    </a:cubicBezTo>
                    <a:cubicBezTo>
                      <a:pt x="39466" y="2713"/>
                      <a:pt x="29750" y="-3891"/>
                      <a:pt x="26131" y="2777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FBEE68E3-A383-4150-BC49-F505B7AFAA6B}"/>
                  </a:ext>
                </a:extLst>
              </p:cNvPr>
              <p:cNvSpPr/>
              <p:nvPr/>
            </p:nvSpPr>
            <p:spPr>
              <a:xfrm>
                <a:off x="7806852" y="3560234"/>
                <a:ext cx="28312" cy="88667"/>
              </a:xfrm>
              <a:custGeom>
                <a:avLst/>
                <a:gdLst>
                  <a:gd name="connsiteX0" fmla="*/ 16982 w 28312"/>
                  <a:gd name="connsiteY0" fmla="*/ 3957 h 88667"/>
                  <a:gd name="connsiteX1" fmla="*/ 155 w 28312"/>
                  <a:gd name="connsiteY1" fmla="*/ 80856 h 88667"/>
                  <a:gd name="connsiteX2" fmla="*/ 11331 w 28312"/>
                  <a:gd name="connsiteY2" fmla="*/ 84666 h 88667"/>
                  <a:gd name="connsiteX3" fmla="*/ 28158 w 28312"/>
                  <a:gd name="connsiteY3" fmla="*/ 7767 h 88667"/>
                  <a:gd name="connsiteX4" fmla="*/ 16982 w 28312"/>
                  <a:gd name="connsiteY4" fmla="*/ 3957 h 88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2" h="88667">
                    <a:moveTo>
                      <a:pt x="16982" y="3957"/>
                    </a:moveTo>
                    <a:cubicBezTo>
                      <a:pt x="11394" y="29611"/>
                      <a:pt x="5743" y="55202"/>
                      <a:pt x="155" y="80856"/>
                    </a:cubicBezTo>
                    <a:cubicBezTo>
                      <a:pt x="-1433" y="88222"/>
                      <a:pt x="9680" y="92095"/>
                      <a:pt x="11331" y="84666"/>
                    </a:cubicBezTo>
                    <a:cubicBezTo>
                      <a:pt x="16919" y="59012"/>
                      <a:pt x="22570" y="33421"/>
                      <a:pt x="28158" y="7767"/>
                    </a:cubicBezTo>
                    <a:cubicBezTo>
                      <a:pt x="29746" y="465"/>
                      <a:pt x="18570" y="-3409"/>
                      <a:pt x="16982" y="3957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E1177560-C098-46C0-9293-21AC929C9E10}"/>
                  </a:ext>
                </a:extLst>
              </p:cNvPr>
              <p:cNvSpPr/>
              <p:nvPr/>
            </p:nvSpPr>
            <p:spPr>
              <a:xfrm>
                <a:off x="7853927" y="3571282"/>
                <a:ext cx="14617" cy="79544"/>
              </a:xfrm>
              <a:custGeom>
                <a:avLst/>
                <a:gdLst>
                  <a:gd name="connsiteX0" fmla="*/ 14612 w 14617"/>
                  <a:gd name="connsiteY0" fmla="*/ 6054 h 79544"/>
                  <a:gd name="connsiteX1" fmla="*/ 2864 w 14617"/>
                  <a:gd name="connsiteY1" fmla="*/ 5355 h 79544"/>
                  <a:gd name="connsiteX2" fmla="*/ 6 w 14617"/>
                  <a:gd name="connsiteY2" fmla="*/ 73491 h 79544"/>
                  <a:gd name="connsiteX3" fmla="*/ 11754 w 14617"/>
                  <a:gd name="connsiteY3" fmla="*/ 74189 h 79544"/>
                  <a:gd name="connsiteX4" fmla="*/ 14612 w 14617"/>
                  <a:gd name="connsiteY4" fmla="*/ 6054 h 7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17" h="79544">
                    <a:moveTo>
                      <a:pt x="14612" y="6054"/>
                    </a:moveTo>
                    <a:cubicBezTo>
                      <a:pt x="14929" y="-1503"/>
                      <a:pt x="3181" y="-2265"/>
                      <a:pt x="2864" y="5355"/>
                    </a:cubicBezTo>
                    <a:cubicBezTo>
                      <a:pt x="1912" y="28088"/>
                      <a:pt x="959" y="50758"/>
                      <a:pt x="6" y="73491"/>
                    </a:cubicBezTo>
                    <a:cubicBezTo>
                      <a:pt x="-311" y="81047"/>
                      <a:pt x="11437" y="81809"/>
                      <a:pt x="11754" y="74189"/>
                    </a:cubicBezTo>
                    <a:cubicBezTo>
                      <a:pt x="12770" y="51456"/>
                      <a:pt x="13659" y="28787"/>
                      <a:pt x="14612" y="6054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EFB0093D-0686-46F8-97F0-A36F1D87C23E}"/>
                  </a:ext>
                </a:extLst>
              </p:cNvPr>
              <p:cNvSpPr/>
              <p:nvPr/>
            </p:nvSpPr>
            <p:spPr>
              <a:xfrm>
                <a:off x="7886735" y="3569245"/>
                <a:ext cx="28583" cy="64059"/>
              </a:xfrm>
              <a:custGeom>
                <a:avLst/>
                <a:gdLst>
                  <a:gd name="connsiteX0" fmla="*/ 28285 w 28583"/>
                  <a:gd name="connsiteY0" fmla="*/ 57303 h 64059"/>
                  <a:gd name="connsiteX1" fmla="*/ 11839 w 28583"/>
                  <a:gd name="connsiteY1" fmla="*/ 4344 h 64059"/>
                  <a:gd name="connsiteX2" fmla="*/ 283 w 28583"/>
                  <a:gd name="connsiteY2" fmla="*/ 6757 h 64059"/>
                  <a:gd name="connsiteX3" fmla="*/ 16729 w 28583"/>
                  <a:gd name="connsiteY3" fmla="*/ 59716 h 64059"/>
                  <a:gd name="connsiteX4" fmla="*/ 28285 w 28583"/>
                  <a:gd name="connsiteY4" fmla="*/ 57303 h 6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83" h="64059">
                    <a:moveTo>
                      <a:pt x="28285" y="57303"/>
                    </a:moveTo>
                    <a:cubicBezTo>
                      <a:pt x="22825" y="39650"/>
                      <a:pt x="17300" y="21997"/>
                      <a:pt x="11839" y="4344"/>
                    </a:cubicBezTo>
                    <a:cubicBezTo>
                      <a:pt x="9617" y="-2832"/>
                      <a:pt x="-1941" y="-482"/>
                      <a:pt x="283" y="6757"/>
                    </a:cubicBezTo>
                    <a:cubicBezTo>
                      <a:pt x="5743" y="24410"/>
                      <a:pt x="11268" y="42063"/>
                      <a:pt x="16729" y="59716"/>
                    </a:cubicBezTo>
                    <a:cubicBezTo>
                      <a:pt x="19015" y="66891"/>
                      <a:pt x="30571" y="64542"/>
                      <a:pt x="28285" y="57303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926A174E-B84C-46F3-A876-96EAD7456472}"/>
                  </a:ext>
                </a:extLst>
              </p:cNvPr>
              <p:cNvSpPr/>
              <p:nvPr/>
            </p:nvSpPr>
            <p:spPr>
              <a:xfrm>
                <a:off x="7911418" y="3537861"/>
                <a:ext cx="43888" cy="75297"/>
              </a:xfrm>
              <a:custGeom>
                <a:avLst/>
                <a:gdLst>
                  <a:gd name="connsiteX0" fmla="*/ 43608 w 43888"/>
                  <a:gd name="connsiteY0" fmla="*/ 68494 h 75297"/>
                  <a:gd name="connsiteX1" fmla="*/ 10079 w 43888"/>
                  <a:gd name="connsiteY1" fmla="*/ 2200 h 75297"/>
                  <a:gd name="connsiteX2" fmla="*/ 1253 w 43888"/>
                  <a:gd name="connsiteY2" fmla="*/ 10011 h 75297"/>
                  <a:gd name="connsiteX3" fmla="*/ 32050 w 43888"/>
                  <a:gd name="connsiteY3" fmla="*/ 70907 h 75297"/>
                  <a:gd name="connsiteX4" fmla="*/ 43608 w 43888"/>
                  <a:gd name="connsiteY4" fmla="*/ 68494 h 75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888" h="75297">
                    <a:moveTo>
                      <a:pt x="43608" y="68494"/>
                    </a:moveTo>
                    <a:cubicBezTo>
                      <a:pt x="36305" y="44492"/>
                      <a:pt x="25129" y="22330"/>
                      <a:pt x="10079" y="2200"/>
                    </a:cubicBezTo>
                    <a:cubicBezTo>
                      <a:pt x="5508" y="-3895"/>
                      <a:pt x="-3255" y="3978"/>
                      <a:pt x="1253" y="10011"/>
                    </a:cubicBezTo>
                    <a:cubicBezTo>
                      <a:pt x="14969" y="28362"/>
                      <a:pt x="25447" y="48936"/>
                      <a:pt x="32050" y="70907"/>
                    </a:cubicBezTo>
                    <a:cubicBezTo>
                      <a:pt x="34210" y="78146"/>
                      <a:pt x="45830" y="75797"/>
                      <a:pt x="43608" y="68494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60A7899C-4259-4AF1-B41C-2E906E09B0EC}"/>
                  </a:ext>
                </a:extLst>
              </p:cNvPr>
              <p:cNvSpPr/>
              <p:nvPr/>
            </p:nvSpPr>
            <p:spPr>
              <a:xfrm>
                <a:off x="7931311" y="3503419"/>
                <a:ext cx="57501" cy="79899"/>
              </a:xfrm>
              <a:custGeom>
                <a:avLst/>
                <a:gdLst>
                  <a:gd name="connsiteX0" fmla="*/ 57052 w 57501"/>
                  <a:gd name="connsiteY0" fmla="*/ 71250 h 79899"/>
                  <a:gd name="connsiteX1" fmla="*/ 10569 w 57501"/>
                  <a:gd name="connsiteY1" fmla="*/ 1717 h 79899"/>
                  <a:gd name="connsiteX2" fmla="*/ 1743 w 57501"/>
                  <a:gd name="connsiteY2" fmla="*/ 9528 h 79899"/>
                  <a:gd name="connsiteX3" fmla="*/ 46574 w 57501"/>
                  <a:gd name="connsiteY3" fmla="*/ 76584 h 79899"/>
                  <a:gd name="connsiteX4" fmla="*/ 57052 w 57501"/>
                  <a:gd name="connsiteY4" fmla="*/ 71250 h 79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01" h="79899">
                    <a:moveTo>
                      <a:pt x="57052" y="71250"/>
                    </a:moveTo>
                    <a:cubicBezTo>
                      <a:pt x="46892" y="44897"/>
                      <a:pt x="31017" y="21148"/>
                      <a:pt x="10569" y="1717"/>
                    </a:cubicBezTo>
                    <a:cubicBezTo>
                      <a:pt x="5108" y="-3490"/>
                      <a:pt x="-3781" y="4321"/>
                      <a:pt x="1743" y="9528"/>
                    </a:cubicBezTo>
                    <a:cubicBezTo>
                      <a:pt x="21555" y="28387"/>
                      <a:pt x="36732" y="51057"/>
                      <a:pt x="46574" y="76584"/>
                    </a:cubicBezTo>
                    <a:cubicBezTo>
                      <a:pt x="49305" y="83632"/>
                      <a:pt x="59782" y="78298"/>
                      <a:pt x="57052" y="71250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49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577897" y="4407091"/>
              <a:ext cx="513146" cy="157716"/>
              <a:chOff x="7577897" y="4407091"/>
              <a:chExt cx="513146" cy="157716"/>
            </a:xfrm>
            <a:solidFill>
              <a:srgbClr val="324B61"/>
            </a:solidFill>
          </p:grpSpPr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F600370C-9EC5-4AE2-903E-86A290310467}"/>
                  </a:ext>
                </a:extLst>
              </p:cNvPr>
              <p:cNvSpPr/>
              <p:nvPr/>
            </p:nvSpPr>
            <p:spPr>
              <a:xfrm>
                <a:off x="7577897" y="4407091"/>
                <a:ext cx="13527" cy="69911"/>
              </a:xfrm>
              <a:custGeom>
                <a:avLst/>
                <a:gdLst>
                  <a:gd name="connsiteX0" fmla="*/ 13528 w 13527"/>
                  <a:gd name="connsiteY0" fmla="*/ 69912 h 69911"/>
                  <a:gd name="connsiteX1" fmla="*/ 1653 w 13527"/>
                  <a:gd name="connsiteY1" fmla="*/ 64134 h 69911"/>
                  <a:gd name="connsiteX2" fmla="*/ 2 w 13527"/>
                  <a:gd name="connsiteY2" fmla="*/ 5333 h 69911"/>
                  <a:gd name="connsiteX3" fmla="*/ 11750 w 13527"/>
                  <a:gd name="connsiteY3" fmla="*/ 6031 h 69911"/>
                  <a:gd name="connsiteX4" fmla="*/ 13528 w 13527"/>
                  <a:gd name="connsiteY4" fmla="*/ 69912 h 69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27" h="69911">
                    <a:moveTo>
                      <a:pt x="13528" y="69912"/>
                    </a:moveTo>
                    <a:cubicBezTo>
                      <a:pt x="9083" y="67817"/>
                      <a:pt x="5146" y="65848"/>
                      <a:pt x="1653" y="64134"/>
                    </a:cubicBezTo>
                    <a:cubicBezTo>
                      <a:pt x="1082" y="44576"/>
                      <a:pt x="574" y="24954"/>
                      <a:pt x="2" y="5333"/>
                    </a:cubicBezTo>
                    <a:cubicBezTo>
                      <a:pt x="-188" y="-2288"/>
                      <a:pt x="11559" y="-1462"/>
                      <a:pt x="11750" y="6031"/>
                    </a:cubicBezTo>
                    <a:cubicBezTo>
                      <a:pt x="12322" y="27367"/>
                      <a:pt x="12957" y="48640"/>
                      <a:pt x="13528" y="69912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3E20F329-8088-43AA-993C-A05F818B8930}"/>
                  </a:ext>
                </a:extLst>
              </p:cNvPr>
              <p:cNvSpPr/>
              <p:nvPr/>
            </p:nvSpPr>
            <p:spPr>
              <a:xfrm>
                <a:off x="7610475" y="4419896"/>
                <a:ext cx="13975" cy="71013"/>
              </a:xfrm>
              <a:custGeom>
                <a:avLst/>
                <a:gdLst>
                  <a:gd name="connsiteX0" fmla="*/ 11620 w 13975"/>
                  <a:gd name="connsiteY0" fmla="*/ 71014 h 71013"/>
                  <a:gd name="connsiteX1" fmla="*/ 0 w 13975"/>
                  <a:gd name="connsiteY1" fmla="*/ 65870 h 71013"/>
                  <a:gd name="connsiteX2" fmla="*/ 2222 w 13975"/>
                  <a:gd name="connsiteY2" fmla="*/ 5355 h 71013"/>
                  <a:gd name="connsiteX3" fmla="*/ 13970 w 13975"/>
                  <a:gd name="connsiteY3" fmla="*/ 6054 h 71013"/>
                  <a:gd name="connsiteX4" fmla="*/ 11620 w 13975"/>
                  <a:gd name="connsiteY4" fmla="*/ 71014 h 71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75" h="71013">
                    <a:moveTo>
                      <a:pt x="11620" y="71014"/>
                    </a:moveTo>
                    <a:cubicBezTo>
                      <a:pt x="7556" y="69236"/>
                      <a:pt x="3683" y="67585"/>
                      <a:pt x="0" y="65870"/>
                    </a:cubicBezTo>
                    <a:lnTo>
                      <a:pt x="2222" y="5355"/>
                    </a:lnTo>
                    <a:cubicBezTo>
                      <a:pt x="2477" y="-2265"/>
                      <a:pt x="14288" y="-1503"/>
                      <a:pt x="13970" y="6054"/>
                    </a:cubicBezTo>
                    <a:lnTo>
                      <a:pt x="11620" y="71014"/>
                    </a:ln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762387FC-2E9C-48A2-A810-63CD2D878726}"/>
                  </a:ext>
                </a:extLst>
              </p:cNvPr>
              <p:cNvSpPr/>
              <p:nvPr/>
            </p:nvSpPr>
            <p:spPr>
              <a:xfrm>
                <a:off x="7643876" y="4432596"/>
                <a:ext cx="12065" cy="72093"/>
              </a:xfrm>
              <a:custGeom>
                <a:avLst/>
                <a:gdLst>
                  <a:gd name="connsiteX0" fmla="*/ 11747 w 12065"/>
                  <a:gd name="connsiteY0" fmla="*/ 72094 h 72093"/>
                  <a:gd name="connsiteX1" fmla="*/ 0 w 12065"/>
                  <a:gd name="connsiteY1" fmla="*/ 67394 h 72093"/>
                  <a:gd name="connsiteX2" fmla="*/ 318 w 12065"/>
                  <a:gd name="connsiteY2" fmla="*/ 5355 h 72093"/>
                  <a:gd name="connsiteX3" fmla="*/ 12065 w 12065"/>
                  <a:gd name="connsiteY3" fmla="*/ 6054 h 72093"/>
                  <a:gd name="connsiteX4" fmla="*/ 11747 w 12065"/>
                  <a:gd name="connsiteY4" fmla="*/ 72094 h 72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5" h="72093">
                    <a:moveTo>
                      <a:pt x="11747" y="72094"/>
                    </a:moveTo>
                    <a:cubicBezTo>
                      <a:pt x="7747" y="70506"/>
                      <a:pt x="3810" y="68982"/>
                      <a:pt x="0" y="67394"/>
                    </a:cubicBezTo>
                    <a:lnTo>
                      <a:pt x="318" y="5355"/>
                    </a:lnTo>
                    <a:cubicBezTo>
                      <a:pt x="381" y="-2265"/>
                      <a:pt x="12129" y="-1503"/>
                      <a:pt x="12065" y="6054"/>
                    </a:cubicBezTo>
                    <a:lnTo>
                      <a:pt x="11747" y="72094"/>
                    </a:ln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63B5C675-0A82-4506-815E-600E1F9A89BA}"/>
                  </a:ext>
                </a:extLst>
              </p:cNvPr>
              <p:cNvSpPr/>
              <p:nvPr/>
            </p:nvSpPr>
            <p:spPr>
              <a:xfrm>
                <a:off x="7680579" y="4443391"/>
                <a:ext cx="12318" cy="74950"/>
              </a:xfrm>
              <a:custGeom>
                <a:avLst/>
                <a:gdLst>
                  <a:gd name="connsiteX0" fmla="*/ 11747 w 12318"/>
                  <a:gd name="connsiteY0" fmla="*/ 74951 h 74950"/>
                  <a:gd name="connsiteX1" fmla="*/ 0 w 12318"/>
                  <a:gd name="connsiteY1" fmla="*/ 70760 h 74950"/>
                  <a:gd name="connsiteX2" fmla="*/ 571 w 12318"/>
                  <a:gd name="connsiteY2" fmla="*/ 5355 h 74950"/>
                  <a:gd name="connsiteX3" fmla="*/ 12319 w 12318"/>
                  <a:gd name="connsiteY3" fmla="*/ 6054 h 74950"/>
                  <a:gd name="connsiteX4" fmla="*/ 11747 w 12318"/>
                  <a:gd name="connsiteY4" fmla="*/ 74951 h 7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18" h="74950">
                    <a:moveTo>
                      <a:pt x="11747" y="74951"/>
                    </a:moveTo>
                    <a:cubicBezTo>
                      <a:pt x="7747" y="73554"/>
                      <a:pt x="3810" y="72157"/>
                      <a:pt x="0" y="70760"/>
                    </a:cubicBezTo>
                    <a:cubicBezTo>
                      <a:pt x="190" y="48980"/>
                      <a:pt x="381" y="27136"/>
                      <a:pt x="571" y="5355"/>
                    </a:cubicBezTo>
                    <a:cubicBezTo>
                      <a:pt x="635" y="-2265"/>
                      <a:pt x="12382" y="-1503"/>
                      <a:pt x="12319" y="6054"/>
                    </a:cubicBezTo>
                    <a:cubicBezTo>
                      <a:pt x="12128" y="29041"/>
                      <a:pt x="11938" y="51964"/>
                      <a:pt x="11747" y="74951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23E5E23D-D84B-47EA-9F0E-7FBCB6BCC007}"/>
                  </a:ext>
                </a:extLst>
              </p:cNvPr>
              <p:cNvSpPr/>
              <p:nvPr/>
            </p:nvSpPr>
            <p:spPr>
              <a:xfrm>
                <a:off x="7712900" y="4462568"/>
                <a:ext cx="12446" cy="66505"/>
              </a:xfrm>
              <a:custGeom>
                <a:avLst/>
                <a:gdLst>
                  <a:gd name="connsiteX0" fmla="*/ 11747 w 12446"/>
                  <a:gd name="connsiteY0" fmla="*/ 66506 h 66505"/>
                  <a:gd name="connsiteX1" fmla="*/ 0 w 12446"/>
                  <a:gd name="connsiteY1" fmla="*/ 62759 h 66505"/>
                  <a:gd name="connsiteX2" fmla="*/ 698 w 12446"/>
                  <a:gd name="connsiteY2" fmla="*/ 5355 h 66505"/>
                  <a:gd name="connsiteX3" fmla="*/ 12446 w 12446"/>
                  <a:gd name="connsiteY3" fmla="*/ 6053 h 66505"/>
                  <a:gd name="connsiteX4" fmla="*/ 11747 w 12446"/>
                  <a:gd name="connsiteY4" fmla="*/ 66506 h 6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46" h="66505">
                    <a:moveTo>
                      <a:pt x="11747" y="66506"/>
                    </a:moveTo>
                    <a:cubicBezTo>
                      <a:pt x="7810" y="65299"/>
                      <a:pt x="3873" y="64029"/>
                      <a:pt x="0" y="62759"/>
                    </a:cubicBezTo>
                    <a:cubicBezTo>
                      <a:pt x="191" y="43646"/>
                      <a:pt x="444" y="24532"/>
                      <a:pt x="698" y="5355"/>
                    </a:cubicBezTo>
                    <a:cubicBezTo>
                      <a:pt x="826" y="-2265"/>
                      <a:pt x="12573" y="-1503"/>
                      <a:pt x="12446" y="6053"/>
                    </a:cubicBezTo>
                    <a:cubicBezTo>
                      <a:pt x="12256" y="26183"/>
                      <a:pt x="12002" y="46376"/>
                      <a:pt x="11747" y="66506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E6624D45-350F-435A-8852-2DD9A41B7E9D}"/>
                  </a:ext>
                </a:extLst>
              </p:cNvPr>
              <p:cNvSpPr/>
              <p:nvPr/>
            </p:nvSpPr>
            <p:spPr>
              <a:xfrm>
                <a:off x="7746047" y="4473173"/>
                <a:ext cx="13083" cy="65616"/>
              </a:xfrm>
              <a:custGeom>
                <a:avLst/>
                <a:gdLst>
                  <a:gd name="connsiteX0" fmla="*/ 11747 w 13083"/>
                  <a:gd name="connsiteY0" fmla="*/ 65617 h 65616"/>
                  <a:gd name="connsiteX1" fmla="*/ 0 w 13083"/>
                  <a:gd name="connsiteY1" fmla="*/ 62314 h 65616"/>
                  <a:gd name="connsiteX2" fmla="*/ 1334 w 13083"/>
                  <a:gd name="connsiteY2" fmla="*/ 5355 h 65616"/>
                  <a:gd name="connsiteX3" fmla="*/ 13081 w 13083"/>
                  <a:gd name="connsiteY3" fmla="*/ 6054 h 65616"/>
                  <a:gd name="connsiteX4" fmla="*/ 11747 w 13083"/>
                  <a:gd name="connsiteY4" fmla="*/ 65617 h 65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83" h="65616">
                    <a:moveTo>
                      <a:pt x="11747" y="65617"/>
                    </a:moveTo>
                    <a:cubicBezTo>
                      <a:pt x="7810" y="64537"/>
                      <a:pt x="3937" y="63457"/>
                      <a:pt x="0" y="62314"/>
                    </a:cubicBezTo>
                    <a:cubicBezTo>
                      <a:pt x="445" y="43328"/>
                      <a:pt x="889" y="24342"/>
                      <a:pt x="1334" y="5355"/>
                    </a:cubicBezTo>
                    <a:cubicBezTo>
                      <a:pt x="1524" y="-2265"/>
                      <a:pt x="13271" y="-1503"/>
                      <a:pt x="13081" y="6054"/>
                    </a:cubicBezTo>
                    <a:cubicBezTo>
                      <a:pt x="12636" y="25929"/>
                      <a:pt x="12192" y="45805"/>
                      <a:pt x="11747" y="65617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A4ECEC85-6341-4A0F-A5E3-1405647DE096}"/>
                  </a:ext>
                </a:extLst>
              </p:cNvPr>
              <p:cNvSpPr/>
              <p:nvPr/>
            </p:nvSpPr>
            <p:spPr>
              <a:xfrm>
                <a:off x="7782496" y="4483990"/>
                <a:ext cx="12383" cy="64133"/>
              </a:xfrm>
              <a:custGeom>
                <a:avLst/>
                <a:gdLst>
                  <a:gd name="connsiteX0" fmla="*/ 12383 w 12383"/>
                  <a:gd name="connsiteY0" fmla="*/ 64133 h 64133"/>
                  <a:gd name="connsiteX1" fmla="*/ 572 w 12383"/>
                  <a:gd name="connsiteY1" fmla="*/ 61339 h 64133"/>
                  <a:gd name="connsiteX2" fmla="*/ 0 w 12383"/>
                  <a:gd name="connsiteY2" fmla="*/ 5332 h 64133"/>
                  <a:gd name="connsiteX3" fmla="*/ 11748 w 12383"/>
                  <a:gd name="connsiteY3" fmla="*/ 6031 h 64133"/>
                  <a:gd name="connsiteX4" fmla="*/ 12383 w 12383"/>
                  <a:gd name="connsiteY4" fmla="*/ 64133 h 64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3" h="64133">
                    <a:moveTo>
                      <a:pt x="12383" y="64133"/>
                    </a:moveTo>
                    <a:cubicBezTo>
                      <a:pt x="8446" y="63244"/>
                      <a:pt x="4509" y="62292"/>
                      <a:pt x="572" y="61339"/>
                    </a:cubicBezTo>
                    <a:cubicBezTo>
                      <a:pt x="382" y="42670"/>
                      <a:pt x="191" y="24001"/>
                      <a:pt x="0" y="5332"/>
                    </a:cubicBezTo>
                    <a:cubicBezTo>
                      <a:pt x="-63" y="-2287"/>
                      <a:pt x="11685" y="-1462"/>
                      <a:pt x="11748" y="6031"/>
                    </a:cubicBezTo>
                    <a:cubicBezTo>
                      <a:pt x="11938" y="25399"/>
                      <a:pt x="12193" y="44766"/>
                      <a:pt x="12383" y="64133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C2011173-3181-4415-99CC-56A42A562558}"/>
                  </a:ext>
                </a:extLst>
              </p:cNvPr>
              <p:cNvSpPr/>
              <p:nvPr/>
            </p:nvSpPr>
            <p:spPr>
              <a:xfrm>
                <a:off x="7818437" y="4490596"/>
                <a:ext cx="13976" cy="64766"/>
              </a:xfrm>
              <a:custGeom>
                <a:avLst/>
                <a:gdLst>
                  <a:gd name="connsiteX0" fmla="*/ 11684 w 13976"/>
                  <a:gd name="connsiteY0" fmla="*/ 64766 h 64766"/>
                  <a:gd name="connsiteX1" fmla="*/ 0 w 13976"/>
                  <a:gd name="connsiteY1" fmla="*/ 62544 h 64766"/>
                  <a:gd name="connsiteX2" fmla="*/ 2222 w 13976"/>
                  <a:gd name="connsiteY2" fmla="*/ 5330 h 64766"/>
                  <a:gd name="connsiteX3" fmla="*/ 13970 w 13976"/>
                  <a:gd name="connsiteY3" fmla="*/ 6029 h 64766"/>
                  <a:gd name="connsiteX4" fmla="*/ 11684 w 13976"/>
                  <a:gd name="connsiteY4" fmla="*/ 64766 h 64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76" h="64766">
                    <a:moveTo>
                      <a:pt x="11684" y="64766"/>
                    </a:moveTo>
                    <a:cubicBezTo>
                      <a:pt x="7747" y="64068"/>
                      <a:pt x="3873" y="63306"/>
                      <a:pt x="0" y="62544"/>
                    </a:cubicBezTo>
                    <a:cubicBezTo>
                      <a:pt x="698" y="43494"/>
                      <a:pt x="1460" y="24380"/>
                      <a:pt x="2222" y="5330"/>
                    </a:cubicBezTo>
                    <a:cubicBezTo>
                      <a:pt x="2540" y="-2226"/>
                      <a:pt x="14288" y="-1528"/>
                      <a:pt x="13970" y="6029"/>
                    </a:cubicBezTo>
                    <a:cubicBezTo>
                      <a:pt x="13208" y="25650"/>
                      <a:pt x="12446" y="45208"/>
                      <a:pt x="11684" y="64766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42A1EE95-5347-4FDA-93D1-1F6EE9B60247}"/>
                  </a:ext>
                </a:extLst>
              </p:cNvPr>
              <p:cNvSpPr/>
              <p:nvPr/>
            </p:nvSpPr>
            <p:spPr>
              <a:xfrm>
                <a:off x="7856410" y="4495016"/>
                <a:ext cx="12446" cy="66061"/>
              </a:xfrm>
              <a:custGeom>
                <a:avLst/>
                <a:gdLst>
                  <a:gd name="connsiteX0" fmla="*/ 11747 w 12446"/>
                  <a:gd name="connsiteY0" fmla="*/ 66061 h 66061"/>
                  <a:gd name="connsiteX1" fmla="*/ 0 w 12446"/>
                  <a:gd name="connsiteY1" fmla="*/ 64600 h 66061"/>
                  <a:gd name="connsiteX2" fmla="*/ 698 w 12446"/>
                  <a:gd name="connsiteY2" fmla="*/ 5355 h 66061"/>
                  <a:gd name="connsiteX3" fmla="*/ 12446 w 12446"/>
                  <a:gd name="connsiteY3" fmla="*/ 6054 h 66061"/>
                  <a:gd name="connsiteX4" fmla="*/ 11747 w 12446"/>
                  <a:gd name="connsiteY4" fmla="*/ 66061 h 6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46" h="66061">
                    <a:moveTo>
                      <a:pt x="11747" y="66061"/>
                    </a:moveTo>
                    <a:cubicBezTo>
                      <a:pt x="7874" y="65617"/>
                      <a:pt x="3937" y="65109"/>
                      <a:pt x="0" y="64600"/>
                    </a:cubicBezTo>
                    <a:cubicBezTo>
                      <a:pt x="191" y="44852"/>
                      <a:pt x="445" y="25104"/>
                      <a:pt x="698" y="5355"/>
                    </a:cubicBezTo>
                    <a:cubicBezTo>
                      <a:pt x="762" y="-2265"/>
                      <a:pt x="12573" y="-1503"/>
                      <a:pt x="12446" y="6054"/>
                    </a:cubicBezTo>
                    <a:cubicBezTo>
                      <a:pt x="12192" y="26056"/>
                      <a:pt x="11938" y="46059"/>
                      <a:pt x="11747" y="66061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1C55CA71-90AE-477C-A811-8BF498C595EC}"/>
                  </a:ext>
                </a:extLst>
              </p:cNvPr>
              <p:cNvSpPr/>
              <p:nvPr/>
            </p:nvSpPr>
            <p:spPr>
              <a:xfrm>
                <a:off x="7891842" y="4499230"/>
                <a:ext cx="12890" cy="64832"/>
              </a:xfrm>
              <a:custGeom>
                <a:avLst/>
                <a:gdLst>
                  <a:gd name="connsiteX0" fmla="*/ 12891 w 12890"/>
                  <a:gd name="connsiteY0" fmla="*/ 64832 h 64832"/>
                  <a:gd name="connsiteX1" fmla="*/ 1144 w 12890"/>
                  <a:gd name="connsiteY1" fmla="*/ 64134 h 64832"/>
                  <a:gd name="connsiteX2" fmla="*/ 1 w 12890"/>
                  <a:gd name="connsiteY2" fmla="*/ 5333 h 64832"/>
                  <a:gd name="connsiteX3" fmla="*/ 11748 w 12890"/>
                  <a:gd name="connsiteY3" fmla="*/ 6031 h 64832"/>
                  <a:gd name="connsiteX4" fmla="*/ 12891 w 12890"/>
                  <a:gd name="connsiteY4" fmla="*/ 64832 h 6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90" h="64832">
                    <a:moveTo>
                      <a:pt x="12891" y="64832"/>
                    </a:moveTo>
                    <a:cubicBezTo>
                      <a:pt x="9018" y="64641"/>
                      <a:pt x="5081" y="64387"/>
                      <a:pt x="1144" y="64134"/>
                    </a:cubicBezTo>
                    <a:lnTo>
                      <a:pt x="1" y="5333"/>
                    </a:lnTo>
                    <a:cubicBezTo>
                      <a:pt x="-126" y="-2288"/>
                      <a:pt x="11621" y="-1462"/>
                      <a:pt x="11748" y="6031"/>
                    </a:cubicBezTo>
                    <a:lnTo>
                      <a:pt x="12891" y="64832"/>
                    </a:ln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20A21D50-E18E-4FF7-AAEC-2F2BC4FD5B13}"/>
                  </a:ext>
                </a:extLst>
              </p:cNvPr>
              <p:cNvSpPr/>
              <p:nvPr/>
            </p:nvSpPr>
            <p:spPr>
              <a:xfrm>
                <a:off x="7926005" y="4494912"/>
                <a:ext cx="12891" cy="69896"/>
              </a:xfrm>
              <a:custGeom>
                <a:avLst/>
                <a:gdLst>
                  <a:gd name="connsiteX0" fmla="*/ 12892 w 12891"/>
                  <a:gd name="connsiteY0" fmla="*/ 69848 h 69896"/>
                  <a:gd name="connsiteX1" fmla="*/ 1144 w 12891"/>
                  <a:gd name="connsiteY1" fmla="*/ 69848 h 69896"/>
                  <a:gd name="connsiteX2" fmla="*/ 1 w 12891"/>
                  <a:gd name="connsiteY2" fmla="*/ 5333 h 69896"/>
                  <a:gd name="connsiteX3" fmla="*/ 11749 w 12891"/>
                  <a:gd name="connsiteY3" fmla="*/ 6031 h 69896"/>
                  <a:gd name="connsiteX4" fmla="*/ 12892 w 12891"/>
                  <a:gd name="connsiteY4" fmla="*/ 69848 h 69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91" h="69896">
                    <a:moveTo>
                      <a:pt x="12892" y="69848"/>
                    </a:moveTo>
                    <a:cubicBezTo>
                      <a:pt x="9018" y="69912"/>
                      <a:pt x="5081" y="69912"/>
                      <a:pt x="1144" y="69848"/>
                    </a:cubicBezTo>
                    <a:cubicBezTo>
                      <a:pt x="764" y="48322"/>
                      <a:pt x="382" y="26859"/>
                      <a:pt x="1" y="5333"/>
                    </a:cubicBezTo>
                    <a:cubicBezTo>
                      <a:pt x="-125" y="-2288"/>
                      <a:pt x="11622" y="-1462"/>
                      <a:pt x="11749" y="6031"/>
                    </a:cubicBezTo>
                    <a:cubicBezTo>
                      <a:pt x="12130" y="27303"/>
                      <a:pt x="12511" y="48576"/>
                      <a:pt x="12892" y="69848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5423CFA4-D40D-445F-95D9-306C374CDE1D}"/>
                  </a:ext>
                </a:extLst>
              </p:cNvPr>
              <p:cNvSpPr/>
              <p:nvPr/>
            </p:nvSpPr>
            <p:spPr>
              <a:xfrm>
                <a:off x="7966011" y="4493134"/>
                <a:ext cx="11874" cy="70737"/>
              </a:xfrm>
              <a:custGeom>
                <a:avLst/>
                <a:gdLst>
                  <a:gd name="connsiteX0" fmla="*/ 11747 w 11874"/>
                  <a:gd name="connsiteY0" fmla="*/ 69912 h 70737"/>
                  <a:gd name="connsiteX1" fmla="*/ 0 w 11874"/>
                  <a:gd name="connsiteY1" fmla="*/ 70737 h 70737"/>
                  <a:gd name="connsiteX2" fmla="*/ 127 w 11874"/>
                  <a:gd name="connsiteY2" fmla="*/ 5333 h 70737"/>
                  <a:gd name="connsiteX3" fmla="*/ 11874 w 11874"/>
                  <a:gd name="connsiteY3" fmla="*/ 6031 h 70737"/>
                  <a:gd name="connsiteX4" fmla="*/ 11747 w 11874"/>
                  <a:gd name="connsiteY4" fmla="*/ 69912 h 70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4" h="70737">
                    <a:moveTo>
                      <a:pt x="11747" y="69912"/>
                    </a:moveTo>
                    <a:cubicBezTo>
                      <a:pt x="7874" y="70230"/>
                      <a:pt x="3937" y="70484"/>
                      <a:pt x="0" y="70737"/>
                    </a:cubicBezTo>
                    <a:cubicBezTo>
                      <a:pt x="64" y="48957"/>
                      <a:pt x="127" y="27177"/>
                      <a:pt x="127" y="5333"/>
                    </a:cubicBezTo>
                    <a:cubicBezTo>
                      <a:pt x="127" y="-2288"/>
                      <a:pt x="11938" y="-1462"/>
                      <a:pt x="11874" y="6031"/>
                    </a:cubicBezTo>
                    <a:cubicBezTo>
                      <a:pt x="11811" y="27304"/>
                      <a:pt x="11811" y="48576"/>
                      <a:pt x="11747" y="69912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91205D1-3F2C-4A91-8E4C-A4AE2B00E304}"/>
                  </a:ext>
                </a:extLst>
              </p:cNvPr>
              <p:cNvSpPr/>
              <p:nvPr/>
            </p:nvSpPr>
            <p:spPr>
              <a:xfrm>
                <a:off x="7999856" y="4490911"/>
                <a:ext cx="11748" cy="69911"/>
              </a:xfrm>
              <a:custGeom>
                <a:avLst/>
                <a:gdLst>
                  <a:gd name="connsiteX0" fmla="*/ 11748 w 11748"/>
                  <a:gd name="connsiteY0" fmla="*/ 68388 h 69911"/>
                  <a:gd name="connsiteX1" fmla="*/ 0 w 11748"/>
                  <a:gd name="connsiteY1" fmla="*/ 69912 h 69911"/>
                  <a:gd name="connsiteX2" fmla="*/ 0 w 11748"/>
                  <a:gd name="connsiteY2" fmla="*/ 5333 h 69911"/>
                  <a:gd name="connsiteX3" fmla="*/ 11748 w 11748"/>
                  <a:gd name="connsiteY3" fmla="*/ 6031 h 69911"/>
                  <a:gd name="connsiteX4" fmla="*/ 11748 w 11748"/>
                  <a:gd name="connsiteY4" fmla="*/ 68388 h 69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8" h="69911">
                    <a:moveTo>
                      <a:pt x="11748" y="68388"/>
                    </a:moveTo>
                    <a:cubicBezTo>
                      <a:pt x="7938" y="68960"/>
                      <a:pt x="4001" y="69467"/>
                      <a:pt x="0" y="69912"/>
                    </a:cubicBezTo>
                    <a:cubicBezTo>
                      <a:pt x="0" y="48385"/>
                      <a:pt x="0" y="26859"/>
                      <a:pt x="0" y="5333"/>
                    </a:cubicBezTo>
                    <a:cubicBezTo>
                      <a:pt x="0" y="-2288"/>
                      <a:pt x="11748" y="-1462"/>
                      <a:pt x="11748" y="6031"/>
                    </a:cubicBezTo>
                    <a:cubicBezTo>
                      <a:pt x="11748" y="26859"/>
                      <a:pt x="11748" y="47623"/>
                      <a:pt x="11748" y="68388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FFB4D6A-98C1-46C0-98F5-5C78EA82F139}"/>
                  </a:ext>
                </a:extLst>
              </p:cNvPr>
              <p:cNvSpPr/>
              <p:nvPr/>
            </p:nvSpPr>
            <p:spPr>
              <a:xfrm>
                <a:off x="8037379" y="4484625"/>
                <a:ext cx="14230" cy="69911"/>
              </a:xfrm>
              <a:custGeom>
                <a:avLst/>
                <a:gdLst>
                  <a:gd name="connsiteX0" fmla="*/ 14230 w 14230"/>
                  <a:gd name="connsiteY0" fmla="*/ 67435 h 69911"/>
                  <a:gd name="connsiteX1" fmla="*/ 2610 w 14230"/>
                  <a:gd name="connsiteY1" fmla="*/ 69912 h 69911"/>
                  <a:gd name="connsiteX2" fmla="*/ 6 w 14230"/>
                  <a:gd name="connsiteY2" fmla="*/ 5333 h 69911"/>
                  <a:gd name="connsiteX3" fmla="*/ 11754 w 14230"/>
                  <a:gd name="connsiteY3" fmla="*/ 6031 h 69911"/>
                  <a:gd name="connsiteX4" fmla="*/ 14230 w 14230"/>
                  <a:gd name="connsiteY4" fmla="*/ 67435 h 69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30" h="69911">
                    <a:moveTo>
                      <a:pt x="14230" y="67435"/>
                    </a:moveTo>
                    <a:cubicBezTo>
                      <a:pt x="10547" y="68261"/>
                      <a:pt x="6611" y="69086"/>
                      <a:pt x="2610" y="69912"/>
                    </a:cubicBezTo>
                    <a:lnTo>
                      <a:pt x="6" y="5333"/>
                    </a:lnTo>
                    <a:cubicBezTo>
                      <a:pt x="-311" y="-2288"/>
                      <a:pt x="11500" y="-1462"/>
                      <a:pt x="11754" y="6031"/>
                    </a:cubicBezTo>
                    <a:lnTo>
                      <a:pt x="14230" y="67435"/>
                    </a:ln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3CE327A5-B80C-40D8-97A3-12368189D2CD}"/>
                  </a:ext>
                </a:extLst>
              </p:cNvPr>
              <p:cNvSpPr/>
              <p:nvPr/>
            </p:nvSpPr>
            <p:spPr>
              <a:xfrm>
                <a:off x="8078596" y="4476411"/>
                <a:ext cx="12446" cy="68347"/>
              </a:xfrm>
              <a:custGeom>
                <a:avLst/>
                <a:gdLst>
                  <a:gd name="connsiteX0" fmla="*/ 12447 w 12446"/>
                  <a:gd name="connsiteY0" fmla="*/ 64347 h 68347"/>
                  <a:gd name="connsiteX1" fmla="*/ 699 w 12446"/>
                  <a:gd name="connsiteY1" fmla="*/ 68347 h 68347"/>
                  <a:gd name="connsiteX2" fmla="*/ 0 w 12446"/>
                  <a:gd name="connsiteY2" fmla="*/ 5355 h 68347"/>
                  <a:gd name="connsiteX3" fmla="*/ 11748 w 12446"/>
                  <a:gd name="connsiteY3" fmla="*/ 6054 h 68347"/>
                  <a:gd name="connsiteX4" fmla="*/ 12447 w 12446"/>
                  <a:gd name="connsiteY4" fmla="*/ 64347 h 6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46" h="68347">
                    <a:moveTo>
                      <a:pt x="12447" y="64347"/>
                    </a:moveTo>
                    <a:cubicBezTo>
                      <a:pt x="9145" y="65617"/>
                      <a:pt x="5208" y="66950"/>
                      <a:pt x="699" y="68347"/>
                    </a:cubicBezTo>
                    <a:cubicBezTo>
                      <a:pt x="445" y="47392"/>
                      <a:pt x="191" y="26373"/>
                      <a:pt x="0" y="5355"/>
                    </a:cubicBezTo>
                    <a:cubicBezTo>
                      <a:pt x="-63" y="-2265"/>
                      <a:pt x="11685" y="-1503"/>
                      <a:pt x="11748" y="6054"/>
                    </a:cubicBezTo>
                    <a:cubicBezTo>
                      <a:pt x="12002" y="25548"/>
                      <a:pt x="12256" y="44979"/>
                      <a:pt x="12447" y="64347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893CB4E-C14B-4A35-BB33-81D9E3823B49}"/>
                </a:ext>
              </a:extLst>
            </p:cNvPr>
            <p:cNvSpPr/>
            <p:nvPr/>
          </p:nvSpPr>
          <p:spPr>
            <a:xfrm>
              <a:off x="7644581" y="3625632"/>
              <a:ext cx="558879" cy="582087"/>
            </a:xfrm>
            <a:custGeom>
              <a:avLst/>
              <a:gdLst>
                <a:gd name="connsiteX0" fmla="*/ 40379 w 558879"/>
                <a:gd name="connsiteY0" fmla="*/ 439257 h 582087"/>
                <a:gd name="connsiteX1" fmla="*/ 421315 w 558879"/>
                <a:gd name="connsiteY1" fmla="*/ 579972 h 582087"/>
                <a:gd name="connsiteX2" fmla="*/ 529265 w 558879"/>
                <a:gd name="connsiteY2" fmla="*/ 189447 h 582087"/>
                <a:gd name="connsiteX3" fmla="*/ 425697 w 558879"/>
                <a:gd name="connsiteY3" fmla="*/ 1678 h 582087"/>
                <a:gd name="connsiteX4" fmla="*/ 336035 w 558879"/>
                <a:gd name="connsiteY4" fmla="*/ 86387 h 582087"/>
                <a:gd name="connsiteX5" fmla="*/ 298252 w 558879"/>
                <a:gd name="connsiteY5" fmla="*/ 331370 h 582087"/>
                <a:gd name="connsiteX6" fmla="*/ 53396 w 558879"/>
                <a:gd name="connsiteY6" fmla="*/ 320321 h 582087"/>
                <a:gd name="connsiteX7" fmla="*/ 11994 w 558879"/>
                <a:gd name="connsiteY7" fmla="*/ 348833 h 582087"/>
                <a:gd name="connsiteX8" fmla="*/ 1389 w 558879"/>
                <a:gd name="connsiteY8" fmla="*/ 405347 h 582087"/>
                <a:gd name="connsiteX9" fmla="*/ 40379 w 558879"/>
                <a:gd name="connsiteY9" fmla="*/ 439257 h 58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879" h="582087">
                  <a:moveTo>
                    <a:pt x="40379" y="439257"/>
                  </a:moveTo>
                  <a:cubicBezTo>
                    <a:pt x="40379" y="439257"/>
                    <a:pt x="228085" y="602388"/>
                    <a:pt x="421315" y="579972"/>
                  </a:cubicBezTo>
                  <a:cubicBezTo>
                    <a:pt x="614482" y="557557"/>
                    <a:pt x="556062" y="284825"/>
                    <a:pt x="529265" y="189447"/>
                  </a:cubicBezTo>
                  <a:cubicBezTo>
                    <a:pt x="506278" y="107469"/>
                    <a:pt x="466400" y="8727"/>
                    <a:pt x="425697" y="1678"/>
                  </a:cubicBezTo>
                  <a:cubicBezTo>
                    <a:pt x="385057" y="-5370"/>
                    <a:pt x="351148" y="7393"/>
                    <a:pt x="336035" y="86387"/>
                  </a:cubicBezTo>
                  <a:cubicBezTo>
                    <a:pt x="320922" y="165381"/>
                    <a:pt x="323779" y="287301"/>
                    <a:pt x="298252" y="331370"/>
                  </a:cubicBezTo>
                  <a:cubicBezTo>
                    <a:pt x="272725" y="375439"/>
                    <a:pt x="53396" y="320321"/>
                    <a:pt x="53396" y="320321"/>
                  </a:cubicBezTo>
                  <a:cubicBezTo>
                    <a:pt x="53396" y="320321"/>
                    <a:pt x="29647" y="326227"/>
                    <a:pt x="11994" y="348833"/>
                  </a:cubicBezTo>
                  <a:cubicBezTo>
                    <a:pt x="-5659" y="371439"/>
                    <a:pt x="1389" y="405347"/>
                    <a:pt x="1389" y="405347"/>
                  </a:cubicBezTo>
                  <a:cubicBezTo>
                    <a:pt x="1389" y="405347"/>
                    <a:pt x="9200" y="425921"/>
                    <a:pt x="40379" y="439257"/>
                  </a:cubicBezTo>
                  <a:close/>
                </a:path>
              </a:pathLst>
            </a:custGeom>
            <a:solidFill>
              <a:srgbClr val="324B61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566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776398" y="3215265"/>
              <a:ext cx="182816" cy="390456"/>
              <a:chOff x="7776398" y="3215265"/>
              <a:chExt cx="182816" cy="390456"/>
            </a:xfrm>
            <a:solidFill>
              <a:schemeClr val="accent1"/>
            </a:solidFill>
          </p:grpSpPr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4029BEC1-2A71-458C-9D65-B388F12D9309}"/>
                  </a:ext>
                </a:extLst>
              </p:cNvPr>
              <p:cNvSpPr/>
              <p:nvPr/>
            </p:nvSpPr>
            <p:spPr>
              <a:xfrm>
                <a:off x="7776398" y="3215265"/>
                <a:ext cx="173591" cy="390456"/>
              </a:xfrm>
              <a:custGeom>
                <a:avLst/>
                <a:gdLst>
                  <a:gd name="connsiteX0" fmla="*/ 25974 w 173591"/>
                  <a:gd name="connsiteY0" fmla="*/ 208845 h 390456"/>
                  <a:gd name="connsiteX1" fmla="*/ 3304 w 173591"/>
                  <a:gd name="connsiteY1" fmla="*/ 287458 h 390456"/>
                  <a:gd name="connsiteX2" fmla="*/ 2 w 173591"/>
                  <a:gd name="connsiteY2" fmla="*/ 326002 h 390456"/>
                  <a:gd name="connsiteX3" fmla="*/ 4638 w 173591"/>
                  <a:gd name="connsiteY3" fmla="*/ 357435 h 390456"/>
                  <a:gd name="connsiteX4" fmla="*/ 79504 w 173591"/>
                  <a:gd name="connsiteY4" fmla="*/ 382517 h 390456"/>
                  <a:gd name="connsiteX5" fmla="*/ 113413 w 173591"/>
                  <a:gd name="connsiteY5" fmla="*/ 346259 h 390456"/>
                  <a:gd name="connsiteX6" fmla="*/ 159451 w 173591"/>
                  <a:gd name="connsiteY6" fmla="*/ 237420 h 390456"/>
                  <a:gd name="connsiteX7" fmla="*/ 173103 w 173591"/>
                  <a:gd name="connsiteY7" fmla="*/ 133280 h 390456"/>
                  <a:gd name="connsiteX8" fmla="*/ 152720 w 173591"/>
                  <a:gd name="connsiteY8" fmla="*/ 87687 h 390456"/>
                  <a:gd name="connsiteX9" fmla="*/ 40388 w 173591"/>
                  <a:gd name="connsiteY9" fmla="*/ 882 h 390456"/>
                  <a:gd name="connsiteX10" fmla="*/ 59502 w 173591"/>
                  <a:gd name="connsiteY10" fmla="*/ 45967 h 390456"/>
                  <a:gd name="connsiteX11" fmla="*/ 36451 w 173591"/>
                  <a:gd name="connsiteY11" fmla="*/ 42665 h 390456"/>
                  <a:gd name="connsiteX12" fmla="*/ 48453 w 173591"/>
                  <a:gd name="connsiteY12" fmla="*/ 83178 h 390456"/>
                  <a:gd name="connsiteX13" fmla="*/ 40770 w 173591"/>
                  <a:gd name="connsiteY13" fmla="*/ 92195 h 390456"/>
                  <a:gd name="connsiteX14" fmla="*/ 70932 w 173591"/>
                  <a:gd name="connsiteY14" fmla="*/ 130803 h 390456"/>
                  <a:gd name="connsiteX15" fmla="*/ 25974 w 173591"/>
                  <a:gd name="connsiteY15" fmla="*/ 208845 h 390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3591" h="390456">
                    <a:moveTo>
                      <a:pt x="25974" y="208845"/>
                    </a:moveTo>
                    <a:cubicBezTo>
                      <a:pt x="25974" y="208845"/>
                      <a:pt x="10861" y="243071"/>
                      <a:pt x="3304" y="287458"/>
                    </a:cubicBezTo>
                    <a:cubicBezTo>
                      <a:pt x="1463" y="298316"/>
                      <a:pt x="66" y="312731"/>
                      <a:pt x="2" y="326002"/>
                    </a:cubicBezTo>
                    <a:cubicBezTo>
                      <a:pt x="-61" y="339147"/>
                      <a:pt x="1208" y="351148"/>
                      <a:pt x="4638" y="357435"/>
                    </a:cubicBezTo>
                    <a:cubicBezTo>
                      <a:pt x="11559" y="370198"/>
                      <a:pt x="39626" y="406330"/>
                      <a:pt x="79504" y="382517"/>
                    </a:cubicBezTo>
                    <a:cubicBezTo>
                      <a:pt x="91759" y="375215"/>
                      <a:pt x="103190" y="362070"/>
                      <a:pt x="113413" y="346259"/>
                    </a:cubicBezTo>
                    <a:cubicBezTo>
                      <a:pt x="136464" y="310635"/>
                      <a:pt x="153355" y="261804"/>
                      <a:pt x="159451" y="237420"/>
                    </a:cubicBezTo>
                    <a:cubicBezTo>
                      <a:pt x="168277" y="202177"/>
                      <a:pt x="175580" y="158172"/>
                      <a:pt x="173103" y="133280"/>
                    </a:cubicBezTo>
                    <a:cubicBezTo>
                      <a:pt x="170627" y="108324"/>
                      <a:pt x="152720" y="87687"/>
                      <a:pt x="152720" y="87687"/>
                    </a:cubicBezTo>
                    <a:cubicBezTo>
                      <a:pt x="140908" y="30283"/>
                      <a:pt x="67058" y="-6230"/>
                      <a:pt x="40388" y="882"/>
                    </a:cubicBezTo>
                    <a:cubicBezTo>
                      <a:pt x="24640" y="5073"/>
                      <a:pt x="59058" y="44951"/>
                      <a:pt x="59502" y="45967"/>
                    </a:cubicBezTo>
                    <a:cubicBezTo>
                      <a:pt x="59058" y="45523"/>
                      <a:pt x="47818" y="37395"/>
                      <a:pt x="36451" y="42665"/>
                    </a:cubicBezTo>
                    <a:cubicBezTo>
                      <a:pt x="24640" y="48190"/>
                      <a:pt x="48453" y="83178"/>
                      <a:pt x="48453" y="83178"/>
                    </a:cubicBezTo>
                    <a:cubicBezTo>
                      <a:pt x="48453" y="83178"/>
                      <a:pt x="41023" y="82353"/>
                      <a:pt x="40770" y="92195"/>
                    </a:cubicBezTo>
                    <a:cubicBezTo>
                      <a:pt x="40515" y="102038"/>
                      <a:pt x="70932" y="130803"/>
                      <a:pt x="70932" y="130803"/>
                    </a:cubicBezTo>
                    <a:lnTo>
                      <a:pt x="25974" y="208845"/>
                    </a:lnTo>
                    <a:close/>
                  </a:path>
                </a:pathLst>
              </a:custGeom>
              <a:solidFill>
                <a:srgbClr val="38393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68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800753" y="3298820"/>
                <a:ext cx="158460" cy="166405"/>
                <a:chOff x="7800753" y="3298820"/>
                <a:chExt cx="158460" cy="166405"/>
              </a:xfrm>
              <a:solidFill>
                <a:srgbClr val="FDD2B4"/>
              </a:solidFill>
            </p:grpSpPr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id="{96B2C6AB-44C9-4DB3-BDCB-C1584F20F18D}"/>
                    </a:ext>
                  </a:extLst>
                </p:cNvPr>
                <p:cNvSpPr/>
                <p:nvPr/>
              </p:nvSpPr>
              <p:spPr>
                <a:xfrm>
                  <a:off x="7800753" y="3298820"/>
                  <a:ext cx="127568" cy="166405"/>
                </a:xfrm>
                <a:custGeom>
                  <a:avLst/>
                  <a:gdLst>
                    <a:gd name="connsiteX0" fmla="*/ 117760 w 127568"/>
                    <a:gd name="connsiteY0" fmla="*/ 2418 h 166405"/>
                    <a:gd name="connsiteX1" fmla="*/ 127412 w 127568"/>
                    <a:gd name="connsiteY1" fmla="*/ 56012 h 166405"/>
                    <a:gd name="connsiteX2" fmla="*/ 108679 w 127568"/>
                    <a:gd name="connsiteY2" fmla="*/ 165422 h 166405"/>
                    <a:gd name="connsiteX3" fmla="*/ 72865 w 127568"/>
                    <a:gd name="connsiteY3" fmla="*/ 151770 h 166405"/>
                    <a:gd name="connsiteX4" fmla="*/ 48990 w 127568"/>
                    <a:gd name="connsiteY4" fmla="*/ 114241 h 166405"/>
                    <a:gd name="connsiteX5" fmla="*/ 12413 w 127568"/>
                    <a:gd name="connsiteY5" fmla="*/ 136212 h 166405"/>
                    <a:gd name="connsiteX6" fmla="*/ 2316 w 127568"/>
                    <a:gd name="connsiteY6" fmla="*/ 109987 h 166405"/>
                    <a:gd name="connsiteX7" fmla="*/ 24986 w 127568"/>
                    <a:gd name="connsiteY7" fmla="*/ 73791 h 166405"/>
                    <a:gd name="connsiteX8" fmla="*/ 22510 w 127568"/>
                    <a:gd name="connsiteY8" fmla="*/ 63441 h 166405"/>
                    <a:gd name="connsiteX9" fmla="*/ 40480 w 127568"/>
                    <a:gd name="connsiteY9" fmla="*/ 46740 h 166405"/>
                    <a:gd name="connsiteX10" fmla="*/ 66578 w 127568"/>
                    <a:gd name="connsiteY10" fmla="*/ 7370 h 166405"/>
                    <a:gd name="connsiteX11" fmla="*/ 117760 w 127568"/>
                    <a:gd name="connsiteY11" fmla="*/ 2418 h 166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7568" h="166405">
                      <a:moveTo>
                        <a:pt x="117760" y="2418"/>
                      </a:moveTo>
                      <a:cubicBezTo>
                        <a:pt x="117760" y="2418"/>
                        <a:pt x="126713" y="10672"/>
                        <a:pt x="127412" y="56012"/>
                      </a:cubicBezTo>
                      <a:cubicBezTo>
                        <a:pt x="128110" y="101351"/>
                        <a:pt x="127221" y="161549"/>
                        <a:pt x="108679" y="165422"/>
                      </a:cubicBezTo>
                      <a:cubicBezTo>
                        <a:pt x="90074" y="169295"/>
                        <a:pt x="77882" y="161104"/>
                        <a:pt x="72865" y="151770"/>
                      </a:cubicBezTo>
                      <a:cubicBezTo>
                        <a:pt x="67849" y="142435"/>
                        <a:pt x="60800" y="112908"/>
                        <a:pt x="48990" y="114241"/>
                      </a:cubicBezTo>
                      <a:cubicBezTo>
                        <a:pt x="37178" y="115511"/>
                        <a:pt x="24859" y="143070"/>
                        <a:pt x="12413" y="136212"/>
                      </a:cubicBezTo>
                      <a:cubicBezTo>
                        <a:pt x="-97" y="129354"/>
                        <a:pt x="-2510" y="121416"/>
                        <a:pt x="2316" y="109987"/>
                      </a:cubicBezTo>
                      <a:cubicBezTo>
                        <a:pt x="7079" y="98557"/>
                        <a:pt x="24986" y="73791"/>
                        <a:pt x="24986" y="73791"/>
                      </a:cubicBezTo>
                      <a:lnTo>
                        <a:pt x="22510" y="63441"/>
                      </a:lnTo>
                      <a:lnTo>
                        <a:pt x="40480" y="46740"/>
                      </a:lnTo>
                      <a:cubicBezTo>
                        <a:pt x="40480" y="46740"/>
                        <a:pt x="51148" y="20325"/>
                        <a:pt x="66578" y="7370"/>
                      </a:cubicBezTo>
                      <a:cubicBezTo>
                        <a:pt x="81882" y="-5520"/>
                        <a:pt x="117760" y="2418"/>
                        <a:pt x="117760" y="2418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id="{EF410215-241A-4A67-8303-A2616B37301F}"/>
                    </a:ext>
                  </a:extLst>
                </p:cNvPr>
                <p:cNvSpPr/>
                <p:nvPr/>
              </p:nvSpPr>
              <p:spPr>
                <a:xfrm>
                  <a:off x="7934388" y="3377985"/>
                  <a:ext cx="24825" cy="36874"/>
                </a:xfrm>
                <a:custGeom>
                  <a:avLst/>
                  <a:gdLst>
                    <a:gd name="connsiteX0" fmla="*/ 0 w 24825"/>
                    <a:gd name="connsiteY0" fmla="*/ 23 h 36874"/>
                    <a:gd name="connsiteX1" fmla="*/ 64 w 24825"/>
                    <a:gd name="connsiteY1" fmla="*/ 36346 h 36874"/>
                    <a:gd name="connsiteX2" fmla="*/ 24574 w 24825"/>
                    <a:gd name="connsiteY2" fmla="*/ 22439 h 36874"/>
                    <a:gd name="connsiteX3" fmla="*/ 0 w 24825"/>
                    <a:gd name="connsiteY3" fmla="*/ 23 h 36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25" h="36874">
                      <a:moveTo>
                        <a:pt x="0" y="23"/>
                      </a:moveTo>
                      <a:lnTo>
                        <a:pt x="64" y="36346"/>
                      </a:lnTo>
                      <a:cubicBezTo>
                        <a:pt x="64" y="36346"/>
                        <a:pt x="21907" y="41045"/>
                        <a:pt x="24574" y="22439"/>
                      </a:cubicBezTo>
                      <a:cubicBezTo>
                        <a:pt x="27368" y="3770"/>
                        <a:pt x="6096" y="-358"/>
                        <a:pt x="0" y="23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571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815016" y="3362261"/>
                <a:ext cx="139916" cy="63182"/>
                <a:chOff x="7815016" y="3362261"/>
                <a:chExt cx="139916" cy="63182"/>
              </a:xfrm>
              <a:solidFill>
                <a:schemeClr val="accent1"/>
              </a:solidFill>
            </p:grpSpPr>
            <p:pic>
              <p:nvPicPr>
                <p:cNvPr id="572" name="Picture 571">
                  <a:extLst>
                    <a:ext uri="{FF2B5EF4-FFF2-40B4-BE49-F238E27FC236}">
                      <a16:creationId xmlns:a16="http://schemas.microsoft.com/office/drawing/2014/main" id="{6FED14FC-378A-4D89-98C4-020D71A90B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815016" y="3362960"/>
                  <a:ext cx="54863" cy="62483"/>
                </a:xfrm>
                <a:custGeom>
                  <a:avLst/>
                  <a:gdLst>
                    <a:gd name="connsiteX0" fmla="*/ 0 w 54863"/>
                    <a:gd name="connsiteY0" fmla="*/ 0 h 62483"/>
                    <a:gd name="connsiteX1" fmla="*/ 54864 w 54863"/>
                    <a:gd name="connsiteY1" fmla="*/ 0 h 62483"/>
                    <a:gd name="connsiteX2" fmla="*/ 54864 w 54863"/>
                    <a:gd name="connsiteY2" fmla="*/ 62484 h 62483"/>
                    <a:gd name="connsiteX3" fmla="*/ 0 w 54863"/>
                    <a:gd name="connsiteY3" fmla="*/ 62484 h 62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863" h="62483">
                      <a:moveTo>
                        <a:pt x="0" y="0"/>
                      </a:moveTo>
                      <a:lnTo>
                        <a:pt x="54864" y="0"/>
                      </a:lnTo>
                      <a:lnTo>
                        <a:pt x="54864" y="62484"/>
                      </a:lnTo>
                      <a:lnTo>
                        <a:pt x="0" y="62484"/>
                      </a:lnTo>
                      <a:close/>
                    </a:path>
                  </a:pathLst>
                </a:custGeom>
              </p:spPr>
            </p:pic>
            <p:sp>
              <p:nvSpPr>
                <p:cNvPr id="573" name="Freeform: Shape 572">
                  <a:extLst>
                    <a:ext uri="{FF2B5EF4-FFF2-40B4-BE49-F238E27FC236}">
                      <a16:creationId xmlns:a16="http://schemas.microsoft.com/office/drawing/2014/main" id="{4C7EB868-E427-4DF1-B350-1BF7E29D9FE3}"/>
                    </a:ext>
                  </a:extLst>
                </p:cNvPr>
                <p:cNvSpPr/>
                <p:nvPr/>
              </p:nvSpPr>
              <p:spPr>
                <a:xfrm>
                  <a:off x="7939151" y="3386017"/>
                  <a:ext cx="15781" cy="21763"/>
                </a:xfrm>
                <a:custGeom>
                  <a:avLst/>
                  <a:gdLst>
                    <a:gd name="connsiteX0" fmla="*/ 15748 w 15781"/>
                    <a:gd name="connsiteY0" fmla="*/ 11105 h 21763"/>
                    <a:gd name="connsiteX1" fmla="*/ 2857 w 15781"/>
                    <a:gd name="connsiteY1" fmla="*/ 184 h 21763"/>
                    <a:gd name="connsiteX2" fmla="*/ 1016 w 15781"/>
                    <a:gd name="connsiteY2" fmla="*/ 10915 h 21763"/>
                    <a:gd name="connsiteX3" fmla="*/ 8572 w 15781"/>
                    <a:gd name="connsiteY3" fmla="*/ 15551 h 21763"/>
                    <a:gd name="connsiteX4" fmla="*/ 0 w 15781"/>
                    <a:gd name="connsiteY4" fmla="*/ 20186 h 21763"/>
                    <a:gd name="connsiteX5" fmla="*/ 15748 w 15781"/>
                    <a:gd name="connsiteY5" fmla="*/ 11105 h 21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781" h="21763">
                      <a:moveTo>
                        <a:pt x="15748" y="11105"/>
                      </a:moveTo>
                      <a:cubicBezTo>
                        <a:pt x="16446" y="2787"/>
                        <a:pt x="6223" y="-896"/>
                        <a:pt x="2857" y="184"/>
                      </a:cubicBezTo>
                      <a:cubicBezTo>
                        <a:pt x="-508" y="1263"/>
                        <a:pt x="1016" y="10915"/>
                        <a:pt x="1016" y="10915"/>
                      </a:cubicBezTo>
                      <a:cubicBezTo>
                        <a:pt x="1016" y="10915"/>
                        <a:pt x="10605" y="10661"/>
                        <a:pt x="8572" y="15551"/>
                      </a:cubicBezTo>
                      <a:cubicBezTo>
                        <a:pt x="6604" y="20377"/>
                        <a:pt x="0" y="20186"/>
                        <a:pt x="0" y="20186"/>
                      </a:cubicBezTo>
                      <a:cubicBezTo>
                        <a:pt x="0" y="20186"/>
                        <a:pt x="14351" y="27361"/>
                        <a:pt x="15748" y="11105"/>
                      </a:cubicBezTo>
                      <a:close/>
                    </a:path>
                  </a:pathLst>
                </a:custGeom>
                <a:solidFill>
                  <a:srgbClr val="F9B096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id="{24C4D7B5-18F8-47E0-B690-3165E74E9084}"/>
                    </a:ext>
                  </a:extLst>
                </p:cNvPr>
                <p:cNvSpPr/>
                <p:nvPr/>
              </p:nvSpPr>
              <p:spPr>
                <a:xfrm>
                  <a:off x="7873264" y="3366121"/>
                  <a:ext cx="35120" cy="28385"/>
                </a:xfrm>
                <a:custGeom>
                  <a:avLst/>
                  <a:gdLst>
                    <a:gd name="connsiteX0" fmla="*/ 13817 w 35120"/>
                    <a:gd name="connsiteY0" fmla="*/ 25795 h 28385"/>
                    <a:gd name="connsiteX1" fmla="*/ 34963 w 35120"/>
                    <a:gd name="connsiteY1" fmla="*/ 22493 h 28385"/>
                    <a:gd name="connsiteX2" fmla="*/ 18706 w 35120"/>
                    <a:gd name="connsiteY2" fmla="*/ 14 h 28385"/>
                    <a:gd name="connsiteX3" fmla="*/ 38 w 35120"/>
                    <a:gd name="connsiteY3" fmla="*/ 9158 h 28385"/>
                    <a:gd name="connsiteX4" fmla="*/ 13817 w 35120"/>
                    <a:gd name="connsiteY4" fmla="*/ 25795 h 28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20" h="28385">
                      <a:moveTo>
                        <a:pt x="13817" y="25795"/>
                      </a:moveTo>
                      <a:cubicBezTo>
                        <a:pt x="25056" y="30748"/>
                        <a:pt x="33629" y="28017"/>
                        <a:pt x="34963" y="22493"/>
                      </a:cubicBezTo>
                      <a:cubicBezTo>
                        <a:pt x="36296" y="17032"/>
                        <a:pt x="29057" y="-558"/>
                        <a:pt x="18706" y="14"/>
                      </a:cubicBezTo>
                      <a:cubicBezTo>
                        <a:pt x="8356" y="585"/>
                        <a:pt x="800" y="5792"/>
                        <a:pt x="38" y="9158"/>
                      </a:cubicBezTo>
                      <a:cubicBezTo>
                        <a:pt x="-724" y="12587"/>
                        <a:pt x="10325" y="24271"/>
                        <a:pt x="13817" y="25795"/>
                      </a:cubicBezTo>
                      <a:close/>
                    </a:path>
                  </a:pathLst>
                </a:custGeom>
                <a:solidFill>
                  <a:srgbClr val="F9B096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id="{3444B88D-6CEA-49AB-A9D9-44A7501E8743}"/>
                    </a:ext>
                  </a:extLst>
                </p:cNvPr>
                <p:cNvSpPr/>
                <p:nvPr/>
              </p:nvSpPr>
              <p:spPr>
                <a:xfrm>
                  <a:off x="7830810" y="3362261"/>
                  <a:ext cx="24767" cy="21020"/>
                </a:xfrm>
                <a:custGeom>
                  <a:avLst/>
                  <a:gdLst>
                    <a:gd name="connsiteX0" fmla="*/ 11376 w 24767"/>
                    <a:gd name="connsiteY0" fmla="*/ 0 h 21020"/>
                    <a:gd name="connsiteX1" fmla="*/ 24584 w 24767"/>
                    <a:gd name="connsiteY1" fmla="*/ 11938 h 21020"/>
                    <a:gd name="connsiteX2" fmla="*/ 8709 w 24767"/>
                    <a:gd name="connsiteY2" fmla="*/ 21018 h 21020"/>
                    <a:gd name="connsiteX3" fmla="*/ 645 w 24767"/>
                    <a:gd name="connsiteY3" fmla="*/ 7747 h 21020"/>
                    <a:gd name="connsiteX4" fmla="*/ 11376 w 24767"/>
                    <a:gd name="connsiteY4" fmla="*/ 0 h 21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67" h="21020">
                      <a:moveTo>
                        <a:pt x="11376" y="0"/>
                      </a:moveTo>
                      <a:cubicBezTo>
                        <a:pt x="17790" y="635"/>
                        <a:pt x="26109" y="7874"/>
                        <a:pt x="24584" y="11938"/>
                      </a:cubicBezTo>
                      <a:cubicBezTo>
                        <a:pt x="23060" y="16002"/>
                        <a:pt x="14742" y="21146"/>
                        <a:pt x="8709" y="21018"/>
                      </a:cubicBezTo>
                      <a:cubicBezTo>
                        <a:pt x="2677" y="20892"/>
                        <a:pt x="-1704" y="13208"/>
                        <a:pt x="645" y="7747"/>
                      </a:cubicBezTo>
                      <a:cubicBezTo>
                        <a:pt x="3058" y="2286"/>
                        <a:pt x="11376" y="0"/>
                        <a:pt x="11376" y="0"/>
                      </a:cubicBezTo>
                      <a:close/>
                    </a:path>
                  </a:pathLst>
                </a:custGeom>
                <a:solidFill>
                  <a:srgbClr val="F9B096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6" name="Freeform: Shape 575">
                  <a:extLst>
                    <a:ext uri="{FF2B5EF4-FFF2-40B4-BE49-F238E27FC236}">
                      <a16:creationId xmlns:a16="http://schemas.microsoft.com/office/drawing/2014/main" id="{F7751F0D-538C-4CD6-B706-93E9CD9F5159}"/>
                    </a:ext>
                  </a:extLst>
                </p:cNvPr>
                <p:cNvSpPr/>
                <p:nvPr/>
              </p:nvSpPr>
              <p:spPr>
                <a:xfrm>
                  <a:off x="7840450" y="3414939"/>
                  <a:ext cx="20284" cy="7835"/>
                </a:xfrm>
                <a:custGeom>
                  <a:avLst/>
                  <a:gdLst>
                    <a:gd name="connsiteX0" fmla="*/ 466 w 20284"/>
                    <a:gd name="connsiteY0" fmla="*/ 218 h 7835"/>
                    <a:gd name="connsiteX1" fmla="*/ 3069 w 20284"/>
                    <a:gd name="connsiteY1" fmla="*/ 5234 h 7835"/>
                    <a:gd name="connsiteX2" fmla="*/ 11388 w 20284"/>
                    <a:gd name="connsiteY2" fmla="*/ 7584 h 7835"/>
                    <a:gd name="connsiteX3" fmla="*/ 20278 w 20284"/>
                    <a:gd name="connsiteY3" fmla="*/ 2695 h 7835"/>
                    <a:gd name="connsiteX4" fmla="*/ 466 w 20284"/>
                    <a:gd name="connsiteY4" fmla="*/ 218 h 7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84" h="7835">
                      <a:moveTo>
                        <a:pt x="466" y="218"/>
                      </a:moveTo>
                      <a:cubicBezTo>
                        <a:pt x="466" y="218"/>
                        <a:pt x="-1630" y="2568"/>
                        <a:pt x="3069" y="5234"/>
                      </a:cubicBezTo>
                      <a:cubicBezTo>
                        <a:pt x="7768" y="7902"/>
                        <a:pt x="9482" y="8156"/>
                        <a:pt x="11388" y="7584"/>
                      </a:cubicBezTo>
                      <a:cubicBezTo>
                        <a:pt x="13293" y="7013"/>
                        <a:pt x="20531" y="4536"/>
                        <a:pt x="20278" y="2695"/>
                      </a:cubicBezTo>
                      <a:cubicBezTo>
                        <a:pt x="20087" y="789"/>
                        <a:pt x="4974" y="-544"/>
                        <a:pt x="466" y="218"/>
                      </a:cubicBezTo>
                      <a:close/>
                    </a:path>
                  </a:pathLst>
                </a:custGeom>
                <a:solidFill>
                  <a:srgbClr val="E39882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08D9E508-6B16-44D4-96D6-DCB92EA604C9}"/>
                  </a:ext>
                </a:extLst>
              </p:cNvPr>
              <p:cNvSpPr/>
              <p:nvPr/>
            </p:nvSpPr>
            <p:spPr>
              <a:xfrm>
                <a:off x="7822438" y="3465321"/>
                <a:ext cx="43942" cy="17589"/>
              </a:xfrm>
              <a:custGeom>
                <a:avLst/>
                <a:gdLst>
                  <a:gd name="connsiteX0" fmla="*/ 43942 w 43942"/>
                  <a:gd name="connsiteY0" fmla="*/ 0 h 17589"/>
                  <a:gd name="connsiteX1" fmla="*/ 15621 w 43942"/>
                  <a:gd name="connsiteY1" fmla="*/ 15875 h 17589"/>
                  <a:gd name="connsiteX2" fmla="*/ 0 w 43942"/>
                  <a:gd name="connsiteY2" fmla="*/ 3302 h 17589"/>
                  <a:gd name="connsiteX3" fmla="*/ 26098 w 43942"/>
                  <a:gd name="connsiteY3" fmla="*/ 7747 h 17589"/>
                  <a:gd name="connsiteX4" fmla="*/ 43942 w 43942"/>
                  <a:gd name="connsiteY4" fmla="*/ 0 h 17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42" h="17589">
                    <a:moveTo>
                      <a:pt x="43942" y="0"/>
                    </a:moveTo>
                    <a:cubicBezTo>
                      <a:pt x="42481" y="254"/>
                      <a:pt x="27686" y="24067"/>
                      <a:pt x="15621" y="15875"/>
                    </a:cubicBezTo>
                    <a:cubicBezTo>
                      <a:pt x="3493" y="7684"/>
                      <a:pt x="0" y="3302"/>
                      <a:pt x="0" y="3302"/>
                    </a:cubicBezTo>
                    <a:cubicBezTo>
                      <a:pt x="0" y="3302"/>
                      <a:pt x="18542" y="10732"/>
                      <a:pt x="26098" y="7747"/>
                    </a:cubicBezTo>
                    <a:cubicBezTo>
                      <a:pt x="33655" y="4826"/>
                      <a:pt x="43942" y="0"/>
                      <a:pt x="439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78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822026" y="3339683"/>
                <a:ext cx="98185" cy="49765"/>
                <a:chOff x="7822026" y="3339683"/>
                <a:chExt cx="98185" cy="49765"/>
              </a:xfrm>
              <a:solidFill>
                <a:srgbClr val="383938"/>
              </a:solidFill>
            </p:grpSpPr>
            <p:sp>
              <p:nvSpPr>
                <p:cNvPr id="579" name="Freeform: Shape 578">
                  <a:extLst>
                    <a:ext uri="{FF2B5EF4-FFF2-40B4-BE49-F238E27FC236}">
                      <a16:creationId xmlns:a16="http://schemas.microsoft.com/office/drawing/2014/main" id="{0A4BB849-4015-456D-AD65-57AE4039E68C}"/>
                    </a:ext>
                  </a:extLst>
                </p:cNvPr>
                <p:cNvSpPr/>
                <p:nvPr/>
              </p:nvSpPr>
              <p:spPr>
                <a:xfrm>
                  <a:off x="7882001" y="3340213"/>
                  <a:ext cx="38211" cy="31814"/>
                </a:xfrm>
                <a:custGeom>
                  <a:avLst/>
                  <a:gdLst>
                    <a:gd name="connsiteX0" fmla="*/ 37973 w 38211"/>
                    <a:gd name="connsiteY0" fmla="*/ 29668 h 31814"/>
                    <a:gd name="connsiteX1" fmla="*/ 25209 w 38211"/>
                    <a:gd name="connsiteY1" fmla="*/ 29859 h 31814"/>
                    <a:gd name="connsiteX2" fmla="*/ 7239 w 38211"/>
                    <a:gd name="connsiteY2" fmla="*/ 13603 h 31814"/>
                    <a:gd name="connsiteX3" fmla="*/ 0 w 38211"/>
                    <a:gd name="connsiteY3" fmla="*/ 9094 h 31814"/>
                    <a:gd name="connsiteX4" fmla="*/ 10478 w 38211"/>
                    <a:gd name="connsiteY4" fmla="*/ 78 h 31814"/>
                    <a:gd name="connsiteX5" fmla="*/ 37973 w 38211"/>
                    <a:gd name="connsiteY5" fmla="*/ 29668 h 3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211" h="31814">
                      <a:moveTo>
                        <a:pt x="37973" y="29668"/>
                      </a:moveTo>
                      <a:cubicBezTo>
                        <a:pt x="37973" y="29668"/>
                        <a:pt x="29655" y="34367"/>
                        <a:pt x="25209" y="29859"/>
                      </a:cubicBezTo>
                      <a:cubicBezTo>
                        <a:pt x="20828" y="25350"/>
                        <a:pt x="13589" y="15127"/>
                        <a:pt x="7239" y="13603"/>
                      </a:cubicBezTo>
                      <a:cubicBezTo>
                        <a:pt x="889" y="12079"/>
                        <a:pt x="0" y="9094"/>
                        <a:pt x="0" y="9094"/>
                      </a:cubicBezTo>
                      <a:cubicBezTo>
                        <a:pt x="0" y="9094"/>
                        <a:pt x="1778" y="1411"/>
                        <a:pt x="10478" y="78"/>
                      </a:cubicBezTo>
                      <a:cubicBezTo>
                        <a:pt x="19241" y="-1320"/>
                        <a:pt x="40704" y="16460"/>
                        <a:pt x="37973" y="2966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id="{C03F79DD-EB5F-4C42-94CE-26D85EA917B5}"/>
                    </a:ext>
                  </a:extLst>
                </p:cNvPr>
                <p:cNvSpPr/>
                <p:nvPr/>
              </p:nvSpPr>
              <p:spPr>
                <a:xfrm>
                  <a:off x="7822026" y="3339683"/>
                  <a:ext cx="32111" cy="22577"/>
                </a:xfrm>
                <a:custGeom>
                  <a:avLst/>
                  <a:gdLst>
                    <a:gd name="connsiteX0" fmla="*/ 30256 w 32111"/>
                    <a:gd name="connsiteY0" fmla="*/ 12482 h 22577"/>
                    <a:gd name="connsiteX1" fmla="*/ 1173 w 32111"/>
                    <a:gd name="connsiteY1" fmla="*/ 22578 h 22577"/>
                    <a:gd name="connsiteX2" fmla="*/ 2888 w 32111"/>
                    <a:gd name="connsiteY2" fmla="*/ 12482 h 22577"/>
                    <a:gd name="connsiteX3" fmla="*/ 31780 w 32111"/>
                    <a:gd name="connsiteY3" fmla="*/ 3274 h 22577"/>
                    <a:gd name="connsiteX4" fmla="*/ 30256 w 32111"/>
                    <a:gd name="connsiteY4" fmla="*/ 12482 h 22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111" h="22577">
                      <a:moveTo>
                        <a:pt x="30256" y="12482"/>
                      </a:moveTo>
                      <a:cubicBezTo>
                        <a:pt x="29050" y="14132"/>
                        <a:pt x="1173" y="22578"/>
                        <a:pt x="1173" y="22578"/>
                      </a:cubicBezTo>
                      <a:cubicBezTo>
                        <a:pt x="1173" y="22578"/>
                        <a:pt x="-2383" y="13625"/>
                        <a:pt x="2888" y="12482"/>
                      </a:cubicBezTo>
                      <a:cubicBezTo>
                        <a:pt x="14635" y="10005"/>
                        <a:pt x="28859" y="-7013"/>
                        <a:pt x="31780" y="3274"/>
                      </a:cubicBezTo>
                      <a:cubicBezTo>
                        <a:pt x="33050" y="7528"/>
                        <a:pt x="30256" y="12482"/>
                        <a:pt x="30256" y="1248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id="{78E6A604-CAAE-413A-BC46-A4114BB78754}"/>
                    </a:ext>
                  </a:extLst>
                </p:cNvPr>
                <p:cNvSpPr/>
                <p:nvPr/>
              </p:nvSpPr>
              <p:spPr>
                <a:xfrm>
                  <a:off x="7873073" y="3372769"/>
                  <a:ext cx="35216" cy="16679"/>
                </a:xfrm>
                <a:custGeom>
                  <a:avLst/>
                  <a:gdLst>
                    <a:gd name="connsiteX0" fmla="*/ 35217 w 35216"/>
                    <a:gd name="connsiteY0" fmla="*/ 15845 h 16679"/>
                    <a:gd name="connsiteX1" fmla="*/ 18897 w 35216"/>
                    <a:gd name="connsiteY1" fmla="*/ 1240 h 16679"/>
                    <a:gd name="connsiteX2" fmla="*/ 292 w 35216"/>
                    <a:gd name="connsiteY2" fmla="*/ 2446 h 16679"/>
                    <a:gd name="connsiteX3" fmla="*/ 6197 w 35216"/>
                    <a:gd name="connsiteY3" fmla="*/ 7653 h 16679"/>
                    <a:gd name="connsiteX4" fmla="*/ 20104 w 35216"/>
                    <a:gd name="connsiteY4" fmla="*/ 10955 h 16679"/>
                    <a:gd name="connsiteX5" fmla="*/ 35217 w 35216"/>
                    <a:gd name="connsiteY5" fmla="*/ 15845 h 1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16" h="16679">
                      <a:moveTo>
                        <a:pt x="35217" y="15845"/>
                      </a:moveTo>
                      <a:cubicBezTo>
                        <a:pt x="35217" y="15845"/>
                        <a:pt x="24358" y="3907"/>
                        <a:pt x="18897" y="1240"/>
                      </a:cubicBezTo>
                      <a:cubicBezTo>
                        <a:pt x="13372" y="-1428"/>
                        <a:pt x="1371" y="795"/>
                        <a:pt x="292" y="2446"/>
                      </a:cubicBezTo>
                      <a:cubicBezTo>
                        <a:pt x="-788" y="4097"/>
                        <a:pt x="1117" y="7780"/>
                        <a:pt x="6197" y="7653"/>
                      </a:cubicBezTo>
                      <a:cubicBezTo>
                        <a:pt x="10769" y="7590"/>
                        <a:pt x="13119" y="7590"/>
                        <a:pt x="20104" y="10955"/>
                      </a:cubicBezTo>
                      <a:cubicBezTo>
                        <a:pt x="26962" y="14447"/>
                        <a:pt x="31915" y="18448"/>
                        <a:pt x="35217" y="15845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82" name="Freeform: Shape 581">
                  <a:extLst>
                    <a:ext uri="{FF2B5EF4-FFF2-40B4-BE49-F238E27FC236}">
                      <a16:creationId xmlns:a16="http://schemas.microsoft.com/office/drawing/2014/main" id="{8921C0CB-3638-4627-AD99-EE2DD022A0B2}"/>
                    </a:ext>
                  </a:extLst>
                </p:cNvPr>
                <p:cNvSpPr/>
                <p:nvPr/>
              </p:nvSpPr>
              <p:spPr>
                <a:xfrm>
                  <a:off x="7827786" y="3367326"/>
                  <a:ext cx="27670" cy="10797"/>
                </a:xfrm>
                <a:custGeom>
                  <a:avLst/>
                  <a:gdLst>
                    <a:gd name="connsiteX0" fmla="*/ 27671 w 27670"/>
                    <a:gd name="connsiteY0" fmla="*/ 6873 h 10797"/>
                    <a:gd name="connsiteX1" fmla="*/ 14845 w 27670"/>
                    <a:gd name="connsiteY1" fmla="*/ 15 h 10797"/>
                    <a:gd name="connsiteX2" fmla="*/ 3669 w 27670"/>
                    <a:gd name="connsiteY2" fmla="*/ 2745 h 10797"/>
                    <a:gd name="connsiteX3" fmla="*/ 112 w 27670"/>
                    <a:gd name="connsiteY3" fmla="*/ 10556 h 10797"/>
                    <a:gd name="connsiteX4" fmla="*/ 27671 w 27670"/>
                    <a:gd name="connsiteY4" fmla="*/ 6873 h 10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70" h="10797">
                      <a:moveTo>
                        <a:pt x="27671" y="6873"/>
                      </a:moveTo>
                      <a:cubicBezTo>
                        <a:pt x="27671" y="6873"/>
                        <a:pt x="21829" y="-366"/>
                        <a:pt x="14845" y="15"/>
                      </a:cubicBezTo>
                      <a:cubicBezTo>
                        <a:pt x="7859" y="396"/>
                        <a:pt x="3669" y="2745"/>
                        <a:pt x="3669" y="2745"/>
                      </a:cubicBezTo>
                      <a:cubicBezTo>
                        <a:pt x="2145" y="5412"/>
                        <a:pt x="-586" y="8905"/>
                        <a:pt x="112" y="10556"/>
                      </a:cubicBezTo>
                      <a:cubicBezTo>
                        <a:pt x="747" y="12207"/>
                        <a:pt x="13892" y="4777"/>
                        <a:pt x="27671" y="687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7E85A8FA-11FB-4F7B-92DF-1159F9F37E69}"/>
                  </a:ext>
                </a:extLst>
              </p:cNvPr>
              <p:cNvSpPr/>
              <p:nvPr/>
            </p:nvSpPr>
            <p:spPr>
              <a:xfrm>
                <a:off x="7803204" y="3346322"/>
                <a:ext cx="142423" cy="78436"/>
              </a:xfrm>
              <a:custGeom>
                <a:avLst/>
                <a:gdLst>
                  <a:gd name="connsiteX0" fmla="*/ 132644 w 142423"/>
                  <a:gd name="connsiteY0" fmla="*/ 26480 h 78436"/>
                  <a:gd name="connsiteX1" fmla="*/ 63747 w 142423"/>
                  <a:gd name="connsiteY1" fmla="*/ 5652 h 78436"/>
                  <a:gd name="connsiteX2" fmla="*/ 62667 w 142423"/>
                  <a:gd name="connsiteY2" fmla="*/ 9589 h 78436"/>
                  <a:gd name="connsiteX3" fmla="*/ 61079 w 142423"/>
                  <a:gd name="connsiteY3" fmla="*/ 15875 h 78436"/>
                  <a:gd name="connsiteX4" fmla="*/ 57968 w 142423"/>
                  <a:gd name="connsiteY4" fmla="*/ 15304 h 78436"/>
                  <a:gd name="connsiteX5" fmla="*/ 58666 w 142423"/>
                  <a:gd name="connsiteY5" fmla="*/ 9652 h 78436"/>
                  <a:gd name="connsiteX6" fmla="*/ 59111 w 142423"/>
                  <a:gd name="connsiteY6" fmla="*/ 5715 h 78436"/>
                  <a:gd name="connsiteX7" fmla="*/ 3104 w 142423"/>
                  <a:gd name="connsiteY7" fmla="*/ 0 h 78436"/>
                  <a:gd name="connsiteX8" fmla="*/ 2596 w 142423"/>
                  <a:gd name="connsiteY8" fmla="*/ 3747 h 78436"/>
                  <a:gd name="connsiteX9" fmla="*/ 374 w 142423"/>
                  <a:gd name="connsiteY9" fmla="*/ 40894 h 78436"/>
                  <a:gd name="connsiteX10" fmla="*/ 13391 w 142423"/>
                  <a:gd name="connsiteY10" fmla="*/ 57658 h 78436"/>
                  <a:gd name="connsiteX11" fmla="*/ 16439 w 142423"/>
                  <a:gd name="connsiteY11" fmla="*/ 58801 h 78436"/>
                  <a:gd name="connsiteX12" fmla="*/ 26853 w 142423"/>
                  <a:gd name="connsiteY12" fmla="*/ 52768 h 78436"/>
                  <a:gd name="connsiteX13" fmla="*/ 21328 w 142423"/>
                  <a:gd name="connsiteY13" fmla="*/ 52070 h 78436"/>
                  <a:gd name="connsiteX14" fmla="*/ 8184 w 142423"/>
                  <a:gd name="connsiteY14" fmla="*/ 39751 h 78436"/>
                  <a:gd name="connsiteX15" fmla="*/ 9899 w 142423"/>
                  <a:gd name="connsiteY15" fmla="*/ 8636 h 78436"/>
                  <a:gd name="connsiteX16" fmla="*/ 50348 w 142423"/>
                  <a:gd name="connsiteY16" fmla="*/ 12764 h 78436"/>
                  <a:gd name="connsiteX17" fmla="*/ 44887 w 142423"/>
                  <a:gd name="connsiteY17" fmla="*/ 41275 h 78436"/>
                  <a:gd name="connsiteX18" fmla="*/ 55746 w 142423"/>
                  <a:gd name="connsiteY18" fmla="*/ 29337 h 78436"/>
                  <a:gd name="connsiteX19" fmla="*/ 56063 w 142423"/>
                  <a:gd name="connsiteY19" fmla="*/ 27496 h 78436"/>
                  <a:gd name="connsiteX20" fmla="*/ 56762 w 142423"/>
                  <a:gd name="connsiteY20" fmla="*/ 23114 h 78436"/>
                  <a:gd name="connsiteX21" fmla="*/ 59301 w 142423"/>
                  <a:gd name="connsiteY21" fmla="*/ 23559 h 78436"/>
                  <a:gd name="connsiteX22" fmla="*/ 57079 w 142423"/>
                  <a:gd name="connsiteY22" fmla="*/ 53721 h 78436"/>
                  <a:gd name="connsiteX23" fmla="*/ 77336 w 142423"/>
                  <a:gd name="connsiteY23" fmla="*/ 73978 h 78436"/>
                  <a:gd name="connsiteX24" fmla="*/ 84765 w 142423"/>
                  <a:gd name="connsiteY24" fmla="*/ 76518 h 78436"/>
                  <a:gd name="connsiteX25" fmla="*/ 115816 w 142423"/>
                  <a:gd name="connsiteY25" fmla="*/ 73597 h 78436"/>
                  <a:gd name="connsiteX26" fmla="*/ 133914 w 142423"/>
                  <a:gd name="connsiteY26" fmla="*/ 35370 h 78436"/>
                  <a:gd name="connsiteX27" fmla="*/ 142423 w 142423"/>
                  <a:gd name="connsiteY27" fmla="*/ 33338 h 78436"/>
                  <a:gd name="connsiteX28" fmla="*/ 132644 w 142423"/>
                  <a:gd name="connsiteY28" fmla="*/ 26480 h 78436"/>
                  <a:gd name="connsiteX29" fmla="*/ 111562 w 142423"/>
                  <a:gd name="connsiteY29" fmla="*/ 67056 h 78436"/>
                  <a:gd name="connsiteX30" fmla="*/ 86734 w 142423"/>
                  <a:gd name="connsiteY30" fmla="*/ 68961 h 78436"/>
                  <a:gd name="connsiteX31" fmla="*/ 64636 w 142423"/>
                  <a:gd name="connsiteY31" fmla="*/ 51499 h 78436"/>
                  <a:gd name="connsiteX32" fmla="*/ 69208 w 142423"/>
                  <a:gd name="connsiteY32" fmla="*/ 15558 h 78436"/>
                  <a:gd name="connsiteX33" fmla="*/ 126421 w 142423"/>
                  <a:gd name="connsiteY33" fmla="*/ 32893 h 78436"/>
                  <a:gd name="connsiteX34" fmla="*/ 111562 w 142423"/>
                  <a:gd name="connsiteY34" fmla="*/ 67056 h 7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42423" h="78436">
                    <a:moveTo>
                      <a:pt x="132644" y="26480"/>
                    </a:moveTo>
                    <a:lnTo>
                      <a:pt x="63747" y="5652"/>
                    </a:lnTo>
                    <a:lnTo>
                      <a:pt x="62667" y="9589"/>
                    </a:lnTo>
                    <a:cubicBezTo>
                      <a:pt x="62476" y="10414"/>
                      <a:pt x="61841" y="12700"/>
                      <a:pt x="61079" y="15875"/>
                    </a:cubicBezTo>
                    <a:lnTo>
                      <a:pt x="57968" y="15304"/>
                    </a:lnTo>
                    <a:cubicBezTo>
                      <a:pt x="58413" y="12002"/>
                      <a:pt x="58666" y="9843"/>
                      <a:pt x="58666" y="9652"/>
                    </a:cubicBezTo>
                    <a:lnTo>
                      <a:pt x="59111" y="5715"/>
                    </a:lnTo>
                    <a:lnTo>
                      <a:pt x="3104" y="0"/>
                    </a:lnTo>
                    <a:lnTo>
                      <a:pt x="2596" y="3747"/>
                    </a:lnTo>
                    <a:cubicBezTo>
                      <a:pt x="2469" y="4826"/>
                      <a:pt x="-1150" y="30734"/>
                      <a:pt x="374" y="40894"/>
                    </a:cubicBezTo>
                    <a:cubicBezTo>
                      <a:pt x="1009" y="45212"/>
                      <a:pt x="2151" y="52768"/>
                      <a:pt x="13391" y="57658"/>
                    </a:cubicBezTo>
                    <a:cubicBezTo>
                      <a:pt x="14344" y="58039"/>
                      <a:pt x="15360" y="58420"/>
                      <a:pt x="16439" y="58801"/>
                    </a:cubicBezTo>
                    <a:lnTo>
                      <a:pt x="26853" y="52768"/>
                    </a:lnTo>
                    <a:cubicBezTo>
                      <a:pt x="25075" y="52768"/>
                      <a:pt x="23234" y="52578"/>
                      <a:pt x="21328" y="52070"/>
                    </a:cubicBezTo>
                    <a:cubicBezTo>
                      <a:pt x="9517" y="48895"/>
                      <a:pt x="8819" y="44005"/>
                      <a:pt x="8184" y="39751"/>
                    </a:cubicBezTo>
                    <a:cubicBezTo>
                      <a:pt x="7232" y="33338"/>
                      <a:pt x="8819" y="17526"/>
                      <a:pt x="9899" y="8636"/>
                    </a:cubicBezTo>
                    <a:lnTo>
                      <a:pt x="50348" y="12764"/>
                    </a:lnTo>
                    <a:cubicBezTo>
                      <a:pt x="49141" y="22416"/>
                      <a:pt x="47046" y="34227"/>
                      <a:pt x="44887" y="41275"/>
                    </a:cubicBezTo>
                    <a:cubicBezTo>
                      <a:pt x="49396" y="38036"/>
                      <a:pt x="53206" y="34099"/>
                      <a:pt x="55746" y="29337"/>
                    </a:cubicBezTo>
                    <a:cubicBezTo>
                      <a:pt x="55873" y="28702"/>
                      <a:pt x="55936" y="28130"/>
                      <a:pt x="56063" y="27496"/>
                    </a:cubicBezTo>
                    <a:cubicBezTo>
                      <a:pt x="56317" y="26035"/>
                      <a:pt x="56571" y="24574"/>
                      <a:pt x="56762" y="23114"/>
                    </a:cubicBezTo>
                    <a:lnTo>
                      <a:pt x="59301" y="23559"/>
                    </a:lnTo>
                    <a:cubicBezTo>
                      <a:pt x="57142" y="33909"/>
                      <a:pt x="55111" y="47180"/>
                      <a:pt x="57079" y="53721"/>
                    </a:cubicBezTo>
                    <a:cubicBezTo>
                      <a:pt x="59937" y="63436"/>
                      <a:pt x="68509" y="70168"/>
                      <a:pt x="77336" y="73978"/>
                    </a:cubicBezTo>
                    <a:cubicBezTo>
                      <a:pt x="79812" y="75057"/>
                      <a:pt x="82352" y="75883"/>
                      <a:pt x="84765" y="76518"/>
                    </a:cubicBezTo>
                    <a:cubicBezTo>
                      <a:pt x="97465" y="79820"/>
                      <a:pt x="107625" y="78867"/>
                      <a:pt x="115816" y="73597"/>
                    </a:cubicBezTo>
                    <a:cubicBezTo>
                      <a:pt x="121786" y="69723"/>
                      <a:pt x="129723" y="47943"/>
                      <a:pt x="133914" y="35370"/>
                    </a:cubicBezTo>
                    <a:lnTo>
                      <a:pt x="142423" y="33338"/>
                    </a:lnTo>
                    <a:lnTo>
                      <a:pt x="132644" y="26480"/>
                    </a:lnTo>
                    <a:close/>
                    <a:moveTo>
                      <a:pt x="111562" y="67056"/>
                    </a:moveTo>
                    <a:cubicBezTo>
                      <a:pt x="107625" y="69596"/>
                      <a:pt x="100703" y="72580"/>
                      <a:pt x="86734" y="68961"/>
                    </a:cubicBezTo>
                    <a:cubicBezTo>
                      <a:pt x="78288" y="66739"/>
                      <a:pt x="67366" y="60833"/>
                      <a:pt x="64636" y="51499"/>
                    </a:cubicBezTo>
                    <a:cubicBezTo>
                      <a:pt x="62858" y="45466"/>
                      <a:pt x="66223" y="27686"/>
                      <a:pt x="69208" y="15558"/>
                    </a:cubicBezTo>
                    <a:lnTo>
                      <a:pt x="126421" y="32893"/>
                    </a:lnTo>
                    <a:cubicBezTo>
                      <a:pt x="121277" y="48451"/>
                      <a:pt x="114420" y="65024"/>
                      <a:pt x="111562" y="67056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84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7116967" y="3658545"/>
              <a:ext cx="603542" cy="360227"/>
              <a:chOff x="7116967" y="3658545"/>
              <a:chExt cx="603542" cy="360227"/>
            </a:xfrm>
            <a:solidFill>
              <a:schemeClr val="accent1"/>
            </a:solidFill>
          </p:grpSpPr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1F56702D-833F-4767-9A2D-8A53E80C24C7}"/>
                  </a:ext>
                </a:extLst>
              </p:cNvPr>
              <p:cNvSpPr/>
              <p:nvPr/>
            </p:nvSpPr>
            <p:spPr>
              <a:xfrm>
                <a:off x="7116967" y="3735816"/>
                <a:ext cx="603542" cy="282957"/>
              </a:xfrm>
              <a:custGeom>
                <a:avLst/>
                <a:gdLst>
                  <a:gd name="connsiteX0" fmla="*/ 397876 w 603542"/>
                  <a:gd name="connsiteY0" fmla="*/ 282591 h 282957"/>
                  <a:gd name="connsiteX1" fmla="*/ 182167 w 603542"/>
                  <a:gd name="connsiteY1" fmla="*/ 269383 h 282957"/>
                  <a:gd name="connsiteX2" fmla="*/ 366 w 603542"/>
                  <a:gd name="connsiteY2" fmla="*/ 63770 h 282957"/>
                  <a:gd name="connsiteX3" fmla="*/ 366 w 603542"/>
                  <a:gd name="connsiteY3" fmla="*/ 63770 h 282957"/>
                  <a:gd name="connsiteX4" fmla="*/ 603489 w 603542"/>
                  <a:gd name="connsiteY4" fmla="*/ 100790 h 282957"/>
                  <a:gd name="connsiteX5" fmla="*/ 603489 w 603542"/>
                  <a:gd name="connsiteY5" fmla="*/ 100790 h 282957"/>
                  <a:gd name="connsiteX6" fmla="*/ 397876 w 603542"/>
                  <a:gd name="connsiteY6" fmla="*/ 282591 h 282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3542" h="282957">
                    <a:moveTo>
                      <a:pt x="397876" y="282591"/>
                    </a:moveTo>
                    <a:lnTo>
                      <a:pt x="182167" y="269383"/>
                    </a:lnTo>
                    <a:cubicBezTo>
                      <a:pt x="75614" y="262842"/>
                      <a:pt x="-6173" y="170323"/>
                      <a:pt x="366" y="63770"/>
                    </a:cubicBezTo>
                    <a:lnTo>
                      <a:pt x="366" y="63770"/>
                    </a:lnTo>
                    <a:cubicBezTo>
                      <a:pt x="6907" y="-42783"/>
                      <a:pt x="610030" y="-5763"/>
                      <a:pt x="603489" y="100790"/>
                    </a:cubicBezTo>
                    <a:lnTo>
                      <a:pt x="603489" y="100790"/>
                    </a:lnTo>
                    <a:cubicBezTo>
                      <a:pt x="596949" y="207280"/>
                      <a:pt x="504430" y="289131"/>
                      <a:pt x="397876" y="282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86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7146436" y="3658545"/>
                <a:ext cx="547211" cy="201151"/>
                <a:chOff x="7146436" y="3658545"/>
                <a:chExt cx="547211" cy="201151"/>
              </a:xfrm>
              <a:solidFill>
                <a:schemeClr val="accent1"/>
              </a:solidFill>
            </p:grpSpPr>
            <p:grpSp>
              <p:nvGrpSpPr>
                <p:cNvPr id="587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146436" y="3658545"/>
                  <a:ext cx="547211" cy="201151"/>
                  <a:chOff x="7146436" y="3658545"/>
                  <a:chExt cx="547211" cy="201151"/>
                </a:xfrm>
                <a:solidFill>
                  <a:schemeClr val="accent1"/>
                </a:solidFill>
              </p:grpSpPr>
              <p:sp>
                <p:nvSpPr>
                  <p:cNvPr id="588" name="Freeform: Shape 587">
                    <a:extLst>
                      <a:ext uri="{FF2B5EF4-FFF2-40B4-BE49-F238E27FC236}">
                        <a16:creationId xmlns:a16="http://schemas.microsoft.com/office/drawing/2014/main" id="{C63F516D-DCBB-4F4B-8254-5323E6B4486F}"/>
                      </a:ext>
                    </a:extLst>
                  </p:cNvPr>
                  <p:cNvSpPr/>
                  <p:nvPr/>
                </p:nvSpPr>
                <p:spPr>
                  <a:xfrm>
                    <a:off x="7146436" y="3859403"/>
                    <a:ext cx="2266" cy="294"/>
                  </a:xfrm>
                  <a:custGeom>
                    <a:avLst/>
                    <a:gdLst>
                      <a:gd name="connsiteX0" fmla="*/ 2266 w 2266"/>
                      <a:gd name="connsiteY0" fmla="*/ 0 h 294"/>
                      <a:gd name="connsiteX1" fmla="*/ 1060 w 2266"/>
                      <a:gd name="connsiteY1" fmla="*/ 63 h 294"/>
                      <a:gd name="connsiteX2" fmla="*/ 2266 w 2266"/>
                      <a:gd name="connsiteY2" fmla="*/ 0 h 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266" h="294">
                        <a:moveTo>
                          <a:pt x="2266" y="0"/>
                        </a:moveTo>
                        <a:cubicBezTo>
                          <a:pt x="1821" y="63"/>
                          <a:pt x="1441" y="63"/>
                          <a:pt x="1060" y="63"/>
                        </a:cubicBezTo>
                        <a:cubicBezTo>
                          <a:pt x="-401" y="317"/>
                          <a:pt x="-655" y="444"/>
                          <a:pt x="2266" y="0"/>
                        </a:cubicBezTo>
                        <a:close/>
                      </a:path>
                    </a:pathLst>
                  </a:custGeom>
                  <a:solidFill>
                    <a:srgbClr val="BB695E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9" name="Freeform: Shape 588">
                    <a:extLst>
                      <a:ext uri="{FF2B5EF4-FFF2-40B4-BE49-F238E27FC236}">
                        <a16:creationId xmlns:a16="http://schemas.microsoft.com/office/drawing/2014/main" id="{63F9F6EA-23DB-4326-BE65-611932B8573A}"/>
                      </a:ext>
                    </a:extLst>
                  </p:cNvPr>
                  <p:cNvSpPr/>
                  <p:nvPr/>
                </p:nvSpPr>
                <p:spPr>
                  <a:xfrm>
                    <a:off x="7153389" y="3658545"/>
                    <a:ext cx="540258" cy="176727"/>
                  </a:xfrm>
                  <a:custGeom>
                    <a:avLst/>
                    <a:gdLst>
                      <a:gd name="connsiteX0" fmla="*/ 536904 w 540258"/>
                      <a:gd name="connsiteY0" fmla="*/ 147391 h 176727"/>
                      <a:gd name="connsiteX1" fmla="*/ 522427 w 540258"/>
                      <a:gd name="connsiteY1" fmla="*/ 172029 h 176727"/>
                      <a:gd name="connsiteX2" fmla="*/ 510933 w 540258"/>
                      <a:gd name="connsiteY2" fmla="*/ 174886 h 176727"/>
                      <a:gd name="connsiteX3" fmla="*/ 496074 w 540258"/>
                      <a:gd name="connsiteY3" fmla="*/ 175458 h 176727"/>
                      <a:gd name="connsiteX4" fmla="*/ 487502 w 540258"/>
                      <a:gd name="connsiteY4" fmla="*/ 174569 h 176727"/>
                      <a:gd name="connsiteX5" fmla="*/ 486993 w 540258"/>
                      <a:gd name="connsiteY5" fmla="*/ 175775 h 176727"/>
                      <a:gd name="connsiteX6" fmla="*/ 471944 w 540258"/>
                      <a:gd name="connsiteY6" fmla="*/ 176156 h 176727"/>
                      <a:gd name="connsiteX7" fmla="*/ 419493 w 540258"/>
                      <a:gd name="connsiteY7" fmla="*/ 176728 h 176727"/>
                      <a:gd name="connsiteX8" fmla="*/ 310082 w 540258"/>
                      <a:gd name="connsiteY8" fmla="*/ 174188 h 176727"/>
                      <a:gd name="connsiteX9" fmla="*/ 280682 w 540258"/>
                      <a:gd name="connsiteY9" fmla="*/ 172664 h 176727"/>
                      <a:gd name="connsiteX10" fmla="*/ 264743 w 540258"/>
                      <a:gd name="connsiteY10" fmla="*/ 171711 h 176727"/>
                      <a:gd name="connsiteX11" fmla="*/ 224294 w 540258"/>
                      <a:gd name="connsiteY11" fmla="*/ 168917 h 176727"/>
                      <a:gd name="connsiteX12" fmla="*/ 199466 w 540258"/>
                      <a:gd name="connsiteY12" fmla="*/ 166949 h 176727"/>
                      <a:gd name="connsiteX13" fmla="*/ 182638 w 540258"/>
                      <a:gd name="connsiteY13" fmla="*/ 165488 h 176727"/>
                      <a:gd name="connsiteX14" fmla="*/ 143395 w 540258"/>
                      <a:gd name="connsiteY14" fmla="*/ 161742 h 176727"/>
                      <a:gd name="connsiteX15" fmla="*/ 110946 w 540258"/>
                      <a:gd name="connsiteY15" fmla="*/ 158249 h 176727"/>
                      <a:gd name="connsiteX16" fmla="*/ 61416 w 540258"/>
                      <a:gd name="connsiteY16" fmla="*/ 152217 h 176727"/>
                      <a:gd name="connsiteX17" fmla="*/ 23888 w 540258"/>
                      <a:gd name="connsiteY17" fmla="*/ 147010 h 176727"/>
                      <a:gd name="connsiteX18" fmla="*/ 25349 w 540258"/>
                      <a:gd name="connsiteY18" fmla="*/ 142628 h 176727"/>
                      <a:gd name="connsiteX19" fmla="*/ 139 w 540258"/>
                      <a:gd name="connsiteY19" fmla="*/ 112656 h 176727"/>
                      <a:gd name="connsiteX20" fmla="*/ 6616 w 540258"/>
                      <a:gd name="connsiteY20" fmla="*/ 85351 h 176727"/>
                      <a:gd name="connsiteX21" fmla="*/ 17919 w 540258"/>
                      <a:gd name="connsiteY21" fmla="*/ 70810 h 176727"/>
                      <a:gd name="connsiteX22" fmla="*/ 37160 w 540258"/>
                      <a:gd name="connsiteY22" fmla="*/ 84843 h 176727"/>
                      <a:gd name="connsiteX23" fmla="*/ 38493 w 540258"/>
                      <a:gd name="connsiteY23" fmla="*/ 85605 h 176727"/>
                      <a:gd name="connsiteX24" fmla="*/ 41858 w 540258"/>
                      <a:gd name="connsiteY24" fmla="*/ 85224 h 176727"/>
                      <a:gd name="connsiteX25" fmla="*/ 42430 w 540258"/>
                      <a:gd name="connsiteY25" fmla="*/ 85415 h 176727"/>
                      <a:gd name="connsiteX26" fmla="*/ 44399 w 540258"/>
                      <a:gd name="connsiteY26" fmla="*/ 80017 h 176727"/>
                      <a:gd name="connsiteX27" fmla="*/ 57924 w 540258"/>
                      <a:gd name="connsiteY27" fmla="*/ 62110 h 176727"/>
                      <a:gd name="connsiteX28" fmla="*/ 78689 w 540258"/>
                      <a:gd name="connsiteY28" fmla="*/ 96908 h 176727"/>
                      <a:gd name="connsiteX29" fmla="*/ 80213 w 540258"/>
                      <a:gd name="connsiteY29" fmla="*/ 102687 h 176727"/>
                      <a:gd name="connsiteX30" fmla="*/ 81292 w 540258"/>
                      <a:gd name="connsiteY30" fmla="*/ 102941 h 176727"/>
                      <a:gd name="connsiteX31" fmla="*/ 80149 w 540258"/>
                      <a:gd name="connsiteY31" fmla="*/ 98813 h 176727"/>
                      <a:gd name="connsiteX32" fmla="*/ 73608 w 540258"/>
                      <a:gd name="connsiteY32" fmla="*/ 42679 h 176727"/>
                      <a:gd name="connsiteX33" fmla="*/ 79831 w 540258"/>
                      <a:gd name="connsiteY33" fmla="*/ 14295 h 176727"/>
                      <a:gd name="connsiteX34" fmla="*/ 90690 w 540258"/>
                      <a:gd name="connsiteY34" fmla="*/ 1531 h 176727"/>
                      <a:gd name="connsiteX35" fmla="*/ 98056 w 540258"/>
                      <a:gd name="connsiteY35" fmla="*/ 43314 h 176727"/>
                      <a:gd name="connsiteX36" fmla="*/ 100596 w 540258"/>
                      <a:gd name="connsiteY36" fmla="*/ 37663 h 176727"/>
                      <a:gd name="connsiteX37" fmla="*/ 117233 w 540258"/>
                      <a:gd name="connsiteY37" fmla="*/ 27757 h 176727"/>
                      <a:gd name="connsiteX38" fmla="*/ 124472 w 540258"/>
                      <a:gd name="connsiteY38" fmla="*/ 60777 h 176727"/>
                      <a:gd name="connsiteX39" fmla="*/ 134378 w 540258"/>
                      <a:gd name="connsiteY39" fmla="*/ 51061 h 176727"/>
                      <a:gd name="connsiteX40" fmla="*/ 144030 w 540258"/>
                      <a:gd name="connsiteY40" fmla="*/ 55443 h 176727"/>
                      <a:gd name="connsiteX41" fmla="*/ 156286 w 540258"/>
                      <a:gd name="connsiteY41" fmla="*/ 82811 h 176727"/>
                      <a:gd name="connsiteX42" fmla="*/ 171144 w 540258"/>
                      <a:gd name="connsiteY42" fmla="*/ 75636 h 176727"/>
                      <a:gd name="connsiteX43" fmla="*/ 188099 w 540258"/>
                      <a:gd name="connsiteY43" fmla="*/ 93987 h 176727"/>
                      <a:gd name="connsiteX44" fmla="*/ 192354 w 540258"/>
                      <a:gd name="connsiteY44" fmla="*/ 96210 h 176727"/>
                      <a:gd name="connsiteX45" fmla="*/ 184670 w 540258"/>
                      <a:gd name="connsiteY45" fmla="*/ 87256 h 176727"/>
                      <a:gd name="connsiteX46" fmla="*/ 169684 w 540258"/>
                      <a:gd name="connsiteY46" fmla="*/ 44838 h 176727"/>
                      <a:gd name="connsiteX47" fmla="*/ 182320 w 540258"/>
                      <a:gd name="connsiteY47" fmla="*/ 11310 h 176727"/>
                      <a:gd name="connsiteX48" fmla="*/ 193369 w 540258"/>
                      <a:gd name="connsiteY48" fmla="*/ 25407 h 176727"/>
                      <a:gd name="connsiteX49" fmla="*/ 203783 w 540258"/>
                      <a:gd name="connsiteY49" fmla="*/ 39377 h 176727"/>
                      <a:gd name="connsiteX50" fmla="*/ 220230 w 540258"/>
                      <a:gd name="connsiteY50" fmla="*/ 27058 h 176727"/>
                      <a:gd name="connsiteX51" fmla="*/ 233184 w 540258"/>
                      <a:gd name="connsiteY51" fmla="*/ 32900 h 176727"/>
                      <a:gd name="connsiteX52" fmla="*/ 239343 w 540258"/>
                      <a:gd name="connsiteY52" fmla="*/ 43441 h 176727"/>
                      <a:gd name="connsiteX53" fmla="*/ 245249 w 540258"/>
                      <a:gd name="connsiteY53" fmla="*/ 59126 h 176727"/>
                      <a:gd name="connsiteX54" fmla="*/ 253821 w 540258"/>
                      <a:gd name="connsiteY54" fmla="*/ 41092 h 176727"/>
                      <a:gd name="connsiteX55" fmla="*/ 266522 w 540258"/>
                      <a:gd name="connsiteY55" fmla="*/ 35948 h 176727"/>
                      <a:gd name="connsiteX56" fmla="*/ 281127 w 540258"/>
                      <a:gd name="connsiteY56" fmla="*/ 55062 h 176727"/>
                      <a:gd name="connsiteX57" fmla="*/ 302590 w 540258"/>
                      <a:gd name="connsiteY57" fmla="*/ 62428 h 176727"/>
                      <a:gd name="connsiteX58" fmla="*/ 305129 w 540258"/>
                      <a:gd name="connsiteY58" fmla="*/ 65793 h 176727"/>
                      <a:gd name="connsiteX59" fmla="*/ 333514 w 540258"/>
                      <a:gd name="connsiteY59" fmla="*/ 45791 h 176727"/>
                      <a:gd name="connsiteX60" fmla="*/ 377774 w 540258"/>
                      <a:gd name="connsiteY60" fmla="*/ 7056 h 176727"/>
                      <a:gd name="connsiteX61" fmla="*/ 387235 w 540258"/>
                      <a:gd name="connsiteY61" fmla="*/ 13723 h 176727"/>
                      <a:gd name="connsiteX62" fmla="*/ 380885 w 540258"/>
                      <a:gd name="connsiteY62" fmla="*/ 43060 h 176727"/>
                      <a:gd name="connsiteX63" fmla="*/ 377964 w 540258"/>
                      <a:gd name="connsiteY63" fmla="*/ 49347 h 176727"/>
                      <a:gd name="connsiteX64" fmla="*/ 397586 w 540258"/>
                      <a:gd name="connsiteY64" fmla="*/ 39377 h 176727"/>
                      <a:gd name="connsiteX65" fmla="*/ 418096 w 540258"/>
                      <a:gd name="connsiteY65" fmla="*/ 21280 h 176727"/>
                      <a:gd name="connsiteX66" fmla="*/ 428129 w 540258"/>
                      <a:gd name="connsiteY66" fmla="*/ 33853 h 176727"/>
                      <a:gd name="connsiteX67" fmla="*/ 420890 w 540258"/>
                      <a:gd name="connsiteY67" fmla="*/ 60332 h 176727"/>
                      <a:gd name="connsiteX68" fmla="*/ 452005 w 540258"/>
                      <a:gd name="connsiteY68" fmla="*/ 43314 h 176727"/>
                      <a:gd name="connsiteX69" fmla="*/ 466356 w 540258"/>
                      <a:gd name="connsiteY69" fmla="*/ 53030 h 176727"/>
                      <a:gd name="connsiteX70" fmla="*/ 449529 w 540258"/>
                      <a:gd name="connsiteY70" fmla="*/ 91955 h 176727"/>
                      <a:gd name="connsiteX71" fmla="*/ 442226 w 540258"/>
                      <a:gd name="connsiteY71" fmla="*/ 98178 h 176727"/>
                      <a:gd name="connsiteX72" fmla="*/ 448258 w 540258"/>
                      <a:gd name="connsiteY72" fmla="*/ 100591 h 176727"/>
                      <a:gd name="connsiteX73" fmla="*/ 449973 w 540258"/>
                      <a:gd name="connsiteY73" fmla="*/ 101163 h 176727"/>
                      <a:gd name="connsiteX74" fmla="*/ 449973 w 540258"/>
                      <a:gd name="connsiteY74" fmla="*/ 101163 h 176727"/>
                      <a:gd name="connsiteX75" fmla="*/ 458165 w 540258"/>
                      <a:gd name="connsiteY75" fmla="*/ 103258 h 176727"/>
                      <a:gd name="connsiteX76" fmla="*/ 489851 w 540258"/>
                      <a:gd name="connsiteY76" fmla="*/ 98242 h 176727"/>
                      <a:gd name="connsiteX77" fmla="*/ 494867 w 540258"/>
                      <a:gd name="connsiteY77" fmla="*/ 117927 h 176727"/>
                      <a:gd name="connsiteX78" fmla="*/ 494550 w 540258"/>
                      <a:gd name="connsiteY78" fmla="*/ 119578 h 176727"/>
                      <a:gd name="connsiteX79" fmla="*/ 506043 w 540258"/>
                      <a:gd name="connsiteY79" fmla="*/ 121546 h 176727"/>
                      <a:gd name="connsiteX80" fmla="*/ 537603 w 540258"/>
                      <a:gd name="connsiteY80" fmla="*/ 123134 h 176727"/>
                      <a:gd name="connsiteX81" fmla="*/ 536904 w 540258"/>
                      <a:gd name="connsiteY81" fmla="*/ 147391 h 176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</a:cxnLst>
                    <a:rect l="l" t="t" r="r" b="b"/>
                    <a:pathLst>
                      <a:path w="540258" h="176727">
                        <a:moveTo>
                          <a:pt x="536904" y="147391"/>
                        </a:moveTo>
                        <a:cubicBezTo>
                          <a:pt x="534618" y="154884"/>
                          <a:pt x="529792" y="169362"/>
                          <a:pt x="522427" y="172029"/>
                        </a:cubicBezTo>
                        <a:cubicBezTo>
                          <a:pt x="518680" y="173426"/>
                          <a:pt x="514870" y="174378"/>
                          <a:pt x="510933" y="174886"/>
                        </a:cubicBezTo>
                        <a:cubicBezTo>
                          <a:pt x="506043" y="175585"/>
                          <a:pt x="501027" y="175775"/>
                          <a:pt x="496074" y="175458"/>
                        </a:cubicBezTo>
                        <a:cubicBezTo>
                          <a:pt x="493216" y="175267"/>
                          <a:pt x="490359" y="175013"/>
                          <a:pt x="487502" y="174569"/>
                        </a:cubicBezTo>
                        <a:cubicBezTo>
                          <a:pt x="487311" y="174950"/>
                          <a:pt x="487184" y="175331"/>
                          <a:pt x="486993" y="175775"/>
                        </a:cubicBezTo>
                        <a:cubicBezTo>
                          <a:pt x="482104" y="175902"/>
                          <a:pt x="477151" y="176029"/>
                          <a:pt x="471944" y="176156"/>
                        </a:cubicBezTo>
                        <a:cubicBezTo>
                          <a:pt x="455752" y="176537"/>
                          <a:pt x="438226" y="176728"/>
                          <a:pt x="419493" y="176728"/>
                        </a:cubicBezTo>
                        <a:cubicBezTo>
                          <a:pt x="386537" y="176728"/>
                          <a:pt x="349833" y="176029"/>
                          <a:pt x="310082" y="174188"/>
                        </a:cubicBezTo>
                        <a:cubicBezTo>
                          <a:pt x="300430" y="173743"/>
                          <a:pt x="290652" y="173235"/>
                          <a:pt x="280682" y="172664"/>
                        </a:cubicBezTo>
                        <a:cubicBezTo>
                          <a:pt x="275285" y="172346"/>
                          <a:pt x="270014" y="172029"/>
                          <a:pt x="264743" y="171711"/>
                        </a:cubicBezTo>
                        <a:cubicBezTo>
                          <a:pt x="250901" y="170822"/>
                          <a:pt x="237375" y="169933"/>
                          <a:pt x="224294" y="168917"/>
                        </a:cubicBezTo>
                        <a:cubicBezTo>
                          <a:pt x="215849" y="168282"/>
                          <a:pt x="207593" y="167647"/>
                          <a:pt x="199466" y="166949"/>
                        </a:cubicBezTo>
                        <a:cubicBezTo>
                          <a:pt x="193751" y="166504"/>
                          <a:pt x="188163" y="165996"/>
                          <a:pt x="182638" y="165488"/>
                        </a:cubicBezTo>
                        <a:cubicBezTo>
                          <a:pt x="169049" y="164282"/>
                          <a:pt x="155968" y="163012"/>
                          <a:pt x="143395" y="161742"/>
                        </a:cubicBezTo>
                        <a:cubicBezTo>
                          <a:pt x="132092" y="160599"/>
                          <a:pt x="121297" y="159392"/>
                          <a:pt x="110946" y="158249"/>
                        </a:cubicBezTo>
                        <a:cubicBezTo>
                          <a:pt x="92913" y="156217"/>
                          <a:pt x="76339" y="154185"/>
                          <a:pt x="61416" y="152217"/>
                        </a:cubicBezTo>
                        <a:cubicBezTo>
                          <a:pt x="47446" y="150375"/>
                          <a:pt x="34874" y="148597"/>
                          <a:pt x="23888" y="147010"/>
                        </a:cubicBezTo>
                        <a:cubicBezTo>
                          <a:pt x="24332" y="145549"/>
                          <a:pt x="24777" y="144089"/>
                          <a:pt x="25349" y="142628"/>
                        </a:cubicBezTo>
                        <a:cubicBezTo>
                          <a:pt x="13220" y="138056"/>
                          <a:pt x="1600" y="126372"/>
                          <a:pt x="139" y="112656"/>
                        </a:cubicBezTo>
                        <a:cubicBezTo>
                          <a:pt x="-813" y="103957"/>
                          <a:pt x="3314" y="93098"/>
                          <a:pt x="6616" y="85351"/>
                        </a:cubicBezTo>
                        <a:cubicBezTo>
                          <a:pt x="8394" y="81224"/>
                          <a:pt x="12903" y="70238"/>
                          <a:pt x="17919" y="70810"/>
                        </a:cubicBezTo>
                        <a:cubicBezTo>
                          <a:pt x="24587" y="71635"/>
                          <a:pt x="31254" y="81097"/>
                          <a:pt x="37160" y="84843"/>
                        </a:cubicBezTo>
                        <a:cubicBezTo>
                          <a:pt x="37604" y="85097"/>
                          <a:pt x="38049" y="85351"/>
                          <a:pt x="38493" y="85605"/>
                        </a:cubicBezTo>
                        <a:cubicBezTo>
                          <a:pt x="39573" y="85097"/>
                          <a:pt x="40716" y="84907"/>
                          <a:pt x="41858" y="85224"/>
                        </a:cubicBezTo>
                        <a:cubicBezTo>
                          <a:pt x="42049" y="85288"/>
                          <a:pt x="42240" y="85351"/>
                          <a:pt x="42430" y="85415"/>
                        </a:cubicBezTo>
                        <a:cubicBezTo>
                          <a:pt x="43065" y="83573"/>
                          <a:pt x="43764" y="81732"/>
                          <a:pt x="44399" y="80017"/>
                        </a:cubicBezTo>
                        <a:cubicBezTo>
                          <a:pt x="45097" y="78303"/>
                          <a:pt x="53860" y="57729"/>
                          <a:pt x="57924" y="62110"/>
                        </a:cubicBezTo>
                        <a:cubicBezTo>
                          <a:pt x="66369" y="71445"/>
                          <a:pt x="73164" y="84780"/>
                          <a:pt x="78689" y="96908"/>
                        </a:cubicBezTo>
                        <a:cubicBezTo>
                          <a:pt x="79514" y="98686"/>
                          <a:pt x="79958" y="100655"/>
                          <a:pt x="80213" y="102687"/>
                        </a:cubicBezTo>
                        <a:cubicBezTo>
                          <a:pt x="80593" y="102750"/>
                          <a:pt x="80911" y="102814"/>
                          <a:pt x="81292" y="102941"/>
                        </a:cubicBezTo>
                        <a:cubicBezTo>
                          <a:pt x="80720" y="102179"/>
                          <a:pt x="80276" y="100909"/>
                          <a:pt x="80149" y="98813"/>
                        </a:cubicBezTo>
                        <a:cubicBezTo>
                          <a:pt x="78752" y="79890"/>
                          <a:pt x="76149" y="61285"/>
                          <a:pt x="73608" y="42679"/>
                        </a:cubicBezTo>
                        <a:cubicBezTo>
                          <a:pt x="72339" y="33408"/>
                          <a:pt x="76339" y="22613"/>
                          <a:pt x="79831" y="14295"/>
                        </a:cubicBezTo>
                        <a:cubicBezTo>
                          <a:pt x="80213" y="13342"/>
                          <a:pt x="89547" y="-5390"/>
                          <a:pt x="90690" y="1531"/>
                        </a:cubicBezTo>
                        <a:cubicBezTo>
                          <a:pt x="93040" y="15501"/>
                          <a:pt x="95326" y="29471"/>
                          <a:pt x="98056" y="43314"/>
                        </a:cubicBezTo>
                        <a:cubicBezTo>
                          <a:pt x="98945" y="41409"/>
                          <a:pt x="99770" y="39568"/>
                          <a:pt x="100596" y="37663"/>
                        </a:cubicBezTo>
                        <a:cubicBezTo>
                          <a:pt x="102247" y="34043"/>
                          <a:pt x="115709" y="12136"/>
                          <a:pt x="117233" y="27757"/>
                        </a:cubicBezTo>
                        <a:cubicBezTo>
                          <a:pt x="118376" y="39377"/>
                          <a:pt x="120853" y="50363"/>
                          <a:pt x="124472" y="60777"/>
                        </a:cubicBezTo>
                        <a:cubicBezTo>
                          <a:pt x="127583" y="56840"/>
                          <a:pt x="130886" y="53474"/>
                          <a:pt x="134378" y="51061"/>
                        </a:cubicBezTo>
                        <a:cubicBezTo>
                          <a:pt x="138442" y="48204"/>
                          <a:pt x="143268" y="49093"/>
                          <a:pt x="144030" y="55443"/>
                        </a:cubicBezTo>
                        <a:cubicBezTo>
                          <a:pt x="145364" y="66619"/>
                          <a:pt x="149745" y="76017"/>
                          <a:pt x="156286" y="82811"/>
                        </a:cubicBezTo>
                        <a:cubicBezTo>
                          <a:pt x="160032" y="77033"/>
                          <a:pt x="167144" y="68460"/>
                          <a:pt x="171144" y="75636"/>
                        </a:cubicBezTo>
                        <a:cubicBezTo>
                          <a:pt x="175590" y="83573"/>
                          <a:pt x="180987" y="89733"/>
                          <a:pt x="188099" y="93987"/>
                        </a:cubicBezTo>
                        <a:cubicBezTo>
                          <a:pt x="189496" y="94813"/>
                          <a:pt x="190893" y="95511"/>
                          <a:pt x="192354" y="96210"/>
                        </a:cubicBezTo>
                        <a:cubicBezTo>
                          <a:pt x="189687" y="93416"/>
                          <a:pt x="187083" y="90431"/>
                          <a:pt x="184670" y="87256"/>
                        </a:cubicBezTo>
                        <a:cubicBezTo>
                          <a:pt x="176415" y="76461"/>
                          <a:pt x="167779" y="60586"/>
                          <a:pt x="169684" y="44838"/>
                        </a:cubicBezTo>
                        <a:cubicBezTo>
                          <a:pt x="170129" y="41219"/>
                          <a:pt x="178765" y="10358"/>
                          <a:pt x="182320" y="11310"/>
                        </a:cubicBezTo>
                        <a:cubicBezTo>
                          <a:pt x="186575" y="12517"/>
                          <a:pt x="190703" y="21597"/>
                          <a:pt x="193369" y="25407"/>
                        </a:cubicBezTo>
                        <a:cubicBezTo>
                          <a:pt x="196671" y="30233"/>
                          <a:pt x="200101" y="34932"/>
                          <a:pt x="203783" y="39377"/>
                        </a:cubicBezTo>
                        <a:cubicBezTo>
                          <a:pt x="206514" y="33662"/>
                          <a:pt x="215531" y="18613"/>
                          <a:pt x="220230" y="27058"/>
                        </a:cubicBezTo>
                        <a:cubicBezTo>
                          <a:pt x="223215" y="32392"/>
                          <a:pt x="227787" y="34424"/>
                          <a:pt x="233184" y="32900"/>
                        </a:cubicBezTo>
                        <a:cubicBezTo>
                          <a:pt x="238201" y="31440"/>
                          <a:pt x="239661" y="39060"/>
                          <a:pt x="239343" y="43441"/>
                        </a:cubicBezTo>
                        <a:cubicBezTo>
                          <a:pt x="238963" y="49474"/>
                          <a:pt x="241439" y="55125"/>
                          <a:pt x="245249" y="59126"/>
                        </a:cubicBezTo>
                        <a:cubicBezTo>
                          <a:pt x="247217" y="52522"/>
                          <a:pt x="250266" y="46108"/>
                          <a:pt x="253821" y="41092"/>
                        </a:cubicBezTo>
                        <a:cubicBezTo>
                          <a:pt x="255790" y="38298"/>
                          <a:pt x="263664" y="29090"/>
                          <a:pt x="266522" y="35948"/>
                        </a:cubicBezTo>
                        <a:cubicBezTo>
                          <a:pt x="269824" y="44013"/>
                          <a:pt x="274523" y="50680"/>
                          <a:pt x="281127" y="55062"/>
                        </a:cubicBezTo>
                        <a:cubicBezTo>
                          <a:pt x="287985" y="59634"/>
                          <a:pt x="295224" y="59888"/>
                          <a:pt x="302590" y="62428"/>
                        </a:cubicBezTo>
                        <a:cubicBezTo>
                          <a:pt x="303923" y="62872"/>
                          <a:pt x="304685" y="64142"/>
                          <a:pt x="305129" y="65793"/>
                        </a:cubicBezTo>
                        <a:cubicBezTo>
                          <a:pt x="314654" y="59253"/>
                          <a:pt x="324497" y="53093"/>
                          <a:pt x="333514" y="45791"/>
                        </a:cubicBezTo>
                        <a:cubicBezTo>
                          <a:pt x="348691" y="33599"/>
                          <a:pt x="363677" y="21089"/>
                          <a:pt x="377774" y="7056"/>
                        </a:cubicBezTo>
                        <a:cubicBezTo>
                          <a:pt x="383171" y="1658"/>
                          <a:pt x="386600" y="8326"/>
                          <a:pt x="387235" y="13723"/>
                        </a:cubicBezTo>
                        <a:cubicBezTo>
                          <a:pt x="388441" y="23375"/>
                          <a:pt x="384631" y="34424"/>
                          <a:pt x="380885" y="43060"/>
                        </a:cubicBezTo>
                        <a:cubicBezTo>
                          <a:pt x="379932" y="45156"/>
                          <a:pt x="378980" y="47315"/>
                          <a:pt x="377964" y="49347"/>
                        </a:cubicBezTo>
                        <a:cubicBezTo>
                          <a:pt x="384758" y="46870"/>
                          <a:pt x="391363" y="43568"/>
                          <a:pt x="397586" y="39377"/>
                        </a:cubicBezTo>
                        <a:lnTo>
                          <a:pt x="418096" y="21280"/>
                        </a:lnTo>
                        <a:cubicBezTo>
                          <a:pt x="426288" y="14041"/>
                          <a:pt x="428447" y="27249"/>
                          <a:pt x="428129" y="33853"/>
                        </a:cubicBezTo>
                        <a:cubicBezTo>
                          <a:pt x="427748" y="42235"/>
                          <a:pt x="425081" y="52331"/>
                          <a:pt x="420890" y="60332"/>
                        </a:cubicBezTo>
                        <a:cubicBezTo>
                          <a:pt x="432193" y="57475"/>
                          <a:pt x="442988" y="51887"/>
                          <a:pt x="452005" y="43314"/>
                        </a:cubicBezTo>
                        <a:cubicBezTo>
                          <a:pt x="461340" y="34424"/>
                          <a:pt x="466801" y="39822"/>
                          <a:pt x="466356" y="53030"/>
                        </a:cubicBezTo>
                        <a:cubicBezTo>
                          <a:pt x="465848" y="67635"/>
                          <a:pt x="459307" y="82811"/>
                          <a:pt x="449529" y="91955"/>
                        </a:cubicBezTo>
                        <a:cubicBezTo>
                          <a:pt x="447179" y="94178"/>
                          <a:pt x="444703" y="96210"/>
                          <a:pt x="442226" y="98178"/>
                        </a:cubicBezTo>
                        <a:cubicBezTo>
                          <a:pt x="444258" y="99004"/>
                          <a:pt x="446227" y="99829"/>
                          <a:pt x="448258" y="100591"/>
                        </a:cubicBezTo>
                        <a:cubicBezTo>
                          <a:pt x="448830" y="100782"/>
                          <a:pt x="449402" y="100972"/>
                          <a:pt x="449973" y="101163"/>
                        </a:cubicBezTo>
                        <a:cubicBezTo>
                          <a:pt x="449973" y="101163"/>
                          <a:pt x="449973" y="101163"/>
                          <a:pt x="449973" y="101163"/>
                        </a:cubicBezTo>
                        <a:cubicBezTo>
                          <a:pt x="452640" y="102052"/>
                          <a:pt x="455307" y="102750"/>
                          <a:pt x="458165" y="103258"/>
                        </a:cubicBezTo>
                        <a:cubicBezTo>
                          <a:pt x="468832" y="105100"/>
                          <a:pt x="479628" y="103004"/>
                          <a:pt x="489851" y="98242"/>
                        </a:cubicBezTo>
                        <a:cubicBezTo>
                          <a:pt x="497916" y="94495"/>
                          <a:pt x="495566" y="113990"/>
                          <a:pt x="494867" y="117927"/>
                        </a:cubicBezTo>
                        <a:cubicBezTo>
                          <a:pt x="494741" y="118498"/>
                          <a:pt x="494677" y="119006"/>
                          <a:pt x="494550" y="119578"/>
                        </a:cubicBezTo>
                        <a:cubicBezTo>
                          <a:pt x="498360" y="120403"/>
                          <a:pt x="502170" y="121102"/>
                          <a:pt x="506043" y="121546"/>
                        </a:cubicBezTo>
                        <a:cubicBezTo>
                          <a:pt x="516521" y="122816"/>
                          <a:pt x="527126" y="121927"/>
                          <a:pt x="537603" y="123134"/>
                        </a:cubicBezTo>
                        <a:cubicBezTo>
                          <a:pt x="543445" y="123578"/>
                          <a:pt x="537984" y="143962"/>
                          <a:pt x="536904" y="147391"/>
                        </a:cubicBezTo>
                        <a:close/>
                      </a:path>
                    </a:pathLst>
                  </a:custGeom>
                  <a:solidFill>
                    <a:srgbClr val="CEC49D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9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181669" y="3716394"/>
                  <a:ext cx="476186" cy="90923"/>
                  <a:chOff x="7181669" y="3716394"/>
                  <a:chExt cx="476186" cy="90923"/>
                </a:xfrm>
                <a:solidFill>
                  <a:srgbClr val="B2A586"/>
                </a:solidFill>
              </p:grpSpPr>
              <p:sp>
                <p:nvSpPr>
                  <p:cNvPr id="591" name="Freeform: Shape 590">
                    <a:extLst>
                      <a:ext uri="{FF2B5EF4-FFF2-40B4-BE49-F238E27FC236}">
                        <a16:creationId xmlns:a16="http://schemas.microsoft.com/office/drawing/2014/main" id="{F8893C14-2D1D-4E3B-A2B7-FC92666B55ED}"/>
                      </a:ext>
                    </a:extLst>
                  </p:cNvPr>
                  <p:cNvSpPr/>
                  <p:nvPr/>
                </p:nvSpPr>
                <p:spPr>
                  <a:xfrm>
                    <a:off x="7181669" y="3741537"/>
                    <a:ext cx="179959" cy="65779"/>
                  </a:xfrm>
                  <a:custGeom>
                    <a:avLst/>
                    <a:gdLst>
                      <a:gd name="connsiteX0" fmla="*/ 172012 w 179959"/>
                      <a:gd name="connsiteY0" fmla="*/ 48714 h 65779"/>
                      <a:gd name="connsiteX1" fmla="*/ 159693 w 179959"/>
                      <a:gd name="connsiteY1" fmla="*/ 51063 h 65779"/>
                      <a:gd name="connsiteX2" fmla="*/ 156581 w 179959"/>
                      <a:gd name="connsiteY2" fmla="*/ 49221 h 65779"/>
                      <a:gd name="connsiteX3" fmla="*/ 144452 w 179959"/>
                      <a:gd name="connsiteY3" fmla="*/ 35378 h 65779"/>
                      <a:gd name="connsiteX4" fmla="*/ 131245 w 179959"/>
                      <a:gd name="connsiteY4" fmla="*/ 34871 h 65779"/>
                      <a:gd name="connsiteX5" fmla="*/ 139182 w 179959"/>
                      <a:gd name="connsiteY5" fmla="*/ 53159 h 65779"/>
                      <a:gd name="connsiteX6" fmla="*/ 131118 w 179959"/>
                      <a:gd name="connsiteY6" fmla="*/ 53413 h 65779"/>
                      <a:gd name="connsiteX7" fmla="*/ 120576 w 179959"/>
                      <a:gd name="connsiteY7" fmla="*/ 8582 h 65779"/>
                      <a:gd name="connsiteX8" fmla="*/ 107940 w 179959"/>
                      <a:gd name="connsiteY8" fmla="*/ 4835 h 65779"/>
                      <a:gd name="connsiteX9" fmla="*/ 114099 w 179959"/>
                      <a:gd name="connsiteY9" fmla="*/ 52904 h 65779"/>
                      <a:gd name="connsiteX10" fmla="*/ 91874 w 179959"/>
                      <a:gd name="connsiteY10" fmla="*/ 50047 h 65779"/>
                      <a:gd name="connsiteX11" fmla="*/ 90350 w 179959"/>
                      <a:gd name="connsiteY11" fmla="*/ 44967 h 65779"/>
                      <a:gd name="connsiteX12" fmla="*/ 75111 w 179959"/>
                      <a:gd name="connsiteY12" fmla="*/ 11185 h 65779"/>
                      <a:gd name="connsiteX13" fmla="*/ 62284 w 179959"/>
                      <a:gd name="connsiteY13" fmla="*/ 13979 h 65779"/>
                      <a:gd name="connsiteX14" fmla="*/ 67681 w 179959"/>
                      <a:gd name="connsiteY14" fmla="*/ 33791 h 65779"/>
                      <a:gd name="connsiteX15" fmla="*/ 44948 w 179959"/>
                      <a:gd name="connsiteY15" fmla="*/ 4645 h 65779"/>
                      <a:gd name="connsiteX16" fmla="*/ 32121 w 179959"/>
                      <a:gd name="connsiteY16" fmla="*/ 7439 h 65779"/>
                      <a:gd name="connsiteX17" fmla="*/ 51298 w 179959"/>
                      <a:gd name="connsiteY17" fmla="*/ 37982 h 65779"/>
                      <a:gd name="connsiteX18" fmla="*/ 9706 w 179959"/>
                      <a:gd name="connsiteY18" fmla="*/ 14233 h 65779"/>
                      <a:gd name="connsiteX19" fmla="*/ 2657 w 179959"/>
                      <a:gd name="connsiteY19" fmla="*/ 24647 h 65779"/>
                      <a:gd name="connsiteX20" fmla="*/ 175187 w 179959"/>
                      <a:gd name="connsiteY20" fmla="*/ 60652 h 65779"/>
                      <a:gd name="connsiteX21" fmla="*/ 172012 w 179959"/>
                      <a:gd name="connsiteY21" fmla="*/ 48714 h 65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79959" h="65779">
                        <a:moveTo>
                          <a:pt x="172012" y="48714"/>
                        </a:moveTo>
                        <a:cubicBezTo>
                          <a:pt x="167948" y="49666"/>
                          <a:pt x="163820" y="50428"/>
                          <a:pt x="159693" y="51063"/>
                        </a:cubicBezTo>
                        <a:cubicBezTo>
                          <a:pt x="158994" y="50238"/>
                          <a:pt x="157978" y="49603"/>
                          <a:pt x="156581" y="49221"/>
                        </a:cubicBezTo>
                        <a:cubicBezTo>
                          <a:pt x="149913" y="47444"/>
                          <a:pt x="144707" y="42046"/>
                          <a:pt x="144452" y="35378"/>
                        </a:cubicBezTo>
                        <a:cubicBezTo>
                          <a:pt x="144199" y="27504"/>
                          <a:pt x="130990" y="26933"/>
                          <a:pt x="131245" y="34871"/>
                        </a:cubicBezTo>
                        <a:cubicBezTo>
                          <a:pt x="131499" y="41792"/>
                          <a:pt x="134356" y="48269"/>
                          <a:pt x="139182" y="53159"/>
                        </a:cubicBezTo>
                        <a:cubicBezTo>
                          <a:pt x="136515" y="53285"/>
                          <a:pt x="133785" y="53413"/>
                          <a:pt x="131118" y="53413"/>
                        </a:cubicBezTo>
                        <a:cubicBezTo>
                          <a:pt x="118862" y="41221"/>
                          <a:pt x="114925" y="24329"/>
                          <a:pt x="120576" y="8582"/>
                        </a:cubicBezTo>
                        <a:cubicBezTo>
                          <a:pt x="123307" y="1025"/>
                          <a:pt x="110671" y="-2658"/>
                          <a:pt x="107940" y="4835"/>
                        </a:cubicBezTo>
                        <a:cubicBezTo>
                          <a:pt x="102098" y="21091"/>
                          <a:pt x="104574" y="38681"/>
                          <a:pt x="114099" y="52904"/>
                        </a:cubicBezTo>
                        <a:cubicBezTo>
                          <a:pt x="106607" y="52396"/>
                          <a:pt x="99177" y="51444"/>
                          <a:pt x="91874" y="50047"/>
                        </a:cubicBezTo>
                        <a:cubicBezTo>
                          <a:pt x="92256" y="48396"/>
                          <a:pt x="91874" y="46554"/>
                          <a:pt x="90350" y="44967"/>
                        </a:cubicBezTo>
                        <a:cubicBezTo>
                          <a:pt x="81397" y="35315"/>
                          <a:pt x="76444" y="23821"/>
                          <a:pt x="75111" y="11185"/>
                        </a:cubicBezTo>
                        <a:cubicBezTo>
                          <a:pt x="74285" y="3311"/>
                          <a:pt x="61395" y="6169"/>
                          <a:pt x="62284" y="13979"/>
                        </a:cubicBezTo>
                        <a:cubicBezTo>
                          <a:pt x="63046" y="20901"/>
                          <a:pt x="64887" y="27504"/>
                          <a:pt x="67681" y="33791"/>
                        </a:cubicBezTo>
                        <a:cubicBezTo>
                          <a:pt x="55743" y="27885"/>
                          <a:pt x="47551" y="17154"/>
                          <a:pt x="44948" y="4645"/>
                        </a:cubicBezTo>
                        <a:cubicBezTo>
                          <a:pt x="43361" y="-3166"/>
                          <a:pt x="30470" y="-372"/>
                          <a:pt x="32121" y="7439"/>
                        </a:cubicBezTo>
                        <a:cubicBezTo>
                          <a:pt x="34661" y="19631"/>
                          <a:pt x="41519" y="30235"/>
                          <a:pt x="51298" y="37982"/>
                        </a:cubicBezTo>
                        <a:cubicBezTo>
                          <a:pt x="36502" y="31822"/>
                          <a:pt x="22469" y="23885"/>
                          <a:pt x="9706" y="14233"/>
                        </a:cubicBezTo>
                        <a:cubicBezTo>
                          <a:pt x="3038" y="9216"/>
                          <a:pt x="-3947" y="19694"/>
                          <a:pt x="2657" y="24647"/>
                        </a:cubicBezTo>
                        <a:cubicBezTo>
                          <a:pt x="50599" y="60715"/>
                          <a:pt x="115624" y="74114"/>
                          <a:pt x="175187" y="60652"/>
                        </a:cubicBezTo>
                        <a:cubicBezTo>
                          <a:pt x="183314" y="58874"/>
                          <a:pt x="180267" y="46809"/>
                          <a:pt x="172012" y="48714"/>
                        </a:cubicBezTo>
                        <a:close/>
                      </a:path>
                    </a:pathLst>
                  </a:custGeom>
                  <a:solidFill>
                    <a:srgbClr val="B2A58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2" name="Freeform: Shape 591">
                    <a:extLst>
                      <a:ext uri="{FF2B5EF4-FFF2-40B4-BE49-F238E27FC236}">
                        <a16:creationId xmlns:a16="http://schemas.microsoft.com/office/drawing/2014/main" id="{0A1EAD9C-F1AB-4271-BFBA-725A2EDC58FE}"/>
                      </a:ext>
                    </a:extLst>
                  </p:cNvPr>
                  <p:cNvSpPr/>
                  <p:nvPr/>
                </p:nvSpPr>
                <p:spPr>
                  <a:xfrm>
                    <a:off x="7358001" y="3716394"/>
                    <a:ext cx="209843" cy="86556"/>
                  </a:xfrm>
                  <a:custGeom>
                    <a:avLst/>
                    <a:gdLst>
                      <a:gd name="connsiteX0" fmla="*/ 174877 w 209843"/>
                      <a:gd name="connsiteY0" fmla="*/ 43631 h 86556"/>
                      <a:gd name="connsiteX1" fmla="*/ 207643 w 209843"/>
                      <a:gd name="connsiteY1" fmla="*/ 35059 h 86556"/>
                      <a:gd name="connsiteX2" fmla="*/ 198626 w 209843"/>
                      <a:gd name="connsiteY2" fmla="*/ 25978 h 86556"/>
                      <a:gd name="connsiteX3" fmla="*/ 163320 w 209843"/>
                      <a:gd name="connsiteY3" fmla="*/ 30233 h 86556"/>
                      <a:gd name="connsiteX4" fmla="*/ 152906 w 209843"/>
                      <a:gd name="connsiteY4" fmla="*/ 29661 h 86556"/>
                      <a:gd name="connsiteX5" fmla="*/ 186497 w 209843"/>
                      <a:gd name="connsiteY5" fmla="*/ 10865 h 86556"/>
                      <a:gd name="connsiteX6" fmla="*/ 177480 w 209843"/>
                      <a:gd name="connsiteY6" fmla="*/ 1784 h 86556"/>
                      <a:gd name="connsiteX7" fmla="*/ 121918 w 209843"/>
                      <a:gd name="connsiteY7" fmla="*/ 31629 h 86556"/>
                      <a:gd name="connsiteX8" fmla="*/ 91184 w 209843"/>
                      <a:gd name="connsiteY8" fmla="*/ 65920 h 86556"/>
                      <a:gd name="connsiteX9" fmla="*/ 88072 w 209843"/>
                      <a:gd name="connsiteY9" fmla="*/ 61602 h 86556"/>
                      <a:gd name="connsiteX10" fmla="*/ 105980 w 209843"/>
                      <a:gd name="connsiteY10" fmla="*/ 31058 h 86556"/>
                      <a:gd name="connsiteX11" fmla="*/ 96962 w 209843"/>
                      <a:gd name="connsiteY11" fmla="*/ 21977 h 86556"/>
                      <a:gd name="connsiteX12" fmla="*/ 77214 w 209843"/>
                      <a:gd name="connsiteY12" fmla="*/ 51759 h 86556"/>
                      <a:gd name="connsiteX13" fmla="*/ 56322 w 209843"/>
                      <a:gd name="connsiteY13" fmla="*/ 41027 h 86556"/>
                      <a:gd name="connsiteX14" fmla="*/ 12952 w 209843"/>
                      <a:gd name="connsiteY14" fmla="*/ 8008 h 86556"/>
                      <a:gd name="connsiteX15" fmla="*/ 125 w 209843"/>
                      <a:gd name="connsiteY15" fmla="*/ 10802 h 86556"/>
                      <a:gd name="connsiteX16" fmla="*/ 34034 w 209843"/>
                      <a:gd name="connsiteY16" fmla="*/ 45472 h 86556"/>
                      <a:gd name="connsiteX17" fmla="*/ 82357 w 209843"/>
                      <a:gd name="connsiteY17" fmla="*/ 76715 h 86556"/>
                      <a:gd name="connsiteX18" fmla="*/ 85342 w 209843"/>
                      <a:gd name="connsiteY18" fmla="*/ 79699 h 86556"/>
                      <a:gd name="connsiteX19" fmla="*/ 98232 w 209843"/>
                      <a:gd name="connsiteY19" fmla="*/ 82493 h 86556"/>
                      <a:gd name="connsiteX20" fmla="*/ 102741 w 209843"/>
                      <a:gd name="connsiteY20" fmla="*/ 72396 h 86556"/>
                      <a:gd name="connsiteX21" fmla="*/ 104074 w 209843"/>
                      <a:gd name="connsiteY21" fmla="*/ 72270 h 86556"/>
                      <a:gd name="connsiteX22" fmla="*/ 125918 w 209843"/>
                      <a:gd name="connsiteY22" fmla="*/ 81604 h 86556"/>
                      <a:gd name="connsiteX23" fmla="*/ 137539 w 209843"/>
                      <a:gd name="connsiteY23" fmla="*/ 75826 h 86556"/>
                      <a:gd name="connsiteX24" fmla="*/ 110679 w 209843"/>
                      <a:gd name="connsiteY24" fmla="*/ 59887 h 86556"/>
                      <a:gd name="connsiteX25" fmla="*/ 115505 w 209843"/>
                      <a:gd name="connsiteY25" fmla="*/ 54109 h 86556"/>
                      <a:gd name="connsiteX26" fmla="*/ 119886 w 209843"/>
                      <a:gd name="connsiteY26" fmla="*/ 54997 h 86556"/>
                      <a:gd name="connsiteX27" fmla="*/ 165225 w 209843"/>
                      <a:gd name="connsiteY27" fmla="*/ 69158 h 86556"/>
                      <a:gd name="connsiteX28" fmla="*/ 174877 w 209843"/>
                      <a:gd name="connsiteY28" fmla="*/ 60776 h 86556"/>
                      <a:gd name="connsiteX29" fmla="*/ 139952 w 209843"/>
                      <a:gd name="connsiteY29" fmla="*/ 43948 h 86556"/>
                      <a:gd name="connsiteX30" fmla="*/ 174877 w 209843"/>
                      <a:gd name="connsiteY30" fmla="*/ 43631 h 86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09843" h="86556">
                        <a:moveTo>
                          <a:pt x="174877" y="43631"/>
                        </a:moveTo>
                        <a:cubicBezTo>
                          <a:pt x="186815" y="44202"/>
                          <a:pt x="198435" y="42552"/>
                          <a:pt x="207643" y="35059"/>
                        </a:cubicBezTo>
                        <a:cubicBezTo>
                          <a:pt x="214056" y="29852"/>
                          <a:pt x="205040" y="20771"/>
                          <a:pt x="198626" y="25978"/>
                        </a:cubicBezTo>
                        <a:cubicBezTo>
                          <a:pt x="188974" y="33852"/>
                          <a:pt x="175004" y="31312"/>
                          <a:pt x="163320" y="30233"/>
                        </a:cubicBezTo>
                        <a:cubicBezTo>
                          <a:pt x="159828" y="29915"/>
                          <a:pt x="156398" y="29724"/>
                          <a:pt x="152906" y="29661"/>
                        </a:cubicBezTo>
                        <a:cubicBezTo>
                          <a:pt x="164907" y="24645"/>
                          <a:pt x="177036" y="19882"/>
                          <a:pt x="186497" y="10865"/>
                        </a:cubicBezTo>
                        <a:cubicBezTo>
                          <a:pt x="192403" y="5214"/>
                          <a:pt x="183386" y="-3867"/>
                          <a:pt x="177480" y="1784"/>
                        </a:cubicBezTo>
                        <a:cubicBezTo>
                          <a:pt x="162368" y="16262"/>
                          <a:pt x="139190" y="19755"/>
                          <a:pt x="121918" y="31629"/>
                        </a:cubicBezTo>
                        <a:cubicBezTo>
                          <a:pt x="108837" y="40646"/>
                          <a:pt x="98423" y="52458"/>
                          <a:pt x="91184" y="65920"/>
                        </a:cubicBezTo>
                        <a:cubicBezTo>
                          <a:pt x="90231" y="64396"/>
                          <a:pt x="89216" y="62998"/>
                          <a:pt x="88072" y="61602"/>
                        </a:cubicBezTo>
                        <a:cubicBezTo>
                          <a:pt x="90867" y="49917"/>
                          <a:pt x="96708" y="39567"/>
                          <a:pt x="105980" y="31058"/>
                        </a:cubicBezTo>
                        <a:cubicBezTo>
                          <a:pt x="112012" y="25470"/>
                          <a:pt x="102995" y="16453"/>
                          <a:pt x="96962" y="21977"/>
                        </a:cubicBezTo>
                        <a:cubicBezTo>
                          <a:pt x="87818" y="30423"/>
                          <a:pt x="81024" y="40456"/>
                          <a:pt x="77214" y="51759"/>
                        </a:cubicBezTo>
                        <a:cubicBezTo>
                          <a:pt x="70864" y="47377"/>
                          <a:pt x="63561" y="43948"/>
                          <a:pt x="56322" y="41027"/>
                        </a:cubicBezTo>
                        <a:cubicBezTo>
                          <a:pt x="39178" y="34170"/>
                          <a:pt x="16635" y="27629"/>
                          <a:pt x="12952" y="8008"/>
                        </a:cubicBezTo>
                        <a:cubicBezTo>
                          <a:pt x="11492" y="197"/>
                          <a:pt x="-1399" y="2991"/>
                          <a:pt x="125" y="10802"/>
                        </a:cubicBezTo>
                        <a:cubicBezTo>
                          <a:pt x="3300" y="27692"/>
                          <a:pt x="18222" y="38615"/>
                          <a:pt x="34034" y="45472"/>
                        </a:cubicBezTo>
                        <a:cubicBezTo>
                          <a:pt x="51814" y="53220"/>
                          <a:pt x="74230" y="58046"/>
                          <a:pt x="82357" y="76715"/>
                        </a:cubicBezTo>
                        <a:cubicBezTo>
                          <a:pt x="83056" y="78302"/>
                          <a:pt x="84135" y="79191"/>
                          <a:pt x="85342" y="79699"/>
                        </a:cubicBezTo>
                        <a:cubicBezTo>
                          <a:pt x="84008" y="86557"/>
                          <a:pt x="95629" y="89605"/>
                          <a:pt x="98232" y="82493"/>
                        </a:cubicBezTo>
                        <a:cubicBezTo>
                          <a:pt x="99503" y="79001"/>
                          <a:pt x="101027" y="75635"/>
                          <a:pt x="102741" y="72396"/>
                        </a:cubicBezTo>
                        <a:cubicBezTo>
                          <a:pt x="103185" y="72396"/>
                          <a:pt x="103630" y="72396"/>
                          <a:pt x="104074" y="72270"/>
                        </a:cubicBezTo>
                        <a:cubicBezTo>
                          <a:pt x="112710" y="70746"/>
                          <a:pt x="121410" y="74555"/>
                          <a:pt x="125918" y="81604"/>
                        </a:cubicBezTo>
                        <a:cubicBezTo>
                          <a:pt x="130236" y="88462"/>
                          <a:pt x="141920" y="82684"/>
                          <a:pt x="137539" y="75826"/>
                        </a:cubicBezTo>
                        <a:cubicBezTo>
                          <a:pt x="131697" y="66554"/>
                          <a:pt x="121728" y="60776"/>
                          <a:pt x="110679" y="59887"/>
                        </a:cubicBezTo>
                        <a:cubicBezTo>
                          <a:pt x="112203" y="57918"/>
                          <a:pt x="113790" y="55950"/>
                          <a:pt x="115505" y="54109"/>
                        </a:cubicBezTo>
                        <a:cubicBezTo>
                          <a:pt x="116711" y="54807"/>
                          <a:pt x="118171" y="55188"/>
                          <a:pt x="119886" y="54997"/>
                        </a:cubicBezTo>
                        <a:cubicBezTo>
                          <a:pt x="136396" y="53346"/>
                          <a:pt x="153033" y="58617"/>
                          <a:pt x="165225" y="69158"/>
                        </a:cubicBezTo>
                        <a:cubicBezTo>
                          <a:pt x="171448" y="74555"/>
                          <a:pt x="181164" y="66173"/>
                          <a:pt x="174877" y="60776"/>
                        </a:cubicBezTo>
                        <a:cubicBezTo>
                          <a:pt x="164717" y="52013"/>
                          <a:pt x="152779" y="46361"/>
                          <a:pt x="139952" y="43948"/>
                        </a:cubicBezTo>
                        <a:cubicBezTo>
                          <a:pt x="150874" y="40011"/>
                          <a:pt x="163256" y="43059"/>
                          <a:pt x="174877" y="43631"/>
                        </a:cubicBezTo>
                        <a:close/>
                      </a:path>
                    </a:pathLst>
                  </a:custGeom>
                  <a:solidFill>
                    <a:srgbClr val="B2A58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3" name="Freeform: Shape 592">
                    <a:extLst>
                      <a:ext uri="{FF2B5EF4-FFF2-40B4-BE49-F238E27FC236}">
                        <a16:creationId xmlns:a16="http://schemas.microsoft.com/office/drawing/2014/main" id="{4E144E9C-A763-45B6-BF62-C881CA7D357B}"/>
                      </a:ext>
                    </a:extLst>
                  </p:cNvPr>
                  <p:cNvSpPr/>
                  <p:nvPr/>
                </p:nvSpPr>
                <p:spPr>
                  <a:xfrm>
                    <a:off x="7553574" y="3758609"/>
                    <a:ext cx="104281" cy="46077"/>
                  </a:xfrm>
                  <a:custGeom>
                    <a:avLst/>
                    <a:gdLst>
                      <a:gd name="connsiteX0" fmla="*/ 96334 w 104281"/>
                      <a:gd name="connsiteY0" fmla="*/ 31134 h 46077"/>
                      <a:gd name="connsiteX1" fmla="*/ 62679 w 104281"/>
                      <a:gd name="connsiteY1" fmla="*/ 33103 h 46077"/>
                      <a:gd name="connsiteX2" fmla="*/ 88905 w 104281"/>
                      <a:gd name="connsiteY2" fmla="*/ 18688 h 46077"/>
                      <a:gd name="connsiteX3" fmla="*/ 79887 w 104281"/>
                      <a:gd name="connsiteY3" fmla="*/ 9607 h 46077"/>
                      <a:gd name="connsiteX4" fmla="*/ 41152 w 104281"/>
                      <a:gd name="connsiteY4" fmla="*/ 27070 h 46077"/>
                      <a:gd name="connsiteX5" fmla="*/ 52900 w 104281"/>
                      <a:gd name="connsiteY5" fmla="*/ 7893 h 46077"/>
                      <a:gd name="connsiteX6" fmla="*/ 40263 w 104281"/>
                      <a:gd name="connsiteY6" fmla="*/ 4147 h 46077"/>
                      <a:gd name="connsiteX7" fmla="*/ 14356 w 104281"/>
                      <a:gd name="connsiteY7" fmla="*/ 28848 h 46077"/>
                      <a:gd name="connsiteX8" fmla="*/ 11815 w 104281"/>
                      <a:gd name="connsiteY8" fmla="*/ 30181 h 46077"/>
                      <a:gd name="connsiteX9" fmla="*/ 6608 w 104281"/>
                      <a:gd name="connsiteY9" fmla="*/ 29991 h 46077"/>
                      <a:gd name="connsiteX10" fmla="*/ 6164 w 104281"/>
                      <a:gd name="connsiteY10" fmla="*/ 42310 h 46077"/>
                      <a:gd name="connsiteX11" fmla="*/ 39438 w 104281"/>
                      <a:gd name="connsiteY11" fmla="*/ 40087 h 46077"/>
                      <a:gd name="connsiteX12" fmla="*/ 41469 w 104281"/>
                      <a:gd name="connsiteY12" fmla="*/ 41104 h 46077"/>
                      <a:gd name="connsiteX13" fmla="*/ 99509 w 104281"/>
                      <a:gd name="connsiteY13" fmla="*/ 43072 h 46077"/>
                      <a:gd name="connsiteX14" fmla="*/ 96334 w 104281"/>
                      <a:gd name="connsiteY14" fmla="*/ 31134 h 46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4281" h="46077">
                        <a:moveTo>
                          <a:pt x="96334" y="31134"/>
                        </a:moveTo>
                        <a:cubicBezTo>
                          <a:pt x="85094" y="33801"/>
                          <a:pt x="73855" y="34436"/>
                          <a:pt x="62679" y="33103"/>
                        </a:cubicBezTo>
                        <a:cubicBezTo>
                          <a:pt x="71950" y="29356"/>
                          <a:pt x="80713" y="24530"/>
                          <a:pt x="88905" y="18688"/>
                        </a:cubicBezTo>
                        <a:cubicBezTo>
                          <a:pt x="95635" y="13862"/>
                          <a:pt x="86555" y="4845"/>
                          <a:pt x="79887" y="9607"/>
                        </a:cubicBezTo>
                        <a:cubicBezTo>
                          <a:pt x="68267" y="17926"/>
                          <a:pt x="55059" y="23768"/>
                          <a:pt x="41152" y="27070"/>
                        </a:cubicBezTo>
                        <a:cubicBezTo>
                          <a:pt x="46486" y="21736"/>
                          <a:pt x="50550" y="15259"/>
                          <a:pt x="52900" y="7893"/>
                        </a:cubicBezTo>
                        <a:cubicBezTo>
                          <a:pt x="55376" y="273"/>
                          <a:pt x="42740" y="-3410"/>
                          <a:pt x="40263" y="4147"/>
                        </a:cubicBezTo>
                        <a:cubicBezTo>
                          <a:pt x="36453" y="15894"/>
                          <a:pt x="26992" y="25229"/>
                          <a:pt x="14356" y="28848"/>
                        </a:cubicBezTo>
                        <a:cubicBezTo>
                          <a:pt x="13339" y="29166"/>
                          <a:pt x="12514" y="29610"/>
                          <a:pt x="11815" y="30181"/>
                        </a:cubicBezTo>
                        <a:cubicBezTo>
                          <a:pt x="10101" y="30118"/>
                          <a:pt x="8323" y="30055"/>
                          <a:pt x="6608" y="29991"/>
                        </a:cubicBezTo>
                        <a:cubicBezTo>
                          <a:pt x="-1901" y="29483"/>
                          <a:pt x="-2345" y="41802"/>
                          <a:pt x="6164" y="42310"/>
                        </a:cubicBezTo>
                        <a:cubicBezTo>
                          <a:pt x="17467" y="43009"/>
                          <a:pt x="28643" y="42247"/>
                          <a:pt x="39438" y="40087"/>
                        </a:cubicBezTo>
                        <a:cubicBezTo>
                          <a:pt x="40009" y="40532"/>
                          <a:pt x="40644" y="40850"/>
                          <a:pt x="41469" y="41104"/>
                        </a:cubicBezTo>
                        <a:cubicBezTo>
                          <a:pt x="60393" y="47009"/>
                          <a:pt x="80205" y="47644"/>
                          <a:pt x="99509" y="43072"/>
                        </a:cubicBezTo>
                        <a:cubicBezTo>
                          <a:pt x="107637" y="41231"/>
                          <a:pt x="104589" y="29166"/>
                          <a:pt x="96334" y="31134"/>
                        </a:cubicBezTo>
                        <a:close/>
                      </a:path>
                    </a:pathLst>
                  </a:custGeom>
                  <a:solidFill>
                    <a:srgbClr val="B2A58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94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212934" y="3712132"/>
                  <a:ext cx="414382" cy="123140"/>
                  <a:chOff x="7212934" y="3712132"/>
                  <a:chExt cx="414382" cy="123140"/>
                </a:xfrm>
                <a:solidFill>
                  <a:srgbClr val="F26B42"/>
                </a:solidFill>
              </p:grpSpPr>
              <p:sp>
                <p:nvSpPr>
                  <p:cNvPr id="595" name="Freeform: Shape 594">
                    <a:extLst>
                      <a:ext uri="{FF2B5EF4-FFF2-40B4-BE49-F238E27FC236}">
                        <a16:creationId xmlns:a16="http://schemas.microsoft.com/office/drawing/2014/main" id="{25EF903A-B8CA-4EB0-9279-E289BCC3A870}"/>
                      </a:ext>
                    </a:extLst>
                  </p:cNvPr>
                  <p:cNvSpPr/>
                  <p:nvPr/>
                </p:nvSpPr>
                <p:spPr>
                  <a:xfrm>
                    <a:off x="7330057" y="3778425"/>
                    <a:ext cx="56726" cy="49100"/>
                  </a:xfrm>
                  <a:custGeom>
                    <a:avLst/>
                    <a:gdLst>
                      <a:gd name="connsiteX0" fmla="*/ 56707 w 56726"/>
                      <a:gd name="connsiteY0" fmla="*/ 29353 h 49100"/>
                      <a:gd name="connsiteX1" fmla="*/ 47626 w 56726"/>
                      <a:gd name="connsiteY1" fmla="*/ 49101 h 49100"/>
                      <a:gd name="connsiteX2" fmla="*/ 22798 w 56726"/>
                      <a:gd name="connsiteY2" fmla="*/ 47132 h 49100"/>
                      <a:gd name="connsiteX3" fmla="*/ 5971 w 56726"/>
                      <a:gd name="connsiteY3" fmla="*/ 45672 h 49100"/>
                      <a:gd name="connsiteX4" fmla="*/ 1 w 56726"/>
                      <a:gd name="connsiteY4" fmla="*/ 28082 h 49100"/>
                      <a:gd name="connsiteX5" fmla="*/ 1 w 56726"/>
                      <a:gd name="connsiteY5" fmla="*/ 27320 h 49100"/>
                      <a:gd name="connsiteX6" fmla="*/ 1145 w 56726"/>
                      <a:gd name="connsiteY6" fmla="*/ 20272 h 49100"/>
                      <a:gd name="connsiteX7" fmla="*/ 5526 w 56726"/>
                      <a:gd name="connsiteY7" fmla="*/ 11509 h 49100"/>
                      <a:gd name="connsiteX8" fmla="*/ 29338 w 56726"/>
                      <a:gd name="connsiteY8" fmla="*/ 16 h 49100"/>
                      <a:gd name="connsiteX9" fmla="*/ 56707 w 56726"/>
                      <a:gd name="connsiteY9" fmla="*/ 29353 h 49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726" h="49100">
                        <a:moveTo>
                          <a:pt x="56707" y="29353"/>
                        </a:moveTo>
                        <a:cubicBezTo>
                          <a:pt x="56453" y="37163"/>
                          <a:pt x="52961" y="44148"/>
                          <a:pt x="47626" y="49101"/>
                        </a:cubicBezTo>
                        <a:cubicBezTo>
                          <a:pt x="39181" y="48466"/>
                          <a:pt x="30926" y="47831"/>
                          <a:pt x="22798" y="47132"/>
                        </a:cubicBezTo>
                        <a:cubicBezTo>
                          <a:pt x="17083" y="46688"/>
                          <a:pt x="11495" y="46180"/>
                          <a:pt x="5971" y="45672"/>
                        </a:cubicBezTo>
                        <a:cubicBezTo>
                          <a:pt x="2161" y="40782"/>
                          <a:pt x="-62" y="34686"/>
                          <a:pt x="1" y="28082"/>
                        </a:cubicBezTo>
                        <a:cubicBezTo>
                          <a:pt x="1" y="27828"/>
                          <a:pt x="1" y="27574"/>
                          <a:pt x="1" y="27320"/>
                        </a:cubicBezTo>
                        <a:cubicBezTo>
                          <a:pt x="65" y="24844"/>
                          <a:pt x="510" y="22494"/>
                          <a:pt x="1145" y="20272"/>
                        </a:cubicBezTo>
                        <a:cubicBezTo>
                          <a:pt x="2097" y="17097"/>
                          <a:pt x="3621" y="14112"/>
                          <a:pt x="5526" y="11509"/>
                        </a:cubicBezTo>
                        <a:cubicBezTo>
                          <a:pt x="10860" y="4270"/>
                          <a:pt x="19623" y="-302"/>
                          <a:pt x="29338" y="16"/>
                        </a:cubicBezTo>
                        <a:cubicBezTo>
                          <a:pt x="45023" y="587"/>
                          <a:pt x="57278" y="13731"/>
                          <a:pt x="56707" y="29353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6" name="Freeform: Shape 595">
                    <a:extLst>
                      <a:ext uri="{FF2B5EF4-FFF2-40B4-BE49-F238E27FC236}">
                        <a16:creationId xmlns:a16="http://schemas.microsoft.com/office/drawing/2014/main" id="{9B424818-9382-4E04-BFCB-D24CED2CC340}"/>
                      </a:ext>
                    </a:extLst>
                  </p:cNvPr>
                  <p:cNvSpPr/>
                  <p:nvPr/>
                </p:nvSpPr>
                <p:spPr>
                  <a:xfrm rot="-2609317">
                    <a:off x="7374320" y="3723849"/>
                    <a:ext cx="56641" cy="56641"/>
                  </a:xfrm>
                  <a:custGeom>
                    <a:avLst/>
                    <a:gdLst>
                      <a:gd name="connsiteX0" fmla="*/ 56641 w 56641"/>
                      <a:gd name="connsiteY0" fmla="*/ 28321 h 56641"/>
                      <a:gd name="connsiteX1" fmla="*/ 28321 w 56641"/>
                      <a:gd name="connsiteY1" fmla="*/ 56641 h 56641"/>
                      <a:gd name="connsiteX2" fmla="*/ 0 w 56641"/>
                      <a:gd name="connsiteY2" fmla="*/ 28321 h 56641"/>
                      <a:gd name="connsiteX3" fmla="*/ 28321 w 56641"/>
                      <a:gd name="connsiteY3" fmla="*/ 0 h 56641"/>
                      <a:gd name="connsiteX4" fmla="*/ 56641 w 56641"/>
                      <a:gd name="connsiteY4" fmla="*/ 28321 h 56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641" h="56641">
                        <a:moveTo>
                          <a:pt x="56641" y="28321"/>
                        </a:moveTo>
                        <a:cubicBezTo>
                          <a:pt x="56641" y="43962"/>
                          <a:pt x="43961" y="56641"/>
                          <a:pt x="28321" y="56641"/>
                        </a:cubicBezTo>
                        <a:cubicBezTo>
                          <a:pt x="12680" y="56641"/>
                          <a:pt x="0" y="43962"/>
                          <a:pt x="0" y="28321"/>
                        </a:cubicBezTo>
                        <a:cubicBezTo>
                          <a:pt x="0" y="12680"/>
                          <a:pt x="12680" y="0"/>
                          <a:pt x="28321" y="0"/>
                        </a:cubicBezTo>
                        <a:cubicBezTo>
                          <a:pt x="43961" y="0"/>
                          <a:pt x="56641" y="12680"/>
                          <a:pt x="56641" y="28321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7" name="Freeform: Shape 596">
                    <a:extLst>
                      <a:ext uri="{FF2B5EF4-FFF2-40B4-BE49-F238E27FC236}">
                        <a16:creationId xmlns:a16="http://schemas.microsoft.com/office/drawing/2014/main" id="{B00FDE7D-3A38-49EE-89D9-B299E1F07883}"/>
                      </a:ext>
                    </a:extLst>
                  </p:cNvPr>
                  <p:cNvSpPr/>
                  <p:nvPr/>
                </p:nvSpPr>
                <p:spPr>
                  <a:xfrm>
                    <a:off x="7413410" y="3786299"/>
                    <a:ext cx="56625" cy="46497"/>
                  </a:xfrm>
                  <a:custGeom>
                    <a:avLst/>
                    <a:gdLst>
                      <a:gd name="connsiteX0" fmla="*/ 56603 w 56625"/>
                      <a:gd name="connsiteY0" fmla="*/ 29416 h 46497"/>
                      <a:gd name="connsiteX1" fmla="*/ 50062 w 56625"/>
                      <a:gd name="connsiteY1" fmla="*/ 46498 h 46497"/>
                      <a:gd name="connsiteX2" fmla="*/ 20661 w 56625"/>
                      <a:gd name="connsiteY2" fmla="*/ 44973 h 46497"/>
                      <a:gd name="connsiteX3" fmla="*/ 4723 w 56625"/>
                      <a:gd name="connsiteY3" fmla="*/ 44021 h 46497"/>
                      <a:gd name="connsiteX4" fmla="*/ 24 w 56625"/>
                      <a:gd name="connsiteY4" fmla="*/ 27321 h 46497"/>
                      <a:gd name="connsiteX5" fmla="*/ 23202 w 56625"/>
                      <a:gd name="connsiteY5" fmla="*/ 460 h 46497"/>
                      <a:gd name="connsiteX6" fmla="*/ 29361 w 56625"/>
                      <a:gd name="connsiteY6" fmla="*/ 16 h 46497"/>
                      <a:gd name="connsiteX7" fmla="*/ 45554 w 56625"/>
                      <a:gd name="connsiteY7" fmla="*/ 5858 h 46497"/>
                      <a:gd name="connsiteX8" fmla="*/ 56603 w 56625"/>
                      <a:gd name="connsiteY8" fmla="*/ 29416 h 46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6625" h="46497">
                        <a:moveTo>
                          <a:pt x="56603" y="29416"/>
                        </a:moveTo>
                        <a:cubicBezTo>
                          <a:pt x="56348" y="35956"/>
                          <a:pt x="53935" y="41862"/>
                          <a:pt x="50062" y="46498"/>
                        </a:cubicBezTo>
                        <a:cubicBezTo>
                          <a:pt x="40410" y="46053"/>
                          <a:pt x="30631" y="45545"/>
                          <a:pt x="20661" y="44973"/>
                        </a:cubicBezTo>
                        <a:cubicBezTo>
                          <a:pt x="15264" y="44656"/>
                          <a:pt x="9994" y="44338"/>
                          <a:pt x="4723" y="44021"/>
                        </a:cubicBezTo>
                        <a:cubicBezTo>
                          <a:pt x="1548" y="39259"/>
                          <a:pt x="-230" y="33480"/>
                          <a:pt x="24" y="27321"/>
                        </a:cubicBezTo>
                        <a:cubicBezTo>
                          <a:pt x="532" y="13795"/>
                          <a:pt x="10438" y="2810"/>
                          <a:pt x="23202" y="460"/>
                        </a:cubicBezTo>
                        <a:cubicBezTo>
                          <a:pt x="25170" y="79"/>
                          <a:pt x="27266" y="-48"/>
                          <a:pt x="29361" y="16"/>
                        </a:cubicBezTo>
                        <a:cubicBezTo>
                          <a:pt x="35457" y="206"/>
                          <a:pt x="41045" y="2365"/>
                          <a:pt x="45554" y="5858"/>
                        </a:cubicBezTo>
                        <a:cubicBezTo>
                          <a:pt x="52602" y="11255"/>
                          <a:pt x="56983" y="19891"/>
                          <a:pt x="56603" y="29416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8" name="Freeform: Shape 597">
                    <a:extLst>
                      <a:ext uri="{FF2B5EF4-FFF2-40B4-BE49-F238E27FC236}">
                        <a16:creationId xmlns:a16="http://schemas.microsoft.com/office/drawing/2014/main" id="{43E64FA1-AF19-447F-9716-BB1A6C439D88}"/>
                      </a:ext>
                    </a:extLst>
                  </p:cNvPr>
                  <p:cNvSpPr/>
                  <p:nvPr/>
                </p:nvSpPr>
                <p:spPr>
                  <a:xfrm>
                    <a:off x="7500620" y="3773741"/>
                    <a:ext cx="56642" cy="56642"/>
                  </a:xfrm>
                  <a:custGeom>
                    <a:avLst/>
                    <a:gdLst>
                      <a:gd name="connsiteX0" fmla="*/ 56642 w 56642"/>
                      <a:gd name="connsiteY0" fmla="*/ 28321 h 56642"/>
                      <a:gd name="connsiteX1" fmla="*/ 28321 w 56642"/>
                      <a:gd name="connsiteY1" fmla="*/ 56642 h 56642"/>
                      <a:gd name="connsiteX2" fmla="*/ 0 w 56642"/>
                      <a:gd name="connsiteY2" fmla="*/ 28321 h 56642"/>
                      <a:gd name="connsiteX3" fmla="*/ 28321 w 56642"/>
                      <a:gd name="connsiteY3" fmla="*/ 0 h 56642"/>
                      <a:gd name="connsiteX4" fmla="*/ 56642 w 56642"/>
                      <a:gd name="connsiteY4" fmla="*/ 28321 h 56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642" h="56642">
                        <a:moveTo>
                          <a:pt x="56642" y="28321"/>
                        </a:moveTo>
                        <a:cubicBezTo>
                          <a:pt x="56642" y="43962"/>
                          <a:pt x="43962" y="56642"/>
                          <a:pt x="28321" y="56642"/>
                        </a:cubicBezTo>
                        <a:cubicBezTo>
                          <a:pt x="12680" y="56642"/>
                          <a:pt x="0" y="43962"/>
                          <a:pt x="0" y="28321"/>
                        </a:cubicBezTo>
                        <a:cubicBezTo>
                          <a:pt x="0" y="12680"/>
                          <a:pt x="12680" y="0"/>
                          <a:pt x="28321" y="0"/>
                        </a:cubicBezTo>
                        <a:cubicBezTo>
                          <a:pt x="43962" y="0"/>
                          <a:pt x="56642" y="12680"/>
                          <a:pt x="56642" y="28321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9" name="Freeform: Shape 598">
                    <a:extLst>
                      <a:ext uri="{FF2B5EF4-FFF2-40B4-BE49-F238E27FC236}">
                        <a16:creationId xmlns:a16="http://schemas.microsoft.com/office/drawing/2014/main" id="{7713577D-313D-43FE-8293-1DC2C31E38E0}"/>
                      </a:ext>
                    </a:extLst>
                  </p:cNvPr>
                  <p:cNvSpPr/>
                  <p:nvPr/>
                </p:nvSpPr>
                <p:spPr>
                  <a:xfrm>
                    <a:off x="7212934" y="3772207"/>
                    <a:ext cx="56629" cy="44650"/>
                  </a:xfrm>
                  <a:custGeom>
                    <a:avLst/>
                    <a:gdLst>
                      <a:gd name="connsiteX0" fmla="*/ 56610 w 56629"/>
                      <a:gd name="connsiteY0" fmla="*/ 29346 h 44650"/>
                      <a:gd name="connsiteX1" fmla="*/ 56483 w 56629"/>
                      <a:gd name="connsiteY1" fmla="*/ 31315 h 44650"/>
                      <a:gd name="connsiteX2" fmla="*/ 51466 w 56629"/>
                      <a:gd name="connsiteY2" fmla="*/ 44650 h 44650"/>
                      <a:gd name="connsiteX3" fmla="*/ 1935 w 56629"/>
                      <a:gd name="connsiteY3" fmla="*/ 38618 h 44650"/>
                      <a:gd name="connsiteX4" fmla="*/ 31 w 56629"/>
                      <a:gd name="connsiteY4" fmla="*/ 27314 h 44650"/>
                      <a:gd name="connsiteX5" fmla="*/ 3904 w 56629"/>
                      <a:gd name="connsiteY5" fmla="*/ 13980 h 44650"/>
                      <a:gd name="connsiteX6" fmla="*/ 13112 w 56629"/>
                      <a:gd name="connsiteY6" fmla="*/ 4455 h 44650"/>
                      <a:gd name="connsiteX7" fmla="*/ 15208 w 56629"/>
                      <a:gd name="connsiteY7" fmla="*/ 3248 h 44650"/>
                      <a:gd name="connsiteX8" fmla="*/ 29368 w 56629"/>
                      <a:gd name="connsiteY8" fmla="*/ 10 h 44650"/>
                      <a:gd name="connsiteX9" fmla="*/ 31146 w 56629"/>
                      <a:gd name="connsiteY9" fmla="*/ 137 h 44650"/>
                      <a:gd name="connsiteX10" fmla="*/ 35400 w 56629"/>
                      <a:gd name="connsiteY10" fmla="*/ 899 h 44650"/>
                      <a:gd name="connsiteX11" fmla="*/ 56610 w 56629"/>
                      <a:gd name="connsiteY11" fmla="*/ 29346 h 44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6629" h="44650">
                        <a:moveTo>
                          <a:pt x="56610" y="29346"/>
                        </a:moveTo>
                        <a:cubicBezTo>
                          <a:pt x="56610" y="29982"/>
                          <a:pt x="56546" y="30680"/>
                          <a:pt x="56483" y="31315"/>
                        </a:cubicBezTo>
                        <a:cubicBezTo>
                          <a:pt x="55974" y="36268"/>
                          <a:pt x="54197" y="40840"/>
                          <a:pt x="51466" y="44650"/>
                        </a:cubicBezTo>
                        <a:cubicBezTo>
                          <a:pt x="33432" y="42618"/>
                          <a:pt x="16859" y="40586"/>
                          <a:pt x="1935" y="38618"/>
                        </a:cubicBezTo>
                        <a:cubicBezTo>
                          <a:pt x="539" y="35125"/>
                          <a:pt x="-160" y="31251"/>
                          <a:pt x="31" y="27314"/>
                        </a:cubicBezTo>
                        <a:cubicBezTo>
                          <a:pt x="222" y="22425"/>
                          <a:pt x="1618" y="17917"/>
                          <a:pt x="3904" y="13980"/>
                        </a:cubicBezTo>
                        <a:cubicBezTo>
                          <a:pt x="6190" y="10106"/>
                          <a:pt x="9365" y="6868"/>
                          <a:pt x="13112" y="4455"/>
                        </a:cubicBezTo>
                        <a:cubicBezTo>
                          <a:pt x="13810" y="4010"/>
                          <a:pt x="14509" y="3629"/>
                          <a:pt x="15208" y="3248"/>
                        </a:cubicBezTo>
                        <a:cubicBezTo>
                          <a:pt x="19398" y="1026"/>
                          <a:pt x="24224" y="-117"/>
                          <a:pt x="29368" y="10"/>
                        </a:cubicBezTo>
                        <a:cubicBezTo>
                          <a:pt x="29939" y="10"/>
                          <a:pt x="30574" y="73"/>
                          <a:pt x="31146" y="137"/>
                        </a:cubicBezTo>
                        <a:cubicBezTo>
                          <a:pt x="32606" y="264"/>
                          <a:pt x="34067" y="518"/>
                          <a:pt x="35400" y="899"/>
                        </a:cubicBezTo>
                        <a:cubicBezTo>
                          <a:pt x="48037" y="4074"/>
                          <a:pt x="57117" y="15758"/>
                          <a:pt x="56610" y="29346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0" name="Freeform: Shape 599">
                    <a:extLst>
                      <a:ext uri="{FF2B5EF4-FFF2-40B4-BE49-F238E27FC236}">
                        <a16:creationId xmlns:a16="http://schemas.microsoft.com/office/drawing/2014/main" id="{7E60E390-2E6E-49AB-9745-C9438733F162}"/>
                      </a:ext>
                    </a:extLst>
                  </p:cNvPr>
                  <p:cNvSpPr/>
                  <p:nvPr/>
                </p:nvSpPr>
                <p:spPr>
                  <a:xfrm>
                    <a:off x="7296784" y="3797852"/>
                    <a:ext cx="56070" cy="27704"/>
                  </a:xfrm>
                  <a:custGeom>
                    <a:avLst/>
                    <a:gdLst>
                      <a:gd name="connsiteX0" fmla="*/ 56071 w 56070"/>
                      <a:gd name="connsiteY0" fmla="*/ 27705 h 27704"/>
                      <a:gd name="connsiteX1" fmla="*/ 39243 w 56070"/>
                      <a:gd name="connsiteY1" fmla="*/ 26244 h 27704"/>
                      <a:gd name="connsiteX2" fmla="*/ 0 w 56070"/>
                      <a:gd name="connsiteY2" fmla="*/ 22498 h 27704"/>
                      <a:gd name="connsiteX3" fmla="*/ 6604 w 56070"/>
                      <a:gd name="connsiteY3" fmla="*/ 9417 h 27704"/>
                      <a:gd name="connsiteX4" fmla="*/ 28702 w 56070"/>
                      <a:gd name="connsiteY4" fmla="*/ 19 h 27704"/>
                      <a:gd name="connsiteX5" fmla="*/ 34417 w 56070"/>
                      <a:gd name="connsiteY5" fmla="*/ 781 h 27704"/>
                      <a:gd name="connsiteX6" fmla="*/ 46355 w 56070"/>
                      <a:gd name="connsiteY6" fmla="*/ 7004 h 27704"/>
                      <a:gd name="connsiteX7" fmla="*/ 56071 w 56070"/>
                      <a:gd name="connsiteY7" fmla="*/ 27705 h 27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70" h="27704">
                        <a:moveTo>
                          <a:pt x="56071" y="27705"/>
                        </a:moveTo>
                        <a:cubicBezTo>
                          <a:pt x="50356" y="27260"/>
                          <a:pt x="44768" y="26752"/>
                          <a:pt x="39243" y="26244"/>
                        </a:cubicBezTo>
                        <a:cubicBezTo>
                          <a:pt x="25654" y="25038"/>
                          <a:pt x="12573" y="23768"/>
                          <a:pt x="0" y="22498"/>
                        </a:cubicBezTo>
                        <a:cubicBezTo>
                          <a:pt x="1016" y="17545"/>
                          <a:pt x="3366" y="13036"/>
                          <a:pt x="6604" y="9417"/>
                        </a:cubicBezTo>
                        <a:cubicBezTo>
                          <a:pt x="12065" y="3384"/>
                          <a:pt x="20003" y="-299"/>
                          <a:pt x="28702" y="19"/>
                        </a:cubicBezTo>
                        <a:cubicBezTo>
                          <a:pt x="30671" y="82"/>
                          <a:pt x="32576" y="336"/>
                          <a:pt x="34417" y="781"/>
                        </a:cubicBezTo>
                        <a:cubicBezTo>
                          <a:pt x="38926" y="1860"/>
                          <a:pt x="42990" y="4019"/>
                          <a:pt x="46355" y="7004"/>
                        </a:cubicBezTo>
                        <a:cubicBezTo>
                          <a:pt x="52197" y="12084"/>
                          <a:pt x="55880" y="19450"/>
                          <a:pt x="56071" y="2770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1" name="Freeform: Shape 600">
                    <a:extLst>
                      <a:ext uri="{FF2B5EF4-FFF2-40B4-BE49-F238E27FC236}">
                        <a16:creationId xmlns:a16="http://schemas.microsoft.com/office/drawing/2014/main" id="{800671C9-E2DD-4EED-80AE-B3A03BCF9C22}"/>
                      </a:ext>
                    </a:extLst>
                  </p:cNvPr>
                  <p:cNvSpPr/>
                  <p:nvPr/>
                </p:nvSpPr>
                <p:spPr>
                  <a:xfrm>
                    <a:off x="7570646" y="3795950"/>
                    <a:ext cx="56670" cy="39321"/>
                  </a:xfrm>
                  <a:custGeom>
                    <a:avLst/>
                    <a:gdLst>
                      <a:gd name="connsiteX0" fmla="*/ 56656 w 56670"/>
                      <a:gd name="connsiteY0" fmla="*/ 29352 h 39321"/>
                      <a:gd name="connsiteX1" fmla="*/ 54687 w 56670"/>
                      <a:gd name="connsiteY1" fmla="*/ 38751 h 39321"/>
                      <a:gd name="connsiteX2" fmla="*/ 2236 w 56670"/>
                      <a:gd name="connsiteY2" fmla="*/ 39322 h 39321"/>
                      <a:gd name="connsiteX3" fmla="*/ 14 w 56670"/>
                      <a:gd name="connsiteY3" fmla="*/ 27321 h 39321"/>
                      <a:gd name="connsiteX4" fmla="*/ 13476 w 56670"/>
                      <a:gd name="connsiteY4" fmla="*/ 4207 h 39321"/>
                      <a:gd name="connsiteX5" fmla="*/ 29351 w 56670"/>
                      <a:gd name="connsiteY5" fmla="*/ 15 h 39321"/>
                      <a:gd name="connsiteX6" fmla="*/ 48528 w 56670"/>
                      <a:gd name="connsiteY6" fmla="*/ 8461 h 39321"/>
                      <a:gd name="connsiteX7" fmla="*/ 56656 w 56670"/>
                      <a:gd name="connsiteY7" fmla="*/ 29352 h 39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670" h="39321">
                        <a:moveTo>
                          <a:pt x="56656" y="29352"/>
                        </a:moveTo>
                        <a:cubicBezTo>
                          <a:pt x="56529" y="32654"/>
                          <a:pt x="55830" y="35829"/>
                          <a:pt x="54687" y="38751"/>
                        </a:cubicBezTo>
                        <a:cubicBezTo>
                          <a:pt x="38495" y="39132"/>
                          <a:pt x="20969" y="39322"/>
                          <a:pt x="2236" y="39322"/>
                        </a:cubicBezTo>
                        <a:cubicBezTo>
                          <a:pt x="649" y="35639"/>
                          <a:pt x="-113" y="31575"/>
                          <a:pt x="14" y="27321"/>
                        </a:cubicBezTo>
                        <a:cubicBezTo>
                          <a:pt x="395" y="17478"/>
                          <a:pt x="5729" y="9033"/>
                          <a:pt x="13476" y="4207"/>
                        </a:cubicBezTo>
                        <a:cubicBezTo>
                          <a:pt x="18047" y="1413"/>
                          <a:pt x="23509" y="-175"/>
                          <a:pt x="29351" y="15"/>
                        </a:cubicBezTo>
                        <a:cubicBezTo>
                          <a:pt x="36908" y="270"/>
                          <a:pt x="43638" y="3445"/>
                          <a:pt x="48528" y="8461"/>
                        </a:cubicBezTo>
                        <a:cubicBezTo>
                          <a:pt x="53798" y="13858"/>
                          <a:pt x="56909" y="21288"/>
                          <a:pt x="56656" y="29352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7E35338E-EEDC-4620-AE4D-9144F32626F4}"/>
                </a:ext>
              </a:extLst>
            </p:cNvPr>
            <p:cNvSpPr/>
            <p:nvPr/>
          </p:nvSpPr>
          <p:spPr>
            <a:xfrm>
              <a:off x="7453226" y="3828564"/>
              <a:ext cx="232815" cy="177065"/>
            </a:xfrm>
            <a:custGeom>
              <a:avLst/>
              <a:gdLst>
                <a:gd name="connsiteX0" fmla="*/ 22 w 232815"/>
                <a:gd name="connsiteY0" fmla="*/ 64049 h 177065"/>
                <a:gd name="connsiteX1" fmla="*/ 92097 w 232815"/>
                <a:gd name="connsiteY1" fmla="*/ 129264 h 177065"/>
                <a:gd name="connsiteX2" fmla="*/ 10880 w 232815"/>
                <a:gd name="connsiteY2" fmla="*/ 115167 h 177065"/>
                <a:gd name="connsiteX3" fmla="*/ 107718 w 232815"/>
                <a:gd name="connsiteY3" fmla="*/ 147298 h 177065"/>
                <a:gd name="connsiteX4" fmla="*/ 191220 w 232815"/>
                <a:gd name="connsiteY4" fmla="*/ 176762 h 177065"/>
                <a:gd name="connsiteX5" fmla="*/ 219542 w 232815"/>
                <a:gd name="connsiteY5" fmla="*/ 171872 h 177065"/>
                <a:gd name="connsiteX6" fmla="*/ 232813 w 232815"/>
                <a:gd name="connsiteY6" fmla="*/ 149647 h 177065"/>
                <a:gd name="connsiteX7" fmla="*/ 216748 w 232815"/>
                <a:gd name="connsiteY7" fmla="*/ 86020 h 177065"/>
                <a:gd name="connsiteX8" fmla="*/ 160550 w 232815"/>
                <a:gd name="connsiteY8" fmla="*/ 2073 h 177065"/>
                <a:gd name="connsiteX9" fmla="*/ 185887 w 232815"/>
                <a:gd name="connsiteY9" fmla="*/ 84242 h 177065"/>
                <a:gd name="connsiteX10" fmla="*/ 143659 w 232815"/>
                <a:gd name="connsiteY10" fmla="*/ 71987 h 177065"/>
                <a:gd name="connsiteX11" fmla="*/ 40916 w 232815"/>
                <a:gd name="connsiteY11" fmla="*/ 803 h 177065"/>
                <a:gd name="connsiteX12" fmla="*/ 120354 w 232815"/>
                <a:gd name="connsiteY12" fmla="*/ 88941 h 177065"/>
                <a:gd name="connsiteX13" fmla="*/ 15326 w 232815"/>
                <a:gd name="connsiteY13" fmla="*/ 24933 h 177065"/>
                <a:gd name="connsiteX14" fmla="*/ 5737 w 232815"/>
                <a:gd name="connsiteY14" fmla="*/ 24552 h 177065"/>
                <a:gd name="connsiteX15" fmla="*/ 48028 w 232815"/>
                <a:gd name="connsiteY15" fmla="*/ 62843 h 177065"/>
                <a:gd name="connsiteX16" fmla="*/ 101622 w 232815"/>
                <a:gd name="connsiteY16" fmla="*/ 103356 h 177065"/>
                <a:gd name="connsiteX17" fmla="*/ 102003 w 232815"/>
                <a:gd name="connsiteY17" fmla="*/ 107991 h 177065"/>
                <a:gd name="connsiteX18" fmla="*/ 22 w 232815"/>
                <a:gd name="connsiteY18" fmla="*/ 64049 h 17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2815" h="177065">
                  <a:moveTo>
                    <a:pt x="22" y="64049"/>
                  </a:moveTo>
                  <a:cubicBezTo>
                    <a:pt x="2562" y="84052"/>
                    <a:pt x="97367" y="119231"/>
                    <a:pt x="92097" y="129264"/>
                  </a:cubicBezTo>
                  <a:cubicBezTo>
                    <a:pt x="90002" y="133328"/>
                    <a:pt x="19643" y="106340"/>
                    <a:pt x="10880" y="115167"/>
                  </a:cubicBezTo>
                  <a:cubicBezTo>
                    <a:pt x="2117" y="123993"/>
                    <a:pt x="107718" y="147298"/>
                    <a:pt x="107718" y="147298"/>
                  </a:cubicBezTo>
                  <a:cubicBezTo>
                    <a:pt x="107718" y="147298"/>
                    <a:pt x="176806" y="173270"/>
                    <a:pt x="191220" y="176762"/>
                  </a:cubicBezTo>
                  <a:cubicBezTo>
                    <a:pt x="195666" y="177841"/>
                    <a:pt x="213318" y="176000"/>
                    <a:pt x="219542" y="171872"/>
                  </a:cubicBezTo>
                  <a:cubicBezTo>
                    <a:pt x="227606" y="166539"/>
                    <a:pt x="232940" y="155363"/>
                    <a:pt x="232813" y="149647"/>
                  </a:cubicBezTo>
                  <a:cubicBezTo>
                    <a:pt x="232623" y="137773"/>
                    <a:pt x="227225" y="115040"/>
                    <a:pt x="216748" y="86020"/>
                  </a:cubicBezTo>
                  <a:cubicBezTo>
                    <a:pt x="194268" y="55858"/>
                    <a:pt x="161883" y="11281"/>
                    <a:pt x="160550" y="2073"/>
                  </a:cubicBezTo>
                  <a:cubicBezTo>
                    <a:pt x="142961" y="20171"/>
                    <a:pt x="185887" y="84242"/>
                    <a:pt x="185887" y="84242"/>
                  </a:cubicBezTo>
                  <a:cubicBezTo>
                    <a:pt x="177949" y="83417"/>
                    <a:pt x="169313" y="83671"/>
                    <a:pt x="143659" y="71987"/>
                  </a:cubicBezTo>
                  <a:cubicBezTo>
                    <a:pt x="97494" y="51032"/>
                    <a:pt x="47647" y="-7515"/>
                    <a:pt x="40916" y="803"/>
                  </a:cubicBezTo>
                  <a:cubicBezTo>
                    <a:pt x="29486" y="14964"/>
                    <a:pt x="129435" y="81131"/>
                    <a:pt x="120354" y="88941"/>
                  </a:cubicBezTo>
                  <a:cubicBezTo>
                    <a:pt x="112734" y="95545"/>
                    <a:pt x="39011" y="33823"/>
                    <a:pt x="15326" y="24933"/>
                  </a:cubicBezTo>
                  <a:cubicBezTo>
                    <a:pt x="11007" y="23283"/>
                    <a:pt x="7705" y="22965"/>
                    <a:pt x="5737" y="24552"/>
                  </a:cubicBezTo>
                  <a:cubicBezTo>
                    <a:pt x="2689" y="26902"/>
                    <a:pt x="33487" y="51667"/>
                    <a:pt x="48028" y="62843"/>
                  </a:cubicBezTo>
                  <a:cubicBezTo>
                    <a:pt x="67777" y="78083"/>
                    <a:pt x="95272" y="94657"/>
                    <a:pt x="101622" y="103356"/>
                  </a:cubicBezTo>
                  <a:cubicBezTo>
                    <a:pt x="103273" y="105642"/>
                    <a:pt x="103591" y="107229"/>
                    <a:pt x="102003" y="107991"/>
                  </a:cubicBezTo>
                  <a:cubicBezTo>
                    <a:pt x="90192" y="113198"/>
                    <a:pt x="-1629" y="51349"/>
                    <a:pt x="22" y="64049"/>
                  </a:cubicBezTo>
                  <a:close/>
                </a:path>
              </a:pathLst>
            </a:custGeom>
            <a:solidFill>
              <a:srgbClr val="FDD2B4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603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662038" y="3169450"/>
              <a:ext cx="795482" cy="1333333"/>
              <a:chOff x="5662038" y="3169450"/>
              <a:chExt cx="795482" cy="1333333"/>
            </a:xfrm>
            <a:solidFill>
              <a:schemeClr val="accent1"/>
            </a:solidFill>
          </p:grpSpPr>
          <p:grpSp>
            <p:nvGrpSpPr>
              <p:cNvPr id="604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829078" y="3215959"/>
                <a:ext cx="421578" cy="446488"/>
                <a:chOff x="5829078" y="3215959"/>
                <a:chExt cx="421578" cy="446488"/>
              </a:xfrm>
              <a:solidFill>
                <a:schemeClr val="accent1"/>
              </a:solidFill>
            </p:grpSpPr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95203B97-93A8-4370-A748-982F4F51FDF5}"/>
                    </a:ext>
                  </a:extLst>
                </p:cNvPr>
                <p:cNvSpPr/>
                <p:nvPr/>
              </p:nvSpPr>
              <p:spPr>
                <a:xfrm>
                  <a:off x="5829078" y="3215959"/>
                  <a:ext cx="421578" cy="446488"/>
                </a:xfrm>
                <a:custGeom>
                  <a:avLst/>
                  <a:gdLst>
                    <a:gd name="connsiteX0" fmla="*/ 420465 w 421578"/>
                    <a:gd name="connsiteY0" fmla="*/ 212913 h 446488"/>
                    <a:gd name="connsiteX1" fmla="*/ 379761 w 421578"/>
                    <a:gd name="connsiteY1" fmla="*/ 286510 h 446488"/>
                    <a:gd name="connsiteX2" fmla="*/ 400399 w 421578"/>
                    <a:gd name="connsiteY2" fmla="*/ 374204 h 446488"/>
                    <a:gd name="connsiteX3" fmla="*/ 374491 w 421578"/>
                    <a:gd name="connsiteY3" fmla="*/ 409382 h 446488"/>
                    <a:gd name="connsiteX4" fmla="*/ 355314 w 421578"/>
                    <a:gd name="connsiteY4" fmla="*/ 419035 h 446488"/>
                    <a:gd name="connsiteX5" fmla="*/ 354298 w 421578"/>
                    <a:gd name="connsiteY5" fmla="*/ 419415 h 446488"/>
                    <a:gd name="connsiteX6" fmla="*/ 336073 w 421578"/>
                    <a:gd name="connsiteY6" fmla="*/ 425893 h 446488"/>
                    <a:gd name="connsiteX7" fmla="*/ 265398 w 421578"/>
                    <a:gd name="connsiteY7" fmla="*/ 441704 h 446488"/>
                    <a:gd name="connsiteX8" fmla="*/ 4667 w 421578"/>
                    <a:gd name="connsiteY8" fmla="*/ 367536 h 446488"/>
                    <a:gd name="connsiteX9" fmla="*/ 74009 w 421578"/>
                    <a:gd name="connsiteY9" fmla="*/ 240854 h 446488"/>
                    <a:gd name="connsiteX10" fmla="*/ 61436 w 421578"/>
                    <a:gd name="connsiteY10" fmla="*/ 171829 h 446488"/>
                    <a:gd name="connsiteX11" fmla="*/ 212947 w 421578"/>
                    <a:gd name="connsiteY11" fmla="*/ 3364 h 446488"/>
                    <a:gd name="connsiteX12" fmla="*/ 314674 w 421578"/>
                    <a:gd name="connsiteY12" fmla="*/ 57529 h 446488"/>
                    <a:gd name="connsiteX13" fmla="*/ 420465 w 421578"/>
                    <a:gd name="connsiteY13" fmla="*/ 212913 h 446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21578" h="446488">
                      <a:moveTo>
                        <a:pt x="420465" y="212913"/>
                      </a:moveTo>
                      <a:cubicBezTo>
                        <a:pt x="410051" y="236917"/>
                        <a:pt x="364966" y="253173"/>
                        <a:pt x="379761" y="286510"/>
                      </a:cubicBezTo>
                      <a:cubicBezTo>
                        <a:pt x="394494" y="319848"/>
                        <a:pt x="403193" y="356741"/>
                        <a:pt x="400399" y="374204"/>
                      </a:cubicBezTo>
                      <a:cubicBezTo>
                        <a:pt x="399383" y="380490"/>
                        <a:pt x="396144" y="395857"/>
                        <a:pt x="374491" y="409382"/>
                      </a:cubicBezTo>
                      <a:cubicBezTo>
                        <a:pt x="369347" y="412621"/>
                        <a:pt x="363061" y="415860"/>
                        <a:pt x="355314" y="419035"/>
                      </a:cubicBezTo>
                      <a:cubicBezTo>
                        <a:pt x="354996" y="419162"/>
                        <a:pt x="354679" y="419288"/>
                        <a:pt x="354298" y="419415"/>
                      </a:cubicBezTo>
                      <a:cubicBezTo>
                        <a:pt x="348964" y="421638"/>
                        <a:pt x="342868" y="423797"/>
                        <a:pt x="336073" y="425893"/>
                      </a:cubicBezTo>
                      <a:cubicBezTo>
                        <a:pt x="318357" y="431481"/>
                        <a:pt x="295306" y="436878"/>
                        <a:pt x="265398" y="441704"/>
                      </a:cubicBezTo>
                      <a:cubicBezTo>
                        <a:pt x="135413" y="462850"/>
                        <a:pt x="32353" y="409510"/>
                        <a:pt x="4667" y="367536"/>
                      </a:cubicBezTo>
                      <a:cubicBezTo>
                        <a:pt x="-22956" y="325562"/>
                        <a:pt x="81375" y="267015"/>
                        <a:pt x="74009" y="240854"/>
                      </a:cubicBezTo>
                      <a:cubicBezTo>
                        <a:pt x="66643" y="214692"/>
                        <a:pt x="58515" y="219771"/>
                        <a:pt x="61436" y="171829"/>
                      </a:cubicBezTo>
                      <a:cubicBezTo>
                        <a:pt x="64357" y="123887"/>
                        <a:pt x="98583" y="-24068"/>
                        <a:pt x="212947" y="3364"/>
                      </a:cubicBezTo>
                      <a:cubicBezTo>
                        <a:pt x="240950" y="10095"/>
                        <a:pt x="263239" y="19683"/>
                        <a:pt x="314674" y="57529"/>
                      </a:cubicBezTo>
                      <a:cubicBezTo>
                        <a:pt x="366109" y="95438"/>
                        <a:pt x="430879" y="188974"/>
                        <a:pt x="420465" y="21291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0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015093" y="3221653"/>
                  <a:ext cx="216689" cy="420262"/>
                  <a:chOff x="6015093" y="3221653"/>
                  <a:chExt cx="216689" cy="420262"/>
                </a:xfrm>
                <a:solidFill>
                  <a:srgbClr val="535353"/>
                </a:solidFill>
              </p:grpSpPr>
              <p:sp>
                <p:nvSpPr>
                  <p:cNvPr id="607" name="Freeform: Shape 606">
                    <a:extLst>
                      <a:ext uri="{FF2B5EF4-FFF2-40B4-BE49-F238E27FC236}">
                        <a16:creationId xmlns:a16="http://schemas.microsoft.com/office/drawing/2014/main" id="{19A1C42E-1EF8-47AC-BD00-5FA801F09466}"/>
                      </a:ext>
                    </a:extLst>
                  </p:cNvPr>
                  <p:cNvSpPr/>
                  <p:nvPr/>
                </p:nvSpPr>
                <p:spPr>
                  <a:xfrm>
                    <a:off x="6016758" y="3241981"/>
                    <a:ext cx="184159" cy="399933"/>
                  </a:xfrm>
                  <a:custGeom>
                    <a:avLst/>
                    <a:gdLst>
                      <a:gd name="connsiteX0" fmla="*/ 166618 w 184159"/>
                      <a:gd name="connsiteY0" fmla="*/ 393457 h 399933"/>
                      <a:gd name="connsiteX1" fmla="*/ 148393 w 184159"/>
                      <a:gd name="connsiteY1" fmla="*/ 399934 h 399933"/>
                      <a:gd name="connsiteX2" fmla="*/ 155505 w 184159"/>
                      <a:gd name="connsiteY2" fmla="*/ 323734 h 399933"/>
                      <a:gd name="connsiteX3" fmla="*/ 146297 w 184159"/>
                      <a:gd name="connsiteY3" fmla="*/ 303795 h 399933"/>
                      <a:gd name="connsiteX4" fmla="*/ 132772 w 184159"/>
                      <a:gd name="connsiteY4" fmla="*/ 283729 h 399933"/>
                      <a:gd name="connsiteX5" fmla="*/ 122739 w 184159"/>
                      <a:gd name="connsiteY5" fmla="*/ 262012 h 399933"/>
                      <a:gd name="connsiteX6" fmla="*/ 122485 w 184159"/>
                      <a:gd name="connsiteY6" fmla="*/ 238517 h 399933"/>
                      <a:gd name="connsiteX7" fmla="*/ 139186 w 184159"/>
                      <a:gd name="connsiteY7" fmla="*/ 192797 h 399933"/>
                      <a:gd name="connsiteX8" fmla="*/ 144774 w 184159"/>
                      <a:gd name="connsiteY8" fmla="*/ 169619 h 399933"/>
                      <a:gd name="connsiteX9" fmla="*/ 142361 w 184159"/>
                      <a:gd name="connsiteY9" fmla="*/ 145616 h 399933"/>
                      <a:gd name="connsiteX10" fmla="*/ 119437 w 184159"/>
                      <a:gd name="connsiteY10" fmla="*/ 101611 h 399933"/>
                      <a:gd name="connsiteX11" fmla="*/ 86671 w 184159"/>
                      <a:gd name="connsiteY11" fmla="*/ 66622 h 399933"/>
                      <a:gd name="connsiteX12" fmla="*/ 2661 w 184159"/>
                      <a:gd name="connsiteY12" fmla="*/ 20013 h 399933"/>
                      <a:gd name="connsiteX13" fmla="*/ 5074 w 184159"/>
                      <a:gd name="connsiteY13" fmla="*/ 13028 h 399933"/>
                      <a:gd name="connsiteX14" fmla="*/ 16503 w 184159"/>
                      <a:gd name="connsiteY14" fmla="*/ 16902 h 399933"/>
                      <a:gd name="connsiteX15" fmla="*/ 100387 w 184159"/>
                      <a:gd name="connsiteY15" fmla="*/ 69226 h 399933"/>
                      <a:gd name="connsiteX16" fmla="*/ 132518 w 184159"/>
                      <a:gd name="connsiteY16" fmla="*/ 107452 h 399933"/>
                      <a:gd name="connsiteX17" fmla="*/ 151632 w 184159"/>
                      <a:gd name="connsiteY17" fmla="*/ 154887 h 399933"/>
                      <a:gd name="connsiteX18" fmla="*/ 150615 w 184159"/>
                      <a:gd name="connsiteY18" fmla="*/ 180224 h 399933"/>
                      <a:gd name="connsiteX19" fmla="*/ 142678 w 184159"/>
                      <a:gd name="connsiteY19" fmla="*/ 203909 h 399933"/>
                      <a:gd name="connsiteX20" fmla="*/ 128645 w 184159"/>
                      <a:gd name="connsiteY20" fmla="*/ 249820 h 399933"/>
                      <a:gd name="connsiteX21" fmla="*/ 147758 w 184159"/>
                      <a:gd name="connsiteY21" fmla="*/ 292746 h 399933"/>
                      <a:gd name="connsiteX22" fmla="*/ 159442 w 184159"/>
                      <a:gd name="connsiteY22" fmla="*/ 313320 h 399933"/>
                      <a:gd name="connsiteX23" fmla="*/ 165856 w 184159"/>
                      <a:gd name="connsiteY23" fmla="*/ 335481 h 399933"/>
                      <a:gd name="connsiteX24" fmla="*/ 162744 w 184159"/>
                      <a:gd name="connsiteY24" fmla="*/ 384059 h 399933"/>
                      <a:gd name="connsiteX25" fmla="*/ 176333 w 184159"/>
                      <a:gd name="connsiteY25" fmla="*/ 311796 h 399933"/>
                      <a:gd name="connsiteX26" fmla="*/ 161283 w 184159"/>
                      <a:gd name="connsiteY26" fmla="*/ 266393 h 399933"/>
                      <a:gd name="connsiteX27" fmla="*/ 148583 w 184159"/>
                      <a:gd name="connsiteY27" fmla="*/ 246962 h 399933"/>
                      <a:gd name="connsiteX28" fmla="*/ 145282 w 184159"/>
                      <a:gd name="connsiteY28" fmla="*/ 223721 h 399933"/>
                      <a:gd name="connsiteX29" fmla="*/ 155950 w 184159"/>
                      <a:gd name="connsiteY29" fmla="*/ 200480 h 399933"/>
                      <a:gd name="connsiteX30" fmla="*/ 162172 w 184159"/>
                      <a:gd name="connsiteY30" fmla="*/ 175525 h 399933"/>
                      <a:gd name="connsiteX31" fmla="*/ 149853 w 184159"/>
                      <a:gd name="connsiteY31" fmla="*/ 126122 h 399933"/>
                      <a:gd name="connsiteX32" fmla="*/ 121025 w 184159"/>
                      <a:gd name="connsiteY32" fmla="*/ 85799 h 399933"/>
                      <a:gd name="connsiteX33" fmla="*/ 86290 w 184159"/>
                      <a:gd name="connsiteY33" fmla="*/ 52779 h 399933"/>
                      <a:gd name="connsiteX34" fmla="*/ 2407 w 184159"/>
                      <a:gd name="connsiteY34" fmla="*/ 7186 h 399933"/>
                      <a:gd name="connsiteX35" fmla="*/ 4820 w 184159"/>
                      <a:gd name="connsiteY35" fmla="*/ 201 h 399933"/>
                      <a:gd name="connsiteX36" fmla="*/ 16122 w 184159"/>
                      <a:gd name="connsiteY36" fmla="*/ 4265 h 399933"/>
                      <a:gd name="connsiteX37" fmla="*/ 99879 w 184159"/>
                      <a:gd name="connsiteY37" fmla="*/ 54494 h 399933"/>
                      <a:gd name="connsiteX38" fmla="*/ 134296 w 184159"/>
                      <a:gd name="connsiteY38" fmla="*/ 90054 h 399933"/>
                      <a:gd name="connsiteX39" fmla="*/ 161728 w 184159"/>
                      <a:gd name="connsiteY39" fmla="*/ 134059 h 399933"/>
                      <a:gd name="connsiteX40" fmla="*/ 168078 w 184159"/>
                      <a:gd name="connsiteY40" fmla="*/ 187082 h 399933"/>
                      <a:gd name="connsiteX41" fmla="*/ 158236 w 184159"/>
                      <a:gd name="connsiteY41" fmla="*/ 211910 h 399933"/>
                      <a:gd name="connsiteX42" fmla="*/ 152076 w 184159"/>
                      <a:gd name="connsiteY42" fmla="*/ 234580 h 399933"/>
                      <a:gd name="connsiteX43" fmla="*/ 162045 w 184159"/>
                      <a:gd name="connsiteY43" fmla="*/ 254519 h 399933"/>
                      <a:gd name="connsiteX44" fmla="*/ 174745 w 184159"/>
                      <a:gd name="connsiteY44" fmla="*/ 275664 h 399933"/>
                      <a:gd name="connsiteX45" fmla="*/ 184144 w 184159"/>
                      <a:gd name="connsiteY45" fmla="*/ 324686 h 399933"/>
                      <a:gd name="connsiteX46" fmla="*/ 166618 w 184159"/>
                      <a:gd name="connsiteY46" fmla="*/ 393457 h 399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184159" h="399933">
                        <a:moveTo>
                          <a:pt x="166618" y="393457"/>
                        </a:moveTo>
                        <a:cubicBezTo>
                          <a:pt x="161283" y="395679"/>
                          <a:pt x="155188" y="397838"/>
                          <a:pt x="148393" y="399934"/>
                        </a:cubicBezTo>
                        <a:cubicBezTo>
                          <a:pt x="160839" y="376883"/>
                          <a:pt x="163379" y="348689"/>
                          <a:pt x="155505" y="323734"/>
                        </a:cubicBezTo>
                        <a:cubicBezTo>
                          <a:pt x="153282" y="316749"/>
                          <a:pt x="150107" y="310081"/>
                          <a:pt x="146297" y="303795"/>
                        </a:cubicBezTo>
                        <a:cubicBezTo>
                          <a:pt x="142043" y="296937"/>
                          <a:pt x="137153" y="290523"/>
                          <a:pt x="132772" y="283729"/>
                        </a:cubicBezTo>
                        <a:cubicBezTo>
                          <a:pt x="128454" y="276998"/>
                          <a:pt x="124644" y="269822"/>
                          <a:pt x="122739" y="262012"/>
                        </a:cubicBezTo>
                        <a:cubicBezTo>
                          <a:pt x="120834" y="254328"/>
                          <a:pt x="120961" y="246264"/>
                          <a:pt x="122485" y="238517"/>
                        </a:cubicBezTo>
                        <a:cubicBezTo>
                          <a:pt x="125596" y="222451"/>
                          <a:pt x="133597" y="208037"/>
                          <a:pt x="139186" y="192797"/>
                        </a:cubicBezTo>
                        <a:cubicBezTo>
                          <a:pt x="141980" y="185304"/>
                          <a:pt x="144202" y="177620"/>
                          <a:pt x="144774" y="169619"/>
                        </a:cubicBezTo>
                        <a:cubicBezTo>
                          <a:pt x="145345" y="161491"/>
                          <a:pt x="144393" y="153490"/>
                          <a:pt x="142361" y="145616"/>
                        </a:cubicBezTo>
                        <a:cubicBezTo>
                          <a:pt x="138106" y="129551"/>
                          <a:pt x="129470" y="114755"/>
                          <a:pt x="119437" y="101611"/>
                        </a:cubicBezTo>
                        <a:cubicBezTo>
                          <a:pt x="109785" y="88847"/>
                          <a:pt x="98736" y="77036"/>
                          <a:pt x="86671" y="66622"/>
                        </a:cubicBezTo>
                        <a:cubicBezTo>
                          <a:pt x="62224" y="45540"/>
                          <a:pt x="33585" y="29538"/>
                          <a:pt x="2661" y="20013"/>
                        </a:cubicBezTo>
                        <a:cubicBezTo>
                          <a:pt x="-1848" y="18616"/>
                          <a:pt x="501" y="11631"/>
                          <a:pt x="5074" y="13028"/>
                        </a:cubicBezTo>
                        <a:cubicBezTo>
                          <a:pt x="8947" y="14235"/>
                          <a:pt x="12757" y="15505"/>
                          <a:pt x="16503" y="16902"/>
                        </a:cubicBezTo>
                        <a:cubicBezTo>
                          <a:pt x="47745" y="28268"/>
                          <a:pt x="76384" y="46302"/>
                          <a:pt x="100387" y="69226"/>
                        </a:cubicBezTo>
                        <a:cubicBezTo>
                          <a:pt x="112452" y="80719"/>
                          <a:pt x="123374" y="93546"/>
                          <a:pt x="132518" y="107452"/>
                        </a:cubicBezTo>
                        <a:cubicBezTo>
                          <a:pt x="141916" y="121677"/>
                          <a:pt x="149472" y="137806"/>
                          <a:pt x="151632" y="154887"/>
                        </a:cubicBezTo>
                        <a:cubicBezTo>
                          <a:pt x="152711" y="163396"/>
                          <a:pt x="152394" y="171842"/>
                          <a:pt x="150615" y="180224"/>
                        </a:cubicBezTo>
                        <a:cubicBezTo>
                          <a:pt x="148901" y="188415"/>
                          <a:pt x="145853" y="196226"/>
                          <a:pt x="142678" y="203909"/>
                        </a:cubicBezTo>
                        <a:cubicBezTo>
                          <a:pt x="136582" y="218577"/>
                          <a:pt x="128771" y="233564"/>
                          <a:pt x="128645" y="249820"/>
                        </a:cubicBezTo>
                        <a:cubicBezTo>
                          <a:pt x="128518" y="266457"/>
                          <a:pt x="138868" y="279728"/>
                          <a:pt x="147758" y="292746"/>
                        </a:cubicBezTo>
                        <a:cubicBezTo>
                          <a:pt x="152203" y="299286"/>
                          <a:pt x="156394" y="306017"/>
                          <a:pt x="159442" y="313320"/>
                        </a:cubicBezTo>
                        <a:cubicBezTo>
                          <a:pt x="162426" y="320432"/>
                          <a:pt x="164586" y="327861"/>
                          <a:pt x="165856" y="335481"/>
                        </a:cubicBezTo>
                        <a:cubicBezTo>
                          <a:pt x="168586" y="351737"/>
                          <a:pt x="167443" y="368438"/>
                          <a:pt x="162744" y="384059"/>
                        </a:cubicBezTo>
                        <a:cubicBezTo>
                          <a:pt x="172523" y="361199"/>
                          <a:pt x="178619" y="336751"/>
                          <a:pt x="176333" y="311796"/>
                        </a:cubicBezTo>
                        <a:cubicBezTo>
                          <a:pt x="174872" y="295730"/>
                          <a:pt x="170110" y="279982"/>
                          <a:pt x="161283" y="266393"/>
                        </a:cubicBezTo>
                        <a:cubicBezTo>
                          <a:pt x="157093" y="259916"/>
                          <a:pt x="152139" y="253884"/>
                          <a:pt x="148583" y="246962"/>
                        </a:cubicBezTo>
                        <a:cubicBezTo>
                          <a:pt x="144837" y="239660"/>
                          <a:pt x="143440" y="231786"/>
                          <a:pt x="145282" y="223721"/>
                        </a:cubicBezTo>
                        <a:cubicBezTo>
                          <a:pt x="147187" y="215339"/>
                          <a:pt x="152266" y="208164"/>
                          <a:pt x="155950" y="200480"/>
                        </a:cubicBezTo>
                        <a:cubicBezTo>
                          <a:pt x="159696" y="192670"/>
                          <a:pt x="161728" y="184161"/>
                          <a:pt x="162172" y="175525"/>
                        </a:cubicBezTo>
                        <a:cubicBezTo>
                          <a:pt x="163062" y="158189"/>
                          <a:pt x="157918" y="141298"/>
                          <a:pt x="149853" y="126122"/>
                        </a:cubicBezTo>
                        <a:cubicBezTo>
                          <a:pt x="142107" y="111517"/>
                          <a:pt x="131946" y="98182"/>
                          <a:pt x="121025" y="85799"/>
                        </a:cubicBezTo>
                        <a:cubicBezTo>
                          <a:pt x="110420" y="73798"/>
                          <a:pt x="98800" y="62749"/>
                          <a:pt x="86290" y="52779"/>
                        </a:cubicBezTo>
                        <a:cubicBezTo>
                          <a:pt x="61207" y="32904"/>
                          <a:pt x="32823" y="17346"/>
                          <a:pt x="2407" y="7186"/>
                        </a:cubicBezTo>
                        <a:cubicBezTo>
                          <a:pt x="-2102" y="5662"/>
                          <a:pt x="311" y="-1259"/>
                          <a:pt x="4820" y="201"/>
                        </a:cubicBezTo>
                        <a:cubicBezTo>
                          <a:pt x="8566" y="1471"/>
                          <a:pt x="12376" y="2805"/>
                          <a:pt x="16122" y="4265"/>
                        </a:cubicBezTo>
                        <a:cubicBezTo>
                          <a:pt x="46666" y="15949"/>
                          <a:pt x="75177" y="33031"/>
                          <a:pt x="99879" y="54494"/>
                        </a:cubicBezTo>
                        <a:cubicBezTo>
                          <a:pt x="112388" y="65352"/>
                          <a:pt x="123945" y="77163"/>
                          <a:pt x="134296" y="90054"/>
                        </a:cubicBezTo>
                        <a:cubicBezTo>
                          <a:pt x="145155" y="103452"/>
                          <a:pt x="155188" y="117994"/>
                          <a:pt x="161728" y="134059"/>
                        </a:cubicBezTo>
                        <a:cubicBezTo>
                          <a:pt x="168586" y="150760"/>
                          <a:pt x="171634" y="169175"/>
                          <a:pt x="168078" y="187082"/>
                        </a:cubicBezTo>
                        <a:cubicBezTo>
                          <a:pt x="166300" y="196035"/>
                          <a:pt x="162490" y="203909"/>
                          <a:pt x="158236" y="211910"/>
                        </a:cubicBezTo>
                        <a:cubicBezTo>
                          <a:pt x="154489" y="218895"/>
                          <a:pt x="150679" y="226452"/>
                          <a:pt x="152076" y="234580"/>
                        </a:cubicBezTo>
                        <a:cubicBezTo>
                          <a:pt x="153346" y="242009"/>
                          <a:pt x="157791" y="248486"/>
                          <a:pt x="162045" y="254519"/>
                        </a:cubicBezTo>
                        <a:cubicBezTo>
                          <a:pt x="166808" y="261313"/>
                          <a:pt x="171380" y="268044"/>
                          <a:pt x="174745" y="275664"/>
                        </a:cubicBezTo>
                        <a:cubicBezTo>
                          <a:pt x="181603" y="291031"/>
                          <a:pt x="184397" y="307922"/>
                          <a:pt x="184144" y="324686"/>
                        </a:cubicBezTo>
                        <a:cubicBezTo>
                          <a:pt x="183763" y="348880"/>
                          <a:pt x="176714" y="371867"/>
                          <a:pt x="166618" y="393457"/>
                        </a:cubicBezTo>
                        <a:close/>
                      </a:path>
                    </a:pathLst>
                  </a:custGeom>
                  <a:solidFill>
                    <a:srgbClr val="535353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8" name="Freeform: Shape 607">
                    <a:extLst>
                      <a:ext uri="{FF2B5EF4-FFF2-40B4-BE49-F238E27FC236}">
                        <a16:creationId xmlns:a16="http://schemas.microsoft.com/office/drawing/2014/main" id="{9DCC371E-03D4-42D5-A625-CF98F847E01A}"/>
                      </a:ext>
                    </a:extLst>
                  </p:cNvPr>
                  <p:cNvSpPr/>
                  <p:nvPr/>
                </p:nvSpPr>
                <p:spPr>
                  <a:xfrm>
                    <a:off x="6015093" y="3221653"/>
                    <a:ext cx="216689" cy="413404"/>
                  </a:xfrm>
                  <a:custGeom>
                    <a:avLst/>
                    <a:gdLst>
                      <a:gd name="connsiteX0" fmla="*/ 205938 w 216689"/>
                      <a:gd name="connsiteY0" fmla="*/ 328378 h 413404"/>
                      <a:gd name="connsiteX1" fmla="*/ 188475 w 216689"/>
                      <a:gd name="connsiteY1" fmla="*/ 403752 h 413404"/>
                      <a:gd name="connsiteX2" fmla="*/ 169298 w 216689"/>
                      <a:gd name="connsiteY2" fmla="*/ 413404 h 413404"/>
                      <a:gd name="connsiteX3" fmla="*/ 189428 w 216689"/>
                      <a:gd name="connsiteY3" fmla="*/ 327044 h 413404"/>
                      <a:gd name="connsiteX4" fmla="*/ 182125 w 216689"/>
                      <a:gd name="connsiteY4" fmla="*/ 304121 h 413404"/>
                      <a:gd name="connsiteX5" fmla="*/ 169806 w 216689"/>
                      <a:gd name="connsiteY5" fmla="*/ 277832 h 413404"/>
                      <a:gd name="connsiteX6" fmla="*/ 165425 w 216689"/>
                      <a:gd name="connsiteY6" fmla="*/ 250082 h 413404"/>
                      <a:gd name="connsiteX7" fmla="*/ 176410 w 216689"/>
                      <a:gd name="connsiteY7" fmla="*/ 226524 h 413404"/>
                      <a:gd name="connsiteX8" fmla="*/ 190952 w 216689"/>
                      <a:gd name="connsiteY8" fmla="*/ 206077 h 413404"/>
                      <a:gd name="connsiteX9" fmla="*/ 194952 w 216689"/>
                      <a:gd name="connsiteY9" fmla="*/ 180423 h 413404"/>
                      <a:gd name="connsiteX10" fmla="*/ 173299 w 216689"/>
                      <a:gd name="connsiteY10" fmla="*/ 132036 h 413404"/>
                      <a:gd name="connsiteX11" fmla="*/ 137421 w 216689"/>
                      <a:gd name="connsiteY11" fmla="*/ 92602 h 413404"/>
                      <a:gd name="connsiteX12" fmla="*/ 97289 w 216689"/>
                      <a:gd name="connsiteY12" fmla="*/ 59646 h 413404"/>
                      <a:gd name="connsiteX13" fmla="*/ 3436 w 216689"/>
                      <a:gd name="connsiteY13" fmla="*/ 19069 h 413404"/>
                      <a:gd name="connsiteX14" fmla="*/ 7 w 216689"/>
                      <a:gd name="connsiteY14" fmla="*/ 15196 h 413404"/>
                      <a:gd name="connsiteX15" fmla="*/ 3881 w 216689"/>
                      <a:gd name="connsiteY15" fmla="*/ 11767 h 413404"/>
                      <a:gd name="connsiteX16" fmla="*/ 16962 w 216689"/>
                      <a:gd name="connsiteY16" fmla="*/ 14497 h 413404"/>
                      <a:gd name="connsiteX17" fmla="*/ 111703 w 216689"/>
                      <a:gd name="connsiteY17" fmla="*/ 61043 h 413404"/>
                      <a:gd name="connsiteX18" fmla="*/ 151772 w 216689"/>
                      <a:gd name="connsiteY18" fmla="*/ 96539 h 413404"/>
                      <a:gd name="connsiteX19" fmla="*/ 187141 w 216689"/>
                      <a:gd name="connsiteY19" fmla="*/ 138957 h 413404"/>
                      <a:gd name="connsiteX20" fmla="*/ 202064 w 216689"/>
                      <a:gd name="connsiteY20" fmla="*/ 191980 h 413404"/>
                      <a:gd name="connsiteX21" fmla="*/ 192793 w 216689"/>
                      <a:gd name="connsiteY21" fmla="*/ 217443 h 413404"/>
                      <a:gd name="connsiteX22" fmla="*/ 177426 w 216689"/>
                      <a:gd name="connsiteY22" fmla="*/ 237700 h 413404"/>
                      <a:gd name="connsiteX23" fmla="*/ 183713 w 216689"/>
                      <a:gd name="connsiteY23" fmla="*/ 290468 h 413404"/>
                      <a:gd name="connsiteX24" fmla="*/ 194253 w 216689"/>
                      <a:gd name="connsiteY24" fmla="*/ 315678 h 413404"/>
                      <a:gd name="connsiteX25" fmla="*/ 198381 w 216689"/>
                      <a:gd name="connsiteY25" fmla="*/ 340062 h 413404"/>
                      <a:gd name="connsiteX26" fmla="*/ 197428 w 216689"/>
                      <a:gd name="connsiteY26" fmla="*/ 364001 h 413404"/>
                      <a:gd name="connsiteX27" fmla="*/ 195714 w 216689"/>
                      <a:gd name="connsiteY27" fmla="*/ 315995 h 413404"/>
                      <a:gd name="connsiteX28" fmla="*/ 178125 w 216689"/>
                      <a:gd name="connsiteY28" fmla="*/ 268751 h 413404"/>
                      <a:gd name="connsiteX29" fmla="*/ 184728 w 216689"/>
                      <a:gd name="connsiteY29" fmla="*/ 244621 h 413404"/>
                      <a:gd name="connsiteX30" fmla="*/ 200159 w 216689"/>
                      <a:gd name="connsiteY30" fmla="*/ 225698 h 413404"/>
                      <a:gd name="connsiteX31" fmla="*/ 206953 w 216689"/>
                      <a:gd name="connsiteY31" fmla="*/ 177121 h 413404"/>
                      <a:gd name="connsiteX32" fmla="*/ 181300 w 216689"/>
                      <a:gd name="connsiteY32" fmla="*/ 129877 h 413404"/>
                      <a:gd name="connsiteX33" fmla="*/ 104338 w 216689"/>
                      <a:gd name="connsiteY33" fmla="*/ 49422 h 413404"/>
                      <a:gd name="connsiteX34" fmla="*/ 4134 w 216689"/>
                      <a:gd name="connsiteY34" fmla="*/ 7385 h 413404"/>
                      <a:gd name="connsiteX35" fmla="*/ 4579 w 216689"/>
                      <a:gd name="connsiteY35" fmla="*/ 19 h 413404"/>
                      <a:gd name="connsiteX36" fmla="*/ 18485 w 216689"/>
                      <a:gd name="connsiteY36" fmla="*/ 1924 h 413404"/>
                      <a:gd name="connsiteX37" fmla="*/ 119006 w 216689"/>
                      <a:gd name="connsiteY37" fmla="*/ 51645 h 413404"/>
                      <a:gd name="connsiteX38" fmla="*/ 159900 w 216689"/>
                      <a:gd name="connsiteY38" fmla="*/ 91904 h 413404"/>
                      <a:gd name="connsiteX39" fmla="*/ 195143 w 216689"/>
                      <a:gd name="connsiteY39" fmla="*/ 136290 h 413404"/>
                      <a:gd name="connsiteX40" fmla="*/ 216352 w 216689"/>
                      <a:gd name="connsiteY40" fmla="*/ 187662 h 413404"/>
                      <a:gd name="connsiteX41" fmla="*/ 213875 w 216689"/>
                      <a:gd name="connsiteY41" fmla="*/ 214395 h 413404"/>
                      <a:gd name="connsiteX42" fmla="*/ 200921 w 216689"/>
                      <a:gd name="connsiteY42" fmla="*/ 236557 h 413404"/>
                      <a:gd name="connsiteX43" fmla="*/ 186888 w 216689"/>
                      <a:gd name="connsiteY43" fmla="*/ 256115 h 413404"/>
                      <a:gd name="connsiteX44" fmla="*/ 188539 w 216689"/>
                      <a:gd name="connsiteY44" fmla="*/ 280499 h 413404"/>
                      <a:gd name="connsiteX45" fmla="*/ 199651 w 216689"/>
                      <a:gd name="connsiteY45" fmla="*/ 305200 h 413404"/>
                      <a:gd name="connsiteX46" fmla="*/ 205938 w 216689"/>
                      <a:gd name="connsiteY46" fmla="*/ 328378 h 4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216689" h="413404">
                        <a:moveTo>
                          <a:pt x="205938" y="328378"/>
                        </a:moveTo>
                        <a:cubicBezTo>
                          <a:pt x="209557" y="354603"/>
                          <a:pt x="203271" y="381908"/>
                          <a:pt x="188475" y="403752"/>
                        </a:cubicBezTo>
                        <a:cubicBezTo>
                          <a:pt x="183332" y="406991"/>
                          <a:pt x="177045" y="410229"/>
                          <a:pt x="169298" y="413404"/>
                        </a:cubicBezTo>
                        <a:cubicBezTo>
                          <a:pt x="187650" y="389084"/>
                          <a:pt x="195143" y="356953"/>
                          <a:pt x="189428" y="327044"/>
                        </a:cubicBezTo>
                        <a:cubicBezTo>
                          <a:pt x="187903" y="319107"/>
                          <a:pt x="185490" y="311423"/>
                          <a:pt x="182125" y="304121"/>
                        </a:cubicBezTo>
                        <a:cubicBezTo>
                          <a:pt x="178125" y="295294"/>
                          <a:pt x="173299" y="286912"/>
                          <a:pt x="169806" y="277832"/>
                        </a:cubicBezTo>
                        <a:cubicBezTo>
                          <a:pt x="166440" y="269069"/>
                          <a:pt x="164218" y="259480"/>
                          <a:pt x="165425" y="250082"/>
                        </a:cubicBezTo>
                        <a:cubicBezTo>
                          <a:pt x="166568" y="241129"/>
                          <a:pt x="170949" y="233509"/>
                          <a:pt x="176410" y="226524"/>
                        </a:cubicBezTo>
                        <a:cubicBezTo>
                          <a:pt x="181553" y="219983"/>
                          <a:pt x="187522" y="213760"/>
                          <a:pt x="190952" y="206077"/>
                        </a:cubicBezTo>
                        <a:cubicBezTo>
                          <a:pt x="194444" y="198076"/>
                          <a:pt x="195651" y="189186"/>
                          <a:pt x="194952" y="180423"/>
                        </a:cubicBezTo>
                        <a:cubicBezTo>
                          <a:pt x="193428" y="162325"/>
                          <a:pt x="184221" y="146196"/>
                          <a:pt x="173299" y="132036"/>
                        </a:cubicBezTo>
                        <a:cubicBezTo>
                          <a:pt x="162440" y="118002"/>
                          <a:pt x="150184" y="104921"/>
                          <a:pt x="137421" y="92602"/>
                        </a:cubicBezTo>
                        <a:cubicBezTo>
                          <a:pt x="124912" y="80664"/>
                          <a:pt x="111513" y="69552"/>
                          <a:pt x="97289" y="59646"/>
                        </a:cubicBezTo>
                        <a:cubicBezTo>
                          <a:pt x="69159" y="40088"/>
                          <a:pt x="37345" y="25229"/>
                          <a:pt x="3436" y="19069"/>
                        </a:cubicBezTo>
                        <a:cubicBezTo>
                          <a:pt x="1468" y="18688"/>
                          <a:pt x="-120" y="17355"/>
                          <a:pt x="7" y="15196"/>
                        </a:cubicBezTo>
                        <a:cubicBezTo>
                          <a:pt x="134" y="13354"/>
                          <a:pt x="1912" y="11386"/>
                          <a:pt x="3881" y="11767"/>
                        </a:cubicBezTo>
                        <a:cubicBezTo>
                          <a:pt x="8262" y="12592"/>
                          <a:pt x="12644" y="13481"/>
                          <a:pt x="16962" y="14497"/>
                        </a:cubicBezTo>
                        <a:cubicBezTo>
                          <a:pt x="51442" y="22816"/>
                          <a:pt x="83509" y="39707"/>
                          <a:pt x="111703" y="61043"/>
                        </a:cubicBezTo>
                        <a:cubicBezTo>
                          <a:pt x="125928" y="71838"/>
                          <a:pt x="139263" y="83776"/>
                          <a:pt x="151772" y="96539"/>
                        </a:cubicBezTo>
                        <a:cubicBezTo>
                          <a:pt x="164599" y="109620"/>
                          <a:pt x="177172" y="123527"/>
                          <a:pt x="187141" y="138957"/>
                        </a:cubicBezTo>
                        <a:cubicBezTo>
                          <a:pt x="197302" y="154642"/>
                          <a:pt x="204096" y="173120"/>
                          <a:pt x="202064" y="191980"/>
                        </a:cubicBezTo>
                        <a:cubicBezTo>
                          <a:pt x="201112" y="201124"/>
                          <a:pt x="198000" y="209823"/>
                          <a:pt x="192793" y="217443"/>
                        </a:cubicBezTo>
                        <a:cubicBezTo>
                          <a:pt x="187967" y="224428"/>
                          <a:pt x="181871" y="230461"/>
                          <a:pt x="177426" y="237700"/>
                        </a:cubicBezTo>
                        <a:cubicBezTo>
                          <a:pt x="166758" y="254972"/>
                          <a:pt x="175584" y="274212"/>
                          <a:pt x="183713" y="290468"/>
                        </a:cubicBezTo>
                        <a:cubicBezTo>
                          <a:pt x="187777" y="298660"/>
                          <a:pt x="191650" y="306851"/>
                          <a:pt x="194253" y="315678"/>
                        </a:cubicBezTo>
                        <a:cubicBezTo>
                          <a:pt x="196603" y="323615"/>
                          <a:pt x="197873" y="331807"/>
                          <a:pt x="198381" y="340062"/>
                        </a:cubicBezTo>
                        <a:cubicBezTo>
                          <a:pt x="198889" y="348063"/>
                          <a:pt x="198508" y="356064"/>
                          <a:pt x="197428" y="364001"/>
                        </a:cubicBezTo>
                        <a:cubicBezTo>
                          <a:pt x="200731" y="348190"/>
                          <a:pt x="200286" y="331553"/>
                          <a:pt x="195714" y="315995"/>
                        </a:cubicBezTo>
                        <a:cubicBezTo>
                          <a:pt x="191015" y="299930"/>
                          <a:pt x="179649" y="285706"/>
                          <a:pt x="178125" y="268751"/>
                        </a:cubicBezTo>
                        <a:cubicBezTo>
                          <a:pt x="177363" y="259988"/>
                          <a:pt x="179776" y="251797"/>
                          <a:pt x="184728" y="244621"/>
                        </a:cubicBezTo>
                        <a:cubicBezTo>
                          <a:pt x="189364" y="237890"/>
                          <a:pt x="195460" y="232302"/>
                          <a:pt x="200159" y="225698"/>
                        </a:cubicBezTo>
                        <a:cubicBezTo>
                          <a:pt x="210128" y="211601"/>
                          <a:pt x="211081" y="193377"/>
                          <a:pt x="206953" y="177121"/>
                        </a:cubicBezTo>
                        <a:cubicBezTo>
                          <a:pt x="202509" y="159595"/>
                          <a:pt x="192095" y="144101"/>
                          <a:pt x="181300" y="129877"/>
                        </a:cubicBezTo>
                        <a:cubicBezTo>
                          <a:pt x="158821" y="100349"/>
                          <a:pt x="133928" y="71965"/>
                          <a:pt x="104338" y="49422"/>
                        </a:cubicBezTo>
                        <a:cubicBezTo>
                          <a:pt x="75191" y="27324"/>
                          <a:pt x="40901" y="10941"/>
                          <a:pt x="4134" y="7385"/>
                        </a:cubicBezTo>
                        <a:cubicBezTo>
                          <a:pt x="-565" y="6941"/>
                          <a:pt x="-120" y="-425"/>
                          <a:pt x="4579" y="19"/>
                        </a:cubicBezTo>
                        <a:cubicBezTo>
                          <a:pt x="9215" y="464"/>
                          <a:pt x="13850" y="1099"/>
                          <a:pt x="18485" y="1924"/>
                        </a:cubicBezTo>
                        <a:cubicBezTo>
                          <a:pt x="55887" y="8719"/>
                          <a:pt x="90050" y="27451"/>
                          <a:pt x="119006" y="51645"/>
                        </a:cubicBezTo>
                        <a:cubicBezTo>
                          <a:pt x="133675" y="63964"/>
                          <a:pt x="147264" y="77553"/>
                          <a:pt x="159900" y="91904"/>
                        </a:cubicBezTo>
                        <a:cubicBezTo>
                          <a:pt x="172346" y="106064"/>
                          <a:pt x="184475" y="120733"/>
                          <a:pt x="195143" y="136290"/>
                        </a:cubicBezTo>
                        <a:cubicBezTo>
                          <a:pt x="205684" y="151657"/>
                          <a:pt x="214637" y="168802"/>
                          <a:pt x="216352" y="187662"/>
                        </a:cubicBezTo>
                        <a:cubicBezTo>
                          <a:pt x="217177" y="196615"/>
                          <a:pt x="216542" y="205759"/>
                          <a:pt x="213875" y="214395"/>
                        </a:cubicBezTo>
                        <a:cubicBezTo>
                          <a:pt x="211272" y="222777"/>
                          <a:pt x="206636" y="229953"/>
                          <a:pt x="200921" y="236557"/>
                        </a:cubicBezTo>
                        <a:cubicBezTo>
                          <a:pt x="195778" y="242589"/>
                          <a:pt x="189745" y="248558"/>
                          <a:pt x="186888" y="256115"/>
                        </a:cubicBezTo>
                        <a:cubicBezTo>
                          <a:pt x="183903" y="264116"/>
                          <a:pt x="185554" y="272688"/>
                          <a:pt x="188539" y="280499"/>
                        </a:cubicBezTo>
                        <a:cubicBezTo>
                          <a:pt x="191777" y="288944"/>
                          <a:pt x="196349" y="296818"/>
                          <a:pt x="199651" y="305200"/>
                        </a:cubicBezTo>
                        <a:cubicBezTo>
                          <a:pt x="202699" y="312566"/>
                          <a:pt x="204795" y="320377"/>
                          <a:pt x="205938" y="328378"/>
                        </a:cubicBezTo>
                        <a:close/>
                      </a:path>
                    </a:pathLst>
                  </a:custGeom>
                  <a:solidFill>
                    <a:srgbClr val="535353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5AAEA3FE-7714-47BC-B8DC-2D0E6642FE3A}"/>
                  </a:ext>
                </a:extLst>
              </p:cNvPr>
              <p:cNvSpPr/>
              <p:nvPr/>
            </p:nvSpPr>
            <p:spPr>
              <a:xfrm>
                <a:off x="5770498" y="4201540"/>
                <a:ext cx="493014" cy="301244"/>
              </a:xfrm>
              <a:custGeom>
                <a:avLst/>
                <a:gdLst>
                  <a:gd name="connsiteX0" fmla="*/ 493014 w 493014"/>
                  <a:gd name="connsiteY0" fmla="*/ 301244 h 301244"/>
                  <a:gd name="connsiteX1" fmla="*/ 0 w 493014"/>
                  <a:gd name="connsiteY1" fmla="*/ 285496 h 301244"/>
                  <a:gd name="connsiteX2" fmla="*/ 43561 w 493014"/>
                  <a:gd name="connsiteY2" fmla="*/ 0 h 301244"/>
                  <a:gd name="connsiteX3" fmla="*/ 257556 w 493014"/>
                  <a:gd name="connsiteY3" fmla="*/ 30417 h 301244"/>
                  <a:gd name="connsiteX4" fmla="*/ 422592 w 493014"/>
                  <a:gd name="connsiteY4" fmla="*/ 826 h 301244"/>
                  <a:gd name="connsiteX5" fmla="*/ 493014 w 493014"/>
                  <a:gd name="connsiteY5" fmla="*/ 301244 h 30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3014" h="301244">
                    <a:moveTo>
                      <a:pt x="493014" y="301244"/>
                    </a:moveTo>
                    <a:lnTo>
                      <a:pt x="0" y="285496"/>
                    </a:lnTo>
                    <a:lnTo>
                      <a:pt x="43561" y="0"/>
                    </a:lnTo>
                    <a:cubicBezTo>
                      <a:pt x="64834" y="9652"/>
                      <a:pt x="134938" y="35941"/>
                      <a:pt x="257556" y="30417"/>
                    </a:cubicBezTo>
                    <a:cubicBezTo>
                      <a:pt x="359728" y="25781"/>
                      <a:pt x="404495" y="10224"/>
                      <a:pt x="422592" y="826"/>
                    </a:cubicBezTo>
                    <a:lnTo>
                      <a:pt x="493014" y="301244"/>
                    </a:lnTo>
                    <a:close/>
                  </a:path>
                </a:pathLst>
              </a:custGeom>
              <a:solidFill>
                <a:srgbClr val="38393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610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725923" y="3542132"/>
                <a:ext cx="690208" cy="690517"/>
                <a:chOff x="5725923" y="3542132"/>
                <a:chExt cx="690208" cy="690517"/>
              </a:xfrm>
              <a:solidFill>
                <a:schemeClr val="accent1"/>
              </a:solidFill>
            </p:grpSpPr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id="{9B0F944D-D263-4023-8505-2EAB936F6C9A}"/>
                    </a:ext>
                  </a:extLst>
                </p:cNvPr>
                <p:cNvSpPr/>
                <p:nvPr/>
              </p:nvSpPr>
              <p:spPr>
                <a:xfrm>
                  <a:off x="5725923" y="3542132"/>
                  <a:ext cx="690208" cy="690517"/>
                </a:xfrm>
                <a:custGeom>
                  <a:avLst/>
                  <a:gdLst>
                    <a:gd name="connsiteX0" fmla="*/ 688275 w 690208"/>
                    <a:gd name="connsiteY0" fmla="*/ 412901 h 690517"/>
                    <a:gd name="connsiteX1" fmla="*/ 456119 w 690208"/>
                    <a:gd name="connsiteY1" fmla="*/ 508977 h 690517"/>
                    <a:gd name="connsiteX2" fmla="*/ 478217 w 690208"/>
                    <a:gd name="connsiteY2" fmla="*/ 652741 h 690517"/>
                    <a:gd name="connsiteX3" fmla="*/ 467167 w 690208"/>
                    <a:gd name="connsiteY3" fmla="*/ 660170 h 690517"/>
                    <a:gd name="connsiteX4" fmla="*/ 302131 w 690208"/>
                    <a:gd name="connsiteY4" fmla="*/ 689761 h 690517"/>
                    <a:gd name="connsiteX5" fmla="*/ 88136 w 690208"/>
                    <a:gd name="connsiteY5" fmla="*/ 659345 h 690517"/>
                    <a:gd name="connsiteX6" fmla="*/ 81088 w 690208"/>
                    <a:gd name="connsiteY6" fmla="*/ 655916 h 690517"/>
                    <a:gd name="connsiteX7" fmla="*/ 88771 w 690208"/>
                    <a:gd name="connsiteY7" fmla="*/ 578128 h 690517"/>
                    <a:gd name="connsiteX8" fmla="*/ 101661 w 690208"/>
                    <a:gd name="connsiteY8" fmla="*/ 513549 h 690517"/>
                    <a:gd name="connsiteX9" fmla="*/ 19937 w 690208"/>
                    <a:gd name="connsiteY9" fmla="*/ 471639 h 690517"/>
                    <a:gd name="connsiteX10" fmla="*/ 72261 w 690208"/>
                    <a:gd name="connsiteY10" fmla="*/ 91528 h 690517"/>
                    <a:gd name="connsiteX11" fmla="*/ 268984 w 690208"/>
                    <a:gd name="connsiteY11" fmla="*/ 1040 h 690517"/>
                    <a:gd name="connsiteX12" fmla="*/ 388047 w 690208"/>
                    <a:gd name="connsiteY12" fmla="*/ 19900 h 690517"/>
                    <a:gd name="connsiteX13" fmla="*/ 487170 w 690208"/>
                    <a:gd name="connsiteY13" fmla="*/ 81050 h 690517"/>
                    <a:gd name="connsiteX14" fmla="*/ 584008 w 690208"/>
                    <a:gd name="connsiteY14" fmla="*/ 313460 h 690517"/>
                    <a:gd name="connsiteX15" fmla="*/ 688275 w 690208"/>
                    <a:gd name="connsiteY15" fmla="*/ 412901 h 69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90208" h="690517">
                      <a:moveTo>
                        <a:pt x="688275" y="412901"/>
                      </a:moveTo>
                      <a:cubicBezTo>
                        <a:pt x="657985" y="502817"/>
                        <a:pt x="456119" y="508977"/>
                        <a:pt x="456119" y="508977"/>
                      </a:cubicBezTo>
                      <a:lnTo>
                        <a:pt x="478217" y="652741"/>
                      </a:lnTo>
                      <a:cubicBezTo>
                        <a:pt x="478217" y="652741"/>
                        <a:pt x="475550" y="655789"/>
                        <a:pt x="467167" y="660170"/>
                      </a:cubicBezTo>
                      <a:cubicBezTo>
                        <a:pt x="449070" y="669568"/>
                        <a:pt x="404303" y="685189"/>
                        <a:pt x="302131" y="689761"/>
                      </a:cubicBezTo>
                      <a:cubicBezTo>
                        <a:pt x="179513" y="695286"/>
                        <a:pt x="109409" y="669060"/>
                        <a:pt x="88136" y="659345"/>
                      </a:cubicBezTo>
                      <a:cubicBezTo>
                        <a:pt x="83437" y="657249"/>
                        <a:pt x="81088" y="655916"/>
                        <a:pt x="81088" y="655916"/>
                      </a:cubicBezTo>
                      <a:cubicBezTo>
                        <a:pt x="81088" y="655916"/>
                        <a:pt x="81977" y="618324"/>
                        <a:pt x="88771" y="578128"/>
                      </a:cubicBezTo>
                      <a:cubicBezTo>
                        <a:pt x="95566" y="537996"/>
                        <a:pt x="101661" y="513549"/>
                        <a:pt x="101661" y="513549"/>
                      </a:cubicBezTo>
                      <a:cubicBezTo>
                        <a:pt x="101661" y="513549"/>
                        <a:pt x="56323" y="522629"/>
                        <a:pt x="19937" y="471639"/>
                      </a:cubicBezTo>
                      <a:cubicBezTo>
                        <a:pt x="-14290" y="423696"/>
                        <a:pt x="-9083" y="193318"/>
                        <a:pt x="72261" y="91528"/>
                      </a:cubicBezTo>
                      <a:cubicBezTo>
                        <a:pt x="136396" y="11264"/>
                        <a:pt x="200531" y="7009"/>
                        <a:pt x="268984" y="1040"/>
                      </a:cubicBezTo>
                      <a:cubicBezTo>
                        <a:pt x="337437" y="-4929"/>
                        <a:pt x="381062" y="16598"/>
                        <a:pt x="388047" y="19900"/>
                      </a:cubicBezTo>
                      <a:cubicBezTo>
                        <a:pt x="395095" y="23202"/>
                        <a:pt x="464120" y="55015"/>
                        <a:pt x="487170" y="81050"/>
                      </a:cubicBezTo>
                      <a:cubicBezTo>
                        <a:pt x="510221" y="107085"/>
                        <a:pt x="574737" y="275233"/>
                        <a:pt x="584008" y="313460"/>
                      </a:cubicBezTo>
                      <a:cubicBezTo>
                        <a:pt x="593279" y="351814"/>
                        <a:pt x="706245" y="359688"/>
                        <a:pt x="688275" y="412901"/>
                      </a:cubicBezTo>
                      <a:close/>
                    </a:path>
                  </a:pathLst>
                </a:custGeom>
                <a:solidFill>
                  <a:srgbClr val="F89C5C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1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799009" y="3637014"/>
                  <a:ext cx="405808" cy="402910"/>
                  <a:chOff x="5799009" y="3637014"/>
                  <a:chExt cx="405808" cy="402910"/>
                </a:xfrm>
                <a:solidFill>
                  <a:srgbClr val="FAAA68"/>
                </a:solidFill>
              </p:grpSpPr>
              <p:sp>
                <p:nvSpPr>
                  <p:cNvPr id="613" name="Freeform: Shape 612">
                    <a:extLst>
                      <a:ext uri="{FF2B5EF4-FFF2-40B4-BE49-F238E27FC236}">
                        <a16:creationId xmlns:a16="http://schemas.microsoft.com/office/drawing/2014/main" id="{FE095171-697E-4825-9DC4-7730D7812F4D}"/>
                      </a:ext>
                    </a:extLst>
                  </p:cNvPr>
                  <p:cNvSpPr/>
                  <p:nvPr/>
                </p:nvSpPr>
                <p:spPr>
                  <a:xfrm>
                    <a:off x="5879260" y="3951335"/>
                    <a:ext cx="59653" cy="88590"/>
                  </a:xfrm>
                  <a:custGeom>
                    <a:avLst/>
                    <a:gdLst>
                      <a:gd name="connsiteX0" fmla="*/ 24080 w 59653"/>
                      <a:gd name="connsiteY0" fmla="*/ 88535 h 88590"/>
                      <a:gd name="connsiteX1" fmla="*/ 331 w 59653"/>
                      <a:gd name="connsiteY1" fmla="*/ 50943 h 88590"/>
                      <a:gd name="connsiteX2" fmla="*/ 40146 w 59653"/>
                      <a:gd name="connsiteY2" fmla="*/ 16 h 88590"/>
                      <a:gd name="connsiteX3" fmla="*/ 57545 w 59653"/>
                      <a:gd name="connsiteY3" fmla="*/ 48911 h 88590"/>
                      <a:gd name="connsiteX4" fmla="*/ 24080 w 59653"/>
                      <a:gd name="connsiteY4" fmla="*/ 88535 h 8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53" h="88590">
                        <a:moveTo>
                          <a:pt x="24080" y="88535"/>
                        </a:moveTo>
                        <a:cubicBezTo>
                          <a:pt x="13031" y="89487"/>
                          <a:pt x="-2463" y="78121"/>
                          <a:pt x="331" y="50943"/>
                        </a:cubicBezTo>
                        <a:cubicBezTo>
                          <a:pt x="3189" y="22749"/>
                          <a:pt x="21477" y="842"/>
                          <a:pt x="40146" y="16"/>
                        </a:cubicBezTo>
                        <a:cubicBezTo>
                          <a:pt x="58815" y="-810"/>
                          <a:pt x="62752" y="30496"/>
                          <a:pt x="57545" y="48911"/>
                        </a:cubicBezTo>
                        <a:cubicBezTo>
                          <a:pt x="52909" y="65421"/>
                          <a:pt x="37542" y="87329"/>
                          <a:pt x="24080" y="8853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14" name="Freeform: Shape 613">
                    <a:extLst>
                      <a:ext uri="{FF2B5EF4-FFF2-40B4-BE49-F238E27FC236}">
                        <a16:creationId xmlns:a16="http://schemas.microsoft.com/office/drawing/2014/main" id="{F7F29046-EDCD-4345-8A8C-E9A53AD5E6C9}"/>
                      </a:ext>
                    </a:extLst>
                  </p:cNvPr>
                  <p:cNvSpPr/>
                  <p:nvPr/>
                </p:nvSpPr>
                <p:spPr>
                  <a:xfrm>
                    <a:off x="5799009" y="3637779"/>
                    <a:ext cx="121951" cy="323343"/>
                  </a:xfrm>
                  <a:custGeom>
                    <a:avLst/>
                    <a:gdLst>
                      <a:gd name="connsiteX0" fmla="*/ 120397 w 121951"/>
                      <a:gd name="connsiteY0" fmla="*/ 313636 h 323343"/>
                      <a:gd name="connsiteX1" fmla="*/ 59881 w 121951"/>
                      <a:gd name="connsiteY1" fmla="*/ 139264 h 323343"/>
                      <a:gd name="connsiteX2" fmla="*/ 60643 w 121951"/>
                      <a:gd name="connsiteY2" fmla="*/ 136661 h 323343"/>
                      <a:gd name="connsiteX3" fmla="*/ 46229 w 121951"/>
                      <a:gd name="connsiteY3" fmla="*/ 4390 h 323343"/>
                      <a:gd name="connsiteX4" fmla="*/ 34672 w 121951"/>
                      <a:gd name="connsiteY4" fmla="*/ 6803 h 323343"/>
                      <a:gd name="connsiteX5" fmla="*/ 48768 w 121951"/>
                      <a:gd name="connsiteY5" fmla="*/ 90179 h 323343"/>
                      <a:gd name="connsiteX6" fmla="*/ 44514 w 121951"/>
                      <a:gd name="connsiteY6" fmla="*/ 76971 h 323343"/>
                      <a:gd name="connsiteX7" fmla="*/ 10287 w 121951"/>
                      <a:gd name="connsiteY7" fmla="*/ 15439 h 323343"/>
                      <a:gd name="connsiteX8" fmla="*/ 1461 w 121951"/>
                      <a:gd name="connsiteY8" fmla="*/ 23250 h 323343"/>
                      <a:gd name="connsiteX9" fmla="*/ 75756 w 121951"/>
                      <a:gd name="connsiteY9" fmla="*/ 262074 h 323343"/>
                      <a:gd name="connsiteX10" fmla="*/ 111506 w 121951"/>
                      <a:gd name="connsiteY10" fmla="*/ 321446 h 323343"/>
                      <a:gd name="connsiteX11" fmla="*/ 120397 w 121951"/>
                      <a:gd name="connsiteY11" fmla="*/ 313636 h 323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1951" h="323343">
                        <a:moveTo>
                          <a:pt x="120397" y="313636"/>
                        </a:moveTo>
                        <a:cubicBezTo>
                          <a:pt x="76581" y="266264"/>
                          <a:pt x="71057" y="201240"/>
                          <a:pt x="59881" y="139264"/>
                        </a:cubicBezTo>
                        <a:cubicBezTo>
                          <a:pt x="60325" y="138566"/>
                          <a:pt x="60580" y="137677"/>
                          <a:pt x="60643" y="136661"/>
                        </a:cubicBezTo>
                        <a:cubicBezTo>
                          <a:pt x="63183" y="92084"/>
                          <a:pt x="58357" y="47380"/>
                          <a:pt x="46229" y="4390"/>
                        </a:cubicBezTo>
                        <a:cubicBezTo>
                          <a:pt x="44197" y="-2849"/>
                          <a:pt x="32639" y="-499"/>
                          <a:pt x="34672" y="6803"/>
                        </a:cubicBezTo>
                        <a:cubicBezTo>
                          <a:pt x="42355" y="34108"/>
                          <a:pt x="47118" y="62049"/>
                          <a:pt x="48768" y="90179"/>
                        </a:cubicBezTo>
                        <a:cubicBezTo>
                          <a:pt x="47435" y="85734"/>
                          <a:pt x="46038" y="81289"/>
                          <a:pt x="44514" y="76971"/>
                        </a:cubicBezTo>
                        <a:cubicBezTo>
                          <a:pt x="36640" y="54619"/>
                          <a:pt x="25718" y="33537"/>
                          <a:pt x="10287" y="15439"/>
                        </a:cubicBezTo>
                        <a:cubicBezTo>
                          <a:pt x="5335" y="9661"/>
                          <a:pt x="-3492" y="17471"/>
                          <a:pt x="1461" y="23250"/>
                        </a:cubicBezTo>
                        <a:cubicBezTo>
                          <a:pt x="57659" y="89290"/>
                          <a:pt x="46419" y="184730"/>
                          <a:pt x="75756" y="262074"/>
                        </a:cubicBezTo>
                        <a:cubicBezTo>
                          <a:pt x="84011" y="283854"/>
                          <a:pt x="95631" y="304301"/>
                          <a:pt x="111506" y="321446"/>
                        </a:cubicBezTo>
                        <a:cubicBezTo>
                          <a:pt x="116713" y="326970"/>
                          <a:pt x="125540" y="319224"/>
                          <a:pt x="120397" y="31363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15" name="Freeform: Shape 614">
                    <a:extLst>
                      <a:ext uri="{FF2B5EF4-FFF2-40B4-BE49-F238E27FC236}">
                        <a16:creationId xmlns:a16="http://schemas.microsoft.com/office/drawing/2014/main" id="{A1965B65-55B2-4F23-ACE2-B8D304072293}"/>
                      </a:ext>
                    </a:extLst>
                  </p:cNvPr>
                  <p:cNvSpPr/>
                  <p:nvPr/>
                </p:nvSpPr>
                <p:spPr>
                  <a:xfrm>
                    <a:off x="6167156" y="3637014"/>
                    <a:ext cx="37662" cy="275431"/>
                  </a:xfrm>
                  <a:custGeom>
                    <a:avLst/>
                    <a:gdLst>
                      <a:gd name="connsiteX0" fmla="*/ 35397 w 37662"/>
                      <a:gd name="connsiteY0" fmla="*/ 4583 h 275431"/>
                      <a:gd name="connsiteX1" fmla="*/ 23840 w 37662"/>
                      <a:gd name="connsiteY1" fmla="*/ 6996 h 275431"/>
                      <a:gd name="connsiteX2" fmla="*/ 218 w 37662"/>
                      <a:gd name="connsiteY2" fmla="*/ 267664 h 275431"/>
                      <a:gd name="connsiteX3" fmla="*/ 11394 w 37662"/>
                      <a:gd name="connsiteY3" fmla="*/ 271474 h 275431"/>
                      <a:gd name="connsiteX4" fmla="*/ 35397 w 37662"/>
                      <a:gd name="connsiteY4" fmla="*/ 4583 h 275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62" h="275431">
                        <a:moveTo>
                          <a:pt x="35397" y="4583"/>
                        </a:moveTo>
                        <a:cubicBezTo>
                          <a:pt x="34825" y="-2973"/>
                          <a:pt x="23268" y="-497"/>
                          <a:pt x="23840" y="6996"/>
                        </a:cubicBezTo>
                        <a:cubicBezTo>
                          <a:pt x="30317" y="94436"/>
                          <a:pt x="22252" y="182764"/>
                          <a:pt x="218" y="267664"/>
                        </a:cubicBezTo>
                        <a:cubicBezTo>
                          <a:pt x="-1687" y="274967"/>
                          <a:pt x="9489" y="278840"/>
                          <a:pt x="11394" y="271474"/>
                        </a:cubicBezTo>
                        <a:cubicBezTo>
                          <a:pt x="34000" y="184415"/>
                          <a:pt x="42064" y="94309"/>
                          <a:pt x="35397" y="4583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616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929817" y="3271837"/>
                <a:ext cx="199281" cy="309887"/>
                <a:chOff x="5929817" y="3271837"/>
                <a:chExt cx="199281" cy="309887"/>
              </a:xfrm>
              <a:solidFill>
                <a:schemeClr val="accent1"/>
              </a:solidFill>
            </p:grpSpPr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3F15FF5B-15DB-4618-9C0F-0E349AD508FD}"/>
                    </a:ext>
                  </a:extLst>
                </p:cNvPr>
                <p:cNvSpPr/>
                <p:nvPr/>
              </p:nvSpPr>
              <p:spPr>
                <a:xfrm>
                  <a:off x="5929817" y="3271837"/>
                  <a:ext cx="199281" cy="309887"/>
                </a:xfrm>
                <a:custGeom>
                  <a:avLst/>
                  <a:gdLst>
                    <a:gd name="connsiteX0" fmla="*/ 76901 w 199281"/>
                    <a:gd name="connsiteY0" fmla="*/ 0 h 309887"/>
                    <a:gd name="connsiteX1" fmla="*/ 35245 w 199281"/>
                    <a:gd name="connsiteY1" fmla="*/ 50800 h 309887"/>
                    <a:gd name="connsiteX2" fmla="*/ 31435 w 199281"/>
                    <a:gd name="connsiteY2" fmla="*/ 112840 h 309887"/>
                    <a:gd name="connsiteX3" fmla="*/ 955 w 199281"/>
                    <a:gd name="connsiteY3" fmla="*/ 126809 h 309887"/>
                    <a:gd name="connsiteX4" fmla="*/ 20132 w 199281"/>
                    <a:gd name="connsiteY4" fmla="*/ 152717 h 309887"/>
                    <a:gd name="connsiteX5" fmla="*/ 35182 w 199281"/>
                    <a:gd name="connsiteY5" fmla="*/ 148717 h 309887"/>
                    <a:gd name="connsiteX6" fmla="*/ 42865 w 199281"/>
                    <a:gd name="connsiteY6" fmla="*/ 168973 h 309887"/>
                    <a:gd name="connsiteX7" fmla="*/ 48135 w 199281"/>
                    <a:gd name="connsiteY7" fmla="*/ 180149 h 309887"/>
                    <a:gd name="connsiteX8" fmla="*/ 40071 w 199281"/>
                    <a:gd name="connsiteY8" fmla="*/ 231077 h 309887"/>
                    <a:gd name="connsiteX9" fmla="*/ 2416 w 199281"/>
                    <a:gd name="connsiteY9" fmla="*/ 281115 h 309887"/>
                    <a:gd name="connsiteX10" fmla="*/ 84648 w 199281"/>
                    <a:gd name="connsiteY10" fmla="*/ 309880 h 309887"/>
                    <a:gd name="connsiteX11" fmla="*/ 146370 w 199281"/>
                    <a:gd name="connsiteY11" fmla="*/ 286004 h 309887"/>
                    <a:gd name="connsiteX12" fmla="*/ 127828 w 199281"/>
                    <a:gd name="connsiteY12" fmla="*/ 266065 h 309887"/>
                    <a:gd name="connsiteX13" fmla="*/ 118176 w 199281"/>
                    <a:gd name="connsiteY13" fmla="*/ 229870 h 309887"/>
                    <a:gd name="connsiteX14" fmla="*/ 159896 w 199281"/>
                    <a:gd name="connsiteY14" fmla="*/ 226504 h 309887"/>
                    <a:gd name="connsiteX15" fmla="*/ 198948 w 199281"/>
                    <a:gd name="connsiteY15" fmla="*/ 137985 h 309887"/>
                    <a:gd name="connsiteX16" fmla="*/ 191138 w 199281"/>
                    <a:gd name="connsiteY16" fmla="*/ 75184 h 309887"/>
                    <a:gd name="connsiteX17" fmla="*/ 76901 w 199281"/>
                    <a:gd name="connsiteY17" fmla="*/ 0 h 309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9281" h="309887">
                      <a:moveTo>
                        <a:pt x="76901" y="0"/>
                      </a:moveTo>
                      <a:cubicBezTo>
                        <a:pt x="76901" y="0"/>
                        <a:pt x="45215" y="16828"/>
                        <a:pt x="35245" y="50800"/>
                      </a:cubicBezTo>
                      <a:cubicBezTo>
                        <a:pt x="25276" y="84772"/>
                        <a:pt x="31435" y="112840"/>
                        <a:pt x="31435" y="112840"/>
                      </a:cubicBezTo>
                      <a:cubicBezTo>
                        <a:pt x="31435" y="112840"/>
                        <a:pt x="6162" y="106363"/>
                        <a:pt x="955" y="126809"/>
                      </a:cubicBezTo>
                      <a:cubicBezTo>
                        <a:pt x="-4252" y="147257"/>
                        <a:pt x="13210" y="152273"/>
                        <a:pt x="20132" y="152717"/>
                      </a:cubicBezTo>
                      <a:cubicBezTo>
                        <a:pt x="27054" y="153162"/>
                        <a:pt x="35182" y="148717"/>
                        <a:pt x="35182" y="148717"/>
                      </a:cubicBezTo>
                      <a:cubicBezTo>
                        <a:pt x="35182" y="148717"/>
                        <a:pt x="40325" y="161861"/>
                        <a:pt x="42865" y="168973"/>
                      </a:cubicBezTo>
                      <a:cubicBezTo>
                        <a:pt x="45405" y="176022"/>
                        <a:pt x="48135" y="180149"/>
                        <a:pt x="48135" y="180149"/>
                      </a:cubicBezTo>
                      <a:cubicBezTo>
                        <a:pt x="48135" y="180149"/>
                        <a:pt x="54104" y="195326"/>
                        <a:pt x="40071" y="231077"/>
                      </a:cubicBezTo>
                      <a:cubicBezTo>
                        <a:pt x="26038" y="266764"/>
                        <a:pt x="1590" y="278130"/>
                        <a:pt x="2416" y="281115"/>
                      </a:cubicBezTo>
                      <a:cubicBezTo>
                        <a:pt x="3241" y="284099"/>
                        <a:pt x="28323" y="310388"/>
                        <a:pt x="84648" y="309880"/>
                      </a:cubicBezTo>
                      <a:cubicBezTo>
                        <a:pt x="141036" y="309372"/>
                        <a:pt x="146370" y="286004"/>
                        <a:pt x="146370" y="286004"/>
                      </a:cubicBezTo>
                      <a:cubicBezTo>
                        <a:pt x="146370" y="286004"/>
                        <a:pt x="134813" y="281369"/>
                        <a:pt x="127828" y="266065"/>
                      </a:cubicBezTo>
                      <a:cubicBezTo>
                        <a:pt x="120843" y="250825"/>
                        <a:pt x="118176" y="229870"/>
                        <a:pt x="118176" y="229870"/>
                      </a:cubicBezTo>
                      <a:cubicBezTo>
                        <a:pt x="118176" y="229870"/>
                        <a:pt x="137988" y="236982"/>
                        <a:pt x="159896" y="226504"/>
                      </a:cubicBezTo>
                      <a:cubicBezTo>
                        <a:pt x="183835" y="215074"/>
                        <a:pt x="197107" y="167513"/>
                        <a:pt x="198948" y="137985"/>
                      </a:cubicBezTo>
                      <a:cubicBezTo>
                        <a:pt x="200790" y="108458"/>
                        <a:pt x="194566" y="84328"/>
                        <a:pt x="191138" y="75184"/>
                      </a:cubicBezTo>
                      <a:cubicBezTo>
                        <a:pt x="187709" y="66040"/>
                        <a:pt x="173231" y="23051"/>
                        <a:pt x="76901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1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939684" y="3351079"/>
                  <a:ext cx="176739" cy="156325"/>
                  <a:chOff x="5939684" y="3351079"/>
                  <a:chExt cx="176739" cy="156325"/>
                </a:xfrm>
                <a:solidFill>
                  <a:schemeClr val="accent1"/>
                </a:solidFill>
              </p:grpSpPr>
              <p:sp>
                <p:nvSpPr>
                  <p:cNvPr id="619" name="Freeform: Shape 618">
                    <a:extLst>
                      <a:ext uri="{FF2B5EF4-FFF2-40B4-BE49-F238E27FC236}">
                        <a16:creationId xmlns:a16="http://schemas.microsoft.com/office/drawing/2014/main" id="{31055618-2BFC-46AF-A394-BF0F9F33607B}"/>
                      </a:ext>
                    </a:extLst>
                  </p:cNvPr>
                  <p:cNvSpPr/>
                  <p:nvPr/>
                </p:nvSpPr>
                <p:spPr>
                  <a:xfrm>
                    <a:off x="5939684" y="3390466"/>
                    <a:ext cx="20680" cy="23775"/>
                  </a:xfrm>
                  <a:custGeom>
                    <a:avLst/>
                    <a:gdLst>
                      <a:gd name="connsiteX0" fmla="*/ 5503 w 20680"/>
                      <a:gd name="connsiteY0" fmla="*/ 1576 h 23775"/>
                      <a:gd name="connsiteX1" fmla="*/ 18647 w 20680"/>
                      <a:gd name="connsiteY1" fmla="*/ 5894 h 23775"/>
                      <a:gd name="connsiteX2" fmla="*/ 11535 w 20680"/>
                      <a:gd name="connsiteY2" fmla="*/ 12880 h 23775"/>
                      <a:gd name="connsiteX3" fmla="*/ 20679 w 20680"/>
                      <a:gd name="connsiteY3" fmla="*/ 19102 h 23775"/>
                      <a:gd name="connsiteX4" fmla="*/ 2645 w 20680"/>
                      <a:gd name="connsiteY4" fmla="*/ 19737 h 23775"/>
                      <a:gd name="connsiteX5" fmla="*/ 5503 w 20680"/>
                      <a:gd name="connsiteY5" fmla="*/ 1576 h 23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680" h="23775">
                        <a:moveTo>
                          <a:pt x="5503" y="1576"/>
                        </a:moveTo>
                        <a:cubicBezTo>
                          <a:pt x="12424" y="-3059"/>
                          <a:pt x="18456" y="3799"/>
                          <a:pt x="18647" y="5894"/>
                        </a:cubicBezTo>
                        <a:cubicBezTo>
                          <a:pt x="18837" y="7990"/>
                          <a:pt x="10837" y="6466"/>
                          <a:pt x="11535" y="12880"/>
                        </a:cubicBezTo>
                        <a:cubicBezTo>
                          <a:pt x="12233" y="19293"/>
                          <a:pt x="20552" y="15547"/>
                          <a:pt x="20679" y="19102"/>
                        </a:cubicBezTo>
                        <a:cubicBezTo>
                          <a:pt x="20806" y="22658"/>
                          <a:pt x="8931" y="27230"/>
                          <a:pt x="2645" y="19737"/>
                        </a:cubicBezTo>
                        <a:cubicBezTo>
                          <a:pt x="-1609" y="14785"/>
                          <a:pt x="-784" y="5768"/>
                          <a:pt x="5503" y="1576"/>
                        </a:cubicBezTo>
                        <a:close/>
                      </a:path>
                    </a:pathLst>
                  </a:custGeom>
                  <a:solidFill>
                    <a:srgbClr val="FBC0A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0" name="Freeform: Shape 619">
                    <a:extLst>
                      <a:ext uri="{FF2B5EF4-FFF2-40B4-BE49-F238E27FC236}">
                        <a16:creationId xmlns:a16="http://schemas.microsoft.com/office/drawing/2014/main" id="{95747008-140F-4F72-B5A8-36ADA5CF1C4D}"/>
                      </a:ext>
                    </a:extLst>
                  </p:cNvPr>
                  <p:cNvSpPr/>
                  <p:nvPr/>
                </p:nvSpPr>
                <p:spPr>
                  <a:xfrm>
                    <a:off x="5993574" y="3472751"/>
                    <a:ext cx="54419" cy="34652"/>
                  </a:xfrm>
                  <a:custGeom>
                    <a:avLst/>
                    <a:gdLst>
                      <a:gd name="connsiteX0" fmla="*/ 0 w 54419"/>
                      <a:gd name="connsiteY0" fmla="*/ 0 h 34652"/>
                      <a:gd name="connsiteX1" fmla="*/ 24384 w 54419"/>
                      <a:gd name="connsiteY1" fmla="*/ 17780 h 34652"/>
                      <a:gd name="connsiteX2" fmla="*/ 54420 w 54419"/>
                      <a:gd name="connsiteY2" fmla="*/ 28892 h 34652"/>
                      <a:gd name="connsiteX3" fmla="*/ 28829 w 54419"/>
                      <a:gd name="connsiteY3" fmla="*/ 32195 h 34652"/>
                      <a:gd name="connsiteX4" fmla="*/ 0 w 54419"/>
                      <a:gd name="connsiteY4" fmla="*/ 0 h 34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9" h="34652">
                        <a:moveTo>
                          <a:pt x="0" y="0"/>
                        </a:moveTo>
                        <a:cubicBezTo>
                          <a:pt x="0" y="0"/>
                          <a:pt x="11366" y="10223"/>
                          <a:pt x="24384" y="17780"/>
                        </a:cubicBezTo>
                        <a:cubicBezTo>
                          <a:pt x="37338" y="25273"/>
                          <a:pt x="54420" y="28892"/>
                          <a:pt x="54420" y="28892"/>
                        </a:cubicBezTo>
                        <a:cubicBezTo>
                          <a:pt x="54420" y="28892"/>
                          <a:pt x="45720" y="39243"/>
                          <a:pt x="28829" y="32195"/>
                        </a:cubicBezTo>
                        <a:cubicBezTo>
                          <a:pt x="11874" y="25146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BC0A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1" name="Freeform: Shape 620">
                    <a:extLst>
                      <a:ext uri="{FF2B5EF4-FFF2-40B4-BE49-F238E27FC236}">
                        <a16:creationId xmlns:a16="http://schemas.microsoft.com/office/drawing/2014/main" id="{6DF8D7A1-226A-4CA9-90F2-A46053CEBB4A}"/>
                      </a:ext>
                    </a:extLst>
                  </p:cNvPr>
                  <p:cNvSpPr/>
                  <p:nvPr/>
                </p:nvSpPr>
                <p:spPr>
                  <a:xfrm>
                    <a:off x="5997947" y="3365322"/>
                    <a:ext cx="43125" cy="31878"/>
                  </a:xfrm>
                  <a:custGeom>
                    <a:avLst/>
                    <a:gdLst>
                      <a:gd name="connsiteX0" fmla="*/ 43125 w 43125"/>
                      <a:gd name="connsiteY0" fmla="*/ 9703 h 31878"/>
                      <a:gd name="connsiteX1" fmla="*/ 20583 w 43125"/>
                      <a:gd name="connsiteY1" fmla="*/ 178 h 31878"/>
                      <a:gd name="connsiteX2" fmla="*/ 834 w 43125"/>
                      <a:gd name="connsiteY2" fmla="*/ 18149 h 31878"/>
                      <a:gd name="connsiteX3" fmla="*/ 1596 w 43125"/>
                      <a:gd name="connsiteY3" fmla="*/ 25959 h 31878"/>
                      <a:gd name="connsiteX4" fmla="*/ 25917 w 43125"/>
                      <a:gd name="connsiteY4" fmla="*/ 30594 h 31878"/>
                      <a:gd name="connsiteX5" fmla="*/ 43125 w 43125"/>
                      <a:gd name="connsiteY5" fmla="*/ 9703 h 31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3125" h="31878">
                        <a:moveTo>
                          <a:pt x="43125" y="9703"/>
                        </a:moveTo>
                        <a:cubicBezTo>
                          <a:pt x="43125" y="9703"/>
                          <a:pt x="33473" y="-1537"/>
                          <a:pt x="20583" y="178"/>
                        </a:cubicBezTo>
                        <a:cubicBezTo>
                          <a:pt x="7692" y="1893"/>
                          <a:pt x="2549" y="13576"/>
                          <a:pt x="834" y="18149"/>
                        </a:cubicBezTo>
                        <a:cubicBezTo>
                          <a:pt x="-880" y="22720"/>
                          <a:pt x="390" y="24181"/>
                          <a:pt x="1596" y="25959"/>
                        </a:cubicBezTo>
                        <a:cubicBezTo>
                          <a:pt x="2803" y="27737"/>
                          <a:pt x="12899" y="34722"/>
                          <a:pt x="25917" y="30594"/>
                        </a:cubicBezTo>
                        <a:cubicBezTo>
                          <a:pt x="38934" y="26467"/>
                          <a:pt x="43125" y="9703"/>
                          <a:pt x="43125" y="9703"/>
                        </a:cubicBezTo>
                        <a:close/>
                      </a:path>
                    </a:pathLst>
                  </a:custGeom>
                  <a:solidFill>
                    <a:srgbClr val="FBC0A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2" name="Freeform: Shape 621">
                    <a:extLst>
                      <a:ext uri="{FF2B5EF4-FFF2-40B4-BE49-F238E27FC236}">
                        <a16:creationId xmlns:a16="http://schemas.microsoft.com/office/drawing/2014/main" id="{CE7BC31B-FB1A-4129-96CC-CA8D9B1B4D70}"/>
                      </a:ext>
                    </a:extLst>
                  </p:cNvPr>
                  <p:cNvSpPr/>
                  <p:nvPr/>
                </p:nvSpPr>
                <p:spPr>
                  <a:xfrm>
                    <a:off x="6077330" y="3351079"/>
                    <a:ext cx="39093" cy="25760"/>
                  </a:xfrm>
                  <a:custGeom>
                    <a:avLst/>
                    <a:gdLst>
                      <a:gd name="connsiteX0" fmla="*/ 0 w 39093"/>
                      <a:gd name="connsiteY0" fmla="*/ 13278 h 25760"/>
                      <a:gd name="connsiteX1" fmla="*/ 16891 w 39093"/>
                      <a:gd name="connsiteY1" fmla="*/ 387 h 25760"/>
                      <a:gd name="connsiteX2" fmla="*/ 38798 w 39093"/>
                      <a:gd name="connsiteY2" fmla="*/ 10992 h 25760"/>
                      <a:gd name="connsiteX3" fmla="*/ 30035 w 39093"/>
                      <a:gd name="connsiteY3" fmla="*/ 24200 h 25760"/>
                      <a:gd name="connsiteX4" fmla="*/ 0 w 39093"/>
                      <a:gd name="connsiteY4" fmla="*/ 13278 h 2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93" h="25760">
                        <a:moveTo>
                          <a:pt x="0" y="13278"/>
                        </a:moveTo>
                        <a:cubicBezTo>
                          <a:pt x="0" y="13278"/>
                          <a:pt x="6414" y="2102"/>
                          <a:pt x="16891" y="387"/>
                        </a:cubicBezTo>
                        <a:cubicBezTo>
                          <a:pt x="28702" y="-1581"/>
                          <a:pt x="36385" y="4261"/>
                          <a:pt x="38798" y="10992"/>
                        </a:cubicBezTo>
                        <a:cubicBezTo>
                          <a:pt x="40386" y="15437"/>
                          <a:pt x="35306" y="21406"/>
                          <a:pt x="30035" y="24200"/>
                        </a:cubicBezTo>
                        <a:cubicBezTo>
                          <a:pt x="24828" y="27057"/>
                          <a:pt x="9970" y="27312"/>
                          <a:pt x="0" y="13278"/>
                        </a:cubicBezTo>
                        <a:close/>
                      </a:path>
                    </a:pathLst>
                  </a:custGeom>
                  <a:solidFill>
                    <a:srgbClr val="FBC0A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pic>
                <p:nvPicPr>
                  <p:cNvPr id="623" name="Picture 622">
                    <a:extLst>
                      <a:ext uri="{FF2B5EF4-FFF2-40B4-BE49-F238E27FC236}">
                        <a16:creationId xmlns:a16="http://schemas.microsoft.com/office/drawing/2014/main" id="{D3B2123C-ED61-429E-89A9-F300F9BADC2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4"/>
                  <a:stretch>
                    <a:fillRect/>
                  </a:stretch>
                </p:blipFill>
                <p:spPr>
                  <a:xfrm>
                    <a:off x="6056320" y="3367532"/>
                    <a:ext cx="38100" cy="42672"/>
                  </a:xfrm>
                  <a:custGeom>
                    <a:avLst/>
                    <a:gdLst>
                      <a:gd name="connsiteX0" fmla="*/ 0 w 38100"/>
                      <a:gd name="connsiteY0" fmla="*/ 0 h 42672"/>
                      <a:gd name="connsiteX1" fmla="*/ 38100 w 38100"/>
                      <a:gd name="connsiteY1" fmla="*/ 0 h 42672"/>
                      <a:gd name="connsiteX2" fmla="*/ 38100 w 38100"/>
                      <a:gd name="connsiteY2" fmla="*/ 42672 h 42672"/>
                      <a:gd name="connsiteX3" fmla="*/ 0 w 38100"/>
                      <a:gd name="connsiteY3" fmla="*/ 42672 h 4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42672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42672"/>
                        </a:lnTo>
                        <a:lnTo>
                          <a:pt x="0" y="42672"/>
                        </a:lnTo>
                        <a:close/>
                      </a:path>
                    </a:pathLst>
                  </a:custGeom>
                </p:spPr>
              </p:pic>
              <p:sp>
                <p:nvSpPr>
                  <p:cNvPr id="624" name="Freeform: Shape 623">
                    <a:extLst>
                      <a:ext uri="{FF2B5EF4-FFF2-40B4-BE49-F238E27FC236}">
                        <a16:creationId xmlns:a16="http://schemas.microsoft.com/office/drawing/2014/main" id="{A10184D0-F8B2-40D7-BC14-BC2198C2DD4D}"/>
                      </a:ext>
                    </a:extLst>
                  </p:cNvPr>
                  <p:cNvSpPr/>
                  <p:nvPr/>
                </p:nvSpPr>
                <p:spPr>
                  <a:xfrm>
                    <a:off x="6062345" y="3399290"/>
                    <a:ext cx="13440" cy="7103"/>
                  </a:xfrm>
                  <a:custGeom>
                    <a:avLst/>
                    <a:gdLst>
                      <a:gd name="connsiteX0" fmla="*/ 0 w 13440"/>
                      <a:gd name="connsiteY0" fmla="*/ 309 h 7103"/>
                      <a:gd name="connsiteX1" fmla="*/ 10541 w 13440"/>
                      <a:gd name="connsiteY1" fmla="*/ 944 h 7103"/>
                      <a:gd name="connsiteX2" fmla="*/ 12954 w 13440"/>
                      <a:gd name="connsiteY2" fmla="*/ 7104 h 7103"/>
                      <a:gd name="connsiteX3" fmla="*/ 0 w 13440"/>
                      <a:gd name="connsiteY3" fmla="*/ 309 h 7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0" h="7103">
                        <a:moveTo>
                          <a:pt x="0" y="309"/>
                        </a:moveTo>
                        <a:cubicBezTo>
                          <a:pt x="0" y="309"/>
                          <a:pt x="6033" y="-707"/>
                          <a:pt x="10541" y="944"/>
                        </a:cubicBezTo>
                        <a:cubicBezTo>
                          <a:pt x="15049" y="2595"/>
                          <a:pt x="12954" y="7104"/>
                          <a:pt x="12954" y="7104"/>
                        </a:cubicBezTo>
                        <a:cubicBezTo>
                          <a:pt x="12954" y="7104"/>
                          <a:pt x="1016" y="6342"/>
                          <a:pt x="0" y="309"/>
                        </a:cubicBezTo>
                        <a:close/>
                      </a:path>
                    </a:pathLst>
                  </a:custGeom>
                  <a:solidFill>
                    <a:srgbClr val="EAAD94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9447B222-F778-4BDB-9819-F10626FD0012}"/>
                    </a:ext>
                  </a:extLst>
                </p:cNvPr>
                <p:cNvSpPr/>
                <p:nvPr/>
              </p:nvSpPr>
              <p:spPr>
                <a:xfrm>
                  <a:off x="6044438" y="3416760"/>
                  <a:ext cx="52196" cy="45384"/>
                </a:xfrm>
                <a:custGeom>
                  <a:avLst/>
                  <a:gdLst>
                    <a:gd name="connsiteX0" fmla="*/ 0 w 52196"/>
                    <a:gd name="connsiteY0" fmla="*/ 21701 h 45384"/>
                    <a:gd name="connsiteX1" fmla="*/ 12700 w 52196"/>
                    <a:gd name="connsiteY1" fmla="*/ 21573 h 45384"/>
                    <a:gd name="connsiteX2" fmla="*/ 25717 w 52196"/>
                    <a:gd name="connsiteY2" fmla="*/ 6651 h 45384"/>
                    <a:gd name="connsiteX3" fmla="*/ 36259 w 52196"/>
                    <a:gd name="connsiteY3" fmla="*/ 12112 h 45384"/>
                    <a:gd name="connsiteX4" fmla="*/ 43053 w 52196"/>
                    <a:gd name="connsiteY4" fmla="*/ 111 h 45384"/>
                    <a:gd name="connsiteX5" fmla="*/ 49022 w 52196"/>
                    <a:gd name="connsiteY5" fmla="*/ 11096 h 45384"/>
                    <a:gd name="connsiteX6" fmla="*/ 52197 w 52196"/>
                    <a:gd name="connsiteY6" fmla="*/ 8873 h 45384"/>
                    <a:gd name="connsiteX7" fmla="*/ 50673 w 52196"/>
                    <a:gd name="connsiteY7" fmla="*/ 13954 h 45384"/>
                    <a:gd name="connsiteX8" fmla="*/ 41846 w 52196"/>
                    <a:gd name="connsiteY8" fmla="*/ 44561 h 45384"/>
                    <a:gd name="connsiteX9" fmla="*/ 9779 w 52196"/>
                    <a:gd name="connsiteY9" fmla="*/ 29575 h 45384"/>
                    <a:gd name="connsiteX10" fmla="*/ 0 w 52196"/>
                    <a:gd name="connsiteY10" fmla="*/ 21701 h 4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6" h="45384">
                      <a:moveTo>
                        <a:pt x="0" y="21701"/>
                      </a:moveTo>
                      <a:cubicBezTo>
                        <a:pt x="0" y="21701"/>
                        <a:pt x="6223" y="24177"/>
                        <a:pt x="12700" y="21573"/>
                      </a:cubicBezTo>
                      <a:cubicBezTo>
                        <a:pt x="19240" y="18970"/>
                        <a:pt x="21717" y="7286"/>
                        <a:pt x="25717" y="6651"/>
                      </a:cubicBezTo>
                      <a:cubicBezTo>
                        <a:pt x="29718" y="6016"/>
                        <a:pt x="36259" y="12112"/>
                        <a:pt x="36259" y="12112"/>
                      </a:cubicBezTo>
                      <a:cubicBezTo>
                        <a:pt x="36259" y="12112"/>
                        <a:pt x="38926" y="-1350"/>
                        <a:pt x="43053" y="111"/>
                      </a:cubicBezTo>
                      <a:cubicBezTo>
                        <a:pt x="47180" y="1571"/>
                        <a:pt x="47180" y="11287"/>
                        <a:pt x="49022" y="11096"/>
                      </a:cubicBezTo>
                      <a:cubicBezTo>
                        <a:pt x="50864" y="10906"/>
                        <a:pt x="52197" y="8873"/>
                        <a:pt x="52197" y="8873"/>
                      </a:cubicBezTo>
                      <a:lnTo>
                        <a:pt x="50673" y="13954"/>
                      </a:lnTo>
                      <a:cubicBezTo>
                        <a:pt x="50673" y="13954"/>
                        <a:pt x="57277" y="39481"/>
                        <a:pt x="41846" y="44561"/>
                      </a:cubicBezTo>
                      <a:cubicBezTo>
                        <a:pt x="26416" y="49641"/>
                        <a:pt x="9779" y="29575"/>
                        <a:pt x="9779" y="29575"/>
                      </a:cubicBezTo>
                      <a:cubicBezTo>
                        <a:pt x="9779" y="29575"/>
                        <a:pt x="2222" y="24876"/>
                        <a:pt x="0" y="21701"/>
                      </a:cubicBezTo>
                      <a:close/>
                    </a:path>
                  </a:pathLst>
                </a:custGeom>
                <a:solidFill>
                  <a:srgbClr val="F47E6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2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988113" y="3329612"/>
                  <a:ext cx="134159" cy="66597"/>
                  <a:chOff x="5988113" y="3329612"/>
                  <a:chExt cx="134159" cy="66597"/>
                </a:xfrm>
                <a:solidFill>
                  <a:srgbClr val="383938"/>
                </a:solidFill>
              </p:grpSpPr>
              <p:sp>
                <p:nvSpPr>
                  <p:cNvPr id="627" name="Freeform: Shape 626">
                    <a:extLst>
                      <a:ext uri="{FF2B5EF4-FFF2-40B4-BE49-F238E27FC236}">
                        <a16:creationId xmlns:a16="http://schemas.microsoft.com/office/drawing/2014/main" id="{D905B375-7DCE-4EDD-817A-49517560733E}"/>
                      </a:ext>
                    </a:extLst>
                  </p:cNvPr>
                  <p:cNvSpPr/>
                  <p:nvPr/>
                </p:nvSpPr>
                <p:spPr>
                  <a:xfrm>
                    <a:off x="6074586" y="3329612"/>
                    <a:ext cx="46305" cy="17345"/>
                  </a:xfrm>
                  <a:custGeom>
                    <a:avLst/>
                    <a:gdLst>
                      <a:gd name="connsiteX0" fmla="*/ 3379 w 46305"/>
                      <a:gd name="connsiteY0" fmla="*/ 2296 h 17345"/>
                      <a:gd name="connsiteX1" fmla="*/ 141 w 46305"/>
                      <a:gd name="connsiteY1" fmla="*/ 11186 h 17345"/>
                      <a:gd name="connsiteX2" fmla="*/ 25350 w 46305"/>
                      <a:gd name="connsiteY2" fmla="*/ 14234 h 17345"/>
                      <a:gd name="connsiteX3" fmla="*/ 46305 w 46305"/>
                      <a:gd name="connsiteY3" fmla="*/ 17346 h 17345"/>
                      <a:gd name="connsiteX4" fmla="*/ 39130 w 46305"/>
                      <a:gd name="connsiteY4" fmla="*/ 2169 h 17345"/>
                      <a:gd name="connsiteX5" fmla="*/ 3379 w 46305"/>
                      <a:gd name="connsiteY5" fmla="*/ 2296 h 17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305" h="17345">
                        <a:moveTo>
                          <a:pt x="3379" y="2296"/>
                        </a:moveTo>
                        <a:cubicBezTo>
                          <a:pt x="3379" y="2296"/>
                          <a:pt x="-812" y="6297"/>
                          <a:pt x="141" y="11186"/>
                        </a:cubicBezTo>
                        <a:cubicBezTo>
                          <a:pt x="1030" y="16075"/>
                          <a:pt x="10936" y="12773"/>
                          <a:pt x="25350" y="14234"/>
                        </a:cubicBezTo>
                        <a:cubicBezTo>
                          <a:pt x="39765" y="15694"/>
                          <a:pt x="46305" y="17346"/>
                          <a:pt x="46305" y="17346"/>
                        </a:cubicBezTo>
                        <a:cubicBezTo>
                          <a:pt x="46305" y="17346"/>
                          <a:pt x="46051" y="7185"/>
                          <a:pt x="39130" y="2169"/>
                        </a:cubicBezTo>
                        <a:cubicBezTo>
                          <a:pt x="32145" y="-2784"/>
                          <a:pt x="3379" y="2296"/>
                          <a:pt x="3379" y="229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8" name="Freeform: Shape 627">
                    <a:extLst>
                      <a:ext uri="{FF2B5EF4-FFF2-40B4-BE49-F238E27FC236}">
                        <a16:creationId xmlns:a16="http://schemas.microsoft.com/office/drawing/2014/main" id="{AE36FF5D-CE15-4B73-B3FB-2CAF6C962804}"/>
                      </a:ext>
                    </a:extLst>
                  </p:cNvPr>
                  <p:cNvSpPr/>
                  <p:nvPr/>
                </p:nvSpPr>
                <p:spPr>
                  <a:xfrm>
                    <a:off x="5988113" y="3334690"/>
                    <a:ext cx="58165" cy="30364"/>
                  </a:xfrm>
                  <a:custGeom>
                    <a:avLst/>
                    <a:gdLst>
                      <a:gd name="connsiteX0" fmla="*/ 52324 w 58165"/>
                      <a:gd name="connsiteY0" fmla="*/ 2551 h 30364"/>
                      <a:gd name="connsiteX1" fmla="*/ 57150 w 58165"/>
                      <a:gd name="connsiteY1" fmla="*/ 8711 h 30364"/>
                      <a:gd name="connsiteX2" fmla="*/ 58166 w 58165"/>
                      <a:gd name="connsiteY2" fmla="*/ 13347 h 30364"/>
                      <a:gd name="connsiteX3" fmla="*/ 25146 w 58165"/>
                      <a:gd name="connsiteY3" fmla="*/ 19188 h 30364"/>
                      <a:gd name="connsiteX4" fmla="*/ 0 w 58165"/>
                      <a:gd name="connsiteY4" fmla="*/ 30364 h 30364"/>
                      <a:gd name="connsiteX5" fmla="*/ 14224 w 58165"/>
                      <a:gd name="connsiteY5" fmla="*/ 5092 h 30364"/>
                      <a:gd name="connsiteX6" fmla="*/ 52324 w 58165"/>
                      <a:gd name="connsiteY6" fmla="*/ 2551 h 30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165" h="30364">
                        <a:moveTo>
                          <a:pt x="52324" y="2551"/>
                        </a:moveTo>
                        <a:cubicBezTo>
                          <a:pt x="52324" y="2551"/>
                          <a:pt x="56134" y="4075"/>
                          <a:pt x="57150" y="8711"/>
                        </a:cubicBezTo>
                        <a:cubicBezTo>
                          <a:pt x="58166" y="13347"/>
                          <a:pt x="58166" y="13347"/>
                          <a:pt x="58166" y="13347"/>
                        </a:cubicBezTo>
                        <a:cubicBezTo>
                          <a:pt x="58166" y="13347"/>
                          <a:pt x="35751" y="16522"/>
                          <a:pt x="25146" y="19188"/>
                        </a:cubicBezTo>
                        <a:cubicBezTo>
                          <a:pt x="14541" y="21856"/>
                          <a:pt x="0" y="30364"/>
                          <a:pt x="0" y="30364"/>
                        </a:cubicBezTo>
                        <a:cubicBezTo>
                          <a:pt x="0" y="30364"/>
                          <a:pt x="1905" y="14807"/>
                          <a:pt x="14224" y="5092"/>
                        </a:cubicBezTo>
                        <a:cubicBezTo>
                          <a:pt x="26543" y="-4624"/>
                          <a:pt x="52324" y="2551"/>
                          <a:pt x="52324" y="255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9" name="Freeform: Shape 628">
                    <a:extLst>
                      <a:ext uri="{FF2B5EF4-FFF2-40B4-BE49-F238E27FC236}">
                        <a16:creationId xmlns:a16="http://schemas.microsoft.com/office/drawing/2014/main" id="{377D9665-B42D-4FE7-B773-A7620E0452A7}"/>
                      </a:ext>
                    </a:extLst>
                  </p:cNvPr>
                  <p:cNvSpPr/>
                  <p:nvPr/>
                </p:nvSpPr>
                <p:spPr>
                  <a:xfrm>
                    <a:off x="5997776" y="3374348"/>
                    <a:ext cx="46715" cy="21861"/>
                  </a:xfrm>
                  <a:custGeom>
                    <a:avLst/>
                    <a:gdLst>
                      <a:gd name="connsiteX0" fmla="*/ 40629 w 46715"/>
                      <a:gd name="connsiteY0" fmla="*/ 3026 h 21861"/>
                      <a:gd name="connsiteX1" fmla="*/ 16944 w 46715"/>
                      <a:gd name="connsiteY1" fmla="*/ 3598 h 21861"/>
                      <a:gd name="connsiteX2" fmla="*/ 688 w 46715"/>
                      <a:gd name="connsiteY2" fmla="*/ 21822 h 21861"/>
                      <a:gd name="connsiteX3" fmla="*/ 40693 w 46715"/>
                      <a:gd name="connsiteY3" fmla="*/ 13567 h 21861"/>
                      <a:gd name="connsiteX4" fmla="*/ 40629 w 46715"/>
                      <a:gd name="connsiteY4" fmla="*/ 3026 h 21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15" h="21861">
                        <a:moveTo>
                          <a:pt x="40629" y="3026"/>
                        </a:moveTo>
                        <a:cubicBezTo>
                          <a:pt x="40629" y="3026"/>
                          <a:pt x="32628" y="-4149"/>
                          <a:pt x="16944" y="3598"/>
                        </a:cubicBezTo>
                        <a:cubicBezTo>
                          <a:pt x="1323" y="11408"/>
                          <a:pt x="-1598" y="21124"/>
                          <a:pt x="688" y="21822"/>
                        </a:cubicBezTo>
                        <a:cubicBezTo>
                          <a:pt x="2974" y="22521"/>
                          <a:pt x="29707" y="13694"/>
                          <a:pt x="40693" y="13567"/>
                        </a:cubicBezTo>
                        <a:cubicBezTo>
                          <a:pt x="54282" y="13567"/>
                          <a:pt x="40629" y="3026"/>
                          <a:pt x="40629" y="30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30" name="Freeform: Shape 629">
                    <a:extLst>
                      <a:ext uri="{FF2B5EF4-FFF2-40B4-BE49-F238E27FC236}">
                        <a16:creationId xmlns:a16="http://schemas.microsoft.com/office/drawing/2014/main" id="{B7EB5A59-64D6-4FA9-B27C-C017CC2F6C97}"/>
                      </a:ext>
                    </a:extLst>
                  </p:cNvPr>
                  <p:cNvSpPr/>
                  <p:nvPr/>
                </p:nvSpPr>
                <p:spPr>
                  <a:xfrm>
                    <a:off x="6082093" y="3359915"/>
                    <a:ext cx="40179" cy="13849"/>
                  </a:xfrm>
                  <a:custGeom>
                    <a:avLst/>
                    <a:gdLst>
                      <a:gd name="connsiteX0" fmla="*/ 0 w 40179"/>
                      <a:gd name="connsiteY0" fmla="*/ 7235 h 13849"/>
                      <a:gd name="connsiteX1" fmla="*/ 19495 w 40179"/>
                      <a:gd name="connsiteY1" fmla="*/ 60 h 13849"/>
                      <a:gd name="connsiteX2" fmla="*/ 40068 w 40179"/>
                      <a:gd name="connsiteY2" fmla="*/ 13014 h 13849"/>
                      <a:gd name="connsiteX3" fmla="*/ 13272 w 40179"/>
                      <a:gd name="connsiteY3" fmla="*/ 12887 h 13849"/>
                      <a:gd name="connsiteX4" fmla="*/ 0 w 40179"/>
                      <a:gd name="connsiteY4" fmla="*/ 7235 h 13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79" h="13849">
                        <a:moveTo>
                          <a:pt x="0" y="7235"/>
                        </a:moveTo>
                        <a:cubicBezTo>
                          <a:pt x="0" y="7235"/>
                          <a:pt x="127" y="-766"/>
                          <a:pt x="19495" y="60"/>
                        </a:cubicBezTo>
                        <a:cubicBezTo>
                          <a:pt x="31560" y="568"/>
                          <a:pt x="41339" y="11363"/>
                          <a:pt x="40068" y="13014"/>
                        </a:cubicBezTo>
                        <a:cubicBezTo>
                          <a:pt x="38798" y="14665"/>
                          <a:pt x="22542" y="13458"/>
                          <a:pt x="13272" y="12887"/>
                        </a:cubicBezTo>
                        <a:cubicBezTo>
                          <a:pt x="3937" y="12315"/>
                          <a:pt x="0" y="7235"/>
                          <a:pt x="0" y="723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631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662038" y="3169450"/>
                <a:ext cx="374323" cy="332204"/>
                <a:chOff x="5662038" y="3169450"/>
                <a:chExt cx="374323" cy="332204"/>
              </a:xfrm>
              <a:solidFill>
                <a:schemeClr val="accent1"/>
              </a:solidFill>
            </p:grpSpPr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F0B14394-9CCF-4176-B741-A59F9DF867A8}"/>
                    </a:ext>
                  </a:extLst>
                </p:cNvPr>
                <p:cNvSpPr/>
                <p:nvPr/>
              </p:nvSpPr>
              <p:spPr>
                <a:xfrm>
                  <a:off x="5866447" y="3181052"/>
                  <a:ext cx="169914" cy="200830"/>
                </a:xfrm>
                <a:custGeom>
                  <a:avLst/>
                  <a:gdLst>
                    <a:gd name="connsiteX0" fmla="*/ 0 w 169914"/>
                    <a:gd name="connsiteY0" fmla="*/ 162476 h 200830"/>
                    <a:gd name="connsiteX1" fmla="*/ 26480 w 169914"/>
                    <a:gd name="connsiteY1" fmla="*/ 193083 h 200830"/>
                    <a:gd name="connsiteX2" fmla="*/ 52959 w 169914"/>
                    <a:gd name="connsiteY2" fmla="*/ 200830 h 200830"/>
                    <a:gd name="connsiteX3" fmla="*/ 130874 w 169914"/>
                    <a:gd name="connsiteY3" fmla="*/ 131933 h 200830"/>
                    <a:gd name="connsiteX4" fmla="*/ 169799 w 169914"/>
                    <a:gd name="connsiteY4" fmla="*/ 31539 h 200830"/>
                    <a:gd name="connsiteX5" fmla="*/ 145288 w 169914"/>
                    <a:gd name="connsiteY5" fmla="*/ 8108 h 200830"/>
                    <a:gd name="connsiteX6" fmla="*/ 109538 w 169914"/>
                    <a:gd name="connsiteY6" fmla="*/ 678 h 200830"/>
                    <a:gd name="connsiteX7" fmla="*/ 69596 w 169914"/>
                    <a:gd name="connsiteY7" fmla="*/ 98849 h 200830"/>
                    <a:gd name="connsiteX8" fmla="*/ 0 w 169914"/>
                    <a:gd name="connsiteY8" fmla="*/ 162476 h 200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9914" h="200830">
                      <a:moveTo>
                        <a:pt x="0" y="162476"/>
                      </a:moveTo>
                      <a:cubicBezTo>
                        <a:pt x="0" y="162476"/>
                        <a:pt x="10859" y="185654"/>
                        <a:pt x="26480" y="193083"/>
                      </a:cubicBezTo>
                      <a:cubicBezTo>
                        <a:pt x="42101" y="200513"/>
                        <a:pt x="52959" y="200830"/>
                        <a:pt x="52959" y="200830"/>
                      </a:cubicBezTo>
                      <a:cubicBezTo>
                        <a:pt x="52959" y="200830"/>
                        <a:pt x="87693" y="183177"/>
                        <a:pt x="130874" y="131933"/>
                      </a:cubicBezTo>
                      <a:cubicBezTo>
                        <a:pt x="174054" y="80688"/>
                        <a:pt x="169799" y="31539"/>
                        <a:pt x="169799" y="31539"/>
                      </a:cubicBezTo>
                      <a:cubicBezTo>
                        <a:pt x="169799" y="31539"/>
                        <a:pt x="159004" y="15347"/>
                        <a:pt x="145288" y="8108"/>
                      </a:cubicBezTo>
                      <a:cubicBezTo>
                        <a:pt x="123762" y="-3322"/>
                        <a:pt x="109538" y="678"/>
                        <a:pt x="109538" y="678"/>
                      </a:cubicBezTo>
                      <a:cubicBezTo>
                        <a:pt x="109538" y="678"/>
                        <a:pt x="114999" y="44557"/>
                        <a:pt x="69596" y="98849"/>
                      </a:cubicBezTo>
                      <a:cubicBezTo>
                        <a:pt x="24257" y="153078"/>
                        <a:pt x="0" y="162476"/>
                        <a:pt x="0" y="1624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EC01A246-A96C-4D37-BEE7-E20EA644D069}"/>
                    </a:ext>
                  </a:extLst>
                </p:cNvPr>
                <p:cNvSpPr/>
                <p:nvPr/>
              </p:nvSpPr>
              <p:spPr>
                <a:xfrm rot="-823664">
                  <a:off x="5671343" y="3403200"/>
                  <a:ext cx="89150" cy="89150"/>
                </a:xfrm>
                <a:custGeom>
                  <a:avLst/>
                  <a:gdLst>
                    <a:gd name="connsiteX0" fmla="*/ 89151 w 89150"/>
                    <a:gd name="connsiteY0" fmla="*/ 44575 h 89150"/>
                    <a:gd name="connsiteX1" fmla="*/ 44575 w 89150"/>
                    <a:gd name="connsiteY1" fmla="*/ 89151 h 89150"/>
                    <a:gd name="connsiteX2" fmla="*/ 0 w 89150"/>
                    <a:gd name="connsiteY2" fmla="*/ 44575 h 89150"/>
                    <a:gd name="connsiteX3" fmla="*/ 44575 w 89150"/>
                    <a:gd name="connsiteY3" fmla="*/ 0 h 89150"/>
                    <a:gd name="connsiteX4" fmla="*/ 89151 w 89150"/>
                    <a:gd name="connsiteY4" fmla="*/ 44575 h 8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150" h="89150">
                      <a:moveTo>
                        <a:pt x="89151" y="44575"/>
                      </a:moveTo>
                      <a:cubicBezTo>
                        <a:pt x="89151" y="69194"/>
                        <a:pt x="69194" y="89151"/>
                        <a:pt x="44575" y="89151"/>
                      </a:cubicBezTo>
                      <a:cubicBezTo>
                        <a:pt x="19957" y="89151"/>
                        <a:pt x="0" y="69194"/>
                        <a:pt x="0" y="44575"/>
                      </a:cubicBezTo>
                      <a:cubicBezTo>
                        <a:pt x="0" y="19957"/>
                        <a:pt x="19957" y="0"/>
                        <a:pt x="44575" y="0"/>
                      </a:cubicBezTo>
                      <a:cubicBezTo>
                        <a:pt x="69193" y="0"/>
                        <a:pt x="89151" y="19957"/>
                        <a:pt x="89151" y="445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4" name="Freeform: Shape 633">
                  <a:extLst>
                    <a:ext uri="{FF2B5EF4-FFF2-40B4-BE49-F238E27FC236}">
                      <a16:creationId xmlns:a16="http://schemas.microsoft.com/office/drawing/2014/main" id="{0247AE71-694D-4522-A3F7-4835BC46B4DC}"/>
                    </a:ext>
                  </a:extLst>
                </p:cNvPr>
                <p:cNvSpPr/>
                <p:nvPr/>
              </p:nvSpPr>
              <p:spPr>
                <a:xfrm>
                  <a:off x="5730557" y="3169450"/>
                  <a:ext cx="245696" cy="258596"/>
                </a:xfrm>
                <a:custGeom>
                  <a:avLst/>
                  <a:gdLst>
                    <a:gd name="connsiteX0" fmla="*/ 0 w 245696"/>
                    <a:gd name="connsiteY0" fmla="*/ 258596 h 258596"/>
                    <a:gd name="connsiteX1" fmla="*/ 53784 w 245696"/>
                    <a:gd name="connsiteY1" fmla="*/ 224815 h 258596"/>
                    <a:gd name="connsiteX2" fmla="*/ 103949 w 245696"/>
                    <a:gd name="connsiteY2" fmla="*/ 163537 h 258596"/>
                    <a:gd name="connsiteX3" fmla="*/ 135890 w 245696"/>
                    <a:gd name="connsiteY3" fmla="*/ 174078 h 258596"/>
                    <a:gd name="connsiteX4" fmla="*/ 205549 w 245696"/>
                    <a:gd name="connsiteY4" fmla="*/ 110388 h 258596"/>
                    <a:gd name="connsiteX5" fmla="*/ 245491 w 245696"/>
                    <a:gd name="connsiteY5" fmla="*/ 12216 h 258596"/>
                    <a:gd name="connsiteX6" fmla="*/ 145796 w 245696"/>
                    <a:gd name="connsiteY6" fmla="*/ 4787 h 258596"/>
                    <a:gd name="connsiteX7" fmla="*/ 41720 w 245696"/>
                    <a:gd name="connsiteY7" fmla="*/ 109943 h 258596"/>
                    <a:gd name="connsiteX8" fmla="*/ 0 w 245696"/>
                    <a:gd name="connsiteY8" fmla="*/ 258596 h 25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696" h="258596">
                      <a:moveTo>
                        <a:pt x="0" y="258596"/>
                      </a:moveTo>
                      <a:cubicBezTo>
                        <a:pt x="0" y="258596"/>
                        <a:pt x="33401" y="242912"/>
                        <a:pt x="53784" y="224815"/>
                      </a:cubicBezTo>
                      <a:cubicBezTo>
                        <a:pt x="92392" y="190588"/>
                        <a:pt x="103949" y="163537"/>
                        <a:pt x="103949" y="163537"/>
                      </a:cubicBezTo>
                      <a:lnTo>
                        <a:pt x="135890" y="174078"/>
                      </a:lnTo>
                      <a:cubicBezTo>
                        <a:pt x="135890" y="174078"/>
                        <a:pt x="160083" y="164680"/>
                        <a:pt x="205549" y="110388"/>
                      </a:cubicBezTo>
                      <a:cubicBezTo>
                        <a:pt x="250952" y="56159"/>
                        <a:pt x="245491" y="12216"/>
                        <a:pt x="245491" y="12216"/>
                      </a:cubicBezTo>
                      <a:cubicBezTo>
                        <a:pt x="245491" y="12216"/>
                        <a:pt x="215646" y="-9310"/>
                        <a:pt x="145796" y="4787"/>
                      </a:cubicBezTo>
                      <a:cubicBezTo>
                        <a:pt x="75946" y="18884"/>
                        <a:pt x="49657" y="89687"/>
                        <a:pt x="41720" y="109943"/>
                      </a:cubicBezTo>
                      <a:cubicBezTo>
                        <a:pt x="13145" y="182904"/>
                        <a:pt x="0" y="258596"/>
                        <a:pt x="0" y="258596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35" name="Freeform: Shape 634">
                  <a:extLst>
                    <a:ext uri="{FF2B5EF4-FFF2-40B4-BE49-F238E27FC236}">
                      <a16:creationId xmlns:a16="http://schemas.microsoft.com/office/drawing/2014/main" id="{F83D0C5B-BD48-4C88-A4A3-96950269D79E}"/>
                    </a:ext>
                  </a:extLst>
                </p:cNvPr>
                <p:cNvSpPr/>
                <p:nvPr/>
              </p:nvSpPr>
              <p:spPr>
                <a:xfrm>
                  <a:off x="5836160" y="3250314"/>
                  <a:ext cx="16582" cy="82790"/>
                </a:xfrm>
                <a:custGeom>
                  <a:avLst/>
                  <a:gdLst>
                    <a:gd name="connsiteX0" fmla="*/ 251 w 16582"/>
                    <a:gd name="connsiteY0" fmla="*/ 77530 h 82790"/>
                    <a:gd name="connsiteX1" fmla="*/ 6411 w 16582"/>
                    <a:gd name="connsiteY1" fmla="*/ 4568 h 82790"/>
                    <a:gd name="connsiteX2" fmla="*/ 14285 w 16582"/>
                    <a:gd name="connsiteY2" fmla="*/ 3235 h 82790"/>
                    <a:gd name="connsiteX3" fmla="*/ 7744 w 16582"/>
                    <a:gd name="connsiteY3" fmla="*/ 80260 h 82790"/>
                    <a:gd name="connsiteX4" fmla="*/ 251 w 16582"/>
                    <a:gd name="connsiteY4" fmla="*/ 77530 h 82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2" h="82790">
                      <a:moveTo>
                        <a:pt x="251" y="77530"/>
                      </a:moveTo>
                      <a:cubicBezTo>
                        <a:pt x="8633" y="54098"/>
                        <a:pt x="10729" y="29079"/>
                        <a:pt x="6411" y="4568"/>
                      </a:cubicBezTo>
                      <a:cubicBezTo>
                        <a:pt x="5522" y="-512"/>
                        <a:pt x="13396" y="-1909"/>
                        <a:pt x="14285" y="3235"/>
                      </a:cubicBezTo>
                      <a:cubicBezTo>
                        <a:pt x="18857" y="29079"/>
                        <a:pt x="16571" y="55622"/>
                        <a:pt x="7744" y="80260"/>
                      </a:cubicBezTo>
                      <a:cubicBezTo>
                        <a:pt x="6093" y="85086"/>
                        <a:pt x="-1463" y="82356"/>
                        <a:pt x="251" y="77530"/>
                      </a:cubicBezTo>
                      <a:close/>
                    </a:path>
                  </a:pathLst>
                </a:custGeom>
                <a:solidFill>
                  <a:srgbClr val="F4827E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36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899869" y="3803318"/>
                <a:ext cx="557651" cy="294575"/>
                <a:chOff x="5899869" y="3803318"/>
                <a:chExt cx="557651" cy="294575"/>
              </a:xfrm>
              <a:solidFill>
                <a:schemeClr val="accent1"/>
              </a:solidFill>
            </p:grpSpPr>
            <p:sp>
              <p:nvSpPr>
                <p:cNvPr id="637" name="Freeform: Shape 636">
                  <a:extLst>
                    <a:ext uri="{FF2B5EF4-FFF2-40B4-BE49-F238E27FC236}">
                      <a16:creationId xmlns:a16="http://schemas.microsoft.com/office/drawing/2014/main" id="{3E952BF2-68C8-4C23-BC00-B36D6B2457CA}"/>
                    </a:ext>
                  </a:extLst>
                </p:cNvPr>
                <p:cNvSpPr/>
                <p:nvPr/>
              </p:nvSpPr>
              <p:spPr>
                <a:xfrm>
                  <a:off x="6361443" y="3932942"/>
                  <a:ext cx="96077" cy="136860"/>
                </a:xfrm>
                <a:custGeom>
                  <a:avLst/>
                  <a:gdLst>
                    <a:gd name="connsiteX0" fmla="*/ 95681 w 96077"/>
                    <a:gd name="connsiteY0" fmla="*/ 87369 h 136860"/>
                    <a:gd name="connsiteX1" fmla="*/ 59549 w 96077"/>
                    <a:gd name="connsiteY1" fmla="*/ 20313 h 136860"/>
                    <a:gd name="connsiteX2" fmla="*/ 42087 w 96077"/>
                    <a:gd name="connsiteY2" fmla="*/ 4883 h 136860"/>
                    <a:gd name="connsiteX3" fmla="*/ 12877 w 96077"/>
                    <a:gd name="connsiteY3" fmla="*/ 2406 h 136860"/>
                    <a:gd name="connsiteX4" fmla="*/ 20370 w 96077"/>
                    <a:gd name="connsiteY4" fmla="*/ 69081 h 136860"/>
                    <a:gd name="connsiteX5" fmla="*/ 41769 w 96077"/>
                    <a:gd name="connsiteY5" fmla="*/ 109975 h 136860"/>
                    <a:gd name="connsiteX6" fmla="*/ 43166 w 96077"/>
                    <a:gd name="connsiteY6" fmla="*/ 120326 h 136860"/>
                    <a:gd name="connsiteX7" fmla="*/ 31800 w 96077"/>
                    <a:gd name="connsiteY7" fmla="*/ 116897 h 136860"/>
                    <a:gd name="connsiteX8" fmla="*/ 25704 w 96077"/>
                    <a:gd name="connsiteY8" fmla="*/ 126739 h 136860"/>
                    <a:gd name="connsiteX9" fmla="*/ 12051 w 96077"/>
                    <a:gd name="connsiteY9" fmla="*/ 127248 h 136860"/>
                    <a:gd name="connsiteX10" fmla="*/ 16306 w 96077"/>
                    <a:gd name="connsiteY10" fmla="*/ 135693 h 136860"/>
                    <a:gd name="connsiteX11" fmla="*/ 27355 w 96077"/>
                    <a:gd name="connsiteY11" fmla="*/ 133661 h 136860"/>
                    <a:gd name="connsiteX12" fmla="*/ 40182 w 96077"/>
                    <a:gd name="connsiteY12" fmla="*/ 136518 h 136860"/>
                    <a:gd name="connsiteX13" fmla="*/ 47421 w 96077"/>
                    <a:gd name="connsiteY13" fmla="*/ 129470 h 136860"/>
                    <a:gd name="connsiteX14" fmla="*/ 68693 w 96077"/>
                    <a:gd name="connsiteY14" fmla="*/ 128073 h 136860"/>
                    <a:gd name="connsiteX15" fmla="*/ 69392 w 96077"/>
                    <a:gd name="connsiteY15" fmla="*/ 120707 h 136860"/>
                    <a:gd name="connsiteX16" fmla="*/ 84949 w 96077"/>
                    <a:gd name="connsiteY16" fmla="*/ 119500 h 136860"/>
                    <a:gd name="connsiteX17" fmla="*/ 95681 w 96077"/>
                    <a:gd name="connsiteY17" fmla="*/ 87369 h 136860"/>
                    <a:gd name="connsiteX18" fmla="*/ 71551 w 96077"/>
                    <a:gd name="connsiteY18" fmla="*/ 102292 h 136860"/>
                    <a:gd name="connsiteX19" fmla="*/ 67614 w 96077"/>
                    <a:gd name="connsiteY19" fmla="*/ 105023 h 136860"/>
                    <a:gd name="connsiteX20" fmla="*/ 63232 w 96077"/>
                    <a:gd name="connsiteY20" fmla="*/ 82036 h 136860"/>
                    <a:gd name="connsiteX21" fmla="*/ 71551 w 96077"/>
                    <a:gd name="connsiteY21" fmla="*/ 102292 h 136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6077" h="136860">
                      <a:moveTo>
                        <a:pt x="95681" y="87369"/>
                      </a:moveTo>
                      <a:cubicBezTo>
                        <a:pt x="94538" y="72256"/>
                        <a:pt x="59549" y="20313"/>
                        <a:pt x="59549" y="20313"/>
                      </a:cubicBezTo>
                      <a:cubicBezTo>
                        <a:pt x="59549" y="20313"/>
                        <a:pt x="53263" y="11042"/>
                        <a:pt x="42087" y="4883"/>
                      </a:cubicBezTo>
                      <a:cubicBezTo>
                        <a:pt x="30847" y="-1277"/>
                        <a:pt x="19354" y="-1023"/>
                        <a:pt x="12877" y="2406"/>
                      </a:cubicBezTo>
                      <a:cubicBezTo>
                        <a:pt x="-17794" y="18789"/>
                        <a:pt x="15290" y="63303"/>
                        <a:pt x="20370" y="69081"/>
                      </a:cubicBezTo>
                      <a:cubicBezTo>
                        <a:pt x="25450" y="74860"/>
                        <a:pt x="50024" y="108451"/>
                        <a:pt x="41769" y="109975"/>
                      </a:cubicBezTo>
                      <a:cubicBezTo>
                        <a:pt x="33514" y="111499"/>
                        <a:pt x="43166" y="120326"/>
                        <a:pt x="43166" y="120326"/>
                      </a:cubicBezTo>
                      <a:cubicBezTo>
                        <a:pt x="43166" y="120326"/>
                        <a:pt x="39864" y="118738"/>
                        <a:pt x="31800" y="116897"/>
                      </a:cubicBezTo>
                      <a:cubicBezTo>
                        <a:pt x="23735" y="115055"/>
                        <a:pt x="25704" y="126739"/>
                        <a:pt x="25704" y="126739"/>
                      </a:cubicBezTo>
                      <a:cubicBezTo>
                        <a:pt x="25704" y="126739"/>
                        <a:pt x="19100" y="123628"/>
                        <a:pt x="12051" y="127248"/>
                      </a:cubicBezTo>
                      <a:cubicBezTo>
                        <a:pt x="5003" y="130930"/>
                        <a:pt x="9575" y="133915"/>
                        <a:pt x="16306" y="135693"/>
                      </a:cubicBezTo>
                      <a:cubicBezTo>
                        <a:pt x="23037" y="137471"/>
                        <a:pt x="27355" y="133661"/>
                        <a:pt x="27355" y="133661"/>
                      </a:cubicBezTo>
                      <a:cubicBezTo>
                        <a:pt x="27355" y="133661"/>
                        <a:pt x="32562" y="138106"/>
                        <a:pt x="40182" y="136518"/>
                      </a:cubicBezTo>
                      <a:cubicBezTo>
                        <a:pt x="47802" y="134931"/>
                        <a:pt x="47421" y="129470"/>
                        <a:pt x="47421" y="129470"/>
                      </a:cubicBezTo>
                      <a:cubicBezTo>
                        <a:pt x="47421" y="129470"/>
                        <a:pt x="65455" y="136011"/>
                        <a:pt x="68693" y="128073"/>
                      </a:cubicBezTo>
                      <a:cubicBezTo>
                        <a:pt x="69328" y="126549"/>
                        <a:pt x="69519" y="123945"/>
                        <a:pt x="69392" y="120707"/>
                      </a:cubicBezTo>
                      <a:cubicBezTo>
                        <a:pt x="75234" y="121532"/>
                        <a:pt x="81076" y="121405"/>
                        <a:pt x="84949" y="119500"/>
                      </a:cubicBezTo>
                      <a:cubicBezTo>
                        <a:pt x="96125" y="114039"/>
                        <a:pt x="96824" y="102482"/>
                        <a:pt x="95681" y="87369"/>
                      </a:cubicBezTo>
                      <a:close/>
                      <a:moveTo>
                        <a:pt x="71551" y="102292"/>
                      </a:moveTo>
                      <a:cubicBezTo>
                        <a:pt x="71297" y="103562"/>
                        <a:pt x="69773" y="104387"/>
                        <a:pt x="67614" y="105023"/>
                      </a:cubicBezTo>
                      <a:cubicBezTo>
                        <a:pt x="65836" y="93402"/>
                        <a:pt x="63232" y="82036"/>
                        <a:pt x="63232" y="82036"/>
                      </a:cubicBezTo>
                      <a:cubicBezTo>
                        <a:pt x="63232" y="82036"/>
                        <a:pt x="72567" y="97593"/>
                        <a:pt x="71551" y="102292"/>
                      </a:cubicBezTo>
                      <a:close/>
                    </a:path>
                  </a:pathLst>
                </a:custGeom>
                <a:solidFill>
                  <a:srgbClr val="FBC0A6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63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966778" y="3803318"/>
                  <a:ext cx="473268" cy="294575"/>
                  <a:chOff x="5966778" y="3803318"/>
                  <a:chExt cx="473268" cy="294575"/>
                </a:xfrm>
                <a:solidFill>
                  <a:schemeClr val="accent1"/>
                </a:solidFill>
              </p:grpSpPr>
              <p:sp>
                <p:nvSpPr>
                  <p:cNvPr id="639" name="Freeform: Shape 638">
                    <a:extLst>
                      <a:ext uri="{FF2B5EF4-FFF2-40B4-BE49-F238E27FC236}">
                        <a16:creationId xmlns:a16="http://schemas.microsoft.com/office/drawing/2014/main" id="{D53E0640-3CEC-4A03-AFB2-65BB1BE07840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112673" y="3761640"/>
                    <a:ext cx="181478" cy="463030"/>
                  </a:xfrm>
                  <a:custGeom>
                    <a:avLst/>
                    <a:gdLst>
                      <a:gd name="connsiteX0" fmla="*/ 181478 w 181478"/>
                      <a:gd name="connsiteY0" fmla="*/ 231515 h 463030"/>
                      <a:gd name="connsiteX1" fmla="*/ 90739 w 181478"/>
                      <a:gd name="connsiteY1" fmla="*/ 463030 h 463030"/>
                      <a:gd name="connsiteX2" fmla="*/ 0 w 181478"/>
                      <a:gd name="connsiteY2" fmla="*/ 231515 h 463030"/>
                      <a:gd name="connsiteX3" fmla="*/ 90739 w 181478"/>
                      <a:gd name="connsiteY3" fmla="*/ 0 h 463030"/>
                      <a:gd name="connsiteX4" fmla="*/ 181478 w 181478"/>
                      <a:gd name="connsiteY4" fmla="*/ 231515 h 463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478" h="463030">
                        <a:moveTo>
                          <a:pt x="181478" y="231515"/>
                        </a:moveTo>
                        <a:cubicBezTo>
                          <a:pt x="181478" y="359377"/>
                          <a:pt x="140853" y="463030"/>
                          <a:pt x="90739" y="463030"/>
                        </a:cubicBezTo>
                        <a:cubicBezTo>
                          <a:pt x="40625" y="463030"/>
                          <a:pt x="0" y="359378"/>
                          <a:pt x="0" y="231515"/>
                        </a:cubicBezTo>
                        <a:cubicBezTo>
                          <a:pt x="0" y="103653"/>
                          <a:pt x="40625" y="0"/>
                          <a:pt x="90739" y="0"/>
                        </a:cubicBezTo>
                        <a:cubicBezTo>
                          <a:pt x="140853" y="0"/>
                          <a:pt x="181478" y="103653"/>
                          <a:pt x="181478" y="23151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640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042857" y="3803318"/>
                    <a:ext cx="309954" cy="211683"/>
                    <a:chOff x="6042857" y="3803318"/>
                    <a:chExt cx="309954" cy="211683"/>
                  </a:xfrm>
                  <a:solidFill>
                    <a:schemeClr val="accent1"/>
                  </a:solidFill>
                </p:grpSpPr>
                <p:sp>
                  <p:nvSpPr>
                    <p:cNvPr id="641" name="Freeform: Shape 640">
                      <a:extLst>
                        <a:ext uri="{FF2B5EF4-FFF2-40B4-BE49-F238E27FC236}">
                          <a16:creationId xmlns:a16="http://schemas.microsoft.com/office/drawing/2014/main" id="{88E3EAE5-49D0-4C7E-9CAB-8A09F084A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2857" y="3807034"/>
                      <a:ext cx="303346" cy="207966"/>
                    </a:xfrm>
                    <a:custGeom>
                      <a:avLst/>
                      <a:gdLst>
                        <a:gd name="connsiteX0" fmla="*/ 280727 w 303346"/>
                        <a:gd name="connsiteY0" fmla="*/ 86277 h 207966"/>
                        <a:gd name="connsiteX1" fmla="*/ 299333 w 303346"/>
                        <a:gd name="connsiteY1" fmla="*/ 63163 h 207966"/>
                        <a:gd name="connsiteX2" fmla="*/ 301555 w 303346"/>
                        <a:gd name="connsiteY2" fmla="*/ 43986 h 207966"/>
                        <a:gd name="connsiteX3" fmla="*/ 293490 w 303346"/>
                        <a:gd name="connsiteY3" fmla="*/ 38588 h 207966"/>
                        <a:gd name="connsiteX4" fmla="*/ 250819 w 303346"/>
                        <a:gd name="connsiteY4" fmla="*/ 31667 h 207966"/>
                        <a:gd name="connsiteX5" fmla="*/ 212084 w 303346"/>
                        <a:gd name="connsiteY5" fmla="*/ 8934 h 207966"/>
                        <a:gd name="connsiteX6" fmla="*/ 121914 w 303346"/>
                        <a:gd name="connsiteY6" fmla="*/ 6140 h 207966"/>
                        <a:gd name="connsiteX7" fmla="*/ 5010 w 303346"/>
                        <a:gd name="connsiteY7" fmla="*/ 88690 h 207966"/>
                        <a:gd name="connsiteX8" fmla="*/ 7804 w 303346"/>
                        <a:gd name="connsiteY8" fmla="*/ 147872 h 207966"/>
                        <a:gd name="connsiteX9" fmla="*/ 100006 w 303346"/>
                        <a:gd name="connsiteY9" fmla="*/ 207625 h 207966"/>
                        <a:gd name="connsiteX10" fmla="*/ 114928 w 303346"/>
                        <a:gd name="connsiteY10" fmla="*/ 164445 h 207966"/>
                        <a:gd name="connsiteX11" fmla="*/ 202940 w 303346"/>
                        <a:gd name="connsiteY11" fmla="*/ 205022 h 207966"/>
                        <a:gd name="connsiteX12" fmla="*/ 299967 w 303346"/>
                        <a:gd name="connsiteY12" fmla="*/ 148634 h 207966"/>
                        <a:gd name="connsiteX13" fmla="*/ 302000 w 303346"/>
                        <a:gd name="connsiteY13" fmla="*/ 138918 h 207966"/>
                        <a:gd name="connsiteX14" fmla="*/ 280727 w 303346"/>
                        <a:gd name="connsiteY14" fmla="*/ 86277 h 207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3346" h="207966">
                          <a:moveTo>
                            <a:pt x="280727" y="86277"/>
                          </a:moveTo>
                          <a:cubicBezTo>
                            <a:pt x="290061" y="76943"/>
                            <a:pt x="295903" y="69323"/>
                            <a:pt x="299333" y="63163"/>
                          </a:cubicBezTo>
                          <a:cubicBezTo>
                            <a:pt x="304413" y="53956"/>
                            <a:pt x="304095" y="47860"/>
                            <a:pt x="301555" y="43986"/>
                          </a:cubicBezTo>
                          <a:cubicBezTo>
                            <a:pt x="299650" y="41129"/>
                            <a:pt x="296539" y="39414"/>
                            <a:pt x="293490" y="38588"/>
                          </a:cubicBezTo>
                          <a:cubicBezTo>
                            <a:pt x="270313" y="32238"/>
                            <a:pt x="250819" y="31667"/>
                            <a:pt x="250819" y="31667"/>
                          </a:cubicBezTo>
                          <a:cubicBezTo>
                            <a:pt x="250819" y="31667"/>
                            <a:pt x="236785" y="18332"/>
                            <a:pt x="212084" y="8934"/>
                          </a:cubicBezTo>
                          <a:cubicBezTo>
                            <a:pt x="189795" y="488"/>
                            <a:pt x="158871" y="-4719"/>
                            <a:pt x="121914" y="6140"/>
                          </a:cubicBezTo>
                          <a:cubicBezTo>
                            <a:pt x="63113" y="23349"/>
                            <a:pt x="16186" y="54718"/>
                            <a:pt x="5010" y="88690"/>
                          </a:cubicBezTo>
                          <a:cubicBezTo>
                            <a:pt x="374" y="102787"/>
                            <a:pt x="-4579" y="127298"/>
                            <a:pt x="7804" y="147872"/>
                          </a:cubicBezTo>
                          <a:cubicBezTo>
                            <a:pt x="20186" y="168446"/>
                            <a:pt x="61842" y="202799"/>
                            <a:pt x="100006" y="207625"/>
                          </a:cubicBezTo>
                          <a:cubicBezTo>
                            <a:pt x="138170" y="212451"/>
                            <a:pt x="114928" y="164445"/>
                            <a:pt x="114928" y="164445"/>
                          </a:cubicBezTo>
                          <a:cubicBezTo>
                            <a:pt x="114928" y="164445"/>
                            <a:pt x="176651" y="201911"/>
                            <a:pt x="202940" y="205022"/>
                          </a:cubicBezTo>
                          <a:cubicBezTo>
                            <a:pt x="239261" y="209404"/>
                            <a:pt x="289934" y="177273"/>
                            <a:pt x="299967" y="148634"/>
                          </a:cubicBezTo>
                          <a:cubicBezTo>
                            <a:pt x="301110" y="145459"/>
                            <a:pt x="301746" y="142157"/>
                            <a:pt x="302000" y="138918"/>
                          </a:cubicBezTo>
                          <a:cubicBezTo>
                            <a:pt x="304159" y="112439"/>
                            <a:pt x="280727" y="86277"/>
                            <a:pt x="280727" y="86277"/>
                          </a:cubicBezTo>
                          <a:close/>
                        </a:path>
                      </a:pathLst>
                    </a:custGeom>
                    <a:solidFill>
                      <a:srgbClr val="A95541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642" name="Graphic 3">
                      <a:extLst>
                        <a:ext uri="{FF2B5EF4-FFF2-40B4-BE49-F238E27FC236}">
                          <a16:creationId xmlns:a16="http://schemas.microsoft.com/office/drawing/2014/main" id="{259B7E37-F6BC-473E-9AC1-071CD33C68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83342" y="3803318"/>
                      <a:ext cx="269468" cy="162637"/>
                      <a:chOff x="6083342" y="3803318"/>
                      <a:chExt cx="269468" cy="162637"/>
                    </a:xfrm>
                    <a:solidFill>
                      <a:srgbClr val="884437"/>
                    </a:solidFill>
                  </p:grpSpPr>
                  <p:sp>
                    <p:nvSpPr>
                      <p:cNvPr id="643" name="Freeform: Shape 642">
                        <a:extLst>
                          <a:ext uri="{FF2B5EF4-FFF2-40B4-BE49-F238E27FC236}">
                            <a16:creationId xmlns:a16="http://schemas.microsoft.com/office/drawing/2014/main" id="{063B5B68-1BC2-4BCA-813D-165248BE7A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3342" y="3901783"/>
                        <a:ext cx="108797" cy="62394"/>
                      </a:xfrm>
                      <a:custGeom>
                        <a:avLst/>
                        <a:gdLst>
                          <a:gd name="connsiteX0" fmla="*/ 9038 w 108797"/>
                          <a:gd name="connsiteY0" fmla="*/ 2894 h 62394"/>
                          <a:gd name="connsiteX1" fmla="*/ 58759 w 108797"/>
                          <a:gd name="connsiteY1" fmla="*/ 1307 h 62394"/>
                          <a:gd name="connsiteX2" fmla="*/ 107146 w 108797"/>
                          <a:gd name="connsiteY2" fmla="*/ 14896 h 62394"/>
                          <a:gd name="connsiteX3" fmla="*/ 57552 w 108797"/>
                          <a:gd name="connsiteY3" fmla="*/ 41820 h 62394"/>
                          <a:gd name="connsiteX4" fmla="*/ 16912 w 108797"/>
                          <a:gd name="connsiteY4" fmla="*/ 15975 h 62394"/>
                          <a:gd name="connsiteX5" fmla="*/ 19198 w 108797"/>
                          <a:gd name="connsiteY5" fmla="*/ 62394 h 62394"/>
                          <a:gd name="connsiteX6" fmla="*/ 9038 w 108797"/>
                          <a:gd name="connsiteY6" fmla="*/ 2894 h 623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8797" h="62394">
                            <a:moveTo>
                              <a:pt x="9038" y="2894"/>
                            </a:moveTo>
                            <a:cubicBezTo>
                              <a:pt x="9038" y="2894"/>
                              <a:pt x="23072" y="-2376"/>
                              <a:pt x="58759" y="1307"/>
                            </a:cubicBezTo>
                            <a:cubicBezTo>
                              <a:pt x="94446" y="4990"/>
                              <a:pt x="114956" y="9371"/>
                              <a:pt x="107146" y="14896"/>
                            </a:cubicBezTo>
                            <a:cubicBezTo>
                              <a:pt x="99335" y="20420"/>
                              <a:pt x="78507" y="30517"/>
                              <a:pt x="57552" y="41820"/>
                            </a:cubicBezTo>
                            <a:cubicBezTo>
                              <a:pt x="57552" y="41820"/>
                              <a:pt x="118195" y="-7964"/>
                              <a:pt x="16912" y="15975"/>
                            </a:cubicBezTo>
                            <a:cubicBezTo>
                              <a:pt x="3386" y="19150"/>
                              <a:pt x="19198" y="62394"/>
                              <a:pt x="19198" y="62394"/>
                            </a:cubicBezTo>
                            <a:cubicBezTo>
                              <a:pt x="19198" y="62394"/>
                              <a:pt x="-16108" y="28485"/>
                              <a:pt x="9038" y="2894"/>
                            </a:cubicBezTo>
                            <a:close/>
                          </a:path>
                        </a:pathLst>
                      </a:custGeom>
                      <a:solidFill>
                        <a:srgbClr val="884437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44" name="Freeform: Shape 643">
                        <a:extLst>
                          <a:ext uri="{FF2B5EF4-FFF2-40B4-BE49-F238E27FC236}">
                            <a16:creationId xmlns:a16="http://schemas.microsoft.com/office/drawing/2014/main" id="{89C2F98D-497F-4149-8AA9-1FB0FF86C3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00646" y="3842130"/>
                        <a:ext cx="80900" cy="123825"/>
                      </a:xfrm>
                      <a:custGeom>
                        <a:avLst/>
                        <a:gdLst>
                          <a:gd name="connsiteX0" fmla="*/ 80900 w 80900"/>
                          <a:gd name="connsiteY0" fmla="*/ 191 h 123825"/>
                          <a:gd name="connsiteX1" fmla="*/ 1398 w 80900"/>
                          <a:gd name="connsiteY1" fmla="*/ 25845 h 123825"/>
                          <a:gd name="connsiteX2" fmla="*/ 43372 w 80900"/>
                          <a:gd name="connsiteY2" fmla="*/ 123826 h 123825"/>
                          <a:gd name="connsiteX3" fmla="*/ 22480 w 80900"/>
                          <a:gd name="connsiteY3" fmla="*/ 27750 h 123825"/>
                          <a:gd name="connsiteX4" fmla="*/ 80900 w 80900"/>
                          <a:gd name="connsiteY4" fmla="*/ 191 h 1238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0900" h="123825">
                            <a:moveTo>
                              <a:pt x="80900" y="191"/>
                            </a:moveTo>
                            <a:cubicBezTo>
                              <a:pt x="79059" y="64"/>
                              <a:pt x="11939" y="-3428"/>
                              <a:pt x="1398" y="25845"/>
                            </a:cubicBezTo>
                            <a:cubicBezTo>
                              <a:pt x="-9143" y="55118"/>
                              <a:pt x="43372" y="123826"/>
                              <a:pt x="43372" y="123826"/>
                            </a:cubicBezTo>
                            <a:cubicBezTo>
                              <a:pt x="43372" y="123826"/>
                              <a:pt x="1208" y="48896"/>
                              <a:pt x="22480" y="27750"/>
                            </a:cubicBezTo>
                            <a:cubicBezTo>
                              <a:pt x="43689" y="6668"/>
                              <a:pt x="80900" y="191"/>
                              <a:pt x="80900" y="191"/>
                            </a:cubicBezTo>
                            <a:close/>
                          </a:path>
                        </a:pathLst>
                      </a:custGeom>
                      <a:solidFill>
                        <a:srgbClr val="884437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45" name="Freeform: Shape 644">
                        <a:extLst>
                          <a:ext uri="{FF2B5EF4-FFF2-40B4-BE49-F238E27FC236}">
                            <a16:creationId xmlns:a16="http://schemas.microsoft.com/office/drawing/2014/main" id="{A0C6A4A2-1ABB-4FFD-AC37-901E72FEA2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65798" y="3896550"/>
                        <a:ext cx="55609" cy="37240"/>
                      </a:xfrm>
                      <a:custGeom>
                        <a:avLst/>
                        <a:gdLst>
                          <a:gd name="connsiteX0" fmla="*/ 55435 w 55609"/>
                          <a:gd name="connsiteY0" fmla="*/ 0 h 37240"/>
                          <a:gd name="connsiteX1" fmla="*/ 34544 w 55609"/>
                          <a:gd name="connsiteY1" fmla="*/ 14922 h 37240"/>
                          <a:gd name="connsiteX2" fmla="*/ 0 w 55609"/>
                          <a:gd name="connsiteY2" fmla="*/ 29654 h 37240"/>
                          <a:gd name="connsiteX3" fmla="*/ 38481 w 55609"/>
                          <a:gd name="connsiteY3" fmla="*/ 32639 h 37240"/>
                          <a:gd name="connsiteX4" fmla="*/ 55435 w 55609"/>
                          <a:gd name="connsiteY4" fmla="*/ 0 h 37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609" h="37240">
                            <a:moveTo>
                              <a:pt x="55435" y="0"/>
                            </a:moveTo>
                            <a:cubicBezTo>
                              <a:pt x="55435" y="0"/>
                              <a:pt x="52642" y="4826"/>
                              <a:pt x="34544" y="14922"/>
                            </a:cubicBezTo>
                            <a:cubicBezTo>
                              <a:pt x="16447" y="25019"/>
                              <a:pt x="0" y="29654"/>
                              <a:pt x="0" y="29654"/>
                            </a:cubicBezTo>
                            <a:cubicBezTo>
                              <a:pt x="0" y="29654"/>
                              <a:pt x="18415" y="44514"/>
                              <a:pt x="38481" y="32639"/>
                            </a:cubicBezTo>
                            <a:cubicBezTo>
                              <a:pt x="58547" y="20765"/>
                              <a:pt x="55435" y="0"/>
                              <a:pt x="55435" y="0"/>
                            </a:cubicBezTo>
                            <a:close/>
                          </a:path>
                        </a:pathLst>
                      </a:custGeom>
                      <a:solidFill>
                        <a:srgbClr val="884437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46" name="Freeform: Shape 645">
                        <a:extLst>
                          <a:ext uri="{FF2B5EF4-FFF2-40B4-BE49-F238E27FC236}">
                            <a16:creationId xmlns:a16="http://schemas.microsoft.com/office/drawing/2014/main" id="{E24E9593-34B7-45B0-91B8-5D22D4E63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23520" y="3870197"/>
                        <a:ext cx="29290" cy="75755"/>
                      </a:xfrm>
                      <a:custGeom>
                        <a:avLst/>
                        <a:gdLst>
                          <a:gd name="connsiteX0" fmla="*/ 21336 w 29290"/>
                          <a:gd name="connsiteY0" fmla="*/ 75755 h 75755"/>
                          <a:gd name="connsiteX1" fmla="*/ 0 w 29290"/>
                          <a:gd name="connsiteY1" fmla="*/ 23114 h 75755"/>
                          <a:gd name="connsiteX2" fmla="*/ 18605 w 29290"/>
                          <a:gd name="connsiteY2" fmla="*/ 0 h 75755"/>
                          <a:gd name="connsiteX3" fmla="*/ 21336 w 29290"/>
                          <a:gd name="connsiteY3" fmla="*/ 75755 h 757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9290" h="75755">
                            <a:moveTo>
                              <a:pt x="21336" y="75755"/>
                            </a:moveTo>
                            <a:cubicBezTo>
                              <a:pt x="23495" y="49276"/>
                              <a:pt x="0" y="23114"/>
                              <a:pt x="0" y="23114"/>
                            </a:cubicBezTo>
                            <a:cubicBezTo>
                              <a:pt x="9334" y="13780"/>
                              <a:pt x="15176" y="6160"/>
                              <a:pt x="18605" y="0"/>
                            </a:cubicBezTo>
                            <a:cubicBezTo>
                              <a:pt x="25908" y="17399"/>
                              <a:pt x="37020" y="52451"/>
                              <a:pt x="21336" y="75755"/>
                            </a:cubicBezTo>
                            <a:close/>
                          </a:path>
                        </a:pathLst>
                      </a:custGeom>
                      <a:solidFill>
                        <a:srgbClr val="884437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47" name="Freeform: Shape 646">
                        <a:extLst>
                          <a:ext uri="{FF2B5EF4-FFF2-40B4-BE49-F238E27FC236}">
                            <a16:creationId xmlns:a16="http://schemas.microsoft.com/office/drawing/2014/main" id="{4D20D433-F3B8-47A6-B2FE-BCE7DC70B4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4884" y="3803318"/>
                        <a:ext cx="91431" cy="47575"/>
                      </a:xfrm>
                      <a:custGeom>
                        <a:avLst/>
                        <a:gdLst>
                          <a:gd name="connsiteX0" fmla="*/ 81462 w 91431"/>
                          <a:gd name="connsiteY0" fmla="*/ 42242 h 47575"/>
                          <a:gd name="connsiteX1" fmla="*/ 38791 w 91431"/>
                          <a:gd name="connsiteY1" fmla="*/ 35320 h 47575"/>
                          <a:gd name="connsiteX2" fmla="*/ 56 w 91431"/>
                          <a:gd name="connsiteY2" fmla="*/ 12587 h 47575"/>
                          <a:gd name="connsiteX3" fmla="*/ 12756 w 91431"/>
                          <a:gd name="connsiteY3" fmla="*/ 78 h 47575"/>
                          <a:gd name="connsiteX4" fmla="*/ 90861 w 91431"/>
                          <a:gd name="connsiteY4" fmla="*/ 37924 h 47575"/>
                          <a:gd name="connsiteX5" fmla="*/ 89463 w 91431"/>
                          <a:gd name="connsiteY5" fmla="*/ 47576 h 47575"/>
                          <a:gd name="connsiteX6" fmla="*/ 81462 w 91431"/>
                          <a:gd name="connsiteY6" fmla="*/ 42242 h 475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91431" h="47575">
                            <a:moveTo>
                              <a:pt x="81462" y="42242"/>
                            </a:moveTo>
                            <a:cubicBezTo>
                              <a:pt x="58285" y="35892"/>
                              <a:pt x="38791" y="35320"/>
                              <a:pt x="38791" y="35320"/>
                            </a:cubicBezTo>
                            <a:cubicBezTo>
                              <a:pt x="38791" y="35320"/>
                              <a:pt x="24757" y="21985"/>
                              <a:pt x="56" y="12587"/>
                            </a:cubicBezTo>
                            <a:cubicBezTo>
                              <a:pt x="-389" y="7190"/>
                              <a:pt x="1643" y="1094"/>
                              <a:pt x="12756" y="78"/>
                            </a:cubicBezTo>
                            <a:cubicBezTo>
                              <a:pt x="33456" y="-1764"/>
                              <a:pt x="87622" y="29605"/>
                              <a:pt x="90861" y="37924"/>
                            </a:cubicBezTo>
                            <a:cubicBezTo>
                              <a:pt x="92131" y="41162"/>
                              <a:pt x="91115" y="44591"/>
                              <a:pt x="89463" y="47576"/>
                            </a:cubicBezTo>
                            <a:cubicBezTo>
                              <a:pt x="87622" y="44782"/>
                              <a:pt x="84511" y="43131"/>
                              <a:pt x="81462" y="42242"/>
                            </a:cubicBezTo>
                            <a:close/>
                          </a:path>
                        </a:pathLst>
                      </a:custGeom>
                      <a:solidFill>
                        <a:srgbClr val="884437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648" name="Graphic 3">
                      <a:extLst>
                        <a:ext uri="{FF2B5EF4-FFF2-40B4-BE49-F238E27FC236}">
                          <a16:creationId xmlns:a16="http://schemas.microsoft.com/office/drawing/2014/main" id="{259B7E37-F6BC-473E-9AC1-071CD33C68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85825" y="3808134"/>
                      <a:ext cx="238186" cy="123886"/>
                      <a:chOff x="6085825" y="3808134"/>
                      <a:chExt cx="238186" cy="123886"/>
                    </a:xfrm>
                    <a:solidFill>
                      <a:srgbClr val="BB695E"/>
                    </a:solidFill>
                  </p:grpSpPr>
                  <p:sp>
                    <p:nvSpPr>
                      <p:cNvPr id="649" name="Freeform: Shape 648">
                        <a:extLst>
                          <a:ext uri="{FF2B5EF4-FFF2-40B4-BE49-F238E27FC236}">
                            <a16:creationId xmlns:a16="http://schemas.microsoft.com/office/drawing/2014/main" id="{9451C976-3A43-46D1-BD95-7CD6F57065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85825" y="3848389"/>
                        <a:ext cx="16152" cy="13539"/>
                      </a:xfrm>
                      <a:custGeom>
                        <a:avLst/>
                        <a:gdLst>
                          <a:gd name="connsiteX0" fmla="*/ 16080 w 16152"/>
                          <a:gd name="connsiteY0" fmla="*/ 2504 h 13539"/>
                          <a:gd name="connsiteX1" fmla="*/ 14746 w 16152"/>
                          <a:gd name="connsiteY1" fmla="*/ 536 h 13539"/>
                          <a:gd name="connsiteX2" fmla="*/ 12334 w 16152"/>
                          <a:gd name="connsiteY2" fmla="*/ 91 h 13539"/>
                          <a:gd name="connsiteX3" fmla="*/ 5475 w 16152"/>
                          <a:gd name="connsiteY3" fmla="*/ 3647 h 13539"/>
                          <a:gd name="connsiteX4" fmla="*/ 522 w 16152"/>
                          <a:gd name="connsiteY4" fmla="*/ 8727 h 13539"/>
                          <a:gd name="connsiteX5" fmla="*/ 1411 w 16152"/>
                          <a:gd name="connsiteY5" fmla="*/ 13045 h 13539"/>
                          <a:gd name="connsiteX6" fmla="*/ 5729 w 16152"/>
                          <a:gd name="connsiteY6" fmla="*/ 12156 h 13539"/>
                          <a:gd name="connsiteX7" fmla="*/ 6618 w 16152"/>
                          <a:gd name="connsiteY7" fmla="*/ 11013 h 13539"/>
                          <a:gd name="connsiteX8" fmla="*/ 9857 w 16152"/>
                          <a:gd name="connsiteY8" fmla="*/ 8156 h 13539"/>
                          <a:gd name="connsiteX9" fmla="*/ 14111 w 16152"/>
                          <a:gd name="connsiteY9" fmla="*/ 5997 h 13539"/>
                          <a:gd name="connsiteX10" fmla="*/ 13730 w 16152"/>
                          <a:gd name="connsiteY10" fmla="*/ 6124 h 13539"/>
                          <a:gd name="connsiteX11" fmla="*/ 15572 w 16152"/>
                          <a:gd name="connsiteY11" fmla="*/ 4854 h 13539"/>
                          <a:gd name="connsiteX12" fmla="*/ 16080 w 16152"/>
                          <a:gd name="connsiteY12" fmla="*/ 2504 h 135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152" h="13539">
                            <a:moveTo>
                              <a:pt x="16080" y="2504"/>
                            </a:moveTo>
                            <a:cubicBezTo>
                              <a:pt x="15890" y="1742"/>
                              <a:pt x="15445" y="980"/>
                              <a:pt x="14746" y="536"/>
                            </a:cubicBezTo>
                            <a:cubicBezTo>
                              <a:pt x="14048" y="155"/>
                              <a:pt x="13159" y="-163"/>
                              <a:pt x="12334" y="91"/>
                            </a:cubicBezTo>
                            <a:cubicBezTo>
                              <a:pt x="9857" y="917"/>
                              <a:pt x="7571" y="2060"/>
                              <a:pt x="5475" y="3647"/>
                            </a:cubicBezTo>
                            <a:cubicBezTo>
                              <a:pt x="3571" y="5044"/>
                              <a:pt x="1920" y="6759"/>
                              <a:pt x="522" y="8727"/>
                            </a:cubicBezTo>
                            <a:cubicBezTo>
                              <a:pt x="-430" y="10061"/>
                              <a:pt x="-49" y="12220"/>
                              <a:pt x="1411" y="13045"/>
                            </a:cubicBezTo>
                            <a:cubicBezTo>
                              <a:pt x="2935" y="13934"/>
                              <a:pt x="4714" y="13617"/>
                              <a:pt x="5729" y="12156"/>
                            </a:cubicBezTo>
                            <a:cubicBezTo>
                              <a:pt x="5984" y="11775"/>
                              <a:pt x="6301" y="11394"/>
                              <a:pt x="6618" y="11013"/>
                            </a:cubicBezTo>
                            <a:cubicBezTo>
                              <a:pt x="7571" y="9934"/>
                              <a:pt x="8650" y="8981"/>
                              <a:pt x="9857" y="8156"/>
                            </a:cubicBezTo>
                            <a:cubicBezTo>
                              <a:pt x="11190" y="7267"/>
                              <a:pt x="12651" y="6568"/>
                              <a:pt x="14111" y="5997"/>
                            </a:cubicBezTo>
                            <a:lnTo>
                              <a:pt x="13730" y="6124"/>
                            </a:lnTo>
                            <a:cubicBezTo>
                              <a:pt x="14492" y="5870"/>
                              <a:pt x="15064" y="5552"/>
                              <a:pt x="15572" y="4854"/>
                            </a:cubicBezTo>
                            <a:cubicBezTo>
                              <a:pt x="16080" y="4282"/>
                              <a:pt x="16271" y="3330"/>
                              <a:pt x="16080" y="250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0" name="Freeform: Shape 649">
                        <a:extLst>
                          <a:ext uri="{FF2B5EF4-FFF2-40B4-BE49-F238E27FC236}">
                            <a16:creationId xmlns:a16="http://schemas.microsoft.com/office/drawing/2014/main" id="{5C2283DF-7335-4416-B972-6500D47B3A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3404" y="3849163"/>
                        <a:ext cx="11897" cy="8287"/>
                      </a:xfrm>
                      <a:custGeom>
                        <a:avLst/>
                        <a:gdLst>
                          <a:gd name="connsiteX0" fmla="*/ 11582 w 11897"/>
                          <a:gd name="connsiteY0" fmla="*/ 1731 h 8287"/>
                          <a:gd name="connsiteX1" fmla="*/ 9805 w 11897"/>
                          <a:gd name="connsiteY1" fmla="*/ 207 h 8287"/>
                          <a:gd name="connsiteX2" fmla="*/ 8979 w 11897"/>
                          <a:gd name="connsiteY2" fmla="*/ 16 h 8287"/>
                          <a:gd name="connsiteX3" fmla="*/ 7391 w 11897"/>
                          <a:gd name="connsiteY3" fmla="*/ 334 h 8287"/>
                          <a:gd name="connsiteX4" fmla="*/ 1740 w 11897"/>
                          <a:gd name="connsiteY4" fmla="*/ 2366 h 8287"/>
                          <a:gd name="connsiteX5" fmla="*/ 787 w 11897"/>
                          <a:gd name="connsiteY5" fmla="*/ 3128 h 8287"/>
                          <a:gd name="connsiteX6" fmla="*/ 152 w 11897"/>
                          <a:gd name="connsiteY6" fmla="*/ 4144 h 8287"/>
                          <a:gd name="connsiteX7" fmla="*/ 343 w 11897"/>
                          <a:gd name="connsiteY7" fmla="*/ 6557 h 8287"/>
                          <a:gd name="connsiteX8" fmla="*/ 2121 w 11897"/>
                          <a:gd name="connsiteY8" fmla="*/ 8081 h 8287"/>
                          <a:gd name="connsiteX9" fmla="*/ 2946 w 11897"/>
                          <a:gd name="connsiteY9" fmla="*/ 8271 h 8287"/>
                          <a:gd name="connsiteX10" fmla="*/ 4534 w 11897"/>
                          <a:gd name="connsiteY10" fmla="*/ 7954 h 8287"/>
                          <a:gd name="connsiteX11" fmla="*/ 10186 w 11897"/>
                          <a:gd name="connsiteY11" fmla="*/ 5922 h 8287"/>
                          <a:gd name="connsiteX12" fmla="*/ 11138 w 11897"/>
                          <a:gd name="connsiteY12" fmla="*/ 5160 h 8287"/>
                          <a:gd name="connsiteX13" fmla="*/ 11773 w 11897"/>
                          <a:gd name="connsiteY13" fmla="*/ 4144 h 8287"/>
                          <a:gd name="connsiteX14" fmla="*/ 11582 w 11897"/>
                          <a:gd name="connsiteY14" fmla="*/ 1731 h 8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897" h="8287">
                            <a:moveTo>
                              <a:pt x="11582" y="1731"/>
                            </a:moveTo>
                            <a:cubicBezTo>
                              <a:pt x="11201" y="1032"/>
                              <a:pt x="10566" y="397"/>
                              <a:pt x="9805" y="207"/>
                            </a:cubicBezTo>
                            <a:cubicBezTo>
                              <a:pt x="9550" y="143"/>
                              <a:pt x="9233" y="80"/>
                              <a:pt x="8979" y="16"/>
                            </a:cubicBezTo>
                            <a:cubicBezTo>
                              <a:pt x="8407" y="-47"/>
                              <a:pt x="7899" y="80"/>
                              <a:pt x="7391" y="334"/>
                            </a:cubicBezTo>
                            <a:cubicBezTo>
                              <a:pt x="5487" y="1032"/>
                              <a:pt x="3645" y="1667"/>
                              <a:pt x="1740" y="2366"/>
                            </a:cubicBezTo>
                            <a:cubicBezTo>
                              <a:pt x="1359" y="2556"/>
                              <a:pt x="1041" y="2810"/>
                              <a:pt x="787" y="3128"/>
                            </a:cubicBezTo>
                            <a:cubicBezTo>
                              <a:pt x="470" y="3382"/>
                              <a:pt x="280" y="3763"/>
                              <a:pt x="152" y="4144"/>
                            </a:cubicBezTo>
                            <a:cubicBezTo>
                              <a:pt x="-101" y="4906"/>
                              <a:pt x="-38" y="5858"/>
                              <a:pt x="343" y="6557"/>
                            </a:cubicBezTo>
                            <a:cubicBezTo>
                              <a:pt x="724" y="7255"/>
                              <a:pt x="1359" y="7890"/>
                              <a:pt x="2121" y="8081"/>
                            </a:cubicBezTo>
                            <a:cubicBezTo>
                              <a:pt x="2375" y="8144"/>
                              <a:pt x="2693" y="8208"/>
                              <a:pt x="2946" y="8271"/>
                            </a:cubicBezTo>
                            <a:cubicBezTo>
                              <a:pt x="3518" y="8335"/>
                              <a:pt x="4026" y="8208"/>
                              <a:pt x="4534" y="7954"/>
                            </a:cubicBezTo>
                            <a:cubicBezTo>
                              <a:pt x="6439" y="7255"/>
                              <a:pt x="8280" y="6620"/>
                              <a:pt x="10186" y="5922"/>
                            </a:cubicBezTo>
                            <a:cubicBezTo>
                              <a:pt x="10566" y="5731"/>
                              <a:pt x="10884" y="5477"/>
                              <a:pt x="11138" y="5160"/>
                            </a:cubicBezTo>
                            <a:cubicBezTo>
                              <a:pt x="11455" y="4906"/>
                              <a:pt x="11646" y="4525"/>
                              <a:pt x="11773" y="4144"/>
                            </a:cubicBezTo>
                            <a:cubicBezTo>
                              <a:pt x="11963" y="3445"/>
                              <a:pt x="11963" y="2429"/>
                              <a:pt x="11582" y="1731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1" name="Freeform: Shape 650">
                        <a:extLst>
                          <a:ext uri="{FF2B5EF4-FFF2-40B4-BE49-F238E27FC236}">
                            <a16:creationId xmlns:a16="http://schemas.microsoft.com/office/drawing/2014/main" id="{DCAAD1F7-7039-4E64-A145-AAB0ED1B38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1405" y="3834783"/>
                        <a:ext cx="11098" cy="9169"/>
                      </a:xfrm>
                      <a:custGeom>
                        <a:avLst/>
                        <a:gdLst>
                          <a:gd name="connsiteX0" fmla="*/ 11074 w 11098"/>
                          <a:gd name="connsiteY0" fmla="*/ 2902 h 9169"/>
                          <a:gd name="connsiteX1" fmla="*/ 10756 w 11098"/>
                          <a:gd name="connsiteY1" fmla="*/ 1695 h 9169"/>
                          <a:gd name="connsiteX2" fmla="*/ 8979 w 11098"/>
                          <a:gd name="connsiteY2" fmla="*/ 172 h 9169"/>
                          <a:gd name="connsiteX3" fmla="*/ 6566 w 11098"/>
                          <a:gd name="connsiteY3" fmla="*/ 362 h 9169"/>
                          <a:gd name="connsiteX4" fmla="*/ 1676 w 11098"/>
                          <a:gd name="connsiteY4" fmla="*/ 3219 h 9169"/>
                          <a:gd name="connsiteX5" fmla="*/ 152 w 11098"/>
                          <a:gd name="connsiteY5" fmla="*/ 4998 h 9169"/>
                          <a:gd name="connsiteX6" fmla="*/ 25 w 11098"/>
                          <a:gd name="connsiteY6" fmla="*/ 6268 h 9169"/>
                          <a:gd name="connsiteX7" fmla="*/ 342 w 11098"/>
                          <a:gd name="connsiteY7" fmla="*/ 7474 h 9169"/>
                          <a:gd name="connsiteX8" fmla="*/ 2121 w 11098"/>
                          <a:gd name="connsiteY8" fmla="*/ 8998 h 9169"/>
                          <a:gd name="connsiteX9" fmla="*/ 4534 w 11098"/>
                          <a:gd name="connsiteY9" fmla="*/ 8807 h 9169"/>
                          <a:gd name="connsiteX10" fmla="*/ 9423 w 11098"/>
                          <a:gd name="connsiteY10" fmla="*/ 5950 h 9169"/>
                          <a:gd name="connsiteX11" fmla="*/ 10947 w 11098"/>
                          <a:gd name="connsiteY11" fmla="*/ 4172 h 9169"/>
                          <a:gd name="connsiteX12" fmla="*/ 11074 w 11098"/>
                          <a:gd name="connsiteY12" fmla="*/ 2902 h 91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098" h="9169">
                            <a:moveTo>
                              <a:pt x="11074" y="2902"/>
                            </a:moveTo>
                            <a:cubicBezTo>
                              <a:pt x="11074" y="2457"/>
                              <a:pt x="11010" y="2076"/>
                              <a:pt x="10756" y="1695"/>
                            </a:cubicBezTo>
                            <a:cubicBezTo>
                              <a:pt x="10375" y="997"/>
                              <a:pt x="9741" y="362"/>
                              <a:pt x="8979" y="172"/>
                            </a:cubicBezTo>
                            <a:cubicBezTo>
                              <a:pt x="8216" y="-82"/>
                              <a:pt x="7264" y="-82"/>
                              <a:pt x="6566" y="362"/>
                            </a:cubicBezTo>
                            <a:cubicBezTo>
                              <a:pt x="4915" y="1314"/>
                              <a:pt x="3327" y="2267"/>
                              <a:pt x="1676" y="3219"/>
                            </a:cubicBezTo>
                            <a:cubicBezTo>
                              <a:pt x="978" y="3600"/>
                              <a:pt x="406" y="4236"/>
                              <a:pt x="152" y="4998"/>
                            </a:cubicBezTo>
                            <a:cubicBezTo>
                              <a:pt x="25" y="5379"/>
                              <a:pt x="-39" y="5823"/>
                              <a:pt x="25" y="6268"/>
                            </a:cubicBezTo>
                            <a:cubicBezTo>
                              <a:pt x="25" y="6712"/>
                              <a:pt x="88" y="7093"/>
                              <a:pt x="342" y="7474"/>
                            </a:cubicBezTo>
                            <a:cubicBezTo>
                              <a:pt x="723" y="8173"/>
                              <a:pt x="1359" y="8807"/>
                              <a:pt x="2121" y="8998"/>
                            </a:cubicBezTo>
                            <a:cubicBezTo>
                              <a:pt x="2883" y="9252"/>
                              <a:pt x="3835" y="9252"/>
                              <a:pt x="4534" y="8807"/>
                            </a:cubicBezTo>
                            <a:cubicBezTo>
                              <a:pt x="6185" y="7855"/>
                              <a:pt x="7772" y="6902"/>
                              <a:pt x="9423" y="5950"/>
                            </a:cubicBezTo>
                            <a:cubicBezTo>
                              <a:pt x="10122" y="5569"/>
                              <a:pt x="10693" y="4934"/>
                              <a:pt x="10947" y="4172"/>
                            </a:cubicBezTo>
                            <a:cubicBezTo>
                              <a:pt x="11074" y="3727"/>
                              <a:pt x="11137" y="3283"/>
                              <a:pt x="11074" y="2902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2" name="Freeform: Shape 651">
                        <a:extLst>
                          <a:ext uri="{FF2B5EF4-FFF2-40B4-BE49-F238E27FC236}">
                            <a16:creationId xmlns:a16="http://schemas.microsoft.com/office/drawing/2014/main" id="{F01F0F90-0A50-473F-A331-6482DD6DEA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27788" y="3837225"/>
                        <a:ext cx="9511" cy="7715"/>
                      </a:xfrm>
                      <a:custGeom>
                        <a:avLst/>
                        <a:gdLst>
                          <a:gd name="connsiteX0" fmla="*/ 9486 w 9511"/>
                          <a:gd name="connsiteY0" fmla="*/ 2937 h 7715"/>
                          <a:gd name="connsiteX1" fmla="*/ 9169 w 9511"/>
                          <a:gd name="connsiteY1" fmla="*/ 1731 h 7715"/>
                          <a:gd name="connsiteX2" fmla="*/ 8724 w 9511"/>
                          <a:gd name="connsiteY2" fmla="*/ 1096 h 7715"/>
                          <a:gd name="connsiteX3" fmla="*/ 7391 w 9511"/>
                          <a:gd name="connsiteY3" fmla="*/ 207 h 7715"/>
                          <a:gd name="connsiteX4" fmla="*/ 6565 w 9511"/>
                          <a:gd name="connsiteY4" fmla="*/ 16 h 7715"/>
                          <a:gd name="connsiteX5" fmla="*/ 4978 w 9511"/>
                          <a:gd name="connsiteY5" fmla="*/ 334 h 7715"/>
                          <a:gd name="connsiteX6" fmla="*/ 1740 w 9511"/>
                          <a:gd name="connsiteY6" fmla="*/ 1731 h 7715"/>
                          <a:gd name="connsiteX7" fmla="*/ 787 w 9511"/>
                          <a:gd name="connsiteY7" fmla="*/ 2493 h 7715"/>
                          <a:gd name="connsiteX8" fmla="*/ 152 w 9511"/>
                          <a:gd name="connsiteY8" fmla="*/ 3509 h 7715"/>
                          <a:gd name="connsiteX9" fmla="*/ 25 w 9511"/>
                          <a:gd name="connsiteY9" fmla="*/ 4779 h 7715"/>
                          <a:gd name="connsiteX10" fmla="*/ 342 w 9511"/>
                          <a:gd name="connsiteY10" fmla="*/ 5985 h 7715"/>
                          <a:gd name="connsiteX11" fmla="*/ 787 w 9511"/>
                          <a:gd name="connsiteY11" fmla="*/ 6620 h 7715"/>
                          <a:gd name="connsiteX12" fmla="*/ 2121 w 9511"/>
                          <a:gd name="connsiteY12" fmla="*/ 7509 h 7715"/>
                          <a:gd name="connsiteX13" fmla="*/ 2946 w 9511"/>
                          <a:gd name="connsiteY13" fmla="*/ 7700 h 7715"/>
                          <a:gd name="connsiteX14" fmla="*/ 4533 w 9511"/>
                          <a:gd name="connsiteY14" fmla="*/ 7382 h 7715"/>
                          <a:gd name="connsiteX15" fmla="*/ 7772 w 9511"/>
                          <a:gd name="connsiteY15" fmla="*/ 5985 h 7715"/>
                          <a:gd name="connsiteX16" fmla="*/ 8724 w 9511"/>
                          <a:gd name="connsiteY16" fmla="*/ 5223 h 7715"/>
                          <a:gd name="connsiteX17" fmla="*/ 9359 w 9511"/>
                          <a:gd name="connsiteY17" fmla="*/ 4207 h 7715"/>
                          <a:gd name="connsiteX18" fmla="*/ 9486 w 9511"/>
                          <a:gd name="connsiteY18" fmla="*/ 2937 h 7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9511" h="7715">
                            <a:moveTo>
                              <a:pt x="9486" y="2937"/>
                            </a:moveTo>
                            <a:cubicBezTo>
                              <a:pt x="9486" y="2493"/>
                              <a:pt x="9423" y="2112"/>
                              <a:pt x="9169" y="1731"/>
                            </a:cubicBezTo>
                            <a:cubicBezTo>
                              <a:pt x="9042" y="1540"/>
                              <a:pt x="8852" y="1286"/>
                              <a:pt x="8724" y="1096"/>
                            </a:cubicBezTo>
                            <a:cubicBezTo>
                              <a:pt x="8343" y="715"/>
                              <a:pt x="7899" y="397"/>
                              <a:pt x="7391" y="207"/>
                            </a:cubicBezTo>
                            <a:cubicBezTo>
                              <a:pt x="7137" y="143"/>
                              <a:pt x="6819" y="80"/>
                              <a:pt x="6565" y="16"/>
                            </a:cubicBezTo>
                            <a:cubicBezTo>
                              <a:pt x="5994" y="-47"/>
                              <a:pt x="5486" y="80"/>
                              <a:pt x="4978" y="334"/>
                            </a:cubicBezTo>
                            <a:cubicBezTo>
                              <a:pt x="3898" y="778"/>
                              <a:pt x="2819" y="1223"/>
                              <a:pt x="1740" y="1731"/>
                            </a:cubicBezTo>
                            <a:cubicBezTo>
                              <a:pt x="1358" y="1921"/>
                              <a:pt x="1041" y="2175"/>
                              <a:pt x="787" y="2493"/>
                            </a:cubicBezTo>
                            <a:cubicBezTo>
                              <a:pt x="469" y="2747"/>
                              <a:pt x="279" y="3128"/>
                              <a:pt x="152" y="3509"/>
                            </a:cubicBezTo>
                            <a:cubicBezTo>
                              <a:pt x="25" y="3890"/>
                              <a:pt x="-39" y="4334"/>
                              <a:pt x="25" y="4779"/>
                            </a:cubicBezTo>
                            <a:cubicBezTo>
                              <a:pt x="25" y="5223"/>
                              <a:pt x="88" y="5604"/>
                              <a:pt x="342" y="5985"/>
                            </a:cubicBezTo>
                            <a:cubicBezTo>
                              <a:pt x="469" y="6176"/>
                              <a:pt x="660" y="6430"/>
                              <a:pt x="787" y="6620"/>
                            </a:cubicBezTo>
                            <a:cubicBezTo>
                              <a:pt x="1168" y="7001"/>
                              <a:pt x="1612" y="7319"/>
                              <a:pt x="2121" y="7509"/>
                            </a:cubicBezTo>
                            <a:cubicBezTo>
                              <a:pt x="2374" y="7573"/>
                              <a:pt x="2692" y="7636"/>
                              <a:pt x="2946" y="7700"/>
                            </a:cubicBezTo>
                            <a:cubicBezTo>
                              <a:pt x="3517" y="7763"/>
                              <a:pt x="4025" y="7636"/>
                              <a:pt x="4533" y="7382"/>
                            </a:cubicBezTo>
                            <a:cubicBezTo>
                              <a:pt x="5613" y="6938"/>
                              <a:pt x="6692" y="6493"/>
                              <a:pt x="7772" y="5985"/>
                            </a:cubicBezTo>
                            <a:cubicBezTo>
                              <a:pt x="8153" y="5795"/>
                              <a:pt x="8471" y="5541"/>
                              <a:pt x="8724" y="5223"/>
                            </a:cubicBezTo>
                            <a:cubicBezTo>
                              <a:pt x="9042" y="4969"/>
                              <a:pt x="9233" y="4588"/>
                              <a:pt x="9359" y="4207"/>
                            </a:cubicBezTo>
                            <a:cubicBezTo>
                              <a:pt x="9486" y="3763"/>
                              <a:pt x="9550" y="3318"/>
                              <a:pt x="9486" y="2937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3" name="Freeform: Shape 652">
                        <a:extLst>
                          <a:ext uri="{FF2B5EF4-FFF2-40B4-BE49-F238E27FC236}">
                            <a16:creationId xmlns:a16="http://schemas.microsoft.com/office/drawing/2014/main" id="{8B21D4FF-A1C7-4F65-9453-795C85D9EE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9338" y="3841268"/>
                        <a:ext cx="11112" cy="7631"/>
                      </a:xfrm>
                      <a:custGeom>
                        <a:avLst/>
                        <a:gdLst>
                          <a:gd name="connsiteX0" fmla="*/ 11017 w 11112"/>
                          <a:gd name="connsiteY0" fmla="*/ 2514 h 7631"/>
                          <a:gd name="connsiteX1" fmla="*/ 9684 w 11112"/>
                          <a:gd name="connsiteY1" fmla="*/ 545 h 7631"/>
                          <a:gd name="connsiteX2" fmla="*/ 7270 w 11112"/>
                          <a:gd name="connsiteY2" fmla="*/ 101 h 7631"/>
                          <a:gd name="connsiteX3" fmla="*/ 2508 w 11112"/>
                          <a:gd name="connsiteY3" fmla="*/ 1371 h 7631"/>
                          <a:gd name="connsiteX4" fmla="*/ 540 w 11112"/>
                          <a:gd name="connsiteY4" fmla="*/ 2704 h 7631"/>
                          <a:gd name="connsiteX5" fmla="*/ 95 w 11112"/>
                          <a:gd name="connsiteY5" fmla="*/ 3848 h 7631"/>
                          <a:gd name="connsiteX6" fmla="*/ 95 w 11112"/>
                          <a:gd name="connsiteY6" fmla="*/ 5117 h 7631"/>
                          <a:gd name="connsiteX7" fmla="*/ 1429 w 11112"/>
                          <a:gd name="connsiteY7" fmla="*/ 7086 h 7631"/>
                          <a:gd name="connsiteX8" fmla="*/ 3842 w 11112"/>
                          <a:gd name="connsiteY8" fmla="*/ 7530 h 7631"/>
                          <a:gd name="connsiteX9" fmla="*/ 8604 w 11112"/>
                          <a:gd name="connsiteY9" fmla="*/ 6260 h 7631"/>
                          <a:gd name="connsiteX10" fmla="*/ 10573 w 11112"/>
                          <a:gd name="connsiteY10" fmla="*/ 4927 h 7631"/>
                          <a:gd name="connsiteX11" fmla="*/ 11017 w 11112"/>
                          <a:gd name="connsiteY11" fmla="*/ 3784 h 7631"/>
                          <a:gd name="connsiteX12" fmla="*/ 11017 w 11112"/>
                          <a:gd name="connsiteY12" fmla="*/ 2514 h 7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112" h="7631">
                            <a:moveTo>
                              <a:pt x="11017" y="2514"/>
                            </a:moveTo>
                            <a:cubicBezTo>
                              <a:pt x="10827" y="1752"/>
                              <a:pt x="10382" y="990"/>
                              <a:pt x="9684" y="545"/>
                            </a:cubicBezTo>
                            <a:cubicBezTo>
                              <a:pt x="8985" y="101"/>
                              <a:pt x="8096" y="-153"/>
                              <a:pt x="7270" y="101"/>
                            </a:cubicBezTo>
                            <a:cubicBezTo>
                              <a:pt x="5683" y="545"/>
                              <a:pt x="4095" y="990"/>
                              <a:pt x="2508" y="1371"/>
                            </a:cubicBezTo>
                            <a:cubicBezTo>
                              <a:pt x="1746" y="1561"/>
                              <a:pt x="1048" y="2006"/>
                              <a:pt x="540" y="2704"/>
                            </a:cubicBezTo>
                            <a:cubicBezTo>
                              <a:pt x="286" y="3022"/>
                              <a:pt x="159" y="3403"/>
                              <a:pt x="95" y="3848"/>
                            </a:cubicBezTo>
                            <a:cubicBezTo>
                              <a:pt x="-32" y="4228"/>
                              <a:pt x="-32" y="4673"/>
                              <a:pt x="95" y="5117"/>
                            </a:cubicBezTo>
                            <a:cubicBezTo>
                              <a:pt x="286" y="5879"/>
                              <a:pt x="730" y="6641"/>
                              <a:pt x="1429" y="7086"/>
                            </a:cubicBezTo>
                            <a:cubicBezTo>
                              <a:pt x="2127" y="7530"/>
                              <a:pt x="3016" y="7784"/>
                              <a:pt x="3842" y="7530"/>
                            </a:cubicBezTo>
                            <a:cubicBezTo>
                              <a:pt x="5429" y="7086"/>
                              <a:pt x="7017" y="6641"/>
                              <a:pt x="8604" y="6260"/>
                            </a:cubicBezTo>
                            <a:cubicBezTo>
                              <a:pt x="9366" y="6070"/>
                              <a:pt x="10065" y="5625"/>
                              <a:pt x="10573" y="4927"/>
                            </a:cubicBezTo>
                            <a:cubicBezTo>
                              <a:pt x="10827" y="4609"/>
                              <a:pt x="10954" y="4228"/>
                              <a:pt x="11017" y="3784"/>
                            </a:cubicBezTo>
                            <a:cubicBezTo>
                              <a:pt x="11144" y="3339"/>
                              <a:pt x="11144" y="2958"/>
                              <a:pt x="11017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4" name="Freeform: Shape 653">
                        <a:extLst>
                          <a:ext uri="{FF2B5EF4-FFF2-40B4-BE49-F238E27FC236}">
                            <a16:creationId xmlns:a16="http://schemas.microsoft.com/office/drawing/2014/main" id="{EC52C1C1-109F-4634-A190-ACB28588A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8292" y="3823551"/>
                        <a:ext cx="10287" cy="7632"/>
                      </a:xfrm>
                      <a:custGeom>
                        <a:avLst/>
                        <a:gdLst>
                          <a:gd name="connsiteX0" fmla="*/ 10192 w 10287"/>
                          <a:gd name="connsiteY0" fmla="*/ 2515 h 7632"/>
                          <a:gd name="connsiteX1" fmla="*/ 8858 w 10287"/>
                          <a:gd name="connsiteY1" fmla="*/ 546 h 7632"/>
                          <a:gd name="connsiteX2" fmla="*/ 8160 w 10287"/>
                          <a:gd name="connsiteY2" fmla="*/ 165 h 7632"/>
                          <a:gd name="connsiteX3" fmla="*/ 6509 w 10287"/>
                          <a:gd name="connsiteY3" fmla="*/ 38 h 7632"/>
                          <a:gd name="connsiteX4" fmla="*/ 2508 w 10287"/>
                          <a:gd name="connsiteY4" fmla="*/ 1371 h 7632"/>
                          <a:gd name="connsiteX5" fmla="*/ 1429 w 10287"/>
                          <a:gd name="connsiteY5" fmla="*/ 1879 h 7632"/>
                          <a:gd name="connsiteX6" fmla="*/ 540 w 10287"/>
                          <a:gd name="connsiteY6" fmla="*/ 2705 h 7632"/>
                          <a:gd name="connsiteX7" fmla="*/ 95 w 10287"/>
                          <a:gd name="connsiteY7" fmla="*/ 3848 h 7632"/>
                          <a:gd name="connsiteX8" fmla="*/ 95 w 10287"/>
                          <a:gd name="connsiteY8" fmla="*/ 5118 h 7632"/>
                          <a:gd name="connsiteX9" fmla="*/ 1429 w 10287"/>
                          <a:gd name="connsiteY9" fmla="*/ 7086 h 7632"/>
                          <a:gd name="connsiteX10" fmla="*/ 2127 w 10287"/>
                          <a:gd name="connsiteY10" fmla="*/ 7467 h 7632"/>
                          <a:gd name="connsiteX11" fmla="*/ 3778 w 10287"/>
                          <a:gd name="connsiteY11" fmla="*/ 7595 h 7632"/>
                          <a:gd name="connsiteX12" fmla="*/ 7779 w 10287"/>
                          <a:gd name="connsiteY12" fmla="*/ 6261 h 7632"/>
                          <a:gd name="connsiteX13" fmla="*/ 8858 w 10287"/>
                          <a:gd name="connsiteY13" fmla="*/ 5753 h 7632"/>
                          <a:gd name="connsiteX14" fmla="*/ 9747 w 10287"/>
                          <a:gd name="connsiteY14" fmla="*/ 4927 h 7632"/>
                          <a:gd name="connsiteX15" fmla="*/ 10192 w 10287"/>
                          <a:gd name="connsiteY15" fmla="*/ 3784 h 7632"/>
                          <a:gd name="connsiteX16" fmla="*/ 10192 w 10287"/>
                          <a:gd name="connsiteY16" fmla="*/ 2515 h 7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287" h="7632">
                            <a:moveTo>
                              <a:pt x="10192" y="2515"/>
                            </a:moveTo>
                            <a:cubicBezTo>
                              <a:pt x="10001" y="1752"/>
                              <a:pt x="9557" y="990"/>
                              <a:pt x="8858" y="546"/>
                            </a:cubicBezTo>
                            <a:cubicBezTo>
                              <a:pt x="8605" y="419"/>
                              <a:pt x="8350" y="292"/>
                              <a:pt x="8160" y="165"/>
                            </a:cubicBezTo>
                            <a:cubicBezTo>
                              <a:pt x="7588" y="-26"/>
                              <a:pt x="7080" y="-26"/>
                              <a:pt x="6509" y="38"/>
                            </a:cubicBezTo>
                            <a:cubicBezTo>
                              <a:pt x="5175" y="483"/>
                              <a:pt x="3842" y="927"/>
                              <a:pt x="2508" y="1371"/>
                            </a:cubicBezTo>
                            <a:cubicBezTo>
                              <a:pt x="2127" y="1435"/>
                              <a:pt x="1746" y="1626"/>
                              <a:pt x="1429" y="1879"/>
                            </a:cubicBezTo>
                            <a:cubicBezTo>
                              <a:pt x="1048" y="2070"/>
                              <a:pt x="794" y="2324"/>
                              <a:pt x="540" y="2705"/>
                            </a:cubicBezTo>
                            <a:cubicBezTo>
                              <a:pt x="286" y="3022"/>
                              <a:pt x="159" y="3403"/>
                              <a:pt x="95" y="3848"/>
                            </a:cubicBezTo>
                            <a:cubicBezTo>
                              <a:pt x="-32" y="4229"/>
                              <a:pt x="-32" y="4673"/>
                              <a:pt x="95" y="5118"/>
                            </a:cubicBezTo>
                            <a:cubicBezTo>
                              <a:pt x="286" y="5880"/>
                              <a:pt x="730" y="6642"/>
                              <a:pt x="1429" y="7086"/>
                            </a:cubicBezTo>
                            <a:cubicBezTo>
                              <a:pt x="1683" y="7214"/>
                              <a:pt x="1937" y="7340"/>
                              <a:pt x="2127" y="7467"/>
                            </a:cubicBezTo>
                            <a:cubicBezTo>
                              <a:pt x="2699" y="7658"/>
                              <a:pt x="3207" y="7658"/>
                              <a:pt x="3778" y="7595"/>
                            </a:cubicBezTo>
                            <a:cubicBezTo>
                              <a:pt x="5112" y="7150"/>
                              <a:pt x="6445" y="6705"/>
                              <a:pt x="7779" y="6261"/>
                            </a:cubicBezTo>
                            <a:cubicBezTo>
                              <a:pt x="8160" y="6197"/>
                              <a:pt x="8541" y="6007"/>
                              <a:pt x="8858" y="5753"/>
                            </a:cubicBezTo>
                            <a:cubicBezTo>
                              <a:pt x="9239" y="5563"/>
                              <a:pt x="9493" y="5308"/>
                              <a:pt x="9747" y="4927"/>
                            </a:cubicBezTo>
                            <a:cubicBezTo>
                              <a:pt x="10001" y="4610"/>
                              <a:pt x="10128" y="4229"/>
                              <a:pt x="10192" y="3784"/>
                            </a:cubicBezTo>
                            <a:cubicBezTo>
                              <a:pt x="10319" y="3340"/>
                              <a:pt x="10319" y="2959"/>
                              <a:pt x="10192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5" name="Freeform: Shape 654">
                        <a:extLst>
                          <a:ext uri="{FF2B5EF4-FFF2-40B4-BE49-F238E27FC236}">
                            <a16:creationId xmlns:a16="http://schemas.microsoft.com/office/drawing/2014/main" id="{B6D1E384-E1E1-4DF5-8A29-3345BF7153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5268" y="3827933"/>
                        <a:ext cx="13482" cy="8266"/>
                      </a:xfrm>
                      <a:custGeom>
                        <a:avLst/>
                        <a:gdLst>
                          <a:gd name="connsiteX0" fmla="*/ 13409 w 13482"/>
                          <a:gd name="connsiteY0" fmla="*/ 2514 h 8266"/>
                          <a:gd name="connsiteX1" fmla="*/ 12075 w 13482"/>
                          <a:gd name="connsiteY1" fmla="*/ 545 h 8266"/>
                          <a:gd name="connsiteX2" fmla="*/ 9662 w 13482"/>
                          <a:gd name="connsiteY2" fmla="*/ 101 h 8266"/>
                          <a:gd name="connsiteX3" fmla="*/ 2487 w 13482"/>
                          <a:gd name="connsiteY3" fmla="*/ 2006 h 8266"/>
                          <a:gd name="connsiteX4" fmla="*/ 518 w 13482"/>
                          <a:gd name="connsiteY4" fmla="*/ 3339 h 8266"/>
                          <a:gd name="connsiteX5" fmla="*/ 73 w 13482"/>
                          <a:gd name="connsiteY5" fmla="*/ 5752 h 8266"/>
                          <a:gd name="connsiteX6" fmla="*/ 1407 w 13482"/>
                          <a:gd name="connsiteY6" fmla="*/ 7721 h 8266"/>
                          <a:gd name="connsiteX7" fmla="*/ 3820 w 13482"/>
                          <a:gd name="connsiteY7" fmla="*/ 8165 h 8266"/>
                          <a:gd name="connsiteX8" fmla="*/ 10996 w 13482"/>
                          <a:gd name="connsiteY8" fmla="*/ 6260 h 8266"/>
                          <a:gd name="connsiteX9" fmla="*/ 12964 w 13482"/>
                          <a:gd name="connsiteY9" fmla="*/ 4927 h 8266"/>
                          <a:gd name="connsiteX10" fmla="*/ 13409 w 13482"/>
                          <a:gd name="connsiteY10" fmla="*/ 2514 h 82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482" h="8266">
                            <a:moveTo>
                              <a:pt x="13409" y="2514"/>
                            </a:moveTo>
                            <a:cubicBezTo>
                              <a:pt x="13218" y="1752"/>
                              <a:pt x="12773" y="990"/>
                              <a:pt x="12075" y="545"/>
                            </a:cubicBezTo>
                            <a:cubicBezTo>
                              <a:pt x="11377" y="101"/>
                              <a:pt x="10488" y="-153"/>
                              <a:pt x="9662" y="101"/>
                            </a:cubicBezTo>
                            <a:cubicBezTo>
                              <a:pt x="7249" y="736"/>
                              <a:pt x="4836" y="1371"/>
                              <a:pt x="2487" y="2006"/>
                            </a:cubicBezTo>
                            <a:cubicBezTo>
                              <a:pt x="1725" y="2196"/>
                              <a:pt x="1026" y="2641"/>
                              <a:pt x="518" y="3339"/>
                            </a:cubicBezTo>
                            <a:cubicBezTo>
                              <a:pt x="73" y="3974"/>
                              <a:pt x="-117" y="4990"/>
                              <a:pt x="73" y="5752"/>
                            </a:cubicBezTo>
                            <a:cubicBezTo>
                              <a:pt x="264" y="6514"/>
                              <a:pt x="709" y="7276"/>
                              <a:pt x="1407" y="7721"/>
                            </a:cubicBezTo>
                            <a:cubicBezTo>
                              <a:pt x="2106" y="8165"/>
                              <a:pt x="2995" y="8420"/>
                              <a:pt x="3820" y="8165"/>
                            </a:cubicBezTo>
                            <a:cubicBezTo>
                              <a:pt x="6233" y="7530"/>
                              <a:pt x="8646" y="6895"/>
                              <a:pt x="10996" y="6260"/>
                            </a:cubicBezTo>
                            <a:cubicBezTo>
                              <a:pt x="11758" y="6070"/>
                              <a:pt x="12456" y="5625"/>
                              <a:pt x="12964" y="4927"/>
                            </a:cubicBezTo>
                            <a:cubicBezTo>
                              <a:pt x="13409" y="4292"/>
                              <a:pt x="13599" y="3276"/>
                              <a:pt x="13409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6" name="Freeform: Shape 655">
                        <a:extLst>
                          <a:ext uri="{FF2B5EF4-FFF2-40B4-BE49-F238E27FC236}">
                            <a16:creationId xmlns:a16="http://schemas.microsoft.com/office/drawing/2014/main" id="{4BBDECBD-0DF9-4C55-BF7C-949F173C75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2730" y="3814788"/>
                        <a:ext cx="11767" cy="6743"/>
                      </a:xfrm>
                      <a:custGeom>
                        <a:avLst/>
                        <a:gdLst>
                          <a:gd name="connsiteX0" fmla="*/ 11694 w 11767"/>
                          <a:gd name="connsiteY0" fmla="*/ 2515 h 6743"/>
                          <a:gd name="connsiteX1" fmla="*/ 10360 w 11767"/>
                          <a:gd name="connsiteY1" fmla="*/ 546 h 6743"/>
                          <a:gd name="connsiteX2" fmla="*/ 9662 w 11767"/>
                          <a:gd name="connsiteY2" fmla="*/ 165 h 6743"/>
                          <a:gd name="connsiteX3" fmla="*/ 8011 w 11767"/>
                          <a:gd name="connsiteY3" fmla="*/ 38 h 6743"/>
                          <a:gd name="connsiteX4" fmla="*/ 2487 w 11767"/>
                          <a:gd name="connsiteY4" fmla="*/ 483 h 6743"/>
                          <a:gd name="connsiteX5" fmla="*/ 1407 w 11767"/>
                          <a:gd name="connsiteY5" fmla="*/ 990 h 6743"/>
                          <a:gd name="connsiteX6" fmla="*/ 518 w 11767"/>
                          <a:gd name="connsiteY6" fmla="*/ 1816 h 6743"/>
                          <a:gd name="connsiteX7" fmla="*/ 73 w 11767"/>
                          <a:gd name="connsiteY7" fmla="*/ 4229 h 6743"/>
                          <a:gd name="connsiteX8" fmla="*/ 1407 w 11767"/>
                          <a:gd name="connsiteY8" fmla="*/ 6197 h 6743"/>
                          <a:gd name="connsiteX9" fmla="*/ 2106 w 11767"/>
                          <a:gd name="connsiteY9" fmla="*/ 6578 h 6743"/>
                          <a:gd name="connsiteX10" fmla="*/ 3757 w 11767"/>
                          <a:gd name="connsiteY10" fmla="*/ 6705 h 6743"/>
                          <a:gd name="connsiteX11" fmla="*/ 9281 w 11767"/>
                          <a:gd name="connsiteY11" fmla="*/ 6261 h 6743"/>
                          <a:gd name="connsiteX12" fmla="*/ 10360 w 11767"/>
                          <a:gd name="connsiteY12" fmla="*/ 5753 h 6743"/>
                          <a:gd name="connsiteX13" fmla="*/ 11250 w 11767"/>
                          <a:gd name="connsiteY13" fmla="*/ 4928 h 6743"/>
                          <a:gd name="connsiteX14" fmla="*/ 11694 w 11767"/>
                          <a:gd name="connsiteY14" fmla="*/ 2515 h 6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767" h="6743">
                            <a:moveTo>
                              <a:pt x="11694" y="2515"/>
                            </a:moveTo>
                            <a:cubicBezTo>
                              <a:pt x="11503" y="1753"/>
                              <a:pt x="11059" y="990"/>
                              <a:pt x="10360" y="546"/>
                            </a:cubicBezTo>
                            <a:cubicBezTo>
                              <a:pt x="10107" y="419"/>
                              <a:pt x="9853" y="292"/>
                              <a:pt x="9662" y="165"/>
                            </a:cubicBezTo>
                            <a:cubicBezTo>
                              <a:pt x="9091" y="-26"/>
                              <a:pt x="8583" y="-26"/>
                              <a:pt x="8011" y="38"/>
                            </a:cubicBezTo>
                            <a:cubicBezTo>
                              <a:pt x="6170" y="165"/>
                              <a:pt x="4328" y="355"/>
                              <a:pt x="2487" y="483"/>
                            </a:cubicBezTo>
                            <a:cubicBezTo>
                              <a:pt x="2106" y="546"/>
                              <a:pt x="1725" y="736"/>
                              <a:pt x="1407" y="990"/>
                            </a:cubicBezTo>
                            <a:cubicBezTo>
                              <a:pt x="1026" y="1181"/>
                              <a:pt x="772" y="1435"/>
                              <a:pt x="518" y="1816"/>
                            </a:cubicBezTo>
                            <a:cubicBezTo>
                              <a:pt x="73" y="2451"/>
                              <a:pt x="-117" y="3467"/>
                              <a:pt x="73" y="4229"/>
                            </a:cubicBezTo>
                            <a:cubicBezTo>
                              <a:pt x="264" y="4991"/>
                              <a:pt x="709" y="5753"/>
                              <a:pt x="1407" y="6197"/>
                            </a:cubicBezTo>
                            <a:cubicBezTo>
                              <a:pt x="1661" y="6324"/>
                              <a:pt x="1915" y="6452"/>
                              <a:pt x="2106" y="6578"/>
                            </a:cubicBezTo>
                            <a:cubicBezTo>
                              <a:pt x="2677" y="6769"/>
                              <a:pt x="3185" y="6769"/>
                              <a:pt x="3757" y="6705"/>
                            </a:cubicBezTo>
                            <a:cubicBezTo>
                              <a:pt x="5598" y="6578"/>
                              <a:pt x="7440" y="6388"/>
                              <a:pt x="9281" y="6261"/>
                            </a:cubicBezTo>
                            <a:cubicBezTo>
                              <a:pt x="9662" y="6197"/>
                              <a:pt x="10043" y="6007"/>
                              <a:pt x="10360" y="5753"/>
                            </a:cubicBezTo>
                            <a:cubicBezTo>
                              <a:pt x="10741" y="5562"/>
                              <a:pt x="10996" y="5309"/>
                              <a:pt x="11250" y="4928"/>
                            </a:cubicBezTo>
                            <a:cubicBezTo>
                              <a:pt x="11694" y="4229"/>
                              <a:pt x="11885" y="3277"/>
                              <a:pt x="11694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7" name="Freeform: Shape 656">
                        <a:extLst>
                          <a:ext uri="{FF2B5EF4-FFF2-40B4-BE49-F238E27FC236}">
                            <a16:creationId xmlns:a16="http://schemas.microsoft.com/office/drawing/2014/main" id="{624E79F2-B4B9-403F-BAED-70907702C4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06426" y="3813597"/>
                        <a:ext cx="12445" cy="7409"/>
                      </a:xfrm>
                      <a:custGeom>
                        <a:avLst/>
                        <a:gdLst>
                          <a:gd name="connsiteX0" fmla="*/ 11684 w 12445"/>
                          <a:gd name="connsiteY0" fmla="*/ 2181 h 7409"/>
                          <a:gd name="connsiteX1" fmla="*/ 11113 w 12445"/>
                          <a:gd name="connsiteY1" fmla="*/ 1673 h 7409"/>
                          <a:gd name="connsiteX2" fmla="*/ 9589 w 12445"/>
                          <a:gd name="connsiteY2" fmla="*/ 1165 h 7409"/>
                          <a:gd name="connsiteX3" fmla="*/ 3365 w 12445"/>
                          <a:gd name="connsiteY3" fmla="*/ 22 h 7409"/>
                          <a:gd name="connsiteX4" fmla="*/ 1079 w 12445"/>
                          <a:gd name="connsiteY4" fmla="*/ 784 h 7409"/>
                          <a:gd name="connsiteX5" fmla="*/ 0 w 12445"/>
                          <a:gd name="connsiteY5" fmla="*/ 2943 h 7409"/>
                          <a:gd name="connsiteX6" fmla="*/ 762 w 12445"/>
                          <a:gd name="connsiteY6" fmla="*/ 5229 h 7409"/>
                          <a:gd name="connsiteX7" fmla="*/ 1333 w 12445"/>
                          <a:gd name="connsiteY7" fmla="*/ 5737 h 7409"/>
                          <a:gd name="connsiteX8" fmla="*/ 2858 w 12445"/>
                          <a:gd name="connsiteY8" fmla="*/ 6245 h 7409"/>
                          <a:gd name="connsiteX9" fmla="*/ 9080 w 12445"/>
                          <a:gd name="connsiteY9" fmla="*/ 7388 h 7409"/>
                          <a:gd name="connsiteX10" fmla="*/ 11366 w 12445"/>
                          <a:gd name="connsiteY10" fmla="*/ 6626 h 7409"/>
                          <a:gd name="connsiteX11" fmla="*/ 12446 w 12445"/>
                          <a:gd name="connsiteY11" fmla="*/ 4467 h 7409"/>
                          <a:gd name="connsiteX12" fmla="*/ 11684 w 12445"/>
                          <a:gd name="connsiteY12" fmla="*/ 2181 h 7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445" h="7409">
                            <a:moveTo>
                              <a:pt x="11684" y="2181"/>
                            </a:moveTo>
                            <a:cubicBezTo>
                              <a:pt x="11493" y="1991"/>
                              <a:pt x="11303" y="1800"/>
                              <a:pt x="11113" y="1673"/>
                            </a:cubicBezTo>
                            <a:cubicBezTo>
                              <a:pt x="10668" y="1356"/>
                              <a:pt x="10096" y="1165"/>
                              <a:pt x="9589" y="1165"/>
                            </a:cubicBezTo>
                            <a:cubicBezTo>
                              <a:pt x="7493" y="784"/>
                              <a:pt x="5461" y="403"/>
                              <a:pt x="3365" y="22"/>
                            </a:cubicBezTo>
                            <a:cubicBezTo>
                              <a:pt x="2603" y="-105"/>
                              <a:pt x="1651" y="339"/>
                              <a:pt x="1079" y="784"/>
                            </a:cubicBezTo>
                            <a:cubicBezTo>
                              <a:pt x="508" y="1292"/>
                              <a:pt x="64" y="2181"/>
                              <a:pt x="0" y="2943"/>
                            </a:cubicBezTo>
                            <a:cubicBezTo>
                              <a:pt x="0" y="3768"/>
                              <a:pt x="190" y="4594"/>
                              <a:pt x="762" y="5229"/>
                            </a:cubicBezTo>
                            <a:cubicBezTo>
                              <a:pt x="952" y="5419"/>
                              <a:pt x="1143" y="5610"/>
                              <a:pt x="1333" y="5737"/>
                            </a:cubicBezTo>
                            <a:cubicBezTo>
                              <a:pt x="1778" y="6055"/>
                              <a:pt x="2349" y="6245"/>
                              <a:pt x="2858" y="6245"/>
                            </a:cubicBezTo>
                            <a:cubicBezTo>
                              <a:pt x="4953" y="6626"/>
                              <a:pt x="6985" y="7007"/>
                              <a:pt x="9080" y="7388"/>
                            </a:cubicBezTo>
                            <a:cubicBezTo>
                              <a:pt x="9842" y="7515"/>
                              <a:pt x="10795" y="7070"/>
                              <a:pt x="11366" y="6626"/>
                            </a:cubicBezTo>
                            <a:cubicBezTo>
                              <a:pt x="11938" y="6118"/>
                              <a:pt x="12383" y="5229"/>
                              <a:pt x="12446" y="4467"/>
                            </a:cubicBezTo>
                            <a:cubicBezTo>
                              <a:pt x="12446" y="3642"/>
                              <a:pt x="12255" y="2753"/>
                              <a:pt x="11684" y="2181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8" name="Freeform: Shape 657">
                        <a:extLst>
                          <a:ext uri="{FF2B5EF4-FFF2-40B4-BE49-F238E27FC236}">
                            <a16:creationId xmlns:a16="http://schemas.microsoft.com/office/drawing/2014/main" id="{409C067C-535A-40D4-8CE0-44E3519610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7917" y="3823263"/>
                        <a:ext cx="11747" cy="6619"/>
                      </a:xfrm>
                      <a:custGeom>
                        <a:avLst/>
                        <a:gdLst>
                          <a:gd name="connsiteX0" fmla="*/ 10986 w 11747"/>
                          <a:gd name="connsiteY0" fmla="*/ 1405 h 6619"/>
                          <a:gd name="connsiteX1" fmla="*/ 8827 w 11747"/>
                          <a:gd name="connsiteY1" fmla="*/ 325 h 6619"/>
                          <a:gd name="connsiteX2" fmla="*/ 3366 w 11747"/>
                          <a:gd name="connsiteY2" fmla="*/ 8 h 6619"/>
                          <a:gd name="connsiteX3" fmla="*/ 1079 w 11747"/>
                          <a:gd name="connsiteY3" fmla="*/ 770 h 6619"/>
                          <a:gd name="connsiteX4" fmla="*/ 0 w 11747"/>
                          <a:gd name="connsiteY4" fmla="*/ 2929 h 6619"/>
                          <a:gd name="connsiteX5" fmla="*/ 762 w 11747"/>
                          <a:gd name="connsiteY5" fmla="*/ 5215 h 6619"/>
                          <a:gd name="connsiteX6" fmla="*/ 2921 w 11747"/>
                          <a:gd name="connsiteY6" fmla="*/ 6295 h 6619"/>
                          <a:gd name="connsiteX7" fmla="*/ 8382 w 11747"/>
                          <a:gd name="connsiteY7" fmla="*/ 6612 h 6619"/>
                          <a:gd name="connsiteX8" fmla="*/ 10668 w 11747"/>
                          <a:gd name="connsiteY8" fmla="*/ 5850 h 6619"/>
                          <a:gd name="connsiteX9" fmla="*/ 11748 w 11747"/>
                          <a:gd name="connsiteY9" fmla="*/ 3691 h 6619"/>
                          <a:gd name="connsiteX10" fmla="*/ 10986 w 11747"/>
                          <a:gd name="connsiteY10" fmla="*/ 1405 h 6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747" h="6619">
                            <a:moveTo>
                              <a:pt x="10986" y="1405"/>
                            </a:moveTo>
                            <a:cubicBezTo>
                              <a:pt x="10414" y="833"/>
                              <a:pt x="9652" y="389"/>
                              <a:pt x="8827" y="325"/>
                            </a:cubicBezTo>
                            <a:lnTo>
                              <a:pt x="3366" y="8"/>
                            </a:lnTo>
                            <a:cubicBezTo>
                              <a:pt x="2540" y="-55"/>
                              <a:pt x="1715" y="262"/>
                              <a:pt x="1079" y="770"/>
                            </a:cubicBezTo>
                            <a:cubicBezTo>
                              <a:pt x="508" y="1278"/>
                              <a:pt x="64" y="2167"/>
                              <a:pt x="0" y="2929"/>
                            </a:cubicBezTo>
                            <a:cubicBezTo>
                              <a:pt x="0" y="3754"/>
                              <a:pt x="191" y="4580"/>
                              <a:pt x="762" y="5215"/>
                            </a:cubicBezTo>
                            <a:cubicBezTo>
                              <a:pt x="1334" y="5786"/>
                              <a:pt x="2096" y="6231"/>
                              <a:pt x="2921" y="6295"/>
                            </a:cubicBezTo>
                            <a:lnTo>
                              <a:pt x="8382" y="6612"/>
                            </a:lnTo>
                            <a:cubicBezTo>
                              <a:pt x="9208" y="6675"/>
                              <a:pt x="10033" y="6358"/>
                              <a:pt x="10668" y="5850"/>
                            </a:cubicBezTo>
                            <a:cubicBezTo>
                              <a:pt x="11240" y="5342"/>
                              <a:pt x="11684" y="4453"/>
                              <a:pt x="11748" y="3691"/>
                            </a:cubicBezTo>
                            <a:cubicBezTo>
                              <a:pt x="11748" y="2865"/>
                              <a:pt x="11557" y="1977"/>
                              <a:pt x="10986" y="140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59" name="Freeform: Shape 658">
                        <a:extLst>
                          <a:ext uri="{FF2B5EF4-FFF2-40B4-BE49-F238E27FC236}">
                            <a16:creationId xmlns:a16="http://schemas.microsoft.com/office/drawing/2014/main" id="{D5E2DB37-33CE-4D48-AD14-6CD3BAEF14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6921" y="3836060"/>
                        <a:ext cx="10996" cy="6680"/>
                      </a:xfrm>
                      <a:custGeom>
                        <a:avLst/>
                        <a:gdLst>
                          <a:gd name="connsiteX0" fmla="*/ 10932 w 10996"/>
                          <a:gd name="connsiteY0" fmla="*/ 2515 h 6680"/>
                          <a:gd name="connsiteX1" fmla="*/ 9599 w 10996"/>
                          <a:gd name="connsiteY1" fmla="*/ 546 h 6680"/>
                          <a:gd name="connsiteX2" fmla="*/ 8900 w 10996"/>
                          <a:gd name="connsiteY2" fmla="*/ 165 h 6680"/>
                          <a:gd name="connsiteX3" fmla="*/ 7249 w 10996"/>
                          <a:gd name="connsiteY3" fmla="*/ 38 h 6680"/>
                          <a:gd name="connsiteX4" fmla="*/ 2487 w 10996"/>
                          <a:gd name="connsiteY4" fmla="*/ 419 h 6680"/>
                          <a:gd name="connsiteX5" fmla="*/ 1407 w 10996"/>
                          <a:gd name="connsiteY5" fmla="*/ 927 h 6680"/>
                          <a:gd name="connsiteX6" fmla="*/ 518 w 10996"/>
                          <a:gd name="connsiteY6" fmla="*/ 1753 h 6680"/>
                          <a:gd name="connsiteX7" fmla="*/ 74 w 10996"/>
                          <a:gd name="connsiteY7" fmla="*/ 4166 h 6680"/>
                          <a:gd name="connsiteX8" fmla="*/ 1407 w 10996"/>
                          <a:gd name="connsiteY8" fmla="*/ 6134 h 6680"/>
                          <a:gd name="connsiteX9" fmla="*/ 2106 w 10996"/>
                          <a:gd name="connsiteY9" fmla="*/ 6515 h 6680"/>
                          <a:gd name="connsiteX10" fmla="*/ 3756 w 10996"/>
                          <a:gd name="connsiteY10" fmla="*/ 6642 h 6680"/>
                          <a:gd name="connsiteX11" fmla="*/ 8519 w 10996"/>
                          <a:gd name="connsiteY11" fmla="*/ 6261 h 6680"/>
                          <a:gd name="connsiteX12" fmla="*/ 9599 w 10996"/>
                          <a:gd name="connsiteY12" fmla="*/ 5753 h 6680"/>
                          <a:gd name="connsiteX13" fmla="*/ 10424 w 10996"/>
                          <a:gd name="connsiteY13" fmla="*/ 4928 h 6680"/>
                          <a:gd name="connsiteX14" fmla="*/ 10932 w 10996"/>
                          <a:gd name="connsiteY14" fmla="*/ 2515 h 66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0996" h="6680">
                            <a:moveTo>
                              <a:pt x="10932" y="2515"/>
                            </a:moveTo>
                            <a:cubicBezTo>
                              <a:pt x="10742" y="1753"/>
                              <a:pt x="10297" y="991"/>
                              <a:pt x="9599" y="546"/>
                            </a:cubicBezTo>
                            <a:lnTo>
                              <a:pt x="8900" y="165"/>
                            </a:lnTo>
                            <a:cubicBezTo>
                              <a:pt x="8329" y="-26"/>
                              <a:pt x="7820" y="-26"/>
                              <a:pt x="7249" y="38"/>
                            </a:cubicBezTo>
                            <a:cubicBezTo>
                              <a:pt x="5662" y="165"/>
                              <a:pt x="4074" y="292"/>
                              <a:pt x="2487" y="419"/>
                            </a:cubicBezTo>
                            <a:cubicBezTo>
                              <a:pt x="2106" y="483"/>
                              <a:pt x="1725" y="673"/>
                              <a:pt x="1407" y="927"/>
                            </a:cubicBezTo>
                            <a:cubicBezTo>
                              <a:pt x="1026" y="1118"/>
                              <a:pt x="772" y="1372"/>
                              <a:pt x="518" y="1753"/>
                            </a:cubicBezTo>
                            <a:cubicBezTo>
                              <a:pt x="74" y="2387"/>
                              <a:pt x="-117" y="3404"/>
                              <a:pt x="74" y="4166"/>
                            </a:cubicBezTo>
                            <a:cubicBezTo>
                              <a:pt x="264" y="4928"/>
                              <a:pt x="708" y="5690"/>
                              <a:pt x="1407" y="6134"/>
                            </a:cubicBezTo>
                            <a:lnTo>
                              <a:pt x="2106" y="6515"/>
                            </a:lnTo>
                            <a:cubicBezTo>
                              <a:pt x="2677" y="6705"/>
                              <a:pt x="3185" y="6705"/>
                              <a:pt x="3756" y="6642"/>
                            </a:cubicBezTo>
                            <a:cubicBezTo>
                              <a:pt x="5344" y="6515"/>
                              <a:pt x="6931" y="6388"/>
                              <a:pt x="8519" y="6261"/>
                            </a:cubicBezTo>
                            <a:cubicBezTo>
                              <a:pt x="8900" y="6198"/>
                              <a:pt x="9281" y="6007"/>
                              <a:pt x="9599" y="5753"/>
                            </a:cubicBezTo>
                            <a:cubicBezTo>
                              <a:pt x="9980" y="5562"/>
                              <a:pt x="10233" y="5309"/>
                              <a:pt x="10424" y="4928"/>
                            </a:cubicBezTo>
                            <a:cubicBezTo>
                              <a:pt x="10869" y="4229"/>
                              <a:pt x="11123" y="3277"/>
                              <a:pt x="10932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0" name="Freeform: Shape 659">
                        <a:extLst>
                          <a:ext uri="{FF2B5EF4-FFF2-40B4-BE49-F238E27FC236}">
                            <a16:creationId xmlns:a16="http://schemas.microsoft.com/office/drawing/2014/main" id="{2F764075-2085-4F20-8638-2BD59E5E6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3299" y="3848823"/>
                        <a:ext cx="11005" cy="6743"/>
                      </a:xfrm>
                      <a:custGeom>
                        <a:avLst/>
                        <a:gdLst>
                          <a:gd name="connsiteX0" fmla="*/ 10932 w 11005"/>
                          <a:gd name="connsiteY0" fmla="*/ 2515 h 6743"/>
                          <a:gd name="connsiteX1" fmla="*/ 9598 w 11005"/>
                          <a:gd name="connsiteY1" fmla="*/ 546 h 6743"/>
                          <a:gd name="connsiteX2" fmla="*/ 8900 w 11005"/>
                          <a:gd name="connsiteY2" fmla="*/ 165 h 6743"/>
                          <a:gd name="connsiteX3" fmla="*/ 7249 w 11005"/>
                          <a:gd name="connsiteY3" fmla="*/ 38 h 6743"/>
                          <a:gd name="connsiteX4" fmla="*/ 2487 w 11005"/>
                          <a:gd name="connsiteY4" fmla="*/ 483 h 6743"/>
                          <a:gd name="connsiteX5" fmla="*/ 1407 w 11005"/>
                          <a:gd name="connsiteY5" fmla="*/ 991 h 6743"/>
                          <a:gd name="connsiteX6" fmla="*/ 518 w 11005"/>
                          <a:gd name="connsiteY6" fmla="*/ 1816 h 6743"/>
                          <a:gd name="connsiteX7" fmla="*/ 73 w 11005"/>
                          <a:gd name="connsiteY7" fmla="*/ 4229 h 6743"/>
                          <a:gd name="connsiteX8" fmla="*/ 1407 w 11005"/>
                          <a:gd name="connsiteY8" fmla="*/ 6198 h 6743"/>
                          <a:gd name="connsiteX9" fmla="*/ 2106 w 11005"/>
                          <a:gd name="connsiteY9" fmla="*/ 6579 h 6743"/>
                          <a:gd name="connsiteX10" fmla="*/ 3757 w 11005"/>
                          <a:gd name="connsiteY10" fmla="*/ 6705 h 6743"/>
                          <a:gd name="connsiteX11" fmla="*/ 8519 w 11005"/>
                          <a:gd name="connsiteY11" fmla="*/ 6261 h 6743"/>
                          <a:gd name="connsiteX12" fmla="*/ 9598 w 11005"/>
                          <a:gd name="connsiteY12" fmla="*/ 5753 h 6743"/>
                          <a:gd name="connsiteX13" fmla="*/ 10488 w 11005"/>
                          <a:gd name="connsiteY13" fmla="*/ 4928 h 6743"/>
                          <a:gd name="connsiteX14" fmla="*/ 10932 w 11005"/>
                          <a:gd name="connsiteY14" fmla="*/ 2515 h 6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005" h="6743">
                            <a:moveTo>
                              <a:pt x="10932" y="2515"/>
                            </a:moveTo>
                            <a:cubicBezTo>
                              <a:pt x="10741" y="1753"/>
                              <a:pt x="10297" y="991"/>
                              <a:pt x="9598" y="546"/>
                            </a:cubicBezTo>
                            <a:cubicBezTo>
                              <a:pt x="9345" y="419"/>
                              <a:pt x="9091" y="292"/>
                              <a:pt x="8900" y="165"/>
                            </a:cubicBezTo>
                            <a:cubicBezTo>
                              <a:pt x="8328" y="-26"/>
                              <a:pt x="7821" y="-26"/>
                              <a:pt x="7249" y="38"/>
                            </a:cubicBezTo>
                            <a:cubicBezTo>
                              <a:pt x="5662" y="165"/>
                              <a:pt x="4074" y="355"/>
                              <a:pt x="2487" y="483"/>
                            </a:cubicBezTo>
                            <a:cubicBezTo>
                              <a:pt x="2106" y="546"/>
                              <a:pt x="1725" y="736"/>
                              <a:pt x="1407" y="991"/>
                            </a:cubicBezTo>
                            <a:cubicBezTo>
                              <a:pt x="1026" y="1181"/>
                              <a:pt x="772" y="1435"/>
                              <a:pt x="518" y="1816"/>
                            </a:cubicBezTo>
                            <a:cubicBezTo>
                              <a:pt x="73" y="2451"/>
                              <a:pt x="-117" y="3467"/>
                              <a:pt x="73" y="4229"/>
                            </a:cubicBezTo>
                            <a:cubicBezTo>
                              <a:pt x="264" y="4991"/>
                              <a:pt x="709" y="5753"/>
                              <a:pt x="1407" y="6198"/>
                            </a:cubicBezTo>
                            <a:cubicBezTo>
                              <a:pt x="1661" y="6324"/>
                              <a:pt x="1915" y="6452"/>
                              <a:pt x="2106" y="6579"/>
                            </a:cubicBezTo>
                            <a:cubicBezTo>
                              <a:pt x="2677" y="6769"/>
                              <a:pt x="3185" y="6769"/>
                              <a:pt x="3757" y="6705"/>
                            </a:cubicBezTo>
                            <a:cubicBezTo>
                              <a:pt x="5344" y="6579"/>
                              <a:pt x="6932" y="6388"/>
                              <a:pt x="8519" y="6261"/>
                            </a:cubicBezTo>
                            <a:cubicBezTo>
                              <a:pt x="8900" y="6198"/>
                              <a:pt x="9281" y="6007"/>
                              <a:pt x="9598" y="5753"/>
                            </a:cubicBezTo>
                            <a:cubicBezTo>
                              <a:pt x="9979" y="5562"/>
                              <a:pt x="10234" y="5309"/>
                              <a:pt x="10488" y="4928"/>
                            </a:cubicBezTo>
                            <a:cubicBezTo>
                              <a:pt x="10932" y="4229"/>
                              <a:pt x="11122" y="3277"/>
                              <a:pt x="10932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1" name="Freeform: Shape 660">
                        <a:extLst>
                          <a:ext uri="{FF2B5EF4-FFF2-40B4-BE49-F238E27FC236}">
                            <a16:creationId xmlns:a16="http://schemas.microsoft.com/office/drawing/2014/main" id="{137E4F9D-A60A-4F29-9438-721BF578D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143" y="3818818"/>
                        <a:ext cx="15621" cy="6810"/>
                      </a:xfrm>
                      <a:custGeom>
                        <a:avLst/>
                        <a:gdLst>
                          <a:gd name="connsiteX0" fmla="*/ 12700 w 15621"/>
                          <a:gd name="connsiteY0" fmla="*/ 579 h 6810"/>
                          <a:gd name="connsiteX1" fmla="*/ 3302 w 15621"/>
                          <a:gd name="connsiteY1" fmla="*/ 8 h 6810"/>
                          <a:gd name="connsiteX2" fmla="*/ 0 w 15621"/>
                          <a:gd name="connsiteY2" fmla="*/ 2929 h 6810"/>
                          <a:gd name="connsiteX3" fmla="*/ 2921 w 15621"/>
                          <a:gd name="connsiteY3" fmla="*/ 6231 h 6810"/>
                          <a:gd name="connsiteX4" fmla="*/ 12319 w 15621"/>
                          <a:gd name="connsiteY4" fmla="*/ 6803 h 6810"/>
                          <a:gd name="connsiteX5" fmla="*/ 15621 w 15621"/>
                          <a:gd name="connsiteY5" fmla="*/ 3881 h 6810"/>
                          <a:gd name="connsiteX6" fmla="*/ 12700 w 15621"/>
                          <a:gd name="connsiteY6" fmla="*/ 579 h 6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5621" h="6810">
                            <a:moveTo>
                              <a:pt x="12700" y="579"/>
                            </a:moveTo>
                            <a:lnTo>
                              <a:pt x="3302" y="8"/>
                            </a:lnTo>
                            <a:cubicBezTo>
                              <a:pt x="1651" y="-119"/>
                              <a:pt x="0" y="1278"/>
                              <a:pt x="0" y="2929"/>
                            </a:cubicBezTo>
                            <a:cubicBezTo>
                              <a:pt x="0" y="4643"/>
                              <a:pt x="1207" y="6104"/>
                              <a:pt x="2921" y="6231"/>
                            </a:cubicBezTo>
                            <a:lnTo>
                              <a:pt x="12319" y="6803"/>
                            </a:lnTo>
                            <a:cubicBezTo>
                              <a:pt x="13970" y="6929"/>
                              <a:pt x="15621" y="5533"/>
                              <a:pt x="15621" y="3881"/>
                            </a:cubicBezTo>
                            <a:cubicBezTo>
                              <a:pt x="15621" y="2167"/>
                              <a:pt x="14415" y="706"/>
                              <a:pt x="12700" y="579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2" name="Freeform: Shape 661">
                        <a:extLst>
                          <a:ext uri="{FF2B5EF4-FFF2-40B4-BE49-F238E27FC236}">
                            <a16:creationId xmlns:a16="http://schemas.microsoft.com/office/drawing/2014/main" id="{AB545536-DCBF-4C15-B61F-412158CFAD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1720" y="3818737"/>
                        <a:ext cx="12408" cy="8178"/>
                      </a:xfrm>
                      <a:custGeom>
                        <a:avLst/>
                        <a:gdLst>
                          <a:gd name="connsiteX0" fmla="*/ 12046 w 12408"/>
                          <a:gd name="connsiteY0" fmla="*/ 3645 h 8178"/>
                          <a:gd name="connsiteX1" fmla="*/ 10268 w 12408"/>
                          <a:gd name="connsiteY1" fmla="*/ 2121 h 8178"/>
                          <a:gd name="connsiteX2" fmla="*/ 4108 w 12408"/>
                          <a:gd name="connsiteY2" fmla="*/ 153 h 8178"/>
                          <a:gd name="connsiteX3" fmla="*/ 1695 w 12408"/>
                          <a:gd name="connsiteY3" fmla="*/ 343 h 8178"/>
                          <a:gd name="connsiteX4" fmla="*/ 172 w 12408"/>
                          <a:gd name="connsiteY4" fmla="*/ 2121 h 8178"/>
                          <a:gd name="connsiteX5" fmla="*/ 362 w 12408"/>
                          <a:gd name="connsiteY5" fmla="*/ 4534 h 8178"/>
                          <a:gd name="connsiteX6" fmla="*/ 2140 w 12408"/>
                          <a:gd name="connsiteY6" fmla="*/ 6058 h 8178"/>
                          <a:gd name="connsiteX7" fmla="*/ 8300 w 12408"/>
                          <a:gd name="connsiteY7" fmla="*/ 8027 h 8178"/>
                          <a:gd name="connsiteX8" fmla="*/ 10713 w 12408"/>
                          <a:gd name="connsiteY8" fmla="*/ 7836 h 8178"/>
                          <a:gd name="connsiteX9" fmla="*/ 12237 w 12408"/>
                          <a:gd name="connsiteY9" fmla="*/ 6058 h 8178"/>
                          <a:gd name="connsiteX10" fmla="*/ 12046 w 12408"/>
                          <a:gd name="connsiteY10" fmla="*/ 3645 h 81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408" h="8178">
                            <a:moveTo>
                              <a:pt x="12046" y="3645"/>
                            </a:moveTo>
                            <a:cubicBezTo>
                              <a:pt x="11665" y="2947"/>
                              <a:pt x="11030" y="2375"/>
                              <a:pt x="10268" y="2121"/>
                            </a:cubicBezTo>
                            <a:cubicBezTo>
                              <a:pt x="8236" y="1486"/>
                              <a:pt x="6141" y="851"/>
                              <a:pt x="4108" y="153"/>
                            </a:cubicBezTo>
                            <a:cubicBezTo>
                              <a:pt x="3347" y="-102"/>
                              <a:pt x="2394" y="-38"/>
                              <a:pt x="1695" y="343"/>
                            </a:cubicBezTo>
                            <a:cubicBezTo>
                              <a:pt x="997" y="660"/>
                              <a:pt x="362" y="1359"/>
                              <a:pt x="172" y="2121"/>
                            </a:cubicBezTo>
                            <a:cubicBezTo>
                              <a:pt x="-82" y="2883"/>
                              <a:pt x="-82" y="3835"/>
                              <a:pt x="362" y="4534"/>
                            </a:cubicBezTo>
                            <a:cubicBezTo>
                              <a:pt x="743" y="5232"/>
                              <a:pt x="1378" y="5804"/>
                              <a:pt x="2140" y="6058"/>
                            </a:cubicBezTo>
                            <a:cubicBezTo>
                              <a:pt x="4172" y="6693"/>
                              <a:pt x="6268" y="7328"/>
                              <a:pt x="8300" y="8027"/>
                            </a:cubicBezTo>
                            <a:cubicBezTo>
                              <a:pt x="9062" y="8280"/>
                              <a:pt x="10014" y="8217"/>
                              <a:pt x="10713" y="7836"/>
                            </a:cubicBezTo>
                            <a:cubicBezTo>
                              <a:pt x="11411" y="7518"/>
                              <a:pt x="12046" y="6820"/>
                              <a:pt x="12237" y="6058"/>
                            </a:cubicBezTo>
                            <a:cubicBezTo>
                              <a:pt x="12491" y="5232"/>
                              <a:pt x="12491" y="4343"/>
                              <a:pt x="12046" y="364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3" name="Freeform: Shape 662">
                        <a:extLst>
                          <a:ext uri="{FF2B5EF4-FFF2-40B4-BE49-F238E27FC236}">
                            <a16:creationId xmlns:a16="http://schemas.microsoft.com/office/drawing/2014/main" id="{A6C463EE-8B19-412F-BACB-6DE361397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1560" y="3829215"/>
                        <a:ext cx="11726" cy="7352"/>
                      </a:xfrm>
                      <a:custGeom>
                        <a:avLst/>
                        <a:gdLst>
                          <a:gd name="connsiteX0" fmla="*/ 11411 w 11726"/>
                          <a:gd name="connsiteY0" fmla="*/ 2819 h 7352"/>
                          <a:gd name="connsiteX1" fmla="*/ 9633 w 11726"/>
                          <a:gd name="connsiteY1" fmla="*/ 1295 h 7352"/>
                          <a:gd name="connsiteX2" fmla="*/ 4172 w 11726"/>
                          <a:gd name="connsiteY2" fmla="*/ 152 h 7352"/>
                          <a:gd name="connsiteX3" fmla="*/ 2902 w 11726"/>
                          <a:gd name="connsiteY3" fmla="*/ 25 h 7352"/>
                          <a:gd name="connsiteX4" fmla="*/ 1696 w 11726"/>
                          <a:gd name="connsiteY4" fmla="*/ 342 h 7352"/>
                          <a:gd name="connsiteX5" fmla="*/ 172 w 11726"/>
                          <a:gd name="connsiteY5" fmla="*/ 2120 h 7352"/>
                          <a:gd name="connsiteX6" fmla="*/ 362 w 11726"/>
                          <a:gd name="connsiteY6" fmla="*/ 4533 h 7352"/>
                          <a:gd name="connsiteX7" fmla="*/ 2140 w 11726"/>
                          <a:gd name="connsiteY7" fmla="*/ 6057 h 7352"/>
                          <a:gd name="connsiteX8" fmla="*/ 7601 w 11726"/>
                          <a:gd name="connsiteY8" fmla="*/ 7200 h 7352"/>
                          <a:gd name="connsiteX9" fmla="*/ 8871 w 11726"/>
                          <a:gd name="connsiteY9" fmla="*/ 7327 h 7352"/>
                          <a:gd name="connsiteX10" fmla="*/ 10078 w 11726"/>
                          <a:gd name="connsiteY10" fmla="*/ 7010 h 7352"/>
                          <a:gd name="connsiteX11" fmla="*/ 11602 w 11726"/>
                          <a:gd name="connsiteY11" fmla="*/ 5232 h 7352"/>
                          <a:gd name="connsiteX12" fmla="*/ 11411 w 11726"/>
                          <a:gd name="connsiteY12" fmla="*/ 2819 h 73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726" h="7352">
                            <a:moveTo>
                              <a:pt x="11411" y="2819"/>
                            </a:moveTo>
                            <a:cubicBezTo>
                              <a:pt x="11030" y="2184"/>
                              <a:pt x="10395" y="1422"/>
                              <a:pt x="9633" y="1295"/>
                            </a:cubicBezTo>
                            <a:cubicBezTo>
                              <a:pt x="7792" y="914"/>
                              <a:pt x="6014" y="533"/>
                              <a:pt x="4172" y="152"/>
                            </a:cubicBezTo>
                            <a:cubicBezTo>
                              <a:pt x="3791" y="25"/>
                              <a:pt x="3347" y="-39"/>
                              <a:pt x="2902" y="25"/>
                            </a:cubicBezTo>
                            <a:cubicBezTo>
                              <a:pt x="2458" y="25"/>
                              <a:pt x="2077" y="88"/>
                              <a:pt x="1696" y="342"/>
                            </a:cubicBezTo>
                            <a:cubicBezTo>
                              <a:pt x="997" y="660"/>
                              <a:pt x="362" y="1358"/>
                              <a:pt x="172" y="2120"/>
                            </a:cubicBezTo>
                            <a:cubicBezTo>
                              <a:pt x="-82" y="2882"/>
                              <a:pt x="-82" y="3835"/>
                              <a:pt x="362" y="4533"/>
                            </a:cubicBezTo>
                            <a:cubicBezTo>
                              <a:pt x="743" y="5168"/>
                              <a:pt x="1378" y="5930"/>
                              <a:pt x="2140" y="6057"/>
                            </a:cubicBezTo>
                            <a:cubicBezTo>
                              <a:pt x="3982" y="6438"/>
                              <a:pt x="5760" y="6819"/>
                              <a:pt x="7601" y="7200"/>
                            </a:cubicBezTo>
                            <a:cubicBezTo>
                              <a:pt x="7982" y="7327"/>
                              <a:pt x="8427" y="7391"/>
                              <a:pt x="8871" y="7327"/>
                            </a:cubicBezTo>
                            <a:cubicBezTo>
                              <a:pt x="9316" y="7327"/>
                              <a:pt x="9697" y="7264"/>
                              <a:pt x="10078" y="7010"/>
                            </a:cubicBezTo>
                            <a:cubicBezTo>
                              <a:pt x="10776" y="6692"/>
                              <a:pt x="11411" y="5994"/>
                              <a:pt x="11602" y="5232"/>
                            </a:cubicBezTo>
                            <a:cubicBezTo>
                              <a:pt x="11792" y="4470"/>
                              <a:pt x="11792" y="3581"/>
                              <a:pt x="11411" y="2819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4" name="Freeform: Shape 663">
                        <a:extLst>
                          <a:ext uri="{FF2B5EF4-FFF2-40B4-BE49-F238E27FC236}">
                            <a16:creationId xmlns:a16="http://schemas.microsoft.com/office/drawing/2014/main" id="{574E0B49-B165-4AB0-9818-CCA9C12EC2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0333" y="3830121"/>
                        <a:ext cx="11747" cy="6620"/>
                      </a:xfrm>
                      <a:custGeom>
                        <a:avLst/>
                        <a:gdLst>
                          <a:gd name="connsiteX0" fmla="*/ 10985 w 11747"/>
                          <a:gd name="connsiteY0" fmla="*/ 1405 h 6620"/>
                          <a:gd name="connsiteX1" fmla="*/ 8826 w 11747"/>
                          <a:gd name="connsiteY1" fmla="*/ 325 h 6620"/>
                          <a:gd name="connsiteX2" fmla="*/ 3365 w 11747"/>
                          <a:gd name="connsiteY2" fmla="*/ 8 h 6620"/>
                          <a:gd name="connsiteX3" fmla="*/ 1079 w 11747"/>
                          <a:gd name="connsiteY3" fmla="*/ 770 h 6620"/>
                          <a:gd name="connsiteX4" fmla="*/ 0 w 11747"/>
                          <a:gd name="connsiteY4" fmla="*/ 2929 h 6620"/>
                          <a:gd name="connsiteX5" fmla="*/ 762 w 11747"/>
                          <a:gd name="connsiteY5" fmla="*/ 5215 h 6620"/>
                          <a:gd name="connsiteX6" fmla="*/ 2921 w 11747"/>
                          <a:gd name="connsiteY6" fmla="*/ 6294 h 6620"/>
                          <a:gd name="connsiteX7" fmla="*/ 8382 w 11747"/>
                          <a:gd name="connsiteY7" fmla="*/ 6612 h 6620"/>
                          <a:gd name="connsiteX8" fmla="*/ 10668 w 11747"/>
                          <a:gd name="connsiteY8" fmla="*/ 5850 h 6620"/>
                          <a:gd name="connsiteX9" fmla="*/ 11747 w 11747"/>
                          <a:gd name="connsiteY9" fmla="*/ 3691 h 6620"/>
                          <a:gd name="connsiteX10" fmla="*/ 10985 w 11747"/>
                          <a:gd name="connsiteY10" fmla="*/ 1405 h 6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1747" h="6620">
                            <a:moveTo>
                              <a:pt x="10985" y="1405"/>
                            </a:moveTo>
                            <a:cubicBezTo>
                              <a:pt x="10414" y="834"/>
                              <a:pt x="9652" y="389"/>
                              <a:pt x="8826" y="325"/>
                            </a:cubicBezTo>
                            <a:lnTo>
                              <a:pt x="3365" y="8"/>
                            </a:lnTo>
                            <a:cubicBezTo>
                              <a:pt x="2540" y="-56"/>
                              <a:pt x="1714" y="262"/>
                              <a:pt x="1079" y="770"/>
                            </a:cubicBezTo>
                            <a:cubicBezTo>
                              <a:pt x="508" y="1278"/>
                              <a:pt x="64" y="2167"/>
                              <a:pt x="0" y="2929"/>
                            </a:cubicBezTo>
                            <a:cubicBezTo>
                              <a:pt x="0" y="3755"/>
                              <a:pt x="190" y="4580"/>
                              <a:pt x="762" y="5215"/>
                            </a:cubicBezTo>
                            <a:cubicBezTo>
                              <a:pt x="1333" y="5787"/>
                              <a:pt x="2095" y="6231"/>
                              <a:pt x="2921" y="6294"/>
                            </a:cubicBezTo>
                            <a:lnTo>
                              <a:pt x="8382" y="6612"/>
                            </a:lnTo>
                            <a:cubicBezTo>
                              <a:pt x="9208" y="6675"/>
                              <a:pt x="10033" y="6358"/>
                              <a:pt x="10668" y="5850"/>
                            </a:cubicBezTo>
                            <a:cubicBezTo>
                              <a:pt x="11239" y="5342"/>
                              <a:pt x="11684" y="4453"/>
                              <a:pt x="11747" y="3691"/>
                            </a:cubicBezTo>
                            <a:cubicBezTo>
                              <a:pt x="11747" y="2866"/>
                              <a:pt x="11557" y="1977"/>
                              <a:pt x="10985" y="140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5" name="Freeform: Shape 664">
                        <a:extLst>
                          <a:ext uri="{FF2B5EF4-FFF2-40B4-BE49-F238E27FC236}">
                            <a16:creationId xmlns:a16="http://schemas.microsoft.com/office/drawing/2014/main" id="{C5BA7E46-536D-427D-83CE-087BA618E6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1031" y="3808134"/>
                        <a:ext cx="9271" cy="6460"/>
                      </a:xfrm>
                      <a:custGeom>
                        <a:avLst/>
                        <a:gdLst>
                          <a:gd name="connsiteX0" fmla="*/ 9208 w 9271"/>
                          <a:gd name="connsiteY0" fmla="*/ 2691 h 6460"/>
                          <a:gd name="connsiteX1" fmla="*/ 8509 w 9271"/>
                          <a:gd name="connsiteY1" fmla="*/ 1294 h 6460"/>
                          <a:gd name="connsiteX2" fmla="*/ 6350 w 9271"/>
                          <a:gd name="connsiteY2" fmla="*/ 214 h 6460"/>
                          <a:gd name="connsiteX3" fmla="*/ 3239 w 9271"/>
                          <a:gd name="connsiteY3" fmla="*/ 24 h 6460"/>
                          <a:gd name="connsiteX4" fmla="*/ 2032 w 9271"/>
                          <a:gd name="connsiteY4" fmla="*/ 214 h 6460"/>
                          <a:gd name="connsiteX5" fmla="*/ 1016 w 9271"/>
                          <a:gd name="connsiteY5" fmla="*/ 786 h 6460"/>
                          <a:gd name="connsiteX6" fmla="*/ 317 w 9271"/>
                          <a:gd name="connsiteY6" fmla="*/ 1738 h 6460"/>
                          <a:gd name="connsiteX7" fmla="*/ 0 w 9271"/>
                          <a:gd name="connsiteY7" fmla="*/ 2945 h 6460"/>
                          <a:gd name="connsiteX8" fmla="*/ 64 w 9271"/>
                          <a:gd name="connsiteY8" fmla="*/ 3770 h 6460"/>
                          <a:gd name="connsiteX9" fmla="*/ 762 w 9271"/>
                          <a:gd name="connsiteY9" fmla="*/ 5167 h 6460"/>
                          <a:gd name="connsiteX10" fmla="*/ 2921 w 9271"/>
                          <a:gd name="connsiteY10" fmla="*/ 6247 h 6460"/>
                          <a:gd name="connsiteX11" fmla="*/ 6033 w 9271"/>
                          <a:gd name="connsiteY11" fmla="*/ 6437 h 6460"/>
                          <a:gd name="connsiteX12" fmla="*/ 7239 w 9271"/>
                          <a:gd name="connsiteY12" fmla="*/ 6247 h 6460"/>
                          <a:gd name="connsiteX13" fmla="*/ 8255 w 9271"/>
                          <a:gd name="connsiteY13" fmla="*/ 5675 h 6460"/>
                          <a:gd name="connsiteX14" fmla="*/ 8953 w 9271"/>
                          <a:gd name="connsiteY14" fmla="*/ 4723 h 6460"/>
                          <a:gd name="connsiteX15" fmla="*/ 9271 w 9271"/>
                          <a:gd name="connsiteY15" fmla="*/ 3516 h 6460"/>
                          <a:gd name="connsiteX16" fmla="*/ 9208 w 9271"/>
                          <a:gd name="connsiteY16" fmla="*/ 2691 h 64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9271" h="6460">
                            <a:moveTo>
                              <a:pt x="9208" y="2691"/>
                            </a:moveTo>
                            <a:cubicBezTo>
                              <a:pt x="9080" y="2183"/>
                              <a:pt x="8827" y="1675"/>
                              <a:pt x="8509" y="1294"/>
                            </a:cubicBezTo>
                            <a:cubicBezTo>
                              <a:pt x="7938" y="722"/>
                              <a:pt x="7176" y="278"/>
                              <a:pt x="6350" y="214"/>
                            </a:cubicBezTo>
                            <a:lnTo>
                              <a:pt x="3239" y="24"/>
                            </a:lnTo>
                            <a:cubicBezTo>
                              <a:pt x="2794" y="-40"/>
                              <a:pt x="2413" y="24"/>
                              <a:pt x="2032" y="214"/>
                            </a:cubicBezTo>
                            <a:cubicBezTo>
                              <a:pt x="1651" y="341"/>
                              <a:pt x="1270" y="532"/>
                              <a:pt x="1016" y="786"/>
                            </a:cubicBezTo>
                            <a:cubicBezTo>
                              <a:pt x="698" y="1040"/>
                              <a:pt x="445" y="1357"/>
                              <a:pt x="317" y="1738"/>
                            </a:cubicBezTo>
                            <a:cubicBezTo>
                              <a:pt x="127" y="2119"/>
                              <a:pt x="0" y="2500"/>
                              <a:pt x="0" y="2945"/>
                            </a:cubicBezTo>
                            <a:cubicBezTo>
                              <a:pt x="0" y="3199"/>
                              <a:pt x="64" y="3516"/>
                              <a:pt x="64" y="3770"/>
                            </a:cubicBezTo>
                            <a:cubicBezTo>
                              <a:pt x="190" y="4278"/>
                              <a:pt x="445" y="4786"/>
                              <a:pt x="762" y="5167"/>
                            </a:cubicBezTo>
                            <a:cubicBezTo>
                              <a:pt x="1334" y="5739"/>
                              <a:pt x="2096" y="6183"/>
                              <a:pt x="2921" y="6247"/>
                            </a:cubicBezTo>
                            <a:lnTo>
                              <a:pt x="6033" y="6437"/>
                            </a:lnTo>
                            <a:cubicBezTo>
                              <a:pt x="6477" y="6501"/>
                              <a:pt x="6858" y="6437"/>
                              <a:pt x="7239" y="6247"/>
                            </a:cubicBezTo>
                            <a:cubicBezTo>
                              <a:pt x="7620" y="6120"/>
                              <a:pt x="8001" y="5929"/>
                              <a:pt x="8255" y="5675"/>
                            </a:cubicBezTo>
                            <a:cubicBezTo>
                              <a:pt x="8572" y="5421"/>
                              <a:pt x="8827" y="5104"/>
                              <a:pt x="8953" y="4723"/>
                            </a:cubicBezTo>
                            <a:cubicBezTo>
                              <a:pt x="9144" y="4342"/>
                              <a:pt x="9271" y="3961"/>
                              <a:pt x="9271" y="3516"/>
                            </a:cubicBezTo>
                            <a:cubicBezTo>
                              <a:pt x="9208" y="3262"/>
                              <a:pt x="9208" y="2945"/>
                              <a:pt x="9208" y="2691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6" name="Freeform: Shape 665">
                        <a:extLst>
                          <a:ext uri="{FF2B5EF4-FFF2-40B4-BE49-F238E27FC236}">
                            <a16:creationId xmlns:a16="http://schemas.microsoft.com/office/drawing/2014/main" id="{5DCF11EF-3305-4B4D-B6E4-871D254D6B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1547" y="3862779"/>
                        <a:ext cx="14274" cy="9630"/>
                      </a:xfrm>
                      <a:custGeom>
                        <a:avLst/>
                        <a:gdLst>
                          <a:gd name="connsiteX0" fmla="*/ 13932 w 14274"/>
                          <a:gd name="connsiteY0" fmla="*/ 1704 h 9630"/>
                          <a:gd name="connsiteX1" fmla="*/ 9741 w 14274"/>
                          <a:gd name="connsiteY1" fmla="*/ 306 h 9630"/>
                          <a:gd name="connsiteX2" fmla="*/ 1676 w 14274"/>
                          <a:gd name="connsiteY2" fmla="*/ 3736 h 9630"/>
                          <a:gd name="connsiteX3" fmla="*/ 152 w 14274"/>
                          <a:gd name="connsiteY3" fmla="*/ 5513 h 9630"/>
                          <a:gd name="connsiteX4" fmla="*/ 343 w 14274"/>
                          <a:gd name="connsiteY4" fmla="*/ 7926 h 9630"/>
                          <a:gd name="connsiteX5" fmla="*/ 4534 w 14274"/>
                          <a:gd name="connsiteY5" fmla="*/ 9324 h 9630"/>
                          <a:gd name="connsiteX6" fmla="*/ 12598 w 14274"/>
                          <a:gd name="connsiteY6" fmla="*/ 5894 h 9630"/>
                          <a:gd name="connsiteX7" fmla="*/ 14122 w 14274"/>
                          <a:gd name="connsiteY7" fmla="*/ 4117 h 9630"/>
                          <a:gd name="connsiteX8" fmla="*/ 13932 w 14274"/>
                          <a:gd name="connsiteY8" fmla="*/ 1704 h 96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4274" h="9630">
                            <a:moveTo>
                              <a:pt x="13932" y="1704"/>
                            </a:moveTo>
                            <a:cubicBezTo>
                              <a:pt x="13043" y="116"/>
                              <a:pt x="11328" y="-392"/>
                              <a:pt x="9741" y="306"/>
                            </a:cubicBezTo>
                            <a:cubicBezTo>
                              <a:pt x="7074" y="1449"/>
                              <a:pt x="4343" y="2592"/>
                              <a:pt x="1676" y="3736"/>
                            </a:cubicBezTo>
                            <a:cubicBezTo>
                              <a:pt x="978" y="4053"/>
                              <a:pt x="343" y="4815"/>
                              <a:pt x="152" y="5513"/>
                            </a:cubicBezTo>
                            <a:cubicBezTo>
                              <a:pt x="-102" y="6275"/>
                              <a:pt x="-38" y="7228"/>
                              <a:pt x="343" y="7926"/>
                            </a:cubicBezTo>
                            <a:cubicBezTo>
                              <a:pt x="1232" y="9514"/>
                              <a:pt x="2946" y="10022"/>
                              <a:pt x="4534" y="9324"/>
                            </a:cubicBezTo>
                            <a:cubicBezTo>
                              <a:pt x="7201" y="8180"/>
                              <a:pt x="9931" y="7037"/>
                              <a:pt x="12598" y="5894"/>
                            </a:cubicBezTo>
                            <a:cubicBezTo>
                              <a:pt x="13297" y="5577"/>
                              <a:pt x="13932" y="4815"/>
                              <a:pt x="14122" y="4117"/>
                            </a:cubicBezTo>
                            <a:cubicBezTo>
                              <a:pt x="14376" y="3418"/>
                              <a:pt x="14313" y="2402"/>
                              <a:pt x="13932" y="170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7" name="Freeform: Shape 666">
                        <a:extLst>
                          <a:ext uri="{FF2B5EF4-FFF2-40B4-BE49-F238E27FC236}">
                            <a16:creationId xmlns:a16="http://schemas.microsoft.com/office/drawing/2014/main" id="{48902C2C-FB78-4F13-BAD5-C7969C124D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8020" y="3855491"/>
                        <a:ext cx="10280" cy="7632"/>
                      </a:xfrm>
                      <a:custGeom>
                        <a:avLst/>
                        <a:gdLst>
                          <a:gd name="connsiteX0" fmla="*/ 10192 w 10280"/>
                          <a:gd name="connsiteY0" fmla="*/ 2515 h 7632"/>
                          <a:gd name="connsiteX1" fmla="*/ 8858 w 10280"/>
                          <a:gd name="connsiteY1" fmla="*/ 546 h 7632"/>
                          <a:gd name="connsiteX2" fmla="*/ 8160 w 10280"/>
                          <a:gd name="connsiteY2" fmla="*/ 165 h 7632"/>
                          <a:gd name="connsiteX3" fmla="*/ 6509 w 10280"/>
                          <a:gd name="connsiteY3" fmla="*/ 38 h 7632"/>
                          <a:gd name="connsiteX4" fmla="*/ 2508 w 10280"/>
                          <a:gd name="connsiteY4" fmla="*/ 1372 h 7632"/>
                          <a:gd name="connsiteX5" fmla="*/ 1429 w 10280"/>
                          <a:gd name="connsiteY5" fmla="*/ 1880 h 7632"/>
                          <a:gd name="connsiteX6" fmla="*/ 540 w 10280"/>
                          <a:gd name="connsiteY6" fmla="*/ 2705 h 7632"/>
                          <a:gd name="connsiteX7" fmla="*/ 95 w 10280"/>
                          <a:gd name="connsiteY7" fmla="*/ 3848 h 7632"/>
                          <a:gd name="connsiteX8" fmla="*/ 95 w 10280"/>
                          <a:gd name="connsiteY8" fmla="*/ 5118 h 7632"/>
                          <a:gd name="connsiteX9" fmla="*/ 1429 w 10280"/>
                          <a:gd name="connsiteY9" fmla="*/ 7087 h 7632"/>
                          <a:gd name="connsiteX10" fmla="*/ 2127 w 10280"/>
                          <a:gd name="connsiteY10" fmla="*/ 7468 h 7632"/>
                          <a:gd name="connsiteX11" fmla="*/ 3778 w 10280"/>
                          <a:gd name="connsiteY11" fmla="*/ 7595 h 7632"/>
                          <a:gd name="connsiteX12" fmla="*/ 7779 w 10280"/>
                          <a:gd name="connsiteY12" fmla="*/ 6261 h 7632"/>
                          <a:gd name="connsiteX13" fmla="*/ 8858 w 10280"/>
                          <a:gd name="connsiteY13" fmla="*/ 5753 h 7632"/>
                          <a:gd name="connsiteX14" fmla="*/ 9684 w 10280"/>
                          <a:gd name="connsiteY14" fmla="*/ 4928 h 7632"/>
                          <a:gd name="connsiteX15" fmla="*/ 10128 w 10280"/>
                          <a:gd name="connsiteY15" fmla="*/ 3785 h 7632"/>
                          <a:gd name="connsiteX16" fmla="*/ 10192 w 10280"/>
                          <a:gd name="connsiteY16" fmla="*/ 2515 h 7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280" h="7632">
                            <a:moveTo>
                              <a:pt x="10192" y="2515"/>
                            </a:moveTo>
                            <a:cubicBezTo>
                              <a:pt x="10001" y="1753"/>
                              <a:pt x="9557" y="991"/>
                              <a:pt x="8858" y="546"/>
                            </a:cubicBezTo>
                            <a:lnTo>
                              <a:pt x="8160" y="165"/>
                            </a:lnTo>
                            <a:cubicBezTo>
                              <a:pt x="7588" y="-26"/>
                              <a:pt x="7080" y="-26"/>
                              <a:pt x="6509" y="38"/>
                            </a:cubicBezTo>
                            <a:cubicBezTo>
                              <a:pt x="5175" y="483"/>
                              <a:pt x="3842" y="927"/>
                              <a:pt x="2508" y="1372"/>
                            </a:cubicBezTo>
                            <a:cubicBezTo>
                              <a:pt x="2127" y="1435"/>
                              <a:pt x="1746" y="1626"/>
                              <a:pt x="1429" y="1880"/>
                            </a:cubicBezTo>
                            <a:cubicBezTo>
                              <a:pt x="1048" y="2070"/>
                              <a:pt x="794" y="2324"/>
                              <a:pt x="540" y="2705"/>
                            </a:cubicBezTo>
                            <a:cubicBezTo>
                              <a:pt x="286" y="3023"/>
                              <a:pt x="159" y="3404"/>
                              <a:pt x="95" y="3848"/>
                            </a:cubicBezTo>
                            <a:cubicBezTo>
                              <a:pt x="-32" y="4229"/>
                              <a:pt x="-32" y="4674"/>
                              <a:pt x="95" y="5118"/>
                            </a:cubicBezTo>
                            <a:cubicBezTo>
                              <a:pt x="286" y="5880"/>
                              <a:pt x="730" y="6642"/>
                              <a:pt x="1429" y="7087"/>
                            </a:cubicBezTo>
                            <a:lnTo>
                              <a:pt x="2127" y="7468"/>
                            </a:lnTo>
                            <a:cubicBezTo>
                              <a:pt x="2699" y="7658"/>
                              <a:pt x="3207" y="7658"/>
                              <a:pt x="3778" y="7595"/>
                            </a:cubicBezTo>
                            <a:cubicBezTo>
                              <a:pt x="5112" y="7150"/>
                              <a:pt x="6445" y="6705"/>
                              <a:pt x="7779" y="6261"/>
                            </a:cubicBezTo>
                            <a:cubicBezTo>
                              <a:pt x="8160" y="6198"/>
                              <a:pt x="8541" y="6007"/>
                              <a:pt x="8858" y="5753"/>
                            </a:cubicBezTo>
                            <a:cubicBezTo>
                              <a:pt x="9239" y="5562"/>
                              <a:pt x="9493" y="5309"/>
                              <a:pt x="9684" y="4928"/>
                            </a:cubicBezTo>
                            <a:cubicBezTo>
                              <a:pt x="9938" y="4610"/>
                              <a:pt x="10065" y="4229"/>
                              <a:pt x="10128" y="3785"/>
                            </a:cubicBezTo>
                            <a:cubicBezTo>
                              <a:pt x="10319" y="3340"/>
                              <a:pt x="10319" y="2896"/>
                              <a:pt x="10192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8" name="Freeform: Shape 667">
                        <a:extLst>
                          <a:ext uri="{FF2B5EF4-FFF2-40B4-BE49-F238E27FC236}">
                            <a16:creationId xmlns:a16="http://schemas.microsoft.com/office/drawing/2014/main" id="{36D3E912-D395-4BD9-9126-BA80D7A7C5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52629" y="3866943"/>
                        <a:ext cx="11035" cy="8350"/>
                      </a:xfrm>
                      <a:custGeom>
                        <a:avLst/>
                        <a:gdLst>
                          <a:gd name="connsiteX0" fmla="*/ 11011 w 11035"/>
                          <a:gd name="connsiteY0" fmla="*/ 2937 h 8350"/>
                          <a:gd name="connsiteX1" fmla="*/ 10693 w 11035"/>
                          <a:gd name="connsiteY1" fmla="*/ 1731 h 8350"/>
                          <a:gd name="connsiteX2" fmla="*/ 8915 w 11035"/>
                          <a:gd name="connsiteY2" fmla="*/ 207 h 8350"/>
                          <a:gd name="connsiteX3" fmla="*/ 8090 w 11035"/>
                          <a:gd name="connsiteY3" fmla="*/ 16 h 8350"/>
                          <a:gd name="connsiteX4" fmla="*/ 6502 w 11035"/>
                          <a:gd name="connsiteY4" fmla="*/ 334 h 8350"/>
                          <a:gd name="connsiteX5" fmla="*/ 1676 w 11035"/>
                          <a:gd name="connsiteY5" fmla="*/ 2366 h 8350"/>
                          <a:gd name="connsiteX6" fmla="*/ 152 w 11035"/>
                          <a:gd name="connsiteY6" fmla="*/ 4144 h 8350"/>
                          <a:gd name="connsiteX7" fmla="*/ 25 w 11035"/>
                          <a:gd name="connsiteY7" fmla="*/ 5414 h 8350"/>
                          <a:gd name="connsiteX8" fmla="*/ 342 w 11035"/>
                          <a:gd name="connsiteY8" fmla="*/ 6620 h 8350"/>
                          <a:gd name="connsiteX9" fmla="*/ 2121 w 11035"/>
                          <a:gd name="connsiteY9" fmla="*/ 8144 h 8350"/>
                          <a:gd name="connsiteX10" fmla="*/ 2946 w 11035"/>
                          <a:gd name="connsiteY10" fmla="*/ 8335 h 8350"/>
                          <a:gd name="connsiteX11" fmla="*/ 4534 w 11035"/>
                          <a:gd name="connsiteY11" fmla="*/ 8017 h 8350"/>
                          <a:gd name="connsiteX12" fmla="*/ 9360 w 11035"/>
                          <a:gd name="connsiteY12" fmla="*/ 5985 h 8350"/>
                          <a:gd name="connsiteX13" fmla="*/ 10884 w 11035"/>
                          <a:gd name="connsiteY13" fmla="*/ 4207 h 8350"/>
                          <a:gd name="connsiteX14" fmla="*/ 11011 w 11035"/>
                          <a:gd name="connsiteY14" fmla="*/ 2937 h 83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035" h="8350">
                            <a:moveTo>
                              <a:pt x="11011" y="2937"/>
                            </a:moveTo>
                            <a:cubicBezTo>
                              <a:pt x="11011" y="2493"/>
                              <a:pt x="10947" y="2112"/>
                              <a:pt x="10693" y="1731"/>
                            </a:cubicBezTo>
                            <a:cubicBezTo>
                              <a:pt x="10312" y="1032"/>
                              <a:pt x="9677" y="397"/>
                              <a:pt x="8915" y="207"/>
                            </a:cubicBezTo>
                            <a:cubicBezTo>
                              <a:pt x="8661" y="143"/>
                              <a:pt x="8343" y="80"/>
                              <a:pt x="8090" y="16"/>
                            </a:cubicBezTo>
                            <a:cubicBezTo>
                              <a:pt x="7518" y="-47"/>
                              <a:pt x="7010" y="80"/>
                              <a:pt x="6502" y="334"/>
                            </a:cubicBezTo>
                            <a:cubicBezTo>
                              <a:pt x="4915" y="1032"/>
                              <a:pt x="3263" y="1731"/>
                              <a:pt x="1676" y="2366"/>
                            </a:cubicBezTo>
                            <a:cubicBezTo>
                              <a:pt x="978" y="2683"/>
                              <a:pt x="342" y="3445"/>
                              <a:pt x="152" y="4144"/>
                            </a:cubicBezTo>
                            <a:cubicBezTo>
                              <a:pt x="25" y="4525"/>
                              <a:pt x="-39" y="4969"/>
                              <a:pt x="25" y="5414"/>
                            </a:cubicBezTo>
                            <a:cubicBezTo>
                              <a:pt x="25" y="5858"/>
                              <a:pt x="88" y="6239"/>
                              <a:pt x="342" y="6620"/>
                            </a:cubicBezTo>
                            <a:cubicBezTo>
                              <a:pt x="724" y="7319"/>
                              <a:pt x="1359" y="7954"/>
                              <a:pt x="2121" y="8144"/>
                            </a:cubicBezTo>
                            <a:cubicBezTo>
                              <a:pt x="2374" y="8208"/>
                              <a:pt x="2692" y="8271"/>
                              <a:pt x="2946" y="8335"/>
                            </a:cubicBezTo>
                            <a:cubicBezTo>
                              <a:pt x="3517" y="8398"/>
                              <a:pt x="4025" y="8271"/>
                              <a:pt x="4534" y="8017"/>
                            </a:cubicBezTo>
                            <a:lnTo>
                              <a:pt x="9360" y="5985"/>
                            </a:lnTo>
                            <a:cubicBezTo>
                              <a:pt x="10058" y="5668"/>
                              <a:pt x="10693" y="4906"/>
                              <a:pt x="10884" y="4207"/>
                            </a:cubicBezTo>
                            <a:cubicBezTo>
                              <a:pt x="11011" y="3826"/>
                              <a:pt x="11074" y="3382"/>
                              <a:pt x="11011" y="2937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69" name="Freeform: Shape 668">
                        <a:extLst>
                          <a:ext uri="{FF2B5EF4-FFF2-40B4-BE49-F238E27FC236}">
                            <a16:creationId xmlns:a16="http://schemas.microsoft.com/office/drawing/2014/main" id="{04D4BC01-6C04-49C1-8331-B910F80D42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9578" y="3880720"/>
                        <a:ext cx="12786" cy="10514"/>
                      </a:xfrm>
                      <a:custGeom>
                        <a:avLst/>
                        <a:gdLst>
                          <a:gd name="connsiteX0" fmla="*/ 12471 w 12786"/>
                          <a:gd name="connsiteY0" fmla="*/ 1669 h 10514"/>
                          <a:gd name="connsiteX1" fmla="*/ 10693 w 12786"/>
                          <a:gd name="connsiteY1" fmla="*/ 145 h 10514"/>
                          <a:gd name="connsiteX2" fmla="*/ 8280 w 12786"/>
                          <a:gd name="connsiteY2" fmla="*/ 336 h 10514"/>
                          <a:gd name="connsiteX3" fmla="*/ 1740 w 12786"/>
                          <a:gd name="connsiteY3" fmla="*/ 4654 h 10514"/>
                          <a:gd name="connsiteX4" fmla="*/ 787 w 12786"/>
                          <a:gd name="connsiteY4" fmla="*/ 5416 h 10514"/>
                          <a:gd name="connsiteX5" fmla="*/ 152 w 12786"/>
                          <a:gd name="connsiteY5" fmla="*/ 6432 h 10514"/>
                          <a:gd name="connsiteX6" fmla="*/ 343 w 12786"/>
                          <a:gd name="connsiteY6" fmla="*/ 8845 h 10514"/>
                          <a:gd name="connsiteX7" fmla="*/ 2121 w 12786"/>
                          <a:gd name="connsiteY7" fmla="*/ 10369 h 10514"/>
                          <a:gd name="connsiteX8" fmla="*/ 4534 w 12786"/>
                          <a:gd name="connsiteY8" fmla="*/ 10178 h 10514"/>
                          <a:gd name="connsiteX9" fmla="*/ 11074 w 12786"/>
                          <a:gd name="connsiteY9" fmla="*/ 5860 h 10514"/>
                          <a:gd name="connsiteX10" fmla="*/ 12027 w 12786"/>
                          <a:gd name="connsiteY10" fmla="*/ 5098 h 10514"/>
                          <a:gd name="connsiteX11" fmla="*/ 12662 w 12786"/>
                          <a:gd name="connsiteY11" fmla="*/ 4083 h 10514"/>
                          <a:gd name="connsiteX12" fmla="*/ 12471 w 12786"/>
                          <a:gd name="connsiteY12" fmla="*/ 1669 h 10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786" h="10514">
                            <a:moveTo>
                              <a:pt x="12471" y="1669"/>
                            </a:moveTo>
                            <a:cubicBezTo>
                              <a:pt x="12090" y="971"/>
                              <a:pt x="11455" y="336"/>
                              <a:pt x="10693" y="145"/>
                            </a:cubicBezTo>
                            <a:cubicBezTo>
                              <a:pt x="9931" y="-45"/>
                              <a:pt x="8979" y="-109"/>
                              <a:pt x="8280" y="336"/>
                            </a:cubicBezTo>
                            <a:lnTo>
                              <a:pt x="1740" y="4654"/>
                            </a:lnTo>
                            <a:cubicBezTo>
                              <a:pt x="1359" y="4844"/>
                              <a:pt x="1041" y="5098"/>
                              <a:pt x="787" y="5416"/>
                            </a:cubicBezTo>
                            <a:cubicBezTo>
                              <a:pt x="470" y="5670"/>
                              <a:pt x="279" y="6051"/>
                              <a:pt x="152" y="6432"/>
                            </a:cubicBezTo>
                            <a:cubicBezTo>
                              <a:pt x="-102" y="7194"/>
                              <a:pt x="-38" y="8146"/>
                              <a:pt x="343" y="8845"/>
                            </a:cubicBezTo>
                            <a:cubicBezTo>
                              <a:pt x="724" y="9543"/>
                              <a:pt x="1359" y="10178"/>
                              <a:pt x="2121" y="10369"/>
                            </a:cubicBezTo>
                            <a:cubicBezTo>
                              <a:pt x="2883" y="10559"/>
                              <a:pt x="3835" y="10623"/>
                              <a:pt x="4534" y="10178"/>
                            </a:cubicBezTo>
                            <a:cubicBezTo>
                              <a:pt x="6693" y="8718"/>
                              <a:pt x="8915" y="7321"/>
                              <a:pt x="11074" y="5860"/>
                            </a:cubicBezTo>
                            <a:cubicBezTo>
                              <a:pt x="11455" y="5670"/>
                              <a:pt x="11773" y="5416"/>
                              <a:pt x="12027" y="5098"/>
                            </a:cubicBezTo>
                            <a:cubicBezTo>
                              <a:pt x="12344" y="4844"/>
                              <a:pt x="12535" y="4464"/>
                              <a:pt x="12662" y="4083"/>
                            </a:cubicBezTo>
                            <a:cubicBezTo>
                              <a:pt x="12852" y="3320"/>
                              <a:pt x="12852" y="2304"/>
                              <a:pt x="12471" y="1669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0" name="Freeform: Shape 669">
                        <a:extLst>
                          <a:ext uri="{FF2B5EF4-FFF2-40B4-BE49-F238E27FC236}">
                            <a16:creationId xmlns:a16="http://schemas.microsoft.com/office/drawing/2014/main" id="{C6C6B135-2798-4C74-817B-522BC42F4E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38151" y="3871550"/>
                        <a:ext cx="10273" cy="8407"/>
                      </a:xfrm>
                      <a:custGeom>
                        <a:avLst/>
                        <a:gdLst>
                          <a:gd name="connsiteX0" fmla="*/ 10248 w 10273"/>
                          <a:gd name="connsiteY0" fmla="*/ 2902 h 8407"/>
                          <a:gd name="connsiteX1" fmla="*/ 9931 w 10273"/>
                          <a:gd name="connsiteY1" fmla="*/ 1696 h 8407"/>
                          <a:gd name="connsiteX2" fmla="*/ 8153 w 10273"/>
                          <a:gd name="connsiteY2" fmla="*/ 172 h 8407"/>
                          <a:gd name="connsiteX3" fmla="*/ 5740 w 10273"/>
                          <a:gd name="connsiteY3" fmla="*/ 362 h 8407"/>
                          <a:gd name="connsiteX4" fmla="*/ 1676 w 10273"/>
                          <a:gd name="connsiteY4" fmla="*/ 2458 h 8407"/>
                          <a:gd name="connsiteX5" fmla="*/ 152 w 10273"/>
                          <a:gd name="connsiteY5" fmla="*/ 4236 h 8407"/>
                          <a:gd name="connsiteX6" fmla="*/ 25 w 10273"/>
                          <a:gd name="connsiteY6" fmla="*/ 5506 h 8407"/>
                          <a:gd name="connsiteX7" fmla="*/ 342 w 10273"/>
                          <a:gd name="connsiteY7" fmla="*/ 6712 h 8407"/>
                          <a:gd name="connsiteX8" fmla="*/ 2120 w 10273"/>
                          <a:gd name="connsiteY8" fmla="*/ 8236 h 8407"/>
                          <a:gd name="connsiteX9" fmla="*/ 4533 w 10273"/>
                          <a:gd name="connsiteY9" fmla="*/ 8046 h 8407"/>
                          <a:gd name="connsiteX10" fmla="*/ 8597 w 10273"/>
                          <a:gd name="connsiteY10" fmla="*/ 5950 h 8407"/>
                          <a:gd name="connsiteX11" fmla="*/ 10121 w 10273"/>
                          <a:gd name="connsiteY11" fmla="*/ 4172 h 8407"/>
                          <a:gd name="connsiteX12" fmla="*/ 10248 w 10273"/>
                          <a:gd name="connsiteY12" fmla="*/ 2902 h 840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0273" h="8407">
                            <a:moveTo>
                              <a:pt x="10248" y="2902"/>
                            </a:moveTo>
                            <a:cubicBezTo>
                              <a:pt x="10248" y="2458"/>
                              <a:pt x="10185" y="2077"/>
                              <a:pt x="9931" y="1696"/>
                            </a:cubicBezTo>
                            <a:cubicBezTo>
                              <a:pt x="9550" y="997"/>
                              <a:pt x="8915" y="362"/>
                              <a:pt x="8153" y="172"/>
                            </a:cubicBezTo>
                            <a:cubicBezTo>
                              <a:pt x="7327" y="-82"/>
                              <a:pt x="6502" y="-82"/>
                              <a:pt x="5740" y="362"/>
                            </a:cubicBezTo>
                            <a:cubicBezTo>
                              <a:pt x="4406" y="1061"/>
                              <a:pt x="3009" y="1759"/>
                              <a:pt x="1676" y="2458"/>
                            </a:cubicBezTo>
                            <a:cubicBezTo>
                              <a:pt x="977" y="2839"/>
                              <a:pt x="406" y="3474"/>
                              <a:pt x="152" y="4236"/>
                            </a:cubicBezTo>
                            <a:cubicBezTo>
                              <a:pt x="25" y="4617"/>
                              <a:pt x="-39" y="5061"/>
                              <a:pt x="25" y="5506"/>
                            </a:cubicBezTo>
                            <a:cubicBezTo>
                              <a:pt x="25" y="5950"/>
                              <a:pt x="89" y="6331"/>
                              <a:pt x="342" y="6712"/>
                            </a:cubicBezTo>
                            <a:cubicBezTo>
                              <a:pt x="723" y="7411"/>
                              <a:pt x="1358" y="8046"/>
                              <a:pt x="2120" y="8236"/>
                            </a:cubicBezTo>
                            <a:cubicBezTo>
                              <a:pt x="2946" y="8490"/>
                              <a:pt x="3771" y="8490"/>
                              <a:pt x="4533" y="8046"/>
                            </a:cubicBezTo>
                            <a:lnTo>
                              <a:pt x="8597" y="5950"/>
                            </a:lnTo>
                            <a:cubicBezTo>
                              <a:pt x="9296" y="5569"/>
                              <a:pt x="9867" y="4934"/>
                              <a:pt x="10121" y="4172"/>
                            </a:cubicBezTo>
                            <a:cubicBezTo>
                              <a:pt x="10248" y="3791"/>
                              <a:pt x="10312" y="3347"/>
                              <a:pt x="10248" y="2902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1" name="Freeform: Shape 670">
                        <a:extLst>
                          <a:ext uri="{FF2B5EF4-FFF2-40B4-BE49-F238E27FC236}">
                            <a16:creationId xmlns:a16="http://schemas.microsoft.com/office/drawing/2014/main" id="{6E3B252B-EE5F-4024-BEEE-5D0F5959D3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7260" y="3860572"/>
                        <a:ext cx="11128" cy="7631"/>
                      </a:xfrm>
                      <a:custGeom>
                        <a:avLst/>
                        <a:gdLst>
                          <a:gd name="connsiteX0" fmla="*/ 11081 w 11128"/>
                          <a:gd name="connsiteY0" fmla="*/ 2514 h 7631"/>
                          <a:gd name="connsiteX1" fmla="*/ 9747 w 11128"/>
                          <a:gd name="connsiteY1" fmla="*/ 545 h 7631"/>
                          <a:gd name="connsiteX2" fmla="*/ 7334 w 11128"/>
                          <a:gd name="connsiteY2" fmla="*/ 101 h 7631"/>
                          <a:gd name="connsiteX3" fmla="*/ 2508 w 11128"/>
                          <a:gd name="connsiteY3" fmla="*/ 1371 h 7631"/>
                          <a:gd name="connsiteX4" fmla="*/ 540 w 11128"/>
                          <a:gd name="connsiteY4" fmla="*/ 2705 h 7631"/>
                          <a:gd name="connsiteX5" fmla="*/ 95 w 11128"/>
                          <a:gd name="connsiteY5" fmla="*/ 3848 h 7631"/>
                          <a:gd name="connsiteX6" fmla="*/ 95 w 11128"/>
                          <a:gd name="connsiteY6" fmla="*/ 5118 h 7631"/>
                          <a:gd name="connsiteX7" fmla="*/ 1429 w 11128"/>
                          <a:gd name="connsiteY7" fmla="*/ 7086 h 7631"/>
                          <a:gd name="connsiteX8" fmla="*/ 3842 w 11128"/>
                          <a:gd name="connsiteY8" fmla="*/ 7531 h 7631"/>
                          <a:gd name="connsiteX9" fmla="*/ 8668 w 11128"/>
                          <a:gd name="connsiteY9" fmla="*/ 6261 h 7631"/>
                          <a:gd name="connsiteX10" fmla="*/ 10636 w 11128"/>
                          <a:gd name="connsiteY10" fmla="*/ 4927 h 7631"/>
                          <a:gd name="connsiteX11" fmla="*/ 11081 w 11128"/>
                          <a:gd name="connsiteY11" fmla="*/ 3784 h 7631"/>
                          <a:gd name="connsiteX12" fmla="*/ 11081 w 11128"/>
                          <a:gd name="connsiteY12" fmla="*/ 2514 h 7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128" h="7631">
                            <a:moveTo>
                              <a:pt x="11081" y="2514"/>
                            </a:moveTo>
                            <a:cubicBezTo>
                              <a:pt x="10890" y="1752"/>
                              <a:pt x="10446" y="990"/>
                              <a:pt x="9747" y="545"/>
                            </a:cubicBezTo>
                            <a:cubicBezTo>
                              <a:pt x="9049" y="101"/>
                              <a:pt x="8160" y="-153"/>
                              <a:pt x="7334" y="101"/>
                            </a:cubicBezTo>
                            <a:cubicBezTo>
                              <a:pt x="5747" y="545"/>
                              <a:pt x="4159" y="926"/>
                              <a:pt x="2508" y="1371"/>
                            </a:cubicBezTo>
                            <a:cubicBezTo>
                              <a:pt x="1746" y="1562"/>
                              <a:pt x="984" y="2006"/>
                              <a:pt x="540" y="2705"/>
                            </a:cubicBezTo>
                            <a:cubicBezTo>
                              <a:pt x="286" y="3022"/>
                              <a:pt x="159" y="3403"/>
                              <a:pt x="95" y="3848"/>
                            </a:cubicBezTo>
                            <a:cubicBezTo>
                              <a:pt x="-32" y="4228"/>
                              <a:pt x="-32" y="4673"/>
                              <a:pt x="95" y="5118"/>
                            </a:cubicBezTo>
                            <a:cubicBezTo>
                              <a:pt x="286" y="5880"/>
                              <a:pt x="730" y="6642"/>
                              <a:pt x="1429" y="7086"/>
                            </a:cubicBezTo>
                            <a:cubicBezTo>
                              <a:pt x="2127" y="7531"/>
                              <a:pt x="3016" y="7784"/>
                              <a:pt x="3842" y="7531"/>
                            </a:cubicBezTo>
                            <a:cubicBezTo>
                              <a:pt x="5430" y="7086"/>
                              <a:pt x="7017" y="6705"/>
                              <a:pt x="8668" y="6261"/>
                            </a:cubicBezTo>
                            <a:cubicBezTo>
                              <a:pt x="9430" y="6070"/>
                              <a:pt x="10192" y="5625"/>
                              <a:pt x="10636" y="4927"/>
                            </a:cubicBezTo>
                            <a:cubicBezTo>
                              <a:pt x="10890" y="4609"/>
                              <a:pt x="11018" y="4228"/>
                              <a:pt x="11081" y="3784"/>
                            </a:cubicBezTo>
                            <a:cubicBezTo>
                              <a:pt x="11144" y="3339"/>
                              <a:pt x="11144" y="2895"/>
                              <a:pt x="11081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2" name="Freeform: Shape 671">
                        <a:extLst>
                          <a:ext uri="{FF2B5EF4-FFF2-40B4-BE49-F238E27FC236}">
                            <a16:creationId xmlns:a16="http://schemas.microsoft.com/office/drawing/2014/main" id="{D1AADA4A-36A5-48A0-AFCB-2DA4B5C1A4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5708" y="3852401"/>
                        <a:ext cx="9447" cy="7779"/>
                      </a:xfrm>
                      <a:custGeom>
                        <a:avLst/>
                        <a:gdLst>
                          <a:gd name="connsiteX0" fmla="*/ 9423 w 9447"/>
                          <a:gd name="connsiteY0" fmla="*/ 2937 h 7779"/>
                          <a:gd name="connsiteX1" fmla="*/ 9105 w 9447"/>
                          <a:gd name="connsiteY1" fmla="*/ 1731 h 7779"/>
                          <a:gd name="connsiteX2" fmla="*/ 8661 w 9447"/>
                          <a:gd name="connsiteY2" fmla="*/ 1096 h 7779"/>
                          <a:gd name="connsiteX3" fmla="*/ 7327 w 9447"/>
                          <a:gd name="connsiteY3" fmla="*/ 207 h 7779"/>
                          <a:gd name="connsiteX4" fmla="*/ 6502 w 9447"/>
                          <a:gd name="connsiteY4" fmla="*/ 16 h 7779"/>
                          <a:gd name="connsiteX5" fmla="*/ 4914 w 9447"/>
                          <a:gd name="connsiteY5" fmla="*/ 334 h 7779"/>
                          <a:gd name="connsiteX6" fmla="*/ 1739 w 9447"/>
                          <a:gd name="connsiteY6" fmla="*/ 1794 h 7779"/>
                          <a:gd name="connsiteX7" fmla="*/ 787 w 9447"/>
                          <a:gd name="connsiteY7" fmla="*/ 2556 h 7779"/>
                          <a:gd name="connsiteX8" fmla="*/ 152 w 9447"/>
                          <a:gd name="connsiteY8" fmla="*/ 3572 h 7779"/>
                          <a:gd name="connsiteX9" fmla="*/ 25 w 9447"/>
                          <a:gd name="connsiteY9" fmla="*/ 4842 h 7779"/>
                          <a:gd name="connsiteX10" fmla="*/ 342 w 9447"/>
                          <a:gd name="connsiteY10" fmla="*/ 6049 h 7779"/>
                          <a:gd name="connsiteX11" fmla="*/ 787 w 9447"/>
                          <a:gd name="connsiteY11" fmla="*/ 6684 h 7779"/>
                          <a:gd name="connsiteX12" fmla="*/ 2120 w 9447"/>
                          <a:gd name="connsiteY12" fmla="*/ 7573 h 7779"/>
                          <a:gd name="connsiteX13" fmla="*/ 2946 w 9447"/>
                          <a:gd name="connsiteY13" fmla="*/ 7763 h 7779"/>
                          <a:gd name="connsiteX14" fmla="*/ 4533 w 9447"/>
                          <a:gd name="connsiteY14" fmla="*/ 7446 h 7779"/>
                          <a:gd name="connsiteX15" fmla="*/ 7708 w 9447"/>
                          <a:gd name="connsiteY15" fmla="*/ 5985 h 7779"/>
                          <a:gd name="connsiteX16" fmla="*/ 8661 w 9447"/>
                          <a:gd name="connsiteY16" fmla="*/ 5223 h 7779"/>
                          <a:gd name="connsiteX17" fmla="*/ 9296 w 9447"/>
                          <a:gd name="connsiteY17" fmla="*/ 4207 h 7779"/>
                          <a:gd name="connsiteX18" fmla="*/ 9423 w 9447"/>
                          <a:gd name="connsiteY18" fmla="*/ 2937 h 777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9447" h="7779">
                            <a:moveTo>
                              <a:pt x="9423" y="2937"/>
                            </a:moveTo>
                            <a:cubicBezTo>
                              <a:pt x="9423" y="2493"/>
                              <a:pt x="9359" y="2112"/>
                              <a:pt x="9105" y="1731"/>
                            </a:cubicBezTo>
                            <a:cubicBezTo>
                              <a:pt x="8978" y="1540"/>
                              <a:pt x="8788" y="1286"/>
                              <a:pt x="8661" y="1096"/>
                            </a:cubicBezTo>
                            <a:cubicBezTo>
                              <a:pt x="8280" y="715"/>
                              <a:pt x="7835" y="397"/>
                              <a:pt x="7327" y="207"/>
                            </a:cubicBezTo>
                            <a:cubicBezTo>
                              <a:pt x="7073" y="143"/>
                              <a:pt x="6756" y="80"/>
                              <a:pt x="6502" y="16"/>
                            </a:cubicBezTo>
                            <a:cubicBezTo>
                              <a:pt x="5930" y="-47"/>
                              <a:pt x="5422" y="80"/>
                              <a:pt x="4914" y="334"/>
                            </a:cubicBezTo>
                            <a:cubicBezTo>
                              <a:pt x="3835" y="842"/>
                              <a:pt x="2755" y="1286"/>
                              <a:pt x="1739" y="1794"/>
                            </a:cubicBezTo>
                            <a:cubicBezTo>
                              <a:pt x="1358" y="1985"/>
                              <a:pt x="1041" y="2239"/>
                              <a:pt x="787" y="2556"/>
                            </a:cubicBezTo>
                            <a:cubicBezTo>
                              <a:pt x="469" y="2810"/>
                              <a:pt x="279" y="3191"/>
                              <a:pt x="152" y="3572"/>
                            </a:cubicBezTo>
                            <a:cubicBezTo>
                              <a:pt x="25" y="3953"/>
                              <a:pt x="-39" y="4398"/>
                              <a:pt x="25" y="4842"/>
                            </a:cubicBezTo>
                            <a:cubicBezTo>
                              <a:pt x="25" y="5287"/>
                              <a:pt x="89" y="5668"/>
                              <a:pt x="342" y="6049"/>
                            </a:cubicBezTo>
                            <a:cubicBezTo>
                              <a:pt x="469" y="6239"/>
                              <a:pt x="660" y="6493"/>
                              <a:pt x="787" y="6684"/>
                            </a:cubicBezTo>
                            <a:cubicBezTo>
                              <a:pt x="1168" y="7065"/>
                              <a:pt x="1612" y="7382"/>
                              <a:pt x="2120" y="7573"/>
                            </a:cubicBezTo>
                            <a:cubicBezTo>
                              <a:pt x="2374" y="7636"/>
                              <a:pt x="2692" y="7700"/>
                              <a:pt x="2946" y="7763"/>
                            </a:cubicBezTo>
                            <a:cubicBezTo>
                              <a:pt x="3517" y="7827"/>
                              <a:pt x="4025" y="7700"/>
                              <a:pt x="4533" y="7446"/>
                            </a:cubicBezTo>
                            <a:cubicBezTo>
                              <a:pt x="5613" y="6938"/>
                              <a:pt x="6692" y="6493"/>
                              <a:pt x="7708" y="5985"/>
                            </a:cubicBezTo>
                            <a:cubicBezTo>
                              <a:pt x="8089" y="5795"/>
                              <a:pt x="8407" y="5541"/>
                              <a:pt x="8661" y="5223"/>
                            </a:cubicBezTo>
                            <a:cubicBezTo>
                              <a:pt x="8978" y="4969"/>
                              <a:pt x="9169" y="4588"/>
                              <a:pt x="9296" y="4207"/>
                            </a:cubicBezTo>
                            <a:cubicBezTo>
                              <a:pt x="9423" y="3763"/>
                              <a:pt x="9486" y="3382"/>
                              <a:pt x="9423" y="2937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3" name="Freeform: Shape 672">
                        <a:extLst>
                          <a:ext uri="{FF2B5EF4-FFF2-40B4-BE49-F238E27FC236}">
                            <a16:creationId xmlns:a16="http://schemas.microsoft.com/office/drawing/2014/main" id="{B9077553-B1B4-45CF-94D8-6A233C597E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2815" y="3845649"/>
                        <a:ext cx="11112" cy="7631"/>
                      </a:xfrm>
                      <a:custGeom>
                        <a:avLst/>
                        <a:gdLst>
                          <a:gd name="connsiteX0" fmla="*/ 11017 w 11112"/>
                          <a:gd name="connsiteY0" fmla="*/ 2514 h 7631"/>
                          <a:gd name="connsiteX1" fmla="*/ 9684 w 11112"/>
                          <a:gd name="connsiteY1" fmla="*/ 545 h 7631"/>
                          <a:gd name="connsiteX2" fmla="*/ 7271 w 11112"/>
                          <a:gd name="connsiteY2" fmla="*/ 101 h 7631"/>
                          <a:gd name="connsiteX3" fmla="*/ 2508 w 11112"/>
                          <a:gd name="connsiteY3" fmla="*/ 1371 h 7631"/>
                          <a:gd name="connsiteX4" fmla="*/ 540 w 11112"/>
                          <a:gd name="connsiteY4" fmla="*/ 2704 h 7631"/>
                          <a:gd name="connsiteX5" fmla="*/ 95 w 11112"/>
                          <a:gd name="connsiteY5" fmla="*/ 3847 h 7631"/>
                          <a:gd name="connsiteX6" fmla="*/ 95 w 11112"/>
                          <a:gd name="connsiteY6" fmla="*/ 5117 h 7631"/>
                          <a:gd name="connsiteX7" fmla="*/ 1429 w 11112"/>
                          <a:gd name="connsiteY7" fmla="*/ 7086 h 7631"/>
                          <a:gd name="connsiteX8" fmla="*/ 3842 w 11112"/>
                          <a:gd name="connsiteY8" fmla="*/ 7530 h 7631"/>
                          <a:gd name="connsiteX9" fmla="*/ 8604 w 11112"/>
                          <a:gd name="connsiteY9" fmla="*/ 6260 h 7631"/>
                          <a:gd name="connsiteX10" fmla="*/ 10573 w 11112"/>
                          <a:gd name="connsiteY10" fmla="*/ 4927 h 7631"/>
                          <a:gd name="connsiteX11" fmla="*/ 11017 w 11112"/>
                          <a:gd name="connsiteY11" fmla="*/ 3784 h 7631"/>
                          <a:gd name="connsiteX12" fmla="*/ 11017 w 11112"/>
                          <a:gd name="connsiteY12" fmla="*/ 2514 h 76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1112" h="7631">
                            <a:moveTo>
                              <a:pt x="11017" y="2514"/>
                            </a:moveTo>
                            <a:cubicBezTo>
                              <a:pt x="10827" y="1752"/>
                              <a:pt x="10382" y="990"/>
                              <a:pt x="9684" y="545"/>
                            </a:cubicBezTo>
                            <a:cubicBezTo>
                              <a:pt x="8985" y="101"/>
                              <a:pt x="8096" y="-153"/>
                              <a:pt x="7271" y="101"/>
                            </a:cubicBezTo>
                            <a:lnTo>
                              <a:pt x="2508" y="1371"/>
                            </a:lnTo>
                            <a:cubicBezTo>
                              <a:pt x="1746" y="1561"/>
                              <a:pt x="1048" y="2006"/>
                              <a:pt x="540" y="2704"/>
                            </a:cubicBezTo>
                            <a:cubicBezTo>
                              <a:pt x="286" y="3022"/>
                              <a:pt x="159" y="3403"/>
                              <a:pt x="95" y="3847"/>
                            </a:cubicBezTo>
                            <a:cubicBezTo>
                              <a:pt x="-32" y="4228"/>
                              <a:pt x="-32" y="4673"/>
                              <a:pt x="95" y="5117"/>
                            </a:cubicBezTo>
                            <a:cubicBezTo>
                              <a:pt x="286" y="5879"/>
                              <a:pt x="730" y="6641"/>
                              <a:pt x="1429" y="7086"/>
                            </a:cubicBezTo>
                            <a:cubicBezTo>
                              <a:pt x="2127" y="7530"/>
                              <a:pt x="3016" y="7784"/>
                              <a:pt x="3842" y="7530"/>
                            </a:cubicBezTo>
                            <a:lnTo>
                              <a:pt x="8604" y="6260"/>
                            </a:lnTo>
                            <a:cubicBezTo>
                              <a:pt x="9366" y="6070"/>
                              <a:pt x="10065" y="5625"/>
                              <a:pt x="10573" y="4927"/>
                            </a:cubicBezTo>
                            <a:cubicBezTo>
                              <a:pt x="10827" y="4609"/>
                              <a:pt x="10954" y="4228"/>
                              <a:pt x="11017" y="3784"/>
                            </a:cubicBezTo>
                            <a:cubicBezTo>
                              <a:pt x="11144" y="3339"/>
                              <a:pt x="11144" y="2958"/>
                              <a:pt x="11017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4" name="Freeform: Shape 673">
                        <a:extLst>
                          <a:ext uri="{FF2B5EF4-FFF2-40B4-BE49-F238E27FC236}">
                            <a16:creationId xmlns:a16="http://schemas.microsoft.com/office/drawing/2014/main" id="{316FED2D-840B-483A-B384-7F53959883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88395" y="3847360"/>
                        <a:ext cx="13418" cy="7383"/>
                      </a:xfrm>
                      <a:custGeom>
                        <a:avLst/>
                        <a:gdLst>
                          <a:gd name="connsiteX0" fmla="*/ 13345 w 13418"/>
                          <a:gd name="connsiteY0" fmla="*/ 2454 h 7383"/>
                          <a:gd name="connsiteX1" fmla="*/ 9662 w 13418"/>
                          <a:gd name="connsiteY1" fmla="*/ 41 h 7383"/>
                          <a:gd name="connsiteX2" fmla="*/ 2487 w 13418"/>
                          <a:gd name="connsiteY2" fmla="*/ 1184 h 7383"/>
                          <a:gd name="connsiteX3" fmla="*/ 518 w 13418"/>
                          <a:gd name="connsiteY3" fmla="*/ 2517 h 7383"/>
                          <a:gd name="connsiteX4" fmla="*/ 73 w 13418"/>
                          <a:gd name="connsiteY4" fmla="*/ 4930 h 7383"/>
                          <a:gd name="connsiteX5" fmla="*/ 3757 w 13418"/>
                          <a:gd name="connsiteY5" fmla="*/ 7343 h 7383"/>
                          <a:gd name="connsiteX6" fmla="*/ 10932 w 13418"/>
                          <a:gd name="connsiteY6" fmla="*/ 6200 h 7383"/>
                          <a:gd name="connsiteX7" fmla="*/ 12901 w 13418"/>
                          <a:gd name="connsiteY7" fmla="*/ 4867 h 7383"/>
                          <a:gd name="connsiteX8" fmla="*/ 13345 w 13418"/>
                          <a:gd name="connsiteY8" fmla="*/ 2454 h 7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3418" h="7383">
                            <a:moveTo>
                              <a:pt x="13345" y="2454"/>
                            </a:moveTo>
                            <a:cubicBezTo>
                              <a:pt x="12901" y="739"/>
                              <a:pt x="11377" y="-214"/>
                              <a:pt x="9662" y="41"/>
                            </a:cubicBezTo>
                            <a:cubicBezTo>
                              <a:pt x="7249" y="422"/>
                              <a:pt x="4900" y="803"/>
                              <a:pt x="2487" y="1184"/>
                            </a:cubicBezTo>
                            <a:cubicBezTo>
                              <a:pt x="1725" y="1311"/>
                              <a:pt x="963" y="1882"/>
                              <a:pt x="518" y="2517"/>
                            </a:cubicBezTo>
                            <a:cubicBezTo>
                              <a:pt x="73" y="3152"/>
                              <a:pt x="-117" y="4168"/>
                              <a:pt x="73" y="4930"/>
                            </a:cubicBezTo>
                            <a:cubicBezTo>
                              <a:pt x="518" y="6645"/>
                              <a:pt x="2042" y="7597"/>
                              <a:pt x="3757" y="7343"/>
                            </a:cubicBezTo>
                            <a:cubicBezTo>
                              <a:pt x="6170" y="6962"/>
                              <a:pt x="8519" y="6581"/>
                              <a:pt x="10932" y="6200"/>
                            </a:cubicBezTo>
                            <a:cubicBezTo>
                              <a:pt x="11694" y="6073"/>
                              <a:pt x="12456" y="5502"/>
                              <a:pt x="12901" y="4867"/>
                            </a:cubicBezTo>
                            <a:cubicBezTo>
                              <a:pt x="13345" y="4168"/>
                              <a:pt x="13535" y="3216"/>
                              <a:pt x="13345" y="245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5" name="Freeform: Shape 674">
                        <a:extLst>
                          <a:ext uri="{FF2B5EF4-FFF2-40B4-BE49-F238E27FC236}">
                            <a16:creationId xmlns:a16="http://schemas.microsoft.com/office/drawing/2014/main" id="{C0225593-8CAA-49A9-B3B0-A1B6FBD24A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5360" y="3843807"/>
                        <a:ext cx="8651" cy="6997"/>
                      </a:xfrm>
                      <a:custGeom>
                        <a:avLst/>
                        <a:gdLst>
                          <a:gd name="connsiteX0" fmla="*/ 8605 w 8651"/>
                          <a:gd name="connsiteY0" fmla="*/ 2514 h 6997"/>
                          <a:gd name="connsiteX1" fmla="*/ 8350 w 8651"/>
                          <a:gd name="connsiteY1" fmla="*/ 1752 h 6997"/>
                          <a:gd name="connsiteX2" fmla="*/ 7271 w 8651"/>
                          <a:gd name="connsiteY2" fmla="*/ 546 h 6997"/>
                          <a:gd name="connsiteX3" fmla="*/ 6572 w 8651"/>
                          <a:gd name="connsiteY3" fmla="*/ 165 h 6997"/>
                          <a:gd name="connsiteX4" fmla="*/ 4921 w 8651"/>
                          <a:gd name="connsiteY4" fmla="*/ 38 h 6997"/>
                          <a:gd name="connsiteX5" fmla="*/ 2508 w 8651"/>
                          <a:gd name="connsiteY5" fmla="*/ 736 h 6997"/>
                          <a:gd name="connsiteX6" fmla="*/ 1429 w 8651"/>
                          <a:gd name="connsiteY6" fmla="*/ 1245 h 6997"/>
                          <a:gd name="connsiteX7" fmla="*/ 540 w 8651"/>
                          <a:gd name="connsiteY7" fmla="*/ 2070 h 6997"/>
                          <a:gd name="connsiteX8" fmla="*/ 95 w 8651"/>
                          <a:gd name="connsiteY8" fmla="*/ 3213 h 6997"/>
                          <a:gd name="connsiteX9" fmla="*/ 95 w 8651"/>
                          <a:gd name="connsiteY9" fmla="*/ 4483 h 6997"/>
                          <a:gd name="connsiteX10" fmla="*/ 349 w 8651"/>
                          <a:gd name="connsiteY10" fmla="*/ 5245 h 6997"/>
                          <a:gd name="connsiteX11" fmla="*/ 1429 w 8651"/>
                          <a:gd name="connsiteY11" fmla="*/ 6452 h 6997"/>
                          <a:gd name="connsiteX12" fmla="*/ 2127 w 8651"/>
                          <a:gd name="connsiteY12" fmla="*/ 6833 h 6997"/>
                          <a:gd name="connsiteX13" fmla="*/ 3778 w 8651"/>
                          <a:gd name="connsiteY13" fmla="*/ 6959 h 6997"/>
                          <a:gd name="connsiteX14" fmla="*/ 6191 w 8651"/>
                          <a:gd name="connsiteY14" fmla="*/ 6261 h 6997"/>
                          <a:gd name="connsiteX15" fmla="*/ 7271 w 8651"/>
                          <a:gd name="connsiteY15" fmla="*/ 5753 h 6997"/>
                          <a:gd name="connsiteX16" fmla="*/ 8160 w 8651"/>
                          <a:gd name="connsiteY16" fmla="*/ 4927 h 6997"/>
                          <a:gd name="connsiteX17" fmla="*/ 8605 w 8651"/>
                          <a:gd name="connsiteY17" fmla="*/ 3784 h 6997"/>
                          <a:gd name="connsiteX18" fmla="*/ 8605 w 8651"/>
                          <a:gd name="connsiteY18" fmla="*/ 2514 h 69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8651" h="6997">
                            <a:moveTo>
                              <a:pt x="8605" y="2514"/>
                            </a:moveTo>
                            <a:cubicBezTo>
                              <a:pt x="8541" y="2260"/>
                              <a:pt x="8414" y="2007"/>
                              <a:pt x="8350" y="1752"/>
                            </a:cubicBezTo>
                            <a:cubicBezTo>
                              <a:pt x="8096" y="1245"/>
                              <a:pt x="7779" y="864"/>
                              <a:pt x="7271" y="546"/>
                            </a:cubicBezTo>
                            <a:cubicBezTo>
                              <a:pt x="7017" y="419"/>
                              <a:pt x="6763" y="292"/>
                              <a:pt x="6572" y="165"/>
                            </a:cubicBezTo>
                            <a:cubicBezTo>
                              <a:pt x="6001" y="-26"/>
                              <a:pt x="5493" y="-26"/>
                              <a:pt x="4921" y="38"/>
                            </a:cubicBezTo>
                            <a:cubicBezTo>
                              <a:pt x="4096" y="292"/>
                              <a:pt x="3334" y="483"/>
                              <a:pt x="2508" y="736"/>
                            </a:cubicBezTo>
                            <a:cubicBezTo>
                              <a:pt x="2127" y="800"/>
                              <a:pt x="1746" y="990"/>
                              <a:pt x="1429" y="1245"/>
                            </a:cubicBezTo>
                            <a:cubicBezTo>
                              <a:pt x="1048" y="1435"/>
                              <a:pt x="794" y="1689"/>
                              <a:pt x="540" y="2070"/>
                            </a:cubicBezTo>
                            <a:cubicBezTo>
                              <a:pt x="286" y="2388"/>
                              <a:pt x="159" y="2768"/>
                              <a:pt x="95" y="3213"/>
                            </a:cubicBezTo>
                            <a:cubicBezTo>
                              <a:pt x="-32" y="3594"/>
                              <a:pt x="-32" y="4039"/>
                              <a:pt x="95" y="4483"/>
                            </a:cubicBezTo>
                            <a:cubicBezTo>
                              <a:pt x="159" y="4737"/>
                              <a:pt x="286" y="4991"/>
                              <a:pt x="349" y="5245"/>
                            </a:cubicBezTo>
                            <a:cubicBezTo>
                              <a:pt x="603" y="5753"/>
                              <a:pt x="921" y="6134"/>
                              <a:pt x="1429" y="6452"/>
                            </a:cubicBezTo>
                            <a:cubicBezTo>
                              <a:pt x="1683" y="6578"/>
                              <a:pt x="1937" y="6705"/>
                              <a:pt x="2127" y="6833"/>
                            </a:cubicBezTo>
                            <a:cubicBezTo>
                              <a:pt x="2699" y="7023"/>
                              <a:pt x="3207" y="7023"/>
                              <a:pt x="3778" y="6959"/>
                            </a:cubicBezTo>
                            <a:cubicBezTo>
                              <a:pt x="4604" y="6705"/>
                              <a:pt x="5366" y="6515"/>
                              <a:pt x="6191" y="6261"/>
                            </a:cubicBezTo>
                            <a:cubicBezTo>
                              <a:pt x="6572" y="6197"/>
                              <a:pt x="6953" y="6007"/>
                              <a:pt x="7271" y="5753"/>
                            </a:cubicBezTo>
                            <a:cubicBezTo>
                              <a:pt x="7652" y="5563"/>
                              <a:pt x="7906" y="5308"/>
                              <a:pt x="8160" y="4927"/>
                            </a:cubicBezTo>
                            <a:cubicBezTo>
                              <a:pt x="8414" y="4610"/>
                              <a:pt x="8541" y="4229"/>
                              <a:pt x="8605" y="3784"/>
                            </a:cubicBezTo>
                            <a:cubicBezTo>
                              <a:pt x="8668" y="3403"/>
                              <a:pt x="8668" y="2959"/>
                              <a:pt x="8605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6" name="Freeform: Shape 675">
                        <a:extLst>
                          <a:ext uri="{FF2B5EF4-FFF2-40B4-BE49-F238E27FC236}">
                            <a16:creationId xmlns:a16="http://schemas.microsoft.com/office/drawing/2014/main" id="{35F95AE5-9D51-4216-8E9E-F37FF4C5F1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03761" y="3852126"/>
                        <a:ext cx="12711" cy="8329"/>
                      </a:xfrm>
                      <a:custGeom>
                        <a:avLst/>
                        <a:gdLst>
                          <a:gd name="connsiteX0" fmla="*/ 12647 w 12711"/>
                          <a:gd name="connsiteY0" fmla="*/ 2514 h 8329"/>
                          <a:gd name="connsiteX1" fmla="*/ 11313 w 12711"/>
                          <a:gd name="connsiteY1" fmla="*/ 545 h 8329"/>
                          <a:gd name="connsiteX2" fmla="*/ 8900 w 12711"/>
                          <a:gd name="connsiteY2" fmla="*/ 101 h 8329"/>
                          <a:gd name="connsiteX3" fmla="*/ 2487 w 12711"/>
                          <a:gd name="connsiteY3" fmla="*/ 2070 h 8329"/>
                          <a:gd name="connsiteX4" fmla="*/ 518 w 12711"/>
                          <a:gd name="connsiteY4" fmla="*/ 3403 h 8329"/>
                          <a:gd name="connsiteX5" fmla="*/ 73 w 12711"/>
                          <a:gd name="connsiteY5" fmla="*/ 5816 h 8329"/>
                          <a:gd name="connsiteX6" fmla="*/ 1407 w 12711"/>
                          <a:gd name="connsiteY6" fmla="*/ 7784 h 8329"/>
                          <a:gd name="connsiteX7" fmla="*/ 3820 w 12711"/>
                          <a:gd name="connsiteY7" fmla="*/ 8229 h 8329"/>
                          <a:gd name="connsiteX8" fmla="*/ 10234 w 12711"/>
                          <a:gd name="connsiteY8" fmla="*/ 6260 h 8329"/>
                          <a:gd name="connsiteX9" fmla="*/ 12202 w 12711"/>
                          <a:gd name="connsiteY9" fmla="*/ 4927 h 8329"/>
                          <a:gd name="connsiteX10" fmla="*/ 12647 w 12711"/>
                          <a:gd name="connsiteY10" fmla="*/ 2514 h 83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2711" h="8329">
                            <a:moveTo>
                              <a:pt x="12647" y="2514"/>
                            </a:moveTo>
                            <a:cubicBezTo>
                              <a:pt x="12456" y="1752"/>
                              <a:pt x="12012" y="990"/>
                              <a:pt x="11313" y="545"/>
                            </a:cubicBezTo>
                            <a:cubicBezTo>
                              <a:pt x="10615" y="101"/>
                              <a:pt x="9726" y="-153"/>
                              <a:pt x="8900" y="101"/>
                            </a:cubicBezTo>
                            <a:lnTo>
                              <a:pt x="2487" y="2070"/>
                            </a:lnTo>
                            <a:cubicBezTo>
                              <a:pt x="1661" y="2323"/>
                              <a:pt x="1026" y="2704"/>
                              <a:pt x="518" y="3403"/>
                            </a:cubicBezTo>
                            <a:cubicBezTo>
                              <a:pt x="73" y="4038"/>
                              <a:pt x="-117" y="5054"/>
                              <a:pt x="73" y="5816"/>
                            </a:cubicBezTo>
                            <a:cubicBezTo>
                              <a:pt x="264" y="6578"/>
                              <a:pt x="709" y="7340"/>
                              <a:pt x="1407" y="7784"/>
                            </a:cubicBezTo>
                            <a:cubicBezTo>
                              <a:pt x="2106" y="8229"/>
                              <a:pt x="2995" y="8483"/>
                              <a:pt x="3820" y="8229"/>
                            </a:cubicBezTo>
                            <a:lnTo>
                              <a:pt x="10234" y="6260"/>
                            </a:lnTo>
                            <a:cubicBezTo>
                              <a:pt x="11059" y="6006"/>
                              <a:pt x="11694" y="5625"/>
                              <a:pt x="12202" y="4927"/>
                            </a:cubicBezTo>
                            <a:cubicBezTo>
                              <a:pt x="12583" y="4228"/>
                              <a:pt x="12837" y="3276"/>
                              <a:pt x="12647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7" name="Freeform: Shape 676">
                        <a:extLst>
                          <a:ext uri="{FF2B5EF4-FFF2-40B4-BE49-F238E27FC236}">
                            <a16:creationId xmlns:a16="http://schemas.microsoft.com/office/drawing/2014/main" id="{6D751E8C-7862-4D87-9D15-D43EB2006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9327" y="3879135"/>
                        <a:ext cx="9574" cy="8414"/>
                      </a:xfrm>
                      <a:custGeom>
                        <a:avLst/>
                        <a:gdLst>
                          <a:gd name="connsiteX0" fmla="*/ 9550 w 9574"/>
                          <a:gd name="connsiteY0" fmla="*/ 2937 h 8414"/>
                          <a:gd name="connsiteX1" fmla="*/ 9232 w 9574"/>
                          <a:gd name="connsiteY1" fmla="*/ 1730 h 8414"/>
                          <a:gd name="connsiteX2" fmla="*/ 7454 w 9574"/>
                          <a:gd name="connsiteY2" fmla="*/ 206 h 8414"/>
                          <a:gd name="connsiteX3" fmla="*/ 6629 w 9574"/>
                          <a:gd name="connsiteY3" fmla="*/ 16 h 8414"/>
                          <a:gd name="connsiteX4" fmla="*/ 5041 w 9574"/>
                          <a:gd name="connsiteY4" fmla="*/ 334 h 8414"/>
                          <a:gd name="connsiteX5" fmla="*/ 1739 w 9574"/>
                          <a:gd name="connsiteY5" fmla="*/ 2429 h 8414"/>
                          <a:gd name="connsiteX6" fmla="*/ 787 w 9574"/>
                          <a:gd name="connsiteY6" fmla="*/ 3191 h 8414"/>
                          <a:gd name="connsiteX7" fmla="*/ 152 w 9574"/>
                          <a:gd name="connsiteY7" fmla="*/ 4207 h 8414"/>
                          <a:gd name="connsiteX8" fmla="*/ 25 w 9574"/>
                          <a:gd name="connsiteY8" fmla="*/ 5477 h 8414"/>
                          <a:gd name="connsiteX9" fmla="*/ 342 w 9574"/>
                          <a:gd name="connsiteY9" fmla="*/ 6684 h 8414"/>
                          <a:gd name="connsiteX10" fmla="*/ 2120 w 9574"/>
                          <a:gd name="connsiteY10" fmla="*/ 8208 h 8414"/>
                          <a:gd name="connsiteX11" fmla="*/ 2946 w 9574"/>
                          <a:gd name="connsiteY11" fmla="*/ 8398 h 8414"/>
                          <a:gd name="connsiteX12" fmla="*/ 4533 w 9574"/>
                          <a:gd name="connsiteY12" fmla="*/ 8080 h 8414"/>
                          <a:gd name="connsiteX13" fmla="*/ 7835 w 9574"/>
                          <a:gd name="connsiteY13" fmla="*/ 5985 h 8414"/>
                          <a:gd name="connsiteX14" fmla="*/ 8788 w 9574"/>
                          <a:gd name="connsiteY14" fmla="*/ 5223 h 8414"/>
                          <a:gd name="connsiteX15" fmla="*/ 9423 w 9574"/>
                          <a:gd name="connsiteY15" fmla="*/ 4207 h 8414"/>
                          <a:gd name="connsiteX16" fmla="*/ 9550 w 9574"/>
                          <a:gd name="connsiteY16" fmla="*/ 2937 h 84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9574" h="8414">
                            <a:moveTo>
                              <a:pt x="9550" y="2937"/>
                            </a:moveTo>
                            <a:cubicBezTo>
                              <a:pt x="9550" y="2493"/>
                              <a:pt x="9486" y="2111"/>
                              <a:pt x="9232" y="1730"/>
                            </a:cubicBezTo>
                            <a:cubicBezTo>
                              <a:pt x="8851" y="1032"/>
                              <a:pt x="8216" y="397"/>
                              <a:pt x="7454" y="206"/>
                            </a:cubicBezTo>
                            <a:cubicBezTo>
                              <a:pt x="7200" y="143"/>
                              <a:pt x="6883" y="80"/>
                              <a:pt x="6629" y="16"/>
                            </a:cubicBezTo>
                            <a:cubicBezTo>
                              <a:pt x="6057" y="-47"/>
                              <a:pt x="5549" y="80"/>
                              <a:pt x="5041" y="334"/>
                            </a:cubicBezTo>
                            <a:cubicBezTo>
                              <a:pt x="3962" y="1032"/>
                              <a:pt x="2819" y="1730"/>
                              <a:pt x="1739" y="2429"/>
                            </a:cubicBezTo>
                            <a:cubicBezTo>
                              <a:pt x="1358" y="2620"/>
                              <a:pt x="1041" y="2874"/>
                              <a:pt x="787" y="3191"/>
                            </a:cubicBezTo>
                            <a:cubicBezTo>
                              <a:pt x="469" y="3445"/>
                              <a:pt x="279" y="3826"/>
                              <a:pt x="152" y="4207"/>
                            </a:cubicBezTo>
                            <a:cubicBezTo>
                              <a:pt x="25" y="4588"/>
                              <a:pt x="-39" y="5033"/>
                              <a:pt x="25" y="5477"/>
                            </a:cubicBezTo>
                            <a:cubicBezTo>
                              <a:pt x="25" y="5922"/>
                              <a:pt x="88" y="6303"/>
                              <a:pt x="342" y="6684"/>
                            </a:cubicBezTo>
                            <a:cubicBezTo>
                              <a:pt x="723" y="7382"/>
                              <a:pt x="1358" y="8017"/>
                              <a:pt x="2120" y="8208"/>
                            </a:cubicBezTo>
                            <a:cubicBezTo>
                              <a:pt x="2374" y="8271"/>
                              <a:pt x="2692" y="8335"/>
                              <a:pt x="2946" y="8398"/>
                            </a:cubicBezTo>
                            <a:cubicBezTo>
                              <a:pt x="3517" y="8461"/>
                              <a:pt x="4025" y="8335"/>
                              <a:pt x="4533" y="8080"/>
                            </a:cubicBezTo>
                            <a:lnTo>
                              <a:pt x="7835" y="5985"/>
                            </a:lnTo>
                            <a:cubicBezTo>
                              <a:pt x="8216" y="5795"/>
                              <a:pt x="8534" y="5541"/>
                              <a:pt x="8788" y="5223"/>
                            </a:cubicBezTo>
                            <a:cubicBezTo>
                              <a:pt x="9105" y="4969"/>
                              <a:pt x="9296" y="4588"/>
                              <a:pt x="9423" y="4207"/>
                            </a:cubicBezTo>
                            <a:cubicBezTo>
                              <a:pt x="9550" y="3826"/>
                              <a:pt x="9613" y="3381"/>
                              <a:pt x="9550" y="2937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8" name="Freeform: Shape 677">
                        <a:extLst>
                          <a:ext uri="{FF2B5EF4-FFF2-40B4-BE49-F238E27FC236}">
                            <a16:creationId xmlns:a16="http://schemas.microsoft.com/office/drawing/2014/main" id="{743FF99A-06C2-4215-8C6C-EE53AF19D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5101" y="3873144"/>
                        <a:ext cx="10239" cy="7695"/>
                      </a:xfrm>
                      <a:custGeom>
                        <a:avLst/>
                        <a:gdLst>
                          <a:gd name="connsiteX0" fmla="*/ 10192 w 10239"/>
                          <a:gd name="connsiteY0" fmla="*/ 2515 h 7695"/>
                          <a:gd name="connsiteX1" fmla="*/ 8858 w 10239"/>
                          <a:gd name="connsiteY1" fmla="*/ 546 h 7695"/>
                          <a:gd name="connsiteX2" fmla="*/ 8160 w 10239"/>
                          <a:gd name="connsiteY2" fmla="*/ 165 h 7695"/>
                          <a:gd name="connsiteX3" fmla="*/ 6509 w 10239"/>
                          <a:gd name="connsiteY3" fmla="*/ 38 h 7695"/>
                          <a:gd name="connsiteX4" fmla="*/ 2508 w 10239"/>
                          <a:gd name="connsiteY4" fmla="*/ 1435 h 7695"/>
                          <a:gd name="connsiteX5" fmla="*/ 1429 w 10239"/>
                          <a:gd name="connsiteY5" fmla="*/ 1943 h 7695"/>
                          <a:gd name="connsiteX6" fmla="*/ 540 w 10239"/>
                          <a:gd name="connsiteY6" fmla="*/ 2768 h 7695"/>
                          <a:gd name="connsiteX7" fmla="*/ 95 w 10239"/>
                          <a:gd name="connsiteY7" fmla="*/ 3911 h 7695"/>
                          <a:gd name="connsiteX8" fmla="*/ 95 w 10239"/>
                          <a:gd name="connsiteY8" fmla="*/ 5182 h 7695"/>
                          <a:gd name="connsiteX9" fmla="*/ 1429 w 10239"/>
                          <a:gd name="connsiteY9" fmla="*/ 7150 h 7695"/>
                          <a:gd name="connsiteX10" fmla="*/ 2127 w 10239"/>
                          <a:gd name="connsiteY10" fmla="*/ 7531 h 7695"/>
                          <a:gd name="connsiteX11" fmla="*/ 3778 w 10239"/>
                          <a:gd name="connsiteY11" fmla="*/ 7658 h 7695"/>
                          <a:gd name="connsiteX12" fmla="*/ 7779 w 10239"/>
                          <a:gd name="connsiteY12" fmla="*/ 6261 h 7695"/>
                          <a:gd name="connsiteX13" fmla="*/ 8858 w 10239"/>
                          <a:gd name="connsiteY13" fmla="*/ 5753 h 7695"/>
                          <a:gd name="connsiteX14" fmla="*/ 9747 w 10239"/>
                          <a:gd name="connsiteY14" fmla="*/ 4927 h 7695"/>
                          <a:gd name="connsiteX15" fmla="*/ 10192 w 10239"/>
                          <a:gd name="connsiteY15" fmla="*/ 3784 h 7695"/>
                          <a:gd name="connsiteX16" fmla="*/ 10192 w 10239"/>
                          <a:gd name="connsiteY16" fmla="*/ 2515 h 76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239" h="7695">
                            <a:moveTo>
                              <a:pt x="10192" y="2515"/>
                            </a:moveTo>
                            <a:cubicBezTo>
                              <a:pt x="10001" y="1752"/>
                              <a:pt x="9557" y="990"/>
                              <a:pt x="8858" y="546"/>
                            </a:cubicBezTo>
                            <a:cubicBezTo>
                              <a:pt x="8604" y="419"/>
                              <a:pt x="8350" y="292"/>
                              <a:pt x="8160" y="165"/>
                            </a:cubicBezTo>
                            <a:cubicBezTo>
                              <a:pt x="7588" y="-26"/>
                              <a:pt x="7080" y="-26"/>
                              <a:pt x="6509" y="38"/>
                            </a:cubicBezTo>
                            <a:cubicBezTo>
                              <a:pt x="5175" y="483"/>
                              <a:pt x="3842" y="927"/>
                              <a:pt x="2508" y="1435"/>
                            </a:cubicBezTo>
                            <a:cubicBezTo>
                              <a:pt x="2127" y="1498"/>
                              <a:pt x="1746" y="1689"/>
                              <a:pt x="1429" y="1943"/>
                            </a:cubicBezTo>
                            <a:cubicBezTo>
                              <a:pt x="1048" y="2134"/>
                              <a:pt x="794" y="2388"/>
                              <a:pt x="540" y="2768"/>
                            </a:cubicBezTo>
                            <a:cubicBezTo>
                              <a:pt x="286" y="3086"/>
                              <a:pt x="159" y="3467"/>
                              <a:pt x="95" y="3911"/>
                            </a:cubicBezTo>
                            <a:cubicBezTo>
                              <a:pt x="-32" y="4292"/>
                              <a:pt x="-32" y="4737"/>
                              <a:pt x="95" y="5182"/>
                            </a:cubicBezTo>
                            <a:cubicBezTo>
                              <a:pt x="286" y="5943"/>
                              <a:pt x="730" y="6705"/>
                              <a:pt x="1429" y="7150"/>
                            </a:cubicBezTo>
                            <a:cubicBezTo>
                              <a:pt x="1683" y="7277"/>
                              <a:pt x="1937" y="7404"/>
                              <a:pt x="2127" y="7531"/>
                            </a:cubicBezTo>
                            <a:cubicBezTo>
                              <a:pt x="2699" y="7721"/>
                              <a:pt x="3207" y="7721"/>
                              <a:pt x="3778" y="7658"/>
                            </a:cubicBezTo>
                            <a:cubicBezTo>
                              <a:pt x="5112" y="7214"/>
                              <a:pt x="6445" y="6769"/>
                              <a:pt x="7779" y="6261"/>
                            </a:cubicBezTo>
                            <a:cubicBezTo>
                              <a:pt x="8160" y="6197"/>
                              <a:pt x="8541" y="6007"/>
                              <a:pt x="8858" y="5753"/>
                            </a:cubicBezTo>
                            <a:cubicBezTo>
                              <a:pt x="9239" y="5563"/>
                              <a:pt x="9493" y="5309"/>
                              <a:pt x="9747" y="4927"/>
                            </a:cubicBezTo>
                            <a:cubicBezTo>
                              <a:pt x="10001" y="4610"/>
                              <a:pt x="10128" y="4229"/>
                              <a:pt x="10192" y="3784"/>
                            </a:cubicBezTo>
                            <a:cubicBezTo>
                              <a:pt x="10255" y="3340"/>
                              <a:pt x="10255" y="2896"/>
                              <a:pt x="10192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79" name="Freeform: Shape 678">
                        <a:extLst>
                          <a:ext uri="{FF2B5EF4-FFF2-40B4-BE49-F238E27FC236}">
                            <a16:creationId xmlns:a16="http://schemas.microsoft.com/office/drawing/2014/main" id="{420DD5F7-69E6-4EAF-A96A-B68A1EC41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0889" y="3919196"/>
                        <a:ext cx="10096" cy="6715"/>
                      </a:xfrm>
                      <a:custGeom>
                        <a:avLst/>
                        <a:gdLst>
                          <a:gd name="connsiteX0" fmla="*/ 9334 w 10096"/>
                          <a:gd name="connsiteY0" fmla="*/ 1484 h 6715"/>
                          <a:gd name="connsiteX1" fmla="*/ 7176 w 10096"/>
                          <a:gd name="connsiteY1" fmla="*/ 405 h 6715"/>
                          <a:gd name="connsiteX2" fmla="*/ 3239 w 10096"/>
                          <a:gd name="connsiteY2" fmla="*/ 24 h 6715"/>
                          <a:gd name="connsiteX3" fmla="*/ 2032 w 10096"/>
                          <a:gd name="connsiteY3" fmla="*/ 214 h 6715"/>
                          <a:gd name="connsiteX4" fmla="*/ 1016 w 10096"/>
                          <a:gd name="connsiteY4" fmla="*/ 786 h 6715"/>
                          <a:gd name="connsiteX5" fmla="*/ 317 w 10096"/>
                          <a:gd name="connsiteY5" fmla="*/ 1738 h 6715"/>
                          <a:gd name="connsiteX6" fmla="*/ 0 w 10096"/>
                          <a:gd name="connsiteY6" fmla="*/ 2945 h 6715"/>
                          <a:gd name="connsiteX7" fmla="*/ 762 w 10096"/>
                          <a:gd name="connsiteY7" fmla="*/ 5231 h 6715"/>
                          <a:gd name="connsiteX8" fmla="*/ 2921 w 10096"/>
                          <a:gd name="connsiteY8" fmla="*/ 6310 h 6715"/>
                          <a:gd name="connsiteX9" fmla="*/ 6858 w 10096"/>
                          <a:gd name="connsiteY9" fmla="*/ 6691 h 6715"/>
                          <a:gd name="connsiteX10" fmla="*/ 8064 w 10096"/>
                          <a:gd name="connsiteY10" fmla="*/ 6501 h 6715"/>
                          <a:gd name="connsiteX11" fmla="*/ 9080 w 10096"/>
                          <a:gd name="connsiteY11" fmla="*/ 5929 h 6715"/>
                          <a:gd name="connsiteX12" fmla="*/ 9779 w 10096"/>
                          <a:gd name="connsiteY12" fmla="*/ 4977 h 6715"/>
                          <a:gd name="connsiteX13" fmla="*/ 10096 w 10096"/>
                          <a:gd name="connsiteY13" fmla="*/ 3770 h 6715"/>
                          <a:gd name="connsiteX14" fmla="*/ 9334 w 10096"/>
                          <a:gd name="connsiteY14" fmla="*/ 1484 h 6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0096" h="6715">
                            <a:moveTo>
                              <a:pt x="9334" y="1484"/>
                            </a:moveTo>
                            <a:cubicBezTo>
                              <a:pt x="8763" y="849"/>
                              <a:pt x="8064" y="532"/>
                              <a:pt x="7176" y="405"/>
                            </a:cubicBezTo>
                            <a:cubicBezTo>
                              <a:pt x="5905" y="278"/>
                              <a:pt x="4572" y="151"/>
                              <a:pt x="3239" y="24"/>
                            </a:cubicBezTo>
                            <a:cubicBezTo>
                              <a:pt x="2794" y="-40"/>
                              <a:pt x="2413" y="24"/>
                              <a:pt x="2032" y="214"/>
                            </a:cubicBezTo>
                            <a:cubicBezTo>
                              <a:pt x="1651" y="341"/>
                              <a:pt x="1270" y="532"/>
                              <a:pt x="1016" y="786"/>
                            </a:cubicBezTo>
                            <a:cubicBezTo>
                              <a:pt x="698" y="1040"/>
                              <a:pt x="445" y="1357"/>
                              <a:pt x="317" y="1738"/>
                            </a:cubicBezTo>
                            <a:cubicBezTo>
                              <a:pt x="127" y="2119"/>
                              <a:pt x="0" y="2500"/>
                              <a:pt x="0" y="2945"/>
                            </a:cubicBezTo>
                            <a:cubicBezTo>
                              <a:pt x="0" y="3770"/>
                              <a:pt x="190" y="4596"/>
                              <a:pt x="762" y="5231"/>
                            </a:cubicBezTo>
                            <a:cubicBezTo>
                              <a:pt x="1333" y="5866"/>
                              <a:pt x="2032" y="6183"/>
                              <a:pt x="2921" y="6310"/>
                            </a:cubicBezTo>
                            <a:cubicBezTo>
                              <a:pt x="4254" y="6437"/>
                              <a:pt x="5524" y="6564"/>
                              <a:pt x="6858" y="6691"/>
                            </a:cubicBezTo>
                            <a:cubicBezTo>
                              <a:pt x="7302" y="6755"/>
                              <a:pt x="7683" y="6691"/>
                              <a:pt x="8064" y="6501"/>
                            </a:cubicBezTo>
                            <a:cubicBezTo>
                              <a:pt x="8445" y="6374"/>
                              <a:pt x="8826" y="6183"/>
                              <a:pt x="9080" y="5929"/>
                            </a:cubicBezTo>
                            <a:cubicBezTo>
                              <a:pt x="9398" y="5675"/>
                              <a:pt x="9652" y="5358"/>
                              <a:pt x="9779" y="4977"/>
                            </a:cubicBezTo>
                            <a:cubicBezTo>
                              <a:pt x="9970" y="4596"/>
                              <a:pt x="10096" y="4215"/>
                              <a:pt x="10096" y="3770"/>
                            </a:cubicBezTo>
                            <a:cubicBezTo>
                              <a:pt x="10096" y="2945"/>
                              <a:pt x="9906" y="2119"/>
                              <a:pt x="9334" y="148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0" name="Freeform: Shape 679">
                        <a:extLst>
                          <a:ext uri="{FF2B5EF4-FFF2-40B4-BE49-F238E27FC236}">
                            <a16:creationId xmlns:a16="http://schemas.microsoft.com/office/drawing/2014/main" id="{F3F46986-FF37-4E71-A683-FC2873DF73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5293" y="3914292"/>
                        <a:ext cx="11757" cy="6743"/>
                      </a:xfrm>
                      <a:custGeom>
                        <a:avLst/>
                        <a:gdLst>
                          <a:gd name="connsiteX0" fmla="*/ 11694 w 11757"/>
                          <a:gd name="connsiteY0" fmla="*/ 2515 h 6743"/>
                          <a:gd name="connsiteX1" fmla="*/ 10360 w 11757"/>
                          <a:gd name="connsiteY1" fmla="*/ 546 h 6743"/>
                          <a:gd name="connsiteX2" fmla="*/ 9662 w 11757"/>
                          <a:gd name="connsiteY2" fmla="*/ 165 h 6743"/>
                          <a:gd name="connsiteX3" fmla="*/ 8011 w 11757"/>
                          <a:gd name="connsiteY3" fmla="*/ 38 h 6743"/>
                          <a:gd name="connsiteX4" fmla="*/ 2487 w 11757"/>
                          <a:gd name="connsiteY4" fmla="*/ 483 h 6743"/>
                          <a:gd name="connsiteX5" fmla="*/ 1407 w 11757"/>
                          <a:gd name="connsiteY5" fmla="*/ 991 h 6743"/>
                          <a:gd name="connsiteX6" fmla="*/ 518 w 11757"/>
                          <a:gd name="connsiteY6" fmla="*/ 1816 h 6743"/>
                          <a:gd name="connsiteX7" fmla="*/ 73 w 11757"/>
                          <a:gd name="connsiteY7" fmla="*/ 4229 h 6743"/>
                          <a:gd name="connsiteX8" fmla="*/ 1407 w 11757"/>
                          <a:gd name="connsiteY8" fmla="*/ 6198 h 6743"/>
                          <a:gd name="connsiteX9" fmla="*/ 2106 w 11757"/>
                          <a:gd name="connsiteY9" fmla="*/ 6579 h 6743"/>
                          <a:gd name="connsiteX10" fmla="*/ 3757 w 11757"/>
                          <a:gd name="connsiteY10" fmla="*/ 6705 h 6743"/>
                          <a:gd name="connsiteX11" fmla="*/ 9281 w 11757"/>
                          <a:gd name="connsiteY11" fmla="*/ 6261 h 6743"/>
                          <a:gd name="connsiteX12" fmla="*/ 10360 w 11757"/>
                          <a:gd name="connsiteY12" fmla="*/ 5753 h 6743"/>
                          <a:gd name="connsiteX13" fmla="*/ 11186 w 11757"/>
                          <a:gd name="connsiteY13" fmla="*/ 4928 h 6743"/>
                          <a:gd name="connsiteX14" fmla="*/ 11694 w 11757"/>
                          <a:gd name="connsiteY14" fmla="*/ 2515 h 6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757" h="6743">
                            <a:moveTo>
                              <a:pt x="11694" y="2515"/>
                            </a:moveTo>
                            <a:cubicBezTo>
                              <a:pt x="11503" y="1753"/>
                              <a:pt x="11059" y="991"/>
                              <a:pt x="10360" y="546"/>
                            </a:cubicBezTo>
                            <a:cubicBezTo>
                              <a:pt x="10107" y="419"/>
                              <a:pt x="9853" y="292"/>
                              <a:pt x="9662" y="165"/>
                            </a:cubicBezTo>
                            <a:cubicBezTo>
                              <a:pt x="9090" y="-26"/>
                              <a:pt x="8583" y="-26"/>
                              <a:pt x="8011" y="38"/>
                            </a:cubicBezTo>
                            <a:cubicBezTo>
                              <a:pt x="6170" y="165"/>
                              <a:pt x="4328" y="355"/>
                              <a:pt x="2487" y="483"/>
                            </a:cubicBezTo>
                            <a:cubicBezTo>
                              <a:pt x="2106" y="546"/>
                              <a:pt x="1725" y="736"/>
                              <a:pt x="1407" y="991"/>
                            </a:cubicBezTo>
                            <a:cubicBezTo>
                              <a:pt x="1026" y="1181"/>
                              <a:pt x="772" y="1435"/>
                              <a:pt x="518" y="1816"/>
                            </a:cubicBezTo>
                            <a:cubicBezTo>
                              <a:pt x="73" y="2451"/>
                              <a:pt x="-117" y="3467"/>
                              <a:pt x="73" y="4229"/>
                            </a:cubicBezTo>
                            <a:cubicBezTo>
                              <a:pt x="264" y="4991"/>
                              <a:pt x="709" y="5753"/>
                              <a:pt x="1407" y="6198"/>
                            </a:cubicBezTo>
                            <a:cubicBezTo>
                              <a:pt x="1661" y="6324"/>
                              <a:pt x="1915" y="6452"/>
                              <a:pt x="2106" y="6579"/>
                            </a:cubicBezTo>
                            <a:cubicBezTo>
                              <a:pt x="2677" y="6769"/>
                              <a:pt x="3185" y="6769"/>
                              <a:pt x="3757" y="6705"/>
                            </a:cubicBezTo>
                            <a:cubicBezTo>
                              <a:pt x="5598" y="6579"/>
                              <a:pt x="7440" y="6388"/>
                              <a:pt x="9281" y="6261"/>
                            </a:cubicBezTo>
                            <a:cubicBezTo>
                              <a:pt x="9726" y="6198"/>
                              <a:pt x="10043" y="6007"/>
                              <a:pt x="10360" y="5753"/>
                            </a:cubicBezTo>
                            <a:cubicBezTo>
                              <a:pt x="10741" y="5562"/>
                              <a:pt x="10996" y="5309"/>
                              <a:pt x="11186" y="4928"/>
                            </a:cubicBezTo>
                            <a:cubicBezTo>
                              <a:pt x="11631" y="4229"/>
                              <a:pt x="11884" y="3277"/>
                              <a:pt x="11694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1" name="Freeform: Shape 680">
                        <a:extLst>
                          <a:ext uri="{FF2B5EF4-FFF2-40B4-BE49-F238E27FC236}">
                            <a16:creationId xmlns:a16="http://schemas.microsoft.com/office/drawing/2014/main" id="{120B68D1-C8A9-4795-BE7C-1E702A509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16097" y="3925214"/>
                        <a:ext cx="9461" cy="6806"/>
                      </a:xfrm>
                      <a:custGeom>
                        <a:avLst/>
                        <a:gdLst>
                          <a:gd name="connsiteX0" fmla="*/ 9366 w 9461"/>
                          <a:gd name="connsiteY0" fmla="*/ 2514 h 6806"/>
                          <a:gd name="connsiteX1" fmla="*/ 9112 w 9461"/>
                          <a:gd name="connsiteY1" fmla="*/ 1752 h 6806"/>
                          <a:gd name="connsiteX2" fmla="*/ 8033 w 9461"/>
                          <a:gd name="connsiteY2" fmla="*/ 546 h 6806"/>
                          <a:gd name="connsiteX3" fmla="*/ 7334 w 9461"/>
                          <a:gd name="connsiteY3" fmla="*/ 165 h 6806"/>
                          <a:gd name="connsiteX4" fmla="*/ 5683 w 9461"/>
                          <a:gd name="connsiteY4" fmla="*/ 38 h 6806"/>
                          <a:gd name="connsiteX5" fmla="*/ 2508 w 9461"/>
                          <a:gd name="connsiteY5" fmla="*/ 546 h 6806"/>
                          <a:gd name="connsiteX6" fmla="*/ 1429 w 9461"/>
                          <a:gd name="connsiteY6" fmla="*/ 1054 h 6806"/>
                          <a:gd name="connsiteX7" fmla="*/ 540 w 9461"/>
                          <a:gd name="connsiteY7" fmla="*/ 1879 h 6806"/>
                          <a:gd name="connsiteX8" fmla="*/ 95 w 9461"/>
                          <a:gd name="connsiteY8" fmla="*/ 3022 h 6806"/>
                          <a:gd name="connsiteX9" fmla="*/ 95 w 9461"/>
                          <a:gd name="connsiteY9" fmla="*/ 4292 h 6806"/>
                          <a:gd name="connsiteX10" fmla="*/ 349 w 9461"/>
                          <a:gd name="connsiteY10" fmla="*/ 5054 h 6806"/>
                          <a:gd name="connsiteX11" fmla="*/ 1429 w 9461"/>
                          <a:gd name="connsiteY11" fmla="*/ 6261 h 6806"/>
                          <a:gd name="connsiteX12" fmla="*/ 2127 w 9461"/>
                          <a:gd name="connsiteY12" fmla="*/ 6642 h 6806"/>
                          <a:gd name="connsiteX13" fmla="*/ 3778 w 9461"/>
                          <a:gd name="connsiteY13" fmla="*/ 6769 h 6806"/>
                          <a:gd name="connsiteX14" fmla="*/ 6953 w 9461"/>
                          <a:gd name="connsiteY14" fmla="*/ 6261 h 6806"/>
                          <a:gd name="connsiteX15" fmla="*/ 8033 w 9461"/>
                          <a:gd name="connsiteY15" fmla="*/ 5753 h 6806"/>
                          <a:gd name="connsiteX16" fmla="*/ 8922 w 9461"/>
                          <a:gd name="connsiteY16" fmla="*/ 4927 h 6806"/>
                          <a:gd name="connsiteX17" fmla="*/ 9366 w 9461"/>
                          <a:gd name="connsiteY17" fmla="*/ 3784 h 6806"/>
                          <a:gd name="connsiteX18" fmla="*/ 9366 w 9461"/>
                          <a:gd name="connsiteY18" fmla="*/ 2514 h 68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9461" h="6806">
                            <a:moveTo>
                              <a:pt x="9366" y="2514"/>
                            </a:moveTo>
                            <a:cubicBezTo>
                              <a:pt x="9303" y="2260"/>
                              <a:pt x="9176" y="2007"/>
                              <a:pt x="9112" y="1752"/>
                            </a:cubicBezTo>
                            <a:cubicBezTo>
                              <a:pt x="8858" y="1245"/>
                              <a:pt x="8541" y="864"/>
                              <a:pt x="8033" y="546"/>
                            </a:cubicBezTo>
                            <a:cubicBezTo>
                              <a:pt x="7779" y="419"/>
                              <a:pt x="7525" y="292"/>
                              <a:pt x="7334" y="165"/>
                            </a:cubicBezTo>
                            <a:cubicBezTo>
                              <a:pt x="6763" y="-26"/>
                              <a:pt x="6255" y="-26"/>
                              <a:pt x="5683" y="38"/>
                            </a:cubicBezTo>
                            <a:cubicBezTo>
                              <a:pt x="4604" y="228"/>
                              <a:pt x="3524" y="419"/>
                              <a:pt x="2508" y="546"/>
                            </a:cubicBezTo>
                            <a:cubicBezTo>
                              <a:pt x="2127" y="609"/>
                              <a:pt x="1746" y="800"/>
                              <a:pt x="1429" y="1054"/>
                            </a:cubicBezTo>
                            <a:cubicBezTo>
                              <a:pt x="1048" y="1245"/>
                              <a:pt x="794" y="1498"/>
                              <a:pt x="540" y="1879"/>
                            </a:cubicBezTo>
                            <a:cubicBezTo>
                              <a:pt x="286" y="2197"/>
                              <a:pt x="159" y="2578"/>
                              <a:pt x="95" y="3022"/>
                            </a:cubicBezTo>
                            <a:cubicBezTo>
                              <a:pt x="-32" y="3403"/>
                              <a:pt x="-32" y="3848"/>
                              <a:pt x="95" y="4292"/>
                            </a:cubicBezTo>
                            <a:cubicBezTo>
                              <a:pt x="159" y="4546"/>
                              <a:pt x="286" y="4801"/>
                              <a:pt x="349" y="5054"/>
                            </a:cubicBezTo>
                            <a:cubicBezTo>
                              <a:pt x="603" y="5563"/>
                              <a:pt x="921" y="5943"/>
                              <a:pt x="1429" y="6261"/>
                            </a:cubicBezTo>
                            <a:cubicBezTo>
                              <a:pt x="1683" y="6388"/>
                              <a:pt x="1937" y="6515"/>
                              <a:pt x="2127" y="6642"/>
                            </a:cubicBezTo>
                            <a:cubicBezTo>
                              <a:pt x="2699" y="6832"/>
                              <a:pt x="3207" y="6832"/>
                              <a:pt x="3778" y="6769"/>
                            </a:cubicBezTo>
                            <a:cubicBezTo>
                              <a:pt x="4858" y="6578"/>
                              <a:pt x="5937" y="6388"/>
                              <a:pt x="6953" y="6261"/>
                            </a:cubicBezTo>
                            <a:cubicBezTo>
                              <a:pt x="7334" y="6197"/>
                              <a:pt x="7715" y="6007"/>
                              <a:pt x="8033" y="5753"/>
                            </a:cubicBezTo>
                            <a:cubicBezTo>
                              <a:pt x="8414" y="5563"/>
                              <a:pt x="8668" y="5308"/>
                              <a:pt x="8922" y="4927"/>
                            </a:cubicBezTo>
                            <a:cubicBezTo>
                              <a:pt x="9176" y="4610"/>
                              <a:pt x="9303" y="4229"/>
                              <a:pt x="9366" y="3784"/>
                            </a:cubicBezTo>
                            <a:cubicBezTo>
                              <a:pt x="9493" y="3340"/>
                              <a:pt x="9493" y="2895"/>
                              <a:pt x="9366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2" name="Freeform: Shape 681">
                        <a:extLst>
                          <a:ext uri="{FF2B5EF4-FFF2-40B4-BE49-F238E27FC236}">
                            <a16:creationId xmlns:a16="http://schemas.microsoft.com/office/drawing/2014/main" id="{B57E830A-3A54-4CA2-98E1-6EF33B363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1591" y="3916769"/>
                        <a:ext cx="10223" cy="6870"/>
                      </a:xfrm>
                      <a:custGeom>
                        <a:avLst/>
                        <a:gdLst>
                          <a:gd name="connsiteX0" fmla="*/ 10128 w 10223"/>
                          <a:gd name="connsiteY0" fmla="*/ 2515 h 6870"/>
                          <a:gd name="connsiteX1" fmla="*/ 8795 w 10223"/>
                          <a:gd name="connsiteY1" fmla="*/ 546 h 6870"/>
                          <a:gd name="connsiteX2" fmla="*/ 8096 w 10223"/>
                          <a:gd name="connsiteY2" fmla="*/ 165 h 6870"/>
                          <a:gd name="connsiteX3" fmla="*/ 6445 w 10223"/>
                          <a:gd name="connsiteY3" fmla="*/ 38 h 6870"/>
                          <a:gd name="connsiteX4" fmla="*/ 2508 w 10223"/>
                          <a:gd name="connsiteY4" fmla="*/ 609 h 6870"/>
                          <a:gd name="connsiteX5" fmla="*/ 1429 w 10223"/>
                          <a:gd name="connsiteY5" fmla="*/ 1117 h 6870"/>
                          <a:gd name="connsiteX6" fmla="*/ 540 w 10223"/>
                          <a:gd name="connsiteY6" fmla="*/ 1943 h 6870"/>
                          <a:gd name="connsiteX7" fmla="*/ 95 w 10223"/>
                          <a:gd name="connsiteY7" fmla="*/ 3086 h 6870"/>
                          <a:gd name="connsiteX8" fmla="*/ 95 w 10223"/>
                          <a:gd name="connsiteY8" fmla="*/ 4356 h 6870"/>
                          <a:gd name="connsiteX9" fmla="*/ 1429 w 10223"/>
                          <a:gd name="connsiteY9" fmla="*/ 6324 h 6870"/>
                          <a:gd name="connsiteX10" fmla="*/ 2127 w 10223"/>
                          <a:gd name="connsiteY10" fmla="*/ 6705 h 6870"/>
                          <a:gd name="connsiteX11" fmla="*/ 3778 w 10223"/>
                          <a:gd name="connsiteY11" fmla="*/ 6833 h 6870"/>
                          <a:gd name="connsiteX12" fmla="*/ 7715 w 10223"/>
                          <a:gd name="connsiteY12" fmla="*/ 6261 h 6870"/>
                          <a:gd name="connsiteX13" fmla="*/ 8795 w 10223"/>
                          <a:gd name="connsiteY13" fmla="*/ 5753 h 6870"/>
                          <a:gd name="connsiteX14" fmla="*/ 9684 w 10223"/>
                          <a:gd name="connsiteY14" fmla="*/ 4928 h 6870"/>
                          <a:gd name="connsiteX15" fmla="*/ 10128 w 10223"/>
                          <a:gd name="connsiteY15" fmla="*/ 3784 h 6870"/>
                          <a:gd name="connsiteX16" fmla="*/ 10128 w 10223"/>
                          <a:gd name="connsiteY16" fmla="*/ 2515 h 68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223" h="6870">
                            <a:moveTo>
                              <a:pt x="10128" y="2515"/>
                            </a:moveTo>
                            <a:cubicBezTo>
                              <a:pt x="9938" y="1753"/>
                              <a:pt x="9493" y="990"/>
                              <a:pt x="8795" y="546"/>
                            </a:cubicBezTo>
                            <a:cubicBezTo>
                              <a:pt x="8541" y="419"/>
                              <a:pt x="8287" y="292"/>
                              <a:pt x="8096" y="165"/>
                            </a:cubicBezTo>
                            <a:cubicBezTo>
                              <a:pt x="7525" y="-26"/>
                              <a:pt x="7017" y="-26"/>
                              <a:pt x="6445" y="38"/>
                            </a:cubicBezTo>
                            <a:cubicBezTo>
                              <a:pt x="5112" y="228"/>
                              <a:pt x="3778" y="419"/>
                              <a:pt x="2508" y="609"/>
                            </a:cubicBezTo>
                            <a:cubicBezTo>
                              <a:pt x="2127" y="673"/>
                              <a:pt x="1746" y="864"/>
                              <a:pt x="1429" y="1117"/>
                            </a:cubicBezTo>
                            <a:cubicBezTo>
                              <a:pt x="1048" y="1308"/>
                              <a:pt x="794" y="1562"/>
                              <a:pt x="540" y="1943"/>
                            </a:cubicBezTo>
                            <a:cubicBezTo>
                              <a:pt x="286" y="2260"/>
                              <a:pt x="159" y="2641"/>
                              <a:pt x="95" y="3086"/>
                            </a:cubicBezTo>
                            <a:cubicBezTo>
                              <a:pt x="-32" y="3467"/>
                              <a:pt x="-32" y="3911"/>
                              <a:pt x="95" y="4356"/>
                            </a:cubicBezTo>
                            <a:cubicBezTo>
                              <a:pt x="286" y="5118"/>
                              <a:pt x="730" y="5880"/>
                              <a:pt x="1429" y="6324"/>
                            </a:cubicBezTo>
                            <a:cubicBezTo>
                              <a:pt x="1683" y="6452"/>
                              <a:pt x="1937" y="6578"/>
                              <a:pt x="2127" y="6705"/>
                            </a:cubicBezTo>
                            <a:cubicBezTo>
                              <a:pt x="2699" y="6896"/>
                              <a:pt x="3207" y="6896"/>
                              <a:pt x="3778" y="6833"/>
                            </a:cubicBezTo>
                            <a:cubicBezTo>
                              <a:pt x="5112" y="6642"/>
                              <a:pt x="6445" y="6452"/>
                              <a:pt x="7715" y="6261"/>
                            </a:cubicBezTo>
                            <a:cubicBezTo>
                              <a:pt x="8096" y="6197"/>
                              <a:pt x="8477" y="6007"/>
                              <a:pt x="8795" y="5753"/>
                            </a:cubicBezTo>
                            <a:cubicBezTo>
                              <a:pt x="9176" y="5562"/>
                              <a:pt x="9430" y="5309"/>
                              <a:pt x="9684" y="4928"/>
                            </a:cubicBezTo>
                            <a:cubicBezTo>
                              <a:pt x="9938" y="4610"/>
                              <a:pt x="10065" y="4229"/>
                              <a:pt x="10128" y="3784"/>
                            </a:cubicBezTo>
                            <a:cubicBezTo>
                              <a:pt x="10255" y="3403"/>
                              <a:pt x="10255" y="2959"/>
                              <a:pt x="10128" y="251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3" name="Freeform: Shape 682">
                        <a:extLst>
                          <a:ext uri="{FF2B5EF4-FFF2-40B4-BE49-F238E27FC236}">
                            <a16:creationId xmlns:a16="http://schemas.microsoft.com/office/drawing/2014/main" id="{387B62C8-CCA1-4D0A-A5E9-EA29B42D8A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42945" y="3911321"/>
                        <a:ext cx="11726" cy="7288"/>
                      </a:xfrm>
                      <a:custGeom>
                        <a:avLst/>
                        <a:gdLst>
                          <a:gd name="connsiteX0" fmla="*/ 11411 w 11726"/>
                          <a:gd name="connsiteY0" fmla="*/ 2755 h 7288"/>
                          <a:gd name="connsiteX1" fmla="*/ 10967 w 11726"/>
                          <a:gd name="connsiteY1" fmla="*/ 2120 h 7288"/>
                          <a:gd name="connsiteX2" fmla="*/ 9633 w 11726"/>
                          <a:gd name="connsiteY2" fmla="*/ 1231 h 7288"/>
                          <a:gd name="connsiteX3" fmla="*/ 4172 w 11726"/>
                          <a:gd name="connsiteY3" fmla="*/ 152 h 7288"/>
                          <a:gd name="connsiteX4" fmla="*/ 2902 w 11726"/>
                          <a:gd name="connsiteY4" fmla="*/ 25 h 7288"/>
                          <a:gd name="connsiteX5" fmla="*/ 1695 w 11726"/>
                          <a:gd name="connsiteY5" fmla="*/ 342 h 7288"/>
                          <a:gd name="connsiteX6" fmla="*/ 172 w 11726"/>
                          <a:gd name="connsiteY6" fmla="*/ 2120 h 7288"/>
                          <a:gd name="connsiteX7" fmla="*/ 362 w 11726"/>
                          <a:gd name="connsiteY7" fmla="*/ 4533 h 7288"/>
                          <a:gd name="connsiteX8" fmla="*/ 807 w 11726"/>
                          <a:gd name="connsiteY8" fmla="*/ 5168 h 7288"/>
                          <a:gd name="connsiteX9" fmla="*/ 2140 w 11726"/>
                          <a:gd name="connsiteY9" fmla="*/ 6057 h 7288"/>
                          <a:gd name="connsiteX10" fmla="*/ 7601 w 11726"/>
                          <a:gd name="connsiteY10" fmla="*/ 7137 h 7288"/>
                          <a:gd name="connsiteX11" fmla="*/ 8871 w 11726"/>
                          <a:gd name="connsiteY11" fmla="*/ 7264 h 7288"/>
                          <a:gd name="connsiteX12" fmla="*/ 10077 w 11726"/>
                          <a:gd name="connsiteY12" fmla="*/ 6946 h 7288"/>
                          <a:gd name="connsiteX13" fmla="*/ 11601 w 11726"/>
                          <a:gd name="connsiteY13" fmla="*/ 5168 h 7288"/>
                          <a:gd name="connsiteX14" fmla="*/ 11411 w 11726"/>
                          <a:gd name="connsiteY14" fmla="*/ 2755 h 72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11726" h="7288">
                            <a:moveTo>
                              <a:pt x="11411" y="2755"/>
                            </a:moveTo>
                            <a:cubicBezTo>
                              <a:pt x="11284" y="2565"/>
                              <a:pt x="11094" y="2311"/>
                              <a:pt x="10967" y="2120"/>
                            </a:cubicBezTo>
                            <a:cubicBezTo>
                              <a:pt x="10586" y="1739"/>
                              <a:pt x="10141" y="1422"/>
                              <a:pt x="9633" y="1231"/>
                            </a:cubicBezTo>
                            <a:cubicBezTo>
                              <a:pt x="7792" y="850"/>
                              <a:pt x="6014" y="533"/>
                              <a:pt x="4172" y="152"/>
                            </a:cubicBezTo>
                            <a:cubicBezTo>
                              <a:pt x="3791" y="25"/>
                              <a:pt x="3347" y="-39"/>
                              <a:pt x="2902" y="25"/>
                            </a:cubicBezTo>
                            <a:cubicBezTo>
                              <a:pt x="2458" y="25"/>
                              <a:pt x="2076" y="88"/>
                              <a:pt x="1695" y="342"/>
                            </a:cubicBezTo>
                            <a:cubicBezTo>
                              <a:pt x="997" y="660"/>
                              <a:pt x="362" y="1358"/>
                              <a:pt x="172" y="2120"/>
                            </a:cubicBezTo>
                            <a:cubicBezTo>
                              <a:pt x="-82" y="2882"/>
                              <a:pt x="-82" y="3835"/>
                              <a:pt x="362" y="4533"/>
                            </a:cubicBezTo>
                            <a:cubicBezTo>
                              <a:pt x="489" y="4724"/>
                              <a:pt x="680" y="4978"/>
                              <a:pt x="807" y="5168"/>
                            </a:cubicBezTo>
                            <a:cubicBezTo>
                              <a:pt x="1188" y="5549"/>
                              <a:pt x="1632" y="5867"/>
                              <a:pt x="2140" y="6057"/>
                            </a:cubicBezTo>
                            <a:cubicBezTo>
                              <a:pt x="3982" y="6438"/>
                              <a:pt x="5760" y="6756"/>
                              <a:pt x="7601" y="7137"/>
                            </a:cubicBezTo>
                            <a:cubicBezTo>
                              <a:pt x="7982" y="7264"/>
                              <a:pt x="8426" y="7327"/>
                              <a:pt x="8871" y="7264"/>
                            </a:cubicBezTo>
                            <a:cubicBezTo>
                              <a:pt x="9316" y="7264"/>
                              <a:pt x="9697" y="7200"/>
                              <a:pt x="10077" y="6946"/>
                            </a:cubicBezTo>
                            <a:cubicBezTo>
                              <a:pt x="10776" y="6629"/>
                              <a:pt x="11411" y="5930"/>
                              <a:pt x="11601" y="5168"/>
                            </a:cubicBezTo>
                            <a:cubicBezTo>
                              <a:pt x="11792" y="4406"/>
                              <a:pt x="11792" y="3517"/>
                              <a:pt x="11411" y="2755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4" name="Freeform: Shape 683">
                        <a:extLst>
                          <a:ext uri="{FF2B5EF4-FFF2-40B4-BE49-F238E27FC236}">
                            <a16:creationId xmlns:a16="http://schemas.microsoft.com/office/drawing/2014/main" id="{6223D0A0-3527-4645-BE42-DBEBC88E93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7976" y="3911727"/>
                        <a:ext cx="12509" cy="6667"/>
                      </a:xfrm>
                      <a:custGeom>
                        <a:avLst/>
                        <a:gdLst>
                          <a:gd name="connsiteX0" fmla="*/ 11747 w 12509"/>
                          <a:gd name="connsiteY0" fmla="*/ 1079 h 6667"/>
                          <a:gd name="connsiteX1" fmla="*/ 9589 w 12509"/>
                          <a:gd name="connsiteY1" fmla="*/ 0 h 6667"/>
                          <a:gd name="connsiteX2" fmla="*/ 3302 w 12509"/>
                          <a:gd name="connsiteY2" fmla="*/ 381 h 6667"/>
                          <a:gd name="connsiteX3" fmla="*/ 2096 w 12509"/>
                          <a:gd name="connsiteY3" fmla="*/ 571 h 6667"/>
                          <a:gd name="connsiteX4" fmla="*/ 1079 w 12509"/>
                          <a:gd name="connsiteY4" fmla="*/ 1143 h 6667"/>
                          <a:gd name="connsiteX5" fmla="*/ 0 w 12509"/>
                          <a:gd name="connsiteY5" fmla="*/ 3302 h 6667"/>
                          <a:gd name="connsiteX6" fmla="*/ 762 w 12509"/>
                          <a:gd name="connsiteY6" fmla="*/ 5588 h 6667"/>
                          <a:gd name="connsiteX7" fmla="*/ 2921 w 12509"/>
                          <a:gd name="connsiteY7" fmla="*/ 6667 h 6667"/>
                          <a:gd name="connsiteX8" fmla="*/ 9208 w 12509"/>
                          <a:gd name="connsiteY8" fmla="*/ 6286 h 6667"/>
                          <a:gd name="connsiteX9" fmla="*/ 10414 w 12509"/>
                          <a:gd name="connsiteY9" fmla="*/ 6096 h 6667"/>
                          <a:gd name="connsiteX10" fmla="*/ 11430 w 12509"/>
                          <a:gd name="connsiteY10" fmla="*/ 5524 h 6667"/>
                          <a:gd name="connsiteX11" fmla="*/ 12509 w 12509"/>
                          <a:gd name="connsiteY11" fmla="*/ 3365 h 6667"/>
                          <a:gd name="connsiteX12" fmla="*/ 11747 w 12509"/>
                          <a:gd name="connsiteY12" fmla="*/ 1079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2509" h="6667">
                            <a:moveTo>
                              <a:pt x="11747" y="1079"/>
                            </a:moveTo>
                            <a:cubicBezTo>
                              <a:pt x="11240" y="508"/>
                              <a:pt x="10414" y="0"/>
                              <a:pt x="9589" y="0"/>
                            </a:cubicBezTo>
                            <a:cubicBezTo>
                              <a:pt x="7493" y="127"/>
                              <a:pt x="5397" y="254"/>
                              <a:pt x="3302" y="381"/>
                            </a:cubicBezTo>
                            <a:cubicBezTo>
                              <a:pt x="2858" y="317"/>
                              <a:pt x="2477" y="381"/>
                              <a:pt x="2096" y="571"/>
                            </a:cubicBezTo>
                            <a:cubicBezTo>
                              <a:pt x="1715" y="698"/>
                              <a:pt x="1333" y="889"/>
                              <a:pt x="1079" y="1143"/>
                            </a:cubicBezTo>
                            <a:cubicBezTo>
                              <a:pt x="508" y="1651"/>
                              <a:pt x="64" y="2540"/>
                              <a:pt x="0" y="3302"/>
                            </a:cubicBezTo>
                            <a:cubicBezTo>
                              <a:pt x="0" y="4127"/>
                              <a:pt x="190" y="4953"/>
                              <a:pt x="762" y="5588"/>
                            </a:cubicBezTo>
                            <a:cubicBezTo>
                              <a:pt x="1270" y="6159"/>
                              <a:pt x="2096" y="6667"/>
                              <a:pt x="2921" y="6667"/>
                            </a:cubicBezTo>
                            <a:cubicBezTo>
                              <a:pt x="5016" y="6540"/>
                              <a:pt x="7112" y="6414"/>
                              <a:pt x="9208" y="6286"/>
                            </a:cubicBezTo>
                            <a:cubicBezTo>
                              <a:pt x="9652" y="6350"/>
                              <a:pt x="10033" y="6286"/>
                              <a:pt x="10414" y="6096"/>
                            </a:cubicBezTo>
                            <a:cubicBezTo>
                              <a:pt x="10795" y="5969"/>
                              <a:pt x="11176" y="5778"/>
                              <a:pt x="11430" y="5524"/>
                            </a:cubicBezTo>
                            <a:cubicBezTo>
                              <a:pt x="12002" y="5016"/>
                              <a:pt x="12446" y="4127"/>
                              <a:pt x="12509" y="3365"/>
                            </a:cubicBezTo>
                            <a:cubicBezTo>
                              <a:pt x="12509" y="2540"/>
                              <a:pt x="12319" y="1714"/>
                              <a:pt x="11747" y="1079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685" name="Freeform: Shape 684">
                        <a:extLst>
                          <a:ext uri="{FF2B5EF4-FFF2-40B4-BE49-F238E27FC236}">
                            <a16:creationId xmlns:a16="http://schemas.microsoft.com/office/drawing/2014/main" id="{3160936E-96CE-49CA-9FDB-DFC25E2AA3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1784" y="3920515"/>
                        <a:ext cx="10286" cy="7632"/>
                      </a:xfrm>
                      <a:custGeom>
                        <a:avLst/>
                        <a:gdLst>
                          <a:gd name="connsiteX0" fmla="*/ 10192 w 10286"/>
                          <a:gd name="connsiteY0" fmla="*/ 2514 h 7632"/>
                          <a:gd name="connsiteX1" fmla="*/ 8858 w 10286"/>
                          <a:gd name="connsiteY1" fmla="*/ 546 h 7632"/>
                          <a:gd name="connsiteX2" fmla="*/ 8160 w 10286"/>
                          <a:gd name="connsiteY2" fmla="*/ 165 h 7632"/>
                          <a:gd name="connsiteX3" fmla="*/ 6509 w 10286"/>
                          <a:gd name="connsiteY3" fmla="*/ 38 h 7632"/>
                          <a:gd name="connsiteX4" fmla="*/ 2508 w 10286"/>
                          <a:gd name="connsiteY4" fmla="*/ 1371 h 7632"/>
                          <a:gd name="connsiteX5" fmla="*/ 1429 w 10286"/>
                          <a:gd name="connsiteY5" fmla="*/ 1879 h 7632"/>
                          <a:gd name="connsiteX6" fmla="*/ 540 w 10286"/>
                          <a:gd name="connsiteY6" fmla="*/ 2705 h 7632"/>
                          <a:gd name="connsiteX7" fmla="*/ 95 w 10286"/>
                          <a:gd name="connsiteY7" fmla="*/ 3848 h 7632"/>
                          <a:gd name="connsiteX8" fmla="*/ 95 w 10286"/>
                          <a:gd name="connsiteY8" fmla="*/ 5118 h 7632"/>
                          <a:gd name="connsiteX9" fmla="*/ 1429 w 10286"/>
                          <a:gd name="connsiteY9" fmla="*/ 7087 h 7632"/>
                          <a:gd name="connsiteX10" fmla="*/ 2127 w 10286"/>
                          <a:gd name="connsiteY10" fmla="*/ 7468 h 7632"/>
                          <a:gd name="connsiteX11" fmla="*/ 3778 w 10286"/>
                          <a:gd name="connsiteY11" fmla="*/ 7594 h 7632"/>
                          <a:gd name="connsiteX12" fmla="*/ 7779 w 10286"/>
                          <a:gd name="connsiteY12" fmla="*/ 6261 h 7632"/>
                          <a:gd name="connsiteX13" fmla="*/ 8858 w 10286"/>
                          <a:gd name="connsiteY13" fmla="*/ 5753 h 7632"/>
                          <a:gd name="connsiteX14" fmla="*/ 9747 w 10286"/>
                          <a:gd name="connsiteY14" fmla="*/ 4927 h 7632"/>
                          <a:gd name="connsiteX15" fmla="*/ 10192 w 10286"/>
                          <a:gd name="connsiteY15" fmla="*/ 3784 h 7632"/>
                          <a:gd name="connsiteX16" fmla="*/ 10192 w 10286"/>
                          <a:gd name="connsiteY16" fmla="*/ 2514 h 7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286" h="7632">
                            <a:moveTo>
                              <a:pt x="10192" y="2514"/>
                            </a:moveTo>
                            <a:cubicBezTo>
                              <a:pt x="10001" y="1752"/>
                              <a:pt x="9556" y="990"/>
                              <a:pt x="8858" y="546"/>
                            </a:cubicBezTo>
                            <a:cubicBezTo>
                              <a:pt x="8604" y="419"/>
                              <a:pt x="8350" y="292"/>
                              <a:pt x="8160" y="165"/>
                            </a:cubicBezTo>
                            <a:cubicBezTo>
                              <a:pt x="7588" y="-25"/>
                              <a:pt x="7080" y="-25"/>
                              <a:pt x="6509" y="38"/>
                            </a:cubicBezTo>
                            <a:cubicBezTo>
                              <a:pt x="5175" y="482"/>
                              <a:pt x="3842" y="927"/>
                              <a:pt x="2508" y="1371"/>
                            </a:cubicBezTo>
                            <a:cubicBezTo>
                              <a:pt x="2127" y="1435"/>
                              <a:pt x="1746" y="1625"/>
                              <a:pt x="1429" y="1879"/>
                            </a:cubicBezTo>
                            <a:cubicBezTo>
                              <a:pt x="1048" y="2070"/>
                              <a:pt x="793" y="2324"/>
                              <a:pt x="540" y="2705"/>
                            </a:cubicBezTo>
                            <a:cubicBezTo>
                              <a:pt x="286" y="3022"/>
                              <a:pt x="159" y="3403"/>
                              <a:pt x="95" y="3848"/>
                            </a:cubicBezTo>
                            <a:cubicBezTo>
                              <a:pt x="-32" y="4229"/>
                              <a:pt x="-32" y="4674"/>
                              <a:pt x="95" y="5118"/>
                            </a:cubicBezTo>
                            <a:cubicBezTo>
                              <a:pt x="286" y="5880"/>
                              <a:pt x="730" y="6642"/>
                              <a:pt x="1429" y="7087"/>
                            </a:cubicBezTo>
                            <a:cubicBezTo>
                              <a:pt x="1683" y="7213"/>
                              <a:pt x="1937" y="7340"/>
                              <a:pt x="2127" y="7468"/>
                            </a:cubicBezTo>
                            <a:cubicBezTo>
                              <a:pt x="2699" y="7658"/>
                              <a:pt x="3206" y="7658"/>
                              <a:pt x="3778" y="7594"/>
                            </a:cubicBezTo>
                            <a:cubicBezTo>
                              <a:pt x="5112" y="7150"/>
                              <a:pt x="6445" y="6706"/>
                              <a:pt x="7779" y="6261"/>
                            </a:cubicBezTo>
                            <a:cubicBezTo>
                              <a:pt x="8160" y="6197"/>
                              <a:pt x="8541" y="6007"/>
                              <a:pt x="8858" y="5753"/>
                            </a:cubicBezTo>
                            <a:cubicBezTo>
                              <a:pt x="9239" y="5563"/>
                              <a:pt x="9493" y="5308"/>
                              <a:pt x="9747" y="4927"/>
                            </a:cubicBezTo>
                            <a:cubicBezTo>
                              <a:pt x="10001" y="4610"/>
                              <a:pt x="10128" y="4229"/>
                              <a:pt x="10192" y="3784"/>
                            </a:cubicBezTo>
                            <a:cubicBezTo>
                              <a:pt x="10318" y="3340"/>
                              <a:pt x="10318" y="2959"/>
                              <a:pt x="10192" y="2514"/>
                            </a:cubicBezTo>
                            <a:close/>
                          </a:path>
                        </a:pathLst>
                      </a:custGeom>
                      <a:solidFill>
                        <a:srgbClr val="BB695E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686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001829" y="3906329"/>
                    <a:ext cx="396684" cy="148272"/>
                    <a:chOff x="6001829" y="3906329"/>
                    <a:chExt cx="396684" cy="148272"/>
                  </a:xfrm>
                  <a:solidFill>
                    <a:srgbClr val="F26B42"/>
                  </a:solidFill>
                </p:grpSpPr>
                <p:sp>
                  <p:nvSpPr>
                    <p:cNvPr id="687" name="Freeform: Shape 686">
                      <a:extLst>
                        <a:ext uri="{FF2B5EF4-FFF2-40B4-BE49-F238E27FC236}">
                          <a16:creationId xmlns:a16="http://schemas.microsoft.com/office/drawing/2014/main" id="{80B107A2-F5A5-4910-BF31-7961744630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1415" y="3968496"/>
                      <a:ext cx="83311" cy="83311"/>
                    </a:xfrm>
                    <a:custGeom>
                      <a:avLst/>
                      <a:gdLst>
                        <a:gd name="connsiteX0" fmla="*/ 83312 w 83311"/>
                        <a:gd name="connsiteY0" fmla="*/ 41656 h 83311"/>
                        <a:gd name="connsiteX1" fmla="*/ 41656 w 83311"/>
                        <a:gd name="connsiteY1" fmla="*/ 83312 h 83311"/>
                        <a:gd name="connsiteX2" fmla="*/ 0 w 83311"/>
                        <a:gd name="connsiteY2" fmla="*/ 41656 h 83311"/>
                        <a:gd name="connsiteX3" fmla="*/ 41656 w 83311"/>
                        <a:gd name="connsiteY3" fmla="*/ 0 h 83311"/>
                        <a:gd name="connsiteX4" fmla="*/ 83312 w 83311"/>
                        <a:gd name="connsiteY4" fmla="*/ 41656 h 83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11" h="83311">
                          <a:moveTo>
                            <a:pt x="83312" y="41656"/>
                          </a:moveTo>
                          <a:cubicBezTo>
                            <a:pt x="83312" y="64662"/>
                            <a:pt x="64662" y="83312"/>
                            <a:pt x="41656" y="83312"/>
                          </a:cubicBezTo>
                          <a:cubicBezTo>
                            <a:pt x="18650" y="83312"/>
                            <a:pt x="0" y="64662"/>
                            <a:pt x="0" y="41656"/>
                          </a:cubicBezTo>
                          <a:cubicBezTo>
                            <a:pt x="0" y="18650"/>
                            <a:pt x="18650" y="0"/>
                            <a:pt x="41656" y="0"/>
                          </a:cubicBezTo>
                          <a:cubicBezTo>
                            <a:pt x="64662" y="0"/>
                            <a:pt x="83312" y="18650"/>
                            <a:pt x="83312" y="41656"/>
                          </a:cubicBezTo>
                          <a:close/>
                        </a:path>
                      </a:pathLst>
                    </a:custGeom>
                    <a:solidFill>
                      <a:srgbClr val="F26B42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88" name="Freeform: Shape 687">
                      <a:extLst>
                        <a:ext uri="{FF2B5EF4-FFF2-40B4-BE49-F238E27FC236}">
                          <a16:creationId xmlns:a16="http://schemas.microsoft.com/office/drawing/2014/main" id="{19B75201-BD53-4D41-B9DF-CFFE33F86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6675" y="3971290"/>
                      <a:ext cx="83311" cy="83311"/>
                    </a:xfrm>
                    <a:custGeom>
                      <a:avLst/>
                      <a:gdLst>
                        <a:gd name="connsiteX0" fmla="*/ 83312 w 83311"/>
                        <a:gd name="connsiteY0" fmla="*/ 41656 h 83311"/>
                        <a:gd name="connsiteX1" fmla="*/ 41656 w 83311"/>
                        <a:gd name="connsiteY1" fmla="*/ 83312 h 83311"/>
                        <a:gd name="connsiteX2" fmla="*/ 0 w 83311"/>
                        <a:gd name="connsiteY2" fmla="*/ 41656 h 83311"/>
                        <a:gd name="connsiteX3" fmla="*/ 41656 w 83311"/>
                        <a:gd name="connsiteY3" fmla="*/ 0 h 83311"/>
                        <a:gd name="connsiteX4" fmla="*/ 83312 w 83311"/>
                        <a:gd name="connsiteY4" fmla="*/ 41656 h 83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11" h="83311">
                          <a:moveTo>
                            <a:pt x="83312" y="41656"/>
                          </a:moveTo>
                          <a:cubicBezTo>
                            <a:pt x="83312" y="64662"/>
                            <a:pt x="64662" y="83312"/>
                            <a:pt x="41656" y="83312"/>
                          </a:cubicBezTo>
                          <a:cubicBezTo>
                            <a:pt x="18650" y="83312"/>
                            <a:pt x="0" y="64662"/>
                            <a:pt x="0" y="41656"/>
                          </a:cubicBezTo>
                          <a:cubicBezTo>
                            <a:pt x="0" y="18650"/>
                            <a:pt x="18650" y="0"/>
                            <a:pt x="41656" y="0"/>
                          </a:cubicBezTo>
                          <a:cubicBezTo>
                            <a:pt x="64662" y="0"/>
                            <a:pt x="83312" y="18650"/>
                            <a:pt x="83312" y="41656"/>
                          </a:cubicBezTo>
                          <a:close/>
                        </a:path>
                      </a:pathLst>
                    </a:custGeom>
                    <a:solidFill>
                      <a:srgbClr val="F26B42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89" name="Freeform: Shape 688">
                      <a:extLst>
                        <a:ext uri="{FF2B5EF4-FFF2-40B4-BE49-F238E27FC236}">
                          <a16:creationId xmlns:a16="http://schemas.microsoft.com/office/drawing/2014/main" id="{06D70B18-48D1-4269-B686-8C236CCF1F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0028" y="3963987"/>
                      <a:ext cx="83311" cy="83311"/>
                    </a:xfrm>
                    <a:custGeom>
                      <a:avLst/>
                      <a:gdLst>
                        <a:gd name="connsiteX0" fmla="*/ 83312 w 83311"/>
                        <a:gd name="connsiteY0" fmla="*/ 41656 h 83311"/>
                        <a:gd name="connsiteX1" fmla="*/ 41656 w 83311"/>
                        <a:gd name="connsiteY1" fmla="*/ 83312 h 83311"/>
                        <a:gd name="connsiteX2" fmla="*/ 0 w 83311"/>
                        <a:gd name="connsiteY2" fmla="*/ 41656 h 83311"/>
                        <a:gd name="connsiteX3" fmla="*/ 41656 w 83311"/>
                        <a:gd name="connsiteY3" fmla="*/ 0 h 83311"/>
                        <a:gd name="connsiteX4" fmla="*/ 83312 w 83311"/>
                        <a:gd name="connsiteY4" fmla="*/ 41656 h 83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11" h="83311">
                          <a:moveTo>
                            <a:pt x="83312" y="41656"/>
                          </a:moveTo>
                          <a:cubicBezTo>
                            <a:pt x="83312" y="64662"/>
                            <a:pt x="64662" y="83312"/>
                            <a:pt x="41656" y="83312"/>
                          </a:cubicBezTo>
                          <a:cubicBezTo>
                            <a:pt x="18650" y="83312"/>
                            <a:pt x="0" y="64662"/>
                            <a:pt x="0" y="41656"/>
                          </a:cubicBezTo>
                          <a:cubicBezTo>
                            <a:pt x="0" y="18650"/>
                            <a:pt x="18650" y="0"/>
                            <a:pt x="41656" y="0"/>
                          </a:cubicBezTo>
                          <a:cubicBezTo>
                            <a:pt x="64662" y="0"/>
                            <a:pt x="83312" y="18650"/>
                            <a:pt x="83312" y="41656"/>
                          </a:cubicBezTo>
                          <a:close/>
                        </a:path>
                      </a:pathLst>
                    </a:custGeom>
                    <a:solidFill>
                      <a:srgbClr val="F26B42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0" name="Freeform: Shape 689">
                      <a:extLst>
                        <a:ext uri="{FF2B5EF4-FFF2-40B4-BE49-F238E27FC236}">
                          <a16:creationId xmlns:a16="http://schemas.microsoft.com/office/drawing/2014/main" id="{7E1C8A80-009D-4A89-A575-4416A79A2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5202" y="3949573"/>
                      <a:ext cx="83311" cy="83311"/>
                    </a:xfrm>
                    <a:custGeom>
                      <a:avLst/>
                      <a:gdLst>
                        <a:gd name="connsiteX0" fmla="*/ 83312 w 83311"/>
                        <a:gd name="connsiteY0" fmla="*/ 41656 h 83311"/>
                        <a:gd name="connsiteX1" fmla="*/ 41656 w 83311"/>
                        <a:gd name="connsiteY1" fmla="*/ 83312 h 83311"/>
                        <a:gd name="connsiteX2" fmla="*/ 0 w 83311"/>
                        <a:gd name="connsiteY2" fmla="*/ 41656 h 83311"/>
                        <a:gd name="connsiteX3" fmla="*/ 41656 w 83311"/>
                        <a:gd name="connsiteY3" fmla="*/ 0 h 83311"/>
                        <a:gd name="connsiteX4" fmla="*/ 83312 w 83311"/>
                        <a:gd name="connsiteY4" fmla="*/ 41656 h 83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11" h="83311">
                          <a:moveTo>
                            <a:pt x="83312" y="41656"/>
                          </a:moveTo>
                          <a:cubicBezTo>
                            <a:pt x="83312" y="64662"/>
                            <a:pt x="64662" y="83312"/>
                            <a:pt x="41656" y="83312"/>
                          </a:cubicBezTo>
                          <a:cubicBezTo>
                            <a:pt x="18650" y="83312"/>
                            <a:pt x="0" y="64662"/>
                            <a:pt x="0" y="41656"/>
                          </a:cubicBezTo>
                          <a:cubicBezTo>
                            <a:pt x="0" y="18650"/>
                            <a:pt x="18650" y="0"/>
                            <a:pt x="41656" y="0"/>
                          </a:cubicBezTo>
                          <a:cubicBezTo>
                            <a:pt x="64662" y="0"/>
                            <a:pt x="83312" y="18650"/>
                            <a:pt x="83312" y="41656"/>
                          </a:cubicBezTo>
                          <a:close/>
                        </a:path>
                      </a:pathLst>
                    </a:custGeom>
                    <a:solidFill>
                      <a:srgbClr val="F26B42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1" name="Freeform: Shape 690">
                      <a:extLst>
                        <a:ext uri="{FF2B5EF4-FFF2-40B4-BE49-F238E27FC236}">
                          <a16:creationId xmlns:a16="http://schemas.microsoft.com/office/drawing/2014/main" id="{1F7448C0-0954-4C65-995F-0A96AEE705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1829" y="3906329"/>
                      <a:ext cx="83311" cy="83311"/>
                    </a:xfrm>
                    <a:custGeom>
                      <a:avLst/>
                      <a:gdLst>
                        <a:gd name="connsiteX0" fmla="*/ 83312 w 83311"/>
                        <a:gd name="connsiteY0" fmla="*/ 41656 h 83311"/>
                        <a:gd name="connsiteX1" fmla="*/ 41656 w 83311"/>
                        <a:gd name="connsiteY1" fmla="*/ 83312 h 83311"/>
                        <a:gd name="connsiteX2" fmla="*/ 0 w 83311"/>
                        <a:gd name="connsiteY2" fmla="*/ 41656 h 83311"/>
                        <a:gd name="connsiteX3" fmla="*/ 41656 w 83311"/>
                        <a:gd name="connsiteY3" fmla="*/ 0 h 83311"/>
                        <a:gd name="connsiteX4" fmla="*/ 83312 w 83311"/>
                        <a:gd name="connsiteY4" fmla="*/ 41656 h 83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11" h="83311">
                          <a:moveTo>
                            <a:pt x="83312" y="41656"/>
                          </a:moveTo>
                          <a:cubicBezTo>
                            <a:pt x="83312" y="64662"/>
                            <a:pt x="64662" y="83312"/>
                            <a:pt x="41656" y="83312"/>
                          </a:cubicBezTo>
                          <a:cubicBezTo>
                            <a:pt x="18650" y="83312"/>
                            <a:pt x="0" y="64662"/>
                            <a:pt x="0" y="41656"/>
                          </a:cubicBezTo>
                          <a:cubicBezTo>
                            <a:pt x="0" y="18650"/>
                            <a:pt x="18650" y="0"/>
                            <a:pt x="41656" y="0"/>
                          </a:cubicBezTo>
                          <a:cubicBezTo>
                            <a:pt x="64662" y="0"/>
                            <a:pt x="83312" y="18650"/>
                            <a:pt x="83312" y="41656"/>
                          </a:cubicBezTo>
                          <a:close/>
                        </a:path>
                      </a:pathLst>
                    </a:custGeom>
                    <a:solidFill>
                      <a:srgbClr val="F26B42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69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014943" y="3962426"/>
                    <a:ext cx="356409" cy="115469"/>
                    <a:chOff x="6014943" y="3962426"/>
                    <a:chExt cx="356409" cy="115469"/>
                  </a:xfrm>
                  <a:solidFill>
                    <a:schemeClr val="accent1"/>
                  </a:solidFill>
                </p:grpSpPr>
                <p:sp>
                  <p:nvSpPr>
                    <p:cNvPr id="693" name="Freeform: Shape 692">
                      <a:extLst>
                        <a:ext uri="{FF2B5EF4-FFF2-40B4-BE49-F238E27FC236}">
                          <a16:creationId xmlns:a16="http://schemas.microsoft.com/office/drawing/2014/main" id="{579F1D1A-E24E-40AD-BF5F-0846455C24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5113" y="3981665"/>
                      <a:ext cx="66238" cy="59600"/>
                    </a:xfrm>
                    <a:custGeom>
                      <a:avLst/>
                      <a:gdLst>
                        <a:gd name="connsiteX0" fmla="*/ 2468 w 66238"/>
                        <a:gd name="connsiteY0" fmla="*/ 46075 h 59600"/>
                        <a:gd name="connsiteX1" fmla="*/ 25519 w 66238"/>
                        <a:gd name="connsiteY1" fmla="*/ 27153 h 59600"/>
                        <a:gd name="connsiteX2" fmla="*/ 37711 w 66238"/>
                        <a:gd name="connsiteY2" fmla="*/ 419 h 59600"/>
                        <a:gd name="connsiteX3" fmla="*/ 64508 w 66238"/>
                        <a:gd name="connsiteY3" fmla="*/ 29566 h 59600"/>
                        <a:gd name="connsiteX4" fmla="*/ 61840 w 66238"/>
                        <a:gd name="connsiteY4" fmla="*/ 55855 h 59600"/>
                        <a:gd name="connsiteX5" fmla="*/ 44378 w 66238"/>
                        <a:gd name="connsiteY5" fmla="*/ 47345 h 59600"/>
                        <a:gd name="connsiteX6" fmla="*/ 9961 w 66238"/>
                        <a:gd name="connsiteY6" fmla="*/ 59601 h 59600"/>
                        <a:gd name="connsiteX7" fmla="*/ 2468 w 66238"/>
                        <a:gd name="connsiteY7" fmla="*/ 46075 h 59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238" h="59600">
                          <a:moveTo>
                            <a:pt x="2468" y="46075"/>
                          </a:moveTo>
                          <a:cubicBezTo>
                            <a:pt x="2468" y="46075"/>
                            <a:pt x="22979" y="34455"/>
                            <a:pt x="25519" y="27153"/>
                          </a:cubicBezTo>
                          <a:cubicBezTo>
                            <a:pt x="28058" y="19850"/>
                            <a:pt x="27424" y="-3391"/>
                            <a:pt x="37711" y="419"/>
                          </a:cubicBezTo>
                          <a:cubicBezTo>
                            <a:pt x="48061" y="4229"/>
                            <a:pt x="61206" y="14580"/>
                            <a:pt x="64508" y="29566"/>
                          </a:cubicBezTo>
                          <a:cubicBezTo>
                            <a:pt x="67810" y="44551"/>
                            <a:pt x="66095" y="55029"/>
                            <a:pt x="61840" y="55855"/>
                          </a:cubicBezTo>
                          <a:cubicBezTo>
                            <a:pt x="57586" y="56680"/>
                            <a:pt x="44378" y="47345"/>
                            <a:pt x="44378" y="47345"/>
                          </a:cubicBezTo>
                          <a:lnTo>
                            <a:pt x="9961" y="59601"/>
                          </a:lnTo>
                          <a:cubicBezTo>
                            <a:pt x="9961" y="59601"/>
                            <a:pt x="-5977" y="57442"/>
                            <a:pt x="2468" y="46075"/>
                          </a:cubicBezTo>
                          <a:close/>
                        </a:path>
                      </a:pathLst>
                    </a:custGeom>
                    <a:solidFill>
                      <a:srgbClr val="B2A58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4" name="Freeform: Shape 693">
                      <a:extLst>
                        <a:ext uri="{FF2B5EF4-FFF2-40B4-BE49-F238E27FC236}">
                          <a16:creationId xmlns:a16="http://schemas.microsoft.com/office/drawing/2014/main" id="{9A3F6870-858C-4B5E-BFE6-53AC531DA0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08491" y="4001923"/>
                      <a:ext cx="66214" cy="59599"/>
                    </a:xfrm>
                    <a:custGeom>
                      <a:avLst/>
                      <a:gdLst>
                        <a:gd name="connsiteX0" fmla="*/ 2443 w 66214"/>
                        <a:gd name="connsiteY0" fmla="*/ 46074 h 59599"/>
                        <a:gd name="connsiteX1" fmla="*/ 25494 w 66214"/>
                        <a:gd name="connsiteY1" fmla="*/ 27152 h 59599"/>
                        <a:gd name="connsiteX2" fmla="*/ 37686 w 66214"/>
                        <a:gd name="connsiteY2" fmla="*/ 418 h 59599"/>
                        <a:gd name="connsiteX3" fmla="*/ 64483 w 66214"/>
                        <a:gd name="connsiteY3" fmla="*/ 29565 h 59599"/>
                        <a:gd name="connsiteX4" fmla="*/ 61816 w 66214"/>
                        <a:gd name="connsiteY4" fmla="*/ 55854 h 59599"/>
                        <a:gd name="connsiteX5" fmla="*/ 44353 w 66214"/>
                        <a:gd name="connsiteY5" fmla="*/ 47344 h 59599"/>
                        <a:gd name="connsiteX6" fmla="*/ 9936 w 66214"/>
                        <a:gd name="connsiteY6" fmla="*/ 59600 h 59599"/>
                        <a:gd name="connsiteX7" fmla="*/ 2443 w 66214"/>
                        <a:gd name="connsiteY7" fmla="*/ 46074 h 59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214" h="59599">
                          <a:moveTo>
                            <a:pt x="2443" y="46074"/>
                          </a:moveTo>
                          <a:cubicBezTo>
                            <a:pt x="2443" y="46074"/>
                            <a:pt x="22954" y="34454"/>
                            <a:pt x="25494" y="27152"/>
                          </a:cubicBezTo>
                          <a:cubicBezTo>
                            <a:pt x="28034" y="19912"/>
                            <a:pt x="27399" y="-3392"/>
                            <a:pt x="37686" y="418"/>
                          </a:cubicBezTo>
                          <a:cubicBezTo>
                            <a:pt x="48036" y="4228"/>
                            <a:pt x="61181" y="14579"/>
                            <a:pt x="64483" y="29565"/>
                          </a:cubicBezTo>
                          <a:cubicBezTo>
                            <a:pt x="67785" y="44550"/>
                            <a:pt x="66070" y="55028"/>
                            <a:pt x="61816" y="55854"/>
                          </a:cubicBezTo>
                          <a:cubicBezTo>
                            <a:pt x="57561" y="56679"/>
                            <a:pt x="44353" y="47344"/>
                            <a:pt x="44353" y="47344"/>
                          </a:cubicBezTo>
                          <a:lnTo>
                            <a:pt x="9936" y="59600"/>
                          </a:lnTo>
                          <a:cubicBezTo>
                            <a:pt x="9936" y="59600"/>
                            <a:pt x="-5939" y="57441"/>
                            <a:pt x="2443" y="46074"/>
                          </a:cubicBezTo>
                          <a:close/>
                        </a:path>
                      </a:pathLst>
                    </a:custGeom>
                    <a:solidFill>
                      <a:srgbClr val="B2A58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5" name="Freeform: Shape 694">
                      <a:extLst>
                        <a:ext uri="{FF2B5EF4-FFF2-40B4-BE49-F238E27FC236}">
                          <a16:creationId xmlns:a16="http://schemas.microsoft.com/office/drawing/2014/main" id="{AB24706D-061C-42EF-9A0D-8AA44B08FB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03544" y="4004016"/>
                      <a:ext cx="67410" cy="56149"/>
                    </a:xfrm>
                    <a:custGeom>
                      <a:avLst/>
                      <a:gdLst>
                        <a:gd name="connsiteX0" fmla="*/ 58496 w 67410"/>
                        <a:gd name="connsiteY0" fmla="*/ 56110 h 56149"/>
                        <a:gd name="connsiteX1" fmla="*/ 30111 w 67410"/>
                        <a:gd name="connsiteY1" fmla="*/ 47093 h 56149"/>
                        <a:gd name="connsiteX2" fmla="*/ 1028 w 67410"/>
                        <a:gd name="connsiteY2" fmla="*/ 51474 h 56149"/>
                        <a:gd name="connsiteX3" fmla="*/ 10871 w 67410"/>
                        <a:gd name="connsiteY3" fmla="*/ 13120 h 56149"/>
                        <a:gd name="connsiteX4" fmla="*/ 34365 w 67410"/>
                        <a:gd name="connsiteY4" fmla="*/ 992 h 56149"/>
                        <a:gd name="connsiteX5" fmla="*/ 36778 w 67410"/>
                        <a:gd name="connsiteY5" fmla="*/ 20232 h 56149"/>
                        <a:gd name="connsiteX6" fmla="*/ 65798 w 67410"/>
                        <a:gd name="connsiteY6" fmla="*/ 42394 h 56149"/>
                        <a:gd name="connsiteX7" fmla="*/ 58496 w 67410"/>
                        <a:gd name="connsiteY7" fmla="*/ 56110 h 56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7410" h="56149">
                          <a:moveTo>
                            <a:pt x="58496" y="56110"/>
                          </a:moveTo>
                          <a:cubicBezTo>
                            <a:pt x="58496" y="56110"/>
                            <a:pt x="37540" y="45315"/>
                            <a:pt x="30111" y="47093"/>
                          </a:cubicBezTo>
                          <a:cubicBezTo>
                            <a:pt x="22618" y="48871"/>
                            <a:pt x="3441" y="62206"/>
                            <a:pt x="1028" y="51474"/>
                          </a:cubicBezTo>
                          <a:cubicBezTo>
                            <a:pt x="-1448" y="40743"/>
                            <a:pt x="76" y="24106"/>
                            <a:pt x="10871" y="13120"/>
                          </a:cubicBezTo>
                          <a:cubicBezTo>
                            <a:pt x="21665" y="2135"/>
                            <a:pt x="31381" y="-2120"/>
                            <a:pt x="34365" y="992"/>
                          </a:cubicBezTo>
                          <a:cubicBezTo>
                            <a:pt x="37350" y="4103"/>
                            <a:pt x="36778" y="20232"/>
                            <a:pt x="36778" y="20232"/>
                          </a:cubicBezTo>
                          <a:lnTo>
                            <a:pt x="65798" y="42394"/>
                          </a:lnTo>
                          <a:cubicBezTo>
                            <a:pt x="65734" y="42457"/>
                            <a:pt x="72592" y="56999"/>
                            <a:pt x="58496" y="56110"/>
                          </a:cubicBezTo>
                          <a:close/>
                        </a:path>
                      </a:pathLst>
                    </a:custGeom>
                    <a:solidFill>
                      <a:srgbClr val="B2A58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6" name="Freeform: Shape 695">
                      <a:extLst>
                        <a:ext uri="{FF2B5EF4-FFF2-40B4-BE49-F238E27FC236}">
                          <a16:creationId xmlns:a16="http://schemas.microsoft.com/office/drawing/2014/main" id="{44C6031D-AC6B-472F-85A6-76712ED371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4943" y="3962426"/>
                      <a:ext cx="66214" cy="59600"/>
                    </a:xfrm>
                    <a:custGeom>
                      <a:avLst/>
                      <a:gdLst>
                        <a:gd name="connsiteX0" fmla="*/ 2443 w 66214"/>
                        <a:gd name="connsiteY0" fmla="*/ 46074 h 59600"/>
                        <a:gd name="connsiteX1" fmla="*/ 25494 w 66214"/>
                        <a:gd name="connsiteY1" fmla="*/ 27152 h 59600"/>
                        <a:gd name="connsiteX2" fmla="*/ 37686 w 66214"/>
                        <a:gd name="connsiteY2" fmla="*/ 418 h 59600"/>
                        <a:gd name="connsiteX3" fmla="*/ 64483 w 66214"/>
                        <a:gd name="connsiteY3" fmla="*/ 29564 h 59600"/>
                        <a:gd name="connsiteX4" fmla="*/ 61816 w 66214"/>
                        <a:gd name="connsiteY4" fmla="*/ 55853 h 59600"/>
                        <a:gd name="connsiteX5" fmla="*/ 44353 w 66214"/>
                        <a:gd name="connsiteY5" fmla="*/ 47345 h 59600"/>
                        <a:gd name="connsiteX6" fmla="*/ 9936 w 66214"/>
                        <a:gd name="connsiteY6" fmla="*/ 59600 h 59600"/>
                        <a:gd name="connsiteX7" fmla="*/ 2443 w 66214"/>
                        <a:gd name="connsiteY7" fmla="*/ 46074 h 59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214" h="59600">
                          <a:moveTo>
                            <a:pt x="2443" y="46074"/>
                          </a:moveTo>
                          <a:cubicBezTo>
                            <a:pt x="2443" y="46074"/>
                            <a:pt x="22954" y="34454"/>
                            <a:pt x="25494" y="27152"/>
                          </a:cubicBezTo>
                          <a:cubicBezTo>
                            <a:pt x="28034" y="19913"/>
                            <a:pt x="27399" y="-3392"/>
                            <a:pt x="37686" y="418"/>
                          </a:cubicBezTo>
                          <a:cubicBezTo>
                            <a:pt x="48036" y="4228"/>
                            <a:pt x="61181" y="14578"/>
                            <a:pt x="64483" y="29564"/>
                          </a:cubicBezTo>
                          <a:cubicBezTo>
                            <a:pt x="67785" y="44551"/>
                            <a:pt x="66070" y="55028"/>
                            <a:pt x="61816" y="55853"/>
                          </a:cubicBezTo>
                          <a:cubicBezTo>
                            <a:pt x="57561" y="56679"/>
                            <a:pt x="44353" y="47345"/>
                            <a:pt x="44353" y="47345"/>
                          </a:cubicBezTo>
                          <a:lnTo>
                            <a:pt x="9936" y="59600"/>
                          </a:lnTo>
                          <a:cubicBezTo>
                            <a:pt x="9936" y="59600"/>
                            <a:pt x="-5939" y="57441"/>
                            <a:pt x="2443" y="46074"/>
                          </a:cubicBezTo>
                          <a:close/>
                        </a:path>
                      </a:pathLst>
                    </a:custGeom>
                    <a:solidFill>
                      <a:srgbClr val="B2A58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7" name="Freeform: Shape 696">
                      <a:extLst>
                        <a:ext uri="{FF2B5EF4-FFF2-40B4-BE49-F238E27FC236}">
                          <a16:creationId xmlns:a16="http://schemas.microsoft.com/office/drawing/2014/main" id="{EAB0215E-C3EE-42A1-85CD-D08E526E3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3173" y="3988136"/>
                      <a:ext cx="69195" cy="61248"/>
                    </a:xfrm>
                    <a:custGeom>
                      <a:avLst/>
                      <a:gdLst>
                        <a:gd name="connsiteX0" fmla="*/ 62319 w 69195"/>
                        <a:gd name="connsiteY0" fmla="*/ 45383 h 61248"/>
                        <a:gd name="connsiteX1" fmla="*/ 32537 w 69195"/>
                        <a:gd name="connsiteY1" fmla="*/ 45510 h 61248"/>
                        <a:gd name="connsiteX2" fmla="*/ 6185 w 69195"/>
                        <a:gd name="connsiteY2" fmla="*/ 58591 h 61248"/>
                        <a:gd name="connsiteX3" fmla="*/ 3772 w 69195"/>
                        <a:gd name="connsiteY3" fmla="*/ 19094 h 61248"/>
                        <a:gd name="connsiteX4" fmla="*/ 22441 w 69195"/>
                        <a:gd name="connsiteY4" fmla="*/ 362 h 61248"/>
                        <a:gd name="connsiteX5" fmla="*/ 30632 w 69195"/>
                        <a:gd name="connsiteY5" fmla="*/ 17951 h 61248"/>
                        <a:gd name="connsiteX6" fmla="*/ 65049 w 69195"/>
                        <a:gd name="connsiteY6" fmla="*/ 30143 h 61248"/>
                        <a:gd name="connsiteX7" fmla="*/ 62319 w 69195"/>
                        <a:gd name="connsiteY7" fmla="*/ 45383 h 612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195" h="61248">
                          <a:moveTo>
                            <a:pt x="62319" y="45383"/>
                          </a:moveTo>
                          <a:cubicBezTo>
                            <a:pt x="62319" y="45383"/>
                            <a:pt x="39078" y="41510"/>
                            <a:pt x="32537" y="45510"/>
                          </a:cubicBezTo>
                          <a:cubicBezTo>
                            <a:pt x="25997" y="49510"/>
                            <a:pt x="11836" y="68053"/>
                            <a:pt x="6185" y="58591"/>
                          </a:cubicBezTo>
                          <a:cubicBezTo>
                            <a:pt x="533" y="49129"/>
                            <a:pt x="-3150" y="32810"/>
                            <a:pt x="3772" y="19094"/>
                          </a:cubicBezTo>
                          <a:cubicBezTo>
                            <a:pt x="10693" y="5378"/>
                            <a:pt x="18567" y="-1734"/>
                            <a:pt x="22441" y="362"/>
                          </a:cubicBezTo>
                          <a:cubicBezTo>
                            <a:pt x="26314" y="2457"/>
                            <a:pt x="30632" y="17951"/>
                            <a:pt x="30632" y="17951"/>
                          </a:cubicBezTo>
                          <a:lnTo>
                            <a:pt x="65049" y="30143"/>
                          </a:lnTo>
                          <a:cubicBezTo>
                            <a:pt x="64986" y="30143"/>
                            <a:pt x="76035" y="41891"/>
                            <a:pt x="62319" y="45383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8" name="Freeform: Shape 697">
                      <a:extLst>
                        <a:ext uri="{FF2B5EF4-FFF2-40B4-BE49-F238E27FC236}">
                          <a16:creationId xmlns:a16="http://schemas.microsoft.com/office/drawing/2014/main" id="{6E8B0435-AB22-49A5-91C0-932DD8CF22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3096" y="4016648"/>
                      <a:ext cx="69168" cy="61248"/>
                    </a:xfrm>
                    <a:custGeom>
                      <a:avLst/>
                      <a:gdLst>
                        <a:gd name="connsiteX0" fmla="*/ 62319 w 69168"/>
                        <a:gd name="connsiteY0" fmla="*/ 45383 h 61248"/>
                        <a:gd name="connsiteX1" fmla="*/ 32538 w 69168"/>
                        <a:gd name="connsiteY1" fmla="*/ 45510 h 61248"/>
                        <a:gd name="connsiteX2" fmla="*/ 6185 w 69168"/>
                        <a:gd name="connsiteY2" fmla="*/ 58591 h 61248"/>
                        <a:gd name="connsiteX3" fmla="*/ 3772 w 69168"/>
                        <a:gd name="connsiteY3" fmla="*/ 19094 h 61248"/>
                        <a:gd name="connsiteX4" fmla="*/ 22441 w 69168"/>
                        <a:gd name="connsiteY4" fmla="*/ 362 h 61248"/>
                        <a:gd name="connsiteX5" fmla="*/ 30632 w 69168"/>
                        <a:gd name="connsiteY5" fmla="*/ 17951 h 61248"/>
                        <a:gd name="connsiteX6" fmla="*/ 65049 w 69168"/>
                        <a:gd name="connsiteY6" fmla="*/ 30143 h 61248"/>
                        <a:gd name="connsiteX7" fmla="*/ 62319 w 69168"/>
                        <a:gd name="connsiteY7" fmla="*/ 45383 h 612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168" h="61248">
                          <a:moveTo>
                            <a:pt x="62319" y="45383"/>
                          </a:moveTo>
                          <a:cubicBezTo>
                            <a:pt x="62319" y="45383"/>
                            <a:pt x="39078" y="41510"/>
                            <a:pt x="32538" y="45510"/>
                          </a:cubicBezTo>
                          <a:cubicBezTo>
                            <a:pt x="25997" y="49511"/>
                            <a:pt x="11836" y="68053"/>
                            <a:pt x="6185" y="58591"/>
                          </a:cubicBezTo>
                          <a:cubicBezTo>
                            <a:pt x="533" y="49130"/>
                            <a:pt x="-3150" y="32810"/>
                            <a:pt x="3772" y="19094"/>
                          </a:cubicBezTo>
                          <a:cubicBezTo>
                            <a:pt x="10693" y="5378"/>
                            <a:pt x="18567" y="-1734"/>
                            <a:pt x="22441" y="362"/>
                          </a:cubicBezTo>
                          <a:cubicBezTo>
                            <a:pt x="26251" y="2457"/>
                            <a:pt x="30632" y="17951"/>
                            <a:pt x="30632" y="17951"/>
                          </a:cubicBezTo>
                          <a:lnTo>
                            <a:pt x="65049" y="30143"/>
                          </a:lnTo>
                          <a:cubicBezTo>
                            <a:pt x="64986" y="30143"/>
                            <a:pt x="75971" y="41891"/>
                            <a:pt x="62319" y="45383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699" name="Freeform: Shape 698">
                      <a:extLst>
                        <a:ext uri="{FF2B5EF4-FFF2-40B4-BE49-F238E27FC236}">
                          <a16:creationId xmlns:a16="http://schemas.microsoft.com/office/drawing/2014/main" id="{F6730A86-4C8F-41F7-8A34-2E42D7E75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97713" y="4007383"/>
                      <a:ext cx="67271" cy="58843"/>
                    </a:xfrm>
                    <a:custGeom>
                      <a:avLst/>
                      <a:gdLst>
                        <a:gd name="connsiteX0" fmla="*/ 3265 w 67271"/>
                        <a:gd name="connsiteY0" fmla="*/ 41440 h 58843"/>
                        <a:gd name="connsiteX1" fmla="*/ 28601 w 67271"/>
                        <a:gd name="connsiteY1" fmla="*/ 25692 h 58843"/>
                        <a:gd name="connsiteX2" fmla="*/ 44158 w 67271"/>
                        <a:gd name="connsiteY2" fmla="*/ 737 h 58843"/>
                        <a:gd name="connsiteX3" fmla="*/ 66955 w 67271"/>
                        <a:gd name="connsiteY3" fmla="*/ 33121 h 58843"/>
                        <a:gd name="connsiteX4" fmla="*/ 60922 w 67271"/>
                        <a:gd name="connsiteY4" fmla="*/ 58839 h 58843"/>
                        <a:gd name="connsiteX5" fmla="*/ 44666 w 67271"/>
                        <a:gd name="connsiteY5" fmla="*/ 48171 h 58843"/>
                        <a:gd name="connsiteX6" fmla="*/ 8916 w 67271"/>
                        <a:gd name="connsiteY6" fmla="*/ 55854 h 58843"/>
                        <a:gd name="connsiteX7" fmla="*/ 3265 w 67271"/>
                        <a:gd name="connsiteY7" fmla="*/ 41440 h 58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7271" h="58843">
                          <a:moveTo>
                            <a:pt x="3265" y="41440"/>
                          </a:moveTo>
                          <a:cubicBezTo>
                            <a:pt x="3265" y="41440"/>
                            <a:pt x="25108" y="32550"/>
                            <a:pt x="28601" y="25692"/>
                          </a:cubicBezTo>
                          <a:cubicBezTo>
                            <a:pt x="32094" y="18834"/>
                            <a:pt x="34443" y="-4407"/>
                            <a:pt x="44158" y="737"/>
                          </a:cubicBezTo>
                          <a:cubicBezTo>
                            <a:pt x="53874" y="5880"/>
                            <a:pt x="65621" y="17818"/>
                            <a:pt x="66955" y="33121"/>
                          </a:cubicBezTo>
                          <a:cubicBezTo>
                            <a:pt x="68289" y="48425"/>
                            <a:pt x="65240" y="58585"/>
                            <a:pt x="60922" y="58839"/>
                          </a:cubicBezTo>
                          <a:cubicBezTo>
                            <a:pt x="56604" y="59093"/>
                            <a:pt x="44666" y="48171"/>
                            <a:pt x="44666" y="48171"/>
                          </a:cubicBezTo>
                          <a:lnTo>
                            <a:pt x="8916" y="55854"/>
                          </a:lnTo>
                          <a:cubicBezTo>
                            <a:pt x="8979" y="55854"/>
                            <a:pt x="-6578" y="51663"/>
                            <a:pt x="3265" y="41440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70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899869" y="3941852"/>
                  <a:ext cx="187303" cy="155130"/>
                  <a:chOff x="5899869" y="3941852"/>
                  <a:chExt cx="187303" cy="155130"/>
                </a:xfrm>
                <a:solidFill>
                  <a:schemeClr val="accent1"/>
                </a:solidFill>
              </p:grpSpPr>
              <p:sp>
                <p:nvSpPr>
                  <p:cNvPr id="701" name="Freeform: Shape 700">
                    <a:extLst>
                      <a:ext uri="{FF2B5EF4-FFF2-40B4-BE49-F238E27FC236}">
                        <a16:creationId xmlns:a16="http://schemas.microsoft.com/office/drawing/2014/main" id="{C88BD8F4-C531-43A1-86A1-9BFDBCCCE8A0}"/>
                      </a:ext>
                    </a:extLst>
                  </p:cNvPr>
                  <p:cNvSpPr/>
                  <p:nvPr/>
                </p:nvSpPr>
                <p:spPr>
                  <a:xfrm>
                    <a:off x="5899869" y="3941852"/>
                    <a:ext cx="187303" cy="155130"/>
                  </a:xfrm>
                  <a:custGeom>
                    <a:avLst/>
                    <a:gdLst>
                      <a:gd name="connsiteX0" fmla="*/ 8361 w 187303"/>
                      <a:gd name="connsiteY0" fmla="*/ 28930 h 155130"/>
                      <a:gd name="connsiteX1" fmla="*/ 4678 w 187303"/>
                      <a:gd name="connsiteY1" fmla="*/ 73126 h 155130"/>
                      <a:gd name="connsiteX2" fmla="*/ 33888 w 187303"/>
                      <a:gd name="connsiteY2" fmla="*/ 90017 h 155130"/>
                      <a:gd name="connsiteX3" fmla="*/ 73639 w 187303"/>
                      <a:gd name="connsiteY3" fmla="*/ 151040 h 155130"/>
                      <a:gd name="connsiteX4" fmla="*/ 104817 w 187303"/>
                      <a:gd name="connsiteY4" fmla="*/ 151040 h 155130"/>
                      <a:gd name="connsiteX5" fmla="*/ 132948 w 187303"/>
                      <a:gd name="connsiteY5" fmla="*/ 154660 h 155130"/>
                      <a:gd name="connsiteX6" fmla="*/ 142917 w 187303"/>
                      <a:gd name="connsiteY6" fmla="*/ 145833 h 155130"/>
                      <a:gd name="connsiteX7" fmla="*/ 165904 w 187303"/>
                      <a:gd name="connsiteY7" fmla="*/ 140626 h 155130"/>
                      <a:gd name="connsiteX8" fmla="*/ 187304 w 187303"/>
                      <a:gd name="connsiteY8" fmla="*/ 123799 h 155130"/>
                      <a:gd name="connsiteX9" fmla="*/ 162856 w 187303"/>
                      <a:gd name="connsiteY9" fmla="*/ 115988 h 155130"/>
                      <a:gd name="connsiteX10" fmla="*/ 145521 w 187303"/>
                      <a:gd name="connsiteY10" fmla="*/ 118528 h 155130"/>
                      <a:gd name="connsiteX11" fmla="*/ 73448 w 187303"/>
                      <a:gd name="connsiteY11" fmla="*/ 45122 h 155130"/>
                      <a:gd name="connsiteX12" fmla="*/ 91228 w 187303"/>
                      <a:gd name="connsiteY12" fmla="*/ 32994 h 155130"/>
                      <a:gd name="connsiteX13" fmla="*/ 120692 w 187303"/>
                      <a:gd name="connsiteY13" fmla="*/ 46138 h 155130"/>
                      <a:gd name="connsiteX14" fmla="*/ 127106 w 187303"/>
                      <a:gd name="connsiteY14" fmla="*/ 34264 h 155130"/>
                      <a:gd name="connsiteX15" fmla="*/ 89959 w 187303"/>
                      <a:gd name="connsiteY15" fmla="*/ 8356 h 155130"/>
                      <a:gd name="connsiteX16" fmla="*/ 53383 w 187303"/>
                      <a:gd name="connsiteY16" fmla="*/ 3276 h 155130"/>
                      <a:gd name="connsiteX17" fmla="*/ 8361 w 187303"/>
                      <a:gd name="connsiteY17" fmla="*/ 28930 h 155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87303" h="155130">
                        <a:moveTo>
                          <a:pt x="8361" y="28930"/>
                        </a:moveTo>
                        <a:cubicBezTo>
                          <a:pt x="-3069" y="45249"/>
                          <a:pt x="-1228" y="62394"/>
                          <a:pt x="4678" y="73126"/>
                        </a:cubicBezTo>
                        <a:cubicBezTo>
                          <a:pt x="10584" y="83857"/>
                          <a:pt x="26268" y="75412"/>
                          <a:pt x="33888" y="90017"/>
                        </a:cubicBezTo>
                        <a:cubicBezTo>
                          <a:pt x="41508" y="104685"/>
                          <a:pt x="57129" y="142468"/>
                          <a:pt x="73639" y="151040"/>
                        </a:cubicBezTo>
                        <a:cubicBezTo>
                          <a:pt x="79671" y="154152"/>
                          <a:pt x="100309" y="149707"/>
                          <a:pt x="104817" y="151040"/>
                        </a:cubicBezTo>
                        <a:cubicBezTo>
                          <a:pt x="116883" y="154596"/>
                          <a:pt x="122471" y="155930"/>
                          <a:pt x="132948" y="154660"/>
                        </a:cubicBezTo>
                        <a:cubicBezTo>
                          <a:pt x="139552" y="153898"/>
                          <a:pt x="142917" y="145833"/>
                          <a:pt x="142917" y="145833"/>
                        </a:cubicBezTo>
                        <a:cubicBezTo>
                          <a:pt x="142917" y="145833"/>
                          <a:pt x="155046" y="148437"/>
                          <a:pt x="165904" y="140626"/>
                        </a:cubicBezTo>
                        <a:cubicBezTo>
                          <a:pt x="176763" y="132816"/>
                          <a:pt x="187304" y="123799"/>
                          <a:pt x="187304" y="123799"/>
                        </a:cubicBezTo>
                        <a:lnTo>
                          <a:pt x="162856" y="115988"/>
                        </a:lnTo>
                        <a:cubicBezTo>
                          <a:pt x="162856" y="115988"/>
                          <a:pt x="155935" y="118211"/>
                          <a:pt x="145521" y="118528"/>
                        </a:cubicBezTo>
                        <a:cubicBezTo>
                          <a:pt x="135107" y="118846"/>
                          <a:pt x="71924" y="69570"/>
                          <a:pt x="73448" y="45122"/>
                        </a:cubicBezTo>
                        <a:cubicBezTo>
                          <a:pt x="74972" y="20675"/>
                          <a:pt x="81958" y="29565"/>
                          <a:pt x="91228" y="32994"/>
                        </a:cubicBezTo>
                        <a:cubicBezTo>
                          <a:pt x="100499" y="36423"/>
                          <a:pt x="108310" y="47281"/>
                          <a:pt x="120692" y="46138"/>
                        </a:cubicBezTo>
                        <a:cubicBezTo>
                          <a:pt x="133075" y="44995"/>
                          <a:pt x="133456" y="38391"/>
                          <a:pt x="127106" y="34264"/>
                        </a:cubicBezTo>
                        <a:cubicBezTo>
                          <a:pt x="120756" y="30073"/>
                          <a:pt x="98213" y="11721"/>
                          <a:pt x="89959" y="8356"/>
                        </a:cubicBezTo>
                        <a:cubicBezTo>
                          <a:pt x="81640" y="4990"/>
                          <a:pt x="70019" y="-5170"/>
                          <a:pt x="53383" y="3276"/>
                        </a:cubicBezTo>
                        <a:cubicBezTo>
                          <a:pt x="36746" y="11721"/>
                          <a:pt x="8361" y="28930"/>
                          <a:pt x="8361" y="2893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02" name="Freeform: Shape 701">
                    <a:extLst>
                      <a:ext uri="{FF2B5EF4-FFF2-40B4-BE49-F238E27FC236}">
                        <a16:creationId xmlns:a16="http://schemas.microsoft.com/office/drawing/2014/main" id="{5508E107-DEE6-4025-982F-D499389ED28E}"/>
                      </a:ext>
                    </a:extLst>
                  </p:cNvPr>
                  <p:cNvSpPr/>
                  <p:nvPr/>
                </p:nvSpPr>
                <p:spPr>
                  <a:xfrm>
                    <a:off x="6006338" y="4067238"/>
                    <a:ext cx="36576" cy="22732"/>
                  </a:xfrm>
                  <a:custGeom>
                    <a:avLst/>
                    <a:gdLst>
                      <a:gd name="connsiteX0" fmla="*/ 0 w 36576"/>
                      <a:gd name="connsiteY0" fmla="*/ 0 h 22732"/>
                      <a:gd name="connsiteX1" fmla="*/ 36576 w 36576"/>
                      <a:gd name="connsiteY1" fmla="*/ 20510 h 22732"/>
                      <a:gd name="connsiteX2" fmla="*/ 15240 w 36576"/>
                      <a:gd name="connsiteY2" fmla="*/ 18352 h 22732"/>
                      <a:gd name="connsiteX3" fmla="*/ 0 w 36576"/>
                      <a:gd name="connsiteY3" fmla="*/ 0 h 22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576" h="22732">
                        <a:moveTo>
                          <a:pt x="0" y="0"/>
                        </a:moveTo>
                        <a:lnTo>
                          <a:pt x="36576" y="20510"/>
                        </a:lnTo>
                        <a:cubicBezTo>
                          <a:pt x="36576" y="20510"/>
                          <a:pt x="27749" y="26733"/>
                          <a:pt x="15240" y="18352"/>
                        </a:cubicBezTo>
                        <a:cubicBezTo>
                          <a:pt x="2603" y="9906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BC0A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27451C5F-6B03-4EC1-83BA-FD7A3F14B4E4}"/>
                    </a:ext>
                  </a:extLst>
                </p:cNvPr>
                <p:cNvSpPr/>
                <p:nvPr/>
              </p:nvSpPr>
              <p:spPr>
                <a:xfrm>
                  <a:off x="6381279" y="3934329"/>
                  <a:ext cx="43814" cy="76627"/>
                </a:xfrm>
                <a:custGeom>
                  <a:avLst/>
                  <a:gdLst>
                    <a:gd name="connsiteX0" fmla="*/ 26760 w 43814"/>
                    <a:gd name="connsiteY0" fmla="*/ 1337 h 76627"/>
                    <a:gd name="connsiteX1" fmla="*/ 42635 w 43814"/>
                    <a:gd name="connsiteY1" fmla="*/ 19815 h 76627"/>
                    <a:gd name="connsiteX2" fmla="*/ 39777 w 43814"/>
                    <a:gd name="connsiteY2" fmla="*/ 58360 h 76627"/>
                    <a:gd name="connsiteX3" fmla="*/ 38698 w 43814"/>
                    <a:gd name="connsiteY3" fmla="*/ 76140 h 76627"/>
                    <a:gd name="connsiteX4" fmla="*/ 22378 w 43814"/>
                    <a:gd name="connsiteY4" fmla="*/ 54931 h 76627"/>
                    <a:gd name="connsiteX5" fmla="*/ 13044 w 43814"/>
                    <a:gd name="connsiteY5" fmla="*/ 29594 h 76627"/>
                    <a:gd name="connsiteX6" fmla="*/ 90 w 43814"/>
                    <a:gd name="connsiteY6" fmla="*/ 7623 h 76627"/>
                    <a:gd name="connsiteX7" fmla="*/ 26760 w 43814"/>
                    <a:gd name="connsiteY7" fmla="*/ 1337 h 7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14" h="76627">
                      <a:moveTo>
                        <a:pt x="26760" y="1337"/>
                      </a:moveTo>
                      <a:cubicBezTo>
                        <a:pt x="26760" y="1337"/>
                        <a:pt x="38888" y="6353"/>
                        <a:pt x="42635" y="19815"/>
                      </a:cubicBezTo>
                      <a:cubicBezTo>
                        <a:pt x="46381" y="33277"/>
                        <a:pt x="40031" y="51375"/>
                        <a:pt x="39777" y="58360"/>
                      </a:cubicBezTo>
                      <a:cubicBezTo>
                        <a:pt x="39523" y="65345"/>
                        <a:pt x="46762" y="73028"/>
                        <a:pt x="38698" y="76140"/>
                      </a:cubicBezTo>
                      <a:cubicBezTo>
                        <a:pt x="30570" y="79251"/>
                        <a:pt x="23013" y="66932"/>
                        <a:pt x="22378" y="54931"/>
                      </a:cubicBezTo>
                      <a:cubicBezTo>
                        <a:pt x="21743" y="42866"/>
                        <a:pt x="19140" y="33150"/>
                        <a:pt x="13044" y="29594"/>
                      </a:cubicBezTo>
                      <a:cubicBezTo>
                        <a:pt x="6884" y="26038"/>
                        <a:pt x="-926" y="11497"/>
                        <a:pt x="90" y="7623"/>
                      </a:cubicBezTo>
                      <a:cubicBezTo>
                        <a:pt x="3138" y="-4315"/>
                        <a:pt x="26760" y="1337"/>
                        <a:pt x="26760" y="1337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704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536656" y="4214050"/>
              <a:ext cx="1848175" cy="1258633"/>
              <a:chOff x="5536656" y="4214050"/>
              <a:chExt cx="1848175" cy="1258633"/>
            </a:xfrm>
            <a:solidFill>
              <a:schemeClr val="accent1"/>
            </a:solidFill>
          </p:grpSpPr>
          <p:grpSp>
            <p:nvGrpSpPr>
              <p:cNvPr id="705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536656" y="4398291"/>
                <a:ext cx="1848175" cy="1074392"/>
                <a:chOff x="5536656" y="4398291"/>
                <a:chExt cx="1848175" cy="1074392"/>
              </a:xfrm>
              <a:solidFill>
                <a:schemeClr val="accent1"/>
              </a:solidFill>
            </p:grpSpPr>
            <p:sp>
              <p:nvSpPr>
                <p:cNvPr id="706" name="Freeform: Shape 705">
                  <a:extLst>
                    <a:ext uri="{FF2B5EF4-FFF2-40B4-BE49-F238E27FC236}">
                      <a16:creationId xmlns:a16="http://schemas.microsoft.com/office/drawing/2014/main" id="{2AF8C650-5495-4687-ACAE-32E9945F4CA6}"/>
                    </a:ext>
                  </a:extLst>
                </p:cNvPr>
                <p:cNvSpPr/>
                <p:nvPr/>
              </p:nvSpPr>
              <p:spPr>
                <a:xfrm>
                  <a:off x="5583836" y="4398291"/>
                  <a:ext cx="1800995" cy="283127"/>
                </a:xfrm>
                <a:custGeom>
                  <a:avLst/>
                  <a:gdLst>
                    <a:gd name="connsiteX0" fmla="*/ 1800959 w 1800995"/>
                    <a:gd name="connsiteY0" fmla="*/ 196822 h 283127"/>
                    <a:gd name="connsiteX1" fmla="*/ 892529 w 1800995"/>
                    <a:gd name="connsiteY1" fmla="*/ 271880 h 283127"/>
                    <a:gd name="connsiteX2" fmla="*/ 36 w 1800995"/>
                    <a:gd name="connsiteY2" fmla="*/ 86332 h 283127"/>
                    <a:gd name="connsiteX3" fmla="*/ 908467 w 1800995"/>
                    <a:gd name="connsiteY3" fmla="*/ 11275 h 283127"/>
                    <a:gd name="connsiteX4" fmla="*/ 1800959 w 1800995"/>
                    <a:gd name="connsiteY4" fmla="*/ 196822 h 283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0995" h="283127">
                      <a:moveTo>
                        <a:pt x="1800959" y="196822"/>
                      </a:moveTo>
                      <a:cubicBezTo>
                        <a:pt x="1796578" y="268768"/>
                        <a:pt x="1389797" y="302359"/>
                        <a:pt x="892529" y="271880"/>
                      </a:cubicBezTo>
                      <a:cubicBezTo>
                        <a:pt x="395196" y="241399"/>
                        <a:pt x="-4346" y="158341"/>
                        <a:pt x="36" y="86332"/>
                      </a:cubicBezTo>
                      <a:cubicBezTo>
                        <a:pt x="4481" y="14387"/>
                        <a:pt x="411198" y="-19268"/>
                        <a:pt x="908467" y="11275"/>
                      </a:cubicBezTo>
                      <a:cubicBezTo>
                        <a:pt x="1405799" y="41819"/>
                        <a:pt x="1805405" y="124877"/>
                        <a:pt x="1800959" y="1968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7" name="Freeform: Shape 706">
                  <a:extLst>
                    <a:ext uri="{FF2B5EF4-FFF2-40B4-BE49-F238E27FC236}">
                      <a16:creationId xmlns:a16="http://schemas.microsoft.com/office/drawing/2014/main" id="{6FFB8A1A-22A0-473D-8D5C-E4FEFC8C3B00}"/>
                    </a:ext>
                  </a:extLst>
                </p:cNvPr>
                <p:cNvSpPr/>
                <p:nvPr/>
              </p:nvSpPr>
              <p:spPr>
                <a:xfrm>
                  <a:off x="5536656" y="4484623"/>
                  <a:ext cx="1848139" cy="988060"/>
                </a:xfrm>
                <a:custGeom>
                  <a:avLst/>
                  <a:gdLst>
                    <a:gd name="connsiteX0" fmla="*/ 1848139 w 1848139"/>
                    <a:gd name="connsiteY0" fmla="*/ 110490 h 988060"/>
                    <a:gd name="connsiteX1" fmla="*/ 1800959 w 1848139"/>
                    <a:gd name="connsiteY1" fmla="*/ 879856 h 988060"/>
                    <a:gd name="connsiteX2" fmla="*/ 1572359 w 1848139"/>
                    <a:gd name="connsiteY2" fmla="*/ 988060 h 988060"/>
                    <a:gd name="connsiteX3" fmla="*/ 213713 w 1848139"/>
                    <a:gd name="connsiteY3" fmla="*/ 904748 h 988060"/>
                    <a:gd name="connsiteX4" fmla="*/ 35 w 1848139"/>
                    <a:gd name="connsiteY4" fmla="*/ 769366 h 988060"/>
                    <a:gd name="connsiteX5" fmla="*/ 47216 w 1848139"/>
                    <a:gd name="connsiteY5" fmla="*/ 0 h 988060"/>
                    <a:gd name="connsiteX6" fmla="*/ 939709 w 1848139"/>
                    <a:gd name="connsiteY6" fmla="*/ 185547 h 988060"/>
                    <a:gd name="connsiteX7" fmla="*/ 1848139 w 1848139"/>
                    <a:gd name="connsiteY7" fmla="*/ 110490 h 988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8139" h="988060">
                      <a:moveTo>
                        <a:pt x="1848139" y="110490"/>
                      </a:moveTo>
                      <a:lnTo>
                        <a:pt x="1800959" y="879856"/>
                      </a:lnTo>
                      <a:cubicBezTo>
                        <a:pt x="1798927" y="912559"/>
                        <a:pt x="1712630" y="954723"/>
                        <a:pt x="1572359" y="988060"/>
                      </a:cubicBezTo>
                      <a:lnTo>
                        <a:pt x="213713" y="904748"/>
                      </a:lnTo>
                      <a:cubicBezTo>
                        <a:pt x="78522" y="854520"/>
                        <a:pt x="-1933" y="802132"/>
                        <a:pt x="35" y="769366"/>
                      </a:cubicBezTo>
                      <a:lnTo>
                        <a:pt x="47216" y="0"/>
                      </a:lnTo>
                      <a:cubicBezTo>
                        <a:pt x="42771" y="71946"/>
                        <a:pt x="442377" y="155004"/>
                        <a:pt x="939709" y="185547"/>
                      </a:cubicBezTo>
                      <a:cubicBezTo>
                        <a:pt x="1437040" y="216027"/>
                        <a:pt x="1843758" y="182435"/>
                        <a:pt x="1848139" y="110490"/>
                      </a:cubicBezTo>
                      <a:close/>
                    </a:path>
                  </a:pathLst>
                </a:custGeom>
                <a:solidFill>
                  <a:srgbClr val="EFE8D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0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242019" y="4682796"/>
                  <a:ext cx="203721" cy="738822"/>
                  <a:chOff x="6242019" y="4682796"/>
                  <a:chExt cx="203721" cy="738822"/>
                </a:xfrm>
                <a:solidFill>
                  <a:srgbClr val="FFFFFF"/>
                </a:solidFill>
              </p:grpSpPr>
              <p:sp>
                <p:nvSpPr>
                  <p:cNvPr id="709" name="Freeform: Shape 708">
                    <a:extLst>
                      <a:ext uri="{FF2B5EF4-FFF2-40B4-BE49-F238E27FC236}">
                        <a16:creationId xmlns:a16="http://schemas.microsoft.com/office/drawing/2014/main" id="{B35B40FC-7F8E-4E2E-AA61-5BFB61E1A65D}"/>
                      </a:ext>
                    </a:extLst>
                  </p:cNvPr>
                  <p:cNvSpPr/>
                  <p:nvPr/>
                </p:nvSpPr>
                <p:spPr>
                  <a:xfrm>
                    <a:off x="6242019" y="4682796"/>
                    <a:ext cx="200285" cy="738822"/>
                  </a:xfrm>
                  <a:custGeom>
                    <a:avLst/>
                    <a:gdLst>
                      <a:gd name="connsiteX0" fmla="*/ 199738 w 200285"/>
                      <a:gd name="connsiteY0" fmla="*/ 730262 h 738822"/>
                      <a:gd name="connsiteX1" fmla="*/ 98583 w 200285"/>
                      <a:gd name="connsiteY1" fmla="*/ 453846 h 738822"/>
                      <a:gd name="connsiteX2" fmla="*/ 32860 w 200285"/>
                      <a:gd name="connsiteY2" fmla="*/ 168096 h 738822"/>
                      <a:gd name="connsiteX3" fmla="*/ 11587 w 200285"/>
                      <a:gd name="connsiteY3" fmla="*/ 4583 h 738822"/>
                      <a:gd name="connsiteX4" fmla="*/ 30 w 200285"/>
                      <a:gd name="connsiteY4" fmla="*/ 6996 h 738822"/>
                      <a:gd name="connsiteX5" fmla="*/ 46004 w 200285"/>
                      <a:gd name="connsiteY5" fmla="*/ 297890 h 738822"/>
                      <a:gd name="connsiteX6" fmla="*/ 127792 w 200285"/>
                      <a:gd name="connsiteY6" fmla="*/ 581037 h 738822"/>
                      <a:gd name="connsiteX7" fmla="*/ 189197 w 200285"/>
                      <a:gd name="connsiteY7" fmla="*/ 735532 h 738822"/>
                      <a:gd name="connsiteX8" fmla="*/ 199738 w 200285"/>
                      <a:gd name="connsiteY8" fmla="*/ 730262 h 738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285" h="738822">
                        <a:moveTo>
                          <a:pt x="199738" y="730262"/>
                        </a:moveTo>
                        <a:cubicBezTo>
                          <a:pt x="160304" y="640345"/>
                          <a:pt x="126522" y="547953"/>
                          <a:pt x="98583" y="453846"/>
                        </a:cubicBezTo>
                        <a:cubicBezTo>
                          <a:pt x="70833" y="360057"/>
                          <a:pt x="48798" y="264616"/>
                          <a:pt x="32860" y="168096"/>
                        </a:cubicBezTo>
                        <a:cubicBezTo>
                          <a:pt x="23843" y="113867"/>
                          <a:pt x="16795" y="59320"/>
                          <a:pt x="11587" y="4583"/>
                        </a:cubicBezTo>
                        <a:cubicBezTo>
                          <a:pt x="10889" y="-2973"/>
                          <a:pt x="-668" y="-497"/>
                          <a:pt x="30" y="6996"/>
                        </a:cubicBezTo>
                        <a:cubicBezTo>
                          <a:pt x="9302" y="104787"/>
                          <a:pt x="24668" y="202005"/>
                          <a:pt x="46004" y="297890"/>
                        </a:cubicBezTo>
                        <a:cubicBezTo>
                          <a:pt x="67340" y="393838"/>
                          <a:pt x="94772" y="488453"/>
                          <a:pt x="127792" y="581037"/>
                        </a:cubicBezTo>
                        <a:cubicBezTo>
                          <a:pt x="146398" y="633233"/>
                          <a:pt x="166909" y="684795"/>
                          <a:pt x="189197" y="735532"/>
                        </a:cubicBezTo>
                        <a:cubicBezTo>
                          <a:pt x="192245" y="742517"/>
                          <a:pt x="202786" y="737246"/>
                          <a:pt x="199738" y="7302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0" name="Freeform: Shape 709">
                    <a:extLst>
                      <a:ext uri="{FF2B5EF4-FFF2-40B4-BE49-F238E27FC236}">
                        <a16:creationId xmlns:a16="http://schemas.microsoft.com/office/drawing/2014/main" id="{21E2A624-7092-4585-814F-557C4C71EA64}"/>
                      </a:ext>
                    </a:extLst>
                  </p:cNvPr>
                  <p:cNvSpPr/>
                  <p:nvPr/>
                </p:nvSpPr>
                <p:spPr>
                  <a:xfrm>
                    <a:off x="6390015" y="4689161"/>
                    <a:ext cx="55726" cy="537732"/>
                  </a:xfrm>
                  <a:custGeom>
                    <a:avLst/>
                    <a:gdLst>
                      <a:gd name="connsiteX0" fmla="*/ 55552 w 55726"/>
                      <a:gd name="connsiteY0" fmla="*/ 530856 h 537732"/>
                      <a:gd name="connsiteX1" fmla="*/ 12055 w 55726"/>
                      <a:gd name="connsiteY1" fmla="*/ 121408 h 537732"/>
                      <a:gd name="connsiteX2" fmla="*/ 18659 w 55726"/>
                      <a:gd name="connsiteY2" fmla="*/ 6029 h 537732"/>
                      <a:gd name="connsiteX3" fmla="*/ 6911 w 55726"/>
                      <a:gd name="connsiteY3" fmla="*/ 5330 h 537732"/>
                      <a:gd name="connsiteX4" fmla="*/ 20945 w 55726"/>
                      <a:gd name="connsiteY4" fmla="*/ 417191 h 537732"/>
                      <a:gd name="connsiteX5" fmla="*/ 44059 w 55726"/>
                      <a:gd name="connsiteY5" fmla="*/ 533269 h 537732"/>
                      <a:gd name="connsiteX6" fmla="*/ 55552 w 55726"/>
                      <a:gd name="connsiteY6" fmla="*/ 530856 h 537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726" h="537732">
                        <a:moveTo>
                          <a:pt x="55552" y="530856"/>
                        </a:moveTo>
                        <a:cubicBezTo>
                          <a:pt x="23866" y="396871"/>
                          <a:pt x="9134" y="259076"/>
                          <a:pt x="12055" y="121408"/>
                        </a:cubicBezTo>
                        <a:cubicBezTo>
                          <a:pt x="12880" y="82864"/>
                          <a:pt x="15103" y="44383"/>
                          <a:pt x="18659" y="6029"/>
                        </a:cubicBezTo>
                        <a:cubicBezTo>
                          <a:pt x="19357" y="-1528"/>
                          <a:pt x="7610" y="-2226"/>
                          <a:pt x="6911" y="5330"/>
                        </a:cubicBezTo>
                        <a:cubicBezTo>
                          <a:pt x="-5725" y="142490"/>
                          <a:pt x="-1026" y="281174"/>
                          <a:pt x="20945" y="417191"/>
                        </a:cubicBezTo>
                        <a:cubicBezTo>
                          <a:pt x="27232" y="456180"/>
                          <a:pt x="34978" y="494852"/>
                          <a:pt x="44059" y="533269"/>
                        </a:cubicBezTo>
                        <a:cubicBezTo>
                          <a:pt x="45773" y="540635"/>
                          <a:pt x="57267" y="538222"/>
                          <a:pt x="55552" y="5308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711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885349" y="4410246"/>
                <a:ext cx="1211487" cy="262142"/>
                <a:chOff x="5885349" y="4410246"/>
                <a:chExt cx="1211487" cy="262142"/>
              </a:xfrm>
              <a:solidFill>
                <a:schemeClr val="accent1"/>
              </a:solidFill>
            </p:grpSpPr>
            <p:grpSp>
              <p:nvGrpSpPr>
                <p:cNvPr id="71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018242" y="4549658"/>
                  <a:ext cx="411938" cy="94840"/>
                  <a:chOff x="6018242" y="4549658"/>
                  <a:chExt cx="411938" cy="94840"/>
                </a:xfrm>
                <a:solidFill>
                  <a:schemeClr val="accent1"/>
                </a:solidFill>
              </p:grpSpPr>
              <p:sp>
                <p:nvSpPr>
                  <p:cNvPr id="713" name="Freeform: Shape 712">
                    <a:extLst>
                      <a:ext uri="{FF2B5EF4-FFF2-40B4-BE49-F238E27FC236}">
                        <a16:creationId xmlns:a16="http://schemas.microsoft.com/office/drawing/2014/main" id="{DA7E636E-43F3-490D-A2D2-F86C4E1DC143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189223" y="4392867"/>
                    <a:ext cx="69975" cy="408421"/>
                  </a:xfrm>
                  <a:custGeom>
                    <a:avLst/>
                    <a:gdLst>
                      <a:gd name="connsiteX0" fmla="*/ 69975 w 69975"/>
                      <a:gd name="connsiteY0" fmla="*/ 204211 h 408421"/>
                      <a:gd name="connsiteX1" fmla="*/ 34987 w 69975"/>
                      <a:gd name="connsiteY1" fmla="*/ 408421 h 408421"/>
                      <a:gd name="connsiteX2" fmla="*/ 0 w 69975"/>
                      <a:gd name="connsiteY2" fmla="*/ 204211 h 408421"/>
                      <a:gd name="connsiteX3" fmla="*/ 34987 w 69975"/>
                      <a:gd name="connsiteY3" fmla="*/ 0 h 408421"/>
                      <a:gd name="connsiteX4" fmla="*/ 69975 w 69975"/>
                      <a:gd name="connsiteY4" fmla="*/ 204211 h 408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5" h="408421">
                        <a:moveTo>
                          <a:pt x="69975" y="204211"/>
                        </a:moveTo>
                        <a:cubicBezTo>
                          <a:pt x="69975" y="316993"/>
                          <a:pt x="54311" y="408421"/>
                          <a:pt x="34987" y="408421"/>
                        </a:cubicBezTo>
                        <a:cubicBezTo>
                          <a:pt x="15664" y="408421"/>
                          <a:pt x="0" y="316993"/>
                          <a:pt x="0" y="204211"/>
                        </a:cubicBezTo>
                        <a:cubicBezTo>
                          <a:pt x="0" y="91428"/>
                          <a:pt x="15664" y="0"/>
                          <a:pt x="34987" y="0"/>
                        </a:cubicBezTo>
                        <a:cubicBezTo>
                          <a:pt x="54311" y="0"/>
                          <a:pt x="69975" y="91428"/>
                          <a:pt x="69975" y="204211"/>
                        </a:cubicBezTo>
                        <a:close/>
                      </a:path>
                    </a:pathLst>
                  </a:custGeom>
                  <a:solidFill>
                    <a:srgbClr val="A2A1BC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4" name="Freeform: Shape 713">
                    <a:extLst>
                      <a:ext uri="{FF2B5EF4-FFF2-40B4-BE49-F238E27FC236}">
                        <a16:creationId xmlns:a16="http://schemas.microsoft.com/office/drawing/2014/main" id="{42E42B45-AF61-4714-B2B0-4404A9ABFB5B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206708" y="4494467"/>
                    <a:ext cx="34162" cy="218307"/>
                  </a:xfrm>
                  <a:custGeom>
                    <a:avLst/>
                    <a:gdLst>
                      <a:gd name="connsiteX0" fmla="*/ 34162 w 34162"/>
                      <a:gd name="connsiteY0" fmla="*/ 109154 h 218307"/>
                      <a:gd name="connsiteX1" fmla="*/ 17081 w 34162"/>
                      <a:gd name="connsiteY1" fmla="*/ 218307 h 218307"/>
                      <a:gd name="connsiteX2" fmla="*/ 0 w 34162"/>
                      <a:gd name="connsiteY2" fmla="*/ 109154 h 218307"/>
                      <a:gd name="connsiteX3" fmla="*/ 17081 w 34162"/>
                      <a:gd name="connsiteY3" fmla="*/ 0 h 218307"/>
                      <a:gd name="connsiteX4" fmla="*/ 34162 w 34162"/>
                      <a:gd name="connsiteY4" fmla="*/ 109154 h 218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62" h="218307">
                        <a:moveTo>
                          <a:pt x="34162" y="109154"/>
                        </a:moveTo>
                        <a:cubicBezTo>
                          <a:pt x="34162" y="169437"/>
                          <a:pt x="26515" y="218307"/>
                          <a:pt x="17081" y="218307"/>
                        </a:cubicBezTo>
                        <a:cubicBezTo>
                          <a:pt x="7647" y="218307"/>
                          <a:pt x="0" y="169437"/>
                          <a:pt x="0" y="109154"/>
                        </a:cubicBezTo>
                        <a:cubicBezTo>
                          <a:pt x="0" y="48870"/>
                          <a:pt x="7647" y="0"/>
                          <a:pt x="17081" y="0"/>
                        </a:cubicBezTo>
                        <a:cubicBezTo>
                          <a:pt x="26515" y="0"/>
                          <a:pt x="34162" y="48870"/>
                          <a:pt x="34162" y="10915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1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684899" y="4577548"/>
                  <a:ext cx="411938" cy="94840"/>
                  <a:chOff x="6684899" y="4577548"/>
                  <a:chExt cx="411938" cy="94840"/>
                </a:xfrm>
                <a:solidFill>
                  <a:schemeClr val="accent1"/>
                </a:solidFill>
              </p:grpSpPr>
              <p:sp>
                <p:nvSpPr>
                  <p:cNvPr id="716" name="Freeform: Shape 715">
                    <a:extLst>
                      <a:ext uri="{FF2B5EF4-FFF2-40B4-BE49-F238E27FC236}">
                        <a16:creationId xmlns:a16="http://schemas.microsoft.com/office/drawing/2014/main" id="{FBF0098D-1C34-4A1F-A4DC-EF18F36BBF64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855880" y="4420758"/>
                    <a:ext cx="69975" cy="408421"/>
                  </a:xfrm>
                  <a:custGeom>
                    <a:avLst/>
                    <a:gdLst>
                      <a:gd name="connsiteX0" fmla="*/ 69975 w 69975"/>
                      <a:gd name="connsiteY0" fmla="*/ 204211 h 408421"/>
                      <a:gd name="connsiteX1" fmla="*/ 34987 w 69975"/>
                      <a:gd name="connsiteY1" fmla="*/ 408422 h 408421"/>
                      <a:gd name="connsiteX2" fmla="*/ 0 w 69975"/>
                      <a:gd name="connsiteY2" fmla="*/ 204211 h 408421"/>
                      <a:gd name="connsiteX3" fmla="*/ 34987 w 69975"/>
                      <a:gd name="connsiteY3" fmla="*/ 0 h 408421"/>
                      <a:gd name="connsiteX4" fmla="*/ 69975 w 69975"/>
                      <a:gd name="connsiteY4" fmla="*/ 204211 h 408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5" h="408421">
                        <a:moveTo>
                          <a:pt x="69975" y="204211"/>
                        </a:moveTo>
                        <a:cubicBezTo>
                          <a:pt x="69975" y="316993"/>
                          <a:pt x="54311" y="408422"/>
                          <a:pt x="34987" y="408422"/>
                        </a:cubicBezTo>
                        <a:cubicBezTo>
                          <a:pt x="15664" y="408422"/>
                          <a:pt x="0" y="316993"/>
                          <a:pt x="0" y="204211"/>
                        </a:cubicBezTo>
                        <a:cubicBezTo>
                          <a:pt x="0" y="91428"/>
                          <a:pt x="15664" y="0"/>
                          <a:pt x="34987" y="0"/>
                        </a:cubicBezTo>
                        <a:cubicBezTo>
                          <a:pt x="54311" y="0"/>
                          <a:pt x="69975" y="91428"/>
                          <a:pt x="69975" y="204211"/>
                        </a:cubicBezTo>
                        <a:close/>
                      </a:path>
                    </a:pathLst>
                  </a:custGeom>
                  <a:solidFill>
                    <a:srgbClr val="A2A1BC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17" name="Freeform: Shape 716">
                    <a:extLst>
                      <a:ext uri="{FF2B5EF4-FFF2-40B4-BE49-F238E27FC236}">
                        <a16:creationId xmlns:a16="http://schemas.microsoft.com/office/drawing/2014/main" id="{608318C6-08A3-4B73-AB00-5355202D1BDC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873421" y="4522421"/>
                    <a:ext cx="34162" cy="218307"/>
                  </a:xfrm>
                  <a:custGeom>
                    <a:avLst/>
                    <a:gdLst>
                      <a:gd name="connsiteX0" fmla="*/ 34162 w 34162"/>
                      <a:gd name="connsiteY0" fmla="*/ 109154 h 218307"/>
                      <a:gd name="connsiteX1" fmla="*/ 17081 w 34162"/>
                      <a:gd name="connsiteY1" fmla="*/ 218307 h 218307"/>
                      <a:gd name="connsiteX2" fmla="*/ 0 w 34162"/>
                      <a:gd name="connsiteY2" fmla="*/ 109154 h 218307"/>
                      <a:gd name="connsiteX3" fmla="*/ 17081 w 34162"/>
                      <a:gd name="connsiteY3" fmla="*/ 0 h 218307"/>
                      <a:gd name="connsiteX4" fmla="*/ 34162 w 34162"/>
                      <a:gd name="connsiteY4" fmla="*/ 109154 h 218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62" h="218307">
                        <a:moveTo>
                          <a:pt x="34162" y="109154"/>
                        </a:moveTo>
                        <a:cubicBezTo>
                          <a:pt x="34162" y="169438"/>
                          <a:pt x="26514" y="218307"/>
                          <a:pt x="17081" y="218307"/>
                        </a:cubicBezTo>
                        <a:cubicBezTo>
                          <a:pt x="7648" y="218307"/>
                          <a:pt x="0" y="169438"/>
                          <a:pt x="0" y="109154"/>
                        </a:cubicBezTo>
                        <a:cubicBezTo>
                          <a:pt x="0" y="48870"/>
                          <a:pt x="7648" y="0"/>
                          <a:pt x="17081" y="0"/>
                        </a:cubicBezTo>
                        <a:cubicBezTo>
                          <a:pt x="26514" y="0"/>
                          <a:pt x="34162" y="48870"/>
                          <a:pt x="34162" y="10915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1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330054" y="4410246"/>
                  <a:ext cx="411938" cy="94840"/>
                  <a:chOff x="6330054" y="4410246"/>
                  <a:chExt cx="411938" cy="94840"/>
                </a:xfrm>
                <a:solidFill>
                  <a:schemeClr val="accent1"/>
                </a:solidFill>
              </p:grpSpPr>
              <p:sp>
                <p:nvSpPr>
                  <p:cNvPr id="719" name="Freeform: Shape 718">
                    <a:extLst>
                      <a:ext uri="{FF2B5EF4-FFF2-40B4-BE49-F238E27FC236}">
                        <a16:creationId xmlns:a16="http://schemas.microsoft.com/office/drawing/2014/main" id="{03443498-262A-4116-8F5A-8D5CBCC41E08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501035" y="4253455"/>
                    <a:ext cx="69975" cy="408421"/>
                  </a:xfrm>
                  <a:custGeom>
                    <a:avLst/>
                    <a:gdLst>
                      <a:gd name="connsiteX0" fmla="*/ 69975 w 69975"/>
                      <a:gd name="connsiteY0" fmla="*/ 204211 h 408421"/>
                      <a:gd name="connsiteX1" fmla="*/ 34987 w 69975"/>
                      <a:gd name="connsiteY1" fmla="*/ 408421 h 408421"/>
                      <a:gd name="connsiteX2" fmla="*/ 0 w 69975"/>
                      <a:gd name="connsiteY2" fmla="*/ 204211 h 408421"/>
                      <a:gd name="connsiteX3" fmla="*/ 34987 w 69975"/>
                      <a:gd name="connsiteY3" fmla="*/ 0 h 408421"/>
                      <a:gd name="connsiteX4" fmla="*/ 69975 w 69975"/>
                      <a:gd name="connsiteY4" fmla="*/ 204211 h 408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5" h="408421">
                        <a:moveTo>
                          <a:pt x="69975" y="204211"/>
                        </a:moveTo>
                        <a:cubicBezTo>
                          <a:pt x="69975" y="316993"/>
                          <a:pt x="54310" y="408421"/>
                          <a:pt x="34987" y="408421"/>
                        </a:cubicBezTo>
                        <a:cubicBezTo>
                          <a:pt x="15664" y="408421"/>
                          <a:pt x="0" y="316993"/>
                          <a:pt x="0" y="204211"/>
                        </a:cubicBezTo>
                        <a:cubicBezTo>
                          <a:pt x="0" y="91428"/>
                          <a:pt x="15664" y="0"/>
                          <a:pt x="34987" y="0"/>
                        </a:cubicBezTo>
                        <a:cubicBezTo>
                          <a:pt x="54310" y="0"/>
                          <a:pt x="69975" y="91428"/>
                          <a:pt x="69975" y="204211"/>
                        </a:cubicBezTo>
                        <a:close/>
                      </a:path>
                    </a:pathLst>
                  </a:custGeom>
                  <a:solidFill>
                    <a:srgbClr val="A2A1BC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0" name="Freeform: Shape 719">
                    <a:extLst>
                      <a:ext uri="{FF2B5EF4-FFF2-40B4-BE49-F238E27FC236}">
                        <a16:creationId xmlns:a16="http://schemas.microsoft.com/office/drawing/2014/main" id="{B52FE357-0867-43B4-91F3-1EAA69124890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518512" y="4355116"/>
                    <a:ext cx="34162" cy="218307"/>
                  </a:xfrm>
                  <a:custGeom>
                    <a:avLst/>
                    <a:gdLst>
                      <a:gd name="connsiteX0" fmla="*/ 34162 w 34162"/>
                      <a:gd name="connsiteY0" fmla="*/ 109154 h 218307"/>
                      <a:gd name="connsiteX1" fmla="*/ 17081 w 34162"/>
                      <a:gd name="connsiteY1" fmla="*/ 218308 h 218307"/>
                      <a:gd name="connsiteX2" fmla="*/ 0 w 34162"/>
                      <a:gd name="connsiteY2" fmla="*/ 109154 h 218307"/>
                      <a:gd name="connsiteX3" fmla="*/ 17081 w 34162"/>
                      <a:gd name="connsiteY3" fmla="*/ 0 h 218307"/>
                      <a:gd name="connsiteX4" fmla="*/ 34162 w 34162"/>
                      <a:gd name="connsiteY4" fmla="*/ 109154 h 218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62" h="218307">
                        <a:moveTo>
                          <a:pt x="34162" y="109154"/>
                        </a:moveTo>
                        <a:cubicBezTo>
                          <a:pt x="34162" y="169438"/>
                          <a:pt x="26514" y="218308"/>
                          <a:pt x="17081" y="218308"/>
                        </a:cubicBezTo>
                        <a:cubicBezTo>
                          <a:pt x="7648" y="218308"/>
                          <a:pt x="0" y="169438"/>
                          <a:pt x="0" y="109154"/>
                        </a:cubicBezTo>
                        <a:cubicBezTo>
                          <a:pt x="0" y="48870"/>
                          <a:pt x="7648" y="0"/>
                          <a:pt x="17081" y="0"/>
                        </a:cubicBezTo>
                        <a:cubicBezTo>
                          <a:pt x="26514" y="0"/>
                          <a:pt x="34162" y="48870"/>
                          <a:pt x="34162" y="10915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21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885349" y="4412103"/>
                  <a:ext cx="411938" cy="94840"/>
                  <a:chOff x="5885349" y="4412103"/>
                  <a:chExt cx="411938" cy="94840"/>
                </a:xfrm>
                <a:solidFill>
                  <a:schemeClr val="accent1"/>
                </a:solidFill>
              </p:grpSpPr>
              <p:sp>
                <p:nvSpPr>
                  <p:cNvPr id="722" name="Freeform: Shape 721">
                    <a:extLst>
                      <a:ext uri="{FF2B5EF4-FFF2-40B4-BE49-F238E27FC236}">
                        <a16:creationId xmlns:a16="http://schemas.microsoft.com/office/drawing/2014/main" id="{13CC77FC-0BD7-4496-86BF-82B2D4B58C1E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056331" y="4255313"/>
                    <a:ext cx="69975" cy="408421"/>
                  </a:xfrm>
                  <a:custGeom>
                    <a:avLst/>
                    <a:gdLst>
                      <a:gd name="connsiteX0" fmla="*/ 69975 w 69975"/>
                      <a:gd name="connsiteY0" fmla="*/ 204211 h 408421"/>
                      <a:gd name="connsiteX1" fmla="*/ 34987 w 69975"/>
                      <a:gd name="connsiteY1" fmla="*/ 408422 h 408421"/>
                      <a:gd name="connsiteX2" fmla="*/ 0 w 69975"/>
                      <a:gd name="connsiteY2" fmla="*/ 204211 h 408421"/>
                      <a:gd name="connsiteX3" fmla="*/ 34987 w 69975"/>
                      <a:gd name="connsiteY3" fmla="*/ 0 h 408421"/>
                      <a:gd name="connsiteX4" fmla="*/ 69975 w 69975"/>
                      <a:gd name="connsiteY4" fmla="*/ 204211 h 408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5" h="408421">
                        <a:moveTo>
                          <a:pt x="69975" y="204211"/>
                        </a:moveTo>
                        <a:cubicBezTo>
                          <a:pt x="69975" y="316993"/>
                          <a:pt x="54311" y="408422"/>
                          <a:pt x="34987" y="408422"/>
                        </a:cubicBezTo>
                        <a:cubicBezTo>
                          <a:pt x="15664" y="408422"/>
                          <a:pt x="0" y="316993"/>
                          <a:pt x="0" y="204211"/>
                        </a:cubicBezTo>
                        <a:cubicBezTo>
                          <a:pt x="0" y="91428"/>
                          <a:pt x="15664" y="0"/>
                          <a:pt x="34987" y="0"/>
                        </a:cubicBezTo>
                        <a:cubicBezTo>
                          <a:pt x="54311" y="0"/>
                          <a:pt x="69975" y="91428"/>
                          <a:pt x="69975" y="204211"/>
                        </a:cubicBezTo>
                        <a:close/>
                      </a:path>
                    </a:pathLst>
                  </a:custGeom>
                  <a:solidFill>
                    <a:srgbClr val="A2A1BC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3" name="Freeform: Shape 722">
                    <a:extLst>
                      <a:ext uri="{FF2B5EF4-FFF2-40B4-BE49-F238E27FC236}">
                        <a16:creationId xmlns:a16="http://schemas.microsoft.com/office/drawing/2014/main" id="{357E73AB-D878-4F43-9B1B-38421FA36AEE}"/>
                      </a:ext>
                    </a:extLst>
                  </p:cNvPr>
                  <p:cNvSpPr/>
                  <p:nvPr/>
                </p:nvSpPr>
                <p:spPr>
                  <a:xfrm rot="-5189473">
                    <a:off x="6073874" y="4356913"/>
                    <a:ext cx="34162" cy="218307"/>
                  </a:xfrm>
                  <a:custGeom>
                    <a:avLst/>
                    <a:gdLst>
                      <a:gd name="connsiteX0" fmla="*/ 34162 w 34162"/>
                      <a:gd name="connsiteY0" fmla="*/ 109154 h 218307"/>
                      <a:gd name="connsiteX1" fmla="*/ 17081 w 34162"/>
                      <a:gd name="connsiteY1" fmla="*/ 218307 h 218307"/>
                      <a:gd name="connsiteX2" fmla="*/ 0 w 34162"/>
                      <a:gd name="connsiteY2" fmla="*/ 109154 h 218307"/>
                      <a:gd name="connsiteX3" fmla="*/ 17081 w 34162"/>
                      <a:gd name="connsiteY3" fmla="*/ 0 h 218307"/>
                      <a:gd name="connsiteX4" fmla="*/ 34162 w 34162"/>
                      <a:gd name="connsiteY4" fmla="*/ 109154 h 218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62" h="218307">
                        <a:moveTo>
                          <a:pt x="34162" y="109154"/>
                        </a:moveTo>
                        <a:cubicBezTo>
                          <a:pt x="34162" y="169438"/>
                          <a:pt x="26515" y="218307"/>
                          <a:pt x="17081" y="218307"/>
                        </a:cubicBezTo>
                        <a:cubicBezTo>
                          <a:pt x="7647" y="218307"/>
                          <a:pt x="0" y="169438"/>
                          <a:pt x="0" y="109154"/>
                        </a:cubicBezTo>
                        <a:cubicBezTo>
                          <a:pt x="0" y="48870"/>
                          <a:pt x="7647" y="0"/>
                          <a:pt x="17081" y="0"/>
                        </a:cubicBezTo>
                        <a:cubicBezTo>
                          <a:pt x="26515" y="0"/>
                          <a:pt x="34162" y="48870"/>
                          <a:pt x="34162" y="109154"/>
                        </a:cubicBezTo>
                        <a:close/>
                      </a:path>
                    </a:pathLst>
                  </a:custGeom>
                  <a:solidFill>
                    <a:srgbClr val="EFE8D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724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233223" y="4214050"/>
                <a:ext cx="378165" cy="447230"/>
                <a:chOff x="6233223" y="4214050"/>
                <a:chExt cx="378165" cy="447230"/>
              </a:xfrm>
              <a:solidFill>
                <a:schemeClr val="accent1"/>
              </a:solidFill>
            </p:grpSpPr>
            <p:grpSp>
              <p:nvGrpSpPr>
                <p:cNvPr id="725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233223" y="4214050"/>
                  <a:ext cx="126492" cy="334390"/>
                  <a:chOff x="6233223" y="4214050"/>
                  <a:chExt cx="126492" cy="334390"/>
                </a:xfrm>
                <a:solidFill>
                  <a:schemeClr val="accent1"/>
                </a:solidFill>
              </p:grpSpPr>
              <p:sp>
                <p:nvSpPr>
                  <p:cNvPr id="726" name="Freeform: Shape 725">
                    <a:extLst>
                      <a:ext uri="{FF2B5EF4-FFF2-40B4-BE49-F238E27FC236}">
                        <a16:creationId xmlns:a16="http://schemas.microsoft.com/office/drawing/2014/main" id="{FC0A9729-9D9F-48C8-BF84-AA4FA0E4D7B5}"/>
                      </a:ext>
                    </a:extLst>
                  </p:cNvPr>
                  <p:cNvSpPr/>
                  <p:nvPr/>
                </p:nvSpPr>
                <p:spPr>
                  <a:xfrm>
                    <a:off x="6233223" y="4214050"/>
                    <a:ext cx="126492" cy="334390"/>
                  </a:xfrm>
                  <a:custGeom>
                    <a:avLst/>
                    <a:gdLst>
                      <a:gd name="connsiteX0" fmla="*/ 62357 w 126492"/>
                      <a:gd name="connsiteY0" fmla="*/ 167958 h 334390"/>
                      <a:gd name="connsiteX1" fmla="*/ 126492 w 126492"/>
                      <a:gd name="connsiteY1" fmla="*/ 6414 h 334390"/>
                      <a:gd name="connsiteX2" fmla="*/ 2159 w 126492"/>
                      <a:gd name="connsiteY2" fmla="*/ 0 h 334390"/>
                      <a:gd name="connsiteX3" fmla="*/ 49276 w 126492"/>
                      <a:gd name="connsiteY3" fmla="*/ 167259 h 334390"/>
                      <a:gd name="connsiteX4" fmla="*/ 41402 w 126492"/>
                      <a:gd name="connsiteY4" fmla="*/ 319215 h 334390"/>
                      <a:gd name="connsiteX5" fmla="*/ 0 w 126492"/>
                      <a:gd name="connsiteY5" fmla="*/ 329438 h 334390"/>
                      <a:gd name="connsiteX6" fmla="*/ 94615 w 126492"/>
                      <a:gd name="connsiteY6" fmla="*/ 334391 h 334390"/>
                      <a:gd name="connsiteX7" fmla="*/ 54483 w 126492"/>
                      <a:gd name="connsiteY7" fmla="*/ 319913 h 33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6492" h="334390">
                        <a:moveTo>
                          <a:pt x="62357" y="167958"/>
                        </a:moveTo>
                        <a:lnTo>
                          <a:pt x="126492" y="6414"/>
                        </a:lnTo>
                        <a:lnTo>
                          <a:pt x="2159" y="0"/>
                        </a:lnTo>
                        <a:lnTo>
                          <a:pt x="49276" y="167259"/>
                        </a:lnTo>
                        <a:lnTo>
                          <a:pt x="41402" y="319215"/>
                        </a:lnTo>
                        <a:lnTo>
                          <a:pt x="0" y="329438"/>
                        </a:lnTo>
                        <a:lnTo>
                          <a:pt x="94615" y="334391"/>
                        </a:lnTo>
                        <a:lnTo>
                          <a:pt x="54483" y="319913"/>
                        </a:lnTo>
                        <a:close/>
                      </a:path>
                    </a:pathLst>
                  </a:custGeom>
                  <a:solidFill>
                    <a:srgbClr val="FFF8EB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7" name="Freeform: Shape 726">
                    <a:extLst>
                      <a:ext uri="{FF2B5EF4-FFF2-40B4-BE49-F238E27FC236}">
                        <a16:creationId xmlns:a16="http://schemas.microsoft.com/office/drawing/2014/main" id="{217AE855-05CF-4D43-A469-772BDD948F43}"/>
                      </a:ext>
                    </a:extLst>
                  </p:cNvPr>
                  <p:cNvSpPr/>
                  <p:nvPr/>
                </p:nvSpPr>
                <p:spPr>
                  <a:xfrm>
                    <a:off x="6262433" y="4288345"/>
                    <a:ext cx="62610" cy="94297"/>
                  </a:xfrm>
                  <a:custGeom>
                    <a:avLst/>
                    <a:gdLst>
                      <a:gd name="connsiteX0" fmla="*/ 62611 w 62610"/>
                      <a:gd name="connsiteY0" fmla="*/ 3556 h 94297"/>
                      <a:gd name="connsiteX1" fmla="*/ 0 w 62610"/>
                      <a:gd name="connsiteY1" fmla="*/ 0 h 94297"/>
                      <a:gd name="connsiteX2" fmla="*/ 26543 w 62610"/>
                      <a:gd name="connsiteY2" fmla="*/ 94297 h 94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2610" h="94297">
                        <a:moveTo>
                          <a:pt x="62611" y="3556"/>
                        </a:moveTo>
                        <a:lnTo>
                          <a:pt x="0" y="0"/>
                        </a:lnTo>
                        <a:lnTo>
                          <a:pt x="26543" y="94297"/>
                        </a:lnTo>
                        <a:close/>
                      </a:path>
                    </a:pathLst>
                  </a:custGeom>
                  <a:solidFill>
                    <a:srgbClr val="F5877C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8" name="Freeform: Shape 727">
                    <a:extLst>
                      <a:ext uri="{FF2B5EF4-FFF2-40B4-BE49-F238E27FC236}">
                        <a16:creationId xmlns:a16="http://schemas.microsoft.com/office/drawing/2014/main" id="{0E3357E0-89D8-4CBC-BF42-C8CB20EBE0E6}"/>
                      </a:ext>
                    </a:extLst>
                  </p:cNvPr>
                  <p:cNvSpPr/>
                  <p:nvPr/>
                </p:nvSpPr>
                <p:spPr>
                  <a:xfrm>
                    <a:off x="6246876" y="4233036"/>
                    <a:ext cx="99504" cy="28447"/>
                  </a:xfrm>
                  <a:custGeom>
                    <a:avLst/>
                    <a:gdLst>
                      <a:gd name="connsiteX0" fmla="*/ 99504 w 99504"/>
                      <a:gd name="connsiteY0" fmla="*/ 5207 h 28447"/>
                      <a:gd name="connsiteX1" fmla="*/ 0 w 99504"/>
                      <a:gd name="connsiteY1" fmla="*/ 0 h 28447"/>
                      <a:gd name="connsiteX2" fmla="*/ 6795 w 99504"/>
                      <a:gd name="connsiteY2" fmla="*/ 24130 h 28447"/>
                      <a:gd name="connsiteX3" fmla="*/ 90233 w 99504"/>
                      <a:gd name="connsiteY3" fmla="*/ 28448 h 28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04" h="28447">
                        <a:moveTo>
                          <a:pt x="99504" y="5207"/>
                        </a:moveTo>
                        <a:lnTo>
                          <a:pt x="0" y="0"/>
                        </a:lnTo>
                        <a:lnTo>
                          <a:pt x="6795" y="24130"/>
                        </a:lnTo>
                        <a:lnTo>
                          <a:pt x="90233" y="28448"/>
                        </a:lnTo>
                        <a:close/>
                      </a:path>
                    </a:pathLst>
                  </a:custGeom>
                  <a:solidFill>
                    <a:srgbClr val="FAAA6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29" name="Freeform: Shape 728">
                    <a:extLst>
                      <a:ext uri="{FF2B5EF4-FFF2-40B4-BE49-F238E27FC236}">
                        <a16:creationId xmlns:a16="http://schemas.microsoft.com/office/drawing/2014/main" id="{498F4C11-89D6-46D2-AAC6-FEBF148C9451}"/>
                      </a:ext>
                    </a:extLst>
                  </p:cNvPr>
                  <p:cNvSpPr/>
                  <p:nvPr/>
                </p:nvSpPr>
                <p:spPr>
                  <a:xfrm>
                    <a:off x="6253670" y="4257166"/>
                    <a:ext cx="83438" cy="34734"/>
                  </a:xfrm>
                  <a:custGeom>
                    <a:avLst/>
                    <a:gdLst>
                      <a:gd name="connsiteX0" fmla="*/ 0 w 83438"/>
                      <a:gd name="connsiteY0" fmla="*/ 0 h 34734"/>
                      <a:gd name="connsiteX1" fmla="*/ 8763 w 83438"/>
                      <a:gd name="connsiteY1" fmla="*/ 31179 h 34734"/>
                      <a:gd name="connsiteX2" fmla="*/ 71374 w 83438"/>
                      <a:gd name="connsiteY2" fmla="*/ 34735 h 34734"/>
                      <a:gd name="connsiteX3" fmla="*/ 83439 w 83438"/>
                      <a:gd name="connsiteY3" fmla="*/ 4318 h 3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438" h="34734">
                        <a:moveTo>
                          <a:pt x="0" y="0"/>
                        </a:moveTo>
                        <a:lnTo>
                          <a:pt x="8763" y="31179"/>
                        </a:lnTo>
                        <a:lnTo>
                          <a:pt x="71374" y="34735"/>
                        </a:lnTo>
                        <a:lnTo>
                          <a:pt x="83439" y="4318"/>
                        </a:lnTo>
                        <a:close/>
                      </a:path>
                    </a:pathLst>
                  </a:custGeom>
                  <a:solidFill>
                    <a:srgbClr val="F8A38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30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476072" y="4313618"/>
                  <a:ext cx="135316" cy="347662"/>
                  <a:chOff x="6476072" y="4313618"/>
                  <a:chExt cx="135316" cy="347662"/>
                </a:xfrm>
                <a:solidFill>
                  <a:schemeClr val="accent1"/>
                </a:solidFill>
              </p:grpSpPr>
              <p:sp>
                <p:nvSpPr>
                  <p:cNvPr id="731" name="Freeform: Shape 730">
                    <a:extLst>
                      <a:ext uri="{FF2B5EF4-FFF2-40B4-BE49-F238E27FC236}">
                        <a16:creationId xmlns:a16="http://schemas.microsoft.com/office/drawing/2014/main" id="{1D21E94D-CAED-4136-9288-B4C22BFBFE72}"/>
                      </a:ext>
                    </a:extLst>
                  </p:cNvPr>
                  <p:cNvSpPr/>
                  <p:nvPr/>
                </p:nvSpPr>
                <p:spPr>
                  <a:xfrm>
                    <a:off x="6476072" y="4313618"/>
                    <a:ext cx="135316" cy="347662"/>
                  </a:xfrm>
                  <a:custGeom>
                    <a:avLst/>
                    <a:gdLst>
                      <a:gd name="connsiteX0" fmla="*/ 52235 w 135316"/>
                      <a:gd name="connsiteY0" fmla="*/ 197548 h 347662"/>
                      <a:gd name="connsiteX1" fmla="*/ 419 w 135316"/>
                      <a:gd name="connsiteY1" fmla="*/ 102489 h 347662"/>
                      <a:gd name="connsiteX2" fmla="*/ 30962 w 135316"/>
                      <a:gd name="connsiteY2" fmla="*/ 0 h 347662"/>
                      <a:gd name="connsiteX3" fmla="*/ 117322 w 135316"/>
                      <a:gd name="connsiteY3" fmla="*/ 5271 h 347662"/>
                      <a:gd name="connsiteX4" fmla="*/ 135103 w 135316"/>
                      <a:gd name="connsiteY4" fmla="*/ 110744 h 347662"/>
                      <a:gd name="connsiteX5" fmla="*/ 72047 w 135316"/>
                      <a:gd name="connsiteY5" fmla="*/ 198755 h 347662"/>
                      <a:gd name="connsiteX6" fmla="*/ 64363 w 135316"/>
                      <a:gd name="connsiteY6" fmla="*/ 324041 h 347662"/>
                      <a:gd name="connsiteX7" fmla="*/ 103416 w 135316"/>
                      <a:gd name="connsiteY7" fmla="*/ 347663 h 347662"/>
                      <a:gd name="connsiteX8" fmla="*/ 2896 w 135316"/>
                      <a:gd name="connsiteY8" fmla="*/ 341503 h 347662"/>
                      <a:gd name="connsiteX9" fmla="*/ 44552 w 135316"/>
                      <a:gd name="connsiteY9" fmla="*/ 322834 h 347662"/>
                      <a:gd name="connsiteX10" fmla="*/ 52235 w 135316"/>
                      <a:gd name="connsiteY10" fmla="*/ 197548 h 347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5316" h="347662">
                        <a:moveTo>
                          <a:pt x="52235" y="197548"/>
                        </a:moveTo>
                        <a:cubicBezTo>
                          <a:pt x="19977" y="191579"/>
                          <a:pt x="-3454" y="165227"/>
                          <a:pt x="419" y="102489"/>
                        </a:cubicBezTo>
                        <a:cubicBezTo>
                          <a:pt x="2324" y="71691"/>
                          <a:pt x="19405" y="24765"/>
                          <a:pt x="30962" y="0"/>
                        </a:cubicBezTo>
                        <a:lnTo>
                          <a:pt x="117322" y="5271"/>
                        </a:lnTo>
                        <a:cubicBezTo>
                          <a:pt x="125768" y="31242"/>
                          <a:pt x="137008" y="79947"/>
                          <a:pt x="135103" y="110744"/>
                        </a:cubicBezTo>
                        <a:cubicBezTo>
                          <a:pt x="131229" y="173418"/>
                          <a:pt x="104813" y="196723"/>
                          <a:pt x="72047" y="198755"/>
                        </a:cubicBezTo>
                        <a:lnTo>
                          <a:pt x="64363" y="324041"/>
                        </a:lnTo>
                        <a:lnTo>
                          <a:pt x="103416" y="347663"/>
                        </a:lnTo>
                        <a:lnTo>
                          <a:pt x="2896" y="341503"/>
                        </a:lnTo>
                        <a:lnTo>
                          <a:pt x="44552" y="322834"/>
                        </a:lnTo>
                        <a:lnTo>
                          <a:pt x="52235" y="197548"/>
                        </a:lnTo>
                        <a:close/>
                      </a:path>
                    </a:pathLst>
                  </a:custGeom>
                  <a:solidFill>
                    <a:srgbClr val="FFF8EB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2" name="Freeform: Shape 731">
                    <a:extLst>
                      <a:ext uri="{FF2B5EF4-FFF2-40B4-BE49-F238E27FC236}">
                        <a16:creationId xmlns:a16="http://schemas.microsoft.com/office/drawing/2014/main" id="{20A1B6D0-CD03-48F8-A0C9-035A374CC22F}"/>
                      </a:ext>
                    </a:extLst>
                  </p:cNvPr>
                  <p:cNvSpPr/>
                  <p:nvPr/>
                </p:nvSpPr>
                <p:spPr>
                  <a:xfrm>
                    <a:off x="6497573" y="4326953"/>
                    <a:ext cx="99568" cy="38163"/>
                  </a:xfrm>
                  <a:custGeom>
                    <a:avLst/>
                    <a:gdLst>
                      <a:gd name="connsiteX0" fmla="*/ 0 w 99568"/>
                      <a:gd name="connsiteY0" fmla="*/ 32068 h 38163"/>
                      <a:gd name="connsiteX1" fmla="*/ 99568 w 99568"/>
                      <a:gd name="connsiteY1" fmla="*/ 38164 h 38163"/>
                      <a:gd name="connsiteX2" fmla="*/ 90615 w 99568"/>
                      <a:gd name="connsiteY2" fmla="*/ 4763 h 38163"/>
                      <a:gd name="connsiteX3" fmla="*/ 12891 w 99568"/>
                      <a:gd name="connsiteY3" fmla="*/ 0 h 38163"/>
                      <a:gd name="connsiteX4" fmla="*/ 0 w 99568"/>
                      <a:gd name="connsiteY4" fmla="*/ 32068 h 38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568" h="38163">
                        <a:moveTo>
                          <a:pt x="0" y="32068"/>
                        </a:moveTo>
                        <a:lnTo>
                          <a:pt x="99568" y="38164"/>
                        </a:lnTo>
                        <a:cubicBezTo>
                          <a:pt x="96774" y="25400"/>
                          <a:pt x="93535" y="13653"/>
                          <a:pt x="90615" y="4763"/>
                        </a:cubicBezTo>
                        <a:lnTo>
                          <a:pt x="12891" y="0"/>
                        </a:lnTo>
                        <a:cubicBezTo>
                          <a:pt x="9017" y="8509"/>
                          <a:pt x="4382" y="19749"/>
                          <a:pt x="0" y="3206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3" name="Freeform: Shape 732">
                    <a:extLst>
                      <a:ext uri="{FF2B5EF4-FFF2-40B4-BE49-F238E27FC236}">
                        <a16:creationId xmlns:a16="http://schemas.microsoft.com/office/drawing/2014/main" id="{D8D1AE8D-945E-4FE5-9F02-53D14B446B36}"/>
                      </a:ext>
                    </a:extLst>
                  </p:cNvPr>
                  <p:cNvSpPr/>
                  <p:nvPr/>
                </p:nvSpPr>
                <p:spPr>
                  <a:xfrm>
                    <a:off x="6482660" y="4395215"/>
                    <a:ext cx="121843" cy="110760"/>
                  </a:xfrm>
                  <a:custGeom>
                    <a:avLst/>
                    <a:gdLst>
                      <a:gd name="connsiteX0" fmla="*/ 372 w 121843"/>
                      <a:gd name="connsiteY0" fmla="*/ 24003 h 110760"/>
                      <a:gd name="connsiteX1" fmla="*/ 55935 w 121843"/>
                      <a:gd name="connsiteY1" fmla="*/ 110617 h 110760"/>
                      <a:gd name="connsiteX2" fmla="*/ 121658 w 121843"/>
                      <a:gd name="connsiteY2" fmla="*/ 31433 h 110760"/>
                      <a:gd name="connsiteX3" fmla="*/ 120832 w 121843"/>
                      <a:gd name="connsiteY3" fmla="*/ 7176 h 110760"/>
                      <a:gd name="connsiteX4" fmla="*/ 4182 w 121843"/>
                      <a:gd name="connsiteY4" fmla="*/ 0 h 110760"/>
                      <a:gd name="connsiteX5" fmla="*/ 372 w 121843"/>
                      <a:gd name="connsiteY5" fmla="*/ 24003 h 110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843" h="110760">
                        <a:moveTo>
                          <a:pt x="372" y="24003"/>
                        </a:moveTo>
                        <a:cubicBezTo>
                          <a:pt x="-3438" y="86043"/>
                          <a:pt x="22470" y="108522"/>
                          <a:pt x="55935" y="110617"/>
                        </a:cubicBezTo>
                        <a:cubicBezTo>
                          <a:pt x="89399" y="112649"/>
                          <a:pt x="117847" y="93472"/>
                          <a:pt x="121658" y="31433"/>
                        </a:cubicBezTo>
                        <a:cubicBezTo>
                          <a:pt x="122102" y="24193"/>
                          <a:pt x="121721" y="15939"/>
                          <a:pt x="120832" y="7176"/>
                        </a:cubicBezTo>
                        <a:lnTo>
                          <a:pt x="4182" y="0"/>
                        </a:lnTo>
                        <a:cubicBezTo>
                          <a:pt x="2150" y="8636"/>
                          <a:pt x="817" y="16828"/>
                          <a:pt x="372" y="24003"/>
                        </a:cubicBezTo>
                        <a:close/>
                      </a:path>
                    </a:pathLst>
                  </a:custGeom>
                  <a:solidFill>
                    <a:srgbClr val="F5877C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34" name="Freeform: Shape 733">
                    <a:extLst>
                      <a:ext uri="{FF2B5EF4-FFF2-40B4-BE49-F238E27FC236}">
                        <a16:creationId xmlns:a16="http://schemas.microsoft.com/office/drawing/2014/main" id="{6C71D1E6-8510-4EFE-9B1B-ABAAB165CCBE}"/>
                      </a:ext>
                    </a:extLst>
                  </p:cNvPr>
                  <p:cNvSpPr/>
                  <p:nvPr/>
                </p:nvSpPr>
                <p:spPr>
                  <a:xfrm>
                    <a:off x="6486842" y="4359084"/>
                    <a:ext cx="116649" cy="43370"/>
                  </a:xfrm>
                  <a:custGeom>
                    <a:avLst/>
                    <a:gdLst>
                      <a:gd name="connsiteX0" fmla="*/ 0 w 116649"/>
                      <a:gd name="connsiteY0" fmla="*/ 36195 h 43370"/>
                      <a:gd name="connsiteX1" fmla="*/ 116650 w 116649"/>
                      <a:gd name="connsiteY1" fmla="*/ 43371 h 43370"/>
                      <a:gd name="connsiteX2" fmla="*/ 110363 w 116649"/>
                      <a:gd name="connsiteY2" fmla="*/ 6096 h 43370"/>
                      <a:gd name="connsiteX3" fmla="*/ 10795 w 116649"/>
                      <a:gd name="connsiteY3" fmla="*/ 0 h 43370"/>
                      <a:gd name="connsiteX4" fmla="*/ 0 w 116649"/>
                      <a:gd name="connsiteY4" fmla="*/ 36195 h 43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649" h="43370">
                        <a:moveTo>
                          <a:pt x="0" y="36195"/>
                        </a:moveTo>
                        <a:lnTo>
                          <a:pt x="116650" y="43371"/>
                        </a:lnTo>
                        <a:cubicBezTo>
                          <a:pt x="115379" y="31242"/>
                          <a:pt x="113093" y="18225"/>
                          <a:pt x="110363" y="6096"/>
                        </a:cubicBezTo>
                        <a:lnTo>
                          <a:pt x="10795" y="0"/>
                        </a:lnTo>
                        <a:cubicBezTo>
                          <a:pt x="6604" y="11684"/>
                          <a:pt x="2730" y="24321"/>
                          <a:pt x="0" y="36195"/>
                        </a:cubicBezTo>
                        <a:close/>
                      </a:path>
                    </a:pathLst>
                  </a:custGeom>
                  <a:solidFill>
                    <a:srgbClr val="F8A382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735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165438" y="3801389"/>
              <a:ext cx="1144282" cy="1617192"/>
              <a:chOff x="5165438" y="3801389"/>
              <a:chExt cx="1144282" cy="1617192"/>
            </a:xfrm>
            <a:solidFill>
              <a:schemeClr val="accent1"/>
            </a:solidFill>
          </p:grpSpPr>
          <p:grpSp>
            <p:nvGrpSpPr>
              <p:cNvPr id="736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243434" y="3801389"/>
                <a:ext cx="1066285" cy="1617192"/>
                <a:chOff x="5243434" y="3801389"/>
                <a:chExt cx="1066285" cy="1617192"/>
              </a:xfrm>
              <a:solidFill>
                <a:schemeClr val="accent1"/>
              </a:solidFill>
            </p:grpSpPr>
            <p:grpSp>
              <p:nvGrpSpPr>
                <p:cNvPr id="737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243434" y="4075135"/>
                  <a:ext cx="1066285" cy="1343446"/>
                  <a:chOff x="5243434" y="4075135"/>
                  <a:chExt cx="1066285" cy="1343446"/>
                </a:xfrm>
                <a:solidFill>
                  <a:schemeClr val="accent1"/>
                </a:solidFill>
              </p:grpSpPr>
              <p:sp>
                <p:nvSpPr>
                  <p:cNvPr id="738" name="Freeform: Shape 737">
                    <a:extLst>
                      <a:ext uri="{FF2B5EF4-FFF2-40B4-BE49-F238E27FC236}">
                        <a16:creationId xmlns:a16="http://schemas.microsoft.com/office/drawing/2014/main" id="{63EBAE5B-F28C-4A9E-A136-A37C412C6E28}"/>
                      </a:ext>
                    </a:extLst>
                  </p:cNvPr>
                  <p:cNvSpPr/>
                  <p:nvPr/>
                </p:nvSpPr>
                <p:spPr>
                  <a:xfrm>
                    <a:off x="5243434" y="4075135"/>
                    <a:ext cx="1066285" cy="1343446"/>
                  </a:xfrm>
                  <a:custGeom>
                    <a:avLst/>
                    <a:gdLst>
                      <a:gd name="connsiteX0" fmla="*/ 983185 w 1066285"/>
                      <a:gd name="connsiteY0" fmla="*/ 1343447 h 1343446"/>
                      <a:gd name="connsiteX1" fmla="*/ 379935 w 1066285"/>
                      <a:gd name="connsiteY1" fmla="*/ 1306426 h 1343446"/>
                      <a:gd name="connsiteX2" fmla="*/ 400445 w 1066285"/>
                      <a:gd name="connsiteY2" fmla="*/ 1001626 h 1343446"/>
                      <a:gd name="connsiteX3" fmla="*/ 177497 w 1066285"/>
                      <a:gd name="connsiteY3" fmla="*/ 855005 h 1343446"/>
                      <a:gd name="connsiteX4" fmla="*/ 149049 w 1066285"/>
                      <a:gd name="connsiteY4" fmla="*/ 714098 h 1343446"/>
                      <a:gd name="connsiteX5" fmla="*/ 51068 w 1066285"/>
                      <a:gd name="connsiteY5" fmla="*/ 698795 h 1343446"/>
                      <a:gd name="connsiteX6" fmla="*/ 35257 w 1066285"/>
                      <a:gd name="connsiteY6" fmla="*/ 402123 h 1343446"/>
                      <a:gd name="connsiteX7" fmla="*/ 132285 w 1066285"/>
                      <a:gd name="connsiteY7" fmla="*/ 168062 h 1343446"/>
                      <a:gd name="connsiteX8" fmla="*/ 200611 w 1066285"/>
                      <a:gd name="connsiteY8" fmla="*/ 97577 h 1343446"/>
                      <a:gd name="connsiteX9" fmla="*/ 269953 w 1066285"/>
                      <a:gd name="connsiteY9" fmla="*/ 11153 h 1343446"/>
                      <a:gd name="connsiteX10" fmla="*/ 327103 w 1066285"/>
                      <a:gd name="connsiteY10" fmla="*/ 803 h 1343446"/>
                      <a:gd name="connsiteX11" fmla="*/ 343867 w 1066285"/>
                      <a:gd name="connsiteY11" fmla="*/ 41 h 1343446"/>
                      <a:gd name="connsiteX12" fmla="*/ 455944 w 1066285"/>
                      <a:gd name="connsiteY12" fmla="*/ 22520 h 1343446"/>
                      <a:gd name="connsiteX13" fmla="*/ 462802 w 1066285"/>
                      <a:gd name="connsiteY13" fmla="*/ 25885 h 1343446"/>
                      <a:gd name="connsiteX14" fmla="*/ 469025 w 1066285"/>
                      <a:gd name="connsiteY14" fmla="*/ 29187 h 1343446"/>
                      <a:gd name="connsiteX15" fmla="*/ 559386 w 1066285"/>
                      <a:gd name="connsiteY15" fmla="*/ 119611 h 1343446"/>
                      <a:gd name="connsiteX16" fmla="*/ 622251 w 1066285"/>
                      <a:gd name="connsiteY16" fmla="*/ 182159 h 1343446"/>
                      <a:gd name="connsiteX17" fmla="*/ 795034 w 1066285"/>
                      <a:gd name="connsiteY17" fmla="*/ 670156 h 1343446"/>
                      <a:gd name="connsiteX18" fmla="*/ 1025349 w 1066285"/>
                      <a:gd name="connsiteY18" fmla="*/ 775312 h 1343446"/>
                      <a:gd name="connsiteX19" fmla="*/ 983185 w 1066285"/>
                      <a:gd name="connsiteY19" fmla="*/ 1343447 h 1343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66285" h="1343446">
                        <a:moveTo>
                          <a:pt x="983185" y="1343447"/>
                        </a:moveTo>
                        <a:lnTo>
                          <a:pt x="379935" y="1306426"/>
                        </a:lnTo>
                        <a:cubicBezTo>
                          <a:pt x="383618" y="1211684"/>
                          <a:pt x="391111" y="1048426"/>
                          <a:pt x="400445" y="1001626"/>
                        </a:cubicBezTo>
                        <a:cubicBezTo>
                          <a:pt x="413844" y="934443"/>
                          <a:pt x="238393" y="1015850"/>
                          <a:pt x="177497" y="855005"/>
                        </a:cubicBezTo>
                        <a:cubicBezTo>
                          <a:pt x="153557" y="791695"/>
                          <a:pt x="149049" y="714098"/>
                          <a:pt x="149049" y="714098"/>
                        </a:cubicBezTo>
                        <a:cubicBezTo>
                          <a:pt x="149049" y="714098"/>
                          <a:pt x="108218" y="723941"/>
                          <a:pt x="51068" y="698795"/>
                        </a:cubicBezTo>
                        <a:cubicBezTo>
                          <a:pt x="-6145" y="673649"/>
                          <a:pt x="-20623" y="557507"/>
                          <a:pt x="35257" y="402123"/>
                        </a:cubicBezTo>
                        <a:cubicBezTo>
                          <a:pt x="35257" y="402123"/>
                          <a:pt x="86374" y="221211"/>
                          <a:pt x="132285" y="168062"/>
                        </a:cubicBezTo>
                        <a:cubicBezTo>
                          <a:pt x="178195" y="114849"/>
                          <a:pt x="200611" y="97577"/>
                          <a:pt x="200611" y="97577"/>
                        </a:cubicBezTo>
                        <a:cubicBezTo>
                          <a:pt x="200611" y="97577"/>
                          <a:pt x="234583" y="22329"/>
                          <a:pt x="269953" y="11153"/>
                        </a:cubicBezTo>
                        <a:cubicBezTo>
                          <a:pt x="283605" y="6835"/>
                          <a:pt x="303544" y="2517"/>
                          <a:pt x="327103" y="803"/>
                        </a:cubicBezTo>
                        <a:cubicBezTo>
                          <a:pt x="332500" y="422"/>
                          <a:pt x="338088" y="168"/>
                          <a:pt x="343867" y="41"/>
                        </a:cubicBezTo>
                        <a:cubicBezTo>
                          <a:pt x="378030" y="-531"/>
                          <a:pt x="417717" y="4803"/>
                          <a:pt x="455944" y="22520"/>
                        </a:cubicBezTo>
                        <a:cubicBezTo>
                          <a:pt x="458294" y="23599"/>
                          <a:pt x="460580" y="24742"/>
                          <a:pt x="462802" y="25885"/>
                        </a:cubicBezTo>
                        <a:cubicBezTo>
                          <a:pt x="464898" y="26965"/>
                          <a:pt x="466993" y="28044"/>
                          <a:pt x="469025" y="29187"/>
                        </a:cubicBezTo>
                        <a:cubicBezTo>
                          <a:pt x="532271" y="63985"/>
                          <a:pt x="559386" y="119611"/>
                          <a:pt x="559386" y="119611"/>
                        </a:cubicBezTo>
                        <a:cubicBezTo>
                          <a:pt x="559386" y="119611"/>
                          <a:pt x="595454" y="140503"/>
                          <a:pt x="622251" y="182159"/>
                        </a:cubicBezTo>
                        <a:cubicBezTo>
                          <a:pt x="649048" y="223815"/>
                          <a:pt x="795034" y="670156"/>
                          <a:pt x="795034" y="670156"/>
                        </a:cubicBezTo>
                        <a:cubicBezTo>
                          <a:pt x="795034" y="670156"/>
                          <a:pt x="939941" y="678729"/>
                          <a:pt x="1025349" y="775312"/>
                        </a:cubicBezTo>
                        <a:cubicBezTo>
                          <a:pt x="1118884" y="881103"/>
                          <a:pt x="1029159" y="1201969"/>
                          <a:pt x="983185" y="1343447"/>
                        </a:cubicBezTo>
                        <a:close/>
                      </a:path>
                    </a:pathLst>
                  </a:custGeom>
                  <a:solidFill>
                    <a:srgbClr val="B2A58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739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743995" y="4222041"/>
                    <a:ext cx="406371" cy="511482"/>
                    <a:chOff x="5743995" y="4222041"/>
                    <a:chExt cx="406371" cy="511482"/>
                  </a:xfrm>
                  <a:solidFill>
                    <a:schemeClr val="accent1"/>
                  </a:solidFill>
                </p:grpSpPr>
                <p:sp>
                  <p:nvSpPr>
                    <p:cNvPr id="740" name="Freeform: Shape 739">
                      <a:extLst>
                        <a:ext uri="{FF2B5EF4-FFF2-40B4-BE49-F238E27FC236}">
                          <a16:creationId xmlns:a16="http://schemas.microsoft.com/office/drawing/2014/main" id="{8EF2707D-3E14-4763-A099-D2085973E0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3995" y="4222041"/>
                      <a:ext cx="406371" cy="511482"/>
                    </a:xfrm>
                    <a:custGeom>
                      <a:avLst/>
                      <a:gdLst>
                        <a:gd name="connsiteX0" fmla="*/ 12724 w 406371"/>
                        <a:gd name="connsiteY0" fmla="*/ 201813 h 511482"/>
                        <a:gd name="connsiteX1" fmla="*/ 63143 w 406371"/>
                        <a:gd name="connsiteY1" fmla="*/ 1597 h 511482"/>
                        <a:gd name="connsiteX2" fmla="*/ 287996 w 406371"/>
                        <a:gd name="connsiteY2" fmla="*/ 322717 h 511482"/>
                        <a:gd name="connsiteX3" fmla="*/ 356830 w 406371"/>
                        <a:gd name="connsiteY3" fmla="*/ 374914 h 511482"/>
                        <a:gd name="connsiteX4" fmla="*/ 403947 w 406371"/>
                        <a:gd name="connsiteY4" fmla="*/ 482673 h 511482"/>
                        <a:gd name="connsiteX5" fmla="*/ 202716 w 406371"/>
                        <a:gd name="connsiteY5" fmla="*/ 496135 h 511482"/>
                        <a:gd name="connsiteX6" fmla="*/ 12724 w 406371"/>
                        <a:gd name="connsiteY6" fmla="*/ 201813 h 511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6371" h="511482">
                          <a:moveTo>
                            <a:pt x="12724" y="201813"/>
                          </a:moveTo>
                          <a:cubicBezTo>
                            <a:pt x="12724" y="201813"/>
                            <a:pt x="-38013" y="38237"/>
                            <a:pt x="63143" y="1597"/>
                          </a:cubicBezTo>
                          <a:cubicBezTo>
                            <a:pt x="138136" y="-25581"/>
                            <a:pt x="267930" y="302778"/>
                            <a:pt x="287996" y="322717"/>
                          </a:cubicBezTo>
                          <a:cubicBezTo>
                            <a:pt x="308126" y="342592"/>
                            <a:pt x="336510" y="357705"/>
                            <a:pt x="356830" y="374914"/>
                          </a:cubicBezTo>
                          <a:cubicBezTo>
                            <a:pt x="377087" y="392186"/>
                            <a:pt x="416520" y="451431"/>
                            <a:pt x="403947" y="482673"/>
                          </a:cubicBezTo>
                          <a:cubicBezTo>
                            <a:pt x="391374" y="513915"/>
                            <a:pt x="273137" y="521789"/>
                            <a:pt x="202716" y="496135"/>
                          </a:cubicBezTo>
                          <a:cubicBezTo>
                            <a:pt x="132231" y="470545"/>
                            <a:pt x="78319" y="392503"/>
                            <a:pt x="12724" y="201813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41" name="Freeform: Shape 740">
                      <a:extLst>
                        <a:ext uri="{FF2B5EF4-FFF2-40B4-BE49-F238E27FC236}">
                          <a16:creationId xmlns:a16="http://schemas.microsoft.com/office/drawing/2014/main" id="{BB640C19-6A93-4987-8965-9555274469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8457" y="4656185"/>
                      <a:ext cx="76077" cy="46650"/>
                    </a:xfrm>
                    <a:custGeom>
                      <a:avLst/>
                      <a:gdLst>
                        <a:gd name="connsiteX0" fmla="*/ 64355 w 76077"/>
                        <a:gd name="connsiteY0" fmla="*/ 3000 h 46650"/>
                        <a:gd name="connsiteX1" fmla="*/ 6633 w 76077"/>
                        <a:gd name="connsiteY1" fmla="*/ 33543 h 46650"/>
                        <a:gd name="connsiteX2" fmla="*/ 5871 w 76077"/>
                        <a:gd name="connsiteY2" fmla="*/ 46434 h 46650"/>
                        <a:gd name="connsiteX3" fmla="*/ 75150 w 76077"/>
                        <a:gd name="connsiteY3" fmla="*/ 10175 h 46650"/>
                        <a:gd name="connsiteX4" fmla="*/ 64355 w 76077"/>
                        <a:gd name="connsiteY4" fmla="*/ 3000 h 46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77" h="46650">
                          <a:moveTo>
                            <a:pt x="64355" y="3000"/>
                          </a:moveTo>
                          <a:cubicBezTo>
                            <a:pt x="52544" y="23447"/>
                            <a:pt x="30255" y="35385"/>
                            <a:pt x="6633" y="33543"/>
                          </a:cubicBezTo>
                          <a:cubicBezTo>
                            <a:pt x="-1686" y="32909"/>
                            <a:pt x="-2448" y="45799"/>
                            <a:pt x="5871" y="46434"/>
                          </a:cubicBezTo>
                          <a:cubicBezTo>
                            <a:pt x="33748" y="48593"/>
                            <a:pt x="61116" y="34433"/>
                            <a:pt x="75150" y="10175"/>
                          </a:cubicBezTo>
                          <a:cubicBezTo>
                            <a:pt x="79277" y="3000"/>
                            <a:pt x="68545" y="-4239"/>
                            <a:pt x="64355" y="3000"/>
                          </a:cubicBezTo>
                          <a:close/>
                        </a:path>
                      </a:pathLst>
                    </a:custGeom>
                    <a:solidFill>
                      <a:srgbClr val="B2A58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742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350132" y="4148532"/>
                    <a:ext cx="440887" cy="512586"/>
                    <a:chOff x="5350132" y="4148532"/>
                    <a:chExt cx="440887" cy="512586"/>
                  </a:xfrm>
                  <a:solidFill>
                    <a:srgbClr val="C0B794"/>
                  </a:solidFill>
                </p:grpSpPr>
                <p:sp>
                  <p:nvSpPr>
                    <p:cNvPr id="743" name="Freeform: Shape 742">
                      <a:extLst>
                        <a:ext uri="{FF2B5EF4-FFF2-40B4-BE49-F238E27FC236}">
                          <a16:creationId xmlns:a16="http://schemas.microsoft.com/office/drawing/2014/main" id="{5EA1052F-B19B-4378-B4DC-831AB12D0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7282" y="4148532"/>
                      <a:ext cx="253736" cy="47615"/>
                    </a:xfrm>
                    <a:custGeom>
                      <a:avLst/>
                      <a:gdLst>
                        <a:gd name="connsiteX0" fmla="*/ 249599 w 253736"/>
                        <a:gd name="connsiteY0" fmla="*/ 34975 h 47615"/>
                        <a:gd name="connsiteX1" fmla="*/ 4997 w 253736"/>
                        <a:gd name="connsiteY1" fmla="*/ 2146 h 47615"/>
                        <a:gd name="connsiteX2" fmla="*/ 7664 w 253736"/>
                        <a:gd name="connsiteY2" fmla="*/ 14782 h 47615"/>
                        <a:gd name="connsiteX3" fmla="*/ 245408 w 253736"/>
                        <a:gd name="connsiteY3" fmla="*/ 47167 h 47615"/>
                        <a:gd name="connsiteX4" fmla="*/ 249599 w 253736"/>
                        <a:gd name="connsiteY4" fmla="*/ 34975 h 47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736" h="47615">
                          <a:moveTo>
                            <a:pt x="249599" y="34975"/>
                          </a:moveTo>
                          <a:cubicBezTo>
                            <a:pt x="171558" y="6019"/>
                            <a:pt x="87928" y="-5093"/>
                            <a:pt x="4997" y="2146"/>
                          </a:cubicBezTo>
                          <a:cubicBezTo>
                            <a:pt x="-3258" y="2844"/>
                            <a:pt x="-527" y="15480"/>
                            <a:pt x="7664" y="14782"/>
                          </a:cubicBezTo>
                          <a:cubicBezTo>
                            <a:pt x="88182" y="7797"/>
                            <a:pt x="169652" y="19036"/>
                            <a:pt x="245408" y="47167"/>
                          </a:cubicBezTo>
                          <a:cubicBezTo>
                            <a:pt x="253219" y="50088"/>
                            <a:pt x="257346" y="37896"/>
                            <a:pt x="249599" y="34975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44" name="Freeform: Shape 743">
                      <a:extLst>
                        <a:ext uri="{FF2B5EF4-FFF2-40B4-BE49-F238E27FC236}">
                          <a16:creationId xmlns:a16="http://schemas.microsoft.com/office/drawing/2014/main" id="{8CBFFB3F-7E46-4D37-AC07-9C6ABA8421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7856" y="4246752"/>
                      <a:ext cx="47192" cy="365777"/>
                    </a:xfrm>
                    <a:custGeom>
                      <a:avLst/>
                      <a:gdLst>
                        <a:gd name="connsiteX0" fmla="*/ 34670 w 47192"/>
                        <a:gd name="connsiteY0" fmla="*/ 4255 h 365777"/>
                        <a:gd name="connsiteX1" fmla="*/ 9969 w 47192"/>
                        <a:gd name="connsiteY1" fmla="*/ 360807 h 365777"/>
                        <a:gd name="connsiteX2" fmla="*/ 22605 w 47192"/>
                        <a:gd name="connsiteY2" fmla="*/ 358140 h 365777"/>
                        <a:gd name="connsiteX3" fmla="*/ 46862 w 47192"/>
                        <a:gd name="connsiteY3" fmla="*/ 8446 h 365777"/>
                        <a:gd name="connsiteX4" fmla="*/ 34670 w 47192"/>
                        <a:gd name="connsiteY4" fmla="*/ 4255 h 36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192" h="365777">
                          <a:moveTo>
                            <a:pt x="34670" y="4255"/>
                          </a:moveTo>
                          <a:cubicBezTo>
                            <a:pt x="-699" y="119444"/>
                            <a:pt x="-9145" y="241872"/>
                            <a:pt x="9969" y="360807"/>
                          </a:cubicBezTo>
                          <a:cubicBezTo>
                            <a:pt x="11302" y="368999"/>
                            <a:pt x="23939" y="366332"/>
                            <a:pt x="22605" y="358140"/>
                          </a:cubicBezTo>
                          <a:cubicBezTo>
                            <a:pt x="3809" y="241555"/>
                            <a:pt x="12191" y="121349"/>
                            <a:pt x="46862" y="8446"/>
                          </a:cubicBezTo>
                          <a:cubicBezTo>
                            <a:pt x="49339" y="508"/>
                            <a:pt x="37147" y="-3682"/>
                            <a:pt x="34670" y="4255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45" name="Freeform: Shape 744">
                      <a:extLst>
                        <a:ext uri="{FF2B5EF4-FFF2-40B4-BE49-F238E27FC236}">
                          <a16:creationId xmlns:a16="http://schemas.microsoft.com/office/drawing/2014/main" id="{26074EA7-E32F-4539-826B-C015CE8D2C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0132" y="4295460"/>
                      <a:ext cx="49159" cy="365658"/>
                    </a:xfrm>
                    <a:custGeom>
                      <a:avLst/>
                      <a:gdLst>
                        <a:gd name="connsiteX0" fmla="*/ 8950 w 49159"/>
                        <a:gd name="connsiteY0" fmla="*/ 5140 h 365658"/>
                        <a:gd name="connsiteX1" fmla="*/ 36700 w 49159"/>
                        <a:gd name="connsiteY1" fmla="*/ 361502 h 365658"/>
                        <a:gd name="connsiteX2" fmla="*/ 48828 w 49159"/>
                        <a:gd name="connsiteY2" fmla="*/ 356994 h 365658"/>
                        <a:gd name="connsiteX3" fmla="*/ 21650 w 49159"/>
                        <a:gd name="connsiteY3" fmla="*/ 7490 h 365658"/>
                        <a:gd name="connsiteX4" fmla="*/ 8950 w 49159"/>
                        <a:gd name="connsiteY4" fmla="*/ 5140 h 365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59" h="365658">
                          <a:moveTo>
                            <a:pt x="8950" y="5140"/>
                          </a:moveTo>
                          <a:cubicBezTo>
                            <a:pt x="-9211" y="124266"/>
                            <a:pt x="377" y="246631"/>
                            <a:pt x="36700" y="361502"/>
                          </a:cubicBezTo>
                          <a:cubicBezTo>
                            <a:pt x="39176" y="369440"/>
                            <a:pt x="51305" y="364931"/>
                            <a:pt x="48828" y="356994"/>
                          </a:cubicBezTo>
                          <a:cubicBezTo>
                            <a:pt x="13205" y="244408"/>
                            <a:pt x="3870" y="124266"/>
                            <a:pt x="21650" y="7490"/>
                          </a:cubicBezTo>
                          <a:cubicBezTo>
                            <a:pt x="22920" y="-765"/>
                            <a:pt x="10220" y="-3115"/>
                            <a:pt x="8950" y="5140"/>
                          </a:cubicBezTo>
                          <a:close/>
                        </a:path>
                      </a:pathLst>
                    </a:custGeom>
                    <a:solidFill>
                      <a:srgbClr val="C0B7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74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397005" y="3801389"/>
                  <a:ext cx="403683" cy="299567"/>
                  <a:chOff x="5397005" y="3801389"/>
                  <a:chExt cx="403683" cy="299567"/>
                </a:xfrm>
                <a:solidFill>
                  <a:schemeClr val="accent1"/>
                </a:solidFill>
              </p:grpSpPr>
              <p:grpSp>
                <p:nvGrpSpPr>
                  <p:cNvPr id="747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397005" y="3801389"/>
                    <a:ext cx="279703" cy="258761"/>
                    <a:chOff x="5397005" y="3801389"/>
                    <a:chExt cx="279703" cy="258761"/>
                  </a:xfrm>
                  <a:solidFill>
                    <a:schemeClr val="accent1"/>
                  </a:solidFill>
                </p:grpSpPr>
                <p:sp>
                  <p:nvSpPr>
                    <p:cNvPr id="748" name="Freeform: Shape 747">
                      <a:extLst>
                        <a:ext uri="{FF2B5EF4-FFF2-40B4-BE49-F238E27FC236}">
                          <a16:creationId xmlns:a16="http://schemas.microsoft.com/office/drawing/2014/main" id="{89D38F1C-D962-4734-BDA2-53AC8DB4F5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97005" y="3801389"/>
                      <a:ext cx="279703" cy="258761"/>
                    </a:xfrm>
                    <a:custGeom>
                      <a:avLst/>
                      <a:gdLst>
                        <a:gd name="connsiteX0" fmla="*/ 279703 w 279703"/>
                        <a:gd name="connsiteY0" fmla="*/ 27724 h 258761"/>
                        <a:gd name="connsiteX1" fmla="*/ 225093 w 279703"/>
                        <a:gd name="connsiteY1" fmla="*/ 101 h 258761"/>
                        <a:gd name="connsiteX2" fmla="*/ 124192 w 279703"/>
                        <a:gd name="connsiteY2" fmla="*/ 27216 h 258761"/>
                        <a:gd name="connsiteX3" fmla="*/ 35228 w 279703"/>
                        <a:gd name="connsiteY3" fmla="*/ 34836 h 258761"/>
                        <a:gd name="connsiteX4" fmla="*/ 7797 w 279703"/>
                        <a:gd name="connsiteY4" fmla="*/ 108115 h 258761"/>
                        <a:gd name="connsiteX5" fmla="*/ 21576 w 279703"/>
                        <a:gd name="connsiteY5" fmla="*/ 160312 h 258761"/>
                        <a:gd name="connsiteX6" fmla="*/ 70280 w 279703"/>
                        <a:gd name="connsiteY6" fmla="*/ 175743 h 258761"/>
                        <a:gd name="connsiteX7" fmla="*/ 112698 w 279703"/>
                        <a:gd name="connsiteY7" fmla="*/ 238036 h 258761"/>
                        <a:gd name="connsiteX8" fmla="*/ 245286 w 279703"/>
                        <a:gd name="connsiteY8" fmla="*/ 250800 h 258761"/>
                        <a:gd name="connsiteX9" fmla="*/ 274751 w 279703"/>
                        <a:gd name="connsiteY9" fmla="*/ 210414 h 258761"/>
                        <a:gd name="connsiteX10" fmla="*/ 279703 w 279703"/>
                        <a:gd name="connsiteY10" fmla="*/ 27724 h 258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9703" h="258761">
                          <a:moveTo>
                            <a:pt x="279703" y="27724"/>
                          </a:moveTo>
                          <a:cubicBezTo>
                            <a:pt x="279703" y="27724"/>
                            <a:pt x="259955" y="2134"/>
                            <a:pt x="225093" y="101"/>
                          </a:cubicBezTo>
                          <a:cubicBezTo>
                            <a:pt x="190232" y="-1930"/>
                            <a:pt x="124192" y="27216"/>
                            <a:pt x="124192" y="27216"/>
                          </a:cubicBezTo>
                          <a:cubicBezTo>
                            <a:pt x="124192" y="27216"/>
                            <a:pt x="92505" y="-12662"/>
                            <a:pt x="35228" y="34836"/>
                          </a:cubicBezTo>
                          <a:cubicBezTo>
                            <a:pt x="-22112" y="82398"/>
                            <a:pt x="7797" y="108115"/>
                            <a:pt x="7797" y="108115"/>
                          </a:cubicBezTo>
                          <a:cubicBezTo>
                            <a:pt x="7797" y="108115"/>
                            <a:pt x="-776" y="137262"/>
                            <a:pt x="21576" y="160312"/>
                          </a:cubicBezTo>
                          <a:cubicBezTo>
                            <a:pt x="43928" y="183426"/>
                            <a:pt x="70280" y="175743"/>
                            <a:pt x="70280" y="175743"/>
                          </a:cubicBezTo>
                          <a:cubicBezTo>
                            <a:pt x="70280" y="175743"/>
                            <a:pt x="72821" y="207112"/>
                            <a:pt x="112698" y="238036"/>
                          </a:cubicBezTo>
                          <a:cubicBezTo>
                            <a:pt x="152577" y="268961"/>
                            <a:pt x="227507" y="258102"/>
                            <a:pt x="245286" y="250800"/>
                          </a:cubicBezTo>
                          <a:cubicBezTo>
                            <a:pt x="263066" y="243497"/>
                            <a:pt x="275640" y="217462"/>
                            <a:pt x="274751" y="210414"/>
                          </a:cubicBezTo>
                          <a:cubicBezTo>
                            <a:pt x="273798" y="203365"/>
                            <a:pt x="279703" y="27724"/>
                            <a:pt x="279703" y="27724"/>
                          </a:cubicBezTo>
                          <a:close/>
                        </a:path>
                      </a:pathLst>
                    </a:custGeom>
                    <a:solidFill>
                      <a:srgbClr val="C4C4C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49" name="Freeform: Shape 748">
                      <a:extLst>
                        <a:ext uri="{FF2B5EF4-FFF2-40B4-BE49-F238E27FC236}">
                          <a16:creationId xmlns:a16="http://schemas.microsoft.com/office/drawing/2014/main" id="{05B21804-2873-42F7-A7CD-B9D332762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01627" y="3814571"/>
                      <a:ext cx="120014" cy="163858"/>
                    </a:xfrm>
                    <a:custGeom>
                      <a:avLst/>
                      <a:gdLst>
                        <a:gd name="connsiteX0" fmla="*/ 108204 w 120014"/>
                        <a:gd name="connsiteY0" fmla="*/ 116142 h 163858"/>
                        <a:gd name="connsiteX1" fmla="*/ 99695 w 120014"/>
                        <a:gd name="connsiteY1" fmla="*/ 61214 h 163858"/>
                        <a:gd name="connsiteX2" fmla="*/ 120015 w 120014"/>
                        <a:gd name="connsiteY2" fmla="*/ 13843 h 163858"/>
                        <a:gd name="connsiteX3" fmla="*/ 119570 w 120014"/>
                        <a:gd name="connsiteY3" fmla="*/ 14034 h 163858"/>
                        <a:gd name="connsiteX4" fmla="*/ 113919 w 120014"/>
                        <a:gd name="connsiteY4" fmla="*/ 8636 h 163858"/>
                        <a:gd name="connsiteX5" fmla="*/ 102171 w 120014"/>
                        <a:gd name="connsiteY5" fmla="*/ 26670 h 163858"/>
                        <a:gd name="connsiteX6" fmla="*/ 91503 w 120014"/>
                        <a:gd name="connsiteY6" fmla="*/ 86551 h 163858"/>
                        <a:gd name="connsiteX7" fmla="*/ 95631 w 120014"/>
                        <a:gd name="connsiteY7" fmla="*/ 105982 h 163858"/>
                        <a:gd name="connsiteX8" fmla="*/ 87503 w 120014"/>
                        <a:gd name="connsiteY8" fmla="*/ 88964 h 163858"/>
                        <a:gd name="connsiteX9" fmla="*/ 84963 w 120014"/>
                        <a:gd name="connsiteY9" fmla="*/ 55944 h 163858"/>
                        <a:gd name="connsiteX10" fmla="*/ 104394 w 120014"/>
                        <a:gd name="connsiteY10" fmla="*/ 2858 h 163858"/>
                        <a:gd name="connsiteX11" fmla="*/ 96583 w 120014"/>
                        <a:gd name="connsiteY11" fmla="*/ 0 h 163858"/>
                        <a:gd name="connsiteX12" fmla="*/ 86741 w 120014"/>
                        <a:gd name="connsiteY12" fmla="*/ 17844 h 163858"/>
                        <a:gd name="connsiteX13" fmla="*/ 79057 w 120014"/>
                        <a:gd name="connsiteY13" fmla="*/ 88329 h 163858"/>
                        <a:gd name="connsiteX14" fmla="*/ 89281 w 120014"/>
                        <a:gd name="connsiteY14" fmla="*/ 110744 h 163858"/>
                        <a:gd name="connsiteX15" fmla="*/ 60515 w 120014"/>
                        <a:gd name="connsiteY15" fmla="*/ 67310 h 163858"/>
                        <a:gd name="connsiteX16" fmla="*/ 60642 w 120014"/>
                        <a:gd name="connsiteY16" fmla="*/ 3112 h 163858"/>
                        <a:gd name="connsiteX17" fmla="*/ 45466 w 120014"/>
                        <a:gd name="connsiteY17" fmla="*/ 10922 h 163858"/>
                        <a:gd name="connsiteX18" fmla="*/ 33909 w 120014"/>
                        <a:gd name="connsiteY18" fmla="*/ 53023 h 163858"/>
                        <a:gd name="connsiteX19" fmla="*/ 53721 w 120014"/>
                        <a:gd name="connsiteY19" fmla="*/ 107823 h 163858"/>
                        <a:gd name="connsiteX20" fmla="*/ 28511 w 120014"/>
                        <a:gd name="connsiteY20" fmla="*/ 89154 h 163858"/>
                        <a:gd name="connsiteX21" fmla="*/ 5651 w 120014"/>
                        <a:gd name="connsiteY21" fmla="*/ 47752 h 163858"/>
                        <a:gd name="connsiteX22" fmla="*/ 0 w 120014"/>
                        <a:gd name="connsiteY22" fmla="*/ 57277 h 163858"/>
                        <a:gd name="connsiteX23" fmla="*/ 571 w 120014"/>
                        <a:gd name="connsiteY23" fmla="*/ 58865 h 163858"/>
                        <a:gd name="connsiteX24" fmla="*/ 49213 w 120014"/>
                        <a:gd name="connsiteY24" fmla="*/ 114491 h 163858"/>
                        <a:gd name="connsiteX25" fmla="*/ 69850 w 120014"/>
                        <a:gd name="connsiteY25" fmla="*/ 122682 h 163858"/>
                        <a:gd name="connsiteX26" fmla="*/ 46799 w 120014"/>
                        <a:gd name="connsiteY26" fmla="*/ 120714 h 163858"/>
                        <a:gd name="connsiteX27" fmla="*/ 8064 w 120014"/>
                        <a:gd name="connsiteY27" fmla="*/ 99695 h 163858"/>
                        <a:gd name="connsiteX28" fmla="*/ 3048 w 120014"/>
                        <a:gd name="connsiteY28" fmla="*/ 95568 h 163858"/>
                        <a:gd name="connsiteX29" fmla="*/ 1714 w 120014"/>
                        <a:gd name="connsiteY29" fmla="*/ 104775 h 163858"/>
                        <a:gd name="connsiteX30" fmla="*/ 57531 w 120014"/>
                        <a:gd name="connsiteY30" fmla="*/ 130810 h 163858"/>
                        <a:gd name="connsiteX31" fmla="*/ 3683 w 120014"/>
                        <a:gd name="connsiteY31" fmla="*/ 123952 h 163858"/>
                        <a:gd name="connsiteX32" fmla="*/ 7493 w 120014"/>
                        <a:gd name="connsiteY32" fmla="*/ 133858 h 163858"/>
                        <a:gd name="connsiteX33" fmla="*/ 71691 w 120014"/>
                        <a:gd name="connsiteY33" fmla="*/ 136652 h 163858"/>
                        <a:gd name="connsiteX34" fmla="*/ 84201 w 120014"/>
                        <a:gd name="connsiteY34" fmla="*/ 133033 h 163858"/>
                        <a:gd name="connsiteX35" fmla="*/ 72517 w 120014"/>
                        <a:gd name="connsiteY35" fmla="*/ 145161 h 163858"/>
                        <a:gd name="connsiteX36" fmla="*/ 58166 w 120014"/>
                        <a:gd name="connsiteY36" fmla="*/ 157353 h 163858"/>
                        <a:gd name="connsiteX37" fmla="*/ 49657 w 120014"/>
                        <a:gd name="connsiteY37" fmla="*/ 163576 h 163858"/>
                        <a:gd name="connsiteX38" fmla="*/ 64008 w 120014"/>
                        <a:gd name="connsiteY38" fmla="*/ 163068 h 163858"/>
                        <a:gd name="connsiteX39" fmla="*/ 88646 w 120014"/>
                        <a:gd name="connsiteY39" fmla="*/ 140208 h 163858"/>
                        <a:gd name="connsiteX40" fmla="*/ 100330 w 120014"/>
                        <a:gd name="connsiteY40" fmla="*/ 125857 h 163858"/>
                        <a:gd name="connsiteX41" fmla="*/ 100520 w 120014"/>
                        <a:gd name="connsiteY41" fmla="*/ 125730 h 163858"/>
                        <a:gd name="connsiteX42" fmla="*/ 102426 w 120014"/>
                        <a:gd name="connsiteY42" fmla="*/ 123825 h 163858"/>
                        <a:gd name="connsiteX43" fmla="*/ 103441 w 120014"/>
                        <a:gd name="connsiteY43" fmla="*/ 123635 h 163858"/>
                        <a:gd name="connsiteX44" fmla="*/ 106426 w 120014"/>
                        <a:gd name="connsiteY44" fmla="*/ 121158 h 163858"/>
                        <a:gd name="connsiteX45" fmla="*/ 106616 w 120014"/>
                        <a:gd name="connsiteY45" fmla="*/ 121031 h 163858"/>
                        <a:gd name="connsiteX46" fmla="*/ 108204 w 120014"/>
                        <a:gd name="connsiteY46" fmla="*/ 116142 h 163858"/>
                        <a:gd name="connsiteX47" fmla="*/ 49022 w 120014"/>
                        <a:gd name="connsiteY47" fmla="*/ 88075 h 163858"/>
                        <a:gd name="connsiteX48" fmla="*/ 49466 w 120014"/>
                        <a:gd name="connsiteY48" fmla="*/ 21400 h 163858"/>
                        <a:gd name="connsiteX49" fmla="*/ 49847 w 120014"/>
                        <a:gd name="connsiteY49" fmla="*/ 20574 h 163858"/>
                        <a:gd name="connsiteX50" fmla="*/ 49213 w 120014"/>
                        <a:gd name="connsiteY50" fmla="*/ 31687 h 163858"/>
                        <a:gd name="connsiteX51" fmla="*/ 52324 w 120014"/>
                        <a:gd name="connsiteY51" fmla="*/ 67310 h 163858"/>
                        <a:gd name="connsiteX52" fmla="*/ 65341 w 120014"/>
                        <a:gd name="connsiteY52" fmla="*/ 99886 h 163858"/>
                        <a:gd name="connsiteX53" fmla="*/ 80073 w 120014"/>
                        <a:gd name="connsiteY53" fmla="*/ 114618 h 163858"/>
                        <a:gd name="connsiteX54" fmla="*/ 49022 w 120014"/>
                        <a:gd name="connsiteY54" fmla="*/ 88075 h 163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</a:cxnLst>
                      <a:rect l="l" t="t" r="r" b="b"/>
                      <a:pathLst>
                        <a:path w="120014" h="163858">
                          <a:moveTo>
                            <a:pt x="108204" y="116142"/>
                          </a:moveTo>
                          <a:cubicBezTo>
                            <a:pt x="100203" y="99060"/>
                            <a:pt x="97282" y="79947"/>
                            <a:pt x="99695" y="61214"/>
                          </a:cubicBezTo>
                          <a:cubicBezTo>
                            <a:pt x="101981" y="43815"/>
                            <a:pt x="109157" y="27496"/>
                            <a:pt x="120015" y="13843"/>
                          </a:cubicBezTo>
                          <a:cubicBezTo>
                            <a:pt x="119697" y="13970"/>
                            <a:pt x="119570" y="14034"/>
                            <a:pt x="119570" y="14034"/>
                          </a:cubicBezTo>
                          <a:cubicBezTo>
                            <a:pt x="119570" y="14034"/>
                            <a:pt x="117665" y="11621"/>
                            <a:pt x="113919" y="8636"/>
                          </a:cubicBezTo>
                          <a:cubicBezTo>
                            <a:pt x="109410" y="14224"/>
                            <a:pt x="105537" y="20257"/>
                            <a:pt x="102171" y="26670"/>
                          </a:cubicBezTo>
                          <a:cubicBezTo>
                            <a:pt x="92710" y="45022"/>
                            <a:pt x="89154" y="66104"/>
                            <a:pt x="91503" y="86551"/>
                          </a:cubicBezTo>
                          <a:cubicBezTo>
                            <a:pt x="92265" y="93091"/>
                            <a:pt x="93663" y="99632"/>
                            <a:pt x="95631" y="105982"/>
                          </a:cubicBezTo>
                          <a:cubicBezTo>
                            <a:pt x="91757" y="101029"/>
                            <a:pt x="89154" y="94933"/>
                            <a:pt x="87503" y="88964"/>
                          </a:cubicBezTo>
                          <a:cubicBezTo>
                            <a:pt x="84582" y="78296"/>
                            <a:pt x="83947" y="66929"/>
                            <a:pt x="84963" y="55944"/>
                          </a:cubicBezTo>
                          <a:cubicBezTo>
                            <a:pt x="86677" y="36894"/>
                            <a:pt x="93535" y="18542"/>
                            <a:pt x="104394" y="2858"/>
                          </a:cubicBezTo>
                          <a:cubicBezTo>
                            <a:pt x="102044" y="1778"/>
                            <a:pt x="99441" y="762"/>
                            <a:pt x="96583" y="0"/>
                          </a:cubicBezTo>
                          <a:cubicBezTo>
                            <a:pt x="92837" y="5652"/>
                            <a:pt x="89535" y="11621"/>
                            <a:pt x="86741" y="17844"/>
                          </a:cubicBezTo>
                          <a:cubicBezTo>
                            <a:pt x="77026" y="39497"/>
                            <a:pt x="73406" y="65024"/>
                            <a:pt x="79057" y="88329"/>
                          </a:cubicBezTo>
                          <a:cubicBezTo>
                            <a:pt x="81026" y="96393"/>
                            <a:pt x="84264" y="104267"/>
                            <a:pt x="89281" y="110744"/>
                          </a:cubicBezTo>
                          <a:cubicBezTo>
                            <a:pt x="73215" y="102870"/>
                            <a:pt x="64262" y="84328"/>
                            <a:pt x="60515" y="67310"/>
                          </a:cubicBezTo>
                          <a:cubicBezTo>
                            <a:pt x="55880" y="46228"/>
                            <a:pt x="56134" y="24194"/>
                            <a:pt x="60642" y="3112"/>
                          </a:cubicBezTo>
                          <a:cubicBezTo>
                            <a:pt x="55816" y="5017"/>
                            <a:pt x="50800" y="7557"/>
                            <a:pt x="45466" y="10922"/>
                          </a:cubicBezTo>
                          <a:cubicBezTo>
                            <a:pt x="38862" y="24067"/>
                            <a:pt x="34480" y="38164"/>
                            <a:pt x="33909" y="53023"/>
                          </a:cubicBezTo>
                          <a:cubicBezTo>
                            <a:pt x="33147" y="73152"/>
                            <a:pt x="39497" y="93790"/>
                            <a:pt x="53721" y="107823"/>
                          </a:cubicBezTo>
                          <a:cubicBezTo>
                            <a:pt x="44386" y="103061"/>
                            <a:pt x="35751" y="96774"/>
                            <a:pt x="28511" y="89154"/>
                          </a:cubicBezTo>
                          <a:cubicBezTo>
                            <a:pt x="17335" y="77470"/>
                            <a:pt x="9588" y="63183"/>
                            <a:pt x="5651" y="47752"/>
                          </a:cubicBezTo>
                          <a:cubicBezTo>
                            <a:pt x="3302" y="51118"/>
                            <a:pt x="1460" y="54293"/>
                            <a:pt x="0" y="57277"/>
                          </a:cubicBezTo>
                          <a:cubicBezTo>
                            <a:pt x="190" y="57785"/>
                            <a:pt x="381" y="58357"/>
                            <a:pt x="571" y="58865"/>
                          </a:cubicBezTo>
                          <a:cubicBezTo>
                            <a:pt x="9017" y="82931"/>
                            <a:pt x="26797" y="102616"/>
                            <a:pt x="49213" y="114491"/>
                          </a:cubicBezTo>
                          <a:cubicBezTo>
                            <a:pt x="55753" y="117983"/>
                            <a:pt x="62738" y="120714"/>
                            <a:pt x="69850" y="122682"/>
                          </a:cubicBezTo>
                          <a:cubicBezTo>
                            <a:pt x="62166" y="123508"/>
                            <a:pt x="54292" y="122746"/>
                            <a:pt x="46799" y="120714"/>
                          </a:cubicBezTo>
                          <a:cubicBezTo>
                            <a:pt x="32385" y="116840"/>
                            <a:pt x="19685" y="108839"/>
                            <a:pt x="8064" y="99695"/>
                          </a:cubicBezTo>
                          <a:cubicBezTo>
                            <a:pt x="6350" y="98362"/>
                            <a:pt x="4699" y="96965"/>
                            <a:pt x="3048" y="95568"/>
                          </a:cubicBezTo>
                          <a:cubicBezTo>
                            <a:pt x="2730" y="96901"/>
                            <a:pt x="1968" y="100203"/>
                            <a:pt x="1714" y="104775"/>
                          </a:cubicBezTo>
                          <a:cubicBezTo>
                            <a:pt x="18161" y="117983"/>
                            <a:pt x="36449" y="129032"/>
                            <a:pt x="57531" y="130810"/>
                          </a:cubicBezTo>
                          <a:cubicBezTo>
                            <a:pt x="39433" y="132906"/>
                            <a:pt x="20764" y="130556"/>
                            <a:pt x="3683" y="123952"/>
                          </a:cubicBezTo>
                          <a:cubicBezTo>
                            <a:pt x="4572" y="127191"/>
                            <a:pt x="5778" y="130493"/>
                            <a:pt x="7493" y="133858"/>
                          </a:cubicBezTo>
                          <a:cubicBezTo>
                            <a:pt x="28130" y="140462"/>
                            <a:pt x="50609" y="141542"/>
                            <a:pt x="71691" y="136652"/>
                          </a:cubicBezTo>
                          <a:cubicBezTo>
                            <a:pt x="75946" y="135700"/>
                            <a:pt x="80073" y="134430"/>
                            <a:pt x="84201" y="133033"/>
                          </a:cubicBezTo>
                          <a:cubicBezTo>
                            <a:pt x="80518" y="137287"/>
                            <a:pt x="76581" y="141351"/>
                            <a:pt x="72517" y="145161"/>
                          </a:cubicBezTo>
                          <a:cubicBezTo>
                            <a:pt x="67945" y="149479"/>
                            <a:pt x="63182" y="153543"/>
                            <a:pt x="58166" y="157353"/>
                          </a:cubicBezTo>
                          <a:cubicBezTo>
                            <a:pt x="55372" y="159449"/>
                            <a:pt x="52578" y="161608"/>
                            <a:pt x="49657" y="163576"/>
                          </a:cubicBezTo>
                          <a:cubicBezTo>
                            <a:pt x="56261" y="164275"/>
                            <a:pt x="61404" y="163513"/>
                            <a:pt x="64008" y="163068"/>
                          </a:cubicBezTo>
                          <a:cubicBezTo>
                            <a:pt x="72898" y="156210"/>
                            <a:pt x="81153" y="148527"/>
                            <a:pt x="88646" y="140208"/>
                          </a:cubicBezTo>
                          <a:cubicBezTo>
                            <a:pt x="92773" y="135636"/>
                            <a:pt x="96710" y="130810"/>
                            <a:pt x="100330" y="125857"/>
                          </a:cubicBezTo>
                          <a:cubicBezTo>
                            <a:pt x="100393" y="125794"/>
                            <a:pt x="100457" y="125794"/>
                            <a:pt x="100520" y="125730"/>
                          </a:cubicBezTo>
                          <a:cubicBezTo>
                            <a:pt x="101346" y="125286"/>
                            <a:pt x="101981" y="124587"/>
                            <a:pt x="102426" y="123825"/>
                          </a:cubicBezTo>
                          <a:cubicBezTo>
                            <a:pt x="102743" y="123762"/>
                            <a:pt x="103124" y="123698"/>
                            <a:pt x="103441" y="123635"/>
                          </a:cubicBezTo>
                          <a:cubicBezTo>
                            <a:pt x="104965" y="123317"/>
                            <a:pt x="105982" y="122301"/>
                            <a:pt x="106426" y="121158"/>
                          </a:cubicBezTo>
                          <a:cubicBezTo>
                            <a:pt x="106489" y="121158"/>
                            <a:pt x="106553" y="121095"/>
                            <a:pt x="106616" y="121031"/>
                          </a:cubicBezTo>
                          <a:cubicBezTo>
                            <a:pt x="108204" y="120142"/>
                            <a:pt x="109283" y="118301"/>
                            <a:pt x="108204" y="116142"/>
                          </a:cubicBezTo>
                          <a:close/>
                          <a:moveTo>
                            <a:pt x="49022" y="88075"/>
                          </a:moveTo>
                          <a:cubicBezTo>
                            <a:pt x="38417" y="67183"/>
                            <a:pt x="40576" y="42418"/>
                            <a:pt x="49466" y="21400"/>
                          </a:cubicBezTo>
                          <a:cubicBezTo>
                            <a:pt x="49593" y="21146"/>
                            <a:pt x="49720" y="20828"/>
                            <a:pt x="49847" y="20574"/>
                          </a:cubicBezTo>
                          <a:cubicBezTo>
                            <a:pt x="49466" y="24257"/>
                            <a:pt x="49276" y="28004"/>
                            <a:pt x="49213" y="31687"/>
                          </a:cubicBezTo>
                          <a:cubicBezTo>
                            <a:pt x="48958" y="43625"/>
                            <a:pt x="49911" y="55626"/>
                            <a:pt x="52324" y="67310"/>
                          </a:cubicBezTo>
                          <a:cubicBezTo>
                            <a:pt x="54737" y="78804"/>
                            <a:pt x="58610" y="90170"/>
                            <a:pt x="65341" y="99886"/>
                          </a:cubicBezTo>
                          <a:cubicBezTo>
                            <a:pt x="69342" y="105664"/>
                            <a:pt x="74358" y="110681"/>
                            <a:pt x="80073" y="114618"/>
                          </a:cubicBezTo>
                          <a:cubicBezTo>
                            <a:pt x="66802" y="110363"/>
                            <a:pt x="55308" y="100521"/>
                            <a:pt x="49022" y="88075"/>
                          </a:cubicBezTo>
                          <a:close/>
                        </a:path>
                      </a:pathLst>
                    </a:custGeom>
                    <a:solidFill>
                      <a:srgbClr val="B0B0B0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750" name="Freeform: Shape 749">
                    <a:extLst>
                      <a:ext uri="{FF2B5EF4-FFF2-40B4-BE49-F238E27FC236}">
                        <a16:creationId xmlns:a16="http://schemas.microsoft.com/office/drawing/2014/main" id="{69B0FB06-60BB-414C-8015-CFA82D492635}"/>
                      </a:ext>
                    </a:extLst>
                  </p:cNvPr>
                  <p:cNvSpPr/>
                  <p:nvPr/>
                </p:nvSpPr>
                <p:spPr>
                  <a:xfrm>
                    <a:off x="5570473" y="3816141"/>
                    <a:ext cx="229743" cy="284815"/>
                  </a:xfrm>
                  <a:custGeom>
                    <a:avLst/>
                    <a:gdLst>
                      <a:gd name="connsiteX0" fmla="*/ 225361 w 229743"/>
                      <a:gd name="connsiteY0" fmla="*/ 148481 h 284815"/>
                      <a:gd name="connsiteX1" fmla="*/ 223393 w 229743"/>
                      <a:gd name="connsiteY1" fmla="*/ 188740 h 284815"/>
                      <a:gd name="connsiteX2" fmla="*/ 170942 w 229743"/>
                      <a:gd name="connsiteY2" fmla="*/ 225443 h 284815"/>
                      <a:gd name="connsiteX3" fmla="*/ 146431 w 229743"/>
                      <a:gd name="connsiteY3" fmla="*/ 262591 h 284815"/>
                      <a:gd name="connsiteX4" fmla="*/ 135699 w 229743"/>
                      <a:gd name="connsiteY4" fmla="*/ 284816 h 284815"/>
                      <a:gd name="connsiteX5" fmla="*/ 128842 w 229743"/>
                      <a:gd name="connsiteY5" fmla="*/ 281450 h 284815"/>
                      <a:gd name="connsiteX6" fmla="*/ 16764 w 229743"/>
                      <a:gd name="connsiteY6" fmla="*/ 258971 h 284815"/>
                      <a:gd name="connsiteX7" fmla="*/ 0 w 229743"/>
                      <a:gd name="connsiteY7" fmla="*/ 259733 h 284815"/>
                      <a:gd name="connsiteX8" fmla="*/ 11684 w 229743"/>
                      <a:gd name="connsiteY8" fmla="*/ 243477 h 284815"/>
                      <a:gd name="connsiteX9" fmla="*/ 77153 w 229743"/>
                      <a:gd name="connsiteY9" fmla="*/ 225761 h 284815"/>
                      <a:gd name="connsiteX10" fmla="*/ 96901 w 229743"/>
                      <a:gd name="connsiteY10" fmla="*/ 193185 h 284815"/>
                      <a:gd name="connsiteX11" fmla="*/ 69977 w 229743"/>
                      <a:gd name="connsiteY11" fmla="*/ 169182 h 284815"/>
                      <a:gd name="connsiteX12" fmla="*/ 90043 w 229743"/>
                      <a:gd name="connsiteY12" fmla="*/ 135908 h 284815"/>
                      <a:gd name="connsiteX13" fmla="*/ 47117 w 229743"/>
                      <a:gd name="connsiteY13" fmla="*/ 75139 h 284815"/>
                      <a:gd name="connsiteX14" fmla="*/ 59817 w 229743"/>
                      <a:gd name="connsiteY14" fmla="*/ 10242 h 284815"/>
                      <a:gd name="connsiteX15" fmla="*/ 156273 w 229743"/>
                      <a:gd name="connsiteY15" fmla="*/ 36213 h 284815"/>
                      <a:gd name="connsiteX16" fmla="*/ 173990 w 229743"/>
                      <a:gd name="connsiteY16" fmla="*/ 51390 h 284815"/>
                      <a:gd name="connsiteX17" fmla="*/ 185420 w 229743"/>
                      <a:gd name="connsiteY17" fmla="*/ 56851 h 284815"/>
                      <a:gd name="connsiteX18" fmla="*/ 226378 w 229743"/>
                      <a:gd name="connsiteY18" fmla="*/ 76409 h 284815"/>
                      <a:gd name="connsiteX19" fmla="*/ 219011 w 229743"/>
                      <a:gd name="connsiteY19" fmla="*/ 101047 h 284815"/>
                      <a:gd name="connsiteX20" fmla="*/ 219075 w 229743"/>
                      <a:gd name="connsiteY20" fmla="*/ 102952 h 284815"/>
                      <a:gd name="connsiteX21" fmla="*/ 221552 w 229743"/>
                      <a:gd name="connsiteY21" fmla="*/ 114064 h 284815"/>
                      <a:gd name="connsiteX22" fmla="*/ 229743 w 229743"/>
                      <a:gd name="connsiteY22" fmla="*/ 132543 h 284815"/>
                      <a:gd name="connsiteX23" fmla="*/ 225361 w 229743"/>
                      <a:gd name="connsiteY23" fmla="*/ 148481 h 284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29743" h="284815">
                        <a:moveTo>
                          <a:pt x="225361" y="148481"/>
                        </a:moveTo>
                        <a:cubicBezTo>
                          <a:pt x="227203" y="165436"/>
                          <a:pt x="227711" y="177755"/>
                          <a:pt x="223393" y="188740"/>
                        </a:cubicBezTo>
                        <a:cubicBezTo>
                          <a:pt x="214313" y="211537"/>
                          <a:pt x="190055" y="215474"/>
                          <a:pt x="170942" y="225443"/>
                        </a:cubicBezTo>
                        <a:cubicBezTo>
                          <a:pt x="151829" y="235413"/>
                          <a:pt x="157734" y="236429"/>
                          <a:pt x="146431" y="262591"/>
                        </a:cubicBezTo>
                        <a:cubicBezTo>
                          <a:pt x="143129" y="270274"/>
                          <a:pt x="139383" y="277894"/>
                          <a:pt x="135699" y="284816"/>
                        </a:cubicBezTo>
                        <a:cubicBezTo>
                          <a:pt x="133477" y="283673"/>
                          <a:pt x="131191" y="282530"/>
                          <a:pt x="128842" y="281450"/>
                        </a:cubicBezTo>
                        <a:cubicBezTo>
                          <a:pt x="90678" y="263670"/>
                          <a:pt x="50991" y="258400"/>
                          <a:pt x="16764" y="258971"/>
                        </a:cubicBezTo>
                        <a:cubicBezTo>
                          <a:pt x="10985" y="259098"/>
                          <a:pt x="5398" y="259352"/>
                          <a:pt x="0" y="259733"/>
                        </a:cubicBezTo>
                        <a:cubicBezTo>
                          <a:pt x="3429" y="254717"/>
                          <a:pt x="7303" y="249319"/>
                          <a:pt x="11684" y="243477"/>
                        </a:cubicBezTo>
                        <a:cubicBezTo>
                          <a:pt x="32385" y="239667"/>
                          <a:pt x="67564" y="232492"/>
                          <a:pt x="77153" y="225761"/>
                        </a:cubicBezTo>
                        <a:cubicBezTo>
                          <a:pt x="90996" y="216045"/>
                          <a:pt x="96901" y="193185"/>
                          <a:pt x="96901" y="193185"/>
                        </a:cubicBezTo>
                        <a:cubicBezTo>
                          <a:pt x="96901" y="193185"/>
                          <a:pt x="78549" y="190010"/>
                          <a:pt x="69977" y="169182"/>
                        </a:cubicBezTo>
                        <a:cubicBezTo>
                          <a:pt x="59563" y="143973"/>
                          <a:pt x="90043" y="135908"/>
                          <a:pt x="90043" y="135908"/>
                        </a:cubicBezTo>
                        <a:cubicBezTo>
                          <a:pt x="90043" y="135908"/>
                          <a:pt x="70612" y="118954"/>
                          <a:pt x="47117" y="75139"/>
                        </a:cubicBezTo>
                        <a:cubicBezTo>
                          <a:pt x="23622" y="31324"/>
                          <a:pt x="59817" y="10242"/>
                          <a:pt x="59817" y="10242"/>
                        </a:cubicBezTo>
                        <a:cubicBezTo>
                          <a:pt x="104330" y="-20302"/>
                          <a:pt x="145669" y="26244"/>
                          <a:pt x="156273" y="36213"/>
                        </a:cubicBezTo>
                        <a:cubicBezTo>
                          <a:pt x="160401" y="40087"/>
                          <a:pt x="166370" y="46183"/>
                          <a:pt x="173990" y="51390"/>
                        </a:cubicBezTo>
                        <a:cubicBezTo>
                          <a:pt x="177355" y="53676"/>
                          <a:pt x="181102" y="55644"/>
                          <a:pt x="185420" y="56851"/>
                        </a:cubicBezTo>
                        <a:cubicBezTo>
                          <a:pt x="199644" y="60788"/>
                          <a:pt x="225679" y="63709"/>
                          <a:pt x="226378" y="76409"/>
                        </a:cubicBezTo>
                        <a:cubicBezTo>
                          <a:pt x="227076" y="88220"/>
                          <a:pt x="219329" y="93427"/>
                          <a:pt x="219011" y="101047"/>
                        </a:cubicBezTo>
                        <a:cubicBezTo>
                          <a:pt x="219011" y="101682"/>
                          <a:pt x="219011" y="102317"/>
                          <a:pt x="219075" y="102952"/>
                        </a:cubicBezTo>
                        <a:cubicBezTo>
                          <a:pt x="219329" y="104793"/>
                          <a:pt x="221361" y="112540"/>
                          <a:pt x="221552" y="114064"/>
                        </a:cubicBezTo>
                        <a:cubicBezTo>
                          <a:pt x="221552" y="114064"/>
                          <a:pt x="217615" y="126066"/>
                          <a:pt x="229743" y="132543"/>
                        </a:cubicBezTo>
                        <a:cubicBezTo>
                          <a:pt x="229807" y="132543"/>
                          <a:pt x="224854" y="144100"/>
                          <a:pt x="225361" y="148481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751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652042" y="3867404"/>
                    <a:ext cx="148646" cy="131658"/>
                    <a:chOff x="5652042" y="3867404"/>
                    <a:chExt cx="148646" cy="131658"/>
                  </a:xfrm>
                  <a:solidFill>
                    <a:schemeClr val="accent1"/>
                  </a:solidFill>
                </p:grpSpPr>
                <p:sp>
                  <p:nvSpPr>
                    <p:cNvPr id="752" name="Freeform: Shape 751">
                      <a:extLst>
                        <a:ext uri="{FF2B5EF4-FFF2-40B4-BE49-F238E27FC236}">
                          <a16:creationId xmlns:a16="http://schemas.microsoft.com/office/drawing/2014/main" id="{E2902328-BE3D-4A94-9A84-111781F7B4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2042" y="3964301"/>
                      <a:ext cx="27658" cy="34761"/>
                    </a:xfrm>
                    <a:custGeom>
                      <a:avLst/>
                      <a:gdLst>
                        <a:gd name="connsiteX0" fmla="*/ 219 w 27658"/>
                        <a:gd name="connsiteY0" fmla="*/ 10926 h 34761"/>
                        <a:gd name="connsiteX1" fmla="*/ 11459 w 27658"/>
                        <a:gd name="connsiteY1" fmla="*/ 3 h 34761"/>
                        <a:gd name="connsiteX2" fmla="*/ 20285 w 27658"/>
                        <a:gd name="connsiteY2" fmla="*/ 10418 h 34761"/>
                        <a:gd name="connsiteX3" fmla="*/ 19714 w 27658"/>
                        <a:gd name="connsiteY3" fmla="*/ 22990 h 34761"/>
                        <a:gd name="connsiteX4" fmla="*/ 22889 w 27658"/>
                        <a:gd name="connsiteY4" fmla="*/ 34484 h 34761"/>
                        <a:gd name="connsiteX5" fmla="*/ 219 w 27658"/>
                        <a:gd name="connsiteY5" fmla="*/ 10926 h 34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7658" h="34761">
                          <a:moveTo>
                            <a:pt x="219" y="10926"/>
                          </a:moveTo>
                          <a:cubicBezTo>
                            <a:pt x="727" y="7496"/>
                            <a:pt x="2188" y="-187"/>
                            <a:pt x="11459" y="3"/>
                          </a:cubicBezTo>
                          <a:cubicBezTo>
                            <a:pt x="20730" y="194"/>
                            <a:pt x="23460" y="7306"/>
                            <a:pt x="20285" y="10418"/>
                          </a:cubicBezTo>
                          <a:cubicBezTo>
                            <a:pt x="17110" y="13465"/>
                            <a:pt x="9935" y="18545"/>
                            <a:pt x="19714" y="22990"/>
                          </a:cubicBezTo>
                          <a:cubicBezTo>
                            <a:pt x="29493" y="27436"/>
                            <a:pt x="29874" y="32262"/>
                            <a:pt x="22889" y="34484"/>
                          </a:cubicBezTo>
                          <a:cubicBezTo>
                            <a:pt x="15967" y="36580"/>
                            <a:pt x="-2194" y="26610"/>
                            <a:pt x="219" y="10926"/>
                          </a:cubicBezTo>
                          <a:close/>
                        </a:path>
                      </a:pathLst>
                    </a:custGeom>
                    <a:solidFill>
                      <a:srgbClr val="FBC0A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pic>
                  <p:nvPicPr>
                    <p:cNvPr id="753" name="Picture 752">
                      <a:extLst>
                        <a:ext uri="{FF2B5EF4-FFF2-40B4-BE49-F238E27FC236}">
                          <a16:creationId xmlns:a16="http://schemas.microsoft.com/office/drawing/2014/main" id="{7CF84120-8CA1-4C35-8CFA-1B30BE026AB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5"/>
                    <a:stretch>
                      <a:fillRect/>
                    </a:stretch>
                  </p:blipFill>
                  <p:spPr>
                    <a:xfrm>
                      <a:off x="5743899" y="3867404"/>
                      <a:ext cx="53340" cy="54864"/>
                    </a:xfrm>
                    <a:custGeom>
                      <a:avLst/>
                      <a:gdLst>
                        <a:gd name="connsiteX0" fmla="*/ 0 w 53340"/>
                        <a:gd name="connsiteY0" fmla="*/ 0 h 54864"/>
                        <a:gd name="connsiteX1" fmla="*/ 53340 w 53340"/>
                        <a:gd name="connsiteY1" fmla="*/ 0 h 54864"/>
                        <a:gd name="connsiteX2" fmla="*/ 53340 w 53340"/>
                        <a:gd name="connsiteY2" fmla="*/ 54864 h 54864"/>
                        <a:gd name="connsiteX3" fmla="*/ 0 w 53340"/>
                        <a:gd name="connsiteY3" fmla="*/ 54864 h 5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3340" h="54864">
                          <a:moveTo>
                            <a:pt x="0" y="0"/>
                          </a:moveTo>
                          <a:lnTo>
                            <a:pt x="53340" y="0"/>
                          </a:lnTo>
                          <a:lnTo>
                            <a:pt x="53340" y="54864"/>
                          </a:lnTo>
                          <a:lnTo>
                            <a:pt x="0" y="54864"/>
                          </a:lnTo>
                          <a:close/>
                        </a:path>
                      </a:pathLst>
                    </a:custGeom>
                  </p:spPr>
                </p:pic>
                <p:sp>
                  <p:nvSpPr>
                    <p:cNvPr id="754" name="Freeform: Shape 753">
                      <a:extLst>
                        <a:ext uri="{FF2B5EF4-FFF2-40B4-BE49-F238E27FC236}">
                          <a16:creationId xmlns:a16="http://schemas.microsoft.com/office/drawing/2014/main" id="{021B9997-2D42-47DB-950C-8D18B34AC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4867" y="3899789"/>
                      <a:ext cx="13348" cy="17944"/>
                    </a:xfrm>
                    <a:custGeom>
                      <a:avLst/>
                      <a:gdLst>
                        <a:gd name="connsiteX0" fmla="*/ 13348 w 13348"/>
                        <a:gd name="connsiteY0" fmla="*/ 0 h 17944"/>
                        <a:gd name="connsiteX1" fmla="*/ 394 w 13348"/>
                        <a:gd name="connsiteY1" fmla="*/ 12890 h 17944"/>
                        <a:gd name="connsiteX2" fmla="*/ 4267 w 13348"/>
                        <a:gd name="connsiteY2" fmla="*/ 17272 h 17944"/>
                        <a:gd name="connsiteX3" fmla="*/ 13348 w 13348"/>
                        <a:gd name="connsiteY3" fmla="*/ 0 h 179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348" h="17944">
                          <a:moveTo>
                            <a:pt x="13348" y="0"/>
                          </a:moveTo>
                          <a:cubicBezTo>
                            <a:pt x="13348" y="0"/>
                            <a:pt x="1918" y="6795"/>
                            <a:pt x="394" y="12890"/>
                          </a:cubicBezTo>
                          <a:cubicBezTo>
                            <a:pt x="-1130" y="18986"/>
                            <a:pt x="2109" y="18288"/>
                            <a:pt x="4267" y="17272"/>
                          </a:cubicBezTo>
                          <a:cubicBezTo>
                            <a:pt x="6490" y="16192"/>
                            <a:pt x="12142" y="8572"/>
                            <a:pt x="13348" y="0"/>
                          </a:cubicBezTo>
                          <a:close/>
                        </a:path>
                      </a:pathLst>
                    </a:custGeom>
                    <a:solidFill>
                      <a:srgbClr val="EAAD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55" name="Freeform: Shape 754">
                      <a:extLst>
                        <a:ext uri="{FF2B5EF4-FFF2-40B4-BE49-F238E27FC236}">
                          <a16:creationId xmlns:a16="http://schemas.microsoft.com/office/drawing/2014/main" id="{C571F367-17FA-46BD-9467-510128BAA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4466" y="3927744"/>
                      <a:ext cx="36223" cy="25972"/>
                    </a:xfrm>
                    <a:custGeom>
                      <a:avLst/>
                      <a:gdLst>
                        <a:gd name="connsiteX0" fmla="*/ 0 w 36223"/>
                        <a:gd name="connsiteY0" fmla="*/ 20812 h 25972"/>
                        <a:gd name="connsiteX1" fmla="*/ 9970 w 36223"/>
                        <a:gd name="connsiteY1" fmla="*/ 16494 h 25972"/>
                        <a:gd name="connsiteX2" fmla="*/ 18161 w 36223"/>
                        <a:gd name="connsiteY2" fmla="*/ 111 h 25972"/>
                        <a:gd name="connsiteX3" fmla="*/ 27496 w 36223"/>
                        <a:gd name="connsiteY3" fmla="*/ 1000 h 25972"/>
                        <a:gd name="connsiteX4" fmla="*/ 30607 w 36223"/>
                        <a:gd name="connsiteY4" fmla="*/ 5318 h 25972"/>
                        <a:gd name="connsiteX5" fmla="*/ 30290 w 36223"/>
                        <a:gd name="connsiteY5" fmla="*/ 10398 h 25972"/>
                        <a:gd name="connsiteX6" fmla="*/ 34989 w 36223"/>
                        <a:gd name="connsiteY6" fmla="*/ 13891 h 25972"/>
                        <a:gd name="connsiteX7" fmla="*/ 35878 w 36223"/>
                        <a:gd name="connsiteY7" fmla="*/ 20876 h 25972"/>
                        <a:gd name="connsiteX8" fmla="*/ 21463 w 36223"/>
                        <a:gd name="connsiteY8" fmla="*/ 25892 h 25972"/>
                        <a:gd name="connsiteX9" fmla="*/ 0 w 36223"/>
                        <a:gd name="connsiteY9" fmla="*/ 20812 h 2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223" h="25972">
                          <a:moveTo>
                            <a:pt x="0" y="20812"/>
                          </a:moveTo>
                          <a:cubicBezTo>
                            <a:pt x="0" y="20812"/>
                            <a:pt x="6477" y="21257"/>
                            <a:pt x="9970" y="16494"/>
                          </a:cubicBezTo>
                          <a:cubicBezTo>
                            <a:pt x="13462" y="11732"/>
                            <a:pt x="14351" y="619"/>
                            <a:pt x="18161" y="111"/>
                          </a:cubicBezTo>
                          <a:cubicBezTo>
                            <a:pt x="21908" y="-397"/>
                            <a:pt x="27496" y="1000"/>
                            <a:pt x="27496" y="1000"/>
                          </a:cubicBezTo>
                          <a:cubicBezTo>
                            <a:pt x="27496" y="1000"/>
                            <a:pt x="29972" y="1762"/>
                            <a:pt x="30607" y="5318"/>
                          </a:cubicBezTo>
                          <a:cubicBezTo>
                            <a:pt x="31242" y="8874"/>
                            <a:pt x="30290" y="10398"/>
                            <a:pt x="30290" y="10398"/>
                          </a:cubicBezTo>
                          <a:cubicBezTo>
                            <a:pt x="30290" y="10398"/>
                            <a:pt x="33782" y="11795"/>
                            <a:pt x="34989" y="13891"/>
                          </a:cubicBezTo>
                          <a:cubicBezTo>
                            <a:pt x="37084" y="17637"/>
                            <a:pt x="35878" y="20876"/>
                            <a:pt x="35878" y="20876"/>
                          </a:cubicBezTo>
                          <a:cubicBezTo>
                            <a:pt x="35878" y="20876"/>
                            <a:pt x="32322" y="26718"/>
                            <a:pt x="21463" y="25892"/>
                          </a:cubicBezTo>
                          <a:cubicBezTo>
                            <a:pt x="6223" y="24749"/>
                            <a:pt x="0" y="20812"/>
                            <a:pt x="0" y="20812"/>
                          </a:cubicBezTo>
                          <a:close/>
                        </a:path>
                      </a:pathLst>
                    </a:custGeom>
                    <a:solidFill>
                      <a:srgbClr val="EAAD94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56" name="Freeform: Shape 755">
                      <a:extLst>
                        <a:ext uri="{FF2B5EF4-FFF2-40B4-BE49-F238E27FC236}">
                          <a16:creationId xmlns:a16="http://schemas.microsoft.com/office/drawing/2014/main" id="{DC54818D-1640-4AD8-A6AC-D19B545A5C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8155" y="3875121"/>
                      <a:ext cx="31818" cy="37991"/>
                    </a:xfrm>
                    <a:custGeom>
                      <a:avLst/>
                      <a:gdLst>
                        <a:gd name="connsiteX0" fmla="*/ 1287 w 31818"/>
                        <a:gd name="connsiteY0" fmla="*/ 35208 h 37991"/>
                        <a:gd name="connsiteX1" fmla="*/ 8018 w 31818"/>
                        <a:gd name="connsiteY1" fmla="*/ 1934 h 37991"/>
                        <a:gd name="connsiteX2" fmla="*/ 30941 w 31818"/>
                        <a:gd name="connsiteY2" fmla="*/ 19524 h 37991"/>
                        <a:gd name="connsiteX3" fmla="*/ 29862 w 31818"/>
                        <a:gd name="connsiteY3" fmla="*/ 37177 h 37991"/>
                        <a:gd name="connsiteX4" fmla="*/ 1287 w 31818"/>
                        <a:gd name="connsiteY4" fmla="*/ 35208 h 37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18" h="37991">
                          <a:moveTo>
                            <a:pt x="1287" y="35208"/>
                          </a:moveTo>
                          <a:cubicBezTo>
                            <a:pt x="1287" y="35208"/>
                            <a:pt x="-4365" y="11713"/>
                            <a:pt x="8018" y="1934"/>
                          </a:cubicBezTo>
                          <a:cubicBezTo>
                            <a:pt x="18432" y="-6321"/>
                            <a:pt x="29672" y="14190"/>
                            <a:pt x="30941" y="19524"/>
                          </a:cubicBezTo>
                          <a:cubicBezTo>
                            <a:pt x="33418" y="30001"/>
                            <a:pt x="29862" y="37177"/>
                            <a:pt x="29862" y="37177"/>
                          </a:cubicBezTo>
                          <a:cubicBezTo>
                            <a:pt x="29862" y="37177"/>
                            <a:pt x="19258" y="39971"/>
                            <a:pt x="1287" y="35208"/>
                          </a:cubicBezTo>
                          <a:close/>
                        </a:path>
                      </a:pathLst>
                    </a:custGeom>
                    <a:solidFill>
                      <a:srgbClr val="FBC0A6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757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5677669" y="3838030"/>
                    <a:ext cx="55122" cy="69632"/>
                    <a:chOff x="5677669" y="3838030"/>
                    <a:chExt cx="55122" cy="69632"/>
                  </a:xfrm>
                  <a:solidFill>
                    <a:srgbClr val="9E9E9E"/>
                  </a:solidFill>
                </p:grpSpPr>
                <p:sp>
                  <p:nvSpPr>
                    <p:cNvPr id="758" name="Freeform: Shape 757">
                      <a:extLst>
                        <a:ext uri="{FF2B5EF4-FFF2-40B4-BE49-F238E27FC236}">
                          <a16:creationId xmlns:a16="http://schemas.microsoft.com/office/drawing/2014/main" id="{183FC451-894C-4C4B-8723-B3B9159C97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7669" y="3838030"/>
                      <a:ext cx="31567" cy="50519"/>
                    </a:xfrm>
                    <a:custGeom>
                      <a:avLst/>
                      <a:gdLst>
                        <a:gd name="connsiteX0" fmla="*/ 17963 w 31567"/>
                        <a:gd name="connsiteY0" fmla="*/ 1497 h 50519"/>
                        <a:gd name="connsiteX1" fmla="*/ 1453 w 31567"/>
                        <a:gd name="connsiteY1" fmla="*/ 23659 h 50519"/>
                        <a:gd name="connsiteX2" fmla="*/ 754 w 31567"/>
                        <a:gd name="connsiteY2" fmla="*/ 50519 h 50519"/>
                        <a:gd name="connsiteX3" fmla="*/ 31552 w 31567"/>
                        <a:gd name="connsiteY3" fmla="*/ 15023 h 50519"/>
                        <a:gd name="connsiteX4" fmla="*/ 17963 w 31567"/>
                        <a:gd name="connsiteY4" fmla="*/ 1497 h 50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567" h="50519">
                          <a:moveTo>
                            <a:pt x="17963" y="1497"/>
                          </a:moveTo>
                          <a:cubicBezTo>
                            <a:pt x="17963" y="1497"/>
                            <a:pt x="4247" y="13245"/>
                            <a:pt x="1453" y="23659"/>
                          </a:cubicBezTo>
                          <a:cubicBezTo>
                            <a:pt x="-1341" y="34073"/>
                            <a:pt x="754" y="50519"/>
                            <a:pt x="754" y="50519"/>
                          </a:cubicBezTo>
                          <a:cubicBezTo>
                            <a:pt x="754" y="50519"/>
                            <a:pt x="31171" y="23659"/>
                            <a:pt x="31552" y="15023"/>
                          </a:cubicBezTo>
                          <a:cubicBezTo>
                            <a:pt x="31933" y="6386"/>
                            <a:pt x="25075" y="-3901"/>
                            <a:pt x="17963" y="1497"/>
                          </a:cubicBezTo>
                          <a:close/>
                        </a:path>
                      </a:pathLst>
                    </a:custGeom>
                    <a:solidFill>
                      <a:srgbClr val="9E9E9E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59" name="Freeform: Shape 758">
                      <a:extLst>
                        <a:ext uri="{FF2B5EF4-FFF2-40B4-BE49-F238E27FC236}">
                          <a16:creationId xmlns:a16="http://schemas.microsoft.com/office/drawing/2014/main" id="{D2C04567-EA31-4343-90FE-64F99B6248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3823" y="3881579"/>
                      <a:ext cx="28968" cy="26083"/>
                    </a:xfrm>
                    <a:custGeom>
                      <a:avLst/>
                      <a:gdLst>
                        <a:gd name="connsiteX0" fmla="*/ 0 w 28968"/>
                        <a:gd name="connsiteY0" fmla="*/ 26084 h 26083"/>
                        <a:gd name="connsiteX1" fmla="*/ 10859 w 28968"/>
                        <a:gd name="connsiteY1" fmla="*/ 1699 h 26083"/>
                        <a:gd name="connsiteX2" fmla="*/ 28956 w 28968"/>
                        <a:gd name="connsiteY2" fmla="*/ 3859 h 26083"/>
                        <a:gd name="connsiteX3" fmla="*/ 20447 w 28968"/>
                        <a:gd name="connsiteY3" fmla="*/ 15352 h 26083"/>
                        <a:gd name="connsiteX4" fmla="*/ 0 w 28968"/>
                        <a:gd name="connsiteY4" fmla="*/ 26084 h 26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68" h="26083">
                          <a:moveTo>
                            <a:pt x="0" y="26084"/>
                          </a:moveTo>
                          <a:cubicBezTo>
                            <a:pt x="0" y="26084"/>
                            <a:pt x="4826" y="6589"/>
                            <a:pt x="10859" y="1699"/>
                          </a:cubicBezTo>
                          <a:cubicBezTo>
                            <a:pt x="16891" y="-3126"/>
                            <a:pt x="28956" y="3859"/>
                            <a:pt x="28956" y="3859"/>
                          </a:cubicBezTo>
                          <a:cubicBezTo>
                            <a:pt x="28956" y="3859"/>
                            <a:pt x="29654" y="9129"/>
                            <a:pt x="20447" y="15352"/>
                          </a:cubicBezTo>
                          <a:cubicBezTo>
                            <a:pt x="11240" y="21575"/>
                            <a:pt x="0" y="26084"/>
                            <a:pt x="0" y="26084"/>
                          </a:cubicBezTo>
                          <a:close/>
                        </a:path>
                      </a:pathLst>
                    </a:custGeom>
                    <a:solidFill>
                      <a:srgbClr val="9E9E9E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760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5165438" y="4402602"/>
                <a:ext cx="1079618" cy="1011089"/>
                <a:chOff x="5165438" y="4402602"/>
                <a:chExt cx="1079618" cy="1011089"/>
              </a:xfrm>
              <a:solidFill>
                <a:schemeClr val="accent1"/>
              </a:solidFill>
            </p:grpSpPr>
            <p:sp>
              <p:nvSpPr>
                <p:cNvPr id="761" name="Freeform: Shape 760">
                  <a:extLst>
                    <a:ext uri="{FF2B5EF4-FFF2-40B4-BE49-F238E27FC236}">
                      <a16:creationId xmlns:a16="http://schemas.microsoft.com/office/drawing/2014/main" id="{EBB173FC-82E2-4458-B86C-90D44B86ADF3}"/>
                    </a:ext>
                  </a:extLst>
                </p:cNvPr>
                <p:cNvSpPr/>
                <p:nvPr/>
              </p:nvSpPr>
              <p:spPr>
                <a:xfrm>
                  <a:off x="5165438" y="4402602"/>
                  <a:ext cx="1079618" cy="737437"/>
                </a:xfrm>
                <a:custGeom>
                  <a:avLst/>
                  <a:gdLst>
                    <a:gd name="connsiteX0" fmla="*/ 965487 w 1079618"/>
                    <a:gd name="connsiteY0" fmla="*/ 687812 h 737437"/>
                    <a:gd name="connsiteX1" fmla="*/ 964344 w 1079618"/>
                    <a:gd name="connsiteY1" fmla="*/ 688955 h 737437"/>
                    <a:gd name="connsiteX2" fmla="*/ 531465 w 1079618"/>
                    <a:gd name="connsiteY2" fmla="*/ 731817 h 737437"/>
                    <a:gd name="connsiteX3" fmla="*/ 159545 w 1079618"/>
                    <a:gd name="connsiteY3" fmla="*/ 595292 h 737437"/>
                    <a:gd name="connsiteX4" fmla="*/ 93378 w 1079618"/>
                    <a:gd name="connsiteY4" fmla="*/ 502392 h 737437"/>
                    <a:gd name="connsiteX5" fmla="*/ 37308 w 1079618"/>
                    <a:gd name="connsiteY5" fmla="*/ 345927 h 737437"/>
                    <a:gd name="connsiteX6" fmla="*/ 28354 w 1079618"/>
                    <a:gd name="connsiteY6" fmla="*/ 310113 h 737437"/>
                    <a:gd name="connsiteX7" fmla="*/ 96 w 1079618"/>
                    <a:gd name="connsiteY7" fmla="*/ 126789 h 737437"/>
                    <a:gd name="connsiteX8" fmla="*/ 85885 w 1079618"/>
                    <a:gd name="connsiteY8" fmla="*/ 6583 h 737437"/>
                    <a:gd name="connsiteX9" fmla="*/ 229966 w 1079618"/>
                    <a:gd name="connsiteY9" fmla="*/ 85958 h 737437"/>
                    <a:gd name="connsiteX10" fmla="*/ 600806 w 1079618"/>
                    <a:gd name="connsiteY10" fmla="*/ 112628 h 737437"/>
                    <a:gd name="connsiteX11" fmla="*/ 757715 w 1079618"/>
                    <a:gd name="connsiteY11" fmla="*/ 302620 h 737437"/>
                    <a:gd name="connsiteX12" fmla="*/ 1042893 w 1079618"/>
                    <a:gd name="connsiteY12" fmla="*/ 325417 h 737437"/>
                    <a:gd name="connsiteX13" fmla="*/ 965487 w 1079618"/>
                    <a:gd name="connsiteY13" fmla="*/ 687812 h 737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79618" h="737437">
                      <a:moveTo>
                        <a:pt x="965487" y="687812"/>
                      </a:moveTo>
                      <a:cubicBezTo>
                        <a:pt x="965169" y="688193"/>
                        <a:pt x="964725" y="688574"/>
                        <a:pt x="964344" y="688955"/>
                      </a:cubicBezTo>
                      <a:cubicBezTo>
                        <a:pt x="929228" y="721975"/>
                        <a:pt x="697072" y="749724"/>
                        <a:pt x="531465" y="731817"/>
                      </a:cubicBezTo>
                      <a:cubicBezTo>
                        <a:pt x="364015" y="713719"/>
                        <a:pt x="263875" y="684065"/>
                        <a:pt x="159545" y="595292"/>
                      </a:cubicBezTo>
                      <a:cubicBezTo>
                        <a:pt x="134526" y="574019"/>
                        <a:pt x="112491" y="541254"/>
                        <a:pt x="93378" y="502392"/>
                      </a:cubicBezTo>
                      <a:cubicBezTo>
                        <a:pt x="70454" y="455782"/>
                        <a:pt x="51722" y="400474"/>
                        <a:pt x="37308" y="345927"/>
                      </a:cubicBezTo>
                      <a:cubicBezTo>
                        <a:pt x="34133" y="333926"/>
                        <a:pt x="31148" y="321925"/>
                        <a:pt x="28354" y="310113"/>
                      </a:cubicBezTo>
                      <a:cubicBezTo>
                        <a:pt x="10447" y="233913"/>
                        <a:pt x="1049" y="163682"/>
                        <a:pt x="96" y="126789"/>
                      </a:cubicBezTo>
                      <a:cubicBezTo>
                        <a:pt x="-2190" y="36492"/>
                        <a:pt x="36546" y="-19960"/>
                        <a:pt x="85885" y="6583"/>
                      </a:cubicBezTo>
                      <a:cubicBezTo>
                        <a:pt x="85885" y="6583"/>
                        <a:pt x="126906" y="40429"/>
                        <a:pt x="229966" y="85958"/>
                      </a:cubicBezTo>
                      <a:cubicBezTo>
                        <a:pt x="333027" y="131488"/>
                        <a:pt x="543148" y="93388"/>
                        <a:pt x="600806" y="112628"/>
                      </a:cubicBezTo>
                      <a:cubicBezTo>
                        <a:pt x="658401" y="131869"/>
                        <a:pt x="673959" y="262171"/>
                        <a:pt x="757715" y="302620"/>
                      </a:cubicBezTo>
                      <a:cubicBezTo>
                        <a:pt x="841471" y="343070"/>
                        <a:pt x="966503" y="258425"/>
                        <a:pt x="1042893" y="325417"/>
                      </a:cubicBezTo>
                      <a:cubicBezTo>
                        <a:pt x="1131540" y="403077"/>
                        <a:pt x="1041369" y="605643"/>
                        <a:pt x="965487" y="687812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2" name="Freeform: Shape 761">
                  <a:extLst>
                    <a:ext uri="{FF2B5EF4-FFF2-40B4-BE49-F238E27FC236}">
                      <a16:creationId xmlns:a16="http://schemas.microsoft.com/office/drawing/2014/main" id="{13770DCB-8DD3-46D2-B549-FB8B6F148FF4}"/>
                    </a:ext>
                  </a:extLst>
                </p:cNvPr>
                <p:cNvSpPr/>
                <p:nvPr/>
              </p:nvSpPr>
              <p:spPr>
                <a:xfrm>
                  <a:off x="5258815" y="4898332"/>
                  <a:ext cx="870966" cy="241677"/>
                </a:xfrm>
                <a:custGeom>
                  <a:avLst/>
                  <a:gdLst>
                    <a:gd name="connsiteX0" fmla="*/ 870966 w 870966"/>
                    <a:gd name="connsiteY0" fmla="*/ 193225 h 241677"/>
                    <a:gd name="connsiteX1" fmla="*/ 438087 w 870966"/>
                    <a:gd name="connsiteY1" fmla="*/ 236024 h 241677"/>
                    <a:gd name="connsiteX2" fmla="*/ 66167 w 870966"/>
                    <a:gd name="connsiteY2" fmla="*/ 99499 h 241677"/>
                    <a:gd name="connsiteX3" fmla="*/ 0 w 870966"/>
                    <a:gd name="connsiteY3" fmla="*/ 6598 h 241677"/>
                    <a:gd name="connsiteX4" fmla="*/ 232791 w 870966"/>
                    <a:gd name="connsiteY4" fmla="*/ 12821 h 241677"/>
                    <a:gd name="connsiteX5" fmla="*/ 484759 w 870966"/>
                    <a:gd name="connsiteY5" fmla="*/ 95816 h 241677"/>
                    <a:gd name="connsiteX6" fmla="*/ 671513 w 870966"/>
                    <a:gd name="connsiteY6" fmla="*/ 190240 h 241677"/>
                    <a:gd name="connsiteX7" fmla="*/ 870966 w 870966"/>
                    <a:gd name="connsiteY7" fmla="*/ 193225 h 241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0966" h="241677">
                      <a:moveTo>
                        <a:pt x="870966" y="193225"/>
                      </a:moveTo>
                      <a:cubicBezTo>
                        <a:pt x="835851" y="226245"/>
                        <a:pt x="603695" y="253994"/>
                        <a:pt x="438087" y="236024"/>
                      </a:cubicBezTo>
                      <a:cubicBezTo>
                        <a:pt x="270637" y="217926"/>
                        <a:pt x="170498" y="188272"/>
                        <a:pt x="66167" y="99499"/>
                      </a:cubicBezTo>
                      <a:cubicBezTo>
                        <a:pt x="41148" y="78226"/>
                        <a:pt x="19114" y="45460"/>
                        <a:pt x="0" y="6598"/>
                      </a:cubicBezTo>
                      <a:cubicBezTo>
                        <a:pt x="47244" y="-5657"/>
                        <a:pt x="111570" y="756"/>
                        <a:pt x="232791" y="12821"/>
                      </a:cubicBezTo>
                      <a:cubicBezTo>
                        <a:pt x="368935" y="26347"/>
                        <a:pt x="416687" y="49969"/>
                        <a:pt x="484759" y="95816"/>
                      </a:cubicBezTo>
                      <a:cubicBezTo>
                        <a:pt x="552831" y="141726"/>
                        <a:pt x="592138" y="173032"/>
                        <a:pt x="671513" y="190240"/>
                      </a:cubicBezTo>
                      <a:cubicBezTo>
                        <a:pt x="750951" y="207576"/>
                        <a:pt x="855790" y="164396"/>
                        <a:pt x="870966" y="193225"/>
                      </a:cubicBezTo>
                      <a:close/>
                    </a:path>
                  </a:pathLst>
                </a:custGeom>
                <a:solidFill>
                  <a:srgbClr val="F1593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63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193855" y="4409858"/>
                  <a:ext cx="1021207" cy="730085"/>
                  <a:chOff x="5193855" y="4409858"/>
                  <a:chExt cx="1021207" cy="730085"/>
                </a:xfrm>
                <a:solidFill>
                  <a:srgbClr val="F47E67"/>
                </a:solidFill>
              </p:grpSpPr>
              <p:sp>
                <p:nvSpPr>
                  <p:cNvPr id="764" name="Freeform: Shape 763">
                    <a:extLst>
                      <a:ext uri="{FF2B5EF4-FFF2-40B4-BE49-F238E27FC236}">
                        <a16:creationId xmlns:a16="http://schemas.microsoft.com/office/drawing/2014/main" id="{95892E2A-BE26-4B1B-92C2-3F6E88927252}"/>
                      </a:ext>
                    </a:extLst>
                  </p:cNvPr>
                  <p:cNvSpPr/>
                  <p:nvPr/>
                </p:nvSpPr>
                <p:spPr>
                  <a:xfrm>
                    <a:off x="5207736" y="4409858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5" name="Freeform: Shape 764">
                    <a:extLst>
                      <a:ext uri="{FF2B5EF4-FFF2-40B4-BE49-F238E27FC236}">
                        <a16:creationId xmlns:a16="http://schemas.microsoft.com/office/drawing/2014/main" id="{B8619CD1-4D8C-4BEA-A02A-A4B61251F9DD}"/>
                      </a:ext>
                    </a:extLst>
                  </p:cNvPr>
                  <p:cNvSpPr/>
                  <p:nvPr/>
                </p:nvSpPr>
                <p:spPr>
                  <a:xfrm>
                    <a:off x="5294858" y="4437951"/>
                    <a:ext cx="22314" cy="16978"/>
                  </a:xfrm>
                  <a:custGeom>
                    <a:avLst/>
                    <a:gdLst>
                      <a:gd name="connsiteX0" fmla="*/ 22314 w 22314"/>
                      <a:gd name="connsiteY0" fmla="*/ 12446 h 16978"/>
                      <a:gd name="connsiteX1" fmla="*/ 11837 w 22314"/>
                      <a:gd name="connsiteY1" fmla="*/ 16954 h 16978"/>
                      <a:gd name="connsiteX2" fmla="*/ 26 w 22314"/>
                      <a:gd name="connsiteY2" fmla="*/ 3620 h 16978"/>
                      <a:gd name="connsiteX3" fmla="*/ 216 w 22314"/>
                      <a:gd name="connsiteY3" fmla="*/ 0 h 16978"/>
                      <a:gd name="connsiteX4" fmla="*/ 22314 w 22314"/>
                      <a:gd name="connsiteY4" fmla="*/ 12446 h 16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314" h="16978">
                        <a:moveTo>
                          <a:pt x="22314" y="12446"/>
                        </a:moveTo>
                        <a:cubicBezTo>
                          <a:pt x="19838" y="15430"/>
                          <a:pt x="16028" y="17208"/>
                          <a:pt x="11837" y="16954"/>
                        </a:cubicBezTo>
                        <a:cubicBezTo>
                          <a:pt x="4915" y="16510"/>
                          <a:pt x="-419" y="10541"/>
                          <a:pt x="26" y="3620"/>
                        </a:cubicBezTo>
                        <a:lnTo>
                          <a:pt x="216" y="0"/>
                        </a:lnTo>
                        <a:cubicBezTo>
                          <a:pt x="6820" y="3873"/>
                          <a:pt x="14123" y="8064"/>
                          <a:pt x="22314" y="12446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6" name="Freeform: Shape 765">
                    <a:extLst>
                      <a:ext uri="{FF2B5EF4-FFF2-40B4-BE49-F238E27FC236}">
                        <a16:creationId xmlns:a16="http://schemas.microsoft.com/office/drawing/2014/main" id="{7CB75FD5-DC12-44A8-818B-5D35FFEE8707}"/>
                      </a:ext>
                    </a:extLst>
                  </p:cNvPr>
                  <p:cNvSpPr/>
                  <p:nvPr/>
                </p:nvSpPr>
                <p:spPr>
                  <a:xfrm>
                    <a:off x="5248249" y="4487392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7" name="Freeform: Shape 766">
                    <a:extLst>
                      <a:ext uri="{FF2B5EF4-FFF2-40B4-BE49-F238E27FC236}">
                        <a16:creationId xmlns:a16="http://schemas.microsoft.com/office/drawing/2014/main" id="{52515E9C-8C20-4879-9E47-EAFFC157B42F}"/>
                      </a:ext>
                    </a:extLst>
                  </p:cNvPr>
                  <p:cNvSpPr/>
                  <p:nvPr/>
                </p:nvSpPr>
                <p:spPr>
                  <a:xfrm>
                    <a:off x="5335370" y="4492726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8" name="Freeform: Shape 767">
                    <a:extLst>
                      <a:ext uri="{FF2B5EF4-FFF2-40B4-BE49-F238E27FC236}">
                        <a16:creationId xmlns:a16="http://schemas.microsoft.com/office/drawing/2014/main" id="{4E701CEB-A200-4311-AE57-F4199120DF41}"/>
                      </a:ext>
                    </a:extLst>
                  </p:cNvPr>
                  <p:cNvSpPr/>
                  <p:nvPr/>
                </p:nvSpPr>
                <p:spPr>
                  <a:xfrm>
                    <a:off x="5422556" y="4499927"/>
                    <a:ext cx="26087" cy="37871"/>
                  </a:xfrm>
                  <a:custGeom>
                    <a:avLst/>
                    <a:gdLst>
                      <a:gd name="connsiteX0" fmla="*/ 26061 w 26087"/>
                      <a:gd name="connsiteY0" fmla="*/ 11493 h 37871"/>
                      <a:gd name="connsiteX1" fmla="*/ 25172 w 26087"/>
                      <a:gd name="connsiteY1" fmla="*/ 26035 h 37871"/>
                      <a:gd name="connsiteX2" fmla="*/ 11837 w 26087"/>
                      <a:gd name="connsiteY2" fmla="*/ 37846 h 37871"/>
                      <a:gd name="connsiteX3" fmla="*/ 26 w 26087"/>
                      <a:gd name="connsiteY3" fmla="*/ 24511 h 37871"/>
                      <a:gd name="connsiteX4" fmla="*/ 915 w 26087"/>
                      <a:gd name="connsiteY4" fmla="*/ 9969 h 37871"/>
                      <a:gd name="connsiteX5" fmla="*/ 7011 w 26087"/>
                      <a:gd name="connsiteY5" fmla="*/ 0 h 37871"/>
                      <a:gd name="connsiteX6" fmla="*/ 23902 w 26087"/>
                      <a:gd name="connsiteY6" fmla="*/ 3683 h 37871"/>
                      <a:gd name="connsiteX7" fmla="*/ 23902 w 26087"/>
                      <a:gd name="connsiteY7" fmla="*/ 3683 h 37871"/>
                      <a:gd name="connsiteX8" fmla="*/ 26061 w 26087"/>
                      <a:gd name="connsiteY8" fmla="*/ 11493 h 3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7871">
                        <a:moveTo>
                          <a:pt x="26061" y="11493"/>
                        </a:moveTo>
                        <a:lnTo>
                          <a:pt x="25172" y="26035"/>
                        </a:lnTo>
                        <a:cubicBezTo>
                          <a:pt x="24727" y="32957"/>
                          <a:pt x="18758" y="38290"/>
                          <a:pt x="11837" y="37846"/>
                        </a:cubicBezTo>
                        <a:cubicBezTo>
                          <a:pt x="4915" y="37401"/>
                          <a:pt x="-419" y="31432"/>
                          <a:pt x="26" y="24511"/>
                        </a:cubicBezTo>
                        <a:lnTo>
                          <a:pt x="915" y="9969"/>
                        </a:lnTo>
                        <a:cubicBezTo>
                          <a:pt x="1169" y="5715"/>
                          <a:pt x="3582" y="2032"/>
                          <a:pt x="7011" y="0"/>
                        </a:cubicBezTo>
                        <a:cubicBezTo>
                          <a:pt x="12472" y="1333"/>
                          <a:pt x="18123" y="2603"/>
                          <a:pt x="23902" y="3683"/>
                        </a:cubicBezTo>
                        <a:lnTo>
                          <a:pt x="23902" y="3683"/>
                        </a:lnTo>
                        <a:cubicBezTo>
                          <a:pt x="25426" y="5905"/>
                          <a:pt x="26251" y="8636"/>
                          <a:pt x="26061" y="1149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69" name="Freeform: Shape 768">
                    <a:extLst>
                      <a:ext uri="{FF2B5EF4-FFF2-40B4-BE49-F238E27FC236}">
                        <a16:creationId xmlns:a16="http://schemas.microsoft.com/office/drawing/2014/main" id="{272F8E77-30E1-421B-820E-81BC7BC92B95}"/>
                      </a:ext>
                    </a:extLst>
                  </p:cNvPr>
                  <p:cNvSpPr/>
                  <p:nvPr/>
                </p:nvSpPr>
                <p:spPr>
                  <a:xfrm>
                    <a:off x="5509678" y="4510913"/>
                    <a:ext cx="26093" cy="32284"/>
                  </a:xfrm>
                  <a:custGeom>
                    <a:avLst/>
                    <a:gdLst>
                      <a:gd name="connsiteX0" fmla="*/ 26061 w 26093"/>
                      <a:gd name="connsiteY0" fmla="*/ 5905 h 32284"/>
                      <a:gd name="connsiteX1" fmla="*/ 25172 w 26093"/>
                      <a:gd name="connsiteY1" fmla="*/ 20447 h 32284"/>
                      <a:gd name="connsiteX2" fmla="*/ 11837 w 26093"/>
                      <a:gd name="connsiteY2" fmla="*/ 32258 h 32284"/>
                      <a:gd name="connsiteX3" fmla="*/ 26 w 26093"/>
                      <a:gd name="connsiteY3" fmla="*/ 18923 h 32284"/>
                      <a:gd name="connsiteX4" fmla="*/ 915 w 26093"/>
                      <a:gd name="connsiteY4" fmla="*/ 4382 h 32284"/>
                      <a:gd name="connsiteX5" fmla="*/ 1994 w 26093"/>
                      <a:gd name="connsiteY5" fmla="*/ 0 h 32284"/>
                      <a:gd name="connsiteX6" fmla="*/ 25362 w 26093"/>
                      <a:gd name="connsiteY6" fmla="*/ 889 h 32284"/>
                      <a:gd name="connsiteX7" fmla="*/ 26061 w 26093"/>
                      <a:gd name="connsiteY7" fmla="*/ 5905 h 32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6093" h="32284">
                        <a:moveTo>
                          <a:pt x="26061" y="5905"/>
                        </a:moveTo>
                        <a:lnTo>
                          <a:pt x="25172" y="20447"/>
                        </a:lnTo>
                        <a:cubicBezTo>
                          <a:pt x="24727" y="27368"/>
                          <a:pt x="18758" y="32703"/>
                          <a:pt x="11837" y="32258"/>
                        </a:cubicBezTo>
                        <a:cubicBezTo>
                          <a:pt x="4916" y="31814"/>
                          <a:pt x="-419" y="25845"/>
                          <a:pt x="26" y="18923"/>
                        </a:cubicBezTo>
                        <a:lnTo>
                          <a:pt x="915" y="4382"/>
                        </a:lnTo>
                        <a:cubicBezTo>
                          <a:pt x="1042" y="2794"/>
                          <a:pt x="1423" y="1334"/>
                          <a:pt x="1994" y="0"/>
                        </a:cubicBezTo>
                        <a:cubicBezTo>
                          <a:pt x="9678" y="445"/>
                          <a:pt x="17488" y="698"/>
                          <a:pt x="25362" y="889"/>
                        </a:cubicBezTo>
                        <a:cubicBezTo>
                          <a:pt x="25934" y="2413"/>
                          <a:pt x="26188" y="4128"/>
                          <a:pt x="26061" y="5905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" name="Freeform: Shape 769">
                    <a:extLst>
                      <a:ext uri="{FF2B5EF4-FFF2-40B4-BE49-F238E27FC236}">
                        <a16:creationId xmlns:a16="http://schemas.microsoft.com/office/drawing/2014/main" id="{069D43C4-3995-4B20-BF06-47448A8AC52B}"/>
                      </a:ext>
                    </a:extLst>
                  </p:cNvPr>
                  <p:cNvSpPr/>
                  <p:nvPr/>
                </p:nvSpPr>
                <p:spPr>
                  <a:xfrm>
                    <a:off x="5596864" y="4511357"/>
                    <a:ext cx="26080" cy="37173"/>
                  </a:xfrm>
                  <a:custGeom>
                    <a:avLst/>
                    <a:gdLst>
                      <a:gd name="connsiteX0" fmla="*/ 26061 w 26080"/>
                      <a:gd name="connsiteY0" fmla="*/ 10795 h 37173"/>
                      <a:gd name="connsiteX1" fmla="*/ 25172 w 26080"/>
                      <a:gd name="connsiteY1" fmla="*/ 25336 h 37173"/>
                      <a:gd name="connsiteX2" fmla="*/ 11837 w 26080"/>
                      <a:gd name="connsiteY2" fmla="*/ 37147 h 37173"/>
                      <a:gd name="connsiteX3" fmla="*/ 26 w 26080"/>
                      <a:gd name="connsiteY3" fmla="*/ 23813 h 37173"/>
                      <a:gd name="connsiteX4" fmla="*/ 915 w 26080"/>
                      <a:gd name="connsiteY4" fmla="*/ 9271 h 37173"/>
                      <a:gd name="connsiteX5" fmla="*/ 5423 w 26080"/>
                      <a:gd name="connsiteY5" fmla="*/ 381 h 37173"/>
                      <a:gd name="connsiteX6" fmla="*/ 5423 w 26080"/>
                      <a:gd name="connsiteY6" fmla="*/ 381 h 37173"/>
                      <a:gd name="connsiteX7" fmla="*/ 21044 w 26080"/>
                      <a:gd name="connsiteY7" fmla="*/ 0 h 37173"/>
                      <a:gd name="connsiteX8" fmla="*/ 22886 w 26080"/>
                      <a:gd name="connsiteY8" fmla="*/ 1714 h 37173"/>
                      <a:gd name="connsiteX9" fmla="*/ 26061 w 26080"/>
                      <a:gd name="connsiteY9" fmla="*/ 10795 h 37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080" h="37173">
                        <a:moveTo>
                          <a:pt x="26061" y="10795"/>
                        </a:moveTo>
                        <a:lnTo>
                          <a:pt x="25172" y="25336"/>
                        </a:lnTo>
                        <a:cubicBezTo>
                          <a:pt x="24727" y="32258"/>
                          <a:pt x="18758" y="37592"/>
                          <a:pt x="11837" y="37147"/>
                        </a:cubicBezTo>
                        <a:cubicBezTo>
                          <a:pt x="4915" y="36703"/>
                          <a:pt x="-419" y="30734"/>
                          <a:pt x="26" y="23813"/>
                        </a:cubicBezTo>
                        <a:lnTo>
                          <a:pt x="915" y="9271"/>
                        </a:lnTo>
                        <a:cubicBezTo>
                          <a:pt x="1105" y="5715"/>
                          <a:pt x="2820" y="2540"/>
                          <a:pt x="5423" y="381"/>
                        </a:cubicBezTo>
                        <a:lnTo>
                          <a:pt x="5423" y="381"/>
                        </a:lnTo>
                        <a:cubicBezTo>
                          <a:pt x="10694" y="254"/>
                          <a:pt x="15901" y="127"/>
                          <a:pt x="21044" y="0"/>
                        </a:cubicBezTo>
                        <a:cubicBezTo>
                          <a:pt x="21743" y="508"/>
                          <a:pt x="22314" y="1079"/>
                          <a:pt x="22886" y="1714"/>
                        </a:cubicBezTo>
                        <a:cubicBezTo>
                          <a:pt x="25045" y="4064"/>
                          <a:pt x="26251" y="7302"/>
                          <a:pt x="26061" y="10795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" name="Freeform: Shape 770">
                    <a:extLst>
                      <a:ext uri="{FF2B5EF4-FFF2-40B4-BE49-F238E27FC236}">
                        <a16:creationId xmlns:a16="http://schemas.microsoft.com/office/drawing/2014/main" id="{FAD3200F-86A8-4EDC-A20C-613B21104382}"/>
                      </a:ext>
                    </a:extLst>
                  </p:cNvPr>
                  <p:cNvSpPr/>
                  <p:nvPr/>
                </p:nvSpPr>
                <p:spPr>
                  <a:xfrm>
                    <a:off x="5683986" y="4514125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" name="Freeform: Shape 771">
                    <a:extLst>
                      <a:ext uri="{FF2B5EF4-FFF2-40B4-BE49-F238E27FC236}">
                        <a16:creationId xmlns:a16="http://schemas.microsoft.com/office/drawing/2014/main" id="{8A09A043-7FA0-4DF6-88D1-FF7CF825FDE9}"/>
                      </a:ext>
                    </a:extLst>
                  </p:cNvPr>
                  <p:cNvSpPr/>
                  <p:nvPr/>
                </p:nvSpPr>
                <p:spPr>
                  <a:xfrm>
                    <a:off x="5771171" y="4521136"/>
                    <a:ext cx="25680" cy="37998"/>
                  </a:xfrm>
                  <a:custGeom>
                    <a:avLst/>
                    <a:gdLst>
                      <a:gd name="connsiteX0" fmla="*/ 25680 w 25680"/>
                      <a:gd name="connsiteY0" fmla="*/ 17526 h 37998"/>
                      <a:gd name="connsiteX1" fmla="*/ 25172 w 25680"/>
                      <a:gd name="connsiteY1" fmla="*/ 26162 h 37998"/>
                      <a:gd name="connsiteX2" fmla="*/ 11837 w 25680"/>
                      <a:gd name="connsiteY2" fmla="*/ 37973 h 37998"/>
                      <a:gd name="connsiteX3" fmla="*/ 26 w 25680"/>
                      <a:gd name="connsiteY3" fmla="*/ 24638 h 37998"/>
                      <a:gd name="connsiteX4" fmla="*/ 915 w 25680"/>
                      <a:gd name="connsiteY4" fmla="*/ 10097 h 37998"/>
                      <a:gd name="connsiteX5" fmla="*/ 7138 w 25680"/>
                      <a:gd name="connsiteY5" fmla="*/ 0 h 37998"/>
                      <a:gd name="connsiteX6" fmla="*/ 7138 w 25680"/>
                      <a:gd name="connsiteY6" fmla="*/ 0 h 37998"/>
                      <a:gd name="connsiteX7" fmla="*/ 25680 w 25680"/>
                      <a:gd name="connsiteY7" fmla="*/ 17526 h 37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680" h="37998">
                        <a:moveTo>
                          <a:pt x="25680" y="17526"/>
                        </a:moveTo>
                        <a:lnTo>
                          <a:pt x="25172" y="26162"/>
                        </a:lnTo>
                        <a:cubicBezTo>
                          <a:pt x="24727" y="33084"/>
                          <a:pt x="18758" y="38417"/>
                          <a:pt x="11837" y="37973"/>
                        </a:cubicBezTo>
                        <a:cubicBezTo>
                          <a:pt x="4915" y="37529"/>
                          <a:pt x="-418" y="31560"/>
                          <a:pt x="26" y="24638"/>
                        </a:cubicBezTo>
                        <a:lnTo>
                          <a:pt x="915" y="10097"/>
                        </a:lnTo>
                        <a:cubicBezTo>
                          <a:pt x="1169" y="5779"/>
                          <a:pt x="3645" y="2032"/>
                          <a:pt x="7138" y="0"/>
                        </a:cubicBezTo>
                        <a:lnTo>
                          <a:pt x="7138" y="0"/>
                        </a:lnTo>
                        <a:cubicBezTo>
                          <a:pt x="13806" y="4445"/>
                          <a:pt x="19901" y="10414"/>
                          <a:pt x="25680" y="17526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" name="Freeform: Shape 772">
                    <a:extLst>
                      <a:ext uri="{FF2B5EF4-FFF2-40B4-BE49-F238E27FC236}">
                        <a16:creationId xmlns:a16="http://schemas.microsoft.com/office/drawing/2014/main" id="{85C5FD65-902D-4D27-B157-2383F1640D55}"/>
                      </a:ext>
                    </a:extLst>
                  </p:cNvPr>
                  <p:cNvSpPr/>
                  <p:nvPr/>
                </p:nvSpPr>
                <p:spPr>
                  <a:xfrm>
                    <a:off x="5198592" y="4559337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" name="Freeform: Shape 773">
                    <a:extLst>
                      <a:ext uri="{FF2B5EF4-FFF2-40B4-BE49-F238E27FC236}">
                        <a16:creationId xmlns:a16="http://schemas.microsoft.com/office/drawing/2014/main" id="{09FC5096-0002-447C-B9AE-4673B3254E15}"/>
                      </a:ext>
                    </a:extLst>
                  </p:cNvPr>
                  <p:cNvSpPr/>
                  <p:nvPr/>
                </p:nvSpPr>
                <p:spPr>
                  <a:xfrm>
                    <a:off x="5285714" y="4564671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" name="Freeform: Shape 774">
                    <a:extLst>
                      <a:ext uri="{FF2B5EF4-FFF2-40B4-BE49-F238E27FC236}">
                        <a16:creationId xmlns:a16="http://schemas.microsoft.com/office/drawing/2014/main" id="{2141DD35-C915-49CF-897F-051CF39936C8}"/>
                      </a:ext>
                    </a:extLst>
                  </p:cNvPr>
                  <p:cNvSpPr/>
                  <p:nvPr/>
                </p:nvSpPr>
                <p:spPr>
                  <a:xfrm>
                    <a:off x="5372836" y="4570069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" name="Freeform: Shape 775">
                    <a:extLst>
                      <a:ext uri="{FF2B5EF4-FFF2-40B4-BE49-F238E27FC236}">
                        <a16:creationId xmlns:a16="http://schemas.microsoft.com/office/drawing/2014/main" id="{023474A0-36DB-4A55-99C0-6AAC9737C76D}"/>
                      </a:ext>
                    </a:extLst>
                  </p:cNvPr>
                  <p:cNvSpPr/>
                  <p:nvPr/>
                </p:nvSpPr>
                <p:spPr>
                  <a:xfrm>
                    <a:off x="5460021" y="4575402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" name="Freeform: Shape 776">
                    <a:extLst>
                      <a:ext uri="{FF2B5EF4-FFF2-40B4-BE49-F238E27FC236}">
                        <a16:creationId xmlns:a16="http://schemas.microsoft.com/office/drawing/2014/main" id="{AE65D2CE-FBA4-40B9-8AAD-DDD920395A4A}"/>
                      </a:ext>
                    </a:extLst>
                  </p:cNvPr>
                  <p:cNvSpPr/>
                  <p:nvPr/>
                </p:nvSpPr>
                <p:spPr>
                  <a:xfrm>
                    <a:off x="5547143" y="4580737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" name="Freeform: Shape 777">
                    <a:extLst>
                      <a:ext uri="{FF2B5EF4-FFF2-40B4-BE49-F238E27FC236}">
                        <a16:creationId xmlns:a16="http://schemas.microsoft.com/office/drawing/2014/main" id="{3DD2564D-71D2-4A9C-97B3-8C5E178CC169}"/>
                      </a:ext>
                    </a:extLst>
                  </p:cNvPr>
                  <p:cNvSpPr/>
                  <p:nvPr/>
                </p:nvSpPr>
                <p:spPr>
                  <a:xfrm>
                    <a:off x="5634329" y="4586070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" name="Freeform: Shape 778">
                    <a:extLst>
                      <a:ext uri="{FF2B5EF4-FFF2-40B4-BE49-F238E27FC236}">
                        <a16:creationId xmlns:a16="http://schemas.microsoft.com/office/drawing/2014/main" id="{E9DE7D1F-C059-4A0C-9767-7B114E6C4782}"/>
                      </a:ext>
                    </a:extLst>
                  </p:cNvPr>
                  <p:cNvSpPr/>
                  <p:nvPr/>
                </p:nvSpPr>
                <p:spPr>
                  <a:xfrm>
                    <a:off x="5721451" y="4591405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" name="Freeform: Shape 779">
                    <a:extLst>
                      <a:ext uri="{FF2B5EF4-FFF2-40B4-BE49-F238E27FC236}">
                        <a16:creationId xmlns:a16="http://schemas.microsoft.com/office/drawing/2014/main" id="{5D10A4E0-46AE-4984-B13F-4F5676C6487A}"/>
                      </a:ext>
                    </a:extLst>
                  </p:cNvPr>
                  <p:cNvSpPr/>
                  <p:nvPr/>
                </p:nvSpPr>
                <p:spPr>
                  <a:xfrm>
                    <a:off x="5808636" y="4596802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761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" name="Freeform: Shape 780">
                    <a:extLst>
                      <a:ext uri="{FF2B5EF4-FFF2-40B4-BE49-F238E27FC236}">
                        <a16:creationId xmlns:a16="http://schemas.microsoft.com/office/drawing/2014/main" id="{1731D739-D3DA-4F8A-A422-4AF7677A326B}"/>
                      </a:ext>
                    </a:extLst>
                  </p:cNvPr>
                  <p:cNvSpPr/>
                  <p:nvPr/>
                </p:nvSpPr>
                <p:spPr>
                  <a:xfrm>
                    <a:off x="5239041" y="4636870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5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" name="Freeform: Shape 781">
                    <a:extLst>
                      <a:ext uri="{FF2B5EF4-FFF2-40B4-BE49-F238E27FC236}">
                        <a16:creationId xmlns:a16="http://schemas.microsoft.com/office/drawing/2014/main" id="{6B0AB7F3-4B92-4B68-B528-63A7D291CC34}"/>
                      </a:ext>
                    </a:extLst>
                  </p:cNvPr>
                  <p:cNvSpPr/>
                  <p:nvPr/>
                </p:nvSpPr>
                <p:spPr>
                  <a:xfrm>
                    <a:off x="5326227" y="4642205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" name="Freeform: Shape 782">
                    <a:extLst>
                      <a:ext uri="{FF2B5EF4-FFF2-40B4-BE49-F238E27FC236}">
                        <a16:creationId xmlns:a16="http://schemas.microsoft.com/office/drawing/2014/main" id="{5F711558-0F06-4FE6-8F55-19D69B6AB0A8}"/>
                      </a:ext>
                    </a:extLst>
                  </p:cNvPr>
                  <p:cNvSpPr/>
                  <p:nvPr/>
                </p:nvSpPr>
                <p:spPr>
                  <a:xfrm>
                    <a:off x="5413349" y="4647539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" name="Freeform: Shape 783">
                    <a:extLst>
                      <a:ext uri="{FF2B5EF4-FFF2-40B4-BE49-F238E27FC236}">
                        <a16:creationId xmlns:a16="http://schemas.microsoft.com/office/drawing/2014/main" id="{27CF708E-F2B2-495D-8458-300C7A70EBF8}"/>
                      </a:ext>
                    </a:extLst>
                  </p:cNvPr>
                  <p:cNvSpPr/>
                  <p:nvPr/>
                </p:nvSpPr>
                <p:spPr>
                  <a:xfrm>
                    <a:off x="5500534" y="4652873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9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" name="Freeform: Shape 784">
                    <a:extLst>
                      <a:ext uri="{FF2B5EF4-FFF2-40B4-BE49-F238E27FC236}">
                        <a16:creationId xmlns:a16="http://schemas.microsoft.com/office/drawing/2014/main" id="{B396A3A8-1882-4560-B98C-0BD3ADF51EBB}"/>
                      </a:ext>
                    </a:extLst>
                  </p:cNvPr>
                  <p:cNvSpPr/>
                  <p:nvPr/>
                </p:nvSpPr>
                <p:spPr>
                  <a:xfrm>
                    <a:off x="5587287" y="4657901"/>
                    <a:ext cx="26761" cy="40351"/>
                  </a:xfrm>
                  <a:custGeom>
                    <a:avLst/>
                    <a:gdLst>
                      <a:gd name="connsiteX0" fmla="*/ 17350 w 26761"/>
                      <a:gd name="connsiteY0" fmla="*/ 40337 h 40351"/>
                      <a:gd name="connsiteX1" fmla="*/ 6999 w 26761"/>
                      <a:gd name="connsiteY1" fmla="*/ 39702 h 40351"/>
                      <a:gd name="connsiteX2" fmla="*/ 14 w 26761"/>
                      <a:gd name="connsiteY2" fmla="*/ 31827 h 40351"/>
                      <a:gd name="connsiteX3" fmla="*/ 1538 w 26761"/>
                      <a:gd name="connsiteY3" fmla="*/ 6999 h 40351"/>
                      <a:gd name="connsiteX4" fmla="*/ 9412 w 26761"/>
                      <a:gd name="connsiteY4" fmla="*/ 14 h 40351"/>
                      <a:gd name="connsiteX5" fmla="*/ 19763 w 26761"/>
                      <a:gd name="connsiteY5" fmla="*/ 649 h 40351"/>
                      <a:gd name="connsiteX6" fmla="*/ 26748 w 26761"/>
                      <a:gd name="connsiteY6" fmla="*/ 8523 h 40351"/>
                      <a:gd name="connsiteX7" fmla="*/ 25224 w 26761"/>
                      <a:gd name="connsiteY7" fmla="*/ 33352 h 40351"/>
                      <a:gd name="connsiteX8" fmla="*/ 17350 w 26761"/>
                      <a:gd name="connsiteY8" fmla="*/ 40337 h 4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761" h="40351">
                        <a:moveTo>
                          <a:pt x="17350" y="40337"/>
                        </a:moveTo>
                        <a:lnTo>
                          <a:pt x="6999" y="39702"/>
                        </a:lnTo>
                        <a:cubicBezTo>
                          <a:pt x="2935" y="39448"/>
                          <a:pt x="-240" y="35892"/>
                          <a:pt x="14" y="31827"/>
                        </a:cubicBezTo>
                        <a:lnTo>
                          <a:pt x="1538" y="6999"/>
                        </a:lnTo>
                        <a:cubicBezTo>
                          <a:pt x="1792" y="2935"/>
                          <a:pt x="5348" y="-240"/>
                          <a:pt x="9412" y="14"/>
                        </a:cubicBezTo>
                        <a:lnTo>
                          <a:pt x="19763" y="649"/>
                        </a:lnTo>
                        <a:cubicBezTo>
                          <a:pt x="23827" y="903"/>
                          <a:pt x="27002" y="4459"/>
                          <a:pt x="26748" y="8523"/>
                        </a:cubicBezTo>
                        <a:lnTo>
                          <a:pt x="25224" y="33352"/>
                        </a:lnTo>
                        <a:cubicBezTo>
                          <a:pt x="25033" y="37479"/>
                          <a:pt x="21477" y="40590"/>
                          <a:pt x="17350" y="4033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" name="Freeform: Shape 785">
                    <a:extLst>
                      <a:ext uri="{FF2B5EF4-FFF2-40B4-BE49-F238E27FC236}">
                        <a16:creationId xmlns:a16="http://schemas.microsoft.com/office/drawing/2014/main" id="{5599371B-A979-4076-8266-28D9941ADA6F}"/>
                      </a:ext>
                    </a:extLst>
                  </p:cNvPr>
                  <p:cNvSpPr/>
                  <p:nvPr/>
                </p:nvSpPr>
                <p:spPr>
                  <a:xfrm>
                    <a:off x="5674778" y="4663604"/>
                    <a:ext cx="26087" cy="39732"/>
                  </a:xfrm>
                  <a:custGeom>
                    <a:avLst/>
                    <a:gdLst>
                      <a:gd name="connsiteX0" fmla="*/ 11837 w 26087"/>
                      <a:gd name="connsiteY0" fmla="*/ 39713 h 39732"/>
                      <a:gd name="connsiteX1" fmla="*/ 11837 w 26087"/>
                      <a:gd name="connsiteY1" fmla="*/ 39713 h 39732"/>
                      <a:gd name="connsiteX2" fmla="*/ 26 w 26087"/>
                      <a:gd name="connsiteY2" fmla="*/ 26379 h 39732"/>
                      <a:gd name="connsiteX3" fmla="*/ 915 w 26087"/>
                      <a:gd name="connsiteY3" fmla="*/ 11837 h 39732"/>
                      <a:gd name="connsiteX4" fmla="*/ 14250 w 26087"/>
                      <a:gd name="connsiteY4" fmla="*/ 26 h 39732"/>
                      <a:gd name="connsiteX5" fmla="*/ 14250 w 26087"/>
                      <a:gd name="connsiteY5" fmla="*/ 26 h 39732"/>
                      <a:gd name="connsiteX6" fmla="*/ 26061 w 26087"/>
                      <a:gd name="connsiteY6" fmla="*/ 13361 h 39732"/>
                      <a:gd name="connsiteX7" fmla="*/ 25172 w 26087"/>
                      <a:gd name="connsiteY7" fmla="*/ 27902 h 39732"/>
                      <a:gd name="connsiteX8" fmla="*/ 11837 w 26087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822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" name="Freeform: Shape 786">
                    <a:extLst>
                      <a:ext uri="{FF2B5EF4-FFF2-40B4-BE49-F238E27FC236}">
                        <a16:creationId xmlns:a16="http://schemas.microsoft.com/office/drawing/2014/main" id="{F162CBD4-77E5-4B8E-A279-5704406BB43B}"/>
                      </a:ext>
                    </a:extLst>
                  </p:cNvPr>
                  <p:cNvSpPr/>
                  <p:nvPr/>
                </p:nvSpPr>
                <p:spPr>
                  <a:xfrm>
                    <a:off x="5761964" y="4668938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" name="Freeform: Shape 787">
                    <a:extLst>
                      <a:ext uri="{FF2B5EF4-FFF2-40B4-BE49-F238E27FC236}">
                        <a16:creationId xmlns:a16="http://schemas.microsoft.com/office/drawing/2014/main" id="{01E600ED-7222-4CED-A0EE-E7752E880D73}"/>
                      </a:ext>
                    </a:extLst>
                  </p:cNvPr>
                  <p:cNvSpPr/>
                  <p:nvPr/>
                </p:nvSpPr>
                <p:spPr>
                  <a:xfrm>
                    <a:off x="5849086" y="4674272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9" name="Freeform: Shape 788">
                    <a:extLst>
                      <a:ext uri="{FF2B5EF4-FFF2-40B4-BE49-F238E27FC236}">
                        <a16:creationId xmlns:a16="http://schemas.microsoft.com/office/drawing/2014/main" id="{99FB83B5-56FF-43A3-8750-5EF5840C98EA}"/>
                      </a:ext>
                    </a:extLst>
                  </p:cNvPr>
                  <p:cNvSpPr/>
                  <p:nvPr/>
                </p:nvSpPr>
                <p:spPr>
                  <a:xfrm>
                    <a:off x="5936869" y="4710620"/>
                    <a:ext cx="21272" cy="8725"/>
                  </a:xfrm>
                  <a:custGeom>
                    <a:avLst/>
                    <a:gdLst>
                      <a:gd name="connsiteX0" fmla="*/ 21272 w 21272"/>
                      <a:gd name="connsiteY0" fmla="*/ 4635 h 8725"/>
                      <a:gd name="connsiteX1" fmla="*/ 11240 w 21272"/>
                      <a:gd name="connsiteY1" fmla="*/ 8699 h 8725"/>
                      <a:gd name="connsiteX2" fmla="*/ 0 w 21272"/>
                      <a:gd name="connsiteY2" fmla="*/ 0 h 8725"/>
                      <a:gd name="connsiteX3" fmla="*/ 21272 w 21272"/>
                      <a:gd name="connsiteY3" fmla="*/ 4635 h 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72" h="8725">
                        <a:moveTo>
                          <a:pt x="21272" y="4635"/>
                        </a:moveTo>
                        <a:cubicBezTo>
                          <a:pt x="18796" y="7302"/>
                          <a:pt x="15177" y="8953"/>
                          <a:pt x="11240" y="8699"/>
                        </a:cubicBezTo>
                        <a:cubicBezTo>
                          <a:pt x="5905" y="8382"/>
                          <a:pt x="1588" y="4763"/>
                          <a:pt x="0" y="0"/>
                        </a:cubicBezTo>
                        <a:cubicBezTo>
                          <a:pt x="6858" y="2222"/>
                          <a:pt x="13970" y="3683"/>
                          <a:pt x="21272" y="4635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0" name="Freeform: Shape 789">
                    <a:extLst>
                      <a:ext uri="{FF2B5EF4-FFF2-40B4-BE49-F238E27FC236}">
                        <a16:creationId xmlns:a16="http://schemas.microsoft.com/office/drawing/2014/main" id="{6E696A24-323F-4285-B7DA-0E2482B81900}"/>
                      </a:ext>
                    </a:extLst>
                  </p:cNvPr>
                  <p:cNvSpPr/>
                  <p:nvPr/>
                </p:nvSpPr>
                <p:spPr>
                  <a:xfrm>
                    <a:off x="6023546" y="4709731"/>
                    <a:ext cx="25272" cy="15011"/>
                  </a:xfrm>
                  <a:custGeom>
                    <a:avLst/>
                    <a:gdLst>
                      <a:gd name="connsiteX0" fmla="*/ 25273 w 25272"/>
                      <a:gd name="connsiteY0" fmla="*/ 0 h 15011"/>
                      <a:gd name="connsiteX1" fmla="*/ 25082 w 25272"/>
                      <a:gd name="connsiteY1" fmla="*/ 3175 h 15011"/>
                      <a:gd name="connsiteX2" fmla="*/ 11747 w 25272"/>
                      <a:gd name="connsiteY2" fmla="*/ 14986 h 15011"/>
                      <a:gd name="connsiteX3" fmla="*/ 0 w 25272"/>
                      <a:gd name="connsiteY3" fmla="*/ 3747 h 15011"/>
                      <a:gd name="connsiteX4" fmla="*/ 25273 w 25272"/>
                      <a:gd name="connsiteY4" fmla="*/ 0 h 15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72" h="15011">
                        <a:moveTo>
                          <a:pt x="25273" y="0"/>
                        </a:moveTo>
                        <a:lnTo>
                          <a:pt x="25082" y="3175"/>
                        </a:lnTo>
                        <a:cubicBezTo>
                          <a:pt x="24638" y="10097"/>
                          <a:pt x="18605" y="15430"/>
                          <a:pt x="11747" y="14986"/>
                        </a:cubicBezTo>
                        <a:cubicBezTo>
                          <a:pt x="5524" y="14605"/>
                          <a:pt x="635" y="9715"/>
                          <a:pt x="0" y="3747"/>
                        </a:cubicBezTo>
                        <a:cubicBezTo>
                          <a:pt x="8318" y="2603"/>
                          <a:pt x="16764" y="1334"/>
                          <a:pt x="25273" y="0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1" name="Freeform: Shape 790">
                    <a:extLst>
                      <a:ext uri="{FF2B5EF4-FFF2-40B4-BE49-F238E27FC236}">
                        <a16:creationId xmlns:a16="http://schemas.microsoft.com/office/drawing/2014/main" id="{B69EC10A-A536-4F15-8D56-B7A3DBB075C9}"/>
                      </a:ext>
                    </a:extLst>
                  </p:cNvPr>
                  <p:cNvSpPr/>
                  <p:nvPr/>
                </p:nvSpPr>
                <p:spPr>
                  <a:xfrm>
                    <a:off x="6110579" y="4701227"/>
                    <a:ext cx="26108" cy="28850"/>
                  </a:xfrm>
                  <a:custGeom>
                    <a:avLst/>
                    <a:gdLst>
                      <a:gd name="connsiteX0" fmla="*/ 26061 w 26108"/>
                      <a:gd name="connsiteY0" fmla="*/ 2472 h 28850"/>
                      <a:gd name="connsiteX1" fmla="*/ 25172 w 26108"/>
                      <a:gd name="connsiteY1" fmla="*/ 17013 h 28850"/>
                      <a:gd name="connsiteX2" fmla="*/ 11837 w 26108"/>
                      <a:gd name="connsiteY2" fmla="*/ 28824 h 28850"/>
                      <a:gd name="connsiteX3" fmla="*/ 26 w 26108"/>
                      <a:gd name="connsiteY3" fmla="*/ 15489 h 28850"/>
                      <a:gd name="connsiteX4" fmla="*/ 915 w 26108"/>
                      <a:gd name="connsiteY4" fmla="*/ 948 h 28850"/>
                      <a:gd name="connsiteX5" fmla="*/ 979 w 26108"/>
                      <a:gd name="connsiteY5" fmla="*/ 503 h 28850"/>
                      <a:gd name="connsiteX6" fmla="*/ 26061 w 26108"/>
                      <a:gd name="connsiteY6" fmla="*/ 249 h 28850"/>
                      <a:gd name="connsiteX7" fmla="*/ 26061 w 26108"/>
                      <a:gd name="connsiteY7" fmla="*/ 2472 h 28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6108" h="28850">
                        <a:moveTo>
                          <a:pt x="26061" y="2472"/>
                        </a:moveTo>
                        <a:lnTo>
                          <a:pt x="25172" y="17013"/>
                        </a:lnTo>
                        <a:cubicBezTo>
                          <a:pt x="24727" y="23935"/>
                          <a:pt x="18695" y="29269"/>
                          <a:pt x="11837" y="28824"/>
                        </a:cubicBezTo>
                        <a:cubicBezTo>
                          <a:pt x="4916" y="28380"/>
                          <a:pt x="-419" y="22411"/>
                          <a:pt x="26" y="15489"/>
                        </a:cubicBezTo>
                        <a:lnTo>
                          <a:pt x="915" y="948"/>
                        </a:lnTo>
                        <a:cubicBezTo>
                          <a:pt x="915" y="821"/>
                          <a:pt x="915" y="630"/>
                          <a:pt x="979" y="503"/>
                        </a:cubicBezTo>
                        <a:cubicBezTo>
                          <a:pt x="9487" y="-5"/>
                          <a:pt x="17869" y="-195"/>
                          <a:pt x="26061" y="249"/>
                        </a:cubicBezTo>
                        <a:cubicBezTo>
                          <a:pt x="26124" y="948"/>
                          <a:pt x="26124" y="1646"/>
                          <a:pt x="26061" y="247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2" name="Freeform: Shape 791">
                    <a:extLst>
                      <a:ext uri="{FF2B5EF4-FFF2-40B4-BE49-F238E27FC236}">
                        <a16:creationId xmlns:a16="http://schemas.microsoft.com/office/drawing/2014/main" id="{6229B193-83D0-4133-A47D-2ECA93FC49BC}"/>
                      </a:ext>
                    </a:extLst>
                  </p:cNvPr>
                  <p:cNvSpPr/>
                  <p:nvPr/>
                </p:nvSpPr>
                <p:spPr>
                  <a:xfrm>
                    <a:off x="6197701" y="4719891"/>
                    <a:ext cx="17361" cy="15457"/>
                  </a:xfrm>
                  <a:custGeom>
                    <a:avLst/>
                    <a:gdLst>
                      <a:gd name="connsiteX0" fmla="*/ 17361 w 17361"/>
                      <a:gd name="connsiteY0" fmla="*/ 14542 h 15457"/>
                      <a:gd name="connsiteX1" fmla="*/ 11837 w 17361"/>
                      <a:gd name="connsiteY1" fmla="*/ 15430 h 15457"/>
                      <a:gd name="connsiteX2" fmla="*/ 26 w 17361"/>
                      <a:gd name="connsiteY2" fmla="*/ 2096 h 15457"/>
                      <a:gd name="connsiteX3" fmla="*/ 153 w 17361"/>
                      <a:gd name="connsiteY3" fmla="*/ 0 h 15457"/>
                      <a:gd name="connsiteX4" fmla="*/ 10694 w 17361"/>
                      <a:gd name="connsiteY4" fmla="*/ 8128 h 15457"/>
                      <a:gd name="connsiteX5" fmla="*/ 17361 w 17361"/>
                      <a:gd name="connsiteY5" fmla="*/ 14542 h 15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361" h="15457">
                        <a:moveTo>
                          <a:pt x="17361" y="14542"/>
                        </a:moveTo>
                        <a:cubicBezTo>
                          <a:pt x="15647" y="15240"/>
                          <a:pt x="13805" y="15558"/>
                          <a:pt x="11837" y="15430"/>
                        </a:cubicBezTo>
                        <a:cubicBezTo>
                          <a:pt x="4915" y="14986"/>
                          <a:pt x="-419" y="9017"/>
                          <a:pt x="26" y="2096"/>
                        </a:cubicBezTo>
                        <a:lnTo>
                          <a:pt x="153" y="0"/>
                        </a:lnTo>
                        <a:cubicBezTo>
                          <a:pt x="3772" y="2413"/>
                          <a:pt x="7265" y="5143"/>
                          <a:pt x="10694" y="8128"/>
                        </a:cubicBezTo>
                        <a:cubicBezTo>
                          <a:pt x="13043" y="10160"/>
                          <a:pt x="15266" y="12319"/>
                          <a:pt x="17361" y="1454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3" name="Freeform: Shape 792">
                    <a:extLst>
                      <a:ext uri="{FF2B5EF4-FFF2-40B4-BE49-F238E27FC236}">
                        <a16:creationId xmlns:a16="http://schemas.microsoft.com/office/drawing/2014/main" id="{0E578FFC-883D-4671-853A-48C5AD537FE5}"/>
                      </a:ext>
                    </a:extLst>
                  </p:cNvPr>
                  <p:cNvSpPr/>
                  <p:nvPr/>
                </p:nvSpPr>
                <p:spPr>
                  <a:xfrm>
                    <a:off x="5193855" y="4708825"/>
                    <a:ext cx="21674" cy="39704"/>
                  </a:xfrm>
                  <a:custGeom>
                    <a:avLst/>
                    <a:gdLst>
                      <a:gd name="connsiteX0" fmla="*/ 21654 w 21674"/>
                      <a:gd name="connsiteY0" fmla="*/ 13352 h 39704"/>
                      <a:gd name="connsiteX1" fmla="*/ 20765 w 21674"/>
                      <a:gd name="connsiteY1" fmla="*/ 27893 h 39704"/>
                      <a:gd name="connsiteX2" fmla="*/ 8954 w 21674"/>
                      <a:gd name="connsiteY2" fmla="*/ 39704 h 39704"/>
                      <a:gd name="connsiteX3" fmla="*/ 0 w 21674"/>
                      <a:gd name="connsiteY3" fmla="*/ 3890 h 39704"/>
                      <a:gd name="connsiteX4" fmla="*/ 9842 w 21674"/>
                      <a:gd name="connsiteY4" fmla="*/ 17 h 39704"/>
                      <a:gd name="connsiteX5" fmla="*/ 18542 w 21674"/>
                      <a:gd name="connsiteY5" fmla="*/ 4271 h 39704"/>
                      <a:gd name="connsiteX6" fmla="*/ 21654 w 21674"/>
                      <a:gd name="connsiteY6" fmla="*/ 13352 h 39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674" h="39704">
                        <a:moveTo>
                          <a:pt x="21654" y="13352"/>
                        </a:moveTo>
                        <a:lnTo>
                          <a:pt x="20765" y="27893"/>
                        </a:lnTo>
                        <a:cubicBezTo>
                          <a:pt x="20384" y="34307"/>
                          <a:pt x="15177" y="39323"/>
                          <a:pt x="8954" y="39704"/>
                        </a:cubicBezTo>
                        <a:cubicBezTo>
                          <a:pt x="5779" y="27702"/>
                          <a:pt x="2794" y="15701"/>
                          <a:pt x="0" y="3890"/>
                        </a:cubicBezTo>
                        <a:cubicBezTo>
                          <a:pt x="2477" y="1287"/>
                          <a:pt x="6033" y="-174"/>
                          <a:pt x="9842" y="17"/>
                        </a:cubicBezTo>
                        <a:cubicBezTo>
                          <a:pt x="13335" y="207"/>
                          <a:pt x="16383" y="1858"/>
                          <a:pt x="18542" y="4271"/>
                        </a:cubicBezTo>
                        <a:cubicBezTo>
                          <a:pt x="20701" y="6684"/>
                          <a:pt x="21844" y="9923"/>
                          <a:pt x="21654" y="1335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4" name="Freeform: Shape 793">
                    <a:extLst>
                      <a:ext uri="{FF2B5EF4-FFF2-40B4-BE49-F238E27FC236}">
                        <a16:creationId xmlns:a16="http://schemas.microsoft.com/office/drawing/2014/main" id="{5771FAC7-AB22-4F1D-9896-FCF6CC24211F}"/>
                      </a:ext>
                    </a:extLst>
                  </p:cNvPr>
                  <p:cNvSpPr/>
                  <p:nvPr/>
                </p:nvSpPr>
                <p:spPr>
                  <a:xfrm>
                    <a:off x="5276570" y="4714150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" name="Freeform: Shape 794">
                    <a:extLst>
                      <a:ext uri="{FF2B5EF4-FFF2-40B4-BE49-F238E27FC236}">
                        <a16:creationId xmlns:a16="http://schemas.microsoft.com/office/drawing/2014/main" id="{84AC923A-5EA4-4316-BE3C-6E8AEA7C3632}"/>
                      </a:ext>
                    </a:extLst>
                  </p:cNvPr>
                  <p:cNvSpPr/>
                  <p:nvPr/>
                </p:nvSpPr>
                <p:spPr>
                  <a:xfrm>
                    <a:off x="5363692" y="4719484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6" name="Freeform: Shape 795">
                    <a:extLst>
                      <a:ext uri="{FF2B5EF4-FFF2-40B4-BE49-F238E27FC236}">
                        <a16:creationId xmlns:a16="http://schemas.microsoft.com/office/drawing/2014/main" id="{7BA2C0A6-75C7-42D1-A186-E79ACCF9CDE1}"/>
                      </a:ext>
                    </a:extLst>
                  </p:cNvPr>
                  <p:cNvSpPr/>
                  <p:nvPr/>
                </p:nvSpPr>
                <p:spPr>
                  <a:xfrm>
                    <a:off x="5450814" y="4724882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822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7" name="Freeform: Shape 796">
                    <a:extLst>
                      <a:ext uri="{FF2B5EF4-FFF2-40B4-BE49-F238E27FC236}">
                        <a16:creationId xmlns:a16="http://schemas.microsoft.com/office/drawing/2014/main" id="{2358277D-7828-4A8D-8C7C-863E5F558A07}"/>
                      </a:ext>
                    </a:extLst>
                  </p:cNvPr>
                  <p:cNvSpPr/>
                  <p:nvPr/>
                </p:nvSpPr>
                <p:spPr>
                  <a:xfrm>
                    <a:off x="5537999" y="4730215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8" name="Freeform: Shape 797">
                    <a:extLst>
                      <a:ext uri="{FF2B5EF4-FFF2-40B4-BE49-F238E27FC236}">
                        <a16:creationId xmlns:a16="http://schemas.microsoft.com/office/drawing/2014/main" id="{4494F18F-C09C-44C5-8397-042307E226B7}"/>
                      </a:ext>
                    </a:extLst>
                  </p:cNvPr>
                  <p:cNvSpPr/>
                  <p:nvPr/>
                </p:nvSpPr>
                <p:spPr>
                  <a:xfrm>
                    <a:off x="5625121" y="4735550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9" name="Freeform: Shape 798">
                    <a:extLst>
                      <a:ext uri="{FF2B5EF4-FFF2-40B4-BE49-F238E27FC236}">
                        <a16:creationId xmlns:a16="http://schemas.microsoft.com/office/drawing/2014/main" id="{23024952-A900-4B6B-9DE6-F8B2CDD543EC}"/>
                      </a:ext>
                    </a:extLst>
                  </p:cNvPr>
                  <p:cNvSpPr/>
                  <p:nvPr/>
                </p:nvSpPr>
                <p:spPr>
                  <a:xfrm>
                    <a:off x="5712307" y="4740883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0" name="Freeform: Shape 799">
                    <a:extLst>
                      <a:ext uri="{FF2B5EF4-FFF2-40B4-BE49-F238E27FC236}">
                        <a16:creationId xmlns:a16="http://schemas.microsoft.com/office/drawing/2014/main" id="{03983EAA-6862-4FC2-B6E0-347ABC1B1D4F}"/>
                      </a:ext>
                    </a:extLst>
                  </p:cNvPr>
                  <p:cNvSpPr/>
                  <p:nvPr/>
                </p:nvSpPr>
                <p:spPr>
                  <a:xfrm>
                    <a:off x="5799429" y="4746218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1" name="Freeform: Shape 800">
                    <a:extLst>
                      <a:ext uri="{FF2B5EF4-FFF2-40B4-BE49-F238E27FC236}">
                        <a16:creationId xmlns:a16="http://schemas.microsoft.com/office/drawing/2014/main" id="{E445A76C-3BF8-4264-9999-1CBFF9B918DB}"/>
                      </a:ext>
                    </a:extLst>
                  </p:cNvPr>
                  <p:cNvSpPr/>
                  <p:nvPr/>
                </p:nvSpPr>
                <p:spPr>
                  <a:xfrm>
                    <a:off x="5886245" y="4751309"/>
                    <a:ext cx="26762" cy="40345"/>
                  </a:xfrm>
                  <a:custGeom>
                    <a:avLst/>
                    <a:gdLst>
                      <a:gd name="connsiteX0" fmla="*/ 17350 w 26762"/>
                      <a:gd name="connsiteY0" fmla="*/ 40337 h 40345"/>
                      <a:gd name="connsiteX1" fmla="*/ 6999 w 26762"/>
                      <a:gd name="connsiteY1" fmla="*/ 39702 h 40345"/>
                      <a:gd name="connsiteX2" fmla="*/ 14 w 26762"/>
                      <a:gd name="connsiteY2" fmla="*/ 31828 h 40345"/>
                      <a:gd name="connsiteX3" fmla="*/ 1539 w 26762"/>
                      <a:gd name="connsiteY3" fmla="*/ 6999 h 40345"/>
                      <a:gd name="connsiteX4" fmla="*/ 9412 w 26762"/>
                      <a:gd name="connsiteY4" fmla="*/ 14 h 40345"/>
                      <a:gd name="connsiteX5" fmla="*/ 19763 w 26762"/>
                      <a:gd name="connsiteY5" fmla="*/ 649 h 40345"/>
                      <a:gd name="connsiteX6" fmla="*/ 26748 w 26762"/>
                      <a:gd name="connsiteY6" fmla="*/ 8523 h 40345"/>
                      <a:gd name="connsiteX7" fmla="*/ 25224 w 26762"/>
                      <a:gd name="connsiteY7" fmla="*/ 33352 h 40345"/>
                      <a:gd name="connsiteX8" fmla="*/ 17350 w 26762"/>
                      <a:gd name="connsiteY8" fmla="*/ 40337 h 40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762" h="40345">
                        <a:moveTo>
                          <a:pt x="17350" y="40337"/>
                        </a:moveTo>
                        <a:lnTo>
                          <a:pt x="6999" y="39702"/>
                        </a:lnTo>
                        <a:cubicBezTo>
                          <a:pt x="2935" y="39448"/>
                          <a:pt x="-240" y="35892"/>
                          <a:pt x="14" y="31828"/>
                        </a:cubicBezTo>
                        <a:lnTo>
                          <a:pt x="1539" y="6999"/>
                        </a:lnTo>
                        <a:cubicBezTo>
                          <a:pt x="1792" y="2935"/>
                          <a:pt x="5348" y="-240"/>
                          <a:pt x="9412" y="14"/>
                        </a:cubicBezTo>
                        <a:lnTo>
                          <a:pt x="19763" y="649"/>
                        </a:lnTo>
                        <a:cubicBezTo>
                          <a:pt x="23827" y="903"/>
                          <a:pt x="27002" y="4459"/>
                          <a:pt x="26748" y="8523"/>
                        </a:cubicBezTo>
                        <a:lnTo>
                          <a:pt x="25224" y="33352"/>
                        </a:lnTo>
                        <a:cubicBezTo>
                          <a:pt x="24970" y="37416"/>
                          <a:pt x="21414" y="40527"/>
                          <a:pt x="17350" y="4033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2" name="Freeform: Shape 801">
                    <a:extLst>
                      <a:ext uri="{FF2B5EF4-FFF2-40B4-BE49-F238E27FC236}">
                        <a16:creationId xmlns:a16="http://schemas.microsoft.com/office/drawing/2014/main" id="{C3E4539F-27F5-4896-ABAE-B76A8E9947C2}"/>
                      </a:ext>
                    </a:extLst>
                  </p:cNvPr>
                  <p:cNvSpPr/>
                  <p:nvPr/>
                </p:nvSpPr>
                <p:spPr>
                  <a:xfrm>
                    <a:off x="5973736" y="4756949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3" name="Freeform: Shape 802">
                    <a:extLst>
                      <a:ext uri="{FF2B5EF4-FFF2-40B4-BE49-F238E27FC236}">
                        <a16:creationId xmlns:a16="http://schemas.microsoft.com/office/drawing/2014/main" id="{C41C35B0-437A-4902-8F71-8E00FF31B529}"/>
                      </a:ext>
                    </a:extLst>
                  </p:cNvPr>
                  <p:cNvSpPr/>
                  <p:nvPr/>
                </p:nvSpPr>
                <p:spPr>
                  <a:xfrm>
                    <a:off x="6060921" y="4762283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9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4" name="Freeform: Shape 803">
                    <a:extLst>
                      <a:ext uri="{FF2B5EF4-FFF2-40B4-BE49-F238E27FC236}">
                        <a16:creationId xmlns:a16="http://schemas.microsoft.com/office/drawing/2014/main" id="{1DC17A44-AE19-4CA4-A922-42F9C47D099E}"/>
                      </a:ext>
                    </a:extLst>
                  </p:cNvPr>
                  <p:cNvSpPr/>
                  <p:nvPr/>
                </p:nvSpPr>
                <p:spPr>
                  <a:xfrm>
                    <a:off x="6148044" y="4767617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5" name="Freeform: Shape 804">
                    <a:extLst>
                      <a:ext uri="{FF2B5EF4-FFF2-40B4-BE49-F238E27FC236}">
                        <a16:creationId xmlns:a16="http://schemas.microsoft.com/office/drawing/2014/main" id="{D6124E8F-7839-45E0-BF1C-F24B9F2EF7FC}"/>
                      </a:ext>
                    </a:extLst>
                  </p:cNvPr>
                  <p:cNvSpPr/>
                  <p:nvPr/>
                </p:nvSpPr>
                <p:spPr>
                  <a:xfrm>
                    <a:off x="5229897" y="4786350"/>
                    <a:ext cx="26087" cy="39732"/>
                  </a:xfrm>
                  <a:custGeom>
                    <a:avLst/>
                    <a:gdLst>
                      <a:gd name="connsiteX0" fmla="*/ 11837 w 26087"/>
                      <a:gd name="connsiteY0" fmla="*/ 39713 h 39732"/>
                      <a:gd name="connsiteX1" fmla="*/ 11837 w 26087"/>
                      <a:gd name="connsiteY1" fmla="*/ 39713 h 39732"/>
                      <a:gd name="connsiteX2" fmla="*/ 26 w 26087"/>
                      <a:gd name="connsiteY2" fmla="*/ 26378 h 39732"/>
                      <a:gd name="connsiteX3" fmla="*/ 915 w 26087"/>
                      <a:gd name="connsiteY3" fmla="*/ 11837 h 39732"/>
                      <a:gd name="connsiteX4" fmla="*/ 14250 w 26087"/>
                      <a:gd name="connsiteY4" fmla="*/ 26 h 39732"/>
                      <a:gd name="connsiteX5" fmla="*/ 14250 w 26087"/>
                      <a:gd name="connsiteY5" fmla="*/ 26 h 39732"/>
                      <a:gd name="connsiteX6" fmla="*/ 26061 w 26087"/>
                      <a:gd name="connsiteY6" fmla="*/ 13361 h 39732"/>
                      <a:gd name="connsiteX7" fmla="*/ 25172 w 26087"/>
                      <a:gd name="connsiteY7" fmla="*/ 27902 h 39732"/>
                      <a:gd name="connsiteX8" fmla="*/ 11837 w 26087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" name="Freeform: Shape 805">
                    <a:extLst>
                      <a:ext uri="{FF2B5EF4-FFF2-40B4-BE49-F238E27FC236}">
                        <a16:creationId xmlns:a16="http://schemas.microsoft.com/office/drawing/2014/main" id="{0F88F5C1-43E3-4F93-B435-2F4E310B1B60}"/>
                      </a:ext>
                    </a:extLst>
                  </p:cNvPr>
                  <p:cNvSpPr/>
                  <p:nvPr/>
                </p:nvSpPr>
                <p:spPr>
                  <a:xfrm>
                    <a:off x="5317019" y="4791683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7" name="Freeform: Shape 806">
                    <a:extLst>
                      <a:ext uri="{FF2B5EF4-FFF2-40B4-BE49-F238E27FC236}">
                        <a16:creationId xmlns:a16="http://schemas.microsoft.com/office/drawing/2014/main" id="{209E492A-25E0-4188-9C9A-CC7528230D5A}"/>
                      </a:ext>
                    </a:extLst>
                  </p:cNvPr>
                  <p:cNvSpPr/>
                  <p:nvPr/>
                </p:nvSpPr>
                <p:spPr>
                  <a:xfrm>
                    <a:off x="5404205" y="4797018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8" name="Freeform: Shape 807">
                    <a:extLst>
                      <a:ext uri="{FF2B5EF4-FFF2-40B4-BE49-F238E27FC236}">
                        <a16:creationId xmlns:a16="http://schemas.microsoft.com/office/drawing/2014/main" id="{B5067B44-D6B4-4EAB-B791-40AFB6E84432}"/>
                      </a:ext>
                    </a:extLst>
                  </p:cNvPr>
                  <p:cNvSpPr/>
                  <p:nvPr/>
                </p:nvSpPr>
                <p:spPr>
                  <a:xfrm>
                    <a:off x="5491327" y="4802352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9" name="Freeform: Shape 808">
                    <a:extLst>
                      <a:ext uri="{FF2B5EF4-FFF2-40B4-BE49-F238E27FC236}">
                        <a16:creationId xmlns:a16="http://schemas.microsoft.com/office/drawing/2014/main" id="{485CF84B-32F9-4C3C-A573-BB489444AF47}"/>
                      </a:ext>
                    </a:extLst>
                  </p:cNvPr>
                  <p:cNvSpPr/>
                  <p:nvPr/>
                </p:nvSpPr>
                <p:spPr>
                  <a:xfrm>
                    <a:off x="5578143" y="4807380"/>
                    <a:ext cx="26761" cy="40351"/>
                  </a:xfrm>
                  <a:custGeom>
                    <a:avLst/>
                    <a:gdLst>
                      <a:gd name="connsiteX0" fmla="*/ 17350 w 26761"/>
                      <a:gd name="connsiteY0" fmla="*/ 40337 h 40351"/>
                      <a:gd name="connsiteX1" fmla="*/ 6999 w 26761"/>
                      <a:gd name="connsiteY1" fmla="*/ 39702 h 40351"/>
                      <a:gd name="connsiteX2" fmla="*/ 14 w 26761"/>
                      <a:gd name="connsiteY2" fmla="*/ 31828 h 40351"/>
                      <a:gd name="connsiteX3" fmla="*/ 1538 w 26761"/>
                      <a:gd name="connsiteY3" fmla="*/ 6999 h 40351"/>
                      <a:gd name="connsiteX4" fmla="*/ 9412 w 26761"/>
                      <a:gd name="connsiteY4" fmla="*/ 14 h 40351"/>
                      <a:gd name="connsiteX5" fmla="*/ 19763 w 26761"/>
                      <a:gd name="connsiteY5" fmla="*/ 649 h 40351"/>
                      <a:gd name="connsiteX6" fmla="*/ 26748 w 26761"/>
                      <a:gd name="connsiteY6" fmla="*/ 8523 h 40351"/>
                      <a:gd name="connsiteX7" fmla="*/ 25224 w 26761"/>
                      <a:gd name="connsiteY7" fmla="*/ 33352 h 40351"/>
                      <a:gd name="connsiteX8" fmla="*/ 17350 w 26761"/>
                      <a:gd name="connsiteY8" fmla="*/ 40337 h 4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761" h="40351">
                        <a:moveTo>
                          <a:pt x="17350" y="40337"/>
                        </a:moveTo>
                        <a:lnTo>
                          <a:pt x="6999" y="39702"/>
                        </a:lnTo>
                        <a:cubicBezTo>
                          <a:pt x="2935" y="39448"/>
                          <a:pt x="-240" y="35891"/>
                          <a:pt x="14" y="31828"/>
                        </a:cubicBezTo>
                        <a:lnTo>
                          <a:pt x="1538" y="6999"/>
                        </a:lnTo>
                        <a:cubicBezTo>
                          <a:pt x="1792" y="2935"/>
                          <a:pt x="5348" y="-240"/>
                          <a:pt x="9412" y="14"/>
                        </a:cubicBezTo>
                        <a:lnTo>
                          <a:pt x="19763" y="649"/>
                        </a:lnTo>
                        <a:cubicBezTo>
                          <a:pt x="23827" y="903"/>
                          <a:pt x="27002" y="4459"/>
                          <a:pt x="26748" y="8523"/>
                        </a:cubicBezTo>
                        <a:lnTo>
                          <a:pt x="25224" y="33352"/>
                        </a:lnTo>
                        <a:cubicBezTo>
                          <a:pt x="24970" y="37479"/>
                          <a:pt x="21414" y="40591"/>
                          <a:pt x="17350" y="4033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0" name="Freeform: Shape 809">
                    <a:extLst>
                      <a:ext uri="{FF2B5EF4-FFF2-40B4-BE49-F238E27FC236}">
                        <a16:creationId xmlns:a16="http://schemas.microsoft.com/office/drawing/2014/main" id="{9E6B7773-D90E-4A0D-AE01-F8D216DC3338}"/>
                      </a:ext>
                    </a:extLst>
                  </p:cNvPr>
                  <p:cNvSpPr/>
                  <p:nvPr/>
                </p:nvSpPr>
                <p:spPr>
                  <a:xfrm>
                    <a:off x="5665634" y="4813020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8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1" name="Freeform: Shape 810">
                    <a:extLst>
                      <a:ext uri="{FF2B5EF4-FFF2-40B4-BE49-F238E27FC236}">
                        <a16:creationId xmlns:a16="http://schemas.microsoft.com/office/drawing/2014/main" id="{640F3356-B034-44A5-B2EB-960FF2585739}"/>
                      </a:ext>
                    </a:extLst>
                  </p:cNvPr>
                  <p:cNvSpPr/>
                  <p:nvPr/>
                </p:nvSpPr>
                <p:spPr>
                  <a:xfrm>
                    <a:off x="5752820" y="4818417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2" name="Freeform: Shape 811">
                    <a:extLst>
                      <a:ext uri="{FF2B5EF4-FFF2-40B4-BE49-F238E27FC236}">
                        <a16:creationId xmlns:a16="http://schemas.microsoft.com/office/drawing/2014/main" id="{74BD7703-A5BF-4896-B4EB-825BF6C03871}"/>
                      </a:ext>
                    </a:extLst>
                  </p:cNvPr>
                  <p:cNvSpPr/>
                  <p:nvPr/>
                </p:nvSpPr>
                <p:spPr>
                  <a:xfrm>
                    <a:off x="5839942" y="4823751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3" name="Freeform: Shape 812">
                    <a:extLst>
                      <a:ext uri="{FF2B5EF4-FFF2-40B4-BE49-F238E27FC236}">
                        <a16:creationId xmlns:a16="http://schemas.microsoft.com/office/drawing/2014/main" id="{9FACBDC8-72FF-4D5E-8767-843B1FFC2EE4}"/>
                      </a:ext>
                    </a:extLst>
                  </p:cNvPr>
                  <p:cNvSpPr/>
                  <p:nvPr/>
                </p:nvSpPr>
                <p:spPr>
                  <a:xfrm>
                    <a:off x="5927064" y="4829085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4" name="Freeform: Shape 813">
                    <a:extLst>
                      <a:ext uri="{FF2B5EF4-FFF2-40B4-BE49-F238E27FC236}">
                        <a16:creationId xmlns:a16="http://schemas.microsoft.com/office/drawing/2014/main" id="{4EE460B6-C4FE-4DFD-8B3E-60A3E2AA33E6}"/>
                      </a:ext>
                    </a:extLst>
                  </p:cNvPr>
                  <p:cNvSpPr/>
                  <p:nvPr/>
                </p:nvSpPr>
                <p:spPr>
                  <a:xfrm>
                    <a:off x="6014249" y="4834419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5" name="Freeform: Shape 814">
                    <a:extLst>
                      <a:ext uri="{FF2B5EF4-FFF2-40B4-BE49-F238E27FC236}">
                        <a16:creationId xmlns:a16="http://schemas.microsoft.com/office/drawing/2014/main" id="{E719F911-51ED-4D0F-94DC-86EC05DA8E6E}"/>
                      </a:ext>
                    </a:extLst>
                  </p:cNvPr>
                  <p:cNvSpPr/>
                  <p:nvPr/>
                </p:nvSpPr>
                <p:spPr>
                  <a:xfrm>
                    <a:off x="6101371" y="4839753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6" name="Freeform: Shape 815">
                    <a:extLst>
                      <a:ext uri="{FF2B5EF4-FFF2-40B4-BE49-F238E27FC236}">
                        <a16:creationId xmlns:a16="http://schemas.microsoft.com/office/drawing/2014/main" id="{8B015754-83AF-4535-BE15-04F230FF545B}"/>
                      </a:ext>
                    </a:extLst>
                  </p:cNvPr>
                  <p:cNvSpPr/>
                  <p:nvPr/>
                </p:nvSpPr>
                <p:spPr>
                  <a:xfrm>
                    <a:off x="6188557" y="4845151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760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7" name="Freeform: Shape 816">
                    <a:extLst>
                      <a:ext uri="{FF2B5EF4-FFF2-40B4-BE49-F238E27FC236}">
                        <a16:creationId xmlns:a16="http://schemas.microsoft.com/office/drawing/2014/main" id="{5A44E202-C35D-4F22-A2C3-D7DFF3A127AA}"/>
                      </a:ext>
                    </a:extLst>
                  </p:cNvPr>
                  <p:cNvSpPr/>
                  <p:nvPr/>
                </p:nvSpPr>
                <p:spPr>
                  <a:xfrm>
                    <a:off x="5267362" y="4863629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8" name="Freeform: Shape 817">
                    <a:extLst>
                      <a:ext uri="{FF2B5EF4-FFF2-40B4-BE49-F238E27FC236}">
                        <a16:creationId xmlns:a16="http://schemas.microsoft.com/office/drawing/2014/main" id="{AC6AFFE0-EAA0-4903-9F0E-BAAD20B845A6}"/>
                      </a:ext>
                    </a:extLst>
                  </p:cNvPr>
                  <p:cNvSpPr/>
                  <p:nvPr/>
                </p:nvSpPr>
                <p:spPr>
                  <a:xfrm>
                    <a:off x="5354548" y="4868963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19" name="Freeform: Shape 818">
                    <a:extLst>
                      <a:ext uri="{FF2B5EF4-FFF2-40B4-BE49-F238E27FC236}">
                        <a16:creationId xmlns:a16="http://schemas.microsoft.com/office/drawing/2014/main" id="{1EE28F29-20CB-4E67-AF72-2566254EB299}"/>
                      </a:ext>
                    </a:extLst>
                  </p:cNvPr>
                  <p:cNvSpPr/>
                  <p:nvPr/>
                </p:nvSpPr>
                <p:spPr>
                  <a:xfrm>
                    <a:off x="5441670" y="4874297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0" name="Freeform: Shape 819">
                    <a:extLst>
                      <a:ext uri="{FF2B5EF4-FFF2-40B4-BE49-F238E27FC236}">
                        <a16:creationId xmlns:a16="http://schemas.microsoft.com/office/drawing/2014/main" id="{FF294170-CBB6-4311-9645-90E16ACABCAB}"/>
                      </a:ext>
                    </a:extLst>
                  </p:cNvPr>
                  <p:cNvSpPr/>
                  <p:nvPr/>
                </p:nvSpPr>
                <p:spPr>
                  <a:xfrm>
                    <a:off x="5528855" y="4879695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1" name="Freeform: Shape 820">
                    <a:extLst>
                      <a:ext uri="{FF2B5EF4-FFF2-40B4-BE49-F238E27FC236}">
                        <a16:creationId xmlns:a16="http://schemas.microsoft.com/office/drawing/2014/main" id="{385B96D3-97F6-414C-895D-179B9754A519}"/>
                      </a:ext>
                    </a:extLst>
                  </p:cNvPr>
                  <p:cNvSpPr/>
                  <p:nvPr/>
                </p:nvSpPr>
                <p:spPr>
                  <a:xfrm>
                    <a:off x="5615977" y="4885029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2" name="Freeform: Shape 821">
                    <a:extLst>
                      <a:ext uri="{FF2B5EF4-FFF2-40B4-BE49-F238E27FC236}">
                        <a16:creationId xmlns:a16="http://schemas.microsoft.com/office/drawing/2014/main" id="{5841CDAA-37E4-4F98-B978-97C807DD16E8}"/>
                      </a:ext>
                    </a:extLst>
                  </p:cNvPr>
                  <p:cNvSpPr/>
                  <p:nvPr/>
                </p:nvSpPr>
                <p:spPr>
                  <a:xfrm>
                    <a:off x="5703099" y="4890363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3" name="Freeform: Shape 822">
                    <a:extLst>
                      <a:ext uri="{FF2B5EF4-FFF2-40B4-BE49-F238E27FC236}">
                        <a16:creationId xmlns:a16="http://schemas.microsoft.com/office/drawing/2014/main" id="{536BDA26-340A-4D6B-8225-14A6C8EFD063}"/>
                      </a:ext>
                    </a:extLst>
                  </p:cNvPr>
                  <p:cNvSpPr/>
                  <p:nvPr/>
                </p:nvSpPr>
                <p:spPr>
                  <a:xfrm>
                    <a:off x="5790285" y="4895696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9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4" name="Freeform: Shape 823">
                    <a:extLst>
                      <a:ext uri="{FF2B5EF4-FFF2-40B4-BE49-F238E27FC236}">
                        <a16:creationId xmlns:a16="http://schemas.microsoft.com/office/drawing/2014/main" id="{F339A129-B4A6-4C29-A551-E35056D6D124}"/>
                      </a:ext>
                    </a:extLst>
                  </p:cNvPr>
                  <p:cNvSpPr/>
                  <p:nvPr/>
                </p:nvSpPr>
                <p:spPr>
                  <a:xfrm>
                    <a:off x="5877101" y="4900725"/>
                    <a:ext cx="26761" cy="40351"/>
                  </a:xfrm>
                  <a:custGeom>
                    <a:avLst/>
                    <a:gdLst>
                      <a:gd name="connsiteX0" fmla="*/ 17350 w 26761"/>
                      <a:gd name="connsiteY0" fmla="*/ 40337 h 40351"/>
                      <a:gd name="connsiteX1" fmla="*/ 6999 w 26761"/>
                      <a:gd name="connsiteY1" fmla="*/ 39702 h 40351"/>
                      <a:gd name="connsiteX2" fmla="*/ 14 w 26761"/>
                      <a:gd name="connsiteY2" fmla="*/ 31828 h 40351"/>
                      <a:gd name="connsiteX3" fmla="*/ 1538 w 26761"/>
                      <a:gd name="connsiteY3" fmla="*/ 6999 h 40351"/>
                      <a:gd name="connsiteX4" fmla="*/ 9412 w 26761"/>
                      <a:gd name="connsiteY4" fmla="*/ 14 h 40351"/>
                      <a:gd name="connsiteX5" fmla="*/ 19763 w 26761"/>
                      <a:gd name="connsiteY5" fmla="*/ 649 h 40351"/>
                      <a:gd name="connsiteX6" fmla="*/ 26748 w 26761"/>
                      <a:gd name="connsiteY6" fmla="*/ 8523 h 40351"/>
                      <a:gd name="connsiteX7" fmla="*/ 25224 w 26761"/>
                      <a:gd name="connsiteY7" fmla="*/ 33352 h 40351"/>
                      <a:gd name="connsiteX8" fmla="*/ 17350 w 26761"/>
                      <a:gd name="connsiteY8" fmla="*/ 40337 h 4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761" h="40351">
                        <a:moveTo>
                          <a:pt x="17350" y="40337"/>
                        </a:moveTo>
                        <a:lnTo>
                          <a:pt x="6999" y="39702"/>
                        </a:lnTo>
                        <a:cubicBezTo>
                          <a:pt x="2935" y="39448"/>
                          <a:pt x="-240" y="35892"/>
                          <a:pt x="14" y="31828"/>
                        </a:cubicBezTo>
                        <a:lnTo>
                          <a:pt x="1538" y="6999"/>
                        </a:lnTo>
                        <a:cubicBezTo>
                          <a:pt x="1792" y="2935"/>
                          <a:pt x="5348" y="-240"/>
                          <a:pt x="9412" y="14"/>
                        </a:cubicBezTo>
                        <a:lnTo>
                          <a:pt x="19763" y="649"/>
                        </a:lnTo>
                        <a:cubicBezTo>
                          <a:pt x="23827" y="903"/>
                          <a:pt x="27002" y="4459"/>
                          <a:pt x="26748" y="8523"/>
                        </a:cubicBezTo>
                        <a:lnTo>
                          <a:pt x="25224" y="33352"/>
                        </a:lnTo>
                        <a:cubicBezTo>
                          <a:pt x="24970" y="37479"/>
                          <a:pt x="21414" y="40590"/>
                          <a:pt x="17350" y="4033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5" name="Freeform: Shape 824">
                    <a:extLst>
                      <a:ext uri="{FF2B5EF4-FFF2-40B4-BE49-F238E27FC236}">
                        <a16:creationId xmlns:a16="http://schemas.microsoft.com/office/drawing/2014/main" id="{464EC3DB-541F-47C1-931A-9036B668B6CA}"/>
                      </a:ext>
                    </a:extLst>
                  </p:cNvPr>
                  <p:cNvSpPr/>
                  <p:nvPr/>
                </p:nvSpPr>
                <p:spPr>
                  <a:xfrm>
                    <a:off x="5964592" y="4906428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761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6" name="Freeform: Shape 825">
                    <a:extLst>
                      <a:ext uri="{FF2B5EF4-FFF2-40B4-BE49-F238E27FC236}">
                        <a16:creationId xmlns:a16="http://schemas.microsoft.com/office/drawing/2014/main" id="{39513C8D-313F-4090-8F10-D7E81460EE81}"/>
                      </a:ext>
                    </a:extLst>
                  </p:cNvPr>
                  <p:cNvSpPr/>
                  <p:nvPr/>
                </p:nvSpPr>
                <p:spPr>
                  <a:xfrm>
                    <a:off x="6051714" y="4911762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7" name="Freeform: Shape 826">
                    <a:extLst>
                      <a:ext uri="{FF2B5EF4-FFF2-40B4-BE49-F238E27FC236}">
                        <a16:creationId xmlns:a16="http://schemas.microsoft.com/office/drawing/2014/main" id="{4A49CB4D-BB0E-44C5-8BFD-6FEFEDF7DCDC}"/>
                      </a:ext>
                    </a:extLst>
                  </p:cNvPr>
                  <p:cNvSpPr/>
                  <p:nvPr/>
                </p:nvSpPr>
                <p:spPr>
                  <a:xfrm>
                    <a:off x="6138900" y="4917096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8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8" name="Freeform: Shape 827">
                    <a:extLst>
                      <a:ext uri="{FF2B5EF4-FFF2-40B4-BE49-F238E27FC236}">
                        <a16:creationId xmlns:a16="http://schemas.microsoft.com/office/drawing/2014/main" id="{5E258912-B0C1-4DDA-B7EA-CA64EA55A18E}"/>
                      </a:ext>
                    </a:extLst>
                  </p:cNvPr>
                  <p:cNvSpPr/>
                  <p:nvPr/>
                </p:nvSpPr>
                <p:spPr>
                  <a:xfrm>
                    <a:off x="5307875" y="4941163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29" name="Freeform: Shape 828">
                    <a:extLst>
                      <a:ext uri="{FF2B5EF4-FFF2-40B4-BE49-F238E27FC236}">
                        <a16:creationId xmlns:a16="http://schemas.microsoft.com/office/drawing/2014/main" id="{FC68B840-4DE4-405D-830E-C515BA6D3D59}"/>
                      </a:ext>
                    </a:extLst>
                  </p:cNvPr>
                  <p:cNvSpPr/>
                  <p:nvPr/>
                </p:nvSpPr>
                <p:spPr>
                  <a:xfrm>
                    <a:off x="5394997" y="4946496"/>
                    <a:ext cx="26087" cy="39732"/>
                  </a:xfrm>
                  <a:custGeom>
                    <a:avLst/>
                    <a:gdLst>
                      <a:gd name="connsiteX0" fmla="*/ 11837 w 26087"/>
                      <a:gd name="connsiteY0" fmla="*/ 39713 h 39732"/>
                      <a:gd name="connsiteX1" fmla="*/ 11837 w 26087"/>
                      <a:gd name="connsiteY1" fmla="*/ 39713 h 39732"/>
                      <a:gd name="connsiteX2" fmla="*/ 26 w 26087"/>
                      <a:gd name="connsiteY2" fmla="*/ 26379 h 39732"/>
                      <a:gd name="connsiteX3" fmla="*/ 915 w 26087"/>
                      <a:gd name="connsiteY3" fmla="*/ 11837 h 39732"/>
                      <a:gd name="connsiteX4" fmla="*/ 14250 w 26087"/>
                      <a:gd name="connsiteY4" fmla="*/ 26 h 39732"/>
                      <a:gd name="connsiteX5" fmla="*/ 14250 w 26087"/>
                      <a:gd name="connsiteY5" fmla="*/ 26 h 39732"/>
                      <a:gd name="connsiteX6" fmla="*/ 26061 w 26087"/>
                      <a:gd name="connsiteY6" fmla="*/ 13361 h 39732"/>
                      <a:gd name="connsiteX7" fmla="*/ 25172 w 26087"/>
                      <a:gd name="connsiteY7" fmla="*/ 27902 h 39732"/>
                      <a:gd name="connsiteX8" fmla="*/ 11837 w 26087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D5696619-E43A-4509-9C11-74A85149C926}"/>
                      </a:ext>
                    </a:extLst>
                  </p:cNvPr>
                  <p:cNvSpPr/>
                  <p:nvPr/>
                </p:nvSpPr>
                <p:spPr>
                  <a:xfrm>
                    <a:off x="5482183" y="4951831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1" name="Freeform: Shape 830">
                    <a:extLst>
                      <a:ext uri="{FF2B5EF4-FFF2-40B4-BE49-F238E27FC236}">
                        <a16:creationId xmlns:a16="http://schemas.microsoft.com/office/drawing/2014/main" id="{692105CE-D0FC-4243-AE06-06146370331D}"/>
                      </a:ext>
                    </a:extLst>
                  </p:cNvPr>
                  <p:cNvSpPr/>
                  <p:nvPr/>
                </p:nvSpPr>
                <p:spPr>
                  <a:xfrm>
                    <a:off x="5568999" y="4956859"/>
                    <a:ext cx="26761" cy="40351"/>
                  </a:xfrm>
                  <a:custGeom>
                    <a:avLst/>
                    <a:gdLst>
                      <a:gd name="connsiteX0" fmla="*/ 17350 w 26761"/>
                      <a:gd name="connsiteY0" fmla="*/ 40337 h 40351"/>
                      <a:gd name="connsiteX1" fmla="*/ 6999 w 26761"/>
                      <a:gd name="connsiteY1" fmla="*/ 39702 h 40351"/>
                      <a:gd name="connsiteX2" fmla="*/ 14 w 26761"/>
                      <a:gd name="connsiteY2" fmla="*/ 31828 h 40351"/>
                      <a:gd name="connsiteX3" fmla="*/ 1538 w 26761"/>
                      <a:gd name="connsiteY3" fmla="*/ 6999 h 40351"/>
                      <a:gd name="connsiteX4" fmla="*/ 9412 w 26761"/>
                      <a:gd name="connsiteY4" fmla="*/ 14 h 40351"/>
                      <a:gd name="connsiteX5" fmla="*/ 19763 w 26761"/>
                      <a:gd name="connsiteY5" fmla="*/ 649 h 40351"/>
                      <a:gd name="connsiteX6" fmla="*/ 26748 w 26761"/>
                      <a:gd name="connsiteY6" fmla="*/ 8523 h 40351"/>
                      <a:gd name="connsiteX7" fmla="*/ 25224 w 26761"/>
                      <a:gd name="connsiteY7" fmla="*/ 33352 h 40351"/>
                      <a:gd name="connsiteX8" fmla="*/ 17350 w 26761"/>
                      <a:gd name="connsiteY8" fmla="*/ 40337 h 4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761" h="40351">
                        <a:moveTo>
                          <a:pt x="17350" y="40337"/>
                        </a:moveTo>
                        <a:lnTo>
                          <a:pt x="6999" y="39702"/>
                        </a:lnTo>
                        <a:cubicBezTo>
                          <a:pt x="2935" y="39448"/>
                          <a:pt x="-240" y="35892"/>
                          <a:pt x="14" y="31828"/>
                        </a:cubicBezTo>
                        <a:lnTo>
                          <a:pt x="1538" y="6999"/>
                        </a:lnTo>
                        <a:cubicBezTo>
                          <a:pt x="1792" y="2935"/>
                          <a:pt x="5348" y="-240"/>
                          <a:pt x="9412" y="14"/>
                        </a:cubicBezTo>
                        <a:lnTo>
                          <a:pt x="19763" y="649"/>
                        </a:lnTo>
                        <a:cubicBezTo>
                          <a:pt x="23827" y="903"/>
                          <a:pt x="27002" y="4459"/>
                          <a:pt x="26748" y="8523"/>
                        </a:cubicBezTo>
                        <a:lnTo>
                          <a:pt x="25224" y="33352"/>
                        </a:lnTo>
                        <a:cubicBezTo>
                          <a:pt x="24970" y="37479"/>
                          <a:pt x="21414" y="40591"/>
                          <a:pt x="17350" y="4033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2" name="Freeform: Shape 831">
                    <a:extLst>
                      <a:ext uri="{FF2B5EF4-FFF2-40B4-BE49-F238E27FC236}">
                        <a16:creationId xmlns:a16="http://schemas.microsoft.com/office/drawing/2014/main" id="{7E892B4C-9366-4A61-B82B-658F8BCDC998}"/>
                      </a:ext>
                    </a:extLst>
                  </p:cNvPr>
                  <p:cNvSpPr/>
                  <p:nvPr/>
                </p:nvSpPr>
                <p:spPr>
                  <a:xfrm>
                    <a:off x="5656490" y="4962499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9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3" name="Freeform: Shape 832">
                    <a:extLst>
                      <a:ext uri="{FF2B5EF4-FFF2-40B4-BE49-F238E27FC236}">
                        <a16:creationId xmlns:a16="http://schemas.microsoft.com/office/drawing/2014/main" id="{BAD36C90-1C59-401D-9775-DC1BDFE2BEAA}"/>
                      </a:ext>
                    </a:extLst>
                  </p:cNvPr>
                  <p:cNvSpPr/>
                  <p:nvPr/>
                </p:nvSpPr>
                <p:spPr>
                  <a:xfrm>
                    <a:off x="5743612" y="4967833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4" name="Freeform: Shape 833">
                    <a:extLst>
                      <a:ext uri="{FF2B5EF4-FFF2-40B4-BE49-F238E27FC236}">
                        <a16:creationId xmlns:a16="http://schemas.microsoft.com/office/drawing/2014/main" id="{B52C5981-DDBE-4088-8B20-B94DCFD11587}"/>
                      </a:ext>
                    </a:extLst>
                  </p:cNvPr>
                  <p:cNvSpPr/>
                  <p:nvPr/>
                </p:nvSpPr>
                <p:spPr>
                  <a:xfrm>
                    <a:off x="5830798" y="4973230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405EA8E8-4C28-4995-A9B5-A40D2FBEA359}"/>
                      </a:ext>
                    </a:extLst>
                  </p:cNvPr>
                  <p:cNvSpPr/>
                  <p:nvPr/>
                </p:nvSpPr>
                <p:spPr>
                  <a:xfrm>
                    <a:off x="5917920" y="4978564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4AAAEF5E-7455-4319-BD47-A39A37E8A203}"/>
                      </a:ext>
                    </a:extLst>
                  </p:cNvPr>
                  <p:cNvSpPr/>
                  <p:nvPr/>
                </p:nvSpPr>
                <p:spPr>
                  <a:xfrm>
                    <a:off x="6005105" y="4983898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22DB6D56-9DDF-490D-BB29-BE2D15A862D9}"/>
                      </a:ext>
                    </a:extLst>
                  </p:cNvPr>
                  <p:cNvSpPr/>
                  <p:nvPr/>
                </p:nvSpPr>
                <p:spPr>
                  <a:xfrm>
                    <a:off x="6092227" y="4989232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2858A239-636E-4E2F-BF5B-1B655ED160CF}"/>
                      </a:ext>
                    </a:extLst>
                  </p:cNvPr>
                  <p:cNvSpPr/>
                  <p:nvPr/>
                </p:nvSpPr>
                <p:spPr>
                  <a:xfrm>
                    <a:off x="6179351" y="4994566"/>
                    <a:ext cx="16279" cy="29236"/>
                  </a:xfrm>
                  <a:custGeom>
                    <a:avLst/>
                    <a:gdLst>
                      <a:gd name="connsiteX0" fmla="*/ 16280 w 16279"/>
                      <a:gd name="connsiteY0" fmla="*/ 343 h 29236"/>
                      <a:gd name="connsiteX1" fmla="*/ 214 w 16279"/>
                      <a:gd name="connsiteY1" fmla="*/ 29236 h 29236"/>
                      <a:gd name="connsiteX2" fmla="*/ 24 w 16279"/>
                      <a:gd name="connsiteY2" fmla="*/ 26379 h 29236"/>
                      <a:gd name="connsiteX3" fmla="*/ 913 w 16279"/>
                      <a:gd name="connsiteY3" fmla="*/ 11837 h 29236"/>
                      <a:gd name="connsiteX4" fmla="*/ 14248 w 16279"/>
                      <a:gd name="connsiteY4" fmla="*/ 26 h 29236"/>
                      <a:gd name="connsiteX5" fmla="*/ 16280 w 16279"/>
                      <a:gd name="connsiteY5" fmla="*/ 343 h 29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279" h="29236">
                        <a:moveTo>
                          <a:pt x="16280" y="343"/>
                        </a:moveTo>
                        <a:cubicBezTo>
                          <a:pt x="11136" y="10313"/>
                          <a:pt x="5739" y="19965"/>
                          <a:pt x="214" y="29236"/>
                        </a:cubicBezTo>
                        <a:cubicBezTo>
                          <a:pt x="24" y="28283"/>
                          <a:pt x="-40" y="27331"/>
                          <a:pt x="24" y="26379"/>
                        </a:cubicBezTo>
                        <a:lnTo>
                          <a:pt x="913" y="11837"/>
                        </a:lnTo>
                        <a:cubicBezTo>
                          <a:pt x="1357" y="4916"/>
                          <a:pt x="7390" y="-419"/>
                          <a:pt x="14248" y="26"/>
                        </a:cubicBezTo>
                        <a:cubicBezTo>
                          <a:pt x="14946" y="89"/>
                          <a:pt x="15645" y="153"/>
                          <a:pt x="16280" y="34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9" name="Freeform: Shape 838">
                    <a:extLst>
                      <a:ext uri="{FF2B5EF4-FFF2-40B4-BE49-F238E27FC236}">
                        <a16:creationId xmlns:a16="http://schemas.microsoft.com/office/drawing/2014/main" id="{4805177E-8F7F-42E4-AB39-5427CF2D3B52}"/>
                      </a:ext>
                    </a:extLst>
                  </p:cNvPr>
                  <p:cNvSpPr/>
                  <p:nvPr/>
                </p:nvSpPr>
                <p:spPr>
                  <a:xfrm>
                    <a:off x="5352669" y="5018435"/>
                    <a:ext cx="18815" cy="15082"/>
                  </a:xfrm>
                  <a:custGeom>
                    <a:avLst/>
                    <a:gdLst>
                      <a:gd name="connsiteX0" fmla="*/ 18796 w 18815"/>
                      <a:gd name="connsiteY0" fmla="*/ 13368 h 15082"/>
                      <a:gd name="connsiteX1" fmla="*/ 18669 w 18815"/>
                      <a:gd name="connsiteY1" fmla="*/ 15083 h 15082"/>
                      <a:gd name="connsiteX2" fmla="*/ 0 w 18815"/>
                      <a:gd name="connsiteY2" fmla="*/ 1621 h 15082"/>
                      <a:gd name="connsiteX3" fmla="*/ 6922 w 18815"/>
                      <a:gd name="connsiteY3" fmla="*/ 33 h 15082"/>
                      <a:gd name="connsiteX4" fmla="*/ 15621 w 18815"/>
                      <a:gd name="connsiteY4" fmla="*/ 4288 h 15082"/>
                      <a:gd name="connsiteX5" fmla="*/ 18796 w 18815"/>
                      <a:gd name="connsiteY5" fmla="*/ 13368 h 15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815" h="15082">
                        <a:moveTo>
                          <a:pt x="18796" y="13368"/>
                        </a:moveTo>
                        <a:lnTo>
                          <a:pt x="18669" y="15083"/>
                        </a:lnTo>
                        <a:cubicBezTo>
                          <a:pt x="12446" y="10828"/>
                          <a:pt x="6223" y="6320"/>
                          <a:pt x="0" y="1621"/>
                        </a:cubicBezTo>
                        <a:cubicBezTo>
                          <a:pt x="2032" y="478"/>
                          <a:pt x="4382" y="-157"/>
                          <a:pt x="6922" y="33"/>
                        </a:cubicBezTo>
                        <a:cubicBezTo>
                          <a:pt x="10414" y="224"/>
                          <a:pt x="13462" y="1875"/>
                          <a:pt x="15621" y="4288"/>
                        </a:cubicBezTo>
                        <a:cubicBezTo>
                          <a:pt x="17780" y="6701"/>
                          <a:pt x="18986" y="9939"/>
                          <a:pt x="18796" y="13368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0" name="Freeform: Shape 839">
                    <a:extLst>
                      <a:ext uri="{FF2B5EF4-FFF2-40B4-BE49-F238E27FC236}">
                        <a16:creationId xmlns:a16="http://schemas.microsoft.com/office/drawing/2014/main" id="{4EECE748-8826-46FF-BCB7-091639C479C5}"/>
                      </a:ext>
                    </a:extLst>
                  </p:cNvPr>
                  <p:cNvSpPr/>
                  <p:nvPr/>
                </p:nvSpPr>
                <p:spPr>
                  <a:xfrm>
                    <a:off x="5432526" y="5023776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8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1" name="Freeform: Shape 840">
                    <a:extLst>
                      <a:ext uri="{FF2B5EF4-FFF2-40B4-BE49-F238E27FC236}">
                        <a16:creationId xmlns:a16="http://schemas.microsoft.com/office/drawing/2014/main" id="{CE400180-9CBF-40AF-B750-0EA3F710669B}"/>
                      </a:ext>
                    </a:extLst>
                  </p:cNvPr>
                  <p:cNvSpPr/>
                  <p:nvPr/>
                </p:nvSpPr>
                <p:spPr>
                  <a:xfrm>
                    <a:off x="5519648" y="5029174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760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2" name="Freeform: Shape 841">
                    <a:extLst>
                      <a:ext uri="{FF2B5EF4-FFF2-40B4-BE49-F238E27FC236}">
                        <a16:creationId xmlns:a16="http://schemas.microsoft.com/office/drawing/2014/main" id="{E99B55A3-C60A-4A1F-A0AA-9F9AD7C221E8}"/>
                      </a:ext>
                    </a:extLst>
                  </p:cNvPr>
                  <p:cNvSpPr/>
                  <p:nvPr/>
                </p:nvSpPr>
                <p:spPr>
                  <a:xfrm>
                    <a:off x="5606833" y="5034508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8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8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59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3" name="Freeform: Shape 842">
                    <a:extLst>
                      <a:ext uri="{FF2B5EF4-FFF2-40B4-BE49-F238E27FC236}">
                        <a16:creationId xmlns:a16="http://schemas.microsoft.com/office/drawing/2014/main" id="{A808E330-10FA-47A6-B08B-576F83D0360E}"/>
                      </a:ext>
                    </a:extLst>
                  </p:cNvPr>
                  <p:cNvSpPr/>
                  <p:nvPr/>
                </p:nvSpPr>
                <p:spPr>
                  <a:xfrm>
                    <a:off x="5693955" y="5039842"/>
                    <a:ext cx="26086" cy="39739"/>
                  </a:xfrm>
                  <a:custGeom>
                    <a:avLst/>
                    <a:gdLst>
                      <a:gd name="connsiteX0" fmla="*/ 11837 w 26086"/>
                      <a:gd name="connsiteY0" fmla="*/ 39713 h 39739"/>
                      <a:gd name="connsiteX1" fmla="*/ 11837 w 26086"/>
                      <a:gd name="connsiteY1" fmla="*/ 39713 h 39739"/>
                      <a:gd name="connsiteX2" fmla="*/ 26 w 26086"/>
                      <a:gd name="connsiteY2" fmla="*/ 26379 h 39739"/>
                      <a:gd name="connsiteX3" fmla="*/ 915 w 26086"/>
                      <a:gd name="connsiteY3" fmla="*/ 11837 h 39739"/>
                      <a:gd name="connsiteX4" fmla="*/ 14250 w 26086"/>
                      <a:gd name="connsiteY4" fmla="*/ 26 h 39739"/>
                      <a:gd name="connsiteX5" fmla="*/ 14250 w 26086"/>
                      <a:gd name="connsiteY5" fmla="*/ 26 h 39739"/>
                      <a:gd name="connsiteX6" fmla="*/ 26061 w 26086"/>
                      <a:gd name="connsiteY6" fmla="*/ 13361 h 39739"/>
                      <a:gd name="connsiteX7" fmla="*/ 25172 w 26086"/>
                      <a:gd name="connsiteY7" fmla="*/ 27902 h 39739"/>
                      <a:gd name="connsiteX8" fmla="*/ 11837 w 26086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60" y="4916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ABF429CC-93C4-4C40-9B4A-3FB9B89A8360}"/>
                      </a:ext>
                    </a:extLst>
                  </p:cNvPr>
                  <p:cNvSpPr/>
                  <p:nvPr/>
                </p:nvSpPr>
                <p:spPr>
                  <a:xfrm>
                    <a:off x="5781140" y="5045176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8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27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93F50586-C3AC-4CE5-9C93-B1CA18585FA2}"/>
                      </a:ext>
                    </a:extLst>
                  </p:cNvPr>
                  <p:cNvSpPr/>
                  <p:nvPr/>
                </p:nvSpPr>
                <p:spPr>
                  <a:xfrm>
                    <a:off x="5867893" y="5050204"/>
                    <a:ext cx="26761" cy="40351"/>
                  </a:xfrm>
                  <a:custGeom>
                    <a:avLst/>
                    <a:gdLst>
                      <a:gd name="connsiteX0" fmla="*/ 17350 w 26761"/>
                      <a:gd name="connsiteY0" fmla="*/ 40337 h 40351"/>
                      <a:gd name="connsiteX1" fmla="*/ 6999 w 26761"/>
                      <a:gd name="connsiteY1" fmla="*/ 39702 h 40351"/>
                      <a:gd name="connsiteX2" fmla="*/ 14 w 26761"/>
                      <a:gd name="connsiteY2" fmla="*/ 31828 h 40351"/>
                      <a:gd name="connsiteX3" fmla="*/ 1538 w 26761"/>
                      <a:gd name="connsiteY3" fmla="*/ 6999 h 40351"/>
                      <a:gd name="connsiteX4" fmla="*/ 9412 w 26761"/>
                      <a:gd name="connsiteY4" fmla="*/ 14 h 40351"/>
                      <a:gd name="connsiteX5" fmla="*/ 19763 w 26761"/>
                      <a:gd name="connsiteY5" fmla="*/ 649 h 40351"/>
                      <a:gd name="connsiteX6" fmla="*/ 26748 w 26761"/>
                      <a:gd name="connsiteY6" fmla="*/ 8523 h 40351"/>
                      <a:gd name="connsiteX7" fmla="*/ 25224 w 26761"/>
                      <a:gd name="connsiteY7" fmla="*/ 33352 h 40351"/>
                      <a:gd name="connsiteX8" fmla="*/ 17350 w 26761"/>
                      <a:gd name="connsiteY8" fmla="*/ 40337 h 4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761" h="40351">
                        <a:moveTo>
                          <a:pt x="17350" y="40337"/>
                        </a:moveTo>
                        <a:lnTo>
                          <a:pt x="6999" y="39702"/>
                        </a:lnTo>
                        <a:cubicBezTo>
                          <a:pt x="2935" y="39448"/>
                          <a:pt x="-240" y="35892"/>
                          <a:pt x="14" y="31828"/>
                        </a:cubicBezTo>
                        <a:lnTo>
                          <a:pt x="1538" y="6999"/>
                        </a:lnTo>
                        <a:cubicBezTo>
                          <a:pt x="1792" y="2935"/>
                          <a:pt x="5348" y="-240"/>
                          <a:pt x="9412" y="14"/>
                        </a:cubicBezTo>
                        <a:lnTo>
                          <a:pt x="19763" y="649"/>
                        </a:lnTo>
                        <a:cubicBezTo>
                          <a:pt x="23827" y="903"/>
                          <a:pt x="27002" y="4459"/>
                          <a:pt x="26748" y="8523"/>
                        </a:cubicBezTo>
                        <a:lnTo>
                          <a:pt x="25224" y="33352"/>
                        </a:lnTo>
                        <a:cubicBezTo>
                          <a:pt x="24970" y="37479"/>
                          <a:pt x="21477" y="40591"/>
                          <a:pt x="17350" y="4033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68F259FF-03A3-4A5F-8A03-D1FB73930A57}"/>
                      </a:ext>
                    </a:extLst>
                  </p:cNvPr>
                  <p:cNvSpPr/>
                  <p:nvPr/>
                </p:nvSpPr>
                <p:spPr>
                  <a:xfrm>
                    <a:off x="5955385" y="5055844"/>
                    <a:ext cx="26087" cy="39739"/>
                  </a:xfrm>
                  <a:custGeom>
                    <a:avLst/>
                    <a:gdLst>
                      <a:gd name="connsiteX0" fmla="*/ 11837 w 26087"/>
                      <a:gd name="connsiteY0" fmla="*/ 39713 h 39739"/>
                      <a:gd name="connsiteX1" fmla="*/ 11837 w 26087"/>
                      <a:gd name="connsiteY1" fmla="*/ 39713 h 39739"/>
                      <a:gd name="connsiteX2" fmla="*/ 26 w 26087"/>
                      <a:gd name="connsiteY2" fmla="*/ 26378 h 39739"/>
                      <a:gd name="connsiteX3" fmla="*/ 915 w 26087"/>
                      <a:gd name="connsiteY3" fmla="*/ 11837 h 39739"/>
                      <a:gd name="connsiteX4" fmla="*/ 14250 w 26087"/>
                      <a:gd name="connsiteY4" fmla="*/ 26 h 39739"/>
                      <a:gd name="connsiteX5" fmla="*/ 14250 w 26087"/>
                      <a:gd name="connsiteY5" fmla="*/ 26 h 39739"/>
                      <a:gd name="connsiteX6" fmla="*/ 26061 w 26087"/>
                      <a:gd name="connsiteY6" fmla="*/ 13361 h 39739"/>
                      <a:gd name="connsiteX7" fmla="*/ 25172 w 26087"/>
                      <a:gd name="connsiteY7" fmla="*/ 27902 h 39739"/>
                      <a:gd name="connsiteX8" fmla="*/ 11837 w 26087"/>
                      <a:gd name="connsiteY8" fmla="*/ 39713 h 39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7" h="39739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6" y="39269"/>
                          <a:pt x="-419" y="33300"/>
                          <a:pt x="26" y="26378"/>
                        </a:cubicBezTo>
                        <a:lnTo>
                          <a:pt x="915" y="11837"/>
                        </a:lnTo>
                        <a:cubicBezTo>
                          <a:pt x="1360" y="4915"/>
                          <a:pt x="7329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2" y="470"/>
                          <a:pt x="26506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158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68D41898-0912-46C5-9F39-06F813FB0966}"/>
                      </a:ext>
                    </a:extLst>
                  </p:cNvPr>
                  <p:cNvSpPr/>
                  <p:nvPr/>
                </p:nvSpPr>
                <p:spPr>
                  <a:xfrm>
                    <a:off x="6042570" y="5061241"/>
                    <a:ext cx="26086" cy="39732"/>
                  </a:xfrm>
                  <a:custGeom>
                    <a:avLst/>
                    <a:gdLst>
                      <a:gd name="connsiteX0" fmla="*/ 11837 w 26086"/>
                      <a:gd name="connsiteY0" fmla="*/ 39713 h 39732"/>
                      <a:gd name="connsiteX1" fmla="*/ 11837 w 26086"/>
                      <a:gd name="connsiteY1" fmla="*/ 39713 h 39732"/>
                      <a:gd name="connsiteX2" fmla="*/ 26 w 26086"/>
                      <a:gd name="connsiteY2" fmla="*/ 26379 h 39732"/>
                      <a:gd name="connsiteX3" fmla="*/ 915 w 26086"/>
                      <a:gd name="connsiteY3" fmla="*/ 11837 h 39732"/>
                      <a:gd name="connsiteX4" fmla="*/ 14250 w 26086"/>
                      <a:gd name="connsiteY4" fmla="*/ 26 h 39732"/>
                      <a:gd name="connsiteX5" fmla="*/ 14250 w 26086"/>
                      <a:gd name="connsiteY5" fmla="*/ 26 h 39732"/>
                      <a:gd name="connsiteX6" fmla="*/ 26061 w 26086"/>
                      <a:gd name="connsiteY6" fmla="*/ 13361 h 39732"/>
                      <a:gd name="connsiteX7" fmla="*/ 25172 w 26086"/>
                      <a:gd name="connsiteY7" fmla="*/ 27902 h 39732"/>
                      <a:gd name="connsiteX8" fmla="*/ 11837 w 26086"/>
                      <a:gd name="connsiteY8" fmla="*/ 39713 h 39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86" h="39732">
                        <a:moveTo>
                          <a:pt x="11837" y="39713"/>
                        </a:moveTo>
                        <a:lnTo>
                          <a:pt x="11837" y="39713"/>
                        </a:lnTo>
                        <a:cubicBezTo>
                          <a:pt x="4915" y="39269"/>
                          <a:pt x="-419" y="33300"/>
                          <a:pt x="26" y="26379"/>
                        </a:cubicBezTo>
                        <a:lnTo>
                          <a:pt x="915" y="11837"/>
                        </a:lnTo>
                        <a:cubicBezTo>
                          <a:pt x="1359" y="4916"/>
                          <a:pt x="7328" y="-419"/>
                          <a:pt x="14250" y="26"/>
                        </a:cubicBezTo>
                        <a:lnTo>
                          <a:pt x="14250" y="26"/>
                        </a:lnTo>
                        <a:cubicBezTo>
                          <a:pt x="21171" y="470"/>
                          <a:pt x="26505" y="6439"/>
                          <a:pt x="26061" y="13361"/>
                        </a:cubicBezTo>
                        <a:lnTo>
                          <a:pt x="25172" y="27902"/>
                        </a:lnTo>
                        <a:cubicBezTo>
                          <a:pt x="24791" y="34824"/>
                          <a:pt x="18758" y="40094"/>
                          <a:pt x="11837" y="397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3BF4C19D-A636-403D-8AA5-5BC14473E278}"/>
                      </a:ext>
                    </a:extLst>
                  </p:cNvPr>
                  <p:cNvSpPr/>
                  <p:nvPr/>
                </p:nvSpPr>
                <p:spPr>
                  <a:xfrm>
                    <a:off x="6129782" y="5066575"/>
                    <a:ext cx="19748" cy="24981"/>
                  </a:xfrm>
                  <a:custGeom>
                    <a:avLst/>
                    <a:gdLst>
                      <a:gd name="connsiteX0" fmla="*/ 19748 w 19748"/>
                      <a:gd name="connsiteY0" fmla="*/ 1677 h 24981"/>
                      <a:gd name="connsiteX1" fmla="*/ 1143 w 19748"/>
                      <a:gd name="connsiteY1" fmla="*/ 23838 h 24981"/>
                      <a:gd name="connsiteX2" fmla="*/ 0 w 19748"/>
                      <a:gd name="connsiteY2" fmla="*/ 24981 h 24981"/>
                      <a:gd name="connsiteX3" fmla="*/ 826 w 19748"/>
                      <a:gd name="connsiteY3" fmla="*/ 11837 h 24981"/>
                      <a:gd name="connsiteX4" fmla="*/ 14160 w 19748"/>
                      <a:gd name="connsiteY4" fmla="*/ 26 h 24981"/>
                      <a:gd name="connsiteX5" fmla="*/ 19748 w 19748"/>
                      <a:gd name="connsiteY5" fmla="*/ 1677 h 24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748" h="24981">
                        <a:moveTo>
                          <a:pt x="19748" y="1677"/>
                        </a:moveTo>
                        <a:cubicBezTo>
                          <a:pt x="13526" y="9805"/>
                          <a:pt x="7302" y="17171"/>
                          <a:pt x="1143" y="23838"/>
                        </a:cubicBezTo>
                        <a:cubicBezTo>
                          <a:pt x="826" y="24219"/>
                          <a:pt x="445" y="24600"/>
                          <a:pt x="0" y="24981"/>
                        </a:cubicBezTo>
                        <a:lnTo>
                          <a:pt x="826" y="11837"/>
                        </a:lnTo>
                        <a:cubicBezTo>
                          <a:pt x="1270" y="4915"/>
                          <a:pt x="7302" y="-419"/>
                          <a:pt x="14160" y="26"/>
                        </a:cubicBezTo>
                        <a:cubicBezTo>
                          <a:pt x="16192" y="89"/>
                          <a:pt x="18097" y="724"/>
                          <a:pt x="19748" y="1677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51DEA31B-4627-4470-B499-83B1BA098060}"/>
                      </a:ext>
                    </a:extLst>
                  </p:cNvPr>
                  <p:cNvSpPr/>
                  <p:nvPr/>
                </p:nvSpPr>
                <p:spPr>
                  <a:xfrm>
                    <a:off x="5562346" y="5106646"/>
                    <a:ext cx="23875" cy="11898"/>
                  </a:xfrm>
                  <a:custGeom>
                    <a:avLst/>
                    <a:gdLst>
                      <a:gd name="connsiteX0" fmla="*/ 23876 w 23875"/>
                      <a:gd name="connsiteY0" fmla="*/ 11898 h 11898"/>
                      <a:gd name="connsiteX1" fmla="*/ 0 w 23875"/>
                      <a:gd name="connsiteY1" fmla="*/ 7009 h 11898"/>
                      <a:gd name="connsiteX2" fmla="*/ 12065 w 23875"/>
                      <a:gd name="connsiteY2" fmla="*/ 24 h 11898"/>
                      <a:gd name="connsiteX3" fmla="*/ 20764 w 23875"/>
                      <a:gd name="connsiteY3" fmla="*/ 4278 h 11898"/>
                      <a:gd name="connsiteX4" fmla="*/ 23876 w 23875"/>
                      <a:gd name="connsiteY4" fmla="*/ 11898 h 11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75" h="11898">
                        <a:moveTo>
                          <a:pt x="23876" y="11898"/>
                        </a:moveTo>
                        <a:cubicBezTo>
                          <a:pt x="15748" y="10375"/>
                          <a:pt x="7810" y="8723"/>
                          <a:pt x="0" y="7009"/>
                        </a:cubicBezTo>
                        <a:cubicBezTo>
                          <a:pt x="2159" y="2564"/>
                          <a:pt x="6858" y="-293"/>
                          <a:pt x="12065" y="24"/>
                        </a:cubicBezTo>
                        <a:cubicBezTo>
                          <a:pt x="15557" y="214"/>
                          <a:pt x="18605" y="1865"/>
                          <a:pt x="20764" y="4278"/>
                        </a:cubicBezTo>
                        <a:cubicBezTo>
                          <a:pt x="22606" y="6310"/>
                          <a:pt x="23749" y="8977"/>
                          <a:pt x="23876" y="11898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0" name="Freeform: Shape 849">
                    <a:extLst>
                      <a:ext uri="{FF2B5EF4-FFF2-40B4-BE49-F238E27FC236}">
                        <a16:creationId xmlns:a16="http://schemas.microsoft.com/office/drawing/2014/main" id="{4C269E64-5823-4A22-B326-39E2755742DE}"/>
                      </a:ext>
                    </a:extLst>
                  </p:cNvPr>
                  <p:cNvSpPr/>
                  <p:nvPr/>
                </p:nvSpPr>
                <p:spPr>
                  <a:xfrm>
                    <a:off x="5647944" y="5111977"/>
                    <a:ext cx="25483" cy="19647"/>
                  </a:xfrm>
                  <a:custGeom>
                    <a:avLst/>
                    <a:gdLst>
                      <a:gd name="connsiteX0" fmla="*/ 25464 w 25483"/>
                      <a:gd name="connsiteY0" fmla="*/ 13361 h 19647"/>
                      <a:gd name="connsiteX1" fmla="*/ 25083 w 25483"/>
                      <a:gd name="connsiteY1" fmla="*/ 19648 h 19647"/>
                      <a:gd name="connsiteX2" fmla="*/ 0 w 25483"/>
                      <a:gd name="connsiteY2" fmla="*/ 16473 h 19647"/>
                      <a:gd name="connsiteX3" fmla="*/ 254 w 25483"/>
                      <a:gd name="connsiteY3" fmla="*/ 11837 h 19647"/>
                      <a:gd name="connsiteX4" fmla="*/ 13589 w 25483"/>
                      <a:gd name="connsiteY4" fmla="*/ 26 h 19647"/>
                      <a:gd name="connsiteX5" fmla="*/ 22225 w 25483"/>
                      <a:gd name="connsiteY5" fmla="*/ 4281 h 19647"/>
                      <a:gd name="connsiteX6" fmla="*/ 25464 w 25483"/>
                      <a:gd name="connsiteY6" fmla="*/ 13361 h 19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83" h="19647">
                        <a:moveTo>
                          <a:pt x="25464" y="13361"/>
                        </a:moveTo>
                        <a:lnTo>
                          <a:pt x="25083" y="19648"/>
                        </a:lnTo>
                        <a:cubicBezTo>
                          <a:pt x="16573" y="18631"/>
                          <a:pt x="8191" y="17552"/>
                          <a:pt x="0" y="16473"/>
                        </a:cubicBezTo>
                        <a:lnTo>
                          <a:pt x="254" y="11837"/>
                        </a:lnTo>
                        <a:cubicBezTo>
                          <a:pt x="698" y="4916"/>
                          <a:pt x="6667" y="-419"/>
                          <a:pt x="13589" y="26"/>
                        </a:cubicBezTo>
                        <a:cubicBezTo>
                          <a:pt x="17082" y="217"/>
                          <a:pt x="20066" y="1868"/>
                          <a:pt x="22225" y="4281"/>
                        </a:cubicBezTo>
                        <a:cubicBezTo>
                          <a:pt x="24447" y="6694"/>
                          <a:pt x="25654" y="9932"/>
                          <a:pt x="25464" y="13361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036A4DBA-61E5-4A0A-8671-D20D236AC8E1}"/>
                      </a:ext>
                    </a:extLst>
                  </p:cNvPr>
                  <p:cNvSpPr/>
                  <p:nvPr/>
                </p:nvSpPr>
                <p:spPr>
                  <a:xfrm>
                    <a:off x="5734811" y="5117375"/>
                    <a:ext cx="25749" cy="21615"/>
                  </a:xfrm>
                  <a:custGeom>
                    <a:avLst/>
                    <a:gdLst>
                      <a:gd name="connsiteX0" fmla="*/ 25717 w 25749"/>
                      <a:gd name="connsiteY0" fmla="*/ 13361 h 21615"/>
                      <a:gd name="connsiteX1" fmla="*/ 25210 w 25749"/>
                      <a:gd name="connsiteY1" fmla="*/ 21616 h 21615"/>
                      <a:gd name="connsiteX2" fmla="*/ 0 w 25749"/>
                      <a:gd name="connsiteY2" fmla="*/ 20282 h 21615"/>
                      <a:gd name="connsiteX3" fmla="*/ 508 w 25749"/>
                      <a:gd name="connsiteY3" fmla="*/ 11837 h 21615"/>
                      <a:gd name="connsiteX4" fmla="*/ 13843 w 25749"/>
                      <a:gd name="connsiteY4" fmla="*/ 26 h 21615"/>
                      <a:gd name="connsiteX5" fmla="*/ 22479 w 25749"/>
                      <a:gd name="connsiteY5" fmla="*/ 4280 h 21615"/>
                      <a:gd name="connsiteX6" fmla="*/ 25717 w 25749"/>
                      <a:gd name="connsiteY6" fmla="*/ 13361 h 21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749" h="21615">
                        <a:moveTo>
                          <a:pt x="25717" y="13361"/>
                        </a:moveTo>
                        <a:lnTo>
                          <a:pt x="25210" y="21616"/>
                        </a:lnTo>
                        <a:cubicBezTo>
                          <a:pt x="16701" y="21298"/>
                          <a:pt x="8318" y="20854"/>
                          <a:pt x="0" y="20282"/>
                        </a:cubicBezTo>
                        <a:lnTo>
                          <a:pt x="508" y="11837"/>
                        </a:lnTo>
                        <a:cubicBezTo>
                          <a:pt x="953" y="4915"/>
                          <a:pt x="6922" y="-419"/>
                          <a:pt x="13843" y="26"/>
                        </a:cubicBezTo>
                        <a:cubicBezTo>
                          <a:pt x="17272" y="216"/>
                          <a:pt x="20384" y="1867"/>
                          <a:pt x="22479" y="4280"/>
                        </a:cubicBezTo>
                        <a:cubicBezTo>
                          <a:pt x="24702" y="6630"/>
                          <a:pt x="25972" y="9868"/>
                          <a:pt x="25717" y="13361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B7772EFD-E85E-49B2-B976-4AA389E22329}"/>
                      </a:ext>
                    </a:extLst>
                  </p:cNvPr>
                  <p:cNvSpPr/>
                  <p:nvPr/>
                </p:nvSpPr>
                <p:spPr>
                  <a:xfrm>
                    <a:off x="5822251" y="5122645"/>
                    <a:ext cx="25483" cy="17298"/>
                  </a:xfrm>
                  <a:custGeom>
                    <a:avLst/>
                    <a:gdLst>
                      <a:gd name="connsiteX0" fmla="*/ 25464 w 25483"/>
                      <a:gd name="connsiteY0" fmla="*/ 13425 h 17298"/>
                      <a:gd name="connsiteX1" fmla="*/ 25273 w 25483"/>
                      <a:gd name="connsiteY1" fmla="*/ 16917 h 17298"/>
                      <a:gd name="connsiteX2" fmla="*/ 0 w 25483"/>
                      <a:gd name="connsiteY2" fmla="*/ 17298 h 17298"/>
                      <a:gd name="connsiteX3" fmla="*/ 317 w 25483"/>
                      <a:gd name="connsiteY3" fmla="*/ 11837 h 17298"/>
                      <a:gd name="connsiteX4" fmla="*/ 13652 w 25483"/>
                      <a:gd name="connsiteY4" fmla="*/ 26 h 17298"/>
                      <a:gd name="connsiteX5" fmla="*/ 22289 w 25483"/>
                      <a:gd name="connsiteY5" fmla="*/ 4281 h 17298"/>
                      <a:gd name="connsiteX6" fmla="*/ 25464 w 25483"/>
                      <a:gd name="connsiteY6" fmla="*/ 13425 h 17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83" h="17298">
                        <a:moveTo>
                          <a:pt x="25464" y="13425"/>
                        </a:moveTo>
                        <a:lnTo>
                          <a:pt x="25273" y="16917"/>
                        </a:lnTo>
                        <a:cubicBezTo>
                          <a:pt x="16827" y="17107"/>
                          <a:pt x="8445" y="17298"/>
                          <a:pt x="0" y="17298"/>
                        </a:cubicBezTo>
                        <a:lnTo>
                          <a:pt x="317" y="11837"/>
                        </a:lnTo>
                        <a:cubicBezTo>
                          <a:pt x="762" y="4915"/>
                          <a:pt x="6731" y="-418"/>
                          <a:pt x="13652" y="26"/>
                        </a:cubicBezTo>
                        <a:cubicBezTo>
                          <a:pt x="17145" y="217"/>
                          <a:pt x="20129" y="1868"/>
                          <a:pt x="22289" y="4281"/>
                        </a:cubicBezTo>
                        <a:cubicBezTo>
                          <a:pt x="24447" y="6694"/>
                          <a:pt x="25654" y="9932"/>
                          <a:pt x="25464" y="13425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6D758BA4-6FE9-445E-825A-59B6E4E4E248}"/>
                      </a:ext>
                    </a:extLst>
                  </p:cNvPr>
                  <p:cNvSpPr/>
                  <p:nvPr/>
                </p:nvSpPr>
                <p:spPr>
                  <a:xfrm>
                    <a:off x="5910326" y="5128042"/>
                    <a:ext cx="23114" cy="8536"/>
                  </a:xfrm>
                  <a:custGeom>
                    <a:avLst/>
                    <a:gdLst>
                      <a:gd name="connsiteX0" fmla="*/ 23114 w 23114"/>
                      <a:gd name="connsiteY0" fmla="*/ 6758 h 8536"/>
                      <a:gd name="connsiteX1" fmla="*/ 0 w 23114"/>
                      <a:gd name="connsiteY1" fmla="*/ 8536 h 8536"/>
                      <a:gd name="connsiteX2" fmla="*/ 12700 w 23114"/>
                      <a:gd name="connsiteY2" fmla="*/ 27 h 8536"/>
                      <a:gd name="connsiteX3" fmla="*/ 21336 w 23114"/>
                      <a:gd name="connsiteY3" fmla="*/ 4282 h 8536"/>
                      <a:gd name="connsiteX4" fmla="*/ 23114 w 23114"/>
                      <a:gd name="connsiteY4" fmla="*/ 6758 h 8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14" h="8536">
                        <a:moveTo>
                          <a:pt x="23114" y="6758"/>
                        </a:moveTo>
                        <a:cubicBezTo>
                          <a:pt x="15494" y="7393"/>
                          <a:pt x="7810" y="7965"/>
                          <a:pt x="0" y="8536"/>
                        </a:cubicBezTo>
                        <a:cubicBezTo>
                          <a:pt x="1778" y="3266"/>
                          <a:pt x="6921" y="-354"/>
                          <a:pt x="12700" y="27"/>
                        </a:cubicBezTo>
                        <a:cubicBezTo>
                          <a:pt x="16129" y="218"/>
                          <a:pt x="19240" y="1869"/>
                          <a:pt x="21336" y="4282"/>
                        </a:cubicBezTo>
                        <a:cubicBezTo>
                          <a:pt x="22034" y="4980"/>
                          <a:pt x="22606" y="5869"/>
                          <a:pt x="23114" y="6758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54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650039" y="5109717"/>
                  <a:ext cx="497332" cy="303974"/>
                  <a:chOff x="5650039" y="5109717"/>
                  <a:chExt cx="497332" cy="303974"/>
                </a:xfrm>
                <a:solidFill>
                  <a:srgbClr val="383938"/>
                </a:solidFill>
              </p:grpSpPr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58A33012-1E14-419E-9F46-503BBF1DCEE8}"/>
                      </a:ext>
                    </a:extLst>
                  </p:cNvPr>
                  <p:cNvSpPr/>
                  <p:nvPr/>
                </p:nvSpPr>
                <p:spPr>
                  <a:xfrm>
                    <a:off x="5650039" y="5137022"/>
                    <a:ext cx="118617" cy="248666"/>
                  </a:xfrm>
                  <a:custGeom>
                    <a:avLst/>
                    <a:gdLst>
                      <a:gd name="connsiteX0" fmla="*/ 118618 w 118617"/>
                      <a:gd name="connsiteY0" fmla="*/ 2223 h 248666"/>
                      <a:gd name="connsiteX1" fmla="*/ 82359 w 118617"/>
                      <a:gd name="connsiteY1" fmla="*/ 118999 h 248666"/>
                      <a:gd name="connsiteX2" fmla="*/ 56388 w 118617"/>
                      <a:gd name="connsiteY2" fmla="*/ 202502 h 248666"/>
                      <a:gd name="connsiteX3" fmla="*/ 41783 w 118617"/>
                      <a:gd name="connsiteY3" fmla="*/ 248666 h 248666"/>
                      <a:gd name="connsiteX4" fmla="*/ 0 w 118617"/>
                      <a:gd name="connsiteY4" fmla="*/ 246126 h 248666"/>
                      <a:gd name="connsiteX5" fmla="*/ 40830 w 118617"/>
                      <a:gd name="connsiteY5" fmla="*/ 116459 h 248666"/>
                      <a:gd name="connsiteX6" fmla="*/ 66802 w 118617"/>
                      <a:gd name="connsiteY6" fmla="*/ 32893 h 248666"/>
                      <a:gd name="connsiteX7" fmla="*/ 77026 w 118617"/>
                      <a:gd name="connsiteY7" fmla="*/ 0 h 248666"/>
                      <a:gd name="connsiteX8" fmla="*/ 118618 w 118617"/>
                      <a:gd name="connsiteY8" fmla="*/ 2223 h 24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617" h="248666">
                        <a:moveTo>
                          <a:pt x="118618" y="2223"/>
                        </a:moveTo>
                        <a:lnTo>
                          <a:pt x="82359" y="118999"/>
                        </a:lnTo>
                        <a:lnTo>
                          <a:pt x="56388" y="202502"/>
                        </a:lnTo>
                        <a:lnTo>
                          <a:pt x="41783" y="248666"/>
                        </a:lnTo>
                        <a:lnTo>
                          <a:pt x="0" y="246126"/>
                        </a:lnTo>
                        <a:cubicBezTo>
                          <a:pt x="15811" y="196024"/>
                          <a:pt x="31623" y="146177"/>
                          <a:pt x="40830" y="116459"/>
                        </a:cubicBezTo>
                        <a:cubicBezTo>
                          <a:pt x="49466" y="88646"/>
                          <a:pt x="58102" y="60770"/>
                          <a:pt x="66802" y="32893"/>
                        </a:cubicBezTo>
                        <a:cubicBezTo>
                          <a:pt x="70231" y="21908"/>
                          <a:pt x="73596" y="10922"/>
                          <a:pt x="77026" y="0"/>
                        </a:cubicBezTo>
                        <a:cubicBezTo>
                          <a:pt x="90614" y="1080"/>
                          <a:pt x="104521" y="1778"/>
                          <a:pt x="118618" y="222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4C44EB06-34FD-4494-849A-3E458806BB81}"/>
                      </a:ext>
                    </a:extLst>
                  </p:cNvPr>
                  <p:cNvSpPr/>
                  <p:nvPr/>
                </p:nvSpPr>
                <p:spPr>
                  <a:xfrm>
                    <a:off x="6050407" y="5109717"/>
                    <a:ext cx="96964" cy="303974"/>
                  </a:xfrm>
                  <a:custGeom>
                    <a:avLst/>
                    <a:gdLst>
                      <a:gd name="connsiteX0" fmla="*/ 96965 w 96964"/>
                      <a:gd name="connsiteY0" fmla="*/ 303974 h 303974"/>
                      <a:gd name="connsiteX1" fmla="*/ 55182 w 96964"/>
                      <a:gd name="connsiteY1" fmla="*/ 301435 h 303974"/>
                      <a:gd name="connsiteX2" fmla="*/ 0 w 96964"/>
                      <a:gd name="connsiteY2" fmla="*/ 9398 h 303974"/>
                      <a:gd name="connsiteX3" fmla="*/ 39307 w 96964"/>
                      <a:gd name="connsiteY3" fmla="*/ 0 h 303974"/>
                      <a:gd name="connsiteX4" fmla="*/ 96965 w 96964"/>
                      <a:gd name="connsiteY4" fmla="*/ 303974 h 303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964" h="303974">
                        <a:moveTo>
                          <a:pt x="96965" y="303974"/>
                        </a:moveTo>
                        <a:lnTo>
                          <a:pt x="55182" y="301435"/>
                        </a:lnTo>
                        <a:lnTo>
                          <a:pt x="0" y="9398"/>
                        </a:lnTo>
                        <a:cubicBezTo>
                          <a:pt x="14732" y="6477"/>
                          <a:pt x="27940" y="3302"/>
                          <a:pt x="39307" y="0"/>
                        </a:cubicBezTo>
                        <a:cubicBezTo>
                          <a:pt x="52768" y="74803"/>
                          <a:pt x="76264" y="195898"/>
                          <a:pt x="96965" y="30397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57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5283644" y="5040248"/>
                  <a:ext cx="472884" cy="349504"/>
                  <a:chOff x="5283644" y="5040248"/>
                  <a:chExt cx="472884" cy="349504"/>
                </a:xfrm>
                <a:solidFill>
                  <a:srgbClr val="383938"/>
                </a:solidFill>
              </p:grpSpPr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ABA0DDEF-C0A0-4075-97F1-90676ADCD55F}"/>
                      </a:ext>
                    </a:extLst>
                  </p:cNvPr>
                  <p:cNvSpPr/>
                  <p:nvPr/>
                </p:nvSpPr>
                <p:spPr>
                  <a:xfrm>
                    <a:off x="5283644" y="5040248"/>
                    <a:ext cx="133222" cy="323024"/>
                  </a:xfrm>
                  <a:custGeom>
                    <a:avLst/>
                    <a:gdLst>
                      <a:gd name="connsiteX0" fmla="*/ 133223 w 133222"/>
                      <a:gd name="connsiteY0" fmla="*/ 21273 h 323024"/>
                      <a:gd name="connsiteX1" fmla="*/ 41275 w 133222"/>
                      <a:gd name="connsiteY1" fmla="*/ 323024 h 323024"/>
                      <a:gd name="connsiteX2" fmla="*/ 0 w 133222"/>
                      <a:gd name="connsiteY2" fmla="*/ 320485 h 323024"/>
                      <a:gd name="connsiteX3" fmla="*/ 97599 w 133222"/>
                      <a:gd name="connsiteY3" fmla="*/ 0 h 323024"/>
                      <a:gd name="connsiteX4" fmla="*/ 133223 w 133222"/>
                      <a:gd name="connsiteY4" fmla="*/ 21273 h 32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222" h="323024">
                        <a:moveTo>
                          <a:pt x="133223" y="21273"/>
                        </a:moveTo>
                        <a:lnTo>
                          <a:pt x="41275" y="323024"/>
                        </a:lnTo>
                        <a:lnTo>
                          <a:pt x="0" y="320485"/>
                        </a:lnTo>
                        <a:cubicBezTo>
                          <a:pt x="34036" y="208407"/>
                          <a:pt x="73025" y="78994"/>
                          <a:pt x="97599" y="0"/>
                        </a:cubicBezTo>
                        <a:cubicBezTo>
                          <a:pt x="109347" y="7684"/>
                          <a:pt x="121221" y="14732"/>
                          <a:pt x="133223" y="2127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9" name="Freeform: Shape 858">
                    <a:extLst>
                      <a:ext uri="{FF2B5EF4-FFF2-40B4-BE49-F238E27FC236}">
                        <a16:creationId xmlns:a16="http://schemas.microsoft.com/office/drawing/2014/main" id="{DA52A966-53EB-4728-B53A-8683C90014F3}"/>
                      </a:ext>
                    </a:extLst>
                  </p:cNvPr>
                  <p:cNvSpPr/>
                  <p:nvPr/>
                </p:nvSpPr>
                <p:spPr>
                  <a:xfrm>
                    <a:off x="5668835" y="5131180"/>
                    <a:ext cx="87693" cy="258572"/>
                  </a:xfrm>
                  <a:custGeom>
                    <a:avLst/>
                    <a:gdLst>
                      <a:gd name="connsiteX0" fmla="*/ 87693 w 87693"/>
                      <a:gd name="connsiteY0" fmla="*/ 258572 h 258572"/>
                      <a:gd name="connsiteX1" fmla="*/ 46228 w 87693"/>
                      <a:gd name="connsiteY1" fmla="*/ 256032 h 258572"/>
                      <a:gd name="connsiteX2" fmla="*/ 37655 w 87693"/>
                      <a:gd name="connsiteY2" fmla="*/ 208471 h 258572"/>
                      <a:gd name="connsiteX3" fmla="*/ 22098 w 87693"/>
                      <a:gd name="connsiteY3" fmla="*/ 122428 h 258572"/>
                      <a:gd name="connsiteX4" fmla="*/ 0 w 87693"/>
                      <a:gd name="connsiteY4" fmla="*/ 0 h 258572"/>
                      <a:gd name="connsiteX5" fmla="*/ 28130 w 87693"/>
                      <a:gd name="connsiteY5" fmla="*/ 3239 h 258572"/>
                      <a:gd name="connsiteX6" fmla="*/ 41847 w 87693"/>
                      <a:gd name="connsiteY6" fmla="*/ 4572 h 258572"/>
                      <a:gd name="connsiteX7" fmla="*/ 48006 w 87693"/>
                      <a:gd name="connsiteY7" fmla="*/ 38862 h 258572"/>
                      <a:gd name="connsiteX8" fmla="*/ 63564 w 87693"/>
                      <a:gd name="connsiteY8" fmla="*/ 124968 h 258572"/>
                      <a:gd name="connsiteX9" fmla="*/ 87693 w 87693"/>
                      <a:gd name="connsiteY9" fmla="*/ 258572 h 25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7693" h="258572">
                        <a:moveTo>
                          <a:pt x="87693" y="258572"/>
                        </a:moveTo>
                        <a:lnTo>
                          <a:pt x="46228" y="256032"/>
                        </a:lnTo>
                        <a:lnTo>
                          <a:pt x="37655" y="208471"/>
                        </a:lnTo>
                        <a:lnTo>
                          <a:pt x="22098" y="122428"/>
                        </a:lnTo>
                        <a:lnTo>
                          <a:pt x="0" y="0"/>
                        </a:lnTo>
                        <a:cubicBezTo>
                          <a:pt x="9144" y="1143"/>
                          <a:pt x="18542" y="2222"/>
                          <a:pt x="28130" y="3239"/>
                        </a:cubicBezTo>
                        <a:cubicBezTo>
                          <a:pt x="32639" y="3747"/>
                          <a:pt x="37211" y="4191"/>
                          <a:pt x="41847" y="4572"/>
                        </a:cubicBezTo>
                        <a:cubicBezTo>
                          <a:pt x="43942" y="16002"/>
                          <a:pt x="45974" y="27432"/>
                          <a:pt x="48006" y="38862"/>
                        </a:cubicBezTo>
                        <a:cubicBezTo>
                          <a:pt x="53213" y="67564"/>
                          <a:pt x="58357" y="96266"/>
                          <a:pt x="63564" y="124968"/>
                        </a:cubicBezTo>
                        <a:cubicBezTo>
                          <a:pt x="71628" y="169418"/>
                          <a:pt x="79629" y="213995"/>
                          <a:pt x="87693" y="25857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860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6635407" y="3996198"/>
              <a:ext cx="1178065" cy="1504362"/>
              <a:chOff x="6635407" y="3996198"/>
              <a:chExt cx="1178065" cy="1504362"/>
            </a:xfrm>
            <a:solidFill>
              <a:schemeClr val="accent1"/>
            </a:solidFill>
          </p:grpSpPr>
          <p:grpSp>
            <p:nvGrpSpPr>
              <p:cNvPr id="861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819818" y="3996198"/>
                <a:ext cx="700739" cy="1090346"/>
                <a:chOff x="6819818" y="3996198"/>
                <a:chExt cx="700739" cy="1090346"/>
              </a:xfrm>
              <a:solidFill>
                <a:schemeClr val="accent1"/>
              </a:solidFill>
            </p:grpSpPr>
            <p:grpSp>
              <p:nvGrpSpPr>
                <p:cNvPr id="862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819818" y="4377973"/>
                  <a:ext cx="700739" cy="708571"/>
                  <a:chOff x="6819818" y="4377973"/>
                  <a:chExt cx="700739" cy="708571"/>
                </a:xfrm>
                <a:solidFill>
                  <a:schemeClr val="accent1"/>
                </a:solidFill>
              </p:grpSpPr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36DAB94C-D633-4A47-A3EE-DA0629CD4F39}"/>
                      </a:ext>
                    </a:extLst>
                  </p:cNvPr>
                  <p:cNvSpPr/>
                  <p:nvPr/>
                </p:nvSpPr>
                <p:spPr>
                  <a:xfrm>
                    <a:off x="6819818" y="4377973"/>
                    <a:ext cx="700739" cy="708571"/>
                  </a:xfrm>
                  <a:custGeom>
                    <a:avLst/>
                    <a:gdLst>
                      <a:gd name="connsiteX0" fmla="*/ 700740 w 700739"/>
                      <a:gd name="connsiteY0" fmla="*/ 547721 h 708571"/>
                      <a:gd name="connsiteX1" fmla="*/ 394162 w 700739"/>
                      <a:gd name="connsiteY1" fmla="*/ 708440 h 708571"/>
                      <a:gd name="connsiteX2" fmla="*/ 80853 w 700739"/>
                      <a:gd name="connsiteY2" fmla="*/ 599982 h 708571"/>
                      <a:gd name="connsiteX3" fmla="*/ 24021 w 700739"/>
                      <a:gd name="connsiteY3" fmla="*/ 343823 h 708571"/>
                      <a:gd name="connsiteX4" fmla="*/ 222775 w 700739"/>
                      <a:gd name="connsiteY4" fmla="*/ 331694 h 708571"/>
                      <a:gd name="connsiteX5" fmla="*/ 272940 w 700739"/>
                      <a:gd name="connsiteY5" fmla="*/ 278100 h 708571"/>
                      <a:gd name="connsiteX6" fmla="*/ 188359 w 700739"/>
                      <a:gd name="connsiteY6" fmla="*/ 320010 h 708571"/>
                      <a:gd name="connsiteX7" fmla="*/ 95267 w 700739"/>
                      <a:gd name="connsiteY7" fmla="*/ 216060 h 708571"/>
                      <a:gd name="connsiteX8" fmla="*/ 95458 w 700739"/>
                      <a:gd name="connsiteY8" fmla="*/ 202027 h 708571"/>
                      <a:gd name="connsiteX9" fmla="*/ 135653 w 700739"/>
                      <a:gd name="connsiteY9" fmla="*/ 174595 h 708571"/>
                      <a:gd name="connsiteX10" fmla="*/ 147084 w 700739"/>
                      <a:gd name="connsiteY10" fmla="*/ 175167 h 708571"/>
                      <a:gd name="connsiteX11" fmla="*/ 190137 w 700739"/>
                      <a:gd name="connsiteY11" fmla="*/ 175992 h 708571"/>
                      <a:gd name="connsiteX12" fmla="*/ 317200 w 700739"/>
                      <a:gd name="connsiteY12" fmla="*/ 42388 h 708571"/>
                      <a:gd name="connsiteX13" fmla="*/ 545419 w 700739"/>
                      <a:gd name="connsiteY13" fmla="*/ 59723 h 708571"/>
                      <a:gd name="connsiteX14" fmla="*/ 700740 w 700739"/>
                      <a:gd name="connsiteY14" fmla="*/ 547721 h 708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0739" h="708571">
                        <a:moveTo>
                          <a:pt x="700740" y="547721"/>
                        </a:moveTo>
                        <a:cubicBezTo>
                          <a:pt x="700740" y="547721"/>
                          <a:pt x="572152" y="703931"/>
                          <a:pt x="394162" y="708440"/>
                        </a:cubicBezTo>
                        <a:cubicBezTo>
                          <a:pt x="216172" y="712948"/>
                          <a:pt x="80853" y="599982"/>
                          <a:pt x="80853" y="599982"/>
                        </a:cubicBezTo>
                        <a:cubicBezTo>
                          <a:pt x="80853" y="599982"/>
                          <a:pt x="-53323" y="397925"/>
                          <a:pt x="24021" y="343823"/>
                        </a:cubicBezTo>
                        <a:cubicBezTo>
                          <a:pt x="101363" y="289657"/>
                          <a:pt x="195153" y="343442"/>
                          <a:pt x="222775" y="331694"/>
                        </a:cubicBezTo>
                        <a:cubicBezTo>
                          <a:pt x="250017" y="320073"/>
                          <a:pt x="272242" y="279370"/>
                          <a:pt x="272940" y="278100"/>
                        </a:cubicBezTo>
                        <a:cubicBezTo>
                          <a:pt x="271925" y="279116"/>
                          <a:pt x="228745" y="320899"/>
                          <a:pt x="188359" y="320010"/>
                        </a:cubicBezTo>
                        <a:cubicBezTo>
                          <a:pt x="110126" y="318359"/>
                          <a:pt x="95267" y="216060"/>
                          <a:pt x="95267" y="216060"/>
                        </a:cubicBezTo>
                        <a:cubicBezTo>
                          <a:pt x="94633" y="210727"/>
                          <a:pt x="94760" y="206091"/>
                          <a:pt x="95458" y="202027"/>
                        </a:cubicBezTo>
                        <a:cubicBezTo>
                          <a:pt x="99332" y="179040"/>
                          <a:pt x="121684" y="174913"/>
                          <a:pt x="135653" y="174595"/>
                        </a:cubicBezTo>
                        <a:cubicBezTo>
                          <a:pt x="142321" y="174468"/>
                          <a:pt x="147084" y="175167"/>
                          <a:pt x="147084" y="175167"/>
                        </a:cubicBezTo>
                        <a:cubicBezTo>
                          <a:pt x="147084" y="175167"/>
                          <a:pt x="178834" y="180691"/>
                          <a:pt x="190137" y="175992"/>
                        </a:cubicBezTo>
                        <a:cubicBezTo>
                          <a:pt x="213568" y="166213"/>
                          <a:pt x="251732" y="93886"/>
                          <a:pt x="317200" y="42388"/>
                        </a:cubicBezTo>
                        <a:cubicBezTo>
                          <a:pt x="382605" y="-9174"/>
                          <a:pt x="490936" y="-24858"/>
                          <a:pt x="545419" y="59723"/>
                        </a:cubicBezTo>
                        <a:cubicBezTo>
                          <a:pt x="632732" y="194979"/>
                          <a:pt x="700740" y="547721"/>
                          <a:pt x="700740" y="547721"/>
                        </a:cubicBezTo>
                        <a:close/>
                      </a:path>
                    </a:pathLst>
                  </a:custGeom>
                  <a:solidFill>
                    <a:srgbClr val="C0B794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112A665A-A013-42B6-B340-8802B3EBDF36}"/>
                      </a:ext>
                    </a:extLst>
                  </p:cNvPr>
                  <p:cNvSpPr/>
                  <p:nvPr/>
                </p:nvSpPr>
                <p:spPr>
                  <a:xfrm>
                    <a:off x="7099244" y="4451799"/>
                    <a:ext cx="68336" cy="202943"/>
                  </a:xfrm>
                  <a:custGeom>
                    <a:avLst/>
                    <a:gdLst>
                      <a:gd name="connsiteX0" fmla="*/ 49205 w 68336"/>
                      <a:gd name="connsiteY0" fmla="*/ 2408 h 202943"/>
                      <a:gd name="connsiteX1" fmla="*/ 39807 w 68336"/>
                      <a:gd name="connsiteY1" fmla="*/ 10727 h 202943"/>
                      <a:gd name="connsiteX2" fmla="*/ 51110 w 68336"/>
                      <a:gd name="connsiteY2" fmla="*/ 100579 h 202943"/>
                      <a:gd name="connsiteX3" fmla="*/ 1135 w 68336"/>
                      <a:gd name="connsiteY3" fmla="*/ 193289 h 202943"/>
                      <a:gd name="connsiteX4" fmla="*/ 11550 w 68336"/>
                      <a:gd name="connsiteY4" fmla="*/ 200274 h 202943"/>
                      <a:gd name="connsiteX5" fmla="*/ 64699 w 68336"/>
                      <a:gd name="connsiteY5" fmla="*/ 97594 h 202943"/>
                      <a:gd name="connsiteX6" fmla="*/ 49205 w 68336"/>
                      <a:gd name="connsiteY6" fmla="*/ 2408 h 202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336" h="202943">
                        <a:moveTo>
                          <a:pt x="49205" y="2408"/>
                        </a:moveTo>
                        <a:cubicBezTo>
                          <a:pt x="44569" y="-4196"/>
                          <a:pt x="35235" y="4186"/>
                          <a:pt x="39807" y="10727"/>
                        </a:cubicBezTo>
                        <a:cubicBezTo>
                          <a:pt x="58095" y="36571"/>
                          <a:pt x="59364" y="70861"/>
                          <a:pt x="51110" y="100579"/>
                        </a:cubicBezTo>
                        <a:cubicBezTo>
                          <a:pt x="41648" y="134805"/>
                          <a:pt x="21075" y="164460"/>
                          <a:pt x="1135" y="193289"/>
                        </a:cubicBezTo>
                        <a:cubicBezTo>
                          <a:pt x="-3437" y="199956"/>
                          <a:pt x="6977" y="206878"/>
                          <a:pt x="11550" y="200274"/>
                        </a:cubicBezTo>
                        <a:cubicBezTo>
                          <a:pt x="33330" y="168651"/>
                          <a:pt x="56189" y="135631"/>
                          <a:pt x="64699" y="97594"/>
                        </a:cubicBezTo>
                        <a:cubicBezTo>
                          <a:pt x="72064" y="64892"/>
                          <a:pt x="68889" y="30158"/>
                          <a:pt x="49205" y="2408"/>
                        </a:cubicBezTo>
                        <a:close/>
                      </a:path>
                    </a:pathLst>
                  </a:custGeom>
                  <a:solidFill>
                    <a:srgbClr val="B2A58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93D94133-77D5-4DD6-A140-D568B90CD1F2}"/>
                      </a:ext>
                    </a:extLst>
                  </p:cNvPr>
                  <p:cNvSpPr/>
                  <p:nvPr/>
                </p:nvSpPr>
                <p:spPr>
                  <a:xfrm>
                    <a:off x="6966264" y="4557609"/>
                    <a:ext cx="39059" cy="45482"/>
                  </a:xfrm>
                  <a:custGeom>
                    <a:avLst/>
                    <a:gdLst>
                      <a:gd name="connsiteX0" fmla="*/ 33531 w 39059"/>
                      <a:gd name="connsiteY0" fmla="*/ 547 h 45482"/>
                      <a:gd name="connsiteX1" fmla="*/ 257 w 39059"/>
                      <a:gd name="connsiteY1" fmla="*/ 40425 h 45482"/>
                      <a:gd name="connsiteX2" fmla="*/ 7687 w 39059"/>
                      <a:gd name="connsiteY2" fmla="*/ 42965 h 45482"/>
                      <a:gd name="connsiteX3" fmla="*/ 37087 w 39059"/>
                      <a:gd name="connsiteY3" fmla="*/ 7532 h 45482"/>
                      <a:gd name="connsiteX4" fmla="*/ 33531 w 39059"/>
                      <a:gd name="connsiteY4" fmla="*/ 547 h 45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59" h="45482">
                        <a:moveTo>
                          <a:pt x="33531" y="547"/>
                        </a:moveTo>
                        <a:cubicBezTo>
                          <a:pt x="18228" y="9628"/>
                          <a:pt x="6353" y="23725"/>
                          <a:pt x="257" y="40425"/>
                        </a:cubicBezTo>
                        <a:cubicBezTo>
                          <a:pt x="-1458" y="45188"/>
                          <a:pt x="5908" y="47664"/>
                          <a:pt x="7687" y="42965"/>
                        </a:cubicBezTo>
                        <a:cubicBezTo>
                          <a:pt x="13084" y="28233"/>
                          <a:pt x="23562" y="15533"/>
                          <a:pt x="37087" y="7532"/>
                        </a:cubicBezTo>
                        <a:cubicBezTo>
                          <a:pt x="41405" y="4992"/>
                          <a:pt x="37913" y="-1993"/>
                          <a:pt x="33531" y="547"/>
                        </a:cubicBezTo>
                        <a:close/>
                      </a:path>
                    </a:pathLst>
                  </a:custGeom>
                  <a:solidFill>
                    <a:srgbClr val="B2A586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66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994007" y="3996198"/>
                  <a:ext cx="370277" cy="459227"/>
                  <a:chOff x="6994007" y="3996198"/>
                  <a:chExt cx="370277" cy="459227"/>
                </a:xfrm>
                <a:solidFill>
                  <a:schemeClr val="accent1"/>
                </a:solidFill>
              </p:grpSpPr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95D78843-A3C1-48A8-B532-1FE6213370AD}"/>
                      </a:ext>
                    </a:extLst>
                  </p:cNvPr>
                  <p:cNvSpPr/>
                  <p:nvPr/>
                </p:nvSpPr>
                <p:spPr>
                  <a:xfrm>
                    <a:off x="7112344" y="4264723"/>
                    <a:ext cx="21181" cy="116713"/>
                  </a:xfrm>
                  <a:custGeom>
                    <a:avLst/>
                    <a:gdLst>
                      <a:gd name="connsiteX0" fmla="*/ 21182 w 21181"/>
                      <a:gd name="connsiteY0" fmla="*/ 116713 h 116713"/>
                      <a:gd name="connsiteX1" fmla="*/ 37 w 21181"/>
                      <a:gd name="connsiteY1" fmla="*/ 50419 h 116713"/>
                      <a:gd name="connsiteX2" fmla="*/ 4672 w 21181"/>
                      <a:gd name="connsiteY2" fmla="*/ 0 h 116713"/>
                      <a:gd name="connsiteX3" fmla="*/ 6323 w 21181"/>
                      <a:gd name="connsiteY3" fmla="*/ 8573 h 116713"/>
                      <a:gd name="connsiteX4" fmla="*/ 21182 w 21181"/>
                      <a:gd name="connsiteY4" fmla="*/ 116713 h 116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181" h="116713">
                        <a:moveTo>
                          <a:pt x="21182" y="116713"/>
                        </a:moveTo>
                        <a:cubicBezTo>
                          <a:pt x="10577" y="101410"/>
                          <a:pt x="544" y="72263"/>
                          <a:pt x="37" y="50419"/>
                        </a:cubicBezTo>
                        <a:cubicBezTo>
                          <a:pt x="-345" y="33084"/>
                          <a:pt x="2323" y="13398"/>
                          <a:pt x="4672" y="0"/>
                        </a:cubicBezTo>
                        <a:cubicBezTo>
                          <a:pt x="5053" y="2794"/>
                          <a:pt x="5624" y="5652"/>
                          <a:pt x="6323" y="8573"/>
                        </a:cubicBezTo>
                        <a:cubicBezTo>
                          <a:pt x="16483" y="50736"/>
                          <a:pt x="16800" y="86741"/>
                          <a:pt x="21182" y="116713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868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7116131" y="4156609"/>
                    <a:ext cx="248153" cy="298816"/>
                    <a:chOff x="7116131" y="4156609"/>
                    <a:chExt cx="248153" cy="298816"/>
                  </a:xfrm>
                  <a:solidFill>
                    <a:schemeClr val="accent1"/>
                  </a:solidFill>
                </p:grpSpPr>
                <p:sp>
                  <p:nvSpPr>
                    <p:cNvPr id="869" name="Freeform: Shape 868">
                      <a:extLst>
                        <a:ext uri="{FF2B5EF4-FFF2-40B4-BE49-F238E27FC236}">
                          <a16:creationId xmlns:a16="http://schemas.microsoft.com/office/drawing/2014/main" id="{FB6B6B8B-7E86-45C8-BD74-5D5E0C766E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16131" y="4156609"/>
                      <a:ext cx="248153" cy="298816"/>
                    </a:xfrm>
                    <a:custGeom>
                      <a:avLst/>
                      <a:gdLst>
                        <a:gd name="connsiteX0" fmla="*/ 248153 w 248153"/>
                        <a:gd name="connsiteY0" fmla="*/ 274738 h 298816"/>
                        <a:gd name="connsiteX1" fmla="*/ 187257 w 248153"/>
                        <a:gd name="connsiteY1" fmla="*/ 295058 h 298816"/>
                        <a:gd name="connsiteX2" fmla="*/ 46350 w 248153"/>
                        <a:gd name="connsiteY2" fmla="*/ 295185 h 298816"/>
                        <a:gd name="connsiteX3" fmla="*/ 20950 w 248153"/>
                        <a:gd name="connsiteY3" fmla="*/ 243686 h 298816"/>
                        <a:gd name="connsiteX4" fmla="*/ 17331 w 248153"/>
                        <a:gd name="connsiteY4" fmla="*/ 224827 h 298816"/>
                        <a:gd name="connsiteX5" fmla="*/ 2472 w 248153"/>
                        <a:gd name="connsiteY5" fmla="*/ 116686 h 298816"/>
                        <a:gd name="connsiteX6" fmla="*/ 821 w 248153"/>
                        <a:gd name="connsiteY6" fmla="*/ 108114 h 298816"/>
                        <a:gd name="connsiteX7" fmla="*/ 24570 w 248153"/>
                        <a:gd name="connsiteY7" fmla="*/ 39788 h 298816"/>
                        <a:gd name="connsiteX8" fmla="*/ 213483 w 248153"/>
                        <a:gd name="connsiteY8" fmla="*/ 70077 h 298816"/>
                        <a:gd name="connsiteX9" fmla="*/ 248153 w 248153"/>
                        <a:gd name="connsiteY9" fmla="*/ 274738 h 298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8153" h="298816">
                          <a:moveTo>
                            <a:pt x="248153" y="274738"/>
                          </a:moveTo>
                          <a:cubicBezTo>
                            <a:pt x="248153" y="274738"/>
                            <a:pt x="239454" y="289216"/>
                            <a:pt x="187257" y="295058"/>
                          </a:cubicBezTo>
                          <a:cubicBezTo>
                            <a:pt x="111946" y="303440"/>
                            <a:pt x="46350" y="295185"/>
                            <a:pt x="46350" y="295185"/>
                          </a:cubicBezTo>
                          <a:cubicBezTo>
                            <a:pt x="46350" y="295185"/>
                            <a:pt x="27936" y="271753"/>
                            <a:pt x="20950" y="243686"/>
                          </a:cubicBezTo>
                          <a:cubicBezTo>
                            <a:pt x="19426" y="237717"/>
                            <a:pt x="18347" y="231367"/>
                            <a:pt x="17331" y="224827"/>
                          </a:cubicBezTo>
                          <a:cubicBezTo>
                            <a:pt x="13013" y="194855"/>
                            <a:pt x="12696" y="158850"/>
                            <a:pt x="2472" y="116686"/>
                          </a:cubicBezTo>
                          <a:cubicBezTo>
                            <a:pt x="1774" y="113765"/>
                            <a:pt x="1202" y="110844"/>
                            <a:pt x="821" y="108114"/>
                          </a:cubicBezTo>
                          <a:cubicBezTo>
                            <a:pt x="-5275" y="64870"/>
                            <a:pt x="24570" y="39788"/>
                            <a:pt x="24570" y="39788"/>
                          </a:cubicBezTo>
                          <a:cubicBezTo>
                            <a:pt x="84705" y="-28602"/>
                            <a:pt x="190686" y="-2503"/>
                            <a:pt x="213483" y="70077"/>
                          </a:cubicBezTo>
                          <a:cubicBezTo>
                            <a:pt x="233485" y="133641"/>
                            <a:pt x="248153" y="274738"/>
                            <a:pt x="248153" y="27473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870" name="Graphic 3">
                      <a:extLst>
                        <a:ext uri="{FF2B5EF4-FFF2-40B4-BE49-F238E27FC236}">
                          <a16:creationId xmlns:a16="http://schemas.microsoft.com/office/drawing/2014/main" id="{259B7E37-F6BC-473E-9AC1-071CD33C68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158940" y="4183277"/>
                      <a:ext cx="191957" cy="272136"/>
                      <a:chOff x="7158940" y="4183277"/>
                      <a:chExt cx="191957" cy="272136"/>
                    </a:xfrm>
                    <a:solidFill>
                      <a:srgbClr val="535353"/>
                    </a:solidFill>
                  </p:grpSpPr>
                  <p:sp>
                    <p:nvSpPr>
                      <p:cNvPr id="871" name="Freeform: Shape 870">
                        <a:extLst>
                          <a:ext uri="{FF2B5EF4-FFF2-40B4-BE49-F238E27FC236}">
                            <a16:creationId xmlns:a16="http://schemas.microsoft.com/office/drawing/2014/main" id="{F46A147D-7A53-4AC4-9CD5-554C38525D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58940" y="4338789"/>
                        <a:ext cx="43039" cy="115988"/>
                      </a:xfrm>
                      <a:custGeom>
                        <a:avLst/>
                        <a:gdLst>
                          <a:gd name="connsiteX0" fmla="*/ 43040 w 43039"/>
                          <a:gd name="connsiteY0" fmla="*/ 115989 h 115988"/>
                          <a:gd name="connsiteX1" fmla="*/ 36626 w 43039"/>
                          <a:gd name="connsiteY1" fmla="*/ 115671 h 115988"/>
                          <a:gd name="connsiteX2" fmla="*/ 36118 w 43039"/>
                          <a:gd name="connsiteY2" fmla="*/ 112496 h 115988"/>
                          <a:gd name="connsiteX3" fmla="*/ 367 w 43039"/>
                          <a:gd name="connsiteY3" fmla="*/ 4483 h 115988"/>
                          <a:gd name="connsiteX4" fmla="*/ 5955 w 43039"/>
                          <a:gd name="connsiteY4" fmla="*/ 1689 h 115988"/>
                          <a:gd name="connsiteX5" fmla="*/ 19417 w 43039"/>
                          <a:gd name="connsiteY5" fmla="*/ 31407 h 115988"/>
                          <a:gd name="connsiteX6" fmla="*/ 43040 w 43039"/>
                          <a:gd name="connsiteY6" fmla="*/ 115989 h 1159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3039" h="115988">
                            <a:moveTo>
                              <a:pt x="43040" y="115989"/>
                            </a:moveTo>
                            <a:cubicBezTo>
                              <a:pt x="40817" y="115862"/>
                              <a:pt x="38721" y="115799"/>
                              <a:pt x="36626" y="115671"/>
                            </a:cubicBezTo>
                            <a:cubicBezTo>
                              <a:pt x="36499" y="114592"/>
                              <a:pt x="36308" y="113576"/>
                              <a:pt x="36118" y="112496"/>
                            </a:cubicBezTo>
                            <a:cubicBezTo>
                              <a:pt x="29641" y="74968"/>
                              <a:pt x="17576" y="38456"/>
                              <a:pt x="367" y="4483"/>
                            </a:cubicBezTo>
                            <a:cubicBezTo>
                              <a:pt x="-1474" y="863"/>
                              <a:pt x="4114" y="-1931"/>
                              <a:pt x="5955" y="1689"/>
                            </a:cubicBezTo>
                            <a:cubicBezTo>
                              <a:pt x="10845" y="11405"/>
                              <a:pt x="15354" y="21311"/>
                              <a:pt x="19417" y="31407"/>
                            </a:cubicBezTo>
                            <a:cubicBezTo>
                              <a:pt x="30466" y="58585"/>
                              <a:pt x="38404" y="87033"/>
                              <a:pt x="43040" y="115989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2" name="Freeform: Shape 871">
                        <a:extLst>
                          <a:ext uri="{FF2B5EF4-FFF2-40B4-BE49-F238E27FC236}">
                            <a16:creationId xmlns:a16="http://schemas.microsoft.com/office/drawing/2014/main" id="{7B71A49E-B143-4577-95B6-561FEE7AC1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171198" y="4274455"/>
                        <a:ext cx="64404" cy="180959"/>
                      </a:xfrm>
                      <a:custGeom>
                        <a:avLst/>
                        <a:gdLst>
                          <a:gd name="connsiteX0" fmla="*/ 63166 w 64404"/>
                          <a:gd name="connsiteY0" fmla="*/ 180959 h 180959"/>
                          <a:gd name="connsiteX1" fmla="*/ 56879 w 64404"/>
                          <a:gd name="connsiteY1" fmla="*/ 180959 h 180959"/>
                          <a:gd name="connsiteX2" fmla="*/ 57832 w 64404"/>
                          <a:gd name="connsiteY2" fmla="*/ 152955 h 180959"/>
                          <a:gd name="connsiteX3" fmla="*/ 49323 w 64404"/>
                          <a:gd name="connsiteY3" fmla="*/ 114474 h 180959"/>
                          <a:gd name="connsiteX4" fmla="*/ 29383 w 64404"/>
                          <a:gd name="connsiteY4" fmla="*/ 77772 h 180959"/>
                          <a:gd name="connsiteX5" fmla="*/ 46 w 64404"/>
                          <a:gd name="connsiteY5" fmla="*/ 2842 h 180959"/>
                          <a:gd name="connsiteX6" fmla="*/ 6270 w 64404"/>
                          <a:gd name="connsiteY6" fmla="*/ 3223 h 180959"/>
                          <a:gd name="connsiteX7" fmla="*/ 17827 w 64404"/>
                          <a:gd name="connsiteY7" fmla="*/ 46656 h 180959"/>
                          <a:gd name="connsiteX8" fmla="*/ 39734 w 64404"/>
                          <a:gd name="connsiteY8" fmla="*/ 82471 h 180959"/>
                          <a:gd name="connsiteX9" fmla="*/ 57769 w 64404"/>
                          <a:gd name="connsiteY9" fmla="*/ 119745 h 180959"/>
                          <a:gd name="connsiteX10" fmla="*/ 63166 w 64404"/>
                          <a:gd name="connsiteY10" fmla="*/ 180959 h 1809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64404" h="180959">
                            <a:moveTo>
                              <a:pt x="63166" y="180959"/>
                            </a:moveTo>
                            <a:cubicBezTo>
                              <a:pt x="61007" y="180959"/>
                              <a:pt x="58975" y="180959"/>
                              <a:pt x="56879" y="180959"/>
                            </a:cubicBezTo>
                            <a:cubicBezTo>
                              <a:pt x="58213" y="171688"/>
                              <a:pt x="58467" y="162290"/>
                              <a:pt x="57832" y="152955"/>
                            </a:cubicBezTo>
                            <a:cubicBezTo>
                              <a:pt x="56943" y="139874"/>
                              <a:pt x="54085" y="126793"/>
                              <a:pt x="49323" y="114474"/>
                            </a:cubicBezTo>
                            <a:cubicBezTo>
                              <a:pt x="44307" y="101457"/>
                              <a:pt x="36940" y="89519"/>
                              <a:pt x="29383" y="77772"/>
                            </a:cubicBezTo>
                            <a:cubicBezTo>
                              <a:pt x="14842" y="55102"/>
                              <a:pt x="-969" y="30909"/>
                              <a:pt x="46" y="2842"/>
                            </a:cubicBezTo>
                            <a:cubicBezTo>
                              <a:pt x="174" y="-1222"/>
                              <a:pt x="6396" y="-778"/>
                              <a:pt x="6270" y="3223"/>
                            </a:cubicBezTo>
                            <a:cubicBezTo>
                              <a:pt x="5698" y="18526"/>
                              <a:pt x="10842" y="33194"/>
                              <a:pt x="17827" y="46656"/>
                            </a:cubicBezTo>
                            <a:cubicBezTo>
                              <a:pt x="24240" y="59103"/>
                              <a:pt x="32305" y="70596"/>
                              <a:pt x="39734" y="82471"/>
                            </a:cubicBezTo>
                            <a:cubicBezTo>
                              <a:pt x="47100" y="94281"/>
                              <a:pt x="53450" y="106473"/>
                              <a:pt x="57769" y="119745"/>
                            </a:cubicBezTo>
                            <a:cubicBezTo>
                              <a:pt x="64119" y="139493"/>
                              <a:pt x="65896" y="160512"/>
                              <a:pt x="63166" y="180959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3" name="Freeform: Shape 872">
                        <a:extLst>
                          <a:ext uri="{FF2B5EF4-FFF2-40B4-BE49-F238E27FC236}">
                            <a16:creationId xmlns:a16="http://schemas.microsoft.com/office/drawing/2014/main" id="{01040EDD-53AB-40DC-87C0-BCA269F81B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07050" y="4222309"/>
                        <a:ext cx="51444" cy="232913"/>
                      </a:xfrm>
                      <a:custGeom>
                        <a:avLst/>
                        <a:gdLst>
                          <a:gd name="connsiteX0" fmla="*/ 48523 w 51444"/>
                          <a:gd name="connsiteY0" fmla="*/ 232723 h 232913"/>
                          <a:gd name="connsiteX1" fmla="*/ 42237 w 51444"/>
                          <a:gd name="connsiteY1" fmla="*/ 232914 h 232913"/>
                          <a:gd name="connsiteX2" fmla="*/ 44968 w 51444"/>
                          <a:gd name="connsiteY2" fmla="*/ 199259 h 232913"/>
                          <a:gd name="connsiteX3" fmla="*/ 35506 w 51444"/>
                          <a:gd name="connsiteY3" fmla="*/ 98929 h 232913"/>
                          <a:gd name="connsiteX4" fmla="*/ 390 w 51444"/>
                          <a:gd name="connsiteY4" fmla="*/ 4441 h 232913"/>
                          <a:gd name="connsiteX5" fmla="*/ 5978 w 51444"/>
                          <a:gd name="connsiteY5" fmla="*/ 1647 h 232913"/>
                          <a:gd name="connsiteX6" fmla="*/ 29029 w 51444"/>
                          <a:gd name="connsiteY6" fmla="*/ 54098 h 232913"/>
                          <a:gd name="connsiteX7" fmla="*/ 50238 w 51444"/>
                          <a:gd name="connsiteY7" fmla="*/ 153983 h 232913"/>
                          <a:gd name="connsiteX8" fmla="*/ 48523 w 51444"/>
                          <a:gd name="connsiteY8" fmla="*/ 232723 h 2329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51444" h="232913">
                            <a:moveTo>
                              <a:pt x="48523" y="232723"/>
                            </a:moveTo>
                            <a:cubicBezTo>
                              <a:pt x="46428" y="232787"/>
                              <a:pt x="44268" y="232850"/>
                              <a:pt x="42237" y="232914"/>
                            </a:cubicBezTo>
                            <a:cubicBezTo>
                              <a:pt x="43633" y="221738"/>
                              <a:pt x="44586" y="210498"/>
                              <a:pt x="44968" y="199259"/>
                            </a:cubicBezTo>
                            <a:cubicBezTo>
                              <a:pt x="46237" y="165604"/>
                              <a:pt x="42999" y="131822"/>
                              <a:pt x="35506" y="98929"/>
                            </a:cubicBezTo>
                            <a:cubicBezTo>
                              <a:pt x="28013" y="66036"/>
                              <a:pt x="16265" y="34222"/>
                              <a:pt x="390" y="4441"/>
                            </a:cubicBezTo>
                            <a:cubicBezTo>
                              <a:pt x="-1515" y="885"/>
                              <a:pt x="4073" y="-1909"/>
                              <a:pt x="5978" y="1647"/>
                            </a:cubicBezTo>
                            <a:cubicBezTo>
                              <a:pt x="14931" y="18538"/>
                              <a:pt x="22679" y="36064"/>
                              <a:pt x="29029" y="54098"/>
                            </a:cubicBezTo>
                            <a:cubicBezTo>
                              <a:pt x="40395" y="86292"/>
                              <a:pt x="47507" y="119947"/>
                              <a:pt x="50238" y="153983"/>
                            </a:cubicBezTo>
                            <a:cubicBezTo>
                              <a:pt x="52269" y="180272"/>
                              <a:pt x="51762" y="206688"/>
                              <a:pt x="48523" y="232723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4" name="Freeform: Shape 873">
                        <a:extLst>
                          <a:ext uri="{FF2B5EF4-FFF2-40B4-BE49-F238E27FC236}">
                            <a16:creationId xmlns:a16="http://schemas.microsoft.com/office/drawing/2014/main" id="{1C574459-8172-4FB1-8886-DCD722383A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21915" y="4189147"/>
                        <a:ext cx="67963" cy="264615"/>
                      </a:xfrm>
                      <a:custGeom>
                        <a:avLst/>
                        <a:gdLst>
                          <a:gd name="connsiteX0" fmla="*/ 65535 w 67963"/>
                          <a:gd name="connsiteY0" fmla="*/ 254646 h 264615"/>
                          <a:gd name="connsiteX1" fmla="*/ 64328 w 67963"/>
                          <a:gd name="connsiteY1" fmla="*/ 264171 h 264615"/>
                          <a:gd name="connsiteX2" fmla="*/ 57978 w 67963"/>
                          <a:gd name="connsiteY2" fmla="*/ 264616 h 264615"/>
                          <a:gd name="connsiteX3" fmla="*/ 60201 w 67963"/>
                          <a:gd name="connsiteY3" fmla="*/ 246010 h 264615"/>
                          <a:gd name="connsiteX4" fmla="*/ 50804 w 67963"/>
                          <a:gd name="connsiteY4" fmla="*/ 120471 h 264615"/>
                          <a:gd name="connsiteX5" fmla="*/ 384 w 67963"/>
                          <a:gd name="connsiteY5" fmla="*/ 4520 h 264615"/>
                          <a:gd name="connsiteX6" fmla="*/ 1781 w 67963"/>
                          <a:gd name="connsiteY6" fmla="*/ 329 h 264615"/>
                          <a:gd name="connsiteX7" fmla="*/ 5972 w 67963"/>
                          <a:gd name="connsiteY7" fmla="*/ 1726 h 264615"/>
                          <a:gd name="connsiteX8" fmla="*/ 10291 w 67963"/>
                          <a:gd name="connsiteY8" fmla="*/ 8394 h 264615"/>
                          <a:gd name="connsiteX9" fmla="*/ 39564 w 67963"/>
                          <a:gd name="connsiteY9" fmla="*/ 65480 h 264615"/>
                          <a:gd name="connsiteX10" fmla="*/ 58741 w 67963"/>
                          <a:gd name="connsiteY10" fmla="*/ 126948 h 264615"/>
                          <a:gd name="connsiteX11" fmla="*/ 67441 w 67963"/>
                          <a:gd name="connsiteY11" fmla="*/ 190448 h 264615"/>
                          <a:gd name="connsiteX12" fmla="*/ 65535 w 67963"/>
                          <a:gd name="connsiteY12" fmla="*/ 254646 h 264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67963" h="264615">
                            <a:moveTo>
                              <a:pt x="65535" y="254646"/>
                            </a:moveTo>
                            <a:cubicBezTo>
                              <a:pt x="65154" y="257821"/>
                              <a:pt x="64773" y="260996"/>
                              <a:pt x="64328" y="264171"/>
                            </a:cubicBezTo>
                            <a:cubicBezTo>
                              <a:pt x="62170" y="264362"/>
                              <a:pt x="60074" y="264489"/>
                              <a:pt x="57978" y="264616"/>
                            </a:cubicBezTo>
                            <a:cubicBezTo>
                              <a:pt x="58867" y="258456"/>
                              <a:pt x="59629" y="252233"/>
                              <a:pt x="60201" y="246010"/>
                            </a:cubicBezTo>
                            <a:cubicBezTo>
                              <a:pt x="64075" y="204037"/>
                              <a:pt x="60836" y="161428"/>
                              <a:pt x="50804" y="120471"/>
                            </a:cubicBezTo>
                            <a:cubicBezTo>
                              <a:pt x="40707" y="79323"/>
                              <a:pt x="23753" y="39889"/>
                              <a:pt x="384" y="4520"/>
                            </a:cubicBezTo>
                            <a:cubicBezTo>
                              <a:pt x="-568" y="3123"/>
                              <a:pt x="384" y="1027"/>
                              <a:pt x="1781" y="329"/>
                            </a:cubicBezTo>
                            <a:cubicBezTo>
                              <a:pt x="3432" y="-497"/>
                              <a:pt x="5083" y="329"/>
                              <a:pt x="5972" y="1726"/>
                            </a:cubicBezTo>
                            <a:cubicBezTo>
                              <a:pt x="7433" y="3948"/>
                              <a:pt x="8893" y="6171"/>
                              <a:pt x="10291" y="8394"/>
                            </a:cubicBezTo>
                            <a:cubicBezTo>
                              <a:pt x="21720" y="26554"/>
                              <a:pt x="31499" y="45668"/>
                              <a:pt x="39564" y="65480"/>
                            </a:cubicBezTo>
                            <a:cubicBezTo>
                              <a:pt x="47629" y="85419"/>
                              <a:pt x="54105" y="105993"/>
                              <a:pt x="58741" y="126948"/>
                            </a:cubicBezTo>
                            <a:cubicBezTo>
                              <a:pt x="63376" y="147839"/>
                              <a:pt x="66297" y="169112"/>
                              <a:pt x="67441" y="190448"/>
                            </a:cubicBezTo>
                            <a:cubicBezTo>
                              <a:pt x="68520" y="211847"/>
                              <a:pt x="67948" y="233374"/>
                              <a:pt x="65535" y="254646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5" name="Freeform: Shape 874">
                        <a:extLst>
                          <a:ext uri="{FF2B5EF4-FFF2-40B4-BE49-F238E27FC236}">
                            <a16:creationId xmlns:a16="http://schemas.microsoft.com/office/drawing/2014/main" id="{E3A34A9D-2FAF-4587-BE7D-BC04961345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6435" y="4185183"/>
                        <a:ext cx="48127" cy="267817"/>
                      </a:xfrm>
                      <a:custGeom>
                        <a:avLst/>
                        <a:gdLst>
                          <a:gd name="connsiteX0" fmla="*/ 40413 w 48127"/>
                          <a:gd name="connsiteY0" fmla="*/ 267182 h 267817"/>
                          <a:gd name="connsiteX1" fmla="*/ 33936 w 48127"/>
                          <a:gd name="connsiteY1" fmla="*/ 267817 h 267817"/>
                          <a:gd name="connsiteX2" fmla="*/ 37683 w 48127"/>
                          <a:gd name="connsiteY2" fmla="*/ 245846 h 267817"/>
                          <a:gd name="connsiteX3" fmla="*/ 36984 w 48127"/>
                          <a:gd name="connsiteY3" fmla="*/ 122402 h 267817"/>
                          <a:gd name="connsiteX4" fmla="*/ 345 w 48127"/>
                          <a:gd name="connsiteY4" fmla="*/ 4483 h 267817"/>
                          <a:gd name="connsiteX5" fmla="*/ 5933 w 48127"/>
                          <a:gd name="connsiteY5" fmla="*/ 1689 h 267817"/>
                          <a:gd name="connsiteX6" fmla="*/ 31333 w 48127"/>
                          <a:gd name="connsiteY6" fmla="*/ 67729 h 267817"/>
                          <a:gd name="connsiteX7" fmla="*/ 48096 w 48127"/>
                          <a:gd name="connsiteY7" fmla="*/ 191745 h 267817"/>
                          <a:gd name="connsiteX8" fmla="*/ 40413 w 48127"/>
                          <a:gd name="connsiteY8" fmla="*/ 267182 h 2678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8127" h="267817">
                            <a:moveTo>
                              <a:pt x="40413" y="267182"/>
                            </a:moveTo>
                            <a:cubicBezTo>
                              <a:pt x="38254" y="267373"/>
                              <a:pt x="36095" y="267627"/>
                              <a:pt x="33936" y="267817"/>
                            </a:cubicBezTo>
                            <a:cubicBezTo>
                              <a:pt x="35396" y="260515"/>
                              <a:pt x="36603" y="253212"/>
                              <a:pt x="37683" y="245846"/>
                            </a:cubicBezTo>
                            <a:cubicBezTo>
                              <a:pt x="43524" y="204952"/>
                              <a:pt x="43271" y="163233"/>
                              <a:pt x="36984" y="122402"/>
                            </a:cubicBezTo>
                            <a:cubicBezTo>
                              <a:pt x="30697" y="81572"/>
                              <a:pt x="18442" y="41694"/>
                              <a:pt x="345" y="4483"/>
                            </a:cubicBezTo>
                            <a:cubicBezTo>
                              <a:pt x="-1433" y="863"/>
                              <a:pt x="4155" y="-1930"/>
                              <a:pt x="5933" y="1689"/>
                            </a:cubicBezTo>
                            <a:cubicBezTo>
                              <a:pt x="16283" y="22898"/>
                              <a:pt x="24729" y="45059"/>
                              <a:pt x="31333" y="67729"/>
                            </a:cubicBezTo>
                            <a:cubicBezTo>
                              <a:pt x="42953" y="107924"/>
                              <a:pt x="48605" y="149898"/>
                              <a:pt x="48096" y="191745"/>
                            </a:cubicBezTo>
                            <a:cubicBezTo>
                              <a:pt x="47779" y="217017"/>
                              <a:pt x="45239" y="242290"/>
                              <a:pt x="40413" y="267182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6" name="Freeform: Shape 875">
                        <a:extLst>
                          <a:ext uri="{FF2B5EF4-FFF2-40B4-BE49-F238E27FC236}">
                            <a16:creationId xmlns:a16="http://schemas.microsoft.com/office/drawing/2014/main" id="{8F04A45D-3960-44EE-B764-951D622B19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80320" y="4186134"/>
                        <a:ext cx="70576" cy="257087"/>
                      </a:xfrm>
                      <a:custGeom>
                        <a:avLst/>
                        <a:gdLst>
                          <a:gd name="connsiteX0" fmla="*/ 70059 w 70576"/>
                          <a:gd name="connsiteY0" fmla="*/ 254611 h 257087"/>
                          <a:gd name="connsiteX1" fmla="*/ 63645 w 70576"/>
                          <a:gd name="connsiteY1" fmla="*/ 257087 h 257087"/>
                          <a:gd name="connsiteX2" fmla="*/ 63645 w 70576"/>
                          <a:gd name="connsiteY2" fmla="*/ 207875 h 257087"/>
                          <a:gd name="connsiteX3" fmla="*/ 44595 w 70576"/>
                          <a:gd name="connsiteY3" fmla="*/ 102592 h 257087"/>
                          <a:gd name="connsiteX4" fmla="*/ 462 w 70576"/>
                          <a:gd name="connsiteY4" fmla="*/ 4357 h 257087"/>
                          <a:gd name="connsiteX5" fmla="*/ 6050 w 70576"/>
                          <a:gd name="connsiteY5" fmla="*/ 1563 h 257087"/>
                          <a:gd name="connsiteX6" fmla="*/ 34117 w 70576"/>
                          <a:gd name="connsiteY6" fmla="*/ 56173 h 257087"/>
                          <a:gd name="connsiteX7" fmla="*/ 64598 w 70576"/>
                          <a:gd name="connsiteY7" fmla="*/ 160440 h 257087"/>
                          <a:gd name="connsiteX8" fmla="*/ 70059 w 70576"/>
                          <a:gd name="connsiteY8" fmla="*/ 254611 h 2570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576" h="257087">
                            <a:moveTo>
                              <a:pt x="70059" y="254611"/>
                            </a:moveTo>
                            <a:cubicBezTo>
                              <a:pt x="68153" y="255436"/>
                              <a:pt x="66058" y="256262"/>
                              <a:pt x="63645" y="257087"/>
                            </a:cubicBezTo>
                            <a:cubicBezTo>
                              <a:pt x="64598" y="240704"/>
                              <a:pt x="64534" y="224258"/>
                              <a:pt x="63645" y="207875"/>
                            </a:cubicBezTo>
                            <a:cubicBezTo>
                              <a:pt x="61613" y="172188"/>
                              <a:pt x="55136" y="136755"/>
                              <a:pt x="44595" y="102592"/>
                            </a:cubicBezTo>
                            <a:cubicBezTo>
                              <a:pt x="33990" y="68238"/>
                              <a:pt x="19132" y="35155"/>
                              <a:pt x="462" y="4357"/>
                            </a:cubicBezTo>
                            <a:cubicBezTo>
                              <a:pt x="-1633" y="928"/>
                              <a:pt x="3955" y="-1866"/>
                              <a:pt x="6050" y="1563"/>
                            </a:cubicBezTo>
                            <a:cubicBezTo>
                              <a:pt x="16655" y="19089"/>
                              <a:pt x="26053" y="37314"/>
                              <a:pt x="34117" y="56173"/>
                            </a:cubicBezTo>
                            <a:cubicBezTo>
                              <a:pt x="48405" y="89511"/>
                              <a:pt x="58692" y="124626"/>
                              <a:pt x="64598" y="160440"/>
                            </a:cubicBezTo>
                            <a:cubicBezTo>
                              <a:pt x="69741" y="191555"/>
                              <a:pt x="71583" y="223178"/>
                              <a:pt x="70059" y="254611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77" name="Freeform: Shape 876">
                        <a:extLst>
                          <a:ext uri="{FF2B5EF4-FFF2-40B4-BE49-F238E27FC236}">
                            <a16:creationId xmlns:a16="http://schemas.microsoft.com/office/drawing/2014/main" id="{66B61554-7A8E-4DBC-8D66-221B12F75D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66096" y="4183277"/>
                        <a:ext cx="70534" cy="264135"/>
                      </a:xfrm>
                      <a:custGeom>
                        <a:avLst/>
                        <a:gdLst>
                          <a:gd name="connsiteX0" fmla="*/ 63137 w 70534"/>
                          <a:gd name="connsiteY0" fmla="*/ 264136 h 264135"/>
                          <a:gd name="connsiteX1" fmla="*/ 63582 w 70534"/>
                          <a:gd name="connsiteY1" fmla="*/ 207875 h 264135"/>
                          <a:gd name="connsiteX2" fmla="*/ 44532 w 70534"/>
                          <a:gd name="connsiteY2" fmla="*/ 102592 h 264135"/>
                          <a:gd name="connsiteX3" fmla="*/ 462 w 70534"/>
                          <a:gd name="connsiteY3" fmla="*/ 4357 h 264135"/>
                          <a:gd name="connsiteX4" fmla="*/ 6050 w 70534"/>
                          <a:gd name="connsiteY4" fmla="*/ 1563 h 264135"/>
                          <a:gd name="connsiteX5" fmla="*/ 34117 w 70534"/>
                          <a:gd name="connsiteY5" fmla="*/ 56173 h 264135"/>
                          <a:gd name="connsiteX6" fmla="*/ 64597 w 70534"/>
                          <a:gd name="connsiteY6" fmla="*/ 160440 h 264135"/>
                          <a:gd name="connsiteX7" fmla="*/ 69550 w 70534"/>
                          <a:gd name="connsiteY7" fmla="*/ 262548 h 264135"/>
                          <a:gd name="connsiteX8" fmla="*/ 63137 w 70534"/>
                          <a:gd name="connsiteY8" fmla="*/ 264136 h 2641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70534" h="264135">
                            <a:moveTo>
                              <a:pt x="63137" y="264136"/>
                            </a:moveTo>
                            <a:cubicBezTo>
                              <a:pt x="64471" y="245403"/>
                              <a:pt x="64661" y="226607"/>
                              <a:pt x="63582" y="207875"/>
                            </a:cubicBezTo>
                            <a:cubicBezTo>
                              <a:pt x="61549" y="172188"/>
                              <a:pt x="55072" y="136755"/>
                              <a:pt x="44532" y="102592"/>
                            </a:cubicBezTo>
                            <a:cubicBezTo>
                              <a:pt x="33927" y="68238"/>
                              <a:pt x="19068" y="35155"/>
                              <a:pt x="462" y="4357"/>
                            </a:cubicBezTo>
                            <a:cubicBezTo>
                              <a:pt x="-1633" y="928"/>
                              <a:pt x="3955" y="-1866"/>
                              <a:pt x="6050" y="1563"/>
                            </a:cubicBezTo>
                            <a:cubicBezTo>
                              <a:pt x="16655" y="19089"/>
                              <a:pt x="26053" y="37314"/>
                              <a:pt x="34117" y="56173"/>
                            </a:cubicBezTo>
                            <a:cubicBezTo>
                              <a:pt x="48405" y="89511"/>
                              <a:pt x="58692" y="124626"/>
                              <a:pt x="64597" y="160440"/>
                            </a:cubicBezTo>
                            <a:cubicBezTo>
                              <a:pt x="70122" y="194095"/>
                              <a:pt x="71836" y="228449"/>
                              <a:pt x="69550" y="262548"/>
                            </a:cubicBezTo>
                            <a:cubicBezTo>
                              <a:pt x="67519" y="263120"/>
                              <a:pt x="65360" y="263628"/>
                              <a:pt x="63137" y="264136"/>
                            </a:cubicBezTo>
                            <a:close/>
                          </a:path>
                        </a:pathLst>
                      </a:custGeom>
                      <a:solidFill>
                        <a:srgbClr val="535353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878" name="Graphic 3">
                    <a:extLst>
                      <a:ext uri="{FF2B5EF4-FFF2-40B4-BE49-F238E27FC236}">
                        <a16:creationId xmlns:a16="http://schemas.microsoft.com/office/drawing/2014/main" id="{259B7E37-F6BC-473E-9AC1-071CD33C686E}"/>
                      </a:ext>
                    </a:extLst>
                  </p:cNvPr>
                  <p:cNvGrpSpPr/>
                  <p:nvPr/>
                </p:nvGrpSpPr>
                <p:grpSpPr>
                  <a:xfrm>
                    <a:off x="6994007" y="3996198"/>
                    <a:ext cx="352323" cy="321992"/>
                    <a:chOff x="6994007" y="3996198"/>
                    <a:chExt cx="352323" cy="321992"/>
                  </a:xfrm>
                  <a:solidFill>
                    <a:srgbClr val="FAAA68"/>
                  </a:solidFill>
                </p:grpSpPr>
                <p:sp>
                  <p:nvSpPr>
                    <p:cNvPr id="879" name="Freeform: Shape 878">
                      <a:extLst>
                        <a:ext uri="{FF2B5EF4-FFF2-40B4-BE49-F238E27FC236}">
                          <a16:creationId xmlns:a16="http://schemas.microsoft.com/office/drawing/2014/main" id="{509595AE-E9FA-40EB-B5ED-E38DE65AB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9808" y="4147876"/>
                      <a:ext cx="199806" cy="170314"/>
                    </a:xfrm>
                    <a:custGeom>
                      <a:avLst/>
                      <a:gdLst>
                        <a:gd name="connsiteX0" fmla="*/ 12926 w 199806"/>
                        <a:gd name="connsiteY0" fmla="*/ 170314 h 170314"/>
                        <a:gd name="connsiteX1" fmla="*/ 12736 w 199806"/>
                        <a:gd name="connsiteY1" fmla="*/ 56078 h 170314"/>
                        <a:gd name="connsiteX2" fmla="*/ 150085 w 199806"/>
                        <a:gd name="connsiteY2" fmla="*/ 9850 h 170314"/>
                        <a:gd name="connsiteX3" fmla="*/ 191488 w 199806"/>
                        <a:gd name="connsiteY3" fmla="*/ 51188 h 170314"/>
                        <a:gd name="connsiteX4" fmla="*/ 199806 w 199806"/>
                        <a:gd name="connsiteY4" fmla="*/ 78747 h 170314"/>
                        <a:gd name="connsiteX5" fmla="*/ 153324 w 199806"/>
                        <a:gd name="connsiteY5" fmla="*/ 28836 h 170314"/>
                        <a:gd name="connsiteX6" fmla="*/ 35468 w 199806"/>
                        <a:gd name="connsiteY6" fmla="*/ 61856 h 170314"/>
                        <a:gd name="connsiteX7" fmla="*/ 12926 w 199806"/>
                        <a:gd name="connsiteY7" fmla="*/ 170314 h 170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9806" h="170314">
                          <a:moveTo>
                            <a:pt x="12926" y="170314"/>
                          </a:moveTo>
                          <a:cubicBezTo>
                            <a:pt x="12926" y="170314"/>
                            <a:pt x="-16030" y="114561"/>
                            <a:pt x="12736" y="56078"/>
                          </a:cubicBezTo>
                          <a:cubicBezTo>
                            <a:pt x="47914" y="-15423"/>
                            <a:pt x="123543" y="-2914"/>
                            <a:pt x="150085" y="9850"/>
                          </a:cubicBezTo>
                          <a:cubicBezTo>
                            <a:pt x="166786" y="17851"/>
                            <a:pt x="185646" y="41155"/>
                            <a:pt x="191488" y="51188"/>
                          </a:cubicBezTo>
                          <a:cubicBezTo>
                            <a:pt x="198410" y="63126"/>
                            <a:pt x="199806" y="78747"/>
                            <a:pt x="199806" y="78747"/>
                          </a:cubicBezTo>
                          <a:cubicBezTo>
                            <a:pt x="199806" y="78747"/>
                            <a:pt x="193711" y="50934"/>
                            <a:pt x="153324" y="28836"/>
                          </a:cubicBezTo>
                          <a:cubicBezTo>
                            <a:pt x="130718" y="16517"/>
                            <a:pt x="64107" y="15247"/>
                            <a:pt x="35468" y="61856"/>
                          </a:cubicBezTo>
                          <a:cubicBezTo>
                            <a:pt x="6830" y="108465"/>
                            <a:pt x="12926" y="170314"/>
                            <a:pt x="12926" y="170314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4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880" name="Graphic 3">
                      <a:extLst>
                        <a:ext uri="{FF2B5EF4-FFF2-40B4-BE49-F238E27FC236}">
                          <a16:creationId xmlns:a16="http://schemas.microsoft.com/office/drawing/2014/main" id="{259B7E37-F6BC-473E-9AC1-071CD33C68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4007" y="3996198"/>
                      <a:ext cx="352323" cy="207393"/>
                      <a:chOff x="6994007" y="3996198"/>
                      <a:chExt cx="352323" cy="207393"/>
                    </a:xfrm>
                    <a:solidFill>
                      <a:srgbClr val="FAAA68"/>
                    </a:solidFill>
                  </p:grpSpPr>
                  <p:sp>
                    <p:nvSpPr>
                      <p:cNvPr id="881" name="Freeform: Shape 880">
                        <a:extLst>
                          <a:ext uri="{FF2B5EF4-FFF2-40B4-BE49-F238E27FC236}">
                            <a16:creationId xmlns:a16="http://schemas.microsoft.com/office/drawing/2014/main" id="{248A6B34-EB78-4A82-A3D2-5E38DA46E3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4007" y="4071380"/>
                        <a:ext cx="183024" cy="132211"/>
                      </a:xfrm>
                      <a:custGeom>
                        <a:avLst/>
                        <a:gdLst>
                          <a:gd name="connsiteX0" fmla="*/ 12328 w 183024"/>
                          <a:gd name="connsiteY0" fmla="*/ 48246 h 132211"/>
                          <a:gd name="connsiteX1" fmla="*/ 7311 w 183024"/>
                          <a:gd name="connsiteY1" fmla="*/ 69709 h 132211"/>
                          <a:gd name="connsiteX2" fmla="*/ 104403 w 183024"/>
                          <a:gd name="connsiteY2" fmla="*/ 82916 h 132211"/>
                          <a:gd name="connsiteX3" fmla="*/ 57477 w 183024"/>
                          <a:gd name="connsiteY3" fmla="*/ 115111 h 132211"/>
                          <a:gd name="connsiteX4" fmla="*/ 70049 w 183024"/>
                          <a:gd name="connsiteY4" fmla="*/ 131558 h 132211"/>
                          <a:gd name="connsiteX5" fmla="*/ 129676 w 183024"/>
                          <a:gd name="connsiteY5" fmla="*/ 89521 h 132211"/>
                          <a:gd name="connsiteX6" fmla="*/ 150314 w 183024"/>
                          <a:gd name="connsiteY6" fmla="*/ 121461 h 132211"/>
                          <a:gd name="connsiteX7" fmla="*/ 176539 w 183024"/>
                          <a:gd name="connsiteY7" fmla="*/ 123620 h 132211"/>
                          <a:gd name="connsiteX8" fmla="*/ 179841 w 183024"/>
                          <a:gd name="connsiteY8" fmla="*/ 99935 h 132211"/>
                          <a:gd name="connsiteX9" fmla="*/ 152155 w 183024"/>
                          <a:gd name="connsiteY9" fmla="*/ 81329 h 132211"/>
                          <a:gd name="connsiteX10" fmla="*/ 134693 w 183024"/>
                          <a:gd name="connsiteY10" fmla="*/ 40879 h 132211"/>
                          <a:gd name="connsiteX11" fmla="*/ 117548 w 183024"/>
                          <a:gd name="connsiteY11" fmla="*/ 25957 h 132211"/>
                          <a:gd name="connsiteX12" fmla="*/ 120596 w 183024"/>
                          <a:gd name="connsiteY12" fmla="*/ 45325 h 132211"/>
                          <a:gd name="connsiteX13" fmla="*/ 52206 w 183024"/>
                          <a:gd name="connsiteY13" fmla="*/ 33069 h 132211"/>
                          <a:gd name="connsiteX14" fmla="*/ 14233 w 183024"/>
                          <a:gd name="connsiteY14" fmla="*/ 3034 h 132211"/>
                          <a:gd name="connsiteX15" fmla="*/ 58873 w 183024"/>
                          <a:gd name="connsiteY15" fmla="*/ 66788 h 132211"/>
                          <a:gd name="connsiteX16" fmla="*/ 12328 w 183024"/>
                          <a:gd name="connsiteY16" fmla="*/ 48246 h 1322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83024" h="132211">
                            <a:moveTo>
                              <a:pt x="12328" y="48246"/>
                            </a:moveTo>
                            <a:cubicBezTo>
                              <a:pt x="8391" y="44372"/>
                              <a:pt x="-10024" y="49389"/>
                              <a:pt x="7311" y="69709"/>
                            </a:cubicBezTo>
                            <a:cubicBezTo>
                              <a:pt x="24648" y="90029"/>
                              <a:pt x="92402" y="85393"/>
                              <a:pt x="104403" y="82916"/>
                            </a:cubicBezTo>
                            <a:cubicBezTo>
                              <a:pt x="116405" y="80440"/>
                              <a:pt x="97037" y="112190"/>
                              <a:pt x="57477" y="115111"/>
                            </a:cubicBezTo>
                            <a:cubicBezTo>
                              <a:pt x="47635" y="115810"/>
                              <a:pt x="49412" y="136066"/>
                              <a:pt x="70049" y="131558"/>
                            </a:cubicBezTo>
                            <a:cubicBezTo>
                              <a:pt x="106625" y="123557"/>
                              <a:pt x="119770" y="90029"/>
                              <a:pt x="129676" y="89521"/>
                            </a:cubicBezTo>
                            <a:cubicBezTo>
                              <a:pt x="139519" y="89013"/>
                              <a:pt x="151584" y="108761"/>
                              <a:pt x="150314" y="121461"/>
                            </a:cubicBezTo>
                            <a:cubicBezTo>
                              <a:pt x="149044" y="134161"/>
                              <a:pt x="166823" y="131050"/>
                              <a:pt x="176539" y="123620"/>
                            </a:cubicBezTo>
                            <a:cubicBezTo>
                              <a:pt x="186255" y="116127"/>
                              <a:pt x="183016" y="102475"/>
                              <a:pt x="179841" y="99935"/>
                            </a:cubicBezTo>
                            <a:cubicBezTo>
                              <a:pt x="176666" y="97395"/>
                              <a:pt x="163204" y="94410"/>
                              <a:pt x="152155" y="81329"/>
                            </a:cubicBezTo>
                            <a:cubicBezTo>
                              <a:pt x="141106" y="68248"/>
                              <a:pt x="135709" y="58596"/>
                              <a:pt x="134693" y="40879"/>
                            </a:cubicBezTo>
                            <a:cubicBezTo>
                              <a:pt x="133677" y="23163"/>
                              <a:pt x="123580" y="17131"/>
                              <a:pt x="117548" y="25957"/>
                            </a:cubicBezTo>
                            <a:cubicBezTo>
                              <a:pt x="111515" y="34784"/>
                              <a:pt x="125675" y="35482"/>
                              <a:pt x="120596" y="45325"/>
                            </a:cubicBezTo>
                            <a:cubicBezTo>
                              <a:pt x="102499" y="80059"/>
                              <a:pt x="63699" y="56056"/>
                              <a:pt x="52206" y="33069"/>
                            </a:cubicBezTo>
                            <a:cubicBezTo>
                              <a:pt x="40712" y="10082"/>
                              <a:pt x="21091" y="-7253"/>
                              <a:pt x="14233" y="3034"/>
                            </a:cubicBezTo>
                            <a:cubicBezTo>
                              <a:pt x="1661" y="21893"/>
                              <a:pt x="65097" y="56564"/>
                              <a:pt x="58873" y="66788"/>
                            </a:cubicBezTo>
                            <a:cubicBezTo>
                              <a:pt x="49475" y="81901"/>
                              <a:pt x="20011" y="55866"/>
                              <a:pt x="12328" y="48246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882" name="Freeform: Shape 881">
                        <a:extLst>
                          <a:ext uri="{FF2B5EF4-FFF2-40B4-BE49-F238E27FC236}">
                            <a16:creationId xmlns:a16="http://schemas.microsoft.com/office/drawing/2014/main" id="{1D404F99-91BD-45F8-A694-F93B60D9D1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38570" y="3996198"/>
                        <a:ext cx="107760" cy="170996"/>
                      </a:xfrm>
                      <a:custGeom>
                        <a:avLst/>
                        <a:gdLst>
                          <a:gd name="connsiteX0" fmla="*/ 91997 w 107760"/>
                          <a:gd name="connsiteY0" fmla="*/ 29829 h 170996"/>
                          <a:gd name="connsiteX1" fmla="*/ 107173 w 107760"/>
                          <a:gd name="connsiteY1" fmla="*/ 41513 h 170996"/>
                          <a:gd name="connsiteX2" fmla="*/ 48880 w 107760"/>
                          <a:gd name="connsiteY2" fmla="*/ 103870 h 170996"/>
                          <a:gd name="connsiteX3" fmla="*/ 98283 w 107760"/>
                          <a:gd name="connsiteY3" fmla="*/ 99742 h 170996"/>
                          <a:gd name="connsiteX4" fmla="*/ 98854 w 107760"/>
                          <a:gd name="connsiteY4" fmla="*/ 117776 h 170996"/>
                          <a:gd name="connsiteX5" fmla="*/ 35481 w 107760"/>
                          <a:gd name="connsiteY5" fmla="*/ 122221 h 170996"/>
                          <a:gd name="connsiteX6" fmla="*/ 39101 w 107760"/>
                          <a:gd name="connsiteY6" fmla="*/ 155114 h 170996"/>
                          <a:gd name="connsiteX7" fmla="*/ 22591 w 107760"/>
                          <a:gd name="connsiteY7" fmla="*/ 170989 h 170996"/>
                          <a:gd name="connsiteX8" fmla="*/ 7351 w 107760"/>
                          <a:gd name="connsiteY8" fmla="*/ 156829 h 170996"/>
                          <a:gd name="connsiteX9" fmla="*/ 15797 w 107760"/>
                          <a:gd name="connsiteY9" fmla="*/ 129016 h 170996"/>
                          <a:gd name="connsiteX10" fmla="*/ 5319 w 107760"/>
                          <a:gd name="connsiteY10" fmla="*/ 92122 h 170996"/>
                          <a:gd name="connsiteX11" fmla="*/ 8685 w 107760"/>
                          <a:gd name="connsiteY11" fmla="*/ 72628 h 170996"/>
                          <a:gd name="connsiteX12" fmla="*/ 17320 w 107760"/>
                          <a:gd name="connsiteY12" fmla="*/ 87360 h 170996"/>
                          <a:gd name="connsiteX13" fmla="*/ 56754 w 107760"/>
                          <a:gd name="connsiteY13" fmla="*/ 41449 h 170996"/>
                          <a:gd name="connsiteX14" fmla="*/ 65835 w 107760"/>
                          <a:gd name="connsiteY14" fmla="*/ 301 h 170996"/>
                          <a:gd name="connsiteX15" fmla="*/ 70787 w 107760"/>
                          <a:gd name="connsiteY15" fmla="*/ 67865 h 170996"/>
                          <a:gd name="connsiteX16" fmla="*/ 91997 w 107760"/>
                          <a:gd name="connsiteY16" fmla="*/ 29829 h 1709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107760" h="170996">
                            <a:moveTo>
                              <a:pt x="91997" y="29829"/>
                            </a:moveTo>
                            <a:cubicBezTo>
                              <a:pt x="92504" y="25066"/>
                              <a:pt x="107744" y="18272"/>
                              <a:pt x="107173" y="41513"/>
                            </a:cubicBezTo>
                            <a:cubicBezTo>
                              <a:pt x="106601" y="64754"/>
                              <a:pt x="58341" y="98917"/>
                              <a:pt x="48880" y="103870"/>
                            </a:cubicBezTo>
                            <a:cubicBezTo>
                              <a:pt x="39418" y="108823"/>
                              <a:pt x="69961" y="119554"/>
                              <a:pt x="98283" y="99742"/>
                            </a:cubicBezTo>
                            <a:cubicBezTo>
                              <a:pt x="105331" y="94789"/>
                              <a:pt x="115237" y="109458"/>
                              <a:pt x="98854" y="117776"/>
                            </a:cubicBezTo>
                            <a:cubicBezTo>
                              <a:pt x="69772" y="132508"/>
                              <a:pt x="42403" y="117141"/>
                              <a:pt x="35481" y="122221"/>
                            </a:cubicBezTo>
                            <a:cubicBezTo>
                              <a:pt x="28560" y="127301"/>
                              <a:pt x="31290" y="147240"/>
                              <a:pt x="39101" y="155114"/>
                            </a:cubicBezTo>
                            <a:cubicBezTo>
                              <a:pt x="46911" y="162988"/>
                              <a:pt x="33259" y="170672"/>
                              <a:pt x="22591" y="170989"/>
                            </a:cubicBezTo>
                            <a:cubicBezTo>
                              <a:pt x="11923" y="171307"/>
                              <a:pt x="6589" y="160321"/>
                              <a:pt x="7351" y="156829"/>
                            </a:cubicBezTo>
                            <a:cubicBezTo>
                              <a:pt x="8112" y="153336"/>
                              <a:pt x="15542" y="143938"/>
                              <a:pt x="15797" y="129016"/>
                            </a:cubicBezTo>
                            <a:cubicBezTo>
                              <a:pt x="16050" y="114093"/>
                              <a:pt x="14399" y="104632"/>
                              <a:pt x="5319" y="92122"/>
                            </a:cubicBezTo>
                            <a:cubicBezTo>
                              <a:pt x="-3762" y="79613"/>
                              <a:pt x="-269" y="69961"/>
                              <a:pt x="8685" y="72628"/>
                            </a:cubicBezTo>
                            <a:cubicBezTo>
                              <a:pt x="17637" y="75231"/>
                              <a:pt x="8430" y="83550"/>
                              <a:pt x="17320" y="87360"/>
                            </a:cubicBezTo>
                            <a:cubicBezTo>
                              <a:pt x="48626" y="100822"/>
                              <a:pt x="61643" y="63293"/>
                              <a:pt x="56754" y="41449"/>
                            </a:cubicBezTo>
                            <a:cubicBezTo>
                              <a:pt x="51864" y="19605"/>
                              <a:pt x="55548" y="-2874"/>
                              <a:pt x="65835" y="301"/>
                            </a:cubicBezTo>
                            <a:cubicBezTo>
                              <a:pt x="84694" y="6143"/>
                              <a:pt x="60945" y="64436"/>
                              <a:pt x="70787" y="67865"/>
                            </a:cubicBezTo>
                            <a:cubicBezTo>
                              <a:pt x="85456" y="72945"/>
                              <a:pt x="90980" y="39163"/>
                              <a:pt x="91997" y="29829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6348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sp>
              <p:nvSpPr>
                <p:cNvPr id="883" name="Freeform: Shape 882">
                  <a:extLst>
                    <a:ext uri="{FF2B5EF4-FFF2-40B4-BE49-F238E27FC236}">
                      <a16:creationId xmlns:a16="http://schemas.microsoft.com/office/drawing/2014/main" id="{9BB53C7E-31C4-4699-8526-326DA57D3D15}"/>
                    </a:ext>
                  </a:extLst>
                </p:cNvPr>
                <p:cNvSpPr/>
                <p:nvPr/>
              </p:nvSpPr>
              <p:spPr>
                <a:xfrm>
                  <a:off x="6854622" y="4478363"/>
                  <a:ext cx="100976" cy="101637"/>
                </a:xfrm>
                <a:custGeom>
                  <a:avLst/>
                  <a:gdLst>
                    <a:gd name="connsiteX0" fmla="*/ 100977 w 100976"/>
                    <a:gd name="connsiteY0" fmla="*/ 74205 h 101637"/>
                    <a:gd name="connsiteX1" fmla="*/ 60782 w 100976"/>
                    <a:gd name="connsiteY1" fmla="*/ 101637 h 101637"/>
                    <a:gd name="connsiteX2" fmla="*/ 27888 w 100976"/>
                    <a:gd name="connsiteY2" fmla="*/ 80809 h 101637"/>
                    <a:gd name="connsiteX3" fmla="*/ 12 w 100976"/>
                    <a:gd name="connsiteY3" fmla="*/ 52933 h 101637"/>
                    <a:gd name="connsiteX4" fmla="*/ 20014 w 100976"/>
                    <a:gd name="connsiteY4" fmla="*/ 55917 h 101637"/>
                    <a:gd name="connsiteX5" fmla="*/ 1282 w 100976"/>
                    <a:gd name="connsiteY5" fmla="*/ 31915 h 101637"/>
                    <a:gd name="connsiteX6" fmla="*/ 15443 w 100976"/>
                    <a:gd name="connsiteY6" fmla="*/ 30136 h 101637"/>
                    <a:gd name="connsiteX7" fmla="*/ 10744 w 100976"/>
                    <a:gd name="connsiteY7" fmla="*/ 7022 h 101637"/>
                    <a:gd name="connsiteX8" fmla="*/ 34238 w 100976"/>
                    <a:gd name="connsiteY8" fmla="*/ 27470 h 101637"/>
                    <a:gd name="connsiteX9" fmla="*/ 26872 w 100976"/>
                    <a:gd name="connsiteY9" fmla="*/ 927 h 101637"/>
                    <a:gd name="connsiteX10" fmla="*/ 74561 w 100976"/>
                    <a:gd name="connsiteY10" fmla="*/ 39852 h 101637"/>
                    <a:gd name="connsiteX11" fmla="*/ 77990 w 100976"/>
                    <a:gd name="connsiteY11" fmla="*/ 12801 h 101637"/>
                    <a:gd name="connsiteX12" fmla="*/ 92405 w 100976"/>
                    <a:gd name="connsiteY12" fmla="*/ 35661 h 101637"/>
                    <a:gd name="connsiteX13" fmla="*/ 100977 w 100976"/>
                    <a:gd name="connsiteY13" fmla="*/ 74205 h 10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00976" h="101637">
                      <a:moveTo>
                        <a:pt x="100977" y="74205"/>
                      </a:moveTo>
                      <a:cubicBezTo>
                        <a:pt x="87007" y="74523"/>
                        <a:pt x="64592" y="78651"/>
                        <a:pt x="60782" y="101637"/>
                      </a:cubicBezTo>
                      <a:cubicBezTo>
                        <a:pt x="51892" y="96811"/>
                        <a:pt x="39636" y="89572"/>
                        <a:pt x="27888" y="80809"/>
                      </a:cubicBezTo>
                      <a:cubicBezTo>
                        <a:pt x="5790" y="64363"/>
                        <a:pt x="584" y="58203"/>
                        <a:pt x="12" y="52933"/>
                      </a:cubicBezTo>
                      <a:cubicBezTo>
                        <a:pt x="-560" y="47599"/>
                        <a:pt x="19887" y="58521"/>
                        <a:pt x="20014" y="55917"/>
                      </a:cubicBezTo>
                      <a:cubicBezTo>
                        <a:pt x="20205" y="53314"/>
                        <a:pt x="7442" y="46329"/>
                        <a:pt x="1282" y="31915"/>
                      </a:cubicBezTo>
                      <a:cubicBezTo>
                        <a:pt x="-4751" y="17754"/>
                        <a:pt x="14681" y="29692"/>
                        <a:pt x="15443" y="30136"/>
                      </a:cubicBezTo>
                      <a:cubicBezTo>
                        <a:pt x="15061" y="29502"/>
                        <a:pt x="5156" y="13563"/>
                        <a:pt x="10744" y="7022"/>
                      </a:cubicBezTo>
                      <a:cubicBezTo>
                        <a:pt x="15443" y="1434"/>
                        <a:pt x="29667" y="20865"/>
                        <a:pt x="34238" y="27470"/>
                      </a:cubicBezTo>
                      <a:cubicBezTo>
                        <a:pt x="30683" y="22072"/>
                        <a:pt x="22300" y="7721"/>
                        <a:pt x="26872" y="927"/>
                      </a:cubicBezTo>
                      <a:cubicBezTo>
                        <a:pt x="32651" y="-7519"/>
                        <a:pt x="67195" y="44678"/>
                        <a:pt x="74561" y="39852"/>
                      </a:cubicBezTo>
                      <a:cubicBezTo>
                        <a:pt x="81863" y="35026"/>
                        <a:pt x="75006" y="17945"/>
                        <a:pt x="77990" y="12801"/>
                      </a:cubicBezTo>
                      <a:cubicBezTo>
                        <a:pt x="80911" y="7721"/>
                        <a:pt x="86817" y="12483"/>
                        <a:pt x="92405" y="35661"/>
                      </a:cubicBezTo>
                      <a:cubicBezTo>
                        <a:pt x="96278" y="51917"/>
                        <a:pt x="99389" y="66712"/>
                        <a:pt x="100977" y="74205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884" name="Graphic 3">
                <a:extLst>
                  <a:ext uri="{FF2B5EF4-FFF2-40B4-BE49-F238E27FC236}">
                    <a16:creationId xmlns:a16="http://schemas.microsoft.com/office/drawing/2014/main" id="{259B7E37-F6BC-473E-9AC1-071CD33C686E}"/>
                  </a:ext>
                </a:extLst>
              </p:cNvPr>
              <p:cNvGrpSpPr/>
              <p:nvPr/>
            </p:nvGrpSpPr>
            <p:grpSpPr>
              <a:xfrm>
                <a:off x="6635407" y="4593238"/>
                <a:ext cx="1178065" cy="907322"/>
                <a:chOff x="6635407" y="4593238"/>
                <a:chExt cx="1178065" cy="907322"/>
              </a:xfrm>
              <a:solidFill>
                <a:schemeClr val="accent1"/>
              </a:solidFill>
            </p:grpSpPr>
            <p:sp>
              <p:nvSpPr>
                <p:cNvPr id="885" name="Freeform: Shape 884">
                  <a:extLst>
                    <a:ext uri="{FF2B5EF4-FFF2-40B4-BE49-F238E27FC236}">
                      <a16:creationId xmlns:a16="http://schemas.microsoft.com/office/drawing/2014/main" id="{77BB48AF-E716-4871-AD7B-1C6F07AC1666}"/>
                    </a:ext>
                  </a:extLst>
                </p:cNvPr>
                <p:cNvSpPr/>
                <p:nvPr/>
              </p:nvSpPr>
              <p:spPr>
                <a:xfrm>
                  <a:off x="6635407" y="4593238"/>
                  <a:ext cx="1178065" cy="709257"/>
                </a:xfrm>
                <a:custGeom>
                  <a:avLst/>
                  <a:gdLst>
                    <a:gd name="connsiteX0" fmla="*/ 1174838 w 1178065"/>
                    <a:gd name="connsiteY0" fmla="*/ 141703 h 709257"/>
                    <a:gd name="connsiteX1" fmla="*/ 1121435 w 1178065"/>
                    <a:gd name="connsiteY1" fmla="*/ 330806 h 709257"/>
                    <a:gd name="connsiteX2" fmla="*/ 1107401 w 1178065"/>
                    <a:gd name="connsiteY2" fmla="*/ 367318 h 709257"/>
                    <a:gd name="connsiteX3" fmla="*/ 1028153 w 1178065"/>
                    <a:gd name="connsiteY3" fmla="*/ 524544 h 709257"/>
                    <a:gd name="connsiteX4" fmla="*/ 946556 w 1178065"/>
                    <a:gd name="connsiteY4" fmla="*/ 613635 h 709257"/>
                    <a:gd name="connsiteX5" fmla="*/ 537807 w 1178065"/>
                    <a:gd name="connsiteY5" fmla="*/ 709012 h 709257"/>
                    <a:gd name="connsiteX6" fmla="*/ 88226 w 1178065"/>
                    <a:gd name="connsiteY6" fmla="*/ 607920 h 709257"/>
                    <a:gd name="connsiteX7" fmla="*/ 87211 w 1178065"/>
                    <a:gd name="connsiteY7" fmla="*/ 606586 h 709257"/>
                    <a:gd name="connsiteX8" fmla="*/ 52666 w 1178065"/>
                    <a:gd name="connsiteY8" fmla="*/ 215490 h 709257"/>
                    <a:gd name="connsiteX9" fmla="*/ 355498 w 1178065"/>
                    <a:gd name="connsiteY9" fmla="*/ 228444 h 709257"/>
                    <a:gd name="connsiteX10" fmla="*/ 545109 w 1178065"/>
                    <a:gd name="connsiteY10" fmla="*/ 48993 h 709257"/>
                    <a:gd name="connsiteX11" fmla="*/ 938491 w 1178065"/>
                    <a:gd name="connsiteY11" fmla="*/ 68995 h 709257"/>
                    <a:gd name="connsiteX12" fmla="*/ 1100289 w 1178065"/>
                    <a:gd name="connsiteY12" fmla="*/ 4162 h 709257"/>
                    <a:gd name="connsiteX13" fmla="*/ 1174838 w 1178065"/>
                    <a:gd name="connsiteY13" fmla="*/ 141703 h 709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78065" h="709257">
                      <a:moveTo>
                        <a:pt x="1174838" y="141703"/>
                      </a:moveTo>
                      <a:cubicBezTo>
                        <a:pt x="1169060" y="180374"/>
                        <a:pt x="1150137" y="253018"/>
                        <a:pt x="1121435" y="330806"/>
                      </a:cubicBezTo>
                      <a:cubicBezTo>
                        <a:pt x="1116990" y="342871"/>
                        <a:pt x="1112291" y="355063"/>
                        <a:pt x="1107401" y="367318"/>
                      </a:cubicBezTo>
                      <a:cubicBezTo>
                        <a:pt x="1085113" y="422690"/>
                        <a:pt x="1058316" y="478443"/>
                        <a:pt x="1028153" y="524544"/>
                      </a:cubicBezTo>
                      <a:cubicBezTo>
                        <a:pt x="1003008" y="562898"/>
                        <a:pt x="975575" y="594521"/>
                        <a:pt x="946556" y="613635"/>
                      </a:cubicBezTo>
                      <a:cubicBezTo>
                        <a:pt x="825335" y="693454"/>
                        <a:pt x="716241" y="711679"/>
                        <a:pt x="537807" y="709012"/>
                      </a:cubicBezTo>
                      <a:cubicBezTo>
                        <a:pt x="361340" y="706409"/>
                        <a:pt x="120865" y="647226"/>
                        <a:pt x="88226" y="607920"/>
                      </a:cubicBezTo>
                      <a:cubicBezTo>
                        <a:pt x="87846" y="607475"/>
                        <a:pt x="87528" y="607031"/>
                        <a:pt x="87211" y="606586"/>
                      </a:cubicBezTo>
                      <a:cubicBezTo>
                        <a:pt x="18059" y="510384"/>
                        <a:pt x="-50521" y="285657"/>
                        <a:pt x="52666" y="215490"/>
                      </a:cubicBezTo>
                      <a:cubicBezTo>
                        <a:pt x="141630" y="154911"/>
                        <a:pt x="262153" y="260067"/>
                        <a:pt x="355498" y="228444"/>
                      </a:cubicBezTo>
                      <a:cubicBezTo>
                        <a:pt x="448779" y="196757"/>
                        <a:pt x="482053" y="61756"/>
                        <a:pt x="545109" y="48993"/>
                      </a:cubicBezTo>
                      <a:cubicBezTo>
                        <a:pt x="608164" y="36229"/>
                        <a:pt x="824191" y="103476"/>
                        <a:pt x="938491" y="68995"/>
                      </a:cubicBezTo>
                      <a:cubicBezTo>
                        <a:pt x="1052791" y="34451"/>
                        <a:pt x="1100289" y="4162"/>
                        <a:pt x="1100289" y="4162"/>
                      </a:cubicBezTo>
                      <a:cubicBezTo>
                        <a:pt x="1155535" y="-17365"/>
                        <a:pt x="1188936" y="47024"/>
                        <a:pt x="1174838" y="141703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86" name="Freeform: Shape 885">
                  <a:extLst>
                    <a:ext uri="{FF2B5EF4-FFF2-40B4-BE49-F238E27FC236}">
                      <a16:creationId xmlns:a16="http://schemas.microsoft.com/office/drawing/2014/main" id="{D35E3283-50AD-4AA4-8F11-08483CDDD8CD}"/>
                    </a:ext>
                  </a:extLst>
                </p:cNvPr>
                <p:cNvSpPr/>
                <p:nvPr/>
              </p:nvSpPr>
              <p:spPr>
                <a:xfrm>
                  <a:off x="6723570" y="5093836"/>
                  <a:ext cx="939927" cy="208721"/>
                </a:xfrm>
                <a:custGeom>
                  <a:avLst/>
                  <a:gdLst>
                    <a:gd name="connsiteX0" fmla="*/ 0 w 939927"/>
                    <a:gd name="connsiteY0" fmla="*/ 107385 h 208721"/>
                    <a:gd name="connsiteX1" fmla="*/ 449580 w 939927"/>
                    <a:gd name="connsiteY1" fmla="*/ 208477 h 208721"/>
                    <a:gd name="connsiteX2" fmla="*/ 858330 w 939927"/>
                    <a:gd name="connsiteY2" fmla="*/ 113100 h 208721"/>
                    <a:gd name="connsiteX3" fmla="*/ 939927 w 939927"/>
                    <a:gd name="connsiteY3" fmla="*/ 24009 h 208721"/>
                    <a:gd name="connsiteX4" fmla="*/ 694310 w 939927"/>
                    <a:gd name="connsiteY4" fmla="*/ 387 h 208721"/>
                    <a:gd name="connsiteX5" fmla="*/ 418592 w 939927"/>
                    <a:gd name="connsiteY5" fmla="*/ 55061 h 208721"/>
                    <a:gd name="connsiteX6" fmla="*/ 209995 w 939927"/>
                    <a:gd name="connsiteY6" fmla="*/ 130181 h 208721"/>
                    <a:gd name="connsiteX7" fmla="*/ 0 w 939927"/>
                    <a:gd name="connsiteY7" fmla="*/ 107385 h 20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9927" h="208721">
                      <a:moveTo>
                        <a:pt x="0" y="107385"/>
                      </a:moveTo>
                      <a:cubicBezTo>
                        <a:pt x="32703" y="146628"/>
                        <a:pt x="273177" y="205873"/>
                        <a:pt x="449580" y="208477"/>
                      </a:cubicBezTo>
                      <a:cubicBezTo>
                        <a:pt x="628015" y="211144"/>
                        <a:pt x="737109" y="192856"/>
                        <a:pt x="858330" y="113100"/>
                      </a:cubicBezTo>
                      <a:cubicBezTo>
                        <a:pt x="887413" y="93986"/>
                        <a:pt x="914845" y="62363"/>
                        <a:pt x="939927" y="24009"/>
                      </a:cubicBezTo>
                      <a:cubicBezTo>
                        <a:pt x="891858" y="5022"/>
                        <a:pt x="823405" y="3435"/>
                        <a:pt x="694310" y="387"/>
                      </a:cubicBezTo>
                      <a:cubicBezTo>
                        <a:pt x="549402" y="-2978"/>
                        <a:pt x="496126" y="15627"/>
                        <a:pt x="418592" y="55061"/>
                      </a:cubicBezTo>
                      <a:cubicBezTo>
                        <a:pt x="341059" y="94558"/>
                        <a:pt x="295656" y="122307"/>
                        <a:pt x="209995" y="130181"/>
                      </a:cubicBezTo>
                      <a:cubicBezTo>
                        <a:pt x="124334" y="137992"/>
                        <a:pt x="19748" y="79064"/>
                        <a:pt x="0" y="107385"/>
                      </a:cubicBezTo>
                      <a:close/>
                    </a:path>
                  </a:pathLst>
                </a:custGeom>
                <a:solidFill>
                  <a:srgbClr val="F15937"/>
                </a:solidFill>
                <a:ln w="634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87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663601" y="4602010"/>
                  <a:ext cx="1115363" cy="700493"/>
                  <a:chOff x="6663601" y="4602010"/>
                  <a:chExt cx="1115363" cy="700493"/>
                </a:xfrm>
                <a:solidFill>
                  <a:srgbClr val="F47E67"/>
                </a:solidFill>
              </p:grpSpPr>
              <p:sp>
                <p:nvSpPr>
                  <p:cNvPr id="888" name="Freeform: Shape 887">
                    <a:extLst>
                      <a:ext uri="{FF2B5EF4-FFF2-40B4-BE49-F238E27FC236}">
                        <a16:creationId xmlns:a16="http://schemas.microsoft.com/office/drawing/2014/main" id="{10F9FB8D-C35E-47E6-B60D-0A932884C862}"/>
                      </a:ext>
                    </a:extLst>
                  </p:cNvPr>
                  <p:cNvSpPr/>
                  <p:nvPr/>
                </p:nvSpPr>
                <p:spPr>
                  <a:xfrm>
                    <a:off x="7751286" y="4602010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04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id="{9905DDC8-0352-41D8-A383-9241C2C7115D}"/>
                      </a:ext>
                    </a:extLst>
                  </p:cNvPr>
                  <p:cNvSpPr/>
                  <p:nvPr/>
                </p:nvSpPr>
                <p:spPr>
                  <a:xfrm>
                    <a:off x="7661084" y="4622038"/>
                    <a:ext cx="24828" cy="16344"/>
                  </a:xfrm>
                  <a:custGeom>
                    <a:avLst/>
                    <a:gdLst>
                      <a:gd name="connsiteX0" fmla="*/ 0 w 24828"/>
                      <a:gd name="connsiteY0" fmla="*/ 10223 h 16344"/>
                      <a:gd name="connsiteX1" fmla="*/ 10414 w 24828"/>
                      <a:gd name="connsiteY1" fmla="*/ 16320 h 16344"/>
                      <a:gd name="connsiteX2" fmla="*/ 24574 w 24828"/>
                      <a:gd name="connsiteY2" fmla="*/ 3810 h 16344"/>
                      <a:gd name="connsiteX3" fmla="*/ 24829 w 24828"/>
                      <a:gd name="connsiteY3" fmla="*/ 0 h 16344"/>
                      <a:gd name="connsiteX4" fmla="*/ 0 w 24828"/>
                      <a:gd name="connsiteY4" fmla="*/ 10223 h 16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28" h="16344">
                        <a:moveTo>
                          <a:pt x="0" y="10223"/>
                        </a:moveTo>
                        <a:cubicBezTo>
                          <a:pt x="2222" y="13716"/>
                          <a:pt x="6033" y="16065"/>
                          <a:pt x="10414" y="16320"/>
                        </a:cubicBezTo>
                        <a:cubicBezTo>
                          <a:pt x="17717" y="16764"/>
                          <a:pt x="24130" y="11113"/>
                          <a:pt x="24574" y="3810"/>
                        </a:cubicBezTo>
                        <a:lnTo>
                          <a:pt x="24829" y="0"/>
                        </a:lnTo>
                        <a:cubicBezTo>
                          <a:pt x="17399" y="3239"/>
                          <a:pt x="9144" y="6667"/>
                          <a:pt x="0" y="1022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id="{F0BC6137-4746-4208-9280-328F04801982}"/>
                      </a:ext>
                    </a:extLst>
                  </p:cNvPr>
                  <p:cNvSpPr/>
                  <p:nvPr/>
                </p:nvSpPr>
                <p:spPr>
                  <a:xfrm>
                    <a:off x="7698338" y="4677840"/>
                    <a:ext cx="28292" cy="42826"/>
                  </a:xfrm>
                  <a:custGeom>
                    <a:avLst/>
                    <a:gdLst>
                      <a:gd name="connsiteX0" fmla="*/ 7387 w 28292"/>
                      <a:gd name="connsiteY0" fmla="*/ 42114 h 42826"/>
                      <a:gd name="connsiteX1" fmla="*/ 18309 w 28292"/>
                      <a:gd name="connsiteY1" fmla="*/ 42813 h 42826"/>
                      <a:gd name="connsiteX2" fmla="*/ 26691 w 28292"/>
                      <a:gd name="connsiteY2" fmla="*/ 35447 h 42826"/>
                      <a:gd name="connsiteX3" fmla="*/ 28279 w 28292"/>
                      <a:gd name="connsiteY3" fmla="*/ 9094 h 42826"/>
                      <a:gd name="connsiteX4" fmla="*/ 20912 w 28292"/>
                      <a:gd name="connsiteY4" fmla="*/ 713 h 42826"/>
                      <a:gd name="connsiteX5" fmla="*/ 9991 w 28292"/>
                      <a:gd name="connsiteY5" fmla="*/ 14 h 42826"/>
                      <a:gd name="connsiteX6" fmla="*/ 1608 w 28292"/>
                      <a:gd name="connsiteY6" fmla="*/ 7380 h 42826"/>
                      <a:gd name="connsiteX7" fmla="*/ 21 w 28292"/>
                      <a:gd name="connsiteY7" fmla="*/ 33732 h 42826"/>
                      <a:gd name="connsiteX8" fmla="*/ 7387 w 28292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2" h="42826">
                        <a:moveTo>
                          <a:pt x="7387" y="42114"/>
                        </a:moveTo>
                        <a:lnTo>
                          <a:pt x="18309" y="42813"/>
                        </a:lnTo>
                        <a:cubicBezTo>
                          <a:pt x="22627" y="43067"/>
                          <a:pt x="26373" y="39765"/>
                          <a:pt x="26691" y="35447"/>
                        </a:cubicBezTo>
                        <a:lnTo>
                          <a:pt x="28279" y="9094"/>
                        </a:lnTo>
                        <a:cubicBezTo>
                          <a:pt x="28532" y="4776"/>
                          <a:pt x="25231" y="1030"/>
                          <a:pt x="20912" y="713"/>
                        </a:cubicBezTo>
                        <a:lnTo>
                          <a:pt x="9991" y="14"/>
                        </a:lnTo>
                        <a:cubicBezTo>
                          <a:pt x="5672" y="-240"/>
                          <a:pt x="1926" y="3062"/>
                          <a:pt x="1608" y="7380"/>
                        </a:cubicBezTo>
                        <a:lnTo>
                          <a:pt x="21" y="33732"/>
                        </a:lnTo>
                        <a:cubicBezTo>
                          <a:pt x="-296" y="38114"/>
                          <a:pt x="3069" y="41860"/>
                          <a:pt x="7387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9FC1C1DD-D383-4CED-B465-F4A54E22159C}"/>
                      </a:ext>
                    </a:extLst>
                  </p:cNvPr>
                  <p:cNvSpPr/>
                  <p:nvPr/>
                </p:nvSpPr>
                <p:spPr>
                  <a:xfrm>
                    <a:off x="7606322" y="4672559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1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67"/>
                          <a:pt x="5232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2" name="Freeform: Shape 891">
                    <a:extLst>
                      <a:ext uri="{FF2B5EF4-FFF2-40B4-BE49-F238E27FC236}">
                        <a16:creationId xmlns:a16="http://schemas.microsoft.com/office/drawing/2014/main" id="{839FCAF7-5C9A-43DF-8E01-E7A7AF78971C}"/>
                      </a:ext>
                    </a:extLst>
                  </p:cNvPr>
                  <p:cNvSpPr/>
                  <p:nvPr/>
                </p:nvSpPr>
                <p:spPr>
                  <a:xfrm>
                    <a:off x="7513994" y="4669790"/>
                    <a:ext cx="27668" cy="39203"/>
                  </a:xfrm>
                  <a:custGeom>
                    <a:avLst/>
                    <a:gdLst>
                      <a:gd name="connsiteX0" fmla="*/ 976 w 27668"/>
                      <a:gd name="connsiteY0" fmla="*/ 9652 h 39203"/>
                      <a:gd name="connsiteX1" fmla="*/ 25 w 27668"/>
                      <a:gd name="connsiteY1" fmla="*/ 25019 h 39203"/>
                      <a:gd name="connsiteX2" fmla="*/ 12534 w 27668"/>
                      <a:gd name="connsiteY2" fmla="*/ 39179 h 39203"/>
                      <a:gd name="connsiteX3" fmla="*/ 26694 w 27668"/>
                      <a:gd name="connsiteY3" fmla="*/ 26670 h 39203"/>
                      <a:gd name="connsiteX4" fmla="*/ 27647 w 27668"/>
                      <a:gd name="connsiteY4" fmla="*/ 11303 h 39203"/>
                      <a:gd name="connsiteX5" fmla="*/ 22567 w 27668"/>
                      <a:gd name="connsiteY5" fmla="*/ 0 h 39203"/>
                      <a:gd name="connsiteX6" fmla="*/ 4342 w 27668"/>
                      <a:gd name="connsiteY6" fmla="*/ 1651 h 39203"/>
                      <a:gd name="connsiteX7" fmla="*/ 4342 w 27668"/>
                      <a:gd name="connsiteY7" fmla="*/ 1651 h 39203"/>
                      <a:gd name="connsiteX8" fmla="*/ 976 w 27668"/>
                      <a:gd name="connsiteY8" fmla="*/ 9652 h 39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68" h="39203">
                        <a:moveTo>
                          <a:pt x="976" y="9652"/>
                        </a:moveTo>
                        <a:lnTo>
                          <a:pt x="25" y="25019"/>
                        </a:lnTo>
                        <a:cubicBezTo>
                          <a:pt x="-420" y="32385"/>
                          <a:pt x="5231" y="38735"/>
                          <a:pt x="12534" y="39179"/>
                        </a:cubicBezTo>
                        <a:cubicBezTo>
                          <a:pt x="19837" y="39624"/>
                          <a:pt x="26249" y="33972"/>
                          <a:pt x="26694" y="26670"/>
                        </a:cubicBezTo>
                        <a:lnTo>
                          <a:pt x="27647" y="11303"/>
                        </a:lnTo>
                        <a:cubicBezTo>
                          <a:pt x="27900" y="6794"/>
                          <a:pt x="25869" y="2603"/>
                          <a:pt x="22567" y="0"/>
                        </a:cubicBezTo>
                        <a:cubicBezTo>
                          <a:pt x="16662" y="698"/>
                          <a:pt x="10565" y="1270"/>
                          <a:pt x="4342" y="1651"/>
                        </a:cubicBezTo>
                        <a:lnTo>
                          <a:pt x="4342" y="1651"/>
                        </a:lnTo>
                        <a:cubicBezTo>
                          <a:pt x="2374" y="3810"/>
                          <a:pt x="1167" y="6604"/>
                          <a:pt x="976" y="965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3" name="Freeform: Shape 892">
                    <a:extLst>
                      <a:ext uri="{FF2B5EF4-FFF2-40B4-BE49-F238E27FC236}">
                        <a16:creationId xmlns:a16="http://schemas.microsoft.com/office/drawing/2014/main" id="{AAB1FBAA-7A69-493E-8D96-80420DA9FEB4}"/>
                      </a:ext>
                    </a:extLst>
                  </p:cNvPr>
                  <p:cNvSpPr/>
                  <p:nvPr/>
                </p:nvSpPr>
                <p:spPr>
                  <a:xfrm>
                    <a:off x="7421665" y="4668646"/>
                    <a:ext cx="27679" cy="34695"/>
                  </a:xfrm>
                  <a:custGeom>
                    <a:avLst/>
                    <a:gdLst>
                      <a:gd name="connsiteX0" fmla="*/ 977 w 27679"/>
                      <a:gd name="connsiteY0" fmla="*/ 5144 h 34695"/>
                      <a:gd name="connsiteX1" fmla="*/ 25 w 27679"/>
                      <a:gd name="connsiteY1" fmla="*/ 20511 h 34695"/>
                      <a:gd name="connsiteX2" fmla="*/ 12534 w 27679"/>
                      <a:gd name="connsiteY2" fmla="*/ 34671 h 34695"/>
                      <a:gd name="connsiteX3" fmla="*/ 26694 w 27679"/>
                      <a:gd name="connsiteY3" fmla="*/ 22162 h 34695"/>
                      <a:gd name="connsiteX4" fmla="*/ 27647 w 27679"/>
                      <a:gd name="connsiteY4" fmla="*/ 6795 h 34695"/>
                      <a:gd name="connsiteX5" fmla="*/ 27076 w 27679"/>
                      <a:gd name="connsiteY5" fmla="*/ 2032 h 34695"/>
                      <a:gd name="connsiteX6" fmla="*/ 2438 w 27679"/>
                      <a:gd name="connsiteY6" fmla="*/ 0 h 34695"/>
                      <a:gd name="connsiteX7" fmla="*/ 977 w 27679"/>
                      <a:gd name="connsiteY7" fmla="*/ 5144 h 34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79" h="34695">
                        <a:moveTo>
                          <a:pt x="977" y="5144"/>
                        </a:moveTo>
                        <a:lnTo>
                          <a:pt x="25" y="20511"/>
                        </a:lnTo>
                        <a:cubicBezTo>
                          <a:pt x="-420" y="27877"/>
                          <a:pt x="5231" y="34227"/>
                          <a:pt x="12534" y="34671"/>
                        </a:cubicBezTo>
                        <a:cubicBezTo>
                          <a:pt x="19837" y="35116"/>
                          <a:pt x="26250" y="29464"/>
                          <a:pt x="26694" y="22162"/>
                        </a:cubicBezTo>
                        <a:lnTo>
                          <a:pt x="27647" y="6795"/>
                        </a:lnTo>
                        <a:cubicBezTo>
                          <a:pt x="27774" y="5144"/>
                          <a:pt x="27520" y="3556"/>
                          <a:pt x="27076" y="2032"/>
                        </a:cubicBezTo>
                        <a:cubicBezTo>
                          <a:pt x="18884" y="1461"/>
                          <a:pt x="10692" y="762"/>
                          <a:pt x="2438" y="0"/>
                        </a:cubicBezTo>
                        <a:cubicBezTo>
                          <a:pt x="1549" y="1524"/>
                          <a:pt x="1104" y="3239"/>
                          <a:pt x="977" y="514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4" name="Freeform: Shape 893">
                    <a:extLst>
                      <a:ext uri="{FF2B5EF4-FFF2-40B4-BE49-F238E27FC236}">
                        <a16:creationId xmlns:a16="http://schemas.microsoft.com/office/drawing/2014/main" id="{8DF2A137-1BB1-4F13-B3E4-AE2763F54E59}"/>
                      </a:ext>
                    </a:extLst>
                  </p:cNvPr>
                  <p:cNvSpPr/>
                  <p:nvPr/>
                </p:nvSpPr>
                <p:spPr>
                  <a:xfrm>
                    <a:off x="7329335" y="4657344"/>
                    <a:ext cx="27676" cy="40283"/>
                  </a:xfrm>
                  <a:custGeom>
                    <a:avLst/>
                    <a:gdLst>
                      <a:gd name="connsiteX0" fmla="*/ 977 w 27676"/>
                      <a:gd name="connsiteY0" fmla="*/ 10732 h 40283"/>
                      <a:gd name="connsiteX1" fmla="*/ 24 w 27676"/>
                      <a:gd name="connsiteY1" fmla="*/ 26098 h 40283"/>
                      <a:gd name="connsiteX2" fmla="*/ 12534 w 27676"/>
                      <a:gd name="connsiteY2" fmla="*/ 40259 h 40283"/>
                      <a:gd name="connsiteX3" fmla="*/ 26695 w 27676"/>
                      <a:gd name="connsiteY3" fmla="*/ 27749 h 40283"/>
                      <a:gd name="connsiteX4" fmla="*/ 27647 w 27676"/>
                      <a:gd name="connsiteY4" fmla="*/ 12383 h 40283"/>
                      <a:gd name="connsiteX5" fmla="*/ 24028 w 27676"/>
                      <a:gd name="connsiteY5" fmla="*/ 2413 h 40283"/>
                      <a:gd name="connsiteX6" fmla="*/ 24028 w 27676"/>
                      <a:gd name="connsiteY6" fmla="*/ 2413 h 40283"/>
                      <a:gd name="connsiteX7" fmla="*/ 7645 w 27676"/>
                      <a:gd name="connsiteY7" fmla="*/ 0 h 40283"/>
                      <a:gd name="connsiteX8" fmla="*/ 5485 w 27676"/>
                      <a:gd name="connsiteY8" fmla="*/ 1524 h 40283"/>
                      <a:gd name="connsiteX9" fmla="*/ 977 w 27676"/>
                      <a:gd name="connsiteY9" fmla="*/ 10732 h 4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676" h="40283">
                        <a:moveTo>
                          <a:pt x="977" y="10732"/>
                        </a:moveTo>
                        <a:lnTo>
                          <a:pt x="24" y="26098"/>
                        </a:lnTo>
                        <a:cubicBezTo>
                          <a:pt x="-420" y="33465"/>
                          <a:pt x="5232" y="39815"/>
                          <a:pt x="12534" y="40259"/>
                        </a:cubicBezTo>
                        <a:cubicBezTo>
                          <a:pt x="19836" y="40703"/>
                          <a:pt x="26250" y="35052"/>
                          <a:pt x="26695" y="27749"/>
                        </a:cubicBezTo>
                        <a:lnTo>
                          <a:pt x="27647" y="12383"/>
                        </a:lnTo>
                        <a:cubicBezTo>
                          <a:pt x="27901" y="8572"/>
                          <a:pt x="26504" y="5016"/>
                          <a:pt x="24028" y="2413"/>
                        </a:cubicBezTo>
                        <a:lnTo>
                          <a:pt x="24028" y="2413"/>
                        </a:lnTo>
                        <a:cubicBezTo>
                          <a:pt x="18503" y="1588"/>
                          <a:pt x="13042" y="826"/>
                          <a:pt x="7645" y="0"/>
                        </a:cubicBezTo>
                        <a:cubicBezTo>
                          <a:pt x="6883" y="445"/>
                          <a:pt x="6120" y="953"/>
                          <a:pt x="5485" y="1524"/>
                        </a:cubicBezTo>
                        <a:cubicBezTo>
                          <a:pt x="2882" y="3873"/>
                          <a:pt x="1168" y="7112"/>
                          <a:pt x="977" y="1073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5" name="Freeform: Shape 894">
                    <a:extLst>
                      <a:ext uri="{FF2B5EF4-FFF2-40B4-BE49-F238E27FC236}">
                        <a16:creationId xmlns:a16="http://schemas.microsoft.com/office/drawing/2014/main" id="{56284C69-8EFF-4BBE-AA25-C80D43DEE496}"/>
                      </a:ext>
                    </a:extLst>
                  </p:cNvPr>
                  <p:cNvSpPr/>
                  <p:nvPr/>
                </p:nvSpPr>
                <p:spPr>
                  <a:xfrm>
                    <a:off x="7237006" y="4649953"/>
                    <a:ext cx="27672" cy="42085"/>
                  </a:xfrm>
                  <a:custGeom>
                    <a:avLst/>
                    <a:gdLst>
                      <a:gd name="connsiteX0" fmla="*/ 12535 w 27672"/>
                      <a:gd name="connsiteY0" fmla="*/ 42062 h 42085"/>
                      <a:gd name="connsiteX1" fmla="*/ 12535 w 27672"/>
                      <a:gd name="connsiteY1" fmla="*/ 42062 h 42085"/>
                      <a:gd name="connsiteX2" fmla="*/ 26695 w 27672"/>
                      <a:gd name="connsiteY2" fmla="*/ 29552 h 42085"/>
                      <a:gd name="connsiteX3" fmla="*/ 27648 w 27672"/>
                      <a:gd name="connsiteY3" fmla="*/ 14185 h 42085"/>
                      <a:gd name="connsiteX4" fmla="*/ 15138 w 27672"/>
                      <a:gd name="connsiteY4" fmla="*/ 25 h 42085"/>
                      <a:gd name="connsiteX5" fmla="*/ 15138 w 27672"/>
                      <a:gd name="connsiteY5" fmla="*/ 25 h 42085"/>
                      <a:gd name="connsiteX6" fmla="*/ 977 w 27672"/>
                      <a:gd name="connsiteY6" fmla="*/ 12534 h 42085"/>
                      <a:gd name="connsiteX7" fmla="*/ 25 w 27672"/>
                      <a:gd name="connsiteY7" fmla="*/ 27901 h 42085"/>
                      <a:gd name="connsiteX8" fmla="*/ 12535 w 27672"/>
                      <a:gd name="connsiteY8" fmla="*/ 42062 h 42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5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1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03"/>
                          <a:pt x="5169" y="41553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6" name="Freeform: Shape 895">
                    <a:extLst>
                      <a:ext uri="{FF2B5EF4-FFF2-40B4-BE49-F238E27FC236}">
                        <a16:creationId xmlns:a16="http://schemas.microsoft.com/office/drawing/2014/main" id="{9DD02026-B77F-4336-B402-F7094A7226A8}"/>
                      </a:ext>
                    </a:extLst>
                  </p:cNvPr>
                  <p:cNvSpPr/>
                  <p:nvPr/>
                </p:nvSpPr>
                <p:spPr>
                  <a:xfrm>
                    <a:off x="7144678" y="4646993"/>
                    <a:ext cx="27667" cy="39331"/>
                  </a:xfrm>
                  <a:custGeom>
                    <a:avLst/>
                    <a:gdLst>
                      <a:gd name="connsiteX0" fmla="*/ 596 w 27667"/>
                      <a:gd name="connsiteY0" fmla="*/ 16002 h 39331"/>
                      <a:gd name="connsiteX1" fmla="*/ 25 w 27667"/>
                      <a:gd name="connsiteY1" fmla="*/ 25146 h 39331"/>
                      <a:gd name="connsiteX2" fmla="*/ 12534 w 27667"/>
                      <a:gd name="connsiteY2" fmla="*/ 39307 h 39331"/>
                      <a:gd name="connsiteX3" fmla="*/ 26694 w 27667"/>
                      <a:gd name="connsiteY3" fmla="*/ 26797 h 39331"/>
                      <a:gd name="connsiteX4" fmla="*/ 27647 w 27667"/>
                      <a:gd name="connsiteY4" fmla="*/ 11430 h 39331"/>
                      <a:gd name="connsiteX5" fmla="*/ 22377 w 27667"/>
                      <a:gd name="connsiteY5" fmla="*/ 0 h 39331"/>
                      <a:gd name="connsiteX6" fmla="*/ 22377 w 27667"/>
                      <a:gd name="connsiteY6" fmla="*/ 0 h 39331"/>
                      <a:gd name="connsiteX7" fmla="*/ 596 w 27667"/>
                      <a:gd name="connsiteY7" fmla="*/ 16002 h 39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67" h="39331">
                        <a:moveTo>
                          <a:pt x="596" y="16002"/>
                        </a:moveTo>
                        <a:lnTo>
                          <a:pt x="25" y="25146"/>
                        </a:lnTo>
                        <a:cubicBezTo>
                          <a:pt x="-420" y="32512"/>
                          <a:pt x="5231" y="38862"/>
                          <a:pt x="12534" y="39307"/>
                        </a:cubicBezTo>
                        <a:cubicBezTo>
                          <a:pt x="19900" y="39751"/>
                          <a:pt x="26250" y="34099"/>
                          <a:pt x="26694" y="26797"/>
                        </a:cubicBezTo>
                        <a:lnTo>
                          <a:pt x="27647" y="11430"/>
                        </a:lnTo>
                        <a:cubicBezTo>
                          <a:pt x="27901" y="6858"/>
                          <a:pt x="25805" y="2603"/>
                          <a:pt x="22377" y="0"/>
                        </a:cubicBezTo>
                        <a:lnTo>
                          <a:pt x="22377" y="0"/>
                        </a:lnTo>
                        <a:cubicBezTo>
                          <a:pt x="14756" y="3747"/>
                          <a:pt x="7581" y="9271"/>
                          <a:pt x="596" y="1600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7" name="Freeform: Shape 896">
                    <a:extLst>
                      <a:ext uri="{FF2B5EF4-FFF2-40B4-BE49-F238E27FC236}">
                        <a16:creationId xmlns:a16="http://schemas.microsoft.com/office/drawing/2014/main" id="{80CE8A9E-6446-4903-BDAA-99B77B28248E}"/>
                      </a:ext>
                    </a:extLst>
                  </p:cNvPr>
                  <p:cNvSpPr/>
                  <p:nvPr/>
                </p:nvSpPr>
                <p:spPr>
                  <a:xfrm>
                    <a:off x="7741570" y="4760316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4 h 42086"/>
                      <a:gd name="connsiteX5" fmla="*/ 15145 w 27678"/>
                      <a:gd name="connsiteY5" fmla="*/ 24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4"/>
                        </a:cubicBezTo>
                        <a:lnTo>
                          <a:pt x="15145" y="24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8" name="Freeform: Shape 897">
                    <a:extLst>
                      <a:ext uri="{FF2B5EF4-FFF2-40B4-BE49-F238E27FC236}">
                        <a16:creationId xmlns:a16="http://schemas.microsoft.com/office/drawing/2014/main" id="{956C2764-14B9-4385-BD18-430BF54F0027}"/>
                      </a:ext>
                    </a:extLst>
                  </p:cNvPr>
                  <p:cNvSpPr/>
                  <p:nvPr/>
                </p:nvSpPr>
                <p:spPr>
                  <a:xfrm>
                    <a:off x="7649241" y="4754665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2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9" name="Freeform: Shape 898">
                    <a:extLst>
                      <a:ext uri="{FF2B5EF4-FFF2-40B4-BE49-F238E27FC236}">
                        <a16:creationId xmlns:a16="http://schemas.microsoft.com/office/drawing/2014/main" id="{8305EB7D-6F81-4813-8911-2CA91259ECF0}"/>
                      </a:ext>
                    </a:extLst>
                  </p:cNvPr>
                  <p:cNvSpPr/>
                  <p:nvPr/>
                </p:nvSpPr>
                <p:spPr>
                  <a:xfrm>
                    <a:off x="7556912" y="4749013"/>
                    <a:ext cx="27679" cy="42086"/>
                  </a:xfrm>
                  <a:custGeom>
                    <a:avLst/>
                    <a:gdLst>
                      <a:gd name="connsiteX0" fmla="*/ 12542 w 27679"/>
                      <a:gd name="connsiteY0" fmla="*/ 42062 h 42086"/>
                      <a:gd name="connsiteX1" fmla="*/ 12542 w 27679"/>
                      <a:gd name="connsiteY1" fmla="*/ 42062 h 42086"/>
                      <a:gd name="connsiteX2" fmla="*/ 26702 w 27679"/>
                      <a:gd name="connsiteY2" fmla="*/ 29552 h 42086"/>
                      <a:gd name="connsiteX3" fmla="*/ 27655 w 27679"/>
                      <a:gd name="connsiteY3" fmla="*/ 14185 h 42086"/>
                      <a:gd name="connsiteX4" fmla="*/ 15145 w 27679"/>
                      <a:gd name="connsiteY4" fmla="*/ 25 h 42086"/>
                      <a:gd name="connsiteX5" fmla="*/ 15145 w 27679"/>
                      <a:gd name="connsiteY5" fmla="*/ 25 h 42086"/>
                      <a:gd name="connsiteX6" fmla="*/ 984 w 27679"/>
                      <a:gd name="connsiteY6" fmla="*/ 12534 h 42086"/>
                      <a:gd name="connsiteX7" fmla="*/ 32 w 27679"/>
                      <a:gd name="connsiteY7" fmla="*/ 27901 h 42086"/>
                      <a:gd name="connsiteX8" fmla="*/ 12542 w 27679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9" h="42086">
                        <a:moveTo>
                          <a:pt x="12542" y="42062"/>
                        </a:moveTo>
                        <a:lnTo>
                          <a:pt x="12542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5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2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0" name="Freeform: Shape 899">
                    <a:extLst>
                      <a:ext uri="{FF2B5EF4-FFF2-40B4-BE49-F238E27FC236}">
                        <a16:creationId xmlns:a16="http://schemas.microsoft.com/office/drawing/2014/main" id="{34D6E411-E0BF-485C-9403-9ED91273DF9C}"/>
                      </a:ext>
                    </a:extLst>
                  </p:cNvPr>
                  <p:cNvSpPr/>
                  <p:nvPr/>
                </p:nvSpPr>
                <p:spPr>
                  <a:xfrm>
                    <a:off x="7464583" y="4743361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1" name="Freeform: Shape 900">
                    <a:extLst>
                      <a:ext uri="{FF2B5EF4-FFF2-40B4-BE49-F238E27FC236}">
                        <a16:creationId xmlns:a16="http://schemas.microsoft.com/office/drawing/2014/main" id="{6668C084-6F44-4CE8-8240-BA2B1C417636}"/>
                      </a:ext>
                    </a:extLst>
                  </p:cNvPr>
                  <p:cNvSpPr/>
                  <p:nvPr/>
                </p:nvSpPr>
                <p:spPr>
                  <a:xfrm>
                    <a:off x="7372254" y="4737710"/>
                    <a:ext cx="27678" cy="42085"/>
                  </a:xfrm>
                  <a:custGeom>
                    <a:avLst/>
                    <a:gdLst>
                      <a:gd name="connsiteX0" fmla="*/ 12541 w 27678"/>
                      <a:gd name="connsiteY0" fmla="*/ 42061 h 42085"/>
                      <a:gd name="connsiteX1" fmla="*/ 12541 w 27678"/>
                      <a:gd name="connsiteY1" fmla="*/ 42061 h 42085"/>
                      <a:gd name="connsiteX2" fmla="*/ 26701 w 27678"/>
                      <a:gd name="connsiteY2" fmla="*/ 29552 h 42085"/>
                      <a:gd name="connsiteX3" fmla="*/ 27654 w 27678"/>
                      <a:gd name="connsiteY3" fmla="*/ 14185 h 42085"/>
                      <a:gd name="connsiteX4" fmla="*/ 15145 w 27678"/>
                      <a:gd name="connsiteY4" fmla="*/ 24 h 42085"/>
                      <a:gd name="connsiteX5" fmla="*/ 15145 w 27678"/>
                      <a:gd name="connsiteY5" fmla="*/ 24 h 42085"/>
                      <a:gd name="connsiteX6" fmla="*/ 984 w 27678"/>
                      <a:gd name="connsiteY6" fmla="*/ 12534 h 42085"/>
                      <a:gd name="connsiteX7" fmla="*/ 32 w 27678"/>
                      <a:gd name="connsiteY7" fmla="*/ 27901 h 42085"/>
                      <a:gd name="connsiteX8" fmla="*/ 12541 w 27678"/>
                      <a:gd name="connsiteY8" fmla="*/ 42061 h 42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5">
                        <a:moveTo>
                          <a:pt x="12541" y="42061"/>
                        </a:moveTo>
                        <a:lnTo>
                          <a:pt x="12541" y="42061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4"/>
                        </a:cubicBezTo>
                        <a:lnTo>
                          <a:pt x="15145" y="24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04"/>
                          <a:pt x="5176" y="41617"/>
                          <a:pt x="12541" y="42061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2" name="Freeform: Shape 901">
                    <a:extLst>
                      <a:ext uri="{FF2B5EF4-FFF2-40B4-BE49-F238E27FC236}">
                        <a16:creationId xmlns:a16="http://schemas.microsoft.com/office/drawing/2014/main" id="{92312030-8C57-485E-84ED-96345169E790}"/>
                      </a:ext>
                    </a:extLst>
                  </p:cNvPr>
                  <p:cNvSpPr/>
                  <p:nvPr/>
                </p:nvSpPr>
                <p:spPr>
                  <a:xfrm>
                    <a:off x="7279925" y="4732059"/>
                    <a:ext cx="27679" cy="42086"/>
                  </a:xfrm>
                  <a:custGeom>
                    <a:avLst/>
                    <a:gdLst>
                      <a:gd name="connsiteX0" fmla="*/ 12542 w 27679"/>
                      <a:gd name="connsiteY0" fmla="*/ 42062 h 42086"/>
                      <a:gd name="connsiteX1" fmla="*/ 12542 w 27679"/>
                      <a:gd name="connsiteY1" fmla="*/ 42062 h 42086"/>
                      <a:gd name="connsiteX2" fmla="*/ 26702 w 27679"/>
                      <a:gd name="connsiteY2" fmla="*/ 29552 h 42086"/>
                      <a:gd name="connsiteX3" fmla="*/ 27655 w 27679"/>
                      <a:gd name="connsiteY3" fmla="*/ 14185 h 42086"/>
                      <a:gd name="connsiteX4" fmla="*/ 15145 w 27679"/>
                      <a:gd name="connsiteY4" fmla="*/ 25 h 42086"/>
                      <a:gd name="connsiteX5" fmla="*/ 15145 w 27679"/>
                      <a:gd name="connsiteY5" fmla="*/ 25 h 42086"/>
                      <a:gd name="connsiteX6" fmla="*/ 984 w 27679"/>
                      <a:gd name="connsiteY6" fmla="*/ 12534 h 42086"/>
                      <a:gd name="connsiteX7" fmla="*/ 32 w 27679"/>
                      <a:gd name="connsiteY7" fmla="*/ 27901 h 42086"/>
                      <a:gd name="connsiteX8" fmla="*/ 12542 w 27679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9" h="42086">
                        <a:moveTo>
                          <a:pt x="12542" y="42062"/>
                        </a:moveTo>
                        <a:lnTo>
                          <a:pt x="12542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5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03"/>
                          <a:pt x="5176" y="41553"/>
                          <a:pt x="12542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3" name="Freeform: Shape 902">
                    <a:extLst>
                      <a:ext uri="{FF2B5EF4-FFF2-40B4-BE49-F238E27FC236}">
                        <a16:creationId xmlns:a16="http://schemas.microsoft.com/office/drawing/2014/main" id="{7CCFE4E5-BAE0-4E9B-A62E-49683DEF4482}"/>
                      </a:ext>
                    </a:extLst>
                  </p:cNvPr>
                  <p:cNvSpPr/>
                  <p:nvPr/>
                </p:nvSpPr>
                <p:spPr>
                  <a:xfrm>
                    <a:off x="7187596" y="4726343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4" name="Freeform: Shape 903">
                    <a:extLst>
                      <a:ext uri="{FF2B5EF4-FFF2-40B4-BE49-F238E27FC236}">
                        <a16:creationId xmlns:a16="http://schemas.microsoft.com/office/drawing/2014/main" id="{9AB2E357-E8E3-4D39-93C8-64858E7A4A8C}"/>
                      </a:ext>
                    </a:extLst>
                  </p:cNvPr>
                  <p:cNvSpPr/>
                  <p:nvPr/>
                </p:nvSpPr>
                <p:spPr>
                  <a:xfrm>
                    <a:off x="7095267" y="4720692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5" name="Freeform: Shape 904">
                    <a:extLst>
                      <a:ext uri="{FF2B5EF4-FFF2-40B4-BE49-F238E27FC236}">
                        <a16:creationId xmlns:a16="http://schemas.microsoft.com/office/drawing/2014/main" id="{C4A4C805-2AFF-4175-A3EF-B550EC161D5A}"/>
                      </a:ext>
                    </a:extLst>
                  </p:cNvPr>
                  <p:cNvSpPr/>
                  <p:nvPr/>
                </p:nvSpPr>
                <p:spPr>
                  <a:xfrm>
                    <a:off x="7688623" y="4836209"/>
                    <a:ext cx="28291" cy="42826"/>
                  </a:xfrm>
                  <a:custGeom>
                    <a:avLst/>
                    <a:gdLst>
                      <a:gd name="connsiteX0" fmla="*/ 7386 w 28291"/>
                      <a:gd name="connsiteY0" fmla="*/ 42114 h 42826"/>
                      <a:gd name="connsiteX1" fmla="*/ 18308 w 28291"/>
                      <a:gd name="connsiteY1" fmla="*/ 42813 h 42826"/>
                      <a:gd name="connsiteX2" fmla="*/ 26690 w 28291"/>
                      <a:gd name="connsiteY2" fmla="*/ 35447 h 42826"/>
                      <a:gd name="connsiteX3" fmla="*/ 28278 w 28291"/>
                      <a:gd name="connsiteY3" fmla="*/ 9094 h 42826"/>
                      <a:gd name="connsiteX4" fmla="*/ 20912 w 28291"/>
                      <a:gd name="connsiteY4" fmla="*/ 712 h 42826"/>
                      <a:gd name="connsiteX5" fmla="*/ 9990 w 28291"/>
                      <a:gd name="connsiteY5" fmla="*/ 14 h 42826"/>
                      <a:gd name="connsiteX6" fmla="*/ 1608 w 28291"/>
                      <a:gd name="connsiteY6" fmla="*/ 7380 h 42826"/>
                      <a:gd name="connsiteX7" fmla="*/ 21 w 28291"/>
                      <a:gd name="connsiteY7" fmla="*/ 33732 h 42826"/>
                      <a:gd name="connsiteX8" fmla="*/ 7386 w 28291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1" h="42826">
                        <a:moveTo>
                          <a:pt x="7386" y="42114"/>
                        </a:moveTo>
                        <a:lnTo>
                          <a:pt x="18308" y="42813"/>
                        </a:lnTo>
                        <a:cubicBezTo>
                          <a:pt x="22626" y="43067"/>
                          <a:pt x="26373" y="39765"/>
                          <a:pt x="26690" y="35447"/>
                        </a:cubicBezTo>
                        <a:lnTo>
                          <a:pt x="28278" y="9094"/>
                        </a:lnTo>
                        <a:cubicBezTo>
                          <a:pt x="28532" y="4776"/>
                          <a:pt x="25230" y="1030"/>
                          <a:pt x="20912" y="712"/>
                        </a:cubicBezTo>
                        <a:lnTo>
                          <a:pt x="9990" y="14"/>
                        </a:lnTo>
                        <a:cubicBezTo>
                          <a:pt x="5672" y="-240"/>
                          <a:pt x="1925" y="3062"/>
                          <a:pt x="1608" y="7380"/>
                        </a:cubicBezTo>
                        <a:lnTo>
                          <a:pt x="21" y="33732"/>
                        </a:lnTo>
                        <a:cubicBezTo>
                          <a:pt x="-297" y="38114"/>
                          <a:pt x="3069" y="41860"/>
                          <a:pt x="7386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6" name="Freeform: Shape 905">
                    <a:extLst>
                      <a:ext uri="{FF2B5EF4-FFF2-40B4-BE49-F238E27FC236}">
                        <a16:creationId xmlns:a16="http://schemas.microsoft.com/office/drawing/2014/main" id="{BD83E854-1AA4-4306-8084-FB232AE2B711}"/>
                      </a:ext>
                    </a:extLst>
                  </p:cNvPr>
                  <p:cNvSpPr/>
                  <p:nvPr/>
                </p:nvSpPr>
                <p:spPr>
                  <a:xfrm>
                    <a:off x="7596607" y="4830928"/>
                    <a:ext cx="27672" cy="42085"/>
                  </a:xfrm>
                  <a:custGeom>
                    <a:avLst/>
                    <a:gdLst>
                      <a:gd name="connsiteX0" fmla="*/ 12535 w 27672"/>
                      <a:gd name="connsiteY0" fmla="*/ 42062 h 42085"/>
                      <a:gd name="connsiteX1" fmla="*/ 12535 w 27672"/>
                      <a:gd name="connsiteY1" fmla="*/ 42062 h 42085"/>
                      <a:gd name="connsiteX2" fmla="*/ 26695 w 27672"/>
                      <a:gd name="connsiteY2" fmla="*/ 29552 h 42085"/>
                      <a:gd name="connsiteX3" fmla="*/ 27648 w 27672"/>
                      <a:gd name="connsiteY3" fmla="*/ 14185 h 42085"/>
                      <a:gd name="connsiteX4" fmla="*/ 15138 w 27672"/>
                      <a:gd name="connsiteY4" fmla="*/ 25 h 42085"/>
                      <a:gd name="connsiteX5" fmla="*/ 15138 w 27672"/>
                      <a:gd name="connsiteY5" fmla="*/ 25 h 42085"/>
                      <a:gd name="connsiteX6" fmla="*/ 977 w 27672"/>
                      <a:gd name="connsiteY6" fmla="*/ 12534 h 42085"/>
                      <a:gd name="connsiteX7" fmla="*/ 24 w 27672"/>
                      <a:gd name="connsiteY7" fmla="*/ 27901 h 42085"/>
                      <a:gd name="connsiteX8" fmla="*/ 12535 w 27672"/>
                      <a:gd name="connsiteY8" fmla="*/ 42062 h 42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5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1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67"/>
                          <a:pt x="5232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7" name="Freeform: Shape 906">
                    <a:extLst>
                      <a:ext uri="{FF2B5EF4-FFF2-40B4-BE49-F238E27FC236}">
                        <a16:creationId xmlns:a16="http://schemas.microsoft.com/office/drawing/2014/main" id="{48C6BDC2-AB9C-4DEA-AE52-8CF33DE78501}"/>
                      </a:ext>
                    </a:extLst>
                  </p:cNvPr>
                  <p:cNvSpPr/>
                  <p:nvPr/>
                </p:nvSpPr>
                <p:spPr>
                  <a:xfrm>
                    <a:off x="7504278" y="4825277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03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8" name="Freeform: Shape 907">
                    <a:extLst>
                      <a:ext uri="{FF2B5EF4-FFF2-40B4-BE49-F238E27FC236}">
                        <a16:creationId xmlns:a16="http://schemas.microsoft.com/office/drawing/2014/main" id="{FB633666-DD73-42E9-AF7E-5CA7C33DE41E}"/>
                      </a:ext>
                    </a:extLst>
                  </p:cNvPr>
                  <p:cNvSpPr/>
                  <p:nvPr/>
                </p:nvSpPr>
                <p:spPr>
                  <a:xfrm>
                    <a:off x="7411949" y="4819625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03"/>
                          <a:pt x="5232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9" name="Freeform: Shape 908">
                    <a:extLst>
                      <a:ext uri="{FF2B5EF4-FFF2-40B4-BE49-F238E27FC236}">
                        <a16:creationId xmlns:a16="http://schemas.microsoft.com/office/drawing/2014/main" id="{E2DE9806-2719-4879-BEC5-76B0175811E5}"/>
                      </a:ext>
                    </a:extLst>
                  </p:cNvPr>
                  <p:cNvSpPr/>
                  <p:nvPr/>
                </p:nvSpPr>
                <p:spPr>
                  <a:xfrm>
                    <a:off x="7319306" y="4813540"/>
                    <a:ext cx="28291" cy="42826"/>
                  </a:xfrm>
                  <a:custGeom>
                    <a:avLst/>
                    <a:gdLst>
                      <a:gd name="connsiteX0" fmla="*/ 7387 w 28291"/>
                      <a:gd name="connsiteY0" fmla="*/ 42114 h 42826"/>
                      <a:gd name="connsiteX1" fmla="*/ 18309 w 28291"/>
                      <a:gd name="connsiteY1" fmla="*/ 42813 h 42826"/>
                      <a:gd name="connsiteX2" fmla="*/ 26690 w 28291"/>
                      <a:gd name="connsiteY2" fmla="*/ 35447 h 42826"/>
                      <a:gd name="connsiteX3" fmla="*/ 28278 w 28291"/>
                      <a:gd name="connsiteY3" fmla="*/ 9094 h 42826"/>
                      <a:gd name="connsiteX4" fmla="*/ 20912 w 28291"/>
                      <a:gd name="connsiteY4" fmla="*/ 713 h 42826"/>
                      <a:gd name="connsiteX5" fmla="*/ 9990 w 28291"/>
                      <a:gd name="connsiteY5" fmla="*/ 14 h 42826"/>
                      <a:gd name="connsiteX6" fmla="*/ 1608 w 28291"/>
                      <a:gd name="connsiteY6" fmla="*/ 7380 h 42826"/>
                      <a:gd name="connsiteX7" fmla="*/ 21 w 28291"/>
                      <a:gd name="connsiteY7" fmla="*/ 33732 h 42826"/>
                      <a:gd name="connsiteX8" fmla="*/ 7387 w 28291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1" h="42826">
                        <a:moveTo>
                          <a:pt x="7387" y="42114"/>
                        </a:moveTo>
                        <a:lnTo>
                          <a:pt x="18309" y="42813"/>
                        </a:lnTo>
                        <a:cubicBezTo>
                          <a:pt x="22626" y="43067"/>
                          <a:pt x="26373" y="39765"/>
                          <a:pt x="26690" y="35447"/>
                        </a:cubicBezTo>
                        <a:lnTo>
                          <a:pt x="28278" y="9094"/>
                        </a:lnTo>
                        <a:cubicBezTo>
                          <a:pt x="28532" y="4776"/>
                          <a:pt x="25230" y="1030"/>
                          <a:pt x="20912" y="713"/>
                        </a:cubicBezTo>
                        <a:lnTo>
                          <a:pt x="9990" y="14"/>
                        </a:lnTo>
                        <a:cubicBezTo>
                          <a:pt x="5672" y="-240"/>
                          <a:pt x="1925" y="3062"/>
                          <a:pt x="1608" y="7380"/>
                        </a:cubicBezTo>
                        <a:lnTo>
                          <a:pt x="21" y="33732"/>
                        </a:lnTo>
                        <a:cubicBezTo>
                          <a:pt x="-297" y="38114"/>
                          <a:pt x="3069" y="41860"/>
                          <a:pt x="7387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0" name="Freeform: Shape 909">
                    <a:extLst>
                      <a:ext uri="{FF2B5EF4-FFF2-40B4-BE49-F238E27FC236}">
                        <a16:creationId xmlns:a16="http://schemas.microsoft.com/office/drawing/2014/main" id="{E02BCF07-AC65-4ADB-8F27-44C7A209C0D6}"/>
                      </a:ext>
                    </a:extLst>
                  </p:cNvPr>
                  <p:cNvSpPr/>
                  <p:nvPr/>
                </p:nvSpPr>
                <p:spPr>
                  <a:xfrm>
                    <a:off x="7227291" y="4808259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1" name="Freeform: Shape 910">
                    <a:extLst>
                      <a:ext uri="{FF2B5EF4-FFF2-40B4-BE49-F238E27FC236}">
                        <a16:creationId xmlns:a16="http://schemas.microsoft.com/office/drawing/2014/main" id="{B8F1119F-6746-449D-8563-F1452CC0BB58}"/>
                      </a:ext>
                    </a:extLst>
                  </p:cNvPr>
                  <p:cNvSpPr/>
                  <p:nvPr/>
                </p:nvSpPr>
                <p:spPr>
                  <a:xfrm>
                    <a:off x="7134962" y="4802607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67"/>
                          <a:pt x="5169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2" name="Freeform: Shape 911">
                    <a:extLst>
                      <a:ext uri="{FF2B5EF4-FFF2-40B4-BE49-F238E27FC236}">
                        <a16:creationId xmlns:a16="http://schemas.microsoft.com/office/drawing/2014/main" id="{37E2A572-BE18-4175-9A6F-66B5A98913D0}"/>
                      </a:ext>
                    </a:extLst>
                  </p:cNvPr>
                  <p:cNvSpPr/>
                  <p:nvPr/>
                </p:nvSpPr>
                <p:spPr>
                  <a:xfrm>
                    <a:off x="7042632" y="4796955"/>
                    <a:ext cx="27672" cy="42086"/>
                  </a:xfrm>
                  <a:custGeom>
                    <a:avLst/>
                    <a:gdLst>
                      <a:gd name="connsiteX0" fmla="*/ 12535 w 27672"/>
                      <a:gd name="connsiteY0" fmla="*/ 42062 h 42086"/>
                      <a:gd name="connsiteX1" fmla="*/ 12535 w 27672"/>
                      <a:gd name="connsiteY1" fmla="*/ 42062 h 42086"/>
                      <a:gd name="connsiteX2" fmla="*/ 26695 w 27672"/>
                      <a:gd name="connsiteY2" fmla="*/ 29552 h 42086"/>
                      <a:gd name="connsiteX3" fmla="*/ 27648 w 27672"/>
                      <a:gd name="connsiteY3" fmla="*/ 14185 h 42086"/>
                      <a:gd name="connsiteX4" fmla="*/ 15138 w 27672"/>
                      <a:gd name="connsiteY4" fmla="*/ 25 h 42086"/>
                      <a:gd name="connsiteX5" fmla="*/ 15138 w 27672"/>
                      <a:gd name="connsiteY5" fmla="*/ 25 h 42086"/>
                      <a:gd name="connsiteX6" fmla="*/ 977 w 27672"/>
                      <a:gd name="connsiteY6" fmla="*/ 12534 h 42086"/>
                      <a:gd name="connsiteX7" fmla="*/ 25 w 27672"/>
                      <a:gd name="connsiteY7" fmla="*/ 27901 h 42086"/>
                      <a:gd name="connsiteX8" fmla="*/ 12535 w 27672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67"/>
                          <a:pt x="5169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3" name="Freeform: Shape 912">
                    <a:extLst>
                      <a:ext uri="{FF2B5EF4-FFF2-40B4-BE49-F238E27FC236}">
                        <a16:creationId xmlns:a16="http://schemas.microsoft.com/office/drawing/2014/main" id="{F31AECFB-D8AB-4A41-A0B0-63AE90D1DE83}"/>
                      </a:ext>
                    </a:extLst>
                  </p:cNvPr>
                  <p:cNvSpPr/>
                  <p:nvPr/>
                </p:nvSpPr>
                <p:spPr>
                  <a:xfrm>
                    <a:off x="6952805" y="4825619"/>
                    <a:ext cx="22923" cy="7705"/>
                  </a:xfrm>
                  <a:custGeom>
                    <a:avLst/>
                    <a:gdLst>
                      <a:gd name="connsiteX0" fmla="*/ 0 w 22923"/>
                      <a:gd name="connsiteY0" fmla="*/ 2159 h 7705"/>
                      <a:gd name="connsiteX1" fmla="*/ 10033 w 22923"/>
                      <a:gd name="connsiteY1" fmla="*/ 7684 h 7705"/>
                      <a:gd name="connsiteX2" fmla="*/ 22923 w 22923"/>
                      <a:gd name="connsiteY2" fmla="*/ 0 h 7705"/>
                      <a:gd name="connsiteX3" fmla="*/ 0 w 22923"/>
                      <a:gd name="connsiteY3" fmla="*/ 2159 h 7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23" h="7705">
                        <a:moveTo>
                          <a:pt x="0" y="2159"/>
                        </a:moveTo>
                        <a:cubicBezTo>
                          <a:pt x="2286" y="5334"/>
                          <a:pt x="5842" y="7429"/>
                          <a:pt x="10033" y="7684"/>
                        </a:cubicBezTo>
                        <a:cubicBezTo>
                          <a:pt x="15621" y="8001"/>
                          <a:pt x="20700" y="4826"/>
                          <a:pt x="22923" y="0"/>
                        </a:cubicBezTo>
                        <a:cubicBezTo>
                          <a:pt x="15430" y="1460"/>
                          <a:pt x="7810" y="2096"/>
                          <a:pt x="0" y="2159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4" name="Freeform: Shape 913">
                    <a:extLst>
                      <a:ext uri="{FF2B5EF4-FFF2-40B4-BE49-F238E27FC236}">
                        <a16:creationId xmlns:a16="http://schemas.microsoft.com/office/drawing/2014/main" id="{3D96B5A8-9ED4-4639-908C-1661684EBBF7}"/>
                      </a:ext>
                    </a:extLst>
                  </p:cNvPr>
                  <p:cNvSpPr/>
                  <p:nvPr/>
                </p:nvSpPr>
                <p:spPr>
                  <a:xfrm>
                    <a:off x="6857975" y="4810188"/>
                    <a:ext cx="26377" cy="17485"/>
                  </a:xfrm>
                  <a:custGeom>
                    <a:avLst/>
                    <a:gdLst>
                      <a:gd name="connsiteX0" fmla="*/ 215 w 26377"/>
                      <a:gd name="connsiteY0" fmla="*/ 0 h 17485"/>
                      <a:gd name="connsiteX1" fmla="*/ 24 w 26377"/>
                      <a:gd name="connsiteY1" fmla="*/ 3302 h 17485"/>
                      <a:gd name="connsiteX2" fmla="*/ 12534 w 26377"/>
                      <a:gd name="connsiteY2" fmla="*/ 17463 h 17485"/>
                      <a:gd name="connsiteX3" fmla="*/ 26377 w 26377"/>
                      <a:gd name="connsiteY3" fmla="*/ 7176 h 17485"/>
                      <a:gd name="connsiteX4" fmla="*/ 215 w 26377"/>
                      <a:gd name="connsiteY4" fmla="*/ 0 h 17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77" h="17485">
                        <a:moveTo>
                          <a:pt x="215" y="0"/>
                        </a:moveTo>
                        <a:lnTo>
                          <a:pt x="24" y="3302"/>
                        </a:lnTo>
                        <a:cubicBezTo>
                          <a:pt x="-420" y="10668"/>
                          <a:pt x="5231" y="17018"/>
                          <a:pt x="12534" y="17463"/>
                        </a:cubicBezTo>
                        <a:cubicBezTo>
                          <a:pt x="19138" y="17843"/>
                          <a:pt x="24917" y="13398"/>
                          <a:pt x="26377" y="7176"/>
                        </a:cubicBezTo>
                        <a:cubicBezTo>
                          <a:pt x="17678" y="4953"/>
                          <a:pt x="8978" y="2477"/>
                          <a:pt x="215" y="0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5" name="Freeform: Shape 914">
                    <a:extLst>
                      <a:ext uri="{FF2B5EF4-FFF2-40B4-BE49-F238E27FC236}">
                        <a16:creationId xmlns:a16="http://schemas.microsoft.com/office/drawing/2014/main" id="{315284E3-5F79-4E9A-BE7F-3259869AE4A2}"/>
                      </a:ext>
                    </a:extLst>
                  </p:cNvPr>
                  <p:cNvSpPr/>
                  <p:nvPr/>
                </p:nvSpPr>
                <p:spPr>
                  <a:xfrm>
                    <a:off x="6765646" y="4790059"/>
                    <a:ext cx="27647" cy="31964"/>
                  </a:xfrm>
                  <a:custGeom>
                    <a:avLst/>
                    <a:gdLst>
                      <a:gd name="connsiteX0" fmla="*/ 977 w 27647"/>
                      <a:gd name="connsiteY0" fmla="*/ 2413 h 31964"/>
                      <a:gd name="connsiteX1" fmla="*/ 24 w 27647"/>
                      <a:gd name="connsiteY1" fmla="*/ 17780 h 31964"/>
                      <a:gd name="connsiteX2" fmla="*/ 12535 w 27647"/>
                      <a:gd name="connsiteY2" fmla="*/ 31940 h 31964"/>
                      <a:gd name="connsiteX3" fmla="*/ 26695 w 27647"/>
                      <a:gd name="connsiteY3" fmla="*/ 19431 h 31964"/>
                      <a:gd name="connsiteX4" fmla="*/ 27648 w 27647"/>
                      <a:gd name="connsiteY4" fmla="*/ 4064 h 31964"/>
                      <a:gd name="connsiteX5" fmla="*/ 27648 w 27647"/>
                      <a:gd name="connsiteY5" fmla="*/ 3556 h 31964"/>
                      <a:gd name="connsiteX6" fmla="*/ 1295 w 27647"/>
                      <a:gd name="connsiteY6" fmla="*/ 0 h 31964"/>
                      <a:gd name="connsiteX7" fmla="*/ 977 w 27647"/>
                      <a:gd name="connsiteY7" fmla="*/ 2413 h 31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47" h="31964">
                        <a:moveTo>
                          <a:pt x="977" y="2413"/>
                        </a:moveTo>
                        <a:lnTo>
                          <a:pt x="24" y="17780"/>
                        </a:lnTo>
                        <a:cubicBezTo>
                          <a:pt x="-420" y="25146"/>
                          <a:pt x="5232" y="31496"/>
                          <a:pt x="12535" y="31940"/>
                        </a:cubicBezTo>
                        <a:cubicBezTo>
                          <a:pt x="19900" y="32385"/>
                          <a:pt x="26250" y="26733"/>
                          <a:pt x="26695" y="19431"/>
                        </a:cubicBezTo>
                        <a:lnTo>
                          <a:pt x="27648" y="4064"/>
                        </a:lnTo>
                        <a:cubicBezTo>
                          <a:pt x="27648" y="3937"/>
                          <a:pt x="27648" y="3746"/>
                          <a:pt x="27648" y="3556"/>
                        </a:cubicBezTo>
                        <a:cubicBezTo>
                          <a:pt x="18757" y="1905"/>
                          <a:pt x="9994" y="635"/>
                          <a:pt x="1295" y="0"/>
                        </a:cubicBezTo>
                        <a:cubicBezTo>
                          <a:pt x="1104" y="825"/>
                          <a:pt x="977" y="1588"/>
                          <a:pt x="977" y="241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6" name="Freeform: Shape 915">
                    <a:extLst>
                      <a:ext uri="{FF2B5EF4-FFF2-40B4-BE49-F238E27FC236}">
                        <a16:creationId xmlns:a16="http://schemas.microsoft.com/office/drawing/2014/main" id="{3D8E5976-0AE2-49AA-84C3-2511621D3E9F}"/>
                      </a:ext>
                    </a:extLst>
                  </p:cNvPr>
                  <p:cNvSpPr/>
                  <p:nvPr/>
                </p:nvSpPr>
                <p:spPr>
                  <a:xfrm>
                    <a:off x="6680136" y="4801615"/>
                    <a:ext cx="20002" cy="14756"/>
                  </a:xfrm>
                  <a:custGeom>
                    <a:avLst/>
                    <a:gdLst>
                      <a:gd name="connsiteX0" fmla="*/ 0 w 20002"/>
                      <a:gd name="connsiteY0" fmla="*/ 13081 h 14756"/>
                      <a:gd name="connsiteX1" fmla="*/ 5715 w 20002"/>
                      <a:gd name="connsiteY1" fmla="*/ 14732 h 14756"/>
                      <a:gd name="connsiteX2" fmla="*/ 19876 w 20002"/>
                      <a:gd name="connsiteY2" fmla="*/ 2223 h 14756"/>
                      <a:gd name="connsiteX3" fmla="*/ 20003 w 20002"/>
                      <a:gd name="connsiteY3" fmla="*/ 0 h 14756"/>
                      <a:gd name="connsiteX4" fmla="*/ 7874 w 20002"/>
                      <a:gd name="connsiteY4" fmla="*/ 7176 h 14756"/>
                      <a:gd name="connsiteX5" fmla="*/ 0 w 20002"/>
                      <a:gd name="connsiteY5" fmla="*/ 13081 h 14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02" h="14756">
                        <a:moveTo>
                          <a:pt x="0" y="13081"/>
                        </a:moveTo>
                        <a:cubicBezTo>
                          <a:pt x="1715" y="14034"/>
                          <a:pt x="3620" y="14605"/>
                          <a:pt x="5715" y="14732"/>
                        </a:cubicBezTo>
                        <a:cubicBezTo>
                          <a:pt x="13018" y="15177"/>
                          <a:pt x="19431" y="9525"/>
                          <a:pt x="19876" y="2223"/>
                        </a:cubicBezTo>
                        <a:lnTo>
                          <a:pt x="20003" y="0"/>
                        </a:lnTo>
                        <a:cubicBezTo>
                          <a:pt x="15875" y="2032"/>
                          <a:pt x="11811" y="4445"/>
                          <a:pt x="7874" y="7176"/>
                        </a:cubicBezTo>
                        <a:cubicBezTo>
                          <a:pt x="5144" y="9017"/>
                          <a:pt x="2540" y="10986"/>
                          <a:pt x="0" y="13081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7" name="Freeform: Shape 916">
                    <a:extLst>
                      <a:ext uri="{FF2B5EF4-FFF2-40B4-BE49-F238E27FC236}">
                        <a16:creationId xmlns:a16="http://schemas.microsoft.com/office/drawing/2014/main" id="{D2245D55-AFAB-4FA8-A9D5-B6F29FABD069}"/>
                      </a:ext>
                    </a:extLst>
                  </p:cNvPr>
                  <p:cNvSpPr/>
                  <p:nvPr/>
                </p:nvSpPr>
                <p:spPr>
                  <a:xfrm>
                    <a:off x="7731865" y="4918627"/>
                    <a:ext cx="24977" cy="41928"/>
                  </a:xfrm>
                  <a:custGeom>
                    <a:avLst/>
                    <a:gdLst>
                      <a:gd name="connsiteX0" fmla="*/ 24977 w 24977"/>
                      <a:gd name="connsiteY0" fmla="*/ 5416 h 41928"/>
                      <a:gd name="connsiteX1" fmla="*/ 10943 w 24977"/>
                      <a:gd name="connsiteY1" fmla="*/ 41929 h 41928"/>
                      <a:gd name="connsiteX2" fmla="*/ 21 w 24977"/>
                      <a:gd name="connsiteY2" fmla="*/ 27959 h 41928"/>
                      <a:gd name="connsiteX3" fmla="*/ 974 w 24977"/>
                      <a:gd name="connsiteY3" fmla="*/ 12592 h 41928"/>
                      <a:gd name="connsiteX4" fmla="*/ 5482 w 24977"/>
                      <a:gd name="connsiteY4" fmla="*/ 3384 h 41928"/>
                      <a:gd name="connsiteX5" fmla="*/ 15134 w 24977"/>
                      <a:gd name="connsiteY5" fmla="*/ 19 h 41928"/>
                      <a:gd name="connsiteX6" fmla="*/ 24977 w 24977"/>
                      <a:gd name="connsiteY6" fmla="*/ 5416 h 41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77" h="41928">
                        <a:moveTo>
                          <a:pt x="24977" y="5416"/>
                        </a:moveTo>
                        <a:cubicBezTo>
                          <a:pt x="20532" y="17481"/>
                          <a:pt x="15833" y="29673"/>
                          <a:pt x="10943" y="41929"/>
                        </a:cubicBezTo>
                        <a:cubicBezTo>
                          <a:pt x="4403" y="40722"/>
                          <a:pt x="-359" y="34753"/>
                          <a:pt x="21" y="27959"/>
                        </a:cubicBezTo>
                        <a:lnTo>
                          <a:pt x="974" y="12592"/>
                        </a:lnTo>
                        <a:cubicBezTo>
                          <a:pt x="1228" y="8909"/>
                          <a:pt x="2878" y="5670"/>
                          <a:pt x="5482" y="3384"/>
                        </a:cubicBezTo>
                        <a:cubicBezTo>
                          <a:pt x="8086" y="1098"/>
                          <a:pt x="11515" y="-172"/>
                          <a:pt x="15134" y="19"/>
                        </a:cubicBezTo>
                        <a:cubicBezTo>
                          <a:pt x="19135" y="336"/>
                          <a:pt x="22690" y="2368"/>
                          <a:pt x="24977" y="5416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8" name="Freeform: Shape 917">
                    <a:extLst>
                      <a:ext uri="{FF2B5EF4-FFF2-40B4-BE49-F238E27FC236}">
                        <a16:creationId xmlns:a16="http://schemas.microsoft.com/office/drawing/2014/main" id="{DC56AEDF-212E-4671-9E16-15E99E898AB8}"/>
                      </a:ext>
                    </a:extLst>
                  </p:cNvPr>
                  <p:cNvSpPr/>
                  <p:nvPr/>
                </p:nvSpPr>
                <p:spPr>
                  <a:xfrm>
                    <a:off x="7639532" y="4913034"/>
                    <a:ext cx="27672" cy="42086"/>
                  </a:xfrm>
                  <a:custGeom>
                    <a:avLst/>
                    <a:gdLst>
                      <a:gd name="connsiteX0" fmla="*/ 12535 w 27672"/>
                      <a:gd name="connsiteY0" fmla="*/ 42062 h 42086"/>
                      <a:gd name="connsiteX1" fmla="*/ 12535 w 27672"/>
                      <a:gd name="connsiteY1" fmla="*/ 42062 h 42086"/>
                      <a:gd name="connsiteX2" fmla="*/ 26695 w 27672"/>
                      <a:gd name="connsiteY2" fmla="*/ 29552 h 42086"/>
                      <a:gd name="connsiteX3" fmla="*/ 27648 w 27672"/>
                      <a:gd name="connsiteY3" fmla="*/ 14185 h 42086"/>
                      <a:gd name="connsiteX4" fmla="*/ 15138 w 27672"/>
                      <a:gd name="connsiteY4" fmla="*/ 25 h 42086"/>
                      <a:gd name="connsiteX5" fmla="*/ 15138 w 27672"/>
                      <a:gd name="connsiteY5" fmla="*/ 25 h 42086"/>
                      <a:gd name="connsiteX6" fmla="*/ 977 w 27672"/>
                      <a:gd name="connsiteY6" fmla="*/ 12534 h 42086"/>
                      <a:gd name="connsiteX7" fmla="*/ 25 w 27672"/>
                      <a:gd name="connsiteY7" fmla="*/ 27901 h 42086"/>
                      <a:gd name="connsiteX8" fmla="*/ 12535 w 27672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67"/>
                          <a:pt x="5169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9" name="Freeform: Shape 918">
                    <a:extLst>
                      <a:ext uri="{FF2B5EF4-FFF2-40B4-BE49-F238E27FC236}">
                        <a16:creationId xmlns:a16="http://schemas.microsoft.com/office/drawing/2014/main" id="{C51D41FB-AB70-47B2-87C3-3A57615DC852}"/>
                      </a:ext>
                    </a:extLst>
                  </p:cNvPr>
                  <p:cNvSpPr/>
                  <p:nvPr/>
                </p:nvSpPr>
                <p:spPr>
                  <a:xfrm>
                    <a:off x="7547197" y="4907382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03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0" name="Freeform: Shape 919">
                    <a:extLst>
                      <a:ext uri="{FF2B5EF4-FFF2-40B4-BE49-F238E27FC236}">
                        <a16:creationId xmlns:a16="http://schemas.microsoft.com/office/drawing/2014/main" id="{58EA0DA6-6E75-463E-A5B6-FAAEDF5E1844}"/>
                      </a:ext>
                    </a:extLst>
                  </p:cNvPr>
                  <p:cNvSpPr/>
                  <p:nvPr/>
                </p:nvSpPr>
                <p:spPr>
                  <a:xfrm>
                    <a:off x="7454868" y="4901730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03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1" name="Freeform: Shape 920">
                    <a:extLst>
                      <a:ext uri="{FF2B5EF4-FFF2-40B4-BE49-F238E27FC236}">
                        <a16:creationId xmlns:a16="http://schemas.microsoft.com/office/drawing/2014/main" id="{7E261BAE-2C4F-49B9-9A79-0AD6BB4616B9}"/>
                      </a:ext>
                    </a:extLst>
                  </p:cNvPr>
                  <p:cNvSpPr/>
                  <p:nvPr/>
                </p:nvSpPr>
                <p:spPr>
                  <a:xfrm>
                    <a:off x="7362539" y="4896079"/>
                    <a:ext cx="27679" cy="42086"/>
                  </a:xfrm>
                  <a:custGeom>
                    <a:avLst/>
                    <a:gdLst>
                      <a:gd name="connsiteX0" fmla="*/ 12542 w 27679"/>
                      <a:gd name="connsiteY0" fmla="*/ 42062 h 42086"/>
                      <a:gd name="connsiteX1" fmla="*/ 12542 w 27679"/>
                      <a:gd name="connsiteY1" fmla="*/ 42062 h 42086"/>
                      <a:gd name="connsiteX2" fmla="*/ 26702 w 27679"/>
                      <a:gd name="connsiteY2" fmla="*/ 29552 h 42086"/>
                      <a:gd name="connsiteX3" fmla="*/ 27655 w 27679"/>
                      <a:gd name="connsiteY3" fmla="*/ 14185 h 42086"/>
                      <a:gd name="connsiteX4" fmla="*/ 15145 w 27679"/>
                      <a:gd name="connsiteY4" fmla="*/ 25 h 42086"/>
                      <a:gd name="connsiteX5" fmla="*/ 15145 w 27679"/>
                      <a:gd name="connsiteY5" fmla="*/ 25 h 42086"/>
                      <a:gd name="connsiteX6" fmla="*/ 984 w 27679"/>
                      <a:gd name="connsiteY6" fmla="*/ 12534 h 42086"/>
                      <a:gd name="connsiteX7" fmla="*/ 32 w 27679"/>
                      <a:gd name="connsiteY7" fmla="*/ 27901 h 42086"/>
                      <a:gd name="connsiteX8" fmla="*/ 12542 w 27679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9" h="42086">
                        <a:moveTo>
                          <a:pt x="12542" y="42062"/>
                        </a:moveTo>
                        <a:lnTo>
                          <a:pt x="12542" y="42062"/>
                        </a:lnTo>
                        <a:cubicBezTo>
                          <a:pt x="19907" y="42506"/>
                          <a:pt x="26257" y="36855"/>
                          <a:pt x="26702" y="29552"/>
                        </a:cubicBezTo>
                        <a:lnTo>
                          <a:pt x="27655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04"/>
                          <a:pt x="5176" y="41554"/>
                          <a:pt x="12542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2" name="Freeform: Shape 921">
                    <a:extLst>
                      <a:ext uri="{FF2B5EF4-FFF2-40B4-BE49-F238E27FC236}">
                        <a16:creationId xmlns:a16="http://schemas.microsoft.com/office/drawing/2014/main" id="{EF002ADE-008C-419E-812A-E35E42C5AEF2}"/>
                      </a:ext>
                    </a:extLst>
                  </p:cNvPr>
                  <p:cNvSpPr/>
                  <p:nvPr/>
                </p:nvSpPr>
                <p:spPr>
                  <a:xfrm>
                    <a:off x="7270210" y="4890364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3" name="Freeform: Shape 922">
                    <a:extLst>
                      <a:ext uri="{FF2B5EF4-FFF2-40B4-BE49-F238E27FC236}">
                        <a16:creationId xmlns:a16="http://schemas.microsoft.com/office/drawing/2014/main" id="{D3F6B5DD-1064-4AE8-8500-4F9E46E3C0F6}"/>
                      </a:ext>
                    </a:extLst>
                  </p:cNvPr>
                  <p:cNvSpPr/>
                  <p:nvPr/>
                </p:nvSpPr>
                <p:spPr>
                  <a:xfrm>
                    <a:off x="7177881" y="4884712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4" name="Freeform: Shape 923">
                    <a:extLst>
                      <a:ext uri="{FF2B5EF4-FFF2-40B4-BE49-F238E27FC236}">
                        <a16:creationId xmlns:a16="http://schemas.microsoft.com/office/drawing/2014/main" id="{4FBACF9D-78A7-4FF8-88DB-3D158C7A37A1}"/>
                      </a:ext>
                    </a:extLst>
                  </p:cNvPr>
                  <p:cNvSpPr/>
                  <p:nvPr/>
                </p:nvSpPr>
                <p:spPr>
                  <a:xfrm>
                    <a:off x="7085552" y="4879061"/>
                    <a:ext cx="27678" cy="42086"/>
                  </a:xfrm>
                  <a:custGeom>
                    <a:avLst/>
                    <a:gdLst>
                      <a:gd name="connsiteX0" fmla="*/ 12542 w 27678"/>
                      <a:gd name="connsiteY0" fmla="*/ 42062 h 42086"/>
                      <a:gd name="connsiteX1" fmla="*/ 12542 w 27678"/>
                      <a:gd name="connsiteY1" fmla="*/ 42062 h 42086"/>
                      <a:gd name="connsiteX2" fmla="*/ 26702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2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2" y="42062"/>
                        </a:moveTo>
                        <a:lnTo>
                          <a:pt x="12542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2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5" name="Freeform: Shape 924">
                    <a:extLst>
                      <a:ext uri="{FF2B5EF4-FFF2-40B4-BE49-F238E27FC236}">
                        <a16:creationId xmlns:a16="http://schemas.microsoft.com/office/drawing/2014/main" id="{BA9C26BD-3CE0-4666-A059-14B449414DD4}"/>
                      </a:ext>
                    </a:extLst>
                  </p:cNvPr>
                  <p:cNvSpPr/>
                  <p:nvPr/>
                </p:nvSpPr>
                <p:spPr>
                  <a:xfrm>
                    <a:off x="6993223" y="4873409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4 h 42086"/>
                      <a:gd name="connsiteX5" fmla="*/ 15145 w 27678"/>
                      <a:gd name="connsiteY5" fmla="*/ 24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4"/>
                        </a:cubicBezTo>
                        <a:lnTo>
                          <a:pt x="15145" y="24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04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6" name="Freeform: Shape 925">
                    <a:extLst>
                      <a:ext uri="{FF2B5EF4-FFF2-40B4-BE49-F238E27FC236}">
                        <a16:creationId xmlns:a16="http://schemas.microsoft.com/office/drawing/2014/main" id="{A9A2008A-5569-4019-B7F0-65160F1DF26E}"/>
                      </a:ext>
                    </a:extLst>
                  </p:cNvPr>
                  <p:cNvSpPr/>
                  <p:nvPr/>
                </p:nvSpPr>
                <p:spPr>
                  <a:xfrm>
                    <a:off x="6900894" y="4867758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03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7" name="Freeform: Shape 926">
                    <a:extLst>
                      <a:ext uri="{FF2B5EF4-FFF2-40B4-BE49-F238E27FC236}">
                        <a16:creationId xmlns:a16="http://schemas.microsoft.com/office/drawing/2014/main" id="{214A9637-C05F-453F-8511-6B6A697C5AAC}"/>
                      </a:ext>
                    </a:extLst>
                  </p:cNvPr>
                  <p:cNvSpPr/>
                  <p:nvPr/>
                </p:nvSpPr>
                <p:spPr>
                  <a:xfrm>
                    <a:off x="6808565" y="4862043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2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8" name="Freeform: Shape 927">
                    <a:extLst>
                      <a:ext uri="{FF2B5EF4-FFF2-40B4-BE49-F238E27FC236}">
                        <a16:creationId xmlns:a16="http://schemas.microsoft.com/office/drawing/2014/main" id="{0AA6BF2F-DB61-4231-96FC-981567461E9E}"/>
                      </a:ext>
                    </a:extLst>
                  </p:cNvPr>
                  <p:cNvSpPr/>
                  <p:nvPr/>
                </p:nvSpPr>
                <p:spPr>
                  <a:xfrm>
                    <a:off x="6716236" y="4856391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9" name="Freeform: Shape 928">
                    <a:extLst>
                      <a:ext uri="{FF2B5EF4-FFF2-40B4-BE49-F238E27FC236}">
                        <a16:creationId xmlns:a16="http://schemas.microsoft.com/office/drawing/2014/main" id="{31619FB0-8C4B-480A-BECD-D0AA3326BC05}"/>
                      </a:ext>
                    </a:extLst>
                  </p:cNvPr>
                  <p:cNvSpPr/>
                  <p:nvPr/>
                </p:nvSpPr>
                <p:spPr>
                  <a:xfrm>
                    <a:off x="7678914" y="4994578"/>
                    <a:ext cx="28284" cy="42826"/>
                  </a:xfrm>
                  <a:custGeom>
                    <a:avLst/>
                    <a:gdLst>
                      <a:gd name="connsiteX0" fmla="*/ 7379 w 28284"/>
                      <a:gd name="connsiteY0" fmla="*/ 42114 h 42826"/>
                      <a:gd name="connsiteX1" fmla="*/ 18302 w 28284"/>
                      <a:gd name="connsiteY1" fmla="*/ 42813 h 42826"/>
                      <a:gd name="connsiteX2" fmla="*/ 26683 w 28284"/>
                      <a:gd name="connsiteY2" fmla="*/ 35447 h 42826"/>
                      <a:gd name="connsiteX3" fmla="*/ 28271 w 28284"/>
                      <a:gd name="connsiteY3" fmla="*/ 9094 h 42826"/>
                      <a:gd name="connsiteX4" fmla="*/ 20905 w 28284"/>
                      <a:gd name="connsiteY4" fmla="*/ 712 h 42826"/>
                      <a:gd name="connsiteX5" fmla="*/ 9983 w 28284"/>
                      <a:gd name="connsiteY5" fmla="*/ 14 h 42826"/>
                      <a:gd name="connsiteX6" fmla="*/ 1601 w 28284"/>
                      <a:gd name="connsiteY6" fmla="*/ 7380 h 42826"/>
                      <a:gd name="connsiteX7" fmla="*/ 14 w 28284"/>
                      <a:gd name="connsiteY7" fmla="*/ 33732 h 42826"/>
                      <a:gd name="connsiteX8" fmla="*/ 7379 w 28284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84" h="42826">
                        <a:moveTo>
                          <a:pt x="7379" y="42114"/>
                        </a:moveTo>
                        <a:lnTo>
                          <a:pt x="18302" y="42813"/>
                        </a:lnTo>
                        <a:cubicBezTo>
                          <a:pt x="22619" y="43067"/>
                          <a:pt x="26366" y="39765"/>
                          <a:pt x="26683" y="35447"/>
                        </a:cubicBezTo>
                        <a:lnTo>
                          <a:pt x="28271" y="9094"/>
                        </a:lnTo>
                        <a:cubicBezTo>
                          <a:pt x="28525" y="4776"/>
                          <a:pt x="25223" y="1030"/>
                          <a:pt x="20905" y="712"/>
                        </a:cubicBezTo>
                        <a:lnTo>
                          <a:pt x="9983" y="14"/>
                        </a:lnTo>
                        <a:cubicBezTo>
                          <a:pt x="5665" y="-240"/>
                          <a:pt x="1918" y="3062"/>
                          <a:pt x="1601" y="7380"/>
                        </a:cubicBezTo>
                        <a:lnTo>
                          <a:pt x="14" y="33732"/>
                        </a:lnTo>
                        <a:cubicBezTo>
                          <a:pt x="-240" y="38050"/>
                          <a:pt x="3062" y="41860"/>
                          <a:pt x="7379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0" name="Freeform: Shape 929">
                    <a:extLst>
                      <a:ext uri="{FF2B5EF4-FFF2-40B4-BE49-F238E27FC236}">
                        <a16:creationId xmlns:a16="http://schemas.microsoft.com/office/drawing/2014/main" id="{A7648B57-6FD8-402F-9553-0CDAD491FEC5}"/>
                      </a:ext>
                    </a:extLst>
                  </p:cNvPr>
                  <p:cNvSpPr/>
                  <p:nvPr/>
                </p:nvSpPr>
                <p:spPr>
                  <a:xfrm>
                    <a:off x="7586892" y="4989297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4 h 42086"/>
                      <a:gd name="connsiteX5" fmla="*/ 15138 w 27671"/>
                      <a:gd name="connsiteY5" fmla="*/ 24 h 42086"/>
                      <a:gd name="connsiteX6" fmla="*/ 976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5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39" y="469"/>
                          <a:pt x="15138" y="24"/>
                        </a:cubicBezTo>
                        <a:lnTo>
                          <a:pt x="15138" y="24"/>
                        </a:lnTo>
                        <a:cubicBezTo>
                          <a:pt x="7771" y="-420"/>
                          <a:pt x="1421" y="5232"/>
                          <a:pt x="976" y="12534"/>
                        </a:cubicBezTo>
                        <a:lnTo>
                          <a:pt x="25" y="27901"/>
                        </a:lnTo>
                        <a:cubicBezTo>
                          <a:pt x="-420" y="35204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1" name="Freeform: Shape 930">
                    <a:extLst>
                      <a:ext uri="{FF2B5EF4-FFF2-40B4-BE49-F238E27FC236}">
                        <a16:creationId xmlns:a16="http://schemas.microsoft.com/office/drawing/2014/main" id="{D0243804-5CF4-408C-9085-7BD9CA1907E3}"/>
                      </a:ext>
                    </a:extLst>
                  </p:cNvPr>
                  <p:cNvSpPr/>
                  <p:nvPr/>
                </p:nvSpPr>
                <p:spPr>
                  <a:xfrm>
                    <a:off x="7494563" y="4983646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03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2" name="Freeform: Shape 931">
                    <a:extLst>
                      <a:ext uri="{FF2B5EF4-FFF2-40B4-BE49-F238E27FC236}">
                        <a16:creationId xmlns:a16="http://schemas.microsoft.com/office/drawing/2014/main" id="{8560CCB7-7AE4-401F-A825-D66C092C2399}"/>
                      </a:ext>
                    </a:extLst>
                  </p:cNvPr>
                  <p:cNvSpPr/>
                  <p:nvPr/>
                </p:nvSpPr>
                <p:spPr>
                  <a:xfrm>
                    <a:off x="7402233" y="4977930"/>
                    <a:ext cx="27672" cy="42086"/>
                  </a:xfrm>
                  <a:custGeom>
                    <a:avLst/>
                    <a:gdLst>
                      <a:gd name="connsiteX0" fmla="*/ 12535 w 27672"/>
                      <a:gd name="connsiteY0" fmla="*/ 42062 h 42086"/>
                      <a:gd name="connsiteX1" fmla="*/ 12535 w 27672"/>
                      <a:gd name="connsiteY1" fmla="*/ 42062 h 42086"/>
                      <a:gd name="connsiteX2" fmla="*/ 26695 w 27672"/>
                      <a:gd name="connsiteY2" fmla="*/ 29552 h 42086"/>
                      <a:gd name="connsiteX3" fmla="*/ 27648 w 27672"/>
                      <a:gd name="connsiteY3" fmla="*/ 14185 h 42086"/>
                      <a:gd name="connsiteX4" fmla="*/ 15138 w 27672"/>
                      <a:gd name="connsiteY4" fmla="*/ 25 h 42086"/>
                      <a:gd name="connsiteX5" fmla="*/ 15138 w 27672"/>
                      <a:gd name="connsiteY5" fmla="*/ 25 h 42086"/>
                      <a:gd name="connsiteX6" fmla="*/ 977 w 27672"/>
                      <a:gd name="connsiteY6" fmla="*/ 12534 h 42086"/>
                      <a:gd name="connsiteX7" fmla="*/ 24 w 27672"/>
                      <a:gd name="connsiteY7" fmla="*/ 27901 h 42086"/>
                      <a:gd name="connsiteX8" fmla="*/ 12535 w 27672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67"/>
                          <a:pt x="5232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3" name="Freeform: Shape 932">
                    <a:extLst>
                      <a:ext uri="{FF2B5EF4-FFF2-40B4-BE49-F238E27FC236}">
                        <a16:creationId xmlns:a16="http://schemas.microsoft.com/office/drawing/2014/main" id="{77B8F578-B358-49ED-8745-452D507126E5}"/>
                      </a:ext>
                    </a:extLst>
                  </p:cNvPr>
                  <p:cNvSpPr/>
                  <p:nvPr/>
                </p:nvSpPr>
                <p:spPr>
                  <a:xfrm>
                    <a:off x="7309591" y="4971909"/>
                    <a:ext cx="28291" cy="42826"/>
                  </a:xfrm>
                  <a:custGeom>
                    <a:avLst/>
                    <a:gdLst>
                      <a:gd name="connsiteX0" fmla="*/ 7387 w 28291"/>
                      <a:gd name="connsiteY0" fmla="*/ 42114 h 42826"/>
                      <a:gd name="connsiteX1" fmla="*/ 18309 w 28291"/>
                      <a:gd name="connsiteY1" fmla="*/ 42813 h 42826"/>
                      <a:gd name="connsiteX2" fmla="*/ 26690 w 28291"/>
                      <a:gd name="connsiteY2" fmla="*/ 35447 h 42826"/>
                      <a:gd name="connsiteX3" fmla="*/ 28278 w 28291"/>
                      <a:gd name="connsiteY3" fmla="*/ 9094 h 42826"/>
                      <a:gd name="connsiteX4" fmla="*/ 20913 w 28291"/>
                      <a:gd name="connsiteY4" fmla="*/ 713 h 42826"/>
                      <a:gd name="connsiteX5" fmla="*/ 9990 w 28291"/>
                      <a:gd name="connsiteY5" fmla="*/ 14 h 42826"/>
                      <a:gd name="connsiteX6" fmla="*/ 1608 w 28291"/>
                      <a:gd name="connsiteY6" fmla="*/ 7380 h 42826"/>
                      <a:gd name="connsiteX7" fmla="*/ 21 w 28291"/>
                      <a:gd name="connsiteY7" fmla="*/ 33732 h 42826"/>
                      <a:gd name="connsiteX8" fmla="*/ 7387 w 28291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1" h="42826">
                        <a:moveTo>
                          <a:pt x="7387" y="42114"/>
                        </a:moveTo>
                        <a:lnTo>
                          <a:pt x="18309" y="42813"/>
                        </a:lnTo>
                        <a:cubicBezTo>
                          <a:pt x="22627" y="43067"/>
                          <a:pt x="26373" y="39765"/>
                          <a:pt x="26690" y="35447"/>
                        </a:cubicBezTo>
                        <a:lnTo>
                          <a:pt x="28278" y="9094"/>
                        </a:lnTo>
                        <a:cubicBezTo>
                          <a:pt x="28532" y="4776"/>
                          <a:pt x="25230" y="1030"/>
                          <a:pt x="20913" y="713"/>
                        </a:cubicBezTo>
                        <a:lnTo>
                          <a:pt x="9990" y="14"/>
                        </a:lnTo>
                        <a:cubicBezTo>
                          <a:pt x="5672" y="-240"/>
                          <a:pt x="1926" y="3062"/>
                          <a:pt x="1608" y="7380"/>
                        </a:cubicBezTo>
                        <a:lnTo>
                          <a:pt x="21" y="33732"/>
                        </a:lnTo>
                        <a:cubicBezTo>
                          <a:pt x="-297" y="38114"/>
                          <a:pt x="3069" y="41860"/>
                          <a:pt x="7387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4" name="Freeform: Shape 933">
                    <a:extLst>
                      <a:ext uri="{FF2B5EF4-FFF2-40B4-BE49-F238E27FC236}">
                        <a16:creationId xmlns:a16="http://schemas.microsoft.com/office/drawing/2014/main" id="{69AA9C97-CAAA-4597-9970-5E5FAE9FF341}"/>
                      </a:ext>
                    </a:extLst>
                  </p:cNvPr>
                  <p:cNvSpPr/>
                  <p:nvPr/>
                </p:nvSpPr>
                <p:spPr>
                  <a:xfrm>
                    <a:off x="7217576" y="4966628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1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67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5" name="Freeform: Shape 934">
                    <a:extLst>
                      <a:ext uri="{FF2B5EF4-FFF2-40B4-BE49-F238E27FC236}">
                        <a16:creationId xmlns:a16="http://schemas.microsoft.com/office/drawing/2014/main" id="{0AA48B4C-2544-4A71-A8FA-920E63B642F5}"/>
                      </a:ext>
                    </a:extLst>
                  </p:cNvPr>
                  <p:cNvSpPr/>
                  <p:nvPr/>
                </p:nvSpPr>
                <p:spPr>
                  <a:xfrm>
                    <a:off x="7125246" y="4960976"/>
                    <a:ext cx="27671" cy="42086"/>
                  </a:xfrm>
                  <a:custGeom>
                    <a:avLst/>
                    <a:gdLst>
                      <a:gd name="connsiteX0" fmla="*/ 12535 w 27671"/>
                      <a:gd name="connsiteY0" fmla="*/ 42062 h 42086"/>
                      <a:gd name="connsiteX1" fmla="*/ 12535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5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03"/>
                          <a:pt x="5232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6" name="Freeform: Shape 935">
                    <a:extLst>
                      <a:ext uri="{FF2B5EF4-FFF2-40B4-BE49-F238E27FC236}">
                        <a16:creationId xmlns:a16="http://schemas.microsoft.com/office/drawing/2014/main" id="{631EB9AF-84D1-4DB1-9158-3A43C0981680}"/>
                      </a:ext>
                    </a:extLst>
                  </p:cNvPr>
                  <p:cNvSpPr/>
                  <p:nvPr/>
                </p:nvSpPr>
                <p:spPr>
                  <a:xfrm>
                    <a:off x="7032918" y="4955324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6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39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6" y="12534"/>
                        </a:cubicBezTo>
                        <a:lnTo>
                          <a:pt x="25" y="27901"/>
                        </a:lnTo>
                        <a:cubicBezTo>
                          <a:pt x="-420" y="35203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7" name="Freeform: Shape 936">
                    <a:extLst>
                      <a:ext uri="{FF2B5EF4-FFF2-40B4-BE49-F238E27FC236}">
                        <a16:creationId xmlns:a16="http://schemas.microsoft.com/office/drawing/2014/main" id="{F768C213-BFD2-45C1-89E6-83EE69FC5ADD}"/>
                      </a:ext>
                    </a:extLst>
                  </p:cNvPr>
                  <p:cNvSpPr/>
                  <p:nvPr/>
                </p:nvSpPr>
                <p:spPr>
                  <a:xfrm>
                    <a:off x="6940275" y="4949239"/>
                    <a:ext cx="28292" cy="42826"/>
                  </a:xfrm>
                  <a:custGeom>
                    <a:avLst/>
                    <a:gdLst>
                      <a:gd name="connsiteX0" fmla="*/ 7387 w 28292"/>
                      <a:gd name="connsiteY0" fmla="*/ 42114 h 42826"/>
                      <a:gd name="connsiteX1" fmla="*/ 18309 w 28292"/>
                      <a:gd name="connsiteY1" fmla="*/ 42813 h 42826"/>
                      <a:gd name="connsiteX2" fmla="*/ 26691 w 28292"/>
                      <a:gd name="connsiteY2" fmla="*/ 35447 h 42826"/>
                      <a:gd name="connsiteX3" fmla="*/ 28279 w 28292"/>
                      <a:gd name="connsiteY3" fmla="*/ 9095 h 42826"/>
                      <a:gd name="connsiteX4" fmla="*/ 20912 w 28292"/>
                      <a:gd name="connsiteY4" fmla="*/ 713 h 42826"/>
                      <a:gd name="connsiteX5" fmla="*/ 9991 w 28292"/>
                      <a:gd name="connsiteY5" fmla="*/ 14 h 42826"/>
                      <a:gd name="connsiteX6" fmla="*/ 1608 w 28292"/>
                      <a:gd name="connsiteY6" fmla="*/ 7380 h 42826"/>
                      <a:gd name="connsiteX7" fmla="*/ 21 w 28292"/>
                      <a:gd name="connsiteY7" fmla="*/ 33732 h 42826"/>
                      <a:gd name="connsiteX8" fmla="*/ 7387 w 28292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2" h="42826">
                        <a:moveTo>
                          <a:pt x="7387" y="42114"/>
                        </a:moveTo>
                        <a:lnTo>
                          <a:pt x="18309" y="42813"/>
                        </a:lnTo>
                        <a:cubicBezTo>
                          <a:pt x="22627" y="43067"/>
                          <a:pt x="26373" y="39765"/>
                          <a:pt x="26691" y="35447"/>
                        </a:cubicBezTo>
                        <a:lnTo>
                          <a:pt x="28279" y="9095"/>
                        </a:lnTo>
                        <a:cubicBezTo>
                          <a:pt x="28532" y="4776"/>
                          <a:pt x="25231" y="1030"/>
                          <a:pt x="20912" y="713"/>
                        </a:cubicBezTo>
                        <a:lnTo>
                          <a:pt x="9991" y="14"/>
                        </a:lnTo>
                        <a:cubicBezTo>
                          <a:pt x="5672" y="-240"/>
                          <a:pt x="1926" y="3062"/>
                          <a:pt x="1608" y="7380"/>
                        </a:cubicBezTo>
                        <a:lnTo>
                          <a:pt x="21" y="33732"/>
                        </a:lnTo>
                        <a:cubicBezTo>
                          <a:pt x="-296" y="38114"/>
                          <a:pt x="3069" y="41860"/>
                          <a:pt x="7387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8" name="Freeform: Shape 937">
                    <a:extLst>
                      <a:ext uri="{FF2B5EF4-FFF2-40B4-BE49-F238E27FC236}">
                        <a16:creationId xmlns:a16="http://schemas.microsoft.com/office/drawing/2014/main" id="{E4F56B2B-9736-485C-9827-9B7906B0E253}"/>
                      </a:ext>
                    </a:extLst>
                  </p:cNvPr>
                  <p:cNvSpPr/>
                  <p:nvPr/>
                </p:nvSpPr>
                <p:spPr>
                  <a:xfrm>
                    <a:off x="6848259" y="4943958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67"/>
                          <a:pt x="5169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9" name="Freeform: Shape 938">
                    <a:extLst>
                      <a:ext uri="{FF2B5EF4-FFF2-40B4-BE49-F238E27FC236}">
                        <a16:creationId xmlns:a16="http://schemas.microsoft.com/office/drawing/2014/main" id="{FCCD4A5C-8ED8-45A3-BB7D-1ABA9E4EC37E}"/>
                      </a:ext>
                    </a:extLst>
                  </p:cNvPr>
                  <p:cNvSpPr/>
                  <p:nvPr/>
                </p:nvSpPr>
                <p:spPr>
                  <a:xfrm>
                    <a:off x="6755931" y="4938306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0" name="Freeform: Shape 939">
                    <a:extLst>
                      <a:ext uri="{FF2B5EF4-FFF2-40B4-BE49-F238E27FC236}">
                        <a16:creationId xmlns:a16="http://schemas.microsoft.com/office/drawing/2014/main" id="{35E4284E-03C5-4510-B35F-C0151A9EE1C4}"/>
                      </a:ext>
                    </a:extLst>
                  </p:cNvPr>
                  <p:cNvSpPr/>
                  <p:nvPr/>
                </p:nvSpPr>
                <p:spPr>
                  <a:xfrm>
                    <a:off x="6663601" y="4932655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1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1" name="Freeform: Shape 940">
                    <a:extLst>
                      <a:ext uri="{FF2B5EF4-FFF2-40B4-BE49-F238E27FC236}">
                        <a16:creationId xmlns:a16="http://schemas.microsoft.com/office/drawing/2014/main" id="{3A81EBC7-D480-46B9-AB09-B6CF280098FA}"/>
                      </a:ext>
                    </a:extLst>
                  </p:cNvPr>
                  <p:cNvSpPr/>
                  <p:nvPr/>
                </p:nvSpPr>
                <p:spPr>
                  <a:xfrm>
                    <a:off x="7629817" y="5071403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1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03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D706B376-E442-4A14-8741-EC666CA08B22}"/>
                      </a:ext>
                    </a:extLst>
                  </p:cNvPr>
                  <p:cNvSpPr/>
                  <p:nvPr/>
                </p:nvSpPr>
                <p:spPr>
                  <a:xfrm>
                    <a:off x="7537488" y="5065751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1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03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26F9CE49-D4E1-456D-86FD-EFD3FDAA871A}"/>
                      </a:ext>
                    </a:extLst>
                  </p:cNvPr>
                  <p:cNvSpPr/>
                  <p:nvPr/>
                </p:nvSpPr>
                <p:spPr>
                  <a:xfrm>
                    <a:off x="7445159" y="5060036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67"/>
                          <a:pt x="5169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57859376-D30F-4B80-A851-AC9CC0D4388D}"/>
                      </a:ext>
                    </a:extLst>
                  </p:cNvPr>
                  <p:cNvSpPr/>
                  <p:nvPr/>
                </p:nvSpPr>
                <p:spPr>
                  <a:xfrm>
                    <a:off x="7352831" y="5054384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4 h 42086"/>
                      <a:gd name="connsiteX5" fmla="*/ 15138 w 27671"/>
                      <a:gd name="connsiteY5" fmla="*/ 24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5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4"/>
                        </a:cubicBezTo>
                        <a:lnTo>
                          <a:pt x="15138" y="24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B4180888-843A-44DC-959F-9FDBCBA345A4}"/>
                      </a:ext>
                    </a:extLst>
                  </p:cNvPr>
                  <p:cNvSpPr/>
                  <p:nvPr/>
                </p:nvSpPr>
                <p:spPr>
                  <a:xfrm>
                    <a:off x="7260494" y="5048733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D00AA0F-A87A-46C9-8A8D-F9363B0ECE9A}"/>
                      </a:ext>
                    </a:extLst>
                  </p:cNvPr>
                  <p:cNvSpPr/>
                  <p:nvPr/>
                </p:nvSpPr>
                <p:spPr>
                  <a:xfrm>
                    <a:off x="7168165" y="5043081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2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CF19FF7B-4EC2-4697-9AF7-B2C1EE890248}"/>
                      </a:ext>
                    </a:extLst>
                  </p:cNvPr>
                  <p:cNvSpPr/>
                  <p:nvPr/>
                </p:nvSpPr>
                <p:spPr>
                  <a:xfrm>
                    <a:off x="7075837" y="5037430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4 w 27678"/>
                      <a:gd name="connsiteY4" fmla="*/ 25 h 42086"/>
                      <a:gd name="connsiteX5" fmla="*/ 15144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4" y="25"/>
                        </a:cubicBezTo>
                        <a:lnTo>
                          <a:pt x="15144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04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DAF4E951-4CCE-47FA-88C3-EA0605BCBBAA}"/>
                      </a:ext>
                    </a:extLst>
                  </p:cNvPr>
                  <p:cNvSpPr/>
                  <p:nvPr/>
                </p:nvSpPr>
                <p:spPr>
                  <a:xfrm>
                    <a:off x="6983507" y="5031778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4 h 42086"/>
                      <a:gd name="connsiteX5" fmla="*/ 15145 w 27678"/>
                      <a:gd name="connsiteY5" fmla="*/ 24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4"/>
                        </a:cubicBezTo>
                        <a:lnTo>
                          <a:pt x="15145" y="24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04"/>
                          <a:pt x="5175" y="41554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D2ED0220-CB72-4ADF-82F4-4AA9BECB3ABD}"/>
                      </a:ext>
                    </a:extLst>
                  </p:cNvPr>
                  <p:cNvSpPr/>
                  <p:nvPr/>
                </p:nvSpPr>
                <p:spPr>
                  <a:xfrm>
                    <a:off x="6891178" y="5026064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2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33C9052F-1AC0-4DD9-9367-C5178857FBFB}"/>
                      </a:ext>
                    </a:extLst>
                  </p:cNvPr>
                  <p:cNvSpPr/>
                  <p:nvPr/>
                </p:nvSpPr>
                <p:spPr>
                  <a:xfrm>
                    <a:off x="6798849" y="5020412"/>
                    <a:ext cx="27679" cy="42086"/>
                  </a:xfrm>
                  <a:custGeom>
                    <a:avLst/>
                    <a:gdLst>
                      <a:gd name="connsiteX0" fmla="*/ 12542 w 27679"/>
                      <a:gd name="connsiteY0" fmla="*/ 42062 h 42086"/>
                      <a:gd name="connsiteX1" fmla="*/ 12542 w 27679"/>
                      <a:gd name="connsiteY1" fmla="*/ 42062 h 42086"/>
                      <a:gd name="connsiteX2" fmla="*/ 26702 w 27679"/>
                      <a:gd name="connsiteY2" fmla="*/ 29552 h 42086"/>
                      <a:gd name="connsiteX3" fmla="*/ 27655 w 27679"/>
                      <a:gd name="connsiteY3" fmla="*/ 14185 h 42086"/>
                      <a:gd name="connsiteX4" fmla="*/ 15145 w 27679"/>
                      <a:gd name="connsiteY4" fmla="*/ 25 h 42086"/>
                      <a:gd name="connsiteX5" fmla="*/ 15145 w 27679"/>
                      <a:gd name="connsiteY5" fmla="*/ 25 h 42086"/>
                      <a:gd name="connsiteX6" fmla="*/ 984 w 27679"/>
                      <a:gd name="connsiteY6" fmla="*/ 12534 h 42086"/>
                      <a:gd name="connsiteX7" fmla="*/ 32 w 27679"/>
                      <a:gd name="connsiteY7" fmla="*/ 27901 h 42086"/>
                      <a:gd name="connsiteX8" fmla="*/ 12542 w 27679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9" h="42086">
                        <a:moveTo>
                          <a:pt x="12542" y="42062"/>
                        </a:moveTo>
                        <a:lnTo>
                          <a:pt x="12542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5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2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2BF2A7A9-F926-455F-B60E-69FBB47928B1}"/>
                      </a:ext>
                    </a:extLst>
                  </p:cNvPr>
                  <p:cNvSpPr/>
                  <p:nvPr/>
                </p:nvSpPr>
                <p:spPr>
                  <a:xfrm>
                    <a:off x="6706520" y="5014760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5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86EBDB26-53F7-4C12-B365-96C4583DF257}"/>
                      </a:ext>
                    </a:extLst>
                  </p:cNvPr>
                  <p:cNvSpPr/>
                  <p:nvPr/>
                </p:nvSpPr>
                <p:spPr>
                  <a:xfrm>
                    <a:off x="7577176" y="5147666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4 h 42086"/>
                      <a:gd name="connsiteX5" fmla="*/ 15138 w 27671"/>
                      <a:gd name="connsiteY5" fmla="*/ 24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5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4"/>
                        </a:cubicBezTo>
                        <a:lnTo>
                          <a:pt x="15138" y="24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04"/>
                          <a:pt x="5231" y="41554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79E98AD3-D48D-4FB7-998D-6A3F0DADE6CA}"/>
                      </a:ext>
                    </a:extLst>
                  </p:cNvPr>
                  <p:cNvSpPr/>
                  <p:nvPr/>
                </p:nvSpPr>
                <p:spPr>
                  <a:xfrm>
                    <a:off x="7484847" y="5141951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67"/>
                          <a:pt x="5232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C8F2F404-85E7-4615-B8D9-7ABD60BE69BB}"/>
                      </a:ext>
                    </a:extLst>
                  </p:cNvPr>
                  <p:cNvSpPr/>
                  <p:nvPr/>
                </p:nvSpPr>
                <p:spPr>
                  <a:xfrm>
                    <a:off x="7392518" y="5136299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6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39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6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04A3A669-25CE-4C8C-9A7D-B3B5B254C2A6}"/>
                      </a:ext>
                    </a:extLst>
                  </p:cNvPr>
                  <p:cNvSpPr/>
                  <p:nvPr/>
                </p:nvSpPr>
                <p:spPr>
                  <a:xfrm>
                    <a:off x="7299882" y="5130278"/>
                    <a:ext cx="28285" cy="42826"/>
                  </a:xfrm>
                  <a:custGeom>
                    <a:avLst/>
                    <a:gdLst>
                      <a:gd name="connsiteX0" fmla="*/ 7380 w 28285"/>
                      <a:gd name="connsiteY0" fmla="*/ 42114 h 42826"/>
                      <a:gd name="connsiteX1" fmla="*/ 18302 w 28285"/>
                      <a:gd name="connsiteY1" fmla="*/ 42813 h 42826"/>
                      <a:gd name="connsiteX2" fmla="*/ 26684 w 28285"/>
                      <a:gd name="connsiteY2" fmla="*/ 35447 h 42826"/>
                      <a:gd name="connsiteX3" fmla="*/ 28272 w 28285"/>
                      <a:gd name="connsiteY3" fmla="*/ 9094 h 42826"/>
                      <a:gd name="connsiteX4" fmla="*/ 20905 w 28285"/>
                      <a:gd name="connsiteY4" fmla="*/ 713 h 42826"/>
                      <a:gd name="connsiteX5" fmla="*/ 9984 w 28285"/>
                      <a:gd name="connsiteY5" fmla="*/ 14 h 42826"/>
                      <a:gd name="connsiteX6" fmla="*/ 1601 w 28285"/>
                      <a:gd name="connsiteY6" fmla="*/ 7380 h 42826"/>
                      <a:gd name="connsiteX7" fmla="*/ 14 w 28285"/>
                      <a:gd name="connsiteY7" fmla="*/ 33732 h 42826"/>
                      <a:gd name="connsiteX8" fmla="*/ 7380 w 28285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85" h="42826">
                        <a:moveTo>
                          <a:pt x="7380" y="42114"/>
                        </a:moveTo>
                        <a:lnTo>
                          <a:pt x="18302" y="42813"/>
                        </a:lnTo>
                        <a:cubicBezTo>
                          <a:pt x="22620" y="43067"/>
                          <a:pt x="26366" y="39765"/>
                          <a:pt x="26684" y="35447"/>
                        </a:cubicBezTo>
                        <a:lnTo>
                          <a:pt x="28272" y="9094"/>
                        </a:lnTo>
                        <a:cubicBezTo>
                          <a:pt x="28525" y="4776"/>
                          <a:pt x="25224" y="1030"/>
                          <a:pt x="20905" y="713"/>
                        </a:cubicBezTo>
                        <a:lnTo>
                          <a:pt x="9984" y="14"/>
                        </a:lnTo>
                        <a:cubicBezTo>
                          <a:pt x="5665" y="-240"/>
                          <a:pt x="1919" y="3062"/>
                          <a:pt x="1601" y="7380"/>
                        </a:cubicBezTo>
                        <a:lnTo>
                          <a:pt x="14" y="33732"/>
                        </a:lnTo>
                        <a:cubicBezTo>
                          <a:pt x="-240" y="38050"/>
                          <a:pt x="3062" y="41860"/>
                          <a:pt x="7380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B62A5A08-9E39-4820-A645-680D93B8B5A5}"/>
                      </a:ext>
                    </a:extLst>
                  </p:cNvPr>
                  <p:cNvSpPr/>
                  <p:nvPr/>
                </p:nvSpPr>
                <p:spPr>
                  <a:xfrm>
                    <a:off x="7207860" y="5124997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4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1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03"/>
                          <a:pt x="5232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B4F36159-6E4B-488C-B7CD-16BBC97F4D71}"/>
                      </a:ext>
                    </a:extLst>
                  </p:cNvPr>
                  <p:cNvSpPr/>
                  <p:nvPr/>
                </p:nvSpPr>
                <p:spPr>
                  <a:xfrm>
                    <a:off x="7115531" y="5119345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7 w 27671"/>
                      <a:gd name="connsiteY4" fmla="*/ 25 h 42086"/>
                      <a:gd name="connsiteX5" fmla="*/ 15137 w 27671"/>
                      <a:gd name="connsiteY5" fmla="*/ 25 h 42086"/>
                      <a:gd name="connsiteX6" fmla="*/ 976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899" y="42506"/>
                          <a:pt x="26249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39" y="469"/>
                          <a:pt x="15137" y="25"/>
                        </a:cubicBezTo>
                        <a:lnTo>
                          <a:pt x="15137" y="25"/>
                        </a:lnTo>
                        <a:cubicBezTo>
                          <a:pt x="7771" y="-420"/>
                          <a:pt x="1421" y="5232"/>
                          <a:pt x="976" y="12534"/>
                        </a:cubicBezTo>
                        <a:lnTo>
                          <a:pt x="25" y="27901"/>
                        </a:lnTo>
                        <a:cubicBezTo>
                          <a:pt x="-420" y="35203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EA3FFC7A-1298-4316-8882-5ED5E93201AF}"/>
                      </a:ext>
                    </a:extLst>
                  </p:cNvPr>
                  <p:cNvSpPr/>
                  <p:nvPr/>
                </p:nvSpPr>
                <p:spPr>
                  <a:xfrm>
                    <a:off x="7023202" y="5113630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7836B761-0564-4572-9D40-5472008CC22B}"/>
                      </a:ext>
                    </a:extLst>
                  </p:cNvPr>
                  <p:cNvSpPr/>
                  <p:nvPr/>
                </p:nvSpPr>
                <p:spPr>
                  <a:xfrm>
                    <a:off x="6930560" y="5107608"/>
                    <a:ext cx="28291" cy="42826"/>
                  </a:xfrm>
                  <a:custGeom>
                    <a:avLst/>
                    <a:gdLst>
                      <a:gd name="connsiteX0" fmla="*/ 7386 w 28291"/>
                      <a:gd name="connsiteY0" fmla="*/ 42114 h 42826"/>
                      <a:gd name="connsiteX1" fmla="*/ 18309 w 28291"/>
                      <a:gd name="connsiteY1" fmla="*/ 42813 h 42826"/>
                      <a:gd name="connsiteX2" fmla="*/ 26690 w 28291"/>
                      <a:gd name="connsiteY2" fmla="*/ 35447 h 42826"/>
                      <a:gd name="connsiteX3" fmla="*/ 28278 w 28291"/>
                      <a:gd name="connsiteY3" fmla="*/ 9095 h 42826"/>
                      <a:gd name="connsiteX4" fmla="*/ 20912 w 28291"/>
                      <a:gd name="connsiteY4" fmla="*/ 713 h 42826"/>
                      <a:gd name="connsiteX5" fmla="*/ 9990 w 28291"/>
                      <a:gd name="connsiteY5" fmla="*/ 14 h 42826"/>
                      <a:gd name="connsiteX6" fmla="*/ 1608 w 28291"/>
                      <a:gd name="connsiteY6" fmla="*/ 7380 h 42826"/>
                      <a:gd name="connsiteX7" fmla="*/ 21 w 28291"/>
                      <a:gd name="connsiteY7" fmla="*/ 33732 h 42826"/>
                      <a:gd name="connsiteX8" fmla="*/ 7386 w 28291"/>
                      <a:gd name="connsiteY8" fmla="*/ 42114 h 42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291" h="42826">
                        <a:moveTo>
                          <a:pt x="7386" y="42114"/>
                        </a:moveTo>
                        <a:lnTo>
                          <a:pt x="18309" y="42813"/>
                        </a:lnTo>
                        <a:cubicBezTo>
                          <a:pt x="22626" y="43067"/>
                          <a:pt x="26373" y="39765"/>
                          <a:pt x="26690" y="35447"/>
                        </a:cubicBezTo>
                        <a:lnTo>
                          <a:pt x="28278" y="9095"/>
                        </a:lnTo>
                        <a:cubicBezTo>
                          <a:pt x="28532" y="4776"/>
                          <a:pt x="25230" y="1030"/>
                          <a:pt x="20912" y="713"/>
                        </a:cubicBezTo>
                        <a:lnTo>
                          <a:pt x="9990" y="14"/>
                        </a:lnTo>
                        <a:cubicBezTo>
                          <a:pt x="5672" y="-240"/>
                          <a:pt x="1925" y="3062"/>
                          <a:pt x="1608" y="7380"/>
                        </a:cubicBezTo>
                        <a:lnTo>
                          <a:pt x="21" y="33732"/>
                        </a:lnTo>
                        <a:cubicBezTo>
                          <a:pt x="-297" y="38114"/>
                          <a:pt x="3069" y="41860"/>
                          <a:pt x="7386" y="4211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C50EE17F-179F-47B0-825A-E0C09AA72194}"/>
                      </a:ext>
                    </a:extLst>
                  </p:cNvPr>
                  <p:cNvSpPr/>
                  <p:nvPr/>
                </p:nvSpPr>
                <p:spPr>
                  <a:xfrm>
                    <a:off x="6838544" y="5102327"/>
                    <a:ext cx="27672" cy="42086"/>
                  </a:xfrm>
                  <a:custGeom>
                    <a:avLst/>
                    <a:gdLst>
                      <a:gd name="connsiteX0" fmla="*/ 12535 w 27672"/>
                      <a:gd name="connsiteY0" fmla="*/ 42062 h 42086"/>
                      <a:gd name="connsiteX1" fmla="*/ 12535 w 27672"/>
                      <a:gd name="connsiteY1" fmla="*/ 42062 h 42086"/>
                      <a:gd name="connsiteX2" fmla="*/ 26695 w 27672"/>
                      <a:gd name="connsiteY2" fmla="*/ 29552 h 42086"/>
                      <a:gd name="connsiteX3" fmla="*/ 27648 w 27672"/>
                      <a:gd name="connsiteY3" fmla="*/ 14185 h 42086"/>
                      <a:gd name="connsiteX4" fmla="*/ 15138 w 27672"/>
                      <a:gd name="connsiteY4" fmla="*/ 25 h 42086"/>
                      <a:gd name="connsiteX5" fmla="*/ 15138 w 27672"/>
                      <a:gd name="connsiteY5" fmla="*/ 25 h 42086"/>
                      <a:gd name="connsiteX6" fmla="*/ 977 w 27672"/>
                      <a:gd name="connsiteY6" fmla="*/ 12534 h 42086"/>
                      <a:gd name="connsiteX7" fmla="*/ 24 w 27672"/>
                      <a:gd name="connsiteY7" fmla="*/ 27901 h 42086"/>
                      <a:gd name="connsiteX8" fmla="*/ 12535 w 27672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4" y="27901"/>
                        </a:lnTo>
                        <a:cubicBezTo>
                          <a:pt x="-420" y="35267"/>
                          <a:pt x="5232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F927CDAB-A387-447F-A38F-3DDAFFEC9EF3}"/>
                      </a:ext>
                    </a:extLst>
                  </p:cNvPr>
                  <p:cNvSpPr/>
                  <p:nvPr/>
                </p:nvSpPr>
                <p:spPr>
                  <a:xfrm>
                    <a:off x="6746215" y="5096675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4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4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1" y="-420"/>
                          <a:pt x="1421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231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93F755BF-DC0A-492C-8441-1A119A0690BC}"/>
                      </a:ext>
                    </a:extLst>
                  </p:cNvPr>
                  <p:cNvSpPr/>
                  <p:nvPr/>
                </p:nvSpPr>
                <p:spPr>
                  <a:xfrm>
                    <a:off x="6666865" y="5090985"/>
                    <a:ext cx="14756" cy="32511"/>
                  </a:xfrm>
                  <a:custGeom>
                    <a:avLst/>
                    <a:gdLst>
                      <a:gd name="connsiteX0" fmla="*/ 0 w 14756"/>
                      <a:gd name="connsiteY0" fmla="*/ 64 h 32511"/>
                      <a:gd name="connsiteX1" fmla="*/ 13208 w 14756"/>
                      <a:gd name="connsiteY1" fmla="*/ 32512 h 32511"/>
                      <a:gd name="connsiteX2" fmla="*/ 13779 w 14756"/>
                      <a:gd name="connsiteY2" fmla="*/ 29528 h 32511"/>
                      <a:gd name="connsiteX3" fmla="*/ 14732 w 14756"/>
                      <a:gd name="connsiteY3" fmla="*/ 14161 h 32511"/>
                      <a:gd name="connsiteX4" fmla="*/ 2222 w 14756"/>
                      <a:gd name="connsiteY4" fmla="*/ 0 h 32511"/>
                      <a:gd name="connsiteX5" fmla="*/ 0 w 14756"/>
                      <a:gd name="connsiteY5" fmla="*/ 64 h 32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756" h="32511">
                        <a:moveTo>
                          <a:pt x="0" y="64"/>
                        </a:moveTo>
                        <a:cubicBezTo>
                          <a:pt x="4128" y="11176"/>
                          <a:pt x="8572" y="22098"/>
                          <a:pt x="13208" y="32512"/>
                        </a:cubicBezTo>
                        <a:cubicBezTo>
                          <a:pt x="13526" y="31560"/>
                          <a:pt x="13716" y="30543"/>
                          <a:pt x="13779" y="29528"/>
                        </a:cubicBezTo>
                        <a:lnTo>
                          <a:pt x="14732" y="14161"/>
                        </a:lnTo>
                        <a:cubicBezTo>
                          <a:pt x="15177" y="6795"/>
                          <a:pt x="9525" y="445"/>
                          <a:pt x="2222" y="0"/>
                        </a:cubicBezTo>
                        <a:cubicBezTo>
                          <a:pt x="1397" y="0"/>
                          <a:pt x="698" y="0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FC2BFBB1-BFD6-4557-B151-DD7397EFCB49}"/>
                      </a:ext>
                    </a:extLst>
                  </p:cNvPr>
                  <p:cNvSpPr/>
                  <p:nvPr/>
                </p:nvSpPr>
                <p:spPr>
                  <a:xfrm>
                    <a:off x="7528623" y="5223987"/>
                    <a:ext cx="21335" cy="14381"/>
                  </a:xfrm>
                  <a:custGeom>
                    <a:avLst/>
                    <a:gdLst>
                      <a:gd name="connsiteX0" fmla="*/ 127 w 21335"/>
                      <a:gd name="connsiteY0" fmla="*/ 12604 h 14381"/>
                      <a:gd name="connsiteX1" fmla="*/ 0 w 21335"/>
                      <a:gd name="connsiteY1" fmla="*/ 14382 h 14381"/>
                      <a:gd name="connsiteX2" fmla="*/ 21336 w 21335"/>
                      <a:gd name="connsiteY2" fmla="*/ 2635 h 14381"/>
                      <a:gd name="connsiteX3" fmla="*/ 14288 w 21335"/>
                      <a:gd name="connsiteY3" fmla="*/ 31 h 14381"/>
                      <a:gd name="connsiteX4" fmla="*/ 4635 w 21335"/>
                      <a:gd name="connsiteY4" fmla="*/ 3333 h 14381"/>
                      <a:gd name="connsiteX5" fmla="*/ 127 w 21335"/>
                      <a:gd name="connsiteY5" fmla="*/ 12604 h 1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335" h="14381">
                        <a:moveTo>
                          <a:pt x="127" y="12604"/>
                        </a:moveTo>
                        <a:lnTo>
                          <a:pt x="0" y="14382"/>
                        </a:lnTo>
                        <a:cubicBezTo>
                          <a:pt x="7112" y="10699"/>
                          <a:pt x="14224" y="6762"/>
                          <a:pt x="21336" y="2635"/>
                        </a:cubicBezTo>
                        <a:cubicBezTo>
                          <a:pt x="19304" y="1174"/>
                          <a:pt x="16955" y="222"/>
                          <a:pt x="14288" y="31"/>
                        </a:cubicBezTo>
                        <a:cubicBezTo>
                          <a:pt x="10605" y="-223"/>
                          <a:pt x="7176" y="1110"/>
                          <a:pt x="4635" y="3333"/>
                        </a:cubicBezTo>
                        <a:cubicBezTo>
                          <a:pt x="2032" y="5682"/>
                          <a:pt x="318" y="8921"/>
                          <a:pt x="127" y="1260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FE09A71D-E77D-43F0-AC0B-7174F5EB14F3}"/>
                      </a:ext>
                    </a:extLst>
                  </p:cNvPr>
                  <p:cNvSpPr/>
                  <p:nvPr/>
                </p:nvSpPr>
                <p:spPr>
                  <a:xfrm>
                    <a:off x="7435443" y="5218405"/>
                    <a:ext cx="27672" cy="42086"/>
                  </a:xfrm>
                  <a:custGeom>
                    <a:avLst/>
                    <a:gdLst>
                      <a:gd name="connsiteX0" fmla="*/ 12535 w 27672"/>
                      <a:gd name="connsiteY0" fmla="*/ 42062 h 42086"/>
                      <a:gd name="connsiteX1" fmla="*/ 12535 w 27672"/>
                      <a:gd name="connsiteY1" fmla="*/ 42062 h 42086"/>
                      <a:gd name="connsiteX2" fmla="*/ 26695 w 27672"/>
                      <a:gd name="connsiteY2" fmla="*/ 29552 h 42086"/>
                      <a:gd name="connsiteX3" fmla="*/ 27648 w 27672"/>
                      <a:gd name="connsiteY3" fmla="*/ 14185 h 42086"/>
                      <a:gd name="connsiteX4" fmla="*/ 15138 w 27672"/>
                      <a:gd name="connsiteY4" fmla="*/ 25 h 42086"/>
                      <a:gd name="connsiteX5" fmla="*/ 15138 w 27672"/>
                      <a:gd name="connsiteY5" fmla="*/ 25 h 42086"/>
                      <a:gd name="connsiteX6" fmla="*/ 977 w 27672"/>
                      <a:gd name="connsiteY6" fmla="*/ 12534 h 42086"/>
                      <a:gd name="connsiteX7" fmla="*/ 25 w 27672"/>
                      <a:gd name="connsiteY7" fmla="*/ 27901 h 42086"/>
                      <a:gd name="connsiteX8" fmla="*/ 12535 w 27672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67"/>
                          <a:pt x="5169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3BBE3BC7-B959-4A81-A856-D79F0C804BFC}"/>
                      </a:ext>
                    </a:extLst>
                  </p:cNvPr>
                  <p:cNvSpPr/>
                  <p:nvPr/>
                </p:nvSpPr>
                <p:spPr>
                  <a:xfrm>
                    <a:off x="7343115" y="5212753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4 h 42086"/>
                      <a:gd name="connsiteX5" fmla="*/ 15138 w 27671"/>
                      <a:gd name="connsiteY5" fmla="*/ 24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5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1" y="469"/>
                          <a:pt x="15138" y="24"/>
                        </a:cubicBezTo>
                        <a:lnTo>
                          <a:pt x="15138" y="24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5CD1115E-BEA8-4F4C-BC73-1396B6209BC8}"/>
                      </a:ext>
                    </a:extLst>
                  </p:cNvPr>
                  <p:cNvSpPr/>
                  <p:nvPr/>
                </p:nvSpPr>
                <p:spPr>
                  <a:xfrm>
                    <a:off x="7250786" y="5207102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03"/>
                          <a:pt x="5169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D383067-AA48-4AFE-B28F-F8D038F4874C}"/>
                      </a:ext>
                    </a:extLst>
                  </p:cNvPr>
                  <p:cNvSpPr/>
                  <p:nvPr/>
                </p:nvSpPr>
                <p:spPr>
                  <a:xfrm>
                    <a:off x="7158456" y="5201450"/>
                    <a:ext cx="27672" cy="42086"/>
                  </a:xfrm>
                  <a:custGeom>
                    <a:avLst/>
                    <a:gdLst>
                      <a:gd name="connsiteX0" fmla="*/ 12535 w 27672"/>
                      <a:gd name="connsiteY0" fmla="*/ 42062 h 42086"/>
                      <a:gd name="connsiteX1" fmla="*/ 12535 w 27672"/>
                      <a:gd name="connsiteY1" fmla="*/ 42062 h 42086"/>
                      <a:gd name="connsiteX2" fmla="*/ 26695 w 27672"/>
                      <a:gd name="connsiteY2" fmla="*/ 29552 h 42086"/>
                      <a:gd name="connsiteX3" fmla="*/ 27648 w 27672"/>
                      <a:gd name="connsiteY3" fmla="*/ 14185 h 42086"/>
                      <a:gd name="connsiteX4" fmla="*/ 15138 w 27672"/>
                      <a:gd name="connsiteY4" fmla="*/ 25 h 42086"/>
                      <a:gd name="connsiteX5" fmla="*/ 15138 w 27672"/>
                      <a:gd name="connsiteY5" fmla="*/ 25 h 42086"/>
                      <a:gd name="connsiteX6" fmla="*/ 977 w 27672"/>
                      <a:gd name="connsiteY6" fmla="*/ 12534 h 42086"/>
                      <a:gd name="connsiteX7" fmla="*/ 25 w 27672"/>
                      <a:gd name="connsiteY7" fmla="*/ 27901 h 42086"/>
                      <a:gd name="connsiteX8" fmla="*/ 12535 w 27672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2" h="42086">
                        <a:moveTo>
                          <a:pt x="12535" y="42062"/>
                        </a:moveTo>
                        <a:lnTo>
                          <a:pt x="12535" y="42062"/>
                        </a:lnTo>
                        <a:cubicBezTo>
                          <a:pt x="19900" y="42506"/>
                          <a:pt x="26250" y="36854"/>
                          <a:pt x="26695" y="29552"/>
                        </a:cubicBezTo>
                        <a:lnTo>
                          <a:pt x="27648" y="14185"/>
                        </a:lnTo>
                        <a:cubicBezTo>
                          <a:pt x="28092" y="6819"/>
                          <a:pt x="22440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19" y="35203"/>
                          <a:pt x="5169" y="41617"/>
                          <a:pt x="12535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BB4980F0-F77F-436D-9D76-20424401A297}"/>
                      </a:ext>
                    </a:extLst>
                  </p:cNvPr>
                  <p:cNvSpPr/>
                  <p:nvPr/>
                </p:nvSpPr>
                <p:spPr>
                  <a:xfrm>
                    <a:off x="7066128" y="5195735"/>
                    <a:ext cx="27671" cy="42086"/>
                  </a:xfrm>
                  <a:custGeom>
                    <a:avLst/>
                    <a:gdLst>
                      <a:gd name="connsiteX0" fmla="*/ 12534 w 27671"/>
                      <a:gd name="connsiteY0" fmla="*/ 42062 h 42086"/>
                      <a:gd name="connsiteX1" fmla="*/ 12534 w 27671"/>
                      <a:gd name="connsiteY1" fmla="*/ 42062 h 42086"/>
                      <a:gd name="connsiteX2" fmla="*/ 26695 w 27671"/>
                      <a:gd name="connsiteY2" fmla="*/ 29552 h 42086"/>
                      <a:gd name="connsiteX3" fmla="*/ 27647 w 27671"/>
                      <a:gd name="connsiteY3" fmla="*/ 14185 h 42086"/>
                      <a:gd name="connsiteX4" fmla="*/ 15138 w 27671"/>
                      <a:gd name="connsiteY4" fmla="*/ 25 h 42086"/>
                      <a:gd name="connsiteX5" fmla="*/ 15138 w 27671"/>
                      <a:gd name="connsiteY5" fmla="*/ 25 h 42086"/>
                      <a:gd name="connsiteX6" fmla="*/ 977 w 27671"/>
                      <a:gd name="connsiteY6" fmla="*/ 12534 h 42086"/>
                      <a:gd name="connsiteX7" fmla="*/ 25 w 27671"/>
                      <a:gd name="connsiteY7" fmla="*/ 27901 h 42086"/>
                      <a:gd name="connsiteX8" fmla="*/ 12534 w 27671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1" h="42086">
                        <a:moveTo>
                          <a:pt x="12534" y="42062"/>
                        </a:moveTo>
                        <a:lnTo>
                          <a:pt x="12534" y="42062"/>
                        </a:lnTo>
                        <a:cubicBezTo>
                          <a:pt x="19900" y="42506"/>
                          <a:pt x="26250" y="36855"/>
                          <a:pt x="26695" y="29552"/>
                        </a:cubicBezTo>
                        <a:lnTo>
                          <a:pt x="27647" y="14185"/>
                        </a:lnTo>
                        <a:cubicBezTo>
                          <a:pt x="28091" y="6819"/>
                          <a:pt x="22441" y="469"/>
                          <a:pt x="15138" y="25"/>
                        </a:cubicBezTo>
                        <a:lnTo>
                          <a:pt x="15138" y="25"/>
                        </a:lnTo>
                        <a:cubicBezTo>
                          <a:pt x="7772" y="-420"/>
                          <a:pt x="1422" y="5232"/>
                          <a:pt x="977" y="12534"/>
                        </a:cubicBezTo>
                        <a:lnTo>
                          <a:pt x="25" y="27901"/>
                        </a:lnTo>
                        <a:cubicBezTo>
                          <a:pt x="-420" y="35267"/>
                          <a:pt x="5168" y="41617"/>
                          <a:pt x="12534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0C253EE2-E3A4-4E84-993F-A22DA194B7F9}"/>
                      </a:ext>
                    </a:extLst>
                  </p:cNvPr>
                  <p:cNvSpPr/>
                  <p:nvPr/>
                </p:nvSpPr>
                <p:spPr>
                  <a:xfrm>
                    <a:off x="6973792" y="5190084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1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01E5EA84-7FA1-4397-94D4-C63CE2268369}"/>
                      </a:ext>
                    </a:extLst>
                  </p:cNvPr>
                  <p:cNvSpPr/>
                  <p:nvPr/>
                </p:nvSpPr>
                <p:spPr>
                  <a:xfrm>
                    <a:off x="6881462" y="5184433"/>
                    <a:ext cx="27679" cy="42086"/>
                  </a:xfrm>
                  <a:custGeom>
                    <a:avLst/>
                    <a:gdLst>
                      <a:gd name="connsiteX0" fmla="*/ 12542 w 27679"/>
                      <a:gd name="connsiteY0" fmla="*/ 42062 h 42086"/>
                      <a:gd name="connsiteX1" fmla="*/ 12542 w 27679"/>
                      <a:gd name="connsiteY1" fmla="*/ 42062 h 42086"/>
                      <a:gd name="connsiteX2" fmla="*/ 26702 w 27679"/>
                      <a:gd name="connsiteY2" fmla="*/ 29552 h 42086"/>
                      <a:gd name="connsiteX3" fmla="*/ 27655 w 27679"/>
                      <a:gd name="connsiteY3" fmla="*/ 14185 h 42086"/>
                      <a:gd name="connsiteX4" fmla="*/ 15145 w 27679"/>
                      <a:gd name="connsiteY4" fmla="*/ 25 h 42086"/>
                      <a:gd name="connsiteX5" fmla="*/ 15145 w 27679"/>
                      <a:gd name="connsiteY5" fmla="*/ 25 h 42086"/>
                      <a:gd name="connsiteX6" fmla="*/ 984 w 27679"/>
                      <a:gd name="connsiteY6" fmla="*/ 12534 h 42086"/>
                      <a:gd name="connsiteX7" fmla="*/ 32 w 27679"/>
                      <a:gd name="connsiteY7" fmla="*/ 27901 h 42086"/>
                      <a:gd name="connsiteX8" fmla="*/ 12542 w 27679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9" h="42086">
                        <a:moveTo>
                          <a:pt x="12542" y="42062"/>
                        </a:moveTo>
                        <a:lnTo>
                          <a:pt x="12542" y="42062"/>
                        </a:lnTo>
                        <a:cubicBezTo>
                          <a:pt x="19907" y="42506"/>
                          <a:pt x="26257" y="36854"/>
                          <a:pt x="26702" y="29552"/>
                        </a:cubicBezTo>
                        <a:lnTo>
                          <a:pt x="27655" y="14185"/>
                        </a:lnTo>
                        <a:cubicBezTo>
                          <a:pt x="28099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6" y="35267"/>
                          <a:pt x="5176" y="41617"/>
                          <a:pt x="12542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AB93759E-220F-4EFE-8BF8-418533EE2C8D}"/>
                      </a:ext>
                    </a:extLst>
                  </p:cNvPr>
                  <p:cNvSpPr/>
                  <p:nvPr/>
                </p:nvSpPr>
                <p:spPr>
                  <a:xfrm>
                    <a:off x="6789134" y="5178781"/>
                    <a:ext cx="27678" cy="42086"/>
                  </a:xfrm>
                  <a:custGeom>
                    <a:avLst/>
                    <a:gdLst>
                      <a:gd name="connsiteX0" fmla="*/ 12541 w 27678"/>
                      <a:gd name="connsiteY0" fmla="*/ 42062 h 42086"/>
                      <a:gd name="connsiteX1" fmla="*/ 12541 w 27678"/>
                      <a:gd name="connsiteY1" fmla="*/ 42062 h 42086"/>
                      <a:gd name="connsiteX2" fmla="*/ 26701 w 27678"/>
                      <a:gd name="connsiteY2" fmla="*/ 29552 h 42086"/>
                      <a:gd name="connsiteX3" fmla="*/ 27654 w 27678"/>
                      <a:gd name="connsiteY3" fmla="*/ 14185 h 42086"/>
                      <a:gd name="connsiteX4" fmla="*/ 15145 w 27678"/>
                      <a:gd name="connsiteY4" fmla="*/ 25 h 42086"/>
                      <a:gd name="connsiteX5" fmla="*/ 15145 w 27678"/>
                      <a:gd name="connsiteY5" fmla="*/ 25 h 42086"/>
                      <a:gd name="connsiteX6" fmla="*/ 984 w 27678"/>
                      <a:gd name="connsiteY6" fmla="*/ 12534 h 42086"/>
                      <a:gd name="connsiteX7" fmla="*/ 32 w 27678"/>
                      <a:gd name="connsiteY7" fmla="*/ 27901 h 42086"/>
                      <a:gd name="connsiteX8" fmla="*/ 12541 w 27678"/>
                      <a:gd name="connsiteY8" fmla="*/ 42062 h 4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678" h="42086">
                        <a:moveTo>
                          <a:pt x="12541" y="42062"/>
                        </a:moveTo>
                        <a:lnTo>
                          <a:pt x="12541" y="42062"/>
                        </a:lnTo>
                        <a:cubicBezTo>
                          <a:pt x="19907" y="42506"/>
                          <a:pt x="26257" y="36854"/>
                          <a:pt x="26701" y="29552"/>
                        </a:cubicBezTo>
                        <a:lnTo>
                          <a:pt x="27654" y="14185"/>
                        </a:lnTo>
                        <a:cubicBezTo>
                          <a:pt x="28098" y="6819"/>
                          <a:pt x="22447" y="469"/>
                          <a:pt x="15145" y="25"/>
                        </a:cubicBezTo>
                        <a:lnTo>
                          <a:pt x="15145" y="25"/>
                        </a:lnTo>
                        <a:cubicBezTo>
                          <a:pt x="7779" y="-420"/>
                          <a:pt x="1429" y="5232"/>
                          <a:pt x="984" y="12534"/>
                        </a:cubicBezTo>
                        <a:lnTo>
                          <a:pt x="32" y="27901"/>
                        </a:lnTo>
                        <a:cubicBezTo>
                          <a:pt x="-477" y="35267"/>
                          <a:pt x="5175" y="41617"/>
                          <a:pt x="12541" y="42062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86B0A846-B55F-4881-97A6-6F700E60311B}"/>
                      </a:ext>
                    </a:extLst>
                  </p:cNvPr>
                  <p:cNvSpPr/>
                  <p:nvPr/>
                </p:nvSpPr>
                <p:spPr>
                  <a:xfrm>
                    <a:off x="6705854" y="5173066"/>
                    <a:ext cx="18566" cy="28154"/>
                  </a:xfrm>
                  <a:custGeom>
                    <a:avLst/>
                    <a:gdLst>
                      <a:gd name="connsiteX0" fmla="*/ 0 w 18566"/>
                      <a:gd name="connsiteY0" fmla="*/ 1104 h 28154"/>
                      <a:gd name="connsiteX1" fmla="*/ 16701 w 18566"/>
                      <a:gd name="connsiteY1" fmla="*/ 26821 h 28154"/>
                      <a:gd name="connsiteX2" fmla="*/ 17716 w 18566"/>
                      <a:gd name="connsiteY2" fmla="*/ 28155 h 28154"/>
                      <a:gd name="connsiteX3" fmla="*/ 18542 w 18566"/>
                      <a:gd name="connsiteY3" fmla="*/ 14185 h 28154"/>
                      <a:gd name="connsiteX4" fmla="*/ 6032 w 18566"/>
                      <a:gd name="connsiteY4" fmla="*/ 24 h 28154"/>
                      <a:gd name="connsiteX5" fmla="*/ 0 w 18566"/>
                      <a:gd name="connsiteY5" fmla="*/ 1104 h 28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566" h="28154">
                        <a:moveTo>
                          <a:pt x="0" y="1104"/>
                        </a:moveTo>
                        <a:cubicBezTo>
                          <a:pt x="5524" y="10438"/>
                          <a:pt x="11113" y="19011"/>
                          <a:pt x="16701" y="26821"/>
                        </a:cubicBezTo>
                        <a:cubicBezTo>
                          <a:pt x="17018" y="27266"/>
                          <a:pt x="17335" y="27710"/>
                          <a:pt x="17716" y="28155"/>
                        </a:cubicBezTo>
                        <a:lnTo>
                          <a:pt x="18542" y="14185"/>
                        </a:lnTo>
                        <a:cubicBezTo>
                          <a:pt x="18986" y="6818"/>
                          <a:pt x="13335" y="468"/>
                          <a:pt x="6032" y="24"/>
                        </a:cubicBezTo>
                        <a:cubicBezTo>
                          <a:pt x="3937" y="-103"/>
                          <a:pt x="1841" y="278"/>
                          <a:pt x="0" y="110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7ACCAD3D-2A8E-4284-9D25-8AA89E1D1987}"/>
                      </a:ext>
                    </a:extLst>
                  </p:cNvPr>
                  <p:cNvSpPr/>
                  <p:nvPr/>
                </p:nvSpPr>
                <p:spPr>
                  <a:xfrm>
                    <a:off x="7291641" y="5289011"/>
                    <a:ext cx="25717" cy="10953"/>
                  </a:xfrm>
                  <a:custGeom>
                    <a:avLst/>
                    <a:gdLst>
                      <a:gd name="connsiteX0" fmla="*/ 0 w 25717"/>
                      <a:gd name="connsiteY0" fmla="*/ 10953 h 10953"/>
                      <a:gd name="connsiteX1" fmla="*/ 25717 w 25717"/>
                      <a:gd name="connsiteY1" fmla="*/ 8921 h 10953"/>
                      <a:gd name="connsiteX2" fmla="*/ 13970 w 25717"/>
                      <a:gd name="connsiteY2" fmla="*/ 31 h 10953"/>
                      <a:gd name="connsiteX3" fmla="*/ 4318 w 25717"/>
                      <a:gd name="connsiteY3" fmla="*/ 3333 h 10953"/>
                      <a:gd name="connsiteX4" fmla="*/ 0 w 25717"/>
                      <a:gd name="connsiteY4" fmla="*/ 10953 h 1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" h="10953">
                        <a:moveTo>
                          <a:pt x="0" y="10953"/>
                        </a:moveTo>
                        <a:cubicBezTo>
                          <a:pt x="8763" y="10381"/>
                          <a:pt x="17335" y="9683"/>
                          <a:pt x="25717" y="8921"/>
                        </a:cubicBezTo>
                        <a:cubicBezTo>
                          <a:pt x="24002" y="3968"/>
                          <a:pt x="19431" y="348"/>
                          <a:pt x="13970" y="31"/>
                        </a:cubicBezTo>
                        <a:cubicBezTo>
                          <a:pt x="10287" y="-223"/>
                          <a:pt x="6858" y="1111"/>
                          <a:pt x="4318" y="3333"/>
                        </a:cubicBezTo>
                        <a:cubicBezTo>
                          <a:pt x="2095" y="5301"/>
                          <a:pt x="508" y="7905"/>
                          <a:pt x="0" y="10953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F9ED57A6-F680-4FA0-8A51-9F7170ADB9D3}"/>
                      </a:ext>
                    </a:extLst>
                  </p:cNvPr>
                  <p:cNvSpPr/>
                  <p:nvPr/>
                </p:nvSpPr>
                <p:spPr>
                  <a:xfrm>
                    <a:off x="7198741" y="5283296"/>
                    <a:ext cx="27139" cy="19207"/>
                  </a:xfrm>
                  <a:custGeom>
                    <a:avLst/>
                    <a:gdLst>
                      <a:gd name="connsiteX0" fmla="*/ 381 w 27139"/>
                      <a:gd name="connsiteY0" fmla="*/ 12540 h 19207"/>
                      <a:gd name="connsiteX1" fmla="*/ 0 w 27139"/>
                      <a:gd name="connsiteY1" fmla="*/ 19208 h 19207"/>
                      <a:gd name="connsiteX2" fmla="*/ 26797 w 27139"/>
                      <a:gd name="connsiteY2" fmla="*/ 19081 h 19207"/>
                      <a:gd name="connsiteX3" fmla="*/ 27115 w 27139"/>
                      <a:gd name="connsiteY3" fmla="*/ 14191 h 19207"/>
                      <a:gd name="connsiteX4" fmla="*/ 14605 w 27139"/>
                      <a:gd name="connsiteY4" fmla="*/ 31 h 19207"/>
                      <a:gd name="connsiteX5" fmla="*/ 4952 w 27139"/>
                      <a:gd name="connsiteY5" fmla="*/ 3396 h 19207"/>
                      <a:gd name="connsiteX6" fmla="*/ 381 w 27139"/>
                      <a:gd name="connsiteY6" fmla="*/ 12540 h 19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139" h="19207">
                        <a:moveTo>
                          <a:pt x="381" y="12540"/>
                        </a:moveTo>
                        <a:lnTo>
                          <a:pt x="0" y="19208"/>
                        </a:lnTo>
                        <a:cubicBezTo>
                          <a:pt x="9080" y="19208"/>
                          <a:pt x="18034" y="19208"/>
                          <a:pt x="26797" y="19081"/>
                        </a:cubicBezTo>
                        <a:lnTo>
                          <a:pt x="27115" y="14191"/>
                        </a:lnTo>
                        <a:cubicBezTo>
                          <a:pt x="27559" y="6825"/>
                          <a:pt x="21907" y="475"/>
                          <a:pt x="14605" y="31"/>
                        </a:cubicBezTo>
                        <a:cubicBezTo>
                          <a:pt x="10922" y="-223"/>
                          <a:pt x="7556" y="1110"/>
                          <a:pt x="4952" y="3396"/>
                        </a:cubicBezTo>
                        <a:cubicBezTo>
                          <a:pt x="2286" y="5682"/>
                          <a:pt x="635" y="8921"/>
                          <a:pt x="381" y="12540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CF1FEEA6-4118-4C78-911E-8E72606B0C8E}"/>
                      </a:ext>
                    </a:extLst>
                  </p:cNvPr>
                  <p:cNvSpPr/>
                  <p:nvPr/>
                </p:nvSpPr>
                <p:spPr>
                  <a:xfrm>
                    <a:off x="7106284" y="5277581"/>
                    <a:ext cx="27266" cy="23144"/>
                  </a:xfrm>
                  <a:custGeom>
                    <a:avLst/>
                    <a:gdLst>
                      <a:gd name="connsiteX0" fmla="*/ 508 w 27266"/>
                      <a:gd name="connsiteY0" fmla="*/ 12604 h 23144"/>
                      <a:gd name="connsiteX1" fmla="*/ 0 w 27266"/>
                      <a:gd name="connsiteY1" fmla="*/ 21303 h 23144"/>
                      <a:gd name="connsiteX2" fmla="*/ 26670 w 27266"/>
                      <a:gd name="connsiteY2" fmla="*/ 23145 h 23144"/>
                      <a:gd name="connsiteX3" fmla="*/ 27242 w 27266"/>
                      <a:gd name="connsiteY3" fmla="*/ 14191 h 23144"/>
                      <a:gd name="connsiteX4" fmla="*/ 14732 w 27266"/>
                      <a:gd name="connsiteY4" fmla="*/ 31 h 23144"/>
                      <a:gd name="connsiteX5" fmla="*/ 5080 w 27266"/>
                      <a:gd name="connsiteY5" fmla="*/ 3396 h 23144"/>
                      <a:gd name="connsiteX6" fmla="*/ 508 w 27266"/>
                      <a:gd name="connsiteY6" fmla="*/ 12604 h 23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266" h="23144">
                        <a:moveTo>
                          <a:pt x="508" y="12604"/>
                        </a:moveTo>
                        <a:lnTo>
                          <a:pt x="0" y="21303"/>
                        </a:lnTo>
                        <a:cubicBezTo>
                          <a:pt x="8954" y="22065"/>
                          <a:pt x="17844" y="22637"/>
                          <a:pt x="26670" y="23145"/>
                        </a:cubicBezTo>
                        <a:lnTo>
                          <a:pt x="27242" y="14191"/>
                        </a:lnTo>
                        <a:cubicBezTo>
                          <a:pt x="27686" y="6825"/>
                          <a:pt x="22034" y="475"/>
                          <a:pt x="14732" y="31"/>
                        </a:cubicBezTo>
                        <a:cubicBezTo>
                          <a:pt x="11049" y="-223"/>
                          <a:pt x="7620" y="1110"/>
                          <a:pt x="5080" y="3396"/>
                        </a:cubicBezTo>
                        <a:cubicBezTo>
                          <a:pt x="2413" y="5682"/>
                          <a:pt x="762" y="8921"/>
                          <a:pt x="508" y="1260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FD3B8E80-65CF-4699-AC26-03524D7D01C4}"/>
                      </a:ext>
                    </a:extLst>
                  </p:cNvPr>
                  <p:cNvSpPr/>
                  <p:nvPr/>
                </p:nvSpPr>
                <p:spPr>
                  <a:xfrm>
                    <a:off x="7014209" y="5271929"/>
                    <a:ext cx="26948" cy="19969"/>
                  </a:xfrm>
                  <a:custGeom>
                    <a:avLst/>
                    <a:gdLst>
                      <a:gd name="connsiteX0" fmla="*/ 254 w 26948"/>
                      <a:gd name="connsiteY0" fmla="*/ 12604 h 19969"/>
                      <a:gd name="connsiteX1" fmla="*/ 0 w 26948"/>
                      <a:gd name="connsiteY1" fmla="*/ 16287 h 19969"/>
                      <a:gd name="connsiteX2" fmla="*/ 26543 w 26948"/>
                      <a:gd name="connsiteY2" fmla="*/ 19970 h 19969"/>
                      <a:gd name="connsiteX3" fmla="*/ 26924 w 26948"/>
                      <a:gd name="connsiteY3" fmla="*/ 14192 h 19969"/>
                      <a:gd name="connsiteX4" fmla="*/ 14415 w 26948"/>
                      <a:gd name="connsiteY4" fmla="*/ 31 h 19969"/>
                      <a:gd name="connsiteX5" fmla="*/ 4763 w 26948"/>
                      <a:gd name="connsiteY5" fmla="*/ 3396 h 19969"/>
                      <a:gd name="connsiteX6" fmla="*/ 254 w 26948"/>
                      <a:gd name="connsiteY6" fmla="*/ 12604 h 19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948" h="19969">
                        <a:moveTo>
                          <a:pt x="254" y="12604"/>
                        </a:moveTo>
                        <a:lnTo>
                          <a:pt x="0" y="16287"/>
                        </a:lnTo>
                        <a:cubicBezTo>
                          <a:pt x="8827" y="17620"/>
                          <a:pt x="17653" y="18827"/>
                          <a:pt x="26543" y="19970"/>
                        </a:cubicBezTo>
                        <a:lnTo>
                          <a:pt x="26924" y="14192"/>
                        </a:lnTo>
                        <a:cubicBezTo>
                          <a:pt x="27369" y="6825"/>
                          <a:pt x="21717" y="475"/>
                          <a:pt x="14415" y="31"/>
                        </a:cubicBezTo>
                        <a:cubicBezTo>
                          <a:pt x="10732" y="-223"/>
                          <a:pt x="7366" y="1111"/>
                          <a:pt x="4763" y="3396"/>
                        </a:cubicBezTo>
                        <a:cubicBezTo>
                          <a:pt x="2159" y="5682"/>
                          <a:pt x="508" y="8921"/>
                          <a:pt x="254" y="12604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DEC78649-B78F-4957-BFEB-91A040D58D4A}"/>
                      </a:ext>
                    </a:extLst>
                  </p:cNvPr>
                  <p:cNvSpPr/>
                  <p:nvPr/>
                </p:nvSpPr>
                <p:spPr>
                  <a:xfrm>
                    <a:off x="6924484" y="5266341"/>
                    <a:ext cx="24066" cy="10635"/>
                  </a:xfrm>
                  <a:custGeom>
                    <a:avLst/>
                    <a:gdLst>
                      <a:gd name="connsiteX0" fmla="*/ 0 w 24066"/>
                      <a:gd name="connsiteY0" fmla="*/ 5809 h 10635"/>
                      <a:gd name="connsiteX1" fmla="*/ 24067 w 24066"/>
                      <a:gd name="connsiteY1" fmla="*/ 10636 h 10635"/>
                      <a:gd name="connsiteX2" fmla="*/ 11811 w 24066"/>
                      <a:gd name="connsiteY2" fmla="*/ 31 h 10635"/>
                      <a:gd name="connsiteX3" fmla="*/ 2160 w 24066"/>
                      <a:gd name="connsiteY3" fmla="*/ 3396 h 10635"/>
                      <a:gd name="connsiteX4" fmla="*/ 0 w 24066"/>
                      <a:gd name="connsiteY4" fmla="*/ 5809 h 10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066" h="10635">
                        <a:moveTo>
                          <a:pt x="0" y="5809"/>
                        </a:moveTo>
                        <a:cubicBezTo>
                          <a:pt x="7938" y="7461"/>
                          <a:pt x="15939" y="9112"/>
                          <a:pt x="24067" y="10636"/>
                        </a:cubicBezTo>
                        <a:cubicBezTo>
                          <a:pt x="22860" y="4857"/>
                          <a:pt x="17971" y="412"/>
                          <a:pt x="11811" y="31"/>
                        </a:cubicBezTo>
                        <a:cubicBezTo>
                          <a:pt x="8128" y="-223"/>
                          <a:pt x="4699" y="1111"/>
                          <a:pt x="2160" y="3396"/>
                        </a:cubicBezTo>
                        <a:cubicBezTo>
                          <a:pt x="1334" y="4095"/>
                          <a:pt x="635" y="4857"/>
                          <a:pt x="0" y="5809"/>
                        </a:cubicBezTo>
                        <a:close/>
                      </a:path>
                    </a:pathLst>
                  </a:custGeom>
                  <a:solidFill>
                    <a:srgbClr val="F47E67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8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6694551" y="5225478"/>
                  <a:ext cx="478281" cy="251142"/>
                  <a:chOff x="6694551" y="5225478"/>
                  <a:chExt cx="478281" cy="251142"/>
                </a:xfrm>
                <a:solidFill>
                  <a:srgbClr val="383938"/>
                </a:solidFill>
              </p:grpSpPr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CF1C352C-2C40-4125-95FC-520C9C2C4A93}"/>
                      </a:ext>
                    </a:extLst>
                  </p:cNvPr>
                  <p:cNvSpPr/>
                  <p:nvPr/>
                </p:nvSpPr>
                <p:spPr>
                  <a:xfrm>
                    <a:off x="7097204" y="5298249"/>
                    <a:ext cx="75627" cy="178371"/>
                  </a:xfrm>
                  <a:custGeom>
                    <a:avLst/>
                    <a:gdLst>
                      <a:gd name="connsiteX0" fmla="*/ 75628 w 75627"/>
                      <a:gd name="connsiteY0" fmla="*/ 178372 h 178371"/>
                      <a:gd name="connsiteX1" fmla="*/ 31686 w 75627"/>
                      <a:gd name="connsiteY1" fmla="*/ 175704 h 178371"/>
                      <a:gd name="connsiteX2" fmla="*/ 22987 w 75627"/>
                      <a:gd name="connsiteY2" fmla="*/ 127445 h 178371"/>
                      <a:gd name="connsiteX3" fmla="*/ 0 w 75627"/>
                      <a:gd name="connsiteY3" fmla="*/ 0 h 178371"/>
                      <a:gd name="connsiteX4" fmla="*/ 44005 w 75627"/>
                      <a:gd name="connsiteY4" fmla="*/ 3048 h 178371"/>
                      <a:gd name="connsiteX5" fmla="*/ 50482 w 75627"/>
                      <a:gd name="connsiteY5" fmla="*/ 38989 h 178371"/>
                      <a:gd name="connsiteX6" fmla="*/ 66928 w 75627"/>
                      <a:gd name="connsiteY6" fmla="*/ 130175 h 178371"/>
                      <a:gd name="connsiteX7" fmla="*/ 75628 w 75627"/>
                      <a:gd name="connsiteY7" fmla="*/ 178372 h 178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5627" h="178371">
                        <a:moveTo>
                          <a:pt x="75628" y="178372"/>
                        </a:moveTo>
                        <a:lnTo>
                          <a:pt x="31686" y="175704"/>
                        </a:lnTo>
                        <a:lnTo>
                          <a:pt x="22987" y="127445"/>
                        </a:lnTo>
                        <a:lnTo>
                          <a:pt x="0" y="0"/>
                        </a:lnTo>
                        <a:cubicBezTo>
                          <a:pt x="14859" y="1334"/>
                          <a:pt x="29590" y="2349"/>
                          <a:pt x="44005" y="3048"/>
                        </a:cubicBezTo>
                        <a:cubicBezTo>
                          <a:pt x="46164" y="15049"/>
                          <a:pt x="48323" y="26988"/>
                          <a:pt x="50482" y="38989"/>
                        </a:cubicBezTo>
                        <a:cubicBezTo>
                          <a:pt x="55943" y="69405"/>
                          <a:pt x="61468" y="99822"/>
                          <a:pt x="66928" y="130175"/>
                        </a:cubicBezTo>
                        <a:cubicBezTo>
                          <a:pt x="69786" y="146177"/>
                          <a:pt x="72707" y="162242"/>
                          <a:pt x="75628" y="17837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465CA8CF-49D1-4838-BACF-73D7396C2B19}"/>
                      </a:ext>
                    </a:extLst>
                  </p:cNvPr>
                  <p:cNvSpPr/>
                  <p:nvPr/>
                </p:nvSpPr>
                <p:spPr>
                  <a:xfrm>
                    <a:off x="6694551" y="5225478"/>
                    <a:ext cx="108966" cy="224472"/>
                  </a:xfrm>
                  <a:custGeom>
                    <a:avLst/>
                    <a:gdLst>
                      <a:gd name="connsiteX0" fmla="*/ 108966 w 108966"/>
                      <a:gd name="connsiteY0" fmla="*/ 14986 h 224472"/>
                      <a:gd name="connsiteX1" fmla="*/ 43942 w 108966"/>
                      <a:gd name="connsiteY1" fmla="*/ 224473 h 224472"/>
                      <a:gd name="connsiteX2" fmla="*/ 0 w 108966"/>
                      <a:gd name="connsiteY2" fmla="*/ 221806 h 224472"/>
                      <a:gd name="connsiteX3" fmla="*/ 68897 w 108966"/>
                      <a:gd name="connsiteY3" fmla="*/ 0 h 224472"/>
                      <a:gd name="connsiteX4" fmla="*/ 108966 w 108966"/>
                      <a:gd name="connsiteY4" fmla="*/ 14986 h 224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66" h="224472">
                        <a:moveTo>
                          <a:pt x="108966" y="14986"/>
                        </a:moveTo>
                        <a:lnTo>
                          <a:pt x="43942" y="224473"/>
                        </a:lnTo>
                        <a:lnTo>
                          <a:pt x="0" y="221806"/>
                        </a:lnTo>
                        <a:cubicBezTo>
                          <a:pt x="22987" y="147892"/>
                          <a:pt x="45910" y="73914"/>
                          <a:pt x="68897" y="0"/>
                        </a:cubicBezTo>
                        <a:cubicBezTo>
                          <a:pt x="80391" y="4953"/>
                          <a:pt x="93917" y="9970"/>
                          <a:pt x="108966" y="149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81" name="Graphic 3">
                  <a:extLst>
                    <a:ext uri="{FF2B5EF4-FFF2-40B4-BE49-F238E27FC236}">
                      <a16:creationId xmlns:a16="http://schemas.microsoft.com/office/drawing/2014/main" id="{259B7E37-F6BC-473E-9AC1-071CD33C686E}"/>
                    </a:ext>
                  </a:extLst>
                </p:cNvPr>
                <p:cNvGrpSpPr/>
                <p:nvPr/>
              </p:nvGrpSpPr>
              <p:grpSpPr>
                <a:xfrm>
                  <a:off x="7105586" y="5244210"/>
                  <a:ext cx="458216" cy="256349"/>
                  <a:chOff x="7105586" y="5244210"/>
                  <a:chExt cx="458216" cy="256349"/>
                </a:xfrm>
                <a:solidFill>
                  <a:srgbClr val="383938"/>
                </a:solidFill>
              </p:grpSpPr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7B9CDF7A-F917-4FBF-A8D7-21C274999805}"/>
                      </a:ext>
                    </a:extLst>
                  </p:cNvPr>
                  <p:cNvSpPr/>
                  <p:nvPr/>
                </p:nvSpPr>
                <p:spPr>
                  <a:xfrm>
                    <a:off x="7477125" y="5244210"/>
                    <a:ext cx="86677" cy="256349"/>
                  </a:xfrm>
                  <a:custGeom>
                    <a:avLst/>
                    <a:gdLst>
                      <a:gd name="connsiteX0" fmla="*/ 86678 w 86677"/>
                      <a:gd name="connsiteY0" fmla="*/ 256349 h 256349"/>
                      <a:gd name="connsiteX1" fmla="*/ 42735 w 86677"/>
                      <a:gd name="connsiteY1" fmla="*/ 253683 h 256349"/>
                      <a:gd name="connsiteX2" fmla="*/ 0 w 86677"/>
                      <a:gd name="connsiteY2" fmla="*/ 17780 h 256349"/>
                      <a:gd name="connsiteX3" fmla="*/ 40259 w 86677"/>
                      <a:gd name="connsiteY3" fmla="*/ 0 h 256349"/>
                      <a:gd name="connsiteX4" fmla="*/ 86678 w 86677"/>
                      <a:gd name="connsiteY4" fmla="*/ 256349 h 256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7" h="256349">
                        <a:moveTo>
                          <a:pt x="86678" y="256349"/>
                        </a:moveTo>
                        <a:lnTo>
                          <a:pt x="42735" y="253683"/>
                        </a:lnTo>
                        <a:lnTo>
                          <a:pt x="0" y="17780"/>
                        </a:lnTo>
                        <a:cubicBezTo>
                          <a:pt x="13526" y="12510"/>
                          <a:pt x="26860" y="6541"/>
                          <a:pt x="40259" y="0"/>
                        </a:cubicBezTo>
                        <a:cubicBezTo>
                          <a:pt x="52832" y="69723"/>
                          <a:pt x="69914" y="164148"/>
                          <a:pt x="86678" y="25634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7A509AF6-B4B8-4AFB-A41E-43D4B1366281}"/>
                      </a:ext>
                    </a:extLst>
                  </p:cNvPr>
                  <p:cNvSpPr/>
                  <p:nvPr/>
                </p:nvSpPr>
                <p:spPr>
                  <a:xfrm>
                    <a:off x="7105586" y="5301932"/>
                    <a:ext cx="97599" cy="173227"/>
                  </a:xfrm>
                  <a:custGeom>
                    <a:avLst/>
                    <a:gdLst>
                      <a:gd name="connsiteX0" fmla="*/ 97599 w 97599"/>
                      <a:gd name="connsiteY0" fmla="*/ 571 h 173227"/>
                      <a:gd name="connsiteX1" fmla="*/ 58483 w 97599"/>
                      <a:gd name="connsiteY1" fmla="*/ 126428 h 173227"/>
                      <a:gd name="connsiteX2" fmla="*/ 43942 w 97599"/>
                      <a:gd name="connsiteY2" fmla="*/ 173228 h 173227"/>
                      <a:gd name="connsiteX3" fmla="*/ 0 w 97599"/>
                      <a:gd name="connsiteY3" fmla="*/ 170561 h 173227"/>
                      <a:gd name="connsiteX4" fmla="*/ 14542 w 97599"/>
                      <a:gd name="connsiteY4" fmla="*/ 123698 h 173227"/>
                      <a:gd name="connsiteX5" fmla="*/ 42037 w 97599"/>
                      <a:gd name="connsiteY5" fmla="*/ 35242 h 173227"/>
                      <a:gd name="connsiteX6" fmla="*/ 52959 w 97599"/>
                      <a:gd name="connsiteY6" fmla="*/ 0 h 173227"/>
                      <a:gd name="connsiteX7" fmla="*/ 67564 w 97599"/>
                      <a:gd name="connsiteY7" fmla="*/ 317 h 173227"/>
                      <a:gd name="connsiteX8" fmla="*/ 97599 w 97599"/>
                      <a:gd name="connsiteY8" fmla="*/ 571 h 173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599" h="173227">
                        <a:moveTo>
                          <a:pt x="97599" y="571"/>
                        </a:moveTo>
                        <a:lnTo>
                          <a:pt x="58483" y="126428"/>
                        </a:lnTo>
                        <a:lnTo>
                          <a:pt x="43942" y="173228"/>
                        </a:lnTo>
                        <a:lnTo>
                          <a:pt x="0" y="170561"/>
                        </a:lnTo>
                        <a:cubicBezTo>
                          <a:pt x="4890" y="154940"/>
                          <a:pt x="9716" y="139319"/>
                          <a:pt x="14542" y="123698"/>
                        </a:cubicBezTo>
                        <a:cubicBezTo>
                          <a:pt x="23685" y="94234"/>
                          <a:pt x="32893" y="64707"/>
                          <a:pt x="42037" y="35242"/>
                        </a:cubicBezTo>
                        <a:cubicBezTo>
                          <a:pt x="45657" y="23495"/>
                          <a:pt x="49340" y="11747"/>
                          <a:pt x="52959" y="0"/>
                        </a:cubicBezTo>
                        <a:cubicBezTo>
                          <a:pt x="57848" y="190"/>
                          <a:pt x="62738" y="254"/>
                          <a:pt x="67564" y="317"/>
                        </a:cubicBezTo>
                        <a:cubicBezTo>
                          <a:pt x="77788" y="508"/>
                          <a:pt x="87820" y="571"/>
                          <a:pt x="97599" y="57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984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4983613" y="5249055"/>
              <a:ext cx="3143243" cy="859354"/>
              <a:chOff x="4983613" y="5249055"/>
              <a:chExt cx="3143243" cy="859354"/>
            </a:xfrm>
            <a:solidFill>
              <a:schemeClr val="accent1"/>
            </a:solidFill>
          </p:grpSpPr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C3743EBF-10E0-44BA-BA17-073813F803D0}"/>
                  </a:ext>
                </a:extLst>
              </p:cNvPr>
              <p:cNvSpPr/>
              <p:nvPr/>
            </p:nvSpPr>
            <p:spPr>
              <a:xfrm>
                <a:off x="4983613" y="5560695"/>
                <a:ext cx="3087680" cy="547714"/>
              </a:xfrm>
              <a:custGeom>
                <a:avLst/>
                <a:gdLst>
                  <a:gd name="connsiteX0" fmla="*/ 6217 w 3087680"/>
                  <a:gd name="connsiteY0" fmla="*/ 0 h 547714"/>
                  <a:gd name="connsiteX1" fmla="*/ 22028 w 3087680"/>
                  <a:gd name="connsiteY1" fmla="*/ 299085 h 547714"/>
                  <a:gd name="connsiteX2" fmla="*/ 558921 w 3087680"/>
                  <a:gd name="connsiteY2" fmla="*/ 461073 h 547714"/>
                  <a:gd name="connsiteX3" fmla="*/ 1554156 w 3087680"/>
                  <a:gd name="connsiteY3" fmla="*/ 547497 h 547714"/>
                  <a:gd name="connsiteX4" fmla="*/ 2363718 w 3087680"/>
                  <a:gd name="connsiteY4" fmla="*/ 531558 h 547714"/>
                  <a:gd name="connsiteX5" fmla="*/ 2942076 w 3087680"/>
                  <a:gd name="connsiteY5" fmla="*/ 490855 h 547714"/>
                  <a:gd name="connsiteX6" fmla="*/ 3078601 w 3087680"/>
                  <a:gd name="connsiteY6" fmla="*/ 304546 h 547714"/>
                  <a:gd name="connsiteX7" fmla="*/ 3087681 w 3087680"/>
                  <a:gd name="connsiteY7" fmla="*/ 229616 h 547714"/>
                  <a:gd name="connsiteX8" fmla="*/ 1652644 w 3087680"/>
                  <a:gd name="connsiteY8" fmla="*/ 146114 h 547714"/>
                  <a:gd name="connsiteX9" fmla="*/ 6217 w 3087680"/>
                  <a:gd name="connsiteY9" fmla="*/ 0 h 54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87680" h="547714">
                    <a:moveTo>
                      <a:pt x="6217" y="0"/>
                    </a:moveTo>
                    <a:cubicBezTo>
                      <a:pt x="2788" y="80137"/>
                      <a:pt x="-12198" y="231077"/>
                      <a:pt x="22028" y="299085"/>
                    </a:cubicBezTo>
                    <a:cubicBezTo>
                      <a:pt x="56255" y="367030"/>
                      <a:pt x="299269" y="426148"/>
                      <a:pt x="558921" y="461073"/>
                    </a:cubicBezTo>
                    <a:cubicBezTo>
                      <a:pt x="818572" y="496062"/>
                      <a:pt x="1449191" y="551625"/>
                      <a:pt x="1554156" y="547497"/>
                    </a:cubicBezTo>
                    <a:cubicBezTo>
                      <a:pt x="1659122" y="543370"/>
                      <a:pt x="2261419" y="540131"/>
                      <a:pt x="2363718" y="531558"/>
                    </a:cubicBezTo>
                    <a:cubicBezTo>
                      <a:pt x="2466017" y="522986"/>
                      <a:pt x="2887974" y="519303"/>
                      <a:pt x="2942076" y="490855"/>
                    </a:cubicBezTo>
                    <a:cubicBezTo>
                      <a:pt x="2996178" y="462407"/>
                      <a:pt x="3073711" y="329755"/>
                      <a:pt x="3078601" y="304546"/>
                    </a:cubicBezTo>
                    <a:cubicBezTo>
                      <a:pt x="3083491" y="279336"/>
                      <a:pt x="3084316" y="251079"/>
                      <a:pt x="3087681" y="229616"/>
                    </a:cubicBezTo>
                    <a:cubicBezTo>
                      <a:pt x="2608256" y="228219"/>
                      <a:pt x="2131054" y="190246"/>
                      <a:pt x="1652644" y="146114"/>
                    </a:cubicBezTo>
                    <a:cubicBezTo>
                      <a:pt x="1103941" y="95567"/>
                      <a:pt x="554857" y="51498"/>
                      <a:pt x="6217" y="0"/>
                    </a:cubicBezTo>
                    <a:close/>
                  </a:path>
                </a:pathLst>
              </a:custGeom>
              <a:solidFill>
                <a:srgbClr val="83CAC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9DF1F373-0458-41E7-B4AA-EDB449DA7941}"/>
                  </a:ext>
                </a:extLst>
              </p:cNvPr>
              <p:cNvSpPr/>
              <p:nvPr/>
            </p:nvSpPr>
            <p:spPr>
              <a:xfrm>
                <a:off x="4986528" y="5249055"/>
                <a:ext cx="3140328" cy="546526"/>
              </a:xfrm>
              <a:custGeom>
                <a:avLst/>
                <a:gdLst>
                  <a:gd name="connsiteX0" fmla="*/ 19304 w 3140328"/>
                  <a:gd name="connsiteY0" fmla="*/ 34208 h 546526"/>
                  <a:gd name="connsiteX1" fmla="*/ 704913 w 3140328"/>
                  <a:gd name="connsiteY1" fmla="*/ 1316 h 546526"/>
                  <a:gd name="connsiteX2" fmla="*/ 1708658 w 3140328"/>
                  <a:gd name="connsiteY2" fmla="*/ 27795 h 546526"/>
                  <a:gd name="connsiteX3" fmla="*/ 3140329 w 3140328"/>
                  <a:gd name="connsiteY3" fmla="*/ 171623 h 546526"/>
                  <a:gd name="connsiteX4" fmla="*/ 3086926 w 3140328"/>
                  <a:gd name="connsiteY4" fmla="*/ 546526 h 546526"/>
                  <a:gd name="connsiteX5" fmla="*/ 1587691 w 3140328"/>
                  <a:gd name="connsiteY5" fmla="*/ 454261 h 546526"/>
                  <a:gd name="connsiteX6" fmla="*/ 0 w 3140328"/>
                  <a:gd name="connsiteY6" fmla="*/ 311767 h 546526"/>
                  <a:gd name="connsiteX7" fmla="*/ 254 w 3140328"/>
                  <a:gd name="connsiteY7" fmla="*/ 302750 h 546526"/>
                  <a:gd name="connsiteX8" fmla="*/ 19304 w 3140328"/>
                  <a:gd name="connsiteY8" fmla="*/ 34208 h 54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40328" h="546526">
                    <a:moveTo>
                      <a:pt x="19304" y="34208"/>
                    </a:moveTo>
                    <a:cubicBezTo>
                      <a:pt x="247586" y="22143"/>
                      <a:pt x="475044" y="4872"/>
                      <a:pt x="704913" y="1316"/>
                    </a:cubicBezTo>
                    <a:cubicBezTo>
                      <a:pt x="1039050" y="-3892"/>
                      <a:pt x="1374331" y="6649"/>
                      <a:pt x="1708658" y="27795"/>
                    </a:cubicBezTo>
                    <a:cubicBezTo>
                      <a:pt x="2188083" y="58085"/>
                      <a:pt x="2664968" y="110726"/>
                      <a:pt x="3140329" y="171623"/>
                    </a:cubicBezTo>
                    <a:cubicBezTo>
                      <a:pt x="3127439" y="272651"/>
                      <a:pt x="3102039" y="447784"/>
                      <a:pt x="3086926" y="546526"/>
                    </a:cubicBezTo>
                    <a:cubicBezTo>
                      <a:pt x="2586990" y="546717"/>
                      <a:pt x="2086419" y="499219"/>
                      <a:pt x="1587691" y="454261"/>
                    </a:cubicBezTo>
                    <a:cubicBezTo>
                      <a:pt x="1058481" y="406509"/>
                      <a:pt x="529336" y="358630"/>
                      <a:pt x="0" y="311767"/>
                    </a:cubicBezTo>
                    <a:lnTo>
                      <a:pt x="254" y="302750"/>
                    </a:lnTo>
                    <a:cubicBezTo>
                      <a:pt x="1524" y="241092"/>
                      <a:pt x="15367" y="78976"/>
                      <a:pt x="19304" y="34208"/>
                    </a:cubicBezTo>
                    <a:close/>
                  </a:path>
                </a:pathLst>
              </a:custGeom>
              <a:solidFill>
                <a:srgbClr val="C8E8E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1AA426CE-3CB9-4288-8F3E-17F73B15BFAB}"/>
                  </a:ext>
                </a:extLst>
              </p:cNvPr>
              <p:cNvSpPr/>
              <p:nvPr/>
            </p:nvSpPr>
            <p:spPr>
              <a:xfrm>
                <a:off x="4993004" y="5269451"/>
                <a:ext cx="3112008" cy="518573"/>
              </a:xfrm>
              <a:custGeom>
                <a:avLst/>
                <a:gdLst>
                  <a:gd name="connsiteX0" fmla="*/ 2477 w 3112008"/>
                  <a:gd name="connsiteY0" fmla="*/ 139288 h 518573"/>
                  <a:gd name="connsiteX1" fmla="*/ 0 w 3112008"/>
                  <a:gd name="connsiteY1" fmla="*/ 172689 h 518573"/>
                  <a:gd name="connsiteX2" fmla="*/ 18288 w 3112008"/>
                  <a:gd name="connsiteY2" fmla="*/ 191993 h 518573"/>
                  <a:gd name="connsiteX3" fmla="*/ 32512 w 3112008"/>
                  <a:gd name="connsiteY3" fmla="*/ 188691 h 518573"/>
                  <a:gd name="connsiteX4" fmla="*/ 33718 w 3112008"/>
                  <a:gd name="connsiteY4" fmla="*/ 169641 h 518573"/>
                  <a:gd name="connsiteX5" fmla="*/ 31179 w 3112008"/>
                  <a:gd name="connsiteY5" fmla="*/ 135795 h 518573"/>
                  <a:gd name="connsiteX6" fmla="*/ 7620 w 3112008"/>
                  <a:gd name="connsiteY6" fmla="*/ 129636 h 518573"/>
                  <a:gd name="connsiteX7" fmla="*/ 2477 w 3112008"/>
                  <a:gd name="connsiteY7" fmla="*/ 139288 h 518573"/>
                  <a:gd name="connsiteX8" fmla="*/ 2477 w 3112008"/>
                  <a:gd name="connsiteY8" fmla="*/ 139288 h 518573"/>
                  <a:gd name="connsiteX9" fmla="*/ 3081591 w 3112008"/>
                  <a:gd name="connsiteY9" fmla="*/ 518573 h 518573"/>
                  <a:gd name="connsiteX10" fmla="*/ 3086101 w 3112008"/>
                  <a:gd name="connsiteY10" fmla="*/ 488855 h 518573"/>
                  <a:gd name="connsiteX11" fmla="*/ 3072066 w 3112008"/>
                  <a:gd name="connsiteY11" fmla="*/ 498317 h 518573"/>
                  <a:gd name="connsiteX12" fmla="*/ 3076258 w 3112008"/>
                  <a:gd name="connsiteY12" fmla="*/ 512985 h 518573"/>
                  <a:gd name="connsiteX13" fmla="*/ 3081591 w 3112008"/>
                  <a:gd name="connsiteY13" fmla="*/ 518573 h 518573"/>
                  <a:gd name="connsiteX14" fmla="*/ 3081591 w 3112008"/>
                  <a:gd name="connsiteY14" fmla="*/ 518573 h 518573"/>
                  <a:gd name="connsiteX15" fmla="*/ 3103627 w 3112008"/>
                  <a:gd name="connsiteY15" fmla="*/ 369793 h 518573"/>
                  <a:gd name="connsiteX16" fmla="*/ 3112008 w 3112008"/>
                  <a:gd name="connsiteY16" fmla="*/ 311182 h 518573"/>
                  <a:gd name="connsiteX17" fmla="*/ 3111945 w 3112008"/>
                  <a:gd name="connsiteY17" fmla="*/ 310166 h 518573"/>
                  <a:gd name="connsiteX18" fmla="*/ 3086354 w 3112008"/>
                  <a:gd name="connsiteY18" fmla="*/ 308579 h 518573"/>
                  <a:gd name="connsiteX19" fmla="*/ 3081020 w 3112008"/>
                  <a:gd name="connsiteY19" fmla="*/ 371761 h 518573"/>
                  <a:gd name="connsiteX20" fmla="*/ 3097530 w 3112008"/>
                  <a:gd name="connsiteY20" fmla="*/ 376016 h 518573"/>
                  <a:gd name="connsiteX21" fmla="*/ 3103627 w 3112008"/>
                  <a:gd name="connsiteY21" fmla="*/ 369793 h 518573"/>
                  <a:gd name="connsiteX22" fmla="*/ 3103627 w 3112008"/>
                  <a:gd name="connsiteY22" fmla="*/ 369793 h 518573"/>
                  <a:gd name="connsiteX23" fmla="*/ 3084068 w 3112008"/>
                  <a:gd name="connsiteY23" fmla="*/ 179483 h 518573"/>
                  <a:gd name="connsiteX24" fmla="*/ 3062034 w 3112008"/>
                  <a:gd name="connsiteY24" fmla="*/ 180309 h 518573"/>
                  <a:gd name="connsiteX25" fmla="*/ 3066796 w 3112008"/>
                  <a:gd name="connsiteY25" fmla="*/ 215107 h 518573"/>
                  <a:gd name="connsiteX26" fmla="*/ 3085656 w 3112008"/>
                  <a:gd name="connsiteY26" fmla="*/ 216250 h 518573"/>
                  <a:gd name="connsiteX27" fmla="*/ 3084068 w 3112008"/>
                  <a:gd name="connsiteY27" fmla="*/ 179483 h 518573"/>
                  <a:gd name="connsiteX28" fmla="*/ 3084068 w 3112008"/>
                  <a:gd name="connsiteY28" fmla="*/ 179483 h 518573"/>
                  <a:gd name="connsiteX29" fmla="*/ 3079940 w 3112008"/>
                  <a:gd name="connsiteY29" fmla="*/ 246603 h 518573"/>
                  <a:gd name="connsiteX30" fmla="*/ 3057144 w 3112008"/>
                  <a:gd name="connsiteY30" fmla="*/ 245206 h 518573"/>
                  <a:gd name="connsiteX31" fmla="*/ 3057462 w 3112008"/>
                  <a:gd name="connsiteY31" fmla="*/ 286798 h 518573"/>
                  <a:gd name="connsiteX32" fmla="*/ 3074480 w 3112008"/>
                  <a:gd name="connsiteY32" fmla="*/ 287814 h 518573"/>
                  <a:gd name="connsiteX33" fmla="*/ 3079940 w 3112008"/>
                  <a:gd name="connsiteY33" fmla="*/ 246603 h 518573"/>
                  <a:gd name="connsiteX34" fmla="*/ 3079940 w 3112008"/>
                  <a:gd name="connsiteY34" fmla="*/ 246603 h 518573"/>
                  <a:gd name="connsiteX35" fmla="*/ 3081846 w 3112008"/>
                  <a:gd name="connsiteY35" fmla="*/ 425990 h 518573"/>
                  <a:gd name="connsiteX36" fmla="*/ 3063240 w 3112008"/>
                  <a:gd name="connsiteY36" fmla="*/ 428530 h 518573"/>
                  <a:gd name="connsiteX37" fmla="*/ 3068002 w 3112008"/>
                  <a:gd name="connsiteY37" fmla="*/ 456026 h 518573"/>
                  <a:gd name="connsiteX38" fmla="*/ 3082544 w 3112008"/>
                  <a:gd name="connsiteY38" fmla="*/ 458375 h 518573"/>
                  <a:gd name="connsiteX39" fmla="*/ 3081846 w 3112008"/>
                  <a:gd name="connsiteY39" fmla="*/ 425990 h 518573"/>
                  <a:gd name="connsiteX40" fmla="*/ 3081846 w 3112008"/>
                  <a:gd name="connsiteY40" fmla="*/ 425990 h 518573"/>
                  <a:gd name="connsiteX41" fmla="*/ 3018409 w 3112008"/>
                  <a:gd name="connsiteY41" fmla="*/ 456597 h 518573"/>
                  <a:gd name="connsiteX42" fmla="*/ 2993264 w 3112008"/>
                  <a:gd name="connsiteY42" fmla="*/ 455073 h 518573"/>
                  <a:gd name="connsiteX43" fmla="*/ 2994914 w 3112008"/>
                  <a:gd name="connsiteY43" fmla="*/ 505619 h 518573"/>
                  <a:gd name="connsiteX44" fmla="*/ 3010535 w 3112008"/>
                  <a:gd name="connsiteY44" fmla="*/ 506572 h 518573"/>
                  <a:gd name="connsiteX45" fmla="*/ 3018409 w 3112008"/>
                  <a:gd name="connsiteY45" fmla="*/ 456597 h 518573"/>
                  <a:gd name="connsiteX46" fmla="*/ 3018409 w 3112008"/>
                  <a:gd name="connsiteY46" fmla="*/ 456597 h 518573"/>
                  <a:gd name="connsiteX47" fmla="*/ 2919095 w 3112008"/>
                  <a:gd name="connsiteY47" fmla="*/ 446882 h 518573"/>
                  <a:gd name="connsiteX48" fmla="*/ 2884678 w 3112008"/>
                  <a:gd name="connsiteY48" fmla="*/ 444786 h 518573"/>
                  <a:gd name="connsiteX49" fmla="*/ 2887027 w 3112008"/>
                  <a:gd name="connsiteY49" fmla="*/ 490824 h 518573"/>
                  <a:gd name="connsiteX50" fmla="*/ 2911221 w 3112008"/>
                  <a:gd name="connsiteY50" fmla="*/ 492284 h 518573"/>
                  <a:gd name="connsiteX51" fmla="*/ 2919095 w 3112008"/>
                  <a:gd name="connsiteY51" fmla="*/ 446882 h 518573"/>
                  <a:gd name="connsiteX52" fmla="*/ 2919095 w 3112008"/>
                  <a:gd name="connsiteY52" fmla="*/ 446882 h 518573"/>
                  <a:gd name="connsiteX53" fmla="*/ 2972435 w 3112008"/>
                  <a:gd name="connsiteY53" fmla="*/ 360077 h 518573"/>
                  <a:gd name="connsiteX54" fmla="*/ 2940304 w 3112008"/>
                  <a:gd name="connsiteY54" fmla="*/ 361284 h 518573"/>
                  <a:gd name="connsiteX55" fmla="*/ 2949003 w 3112008"/>
                  <a:gd name="connsiteY55" fmla="*/ 430562 h 518573"/>
                  <a:gd name="connsiteX56" fmla="*/ 2965895 w 3112008"/>
                  <a:gd name="connsiteY56" fmla="*/ 431578 h 518573"/>
                  <a:gd name="connsiteX57" fmla="*/ 2972435 w 3112008"/>
                  <a:gd name="connsiteY57" fmla="*/ 360077 h 518573"/>
                  <a:gd name="connsiteX58" fmla="*/ 2972435 w 3112008"/>
                  <a:gd name="connsiteY58" fmla="*/ 360077 h 518573"/>
                  <a:gd name="connsiteX59" fmla="*/ 3021394 w 3112008"/>
                  <a:gd name="connsiteY59" fmla="*/ 315881 h 518573"/>
                  <a:gd name="connsiteX60" fmla="*/ 3008757 w 3112008"/>
                  <a:gd name="connsiteY60" fmla="*/ 383826 h 518573"/>
                  <a:gd name="connsiteX61" fmla="*/ 2988501 w 3112008"/>
                  <a:gd name="connsiteY61" fmla="*/ 380651 h 518573"/>
                  <a:gd name="connsiteX62" fmla="*/ 2991485 w 3112008"/>
                  <a:gd name="connsiteY62" fmla="*/ 317024 h 518573"/>
                  <a:gd name="connsiteX63" fmla="*/ 3021394 w 3112008"/>
                  <a:gd name="connsiteY63" fmla="*/ 315881 h 518573"/>
                  <a:gd name="connsiteX64" fmla="*/ 3021394 w 3112008"/>
                  <a:gd name="connsiteY64" fmla="*/ 315881 h 518573"/>
                  <a:gd name="connsiteX65" fmla="*/ 2946337 w 3112008"/>
                  <a:gd name="connsiteY65" fmla="*/ 249397 h 518573"/>
                  <a:gd name="connsiteX66" fmla="*/ 2910078 w 3112008"/>
                  <a:gd name="connsiteY66" fmla="*/ 247174 h 518573"/>
                  <a:gd name="connsiteX67" fmla="*/ 2923286 w 3112008"/>
                  <a:gd name="connsiteY67" fmla="*/ 297339 h 518573"/>
                  <a:gd name="connsiteX68" fmla="*/ 2941638 w 3112008"/>
                  <a:gd name="connsiteY68" fmla="*/ 296768 h 518573"/>
                  <a:gd name="connsiteX69" fmla="*/ 2946337 w 3112008"/>
                  <a:gd name="connsiteY69" fmla="*/ 249397 h 518573"/>
                  <a:gd name="connsiteX70" fmla="*/ 2946337 w 3112008"/>
                  <a:gd name="connsiteY70" fmla="*/ 249397 h 518573"/>
                  <a:gd name="connsiteX71" fmla="*/ 3005582 w 3112008"/>
                  <a:gd name="connsiteY71" fmla="*/ 192374 h 518573"/>
                  <a:gd name="connsiteX72" fmla="*/ 2981071 w 3112008"/>
                  <a:gd name="connsiteY72" fmla="*/ 195739 h 518573"/>
                  <a:gd name="connsiteX73" fmla="*/ 2977960 w 3112008"/>
                  <a:gd name="connsiteY73" fmla="*/ 254921 h 518573"/>
                  <a:gd name="connsiteX74" fmla="*/ 2996819 w 3112008"/>
                  <a:gd name="connsiteY74" fmla="*/ 259874 h 518573"/>
                  <a:gd name="connsiteX75" fmla="*/ 3005582 w 3112008"/>
                  <a:gd name="connsiteY75" fmla="*/ 192374 h 518573"/>
                  <a:gd name="connsiteX76" fmla="*/ 3005582 w 3112008"/>
                  <a:gd name="connsiteY76" fmla="*/ 192374 h 518573"/>
                  <a:gd name="connsiteX77" fmla="*/ 2911412 w 3112008"/>
                  <a:gd name="connsiteY77" fmla="*/ 160306 h 518573"/>
                  <a:gd name="connsiteX78" fmla="*/ 2915984 w 3112008"/>
                  <a:gd name="connsiteY78" fmla="*/ 204502 h 518573"/>
                  <a:gd name="connsiteX79" fmla="*/ 2935288 w 3112008"/>
                  <a:gd name="connsiteY79" fmla="*/ 201899 h 518573"/>
                  <a:gd name="connsiteX80" fmla="*/ 2938399 w 3112008"/>
                  <a:gd name="connsiteY80" fmla="*/ 161957 h 518573"/>
                  <a:gd name="connsiteX81" fmla="*/ 2911412 w 3112008"/>
                  <a:gd name="connsiteY81" fmla="*/ 160306 h 518573"/>
                  <a:gd name="connsiteX82" fmla="*/ 2911412 w 3112008"/>
                  <a:gd name="connsiteY82" fmla="*/ 160306 h 518573"/>
                  <a:gd name="connsiteX83" fmla="*/ 2866326 w 3112008"/>
                  <a:gd name="connsiteY83" fmla="*/ 176626 h 518573"/>
                  <a:gd name="connsiteX84" fmla="*/ 2841815 w 3112008"/>
                  <a:gd name="connsiteY84" fmla="*/ 179991 h 518573"/>
                  <a:gd name="connsiteX85" fmla="*/ 2847912 w 3112008"/>
                  <a:gd name="connsiteY85" fmla="*/ 215869 h 518573"/>
                  <a:gd name="connsiteX86" fmla="*/ 2863151 w 3112008"/>
                  <a:gd name="connsiteY86" fmla="*/ 218282 h 518573"/>
                  <a:gd name="connsiteX87" fmla="*/ 2866326 w 3112008"/>
                  <a:gd name="connsiteY87" fmla="*/ 176626 h 518573"/>
                  <a:gd name="connsiteX88" fmla="*/ 2866326 w 3112008"/>
                  <a:gd name="connsiteY88" fmla="*/ 176626 h 518573"/>
                  <a:gd name="connsiteX89" fmla="*/ 2797365 w 3112008"/>
                  <a:gd name="connsiteY89" fmla="*/ 244888 h 518573"/>
                  <a:gd name="connsiteX90" fmla="*/ 2772410 w 3112008"/>
                  <a:gd name="connsiteY90" fmla="*/ 248317 h 518573"/>
                  <a:gd name="connsiteX91" fmla="*/ 2778189 w 3112008"/>
                  <a:gd name="connsiteY91" fmla="*/ 287878 h 518573"/>
                  <a:gd name="connsiteX92" fmla="*/ 2795714 w 3112008"/>
                  <a:gd name="connsiteY92" fmla="*/ 288957 h 518573"/>
                  <a:gd name="connsiteX93" fmla="*/ 2797365 w 3112008"/>
                  <a:gd name="connsiteY93" fmla="*/ 244888 h 518573"/>
                  <a:gd name="connsiteX94" fmla="*/ 2797365 w 3112008"/>
                  <a:gd name="connsiteY94" fmla="*/ 244888 h 518573"/>
                  <a:gd name="connsiteX95" fmla="*/ 2841626 w 3112008"/>
                  <a:gd name="connsiteY95" fmla="*/ 304451 h 518573"/>
                  <a:gd name="connsiteX96" fmla="*/ 2820226 w 3112008"/>
                  <a:gd name="connsiteY96" fmla="*/ 303118 h 518573"/>
                  <a:gd name="connsiteX97" fmla="*/ 2818511 w 3112008"/>
                  <a:gd name="connsiteY97" fmla="*/ 344837 h 518573"/>
                  <a:gd name="connsiteX98" fmla="*/ 2838260 w 3112008"/>
                  <a:gd name="connsiteY98" fmla="*/ 346044 h 518573"/>
                  <a:gd name="connsiteX99" fmla="*/ 2841626 w 3112008"/>
                  <a:gd name="connsiteY99" fmla="*/ 304451 h 518573"/>
                  <a:gd name="connsiteX100" fmla="*/ 2841626 w 3112008"/>
                  <a:gd name="connsiteY100" fmla="*/ 304451 h 518573"/>
                  <a:gd name="connsiteX101" fmla="*/ 2883662 w 3112008"/>
                  <a:gd name="connsiteY101" fmla="*/ 357791 h 518573"/>
                  <a:gd name="connsiteX102" fmla="*/ 2861310 w 3112008"/>
                  <a:gd name="connsiteY102" fmla="*/ 356394 h 518573"/>
                  <a:gd name="connsiteX103" fmla="*/ 2859786 w 3112008"/>
                  <a:gd name="connsiteY103" fmla="*/ 398177 h 518573"/>
                  <a:gd name="connsiteX104" fmla="*/ 2879979 w 3112008"/>
                  <a:gd name="connsiteY104" fmla="*/ 399447 h 518573"/>
                  <a:gd name="connsiteX105" fmla="*/ 2883662 w 3112008"/>
                  <a:gd name="connsiteY105" fmla="*/ 357791 h 518573"/>
                  <a:gd name="connsiteX106" fmla="*/ 2883662 w 3112008"/>
                  <a:gd name="connsiteY106" fmla="*/ 357791 h 518573"/>
                  <a:gd name="connsiteX107" fmla="*/ 2811716 w 3112008"/>
                  <a:gd name="connsiteY107" fmla="*/ 450501 h 518573"/>
                  <a:gd name="connsiteX108" fmla="*/ 2783840 w 3112008"/>
                  <a:gd name="connsiteY108" fmla="*/ 443072 h 518573"/>
                  <a:gd name="connsiteX109" fmla="*/ 2788539 w 3112008"/>
                  <a:gd name="connsiteY109" fmla="*/ 473044 h 518573"/>
                  <a:gd name="connsiteX110" fmla="*/ 2812796 w 3112008"/>
                  <a:gd name="connsiteY110" fmla="*/ 467201 h 518573"/>
                  <a:gd name="connsiteX111" fmla="*/ 2811716 w 3112008"/>
                  <a:gd name="connsiteY111" fmla="*/ 450501 h 518573"/>
                  <a:gd name="connsiteX112" fmla="*/ 2811716 w 3112008"/>
                  <a:gd name="connsiteY112" fmla="*/ 450501 h 518573"/>
                  <a:gd name="connsiteX113" fmla="*/ 2659063 w 3112008"/>
                  <a:gd name="connsiteY113" fmla="*/ 458883 h 518573"/>
                  <a:gd name="connsiteX114" fmla="*/ 2636647 w 3112008"/>
                  <a:gd name="connsiteY114" fmla="*/ 461868 h 518573"/>
                  <a:gd name="connsiteX115" fmla="*/ 2650553 w 3112008"/>
                  <a:gd name="connsiteY115" fmla="*/ 506635 h 518573"/>
                  <a:gd name="connsiteX116" fmla="*/ 2670302 w 3112008"/>
                  <a:gd name="connsiteY116" fmla="*/ 503968 h 518573"/>
                  <a:gd name="connsiteX117" fmla="*/ 2659063 w 3112008"/>
                  <a:gd name="connsiteY117" fmla="*/ 458883 h 518573"/>
                  <a:gd name="connsiteX118" fmla="*/ 2659063 w 3112008"/>
                  <a:gd name="connsiteY118" fmla="*/ 458883 h 518573"/>
                  <a:gd name="connsiteX119" fmla="*/ 2719134 w 3112008"/>
                  <a:gd name="connsiteY119" fmla="*/ 401098 h 518573"/>
                  <a:gd name="connsiteX120" fmla="*/ 2705227 w 3112008"/>
                  <a:gd name="connsiteY120" fmla="*/ 466376 h 518573"/>
                  <a:gd name="connsiteX121" fmla="*/ 2689797 w 3112008"/>
                  <a:gd name="connsiteY121" fmla="*/ 466884 h 518573"/>
                  <a:gd name="connsiteX122" fmla="*/ 2695702 w 3112008"/>
                  <a:gd name="connsiteY122" fmla="*/ 394939 h 518573"/>
                  <a:gd name="connsiteX123" fmla="*/ 2719134 w 3112008"/>
                  <a:gd name="connsiteY123" fmla="*/ 401098 h 518573"/>
                  <a:gd name="connsiteX124" fmla="*/ 2719134 w 3112008"/>
                  <a:gd name="connsiteY124" fmla="*/ 401098 h 518573"/>
                  <a:gd name="connsiteX125" fmla="*/ 2759837 w 3112008"/>
                  <a:gd name="connsiteY125" fmla="*/ 329216 h 518573"/>
                  <a:gd name="connsiteX126" fmla="*/ 2733612 w 3112008"/>
                  <a:gd name="connsiteY126" fmla="*/ 330169 h 518573"/>
                  <a:gd name="connsiteX127" fmla="*/ 2733294 w 3112008"/>
                  <a:gd name="connsiteY127" fmla="*/ 387192 h 518573"/>
                  <a:gd name="connsiteX128" fmla="*/ 2757932 w 3112008"/>
                  <a:gd name="connsiteY128" fmla="*/ 388716 h 518573"/>
                  <a:gd name="connsiteX129" fmla="*/ 2759837 w 3112008"/>
                  <a:gd name="connsiteY129" fmla="*/ 329216 h 518573"/>
                  <a:gd name="connsiteX130" fmla="*/ 2759837 w 3112008"/>
                  <a:gd name="connsiteY130" fmla="*/ 329216 h 518573"/>
                  <a:gd name="connsiteX131" fmla="*/ 2660015 w 3112008"/>
                  <a:gd name="connsiteY131" fmla="*/ 333217 h 518573"/>
                  <a:gd name="connsiteX132" fmla="*/ 2640965 w 3112008"/>
                  <a:gd name="connsiteY132" fmla="*/ 330169 h 518573"/>
                  <a:gd name="connsiteX133" fmla="*/ 2630488 w 3112008"/>
                  <a:gd name="connsiteY133" fmla="*/ 385731 h 518573"/>
                  <a:gd name="connsiteX134" fmla="*/ 2650871 w 3112008"/>
                  <a:gd name="connsiteY134" fmla="*/ 389033 h 518573"/>
                  <a:gd name="connsiteX135" fmla="*/ 2660015 w 3112008"/>
                  <a:gd name="connsiteY135" fmla="*/ 333217 h 518573"/>
                  <a:gd name="connsiteX136" fmla="*/ 2660015 w 3112008"/>
                  <a:gd name="connsiteY136" fmla="*/ 333217 h 518573"/>
                  <a:gd name="connsiteX137" fmla="*/ 2700782 w 3112008"/>
                  <a:gd name="connsiteY137" fmla="*/ 246857 h 518573"/>
                  <a:gd name="connsiteX138" fmla="*/ 2681288 w 3112008"/>
                  <a:gd name="connsiteY138" fmla="*/ 301848 h 518573"/>
                  <a:gd name="connsiteX139" fmla="*/ 2701290 w 3112008"/>
                  <a:gd name="connsiteY139" fmla="*/ 305086 h 518573"/>
                  <a:gd name="connsiteX140" fmla="*/ 2720214 w 3112008"/>
                  <a:gd name="connsiteY140" fmla="*/ 252000 h 518573"/>
                  <a:gd name="connsiteX141" fmla="*/ 2700782 w 3112008"/>
                  <a:gd name="connsiteY141" fmla="*/ 246857 h 518573"/>
                  <a:gd name="connsiteX142" fmla="*/ 2700782 w 3112008"/>
                  <a:gd name="connsiteY142" fmla="*/ 246857 h 518573"/>
                  <a:gd name="connsiteX143" fmla="*/ 2755519 w 3112008"/>
                  <a:gd name="connsiteY143" fmla="*/ 144812 h 518573"/>
                  <a:gd name="connsiteX144" fmla="*/ 2742184 w 3112008"/>
                  <a:gd name="connsiteY144" fmla="*/ 200565 h 518573"/>
                  <a:gd name="connsiteX145" fmla="*/ 2761425 w 3112008"/>
                  <a:gd name="connsiteY145" fmla="*/ 205582 h 518573"/>
                  <a:gd name="connsiteX146" fmla="*/ 2779586 w 3112008"/>
                  <a:gd name="connsiteY146" fmla="*/ 148622 h 518573"/>
                  <a:gd name="connsiteX147" fmla="*/ 2755519 w 3112008"/>
                  <a:gd name="connsiteY147" fmla="*/ 144812 h 518573"/>
                  <a:gd name="connsiteX148" fmla="*/ 2755519 w 3112008"/>
                  <a:gd name="connsiteY148" fmla="*/ 144812 h 518573"/>
                  <a:gd name="connsiteX149" fmla="*/ 2704148 w 3112008"/>
                  <a:gd name="connsiteY149" fmla="*/ 136684 h 518573"/>
                  <a:gd name="connsiteX150" fmla="*/ 2679510 w 3112008"/>
                  <a:gd name="connsiteY150" fmla="*/ 135160 h 518573"/>
                  <a:gd name="connsiteX151" fmla="*/ 2677605 w 3112008"/>
                  <a:gd name="connsiteY151" fmla="*/ 187929 h 518573"/>
                  <a:gd name="connsiteX152" fmla="*/ 2699576 w 3112008"/>
                  <a:gd name="connsiteY152" fmla="*/ 189262 h 518573"/>
                  <a:gd name="connsiteX153" fmla="*/ 2704148 w 3112008"/>
                  <a:gd name="connsiteY153" fmla="*/ 136684 h 518573"/>
                  <a:gd name="connsiteX154" fmla="*/ 2704148 w 3112008"/>
                  <a:gd name="connsiteY154" fmla="*/ 136684 h 518573"/>
                  <a:gd name="connsiteX155" fmla="*/ 2658237 w 3112008"/>
                  <a:gd name="connsiteY155" fmla="*/ 193580 h 518573"/>
                  <a:gd name="connsiteX156" fmla="*/ 2642552 w 3112008"/>
                  <a:gd name="connsiteY156" fmla="*/ 192628 h 518573"/>
                  <a:gd name="connsiteX157" fmla="*/ 2639695 w 3112008"/>
                  <a:gd name="connsiteY157" fmla="*/ 217139 h 518573"/>
                  <a:gd name="connsiteX158" fmla="*/ 2650871 w 3112008"/>
                  <a:gd name="connsiteY158" fmla="*/ 219996 h 518573"/>
                  <a:gd name="connsiteX159" fmla="*/ 2658237 w 3112008"/>
                  <a:gd name="connsiteY159" fmla="*/ 193580 h 518573"/>
                  <a:gd name="connsiteX160" fmla="*/ 2658237 w 3112008"/>
                  <a:gd name="connsiteY160" fmla="*/ 193580 h 518573"/>
                  <a:gd name="connsiteX161" fmla="*/ 2636584 w 3112008"/>
                  <a:gd name="connsiteY161" fmla="*/ 122778 h 518573"/>
                  <a:gd name="connsiteX162" fmla="*/ 2614041 w 3112008"/>
                  <a:gd name="connsiteY162" fmla="*/ 123603 h 518573"/>
                  <a:gd name="connsiteX163" fmla="*/ 2608961 w 3112008"/>
                  <a:gd name="connsiteY163" fmla="*/ 152305 h 518573"/>
                  <a:gd name="connsiteX164" fmla="*/ 2629472 w 3112008"/>
                  <a:gd name="connsiteY164" fmla="*/ 157703 h 518573"/>
                  <a:gd name="connsiteX165" fmla="*/ 2636584 w 3112008"/>
                  <a:gd name="connsiteY165" fmla="*/ 122778 h 518573"/>
                  <a:gd name="connsiteX166" fmla="*/ 2636584 w 3112008"/>
                  <a:gd name="connsiteY166" fmla="*/ 122778 h 518573"/>
                  <a:gd name="connsiteX167" fmla="*/ 2569464 w 3112008"/>
                  <a:gd name="connsiteY167" fmla="*/ 101061 h 518573"/>
                  <a:gd name="connsiteX168" fmla="*/ 2549715 w 3112008"/>
                  <a:gd name="connsiteY168" fmla="*/ 99854 h 518573"/>
                  <a:gd name="connsiteX169" fmla="*/ 2549208 w 3112008"/>
                  <a:gd name="connsiteY169" fmla="*/ 141383 h 518573"/>
                  <a:gd name="connsiteX170" fmla="*/ 2564892 w 3112008"/>
                  <a:gd name="connsiteY170" fmla="*/ 142336 h 518573"/>
                  <a:gd name="connsiteX171" fmla="*/ 2569464 w 3112008"/>
                  <a:gd name="connsiteY171" fmla="*/ 101061 h 518573"/>
                  <a:gd name="connsiteX172" fmla="*/ 2569464 w 3112008"/>
                  <a:gd name="connsiteY172" fmla="*/ 101061 h 518573"/>
                  <a:gd name="connsiteX173" fmla="*/ 2480437 w 3112008"/>
                  <a:gd name="connsiteY173" fmla="*/ 113951 h 518573"/>
                  <a:gd name="connsiteX174" fmla="*/ 2463165 w 3112008"/>
                  <a:gd name="connsiteY174" fmla="*/ 161830 h 518573"/>
                  <a:gd name="connsiteX175" fmla="*/ 2478976 w 3112008"/>
                  <a:gd name="connsiteY175" fmla="*/ 165957 h 518573"/>
                  <a:gd name="connsiteX176" fmla="*/ 2497646 w 3112008"/>
                  <a:gd name="connsiteY176" fmla="*/ 118523 h 518573"/>
                  <a:gd name="connsiteX177" fmla="*/ 2480437 w 3112008"/>
                  <a:gd name="connsiteY177" fmla="*/ 113951 h 518573"/>
                  <a:gd name="connsiteX178" fmla="*/ 2480437 w 3112008"/>
                  <a:gd name="connsiteY178" fmla="*/ 113951 h 518573"/>
                  <a:gd name="connsiteX179" fmla="*/ 2514346 w 3112008"/>
                  <a:gd name="connsiteY179" fmla="*/ 162529 h 518573"/>
                  <a:gd name="connsiteX180" fmla="*/ 2498662 w 3112008"/>
                  <a:gd name="connsiteY180" fmla="*/ 200121 h 518573"/>
                  <a:gd name="connsiteX181" fmla="*/ 2517521 w 3112008"/>
                  <a:gd name="connsiteY181" fmla="*/ 205074 h 518573"/>
                  <a:gd name="connsiteX182" fmla="*/ 2537841 w 3112008"/>
                  <a:gd name="connsiteY182" fmla="*/ 168751 h 518573"/>
                  <a:gd name="connsiteX183" fmla="*/ 2514346 w 3112008"/>
                  <a:gd name="connsiteY183" fmla="*/ 162529 h 518573"/>
                  <a:gd name="connsiteX184" fmla="*/ 2514346 w 3112008"/>
                  <a:gd name="connsiteY184" fmla="*/ 162529 h 518573"/>
                  <a:gd name="connsiteX185" fmla="*/ 2572702 w 3112008"/>
                  <a:gd name="connsiteY185" fmla="*/ 198914 h 518573"/>
                  <a:gd name="connsiteX186" fmla="*/ 2557653 w 3112008"/>
                  <a:gd name="connsiteY186" fmla="*/ 248825 h 518573"/>
                  <a:gd name="connsiteX187" fmla="*/ 2571051 w 3112008"/>
                  <a:gd name="connsiteY187" fmla="*/ 252254 h 518573"/>
                  <a:gd name="connsiteX188" fmla="*/ 2593594 w 3112008"/>
                  <a:gd name="connsiteY188" fmla="*/ 202280 h 518573"/>
                  <a:gd name="connsiteX189" fmla="*/ 2572702 w 3112008"/>
                  <a:gd name="connsiteY189" fmla="*/ 198914 h 518573"/>
                  <a:gd name="connsiteX190" fmla="*/ 2572702 w 3112008"/>
                  <a:gd name="connsiteY190" fmla="*/ 198914 h 518573"/>
                  <a:gd name="connsiteX191" fmla="*/ 2633218 w 3112008"/>
                  <a:gd name="connsiteY191" fmla="*/ 244507 h 518573"/>
                  <a:gd name="connsiteX192" fmla="*/ 2612264 w 3112008"/>
                  <a:gd name="connsiteY192" fmla="*/ 243237 h 518573"/>
                  <a:gd name="connsiteX193" fmla="*/ 2594483 w 3112008"/>
                  <a:gd name="connsiteY193" fmla="*/ 296577 h 518573"/>
                  <a:gd name="connsiteX194" fmla="*/ 2606040 w 3112008"/>
                  <a:gd name="connsiteY194" fmla="*/ 302292 h 518573"/>
                  <a:gd name="connsiteX195" fmla="*/ 2633218 w 3112008"/>
                  <a:gd name="connsiteY195" fmla="*/ 244507 h 518573"/>
                  <a:gd name="connsiteX196" fmla="*/ 2633218 w 3112008"/>
                  <a:gd name="connsiteY196" fmla="*/ 244507 h 518573"/>
                  <a:gd name="connsiteX197" fmla="*/ 2544636 w 3112008"/>
                  <a:gd name="connsiteY197" fmla="*/ 268193 h 518573"/>
                  <a:gd name="connsiteX198" fmla="*/ 2526030 w 3112008"/>
                  <a:gd name="connsiteY198" fmla="*/ 267050 h 518573"/>
                  <a:gd name="connsiteX199" fmla="*/ 2516124 w 3112008"/>
                  <a:gd name="connsiteY199" fmla="*/ 329724 h 518573"/>
                  <a:gd name="connsiteX200" fmla="*/ 2533015 w 3112008"/>
                  <a:gd name="connsiteY200" fmla="*/ 332391 h 518573"/>
                  <a:gd name="connsiteX201" fmla="*/ 2544636 w 3112008"/>
                  <a:gd name="connsiteY201" fmla="*/ 268193 h 518573"/>
                  <a:gd name="connsiteX202" fmla="*/ 2544636 w 3112008"/>
                  <a:gd name="connsiteY202" fmla="*/ 268193 h 518573"/>
                  <a:gd name="connsiteX203" fmla="*/ 2569020 w 3112008"/>
                  <a:gd name="connsiteY203" fmla="*/ 360204 h 518573"/>
                  <a:gd name="connsiteX204" fmla="*/ 2538349 w 3112008"/>
                  <a:gd name="connsiteY204" fmla="*/ 358299 h 518573"/>
                  <a:gd name="connsiteX205" fmla="*/ 2542731 w 3112008"/>
                  <a:gd name="connsiteY205" fmla="*/ 419640 h 518573"/>
                  <a:gd name="connsiteX206" fmla="*/ 2557209 w 3112008"/>
                  <a:gd name="connsiteY206" fmla="*/ 420529 h 518573"/>
                  <a:gd name="connsiteX207" fmla="*/ 2569020 w 3112008"/>
                  <a:gd name="connsiteY207" fmla="*/ 360204 h 518573"/>
                  <a:gd name="connsiteX208" fmla="*/ 2569020 w 3112008"/>
                  <a:gd name="connsiteY208" fmla="*/ 360204 h 518573"/>
                  <a:gd name="connsiteX209" fmla="*/ 2580958 w 3112008"/>
                  <a:gd name="connsiteY209" fmla="*/ 440659 h 518573"/>
                  <a:gd name="connsiteX210" fmla="*/ 2556320 w 3112008"/>
                  <a:gd name="connsiteY210" fmla="*/ 439135 h 518573"/>
                  <a:gd name="connsiteX211" fmla="*/ 2557527 w 3112008"/>
                  <a:gd name="connsiteY211" fmla="*/ 486188 h 518573"/>
                  <a:gd name="connsiteX212" fmla="*/ 2573973 w 3112008"/>
                  <a:gd name="connsiteY212" fmla="*/ 487204 h 518573"/>
                  <a:gd name="connsiteX213" fmla="*/ 2580958 w 3112008"/>
                  <a:gd name="connsiteY213" fmla="*/ 440659 h 518573"/>
                  <a:gd name="connsiteX214" fmla="*/ 2580958 w 3112008"/>
                  <a:gd name="connsiteY214" fmla="*/ 440659 h 518573"/>
                  <a:gd name="connsiteX215" fmla="*/ 2514601 w 3112008"/>
                  <a:gd name="connsiteY215" fmla="*/ 450057 h 518573"/>
                  <a:gd name="connsiteX216" fmla="*/ 2492248 w 3112008"/>
                  <a:gd name="connsiteY216" fmla="*/ 453041 h 518573"/>
                  <a:gd name="connsiteX217" fmla="*/ 2497264 w 3112008"/>
                  <a:gd name="connsiteY217" fmla="*/ 489681 h 518573"/>
                  <a:gd name="connsiteX218" fmla="*/ 2512124 w 3112008"/>
                  <a:gd name="connsiteY218" fmla="*/ 492030 h 518573"/>
                  <a:gd name="connsiteX219" fmla="*/ 2514601 w 3112008"/>
                  <a:gd name="connsiteY219" fmla="*/ 450057 h 518573"/>
                  <a:gd name="connsiteX220" fmla="*/ 2514601 w 3112008"/>
                  <a:gd name="connsiteY220" fmla="*/ 450057 h 518573"/>
                  <a:gd name="connsiteX221" fmla="*/ 2438590 w 3112008"/>
                  <a:gd name="connsiteY221" fmla="*/ 453613 h 518573"/>
                  <a:gd name="connsiteX222" fmla="*/ 2418144 w 3112008"/>
                  <a:gd name="connsiteY222" fmla="*/ 452343 h 518573"/>
                  <a:gd name="connsiteX223" fmla="*/ 2418461 w 3112008"/>
                  <a:gd name="connsiteY223" fmla="*/ 479394 h 518573"/>
                  <a:gd name="connsiteX224" fmla="*/ 2435035 w 3112008"/>
                  <a:gd name="connsiteY224" fmla="*/ 480410 h 518573"/>
                  <a:gd name="connsiteX225" fmla="*/ 2438590 w 3112008"/>
                  <a:gd name="connsiteY225" fmla="*/ 453613 h 518573"/>
                  <a:gd name="connsiteX226" fmla="*/ 2438590 w 3112008"/>
                  <a:gd name="connsiteY226" fmla="*/ 453613 h 518573"/>
                  <a:gd name="connsiteX227" fmla="*/ 2376614 w 3112008"/>
                  <a:gd name="connsiteY227" fmla="*/ 431705 h 518573"/>
                  <a:gd name="connsiteX228" fmla="*/ 2353374 w 3112008"/>
                  <a:gd name="connsiteY228" fmla="*/ 430308 h 518573"/>
                  <a:gd name="connsiteX229" fmla="*/ 2353691 w 3112008"/>
                  <a:gd name="connsiteY229" fmla="*/ 479076 h 518573"/>
                  <a:gd name="connsiteX230" fmla="*/ 2370328 w 3112008"/>
                  <a:gd name="connsiteY230" fmla="*/ 480092 h 518573"/>
                  <a:gd name="connsiteX231" fmla="*/ 2376614 w 3112008"/>
                  <a:gd name="connsiteY231" fmla="*/ 431705 h 518573"/>
                  <a:gd name="connsiteX232" fmla="*/ 2376614 w 3112008"/>
                  <a:gd name="connsiteY232" fmla="*/ 431705 h 518573"/>
                  <a:gd name="connsiteX233" fmla="*/ 2475166 w 3112008"/>
                  <a:gd name="connsiteY233" fmla="*/ 347822 h 518573"/>
                  <a:gd name="connsiteX234" fmla="*/ 2447036 w 3112008"/>
                  <a:gd name="connsiteY234" fmla="*/ 351695 h 518573"/>
                  <a:gd name="connsiteX235" fmla="*/ 2445766 w 3112008"/>
                  <a:gd name="connsiteY235" fmla="*/ 419259 h 518573"/>
                  <a:gd name="connsiteX236" fmla="*/ 2461387 w 3112008"/>
                  <a:gd name="connsiteY236" fmla="*/ 421736 h 518573"/>
                  <a:gd name="connsiteX237" fmla="*/ 2475166 w 3112008"/>
                  <a:gd name="connsiteY237" fmla="*/ 347822 h 518573"/>
                  <a:gd name="connsiteX238" fmla="*/ 2475166 w 3112008"/>
                  <a:gd name="connsiteY238" fmla="*/ 347822 h 518573"/>
                  <a:gd name="connsiteX239" fmla="*/ 2411984 w 3112008"/>
                  <a:gd name="connsiteY239" fmla="*/ 339694 h 518573"/>
                  <a:gd name="connsiteX240" fmla="*/ 2385505 w 3112008"/>
                  <a:gd name="connsiteY240" fmla="*/ 338043 h 518573"/>
                  <a:gd name="connsiteX241" fmla="*/ 2374201 w 3112008"/>
                  <a:gd name="connsiteY241" fmla="*/ 404908 h 518573"/>
                  <a:gd name="connsiteX242" fmla="*/ 2396617 w 3112008"/>
                  <a:gd name="connsiteY242" fmla="*/ 408401 h 518573"/>
                  <a:gd name="connsiteX243" fmla="*/ 2411984 w 3112008"/>
                  <a:gd name="connsiteY243" fmla="*/ 339694 h 518573"/>
                  <a:gd name="connsiteX244" fmla="*/ 2411984 w 3112008"/>
                  <a:gd name="connsiteY244" fmla="*/ 339694 h 518573"/>
                  <a:gd name="connsiteX245" fmla="*/ 2464308 w 3112008"/>
                  <a:gd name="connsiteY245" fmla="*/ 225140 h 518573"/>
                  <a:gd name="connsiteX246" fmla="*/ 2444306 w 3112008"/>
                  <a:gd name="connsiteY246" fmla="*/ 305594 h 518573"/>
                  <a:gd name="connsiteX247" fmla="*/ 2461387 w 3112008"/>
                  <a:gd name="connsiteY247" fmla="*/ 310103 h 518573"/>
                  <a:gd name="connsiteX248" fmla="*/ 2484247 w 3112008"/>
                  <a:gd name="connsiteY248" fmla="*/ 228315 h 518573"/>
                  <a:gd name="connsiteX249" fmla="*/ 2464308 w 3112008"/>
                  <a:gd name="connsiteY249" fmla="*/ 225140 h 518573"/>
                  <a:gd name="connsiteX250" fmla="*/ 2464308 w 3112008"/>
                  <a:gd name="connsiteY250" fmla="*/ 225140 h 518573"/>
                  <a:gd name="connsiteX251" fmla="*/ 2426335 w 3112008"/>
                  <a:gd name="connsiteY251" fmla="*/ 208122 h 518573"/>
                  <a:gd name="connsiteX252" fmla="*/ 2405253 w 3112008"/>
                  <a:gd name="connsiteY252" fmla="*/ 206851 h 518573"/>
                  <a:gd name="connsiteX253" fmla="*/ 2399221 w 3112008"/>
                  <a:gd name="connsiteY253" fmla="*/ 288322 h 518573"/>
                  <a:gd name="connsiteX254" fmla="*/ 2416493 w 3112008"/>
                  <a:gd name="connsiteY254" fmla="*/ 289401 h 518573"/>
                  <a:gd name="connsiteX255" fmla="*/ 2426335 w 3112008"/>
                  <a:gd name="connsiteY255" fmla="*/ 208122 h 518573"/>
                  <a:gd name="connsiteX256" fmla="*/ 2426335 w 3112008"/>
                  <a:gd name="connsiteY256" fmla="*/ 208122 h 518573"/>
                  <a:gd name="connsiteX257" fmla="*/ 2430018 w 3112008"/>
                  <a:gd name="connsiteY257" fmla="*/ 105315 h 518573"/>
                  <a:gd name="connsiteX258" fmla="*/ 2399792 w 3112008"/>
                  <a:gd name="connsiteY258" fmla="*/ 103474 h 518573"/>
                  <a:gd name="connsiteX259" fmla="*/ 2401252 w 3112008"/>
                  <a:gd name="connsiteY259" fmla="*/ 169260 h 518573"/>
                  <a:gd name="connsiteX260" fmla="*/ 2420493 w 3112008"/>
                  <a:gd name="connsiteY260" fmla="*/ 170466 h 518573"/>
                  <a:gd name="connsiteX261" fmla="*/ 2430018 w 3112008"/>
                  <a:gd name="connsiteY261" fmla="*/ 105315 h 518573"/>
                  <a:gd name="connsiteX262" fmla="*/ 2430018 w 3112008"/>
                  <a:gd name="connsiteY262" fmla="*/ 105315 h 518573"/>
                  <a:gd name="connsiteX263" fmla="*/ 2357691 w 3112008"/>
                  <a:gd name="connsiteY263" fmla="*/ 86519 h 518573"/>
                  <a:gd name="connsiteX264" fmla="*/ 2330451 w 3112008"/>
                  <a:gd name="connsiteY264" fmla="*/ 82138 h 518573"/>
                  <a:gd name="connsiteX265" fmla="*/ 2328101 w 3112008"/>
                  <a:gd name="connsiteY265" fmla="*/ 139288 h 518573"/>
                  <a:gd name="connsiteX266" fmla="*/ 2346579 w 3112008"/>
                  <a:gd name="connsiteY266" fmla="*/ 140431 h 518573"/>
                  <a:gd name="connsiteX267" fmla="*/ 2357691 w 3112008"/>
                  <a:gd name="connsiteY267" fmla="*/ 86519 h 518573"/>
                  <a:gd name="connsiteX268" fmla="*/ 2357691 w 3112008"/>
                  <a:gd name="connsiteY268" fmla="*/ 86519 h 518573"/>
                  <a:gd name="connsiteX269" fmla="*/ 2330831 w 3112008"/>
                  <a:gd name="connsiteY269" fmla="*/ 165894 h 518573"/>
                  <a:gd name="connsiteX270" fmla="*/ 2323084 w 3112008"/>
                  <a:gd name="connsiteY270" fmla="*/ 209201 h 518573"/>
                  <a:gd name="connsiteX271" fmla="*/ 2337435 w 3112008"/>
                  <a:gd name="connsiteY271" fmla="*/ 211424 h 518573"/>
                  <a:gd name="connsiteX272" fmla="*/ 2353056 w 3112008"/>
                  <a:gd name="connsiteY272" fmla="*/ 169450 h 518573"/>
                  <a:gd name="connsiteX273" fmla="*/ 2330831 w 3112008"/>
                  <a:gd name="connsiteY273" fmla="*/ 165894 h 518573"/>
                  <a:gd name="connsiteX274" fmla="*/ 2330831 w 3112008"/>
                  <a:gd name="connsiteY274" fmla="*/ 165894 h 518573"/>
                  <a:gd name="connsiteX275" fmla="*/ 2314385 w 3112008"/>
                  <a:gd name="connsiteY275" fmla="*/ 265018 h 518573"/>
                  <a:gd name="connsiteX276" fmla="*/ 2292540 w 3112008"/>
                  <a:gd name="connsiteY276" fmla="*/ 261525 h 518573"/>
                  <a:gd name="connsiteX277" fmla="*/ 2291651 w 3112008"/>
                  <a:gd name="connsiteY277" fmla="*/ 295307 h 518573"/>
                  <a:gd name="connsiteX278" fmla="*/ 2303653 w 3112008"/>
                  <a:gd name="connsiteY278" fmla="*/ 297149 h 518573"/>
                  <a:gd name="connsiteX279" fmla="*/ 2314385 w 3112008"/>
                  <a:gd name="connsiteY279" fmla="*/ 265018 h 518573"/>
                  <a:gd name="connsiteX280" fmla="*/ 2314385 w 3112008"/>
                  <a:gd name="connsiteY280" fmla="*/ 265018 h 518573"/>
                  <a:gd name="connsiteX281" fmla="*/ 2337181 w 3112008"/>
                  <a:gd name="connsiteY281" fmla="*/ 238856 h 518573"/>
                  <a:gd name="connsiteX282" fmla="*/ 2328609 w 3112008"/>
                  <a:gd name="connsiteY282" fmla="*/ 301022 h 518573"/>
                  <a:gd name="connsiteX283" fmla="*/ 2339150 w 3112008"/>
                  <a:gd name="connsiteY283" fmla="*/ 302673 h 518573"/>
                  <a:gd name="connsiteX284" fmla="*/ 2359914 w 3112008"/>
                  <a:gd name="connsiteY284" fmla="*/ 242539 h 518573"/>
                  <a:gd name="connsiteX285" fmla="*/ 2337181 w 3112008"/>
                  <a:gd name="connsiteY285" fmla="*/ 238856 h 518573"/>
                  <a:gd name="connsiteX286" fmla="*/ 2337181 w 3112008"/>
                  <a:gd name="connsiteY286" fmla="*/ 238856 h 518573"/>
                  <a:gd name="connsiteX287" fmla="*/ 2302574 w 3112008"/>
                  <a:gd name="connsiteY287" fmla="*/ 340201 h 518573"/>
                  <a:gd name="connsiteX288" fmla="*/ 2299145 w 3112008"/>
                  <a:gd name="connsiteY288" fmla="*/ 381604 h 518573"/>
                  <a:gd name="connsiteX289" fmla="*/ 2316671 w 3112008"/>
                  <a:gd name="connsiteY289" fmla="*/ 382683 h 518573"/>
                  <a:gd name="connsiteX290" fmla="*/ 2328164 w 3112008"/>
                  <a:gd name="connsiteY290" fmla="*/ 341789 h 518573"/>
                  <a:gd name="connsiteX291" fmla="*/ 2302574 w 3112008"/>
                  <a:gd name="connsiteY291" fmla="*/ 340201 h 518573"/>
                  <a:gd name="connsiteX292" fmla="*/ 2302574 w 3112008"/>
                  <a:gd name="connsiteY292" fmla="*/ 340201 h 518573"/>
                  <a:gd name="connsiteX293" fmla="*/ 2289365 w 3112008"/>
                  <a:gd name="connsiteY293" fmla="*/ 445167 h 518573"/>
                  <a:gd name="connsiteX294" fmla="*/ 2259775 w 3112008"/>
                  <a:gd name="connsiteY294" fmla="*/ 443326 h 518573"/>
                  <a:gd name="connsiteX295" fmla="*/ 2265045 w 3112008"/>
                  <a:gd name="connsiteY295" fmla="*/ 470504 h 518573"/>
                  <a:gd name="connsiteX296" fmla="*/ 2280857 w 3112008"/>
                  <a:gd name="connsiteY296" fmla="*/ 471456 h 518573"/>
                  <a:gd name="connsiteX297" fmla="*/ 2289365 w 3112008"/>
                  <a:gd name="connsiteY297" fmla="*/ 445167 h 518573"/>
                  <a:gd name="connsiteX298" fmla="*/ 2289365 w 3112008"/>
                  <a:gd name="connsiteY298" fmla="*/ 445167 h 518573"/>
                  <a:gd name="connsiteX299" fmla="*/ 2194052 w 3112008"/>
                  <a:gd name="connsiteY299" fmla="*/ 435071 h 518573"/>
                  <a:gd name="connsiteX300" fmla="*/ 2168589 w 3112008"/>
                  <a:gd name="connsiteY300" fmla="*/ 431007 h 518573"/>
                  <a:gd name="connsiteX301" fmla="*/ 2175193 w 3112008"/>
                  <a:gd name="connsiteY301" fmla="*/ 478441 h 518573"/>
                  <a:gd name="connsiteX302" fmla="*/ 2189798 w 3112008"/>
                  <a:gd name="connsiteY302" fmla="*/ 476600 h 518573"/>
                  <a:gd name="connsiteX303" fmla="*/ 2194052 w 3112008"/>
                  <a:gd name="connsiteY303" fmla="*/ 435071 h 518573"/>
                  <a:gd name="connsiteX304" fmla="*/ 2194052 w 3112008"/>
                  <a:gd name="connsiteY304" fmla="*/ 435071 h 518573"/>
                  <a:gd name="connsiteX305" fmla="*/ 2240598 w 3112008"/>
                  <a:gd name="connsiteY305" fmla="*/ 366110 h 518573"/>
                  <a:gd name="connsiteX306" fmla="*/ 2212531 w 3112008"/>
                  <a:gd name="connsiteY306" fmla="*/ 367126 h 518573"/>
                  <a:gd name="connsiteX307" fmla="*/ 2206689 w 3112008"/>
                  <a:gd name="connsiteY307" fmla="*/ 427006 h 518573"/>
                  <a:gd name="connsiteX308" fmla="*/ 2223199 w 3112008"/>
                  <a:gd name="connsiteY308" fmla="*/ 431261 h 518573"/>
                  <a:gd name="connsiteX309" fmla="*/ 2240598 w 3112008"/>
                  <a:gd name="connsiteY309" fmla="*/ 366110 h 518573"/>
                  <a:gd name="connsiteX310" fmla="*/ 2240598 w 3112008"/>
                  <a:gd name="connsiteY310" fmla="*/ 366110 h 518573"/>
                  <a:gd name="connsiteX311" fmla="*/ 2246757 w 3112008"/>
                  <a:gd name="connsiteY311" fmla="*/ 283687 h 518573"/>
                  <a:gd name="connsiteX312" fmla="*/ 2223643 w 3112008"/>
                  <a:gd name="connsiteY312" fmla="*/ 286862 h 518573"/>
                  <a:gd name="connsiteX313" fmla="*/ 2229422 w 3112008"/>
                  <a:gd name="connsiteY313" fmla="*/ 326359 h 518573"/>
                  <a:gd name="connsiteX314" fmla="*/ 2242947 w 3112008"/>
                  <a:gd name="connsiteY314" fmla="*/ 328454 h 518573"/>
                  <a:gd name="connsiteX315" fmla="*/ 2246757 w 3112008"/>
                  <a:gd name="connsiteY315" fmla="*/ 283687 h 518573"/>
                  <a:gd name="connsiteX316" fmla="*/ 2246757 w 3112008"/>
                  <a:gd name="connsiteY316" fmla="*/ 283687 h 518573"/>
                  <a:gd name="connsiteX317" fmla="*/ 2279206 w 3112008"/>
                  <a:gd name="connsiteY317" fmla="*/ 183039 h 518573"/>
                  <a:gd name="connsiteX318" fmla="*/ 2252218 w 3112008"/>
                  <a:gd name="connsiteY318" fmla="*/ 181388 h 518573"/>
                  <a:gd name="connsiteX319" fmla="*/ 2251710 w 3112008"/>
                  <a:gd name="connsiteY319" fmla="*/ 227108 h 518573"/>
                  <a:gd name="connsiteX320" fmla="*/ 2274126 w 3112008"/>
                  <a:gd name="connsiteY320" fmla="*/ 228505 h 518573"/>
                  <a:gd name="connsiteX321" fmla="*/ 2279206 w 3112008"/>
                  <a:gd name="connsiteY321" fmla="*/ 183039 h 518573"/>
                  <a:gd name="connsiteX322" fmla="*/ 2279206 w 3112008"/>
                  <a:gd name="connsiteY322" fmla="*/ 183039 h 518573"/>
                  <a:gd name="connsiteX323" fmla="*/ 2278571 w 3112008"/>
                  <a:gd name="connsiteY323" fmla="*/ 105315 h 518573"/>
                  <a:gd name="connsiteX324" fmla="*/ 2263140 w 3112008"/>
                  <a:gd name="connsiteY324" fmla="*/ 107411 h 518573"/>
                  <a:gd name="connsiteX325" fmla="*/ 2269998 w 3112008"/>
                  <a:gd name="connsiteY325" fmla="*/ 122841 h 518573"/>
                  <a:gd name="connsiteX326" fmla="*/ 2280539 w 3112008"/>
                  <a:gd name="connsiteY326" fmla="*/ 121444 h 518573"/>
                  <a:gd name="connsiteX327" fmla="*/ 2278571 w 3112008"/>
                  <a:gd name="connsiteY327" fmla="*/ 105315 h 518573"/>
                  <a:gd name="connsiteX328" fmla="*/ 2278571 w 3112008"/>
                  <a:gd name="connsiteY328" fmla="*/ 105315 h 518573"/>
                  <a:gd name="connsiteX329" fmla="*/ 2142998 w 3112008"/>
                  <a:gd name="connsiteY329" fmla="*/ 270987 h 518573"/>
                  <a:gd name="connsiteX330" fmla="*/ 2131314 w 3112008"/>
                  <a:gd name="connsiteY330" fmla="*/ 273781 h 518573"/>
                  <a:gd name="connsiteX331" fmla="*/ 2137093 w 3112008"/>
                  <a:gd name="connsiteY331" fmla="*/ 284385 h 518573"/>
                  <a:gd name="connsiteX332" fmla="*/ 2145792 w 3112008"/>
                  <a:gd name="connsiteY332" fmla="*/ 282290 h 518573"/>
                  <a:gd name="connsiteX333" fmla="*/ 2142998 w 3112008"/>
                  <a:gd name="connsiteY333" fmla="*/ 270987 h 518573"/>
                  <a:gd name="connsiteX334" fmla="*/ 2142998 w 3112008"/>
                  <a:gd name="connsiteY334" fmla="*/ 270987 h 518573"/>
                  <a:gd name="connsiteX335" fmla="*/ 2201736 w 3112008"/>
                  <a:gd name="connsiteY335" fmla="*/ 84170 h 518573"/>
                  <a:gd name="connsiteX336" fmla="*/ 2177098 w 3112008"/>
                  <a:gd name="connsiteY336" fmla="*/ 82646 h 518573"/>
                  <a:gd name="connsiteX337" fmla="*/ 2174367 w 3112008"/>
                  <a:gd name="connsiteY337" fmla="*/ 124238 h 518573"/>
                  <a:gd name="connsiteX338" fmla="*/ 2194115 w 3112008"/>
                  <a:gd name="connsiteY338" fmla="*/ 125445 h 518573"/>
                  <a:gd name="connsiteX339" fmla="*/ 2201736 w 3112008"/>
                  <a:gd name="connsiteY339" fmla="*/ 84170 h 518573"/>
                  <a:gd name="connsiteX340" fmla="*/ 2201736 w 3112008"/>
                  <a:gd name="connsiteY340" fmla="*/ 84170 h 518573"/>
                  <a:gd name="connsiteX341" fmla="*/ 2113407 w 3112008"/>
                  <a:gd name="connsiteY341" fmla="*/ 73057 h 518573"/>
                  <a:gd name="connsiteX342" fmla="*/ 2108201 w 3112008"/>
                  <a:gd name="connsiteY342" fmla="*/ 128112 h 518573"/>
                  <a:gd name="connsiteX343" fmla="*/ 2120646 w 3112008"/>
                  <a:gd name="connsiteY343" fmla="*/ 128874 h 518573"/>
                  <a:gd name="connsiteX344" fmla="*/ 2134235 w 3112008"/>
                  <a:gd name="connsiteY344" fmla="*/ 78582 h 518573"/>
                  <a:gd name="connsiteX345" fmla="*/ 2113407 w 3112008"/>
                  <a:gd name="connsiteY345" fmla="*/ 73057 h 518573"/>
                  <a:gd name="connsiteX346" fmla="*/ 2113407 w 3112008"/>
                  <a:gd name="connsiteY346" fmla="*/ 73057 h 518573"/>
                  <a:gd name="connsiteX347" fmla="*/ 2125409 w 3112008"/>
                  <a:gd name="connsiteY347" fmla="*/ 171228 h 518573"/>
                  <a:gd name="connsiteX348" fmla="*/ 2121154 w 3112008"/>
                  <a:gd name="connsiteY348" fmla="*/ 210979 h 518573"/>
                  <a:gd name="connsiteX349" fmla="*/ 2135505 w 3112008"/>
                  <a:gd name="connsiteY349" fmla="*/ 213265 h 518573"/>
                  <a:gd name="connsiteX350" fmla="*/ 2149476 w 3112008"/>
                  <a:gd name="connsiteY350" fmla="*/ 175101 h 518573"/>
                  <a:gd name="connsiteX351" fmla="*/ 2125409 w 3112008"/>
                  <a:gd name="connsiteY351" fmla="*/ 171228 h 518573"/>
                  <a:gd name="connsiteX352" fmla="*/ 2125409 w 3112008"/>
                  <a:gd name="connsiteY352" fmla="*/ 171228 h 518573"/>
                  <a:gd name="connsiteX353" fmla="*/ 2183828 w 3112008"/>
                  <a:gd name="connsiteY353" fmla="*/ 182023 h 518573"/>
                  <a:gd name="connsiteX354" fmla="*/ 2173732 w 3112008"/>
                  <a:gd name="connsiteY354" fmla="*/ 247809 h 518573"/>
                  <a:gd name="connsiteX355" fmla="*/ 2183194 w 3112008"/>
                  <a:gd name="connsiteY355" fmla="*/ 249270 h 518573"/>
                  <a:gd name="connsiteX356" fmla="*/ 2207451 w 3112008"/>
                  <a:gd name="connsiteY356" fmla="*/ 185770 h 518573"/>
                  <a:gd name="connsiteX357" fmla="*/ 2183828 w 3112008"/>
                  <a:gd name="connsiteY357" fmla="*/ 182023 h 518573"/>
                  <a:gd name="connsiteX358" fmla="*/ 2183828 w 3112008"/>
                  <a:gd name="connsiteY358" fmla="*/ 182023 h 518573"/>
                  <a:gd name="connsiteX359" fmla="*/ 2152142 w 3112008"/>
                  <a:gd name="connsiteY359" fmla="*/ 325279 h 518573"/>
                  <a:gd name="connsiteX360" fmla="*/ 2142935 w 3112008"/>
                  <a:gd name="connsiteY360" fmla="*/ 366935 h 518573"/>
                  <a:gd name="connsiteX361" fmla="*/ 2160652 w 3112008"/>
                  <a:gd name="connsiteY361" fmla="*/ 369793 h 518573"/>
                  <a:gd name="connsiteX362" fmla="*/ 2173859 w 3112008"/>
                  <a:gd name="connsiteY362" fmla="*/ 331057 h 518573"/>
                  <a:gd name="connsiteX363" fmla="*/ 2152142 w 3112008"/>
                  <a:gd name="connsiteY363" fmla="*/ 325279 h 518573"/>
                  <a:gd name="connsiteX364" fmla="*/ 2152142 w 3112008"/>
                  <a:gd name="connsiteY364" fmla="*/ 325279 h 518573"/>
                  <a:gd name="connsiteX365" fmla="*/ 2123567 w 3112008"/>
                  <a:gd name="connsiteY365" fmla="*/ 417481 h 518573"/>
                  <a:gd name="connsiteX366" fmla="*/ 2100199 w 3112008"/>
                  <a:gd name="connsiteY366" fmla="*/ 416021 h 518573"/>
                  <a:gd name="connsiteX367" fmla="*/ 2098167 w 3112008"/>
                  <a:gd name="connsiteY367" fmla="*/ 449549 h 518573"/>
                  <a:gd name="connsiteX368" fmla="*/ 2121535 w 3112008"/>
                  <a:gd name="connsiteY368" fmla="*/ 451009 h 518573"/>
                  <a:gd name="connsiteX369" fmla="*/ 2123567 w 3112008"/>
                  <a:gd name="connsiteY369" fmla="*/ 417481 h 518573"/>
                  <a:gd name="connsiteX370" fmla="*/ 2123567 w 3112008"/>
                  <a:gd name="connsiteY370" fmla="*/ 417481 h 518573"/>
                  <a:gd name="connsiteX371" fmla="*/ 2039302 w 3112008"/>
                  <a:gd name="connsiteY371" fmla="*/ 407448 h 518573"/>
                  <a:gd name="connsiteX372" fmla="*/ 2016506 w 3112008"/>
                  <a:gd name="connsiteY372" fmla="*/ 406051 h 518573"/>
                  <a:gd name="connsiteX373" fmla="*/ 2017839 w 3112008"/>
                  <a:gd name="connsiteY373" fmla="*/ 456216 h 518573"/>
                  <a:gd name="connsiteX374" fmla="*/ 2031873 w 3112008"/>
                  <a:gd name="connsiteY374" fmla="*/ 457105 h 518573"/>
                  <a:gd name="connsiteX375" fmla="*/ 2039302 w 3112008"/>
                  <a:gd name="connsiteY375" fmla="*/ 407448 h 518573"/>
                  <a:gd name="connsiteX376" fmla="*/ 2039302 w 3112008"/>
                  <a:gd name="connsiteY376" fmla="*/ 407448 h 518573"/>
                  <a:gd name="connsiteX377" fmla="*/ 2066290 w 3112008"/>
                  <a:gd name="connsiteY377" fmla="*/ 322803 h 518573"/>
                  <a:gd name="connsiteX378" fmla="*/ 2052574 w 3112008"/>
                  <a:gd name="connsiteY378" fmla="*/ 323247 h 518573"/>
                  <a:gd name="connsiteX379" fmla="*/ 2049907 w 3112008"/>
                  <a:gd name="connsiteY379" fmla="*/ 384461 h 518573"/>
                  <a:gd name="connsiteX380" fmla="*/ 2066353 w 3112008"/>
                  <a:gd name="connsiteY380" fmla="*/ 387065 h 518573"/>
                  <a:gd name="connsiteX381" fmla="*/ 2066290 w 3112008"/>
                  <a:gd name="connsiteY381" fmla="*/ 322803 h 518573"/>
                  <a:gd name="connsiteX382" fmla="*/ 2066290 w 3112008"/>
                  <a:gd name="connsiteY382" fmla="*/ 322803 h 518573"/>
                  <a:gd name="connsiteX383" fmla="*/ 2097659 w 3112008"/>
                  <a:gd name="connsiteY383" fmla="*/ 251619 h 518573"/>
                  <a:gd name="connsiteX384" fmla="*/ 2076767 w 3112008"/>
                  <a:gd name="connsiteY384" fmla="*/ 250349 h 518573"/>
                  <a:gd name="connsiteX385" fmla="*/ 2078164 w 3112008"/>
                  <a:gd name="connsiteY385" fmla="*/ 288005 h 518573"/>
                  <a:gd name="connsiteX386" fmla="*/ 2091626 w 3112008"/>
                  <a:gd name="connsiteY386" fmla="*/ 288830 h 518573"/>
                  <a:gd name="connsiteX387" fmla="*/ 2097659 w 3112008"/>
                  <a:gd name="connsiteY387" fmla="*/ 251619 h 518573"/>
                  <a:gd name="connsiteX388" fmla="*/ 2097659 w 3112008"/>
                  <a:gd name="connsiteY388" fmla="*/ 251619 h 518573"/>
                  <a:gd name="connsiteX389" fmla="*/ 2032572 w 3112008"/>
                  <a:gd name="connsiteY389" fmla="*/ 236570 h 518573"/>
                  <a:gd name="connsiteX390" fmla="*/ 2015300 w 3112008"/>
                  <a:gd name="connsiteY390" fmla="*/ 240761 h 518573"/>
                  <a:gd name="connsiteX391" fmla="*/ 2017649 w 3112008"/>
                  <a:gd name="connsiteY391" fmla="*/ 264764 h 518573"/>
                  <a:gd name="connsiteX392" fmla="*/ 2033461 w 3112008"/>
                  <a:gd name="connsiteY392" fmla="*/ 268891 h 518573"/>
                  <a:gd name="connsiteX393" fmla="*/ 2032572 w 3112008"/>
                  <a:gd name="connsiteY393" fmla="*/ 236570 h 518573"/>
                  <a:gd name="connsiteX394" fmla="*/ 2032572 w 3112008"/>
                  <a:gd name="connsiteY394" fmla="*/ 236570 h 518573"/>
                  <a:gd name="connsiteX395" fmla="*/ 2054860 w 3112008"/>
                  <a:gd name="connsiteY395" fmla="*/ 155988 h 518573"/>
                  <a:gd name="connsiteX396" fmla="*/ 2034476 w 3112008"/>
                  <a:gd name="connsiteY396" fmla="*/ 158782 h 518573"/>
                  <a:gd name="connsiteX397" fmla="*/ 2033461 w 3112008"/>
                  <a:gd name="connsiteY397" fmla="*/ 198279 h 518573"/>
                  <a:gd name="connsiteX398" fmla="*/ 2045335 w 3112008"/>
                  <a:gd name="connsiteY398" fmla="*/ 201327 h 518573"/>
                  <a:gd name="connsiteX399" fmla="*/ 2054860 w 3112008"/>
                  <a:gd name="connsiteY399" fmla="*/ 155988 h 518573"/>
                  <a:gd name="connsiteX400" fmla="*/ 2054860 w 3112008"/>
                  <a:gd name="connsiteY400" fmla="*/ 155988 h 518573"/>
                  <a:gd name="connsiteX401" fmla="*/ 2040509 w 3112008"/>
                  <a:gd name="connsiteY401" fmla="*/ 70644 h 518573"/>
                  <a:gd name="connsiteX402" fmla="*/ 2018284 w 3112008"/>
                  <a:gd name="connsiteY402" fmla="*/ 67088 h 518573"/>
                  <a:gd name="connsiteX403" fmla="*/ 2021713 w 3112008"/>
                  <a:gd name="connsiteY403" fmla="*/ 109316 h 518573"/>
                  <a:gd name="connsiteX404" fmla="*/ 2038795 w 3112008"/>
                  <a:gd name="connsiteY404" fmla="*/ 107030 h 518573"/>
                  <a:gd name="connsiteX405" fmla="*/ 2040509 w 3112008"/>
                  <a:gd name="connsiteY405" fmla="*/ 70644 h 518573"/>
                  <a:gd name="connsiteX406" fmla="*/ 2040509 w 3112008"/>
                  <a:gd name="connsiteY406" fmla="*/ 70644 h 518573"/>
                  <a:gd name="connsiteX407" fmla="*/ 1977581 w 3112008"/>
                  <a:gd name="connsiteY407" fmla="*/ 125953 h 518573"/>
                  <a:gd name="connsiteX408" fmla="*/ 1954848 w 3112008"/>
                  <a:gd name="connsiteY408" fmla="*/ 129064 h 518573"/>
                  <a:gd name="connsiteX409" fmla="*/ 1960309 w 3112008"/>
                  <a:gd name="connsiteY409" fmla="*/ 154337 h 518573"/>
                  <a:gd name="connsiteX410" fmla="*/ 1979104 w 3112008"/>
                  <a:gd name="connsiteY410" fmla="*/ 153639 h 518573"/>
                  <a:gd name="connsiteX411" fmla="*/ 1977581 w 3112008"/>
                  <a:gd name="connsiteY411" fmla="*/ 125953 h 518573"/>
                  <a:gd name="connsiteX412" fmla="*/ 1977581 w 3112008"/>
                  <a:gd name="connsiteY412" fmla="*/ 125953 h 518573"/>
                  <a:gd name="connsiteX413" fmla="*/ 1966722 w 3112008"/>
                  <a:gd name="connsiteY413" fmla="*/ 51531 h 518573"/>
                  <a:gd name="connsiteX414" fmla="*/ 1943481 w 3112008"/>
                  <a:gd name="connsiteY414" fmla="*/ 50134 h 518573"/>
                  <a:gd name="connsiteX415" fmla="*/ 1943100 w 3112008"/>
                  <a:gd name="connsiteY415" fmla="*/ 81122 h 518573"/>
                  <a:gd name="connsiteX416" fmla="*/ 1963293 w 3112008"/>
                  <a:gd name="connsiteY416" fmla="*/ 82328 h 518573"/>
                  <a:gd name="connsiteX417" fmla="*/ 1966722 w 3112008"/>
                  <a:gd name="connsiteY417" fmla="*/ 51531 h 518573"/>
                  <a:gd name="connsiteX418" fmla="*/ 1966722 w 3112008"/>
                  <a:gd name="connsiteY418" fmla="*/ 51531 h 518573"/>
                  <a:gd name="connsiteX419" fmla="*/ 1906461 w 3112008"/>
                  <a:gd name="connsiteY419" fmla="*/ 51467 h 518573"/>
                  <a:gd name="connsiteX420" fmla="*/ 1884172 w 3112008"/>
                  <a:gd name="connsiteY420" fmla="*/ 50070 h 518573"/>
                  <a:gd name="connsiteX421" fmla="*/ 1884934 w 3112008"/>
                  <a:gd name="connsiteY421" fmla="*/ 87980 h 518573"/>
                  <a:gd name="connsiteX422" fmla="*/ 1901063 w 3112008"/>
                  <a:gd name="connsiteY422" fmla="*/ 88996 h 518573"/>
                  <a:gd name="connsiteX423" fmla="*/ 1906461 w 3112008"/>
                  <a:gd name="connsiteY423" fmla="*/ 51467 h 518573"/>
                  <a:gd name="connsiteX424" fmla="*/ 1906461 w 3112008"/>
                  <a:gd name="connsiteY424" fmla="*/ 51467 h 518573"/>
                  <a:gd name="connsiteX425" fmla="*/ 1849882 w 3112008"/>
                  <a:gd name="connsiteY425" fmla="*/ 124111 h 518573"/>
                  <a:gd name="connsiteX426" fmla="*/ 1832229 w 3112008"/>
                  <a:gd name="connsiteY426" fmla="*/ 123032 h 518573"/>
                  <a:gd name="connsiteX427" fmla="*/ 1832483 w 3112008"/>
                  <a:gd name="connsiteY427" fmla="*/ 149829 h 518573"/>
                  <a:gd name="connsiteX428" fmla="*/ 1846389 w 3112008"/>
                  <a:gd name="connsiteY428" fmla="*/ 150654 h 518573"/>
                  <a:gd name="connsiteX429" fmla="*/ 1849882 w 3112008"/>
                  <a:gd name="connsiteY429" fmla="*/ 124111 h 518573"/>
                  <a:gd name="connsiteX430" fmla="*/ 1849882 w 3112008"/>
                  <a:gd name="connsiteY430" fmla="*/ 124111 h 518573"/>
                  <a:gd name="connsiteX431" fmla="*/ 1918843 w 3112008"/>
                  <a:gd name="connsiteY431" fmla="*/ 125699 h 518573"/>
                  <a:gd name="connsiteX432" fmla="*/ 1896301 w 3112008"/>
                  <a:gd name="connsiteY432" fmla="*/ 126524 h 518573"/>
                  <a:gd name="connsiteX433" fmla="*/ 1893888 w 3112008"/>
                  <a:gd name="connsiteY433" fmla="*/ 151797 h 518573"/>
                  <a:gd name="connsiteX434" fmla="*/ 1909064 w 3112008"/>
                  <a:gd name="connsiteY434" fmla="*/ 157449 h 518573"/>
                  <a:gd name="connsiteX435" fmla="*/ 1918843 w 3112008"/>
                  <a:gd name="connsiteY435" fmla="*/ 125699 h 518573"/>
                  <a:gd name="connsiteX436" fmla="*/ 1918843 w 3112008"/>
                  <a:gd name="connsiteY436" fmla="*/ 125699 h 518573"/>
                  <a:gd name="connsiteX437" fmla="*/ 1946465 w 3112008"/>
                  <a:gd name="connsiteY437" fmla="*/ 178467 h 518573"/>
                  <a:gd name="connsiteX438" fmla="*/ 1933829 w 3112008"/>
                  <a:gd name="connsiteY438" fmla="*/ 246603 h 518573"/>
                  <a:gd name="connsiteX439" fmla="*/ 1948625 w 3112008"/>
                  <a:gd name="connsiteY439" fmla="*/ 248952 h 518573"/>
                  <a:gd name="connsiteX440" fmla="*/ 1970088 w 3112008"/>
                  <a:gd name="connsiteY440" fmla="*/ 182277 h 518573"/>
                  <a:gd name="connsiteX441" fmla="*/ 1946465 w 3112008"/>
                  <a:gd name="connsiteY441" fmla="*/ 178467 h 518573"/>
                  <a:gd name="connsiteX442" fmla="*/ 1946465 w 3112008"/>
                  <a:gd name="connsiteY442" fmla="*/ 178467 h 518573"/>
                  <a:gd name="connsiteX443" fmla="*/ 1988757 w 3112008"/>
                  <a:gd name="connsiteY443" fmla="*/ 282290 h 518573"/>
                  <a:gd name="connsiteX444" fmla="*/ 2014664 w 3112008"/>
                  <a:gd name="connsiteY444" fmla="*/ 286417 h 518573"/>
                  <a:gd name="connsiteX445" fmla="*/ 2000377 w 3112008"/>
                  <a:gd name="connsiteY445" fmla="*/ 348838 h 518573"/>
                  <a:gd name="connsiteX446" fmla="*/ 1982407 w 3112008"/>
                  <a:gd name="connsiteY446" fmla="*/ 347758 h 518573"/>
                  <a:gd name="connsiteX447" fmla="*/ 1988757 w 3112008"/>
                  <a:gd name="connsiteY447" fmla="*/ 282290 h 518573"/>
                  <a:gd name="connsiteX448" fmla="*/ 1988757 w 3112008"/>
                  <a:gd name="connsiteY448" fmla="*/ 282290 h 518573"/>
                  <a:gd name="connsiteX449" fmla="*/ 1968690 w 3112008"/>
                  <a:gd name="connsiteY449" fmla="*/ 381350 h 518573"/>
                  <a:gd name="connsiteX450" fmla="*/ 1942656 w 3112008"/>
                  <a:gd name="connsiteY450" fmla="*/ 379762 h 518573"/>
                  <a:gd name="connsiteX451" fmla="*/ 1942211 w 3112008"/>
                  <a:gd name="connsiteY451" fmla="*/ 430753 h 518573"/>
                  <a:gd name="connsiteX452" fmla="*/ 1960689 w 3112008"/>
                  <a:gd name="connsiteY452" fmla="*/ 431896 h 518573"/>
                  <a:gd name="connsiteX453" fmla="*/ 1968690 w 3112008"/>
                  <a:gd name="connsiteY453" fmla="*/ 381350 h 518573"/>
                  <a:gd name="connsiteX454" fmla="*/ 1968690 w 3112008"/>
                  <a:gd name="connsiteY454" fmla="*/ 381350 h 518573"/>
                  <a:gd name="connsiteX455" fmla="*/ 1934972 w 3112008"/>
                  <a:gd name="connsiteY455" fmla="*/ 292323 h 518573"/>
                  <a:gd name="connsiteX456" fmla="*/ 1906143 w 3112008"/>
                  <a:gd name="connsiteY456" fmla="*/ 290545 h 518573"/>
                  <a:gd name="connsiteX457" fmla="*/ 1900619 w 3112008"/>
                  <a:gd name="connsiteY457" fmla="*/ 357347 h 518573"/>
                  <a:gd name="connsiteX458" fmla="*/ 1919224 w 3112008"/>
                  <a:gd name="connsiteY458" fmla="*/ 360268 h 518573"/>
                  <a:gd name="connsiteX459" fmla="*/ 1934972 w 3112008"/>
                  <a:gd name="connsiteY459" fmla="*/ 292323 h 518573"/>
                  <a:gd name="connsiteX460" fmla="*/ 1934972 w 3112008"/>
                  <a:gd name="connsiteY460" fmla="*/ 292323 h 518573"/>
                  <a:gd name="connsiteX461" fmla="*/ 1879600 w 3112008"/>
                  <a:gd name="connsiteY461" fmla="*/ 404908 h 518573"/>
                  <a:gd name="connsiteX462" fmla="*/ 1857756 w 3112008"/>
                  <a:gd name="connsiteY462" fmla="*/ 403575 h 518573"/>
                  <a:gd name="connsiteX463" fmla="*/ 1857629 w 3112008"/>
                  <a:gd name="connsiteY463" fmla="*/ 441548 h 518573"/>
                  <a:gd name="connsiteX464" fmla="*/ 1875091 w 3112008"/>
                  <a:gd name="connsiteY464" fmla="*/ 442627 h 518573"/>
                  <a:gd name="connsiteX465" fmla="*/ 1879600 w 3112008"/>
                  <a:gd name="connsiteY465" fmla="*/ 404908 h 518573"/>
                  <a:gd name="connsiteX466" fmla="*/ 1879600 w 3112008"/>
                  <a:gd name="connsiteY466" fmla="*/ 404908 h 518573"/>
                  <a:gd name="connsiteX467" fmla="*/ 1821180 w 3112008"/>
                  <a:gd name="connsiteY467" fmla="*/ 390430 h 518573"/>
                  <a:gd name="connsiteX468" fmla="*/ 1798384 w 3112008"/>
                  <a:gd name="connsiteY468" fmla="*/ 389033 h 518573"/>
                  <a:gd name="connsiteX469" fmla="*/ 1801368 w 3112008"/>
                  <a:gd name="connsiteY469" fmla="*/ 435071 h 518573"/>
                  <a:gd name="connsiteX470" fmla="*/ 1812608 w 3112008"/>
                  <a:gd name="connsiteY470" fmla="*/ 435769 h 518573"/>
                  <a:gd name="connsiteX471" fmla="*/ 1821180 w 3112008"/>
                  <a:gd name="connsiteY471" fmla="*/ 390430 h 518573"/>
                  <a:gd name="connsiteX472" fmla="*/ 1821180 w 3112008"/>
                  <a:gd name="connsiteY472" fmla="*/ 390430 h 518573"/>
                  <a:gd name="connsiteX473" fmla="*/ 1835912 w 3112008"/>
                  <a:gd name="connsiteY473" fmla="*/ 286290 h 518573"/>
                  <a:gd name="connsiteX474" fmla="*/ 1816354 w 3112008"/>
                  <a:gd name="connsiteY474" fmla="*/ 285084 h 518573"/>
                  <a:gd name="connsiteX475" fmla="*/ 1815783 w 3112008"/>
                  <a:gd name="connsiteY475" fmla="*/ 345853 h 518573"/>
                  <a:gd name="connsiteX476" fmla="*/ 1829054 w 3112008"/>
                  <a:gd name="connsiteY476" fmla="*/ 346679 h 518573"/>
                  <a:gd name="connsiteX477" fmla="*/ 1835912 w 3112008"/>
                  <a:gd name="connsiteY477" fmla="*/ 286290 h 518573"/>
                  <a:gd name="connsiteX478" fmla="*/ 1835912 w 3112008"/>
                  <a:gd name="connsiteY478" fmla="*/ 286290 h 518573"/>
                  <a:gd name="connsiteX479" fmla="*/ 1849755 w 3112008"/>
                  <a:gd name="connsiteY479" fmla="*/ 185706 h 518573"/>
                  <a:gd name="connsiteX480" fmla="*/ 1844929 w 3112008"/>
                  <a:gd name="connsiteY480" fmla="*/ 255620 h 518573"/>
                  <a:gd name="connsiteX481" fmla="*/ 1858454 w 3112008"/>
                  <a:gd name="connsiteY481" fmla="*/ 257715 h 518573"/>
                  <a:gd name="connsiteX482" fmla="*/ 1875790 w 3112008"/>
                  <a:gd name="connsiteY482" fmla="*/ 187294 h 518573"/>
                  <a:gd name="connsiteX483" fmla="*/ 1849755 w 3112008"/>
                  <a:gd name="connsiteY483" fmla="*/ 185706 h 518573"/>
                  <a:gd name="connsiteX484" fmla="*/ 1849755 w 3112008"/>
                  <a:gd name="connsiteY484" fmla="*/ 185706 h 518573"/>
                  <a:gd name="connsiteX485" fmla="*/ 1795399 w 3112008"/>
                  <a:gd name="connsiteY485" fmla="*/ 153448 h 518573"/>
                  <a:gd name="connsiteX486" fmla="*/ 1785493 w 3112008"/>
                  <a:gd name="connsiteY486" fmla="*/ 219806 h 518573"/>
                  <a:gd name="connsiteX487" fmla="*/ 1804352 w 3112008"/>
                  <a:gd name="connsiteY487" fmla="*/ 220949 h 518573"/>
                  <a:gd name="connsiteX488" fmla="*/ 1816354 w 3112008"/>
                  <a:gd name="connsiteY488" fmla="*/ 154718 h 518573"/>
                  <a:gd name="connsiteX489" fmla="*/ 1795399 w 3112008"/>
                  <a:gd name="connsiteY489" fmla="*/ 153448 h 518573"/>
                  <a:gd name="connsiteX490" fmla="*/ 1795399 w 3112008"/>
                  <a:gd name="connsiteY490" fmla="*/ 153448 h 518573"/>
                  <a:gd name="connsiteX491" fmla="*/ 1833816 w 3112008"/>
                  <a:gd name="connsiteY491" fmla="*/ 63342 h 518573"/>
                  <a:gd name="connsiteX492" fmla="*/ 1816100 w 3112008"/>
                  <a:gd name="connsiteY492" fmla="*/ 65818 h 518573"/>
                  <a:gd name="connsiteX493" fmla="*/ 1821498 w 3112008"/>
                  <a:gd name="connsiteY493" fmla="*/ 94647 h 518573"/>
                  <a:gd name="connsiteX494" fmla="*/ 1834071 w 3112008"/>
                  <a:gd name="connsiteY494" fmla="*/ 95409 h 518573"/>
                  <a:gd name="connsiteX495" fmla="*/ 1833816 w 3112008"/>
                  <a:gd name="connsiteY495" fmla="*/ 63342 h 518573"/>
                  <a:gd name="connsiteX496" fmla="*/ 1833816 w 3112008"/>
                  <a:gd name="connsiteY496" fmla="*/ 63342 h 518573"/>
                  <a:gd name="connsiteX497" fmla="*/ 1759014 w 3112008"/>
                  <a:gd name="connsiteY497" fmla="*/ 49689 h 518573"/>
                  <a:gd name="connsiteX498" fmla="*/ 1761363 w 3112008"/>
                  <a:gd name="connsiteY498" fmla="*/ 76804 h 518573"/>
                  <a:gd name="connsiteX499" fmla="*/ 1777048 w 3112008"/>
                  <a:gd name="connsiteY499" fmla="*/ 77756 h 518573"/>
                  <a:gd name="connsiteX500" fmla="*/ 1782699 w 3112008"/>
                  <a:gd name="connsiteY500" fmla="*/ 51150 h 518573"/>
                  <a:gd name="connsiteX501" fmla="*/ 1759014 w 3112008"/>
                  <a:gd name="connsiteY501" fmla="*/ 49689 h 518573"/>
                  <a:gd name="connsiteX502" fmla="*/ 1759014 w 3112008"/>
                  <a:gd name="connsiteY502" fmla="*/ 49689 h 518573"/>
                  <a:gd name="connsiteX503" fmla="*/ 1718691 w 3112008"/>
                  <a:gd name="connsiteY503" fmla="*/ 44736 h 518573"/>
                  <a:gd name="connsiteX504" fmla="*/ 1696466 w 3112008"/>
                  <a:gd name="connsiteY504" fmla="*/ 47784 h 518573"/>
                  <a:gd name="connsiteX505" fmla="*/ 1699704 w 3112008"/>
                  <a:gd name="connsiteY505" fmla="*/ 84043 h 518573"/>
                  <a:gd name="connsiteX506" fmla="*/ 1716596 w 3112008"/>
                  <a:gd name="connsiteY506" fmla="*/ 86710 h 518573"/>
                  <a:gd name="connsiteX507" fmla="*/ 1718691 w 3112008"/>
                  <a:gd name="connsiteY507" fmla="*/ 44736 h 518573"/>
                  <a:gd name="connsiteX508" fmla="*/ 1718691 w 3112008"/>
                  <a:gd name="connsiteY508" fmla="*/ 44736 h 518573"/>
                  <a:gd name="connsiteX509" fmla="*/ 1744218 w 3112008"/>
                  <a:gd name="connsiteY509" fmla="*/ 110395 h 518573"/>
                  <a:gd name="connsiteX510" fmla="*/ 1720533 w 3112008"/>
                  <a:gd name="connsiteY510" fmla="*/ 108935 h 518573"/>
                  <a:gd name="connsiteX511" fmla="*/ 1720850 w 3112008"/>
                  <a:gd name="connsiteY511" fmla="*/ 143415 h 518573"/>
                  <a:gd name="connsiteX512" fmla="*/ 1739710 w 3112008"/>
                  <a:gd name="connsiteY512" fmla="*/ 144558 h 518573"/>
                  <a:gd name="connsiteX513" fmla="*/ 1744218 w 3112008"/>
                  <a:gd name="connsiteY513" fmla="*/ 110395 h 518573"/>
                  <a:gd name="connsiteX514" fmla="*/ 1744218 w 3112008"/>
                  <a:gd name="connsiteY514" fmla="*/ 110395 h 518573"/>
                  <a:gd name="connsiteX515" fmla="*/ 1743837 w 3112008"/>
                  <a:gd name="connsiteY515" fmla="*/ 175927 h 518573"/>
                  <a:gd name="connsiteX516" fmla="*/ 1727581 w 3112008"/>
                  <a:gd name="connsiteY516" fmla="*/ 171673 h 518573"/>
                  <a:gd name="connsiteX517" fmla="*/ 1722755 w 3112008"/>
                  <a:gd name="connsiteY517" fmla="*/ 229331 h 518573"/>
                  <a:gd name="connsiteX518" fmla="*/ 1736153 w 3112008"/>
                  <a:gd name="connsiteY518" fmla="*/ 227616 h 518573"/>
                  <a:gd name="connsiteX519" fmla="*/ 1743837 w 3112008"/>
                  <a:gd name="connsiteY519" fmla="*/ 175927 h 518573"/>
                  <a:gd name="connsiteX520" fmla="*/ 1743837 w 3112008"/>
                  <a:gd name="connsiteY520" fmla="*/ 175927 h 518573"/>
                  <a:gd name="connsiteX521" fmla="*/ 1755521 w 3112008"/>
                  <a:gd name="connsiteY521" fmla="*/ 263240 h 518573"/>
                  <a:gd name="connsiteX522" fmla="*/ 1740154 w 3112008"/>
                  <a:gd name="connsiteY522" fmla="*/ 262287 h 518573"/>
                  <a:gd name="connsiteX523" fmla="*/ 1738566 w 3112008"/>
                  <a:gd name="connsiteY523" fmla="*/ 303372 h 518573"/>
                  <a:gd name="connsiteX524" fmla="*/ 1752028 w 3112008"/>
                  <a:gd name="connsiteY524" fmla="*/ 304197 h 518573"/>
                  <a:gd name="connsiteX525" fmla="*/ 1755521 w 3112008"/>
                  <a:gd name="connsiteY525" fmla="*/ 263240 h 518573"/>
                  <a:gd name="connsiteX526" fmla="*/ 1755521 w 3112008"/>
                  <a:gd name="connsiteY526" fmla="*/ 263240 h 518573"/>
                  <a:gd name="connsiteX527" fmla="*/ 1757109 w 3112008"/>
                  <a:gd name="connsiteY527" fmla="*/ 368396 h 518573"/>
                  <a:gd name="connsiteX528" fmla="*/ 1735709 w 3112008"/>
                  <a:gd name="connsiteY528" fmla="*/ 367062 h 518573"/>
                  <a:gd name="connsiteX529" fmla="*/ 1737614 w 3112008"/>
                  <a:gd name="connsiteY529" fmla="*/ 409671 h 518573"/>
                  <a:gd name="connsiteX530" fmla="*/ 1750060 w 3112008"/>
                  <a:gd name="connsiteY530" fmla="*/ 410432 h 518573"/>
                  <a:gd name="connsiteX531" fmla="*/ 1757109 w 3112008"/>
                  <a:gd name="connsiteY531" fmla="*/ 368396 h 518573"/>
                  <a:gd name="connsiteX532" fmla="*/ 1757109 w 3112008"/>
                  <a:gd name="connsiteY532" fmla="*/ 368396 h 518573"/>
                  <a:gd name="connsiteX533" fmla="*/ 1688973 w 3112008"/>
                  <a:gd name="connsiteY533" fmla="*/ 358299 h 518573"/>
                  <a:gd name="connsiteX534" fmla="*/ 1667637 w 3112008"/>
                  <a:gd name="connsiteY534" fmla="*/ 361220 h 518573"/>
                  <a:gd name="connsiteX535" fmla="*/ 1670050 w 3112008"/>
                  <a:gd name="connsiteY535" fmla="*/ 415386 h 518573"/>
                  <a:gd name="connsiteX536" fmla="*/ 1685671 w 3112008"/>
                  <a:gd name="connsiteY536" fmla="*/ 417799 h 518573"/>
                  <a:gd name="connsiteX537" fmla="*/ 1688973 w 3112008"/>
                  <a:gd name="connsiteY537" fmla="*/ 358299 h 518573"/>
                  <a:gd name="connsiteX538" fmla="*/ 1688973 w 3112008"/>
                  <a:gd name="connsiteY538" fmla="*/ 358299 h 518573"/>
                  <a:gd name="connsiteX539" fmla="*/ 1624965 w 3112008"/>
                  <a:gd name="connsiteY539" fmla="*/ 353029 h 518573"/>
                  <a:gd name="connsiteX540" fmla="*/ 1600772 w 3112008"/>
                  <a:gd name="connsiteY540" fmla="*/ 351568 h 518573"/>
                  <a:gd name="connsiteX541" fmla="*/ 1602550 w 3112008"/>
                  <a:gd name="connsiteY541" fmla="*/ 405416 h 518573"/>
                  <a:gd name="connsiteX542" fmla="*/ 1616583 w 3112008"/>
                  <a:gd name="connsiteY542" fmla="*/ 406305 h 518573"/>
                  <a:gd name="connsiteX543" fmla="*/ 1624965 w 3112008"/>
                  <a:gd name="connsiteY543" fmla="*/ 353029 h 518573"/>
                  <a:gd name="connsiteX544" fmla="*/ 1624965 w 3112008"/>
                  <a:gd name="connsiteY544" fmla="*/ 353029 h 518573"/>
                  <a:gd name="connsiteX545" fmla="*/ 1675257 w 3112008"/>
                  <a:gd name="connsiteY545" fmla="*/ 254731 h 518573"/>
                  <a:gd name="connsiteX546" fmla="*/ 1646873 w 3112008"/>
                  <a:gd name="connsiteY546" fmla="*/ 253016 h 518573"/>
                  <a:gd name="connsiteX547" fmla="*/ 1646555 w 3112008"/>
                  <a:gd name="connsiteY547" fmla="*/ 321279 h 518573"/>
                  <a:gd name="connsiteX548" fmla="*/ 1661414 w 3112008"/>
                  <a:gd name="connsiteY548" fmla="*/ 322168 h 518573"/>
                  <a:gd name="connsiteX549" fmla="*/ 1675257 w 3112008"/>
                  <a:gd name="connsiteY549" fmla="*/ 254731 h 518573"/>
                  <a:gd name="connsiteX550" fmla="*/ 1675257 w 3112008"/>
                  <a:gd name="connsiteY550" fmla="*/ 254731 h 518573"/>
                  <a:gd name="connsiteX551" fmla="*/ 1608074 w 3112008"/>
                  <a:gd name="connsiteY551" fmla="*/ 257779 h 518573"/>
                  <a:gd name="connsiteX552" fmla="*/ 1589469 w 3112008"/>
                  <a:gd name="connsiteY552" fmla="*/ 256636 h 518573"/>
                  <a:gd name="connsiteX553" fmla="*/ 1591120 w 3112008"/>
                  <a:gd name="connsiteY553" fmla="*/ 301213 h 518573"/>
                  <a:gd name="connsiteX554" fmla="*/ 1600962 w 3112008"/>
                  <a:gd name="connsiteY554" fmla="*/ 301848 h 518573"/>
                  <a:gd name="connsiteX555" fmla="*/ 1608074 w 3112008"/>
                  <a:gd name="connsiteY555" fmla="*/ 257779 h 518573"/>
                  <a:gd name="connsiteX556" fmla="*/ 1608074 w 3112008"/>
                  <a:gd name="connsiteY556" fmla="*/ 257779 h 518573"/>
                  <a:gd name="connsiteX557" fmla="*/ 1668018 w 3112008"/>
                  <a:gd name="connsiteY557" fmla="*/ 129318 h 518573"/>
                  <a:gd name="connsiteX558" fmla="*/ 1650111 w 3112008"/>
                  <a:gd name="connsiteY558" fmla="*/ 213456 h 518573"/>
                  <a:gd name="connsiteX559" fmla="*/ 1666494 w 3112008"/>
                  <a:gd name="connsiteY559" fmla="*/ 216059 h 518573"/>
                  <a:gd name="connsiteX560" fmla="*/ 1686179 w 3112008"/>
                  <a:gd name="connsiteY560" fmla="*/ 132176 h 518573"/>
                  <a:gd name="connsiteX561" fmla="*/ 1668018 w 3112008"/>
                  <a:gd name="connsiteY561" fmla="*/ 129318 h 518573"/>
                  <a:gd name="connsiteX562" fmla="*/ 1668018 w 3112008"/>
                  <a:gd name="connsiteY562" fmla="*/ 129318 h 518573"/>
                  <a:gd name="connsiteX563" fmla="*/ 1621028 w 3112008"/>
                  <a:gd name="connsiteY563" fmla="*/ 164688 h 518573"/>
                  <a:gd name="connsiteX564" fmla="*/ 1601788 w 3112008"/>
                  <a:gd name="connsiteY564" fmla="*/ 159671 h 518573"/>
                  <a:gd name="connsiteX565" fmla="*/ 1594866 w 3112008"/>
                  <a:gd name="connsiteY565" fmla="*/ 214662 h 518573"/>
                  <a:gd name="connsiteX566" fmla="*/ 1618551 w 3112008"/>
                  <a:gd name="connsiteY566" fmla="*/ 211487 h 518573"/>
                  <a:gd name="connsiteX567" fmla="*/ 1621028 w 3112008"/>
                  <a:gd name="connsiteY567" fmla="*/ 164688 h 518573"/>
                  <a:gd name="connsiteX568" fmla="*/ 1621028 w 3112008"/>
                  <a:gd name="connsiteY568" fmla="*/ 164688 h 518573"/>
                  <a:gd name="connsiteX569" fmla="*/ 1635252 w 3112008"/>
                  <a:gd name="connsiteY569" fmla="*/ 39720 h 518573"/>
                  <a:gd name="connsiteX570" fmla="*/ 1629156 w 3112008"/>
                  <a:gd name="connsiteY570" fmla="*/ 72867 h 518573"/>
                  <a:gd name="connsiteX571" fmla="*/ 1651127 w 3112008"/>
                  <a:gd name="connsiteY571" fmla="*/ 74200 h 518573"/>
                  <a:gd name="connsiteX572" fmla="*/ 1658302 w 3112008"/>
                  <a:gd name="connsiteY572" fmla="*/ 45816 h 518573"/>
                  <a:gd name="connsiteX573" fmla="*/ 1635252 w 3112008"/>
                  <a:gd name="connsiteY573" fmla="*/ 39720 h 518573"/>
                  <a:gd name="connsiteX574" fmla="*/ 1635252 w 3112008"/>
                  <a:gd name="connsiteY574" fmla="*/ 39720 h 518573"/>
                  <a:gd name="connsiteX575" fmla="*/ 1601534 w 3112008"/>
                  <a:gd name="connsiteY575" fmla="*/ 95600 h 518573"/>
                  <a:gd name="connsiteX576" fmla="*/ 1598041 w 3112008"/>
                  <a:gd name="connsiteY576" fmla="*/ 124682 h 518573"/>
                  <a:gd name="connsiteX577" fmla="*/ 1613217 w 3112008"/>
                  <a:gd name="connsiteY577" fmla="*/ 127096 h 518573"/>
                  <a:gd name="connsiteX578" fmla="*/ 1625156 w 3112008"/>
                  <a:gd name="connsiteY578" fmla="*/ 99473 h 518573"/>
                  <a:gd name="connsiteX579" fmla="*/ 1601534 w 3112008"/>
                  <a:gd name="connsiteY579" fmla="*/ 95600 h 518573"/>
                  <a:gd name="connsiteX580" fmla="*/ 1601534 w 3112008"/>
                  <a:gd name="connsiteY580" fmla="*/ 95600 h 518573"/>
                  <a:gd name="connsiteX581" fmla="*/ 1586928 w 3112008"/>
                  <a:gd name="connsiteY581" fmla="*/ 32671 h 518573"/>
                  <a:gd name="connsiteX582" fmla="*/ 1560577 w 3112008"/>
                  <a:gd name="connsiteY582" fmla="*/ 36291 h 518573"/>
                  <a:gd name="connsiteX583" fmla="*/ 1559433 w 3112008"/>
                  <a:gd name="connsiteY583" fmla="*/ 55404 h 518573"/>
                  <a:gd name="connsiteX584" fmla="*/ 1580388 w 3112008"/>
                  <a:gd name="connsiteY584" fmla="*/ 60865 h 518573"/>
                  <a:gd name="connsiteX585" fmla="*/ 1586928 w 3112008"/>
                  <a:gd name="connsiteY585" fmla="*/ 32671 h 518573"/>
                  <a:gd name="connsiteX586" fmla="*/ 1586928 w 3112008"/>
                  <a:gd name="connsiteY586" fmla="*/ 32671 h 518573"/>
                  <a:gd name="connsiteX587" fmla="*/ 1511681 w 3112008"/>
                  <a:gd name="connsiteY587" fmla="*/ 23972 h 518573"/>
                  <a:gd name="connsiteX588" fmla="*/ 1495870 w 3112008"/>
                  <a:gd name="connsiteY588" fmla="*/ 26067 h 518573"/>
                  <a:gd name="connsiteX589" fmla="*/ 1500886 w 3112008"/>
                  <a:gd name="connsiteY589" fmla="*/ 57754 h 518573"/>
                  <a:gd name="connsiteX590" fmla="*/ 1510284 w 3112008"/>
                  <a:gd name="connsiteY590" fmla="*/ 59278 h 518573"/>
                  <a:gd name="connsiteX591" fmla="*/ 1511681 w 3112008"/>
                  <a:gd name="connsiteY591" fmla="*/ 23972 h 518573"/>
                  <a:gd name="connsiteX592" fmla="*/ 1511681 w 3112008"/>
                  <a:gd name="connsiteY592" fmla="*/ 23972 h 518573"/>
                  <a:gd name="connsiteX593" fmla="*/ 1564132 w 3112008"/>
                  <a:gd name="connsiteY593" fmla="*/ 99346 h 518573"/>
                  <a:gd name="connsiteX594" fmla="*/ 1533398 w 3112008"/>
                  <a:gd name="connsiteY594" fmla="*/ 97441 h 518573"/>
                  <a:gd name="connsiteX595" fmla="*/ 1539621 w 3112008"/>
                  <a:gd name="connsiteY595" fmla="*/ 138843 h 518573"/>
                  <a:gd name="connsiteX596" fmla="*/ 1552765 w 3112008"/>
                  <a:gd name="connsiteY596" fmla="*/ 139669 h 518573"/>
                  <a:gd name="connsiteX597" fmla="*/ 1564132 w 3112008"/>
                  <a:gd name="connsiteY597" fmla="*/ 99346 h 518573"/>
                  <a:gd name="connsiteX598" fmla="*/ 1564132 w 3112008"/>
                  <a:gd name="connsiteY598" fmla="*/ 99346 h 518573"/>
                  <a:gd name="connsiteX599" fmla="*/ 1473391 w 3112008"/>
                  <a:gd name="connsiteY599" fmla="*/ 70898 h 518573"/>
                  <a:gd name="connsiteX600" fmla="*/ 1459230 w 3112008"/>
                  <a:gd name="connsiteY600" fmla="*/ 72740 h 518573"/>
                  <a:gd name="connsiteX601" fmla="*/ 1457325 w 3112008"/>
                  <a:gd name="connsiteY601" fmla="*/ 105823 h 518573"/>
                  <a:gd name="connsiteX602" fmla="*/ 1478026 w 3112008"/>
                  <a:gd name="connsiteY602" fmla="*/ 109062 h 518573"/>
                  <a:gd name="connsiteX603" fmla="*/ 1473391 w 3112008"/>
                  <a:gd name="connsiteY603" fmla="*/ 70898 h 518573"/>
                  <a:gd name="connsiteX604" fmla="*/ 1473391 w 3112008"/>
                  <a:gd name="connsiteY604" fmla="*/ 70898 h 518573"/>
                  <a:gd name="connsiteX605" fmla="*/ 1488059 w 3112008"/>
                  <a:gd name="connsiteY605" fmla="*/ 152623 h 518573"/>
                  <a:gd name="connsiteX606" fmla="*/ 1464437 w 3112008"/>
                  <a:gd name="connsiteY606" fmla="*/ 148813 h 518573"/>
                  <a:gd name="connsiteX607" fmla="*/ 1456881 w 3112008"/>
                  <a:gd name="connsiteY607" fmla="*/ 210535 h 518573"/>
                  <a:gd name="connsiteX608" fmla="*/ 1474661 w 3112008"/>
                  <a:gd name="connsiteY608" fmla="*/ 213329 h 518573"/>
                  <a:gd name="connsiteX609" fmla="*/ 1488059 w 3112008"/>
                  <a:gd name="connsiteY609" fmla="*/ 152623 h 518573"/>
                  <a:gd name="connsiteX610" fmla="*/ 1488059 w 3112008"/>
                  <a:gd name="connsiteY610" fmla="*/ 152623 h 518573"/>
                  <a:gd name="connsiteX611" fmla="*/ 1551369 w 3112008"/>
                  <a:gd name="connsiteY611" fmla="*/ 185516 h 518573"/>
                  <a:gd name="connsiteX612" fmla="*/ 1535557 w 3112008"/>
                  <a:gd name="connsiteY612" fmla="*/ 184563 h 518573"/>
                  <a:gd name="connsiteX613" fmla="*/ 1536192 w 3112008"/>
                  <a:gd name="connsiteY613" fmla="*/ 237078 h 518573"/>
                  <a:gd name="connsiteX614" fmla="*/ 1544193 w 3112008"/>
                  <a:gd name="connsiteY614" fmla="*/ 237586 h 518573"/>
                  <a:gd name="connsiteX615" fmla="*/ 1551369 w 3112008"/>
                  <a:gd name="connsiteY615" fmla="*/ 185516 h 518573"/>
                  <a:gd name="connsiteX616" fmla="*/ 1551369 w 3112008"/>
                  <a:gd name="connsiteY616" fmla="*/ 185516 h 518573"/>
                  <a:gd name="connsiteX617" fmla="*/ 1527556 w 3112008"/>
                  <a:gd name="connsiteY617" fmla="*/ 271050 h 518573"/>
                  <a:gd name="connsiteX618" fmla="*/ 1511617 w 3112008"/>
                  <a:gd name="connsiteY618" fmla="*/ 268510 h 518573"/>
                  <a:gd name="connsiteX619" fmla="*/ 1499489 w 3112008"/>
                  <a:gd name="connsiteY619" fmla="*/ 336455 h 518573"/>
                  <a:gd name="connsiteX620" fmla="*/ 1518793 w 3112008"/>
                  <a:gd name="connsiteY620" fmla="*/ 337662 h 518573"/>
                  <a:gd name="connsiteX621" fmla="*/ 1527556 w 3112008"/>
                  <a:gd name="connsiteY621" fmla="*/ 271050 h 518573"/>
                  <a:gd name="connsiteX622" fmla="*/ 1527556 w 3112008"/>
                  <a:gd name="connsiteY622" fmla="*/ 271050 h 518573"/>
                  <a:gd name="connsiteX623" fmla="*/ 1556067 w 3112008"/>
                  <a:gd name="connsiteY623" fmla="*/ 348838 h 518573"/>
                  <a:gd name="connsiteX624" fmla="*/ 1548511 w 3112008"/>
                  <a:gd name="connsiteY624" fmla="*/ 395383 h 518573"/>
                  <a:gd name="connsiteX625" fmla="*/ 1531620 w 3112008"/>
                  <a:gd name="connsiteY625" fmla="*/ 394367 h 518573"/>
                  <a:gd name="connsiteX626" fmla="*/ 1534732 w 3112008"/>
                  <a:gd name="connsiteY626" fmla="*/ 345409 h 518573"/>
                  <a:gd name="connsiteX627" fmla="*/ 1556067 w 3112008"/>
                  <a:gd name="connsiteY627" fmla="*/ 348838 h 518573"/>
                  <a:gd name="connsiteX628" fmla="*/ 1556067 w 3112008"/>
                  <a:gd name="connsiteY628" fmla="*/ 348838 h 518573"/>
                  <a:gd name="connsiteX629" fmla="*/ 1474216 w 3112008"/>
                  <a:gd name="connsiteY629" fmla="*/ 365538 h 518573"/>
                  <a:gd name="connsiteX630" fmla="*/ 1476058 w 3112008"/>
                  <a:gd name="connsiteY630" fmla="*/ 399130 h 518573"/>
                  <a:gd name="connsiteX631" fmla="*/ 1485011 w 3112008"/>
                  <a:gd name="connsiteY631" fmla="*/ 399701 h 518573"/>
                  <a:gd name="connsiteX632" fmla="*/ 1490917 w 3112008"/>
                  <a:gd name="connsiteY632" fmla="*/ 366554 h 518573"/>
                  <a:gd name="connsiteX633" fmla="*/ 1474216 w 3112008"/>
                  <a:gd name="connsiteY633" fmla="*/ 365538 h 518573"/>
                  <a:gd name="connsiteX634" fmla="*/ 1474216 w 3112008"/>
                  <a:gd name="connsiteY634" fmla="*/ 365538 h 518573"/>
                  <a:gd name="connsiteX635" fmla="*/ 1426337 w 3112008"/>
                  <a:gd name="connsiteY635" fmla="*/ 337217 h 518573"/>
                  <a:gd name="connsiteX636" fmla="*/ 1403096 w 3112008"/>
                  <a:gd name="connsiteY636" fmla="*/ 335820 h 518573"/>
                  <a:gd name="connsiteX637" fmla="*/ 1403795 w 3112008"/>
                  <a:gd name="connsiteY637" fmla="*/ 386303 h 518573"/>
                  <a:gd name="connsiteX638" fmla="*/ 1419479 w 3112008"/>
                  <a:gd name="connsiteY638" fmla="*/ 387255 h 518573"/>
                  <a:gd name="connsiteX639" fmla="*/ 1426337 w 3112008"/>
                  <a:gd name="connsiteY639" fmla="*/ 337217 h 518573"/>
                  <a:gd name="connsiteX640" fmla="*/ 1426337 w 3112008"/>
                  <a:gd name="connsiteY640" fmla="*/ 337217 h 518573"/>
                  <a:gd name="connsiteX641" fmla="*/ 1471232 w 3112008"/>
                  <a:gd name="connsiteY641" fmla="*/ 249397 h 518573"/>
                  <a:gd name="connsiteX642" fmla="*/ 1448435 w 3112008"/>
                  <a:gd name="connsiteY642" fmla="*/ 248000 h 518573"/>
                  <a:gd name="connsiteX643" fmla="*/ 1441514 w 3112008"/>
                  <a:gd name="connsiteY643" fmla="*/ 301848 h 518573"/>
                  <a:gd name="connsiteX644" fmla="*/ 1459484 w 3112008"/>
                  <a:gd name="connsiteY644" fmla="*/ 306547 h 518573"/>
                  <a:gd name="connsiteX645" fmla="*/ 1471232 w 3112008"/>
                  <a:gd name="connsiteY645" fmla="*/ 249397 h 518573"/>
                  <a:gd name="connsiteX646" fmla="*/ 1471232 w 3112008"/>
                  <a:gd name="connsiteY646" fmla="*/ 249397 h 518573"/>
                  <a:gd name="connsiteX647" fmla="*/ 1423543 w 3112008"/>
                  <a:gd name="connsiteY647" fmla="*/ 246476 h 518573"/>
                  <a:gd name="connsiteX648" fmla="*/ 1397064 w 3112008"/>
                  <a:gd name="connsiteY648" fmla="*/ 244825 h 518573"/>
                  <a:gd name="connsiteX649" fmla="*/ 1400492 w 3112008"/>
                  <a:gd name="connsiteY649" fmla="*/ 284449 h 518573"/>
                  <a:gd name="connsiteX650" fmla="*/ 1415352 w 3112008"/>
                  <a:gd name="connsiteY650" fmla="*/ 285338 h 518573"/>
                  <a:gd name="connsiteX651" fmla="*/ 1423543 w 3112008"/>
                  <a:gd name="connsiteY651" fmla="*/ 246476 h 518573"/>
                  <a:gd name="connsiteX652" fmla="*/ 1423543 w 3112008"/>
                  <a:gd name="connsiteY652" fmla="*/ 246476 h 518573"/>
                  <a:gd name="connsiteX653" fmla="*/ 1414399 w 3112008"/>
                  <a:gd name="connsiteY653" fmla="*/ 148114 h 518573"/>
                  <a:gd name="connsiteX654" fmla="*/ 1388364 w 3112008"/>
                  <a:gd name="connsiteY654" fmla="*/ 146526 h 518573"/>
                  <a:gd name="connsiteX655" fmla="*/ 1391095 w 3112008"/>
                  <a:gd name="connsiteY655" fmla="*/ 196882 h 518573"/>
                  <a:gd name="connsiteX656" fmla="*/ 1405509 w 3112008"/>
                  <a:gd name="connsiteY656" fmla="*/ 197771 h 518573"/>
                  <a:gd name="connsiteX657" fmla="*/ 1414399 w 3112008"/>
                  <a:gd name="connsiteY657" fmla="*/ 148114 h 518573"/>
                  <a:gd name="connsiteX658" fmla="*/ 1414399 w 3112008"/>
                  <a:gd name="connsiteY658" fmla="*/ 148114 h 518573"/>
                  <a:gd name="connsiteX659" fmla="*/ 1380554 w 3112008"/>
                  <a:gd name="connsiteY659" fmla="*/ 95282 h 518573"/>
                  <a:gd name="connsiteX660" fmla="*/ 1381252 w 3112008"/>
                  <a:gd name="connsiteY660" fmla="*/ 107728 h 518573"/>
                  <a:gd name="connsiteX661" fmla="*/ 1396492 w 3112008"/>
                  <a:gd name="connsiteY661" fmla="*/ 108681 h 518573"/>
                  <a:gd name="connsiteX662" fmla="*/ 1398715 w 3112008"/>
                  <a:gd name="connsiteY662" fmla="*/ 96425 h 518573"/>
                  <a:gd name="connsiteX663" fmla="*/ 1380554 w 3112008"/>
                  <a:gd name="connsiteY663" fmla="*/ 95282 h 518573"/>
                  <a:gd name="connsiteX664" fmla="*/ 1380554 w 3112008"/>
                  <a:gd name="connsiteY664" fmla="*/ 95282 h 518573"/>
                  <a:gd name="connsiteX665" fmla="*/ 1398715 w 3112008"/>
                  <a:gd name="connsiteY665" fmla="*/ 34830 h 518573"/>
                  <a:gd name="connsiteX666" fmla="*/ 1399858 w 3112008"/>
                  <a:gd name="connsiteY666" fmla="*/ 61627 h 518573"/>
                  <a:gd name="connsiteX667" fmla="*/ 1413320 w 3112008"/>
                  <a:gd name="connsiteY667" fmla="*/ 62453 h 518573"/>
                  <a:gd name="connsiteX668" fmla="*/ 1417765 w 3112008"/>
                  <a:gd name="connsiteY668" fmla="*/ 36037 h 518573"/>
                  <a:gd name="connsiteX669" fmla="*/ 1398715 w 3112008"/>
                  <a:gd name="connsiteY669" fmla="*/ 34830 h 518573"/>
                  <a:gd name="connsiteX670" fmla="*/ 1398715 w 3112008"/>
                  <a:gd name="connsiteY670" fmla="*/ 34830 h 518573"/>
                  <a:gd name="connsiteX671" fmla="*/ 1357884 w 3112008"/>
                  <a:gd name="connsiteY671" fmla="*/ 17876 h 518573"/>
                  <a:gd name="connsiteX672" fmla="*/ 1341946 w 3112008"/>
                  <a:gd name="connsiteY672" fmla="*/ 15336 h 518573"/>
                  <a:gd name="connsiteX673" fmla="*/ 1347788 w 3112008"/>
                  <a:gd name="connsiteY673" fmla="*/ 56611 h 518573"/>
                  <a:gd name="connsiteX674" fmla="*/ 1358011 w 3112008"/>
                  <a:gd name="connsiteY674" fmla="*/ 55277 h 518573"/>
                  <a:gd name="connsiteX675" fmla="*/ 1357884 w 3112008"/>
                  <a:gd name="connsiteY675" fmla="*/ 17876 h 518573"/>
                  <a:gd name="connsiteX676" fmla="*/ 1357884 w 3112008"/>
                  <a:gd name="connsiteY676" fmla="*/ 17876 h 518573"/>
                  <a:gd name="connsiteX677" fmla="*/ 1356423 w 3112008"/>
                  <a:gd name="connsiteY677" fmla="*/ 115539 h 518573"/>
                  <a:gd name="connsiteX678" fmla="*/ 1330833 w 3112008"/>
                  <a:gd name="connsiteY678" fmla="*/ 113951 h 518573"/>
                  <a:gd name="connsiteX679" fmla="*/ 1330706 w 3112008"/>
                  <a:gd name="connsiteY679" fmla="*/ 145130 h 518573"/>
                  <a:gd name="connsiteX680" fmla="*/ 1352677 w 3112008"/>
                  <a:gd name="connsiteY680" fmla="*/ 146463 h 518573"/>
                  <a:gd name="connsiteX681" fmla="*/ 1356423 w 3112008"/>
                  <a:gd name="connsiteY681" fmla="*/ 115539 h 518573"/>
                  <a:gd name="connsiteX682" fmla="*/ 1356423 w 3112008"/>
                  <a:gd name="connsiteY682" fmla="*/ 115539 h 518573"/>
                  <a:gd name="connsiteX683" fmla="*/ 1315466 w 3112008"/>
                  <a:gd name="connsiteY683" fmla="*/ 52547 h 518573"/>
                  <a:gd name="connsiteX684" fmla="*/ 1292289 w 3112008"/>
                  <a:gd name="connsiteY684" fmla="*/ 55722 h 518573"/>
                  <a:gd name="connsiteX685" fmla="*/ 1294892 w 3112008"/>
                  <a:gd name="connsiteY685" fmla="*/ 95600 h 518573"/>
                  <a:gd name="connsiteX686" fmla="*/ 1314133 w 3112008"/>
                  <a:gd name="connsiteY686" fmla="*/ 96806 h 518573"/>
                  <a:gd name="connsiteX687" fmla="*/ 1315466 w 3112008"/>
                  <a:gd name="connsiteY687" fmla="*/ 52547 h 518573"/>
                  <a:gd name="connsiteX688" fmla="*/ 1315466 w 3112008"/>
                  <a:gd name="connsiteY688" fmla="*/ 52547 h 518573"/>
                  <a:gd name="connsiteX689" fmla="*/ 1290066 w 3112008"/>
                  <a:gd name="connsiteY689" fmla="*/ 127476 h 518573"/>
                  <a:gd name="connsiteX690" fmla="*/ 1270317 w 3112008"/>
                  <a:gd name="connsiteY690" fmla="*/ 128175 h 518573"/>
                  <a:gd name="connsiteX691" fmla="*/ 1266762 w 3112008"/>
                  <a:gd name="connsiteY691" fmla="*/ 206407 h 518573"/>
                  <a:gd name="connsiteX692" fmla="*/ 1288733 w 3112008"/>
                  <a:gd name="connsiteY692" fmla="*/ 207741 h 518573"/>
                  <a:gd name="connsiteX693" fmla="*/ 1290066 w 3112008"/>
                  <a:gd name="connsiteY693" fmla="*/ 127476 h 518573"/>
                  <a:gd name="connsiteX694" fmla="*/ 1290066 w 3112008"/>
                  <a:gd name="connsiteY694" fmla="*/ 127476 h 518573"/>
                  <a:gd name="connsiteX695" fmla="*/ 1342517 w 3112008"/>
                  <a:gd name="connsiteY695" fmla="*/ 184563 h 518573"/>
                  <a:gd name="connsiteX696" fmla="*/ 1318006 w 3112008"/>
                  <a:gd name="connsiteY696" fmla="*/ 187929 h 518573"/>
                  <a:gd name="connsiteX697" fmla="*/ 1321435 w 3112008"/>
                  <a:gd name="connsiteY697" fmla="*/ 241967 h 518573"/>
                  <a:gd name="connsiteX698" fmla="*/ 1339406 w 3112008"/>
                  <a:gd name="connsiteY698" fmla="*/ 243047 h 518573"/>
                  <a:gd name="connsiteX699" fmla="*/ 1342517 w 3112008"/>
                  <a:gd name="connsiteY699" fmla="*/ 184563 h 518573"/>
                  <a:gd name="connsiteX700" fmla="*/ 1342517 w 3112008"/>
                  <a:gd name="connsiteY700" fmla="*/ 184563 h 518573"/>
                  <a:gd name="connsiteX701" fmla="*/ 1367473 w 3112008"/>
                  <a:gd name="connsiteY701" fmla="*/ 253969 h 518573"/>
                  <a:gd name="connsiteX702" fmla="*/ 1370521 w 3112008"/>
                  <a:gd name="connsiteY702" fmla="*/ 322866 h 518573"/>
                  <a:gd name="connsiteX703" fmla="*/ 1352995 w 3112008"/>
                  <a:gd name="connsiteY703" fmla="*/ 325216 h 518573"/>
                  <a:gd name="connsiteX704" fmla="*/ 1353439 w 3112008"/>
                  <a:gd name="connsiteY704" fmla="*/ 251619 h 518573"/>
                  <a:gd name="connsiteX705" fmla="*/ 1367473 w 3112008"/>
                  <a:gd name="connsiteY705" fmla="*/ 253969 h 518573"/>
                  <a:gd name="connsiteX706" fmla="*/ 1367473 w 3112008"/>
                  <a:gd name="connsiteY706" fmla="*/ 253969 h 518573"/>
                  <a:gd name="connsiteX707" fmla="*/ 1336612 w 3112008"/>
                  <a:gd name="connsiteY707" fmla="*/ 355569 h 518573"/>
                  <a:gd name="connsiteX708" fmla="*/ 1324229 w 3112008"/>
                  <a:gd name="connsiteY708" fmla="*/ 356013 h 518573"/>
                  <a:gd name="connsiteX709" fmla="*/ 1330135 w 3112008"/>
                  <a:gd name="connsiteY709" fmla="*/ 380969 h 518573"/>
                  <a:gd name="connsiteX710" fmla="*/ 1342009 w 3112008"/>
                  <a:gd name="connsiteY710" fmla="*/ 379381 h 518573"/>
                  <a:gd name="connsiteX711" fmla="*/ 1336612 w 3112008"/>
                  <a:gd name="connsiteY711" fmla="*/ 355569 h 518573"/>
                  <a:gd name="connsiteX712" fmla="*/ 1336612 w 3112008"/>
                  <a:gd name="connsiteY712" fmla="*/ 355569 h 518573"/>
                  <a:gd name="connsiteX713" fmla="*/ 1303274 w 3112008"/>
                  <a:gd name="connsiteY713" fmla="*/ 271685 h 518573"/>
                  <a:gd name="connsiteX714" fmla="*/ 1285177 w 3112008"/>
                  <a:gd name="connsiteY714" fmla="*/ 270542 h 518573"/>
                  <a:gd name="connsiteX715" fmla="*/ 1282065 w 3112008"/>
                  <a:gd name="connsiteY715" fmla="*/ 326422 h 518573"/>
                  <a:gd name="connsiteX716" fmla="*/ 1299528 w 3112008"/>
                  <a:gd name="connsiteY716" fmla="*/ 327501 h 518573"/>
                  <a:gd name="connsiteX717" fmla="*/ 1303274 w 3112008"/>
                  <a:gd name="connsiteY717" fmla="*/ 271685 h 518573"/>
                  <a:gd name="connsiteX718" fmla="*/ 1303274 w 3112008"/>
                  <a:gd name="connsiteY718" fmla="*/ 271685 h 518573"/>
                  <a:gd name="connsiteX719" fmla="*/ 1245934 w 3112008"/>
                  <a:gd name="connsiteY719" fmla="*/ 370237 h 518573"/>
                  <a:gd name="connsiteX720" fmla="*/ 1234313 w 3112008"/>
                  <a:gd name="connsiteY720" fmla="*/ 377667 h 518573"/>
                  <a:gd name="connsiteX721" fmla="*/ 1236028 w 3112008"/>
                  <a:gd name="connsiteY721" fmla="*/ 387001 h 518573"/>
                  <a:gd name="connsiteX722" fmla="*/ 1255713 w 3112008"/>
                  <a:gd name="connsiteY722" fmla="*/ 392145 h 518573"/>
                  <a:gd name="connsiteX723" fmla="*/ 1245934 w 3112008"/>
                  <a:gd name="connsiteY723" fmla="*/ 370237 h 518573"/>
                  <a:gd name="connsiteX724" fmla="*/ 1245934 w 3112008"/>
                  <a:gd name="connsiteY724" fmla="*/ 370237 h 518573"/>
                  <a:gd name="connsiteX725" fmla="*/ 1179576 w 3112008"/>
                  <a:gd name="connsiteY725" fmla="*/ 369221 h 518573"/>
                  <a:gd name="connsiteX726" fmla="*/ 1158177 w 3112008"/>
                  <a:gd name="connsiteY726" fmla="*/ 367888 h 518573"/>
                  <a:gd name="connsiteX727" fmla="*/ 1165733 w 3112008"/>
                  <a:gd name="connsiteY727" fmla="*/ 391129 h 518573"/>
                  <a:gd name="connsiteX728" fmla="*/ 1181291 w 3112008"/>
                  <a:gd name="connsiteY728" fmla="*/ 385604 h 518573"/>
                  <a:gd name="connsiteX729" fmla="*/ 1179576 w 3112008"/>
                  <a:gd name="connsiteY729" fmla="*/ 369221 h 518573"/>
                  <a:gd name="connsiteX730" fmla="*/ 1179576 w 3112008"/>
                  <a:gd name="connsiteY730" fmla="*/ 369221 h 518573"/>
                  <a:gd name="connsiteX731" fmla="*/ 1215263 w 3112008"/>
                  <a:gd name="connsiteY731" fmla="*/ 291561 h 518573"/>
                  <a:gd name="connsiteX732" fmla="*/ 1196213 w 3112008"/>
                  <a:gd name="connsiteY732" fmla="*/ 290418 h 518573"/>
                  <a:gd name="connsiteX733" fmla="*/ 1197483 w 3112008"/>
                  <a:gd name="connsiteY733" fmla="*/ 343504 h 518573"/>
                  <a:gd name="connsiteX734" fmla="*/ 1218184 w 3112008"/>
                  <a:gd name="connsiteY734" fmla="*/ 342742 h 518573"/>
                  <a:gd name="connsiteX735" fmla="*/ 1215263 w 3112008"/>
                  <a:gd name="connsiteY735" fmla="*/ 291561 h 518573"/>
                  <a:gd name="connsiteX736" fmla="*/ 1215263 w 3112008"/>
                  <a:gd name="connsiteY736" fmla="*/ 291561 h 518573"/>
                  <a:gd name="connsiteX737" fmla="*/ 1245298 w 3112008"/>
                  <a:gd name="connsiteY737" fmla="*/ 194977 h 518573"/>
                  <a:gd name="connsiteX738" fmla="*/ 1225106 w 3112008"/>
                  <a:gd name="connsiteY738" fmla="*/ 197644 h 518573"/>
                  <a:gd name="connsiteX739" fmla="*/ 1220724 w 3112008"/>
                  <a:gd name="connsiteY739" fmla="*/ 243110 h 518573"/>
                  <a:gd name="connsiteX740" fmla="*/ 1237615 w 3112008"/>
                  <a:gd name="connsiteY740" fmla="*/ 247428 h 518573"/>
                  <a:gd name="connsiteX741" fmla="*/ 1245298 w 3112008"/>
                  <a:gd name="connsiteY741" fmla="*/ 194977 h 518573"/>
                  <a:gd name="connsiteX742" fmla="*/ 1245298 w 3112008"/>
                  <a:gd name="connsiteY742" fmla="*/ 194977 h 518573"/>
                  <a:gd name="connsiteX743" fmla="*/ 1241235 w 3112008"/>
                  <a:gd name="connsiteY743" fmla="*/ 94076 h 518573"/>
                  <a:gd name="connsiteX744" fmla="*/ 1224915 w 3112008"/>
                  <a:gd name="connsiteY744" fmla="*/ 91472 h 518573"/>
                  <a:gd name="connsiteX745" fmla="*/ 1220788 w 3112008"/>
                  <a:gd name="connsiteY745" fmla="*/ 141129 h 518573"/>
                  <a:gd name="connsiteX746" fmla="*/ 1232662 w 3112008"/>
                  <a:gd name="connsiteY746" fmla="*/ 142971 h 518573"/>
                  <a:gd name="connsiteX747" fmla="*/ 1241235 w 3112008"/>
                  <a:gd name="connsiteY747" fmla="*/ 94076 h 518573"/>
                  <a:gd name="connsiteX748" fmla="*/ 1241235 w 3112008"/>
                  <a:gd name="connsiteY748" fmla="*/ 94076 h 518573"/>
                  <a:gd name="connsiteX749" fmla="*/ 1240473 w 3112008"/>
                  <a:gd name="connsiteY749" fmla="*/ 21495 h 518573"/>
                  <a:gd name="connsiteX750" fmla="*/ 1242187 w 3112008"/>
                  <a:gd name="connsiteY750" fmla="*/ 45562 h 518573"/>
                  <a:gd name="connsiteX751" fmla="*/ 1264158 w 3112008"/>
                  <a:gd name="connsiteY751" fmla="*/ 46895 h 518573"/>
                  <a:gd name="connsiteX752" fmla="*/ 1268794 w 3112008"/>
                  <a:gd name="connsiteY752" fmla="*/ 23210 h 518573"/>
                  <a:gd name="connsiteX753" fmla="*/ 1240473 w 3112008"/>
                  <a:gd name="connsiteY753" fmla="*/ 21495 h 518573"/>
                  <a:gd name="connsiteX754" fmla="*/ 1240473 w 3112008"/>
                  <a:gd name="connsiteY754" fmla="*/ 21495 h 518573"/>
                  <a:gd name="connsiteX755" fmla="*/ 1172654 w 3112008"/>
                  <a:gd name="connsiteY755" fmla="*/ 79725 h 518573"/>
                  <a:gd name="connsiteX756" fmla="*/ 1173099 w 3112008"/>
                  <a:gd name="connsiteY756" fmla="*/ 83217 h 518573"/>
                  <a:gd name="connsiteX757" fmla="*/ 1179322 w 3112008"/>
                  <a:gd name="connsiteY757" fmla="*/ 83598 h 518573"/>
                  <a:gd name="connsiteX758" fmla="*/ 1180211 w 3112008"/>
                  <a:gd name="connsiteY758" fmla="*/ 80169 h 518573"/>
                  <a:gd name="connsiteX759" fmla="*/ 1172654 w 3112008"/>
                  <a:gd name="connsiteY759" fmla="*/ 79725 h 518573"/>
                  <a:gd name="connsiteX760" fmla="*/ 1172654 w 3112008"/>
                  <a:gd name="connsiteY760" fmla="*/ 79725 h 518573"/>
                  <a:gd name="connsiteX761" fmla="*/ 1181608 w 3112008"/>
                  <a:gd name="connsiteY761" fmla="*/ 10573 h 518573"/>
                  <a:gd name="connsiteX762" fmla="*/ 1180465 w 3112008"/>
                  <a:gd name="connsiteY762" fmla="*/ 49689 h 518573"/>
                  <a:gd name="connsiteX763" fmla="*/ 1194117 w 3112008"/>
                  <a:gd name="connsiteY763" fmla="*/ 50515 h 518573"/>
                  <a:gd name="connsiteX764" fmla="*/ 1207198 w 3112008"/>
                  <a:gd name="connsiteY764" fmla="*/ 12161 h 518573"/>
                  <a:gd name="connsiteX765" fmla="*/ 1181608 w 3112008"/>
                  <a:gd name="connsiteY765" fmla="*/ 10573 h 518573"/>
                  <a:gd name="connsiteX766" fmla="*/ 1181608 w 3112008"/>
                  <a:gd name="connsiteY766" fmla="*/ 10573 h 518573"/>
                  <a:gd name="connsiteX767" fmla="*/ 1130681 w 3112008"/>
                  <a:gd name="connsiteY767" fmla="*/ 12795 h 518573"/>
                  <a:gd name="connsiteX768" fmla="*/ 1110933 w 3112008"/>
                  <a:gd name="connsiteY768" fmla="*/ 11589 h 518573"/>
                  <a:gd name="connsiteX769" fmla="*/ 1110615 w 3112008"/>
                  <a:gd name="connsiteY769" fmla="*/ 53055 h 518573"/>
                  <a:gd name="connsiteX770" fmla="*/ 1125919 w 3112008"/>
                  <a:gd name="connsiteY770" fmla="*/ 54007 h 518573"/>
                  <a:gd name="connsiteX771" fmla="*/ 1130681 w 3112008"/>
                  <a:gd name="connsiteY771" fmla="*/ 12795 h 518573"/>
                  <a:gd name="connsiteX772" fmla="*/ 1130681 w 3112008"/>
                  <a:gd name="connsiteY772" fmla="*/ 12795 h 518573"/>
                  <a:gd name="connsiteX773" fmla="*/ 1092835 w 3112008"/>
                  <a:gd name="connsiteY773" fmla="*/ 88488 h 518573"/>
                  <a:gd name="connsiteX774" fmla="*/ 1092772 w 3112008"/>
                  <a:gd name="connsiteY774" fmla="*/ 123413 h 518573"/>
                  <a:gd name="connsiteX775" fmla="*/ 1102551 w 3112008"/>
                  <a:gd name="connsiteY775" fmla="*/ 124937 h 518573"/>
                  <a:gd name="connsiteX776" fmla="*/ 1117473 w 3112008"/>
                  <a:gd name="connsiteY776" fmla="*/ 90012 h 518573"/>
                  <a:gd name="connsiteX777" fmla="*/ 1092835 w 3112008"/>
                  <a:gd name="connsiteY777" fmla="*/ 88488 h 518573"/>
                  <a:gd name="connsiteX778" fmla="*/ 1092835 w 3112008"/>
                  <a:gd name="connsiteY778" fmla="*/ 88488 h 518573"/>
                  <a:gd name="connsiteX779" fmla="*/ 1146620 w 3112008"/>
                  <a:gd name="connsiteY779" fmla="*/ 111094 h 518573"/>
                  <a:gd name="connsiteX780" fmla="*/ 1138047 w 3112008"/>
                  <a:gd name="connsiteY780" fmla="*/ 154972 h 518573"/>
                  <a:gd name="connsiteX781" fmla="*/ 1156208 w 3112008"/>
                  <a:gd name="connsiteY781" fmla="*/ 157830 h 518573"/>
                  <a:gd name="connsiteX782" fmla="*/ 1170623 w 3112008"/>
                  <a:gd name="connsiteY782" fmla="*/ 114967 h 518573"/>
                  <a:gd name="connsiteX783" fmla="*/ 1146620 w 3112008"/>
                  <a:gd name="connsiteY783" fmla="*/ 111094 h 518573"/>
                  <a:gd name="connsiteX784" fmla="*/ 1146620 w 3112008"/>
                  <a:gd name="connsiteY784" fmla="*/ 111094 h 518573"/>
                  <a:gd name="connsiteX785" fmla="*/ 1201293 w 3112008"/>
                  <a:gd name="connsiteY785" fmla="*/ 178531 h 518573"/>
                  <a:gd name="connsiteX786" fmla="*/ 1183132 w 3112008"/>
                  <a:gd name="connsiteY786" fmla="*/ 177388 h 518573"/>
                  <a:gd name="connsiteX787" fmla="*/ 1175893 w 3112008"/>
                  <a:gd name="connsiteY787" fmla="*/ 221838 h 518573"/>
                  <a:gd name="connsiteX788" fmla="*/ 1189038 w 3112008"/>
                  <a:gd name="connsiteY788" fmla="*/ 223870 h 518573"/>
                  <a:gd name="connsiteX789" fmla="*/ 1201293 w 3112008"/>
                  <a:gd name="connsiteY789" fmla="*/ 178531 h 518573"/>
                  <a:gd name="connsiteX790" fmla="*/ 1201293 w 3112008"/>
                  <a:gd name="connsiteY790" fmla="*/ 178531 h 518573"/>
                  <a:gd name="connsiteX791" fmla="*/ 1158431 w 3112008"/>
                  <a:gd name="connsiteY791" fmla="*/ 281147 h 518573"/>
                  <a:gd name="connsiteX792" fmla="*/ 1136650 w 3112008"/>
                  <a:gd name="connsiteY792" fmla="*/ 277654 h 518573"/>
                  <a:gd name="connsiteX793" fmla="*/ 1123442 w 3112008"/>
                  <a:gd name="connsiteY793" fmla="*/ 342615 h 518573"/>
                  <a:gd name="connsiteX794" fmla="*/ 1144588 w 3112008"/>
                  <a:gd name="connsiteY794" fmla="*/ 345980 h 518573"/>
                  <a:gd name="connsiteX795" fmla="*/ 1158431 w 3112008"/>
                  <a:gd name="connsiteY795" fmla="*/ 281147 h 518573"/>
                  <a:gd name="connsiteX796" fmla="*/ 1158431 w 3112008"/>
                  <a:gd name="connsiteY796" fmla="*/ 281147 h 518573"/>
                  <a:gd name="connsiteX797" fmla="*/ 1087755 w 3112008"/>
                  <a:gd name="connsiteY797" fmla="*/ 329788 h 518573"/>
                  <a:gd name="connsiteX798" fmla="*/ 1064832 w 3112008"/>
                  <a:gd name="connsiteY798" fmla="*/ 335312 h 518573"/>
                  <a:gd name="connsiteX799" fmla="*/ 1070292 w 3112008"/>
                  <a:gd name="connsiteY799" fmla="*/ 360585 h 518573"/>
                  <a:gd name="connsiteX800" fmla="*/ 1085660 w 3112008"/>
                  <a:gd name="connsiteY800" fmla="*/ 364522 h 518573"/>
                  <a:gd name="connsiteX801" fmla="*/ 1087755 w 3112008"/>
                  <a:gd name="connsiteY801" fmla="*/ 329788 h 518573"/>
                  <a:gd name="connsiteX802" fmla="*/ 1087755 w 3112008"/>
                  <a:gd name="connsiteY802" fmla="*/ 329788 h 518573"/>
                  <a:gd name="connsiteX803" fmla="*/ 1122553 w 3112008"/>
                  <a:gd name="connsiteY803" fmla="*/ 200057 h 518573"/>
                  <a:gd name="connsiteX804" fmla="*/ 1099566 w 3112008"/>
                  <a:gd name="connsiteY804" fmla="*/ 200946 h 518573"/>
                  <a:gd name="connsiteX805" fmla="*/ 1101344 w 3112008"/>
                  <a:gd name="connsiteY805" fmla="*/ 239618 h 518573"/>
                  <a:gd name="connsiteX806" fmla="*/ 1121537 w 3112008"/>
                  <a:gd name="connsiteY806" fmla="*/ 240824 h 518573"/>
                  <a:gd name="connsiteX807" fmla="*/ 1122553 w 3112008"/>
                  <a:gd name="connsiteY807" fmla="*/ 200057 h 518573"/>
                  <a:gd name="connsiteX808" fmla="*/ 1122553 w 3112008"/>
                  <a:gd name="connsiteY808" fmla="*/ 200057 h 518573"/>
                  <a:gd name="connsiteX809" fmla="*/ 1071245 w 3112008"/>
                  <a:gd name="connsiteY809" fmla="*/ 255429 h 518573"/>
                  <a:gd name="connsiteX810" fmla="*/ 1051052 w 3112008"/>
                  <a:gd name="connsiteY810" fmla="*/ 254223 h 518573"/>
                  <a:gd name="connsiteX811" fmla="*/ 1050798 w 3112008"/>
                  <a:gd name="connsiteY811" fmla="*/ 295815 h 518573"/>
                  <a:gd name="connsiteX812" fmla="*/ 1066419 w 3112008"/>
                  <a:gd name="connsiteY812" fmla="*/ 296768 h 518573"/>
                  <a:gd name="connsiteX813" fmla="*/ 1071245 w 3112008"/>
                  <a:gd name="connsiteY813" fmla="*/ 255429 h 518573"/>
                  <a:gd name="connsiteX814" fmla="*/ 1071245 w 3112008"/>
                  <a:gd name="connsiteY814" fmla="*/ 255429 h 518573"/>
                  <a:gd name="connsiteX815" fmla="*/ 992759 w 3112008"/>
                  <a:gd name="connsiteY815" fmla="*/ 336011 h 518573"/>
                  <a:gd name="connsiteX816" fmla="*/ 994854 w 3112008"/>
                  <a:gd name="connsiteY816" fmla="*/ 358934 h 518573"/>
                  <a:gd name="connsiteX817" fmla="*/ 1005205 w 3112008"/>
                  <a:gd name="connsiteY817" fmla="*/ 359569 h 518573"/>
                  <a:gd name="connsiteX818" fmla="*/ 1010031 w 3112008"/>
                  <a:gd name="connsiteY818" fmla="*/ 337090 h 518573"/>
                  <a:gd name="connsiteX819" fmla="*/ 992759 w 3112008"/>
                  <a:gd name="connsiteY819" fmla="*/ 336011 h 518573"/>
                  <a:gd name="connsiteX820" fmla="*/ 992759 w 3112008"/>
                  <a:gd name="connsiteY820" fmla="*/ 336011 h 518573"/>
                  <a:gd name="connsiteX821" fmla="*/ 936879 w 3112008"/>
                  <a:gd name="connsiteY821" fmla="*/ 314421 h 518573"/>
                  <a:gd name="connsiteX822" fmla="*/ 919226 w 3112008"/>
                  <a:gd name="connsiteY822" fmla="*/ 313341 h 518573"/>
                  <a:gd name="connsiteX823" fmla="*/ 920877 w 3112008"/>
                  <a:gd name="connsiteY823" fmla="*/ 350679 h 518573"/>
                  <a:gd name="connsiteX824" fmla="*/ 930720 w 3112008"/>
                  <a:gd name="connsiteY824" fmla="*/ 351314 h 518573"/>
                  <a:gd name="connsiteX825" fmla="*/ 936879 w 3112008"/>
                  <a:gd name="connsiteY825" fmla="*/ 314421 h 518573"/>
                  <a:gd name="connsiteX826" fmla="*/ 936879 w 3112008"/>
                  <a:gd name="connsiteY826" fmla="*/ 314421 h 518573"/>
                  <a:gd name="connsiteX827" fmla="*/ 969264 w 3112008"/>
                  <a:gd name="connsiteY827" fmla="*/ 259747 h 518573"/>
                  <a:gd name="connsiteX828" fmla="*/ 959739 w 3112008"/>
                  <a:gd name="connsiteY828" fmla="*/ 302864 h 518573"/>
                  <a:gd name="connsiteX829" fmla="*/ 974535 w 3112008"/>
                  <a:gd name="connsiteY829" fmla="*/ 305213 h 518573"/>
                  <a:gd name="connsiteX830" fmla="*/ 992315 w 3112008"/>
                  <a:gd name="connsiteY830" fmla="*/ 265907 h 518573"/>
                  <a:gd name="connsiteX831" fmla="*/ 969264 w 3112008"/>
                  <a:gd name="connsiteY831" fmla="*/ 259747 h 518573"/>
                  <a:gd name="connsiteX832" fmla="*/ 969264 w 3112008"/>
                  <a:gd name="connsiteY832" fmla="*/ 259747 h 518573"/>
                  <a:gd name="connsiteX833" fmla="*/ 1025144 w 3112008"/>
                  <a:gd name="connsiteY833" fmla="*/ 178531 h 518573"/>
                  <a:gd name="connsiteX834" fmla="*/ 1001903 w 3112008"/>
                  <a:gd name="connsiteY834" fmla="*/ 177134 h 518573"/>
                  <a:gd name="connsiteX835" fmla="*/ 991553 w 3112008"/>
                  <a:gd name="connsiteY835" fmla="*/ 223362 h 518573"/>
                  <a:gd name="connsiteX836" fmla="*/ 1011238 w 3112008"/>
                  <a:gd name="connsiteY836" fmla="*/ 228505 h 518573"/>
                  <a:gd name="connsiteX837" fmla="*/ 1025144 w 3112008"/>
                  <a:gd name="connsiteY837" fmla="*/ 178531 h 518573"/>
                  <a:gd name="connsiteX838" fmla="*/ 1025144 w 3112008"/>
                  <a:gd name="connsiteY838" fmla="*/ 178531 h 518573"/>
                  <a:gd name="connsiteX839" fmla="*/ 1059561 w 3112008"/>
                  <a:gd name="connsiteY839" fmla="*/ 140812 h 518573"/>
                  <a:gd name="connsiteX840" fmla="*/ 1049655 w 3112008"/>
                  <a:gd name="connsiteY840" fmla="*/ 177070 h 518573"/>
                  <a:gd name="connsiteX841" fmla="*/ 1063308 w 3112008"/>
                  <a:gd name="connsiteY841" fmla="*/ 182087 h 518573"/>
                  <a:gd name="connsiteX842" fmla="*/ 1084707 w 3112008"/>
                  <a:gd name="connsiteY842" fmla="*/ 142336 h 518573"/>
                  <a:gd name="connsiteX843" fmla="*/ 1059561 w 3112008"/>
                  <a:gd name="connsiteY843" fmla="*/ 140812 h 518573"/>
                  <a:gd name="connsiteX844" fmla="*/ 1059561 w 3112008"/>
                  <a:gd name="connsiteY844" fmla="*/ 140812 h 518573"/>
                  <a:gd name="connsiteX845" fmla="*/ 1013841 w 3112008"/>
                  <a:gd name="connsiteY845" fmla="*/ 87535 h 518573"/>
                  <a:gd name="connsiteX846" fmla="*/ 998474 w 3112008"/>
                  <a:gd name="connsiteY846" fmla="*/ 131858 h 518573"/>
                  <a:gd name="connsiteX847" fmla="*/ 1018223 w 3112008"/>
                  <a:gd name="connsiteY847" fmla="*/ 133065 h 518573"/>
                  <a:gd name="connsiteX848" fmla="*/ 1031811 w 3112008"/>
                  <a:gd name="connsiteY848" fmla="*/ 94266 h 518573"/>
                  <a:gd name="connsiteX849" fmla="*/ 1013841 w 3112008"/>
                  <a:gd name="connsiteY849" fmla="*/ 87535 h 518573"/>
                  <a:gd name="connsiteX850" fmla="*/ 1013841 w 3112008"/>
                  <a:gd name="connsiteY850" fmla="*/ 87535 h 518573"/>
                  <a:gd name="connsiteX851" fmla="*/ 1040892 w 3112008"/>
                  <a:gd name="connsiteY851" fmla="*/ 20162 h 518573"/>
                  <a:gd name="connsiteX852" fmla="*/ 1039495 w 3112008"/>
                  <a:gd name="connsiteY852" fmla="*/ 50959 h 518573"/>
                  <a:gd name="connsiteX853" fmla="*/ 1058354 w 3112008"/>
                  <a:gd name="connsiteY853" fmla="*/ 52102 h 518573"/>
                  <a:gd name="connsiteX854" fmla="*/ 1062736 w 3112008"/>
                  <a:gd name="connsiteY854" fmla="*/ 21495 h 518573"/>
                  <a:gd name="connsiteX855" fmla="*/ 1040892 w 3112008"/>
                  <a:gd name="connsiteY855" fmla="*/ 20162 h 518573"/>
                  <a:gd name="connsiteX856" fmla="*/ 1040892 w 3112008"/>
                  <a:gd name="connsiteY856" fmla="*/ 20162 h 518573"/>
                  <a:gd name="connsiteX857" fmla="*/ 997014 w 3112008"/>
                  <a:gd name="connsiteY857" fmla="*/ 10192 h 518573"/>
                  <a:gd name="connsiteX858" fmla="*/ 976059 w 3112008"/>
                  <a:gd name="connsiteY858" fmla="*/ 8922 h 518573"/>
                  <a:gd name="connsiteX859" fmla="*/ 976567 w 3112008"/>
                  <a:gd name="connsiteY859" fmla="*/ 39593 h 518573"/>
                  <a:gd name="connsiteX860" fmla="*/ 992696 w 3112008"/>
                  <a:gd name="connsiteY860" fmla="*/ 40609 h 518573"/>
                  <a:gd name="connsiteX861" fmla="*/ 997014 w 3112008"/>
                  <a:gd name="connsiteY861" fmla="*/ 10192 h 518573"/>
                  <a:gd name="connsiteX862" fmla="*/ 997014 w 3112008"/>
                  <a:gd name="connsiteY862" fmla="*/ 10192 h 518573"/>
                  <a:gd name="connsiteX863" fmla="*/ 941388 w 3112008"/>
                  <a:gd name="connsiteY863" fmla="*/ 76931 h 518573"/>
                  <a:gd name="connsiteX864" fmla="*/ 935101 w 3112008"/>
                  <a:gd name="connsiteY864" fmla="*/ 111411 h 518573"/>
                  <a:gd name="connsiteX865" fmla="*/ 954151 w 3112008"/>
                  <a:gd name="connsiteY865" fmla="*/ 114459 h 518573"/>
                  <a:gd name="connsiteX866" fmla="*/ 965010 w 3112008"/>
                  <a:gd name="connsiteY866" fmla="*/ 80741 h 518573"/>
                  <a:gd name="connsiteX867" fmla="*/ 941388 w 3112008"/>
                  <a:gd name="connsiteY867" fmla="*/ 76931 h 518573"/>
                  <a:gd name="connsiteX868" fmla="*/ 941388 w 3112008"/>
                  <a:gd name="connsiteY868" fmla="*/ 76931 h 518573"/>
                  <a:gd name="connsiteX869" fmla="*/ 826008 w 3112008"/>
                  <a:gd name="connsiteY869" fmla="*/ 293148 h 518573"/>
                  <a:gd name="connsiteX870" fmla="*/ 803656 w 3112008"/>
                  <a:gd name="connsiteY870" fmla="*/ 291751 h 518573"/>
                  <a:gd name="connsiteX871" fmla="*/ 803973 w 3112008"/>
                  <a:gd name="connsiteY871" fmla="*/ 333280 h 518573"/>
                  <a:gd name="connsiteX872" fmla="*/ 820611 w 3112008"/>
                  <a:gd name="connsiteY872" fmla="*/ 334296 h 518573"/>
                  <a:gd name="connsiteX873" fmla="*/ 826008 w 3112008"/>
                  <a:gd name="connsiteY873" fmla="*/ 293148 h 518573"/>
                  <a:gd name="connsiteX874" fmla="*/ 826008 w 3112008"/>
                  <a:gd name="connsiteY874" fmla="*/ 293148 h 518573"/>
                  <a:gd name="connsiteX875" fmla="*/ 872109 w 3112008"/>
                  <a:gd name="connsiteY875" fmla="*/ 272384 h 518573"/>
                  <a:gd name="connsiteX876" fmla="*/ 855282 w 3112008"/>
                  <a:gd name="connsiteY876" fmla="*/ 329724 h 518573"/>
                  <a:gd name="connsiteX877" fmla="*/ 876427 w 3112008"/>
                  <a:gd name="connsiteY877" fmla="*/ 333026 h 518573"/>
                  <a:gd name="connsiteX878" fmla="*/ 892556 w 3112008"/>
                  <a:gd name="connsiteY878" fmla="*/ 275686 h 518573"/>
                  <a:gd name="connsiteX879" fmla="*/ 872109 w 3112008"/>
                  <a:gd name="connsiteY879" fmla="*/ 272384 h 518573"/>
                  <a:gd name="connsiteX880" fmla="*/ 872109 w 3112008"/>
                  <a:gd name="connsiteY880" fmla="*/ 272384 h 518573"/>
                  <a:gd name="connsiteX881" fmla="*/ 934529 w 3112008"/>
                  <a:gd name="connsiteY881" fmla="*/ 175101 h 518573"/>
                  <a:gd name="connsiteX882" fmla="*/ 917385 w 3112008"/>
                  <a:gd name="connsiteY882" fmla="*/ 245777 h 518573"/>
                  <a:gd name="connsiteX883" fmla="*/ 928815 w 3112008"/>
                  <a:gd name="connsiteY883" fmla="*/ 247555 h 518573"/>
                  <a:gd name="connsiteX884" fmla="*/ 951865 w 3112008"/>
                  <a:gd name="connsiteY884" fmla="*/ 179674 h 518573"/>
                  <a:gd name="connsiteX885" fmla="*/ 934529 w 3112008"/>
                  <a:gd name="connsiteY885" fmla="*/ 175101 h 518573"/>
                  <a:gd name="connsiteX886" fmla="*/ 934529 w 3112008"/>
                  <a:gd name="connsiteY886" fmla="*/ 175101 h 518573"/>
                  <a:gd name="connsiteX887" fmla="*/ 860171 w 3112008"/>
                  <a:gd name="connsiteY887" fmla="*/ 188056 h 518573"/>
                  <a:gd name="connsiteX888" fmla="*/ 851154 w 3112008"/>
                  <a:gd name="connsiteY888" fmla="*/ 237649 h 518573"/>
                  <a:gd name="connsiteX889" fmla="*/ 861314 w 3112008"/>
                  <a:gd name="connsiteY889" fmla="*/ 239237 h 518573"/>
                  <a:gd name="connsiteX890" fmla="*/ 880110 w 3112008"/>
                  <a:gd name="connsiteY890" fmla="*/ 193390 h 518573"/>
                  <a:gd name="connsiteX891" fmla="*/ 860171 w 3112008"/>
                  <a:gd name="connsiteY891" fmla="*/ 188056 h 518573"/>
                  <a:gd name="connsiteX892" fmla="*/ 860171 w 3112008"/>
                  <a:gd name="connsiteY892" fmla="*/ 188056 h 518573"/>
                  <a:gd name="connsiteX893" fmla="*/ 897065 w 3112008"/>
                  <a:gd name="connsiteY893" fmla="*/ 105315 h 518573"/>
                  <a:gd name="connsiteX894" fmla="*/ 868236 w 3112008"/>
                  <a:gd name="connsiteY894" fmla="*/ 103537 h 518573"/>
                  <a:gd name="connsiteX895" fmla="*/ 868490 w 3112008"/>
                  <a:gd name="connsiteY895" fmla="*/ 134525 h 518573"/>
                  <a:gd name="connsiteX896" fmla="*/ 887095 w 3112008"/>
                  <a:gd name="connsiteY896" fmla="*/ 137446 h 518573"/>
                  <a:gd name="connsiteX897" fmla="*/ 897065 w 3112008"/>
                  <a:gd name="connsiteY897" fmla="*/ 105315 h 518573"/>
                  <a:gd name="connsiteX898" fmla="*/ 897065 w 3112008"/>
                  <a:gd name="connsiteY898" fmla="*/ 105315 h 518573"/>
                  <a:gd name="connsiteX899" fmla="*/ 903923 w 3112008"/>
                  <a:gd name="connsiteY899" fmla="*/ 9176 h 518573"/>
                  <a:gd name="connsiteX900" fmla="*/ 901510 w 3112008"/>
                  <a:gd name="connsiteY900" fmla="*/ 34894 h 518573"/>
                  <a:gd name="connsiteX901" fmla="*/ 916750 w 3112008"/>
                  <a:gd name="connsiteY901" fmla="*/ 37307 h 518573"/>
                  <a:gd name="connsiteX902" fmla="*/ 928751 w 3112008"/>
                  <a:gd name="connsiteY902" fmla="*/ 15780 h 518573"/>
                  <a:gd name="connsiteX903" fmla="*/ 903923 w 3112008"/>
                  <a:gd name="connsiteY903" fmla="*/ 9176 h 518573"/>
                  <a:gd name="connsiteX904" fmla="*/ 903923 w 3112008"/>
                  <a:gd name="connsiteY904" fmla="*/ 9176 h 518573"/>
                  <a:gd name="connsiteX905" fmla="*/ 829183 w 3112008"/>
                  <a:gd name="connsiteY905" fmla="*/ 10764 h 518573"/>
                  <a:gd name="connsiteX906" fmla="*/ 836422 w 3112008"/>
                  <a:gd name="connsiteY906" fmla="*/ 32417 h 518573"/>
                  <a:gd name="connsiteX907" fmla="*/ 844931 w 3112008"/>
                  <a:gd name="connsiteY907" fmla="*/ 32925 h 518573"/>
                  <a:gd name="connsiteX908" fmla="*/ 854773 w 3112008"/>
                  <a:gd name="connsiteY908" fmla="*/ 12288 h 518573"/>
                  <a:gd name="connsiteX909" fmla="*/ 829183 w 3112008"/>
                  <a:gd name="connsiteY909" fmla="*/ 10764 h 518573"/>
                  <a:gd name="connsiteX910" fmla="*/ 829183 w 3112008"/>
                  <a:gd name="connsiteY910" fmla="*/ 10764 h 518573"/>
                  <a:gd name="connsiteX911" fmla="*/ 777811 w 3112008"/>
                  <a:gd name="connsiteY911" fmla="*/ 5620 h 518573"/>
                  <a:gd name="connsiteX912" fmla="*/ 758698 w 3112008"/>
                  <a:gd name="connsiteY912" fmla="*/ 8224 h 518573"/>
                  <a:gd name="connsiteX913" fmla="*/ 764032 w 3112008"/>
                  <a:gd name="connsiteY913" fmla="*/ 22765 h 518573"/>
                  <a:gd name="connsiteX914" fmla="*/ 780986 w 3112008"/>
                  <a:gd name="connsiteY914" fmla="*/ 22130 h 518573"/>
                  <a:gd name="connsiteX915" fmla="*/ 777811 w 3112008"/>
                  <a:gd name="connsiteY915" fmla="*/ 5620 h 518573"/>
                  <a:gd name="connsiteX916" fmla="*/ 777811 w 3112008"/>
                  <a:gd name="connsiteY916" fmla="*/ 5620 h 518573"/>
                  <a:gd name="connsiteX917" fmla="*/ 814515 w 3112008"/>
                  <a:gd name="connsiteY917" fmla="*/ 65945 h 518573"/>
                  <a:gd name="connsiteX918" fmla="*/ 797560 w 3112008"/>
                  <a:gd name="connsiteY918" fmla="*/ 115920 h 518573"/>
                  <a:gd name="connsiteX919" fmla="*/ 814896 w 3112008"/>
                  <a:gd name="connsiteY919" fmla="*/ 118650 h 518573"/>
                  <a:gd name="connsiteX920" fmla="*/ 835342 w 3112008"/>
                  <a:gd name="connsiteY920" fmla="*/ 71470 h 518573"/>
                  <a:gd name="connsiteX921" fmla="*/ 814515 w 3112008"/>
                  <a:gd name="connsiteY921" fmla="*/ 65945 h 518573"/>
                  <a:gd name="connsiteX922" fmla="*/ 814515 w 3112008"/>
                  <a:gd name="connsiteY922" fmla="*/ 65945 h 518573"/>
                  <a:gd name="connsiteX923" fmla="*/ 760476 w 3112008"/>
                  <a:gd name="connsiteY923" fmla="*/ 51531 h 518573"/>
                  <a:gd name="connsiteX924" fmla="*/ 739394 w 3112008"/>
                  <a:gd name="connsiteY924" fmla="*/ 50261 h 518573"/>
                  <a:gd name="connsiteX925" fmla="*/ 738759 w 3112008"/>
                  <a:gd name="connsiteY925" fmla="*/ 86773 h 518573"/>
                  <a:gd name="connsiteX926" fmla="*/ 756729 w 3112008"/>
                  <a:gd name="connsiteY926" fmla="*/ 87853 h 518573"/>
                  <a:gd name="connsiteX927" fmla="*/ 760476 w 3112008"/>
                  <a:gd name="connsiteY927" fmla="*/ 51531 h 518573"/>
                  <a:gd name="connsiteX928" fmla="*/ 760476 w 3112008"/>
                  <a:gd name="connsiteY928" fmla="*/ 51531 h 518573"/>
                  <a:gd name="connsiteX929" fmla="*/ 744157 w 3112008"/>
                  <a:gd name="connsiteY929" fmla="*/ 132430 h 518573"/>
                  <a:gd name="connsiteX930" fmla="*/ 731076 w 3112008"/>
                  <a:gd name="connsiteY930" fmla="*/ 209900 h 518573"/>
                  <a:gd name="connsiteX931" fmla="*/ 752602 w 3112008"/>
                  <a:gd name="connsiteY931" fmla="*/ 211233 h 518573"/>
                  <a:gd name="connsiteX932" fmla="*/ 767905 w 3112008"/>
                  <a:gd name="connsiteY932" fmla="*/ 133890 h 518573"/>
                  <a:gd name="connsiteX933" fmla="*/ 744157 w 3112008"/>
                  <a:gd name="connsiteY933" fmla="*/ 132430 h 518573"/>
                  <a:gd name="connsiteX934" fmla="*/ 744157 w 3112008"/>
                  <a:gd name="connsiteY934" fmla="*/ 132430 h 518573"/>
                  <a:gd name="connsiteX935" fmla="*/ 801815 w 3112008"/>
                  <a:gd name="connsiteY935" fmla="*/ 188437 h 518573"/>
                  <a:gd name="connsiteX936" fmla="*/ 784797 w 3112008"/>
                  <a:gd name="connsiteY936" fmla="*/ 251048 h 518573"/>
                  <a:gd name="connsiteX937" fmla="*/ 803847 w 3112008"/>
                  <a:gd name="connsiteY937" fmla="*/ 254096 h 518573"/>
                  <a:gd name="connsiteX938" fmla="*/ 819531 w 3112008"/>
                  <a:gd name="connsiteY938" fmla="*/ 191294 h 518573"/>
                  <a:gd name="connsiteX939" fmla="*/ 801815 w 3112008"/>
                  <a:gd name="connsiteY939" fmla="*/ 188437 h 518573"/>
                  <a:gd name="connsiteX940" fmla="*/ 801815 w 3112008"/>
                  <a:gd name="connsiteY940" fmla="*/ 188437 h 518573"/>
                  <a:gd name="connsiteX941" fmla="*/ 761238 w 3112008"/>
                  <a:gd name="connsiteY941" fmla="*/ 294164 h 518573"/>
                  <a:gd name="connsiteX942" fmla="*/ 738823 w 3112008"/>
                  <a:gd name="connsiteY942" fmla="*/ 292767 h 518573"/>
                  <a:gd name="connsiteX943" fmla="*/ 741426 w 3112008"/>
                  <a:gd name="connsiteY943" fmla="*/ 328835 h 518573"/>
                  <a:gd name="connsiteX944" fmla="*/ 754253 w 3112008"/>
                  <a:gd name="connsiteY944" fmla="*/ 329597 h 518573"/>
                  <a:gd name="connsiteX945" fmla="*/ 761238 w 3112008"/>
                  <a:gd name="connsiteY945" fmla="*/ 294164 h 518573"/>
                  <a:gd name="connsiteX946" fmla="*/ 761238 w 3112008"/>
                  <a:gd name="connsiteY946" fmla="*/ 294164 h 518573"/>
                  <a:gd name="connsiteX947" fmla="*/ 717486 w 3112008"/>
                  <a:gd name="connsiteY947" fmla="*/ 221266 h 518573"/>
                  <a:gd name="connsiteX948" fmla="*/ 691896 w 3112008"/>
                  <a:gd name="connsiteY948" fmla="*/ 219679 h 518573"/>
                  <a:gd name="connsiteX949" fmla="*/ 693357 w 3112008"/>
                  <a:gd name="connsiteY949" fmla="*/ 273907 h 518573"/>
                  <a:gd name="connsiteX950" fmla="*/ 709422 w 3112008"/>
                  <a:gd name="connsiteY950" fmla="*/ 274924 h 518573"/>
                  <a:gd name="connsiteX951" fmla="*/ 717486 w 3112008"/>
                  <a:gd name="connsiteY951" fmla="*/ 221266 h 518573"/>
                  <a:gd name="connsiteX952" fmla="*/ 717486 w 3112008"/>
                  <a:gd name="connsiteY952" fmla="*/ 221266 h 518573"/>
                  <a:gd name="connsiteX953" fmla="*/ 680974 w 3112008"/>
                  <a:gd name="connsiteY953" fmla="*/ 302356 h 518573"/>
                  <a:gd name="connsiteX954" fmla="*/ 658622 w 3112008"/>
                  <a:gd name="connsiteY954" fmla="*/ 300959 h 518573"/>
                  <a:gd name="connsiteX955" fmla="*/ 658241 w 3112008"/>
                  <a:gd name="connsiteY955" fmla="*/ 331883 h 518573"/>
                  <a:gd name="connsiteX956" fmla="*/ 677482 w 3112008"/>
                  <a:gd name="connsiteY956" fmla="*/ 333090 h 518573"/>
                  <a:gd name="connsiteX957" fmla="*/ 680974 w 3112008"/>
                  <a:gd name="connsiteY957" fmla="*/ 302356 h 518573"/>
                  <a:gd name="connsiteX958" fmla="*/ 680974 w 3112008"/>
                  <a:gd name="connsiteY958" fmla="*/ 302356 h 518573"/>
                  <a:gd name="connsiteX959" fmla="*/ 612648 w 3112008"/>
                  <a:gd name="connsiteY959" fmla="*/ 306547 h 518573"/>
                  <a:gd name="connsiteX960" fmla="*/ 589026 w 3112008"/>
                  <a:gd name="connsiteY960" fmla="*/ 309785 h 518573"/>
                  <a:gd name="connsiteX961" fmla="*/ 594995 w 3112008"/>
                  <a:gd name="connsiteY961" fmla="*/ 331439 h 518573"/>
                  <a:gd name="connsiteX962" fmla="*/ 613854 w 3112008"/>
                  <a:gd name="connsiteY962" fmla="*/ 330740 h 518573"/>
                  <a:gd name="connsiteX963" fmla="*/ 612648 w 3112008"/>
                  <a:gd name="connsiteY963" fmla="*/ 306547 h 518573"/>
                  <a:gd name="connsiteX964" fmla="*/ 612648 w 3112008"/>
                  <a:gd name="connsiteY964" fmla="*/ 306547 h 518573"/>
                  <a:gd name="connsiteX965" fmla="*/ 643636 w 3112008"/>
                  <a:gd name="connsiteY965" fmla="*/ 224060 h 518573"/>
                  <a:gd name="connsiteX966" fmla="*/ 618046 w 3112008"/>
                  <a:gd name="connsiteY966" fmla="*/ 222473 h 518573"/>
                  <a:gd name="connsiteX967" fmla="*/ 618173 w 3112008"/>
                  <a:gd name="connsiteY967" fmla="*/ 280131 h 518573"/>
                  <a:gd name="connsiteX968" fmla="*/ 633857 w 3112008"/>
                  <a:gd name="connsiteY968" fmla="*/ 281083 h 518573"/>
                  <a:gd name="connsiteX969" fmla="*/ 643636 w 3112008"/>
                  <a:gd name="connsiteY969" fmla="*/ 224060 h 518573"/>
                  <a:gd name="connsiteX970" fmla="*/ 643636 w 3112008"/>
                  <a:gd name="connsiteY970" fmla="*/ 224060 h 518573"/>
                  <a:gd name="connsiteX971" fmla="*/ 666433 w 3112008"/>
                  <a:gd name="connsiteY971" fmla="*/ 117317 h 518573"/>
                  <a:gd name="connsiteX972" fmla="*/ 662813 w 3112008"/>
                  <a:gd name="connsiteY972" fmla="*/ 182023 h 518573"/>
                  <a:gd name="connsiteX973" fmla="*/ 681292 w 3112008"/>
                  <a:gd name="connsiteY973" fmla="*/ 183166 h 518573"/>
                  <a:gd name="connsiteX974" fmla="*/ 697040 w 3112008"/>
                  <a:gd name="connsiteY974" fmla="*/ 125445 h 518573"/>
                  <a:gd name="connsiteX975" fmla="*/ 666433 w 3112008"/>
                  <a:gd name="connsiteY975" fmla="*/ 117317 h 518573"/>
                  <a:gd name="connsiteX976" fmla="*/ 666433 w 3112008"/>
                  <a:gd name="connsiteY976" fmla="*/ 117317 h 518573"/>
                  <a:gd name="connsiteX977" fmla="*/ 690182 w 3112008"/>
                  <a:gd name="connsiteY977" fmla="*/ 21876 h 518573"/>
                  <a:gd name="connsiteX978" fmla="*/ 669480 w 3112008"/>
                  <a:gd name="connsiteY978" fmla="*/ 22638 h 518573"/>
                  <a:gd name="connsiteX979" fmla="*/ 666686 w 3112008"/>
                  <a:gd name="connsiteY979" fmla="*/ 63659 h 518573"/>
                  <a:gd name="connsiteX980" fmla="*/ 679386 w 3112008"/>
                  <a:gd name="connsiteY980" fmla="*/ 65691 h 518573"/>
                  <a:gd name="connsiteX981" fmla="*/ 690182 w 3112008"/>
                  <a:gd name="connsiteY981" fmla="*/ 21876 h 518573"/>
                  <a:gd name="connsiteX982" fmla="*/ 690182 w 3112008"/>
                  <a:gd name="connsiteY982" fmla="*/ 21876 h 518573"/>
                  <a:gd name="connsiteX983" fmla="*/ 615379 w 3112008"/>
                  <a:gd name="connsiteY983" fmla="*/ 15907 h 518573"/>
                  <a:gd name="connsiteX984" fmla="*/ 595884 w 3112008"/>
                  <a:gd name="connsiteY984" fmla="*/ 12795 h 518573"/>
                  <a:gd name="connsiteX985" fmla="*/ 592709 w 3112008"/>
                  <a:gd name="connsiteY985" fmla="*/ 44926 h 518573"/>
                  <a:gd name="connsiteX986" fmla="*/ 607504 w 3112008"/>
                  <a:gd name="connsiteY986" fmla="*/ 47276 h 518573"/>
                  <a:gd name="connsiteX987" fmla="*/ 615379 w 3112008"/>
                  <a:gd name="connsiteY987" fmla="*/ 15907 h 518573"/>
                  <a:gd name="connsiteX988" fmla="*/ 615379 w 3112008"/>
                  <a:gd name="connsiteY988" fmla="*/ 15907 h 518573"/>
                  <a:gd name="connsiteX989" fmla="*/ 573532 w 3112008"/>
                  <a:gd name="connsiteY989" fmla="*/ 64929 h 518573"/>
                  <a:gd name="connsiteX990" fmla="*/ 549656 w 3112008"/>
                  <a:gd name="connsiteY990" fmla="*/ 65818 h 518573"/>
                  <a:gd name="connsiteX991" fmla="*/ 544322 w 3112008"/>
                  <a:gd name="connsiteY991" fmla="*/ 112554 h 518573"/>
                  <a:gd name="connsiteX992" fmla="*/ 564896 w 3112008"/>
                  <a:gd name="connsiteY992" fmla="*/ 117951 h 518573"/>
                  <a:gd name="connsiteX993" fmla="*/ 573532 w 3112008"/>
                  <a:gd name="connsiteY993" fmla="*/ 64929 h 518573"/>
                  <a:gd name="connsiteX994" fmla="*/ 573532 w 3112008"/>
                  <a:gd name="connsiteY994" fmla="*/ 64929 h 518573"/>
                  <a:gd name="connsiteX995" fmla="*/ 598996 w 3112008"/>
                  <a:gd name="connsiteY995" fmla="*/ 102648 h 518573"/>
                  <a:gd name="connsiteX996" fmla="*/ 594170 w 3112008"/>
                  <a:gd name="connsiteY996" fmla="*/ 170466 h 518573"/>
                  <a:gd name="connsiteX997" fmla="*/ 612267 w 3112008"/>
                  <a:gd name="connsiteY997" fmla="*/ 171546 h 518573"/>
                  <a:gd name="connsiteX998" fmla="*/ 626047 w 3112008"/>
                  <a:gd name="connsiteY998" fmla="*/ 109760 h 518573"/>
                  <a:gd name="connsiteX999" fmla="*/ 598996 w 3112008"/>
                  <a:gd name="connsiteY999" fmla="*/ 102648 h 518573"/>
                  <a:gd name="connsiteX1000" fmla="*/ 598996 w 3112008"/>
                  <a:gd name="connsiteY1000" fmla="*/ 102648 h 518573"/>
                  <a:gd name="connsiteX1001" fmla="*/ 578929 w 3112008"/>
                  <a:gd name="connsiteY1001" fmla="*/ 202978 h 518573"/>
                  <a:gd name="connsiteX1002" fmla="*/ 556895 w 3112008"/>
                  <a:gd name="connsiteY1002" fmla="*/ 203804 h 518573"/>
                  <a:gd name="connsiteX1003" fmla="*/ 560324 w 3112008"/>
                  <a:gd name="connsiteY1003" fmla="*/ 240507 h 518573"/>
                  <a:gd name="connsiteX1004" fmla="*/ 576771 w 3112008"/>
                  <a:gd name="connsiteY1004" fmla="*/ 241523 h 518573"/>
                  <a:gd name="connsiteX1005" fmla="*/ 578929 w 3112008"/>
                  <a:gd name="connsiteY1005" fmla="*/ 202978 h 518573"/>
                  <a:gd name="connsiteX1006" fmla="*/ 578929 w 3112008"/>
                  <a:gd name="connsiteY1006" fmla="*/ 202978 h 518573"/>
                  <a:gd name="connsiteX1007" fmla="*/ 556197 w 3112008"/>
                  <a:gd name="connsiteY1007" fmla="*/ 284004 h 518573"/>
                  <a:gd name="connsiteX1008" fmla="*/ 528447 w 3112008"/>
                  <a:gd name="connsiteY1008" fmla="*/ 279559 h 518573"/>
                  <a:gd name="connsiteX1009" fmla="*/ 526288 w 3112008"/>
                  <a:gd name="connsiteY1009" fmla="*/ 294799 h 518573"/>
                  <a:gd name="connsiteX1010" fmla="*/ 536511 w 3112008"/>
                  <a:gd name="connsiteY1010" fmla="*/ 305785 h 518573"/>
                  <a:gd name="connsiteX1011" fmla="*/ 542227 w 3112008"/>
                  <a:gd name="connsiteY1011" fmla="*/ 306737 h 518573"/>
                  <a:gd name="connsiteX1012" fmla="*/ 550799 w 3112008"/>
                  <a:gd name="connsiteY1012" fmla="*/ 304769 h 518573"/>
                  <a:gd name="connsiteX1013" fmla="*/ 556197 w 3112008"/>
                  <a:gd name="connsiteY1013" fmla="*/ 284004 h 518573"/>
                  <a:gd name="connsiteX1014" fmla="*/ 556197 w 3112008"/>
                  <a:gd name="connsiteY1014" fmla="*/ 284004 h 518573"/>
                  <a:gd name="connsiteX1015" fmla="*/ 451866 w 3112008"/>
                  <a:gd name="connsiteY1015" fmla="*/ 273463 h 518573"/>
                  <a:gd name="connsiteX1016" fmla="*/ 432816 w 3112008"/>
                  <a:gd name="connsiteY1016" fmla="*/ 278035 h 518573"/>
                  <a:gd name="connsiteX1017" fmla="*/ 437833 w 3112008"/>
                  <a:gd name="connsiteY1017" fmla="*/ 299752 h 518573"/>
                  <a:gd name="connsiteX1018" fmla="*/ 452184 w 3112008"/>
                  <a:gd name="connsiteY1018" fmla="*/ 302038 h 518573"/>
                  <a:gd name="connsiteX1019" fmla="*/ 451866 w 3112008"/>
                  <a:gd name="connsiteY1019" fmla="*/ 273463 h 518573"/>
                  <a:gd name="connsiteX1020" fmla="*/ 451866 w 3112008"/>
                  <a:gd name="connsiteY1020" fmla="*/ 273463 h 518573"/>
                  <a:gd name="connsiteX1021" fmla="*/ 338773 w 3112008"/>
                  <a:gd name="connsiteY1021" fmla="*/ 263240 h 518573"/>
                  <a:gd name="connsiteX1022" fmla="*/ 335280 w 3112008"/>
                  <a:gd name="connsiteY1022" fmla="*/ 295625 h 518573"/>
                  <a:gd name="connsiteX1023" fmla="*/ 347091 w 3112008"/>
                  <a:gd name="connsiteY1023" fmla="*/ 297530 h 518573"/>
                  <a:gd name="connsiteX1024" fmla="*/ 357823 w 3112008"/>
                  <a:gd name="connsiteY1024" fmla="*/ 264446 h 518573"/>
                  <a:gd name="connsiteX1025" fmla="*/ 338773 w 3112008"/>
                  <a:gd name="connsiteY1025" fmla="*/ 263240 h 518573"/>
                  <a:gd name="connsiteX1026" fmla="*/ 338773 w 3112008"/>
                  <a:gd name="connsiteY1026" fmla="*/ 263240 h 518573"/>
                  <a:gd name="connsiteX1027" fmla="*/ 493713 w 3112008"/>
                  <a:gd name="connsiteY1027" fmla="*/ 205137 h 518573"/>
                  <a:gd name="connsiteX1028" fmla="*/ 471043 w 3112008"/>
                  <a:gd name="connsiteY1028" fmla="*/ 208249 h 518573"/>
                  <a:gd name="connsiteX1029" fmla="*/ 475171 w 3112008"/>
                  <a:gd name="connsiteY1029" fmla="*/ 255048 h 518573"/>
                  <a:gd name="connsiteX1030" fmla="*/ 489966 w 3112008"/>
                  <a:gd name="connsiteY1030" fmla="*/ 257398 h 518573"/>
                  <a:gd name="connsiteX1031" fmla="*/ 493713 w 3112008"/>
                  <a:gd name="connsiteY1031" fmla="*/ 205137 h 518573"/>
                  <a:gd name="connsiteX1032" fmla="*/ 493713 w 3112008"/>
                  <a:gd name="connsiteY1032" fmla="*/ 205137 h 518573"/>
                  <a:gd name="connsiteX1033" fmla="*/ 423799 w 3112008"/>
                  <a:gd name="connsiteY1033" fmla="*/ 206979 h 518573"/>
                  <a:gd name="connsiteX1034" fmla="*/ 401574 w 3112008"/>
                  <a:gd name="connsiteY1034" fmla="*/ 203359 h 518573"/>
                  <a:gd name="connsiteX1035" fmla="*/ 392748 w 3112008"/>
                  <a:gd name="connsiteY1035" fmla="*/ 250603 h 518573"/>
                  <a:gd name="connsiteX1036" fmla="*/ 413067 w 3112008"/>
                  <a:gd name="connsiteY1036" fmla="*/ 253778 h 518573"/>
                  <a:gd name="connsiteX1037" fmla="*/ 423799 w 3112008"/>
                  <a:gd name="connsiteY1037" fmla="*/ 206979 h 518573"/>
                  <a:gd name="connsiteX1038" fmla="*/ 423799 w 3112008"/>
                  <a:gd name="connsiteY1038" fmla="*/ 206979 h 518573"/>
                  <a:gd name="connsiteX1039" fmla="*/ 520636 w 3112008"/>
                  <a:gd name="connsiteY1039" fmla="*/ 120428 h 518573"/>
                  <a:gd name="connsiteX1040" fmla="*/ 502666 w 3112008"/>
                  <a:gd name="connsiteY1040" fmla="*/ 119349 h 518573"/>
                  <a:gd name="connsiteX1041" fmla="*/ 502857 w 3112008"/>
                  <a:gd name="connsiteY1041" fmla="*/ 177769 h 518573"/>
                  <a:gd name="connsiteX1042" fmla="*/ 513271 w 3112008"/>
                  <a:gd name="connsiteY1042" fmla="*/ 178404 h 518573"/>
                  <a:gd name="connsiteX1043" fmla="*/ 520636 w 3112008"/>
                  <a:gd name="connsiteY1043" fmla="*/ 120428 h 518573"/>
                  <a:gd name="connsiteX1044" fmla="*/ 520636 w 3112008"/>
                  <a:gd name="connsiteY1044" fmla="*/ 120428 h 518573"/>
                  <a:gd name="connsiteX1045" fmla="*/ 449390 w 3112008"/>
                  <a:gd name="connsiteY1045" fmla="*/ 104744 h 518573"/>
                  <a:gd name="connsiteX1046" fmla="*/ 428942 w 3112008"/>
                  <a:gd name="connsiteY1046" fmla="*/ 107538 h 518573"/>
                  <a:gd name="connsiteX1047" fmla="*/ 430213 w 3112008"/>
                  <a:gd name="connsiteY1047" fmla="*/ 145638 h 518573"/>
                  <a:gd name="connsiteX1048" fmla="*/ 449263 w 3112008"/>
                  <a:gd name="connsiteY1048" fmla="*/ 148686 h 518573"/>
                  <a:gd name="connsiteX1049" fmla="*/ 449390 w 3112008"/>
                  <a:gd name="connsiteY1049" fmla="*/ 104744 h 518573"/>
                  <a:gd name="connsiteX1050" fmla="*/ 449390 w 3112008"/>
                  <a:gd name="connsiteY1050" fmla="*/ 104744 h 518573"/>
                  <a:gd name="connsiteX1051" fmla="*/ 514604 w 3112008"/>
                  <a:gd name="connsiteY1051" fmla="*/ 20543 h 518573"/>
                  <a:gd name="connsiteX1052" fmla="*/ 496888 w 3112008"/>
                  <a:gd name="connsiteY1052" fmla="*/ 17685 h 518573"/>
                  <a:gd name="connsiteX1053" fmla="*/ 494030 w 3112008"/>
                  <a:gd name="connsiteY1053" fmla="*/ 61500 h 518573"/>
                  <a:gd name="connsiteX1054" fmla="*/ 505714 w 3112008"/>
                  <a:gd name="connsiteY1054" fmla="*/ 62199 h 518573"/>
                  <a:gd name="connsiteX1055" fmla="*/ 514604 w 3112008"/>
                  <a:gd name="connsiteY1055" fmla="*/ 20543 h 518573"/>
                  <a:gd name="connsiteX1056" fmla="*/ 514604 w 3112008"/>
                  <a:gd name="connsiteY1056" fmla="*/ 20543 h 518573"/>
                  <a:gd name="connsiteX1057" fmla="*/ 446088 w 3112008"/>
                  <a:gd name="connsiteY1057" fmla="*/ 18193 h 518573"/>
                  <a:gd name="connsiteX1058" fmla="*/ 428180 w 3112008"/>
                  <a:gd name="connsiteY1058" fmla="*/ 18828 h 518573"/>
                  <a:gd name="connsiteX1059" fmla="*/ 432879 w 3112008"/>
                  <a:gd name="connsiteY1059" fmla="*/ 60420 h 518573"/>
                  <a:gd name="connsiteX1060" fmla="*/ 448501 w 3112008"/>
                  <a:gd name="connsiteY1060" fmla="*/ 59849 h 518573"/>
                  <a:gd name="connsiteX1061" fmla="*/ 446088 w 3112008"/>
                  <a:gd name="connsiteY1061" fmla="*/ 18193 h 518573"/>
                  <a:gd name="connsiteX1062" fmla="*/ 446088 w 3112008"/>
                  <a:gd name="connsiteY1062" fmla="*/ 18193 h 518573"/>
                  <a:gd name="connsiteX1063" fmla="*/ 386969 w 3112008"/>
                  <a:gd name="connsiteY1063" fmla="*/ 74200 h 518573"/>
                  <a:gd name="connsiteX1064" fmla="*/ 363220 w 3112008"/>
                  <a:gd name="connsiteY1064" fmla="*/ 72740 h 518573"/>
                  <a:gd name="connsiteX1065" fmla="*/ 364046 w 3112008"/>
                  <a:gd name="connsiteY1065" fmla="*/ 110776 h 518573"/>
                  <a:gd name="connsiteX1066" fmla="*/ 381572 w 3112008"/>
                  <a:gd name="connsiteY1066" fmla="*/ 111856 h 518573"/>
                  <a:gd name="connsiteX1067" fmla="*/ 386969 w 3112008"/>
                  <a:gd name="connsiteY1067" fmla="*/ 74200 h 518573"/>
                  <a:gd name="connsiteX1068" fmla="*/ 386969 w 3112008"/>
                  <a:gd name="connsiteY1068" fmla="*/ 74200 h 518573"/>
                  <a:gd name="connsiteX1069" fmla="*/ 366204 w 3112008"/>
                  <a:gd name="connsiteY1069" fmla="*/ 143351 h 518573"/>
                  <a:gd name="connsiteX1070" fmla="*/ 348044 w 3112008"/>
                  <a:gd name="connsiteY1070" fmla="*/ 145828 h 518573"/>
                  <a:gd name="connsiteX1071" fmla="*/ 349314 w 3112008"/>
                  <a:gd name="connsiteY1071" fmla="*/ 185897 h 518573"/>
                  <a:gd name="connsiteX1072" fmla="*/ 366395 w 3112008"/>
                  <a:gd name="connsiteY1072" fmla="*/ 186913 h 518573"/>
                  <a:gd name="connsiteX1073" fmla="*/ 366204 w 3112008"/>
                  <a:gd name="connsiteY1073" fmla="*/ 143351 h 518573"/>
                  <a:gd name="connsiteX1074" fmla="*/ 366204 w 3112008"/>
                  <a:gd name="connsiteY1074" fmla="*/ 143351 h 518573"/>
                  <a:gd name="connsiteX1075" fmla="*/ 231966 w 3112008"/>
                  <a:gd name="connsiteY1075" fmla="*/ 264954 h 518573"/>
                  <a:gd name="connsiteX1076" fmla="*/ 207899 w 3112008"/>
                  <a:gd name="connsiteY1076" fmla="*/ 268256 h 518573"/>
                  <a:gd name="connsiteX1077" fmla="*/ 204153 w 3112008"/>
                  <a:gd name="connsiteY1077" fmla="*/ 284893 h 518573"/>
                  <a:gd name="connsiteX1078" fmla="*/ 229870 w 3112008"/>
                  <a:gd name="connsiteY1078" fmla="*/ 291688 h 518573"/>
                  <a:gd name="connsiteX1079" fmla="*/ 231966 w 3112008"/>
                  <a:gd name="connsiteY1079" fmla="*/ 264954 h 518573"/>
                  <a:gd name="connsiteX1080" fmla="*/ 231966 w 3112008"/>
                  <a:gd name="connsiteY1080" fmla="*/ 264954 h 518573"/>
                  <a:gd name="connsiteX1081" fmla="*/ 295847 w 3112008"/>
                  <a:gd name="connsiteY1081" fmla="*/ 233268 h 518573"/>
                  <a:gd name="connsiteX1082" fmla="*/ 279019 w 3112008"/>
                  <a:gd name="connsiteY1082" fmla="*/ 235554 h 518573"/>
                  <a:gd name="connsiteX1083" fmla="*/ 280607 w 3112008"/>
                  <a:gd name="connsiteY1083" fmla="*/ 275495 h 518573"/>
                  <a:gd name="connsiteX1084" fmla="*/ 293688 w 3112008"/>
                  <a:gd name="connsiteY1084" fmla="*/ 277527 h 518573"/>
                  <a:gd name="connsiteX1085" fmla="*/ 295847 w 3112008"/>
                  <a:gd name="connsiteY1085" fmla="*/ 233268 h 518573"/>
                  <a:gd name="connsiteX1086" fmla="*/ 295847 w 3112008"/>
                  <a:gd name="connsiteY1086" fmla="*/ 233268 h 518573"/>
                  <a:gd name="connsiteX1087" fmla="*/ 229108 w 3112008"/>
                  <a:gd name="connsiteY1087" fmla="*/ 184119 h 518573"/>
                  <a:gd name="connsiteX1088" fmla="*/ 209614 w 3112008"/>
                  <a:gd name="connsiteY1088" fmla="*/ 181007 h 518573"/>
                  <a:gd name="connsiteX1089" fmla="*/ 214186 w 3112008"/>
                  <a:gd name="connsiteY1089" fmla="*/ 219044 h 518573"/>
                  <a:gd name="connsiteX1090" fmla="*/ 230442 w 3112008"/>
                  <a:gd name="connsiteY1090" fmla="*/ 216821 h 518573"/>
                  <a:gd name="connsiteX1091" fmla="*/ 229108 w 3112008"/>
                  <a:gd name="connsiteY1091" fmla="*/ 184119 h 518573"/>
                  <a:gd name="connsiteX1092" fmla="*/ 229108 w 3112008"/>
                  <a:gd name="connsiteY1092" fmla="*/ 184119 h 518573"/>
                  <a:gd name="connsiteX1093" fmla="*/ 278384 w 3112008"/>
                  <a:gd name="connsiteY1093" fmla="*/ 119857 h 518573"/>
                  <a:gd name="connsiteX1094" fmla="*/ 260033 w 3112008"/>
                  <a:gd name="connsiteY1094" fmla="*/ 120555 h 518573"/>
                  <a:gd name="connsiteX1095" fmla="*/ 257873 w 3112008"/>
                  <a:gd name="connsiteY1095" fmla="*/ 171355 h 518573"/>
                  <a:gd name="connsiteX1096" fmla="*/ 279654 w 3112008"/>
                  <a:gd name="connsiteY1096" fmla="*/ 174848 h 518573"/>
                  <a:gd name="connsiteX1097" fmla="*/ 278384 w 3112008"/>
                  <a:gd name="connsiteY1097" fmla="*/ 119857 h 518573"/>
                  <a:gd name="connsiteX1098" fmla="*/ 278384 w 3112008"/>
                  <a:gd name="connsiteY1098" fmla="*/ 119857 h 518573"/>
                  <a:gd name="connsiteX1099" fmla="*/ 302451 w 3112008"/>
                  <a:gd name="connsiteY1099" fmla="*/ 30893 h 518573"/>
                  <a:gd name="connsiteX1100" fmla="*/ 283591 w 3112008"/>
                  <a:gd name="connsiteY1100" fmla="*/ 29750 h 518573"/>
                  <a:gd name="connsiteX1101" fmla="*/ 289179 w 3112008"/>
                  <a:gd name="connsiteY1101" fmla="*/ 83281 h 518573"/>
                  <a:gd name="connsiteX1102" fmla="*/ 308928 w 3112008"/>
                  <a:gd name="connsiteY1102" fmla="*/ 80614 h 518573"/>
                  <a:gd name="connsiteX1103" fmla="*/ 302451 w 3112008"/>
                  <a:gd name="connsiteY1103" fmla="*/ 30893 h 518573"/>
                  <a:gd name="connsiteX1104" fmla="*/ 302451 w 3112008"/>
                  <a:gd name="connsiteY1104" fmla="*/ 30893 h 518573"/>
                  <a:gd name="connsiteX1105" fmla="*/ 211074 w 3112008"/>
                  <a:gd name="connsiteY1105" fmla="*/ 60230 h 518573"/>
                  <a:gd name="connsiteX1106" fmla="*/ 196152 w 3112008"/>
                  <a:gd name="connsiteY1106" fmla="*/ 60738 h 518573"/>
                  <a:gd name="connsiteX1107" fmla="*/ 199327 w 3112008"/>
                  <a:gd name="connsiteY1107" fmla="*/ 109697 h 518573"/>
                  <a:gd name="connsiteX1108" fmla="*/ 216408 w 3112008"/>
                  <a:gd name="connsiteY1108" fmla="*/ 109125 h 518573"/>
                  <a:gd name="connsiteX1109" fmla="*/ 211074 w 3112008"/>
                  <a:gd name="connsiteY1109" fmla="*/ 60230 h 518573"/>
                  <a:gd name="connsiteX1110" fmla="*/ 211074 w 3112008"/>
                  <a:gd name="connsiteY1110" fmla="*/ 60230 h 518573"/>
                  <a:gd name="connsiteX1111" fmla="*/ 127508 w 3112008"/>
                  <a:gd name="connsiteY1111" fmla="*/ 244317 h 518573"/>
                  <a:gd name="connsiteX1112" fmla="*/ 106172 w 3112008"/>
                  <a:gd name="connsiteY1112" fmla="*/ 247238 h 518573"/>
                  <a:gd name="connsiteX1113" fmla="*/ 108141 w 3112008"/>
                  <a:gd name="connsiteY1113" fmla="*/ 287243 h 518573"/>
                  <a:gd name="connsiteX1114" fmla="*/ 127000 w 3112008"/>
                  <a:gd name="connsiteY1114" fmla="*/ 288386 h 518573"/>
                  <a:gd name="connsiteX1115" fmla="*/ 127508 w 3112008"/>
                  <a:gd name="connsiteY1115" fmla="*/ 244317 h 518573"/>
                  <a:gd name="connsiteX1116" fmla="*/ 127508 w 3112008"/>
                  <a:gd name="connsiteY1116" fmla="*/ 244317 h 518573"/>
                  <a:gd name="connsiteX1117" fmla="*/ 47054 w 3112008"/>
                  <a:gd name="connsiteY1117" fmla="*/ 234093 h 518573"/>
                  <a:gd name="connsiteX1118" fmla="*/ 27749 w 3112008"/>
                  <a:gd name="connsiteY1118" fmla="*/ 236697 h 518573"/>
                  <a:gd name="connsiteX1119" fmla="*/ 29147 w 3112008"/>
                  <a:gd name="connsiteY1119" fmla="*/ 285846 h 518573"/>
                  <a:gd name="connsiteX1120" fmla="*/ 45657 w 3112008"/>
                  <a:gd name="connsiteY1120" fmla="*/ 288449 h 518573"/>
                  <a:gd name="connsiteX1121" fmla="*/ 47054 w 3112008"/>
                  <a:gd name="connsiteY1121" fmla="*/ 234093 h 518573"/>
                  <a:gd name="connsiteX1122" fmla="*/ 47054 w 3112008"/>
                  <a:gd name="connsiteY1122" fmla="*/ 234093 h 518573"/>
                  <a:gd name="connsiteX1123" fmla="*/ 177102 w 3112008"/>
                  <a:gd name="connsiteY1123" fmla="*/ 159163 h 518573"/>
                  <a:gd name="connsiteX1124" fmla="*/ 154305 w 3112008"/>
                  <a:gd name="connsiteY1124" fmla="*/ 157766 h 518573"/>
                  <a:gd name="connsiteX1125" fmla="*/ 153479 w 3112008"/>
                  <a:gd name="connsiteY1125" fmla="*/ 222790 h 518573"/>
                  <a:gd name="connsiteX1126" fmla="*/ 169926 w 3112008"/>
                  <a:gd name="connsiteY1126" fmla="*/ 223806 h 518573"/>
                  <a:gd name="connsiteX1127" fmla="*/ 177102 w 3112008"/>
                  <a:gd name="connsiteY1127" fmla="*/ 159163 h 518573"/>
                  <a:gd name="connsiteX1128" fmla="*/ 177102 w 3112008"/>
                  <a:gd name="connsiteY1128" fmla="*/ 159163 h 518573"/>
                  <a:gd name="connsiteX1129" fmla="*/ 108839 w 3112008"/>
                  <a:gd name="connsiteY1129" fmla="*/ 134652 h 518573"/>
                  <a:gd name="connsiteX1130" fmla="*/ 89091 w 3112008"/>
                  <a:gd name="connsiteY1130" fmla="*/ 135414 h 518573"/>
                  <a:gd name="connsiteX1131" fmla="*/ 87884 w 3112008"/>
                  <a:gd name="connsiteY1131" fmla="*/ 188437 h 518573"/>
                  <a:gd name="connsiteX1132" fmla="*/ 109411 w 3112008"/>
                  <a:gd name="connsiteY1132" fmla="*/ 189770 h 518573"/>
                  <a:gd name="connsiteX1133" fmla="*/ 108839 w 3112008"/>
                  <a:gd name="connsiteY1133" fmla="*/ 134652 h 518573"/>
                  <a:gd name="connsiteX1134" fmla="*/ 108839 w 3112008"/>
                  <a:gd name="connsiteY1134" fmla="*/ 134652 h 518573"/>
                  <a:gd name="connsiteX1135" fmla="*/ 133414 w 3112008"/>
                  <a:gd name="connsiteY1135" fmla="*/ 44165 h 518573"/>
                  <a:gd name="connsiteX1136" fmla="*/ 112522 w 3112008"/>
                  <a:gd name="connsiteY1136" fmla="*/ 42895 h 518573"/>
                  <a:gd name="connsiteX1137" fmla="*/ 113729 w 3112008"/>
                  <a:gd name="connsiteY1137" fmla="*/ 89186 h 518573"/>
                  <a:gd name="connsiteX1138" fmla="*/ 126555 w 3112008"/>
                  <a:gd name="connsiteY1138" fmla="*/ 89948 h 518573"/>
                  <a:gd name="connsiteX1139" fmla="*/ 133414 w 3112008"/>
                  <a:gd name="connsiteY1139" fmla="*/ 44165 h 518573"/>
                  <a:gd name="connsiteX1140" fmla="*/ 133414 w 3112008"/>
                  <a:gd name="connsiteY1140" fmla="*/ 44165 h 518573"/>
                  <a:gd name="connsiteX1141" fmla="*/ 43434 w 3112008"/>
                  <a:gd name="connsiteY1141" fmla="*/ 56357 h 518573"/>
                  <a:gd name="connsiteX1142" fmla="*/ 24130 w 3112008"/>
                  <a:gd name="connsiteY1142" fmla="*/ 58897 h 518573"/>
                  <a:gd name="connsiteX1143" fmla="*/ 31941 w 3112008"/>
                  <a:gd name="connsiteY1143" fmla="*/ 92171 h 518573"/>
                  <a:gd name="connsiteX1144" fmla="*/ 49467 w 3112008"/>
                  <a:gd name="connsiteY1144" fmla="*/ 91599 h 518573"/>
                  <a:gd name="connsiteX1145" fmla="*/ 43434 w 3112008"/>
                  <a:gd name="connsiteY1145" fmla="*/ 56357 h 518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</a:cxnLst>
                <a:rect l="l" t="t" r="r" b="b"/>
                <a:pathLst>
                  <a:path w="3112008" h="518573">
                    <a:moveTo>
                      <a:pt x="2477" y="139288"/>
                    </a:moveTo>
                    <a:cubicBezTo>
                      <a:pt x="1588" y="150400"/>
                      <a:pt x="762" y="161640"/>
                      <a:pt x="0" y="172689"/>
                    </a:cubicBezTo>
                    <a:cubicBezTo>
                      <a:pt x="2667" y="180753"/>
                      <a:pt x="8382" y="187801"/>
                      <a:pt x="18288" y="191993"/>
                    </a:cubicBezTo>
                    <a:cubicBezTo>
                      <a:pt x="24003" y="194406"/>
                      <a:pt x="30099" y="193009"/>
                      <a:pt x="32512" y="188691"/>
                    </a:cubicBezTo>
                    <a:cubicBezTo>
                      <a:pt x="37148" y="180563"/>
                      <a:pt x="35687" y="178531"/>
                      <a:pt x="33718" y="169641"/>
                    </a:cubicBezTo>
                    <a:cubicBezTo>
                      <a:pt x="31242" y="158147"/>
                      <a:pt x="32131" y="147225"/>
                      <a:pt x="31179" y="135795"/>
                    </a:cubicBezTo>
                    <a:cubicBezTo>
                      <a:pt x="30543" y="127731"/>
                      <a:pt x="13907" y="120555"/>
                      <a:pt x="7620" y="129636"/>
                    </a:cubicBezTo>
                    <a:cubicBezTo>
                      <a:pt x="5715" y="132493"/>
                      <a:pt x="3937" y="135795"/>
                      <a:pt x="2477" y="139288"/>
                    </a:cubicBezTo>
                    <a:lnTo>
                      <a:pt x="2477" y="139288"/>
                    </a:lnTo>
                    <a:close/>
                    <a:moveTo>
                      <a:pt x="3081591" y="518573"/>
                    </a:moveTo>
                    <a:lnTo>
                      <a:pt x="3086101" y="488855"/>
                    </a:lnTo>
                    <a:cubicBezTo>
                      <a:pt x="3078480" y="487458"/>
                      <a:pt x="3068891" y="491967"/>
                      <a:pt x="3072066" y="498317"/>
                    </a:cubicBezTo>
                    <a:cubicBezTo>
                      <a:pt x="3074480" y="503333"/>
                      <a:pt x="3075305" y="507715"/>
                      <a:pt x="3076258" y="512985"/>
                    </a:cubicBezTo>
                    <a:cubicBezTo>
                      <a:pt x="3076765" y="515906"/>
                      <a:pt x="3078861" y="517684"/>
                      <a:pt x="3081591" y="518573"/>
                    </a:cubicBezTo>
                    <a:lnTo>
                      <a:pt x="3081591" y="518573"/>
                    </a:lnTo>
                    <a:close/>
                    <a:moveTo>
                      <a:pt x="3103627" y="369793"/>
                    </a:moveTo>
                    <a:cubicBezTo>
                      <a:pt x="3106420" y="350362"/>
                      <a:pt x="3109277" y="330676"/>
                      <a:pt x="3112008" y="311182"/>
                    </a:cubicBezTo>
                    <a:lnTo>
                      <a:pt x="3111945" y="310166"/>
                    </a:lnTo>
                    <a:cubicBezTo>
                      <a:pt x="3110865" y="298419"/>
                      <a:pt x="3086354" y="296387"/>
                      <a:pt x="3086354" y="308579"/>
                    </a:cubicBezTo>
                    <a:cubicBezTo>
                      <a:pt x="3086418" y="329343"/>
                      <a:pt x="3074099" y="351695"/>
                      <a:pt x="3081020" y="371761"/>
                    </a:cubicBezTo>
                    <a:cubicBezTo>
                      <a:pt x="3082671" y="376651"/>
                      <a:pt x="3092387" y="380270"/>
                      <a:pt x="3097530" y="376016"/>
                    </a:cubicBezTo>
                    <a:cubicBezTo>
                      <a:pt x="3099880" y="374111"/>
                      <a:pt x="3101912" y="372015"/>
                      <a:pt x="3103627" y="369793"/>
                    </a:cubicBezTo>
                    <a:lnTo>
                      <a:pt x="3103627" y="369793"/>
                    </a:lnTo>
                    <a:close/>
                    <a:moveTo>
                      <a:pt x="3084068" y="179483"/>
                    </a:moveTo>
                    <a:cubicBezTo>
                      <a:pt x="3082608" y="170403"/>
                      <a:pt x="3061716" y="171165"/>
                      <a:pt x="3062034" y="180309"/>
                    </a:cubicBezTo>
                    <a:cubicBezTo>
                      <a:pt x="3062414" y="192437"/>
                      <a:pt x="3061208" y="203486"/>
                      <a:pt x="3066796" y="215107"/>
                    </a:cubicBezTo>
                    <a:cubicBezTo>
                      <a:pt x="3069590" y="220885"/>
                      <a:pt x="3083433" y="223933"/>
                      <a:pt x="3085656" y="216250"/>
                    </a:cubicBezTo>
                    <a:cubicBezTo>
                      <a:pt x="3089212" y="203550"/>
                      <a:pt x="3086164" y="192564"/>
                      <a:pt x="3084068" y="179483"/>
                    </a:cubicBezTo>
                    <a:lnTo>
                      <a:pt x="3084068" y="179483"/>
                    </a:lnTo>
                    <a:close/>
                    <a:moveTo>
                      <a:pt x="3079940" y="246603"/>
                    </a:moveTo>
                    <a:cubicBezTo>
                      <a:pt x="3080512" y="235935"/>
                      <a:pt x="3057906" y="234538"/>
                      <a:pt x="3057144" y="245206"/>
                    </a:cubicBezTo>
                    <a:cubicBezTo>
                      <a:pt x="3056191" y="259112"/>
                      <a:pt x="3053398" y="273019"/>
                      <a:pt x="3057462" y="286798"/>
                    </a:cubicBezTo>
                    <a:cubicBezTo>
                      <a:pt x="3059303" y="293021"/>
                      <a:pt x="3071939" y="293847"/>
                      <a:pt x="3074480" y="287814"/>
                    </a:cubicBezTo>
                    <a:cubicBezTo>
                      <a:pt x="3080258" y="274606"/>
                      <a:pt x="3079178" y="260573"/>
                      <a:pt x="3079940" y="246603"/>
                    </a:cubicBezTo>
                    <a:lnTo>
                      <a:pt x="3079940" y="246603"/>
                    </a:lnTo>
                    <a:close/>
                    <a:moveTo>
                      <a:pt x="3081846" y="425990"/>
                    </a:moveTo>
                    <a:cubicBezTo>
                      <a:pt x="3078480" y="417291"/>
                      <a:pt x="3059684" y="419831"/>
                      <a:pt x="3063240" y="428530"/>
                    </a:cubicBezTo>
                    <a:cubicBezTo>
                      <a:pt x="3066987" y="437674"/>
                      <a:pt x="3067368" y="446564"/>
                      <a:pt x="3068002" y="456026"/>
                    </a:cubicBezTo>
                    <a:cubicBezTo>
                      <a:pt x="3068384" y="461931"/>
                      <a:pt x="3079687" y="464407"/>
                      <a:pt x="3082544" y="458375"/>
                    </a:cubicBezTo>
                    <a:cubicBezTo>
                      <a:pt x="3087878" y="447072"/>
                      <a:pt x="3086418" y="437801"/>
                      <a:pt x="3081846" y="425990"/>
                    </a:cubicBezTo>
                    <a:lnTo>
                      <a:pt x="3081846" y="425990"/>
                    </a:lnTo>
                    <a:close/>
                    <a:moveTo>
                      <a:pt x="3018409" y="456597"/>
                    </a:moveTo>
                    <a:cubicBezTo>
                      <a:pt x="3018536" y="444850"/>
                      <a:pt x="2994597" y="443326"/>
                      <a:pt x="2993264" y="455073"/>
                    </a:cubicBezTo>
                    <a:cubicBezTo>
                      <a:pt x="2991422" y="471837"/>
                      <a:pt x="2984881" y="489681"/>
                      <a:pt x="2994914" y="505619"/>
                    </a:cubicBezTo>
                    <a:cubicBezTo>
                      <a:pt x="2997708" y="510128"/>
                      <a:pt x="3007233" y="510699"/>
                      <a:pt x="3010535" y="506572"/>
                    </a:cubicBezTo>
                    <a:cubicBezTo>
                      <a:pt x="3022537" y="491967"/>
                      <a:pt x="3018219" y="473488"/>
                      <a:pt x="3018409" y="456597"/>
                    </a:cubicBezTo>
                    <a:lnTo>
                      <a:pt x="3018409" y="456597"/>
                    </a:lnTo>
                    <a:close/>
                    <a:moveTo>
                      <a:pt x="2919095" y="446882"/>
                    </a:moveTo>
                    <a:cubicBezTo>
                      <a:pt x="2920111" y="430816"/>
                      <a:pt x="2885631" y="428657"/>
                      <a:pt x="2884678" y="444786"/>
                    </a:cubicBezTo>
                    <a:cubicBezTo>
                      <a:pt x="2883726" y="460153"/>
                      <a:pt x="2879598" y="476028"/>
                      <a:pt x="2887027" y="490824"/>
                    </a:cubicBezTo>
                    <a:cubicBezTo>
                      <a:pt x="2891409" y="499714"/>
                      <a:pt x="2905760" y="500603"/>
                      <a:pt x="2911221" y="492284"/>
                    </a:cubicBezTo>
                    <a:cubicBezTo>
                      <a:pt x="2920365" y="478441"/>
                      <a:pt x="2918143" y="462312"/>
                      <a:pt x="2919095" y="446882"/>
                    </a:cubicBezTo>
                    <a:lnTo>
                      <a:pt x="2919095" y="446882"/>
                    </a:lnTo>
                    <a:close/>
                    <a:moveTo>
                      <a:pt x="2972435" y="360077"/>
                    </a:moveTo>
                    <a:cubicBezTo>
                      <a:pt x="2969006" y="347123"/>
                      <a:pt x="2939225" y="347631"/>
                      <a:pt x="2940304" y="361284"/>
                    </a:cubicBezTo>
                    <a:cubicBezTo>
                      <a:pt x="2942019" y="383382"/>
                      <a:pt x="2936176" y="409861"/>
                      <a:pt x="2949003" y="430562"/>
                    </a:cubicBezTo>
                    <a:cubicBezTo>
                      <a:pt x="2952242" y="435832"/>
                      <a:pt x="2961767" y="435515"/>
                      <a:pt x="2965895" y="431578"/>
                    </a:cubicBezTo>
                    <a:cubicBezTo>
                      <a:pt x="2985326" y="412782"/>
                      <a:pt x="2978404" y="382429"/>
                      <a:pt x="2972435" y="360077"/>
                    </a:cubicBezTo>
                    <a:lnTo>
                      <a:pt x="2972435" y="360077"/>
                    </a:lnTo>
                    <a:close/>
                    <a:moveTo>
                      <a:pt x="3021394" y="315881"/>
                    </a:moveTo>
                    <a:cubicBezTo>
                      <a:pt x="3027045" y="338297"/>
                      <a:pt x="3028251" y="365538"/>
                      <a:pt x="3008757" y="383826"/>
                    </a:cubicBezTo>
                    <a:cubicBezTo>
                      <a:pt x="3003677" y="388652"/>
                      <a:pt x="2989516" y="388271"/>
                      <a:pt x="2988501" y="380651"/>
                    </a:cubicBezTo>
                    <a:cubicBezTo>
                      <a:pt x="2985516" y="359569"/>
                      <a:pt x="2991993" y="338360"/>
                      <a:pt x="2991485" y="317024"/>
                    </a:cubicBezTo>
                    <a:cubicBezTo>
                      <a:pt x="2991231" y="304451"/>
                      <a:pt x="3018346" y="303753"/>
                      <a:pt x="3021394" y="315881"/>
                    </a:cubicBezTo>
                    <a:lnTo>
                      <a:pt x="3021394" y="315881"/>
                    </a:lnTo>
                    <a:close/>
                    <a:moveTo>
                      <a:pt x="2946337" y="249397"/>
                    </a:moveTo>
                    <a:cubicBezTo>
                      <a:pt x="2944559" y="232760"/>
                      <a:pt x="2909062" y="229902"/>
                      <a:pt x="2910078" y="247174"/>
                    </a:cubicBezTo>
                    <a:cubicBezTo>
                      <a:pt x="2911094" y="264446"/>
                      <a:pt x="2907792" y="282861"/>
                      <a:pt x="2923286" y="297339"/>
                    </a:cubicBezTo>
                    <a:cubicBezTo>
                      <a:pt x="2927922" y="301721"/>
                      <a:pt x="2937891" y="301086"/>
                      <a:pt x="2941638" y="296768"/>
                    </a:cubicBezTo>
                    <a:cubicBezTo>
                      <a:pt x="2954020" y="282607"/>
                      <a:pt x="2948178" y="265716"/>
                      <a:pt x="2946337" y="249397"/>
                    </a:cubicBezTo>
                    <a:lnTo>
                      <a:pt x="2946337" y="249397"/>
                    </a:lnTo>
                    <a:close/>
                    <a:moveTo>
                      <a:pt x="3005582" y="192374"/>
                    </a:moveTo>
                    <a:cubicBezTo>
                      <a:pt x="3002851" y="180563"/>
                      <a:pt x="2978849" y="184119"/>
                      <a:pt x="2981071" y="195739"/>
                    </a:cubicBezTo>
                    <a:cubicBezTo>
                      <a:pt x="2985008" y="216694"/>
                      <a:pt x="2978151" y="234474"/>
                      <a:pt x="2977960" y="254921"/>
                    </a:cubicBezTo>
                    <a:cubicBezTo>
                      <a:pt x="2977896" y="262033"/>
                      <a:pt x="2991295" y="266288"/>
                      <a:pt x="2996819" y="259874"/>
                    </a:cubicBezTo>
                    <a:cubicBezTo>
                      <a:pt x="3013456" y="240189"/>
                      <a:pt x="3010852" y="214789"/>
                      <a:pt x="3005582" y="192374"/>
                    </a:cubicBezTo>
                    <a:lnTo>
                      <a:pt x="3005582" y="192374"/>
                    </a:lnTo>
                    <a:close/>
                    <a:moveTo>
                      <a:pt x="2911412" y="160306"/>
                    </a:moveTo>
                    <a:cubicBezTo>
                      <a:pt x="2908110" y="175673"/>
                      <a:pt x="2906077" y="190151"/>
                      <a:pt x="2915984" y="204502"/>
                    </a:cubicBezTo>
                    <a:cubicBezTo>
                      <a:pt x="2921064" y="211805"/>
                      <a:pt x="2933764" y="208693"/>
                      <a:pt x="2935288" y="201899"/>
                    </a:cubicBezTo>
                    <a:cubicBezTo>
                      <a:pt x="2938209" y="188818"/>
                      <a:pt x="2935669" y="175356"/>
                      <a:pt x="2938399" y="161957"/>
                    </a:cubicBezTo>
                    <a:cubicBezTo>
                      <a:pt x="2940876" y="149448"/>
                      <a:pt x="2914015" y="147987"/>
                      <a:pt x="2911412" y="160306"/>
                    </a:cubicBezTo>
                    <a:lnTo>
                      <a:pt x="2911412" y="160306"/>
                    </a:lnTo>
                    <a:close/>
                    <a:moveTo>
                      <a:pt x="2866326" y="176626"/>
                    </a:moveTo>
                    <a:cubicBezTo>
                      <a:pt x="2862644" y="165069"/>
                      <a:pt x="2838133" y="168371"/>
                      <a:pt x="2841815" y="179991"/>
                    </a:cubicBezTo>
                    <a:cubicBezTo>
                      <a:pt x="2845626" y="192120"/>
                      <a:pt x="2843277" y="204057"/>
                      <a:pt x="2847912" y="215869"/>
                    </a:cubicBezTo>
                    <a:cubicBezTo>
                      <a:pt x="2849816" y="220885"/>
                      <a:pt x="2859024" y="222726"/>
                      <a:pt x="2863151" y="218282"/>
                    </a:cubicBezTo>
                    <a:cubicBezTo>
                      <a:pt x="2874645" y="205772"/>
                      <a:pt x="2870962" y="191167"/>
                      <a:pt x="2866326" y="176626"/>
                    </a:cubicBezTo>
                    <a:lnTo>
                      <a:pt x="2866326" y="176626"/>
                    </a:lnTo>
                    <a:close/>
                    <a:moveTo>
                      <a:pt x="2797365" y="244888"/>
                    </a:moveTo>
                    <a:cubicBezTo>
                      <a:pt x="2794254" y="233014"/>
                      <a:pt x="2769108" y="236443"/>
                      <a:pt x="2772410" y="248317"/>
                    </a:cubicBezTo>
                    <a:cubicBezTo>
                      <a:pt x="2776093" y="261589"/>
                      <a:pt x="2774442" y="274670"/>
                      <a:pt x="2778189" y="287878"/>
                    </a:cubicBezTo>
                    <a:cubicBezTo>
                      <a:pt x="2780221" y="294926"/>
                      <a:pt x="2792159" y="294291"/>
                      <a:pt x="2795714" y="288957"/>
                    </a:cubicBezTo>
                    <a:cubicBezTo>
                      <a:pt x="2804732" y="275178"/>
                      <a:pt x="2801366" y="259874"/>
                      <a:pt x="2797365" y="244888"/>
                    </a:cubicBezTo>
                    <a:lnTo>
                      <a:pt x="2797365" y="244888"/>
                    </a:lnTo>
                    <a:close/>
                    <a:moveTo>
                      <a:pt x="2841626" y="304451"/>
                    </a:moveTo>
                    <a:cubicBezTo>
                      <a:pt x="2841498" y="294418"/>
                      <a:pt x="2821623" y="293148"/>
                      <a:pt x="2820226" y="303118"/>
                    </a:cubicBezTo>
                    <a:cubicBezTo>
                      <a:pt x="2818321" y="317088"/>
                      <a:pt x="2814384" y="330867"/>
                      <a:pt x="2818511" y="344837"/>
                    </a:cubicBezTo>
                    <a:cubicBezTo>
                      <a:pt x="2820670" y="352076"/>
                      <a:pt x="2835212" y="352965"/>
                      <a:pt x="2838260" y="346044"/>
                    </a:cubicBezTo>
                    <a:cubicBezTo>
                      <a:pt x="2844039" y="332709"/>
                      <a:pt x="2841815" y="318612"/>
                      <a:pt x="2841626" y="304451"/>
                    </a:cubicBezTo>
                    <a:lnTo>
                      <a:pt x="2841626" y="304451"/>
                    </a:lnTo>
                    <a:close/>
                    <a:moveTo>
                      <a:pt x="2883662" y="357791"/>
                    </a:moveTo>
                    <a:cubicBezTo>
                      <a:pt x="2883980" y="347314"/>
                      <a:pt x="2862263" y="345980"/>
                      <a:pt x="2861310" y="356394"/>
                    </a:cubicBezTo>
                    <a:cubicBezTo>
                      <a:pt x="2860040" y="370364"/>
                      <a:pt x="2857754" y="384144"/>
                      <a:pt x="2859786" y="398177"/>
                    </a:cubicBezTo>
                    <a:cubicBezTo>
                      <a:pt x="2860865" y="405543"/>
                      <a:pt x="2878011" y="406623"/>
                      <a:pt x="2879979" y="399447"/>
                    </a:cubicBezTo>
                    <a:cubicBezTo>
                      <a:pt x="2883789" y="385731"/>
                      <a:pt x="2883218" y="371825"/>
                      <a:pt x="2883662" y="357791"/>
                    </a:cubicBezTo>
                    <a:lnTo>
                      <a:pt x="2883662" y="357791"/>
                    </a:lnTo>
                    <a:close/>
                    <a:moveTo>
                      <a:pt x="2811716" y="450501"/>
                    </a:moveTo>
                    <a:cubicBezTo>
                      <a:pt x="2815717" y="437357"/>
                      <a:pt x="2788285" y="429737"/>
                      <a:pt x="2783840" y="443072"/>
                    </a:cubicBezTo>
                    <a:cubicBezTo>
                      <a:pt x="2780094" y="454248"/>
                      <a:pt x="2780157" y="462693"/>
                      <a:pt x="2788539" y="473044"/>
                    </a:cubicBezTo>
                    <a:cubicBezTo>
                      <a:pt x="2796032" y="482251"/>
                      <a:pt x="2816035" y="478187"/>
                      <a:pt x="2812796" y="467201"/>
                    </a:cubicBezTo>
                    <a:cubicBezTo>
                      <a:pt x="2810510" y="461677"/>
                      <a:pt x="2810129" y="456153"/>
                      <a:pt x="2811716" y="450501"/>
                    </a:cubicBezTo>
                    <a:lnTo>
                      <a:pt x="2811716" y="450501"/>
                    </a:lnTo>
                    <a:close/>
                    <a:moveTo>
                      <a:pt x="2659063" y="458883"/>
                    </a:moveTo>
                    <a:cubicBezTo>
                      <a:pt x="2654808" y="450819"/>
                      <a:pt x="2636330" y="453549"/>
                      <a:pt x="2636647" y="461868"/>
                    </a:cubicBezTo>
                    <a:cubicBezTo>
                      <a:pt x="2637282" y="477235"/>
                      <a:pt x="2639695" y="492982"/>
                      <a:pt x="2650553" y="506635"/>
                    </a:cubicBezTo>
                    <a:cubicBezTo>
                      <a:pt x="2656078" y="513557"/>
                      <a:pt x="2668905" y="511398"/>
                      <a:pt x="2670302" y="503968"/>
                    </a:cubicBezTo>
                    <a:cubicBezTo>
                      <a:pt x="2673160" y="488665"/>
                      <a:pt x="2666746" y="473425"/>
                      <a:pt x="2659063" y="458883"/>
                    </a:cubicBezTo>
                    <a:lnTo>
                      <a:pt x="2659063" y="458883"/>
                    </a:lnTo>
                    <a:close/>
                    <a:moveTo>
                      <a:pt x="2719134" y="401098"/>
                    </a:moveTo>
                    <a:cubicBezTo>
                      <a:pt x="2713864" y="421418"/>
                      <a:pt x="2721039" y="449231"/>
                      <a:pt x="2705227" y="466376"/>
                    </a:cubicBezTo>
                    <a:cubicBezTo>
                      <a:pt x="2702115" y="469742"/>
                      <a:pt x="2693543" y="470821"/>
                      <a:pt x="2689797" y="466884"/>
                    </a:cubicBezTo>
                    <a:cubicBezTo>
                      <a:pt x="2669985" y="446056"/>
                      <a:pt x="2685669" y="416211"/>
                      <a:pt x="2695702" y="394939"/>
                    </a:cubicBezTo>
                    <a:cubicBezTo>
                      <a:pt x="2700846" y="383699"/>
                      <a:pt x="2721927" y="390113"/>
                      <a:pt x="2719134" y="401098"/>
                    </a:cubicBezTo>
                    <a:lnTo>
                      <a:pt x="2719134" y="401098"/>
                    </a:lnTo>
                    <a:close/>
                    <a:moveTo>
                      <a:pt x="2759837" y="329216"/>
                    </a:moveTo>
                    <a:cubicBezTo>
                      <a:pt x="2757552" y="318485"/>
                      <a:pt x="2733231" y="319247"/>
                      <a:pt x="2733612" y="330169"/>
                    </a:cubicBezTo>
                    <a:cubicBezTo>
                      <a:pt x="2734310" y="349346"/>
                      <a:pt x="2730690" y="368015"/>
                      <a:pt x="2733294" y="387192"/>
                    </a:cubicBezTo>
                    <a:cubicBezTo>
                      <a:pt x="2734627" y="396907"/>
                      <a:pt x="2754186" y="396526"/>
                      <a:pt x="2757932" y="388716"/>
                    </a:cubicBezTo>
                    <a:cubicBezTo>
                      <a:pt x="2767457" y="369412"/>
                      <a:pt x="2764155" y="349536"/>
                      <a:pt x="2759837" y="329216"/>
                    </a:cubicBezTo>
                    <a:lnTo>
                      <a:pt x="2759837" y="329216"/>
                    </a:lnTo>
                    <a:close/>
                    <a:moveTo>
                      <a:pt x="2660015" y="333217"/>
                    </a:moveTo>
                    <a:cubicBezTo>
                      <a:pt x="2659889" y="325597"/>
                      <a:pt x="2643950" y="322104"/>
                      <a:pt x="2640965" y="330169"/>
                    </a:cubicBezTo>
                    <a:cubicBezTo>
                      <a:pt x="2634489" y="347631"/>
                      <a:pt x="2628901" y="367443"/>
                      <a:pt x="2630488" y="385731"/>
                    </a:cubicBezTo>
                    <a:cubicBezTo>
                      <a:pt x="2631186" y="393923"/>
                      <a:pt x="2646998" y="397669"/>
                      <a:pt x="2650871" y="389033"/>
                    </a:cubicBezTo>
                    <a:cubicBezTo>
                      <a:pt x="2658745" y="371698"/>
                      <a:pt x="2660333" y="351568"/>
                      <a:pt x="2660015" y="333217"/>
                    </a:cubicBezTo>
                    <a:lnTo>
                      <a:pt x="2660015" y="333217"/>
                    </a:lnTo>
                    <a:close/>
                    <a:moveTo>
                      <a:pt x="2700782" y="246857"/>
                    </a:moveTo>
                    <a:cubicBezTo>
                      <a:pt x="2693607" y="264827"/>
                      <a:pt x="2683701" y="283051"/>
                      <a:pt x="2681288" y="301848"/>
                    </a:cubicBezTo>
                    <a:cubicBezTo>
                      <a:pt x="2680145" y="310801"/>
                      <a:pt x="2696972" y="312198"/>
                      <a:pt x="2701290" y="305086"/>
                    </a:cubicBezTo>
                    <a:cubicBezTo>
                      <a:pt x="2711196" y="288830"/>
                      <a:pt x="2714689" y="269463"/>
                      <a:pt x="2720214" y="252000"/>
                    </a:cubicBezTo>
                    <a:cubicBezTo>
                      <a:pt x="2723198" y="242856"/>
                      <a:pt x="2704465" y="237649"/>
                      <a:pt x="2700782" y="246857"/>
                    </a:cubicBezTo>
                    <a:lnTo>
                      <a:pt x="2700782" y="246857"/>
                    </a:lnTo>
                    <a:close/>
                    <a:moveTo>
                      <a:pt x="2755519" y="144812"/>
                    </a:moveTo>
                    <a:cubicBezTo>
                      <a:pt x="2749740" y="162782"/>
                      <a:pt x="2740026" y="181769"/>
                      <a:pt x="2742184" y="200565"/>
                    </a:cubicBezTo>
                    <a:cubicBezTo>
                      <a:pt x="2742946" y="207106"/>
                      <a:pt x="2756090" y="213075"/>
                      <a:pt x="2761425" y="205582"/>
                    </a:cubicBezTo>
                    <a:cubicBezTo>
                      <a:pt x="2773807" y="188437"/>
                      <a:pt x="2775204" y="167799"/>
                      <a:pt x="2779586" y="148622"/>
                    </a:cubicBezTo>
                    <a:cubicBezTo>
                      <a:pt x="2781808" y="138843"/>
                      <a:pt x="2758631" y="135033"/>
                      <a:pt x="2755519" y="144812"/>
                    </a:cubicBezTo>
                    <a:lnTo>
                      <a:pt x="2755519" y="144812"/>
                    </a:lnTo>
                    <a:close/>
                    <a:moveTo>
                      <a:pt x="2704148" y="136684"/>
                    </a:moveTo>
                    <a:cubicBezTo>
                      <a:pt x="2704401" y="125127"/>
                      <a:pt x="2680716" y="123603"/>
                      <a:pt x="2679510" y="135160"/>
                    </a:cubicBezTo>
                    <a:cubicBezTo>
                      <a:pt x="2677668" y="152432"/>
                      <a:pt x="2672906" y="170657"/>
                      <a:pt x="2677605" y="187929"/>
                    </a:cubicBezTo>
                    <a:cubicBezTo>
                      <a:pt x="2679827" y="195993"/>
                      <a:pt x="2696401" y="197009"/>
                      <a:pt x="2699576" y="189262"/>
                    </a:cubicBezTo>
                    <a:cubicBezTo>
                      <a:pt x="2706370" y="172689"/>
                      <a:pt x="2703894" y="154020"/>
                      <a:pt x="2704148" y="136684"/>
                    </a:cubicBezTo>
                    <a:lnTo>
                      <a:pt x="2704148" y="136684"/>
                    </a:lnTo>
                    <a:close/>
                    <a:moveTo>
                      <a:pt x="2658237" y="193580"/>
                    </a:moveTo>
                    <a:cubicBezTo>
                      <a:pt x="2656078" y="188564"/>
                      <a:pt x="2644394" y="186405"/>
                      <a:pt x="2642552" y="192628"/>
                    </a:cubicBezTo>
                    <a:cubicBezTo>
                      <a:pt x="2639822" y="201772"/>
                      <a:pt x="2637726" y="207995"/>
                      <a:pt x="2639695" y="217139"/>
                    </a:cubicBezTo>
                    <a:cubicBezTo>
                      <a:pt x="2640521" y="220758"/>
                      <a:pt x="2647378" y="222409"/>
                      <a:pt x="2650871" y="219996"/>
                    </a:cubicBezTo>
                    <a:cubicBezTo>
                      <a:pt x="2662555" y="211868"/>
                      <a:pt x="2663381" y="205645"/>
                      <a:pt x="2658237" y="193580"/>
                    </a:cubicBezTo>
                    <a:lnTo>
                      <a:pt x="2658237" y="193580"/>
                    </a:lnTo>
                    <a:close/>
                    <a:moveTo>
                      <a:pt x="2636584" y="122778"/>
                    </a:moveTo>
                    <a:cubicBezTo>
                      <a:pt x="2634615" y="113126"/>
                      <a:pt x="2615184" y="114713"/>
                      <a:pt x="2614041" y="123603"/>
                    </a:cubicBezTo>
                    <a:cubicBezTo>
                      <a:pt x="2612771" y="133255"/>
                      <a:pt x="2609977" y="142653"/>
                      <a:pt x="2608961" y="152305"/>
                    </a:cubicBezTo>
                    <a:cubicBezTo>
                      <a:pt x="2608136" y="160116"/>
                      <a:pt x="2624011" y="164561"/>
                      <a:pt x="2629472" y="157703"/>
                    </a:cubicBezTo>
                    <a:cubicBezTo>
                      <a:pt x="2638426" y="146526"/>
                      <a:pt x="2639251" y="135922"/>
                      <a:pt x="2636584" y="122778"/>
                    </a:cubicBezTo>
                    <a:lnTo>
                      <a:pt x="2636584" y="122778"/>
                    </a:lnTo>
                    <a:close/>
                    <a:moveTo>
                      <a:pt x="2569464" y="101061"/>
                    </a:moveTo>
                    <a:cubicBezTo>
                      <a:pt x="2567623" y="93822"/>
                      <a:pt x="2552446" y="92869"/>
                      <a:pt x="2549715" y="99854"/>
                    </a:cubicBezTo>
                    <a:cubicBezTo>
                      <a:pt x="2544445" y="113443"/>
                      <a:pt x="2539556" y="128112"/>
                      <a:pt x="2549208" y="141383"/>
                    </a:cubicBezTo>
                    <a:cubicBezTo>
                      <a:pt x="2552510" y="145892"/>
                      <a:pt x="2561082" y="146400"/>
                      <a:pt x="2564892" y="142336"/>
                    </a:cubicBezTo>
                    <a:cubicBezTo>
                      <a:pt x="2576068" y="130334"/>
                      <a:pt x="2573020" y="115157"/>
                      <a:pt x="2569464" y="101061"/>
                    </a:cubicBezTo>
                    <a:lnTo>
                      <a:pt x="2569464" y="101061"/>
                    </a:lnTo>
                    <a:close/>
                    <a:moveTo>
                      <a:pt x="2480437" y="113951"/>
                    </a:moveTo>
                    <a:cubicBezTo>
                      <a:pt x="2472817" y="129255"/>
                      <a:pt x="2461895" y="145003"/>
                      <a:pt x="2463165" y="161830"/>
                    </a:cubicBezTo>
                    <a:cubicBezTo>
                      <a:pt x="2463610" y="167799"/>
                      <a:pt x="2473960" y="171355"/>
                      <a:pt x="2478976" y="165957"/>
                    </a:cubicBezTo>
                    <a:cubicBezTo>
                      <a:pt x="2491803" y="152242"/>
                      <a:pt x="2493518" y="134716"/>
                      <a:pt x="2497646" y="118523"/>
                    </a:cubicBezTo>
                    <a:cubicBezTo>
                      <a:pt x="2499868" y="110459"/>
                      <a:pt x="2484564" y="105823"/>
                      <a:pt x="2480437" y="113951"/>
                    </a:cubicBezTo>
                    <a:lnTo>
                      <a:pt x="2480437" y="113951"/>
                    </a:lnTo>
                    <a:close/>
                    <a:moveTo>
                      <a:pt x="2514346" y="162529"/>
                    </a:moveTo>
                    <a:cubicBezTo>
                      <a:pt x="2507806" y="174848"/>
                      <a:pt x="2499297" y="186659"/>
                      <a:pt x="2498662" y="200121"/>
                    </a:cubicBezTo>
                    <a:cubicBezTo>
                      <a:pt x="2498281" y="207804"/>
                      <a:pt x="2511552" y="210662"/>
                      <a:pt x="2517521" y="205074"/>
                    </a:cubicBezTo>
                    <a:cubicBezTo>
                      <a:pt x="2528570" y="194596"/>
                      <a:pt x="2532189" y="181325"/>
                      <a:pt x="2537841" y="168751"/>
                    </a:cubicBezTo>
                    <a:cubicBezTo>
                      <a:pt x="2542731" y="157830"/>
                      <a:pt x="2519934" y="151924"/>
                      <a:pt x="2514346" y="162529"/>
                    </a:cubicBezTo>
                    <a:lnTo>
                      <a:pt x="2514346" y="162529"/>
                    </a:lnTo>
                    <a:close/>
                    <a:moveTo>
                      <a:pt x="2572702" y="198914"/>
                    </a:moveTo>
                    <a:cubicBezTo>
                      <a:pt x="2564511" y="214789"/>
                      <a:pt x="2551621" y="231299"/>
                      <a:pt x="2557653" y="248825"/>
                    </a:cubicBezTo>
                    <a:cubicBezTo>
                      <a:pt x="2559051" y="253016"/>
                      <a:pt x="2566670" y="255429"/>
                      <a:pt x="2571051" y="252254"/>
                    </a:cubicBezTo>
                    <a:cubicBezTo>
                      <a:pt x="2588705" y="239681"/>
                      <a:pt x="2589339" y="219551"/>
                      <a:pt x="2593594" y="202280"/>
                    </a:cubicBezTo>
                    <a:cubicBezTo>
                      <a:pt x="2595816" y="193326"/>
                      <a:pt x="2576766" y="191167"/>
                      <a:pt x="2572702" y="198914"/>
                    </a:cubicBezTo>
                    <a:lnTo>
                      <a:pt x="2572702" y="198914"/>
                    </a:lnTo>
                    <a:close/>
                    <a:moveTo>
                      <a:pt x="2633218" y="244507"/>
                    </a:moveTo>
                    <a:cubicBezTo>
                      <a:pt x="2632393" y="234728"/>
                      <a:pt x="2614041" y="233395"/>
                      <a:pt x="2612264" y="243237"/>
                    </a:cubicBezTo>
                    <a:cubicBezTo>
                      <a:pt x="2609025" y="261398"/>
                      <a:pt x="2594229" y="278607"/>
                      <a:pt x="2594483" y="296577"/>
                    </a:cubicBezTo>
                    <a:cubicBezTo>
                      <a:pt x="2594547" y="300641"/>
                      <a:pt x="2600643" y="304578"/>
                      <a:pt x="2606040" y="302292"/>
                    </a:cubicBezTo>
                    <a:cubicBezTo>
                      <a:pt x="2631821" y="291497"/>
                      <a:pt x="2634933" y="264764"/>
                      <a:pt x="2633218" y="244507"/>
                    </a:cubicBezTo>
                    <a:lnTo>
                      <a:pt x="2633218" y="244507"/>
                    </a:lnTo>
                    <a:close/>
                    <a:moveTo>
                      <a:pt x="2544636" y="268193"/>
                    </a:moveTo>
                    <a:cubicBezTo>
                      <a:pt x="2545461" y="259239"/>
                      <a:pt x="2527999" y="258795"/>
                      <a:pt x="2526030" y="267050"/>
                    </a:cubicBezTo>
                    <a:cubicBezTo>
                      <a:pt x="2521204" y="286862"/>
                      <a:pt x="2510091" y="309531"/>
                      <a:pt x="2516124" y="329724"/>
                    </a:cubicBezTo>
                    <a:cubicBezTo>
                      <a:pt x="2517712" y="334995"/>
                      <a:pt x="2529396" y="337725"/>
                      <a:pt x="2533015" y="332391"/>
                    </a:cubicBezTo>
                    <a:cubicBezTo>
                      <a:pt x="2545906" y="313659"/>
                      <a:pt x="2542731" y="289084"/>
                      <a:pt x="2544636" y="268193"/>
                    </a:cubicBezTo>
                    <a:lnTo>
                      <a:pt x="2544636" y="268193"/>
                    </a:lnTo>
                    <a:close/>
                    <a:moveTo>
                      <a:pt x="2569020" y="360204"/>
                    </a:moveTo>
                    <a:cubicBezTo>
                      <a:pt x="2569909" y="345853"/>
                      <a:pt x="2539175" y="343948"/>
                      <a:pt x="2538349" y="358299"/>
                    </a:cubicBezTo>
                    <a:cubicBezTo>
                      <a:pt x="2537206" y="377095"/>
                      <a:pt x="2527237" y="403067"/>
                      <a:pt x="2542731" y="419640"/>
                    </a:cubicBezTo>
                    <a:cubicBezTo>
                      <a:pt x="2546604" y="423768"/>
                      <a:pt x="2552827" y="424149"/>
                      <a:pt x="2557209" y="420529"/>
                    </a:cubicBezTo>
                    <a:cubicBezTo>
                      <a:pt x="2574290" y="406242"/>
                      <a:pt x="2567876" y="378746"/>
                      <a:pt x="2569020" y="360204"/>
                    </a:cubicBezTo>
                    <a:lnTo>
                      <a:pt x="2569020" y="360204"/>
                    </a:lnTo>
                    <a:close/>
                    <a:moveTo>
                      <a:pt x="2580958" y="440659"/>
                    </a:moveTo>
                    <a:cubicBezTo>
                      <a:pt x="2580640" y="429101"/>
                      <a:pt x="2558098" y="427705"/>
                      <a:pt x="2556320" y="439135"/>
                    </a:cubicBezTo>
                    <a:cubicBezTo>
                      <a:pt x="2553716" y="455708"/>
                      <a:pt x="2548255" y="470376"/>
                      <a:pt x="2557527" y="486188"/>
                    </a:cubicBezTo>
                    <a:cubicBezTo>
                      <a:pt x="2560257" y="490887"/>
                      <a:pt x="2570671" y="491522"/>
                      <a:pt x="2573973" y="487204"/>
                    </a:cubicBezTo>
                    <a:cubicBezTo>
                      <a:pt x="2585085" y="472599"/>
                      <a:pt x="2581465" y="457423"/>
                      <a:pt x="2580958" y="440659"/>
                    </a:cubicBezTo>
                    <a:lnTo>
                      <a:pt x="2580958" y="440659"/>
                    </a:lnTo>
                    <a:close/>
                    <a:moveTo>
                      <a:pt x="2514601" y="450057"/>
                    </a:moveTo>
                    <a:cubicBezTo>
                      <a:pt x="2510282" y="442310"/>
                      <a:pt x="2491169" y="444532"/>
                      <a:pt x="2492248" y="453041"/>
                    </a:cubicBezTo>
                    <a:cubicBezTo>
                      <a:pt x="2493772" y="465551"/>
                      <a:pt x="2489772" y="478124"/>
                      <a:pt x="2497264" y="489681"/>
                    </a:cubicBezTo>
                    <a:cubicBezTo>
                      <a:pt x="2499805" y="493681"/>
                      <a:pt x="2507869" y="494951"/>
                      <a:pt x="2512124" y="492030"/>
                    </a:cubicBezTo>
                    <a:cubicBezTo>
                      <a:pt x="2528126" y="480791"/>
                      <a:pt x="2522538" y="464407"/>
                      <a:pt x="2514601" y="450057"/>
                    </a:cubicBezTo>
                    <a:lnTo>
                      <a:pt x="2514601" y="450057"/>
                    </a:lnTo>
                    <a:close/>
                    <a:moveTo>
                      <a:pt x="2438590" y="453613"/>
                    </a:moveTo>
                    <a:cubicBezTo>
                      <a:pt x="2437701" y="443961"/>
                      <a:pt x="2420176" y="442881"/>
                      <a:pt x="2418144" y="452343"/>
                    </a:cubicBezTo>
                    <a:cubicBezTo>
                      <a:pt x="2415921" y="462693"/>
                      <a:pt x="2414652" y="469297"/>
                      <a:pt x="2418461" y="479394"/>
                    </a:cubicBezTo>
                    <a:cubicBezTo>
                      <a:pt x="2420747" y="485490"/>
                      <a:pt x="2432051" y="486188"/>
                      <a:pt x="2435035" y="480410"/>
                    </a:cubicBezTo>
                    <a:cubicBezTo>
                      <a:pt x="2440052" y="470885"/>
                      <a:pt x="2439543" y="464217"/>
                      <a:pt x="2438590" y="453613"/>
                    </a:cubicBezTo>
                    <a:lnTo>
                      <a:pt x="2438590" y="453613"/>
                    </a:lnTo>
                    <a:close/>
                    <a:moveTo>
                      <a:pt x="2376614" y="431705"/>
                    </a:moveTo>
                    <a:cubicBezTo>
                      <a:pt x="2376996" y="420783"/>
                      <a:pt x="2354263" y="419386"/>
                      <a:pt x="2353374" y="430308"/>
                    </a:cubicBezTo>
                    <a:cubicBezTo>
                      <a:pt x="2352040" y="445929"/>
                      <a:pt x="2346706" y="463836"/>
                      <a:pt x="2353691" y="479076"/>
                    </a:cubicBezTo>
                    <a:cubicBezTo>
                      <a:pt x="2356485" y="485172"/>
                      <a:pt x="2366772" y="485807"/>
                      <a:pt x="2370328" y="480092"/>
                    </a:cubicBezTo>
                    <a:cubicBezTo>
                      <a:pt x="2379155" y="465805"/>
                      <a:pt x="2376043" y="447390"/>
                      <a:pt x="2376614" y="431705"/>
                    </a:cubicBezTo>
                    <a:lnTo>
                      <a:pt x="2376614" y="431705"/>
                    </a:lnTo>
                    <a:close/>
                    <a:moveTo>
                      <a:pt x="2475166" y="347822"/>
                    </a:moveTo>
                    <a:cubicBezTo>
                      <a:pt x="2472944" y="334296"/>
                      <a:pt x="2445004" y="338360"/>
                      <a:pt x="2447036" y="351695"/>
                    </a:cubicBezTo>
                    <a:cubicBezTo>
                      <a:pt x="2450401" y="374492"/>
                      <a:pt x="2440369" y="396971"/>
                      <a:pt x="2445766" y="419259"/>
                    </a:cubicBezTo>
                    <a:cubicBezTo>
                      <a:pt x="2447164" y="425228"/>
                      <a:pt x="2457069" y="425419"/>
                      <a:pt x="2461387" y="421736"/>
                    </a:cubicBezTo>
                    <a:cubicBezTo>
                      <a:pt x="2483676" y="402940"/>
                      <a:pt x="2479040" y="371634"/>
                      <a:pt x="2475166" y="347822"/>
                    </a:cubicBezTo>
                    <a:lnTo>
                      <a:pt x="2475166" y="347822"/>
                    </a:lnTo>
                    <a:close/>
                    <a:moveTo>
                      <a:pt x="2411984" y="339694"/>
                    </a:moveTo>
                    <a:cubicBezTo>
                      <a:pt x="2411666" y="327248"/>
                      <a:pt x="2387092" y="325660"/>
                      <a:pt x="2385505" y="338043"/>
                    </a:cubicBezTo>
                    <a:cubicBezTo>
                      <a:pt x="2382647" y="360331"/>
                      <a:pt x="2371408" y="382556"/>
                      <a:pt x="2374201" y="404908"/>
                    </a:cubicBezTo>
                    <a:cubicBezTo>
                      <a:pt x="2375218" y="413036"/>
                      <a:pt x="2391347" y="414116"/>
                      <a:pt x="2396617" y="408401"/>
                    </a:cubicBezTo>
                    <a:cubicBezTo>
                      <a:pt x="2413952" y="389668"/>
                      <a:pt x="2412556" y="361982"/>
                      <a:pt x="2411984" y="339694"/>
                    </a:cubicBezTo>
                    <a:lnTo>
                      <a:pt x="2411984" y="339694"/>
                    </a:lnTo>
                    <a:close/>
                    <a:moveTo>
                      <a:pt x="2464308" y="225140"/>
                    </a:moveTo>
                    <a:cubicBezTo>
                      <a:pt x="2457069" y="250603"/>
                      <a:pt x="2442591" y="279242"/>
                      <a:pt x="2444306" y="305594"/>
                    </a:cubicBezTo>
                    <a:cubicBezTo>
                      <a:pt x="2444687" y="311690"/>
                      <a:pt x="2456561" y="316389"/>
                      <a:pt x="2461387" y="310103"/>
                    </a:cubicBezTo>
                    <a:cubicBezTo>
                      <a:pt x="2479294" y="286671"/>
                      <a:pt x="2480882" y="254985"/>
                      <a:pt x="2484247" y="228315"/>
                    </a:cubicBezTo>
                    <a:cubicBezTo>
                      <a:pt x="2485326" y="220187"/>
                      <a:pt x="2466658" y="216885"/>
                      <a:pt x="2464308" y="225140"/>
                    </a:cubicBezTo>
                    <a:lnTo>
                      <a:pt x="2464308" y="225140"/>
                    </a:lnTo>
                    <a:close/>
                    <a:moveTo>
                      <a:pt x="2426335" y="208122"/>
                    </a:moveTo>
                    <a:cubicBezTo>
                      <a:pt x="2424684" y="200121"/>
                      <a:pt x="2408302" y="199676"/>
                      <a:pt x="2405253" y="206851"/>
                    </a:cubicBezTo>
                    <a:cubicBezTo>
                      <a:pt x="2395602" y="229712"/>
                      <a:pt x="2385695" y="265208"/>
                      <a:pt x="2399221" y="288322"/>
                    </a:cubicBezTo>
                    <a:cubicBezTo>
                      <a:pt x="2402269" y="293466"/>
                      <a:pt x="2412746" y="293720"/>
                      <a:pt x="2416493" y="289401"/>
                    </a:cubicBezTo>
                    <a:cubicBezTo>
                      <a:pt x="2434464" y="268764"/>
                      <a:pt x="2431289" y="231998"/>
                      <a:pt x="2426335" y="208122"/>
                    </a:cubicBezTo>
                    <a:lnTo>
                      <a:pt x="2426335" y="208122"/>
                    </a:lnTo>
                    <a:close/>
                    <a:moveTo>
                      <a:pt x="2430018" y="105315"/>
                    </a:moveTo>
                    <a:cubicBezTo>
                      <a:pt x="2430716" y="91155"/>
                      <a:pt x="2400872" y="89313"/>
                      <a:pt x="2399792" y="103474"/>
                    </a:cubicBezTo>
                    <a:cubicBezTo>
                      <a:pt x="2398205" y="124365"/>
                      <a:pt x="2390203" y="149257"/>
                      <a:pt x="2401252" y="169260"/>
                    </a:cubicBezTo>
                    <a:cubicBezTo>
                      <a:pt x="2404301" y="174784"/>
                      <a:pt x="2416810" y="175546"/>
                      <a:pt x="2420493" y="170466"/>
                    </a:cubicBezTo>
                    <a:cubicBezTo>
                      <a:pt x="2434019" y="151924"/>
                      <a:pt x="2429002" y="126270"/>
                      <a:pt x="2430018" y="105315"/>
                    </a:cubicBezTo>
                    <a:lnTo>
                      <a:pt x="2430018" y="105315"/>
                    </a:lnTo>
                    <a:close/>
                    <a:moveTo>
                      <a:pt x="2357691" y="86519"/>
                    </a:moveTo>
                    <a:cubicBezTo>
                      <a:pt x="2356930" y="75915"/>
                      <a:pt x="2334324" y="70200"/>
                      <a:pt x="2330451" y="82138"/>
                    </a:cubicBezTo>
                    <a:cubicBezTo>
                      <a:pt x="2324545" y="100299"/>
                      <a:pt x="2317306" y="121381"/>
                      <a:pt x="2328101" y="139288"/>
                    </a:cubicBezTo>
                    <a:cubicBezTo>
                      <a:pt x="2331530" y="144939"/>
                      <a:pt x="2342325" y="144876"/>
                      <a:pt x="2346579" y="140431"/>
                    </a:cubicBezTo>
                    <a:cubicBezTo>
                      <a:pt x="2360549" y="125762"/>
                      <a:pt x="2358898" y="104109"/>
                      <a:pt x="2357691" y="86519"/>
                    </a:cubicBezTo>
                    <a:lnTo>
                      <a:pt x="2357691" y="86519"/>
                    </a:lnTo>
                    <a:close/>
                    <a:moveTo>
                      <a:pt x="2330831" y="165894"/>
                    </a:moveTo>
                    <a:cubicBezTo>
                      <a:pt x="2326386" y="180309"/>
                      <a:pt x="2318512" y="194342"/>
                      <a:pt x="2323084" y="209201"/>
                    </a:cubicBezTo>
                    <a:cubicBezTo>
                      <a:pt x="2324608" y="214218"/>
                      <a:pt x="2333562" y="215297"/>
                      <a:pt x="2337435" y="211424"/>
                    </a:cubicBezTo>
                    <a:cubicBezTo>
                      <a:pt x="2349373" y="199549"/>
                      <a:pt x="2349564" y="183928"/>
                      <a:pt x="2353056" y="169450"/>
                    </a:cubicBezTo>
                    <a:cubicBezTo>
                      <a:pt x="2355278" y="160433"/>
                      <a:pt x="2333626" y="156877"/>
                      <a:pt x="2330831" y="165894"/>
                    </a:cubicBezTo>
                    <a:lnTo>
                      <a:pt x="2330831" y="165894"/>
                    </a:lnTo>
                    <a:close/>
                    <a:moveTo>
                      <a:pt x="2314385" y="265018"/>
                    </a:moveTo>
                    <a:cubicBezTo>
                      <a:pt x="2314448" y="256255"/>
                      <a:pt x="2295589" y="252254"/>
                      <a:pt x="2292540" y="261525"/>
                    </a:cubicBezTo>
                    <a:cubicBezTo>
                      <a:pt x="2288603" y="273463"/>
                      <a:pt x="2283206" y="283814"/>
                      <a:pt x="2291651" y="295307"/>
                    </a:cubicBezTo>
                    <a:cubicBezTo>
                      <a:pt x="2293874" y="298292"/>
                      <a:pt x="2300224" y="299816"/>
                      <a:pt x="2303653" y="297149"/>
                    </a:cubicBezTo>
                    <a:cubicBezTo>
                      <a:pt x="2315909" y="287687"/>
                      <a:pt x="2314258" y="278416"/>
                      <a:pt x="2314385" y="265018"/>
                    </a:cubicBezTo>
                    <a:lnTo>
                      <a:pt x="2314385" y="265018"/>
                    </a:lnTo>
                    <a:close/>
                    <a:moveTo>
                      <a:pt x="2337181" y="238856"/>
                    </a:moveTo>
                    <a:cubicBezTo>
                      <a:pt x="2332102" y="258223"/>
                      <a:pt x="2318385" y="281591"/>
                      <a:pt x="2328609" y="301022"/>
                    </a:cubicBezTo>
                    <a:cubicBezTo>
                      <a:pt x="2330069" y="303816"/>
                      <a:pt x="2336483" y="304832"/>
                      <a:pt x="2339150" y="302673"/>
                    </a:cubicBezTo>
                    <a:cubicBezTo>
                      <a:pt x="2357564" y="287751"/>
                      <a:pt x="2355660" y="262033"/>
                      <a:pt x="2359914" y="242539"/>
                    </a:cubicBezTo>
                    <a:cubicBezTo>
                      <a:pt x="2361946" y="233204"/>
                      <a:pt x="2339658" y="229521"/>
                      <a:pt x="2337181" y="238856"/>
                    </a:cubicBezTo>
                    <a:lnTo>
                      <a:pt x="2337181" y="238856"/>
                    </a:lnTo>
                    <a:close/>
                    <a:moveTo>
                      <a:pt x="2302574" y="340201"/>
                    </a:moveTo>
                    <a:cubicBezTo>
                      <a:pt x="2300288" y="354045"/>
                      <a:pt x="2296224" y="367570"/>
                      <a:pt x="2299145" y="381604"/>
                    </a:cubicBezTo>
                    <a:cubicBezTo>
                      <a:pt x="2300669" y="388779"/>
                      <a:pt x="2313369" y="387890"/>
                      <a:pt x="2316671" y="382683"/>
                    </a:cubicBezTo>
                    <a:cubicBezTo>
                      <a:pt x="2324545" y="370047"/>
                      <a:pt x="2325370" y="355569"/>
                      <a:pt x="2328164" y="341789"/>
                    </a:cubicBezTo>
                    <a:cubicBezTo>
                      <a:pt x="2330577" y="330105"/>
                      <a:pt x="2304542" y="328327"/>
                      <a:pt x="2302574" y="340201"/>
                    </a:cubicBezTo>
                    <a:lnTo>
                      <a:pt x="2302574" y="340201"/>
                    </a:lnTo>
                    <a:close/>
                    <a:moveTo>
                      <a:pt x="2289365" y="445167"/>
                    </a:moveTo>
                    <a:cubicBezTo>
                      <a:pt x="2287270" y="434372"/>
                      <a:pt x="2263076" y="432848"/>
                      <a:pt x="2259775" y="443326"/>
                    </a:cubicBezTo>
                    <a:cubicBezTo>
                      <a:pt x="2256282" y="454121"/>
                      <a:pt x="2253361" y="461931"/>
                      <a:pt x="2265045" y="470504"/>
                    </a:cubicBezTo>
                    <a:cubicBezTo>
                      <a:pt x="2269553" y="473806"/>
                      <a:pt x="2275903" y="474250"/>
                      <a:pt x="2280857" y="471456"/>
                    </a:cubicBezTo>
                    <a:cubicBezTo>
                      <a:pt x="2293493" y="464344"/>
                      <a:pt x="2291461" y="456280"/>
                      <a:pt x="2289365" y="445167"/>
                    </a:cubicBezTo>
                    <a:lnTo>
                      <a:pt x="2289365" y="445167"/>
                    </a:lnTo>
                    <a:close/>
                    <a:moveTo>
                      <a:pt x="2194052" y="435071"/>
                    </a:moveTo>
                    <a:cubicBezTo>
                      <a:pt x="2195766" y="424657"/>
                      <a:pt x="2171446" y="420529"/>
                      <a:pt x="2168589" y="431007"/>
                    </a:cubicBezTo>
                    <a:cubicBezTo>
                      <a:pt x="2164207" y="447517"/>
                      <a:pt x="2158301" y="464852"/>
                      <a:pt x="2175193" y="478441"/>
                    </a:cubicBezTo>
                    <a:cubicBezTo>
                      <a:pt x="2179891" y="482251"/>
                      <a:pt x="2187258" y="480791"/>
                      <a:pt x="2189798" y="476600"/>
                    </a:cubicBezTo>
                    <a:cubicBezTo>
                      <a:pt x="2197481" y="463519"/>
                      <a:pt x="2191702" y="449358"/>
                      <a:pt x="2194052" y="435071"/>
                    </a:cubicBezTo>
                    <a:lnTo>
                      <a:pt x="2194052" y="435071"/>
                    </a:lnTo>
                    <a:close/>
                    <a:moveTo>
                      <a:pt x="2240598" y="366110"/>
                    </a:moveTo>
                    <a:cubicBezTo>
                      <a:pt x="2239137" y="354489"/>
                      <a:pt x="2212403" y="355569"/>
                      <a:pt x="2212531" y="367126"/>
                    </a:cubicBezTo>
                    <a:cubicBezTo>
                      <a:pt x="2212721" y="387065"/>
                      <a:pt x="2201291" y="407448"/>
                      <a:pt x="2206689" y="427006"/>
                    </a:cubicBezTo>
                    <a:cubicBezTo>
                      <a:pt x="2208213" y="432404"/>
                      <a:pt x="2217802" y="434817"/>
                      <a:pt x="2223199" y="431261"/>
                    </a:cubicBezTo>
                    <a:cubicBezTo>
                      <a:pt x="2246503" y="415767"/>
                      <a:pt x="2243202" y="387700"/>
                      <a:pt x="2240598" y="366110"/>
                    </a:cubicBezTo>
                    <a:lnTo>
                      <a:pt x="2240598" y="366110"/>
                    </a:lnTo>
                    <a:close/>
                    <a:moveTo>
                      <a:pt x="2246757" y="283687"/>
                    </a:moveTo>
                    <a:cubicBezTo>
                      <a:pt x="2243773" y="272701"/>
                      <a:pt x="2220722" y="275813"/>
                      <a:pt x="2223643" y="286862"/>
                    </a:cubicBezTo>
                    <a:cubicBezTo>
                      <a:pt x="2227136" y="300197"/>
                      <a:pt x="2224152" y="313341"/>
                      <a:pt x="2229422" y="326359"/>
                    </a:cubicBezTo>
                    <a:cubicBezTo>
                      <a:pt x="2231200" y="330740"/>
                      <a:pt x="2239264" y="332518"/>
                      <a:pt x="2242947" y="328454"/>
                    </a:cubicBezTo>
                    <a:cubicBezTo>
                      <a:pt x="2255139" y="315056"/>
                      <a:pt x="2251076" y="299244"/>
                      <a:pt x="2246757" y="283687"/>
                    </a:cubicBezTo>
                    <a:lnTo>
                      <a:pt x="2246757" y="283687"/>
                    </a:lnTo>
                    <a:close/>
                    <a:moveTo>
                      <a:pt x="2279206" y="183039"/>
                    </a:moveTo>
                    <a:cubicBezTo>
                      <a:pt x="2279460" y="170403"/>
                      <a:pt x="2253489" y="168751"/>
                      <a:pt x="2252218" y="181388"/>
                    </a:cubicBezTo>
                    <a:cubicBezTo>
                      <a:pt x="2250694" y="196692"/>
                      <a:pt x="2246884" y="211868"/>
                      <a:pt x="2251710" y="227108"/>
                    </a:cubicBezTo>
                    <a:cubicBezTo>
                      <a:pt x="2254314" y="235363"/>
                      <a:pt x="2270570" y="236379"/>
                      <a:pt x="2274126" y="228505"/>
                    </a:cubicBezTo>
                    <a:cubicBezTo>
                      <a:pt x="2280730" y="213900"/>
                      <a:pt x="2278889" y="198470"/>
                      <a:pt x="2279206" y="183039"/>
                    </a:cubicBezTo>
                    <a:lnTo>
                      <a:pt x="2279206" y="183039"/>
                    </a:lnTo>
                    <a:close/>
                    <a:moveTo>
                      <a:pt x="2278571" y="105315"/>
                    </a:moveTo>
                    <a:cubicBezTo>
                      <a:pt x="2276665" y="98013"/>
                      <a:pt x="2260981" y="100108"/>
                      <a:pt x="2263140" y="107411"/>
                    </a:cubicBezTo>
                    <a:cubicBezTo>
                      <a:pt x="2265553" y="115602"/>
                      <a:pt x="2265489" y="115221"/>
                      <a:pt x="2269998" y="122841"/>
                    </a:cubicBezTo>
                    <a:cubicBezTo>
                      <a:pt x="2272221" y="126651"/>
                      <a:pt x="2280476" y="125381"/>
                      <a:pt x="2280539" y="121444"/>
                    </a:cubicBezTo>
                    <a:cubicBezTo>
                      <a:pt x="2280666" y="113253"/>
                      <a:pt x="2280666" y="113443"/>
                      <a:pt x="2278571" y="105315"/>
                    </a:cubicBezTo>
                    <a:lnTo>
                      <a:pt x="2278571" y="105315"/>
                    </a:lnTo>
                    <a:close/>
                    <a:moveTo>
                      <a:pt x="2142998" y="270987"/>
                    </a:moveTo>
                    <a:cubicBezTo>
                      <a:pt x="2141474" y="264700"/>
                      <a:pt x="2127758" y="267240"/>
                      <a:pt x="2131314" y="273781"/>
                    </a:cubicBezTo>
                    <a:cubicBezTo>
                      <a:pt x="2133219" y="277337"/>
                      <a:pt x="2135188" y="280829"/>
                      <a:pt x="2137093" y="284385"/>
                    </a:cubicBezTo>
                    <a:cubicBezTo>
                      <a:pt x="2139125" y="288132"/>
                      <a:pt x="2146618" y="285909"/>
                      <a:pt x="2145792" y="282290"/>
                    </a:cubicBezTo>
                    <a:cubicBezTo>
                      <a:pt x="2144839" y="278607"/>
                      <a:pt x="2143887" y="274797"/>
                      <a:pt x="2142998" y="270987"/>
                    </a:cubicBezTo>
                    <a:lnTo>
                      <a:pt x="2142998" y="270987"/>
                    </a:lnTo>
                    <a:close/>
                    <a:moveTo>
                      <a:pt x="2201736" y="84170"/>
                    </a:moveTo>
                    <a:cubicBezTo>
                      <a:pt x="2202625" y="72486"/>
                      <a:pt x="2179130" y="71406"/>
                      <a:pt x="2177098" y="82646"/>
                    </a:cubicBezTo>
                    <a:cubicBezTo>
                      <a:pt x="2174558" y="96552"/>
                      <a:pt x="2169414" y="110268"/>
                      <a:pt x="2174367" y="124238"/>
                    </a:cubicBezTo>
                    <a:cubicBezTo>
                      <a:pt x="2177098" y="131985"/>
                      <a:pt x="2189989" y="131731"/>
                      <a:pt x="2194115" y="125445"/>
                    </a:cubicBezTo>
                    <a:cubicBezTo>
                      <a:pt x="2202371" y="112808"/>
                      <a:pt x="2200656" y="98203"/>
                      <a:pt x="2201736" y="84170"/>
                    </a:cubicBezTo>
                    <a:lnTo>
                      <a:pt x="2201736" y="84170"/>
                    </a:lnTo>
                    <a:close/>
                    <a:moveTo>
                      <a:pt x="2113407" y="73057"/>
                    </a:moveTo>
                    <a:cubicBezTo>
                      <a:pt x="2107184" y="90520"/>
                      <a:pt x="2097214" y="110649"/>
                      <a:pt x="2108201" y="128112"/>
                    </a:cubicBezTo>
                    <a:cubicBezTo>
                      <a:pt x="2110423" y="131668"/>
                      <a:pt x="2118043" y="132176"/>
                      <a:pt x="2120646" y="128874"/>
                    </a:cubicBezTo>
                    <a:cubicBezTo>
                      <a:pt x="2132394" y="114142"/>
                      <a:pt x="2129600" y="95282"/>
                      <a:pt x="2134235" y="78582"/>
                    </a:cubicBezTo>
                    <a:cubicBezTo>
                      <a:pt x="2136965" y="68866"/>
                      <a:pt x="2117026" y="63088"/>
                      <a:pt x="2113407" y="73057"/>
                    </a:cubicBezTo>
                    <a:lnTo>
                      <a:pt x="2113407" y="73057"/>
                    </a:lnTo>
                    <a:close/>
                    <a:moveTo>
                      <a:pt x="2125409" y="171228"/>
                    </a:moveTo>
                    <a:cubicBezTo>
                      <a:pt x="2122170" y="184309"/>
                      <a:pt x="2114868" y="197962"/>
                      <a:pt x="2121154" y="210979"/>
                    </a:cubicBezTo>
                    <a:cubicBezTo>
                      <a:pt x="2123503" y="215932"/>
                      <a:pt x="2131060" y="217139"/>
                      <a:pt x="2135505" y="213265"/>
                    </a:cubicBezTo>
                    <a:cubicBezTo>
                      <a:pt x="2147252" y="202915"/>
                      <a:pt x="2146618" y="188246"/>
                      <a:pt x="2149476" y="175101"/>
                    </a:cubicBezTo>
                    <a:cubicBezTo>
                      <a:pt x="2151634" y="165259"/>
                      <a:pt x="2127885" y="161322"/>
                      <a:pt x="2125409" y="171228"/>
                    </a:cubicBezTo>
                    <a:lnTo>
                      <a:pt x="2125409" y="171228"/>
                    </a:lnTo>
                    <a:close/>
                    <a:moveTo>
                      <a:pt x="2183828" y="182023"/>
                    </a:moveTo>
                    <a:cubicBezTo>
                      <a:pt x="2178304" y="200946"/>
                      <a:pt x="2160969" y="229013"/>
                      <a:pt x="2173732" y="247809"/>
                    </a:cubicBezTo>
                    <a:cubicBezTo>
                      <a:pt x="2175510" y="250413"/>
                      <a:pt x="2180273" y="251048"/>
                      <a:pt x="2183194" y="249270"/>
                    </a:cubicBezTo>
                    <a:cubicBezTo>
                      <a:pt x="2204212" y="236379"/>
                      <a:pt x="2202878" y="204566"/>
                      <a:pt x="2207451" y="185770"/>
                    </a:cubicBezTo>
                    <a:cubicBezTo>
                      <a:pt x="2209801" y="176181"/>
                      <a:pt x="2186686" y="172371"/>
                      <a:pt x="2183828" y="182023"/>
                    </a:cubicBezTo>
                    <a:lnTo>
                      <a:pt x="2183828" y="182023"/>
                    </a:lnTo>
                    <a:close/>
                    <a:moveTo>
                      <a:pt x="2152142" y="325279"/>
                    </a:moveTo>
                    <a:cubicBezTo>
                      <a:pt x="2148523" y="339059"/>
                      <a:pt x="2143443" y="352775"/>
                      <a:pt x="2142935" y="366935"/>
                    </a:cubicBezTo>
                    <a:cubicBezTo>
                      <a:pt x="2142681" y="374555"/>
                      <a:pt x="2156968" y="376587"/>
                      <a:pt x="2160652" y="369793"/>
                    </a:cubicBezTo>
                    <a:cubicBezTo>
                      <a:pt x="2167319" y="357474"/>
                      <a:pt x="2170049" y="344012"/>
                      <a:pt x="2173859" y="331057"/>
                    </a:cubicBezTo>
                    <a:cubicBezTo>
                      <a:pt x="2176844" y="320707"/>
                      <a:pt x="2154873" y="314929"/>
                      <a:pt x="2152142" y="325279"/>
                    </a:cubicBezTo>
                    <a:lnTo>
                      <a:pt x="2152142" y="325279"/>
                    </a:lnTo>
                    <a:close/>
                    <a:moveTo>
                      <a:pt x="2123567" y="417481"/>
                    </a:moveTo>
                    <a:cubicBezTo>
                      <a:pt x="2121980" y="408972"/>
                      <a:pt x="2102866" y="407766"/>
                      <a:pt x="2100199" y="416021"/>
                    </a:cubicBezTo>
                    <a:cubicBezTo>
                      <a:pt x="2096643" y="427260"/>
                      <a:pt x="2094992" y="437992"/>
                      <a:pt x="2098167" y="449549"/>
                    </a:cubicBezTo>
                    <a:cubicBezTo>
                      <a:pt x="2100516" y="458121"/>
                      <a:pt x="2118170" y="459201"/>
                      <a:pt x="2121535" y="451009"/>
                    </a:cubicBezTo>
                    <a:cubicBezTo>
                      <a:pt x="2126044" y="439897"/>
                      <a:pt x="2125727" y="429101"/>
                      <a:pt x="2123567" y="417481"/>
                    </a:cubicBezTo>
                    <a:lnTo>
                      <a:pt x="2123567" y="417481"/>
                    </a:lnTo>
                    <a:close/>
                    <a:moveTo>
                      <a:pt x="2039302" y="407448"/>
                    </a:moveTo>
                    <a:cubicBezTo>
                      <a:pt x="2038922" y="396717"/>
                      <a:pt x="2018157" y="395447"/>
                      <a:pt x="2016506" y="406051"/>
                    </a:cubicBezTo>
                    <a:cubicBezTo>
                      <a:pt x="2013839" y="423132"/>
                      <a:pt x="2008632" y="439579"/>
                      <a:pt x="2017839" y="456216"/>
                    </a:cubicBezTo>
                    <a:cubicBezTo>
                      <a:pt x="2020062" y="460217"/>
                      <a:pt x="2029206" y="460788"/>
                      <a:pt x="2031873" y="457105"/>
                    </a:cubicBezTo>
                    <a:cubicBezTo>
                      <a:pt x="2042922" y="441675"/>
                      <a:pt x="2039811" y="424720"/>
                      <a:pt x="2039302" y="407448"/>
                    </a:cubicBezTo>
                    <a:lnTo>
                      <a:pt x="2039302" y="407448"/>
                    </a:lnTo>
                    <a:close/>
                    <a:moveTo>
                      <a:pt x="2066290" y="322803"/>
                    </a:moveTo>
                    <a:cubicBezTo>
                      <a:pt x="2062861" y="318675"/>
                      <a:pt x="2054987" y="318802"/>
                      <a:pt x="2052574" y="323247"/>
                    </a:cubicBezTo>
                    <a:cubicBezTo>
                      <a:pt x="2043494" y="340265"/>
                      <a:pt x="2041652" y="366681"/>
                      <a:pt x="2049907" y="384461"/>
                    </a:cubicBezTo>
                    <a:cubicBezTo>
                      <a:pt x="2052320" y="389668"/>
                      <a:pt x="2061845" y="392081"/>
                      <a:pt x="2066353" y="387065"/>
                    </a:cubicBezTo>
                    <a:cubicBezTo>
                      <a:pt x="2081784" y="370047"/>
                      <a:pt x="2081277" y="340710"/>
                      <a:pt x="2066290" y="322803"/>
                    </a:cubicBezTo>
                    <a:lnTo>
                      <a:pt x="2066290" y="322803"/>
                    </a:lnTo>
                    <a:close/>
                    <a:moveTo>
                      <a:pt x="2097659" y="251619"/>
                    </a:moveTo>
                    <a:cubicBezTo>
                      <a:pt x="2098358" y="241840"/>
                      <a:pt x="2077276" y="240507"/>
                      <a:pt x="2076767" y="250349"/>
                    </a:cubicBezTo>
                    <a:cubicBezTo>
                      <a:pt x="2076133" y="262986"/>
                      <a:pt x="2073592" y="275622"/>
                      <a:pt x="2078164" y="288005"/>
                    </a:cubicBezTo>
                    <a:cubicBezTo>
                      <a:pt x="2080006" y="292957"/>
                      <a:pt x="2089214" y="293529"/>
                      <a:pt x="2091626" y="288830"/>
                    </a:cubicBezTo>
                    <a:cubicBezTo>
                      <a:pt x="2097786" y="277019"/>
                      <a:pt x="2096834" y="264256"/>
                      <a:pt x="2097659" y="251619"/>
                    </a:cubicBezTo>
                    <a:lnTo>
                      <a:pt x="2097659" y="251619"/>
                    </a:lnTo>
                    <a:close/>
                    <a:moveTo>
                      <a:pt x="2032572" y="236570"/>
                    </a:moveTo>
                    <a:cubicBezTo>
                      <a:pt x="2027873" y="229140"/>
                      <a:pt x="2013712" y="233458"/>
                      <a:pt x="2015300" y="240761"/>
                    </a:cubicBezTo>
                    <a:cubicBezTo>
                      <a:pt x="2016951" y="248762"/>
                      <a:pt x="2016887" y="256699"/>
                      <a:pt x="2017649" y="264764"/>
                    </a:cubicBezTo>
                    <a:cubicBezTo>
                      <a:pt x="2018157" y="270098"/>
                      <a:pt x="2029333" y="275114"/>
                      <a:pt x="2033461" y="268891"/>
                    </a:cubicBezTo>
                    <a:cubicBezTo>
                      <a:pt x="2040890" y="257779"/>
                      <a:pt x="2039938" y="248190"/>
                      <a:pt x="2032572" y="236570"/>
                    </a:cubicBezTo>
                    <a:lnTo>
                      <a:pt x="2032572" y="236570"/>
                    </a:lnTo>
                    <a:close/>
                    <a:moveTo>
                      <a:pt x="2054860" y="155988"/>
                    </a:moveTo>
                    <a:cubicBezTo>
                      <a:pt x="2051177" y="146463"/>
                      <a:pt x="2032064" y="149003"/>
                      <a:pt x="2034476" y="158782"/>
                    </a:cubicBezTo>
                    <a:cubicBezTo>
                      <a:pt x="2037842" y="172816"/>
                      <a:pt x="2030349" y="184626"/>
                      <a:pt x="2033461" y="198279"/>
                    </a:cubicBezTo>
                    <a:cubicBezTo>
                      <a:pt x="2034476" y="202534"/>
                      <a:pt x="2041335" y="203423"/>
                      <a:pt x="2045335" y="201327"/>
                    </a:cubicBezTo>
                    <a:cubicBezTo>
                      <a:pt x="2064322" y="191421"/>
                      <a:pt x="2060765" y="171228"/>
                      <a:pt x="2054860" y="155988"/>
                    </a:cubicBezTo>
                    <a:lnTo>
                      <a:pt x="2054860" y="155988"/>
                    </a:lnTo>
                    <a:close/>
                    <a:moveTo>
                      <a:pt x="2040509" y="70644"/>
                    </a:moveTo>
                    <a:cubicBezTo>
                      <a:pt x="2042414" y="61564"/>
                      <a:pt x="2020634" y="57944"/>
                      <a:pt x="2018284" y="67088"/>
                    </a:cubicBezTo>
                    <a:cubicBezTo>
                      <a:pt x="2014538" y="81566"/>
                      <a:pt x="2011744" y="95663"/>
                      <a:pt x="2021713" y="109316"/>
                    </a:cubicBezTo>
                    <a:cubicBezTo>
                      <a:pt x="2026158" y="115475"/>
                      <a:pt x="2037842" y="113380"/>
                      <a:pt x="2038795" y="107030"/>
                    </a:cubicBezTo>
                    <a:cubicBezTo>
                      <a:pt x="2040700" y="94838"/>
                      <a:pt x="2037969" y="82900"/>
                      <a:pt x="2040509" y="70644"/>
                    </a:cubicBezTo>
                    <a:lnTo>
                      <a:pt x="2040509" y="70644"/>
                    </a:lnTo>
                    <a:close/>
                    <a:moveTo>
                      <a:pt x="1977581" y="125953"/>
                    </a:moveTo>
                    <a:cubicBezTo>
                      <a:pt x="1976120" y="115094"/>
                      <a:pt x="1953451" y="118269"/>
                      <a:pt x="1954848" y="129064"/>
                    </a:cubicBezTo>
                    <a:cubicBezTo>
                      <a:pt x="1955990" y="137954"/>
                      <a:pt x="1956943" y="145701"/>
                      <a:pt x="1960309" y="154337"/>
                    </a:cubicBezTo>
                    <a:cubicBezTo>
                      <a:pt x="1963229" y="161957"/>
                      <a:pt x="1978215" y="161576"/>
                      <a:pt x="1979104" y="153639"/>
                    </a:cubicBezTo>
                    <a:cubicBezTo>
                      <a:pt x="1980248" y="144177"/>
                      <a:pt x="1978851" y="135541"/>
                      <a:pt x="1977581" y="125953"/>
                    </a:cubicBezTo>
                    <a:lnTo>
                      <a:pt x="1977581" y="125953"/>
                    </a:lnTo>
                    <a:close/>
                    <a:moveTo>
                      <a:pt x="1966722" y="51531"/>
                    </a:moveTo>
                    <a:cubicBezTo>
                      <a:pt x="1966977" y="40609"/>
                      <a:pt x="1944497" y="39212"/>
                      <a:pt x="1943481" y="50134"/>
                    </a:cubicBezTo>
                    <a:cubicBezTo>
                      <a:pt x="1942465" y="60738"/>
                      <a:pt x="1940941" y="70517"/>
                      <a:pt x="1943100" y="81122"/>
                    </a:cubicBezTo>
                    <a:cubicBezTo>
                      <a:pt x="1944624" y="88488"/>
                      <a:pt x="1960816" y="89504"/>
                      <a:pt x="1963293" y="82328"/>
                    </a:cubicBezTo>
                    <a:cubicBezTo>
                      <a:pt x="1966722" y="72168"/>
                      <a:pt x="1966404" y="62135"/>
                      <a:pt x="1966722" y="51531"/>
                    </a:cubicBezTo>
                    <a:lnTo>
                      <a:pt x="1966722" y="51531"/>
                    </a:lnTo>
                    <a:close/>
                    <a:moveTo>
                      <a:pt x="1906461" y="51467"/>
                    </a:moveTo>
                    <a:cubicBezTo>
                      <a:pt x="1907032" y="40990"/>
                      <a:pt x="1884871" y="39656"/>
                      <a:pt x="1884172" y="50070"/>
                    </a:cubicBezTo>
                    <a:cubicBezTo>
                      <a:pt x="1883283" y="62834"/>
                      <a:pt x="1881441" y="75280"/>
                      <a:pt x="1884934" y="87980"/>
                    </a:cubicBezTo>
                    <a:cubicBezTo>
                      <a:pt x="1886585" y="93885"/>
                      <a:pt x="1898714" y="94647"/>
                      <a:pt x="1901063" y="88996"/>
                    </a:cubicBezTo>
                    <a:cubicBezTo>
                      <a:pt x="1906143" y="76804"/>
                      <a:pt x="1905826" y="64294"/>
                      <a:pt x="1906461" y="51467"/>
                    </a:cubicBezTo>
                    <a:lnTo>
                      <a:pt x="1906461" y="51467"/>
                    </a:lnTo>
                    <a:close/>
                    <a:moveTo>
                      <a:pt x="1849882" y="124111"/>
                    </a:moveTo>
                    <a:cubicBezTo>
                      <a:pt x="1849882" y="115793"/>
                      <a:pt x="1833245" y="114776"/>
                      <a:pt x="1832229" y="123032"/>
                    </a:cubicBezTo>
                    <a:cubicBezTo>
                      <a:pt x="1830959" y="132811"/>
                      <a:pt x="1829943" y="140176"/>
                      <a:pt x="1832483" y="149829"/>
                    </a:cubicBezTo>
                    <a:cubicBezTo>
                      <a:pt x="1833816" y="154909"/>
                      <a:pt x="1844421" y="155544"/>
                      <a:pt x="1846389" y="150654"/>
                    </a:cubicBezTo>
                    <a:cubicBezTo>
                      <a:pt x="1850073" y="141383"/>
                      <a:pt x="1849946" y="133954"/>
                      <a:pt x="1849882" y="124111"/>
                    </a:cubicBezTo>
                    <a:lnTo>
                      <a:pt x="1849882" y="124111"/>
                    </a:lnTo>
                    <a:close/>
                    <a:moveTo>
                      <a:pt x="1918843" y="125699"/>
                    </a:moveTo>
                    <a:cubicBezTo>
                      <a:pt x="1916684" y="116618"/>
                      <a:pt x="1895221" y="117063"/>
                      <a:pt x="1896301" y="126524"/>
                    </a:cubicBezTo>
                    <a:cubicBezTo>
                      <a:pt x="1897316" y="135224"/>
                      <a:pt x="1893824" y="143098"/>
                      <a:pt x="1893888" y="151797"/>
                    </a:cubicBezTo>
                    <a:cubicBezTo>
                      <a:pt x="1893888" y="157322"/>
                      <a:pt x="1903159" y="161386"/>
                      <a:pt x="1909064" y="157449"/>
                    </a:cubicBezTo>
                    <a:cubicBezTo>
                      <a:pt x="1922082" y="148622"/>
                      <a:pt x="1921827" y="138335"/>
                      <a:pt x="1918843" y="125699"/>
                    </a:cubicBezTo>
                    <a:lnTo>
                      <a:pt x="1918843" y="125699"/>
                    </a:lnTo>
                    <a:close/>
                    <a:moveTo>
                      <a:pt x="1946465" y="178467"/>
                    </a:moveTo>
                    <a:cubicBezTo>
                      <a:pt x="1940877" y="199359"/>
                      <a:pt x="1927098" y="225203"/>
                      <a:pt x="1933829" y="246603"/>
                    </a:cubicBezTo>
                    <a:cubicBezTo>
                      <a:pt x="1935416" y="251682"/>
                      <a:pt x="1944752" y="253080"/>
                      <a:pt x="1948625" y="248952"/>
                    </a:cubicBezTo>
                    <a:cubicBezTo>
                      <a:pt x="1965198" y="231426"/>
                      <a:pt x="1965071" y="203169"/>
                      <a:pt x="1970088" y="182277"/>
                    </a:cubicBezTo>
                    <a:cubicBezTo>
                      <a:pt x="1972374" y="172689"/>
                      <a:pt x="1949069" y="168815"/>
                      <a:pt x="1946465" y="178467"/>
                    </a:cubicBezTo>
                    <a:lnTo>
                      <a:pt x="1946465" y="178467"/>
                    </a:lnTo>
                    <a:close/>
                    <a:moveTo>
                      <a:pt x="1988757" y="282290"/>
                    </a:moveTo>
                    <a:cubicBezTo>
                      <a:pt x="1991804" y="271685"/>
                      <a:pt x="2017268" y="275876"/>
                      <a:pt x="2014664" y="286417"/>
                    </a:cubicBezTo>
                    <a:cubicBezTo>
                      <a:pt x="2009712" y="306483"/>
                      <a:pt x="2012251" y="330676"/>
                      <a:pt x="2000377" y="348838"/>
                    </a:cubicBezTo>
                    <a:cubicBezTo>
                      <a:pt x="1996376" y="355061"/>
                      <a:pt x="1985645" y="354362"/>
                      <a:pt x="1982407" y="347758"/>
                    </a:cubicBezTo>
                    <a:cubicBezTo>
                      <a:pt x="1972374" y="327438"/>
                      <a:pt x="1982852" y="302482"/>
                      <a:pt x="1988757" y="282290"/>
                    </a:cubicBezTo>
                    <a:lnTo>
                      <a:pt x="1988757" y="282290"/>
                    </a:lnTo>
                    <a:close/>
                    <a:moveTo>
                      <a:pt x="1968690" y="381350"/>
                    </a:moveTo>
                    <a:cubicBezTo>
                      <a:pt x="1968754" y="369031"/>
                      <a:pt x="1944624" y="367761"/>
                      <a:pt x="1942656" y="379762"/>
                    </a:cubicBezTo>
                    <a:cubicBezTo>
                      <a:pt x="1939798" y="396907"/>
                      <a:pt x="1932876" y="414052"/>
                      <a:pt x="1942211" y="430753"/>
                    </a:cubicBezTo>
                    <a:cubicBezTo>
                      <a:pt x="1945259" y="436150"/>
                      <a:pt x="1956879" y="436595"/>
                      <a:pt x="1960689" y="431896"/>
                    </a:cubicBezTo>
                    <a:cubicBezTo>
                      <a:pt x="1972691" y="416910"/>
                      <a:pt x="1968627" y="398622"/>
                      <a:pt x="1968690" y="381350"/>
                    </a:cubicBezTo>
                    <a:lnTo>
                      <a:pt x="1968690" y="381350"/>
                    </a:lnTo>
                    <a:close/>
                    <a:moveTo>
                      <a:pt x="1934972" y="292323"/>
                    </a:moveTo>
                    <a:cubicBezTo>
                      <a:pt x="1935289" y="278797"/>
                      <a:pt x="1907032" y="277019"/>
                      <a:pt x="1906143" y="290545"/>
                    </a:cubicBezTo>
                    <a:cubicBezTo>
                      <a:pt x="1904746" y="311373"/>
                      <a:pt x="1892173" y="337217"/>
                      <a:pt x="1900619" y="357347"/>
                    </a:cubicBezTo>
                    <a:cubicBezTo>
                      <a:pt x="1903413" y="363887"/>
                      <a:pt x="1913636" y="365221"/>
                      <a:pt x="1919224" y="360268"/>
                    </a:cubicBezTo>
                    <a:cubicBezTo>
                      <a:pt x="1938084" y="343757"/>
                      <a:pt x="1934464" y="313278"/>
                      <a:pt x="1934972" y="292323"/>
                    </a:cubicBezTo>
                    <a:lnTo>
                      <a:pt x="1934972" y="292323"/>
                    </a:lnTo>
                    <a:close/>
                    <a:moveTo>
                      <a:pt x="1879600" y="404908"/>
                    </a:moveTo>
                    <a:cubicBezTo>
                      <a:pt x="1879981" y="394685"/>
                      <a:pt x="1858582" y="393351"/>
                      <a:pt x="1857756" y="403575"/>
                    </a:cubicBezTo>
                    <a:cubicBezTo>
                      <a:pt x="1856740" y="416275"/>
                      <a:pt x="1853946" y="428911"/>
                      <a:pt x="1857629" y="441548"/>
                    </a:cubicBezTo>
                    <a:cubicBezTo>
                      <a:pt x="1859534" y="447961"/>
                      <a:pt x="1872488" y="448787"/>
                      <a:pt x="1875091" y="442627"/>
                    </a:cubicBezTo>
                    <a:cubicBezTo>
                      <a:pt x="1880299" y="430499"/>
                      <a:pt x="1879092" y="417608"/>
                      <a:pt x="1879600" y="404908"/>
                    </a:cubicBezTo>
                    <a:lnTo>
                      <a:pt x="1879600" y="404908"/>
                    </a:lnTo>
                    <a:close/>
                    <a:moveTo>
                      <a:pt x="1821180" y="390430"/>
                    </a:moveTo>
                    <a:cubicBezTo>
                      <a:pt x="1821053" y="379762"/>
                      <a:pt x="1799844" y="378429"/>
                      <a:pt x="1798384" y="389033"/>
                    </a:cubicBezTo>
                    <a:cubicBezTo>
                      <a:pt x="1796225" y="404908"/>
                      <a:pt x="1789239" y="420656"/>
                      <a:pt x="1801368" y="435071"/>
                    </a:cubicBezTo>
                    <a:cubicBezTo>
                      <a:pt x="1804035" y="438246"/>
                      <a:pt x="1809560" y="438626"/>
                      <a:pt x="1812608" y="435769"/>
                    </a:cubicBezTo>
                    <a:cubicBezTo>
                      <a:pt x="1826387" y="422942"/>
                      <a:pt x="1821434" y="406432"/>
                      <a:pt x="1821180" y="390430"/>
                    </a:cubicBezTo>
                    <a:lnTo>
                      <a:pt x="1821180" y="390430"/>
                    </a:lnTo>
                    <a:close/>
                    <a:moveTo>
                      <a:pt x="1835912" y="286290"/>
                    </a:moveTo>
                    <a:cubicBezTo>
                      <a:pt x="1834960" y="277082"/>
                      <a:pt x="1818450" y="276067"/>
                      <a:pt x="1816354" y="285084"/>
                    </a:cubicBezTo>
                    <a:cubicBezTo>
                      <a:pt x="1811973" y="304578"/>
                      <a:pt x="1804035" y="326867"/>
                      <a:pt x="1815783" y="345853"/>
                    </a:cubicBezTo>
                    <a:cubicBezTo>
                      <a:pt x="1818196" y="349663"/>
                      <a:pt x="1826260" y="350171"/>
                      <a:pt x="1829054" y="346679"/>
                    </a:cubicBezTo>
                    <a:cubicBezTo>
                      <a:pt x="1842961" y="329407"/>
                      <a:pt x="1837881" y="305975"/>
                      <a:pt x="1835912" y="286290"/>
                    </a:cubicBezTo>
                    <a:lnTo>
                      <a:pt x="1835912" y="286290"/>
                    </a:lnTo>
                    <a:close/>
                    <a:moveTo>
                      <a:pt x="1849755" y="185706"/>
                    </a:moveTo>
                    <a:cubicBezTo>
                      <a:pt x="1846072" y="208503"/>
                      <a:pt x="1837626" y="232632"/>
                      <a:pt x="1844929" y="255620"/>
                    </a:cubicBezTo>
                    <a:cubicBezTo>
                      <a:pt x="1846263" y="259811"/>
                      <a:pt x="1855534" y="262097"/>
                      <a:pt x="1858454" y="257715"/>
                    </a:cubicBezTo>
                    <a:cubicBezTo>
                      <a:pt x="1872933" y="236443"/>
                      <a:pt x="1872298" y="210852"/>
                      <a:pt x="1875790" y="187294"/>
                    </a:cubicBezTo>
                    <a:cubicBezTo>
                      <a:pt x="1877632" y="175165"/>
                      <a:pt x="1851724" y="173705"/>
                      <a:pt x="1849755" y="185706"/>
                    </a:cubicBezTo>
                    <a:lnTo>
                      <a:pt x="1849755" y="185706"/>
                    </a:lnTo>
                    <a:close/>
                    <a:moveTo>
                      <a:pt x="1795399" y="153448"/>
                    </a:moveTo>
                    <a:cubicBezTo>
                      <a:pt x="1790446" y="175038"/>
                      <a:pt x="1781874" y="197644"/>
                      <a:pt x="1785493" y="219806"/>
                    </a:cubicBezTo>
                    <a:cubicBezTo>
                      <a:pt x="1786700" y="227362"/>
                      <a:pt x="1801241" y="226854"/>
                      <a:pt x="1804352" y="220949"/>
                    </a:cubicBezTo>
                    <a:cubicBezTo>
                      <a:pt x="1815084" y="200692"/>
                      <a:pt x="1814068" y="176435"/>
                      <a:pt x="1816354" y="154718"/>
                    </a:cubicBezTo>
                    <a:cubicBezTo>
                      <a:pt x="1817434" y="144749"/>
                      <a:pt x="1797558" y="144114"/>
                      <a:pt x="1795399" y="153448"/>
                    </a:cubicBezTo>
                    <a:lnTo>
                      <a:pt x="1795399" y="153448"/>
                    </a:lnTo>
                    <a:close/>
                    <a:moveTo>
                      <a:pt x="1833816" y="63342"/>
                    </a:moveTo>
                    <a:cubicBezTo>
                      <a:pt x="1830514" y="55150"/>
                      <a:pt x="1812925" y="57436"/>
                      <a:pt x="1816100" y="65818"/>
                    </a:cubicBezTo>
                    <a:cubicBezTo>
                      <a:pt x="1819656" y="75343"/>
                      <a:pt x="1819592" y="84932"/>
                      <a:pt x="1821498" y="94647"/>
                    </a:cubicBezTo>
                    <a:cubicBezTo>
                      <a:pt x="1822514" y="99791"/>
                      <a:pt x="1831785" y="99219"/>
                      <a:pt x="1834071" y="95409"/>
                    </a:cubicBezTo>
                    <a:cubicBezTo>
                      <a:pt x="1840738" y="84424"/>
                      <a:pt x="1838515" y="75153"/>
                      <a:pt x="1833816" y="63342"/>
                    </a:cubicBezTo>
                    <a:lnTo>
                      <a:pt x="1833816" y="63342"/>
                    </a:lnTo>
                    <a:close/>
                    <a:moveTo>
                      <a:pt x="1759014" y="49689"/>
                    </a:moveTo>
                    <a:cubicBezTo>
                      <a:pt x="1758378" y="59722"/>
                      <a:pt x="1757553" y="67088"/>
                      <a:pt x="1761363" y="76804"/>
                    </a:cubicBezTo>
                    <a:cubicBezTo>
                      <a:pt x="1763649" y="82582"/>
                      <a:pt x="1774063" y="83217"/>
                      <a:pt x="1777048" y="77756"/>
                    </a:cubicBezTo>
                    <a:cubicBezTo>
                      <a:pt x="1782064" y="68612"/>
                      <a:pt x="1782127" y="61182"/>
                      <a:pt x="1782699" y="51150"/>
                    </a:cubicBezTo>
                    <a:cubicBezTo>
                      <a:pt x="1783398" y="40037"/>
                      <a:pt x="1759649" y="38576"/>
                      <a:pt x="1759014" y="49689"/>
                    </a:cubicBezTo>
                    <a:lnTo>
                      <a:pt x="1759014" y="49689"/>
                    </a:lnTo>
                    <a:close/>
                    <a:moveTo>
                      <a:pt x="1718691" y="44736"/>
                    </a:moveTo>
                    <a:cubicBezTo>
                      <a:pt x="1715262" y="34195"/>
                      <a:pt x="1693863" y="37180"/>
                      <a:pt x="1696466" y="47784"/>
                    </a:cubicBezTo>
                    <a:cubicBezTo>
                      <a:pt x="1699451" y="60103"/>
                      <a:pt x="1696847" y="71851"/>
                      <a:pt x="1699704" y="84043"/>
                    </a:cubicBezTo>
                    <a:cubicBezTo>
                      <a:pt x="1701038" y="89631"/>
                      <a:pt x="1712849" y="91726"/>
                      <a:pt x="1716596" y="86710"/>
                    </a:cubicBezTo>
                    <a:cubicBezTo>
                      <a:pt x="1726501" y="73438"/>
                      <a:pt x="1723517" y="59532"/>
                      <a:pt x="1718691" y="44736"/>
                    </a:cubicBezTo>
                    <a:lnTo>
                      <a:pt x="1718691" y="44736"/>
                    </a:lnTo>
                    <a:close/>
                    <a:moveTo>
                      <a:pt x="1744218" y="110395"/>
                    </a:moveTo>
                    <a:cubicBezTo>
                      <a:pt x="1744663" y="99282"/>
                      <a:pt x="1721422" y="97822"/>
                      <a:pt x="1720533" y="108935"/>
                    </a:cubicBezTo>
                    <a:cubicBezTo>
                      <a:pt x="1719516" y="120809"/>
                      <a:pt x="1717675" y="131668"/>
                      <a:pt x="1720850" y="143415"/>
                    </a:cubicBezTo>
                    <a:cubicBezTo>
                      <a:pt x="1722691" y="150337"/>
                      <a:pt x="1736979" y="151226"/>
                      <a:pt x="1739710" y="144558"/>
                    </a:cubicBezTo>
                    <a:cubicBezTo>
                      <a:pt x="1744218" y="133319"/>
                      <a:pt x="1743774" y="122206"/>
                      <a:pt x="1744218" y="110395"/>
                    </a:cubicBezTo>
                    <a:lnTo>
                      <a:pt x="1744218" y="110395"/>
                    </a:lnTo>
                    <a:close/>
                    <a:moveTo>
                      <a:pt x="1743837" y="175927"/>
                    </a:moveTo>
                    <a:cubicBezTo>
                      <a:pt x="1744409" y="169704"/>
                      <a:pt x="1732027" y="166275"/>
                      <a:pt x="1727581" y="171673"/>
                    </a:cubicBezTo>
                    <a:cubicBezTo>
                      <a:pt x="1714437" y="187611"/>
                      <a:pt x="1706118" y="212821"/>
                      <a:pt x="1722755" y="229331"/>
                    </a:cubicBezTo>
                    <a:cubicBezTo>
                      <a:pt x="1726756" y="233268"/>
                      <a:pt x="1733931" y="231109"/>
                      <a:pt x="1736153" y="227616"/>
                    </a:cubicBezTo>
                    <a:cubicBezTo>
                      <a:pt x="1744916" y="213519"/>
                      <a:pt x="1742376" y="191739"/>
                      <a:pt x="1743837" y="175927"/>
                    </a:cubicBezTo>
                    <a:lnTo>
                      <a:pt x="1743837" y="175927"/>
                    </a:lnTo>
                    <a:close/>
                    <a:moveTo>
                      <a:pt x="1755521" y="263240"/>
                    </a:moveTo>
                    <a:cubicBezTo>
                      <a:pt x="1755712" y="256064"/>
                      <a:pt x="1740852" y="255112"/>
                      <a:pt x="1740154" y="262287"/>
                    </a:cubicBezTo>
                    <a:cubicBezTo>
                      <a:pt x="1738821" y="276003"/>
                      <a:pt x="1736281" y="289592"/>
                      <a:pt x="1738566" y="303372"/>
                    </a:cubicBezTo>
                    <a:cubicBezTo>
                      <a:pt x="1739392" y="308261"/>
                      <a:pt x="1750632" y="308960"/>
                      <a:pt x="1752028" y="304197"/>
                    </a:cubicBezTo>
                    <a:cubicBezTo>
                      <a:pt x="1756029" y="290799"/>
                      <a:pt x="1755203" y="277019"/>
                      <a:pt x="1755521" y="263240"/>
                    </a:cubicBezTo>
                    <a:lnTo>
                      <a:pt x="1755521" y="263240"/>
                    </a:lnTo>
                    <a:close/>
                    <a:moveTo>
                      <a:pt x="1757109" y="368396"/>
                    </a:moveTo>
                    <a:cubicBezTo>
                      <a:pt x="1757427" y="358363"/>
                      <a:pt x="1736598" y="357029"/>
                      <a:pt x="1735709" y="367062"/>
                    </a:cubicBezTo>
                    <a:cubicBezTo>
                      <a:pt x="1734376" y="381794"/>
                      <a:pt x="1730312" y="395510"/>
                      <a:pt x="1737614" y="409671"/>
                    </a:cubicBezTo>
                    <a:cubicBezTo>
                      <a:pt x="1739456" y="413226"/>
                      <a:pt x="1747838" y="413735"/>
                      <a:pt x="1750060" y="410432"/>
                    </a:cubicBezTo>
                    <a:cubicBezTo>
                      <a:pt x="1758950" y="397288"/>
                      <a:pt x="1756601" y="383191"/>
                      <a:pt x="1757109" y="368396"/>
                    </a:cubicBezTo>
                    <a:lnTo>
                      <a:pt x="1757109" y="368396"/>
                    </a:lnTo>
                    <a:close/>
                    <a:moveTo>
                      <a:pt x="1688973" y="358299"/>
                    </a:moveTo>
                    <a:cubicBezTo>
                      <a:pt x="1686877" y="348012"/>
                      <a:pt x="1665986" y="351124"/>
                      <a:pt x="1667637" y="361220"/>
                    </a:cubicBezTo>
                    <a:cubicBezTo>
                      <a:pt x="1670558" y="379254"/>
                      <a:pt x="1665414" y="397732"/>
                      <a:pt x="1670050" y="415386"/>
                    </a:cubicBezTo>
                    <a:cubicBezTo>
                      <a:pt x="1671320" y="420339"/>
                      <a:pt x="1682369" y="422751"/>
                      <a:pt x="1685671" y="417799"/>
                    </a:cubicBezTo>
                    <a:cubicBezTo>
                      <a:pt x="1697736" y="399955"/>
                      <a:pt x="1693037" y="377921"/>
                      <a:pt x="1688973" y="358299"/>
                    </a:cubicBezTo>
                    <a:lnTo>
                      <a:pt x="1688973" y="358299"/>
                    </a:lnTo>
                    <a:close/>
                    <a:moveTo>
                      <a:pt x="1624965" y="353029"/>
                    </a:moveTo>
                    <a:cubicBezTo>
                      <a:pt x="1624775" y="341662"/>
                      <a:pt x="1602359" y="340265"/>
                      <a:pt x="1600772" y="351568"/>
                    </a:cubicBezTo>
                    <a:cubicBezTo>
                      <a:pt x="1598295" y="369031"/>
                      <a:pt x="1589278" y="389287"/>
                      <a:pt x="1602550" y="405416"/>
                    </a:cubicBezTo>
                    <a:cubicBezTo>
                      <a:pt x="1605851" y="409480"/>
                      <a:pt x="1612837" y="409861"/>
                      <a:pt x="1616583" y="406305"/>
                    </a:cubicBezTo>
                    <a:cubicBezTo>
                      <a:pt x="1631823" y="391891"/>
                      <a:pt x="1625283" y="370682"/>
                      <a:pt x="1624965" y="353029"/>
                    </a:cubicBezTo>
                    <a:lnTo>
                      <a:pt x="1624965" y="353029"/>
                    </a:lnTo>
                    <a:close/>
                    <a:moveTo>
                      <a:pt x="1675257" y="254731"/>
                    </a:moveTo>
                    <a:cubicBezTo>
                      <a:pt x="1676210" y="241396"/>
                      <a:pt x="1648777" y="239872"/>
                      <a:pt x="1646873" y="253016"/>
                    </a:cubicBezTo>
                    <a:cubicBezTo>
                      <a:pt x="1643888" y="273781"/>
                      <a:pt x="1632014" y="301721"/>
                      <a:pt x="1646555" y="321279"/>
                    </a:cubicBezTo>
                    <a:cubicBezTo>
                      <a:pt x="1649857" y="325724"/>
                      <a:pt x="1657477" y="325787"/>
                      <a:pt x="1661414" y="322168"/>
                    </a:cubicBezTo>
                    <a:cubicBezTo>
                      <a:pt x="1679639" y="305467"/>
                      <a:pt x="1673797" y="275495"/>
                      <a:pt x="1675257" y="254731"/>
                    </a:cubicBezTo>
                    <a:lnTo>
                      <a:pt x="1675257" y="254731"/>
                    </a:lnTo>
                    <a:close/>
                    <a:moveTo>
                      <a:pt x="1608074" y="257779"/>
                    </a:moveTo>
                    <a:cubicBezTo>
                      <a:pt x="1608582" y="249079"/>
                      <a:pt x="1589976" y="247936"/>
                      <a:pt x="1589469" y="256636"/>
                    </a:cubicBezTo>
                    <a:cubicBezTo>
                      <a:pt x="1588579" y="271558"/>
                      <a:pt x="1585087" y="286607"/>
                      <a:pt x="1591120" y="301213"/>
                    </a:cubicBezTo>
                    <a:cubicBezTo>
                      <a:pt x="1592644" y="304832"/>
                      <a:pt x="1599057" y="305276"/>
                      <a:pt x="1600962" y="301848"/>
                    </a:cubicBezTo>
                    <a:cubicBezTo>
                      <a:pt x="1608836" y="288068"/>
                      <a:pt x="1607185" y="272765"/>
                      <a:pt x="1608074" y="257779"/>
                    </a:cubicBezTo>
                    <a:lnTo>
                      <a:pt x="1608074" y="257779"/>
                    </a:lnTo>
                    <a:close/>
                    <a:moveTo>
                      <a:pt x="1668018" y="129318"/>
                    </a:moveTo>
                    <a:cubicBezTo>
                      <a:pt x="1659002" y="157449"/>
                      <a:pt x="1649477" y="184309"/>
                      <a:pt x="1650111" y="213456"/>
                    </a:cubicBezTo>
                    <a:cubicBezTo>
                      <a:pt x="1650238" y="220250"/>
                      <a:pt x="1663256" y="222663"/>
                      <a:pt x="1666494" y="216059"/>
                    </a:cubicBezTo>
                    <a:cubicBezTo>
                      <a:pt x="1679639" y="188945"/>
                      <a:pt x="1682496" y="161068"/>
                      <a:pt x="1686179" y="132176"/>
                    </a:cubicBezTo>
                    <a:cubicBezTo>
                      <a:pt x="1687132" y="124746"/>
                      <a:pt x="1670367" y="121825"/>
                      <a:pt x="1668018" y="129318"/>
                    </a:cubicBezTo>
                    <a:lnTo>
                      <a:pt x="1668018" y="129318"/>
                    </a:lnTo>
                    <a:close/>
                    <a:moveTo>
                      <a:pt x="1621028" y="164688"/>
                    </a:moveTo>
                    <a:cubicBezTo>
                      <a:pt x="1622679" y="157131"/>
                      <a:pt x="1606804" y="153575"/>
                      <a:pt x="1601788" y="159671"/>
                    </a:cubicBezTo>
                    <a:cubicBezTo>
                      <a:pt x="1588262" y="175927"/>
                      <a:pt x="1582928" y="196565"/>
                      <a:pt x="1594866" y="214662"/>
                    </a:cubicBezTo>
                    <a:cubicBezTo>
                      <a:pt x="1600454" y="223107"/>
                      <a:pt x="1617980" y="220377"/>
                      <a:pt x="1618551" y="211487"/>
                    </a:cubicBezTo>
                    <a:cubicBezTo>
                      <a:pt x="1619631" y="195422"/>
                      <a:pt x="1617536" y="180690"/>
                      <a:pt x="1621028" y="164688"/>
                    </a:cubicBezTo>
                    <a:lnTo>
                      <a:pt x="1621028" y="164688"/>
                    </a:lnTo>
                    <a:close/>
                    <a:moveTo>
                      <a:pt x="1635252" y="39720"/>
                    </a:moveTo>
                    <a:cubicBezTo>
                      <a:pt x="1628267" y="50895"/>
                      <a:pt x="1624457" y="60548"/>
                      <a:pt x="1629156" y="72867"/>
                    </a:cubicBezTo>
                    <a:cubicBezTo>
                      <a:pt x="1631887" y="80042"/>
                      <a:pt x="1648841" y="82836"/>
                      <a:pt x="1651127" y="74200"/>
                    </a:cubicBezTo>
                    <a:cubicBezTo>
                      <a:pt x="1653667" y="64548"/>
                      <a:pt x="1654048" y="55214"/>
                      <a:pt x="1658302" y="45816"/>
                    </a:cubicBezTo>
                    <a:cubicBezTo>
                      <a:pt x="1663192" y="34957"/>
                      <a:pt x="1641475" y="29814"/>
                      <a:pt x="1635252" y="39720"/>
                    </a:cubicBezTo>
                    <a:lnTo>
                      <a:pt x="1635252" y="39720"/>
                    </a:lnTo>
                    <a:close/>
                    <a:moveTo>
                      <a:pt x="1601534" y="95600"/>
                    </a:moveTo>
                    <a:cubicBezTo>
                      <a:pt x="1598168" y="106649"/>
                      <a:pt x="1595374" y="113570"/>
                      <a:pt x="1598041" y="124682"/>
                    </a:cubicBezTo>
                    <a:cubicBezTo>
                      <a:pt x="1599311" y="129953"/>
                      <a:pt x="1609471" y="131223"/>
                      <a:pt x="1613217" y="127096"/>
                    </a:cubicBezTo>
                    <a:cubicBezTo>
                      <a:pt x="1621473" y="117951"/>
                      <a:pt x="1622425" y="110522"/>
                      <a:pt x="1625156" y="99473"/>
                    </a:cubicBezTo>
                    <a:cubicBezTo>
                      <a:pt x="1627505" y="89757"/>
                      <a:pt x="1604518" y="86011"/>
                      <a:pt x="1601534" y="95600"/>
                    </a:cubicBezTo>
                    <a:lnTo>
                      <a:pt x="1601534" y="95600"/>
                    </a:lnTo>
                    <a:close/>
                    <a:moveTo>
                      <a:pt x="1586928" y="32671"/>
                    </a:moveTo>
                    <a:cubicBezTo>
                      <a:pt x="1584071" y="19971"/>
                      <a:pt x="1558353" y="23781"/>
                      <a:pt x="1560577" y="36291"/>
                    </a:cubicBezTo>
                    <a:cubicBezTo>
                      <a:pt x="1561021" y="42704"/>
                      <a:pt x="1560639" y="49118"/>
                      <a:pt x="1559433" y="55404"/>
                    </a:cubicBezTo>
                    <a:cubicBezTo>
                      <a:pt x="1558226" y="63786"/>
                      <a:pt x="1574483" y="67342"/>
                      <a:pt x="1580388" y="60865"/>
                    </a:cubicBezTo>
                    <a:cubicBezTo>
                      <a:pt x="1589278" y="51340"/>
                      <a:pt x="1589596" y="44419"/>
                      <a:pt x="1586928" y="32671"/>
                    </a:cubicBezTo>
                    <a:lnTo>
                      <a:pt x="1586928" y="32671"/>
                    </a:lnTo>
                    <a:close/>
                    <a:moveTo>
                      <a:pt x="1511681" y="23972"/>
                    </a:moveTo>
                    <a:cubicBezTo>
                      <a:pt x="1507617" y="18892"/>
                      <a:pt x="1495933" y="19717"/>
                      <a:pt x="1495870" y="26067"/>
                    </a:cubicBezTo>
                    <a:cubicBezTo>
                      <a:pt x="1495742" y="37307"/>
                      <a:pt x="1493076" y="47657"/>
                      <a:pt x="1500886" y="57754"/>
                    </a:cubicBezTo>
                    <a:cubicBezTo>
                      <a:pt x="1502854" y="60294"/>
                      <a:pt x="1507300" y="61056"/>
                      <a:pt x="1510284" y="59278"/>
                    </a:cubicBezTo>
                    <a:cubicBezTo>
                      <a:pt x="1525588" y="50007"/>
                      <a:pt x="1521333" y="36037"/>
                      <a:pt x="1511681" y="23972"/>
                    </a:cubicBezTo>
                    <a:lnTo>
                      <a:pt x="1511681" y="23972"/>
                    </a:lnTo>
                    <a:close/>
                    <a:moveTo>
                      <a:pt x="1564132" y="99346"/>
                    </a:moveTo>
                    <a:cubicBezTo>
                      <a:pt x="1564894" y="84932"/>
                      <a:pt x="1534414" y="83090"/>
                      <a:pt x="1533398" y="97441"/>
                    </a:cubicBezTo>
                    <a:cubicBezTo>
                      <a:pt x="1532382" y="112364"/>
                      <a:pt x="1527048" y="126016"/>
                      <a:pt x="1539621" y="138843"/>
                    </a:cubicBezTo>
                    <a:cubicBezTo>
                      <a:pt x="1542415" y="141701"/>
                      <a:pt x="1549717" y="142145"/>
                      <a:pt x="1552765" y="139669"/>
                    </a:cubicBezTo>
                    <a:cubicBezTo>
                      <a:pt x="1566989" y="128493"/>
                      <a:pt x="1563370" y="114269"/>
                      <a:pt x="1564132" y="99346"/>
                    </a:cubicBezTo>
                    <a:lnTo>
                      <a:pt x="1564132" y="99346"/>
                    </a:lnTo>
                    <a:close/>
                    <a:moveTo>
                      <a:pt x="1473391" y="70898"/>
                    </a:moveTo>
                    <a:cubicBezTo>
                      <a:pt x="1468946" y="67532"/>
                      <a:pt x="1461262" y="68358"/>
                      <a:pt x="1459230" y="72740"/>
                    </a:cubicBezTo>
                    <a:cubicBezTo>
                      <a:pt x="1454214" y="83471"/>
                      <a:pt x="1453769" y="94520"/>
                      <a:pt x="1457325" y="105823"/>
                    </a:cubicBezTo>
                    <a:cubicBezTo>
                      <a:pt x="1459484" y="112745"/>
                      <a:pt x="1472819" y="115031"/>
                      <a:pt x="1478026" y="109062"/>
                    </a:cubicBezTo>
                    <a:cubicBezTo>
                      <a:pt x="1489012" y="96489"/>
                      <a:pt x="1488123" y="82328"/>
                      <a:pt x="1473391" y="70898"/>
                    </a:cubicBezTo>
                    <a:lnTo>
                      <a:pt x="1473391" y="70898"/>
                    </a:lnTo>
                    <a:close/>
                    <a:moveTo>
                      <a:pt x="1488059" y="152623"/>
                    </a:moveTo>
                    <a:cubicBezTo>
                      <a:pt x="1488631" y="143098"/>
                      <a:pt x="1467231" y="138907"/>
                      <a:pt x="1464437" y="148813"/>
                    </a:cubicBezTo>
                    <a:cubicBezTo>
                      <a:pt x="1459103" y="167863"/>
                      <a:pt x="1449515" y="191231"/>
                      <a:pt x="1456881" y="210535"/>
                    </a:cubicBezTo>
                    <a:cubicBezTo>
                      <a:pt x="1459040" y="216123"/>
                      <a:pt x="1470279" y="218853"/>
                      <a:pt x="1474661" y="213329"/>
                    </a:cubicBezTo>
                    <a:cubicBezTo>
                      <a:pt x="1488059" y="196374"/>
                      <a:pt x="1486979" y="172244"/>
                      <a:pt x="1488059" y="152623"/>
                    </a:cubicBezTo>
                    <a:lnTo>
                      <a:pt x="1488059" y="152623"/>
                    </a:lnTo>
                    <a:close/>
                    <a:moveTo>
                      <a:pt x="1551369" y="185516"/>
                    </a:moveTo>
                    <a:cubicBezTo>
                      <a:pt x="1551305" y="178086"/>
                      <a:pt x="1536573" y="177197"/>
                      <a:pt x="1535557" y="184563"/>
                    </a:cubicBezTo>
                    <a:cubicBezTo>
                      <a:pt x="1533208" y="201708"/>
                      <a:pt x="1525143" y="220758"/>
                      <a:pt x="1536192" y="237078"/>
                    </a:cubicBezTo>
                    <a:cubicBezTo>
                      <a:pt x="1537779" y="239364"/>
                      <a:pt x="1542415" y="239681"/>
                      <a:pt x="1544193" y="237586"/>
                    </a:cubicBezTo>
                    <a:cubicBezTo>
                      <a:pt x="1557274" y="222726"/>
                      <a:pt x="1551559" y="202788"/>
                      <a:pt x="1551369" y="185516"/>
                    </a:cubicBezTo>
                    <a:lnTo>
                      <a:pt x="1551369" y="185516"/>
                    </a:lnTo>
                    <a:close/>
                    <a:moveTo>
                      <a:pt x="1527556" y="271050"/>
                    </a:moveTo>
                    <a:cubicBezTo>
                      <a:pt x="1527492" y="264700"/>
                      <a:pt x="1513903" y="261716"/>
                      <a:pt x="1511617" y="268510"/>
                    </a:cubicBezTo>
                    <a:cubicBezTo>
                      <a:pt x="1504696" y="289275"/>
                      <a:pt x="1494155" y="314738"/>
                      <a:pt x="1499489" y="336455"/>
                    </a:cubicBezTo>
                    <a:cubicBezTo>
                      <a:pt x="1501394" y="344202"/>
                      <a:pt x="1515174" y="343631"/>
                      <a:pt x="1518793" y="337662"/>
                    </a:cubicBezTo>
                    <a:cubicBezTo>
                      <a:pt x="1530350" y="318231"/>
                      <a:pt x="1527810" y="292259"/>
                      <a:pt x="1527556" y="271050"/>
                    </a:cubicBezTo>
                    <a:lnTo>
                      <a:pt x="1527556" y="271050"/>
                    </a:lnTo>
                    <a:close/>
                    <a:moveTo>
                      <a:pt x="1556067" y="348838"/>
                    </a:moveTo>
                    <a:cubicBezTo>
                      <a:pt x="1557464" y="365411"/>
                      <a:pt x="1560322" y="381286"/>
                      <a:pt x="1548511" y="395383"/>
                    </a:cubicBezTo>
                    <a:cubicBezTo>
                      <a:pt x="1545019" y="399511"/>
                      <a:pt x="1534287" y="399447"/>
                      <a:pt x="1531620" y="394367"/>
                    </a:cubicBezTo>
                    <a:cubicBezTo>
                      <a:pt x="1522921" y="377857"/>
                      <a:pt x="1529461" y="361919"/>
                      <a:pt x="1534732" y="345409"/>
                    </a:cubicBezTo>
                    <a:cubicBezTo>
                      <a:pt x="1537779" y="336011"/>
                      <a:pt x="1555369" y="340646"/>
                      <a:pt x="1556067" y="348838"/>
                    </a:cubicBezTo>
                    <a:lnTo>
                      <a:pt x="1556067" y="348838"/>
                    </a:lnTo>
                    <a:close/>
                    <a:moveTo>
                      <a:pt x="1474216" y="365538"/>
                    </a:moveTo>
                    <a:cubicBezTo>
                      <a:pt x="1473581" y="377222"/>
                      <a:pt x="1471740" y="387763"/>
                      <a:pt x="1476058" y="399130"/>
                    </a:cubicBezTo>
                    <a:cubicBezTo>
                      <a:pt x="1477328" y="402432"/>
                      <a:pt x="1483360" y="402813"/>
                      <a:pt x="1485011" y="399701"/>
                    </a:cubicBezTo>
                    <a:cubicBezTo>
                      <a:pt x="1490726" y="389033"/>
                      <a:pt x="1490154" y="378111"/>
                      <a:pt x="1490917" y="366554"/>
                    </a:cubicBezTo>
                    <a:cubicBezTo>
                      <a:pt x="1491488" y="358744"/>
                      <a:pt x="1474597" y="357664"/>
                      <a:pt x="1474216" y="365538"/>
                    </a:cubicBezTo>
                    <a:lnTo>
                      <a:pt x="1474216" y="365538"/>
                    </a:lnTo>
                    <a:close/>
                    <a:moveTo>
                      <a:pt x="1426337" y="337217"/>
                    </a:moveTo>
                    <a:cubicBezTo>
                      <a:pt x="1426337" y="326295"/>
                      <a:pt x="1404366" y="324962"/>
                      <a:pt x="1403096" y="335820"/>
                    </a:cubicBezTo>
                    <a:cubicBezTo>
                      <a:pt x="1401064" y="352775"/>
                      <a:pt x="1395159" y="369920"/>
                      <a:pt x="1403795" y="386303"/>
                    </a:cubicBezTo>
                    <a:cubicBezTo>
                      <a:pt x="1406144" y="390811"/>
                      <a:pt x="1416558" y="391446"/>
                      <a:pt x="1419479" y="387255"/>
                    </a:cubicBezTo>
                    <a:cubicBezTo>
                      <a:pt x="1430020" y="372015"/>
                      <a:pt x="1426273" y="354299"/>
                      <a:pt x="1426337" y="337217"/>
                    </a:cubicBezTo>
                    <a:lnTo>
                      <a:pt x="1426337" y="337217"/>
                    </a:lnTo>
                    <a:close/>
                    <a:moveTo>
                      <a:pt x="1471232" y="249397"/>
                    </a:moveTo>
                    <a:cubicBezTo>
                      <a:pt x="1470597" y="238856"/>
                      <a:pt x="1449134" y="237141"/>
                      <a:pt x="1448435" y="248000"/>
                    </a:cubicBezTo>
                    <a:cubicBezTo>
                      <a:pt x="1447229" y="265907"/>
                      <a:pt x="1439545" y="283941"/>
                      <a:pt x="1441514" y="301848"/>
                    </a:cubicBezTo>
                    <a:cubicBezTo>
                      <a:pt x="1442212" y="308325"/>
                      <a:pt x="1453960" y="313087"/>
                      <a:pt x="1459484" y="306547"/>
                    </a:cubicBezTo>
                    <a:cubicBezTo>
                      <a:pt x="1473581" y="289846"/>
                      <a:pt x="1472438" y="268891"/>
                      <a:pt x="1471232" y="249397"/>
                    </a:cubicBezTo>
                    <a:lnTo>
                      <a:pt x="1471232" y="249397"/>
                    </a:lnTo>
                    <a:close/>
                    <a:moveTo>
                      <a:pt x="1423543" y="246476"/>
                    </a:moveTo>
                    <a:cubicBezTo>
                      <a:pt x="1423988" y="234030"/>
                      <a:pt x="1398143" y="232442"/>
                      <a:pt x="1397064" y="244825"/>
                    </a:cubicBezTo>
                    <a:cubicBezTo>
                      <a:pt x="1395921" y="258414"/>
                      <a:pt x="1390904" y="272003"/>
                      <a:pt x="1400492" y="284449"/>
                    </a:cubicBezTo>
                    <a:cubicBezTo>
                      <a:pt x="1403795" y="288703"/>
                      <a:pt x="1411542" y="289148"/>
                      <a:pt x="1415352" y="285338"/>
                    </a:cubicBezTo>
                    <a:cubicBezTo>
                      <a:pt x="1426337" y="274225"/>
                      <a:pt x="1423035" y="260128"/>
                      <a:pt x="1423543" y="246476"/>
                    </a:cubicBezTo>
                    <a:lnTo>
                      <a:pt x="1423543" y="246476"/>
                    </a:lnTo>
                    <a:close/>
                    <a:moveTo>
                      <a:pt x="1414399" y="148114"/>
                    </a:moveTo>
                    <a:cubicBezTo>
                      <a:pt x="1414844" y="135922"/>
                      <a:pt x="1389380" y="134335"/>
                      <a:pt x="1388364" y="146526"/>
                    </a:cubicBezTo>
                    <a:cubicBezTo>
                      <a:pt x="1386904" y="163418"/>
                      <a:pt x="1381760" y="180626"/>
                      <a:pt x="1391095" y="196882"/>
                    </a:cubicBezTo>
                    <a:cubicBezTo>
                      <a:pt x="1393444" y="201010"/>
                      <a:pt x="1402715" y="201581"/>
                      <a:pt x="1405509" y="197771"/>
                    </a:cubicBezTo>
                    <a:cubicBezTo>
                      <a:pt x="1416748" y="182785"/>
                      <a:pt x="1413764" y="165069"/>
                      <a:pt x="1414399" y="148114"/>
                    </a:cubicBezTo>
                    <a:lnTo>
                      <a:pt x="1414399" y="148114"/>
                    </a:lnTo>
                    <a:close/>
                    <a:moveTo>
                      <a:pt x="1380554" y="95282"/>
                    </a:moveTo>
                    <a:cubicBezTo>
                      <a:pt x="1380046" y="100743"/>
                      <a:pt x="1380236" y="102331"/>
                      <a:pt x="1381252" y="107728"/>
                    </a:cubicBezTo>
                    <a:cubicBezTo>
                      <a:pt x="1382268" y="113316"/>
                      <a:pt x="1394841" y="114078"/>
                      <a:pt x="1396492" y="108681"/>
                    </a:cubicBezTo>
                    <a:cubicBezTo>
                      <a:pt x="1398143" y="103410"/>
                      <a:pt x="1398524" y="101886"/>
                      <a:pt x="1398715" y="96425"/>
                    </a:cubicBezTo>
                    <a:cubicBezTo>
                      <a:pt x="1398905" y="87916"/>
                      <a:pt x="1381316" y="86837"/>
                      <a:pt x="1380554" y="95282"/>
                    </a:cubicBezTo>
                    <a:lnTo>
                      <a:pt x="1380554" y="95282"/>
                    </a:lnTo>
                    <a:close/>
                    <a:moveTo>
                      <a:pt x="1398715" y="34830"/>
                    </a:moveTo>
                    <a:cubicBezTo>
                      <a:pt x="1398461" y="44038"/>
                      <a:pt x="1398270" y="52483"/>
                      <a:pt x="1399858" y="61627"/>
                    </a:cubicBezTo>
                    <a:cubicBezTo>
                      <a:pt x="1400747" y="66580"/>
                      <a:pt x="1411859" y="67215"/>
                      <a:pt x="1413320" y="62453"/>
                    </a:cubicBezTo>
                    <a:cubicBezTo>
                      <a:pt x="1416050" y="53563"/>
                      <a:pt x="1416939" y="45181"/>
                      <a:pt x="1417765" y="36037"/>
                    </a:cubicBezTo>
                    <a:cubicBezTo>
                      <a:pt x="1418590" y="27083"/>
                      <a:pt x="1398969" y="25876"/>
                      <a:pt x="1398715" y="34830"/>
                    </a:cubicBezTo>
                    <a:lnTo>
                      <a:pt x="1398715" y="34830"/>
                    </a:lnTo>
                    <a:close/>
                    <a:moveTo>
                      <a:pt x="1357884" y="17876"/>
                    </a:moveTo>
                    <a:cubicBezTo>
                      <a:pt x="1357186" y="11653"/>
                      <a:pt x="1344803" y="8414"/>
                      <a:pt x="1341946" y="15336"/>
                    </a:cubicBezTo>
                    <a:cubicBezTo>
                      <a:pt x="1335977" y="29877"/>
                      <a:pt x="1335215" y="43720"/>
                      <a:pt x="1347788" y="56611"/>
                    </a:cubicBezTo>
                    <a:cubicBezTo>
                      <a:pt x="1350391" y="59278"/>
                      <a:pt x="1357059" y="58325"/>
                      <a:pt x="1358011" y="55277"/>
                    </a:cubicBezTo>
                    <a:cubicBezTo>
                      <a:pt x="1361758" y="42958"/>
                      <a:pt x="1359217" y="30639"/>
                      <a:pt x="1357884" y="17876"/>
                    </a:cubicBezTo>
                    <a:lnTo>
                      <a:pt x="1357884" y="17876"/>
                    </a:lnTo>
                    <a:close/>
                    <a:moveTo>
                      <a:pt x="1356423" y="115539"/>
                    </a:moveTo>
                    <a:cubicBezTo>
                      <a:pt x="1356297" y="103537"/>
                      <a:pt x="1332421" y="102013"/>
                      <a:pt x="1330833" y="113951"/>
                    </a:cubicBezTo>
                    <a:cubicBezTo>
                      <a:pt x="1329373" y="124937"/>
                      <a:pt x="1326896" y="134335"/>
                      <a:pt x="1330706" y="145130"/>
                    </a:cubicBezTo>
                    <a:cubicBezTo>
                      <a:pt x="1333564" y="153194"/>
                      <a:pt x="1348867" y="154147"/>
                      <a:pt x="1352677" y="146463"/>
                    </a:cubicBezTo>
                    <a:cubicBezTo>
                      <a:pt x="1357821" y="136367"/>
                      <a:pt x="1356551" y="126461"/>
                      <a:pt x="1356423" y="115539"/>
                    </a:cubicBezTo>
                    <a:lnTo>
                      <a:pt x="1356423" y="115539"/>
                    </a:lnTo>
                    <a:close/>
                    <a:moveTo>
                      <a:pt x="1315466" y="52547"/>
                    </a:moveTo>
                    <a:cubicBezTo>
                      <a:pt x="1312418" y="41498"/>
                      <a:pt x="1289939" y="44736"/>
                      <a:pt x="1292289" y="55722"/>
                    </a:cubicBezTo>
                    <a:cubicBezTo>
                      <a:pt x="1295146" y="69184"/>
                      <a:pt x="1293178" y="82201"/>
                      <a:pt x="1294892" y="95600"/>
                    </a:cubicBezTo>
                    <a:cubicBezTo>
                      <a:pt x="1295908" y="103537"/>
                      <a:pt x="1310831" y="102521"/>
                      <a:pt x="1314133" y="96806"/>
                    </a:cubicBezTo>
                    <a:cubicBezTo>
                      <a:pt x="1322388" y="82582"/>
                      <a:pt x="1319594" y="67723"/>
                      <a:pt x="1315466" y="52547"/>
                    </a:cubicBezTo>
                    <a:lnTo>
                      <a:pt x="1315466" y="52547"/>
                    </a:lnTo>
                    <a:close/>
                    <a:moveTo>
                      <a:pt x="1290066" y="127476"/>
                    </a:moveTo>
                    <a:cubicBezTo>
                      <a:pt x="1288860" y="119285"/>
                      <a:pt x="1270191" y="120047"/>
                      <a:pt x="1270317" y="128175"/>
                    </a:cubicBezTo>
                    <a:cubicBezTo>
                      <a:pt x="1270572" y="154147"/>
                      <a:pt x="1263333" y="180626"/>
                      <a:pt x="1266762" y="206407"/>
                    </a:cubicBezTo>
                    <a:cubicBezTo>
                      <a:pt x="1267904" y="214916"/>
                      <a:pt x="1285621" y="214916"/>
                      <a:pt x="1288733" y="207741"/>
                    </a:cubicBezTo>
                    <a:cubicBezTo>
                      <a:pt x="1299528" y="182976"/>
                      <a:pt x="1293749" y="153448"/>
                      <a:pt x="1290066" y="127476"/>
                    </a:cubicBezTo>
                    <a:lnTo>
                      <a:pt x="1290066" y="127476"/>
                    </a:lnTo>
                    <a:close/>
                    <a:moveTo>
                      <a:pt x="1342517" y="184563"/>
                    </a:moveTo>
                    <a:cubicBezTo>
                      <a:pt x="1340295" y="172816"/>
                      <a:pt x="1315911" y="176245"/>
                      <a:pt x="1318006" y="187929"/>
                    </a:cubicBezTo>
                    <a:cubicBezTo>
                      <a:pt x="1321245" y="206026"/>
                      <a:pt x="1317117" y="224187"/>
                      <a:pt x="1321435" y="241967"/>
                    </a:cubicBezTo>
                    <a:cubicBezTo>
                      <a:pt x="1323150" y="249270"/>
                      <a:pt x="1335913" y="248507"/>
                      <a:pt x="1339406" y="243047"/>
                    </a:cubicBezTo>
                    <a:cubicBezTo>
                      <a:pt x="1350582" y="225584"/>
                      <a:pt x="1346137" y="203676"/>
                      <a:pt x="1342517" y="184563"/>
                    </a:cubicBezTo>
                    <a:lnTo>
                      <a:pt x="1342517" y="184563"/>
                    </a:lnTo>
                    <a:close/>
                    <a:moveTo>
                      <a:pt x="1367473" y="253969"/>
                    </a:moveTo>
                    <a:cubicBezTo>
                      <a:pt x="1366711" y="276638"/>
                      <a:pt x="1374775" y="300768"/>
                      <a:pt x="1370521" y="322866"/>
                    </a:cubicBezTo>
                    <a:cubicBezTo>
                      <a:pt x="1369378" y="328772"/>
                      <a:pt x="1356932" y="332137"/>
                      <a:pt x="1352995" y="325216"/>
                    </a:cubicBezTo>
                    <a:cubicBezTo>
                      <a:pt x="1340041" y="302229"/>
                      <a:pt x="1347216" y="274797"/>
                      <a:pt x="1353439" y="251619"/>
                    </a:cubicBezTo>
                    <a:cubicBezTo>
                      <a:pt x="1355027" y="245650"/>
                      <a:pt x="1367663" y="248254"/>
                      <a:pt x="1367473" y="253969"/>
                    </a:cubicBezTo>
                    <a:lnTo>
                      <a:pt x="1367473" y="253969"/>
                    </a:lnTo>
                    <a:close/>
                    <a:moveTo>
                      <a:pt x="1336612" y="355569"/>
                    </a:moveTo>
                    <a:cubicBezTo>
                      <a:pt x="1334326" y="351060"/>
                      <a:pt x="1324356" y="350425"/>
                      <a:pt x="1324229" y="356013"/>
                    </a:cubicBezTo>
                    <a:cubicBezTo>
                      <a:pt x="1323975" y="366110"/>
                      <a:pt x="1324356" y="372015"/>
                      <a:pt x="1330135" y="380969"/>
                    </a:cubicBezTo>
                    <a:cubicBezTo>
                      <a:pt x="1332992" y="385414"/>
                      <a:pt x="1341311" y="383636"/>
                      <a:pt x="1342009" y="379381"/>
                    </a:cubicBezTo>
                    <a:cubicBezTo>
                      <a:pt x="1343470" y="370174"/>
                      <a:pt x="1341120" y="364649"/>
                      <a:pt x="1336612" y="355569"/>
                    </a:cubicBezTo>
                    <a:lnTo>
                      <a:pt x="1336612" y="355569"/>
                    </a:lnTo>
                    <a:close/>
                    <a:moveTo>
                      <a:pt x="1303274" y="271685"/>
                    </a:moveTo>
                    <a:cubicBezTo>
                      <a:pt x="1303528" y="263176"/>
                      <a:pt x="1285939" y="262097"/>
                      <a:pt x="1285177" y="270542"/>
                    </a:cubicBezTo>
                    <a:cubicBezTo>
                      <a:pt x="1283398" y="289021"/>
                      <a:pt x="1279589" y="307880"/>
                      <a:pt x="1282065" y="326422"/>
                    </a:cubicBezTo>
                    <a:cubicBezTo>
                      <a:pt x="1282891" y="332836"/>
                      <a:pt x="1297940" y="333725"/>
                      <a:pt x="1299528" y="327501"/>
                    </a:cubicBezTo>
                    <a:cubicBezTo>
                      <a:pt x="1304227" y="309404"/>
                      <a:pt x="1302703" y="290291"/>
                      <a:pt x="1303274" y="271685"/>
                    </a:cubicBezTo>
                    <a:lnTo>
                      <a:pt x="1303274" y="271685"/>
                    </a:lnTo>
                    <a:close/>
                    <a:moveTo>
                      <a:pt x="1245934" y="370237"/>
                    </a:moveTo>
                    <a:cubicBezTo>
                      <a:pt x="1239711" y="368015"/>
                      <a:pt x="1232472" y="373095"/>
                      <a:pt x="1234313" y="377667"/>
                    </a:cubicBezTo>
                    <a:cubicBezTo>
                      <a:pt x="1235647" y="380715"/>
                      <a:pt x="1236218" y="383826"/>
                      <a:pt x="1236028" y="387001"/>
                    </a:cubicBezTo>
                    <a:cubicBezTo>
                      <a:pt x="1236472" y="394304"/>
                      <a:pt x="1249744" y="399003"/>
                      <a:pt x="1255713" y="392145"/>
                    </a:cubicBezTo>
                    <a:cubicBezTo>
                      <a:pt x="1263650" y="383001"/>
                      <a:pt x="1259396" y="375000"/>
                      <a:pt x="1245934" y="370237"/>
                    </a:cubicBezTo>
                    <a:lnTo>
                      <a:pt x="1245934" y="370237"/>
                    </a:lnTo>
                    <a:close/>
                    <a:moveTo>
                      <a:pt x="1179576" y="369221"/>
                    </a:moveTo>
                    <a:cubicBezTo>
                      <a:pt x="1181227" y="359251"/>
                      <a:pt x="1160082" y="358109"/>
                      <a:pt x="1158177" y="367888"/>
                    </a:cubicBezTo>
                    <a:cubicBezTo>
                      <a:pt x="1156335" y="377603"/>
                      <a:pt x="1157923" y="383001"/>
                      <a:pt x="1165733" y="391129"/>
                    </a:cubicBezTo>
                    <a:cubicBezTo>
                      <a:pt x="1171321" y="396971"/>
                      <a:pt x="1182942" y="391637"/>
                      <a:pt x="1181291" y="385604"/>
                    </a:cubicBezTo>
                    <a:cubicBezTo>
                      <a:pt x="1179322" y="380270"/>
                      <a:pt x="1178751" y="374746"/>
                      <a:pt x="1179576" y="369221"/>
                    </a:cubicBezTo>
                    <a:lnTo>
                      <a:pt x="1179576" y="369221"/>
                    </a:lnTo>
                    <a:close/>
                    <a:moveTo>
                      <a:pt x="1215263" y="291561"/>
                    </a:moveTo>
                    <a:cubicBezTo>
                      <a:pt x="1214311" y="282925"/>
                      <a:pt x="1196531" y="281210"/>
                      <a:pt x="1196213" y="290418"/>
                    </a:cubicBezTo>
                    <a:cubicBezTo>
                      <a:pt x="1195578" y="308007"/>
                      <a:pt x="1192848" y="326041"/>
                      <a:pt x="1197483" y="343504"/>
                    </a:cubicBezTo>
                    <a:cubicBezTo>
                      <a:pt x="1199896" y="352521"/>
                      <a:pt x="1216597" y="350806"/>
                      <a:pt x="1218184" y="342742"/>
                    </a:cubicBezTo>
                    <a:cubicBezTo>
                      <a:pt x="1221359" y="326041"/>
                      <a:pt x="1217168" y="308451"/>
                      <a:pt x="1215263" y="291561"/>
                    </a:cubicBezTo>
                    <a:lnTo>
                      <a:pt x="1215263" y="291561"/>
                    </a:lnTo>
                    <a:close/>
                    <a:moveTo>
                      <a:pt x="1245298" y="194977"/>
                    </a:moveTo>
                    <a:cubicBezTo>
                      <a:pt x="1240854" y="187484"/>
                      <a:pt x="1225741" y="190405"/>
                      <a:pt x="1225106" y="197644"/>
                    </a:cubicBezTo>
                    <a:cubicBezTo>
                      <a:pt x="1223899" y="212757"/>
                      <a:pt x="1218756" y="228061"/>
                      <a:pt x="1220724" y="243110"/>
                    </a:cubicBezTo>
                    <a:cubicBezTo>
                      <a:pt x="1221423" y="248825"/>
                      <a:pt x="1232598" y="250921"/>
                      <a:pt x="1237615" y="247428"/>
                    </a:cubicBezTo>
                    <a:cubicBezTo>
                      <a:pt x="1256792" y="234284"/>
                      <a:pt x="1255586" y="212376"/>
                      <a:pt x="1245298" y="194977"/>
                    </a:cubicBezTo>
                    <a:lnTo>
                      <a:pt x="1245298" y="194977"/>
                    </a:lnTo>
                    <a:close/>
                    <a:moveTo>
                      <a:pt x="1241235" y="94076"/>
                    </a:moveTo>
                    <a:cubicBezTo>
                      <a:pt x="1240917" y="87726"/>
                      <a:pt x="1227011" y="84297"/>
                      <a:pt x="1224915" y="91472"/>
                    </a:cubicBezTo>
                    <a:cubicBezTo>
                      <a:pt x="1220216" y="107220"/>
                      <a:pt x="1212914" y="125381"/>
                      <a:pt x="1220788" y="141129"/>
                    </a:cubicBezTo>
                    <a:cubicBezTo>
                      <a:pt x="1222566" y="144685"/>
                      <a:pt x="1229487" y="146781"/>
                      <a:pt x="1232662" y="142971"/>
                    </a:cubicBezTo>
                    <a:cubicBezTo>
                      <a:pt x="1244410" y="128937"/>
                      <a:pt x="1242060" y="110459"/>
                      <a:pt x="1241235" y="94076"/>
                    </a:cubicBezTo>
                    <a:lnTo>
                      <a:pt x="1241235" y="94076"/>
                    </a:lnTo>
                    <a:close/>
                    <a:moveTo>
                      <a:pt x="1240473" y="21495"/>
                    </a:moveTo>
                    <a:cubicBezTo>
                      <a:pt x="1240028" y="30068"/>
                      <a:pt x="1239647" y="37116"/>
                      <a:pt x="1242187" y="45562"/>
                    </a:cubicBezTo>
                    <a:cubicBezTo>
                      <a:pt x="1244664" y="53626"/>
                      <a:pt x="1260729" y="54642"/>
                      <a:pt x="1264158" y="46895"/>
                    </a:cubicBezTo>
                    <a:cubicBezTo>
                      <a:pt x="1267714" y="38831"/>
                      <a:pt x="1268159" y="31782"/>
                      <a:pt x="1268794" y="23210"/>
                    </a:cubicBezTo>
                    <a:cubicBezTo>
                      <a:pt x="1269810" y="10001"/>
                      <a:pt x="1241108" y="8160"/>
                      <a:pt x="1240473" y="21495"/>
                    </a:cubicBezTo>
                    <a:lnTo>
                      <a:pt x="1240473" y="21495"/>
                    </a:lnTo>
                    <a:close/>
                    <a:moveTo>
                      <a:pt x="1172654" y="79725"/>
                    </a:moveTo>
                    <a:cubicBezTo>
                      <a:pt x="1172782" y="80931"/>
                      <a:pt x="1172972" y="82074"/>
                      <a:pt x="1173099" y="83217"/>
                    </a:cubicBezTo>
                    <a:cubicBezTo>
                      <a:pt x="1173417" y="85503"/>
                      <a:pt x="1178814" y="85821"/>
                      <a:pt x="1179322" y="83598"/>
                    </a:cubicBezTo>
                    <a:cubicBezTo>
                      <a:pt x="1179640" y="82455"/>
                      <a:pt x="1179894" y="81312"/>
                      <a:pt x="1180211" y="80169"/>
                    </a:cubicBezTo>
                    <a:cubicBezTo>
                      <a:pt x="1181417" y="75597"/>
                      <a:pt x="1172020" y="74962"/>
                      <a:pt x="1172654" y="79725"/>
                    </a:cubicBezTo>
                    <a:lnTo>
                      <a:pt x="1172654" y="79725"/>
                    </a:lnTo>
                    <a:close/>
                    <a:moveTo>
                      <a:pt x="1181608" y="10573"/>
                    </a:moveTo>
                    <a:cubicBezTo>
                      <a:pt x="1178370" y="24416"/>
                      <a:pt x="1172845" y="36291"/>
                      <a:pt x="1180465" y="49689"/>
                    </a:cubicBezTo>
                    <a:cubicBezTo>
                      <a:pt x="1183005" y="54134"/>
                      <a:pt x="1190752" y="53499"/>
                      <a:pt x="1194117" y="50515"/>
                    </a:cubicBezTo>
                    <a:cubicBezTo>
                      <a:pt x="1206056" y="40037"/>
                      <a:pt x="1205167" y="25495"/>
                      <a:pt x="1207198" y="12161"/>
                    </a:cubicBezTo>
                    <a:cubicBezTo>
                      <a:pt x="1209104" y="32"/>
                      <a:pt x="1184275" y="-920"/>
                      <a:pt x="1181608" y="10573"/>
                    </a:cubicBezTo>
                    <a:lnTo>
                      <a:pt x="1181608" y="10573"/>
                    </a:lnTo>
                    <a:close/>
                    <a:moveTo>
                      <a:pt x="1130681" y="12795"/>
                    </a:moveTo>
                    <a:cubicBezTo>
                      <a:pt x="1129221" y="5557"/>
                      <a:pt x="1113282" y="4604"/>
                      <a:pt x="1110933" y="11589"/>
                    </a:cubicBezTo>
                    <a:cubicBezTo>
                      <a:pt x="1106297" y="25559"/>
                      <a:pt x="1101217" y="39466"/>
                      <a:pt x="1110615" y="53055"/>
                    </a:cubicBezTo>
                    <a:cubicBezTo>
                      <a:pt x="1113663" y="57436"/>
                      <a:pt x="1122363" y="57944"/>
                      <a:pt x="1125919" y="54007"/>
                    </a:cubicBezTo>
                    <a:cubicBezTo>
                      <a:pt x="1136904" y="41625"/>
                      <a:pt x="1133602" y="27210"/>
                      <a:pt x="1130681" y="12795"/>
                    </a:cubicBezTo>
                    <a:lnTo>
                      <a:pt x="1130681" y="12795"/>
                    </a:lnTo>
                    <a:close/>
                    <a:moveTo>
                      <a:pt x="1092835" y="88488"/>
                    </a:moveTo>
                    <a:cubicBezTo>
                      <a:pt x="1089851" y="101378"/>
                      <a:pt x="1084517" y="111157"/>
                      <a:pt x="1092772" y="123413"/>
                    </a:cubicBezTo>
                    <a:cubicBezTo>
                      <a:pt x="1094486" y="125953"/>
                      <a:pt x="1099757" y="126969"/>
                      <a:pt x="1102551" y="124937"/>
                    </a:cubicBezTo>
                    <a:cubicBezTo>
                      <a:pt x="1116140" y="115031"/>
                      <a:pt x="1114742" y="104109"/>
                      <a:pt x="1117473" y="90012"/>
                    </a:cubicBezTo>
                    <a:cubicBezTo>
                      <a:pt x="1119696" y="78455"/>
                      <a:pt x="1095375" y="77312"/>
                      <a:pt x="1092835" y="88488"/>
                    </a:cubicBezTo>
                    <a:lnTo>
                      <a:pt x="1092835" y="88488"/>
                    </a:lnTo>
                    <a:close/>
                    <a:moveTo>
                      <a:pt x="1146620" y="111094"/>
                    </a:moveTo>
                    <a:cubicBezTo>
                      <a:pt x="1141159" y="125826"/>
                      <a:pt x="1133221" y="139542"/>
                      <a:pt x="1138047" y="154972"/>
                    </a:cubicBezTo>
                    <a:cubicBezTo>
                      <a:pt x="1140079" y="161322"/>
                      <a:pt x="1151382" y="162782"/>
                      <a:pt x="1156208" y="157830"/>
                    </a:cubicBezTo>
                    <a:cubicBezTo>
                      <a:pt x="1168464" y="145384"/>
                      <a:pt x="1168146" y="130080"/>
                      <a:pt x="1170623" y="114967"/>
                    </a:cubicBezTo>
                    <a:cubicBezTo>
                      <a:pt x="1172337" y="104934"/>
                      <a:pt x="1150239" y="101442"/>
                      <a:pt x="1146620" y="111094"/>
                    </a:cubicBezTo>
                    <a:lnTo>
                      <a:pt x="1146620" y="111094"/>
                    </a:lnTo>
                    <a:close/>
                    <a:moveTo>
                      <a:pt x="1201293" y="178531"/>
                    </a:moveTo>
                    <a:cubicBezTo>
                      <a:pt x="1201611" y="169895"/>
                      <a:pt x="1184720" y="169132"/>
                      <a:pt x="1183132" y="177388"/>
                    </a:cubicBezTo>
                    <a:cubicBezTo>
                      <a:pt x="1180402" y="192120"/>
                      <a:pt x="1171766" y="206851"/>
                      <a:pt x="1175893" y="221838"/>
                    </a:cubicBezTo>
                    <a:cubicBezTo>
                      <a:pt x="1177227" y="226600"/>
                      <a:pt x="1185418" y="227172"/>
                      <a:pt x="1189038" y="223870"/>
                    </a:cubicBezTo>
                    <a:cubicBezTo>
                      <a:pt x="1202246" y="211805"/>
                      <a:pt x="1200722" y="193771"/>
                      <a:pt x="1201293" y="178531"/>
                    </a:cubicBezTo>
                    <a:lnTo>
                      <a:pt x="1201293" y="178531"/>
                    </a:lnTo>
                    <a:close/>
                    <a:moveTo>
                      <a:pt x="1158431" y="281147"/>
                    </a:moveTo>
                    <a:cubicBezTo>
                      <a:pt x="1158431" y="272257"/>
                      <a:pt x="1140460" y="268701"/>
                      <a:pt x="1136650" y="277654"/>
                    </a:cubicBezTo>
                    <a:cubicBezTo>
                      <a:pt x="1128459" y="296958"/>
                      <a:pt x="1118934" y="322104"/>
                      <a:pt x="1123442" y="342615"/>
                    </a:cubicBezTo>
                    <a:cubicBezTo>
                      <a:pt x="1124903" y="349409"/>
                      <a:pt x="1140142" y="352394"/>
                      <a:pt x="1144588" y="345980"/>
                    </a:cubicBezTo>
                    <a:cubicBezTo>
                      <a:pt x="1157351" y="327311"/>
                      <a:pt x="1158431" y="302101"/>
                      <a:pt x="1158431" y="281147"/>
                    </a:cubicBezTo>
                    <a:lnTo>
                      <a:pt x="1158431" y="281147"/>
                    </a:lnTo>
                    <a:close/>
                    <a:moveTo>
                      <a:pt x="1087755" y="329788"/>
                    </a:moveTo>
                    <a:cubicBezTo>
                      <a:pt x="1081659" y="320263"/>
                      <a:pt x="1061974" y="325406"/>
                      <a:pt x="1064832" y="335312"/>
                    </a:cubicBezTo>
                    <a:cubicBezTo>
                      <a:pt x="1067372" y="343948"/>
                      <a:pt x="1066292" y="352203"/>
                      <a:pt x="1070292" y="360585"/>
                    </a:cubicBezTo>
                    <a:cubicBezTo>
                      <a:pt x="1072325" y="364840"/>
                      <a:pt x="1080579" y="368713"/>
                      <a:pt x="1085660" y="364522"/>
                    </a:cubicBezTo>
                    <a:cubicBezTo>
                      <a:pt x="1098423" y="354045"/>
                      <a:pt x="1096010" y="342615"/>
                      <a:pt x="1087755" y="329788"/>
                    </a:cubicBezTo>
                    <a:lnTo>
                      <a:pt x="1087755" y="329788"/>
                    </a:lnTo>
                    <a:close/>
                    <a:moveTo>
                      <a:pt x="1122553" y="200057"/>
                    </a:moveTo>
                    <a:cubicBezTo>
                      <a:pt x="1119378" y="191167"/>
                      <a:pt x="1098614" y="190913"/>
                      <a:pt x="1099566" y="200946"/>
                    </a:cubicBezTo>
                    <a:cubicBezTo>
                      <a:pt x="1100773" y="213900"/>
                      <a:pt x="1099185" y="226727"/>
                      <a:pt x="1101344" y="239618"/>
                    </a:cubicBezTo>
                    <a:cubicBezTo>
                      <a:pt x="1102741" y="248000"/>
                      <a:pt x="1117854" y="246793"/>
                      <a:pt x="1121537" y="240824"/>
                    </a:cubicBezTo>
                    <a:cubicBezTo>
                      <a:pt x="1129856" y="227362"/>
                      <a:pt x="1127633" y="214345"/>
                      <a:pt x="1122553" y="200057"/>
                    </a:cubicBezTo>
                    <a:lnTo>
                      <a:pt x="1122553" y="200057"/>
                    </a:lnTo>
                    <a:close/>
                    <a:moveTo>
                      <a:pt x="1071245" y="255429"/>
                    </a:moveTo>
                    <a:cubicBezTo>
                      <a:pt x="1069721" y="248063"/>
                      <a:pt x="1053465" y="247047"/>
                      <a:pt x="1051052" y="254223"/>
                    </a:cubicBezTo>
                    <a:cubicBezTo>
                      <a:pt x="1046353" y="268066"/>
                      <a:pt x="1038987" y="282734"/>
                      <a:pt x="1050798" y="295815"/>
                    </a:cubicBezTo>
                    <a:cubicBezTo>
                      <a:pt x="1054798" y="300260"/>
                      <a:pt x="1061911" y="300705"/>
                      <a:pt x="1066419" y="296768"/>
                    </a:cubicBezTo>
                    <a:cubicBezTo>
                      <a:pt x="1079754" y="285211"/>
                      <a:pt x="1074229" y="269780"/>
                      <a:pt x="1071245" y="255429"/>
                    </a:cubicBezTo>
                    <a:lnTo>
                      <a:pt x="1071245" y="255429"/>
                    </a:lnTo>
                    <a:close/>
                    <a:moveTo>
                      <a:pt x="992759" y="336011"/>
                    </a:moveTo>
                    <a:cubicBezTo>
                      <a:pt x="991997" y="344774"/>
                      <a:pt x="990981" y="350489"/>
                      <a:pt x="994854" y="358934"/>
                    </a:cubicBezTo>
                    <a:cubicBezTo>
                      <a:pt x="996569" y="362744"/>
                      <a:pt x="1002983" y="363125"/>
                      <a:pt x="1005205" y="359569"/>
                    </a:cubicBezTo>
                    <a:cubicBezTo>
                      <a:pt x="1010031" y="351695"/>
                      <a:pt x="1009714" y="345917"/>
                      <a:pt x="1010031" y="337090"/>
                    </a:cubicBezTo>
                    <a:cubicBezTo>
                      <a:pt x="1010222" y="328962"/>
                      <a:pt x="993458" y="327946"/>
                      <a:pt x="992759" y="336011"/>
                    </a:cubicBezTo>
                    <a:lnTo>
                      <a:pt x="992759" y="336011"/>
                    </a:lnTo>
                    <a:close/>
                    <a:moveTo>
                      <a:pt x="936879" y="314421"/>
                    </a:moveTo>
                    <a:cubicBezTo>
                      <a:pt x="937260" y="306166"/>
                      <a:pt x="919861" y="305086"/>
                      <a:pt x="919226" y="313341"/>
                    </a:cubicBezTo>
                    <a:cubicBezTo>
                      <a:pt x="918273" y="325914"/>
                      <a:pt x="915098" y="338487"/>
                      <a:pt x="920877" y="350679"/>
                    </a:cubicBezTo>
                    <a:cubicBezTo>
                      <a:pt x="922592" y="354299"/>
                      <a:pt x="928561" y="354680"/>
                      <a:pt x="930720" y="351314"/>
                    </a:cubicBezTo>
                    <a:cubicBezTo>
                      <a:pt x="937959" y="339821"/>
                      <a:pt x="936308" y="327121"/>
                      <a:pt x="936879" y="314421"/>
                    </a:cubicBezTo>
                    <a:lnTo>
                      <a:pt x="936879" y="314421"/>
                    </a:lnTo>
                    <a:close/>
                    <a:moveTo>
                      <a:pt x="969264" y="259747"/>
                    </a:moveTo>
                    <a:cubicBezTo>
                      <a:pt x="963549" y="274225"/>
                      <a:pt x="955230" y="287560"/>
                      <a:pt x="959739" y="302864"/>
                    </a:cubicBezTo>
                    <a:cubicBezTo>
                      <a:pt x="961390" y="308325"/>
                      <a:pt x="970344" y="308769"/>
                      <a:pt x="974535" y="305213"/>
                    </a:cubicBezTo>
                    <a:cubicBezTo>
                      <a:pt x="987361" y="294228"/>
                      <a:pt x="988441" y="279940"/>
                      <a:pt x="992315" y="265907"/>
                    </a:cubicBezTo>
                    <a:cubicBezTo>
                      <a:pt x="995299" y="255048"/>
                      <a:pt x="973646" y="248698"/>
                      <a:pt x="969264" y="259747"/>
                    </a:cubicBezTo>
                    <a:lnTo>
                      <a:pt x="969264" y="259747"/>
                    </a:lnTo>
                    <a:close/>
                    <a:moveTo>
                      <a:pt x="1025144" y="178531"/>
                    </a:moveTo>
                    <a:cubicBezTo>
                      <a:pt x="1025271" y="167545"/>
                      <a:pt x="1003617" y="166339"/>
                      <a:pt x="1001903" y="177134"/>
                    </a:cubicBezTo>
                    <a:cubicBezTo>
                      <a:pt x="999427" y="192691"/>
                      <a:pt x="993585" y="207804"/>
                      <a:pt x="991553" y="223362"/>
                    </a:cubicBezTo>
                    <a:cubicBezTo>
                      <a:pt x="990600" y="230791"/>
                      <a:pt x="1006285" y="235300"/>
                      <a:pt x="1011238" y="228505"/>
                    </a:cubicBezTo>
                    <a:cubicBezTo>
                      <a:pt x="1022731" y="212821"/>
                      <a:pt x="1024890" y="196501"/>
                      <a:pt x="1025144" y="178531"/>
                    </a:cubicBezTo>
                    <a:lnTo>
                      <a:pt x="1025144" y="178531"/>
                    </a:lnTo>
                    <a:close/>
                    <a:moveTo>
                      <a:pt x="1059561" y="140812"/>
                    </a:moveTo>
                    <a:cubicBezTo>
                      <a:pt x="1057402" y="153448"/>
                      <a:pt x="1049655" y="164434"/>
                      <a:pt x="1049655" y="177070"/>
                    </a:cubicBezTo>
                    <a:cubicBezTo>
                      <a:pt x="1049655" y="182277"/>
                      <a:pt x="1057783" y="185325"/>
                      <a:pt x="1063308" y="182087"/>
                    </a:cubicBezTo>
                    <a:cubicBezTo>
                      <a:pt x="1079754" y="172498"/>
                      <a:pt x="1082167" y="157258"/>
                      <a:pt x="1084707" y="142336"/>
                    </a:cubicBezTo>
                    <a:cubicBezTo>
                      <a:pt x="1086676" y="130715"/>
                      <a:pt x="1061529" y="129191"/>
                      <a:pt x="1059561" y="140812"/>
                    </a:cubicBezTo>
                    <a:lnTo>
                      <a:pt x="1059561" y="140812"/>
                    </a:lnTo>
                    <a:close/>
                    <a:moveTo>
                      <a:pt x="1013841" y="87535"/>
                    </a:moveTo>
                    <a:cubicBezTo>
                      <a:pt x="1002602" y="101315"/>
                      <a:pt x="994918" y="115412"/>
                      <a:pt x="998474" y="131858"/>
                    </a:cubicBezTo>
                    <a:cubicBezTo>
                      <a:pt x="1000189" y="139669"/>
                      <a:pt x="1014794" y="139288"/>
                      <a:pt x="1018223" y="133065"/>
                    </a:cubicBezTo>
                    <a:cubicBezTo>
                      <a:pt x="1025017" y="120746"/>
                      <a:pt x="1027049" y="107157"/>
                      <a:pt x="1031811" y="94266"/>
                    </a:cubicBezTo>
                    <a:cubicBezTo>
                      <a:pt x="1034605" y="86646"/>
                      <a:pt x="1019810" y="80232"/>
                      <a:pt x="1013841" y="87535"/>
                    </a:cubicBezTo>
                    <a:lnTo>
                      <a:pt x="1013841" y="87535"/>
                    </a:lnTo>
                    <a:close/>
                    <a:moveTo>
                      <a:pt x="1040892" y="20162"/>
                    </a:moveTo>
                    <a:cubicBezTo>
                      <a:pt x="1039559" y="30639"/>
                      <a:pt x="1037971" y="40418"/>
                      <a:pt x="1039495" y="50959"/>
                    </a:cubicBezTo>
                    <a:cubicBezTo>
                      <a:pt x="1040511" y="58007"/>
                      <a:pt x="1056069" y="58579"/>
                      <a:pt x="1058354" y="52102"/>
                    </a:cubicBezTo>
                    <a:cubicBezTo>
                      <a:pt x="1061911" y="42006"/>
                      <a:pt x="1062038" y="31973"/>
                      <a:pt x="1062736" y="21495"/>
                    </a:cubicBezTo>
                    <a:cubicBezTo>
                      <a:pt x="1063435" y="11272"/>
                      <a:pt x="1042098" y="10001"/>
                      <a:pt x="1040892" y="20162"/>
                    </a:cubicBezTo>
                    <a:lnTo>
                      <a:pt x="1040892" y="20162"/>
                    </a:lnTo>
                    <a:close/>
                    <a:moveTo>
                      <a:pt x="997014" y="10192"/>
                    </a:moveTo>
                    <a:cubicBezTo>
                      <a:pt x="997204" y="350"/>
                      <a:pt x="977075" y="-857"/>
                      <a:pt x="976059" y="8922"/>
                    </a:cubicBezTo>
                    <a:cubicBezTo>
                      <a:pt x="974979" y="19590"/>
                      <a:pt x="972884" y="29051"/>
                      <a:pt x="976567" y="39593"/>
                    </a:cubicBezTo>
                    <a:cubicBezTo>
                      <a:pt x="978662" y="45498"/>
                      <a:pt x="989902" y="46197"/>
                      <a:pt x="992696" y="40609"/>
                    </a:cubicBezTo>
                    <a:cubicBezTo>
                      <a:pt x="997648" y="30639"/>
                      <a:pt x="996760" y="20797"/>
                      <a:pt x="997014" y="10192"/>
                    </a:cubicBezTo>
                    <a:lnTo>
                      <a:pt x="997014" y="10192"/>
                    </a:lnTo>
                    <a:close/>
                    <a:moveTo>
                      <a:pt x="941388" y="76931"/>
                    </a:moveTo>
                    <a:cubicBezTo>
                      <a:pt x="938149" y="88615"/>
                      <a:pt x="933704" y="99410"/>
                      <a:pt x="935101" y="111411"/>
                    </a:cubicBezTo>
                    <a:cubicBezTo>
                      <a:pt x="935990" y="119603"/>
                      <a:pt x="949325" y="121762"/>
                      <a:pt x="954151" y="114459"/>
                    </a:cubicBezTo>
                    <a:cubicBezTo>
                      <a:pt x="961136" y="103918"/>
                      <a:pt x="962342" y="92361"/>
                      <a:pt x="965010" y="80741"/>
                    </a:cubicBezTo>
                    <a:cubicBezTo>
                      <a:pt x="967169" y="71089"/>
                      <a:pt x="944054" y="67279"/>
                      <a:pt x="941388" y="76931"/>
                    </a:cubicBezTo>
                    <a:lnTo>
                      <a:pt x="941388" y="76931"/>
                    </a:lnTo>
                    <a:close/>
                    <a:moveTo>
                      <a:pt x="826008" y="293148"/>
                    </a:moveTo>
                    <a:cubicBezTo>
                      <a:pt x="826389" y="282671"/>
                      <a:pt x="804609" y="281337"/>
                      <a:pt x="803656" y="291751"/>
                    </a:cubicBezTo>
                    <a:cubicBezTo>
                      <a:pt x="802450" y="305594"/>
                      <a:pt x="798830" y="319628"/>
                      <a:pt x="803973" y="333280"/>
                    </a:cubicBezTo>
                    <a:cubicBezTo>
                      <a:pt x="806323" y="339376"/>
                      <a:pt x="817563" y="340075"/>
                      <a:pt x="820611" y="334296"/>
                    </a:cubicBezTo>
                    <a:cubicBezTo>
                      <a:pt x="827405" y="321342"/>
                      <a:pt x="825500" y="307118"/>
                      <a:pt x="826008" y="293148"/>
                    </a:cubicBezTo>
                    <a:lnTo>
                      <a:pt x="826008" y="293148"/>
                    </a:lnTo>
                    <a:close/>
                    <a:moveTo>
                      <a:pt x="872109" y="272384"/>
                    </a:moveTo>
                    <a:cubicBezTo>
                      <a:pt x="863092" y="290608"/>
                      <a:pt x="852805" y="309912"/>
                      <a:pt x="855282" y="329724"/>
                    </a:cubicBezTo>
                    <a:cubicBezTo>
                      <a:pt x="856234" y="337026"/>
                      <a:pt x="871855" y="338932"/>
                      <a:pt x="876427" y="333026"/>
                    </a:cubicBezTo>
                    <a:cubicBezTo>
                      <a:pt x="889445" y="316389"/>
                      <a:pt x="890651" y="294736"/>
                      <a:pt x="892556" y="275686"/>
                    </a:cubicBezTo>
                    <a:cubicBezTo>
                      <a:pt x="893445" y="266923"/>
                      <a:pt x="876046" y="264510"/>
                      <a:pt x="872109" y="272384"/>
                    </a:cubicBezTo>
                    <a:lnTo>
                      <a:pt x="872109" y="272384"/>
                    </a:lnTo>
                    <a:close/>
                    <a:moveTo>
                      <a:pt x="934529" y="175101"/>
                    </a:moveTo>
                    <a:cubicBezTo>
                      <a:pt x="927862" y="197326"/>
                      <a:pt x="914146" y="222790"/>
                      <a:pt x="917385" y="245777"/>
                    </a:cubicBezTo>
                    <a:cubicBezTo>
                      <a:pt x="917956" y="249714"/>
                      <a:pt x="926275" y="250730"/>
                      <a:pt x="928815" y="247555"/>
                    </a:cubicBezTo>
                    <a:cubicBezTo>
                      <a:pt x="944054" y="228569"/>
                      <a:pt x="945705" y="201264"/>
                      <a:pt x="951865" y="179674"/>
                    </a:cubicBezTo>
                    <a:cubicBezTo>
                      <a:pt x="954151" y="171482"/>
                      <a:pt x="937006" y="166783"/>
                      <a:pt x="934529" y="175101"/>
                    </a:cubicBezTo>
                    <a:lnTo>
                      <a:pt x="934529" y="175101"/>
                    </a:lnTo>
                    <a:close/>
                    <a:moveTo>
                      <a:pt x="860171" y="188056"/>
                    </a:moveTo>
                    <a:cubicBezTo>
                      <a:pt x="855154" y="204057"/>
                      <a:pt x="845629" y="221076"/>
                      <a:pt x="851154" y="237649"/>
                    </a:cubicBezTo>
                    <a:cubicBezTo>
                      <a:pt x="852361" y="241269"/>
                      <a:pt x="858393" y="241904"/>
                      <a:pt x="861314" y="239237"/>
                    </a:cubicBezTo>
                    <a:cubicBezTo>
                      <a:pt x="874903" y="226791"/>
                      <a:pt x="875919" y="208820"/>
                      <a:pt x="880110" y="193390"/>
                    </a:cubicBezTo>
                    <a:cubicBezTo>
                      <a:pt x="882714" y="183992"/>
                      <a:pt x="863219" y="178531"/>
                      <a:pt x="860171" y="188056"/>
                    </a:cubicBezTo>
                    <a:lnTo>
                      <a:pt x="860171" y="188056"/>
                    </a:lnTo>
                    <a:close/>
                    <a:moveTo>
                      <a:pt x="897065" y="105315"/>
                    </a:moveTo>
                    <a:cubicBezTo>
                      <a:pt x="895667" y="91980"/>
                      <a:pt x="866775" y="90012"/>
                      <a:pt x="868236" y="103537"/>
                    </a:cubicBezTo>
                    <a:cubicBezTo>
                      <a:pt x="869379" y="114078"/>
                      <a:pt x="866902" y="124048"/>
                      <a:pt x="868490" y="134525"/>
                    </a:cubicBezTo>
                    <a:cubicBezTo>
                      <a:pt x="869569" y="141701"/>
                      <a:pt x="882269" y="141637"/>
                      <a:pt x="887095" y="137446"/>
                    </a:cubicBezTo>
                    <a:cubicBezTo>
                      <a:pt x="898144" y="127921"/>
                      <a:pt x="898398" y="117825"/>
                      <a:pt x="897065" y="105315"/>
                    </a:cubicBezTo>
                    <a:lnTo>
                      <a:pt x="897065" y="105315"/>
                    </a:lnTo>
                    <a:close/>
                    <a:moveTo>
                      <a:pt x="903923" y="9176"/>
                    </a:moveTo>
                    <a:cubicBezTo>
                      <a:pt x="900938" y="18828"/>
                      <a:pt x="898716" y="25242"/>
                      <a:pt x="901510" y="34894"/>
                    </a:cubicBezTo>
                    <a:cubicBezTo>
                      <a:pt x="903097" y="40418"/>
                      <a:pt x="912559" y="41180"/>
                      <a:pt x="916750" y="37307"/>
                    </a:cubicBezTo>
                    <a:cubicBezTo>
                      <a:pt x="924242" y="30385"/>
                      <a:pt x="926021" y="24607"/>
                      <a:pt x="928751" y="15780"/>
                    </a:cubicBezTo>
                    <a:cubicBezTo>
                      <a:pt x="932371" y="3969"/>
                      <a:pt x="907605" y="-2635"/>
                      <a:pt x="903923" y="9176"/>
                    </a:cubicBezTo>
                    <a:lnTo>
                      <a:pt x="903923" y="9176"/>
                    </a:lnTo>
                    <a:close/>
                    <a:moveTo>
                      <a:pt x="829183" y="10764"/>
                    </a:moveTo>
                    <a:cubicBezTo>
                      <a:pt x="829056" y="19971"/>
                      <a:pt x="827151" y="25559"/>
                      <a:pt x="836422" y="32417"/>
                    </a:cubicBezTo>
                    <a:cubicBezTo>
                      <a:pt x="838835" y="34195"/>
                      <a:pt x="842328" y="34449"/>
                      <a:pt x="844931" y="32925"/>
                    </a:cubicBezTo>
                    <a:cubicBezTo>
                      <a:pt x="855028" y="27210"/>
                      <a:pt x="853694" y="21813"/>
                      <a:pt x="854773" y="12288"/>
                    </a:cubicBezTo>
                    <a:cubicBezTo>
                      <a:pt x="856107" y="413"/>
                      <a:pt x="829373" y="-1238"/>
                      <a:pt x="829183" y="10764"/>
                    </a:cubicBezTo>
                    <a:lnTo>
                      <a:pt x="829183" y="10764"/>
                    </a:lnTo>
                    <a:close/>
                    <a:moveTo>
                      <a:pt x="777811" y="5620"/>
                    </a:moveTo>
                    <a:cubicBezTo>
                      <a:pt x="774954" y="-3397"/>
                      <a:pt x="756476" y="-857"/>
                      <a:pt x="758698" y="8224"/>
                    </a:cubicBezTo>
                    <a:cubicBezTo>
                      <a:pt x="759460" y="13240"/>
                      <a:pt x="761175" y="18130"/>
                      <a:pt x="764032" y="22765"/>
                    </a:cubicBezTo>
                    <a:cubicBezTo>
                      <a:pt x="766953" y="28798"/>
                      <a:pt x="781748" y="29877"/>
                      <a:pt x="780986" y="22130"/>
                    </a:cubicBezTo>
                    <a:cubicBezTo>
                      <a:pt x="780352" y="14828"/>
                      <a:pt x="780034" y="12859"/>
                      <a:pt x="777811" y="5620"/>
                    </a:cubicBezTo>
                    <a:lnTo>
                      <a:pt x="777811" y="5620"/>
                    </a:lnTo>
                    <a:close/>
                    <a:moveTo>
                      <a:pt x="814515" y="65945"/>
                    </a:moveTo>
                    <a:cubicBezTo>
                      <a:pt x="806514" y="82328"/>
                      <a:pt x="795147" y="98140"/>
                      <a:pt x="797560" y="115920"/>
                    </a:cubicBezTo>
                    <a:cubicBezTo>
                      <a:pt x="798449" y="122524"/>
                      <a:pt x="810514" y="122714"/>
                      <a:pt x="814896" y="118650"/>
                    </a:cubicBezTo>
                    <a:cubicBezTo>
                      <a:pt x="828739" y="105823"/>
                      <a:pt x="830517" y="87281"/>
                      <a:pt x="835342" y="71470"/>
                    </a:cubicBezTo>
                    <a:cubicBezTo>
                      <a:pt x="838264" y="61691"/>
                      <a:pt x="819214" y="56230"/>
                      <a:pt x="814515" y="65945"/>
                    </a:cubicBezTo>
                    <a:lnTo>
                      <a:pt x="814515" y="65945"/>
                    </a:lnTo>
                    <a:close/>
                    <a:moveTo>
                      <a:pt x="760476" y="51531"/>
                    </a:moveTo>
                    <a:cubicBezTo>
                      <a:pt x="759397" y="43847"/>
                      <a:pt x="741363" y="42768"/>
                      <a:pt x="739394" y="50261"/>
                    </a:cubicBezTo>
                    <a:cubicBezTo>
                      <a:pt x="736029" y="62897"/>
                      <a:pt x="732600" y="74073"/>
                      <a:pt x="738759" y="86773"/>
                    </a:cubicBezTo>
                    <a:cubicBezTo>
                      <a:pt x="741934" y="93377"/>
                      <a:pt x="752666" y="94012"/>
                      <a:pt x="756729" y="87853"/>
                    </a:cubicBezTo>
                    <a:cubicBezTo>
                      <a:pt x="764350" y="75978"/>
                      <a:pt x="762317" y="64548"/>
                      <a:pt x="760476" y="51531"/>
                    </a:cubicBezTo>
                    <a:lnTo>
                      <a:pt x="760476" y="51531"/>
                    </a:lnTo>
                    <a:close/>
                    <a:moveTo>
                      <a:pt x="744157" y="132430"/>
                    </a:moveTo>
                    <a:cubicBezTo>
                      <a:pt x="738505" y="157195"/>
                      <a:pt x="726948" y="184563"/>
                      <a:pt x="731076" y="209900"/>
                    </a:cubicBezTo>
                    <a:cubicBezTo>
                      <a:pt x="732473" y="218663"/>
                      <a:pt x="748855" y="217774"/>
                      <a:pt x="752602" y="211233"/>
                    </a:cubicBezTo>
                    <a:cubicBezTo>
                      <a:pt x="765683" y="188310"/>
                      <a:pt x="764350" y="158719"/>
                      <a:pt x="767905" y="133890"/>
                    </a:cubicBezTo>
                    <a:cubicBezTo>
                      <a:pt x="769493" y="122651"/>
                      <a:pt x="746570" y="121825"/>
                      <a:pt x="744157" y="132430"/>
                    </a:cubicBezTo>
                    <a:lnTo>
                      <a:pt x="744157" y="132430"/>
                    </a:lnTo>
                    <a:close/>
                    <a:moveTo>
                      <a:pt x="801815" y="188437"/>
                    </a:moveTo>
                    <a:cubicBezTo>
                      <a:pt x="794766" y="208376"/>
                      <a:pt x="782765" y="229966"/>
                      <a:pt x="784797" y="251048"/>
                    </a:cubicBezTo>
                    <a:cubicBezTo>
                      <a:pt x="785559" y="259303"/>
                      <a:pt x="799084" y="261335"/>
                      <a:pt x="803847" y="254096"/>
                    </a:cubicBezTo>
                    <a:cubicBezTo>
                      <a:pt x="816102" y="235617"/>
                      <a:pt x="816039" y="211678"/>
                      <a:pt x="819531" y="191294"/>
                    </a:cubicBezTo>
                    <a:cubicBezTo>
                      <a:pt x="820738" y="183928"/>
                      <a:pt x="804354" y="181261"/>
                      <a:pt x="801815" y="188437"/>
                    </a:cubicBezTo>
                    <a:lnTo>
                      <a:pt x="801815" y="188437"/>
                    </a:lnTo>
                    <a:close/>
                    <a:moveTo>
                      <a:pt x="761238" y="294164"/>
                    </a:moveTo>
                    <a:cubicBezTo>
                      <a:pt x="759079" y="285909"/>
                      <a:pt x="741998" y="284893"/>
                      <a:pt x="738823" y="292767"/>
                    </a:cubicBezTo>
                    <a:cubicBezTo>
                      <a:pt x="733489" y="306039"/>
                      <a:pt x="730123" y="316897"/>
                      <a:pt x="741426" y="328835"/>
                    </a:cubicBezTo>
                    <a:cubicBezTo>
                      <a:pt x="744029" y="331629"/>
                      <a:pt x="751332" y="332010"/>
                      <a:pt x="754253" y="329597"/>
                    </a:cubicBezTo>
                    <a:cubicBezTo>
                      <a:pt x="766890" y="319183"/>
                      <a:pt x="764858" y="308007"/>
                      <a:pt x="761238" y="294164"/>
                    </a:cubicBezTo>
                    <a:lnTo>
                      <a:pt x="761238" y="294164"/>
                    </a:lnTo>
                    <a:close/>
                    <a:moveTo>
                      <a:pt x="717486" y="221266"/>
                    </a:moveTo>
                    <a:cubicBezTo>
                      <a:pt x="717804" y="209265"/>
                      <a:pt x="693039" y="207741"/>
                      <a:pt x="691896" y="219679"/>
                    </a:cubicBezTo>
                    <a:cubicBezTo>
                      <a:pt x="690182" y="237776"/>
                      <a:pt x="684213" y="256382"/>
                      <a:pt x="693357" y="273907"/>
                    </a:cubicBezTo>
                    <a:cubicBezTo>
                      <a:pt x="695770" y="278480"/>
                      <a:pt x="706501" y="279178"/>
                      <a:pt x="709422" y="274924"/>
                    </a:cubicBezTo>
                    <a:cubicBezTo>
                      <a:pt x="720661" y="258668"/>
                      <a:pt x="716979" y="239491"/>
                      <a:pt x="717486" y="221266"/>
                    </a:cubicBezTo>
                    <a:lnTo>
                      <a:pt x="717486" y="221266"/>
                    </a:lnTo>
                    <a:close/>
                    <a:moveTo>
                      <a:pt x="680974" y="302356"/>
                    </a:moveTo>
                    <a:cubicBezTo>
                      <a:pt x="681355" y="291878"/>
                      <a:pt x="659575" y="290545"/>
                      <a:pt x="658622" y="300959"/>
                    </a:cubicBezTo>
                    <a:cubicBezTo>
                      <a:pt x="657670" y="311500"/>
                      <a:pt x="656336" y="321342"/>
                      <a:pt x="658241" y="331883"/>
                    </a:cubicBezTo>
                    <a:cubicBezTo>
                      <a:pt x="659511" y="338932"/>
                      <a:pt x="675386" y="339884"/>
                      <a:pt x="677482" y="333090"/>
                    </a:cubicBezTo>
                    <a:cubicBezTo>
                      <a:pt x="680784" y="322930"/>
                      <a:pt x="680657" y="312897"/>
                      <a:pt x="680974" y="302356"/>
                    </a:cubicBezTo>
                    <a:lnTo>
                      <a:pt x="680974" y="302356"/>
                    </a:lnTo>
                    <a:close/>
                    <a:moveTo>
                      <a:pt x="612648" y="306547"/>
                    </a:moveTo>
                    <a:cubicBezTo>
                      <a:pt x="611188" y="295434"/>
                      <a:pt x="586930" y="298419"/>
                      <a:pt x="589026" y="309785"/>
                    </a:cubicBezTo>
                    <a:cubicBezTo>
                      <a:pt x="590423" y="317469"/>
                      <a:pt x="591566" y="324009"/>
                      <a:pt x="594995" y="331439"/>
                    </a:cubicBezTo>
                    <a:cubicBezTo>
                      <a:pt x="598488" y="338805"/>
                      <a:pt x="612648" y="338868"/>
                      <a:pt x="613854" y="330740"/>
                    </a:cubicBezTo>
                    <a:cubicBezTo>
                      <a:pt x="614998" y="322485"/>
                      <a:pt x="613728" y="314929"/>
                      <a:pt x="612648" y="306547"/>
                    </a:cubicBezTo>
                    <a:lnTo>
                      <a:pt x="612648" y="306547"/>
                    </a:lnTo>
                    <a:close/>
                    <a:moveTo>
                      <a:pt x="643636" y="224060"/>
                    </a:moveTo>
                    <a:cubicBezTo>
                      <a:pt x="644208" y="212059"/>
                      <a:pt x="619442" y="210598"/>
                      <a:pt x="618046" y="222473"/>
                    </a:cubicBezTo>
                    <a:cubicBezTo>
                      <a:pt x="615823" y="240951"/>
                      <a:pt x="606997" y="262541"/>
                      <a:pt x="618173" y="280131"/>
                    </a:cubicBezTo>
                    <a:cubicBezTo>
                      <a:pt x="621094" y="284766"/>
                      <a:pt x="630301" y="285084"/>
                      <a:pt x="633857" y="281083"/>
                    </a:cubicBezTo>
                    <a:cubicBezTo>
                      <a:pt x="647700" y="265589"/>
                      <a:pt x="642684" y="242285"/>
                      <a:pt x="643636" y="224060"/>
                    </a:cubicBezTo>
                    <a:lnTo>
                      <a:pt x="643636" y="224060"/>
                    </a:lnTo>
                    <a:close/>
                    <a:moveTo>
                      <a:pt x="666433" y="117317"/>
                    </a:moveTo>
                    <a:cubicBezTo>
                      <a:pt x="659257" y="137510"/>
                      <a:pt x="649161" y="161894"/>
                      <a:pt x="662813" y="182023"/>
                    </a:cubicBezTo>
                    <a:cubicBezTo>
                      <a:pt x="666305" y="187103"/>
                      <a:pt x="677354" y="188182"/>
                      <a:pt x="681292" y="183166"/>
                    </a:cubicBezTo>
                    <a:cubicBezTo>
                      <a:pt x="694500" y="166275"/>
                      <a:pt x="692150" y="144495"/>
                      <a:pt x="697040" y="125445"/>
                    </a:cubicBezTo>
                    <a:cubicBezTo>
                      <a:pt x="700659" y="111221"/>
                      <a:pt x="671640" y="102585"/>
                      <a:pt x="666433" y="117317"/>
                    </a:cubicBezTo>
                    <a:lnTo>
                      <a:pt x="666433" y="117317"/>
                    </a:lnTo>
                    <a:close/>
                    <a:moveTo>
                      <a:pt x="690182" y="21876"/>
                    </a:moveTo>
                    <a:cubicBezTo>
                      <a:pt x="688848" y="12605"/>
                      <a:pt x="671195" y="14955"/>
                      <a:pt x="669480" y="22638"/>
                    </a:cubicBezTo>
                    <a:cubicBezTo>
                      <a:pt x="666560" y="36037"/>
                      <a:pt x="661543" y="50261"/>
                      <a:pt x="666686" y="63659"/>
                    </a:cubicBezTo>
                    <a:cubicBezTo>
                      <a:pt x="668465" y="68231"/>
                      <a:pt x="675577" y="68866"/>
                      <a:pt x="679386" y="65691"/>
                    </a:cubicBezTo>
                    <a:cubicBezTo>
                      <a:pt x="693293" y="53817"/>
                      <a:pt x="692404" y="37116"/>
                      <a:pt x="690182" y="21876"/>
                    </a:cubicBezTo>
                    <a:lnTo>
                      <a:pt x="690182" y="21876"/>
                    </a:lnTo>
                    <a:close/>
                    <a:moveTo>
                      <a:pt x="615379" y="15907"/>
                    </a:moveTo>
                    <a:cubicBezTo>
                      <a:pt x="615315" y="8097"/>
                      <a:pt x="598742" y="4477"/>
                      <a:pt x="595884" y="12795"/>
                    </a:cubicBezTo>
                    <a:cubicBezTo>
                      <a:pt x="592138" y="23591"/>
                      <a:pt x="588264" y="33814"/>
                      <a:pt x="592709" y="44926"/>
                    </a:cubicBezTo>
                    <a:cubicBezTo>
                      <a:pt x="594551" y="49626"/>
                      <a:pt x="603758" y="51848"/>
                      <a:pt x="607504" y="47276"/>
                    </a:cubicBezTo>
                    <a:cubicBezTo>
                      <a:pt x="615633" y="37307"/>
                      <a:pt x="615505" y="27845"/>
                      <a:pt x="615379" y="15907"/>
                    </a:cubicBezTo>
                    <a:lnTo>
                      <a:pt x="615379" y="15907"/>
                    </a:lnTo>
                    <a:close/>
                    <a:moveTo>
                      <a:pt x="573532" y="64929"/>
                    </a:moveTo>
                    <a:cubicBezTo>
                      <a:pt x="571310" y="55150"/>
                      <a:pt x="549148" y="55785"/>
                      <a:pt x="549656" y="65818"/>
                    </a:cubicBezTo>
                    <a:cubicBezTo>
                      <a:pt x="550418" y="81757"/>
                      <a:pt x="545275" y="96743"/>
                      <a:pt x="544322" y="112554"/>
                    </a:cubicBezTo>
                    <a:cubicBezTo>
                      <a:pt x="543878" y="120428"/>
                      <a:pt x="559054" y="124746"/>
                      <a:pt x="564896" y="117951"/>
                    </a:cubicBezTo>
                    <a:cubicBezTo>
                      <a:pt x="578548" y="101759"/>
                      <a:pt x="577723" y="83662"/>
                      <a:pt x="573532" y="64929"/>
                    </a:cubicBezTo>
                    <a:lnTo>
                      <a:pt x="573532" y="64929"/>
                    </a:lnTo>
                    <a:close/>
                    <a:moveTo>
                      <a:pt x="598996" y="102648"/>
                    </a:moveTo>
                    <a:cubicBezTo>
                      <a:pt x="592582" y="123413"/>
                      <a:pt x="581406" y="149829"/>
                      <a:pt x="594170" y="170466"/>
                    </a:cubicBezTo>
                    <a:cubicBezTo>
                      <a:pt x="597217" y="175419"/>
                      <a:pt x="608838" y="176626"/>
                      <a:pt x="612267" y="171546"/>
                    </a:cubicBezTo>
                    <a:cubicBezTo>
                      <a:pt x="624523" y="153448"/>
                      <a:pt x="620840" y="129763"/>
                      <a:pt x="626047" y="109760"/>
                    </a:cubicBezTo>
                    <a:cubicBezTo>
                      <a:pt x="629348" y="97124"/>
                      <a:pt x="602996" y="89631"/>
                      <a:pt x="598996" y="102648"/>
                    </a:cubicBezTo>
                    <a:lnTo>
                      <a:pt x="598996" y="102648"/>
                    </a:lnTo>
                    <a:close/>
                    <a:moveTo>
                      <a:pt x="578929" y="202978"/>
                    </a:moveTo>
                    <a:cubicBezTo>
                      <a:pt x="574992" y="195168"/>
                      <a:pt x="556451" y="193644"/>
                      <a:pt x="556895" y="203804"/>
                    </a:cubicBezTo>
                    <a:cubicBezTo>
                      <a:pt x="557467" y="216504"/>
                      <a:pt x="554228" y="228378"/>
                      <a:pt x="560324" y="240507"/>
                    </a:cubicBezTo>
                    <a:cubicBezTo>
                      <a:pt x="563118" y="246031"/>
                      <a:pt x="572834" y="244951"/>
                      <a:pt x="576771" y="241523"/>
                    </a:cubicBezTo>
                    <a:cubicBezTo>
                      <a:pt x="589280" y="230728"/>
                      <a:pt x="585470" y="216059"/>
                      <a:pt x="578929" y="202978"/>
                    </a:cubicBezTo>
                    <a:lnTo>
                      <a:pt x="578929" y="202978"/>
                    </a:lnTo>
                    <a:close/>
                    <a:moveTo>
                      <a:pt x="556197" y="284004"/>
                    </a:moveTo>
                    <a:cubicBezTo>
                      <a:pt x="558927" y="272638"/>
                      <a:pt x="532257" y="268383"/>
                      <a:pt x="528447" y="279559"/>
                    </a:cubicBezTo>
                    <a:cubicBezTo>
                      <a:pt x="526225" y="286290"/>
                      <a:pt x="525653" y="287814"/>
                      <a:pt x="526288" y="294799"/>
                    </a:cubicBezTo>
                    <a:cubicBezTo>
                      <a:pt x="526669" y="299054"/>
                      <a:pt x="529780" y="304705"/>
                      <a:pt x="536511" y="305785"/>
                    </a:cubicBezTo>
                    <a:cubicBezTo>
                      <a:pt x="538417" y="306102"/>
                      <a:pt x="540322" y="306420"/>
                      <a:pt x="542227" y="306737"/>
                    </a:cubicBezTo>
                    <a:cubicBezTo>
                      <a:pt x="545592" y="307309"/>
                      <a:pt x="548830" y="306928"/>
                      <a:pt x="550799" y="304769"/>
                    </a:cubicBezTo>
                    <a:cubicBezTo>
                      <a:pt x="557784" y="297339"/>
                      <a:pt x="554038" y="293085"/>
                      <a:pt x="556197" y="284004"/>
                    </a:cubicBezTo>
                    <a:lnTo>
                      <a:pt x="556197" y="284004"/>
                    </a:lnTo>
                    <a:close/>
                    <a:moveTo>
                      <a:pt x="451866" y="273463"/>
                    </a:moveTo>
                    <a:cubicBezTo>
                      <a:pt x="446723" y="265907"/>
                      <a:pt x="429578" y="269653"/>
                      <a:pt x="432816" y="278035"/>
                    </a:cubicBezTo>
                    <a:cubicBezTo>
                      <a:pt x="435610" y="285211"/>
                      <a:pt x="436054" y="292450"/>
                      <a:pt x="437833" y="299752"/>
                    </a:cubicBezTo>
                    <a:cubicBezTo>
                      <a:pt x="439103" y="304705"/>
                      <a:pt x="448628" y="305975"/>
                      <a:pt x="452184" y="302038"/>
                    </a:cubicBezTo>
                    <a:cubicBezTo>
                      <a:pt x="460629" y="292640"/>
                      <a:pt x="458851" y="283750"/>
                      <a:pt x="451866" y="273463"/>
                    </a:cubicBezTo>
                    <a:lnTo>
                      <a:pt x="451866" y="273463"/>
                    </a:lnTo>
                    <a:close/>
                    <a:moveTo>
                      <a:pt x="338773" y="263240"/>
                    </a:moveTo>
                    <a:cubicBezTo>
                      <a:pt x="336550" y="274162"/>
                      <a:pt x="334709" y="284449"/>
                      <a:pt x="335280" y="295625"/>
                    </a:cubicBezTo>
                    <a:cubicBezTo>
                      <a:pt x="335534" y="300514"/>
                      <a:pt x="344678" y="302292"/>
                      <a:pt x="347091" y="297530"/>
                    </a:cubicBezTo>
                    <a:cubicBezTo>
                      <a:pt x="352616" y="286607"/>
                      <a:pt x="355155" y="275940"/>
                      <a:pt x="357823" y="264446"/>
                    </a:cubicBezTo>
                    <a:cubicBezTo>
                      <a:pt x="359854" y="255747"/>
                      <a:pt x="340551" y="254476"/>
                      <a:pt x="338773" y="263240"/>
                    </a:cubicBezTo>
                    <a:lnTo>
                      <a:pt x="338773" y="263240"/>
                    </a:lnTo>
                    <a:close/>
                    <a:moveTo>
                      <a:pt x="493713" y="205137"/>
                    </a:moveTo>
                    <a:cubicBezTo>
                      <a:pt x="490855" y="194215"/>
                      <a:pt x="469074" y="197517"/>
                      <a:pt x="471043" y="208249"/>
                    </a:cubicBezTo>
                    <a:cubicBezTo>
                      <a:pt x="473901" y="223933"/>
                      <a:pt x="469836" y="239745"/>
                      <a:pt x="475171" y="255048"/>
                    </a:cubicBezTo>
                    <a:cubicBezTo>
                      <a:pt x="476822" y="259811"/>
                      <a:pt x="486283" y="261843"/>
                      <a:pt x="489966" y="257398"/>
                    </a:cubicBezTo>
                    <a:cubicBezTo>
                      <a:pt x="502793" y="241713"/>
                      <a:pt x="498411" y="222854"/>
                      <a:pt x="493713" y="205137"/>
                    </a:cubicBezTo>
                    <a:lnTo>
                      <a:pt x="493713" y="205137"/>
                    </a:lnTo>
                    <a:close/>
                    <a:moveTo>
                      <a:pt x="423799" y="206979"/>
                    </a:moveTo>
                    <a:cubicBezTo>
                      <a:pt x="423101" y="197835"/>
                      <a:pt x="406210" y="194279"/>
                      <a:pt x="401574" y="203359"/>
                    </a:cubicBezTo>
                    <a:cubicBezTo>
                      <a:pt x="394335" y="217647"/>
                      <a:pt x="388303" y="235236"/>
                      <a:pt x="392748" y="250603"/>
                    </a:cubicBezTo>
                    <a:cubicBezTo>
                      <a:pt x="394653" y="257207"/>
                      <a:pt x="408305" y="259874"/>
                      <a:pt x="413067" y="253778"/>
                    </a:cubicBezTo>
                    <a:cubicBezTo>
                      <a:pt x="423609" y="240126"/>
                      <a:pt x="425005" y="222726"/>
                      <a:pt x="423799" y="206979"/>
                    </a:cubicBezTo>
                    <a:lnTo>
                      <a:pt x="423799" y="206979"/>
                    </a:lnTo>
                    <a:close/>
                    <a:moveTo>
                      <a:pt x="520636" y="120428"/>
                    </a:moveTo>
                    <a:cubicBezTo>
                      <a:pt x="519811" y="113888"/>
                      <a:pt x="504317" y="112935"/>
                      <a:pt x="502666" y="119349"/>
                    </a:cubicBezTo>
                    <a:cubicBezTo>
                      <a:pt x="498221" y="136748"/>
                      <a:pt x="488505" y="161830"/>
                      <a:pt x="502857" y="177769"/>
                    </a:cubicBezTo>
                    <a:cubicBezTo>
                      <a:pt x="505523" y="180753"/>
                      <a:pt x="510286" y="181007"/>
                      <a:pt x="513271" y="178404"/>
                    </a:cubicBezTo>
                    <a:cubicBezTo>
                      <a:pt x="529463" y="164307"/>
                      <a:pt x="522859" y="138208"/>
                      <a:pt x="520636" y="120428"/>
                    </a:cubicBezTo>
                    <a:lnTo>
                      <a:pt x="520636" y="120428"/>
                    </a:lnTo>
                    <a:close/>
                    <a:moveTo>
                      <a:pt x="449390" y="104744"/>
                    </a:moveTo>
                    <a:cubicBezTo>
                      <a:pt x="446215" y="94901"/>
                      <a:pt x="427292" y="97949"/>
                      <a:pt x="428942" y="107538"/>
                    </a:cubicBezTo>
                    <a:cubicBezTo>
                      <a:pt x="431165" y="120428"/>
                      <a:pt x="429578" y="132811"/>
                      <a:pt x="430213" y="145638"/>
                    </a:cubicBezTo>
                    <a:cubicBezTo>
                      <a:pt x="430594" y="153448"/>
                      <a:pt x="445516" y="156496"/>
                      <a:pt x="449263" y="148686"/>
                    </a:cubicBezTo>
                    <a:cubicBezTo>
                      <a:pt x="456438" y="133890"/>
                      <a:pt x="454342" y="120174"/>
                      <a:pt x="449390" y="104744"/>
                    </a:cubicBezTo>
                    <a:lnTo>
                      <a:pt x="449390" y="104744"/>
                    </a:lnTo>
                    <a:close/>
                    <a:moveTo>
                      <a:pt x="514604" y="20543"/>
                    </a:moveTo>
                    <a:cubicBezTo>
                      <a:pt x="513842" y="13685"/>
                      <a:pt x="499999" y="10001"/>
                      <a:pt x="496888" y="17685"/>
                    </a:cubicBezTo>
                    <a:cubicBezTo>
                      <a:pt x="491109" y="31973"/>
                      <a:pt x="485775" y="47149"/>
                      <a:pt x="494030" y="61500"/>
                    </a:cubicBezTo>
                    <a:cubicBezTo>
                      <a:pt x="496126" y="65120"/>
                      <a:pt x="502984" y="64929"/>
                      <a:pt x="505714" y="62199"/>
                    </a:cubicBezTo>
                    <a:cubicBezTo>
                      <a:pt x="517208" y="50515"/>
                      <a:pt x="516192" y="34957"/>
                      <a:pt x="514604" y="20543"/>
                    </a:cubicBezTo>
                    <a:lnTo>
                      <a:pt x="514604" y="20543"/>
                    </a:lnTo>
                    <a:close/>
                    <a:moveTo>
                      <a:pt x="446088" y="18193"/>
                    </a:moveTo>
                    <a:cubicBezTo>
                      <a:pt x="445135" y="10764"/>
                      <a:pt x="427863" y="11399"/>
                      <a:pt x="428180" y="18828"/>
                    </a:cubicBezTo>
                    <a:cubicBezTo>
                      <a:pt x="428689" y="32798"/>
                      <a:pt x="427546" y="46832"/>
                      <a:pt x="432879" y="60420"/>
                    </a:cubicBezTo>
                    <a:cubicBezTo>
                      <a:pt x="435483" y="67025"/>
                      <a:pt x="447167" y="66136"/>
                      <a:pt x="448501" y="59849"/>
                    </a:cubicBezTo>
                    <a:cubicBezTo>
                      <a:pt x="451422" y="46260"/>
                      <a:pt x="447866" y="32036"/>
                      <a:pt x="446088" y="18193"/>
                    </a:cubicBezTo>
                    <a:lnTo>
                      <a:pt x="446088" y="18193"/>
                    </a:lnTo>
                    <a:close/>
                    <a:moveTo>
                      <a:pt x="386969" y="74200"/>
                    </a:moveTo>
                    <a:cubicBezTo>
                      <a:pt x="387350" y="63088"/>
                      <a:pt x="364173" y="61627"/>
                      <a:pt x="363220" y="72740"/>
                    </a:cubicBezTo>
                    <a:cubicBezTo>
                      <a:pt x="362141" y="85440"/>
                      <a:pt x="358585" y="98330"/>
                      <a:pt x="364046" y="110776"/>
                    </a:cubicBezTo>
                    <a:cubicBezTo>
                      <a:pt x="366840" y="117190"/>
                      <a:pt x="377952" y="117888"/>
                      <a:pt x="381572" y="111856"/>
                    </a:cubicBezTo>
                    <a:cubicBezTo>
                      <a:pt x="388429" y="100172"/>
                      <a:pt x="386461" y="87027"/>
                      <a:pt x="386969" y="74200"/>
                    </a:cubicBezTo>
                    <a:lnTo>
                      <a:pt x="386969" y="74200"/>
                    </a:lnTo>
                    <a:close/>
                    <a:moveTo>
                      <a:pt x="366204" y="143351"/>
                    </a:moveTo>
                    <a:cubicBezTo>
                      <a:pt x="363157" y="134589"/>
                      <a:pt x="346773" y="137319"/>
                      <a:pt x="348044" y="145828"/>
                    </a:cubicBezTo>
                    <a:cubicBezTo>
                      <a:pt x="350012" y="159290"/>
                      <a:pt x="347536" y="172498"/>
                      <a:pt x="349314" y="185897"/>
                    </a:cubicBezTo>
                    <a:cubicBezTo>
                      <a:pt x="350266" y="192882"/>
                      <a:pt x="363411" y="191993"/>
                      <a:pt x="366395" y="186913"/>
                    </a:cubicBezTo>
                    <a:cubicBezTo>
                      <a:pt x="374714" y="172625"/>
                      <a:pt x="371475" y="158401"/>
                      <a:pt x="366204" y="143351"/>
                    </a:cubicBezTo>
                    <a:lnTo>
                      <a:pt x="366204" y="143351"/>
                    </a:lnTo>
                    <a:close/>
                    <a:moveTo>
                      <a:pt x="231966" y="264954"/>
                    </a:moveTo>
                    <a:cubicBezTo>
                      <a:pt x="228981" y="253270"/>
                      <a:pt x="206185" y="256953"/>
                      <a:pt x="207899" y="268256"/>
                    </a:cubicBezTo>
                    <a:cubicBezTo>
                      <a:pt x="206629" y="273781"/>
                      <a:pt x="205423" y="279305"/>
                      <a:pt x="204153" y="284893"/>
                    </a:cubicBezTo>
                    <a:cubicBezTo>
                      <a:pt x="197739" y="296387"/>
                      <a:pt x="224599" y="303689"/>
                      <a:pt x="229870" y="291688"/>
                    </a:cubicBezTo>
                    <a:cubicBezTo>
                      <a:pt x="233998" y="282163"/>
                      <a:pt x="234505" y="274860"/>
                      <a:pt x="231966" y="264954"/>
                    </a:cubicBezTo>
                    <a:lnTo>
                      <a:pt x="231966" y="264954"/>
                    </a:lnTo>
                    <a:close/>
                    <a:moveTo>
                      <a:pt x="295847" y="233268"/>
                    </a:moveTo>
                    <a:cubicBezTo>
                      <a:pt x="293561" y="225076"/>
                      <a:pt x="278003" y="227743"/>
                      <a:pt x="279019" y="235554"/>
                    </a:cubicBezTo>
                    <a:cubicBezTo>
                      <a:pt x="280861" y="249143"/>
                      <a:pt x="276987" y="262160"/>
                      <a:pt x="280607" y="275495"/>
                    </a:cubicBezTo>
                    <a:cubicBezTo>
                      <a:pt x="281749" y="279686"/>
                      <a:pt x="290767" y="281528"/>
                      <a:pt x="293688" y="277527"/>
                    </a:cubicBezTo>
                    <a:cubicBezTo>
                      <a:pt x="303911" y="263621"/>
                      <a:pt x="300228" y="248825"/>
                      <a:pt x="295847" y="233268"/>
                    </a:cubicBezTo>
                    <a:lnTo>
                      <a:pt x="295847" y="233268"/>
                    </a:lnTo>
                    <a:close/>
                    <a:moveTo>
                      <a:pt x="229108" y="184119"/>
                    </a:moveTo>
                    <a:cubicBezTo>
                      <a:pt x="230251" y="176118"/>
                      <a:pt x="211709" y="172879"/>
                      <a:pt x="209614" y="181007"/>
                    </a:cubicBezTo>
                    <a:cubicBezTo>
                      <a:pt x="206248" y="194088"/>
                      <a:pt x="203835" y="207042"/>
                      <a:pt x="214186" y="219044"/>
                    </a:cubicBezTo>
                    <a:cubicBezTo>
                      <a:pt x="218630" y="224187"/>
                      <a:pt x="229997" y="223425"/>
                      <a:pt x="230442" y="216821"/>
                    </a:cubicBezTo>
                    <a:cubicBezTo>
                      <a:pt x="231140" y="205836"/>
                      <a:pt x="227584" y="195231"/>
                      <a:pt x="229108" y="184119"/>
                    </a:cubicBezTo>
                    <a:lnTo>
                      <a:pt x="229108" y="184119"/>
                    </a:lnTo>
                    <a:close/>
                    <a:moveTo>
                      <a:pt x="278384" y="119857"/>
                    </a:moveTo>
                    <a:cubicBezTo>
                      <a:pt x="276289" y="112491"/>
                      <a:pt x="259588" y="112745"/>
                      <a:pt x="260033" y="120555"/>
                    </a:cubicBezTo>
                    <a:cubicBezTo>
                      <a:pt x="260985" y="137573"/>
                      <a:pt x="256096" y="154464"/>
                      <a:pt x="257873" y="171355"/>
                    </a:cubicBezTo>
                    <a:cubicBezTo>
                      <a:pt x="258763" y="180118"/>
                      <a:pt x="275146" y="183992"/>
                      <a:pt x="279654" y="174848"/>
                    </a:cubicBezTo>
                    <a:cubicBezTo>
                      <a:pt x="288290" y="157449"/>
                      <a:pt x="283591" y="137954"/>
                      <a:pt x="278384" y="119857"/>
                    </a:cubicBezTo>
                    <a:lnTo>
                      <a:pt x="278384" y="119857"/>
                    </a:lnTo>
                    <a:close/>
                    <a:moveTo>
                      <a:pt x="302451" y="30893"/>
                    </a:moveTo>
                    <a:cubicBezTo>
                      <a:pt x="301308" y="24099"/>
                      <a:pt x="285369" y="22956"/>
                      <a:pt x="283591" y="29750"/>
                    </a:cubicBezTo>
                    <a:cubicBezTo>
                      <a:pt x="278829" y="47784"/>
                      <a:pt x="278702" y="65882"/>
                      <a:pt x="289179" y="83281"/>
                    </a:cubicBezTo>
                    <a:cubicBezTo>
                      <a:pt x="293434" y="90329"/>
                      <a:pt x="308801" y="87980"/>
                      <a:pt x="308928" y="80614"/>
                    </a:cubicBezTo>
                    <a:cubicBezTo>
                      <a:pt x="309182" y="64231"/>
                      <a:pt x="305054" y="47276"/>
                      <a:pt x="302451" y="30893"/>
                    </a:cubicBezTo>
                    <a:lnTo>
                      <a:pt x="302451" y="30893"/>
                    </a:lnTo>
                    <a:close/>
                    <a:moveTo>
                      <a:pt x="211074" y="60230"/>
                    </a:moveTo>
                    <a:cubicBezTo>
                      <a:pt x="208153" y="55404"/>
                      <a:pt x="198120" y="56103"/>
                      <a:pt x="196152" y="60738"/>
                    </a:cubicBezTo>
                    <a:cubicBezTo>
                      <a:pt x="189674" y="75724"/>
                      <a:pt x="187770" y="95409"/>
                      <a:pt x="199327" y="109697"/>
                    </a:cubicBezTo>
                    <a:cubicBezTo>
                      <a:pt x="203708" y="115157"/>
                      <a:pt x="213106" y="114332"/>
                      <a:pt x="216408" y="109125"/>
                    </a:cubicBezTo>
                    <a:cubicBezTo>
                      <a:pt x="225489" y="94647"/>
                      <a:pt x="220028" y="74962"/>
                      <a:pt x="211074" y="60230"/>
                    </a:cubicBezTo>
                    <a:lnTo>
                      <a:pt x="211074" y="60230"/>
                    </a:lnTo>
                    <a:close/>
                    <a:moveTo>
                      <a:pt x="127508" y="244317"/>
                    </a:moveTo>
                    <a:cubicBezTo>
                      <a:pt x="124460" y="234093"/>
                      <a:pt x="104140" y="237141"/>
                      <a:pt x="106172" y="247238"/>
                    </a:cubicBezTo>
                    <a:cubicBezTo>
                      <a:pt x="108839" y="260763"/>
                      <a:pt x="106490" y="273781"/>
                      <a:pt x="108141" y="287243"/>
                    </a:cubicBezTo>
                    <a:cubicBezTo>
                      <a:pt x="109093" y="294990"/>
                      <a:pt x="123761" y="293974"/>
                      <a:pt x="127000" y="288386"/>
                    </a:cubicBezTo>
                    <a:cubicBezTo>
                      <a:pt x="135128" y="274289"/>
                      <a:pt x="131953" y="259303"/>
                      <a:pt x="127508" y="244317"/>
                    </a:cubicBezTo>
                    <a:lnTo>
                      <a:pt x="127508" y="244317"/>
                    </a:lnTo>
                    <a:close/>
                    <a:moveTo>
                      <a:pt x="47054" y="234093"/>
                    </a:moveTo>
                    <a:cubicBezTo>
                      <a:pt x="43053" y="226537"/>
                      <a:pt x="28702" y="230093"/>
                      <a:pt x="27749" y="236697"/>
                    </a:cubicBezTo>
                    <a:cubicBezTo>
                      <a:pt x="25654" y="251746"/>
                      <a:pt x="21971" y="271241"/>
                      <a:pt x="29147" y="285846"/>
                    </a:cubicBezTo>
                    <a:cubicBezTo>
                      <a:pt x="31814" y="291243"/>
                      <a:pt x="40704" y="293212"/>
                      <a:pt x="45657" y="288449"/>
                    </a:cubicBezTo>
                    <a:cubicBezTo>
                      <a:pt x="61087" y="273336"/>
                      <a:pt x="56261" y="251365"/>
                      <a:pt x="47054" y="234093"/>
                    </a:cubicBezTo>
                    <a:lnTo>
                      <a:pt x="47054" y="234093"/>
                    </a:lnTo>
                    <a:close/>
                    <a:moveTo>
                      <a:pt x="177102" y="159163"/>
                    </a:moveTo>
                    <a:cubicBezTo>
                      <a:pt x="177038" y="148432"/>
                      <a:pt x="155702" y="147162"/>
                      <a:pt x="154305" y="157766"/>
                    </a:cubicBezTo>
                    <a:cubicBezTo>
                      <a:pt x="151574" y="178340"/>
                      <a:pt x="142494" y="202788"/>
                      <a:pt x="153479" y="222790"/>
                    </a:cubicBezTo>
                    <a:cubicBezTo>
                      <a:pt x="156020" y="227489"/>
                      <a:pt x="166815" y="228188"/>
                      <a:pt x="169926" y="223806"/>
                    </a:cubicBezTo>
                    <a:cubicBezTo>
                      <a:pt x="183324" y="205264"/>
                      <a:pt x="177292" y="179991"/>
                      <a:pt x="177102" y="159163"/>
                    </a:cubicBezTo>
                    <a:lnTo>
                      <a:pt x="177102" y="159163"/>
                    </a:lnTo>
                    <a:close/>
                    <a:moveTo>
                      <a:pt x="108839" y="134652"/>
                    </a:moveTo>
                    <a:cubicBezTo>
                      <a:pt x="105156" y="127032"/>
                      <a:pt x="90170" y="126778"/>
                      <a:pt x="89091" y="135414"/>
                    </a:cubicBezTo>
                    <a:cubicBezTo>
                      <a:pt x="86932" y="152432"/>
                      <a:pt x="84265" y="171292"/>
                      <a:pt x="87884" y="188437"/>
                    </a:cubicBezTo>
                    <a:cubicBezTo>
                      <a:pt x="89789" y="197263"/>
                      <a:pt x="105347" y="196247"/>
                      <a:pt x="109411" y="189770"/>
                    </a:cubicBezTo>
                    <a:cubicBezTo>
                      <a:pt x="119571" y="173387"/>
                      <a:pt x="117094" y="151861"/>
                      <a:pt x="108839" y="134652"/>
                    </a:cubicBezTo>
                    <a:lnTo>
                      <a:pt x="108839" y="134652"/>
                    </a:lnTo>
                    <a:close/>
                    <a:moveTo>
                      <a:pt x="133414" y="44165"/>
                    </a:moveTo>
                    <a:cubicBezTo>
                      <a:pt x="132842" y="34322"/>
                      <a:pt x="114300" y="33116"/>
                      <a:pt x="112522" y="42895"/>
                    </a:cubicBezTo>
                    <a:cubicBezTo>
                      <a:pt x="109538" y="59151"/>
                      <a:pt x="103696" y="73756"/>
                      <a:pt x="113729" y="89186"/>
                    </a:cubicBezTo>
                    <a:cubicBezTo>
                      <a:pt x="116078" y="92869"/>
                      <a:pt x="123761" y="93314"/>
                      <a:pt x="126555" y="89948"/>
                    </a:cubicBezTo>
                    <a:cubicBezTo>
                      <a:pt x="138367" y="75851"/>
                      <a:pt x="134366" y="60675"/>
                      <a:pt x="133414" y="44165"/>
                    </a:cubicBezTo>
                    <a:lnTo>
                      <a:pt x="133414" y="44165"/>
                    </a:lnTo>
                    <a:close/>
                    <a:moveTo>
                      <a:pt x="43434" y="56357"/>
                    </a:moveTo>
                    <a:cubicBezTo>
                      <a:pt x="38545" y="48927"/>
                      <a:pt x="25591" y="52229"/>
                      <a:pt x="24130" y="58897"/>
                    </a:cubicBezTo>
                    <a:cubicBezTo>
                      <a:pt x="21527" y="70898"/>
                      <a:pt x="22289" y="81693"/>
                      <a:pt x="31941" y="92171"/>
                    </a:cubicBezTo>
                    <a:cubicBezTo>
                      <a:pt x="36386" y="96997"/>
                      <a:pt x="46736" y="97695"/>
                      <a:pt x="49467" y="91599"/>
                    </a:cubicBezTo>
                    <a:cubicBezTo>
                      <a:pt x="55054" y="79217"/>
                      <a:pt x="51372" y="68295"/>
                      <a:pt x="43434" y="56357"/>
                    </a:cubicBezTo>
                    <a:close/>
                  </a:path>
                </a:pathLst>
              </a:custGeom>
              <a:solidFill>
                <a:srgbClr val="E9F6F5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B7229834-308B-45D8-A2E9-B0E345A733EA}"/>
                  </a:ext>
                </a:extLst>
              </p:cNvPr>
              <p:cNvSpPr/>
              <p:nvPr/>
            </p:nvSpPr>
            <p:spPr>
              <a:xfrm>
                <a:off x="5009578" y="5612599"/>
                <a:ext cx="3037496" cy="495719"/>
              </a:xfrm>
              <a:custGeom>
                <a:avLst/>
                <a:gdLst>
                  <a:gd name="connsiteX0" fmla="*/ 46546 w 3037496"/>
                  <a:gd name="connsiteY0" fmla="*/ 4801 h 495719"/>
                  <a:gd name="connsiteX1" fmla="*/ 33973 w 3037496"/>
                  <a:gd name="connsiteY1" fmla="*/ 4039 h 495719"/>
                  <a:gd name="connsiteX2" fmla="*/ 0 w 3037496"/>
                  <a:gd name="connsiteY2" fmla="*/ 253721 h 495719"/>
                  <a:gd name="connsiteX3" fmla="*/ 34417 w 3037496"/>
                  <a:gd name="connsiteY3" fmla="*/ 284328 h 495719"/>
                  <a:gd name="connsiteX4" fmla="*/ 46546 w 3037496"/>
                  <a:gd name="connsiteY4" fmla="*/ 4801 h 495719"/>
                  <a:gd name="connsiteX5" fmla="*/ 46546 w 3037496"/>
                  <a:gd name="connsiteY5" fmla="*/ 4801 h 495719"/>
                  <a:gd name="connsiteX6" fmla="*/ 1805750 w 3037496"/>
                  <a:gd name="connsiteY6" fmla="*/ 184061 h 495719"/>
                  <a:gd name="connsiteX7" fmla="*/ 1787653 w 3037496"/>
                  <a:gd name="connsiteY7" fmla="*/ 181013 h 495719"/>
                  <a:gd name="connsiteX8" fmla="*/ 1766316 w 3037496"/>
                  <a:gd name="connsiteY8" fmla="*/ 481813 h 495719"/>
                  <a:gd name="connsiteX9" fmla="*/ 1779016 w 3037496"/>
                  <a:gd name="connsiteY9" fmla="*/ 483972 h 495719"/>
                  <a:gd name="connsiteX10" fmla="*/ 1805750 w 3037496"/>
                  <a:gd name="connsiteY10" fmla="*/ 184061 h 495719"/>
                  <a:gd name="connsiteX11" fmla="*/ 1805750 w 3037496"/>
                  <a:gd name="connsiteY11" fmla="*/ 184061 h 495719"/>
                  <a:gd name="connsiteX12" fmla="*/ 3019806 w 3037496"/>
                  <a:gd name="connsiteY12" fmla="*/ 255943 h 495719"/>
                  <a:gd name="connsiteX13" fmla="*/ 3009583 w 3037496"/>
                  <a:gd name="connsiteY13" fmla="*/ 339827 h 495719"/>
                  <a:gd name="connsiteX14" fmla="*/ 3032633 w 3037496"/>
                  <a:gd name="connsiteY14" fmla="*/ 301472 h 495719"/>
                  <a:gd name="connsiteX15" fmla="*/ 3037459 w 3037496"/>
                  <a:gd name="connsiteY15" fmla="*/ 257022 h 495719"/>
                  <a:gd name="connsiteX16" fmla="*/ 3019806 w 3037496"/>
                  <a:gd name="connsiteY16" fmla="*/ 255943 h 495719"/>
                  <a:gd name="connsiteX17" fmla="*/ 3019806 w 3037496"/>
                  <a:gd name="connsiteY17" fmla="*/ 255943 h 495719"/>
                  <a:gd name="connsiteX18" fmla="*/ 2948877 w 3037496"/>
                  <a:gd name="connsiteY18" fmla="*/ 224320 h 495719"/>
                  <a:gd name="connsiteX19" fmla="*/ 2933256 w 3037496"/>
                  <a:gd name="connsiteY19" fmla="*/ 224891 h 495719"/>
                  <a:gd name="connsiteX20" fmla="*/ 2923477 w 3037496"/>
                  <a:gd name="connsiteY20" fmla="*/ 434632 h 495719"/>
                  <a:gd name="connsiteX21" fmla="*/ 2958402 w 3037496"/>
                  <a:gd name="connsiteY21" fmla="*/ 404723 h 495719"/>
                  <a:gd name="connsiteX22" fmla="*/ 2948877 w 3037496"/>
                  <a:gd name="connsiteY22" fmla="*/ 224320 h 495719"/>
                  <a:gd name="connsiteX23" fmla="*/ 2948877 w 3037496"/>
                  <a:gd name="connsiteY23" fmla="*/ 224320 h 495719"/>
                  <a:gd name="connsiteX24" fmla="*/ 2875534 w 3037496"/>
                  <a:gd name="connsiteY24" fmla="*/ 243497 h 495719"/>
                  <a:gd name="connsiteX25" fmla="*/ 2861437 w 3037496"/>
                  <a:gd name="connsiteY25" fmla="*/ 241211 h 495719"/>
                  <a:gd name="connsiteX26" fmla="*/ 2819654 w 3037496"/>
                  <a:gd name="connsiteY26" fmla="*/ 455841 h 495719"/>
                  <a:gd name="connsiteX27" fmla="*/ 2859532 w 3037496"/>
                  <a:gd name="connsiteY27" fmla="*/ 451459 h 495719"/>
                  <a:gd name="connsiteX28" fmla="*/ 2875534 w 3037496"/>
                  <a:gd name="connsiteY28" fmla="*/ 243497 h 495719"/>
                  <a:gd name="connsiteX29" fmla="*/ 2875534 w 3037496"/>
                  <a:gd name="connsiteY29" fmla="*/ 243497 h 495719"/>
                  <a:gd name="connsiteX30" fmla="*/ 2802255 w 3037496"/>
                  <a:gd name="connsiteY30" fmla="*/ 238861 h 495719"/>
                  <a:gd name="connsiteX31" fmla="*/ 2786444 w 3037496"/>
                  <a:gd name="connsiteY31" fmla="*/ 237909 h 495719"/>
                  <a:gd name="connsiteX32" fmla="*/ 2768156 w 3037496"/>
                  <a:gd name="connsiteY32" fmla="*/ 459969 h 495719"/>
                  <a:gd name="connsiteX33" fmla="*/ 2796985 w 3037496"/>
                  <a:gd name="connsiteY33" fmla="*/ 457809 h 495719"/>
                  <a:gd name="connsiteX34" fmla="*/ 2802255 w 3037496"/>
                  <a:gd name="connsiteY34" fmla="*/ 238861 h 495719"/>
                  <a:gd name="connsiteX35" fmla="*/ 2802255 w 3037496"/>
                  <a:gd name="connsiteY35" fmla="*/ 238861 h 495719"/>
                  <a:gd name="connsiteX36" fmla="*/ 2722055 w 3037496"/>
                  <a:gd name="connsiteY36" fmla="*/ 216827 h 495719"/>
                  <a:gd name="connsiteX37" fmla="*/ 2710942 w 3037496"/>
                  <a:gd name="connsiteY37" fmla="*/ 213906 h 495719"/>
                  <a:gd name="connsiteX38" fmla="*/ 2691384 w 3037496"/>
                  <a:gd name="connsiteY38" fmla="*/ 358115 h 495719"/>
                  <a:gd name="connsiteX39" fmla="*/ 2685796 w 3037496"/>
                  <a:gd name="connsiteY39" fmla="*/ 464795 h 495719"/>
                  <a:gd name="connsiteX40" fmla="*/ 2711260 w 3037496"/>
                  <a:gd name="connsiteY40" fmla="*/ 463461 h 495719"/>
                  <a:gd name="connsiteX41" fmla="*/ 2722055 w 3037496"/>
                  <a:gd name="connsiteY41" fmla="*/ 216827 h 495719"/>
                  <a:gd name="connsiteX42" fmla="*/ 2722055 w 3037496"/>
                  <a:gd name="connsiteY42" fmla="*/ 216827 h 495719"/>
                  <a:gd name="connsiteX43" fmla="*/ 2629662 w 3037496"/>
                  <a:gd name="connsiteY43" fmla="*/ 228321 h 495719"/>
                  <a:gd name="connsiteX44" fmla="*/ 2614803 w 3037496"/>
                  <a:gd name="connsiteY44" fmla="*/ 227432 h 495719"/>
                  <a:gd name="connsiteX45" fmla="*/ 2602992 w 3037496"/>
                  <a:gd name="connsiteY45" fmla="*/ 468541 h 495719"/>
                  <a:gd name="connsiteX46" fmla="*/ 2631758 w 3037496"/>
                  <a:gd name="connsiteY46" fmla="*/ 467334 h 495719"/>
                  <a:gd name="connsiteX47" fmla="*/ 2629662 w 3037496"/>
                  <a:gd name="connsiteY47" fmla="*/ 228321 h 495719"/>
                  <a:gd name="connsiteX48" fmla="*/ 2629662 w 3037496"/>
                  <a:gd name="connsiteY48" fmla="*/ 228321 h 495719"/>
                  <a:gd name="connsiteX49" fmla="*/ 2575433 w 3037496"/>
                  <a:gd name="connsiteY49" fmla="*/ 225146 h 495719"/>
                  <a:gd name="connsiteX50" fmla="*/ 2556828 w 3037496"/>
                  <a:gd name="connsiteY50" fmla="*/ 224003 h 495719"/>
                  <a:gd name="connsiteX51" fmla="*/ 2525649 w 3037496"/>
                  <a:gd name="connsiteY51" fmla="*/ 421043 h 495719"/>
                  <a:gd name="connsiteX52" fmla="*/ 2519616 w 3037496"/>
                  <a:gd name="connsiteY52" fmla="*/ 471589 h 495719"/>
                  <a:gd name="connsiteX53" fmla="*/ 2551113 w 3037496"/>
                  <a:gd name="connsiteY53" fmla="*/ 470446 h 495719"/>
                  <a:gd name="connsiteX54" fmla="*/ 2575433 w 3037496"/>
                  <a:gd name="connsiteY54" fmla="*/ 225146 h 495719"/>
                  <a:gd name="connsiteX55" fmla="*/ 2575433 w 3037496"/>
                  <a:gd name="connsiteY55" fmla="*/ 225146 h 495719"/>
                  <a:gd name="connsiteX56" fmla="*/ 2494407 w 3037496"/>
                  <a:gd name="connsiteY56" fmla="*/ 213017 h 495719"/>
                  <a:gd name="connsiteX57" fmla="*/ 2478977 w 3037496"/>
                  <a:gd name="connsiteY57" fmla="*/ 210541 h 495719"/>
                  <a:gd name="connsiteX58" fmla="*/ 2420557 w 3037496"/>
                  <a:gd name="connsiteY58" fmla="*/ 475335 h 495719"/>
                  <a:gd name="connsiteX59" fmla="*/ 2452688 w 3037496"/>
                  <a:gd name="connsiteY59" fmla="*/ 474129 h 495719"/>
                  <a:gd name="connsiteX60" fmla="*/ 2494407 w 3037496"/>
                  <a:gd name="connsiteY60" fmla="*/ 213017 h 495719"/>
                  <a:gd name="connsiteX61" fmla="*/ 2494407 w 3037496"/>
                  <a:gd name="connsiteY61" fmla="*/ 213017 h 495719"/>
                  <a:gd name="connsiteX62" fmla="*/ 2408238 w 3037496"/>
                  <a:gd name="connsiteY62" fmla="*/ 207429 h 495719"/>
                  <a:gd name="connsiteX63" fmla="*/ 2390521 w 3037496"/>
                  <a:gd name="connsiteY63" fmla="*/ 206350 h 495719"/>
                  <a:gd name="connsiteX64" fmla="*/ 2373377 w 3037496"/>
                  <a:gd name="connsiteY64" fmla="*/ 477367 h 495719"/>
                  <a:gd name="connsiteX65" fmla="*/ 2403539 w 3037496"/>
                  <a:gd name="connsiteY65" fmla="*/ 475971 h 495719"/>
                  <a:gd name="connsiteX66" fmla="*/ 2408238 w 3037496"/>
                  <a:gd name="connsiteY66" fmla="*/ 207429 h 495719"/>
                  <a:gd name="connsiteX67" fmla="*/ 2408238 w 3037496"/>
                  <a:gd name="connsiteY67" fmla="*/ 207429 h 495719"/>
                  <a:gd name="connsiteX68" fmla="*/ 2326577 w 3037496"/>
                  <a:gd name="connsiteY68" fmla="*/ 213271 h 495719"/>
                  <a:gd name="connsiteX69" fmla="*/ 2312035 w 3037496"/>
                  <a:gd name="connsiteY69" fmla="*/ 210922 h 495719"/>
                  <a:gd name="connsiteX70" fmla="*/ 2276221 w 3037496"/>
                  <a:gd name="connsiteY70" fmla="*/ 482638 h 495719"/>
                  <a:gd name="connsiteX71" fmla="*/ 2308670 w 3037496"/>
                  <a:gd name="connsiteY71" fmla="*/ 481368 h 495719"/>
                  <a:gd name="connsiteX72" fmla="*/ 2326577 w 3037496"/>
                  <a:gd name="connsiteY72" fmla="*/ 213271 h 495719"/>
                  <a:gd name="connsiteX73" fmla="*/ 2326577 w 3037496"/>
                  <a:gd name="connsiteY73" fmla="*/ 213271 h 495719"/>
                  <a:gd name="connsiteX74" fmla="*/ 2224977 w 3037496"/>
                  <a:gd name="connsiteY74" fmla="*/ 221590 h 495719"/>
                  <a:gd name="connsiteX75" fmla="*/ 2214245 w 3037496"/>
                  <a:gd name="connsiteY75" fmla="*/ 220954 h 495719"/>
                  <a:gd name="connsiteX76" fmla="*/ 2201355 w 3037496"/>
                  <a:gd name="connsiteY76" fmla="*/ 484734 h 495719"/>
                  <a:gd name="connsiteX77" fmla="*/ 2224850 w 3037496"/>
                  <a:gd name="connsiteY77" fmla="*/ 484162 h 495719"/>
                  <a:gd name="connsiteX78" fmla="*/ 2224977 w 3037496"/>
                  <a:gd name="connsiteY78" fmla="*/ 221590 h 495719"/>
                  <a:gd name="connsiteX79" fmla="*/ 2224977 w 3037496"/>
                  <a:gd name="connsiteY79" fmla="*/ 221590 h 495719"/>
                  <a:gd name="connsiteX80" fmla="*/ 2160143 w 3037496"/>
                  <a:gd name="connsiteY80" fmla="*/ 191998 h 495719"/>
                  <a:gd name="connsiteX81" fmla="*/ 2144713 w 3037496"/>
                  <a:gd name="connsiteY81" fmla="*/ 189522 h 495719"/>
                  <a:gd name="connsiteX82" fmla="*/ 2127504 w 3037496"/>
                  <a:gd name="connsiteY82" fmla="*/ 486258 h 495719"/>
                  <a:gd name="connsiteX83" fmla="*/ 2151253 w 3037496"/>
                  <a:gd name="connsiteY83" fmla="*/ 485813 h 495719"/>
                  <a:gd name="connsiteX84" fmla="*/ 2160143 w 3037496"/>
                  <a:gd name="connsiteY84" fmla="*/ 191998 h 495719"/>
                  <a:gd name="connsiteX85" fmla="*/ 2160143 w 3037496"/>
                  <a:gd name="connsiteY85" fmla="*/ 191998 h 495719"/>
                  <a:gd name="connsiteX86" fmla="*/ 2053400 w 3037496"/>
                  <a:gd name="connsiteY86" fmla="*/ 199428 h 495719"/>
                  <a:gd name="connsiteX87" fmla="*/ 2045590 w 3037496"/>
                  <a:gd name="connsiteY87" fmla="*/ 199682 h 495719"/>
                  <a:gd name="connsiteX88" fmla="*/ 2030603 w 3037496"/>
                  <a:gd name="connsiteY88" fmla="*/ 487845 h 495719"/>
                  <a:gd name="connsiteX89" fmla="*/ 2058416 w 3037496"/>
                  <a:gd name="connsiteY89" fmla="*/ 487401 h 495719"/>
                  <a:gd name="connsiteX90" fmla="*/ 2053400 w 3037496"/>
                  <a:gd name="connsiteY90" fmla="*/ 199428 h 495719"/>
                  <a:gd name="connsiteX91" fmla="*/ 2053400 w 3037496"/>
                  <a:gd name="connsiteY91" fmla="*/ 199428 h 495719"/>
                  <a:gd name="connsiteX92" fmla="*/ 1969390 w 3037496"/>
                  <a:gd name="connsiteY92" fmla="*/ 238417 h 495719"/>
                  <a:gd name="connsiteX93" fmla="*/ 1934401 w 3037496"/>
                  <a:gd name="connsiteY93" fmla="*/ 489305 h 495719"/>
                  <a:gd name="connsiteX94" fmla="*/ 1960182 w 3037496"/>
                  <a:gd name="connsiteY94" fmla="*/ 488925 h 495719"/>
                  <a:gd name="connsiteX95" fmla="*/ 1987550 w 3037496"/>
                  <a:gd name="connsiteY95" fmla="*/ 239560 h 495719"/>
                  <a:gd name="connsiteX96" fmla="*/ 1969390 w 3037496"/>
                  <a:gd name="connsiteY96" fmla="*/ 238417 h 495719"/>
                  <a:gd name="connsiteX97" fmla="*/ 1969390 w 3037496"/>
                  <a:gd name="connsiteY97" fmla="*/ 238417 h 495719"/>
                  <a:gd name="connsiteX98" fmla="*/ 1903222 w 3037496"/>
                  <a:gd name="connsiteY98" fmla="*/ 193396 h 495719"/>
                  <a:gd name="connsiteX99" fmla="*/ 1885061 w 3037496"/>
                  <a:gd name="connsiteY99" fmla="*/ 192253 h 495719"/>
                  <a:gd name="connsiteX100" fmla="*/ 1853566 w 3037496"/>
                  <a:gd name="connsiteY100" fmla="*/ 490322 h 495719"/>
                  <a:gd name="connsiteX101" fmla="*/ 1874520 w 3037496"/>
                  <a:gd name="connsiteY101" fmla="*/ 489877 h 495719"/>
                  <a:gd name="connsiteX102" fmla="*/ 1903222 w 3037496"/>
                  <a:gd name="connsiteY102" fmla="*/ 193396 h 495719"/>
                  <a:gd name="connsiteX103" fmla="*/ 1903222 w 3037496"/>
                  <a:gd name="connsiteY103" fmla="*/ 193396 h 495719"/>
                  <a:gd name="connsiteX104" fmla="*/ 1710817 w 3037496"/>
                  <a:gd name="connsiteY104" fmla="*/ 174790 h 495719"/>
                  <a:gd name="connsiteX105" fmla="*/ 1702753 w 3037496"/>
                  <a:gd name="connsiteY105" fmla="*/ 174282 h 495719"/>
                  <a:gd name="connsiteX106" fmla="*/ 1652841 w 3037496"/>
                  <a:gd name="connsiteY106" fmla="*/ 492989 h 495719"/>
                  <a:gd name="connsiteX107" fmla="*/ 1679892 w 3037496"/>
                  <a:gd name="connsiteY107" fmla="*/ 492608 h 495719"/>
                  <a:gd name="connsiteX108" fmla="*/ 1710817 w 3037496"/>
                  <a:gd name="connsiteY108" fmla="*/ 174790 h 495719"/>
                  <a:gd name="connsiteX109" fmla="*/ 1710817 w 3037496"/>
                  <a:gd name="connsiteY109" fmla="*/ 174790 h 495719"/>
                  <a:gd name="connsiteX110" fmla="*/ 1622806 w 3037496"/>
                  <a:gd name="connsiteY110" fmla="*/ 162661 h 495719"/>
                  <a:gd name="connsiteX111" fmla="*/ 1618742 w 3037496"/>
                  <a:gd name="connsiteY111" fmla="*/ 162408 h 495719"/>
                  <a:gd name="connsiteX112" fmla="*/ 1576007 w 3037496"/>
                  <a:gd name="connsiteY112" fmla="*/ 365925 h 495719"/>
                  <a:gd name="connsiteX113" fmla="*/ 1567180 w 3037496"/>
                  <a:gd name="connsiteY113" fmla="*/ 494449 h 495719"/>
                  <a:gd name="connsiteX114" fmla="*/ 1593533 w 3037496"/>
                  <a:gd name="connsiteY114" fmla="*/ 493941 h 495719"/>
                  <a:gd name="connsiteX115" fmla="*/ 1610487 w 3037496"/>
                  <a:gd name="connsiteY115" fmla="*/ 352209 h 495719"/>
                  <a:gd name="connsiteX116" fmla="*/ 1622806 w 3037496"/>
                  <a:gd name="connsiteY116" fmla="*/ 162661 h 495719"/>
                  <a:gd name="connsiteX117" fmla="*/ 1622806 w 3037496"/>
                  <a:gd name="connsiteY117" fmla="*/ 162661 h 495719"/>
                  <a:gd name="connsiteX118" fmla="*/ 1517333 w 3037496"/>
                  <a:gd name="connsiteY118" fmla="*/ 158725 h 495719"/>
                  <a:gd name="connsiteX119" fmla="*/ 1505204 w 3037496"/>
                  <a:gd name="connsiteY119" fmla="*/ 157963 h 495719"/>
                  <a:gd name="connsiteX120" fmla="*/ 1487869 w 3037496"/>
                  <a:gd name="connsiteY120" fmla="*/ 347192 h 495719"/>
                  <a:gd name="connsiteX121" fmla="*/ 1470533 w 3037496"/>
                  <a:gd name="connsiteY121" fmla="*/ 494703 h 495719"/>
                  <a:gd name="connsiteX122" fmla="*/ 1504442 w 3037496"/>
                  <a:gd name="connsiteY122" fmla="*/ 495719 h 495719"/>
                  <a:gd name="connsiteX123" fmla="*/ 1517333 w 3037496"/>
                  <a:gd name="connsiteY123" fmla="*/ 158725 h 495719"/>
                  <a:gd name="connsiteX124" fmla="*/ 1517333 w 3037496"/>
                  <a:gd name="connsiteY124" fmla="*/ 158725 h 495719"/>
                  <a:gd name="connsiteX125" fmla="*/ 1446594 w 3037496"/>
                  <a:gd name="connsiteY125" fmla="*/ 159931 h 495719"/>
                  <a:gd name="connsiteX126" fmla="*/ 1428496 w 3037496"/>
                  <a:gd name="connsiteY126" fmla="*/ 156883 h 495719"/>
                  <a:gd name="connsiteX127" fmla="*/ 1407160 w 3037496"/>
                  <a:gd name="connsiteY127" fmla="*/ 457746 h 495719"/>
                  <a:gd name="connsiteX128" fmla="*/ 1419860 w 3037496"/>
                  <a:gd name="connsiteY128" fmla="*/ 459905 h 495719"/>
                  <a:gd name="connsiteX129" fmla="*/ 1446594 w 3037496"/>
                  <a:gd name="connsiteY129" fmla="*/ 159931 h 495719"/>
                  <a:gd name="connsiteX130" fmla="*/ 1446594 w 3037496"/>
                  <a:gd name="connsiteY130" fmla="*/ 159931 h 495719"/>
                  <a:gd name="connsiteX131" fmla="*/ 1375156 w 3037496"/>
                  <a:gd name="connsiteY131" fmla="*/ 143992 h 495719"/>
                  <a:gd name="connsiteX132" fmla="*/ 1360170 w 3037496"/>
                  <a:gd name="connsiteY132" fmla="*/ 141579 h 495719"/>
                  <a:gd name="connsiteX133" fmla="*/ 1319975 w 3037496"/>
                  <a:gd name="connsiteY133" fmla="*/ 485622 h 495719"/>
                  <a:gd name="connsiteX134" fmla="*/ 1339533 w 3037496"/>
                  <a:gd name="connsiteY134" fmla="*/ 487020 h 495719"/>
                  <a:gd name="connsiteX135" fmla="*/ 1375156 w 3037496"/>
                  <a:gd name="connsiteY135" fmla="*/ 143992 h 495719"/>
                  <a:gd name="connsiteX136" fmla="*/ 1375156 w 3037496"/>
                  <a:gd name="connsiteY136" fmla="*/ 143992 h 495719"/>
                  <a:gd name="connsiteX137" fmla="*/ 1280097 w 3037496"/>
                  <a:gd name="connsiteY137" fmla="*/ 123927 h 495719"/>
                  <a:gd name="connsiteX138" fmla="*/ 1228916 w 3037496"/>
                  <a:gd name="connsiteY138" fmla="*/ 478765 h 495719"/>
                  <a:gd name="connsiteX139" fmla="*/ 1258824 w 3037496"/>
                  <a:gd name="connsiteY139" fmla="*/ 481114 h 495719"/>
                  <a:gd name="connsiteX140" fmla="*/ 1297750 w 3037496"/>
                  <a:gd name="connsiteY140" fmla="*/ 125006 h 495719"/>
                  <a:gd name="connsiteX141" fmla="*/ 1280097 w 3037496"/>
                  <a:gd name="connsiteY141" fmla="*/ 123927 h 495719"/>
                  <a:gd name="connsiteX142" fmla="*/ 1280097 w 3037496"/>
                  <a:gd name="connsiteY142" fmla="*/ 123927 h 495719"/>
                  <a:gd name="connsiteX143" fmla="*/ 1194118 w 3037496"/>
                  <a:gd name="connsiteY143" fmla="*/ 122529 h 495719"/>
                  <a:gd name="connsiteX144" fmla="*/ 1176211 w 3037496"/>
                  <a:gd name="connsiteY144" fmla="*/ 123165 h 495719"/>
                  <a:gd name="connsiteX145" fmla="*/ 1126617 w 3037496"/>
                  <a:gd name="connsiteY145" fmla="*/ 470319 h 495719"/>
                  <a:gd name="connsiteX146" fmla="*/ 1154875 w 3037496"/>
                  <a:gd name="connsiteY146" fmla="*/ 472669 h 495719"/>
                  <a:gd name="connsiteX147" fmla="*/ 1194118 w 3037496"/>
                  <a:gd name="connsiteY147" fmla="*/ 122529 h 495719"/>
                  <a:gd name="connsiteX148" fmla="*/ 1194118 w 3037496"/>
                  <a:gd name="connsiteY148" fmla="*/ 122529 h 495719"/>
                  <a:gd name="connsiteX149" fmla="*/ 1086231 w 3037496"/>
                  <a:gd name="connsiteY149" fmla="*/ 113576 h 495719"/>
                  <a:gd name="connsiteX150" fmla="*/ 1068070 w 3037496"/>
                  <a:gd name="connsiteY150" fmla="*/ 116053 h 495719"/>
                  <a:gd name="connsiteX151" fmla="*/ 1065467 w 3037496"/>
                  <a:gd name="connsiteY151" fmla="*/ 464922 h 495719"/>
                  <a:gd name="connsiteX152" fmla="*/ 1082802 w 3037496"/>
                  <a:gd name="connsiteY152" fmla="*/ 466446 h 495719"/>
                  <a:gd name="connsiteX153" fmla="*/ 1100201 w 3037496"/>
                  <a:gd name="connsiteY153" fmla="*/ 301600 h 495719"/>
                  <a:gd name="connsiteX154" fmla="*/ 1086231 w 3037496"/>
                  <a:gd name="connsiteY154" fmla="*/ 113576 h 495719"/>
                  <a:gd name="connsiteX155" fmla="*/ 1086231 w 3037496"/>
                  <a:gd name="connsiteY155" fmla="*/ 113576 h 495719"/>
                  <a:gd name="connsiteX156" fmla="*/ 1016635 w 3037496"/>
                  <a:gd name="connsiteY156" fmla="*/ 111290 h 495719"/>
                  <a:gd name="connsiteX157" fmla="*/ 996188 w 3037496"/>
                  <a:gd name="connsiteY157" fmla="*/ 110020 h 495719"/>
                  <a:gd name="connsiteX158" fmla="*/ 980440 w 3037496"/>
                  <a:gd name="connsiteY158" fmla="*/ 457302 h 495719"/>
                  <a:gd name="connsiteX159" fmla="*/ 1007809 w 3037496"/>
                  <a:gd name="connsiteY159" fmla="*/ 459841 h 495719"/>
                  <a:gd name="connsiteX160" fmla="*/ 1016635 w 3037496"/>
                  <a:gd name="connsiteY160" fmla="*/ 111290 h 495719"/>
                  <a:gd name="connsiteX161" fmla="*/ 1016635 w 3037496"/>
                  <a:gd name="connsiteY161" fmla="*/ 111290 h 495719"/>
                  <a:gd name="connsiteX162" fmla="*/ 929958 w 3037496"/>
                  <a:gd name="connsiteY162" fmla="*/ 96812 h 495719"/>
                  <a:gd name="connsiteX163" fmla="*/ 885063 w 3037496"/>
                  <a:gd name="connsiteY163" fmla="*/ 448158 h 495719"/>
                  <a:gd name="connsiteX164" fmla="*/ 904812 w 3037496"/>
                  <a:gd name="connsiteY164" fmla="*/ 450063 h 495719"/>
                  <a:gd name="connsiteX165" fmla="*/ 949960 w 3037496"/>
                  <a:gd name="connsiteY165" fmla="*/ 99987 h 495719"/>
                  <a:gd name="connsiteX166" fmla="*/ 929958 w 3037496"/>
                  <a:gd name="connsiteY166" fmla="*/ 96812 h 495719"/>
                  <a:gd name="connsiteX167" fmla="*/ 929958 w 3037496"/>
                  <a:gd name="connsiteY167" fmla="*/ 96812 h 495719"/>
                  <a:gd name="connsiteX168" fmla="*/ 829374 w 3037496"/>
                  <a:gd name="connsiteY168" fmla="*/ 92367 h 495719"/>
                  <a:gd name="connsiteX169" fmla="*/ 818261 w 3037496"/>
                  <a:gd name="connsiteY169" fmla="*/ 91669 h 495719"/>
                  <a:gd name="connsiteX170" fmla="*/ 804037 w 3037496"/>
                  <a:gd name="connsiteY170" fmla="*/ 440157 h 495719"/>
                  <a:gd name="connsiteX171" fmla="*/ 827088 w 3037496"/>
                  <a:gd name="connsiteY171" fmla="*/ 442506 h 495719"/>
                  <a:gd name="connsiteX172" fmla="*/ 829374 w 3037496"/>
                  <a:gd name="connsiteY172" fmla="*/ 92367 h 495719"/>
                  <a:gd name="connsiteX173" fmla="*/ 829374 w 3037496"/>
                  <a:gd name="connsiteY173" fmla="*/ 92367 h 495719"/>
                  <a:gd name="connsiteX174" fmla="*/ 753682 w 3037496"/>
                  <a:gd name="connsiteY174" fmla="*/ 80747 h 495719"/>
                  <a:gd name="connsiteX175" fmla="*/ 732790 w 3037496"/>
                  <a:gd name="connsiteY175" fmla="*/ 79477 h 495719"/>
                  <a:gd name="connsiteX176" fmla="*/ 716344 w 3037496"/>
                  <a:gd name="connsiteY176" fmla="*/ 430949 h 495719"/>
                  <a:gd name="connsiteX177" fmla="*/ 752793 w 3037496"/>
                  <a:gd name="connsiteY177" fmla="*/ 434822 h 495719"/>
                  <a:gd name="connsiteX178" fmla="*/ 753682 w 3037496"/>
                  <a:gd name="connsiteY178" fmla="*/ 80747 h 495719"/>
                  <a:gd name="connsiteX179" fmla="*/ 753682 w 3037496"/>
                  <a:gd name="connsiteY179" fmla="*/ 80747 h 495719"/>
                  <a:gd name="connsiteX180" fmla="*/ 683070 w 3037496"/>
                  <a:gd name="connsiteY180" fmla="*/ 65126 h 495719"/>
                  <a:gd name="connsiteX181" fmla="*/ 663067 w 3037496"/>
                  <a:gd name="connsiteY181" fmla="*/ 61887 h 495719"/>
                  <a:gd name="connsiteX182" fmla="*/ 609410 w 3037496"/>
                  <a:gd name="connsiteY182" fmla="*/ 418757 h 495719"/>
                  <a:gd name="connsiteX183" fmla="*/ 643319 w 3037496"/>
                  <a:gd name="connsiteY183" fmla="*/ 422758 h 495719"/>
                  <a:gd name="connsiteX184" fmla="*/ 683070 w 3037496"/>
                  <a:gd name="connsiteY184" fmla="*/ 65126 h 495719"/>
                  <a:gd name="connsiteX185" fmla="*/ 683070 w 3037496"/>
                  <a:gd name="connsiteY185" fmla="*/ 65126 h 495719"/>
                  <a:gd name="connsiteX186" fmla="*/ 599821 w 3037496"/>
                  <a:gd name="connsiteY186" fmla="*/ 56490 h 495719"/>
                  <a:gd name="connsiteX187" fmla="*/ 584010 w 3037496"/>
                  <a:gd name="connsiteY187" fmla="*/ 55537 h 495719"/>
                  <a:gd name="connsiteX188" fmla="*/ 522542 w 3037496"/>
                  <a:gd name="connsiteY188" fmla="*/ 407708 h 495719"/>
                  <a:gd name="connsiteX189" fmla="*/ 533019 w 3037496"/>
                  <a:gd name="connsiteY189" fmla="*/ 409105 h 495719"/>
                  <a:gd name="connsiteX190" fmla="*/ 556514 w 3037496"/>
                  <a:gd name="connsiteY190" fmla="*/ 412216 h 495719"/>
                  <a:gd name="connsiteX191" fmla="*/ 599821 w 3037496"/>
                  <a:gd name="connsiteY191" fmla="*/ 56490 h 495719"/>
                  <a:gd name="connsiteX192" fmla="*/ 599821 w 3037496"/>
                  <a:gd name="connsiteY192" fmla="*/ 56490 h 495719"/>
                  <a:gd name="connsiteX193" fmla="*/ 463868 w 3037496"/>
                  <a:gd name="connsiteY193" fmla="*/ 45567 h 495719"/>
                  <a:gd name="connsiteX194" fmla="*/ 447358 w 3037496"/>
                  <a:gd name="connsiteY194" fmla="*/ 46203 h 495719"/>
                  <a:gd name="connsiteX195" fmla="*/ 405765 w 3037496"/>
                  <a:gd name="connsiteY195" fmla="*/ 390055 h 495719"/>
                  <a:gd name="connsiteX196" fmla="*/ 448501 w 3037496"/>
                  <a:gd name="connsiteY196" fmla="*/ 396913 h 495719"/>
                  <a:gd name="connsiteX197" fmla="*/ 463868 w 3037496"/>
                  <a:gd name="connsiteY197" fmla="*/ 45567 h 495719"/>
                  <a:gd name="connsiteX198" fmla="*/ 463868 w 3037496"/>
                  <a:gd name="connsiteY198" fmla="*/ 45567 h 495719"/>
                  <a:gd name="connsiteX199" fmla="*/ 372872 w 3037496"/>
                  <a:gd name="connsiteY199" fmla="*/ 36487 h 495719"/>
                  <a:gd name="connsiteX200" fmla="*/ 356743 w 3037496"/>
                  <a:gd name="connsiteY200" fmla="*/ 37059 h 495719"/>
                  <a:gd name="connsiteX201" fmla="*/ 340805 w 3037496"/>
                  <a:gd name="connsiteY201" fmla="*/ 378498 h 495719"/>
                  <a:gd name="connsiteX202" fmla="*/ 371602 w 3037496"/>
                  <a:gd name="connsiteY202" fmla="*/ 384150 h 495719"/>
                  <a:gd name="connsiteX203" fmla="*/ 372872 w 3037496"/>
                  <a:gd name="connsiteY203" fmla="*/ 36487 h 495719"/>
                  <a:gd name="connsiteX204" fmla="*/ 372872 w 3037496"/>
                  <a:gd name="connsiteY204" fmla="*/ 36487 h 495719"/>
                  <a:gd name="connsiteX205" fmla="*/ 282258 w 3037496"/>
                  <a:gd name="connsiteY205" fmla="*/ 32105 h 495719"/>
                  <a:gd name="connsiteX206" fmla="*/ 262763 w 3037496"/>
                  <a:gd name="connsiteY206" fmla="*/ 34772 h 495719"/>
                  <a:gd name="connsiteX207" fmla="*/ 262192 w 3037496"/>
                  <a:gd name="connsiteY207" fmla="*/ 362305 h 495719"/>
                  <a:gd name="connsiteX208" fmla="*/ 289687 w 3037496"/>
                  <a:gd name="connsiteY208" fmla="*/ 368275 h 495719"/>
                  <a:gd name="connsiteX209" fmla="*/ 282258 w 3037496"/>
                  <a:gd name="connsiteY209" fmla="*/ 32105 h 495719"/>
                  <a:gd name="connsiteX210" fmla="*/ 282258 w 3037496"/>
                  <a:gd name="connsiteY210" fmla="*/ 32105 h 495719"/>
                  <a:gd name="connsiteX211" fmla="*/ 208725 w 3037496"/>
                  <a:gd name="connsiteY211" fmla="*/ 25438 h 495719"/>
                  <a:gd name="connsiteX212" fmla="*/ 191961 w 3037496"/>
                  <a:gd name="connsiteY212" fmla="*/ 24422 h 495719"/>
                  <a:gd name="connsiteX213" fmla="*/ 168275 w 3037496"/>
                  <a:gd name="connsiteY213" fmla="*/ 338493 h 495719"/>
                  <a:gd name="connsiteX214" fmla="*/ 198120 w 3037496"/>
                  <a:gd name="connsiteY214" fmla="*/ 346748 h 495719"/>
                  <a:gd name="connsiteX215" fmla="*/ 208725 w 3037496"/>
                  <a:gd name="connsiteY215" fmla="*/ 25438 h 495719"/>
                  <a:gd name="connsiteX216" fmla="*/ 208725 w 3037496"/>
                  <a:gd name="connsiteY216" fmla="*/ 25438 h 495719"/>
                  <a:gd name="connsiteX217" fmla="*/ 118936 w 3037496"/>
                  <a:gd name="connsiteY217" fmla="*/ 7785 h 495719"/>
                  <a:gd name="connsiteX218" fmla="*/ 105156 w 3037496"/>
                  <a:gd name="connsiteY218" fmla="*/ 8293 h 495719"/>
                  <a:gd name="connsiteX219" fmla="*/ 84265 w 3037496"/>
                  <a:gd name="connsiteY219" fmla="*/ 309537 h 495719"/>
                  <a:gd name="connsiteX220" fmla="*/ 115888 w 3037496"/>
                  <a:gd name="connsiteY220" fmla="*/ 321666 h 495719"/>
                  <a:gd name="connsiteX221" fmla="*/ 118936 w 3037496"/>
                  <a:gd name="connsiteY221" fmla="*/ 7785 h 49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</a:cxnLst>
                <a:rect l="l" t="t" r="r" b="b"/>
                <a:pathLst>
                  <a:path w="3037496" h="495719">
                    <a:moveTo>
                      <a:pt x="46546" y="4801"/>
                    </a:moveTo>
                    <a:cubicBezTo>
                      <a:pt x="46418" y="-1168"/>
                      <a:pt x="35052" y="-1740"/>
                      <a:pt x="33973" y="4039"/>
                    </a:cubicBezTo>
                    <a:cubicBezTo>
                      <a:pt x="18415" y="86017"/>
                      <a:pt x="7811" y="169647"/>
                      <a:pt x="0" y="253721"/>
                    </a:cubicBezTo>
                    <a:cubicBezTo>
                      <a:pt x="7239" y="264325"/>
                      <a:pt x="18923" y="274548"/>
                      <a:pt x="34417" y="284328"/>
                    </a:cubicBezTo>
                    <a:cubicBezTo>
                      <a:pt x="42799" y="190792"/>
                      <a:pt x="48006" y="97193"/>
                      <a:pt x="46546" y="4801"/>
                    </a:cubicBezTo>
                    <a:lnTo>
                      <a:pt x="46546" y="4801"/>
                    </a:lnTo>
                    <a:close/>
                    <a:moveTo>
                      <a:pt x="1805750" y="184061"/>
                    </a:moveTo>
                    <a:cubicBezTo>
                      <a:pt x="1805052" y="176695"/>
                      <a:pt x="1789875" y="172186"/>
                      <a:pt x="1787653" y="181013"/>
                    </a:cubicBezTo>
                    <a:cubicBezTo>
                      <a:pt x="1763522" y="275310"/>
                      <a:pt x="1758633" y="385356"/>
                      <a:pt x="1766316" y="481813"/>
                    </a:cubicBezTo>
                    <a:cubicBezTo>
                      <a:pt x="1766761" y="487020"/>
                      <a:pt x="1777556" y="490131"/>
                      <a:pt x="1779016" y="483972"/>
                    </a:cubicBezTo>
                    <a:cubicBezTo>
                      <a:pt x="1801749" y="389738"/>
                      <a:pt x="1814703" y="280391"/>
                      <a:pt x="1805750" y="184061"/>
                    </a:cubicBezTo>
                    <a:lnTo>
                      <a:pt x="1805750" y="184061"/>
                    </a:lnTo>
                    <a:close/>
                    <a:moveTo>
                      <a:pt x="3019806" y="255943"/>
                    </a:moveTo>
                    <a:cubicBezTo>
                      <a:pt x="3016504" y="283883"/>
                      <a:pt x="3013076" y="311886"/>
                      <a:pt x="3009583" y="339827"/>
                    </a:cubicBezTo>
                    <a:cubicBezTo>
                      <a:pt x="3018219" y="326746"/>
                      <a:pt x="3026029" y="313728"/>
                      <a:pt x="3032633" y="301472"/>
                    </a:cubicBezTo>
                    <a:cubicBezTo>
                      <a:pt x="3034221" y="286614"/>
                      <a:pt x="3035808" y="271818"/>
                      <a:pt x="3037459" y="257022"/>
                    </a:cubicBezTo>
                    <a:cubicBezTo>
                      <a:pt x="3038412" y="248767"/>
                      <a:pt x="3020822" y="247688"/>
                      <a:pt x="3019806" y="255943"/>
                    </a:cubicBezTo>
                    <a:lnTo>
                      <a:pt x="3019806" y="255943"/>
                    </a:lnTo>
                    <a:close/>
                    <a:moveTo>
                      <a:pt x="2948877" y="224320"/>
                    </a:moveTo>
                    <a:cubicBezTo>
                      <a:pt x="2947543" y="217779"/>
                      <a:pt x="2933573" y="218478"/>
                      <a:pt x="2933256" y="224891"/>
                    </a:cubicBezTo>
                    <a:cubicBezTo>
                      <a:pt x="2929700" y="295250"/>
                      <a:pt x="2927795" y="364846"/>
                      <a:pt x="2923477" y="434632"/>
                    </a:cubicBezTo>
                    <a:cubicBezTo>
                      <a:pt x="2934716" y="427457"/>
                      <a:pt x="2946590" y="417042"/>
                      <a:pt x="2958402" y="404723"/>
                    </a:cubicBezTo>
                    <a:cubicBezTo>
                      <a:pt x="2963101" y="343954"/>
                      <a:pt x="2960752" y="282486"/>
                      <a:pt x="2948877" y="224320"/>
                    </a:cubicBezTo>
                    <a:lnTo>
                      <a:pt x="2948877" y="224320"/>
                    </a:lnTo>
                    <a:close/>
                    <a:moveTo>
                      <a:pt x="2875534" y="243497"/>
                    </a:moveTo>
                    <a:cubicBezTo>
                      <a:pt x="2875725" y="237782"/>
                      <a:pt x="2863596" y="235369"/>
                      <a:pt x="2861437" y="241211"/>
                    </a:cubicBezTo>
                    <a:cubicBezTo>
                      <a:pt x="2837942" y="306679"/>
                      <a:pt x="2823782" y="381927"/>
                      <a:pt x="2819654" y="455841"/>
                    </a:cubicBezTo>
                    <a:cubicBezTo>
                      <a:pt x="2834132" y="454508"/>
                      <a:pt x="2847531" y="453047"/>
                      <a:pt x="2859532" y="451459"/>
                    </a:cubicBezTo>
                    <a:cubicBezTo>
                      <a:pt x="2868041" y="381800"/>
                      <a:pt x="2873629" y="311188"/>
                      <a:pt x="2875534" y="243497"/>
                    </a:cubicBezTo>
                    <a:lnTo>
                      <a:pt x="2875534" y="243497"/>
                    </a:lnTo>
                    <a:close/>
                    <a:moveTo>
                      <a:pt x="2802255" y="238861"/>
                    </a:moveTo>
                    <a:cubicBezTo>
                      <a:pt x="2802446" y="231432"/>
                      <a:pt x="2787206" y="230479"/>
                      <a:pt x="2786444" y="237909"/>
                    </a:cubicBezTo>
                    <a:cubicBezTo>
                      <a:pt x="2778887" y="311442"/>
                      <a:pt x="2771203" y="385737"/>
                      <a:pt x="2768156" y="459969"/>
                    </a:cubicBezTo>
                    <a:cubicBezTo>
                      <a:pt x="2778062" y="459270"/>
                      <a:pt x="2787714" y="458572"/>
                      <a:pt x="2796985" y="457809"/>
                    </a:cubicBezTo>
                    <a:cubicBezTo>
                      <a:pt x="2800160" y="384911"/>
                      <a:pt x="2800414" y="311633"/>
                      <a:pt x="2802255" y="238861"/>
                    </a:cubicBezTo>
                    <a:lnTo>
                      <a:pt x="2802255" y="238861"/>
                    </a:lnTo>
                    <a:close/>
                    <a:moveTo>
                      <a:pt x="2722055" y="216827"/>
                    </a:moveTo>
                    <a:cubicBezTo>
                      <a:pt x="2723134" y="212509"/>
                      <a:pt x="2713736" y="210350"/>
                      <a:pt x="2710942" y="213906"/>
                    </a:cubicBezTo>
                    <a:cubicBezTo>
                      <a:pt x="2677287" y="256515"/>
                      <a:pt x="2691892" y="309537"/>
                      <a:pt x="2691384" y="358115"/>
                    </a:cubicBezTo>
                    <a:cubicBezTo>
                      <a:pt x="2691003" y="393802"/>
                      <a:pt x="2688464" y="429298"/>
                      <a:pt x="2685796" y="464795"/>
                    </a:cubicBezTo>
                    <a:cubicBezTo>
                      <a:pt x="2694369" y="464350"/>
                      <a:pt x="2702878" y="463905"/>
                      <a:pt x="2711260" y="463461"/>
                    </a:cubicBezTo>
                    <a:cubicBezTo>
                      <a:pt x="2712530" y="380657"/>
                      <a:pt x="2702751" y="296710"/>
                      <a:pt x="2722055" y="216827"/>
                    </a:cubicBezTo>
                    <a:lnTo>
                      <a:pt x="2722055" y="216827"/>
                    </a:lnTo>
                    <a:close/>
                    <a:moveTo>
                      <a:pt x="2629662" y="228321"/>
                    </a:moveTo>
                    <a:cubicBezTo>
                      <a:pt x="2629090" y="221463"/>
                      <a:pt x="2615628" y="220320"/>
                      <a:pt x="2614803" y="227432"/>
                    </a:cubicBezTo>
                    <a:cubicBezTo>
                      <a:pt x="2604834" y="306743"/>
                      <a:pt x="2602675" y="387896"/>
                      <a:pt x="2602992" y="468541"/>
                    </a:cubicBezTo>
                    <a:lnTo>
                      <a:pt x="2631758" y="467334"/>
                    </a:lnTo>
                    <a:cubicBezTo>
                      <a:pt x="2635251" y="387705"/>
                      <a:pt x="2636266" y="307441"/>
                      <a:pt x="2629662" y="228321"/>
                    </a:cubicBezTo>
                    <a:lnTo>
                      <a:pt x="2629662" y="228321"/>
                    </a:lnTo>
                    <a:close/>
                    <a:moveTo>
                      <a:pt x="2575433" y="225146"/>
                    </a:moveTo>
                    <a:cubicBezTo>
                      <a:pt x="2576766" y="216319"/>
                      <a:pt x="2558860" y="215684"/>
                      <a:pt x="2556828" y="224003"/>
                    </a:cubicBezTo>
                    <a:cubicBezTo>
                      <a:pt x="2540953" y="289344"/>
                      <a:pt x="2530285" y="354432"/>
                      <a:pt x="2525649" y="421043"/>
                    </a:cubicBezTo>
                    <a:cubicBezTo>
                      <a:pt x="2524570" y="436347"/>
                      <a:pt x="2521649" y="453746"/>
                      <a:pt x="2519616" y="471589"/>
                    </a:cubicBezTo>
                    <a:lnTo>
                      <a:pt x="2551113" y="470446"/>
                    </a:lnTo>
                    <a:cubicBezTo>
                      <a:pt x="2554352" y="388404"/>
                      <a:pt x="2562860" y="306743"/>
                      <a:pt x="2575433" y="225146"/>
                    </a:cubicBezTo>
                    <a:lnTo>
                      <a:pt x="2575433" y="225146"/>
                    </a:lnTo>
                    <a:close/>
                    <a:moveTo>
                      <a:pt x="2494407" y="213017"/>
                    </a:moveTo>
                    <a:cubicBezTo>
                      <a:pt x="2495614" y="206667"/>
                      <a:pt x="2480945" y="204254"/>
                      <a:pt x="2478977" y="210541"/>
                    </a:cubicBezTo>
                    <a:cubicBezTo>
                      <a:pt x="2453259" y="291821"/>
                      <a:pt x="2424430" y="385547"/>
                      <a:pt x="2420557" y="475335"/>
                    </a:cubicBezTo>
                    <a:lnTo>
                      <a:pt x="2452688" y="474129"/>
                    </a:lnTo>
                    <a:cubicBezTo>
                      <a:pt x="2456878" y="386182"/>
                      <a:pt x="2478469" y="295821"/>
                      <a:pt x="2494407" y="213017"/>
                    </a:cubicBezTo>
                    <a:lnTo>
                      <a:pt x="2494407" y="213017"/>
                    </a:lnTo>
                    <a:close/>
                    <a:moveTo>
                      <a:pt x="2408238" y="207429"/>
                    </a:moveTo>
                    <a:cubicBezTo>
                      <a:pt x="2407603" y="199174"/>
                      <a:pt x="2391982" y="198031"/>
                      <a:pt x="2390521" y="206350"/>
                    </a:cubicBezTo>
                    <a:cubicBezTo>
                      <a:pt x="2375535" y="295313"/>
                      <a:pt x="2374583" y="386753"/>
                      <a:pt x="2373377" y="477367"/>
                    </a:cubicBezTo>
                    <a:cubicBezTo>
                      <a:pt x="2382584" y="476923"/>
                      <a:pt x="2392680" y="476478"/>
                      <a:pt x="2403539" y="475971"/>
                    </a:cubicBezTo>
                    <a:cubicBezTo>
                      <a:pt x="2408873" y="386563"/>
                      <a:pt x="2415032" y="296583"/>
                      <a:pt x="2408238" y="207429"/>
                    </a:cubicBezTo>
                    <a:lnTo>
                      <a:pt x="2408238" y="207429"/>
                    </a:lnTo>
                    <a:close/>
                    <a:moveTo>
                      <a:pt x="2326577" y="213271"/>
                    </a:moveTo>
                    <a:cubicBezTo>
                      <a:pt x="2326577" y="207492"/>
                      <a:pt x="2313623" y="204635"/>
                      <a:pt x="2312035" y="210922"/>
                    </a:cubicBezTo>
                    <a:cubicBezTo>
                      <a:pt x="2289620" y="299314"/>
                      <a:pt x="2279840" y="391452"/>
                      <a:pt x="2276221" y="482638"/>
                    </a:cubicBezTo>
                    <a:cubicBezTo>
                      <a:pt x="2288350" y="482194"/>
                      <a:pt x="2299145" y="481813"/>
                      <a:pt x="2308670" y="481368"/>
                    </a:cubicBezTo>
                    <a:cubicBezTo>
                      <a:pt x="2318322" y="392278"/>
                      <a:pt x="2326703" y="302425"/>
                      <a:pt x="2326577" y="213271"/>
                    </a:cubicBezTo>
                    <a:lnTo>
                      <a:pt x="2326577" y="213271"/>
                    </a:lnTo>
                    <a:close/>
                    <a:moveTo>
                      <a:pt x="2224977" y="221590"/>
                    </a:moveTo>
                    <a:cubicBezTo>
                      <a:pt x="2224850" y="216636"/>
                      <a:pt x="2214816" y="215938"/>
                      <a:pt x="2214245" y="220954"/>
                    </a:cubicBezTo>
                    <a:cubicBezTo>
                      <a:pt x="2205038" y="308458"/>
                      <a:pt x="2201101" y="396596"/>
                      <a:pt x="2201355" y="484734"/>
                    </a:cubicBezTo>
                    <a:lnTo>
                      <a:pt x="2224850" y="484162"/>
                    </a:lnTo>
                    <a:cubicBezTo>
                      <a:pt x="2226882" y="396722"/>
                      <a:pt x="2227327" y="309092"/>
                      <a:pt x="2224977" y="221590"/>
                    </a:cubicBezTo>
                    <a:lnTo>
                      <a:pt x="2224977" y="221590"/>
                    </a:lnTo>
                    <a:close/>
                    <a:moveTo>
                      <a:pt x="2160143" y="191998"/>
                    </a:moveTo>
                    <a:cubicBezTo>
                      <a:pt x="2161350" y="185331"/>
                      <a:pt x="2147697" y="183807"/>
                      <a:pt x="2144713" y="189522"/>
                    </a:cubicBezTo>
                    <a:cubicBezTo>
                      <a:pt x="2096516" y="281788"/>
                      <a:pt x="2126234" y="386563"/>
                      <a:pt x="2127504" y="486258"/>
                    </a:cubicBezTo>
                    <a:lnTo>
                      <a:pt x="2151253" y="485813"/>
                    </a:lnTo>
                    <a:cubicBezTo>
                      <a:pt x="2156587" y="388023"/>
                      <a:pt x="2142871" y="289725"/>
                      <a:pt x="2160143" y="191998"/>
                    </a:cubicBezTo>
                    <a:lnTo>
                      <a:pt x="2160143" y="191998"/>
                    </a:lnTo>
                    <a:close/>
                    <a:moveTo>
                      <a:pt x="2053400" y="199428"/>
                    </a:moveTo>
                    <a:cubicBezTo>
                      <a:pt x="2052828" y="195935"/>
                      <a:pt x="2046161" y="196761"/>
                      <a:pt x="2045590" y="199682"/>
                    </a:cubicBezTo>
                    <a:cubicBezTo>
                      <a:pt x="2026984" y="294297"/>
                      <a:pt x="2044066" y="392849"/>
                      <a:pt x="2030603" y="487845"/>
                    </a:cubicBezTo>
                    <a:lnTo>
                      <a:pt x="2058416" y="487401"/>
                    </a:lnTo>
                    <a:cubicBezTo>
                      <a:pt x="2074799" y="393547"/>
                      <a:pt x="2068766" y="289280"/>
                      <a:pt x="2053400" y="199428"/>
                    </a:cubicBezTo>
                    <a:lnTo>
                      <a:pt x="2053400" y="199428"/>
                    </a:lnTo>
                    <a:close/>
                    <a:moveTo>
                      <a:pt x="1969390" y="238417"/>
                    </a:moveTo>
                    <a:cubicBezTo>
                      <a:pt x="1953260" y="321475"/>
                      <a:pt x="1941259" y="405232"/>
                      <a:pt x="1934401" y="489305"/>
                    </a:cubicBezTo>
                    <a:lnTo>
                      <a:pt x="1960182" y="488925"/>
                    </a:lnTo>
                    <a:cubicBezTo>
                      <a:pt x="1967611" y="405613"/>
                      <a:pt x="1976374" y="322554"/>
                      <a:pt x="1987550" y="239560"/>
                    </a:cubicBezTo>
                    <a:cubicBezTo>
                      <a:pt x="1988693" y="230988"/>
                      <a:pt x="1970977" y="230098"/>
                      <a:pt x="1969390" y="238417"/>
                    </a:cubicBezTo>
                    <a:lnTo>
                      <a:pt x="1969390" y="238417"/>
                    </a:lnTo>
                    <a:close/>
                    <a:moveTo>
                      <a:pt x="1903222" y="193396"/>
                    </a:moveTo>
                    <a:cubicBezTo>
                      <a:pt x="1904556" y="184125"/>
                      <a:pt x="1886522" y="183109"/>
                      <a:pt x="1885061" y="192253"/>
                    </a:cubicBezTo>
                    <a:cubicBezTo>
                      <a:pt x="1869250" y="291313"/>
                      <a:pt x="1858899" y="390563"/>
                      <a:pt x="1853566" y="490322"/>
                    </a:cubicBezTo>
                    <a:lnTo>
                      <a:pt x="1874520" y="489877"/>
                    </a:lnTo>
                    <a:cubicBezTo>
                      <a:pt x="1879473" y="390690"/>
                      <a:pt x="1889125" y="291884"/>
                      <a:pt x="1903222" y="193396"/>
                    </a:cubicBezTo>
                    <a:lnTo>
                      <a:pt x="1903222" y="193396"/>
                    </a:lnTo>
                    <a:close/>
                    <a:moveTo>
                      <a:pt x="1710817" y="174790"/>
                    </a:moveTo>
                    <a:cubicBezTo>
                      <a:pt x="1710309" y="171678"/>
                      <a:pt x="1703896" y="171615"/>
                      <a:pt x="1702753" y="174282"/>
                    </a:cubicBezTo>
                    <a:cubicBezTo>
                      <a:pt x="1660653" y="270739"/>
                      <a:pt x="1658747" y="386563"/>
                      <a:pt x="1652841" y="492989"/>
                    </a:cubicBezTo>
                    <a:lnTo>
                      <a:pt x="1679892" y="492608"/>
                    </a:lnTo>
                    <a:cubicBezTo>
                      <a:pt x="1700784" y="388341"/>
                      <a:pt x="1727390" y="276136"/>
                      <a:pt x="1710817" y="174790"/>
                    </a:cubicBezTo>
                    <a:lnTo>
                      <a:pt x="1710817" y="174790"/>
                    </a:lnTo>
                    <a:close/>
                    <a:moveTo>
                      <a:pt x="1622806" y="162661"/>
                    </a:moveTo>
                    <a:cubicBezTo>
                      <a:pt x="1622362" y="161074"/>
                      <a:pt x="1619504" y="161138"/>
                      <a:pt x="1618742" y="162408"/>
                    </a:cubicBezTo>
                    <a:cubicBezTo>
                      <a:pt x="1583309" y="224510"/>
                      <a:pt x="1585278" y="298742"/>
                      <a:pt x="1576007" y="365925"/>
                    </a:cubicBezTo>
                    <a:cubicBezTo>
                      <a:pt x="1569974" y="409550"/>
                      <a:pt x="1564831" y="451841"/>
                      <a:pt x="1567180" y="494449"/>
                    </a:cubicBezTo>
                    <a:lnTo>
                      <a:pt x="1593533" y="493941"/>
                    </a:lnTo>
                    <a:cubicBezTo>
                      <a:pt x="1597660" y="446634"/>
                      <a:pt x="1604010" y="399516"/>
                      <a:pt x="1610487" y="352209"/>
                    </a:cubicBezTo>
                    <a:cubicBezTo>
                      <a:pt x="1619187" y="289916"/>
                      <a:pt x="1638872" y="225209"/>
                      <a:pt x="1622806" y="162661"/>
                    </a:cubicBezTo>
                    <a:lnTo>
                      <a:pt x="1622806" y="162661"/>
                    </a:lnTo>
                    <a:close/>
                    <a:moveTo>
                      <a:pt x="1517333" y="158725"/>
                    </a:moveTo>
                    <a:cubicBezTo>
                      <a:pt x="1516127" y="154534"/>
                      <a:pt x="1506538" y="153454"/>
                      <a:pt x="1505204" y="157963"/>
                    </a:cubicBezTo>
                    <a:cubicBezTo>
                      <a:pt x="1487742" y="219177"/>
                      <a:pt x="1492949" y="284391"/>
                      <a:pt x="1487869" y="347192"/>
                    </a:cubicBezTo>
                    <a:cubicBezTo>
                      <a:pt x="1483868" y="396405"/>
                      <a:pt x="1475613" y="445491"/>
                      <a:pt x="1470533" y="494703"/>
                    </a:cubicBezTo>
                    <a:cubicBezTo>
                      <a:pt x="1483360" y="495211"/>
                      <a:pt x="1494727" y="495592"/>
                      <a:pt x="1504442" y="495719"/>
                    </a:cubicBezTo>
                    <a:cubicBezTo>
                      <a:pt x="1533970" y="387388"/>
                      <a:pt x="1546035" y="257848"/>
                      <a:pt x="1517333" y="158725"/>
                    </a:cubicBezTo>
                    <a:lnTo>
                      <a:pt x="1517333" y="158725"/>
                    </a:lnTo>
                    <a:close/>
                    <a:moveTo>
                      <a:pt x="1446594" y="159931"/>
                    </a:moveTo>
                    <a:cubicBezTo>
                      <a:pt x="1445895" y="152565"/>
                      <a:pt x="1430719" y="148057"/>
                      <a:pt x="1428496" y="156883"/>
                    </a:cubicBezTo>
                    <a:cubicBezTo>
                      <a:pt x="1404366" y="251180"/>
                      <a:pt x="1399477" y="361226"/>
                      <a:pt x="1407160" y="457746"/>
                    </a:cubicBezTo>
                    <a:cubicBezTo>
                      <a:pt x="1407605" y="462953"/>
                      <a:pt x="1418400" y="466001"/>
                      <a:pt x="1419860" y="459905"/>
                    </a:cubicBezTo>
                    <a:cubicBezTo>
                      <a:pt x="1442593" y="365608"/>
                      <a:pt x="1455547" y="256197"/>
                      <a:pt x="1446594" y="159931"/>
                    </a:cubicBezTo>
                    <a:lnTo>
                      <a:pt x="1446594" y="159931"/>
                    </a:lnTo>
                    <a:close/>
                    <a:moveTo>
                      <a:pt x="1375156" y="143992"/>
                    </a:moveTo>
                    <a:cubicBezTo>
                      <a:pt x="1375093" y="138023"/>
                      <a:pt x="1362266" y="135166"/>
                      <a:pt x="1360170" y="141579"/>
                    </a:cubicBezTo>
                    <a:cubicBezTo>
                      <a:pt x="1325880" y="246672"/>
                      <a:pt x="1312799" y="373672"/>
                      <a:pt x="1319975" y="485622"/>
                    </a:cubicBezTo>
                    <a:lnTo>
                      <a:pt x="1339533" y="487020"/>
                    </a:lnTo>
                    <a:cubicBezTo>
                      <a:pt x="1362075" y="376339"/>
                      <a:pt x="1376490" y="254546"/>
                      <a:pt x="1375156" y="143992"/>
                    </a:cubicBezTo>
                    <a:lnTo>
                      <a:pt x="1375156" y="143992"/>
                    </a:lnTo>
                    <a:close/>
                    <a:moveTo>
                      <a:pt x="1280097" y="123927"/>
                    </a:moveTo>
                    <a:cubicBezTo>
                      <a:pt x="1255522" y="239941"/>
                      <a:pt x="1238758" y="360020"/>
                      <a:pt x="1228916" y="478765"/>
                    </a:cubicBezTo>
                    <a:lnTo>
                      <a:pt x="1258824" y="481114"/>
                    </a:lnTo>
                    <a:cubicBezTo>
                      <a:pt x="1279017" y="363322"/>
                      <a:pt x="1292733" y="242989"/>
                      <a:pt x="1297750" y="125006"/>
                    </a:cubicBezTo>
                    <a:cubicBezTo>
                      <a:pt x="1298131" y="116497"/>
                      <a:pt x="1281748" y="115926"/>
                      <a:pt x="1280097" y="123927"/>
                    </a:cubicBezTo>
                    <a:lnTo>
                      <a:pt x="1280097" y="123927"/>
                    </a:lnTo>
                    <a:close/>
                    <a:moveTo>
                      <a:pt x="1194118" y="122529"/>
                    </a:moveTo>
                    <a:cubicBezTo>
                      <a:pt x="1193165" y="114655"/>
                      <a:pt x="1177290" y="116307"/>
                      <a:pt x="1176211" y="123165"/>
                    </a:cubicBezTo>
                    <a:cubicBezTo>
                      <a:pt x="1158304" y="234671"/>
                      <a:pt x="1125665" y="354178"/>
                      <a:pt x="1126617" y="470319"/>
                    </a:cubicBezTo>
                    <a:lnTo>
                      <a:pt x="1154875" y="472669"/>
                    </a:lnTo>
                    <a:cubicBezTo>
                      <a:pt x="1169797" y="355702"/>
                      <a:pt x="1208596" y="239814"/>
                      <a:pt x="1194118" y="122529"/>
                    </a:cubicBezTo>
                    <a:lnTo>
                      <a:pt x="1194118" y="122529"/>
                    </a:lnTo>
                    <a:close/>
                    <a:moveTo>
                      <a:pt x="1086231" y="113576"/>
                    </a:moveTo>
                    <a:cubicBezTo>
                      <a:pt x="1082421" y="105321"/>
                      <a:pt x="1066102" y="107226"/>
                      <a:pt x="1068070" y="116053"/>
                    </a:cubicBezTo>
                    <a:cubicBezTo>
                      <a:pt x="1093089" y="227622"/>
                      <a:pt x="1080008" y="349352"/>
                      <a:pt x="1065467" y="464922"/>
                    </a:cubicBezTo>
                    <a:lnTo>
                      <a:pt x="1082802" y="466446"/>
                    </a:lnTo>
                    <a:cubicBezTo>
                      <a:pt x="1089724" y="411582"/>
                      <a:pt x="1095820" y="356654"/>
                      <a:pt x="1100201" y="301600"/>
                    </a:cubicBezTo>
                    <a:cubicBezTo>
                      <a:pt x="1105154" y="238861"/>
                      <a:pt x="1114997" y="174917"/>
                      <a:pt x="1086231" y="113576"/>
                    </a:cubicBezTo>
                    <a:lnTo>
                      <a:pt x="1086231" y="113576"/>
                    </a:lnTo>
                    <a:close/>
                    <a:moveTo>
                      <a:pt x="1016635" y="111290"/>
                    </a:moveTo>
                    <a:cubicBezTo>
                      <a:pt x="1015937" y="101828"/>
                      <a:pt x="997077" y="100304"/>
                      <a:pt x="996188" y="110020"/>
                    </a:cubicBezTo>
                    <a:cubicBezTo>
                      <a:pt x="985838" y="225336"/>
                      <a:pt x="984568" y="341414"/>
                      <a:pt x="980440" y="457302"/>
                    </a:cubicBezTo>
                    <a:lnTo>
                      <a:pt x="1007809" y="459841"/>
                    </a:lnTo>
                    <a:cubicBezTo>
                      <a:pt x="1018096" y="343954"/>
                      <a:pt x="1025081" y="227304"/>
                      <a:pt x="1016635" y="111290"/>
                    </a:cubicBezTo>
                    <a:lnTo>
                      <a:pt x="1016635" y="111290"/>
                    </a:lnTo>
                    <a:close/>
                    <a:moveTo>
                      <a:pt x="929958" y="96812"/>
                    </a:moveTo>
                    <a:cubicBezTo>
                      <a:pt x="892048" y="208128"/>
                      <a:pt x="874840" y="330683"/>
                      <a:pt x="885063" y="448158"/>
                    </a:cubicBezTo>
                    <a:lnTo>
                      <a:pt x="904812" y="450063"/>
                    </a:lnTo>
                    <a:cubicBezTo>
                      <a:pt x="917448" y="332905"/>
                      <a:pt x="930656" y="216891"/>
                      <a:pt x="949960" y="99987"/>
                    </a:cubicBezTo>
                    <a:cubicBezTo>
                      <a:pt x="951294" y="91796"/>
                      <a:pt x="932752" y="88747"/>
                      <a:pt x="929958" y="96812"/>
                    </a:cubicBezTo>
                    <a:lnTo>
                      <a:pt x="929958" y="96812"/>
                    </a:lnTo>
                    <a:close/>
                    <a:moveTo>
                      <a:pt x="829374" y="92367"/>
                    </a:moveTo>
                    <a:cubicBezTo>
                      <a:pt x="828993" y="87223"/>
                      <a:pt x="818452" y="86398"/>
                      <a:pt x="818261" y="91669"/>
                    </a:cubicBezTo>
                    <a:cubicBezTo>
                      <a:pt x="812356" y="207556"/>
                      <a:pt x="807403" y="323952"/>
                      <a:pt x="804037" y="440157"/>
                    </a:cubicBezTo>
                    <a:lnTo>
                      <a:pt x="827088" y="442506"/>
                    </a:lnTo>
                    <a:cubicBezTo>
                      <a:pt x="836867" y="326238"/>
                      <a:pt x="837502" y="208191"/>
                      <a:pt x="829374" y="92367"/>
                    </a:cubicBezTo>
                    <a:lnTo>
                      <a:pt x="829374" y="92367"/>
                    </a:lnTo>
                    <a:close/>
                    <a:moveTo>
                      <a:pt x="753682" y="80747"/>
                    </a:moveTo>
                    <a:cubicBezTo>
                      <a:pt x="752666" y="71158"/>
                      <a:pt x="733616" y="69380"/>
                      <a:pt x="732790" y="79477"/>
                    </a:cubicBezTo>
                    <a:cubicBezTo>
                      <a:pt x="723138" y="195110"/>
                      <a:pt x="717995" y="313474"/>
                      <a:pt x="716344" y="430949"/>
                    </a:cubicBezTo>
                    <a:cubicBezTo>
                      <a:pt x="728282" y="432219"/>
                      <a:pt x="740474" y="433553"/>
                      <a:pt x="752793" y="434822"/>
                    </a:cubicBezTo>
                    <a:cubicBezTo>
                      <a:pt x="764794" y="317157"/>
                      <a:pt x="765620" y="195745"/>
                      <a:pt x="753682" y="80747"/>
                    </a:cubicBezTo>
                    <a:lnTo>
                      <a:pt x="753682" y="80747"/>
                    </a:lnTo>
                    <a:close/>
                    <a:moveTo>
                      <a:pt x="683070" y="65126"/>
                    </a:moveTo>
                    <a:cubicBezTo>
                      <a:pt x="683768" y="56997"/>
                      <a:pt x="665290" y="53569"/>
                      <a:pt x="663067" y="61887"/>
                    </a:cubicBezTo>
                    <a:cubicBezTo>
                      <a:pt x="632841" y="177584"/>
                      <a:pt x="613982" y="298425"/>
                      <a:pt x="609410" y="418757"/>
                    </a:cubicBezTo>
                    <a:cubicBezTo>
                      <a:pt x="620395" y="420091"/>
                      <a:pt x="631698" y="421424"/>
                      <a:pt x="643319" y="422758"/>
                    </a:cubicBezTo>
                    <a:cubicBezTo>
                      <a:pt x="653733" y="303441"/>
                      <a:pt x="673100" y="185331"/>
                      <a:pt x="683070" y="65126"/>
                    </a:cubicBezTo>
                    <a:lnTo>
                      <a:pt x="683070" y="65126"/>
                    </a:lnTo>
                    <a:close/>
                    <a:moveTo>
                      <a:pt x="599821" y="56490"/>
                    </a:moveTo>
                    <a:cubicBezTo>
                      <a:pt x="599186" y="49123"/>
                      <a:pt x="585153" y="48044"/>
                      <a:pt x="584010" y="55537"/>
                    </a:cubicBezTo>
                    <a:cubicBezTo>
                      <a:pt x="566103" y="169456"/>
                      <a:pt x="534226" y="289217"/>
                      <a:pt x="522542" y="407708"/>
                    </a:cubicBezTo>
                    <a:lnTo>
                      <a:pt x="533019" y="409105"/>
                    </a:lnTo>
                    <a:cubicBezTo>
                      <a:pt x="540512" y="410121"/>
                      <a:pt x="548386" y="411137"/>
                      <a:pt x="556514" y="412216"/>
                    </a:cubicBezTo>
                    <a:cubicBezTo>
                      <a:pt x="576390" y="293598"/>
                      <a:pt x="609727" y="176123"/>
                      <a:pt x="599821" y="56490"/>
                    </a:cubicBezTo>
                    <a:lnTo>
                      <a:pt x="599821" y="56490"/>
                    </a:lnTo>
                    <a:close/>
                    <a:moveTo>
                      <a:pt x="463868" y="45567"/>
                    </a:moveTo>
                    <a:cubicBezTo>
                      <a:pt x="462471" y="38836"/>
                      <a:pt x="446850" y="39217"/>
                      <a:pt x="447358" y="46203"/>
                    </a:cubicBezTo>
                    <a:cubicBezTo>
                      <a:pt x="455486" y="160376"/>
                      <a:pt x="420307" y="275628"/>
                      <a:pt x="405765" y="390055"/>
                    </a:cubicBezTo>
                    <a:cubicBezTo>
                      <a:pt x="419862" y="392404"/>
                      <a:pt x="434086" y="394691"/>
                      <a:pt x="448501" y="396913"/>
                    </a:cubicBezTo>
                    <a:cubicBezTo>
                      <a:pt x="468186" y="279438"/>
                      <a:pt x="487109" y="159804"/>
                      <a:pt x="463868" y="45567"/>
                    </a:cubicBezTo>
                    <a:lnTo>
                      <a:pt x="463868" y="45567"/>
                    </a:lnTo>
                    <a:close/>
                    <a:moveTo>
                      <a:pt x="372872" y="36487"/>
                    </a:moveTo>
                    <a:cubicBezTo>
                      <a:pt x="371158" y="30010"/>
                      <a:pt x="355981" y="30264"/>
                      <a:pt x="356743" y="37059"/>
                    </a:cubicBezTo>
                    <a:cubicBezTo>
                      <a:pt x="370142" y="153200"/>
                      <a:pt x="353632" y="265468"/>
                      <a:pt x="340805" y="378498"/>
                    </a:cubicBezTo>
                    <a:cubicBezTo>
                      <a:pt x="350965" y="380403"/>
                      <a:pt x="361188" y="382308"/>
                      <a:pt x="371602" y="384150"/>
                    </a:cubicBezTo>
                    <a:cubicBezTo>
                      <a:pt x="388049" y="268008"/>
                      <a:pt x="403098" y="150851"/>
                      <a:pt x="372872" y="36487"/>
                    </a:cubicBezTo>
                    <a:lnTo>
                      <a:pt x="372872" y="36487"/>
                    </a:lnTo>
                    <a:close/>
                    <a:moveTo>
                      <a:pt x="282258" y="32105"/>
                    </a:moveTo>
                    <a:cubicBezTo>
                      <a:pt x="278384" y="23216"/>
                      <a:pt x="259271" y="25502"/>
                      <a:pt x="262763" y="34772"/>
                    </a:cubicBezTo>
                    <a:cubicBezTo>
                      <a:pt x="304927" y="146405"/>
                      <a:pt x="282702" y="253975"/>
                      <a:pt x="262192" y="362305"/>
                    </a:cubicBezTo>
                    <a:cubicBezTo>
                      <a:pt x="271209" y="364338"/>
                      <a:pt x="280353" y="366306"/>
                      <a:pt x="289687" y="368275"/>
                    </a:cubicBezTo>
                    <a:cubicBezTo>
                      <a:pt x="309880" y="256197"/>
                      <a:pt x="331978" y="144691"/>
                      <a:pt x="282258" y="32105"/>
                    </a:cubicBezTo>
                    <a:lnTo>
                      <a:pt x="282258" y="32105"/>
                    </a:lnTo>
                    <a:close/>
                    <a:moveTo>
                      <a:pt x="208725" y="25438"/>
                    </a:moveTo>
                    <a:cubicBezTo>
                      <a:pt x="208598" y="17628"/>
                      <a:pt x="192850" y="16548"/>
                      <a:pt x="191961" y="24422"/>
                    </a:cubicBezTo>
                    <a:cubicBezTo>
                      <a:pt x="180467" y="128626"/>
                      <a:pt x="174117" y="233591"/>
                      <a:pt x="168275" y="338493"/>
                    </a:cubicBezTo>
                    <a:cubicBezTo>
                      <a:pt x="177927" y="341287"/>
                      <a:pt x="187897" y="344081"/>
                      <a:pt x="198120" y="346748"/>
                    </a:cubicBezTo>
                    <a:cubicBezTo>
                      <a:pt x="205486" y="239623"/>
                      <a:pt x="210693" y="132245"/>
                      <a:pt x="208725" y="25438"/>
                    </a:cubicBezTo>
                    <a:lnTo>
                      <a:pt x="208725" y="25438"/>
                    </a:lnTo>
                    <a:close/>
                    <a:moveTo>
                      <a:pt x="118936" y="7785"/>
                    </a:moveTo>
                    <a:cubicBezTo>
                      <a:pt x="118174" y="1943"/>
                      <a:pt x="105537" y="2769"/>
                      <a:pt x="105156" y="8293"/>
                    </a:cubicBezTo>
                    <a:cubicBezTo>
                      <a:pt x="98108" y="109957"/>
                      <a:pt x="93472" y="209905"/>
                      <a:pt x="84265" y="309537"/>
                    </a:cubicBezTo>
                    <a:cubicBezTo>
                      <a:pt x="94171" y="313665"/>
                      <a:pt x="104712" y="317728"/>
                      <a:pt x="115888" y="321666"/>
                    </a:cubicBezTo>
                    <a:cubicBezTo>
                      <a:pt x="128715" y="216827"/>
                      <a:pt x="132271" y="111099"/>
                      <a:pt x="118936" y="7785"/>
                    </a:cubicBezTo>
                    <a:close/>
                  </a:path>
                </a:pathLst>
              </a:custGeom>
              <a:solidFill>
                <a:srgbClr val="C8E8E8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ED347FB9-1BE6-4497-9C16-05B11786474D}"/>
                </a:ext>
              </a:extLst>
            </p:cNvPr>
            <p:cNvSpPr/>
            <p:nvPr/>
          </p:nvSpPr>
          <p:spPr>
            <a:xfrm>
              <a:off x="4975536" y="973650"/>
              <a:ext cx="3501474" cy="5162195"/>
            </a:xfrm>
            <a:custGeom>
              <a:avLst/>
              <a:gdLst>
                <a:gd name="connsiteX0" fmla="*/ 3499682 w 3501474"/>
                <a:gd name="connsiteY0" fmla="*/ 807905 h 5162195"/>
                <a:gd name="connsiteX1" fmla="*/ 3323469 w 3501474"/>
                <a:gd name="connsiteY1" fmla="*/ 482341 h 5162195"/>
                <a:gd name="connsiteX2" fmla="*/ 3268478 w 3501474"/>
                <a:gd name="connsiteY2" fmla="*/ 467101 h 5162195"/>
                <a:gd name="connsiteX3" fmla="*/ 3194120 w 3501474"/>
                <a:gd name="connsiteY3" fmla="*/ 348356 h 5162195"/>
                <a:gd name="connsiteX4" fmla="*/ 3247015 w 3501474"/>
                <a:gd name="connsiteY4" fmla="*/ 235389 h 5162195"/>
                <a:gd name="connsiteX5" fmla="*/ 3222695 w 3501474"/>
                <a:gd name="connsiteY5" fmla="*/ 169603 h 5162195"/>
                <a:gd name="connsiteX6" fmla="*/ 2587377 w 3501474"/>
                <a:gd name="connsiteY6" fmla="*/ 143124 h 5162195"/>
                <a:gd name="connsiteX7" fmla="*/ 1658880 w 3501474"/>
                <a:gd name="connsiteY7" fmla="*/ 95562 h 5162195"/>
                <a:gd name="connsiteX8" fmla="*/ 772864 w 3501474"/>
                <a:gd name="connsiteY8" fmla="*/ 376 h 5162195"/>
                <a:gd name="connsiteX9" fmla="*/ 616781 w 3501474"/>
                <a:gd name="connsiteY9" fmla="*/ 158046 h 5162195"/>
                <a:gd name="connsiteX10" fmla="*/ 628846 w 3501474"/>
                <a:gd name="connsiteY10" fmla="*/ 159443 h 5162195"/>
                <a:gd name="connsiteX11" fmla="*/ 468382 w 3501474"/>
                <a:gd name="connsiteY11" fmla="*/ 467164 h 5162195"/>
                <a:gd name="connsiteX12" fmla="*/ 279025 w 3501474"/>
                <a:gd name="connsiteY12" fmla="*/ 581909 h 5162195"/>
                <a:gd name="connsiteX13" fmla="*/ 110242 w 3501474"/>
                <a:gd name="connsiteY13" fmla="*/ 1083114 h 5162195"/>
                <a:gd name="connsiteX14" fmla="*/ 78746 w 3501474"/>
                <a:gd name="connsiteY14" fmla="*/ 1348290 h 5162195"/>
                <a:gd name="connsiteX15" fmla="*/ 79063 w 3501474"/>
                <a:gd name="connsiteY15" fmla="*/ 1360165 h 5162195"/>
                <a:gd name="connsiteX16" fmla="*/ 73348 w 3501474"/>
                <a:gd name="connsiteY16" fmla="*/ 1413505 h 5162195"/>
                <a:gd name="connsiteX17" fmla="*/ 70935 w 3501474"/>
                <a:gd name="connsiteY17" fmla="*/ 1447350 h 5162195"/>
                <a:gd name="connsiteX18" fmla="*/ 70935 w 3501474"/>
                <a:gd name="connsiteY18" fmla="*/ 1447795 h 5162195"/>
                <a:gd name="connsiteX19" fmla="*/ 70745 w 3501474"/>
                <a:gd name="connsiteY19" fmla="*/ 1449573 h 5162195"/>
                <a:gd name="connsiteX20" fmla="*/ 45472 w 3501474"/>
                <a:gd name="connsiteY20" fmla="*/ 2570475 h 5162195"/>
                <a:gd name="connsiteX21" fmla="*/ 17786 w 3501474"/>
                <a:gd name="connsiteY21" fmla="*/ 4061582 h 5162195"/>
                <a:gd name="connsiteX22" fmla="*/ 2165 w 3501474"/>
                <a:gd name="connsiteY22" fmla="*/ 4807009 h 5162195"/>
                <a:gd name="connsiteX23" fmla="*/ 199840 w 3501474"/>
                <a:gd name="connsiteY23" fmla="*/ 4993825 h 5162195"/>
                <a:gd name="connsiteX24" fmla="*/ 1617096 w 3501474"/>
                <a:gd name="connsiteY24" fmla="*/ 5155750 h 5162195"/>
                <a:gd name="connsiteX25" fmla="*/ 2653036 w 3501474"/>
                <a:gd name="connsiteY25" fmla="*/ 5139431 h 5162195"/>
                <a:gd name="connsiteX26" fmla="*/ 2979362 w 3501474"/>
                <a:gd name="connsiteY26" fmla="*/ 5081582 h 5162195"/>
                <a:gd name="connsiteX27" fmla="*/ 3123570 w 3501474"/>
                <a:gd name="connsiteY27" fmla="*/ 4719061 h 5162195"/>
                <a:gd name="connsiteX28" fmla="*/ 3209995 w 3501474"/>
                <a:gd name="connsiteY28" fmla="*/ 3967475 h 5162195"/>
                <a:gd name="connsiteX29" fmla="*/ 3381825 w 3501474"/>
                <a:gd name="connsiteY29" fmla="*/ 2466398 h 5162195"/>
                <a:gd name="connsiteX30" fmla="*/ 3499682 w 3501474"/>
                <a:gd name="connsiteY30" fmla="*/ 807905 h 5162195"/>
                <a:gd name="connsiteX31" fmla="*/ 3363347 w 3501474"/>
                <a:gd name="connsiteY31" fmla="*/ 2191634 h 5162195"/>
                <a:gd name="connsiteX32" fmla="*/ 3203263 w 3501474"/>
                <a:gd name="connsiteY32" fmla="*/ 3543168 h 5162195"/>
                <a:gd name="connsiteX33" fmla="*/ 3126301 w 3501474"/>
                <a:gd name="connsiteY33" fmla="*/ 4207378 h 5162195"/>
                <a:gd name="connsiteX34" fmla="*/ 3078994 w 3501474"/>
                <a:gd name="connsiteY34" fmla="*/ 4504304 h 5162195"/>
                <a:gd name="connsiteX35" fmla="*/ 2935357 w 3501474"/>
                <a:gd name="connsiteY35" fmla="*/ 5027226 h 5162195"/>
                <a:gd name="connsiteX36" fmla="*/ 2668022 w 3501474"/>
                <a:gd name="connsiteY36" fmla="*/ 5087742 h 5162195"/>
                <a:gd name="connsiteX37" fmla="*/ 1653673 w 3501474"/>
                <a:gd name="connsiteY37" fmla="*/ 5091425 h 5162195"/>
                <a:gd name="connsiteX38" fmla="*/ 191268 w 3501474"/>
                <a:gd name="connsiteY38" fmla="*/ 4928039 h 5162195"/>
                <a:gd name="connsiteX39" fmla="*/ 62172 w 3501474"/>
                <a:gd name="connsiteY39" fmla="*/ 4750874 h 5162195"/>
                <a:gd name="connsiteX40" fmla="*/ 66490 w 3501474"/>
                <a:gd name="connsiteY40" fmla="*/ 4392861 h 5162195"/>
                <a:gd name="connsiteX41" fmla="*/ 77095 w 3501474"/>
                <a:gd name="connsiteY41" fmla="*/ 3736652 h 5162195"/>
                <a:gd name="connsiteX42" fmla="*/ 98939 w 3501474"/>
                <a:gd name="connsiteY42" fmla="*/ 2364608 h 5162195"/>
                <a:gd name="connsiteX43" fmla="*/ 182568 w 3501474"/>
                <a:gd name="connsiteY43" fmla="*/ 915411 h 5162195"/>
                <a:gd name="connsiteX44" fmla="*/ 417645 w 3501474"/>
                <a:gd name="connsiteY44" fmla="*/ 531934 h 5162195"/>
                <a:gd name="connsiteX45" fmla="*/ 594683 w 3501474"/>
                <a:gd name="connsiteY45" fmla="*/ 420746 h 5162195"/>
                <a:gd name="connsiteX46" fmla="*/ 648468 w 3501474"/>
                <a:gd name="connsiteY46" fmla="*/ 99309 h 5162195"/>
                <a:gd name="connsiteX47" fmla="*/ 768546 w 3501474"/>
                <a:gd name="connsiteY47" fmla="*/ 37523 h 5162195"/>
                <a:gd name="connsiteX48" fmla="*/ 851731 w 3501474"/>
                <a:gd name="connsiteY48" fmla="*/ 48890 h 5162195"/>
                <a:gd name="connsiteX49" fmla="*/ 999686 w 3501474"/>
                <a:gd name="connsiteY49" fmla="*/ 69083 h 5162195"/>
                <a:gd name="connsiteX50" fmla="*/ 1326267 w 3501474"/>
                <a:gd name="connsiteY50" fmla="*/ 106929 h 5162195"/>
                <a:gd name="connsiteX51" fmla="*/ 1982603 w 3501474"/>
                <a:gd name="connsiteY51" fmla="*/ 162047 h 5162195"/>
                <a:gd name="connsiteX52" fmla="*/ 2642114 w 3501474"/>
                <a:gd name="connsiteY52" fmla="*/ 190685 h 5162195"/>
                <a:gd name="connsiteX53" fmla="*/ 3193167 w 3501474"/>
                <a:gd name="connsiteY53" fmla="*/ 220594 h 5162195"/>
                <a:gd name="connsiteX54" fmla="*/ 3145542 w 3501474"/>
                <a:gd name="connsiteY54" fmla="*/ 455099 h 5162195"/>
                <a:gd name="connsiteX55" fmla="*/ 3292418 w 3501474"/>
                <a:gd name="connsiteY55" fmla="*/ 531553 h 5162195"/>
                <a:gd name="connsiteX56" fmla="*/ 3442912 w 3501474"/>
                <a:gd name="connsiteY56" fmla="*/ 867214 h 5162195"/>
                <a:gd name="connsiteX57" fmla="*/ 3363347 w 3501474"/>
                <a:gd name="connsiteY57" fmla="*/ 2191634 h 516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501474" h="5162195">
                  <a:moveTo>
                    <a:pt x="3499682" y="807905"/>
                  </a:moveTo>
                  <a:cubicBezTo>
                    <a:pt x="3496062" y="662681"/>
                    <a:pt x="3469836" y="533014"/>
                    <a:pt x="3323469" y="482341"/>
                  </a:cubicBezTo>
                  <a:cubicBezTo>
                    <a:pt x="3306895" y="476626"/>
                    <a:pt x="3283527" y="475483"/>
                    <a:pt x="3268478" y="467101"/>
                  </a:cubicBezTo>
                  <a:cubicBezTo>
                    <a:pt x="3232600" y="447162"/>
                    <a:pt x="3153924" y="424175"/>
                    <a:pt x="3194120" y="348356"/>
                  </a:cubicBezTo>
                  <a:cubicBezTo>
                    <a:pt x="3198691" y="313431"/>
                    <a:pt x="3230822" y="273489"/>
                    <a:pt x="3247015" y="235389"/>
                  </a:cubicBezTo>
                  <a:cubicBezTo>
                    <a:pt x="3252158" y="236913"/>
                    <a:pt x="3301752" y="184462"/>
                    <a:pt x="3222695" y="169603"/>
                  </a:cubicBezTo>
                  <a:cubicBezTo>
                    <a:pt x="3130048" y="152204"/>
                    <a:pt x="2924118" y="125471"/>
                    <a:pt x="2587377" y="143124"/>
                  </a:cubicBezTo>
                  <a:cubicBezTo>
                    <a:pt x="2276925" y="136520"/>
                    <a:pt x="1967299" y="120708"/>
                    <a:pt x="1658880" y="95562"/>
                  </a:cubicBezTo>
                  <a:cubicBezTo>
                    <a:pt x="1363033" y="71496"/>
                    <a:pt x="1069028" y="17838"/>
                    <a:pt x="772864" y="376"/>
                  </a:cubicBezTo>
                  <a:cubicBezTo>
                    <a:pt x="680599" y="-5085"/>
                    <a:pt x="535184" y="49080"/>
                    <a:pt x="616781" y="158046"/>
                  </a:cubicBezTo>
                  <a:cubicBezTo>
                    <a:pt x="619829" y="162110"/>
                    <a:pt x="624973" y="161856"/>
                    <a:pt x="628846" y="159443"/>
                  </a:cubicBezTo>
                  <a:cubicBezTo>
                    <a:pt x="650817" y="281236"/>
                    <a:pt x="589730" y="403220"/>
                    <a:pt x="468382" y="467164"/>
                  </a:cubicBezTo>
                  <a:cubicBezTo>
                    <a:pt x="399738" y="503359"/>
                    <a:pt x="333190" y="523552"/>
                    <a:pt x="279025" y="581909"/>
                  </a:cubicBezTo>
                  <a:cubicBezTo>
                    <a:pt x="158756" y="711512"/>
                    <a:pt x="134689" y="921316"/>
                    <a:pt x="110242" y="1083114"/>
                  </a:cubicBezTo>
                  <a:cubicBezTo>
                    <a:pt x="96970" y="1171125"/>
                    <a:pt x="86747" y="1259581"/>
                    <a:pt x="78746" y="1348290"/>
                  </a:cubicBezTo>
                  <a:cubicBezTo>
                    <a:pt x="79190" y="1352037"/>
                    <a:pt x="79317" y="1355974"/>
                    <a:pt x="79063" y="1360165"/>
                  </a:cubicBezTo>
                  <a:cubicBezTo>
                    <a:pt x="77793" y="1378008"/>
                    <a:pt x="75697" y="1395788"/>
                    <a:pt x="73348" y="1413505"/>
                  </a:cubicBezTo>
                  <a:cubicBezTo>
                    <a:pt x="72459" y="1424808"/>
                    <a:pt x="71697" y="1436111"/>
                    <a:pt x="70935" y="1447350"/>
                  </a:cubicBezTo>
                  <a:cubicBezTo>
                    <a:pt x="70935" y="1447477"/>
                    <a:pt x="70935" y="1447604"/>
                    <a:pt x="70935" y="1447795"/>
                  </a:cubicBezTo>
                  <a:cubicBezTo>
                    <a:pt x="70935" y="1448430"/>
                    <a:pt x="70808" y="1449001"/>
                    <a:pt x="70745" y="1449573"/>
                  </a:cubicBezTo>
                  <a:cubicBezTo>
                    <a:pt x="43884" y="1823016"/>
                    <a:pt x="52457" y="2200016"/>
                    <a:pt x="45472" y="2570475"/>
                  </a:cubicBezTo>
                  <a:cubicBezTo>
                    <a:pt x="36074" y="3067489"/>
                    <a:pt x="26993" y="3564567"/>
                    <a:pt x="17786" y="4061582"/>
                  </a:cubicBezTo>
                  <a:cubicBezTo>
                    <a:pt x="13214" y="4308660"/>
                    <a:pt x="-6471" y="4560946"/>
                    <a:pt x="2165" y="4807009"/>
                  </a:cubicBezTo>
                  <a:cubicBezTo>
                    <a:pt x="6737" y="4937501"/>
                    <a:pt x="77539" y="4968806"/>
                    <a:pt x="199840" y="4993825"/>
                  </a:cubicBezTo>
                  <a:cubicBezTo>
                    <a:pt x="662692" y="5088504"/>
                    <a:pt x="1140085" y="5143050"/>
                    <a:pt x="1617096" y="5155750"/>
                  </a:cubicBezTo>
                  <a:cubicBezTo>
                    <a:pt x="1862080" y="5162291"/>
                    <a:pt x="2414276" y="5171498"/>
                    <a:pt x="2653036" y="5139431"/>
                  </a:cubicBezTo>
                  <a:cubicBezTo>
                    <a:pt x="2756541" y="5125588"/>
                    <a:pt x="2880683" y="5122032"/>
                    <a:pt x="2979362" y="5081582"/>
                  </a:cubicBezTo>
                  <a:cubicBezTo>
                    <a:pt x="3115062" y="5025956"/>
                    <a:pt x="3109219" y="4840346"/>
                    <a:pt x="3123570" y="4719061"/>
                  </a:cubicBezTo>
                  <a:cubicBezTo>
                    <a:pt x="3153098" y="4468617"/>
                    <a:pt x="3181165" y="4218046"/>
                    <a:pt x="3209995" y="3967475"/>
                  </a:cubicBezTo>
                  <a:cubicBezTo>
                    <a:pt x="3267525" y="3467158"/>
                    <a:pt x="3323595" y="2966715"/>
                    <a:pt x="3381825" y="2466398"/>
                  </a:cubicBezTo>
                  <a:cubicBezTo>
                    <a:pt x="3445960" y="1915980"/>
                    <a:pt x="3513397" y="1358577"/>
                    <a:pt x="3499682" y="807905"/>
                  </a:cubicBezTo>
                  <a:close/>
                  <a:moveTo>
                    <a:pt x="3363347" y="2191634"/>
                  </a:moveTo>
                  <a:cubicBezTo>
                    <a:pt x="3313436" y="2640388"/>
                    <a:pt x="3258572" y="3094731"/>
                    <a:pt x="3203263" y="3543168"/>
                  </a:cubicBezTo>
                  <a:cubicBezTo>
                    <a:pt x="3176085" y="3763513"/>
                    <a:pt x="3152718" y="3987033"/>
                    <a:pt x="3126301" y="4207378"/>
                  </a:cubicBezTo>
                  <a:cubicBezTo>
                    <a:pt x="3114363" y="4307581"/>
                    <a:pt x="3090932" y="4404164"/>
                    <a:pt x="3078994" y="4504304"/>
                  </a:cubicBezTo>
                  <a:cubicBezTo>
                    <a:pt x="3064580" y="4625081"/>
                    <a:pt x="3076073" y="4966076"/>
                    <a:pt x="2935357" y="5027226"/>
                  </a:cubicBezTo>
                  <a:cubicBezTo>
                    <a:pt x="2859601" y="5060119"/>
                    <a:pt x="2747269" y="5076693"/>
                    <a:pt x="2668022" y="5087742"/>
                  </a:cubicBezTo>
                  <a:cubicBezTo>
                    <a:pt x="2436882" y="5120063"/>
                    <a:pt x="1890972" y="5096632"/>
                    <a:pt x="1653673" y="5091425"/>
                  </a:cubicBezTo>
                  <a:cubicBezTo>
                    <a:pt x="1301057" y="5083678"/>
                    <a:pt x="529405" y="5042974"/>
                    <a:pt x="191268" y="4928039"/>
                  </a:cubicBezTo>
                  <a:cubicBezTo>
                    <a:pt x="87699" y="4892860"/>
                    <a:pt x="61791" y="4860412"/>
                    <a:pt x="62172" y="4750874"/>
                  </a:cubicBezTo>
                  <a:cubicBezTo>
                    <a:pt x="62553" y="4631621"/>
                    <a:pt x="64649" y="4512241"/>
                    <a:pt x="66490" y="4392861"/>
                  </a:cubicBezTo>
                  <a:cubicBezTo>
                    <a:pt x="69856" y="4174104"/>
                    <a:pt x="73539" y="3955410"/>
                    <a:pt x="77095" y="3736652"/>
                  </a:cubicBezTo>
                  <a:cubicBezTo>
                    <a:pt x="84461" y="3279325"/>
                    <a:pt x="92525" y="2821935"/>
                    <a:pt x="98939" y="2364608"/>
                  </a:cubicBezTo>
                  <a:cubicBezTo>
                    <a:pt x="105670" y="1886262"/>
                    <a:pt x="80016" y="1391343"/>
                    <a:pt x="182568" y="915411"/>
                  </a:cubicBezTo>
                  <a:cubicBezTo>
                    <a:pt x="217239" y="754375"/>
                    <a:pt x="256672" y="617088"/>
                    <a:pt x="417645" y="531934"/>
                  </a:cubicBezTo>
                  <a:cubicBezTo>
                    <a:pt x="482987" y="497390"/>
                    <a:pt x="544455" y="478467"/>
                    <a:pt x="594683" y="420746"/>
                  </a:cubicBezTo>
                  <a:cubicBezTo>
                    <a:pt x="674122" y="329433"/>
                    <a:pt x="686568" y="203512"/>
                    <a:pt x="648468" y="99309"/>
                  </a:cubicBezTo>
                  <a:cubicBezTo>
                    <a:pt x="677106" y="43238"/>
                    <a:pt x="718699" y="26220"/>
                    <a:pt x="768546" y="37523"/>
                  </a:cubicBezTo>
                  <a:cubicBezTo>
                    <a:pt x="796423" y="40635"/>
                    <a:pt x="824172" y="44381"/>
                    <a:pt x="851731" y="48890"/>
                  </a:cubicBezTo>
                  <a:cubicBezTo>
                    <a:pt x="901007" y="55684"/>
                    <a:pt x="950283" y="62733"/>
                    <a:pt x="999686" y="69083"/>
                  </a:cubicBezTo>
                  <a:cubicBezTo>
                    <a:pt x="1108271" y="83053"/>
                    <a:pt x="1217174" y="95435"/>
                    <a:pt x="1326267" y="106929"/>
                  </a:cubicBezTo>
                  <a:cubicBezTo>
                    <a:pt x="1544389" y="129852"/>
                    <a:pt x="1763210" y="148140"/>
                    <a:pt x="1982603" y="162047"/>
                  </a:cubicBezTo>
                  <a:cubicBezTo>
                    <a:pt x="2201932" y="175953"/>
                    <a:pt x="2421832" y="185669"/>
                    <a:pt x="2642114" y="190685"/>
                  </a:cubicBezTo>
                  <a:cubicBezTo>
                    <a:pt x="2826010" y="194876"/>
                    <a:pt x="3015557" y="179827"/>
                    <a:pt x="3193167" y="220594"/>
                  </a:cubicBezTo>
                  <a:cubicBezTo>
                    <a:pt x="3167767" y="298572"/>
                    <a:pt x="3099187" y="389631"/>
                    <a:pt x="3145542" y="455099"/>
                  </a:cubicBezTo>
                  <a:cubicBezTo>
                    <a:pt x="3178943" y="498660"/>
                    <a:pt x="3245364" y="511868"/>
                    <a:pt x="3292418" y="531553"/>
                  </a:cubicBezTo>
                  <a:cubicBezTo>
                    <a:pt x="3442912" y="594418"/>
                    <a:pt x="3441960" y="717608"/>
                    <a:pt x="3442912" y="867214"/>
                  </a:cubicBezTo>
                  <a:cubicBezTo>
                    <a:pt x="3445452" y="1309746"/>
                    <a:pt x="3412559" y="1749293"/>
                    <a:pt x="3363347" y="2191634"/>
                  </a:cubicBezTo>
                  <a:close/>
                </a:path>
              </a:pathLst>
            </a:custGeom>
            <a:solidFill>
              <a:srgbClr val="1D3143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90" name="Graphic 3">
              <a:extLst>
                <a:ext uri="{FF2B5EF4-FFF2-40B4-BE49-F238E27FC236}">
                  <a16:creationId xmlns:a16="http://schemas.microsoft.com/office/drawing/2014/main" id="{259B7E37-F6BC-473E-9AC1-071CD33C686E}"/>
                </a:ext>
              </a:extLst>
            </p:cNvPr>
            <p:cNvGrpSpPr/>
            <p:nvPr/>
          </p:nvGrpSpPr>
          <p:grpSpPr>
            <a:xfrm>
              <a:off x="5533932" y="396981"/>
              <a:ext cx="2842594" cy="1009549"/>
              <a:chOff x="5533932" y="396981"/>
              <a:chExt cx="2842594" cy="1009549"/>
            </a:xfrm>
            <a:solidFill>
              <a:schemeClr val="accent1"/>
            </a:solidFill>
          </p:grpSpPr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2FCCD1B5-0924-45BE-A645-A8CD774B352B}"/>
                  </a:ext>
                </a:extLst>
              </p:cNvPr>
              <p:cNvSpPr/>
              <p:nvPr/>
            </p:nvSpPr>
            <p:spPr>
              <a:xfrm>
                <a:off x="5539487" y="400283"/>
                <a:ext cx="2837040" cy="984922"/>
              </a:xfrm>
              <a:custGeom>
                <a:avLst/>
                <a:gdLst>
                  <a:gd name="connsiteX0" fmla="*/ 2010155 w 2837040"/>
                  <a:gd name="connsiteY0" fmla="*/ 123591 h 984922"/>
                  <a:gd name="connsiteX1" fmla="*/ 1164335 w 2837040"/>
                  <a:gd name="connsiteY1" fmla="*/ 40978 h 984922"/>
                  <a:gd name="connsiteX2" fmla="*/ 8444 w 2837040"/>
                  <a:gd name="connsiteY2" fmla="*/ 116416 h 984922"/>
                  <a:gd name="connsiteX3" fmla="*/ 9143 w 2837040"/>
                  <a:gd name="connsiteY3" fmla="*/ 512275 h 984922"/>
                  <a:gd name="connsiteX4" fmla="*/ 54736 w 2837040"/>
                  <a:gd name="connsiteY4" fmla="*/ 532595 h 984922"/>
                  <a:gd name="connsiteX5" fmla="*/ 21843 w 2837040"/>
                  <a:gd name="connsiteY5" fmla="*/ 790722 h 984922"/>
                  <a:gd name="connsiteX6" fmla="*/ 37972 w 2837040"/>
                  <a:gd name="connsiteY6" fmla="*/ 821329 h 984922"/>
                  <a:gd name="connsiteX7" fmla="*/ 1357057 w 2837040"/>
                  <a:gd name="connsiteY7" fmla="*/ 966300 h 984922"/>
                  <a:gd name="connsiteX8" fmla="*/ 2631947 w 2837040"/>
                  <a:gd name="connsiteY8" fmla="*/ 936010 h 984922"/>
                  <a:gd name="connsiteX9" fmla="*/ 2647250 w 2837040"/>
                  <a:gd name="connsiteY9" fmla="*/ 919119 h 984922"/>
                  <a:gd name="connsiteX10" fmla="*/ 2696209 w 2837040"/>
                  <a:gd name="connsiteY10" fmla="*/ 827997 h 984922"/>
                  <a:gd name="connsiteX11" fmla="*/ 2702686 w 2837040"/>
                  <a:gd name="connsiteY11" fmla="*/ 755035 h 984922"/>
                  <a:gd name="connsiteX12" fmla="*/ 2710496 w 2837040"/>
                  <a:gd name="connsiteY12" fmla="*/ 674009 h 984922"/>
                  <a:gd name="connsiteX13" fmla="*/ 2789363 w 2837040"/>
                  <a:gd name="connsiteY13" fmla="*/ 612795 h 984922"/>
                  <a:gd name="connsiteX14" fmla="*/ 2792919 w 2837040"/>
                  <a:gd name="connsiteY14" fmla="*/ 602381 h 984922"/>
                  <a:gd name="connsiteX15" fmla="*/ 2793110 w 2837040"/>
                  <a:gd name="connsiteY15" fmla="*/ 602000 h 984922"/>
                  <a:gd name="connsiteX16" fmla="*/ 2821557 w 2837040"/>
                  <a:gd name="connsiteY16" fmla="*/ 405023 h 984922"/>
                  <a:gd name="connsiteX17" fmla="*/ 2835845 w 2837040"/>
                  <a:gd name="connsiteY17" fmla="*/ 270022 h 984922"/>
                  <a:gd name="connsiteX18" fmla="*/ 2696781 w 2837040"/>
                  <a:gd name="connsiteY18" fmla="*/ 208554 h 984922"/>
                  <a:gd name="connsiteX19" fmla="*/ 2010155 w 2837040"/>
                  <a:gd name="connsiteY19" fmla="*/ 123591 h 984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37040" h="984922">
                    <a:moveTo>
                      <a:pt x="2010155" y="123591"/>
                    </a:moveTo>
                    <a:cubicBezTo>
                      <a:pt x="1728215" y="96032"/>
                      <a:pt x="1446275" y="68537"/>
                      <a:pt x="1164335" y="40978"/>
                    </a:cubicBezTo>
                    <a:cubicBezTo>
                      <a:pt x="1052257" y="30056"/>
                      <a:pt x="2920" y="-81069"/>
                      <a:pt x="8444" y="116416"/>
                    </a:cubicBezTo>
                    <a:cubicBezTo>
                      <a:pt x="11365" y="169057"/>
                      <a:pt x="-12447" y="501353"/>
                      <a:pt x="9143" y="512275"/>
                    </a:cubicBezTo>
                    <a:cubicBezTo>
                      <a:pt x="24065" y="519831"/>
                      <a:pt x="39496" y="525991"/>
                      <a:pt x="54736" y="532595"/>
                    </a:cubicBezTo>
                    <a:cubicBezTo>
                      <a:pt x="8190" y="617875"/>
                      <a:pt x="-2351" y="693949"/>
                      <a:pt x="21843" y="790722"/>
                    </a:cubicBezTo>
                    <a:cubicBezTo>
                      <a:pt x="23240" y="796247"/>
                      <a:pt x="32066" y="819869"/>
                      <a:pt x="37972" y="821329"/>
                    </a:cubicBezTo>
                    <a:cubicBezTo>
                      <a:pt x="87883" y="909658"/>
                      <a:pt x="907858" y="954616"/>
                      <a:pt x="1357057" y="966300"/>
                    </a:cubicBezTo>
                    <a:cubicBezTo>
                      <a:pt x="1775331" y="980397"/>
                      <a:pt x="2218181" y="1011956"/>
                      <a:pt x="2631947" y="936010"/>
                    </a:cubicBezTo>
                    <a:cubicBezTo>
                      <a:pt x="2641980" y="934169"/>
                      <a:pt x="2646679" y="926930"/>
                      <a:pt x="2647250" y="919119"/>
                    </a:cubicBezTo>
                    <a:cubicBezTo>
                      <a:pt x="2685414" y="903752"/>
                      <a:pt x="2681604" y="868002"/>
                      <a:pt x="2696209" y="827997"/>
                    </a:cubicBezTo>
                    <a:cubicBezTo>
                      <a:pt x="2679255" y="802914"/>
                      <a:pt x="2693478" y="778848"/>
                      <a:pt x="2702686" y="755035"/>
                    </a:cubicBezTo>
                    <a:cubicBezTo>
                      <a:pt x="2698050" y="728429"/>
                      <a:pt x="2724403" y="699219"/>
                      <a:pt x="2710496" y="674009"/>
                    </a:cubicBezTo>
                    <a:cubicBezTo>
                      <a:pt x="2741738" y="658134"/>
                      <a:pt x="2769488" y="638703"/>
                      <a:pt x="2789363" y="612795"/>
                    </a:cubicBezTo>
                    <a:cubicBezTo>
                      <a:pt x="2792094" y="609303"/>
                      <a:pt x="2792856" y="605747"/>
                      <a:pt x="2792919" y="602381"/>
                    </a:cubicBezTo>
                    <a:cubicBezTo>
                      <a:pt x="2792982" y="602191"/>
                      <a:pt x="2793110" y="602191"/>
                      <a:pt x="2793110" y="602000"/>
                    </a:cubicBezTo>
                    <a:cubicBezTo>
                      <a:pt x="2806000" y="536849"/>
                      <a:pt x="2816224" y="471254"/>
                      <a:pt x="2821557" y="405023"/>
                    </a:cubicBezTo>
                    <a:cubicBezTo>
                      <a:pt x="2823590" y="380004"/>
                      <a:pt x="2841814" y="306598"/>
                      <a:pt x="2835845" y="270022"/>
                    </a:cubicBezTo>
                    <a:cubicBezTo>
                      <a:pt x="2831591" y="243924"/>
                      <a:pt x="2771583" y="227096"/>
                      <a:pt x="2696781" y="208554"/>
                    </a:cubicBezTo>
                    <a:cubicBezTo>
                      <a:pt x="2486595" y="156421"/>
                      <a:pt x="2087688" y="131973"/>
                      <a:pt x="2010155" y="123591"/>
                    </a:cubicBezTo>
                    <a:close/>
                  </a:path>
                </a:pathLst>
              </a:custGeom>
              <a:solidFill>
                <a:srgbClr val="3C5367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4AA96B20-E476-4216-95BC-676BA947B753}"/>
                  </a:ext>
                </a:extLst>
              </p:cNvPr>
              <p:cNvSpPr/>
              <p:nvPr/>
            </p:nvSpPr>
            <p:spPr>
              <a:xfrm>
                <a:off x="5533932" y="396981"/>
                <a:ext cx="2837130" cy="1009549"/>
              </a:xfrm>
              <a:custGeom>
                <a:avLst/>
                <a:gdLst>
                  <a:gd name="connsiteX0" fmla="*/ 2010122 w 2837130"/>
                  <a:gd name="connsiteY0" fmla="*/ 123591 h 1009549"/>
                  <a:gd name="connsiteX1" fmla="*/ 1164301 w 2837130"/>
                  <a:gd name="connsiteY1" fmla="*/ 40978 h 1009549"/>
                  <a:gd name="connsiteX2" fmla="*/ 8411 w 2837130"/>
                  <a:gd name="connsiteY2" fmla="*/ 116416 h 1009549"/>
                  <a:gd name="connsiteX3" fmla="*/ 9173 w 2837130"/>
                  <a:gd name="connsiteY3" fmla="*/ 512211 h 1009549"/>
                  <a:gd name="connsiteX4" fmla="*/ 54766 w 2837130"/>
                  <a:gd name="connsiteY4" fmla="*/ 532595 h 1009549"/>
                  <a:gd name="connsiteX5" fmla="*/ 21873 w 2837130"/>
                  <a:gd name="connsiteY5" fmla="*/ 790722 h 1009549"/>
                  <a:gd name="connsiteX6" fmla="*/ 38002 w 2837130"/>
                  <a:gd name="connsiteY6" fmla="*/ 821329 h 1009549"/>
                  <a:gd name="connsiteX7" fmla="*/ 1357087 w 2837130"/>
                  <a:gd name="connsiteY7" fmla="*/ 966300 h 1009549"/>
                  <a:gd name="connsiteX8" fmla="*/ 2663600 w 2837130"/>
                  <a:gd name="connsiteY8" fmla="*/ 933089 h 1009549"/>
                  <a:gd name="connsiteX9" fmla="*/ 2716369 w 2837130"/>
                  <a:gd name="connsiteY9" fmla="*/ 832188 h 1009549"/>
                  <a:gd name="connsiteX10" fmla="*/ 2722846 w 2837130"/>
                  <a:gd name="connsiteY10" fmla="*/ 759226 h 1009549"/>
                  <a:gd name="connsiteX11" fmla="*/ 2710526 w 2837130"/>
                  <a:gd name="connsiteY11" fmla="*/ 674073 h 1009549"/>
                  <a:gd name="connsiteX12" fmla="*/ 2789394 w 2837130"/>
                  <a:gd name="connsiteY12" fmla="*/ 612859 h 1009549"/>
                  <a:gd name="connsiteX13" fmla="*/ 2792949 w 2837130"/>
                  <a:gd name="connsiteY13" fmla="*/ 602445 h 1009549"/>
                  <a:gd name="connsiteX14" fmla="*/ 2793203 w 2837130"/>
                  <a:gd name="connsiteY14" fmla="*/ 602064 h 1009549"/>
                  <a:gd name="connsiteX15" fmla="*/ 2821651 w 2837130"/>
                  <a:gd name="connsiteY15" fmla="*/ 405087 h 1009549"/>
                  <a:gd name="connsiteX16" fmla="*/ 2835939 w 2837130"/>
                  <a:gd name="connsiteY16" fmla="*/ 270086 h 1009549"/>
                  <a:gd name="connsiteX17" fmla="*/ 2696937 w 2837130"/>
                  <a:gd name="connsiteY17" fmla="*/ 208618 h 1009549"/>
                  <a:gd name="connsiteX18" fmla="*/ 2010122 w 2837130"/>
                  <a:gd name="connsiteY18" fmla="*/ 123591 h 1009549"/>
                  <a:gd name="connsiteX19" fmla="*/ 2010122 w 2837130"/>
                  <a:gd name="connsiteY19" fmla="*/ 123591 h 1009549"/>
                  <a:gd name="connsiteX20" fmla="*/ 2459892 w 2837130"/>
                  <a:gd name="connsiteY20" fmla="*/ 472714 h 1009549"/>
                  <a:gd name="connsiteX21" fmla="*/ 2513867 w 2837130"/>
                  <a:gd name="connsiteY21" fmla="*/ 468142 h 1009549"/>
                  <a:gd name="connsiteX22" fmla="*/ 2489356 w 2837130"/>
                  <a:gd name="connsiteY22" fmla="*/ 683598 h 1009549"/>
                  <a:gd name="connsiteX23" fmla="*/ 2458749 w 2837130"/>
                  <a:gd name="connsiteY23" fmla="*/ 687535 h 1009549"/>
                  <a:gd name="connsiteX24" fmla="*/ 2444271 w 2837130"/>
                  <a:gd name="connsiteY24" fmla="*/ 688995 h 1009549"/>
                  <a:gd name="connsiteX25" fmla="*/ 2459892 w 2837130"/>
                  <a:gd name="connsiteY25" fmla="*/ 472714 h 1009549"/>
                  <a:gd name="connsiteX26" fmla="*/ 2459892 w 2837130"/>
                  <a:gd name="connsiteY26" fmla="*/ 472714 h 1009549"/>
                  <a:gd name="connsiteX27" fmla="*/ 2427761 w 2837130"/>
                  <a:gd name="connsiteY27" fmla="*/ 474683 h 1009549"/>
                  <a:gd name="connsiteX28" fmla="*/ 2413220 w 2837130"/>
                  <a:gd name="connsiteY28" fmla="*/ 692170 h 1009549"/>
                  <a:gd name="connsiteX29" fmla="*/ 2374358 w 2837130"/>
                  <a:gd name="connsiteY29" fmla="*/ 696044 h 1009549"/>
                  <a:gd name="connsiteX30" fmla="*/ 2395503 w 2837130"/>
                  <a:gd name="connsiteY30" fmla="*/ 479509 h 1009549"/>
                  <a:gd name="connsiteX31" fmla="*/ 2394550 w 2837130"/>
                  <a:gd name="connsiteY31" fmla="*/ 476334 h 1009549"/>
                  <a:gd name="connsiteX32" fmla="*/ 2394550 w 2837130"/>
                  <a:gd name="connsiteY32" fmla="*/ 476334 h 1009549"/>
                  <a:gd name="connsiteX33" fmla="*/ 2427761 w 2837130"/>
                  <a:gd name="connsiteY33" fmla="*/ 474683 h 1009549"/>
                  <a:gd name="connsiteX34" fmla="*/ 2427761 w 2837130"/>
                  <a:gd name="connsiteY34" fmla="*/ 474683 h 1009549"/>
                  <a:gd name="connsiteX35" fmla="*/ 2739419 w 2837130"/>
                  <a:gd name="connsiteY35" fmla="*/ 610192 h 1009549"/>
                  <a:gd name="connsiteX36" fmla="*/ 2753707 w 2837130"/>
                  <a:gd name="connsiteY36" fmla="*/ 395752 h 1009549"/>
                  <a:gd name="connsiteX37" fmla="*/ 2787679 w 2837130"/>
                  <a:gd name="connsiteY37" fmla="*/ 362986 h 1009549"/>
                  <a:gd name="connsiteX38" fmla="*/ 2784822 w 2837130"/>
                  <a:gd name="connsiteY38" fmla="*/ 416199 h 1009549"/>
                  <a:gd name="connsiteX39" fmla="*/ 2759167 w 2837130"/>
                  <a:gd name="connsiteY39" fmla="*/ 590062 h 1009549"/>
                  <a:gd name="connsiteX40" fmla="*/ 2759167 w 2837130"/>
                  <a:gd name="connsiteY40" fmla="*/ 590062 h 1009549"/>
                  <a:gd name="connsiteX41" fmla="*/ 2757516 w 2837130"/>
                  <a:gd name="connsiteY41" fmla="*/ 591459 h 1009549"/>
                  <a:gd name="connsiteX42" fmla="*/ 2739419 w 2837130"/>
                  <a:gd name="connsiteY42" fmla="*/ 610192 h 1009549"/>
                  <a:gd name="connsiteX43" fmla="*/ 2739419 w 2837130"/>
                  <a:gd name="connsiteY43" fmla="*/ 610192 h 1009549"/>
                  <a:gd name="connsiteX44" fmla="*/ 2706082 w 2837130"/>
                  <a:gd name="connsiteY44" fmla="*/ 631909 h 1009549"/>
                  <a:gd name="connsiteX45" fmla="*/ 2668744 w 2837130"/>
                  <a:gd name="connsiteY45" fmla="*/ 647720 h 1009549"/>
                  <a:gd name="connsiteX46" fmla="*/ 2678459 w 2837130"/>
                  <a:gd name="connsiteY46" fmla="*/ 441663 h 1009549"/>
                  <a:gd name="connsiteX47" fmla="*/ 2677697 w 2837130"/>
                  <a:gd name="connsiteY47" fmla="*/ 437091 h 1009549"/>
                  <a:gd name="connsiteX48" fmla="*/ 2683031 w 2837130"/>
                  <a:gd name="connsiteY48" fmla="*/ 431249 h 1009549"/>
                  <a:gd name="connsiteX49" fmla="*/ 2721258 w 2837130"/>
                  <a:gd name="connsiteY49" fmla="*/ 413215 h 1009549"/>
                  <a:gd name="connsiteX50" fmla="*/ 2706082 w 2837130"/>
                  <a:gd name="connsiteY50" fmla="*/ 631909 h 1009549"/>
                  <a:gd name="connsiteX51" fmla="*/ 2706082 w 2837130"/>
                  <a:gd name="connsiteY51" fmla="*/ 631909 h 1009549"/>
                  <a:gd name="connsiteX52" fmla="*/ 36414 w 2837130"/>
                  <a:gd name="connsiteY52" fmla="*/ 489478 h 1009549"/>
                  <a:gd name="connsiteX53" fmla="*/ 36414 w 2837130"/>
                  <a:gd name="connsiteY53" fmla="*/ 489478 h 1009549"/>
                  <a:gd name="connsiteX54" fmla="*/ 37240 w 2837130"/>
                  <a:gd name="connsiteY54" fmla="*/ 277515 h 1009549"/>
                  <a:gd name="connsiteX55" fmla="*/ 44606 w 2837130"/>
                  <a:gd name="connsiteY55" fmla="*/ 138196 h 1009549"/>
                  <a:gd name="connsiteX56" fmla="*/ 85500 w 2837130"/>
                  <a:gd name="connsiteY56" fmla="*/ 167597 h 1009549"/>
                  <a:gd name="connsiteX57" fmla="*/ 108995 w 2837130"/>
                  <a:gd name="connsiteY57" fmla="*/ 513862 h 1009549"/>
                  <a:gd name="connsiteX58" fmla="*/ 36414 w 2837130"/>
                  <a:gd name="connsiteY58" fmla="*/ 489478 h 1009549"/>
                  <a:gd name="connsiteX59" fmla="*/ 36414 w 2837130"/>
                  <a:gd name="connsiteY59" fmla="*/ 489478 h 1009549"/>
                  <a:gd name="connsiteX60" fmla="*/ 177829 w 2837130"/>
                  <a:gd name="connsiteY60" fmla="*/ 534690 h 1009549"/>
                  <a:gd name="connsiteX61" fmla="*/ 177829 w 2837130"/>
                  <a:gd name="connsiteY61" fmla="*/ 534690 h 1009549"/>
                  <a:gd name="connsiteX62" fmla="*/ 131728 w 2837130"/>
                  <a:gd name="connsiteY62" fmla="*/ 521609 h 1009549"/>
                  <a:gd name="connsiteX63" fmla="*/ 132236 w 2837130"/>
                  <a:gd name="connsiteY63" fmla="*/ 520276 h 1009549"/>
                  <a:gd name="connsiteX64" fmla="*/ 106709 w 2837130"/>
                  <a:gd name="connsiteY64" fmla="*/ 178011 h 1009549"/>
                  <a:gd name="connsiteX65" fmla="*/ 179734 w 2837130"/>
                  <a:gd name="connsiteY65" fmla="*/ 211221 h 1009549"/>
                  <a:gd name="connsiteX66" fmla="*/ 177829 w 2837130"/>
                  <a:gd name="connsiteY66" fmla="*/ 534690 h 1009549"/>
                  <a:gd name="connsiteX67" fmla="*/ 177829 w 2837130"/>
                  <a:gd name="connsiteY67" fmla="*/ 534690 h 1009549"/>
                  <a:gd name="connsiteX68" fmla="*/ 1327560 w 2837130"/>
                  <a:gd name="connsiteY68" fmla="*/ 928898 h 1009549"/>
                  <a:gd name="connsiteX69" fmla="*/ 694211 w 2837130"/>
                  <a:gd name="connsiteY69" fmla="*/ 886671 h 1009549"/>
                  <a:gd name="connsiteX70" fmla="*/ 378108 w 2837130"/>
                  <a:gd name="connsiteY70" fmla="*/ 862858 h 1009549"/>
                  <a:gd name="connsiteX71" fmla="*/ 59084 w 2837130"/>
                  <a:gd name="connsiteY71" fmla="*/ 761766 h 1009549"/>
                  <a:gd name="connsiteX72" fmla="*/ 82071 w 2837130"/>
                  <a:gd name="connsiteY72" fmla="*/ 544787 h 1009549"/>
                  <a:gd name="connsiteX73" fmla="*/ 663604 w 2837130"/>
                  <a:gd name="connsiteY73" fmla="*/ 655912 h 1009549"/>
                  <a:gd name="connsiteX74" fmla="*/ 1496089 w 2837130"/>
                  <a:gd name="connsiteY74" fmla="*/ 725698 h 1009549"/>
                  <a:gd name="connsiteX75" fmla="*/ 1713323 w 2837130"/>
                  <a:gd name="connsiteY75" fmla="*/ 736112 h 1009549"/>
                  <a:gd name="connsiteX76" fmla="*/ 1731801 w 2837130"/>
                  <a:gd name="connsiteY76" fmla="*/ 736747 h 1009549"/>
                  <a:gd name="connsiteX77" fmla="*/ 1809652 w 2837130"/>
                  <a:gd name="connsiteY77" fmla="*/ 739541 h 1009549"/>
                  <a:gd name="connsiteX78" fmla="*/ 1817082 w 2837130"/>
                  <a:gd name="connsiteY78" fmla="*/ 739795 h 1009549"/>
                  <a:gd name="connsiteX79" fmla="*/ 2322414 w 2837130"/>
                  <a:gd name="connsiteY79" fmla="*/ 738843 h 1009549"/>
                  <a:gd name="connsiteX80" fmla="*/ 2673379 w 2837130"/>
                  <a:gd name="connsiteY80" fmla="*/ 692424 h 1009549"/>
                  <a:gd name="connsiteX81" fmla="*/ 2689572 w 2837130"/>
                  <a:gd name="connsiteY81" fmla="*/ 777006 h 1009549"/>
                  <a:gd name="connsiteX82" fmla="*/ 2644486 w 2837130"/>
                  <a:gd name="connsiteY82" fmla="*/ 885972 h 1009549"/>
                  <a:gd name="connsiteX83" fmla="*/ 1327560 w 2837130"/>
                  <a:gd name="connsiteY83" fmla="*/ 928898 h 1009549"/>
                  <a:gd name="connsiteX84" fmla="*/ 1327560 w 2837130"/>
                  <a:gd name="connsiteY84" fmla="*/ 928898 h 1009549"/>
                  <a:gd name="connsiteX85" fmla="*/ 260125 w 2837130"/>
                  <a:gd name="connsiteY85" fmla="*/ 551581 h 1009549"/>
                  <a:gd name="connsiteX86" fmla="*/ 260125 w 2837130"/>
                  <a:gd name="connsiteY86" fmla="*/ 551581 h 1009549"/>
                  <a:gd name="connsiteX87" fmla="*/ 261712 w 2837130"/>
                  <a:gd name="connsiteY87" fmla="*/ 556534 h 1009549"/>
                  <a:gd name="connsiteX88" fmla="*/ 207610 w 2837130"/>
                  <a:gd name="connsiteY88" fmla="*/ 543072 h 1009549"/>
                  <a:gd name="connsiteX89" fmla="*/ 208817 w 2837130"/>
                  <a:gd name="connsiteY89" fmla="*/ 537929 h 1009549"/>
                  <a:gd name="connsiteX90" fmla="*/ 201896 w 2837130"/>
                  <a:gd name="connsiteY90" fmla="*/ 219413 h 1009549"/>
                  <a:gd name="connsiteX91" fmla="*/ 262347 w 2837130"/>
                  <a:gd name="connsiteY91" fmla="*/ 238844 h 1009549"/>
                  <a:gd name="connsiteX92" fmla="*/ 260125 w 2837130"/>
                  <a:gd name="connsiteY92" fmla="*/ 551581 h 1009549"/>
                  <a:gd name="connsiteX93" fmla="*/ 260125 w 2837130"/>
                  <a:gd name="connsiteY93" fmla="*/ 551581 h 1009549"/>
                  <a:gd name="connsiteX94" fmla="*/ 439449 w 2837130"/>
                  <a:gd name="connsiteY94" fmla="*/ 591586 h 1009549"/>
                  <a:gd name="connsiteX95" fmla="*/ 439449 w 2837130"/>
                  <a:gd name="connsiteY95" fmla="*/ 591586 h 1009549"/>
                  <a:gd name="connsiteX96" fmla="*/ 441164 w 2837130"/>
                  <a:gd name="connsiteY96" fmla="*/ 594253 h 1009549"/>
                  <a:gd name="connsiteX97" fmla="*/ 378298 w 2837130"/>
                  <a:gd name="connsiteY97" fmla="*/ 582633 h 1009549"/>
                  <a:gd name="connsiteX98" fmla="*/ 381473 w 2837130"/>
                  <a:gd name="connsiteY98" fmla="*/ 574441 h 1009549"/>
                  <a:gd name="connsiteX99" fmla="*/ 363312 w 2837130"/>
                  <a:gd name="connsiteY99" fmla="*/ 267101 h 1009549"/>
                  <a:gd name="connsiteX100" fmla="*/ 432781 w 2837130"/>
                  <a:gd name="connsiteY100" fmla="*/ 276880 h 1009549"/>
                  <a:gd name="connsiteX101" fmla="*/ 439449 w 2837130"/>
                  <a:gd name="connsiteY101" fmla="*/ 591586 h 1009549"/>
                  <a:gd name="connsiteX102" fmla="*/ 439449 w 2837130"/>
                  <a:gd name="connsiteY102" fmla="*/ 591586 h 1009549"/>
                  <a:gd name="connsiteX103" fmla="*/ 528285 w 2837130"/>
                  <a:gd name="connsiteY103" fmla="*/ 608604 h 1009549"/>
                  <a:gd name="connsiteX104" fmla="*/ 528285 w 2837130"/>
                  <a:gd name="connsiteY104" fmla="*/ 608604 h 1009549"/>
                  <a:gd name="connsiteX105" fmla="*/ 459071 w 2837130"/>
                  <a:gd name="connsiteY105" fmla="*/ 597555 h 1009549"/>
                  <a:gd name="connsiteX106" fmla="*/ 464023 w 2837130"/>
                  <a:gd name="connsiteY106" fmla="*/ 586443 h 1009549"/>
                  <a:gd name="connsiteX107" fmla="*/ 453864 w 2837130"/>
                  <a:gd name="connsiteY107" fmla="*/ 279801 h 1009549"/>
                  <a:gd name="connsiteX108" fmla="*/ 538699 w 2837130"/>
                  <a:gd name="connsiteY108" fmla="*/ 292565 h 1009549"/>
                  <a:gd name="connsiteX109" fmla="*/ 528285 w 2837130"/>
                  <a:gd name="connsiteY109" fmla="*/ 608604 h 1009549"/>
                  <a:gd name="connsiteX110" fmla="*/ 528285 w 2837130"/>
                  <a:gd name="connsiteY110" fmla="*/ 608604 h 1009549"/>
                  <a:gd name="connsiteX111" fmla="*/ 353660 w 2837130"/>
                  <a:gd name="connsiteY111" fmla="*/ 576473 h 1009549"/>
                  <a:gd name="connsiteX112" fmla="*/ 353660 w 2837130"/>
                  <a:gd name="connsiteY112" fmla="*/ 576473 h 1009549"/>
                  <a:gd name="connsiteX113" fmla="*/ 354232 w 2837130"/>
                  <a:gd name="connsiteY113" fmla="*/ 577426 h 1009549"/>
                  <a:gd name="connsiteX114" fmla="*/ 287811 w 2837130"/>
                  <a:gd name="connsiteY114" fmla="*/ 563075 h 1009549"/>
                  <a:gd name="connsiteX115" fmla="*/ 293335 w 2837130"/>
                  <a:gd name="connsiteY115" fmla="*/ 553677 h 1009549"/>
                  <a:gd name="connsiteX116" fmla="*/ 297018 w 2837130"/>
                  <a:gd name="connsiteY116" fmla="*/ 249575 h 1009549"/>
                  <a:gd name="connsiteX117" fmla="*/ 339246 w 2837130"/>
                  <a:gd name="connsiteY117" fmla="*/ 262974 h 1009549"/>
                  <a:gd name="connsiteX118" fmla="*/ 353660 w 2837130"/>
                  <a:gd name="connsiteY118" fmla="*/ 576473 h 1009549"/>
                  <a:gd name="connsiteX119" fmla="*/ 353660 w 2837130"/>
                  <a:gd name="connsiteY119" fmla="*/ 576473 h 1009549"/>
                  <a:gd name="connsiteX120" fmla="*/ 616170 w 2837130"/>
                  <a:gd name="connsiteY120" fmla="*/ 620415 h 1009549"/>
                  <a:gd name="connsiteX121" fmla="*/ 616170 w 2837130"/>
                  <a:gd name="connsiteY121" fmla="*/ 620415 h 1009549"/>
                  <a:gd name="connsiteX122" fmla="*/ 553876 w 2837130"/>
                  <a:gd name="connsiteY122" fmla="*/ 612668 h 1009549"/>
                  <a:gd name="connsiteX123" fmla="*/ 559845 w 2837130"/>
                  <a:gd name="connsiteY123" fmla="*/ 296311 h 1009549"/>
                  <a:gd name="connsiteX124" fmla="*/ 622456 w 2837130"/>
                  <a:gd name="connsiteY124" fmla="*/ 307805 h 1009549"/>
                  <a:gd name="connsiteX125" fmla="*/ 616170 w 2837130"/>
                  <a:gd name="connsiteY125" fmla="*/ 620415 h 1009549"/>
                  <a:gd name="connsiteX126" fmla="*/ 616170 w 2837130"/>
                  <a:gd name="connsiteY126" fmla="*/ 620415 h 1009549"/>
                  <a:gd name="connsiteX127" fmla="*/ 722532 w 2837130"/>
                  <a:gd name="connsiteY127" fmla="*/ 632353 h 1009549"/>
                  <a:gd name="connsiteX128" fmla="*/ 722532 w 2837130"/>
                  <a:gd name="connsiteY128" fmla="*/ 632353 h 1009549"/>
                  <a:gd name="connsiteX129" fmla="*/ 643030 w 2837130"/>
                  <a:gd name="connsiteY129" fmla="*/ 623781 h 1009549"/>
                  <a:gd name="connsiteX130" fmla="*/ 642649 w 2837130"/>
                  <a:gd name="connsiteY130" fmla="*/ 311551 h 1009549"/>
                  <a:gd name="connsiteX131" fmla="*/ 734851 w 2837130"/>
                  <a:gd name="connsiteY131" fmla="*/ 328125 h 1009549"/>
                  <a:gd name="connsiteX132" fmla="*/ 722532 w 2837130"/>
                  <a:gd name="connsiteY132" fmla="*/ 632353 h 1009549"/>
                  <a:gd name="connsiteX133" fmla="*/ 722532 w 2837130"/>
                  <a:gd name="connsiteY133" fmla="*/ 632353 h 1009549"/>
                  <a:gd name="connsiteX134" fmla="*/ 756631 w 2837130"/>
                  <a:gd name="connsiteY134" fmla="*/ 331998 h 1009549"/>
                  <a:gd name="connsiteX135" fmla="*/ 756631 w 2837130"/>
                  <a:gd name="connsiteY135" fmla="*/ 331998 h 1009549"/>
                  <a:gd name="connsiteX136" fmla="*/ 802224 w 2837130"/>
                  <a:gd name="connsiteY136" fmla="*/ 339936 h 1009549"/>
                  <a:gd name="connsiteX137" fmla="*/ 794668 w 2837130"/>
                  <a:gd name="connsiteY137" fmla="*/ 639465 h 1009549"/>
                  <a:gd name="connsiteX138" fmla="*/ 751742 w 2837130"/>
                  <a:gd name="connsiteY138" fmla="*/ 635465 h 1009549"/>
                  <a:gd name="connsiteX139" fmla="*/ 756631 w 2837130"/>
                  <a:gd name="connsiteY139" fmla="*/ 331998 h 1009549"/>
                  <a:gd name="connsiteX140" fmla="*/ 756631 w 2837130"/>
                  <a:gd name="connsiteY140" fmla="*/ 331998 h 1009549"/>
                  <a:gd name="connsiteX141" fmla="*/ 899062 w 2837130"/>
                  <a:gd name="connsiteY141" fmla="*/ 648038 h 1009549"/>
                  <a:gd name="connsiteX142" fmla="*/ 899062 w 2837130"/>
                  <a:gd name="connsiteY142" fmla="*/ 648038 h 1009549"/>
                  <a:gd name="connsiteX143" fmla="*/ 823306 w 2837130"/>
                  <a:gd name="connsiteY143" fmla="*/ 642132 h 1009549"/>
                  <a:gd name="connsiteX144" fmla="*/ 825021 w 2837130"/>
                  <a:gd name="connsiteY144" fmla="*/ 343936 h 1009549"/>
                  <a:gd name="connsiteX145" fmla="*/ 908587 w 2837130"/>
                  <a:gd name="connsiteY145" fmla="*/ 357652 h 1009549"/>
                  <a:gd name="connsiteX146" fmla="*/ 903316 w 2837130"/>
                  <a:gd name="connsiteY146" fmla="*/ 365780 h 1009549"/>
                  <a:gd name="connsiteX147" fmla="*/ 899062 w 2837130"/>
                  <a:gd name="connsiteY147" fmla="*/ 648038 h 1009549"/>
                  <a:gd name="connsiteX148" fmla="*/ 899062 w 2837130"/>
                  <a:gd name="connsiteY148" fmla="*/ 648038 h 1009549"/>
                  <a:gd name="connsiteX149" fmla="*/ 996471 w 2837130"/>
                  <a:gd name="connsiteY149" fmla="*/ 655340 h 1009549"/>
                  <a:gd name="connsiteX150" fmla="*/ 996471 w 2837130"/>
                  <a:gd name="connsiteY150" fmla="*/ 655340 h 1009549"/>
                  <a:gd name="connsiteX151" fmla="*/ 925668 w 2837130"/>
                  <a:gd name="connsiteY151" fmla="*/ 650133 h 1009549"/>
                  <a:gd name="connsiteX152" fmla="*/ 924843 w 2837130"/>
                  <a:gd name="connsiteY152" fmla="*/ 367050 h 1009549"/>
                  <a:gd name="connsiteX153" fmla="*/ 921668 w 2837130"/>
                  <a:gd name="connsiteY153" fmla="*/ 359748 h 1009549"/>
                  <a:gd name="connsiteX154" fmla="*/ 996535 w 2837130"/>
                  <a:gd name="connsiteY154" fmla="*/ 371686 h 1009549"/>
                  <a:gd name="connsiteX155" fmla="*/ 996471 w 2837130"/>
                  <a:gd name="connsiteY155" fmla="*/ 655340 h 1009549"/>
                  <a:gd name="connsiteX156" fmla="*/ 996471 w 2837130"/>
                  <a:gd name="connsiteY156" fmla="*/ 655340 h 1009549"/>
                  <a:gd name="connsiteX157" fmla="*/ 1090514 w 2837130"/>
                  <a:gd name="connsiteY157" fmla="*/ 535326 h 1009549"/>
                  <a:gd name="connsiteX158" fmla="*/ 1090514 w 2837130"/>
                  <a:gd name="connsiteY158" fmla="*/ 535326 h 1009549"/>
                  <a:gd name="connsiteX159" fmla="*/ 1091530 w 2837130"/>
                  <a:gd name="connsiteY159" fmla="*/ 662071 h 1009549"/>
                  <a:gd name="connsiteX160" fmla="*/ 1009488 w 2837130"/>
                  <a:gd name="connsiteY160" fmla="*/ 656293 h 1009549"/>
                  <a:gd name="connsiteX161" fmla="*/ 1016854 w 2837130"/>
                  <a:gd name="connsiteY161" fmla="*/ 374988 h 1009549"/>
                  <a:gd name="connsiteX162" fmla="*/ 1099976 w 2837130"/>
                  <a:gd name="connsiteY162" fmla="*/ 387878 h 1009549"/>
                  <a:gd name="connsiteX163" fmla="*/ 1099595 w 2837130"/>
                  <a:gd name="connsiteY163" fmla="*/ 388513 h 1009549"/>
                  <a:gd name="connsiteX164" fmla="*/ 1090514 w 2837130"/>
                  <a:gd name="connsiteY164" fmla="*/ 535326 h 1009549"/>
                  <a:gd name="connsiteX165" fmla="*/ 1090514 w 2837130"/>
                  <a:gd name="connsiteY165" fmla="*/ 535326 h 1009549"/>
                  <a:gd name="connsiteX166" fmla="*/ 1151030 w 2837130"/>
                  <a:gd name="connsiteY166" fmla="*/ 666135 h 1009549"/>
                  <a:gd name="connsiteX167" fmla="*/ 1151030 w 2837130"/>
                  <a:gd name="connsiteY167" fmla="*/ 666135 h 1009549"/>
                  <a:gd name="connsiteX168" fmla="*/ 1111470 w 2837130"/>
                  <a:gd name="connsiteY168" fmla="*/ 663468 h 1009549"/>
                  <a:gd name="connsiteX169" fmla="*/ 1120105 w 2837130"/>
                  <a:gd name="connsiteY169" fmla="*/ 390990 h 1009549"/>
                  <a:gd name="connsiteX170" fmla="*/ 1163921 w 2837130"/>
                  <a:gd name="connsiteY170" fmla="*/ 397530 h 1009549"/>
                  <a:gd name="connsiteX171" fmla="*/ 1151030 w 2837130"/>
                  <a:gd name="connsiteY171" fmla="*/ 666135 h 1009549"/>
                  <a:gd name="connsiteX172" fmla="*/ 1151030 w 2837130"/>
                  <a:gd name="connsiteY172" fmla="*/ 666135 h 1009549"/>
                  <a:gd name="connsiteX173" fmla="*/ 1245582 w 2837130"/>
                  <a:gd name="connsiteY173" fmla="*/ 672358 h 1009549"/>
                  <a:gd name="connsiteX174" fmla="*/ 1245582 w 2837130"/>
                  <a:gd name="connsiteY174" fmla="*/ 672358 h 1009549"/>
                  <a:gd name="connsiteX175" fmla="*/ 1173953 w 2837130"/>
                  <a:gd name="connsiteY175" fmla="*/ 667723 h 1009549"/>
                  <a:gd name="connsiteX176" fmla="*/ 1174461 w 2837130"/>
                  <a:gd name="connsiteY176" fmla="*/ 666707 h 1009549"/>
                  <a:gd name="connsiteX177" fmla="*/ 1185384 w 2837130"/>
                  <a:gd name="connsiteY177" fmla="*/ 400705 h 1009549"/>
                  <a:gd name="connsiteX178" fmla="*/ 1260250 w 2837130"/>
                  <a:gd name="connsiteY178" fmla="*/ 411627 h 1009549"/>
                  <a:gd name="connsiteX179" fmla="*/ 1245582 w 2837130"/>
                  <a:gd name="connsiteY179" fmla="*/ 672358 h 1009549"/>
                  <a:gd name="connsiteX180" fmla="*/ 1245582 w 2837130"/>
                  <a:gd name="connsiteY180" fmla="*/ 672358 h 1009549"/>
                  <a:gd name="connsiteX181" fmla="*/ 1350547 w 2837130"/>
                  <a:gd name="connsiteY181" fmla="*/ 677438 h 1009549"/>
                  <a:gd name="connsiteX182" fmla="*/ 1350547 w 2837130"/>
                  <a:gd name="connsiteY182" fmla="*/ 677438 h 1009549"/>
                  <a:gd name="connsiteX183" fmla="*/ 1354039 w 2837130"/>
                  <a:gd name="connsiteY183" fmla="*/ 679407 h 1009549"/>
                  <a:gd name="connsiteX184" fmla="*/ 1271489 w 2837130"/>
                  <a:gd name="connsiteY184" fmla="*/ 674073 h 1009549"/>
                  <a:gd name="connsiteX185" fmla="*/ 1285650 w 2837130"/>
                  <a:gd name="connsiteY185" fmla="*/ 415374 h 1009549"/>
                  <a:gd name="connsiteX186" fmla="*/ 1359120 w 2837130"/>
                  <a:gd name="connsiteY186" fmla="*/ 424962 h 1009549"/>
                  <a:gd name="connsiteX187" fmla="*/ 1341848 w 2837130"/>
                  <a:gd name="connsiteY187" fmla="*/ 553486 h 1009549"/>
                  <a:gd name="connsiteX188" fmla="*/ 1350547 w 2837130"/>
                  <a:gd name="connsiteY188" fmla="*/ 677438 h 1009549"/>
                  <a:gd name="connsiteX189" fmla="*/ 1350547 w 2837130"/>
                  <a:gd name="connsiteY189" fmla="*/ 677438 h 1009549"/>
                  <a:gd name="connsiteX190" fmla="*/ 1374233 w 2837130"/>
                  <a:gd name="connsiteY190" fmla="*/ 555391 h 1009549"/>
                  <a:gd name="connsiteX191" fmla="*/ 1374233 w 2837130"/>
                  <a:gd name="connsiteY191" fmla="*/ 555391 h 1009549"/>
                  <a:gd name="connsiteX192" fmla="*/ 1380583 w 2837130"/>
                  <a:gd name="connsiteY192" fmla="*/ 427693 h 1009549"/>
                  <a:gd name="connsiteX193" fmla="*/ 1441479 w 2837130"/>
                  <a:gd name="connsiteY193" fmla="*/ 435630 h 1009549"/>
                  <a:gd name="connsiteX194" fmla="*/ 1425286 w 2837130"/>
                  <a:gd name="connsiteY194" fmla="*/ 683026 h 1009549"/>
                  <a:gd name="connsiteX195" fmla="*/ 1370105 w 2837130"/>
                  <a:gd name="connsiteY195" fmla="*/ 680423 h 1009549"/>
                  <a:gd name="connsiteX196" fmla="*/ 1362929 w 2837130"/>
                  <a:gd name="connsiteY196" fmla="*/ 679915 h 1009549"/>
                  <a:gd name="connsiteX197" fmla="*/ 1367946 w 2837130"/>
                  <a:gd name="connsiteY197" fmla="*/ 676168 h 1009549"/>
                  <a:gd name="connsiteX198" fmla="*/ 1374233 w 2837130"/>
                  <a:gd name="connsiteY198" fmla="*/ 555391 h 1009549"/>
                  <a:gd name="connsiteX199" fmla="*/ 1374233 w 2837130"/>
                  <a:gd name="connsiteY199" fmla="*/ 555391 h 1009549"/>
                  <a:gd name="connsiteX200" fmla="*/ 1519330 w 2837130"/>
                  <a:gd name="connsiteY200" fmla="*/ 687217 h 1009549"/>
                  <a:gd name="connsiteX201" fmla="*/ 1519330 w 2837130"/>
                  <a:gd name="connsiteY201" fmla="*/ 687217 h 1009549"/>
                  <a:gd name="connsiteX202" fmla="*/ 1452655 w 2837130"/>
                  <a:gd name="connsiteY202" fmla="*/ 684296 h 1009549"/>
                  <a:gd name="connsiteX203" fmla="*/ 1466688 w 2837130"/>
                  <a:gd name="connsiteY203" fmla="*/ 438551 h 1009549"/>
                  <a:gd name="connsiteX204" fmla="*/ 1534252 w 2837130"/>
                  <a:gd name="connsiteY204" fmla="*/ 445219 h 1009549"/>
                  <a:gd name="connsiteX205" fmla="*/ 1519330 w 2837130"/>
                  <a:gd name="connsiteY205" fmla="*/ 687217 h 1009549"/>
                  <a:gd name="connsiteX206" fmla="*/ 1519330 w 2837130"/>
                  <a:gd name="connsiteY206" fmla="*/ 687217 h 1009549"/>
                  <a:gd name="connsiteX207" fmla="*/ 1555970 w 2837130"/>
                  <a:gd name="connsiteY207" fmla="*/ 447378 h 1009549"/>
                  <a:gd name="connsiteX208" fmla="*/ 1555970 w 2837130"/>
                  <a:gd name="connsiteY208" fmla="*/ 447378 h 1009549"/>
                  <a:gd name="connsiteX209" fmla="*/ 1625820 w 2837130"/>
                  <a:gd name="connsiteY209" fmla="*/ 453537 h 1009549"/>
                  <a:gd name="connsiteX210" fmla="*/ 1619152 w 2837130"/>
                  <a:gd name="connsiteY210" fmla="*/ 589237 h 1009549"/>
                  <a:gd name="connsiteX211" fmla="*/ 1619088 w 2837130"/>
                  <a:gd name="connsiteY211" fmla="*/ 691345 h 1009549"/>
                  <a:gd name="connsiteX212" fmla="*/ 1547143 w 2837130"/>
                  <a:gd name="connsiteY212" fmla="*/ 688487 h 1009549"/>
                  <a:gd name="connsiteX213" fmla="*/ 1555970 w 2837130"/>
                  <a:gd name="connsiteY213" fmla="*/ 447378 h 1009549"/>
                  <a:gd name="connsiteX214" fmla="*/ 1555970 w 2837130"/>
                  <a:gd name="connsiteY214" fmla="*/ 447378 h 1009549"/>
                  <a:gd name="connsiteX215" fmla="*/ 1709322 w 2837130"/>
                  <a:gd name="connsiteY215" fmla="*/ 694710 h 1009549"/>
                  <a:gd name="connsiteX216" fmla="*/ 1709322 w 2837130"/>
                  <a:gd name="connsiteY216" fmla="*/ 694710 h 1009549"/>
                  <a:gd name="connsiteX217" fmla="*/ 1643282 w 2837130"/>
                  <a:gd name="connsiteY217" fmla="*/ 692297 h 1009549"/>
                  <a:gd name="connsiteX218" fmla="*/ 1646330 w 2837130"/>
                  <a:gd name="connsiteY218" fmla="*/ 590888 h 1009549"/>
                  <a:gd name="connsiteX219" fmla="*/ 1643536 w 2837130"/>
                  <a:gd name="connsiteY219" fmla="*/ 455125 h 1009549"/>
                  <a:gd name="connsiteX220" fmla="*/ 1728372 w 2837130"/>
                  <a:gd name="connsiteY220" fmla="*/ 461792 h 1009549"/>
                  <a:gd name="connsiteX221" fmla="*/ 1709322 w 2837130"/>
                  <a:gd name="connsiteY221" fmla="*/ 694710 h 1009549"/>
                  <a:gd name="connsiteX222" fmla="*/ 1709322 w 2837130"/>
                  <a:gd name="connsiteY222" fmla="*/ 694710 h 1009549"/>
                  <a:gd name="connsiteX223" fmla="*/ 1800127 w 2837130"/>
                  <a:gd name="connsiteY223" fmla="*/ 697758 h 1009549"/>
                  <a:gd name="connsiteX224" fmla="*/ 1800127 w 2837130"/>
                  <a:gd name="connsiteY224" fmla="*/ 697758 h 1009549"/>
                  <a:gd name="connsiteX225" fmla="*/ 1739548 w 2837130"/>
                  <a:gd name="connsiteY225" fmla="*/ 695790 h 1009549"/>
                  <a:gd name="connsiteX226" fmla="*/ 1746977 w 2837130"/>
                  <a:gd name="connsiteY226" fmla="*/ 463189 h 1009549"/>
                  <a:gd name="connsiteX227" fmla="*/ 1821971 w 2837130"/>
                  <a:gd name="connsiteY227" fmla="*/ 468142 h 1009549"/>
                  <a:gd name="connsiteX228" fmla="*/ 1817526 w 2837130"/>
                  <a:gd name="connsiteY228" fmla="*/ 476397 h 1009549"/>
                  <a:gd name="connsiteX229" fmla="*/ 1800127 w 2837130"/>
                  <a:gd name="connsiteY229" fmla="*/ 697758 h 1009549"/>
                  <a:gd name="connsiteX230" fmla="*/ 1800127 w 2837130"/>
                  <a:gd name="connsiteY230" fmla="*/ 697758 h 1009549"/>
                  <a:gd name="connsiteX231" fmla="*/ 1841085 w 2837130"/>
                  <a:gd name="connsiteY231" fmla="*/ 477858 h 1009549"/>
                  <a:gd name="connsiteX232" fmla="*/ 1841085 w 2837130"/>
                  <a:gd name="connsiteY232" fmla="*/ 477858 h 1009549"/>
                  <a:gd name="connsiteX233" fmla="*/ 1837719 w 2837130"/>
                  <a:gd name="connsiteY233" fmla="*/ 469222 h 1009549"/>
                  <a:gd name="connsiteX234" fmla="*/ 1937922 w 2837130"/>
                  <a:gd name="connsiteY234" fmla="*/ 474619 h 1009549"/>
                  <a:gd name="connsiteX235" fmla="*/ 1931127 w 2837130"/>
                  <a:gd name="connsiteY235" fmla="*/ 483446 h 1009549"/>
                  <a:gd name="connsiteX236" fmla="*/ 1908077 w 2837130"/>
                  <a:gd name="connsiteY236" fmla="*/ 700426 h 1009549"/>
                  <a:gd name="connsiteX237" fmla="*/ 1831433 w 2837130"/>
                  <a:gd name="connsiteY237" fmla="*/ 698774 h 1009549"/>
                  <a:gd name="connsiteX238" fmla="*/ 1841085 w 2837130"/>
                  <a:gd name="connsiteY238" fmla="*/ 477858 h 1009549"/>
                  <a:gd name="connsiteX239" fmla="*/ 1841085 w 2837130"/>
                  <a:gd name="connsiteY239" fmla="*/ 477858 h 1009549"/>
                  <a:gd name="connsiteX240" fmla="*/ 1989166 w 2837130"/>
                  <a:gd name="connsiteY240" fmla="*/ 702076 h 1009549"/>
                  <a:gd name="connsiteX241" fmla="*/ 1989166 w 2837130"/>
                  <a:gd name="connsiteY241" fmla="*/ 702076 h 1009549"/>
                  <a:gd name="connsiteX242" fmla="*/ 1944145 w 2837130"/>
                  <a:gd name="connsiteY242" fmla="*/ 701124 h 1009549"/>
                  <a:gd name="connsiteX243" fmla="*/ 1955385 w 2837130"/>
                  <a:gd name="connsiteY243" fmla="*/ 481604 h 1009549"/>
                  <a:gd name="connsiteX244" fmla="*/ 1952083 w 2837130"/>
                  <a:gd name="connsiteY244" fmla="*/ 475381 h 1009549"/>
                  <a:gd name="connsiteX245" fmla="*/ 2011011 w 2837130"/>
                  <a:gd name="connsiteY245" fmla="*/ 477032 h 1009549"/>
                  <a:gd name="connsiteX246" fmla="*/ 1989166 w 2837130"/>
                  <a:gd name="connsiteY246" fmla="*/ 702076 h 1009549"/>
                  <a:gd name="connsiteX247" fmla="*/ 1989166 w 2837130"/>
                  <a:gd name="connsiteY247" fmla="*/ 702076 h 1009549"/>
                  <a:gd name="connsiteX248" fmla="*/ 2030187 w 2837130"/>
                  <a:gd name="connsiteY248" fmla="*/ 477540 h 1009549"/>
                  <a:gd name="connsiteX249" fmla="*/ 2107658 w 2837130"/>
                  <a:gd name="connsiteY249" fmla="*/ 479001 h 1009549"/>
                  <a:gd name="connsiteX250" fmla="*/ 2083210 w 2837130"/>
                  <a:gd name="connsiteY250" fmla="*/ 704045 h 1009549"/>
                  <a:gd name="connsiteX251" fmla="*/ 2076670 w 2837130"/>
                  <a:gd name="connsiteY251" fmla="*/ 704045 h 1009549"/>
                  <a:gd name="connsiteX252" fmla="*/ 2017678 w 2837130"/>
                  <a:gd name="connsiteY252" fmla="*/ 702775 h 1009549"/>
                  <a:gd name="connsiteX253" fmla="*/ 2030187 w 2837130"/>
                  <a:gd name="connsiteY253" fmla="*/ 477540 h 1009549"/>
                  <a:gd name="connsiteX254" fmla="*/ 2030187 w 2837130"/>
                  <a:gd name="connsiteY254" fmla="*/ 477540 h 1009549"/>
                  <a:gd name="connsiteX255" fmla="*/ 2162649 w 2837130"/>
                  <a:gd name="connsiteY255" fmla="*/ 703981 h 1009549"/>
                  <a:gd name="connsiteX256" fmla="*/ 2162649 w 2837130"/>
                  <a:gd name="connsiteY256" fmla="*/ 703981 h 1009549"/>
                  <a:gd name="connsiteX257" fmla="*/ 2116357 w 2837130"/>
                  <a:gd name="connsiteY257" fmla="*/ 704108 h 1009549"/>
                  <a:gd name="connsiteX258" fmla="*/ 2130010 w 2837130"/>
                  <a:gd name="connsiteY258" fmla="*/ 479445 h 1009549"/>
                  <a:gd name="connsiteX259" fmla="*/ 2192621 w 2837130"/>
                  <a:gd name="connsiteY259" fmla="*/ 479890 h 1009549"/>
                  <a:gd name="connsiteX260" fmla="*/ 2162649 w 2837130"/>
                  <a:gd name="connsiteY260" fmla="*/ 703981 h 1009549"/>
                  <a:gd name="connsiteX261" fmla="*/ 2162649 w 2837130"/>
                  <a:gd name="connsiteY261" fmla="*/ 703981 h 1009549"/>
                  <a:gd name="connsiteX262" fmla="*/ 2193446 w 2837130"/>
                  <a:gd name="connsiteY262" fmla="*/ 703918 h 1009549"/>
                  <a:gd name="connsiteX263" fmla="*/ 2193446 w 2837130"/>
                  <a:gd name="connsiteY263" fmla="*/ 703918 h 1009549"/>
                  <a:gd name="connsiteX264" fmla="*/ 2213322 w 2837130"/>
                  <a:gd name="connsiteY264" fmla="*/ 479953 h 1009549"/>
                  <a:gd name="connsiteX265" fmla="*/ 2250977 w 2837130"/>
                  <a:gd name="connsiteY265" fmla="*/ 479318 h 1009549"/>
                  <a:gd name="connsiteX266" fmla="*/ 2250088 w 2837130"/>
                  <a:gd name="connsiteY266" fmla="*/ 481096 h 1009549"/>
                  <a:gd name="connsiteX267" fmla="*/ 2223926 w 2837130"/>
                  <a:gd name="connsiteY267" fmla="*/ 703029 h 1009549"/>
                  <a:gd name="connsiteX268" fmla="*/ 2193446 w 2837130"/>
                  <a:gd name="connsiteY268" fmla="*/ 703918 h 1009549"/>
                  <a:gd name="connsiteX269" fmla="*/ 2193446 w 2837130"/>
                  <a:gd name="connsiteY269" fmla="*/ 703918 h 1009549"/>
                  <a:gd name="connsiteX270" fmla="*/ 2271614 w 2837130"/>
                  <a:gd name="connsiteY270" fmla="*/ 482430 h 1009549"/>
                  <a:gd name="connsiteX271" fmla="*/ 2271614 w 2837130"/>
                  <a:gd name="connsiteY271" fmla="*/ 482430 h 1009549"/>
                  <a:gd name="connsiteX272" fmla="*/ 2270154 w 2837130"/>
                  <a:gd name="connsiteY272" fmla="*/ 479001 h 1009549"/>
                  <a:gd name="connsiteX273" fmla="*/ 2370928 w 2837130"/>
                  <a:gd name="connsiteY273" fmla="*/ 477286 h 1009549"/>
                  <a:gd name="connsiteX274" fmla="*/ 2374675 w 2837130"/>
                  <a:gd name="connsiteY274" fmla="*/ 477096 h 1009549"/>
                  <a:gd name="connsiteX275" fmla="*/ 2341591 w 2837130"/>
                  <a:gd name="connsiteY275" fmla="*/ 698393 h 1009549"/>
                  <a:gd name="connsiteX276" fmla="*/ 2253517 w 2837130"/>
                  <a:gd name="connsiteY276" fmla="*/ 702140 h 1009549"/>
                  <a:gd name="connsiteX277" fmla="*/ 2271614 w 2837130"/>
                  <a:gd name="connsiteY277" fmla="*/ 482430 h 1009549"/>
                  <a:gd name="connsiteX278" fmla="*/ 2271614 w 2837130"/>
                  <a:gd name="connsiteY278" fmla="*/ 482430 h 1009549"/>
                  <a:gd name="connsiteX279" fmla="*/ 2537489 w 2837130"/>
                  <a:gd name="connsiteY279" fmla="*/ 465539 h 1009549"/>
                  <a:gd name="connsiteX280" fmla="*/ 2537489 w 2837130"/>
                  <a:gd name="connsiteY280" fmla="*/ 465539 h 1009549"/>
                  <a:gd name="connsiteX281" fmla="*/ 2587717 w 2837130"/>
                  <a:gd name="connsiteY281" fmla="*/ 457665 h 1009549"/>
                  <a:gd name="connsiteX282" fmla="*/ 2587527 w 2837130"/>
                  <a:gd name="connsiteY282" fmla="*/ 457982 h 1009549"/>
                  <a:gd name="connsiteX283" fmla="*/ 2572097 w 2837130"/>
                  <a:gd name="connsiteY283" fmla="*/ 589681 h 1009549"/>
                  <a:gd name="connsiteX284" fmla="*/ 2569239 w 2837130"/>
                  <a:gd name="connsiteY284" fmla="*/ 672485 h 1009549"/>
                  <a:gd name="connsiteX285" fmla="*/ 2523074 w 2837130"/>
                  <a:gd name="connsiteY285" fmla="*/ 679343 h 1009549"/>
                  <a:gd name="connsiteX286" fmla="*/ 2537489 w 2837130"/>
                  <a:gd name="connsiteY286" fmla="*/ 465539 h 1009549"/>
                  <a:gd name="connsiteX287" fmla="*/ 2537489 w 2837130"/>
                  <a:gd name="connsiteY287" fmla="*/ 465539 h 1009549"/>
                  <a:gd name="connsiteX288" fmla="*/ 2636232 w 2837130"/>
                  <a:gd name="connsiteY288" fmla="*/ 658071 h 1009549"/>
                  <a:gd name="connsiteX289" fmla="*/ 2636232 w 2837130"/>
                  <a:gd name="connsiteY289" fmla="*/ 658071 h 1009549"/>
                  <a:gd name="connsiteX290" fmla="*/ 2600163 w 2837130"/>
                  <a:gd name="connsiteY290" fmla="*/ 666770 h 1009549"/>
                  <a:gd name="connsiteX291" fmla="*/ 2605942 w 2837130"/>
                  <a:gd name="connsiteY291" fmla="*/ 459062 h 1009549"/>
                  <a:gd name="connsiteX292" fmla="*/ 2604164 w 2837130"/>
                  <a:gd name="connsiteY292" fmla="*/ 454490 h 1009549"/>
                  <a:gd name="connsiteX293" fmla="*/ 2657631 w 2837130"/>
                  <a:gd name="connsiteY293" fmla="*/ 440647 h 1009549"/>
                  <a:gd name="connsiteX294" fmla="*/ 2636232 w 2837130"/>
                  <a:gd name="connsiteY294" fmla="*/ 658071 h 1009549"/>
                  <a:gd name="connsiteX295" fmla="*/ 2636232 w 2837130"/>
                  <a:gd name="connsiteY295" fmla="*/ 658071 h 1009549"/>
                  <a:gd name="connsiteX296" fmla="*/ 2088798 w 2837130"/>
                  <a:gd name="connsiteY296" fmla="*/ 442615 h 1009549"/>
                  <a:gd name="connsiteX297" fmla="*/ 2088798 w 2837130"/>
                  <a:gd name="connsiteY297" fmla="*/ 442615 h 1009549"/>
                  <a:gd name="connsiteX298" fmla="*/ 1427128 w 2837130"/>
                  <a:gd name="connsiteY298" fmla="*/ 395879 h 1009549"/>
                  <a:gd name="connsiteX299" fmla="*/ 800320 w 2837130"/>
                  <a:gd name="connsiteY299" fmla="*/ 301518 h 1009549"/>
                  <a:gd name="connsiteX300" fmla="*/ 51083 w 2837130"/>
                  <a:gd name="connsiteY300" fmla="*/ 92222 h 1009549"/>
                  <a:gd name="connsiteX301" fmla="*/ 48733 w 2837130"/>
                  <a:gd name="connsiteY301" fmla="*/ 90063 h 1009549"/>
                  <a:gd name="connsiteX302" fmla="*/ 758346 w 2837130"/>
                  <a:gd name="connsiteY302" fmla="*/ 36025 h 1009549"/>
                  <a:gd name="connsiteX303" fmla="*/ 1416524 w 2837130"/>
                  <a:gd name="connsiteY303" fmla="*/ 97556 h 1009549"/>
                  <a:gd name="connsiteX304" fmla="*/ 2101625 w 2837130"/>
                  <a:gd name="connsiteY304" fmla="*/ 165057 h 1009549"/>
                  <a:gd name="connsiteX305" fmla="*/ 2742531 w 2837130"/>
                  <a:gd name="connsiteY305" fmla="*/ 258783 h 1009549"/>
                  <a:gd name="connsiteX306" fmla="*/ 2767169 w 2837130"/>
                  <a:gd name="connsiteY306" fmla="*/ 331744 h 1009549"/>
                  <a:gd name="connsiteX307" fmla="*/ 2088798 w 2837130"/>
                  <a:gd name="connsiteY307" fmla="*/ 442615 h 1009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2837130" h="1009549">
                    <a:moveTo>
                      <a:pt x="2010122" y="123591"/>
                    </a:moveTo>
                    <a:cubicBezTo>
                      <a:pt x="1728182" y="96032"/>
                      <a:pt x="1446241" y="68537"/>
                      <a:pt x="1164301" y="40978"/>
                    </a:cubicBezTo>
                    <a:cubicBezTo>
                      <a:pt x="1052224" y="30056"/>
                      <a:pt x="2886" y="-81069"/>
                      <a:pt x="8411" y="116416"/>
                    </a:cubicBezTo>
                    <a:cubicBezTo>
                      <a:pt x="11396" y="169057"/>
                      <a:pt x="-12481" y="501416"/>
                      <a:pt x="9173" y="512211"/>
                    </a:cubicBezTo>
                    <a:cubicBezTo>
                      <a:pt x="24096" y="519768"/>
                      <a:pt x="39526" y="525927"/>
                      <a:pt x="54766" y="532595"/>
                    </a:cubicBezTo>
                    <a:cubicBezTo>
                      <a:pt x="8221" y="617876"/>
                      <a:pt x="-2321" y="693948"/>
                      <a:pt x="21873" y="790722"/>
                    </a:cubicBezTo>
                    <a:cubicBezTo>
                      <a:pt x="23270" y="796247"/>
                      <a:pt x="32096" y="819869"/>
                      <a:pt x="38002" y="821329"/>
                    </a:cubicBezTo>
                    <a:cubicBezTo>
                      <a:pt x="87913" y="909658"/>
                      <a:pt x="907889" y="954616"/>
                      <a:pt x="1357087" y="966300"/>
                    </a:cubicBezTo>
                    <a:cubicBezTo>
                      <a:pt x="1560478" y="973158"/>
                      <a:pt x="2396328" y="1078441"/>
                      <a:pt x="2663600" y="933089"/>
                    </a:cubicBezTo>
                    <a:cubicBezTo>
                      <a:pt x="2702462" y="911944"/>
                      <a:pt x="2704748" y="864001"/>
                      <a:pt x="2716369" y="832188"/>
                    </a:cubicBezTo>
                    <a:cubicBezTo>
                      <a:pt x="2724941" y="808693"/>
                      <a:pt x="2727163" y="783864"/>
                      <a:pt x="2722846" y="759226"/>
                    </a:cubicBezTo>
                    <a:cubicBezTo>
                      <a:pt x="2718210" y="732683"/>
                      <a:pt x="2724433" y="699282"/>
                      <a:pt x="2710526" y="674073"/>
                    </a:cubicBezTo>
                    <a:cubicBezTo>
                      <a:pt x="2741769" y="658134"/>
                      <a:pt x="2769518" y="638767"/>
                      <a:pt x="2789394" y="612859"/>
                    </a:cubicBezTo>
                    <a:cubicBezTo>
                      <a:pt x="2792124" y="609366"/>
                      <a:pt x="2792886" y="605810"/>
                      <a:pt x="2792949" y="602445"/>
                    </a:cubicBezTo>
                    <a:cubicBezTo>
                      <a:pt x="2792949" y="602254"/>
                      <a:pt x="2793140" y="602254"/>
                      <a:pt x="2793203" y="602064"/>
                    </a:cubicBezTo>
                    <a:cubicBezTo>
                      <a:pt x="2806094" y="536913"/>
                      <a:pt x="2816317" y="471317"/>
                      <a:pt x="2821651" y="405087"/>
                    </a:cubicBezTo>
                    <a:cubicBezTo>
                      <a:pt x="2823620" y="380068"/>
                      <a:pt x="2841908" y="306662"/>
                      <a:pt x="2835939" y="270086"/>
                    </a:cubicBezTo>
                    <a:cubicBezTo>
                      <a:pt x="2831685" y="243987"/>
                      <a:pt x="2771677" y="227160"/>
                      <a:pt x="2696937" y="208618"/>
                    </a:cubicBezTo>
                    <a:cubicBezTo>
                      <a:pt x="2486499" y="156484"/>
                      <a:pt x="2087591" y="132037"/>
                      <a:pt x="2010122" y="123591"/>
                    </a:cubicBezTo>
                    <a:lnTo>
                      <a:pt x="2010122" y="123591"/>
                    </a:lnTo>
                    <a:close/>
                    <a:moveTo>
                      <a:pt x="2459892" y="472714"/>
                    </a:moveTo>
                    <a:cubicBezTo>
                      <a:pt x="2477482" y="471508"/>
                      <a:pt x="2495642" y="470047"/>
                      <a:pt x="2513867" y="468142"/>
                    </a:cubicBezTo>
                    <a:cubicBezTo>
                      <a:pt x="2500596" y="538945"/>
                      <a:pt x="2488086" y="611462"/>
                      <a:pt x="2489356" y="683598"/>
                    </a:cubicBezTo>
                    <a:cubicBezTo>
                      <a:pt x="2478624" y="684931"/>
                      <a:pt x="2468147" y="686201"/>
                      <a:pt x="2458749" y="687535"/>
                    </a:cubicBezTo>
                    <a:cubicBezTo>
                      <a:pt x="2453923" y="688233"/>
                      <a:pt x="2449097" y="688424"/>
                      <a:pt x="2444271" y="688995"/>
                    </a:cubicBezTo>
                    <a:cubicBezTo>
                      <a:pt x="2454177" y="623336"/>
                      <a:pt x="2455701" y="541358"/>
                      <a:pt x="2459892" y="472714"/>
                    </a:cubicBezTo>
                    <a:lnTo>
                      <a:pt x="2459892" y="472714"/>
                    </a:lnTo>
                    <a:close/>
                    <a:moveTo>
                      <a:pt x="2427761" y="474683"/>
                    </a:moveTo>
                    <a:cubicBezTo>
                      <a:pt x="2423507" y="544406"/>
                      <a:pt x="2414299" y="624733"/>
                      <a:pt x="2413220" y="692170"/>
                    </a:cubicBezTo>
                    <a:cubicBezTo>
                      <a:pt x="2400265" y="693377"/>
                      <a:pt x="2387311" y="695028"/>
                      <a:pt x="2374358" y="696044"/>
                    </a:cubicBezTo>
                    <a:cubicBezTo>
                      <a:pt x="2381152" y="623844"/>
                      <a:pt x="2386232" y="551581"/>
                      <a:pt x="2395503" y="479509"/>
                    </a:cubicBezTo>
                    <a:cubicBezTo>
                      <a:pt x="2395630" y="478175"/>
                      <a:pt x="2394868" y="477413"/>
                      <a:pt x="2394550" y="476334"/>
                    </a:cubicBezTo>
                    <a:lnTo>
                      <a:pt x="2394550" y="476334"/>
                    </a:lnTo>
                    <a:cubicBezTo>
                      <a:pt x="2405282" y="475762"/>
                      <a:pt x="2416331" y="475254"/>
                      <a:pt x="2427761" y="474683"/>
                    </a:cubicBezTo>
                    <a:lnTo>
                      <a:pt x="2427761" y="474683"/>
                    </a:lnTo>
                    <a:close/>
                    <a:moveTo>
                      <a:pt x="2739419" y="610192"/>
                    </a:moveTo>
                    <a:cubicBezTo>
                      <a:pt x="2743483" y="544025"/>
                      <a:pt x="2759675" y="456712"/>
                      <a:pt x="2753707" y="395752"/>
                    </a:cubicBezTo>
                    <a:cubicBezTo>
                      <a:pt x="2770851" y="384767"/>
                      <a:pt x="2774535" y="377972"/>
                      <a:pt x="2787679" y="362986"/>
                    </a:cubicBezTo>
                    <a:cubicBezTo>
                      <a:pt x="2787108" y="381020"/>
                      <a:pt x="2786473" y="398991"/>
                      <a:pt x="2784822" y="416199"/>
                    </a:cubicBezTo>
                    <a:cubicBezTo>
                      <a:pt x="2779107" y="474619"/>
                      <a:pt x="2770216" y="532468"/>
                      <a:pt x="2759167" y="590062"/>
                    </a:cubicBezTo>
                    <a:lnTo>
                      <a:pt x="2759167" y="590062"/>
                    </a:lnTo>
                    <a:cubicBezTo>
                      <a:pt x="2758660" y="590634"/>
                      <a:pt x="2758024" y="590888"/>
                      <a:pt x="2757516" y="591459"/>
                    </a:cubicBezTo>
                    <a:cubicBezTo>
                      <a:pt x="2752246" y="598317"/>
                      <a:pt x="2746213" y="604540"/>
                      <a:pt x="2739419" y="610192"/>
                    </a:cubicBezTo>
                    <a:lnTo>
                      <a:pt x="2739419" y="610192"/>
                    </a:lnTo>
                    <a:close/>
                    <a:moveTo>
                      <a:pt x="2706082" y="631909"/>
                    </a:moveTo>
                    <a:cubicBezTo>
                      <a:pt x="2694461" y="637878"/>
                      <a:pt x="2681888" y="643085"/>
                      <a:pt x="2668744" y="647720"/>
                    </a:cubicBezTo>
                    <a:cubicBezTo>
                      <a:pt x="2671347" y="568663"/>
                      <a:pt x="2672490" y="497543"/>
                      <a:pt x="2678459" y="441663"/>
                    </a:cubicBezTo>
                    <a:cubicBezTo>
                      <a:pt x="2678396" y="439948"/>
                      <a:pt x="2678141" y="438424"/>
                      <a:pt x="2677697" y="437091"/>
                    </a:cubicBezTo>
                    <a:cubicBezTo>
                      <a:pt x="2677252" y="435757"/>
                      <a:pt x="2683984" y="432201"/>
                      <a:pt x="2683031" y="431249"/>
                    </a:cubicBezTo>
                    <a:cubicBezTo>
                      <a:pt x="2699033" y="425407"/>
                      <a:pt x="2706716" y="420898"/>
                      <a:pt x="2721258" y="413215"/>
                    </a:cubicBezTo>
                    <a:cubicBezTo>
                      <a:pt x="2720178" y="479636"/>
                      <a:pt x="2710336" y="561932"/>
                      <a:pt x="2706082" y="631909"/>
                    </a:cubicBezTo>
                    <a:lnTo>
                      <a:pt x="2706082" y="631909"/>
                    </a:lnTo>
                    <a:close/>
                    <a:moveTo>
                      <a:pt x="36414" y="489478"/>
                    </a:moveTo>
                    <a:lnTo>
                      <a:pt x="36414" y="489478"/>
                    </a:lnTo>
                    <a:cubicBezTo>
                      <a:pt x="34700" y="418803"/>
                      <a:pt x="34573" y="348127"/>
                      <a:pt x="37240" y="277515"/>
                    </a:cubicBezTo>
                    <a:cubicBezTo>
                      <a:pt x="39018" y="231478"/>
                      <a:pt x="45177" y="184488"/>
                      <a:pt x="44606" y="138196"/>
                    </a:cubicBezTo>
                    <a:cubicBezTo>
                      <a:pt x="56227" y="152039"/>
                      <a:pt x="70704" y="156548"/>
                      <a:pt x="85500" y="167597"/>
                    </a:cubicBezTo>
                    <a:cubicBezTo>
                      <a:pt x="84992" y="253957"/>
                      <a:pt x="93374" y="432011"/>
                      <a:pt x="108995" y="513862"/>
                    </a:cubicBezTo>
                    <a:cubicBezTo>
                      <a:pt x="84802" y="505734"/>
                      <a:pt x="60036" y="498686"/>
                      <a:pt x="36414" y="489478"/>
                    </a:cubicBezTo>
                    <a:lnTo>
                      <a:pt x="36414" y="489478"/>
                    </a:lnTo>
                    <a:close/>
                    <a:moveTo>
                      <a:pt x="177829" y="534690"/>
                    </a:moveTo>
                    <a:lnTo>
                      <a:pt x="177829" y="534690"/>
                    </a:lnTo>
                    <a:cubicBezTo>
                      <a:pt x="162525" y="530118"/>
                      <a:pt x="146841" y="526499"/>
                      <a:pt x="131728" y="521609"/>
                    </a:cubicBezTo>
                    <a:cubicBezTo>
                      <a:pt x="131791" y="521038"/>
                      <a:pt x="132236" y="520911"/>
                      <a:pt x="132236" y="520276"/>
                    </a:cubicBezTo>
                    <a:cubicBezTo>
                      <a:pt x="131664" y="463634"/>
                      <a:pt x="116297" y="224048"/>
                      <a:pt x="106709" y="178011"/>
                    </a:cubicBezTo>
                    <a:cubicBezTo>
                      <a:pt x="129442" y="192679"/>
                      <a:pt x="152683" y="201061"/>
                      <a:pt x="179734" y="211221"/>
                    </a:cubicBezTo>
                    <a:cubicBezTo>
                      <a:pt x="161509" y="312948"/>
                      <a:pt x="166780" y="433027"/>
                      <a:pt x="177829" y="534690"/>
                    </a:cubicBezTo>
                    <a:lnTo>
                      <a:pt x="177829" y="534690"/>
                    </a:lnTo>
                    <a:close/>
                    <a:moveTo>
                      <a:pt x="1327560" y="928898"/>
                    </a:moveTo>
                    <a:cubicBezTo>
                      <a:pt x="1115978" y="922676"/>
                      <a:pt x="904586" y="910229"/>
                      <a:pt x="694211" y="886671"/>
                    </a:cubicBezTo>
                    <a:cubicBezTo>
                      <a:pt x="589372" y="874923"/>
                      <a:pt x="482058" y="880892"/>
                      <a:pt x="378108" y="862858"/>
                    </a:cubicBezTo>
                    <a:cubicBezTo>
                      <a:pt x="273587" y="844761"/>
                      <a:pt x="81563" y="823615"/>
                      <a:pt x="59084" y="761766"/>
                    </a:cubicBezTo>
                    <a:cubicBezTo>
                      <a:pt x="41685" y="713697"/>
                      <a:pt x="49813" y="644101"/>
                      <a:pt x="82071" y="544787"/>
                    </a:cubicBezTo>
                    <a:cubicBezTo>
                      <a:pt x="265903" y="618002"/>
                      <a:pt x="467833" y="633052"/>
                      <a:pt x="663604" y="655912"/>
                    </a:cubicBezTo>
                    <a:cubicBezTo>
                      <a:pt x="940210" y="688233"/>
                      <a:pt x="1217959" y="711538"/>
                      <a:pt x="1496089" y="725698"/>
                    </a:cubicBezTo>
                    <a:cubicBezTo>
                      <a:pt x="1568225" y="729381"/>
                      <a:pt x="1640742" y="732937"/>
                      <a:pt x="1713323" y="736112"/>
                    </a:cubicBezTo>
                    <a:cubicBezTo>
                      <a:pt x="1717640" y="741701"/>
                      <a:pt x="1726213" y="741701"/>
                      <a:pt x="1731801" y="736747"/>
                    </a:cubicBezTo>
                    <a:cubicBezTo>
                      <a:pt x="1757709" y="737827"/>
                      <a:pt x="1783680" y="738589"/>
                      <a:pt x="1809652" y="739541"/>
                    </a:cubicBezTo>
                    <a:cubicBezTo>
                      <a:pt x="1812128" y="740430"/>
                      <a:pt x="1814478" y="740494"/>
                      <a:pt x="1817082" y="739795"/>
                    </a:cubicBezTo>
                    <a:cubicBezTo>
                      <a:pt x="1985801" y="745701"/>
                      <a:pt x="2154838" y="747796"/>
                      <a:pt x="2322414" y="738843"/>
                    </a:cubicBezTo>
                    <a:cubicBezTo>
                      <a:pt x="2422110" y="733509"/>
                      <a:pt x="2562190" y="738081"/>
                      <a:pt x="2673379" y="692424"/>
                    </a:cubicBezTo>
                    <a:cubicBezTo>
                      <a:pt x="2687730" y="699346"/>
                      <a:pt x="2688556" y="746526"/>
                      <a:pt x="2689572" y="777006"/>
                    </a:cubicBezTo>
                    <a:cubicBezTo>
                      <a:pt x="2690905" y="816694"/>
                      <a:pt x="2688492" y="861207"/>
                      <a:pt x="2644486" y="885972"/>
                    </a:cubicBezTo>
                    <a:cubicBezTo>
                      <a:pt x="2384708" y="1032340"/>
                      <a:pt x="1450051" y="932518"/>
                      <a:pt x="1327560" y="928898"/>
                    </a:cubicBezTo>
                    <a:lnTo>
                      <a:pt x="1327560" y="928898"/>
                    </a:lnTo>
                    <a:close/>
                    <a:moveTo>
                      <a:pt x="260125" y="551581"/>
                    </a:moveTo>
                    <a:lnTo>
                      <a:pt x="260125" y="551581"/>
                    </a:lnTo>
                    <a:cubicBezTo>
                      <a:pt x="259934" y="553740"/>
                      <a:pt x="261331" y="554820"/>
                      <a:pt x="261712" y="556534"/>
                    </a:cubicBezTo>
                    <a:cubicBezTo>
                      <a:pt x="243742" y="551899"/>
                      <a:pt x="225390" y="548152"/>
                      <a:pt x="207610" y="543072"/>
                    </a:cubicBezTo>
                    <a:cubicBezTo>
                      <a:pt x="207928" y="541294"/>
                      <a:pt x="209198" y="540024"/>
                      <a:pt x="208817" y="537929"/>
                    </a:cubicBezTo>
                    <a:cubicBezTo>
                      <a:pt x="196815" y="434551"/>
                      <a:pt x="203292" y="323426"/>
                      <a:pt x="201896" y="219413"/>
                    </a:cubicBezTo>
                    <a:cubicBezTo>
                      <a:pt x="226914" y="227604"/>
                      <a:pt x="235741" y="233129"/>
                      <a:pt x="262347" y="238844"/>
                    </a:cubicBezTo>
                    <a:cubicBezTo>
                      <a:pt x="250409" y="343936"/>
                      <a:pt x="268443" y="452966"/>
                      <a:pt x="260125" y="551581"/>
                    </a:cubicBezTo>
                    <a:lnTo>
                      <a:pt x="260125" y="551581"/>
                    </a:lnTo>
                    <a:close/>
                    <a:moveTo>
                      <a:pt x="439449" y="591586"/>
                    </a:moveTo>
                    <a:lnTo>
                      <a:pt x="439449" y="591586"/>
                    </a:lnTo>
                    <a:cubicBezTo>
                      <a:pt x="439703" y="592856"/>
                      <a:pt x="440719" y="593174"/>
                      <a:pt x="441164" y="594253"/>
                    </a:cubicBezTo>
                    <a:cubicBezTo>
                      <a:pt x="420208" y="590380"/>
                      <a:pt x="399063" y="586951"/>
                      <a:pt x="378298" y="582633"/>
                    </a:cubicBezTo>
                    <a:cubicBezTo>
                      <a:pt x="380203" y="580537"/>
                      <a:pt x="381727" y="577997"/>
                      <a:pt x="381473" y="574441"/>
                    </a:cubicBezTo>
                    <a:cubicBezTo>
                      <a:pt x="374108" y="472143"/>
                      <a:pt x="371123" y="369336"/>
                      <a:pt x="363312" y="267101"/>
                    </a:cubicBezTo>
                    <a:cubicBezTo>
                      <a:pt x="386934" y="270721"/>
                      <a:pt x="410112" y="273832"/>
                      <a:pt x="432781" y="276880"/>
                    </a:cubicBezTo>
                    <a:cubicBezTo>
                      <a:pt x="409540" y="376194"/>
                      <a:pt x="420208" y="493796"/>
                      <a:pt x="439449" y="591586"/>
                    </a:cubicBezTo>
                    <a:lnTo>
                      <a:pt x="439449" y="591586"/>
                    </a:lnTo>
                    <a:close/>
                    <a:moveTo>
                      <a:pt x="528285" y="608604"/>
                    </a:moveTo>
                    <a:lnTo>
                      <a:pt x="528285" y="608604"/>
                    </a:lnTo>
                    <a:cubicBezTo>
                      <a:pt x="505171" y="604985"/>
                      <a:pt x="481994" y="601619"/>
                      <a:pt x="459071" y="597555"/>
                    </a:cubicBezTo>
                    <a:cubicBezTo>
                      <a:pt x="462118" y="594952"/>
                      <a:pt x="464531" y="591523"/>
                      <a:pt x="464023" y="586443"/>
                    </a:cubicBezTo>
                    <a:cubicBezTo>
                      <a:pt x="454054" y="483763"/>
                      <a:pt x="459515" y="381909"/>
                      <a:pt x="453864" y="279801"/>
                    </a:cubicBezTo>
                    <a:cubicBezTo>
                      <a:pt x="484280" y="283929"/>
                      <a:pt x="512728" y="287993"/>
                      <a:pt x="538699" y="292565"/>
                    </a:cubicBezTo>
                    <a:cubicBezTo>
                      <a:pt x="520983" y="390736"/>
                      <a:pt x="512410" y="508528"/>
                      <a:pt x="528285" y="608604"/>
                    </a:cubicBezTo>
                    <a:lnTo>
                      <a:pt x="528285" y="608604"/>
                    </a:lnTo>
                    <a:close/>
                    <a:moveTo>
                      <a:pt x="353660" y="576473"/>
                    </a:moveTo>
                    <a:lnTo>
                      <a:pt x="353660" y="576473"/>
                    </a:lnTo>
                    <a:cubicBezTo>
                      <a:pt x="353724" y="576918"/>
                      <a:pt x="354168" y="576981"/>
                      <a:pt x="354232" y="577426"/>
                    </a:cubicBezTo>
                    <a:cubicBezTo>
                      <a:pt x="332071" y="572663"/>
                      <a:pt x="309718" y="568409"/>
                      <a:pt x="287811" y="563075"/>
                    </a:cubicBezTo>
                    <a:cubicBezTo>
                      <a:pt x="290351" y="560662"/>
                      <a:pt x="292700" y="557931"/>
                      <a:pt x="293335" y="553677"/>
                    </a:cubicBezTo>
                    <a:cubicBezTo>
                      <a:pt x="303051" y="453918"/>
                      <a:pt x="277270" y="349397"/>
                      <a:pt x="297018" y="249575"/>
                    </a:cubicBezTo>
                    <a:cubicBezTo>
                      <a:pt x="311623" y="252496"/>
                      <a:pt x="324514" y="260497"/>
                      <a:pt x="339246" y="262974"/>
                    </a:cubicBezTo>
                    <a:cubicBezTo>
                      <a:pt x="330356" y="366098"/>
                      <a:pt x="338674" y="474429"/>
                      <a:pt x="353660" y="576473"/>
                    </a:cubicBezTo>
                    <a:lnTo>
                      <a:pt x="353660" y="576473"/>
                    </a:lnTo>
                    <a:close/>
                    <a:moveTo>
                      <a:pt x="616170" y="620415"/>
                    </a:moveTo>
                    <a:lnTo>
                      <a:pt x="616170" y="620415"/>
                    </a:lnTo>
                    <a:cubicBezTo>
                      <a:pt x="595405" y="617685"/>
                      <a:pt x="574514" y="615780"/>
                      <a:pt x="553876" y="612668"/>
                    </a:cubicBezTo>
                    <a:cubicBezTo>
                      <a:pt x="564480" y="510370"/>
                      <a:pt x="561242" y="399181"/>
                      <a:pt x="559845" y="296311"/>
                    </a:cubicBezTo>
                    <a:cubicBezTo>
                      <a:pt x="580673" y="300248"/>
                      <a:pt x="601628" y="303931"/>
                      <a:pt x="622456" y="307805"/>
                    </a:cubicBezTo>
                    <a:cubicBezTo>
                      <a:pt x="611026" y="410611"/>
                      <a:pt x="616170" y="516910"/>
                      <a:pt x="616170" y="620415"/>
                    </a:cubicBezTo>
                    <a:lnTo>
                      <a:pt x="616170" y="620415"/>
                    </a:lnTo>
                    <a:close/>
                    <a:moveTo>
                      <a:pt x="722532" y="632353"/>
                    </a:moveTo>
                    <a:lnTo>
                      <a:pt x="722532" y="632353"/>
                    </a:lnTo>
                    <a:cubicBezTo>
                      <a:pt x="696052" y="629432"/>
                      <a:pt x="669446" y="627083"/>
                      <a:pt x="643030" y="623781"/>
                    </a:cubicBezTo>
                    <a:cubicBezTo>
                      <a:pt x="644808" y="520530"/>
                      <a:pt x="651602" y="414548"/>
                      <a:pt x="642649" y="311551"/>
                    </a:cubicBezTo>
                    <a:cubicBezTo>
                      <a:pt x="673383" y="317266"/>
                      <a:pt x="704117" y="322600"/>
                      <a:pt x="734851" y="328125"/>
                    </a:cubicBezTo>
                    <a:cubicBezTo>
                      <a:pt x="719421" y="427312"/>
                      <a:pt x="712689" y="532404"/>
                      <a:pt x="722532" y="632353"/>
                    </a:cubicBezTo>
                    <a:lnTo>
                      <a:pt x="722532" y="632353"/>
                    </a:lnTo>
                    <a:close/>
                    <a:moveTo>
                      <a:pt x="756631" y="331998"/>
                    </a:moveTo>
                    <a:lnTo>
                      <a:pt x="756631" y="331998"/>
                    </a:lnTo>
                    <a:cubicBezTo>
                      <a:pt x="771808" y="334729"/>
                      <a:pt x="787048" y="337269"/>
                      <a:pt x="802224" y="339936"/>
                    </a:cubicBezTo>
                    <a:cubicBezTo>
                      <a:pt x="792827" y="438297"/>
                      <a:pt x="790414" y="540977"/>
                      <a:pt x="794668" y="639465"/>
                    </a:cubicBezTo>
                    <a:cubicBezTo>
                      <a:pt x="780380" y="638068"/>
                      <a:pt x="766029" y="636989"/>
                      <a:pt x="751742" y="635465"/>
                    </a:cubicBezTo>
                    <a:cubicBezTo>
                      <a:pt x="755171" y="534563"/>
                      <a:pt x="754155" y="433154"/>
                      <a:pt x="756631" y="331998"/>
                    </a:cubicBezTo>
                    <a:lnTo>
                      <a:pt x="756631" y="331998"/>
                    </a:lnTo>
                    <a:close/>
                    <a:moveTo>
                      <a:pt x="899062" y="648038"/>
                    </a:moveTo>
                    <a:lnTo>
                      <a:pt x="899062" y="648038"/>
                    </a:lnTo>
                    <a:cubicBezTo>
                      <a:pt x="873726" y="645879"/>
                      <a:pt x="848643" y="644482"/>
                      <a:pt x="823306" y="642132"/>
                    </a:cubicBezTo>
                    <a:cubicBezTo>
                      <a:pt x="830609" y="544279"/>
                      <a:pt x="831117" y="442234"/>
                      <a:pt x="825021" y="343936"/>
                    </a:cubicBezTo>
                    <a:cubicBezTo>
                      <a:pt x="852834" y="348826"/>
                      <a:pt x="880774" y="352890"/>
                      <a:pt x="908587" y="357652"/>
                    </a:cubicBezTo>
                    <a:cubicBezTo>
                      <a:pt x="905793" y="359113"/>
                      <a:pt x="903571" y="361462"/>
                      <a:pt x="903316" y="365780"/>
                    </a:cubicBezTo>
                    <a:cubicBezTo>
                      <a:pt x="898935" y="459824"/>
                      <a:pt x="897284" y="553931"/>
                      <a:pt x="899062" y="648038"/>
                    </a:cubicBezTo>
                    <a:lnTo>
                      <a:pt x="899062" y="648038"/>
                    </a:lnTo>
                    <a:close/>
                    <a:moveTo>
                      <a:pt x="996471" y="655340"/>
                    </a:moveTo>
                    <a:lnTo>
                      <a:pt x="996471" y="655340"/>
                    </a:lnTo>
                    <a:cubicBezTo>
                      <a:pt x="972786" y="653499"/>
                      <a:pt x="949417" y="652038"/>
                      <a:pt x="925668" y="650133"/>
                    </a:cubicBezTo>
                    <a:cubicBezTo>
                      <a:pt x="928589" y="555772"/>
                      <a:pt x="928018" y="461411"/>
                      <a:pt x="924843" y="367050"/>
                    </a:cubicBezTo>
                    <a:cubicBezTo>
                      <a:pt x="924716" y="363939"/>
                      <a:pt x="923383" y="361589"/>
                      <a:pt x="921668" y="359748"/>
                    </a:cubicBezTo>
                    <a:cubicBezTo>
                      <a:pt x="946560" y="363939"/>
                      <a:pt x="971579" y="367622"/>
                      <a:pt x="996535" y="371686"/>
                    </a:cubicBezTo>
                    <a:cubicBezTo>
                      <a:pt x="990502" y="460903"/>
                      <a:pt x="976532" y="568409"/>
                      <a:pt x="996471" y="655340"/>
                    </a:cubicBezTo>
                    <a:lnTo>
                      <a:pt x="996471" y="655340"/>
                    </a:lnTo>
                    <a:close/>
                    <a:moveTo>
                      <a:pt x="1090514" y="535326"/>
                    </a:moveTo>
                    <a:lnTo>
                      <a:pt x="1090514" y="535326"/>
                    </a:lnTo>
                    <a:cubicBezTo>
                      <a:pt x="1088863" y="577235"/>
                      <a:pt x="1083402" y="620733"/>
                      <a:pt x="1091530" y="662071"/>
                    </a:cubicBezTo>
                    <a:cubicBezTo>
                      <a:pt x="1064162" y="660103"/>
                      <a:pt x="1036984" y="658325"/>
                      <a:pt x="1009488" y="656293"/>
                    </a:cubicBezTo>
                    <a:cubicBezTo>
                      <a:pt x="1031396" y="570377"/>
                      <a:pt x="1020664" y="463824"/>
                      <a:pt x="1016854" y="374988"/>
                    </a:cubicBezTo>
                    <a:cubicBezTo>
                      <a:pt x="1044540" y="379496"/>
                      <a:pt x="1072290" y="383497"/>
                      <a:pt x="1099976" y="387878"/>
                    </a:cubicBezTo>
                    <a:cubicBezTo>
                      <a:pt x="1099912" y="388132"/>
                      <a:pt x="1099659" y="388259"/>
                      <a:pt x="1099595" y="388513"/>
                    </a:cubicBezTo>
                    <a:cubicBezTo>
                      <a:pt x="1094134" y="437154"/>
                      <a:pt x="1092420" y="486303"/>
                      <a:pt x="1090514" y="535326"/>
                    </a:cubicBezTo>
                    <a:lnTo>
                      <a:pt x="1090514" y="535326"/>
                    </a:lnTo>
                    <a:close/>
                    <a:moveTo>
                      <a:pt x="1151030" y="666135"/>
                    </a:moveTo>
                    <a:lnTo>
                      <a:pt x="1151030" y="666135"/>
                    </a:lnTo>
                    <a:cubicBezTo>
                      <a:pt x="1137822" y="665246"/>
                      <a:pt x="1124677" y="664357"/>
                      <a:pt x="1111470" y="663468"/>
                    </a:cubicBezTo>
                    <a:cubicBezTo>
                      <a:pt x="1135218" y="582442"/>
                      <a:pt x="1126583" y="475064"/>
                      <a:pt x="1120105" y="390990"/>
                    </a:cubicBezTo>
                    <a:cubicBezTo>
                      <a:pt x="1134711" y="393276"/>
                      <a:pt x="1149315" y="395308"/>
                      <a:pt x="1163921" y="397530"/>
                    </a:cubicBezTo>
                    <a:cubicBezTo>
                      <a:pt x="1149125" y="484843"/>
                      <a:pt x="1138838" y="578188"/>
                      <a:pt x="1151030" y="666135"/>
                    </a:cubicBezTo>
                    <a:lnTo>
                      <a:pt x="1151030" y="666135"/>
                    </a:lnTo>
                    <a:close/>
                    <a:moveTo>
                      <a:pt x="1245582" y="672358"/>
                    </a:moveTo>
                    <a:lnTo>
                      <a:pt x="1245582" y="672358"/>
                    </a:lnTo>
                    <a:cubicBezTo>
                      <a:pt x="1221578" y="670771"/>
                      <a:pt x="1198084" y="669374"/>
                      <a:pt x="1173953" y="667723"/>
                    </a:cubicBezTo>
                    <a:cubicBezTo>
                      <a:pt x="1174017" y="667342"/>
                      <a:pt x="1174461" y="667151"/>
                      <a:pt x="1174461" y="666707"/>
                    </a:cubicBezTo>
                    <a:cubicBezTo>
                      <a:pt x="1182526" y="578696"/>
                      <a:pt x="1180367" y="489224"/>
                      <a:pt x="1185384" y="400705"/>
                    </a:cubicBezTo>
                    <a:cubicBezTo>
                      <a:pt x="1210339" y="404452"/>
                      <a:pt x="1235295" y="408008"/>
                      <a:pt x="1260250" y="411627"/>
                    </a:cubicBezTo>
                    <a:cubicBezTo>
                      <a:pt x="1252693" y="496146"/>
                      <a:pt x="1238088" y="588475"/>
                      <a:pt x="1245582" y="672358"/>
                    </a:cubicBezTo>
                    <a:lnTo>
                      <a:pt x="1245582" y="672358"/>
                    </a:lnTo>
                    <a:close/>
                    <a:moveTo>
                      <a:pt x="1350547" y="677438"/>
                    </a:moveTo>
                    <a:lnTo>
                      <a:pt x="1350547" y="677438"/>
                    </a:lnTo>
                    <a:cubicBezTo>
                      <a:pt x="1351182" y="678899"/>
                      <a:pt x="1352897" y="678581"/>
                      <a:pt x="1354039" y="679407"/>
                    </a:cubicBezTo>
                    <a:cubicBezTo>
                      <a:pt x="1326735" y="677692"/>
                      <a:pt x="1299049" y="675851"/>
                      <a:pt x="1271489" y="674073"/>
                    </a:cubicBezTo>
                    <a:cubicBezTo>
                      <a:pt x="1292317" y="593809"/>
                      <a:pt x="1288380" y="498686"/>
                      <a:pt x="1285650" y="415374"/>
                    </a:cubicBezTo>
                    <a:cubicBezTo>
                      <a:pt x="1310098" y="418866"/>
                      <a:pt x="1334609" y="421660"/>
                      <a:pt x="1359120" y="424962"/>
                    </a:cubicBezTo>
                    <a:cubicBezTo>
                      <a:pt x="1350102" y="467571"/>
                      <a:pt x="1344007" y="509671"/>
                      <a:pt x="1341848" y="553486"/>
                    </a:cubicBezTo>
                    <a:cubicBezTo>
                      <a:pt x="1339752" y="594634"/>
                      <a:pt x="1333592" y="639021"/>
                      <a:pt x="1350547" y="677438"/>
                    </a:cubicBezTo>
                    <a:lnTo>
                      <a:pt x="1350547" y="677438"/>
                    </a:lnTo>
                    <a:close/>
                    <a:moveTo>
                      <a:pt x="1374233" y="555391"/>
                    </a:moveTo>
                    <a:lnTo>
                      <a:pt x="1374233" y="555391"/>
                    </a:lnTo>
                    <a:cubicBezTo>
                      <a:pt x="1375439" y="512846"/>
                      <a:pt x="1378106" y="470238"/>
                      <a:pt x="1380583" y="427693"/>
                    </a:cubicBezTo>
                    <a:cubicBezTo>
                      <a:pt x="1400902" y="430296"/>
                      <a:pt x="1421159" y="433090"/>
                      <a:pt x="1441479" y="435630"/>
                    </a:cubicBezTo>
                    <a:cubicBezTo>
                      <a:pt x="1431383" y="515005"/>
                      <a:pt x="1415635" y="603334"/>
                      <a:pt x="1425286" y="683026"/>
                    </a:cubicBezTo>
                    <a:cubicBezTo>
                      <a:pt x="1406872" y="682010"/>
                      <a:pt x="1388457" y="681566"/>
                      <a:pt x="1370105" y="680423"/>
                    </a:cubicBezTo>
                    <a:cubicBezTo>
                      <a:pt x="1367755" y="680296"/>
                      <a:pt x="1365279" y="680105"/>
                      <a:pt x="1362929" y="679915"/>
                    </a:cubicBezTo>
                    <a:cubicBezTo>
                      <a:pt x="1364835" y="678835"/>
                      <a:pt x="1367184" y="678454"/>
                      <a:pt x="1367946" y="676168"/>
                    </a:cubicBezTo>
                    <a:cubicBezTo>
                      <a:pt x="1380646" y="638322"/>
                      <a:pt x="1373153" y="595142"/>
                      <a:pt x="1374233" y="555391"/>
                    </a:cubicBezTo>
                    <a:lnTo>
                      <a:pt x="1374233" y="555391"/>
                    </a:lnTo>
                    <a:close/>
                    <a:moveTo>
                      <a:pt x="1519330" y="687217"/>
                    </a:moveTo>
                    <a:lnTo>
                      <a:pt x="1519330" y="687217"/>
                    </a:lnTo>
                    <a:cubicBezTo>
                      <a:pt x="1497105" y="686138"/>
                      <a:pt x="1474880" y="685503"/>
                      <a:pt x="1452655" y="684296"/>
                    </a:cubicBezTo>
                    <a:cubicBezTo>
                      <a:pt x="1471705" y="606890"/>
                      <a:pt x="1467133" y="518053"/>
                      <a:pt x="1466688" y="438551"/>
                    </a:cubicBezTo>
                    <a:cubicBezTo>
                      <a:pt x="1489167" y="441091"/>
                      <a:pt x="1511710" y="442869"/>
                      <a:pt x="1534252" y="445219"/>
                    </a:cubicBezTo>
                    <a:cubicBezTo>
                      <a:pt x="1525553" y="524721"/>
                      <a:pt x="1516536" y="607461"/>
                      <a:pt x="1519330" y="687217"/>
                    </a:cubicBezTo>
                    <a:lnTo>
                      <a:pt x="1519330" y="687217"/>
                    </a:lnTo>
                    <a:close/>
                    <a:moveTo>
                      <a:pt x="1555970" y="447378"/>
                    </a:moveTo>
                    <a:lnTo>
                      <a:pt x="1555970" y="447378"/>
                    </a:lnTo>
                    <a:cubicBezTo>
                      <a:pt x="1579211" y="449727"/>
                      <a:pt x="1602515" y="451378"/>
                      <a:pt x="1625820" y="453537"/>
                    </a:cubicBezTo>
                    <a:cubicBezTo>
                      <a:pt x="1623089" y="498876"/>
                      <a:pt x="1619977" y="543771"/>
                      <a:pt x="1619152" y="589237"/>
                    </a:cubicBezTo>
                    <a:cubicBezTo>
                      <a:pt x="1618517" y="622701"/>
                      <a:pt x="1614516" y="657944"/>
                      <a:pt x="1619088" y="691345"/>
                    </a:cubicBezTo>
                    <a:cubicBezTo>
                      <a:pt x="1595086" y="690265"/>
                      <a:pt x="1571083" y="689630"/>
                      <a:pt x="1547143" y="688487"/>
                    </a:cubicBezTo>
                    <a:cubicBezTo>
                      <a:pt x="1557621" y="609684"/>
                      <a:pt x="1556859" y="526943"/>
                      <a:pt x="1555970" y="447378"/>
                    </a:cubicBezTo>
                    <a:lnTo>
                      <a:pt x="1555970" y="447378"/>
                    </a:lnTo>
                    <a:close/>
                    <a:moveTo>
                      <a:pt x="1709322" y="694710"/>
                    </a:moveTo>
                    <a:lnTo>
                      <a:pt x="1709322" y="694710"/>
                    </a:lnTo>
                    <a:cubicBezTo>
                      <a:pt x="1687287" y="693885"/>
                      <a:pt x="1665253" y="693250"/>
                      <a:pt x="1643282" y="692297"/>
                    </a:cubicBezTo>
                    <a:cubicBezTo>
                      <a:pt x="1648807" y="659277"/>
                      <a:pt x="1646012" y="623971"/>
                      <a:pt x="1646330" y="590888"/>
                    </a:cubicBezTo>
                    <a:cubicBezTo>
                      <a:pt x="1646774" y="545485"/>
                      <a:pt x="1644933" y="500464"/>
                      <a:pt x="1643536" y="455125"/>
                    </a:cubicBezTo>
                    <a:cubicBezTo>
                      <a:pt x="1671793" y="457665"/>
                      <a:pt x="1700051" y="459506"/>
                      <a:pt x="1728372" y="461792"/>
                    </a:cubicBezTo>
                    <a:cubicBezTo>
                      <a:pt x="1716751" y="536976"/>
                      <a:pt x="1706973" y="617431"/>
                      <a:pt x="1709322" y="694710"/>
                    </a:cubicBezTo>
                    <a:lnTo>
                      <a:pt x="1709322" y="694710"/>
                    </a:lnTo>
                    <a:close/>
                    <a:moveTo>
                      <a:pt x="1800127" y="697758"/>
                    </a:moveTo>
                    <a:lnTo>
                      <a:pt x="1800127" y="697758"/>
                    </a:lnTo>
                    <a:cubicBezTo>
                      <a:pt x="1779934" y="697060"/>
                      <a:pt x="1759741" y="696552"/>
                      <a:pt x="1739548" y="695790"/>
                    </a:cubicBezTo>
                    <a:cubicBezTo>
                      <a:pt x="1746850" y="619145"/>
                      <a:pt x="1745771" y="539643"/>
                      <a:pt x="1746977" y="463189"/>
                    </a:cubicBezTo>
                    <a:cubicBezTo>
                      <a:pt x="1771933" y="465094"/>
                      <a:pt x="1796952" y="466428"/>
                      <a:pt x="1821971" y="468142"/>
                    </a:cubicBezTo>
                    <a:cubicBezTo>
                      <a:pt x="1819685" y="469920"/>
                      <a:pt x="1817971" y="472651"/>
                      <a:pt x="1817526" y="476397"/>
                    </a:cubicBezTo>
                    <a:cubicBezTo>
                      <a:pt x="1809461" y="548343"/>
                      <a:pt x="1799492" y="624479"/>
                      <a:pt x="1800127" y="697758"/>
                    </a:cubicBezTo>
                    <a:lnTo>
                      <a:pt x="1800127" y="697758"/>
                    </a:lnTo>
                    <a:close/>
                    <a:moveTo>
                      <a:pt x="1841085" y="477858"/>
                    </a:moveTo>
                    <a:lnTo>
                      <a:pt x="1841085" y="477858"/>
                    </a:lnTo>
                    <a:cubicBezTo>
                      <a:pt x="1841085" y="474111"/>
                      <a:pt x="1839751" y="471190"/>
                      <a:pt x="1837719" y="469222"/>
                    </a:cubicBezTo>
                    <a:cubicBezTo>
                      <a:pt x="1871120" y="471381"/>
                      <a:pt x="1904521" y="473032"/>
                      <a:pt x="1937922" y="474619"/>
                    </a:cubicBezTo>
                    <a:cubicBezTo>
                      <a:pt x="1934557" y="476524"/>
                      <a:pt x="1931699" y="479191"/>
                      <a:pt x="1931127" y="483446"/>
                    </a:cubicBezTo>
                    <a:cubicBezTo>
                      <a:pt x="1921349" y="555264"/>
                      <a:pt x="1915443" y="628099"/>
                      <a:pt x="1908077" y="700426"/>
                    </a:cubicBezTo>
                    <a:cubicBezTo>
                      <a:pt x="1882550" y="699727"/>
                      <a:pt x="1856960" y="699600"/>
                      <a:pt x="1831433" y="698774"/>
                    </a:cubicBezTo>
                    <a:cubicBezTo>
                      <a:pt x="1840894" y="626384"/>
                      <a:pt x="1840323" y="549994"/>
                      <a:pt x="1841085" y="477858"/>
                    </a:cubicBezTo>
                    <a:lnTo>
                      <a:pt x="1841085" y="477858"/>
                    </a:lnTo>
                    <a:close/>
                    <a:moveTo>
                      <a:pt x="1989166" y="702076"/>
                    </a:moveTo>
                    <a:lnTo>
                      <a:pt x="1989166" y="702076"/>
                    </a:lnTo>
                    <a:cubicBezTo>
                      <a:pt x="1974180" y="701695"/>
                      <a:pt x="1959131" y="701505"/>
                      <a:pt x="1944145" y="701124"/>
                    </a:cubicBezTo>
                    <a:cubicBezTo>
                      <a:pt x="1955194" y="628988"/>
                      <a:pt x="1960973" y="553931"/>
                      <a:pt x="1955385" y="481604"/>
                    </a:cubicBezTo>
                    <a:cubicBezTo>
                      <a:pt x="1955130" y="478683"/>
                      <a:pt x="1953670" y="476905"/>
                      <a:pt x="1952083" y="475381"/>
                    </a:cubicBezTo>
                    <a:cubicBezTo>
                      <a:pt x="1971704" y="476270"/>
                      <a:pt x="1991325" y="476270"/>
                      <a:pt x="2011011" y="477032"/>
                    </a:cubicBezTo>
                    <a:cubicBezTo>
                      <a:pt x="2000724" y="528848"/>
                      <a:pt x="1985674" y="652419"/>
                      <a:pt x="1989166" y="702076"/>
                    </a:cubicBezTo>
                    <a:lnTo>
                      <a:pt x="1989166" y="702076"/>
                    </a:lnTo>
                    <a:close/>
                    <a:moveTo>
                      <a:pt x="2030187" y="477540"/>
                    </a:moveTo>
                    <a:cubicBezTo>
                      <a:pt x="2055968" y="478366"/>
                      <a:pt x="2081813" y="478493"/>
                      <a:pt x="2107658" y="479001"/>
                    </a:cubicBezTo>
                    <a:cubicBezTo>
                      <a:pt x="2100863" y="551581"/>
                      <a:pt x="2086702" y="633306"/>
                      <a:pt x="2083210" y="704045"/>
                    </a:cubicBezTo>
                    <a:cubicBezTo>
                      <a:pt x="2081051" y="704045"/>
                      <a:pt x="2078892" y="704045"/>
                      <a:pt x="2076670" y="704045"/>
                    </a:cubicBezTo>
                    <a:cubicBezTo>
                      <a:pt x="2056985" y="703918"/>
                      <a:pt x="2037363" y="703219"/>
                      <a:pt x="2017678" y="702775"/>
                    </a:cubicBezTo>
                    <a:cubicBezTo>
                      <a:pt x="2023012" y="677057"/>
                      <a:pt x="2030696" y="501226"/>
                      <a:pt x="2030187" y="477540"/>
                    </a:cubicBezTo>
                    <a:lnTo>
                      <a:pt x="2030187" y="477540"/>
                    </a:lnTo>
                    <a:close/>
                    <a:moveTo>
                      <a:pt x="2162649" y="703981"/>
                    </a:moveTo>
                    <a:lnTo>
                      <a:pt x="2162649" y="703981"/>
                    </a:lnTo>
                    <a:cubicBezTo>
                      <a:pt x="2147218" y="703981"/>
                      <a:pt x="2131787" y="704108"/>
                      <a:pt x="2116357" y="704108"/>
                    </a:cubicBezTo>
                    <a:cubicBezTo>
                      <a:pt x="2123151" y="627654"/>
                      <a:pt x="2126263" y="546819"/>
                      <a:pt x="2130010" y="479445"/>
                    </a:cubicBezTo>
                    <a:cubicBezTo>
                      <a:pt x="2150901" y="479826"/>
                      <a:pt x="2171792" y="479763"/>
                      <a:pt x="2192621" y="479890"/>
                    </a:cubicBezTo>
                    <a:cubicBezTo>
                      <a:pt x="2186207" y="535198"/>
                      <a:pt x="2170776" y="646069"/>
                      <a:pt x="2162649" y="703981"/>
                    </a:cubicBezTo>
                    <a:lnTo>
                      <a:pt x="2162649" y="703981"/>
                    </a:lnTo>
                    <a:close/>
                    <a:moveTo>
                      <a:pt x="2193446" y="703918"/>
                    </a:moveTo>
                    <a:lnTo>
                      <a:pt x="2193446" y="703918"/>
                    </a:lnTo>
                    <a:cubicBezTo>
                      <a:pt x="2206146" y="648927"/>
                      <a:pt x="2210591" y="538945"/>
                      <a:pt x="2213322" y="479953"/>
                    </a:cubicBezTo>
                    <a:cubicBezTo>
                      <a:pt x="2225895" y="480017"/>
                      <a:pt x="2238404" y="479382"/>
                      <a:pt x="2250977" y="479318"/>
                    </a:cubicBezTo>
                    <a:cubicBezTo>
                      <a:pt x="2250786" y="480017"/>
                      <a:pt x="2250151" y="480271"/>
                      <a:pt x="2250088" y="481096"/>
                    </a:cubicBezTo>
                    <a:cubicBezTo>
                      <a:pt x="2244627" y="554185"/>
                      <a:pt x="2226911" y="634131"/>
                      <a:pt x="2223926" y="703029"/>
                    </a:cubicBezTo>
                    <a:cubicBezTo>
                      <a:pt x="2213829" y="703156"/>
                      <a:pt x="2203670" y="703854"/>
                      <a:pt x="2193446" y="703918"/>
                    </a:cubicBezTo>
                    <a:lnTo>
                      <a:pt x="2193446" y="703918"/>
                    </a:lnTo>
                    <a:close/>
                    <a:moveTo>
                      <a:pt x="2271614" y="482430"/>
                    </a:moveTo>
                    <a:lnTo>
                      <a:pt x="2271614" y="482430"/>
                    </a:lnTo>
                    <a:cubicBezTo>
                      <a:pt x="2271551" y="480969"/>
                      <a:pt x="2270599" y="480207"/>
                      <a:pt x="2270154" y="479001"/>
                    </a:cubicBezTo>
                    <a:cubicBezTo>
                      <a:pt x="2303746" y="478747"/>
                      <a:pt x="2337337" y="478810"/>
                      <a:pt x="2370928" y="477286"/>
                    </a:cubicBezTo>
                    <a:cubicBezTo>
                      <a:pt x="2372072" y="477223"/>
                      <a:pt x="2373469" y="477159"/>
                      <a:pt x="2374675" y="477096"/>
                    </a:cubicBezTo>
                    <a:cubicBezTo>
                      <a:pt x="2360578" y="550565"/>
                      <a:pt x="2350609" y="626765"/>
                      <a:pt x="2341591" y="698393"/>
                    </a:cubicBezTo>
                    <a:cubicBezTo>
                      <a:pt x="2312254" y="700108"/>
                      <a:pt x="2282917" y="701378"/>
                      <a:pt x="2253517" y="702140"/>
                    </a:cubicBezTo>
                    <a:cubicBezTo>
                      <a:pt x="2266153" y="630512"/>
                      <a:pt x="2267741" y="547644"/>
                      <a:pt x="2271614" y="482430"/>
                    </a:cubicBezTo>
                    <a:lnTo>
                      <a:pt x="2271614" y="482430"/>
                    </a:lnTo>
                    <a:close/>
                    <a:moveTo>
                      <a:pt x="2537489" y="465539"/>
                    </a:moveTo>
                    <a:lnTo>
                      <a:pt x="2537489" y="465539"/>
                    </a:lnTo>
                    <a:cubicBezTo>
                      <a:pt x="2554253" y="463443"/>
                      <a:pt x="2571081" y="460713"/>
                      <a:pt x="2587717" y="457665"/>
                    </a:cubicBezTo>
                    <a:cubicBezTo>
                      <a:pt x="2587654" y="457792"/>
                      <a:pt x="2587527" y="457855"/>
                      <a:pt x="2587527" y="457982"/>
                    </a:cubicBezTo>
                    <a:cubicBezTo>
                      <a:pt x="2581431" y="501988"/>
                      <a:pt x="2575652" y="545358"/>
                      <a:pt x="2572097" y="589681"/>
                    </a:cubicBezTo>
                    <a:cubicBezTo>
                      <a:pt x="2569874" y="617621"/>
                      <a:pt x="2564731" y="645498"/>
                      <a:pt x="2569239" y="672485"/>
                    </a:cubicBezTo>
                    <a:cubicBezTo>
                      <a:pt x="2553554" y="675089"/>
                      <a:pt x="2537997" y="677375"/>
                      <a:pt x="2523074" y="679343"/>
                    </a:cubicBezTo>
                    <a:cubicBezTo>
                      <a:pt x="2532599" y="608731"/>
                      <a:pt x="2533488" y="536595"/>
                      <a:pt x="2537489" y="465539"/>
                    </a:cubicBezTo>
                    <a:lnTo>
                      <a:pt x="2537489" y="465539"/>
                    </a:lnTo>
                    <a:close/>
                    <a:moveTo>
                      <a:pt x="2636232" y="658071"/>
                    </a:moveTo>
                    <a:lnTo>
                      <a:pt x="2636232" y="658071"/>
                    </a:lnTo>
                    <a:cubicBezTo>
                      <a:pt x="2624357" y="661246"/>
                      <a:pt x="2612419" y="664294"/>
                      <a:pt x="2600163" y="666770"/>
                    </a:cubicBezTo>
                    <a:cubicBezTo>
                      <a:pt x="2600989" y="612541"/>
                      <a:pt x="2604100" y="509481"/>
                      <a:pt x="2605942" y="459062"/>
                    </a:cubicBezTo>
                    <a:cubicBezTo>
                      <a:pt x="2605942" y="457093"/>
                      <a:pt x="2604926" y="455887"/>
                      <a:pt x="2604164" y="454490"/>
                    </a:cubicBezTo>
                    <a:cubicBezTo>
                      <a:pt x="2622388" y="450680"/>
                      <a:pt x="2640359" y="446108"/>
                      <a:pt x="2657631" y="440647"/>
                    </a:cubicBezTo>
                    <a:cubicBezTo>
                      <a:pt x="2653821" y="510624"/>
                      <a:pt x="2641248" y="586252"/>
                      <a:pt x="2636232" y="658071"/>
                    </a:cubicBezTo>
                    <a:lnTo>
                      <a:pt x="2636232" y="658071"/>
                    </a:lnTo>
                    <a:close/>
                    <a:moveTo>
                      <a:pt x="2088798" y="442615"/>
                    </a:moveTo>
                    <a:lnTo>
                      <a:pt x="2088798" y="442615"/>
                    </a:lnTo>
                    <a:cubicBezTo>
                      <a:pt x="1867564" y="438869"/>
                      <a:pt x="1646774" y="421660"/>
                      <a:pt x="1427128" y="395879"/>
                    </a:cubicBezTo>
                    <a:cubicBezTo>
                      <a:pt x="1217261" y="371241"/>
                      <a:pt x="1008346" y="338348"/>
                      <a:pt x="800320" y="301518"/>
                    </a:cubicBezTo>
                    <a:cubicBezTo>
                      <a:pt x="638776" y="272943"/>
                      <a:pt x="139983" y="197696"/>
                      <a:pt x="51083" y="92222"/>
                    </a:cubicBezTo>
                    <a:cubicBezTo>
                      <a:pt x="50384" y="91270"/>
                      <a:pt x="49559" y="90825"/>
                      <a:pt x="48733" y="90063"/>
                    </a:cubicBezTo>
                    <a:cubicBezTo>
                      <a:pt x="131029" y="5100"/>
                      <a:pt x="677320" y="30818"/>
                      <a:pt x="758346" y="36025"/>
                    </a:cubicBezTo>
                    <a:cubicBezTo>
                      <a:pt x="978120" y="50249"/>
                      <a:pt x="1197385" y="75966"/>
                      <a:pt x="1416524" y="97556"/>
                    </a:cubicBezTo>
                    <a:lnTo>
                      <a:pt x="2101625" y="165057"/>
                    </a:lnTo>
                    <a:cubicBezTo>
                      <a:pt x="2313969" y="185948"/>
                      <a:pt x="2540474" y="185186"/>
                      <a:pt x="2742531" y="258783"/>
                    </a:cubicBezTo>
                    <a:cubicBezTo>
                      <a:pt x="2794727" y="277769"/>
                      <a:pt x="2809586" y="279801"/>
                      <a:pt x="2767169" y="331744"/>
                    </a:cubicBezTo>
                    <a:cubicBezTo>
                      <a:pt x="2640740" y="486367"/>
                      <a:pt x="2245770" y="445219"/>
                      <a:pt x="2088798" y="442615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2E6186A7-8371-48E8-8EB8-3A4A1C842D6B}"/>
                  </a:ext>
                </a:extLst>
              </p:cNvPr>
              <p:cNvSpPr/>
              <p:nvPr/>
            </p:nvSpPr>
            <p:spPr>
              <a:xfrm>
                <a:off x="5713115" y="430164"/>
                <a:ext cx="2577226" cy="352086"/>
              </a:xfrm>
              <a:custGeom>
                <a:avLst/>
                <a:gdLst>
                  <a:gd name="connsiteX0" fmla="*/ 79037 w 2577226"/>
                  <a:gd name="connsiteY0" fmla="*/ 15987 h 352086"/>
                  <a:gd name="connsiteX1" fmla="*/ 443209 w 2577226"/>
                  <a:gd name="connsiteY1" fmla="*/ 10780 h 352086"/>
                  <a:gd name="connsiteX2" fmla="*/ 2438760 w 2577226"/>
                  <a:gd name="connsiteY2" fmla="*/ 221854 h 352086"/>
                  <a:gd name="connsiteX3" fmla="*/ 2563157 w 2577226"/>
                  <a:gd name="connsiteY3" fmla="*/ 309484 h 352086"/>
                  <a:gd name="connsiteX4" fmla="*/ 99039 w 2577226"/>
                  <a:gd name="connsiteY4" fmla="*/ 107427 h 352086"/>
                  <a:gd name="connsiteX5" fmla="*/ 79037 w 2577226"/>
                  <a:gd name="connsiteY5" fmla="*/ 15987 h 352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77226" h="352086">
                    <a:moveTo>
                      <a:pt x="79037" y="15987"/>
                    </a:moveTo>
                    <a:cubicBezTo>
                      <a:pt x="148569" y="302"/>
                      <a:pt x="275823" y="-7953"/>
                      <a:pt x="443209" y="10780"/>
                    </a:cubicBezTo>
                    <a:cubicBezTo>
                      <a:pt x="578210" y="25893"/>
                      <a:pt x="1948350" y="106601"/>
                      <a:pt x="2438760" y="221854"/>
                    </a:cubicBezTo>
                    <a:cubicBezTo>
                      <a:pt x="2572618" y="253350"/>
                      <a:pt x="2597891" y="267955"/>
                      <a:pt x="2563157" y="309484"/>
                    </a:cubicBezTo>
                    <a:cubicBezTo>
                      <a:pt x="2489243" y="436420"/>
                      <a:pt x="549445" y="253096"/>
                      <a:pt x="99039" y="107427"/>
                    </a:cubicBezTo>
                    <a:cubicBezTo>
                      <a:pt x="-13483" y="71041"/>
                      <a:pt x="-43264" y="43546"/>
                      <a:pt x="79037" y="15987"/>
                    </a:cubicBezTo>
                    <a:close/>
                  </a:path>
                </a:pathLst>
              </a:custGeom>
              <a:solidFill>
                <a:srgbClr val="5B778F"/>
              </a:solidFill>
              <a:ln w="634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94" name="Graphic 3">
            <a:extLst>
              <a:ext uri="{FF2B5EF4-FFF2-40B4-BE49-F238E27FC236}">
                <a16:creationId xmlns:a16="http://schemas.microsoft.com/office/drawing/2014/main" id="{259B7E37-F6BC-473E-9AC1-071CD33C686E}"/>
              </a:ext>
            </a:extLst>
          </p:cNvPr>
          <p:cNvGrpSpPr/>
          <p:nvPr/>
        </p:nvGrpSpPr>
        <p:grpSpPr>
          <a:xfrm>
            <a:off x="2015258" y="4965615"/>
            <a:ext cx="939620" cy="822235"/>
            <a:chOff x="2015258" y="4965615"/>
            <a:chExt cx="939620" cy="822235"/>
          </a:xfrm>
          <a:solidFill>
            <a:schemeClr val="accent1"/>
          </a:solidFill>
        </p:grpSpPr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109A9919-0701-4DB1-80D1-33A69CBB6052}"/>
                </a:ext>
              </a:extLst>
            </p:cNvPr>
            <p:cNvSpPr/>
            <p:nvPr/>
          </p:nvSpPr>
          <p:spPr>
            <a:xfrm>
              <a:off x="2015258" y="4965615"/>
              <a:ext cx="939620" cy="822235"/>
            </a:xfrm>
            <a:custGeom>
              <a:avLst/>
              <a:gdLst>
                <a:gd name="connsiteX0" fmla="*/ 477814 w 939620"/>
                <a:gd name="connsiteY0" fmla="*/ 742527 h 822235"/>
                <a:gd name="connsiteX1" fmla="*/ 485054 w 939620"/>
                <a:gd name="connsiteY1" fmla="*/ 748306 h 822235"/>
                <a:gd name="connsiteX2" fmla="*/ 719813 w 939620"/>
                <a:gd name="connsiteY2" fmla="*/ 749194 h 822235"/>
                <a:gd name="connsiteX3" fmla="*/ 749277 w 939620"/>
                <a:gd name="connsiteY3" fmla="*/ 737892 h 822235"/>
                <a:gd name="connsiteX4" fmla="*/ 920791 w 939620"/>
                <a:gd name="connsiteY4" fmla="*/ 626322 h 822235"/>
                <a:gd name="connsiteX5" fmla="*/ 894121 w 939620"/>
                <a:gd name="connsiteY5" fmla="*/ 412962 h 822235"/>
                <a:gd name="connsiteX6" fmla="*/ 886564 w 939620"/>
                <a:gd name="connsiteY6" fmla="*/ 378355 h 822235"/>
                <a:gd name="connsiteX7" fmla="*/ 705018 w 939620"/>
                <a:gd name="connsiteY7" fmla="*/ 145563 h 822235"/>
                <a:gd name="connsiteX8" fmla="*/ 676189 w 939620"/>
                <a:gd name="connsiteY8" fmla="*/ 130069 h 822235"/>
                <a:gd name="connsiteX9" fmla="*/ 329860 w 939620"/>
                <a:gd name="connsiteY9" fmla="*/ 94890 h 822235"/>
                <a:gd name="connsiteX10" fmla="*/ 297855 w 939620"/>
                <a:gd name="connsiteY10" fmla="*/ 104479 h 822235"/>
                <a:gd name="connsiteX11" fmla="*/ 221021 w 939620"/>
                <a:gd name="connsiteY11" fmla="*/ 82571 h 822235"/>
                <a:gd name="connsiteX12" fmla="*/ 8486 w 939620"/>
                <a:gd name="connsiteY12" fmla="*/ 271675 h 822235"/>
                <a:gd name="connsiteX13" fmla="*/ 102911 w 939620"/>
                <a:gd name="connsiteY13" fmla="*/ 537739 h 822235"/>
                <a:gd name="connsiteX14" fmla="*/ 118151 w 939620"/>
                <a:gd name="connsiteY14" fmla="*/ 566823 h 822235"/>
                <a:gd name="connsiteX15" fmla="*/ 324653 w 939620"/>
                <a:gd name="connsiteY15" fmla="*/ 802915 h 822235"/>
                <a:gd name="connsiteX16" fmla="*/ 477814 w 939620"/>
                <a:gd name="connsiteY16" fmla="*/ 742527 h 82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9620" h="822235">
                  <a:moveTo>
                    <a:pt x="477814" y="742527"/>
                  </a:moveTo>
                  <a:cubicBezTo>
                    <a:pt x="482260" y="746019"/>
                    <a:pt x="484038" y="746782"/>
                    <a:pt x="485054" y="748306"/>
                  </a:cubicBezTo>
                  <a:cubicBezTo>
                    <a:pt x="554650" y="846794"/>
                    <a:pt x="632374" y="846667"/>
                    <a:pt x="719813" y="749194"/>
                  </a:cubicBezTo>
                  <a:cubicBezTo>
                    <a:pt x="726671" y="741511"/>
                    <a:pt x="739752" y="737511"/>
                    <a:pt x="749277" y="737892"/>
                  </a:cubicBezTo>
                  <a:cubicBezTo>
                    <a:pt x="821667" y="741194"/>
                    <a:pt x="890501" y="697125"/>
                    <a:pt x="920791" y="626322"/>
                  </a:cubicBezTo>
                  <a:cubicBezTo>
                    <a:pt x="953303" y="550503"/>
                    <a:pt x="943270" y="475256"/>
                    <a:pt x="894121" y="412962"/>
                  </a:cubicBezTo>
                  <a:cubicBezTo>
                    <a:pt x="887961" y="405151"/>
                    <a:pt x="884151" y="389022"/>
                    <a:pt x="886564" y="378355"/>
                  </a:cubicBezTo>
                  <a:cubicBezTo>
                    <a:pt x="919267" y="231543"/>
                    <a:pt x="830811" y="116925"/>
                    <a:pt x="705018" y="145563"/>
                  </a:cubicBezTo>
                  <a:cubicBezTo>
                    <a:pt x="689841" y="148993"/>
                    <a:pt x="682729" y="146770"/>
                    <a:pt x="676189" y="130069"/>
                  </a:cubicBezTo>
                  <a:cubicBezTo>
                    <a:pt x="614276" y="-27220"/>
                    <a:pt x="435714" y="-45381"/>
                    <a:pt x="329860" y="94890"/>
                  </a:cubicBezTo>
                  <a:cubicBezTo>
                    <a:pt x="318683" y="109686"/>
                    <a:pt x="311508" y="109940"/>
                    <a:pt x="297855" y="104479"/>
                  </a:cubicBezTo>
                  <a:cubicBezTo>
                    <a:pt x="273091" y="94573"/>
                    <a:pt x="247246" y="82826"/>
                    <a:pt x="221021" y="82571"/>
                  </a:cubicBezTo>
                  <a:cubicBezTo>
                    <a:pt x="122850" y="81428"/>
                    <a:pt x="36934" y="159788"/>
                    <a:pt x="8486" y="271675"/>
                  </a:cubicBezTo>
                  <a:cubicBezTo>
                    <a:pt x="-18628" y="378355"/>
                    <a:pt x="20932" y="488082"/>
                    <a:pt x="102911" y="537739"/>
                  </a:cubicBezTo>
                  <a:cubicBezTo>
                    <a:pt x="110658" y="542438"/>
                    <a:pt x="117960" y="556282"/>
                    <a:pt x="118151" y="566823"/>
                  </a:cubicBezTo>
                  <a:cubicBezTo>
                    <a:pt x="120055" y="700045"/>
                    <a:pt x="211178" y="804249"/>
                    <a:pt x="324653" y="802915"/>
                  </a:cubicBezTo>
                  <a:cubicBezTo>
                    <a:pt x="380152" y="802281"/>
                    <a:pt x="430698" y="781580"/>
                    <a:pt x="477814" y="742527"/>
                  </a:cubicBezTo>
                  <a:close/>
                </a:path>
              </a:pathLst>
            </a:custGeom>
            <a:solidFill>
              <a:srgbClr val="000000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1E918E8D-3837-451E-832A-C65D316BD935}"/>
                </a:ext>
              </a:extLst>
            </p:cNvPr>
            <p:cNvSpPr/>
            <p:nvPr/>
          </p:nvSpPr>
          <p:spPr>
            <a:xfrm>
              <a:off x="2015284" y="4965615"/>
              <a:ext cx="939595" cy="822235"/>
            </a:xfrm>
            <a:custGeom>
              <a:avLst/>
              <a:gdLst>
                <a:gd name="connsiteX0" fmla="*/ 477789 w 939595"/>
                <a:gd name="connsiteY0" fmla="*/ 742527 h 822235"/>
                <a:gd name="connsiteX1" fmla="*/ 324627 w 939595"/>
                <a:gd name="connsiteY1" fmla="*/ 802915 h 822235"/>
                <a:gd name="connsiteX2" fmla="*/ 118125 w 939595"/>
                <a:gd name="connsiteY2" fmla="*/ 566823 h 822235"/>
                <a:gd name="connsiteX3" fmla="*/ 102886 w 939595"/>
                <a:gd name="connsiteY3" fmla="*/ 537739 h 822235"/>
                <a:gd name="connsiteX4" fmla="*/ 8461 w 939595"/>
                <a:gd name="connsiteY4" fmla="*/ 271675 h 822235"/>
                <a:gd name="connsiteX5" fmla="*/ 220996 w 939595"/>
                <a:gd name="connsiteY5" fmla="*/ 82571 h 822235"/>
                <a:gd name="connsiteX6" fmla="*/ 297830 w 939595"/>
                <a:gd name="connsiteY6" fmla="*/ 104479 h 822235"/>
                <a:gd name="connsiteX7" fmla="*/ 329834 w 939595"/>
                <a:gd name="connsiteY7" fmla="*/ 94890 h 822235"/>
                <a:gd name="connsiteX8" fmla="*/ 676164 w 939595"/>
                <a:gd name="connsiteY8" fmla="*/ 130069 h 822235"/>
                <a:gd name="connsiteX9" fmla="*/ 704993 w 939595"/>
                <a:gd name="connsiteY9" fmla="*/ 145563 h 822235"/>
                <a:gd name="connsiteX10" fmla="*/ 886539 w 939595"/>
                <a:gd name="connsiteY10" fmla="*/ 378355 h 822235"/>
                <a:gd name="connsiteX11" fmla="*/ 894096 w 939595"/>
                <a:gd name="connsiteY11" fmla="*/ 412962 h 822235"/>
                <a:gd name="connsiteX12" fmla="*/ 920765 w 939595"/>
                <a:gd name="connsiteY12" fmla="*/ 626322 h 822235"/>
                <a:gd name="connsiteX13" fmla="*/ 749252 w 939595"/>
                <a:gd name="connsiteY13" fmla="*/ 737892 h 822235"/>
                <a:gd name="connsiteX14" fmla="*/ 719788 w 939595"/>
                <a:gd name="connsiteY14" fmla="*/ 749194 h 822235"/>
                <a:gd name="connsiteX15" fmla="*/ 485028 w 939595"/>
                <a:gd name="connsiteY15" fmla="*/ 748306 h 822235"/>
                <a:gd name="connsiteX16" fmla="*/ 477789 w 939595"/>
                <a:gd name="connsiteY16" fmla="*/ 742527 h 82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9595" h="822235">
                  <a:moveTo>
                    <a:pt x="477789" y="742527"/>
                  </a:moveTo>
                  <a:cubicBezTo>
                    <a:pt x="430673" y="781643"/>
                    <a:pt x="380127" y="802281"/>
                    <a:pt x="324627" y="802915"/>
                  </a:cubicBezTo>
                  <a:cubicBezTo>
                    <a:pt x="211153" y="804186"/>
                    <a:pt x="120030" y="700045"/>
                    <a:pt x="118125" y="566823"/>
                  </a:cubicBezTo>
                  <a:cubicBezTo>
                    <a:pt x="117999" y="556345"/>
                    <a:pt x="110633" y="542438"/>
                    <a:pt x="102886" y="537739"/>
                  </a:cubicBezTo>
                  <a:cubicBezTo>
                    <a:pt x="20907" y="488082"/>
                    <a:pt x="-18590" y="378355"/>
                    <a:pt x="8461" y="271675"/>
                  </a:cubicBezTo>
                  <a:cubicBezTo>
                    <a:pt x="36909" y="159788"/>
                    <a:pt x="122761" y="81428"/>
                    <a:pt x="220996" y="82571"/>
                  </a:cubicBezTo>
                  <a:cubicBezTo>
                    <a:pt x="247221" y="82889"/>
                    <a:pt x="273065" y="94573"/>
                    <a:pt x="297830" y="104479"/>
                  </a:cubicBezTo>
                  <a:cubicBezTo>
                    <a:pt x="311420" y="109940"/>
                    <a:pt x="318658" y="109686"/>
                    <a:pt x="329834" y="94890"/>
                  </a:cubicBezTo>
                  <a:cubicBezTo>
                    <a:pt x="435689" y="-45381"/>
                    <a:pt x="614251" y="-27220"/>
                    <a:pt x="676164" y="130069"/>
                  </a:cubicBezTo>
                  <a:cubicBezTo>
                    <a:pt x="682768" y="146833"/>
                    <a:pt x="689880" y="149056"/>
                    <a:pt x="704993" y="145563"/>
                  </a:cubicBezTo>
                  <a:cubicBezTo>
                    <a:pt x="830786" y="116925"/>
                    <a:pt x="919242" y="231543"/>
                    <a:pt x="886539" y="378355"/>
                  </a:cubicBezTo>
                  <a:cubicBezTo>
                    <a:pt x="884126" y="389086"/>
                    <a:pt x="887936" y="405151"/>
                    <a:pt x="894096" y="412962"/>
                  </a:cubicBezTo>
                  <a:cubicBezTo>
                    <a:pt x="943245" y="475256"/>
                    <a:pt x="953277" y="550503"/>
                    <a:pt x="920765" y="626322"/>
                  </a:cubicBezTo>
                  <a:cubicBezTo>
                    <a:pt x="890412" y="697125"/>
                    <a:pt x="821579" y="741257"/>
                    <a:pt x="749252" y="737892"/>
                  </a:cubicBezTo>
                  <a:cubicBezTo>
                    <a:pt x="739727" y="737447"/>
                    <a:pt x="726646" y="741511"/>
                    <a:pt x="719788" y="749194"/>
                  </a:cubicBezTo>
                  <a:cubicBezTo>
                    <a:pt x="632412" y="846667"/>
                    <a:pt x="554624" y="846794"/>
                    <a:pt x="485028" y="748306"/>
                  </a:cubicBezTo>
                  <a:cubicBezTo>
                    <a:pt x="484012" y="746782"/>
                    <a:pt x="482234" y="746019"/>
                    <a:pt x="477789" y="742527"/>
                  </a:cubicBezTo>
                  <a:close/>
                </a:path>
              </a:pathLst>
            </a:custGeom>
            <a:solidFill>
              <a:srgbClr val="FFFFFF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997" name="Graphic 3">
            <a:extLst>
              <a:ext uri="{FF2B5EF4-FFF2-40B4-BE49-F238E27FC236}">
                <a16:creationId xmlns:a16="http://schemas.microsoft.com/office/drawing/2014/main" id="{259B7E37-F6BC-473E-9AC1-071CD33C686E}"/>
              </a:ext>
            </a:extLst>
          </p:cNvPr>
          <p:cNvGrpSpPr/>
          <p:nvPr/>
        </p:nvGrpSpPr>
        <p:grpSpPr>
          <a:xfrm>
            <a:off x="909944" y="5949573"/>
            <a:ext cx="523255" cy="489744"/>
            <a:chOff x="909944" y="5949573"/>
            <a:chExt cx="523255" cy="489744"/>
          </a:xfrm>
          <a:solidFill>
            <a:schemeClr val="accent1"/>
          </a:solidFill>
        </p:grpSpPr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4DF8CCD-F7A6-4DA7-B7F5-6E246D0DEB78}"/>
                </a:ext>
              </a:extLst>
            </p:cNvPr>
            <p:cNvSpPr/>
            <p:nvPr/>
          </p:nvSpPr>
          <p:spPr>
            <a:xfrm>
              <a:off x="909944" y="5949573"/>
              <a:ext cx="523255" cy="489664"/>
            </a:xfrm>
            <a:custGeom>
              <a:avLst/>
              <a:gdLst>
                <a:gd name="connsiteX0" fmla="*/ 218006 w 523255"/>
                <a:gd name="connsiteY0" fmla="*/ 59432 h 489664"/>
                <a:gd name="connsiteX1" fmla="*/ 213498 w 523255"/>
                <a:gd name="connsiteY1" fmla="*/ 57146 h 489664"/>
                <a:gd name="connsiteX2" fmla="*/ 90879 w 523255"/>
                <a:gd name="connsiteY2" fmla="*/ 89530 h 489664"/>
                <a:gd name="connsiteX3" fmla="*/ 76973 w 523255"/>
                <a:gd name="connsiteY3" fmla="*/ 100072 h 489664"/>
                <a:gd name="connsiteX4" fmla="*/ 1789 w 523255"/>
                <a:gd name="connsiteY4" fmla="*/ 187829 h 489664"/>
                <a:gd name="connsiteX5" fmla="*/ 43064 w 523255"/>
                <a:gd name="connsiteY5" fmla="*/ 305875 h 489664"/>
                <a:gd name="connsiteX6" fmla="*/ 51446 w 523255"/>
                <a:gd name="connsiteY6" fmla="*/ 324608 h 489664"/>
                <a:gd name="connsiteX7" fmla="*/ 176033 w 523255"/>
                <a:gd name="connsiteY7" fmla="*/ 432049 h 489664"/>
                <a:gd name="connsiteX8" fmla="*/ 193051 w 523255"/>
                <a:gd name="connsiteY8" fmla="*/ 436876 h 489664"/>
                <a:gd name="connsiteX9" fmla="*/ 378280 w 523255"/>
                <a:gd name="connsiteY9" fmla="*/ 408364 h 489664"/>
                <a:gd name="connsiteX10" fmla="*/ 393711 w 523255"/>
                <a:gd name="connsiteY10" fmla="*/ 398395 h 489664"/>
                <a:gd name="connsiteX11" fmla="*/ 436637 w 523255"/>
                <a:gd name="connsiteY11" fmla="*/ 400173 h 489664"/>
                <a:gd name="connsiteX12" fmla="*/ 523251 w 523255"/>
                <a:gd name="connsiteY12" fmla="*/ 262378 h 489664"/>
                <a:gd name="connsiteX13" fmla="*/ 439876 w 523255"/>
                <a:gd name="connsiteY13" fmla="*/ 123694 h 489664"/>
                <a:gd name="connsiteX14" fmla="*/ 428191 w 523255"/>
                <a:gd name="connsiteY14" fmla="*/ 109216 h 489664"/>
                <a:gd name="connsiteX15" fmla="*/ 290143 w 523255"/>
                <a:gd name="connsiteY15" fmla="*/ 3361 h 489664"/>
                <a:gd name="connsiteX16" fmla="*/ 218006 w 523255"/>
                <a:gd name="connsiteY16" fmla="*/ 59432 h 48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255" h="489664">
                  <a:moveTo>
                    <a:pt x="218006" y="59432"/>
                  </a:moveTo>
                  <a:cubicBezTo>
                    <a:pt x="215212" y="58035"/>
                    <a:pt x="214196" y="57844"/>
                    <a:pt x="213498" y="57146"/>
                  </a:cubicBezTo>
                  <a:cubicBezTo>
                    <a:pt x="164540" y="10664"/>
                    <a:pt x="124026" y="21649"/>
                    <a:pt x="90879" y="89530"/>
                  </a:cubicBezTo>
                  <a:cubicBezTo>
                    <a:pt x="88276" y="94865"/>
                    <a:pt x="81990" y="98992"/>
                    <a:pt x="76973" y="100072"/>
                  </a:cubicBezTo>
                  <a:cubicBezTo>
                    <a:pt x="38809" y="108327"/>
                    <a:pt x="8520" y="143188"/>
                    <a:pt x="1789" y="187829"/>
                  </a:cubicBezTo>
                  <a:cubicBezTo>
                    <a:pt x="-5450" y="235708"/>
                    <a:pt x="9472" y="277236"/>
                    <a:pt x="43064" y="305875"/>
                  </a:cubicBezTo>
                  <a:cubicBezTo>
                    <a:pt x="47255" y="309495"/>
                    <a:pt x="51319" y="318130"/>
                    <a:pt x="51446" y="324608"/>
                  </a:cubicBezTo>
                  <a:cubicBezTo>
                    <a:pt x="53224" y="412999"/>
                    <a:pt x="114057" y="466086"/>
                    <a:pt x="176033" y="432049"/>
                  </a:cubicBezTo>
                  <a:cubicBezTo>
                    <a:pt x="183526" y="427922"/>
                    <a:pt x="187463" y="428240"/>
                    <a:pt x="193051" y="436876"/>
                  </a:cubicBezTo>
                  <a:cubicBezTo>
                    <a:pt x="245502" y="518029"/>
                    <a:pt x="341006" y="503360"/>
                    <a:pt x="378280" y="408364"/>
                  </a:cubicBezTo>
                  <a:cubicBezTo>
                    <a:pt x="382218" y="398331"/>
                    <a:pt x="385901" y="397188"/>
                    <a:pt x="393711" y="398395"/>
                  </a:cubicBezTo>
                  <a:cubicBezTo>
                    <a:pt x="407935" y="400554"/>
                    <a:pt x="422857" y="403665"/>
                    <a:pt x="436637" y="400173"/>
                  </a:cubicBezTo>
                  <a:cubicBezTo>
                    <a:pt x="488008" y="387028"/>
                    <a:pt x="522807" y="330259"/>
                    <a:pt x="523251" y="262378"/>
                  </a:cubicBezTo>
                  <a:cubicBezTo>
                    <a:pt x="523696" y="197671"/>
                    <a:pt x="489024" y="140585"/>
                    <a:pt x="439876" y="123694"/>
                  </a:cubicBezTo>
                  <a:cubicBezTo>
                    <a:pt x="435240" y="122106"/>
                    <a:pt x="429652" y="115185"/>
                    <a:pt x="428191" y="109216"/>
                  </a:cubicBezTo>
                  <a:cubicBezTo>
                    <a:pt x="410094" y="33397"/>
                    <a:pt x="349197" y="-13276"/>
                    <a:pt x="290143" y="3361"/>
                  </a:cubicBezTo>
                  <a:cubicBezTo>
                    <a:pt x="261250" y="11616"/>
                    <a:pt x="237565" y="30476"/>
                    <a:pt x="218006" y="59432"/>
                  </a:cubicBezTo>
                  <a:close/>
                </a:path>
              </a:pathLst>
            </a:custGeom>
            <a:solidFill>
              <a:srgbClr val="000000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89C43DA0-7B44-4479-9B42-BF97C50E2C92}"/>
                </a:ext>
              </a:extLst>
            </p:cNvPr>
            <p:cNvSpPr/>
            <p:nvPr/>
          </p:nvSpPr>
          <p:spPr>
            <a:xfrm>
              <a:off x="909944" y="5949700"/>
              <a:ext cx="523255" cy="489617"/>
            </a:xfrm>
            <a:custGeom>
              <a:avLst/>
              <a:gdLst>
                <a:gd name="connsiteX0" fmla="*/ 218006 w 523255"/>
                <a:gd name="connsiteY0" fmla="*/ 59304 h 489617"/>
                <a:gd name="connsiteX1" fmla="*/ 290143 w 523255"/>
                <a:gd name="connsiteY1" fmla="*/ 3361 h 489617"/>
                <a:gd name="connsiteX2" fmla="*/ 428191 w 523255"/>
                <a:gd name="connsiteY2" fmla="*/ 109215 h 489617"/>
                <a:gd name="connsiteX3" fmla="*/ 439876 w 523255"/>
                <a:gd name="connsiteY3" fmla="*/ 123694 h 489617"/>
                <a:gd name="connsiteX4" fmla="*/ 523251 w 523255"/>
                <a:gd name="connsiteY4" fmla="*/ 262378 h 489617"/>
                <a:gd name="connsiteX5" fmla="*/ 436637 w 523255"/>
                <a:gd name="connsiteY5" fmla="*/ 400172 h 489617"/>
                <a:gd name="connsiteX6" fmla="*/ 393711 w 523255"/>
                <a:gd name="connsiteY6" fmla="*/ 398395 h 489617"/>
                <a:gd name="connsiteX7" fmla="*/ 378280 w 523255"/>
                <a:gd name="connsiteY7" fmla="*/ 408364 h 489617"/>
                <a:gd name="connsiteX8" fmla="*/ 193051 w 523255"/>
                <a:gd name="connsiteY8" fmla="*/ 436876 h 489617"/>
                <a:gd name="connsiteX9" fmla="*/ 176033 w 523255"/>
                <a:gd name="connsiteY9" fmla="*/ 432050 h 489617"/>
                <a:gd name="connsiteX10" fmla="*/ 51446 w 523255"/>
                <a:gd name="connsiteY10" fmla="*/ 324608 h 489617"/>
                <a:gd name="connsiteX11" fmla="*/ 43064 w 523255"/>
                <a:gd name="connsiteY11" fmla="*/ 305875 h 489617"/>
                <a:gd name="connsiteX12" fmla="*/ 1789 w 523255"/>
                <a:gd name="connsiteY12" fmla="*/ 187828 h 489617"/>
                <a:gd name="connsiteX13" fmla="*/ 76973 w 523255"/>
                <a:gd name="connsiteY13" fmla="*/ 100071 h 489617"/>
                <a:gd name="connsiteX14" fmla="*/ 90879 w 523255"/>
                <a:gd name="connsiteY14" fmla="*/ 89530 h 489617"/>
                <a:gd name="connsiteX15" fmla="*/ 213498 w 523255"/>
                <a:gd name="connsiteY15" fmla="*/ 57146 h 489617"/>
                <a:gd name="connsiteX16" fmla="*/ 218006 w 523255"/>
                <a:gd name="connsiteY16" fmla="*/ 59304 h 489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255" h="489617">
                  <a:moveTo>
                    <a:pt x="218006" y="59304"/>
                  </a:moveTo>
                  <a:cubicBezTo>
                    <a:pt x="237565" y="30348"/>
                    <a:pt x="261313" y="11489"/>
                    <a:pt x="290143" y="3361"/>
                  </a:cubicBezTo>
                  <a:cubicBezTo>
                    <a:pt x="349197" y="-13276"/>
                    <a:pt x="410094" y="33396"/>
                    <a:pt x="428191" y="109215"/>
                  </a:cubicBezTo>
                  <a:cubicBezTo>
                    <a:pt x="429588" y="115184"/>
                    <a:pt x="435240" y="122106"/>
                    <a:pt x="439876" y="123694"/>
                  </a:cubicBezTo>
                  <a:cubicBezTo>
                    <a:pt x="489024" y="140584"/>
                    <a:pt x="523696" y="197671"/>
                    <a:pt x="523251" y="262378"/>
                  </a:cubicBezTo>
                  <a:cubicBezTo>
                    <a:pt x="522743" y="330259"/>
                    <a:pt x="488008" y="387028"/>
                    <a:pt x="436637" y="400172"/>
                  </a:cubicBezTo>
                  <a:cubicBezTo>
                    <a:pt x="422921" y="403665"/>
                    <a:pt x="407935" y="400617"/>
                    <a:pt x="393711" y="398395"/>
                  </a:cubicBezTo>
                  <a:cubicBezTo>
                    <a:pt x="385901" y="397188"/>
                    <a:pt x="382154" y="398331"/>
                    <a:pt x="378280" y="408364"/>
                  </a:cubicBezTo>
                  <a:cubicBezTo>
                    <a:pt x="341069" y="503296"/>
                    <a:pt x="245565" y="517965"/>
                    <a:pt x="193051" y="436876"/>
                  </a:cubicBezTo>
                  <a:cubicBezTo>
                    <a:pt x="187463" y="428240"/>
                    <a:pt x="183462" y="427985"/>
                    <a:pt x="176033" y="432050"/>
                  </a:cubicBezTo>
                  <a:cubicBezTo>
                    <a:pt x="114057" y="466085"/>
                    <a:pt x="53224" y="413000"/>
                    <a:pt x="51446" y="324608"/>
                  </a:cubicBezTo>
                  <a:cubicBezTo>
                    <a:pt x="51319" y="318131"/>
                    <a:pt x="47255" y="309495"/>
                    <a:pt x="43064" y="305875"/>
                  </a:cubicBezTo>
                  <a:cubicBezTo>
                    <a:pt x="9472" y="277236"/>
                    <a:pt x="-5450" y="235644"/>
                    <a:pt x="1789" y="187828"/>
                  </a:cubicBezTo>
                  <a:cubicBezTo>
                    <a:pt x="8520" y="143125"/>
                    <a:pt x="38809" y="108327"/>
                    <a:pt x="76973" y="100071"/>
                  </a:cubicBezTo>
                  <a:cubicBezTo>
                    <a:pt x="81990" y="98992"/>
                    <a:pt x="88276" y="94865"/>
                    <a:pt x="90879" y="89530"/>
                  </a:cubicBezTo>
                  <a:cubicBezTo>
                    <a:pt x="123963" y="21649"/>
                    <a:pt x="164540" y="10664"/>
                    <a:pt x="213498" y="57146"/>
                  </a:cubicBezTo>
                  <a:cubicBezTo>
                    <a:pt x="214196" y="57717"/>
                    <a:pt x="215212" y="57908"/>
                    <a:pt x="218006" y="59304"/>
                  </a:cubicBezTo>
                  <a:close/>
                </a:path>
              </a:pathLst>
            </a:custGeom>
            <a:solidFill>
              <a:srgbClr val="FFFFFF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000" name="Graphic 3">
            <a:extLst>
              <a:ext uri="{FF2B5EF4-FFF2-40B4-BE49-F238E27FC236}">
                <a16:creationId xmlns:a16="http://schemas.microsoft.com/office/drawing/2014/main" id="{259B7E37-F6BC-473E-9AC1-071CD33C686E}"/>
              </a:ext>
            </a:extLst>
          </p:cNvPr>
          <p:cNvGrpSpPr/>
          <p:nvPr/>
        </p:nvGrpSpPr>
        <p:grpSpPr>
          <a:xfrm>
            <a:off x="3407793" y="3780277"/>
            <a:ext cx="1155185" cy="1093525"/>
            <a:chOff x="3407793" y="3780277"/>
            <a:chExt cx="1155185" cy="1093525"/>
          </a:xfrm>
          <a:solidFill>
            <a:schemeClr val="accent1"/>
          </a:solidFill>
        </p:grpSpPr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BA1A496D-720D-4730-B702-EC7E3CF44E5C}"/>
                </a:ext>
              </a:extLst>
            </p:cNvPr>
            <p:cNvSpPr/>
            <p:nvPr/>
          </p:nvSpPr>
          <p:spPr>
            <a:xfrm>
              <a:off x="3407793" y="3780277"/>
              <a:ext cx="1155185" cy="1093448"/>
            </a:xfrm>
            <a:custGeom>
              <a:avLst/>
              <a:gdLst>
                <a:gd name="connsiteX0" fmla="*/ 370329 w 1155185"/>
                <a:gd name="connsiteY0" fmla="*/ 196093 h 1093448"/>
                <a:gd name="connsiteX1" fmla="*/ 359407 w 1155185"/>
                <a:gd name="connsiteY1" fmla="*/ 193997 h 1093448"/>
                <a:gd name="connsiteX2" fmla="*/ 125029 w 1155185"/>
                <a:gd name="connsiteY2" fmla="*/ 340428 h 1093448"/>
                <a:gd name="connsiteX3" fmla="*/ 102867 w 1155185"/>
                <a:gd name="connsiteY3" fmla="*/ 371924 h 1093448"/>
                <a:gd name="connsiteX4" fmla="*/ 3045 w 1155185"/>
                <a:gd name="connsiteY4" fmla="*/ 608144 h 1093448"/>
                <a:gd name="connsiteX5" fmla="*/ 165351 w 1155185"/>
                <a:gd name="connsiteY5" fmla="*/ 836871 h 1093448"/>
                <a:gd name="connsiteX6" fmla="*/ 194942 w 1155185"/>
                <a:gd name="connsiteY6" fmla="*/ 871987 h 1093448"/>
                <a:gd name="connsiteX7" fmla="*/ 523872 w 1155185"/>
                <a:gd name="connsiteY7" fmla="*/ 1025783 h 1093448"/>
                <a:gd name="connsiteX8" fmla="*/ 562480 w 1155185"/>
                <a:gd name="connsiteY8" fmla="*/ 1025530 h 1093448"/>
                <a:gd name="connsiteX9" fmla="*/ 929764 w 1155185"/>
                <a:gd name="connsiteY9" fmla="*/ 848428 h 1093448"/>
                <a:gd name="connsiteX10" fmla="*/ 955482 w 1155185"/>
                <a:gd name="connsiteY10" fmla="*/ 817313 h 1093448"/>
                <a:gd name="connsiteX11" fmla="*/ 1045969 w 1155185"/>
                <a:gd name="connsiteY11" fmla="*/ 794263 h 1093448"/>
                <a:gd name="connsiteX12" fmla="*/ 1137282 w 1155185"/>
                <a:gd name="connsiteY12" fmla="*/ 443044 h 1093448"/>
                <a:gd name="connsiteX13" fmla="*/ 874011 w 1155185"/>
                <a:gd name="connsiteY13" fmla="*/ 196156 h 1093448"/>
                <a:gd name="connsiteX14" fmla="*/ 840356 w 1155185"/>
                <a:gd name="connsiteY14" fmla="*/ 172280 h 1093448"/>
                <a:gd name="connsiteX15" fmla="*/ 484439 w 1155185"/>
                <a:gd name="connsiteY15" fmla="*/ 30294 h 1093448"/>
                <a:gd name="connsiteX16" fmla="*/ 370329 w 1155185"/>
                <a:gd name="connsiteY16" fmla="*/ 196093 h 109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5185" h="1093448">
                  <a:moveTo>
                    <a:pt x="370329" y="196093"/>
                  </a:moveTo>
                  <a:cubicBezTo>
                    <a:pt x="363662" y="194886"/>
                    <a:pt x="361439" y="195076"/>
                    <a:pt x="359407" y="193997"/>
                  </a:cubicBezTo>
                  <a:cubicBezTo>
                    <a:pt x="227454" y="124401"/>
                    <a:pt x="150111" y="173359"/>
                    <a:pt x="125029" y="340428"/>
                  </a:cubicBezTo>
                  <a:cubicBezTo>
                    <a:pt x="123060" y="353573"/>
                    <a:pt x="112646" y="366400"/>
                    <a:pt x="102867" y="371924"/>
                  </a:cubicBezTo>
                  <a:cubicBezTo>
                    <a:pt x="28699" y="413580"/>
                    <a:pt x="-11814" y="507624"/>
                    <a:pt x="3045" y="608144"/>
                  </a:cubicBezTo>
                  <a:cubicBezTo>
                    <a:pt x="18920" y="715840"/>
                    <a:pt x="76769" y="796104"/>
                    <a:pt x="165351" y="836871"/>
                  </a:cubicBezTo>
                  <a:cubicBezTo>
                    <a:pt x="176464" y="842014"/>
                    <a:pt x="190497" y="858144"/>
                    <a:pt x="194942" y="871987"/>
                  </a:cubicBezTo>
                  <a:cubicBezTo>
                    <a:pt x="255775" y="1061470"/>
                    <a:pt x="416811" y="1137798"/>
                    <a:pt x="523872" y="1025783"/>
                  </a:cubicBezTo>
                  <a:cubicBezTo>
                    <a:pt x="536763" y="1012321"/>
                    <a:pt x="545272" y="1010417"/>
                    <a:pt x="562480" y="1025530"/>
                  </a:cubicBezTo>
                  <a:cubicBezTo>
                    <a:pt x="724215" y="1167643"/>
                    <a:pt x="913635" y="1076330"/>
                    <a:pt x="929764" y="848428"/>
                  </a:cubicBezTo>
                  <a:cubicBezTo>
                    <a:pt x="931479" y="824425"/>
                    <a:pt x="938464" y="819599"/>
                    <a:pt x="955482" y="817313"/>
                  </a:cubicBezTo>
                  <a:cubicBezTo>
                    <a:pt x="986470" y="813122"/>
                    <a:pt x="1019617" y="810455"/>
                    <a:pt x="1045969" y="794263"/>
                  </a:cubicBezTo>
                  <a:cubicBezTo>
                    <a:pt x="1144458" y="733874"/>
                    <a:pt x="1180208" y="589729"/>
                    <a:pt x="1137282" y="443044"/>
                  </a:cubicBezTo>
                  <a:cubicBezTo>
                    <a:pt x="1096388" y="303281"/>
                    <a:pt x="987232" y="201871"/>
                    <a:pt x="874011" y="196156"/>
                  </a:cubicBezTo>
                  <a:cubicBezTo>
                    <a:pt x="863343" y="195648"/>
                    <a:pt x="847214" y="184282"/>
                    <a:pt x="840356" y="172280"/>
                  </a:cubicBezTo>
                  <a:cubicBezTo>
                    <a:pt x="753679" y="20134"/>
                    <a:pt x="596643" y="-42477"/>
                    <a:pt x="484439" y="30294"/>
                  </a:cubicBezTo>
                  <a:cubicBezTo>
                    <a:pt x="429575" y="65918"/>
                    <a:pt x="392364" y="121480"/>
                    <a:pt x="370329" y="196093"/>
                  </a:cubicBezTo>
                  <a:close/>
                </a:path>
              </a:pathLst>
            </a:custGeom>
            <a:solidFill>
              <a:srgbClr val="000000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CBF19B9-95FD-4CFD-9165-8A1DE5CD51A6}"/>
                </a:ext>
              </a:extLst>
            </p:cNvPr>
            <p:cNvSpPr/>
            <p:nvPr/>
          </p:nvSpPr>
          <p:spPr>
            <a:xfrm>
              <a:off x="3407813" y="3780340"/>
              <a:ext cx="1155138" cy="1093462"/>
            </a:xfrm>
            <a:custGeom>
              <a:avLst/>
              <a:gdLst>
                <a:gd name="connsiteX0" fmla="*/ 370310 w 1155138"/>
                <a:gd name="connsiteY0" fmla="*/ 196029 h 1093462"/>
                <a:gd name="connsiteX1" fmla="*/ 484419 w 1155138"/>
                <a:gd name="connsiteY1" fmla="*/ 30294 h 1093462"/>
                <a:gd name="connsiteX2" fmla="*/ 840337 w 1155138"/>
                <a:gd name="connsiteY2" fmla="*/ 172280 h 1093462"/>
                <a:gd name="connsiteX3" fmla="*/ 873992 w 1155138"/>
                <a:gd name="connsiteY3" fmla="*/ 196156 h 1093462"/>
                <a:gd name="connsiteX4" fmla="*/ 1137263 w 1155138"/>
                <a:gd name="connsiteY4" fmla="*/ 443044 h 1093462"/>
                <a:gd name="connsiteX5" fmla="*/ 1045950 w 1155138"/>
                <a:gd name="connsiteY5" fmla="*/ 794262 h 1093462"/>
                <a:gd name="connsiteX6" fmla="*/ 955462 w 1155138"/>
                <a:gd name="connsiteY6" fmla="*/ 817313 h 1093462"/>
                <a:gd name="connsiteX7" fmla="*/ 929745 w 1155138"/>
                <a:gd name="connsiteY7" fmla="*/ 848428 h 1093462"/>
                <a:gd name="connsiteX8" fmla="*/ 562461 w 1155138"/>
                <a:gd name="connsiteY8" fmla="*/ 1025530 h 1093462"/>
                <a:gd name="connsiteX9" fmla="*/ 523852 w 1155138"/>
                <a:gd name="connsiteY9" fmla="*/ 1025784 h 1093462"/>
                <a:gd name="connsiteX10" fmla="*/ 194923 w 1155138"/>
                <a:gd name="connsiteY10" fmla="*/ 871987 h 1093462"/>
                <a:gd name="connsiteX11" fmla="*/ 165332 w 1155138"/>
                <a:gd name="connsiteY11" fmla="*/ 836871 h 1093462"/>
                <a:gd name="connsiteX12" fmla="*/ 3026 w 1155138"/>
                <a:gd name="connsiteY12" fmla="*/ 608144 h 1093462"/>
                <a:gd name="connsiteX13" fmla="*/ 102848 w 1155138"/>
                <a:gd name="connsiteY13" fmla="*/ 371924 h 1093462"/>
                <a:gd name="connsiteX14" fmla="*/ 125009 w 1155138"/>
                <a:gd name="connsiteY14" fmla="*/ 340428 h 1093462"/>
                <a:gd name="connsiteX15" fmla="*/ 359388 w 1155138"/>
                <a:gd name="connsiteY15" fmla="*/ 193997 h 1093462"/>
                <a:gd name="connsiteX16" fmla="*/ 370310 w 1155138"/>
                <a:gd name="connsiteY16" fmla="*/ 196029 h 109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5138" h="1093462">
                  <a:moveTo>
                    <a:pt x="370310" y="196029"/>
                  </a:moveTo>
                  <a:cubicBezTo>
                    <a:pt x="392344" y="121480"/>
                    <a:pt x="429555" y="65854"/>
                    <a:pt x="484419" y="30294"/>
                  </a:cubicBezTo>
                  <a:cubicBezTo>
                    <a:pt x="596624" y="-42477"/>
                    <a:pt x="753596" y="20134"/>
                    <a:pt x="840337" y="172280"/>
                  </a:cubicBezTo>
                  <a:cubicBezTo>
                    <a:pt x="847195" y="184281"/>
                    <a:pt x="863324" y="195585"/>
                    <a:pt x="873992" y="196156"/>
                  </a:cubicBezTo>
                  <a:cubicBezTo>
                    <a:pt x="987212" y="201808"/>
                    <a:pt x="1096369" y="303281"/>
                    <a:pt x="1137263" y="443044"/>
                  </a:cubicBezTo>
                  <a:cubicBezTo>
                    <a:pt x="1180125" y="589666"/>
                    <a:pt x="1144438" y="733811"/>
                    <a:pt x="1045950" y="794262"/>
                  </a:cubicBezTo>
                  <a:cubicBezTo>
                    <a:pt x="1019597" y="810392"/>
                    <a:pt x="986450" y="813122"/>
                    <a:pt x="955462" y="817313"/>
                  </a:cubicBezTo>
                  <a:cubicBezTo>
                    <a:pt x="938444" y="819599"/>
                    <a:pt x="931396" y="824425"/>
                    <a:pt x="929745" y="848428"/>
                  </a:cubicBezTo>
                  <a:cubicBezTo>
                    <a:pt x="913616" y="1076393"/>
                    <a:pt x="724195" y="1167643"/>
                    <a:pt x="562461" y="1025530"/>
                  </a:cubicBezTo>
                  <a:cubicBezTo>
                    <a:pt x="545252" y="1010417"/>
                    <a:pt x="536743" y="1012322"/>
                    <a:pt x="523852" y="1025784"/>
                  </a:cubicBezTo>
                  <a:cubicBezTo>
                    <a:pt x="416792" y="1137798"/>
                    <a:pt x="255756" y="1061471"/>
                    <a:pt x="194923" y="871987"/>
                  </a:cubicBezTo>
                  <a:cubicBezTo>
                    <a:pt x="190477" y="858143"/>
                    <a:pt x="176444" y="842015"/>
                    <a:pt x="165332" y="836871"/>
                  </a:cubicBezTo>
                  <a:cubicBezTo>
                    <a:pt x="76813" y="796104"/>
                    <a:pt x="18901" y="715777"/>
                    <a:pt x="3026" y="608144"/>
                  </a:cubicBezTo>
                  <a:cubicBezTo>
                    <a:pt x="-11770" y="507624"/>
                    <a:pt x="28680" y="413580"/>
                    <a:pt x="102848" y="371924"/>
                  </a:cubicBezTo>
                  <a:cubicBezTo>
                    <a:pt x="112627" y="366463"/>
                    <a:pt x="123040" y="353573"/>
                    <a:pt x="125009" y="340428"/>
                  </a:cubicBezTo>
                  <a:cubicBezTo>
                    <a:pt x="150028" y="173360"/>
                    <a:pt x="227435" y="124401"/>
                    <a:pt x="359388" y="193997"/>
                  </a:cubicBezTo>
                  <a:cubicBezTo>
                    <a:pt x="361356" y="194950"/>
                    <a:pt x="363642" y="194759"/>
                    <a:pt x="370310" y="196029"/>
                  </a:cubicBezTo>
                  <a:close/>
                </a:path>
              </a:pathLst>
            </a:custGeom>
            <a:solidFill>
              <a:srgbClr val="FFFFFF"/>
            </a:solidFill>
            <a:ln w="63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1004" name="Freeform: Shape 1003">
            <a:extLst>
              <a:ext uri="{FF2B5EF4-FFF2-40B4-BE49-F238E27FC236}">
                <a16:creationId xmlns:a16="http://schemas.microsoft.com/office/drawing/2014/main" id="{7E582726-3BEA-4AF1-9CA8-3AB471DFD622}"/>
              </a:ext>
            </a:extLst>
          </p:cNvPr>
          <p:cNvSpPr/>
          <p:nvPr/>
        </p:nvSpPr>
        <p:spPr>
          <a:xfrm>
            <a:off x="8514326" y="562688"/>
            <a:ext cx="75429" cy="75444"/>
          </a:xfrm>
          <a:custGeom>
            <a:avLst/>
            <a:gdLst>
              <a:gd name="connsiteX0" fmla="*/ 75318 w 75429"/>
              <a:gd name="connsiteY0" fmla="*/ 38148 h 75444"/>
              <a:gd name="connsiteX1" fmla="*/ 74429 w 75429"/>
              <a:gd name="connsiteY1" fmla="*/ 26528 h 75444"/>
              <a:gd name="connsiteX2" fmla="*/ 48902 w 75429"/>
              <a:gd name="connsiteY2" fmla="*/ 1001 h 75444"/>
              <a:gd name="connsiteX3" fmla="*/ 37281 w 75429"/>
              <a:gd name="connsiteY3" fmla="*/ 112 h 75444"/>
              <a:gd name="connsiteX4" fmla="*/ 10357 w 75429"/>
              <a:gd name="connsiteY4" fmla="*/ 65072 h 75444"/>
              <a:gd name="connsiteX5" fmla="*/ 75318 w 75429"/>
              <a:gd name="connsiteY5" fmla="*/ 38148 h 75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429" h="75444">
                <a:moveTo>
                  <a:pt x="75318" y="38148"/>
                </a:moveTo>
                <a:cubicBezTo>
                  <a:pt x="75001" y="34275"/>
                  <a:pt x="74683" y="30401"/>
                  <a:pt x="74429" y="26528"/>
                </a:cubicBezTo>
                <a:cubicBezTo>
                  <a:pt x="73286" y="11923"/>
                  <a:pt x="63634" y="2144"/>
                  <a:pt x="48902" y="1001"/>
                </a:cubicBezTo>
                <a:cubicBezTo>
                  <a:pt x="45029" y="683"/>
                  <a:pt x="41155" y="429"/>
                  <a:pt x="37281" y="112"/>
                </a:cubicBezTo>
                <a:cubicBezTo>
                  <a:pt x="3245" y="-2555"/>
                  <a:pt x="-11613" y="43101"/>
                  <a:pt x="10357" y="65072"/>
                </a:cubicBezTo>
                <a:cubicBezTo>
                  <a:pt x="32329" y="87107"/>
                  <a:pt x="77985" y="72121"/>
                  <a:pt x="75318" y="3814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05" name="Freeform: Shape 1004">
            <a:extLst>
              <a:ext uri="{FF2B5EF4-FFF2-40B4-BE49-F238E27FC236}">
                <a16:creationId xmlns:a16="http://schemas.microsoft.com/office/drawing/2014/main" id="{F21253C9-A802-4BD1-956C-37CF29014B0C}"/>
              </a:ext>
            </a:extLst>
          </p:cNvPr>
          <p:cNvSpPr/>
          <p:nvPr/>
        </p:nvSpPr>
        <p:spPr>
          <a:xfrm>
            <a:off x="6314115" y="179275"/>
            <a:ext cx="75425" cy="75444"/>
          </a:xfrm>
          <a:custGeom>
            <a:avLst/>
            <a:gdLst>
              <a:gd name="connsiteX0" fmla="*/ 75318 w 75425"/>
              <a:gd name="connsiteY0" fmla="*/ 38148 h 75444"/>
              <a:gd name="connsiteX1" fmla="*/ 74429 w 75425"/>
              <a:gd name="connsiteY1" fmla="*/ 26528 h 75444"/>
              <a:gd name="connsiteX2" fmla="*/ 48902 w 75425"/>
              <a:gd name="connsiteY2" fmla="*/ 1001 h 75444"/>
              <a:gd name="connsiteX3" fmla="*/ 37281 w 75425"/>
              <a:gd name="connsiteY3" fmla="*/ 112 h 75444"/>
              <a:gd name="connsiteX4" fmla="*/ 10357 w 75425"/>
              <a:gd name="connsiteY4" fmla="*/ 65072 h 75444"/>
              <a:gd name="connsiteX5" fmla="*/ 75318 w 75425"/>
              <a:gd name="connsiteY5" fmla="*/ 38148 h 75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425" h="75444">
                <a:moveTo>
                  <a:pt x="75318" y="38148"/>
                </a:moveTo>
                <a:cubicBezTo>
                  <a:pt x="75000" y="34275"/>
                  <a:pt x="74683" y="30401"/>
                  <a:pt x="74429" y="26528"/>
                </a:cubicBezTo>
                <a:cubicBezTo>
                  <a:pt x="73286" y="11923"/>
                  <a:pt x="63634" y="2144"/>
                  <a:pt x="48902" y="1001"/>
                </a:cubicBezTo>
                <a:cubicBezTo>
                  <a:pt x="45029" y="683"/>
                  <a:pt x="41155" y="429"/>
                  <a:pt x="37281" y="112"/>
                </a:cubicBezTo>
                <a:cubicBezTo>
                  <a:pt x="3245" y="-2555"/>
                  <a:pt x="-11613" y="43101"/>
                  <a:pt x="10357" y="65072"/>
                </a:cubicBezTo>
                <a:cubicBezTo>
                  <a:pt x="32328" y="87107"/>
                  <a:pt x="77921" y="72121"/>
                  <a:pt x="75318" y="3814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06" name="Freeform: Shape 1005">
            <a:extLst>
              <a:ext uri="{FF2B5EF4-FFF2-40B4-BE49-F238E27FC236}">
                <a16:creationId xmlns:a16="http://schemas.microsoft.com/office/drawing/2014/main" id="{685F1416-F6C5-45F2-AB8D-7CD3A7E6DAE7}"/>
              </a:ext>
            </a:extLst>
          </p:cNvPr>
          <p:cNvSpPr/>
          <p:nvPr/>
        </p:nvSpPr>
        <p:spPr>
          <a:xfrm>
            <a:off x="8896349" y="1231130"/>
            <a:ext cx="58102" cy="56173"/>
          </a:xfrm>
          <a:custGeom>
            <a:avLst/>
            <a:gdLst>
              <a:gd name="connsiteX0" fmla="*/ 58103 w 58102"/>
              <a:gd name="connsiteY0" fmla="*/ 28075 h 56173"/>
              <a:gd name="connsiteX1" fmla="*/ 0 w 58102"/>
              <a:gd name="connsiteY1" fmla="*/ 28075 h 56173"/>
              <a:gd name="connsiteX2" fmla="*/ 58103 w 58102"/>
              <a:gd name="connsiteY2" fmla="*/ 28075 h 56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73">
                <a:moveTo>
                  <a:pt x="58103" y="28075"/>
                </a:moveTo>
                <a:cubicBezTo>
                  <a:pt x="58103" y="-9327"/>
                  <a:pt x="0" y="-9390"/>
                  <a:pt x="0" y="28075"/>
                </a:cubicBezTo>
                <a:cubicBezTo>
                  <a:pt x="-64" y="65540"/>
                  <a:pt x="58103" y="65540"/>
                  <a:pt x="58103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07" name="Freeform: Shape 1006">
            <a:extLst>
              <a:ext uri="{FF2B5EF4-FFF2-40B4-BE49-F238E27FC236}">
                <a16:creationId xmlns:a16="http://schemas.microsoft.com/office/drawing/2014/main" id="{9E1254AE-2A6F-47C2-9692-FB06CFA4C2E8}"/>
              </a:ext>
            </a:extLst>
          </p:cNvPr>
          <p:cNvSpPr/>
          <p:nvPr/>
        </p:nvSpPr>
        <p:spPr>
          <a:xfrm>
            <a:off x="10621009" y="1542470"/>
            <a:ext cx="75882" cy="73294"/>
          </a:xfrm>
          <a:custGeom>
            <a:avLst/>
            <a:gdLst>
              <a:gd name="connsiteX0" fmla="*/ 75883 w 75882"/>
              <a:gd name="connsiteY0" fmla="*/ 36647 h 73294"/>
              <a:gd name="connsiteX1" fmla="*/ 0 w 75882"/>
              <a:gd name="connsiteY1" fmla="*/ 36647 h 73294"/>
              <a:gd name="connsiteX2" fmla="*/ 75883 w 75882"/>
              <a:gd name="connsiteY2" fmla="*/ 36647 h 73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882" h="73294">
                <a:moveTo>
                  <a:pt x="75883" y="36647"/>
                </a:moveTo>
                <a:cubicBezTo>
                  <a:pt x="75883" y="-12184"/>
                  <a:pt x="0" y="-12248"/>
                  <a:pt x="0" y="36647"/>
                </a:cubicBezTo>
                <a:cubicBezTo>
                  <a:pt x="0" y="85479"/>
                  <a:pt x="75883" y="85542"/>
                  <a:pt x="75883" y="36647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08" name="Freeform: Shape 1007">
            <a:extLst>
              <a:ext uri="{FF2B5EF4-FFF2-40B4-BE49-F238E27FC236}">
                <a16:creationId xmlns:a16="http://schemas.microsoft.com/office/drawing/2014/main" id="{36645DE2-8A51-4B19-BB6E-830FD0338ECC}"/>
              </a:ext>
            </a:extLst>
          </p:cNvPr>
          <p:cNvSpPr/>
          <p:nvPr/>
        </p:nvSpPr>
        <p:spPr>
          <a:xfrm>
            <a:off x="9815651" y="1736377"/>
            <a:ext cx="78165" cy="78193"/>
          </a:xfrm>
          <a:custGeom>
            <a:avLst/>
            <a:gdLst>
              <a:gd name="connsiteX0" fmla="*/ 75998 w 78165"/>
              <a:gd name="connsiteY0" fmla="*/ 40480 h 78193"/>
              <a:gd name="connsiteX1" fmla="*/ 75998 w 78165"/>
              <a:gd name="connsiteY1" fmla="*/ 40226 h 78193"/>
              <a:gd name="connsiteX2" fmla="*/ 37961 w 78165"/>
              <a:gd name="connsiteY2" fmla="*/ 2189 h 78193"/>
              <a:gd name="connsiteX3" fmla="*/ 37707 w 78165"/>
              <a:gd name="connsiteY3" fmla="*/ 2189 h 78193"/>
              <a:gd name="connsiteX4" fmla="*/ 10593 w 78165"/>
              <a:gd name="connsiteY4" fmla="*/ 67658 h 78193"/>
              <a:gd name="connsiteX5" fmla="*/ 75998 w 78165"/>
              <a:gd name="connsiteY5" fmla="*/ 40480 h 78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165" h="78193">
                <a:moveTo>
                  <a:pt x="75998" y="40480"/>
                </a:moveTo>
                <a:cubicBezTo>
                  <a:pt x="75998" y="40352"/>
                  <a:pt x="75998" y="40289"/>
                  <a:pt x="75998" y="40226"/>
                </a:cubicBezTo>
                <a:cubicBezTo>
                  <a:pt x="85586" y="16540"/>
                  <a:pt x="61647" y="-7463"/>
                  <a:pt x="37961" y="2189"/>
                </a:cubicBezTo>
                <a:cubicBezTo>
                  <a:pt x="37898" y="2189"/>
                  <a:pt x="37771" y="2189"/>
                  <a:pt x="37707" y="2189"/>
                </a:cubicBezTo>
                <a:cubicBezTo>
                  <a:pt x="3671" y="411"/>
                  <a:pt x="-12013" y="45052"/>
                  <a:pt x="10593" y="67658"/>
                </a:cubicBezTo>
                <a:cubicBezTo>
                  <a:pt x="33135" y="90200"/>
                  <a:pt x="77776" y="74452"/>
                  <a:pt x="75998" y="4048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09" name="Freeform: Shape 1008">
            <a:extLst>
              <a:ext uri="{FF2B5EF4-FFF2-40B4-BE49-F238E27FC236}">
                <a16:creationId xmlns:a16="http://schemas.microsoft.com/office/drawing/2014/main" id="{1F44F8F7-89A7-491B-AE29-983064220FCA}"/>
              </a:ext>
            </a:extLst>
          </p:cNvPr>
          <p:cNvSpPr/>
          <p:nvPr/>
        </p:nvSpPr>
        <p:spPr>
          <a:xfrm>
            <a:off x="10069576" y="1062585"/>
            <a:ext cx="56515" cy="54578"/>
          </a:xfrm>
          <a:custGeom>
            <a:avLst/>
            <a:gdLst>
              <a:gd name="connsiteX0" fmla="*/ 56515 w 56515"/>
              <a:gd name="connsiteY0" fmla="*/ 27265 h 54578"/>
              <a:gd name="connsiteX1" fmla="*/ 0 w 56515"/>
              <a:gd name="connsiteY1" fmla="*/ 27265 h 54578"/>
              <a:gd name="connsiteX2" fmla="*/ 56515 w 56515"/>
              <a:gd name="connsiteY2" fmla="*/ 27265 h 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5" h="54578">
                <a:moveTo>
                  <a:pt x="56515" y="27265"/>
                </a:moveTo>
                <a:cubicBezTo>
                  <a:pt x="56515" y="-9057"/>
                  <a:pt x="0" y="-9120"/>
                  <a:pt x="0" y="27265"/>
                </a:cubicBezTo>
                <a:cubicBezTo>
                  <a:pt x="64" y="63651"/>
                  <a:pt x="56515" y="63714"/>
                  <a:pt x="56515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0" name="Freeform: Shape 1009">
            <a:extLst>
              <a:ext uri="{FF2B5EF4-FFF2-40B4-BE49-F238E27FC236}">
                <a16:creationId xmlns:a16="http://schemas.microsoft.com/office/drawing/2014/main" id="{AA29622C-2F58-4C4E-8E29-354EBB8ABC81}"/>
              </a:ext>
            </a:extLst>
          </p:cNvPr>
          <p:cNvSpPr/>
          <p:nvPr/>
        </p:nvSpPr>
        <p:spPr>
          <a:xfrm>
            <a:off x="7119302" y="298426"/>
            <a:ext cx="56515" cy="54530"/>
          </a:xfrm>
          <a:custGeom>
            <a:avLst/>
            <a:gdLst>
              <a:gd name="connsiteX0" fmla="*/ 56515 w 56515"/>
              <a:gd name="connsiteY0" fmla="*/ 27265 h 54530"/>
              <a:gd name="connsiteX1" fmla="*/ 0 w 56515"/>
              <a:gd name="connsiteY1" fmla="*/ 27265 h 54530"/>
              <a:gd name="connsiteX2" fmla="*/ 56515 w 56515"/>
              <a:gd name="connsiteY2" fmla="*/ 27265 h 54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5" h="54530">
                <a:moveTo>
                  <a:pt x="56515" y="27265"/>
                </a:moveTo>
                <a:cubicBezTo>
                  <a:pt x="56515" y="-9057"/>
                  <a:pt x="0" y="-9120"/>
                  <a:pt x="0" y="27265"/>
                </a:cubicBezTo>
                <a:cubicBezTo>
                  <a:pt x="0" y="63587"/>
                  <a:pt x="56515" y="63651"/>
                  <a:pt x="56515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1" name="Freeform: Shape 1010">
            <a:extLst>
              <a:ext uri="{FF2B5EF4-FFF2-40B4-BE49-F238E27FC236}">
                <a16:creationId xmlns:a16="http://schemas.microsoft.com/office/drawing/2014/main" id="{E4CCFE1B-0AA3-40D9-8837-E8ABF802CCB7}"/>
              </a:ext>
            </a:extLst>
          </p:cNvPr>
          <p:cNvSpPr/>
          <p:nvPr/>
        </p:nvSpPr>
        <p:spPr>
          <a:xfrm>
            <a:off x="10097833" y="1973556"/>
            <a:ext cx="56515" cy="54578"/>
          </a:xfrm>
          <a:custGeom>
            <a:avLst/>
            <a:gdLst>
              <a:gd name="connsiteX0" fmla="*/ 56515 w 56515"/>
              <a:gd name="connsiteY0" fmla="*/ 27265 h 54578"/>
              <a:gd name="connsiteX1" fmla="*/ 0 w 56515"/>
              <a:gd name="connsiteY1" fmla="*/ 27265 h 54578"/>
              <a:gd name="connsiteX2" fmla="*/ 56515 w 56515"/>
              <a:gd name="connsiteY2" fmla="*/ 27265 h 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5" h="54578">
                <a:moveTo>
                  <a:pt x="56515" y="27265"/>
                </a:moveTo>
                <a:cubicBezTo>
                  <a:pt x="56515" y="-9057"/>
                  <a:pt x="0" y="-9120"/>
                  <a:pt x="0" y="27265"/>
                </a:cubicBezTo>
                <a:cubicBezTo>
                  <a:pt x="0" y="63651"/>
                  <a:pt x="56515" y="63714"/>
                  <a:pt x="56515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2" name="Freeform: Shape 1011">
            <a:extLst>
              <a:ext uri="{FF2B5EF4-FFF2-40B4-BE49-F238E27FC236}">
                <a16:creationId xmlns:a16="http://schemas.microsoft.com/office/drawing/2014/main" id="{4103F041-6909-446D-8EAD-2537F1AFAA05}"/>
              </a:ext>
            </a:extLst>
          </p:cNvPr>
          <p:cNvSpPr/>
          <p:nvPr/>
        </p:nvSpPr>
        <p:spPr>
          <a:xfrm>
            <a:off x="9122092" y="3283751"/>
            <a:ext cx="56514" cy="54554"/>
          </a:xfrm>
          <a:custGeom>
            <a:avLst/>
            <a:gdLst>
              <a:gd name="connsiteX0" fmla="*/ 56514 w 56514"/>
              <a:gd name="connsiteY0" fmla="*/ 27265 h 54554"/>
              <a:gd name="connsiteX1" fmla="*/ 0 w 56514"/>
              <a:gd name="connsiteY1" fmla="*/ 27265 h 54554"/>
              <a:gd name="connsiteX2" fmla="*/ 56514 w 56514"/>
              <a:gd name="connsiteY2" fmla="*/ 27265 h 54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4" h="54554">
                <a:moveTo>
                  <a:pt x="56514" y="27265"/>
                </a:moveTo>
                <a:cubicBezTo>
                  <a:pt x="56514" y="-9057"/>
                  <a:pt x="0" y="-9120"/>
                  <a:pt x="0" y="27265"/>
                </a:cubicBezTo>
                <a:cubicBezTo>
                  <a:pt x="64" y="63651"/>
                  <a:pt x="56514" y="63651"/>
                  <a:pt x="56514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3" name="Freeform: Shape 1012">
            <a:extLst>
              <a:ext uri="{FF2B5EF4-FFF2-40B4-BE49-F238E27FC236}">
                <a16:creationId xmlns:a16="http://schemas.microsoft.com/office/drawing/2014/main" id="{24833970-BF81-4EA6-8A38-7F8B2EA694CA}"/>
              </a:ext>
            </a:extLst>
          </p:cNvPr>
          <p:cNvSpPr/>
          <p:nvPr/>
        </p:nvSpPr>
        <p:spPr>
          <a:xfrm>
            <a:off x="9890772" y="881238"/>
            <a:ext cx="72358" cy="72392"/>
          </a:xfrm>
          <a:custGeom>
            <a:avLst/>
            <a:gdLst>
              <a:gd name="connsiteX0" fmla="*/ 63551 w 72358"/>
              <a:gd name="connsiteY0" fmla="*/ 49227 h 72392"/>
              <a:gd name="connsiteX1" fmla="*/ 64313 w 72358"/>
              <a:gd name="connsiteY1" fmla="*/ 48402 h 72392"/>
              <a:gd name="connsiteX2" fmla="*/ 23990 w 72358"/>
              <a:gd name="connsiteY2" fmla="*/ 8079 h 72392"/>
              <a:gd name="connsiteX3" fmla="*/ 23165 w 72358"/>
              <a:gd name="connsiteY3" fmla="*/ 8841 h 72392"/>
              <a:gd name="connsiteX4" fmla="*/ 9385 w 72358"/>
              <a:gd name="connsiteY4" fmla="*/ 63007 h 72392"/>
              <a:gd name="connsiteX5" fmla="*/ 63551 w 72358"/>
              <a:gd name="connsiteY5" fmla="*/ 49227 h 7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358" h="72392">
                <a:moveTo>
                  <a:pt x="63551" y="49227"/>
                </a:moveTo>
                <a:cubicBezTo>
                  <a:pt x="63805" y="48973"/>
                  <a:pt x="64059" y="48656"/>
                  <a:pt x="64313" y="48402"/>
                </a:cubicBezTo>
                <a:cubicBezTo>
                  <a:pt x="89142" y="21287"/>
                  <a:pt x="51042" y="-16813"/>
                  <a:pt x="23990" y="8079"/>
                </a:cubicBezTo>
                <a:cubicBezTo>
                  <a:pt x="23736" y="8333"/>
                  <a:pt x="23419" y="8587"/>
                  <a:pt x="23165" y="8841"/>
                </a:cubicBezTo>
                <a:cubicBezTo>
                  <a:pt x="1258" y="16017"/>
                  <a:pt x="-8712" y="44973"/>
                  <a:pt x="9385" y="63007"/>
                </a:cubicBezTo>
                <a:cubicBezTo>
                  <a:pt x="27356" y="81104"/>
                  <a:pt x="56375" y="71135"/>
                  <a:pt x="63551" y="49227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4" name="Freeform: Shape 1013">
            <a:extLst>
              <a:ext uri="{FF2B5EF4-FFF2-40B4-BE49-F238E27FC236}">
                <a16:creationId xmlns:a16="http://schemas.microsoft.com/office/drawing/2014/main" id="{B7035E24-8111-4E07-9CED-DED6696AEA2D}"/>
              </a:ext>
            </a:extLst>
          </p:cNvPr>
          <p:cNvSpPr/>
          <p:nvPr/>
        </p:nvSpPr>
        <p:spPr>
          <a:xfrm>
            <a:off x="10805067" y="1221382"/>
            <a:ext cx="72013" cy="74017"/>
          </a:xfrm>
          <a:custGeom>
            <a:avLst/>
            <a:gdLst>
              <a:gd name="connsiteX0" fmla="*/ 66387 w 72013"/>
              <a:gd name="connsiteY0" fmla="*/ 21058 h 74017"/>
              <a:gd name="connsiteX1" fmla="*/ 55402 w 72013"/>
              <a:gd name="connsiteY1" fmla="*/ 7787 h 74017"/>
              <a:gd name="connsiteX2" fmla="*/ 16603 w 72013"/>
              <a:gd name="connsiteY2" fmla="*/ 7787 h 74017"/>
              <a:gd name="connsiteX3" fmla="*/ 5617 w 72013"/>
              <a:gd name="connsiteY3" fmla="*/ 21058 h 74017"/>
              <a:gd name="connsiteX4" fmla="*/ 36034 w 72013"/>
              <a:gd name="connsiteY4" fmla="*/ 74017 h 74017"/>
              <a:gd name="connsiteX5" fmla="*/ 66387 w 72013"/>
              <a:gd name="connsiteY5" fmla="*/ 21058 h 74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013" h="74017">
                <a:moveTo>
                  <a:pt x="66387" y="21058"/>
                </a:moveTo>
                <a:cubicBezTo>
                  <a:pt x="62958" y="16359"/>
                  <a:pt x="59656" y="11724"/>
                  <a:pt x="55402" y="7787"/>
                </a:cubicBezTo>
                <a:cubicBezTo>
                  <a:pt x="44099" y="-2564"/>
                  <a:pt x="27969" y="-2627"/>
                  <a:pt x="16603" y="7787"/>
                </a:cubicBezTo>
                <a:cubicBezTo>
                  <a:pt x="12285" y="11724"/>
                  <a:pt x="9046" y="16359"/>
                  <a:pt x="5617" y="21058"/>
                </a:cubicBezTo>
                <a:cubicBezTo>
                  <a:pt x="-10766" y="43220"/>
                  <a:pt x="11523" y="74017"/>
                  <a:pt x="36034" y="74017"/>
                </a:cubicBezTo>
                <a:cubicBezTo>
                  <a:pt x="60545" y="74017"/>
                  <a:pt x="82770" y="43220"/>
                  <a:pt x="66387" y="2105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5" name="Freeform: Shape 1014">
            <a:extLst>
              <a:ext uri="{FF2B5EF4-FFF2-40B4-BE49-F238E27FC236}">
                <a16:creationId xmlns:a16="http://schemas.microsoft.com/office/drawing/2014/main" id="{80E87AD2-A802-45FB-BAE1-4B0EC3F26610}"/>
              </a:ext>
            </a:extLst>
          </p:cNvPr>
          <p:cNvSpPr/>
          <p:nvPr/>
        </p:nvSpPr>
        <p:spPr>
          <a:xfrm>
            <a:off x="10939390" y="562062"/>
            <a:ext cx="63543" cy="76668"/>
          </a:xfrm>
          <a:custGeom>
            <a:avLst/>
            <a:gdLst>
              <a:gd name="connsiteX0" fmla="*/ 54872 w 63543"/>
              <a:gd name="connsiteY0" fmla="*/ 63857 h 76668"/>
              <a:gd name="connsiteX1" fmla="*/ 58936 w 63543"/>
              <a:gd name="connsiteY1" fmla="*/ 22265 h 76668"/>
              <a:gd name="connsiteX2" fmla="*/ 4580 w 63543"/>
              <a:gd name="connsiteY2" fmla="*/ 22265 h 76668"/>
              <a:gd name="connsiteX3" fmla="*/ 8644 w 63543"/>
              <a:gd name="connsiteY3" fmla="*/ 63857 h 76668"/>
              <a:gd name="connsiteX4" fmla="*/ 54872 w 63543"/>
              <a:gd name="connsiteY4" fmla="*/ 63857 h 76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543" h="76668">
                <a:moveTo>
                  <a:pt x="54872" y="63857"/>
                </a:moveTo>
                <a:cubicBezTo>
                  <a:pt x="64397" y="50967"/>
                  <a:pt x="66556" y="35981"/>
                  <a:pt x="58936" y="22265"/>
                </a:cubicBezTo>
                <a:cubicBezTo>
                  <a:pt x="51570" y="-7390"/>
                  <a:pt x="11946" y="-7453"/>
                  <a:pt x="4580" y="22265"/>
                </a:cubicBezTo>
                <a:cubicBezTo>
                  <a:pt x="-2976" y="35981"/>
                  <a:pt x="-881" y="50967"/>
                  <a:pt x="8644" y="63857"/>
                </a:cubicBezTo>
                <a:cubicBezTo>
                  <a:pt x="21281" y="80939"/>
                  <a:pt x="42299" y="80939"/>
                  <a:pt x="54872" y="63857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6" name="Freeform: Shape 1015">
            <a:extLst>
              <a:ext uri="{FF2B5EF4-FFF2-40B4-BE49-F238E27FC236}">
                <a16:creationId xmlns:a16="http://schemas.microsoft.com/office/drawing/2014/main" id="{186B26F7-2549-4D10-BA95-C39BD6037A42}"/>
              </a:ext>
            </a:extLst>
          </p:cNvPr>
          <p:cNvSpPr/>
          <p:nvPr/>
        </p:nvSpPr>
        <p:spPr>
          <a:xfrm>
            <a:off x="11628628" y="816554"/>
            <a:ext cx="68515" cy="66174"/>
          </a:xfrm>
          <a:custGeom>
            <a:avLst/>
            <a:gdLst>
              <a:gd name="connsiteX0" fmla="*/ 68516 w 68515"/>
              <a:gd name="connsiteY0" fmla="*/ 33076 h 66174"/>
              <a:gd name="connsiteX1" fmla="*/ 0 w 68515"/>
              <a:gd name="connsiteY1" fmla="*/ 33076 h 66174"/>
              <a:gd name="connsiteX2" fmla="*/ 68516 w 68515"/>
              <a:gd name="connsiteY2" fmla="*/ 33076 h 66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15" h="66174">
                <a:moveTo>
                  <a:pt x="68516" y="33076"/>
                </a:moveTo>
                <a:cubicBezTo>
                  <a:pt x="68516" y="-10993"/>
                  <a:pt x="0" y="-11057"/>
                  <a:pt x="0" y="33076"/>
                </a:cubicBezTo>
                <a:cubicBezTo>
                  <a:pt x="0" y="77145"/>
                  <a:pt x="68516" y="77272"/>
                  <a:pt x="68516" y="33076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7" name="Freeform: Shape 1016">
            <a:extLst>
              <a:ext uri="{FF2B5EF4-FFF2-40B4-BE49-F238E27FC236}">
                <a16:creationId xmlns:a16="http://schemas.microsoft.com/office/drawing/2014/main" id="{BD4BA0B8-3EE9-4D44-94C5-24C71DB3A91A}"/>
              </a:ext>
            </a:extLst>
          </p:cNvPr>
          <p:cNvSpPr/>
          <p:nvPr/>
        </p:nvSpPr>
        <p:spPr>
          <a:xfrm>
            <a:off x="11367513" y="3360836"/>
            <a:ext cx="83022" cy="76075"/>
          </a:xfrm>
          <a:custGeom>
            <a:avLst/>
            <a:gdLst>
              <a:gd name="connsiteX0" fmla="*/ 55120 w 83022"/>
              <a:gd name="connsiteY0" fmla="*/ 71148 h 76075"/>
              <a:gd name="connsiteX1" fmla="*/ 80267 w 83022"/>
              <a:gd name="connsiteY1" fmla="*/ 19713 h 76075"/>
              <a:gd name="connsiteX2" fmla="*/ 26863 w 83022"/>
              <a:gd name="connsiteY2" fmla="*/ 4092 h 76075"/>
              <a:gd name="connsiteX3" fmla="*/ 3114 w 83022"/>
              <a:gd name="connsiteY3" fmla="*/ 53622 h 76075"/>
              <a:gd name="connsiteX4" fmla="*/ 55120 w 83022"/>
              <a:gd name="connsiteY4" fmla="*/ 71148 h 76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022" h="76075">
                <a:moveTo>
                  <a:pt x="55120" y="71148"/>
                </a:moveTo>
                <a:cubicBezTo>
                  <a:pt x="72710" y="60734"/>
                  <a:pt x="89855" y="41494"/>
                  <a:pt x="80267" y="19713"/>
                </a:cubicBezTo>
                <a:cubicBezTo>
                  <a:pt x="71059" y="-1178"/>
                  <a:pt x="45849" y="-3782"/>
                  <a:pt x="26863" y="4092"/>
                </a:cubicBezTo>
                <a:cubicBezTo>
                  <a:pt x="6733" y="12474"/>
                  <a:pt x="-6284" y="31334"/>
                  <a:pt x="3114" y="53622"/>
                </a:cubicBezTo>
                <a:cubicBezTo>
                  <a:pt x="11496" y="73498"/>
                  <a:pt x="36006" y="82388"/>
                  <a:pt x="55120" y="7114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8" name="Freeform: Shape 1017">
            <a:extLst>
              <a:ext uri="{FF2B5EF4-FFF2-40B4-BE49-F238E27FC236}">
                <a16:creationId xmlns:a16="http://schemas.microsoft.com/office/drawing/2014/main" id="{1CFFCBDD-D9DE-46BE-8AEF-A706D1328EA9}"/>
              </a:ext>
            </a:extLst>
          </p:cNvPr>
          <p:cNvSpPr/>
          <p:nvPr/>
        </p:nvSpPr>
        <p:spPr>
          <a:xfrm>
            <a:off x="11425696" y="2472626"/>
            <a:ext cx="71052" cy="76644"/>
          </a:xfrm>
          <a:custGeom>
            <a:avLst/>
            <a:gdLst>
              <a:gd name="connsiteX0" fmla="*/ 61072 w 71052"/>
              <a:gd name="connsiteY0" fmla="*/ 14859 h 76644"/>
              <a:gd name="connsiteX1" fmla="*/ 9955 w 71052"/>
              <a:gd name="connsiteY1" fmla="*/ 14859 h 76644"/>
              <a:gd name="connsiteX2" fmla="*/ 35482 w 71052"/>
              <a:gd name="connsiteY2" fmla="*/ 76645 h 76644"/>
              <a:gd name="connsiteX3" fmla="*/ 61072 w 71052"/>
              <a:gd name="connsiteY3" fmla="*/ 14859 h 76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052" h="76644">
                <a:moveTo>
                  <a:pt x="61072" y="14859"/>
                </a:moveTo>
                <a:cubicBezTo>
                  <a:pt x="49706" y="-4953"/>
                  <a:pt x="21322" y="-4953"/>
                  <a:pt x="9955" y="14859"/>
                </a:cubicBezTo>
                <a:cubicBezTo>
                  <a:pt x="-11064" y="35052"/>
                  <a:pt x="2970" y="76645"/>
                  <a:pt x="35482" y="76645"/>
                </a:cubicBezTo>
                <a:cubicBezTo>
                  <a:pt x="68185" y="76645"/>
                  <a:pt x="82091" y="35052"/>
                  <a:pt x="61072" y="1485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19" name="Freeform: Shape 1018">
            <a:extLst>
              <a:ext uri="{FF2B5EF4-FFF2-40B4-BE49-F238E27FC236}">
                <a16:creationId xmlns:a16="http://schemas.microsoft.com/office/drawing/2014/main" id="{ADE664CC-49FB-46F0-95DF-24486D8E1A15}"/>
              </a:ext>
            </a:extLst>
          </p:cNvPr>
          <p:cNvSpPr/>
          <p:nvPr/>
        </p:nvSpPr>
        <p:spPr>
          <a:xfrm>
            <a:off x="10585464" y="2337435"/>
            <a:ext cx="71038" cy="76644"/>
          </a:xfrm>
          <a:custGeom>
            <a:avLst/>
            <a:gdLst>
              <a:gd name="connsiteX0" fmla="*/ 61072 w 71038"/>
              <a:gd name="connsiteY0" fmla="*/ 14859 h 76644"/>
              <a:gd name="connsiteX1" fmla="*/ 9955 w 71038"/>
              <a:gd name="connsiteY1" fmla="*/ 14859 h 76644"/>
              <a:gd name="connsiteX2" fmla="*/ 35482 w 71038"/>
              <a:gd name="connsiteY2" fmla="*/ 76645 h 76644"/>
              <a:gd name="connsiteX3" fmla="*/ 61072 w 71038"/>
              <a:gd name="connsiteY3" fmla="*/ 14859 h 76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038" h="76644">
                <a:moveTo>
                  <a:pt x="61072" y="14859"/>
                </a:moveTo>
                <a:cubicBezTo>
                  <a:pt x="49706" y="-4953"/>
                  <a:pt x="21321" y="-4953"/>
                  <a:pt x="9955" y="14859"/>
                </a:cubicBezTo>
                <a:cubicBezTo>
                  <a:pt x="-11063" y="35052"/>
                  <a:pt x="2970" y="76645"/>
                  <a:pt x="35482" y="76645"/>
                </a:cubicBezTo>
                <a:cubicBezTo>
                  <a:pt x="68121" y="76645"/>
                  <a:pt x="82091" y="35052"/>
                  <a:pt x="61072" y="1485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0" name="Freeform: Shape 1019">
            <a:extLst>
              <a:ext uri="{FF2B5EF4-FFF2-40B4-BE49-F238E27FC236}">
                <a16:creationId xmlns:a16="http://schemas.microsoft.com/office/drawing/2014/main" id="{1F579309-4B41-44FB-ACE1-CFE821C6ED8D}"/>
              </a:ext>
            </a:extLst>
          </p:cNvPr>
          <p:cNvSpPr/>
          <p:nvPr/>
        </p:nvSpPr>
        <p:spPr>
          <a:xfrm>
            <a:off x="11144059" y="4256410"/>
            <a:ext cx="77350" cy="71274"/>
          </a:xfrm>
          <a:custGeom>
            <a:avLst/>
            <a:gdLst>
              <a:gd name="connsiteX0" fmla="*/ 62674 w 77350"/>
              <a:gd name="connsiteY0" fmla="*/ 61589 h 71274"/>
              <a:gd name="connsiteX1" fmla="*/ 68897 w 77350"/>
              <a:gd name="connsiteY1" fmla="*/ 56192 h 71274"/>
              <a:gd name="connsiteX2" fmla="*/ 68897 w 77350"/>
              <a:gd name="connsiteY2" fmla="*/ 15107 h 71274"/>
              <a:gd name="connsiteX3" fmla="*/ 62674 w 77350"/>
              <a:gd name="connsiteY3" fmla="*/ 9710 h 71274"/>
              <a:gd name="connsiteX4" fmla="*/ 0 w 77350"/>
              <a:gd name="connsiteY4" fmla="*/ 35681 h 71274"/>
              <a:gd name="connsiteX5" fmla="*/ 62674 w 77350"/>
              <a:gd name="connsiteY5" fmla="*/ 61589 h 7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350" h="71274">
                <a:moveTo>
                  <a:pt x="62674" y="61589"/>
                </a:moveTo>
                <a:cubicBezTo>
                  <a:pt x="64770" y="59811"/>
                  <a:pt x="66802" y="57970"/>
                  <a:pt x="68897" y="56192"/>
                </a:cubicBezTo>
                <a:cubicBezTo>
                  <a:pt x="80201" y="46413"/>
                  <a:pt x="80137" y="24823"/>
                  <a:pt x="68897" y="15107"/>
                </a:cubicBezTo>
                <a:cubicBezTo>
                  <a:pt x="66802" y="13330"/>
                  <a:pt x="64707" y="11488"/>
                  <a:pt x="62674" y="9710"/>
                </a:cubicBezTo>
                <a:cubicBezTo>
                  <a:pt x="39307" y="-10547"/>
                  <a:pt x="0" y="2217"/>
                  <a:pt x="0" y="35681"/>
                </a:cubicBezTo>
                <a:cubicBezTo>
                  <a:pt x="0" y="68955"/>
                  <a:pt x="39307" y="81846"/>
                  <a:pt x="62674" y="6158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1" name="Freeform: Shape 1020">
            <a:extLst>
              <a:ext uri="{FF2B5EF4-FFF2-40B4-BE49-F238E27FC236}">
                <a16:creationId xmlns:a16="http://schemas.microsoft.com/office/drawing/2014/main" id="{93809FD6-5042-4DFB-B3F3-1B6D604FCFCB}"/>
              </a:ext>
            </a:extLst>
          </p:cNvPr>
          <p:cNvSpPr/>
          <p:nvPr/>
        </p:nvSpPr>
        <p:spPr>
          <a:xfrm>
            <a:off x="9608407" y="4411527"/>
            <a:ext cx="65526" cy="82557"/>
          </a:xfrm>
          <a:custGeom>
            <a:avLst/>
            <a:gdLst>
              <a:gd name="connsiteX0" fmla="*/ 64611 w 65526"/>
              <a:gd name="connsiteY0" fmla="*/ 40775 h 82557"/>
              <a:gd name="connsiteX1" fmla="*/ 58705 w 65526"/>
              <a:gd name="connsiteY1" fmla="*/ 19122 h 82557"/>
              <a:gd name="connsiteX2" fmla="*/ 6826 w 65526"/>
              <a:gd name="connsiteY2" fmla="*/ 19122 h 82557"/>
              <a:gd name="connsiteX3" fmla="*/ 921 w 65526"/>
              <a:gd name="connsiteY3" fmla="*/ 40775 h 82557"/>
              <a:gd name="connsiteX4" fmla="*/ 32734 w 65526"/>
              <a:gd name="connsiteY4" fmla="*/ 82558 h 82557"/>
              <a:gd name="connsiteX5" fmla="*/ 64611 w 65526"/>
              <a:gd name="connsiteY5" fmla="*/ 40775 h 82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526" h="82557">
                <a:moveTo>
                  <a:pt x="64611" y="40775"/>
                </a:moveTo>
                <a:cubicBezTo>
                  <a:pt x="62960" y="33536"/>
                  <a:pt x="61119" y="26107"/>
                  <a:pt x="58705" y="19122"/>
                </a:cubicBezTo>
                <a:cubicBezTo>
                  <a:pt x="50006" y="-6342"/>
                  <a:pt x="15589" y="-6406"/>
                  <a:pt x="6826" y="19122"/>
                </a:cubicBezTo>
                <a:cubicBezTo>
                  <a:pt x="4413" y="26107"/>
                  <a:pt x="2572" y="33536"/>
                  <a:pt x="921" y="40775"/>
                </a:cubicBezTo>
                <a:cubicBezTo>
                  <a:pt x="-3905" y="61603"/>
                  <a:pt x="10763" y="82558"/>
                  <a:pt x="32734" y="82558"/>
                </a:cubicBezTo>
                <a:cubicBezTo>
                  <a:pt x="54641" y="82558"/>
                  <a:pt x="69437" y="61603"/>
                  <a:pt x="64611" y="407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2" name="Freeform: Shape 1021">
            <a:extLst>
              <a:ext uri="{FF2B5EF4-FFF2-40B4-BE49-F238E27FC236}">
                <a16:creationId xmlns:a16="http://schemas.microsoft.com/office/drawing/2014/main" id="{1A9A3ADD-7F7D-4886-B22B-CF3599BA066E}"/>
              </a:ext>
            </a:extLst>
          </p:cNvPr>
          <p:cNvSpPr/>
          <p:nvPr/>
        </p:nvSpPr>
        <p:spPr>
          <a:xfrm>
            <a:off x="10465371" y="6516361"/>
            <a:ext cx="58102" cy="56150"/>
          </a:xfrm>
          <a:custGeom>
            <a:avLst/>
            <a:gdLst>
              <a:gd name="connsiteX0" fmla="*/ 58103 w 58102"/>
              <a:gd name="connsiteY0" fmla="*/ 28075 h 56150"/>
              <a:gd name="connsiteX1" fmla="*/ 0 w 58102"/>
              <a:gd name="connsiteY1" fmla="*/ 28075 h 56150"/>
              <a:gd name="connsiteX2" fmla="*/ 58103 w 58102"/>
              <a:gd name="connsiteY2" fmla="*/ 28075 h 5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50">
                <a:moveTo>
                  <a:pt x="58103" y="28075"/>
                </a:moveTo>
                <a:cubicBezTo>
                  <a:pt x="58103" y="-9327"/>
                  <a:pt x="0" y="-9390"/>
                  <a:pt x="0" y="28075"/>
                </a:cubicBezTo>
                <a:cubicBezTo>
                  <a:pt x="0" y="65477"/>
                  <a:pt x="58103" y="65540"/>
                  <a:pt x="58103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3" name="Freeform: Shape 1022">
            <a:extLst>
              <a:ext uri="{FF2B5EF4-FFF2-40B4-BE49-F238E27FC236}">
                <a16:creationId xmlns:a16="http://schemas.microsoft.com/office/drawing/2014/main" id="{E2F8C11D-BCCF-438B-92DA-97B0F9A3FCED}"/>
              </a:ext>
            </a:extLst>
          </p:cNvPr>
          <p:cNvSpPr/>
          <p:nvPr/>
        </p:nvSpPr>
        <p:spPr>
          <a:xfrm>
            <a:off x="9993587" y="5491272"/>
            <a:ext cx="75284" cy="75285"/>
          </a:xfrm>
          <a:custGeom>
            <a:avLst/>
            <a:gdLst>
              <a:gd name="connsiteX0" fmla="*/ 72432 w 75284"/>
              <a:gd name="connsiteY0" fmla="*/ 40022 h 75285"/>
              <a:gd name="connsiteX1" fmla="*/ 35285 w 75284"/>
              <a:gd name="connsiteY1" fmla="*/ 2875 h 75285"/>
              <a:gd name="connsiteX2" fmla="*/ 10456 w 75284"/>
              <a:gd name="connsiteY2" fmla="*/ 64914 h 75285"/>
              <a:gd name="connsiteX3" fmla="*/ 72432 w 75284"/>
              <a:gd name="connsiteY3" fmla="*/ 40022 h 75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284" h="75285">
                <a:moveTo>
                  <a:pt x="72432" y="40022"/>
                </a:moveTo>
                <a:cubicBezTo>
                  <a:pt x="83799" y="16210"/>
                  <a:pt x="59098" y="-8555"/>
                  <a:pt x="35285" y="2875"/>
                </a:cubicBezTo>
                <a:cubicBezTo>
                  <a:pt x="4678" y="4716"/>
                  <a:pt x="-12213" y="42245"/>
                  <a:pt x="10456" y="64914"/>
                </a:cubicBezTo>
                <a:cubicBezTo>
                  <a:pt x="32999" y="87457"/>
                  <a:pt x="70591" y="70566"/>
                  <a:pt x="72432" y="40022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4" name="Freeform: Shape 1023">
            <a:extLst>
              <a:ext uri="{FF2B5EF4-FFF2-40B4-BE49-F238E27FC236}">
                <a16:creationId xmlns:a16="http://schemas.microsoft.com/office/drawing/2014/main" id="{20A5E523-5811-42D9-B40D-180351A9A395}"/>
              </a:ext>
            </a:extLst>
          </p:cNvPr>
          <p:cNvSpPr/>
          <p:nvPr/>
        </p:nvSpPr>
        <p:spPr>
          <a:xfrm>
            <a:off x="10802463" y="4796516"/>
            <a:ext cx="65263" cy="65263"/>
          </a:xfrm>
          <a:custGeom>
            <a:avLst/>
            <a:gdLst>
              <a:gd name="connsiteX0" fmla="*/ 56926 w 65263"/>
              <a:gd name="connsiteY0" fmla="*/ 49041 h 65263"/>
              <a:gd name="connsiteX1" fmla="*/ 16222 w 65263"/>
              <a:gd name="connsiteY1" fmla="*/ 8338 h 65263"/>
              <a:gd name="connsiteX2" fmla="*/ 93 w 65263"/>
              <a:gd name="connsiteY2" fmla="*/ 40342 h 65263"/>
              <a:gd name="connsiteX3" fmla="*/ 24922 w 65263"/>
              <a:gd name="connsiteY3" fmla="*/ 65170 h 65263"/>
              <a:gd name="connsiteX4" fmla="*/ 56926 w 65263"/>
              <a:gd name="connsiteY4" fmla="*/ 49041 h 65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63" h="65263">
                <a:moveTo>
                  <a:pt x="56926" y="49041"/>
                </a:moveTo>
                <a:cubicBezTo>
                  <a:pt x="82707" y="22371"/>
                  <a:pt x="42893" y="-17443"/>
                  <a:pt x="16222" y="8338"/>
                </a:cubicBezTo>
                <a:cubicBezTo>
                  <a:pt x="6507" y="17736"/>
                  <a:pt x="-922" y="25864"/>
                  <a:pt x="93" y="40342"/>
                </a:cubicBezTo>
                <a:cubicBezTo>
                  <a:pt x="1046" y="54439"/>
                  <a:pt x="10698" y="64218"/>
                  <a:pt x="24922" y="65170"/>
                </a:cubicBezTo>
                <a:cubicBezTo>
                  <a:pt x="39209" y="66187"/>
                  <a:pt x="47528" y="58757"/>
                  <a:pt x="56926" y="4904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5" name="Freeform: Shape 1024">
            <a:extLst>
              <a:ext uri="{FF2B5EF4-FFF2-40B4-BE49-F238E27FC236}">
                <a16:creationId xmlns:a16="http://schemas.microsoft.com/office/drawing/2014/main" id="{DCD70E91-34DD-4176-BE53-6B4198EE4228}"/>
              </a:ext>
            </a:extLst>
          </p:cNvPr>
          <p:cNvSpPr/>
          <p:nvPr/>
        </p:nvSpPr>
        <p:spPr>
          <a:xfrm>
            <a:off x="10851451" y="5535572"/>
            <a:ext cx="53213" cy="51411"/>
          </a:xfrm>
          <a:custGeom>
            <a:avLst/>
            <a:gdLst>
              <a:gd name="connsiteX0" fmla="*/ 53213 w 53213"/>
              <a:gd name="connsiteY0" fmla="*/ 25693 h 51411"/>
              <a:gd name="connsiteX1" fmla="*/ 0 w 53213"/>
              <a:gd name="connsiteY1" fmla="*/ 25693 h 51411"/>
              <a:gd name="connsiteX2" fmla="*/ 53213 w 53213"/>
              <a:gd name="connsiteY2" fmla="*/ 25693 h 5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213" h="51411">
                <a:moveTo>
                  <a:pt x="53213" y="25693"/>
                </a:moveTo>
                <a:cubicBezTo>
                  <a:pt x="53213" y="-8533"/>
                  <a:pt x="0" y="-8596"/>
                  <a:pt x="0" y="25693"/>
                </a:cubicBezTo>
                <a:cubicBezTo>
                  <a:pt x="0" y="59984"/>
                  <a:pt x="53213" y="59984"/>
                  <a:pt x="53213" y="25693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6" name="Freeform: Shape 1025">
            <a:extLst>
              <a:ext uri="{FF2B5EF4-FFF2-40B4-BE49-F238E27FC236}">
                <a16:creationId xmlns:a16="http://schemas.microsoft.com/office/drawing/2014/main" id="{F445CB09-ED81-4EC9-A47F-DFD657761B28}"/>
              </a:ext>
            </a:extLst>
          </p:cNvPr>
          <p:cNvSpPr/>
          <p:nvPr/>
        </p:nvSpPr>
        <p:spPr>
          <a:xfrm>
            <a:off x="11313455" y="5091556"/>
            <a:ext cx="70093" cy="77313"/>
          </a:xfrm>
          <a:custGeom>
            <a:avLst/>
            <a:gdLst>
              <a:gd name="connsiteX0" fmla="*/ 36599 w 70093"/>
              <a:gd name="connsiteY0" fmla="*/ 76771 h 77313"/>
              <a:gd name="connsiteX1" fmla="*/ 64094 w 70093"/>
              <a:gd name="connsiteY1" fmla="*/ 55309 h 77313"/>
              <a:gd name="connsiteX2" fmla="*/ 67714 w 70093"/>
              <a:gd name="connsiteY2" fmla="*/ 34862 h 77313"/>
              <a:gd name="connsiteX3" fmla="*/ 68031 w 70093"/>
              <a:gd name="connsiteY3" fmla="*/ 34163 h 77313"/>
              <a:gd name="connsiteX4" fmla="*/ 19898 w 70093"/>
              <a:gd name="connsiteY4" fmla="*/ 8953 h 77313"/>
              <a:gd name="connsiteX5" fmla="*/ 5229 w 70093"/>
              <a:gd name="connsiteY5" fmla="*/ 64008 h 77313"/>
              <a:gd name="connsiteX6" fmla="*/ 36599 w 70093"/>
              <a:gd name="connsiteY6" fmla="*/ 76771 h 77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093" h="77313">
                <a:moveTo>
                  <a:pt x="36599" y="76771"/>
                </a:moveTo>
                <a:cubicBezTo>
                  <a:pt x="49489" y="74803"/>
                  <a:pt x="58189" y="66548"/>
                  <a:pt x="64094" y="55309"/>
                </a:cubicBezTo>
                <a:cubicBezTo>
                  <a:pt x="67777" y="48260"/>
                  <a:pt x="68539" y="41593"/>
                  <a:pt x="67714" y="34862"/>
                </a:cubicBezTo>
                <a:cubicBezTo>
                  <a:pt x="67777" y="34608"/>
                  <a:pt x="67904" y="34353"/>
                  <a:pt x="68031" y="34163"/>
                </a:cubicBezTo>
                <a:cubicBezTo>
                  <a:pt x="79842" y="5842"/>
                  <a:pt x="37868" y="-11557"/>
                  <a:pt x="19898" y="8953"/>
                </a:cubicBezTo>
                <a:cubicBezTo>
                  <a:pt x="848" y="19304"/>
                  <a:pt x="-5565" y="44069"/>
                  <a:pt x="5229" y="64008"/>
                </a:cubicBezTo>
                <a:cubicBezTo>
                  <a:pt x="11579" y="75819"/>
                  <a:pt x="24470" y="78677"/>
                  <a:pt x="36599" y="7677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7" name="Freeform: Shape 1026">
            <a:extLst>
              <a:ext uri="{FF2B5EF4-FFF2-40B4-BE49-F238E27FC236}">
                <a16:creationId xmlns:a16="http://schemas.microsoft.com/office/drawing/2014/main" id="{357C71DD-D9D5-4BF7-8292-1450F0F98481}"/>
              </a:ext>
            </a:extLst>
          </p:cNvPr>
          <p:cNvSpPr/>
          <p:nvPr/>
        </p:nvSpPr>
        <p:spPr>
          <a:xfrm>
            <a:off x="11775249" y="6002837"/>
            <a:ext cx="69595" cy="67198"/>
          </a:xfrm>
          <a:custGeom>
            <a:avLst/>
            <a:gdLst>
              <a:gd name="connsiteX0" fmla="*/ 69596 w 69595"/>
              <a:gd name="connsiteY0" fmla="*/ 33599 h 67198"/>
              <a:gd name="connsiteX1" fmla="*/ 0 w 69595"/>
              <a:gd name="connsiteY1" fmla="*/ 33599 h 67198"/>
              <a:gd name="connsiteX2" fmla="*/ 69596 w 69595"/>
              <a:gd name="connsiteY2" fmla="*/ 33599 h 6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595" h="67198">
                <a:moveTo>
                  <a:pt x="69596" y="33599"/>
                </a:moveTo>
                <a:cubicBezTo>
                  <a:pt x="69596" y="-11168"/>
                  <a:pt x="0" y="-11232"/>
                  <a:pt x="0" y="33599"/>
                </a:cubicBezTo>
                <a:cubicBezTo>
                  <a:pt x="0" y="78367"/>
                  <a:pt x="69596" y="78430"/>
                  <a:pt x="69596" y="3359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8" name="Freeform: Shape 1027">
            <a:extLst>
              <a:ext uri="{FF2B5EF4-FFF2-40B4-BE49-F238E27FC236}">
                <a16:creationId xmlns:a16="http://schemas.microsoft.com/office/drawing/2014/main" id="{58ED265B-1767-4C25-964D-8F7A4FABE9AE}"/>
              </a:ext>
            </a:extLst>
          </p:cNvPr>
          <p:cNvSpPr/>
          <p:nvPr/>
        </p:nvSpPr>
        <p:spPr>
          <a:xfrm>
            <a:off x="11540362" y="5954228"/>
            <a:ext cx="73659" cy="71199"/>
          </a:xfrm>
          <a:custGeom>
            <a:avLst/>
            <a:gdLst>
              <a:gd name="connsiteX0" fmla="*/ 73660 w 73659"/>
              <a:gd name="connsiteY0" fmla="*/ 35600 h 71199"/>
              <a:gd name="connsiteX1" fmla="*/ 0 w 73659"/>
              <a:gd name="connsiteY1" fmla="*/ 35600 h 71199"/>
              <a:gd name="connsiteX2" fmla="*/ 73660 w 73659"/>
              <a:gd name="connsiteY2" fmla="*/ 35600 h 71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659" h="71199">
                <a:moveTo>
                  <a:pt x="73660" y="35600"/>
                </a:moveTo>
                <a:cubicBezTo>
                  <a:pt x="73660" y="-11835"/>
                  <a:pt x="0" y="-11898"/>
                  <a:pt x="0" y="35600"/>
                </a:cubicBezTo>
                <a:cubicBezTo>
                  <a:pt x="-64" y="83034"/>
                  <a:pt x="73660" y="83098"/>
                  <a:pt x="73660" y="3560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29" name="Freeform: Shape 1028">
            <a:extLst>
              <a:ext uri="{FF2B5EF4-FFF2-40B4-BE49-F238E27FC236}">
                <a16:creationId xmlns:a16="http://schemas.microsoft.com/office/drawing/2014/main" id="{45A7253E-5767-44F9-9EF9-B7FAEFE48FBA}"/>
              </a:ext>
            </a:extLst>
          </p:cNvPr>
          <p:cNvSpPr/>
          <p:nvPr/>
        </p:nvSpPr>
        <p:spPr>
          <a:xfrm>
            <a:off x="9949343" y="6067167"/>
            <a:ext cx="73499" cy="73579"/>
          </a:xfrm>
          <a:custGeom>
            <a:avLst/>
            <a:gdLst>
              <a:gd name="connsiteX0" fmla="*/ 59780 w 73499"/>
              <a:gd name="connsiteY0" fmla="*/ 57598 h 73579"/>
              <a:gd name="connsiteX1" fmla="*/ 65050 w 73499"/>
              <a:gd name="connsiteY1" fmla="*/ 51121 h 73579"/>
              <a:gd name="connsiteX2" fmla="*/ 22379 w 73499"/>
              <a:gd name="connsiteY2" fmla="*/ 8448 h 73579"/>
              <a:gd name="connsiteX3" fmla="*/ 15901 w 73499"/>
              <a:gd name="connsiteY3" fmla="*/ 13719 h 73579"/>
              <a:gd name="connsiteX4" fmla="*/ 59780 w 73499"/>
              <a:gd name="connsiteY4" fmla="*/ 57598 h 7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99" h="73579">
                <a:moveTo>
                  <a:pt x="59780" y="57598"/>
                </a:moveTo>
                <a:cubicBezTo>
                  <a:pt x="61177" y="55185"/>
                  <a:pt x="62955" y="53026"/>
                  <a:pt x="65050" y="51121"/>
                </a:cubicBezTo>
                <a:cubicBezTo>
                  <a:pt x="91086" y="22228"/>
                  <a:pt x="51271" y="-17586"/>
                  <a:pt x="22379" y="8448"/>
                </a:cubicBezTo>
                <a:cubicBezTo>
                  <a:pt x="20474" y="10544"/>
                  <a:pt x="18314" y="12322"/>
                  <a:pt x="15901" y="13719"/>
                </a:cubicBezTo>
                <a:cubicBezTo>
                  <a:pt x="-28675" y="41596"/>
                  <a:pt x="31713" y="102429"/>
                  <a:pt x="59780" y="5759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0" name="Freeform: Shape 1029">
            <a:extLst>
              <a:ext uri="{FF2B5EF4-FFF2-40B4-BE49-F238E27FC236}">
                <a16:creationId xmlns:a16="http://schemas.microsoft.com/office/drawing/2014/main" id="{0235C519-80B2-4509-9C05-F374990BB55B}"/>
              </a:ext>
            </a:extLst>
          </p:cNvPr>
          <p:cNvSpPr/>
          <p:nvPr/>
        </p:nvSpPr>
        <p:spPr>
          <a:xfrm>
            <a:off x="9548939" y="5373274"/>
            <a:ext cx="75938" cy="73236"/>
          </a:xfrm>
          <a:custGeom>
            <a:avLst/>
            <a:gdLst>
              <a:gd name="connsiteX0" fmla="*/ 62420 w 75938"/>
              <a:gd name="connsiteY0" fmla="*/ 62516 h 73236"/>
              <a:gd name="connsiteX1" fmla="*/ 68008 w 75938"/>
              <a:gd name="connsiteY1" fmla="*/ 56420 h 73236"/>
              <a:gd name="connsiteX2" fmla="*/ 68008 w 75938"/>
              <a:gd name="connsiteY2" fmla="*/ 16860 h 73236"/>
              <a:gd name="connsiteX3" fmla="*/ 62420 w 75938"/>
              <a:gd name="connsiteY3" fmla="*/ 10763 h 73236"/>
              <a:gd name="connsiteX4" fmla="*/ 0 w 75938"/>
              <a:gd name="connsiteY4" fmla="*/ 36608 h 73236"/>
              <a:gd name="connsiteX5" fmla="*/ 62420 w 75938"/>
              <a:gd name="connsiteY5" fmla="*/ 62516 h 73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938" h="73236">
                <a:moveTo>
                  <a:pt x="62420" y="62516"/>
                </a:moveTo>
                <a:cubicBezTo>
                  <a:pt x="64262" y="60484"/>
                  <a:pt x="66104" y="58452"/>
                  <a:pt x="68008" y="56420"/>
                </a:cubicBezTo>
                <a:cubicBezTo>
                  <a:pt x="78549" y="44926"/>
                  <a:pt x="78613" y="28416"/>
                  <a:pt x="68008" y="16860"/>
                </a:cubicBezTo>
                <a:cubicBezTo>
                  <a:pt x="66167" y="14828"/>
                  <a:pt x="64326" y="12795"/>
                  <a:pt x="62420" y="10763"/>
                </a:cubicBezTo>
                <a:cubicBezTo>
                  <a:pt x="40513" y="-13113"/>
                  <a:pt x="0" y="5937"/>
                  <a:pt x="0" y="36608"/>
                </a:cubicBezTo>
                <a:cubicBezTo>
                  <a:pt x="0" y="67279"/>
                  <a:pt x="40640" y="86329"/>
                  <a:pt x="62420" y="62516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1" name="Freeform: Shape 1030">
            <a:extLst>
              <a:ext uri="{FF2B5EF4-FFF2-40B4-BE49-F238E27FC236}">
                <a16:creationId xmlns:a16="http://schemas.microsoft.com/office/drawing/2014/main" id="{31B13AD8-1E70-4741-96CB-F3B2F86A2A79}"/>
              </a:ext>
            </a:extLst>
          </p:cNvPr>
          <p:cNvSpPr/>
          <p:nvPr/>
        </p:nvSpPr>
        <p:spPr>
          <a:xfrm>
            <a:off x="10458009" y="4452803"/>
            <a:ext cx="72983" cy="73029"/>
          </a:xfrm>
          <a:custGeom>
            <a:avLst/>
            <a:gdLst>
              <a:gd name="connsiteX0" fmla="*/ 55051 w 72983"/>
              <a:gd name="connsiteY0" fmla="*/ 67571 h 73029"/>
              <a:gd name="connsiteX1" fmla="*/ 67497 w 72983"/>
              <a:gd name="connsiteY1" fmla="*/ 55124 h 73029"/>
              <a:gd name="connsiteX2" fmla="*/ 46796 w 72983"/>
              <a:gd name="connsiteY2" fmla="*/ 4198 h 73029"/>
              <a:gd name="connsiteX3" fmla="*/ 45209 w 72983"/>
              <a:gd name="connsiteY3" fmla="*/ 3562 h 73029"/>
              <a:gd name="connsiteX4" fmla="*/ 3552 w 72983"/>
              <a:gd name="connsiteY4" fmla="*/ 45218 h 73029"/>
              <a:gd name="connsiteX5" fmla="*/ 4187 w 72983"/>
              <a:gd name="connsiteY5" fmla="*/ 46870 h 73029"/>
              <a:gd name="connsiteX6" fmla="*/ 55051 w 72983"/>
              <a:gd name="connsiteY6" fmla="*/ 67571 h 73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983" h="73029">
                <a:moveTo>
                  <a:pt x="55051" y="67571"/>
                </a:moveTo>
                <a:cubicBezTo>
                  <a:pt x="60384" y="63634"/>
                  <a:pt x="63559" y="60459"/>
                  <a:pt x="67497" y="55124"/>
                </a:cubicBezTo>
                <a:cubicBezTo>
                  <a:pt x="81785" y="35948"/>
                  <a:pt x="65782" y="10738"/>
                  <a:pt x="46796" y="4198"/>
                </a:cubicBezTo>
                <a:cubicBezTo>
                  <a:pt x="46288" y="4007"/>
                  <a:pt x="45716" y="3817"/>
                  <a:pt x="45209" y="3562"/>
                </a:cubicBezTo>
                <a:cubicBezTo>
                  <a:pt x="17268" y="-9899"/>
                  <a:pt x="-9910" y="17152"/>
                  <a:pt x="3552" y="45218"/>
                </a:cubicBezTo>
                <a:lnTo>
                  <a:pt x="4187" y="46870"/>
                </a:lnTo>
                <a:cubicBezTo>
                  <a:pt x="10601" y="65856"/>
                  <a:pt x="35873" y="81795"/>
                  <a:pt x="55051" y="6757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2" name="Freeform: Shape 1031">
            <a:extLst>
              <a:ext uri="{FF2B5EF4-FFF2-40B4-BE49-F238E27FC236}">
                <a16:creationId xmlns:a16="http://schemas.microsoft.com/office/drawing/2014/main" id="{FC18810B-CA2F-4591-B922-64A9BBB63453}"/>
              </a:ext>
            </a:extLst>
          </p:cNvPr>
          <p:cNvSpPr/>
          <p:nvPr/>
        </p:nvSpPr>
        <p:spPr>
          <a:xfrm>
            <a:off x="9403270" y="5917699"/>
            <a:ext cx="72073" cy="69580"/>
          </a:xfrm>
          <a:custGeom>
            <a:avLst/>
            <a:gdLst>
              <a:gd name="connsiteX0" fmla="*/ 72073 w 72073"/>
              <a:gd name="connsiteY0" fmla="*/ 34790 h 69580"/>
              <a:gd name="connsiteX1" fmla="*/ 0 w 72073"/>
              <a:gd name="connsiteY1" fmla="*/ 34790 h 69580"/>
              <a:gd name="connsiteX2" fmla="*/ 72073 w 72073"/>
              <a:gd name="connsiteY2" fmla="*/ 34790 h 6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073" h="69580">
                <a:moveTo>
                  <a:pt x="72073" y="34790"/>
                </a:moveTo>
                <a:cubicBezTo>
                  <a:pt x="72073" y="-11565"/>
                  <a:pt x="0" y="-11628"/>
                  <a:pt x="0" y="34790"/>
                </a:cubicBezTo>
                <a:cubicBezTo>
                  <a:pt x="0" y="81145"/>
                  <a:pt x="72073" y="81209"/>
                  <a:pt x="72073" y="3479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3" name="Freeform: Shape 1032">
            <a:extLst>
              <a:ext uri="{FF2B5EF4-FFF2-40B4-BE49-F238E27FC236}">
                <a16:creationId xmlns:a16="http://schemas.microsoft.com/office/drawing/2014/main" id="{8FD6C136-988D-486C-816E-009CBE271EF6}"/>
              </a:ext>
            </a:extLst>
          </p:cNvPr>
          <p:cNvSpPr/>
          <p:nvPr/>
        </p:nvSpPr>
        <p:spPr>
          <a:xfrm>
            <a:off x="9982582" y="3407498"/>
            <a:ext cx="345232" cy="334597"/>
          </a:xfrm>
          <a:custGeom>
            <a:avLst/>
            <a:gdLst>
              <a:gd name="connsiteX0" fmla="*/ 194817 w 345232"/>
              <a:gd name="connsiteY0" fmla="*/ 321158 h 334597"/>
              <a:gd name="connsiteX1" fmla="*/ 185228 w 345232"/>
              <a:gd name="connsiteY1" fmla="*/ 196508 h 334597"/>
              <a:gd name="connsiteX2" fmla="*/ 291083 w 345232"/>
              <a:gd name="connsiteY2" fmla="*/ 282995 h 334597"/>
              <a:gd name="connsiteX3" fmla="*/ 308291 w 345232"/>
              <a:gd name="connsiteY3" fmla="*/ 265786 h 334597"/>
              <a:gd name="connsiteX4" fmla="*/ 200087 w 345232"/>
              <a:gd name="connsiteY4" fmla="*/ 176632 h 334597"/>
              <a:gd name="connsiteX5" fmla="*/ 334707 w 345232"/>
              <a:gd name="connsiteY5" fmla="*/ 167742 h 334597"/>
              <a:gd name="connsiteX6" fmla="*/ 334707 w 345232"/>
              <a:gd name="connsiteY6" fmla="*/ 145898 h 334597"/>
              <a:gd name="connsiteX7" fmla="*/ 196086 w 345232"/>
              <a:gd name="connsiteY7" fmla="*/ 145771 h 334597"/>
              <a:gd name="connsiteX8" fmla="*/ 304736 w 345232"/>
              <a:gd name="connsiteY8" fmla="*/ 46267 h 334597"/>
              <a:gd name="connsiteX9" fmla="*/ 296290 w 345232"/>
              <a:gd name="connsiteY9" fmla="*/ 35345 h 334597"/>
              <a:gd name="connsiteX10" fmla="*/ 184022 w 345232"/>
              <a:gd name="connsiteY10" fmla="*/ 125959 h 334597"/>
              <a:gd name="connsiteX11" fmla="*/ 183069 w 345232"/>
              <a:gd name="connsiteY11" fmla="*/ 4166 h 334597"/>
              <a:gd name="connsiteX12" fmla="*/ 171766 w 345232"/>
              <a:gd name="connsiteY12" fmla="*/ 4166 h 334597"/>
              <a:gd name="connsiteX13" fmla="*/ 150938 w 345232"/>
              <a:gd name="connsiteY13" fmla="*/ 136246 h 334597"/>
              <a:gd name="connsiteX14" fmla="*/ 33972 w 345232"/>
              <a:gd name="connsiteY14" fmla="*/ 49251 h 334597"/>
              <a:gd name="connsiteX15" fmla="*/ 26478 w 345232"/>
              <a:gd name="connsiteY15" fmla="*/ 56744 h 334597"/>
              <a:gd name="connsiteX16" fmla="*/ 120522 w 345232"/>
              <a:gd name="connsiteY16" fmla="*/ 143930 h 334597"/>
              <a:gd name="connsiteX17" fmla="*/ 6031 w 345232"/>
              <a:gd name="connsiteY17" fmla="*/ 145073 h 334597"/>
              <a:gd name="connsiteX18" fmla="*/ 6031 w 345232"/>
              <a:gd name="connsiteY18" fmla="*/ 161392 h 334597"/>
              <a:gd name="connsiteX19" fmla="*/ 122173 w 345232"/>
              <a:gd name="connsiteY19" fmla="*/ 176823 h 334597"/>
              <a:gd name="connsiteX20" fmla="*/ 48830 w 345232"/>
              <a:gd name="connsiteY20" fmla="*/ 244323 h 334597"/>
              <a:gd name="connsiteX21" fmla="*/ 60387 w 345232"/>
              <a:gd name="connsiteY21" fmla="*/ 259309 h 334597"/>
              <a:gd name="connsiteX22" fmla="*/ 152145 w 345232"/>
              <a:gd name="connsiteY22" fmla="*/ 183998 h 334597"/>
              <a:gd name="connsiteX23" fmla="*/ 167766 w 345232"/>
              <a:gd name="connsiteY23" fmla="*/ 324651 h 334597"/>
              <a:gd name="connsiteX24" fmla="*/ 194817 w 345232"/>
              <a:gd name="connsiteY24" fmla="*/ 321158 h 3345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32" h="334597">
                <a:moveTo>
                  <a:pt x="194817" y="321158"/>
                </a:moveTo>
                <a:cubicBezTo>
                  <a:pt x="190181" y="279629"/>
                  <a:pt x="187006" y="238100"/>
                  <a:pt x="185228" y="196508"/>
                </a:cubicBezTo>
                <a:cubicBezTo>
                  <a:pt x="220280" y="225654"/>
                  <a:pt x="255269" y="254864"/>
                  <a:pt x="291083" y="282995"/>
                </a:cubicBezTo>
                <a:cubicBezTo>
                  <a:pt x="303085" y="292456"/>
                  <a:pt x="320293" y="276136"/>
                  <a:pt x="308291" y="265786"/>
                </a:cubicBezTo>
                <a:cubicBezTo>
                  <a:pt x="272795" y="235370"/>
                  <a:pt x="236410" y="206033"/>
                  <a:pt x="200087" y="176632"/>
                </a:cubicBezTo>
                <a:cubicBezTo>
                  <a:pt x="246760" y="174854"/>
                  <a:pt x="292924" y="170980"/>
                  <a:pt x="334707" y="167742"/>
                </a:cubicBezTo>
                <a:cubicBezTo>
                  <a:pt x="348550" y="166663"/>
                  <a:pt x="348931" y="145961"/>
                  <a:pt x="334707" y="145898"/>
                </a:cubicBezTo>
                <a:cubicBezTo>
                  <a:pt x="288479" y="145708"/>
                  <a:pt x="242251" y="146025"/>
                  <a:pt x="196086" y="145771"/>
                </a:cubicBezTo>
                <a:cubicBezTo>
                  <a:pt x="233742" y="114402"/>
                  <a:pt x="273938" y="83478"/>
                  <a:pt x="304736" y="46267"/>
                </a:cubicBezTo>
                <a:cubicBezTo>
                  <a:pt x="309498" y="40488"/>
                  <a:pt x="303529" y="31027"/>
                  <a:pt x="296290" y="35345"/>
                </a:cubicBezTo>
                <a:cubicBezTo>
                  <a:pt x="255587" y="59792"/>
                  <a:pt x="220026" y="94654"/>
                  <a:pt x="184022" y="125959"/>
                </a:cubicBezTo>
                <a:cubicBezTo>
                  <a:pt x="185737" y="85192"/>
                  <a:pt x="190181" y="43917"/>
                  <a:pt x="183069" y="4166"/>
                </a:cubicBezTo>
                <a:cubicBezTo>
                  <a:pt x="181926" y="-2184"/>
                  <a:pt x="173672" y="-533"/>
                  <a:pt x="171766" y="4166"/>
                </a:cubicBezTo>
                <a:cubicBezTo>
                  <a:pt x="156209" y="42584"/>
                  <a:pt x="151129" y="88748"/>
                  <a:pt x="150938" y="136246"/>
                </a:cubicBezTo>
                <a:cubicBezTo>
                  <a:pt x="114489" y="104750"/>
                  <a:pt x="77024" y="67920"/>
                  <a:pt x="33972" y="49251"/>
                </a:cubicBezTo>
                <a:cubicBezTo>
                  <a:pt x="29526" y="47346"/>
                  <a:pt x="23049" y="51664"/>
                  <a:pt x="26478" y="56744"/>
                </a:cubicBezTo>
                <a:cubicBezTo>
                  <a:pt x="49974" y="90844"/>
                  <a:pt x="86296" y="117767"/>
                  <a:pt x="120522" y="143930"/>
                </a:cubicBezTo>
                <a:cubicBezTo>
                  <a:pt x="82231" y="141961"/>
                  <a:pt x="43686" y="139485"/>
                  <a:pt x="6031" y="145073"/>
                </a:cubicBezTo>
                <a:cubicBezTo>
                  <a:pt x="-2541" y="146342"/>
                  <a:pt x="-1462" y="159360"/>
                  <a:pt x="6031" y="161392"/>
                </a:cubicBezTo>
                <a:cubicBezTo>
                  <a:pt x="41909" y="171171"/>
                  <a:pt x="81533" y="175426"/>
                  <a:pt x="122173" y="176823"/>
                </a:cubicBezTo>
                <a:cubicBezTo>
                  <a:pt x="96138" y="198032"/>
                  <a:pt x="70548" y="219812"/>
                  <a:pt x="48830" y="244323"/>
                </a:cubicBezTo>
                <a:cubicBezTo>
                  <a:pt x="41973" y="252070"/>
                  <a:pt x="50799" y="265532"/>
                  <a:pt x="60387" y="259309"/>
                </a:cubicBezTo>
                <a:cubicBezTo>
                  <a:pt x="93217" y="238100"/>
                  <a:pt x="122808" y="210732"/>
                  <a:pt x="152145" y="183998"/>
                </a:cubicBezTo>
                <a:cubicBezTo>
                  <a:pt x="155066" y="233719"/>
                  <a:pt x="161797" y="282931"/>
                  <a:pt x="167766" y="324651"/>
                </a:cubicBezTo>
                <a:cubicBezTo>
                  <a:pt x="169925" y="340017"/>
                  <a:pt x="196595" y="336589"/>
                  <a:pt x="194817" y="32115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4" name="Freeform: Shape 1033">
            <a:extLst>
              <a:ext uri="{FF2B5EF4-FFF2-40B4-BE49-F238E27FC236}">
                <a16:creationId xmlns:a16="http://schemas.microsoft.com/office/drawing/2014/main" id="{10C2F2AC-88C8-4864-ADF3-11BE8F0E85EF}"/>
              </a:ext>
            </a:extLst>
          </p:cNvPr>
          <p:cNvSpPr/>
          <p:nvPr/>
        </p:nvSpPr>
        <p:spPr>
          <a:xfrm>
            <a:off x="9415329" y="1995328"/>
            <a:ext cx="239407" cy="265254"/>
          </a:xfrm>
          <a:custGeom>
            <a:avLst/>
            <a:gdLst>
              <a:gd name="connsiteX0" fmla="*/ 137420 w 239407"/>
              <a:gd name="connsiteY0" fmla="*/ 254603 h 265254"/>
              <a:gd name="connsiteX1" fmla="*/ 128276 w 239407"/>
              <a:gd name="connsiteY1" fmla="*/ 157067 h 265254"/>
              <a:gd name="connsiteX2" fmla="*/ 212287 w 239407"/>
              <a:gd name="connsiteY2" fmla="*/ 225139 h 265254"/>
              <a:gd name="connsiteX3" fmla="*/ 229495 w 239407"/>
              <a:gd name="connsiteY3" fmla="*/ 207994 h 265254"/>
              <a:gd name="connsiteX4" fmla="*/ 141420 w 239407"/>
              <a:gd name="connsiteY4" fmla="*/ 137700 h 265254"/>
              <a:gd name="connsiteX5" fmla="*/ 232226 w 239407"/>
              <a:gd name="connsiteY5" fmla="*/ 122333 h 265254"/>
              <a:gd name="connsiteX6" fmla="*/ 229558 w 239407"/>
              <a:gd name="connsiteY6" fmla="*/ 102521 h 265254"/>
              <a:gd name="connsiteX7" fmla="*/ 137420 w 239407"/>
              <a:gd name="connsiteY7" fmla="*/ 109823 h 265254"/>
              <a:gd name="connsiteX8" fmla="*/ 194633 w 239407"/>
              <a:gd name="connsiteY8" fmla="*/ 42958 h 265254"/>
              <a:gd name="connsiteX9" fmla="*/ 186252 w 239407"/>
              <a:gd name="connsiteY9" fmla="*/ 34576 h 265254"/>
              <a:gd name="connsiteX10" fmla="*/ 124783 w 239407"/>
              <a:gd name="connsiteY10" fmla="*/ 91599 h 265254"/>
              <a:gd name="connsiteX11" fmla="*/ 124847 w 239407"/>
              <a:gd name="connsiteY11" fmla="*/ 10382 h 265254"/>
              <a:gd name="connsiteX12" fmla="*/ 103257 w 239407"/>
              <a:gd name="connsiteY12" fmla="*/ 10382 h 265254"/>
              <a:gd name="connsiteX13" fmla="*/ 100971 w 239407"/>
              <a:gd name="connsiteY13" fmla="*/ 104997 h 265254"/>
              <a:gd name="connsiteX14" fmla="*/ 9912 w 239407"/>
              <a:gd name="connsiteY14" fmla="*/ 40227 h 265254"/>
              <a:gd name="connsiteX15" fmla="*/ 3626 w 239407"/>
              <a:gd name="connsiteY15" fmla="*/ 48419 h 265254"/>
              <a:gd name="connsiteX16" fmla="*/ 77857 w 239407"/>
              <a:gd name="connsiteY16" fmla="*/ 116999 h 265254"/>
              <a:gd name="connsiteX17" fmla="*/ 6483 w 239407"/>
              <a:gd name="connsiteY17" fmla="*/ 131159 h 265254"/>
              <a:gd name="connsiteX18" fmla="*/ 8896 w 239407"/>
              <a:gd name="connsiteY18" fmla="*/ 149130 h 265254"/>
              <a:gd name="connsiteX19" fmla="*/ 72142 w 239407"/>
              <a:gd name="connsiteY19" fmla="*/ 146336 h 265254"/>
              <a:gd name="connsiteX20" fmla="*/ 5467 w 239407"/>
              <a:gd name="connsiteY20" fmla="*/ 216567 h 265254"/>
              <a:gd name="connsiteX21" fmla="*/ 20516 w 239407"/>
              <a:gd name="connsiteY21" fmla="*/ 231616 h 265254"/>
              <a:gd name="connsiteX22" fmla="*/ 102177 w 239407"/>
              <a:gd name="connsiteY22" fmla="*/ 146717 h 265254"/>
              <a:gd name="connsiteX23" fmla="*/ 116084 w 239407"/>
              <a:gd name="connsiteY23" fmla="*/ 257588 h 265254"/>
              <a:gd name="connsiteX24" fmla="*/ 137420 w 239407"/>
              <a:gd name="connsiteY24" fmla="*/ 254603 h 265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407" h="265254">
                <a:moveTo>
                  <a:pt x="137420" y="254603"/>
                </a:moveTo>
                <a:cubicBezTo>
                  <a:pt x="133801" y="221837"/>
                  <a:pt x="130816" y="189452"/>
                  <a:pt x="128276" y="157067"/>
                </a:cubicBezTo>
                <a:cubicBezTo>
                  <a:pt x="156279" y="179737"/>
                  <a:pt x="184283" y="202470"/>
                  <a:pt x="212287" y="225139"/>
                </a:cubicBezTo>
                <a:cubicBezTo>
                  <a:pt x="224352" y="234918"/>
                  <a:pt x="241624" y="217710"/>
                  <a:pt x="229495" y="207994"/>
                </a:cubicBezTo>
                <a:cubicBezTo>
                  <a:pt x="200158" y="184563"/>
                  <a:pt x="170757" y="161131"/>
                  <a:pt x="141420" y="137700"/>
                </a:cubicBezTo>
                <a:cubicBezTo>
                  <a:pt x="172408" y="132747"/>
                  <a:pt x="203142" y="127159"/>
                  <a:pt x="232226" y="122333"/>
                </a:cubicBezTo>
                <a:cubicBezTo>
                  <a:pt x="243338" y="120491"/>
                  <a:pt x="240862" y="101568"/>
                  <a:pt x="229558" y="102521"/>
                </a:cubicBezTo>
                <a:cubicBezTo>
                  <a:pt x="200094" y="104934"/>
                  <a:pt x="168789" y="107029"/>
                  <a:pt x="137420" y="109823"/>
                </a:cubicBezTo>
                <a:cubicBezTo>
                  <a:pt x="157930" y="88741"/>
                  <a:pt x="178377" y="67342"/>
                  <a:pt x="194633" y="42958"/>
                </a:cubicBezTo>
                <a:cubicBezTo>
                  <a:pt x="197936" y="38005"/>
                  <a:pt x="191204" y="30893"/>
                  <a:pt x="186252" y="34576"/>
                </a:cubicBezTo>
                <a:cubicBezTo>
                  <a:pt x="163709" y="51086"/>
                  <a:pt x="144024" y="71215"/>
                  <a:pt x="124783" y="91599"/>
                </a:cubicBezTo>
                <a:cubicBezTo>
                  <a:pt x="123831" y="64675"/>
                  <a:pt x="123450" y="37751"/>
                  <a:pt x="124847" y="10382"/>
                </a:cubicBezTo>
                <a:cubicBezTo>
                  <a:pt x="125545" y="-3524"/>
                  <a:pt x="104210" y="-3397"/>
                  <a:pt x="103257" y="10382"/>
                </a:cubicBezTo>
                <a:cubicBezTo>
                  <a:pt x="101225" y="41688"/>
                  <a:pt x="100590" y="73311"/>
                  <a:pt x="100971" y="104997"/>
                </a:cubicBezTo>
                <a:cubicBezTo>
                  <a:pt x="72714" y="81375"/>
                  <a:pt x="43567" y="53626"/>
                  <a:pt x="9912" y="40227"/>
                </a:cubicBezTo>
                <a:cubicBezTo>
                  <a:pt x="5403" y="38449"/>
                  <a:pt x="1022" y="44609"/>
                  <a:pt x="3626" y="48419"/>
                </a:cubicBezTo>
                <a:cubicBezTo>
                  <a:pt x="21850" y="75470"/>
                  <a:pt x="50679" y="96615"/>
                  <a:pt x="77857" y="116999"/>
                </a:cubicBezTo>
                <a:cubicBezTo>
                  <a:pt x="53282" y="120491"/>
                  <a:pt x="29089" y="124619"/>
                  <a:pt x="6483" y="131159"/>
                </a:cubicBezTo>
                <a:cubicBezTo>
                  <a:pt x="-3486" y="134017"/>
                  <a:pt x="-1391" y="148749"/>
                  <a:pt x="8896" y="149130"/>
                </a:cubicBezTo>
                <a:cubicBezTo>
                  <a:pt x="29406" y="149828"/>
                  <a:pt x="50679" y="148368"/>
                  <a:pt x="72142" y="146336"/>
                </a:cubicBezTo>
                <a:cubicBezTo>
                  <a:pt x="49600" y="169450"/>
                  <a:pt x="27057" y="192627"/>
                  <a:pt x="5467" y="216567"/>
                </a:cubicBezTo>
                <a:cubicBezTo>
                  <a:pt x="-3677" y="226727"/>
                  <a:pt x="10674" y="241332"/>
                  <a:pt x="20516" y="231616"/>
                </a:cubicBezTo>
                <a:cubicBezTo>
                  <a:pt x="48520" y="204121"/>
                  <a:pt x="75253" y="175292"/>
                  <a:pt x="102177" y="146717"/>
                </a:cubicBezTo>
                <a:cubicBezTo>
                  <a:pt x="104210" y="183991"/>
                  <a:pt x="108337" y="221202"/>
                  <a:pt x="116084" y="257588"/>
                </a:cubicBezTo>
                <a:cubicBezTo>
                  <a:pt x="118497" y="269335"/>
                  <a:pt x="138817" y="266986"/>
                  <a:pt x="137420" y="254603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5" name="Freeform: Shape 1034">
            <a:extLst>
              <a:ext uri="{FF2B5EF4-FFF2-40B4-BE49-F238E27FC236}">
                <a16:creationId xmlns:a16="http://schemas.microsoft.com/office/drawing/2014/main" id="{44B8559A-95B3-46E1-A386-FC4ECAA325A4}"/>
              </a:ext>
            </a:extLst>
          </p:cNvPr>
          <p:cNvSpPr/>
          <p:nvPr/>
        </p:nvSpPr>
        <p:spPr>
          <a:xfrm>
            <a:off x="7706290" y="126968"/>
            <a:ext cx="239407" cy="265233"/>
          </a:xfrm>
          <a:custGeom>
            <a:avLst/>
            <a:gdLst>
              <a:gd name="connsiteX0" fmla="*/ 137420 w 239407"/>
              <a:gd name="connsiteY0" fmla="*/ 254603 h 265233"/>
              <a:gd name="connsiteX1" fmla="*/ 128276 w 239407"/>
              <a:gd name="connsiteY1" fmla="*/ 157067 h 265233"/>
              <a:gd name="connsiteX2" fmla="*/ 212287 w 239407"/>
              <a:gd name="connsiteY2" fmla="*/ 225139 h 265233"/>
              <a:gd name="connsiteX3" fmla="*/ 229495 w 239407"/>
              <a:gd name="connsiteY3" fmla="*/ 207994 h 265233"/>
              <a:gd name="connsiteX4" fmla="*/ 141420 w 239407"/>
              <a:gd name="connsiteY4" fmla="*/ 137700 h 265233"/>
              <a:gd name="connsiteX5" fmla="*/ 232226 w 239407"/>
              <a:gd name="connsiteY5" fmla="*/ 122333 h 265233"/>
              <a:gd name="connsiteX6" fmla="*/ 229558 w 239407"/>
              <a:gd name="connsiteY6" fmla="*/ 102521 h 265233"/>
              <a:gd name="connsiteX7" fmla="*/ 137420 w 239407"/>
              <a:gd name="connsiteY7" fmla="*/ 109823 h 265233"/>
              <a:gd name="connsiteX8" fmla="*/ 194633 w 239407"/>
              <a:gd name="connsiteY8" fmla="*/ 42958 h 265233"/>
              <a:gd name="connsiteX9" fmla="*/ 186252 w 239407"/>
              <a:gd name="connsiteY9" fmla="*/ 34576 h 265233"/>
              <a:gd name="connsiteX10" fmla="*/ 124783 w 239407"/>
              <a:gd name="connsiteY10" fmla="*/ 91599 h 265233"/>
              <a:gd name="connsiteX11" fmla="*/ 124847 w 239407"/>
              <a:gd name="connsiteY11" fmla="*/ 10382 h 265233"/>
              <a:gd name="connsiteX12" fmla="*/ 103257 w 239407"/>
              <a:gd name="connsiteY12" fmla="*/ 10382 h 265233"/>
              <a:gd name="connsiteX13" fmla="*/ 100971 w 239407"/>
              <a:gd name="connsiteY13" fmla="*/ 104997 h 265233"/>
              <a:gd name="connsiteX14" fmla="*/ 9912 w 239407"/>
              <a:gd name="connsiteY14" fmla="*/ 40227 h 265233"/>
              <a:gd name="connsiteX15" fmla="*/ 3626 w 239407"/>
              <a:gd name="connsiteY15" fmla="*/ 48419 h 265233"/>
              <a:gd name="connsiteX16" fmla="*/ 77857 w 239407"/>
              <a:gd name="connsiteY16" fmla="*/ 116999 h 265233"/>
              <a:gd name="connsiteX17" fmla="*/ 6483 w 239407"/>
              <a:gd name="connsiteY17" fmla="*/ 131159 h 265233"/>
              <a:gd name="connsiteX18" fmla="*/ 8896 w 239407"/>
              <a:gd name="connsiteY18" fmla="*/ 149130 h 265233"/>
              <a:gd name="connsiteX19" fmla="*/ 72142 w 239407"/>
              <a:gd name="connsiteY19" fmla="*/ 146336 h 265233"/>
              <a:gd name="connsiteX20" fmla="*/ 5467 w 239407"/>
              <a:gd name="connsiteY20" fmla="*/ 216567 h 265233"/>
              <a:gd name="connsiteX21" fmla="*/ 20516 w 239407"/>
              <a:gd name="connsiteY21" fmla="*/ 231616 h 265233"/>
              <a:gd name="connsiteX22" fmla="*/ 102178 w 239407"/>
              <a:gd name="connsiteY22" fmla="*/ 146717 h 265233"/>
              <a:gd name="connsiteX23" fmla="*/ 116084 w 239407"/>
              <a:gd name="connsiteY23" fmla="*/ 257588 h 265233"/>
              <a:gd name="connsiteX24" fmla="*/ 137420 w 239407"/>
              <a:gd name="connsiteY24" fmla="*/ 254603 h 265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407" h="265233">
                <a:moveTo>
                  <a:pt x="137420" y="254603"/>
                </a:moveTo>
                <a:cubicBezTo>
                  <a:pt x="133801" y="221837"/>
                  <a:pt x="130816" y="189452"/>
                  <a:pt x="128276" y="157067"/>
                </a:cubicBezTo>
                <a:cubicBezTo>
                  <a:pt x="156279" y="179737"/>
                  <a:pt x="184283" y="202470"/>
                  <a:pt x="212287" y="225139"/>
                </a:cubicBezTo>
                <a:cubicBezTo>
                  <a:pt x="224352" y="234918"/>
                  <a:pt x="241624" y="217710"/>
                  <a:pt x="229495" y="207994"/>
                </a:cubicBezTo>
                <a:cubicBezTo>
                  <a:pt x="200158" y="184563"/>
                  <a:pt x="170757" y="161131"/>
                  <a:pt x="141420" y="137700"/>
                </a:cubicBezTo>
                <a:cubicBezTo>
                  <a:pt x="172408" y="132747"/>
                  <a:pt x="203142" y="127159"/>
                  <a:pt x="232226" y="122333"/>
                </a:cubicBezTo>
                <a:cubicBezTo>
                  <a:pt x="243338" y="120491"/>
                  <a:pt x="240862" y="101568"/>
                  <a:pt x="229558" y="102521"/>
                </a:cubicBezTo>
                <a:cubicBezTo>
                  <a:pt x="200094" y="104934"/>
                  <a:pt x="168789" y="107029"/>
                  <a:pt x="137420" y="109823"/>
                </a:cubicBezTo>
                <a:cubicBezTo>
                  <a:pt x="157930" y="88741"/>
                  <a:pt x="178378" y="67342"/>
                  <a:pt x="194633" y="42958"/>
                </a:cubicBezTo>
                <a:cubicBezTo>
                  <a:pt x="197936" y="38005"/>
                  <a:pt x="191204" y="30893"/>
                  <a:pt x="186252" y="34576"/>
                </a:cubicBezTo>
                <a:cubicBezTo>
                  <a:pt x="163709" y="51086"/>
                  <a:pt x="144024" y="71215"/>
                  <a:pt x="124783" y="91599"/>
                </a:cubicBezTo>
                <a:cubicBezTo>
                  <a:pt x="123831" y="64675"/>
                  <a:pt x="123450" y="37751"/>
                  <a:pt x="124847" y="10382"/>
                </a:cubicBezTo>
                <a:cubicBezTo>
                  <a:pt x="125545" y="-3524"/>
                  <a:pt x="104210" y="-3397"/>
                  <a:pt x="103257" y="10382"/>
                </a:cubicBezTo>
                <a:cubicBezTo>
                  <a:pt x="101225" y="41688"/>
                  <a:pt x="100590" y="73311"/>
                  <a:pt x="100971" y="104997"/>
                </a:cubicBezTo>
                <a:cubicBezTo>
                  <a:pt x="72714" y="81375"/>
                  <a:pt x="43567" y="53626"/>
                  <a:pt x="9912" y="40227"/>
                </a:cubicBezTo>
                <a:cubicBezTo>
                  <a:pt x="5403" y="38449"/>
                  <a:pt x="1022" y="44609"/>
                  <a:pt x="3626" y="48419"/>
                </a:cubicBezTo>
                <a:cubicBezTo>
                  <a:pt x="21850" y="75470"/>
                  <a:pt x="50679" y="96615"/>
                  <a:pt x="77857" y="116999"/>
                </a:cubicBezTo>
                <a:cubicBezTo>
                  <a:pt x="53282" y="120491"/>
                  <a:pt x="29089" y="124619"/>
                  <a:pt x="6483" y="131159"/>
                </a:cubicBezTo>
                <a:cubicBezTo>
                  <a:pt x="-3486" y="134017"/>
                  <a:pt x="-1391" y="148749"/>
                  <a:pt x="8896" y="149130"/>
                </a:cubicBezTo>
                <a:cubicBezTo>
                  <a:pt x="29406" y="149828"/>
                  <a:pt x="50679" y="148368"/>
                  <a:pt x="72142" y="146336"/>
                </a:cubicBezTo>
                <a:cubicBezTo>
                  <a:pt x="49600" y="169450"/>
                  <a:pt x="27057" y="192627"/>
                  <a:pt x="5467" y="216567"/>
                </a:cubicBezTo>
                <a:cubicBezTo>
                  <a:pt x="-3677" y="226727"/>
                  <a:pt x="10674" y="241332"/>
                  <a:pt x="20516" y="231616"/>
                </a:cubicBezTo>
                <a:cubicBezTo>
                  <a:pt x="48520" y="204121"/>
                  <a:pt x="75253" y="175292"/>
                  <a:pt x="102178" y="146717"/>
                </a:cubicBezTo>
                <a:cubicBezTo>
                  <a:pt x="104210" y="183991"/>
                  <a:pt x="108337" y="221202"/>
                  <a:pt x="116084" y="257588"/>
                </a:cubicBezTo>
                <a:cubicBezTo>
                  <a:pt x="118497" y="269335"/>
                  <a:pt x="138817" y="266922"/>
                  <a:pt x="137420" y="254603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6" name="Freeform: Shape 1035">
            <a:extLst>
              <a:ext uri="{FF2B5EF4-FFF2-40B4-BE49-F238E27FC236}">
                <a16:creationId xmlns:a16="http://schemas.microsoft.com/office/drawing/2014/main" id="{89A99384-FC54-46E8-AA20-47BE06F1267E}"/>
              </a:ext>
            </a:extLst>
          </p:cNvPr>
          <p:cNvSpPr/>
          <p:nvPr/>
        </p:nvSpPr>
        <p:spPr>
          <a:xfrm>
            <a:off x="11446860" y="1259266"/>
            <a:ext cx="276212" cy="299885"/>
          </a:xfrm>
          <a:custGeom>
            <a:avLst/>
            <a:gdLst>
              <a:gd name="connsiteX0" fmla="*/ 171544 w 276212"/>
              <a:gd name="connsiteY0" fmla="*/ 284990 h 299885"/>
              <a:gd name="connsiteX1" fmla="*/ 145191 w 276212"/>
              <a:gd name="connsiteY1" fmla="*/ 193994 h 299885"/>
              <a:gd name="connsiteX2" fmla="*/ 243108 w 276212"/>
              <a:gd name="connsiteY2" fmla="*/ 245620 h 299885"/>
              <a:gd name="connsiteX3" fmla="*/ 249903 w 276212"/>
              <a:gd name="connsiteY3" fmla="*/ 233999 h 299885"/>
              <a:gd name="connsiteX4" fmla="*/ 146525 w 276212"/>
              <a:gd name="connsiteY4" fmla="*/ 165419 h 299885"/>
              <a:gd name="connsiteX5" fmla="*/ 270477 w 276212"/>
              <a:gd name="connsiteY5" fmla="*/ 136463 h 299885"/>
              <a:gd name="connsiteX6" fmla="*/ 268318 w 276212"/>
              <a:gd name="connsiteY6" fmla="*/ 120398 h 299885"/>
              <a:gd name="connsiteX7" fmla="*/ 135222 w 276212"/>
              <a:gd name="connsiteY7" fmla="*/ 137924 h 299885"/>
              <a:gd name="connsiteX8" fmla="*/ 213898 w 276212"/>
              <a:gd name="connsiteY8" fmla="*/ 10225 h 299885"/>
              <a:gd name="connsiteX9" fmla="*/ 204246 w 276212"/>
              <a:gd name="connsiteY9" fmla="*/ 2796 h 299885"/>
              <a:gd name="connsiteX10" fmla="*/ 130586 w 276212"/>
              <a:gd name="connsiteY10" fmla="*/ 100713 h 299885"/>
              <a:gd name="connsiteX11" fmla="*/ 120808 w 276212"/>
              <a:gd name="connsiteY11" fmla="*/ 7431 h 299885"/>
              <a:gd name="connsiteX12" fmla="*/ 106075 w 276212"/>
              <a:gd name="connsiteY12" fmla="*/ 5399 h 299885"/>
              <a:gd name="connsiteX13" fmla="*/ 105440 w 276212"/>
              <a:gd name="connsiteY13" fmla="*/ 137606 h 299885"/>
              <a:gd name="connsiteX14" fmla="*/ 8412 w 276212"/>
              <a:gd name="connsiteY14" fmla="*/ 67502 h 299885"/>
              <a:gd name="connsiteX15" fmla="*/ 1427 w 276212"/>
              <a:gd name="connsiteY15" fmla="*/ 76519 h 299885"/>
              <a:gd name="connsiteX16" fmla="*/ 82770 w 276212"/>
              <a:gd name="connsiteY16" fmla="*/ 148782 h 299885"/>
              <a:gd name="connsiteX17" fmla="*/ 9174 w 276212"/>
              <a:gd name="connsiteY17" fmla="*/ 164340 h 299885"/>
              <a:gd name="connsiteX18" fmla="*/ 15144 w 276212"/>
              <a:gd name="connsiteY18" fmla="*/ 185930 h 299885"/>
              <a:gd name="connsiteX19" fmla="*/ 77500 w 276212"/>
              <a:gd name="connsiteY19" fmla="*/ 176468 h 299885"/>
              <a:gd name="connsiteX20" fmla="*/ 24224 w 276212"/>
              <a:gd name="connsiteY20" fmla="*/ 267527 h 299885"/>
              <a:gd name="connsiteX21" fmla="*/ 36987 w 276212"/>
              <a:gd name="connsiteY21" fmla="*/ 274957 h 299885"/>
              <a:gd name="connsiteX22" fmla="*/ 111854 w 276212"/>
              <a:gd name="connsiteY22" fmla="*/ 173801 h 299885"/>
              <a:gd name="connsiteX23" fmla="*/ 147668 w 276212"/>
              <a:gd name="connsiteY23" fmla="*/ 291594 h 299885"/>
              <a:gd name="connsiteX24" fmla="*/ 171544 w 276212"/>
              <a:gd name="connsiteY24" fmla="*/ 284990 h 299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76212" h="299885">
                <a:moveTo>
                  <a:pt x="171544" y="284990"/>
                </a:moveTo>
                <a:cubicBezTo>
                  <a:pt x="159923" y="254319"/>
                  <a:pt x="151605" y="224157"/>
                  <a:pt x="145191" y="193994"/>
                </a:cubicBezTo>
                <a:cubicBezTo>
                  <a:pt x="175608" y="215902"/>
                  <a:pt x="208819" y="237936"/>
                  <a:pt x="243108" y="245620"/>
                </a:cubicBezTo>
                <a:cubicBezTo>
                  <a:pt x="249712" y="247080"/>
                  <a:pt x="254983" y="239079"/>
                  <a:pt x="249903" y="233999"/>
                </a:cubicBezTo>
                <a:cubicBezTo>
                  <a:pt x="221519" y="205615"/>
                  <a:pt x="181513" y="186946"/>
                  <a:pt x="146525" y="165419"/>
                </a:cubicBezTo>
                <a:cubicBezTo>
                  <a:pt x="188943" y="157990"/>
                  <a:pt x="231044" y="149163"/>
                  <a:pt x="270477" y="136463"/>
                </a:cubicBezTo>
                <a:cubicBezTo>
                  <a:pt x="278922" y="133733"/>
                  <a:pt x="277907" y="119890"/>
                  <a:pt x="268318" y="120398"/>
                </a:cubicBezTo>
                <a:cubicBezTo>
                  <a:pt x="224694" y="122557"/>
                  <a:pt x="179862" y="129415"/>
                  <a:pt x="135222" y="137924"/>
                </a:cubicBezTo>
                <a:cubicBezTo>
                  <a:pt x="163352" y="96585"/>
                  <a:pt x="192944" y="55564"/>
                  <a:pt x="213898" y="10225"/>
                </a:cubicBezTo>
                <a:cubicBezTo>
                  <a:pt x="216629" y="4256"/>
                  <a:pt x="209390" y="-2665"/>
                  <a:pt x="204246" y="2796"/>
                </a:cubicBezTo>
                <a:cubicBezTo>
                  <a:pt x="176243" y="32577"/>
                  <a:pt x="153320" y="66613"/>
                  <a:pt x="130586" y="100713"/>
                </a:cubicBezTo>
                <a:cubicBezTo>
                  <a:pt x="126967" y="70233"/>
                  <a:pt x="123856" y="39435"/>
                  <a:pt x="120808" y="7431"/>
                </a:cubicBezTo>
                <a:cubicBezTo>
                  <a:pt x="120046" y="-316"/>
                  <a:pt x="107790" y="-3554"/>
                  <a:pt x="106075" y="5399"/>
                </a:cubicBezTo>
                <a:cubicBezTo>
                  <a:pt x="98011" y="47817"/>
                  <a:pt x="99027" y="92902"/>
                  <a:pt x="105440" y="137606"/>
                </a:cubicBezTo>
                <a:cubicBezTo>
                  <a:pt x="73183" y="114111"/>
                  <a:pt x="41940" y="89219"/>
                  <a:pt x="8412" y="67502"/>
                </a:cubicBezTo>
                <a:cubicBezTo>
                  <a:pt x="2697" y="63819"/>
                  <a:pt x="-2637" y="71820"/>
                  <a:pt x="1427" y="76519"/>
                </a:cubicBezTo>
                <a:cubicBezTo>
                  <a:pt x="25494" y="103888"/>
                  <a:pt x="53561" y="127065"/>
                  <a:pt x="82770" y="148782"/>
                </a:cubicBezTo>
                <a:cubicBezTo>
                  <a:pt x="57943" y="153989"/>
                  <a:pt x="33114" y="159260"/>
                  <a:pt x="9174" y="164340"/>
                </a:cubicBezTo>
                <a:cubicBezTo>
                  <a:pt x="-5177" y="167324"/>
                  <a:pt x="1173" y="188025"/>
                  <a:pt x="15144" y="185930"/>
                </a:cubicBezTo>
                <a:cubicBezTo>
                  <a:pt x="35400" y="182818"/>
                  <a:pt x="56546" y="179643"/>
                  <a:pt x="77500" y="176468"/>
                </a:cubicBezTo>
                <a:cubicBezTo>
                  <a:pt x="56355" y="205361"/>
                  <a:pt x="35654" y="235142"/>
                  <a:pt x="24224" y="267527"/>
                </a:cubicBezTo>
                <a:cubicBezTo>
                  <a:pt x="21494" y="275274"/>
                  <a:pt x="31717" y="279592"/>
                  <a:pt x="36987" y="274957"/>
                </a:cubicBezTo>
                <a:cubicBezTo>
                  <a:pt x="67658" y="247842"/>
                  <a:pt x="89693" y="209425"/>
                  <a:pt x="111854" y="173801"/>
                </a:cubicBezTo>
                <a:cubicBezTo>
                  <a:pt x="120426" y="214886"/>
                  <a:pt x="132936" y="255018"/>
                  <a:pt x="147668" y="291594"/>
                </a:cubicBezTo>
                <a:cubicBezTo>
                  <a:pt x="153510" y="306135"/>
                  <a:pt x="177259" y="300039"/>
                  <a:pt x="171544" y="28499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7" name="Freeform: Shape 1036">
            <a:extLst>
              <a:ext uri="{FF2B5EF4-FFF2-40B4-BE49-F238E27FC236}">
                <a16:creationId xmlns:a16="http://schemas.microsoft.com/office/drawing/2014/main" id="{B002A4E2-C9C8-4328-955C-3498C85AADEE}"/>
              </a:ext>
            </a:extLst>
          </p:cNvPr>
          <p:cNvSpPr/>
          <p:nvPr/>
        </p:nvSpPr>
        <p:spPr>
          <a:xfrm>
            <a:off x="8728520" y="5973469"/>
            <a:ext cx="345296" cy="334567"/>
          </a:xfrm>
          <a:custGeom>
            <a:avLst/>
            <a:gdLst>
              <a:gd name="connsiteX0" fmla="*/ 194817 w 345296"/>
              <a:gd name="connsiteY0" fmla="*/ 321095 h 334567"/>
              <a:gd name="connsiteX1" fmla="*/ 185228 w 345296"/>
              <a:gd name="connsiteY1" fmla="*/ 196444 h 334567"/>
              <a:gd name="connsiteX2" fmla="*/ 291147 w 345296"/>
              <a:gd name="connsiteY2" fmla="*/ 282931 h 334567"/>
              <a:gd name="connsiteX3" fmla="*/ 308355 w 345296"/>
              <a:gd name="connsiteY3" fmla="*/ 265723 h 334567"/>
              <a:gd name="connsiteX4" fmla="*/ 200151 w 345296"/>
              <a:gd name="connsiteY4" fmla="*/ 176569 h 334567"/>
              <a:gd name="connsiteX5" fmla="*/ 334771 w 345296"/>
              <a:gd name="connsiteY5" fmla="*/ 167679 h 334567"/>
              <a:gd name="connsiteX6" fmla="*/ 334771 w 345296"/>
              <a:gd name="connsiteY6" fmla="*/ 145835 h 334567"/>
              <a:gd name="connsiteX7" fmla="*/ 196150 w 345296"/>
              <a:gd name="connsiteY7" fmla="*/ 145708 h 334567"/>
              <a:gd name="connsiteX8" fmla="*/ 304798 w 345296"/>
              <a:gd name="connsiteY8" fmla="*/ 46203 h 334567"/>
              <a:gd name="connsiteX9" fmla="*/ 296353 w 345296"/>
              <a:gd name="connsiteY9" fmla="*/ 35281 h 334567"/>
              <a:gd name="connsiteX10" fmla="*/ 184022 w 345296"/>
              <a:gd name="connsiteY10" fmla="*/ 125896 h 334567"/>
              <a:gd name="connsiteX11" fmla="*/ 183069 w 345296"/>
              <a:gd name="connsiteY11" fmla="*/ 4166 h 334567"/>
              <a:gd name="connsiteX12" fmla="*/ 171766 w 345296"/>
              <a:gd name="connsiteY12" fmla="*/ 4166 h 334567"/>
              <a:gd name="connsiteX13" fmla="*/ 150938 w 345296"/>
              <a:gd name="connsiteY13" fmla="*/ 136246 h 334567"/>
              <a:gd name="connsiteX14" fmla="*/ 33972 w 345296"/>
              <a:gd name="connsiteY14" fmla="*/ 49315 h 334567"/>
              <a:gd name="connsiteX15" fmla="*/ 26478 w 345296"/>
              <a:gd name="connsiteY15" fmla="*/ 56808 h 334567"/>
              <a:gd name="connsiteX16" fmla="*/ 120522 w 345296"/>
              <a:gd name="connsiteY16" fmla="*/ 143993 h 334567"/>
              <a:gd name="connsiteX17" fmla="*/ 6031 w 345296"/>
              <a:gd name="connsiteY17" fmla="*/ 145200 h 334567"/>
              <a:gd name="connsiteX18" fmla="*/ 6031 w 345296"/>
              <a:gd name="connsiteY18" fmla="*/ 161519 h 334567"/>
              <a:gd name="connsiteX19" fmla="*/ 122173 w 345296"/>
              <a:gd name="connsiteY19" fmla="*/ 176950 h 334567"/>
              <a:gd name="connsiteX20" fmla="*/ 48830 w 345296"/>
              <a:gd name="connsiteY20" fmla="*/ 244450 h 334567"/>
              <a:gd name="connsiteX21" fmla="*/ 60387 w 345296"/>
              <a:gd name="connsiteY21" fmla="*/ 259436 h 334567"/>
              <a:gd name="connsiteX22" fmla="*/ 152145 w 345296"/>
              <a:gd name="connsiteY22" fmla="*/ 184125 h 334567"/>
              <a:gd name="connsiteX23" fmla="*/ 167766 w 345296"/>
              <a:gd name="connsiteY23" fmla="*/ 324778 h 334567"/>
              <a:gd name="connsiteX24" fmla="*/ 194817 w 345296"/>
              <a:gd name="connsiteY24" fmla="*/ 321095 h 334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67">
                <a:moveTo>
                  <a:pt x="194817" y="321095"/>
                </a:moveTo>
                <a:cubicBezTo>
                  <a:pt x="190181" y="279566"/>
                  <a:pt x="187006" y="238100"/>
                  <a:pt x="185228" y="196444"/>
                </a:cubicBezTo>
                <a:cubicBezTo>
                  <a:pt x="220280" y="225591"/>
                  <a:pt x="255269" y="254801"/>
                  <a:pt x="291147" y="282931"/>
                </a:cubicBezTo>
                <a:cubicBezTo>
                  <a:pt x="303148" y="292393"/>
                  <a:pt x="320420" y="276073"/>
                  <a:pt x="308355" y="265723"/>
                </a:cubicBezTo>
                <a:cubicBezTo>
                  <a:pt x="272859" y="235306"/>
                  <a:pt x="236473" y="205969"/>
                  <a:pt x="200151" y="176569"/>
                </a:cubicBezTo>
                <a:cubicBezTo>
                  <a:pt x="246823" y="174791"/>
                  <a:pt x="292988" y="170917"/>
                  <a:pt x="334771" y="167679"/>
                </a:cubicBezTo>
                <a:cubicBezTo>
                  <a:pt x="348614" y="166599"/>
                  <a:pt x="348995" y="145898"/>
                  <a:pt x="334771" y="145835"/>
                </a:cubicBezTo>
                <a:cubicBezTo>
                  <a:pt x="288543" y="145644"/>
                  <a:pt x="242315" y="145962"/>
                  <a:pt x="196150" y="145708"/>
                </a:cubicBezTo>
                <a:cubicBezTo>
                  <a:pt x="233806" y="114339"/>
                  <a:pt x="274001" y="83414"/>
                  <a:pt x="304798" y="46203"/>
                </a:cubicBezTo>
                <a:cubicBezTo>
                  <a:pt x="309561" y="40425"/>
                  <a:pt x="303592" y="30963"/>
                  <a:pt x="296353" y="35281"/>
                </a:cubicBezTo>
                <a:cubicBezTo>
                  <a:pt x="255650" y="59729"/>
                  <a:pt x="220090" y="94590"/>
                  <a:pt x="184022" y="125896"/>
                </a:cubicBezTo>
                <a:cubicBezTo>
                  <a:pt x="185736" y="85129"/>
                  <a:pt x="190181" y="43854"/>
                  <a:pt x="183069" y="4166"/>
                </a:cubicBezTo>
                <a:cubicBezTo>
                  <a:pt x="181926" y="-2184"/>
                  <a:pt x="173672" y="-533"/>
                  <a:pt x="171766" y="4166"/>
                </a:cubicBezTo>
                <a:cubicBezTo>
                  <a:pt x="156209" y="42584"/>
                  <a:pt x="151129" y="88748"/>
                  <a:pt x="150938" y="136246"/>
                </a:cubicBezTo>
                <a:cubicBezTo>
                  <a:pt x="114489" y="104750"/>
                  <a:pt x="77024" y="67920"/>
                  <a:pt x="33972" y="49315"/>
                </a:cubicBezTo>
                <a:cubicBezTo>
                  <a:pt x="29526" y="47410"/>
                  <a:pt x="23049" y="51728"/>
                  <a:pt x="26478" y="56808"/>
                </a:cubicBezTo>
                <a:cubicBezTo>
                  <a:pt x="49973" y="90907"/>
                  <a:pt x="86296" y="117831"/>
                  <a:pt x="120522" y="143993"/>
                </a:cubicBezTo>
                <a:cubicBezTo>
                  <a:pt x="82231" y="142025"/>
                  <a:pt x="43750" y="139548"/>
                  <a:pt x="6031" y="145200"/>
                </a:cubicBezTo>
                <a:cubicBezTo>
                  <a:pt x="-2541" y="146470"/>
                  <a:pt x="-1462" y="159487"/>
                  <a:pt x="6031" y="161519"/>
                </a:cubicBezTo>
                <a:cubicBezTo>
                  <a:pt x="41909" y="171298"/>
                  <a:pt x="81533" y="175553"/>
                  <a:pt x="122173" y="176950"/>
                </a:cubicBezTo>
                <a:cubicBezTo>
                  <a:pt x="96138" y="198159"/>
                  <a:pt x="70548" y="219940"/>
                  <a:pt x="48830" y="244450"/>
                </a:cubicBezTo>
                <a:cubicBezTo>
                  <a:pt x="41973" y="252197"/>
                  <a:pt x="50798" y="265659"/>
                  <a:pt x="60387" y="259436"/>
                </a:cubicBezTo>
                <a:cubicBezTo>
                  <a:pt x="93280" y="238227"/>
                  <a:pt x="122808" y="210795"/>
                  <a:pt x="152145" y="184125"/>
                </a:cubicBezTo>
                <a:cubicBezTo>
                  <a:pt x="155066" y="233846"/>
                  <a:pt x="161797" y="283059"/>
                  <a:pt x="167766" y="324778"/>
                </a:cubicBezTo>
                <a:cubicBezTo>
                  <a:pt x="169925" y="339954"/>
                  <a:pt x="196595" y="336525"/>
                  <a:pt x="194817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8" name="Freeform: Shape 1037">
            <a:extLst>
              <a:ext uri="{FF2B5EF4-FFF2-40B4-BE49-F238E27FC236}">
                <a16:creationId xmlns:a16="http://schemas.microsoft.com/office/drawing/2014/main" id="{59428D01-ECB0-4A76-9D41-6E94131858AF}"/>
              </a:ext>
            </a:extLst>
          </p:cNvPr>
          <p:cNvSpPr/>
          <p:nvPr/>
        </p:nvSpPr>
        <p:spPr>
          <a:xfrm>
            <a:off x="7278053" y="6395744"/>
            <a:ext cx="345296" cy="334567"/>
          </a:xfrm>
          <a:custGeom>
            <a:avLst/>
            <a:gdLst>
              <a:gd name="connsiteX0" fmla="*/ 194817 w 345296"/>
              <a:gd name="connsiteY0" fmla="*/ 321095 h 334567"/>
              <a:gd name="connsiteX1" fmla="*/ 185228 w 345296"/>
              <a:gd name="connsiteY1" fmla="*/ 196444 h 334567"/>
              <a:gd name="connsiteX2" fmla="*/ 291146 w 345296"/>
              <a:gd name="connsiteY2" fmla="*/ 282931 h 334567"/>
              <a:gd name="connsiteX3" fmla="*/ 308355 w 345296"/>
              <a:gd name="connsiteY3" fmla="*/ 265723 h 334567"/>
              <a:gd name="connsiteX4" fmla="*/ 200151 w 345296"/>
              <a:gd name="connsiteY4" fmla="*/ 176569 h 334567"/>
              <a:gd name="connsiteX5" fmla="*/ 334771 w 345296"/>
              <a:gd name="connsiteY5" fmla="*/ 167679 h 334567"/>
              <a:gd name="connsiteX6" fmla="*/ 334771 w 345296"/>
              <a:gd name="connsiteY6" fmla="*/ 145835 h 334567"/>
              <a:gd name="connsiteX7" fmla="*/ 196151 w 345296"/>
              <a:gd name="connsiteY7" fmla="*/ 145708 h 334567"/>
              <a:gd name="connsiteX8" fmla="*/ 304799 w 345296"/>
              <a:gd name="connsiteY8" fmla="*/ 46203 h 334567"/>
              <a:gd name="connsiteX9" fmla="*/ 296353 w 345296"/>
              <a:gd name="connsiteY9" fmla="*/ 35281 h 334567"/>
              <a:gd name="connsiteX10" fmla="*/ 184022 w 345296"/>
              <a:gd name="connsiteY10" fmla="*/ 125896 h 334567"/>
              <a:gd name="connsiteX11" fmla="*/ 183069 w 345296"/>
              <a:gd name="connsiteY11" fmla="*/ 4166 h 334567"/>
              <a:gd name="connsiteX12" fmla="*/ 171766 w 345296"/>
              <a:gd name="connsiteY12" fmla="*/ 4166 h 334567"/>
              <a:gd name="connsiteX13" fmla="*/ 150939 w 345296"/>
              <a:gd name="connsiteY13" fmla="*/ 136247 h 334567"/>
              <a:gd name="connsiteX14" fmla="*/ 33971 w 345296"/>
              <a:gd name="connsiteY14" fmla="*/ 49315 h 334567"/>
              <a:gd name="connsiteX15" fmla="*/ 26478 w 345296"/>
              <a:gd name="connsiteY15" fmla="*/ 56808 h 334567"/>
              <a:gd name="connsiteX16" fmla="*/ 120522 w 345296"/>
              <a:gd name="connsiteY16" fmla="*/ 143993 h 334567"/>
              <a:gd name="connsiteX17" fmla="*/ 6031 w 345296"/>
              <a:gd name="connsiteY17" fmla="*/ 145199 h 334567"/>
              <a:gd name="connsiteX18" fmla="*/ 6031 w 345296"/>
              <a:gd name="connsiteY18" fmla="*/ 161519 h 334567"/>
              <a:gd name="connsiteX19" fmla="*/ 122173 w 345296"/>
              <a:gd name="connsiteY19" fmla="*/ 176949 h 334567"/>
              <a:gd name="connsiteX20" fmla="*/ 48830 w 345296"/>
              <a:gd name="connsiteY20" fmla="*/ 244450 h 334567"/>
              <a:gd name="connsiteX21" fmla="*/ 60388 w 345296"/>
              <a:gd name="connsiteY21" fmla="*/ 259437 h 334567"/>
              <a:gd name="connsiteX22" fmla="*/ 152145 w 345296"/>
              <a:gd name="connsiteY22" fmla="*/ 184125 h 334567"/>
              <a:gd name="connsiteX23" fmla="*/ 167765 w 345296"/>
              <a:gd name="connsiteY23" fmla="*/ 324778 h 334567"/>
              <a:gd name="connsiteX24" fmla="*/ 194817 w 345296"/>
              <a:gd name="connsiteY24" fmla="*/ 321095 h 334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67">
                <a:moveTo>
                  <a:pt x="194817" y="321095"/>
                </a:moveTo>
                <a:cubicBezTo>
                  <a:pt x="190181" y="279566"/>
                  <a:pt x="187006" y="238100"/>
                  <a:pt x="185228" y="196444"/>
                </a:cubicBezTo>
                <a:cubicBezTo>
                  <a:pt x="220280" y="225591"/>
                  <a:pt x="255269" y="254801"/>
                  <a:pt x="291146" y="282931"/>
                </a:cubicBezTo>
                <a:cubicBezTo>
                  <a:pt x="303148" y="292393"/>
                  <a:pt x="320420" y="276074"/>
                  <a:pt x="308355" y="265723"/>
                </a:cubicBezTo>
                <a:cubicBezTo>
                  <a:pt x="272858" y="235306"/>
                  <a:pt x="236473" y="205969"/>
                  <a:pt x="200151" y="176569"/>
                </a:cubicBezTo>
                <a:cubicBezTo>
                  <a:pt x="246823" y="174791"/>
                  <a:pt x="292988" y="170917"/>
                  <a:pt x="334771" y="167679"/>
                </a:cubicBezTo>
                <a:cubicBezTo>
                  <a:pt x="348614" y="166599"/>
                  <a:pt x="348995" y="145899"/>
                  <a:pt x="334771" y="145835"/>
                </a:cubicBezTo>
                <a:cubicBezTo>
                  <a:pt x="288543" y="145644"/>
                  <a:pt x="242315" y="145961"/>
                  <a:pt x="196151" y="145708"/>
                </a:cubicBezTo>
                <a:cubicBezTo>
                  <a:pt x="233806" y="114339"/>
                  <a:pt x="274002" y="83414"/>
                  <a:pt x="304799" y="46203"/>
                </a:cubicBezTo>
                <a:cubicBezTo>
                  <a:pt x="309561" y="40425"/>
                  <a:pt x="303592" y="30963"/>
                  <a:pt x="296353" y="35281"/>
                </a:cubicBezTo>
                <a:cubicBezTo>
                  <a:pt x="255650" y="59729"/>
                  <a:pt x="220090" y="94590"/>
                  <a:pt x="184022" y="125896"/>
                </a:cubicBezTo>
                <a:cubicBezTo>
                  <a:pt x="185736" y="85129"/>
                  <a:pt x="190181" y="43854"/>
                  <a:pt x="183069" y="4166"/>
                </a:cubicBezTo>
                <a:cubicBezTo>
                  <a:pt x="181927" y="-2184"/>
                  <a:pt x="173671" y="-533"/>
                  <a:pt x="171766" y="4166"/>
                </a:cubicBezTo>
                <a:cubicBezTo>
                  <a:pt x="156209" y="42584"/>
                  <a:pt x="151128" y="88748"/>
                  <a:pt x="150939" y="136247"/>
                </a:cubicBezTo>
                <a:cubicBezTo>
                  <a:pt x="114490" y="104750"/>
                  <a:pt x="77024" y="67920"/>
                  <a:pt x="33971" y="49315"/>
                </a:cubicBezTo>
                <a:cubicBezTo>
                  <a:pt x="29527" y="47410"/>
                  <a:pt x="23049" y="51728"/>
                  <a:pt x="26478" y="56808"/>
                </a:cubicBezTo>
                <a:cubicBezTo>
                  <a:pt x="49973" y="90907"/>
                  <a:pt x="86295" y="117831"/>
                  <a:pt x="120522" y="143993"/>
                </a:cubicBezTo>
                <a:cubicBezTo>
                  <a:pt x="82231" y="142024"/>
                  <a:pt x="43751" y="139549"/>
                  <a:pt x="6031" y="145199"/>
                </a:cubicBezTo>
                <a:cubicBezTo>
                  <a:pt x="-2541" y="146470"/>
                  <a:pt x="-1461" y="159487"/>
                  <a:pt x="6031" y="161519"/>
                </a:cubicBezTo>
                <a:cubicBezTo>
                  <a:pt x="41909" y="171299"/>
                  <a:pt x="81533" y="175553"/>
                  <a:pt x="122173" y="176949"/>
                </a:cubicBezTo>
                <a:cubicBezTo>
                  <a:pt x="96138" y="198159"/>
                  <a:pt x="70547" y="219939"/>
                  <a:pt x="48830" y="244450"/>
                </a:cubicBezTo>
                <a:cubicBezTo>
                  <a:pt x="41972" y="252198"/>
                  <a:pt x="50799" y="265660"/>
                  <a:pt x="60388" y="259437"/>
                </a:cubicBezTo>
                <a:cubicBezTo>
                  <a:pt x="93280" y="238227"/>
                  <a:pt x="122808" y="210795"/>
                  <a:pt x="152145" y="184125"/>
                </a:cubicBezTo>
                <a:cubicBezTo>
                  <a:pt x="155065" y="233846"/>
                  <a:pt x="161797" y="283059"/>
                  <a:pt x="167765" y="324778"/>
                </a:cubicBezTo>
                <a:cubicBezTo>
                  <a:pt x="169925" y="339954"/>
                  <a:pt x="196595" y="336525"/>
                  <a:pt x="194817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39" name="Freeform: Shape 1038">
            <a:extLst>
              <a:ext uri="{FF2B5EF4-FFF2-40B4-BE49-F238E27FC236}">
                <a16:creationId xmlns:a16="http://schemas.microsoft.com/office/drawing/2014/main" id="{15185FA6-5E6D-48C8-A584-AE198CD11CE0}"/>
              </a:ext>
            </a:extLst>
          </p:cNvPr>
          <p:cNvSpPr/>
          <p:nvPr/>
        </p:nvSpPr>
        <p:spPr>
          <a:xfrm>
            <a:off x="10326464" y="5695473"/>
            <a:ext cx="239433" cy="265359"/>
          </a:xfrm>
          <a:custGeom>
            <a:avLst/>
            <a:gdLst>
              <a:gd name="connsiteX0" fmla="*/ 137510 w 239433"/>
              <a:gd name="connsiteY0" fmla="*/ 254730 h 265359"/>
              <a:gd name="connsiteX1" fmla="*/ 128366 w 239433"/>
              <a:gd name="connsiteY1" fmla="*/ 157194 h 265359"/>
              <a:gd name="connsiteX2" fmla="*/ 212376 w 239433"/>
              <a:gd name="connsiteY2" fmla="*/ 225266 h 265359"/>
              <a:gd name="connsiteX3" fmla="*/ 229521 w 239433"/>
              <a:gd name="connsiteY3" fmla="*/ 208058 h 265359"/>
              <a:gd name="connsiteX4" fmla="*/ 141447 w 239433"/>
              <a:gd name="connsiteY4" fmla="*/ 137700 h 265359"/>
              <a:gd name="connsiteX5" fmla="*/ 232252 w 239433"/>
              <a:gd name="connsiteY5" fmla="*/ 122333 h 265359"/>
              <a:gd name="connsiteX6" fmla="*/ 229585 w 239433"/>
              <a:gd name="connsiteY6" fmla="*/ 102521 h 265359"/>
              <a:gd name="connsiteX7" fmla="*/ 137446 w 239433"/>
              <a:gd name="connsiteY7" fmla="*/ 109823 h 265359"/>
              <a:gd name="connsiteX8" fmla="*/ 194596 w 239433"/>
              <a:gd name="connsiteY8" fmla="*/ 42958 h 265359"/>
              <a:gd name="connsiteX9" fmla="*/ 186214 w 239433"/>
              <a:gd name="connsiteY9" fmla="*/ 34576 h 265359"/>
              <a:gd name="connsiteX10" fmla="*/ 124746 w 239433"/>
              <a:gd name="connsiteY10" fmla="*/ 91599 h 265359"/>
              <a:gd name="connsiteX11" fmla="*/ 124810 w 239433"/>
              <a:gd name="connsiteY11" fmla="*/ 10382 h 265359"/>
              <a:gd name="connsiteX12" fmla="*/ 103283 w 239433"/>
              <a:gd name="connsiteY12" fmla="*/ 10382 h 265359"/>
              <a:gd name="connsiteX13" fmla="*/ 100997 w 239433"/>
              <a:gd name="connsiteY13" fmla="*/ 104997 h 265359"/>
              <a:gd name="connsiteX14" fmla="*/ 9938 w 239433"/>
              <a:gd name="connsiteY14" fmla="*/ 40227 h 265359"/>
              <a:gd name="connsiteX15" fmla="*/ 3652 w 239433"/>
              <a:gd name="connsiteY15" fmla="*/ 48419 h 265359"/>
              <a:gd name="connsiteX16" fmla="*/ 77883 w 239433"/>
              <a:gd name="connsiteY16" fmla="*/ 116999 h 265359"/>
              <a:gd name="connsiteX17" fmla="*/ 6509 w 239433"/>
              <a:gd name="connsiteY17" fmla="*/ 131159 h 265359"/>
              <a:gd name="connsiteX18" fmla="*/ 8922 w 239433"/>
              <a:gd name="connsiteY18" fmla="*/ 149130 h 265359"/>
              <a:gd name="connsiteX19" fmla="*/ 72168 w 239433"/>
              <a:gd name="connsiteY19" fmla="*/ 146336 h 265359"/>
              <a:gd name="connsiteX20" fmla="*/ 5493 w 239433"/>
              <a:gd name="connsiteY20" fmla="*/ 216567 h 265359"/>
              <a:gd name="connsiteX21" fmla="*/ 20542 w 239433"/>
              <a:gd name="connsiteY21" fmla="*/ 231616 h 265359"/>
              <a:gd name="connsiteX22" fmla="*/ 102204 w 239433"/>
              <a:gd name="connsiteY22" fmla="*/ 146717 h 265359"/>
              <a:gd name="connsiteX23" fmla="*/ 116110 w 239433"/>
              <a:gd name="connsiteY23" fmla="*/ 257588 h 265359"/>
              <a:gd name="connsiteX24" fmla="*/ 137510 w 239433"/>
              <a:gd name="connsiteY24" fmla="*/ 254730 h 265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433" h="265359">
                <a:moveTo>
                  <a:pt x="137510" y="254730"/>
                </a:moveTo>
                <a:cubicBezTo>
                  <a:pt x="133827" y="221964"/>
                  <a:pt x="130905" y="189579"/>
                  <a:pt x="128366" y="157194"/>
                </a:cubicBezTo>
                <a:cubicBezTo>
                  <a:pt x="156369" y="179864"/>
                  <a:pt x="184373" y="202597"/>
                  <a:pt x="212376" y="225266"/>
                </a:cubicBezTo>
                <a:cubicBezTo>
                  <a:pt x="224442" y="235045"/>
                  <a:pt x="241713" y="217837"/>
                  <a:pt x="229521" y="208058"/>
                </a:cubicBezTo>
                <a:cubicBezTo>
                  <a:pt x="200184" y="184626"/>
                  <a:pt x="170784" y="161195"/>
                  <a:pt x="141447" y="137700"/>
                </a:cubicBezTo>
                <a:cubicBezTo>
                  <a:pt x="172435" y="132747"/>
                  <a:pt x="203168" y="127159"/>
                  <a:pt x="232252" y="122333"/>
                </a:cubicBezTo>
                <a:cubicBezTo>
                  <a:pt x="243364" y="120491"/>
                  <a:pt x="240888" y="101568"/>
                  <a:pt x="229585" y="102521"/>
                </a:cubicBezTo>
                <a:cubicBezTo>
                  <a:pt x="200121" y="104934"/>
                  <a:pt x="168815" y="107029"/>
                  <a:pt x="137446" y="109823"/>
                </a:cubicBezTo>
                <a:cubicBezTo>
                  <a:pt x="157956" y="88741"/>
                  <a:pt x="178404" y="67342"/>
                  <a:pt x="194596" y="42958"/>
                </a:cubicBezTo>
                <a:cubicBezTo>
                  <a:pt x="197898" y="38005"/>
                  <a:pt x="191167" y="30893"/>
                  <a:pt x="186214" y="34576"/>
                </a:cubicBezTo>
                <a:cubicBezTo>
                  <a:pt x="163672" y="51086"/>
                  <a:pt x="143987" y="71215"/>
                  <a:pt x="124746" y="91599"/>
                </a:cubicBezTo>
                <a:cubicBezTo>
                  <a:pt x="123793" y="64675"/>
                  <a:pt x="123413" y="37751"/>
                  <a:pt x="124810" y="10382"/>
                </a:cubicBezTo>
                <a:cubicBezTo>
                  <a:pt x="125508" y="-3524"/>
                  <a:pt x="104172" y="-3397"/>
                  <a:pt x="103283" y="10382"/>
                </a:cubicBezTo>
                <a:cubicBezTo>
                  <a:pt x="101251" y="41688"/>
                  <a:pt x="100617" y="73311"/>
                  <a:pt x="100997" y="104997"/>
                </a:cubicBezTo>
                <a:cubicBezTo>
                  <a:pt x="72740" y="81375"/>
                  <a:pt x="43593" y="53626"/>
                  <a:pt x="9938" y="40227"/>
                </a:cubicBezTo>
                <a:cubicBezTo>
                  <a:pt x="5429" y="38449"/>
                  <a:pt x="985" y="44609"/>
                  <a:pt x="3652" y="48419"/>
                </a:cubicBezTo>
                <a:cubicBezTo>
                  <a:pt x="21876" y="75470"/>
                  <a:pt x="50705" y="96615"/>
                  <a:pt x="77883" y="116999"/>
                </a:cubicBezTo>
                <a:cubicBezTo>
                  <a:pt x="53309" y="120491"/>
                  <a:pt x="29115" y="124619"/>
                  <a:pt x="6509" y="131159"/>
                </a:cubicBezTo>
                <a:cubicBezTo>
                  <a:pt x="-3524" y="134017"/>
                  <a:pt x="-1365" y="148749"/>
                  <a:pt x="8922" y="149130"/>
                </a:cubicBezTo>
                <a:cubicBezTo>
                  <a:pt x="29432" y="149828"/>
                  <a:pt x="50705" y="148368"/>
                  <a:pt x="72168" y="146336"/>
                </a:cubicBezTo>
                <a:cubicBezTo>
                  <a:pt x="49626" y="169450"/>
                  <a:pt x="27083" y="192627"/>
                  <a:pt x="5493" y="216567"/>
                </a:cubicBezTo>
                <a:cubicBezTo>
                  <a:pt x="-3651" y="226727"/>
                  <a:pt x="10700" y="241332"/>
                  <a:pt x="20542" y="231616"/>
                </a:cubicBezTo>
                <a:cubicBezTo>
                  <a:pt x="48546" y="204121"/>
                  <a:pt x="75279" y="175292"/>
                  <a:pt x="102204" y="146717"/>
                </a:cubicBezTo>
                <a:cubicBezTo>
                  <a:pt x="104236" y="183991"/>
                  <a:pt x="108363" y="221202"/>
                  <a:pt x="116110" y="257588"/>
                </a:cubicBezTo>
                <a:cubicBezTo>
                  <a:pt x="118587" y="269462"/>
                  <a:pt x="138843" y="267113"/>
                  <a:pt x="137510" y="25473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0" name="Freeform: Shape 1039">
            <a:extLst>
              <a:ext uri="{FF2B5EF4-FFF2-40B4-BE49-F238E27FC236}">
                <a16:creationId xmlns:a16="http://schemas.microsoft.com/office/drawing/2014/main" id="{6799CE49-0C2B-4B45-9204-846B8E02D773}"/>
              </a:ext>
            </a:extLst>
          </p:cNvPr>
          <p:cNvSpPr/>
          <p:nvPr/>
        </p:nvSpPr>
        <p:spPr>
          <a:xfrm>
            <a:off x="11420595" y="3853846"/>
            <a:ext cx="239343" cy="265338"/>
          </a:xfrm>
          <a:custGeom>
            <a:avLst/>
            <a:gdLst>
              <a:gd name="connsiteX0" fmla="*/ 137357 w 239343"/>
              <a:gd name="connsiteY0" fmla="*/ 254731 h 265338"/>
              <a:gd name="connsiteX1" fmla="*/ 128212 w 239343"/>
              <a:gd name="connsiteY1" fmla="*/ 157194 h 265338"/>
              <a:gd name="connsiteX2" fmla="*/ 212223 w 239343"/>
              <a:gd name="connsiteY2" fmla="*/ 225266 h 265338"/>
              <a:gd name="connsiteX3" fmla="*/ 229432 w 239343"/>
              <a:gd name="connsiteY3" fmla="*/ 208058 h 265338"/>
              <a:gd name="connsiteX4" fmla="*/ 141357 w 239343"/>
              <a:gd name="connsiteY4" fmla="*/ 137700 h 265338"/>
              <a:gd name="connsiteX5" fmla="*/ 232162 w 239343"/>
              <a:gd name="connsiteY5" fmla="*/ 122333 h 265338"/>
              <a:gd name="connsiteX6" fmla="*/ 229495 w 239343"/>
              <a:gd name="connsiteY6" fmla="*/ 102521 h 265338"/>
              <a:gd name="connsiteX7" fmla="*/ 137357 w 239343"/>
              <a:gd name="connsiteY7" fmla="*/ 109823 h 265338"/>
              <a:gd name="connsiteX8" fmla="*/ 194570 w 239343"/>
              <a:gd name="connsiteY8" fmla="*/ 42958 h 265338"/>
              <a:gd name="connsiteX9" fmla="*/ 186188 w 239343"/>
              <a:gd name="connsiteY9" fmla="*/ 34576 h 265338"/>
              <a:gd name="connsiteX10" fmla="*/ 124720 w 239343"/>
              <a:gd name="connsiteY10" fmla="*/ 91599 h 265338"/>
              <a:gd name="connsiteX11" fmla="*/ 124784 w 239343"/>
              <a:gd name="connsiteY11" fmla="*/ 10382 h 265338"/>
              <a:gd name="connsiteX12" fmla="*/ 103257 w 239343"/>
              <a:gd name="connsiteY12" fmla="*/ 10382 h 265338"/>
              <a:gd name="connsiteX13" fmla="*/ 100971 w 239343"/>
              <a:gd name="connsiteY13" fmla="*/ 104997 h 265338"/>
              <a:gd name="connsiteX14" fmla="*/ 9912 w 239343"/>
              <a:gd name="connsiteY14" fmla="*/ 40227 h 265338"/>
              <a:gd name="connsiteX15" fmla="*/ 3625 w 239343"/>
              <a:gd name="connsiteY15" fmla="*/ 48419 h 265338"/>
              <a:gd name="connsiteX16" fmla="*/ 77857 w 239343"/>
              <a:gd name="connsiteY16" fmla="*/ 116999 h 265338"/>
              <a:gd name="connsiteX17" fmla="*/ 6483 w 239343"/>
              <a:gd name="connsiteY17" fmla="*/ 131159 h 265338"/>
              <a:gd name="connsiteX18" fmla="*/ 8896 w 239343"/>
              <a:gd name="connsiteY18" fmla="*/ 149130 h 265338"/>
              <a:gd name="connsiteX19" fmla="*/ 72206 w 239343"/>
              <a:gd name="connsiteY19" fmla="*/ 146336 h 265338"/>
              <a:gd name="connsiteX20" fmla="*/ 5531 w 239343"/>
              <a:gd name="connsiteY20" fmla="*/ 216567 h 265338"/>
              <a:gd name="connsiteX21" fmla="*/ 20580 w 239343"/>
              <a:gd name="connsiteY21" fmla="*/ 231616 h 265338"/>
              <a:gd name="connsiteX22" fmla="*/ 102241 w 239343"/>
              <a:gd name="connsiteY22" fmla="*/ 146717 h 265338"/>
              <a:gd name="connsiteX23" fmla="*/ 116148 w 239343"/>
              <a:gd name="connsiteY23" fmla="*/ 257588 h 265338"/>
              <a:gd name="connsiteX24" fmla="*/ 137357 w 239343"/>
              <a:gd name="connsiteY24" fmla="*/ 254731 h 265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343" h="265338">
                <a:moveTo>
                  <a:pt x="137357" y="254731"/>
                </a:moveTo>
                <a:cubicBezTo>
                  <a:pt x="133737" y="221964"/>
                  <a:pt x="130752" y="189579"/>
                  <a:pt x="128212" y="157194"/>
                </a:cubicBezTo>
                <a:cubicBezTo>
                  <a:pt x="156216" y="179927"/>
                  <a:pt x="184220" y="202597"/>
                  <a:pt x="212223" y="225266"/>
                </a:cubicBezTo>
                <a:cubicBezTo>
                  <a:pt x="224288" y="235045"/>
                  <a:pt x="241560" y="217837"/>
                  <a:pt x="229432" y="208058"/>
                </a:cubicBezTo>
                <a:cubicBezTo>
                  <a:pt x="200095" y="184626"/>
                  <a:pt x="170694" y="161195"/>
                  <a:pt x="141357" y="137700"/>
                </a:cubicBezTo>
                <a:cubicBezTo>
                  <a:pt x="172345" y="132747"/>
                  <a:pt x="203079" y="127159"/>
                  <a:pt x="232162" y="122333"/>
                </a:cubicBezTo>
                <a:cubicBezTo>
                  <a:pt x="243274" y="120491"/>
                  <a:pt x="240798" y="101569"/>
                  <a:pt x="229495" y="102521"/>
                </a:cubicBezTo>
                <a:cubicBezTo>
                  <a:pt x="200031" y="104934"/>
                  <a:pt x="168725" y="107029"/>
                  <a:pt x="137357" y="109823"/>
                </a:cubicBezTo>
                <a:cubicBezTo>
                  <a:pt x="157867" y="88741"/>
                  <a:pt x="178250" y="67342"/>
                  <a:pt x="194570" y="42958"/>
                </a:cubicBezTo>
                <a:cubicBezTo>
                  <a:pt x="197872" y="38005"/>
                  <a:pt x="191141" y="30893"/>
                  <a:pt x="186188" y="34576"/>
                </a:cubicBezTo>
                <a:cubicBezTo>
                  <a:pt x="163646" y="51086"/>
                  <a:pt x="143960" y="71215"/>
                  <a:pt x="124720" y="91599"/>
                </a:cubicBezTo>
                <a:cubicBezTo>
                  <a:pt x="123768" y="64675"/>
                  <a:pt x="123386" y="37751"/>
                  <a:pt x="124784" y="10382"/>
                </a:cubicBezTo>
                <a:cubicBezTo>
                  <a:pt x="125482" y="-3524"/>
                  <a:pt x="104146" y="-3397"/>
                  <a:pt x="103257" y="10382"/>
                </a:cubicBezTo>
                <a:cubicBezTo>
                  <a:pt x="101161" y="41688"/>
                  <a:pt x="100590" y="73311"/>
                  <a:pt x="100971" y="104997"/>
                </a:cubicBezTo>
                <a:cubicBezTo>
                  <a:pt x="72713" y="81375"/>
                  <a:pt x="43567" y="53626"/>
                  <a:pt x="9912" y="40227"/>
                </a:cubicBezTo>
                <a:cubicBezTo>
                  <a:pt x="5403" y="38450"/>
                  <a:pt x="1022" y="44609"/>
                  <a:pt x="3625" y="48419"/>
                </a:cubicBezTo>
                <a:cubicBezTo>
                  <a:pt x="21850" y="75470"/>
                  <a:pt x="50679" y="96615"/>
                  <a:pt x="77857" y="116999"/>
                </a:cubicBezTo>
                <a:cubicBezTo>
                  <a:pt x="53283" y="120491"/>
                  <a:pt x="29089" y="124619"/>
                  <a:pt x="6483" y="131159"/>
                </a:cubicBezTo>
                <a:cubicBezTo>
                  <a:pt x="-3487" y="134017"/>
                  <a:pt x="-1391" y="148749"/>
                  <a:pt x="8896" y="149130"/>
                </a:cubicBezTo>
                <a:cubicBezTo>
                  <a:pt x="29407" y="149828"/>
                  <a:pt x="50679" y="148368"/>
                  <a:pt x="72206" y="146336"/>
                </a:cubicBezTo>
                <a:cubicBezTo>
                  <a:pt x="49663" y="169450"/>
                  <a:pt x="27121" y="192627"/>
                  <a:pt x="5531" y="216567"/>
                </a:cubicBezTo>
                <a:cubicBezTo>
                  <a:pt x="-3614" y="226663"/>
                  <a:pt x="10737" y="241269"/>
                  <a:pt x="20580" y="231616"/>
                </a:cubicBezTo>
                <a:cubicBezTo>
                  <a:pt x="48584" y="204121"/>
                  <a:pt x="75317" y="175292"/>
                  <a:pt x="102241" y="146717"/>
                </a:cubicBezTo>
                <a:cubicBezTo>
                  <a:pt x="104273" y="184055"/>
                  <a:pt x="108400" y="221202"/>
                  <a:pt x="116148" y="257588"/>
                </a:cubicBezTo>
                <a:cubicBezTo>
                  <a:pt x="118434" y="269463"/>
                  <a:pt x="138753" y="267050"/>
                  <a:pt x="137357" y="25473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1" name="Freeform: Shape 1040">
            <a:extLst>
              <a:ext uri="{FF2B5EF4-FFF2-40B4-BE49-F238E27FC236}">
                <a16:creationId xmlns:a16="http://schemas.microsoft.com/office/drawing/2014/main" id="{4ABC0EC9-77D6-44CF-B4BE-846F70095846}"/>
              </a:ext>
            </a:extLst>
          </p:cNvPr>
          <p:cNvSpPr/>
          <p:nvPr/>
        </p:nvSpPr>
        <p:spPr>
          <a:xfrm>
            <a:off x="11060430" y="3458233"/>
            <a:ext cx="45275" cy="43767"/>
          </a:xfrm>
          <a:custGeom>
            <a:avLst/>
            <a:gdLst>
              <a:gd name="connsiteX0" fmla="*/ 45276 w 45275"/>
              <a:gd name="connsiteY0" fmla="*/ 21884 h 43767"/>
              <a:gd name="connsiteX1" fmla="*/ 0 w 45275"/>
              <a:gd name="connsiteY1" fmla="*/ 21884 h 43767"/>
              <a:gd name="connsiteX2" fmla="*/ 45276 w 45275"/>
              <a:gd name="connsiteY2" fmla="*/ 21884 h 4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275" h="43767">
                <a:moveTo>
                  <a:pt x="45276" y="21884"/>
                </a:moveTo>
                <a:cubicBezTo>
                  <a:pt x="45276" y="-7263"/>
                  <a:pt x="0" y="-7326"/>
                  <a:pt x="0" y="21884"/>
                </a:cubicBezTo>
                <a:cubicBezTo>
                  <a:pt x="0" y="51030"/>
                  <a:pt x="45276" y="51094"/>
                  <a:pt x="45276" y="21884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2" name="Freeform: Shape 1041">
            <a:extLst>
              <a:ext uri="{FF2B5EF4-FFF2-40B4-BE49-F238E27FC236}">
                <a16:creationId xmlns:a16="http://schemas.microsoft.com/office/drawing/2014/main" id="{76309B58-1A04-4430-A178-323450342EDA}"/>
              </a:ext>
            </a:extLst>
          </p:cNvPr>
          <p:cNvSpPr/>
          <p:nvPr/>
        </p:nvSpPr>
        <p:spPr>
          <a:xfrm>
            <a:off x="9893110" y="259612"/>
            <a:ext cx="345296" cy="334556"/>
          </a:xfrm>
          <a:custGeom>
            <a:avLst/>
            <a:gdLst>
              <a:gd name="connsiteX0" fmla="*/ 194881 w 345296"/>
              <a:gd name="connsiteY0" fmla="*/ 321095 h 334556"/>
              <a:gd name="connsiteX1" fmla="*/ 185292 w 345296"/>
              <a:gd name="connsiteY1" fmla="*/ 196444 h 334556"/>
              <a:gd name="connsiteX2" fmla="*/ 291146 w 345296"/>
              <a:gd name="connsiteY2" fmla="*/ 282931 h 334556"/>
              <a:gd name="connsiteX3" fmla="*/ 308355 w 345296"/>
              <a:gd name="connsiteY3" fmla="*/ 265723 h 334556"/>
              <a:gd name="connsiteX4" fmla="*/ 200151 w 345296"/>
              <a:gd name="connsiteY4" fmla="*/ 176569 h 334556"/>
              <a:gd name="connsiteX5" fmla="*/ 334771 w 345296"/>
              <a:gd name="connsiteY5" fmla="*/ 167679 h 334556"/>
              <a:gd name="connsiteX6" fmla="*/ 334771 w 345296"/>
              <a:gd name="connsiteY6" fmla="*/ 145835 h 334556"/>
              <a:gd name="connsiteX7" fmla="*/ 196150 w 345296"/>
              <a:gd name="connsiteY7" fmla="*/ 145708 h 334556"/>
              <a:gd name="connsiteX8" fmla="*/ 304799 w 345296"/>
              <a:gd name="connsiteY8" fmla="*/ 46203 h 334556"/>
              <a:gd name="connsiteX9" fmla="*/ 296354 w 345296"/>
              <a:gd name="connsiteY9" fmla="*/ 35281 h 334556"/>
              <a:gd name="connsiteX10" fmla="*/ 184022 w 345296"/>
              <a:gd name="connsiteY10" fmla="*/ 125896 h 334556"/>
              <a:gd name="connsiteX11" fmla="*/ 183070 w 345296"/>
              <a:gd name="connsiteY11" fmla="*/ 4166 h 334556"/>
              <a:gd name="connsiteX12" fmla="*/ 171767 w 345296"/>
              <a:gd name="connsiteY12" fmla="*/ 4166 h 334556"/>
              <a:gd name="connsiteX13" fmla="*/ 150938 w 345296"/>
              <a:gd name="connsiteY13" fmla="*/ 136246 h 334556"/>
              <a:gd name="connsiteX14" fmla="*/ 33971 w 345296"/>
              <a:gd name="connsiteY14" fmla="*/ 49251 h 334556"/>
              <a:gd name="connsiteX15" fmla="*/ 26479 w 345296"/>
              <a:gd name="connsiteY15" fmla="*/ 56744 h 334556"/>
              <a:gd name="connsiteX16" fmla="*/ 120522 w 345296"/>
              <a:gd name="connsiteY16" fmla="*/ 143930 h 334556"/>
              <a:gd name="connsiteX17" fmla="*/ 6032 w 345296"/>
              <a:gd name="connsiteY17" fmla="*/ 145073 h 334556"/>
              <a:gd name="connsiteX18" fmla="*/ 6032 w 345296"/>
              <a:gd name="connsiteY18" fmla="*/ 161392 h 334556"/>
              <a:gd name="connsiteX19" fmla="*/ 122173 w 345296"/>
              <a:gd name="connsiteY19" fmla="*/ 176823 h 334556"/>
              <a:gd name="connsiteX20" fmla="*/ 48831 w 345296"/>
              <a:gd name="connsiteY20" fmla="*/ 244387 h 334556"/>
              <a:gd name="connsiteX21" fmla="*/ 60387 w 345296"/>
              <a:gd name="connsiteY21" fmla="*/ 259373 h 334556"/>
              <a:gd name="connsiteX22" fmla="*/ 152145 w 345296"/>
              <a:gd name="connsiteY22" fmla="*/ 184062 h 334556"/>
              <a:gd name="connsiteX23" fmla="*/ 167766 w 345296"/>
              <a:gd name="connsiteY23" fmla="*/ 324714 h 334556"/>
              <a:gd name="connsiteX24" fmla="*/ 194881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94881" y="321095"/>
                </a:moveTo>
                <a:cubicBezTo>
                  <a:pt x="190245" y="279566"/>
                  <a:pt x="187070" y="238100"/>
                  <a:pt x="185292" y="196444"/>
                </a:cubicBezTo>
                <a:cubicBezTo>
                  <a:pt x="220344" y="225591"/>
                  <a:pt x="255333" y="254801"/>
                  <a:pt x="291146" y="282931"/>
                </a:cubicBezTo>
                <a:cubicBezTo>
                  <a:pt x="303148" y="292393"/>
                  <a:pt x="320420" y="276073"/>
                  <a:pt x="308355" y="265723"/>
                </a:cubicBezTo>
                <a:cubicBezTo>
                  <a:pt x="272858" y="235306"/>
                  <a:pt x="236473" y="205969"/>
                  <a:pt x="200151" y="176569"/>
                </a:cubicBezTo>
                <a:cubicBezTo>
                  <a:pt x="246823" y="174791"/>
                  <a:pt x="292988" y="170917"/>
                  <a:pt x="334771" y="167679"/>
                </a:cubicBezTo>
                <a:cubicBezTo>
                  <a:pt x="348614" y="166599"/>
                  <a:pt x="348995" y="145898"/>
                  <a:pt x="334771" y="145835"/>
                </a:cubicBezTo>
                <a:cubicBezTo>
                  <a:pt x="288543" y="145581"/>
                  <a:pt x="242315" y="145962"/>
                  <a:pt x="196150" y="145708"/>
                </a:cubicBezTo>
                <a:cubicBezTo>
                  <a:pt x="233806" y="114339"/>
                  <a:pt x="274001" y="83414"/>
                  <a:pt x="304799" y="46203"/>
                </a:cubicBezTo>
                <a:cubicBezTo>
                  <a:pt x="309561" y="40425"/>
                  <a:pt x="303593" y="30963"/>
                  <a:pt x="296354" y="35281"/>
                </a:cubicBezTo>
                <a:cubicBezTo>
                  <a:pt x="255586" y="59729"/>
                  <a:pt x="220090" y="94590"/>
                  <a:pt x="184022" y="125896"/>
                </a:cubicBezTo>
                <a:cubicBezTo>
                  <a:pt x="185673" y="85129"/>
                  <a:pt x="190182" y="43854"/>
                  <a:pt x="183070" y="4166"/>
                </a:cubicBezTo>
                <a:cubicBezTo>
                  <a:pt x="181926" y="-2184"/>
                  <a:pt x="173671" y="-533"/>
                  <a:pt x="171767" y="4166"/>
                </a:cubicBezTo>
                <a:cubicBezTo>
                  <a:pt x="156209" y="42584"/>
                  <a:pt x="151129" y="88748"/>
                  <a:pt x="150938" y="136246"/>
                </a:cubicBezTo>
                <a:cubicBezTo>
                  <a:pt x="114489" y="104750"/>
                  <a:pt x="77024" y="67920"/>
                  <a:pt x="33971" y="49251"/>
                </a:cubicBezTo>
                <a:cubicBezTo>
                  <a:pt x="29526" y="47346"/>
                  <a:pt x="23049" y="51664"/>
                  <a:pt x="26479" y="56744"/>
                </a:cubicBezTo>
                <a:cubicBezTo>
                  <a:pt x="49973" y="90844"/>
                  <a:pt x="86296" y="117768"/>
                  <a:pt x="120522" y="143930"/>
                </a:cubicBezTo>
                <a:cubicBezTo>
                  <a:pt x="82232" y="141961"/>
                  <a:pt x="43687" y="139485"/>
                  <a:pt x="6032" y="145073"/>
                </a:cubicBezTo>
                <a:cubicBezTo>
                  <a:pt x="-2541" y="146343"/>
                  <a:pt x="-1462" y="159360"/>
                  <a:pt x="6032" y="161392"/>
                </a:cubicBezTo>
                <a:cubicBezTo>
                  <a:pt x="41909" y="171171"/>
                  <a:pt x="81533" y="175426"/>
                  <a:pt x="122173" y="176823"/>
                </a:cubicBezTo>
                <a:cubicBezTo>
                  <a:pt x="96138" y="198032"/>
                  <a:pt x="70547" y="219812"/>
                  <a:pt x="48831" y="244387"/>
                </a:cubicBezTo>
                <a:cubicBezTo>
                  <a:pt x="41972" y="252134"/>
                  <a:pt x="50799" y="265596"/>
                  <a:pt x="60387" y="259373"/>
                </a:cubicBezTo>
                <a:cubicBezTo>
                  <a:pt x="93281" y="238164"/>
                  <a:pt x="122808" y="210732"/>
                  <a:pt x="152145" y="184062"/>
                </a:cubicBezTo>
                <a:cubicBezTo>
                  <a:pt x="155066" y="233782"/>
                  <a:pt x="161797" y="282995"/>
                  <a:pt x="167766" y="324714"/>
                </a:cubicBezTo>
                <a:cubicBezTo>
                  <a:pt x="169988" y="339954"/>
                  <a:pt x="196658" y="336525"/>
                  <a:pt x="194881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3" name="Freeform: Shape 1042">
            <a:extLst>
              <a:ext uri="{FF2B5EF4-FFF2-40B4-BE49-F238E27FC236}">
                <a16:creationId xmlns:a16="http://schemas.microsoft.com/office/drawing/2014/main" id="{811A41B8-5269-4696-BB69-7E8B392B0366}"/>
              </a:ext>
            </a:extLst>
          </p:cNvPr>
          <p:cNvSpPr/>
          <p:nvPr/>
        </p:nvSpPr>
        <p:spPr>
          <a:xfrm>
            <a:off x="11078019" y="6210037"/>
            <a:ext cx="58102" cy="56150"/>
          </a:xfrm>
          <a:custGeom>
            <a:avLst/>
            <a:gdLst>
              <a:gd name="connsiteX0" fmla="*/ 58103 w 58102"/>
              <a:gd name="connsiteY0" fmla="*/ 28075 h 56150"/>
              <a:gd name="connsiteX1" fmla="*/ 0 w 58102"/>
              <a:gd name="connsiteY1" fmla="*/ 28075 h 56150"/>
              <a:gd name="connsiteX2" fmla="*/ 58103 w 58102"/>
              <a:gd name="connsiteY2" fmla="*/ 28075 h 5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50">
                <a:moveTo>
                  <a:pt x="58103" y="28075"/>
                </a:moveTo>
                <a:cubicBezTo>
                  <a:pt x="58103" y="-9327"/>
                  <a:pt x="0" y="-9390"/>
                  <a:pt x="0" y="28075"/>
                </a:cubicBezTo>
                <a:cubicBezTo>
                  <a:pt x="0" y="65477"/>
                  <a:pt x="58103" y="65540"/>
                  <a:pt x="58103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5" name="Freeform: Shape 1044">
            <a:extLst>
              <a:ext uri="{FF2B5EF4-FFF2-40B4-BE49-F238E27FC236}">
                <a16:creationId xmlns:a16="http://schemas.microsoft.com/office/drawing/2014/main" id="{E9E35C39-79EC-463C-8AB7-C4EF74DC4BE2}"/>
              </a:ext>
            </a:extLst>
          </p:cNvPr>
          <p:cNvSpPr/>
          <p:nvPr/>
        </p:nvSpPr>
        <p:spPr>
          <a:xfrm>
            <a:off x="3441334" y="562688"/>
            <a:ext cx="75430" cy="75444"/>
          </a:xfrm>
          <a:custGeom>
            <a:avLst/>
            <a:gdLst>
              <a:gd name="connsiteX0" fmla="*/ 112 w 75430"/>
              <a:gd name="connsiteY0" fmla="*/ 38148 h 75444"/>
              <a:gd name="connsiteX1" fmla="*/ 1001 w 75430"/>
              <a:gd name="connsiteY1" fmla="*/ 26528 h 75444"/>
              <a:gd name="connsiteX2" fmla="*/ 26528 w 75430"/>
              <a:gd name="connsiteY2" fmla="*/ 1001 h 75444"/>
              <a:gd name="connsiteX3" fmla="*/ 38149 w 75430"/>
              <a:gd name="connsiteY3" fmla="*/ 112 h 75444"/>
              <a:gd name="connsiteX4" fmla="*/ 65073 w 75430"/>
              <a:gd name="connsiteY4" fmla="*/ 65072 h 75444"/>
              <a:gd name="connsiteX5" fmla="*/ 112 w 75430"/>
              <a:gd name="connsiteY5" fmla="*/ 38148 h 75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430" h="75444">
                <a:moveTo>
                  <a:pt x="112" y="38148"/>
                </a:moveTo>
                <a:cubicBezTo>
                  <a:pt x="430" y="34275"/>
                  <a:pt x="747" y="30401"/>
                  <a:pt x="1001" y="26528"/>
                </a:cubicBezTo>
                <a:cubicBezTo>
                  <a:pt x="2144" y="11923"/>
                  <a:pt x="11796" y="2144"/>
                  <a:pt x="26528" y="1001"/>
                </a:cubicBezTo>
                <a:cubicBezTo>
                  <a:pt x="30401" y="683"/>
                  <a:pt x="34275" y="429"/>
                  <a:pt x="38149" y="112"/>
                </a:cubicBezTo>
                <a:cubicBezTo>
                  <a:pt x="72184" y="-2555"/>
                  <a:pt x="87044" y="43101"/>
                  <a:pt x="65073" y="65072"/>
                </a:cubicBezTo>
                <a:cubicBezTo>
                  <a:pt x="43038" y="87107"/>
                  <a:pt x="-2555" y="72121"/>
                  <a:pt x="112" y="3814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6" name="Freeform: Shape 1045">
            <a:extLst>
              <a:ext uri="{FF2B5EF4-FFF2-40B4-BE49-F238E27FC236}">
                <a16:creationId xmlns:a16="http://schemas.microsoft.com/office/drawing/2014/main" id="{F60BF6FE-49E3-4ED7-99FB-18540A7A0195}"/>
              </a:ext>
            </a:extLst>
          </p:cNvPr>
          <p:cNvSpPr/>
          <p:nvPr/>
        </p:nvSpPr>
        <p:spPr>
          <a:xfrm>
            <a:off x="3076638" y="1231130"/>
            <a:ext cx="58102" cy="56173"/>
          </a:xfrm>
          <a:custGeom>
            <a:avLst/>
            <a:gdLst>
              <a:gd name="connsiteX0" fmla="*/ 0 w 58102"/>
              <a:gd name="connsiteY0" fmla="*/ 28075 h 56173"/>
              <a:gd name="connsiteX1" fmla="*/ 58102 w 58102"/>
              <a:gd name="connsiteY1" fmla="*/ 28075 h 56173"/>
              <a:gd name="connsiteX2" fmla="*/ 0 w 58102"/>
              <a:gd name="connsiteY2" fmla="*/ 28075 h 56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73">
                <a:moveTo>
                  <a:pt x="0" y="28075"/>
                </a:moveTo>
                <a:cubicBezTo>
                  <a:pt x="0" y="-9327"/>
                  <a:pt x="58102" y="-9390"/>
                  <a:pt x="58102" y="28075"/>
                </a:cubicBezTo>
                <a:cubicBezTo>
                  <a:pt x="58102" y="65540"/>
                  <a:pt x="0" y="65540"/>
                  <a:pt x="0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7" name="Freeform: Shape 1046">
            <a:extLst>
              <a:ext uri="{FF2B5EF4-FFF2-40B4-BE49-F238E27FC236}">
                <a16:creationId xmlns:a16="http://schemas.microsoft.com/office/drawing/2014/main" id="{814E41E2-823F-42BB-B73E-587FB3CF940C}"/>
              </a:ext>
            </a:extLst>
          </p:cNvPr>
          <p:cNvSpPr/>
          <p:nvPr/>
        </p:nvSpPr>
        <p:spPr>
          <a:xfrm>
            <a:off x="3998976" y="1564378"/>
            <a:ext cx="58102" cy="56149"/>
          </a:xfrm>
          <a:custGeom>
            <a:avLst/>
            <a:gdLst>
              <a:gd name="connsiteX0" fmla="*/ 0 w 58102"/>
              <a:gd name="connsiteY0" fmla="*/ 28075 h 56149"/>
              <a:gd name="connsiteX1" fmla="*/ 58102 w 58102"/>
              <a:gd name="connsiteY1" fmla="*/ 28075 h 56149"/>
              <a:gd name="connsiteX2" fmla="*/ 0 w 58102"/>
              <a:gd name="connsiteY2" fmla="*/ 28075 h 56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49">
                <a:moveTo>
                  <a:pt x="0" y="28075"/>
                </a:moveTo>
                <a:cubicBezTo>
                  <a:pt x="0" y="-9327"/>
                  <a:pt x="58102" y="-9390"/>
                  <a:pt x="58102" y="28075"/>
                </a:cubicBezTo>
                <a:cubicBezTo>
                  <a:pt x="58102" y="65477"/>
                  <a:pt x="0" y="65540"/>
                  <a:pt x="0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8" name="Freeform: Shape 1047">
            <a:extLst>
              <a:ext uri="{FF2B5EF4-FFF2-40B4-BE49-F238E27FC236}">
                <a16:creationId xmlns:a16="http://schemas.microsoft.com/office/drawing/2014/main" id="{9BA4EFA6-5985-4286-997E-64641E09D10A}"/>
              </a:ext>
            </a:extLst>
          </p:cNvPr>
          <p:cNvSpPr/>
          <p:nvPr/>
        </p:nvSpPr>
        <p:spPr>
          <a:xfrm>
            <a:off x="1334198" y="1542470"/>
            <a:ext cx="75882" cy="73294"/>
          </a:xfrm>
          <a:custGeom>
            <a:avLst/>
            <a:gdLst>
              <a:gd name="connsiteX0" fmla="*/ 0 w 75882"/>
              <a:gd name="connsiteY0" fmla="*/ 36647 h 73294"/>
              <a:gd name="connsiteX1" fmla="*/ 75882 w 75882"/>
              <a:gd name="connsiteY1" fmla="*/ 36647 h 73294"/>
              <a:gd name="connsiteX2" fmla="*/ 0 w 75882"/>
              <a:gd name="connsiteY2" fmla="*/ 36647 h 73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882" h="73294">
                <a:moveTo>
                  <a:pt x="0" y="36647"/>
                </a:moveTo>
                <a:cubicBezTo>
                  <a:pt x="0" y="-12184"/>
                  <a:pt x="75882" y="-12248"/>
                  <a:pt x="75882" y="36647"/>
                </a:cubicBezTo>
                <a:cubicBezTo>
                  <a:pt x="75882" y="85479"/>
                  <a:pt x="0" y="85542"/>
                  <a:pt x="0" y="36647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49" name="Freeform: Shape 1048">
            <a:extLst>
              <a:ext uri="{FF2B5EF4-FFF2-40B4-BE49-F238E27FC236}">
                <a16:creationId xmlns:a16="http://schemas.microsoft.com/office/drawing/2014/main" id="{26A586C0-77EB-45E9-8008-35969779E88A}"/>
              </a:ext>
            </a:extLst>
          </p:cNvPr>
          <p:cNvSpPr/>
          <p:nvPr/>
        </p:nvSpPr>
        <p:spPr>
          <a:xfrm>
            <a:off x="2137210" y="1736377"/>
            <a:ext cx="78165" cy="78193"/>
          </a:xfrm>
          <a:custGeom>
            <a:avLst/>
            <a:gdLst>
              <a:gd name="connsiteX0" fmla="*/ 2168 w 78165"/>
              <a:gd name="connsiteY0" fmla="*/ 40480 h 78193"/>
              <a:gd name="connsiteX1" fmla="*/ 2168 w 78165"/>
              <a:gd name="connsiteY1" fmla="*/ 40226 h 78193"/>
              <a:gd name="connsiteX2" fmla="*/ 40204 w 78165"/>
              <a:gd name="connsiteY2" fmla="*/ 2189 h 78193"/>
              <a:gd name="connsiteX3" fmla="*/ 40458 w 78165"/>
              <a:gd name="connsiteY3" fmla="*/ 2189 h 78193"/>
              <a:gd name="connsiteX4" fmla="*/ 67573 w 78165"/>
              <a:gd name="connsiteY4" fmla="*/ 67658 h 78193"/>
              <a:gd name="connsiteX5" fmla="*/ 2168 w 78165"/>
              <a:gd name="connsiteY5" fmla="*/ 40480 h 78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165" h="78193">
                <a:moveTo>
                  <a:pt x="2168" y="40480"/>
                </a:moveTo>
                <a:cubicBezTo>
                  <a:pt x="2168" y="40352"/>
                  <a:pt x="2168" y="40289"/>
                  <a:pt x="2168" y="40226"/>
                </a:cubicBezTo>
                <a:cubicBezTo>
                  <a:pt x="-7421" y="16540"/>
                  <a:pt x="16519" y="-7463"/>
                  <a:pt x="40204" y="2189"/>
                </a:cubicBezTo>
                <a:cubicBezTo>
                  <a:pt x="40268" y="2189"/>
                  <a:pt x="40395" y="2189"/>
                  <a:pt x="40458" y="2189"/>
                </a:cubicBezTo>
                <a:cubicBezTo>
                  <a:pt x="74494" y="411"/>
                  <a:pt x="90179" y="45052"/>
                  <a:pt x="67573" y="67658"/>
                </a:cubicBezTo>
                <a:cubicBezTo>
                  <a:pt x="45030" y="90200"/>
                  <a:pt x="390" y="74452"/>
                  <a:pt x="2168" y="4048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0" name="Freeform: Shape 1049">
            <a:extLst>
              <a:ext uri="{FF2B5EF4-FFF2-40B4-BE49-F238E27FC236}">
                <a16:creationId xmlns:a16="http://schemas.microsoft.com/office/drawing/2014/main" id="{E44A3304-0CA9-4AEB-9BCE-2CFC378B92D9}"/>
              </a:ext>
            </a:extLst>
          </p:cNvPr>
          <p:cNvSpPr/>
          <p:nvPr/>
        </p:nvSpPr>
        <p:spPr>
          <a:xfrm>
            <a:off x="4640761" y="3060479"/>
            <a:ext cx="78165" cy="78179"/>
          </a:xfrm>
          <a:custGeom>
            <a:avLst/>
            <a:gdLst>
              <a:gd name="connsiteX0" fmla="*/ 2168 w 78165"/>
              <a:gd name="connsiteY0" fmla="*/ 40480 h 78179"/>
              <a:gd name="connsiteX1" fmla="*/ 2168 w 78165"/>
              <a:gd name="connsiteY1" fmla="*/ 40225 h 78179"/>
              <a:gd name="connsiteX2" fmla="*/ 40204 w 78165"/>
              <a:gd name="connsiteY2" fmla="*/ 2189 h 78179"/>
              <a:gd name="connsiteX3" fmla="*/ 40459 w 78165"/>
              <a:gd name="connsiteY3" fmla="*/ 2189 h 78179"/>
              <a:gd name="connsiteX4" fmla="*/ 67573 w 78165"/>
              <a:gd name="connsiteY4" fmla="*/ 67657 h 78179"/>
              <a:gd name="connsiteX5" fmla="*/ 2168 w 78165"/>
              <a:gd name="connsiteY5" fmla="*/ 40480 h 78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165" h="78179">
                <a:moveTo>
                  <a:pt x="2168" y="40480"/>
                </a:moveTo>
                <a:cubicBezTo>
                  <a:pt x="2168" y="40353"/>
                  <a:pt x="2168" y="40289"/>
                  <a:pt x="2168" y="40225"/>
                </a:cubicBezTo>
                <a:cubicBezTo>
                  <a:pt x="-7421" y="16540"/>
                  <a:pt x="16519" y="-7463"/>
                  <a:pt x="40204" y="2189"/>
                </a:cubicBezTo>
                <a:cubicBezTo>
                  <a:pt x="40268" y="2189"/>
                  <a:pt x="40395" y="2189"/>
                  <a:pt x="40459" y="2189"/>
                </a:cubicBezTo>
                <a:cubicBezTo>
                  <a:pt x="74495" y="411"/>
                  <a:pt x="90179" y="45052"/>
                  <a:pt x="67573" y="67657"/>
                </a:cubicBezTo>
                <a:cubicBezTo>
                  <a:pt x="45094" y="90200"/>
                  <a:pt x="390" y="74388"/>
                  <a:pt x="2168" y="4048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1" name="Freeform: Shape 1050">
            <a:extLst>
              <a:ext uri="{FF2B5EF4-FFF2-40B4-BE49-F238E27FC236}">
                <a16:creationId xmlns:a16="http://schemas.microsoft.com/office/drawing/2014/main" id="{FE7A57FA-41CC-4E54-B92A-48E51205F9CA}"/>
              </a:ext>
            </a:extLst>
          </p:cNvPr>
          <p:cNvSpPr/>
          <p:nvPr/>
        </p:nvSpPr>
        <p:spPr>
          <a:xfrm>
            <a:off x="1904936" y="1062585"/>
            <a:ext cx="56515" cy="54578"/>
          </a:xfrm>
          <a:custGeom>
            <a:avLst/>
            <a:gdLst>
              <a:gd name="connsiteX0" fmla="*/ 0 w 56515"/>
              <a:gd name="connsiteY0" fmla="*/ 27265 h 54578"/>
              <a:gd name="connsiteX1" fmla="*/ 56515 w 56515"/>
              <a:gd name="connsiteY1" fmla="*/ 27265 h 54578"/>
              <a:gd name="connsiteX2" fmla="*/ 0 w 56515"/>
              <a:gd name="connsiteY2" fmla="*/ 27265 h 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5" h="54578">
                <a:moveTo>
                  <a:pt x="0" y="27265"/>
                </a:moveTo>
                <a:cubicBezTo>
                  <a:pt x="0" y="-9057"/>
                  <a:pt x="56515" y="-9120"/>
                  <a:pt x="56515" y="27265"/>
                </a:cubicBezTo>
                <a:cubicBezTo>
                  <a:pt x="56515" y="63651"/>
                  <a:pt x="0" y="63714"/>
                  <a:pt x="0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2" name="Freeform: Shape 1051">
            <a:extLst>
              <a:ext uri="{FF2B5EF4-FFF2-40B4-BE49-F238E27FC236}">
                <a16:creationId xmlns:a16="http://schemas.microsoft.com/office/drawing/2014/main" id="{E90477C0-1301-4BBF-B88C-D956D5B22852}"/>
              </a:ext>
            </a:extLst>
          </p:cNvPr>
          <p:cNvSpPr/>
          <p:nvPr/>
        </p:nvSpPr>
        <p:spPr>
          <a:xfrm>
            <a:off x="3640264" y="1623226"/>
            <a:ext cx="56514" cy="54530"/>
          </a:xfrm>
          <a:custGeom>
            <a:avLst/>
            <a:gdLst>
              <a:gd name="connsiteX0" fmla="*/ 0 w 56514"/>
              <a:gd name="connsiteY0" fmla="*/ 27265 h 54530"/>
              <a:gd name="connsiteX1" fmla="*/ 56515 w 56514"/>
              <a:gd name="connsiteY1" fmla="*/ 27265 h 54530"/>
              <a:gd name="connsiteX2" fmla="*/ 0 w 56514"/>
              <a:gd name="connsiteY2" fmla="*/ 27265 h 54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4" h="54530">
                <a:moveTo>
                  <a:pt x="0" y="27265"/>
                </a:moveTo>
                <a:cubicBezTo>
                  <a:pt x="0" y="-9057"/>
                  <a:pt x="56515" y="-9120"/>
                  <a:pt x="56515" y="27265"/>
                </a:cubicBezTo>
                <a:cubicBezTo>
                  <a:pt x="56515" y="63587"/>
                  <a:pt x="0" y="63651"/>
                  <a:pt x="0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3" name="Freeform: Shape 1052">
            <a:extLst>
              <a:ext uri="{FF2B5EF4-FFF2-40B4-BE49-F238E27FC236}">
                <a16:creationId xmlns:a16="http://schemas.microsoft.com/office/drawing/2014/main" id="{2DA68FE9-70A1-4AEE-AEC1-28FF0A5DE3D6}"/>
              </a:ext>
            </a:extLst>
          </p:cNvPr>
          <p:cNvSpPr/>
          <p:nvPr/>
        </p:nvSpPr>
        <p:spPr>
          <a:xfrm>
            <a:off x="1876679" y="1973556"/>
            <a:ext cx="56514" cy="54578"/>
          </a:xfrm>
          <a:custGeom>
            <a:avLst/>
            <a:gdLst>
              <a:gd name="connsiteX0" fmla="*/ 0 w 56514"/>
              <a:gd name="connsiteY0" fmla="*/ 27265 h 54578"/>
              <a:gd name="connsiteX1" fmla="*/ 56515 w 56514"/>
              <a:gd name="connsiteY1" fmla="*/ 27265 h 54578"/>
              <a:gd name="connsiteX2" fmla="*/ 0 w 56514"/>
              <a:gd name="connsiteY2" fmla="*/ 27265 h 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4" h="54578">
                <a:moveTo>
                  <a:pt x="0" y="27265"/>
                </a:moveTo>
                <a:cubicBezTo>
                  <a:pt x="0" y="-9057"/>
                  <a:pt x="56515" y="-9120"/>
                  <a:pt x="56515" y="27265"/>
                </a:cubicBezTo>
                <a:cubicBezTo>
                  <a:pt x="56515" y="63651"/>
                  <a:pt x="0" y="63714"/>
                  <a:pt x="0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4" name="Freeform: Shape 1053">
            <a:extLst>
              <a:ext uri="{FF2B5EF4-FFF2-40B4-BE49-F238E27FC236}">
                <a16:creationId xmlns:a16="http://schemas.microsoft.com/office/drawing/2014/main" id="{62E9760E-834E-4FAF-8FE8-A9DAD9A2EF85}"/>
              </a:ext>
            </a:extLst>
          </p:cNvPr>
          <p:cNvSpPr/>
          <p:nvPr/>
        </p:nvSpPr>
        <p:spPr>
          <a:xfrm>
            <a:off x="4325810" y="3383256"/>
            <a:ext cx="56515" cy="54578"/>
          </a:xfrm>
          <a:custGeom>
            <a:avLst/>
            <a:gdLst>
              <a:gd name="connsiteX0" fmla="*/ 0 w 56515"/>
              <a:gd name="connsiteY0" fmla="*/ 27265 h 54578"/>
              <a:gd name="connsiteX1" fmla="*/ 56515 w 56515"/>
              <a:gd name="connsiteY1" fmla="*/ 27265 h 54578"/>
              <a:gd name="connsiteX2" fmla="*/ 0 w 56515"/>
              <a:gd name="connsiteY2" fmla="*/ 27265 h 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5" h="54578">
                <a:moveTo>
                  <a:pt x="0" y="27265"/>
                </a:moveTo>
                <a:cubicBezTo>
                  <a:pt x="0" y="-9057"/>
                  <a:pt x="56515" y="-9120"/>
                  <a:pt x="56515" y="27265"/>
                </a:cubicBezTo>
                <a:cubicBezTo>
                  <a:pt x="56452" y="63651"/>
                  <a:pt x="0" y="63714"/>
                  <a:pt x="0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5" name="Freeform: Shape 1054">
            <a:extLst>
              <a:ext uri="{FF2B5EF4-FFF2-40B4-BE49-F238E27FC236}">
                <a16:creationId xmlns:a16="http://schemas.microsoft.com/office/drawing/2014/main" id="{1C0BFD39-1517-4003-8D6B-19D0EEC5C1D3}"/>
              </a:ext>
            </a:extLst>
          </p:cNvPr>
          <p:cNvSpPr/>
          <p:nvPr/>
        </p:nvSpPr>
        <p:spPr>
          <a:xfrm>
            <a:off x="2187194" y="2849411"/>
            <a:ext cx="56514" cy="54578"/>
          </a:xfrm>
          <a:custGeom>
            <a:avLst/>
            <a:gdLst>
              <a:gd name="connsiteX0" fmla="*/ 0 w 56514"/>
              <a:gd name="connsiteY0" fmla="*/ 27265 h 54578"/>
              <a:gd name="connsiteX1" fmla="*/ 56515 w 56514"/>
              <a:gd name="connsiteY1" fmla="*/ 27265 h 54578"/>
              <a:gd name="connsiteX2" fmla="*/ 0 w 56514"/>
              <a:gd name="connsiteY2" fmla="*/ 27265 h 5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4" h="54578">
                <a:moveTo>
                  <a:pt x="0" y="27265"/>
                </a:moveTo>
                <a:cubicBezTo>
                  <a:pt x="0" y="-9057"/>
                  <a:pt x="56515" y="-9120"/>
                  <a:pt x="56515" y="27265"/>
                </a:cubicBezTo>
                <a:cubicBezTo>
                  <a:pt x="56451" y="63651"/>
                  <a:pt x="0" y="63714"/>
                  <a:pt x="0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6" name="Freeform: Shape 1055">
            <a:extLst>
              <a:ext uri="{FF2B5EF4-FFF2-40B4-BE49-F238E27FC236}">
                <a16:creationId xmlns:a16="http://schemas.microsoft.com/office/drawing/2014/main" id="{C99A4B7E-958D-49A6-950D-B977C543D1B9}"/>
              </a:ext>
            </a:extLst>
          </p:cNvPr>
          <p:cNvSpPr/>
          <p:nvPr/>
        </p:nvSpPr>
        <p:spPr>
          <a:xfrm>
            <a:off x="2852420" y="3283751"/>
            <a:ext cx="56514" cy="54554"/>
          </a:xfrm>
          <a:custGeom>
            <a:avLst/>
            <a:gdLst>
              <a:gd name="connsiteX0" fmla="*/ 0 w 56514"/>
              <a:gd name="connsiteY0" fmla="*/ 27265 h 54554"/>
              <a:gd name="connsiteX1" fmla="*/ 56515 w 56514"/>
              <a:gd name="connsiteY1" fmla="*/ 27265 h 54554"/>
              <a:gd name="connsiteX2" fmla="*/ 0 w 56514"/>
              <a:gd name="connsiteY2" fmla="*/ 27265 h 54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514" h="54554">
                <a:moveTo>
                  <a:pt x="0" y="27265"/>
                </a:moveTo>
                <a:cubicBezTo>
                  <a:pt x="0" y="-9057"/>
                  <a:pt x="56515" y="-9120"/>
                  <a:pt x="56515" y="27265"/>
                </a:cubicBezTo>
                <a:cubicBezTo>
                  <a:pt x="56515" y="63651"/>
                  <a:pt x="0" y="63651"/>
                  <a:pt x="0" y="2726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7" name="Freeform: Shape 1056">
            <a:extLst>
              <a:ext uri="{FF2B5EF4-FFF2-40B4-BE49-F238E27FC236}">
                <a16:creationId xmlns:a16="http://schemas.microsoft.com/office/drawing/2014/main" id="{C2C958EE-6DEC-44BB-A989-408270BAE951}"/>
              </a:ext>
            </a:extLst>
          </p:cNvPr>
          <p:cNvSpPr/>
          <p:nvPr/>
        </p:nvSpPr>
        <p:spPr>
          <a:xfrm>
            <a:off x="2067896" y="881238"/>
            <a:ext cx="72358" cy="72392"/>
          </a:xfrm>
          <a:custGeom>
            <a:avLst/>
            <a:gdLst>
              <a:gd name="connsiteX0" fmla="*/ 8808 w 72358"/>
              <a:gd name="connsiteY0" fmla="*/ 49227 h 72392"/>
              <a:gd name="connsiteX1" fmla="*/ 8046 w 72358"/>
              <a:gd name="connsiteY1" fmla="*/ 48402 h 72392"/>
              <a:gd name="connsiteX2" fmla="*/ 48368 w 72358"/>
              <a:gd name="connsiteY2" fmla="*/ 8079 h 72392"/>
              <a:gd name="connsiteX3" fmla="*/ 49194 w 72358"/>
              <a:gd name="connsiteY3" fmla="*/ 8841 h 72392"/>
              <a:gd name="connsiteX4" fmla="*/ 62973 w 72358"/>
              <a:gd name="connsiteY4" fmla="*/ 63007 h 72392"/>
              <a:gd name="connsiteX5" fmla="*/ 8808 w 72358"/>
              <a:gd name="connsiteY5" fmla="*/ 49227 h 7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358" h="72392">
                <a:moveTo>
                  <a:pt x="8808" y="49227"/>
                </a:moveTo>
                <a:cubicBezTo>
                  <a:pt x="8554" y="48973"/>
                  <a:pt x="8300" y="48656"/>
                  <a:pt x="8046" y="48402"/>
                </a:cubicBezTo>
                <a:cubicBezTo>
                  <a:pt x="-16783" y="21287"/>
                  <a:pt x="21317" y="-16813"/>
                  <a:pt x="48368" y="8079"/>
                </a:cubicBezTo>
                <a:cubicBezTo>
                  <a:pt x="48622" y="8333"/>
                  <a:pt x="48940" y="8587"/>
                  <a:pt x="49194" y="8841"/>
                </a:cubicBezTo>
                <a:cubicBezTo>
                  <a:pt x="71101" y="16017"/>
                  <a:pt x="81071" y="44973"/>
                  <a:pt x="62973" y="63007"/>
                </a:cubicBezTo>
                <a:cubicBezTo>
                  <a:pt x="45003" y="81104"/>
                  <a:pt x="16047" y="71135"/>
                  <a:pt x="8808" y="49227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8" name="Freeform: Shape 1057">
            <a:extLst>
              <a:ext uri="{FF2B5EF4-FFF2-40B4-BE49-F238E27FC236}">
                <a16:creationId xmlns:a16="http://schemas.microsoft.com/office/drawing/2014/main" id="{CF20DC05-4479-4DB0-A464-48CC92B3E5E4}"/>
              </a:ext>
            </a:extLst>
          </p:cNvPr>
          <p:cNvSpPr/>
          <p:nvPr/>
        </p:nvSpPr>
        <p:spPr>
          <a:xfrm>
            <a:off x="1153955" y="1221382"/>
            <a:ext cx="72005" cy="74017"/>
          </a:xfrm>
          <a:custGeom>
            <a:avLst/>
            <a:gdLst>
              <a:gd name="connsiteX0" fmla="*/ 5618 w 72005"/>
              <a:gd name="connsiteY0" fmla="*/ 21058 h 74017"/>
              <a:gd name="connsiteX1" fmla="*/ 16604 w 72005"/>
              <a:gd name="connsiteY1" fmla="*/ 7787 h 74017"/>
              <a:gd name="connsiteX2" fmla="*/ 55402 w 72005"/>
              <a:gd name="connsiteY2" fmla="*/ 7787 h 74017"/>
              <a:gd name="connsiteX3" fmla="*/ 66388 w 72005"/>
              <a:gd name="connsiteY3" fmla="*/ 21058 h 74017"/>
              <a:gd name="connsiteX4" fmla="*/ 35971 w 72005"/>
              <a:gd name="connsiteY4" fmla="*/ 74017 h 74017"/>
              <a:gd name="connsiteX5" fmla="*/ 5618 w 72005"/>
              <a:gd name="connsiteY5" fmla="*/ 21058 h 74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005" h="74017">
                <a:moveTo>
                  <a:pt x="5618" y="21058"/>
                </a:moveTo>
                <a:cubicBezTo>
                  <a:pt x="9047" y="16359"/>
                  <a:pt x="12349" y="11724"/>
                  <a:pt x="16604" y="7787"/>
                </a:cubicBezTo>
                <a:cubicBezTo>
                  <a:pt x="27907" y="-2564"/>
                  <a:pt x="44036" y="-2627"/>
                  <a:pt x="55402" y="7787"/>
                </a:cubicBezTo>
                <a:cubicBezTo>
                  <a:pt x="59720" y="11724"/>
                  <a:pt x="62959" y="16359"/>
                  <a:pt x="66388" y="21058"/>
                </a:cubicBezTo>
                <a:cubicBezTo>
                  <a:pt x="82771" y="43220"/>
                  <a:pt x="60482" y="74017"/>
                  <a:pt x="35971" y="74017"/>
                </a:cubicBezTo>
                <a:cubicBezTo>
                  <a:pt x="11524" y="74017"/>
                  <a:pt x="-10765" y="43220"/>
                  <a:pt x="5618" y="2105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59" name="Freeform: Shape 1058">
            <a:extLst>
              <a:ext uri="{FF2B5EF4-FFF2-40B4-BE49-F238E27FC236}">
                <a16:creationId xmlns:a16="http://schemas.microsoft.com/office/drawing/2014/main" id="{BFE23BF6-653C-4DCE-BFE2-DC4B6A761947}"/>
              </a:ext>
            </a:extLst>
          </p:cNvPr>
          <p:cNvSpPr/>
          <p:nvPr/>
        </p:nvSpPr>
        <p:spPr>
          <a:xfrm>
            <a:off x="1028093" y="562062"/>
            <a:ext cx="63543" cy="76668"/>
          </a:xfrm>
          <a:custGeom>
            <a:avLst/>
            <a:gdLst>
              <a:gd name="connsiteX0" fmla="*/ 8671 w 63543"/>
              <a:gd name="connsiteY0" fmla="*/ 63857 h 76668"/>
              <a:gd name="connsiteX1" fmla="*/ 4607 w 63543"/>
              <a:gd name="connsiteY1" fmla="*/ 22265 h 76668"/>
              <a:gd name="connsiteX2" fmla="*/ 58963 w 63543"/>
              <a:gd name="connsiteY2" fmla="*/ 22265 h 76668"/>
              <a:gd name="connsiteX3" fmla="*/ 54899 w 63543"/>
              <a:gd name="connsiteY3" fmla="*/ 63857 h 76668"/>
              <a:gd name="connsiteX4" fmla="*/ 8671 w 63543"/>
              <a:gd name="connsiteY4" fmla="*/ 63857 h 76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543" h="76668">
                <a:moveTo>
                  <a:pt x="8671" y="63857"/>
                </a:moveTo>
                <a:cubicBezTo>
                  <a:pt x="-854" y="50967"/>
                  <a:pt x="-3013" y="35981"/>
                  <a:pt x="4607" y="22265"/>
                </a:cubicBezTo>
                <a:cubicBezTo>
                  <a:pt x="11973" y="-7390"/>
                  <a:pt x="51597" y="-7453"/>
                  <a:pt x="58963" y="22265"/>
                </a:cubicBezTo>
                <a:cubicBezTo>
                  <a:pt x="66520" y="35981"/>
                  <a:pt x="64424" y="50967"/>
                  <a:pt x="54899" y="63857"/>
                </a:cubicBezTo>
                <a:cubicBezTo>
                  <a:pt x="42263" y="80939"/>
                  <a:pt x="21308" y="80939"/>
                  <a:pt x="8671" y="63857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0" name="Freeform: Shape 1059">
            <a:extLst>
              <a:ext uri="{FF2B5EF4-FFF2-40B4-BE49-F238E27FC236}">
                <a16:creationId xmlns:a16="http://schemas.microsoft.com/office/drawing/2014/main" id="{D6F70AE1-9974-41A6-AE30-A038577DE5D9}"/>
              </a:ext>
            </a:extLst>
          </p:cNvPr>
          <p:cNvSpPr/>
          <p:nvPr/>
        </p:nvSpPr>
        <p:spPr>
          <a:xfrm>
            <a:off x="333946" y="816554"/>
            <a:ext cx="68516" cy="66174"/>
          </a:xfrm>
          <a:custGeom>
            <a:avLst/>
            <a:gdLst>
              <a:gd name="connsiteX0" fmla="*/ 0 w 68516"/>
              <a:gd name="connsiteY0" fmla="*/ 33076 h 66174"/>
              <a:gd name="connsiteX1" fmla="*/ 68517 w 68516"/>
              <a:gd name="connsiteY1" fmla="*/ 33076 h 66174"/>
              <a:gd name="connsiteX2" fmla="*/ 0 w 68516"/>
              <a:gd name="connsiteY2" fmla="*/ 33076 h 66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16" h="66174">
                <a:moveTo>
                  <a:pt x="0" y="33076"/>
                </a:moveTo>
                <a:cubicBezTo>
                  <a:pt x="0" y="-10993"/>
                  <a:pt x="68517" y="-11057"/>
                  <a:pt x="68517" y="33076"/>
                </a:cubicBezTo>
                <a:cubicBezTo>
                  <a:pt x="68453" y="77145"/>
                  <a:pt x="0" y="77272"/>
                  <a:pt x="0" y="33076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1" name="Freeform: Shape 1060">
            <a:extLst>
              <a:ext uri="{FF2B5EF4-FFF2-40B4-BE49-F238E27FC236}">
                <a16:creationId xmlns:a16="http://schemas.microsoft.com/office/drawing/2014/main" id="{A2BD1926-5EA0-461D-9338-7DF371E2C24D}"/>
              </a:ext>
            </a:extLst>
          </p:cNvPr>
          <p:cNvSpPr/>
          <p:nvPr/>
        </p:nvSpPr>
        <p:spPr>
          <a:xfrm>
            <a:off x="580491" y="3360836"/>
            <a:ext cx="83021" cy="76075"/>
          </a:xfrm>
          <a:custGeom>
            <a:avLst/>
            <a:gdLst>
              <a:gd name="connsiteX0" fmla="*/ 27901 w 83021"/>
              <a:gd name="connsiteY0" fmla="*/ 71148 h 76075"/>
              <a:gd name="connsiteX1" fmla="*/ 2755 w 83021"/>
              <a:gd name="connsiteY1" fmla="*/ 19713 h 76075"/>
              <a:gd name="connsiteX2" fmla="*/ 56159 w 83021"/>
              <a:gd name="connsiteY2" fmla="*/ 4092 h 76075"/>
              <a:gd name="connsiteX3" fmla="*/ 79908 w 83021"/>
              <a:gd name="connsiteY3" fmla="*/ 53622 h 76075"/>
              <a:gd name="connsiteX4" fmla="*/ 27901 w 83021"/>
              <a:gd name="connsiteY4" fmla="*/ 71148 h 76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021" h="76075">
                <a:moveTo>
                  <a:pt x="27901" y="71148"/>
                </a:moveTo>
                <a:cubicBezTo>
                  <a:pt x="10312" y="60734"/>
                  <a:pt x="-6833" y="41494"/>
                  <a:pt x="2755" y="19713"/>
                </a:cubicBezTo>
                <a:cubicBezTo>
                  <a:pt x="11963" y="-1178"/>
                  <a:pt x="37172" y="-3782"/>
                  <a:pt x="56159" y="4092"/>
                </a:cubicBezTo>
                <a:cubicBezTo>
                  <a:pt x="76289" y="12474"/>
                  <a:pt x="89306" y="31334"/>
                  <a:pt x="79908" y="53622"/>
                </a:cubicBezTo>
                <a:cubicBezTo>
                  <a:pt x="71590" y="73498"/>
                  <a:pt x="47015" y="82388"/>
                  <a:pt x="27901" y="7114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2" name="Freeform: Shape 1061">
            <a:extLst>
              <a:ext uri="{FF2B5EF4-FFF2-40B4-BE49-F238E27FC236}">
                <a16:creationId xmlns:a16="http://schemas.microsoft.com/office/drawing/2014/main" id="{9DED6AC9-08CC-4FA9-A17E-0C2CB250D8D6}"/>
              </a:ext>
            </a:extLst>
          </p:cNvPr>
          <p:cNvSpPr/>
          <p:nvPr/>
        </p:nvSpPr>
        <p:spPr>
          <a:xfrm>
            <a:off x="534292" y="2472626"/>
            <a:ext cx="71038" cy="76644"/>
          </a:xfrm>
          <a:custGeom>
            <a:avLst/>
            <a:gdLst>
              <a:gd name="connsiteX0" fmla="*/ 9966 w 71038"/>
              <a:gd name="connsiteY0" fmla="*/ 14859 h 76644"/>
              <a:gd name="connsiteX1" fmla="*/ 61084 w 71038"/>
              <a:gd name="connsiteY1" fmla="*/ 14859 h 76644"/>
              <a:gd name="connsiteX2" fmla="*/ 35557 w 71038"/>
              <a:gd name="connsiteY2" fmla="*/ 76645 h 76644"/>
              <a:gd name="connsiteX3" fmla="*/ 9966 w 71038"/>
              <a:gd name="connsiteY3" fmla="*/ 14859 h 76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038" h="76644">
                <a:moveTo>
                  <a:pt x="9966" y="14859"/>
                </a:moveTo>
                <a:cubicBezTo>
                  <a:pt x="21333" y="-4953"/>
                  <a:pt x="49717" y="-4953"/>
                  <a:pt x="61084" y="14859"/>
                </a:cubicBezTo>
                <a:cubicBezTo>
                  <a:pt x="82102" y="35052"/>
                  <a:pt x="68069" y="76645"/>
                  <a:pt x="35557" y="76645"/>
                </a:cubicBezTo>
                <a:cubicBezTo>
                  <a:pt x="2918" y="76645"/>
                  <a:pt x="-11052" y="35052"/>
                  <a:pt x="9966" y="1485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3" name="Freeform: Shape 1062">
            <a:extLst>
              <a:ext uri="{FF2B5EF4-FFF2-40B4-BE49-F238E27FC236}">
                <a16:creationId xmlns:a16="http://schemas.microsoft.com/office/drawing/2014/main" id="{C834C33E-D1F6-4A6D-AD1E-87F04C6F73F4}"/>
              </a:ext>
            </a:extLst>
          </p:cNvPr>
          <p:cNvSpPr/>
          <p:nvPr/>
        </p:nvSpPr>
        <p:spPr>
          <a:xfrm>
            <a:off x="1374574" y="2337435"/>
            <a:ext cx="71052" cy="76644"/>
          </a:xfrm>
          <a:custGeom>
            <a:avLst/>
            <a:gdLst>
              <a:gd name="connsiteX0" fmla="*/ 9980 w 71052"/>
              <a:gd name="connsiteY0" fmla="*/ 14859 h 76644"/>
              <a:gd name="connsiteX1" fmla="*/ 61097 w 71052"/>
              <a:gd name="connsiteY1" fmla="*/ 14859 h 76644"/>
              <a:gd name="connsiteX2" fmla="*/ 35570 w 71052"/>
              <a:gd name="connsiteY2" fmla="*/ 76645 h 76644"/>
              <a:gd name="connsiteX3" fmla="*/ 9980 w 71052"/>
              <a:gd name="connsiteY3" fmla="*/ 14859 h 76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052" h="76644">
                <a:moveTo>
                  <a:pt x="9980" y="14859"/>
                </a:moveTo>
                <a:cubicBezTo>
                  <a:pt x="21346" y="-4953"/>
                  <a:pt x="49731" y="-4953"/>
                  <a:pt x="61097" y="14859"/>
                </a:cubicBezTo>
                <a:cubicBezTo>
                  <a:pt x="82116" y="35052"/>
                  <a:pt x="68082" y="76645"/>
                  <a:pt x="35570" y="76645"/>
                </a:cubicBezTo>
                <a:cubicBezTo>
                  <a:pt x="2868" y="76645"/>
                  <a:pt x="-11039" y="35052"/>
                  <a:pt x="9980" y="1485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4" name="Freeform: Shape 1063">
            <a:extLst>
              <a:ext uri="{FF2B5EF4-FFF2-40B4-BE49-F238E27FC236}">
                <a16:creationId xmlns:a16="http://schemas.microsoft.com/office/drawing/2014/main" id="{BC4F5504-F583-4FB8-B978-708A48A760C4}"/>
              </a:ext>
            </a:extLst>
          </p:cNvPr>
          <p:cNvSpPr/>
          <p:nvPr/>
        </p:nvSpPr>
        <p:spPr>
          <a:xfrm>
            <a:off x="809617" y="4256410"/>
            <a:ext cx="77350" cy="71274"/>
          </a:xfrm>
          <a:custGeom>
            <a:avLst/>
            <a:gdLst>
              <a:gd name="connsiteX0" fmla="*/ 14676 w 77350"/>
              <a:gd name="connsiteY0" fmla="*/ 61589 h 71274"/>
              <a:gd name="connsiteX1" fmla="*/ 8453 w 77350"/>
              <a:gd name="connsiteY1" fmla="*/ 56192 h 71274"/>
              <a:gd name="connsiteX2" fmla="*/ 8453 w 77350"/>
              <a:gd name="connsiteY2" fmla="*/ 15107 h 71274"/>
              <a:gd name="connsiteX3" fmla="*/ 14676 w 77350"/>
              <a:gd name="connsiteY3" fmla="*/ 9710 h 71274"/>
              <a:gd name="connsiteX4" fmla="*/ 77351 w 77350"/>
              <a:gd name="connsiteY4" fmla="*/ 35681 h 71274"/>
              <a:gd name="connsiteX5" fmla="*/ 14676 w 77350"/>
              <a:gd name="connsiteY5" fmla="*/ 61589 h 7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350" h="71274">
                <a:moveTo>
                  <a:pt x="14676" y="61589"/>
                </a:moveTo>
                <a:cubicBezTo>
                  <a:pt x="12581" y="59811"/>
                  <a:pt x="10549" y="57970"/>
                  <a:pt x="8453" y="56192"/>
                </a:cubicBezTo>
                <a:cubicBezTo>
                  <a:pt x="-2850" y="46413"/>
                  <a:pt x="-2786" y="24823"/>
                  <a:pt x="8453" y="15107"/>
                </a:cubicBezTo>
                <a:cubicBezTo>
                  <a:pt x="10549" y="13330"/>
                  <a:pt x="12644" y="11488"/>
                  <a:pt x="14676" y="9710"/>
                </a:cubicBezTo>
                <a:cubicBezTo>
                  <a:pt x="38044" y="-10547"/>
                  <a:pt x="77351" y="2217"/>
                  <a:pt x="77351" y="35681"/>
                </a:cubicBezTo>
                <a:cubicBezTo>
                  <a:pt x="77351" y="68955"/>
                  <a:pt x="38108" y="81846"/>
                  <a:pt x="14676" y="6158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5" name="Freeform: Shape 1064">
            <a:extLst>
              <a:ext uri="{FF2B5EF4-FFF2-40B4-BE49-F238E27FC236}">
                <a16:creationId xmlns:a16="http://schemas.microsoft.com/office/drawing/2014/main" id="{3A4907DE-3212-463F-9E0F-37A3E7A178F9}"/>
              </a:ext>
            </a:extLst>
          </p:cNvPr>
          <p:cNvSpPr/>
          <p:nvPr/>
        </p:nvSpPr>
        <p:spPr>
          <a:xfrm>
            <a:off x="2357112" y="4411527"/>
            <a:ext cx="65507" cy="82557"/>
          </a:xfrm>
          <a:custGeom>
            <a:avLst/>
            <a:gdLst>
              <a:gd name="connsiteX0" fmla="*/ 896 w 65507"/>
              <a:gd name="connsiteY0" fmla="*/ 40775 h 82557"/>
              <a:gd name="connsiteX1" fmla="*/ 6802 w 65507"/>
              <a:gd name="connsiteY1" fmla="*/ 19122 h 82557"/>
              <a:gd name="connsiteX2" fmla="*/ 58682 w 65507"/>
              <a:gd name="connsiteY2" fmla="*/ 19122 h 82557"/>
              <a:gd name="connsiteX3" fmla="*/ 64587 w 65507"/>
              <a:gd name="connsiteY3" fmla="*/ 40775 h 82557"/>
              <a:gd name="connsiteX4" fmla="*/ 32773 w 65507"/>
              <a:gd name="connsiteY4" fmla="*/ 82558 h 82557"/>
              <a:gd name="connsiteX5" fmla="*/ 896 w 65507"/>
              <a:gd name="connsiteY5" fmla="*/ 40775 h 82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507" h="82557">
                <a:moveTo>
                  <a:pt x="896" y="40775"/>
                </a:moveTo>
                <a:cubicBezTo>
                  <a:pt x="2548" y="33536"/>
                  <a:pt x="4389" y="26107"/>
                  <a:pt x="6802" y="19122"/>
                </a:cubicBezTo>
                <a:cubicBezTo>
                  <a:pt x="15502" y="-6342"/>
                  <a:pt x="49918" y="-6406"/>
                  <a:pt x="58682" y="19122"/>
                </a:cubicBezTo>
                <a:cubicBezTo>
                  <a:pt x="61095" y="26107"/>
                  <a:pt x="62936" y="33536"/>
                  <a:pt x="64587" y="40775"/>
                </a:cubicBezTo>
                <a:cubicBezTo>
                  <a:pt x="69413" y="61603"/>
                  <a:pt x="54745" y="82558"/>
                  <a:pt x="32773" y="82558"/>
                </a:cubicBezTo>
                <a:cubicBezTo>
                  <a:pt x="10866" y="82558"/>
                  <a:pt x="-3866" y="61603"/>
                  <a:pt x="896" y="407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6" name="Freeform: Shape 1065">
            <a:extLst>
              <a:ext uri="{FF2B5EF4-FFF2-40B4-BE49-F238E27FC236}">
                <a16:creationId xmlns:a16="http://schemas.microsoft.com/office/drawing/2014/main" id="{B1F62471-C1A8-4D27-B2CF-56A0525CE376}"/>
              </a:ext>
            </a:extLst>
          </p:cNvPr>
          <p:cNvSpPr/>
          <p:nvPr/>
        </p:nvSpPr>
        <p:spPr>
          <a:xfrm>
            <a:off x="2299017" y="6516361"/>
            <a:ext cx="58102" cy="56150"/>
          </a:xfrm>
          <a:custGeom>
            <a:avLst/>
            <a:gdLst>
              <a:gd name="connsiteX0" fmla="*/ 0 w 58102"/>
              <a:gd name="connsiteY0" fmla="*/ 28075 h 56150"/>
              <a:gd name="connsiteX1" fmla="*/ 58103 w 58102"/>
              <a:gd name="connsiteY1" fmla="*/ 28075 h 56150"/>
              <a:gd name="connsiteX2" fmla="*/ 0 w 58102"/>
              <a:gd name="connsiteY2" fmla="*/ 28075 h 5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50">
                <a:moveTo>
                  <a:pt x="0" y="28075"/>
                </a:moveTo>
                <a:cubicBezTo>
                  <a:pt x="0" y="-9327"/>
                  <a:pt x="58103" y="-9390"/>
                  <a:pt x="58103" y="28075"/>
                </a:cubicBezTo>
                <a:cubicBezTo>
                  <a:pt x="58103" y="65477"/>
                  <a:pt x="0" y="65540"/>
                  <a:pt x="0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7" name="Freeform: Shape 1066">
            <a:extLst>
              <a:ext uri="{FF2B5EF4-FFF2-40B4-BE49-F238E27FC236}">
                <a16:creationId xmlns:a16="http://schemas.microsoft.com/office/drawing/2014/main" id="{A8673CF4-0DB8-4D4C-BB43-EE9445E59003}"/>
              </a:ext>
            </a:extLst>
          </p:cNvPr>
          <p:cNvSpPr/>
          <p:nvPr/>
        </p:nvSpPr>
        <p:spPr>
          <a:xfrm>
            <a:off x="5576633" y="6401744"/>
            <a:ext cx="58102" cy="56197"/>
          </a:xfrm>
          <a:custGeom>
            <a:avLst/>
            <a:gdLst>
              <a:gd name="connsiteX0" fmla="*/ 0 w 58102"/>
              <a:gd name="connsiteY0" fmla="*/ 28075 h 56197"/>
              <a:gd name="connsiteX1" fmla="*/ 58102 w 58102"/>
              <a:gd name="connsiteY1" fmla="*/ 28075 h 56197"/>
              <a:gd name="connsiteX2" fmla="*/ 0 w 58102"/>
              <a:gd name="connsiteY2" fmla="*/ 28075 h 56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97">
                <a:moveTo>
                  <a:pt x="0" y="28075"/>
                </a:moveTo>
                <a:cubicBezTo>
                  <a:pt x="0" y="-9327"/>
                  <a:pt x="58102" y="-9390"/>
                  <a:pt x="58102" y="28075"/>
                </a:cubicBezTo>
                <a:cubicBezTo>
                  <a:pt x="58102" y="65540"/>
                  <a:pt x="0" y="65603"/>
                  <a:pt x="0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8" name="Freeform: Shape 1067">
            <a:extLst>
              <a:ext uri="{FF2B5EF4-FFF2-40B4-BE49-F238E27FC236}">
                <a16:creationId xmlns:a16="http://schemas.microsoft.com/office/drawing/2014/main" id="{3B71BCD0-0FA9-488A-93EE-9048D7215485}"/>
              </a:ext>
            </a:extLst>
          </p:cNvPr>
          <p:cNvSpPr/>
          <p:nvPr/>
        </p:nvSpPr>
        <p:spPr>
          <a:xfrm>
            <a:off x="3097090" y="5228699"/>
            <a:ext cx="75284" cy="75285"/>
          </a:xfrm>
          <a:custGeom>
            <a:avLst/>
            <a:gdLst>
              <a:gd name="connsiteX0" fmla="*/ 2852 w 75284"/>
              <a:gd name="connsiteY0" fmla="*/ 40022 h 75285"/>
              <a:gd name="connsiteX1" fmla="*/ 40000 w 75284"/>
              <a:gd name="connsiteY1" fmla="*/ 2875 h 75285"/>
              <a:gd name="connsiteX2" fmla="*/ 64828 w 75284"/>
              <a:gd name="connsiteY2" fmla="*/ 64914 h 75285"/>
              <a:gd name="connsiteX3" fmla="*/ 2852 w 75284"/>
              <a:gd name="connsiteY3" fmla="*/ 40022 h 75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284" h="75285">
                <a:moveTo>
                  <a:pt x="2852" y="40022"/>
                </a:moveTo>
                <a:cubicBezTo>
                  <a:pt x="-8514" y="16210"/>
                  <a:pt x="16187" y="-8555"/>
                  <a:pt x="40000" y="2875"/>
                </a:cubicBezTo>
                <a:cubicBezTo>
                  <a:pt x="70607" y="4716"/>
                  <a:pt x="87498" y="42245"/>
                  <a:pt x="64828" y="64914"/>
                </a:cubicBezTo>
                <a:cubicBezTo>
                  <a:pt x="42286" y="87457"/>
                  <a:pt x="4694" y="70566"/>
                  <a:pt x="2852" y="40022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69" name="Freeform: Shape 1068">
            <a:extLst>
              <a:ext uri="{FF2B5EF4-FFF2-40B4-BE49-F238E27FC236}">
                <a16:creationId xmlns:a16="http://schemas.microsoft.com/office/drawing/2014/main" id="{3E794149-7135-477E-903A-6EFFCF77240C}"/>
              </a:ext>
            </a:extLst>
          </p:cNvPr>
          <p:cNvSpPr/>
          <p:nvPr/>
        </p:nvSpPr>
        <p:spPr>
          <a:xfrm>
            <a:off x="1163364" y="4796516"/>
            <a:ext cx="65263" cy="65263"/>
          </a:xfrm>
          <a:custGeom>
            <a:avLst/>
            <a:gdLst>
              <a:gd name="connsiteX0" fmla="*/ 8338 w 65263"/>
              <a:gd name="connsiteY0" fmla="*/ 49041 h 65263"/>
              <a:gd name="connsiteX1" fmla="*/ 49041 w 65263"/>
              <a:gd name="connsiteY1" fmla="*/ 8338 h 65263"/>
              <a:gd name="connsiteX2" fmla="*/ 65170 w 65263"/>
              <a:gd name="connsiteY2" fmla="*/ 40342 h 65263"/>
              <a:gd name="connsiteX3" fmla="*/ 40342 w 65263"/>
              <a:gd name="connsiteY3" fmla="*/ 65170 h 65263"/>
              <a:gd name="connsiteX4" fmla="*/ 8338 w 65263"/>
              <a:gd name="connsiteY4" fmla="*/ 49041 h 65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263" h="65263">
                <a:moveTo>
                  <a:pt x="8338" y="49041"/>
                </a:moveTo>
                <a:cubicBezTo>
                  <a:pt x="-17443" y="22371"/>
                  <a:pt x="22371" y="-17443"/>
                  <a:pt x="49041" y="8338"/>
                </a:cubicBezTo>
                <a:cubicBezTo>
                  <a:pt x="58757" y="17736"/>
                  <a:pt x="66186" y="25864"/>
                  <a:pt x="65170" y="40342"/>
                </a:cubicBezTo>
                <a:cubicBezTo>
                  <a:pt x="64218" y="54439"/>
                  <a:pt x="54566" y="64218"/>
                  <a:pt x="40342" y="65170"/>
                </a:cubicBezTo>
                <a:cubicBezTo>
                  <a:pt x="25991" y="66187"/>
                  <a:pt x="17672" y="58757"/>
                  <a:pt x="8338" y="4904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0" name="Freeform: Shape 1069">
            <a:extLst>
              <a:ext uri="{FF2B5EF4-FFF2-40B4-BE49-F238E27FC236}">
                <a16:creationId xmlns:a16="http://schemas.microsoft.com/office/drawing/2014/main" id="{C5995012-5DA7-49E4-BA78-89B2FD7EB55D}"/>
              </a:ext>
            </a:extLst>
          </p:cNvPr>
          <p:cNvSpPr/>
          <p:nvPr/>
        </p:nvSpPr>
        <p:spPr>
          <a:xfrm>
            <a:off x="1126426" y="5535572"/>
            <a:ext cx="53213" cy="51411"/>
          </a:xfrm>
          <a:custGeom>
            <a:avLst/>
            <a:gdLst>
              <a:gd name="connsiteX0" fmla="*/ 0 w 53213"/>
              <a:gd name="connsiteY0" fmla="*/ 25693 h 51411"/>
              <a:gd name="connsiteX1" fmla="*/ 53213 w 53213"/>
              <a:gd name="connsiteY1" fmla="*/ 25693 h 51411"/>
              <a:gd name="connsiteX2" fmla="*/ 0 w 53213"/>
              <a:gd name="connsiteY2" fmla="*/ 25693 h 5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213" h="51411">
                <a:moveTo>
                  <a:pt x="0" y="25693"/>
                </a:moveTo>
                <a:cubicBezTo>
                  <a:pt x="0" y="-8533"/>
                  <a:pt x="53213" y="-8596"/>
                  <a:pt x="53213" y="25693"/>
                </a:cubicBezTo>
                <a:cubicBezTo>
                  <a:pt x="53213" y="59984"/>
                  <a:pt x="0" y="59984"/>
                  <a:pt x="0" y="25693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1" name="Freeform: Shape 1070">
            <a:extLst>
              <a:ext uri="{FF2B5EF4-FFF2-40B4-BE49-F238E27FC236}">
                <a16:creationId xmlns:a16="http://schemas.microsoft.com/office/drawing/2014/main" id="{2747C38E-9476-4845-A96E-FAD74CE1B630}"/>
              </a:ext>
            </a:extLst>
          </p:cNvPr>
          <p:cNvSpPr/>
          <p:nvPr/>
        </p:nvSpPr>
        <p:spPr>
          <a:xfrm>
            <a:off x="647542" y="5091556"/>
            <a:ext cx="70093" cy="77313"/>
          </a:xfrm>
          <a:custGeom>
            <a:avLst/>
            <a:gdLst>
              <a:gd name="connsiteX0" fmla="*/ 33495 w 70093"/>
              <a:gd name="connsiteY0" fmla="*/ 76771 h 77313"/>
              <a:gd name="connsiteX1" fmla="*/ 6000 w 70093"/>
              <a:gd name="connsiteY1" fmla="*/ 55309 h 77313"/>
              <a:gd name="connsiteX2" fmla="*/ 2380 w 70093"/>
              <a:gd name="connsiteY2" fmla="*/ 34862 h 77313"/>
              <a:gd name="connsiteX3" fmla="*/ 2063 w 70093"/>
              <a:gd name="connsiteY3" fmla="*/ 34163 h 77313"/>
              <a:gd name="connsiteX4" fmla="*/ 50196 w 70093"/>
              <a:gd name="connsiteY4" fmla="*/ 8953 h 77313"/>
              <a:gd name="connsiteX5" fmla="*/ 64864 w 70093"/>
              <a:gd name="connsiteY5" fmla="*/ 64008 h 77313"/>
              <a:gd name="connsiteX6" fmla="*/ 33495 w 70093"/>
              <a:gd name="connsiteY6" fmla="*/ 76771 h 77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093" h="77313">
                <a:moveTo>
                  <a:pt x="33495" y="76771"/>
                </a:moveTo>
                <a:cubicBezTo>
                  <a:pt x="20605" y="74803"/>
                  <a:pt x="11905" y="66548"/>
                  <a:pt x="6000" y="55309"/>
                </a:cubicBezTo>
                <a:cubicBezTo>
                  <a:pt x="2317" y="48260"/>
                  <a:pt x="1555" y="41593"/>
                  <a:pt x="2380" y="34862"/>
                </a:cubicBezTo>
                <a:cubicBezTo>
                  <a:pt x="2317" y="34608"/>
                  <a:pt x="2190" y="34353"/>
                  <a:pt x="2063" y="34163"/>
                </a:cubicBezTo>
                <a:cubicBezTo>
                  <a:pt x="-9748" y="5842"/>
                  <a:pt x="32225" y="-11557"/>
                  <a:pt x="50196" y="8953"/>
                </a:cubicBezTo>
                <a:cubicBezTo>
                  <a:pt x="69246" y="19304"/>
                  <a:pt x="75659" y="44069"/>
                  <a:pt x="64864" y="64008"/>
                </a:cubicBezTo>
                <a:cubicBezTo>
                  <a:pt x="58451" y="75819"/>
                  <a:pt x="45560" y="78677"/>
                  <a:pt x="33495" y="7677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2" name="Freeform: Shape 1071">
            <a:extLst>
              <a:ext uri="{FF2B5EF4-FFF2-40B4-BE49-F238E27FC236}">
                <a16:creationId xmlns:a16="http://schemas.microsoft.com/office/drawing/2014/main" id="{F8B8E04F-91B8-4031-AB5F-AAA8318267E0}"/>
              </a:ext>
            </a:extLst>
          </p:cNvPr>
          <p:cNvSpPr/>
          <p:nvPr/>
        </p:nvSpPr>
        <p:spPr>
          <a:xfrm>
            <a:off x="186181" y="6002837"/>
            <a:ext cx="69595" cy="67198"/>
          </a:xfrm>
          <a:custGeom>
            <a:avLst/>
            <a:gdLst>
              <a:gd name="connsiteX0" fmla="*/ 0 w 69595"/>
              <a:gd name="connsiteY0" fmla="*/ 33599 h 67198"/>
              <a:gd name="connsiteX1" fmla="*/ 69596 w 69595"/>
              <a:gd name="connsiteY1" fmla="*/ 33599 h 67198"/>
              <a:gd name="connsiteX2" fmla="*/ 0 w 69595"/>
              <a:gd name="connsiteY2" fmla="*/ 33599 h 6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595" h="67198">
                <a:moveTo>
                  <a:pt x="0" y="33599"/>
                </a:moveTo>
                <a:cubicBezTo>
                  <a:pt x="0" y="-11168"/>
                  <a:pt x="69596" y="-11232"/>
                  <a:pt x="69596" y="33599"/>
                </a:cubicBezTo>
                <a:cubicBezTo>
                  <a:pt x="69596" y="78367"/>
                  <a:pt x="0" y="78430"/>
                  <a:pt x="0" y="33599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3" name="Freeform: Shape 1072">
            <a:extLst>
              <a:ext uri="{FF2B5EF4-FFF2-40B4-BE49-F238E27FC236}">
                <a16:creationId xmlns:a16="http://schemas.microsoft.com/office/drawing/2014/main" id="{EFFC02A5-997A-4134-9A14-53779E72DADE}"/>
              </a:ext>
            </a:extLst>
          </p:cNvPr>
          <p:cNvSpPr/>
          <p:nvPr/>
        </p:nvSpPr>
        <p:spPr>
          <a:xfrm>
            <a:off x="417068" y="5954228"/>
            <a:ext cx="73659" cy="71199"/>
          </a:xfrm>
          <a:custGeom>
            <a:avLst/>
            <a:gdLst>
              <a:gd name="connsiteX0" fmla="*/ 0 w 73659"/>
              <a:gd name="connsiteY0" fmla="*/ 35600 h 71199"/>
              <a:gd name="connsiteX1" fmla="*/ 73660 w 73659"/>
              <a:gd name="connsiteY1" fmla="*/ 35600 h 71199"/>
              <a:gd name="connsiteX2" fmla="*/ 0 w 73659"/>
              <a:gd name="connsiteY2" fmla="*/ 35600 h 71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659" h="71199">
                <a:moveTo>
                  <a:pt x="0" y="35600"/>
                </a:moveTo>
                <a:cubicBezTo>
                  <a:pt x="0" y="-11835"/>
                  <a:pt x="73660" y="-11898"/>
                  <a:pt x="73660" y="35600"/>
                </a:cubicBezTo>
                <a:cubicBezTo>
                  <a:pt x="73660" y="83034"/>
                  <a:pt x="0" y="83098"/>
                  <a:pt x="0" y="3560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4" name="Freeform: Shape 1073">
            <a:extLst>
              <a:ext uri="{FF2B5EF4-FFF2-40B4-BE49-F238E27FC236}">
                <a16:creationId xmlns:a16="http://schemas.microsoft.com/office/drawing/2014/main" id="{9191C31A-122D-4C98-94F5-54FEDBEFCF24}"/>
              </a:ext>
            </a:extLst>
          </p:cNvPr>
          <p:cNvSpPr/>
          <p:nvPr/>
        </p:nvSpPr>
        <p:spPr>
          <a:xfrm>
            <a:off x="2678046" y="6067167"/>
            <a:ext cx="73489" cy="73579"/>
          </a:xfrm>
          <a:custGeom>
            <a:avLst/>
            <a:gdLst>
              <a:gd name="connsiteX0" fmla="*/ 13719 w 73489"/>
              <a:gd name="connsiteY0" fmla="*/ 57598 h 73579"/>
              <a:gd name="connsiteX1" fmla="*/ 8449 w 73489"/>
              <a:gd name="connsiteY1" fmla="*/ 51121 h 73579"/>
              <a:gd name="connsiteX2" fmla="*/ 51121 w 73489"/>
              <a:gd name="connsiteY2" fmla="*/ 8448 h 73579"/>
              <a:gd name="connsiteX3" fmla="*/ 57597 w 73489"/>
              <a:gd name="connsiteY3" fmla="*/ 13719 h 73579"/>
              <a:gd name="connsiteX4" fmla="*/ 13719 w 73489"/>
              <a:gd name="connsiteY4" fmla="*/ 57598 h 7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489" h="73579">
                <a:moveTo>
                  <a:pt x="13719" y="57598"/>
                </a:moveTo>
                <a:cubicBezTo>
                  <a:pt x="12322" y="55185"/>
                  <a:pt x="10544" y="53026"/>
                  <a:pt x="8449" y="51121"/>
                </a:cubicBezTo>
                <a:cubicBezTo>
                  <a:pt x="-17587" y="22228"/>
                  <a:pt x="22228" y="-17586"/>
                  <a:pt x="51121" y="8448"/>
                </a:cubicBezTo>
                <a:cubicBezTo>
                  <a:pt x="53025" y="10544"/>
                  <a:pt x="55184" y="12322"/>
                  <a:pt x="57597" y="13719"/>
                </a:cubicBezTo>
                <a:cubicBezTo>
                  <a:pt x="102174" y="41596"/>
                  <a:pt x="41722" y="102429"/>
                  <a:pt x="13719" y="5759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5" name="Freeform: Shape 1074">
            <a:extLst>
              <a:ext uri="{FF2B5EF4-FFF2-40B4-BE49-F238E27FC236}">
                <a16:creationId xmlns:a16="http://schemas.microsoft.com/office/drawing/2014/main" id="{E9D5C8FC-6CC5-4EB5-83E6-857023948611}"/>
              </a:ext>
            </a:extLst>
          </p:cNvPr>
          <p:cNvSpPr/>
          <p:nvPr/>
        </p:nvSpPr>
        <p:spPr>
          <a:xfrm>
            <a:off x="3453582" y="5373274"/>
            <a:ext cx="75938" cy="73236"/>
          </a:xfrm>
          <a:custGeom>
            <a:avLst/>
            <a:gdLst>
              <a:gd name="connsiteX0" fmla="*/ 13518 w 75938"/>
              <a:gd name="connsiteY0" fmla="*/ 62516 h 73236"/>
              <a:gd name="connsiteX1" fmla="*/ 7929 w 75938"/>
              <a:gd name="connsiteY1" fmla="*/ 56420 h 73236"/>
              <a:gd name="connsiteX2" fmla="*/ 7929 w 75938"/>
              <a:gd name="connsiteY2" fmla="*/ 16860 h 73236"/>
              <a:gd name="connsiteX3" fmla="*/ 13518 w 75938"/>
              <a:gd name="connsiteY3" fmla="*/ 10763 h 73236"/>
              <a:gd name="connsiteX4" fmla="*/ 75938 w 75938"/>
              <a:gd name="connsiteY4" fmla="*/ 36608 h 73236"/>
              <a:gd name="connsiteX5" fmla="*/ 13518 w 75938"/>
              <a:gd name="connsiteY5" fmla="*/ 62516 h 73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938" h="73236">
                <a:moveTo>
                  <a:pt x="13518" y="62516"/>
                </a:moveTo>
                <a:cubicBezTo>
                  <a:pt x="11676" y="60484"/>
                  <a:pt x="9834" y="58452"/>
                  <a:pt x="7929" y="56420"/>
                </a:cubicBezTo>
                <a:cubicBezTo>
                  <a:pt x="-2611" y="44926"/>
                  <a:pt x="-2675" y="28416"/>
                  <a:pt x="7929" y="16860"/>
                </a:cubicBezTo>
                <a:cubicBezTo>
                  <a:pt x="9771" y="14828"/>
                  <a:pt x="11613" y="12795"/>
                  <a:pt x="13518" y="10763"/>
                </a:cubicBezTo>
                <a:cubicBezTo>
                  <a:pt x="35425" y="-13113"/>
                  <a:pt x="75938" y="5937"/>
                  <a:pt x="75938" y="36608"/>
                </a:cubicBezTo>
                <a:cubicBezTo>
                  <a:pt x="75938" y="67279"/>
                  <a:pt x="35298" y="86329"/>
                  <a:pt x="13518" y="62516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6" name="Freeform: Shape 1075">
            <a:extLst>
              <a:ext uri="{FF2B5EF4-FFF2-40B4-BE49-F238E27FC236}">
                <a16:creationId xmlns:a16="http://schemas.microsoft.com/office/drawing/2014/main" id="{840A9199-9EA0-473B-8A91-44D6FA6F290F}"/>
              </a:ext>
            </a:extLst>
          </p:cNvPr>
          <p:cNvSpPr/>
          <p:nvPr/>
        </p:nvSpPr>
        <p:spPr>
          <a:xfrm>
            <a:off x="5290764" y="6572471"/>
            <a:ext cx="75938" cy="73249"/>
          </a:xfrm>
          <a:custGeom>
            <a:avLst/>
            <a:gdLst>
              <a:gd name="connsiteX0" fmla="*/ 13518 w 75938"/>
              <a:gd name="connsiteY0" fmla="*/ 62516 h 73249"/>
              <a:gd name="connsiteX1" fmla="*/ 7929 w 75938"/>
              <a:gd name="connsiteY1" fmla="*/ 56420 h 73249"/>
              <a:gd name="connsiteX2" fmla="*/ 7929 w 75938"/>
              <a:gd name="connsiteY2" fmla="*/ 16859 h 73249"/>
              <a:gd name="connsiteX3" fmla="*/ 13518 w 75938"/>
              <a:gd name="connsiteY3" fmla="*/ 10763 h 73249"/>
              <a:gd name="connsiteX4" fmla="*/ 75938 w 75938"/>
              <a:gd name="connsiteY4" fmla="*/ 36608 h 73249"/>
              <a:gd name="connsiteX5" fmla="*/ 13518 w 75938"/>
              <a:gd name="connsiteY5" fmla="*/ 62516 h 73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938" h="73249">
                <a:moveTo>
                  <a:pt x="13518" y="62516"/>
                </a:moveTo>
                <a:cubicBezTo>
                  <a:pt x="11676" y="60484"/>
                  <a:pt x="9834" y="58452"/>
                  <a:pt x="7929" y="56420"/>
                </a:cubicBezTo>
                <a:cubicBezTo>
                  <a:pt x="-2611" y="44926"/>
                  <a:pt x="-2675" y="28417"/>
                  <a:pt x="7929" y="16859"/>
                </a:cubicBezTo>
                <a:cubicBezTo>
                  <a:pt x="9771" y="14828"/>
                  <a:pt x="11613" y="12796"/>
                  <a:pt x="13518" y="10763"/>
                </a:cubicBezTo>
                <a:cubicBezTo>
                  <a:pt x="35425" y="-13113"/>
                  <a:pt x="75938" y="5937"/>
                  <a:pt x="75938" y="36608"/>
                </a:cubicBezTo>
                <a:cubicBezTo>
                  <a:pt x="75938" y="67342"/>
                  <a:pt x="35362" y="86329"/>
                  <a:pt x="13518" y="62516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7" name="Freeform: Shape 1076">
            <a:extLst>
              <a:ext uri="{FF2B5EF4-FFF2-40B4-BE49-F238E27FC236}">
                <a16:creationId xmlns:a16="http://schemas.microsoft.com/office/drawing/2014/main" id="{09A4A41B-1BFB-4D2D-8818-DFB2CF37CED6}"/>
              </a:ext>
            </a:extLst>
          </p:cNvPr>
          <p:cNvSpPr/>
          <p:nvPr/>
        </p:nvSpPr>
        <p:spPr>
          <a:xfrm>
            <a:off x="4454088" y="4921345"/>
            <a:ext cx="75938" cy="73277"/>
          </a:xfrm>
          <a:custGeom>
            <a:avLst/>
            <a:gdLst>
              <a:gd name="connsiteX0" fmla="*/ 13518 w 75938"/>
              <a:gd name="connsiteY0" fmla="*/ 62516 h 73277"/>
              <a:gd name="connsiteX1" fmla="*/ 7929 w 75938"/>
              <a:gd name="connsiteY1" fmla="*/ 56420 h 73277"/>
              <a:gd name="connsiteX2" fmla="*/ 7929 w 75938"/>
              <a:gd name="connsiteY2" fmla="*/ 16859 h 73277"/>
              <a:gd name="connsiteX3" fmla="*/ 13518 w 75938"/>
              <a:gd name="connsiteY3" fmla="*/ 10763 h 73277"/>
              <a:gd name="connsiteX4" fmla="*/ 75938 w 75938"/>
              <a:gd name="connsiteY4" fmla="*/ 36608 h 73277"/>
              <a:gd name="connsiteX5" fmla="*/ 13518 w 75938"/>
              <a:gd name="connsiteY5" fmla="*/ 62516 h 7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938" h="73277">
                <a:moveTo>
                  <a:pt x="13518" y="62516"/>
                </a:moveTo>
                <a:cubicBezTo>
                  <a:pt x="11676" y="60484"/>
                  <a:pt x="9834" y="58452"/>
                  <a:pt x="7929" y="56420"/>
                </a:cubicBezTo>
                <a:cubicBezTo>
                  <a:pt x="-2611" y="44926"/>
                  <a:pt x="-2675" y="28416"/>
                  <a:pt x="7929" y="16859"/>
                </a:cubicBezTo>
                <a:cubicBezTo>
                  <a:pt x="9771" y="14827"/>
                  <a:pt x="11613" y="12795"/>
                  <a:pt x="13518" y="10763"/>
                </a:cubicBezTo>
                <a:cubicBezTo>
                  <a:pt x="35425" y="-13113"/>
                  <a:pt x="75938" y="5937"/>
                  <a:pt x="75938" y="36608"/>
                </a:cubicBezTo>
                <a:cubicBezTo>
                  <a:pt x="75938" y="67342"/>
                  <a:pt x="35362" y="86392"/>
                  <a:pt x="13518" y="62516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8" name="Freeform: Shape 1077">
            <a:extLst>
              <a:ext uri="{FF2B5EF4-FFF2-40B4-BE49-F238E27FC236}">
                <a16:creationId xmlns:a16="http://schemas.microsoft.com/office/drawing/2014/main" id="{32E72500-D2FE-490B-8E82-3F20AD6C6300}"/>
              </a:ext>
            </a:extLst>
          </p:cNvPr>
          <p:cNvSpPr/>
          <p:nvPr/>
        </p:nvSpPr>
        <p:spPr>
          <a:xfrm>
            <a:off x="1500098" y="4452803"/>
            <a:ext cx="72982" cy="73029"/>
          </a:xfrm>
          <a:custGeom>
            <a:avLst/>
            <a:gdLst>
              <a:gd name="connsiteX0" fmla="*/ 17932 w 72982"/>
              <a:gd name="connsiteY0" fmla="*/ 67571 h 73029"/>
              <a:gd name="connsiteX1" fmla="*/ 5486 w 72982"/>
              <a:gd name="connsiteY1" fmla="*/ 55124 h 73029"/>
              <a:gd name="connsiteX2" fmla="*/ 26187 w 72982"/>
              <a:gd name="connsiteY2" fmla="*/ 4198 h 73029"/>
              <a:gd name="connsiteX3" fmla="*/ 27775 w 72982"/>
              <a:gd name="connsiteY3" fmla="*/ 3562 h 73029"/>
              <a:gd name="connsiteX4" fmla="*/ 69431 w 72982"/>
              <a:gd name="connsiteY4" fmla="*/ 45218 h 73029"/>
              <a:gd name="connsiteX5" fmla="*/ 68796 w 72982"/>
              <a:gd name="connsiteY5" fmla="*/ 46870 h 73029"/>
              <a:gd name="connsiteX6" fmla="*/ 17932 w 72982"/>
              <a:gd name="connsiteY6" fmla="*/ 67571 h 73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982" h="73029">
                <a:moveTo>
                  <a:pt x="17932" y="67571"/>
                </a:moveTo>
                <a:cubicBezTo>
                  <a:pt x="12598" y="63634"/>
                  <a:pt x="9423" y="60459"/>
                  <a:pt x="5486" y="55124"/>
                </a:cubicBezTo>
                <a:cubicBezTo>
                  <a:pt x="-8801" y="35948"/>
                  <a:pt x="7201" y="10738"/>
                  <a:pt x="26187" y="4198"/>
                </a:cubicBezTo>
                <a:cubicBezTo>
                  <a:pt x="26695" y="4007"/>
                  <a:pt x="27267" y="3817"/>
                  <a:pt x="27775" y="3562"/>
                </a:cubicBezTo>
                <a:cubicBezTo>
                  <a:pt x="55715" y="-9899"/>
                  <a:pt x="82893" y="17152"/>
                  <a:pt x="69431" y="45218"/>
                </a:cubicBezTo>
                <a:lnTo>
                  <a:pt x="68796" y="46870"/>
                </a:lnTo>
                <a:cubicBezTo>
                  <a:pt x="62319" y="65856"/>
                  <a:pt x="37109" y="81795"/>
                  <a:pt x="17932" y="6757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79" name="Freeform: Shape 1078">
            <a:extLst>
              <a:ext uri="{FF2B5EF4-FFF2-40B4-BE49-F238E27FC236}">
                <a16:creationId xmlns:a16="http://schemas.microsoft.com/office/drawing/2014/main" id="{F12DEE0D-728C-4C8A-A900-B8F5333831DA}"/>
              </a:ext>
            </a:extLst>
          </p:cNvPr>
          <p:cNvSpPr/>
          <p:nvPr/>
        </p:nvSpPr>
        <p:spPr>
          <a:xfrm>
            <a:off x="3603116" y="5917699"/>
            <a:ext cx="72072" cy="69580"/>
          </a:xfrm>
          <a:custGeom>
            <a:avLst/>
            <a:gdLst>
              <a:gd name="connsiteX0" fmla="*/ 0 w 72072"/>
              <a:gd name="connsiteY0" fmla="*/ 34790 h 69580"/>
              <a:gd name="connsiteX1" fmla="*/ 72073 w 72072"/>
              <a:gd name="connsiteY1" fmla="*/ 34790 h 69580"/>
              <a:gd name="connsiteX2" fmla="*/ 0 w 72072"/>
              <a:gd name="connsiteY2" fmla="*/ 34790 h 6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072" h="69580">
                <a:moveTo>
                  <a:pt x="0" y="34790"/>
                </a:moveTo>
                <a:cubicBezTo>
                  <a:pt x="0" y="-11565"/>
                  <a:pt x="72073" y="-11628"/>
                  <a:pt x="72073" y="34790"/>
                </a:cubicBezTo>
                <a:cubicBezTo>
                  <a:pt x="72073" y="81145"/>
                  <a:pt x="0" y="81209"/>
                  <a:pt x="0" y="3479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0" name="Freeform: Shape 1079">
            <a:extLst>
              <a:ext uri="{FF2B5EF4-FFF2-40B4-BE49-F238E27FC236}">
                <a16:creationId xmlns:a16="http://schemas.microsoft.com/office/drawing/2014/main" id="{3C729EBF-1570-43A6-91DD-95924A7498AB}"/>
              </a:ext>
            </a:extLst>
          </p:cNvPr>
          <p:cNvSpPr/>
          <p:nvPr/>
        </p:nvSpPr>
        <p:spPr>
          <a:xfrm>
            <a:off x="1703212" y="3407498"/>
            <a:ext cx="345232" cy="334597"/>
          </a:xfrm>
          <a:custGeom>
            <a:avLst/>
            <a:gdLst>
              <a:gd name="connsiteX0" fmla="*/ 150416 w 345232"/>
              <a:gd name="connsiteY0" fmla="*/ 321158 h 334597"/>
              <a:gd name="connsiteX1" fmla="*/ 160005 w 345232"/>
              <a:gd name="connsiteY1" fmla="*/ 196508 h 334597"/>
              <a:gd name="connsiteX2" fmla="*/ 54150 w 345232"/>
              <a:gd name="connsiteY2" fmla="*/ 282995 h 334597"/>
              <a:gd name="connsiteX3" fmla="*/ 36942 w 345232"/>
              <a:gd name="connsiteY3" fmla="*/ 265786 h 334597"/>
              <a:gd name="connsiteX4" fmla="*/ 145145 w 345232"/>
              <a:gd name="connsiteY4" fmla="*/ 176632 h 334597"/>
              <a:gd name="connsiteX5" fmla="*/ 10526 w 345232"/>
              <a:gd name="connsiteY5" fmla="*/ 167742 h 334597"/>
              <a:gd name="connsiteX6" fmla="*/ 10526 w 345232"/>
              <a:gd name="connsiteY6" fmla="*/ 145898 h 334597"/>
              <a:gd name="connsiteX7" fmla="*/ 149146 w 345232"/>
              <a:gd name="connsiteY7" fmla="*/ 145771 h 334597"/>
              <a:gd name="connsiteX8" fmla="*/ 40498 w 345232"/>
              <a:gd name="connsiteY8" fmla="*/ 46267 h 334597"/>
              <a:gd name="connsiteX9" fmla="*/ 48943 w 345232"/>
              <a:gd name="connsiteY9" fmla="*/ 35345 h 334597"/>
              <a:gd name="connsiteX10" fmla="*/ 161211 w 345232"/>
              <a:gd name="connsiteY10" fmla="*/ 125959 h 334597"/>
              <a:gd name="connsiteX11" fmla="*/ 162164 w 345232"/>
              <a:gd name="connsiteY11" fmla="*/ 4166 h 334597"/>
              <a:gd name="connsiteX12" fmla="*/ 173467 w 345232"/>
              <a:gd name="connsiteY12" fmla="*/ 4166 h 334597"/>
              <a:gd name="connsiteX13" fmla="*/ 194295 w 345232"/>
              <a:gd name="connsiteY13" fmla="*/ 136246 h 334597"/>
              <a:gd name="connsiteX14" fmla="*/ 311261 w 345232"/>
              <a:gd name="connsiteY14" fmla="*/ 49251 h 334597"/>
              <a:gd name="connsiteX15" fmla="*/ 318755 w 345232"/>
              <a:gd name="connsiteY15" fmla="*/ 56744 h 334597"/>
              <a:gd name="connsiteX16" fmla="*/ 224711 w 345232"/>
              <a:gd name="connsiteY16" fmla="*/ 143930 h 334597"/>
              <a:gd name="connsiteX17" fmla="*/ 339202 w 345232"/>
              <a:gd name="connsiteY17" fmla="*/ 145073 h 334597"/>
              <a:gd name="connsiteX18" fmla="*/ 339202 w 345232"/>
              <a:gd name="connsiteY18" fmla="*/ 161392 h 334597"/>
              <a:gd name="connsiteX19" fmla="*/ 223060 w 345232"/>
              <a:gd name="connsiteY19" fmla="*/ 176823 h 334597"/>
              <a:gd name="connsiteX20" fmla="*/ 296403 w 345232"/>
              <a:gd name="connsiteY20" fmla="*/ 244323 h 334597"/>
              <a:gd name="connsiteX21" fmla="*/ 284845 w 345232"/>
              <a:gd name="connsiteY21" fmla="*/ 259309 h 334597"/>
              <a:gd name="connsiteX22" fmla="*/ 193088 w 345232"/>
              <a:gd name="connsiteY22" fmla="*/ 183998 h 334597"/>
              <a:gd name="connsiteX23" fmla="*/ 177467 w 345232"/>
              <a:gd name="connsiteY23" fmla="*/ 324651 h 334597"/>
              <a:gd name="connsiteX24" fmla="*/ 150416 w 345232"/>
              <a:gd name="connsiteY24" fmla="*/ 321158 h 3345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32" h="334597">
                <a:moveTo>
                  <a:pt x="150416" y="321158"/>
                </a:moveTo>
                <a:cubicBezTo>
                  <a:pt x="155052" y="279629"/>
                  <a:pt x="158227" y="238100"/>
                  <a:pt x="160005" y="196508"/>
                </a:cubicBezTo>
                <a:cubicBezTo>
                  <a:pt x="124953" y="225654"/>
                  <a:pt x="89964" y="254864"/>
                  <a:pt x="54150" y="282995"/>
                </a:cubicBezTo>
                <a:cubicBezTo>
                  <a:pt x="42148" y="292456"/>
                  <a:pt x="24877" y="276136"/>
                  <a:pt x="36942" y="265786"/>
                </a:cubicBezTo>
                <a:cubicBezTo>
                  <a:pt x="72438" y="235370"/>
                  <a:pt x="108823" y="206033"/>
                  <a:pt x="145145" y="176632"/>
                </a:cubicBezTo>
                <a:cubicBezTo>
                  <a:pt x="98473" y="174854"/>
                  <a:pt x="52308" y="170980"/>
                  <a:pt x="10526" y="167742"/>
                </a:cubicBezTo>
                <a:cubicBezTo>
                  <a:pt x="-3317" y="166663"/>
                  <a:pt x="-3698" y="145961"/>
                  <a:pt x="10526" y="145898"/>
                </a:cubicBezTo>
                <a:cubicBezTo>
                  <a:pt x="56754" y="145708"/>
                  <a:pt x="102982" y="146025"/>
                  <a:pt x="149146" y="145771"/>
                </a:cubicBezTo>
                <a:cubicBezTo>
                  <a:pt x="111491" y="114402"/>
                  <a:pt x="71295" y="83478"/>
                  <a:pt x="40498" y="46267"/>
                </a:cubicBezTo>
                <a:cubicBezTo>
                  <a:pt x="35735" y="40488"/>
                  <a:pt x="41704" y="31027"/>
                  <a:pt x="48943" y="35345"/>
                </a:cubicBezTo>
                <a:cubicBezTo>
                  <a:pt x="89647" y="59792"/>
                  <a:pt x="125207" y="94654"/>
                  <a:pt x="161211" y="125959"/>
                </a:cubicBezTo>
                <a:cubicBezTo>
                  <a:pt x="159497" y="85192"/>
                  <a:pt x="155052" y="43917"/>
                  <a:pt x="162164" y="4166"/>
                </a:cubicBezTo>
                <a:cubicBezTo>
                  <a:pt x="163307" y="-2184"/>
                  <a:pt x="171561" y="-533"/>
                  <a:pt x="173467" y="4166"/>
                </a:cubicBezTo>
                <a:cubicBezTo>
                  <a:pt x="189024" y="42584"/>
                  <a:pt x="194104" y="88748"/>
                  <a:pt x="194295" y="136246"/>
                </a:cubicBezTo>
                <a:cubicBezTo>
                  <a:pt x="230744" y="104750"/>
                  <a:pt x="268208" y="67920"/>
                  <a:pt x="311261" y="49251"/>
                </a:cubicBezTo>
                <a:cubicBezTo>
                  <a:pt x="315707" y="47346"/>
                  <a:pt x="322183" y="51664"/>
                  <a:pt x="318755" y="56744"/>
                </a:cubicBezTo>
                <a:cubicBezTo>
                  <a:pt x="295260" y="90844"/>
                  <a:pt x="258938" y="117767"/>
                  <a:pt x="224711" y="143930"/>
                </a:cubicBezTo>
                <a:cubicBezTo>
                  <a:pt x="263002" y="141961"/>
                  <a:pt x="301546" y="139485"/>
                  <a:pt x="339202" y="145073"/>
                </a:cubicBezTo>
                <a:cubicBezTo>
                  <a:pt x="347774" y="146342"/>
                  <a:pt x="346695" y="159360"/>
                  <a:pt x="339202" y="161392"/>
                </a:cubicBezTo>
                <a:cubicBezTo>
                  <a:pt x="303324" y="171171"/>
                  <a:pt x="263700" y="175426"/>
                  <a:pt x="223060" y="176823"/>
                </a:cubicBezTo>
                <a:cubicBezTo>
                  <a:pt x="249095" y="198032"/>
                  <a:pt x="274686" y="219812"/>
                  <a:pt x="296403" y="244323"/>
                </a:cubicBezTo>
                <a:cubicBezTo>
                  <a:pt x="303261" y="252070"/>
                  <a:pt x="294434" y="265532"/>
                  <a:pt x="284845" y="259309"/>
                </a:cubicBezTo>
                <a:cubicBezTo>
                  <a:pt x="252016" y="238100"/>
                  <a:pt x="222425" y="210732"/>
                  <a:pt x="193088" y="183998"/>
                </a:cubicBezTo>
                <a:cubicBezTo>
                  <a:pt x="190167" y="233719"/>
                  <a:pt x="183436" y="282931"/>
                  <a:pt x="177467" y="324651"/>
                </a:cubicBezTo>
                <a:cubicBezTo>
                  <a:pt x="175308" y="340017"/>
                  <a:pt x="148702" y="336589"/>
                  <a:pt x="150416" y="321158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1" name="Freeform: Shape 1080">
            <a:extLst>
              <a:ext uri="{FF2B5EF4-FFF2-40B4-BE49-F238E27FC236}">
                <a16:creationId xmlns:a16="http://schemas.microsoft.com/office/drawing/2014/main" id="{5F4AC02F-F468-4EAB-B279-4232C5FC8FD5}"/>
              </a:ext>
            </a:extLst>
          </p:cNvPr>
          <p:cNvSpPr/>
          <p:nvPr/>
        </p:nvSpPr>
        <p:spPr>
          <a:xfrm>
            <a:off x="2376290" y="1995328"/>
            <a:ext cx="239407" cy="265254"/>
          </a:xfrm>
          <a:custGeom>
            <a:avLst/>
            <a:gdLst>
              <a:gd name="connsiteX0" fmla="*/ 101988 w 239407"/>
              <a:gd name="connsiteY0" fmla="*/ 254603 h 265254"/>
              <a:gd name="connsiteX1" fmla="*/ 111132 w 239407"/>
              <a:gd name="connsiteY1" fmla="*/ 157067 h 265254"/>
              <a:gd name="connsiteX2" fmla="*/ 27121 w 239407"/>
              <a:gd name="connsiteY2" fmla="*/ 225139 h 265254"/>
              <a:gd name="connsiteX3" fmla="*/ 9913 w 239407"/>
              <a:gd name="connsiteY3" fmla="*/ 207994 h 265254"/>
              <a:gd name="connsiteX4" fmla="*/ 97987 w 239407"/>
              <a:gd name="connsiteY4" fmla="*/ 137700 h 265254"/>
              <a:gd name="connsiteX5" fmla="*/ 7182 w 239407"/>
              <a:gd name="connsiteY5" fmla="*/ 122333 h 265254"/>
              <a:gd name="connsiteX6" fmla="*/ 9849 w 239407"/>
              <a:gd name="connsiteY6" fmla="*/ 102521 h 265254"/>
              <a:gd name="connsiteX7" fmla="*/ 101988 w 239407"/>
              <a:gd name="connsiteY7" fmla="*/ 109823 h 265254"/>
              <a:gd name="connsiteX8" fmla="*/ 44774 w 239407"/>
              <a:gd name="connsiteY8" fmla="*/ 42958 h 265254"/>
              <a:gd name="connsiteX9" fmla="*/ 53156 w 239407"/>
              <a:gd name="connsiteY9" fmla="*/ 34576 h 265254"/>
              <a:gd name="connsiteX10" fmla="*/ 114624 w 239407"/>
              <a:gd name="connsiteY10" fmla="*/ 91599 h 265254"/>
              <a:gd name="connsiteX11" fmla="*/ 114561 w 239407"/>
              <a:gd name="connsiteY11" fmla="*/ 10382 h 265254"/>
              <a:gd name="connsiteX12" fmla="*/ 136151 w 239407"/>
              <a:gd name="connsiteY12" fmla="*/ 10382 h 265254"/>
              <a:gd name="connsiteX13" fmla="*/ 138437 w 239407"/>
              <a:gd name="connsiteY13" fmla="*/ 104997 h 265254"/>
              <a:gd name="connsiteX14" fmla="*/ 229495 w 239407"/>
              <a:gd name="connsiteY14" fmla="*/ 40227 h 265254"/>
              <a:gd name="connsiteX15" fmla="*/ 235782 w 239407"/>
              <a:gd name="connsiteY15" fmla="*/ 48419 h 265254"/>
              <a:gd name="connsiteX16" fmla="*/ 161551 w 239407"/>
              <a:gd name="connsiteY16" fmla="*/ 116999 h 265254"/>
              <a:gd name="connsiteX17" fmla="*/ 232925 w 239407"/>
              <a:gd name="connsiteY17" fmla="*/ 131159 h 265254"/>
              <a:gd name="connsiteX18" fmla="*/ 230512 w 239407"/>
              <a:gd name="connsiteY18" fmla="*/ 149130 h 265254"/>
              <a:gd name="connsiteX19" fmla="*/ 167266 w 239407"/>
              <a:gd name="connsiteY19" fmla="*/ 146336 h 265254"/>
              <a:gd name="connsiteX20" fmla="*/ 233941 w 239407"/>
              <a:gd name="connsiteY20" fmla="*/ 216567 h 265254"/>
              <a:gd name="connsiteX21" fmla="*/ 218891 w 239407"/>
              <a:gd name="connsiteY21" fmla="*/ 231616 h 265254"/>
              <a:gd name="connsiteX22" fmla="*/ 137230 w 239407"/>
              <a:gd name="connsiteY22" fmla="*/ 146717 h 265254"/>
              <a:gd name="connsiteX23" fmla="*/ 123324 w 239407"/>
              <a:gd name="connsiteY23" fmla="*/ 257588 h 265254"/>
              <a:gd name="connsiteX24" fmla="*/ 101988 w 239407"/>
              <a:gd name="connsiteY24" fmla="*/ 254603 h 265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407" h="265254">
                <a:moveTo>
                  <a:pt x="101988" y="254603"/>
                </a:moveTo>
                <a:cubicBezTo>
                  <a:pt x="105607" y="221837"/>
                  <a:pt x="108592" y="189452"/>
                  <a:pt x="111132" y="157067"/>
                </a:cubicBezTo>
                <a:cubicBezTo>
                  <a:pt x="83128" y="179737"/>
                  <a:pt x="55125" y="202470"/>
                  <a:pt x="27121" y="225139"/>
                </a:cubicBezTo>
                <a:cubicBezTo>
                  <a:pt x="15056" y="234918"/>
                  <a:pt x="-2216" y="217710"/>
                  <a:pt x="9913" y="207994"/>
                </a:cubicBezTo>
                <a:cubicBezTo>
                  <a:pt x="39250" y="184563"/>
                  <a:pt x="68650" y="161131"/>
                  <a:pt x="97987" y="137700"/>
                </a:cubicBezTo>
                <a:cubicBezTo>
                  <a:pt x="66999" y="132747"/>
                  <a:pt x="36265" y="127159"/>
                  <a:pt x="7182" y="122333"/>
                </a:cubicBezTo>
                <a:cubicBezTo>
                  <a:pt x="-3930" y="120491"/>
                  <a:pt x="-1454" y="101568"/>
                  <a:pt x="9849" y="102521"/>
                </a:cubicBezTo>
                <a:cubicBezTo>
                  <a:pt x="39313" y="104934"/>
                  <a:pt x="70619" y="107029"/>
                  <a:pt x="101988" y="109823"/>
                </a:cubicBezTo>
                <a:cubicBezTo>
                  <a:pt x="81477" y="88741"/>
                  <a:pt x="61030" y="67342"/>
                  <a:pt x="44774" y="42958"/>
                </a:cubicBezTo>
                <a:cubicBezTo>
                  <a:pt x="41472" y="38005"/>
                  <a:pt x="48203" y="30893"/>
                  <a:pt x="53156" y="34576"/>
                </a:cubicBezTo>
                <a:cubicBezTo>
                  <a:pt x="75699" y="51086"/>
                  <a:pt x="95384" y="71215"/>
                  <a:pt x="114624" y="91599"/>
                </a:cubicBezTo>
                <a:cubicBezTo>
                  <a:pt x="115577" y="64675"/>
                  <a:pt x="115958" y="37751"/>
                  <a:pt x="114561" y="10382"/>
                </a:cubicBezTo>
                <a:cubicBezTo>
                  <a:pt x="113862" y="-3524"/>
                  <a:pt x="135198" y="-3397"/>
                  <a:pt x="136151" y="10382"/>
                </a:cubicBezTo>
                <a:cubicBezTo>
                  <a:pt x="138183" y="41688"/>
                  <a:pt x="138818" y="73311"/>
                  <a:pt x="138437" y="104997"/>
                </a:cubicBezTo>
                <a:cubicBezTo>
                  <a:pt x="166694" y="81375"/>
                  <a:pt x="195841" y="53626"/>
                  <a:pt x="229495" y="40227"/>
                </a:cubicBezTo>
                <a:cubicBezTo>
                  <a:pt x="234004" y="38449"/>
                  <a:pt x="238386" y="44609"/>
                  <a:pt x="235782" y="48419"/>
                </a:cubicBezTo>
                <a:cubicBezTo>
                  <a:pt x="217558" y="75470"/>
                  <a:pt x="188729" y="96615"/>
                  <a:pt x="161551" y="116999"/>
                </a:cubicBezTo>
                <a:cubicBezTo>
                  <a:pt x="186125" y="120491"/>
                  <a:pt x="210319" y="124619"/>
                  <a:pt x="232925" y="131159"/>
                </a:cubicBezTo>
                <a:cubicBezTo>
                  <a:pt x="242894" y="134017"/>
                  <a:pt x="240799" y="148749"/>
                  <a:pt x="230512" y="149130"/>
                </a:cubicBezTo>
                <a:cubicBezTo>
                  <a:pt x="210001" y="149828"/>
                  <a:pt x="188729" y="148368"/>
                  <a:pt x="167266" y="146336"/>
                </a:cubicBezTo>
                <a:cubicBezTo>
                  <a:pt x="189808" y="169450"/>
                  <a:pt x="212351" y="192627"/>
                  <a:pt x="233941" y="216567"/>
                </a:cubicBezTo>
                <a:cubicBezTo>
                  <a:pt x="243085" y="226727"/>
                  <a:pt x="228734" y="241332"/>
                  <a:pt x="218891" y="231616"/>
                </a:cubicBezTo>
                <a:cubicBezTo>
                  <a:pt x="190888" y="204121"/>
                  <a:pt x="164154" y="175292"/>
                  <a:pt x="137230" y="146717"/>
                </a:cubicBezTo>
                <a:cubicBezTo>
                  <a:pt x="135198" y="183991"/>
                  <a:pt x="131070" y="221202"/>
                  <a:pt x="123324" y="257588"/>
                </a:cubicBezTo>
                <a:cubicBezTo>
                  <a:pt x="120911" y="269335"/>
                  <a:pt x="100591" y="266986"/>
                  <a:pt x="101988" y="254603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2" name="Freeform: Shape 1081">
            <a:extLst>
              <a:ext uri="{FF2B5EF4-FFF2-40B4-BE49-F238E27FC236}">
                <a16:creationId xmlns:a16="http://schemas.microsoft.com/office/drawing/2014/main" id="{43E203E1-0382-40EE-90E2-A552F18C0AC3}"/>
              </a:ext>
            </a:extLst>
          </p:cNvPr>
          <p:cNvSpPr/>
          <p:nvPr/>
        </p:nvSpPr>
        <p:spPr>
          <a:xfrm>
            <a:off x="3681913" y="2719736"/>
            <a:ext cx="239407" cy="265280"/>
          </a:xfrm>
          <a:custGeom>
            <a:avLst/>
            <a:gdLst>
              <a:gd name="connsiteX0" fmla="*/ 101988 w 239407"/>
              <a:gd name="connsiteY0" fmla="*/ 254603 h 265280"/>
              <a:gd name="connsiteX1" fmla="*/ 111132 w 239407"/>
              <a:gd name="connsiteY1" fmla="*/ 157067 h 265280"/>
              <a:gd name="connsiteX2" fmla="*/ 27121 w 239407"/>
              <a:gd name="connsiteY2" fmla="*/ 225139 h 265280"/>
              <a:gd name="connsiteX3" fmla="*/ 9913 w 239407"/>
              <a:gd name="connsiteY3" fmla="*/ 207994 h 265280"/>
              <a:gd name="connsiteX4" fmla="*/ 97987 w 239407"/>
              <a:gd name="connsiteY4" fmla="*/ 137700 h 265280"/>
              <a:gd name="connsiteX5" fmla="*/ 7182 w 239407"/>
              <a:gd name="connsiteY5" fmla="*/ 122333 h 265280"/>
              <a:gd name="connsiteX6" fmla="*/ 9849 w 239407"/>
              <a:gd name="connsiteY6" fmla="*/ 102521 h 265280"/>
              <a:gd name="connsiteX7" fmla="*/ 101988 w 239407"/>
              <a:gd name="connsiteY7" fmla="*/ 109823 h 265280"/>
              <a:gd name="connsiteX8" fmla="*/ 44774 w 239407"/>
              <a:gd name="connsiteY8" fmla="*/ 42958 h 265280"/>
              <a:gd name="connsiteX9" fmla="*/ 53156 w 239407"/>
              <a:gd name="connsiteY9" fmla="*/ 34576 h 265280"/>
              <a:gd name="connsiteX10" fmla="*/ 114624 w 239407"/>
              <a:gd name="connsiteY10" fmla="*/ 91599 h 265280"/>
              <a:gd name="connsiteX11" fmla="*/ 114561 w 239407"/>
              <a:gd name="connsiteY11" fmla="*/ 10382 h 265280"/>
              <a:gd name="connsiteX12" fmla="*/ 136151 w 239407"/>
              <a:gd name="connsiteY12" fmla="*/ 10382 h 265280"/>
              <a:gd name="connsiteX13" fmla="*/ 138437 w 239407"/>
              <a:gd name="connsiteY13" fmla="*/ 104997 h 265280"/>
              <a:gd name="connsiteX14" fmla="*/ 229495 w 239407"/>
              <a:gd name="connsiteY14" fmla="*/ 40227 h 265280"/>
              <a:gd name="connsiteX15" fmla="*/ 235782 w 239407"/>
              <a:gd name="connsiteY15" fmla="*/ 48419 h 265280"/>
              <a:gd name="connsiteX16" fmla="*/ 161551 w 239407"/>
              <a:gd name="connsiteY16" fmla="*/ 116999 h 265280"/>
              <a:gd name="connsiteX17" fmla="*/ 232925 w 239407"/>
              <a:gd name="connsiteY17" fmla="*/ 131159 h 265280"/>
              <a:gd name="connsiteX18" fmla="*/ 230512 w 239407"/>
              <a:gd name="connsiteY18" fmla="*/ 149130 h 265280"/>
              <a:gd name="connsiteX19" fmla="*/ 167265 w 239407"/>
              <a:gd name="connsiteY19" fmla="*/ 146336 h 265280"/>
              <a:gd name="connsiteX20" fmla="*/ 233940 w 239407"/>
              <a:gd name="connsiteY20" fmla="*/ 216567 h 265280"/>
              <a:gd name="connsiteX21" fmla="*/ 218891 w 239407"/>
              <a:gd name="connsiteY21" fmla="*/ 231616 h 265280"/>
              <a:gd name="connsiteX22" fmla="*/ 137230 w 239407"/>
              <a:gd name="connsiteY22" fmla="*/ 146717 h 265280"/>
              <a:gd name="connsiteX23" fmla="*/ 123324 w 239407"/>
              <a:gd name="connsiteY23" fmla="*/ 257588 h 265280"/>
              <a:gd name="connsiteX24" fmla="*/ 101988 w 239407"/>
              <a:gd name="connsiteY24" fmla="*/ 254603 h 26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407" h="265280">
                <a:moveTo>
                  <a:pt x="101988" y="254603"/>
                </a:moveTo>
                <a:cubicBezTo>
                  <a:pt x="105607" y="221837"/>
                  <a:pt x="108592" y="189452"/>
                  <a:pt x="111132" y="157067"/>
                </a:cubicBezTo>
                <a:cubicBezTo>
                  <a:pt x="83128" y="179737"/>
                  <a:pt x="55125" y="202470"/>
                  <a:pt x="27121" y="225139"/>
                </a:cubicBezTo>
                <a:cubicBezTo>
                  <a:pt x="15056" y="234918"/>
                  <a:pt x="-2216" y="217710"/>
                  <a:pt x="9913" y="207994"/>
                </a:cubicBezTo>
                <a:cubicBezTo>
                  <a:pt x="39250" y="184563"/>
                  <a:pt x="68650" y="161131"/>
                  <a:pt x="97987" y="137700"/>
                </a:cubicBezTo>
                <a:cubicBezTo>
                  <a:pt x="66999" y="132747"/>
                  <a:pt x="36265" y="127159"/>
                  <a:pt x="7182" y="122333"/>
                </a:cubicBezTo>
                <a:cubicBezTo>
                  <a:pt x="-3930" y="120491"/>
                  <a:pt x="-1454" y="101568"/>
                  <a:pt x="9849" y="102521"/>
                </a:cubicBezTo>
                <a:cubicBezTo>
                  <a:pt x="39313" y="104934"/>
                  <a:pt x="70619" y="107029"/>
                  <a:pt x="101988" y="109823"/>
                </a:cubicBezTo>
                <a:cubicBezTo>
                  <a:pt x="81477" y="88741"/>
                  <a:pt x="61030" y="67342"/>
                  <a:pt x="44774" y="42958"/>
                </a:cubicBezTo>
                <a:cubicBezTo>
                  <a:pt x="41472" y="38005"/>
                  <a:pt x="48203" y="30893"/>
                  <a:pt x="53156" y="34576"/>
                </a:cubicBezTo>
                <a:cubicBezTo>
                  <a:pt x="75699" y="51086"/>
                  <a:pt x="95383" y="71215"/>
                  <a:pt x="114624" y="91599"/>
                </a:cubicBezTo>
                <a:cubicBezTo>
                  <a:pt x="115577" y="64675"/>
                  <a:pt x="115958" y="37751"/>
                  <a:pt x="114561" y="10382"/>
                </a:cubicBezTo>
                <a:cubicBezTo>
                  <a:pt x="113862" y="-3524"/>
                  <a:pt x="135198" y="-3397"/>
                  <a:pt x="136151" y="10382"/>
                </a:cubicBezTo>
                <a:cubicBezTo>
                  <a:pt x="138183" y="41688"/>
                  <a:pt x="138818" y="73311"/>
                  <a:pt x="138437" y="104997"/>
                </a:cubicBezTo>
                <a:cubicBezTo>
                  <a:pt x="166694" y="81375"/>
                  <a:pt x="195840" y="53626"/>
                  <a:pt x="229495" y="40227"/>
                </a:cubicBezTo>
                <a:cubicBezTo>
                  <a:pt x="234004" y="38449"/>
                  <a:pt x="238386" y="44609"/>
                  <a:pt x="235782" y="48419"/>
                </a:cubicBezTo>
                <a:cubicBezTo>
                  <a:pt x="217558" y="75470"/>
                  <a:pt x="188728" y="96615"/>
                  <a:pt x="161551" y="116999"/>
                </a:cubicBezTo>
                <a:cubicBezTo>
                  <a:pt x="186125" y="120491"/>
                  <a:pt x="210319" y="124619"/>
                  <a:pt x="232925" y="131159"/>
                </a:cubicBezTo>
                <a:cubicBezTo>
                  <a:pt x="242894" y="134017"/>
                  <a:pt x="240799" y="148749"/>
                  <a:pt x="230512" y="149130"/>
                </a:cubicBezTo>
                <a:cubicBezTo>
                  <a:pt x="210001" y="149828"/>
                  <a:pt x="188728" y="148368"/>
                  <a:pt x="167265" y="146336"/>
                </a:cubicBezTo>
                <a:cubicBezTo>
                  <a:pt x="189808" y="169450"/>
                  <a:pt x="212351" y="192627"/>
                  <a:pt x="233940" y="216567"/>
                </a:cubicBezTo>
                <a:cubicBezTo>
                  <a:pt x="243084" y="226727"/>
                  <a:pt x="228733" y="241332"/>
                  <a:pt x="218891" y="231616"/>
                </a:cubicBezTo>
                <a:cubicBezTo>
                  <a:pt x="190888" y="204121"/>
                  <a:pt x="164154" y="175292"/>
                  <a:pt x="137230" y="146717"/>
                </a:cubicBezTo>
                <a:cubicBezTo>
                  <a:pt x="135198" y="183991"/>
                  <a:pt x="131070" y="221202"/>
                  <a:pt x="123324" y="257588"/>
                </a:cubicBezTo>
                <a:cubicBezTo>
                  <a:pt x="120911" y="269399"/>
                  <a:pt x="100590" y="266986"/>
                  <a:pt x="101988" y="254603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3" name="Freeform: Shape 1082">
            <a:extLst>
              <a:ext uri="{FF2B5EF4-FFF2-40B4-BE49-F238E27FC236}">
                <a16:creationId xmlns:a16="http://schemas.microsoft.com/office/drawing/2014/main" id="{8AD28473-4E95-47AB-973C-90C3E93F7ADD}"/>
              </a:ext>
            </a:extLst>
          </p:cNvPr>
          <p:cNvSpPr/>
          <p:nvPr/>
        </p:nvSpPr>
        <p:spPr>
          <a:xfrm>
            <a:off x="307954" y="1259266"/>
            <a:ext cx="276212" cy="299885"/>
          </a:xfrm>
          <a:custGeom>
            <a:avLst/>
            <a:gdLst>
              <a:gd name="connsiteX0" fmla="*/ 104669 w 276212"/>
              <a:gd name="connsiteY0" fmla="*/ 284990 h 299885"/>
              <a:gd name="connsiteX1" fmla="*/ 131021 w 276212"/>
              <a:gd name="connsiteY1" fmla="*/ 193994 h 299885"/>
              <a:gd name="connsiteX2" fmla="*/ 33104 w 276212"/>
              <a:gd name="connsiteY2" fmla="*/ 245620 h 299885"/>
              <a:gd name="connsiteX3" fmla="*/ 26310 w 276212"/>
              <a:gd name="connsiteY3" fmla="*/ 233999 h 299885"/>
              <a:gd name="connsiteX4" fmla="*/ 129688 w 276212"/>
              <a:gd name="connsiteY4" fmla="*/ 165419 h 299885"/>
              <a:gd name="connsiteX5" fmla="*/ 5736 w 276212"/>
              <a:gd name="connsiteY5" fmla="*/ 136463 h 299885"/>
              <a:gd name="connsiteX6" fmla="*/ 7895 w 276212"/>
              <a:gd name="connsiteY6" fmla="*/ 120398 h 299885"/>
              <a:gd name="connsiteX7" fmla="*/ 140991 w 276212"/>
              <a:gd name="connsiteY7" fmla="*/ 137924 h 299885"/>
              <a:gd name="connsiteX8" fmla="*/ 62314 w 276212"/>
              <a:gd name="connsiteY8" fmla="*/ 10225 h 299885"/>
              <a:gd name="connsiteX9" fmla="*/ 71966 w 276212"/>
              <a:gd name="connsiteY9" fmla="*/ 2796 h 299885"/>
              <a:gd name="connsiteX10" fmla="*/ 145626 w 276212"/>
              <a:gd name="connsiteY10" fmla="*/ 100713 h 299885"/>
              <a:gd name="connsiteX11" fmla="*/ 155405 w 276212"/>
              <a:gd name="connsiteY11" fmla="*/ 7431 h 299885"/>
              <a:gd name="connsiteX12" fmla="*/ 170137 w 276212"/>
              <a:gd name="connsiteY12" fmla="*/ 5399 h 299885"/>
              <a:gd name="connsiteX13" fmla="*/ 170772 w 276212"/>
              <a:gd name="connsiteY13" fmla="*/ 137606 h 299885"/>
              <a:gd name="connsiteX14" fmla="*/ 267800 w 276212"/>
              <a:gd name="connsiteY14" fmla="*/ 67502 h 299885"/>
              <a:gd name="connsiteX15" fmla="*/ 274785 w 276212"/>
              <a:gd name="connsiteY15" fmla="*/ 76519 h 299885"/>
              <a:gd name="connsiteX16" fmla="*/ 193442 w 276212"/>
              <a:gd name="connsiteY16" fmla="*/ 148782 h 299885"/>
              <a:gd name="connsiteX17" fmla="*/ 267038 w 276212"/>
              <a:gd name="connsiteY17" fmla="*/ 164340 h 299885"/>
              <a:gd name="connsiteX18" fmla="*/ 261069 w 276212"/>
              <a:gd name="connsiteY18" fmla="*/ 185930 h 299885"/>
              <a:gd name="connsiteX19" fmla="*/ 198712 w 276212"/>
              <a:gd name="connsiteY19" fmla="*/ 176468 h 299885"/>
              <a:gd name="connsiteX20" fmla="*/ 251989 w 276212"/>
              <a:gd name="connsiteY20" fmla="*/ 267527 h 299885"/>
              <a:gd name="connsiteX21" fmla="*/ 239225 w 276212"/>
              <a:gd name="connsiteY21" fmla="*/ 274957 h 299885"/>
              <a:gd name="connsiteX22" fmla="*/ 164359 w 276212"/>
              <a:gd name="connsiteY22" fmla="*/ 173801 h 299885"/>
              <a:gd name="connsiteX23" fmla="*/ 128545 w 276212"/>
              <a:gd name="connsiteY23" fmla="*/ 291594 h 299885"/>
              <a:gd name="connsiteX24" fmla="*/ 104669 w 276212"/>
              <a:gd name="connsiteY24" fmla="*/ 284990 h 299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76212" h="299885">
                <a:moveTo>
                  <a:pt x="104669" y="284990"/>
                </a:moveTo>
                <a:cubicBezTo>
                  <a:pt x="116289" y="254319"/>
                  <a:pt x="124608" y="224157"/>
                  <a:pt x="131021" y="193994"/>
                </a:cubicBezTo>
                <a:cubicBezTo>
                  <a:pt x="100605" y="215902"/>
                  <a:pt x="67394" y="237936"/>
                  <a:pt x="33104" y="245620"/>
                </a:cubicBezTo>
                <a:cubicBezTo>
                  <a:pt x="26500" y="247080"/>
                  <a:pt x="21230" y="239079"/>
                  <a:pt x="26310" y="233999"/>
                </a:cubicBezTo>
                <a:cubicBezTo>
                  <a:pt x="54694" y="205615"/>
                  <a:pt x="94699" y="186946"/>
                  <a:pt x="129688" y="165419"/>
                </a:cubicBezTo>
                <a:cubicBezTo>
                  <a:pt x="87270" y="157990"/>
                  <a:pt x="45169" y="149163"/>
                  <a:pt x="5736" y="136463"/>
                </a:cubicBezTo>
                <a:cubicBezTo>
                  <a:pt x="-2710" y="133733"/>
                  <a:pt x="-1694" y="119890"/>
                  <a:pt x="7895" y="120398"/>
                </a:cubicBezTo>
                <a:cubicBezTo>
                  <a:pt x="51519" y="122557"/>
                  <a:pt x="96350" y="129415"/>
                  <a:pt x="140991" y="137924"/>
                </a:cubicBezTo>
                <a:cubicBezTo>
                  <a:pt x="112860" y="96585"/>
                  <a:pt x="83269" y="55564"/>
                  <a:pt x="62314" y="10225"/>
                </a:cubicBezTo>
                <a:cubicBezTo>
                  <a:pt x="59584" y="4256"/>
                  <a:pt x="66823" y="-2665"/>
                  <a:pt x="71966" y="2796"/>
                </a:cubicBezTo>
                <a:cubicBezTo>
                  <a:pt x="99970" y="32577"/>
                  <a:pt x="122893" y="66613"/>
                  <a:pt x="145626" y="100713"/>
                </a:cubicBezTo>
                <a:cubicBezTo>
                  <a:pt x="149246" y="70233"/>
                  <a:pt x="152357" y="39435"/>
                  <a:pt x="155405" y="7431"/>
                </a:cubicBezTo>
                <a:cubicBezTo>
                  <a:pt x="156167" y="-316"/>
                  <a:pt x="168423" y="-3554"/>
                  <a:pt x="170137" y="5399"/>
                </a:cubicBezTo>
                <a:cubicBezTo>
                  <a:pt x="178202" y="47817"/>
                  <a:pt x="177186" y="92902"/>
                  <a:pt x="170772" y="137606"/>
                </a:cubicBezTo>
                <a:cubicBezTo>
                  <a:pt x="203030" y="114111"/>
                  <a:pt x="234272" y="89219"/>
                  <a:pt x="267800" y="67502"/>
                </a:cubicBezTo>
                <a:cubicBezTo>
                  <a:pt x="273515" y="63819"/>
                  <a:pt x="278849" y="71820"/>
                  <a:pt x="274785" y="76519"/>
                </a:cubicBezTo>
                <a:cubicBezTo>
                  <a:pt x="250719" y="103888"/>
                  <a:pt x="222652" y="127065"/>
                  <a:pt x="193442" y="148782"/>
                </a:cubicBezTo>
                <a:cubicBezTo>
                  <a:pt x="218270" y="153989"/>
                  <a:pt x="243099" y="159260"/>
                  <a:pt x="267038" y="164340"/>
                </a:cubicBezTo>
                <a:cubicBezTo>
                  <a:pt x="281389" y="167324"/>
                  <a:pt x="275039" y="188025"/>
                  <a:pt x="261069" y="185930"/>
                </a:cubicBezTo>
                <a:cubicBezTo>
                  <a:pt x="240813" y="182818"/>
                  <a:pt x="219667" y="179643"/>
                  <a:pt x="198712" y="176468"/>
                </a:cubicBezTo>
                <a:cubicBezTo>
                  <a:pt x="219858" y="205361"/>
                  <a:pt x="240559" y="235142"/>
                  <a:pt x="251989" y="267527"/>
                </a:cubicBezTo>
                <a:cubicBezTo>
                  <a:pt x="254719" y="275274"/>
                  <a:pt x="244496" y="279592"/>
                  <a:pt x="239225" y="274957"/>
                </a:cubicBezTo>
                <a:cubicBezTo>
                  <a:pt x="208555" y="247842"/>
                  <a:pt x="186520" y="209425"/>
                  <a:pt x="164359" y="173801"/>
                </a:cubicBezTo>
                <a:cubicBezTo>
                  <a:pt x="155786" y="214886"/>
                  <a:pt x="143277" y="255018"/>
                  <a:pt x="128545" y="291594"/>
                </a:cubicBezTo>
                <a:cubicBezTo>
                  <a:pt x="122766" y="306135"/>
                  <a:pt x="98954" y="300039"/>
                  <a:pt x="104669" y="28499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4" name="Freeform: Shape 1083">
            <a:extLst>
              <a:ext uri="{FF2B5EF4-FFF2-40B4-BE49-F238E27FC236}">
                <a16:creationId xmlns:a16="http://schemas.microsoft.com/office/drawing/2014/main" id="{1B73E1F4-4132-4FE3-9E22-D7E1154389F9}"/>
              </a:ext>
            </a:extLst>
          </p:cNvPr>
          <p:cNvSpPr/>
          <p:nvPr/>
        </p:nvSpPr>
        <p:spPr>
          <a:xfrm>
            <a:off x="3935237" y="5973469"/>
            <a:ext cx="345296" cy="334567"/>
          </a:xfrm>
          <a:custGeom>
            <a:avLst/>
            <a:gdLst>
              <a:gd name="connsiteX0" fmla="*/ 150479 w 345296"/>
              <a:gd name="connsiteY0" fmla="*/ 321095 h 334567"/>
              <a:gd name="connsiteX1" fmla="*/ 160068 w 345296"/>
              <a:gd name="connsiteY1" fmla="*/ 196444 h 334567"/>
              <a:gd name="connsiteX2" fmla="*/ 54150 w 345296"/>
              <a:gd name="connsiteY2" fmla="*/ 282931 h 334567"/>
              <a:gd name="connsiteX3" fmla="*/ 36941 w 345296"/>
              <a:gd name="connsiteY3" fmla="*/ 265723 h 334567"/>
              <a:gd name="connsiteX4" fmla="*/ 145146 w 345296"/>
              <a:gd name="connsiteY4" fmla="*/ 176569 h 334567"/>
              <a:gd name="connsiteX5" fmla="*/ 10526 w 345296"/>
              <a:gd name="connsiteY5" fmla="*/ 167679 h 334567"/>
              <a:gd name="connsiteX6" fmla="*/ 10526 w 345296"/>
              <a:gd name="connsiteY6" fmla="*/ 145835 h 334567"/>
              <a:gd name="connsiteX7" fmla="*/ 149146 w 345296"/>
              <a:gd name="connsiteY7" fmla="*/ 145708 h 334567"/>
              <a:gd name="connsiteX8" fmla="*/ 40497 w 345296"/>
              <a:gd name="connsiteY8" fmla="*/ 46203 h 334567"/>
              <a:gd name="connsiteX9" fmla="*/ 48943 w 345296"/>
              <a:gd name="connsiteY9" fmla="*/ 35281 h 334567"/>
              <a:gd name="connsiteX10" fmla="*/ 161275 w 345296"/>
              <a:gd name="connsiteY10" fmla="*/ 125896 h 334567"/>
              <a:gd name="connsiteX11" fmla="*/ 162227 w 345296"/>
              <a:gd name="connsiteY11" fmla="*/ 4166 h 334567"/>
              <a:gd name="connsiteX12" fmla="*/ 173530 w 345296"/>
              <a:gd name="connsiteY12" fmla="*/ 4166 h 334567"/>
              <a:gd name="connsiteX13" fmla="*/ 194358 w 345296"/>
              <a:gd name="connsiteY13" fmla="*/ 136246 h 334567"/>
              <a:gd name="connsiteX14" fmla="*/ 311325 w 345296"/>
              <a:gd name="connsiteY14" fmla="*/ 49315 h 334567"/>
              <a:gd name="connsiteX15" fmla="*/ 318818 w 345296"/>
              <a:gd name="connsiteY15" fmla="*/ 56808 h 334567"/>
              <a:gd name="connsiteX16" fmla="*/ 224775 w 345296"/>
              <a:gd name="connsiteY16" fmla="*/ 143993 h 334567"/>
              <a:gd name="connsiteX17" fmla="*/ 339265 w 345296"/>
              <a:gd name="connsiteY17" fmla="*/ 145200 h 334567"/>
              <a:gd name="connsiteX18" fmla="*/ 339265 w 345296"/>
              <a:gd name="connsiteY18" fmla="*/ 161519 h 334567"/>
              <a:gd name="connsiteX19" fmla="*/ 223123 w 345296"/>
              <a:gd name="connsiteY19" fmla="*/ 176950 h 334567"/>
              <a:gd name="connsiteX20" fmla="*/ 296466 w 345296"/>
              <a:gd name="connsiteY20" fmla="*/ 244450 h 334567"/>
              <a:gd name="connsiteX21" fmla="*/ 284909 w 345296"/>
              <a:gd name="connsiteY21" fmla="*/ 259436 h 334567"/>
              <a:gd name="connsiteX22" fmla="*/ 193152 w 345296"/>
              <a:gd name="connsiteY22" fmla="*/ 184125 h 334567"/>
              <a:gd name="connsiteX23" fmla="*/ 177530 w 345296"/>
              <a:gd name="connsiteY23" fmla="*/ 324778 h 334567"/>
              <a:gd name="connsiteX24" fmla="*/ 150479 w 345296"/>
              <a:gd name="connsiteY24" fmla="*/ 321095 h 334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67">
                <a:moveTo>
                  <a:pt x="150479" y="321095"/>
                </a:moveTo>
                <a:cubicBezTo>
                  <a:pt x="155115" y="279566"/>
                  <a:pt x="158290" y="238100"/>
                  <a:pt x="160068" y="196444"/>
                </a:cubicBezTo>
                <a:cubicBezTo>
                  <a:pt x="125016" y="225591"/>
                  <a:pt x="90028" y="254801"/>
                  <a:pt x="54150" y="282931"/>
                </a:cubicBezTo>
                <a:cubicBezTo>
                  <a:pt x="42148" y="292393"/>
                  <a:pt x="24877" y="276073"/>
                  <a:pt x="36941" y="265723"/>
                </a:cubicBezTo>
                <a:cubicBezTo>
                  <a:pt x="72438" y="235306"/>
                  <a:pt x="108823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3" y="145644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7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647" y="59729"/>
                  <a:pt x="125207" y="94590"/>
                  <a:pt x="161275" y="125896"/>
                </a:cubicBezTo>
                <a:cubicBezTo>
                  <a:pt x="159560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7" y="88748"/>
                  <a:pt x="194358" y="136246"/>
                </a:cubicBezTo>
                <a:cubicBezTo>
                  <a:pt x="230807" y="104750"/>
                  <a:pt x="268272" y="67920"/>
                  <a:pt x="311325" y="49315"/>
                </a:cubicBezTo>
                <a:cubicBezTo>
                  <a:pt x="315770" y="47410"/>
                  <a:pt x="322247" y="51728"/>
                  <a:pt x="318818" y="56808"/>
                </a:cubicBezTo>
                <a:cubicBezTo>
                  <a:pt x="295323" y="90907"/>
                  <a:pt x="259001" y="117831"/>
                  <a:pt x="224775" y="143993"/>
                </a:cubicBezTo>
                <a:cubicBezTo>
                  <a:pt x="263065" y="142025"/>
                  <a:pt x="301546" y="139548"/>
                  <a:pt x="339265" y="145200"/>
                </a:cubicBezTo>
                <a:cubicBezTo>
                  <a:pt x="347838" y="146470"/>
                  <a:pt x="346758" y="159487"/>
                  <a:pt x="339265" y="161519"/>
                </a:cubicBezTo>
                <a:cubicBezTo>
                  <a:pt x="303388" y="171298"/>
                  <a:pt x="263764" y="175553"/>
                  <a:pt x="223123" y="176950"/>
                </a:cubicBezTo>
                <a:cubicBezTo>
                  <a:pt x="249159" y="198159"/>
                  <a:pt x="274749" y="219940"/>
                  <a:pt x="296466" y="244450"/>
                </a:cubicBezTo>
                <a:cubicBezTo>
                  <a:pt x="303324" y="252197"/>
                  <a:pt x="294497" y="265659"/>
                  <a:pt x="284909" y="259436"/>
                </a:cubicBezTo>
                <a:cubicBezTo>
                  <a:pt x="252016" y="238227"/>
                  <a:pt x="222489" y="210795"/>
                  <a:pt x="193152" y="184125"/>
                </a:cubicBezTo>
                <a:cubicBezTo>
                  <a:pt x="190230" y="233846"/>
                  <a:pt x="183500" y="283059"/>
                  <a:pt x="177530" y="324778"/>
                </a:cubicBezTo>
                <a:cubicBezTo>
                  <a:pt x="175372" y="339954"/>
                  <a:pt x="148765" y="336525"/>
                  <a:pt x="150479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5" name="Freeform: Shape 1084">
            <a:extLst>
              <a:ext uri="{FF2B5EF4-FFF2-40B4-BE49-F238E27FC236}">
                <a16:creationId xmlns:a16="http://schemas.microsoft.com/office/drawing/2014/main" id="{CBC791F6-FF4A-4F52-98C5-0CA537377438}"/>
              </a:ext>
            </a:extLst>
          </p:cNvPr>
          <p:cNvSpPr/>
          <p:nvPr/>
        </p:nvSpPr>
        <p:spPr>
          <a:xfrm>
            <a:off x="1465192" y="5695473"/>
            <a:ext cx="239433" cy="265359"/>
          </a:xfrm>
          <a:custGeom>
            <a:avLst/>
            <a:gdLst>
              <a:gd name="connsiteX0" fmla="*/ 101924 w 239433"/>
              <a:gd name="connsiteY0" fmla="*/ 254730 h 265359"/>
              <a:gd name="connsiteX1" fmla="*/ 111068 w 239433"/>
              <a:gd name="connsiteY1" fmla="*/ 157194 h 265359"/>
              <a:gd name="connsiteX2" fmla="*/ 27058 w 239433"/>
              <a:gd name="connsiteY2" fmla="*/ 225266 h 265359"/>
              <a:gd name="connsiteX3" fmla="*/ 9913 w 239433"/>
              <a:gd name="connsiteY3" fmla="*/ 208058 h 265359"/>
              <a:gd name="connsiteX4" fmla="*/ 97987 w 239433"/>
              <a:gd name="connsiteY4" fmla="*/ 137700 h 265359"/>
              <a:gd name="connsiteX5" fmla="*/ 7182 w 239433"/>
              <a:gd name="connsiteY5" fmla="*/ 122333 h 265359"/>
              <a:gd name="connsiteX6" fmla="*/ 9849 w 239433"/>
              <a:gd name="connsiteY6" fmla="*/ 102521 h 265359"/>
              <a:gd name="connsiteX7" fmla="*/ 101988 w 239433"/>
              <a:gd name="connsiteY7" fmla="*/ 109823 h 265359"/>
              <a:gd name="connsiteX8" fmla="*/ 44838 w 239433"/>
              <a:gd name="connsiteY8" fmla="*/ 42958 h 265359"/>
              <a:gd name="connsiteX9" fmla="*/ 53220 w 239433"/>
              <a:gd name="connsiteY9" fmla="*/ 34576 h 265359"/>
              <a:gd name="connsiteX10" fmla="*/ 114688 w 239433"/>
              <a:gd name="connsiteY10" fmla="*/ 91599 h 265359"/>
              <a:gd name="connsiteX11" fmla="*/ 114624 w 239433"/>
              <a:gd name="connsiteY11" fmla="*/ 10382 h 265359"/>
              <a:gd name="connsiteX12" fmla="*/ 136151 w 239433"/>
              <a:gd name="connsiteY12" fmla="*/ 10382 h 265359"/>
              <a:gd name="connsiteX13" fmla="*/ 138437 w 239433"/>
              <a:gd name="connsiteY13" fmla="*/ 104997 h 265359"/>
              <a:gd name="connsiteX14" fmla="*/ 229496 w 239433"/>
              <a:gd name="connsiteY14" fmla="*/ 40227 h 265359"/>
              <a:gd name="connsiteX15" fmla="*/ 235782 w 239433"/>
              <a:gd name="connsiteY15" fmla="*/ 48419 h 265359"/>
              <a:gd name="connsiteX16" fmla="*/ 161551 w 239433"/>
              <a:gd name="connsiteY16" fmla="*/ 116999 h 265359"/>
              <a:gd name="connsiteX17" fmla="*/ 232925 w 239433"/>
              <a:gd name="connsiteY17" fmla="*/ 131159 h 265359"/>
              <a:gd name="connsiteX18" fmla="*/ 230512 w 239433"/>
              <a:gd name="connsiteY18" fmla="*/ 149130 h 265359"/>
              <a:gd name="connsiteX19" fmla="*/ 167266 w 239433"/>
              <a:gd name="connsiteY19" fmla="*/ 146336 h 265359"/>
              <a:gd name="connsiteX20" fmla="*/ 233941 w 239433"/>
              <a:gd name="connsiteY20" fmla="*/ 216567 h 265359"/>
              <a:gd name="connsiteX21" fmla="*/ 218891 w 239433"/>
              <a:gd name="connsiteY21" fmla="*/ 231616 h 265359"/>
              <a:gd name="connsiteX22" fmla="*/ 137230 w 239433"/>
              <a:gd name="connsiteY22" fmla="*/ 146717 h 265359"/>
              <a:gd name="connsiteX23" fmla="*/ 123324 w 239433"/>
              <a:gd name="connsiteY23" fmla="*/ 257588 h 265359"/>
              <a:gd name="connsiteX24" fmla="*/ 101924 w 239433"/>
              <a:gd name="connsiteY24" fmla="*/ 254730 h 265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433" h="265359">
                <a:moveTo>
                  <a:pt x="101924" y="254730"/>
                </a:moveTo>
                <a:cubicBezTo>
                  <a:pt x="105607" y="221964"/>
                  <a:pt x="108528" y="189579"/>
                  <a:pt x="111068" y="157194"/>
                </a:cubicBezTo>
                <a:cubicBezTo>
                  <a:pt x="83065" y="179864"/>
                  <a:pt x="55061" y="202597"/>
                  <a:pt x="27058" y="225266"/>
                </a:cubicBezTo>
                <a:cubicBezTo>
                  <a:pt x="14993" y="235045"/>
                  <a:pt x="-2279" y="217837"/>
                  <a:pt x="9913" y="208058"/>
                </a:cubicBezTo>
                <a:cubicBezTo>
                  <a:pt x="39250" y="184626"/>
                  <a:pt x="68650" y="161195"/>
                  <a:pt x="97987" y="137700"/>
                </a:cubicBezTo>
                <a:cubicBezTo>
                  <a:pt x="66999" y="132747"/>
                  <a:pt x="36265" y="127159"/>
                  <a:pt x="7182" y="122333"/>
                </a:cubicBezTo>
                <a:cubicBezTo>
                  <a:pt x="-3930" y="120491"/>
                  <a:pt x="-1454" y="101568"/>
                  <a:pt x="9849" y="102521"/>
                </a:cubicBezTo>
                <a:cubicBezTo>
                  <a:pt x="39313" y="104934"/>
                  <a:pt x="70619" y="107029"/>
                  <a:pt x="101988" y="109823"/>
                </a:cubicBezTo>
                <a:cubicBezTo>
                  <a:pt x="81477" y="88741"/>
                  <a:pt x="61030" y="67342"/>
                  <a:pt x="44838" y="42958"/>
                </a:cubicBezTo>
                <a:cubicBezTo>
                  <a:pt x="41536" y="38005"/>
                  <a:pt x="48267" y="30893"/>
                  <a:pt x="53220" y="34576"/>
                </a:cubicBezTo>
                <a:cubicBezTo>
                  <a:pt x="75762" y="51086"/>
                  <a:pt x="95447" y="71215"/>
                  <a:pt x="114688" y="91599"/>
                </a:cubicBezTo>
                <a:cubicBezTo>
                  <a:pt x="115640" y="64675"/>
                  <a:pt x="116021" y="37751"/>
                  <a:pt x="114624" y="10382"/>
                </a:cubicBezTo>
                <a:cubicBezTo>
                  <a:pt x="113926" y="-3524"/>
                  <a:pt x="135262" y="-3397"/>
                  <a:pt x="136151" y="10382"/>
                </a:cubicBezTo>
                <a:cubicBezTo>
                  <a:pt x="138183" y="41688"/>
                  <a:pt x="138818" y="73311"/>
                  <a:pt x="138437" y="104997"/>
                </a:cubicBezTo>
                <a:cubicBezTo>
                  <a:pt x="166694" y="81375"/>
                  <a:pt x="195841" y="53626"/>
                  <a:pt x="229496" y="40227"/>
                </a:cubicBezTo>
                <a:cubicBezTo>
                  <a:pt x="234004" y="38449"/>
                  <a:pt x="238449" y="44609"/>
                  <a:pt x="235782" y="48419"/>
                </a:cubicBezTo>
                <a:cubicBezTo>
                  <a:pt x="217558" y="75470"/>
                  <a:pt x="188729" y="96615"/>
                  <a:pt x="161551" y="116999"/>
                </a:cubicBezTo>
                <a:cubicBezTo>
                  <a:pt x="186125" y="120491"/>
                  <a:pt x="210319" y="124619"/>
                  <a:pt x="232925" y="131159"/>
                </a:cubicBezTo>
                <a:cubicBezTo>
                  <a:pt x="242958" y="134017"/>
                  <a:pt x="240799" y="148749"/>
                  <a:pt x="230512" y="149130"/>
                </a:cubicBezTo>
                <a:cubicBezTo>
                  <a:pt x="210001" y="149828"/>
                  <a:pt x="188729" y="148368"/>
                  <a:pt x="167266" y="146336"/>
                </a:cubicBezTo>
                <a:cubicBezTo>
                  <a:pt x="189808" y="169450"/>
                  <a:pt x="212351" y="192627"/>
                  <a:pt x="233941" y="216567"/>
                </a:cubicBezTo>
                <a:cubicBezTo>
                  <a:pt x="243085" y="226727"/>
                  <a:pt x="228734" y="241332"/>
                  <a:pt x="218891" y="231616"/>
                </a:cubicBezTo>
                <a:cubicBezTo>
                  <a:pt x="190888" y="204121"/>
                  <a:pt x="164154" y="175292"/>
                  <a:pt x="137230" y="146717"/>
                </a:cubicBezTo>
                <a:cubicBezTo>
                  <a:pt x="135198" y="183991"/>
                  <a:pt x="131071" y="221202"/>
                  <a:pt x="123324" y="257588"/>
                </a:cubicBezTo>
                <a:cubicBezTo>
                  <a:pt x="120847" y="269462"/>
                  <a:pt x="100527" y="267113"/>
                  <a:pt x="101924" y="254730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6" name="Freeform: Shape 1085">
            <a:extLst>
              <a:ext uri="{FF2B5EF4-FFF2-40B4-BE49-F238E27FC236}">
                <a16:creationId xmlns:a16="http://schemas.microsoft.com/office/drawing/2014/main" id="{18039AD7-89EF-44BC-9A1F-0984121B0B17}"/>
              </a:ext>
            </a:extLst>
          </p:cNvPr>
          <p:cNvSpPr/>
          <p:nvPr/>
        </p:nvSpPr>
        <p:spPr>
          <a:xfrm>
            <a:off x="371150" y="3853846"/>
            <a:ext cx="239344" cy="265338"/>
          </a:xfrm>
          <a:custGeom>
            <a:avLst/>
            <a:gdLst>
              <a:gd name="connsiteX0" fmla="*/ 101988 w 239344"/>
              <a:gd name="connsiteY0" fmla="*/ 254731 h 265338"/>
              <a:gd name="connsiteX1" fmla="*/ 111132 w 239344"/>
              <a:gd name="connsiteY1" fmla="*/ 157194 h 265338"/>
              <a:gd name="connsiteX2" fmla="*/ 27121 w 239344"/>
              <a:gd name="connsiteY2" fmla="*/ 225266 h 265338"/>
              <a:gd name="connsiteX3" fmla="*/ 9913 w 239344"/>
              <a:gd name="connsiteY3" fmla="*/ 208058 h 265338"/>
              <a:gd name="connsiteX4" fmla="*/ 97987 w 239344"/>
              <a:gd name="connsiteY4" fmla="*/ 137700 h 265338"/>
              <a:gd name="connsiteX5" fmla="*/ 7182 w 239344"/>
              <a:gd name="connsiteY5" fmla="*/ 122333 h 265338"/>
              <a:gd name="connsiteX6" fmla="*/ 9849 w 239344"/>
              <a:gd name="connsiteY6" fmla="*/ 102521 h 265338"/>
              <a:gd name="connsiteX7" fmla="*/ 101988 w 239344"/>
              <a:gd name="connsiteY7" fmla="*/ 109823 h 265338"/>
              <a:gd name="connsiteX8" fmla="*/ 44774 w 239344"/>
              <a:gd name="connsiteY8" fmla="*/ 42958 h 265338"/>
              <a:gd name="connsiteX9" fmla="*/ 53156 w 239344"/>
              <a:gd name="connsiteY9" fmla="*/ 34576 h 265338"/>
              <a:gd name="connsiteX10" fmla="*/ 114624 w 239344"/>
              <a:gd name="connsiteY10" fmla="*/ 91599 h 265338"/>
              <a:gd name="connsiteX11" fmla="*/ 114561 w 239344"/>
              <a:gd name="connsiteY11" fmla="*/ 10382 h 265338"/>
              <a:gd name="connsiteX12" fmla="*/ 136087 w 239344"/>
              <a:gd name="connsiteY12" fmla="*/ 10382 h 265338"/>
              <a:gd name="connsiteX13" fmla="*/ 138373 w 239344"/>
              <a:gd name="connsiteY13" fmla="*/ 104997 h 265338"/>
              <a:gd name="connsiteX14" fmla="*/ 229432 w 239344"/>
              <a:gd name="connsiteY14" fmla="*/ 40227 h 265338"/>
              <a:gd name="connsiteX15" fmla="*/ 235719 w 239344"/>
              <a:gd name="connsiteY15" fmla="*/ 48419 h 265338"/>
              <a:gd name="connsiteX16" fmla="*/ 161487 w 239344"/>
              <a:gd name="connsiteY16" fmla="*/ 116999 h 265338"/>
              <a:gd name="connsiteX17" fmla="*/ 232861 w 239344"/>
              <a:gd name="connsiteY17" fmla="*/ 131159 h 265338"/>
              <a:gd name="connsiteX18" fmla="*/ 230448 w 239344"/>
              <a:gd name="connsiteY18" fmla="*/ 149130 h 265338"/>
              <a:gd name="connsiteX19" fmla="*/ 167139 w 239344"/>
              <a:gd name="connsiteY19" fmla="*/ 146336 h 265338"/>
              <a:gd name="connsiteX20" fmla="*/ 233814 w 239344"/>
              <a:gd name="connsiteY20" fmla="*/ 216567 h 265338"/>
              <a:gd name="connsiteX21" fmla="*/ 218764 w 239344"/>
              <a:gd name="connsiteY21" fmla="*/ 231616 h 265338"/>
              <a:gd name="connsiteX22" fmla="*/ 137103 w 239344"/>
              <a:gd name="connsiteY22" fmla="*/ 146717 h 265338"/>
              <a:gd name="connsiteX23" fmla="*/ 123197 w 239344"/>
              <a:gd name="connsiteY23" fmla="*/ 257588 h 265338"/>
              <a:gd name="connsiteX24" fmla="*/ 101988 w 239344"/>
              <a:gd name="connsiteY24" fmla="*/ 254731 h 265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9344" h="265338">
                <a:moveTo>
                  <a:pt x="101988" y="254731"/>
                </a:moveTo>
                <a:cubicBezTo>
                  <a:pt x="105607" y="221964"/>
                  <a:pt x="108592" y="189579"/>
                  <a:pt x="111132" y="157194"/>
                </a:cubicBezTo>
                <a:cubicBezTo>
                  <a:pt x="83128" y="179927"/>
                  <a:pt x="55125" y="202597"/>
                  <a:pt x="27121" y="225266"/>
                </a:cubicBezTo>
                <a:cubicBezTo>
                  <a:pt x="15056" y="235045"/>
                  <a:pt x="-2216" y="217837"/>
                  <a:pt x="9913" y="208058"/>
                </a:cubicBezTo>
                <a:cubicBezTo>
                  <a:pt x="39250" y="184626"/>
                  <a:pt x="68650" y="161195"/>
                  <a:pt x="97987" y="137700"/>
                </a:cubicBezTo>
                <a:cubicBezTo>
                  <a:pt x="66999" y="132747"/>
                  <a:pt x="36265" y="127159"/>
                  <a:pt x="7182" y="122333"/>
                </a:cubicBezTo>
                <a:cubicBezTo>
                  <a:pt x="-3930" y="120491"/>
                  <a:pt x="-1454" y="101569"/>
                  <a:pt x="9849" y="102521"/>
                </a:cubicBezTo>
                <a:cubicBezTo>
                  <a:pt x="39313" y="104934"/>
                  <a:pt x="70619" y="107029"/>
                  <a:pt x="101988" y="109823"/>
                </a:cubicBezTo>
                <a:cubicBezTo>
                  <a:pt x="81477" y="88741"/>
                  <a:pt x="61030" y="67342"/>
                  <a:pt x="44774" y="42958"/>
                </a:cubicBezTo>
                <a:cubicBezTo>
                  <a:pt x="41472" y="38005"/>
                  <a:pt x="48203" y="30893"/>
                  <a:pt x="53156" y="34576"/>
                </a:cubicBezTo>
                <a:cubicBezTo>
                  <a:pt x="75699" y="51086"/>
                  <a:pt x="95384" y="71215"/>
                  <a:pt x="114624" y="91599"/>
                </a:cubicBezTo>
                <a:cubicBezTo>
                  <a:pt x="115577" y="64675"/>
                  <a:pt x="115958" y="37751"/>
                  <a:pt x="114561" y="10382"/>
                </a:cubicBezTo>
                <a:cubicBezTo>
                  <a:pt x="113862" y="-3524"/>
                  <a:pt x="135198" y="-3397"/>
                  <a:pt x="136087" y="10382"/>
                </a:cubicBezTo>
                <a:cubicBezTo>
                  <a:pt x="138183" y="41688"/>
                  <a:pt x="138754" y="73311"/>
                  <a:pt x="138373" y="104997"/>
                </a:cubicBezTo>
                <a:cubicBezTo>
                  <a:pt x="166631" y="81375"/>
                  <a:pt x="195777" y="53626"/>
                  <a:pt x="229432" y="40227"/>
                </a:cubicBezTo>
                <a:cubicBezTo>
                  <a:pt x="233941" y="38450"/>
                  <a:pt x="238322" y="44609"/>
                  <a:pt x="235719" y="48419"/>
                </a:cubicBezTo>
                <a:cubicBezTo>
                  <a:pt x="217494" y="75470"/>
                  <a:pt x="188665" y="96615"/>
                  <a:pt x="161487" y="116999"/>
                </a:cubicBezTo>
                <a:cubicBezTo>
                  <a:pt x="186062" y="120491"/>
                  <a:pt x="210255" y="124619"/>
                  <a:pt x="232861" y="131159"/>
                </a:cubicBezTo>
                <a:cubicBezTo>
                  <a:pt x="242831" y="134017"/>
                  <a:pt x="240735" y="148749"/>
                  <a:pt x="230448" y="149130"/>
                </a:cubicBezTo>
                <a:cubicBezTo>
                  <a:pt x="209938" y="149828"/>
                  <a:pt x="188665" y="148368"/>
                  <a:pt x="167139" y="146336"/>
                </a:cubicBezTo>
                <a:cubicBezTo>
                  <a:pt x="189681" y="169450"/>
                  <a:pt x="212224" y="192627"/>
                  <a:pt x="233814" y="216567"/>
                </a:cubicBezTo>
                <a:cubicBezTo>
                  <a:pt x="242958" y="226663"/>
                  <a:pt x="228607" y="241269"/>
                  <a:pt x="218764" y="231616"/>
                </a:cubicBezTo>
                <a:cubicBezTo>
                  <a:pt x="190761" y="204121"/>
                  <a:pt x="164027" y="175292"/>
                  <a:pt x="137103" y="146717"/>
                </a:cubicBezTo>
                <a:cubicBezTo>
                  <a:pt x="135071" y="184055"/>
                  <a:pt x="130944" y="221202"/>
                  <a:pt x="123197" y="257588"/>
                </a:cubicBezTo>
                <a:cubicBezTo>
                  <a:pt x="120911" y="269463"/>
                  <a:pt x="100591" y="267050"/>
                  <a:pt x="101988" y="254731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7" name="Freeform: Shape 1086">
            <a:extLst>
              <a:ext uri="{FF2B5EF4-FFF2-40B4-BE49-F238E27FC236}">
                <a16:creationId xmlns:a16="http://schemas.microsoft.com/office/drawing/2014/main" id="{2627169E-C6F4-4550-B6C3-BCFB7AE7BD80}"/>
              </a:ext>
            </a:extLst>
          </p:cNvPr>
          <p:cNvSpPr/>
          <p:nvPr/>
        </p:nvSpPr>
        <p:spPr>
          <a:xfrm>
            <a:off x="925322" y="3458233"/>
            <a:ext cx="45275" cy="43767"/>
          </a:xfrm>
          <a:custGeom>
            <a:avLst/>
            <a:gdLst>
              <a:gd name="connsiteX0" fmla="*/ 0 w 45275"/>
              <a:gd name="connsiteY0" fmla="*/ 21884 h 43767"/>
              <a:gd name="connsiteX1" fmla="*/ 45276 w 45275"/>
              <a:gd name="connsiteY1" fmla="*/ 21884 h 43767"/>
              <a:gd name="connsiteX2" fmla="*/ 0 w 45275"/>
              <a:gd name="connsiteY2" fmla="*/ 21884 h 4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275" h="43767">
                <a:moveTo>
                  <a:pt x="0" y="21884"/>
                </a:moveTo>
                <a:cubicBezTo>
                  <a:pt x="0" y="-7263"/>
                  <a:pt x="45276" y="-7326"/>
                  <a:pt x="45276" y="21884"/>
                </a:cubicBezTo>
                <a:cubicBezTo>
                  <a:pt x="45339" y="51030"/>
                  <a:pt x="0" y="51094"/>
                  <a:pt x="0" y="21884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8" name="Freeform: Shape 1087">
            <a:extLst>
              <a:ext uri="{FF2B5EF4-FFF2-40B4-BE49-F238E27FC236}">
                <a16:creationId xmlns:a16="http://schemas.microsoft.com/office/drawing/2014/main" id="{3DE24030-4431-4E85-A496-A78EEB788201}"/>
              </a:ext>
            </a:extLst>
          </p:cNvPr>
          <p:cNvSpPr/>
          <p:nvPr/>
        </p:nvSpPr>
        <p:spPr>
          <a:xfrm>
            <a:off x="1792620" y="259612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89" name="Freeform: Shape 1088">
            <a:extLst>
              <a:ext uri="{FF2B5EF4-FFF2-40B4-BE49-F238E27FC236}">
                <a16:creationId xmlns:a16="http://schemas.microsoft.com/office/drawing/2014/main" id="{DBCD0E71-368E-445D-A614-9F1B31E414DC}"/>
              </a:ext>
            </a:extLst>
          </p:cNvPr>
          <p:cNvSpPr/>
          <p:nvPr/>
        </p:nvSpPr>
        <p:spPr>
          <a:xfrm>
            <a:off x="4334652" y="453414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90" name="Freeform: Shape 1089">
            <a:extLst>
              <a:ext uri="{FF2B5EF4-FFF2-40B4-BE49-F238E27FC236}">
                <a16:creationId xmlns:a16="http://schemas.microsoft.com/office/drawing/2014/main" id="{BF157D79-74FB-4D82-8BB0-9B4951B85D2B}"/>
              </a:ext>
            </a:extLst>
          </p:cNvPr>
          <p:cNvSpPr/>
          <p:nvPr/>
        </p:nvSpPr>
        <p:spPr>
          <a:xfrm>
            <a:off x="581596" y="6210037"/>
            <a:ext cx="58102" cy="56150"/>
          </a:xfrm>
          <a:custGeom>
            <a:avLst/>
            <a:gdLst>
              <a:gd name="connsiteX0" fmla="*/ 0 w 58102"/>
              <a:gd name="connsiteY0" fmla="*/ 28075 h 56150"/>
              <a:gd name="connsiteX1" fmla="*/ 58103 w 58102"/>
              <a:gd name="connsiteY1" fmla="*/ 28075 h 56150"/>
              <a:gd name="connsiteX2" fmla="*/ 0 w 58102"/>
              <a:gd name="connsiteY2" fmla="*/ 28075 h 56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02" h="56150">
                <a:moveTo>
                  <a:pt x="0" y="28075"/>
                </a:moveTo>
                <a:cubicBezTo>
                  <a:pt x="0" y="-9327"/>
                  <a:pt x="58103" y="-9390"/>
                  <a:pt x="58103" y="28075"/>
                </a:cubicBezTo>
                <a:cubicBezTo>
                  <a:pt x="58103" y="65477"/>
                  <a:pt x="0" y="65540"/>
                  <a:pt x="0" y="2807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091" name="Freeform: Shape 1090">
            <a:extLst>
              <a:ext uri="{FF2B5EF4-FFF2-40B4-BE49-F238E27FC236}">
                <a16:creationId xmlns:a16="http://schemas.microsoft.com/office/drawing/2014/main" id="{13A4E95E-A230-4038-9AEC-586E7C668449}"/>
              </a:ext>
            </a:extLst>
          </p:cNvPr>
          <p:cNvSpPr/>
          <p:nvPr/>
        </p:nvSpPr>
        <p:spPr>
          <a:xfrm>
            <a:off x="8452910" y="4541399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rgbClr val="FFEEDB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69478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0">
        <p:fade/>
      </p:transition>
    </mc:Choice>
    <mc:Fallback xmlns="">
      <p:transition spd="med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"/>
                                        <p:tgtEl>
                                          <p:spTgt spid="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fill="remove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8" dur="350" fill="hold"/>
                                        <p:tgtEl>
                                          <p:spTgt spid="108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3" dur="350" fill="hold"/>
                                        <p:tgtEl>
                                          <p:spTgt spid="108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6" presetClass="emph" presetSubtype="0" fill="remove" grpId="1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28" dur="350" fill="hold"/>
                                        <p:tgtEl>
                                          <p:spTgt spid="10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"/>
                                        <p:tgtEl>
                                          <p:spTgt spid="1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mph" presetSubtype="0" fill="remove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33" dur="350" fill="hold"/>
                                        <p:tgtEl>
                                          <p:spTgt spid="103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"/>
                                        <p:tgtEl>
                                          <p:spTgt spid="1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mph" presetSubtype="0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8" dur="350" fill="hold"/>
                                        <p:tgtEl>
                                          <p:spTgt spid="103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6" presetClass="emph" presetSubtype="0" fill="remove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Scale>
                                      <p:cBhvr>
                                        <p:cTn id="43" dur="350" fill="hold"/>
                                        <p:tgtEl>
                                          <p:spTgt spid="108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"/>
                                        <p:tgtEl>
                                          <p:spTgt spid="1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6" presetClass="emph" presetSubtype="0" fill="remove" grpId="1" nodeType="withEffect">
                                  <p:stCondLst>
                                    <p:cond delay="600"/>
                                  </p:stCondLst>
                                  <p:childTnLst>
                                    <p:animScale>
                                      <p:cBhvr>
                                        <p:cTn id="48" dur="350" fill="hold"/>
                                        <p:tgtEl>
                                          <p:spTgt spid="104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"/>
                                        <p:tgtEl>
                                          <p:spTgt spid="1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6" presetClass="emph" presetSubtype="0" fill="remove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Scale>
                                      <p:cBhvr>
                                        <p:cTn id="53" dur="350" fill="hold"/>
                                        <p:tgtEl>
                                          <p:spTgt spid="108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"/>
                                        <p:tgtEl>
                                          <p:spTgt spid="1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" presetClass="emph" presetSubtype="0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" dur="350" fill="hold"/>
                                        <p:tgtEl>
                                          <p:spTgt spid="103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"/>
                                        <p:tgtEl>
                                          <p:spTgt spid="1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6" presetClass="emph" presetSubtype="0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" dur="350" fill="hold"/>
                                        <p:tgtEl>
                                          <p:spTgt spid="108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"/>
                                        <p:tgtEl>
                                          <p:spTgt spid="1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6" presetClass="emph" presetSubtype="0" fill="remove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8" dur="350" fill="hold"/>
                                        <p:tgtEl>
                                          <p:spTgt spid="109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32" presetClass="emph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120000">
                                      <p:cBhvr>
                                        <p:cTn id="7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3" grpId="0" animBg="1"/>
      <p:bldP spid="1033" grpId="1" animBg="1"/>
      <p:bldP spid="1036" grpId="0" animBg="1"/>
      <p:bldP spid="1036" grpId="1" animBg="1"/>
      <p:bldP spid="1038" grpId="0" animBg="1"/>
      <p:bldP spid="1038" grpId="1" animBg="1"/>
      <p:bldP spid="1039" grpId="0" animBg="1"/>
      <p:bldP spid="1039" grpId="1" animBg="1"/>
      <p:bldP spid="1042" grpId="0" animBg="1"/>
      <p:bldP spid="1042" grpId="1" animBg="1"/>
      <p:bldP spid="1080" grpId="0" animBg="1"/>
      <p:bldP spid="1080" grpId="1" animBg="1"/>
      <p:bldP spid="1083" grpId="0" animBg="1"/>
      <p:bldP spid="1083" grpId="1" animBg="1"/>
      <p:bldP spid="1084" grpId="0" animBg="1"/>
      <p:bldP spid="1084" grpId="1" animBg="1"/>
      <p:bldP spid="1088" grpId="0" animBg="1"/>
      <p:bldP spid="1088" grpId="1" animBg="1"/>
      <p:bldP spid="1089" grpId="0" animBg="1"/>
      <p:bldP spid="1089" grpId="1" animBg="1"/>
      <p:bldP spid="1091" grpId="0" animBg="1"/>
      <p:bldP spid="1091" grpId="1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04A301D-9C1E-46B0-BA92-E653B942E6A9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86539"/>
              <a:gd name="connsiteY0" fmla="*/ 0 h 6858000"/>
              <a:gd name="connsiteX1" fmla="*/ 12186539 w 12186539"/>
              <a:gd name="connsiteY1" fmla="*/ 0 h 6858000"/>
              <a:gd name="connsiteX2" fmla="*/ 12186539 w 12186539"/>
              <a:gd name="connsiteY2" fmla="*/ 6858000 h 6858000"/>
              <a:gd name="connsiteX3" fmla="*/ 0 w 1218653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6539" h="6858000">
                <a:moveTo>
                  <a:pt x="0" y="0"/>
                </a:moveTo>
                <a:lnTo>
                  <a:pt x="12186539" y="0"/>
                </a:lnTo>
                <a:lnTo>
                  <a:pt x="12186539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99A4BB48-702E-4998-85B1-78C1BE28A699}"/>
              </a:ext>
            </a:extLst>
          </p:cNvPr>
          <p:cNvSpPr/>
          <p:nvPr/>
        </p:nvSpPr>
        <p:spPr>
          <a:xfrm>
            <a:off x="784669" y="1253426"/>
            <a:ext cx="10843894" cy="3514915"/>
          </a:xfrm>
          <a:custGeom>
            <a:avLst/>
            <a:gdLst>
              <a:gd name="connsiteX0" fmla="*/ 0 w 10843894"/>
              <a:gd name="connsiteY0" fmla="*/ 0 h 3514915"/>
              <a:gd name="connsiteX1" fmla="*/ 10843895 w 10843894"/>
              <a:gd name="connsiteY1" fmla="*/ 0 h 3514915"/>
              <a:gd name="connsiteX2" fmla="*/ 10843895 w 10843894"/>
              <a:gd name="connsiteY2" fmla="*/ 3514916 h 3514915"/>
              <a:gd name="connsiteX3" fmla="*/ 0 w 10843894"/>
              <a:gd name="connsiteY3" fmla="*/ 3514916 h 351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43894" h="3514915">
                <a:moveTo>
                  <a:pt x="0" y="0"/>
                </a:moveTo>
                <a:lnTo>
                  <a:pt x="10843895" y="0"/>
                </a:lnTo>
                <a:lnTo>
                  <a:pt x="10843895" y="3514916"/>
                </a:lnTo>
                <a:lnTo>
                  <a:pt x="0" y="3514916"/>
                </a:lnTo>
                <a:close/>
              </a:path>
            </a:pathLst>
          </a:custGeom>
          <a:solidFill>
            <a:srgbClr val="333333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3034" name="Picture 13033" descr="A screen shot of a building&#10;&#10;Description automatically generated">
            <a:extLst>
              <a:ext uri="{FF2B5EF4-FFF2-40B4-BE49-F238E27FC236}">
                <a16:creationId xmlns:a16="http://schemas.microsoft.com/office/drawing/2014/main" id="{F81CA273-44A5-4C0F-9512-7B6BC87902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6976" y="1392559"/>
            <a:ext cx="10639280" cy="3236648"/>
          </a:xfrm>
          <a:prstGeom prst="rect">
            <a:avLst/>
          </a:prstGeom>
        </p:spPr>
      </p:pic>
      <p:sp>
        <p:nvSpPr>
          <p:cNvPr id="12789" name="Freeform: Shape 12788">
            <a:extLst>
              <a:ext uri="{FF2B5EF4-FFF2-40B4-BE49-F238E27FC236}">
                <a16:creationId xmlns:a16="http://schemas.microsoft.com/office/drawing/2014/main" id="{1C76569E-C811-4961-8D33-B0FE2DFBBC1C}"/>
              </a:ext>
            </a:extLst>
          </p:cNvPr>
          <p:cNvSpPr/>
          <p:nvPr/>
        </p:nvSpPr>
        <p:spPr>
          <a:xfrm>
            <a:off x="10840910" y="0"/>
            <a:ext cx="276351" cy="1370139"/>
          </a:xfrm>
          <a:custGeom>
            <a:avLst/>
            <a:gdLst>
              <a:gd name="connsiteX0" fmla="*/ 0 w 276351"/>
              <a:gd name="connsiteY0" fmla="*/ 0 h 1370139"/>
              <a:gd name="connsiteX1" fmla="*/ 276352 w 276351"/>
              <a:gd name="connsiteY1" fmla="*/ 0 h 1370139"/>
              <a:gd name="connsiteX2" fmla="*/ 276352 w 276351"/>
              <a:gd name="connsiteY2" fmla="*/ 1370140 h 1370139"/>
              <a:gd name="connsiteX3" fmla="*/ 0 w 276351"/>
              <a:gd name="connsiteY3" fmla="*/ 1370140 h 1370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351" h="1370139">
                <a:moveTo>
                  <a:pt x="0" y="0"/>
                </a:moveTo>
                <a:lnTo>
                  <a:pt x="276352" y="0"/>
                </a:lnTo>
                <a:lnTo>
                  <a:pt x="276352" y="1370140"/>
                </a:lnTo>
                <a:lnTo>
                  <a:pt x="0" y="1370140"/>
                </a:lnTo>
                <a:close/>
              </a:path>
            </a:pathLst>
          </a:custGeom>
          <a:solidFill>
            <a:srgbClr val="333333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13036" name="Picture 13035" descr="A close up of a logo&#10;&#10;Description automatically generated">
            <a:extLst>
              <a:ext uri="{FF2B5EF4-FFF2-40B4-BE49-F238E27FC236}">
                <a16:creationId xmlns:a16="http://schemas.microsoft.com/office/drawing/2014/main" id="{A3581C10-C48F-41DC-8AC9-220903E6FF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3205" y="1446916"/>
            <a:ext cx="2794630" cy="3127933"/>
          </a:xfrm>
          <a:prstGeom prst="rect">
            <a:avLst/>
          </a:prstGeom>
        </p:spPr>
      </p:pic>
      <p:pic>
        <p:nvPicPr>
          <p:cNvPr id="13038" name="Picture 13037">
            <a:extLst>
              <a:ext uri="{FF2B5EF4-FFF2-40B4-BE49-F238E27FC236}">
                <a16:creationId xmlns:a16="http://schemas.microsoft.com/office/drawing/2014/main" id="{A668C930-B743-4CDC-87B3-BC4B518659F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8430" y="1456649"/>
            <a:ext cx="2788221" cy="3121524"/>
          </a:xfrm>
          <a:prstGeom prst="rect">
            <a:avLst/>
          </a:prstGeom>
        </p:spPr>
      </p:pic>
      <p:sp>
        <p:nvSpPr>
          <p:cNvPr id="12790" name="Freeform: Shape 12789">
            <a:extLst>
              <a:ext uri="{FF2B5EF4-FFF2-40B4-BE49-F238E27FC236}">
                <a16:creationId xmlns:a16="http://schemas.microsoft.com/office/drawing/2014/main" id="{8F022E8F-D9A6-4140-A7C1-78A1BC13363A}"/>
              </a:ext>
            </a:extLst>
          </p:cNvPr>
          <p:cNvSpPr/>
          <p:nvPr/>
        </p:nvSpPr>
        <p:spPr>
          <a:xfrm>
            <a:off x="1323530" y="0"/>
            <a:ext cx="276352" cy="1370139"/>
          </a:xfrm>
          <a:custGeom>
            <a:avLst/>
            <a:gdLst>
              <a:gd name="connsiteX0" fmla="*/ 0 w 276352"/>
              <a:gd name="connsiteY0" fmla="*/ 0 h 1370139"/>
              <a:gd name="connsiteX1" fmla="*/ 276352 w 276352"/>
              <a:gd name="connsiteY1" fmla="*/ 0 h 1370139"/>
              <a:gd name="connsiteX2" fmla="*/ 276352 w 276352"/>
              <a:gd name="connsiteY2" fmla="*/ 1370140 h 1370139"/>
              <a:gd name="connsiteX3" fmla="*/ 0 w 276352"/>
              <a:gd name="connsiteY3" fmla="*/ 1370140 h 1370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352" h="1370139">
                <a:moveTo>
                  <a:pt x="0" y="0"/>
                </a:moveTo>
                <a:lnTo>
                  <a:pt x="276352" y="0"/>
                </a:lnTo>
                <a:lnTo>
                  <a:pt x="276352" y="1370140"/>
                </a:lnTo>
                <a:lnTo>
                  <a:pt x="0" y="1370140"/>
                </a:lnTo>
                <a:close/>
              </a:path>
            </a:pathLst>
          </a:custGeom>
          <a:solidFill>
            <a:srgbClr val="333333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38874AE-D4C5-46E9-87EF-9E23C2F6CD5A}"/>
              </a:ext>
            </a:extLst>
          </p:cNvPr>
          <p:cNvGrpSpPr/>
          <p:nvPr/>
        </p:nvGrpSpPr>
        <p:grpSpPr>
          <a:xfrm>
            <a:off x="3808796" y="1491469"/>
            <a:ext cx="5119951" cy="5512073"/>
            <a:chOff x="3808827" y="1491469"/>
            <a:chExt cx="5102860" cy="5415234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BD3388E-D317-42CE-804B-D2313AE487D8}"/>
                </a:ext>
              </a:extLst>
            </p:cNvPr>
            <p:cNvSpPr/>
            <p:nvPr/>
          </p:nvSpPr>
          <p:spPr>
            <a:xfrm>
              <a:off x="3808827" y="4162050"/>
              <a:ext cx="5102860" cy="2744653"/>
            </a:xfrm>
            <a:custGeom>
              <a:avLst/>
              <a:gdLst>
                <a:gd name="connsiteX0" fmla="*/ 2577013 w 5081596"/>
                <a:gd name="connsiteY0" fmla="*/ 1413 h 2692809"/>
                <a:gd name="connsiteX1" fmla="*/ 4263201 w 5081596"/>
                <a:gd name="connsiteY1" fmla="*/ 493207 h 2692809"/>
                <a:gd name="connsiteX2" fmla="*/ 5081596 w 5081596"/>
                <a:gd name="connsiteY2" fmla="*/ 2692809 h 2692809"/>
                <a:gd name="connsiteX3" fmla="*/ 0 w 5081596"/>
                <a:gd name="connsiteY3" fmla="*/ 2692809 h 2692809"/>
                <a:gd name="connsiteX4" fmla="*/ 347130 w 5081596"/>
                <a:gd name="connsiteY4" fmla="*/ 1351377 h 2692809"/>
                <a:gd name="connsiteX5" fmla="*/ 1001231 w 5081596"/>
                <a:gd name="connsiteY5" fmla="*/ 342641 h 2692809"/>
                <a:gd name="connsiteX6" fmla="*/ 2577013 w 5081596"/>
                <a:gd name="connsiteY6" fmla="*/ 1413 h 2692809"/>
                <a:gd name="connsiteX0" fmla="*/ 2586126 w 5090709"/>
                <a:gd name="connsiteY0" fmla="*/ 1413 h 2740720"/>
                <a:gd name="connsiteX1" fmla="*/ 4272314 w 5090709"/>
                <a:gd name="connsiteY1" fmla="*/ 493207 h 2740720"/>
                <a:gd name="connsiteX2" fmla="*/ 5090709 w 5090709"/>
                <a:gd name="connsiteY2" fmla="*/ 2692809 h 2740720"/>
                <a:gd name="connsiteX3" fmla="*/ 0 w 5090709"/>
                <a:gd name="connsiteY3" fmla="*/ 2740720 h 2740720"/>
                <a:gd name="connsiteX4" fmla="*/ 356243 w 5090709"/>
                <a:gd name="connsiteY4" fmla="*/ 1351377 h 2740720"/>
                <a:gd name="connsiteX5" fmla="*/ 1010344 w 5090709"/>
                <a:gd name="connsiteY5" fmla="*/ 342641 h 2740720"/>
                <a:gd name="connsiteX6" fmla="*/ 2586126 w 5090709"/>
                <a:gd name="connsiteY6" fmla="*/ 1413 h 2740720"/>
                <a:gd name="connsiteX0" fmla="*/ 2586126 w 5102860"/>
                <a:gd name="connsiteY0" fmla="*/ 5346 h 2744653"/>
                <a:gd name="connsiteX1" fmla="*/ 4272314 w 5102860"/>
                <a:gd name="connsiteY1" fmla="*/ 497140 h 2744653"/>
                <a:gd name="connsiteX2" fmla="*/ 5102860 w 5102860"/>
                <a:gd name="connsiteY2" fmla="*/ 2741659 h 2744653"/>
                <a:gd name="connsiteX3" fmla="*/ 0 w 5102860"/>
                <a:gd name="connsiteY3" fmla="*/ 2744653 h 2744653"/>
                <a:gd name="connsiteX4" fmla="*/ 356243 w 5102860"/>
                <a:gd name="connsiteY4" fmla="*/ 1355310 h 2744653"/>
                <a:gd name="connsiteX5" fmla="*/ 1010344 w 5102860"/>
                <a:gd name="connsiteY5" fmla="*/ 346574 h 2744653"/>
                <a:gd name="connsiteX6" fmla="*/ 2586126 w 5102860"/>
                <a:gd name="connsiteY6" fmla="*/ 5346 h 2744653"/>
                <a:gd name="connsiteX0" fmla="*/ 2586126 w 5102860"/>
                <a:gd name="connsiteY0" fmla="*/ 5346 h 2744653"/>
                <a:gd name="connsiteX1" fmla="*/ 4272314 w 5102860"/>
                <a:gd name="connsiteY1" fmla="*/ 497140 h 2744653"/>
                <a:gd name="connsiteX2" fmla="*/ 5102860 w 5102860"/>
                <a:gd name="connsiteY2" fmla="*/ 2741659 h 2744653"/>
                <a:gd name="connsiteX3" fmla="*/ 0 w 5102860"/>
                <a:gd name="connsiteY3" fmla="*/ 2744653 h 2744653"/>
                <a:gd name="connsiteX4" fmla="*/ 356243 w 5102860"/>
                <a:gd name="connsiteY4" fmla="*/ 1355310 h 2744653"/>
                <a:gd name="connsiteX5" fmla="*/ 1010344 w 5102860"/>
                <a:gd name="connsiteY5" fmla="*/ 346574 h 2744653"/>
                <a:gd name="connsiteX6" fmla="*/ 2586126 w 5102860"/>
                <a:gd name="connsiteY6" fmla="*/ 5346 h 274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02860" h="2744653">
                  <a:moveTo>
                    <a:pt x="2586126" y="5346"/>
                  </a:moveTo>
                  <a:cubicBezTo>
                    <a:pt x="3147526" y="-21727"/>
                    <a:pt x="3852858" y="41088"/>
                    <a:pt x="4272314" y="497140"/>
                  </a:cubicBezTo>
                  <a:cubicBezTo>
                    <a:pt x="4691770" y="953192"/>
                    <a:pt x="5102860" y="2741659"/>
                    <a:pt x="5102860" y="2741659"/>
                  </a:cubicBezTo>
                  <a:lnTo>
                    <a:pt x="0" y="2744653"/>
                  </a:lnTo>
                  <a:cubicBezTo>
                    <a:pt x="12253" y="2475276"/>
                    <a:pt x="136071" y="1773714"/>
                    <a:pt x="356243" y="1355310"/>
                  </a:cubicBezTo>
                  <a:cubicBezTo>
                    <a:pt x="657376" y="783197"/>
                    <a:pt x="879857" y="426893"/>
                    <a:pt x="1010344" y="346574"/>
                  </a:cubicBezTo>
                  <a:cubicBezTo>
                    <a:pt x="1140830" y="266319"/>
                    <a:pt x="1753039" y="45505"/>
                    <a:pt x="2586126" y="5346"/>
                  </a:cubicBezTo>
                  <a:close/>
                </a:path>
              </a:pathLst>
            </a:custGeom>
            <a:solidFill>
              <a:srgbClr val="1D3143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F73AFEF-9B77-4D5A-8016-3A85D457F5D5}"/>
                </a:ext>
              </a:extLst>
            </p:cNvPr>
            <p:cNvSpPr/>
            <p:nvPr/>
          </p:nvSpPr>
          <p:spPr>
            <a:xfrm>
              <a:off x="5376080" y="4039433"/>
              <a:ext cx="1846826" cy="2255842"/>
            </a:xfrm>
            <a:custGeom>
              <a:avLst/>
              <a:gdLst>
                <a:gd name="connsiteX0" fmla="*/ 928418 w 1846826"/>
                <a:gd name="connsiteY0" fmla="*/ 2255843 h 2255842"/>
                <a:gd name="connsiteX1" fmla="*/ 0 w 1846826"/>
                <a:gd name="connsiteY1" fmla="*/ 885798 h 2255842"/>
                <a:gd name="connsiteX2" fmla="*/ 235889 w 1846826"/>
                <a:gd name="connsiteY2" fmla="*/ 634897 h 2255842"/>
                <a:gd name="connsiteX3" fmla="*/ 90327 w 1846826"/>
                <a:gd name="connsiteY3" fmla="*/ 499407 h 2255842"/>
                <a:gd name="connsiteX4" fmla="*/ 461707 w 1846826"/>
                <a:gd name="connsiteY4" fmla="*/ 77860 h 2255842"/>
                <a:gd name="connsiteX5" fmla="*/ 1344960 w 1846826"/>
                <a:gd name="connsiteY5" fmla="*/ 27692 h 2255842"/>
                <a:gd name="connsiteX6" fmla="*/ 1771511 w 1846826"/>
                <a:gd name="connsiteY6" fmla="*/ 524555 h 2255842"/>
                <a:gd name="connsiteX7" fmla="*/ 1590857 w 1846826"/>
                <a:gd name="connsiteY7" fmla="*/ 655041 h 2255842"/>
                <a:gd name="connsiteX8" fmla="*/ 1846827 w 1846826"/>
                <a:gd name="connsiteY8" fmla="*/ 900938 h 2255842"/>
                <a:gd name="connsiteX9" fmla="*/ 928418 w 1846826"/>
                <a:gd name="connsiteY9" fmla="*/ 2255843 h 225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6826" h="2255842">
                  <a:moveTo>
                    <a:pt x="928418" y="2255843"/>
                  </a:moveTo>
                  <a:lnTo>
                    <a:pt x="0" y="885798"/>
                  </a:lnTo>
                  <a:lnTo>
                    <a:pt x="235889" y="634897"/>
                  </a:lnTo>
                  <a:lnTo>
                    <a:pt x="90327" y="499407"/>
                  </a:lnTo>
                  <a:cubicBezTo>
                    <a:pt x="90327" y="499407"/>
                    <a:pt x="321148" y="203342"/>
                    <a:pt x="461707" y="77860"/>
                  </a:cubicBezTo>
                  <a:cubicBezTo>
                    <a:pt x="602201" y="-47623"/>
                    <a:pt x="1309805" y="12616"/>
                    <a:pt x="1344960" y="27692"/>
                  </a:cubicBezTo>
                  <a:cubicBezTo>
                    <a:pt x="1380116" y="42768"/>
                    <a:pt x="1771511" y="524555"/>
                    <a:pt x="1771511" y="524555"/>
                  </a:cubicBezTo>
                  <a:lnTo>
                    <a:pt x="1590857" y="655041"/>
                  </a:lnTo>
                  <a:lnTo>
                    <a:pt x="1846827" y="900938"/>
                  </a:lnTo>
                  <a:lnTo>
                    <a:pt x="928418" y="2255843"/>
                  </a:lnTo>
                  <a:close/>
                </a:path>
              </a:pathLst>
            </a:custGeom>
            <a:solidFill>
              <a:srgbClr val="324B61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ABADB591-B537-4059-A482-48EE58131E35}"/>
                </a:ext>
              </a:extLst>
            </p:cNvPr>
            <p:cNvSpPr/>
            <p:nvPr/>
          </p:nvSpPr>
          <p:spPr>
            <a:xfrm>
              <a:off x="5842790" y="4106191"/>
              <a:ext cx="938489" cy="2189083"/>
            </a:xfrm>
            <a:custGeom>
              <a:avLst/>
              <a:gdLst>
                <a:gd name="connsiteX0" fmla="*/ 0 w 938489"/>
                <a:gd name="connsiteY0" fmla="*/ 141523 h 2189083"/>
                <a:gd name="connsiteX1" fmla="*/ 461707 w 938489"/>
                <a:gd name="connsiteY1" fmla="*/ 2189084 h 2189083"/>
                <a:gd name="connsiteX2" fmla="*/ 938489 w 938489"/>
                <a:gd name="connsiteY2" fmla="*/ 141523 h 2189083"/>
                <a:gd name="connsiteX3" fmla="*/ 441627 w 938489"/>
                <a:gd name="connsiteY3" fmla="*/ 1029 h 2189083"/>
                <a:gd name="connsiteX4" fmla="*/ 0 w 938489"/>
                <a:gd name="connsiteY4" fmla="*/ 141523 h 2189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8489" h="2189083">
                  <a:moveTo>
                    <a:pt x="0" y="141523"/>
                  </a:moveTo>
                  <a:lnTo>
                    <a:pt x="461707" y="2189084"/>
                  </a:lnTo>
                  <a:lnTo>
                    <a:pt x="938489" y="141523"/>
                  </a:lnTo>
                  <a:cubicBezTo>
                    <a:pt x="938489" y="141523"/>
                    <a:pt x="928481" y="-14047"/>
                    <a:pt x="441627" y="1029"/>
                  </a:cubicBezTo>
                  <a:cubicBezTo>
                    <a:pt x="24827" y="13860"/>
                    <a:pt x="10072" y="106368"/>
                    <a:pt x="0" y="141523"/>
                  </a:cubicBezTo>
                  <a:close/>
                </a:path>
              </a:pathLst>
            </a:custGeom>
            <a:solidFill>
              <a:srgbClr val="EEEADF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B60DF911-92C2-460A-A3A8-874650193BB7}"/>
                </a:ext>
              </a:extLst>
            </p:cNvPr>
            <p:cNvSpPr/>
            <p:nvPr/>
          </p:nvSpPr>
          <p:spPr>
            <a:xfrm>
              <a:off x="5842790" y="3936583"/>
              <a:ext cx="938489" cy="846870"/>
            </a:xfrm>
            <a:custGeom>
              <a:avLst/>
              <a:gdLst>
                <a:gd name="connsiteX0" fmla="*/ 938489 w 938489"/>
                <a:gd name="connsiteY0" fmla="*/ 311132 h 846870"/>
                <a:gd name="connsiteX1" fmla="*/ 868178 w 938489"/>
                <a:gd name="connsiteY1" fmla="*/ 607197 h 846870"/>
                <a:gd name="connsiteX2" fmla="*/ 712608 w 938489"/>
                <a:gd name="connsiteY2" fmla="*/ 843086 h 846870"/>
                <a:gd name="connsiteX3" fmla="*/ 613620 w 938489"/>
                <a:gd name="connsiteY3" fmla="*/ 612714 h 846870"/>
                <a:gd name="connsiteX4" fmla="*/ 481787 w 938489"/>
                <a:gd name="connsiteY4" fmla="*/ 306064 h 846870"/>
                <a:gd name="connsiteX5" fmla="*/ 327178 w 938489"/>
                <a:gd name="connsiteY5" fmla="*/ 598408 h 846870"/>
                <a:gd name="connsiteX6" fmla="*/ 205866 w 938489"/>
                <a:gd name="connsiteY6" fmla="*/ 846871 h 846870"/>
                <a:gd name="connsiteX7" fmla="*/ 72942 w 938489"/>
                <a:gd name="connsiteY7" fmla="*/ 627341 h 846870"/>
                <a:gd name="connsiteX8" fmla="*/ 0 w 938489"/>
                <a:gd name="connsiteY8" fmla="*/ 311196 h 846870"/>
                <a:gd name="connsiteX9" fmla="*/ 489292 w 938489"/>
                <a:gd name="connsiteY9" fmla="*/ 56 h 846870"/>
                <a:gd name="connsiteX10" fmla="*/ 938489 w 938489"/>
                <a:gd name="connsiteY10" fmla="*/ 311132 h 84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8489" h="846870">
                  <a:moveTo>
                    <a:pt x="938489" y="311132"/>
                  </a:moveTo>
                  <a:lnTo>
                    <a:pt x="868178" y="607197"/>
                  </a:lnTo>
                  <a:lnTo>
                    <a:pt x="712608" y="843086"/>
                  </a:lnTo>
                  <a:lnTo>
                    <a:pt x="613620" y="612714"/>
                  </a:lnTo>
                  <a:lnTo>
                    <a:pt x="481787" y="306064"/>
                  </a:lnTo>
                  <a:lnTo>
                    <a:pt x="327178" y="598408"/>
                  </a:lnTo>
                  <a:lnTo>
                    <a:pt x="205866" y="846871"/>
                  </a:lnTo>
                  <a:lnTo>
                    <a:pt x="72942" y="627341"/>
                  </a:lnTo>
                  <a:lnTo>
                    <a:pt x="0" y="311196"/>
                  </a:lnTo>
                  <a:cubicBezTo>
                    <a:pt x="0" y="311196"/>
                    <a:pt x="72685" y="-4820"/>
                    <a:pt x="489292" y="56"/>
                  </a:cubicBezTo>
                  <a:cubicBezTo>
                    <a:pt x="915907" y="4996"/>
                    <a:pt x="938489" y="311132"/>
                    <a:pt x="938489" y="311132"/>
                  </a:cubicBezTo>
                  <a:close/>
                </a:path>
              </a:pathLst>
            </a:custGeom>
            <a:solidFill>
              <a:srgbClr val="FFFFFF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8FF0FA6E-C825-4912-AA86-F6D84E572468}"/>
                </a:ext>
              </a:extLst>
            </p:cNvPr>
            <p:cNvSpPr/>
            <p:nvPr/>
          </p:nvSpPr>
          <p:spPr>
            <a:xfrm>
              <a:off x="6103763" y="4242647"/>
              <a:ext cx="406535" cy="2052628"/>
            </a:xfrm>
            <a:custGeom>
              <a:avLst/>
              <a:gdLst>
                <a:gd name="connsiteX0" fmla="*/ 406535 w 406535"/>
                <a:gd name="connsiteY0" fmla="*/ 1164307 h 2052628"/>
                <a:gd name="connsiteX1" fmla="*/ 200734 w 406535"/>
                <a:gd name="connsiteY1" fmla="*/ 2052629 h 2052628"/>
                <a:gd name="connsiteX2" fmla="*/ 0 w 406535"/>
                <a:gd name="connsiteY2" fmla="*/ 1154299 h 2052628"/>
                <a:gd name="connsiteX3" fmla="*/ 165642 w 406535"/>
                <a:gd name="connsiteY3" fmla="*/ 456703 h 2052628"/>
                <a:gd name="connsiteX4" fmla="*/ 66205 w 406535"/>
                <a:gd name="connsiteY4" fmla="*/ 292344 h 2052628"/>
                <a:gd name="connsiteX5" fmla="*/ 220877 w 406535"/>
                <a:gd name="connsiteY5" fmla="*/ 0 h 2052628"/>
                <a:gd name="connsiteX6" fmla="*/ 352647 w 406535"/>
                <a:gd name="connsiteY6" fmla="*/ 306650 h 2052628"/>
                <a:gd name="connsiteX7" fmla="*/ 245897 w 406535"/>
                <a:gd name="connsiteY7" fmla="*/ 466775 h 205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6535" h="2052628">
                  <a:moveTo>
                    <a:pt x="406535" y="1164307"/>
                  </a:moveTo>
                  <a:lnTo>
                    <a:pt x="200734" y="2052629"/>
                  </a:lnTo>
                  <a:lnTo>
                    <a:pt x="0" y="1154299"/>
                  </a:lnTo>
                  <a:lnTo>
                    <a:pt x="165642" y="456703"/>
                  </a:lnTo>
                  <a:lnTo>
                    <a:pt x="66205" y="292344"/>
                  </a:lnTo>
                  <a:lnTo>
                    <a:pt x="220877" y="0"/>
                  </a:lnTo>
                  <a:lnTo>
                    <a:pt x="352647" y="306650"/>
                  </a:lnTo>
                  <a:lnTo>
                    <a:pt x="245897" y="466775"/>
                  </a:lnTo>
                  <a:close/>
                </a:path>
              </a:pathLst>
            </a:custGeom>
            <a:solidFill>
              <a:srgbClr val="F26B42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790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5798968" y="2832269"/>
              <a:ext cx="1027475" cy="2146015"/>
              <a:chOff x="5798968" y="2822109"/>
              <a:chExt cx="1027475" cy="2146015"/>
            </a:xfrm>
            <a:solidFill>
              <a:schemeClr val="accent1"/>
            </a:solidFill>
          </p:grpSpPr>
          <p:grpSp>
            <p:nvGrpSpPr>
              <p:cNvPr id="2791" name="Graphic 3026">
                <a:extLst>
                  <a:ext uri="{FF2B5EF4-FFF2-40B4-BE49-F238E27FC236}">
                    <a16:creationId xmlns:a16="http://schemas.microsoft.com/office/drawing/2014/main" id="{B76730BD-8CCE-426B-8287-5450ACAC3D5E}"/>
                  </a:ext>
                </a:extLst>
              </p:cNvPr>
              <p:cNvGrpSpPr/>
              <p:nvPr/>
            </p:nvGrpSpPr>
            <p:grpSpPr>
              <a:xfrm>
                <a:off x="5798968" y="2822109"/>
                <a:ext cx="1027475" cy="2146015"/>
                <a:chOff x="5798968" y="2822109"/>
                <a:chExt cx="1027475" cy="2146015"/>
              </a:xfrm>
              <a:solidFill>
                <a:schemeClr val="accent1"/>
              </a:solidFill>
            </p:grpSpPr>
            <p:sp>
              <p:nvSpPr>
                <p:cNvPr id="2792" name="Freeform: Shape 2791">
                  <a:extLst>
                    <a:ext uri="{FF2B5EF4-FFF2-40B4-BE49-F238E27FC236}">
                      <a16:creationId xmlns:a16="http://schemas.microsoft.com/office/drawing/2014/main" id="{689ADC3B-65A5-4181-A125-7C11C0121218}"/>
                    </a:ext>
                  </a:extLst>
                </p:cNvPr>
                <p:cNvSpPr/>
                <p:nvPr/>
              </p:nvSpPr>
              <p:spPr>
                <a:xfrm>
                  <a:off x="5848513" y="2822109"/>
                  <a:ext cx="889947" cy="2146015"/>
                </a:xfrm>
                <a:custGeom>
                  <a:avLst/>
                  <a:gdLst>
                    <a:gd name="connsiteX0" fmla="*/ 23916 w 889947"/>
                    <a:gd name="connsiteY0" fmla="*/ 1437257 h 2146015"/>
                    <a:gd name="connsiteX1" fmla="*/ 90122 w 889947"/>
                    <a:gd name="connsiteY1" fmla="*/ 1760138 h 2146015"/>
                    <a:gd name="connsiteX2" fmla="*/ 132334 w 889947"/>
                    <a:gd name="connsiteY2" fmla="*/ 1877537 h 2146015"/>
                    <a:gd name="connsiteX3" fmla="*/ 232861 w 889947"/>
                    <a:gd name="connsiteY3" fmla="*/ 2040806 h 2146015"/>
                    <a:gd name="connsiteX4" fmla="*/ 733381 w 889947"/>
                    <a:gd name="connsiteY4" fmla="*/ 2019571 h 2146015"/>
                    <a:gd name="connsiteX5" fmla="*/ 816907 w 889947"/>
                    <a:gd name="connsiteY5" fmla="*/ 1836094 h 2146015"/>
                    <a:gd name="connsiteX6" fmla="*/ 864508 w 889947"/>
                    <a:gd name="connsiteY6" fmla="*/ 1595394 h 2146015"/>
                    <a:gd name="connsiteX7" fmla="*/ 864573 w 889947"/>
                    <a:gd name="connsiteY7" fmla="*/ 1076142 h 2146015"/>
                    <a:gd name="connsiteX8" fmla="*/ 728825 w 889947"/>
                    <a:gd name="connsiteY8" fmla="*/ 521799 h 2146015"/>
                    <a:gd name="connsiteX9" fmla="*/ 889528 w 889947"/>
                    <a:gd name="connsiteY9" fmla="*/ 324337 h 2146015"/>
                    <a:gd name="connsiteX10" fmla="*/ 305803 w 889947"/>
                    <a:gd name="connsiteY10" fmla="*/ 114622 h 2146015"/>
                    <a:gd name="connsiteX11" fmla="*/ 101348 w 889947"/>
                    <a:gd name="connsiteY11" fmla="*/ 356734 h 2146015"/>
                    <a:gd name="connsiteX12" fmla="*/ 1142 w 889947"/>
                    <a:gd name="connsiteY12" fmla="*/ 1015646 h 2146015"/>
                    <a:gd name="connsiteX13" fmla="*/ 23916 w 889947"/>
                    <a:gd name="connsiteY13" fmla="*/ 1437257 h 214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89947" h="2146015">
                      <a:moveTo>
                        <a:pt x="23916" y="1437257"/>
                      </a:moveTo>
                      <a:cubicBezTo>
                        <a:pt x="38030" y="1545996"/>
                        <a:pt x="59328" y="1658520"/>
                        <a:pt x="90122" y="1760138"/>
                      </a:cubicBezTo>
                      <a:cubicBezTo>
                        <a:pt x="102567" y="1801324"/>
                        <a:pt x="116553" y="1840842"/>
                        <a:pt x="132334" y="1877537"/>
                      </a:cubicBezTo>
                      <a:cubicBezTo>
                        <a:pt x="160112" y="1942395"/>
                        <a:pt x="193343" y="1998529"/>
                        <a:pt x="232861" y="2040806"/>
                      </a:cubicBezTo>
                      <a:cubicBezTo>
                        <a:pt x="434108" y="2255974"/>
                        <a:pt x="668907" y="2085071"/>
                        <a:pt x="733381" y="2019571"/>
                      </a:cubicBezTo>
                      <a:cubicBezTo>
                        <a:pt x="765521" y="1987174"/>
                        <a:pt x="794197" y="1916157"/>
                        <a:pt x="816907" y="1836094"/>
                      </a:cubicBezTo>
                      <a:cubicBezTo>
                        <a:pt x="840002" y="1755070"/>
                        <a:pt x="856810" y="1664807"/>
                        <a:pt x="864508" y="1595394"/>
                      </a:cubicBezTo>
                      <a:cubicBezTo>
                        <a:pt x="896264" y="1311390"/>
                        <a:pt x="864573" y="1076142"/>
                        <a:pt x="864573" y="1076142"/>
                      </a:cubicBezTo>
                      <a:lnTo>
                        <a:pt x="728825" y="521799"/>
                      </a:lnTo>
                      <a:cubicBezTo>
                        <a:pt x="728825" y="521799"/>
                        <a:pt x="873682" y="384897"/>
                        <a:pt x="889528" y="324337"/>
                      </a:cubicBezTo>
                      <a:cubicBezTo>
                        <a:pt x="905181" y="263777"/>
                        <a:pt x="478951" y="-214546"/>
                        <a:pt x="305803" y="114622"/>
                      </a:cubicBezTo>
                      <a:cubicBezTo>
                        <a:pt x="305803" y="114622"/>
                        <a:pt x="160561" y="209119"/>
                        <a:pt x="101348" y="356734"/>
                      </a:cubicBezTo>
                      <a:cubicBezTo>
                        <a:pt x="42264" y="504349"/>
                        <a:pt x="9546" y="785274"/>
                        <a:pt x="1142" y="1015646"/>
                      </a:cubicBezTo>
                      <a:cubicBezTo>
                        <a:pt x="-2579" y="1112260"/>
                        <a:pt x="2233" y="1270332"/>
                        <a:pt x="23916" y="143725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93" name="Graphic 3026">
                  <a:extLst>
                    <a:ext uri="{FF2B5EF4-FFF2-40B4-BE49-F238E27FC236}">
                      <a16:creationId xmlns:a16="http://schemas.microsoft.com/office/drawing/2014/main" id="{B76730BD-8CCE-426B-8287-5450ACAC3D5E}"/>
                    </a:ext>
                  </a:extLst>
                </p:cNvPr>
                <p:cNvGrpSpPr/>
                <p:nvPr/>
              </p:nvGrpSpPr>
              <p:grpSpPr>
                <a:xfrm>
                  <a:off x="5798968" y="2944750"/>
                  <a:ext cx="939080" cy="1040645"/>
                  <a:chOff x="5798968" y="2944750"/>
                  <a:chExt cx="939080" cy="1040645"/>
                </a:xfrm>
                <a:solidFill>
                  <a:srgbClr val="FDD2B4"/>
                </a:solidFill>
              </p:grpSpPr>
              <p:sp>
                <p:nvSpPr>
                  <p:cNvPr id="2794" name="Freeform: Shape 2793">
                    <a:extLst>
                      <a:ext uri="{FF2B5EF4-FFF2-40B4-BE49-F238E27FC236}">
                        <a16:creationId xmlns:a16="http://schemas.microsoft.com/office/drawing/2014/main" id="{58A0F57D-B24A-4A38-B04F-B4ADE2241537}"/>
                      </a:ext>
                    </a:extLst>
                  </p:cNvPr>
                  <p:cNvSpPr/>
                  <p:nvPr/>
                </p:nvSpPr>
                <p:spPr>
                  <a:xfrm>
                    <a:off x="5944272" y="2944750"/>
                    <a:ext cx="793775" cy="1040645"/>
                  </a:xfrm>
                  <a:custGeom>
                    <a:avLst/>
                    <a:gdLst>
                      <a:gd name="connsiteX0" fmla="*/ 277340 w 793775"/>
                      <a:gd name="connsiteY0" fmla="*/ 0 h 1040645"/>
                      <a:gd name="connsiteX1" fmla="*/ 124143 w 793775"/>
                      <a:gd name="connsiteY1" fmla="*/ 309665 h 1040645"/>
                      <a:gd name="connsiteX2" fmla="*/ 45941 w 793775"/>
                      <a:gd name="connsiteY2" fmla="*/ 1009570 h 1040645"/>
                      <a:gd name="connsiteX3" fmla="*/ 288374 w 793775"/>
                      <a:gd name="connsiteY3" fmla="*/ 989234 h 1040645"/>
                      <a:gd name="connsiteX4" fmla="*/ 500013 w 793775"/>
                      <a:gd name="connsiteY4" fmla="*/ 802357 h 1040645"/>
                      <a:gd name="connsiteX5" fmla="*/ 684388 w 793775"/>
                      <a:gd name="connsiteY5" fmla="*/ 1000846 h 1040645"/>
                      <a:gd name="connsiteX6" fmla="*/ 792165 w 793775"/>
                      <a:gd name="connsiteY6" fmla="*/ 858683 h 1040645"/>
                      <a:gd name="connsiteX7" fmla="*/ 717491 w 793775"/>
                      <a:gd name="connsiteY7" fmla="*/ 598288 h 1040645"/>
                      <a:gd name="connsiteX8" fmla="*/ 750722 w 793775"/>
                      <a:gd name="connsiteY8" fmla="*/ 539716 h 1040645"/>
                      <a:gd name="connsiteX9" fmla="*/ 670788 w 793775"/>
                      <a:gd name="connsiteY9" fmla="*/ 406279 h 1040645"/>
                      <a:gd name="connsiteX10" fmla="*/ 581167 w 793775"/>
                      <a:gd name="connsiteY10" fmla="*/ 120543 h 1040645"/>
                      <a:gd name="connsiteX11" fmla="*/ 277340 w 793775"/>
                      <a:gd name="connsiteY11" fmla="*/ 0 h 1040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93775" h="1040645">
                        <a:moveTo>
                          <a:pt x="277340" y="0"/>
                        </a:moveTo>
                        <a:cubicBezTo>
                          <a:pt x="277340" y="0"/>
                          <a:pt x="208247" y="34386"/>
                          <a:pt x="124143" y="309665"/>
                        </a:cubicBezTo>
                        <a:cubicBezTo>
                          <a:pt x="40039" y="584880"/>
                          <a:pt x="-60424" y="953180"/>
                          <a:pt x="45941" y="1009570"/>
                        </a:cubicBezTo>
                        <a:cubicBezTo>
                          <a:pt x="152306" y="1065961"/>
                          <a:pt x="241479" y="1037348"/>
                          <a:pt x="288374" y="989234"/>
                        </a:cubicBezTo>
                        <a:cubicBezTo>
                          <a:pt x="335270" y="941119"/>
                          <a:pt x="430408" y="773809"/>
                          <a:pt x="500013" y="802357"/>
                        </a:cubicBezTo>
                        <a:cubicBezTo>
                          <a:pt x="569683" y="830905"/>
                          <a:pt x="596178" y="1020669"/>
                          <a:pt x="684388" y="1000846"/>
                        </a:cubicBezTo>
                        <a:cubicBezTo>
                          <a:pt x="772598" y="981022"/>
                          <a:pt x="801275" y="936821"/>
                          <a:pt x="792165" y="858683"/>
                        </a:cubicBezTo>
                        <a:cubicBezTo>
                          <a:pt x="783119" y="780610"/>
                          <a:pt x="717491" y="598288"/>
                          <a:pt x="717491" y="598288"/>
                        </a:cubicBezTo>
                        <a:lnTo>
                          <a:pt x="750722" y="539716"/>
                        </a:lnTo>
                        <a:lnTo>
                          <a:pt x="670788" y="406279"/>
                        </a:lnTo>
                        <a:cubicBezTo>
                          <a:pt x="670788" y="406279"/>
                          <a:pt x="652376" y="226331"/>
                          <a:pt x="581167" y="120543"/>
                        </a:cubicBezTo>
                        <a:cubicBezTo>
                          <a:pt x="509893" y="14691"/>
                          <a:pt x="277340" y="0"/>
                          <a:pt x="277340" y="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5" name="Freeform: Shape 2794">
                    <a:extLst>
                      <a:ext uri="{FF2B5EF4-FFF2-40B4-BE49-F238E27FC236}">
                        <a16:creationId xmlns:a16="http://schemas.microsoft.com/office/drawing/2014/main" id="{F87A6235-DA1A-4F70-B58C-C65F8EFF91EF}"/>
                      </a:ext>
                    </a:extLst>
                  </p:cNvPr>
                  <p:cNvSpPr/>
                  <p:nvPr/>
                </p:nvSpPr>
                <p:spPr>
                  <a:xfrm>
                    <a:off x="5798968" y="3376878"/>
                    <a:ext cx="190667" cy="229157"/>
                  </a:xfrm>
                  <a:custGeom>
                    <a:avLst/>
                    <a:gdLst>
                      <a:gd name="connsiteX0" fmla="*/ 190668 w 190667"/>
                      <a:gd name="connsiteY0" fmla="*/ 8023 h 229157"/>
                      <a:gd name="connsiteX1" fmla="*/ 126323 w 190667"/>
                      <a:gd name="connsiteY1" fmla="*/ 229157 h 229157"/>
                      <a:gd name="connsiteX2" fmla="*/ 1289 w 190667"/>
                      <a:gd name="connsiteY2" fmla="*/ 101045 h 229157"/>
                      <a:gd name="connsiteX3" fmla="*/ 190668 w 190667"/>
                      <a:gd name="connsiteY3" fmla="*/ 8023 h 229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667" h="229157">
                        <a:moveTo>
                          <a:pt x="190668" y="8023"/>
                        </a:moveTo>
                        <a:lnTo>
                          <a:pt x="126323" y="229157"/>
                        </a:lnTo>
                        <a:cubicBezTo>
                          <a:pt x="126323" y="229157"/>
                          <a:pt x="-14877" y="219278"/>
                          <a:pt x="1289" y="101045"/>
                        </a:cubicBezTo>
                        <a:cubicBezTo>
                          <a:pt x="17520" y="-17253"/>
                          <a:pt x="154358" y="-5000"/>
                          <a:pt x="190668" y="8023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796" name="Graphic 3026">
                  <a:extLst>
                    <a:ext uri="{FF2B5EF4-FFF2-40B4-BE49-F238E27FC236}">
                      <a16:creationId xmlns:a16="http://schemas.microsoft.com/office/drawing/2014/main" id="{B76730BD-8CCE-426B-8287-5450ACAC3D5E}"/>
                    </a:ext>
                  </a:extLst>
                </p:cNvPr>
                <p:cNvGrpSpPr/>
                <p:nvPr/>
              </p:nvGrpSpPr>
              <p:grpSpPr>
                <a:xfrm>
                  <a:off x="5828656" y="3383838"/>
                  <a:ext cx="830513" cy="444990"/>
                  <a:chOff x="5828656" y="3383838"/>
                  <a:chExt cx="830513" cy="444990"/>
                </a:xfrm>
                <a:solidFill>
                  <a:schemeClr val="accent1"/>
                </a:solidFill>
              </p:grpSpPr>
              <p:sp>
                <p:nvSpPr>
                  <p:cNvPr id="2797" name="Freeform: Shape 2796">
                    <a:extLst>
                      <a:ext uri="{FF2B5EF4-FFF2-40B4-BE49-F238E27FC236}">
                        <a16:creationId xmlns:a16="http://schemas.microsoft.com/office/drawing/2014/main" id="{6D84C15C-EDBE-4654-A75C-ECE6DC326074}"/>
                      </a:ext>
                    </a:extLst>
                  </p:cNvPr>
                  <p:cNvSpPr/>
                  <p:nvPr/>
                </p:nvSpPr>
                <p:spPr>
                  <a:xfrm>
                    <a:off x="6330255" y="3424416"/>
                    <a:ext cx="328914" cy="404412"/>
                  </a:xfrm>
                  <a:custGeom>
                    <a:avLst/>
                    <a:gdLst>
                      <a:gd name="connsiteX0" fmla="*/ 132506 w 328914"/>
                      <a:gd name="connsiteY0" fmla="*/ 325 h 404412"/>
                      <a:gd name="connsiteX1" fmla="*/ 173307 w 328914"/>
                      <a:gd name="connsiteY1" fmla="*/ 175077 h 404412"/>
                      <a:gd name="connsiteX2" fmla="*/ 313417 w 328914"/>
                      <a:gd name="connsiteY2" fmla="*/ 386331 h 404412"/>
                      <a:gd name="connsiteX3" fmla="*/ 88883 w 328914"/>
                      <a:gd name="connsiteY3" fmla="*/ 390950 h 404412"/>
                      <a:gd name="connsiteX4" fmla="*/ 10296 w 328914"/>
                      <a:gd name="connsiteY4" fmla="*/ 328786 h 404412"/>
                      <a:gd name="connsiteX5" fmla="*/ 132506 w 328914"/>
                      <a:gd name="connsiteY5" fmla="*/ 325 h 404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8914" h="404412">
                        <a:moveTo>
                          <a:pt x="132506" y="325"/>
                        </a:moveTo>
                        <a:cubicBezTo>
                          <a:pt x="140654" y="-5577"/>
                          <a:pt x="104343" y="69546"/>
                          <a:pt x="173307" y="175077"/>
                        </a:cubicBezTo>
                        <a:cubicBezTo>
                          <a:pt x="242207" y="280608"/>
                          <a:pt x="373977" y="348546"/>
                          <a:pt x="313417" y="386331"/>
                        </a:cubicBezTo>
                        <a:cubicBezTo>
                          <a:pt x="252857" y="424117"/>
                          <a:pt x="88883" y="390950"/>
                          <a:pt x="88883" y="390950"/>
                        </a:cubicBezTo>
                        <a:cubicBezTo>
                          <a:pt x="88883" y="390950"/>
                          <a:pt x="51289" y="374912"/>
                          <a:pt x="10296" y="328786"/>
                        </a:cubicBezTo>
                        <a:cubicBezTo>
                          <a:pt x="-30826" y="282725"/>
                          <a:pt x="59693" y="53315"/>
                          <a:pt x="132506" y="325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8" name="Freeform: Shape 2797">
                    <a:extLst>
                      <a:ext uri="{FF2B5EF4-FFF2-40B4-BE49-F238E27FC236}">
                        <a16:creationId xmlns:a16="http://schemas.microsoft.com/office/drawing/2014/main" id="{89128C4C-A0B3-42C6-88DF-28C011D3EA89}"/>
                      </a:ext>
                    </a:extLst>
                  </p:cNvPr>
                  <p:cNvSpPr/>
                  <p:nvPr/>
                </p:nvSpPr>
                <p:spPr>
                  <a:xfrm>
                    <a:off x="5828656" y="3415330"/>
                    <a:ext cx="107020" cy="134092"/>
                  </a:xfrm>
                  <a:custGeom>
                    <a:avLst/>
                    <a:gdLst>
                      <a:gd name="connsiteX0" fmla="*/ 2715 w 107020"/>
                      <a:gd name="connsiteY0" fmla="*/ 49763 h 134092"/>
                      <a:gd name="connsiteX1" fmla="*/ 100420 w 107020"/>
                      <a:gd name="connsiteY1" fmla="*/ 5818 h 134092"/>
                      <a:gd name="connsiteX2" fmla="*/ 92722 w 107020"/>
                      <a:gd name="connsiteY2" fmla="*/ 74590 h 134092"/>
                      <a:gd name="connsiteX3" fmla="*/ 38448 w 107020"/>
                      <a:gd name="connsiteY3" fmla="*/ 89345 h 134092"/>
                      <a:gd name="connsiteX4" fmla="*/ 82329 w 107020"/>
                      <a:gd name="connsiteY4" fmla="*/ 132776 h 134092"/>
                      <a:gd name="connsiteX5" fmla="*/ 2715 w 107020"/>
                      <a:gd name="connsiteY5" fmla="*/ 49763 h 134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020" h="134092">
                        <a:moveTo>
                          <a:pt x="2715" y="49763"/>
                        </a:moveTo>
                        <a:cubicBezTo>
                          <a:pt x="13108" y="-2329"/>
                          <a:pt x="82008" y="-6563"/>
                          <a:pt x="100420" y="5818"/>
                        </a:cubicBezTo>
                        <a:cubicBezTo>
                          <a:pt x="118896" y="18264"/>
                          <a:pt x="92722" y="74590"/>
                          <a:pt x="92722" y="74590"/>
                        </a:cubicBezTo>
                        <a:cubicBezTo>
                          <a:pt x="92722" y="74590"/>
                          <a:pt x="34856" y="56306"/>
                          <a:pt x="38448" y="89345"/>
                        </a:cubicBezTo>
                        <a:cubicBezTo>
                          <a:pt x="42041" y="122384"/>
                          <a:pt x="82329" y="132776"/>
                          <a:pt x="82329" y="132776"/>
                        </a:cubicBezTo>
                        <a:cubicBezTo>
                          <a:pt x="82329" y="132776"/>
                          <a:pt x="-17557" y="151252"/>
                          <a:pt x="2715" y="49763"/>
                        </a:cubicBezTo>
                        <a:close/>
                      </a:path>
                    </a:pathLst>
                  </a:custGeom>
                  <a:solidFill>
                    <a:srgbClr val="F9B096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9" name="Freeform: Shape 2798">
                    <a:extLst>
                      <a:ext uri="{FF2B5EF4-FFF2-40B4-BE49-F238E27FC236}">
                        <a16:creationId xmlns:a16="http://schemas.microsoft.com/office/drawing/2014/main" id="{544334CF-E64B-4B3B-A52C-9B70B4FFB1A3}"/>
                      </a:ext>
                    </a:extLst>
                  </p:cNvPr>
                  <p:cNvSpPr/>
                  <p:nvPr/>
                </p:nvSpPr>
                <p:spPr>
                  <a:xfrm>
                    <a:off x="6130356" y="3383838"/>
                    <a:ext cx="236600" cy="170878"/>
                  </a:xfrm>
                  <a:custGeom>
                    <a:avLst/>
                    <a:gdLst>
                      <a:gd name="connsiteX0" fmla="*/ 123332 w 236600"/>
                      <a:gd name="connsiteY0" fmla="*/ 168887 h 170878"/>
                      <a:gd name="connsiteX1" fmla="*/ 31 w 236600"/>
                      <a:gd name="connsiteY1" fmla="*/ 111663 h 170878"/>
                      <a:gd name="connsiteX2" fmla="*/ 138857 w 236600"/>
                      <a:gd name="connsiteY2" fmla="*/ 3181 h 170878"/>
                      <a:gd name="connsiteX3" fmla="*/ 236561 w 236600"/>
                      <a:gd name="connsiteY3" fmla="*/ 91840 h 170878"/>
                      <a:gd name="connsiteX4" fmla="*/ 123332 w 236600"/>
                      <a:gd name="connsiteY4" fmla="*/ 168887 h 170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6600" h="170878">
                        <a:moveTo>
                          <a:pt x="123332" y="168887"/>
                        </a:moveTo>
                        <a:cubicBezTo>
                          <a:pt x="46092" y="179280"/>
                          <a:pt x="-1381" y="147332"/>
                          <a:pt x="31" y="111663"/>
                        </a:cubicBezTo>
                        <a:cubicBezTo>
                          <a:pt x="1506" y="75930"/>
                          <a:pt x="76693" y="-18438"/>
                          <a:pt x="138857" y="3181"/>
                        </a:cubicBezTo>
                        <a:cubicBezTo>
                          <a:pt x="201085" y="24800"/>
                          <a:pt x="237973" y="69836"/>
                          <a:pt x="236561" y="91840"/>
                        </a:cubicBezTo>
                        <a:cubicBezTo>
                          <a:pt x="235214" y="113844"/>
                          <a:pt x="147132" y="165680"/>
                          <a:pt x="123332" y="168887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0" name="Freeform: Shape 2799">
                    <a:extLst>
                      <a:ext uri="{FF2B5EF4-FFF2-40B4-BE49-F238E27FC236}">
                        <a16:creationId xmlns:a16="http://schemas.microsoft.com/office/drawing/2014/main" id="{9C119374-980B-48A3-A2E1-2EC22D87E62C}"/>
                      </a:ext>
                    </a:extLst>
                  </p:cNvPr>
                  <p:cNvSpPr/>
                  <p:nvPr/>
                </p:nvSpPr>
                <p:spPr>
                  <a:xfrm>
                    <a:off x="6477664" y="3449938"/>
                    <a:ext cx="153719" cy="135618"/>
                  </a:xfrm>
                  <a:custGeom>
                    <a:avLst/>
                    <a:gdLst>
                      <a:gd name="connsiteX0" fmla="*/ 101663 w 153719"/>
                      <a:gd name="connsiteY0" fmla="*/ 1169 h 135618"/>
                      <a:gd name="connsiteX1" fmla="*/ 46 w 153719"/>
                      <a:gd name="connsiteY1" fmla="*/ 50695 h 135618"/>
                      <a:gd name="connsiteX2" fmla="*/ 80942 w 153719"/>
                      <a:gd name="connsiteY2" fmla="*/ 134029 h 135618"/>
                      <a:gd name="connsiteX3" fmla="*/ 153306 w 153719"/>
                      <a:gd name="connsiteY3" fmla="*/ 67439 h 135618"/>
                      <a:gd name="connsiteX4" fmla="*/ 101663 w 153719"/>
                      <a:gd name="connsiteY4" fmla="*/ 1169 h 135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719" h="135618">
                        <a:moveTo>
                          <a:pt x="101663" y="1169"/>
                        </a:moveTo>
                        <a:cubicBezTo>
                          <a:pt x="61375" y="-6272"/>
                          <a:pt x="-1943" y="23174"/>
                          <a:pt x="46" y="50695"/>
                        </a:cubicBezTo>
                        <a:cubicBezTo>
                          <a:pt x="2034" y="78217"/>
                          <a:pt x="43926" y="124022"/>
                          <a:pt x="80942" y="134029"/>
                        </a:cubicBezTo>
                        <a:cubicBezTo>
                          <a:pt x="118022" y="144037"/>
                          <a:pt x="158246" y="104968"/>
                          <a:pt x="153306" y="67439"/>
                        </a:cubicBezTo>
                        <a:cubicBezTo>
                          <a:pt x="148431" y="29846"/>
                          <a:pt x="101663" y="1169"/>
                          <a:pt x="101663" y="1169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801" name="Freeform: Shape 2800">
                  <a:extLst>
                    <a:ext uri="{FF2B5EF4-FFF2-40B4-BE49-F238E27FC236}">
                      <a16:creationId xmlns:a16="http://schemas.microsoft.com/office/drawing/2014/main" id="{8E812838-C880-400F-B6D6-7CF161279E26}"/>
                    </a:ext>
                  </a:extLst>
                </p:cNvPr>
                <p:cNvSpPr/>
                <p:nvPr/>
              </p:nvSpPr>
              <p:spPr>
                <a:xfrm>
                  <a:off x="6372898" y="3747400"/>
                  <a:ext cx="144342" cy="58062"/>
                </a:xfrm>
                <a:custGeom>
                  <a:avLst/>
                  <a:gdLst>
                    <a:gd name="connsiteX0" fmla="*/ 24621 w 144342"/>
                    <a:gd name="connsiteY0" fmla="*/ 4070 h 58062"/>
                    <a:gd name="connsiteX1" fmla="*/ 135797 w 144342"/>
                    <a:gd name="connsiteY1" fmla="*/ 56739 h 58062"/>
                    <a:gd name="connsiteX2" fmla="*/ 52656 w 144342"/>
                    <a:gd name="connsiteY2" fmla="*/ 54815 h 58062"/>
                    <a:gd name="connsiteX3" fmla="*/ 24621 w 144342"/>
                    <a:gd name="connsiteY3" fmla="*/ 4070 h 58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4342" h="58062">
                      <a:moveTo>
                        <a:pt x="24621" y="4070"/>
                      </a:moveTo>
                      <a:cubicBezTo>
                        <a:pt x="24621" y="4070"/>
                        <a:pt x="182179" y="52890"/>
                        <a:pt x="135797" y="56739"/>
                      </a:cubicBezTo>
                      <a:cubicBezTo>
                        <a:pt x="89415" y="60589"/>
                        <a:pt x="52656" y="54815"/>
                        <a:pt x="52656" y="54815"/>
                      </a:cubicBezTo>
                      <a:cubicBezTo>
                        <a:pt x="52656" y="54815"/>
                        <a:pt x="-44023" y="-17678"/>
                        <a:pt x="24621" y="4070"/>
                      </a:cubicBezTo>
                      <a:close/>
                    </a:path>
                  </a:pathLst>
                </a:custGeom>
                <a:solidFill>
                  <a:srgbClr val="C98775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2" name="Freeform: Shape 2801">
                  <a:extLst>
                    <a:ext uri="{FF2B5EF4-FFF2-40B4-BE49-F238E27FC236}">
                      <a16:creationId xmlns:a16="http://schemas.microsoft.com/office/drawing/2014/main" id="{B61D788F-8A7C-4376-858E-FCFA576B0054}"/>
                    </a:ext>
                  </a:extLst>
                </p:cNvPr>
                <p:cNvSpPr/>
                <p:nvPr/>
              </p:nvSpPr>
              <p:spPr>
                <a:xfrm>
                  <a:off x="6250737" y="4036757"/>
                  <a:ext cx="261935" cy="186846"/>
                </a:xfrm>
                <a:custGeom>
                  <a:avLst/>
                  <a:gdLst>
                    <a:gd name="connsiteX0" fmla="*/ 0 w 261935"/>
                    <a:gd name="connsiteY0" fmla="*/ 0 h 186846"/>
                    <a:gd name="connsiteX1" fmla="*/ 139404 w 261935"/>
                    <a:gd name="connsiteY1" fmla="*/ 184567 h 186846"/>
                    <a:gd name="connsiteX2" fmla="*/ 261935 w 261935"/>
                    <a:gd name="connsiteY2" fmla="*/ 97384 h 186846"/>
                    <a:gd name="connsiteX3" fmla="*/ 95010 w 261935"/>
                    <a:gd name="connsiteY3" fmla="*/ 78715 h 186846"/>
                    <a:gd name="connsiteX4" fmla="*/ 0 w 261935"/>
                    <a:gd name="connsiteY4" fmla="*/ 0 h 18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935" h="186846">
                      <a:moveTo>
                        <a:pt x="0" y="0"/>
                      </a:moveTo>
                      <a:cubicBezTo>
                        <a:pt x="8468" y="3913"/>
                        <a:pt x="26302" y="210677"/>
                        <a:pt x="139404" y="184567"/>
                      </a:cubicBezTo>
                      <a:cubicBezTo>
                        <a:pt x="229730" y="163718"/>
                        <a:pt x="261935" y="97384"/>
                        <a:pt x="261935" y="97384"/>
                      </a:cubicBezTo>
                      <a:cubicBezTo>
                        <a:pt x="261935" y="97384"/>
                        <a:pt x="161151" y="114961"/>
                        <a:pt x="95010" y="78715"/>
                      </a:cubicBezTo>
                      <a:cubicBezTo>
                        <a:pt x="49846" y="540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803" name="Graphic 3026">
                  <a:extLst>
                    <a:ext uri="{FF2B5EF4-FFF2-40B4-BE49-F238E27FC236}">
                      <a16:creationId xmlns:a16="http://schemas.microsoft.com/office/drawing/2014/main" id="{B76730BD-8CCE-426B-8287-5450ACAC3D5E}"/>
                    </a:ext>
                  </a:extLst>
                </p:cNvPr>
                <p:cNvGrpSpPr/>
                <p:nvPr/>
              </p:nvGrpSpPr>
              <p:grpSpPr>
                <a:xfrm>
                  <a:off x="6092088" y="3223582"/>
                  <a:ext cx="621873" cy="260948"/>
                  <a:chOff x="6092088" y="3223582"/>
                  <a:chExt cx="621873" cy="260948"/>
                </a:xfrm>
                <a:solidFill>
                  <a:srgbClr val="383938"/>
                </a:solidFill>
              </p:grpSpPr>
              <p:sp>
                <p:nvSpPr>
                  <p:cNvPr id="2804" name="Freeform: Shape 2803">
                    <a:extLst>
                      <a:ext uri="{FF2B5EF4-FFF2-40B4-BE49-F238E27FC236}">
                        <a16:creationId xmlns:a16="http://schemas.microsoft.com/office/drawing/2014/main" id="{F53C4D0A-BD6C-48FA-80AD-88921D346AE0}"/>
                      </a:ext>
                    </a:extLst>
                  </p:cNvPr>
                  <p:cNvSpPr/>
                  <p:nvPr/>
                </p:nvSpPr>
                <p:spPr>
                  <a:xfrm>
                    <a:off x="6092088" y="3223582"/>
                    <a:ext cx="267539" cy="165872"/>
                  </a:xfrm>
                  <a:custGeom>
                    <a:avLst/>
                    <a:gdLst>
                      <a:gd name="connsiteX0" fmla="*/ 0 w 267539"/>
                      <a:gd name="connsiteY0" fmla="*/ 137198 h 165872"/>
                      <a:gd name="connsiteX1" fmla="*/ 77432 w 267539"/>
                      <a:gd name="connsiteY1" fmla="*/ 160678 h 165872"/>
                      <a:gd name="connsiteX2" fmla="*/ 215425 w 267539"/>
                      <a:gd name="connsiteY2" fmla="*/ 93061 h 165872"/>
                      <a:gd name="connsiteX3" fmla="*/ 267517 w 267539"/>
                      <a:gd name="connsiteY3" fmla="*/ 78113 h 165872"/>
                      <a:gd name="connsiteX4" fmla="*/ 219402 w 267539"/>
                      <a:gd name="connsiteY4" fmla="*/ 4530 h 165872"/>
                      <a:gd name="connsiteX5" fmla="*/ 0 w 267539"/>
                      <a:gd name="connsiteY5" fmla="*/ 137198 h 165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7539" h="165872">
                        <a:moveTo>
                          <a:pt x="0" y="137198"/>
                        </a:moveTo>
                        <a:cubicBezTo>
                          <a:pt x="0" y="137198"/>
                          <a:pt x="42597" y="180501"/>
                          <a:pt x="77432" y="160678"/>
                        </a:cubicBezTo>
                        <a:cubicBezTo>
                          <a:pt x="112267" y="140855"/>
                          <a:pt x="174110" y="91457"/>
                          <a:pt x="215425" y="93061"/>
                        </a:cubicBezTo>
                        <a:cubicBezTo>
                          <a:pt x="256739" y="94729"/>
                          <a:pt x="267517" y="78113"/>
                          <a:pt x="267517" y="78113"/>
                        </a:cubicBezTo>
                        <a:cubicBezTo>
                          <a:pt x="267517" y="78113"/>
                          <a:pt x="270147" y="28010"/>
                          <a:pt x="219402" y="4530"/>
                        </a:cubicBezTo>
                        <a:cubicBezTo>
                          <a:pt x="168657" y="-18886"/>
                          <a:pt x="6543" y="51939"/>
                          <a:pt x="0" y="13719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5" name="Freeform: Shape 2804">
                    <a:extLst>
                      <a:ext uri="{FF2B5EF4-FFF2-40B4-BE49-F238E27FC236}">
                        <a16:creationId xmlns:a16="http://schemas.microsoft.com/office/drawing/2014/main" id="{399D107C-328B-493F-AFFB-1EDB444CC368}"/>
                      </a:ext>
                    </a:extLst>
                  </p:cNvPr>
                  <p:cNvSpPr/>
                  <p:nvPr/>
                </p:nvSpPr>
                <p:spPr>
                  <a:xfrm>
                    <a:off x="6533296" y="3298687"/>
                    <a:ext cx="180665" cy="185843"/>
                  </a:xfrm>
                  <a:custGeom>
                    <a:avLst/>
                    <a:gdLst>
                      <a:gd name="connsiteX0" fmla="*/ 2278 w 180665"/>
                      <a:gd name="connsiteY0" fmla="*/ 73127 h 185843"/>
                      <a:gd name="connsiteX1" fmla="*/ 161634 w 180665"/>
                      <a:gd name="connsiteY1" fmla="*/ 185844 h 185843"/>
                      <a:gd name="connsiteX2" fmla="*/ 168819 w 180665"/>
                      <a:gd name="connsiteY2" fmla="*/ 121434 h 185843"/>
                      <a:gd name="connsiteX3" fmla="*/ 8822 w 180665"/>
                      <a:gd name="connsiteY3" fmla="*/ 14620 h 185843"/>
                      <a:gd name="connsiteX4" fmla="*/ 2278 w 180665"/>
                      <a:gd name="connsiteY4" fmla="*/ 73127 h 18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665" h="185843">
                        <a:moveTo>
                          <a:pt x="2278" y="73127"/>
                        </a:moveTo>
                        <a:cubicBezTo>
                          <a:pt x="6834" y="85509"/>
                          <a:pt x="161634" y="185844"/>
                          <a:pt x="161634" y="185844"/>
                        </a:cubicBezTo>
                        <a:cubicBezTo>
                          <a:pt x="161634" y="185844"/>
                          <a:pt x="199163" y="137537"/>
                          <a:pt x="168819" y="121434"/>
                        </a:cubicBezTo>
                        <a:cubicBezTo>
                          <a:pt x="101651" y="85830"/>
                          <a:pt x="44876" y="-42989"/>
                          <a:pt x="8822" y="14620"/>
                        </a:cubicBezTo>
                        <a:cubicBezTo>
                          <a:pt x="-5933" y="38100"/>
                          <a:pt x="2278" y="73127"/>
                          <a:pt x="2278" y="731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806" name="Freeform: Shape 2805">
                  <a:extLst>
                    <a:ext uri="{FF2B5EF4-FFF2-40B4-BE49-F238E27FC236}">
                      <a16:creationId xmlns:a16="http://schemas.microsoft.com/office/drawing/2014/main" id="{4208A7AA-5301-4F2D-822D-F0CC3F5A2DD0}"/>
                    </a:ext>
                  </a:extLst>
                </p:cNvPr>
                <p:cNvSpPr/>
                <p:nvPr/>
              </p:nvSpPr>
              <p:spPr>
                <a:xfrm>
                  <a:off x="5917977" y="3344935"/>
                  <a:ext cx="908466" cy="407305"/>
                </a:xfrm>
                <a:custGeom>
                  <a:avLst/>
                  <a:gdLst>
                    <a:gd name="connsiteX0" fmla="*/ 0 w 908466"/>
                    <a:gd name="connsiteY0" fmla="*/ 30729 h 407305"/>
                    <a:gd name="connsiteX1" fmla="*/ 48243 w 908466"/>
                    <a:gd name="connsiteY1" fmla="*/ 57930 h 407305"/>
                    <a:gd name="connsiteX2" fmla="*/ 91353 w 908466"/>
                    <a:gd name="connsiteY2" fmla="*/ 322688 h 407305"/>
                    <a:gd name="connsiteX3" fmla="*/ 275600 w 908466"/>
                    <a:gd name="connsiteY3" fmla="*/ 395180 h 407305"/>
                    <a:gd name="connsiteX4" fmla="*/ 325318 w 908466"/>
                    <a:gd name="connsiteY4" fmla="*/ 392614 h 407305"/>
                    <a:gd name="connsiteX5" fmla="*/ 484353 w 908466"/>
                    <a:gd name="connsiteY5" fmla="*/ 304597 h 407305"/>
                    <a:gd name="connsiteX6" fmla="*/ 523806 w 908466"/>
                    <a:gd name="connsiteY6" fmla="*/ 116758 h 407305"/>
                    <a:gd name="connsiteX7" fmla="*/ 540166 w 908466"/>
                    <a:gd name="connsiteY7" fmla="*/ 118554 h 407305"/>
                    <a:gd name="connsiteX8" fmla="*/ 536894 w 908466"/>
                    <a:gd name="connsiteY8" fmla="*/ 146460 h 407305"/>
                    <a:gd name="connsiteX9" fmla="*/ 535739 w 908466"/>
                    <a:gd name="connsiteY9" fmla="*/ 158201 h 407305"/>
                    <a:gd name="connsiteX10" fmla="*/ 580710 w 908466"/>
                    <a:gd name="connsiteY10" fmla="*/ 249939 h 407305"/>
                    <a:gd name="connsiteX11" fmla="*/ 597774 w 908466"/>
                    <a:gd name="connsiteY11" fmla="*/ 66719 h 407305"/>
                    <a:gd name="connsiteX12" fmla="*/ 851755 w 908466"/>
                    <a:gd name="connsiteY12" fmla="*/ 112845 h 407305"/>
                    <a:gd name="connsiteX13" fmla="*/ 807490 w 908466"/>
                    <a:gd name="connsiteY13" fmla="*/ 305559 h 407305"/>
                    <a:gd name="connsiteX14" fmla="*/ 705615 w 908466"/>
                    <a:gd name="connsiteY14" fmla="*/ 357587 h 407305"/>
                    <a:gd name="connsiteX15" fmla="*/ 670716 w 908466"/>
                    <a:gd name="connsiteY15" fmla="*/ 352262 h 407305"/>
                    <a:gd name="connsiteX16" fmla="*/ 723706 w 908466"/>
                    <a:gd name="connsiteY16" fmla="*/ 407305 h 407305"/>
                    <a:gd name="connsiteX17" fmla="*/ 744171 w 908466"/>
                    <a:gd name="connsiteY17" fmla="*/ 405573 h 407305"/>
                    <a:gd name="connsiteX18" fmla="*/ 853038 w 908466"/>
                    <a:gd name="connsiteY18" fmla="*/ 326409 h 407305"/>
                    <a:gd name="connsiteX19" fmla="*/ 905002 w 908466"/>
                    <a:gd name="connsiteY19" fmla="*/ 96165 h 407305"/>
                    <a:gd name="connsiteX20" fmla="*/ 908466 w 908466"/>
                    <a:gd name="connsiteY20" fmla="*/ 72300 h 407305"/>
                    <a:gd name="connsiteX21" fmla="*/ 556909 w 908466"/>
                    <a:gd name="connsiteY21" fmla="*/ 8532 h 407305"/>
                    <a:gd name="connsiteX22" fmla="*/ 552611 w 908466"/>
                    <a:gd name="connsiteY22" fmla="*/ 33423 h 407305"/>
                    <a:gd name="connsiteX23" fmla="*/ 546965 w 908466"/>
                    <a:gd name="connsiteY23" fmla="*/ 69092 h 407305"/>
                    <a:gd name="connsiteX24" fmla="*/ 526950 w 908466"/>
                    <a:gd name="connsiteY24" fmla="*/ 66911 h 407305"/>
                    <a:gd name="connsiteX25" fmla="*/ 528362 w 908466"/>
                    <a:gd name="connsiteY25" fmla="*/ 25789 h 407305"/>
                    <a:gd name="connsiteX26" fmla="*/ 528810 w 908466"/>
                    <a:gd name="connsiteY26" fmla="*/ 0 h 407305"/>
                    <a:gd name="connsiteX27" fmla="*/ 72043 w 908466"/>
                    <a:gd name="connsiteY27" fmla="*/ 5774 h 407305"/>
                    <a:gd name="connsiteX28" fmla="*/ 0 w 908466"/>
                    <a:gd name="connsiteY28" fmla="*/ 30729 h 407305"/>
                    <a:gd name="connsiteX29" fmla="*/ 98218 w 908466"/>
                    <a:gd name="connsiteY29" fmla="*/ 55364 h 407305"/>
                    <a:gd name="connsiteX30" fmla="*/ 477552 w 908466"/>
                    <a:gd name="connsiteY30" fmla="*/ 50552 h 407305"/>
                    <a:gd name="connsiteX31" fmla="*/ 442140 w 908466"/>
                    <a:gd name="connsiteY31" fmla="*/ 277781 h 407305"/>
                    <a:gd name="connsiteX32" fmla="*/ 276947 w 908466"/>
                    <a:gd name="connsiteY32" fmla="*/ 345205 h 407305"/>
                    <a:gd name="connsiteX33" fmla="*/ 129139 w 908466"/>
                    <a:gd name="connsiteY33" fmla="*/ 289906 h 407305"/>
                    <a:gd name="connsiteX34" fmla="*/ 98218 w 908466"/>
                    <a:gd name="connsiteY34" fmla="*/ 55364 h 407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08466" h="407305">
                      <a:moveTo>
                        <a:pt x="0" y="30729"/>
                      </a:moveTo>
                      <a:lnTo>
                        <a:pt x="48243" y="57930"/>
                      </a:lnTo>
                      <a:cubicBezTo>
                        <a:pt x="51579" y="141970"/>
                        <a:pt x="61651" y="288559"/>
                        <a:pt x="91353" y="322688"/>
                      </a:cubicBezTo>
                      <a:cubicBezTo>
                        <a:pt x="131962" y="369327"/>
                        <a:pt x="192266" y="392999"/>
                        <a:pt x="275600" y="395180"/>
                      </a:cubicBezTo>
                      <a:cubicBezTo>
                        <a:pt x="291446" y="395565"/>
                        <a:pt x="308253" y="394795"/>
                        <a:pt x="325318" y="392614"/>
                      </a:cubicBezTo>
                      <a:cubicBezTo>
                        <a:pt x="385878" y="384788"/>
                        <a:pt x="449839" y="358934"/>
                        <a:pt x="484353" y="304597"/>
                      </a:cubicBezTo>
                      <a:cubicBezTo>
                        <a:pt x="507640" y="267901"/>
                        <a:pt x="518675" y="183541"/>
                        <a:pt x="523806" y="116758"/>
                      </a:cubicBezTo>
                      <a:lnTo>
                        <a:pt x="540166" y="118554"/>
                      </a:lnTo>
                      <a:cubicBezTo>
                        <a:pt x="539075" y="127536"/>
                        <a:pt x="537920" y="136902"/>
                        <a:pt x="536894" y="146460"/>
                      </a:cubicBezTo>
                      <a:cubicBezTo>
                        <a:pt x="536445" y="150566"/>
                        <a:pt x="536124" y="154287"/>
                        <a:pt x="535739" y="158201"/>
                      </a:cubicBezTo>
                      <a:cubicBezTo>
                        <a:pt x="542603" y="191624"/>
                        <a:pt x="559154" y="222161"/>
                        <a:pt x="580710" y="249939"/>
                      </a:cubicBezTo>
                      <a:cubicBezTo>
                        <a:pt x="580004" y="203107"/>
                        <a:pt x="588280" y="127600"/>
                        <a:pt x="597774" y="66719"/>
                      </a:cubicBezTo>
                      <a:lnTo>
                        <a:pt x="851755" y="112845"/>
                      </a:lnTo>
                      <a:cubicBezTo>
                        <a:pt x="842774" y="168914"/>
                        <a:pt x="824618" y="268094"/>
                        <a:pt x="807490" y="305559"/>
                      </a:cubicBezTo>
                      <a:cubicBezTo>
                        <a:pt x="796071" y="330514"/>
                        <a:pt x="783112" y="358870"/>
                        <a:pt x="705615" y="357587"/>
                      </a:cubicBezTo>
                      <a:cubicBezTo>
                        <a:pt x="693041" y="357394"/>
                        <a:pt x="681430" y="355342"/>
                        <a:pt x="670716" y="352262"/>
                      </a:cubicBezTo>
                      <a:lnTo>
                        <a:pt x="723706" y="407305"/>
                      </a:lnTo>
                      <a:cubicBezTo>
                        <a:pt x="730955" y="406985"/>
                        <a:pt x="737756" y="406407"/>
                        <a:pt x="744171" y="405573"/>
                      </a:cubicBezTo>
                      <a:cubicBezTo>
                        <a:pt x="821346" y="395565"/>
                        <a:pt x="841490" y="351557"/>
                        <a:pt x="853038" y="326409"/>
                      </a:cubicBezTo>
                      <a:cubicBezTo>
                        <a:pt x="880110" y="267260"/>
                        <a:pt x="903975" y="103093"/>
                        <a:pt x="905002" y="96165"/>
                      </a:cubicBezTo>
                      <a:lnTo>
                        <a:pt x="908466" y="72300"/>
                      </a:lnTo>
                      <a:lnTo>
                        <a:pt x="556909" y="8532"/>
                      </a:lnTo>
                      <a:lnTo>
                        <a:pt x="552611" y="33423"/>
                      </a:lnTo>
                      <a:cubicBezTo>
                        <a:pt x="552419" y="34514"/>
                        <a:pt x="550045" y="48243"/>
                        <a:pt x="546965" y="69092"/>
                      </a:cubicBezTo>
                      <a:lnTo>
                        <a:pt x="526950" y="66911"/>
                      </a:lnTo>
                      <a:cubicBezTo>
                        <a:pt x="527912" y="46190"/>
                        <a:pt x="528233" y="30986"/>
                        <a:pt x="528362" y="25789"/>
                      </a:cubicBezTo>
                      <a:lnTo>
                        <a:pt x="528810" y="0"/>
                      </a:lnTo>
                      <a:lnTo>
                        <a:pt x="72043" y="5774"/>
                      </a:lnTo>
                      <a:lnTo>
                        <a:pt x="0" y="30729"/>
                      </a:lnTo>
                      <a:close/>
                      <a:moveTo>
                        <a:pt x="98218" y="55364"/>
                      </a:moveTo>
                      <a:lnTo>
                        <a:pt x="477552" y="50552"/>
                      </a:lnTo>
                      <a:cubicBezTo>
                        <a:pt x="474537" y="129973"/>
                        <a:pt x="463439" y="244165"/>
                        <a:pt x="442140" y="277781"/>
                      </a:cubicBezTo>
                      <a:cubicBezTo>
                        <a:pt x="409037" y="329873"/>
                        <a:pt x="332439" y="346681"/>
                        <a:pt x="276947" y="345205"/>
                      </a:cubicBezTo>
                      <a:cubicBezTo>
                        <a:pt x="185594" y="342832"/>
                        <a:pt x="148834" y="312488"/>
                        <a:pt x="129139" y="289906"/>
                      </a:cubicBezTo>
                      <a:cubicBezTo>
                        <a:pt x="115218" y="272456"/>
                        <a:pt x="102580" y="159483"/>
                        <a:pt x="98218" y="55364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07" name="Freeform: Shape 2806">
                <a:extLst>
                  <a:ext uri="{FF2B5EF4-FFF2-40B4-BE49-F238E27FC236}">
                    <a16:creationId xmlns:a16="http://schemas.microsoft.com/office/drawing/2014/main" id="{C467E935-5016-424A-8609-591E2E5939AC}"/>
                  </a:ext>
                </a:extLst>
              </p:cNvPr>
              <p:cNvSpPr/>
              <p:nvPr/>
            </p:nvSpPr>
            <p:spPr>
              <a:xfrm>
                <a:off x="6524412" y="3483697"/>
                <a:ext cx="82115" cy="82115"/>
              </a:xfrm>
              <a:custGeom>
                <a:avLst/>
                <a:gdLst>
                  <a:gd name="connsiteX0" fmla="*/ 82115 w 82115"/>
                  <a:gd name="connsiteY0" fmla="*/ 41058 h 82115"/>
                  <a:gd name="connsiteX1" fmla="*/ 41058 w 82115"/>
                  <a:gd name="connsiteY1" fmla="*/ 82115 h 82115"/>
                  <a:gd name="connsiteX2" fmla="*/ 0 w 82115"/>
                  <a:gd name="connsiteY2" fmla="*/ 41058 h 82115"/>
                  <a:gd name="connsiteX3" fmla="*/ 41058 w 82115"/>
                  <a:gd name="connsiteY3" fmla="*/ 0 h 82115"/>
                  <a:gd name="connsiteX4" fmla="*/ 82115 w 82115"/>
                  <a:gd name="connsiteY4" fmla="*/ 41058 h 8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15" h="82115">
                    <a:moveTo>
                      <a:pt x="82115" y="41058"/>
                    </a:moveTo>
                    <a:cubicBezTo>
                      <a:pt x="82115" y="63733"/>
                      <a:pt x="63733" y="82115"/>
                      <a:pt x="41058" y="82115"/>
                    </a:cubicBezTo>
                    <a:cubicBezTo>
                      <a:pt x="18382" y="82115"/>
                      <a:pt x="0" y="63733"/>
                      <a:pt x="0" y="41058"/>
                    </a:cubicBezTo>
                    <a:cubicBezTo>
                      <a:pt x="0" y="18382"/>
                      <a:pt x="18382" y="0"/>
                      <a:pt x="41058" y="0"/>
                    </a:cubicBezTo>
                    <a:cubicBezTo>
                      <a:pt x="63733" y="0"/>
                      <a:pt x="82115" y="18382"/>
                      <a:pt x="82115" y="4105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08" name="Freeform: Shape 2807">
                <a:extLst>
                  <a:ext uri="{FF2B5EF4-FFF2-40B4-BE49-F238E27FC236}">
                    <a16:creationId xmlns:a16="http://schemas.microsoft.com/office/drawing/2014/main" id="{D0D3275B-40E8-41B3-8784-A17E50735373}"/>
                  </a:ext>
                </a:extLst>
              </p:cNvPr>
              <p:cNvSpPr/>
              <p:nvPr/>
            </p:nvSpPr>
            <p:spPr>
              <a:xfrm>
                <a:off x="6219944" y="3450402"/>
                <a:ext cx="82115" cy="82115"/>
              </a:xfrm>
              <a:custGeom>
                <a:avLst/>
                <a:gdLst>
                  <a:gd name="connsiteX0" fmla="*/ 82116 w 82115"/>
                  <a:gd name="connsiteY0" fmla="*/ 41058 h 82115"/>
                  <a:gd name="connsiteX1" fmla="*/ 41058 w 82115"/>
                  <a:gd name="connsiteY1" fmla="*/ 82115 h 82115"/>
                  <a:gd name="connsiteX2" fmla="*/ 0 w 82115"/>
                  <a:gd name="connsiteY2" fmla="*/ 41058 h 82115"/>
                  <a:gd name="connsiteX3" fmla="*/ 41058 w 82115"/>
                  <a:gd name="connsiteY3" fmla="*/ 0 h 82115"/>
                  <a:gd name="connsiteX4" fmla="*/ 82116 w 82115"/>
                  <a:gd name="connsiteY4" fmla="*/ 41058 h 8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15" h="82115">
                    <a:moveTo>
                      <a:pt x="82116" y="41058"/>
                    </a:moveTo>
                    <a:cubicBezTo>
                      <a:pt x="82116" y="63733"/>
                      <a:pt x="63734" y="82115"/>
                      <a:pt x="41058" y="82115"/>
                    </a:cubicBezTo>
                    <a:cubicBezTo>
                      <a:pt x="18382" y="82115"/>
                      <a:pt x="0" y="63733"/>
                      <a:pt x="0" y="41058"/>
                    </a:cubicBezTo>
                    <a:cubicBezTo>
                      <a:pt x="0" y="18382"/>
                      <a:pt x="18382" y="0"/>
                      <a:pt x="41058" y="0"/>
                    </a:cubicBezTo>
                    <a:cubicBezTo>
                      <a:pt x="63734" y="0"/>
                      <a:pt x="82116" y="18382"/>
                      <a:pt x="82116" y="4105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809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5882227" y="1491469"/>
              <a:ext cx="851475" cy="1870149"/>
              <a:chOff x="5882227" y="1481309"/>
              <a:chExt cx="851475" cy="1870149"/>
            </a:xfrm>
            <a:solidFill>
              <a:schemeClr val="accent1"/>
            </a:solidFill>
          </p:grpSpPr>
          <p:grpSp>
            <p:nvGrpSpPr>
              <p:cNvPr id="2810" name="Graphic 3026">
                <a:extLst>
                  <a:ext uri="{FF2B5EF4-FFF2-40B4-BE49-F238E27FC236}">
                    <a16:creationId xmlns:a16="http://schemas.microsoft.com/office/drawing/2014/main" id="{B76730BD-8CCE-426B-8287-5450ACAC3D5E}"/>
                  </a:ext>
                </a:extLst>
              </p:cNvPr>
              <p:cNvGrpSpPr/>
              <p:nvPr/>
            </p:nvGrpSpPr>
            <p:grpSpPr>
              <a:xfrm>
                <a:off x="5882227" y="1600431"/>
                <a:ext cx="851475" cy="1751027"/>
                <a:chOff x="5882227" y="1600431"/>
                <a:chExt cx="851475" cy="1751027"/>
              </a:xfrm>
              <a:solidFill>
                <a:schemeClr val="accent1"/>
              </a:solidFill>
            </p:grpSpPr>
            <p:sp>
              <p:nvSpPr>
                <p:cNvPr id="2811" name="Freeform: Shape 2810">
                  <a:extLst>
                    <a:ext uri="{FF2B5EF4-FFF2-40B4-BE49-F238E27FC236}">
                      <a16:creationId xmlns:a16="http://schemas.microsoft.com/office/drawing/2014/main" id="{8D748C9C-2D21-45A0-848D-7D7C14D39A42}"/>
                    </a:ext>
                  </a:extLst>
                </p:cNvPr>
                <p:cNvSpPr/>
                <p:nvPr/>
              </p:nvSpPr>
              <p:spPr>
                <a:xfrm>
                  <a:off x="5882227" y="2885344"/>
                  <a:ext cx="851475" cy="466114"/>
                </a:xfrm>
                <a:custGeom>
                  <a:avLst/>
                  <a:gdLst>
                    <a:gd name="connsiteX0" fmla="*/ 14066 w 851475"/>
                    <a:gd name="connsiteY0" fmla="*/ 293179 h 466114"/>
                    <a:gd name="connsiteX1" fmla="*/ 324886 w 851475"/>
                    <a:gd name="connsiteY1" fmla="*/ 454074 h 466114"/>
                    <a:gd name="connsiteX2" fmla="*/ 770618 w 851475"/>
                    <a:gd name="connsiteY2" fmla="*/ 326282 h 466114"/>
                    <a:gd name="connsiteX3" fmla="*/ 791275 w 851475"/>
                    <a:gd name="connsiteY3" fmla="*/ 2054 h 466114"/>
                    <a:gd name="connsiteX4" fmla="*/ 767026 w 851475"/>
                    <a:gd name="connsiteY4" fmla="*/ 9881 h 466114"/>
                    <a:gd name="connsiteX5" fmla="*/ 774211 w 851475"/>
                    <a:gd name="connsiteY5" fmla="*/ 46127 h 466114"/>
                    <a:gd name="connsiteX6" fmla="*/ 358309 w 851475"/>
                    <a:gd name="connsiteY6" fmla="*/ 210999 h 466114"/>
                    <a:gd name="connsiteX7" fmla="*/ 22727 w 851475"/>
                    <a:gd name="connsiteY7" fmla="*/ 73071 h 466114"/>
                    <a:gd name="connsiteX8" fmla="*/ 14066 w 851475"/>
                    <a:gd name="connsiteY8" fmla="*/ 293179 h 466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1475" h="466114">
                      <a:moveTo>
                        <a:pt x="14066" y="293179"/>
                      </a:moveTo>
                      <a:cubicBezTo>
                        <a:pt x="123061" y="405318"/>
                        <a:pt x="169380" y="420715"/>
                        <a:pt x="324886" y="454074"/>
                      </a:cubicBezTo>
                      <a:cubicBezTo>
                        <a:pt x="480328" y="487433"/>
                        <a:pt x="664382" y="453561"/>
                        <a:pt x="770618" y="326282"/>
                      </a:cubicBezTo>
                      <a:cubicBezTo>
                        <a:pt x="876856" y="199003"/>
                        <a:pt x="872750" y="138186"/>
                        <a:pt x="791275" y="2054"/>
                      </a:cubicBezTo>
                      <a:cubicBezTo>
                        <a:pt x="787362" y="-4554"/>
                        <a:pt x="770362" y="6609"/>
                        <a:pt x="767026" y="9881"/>
                      </a:cubicBezTo>
                      <a:cubicBezTo>
                        <a:pt x="767925" y="22583"/>
                        <a:pt x="777034" y="32847"/>
                        <a:pt x="774211" y="46127"/>
                      </a:cubicBezTo>
                      <a:cubicBezTo>
                        <a:pt x="672016" y="157688"/>
                        <a:pt x="500087" y="227872"/>
                        <a:pt x="358309" y="210999"/>
                      </a:cubicBezTo>
                      <a:cubicBezTo>
                        <a:pt x="216532" y="194127"/>
                        <a:pt x="139934" y="134914"/>
                        <a:pt x="22727" y="73071"/>
                      </a:cubicBezTo>
                      <a:cubicBezTo>
                        <a:pt x="-8964" y="122789"/>
                        <a:pt x="-3255" y="199516"/>
                        <a:pt x="14066" y="2931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2" name="Freeform: Shape 2811">
                  <a:extLst>
                    <a:ext uri="{FF2B5EF4-FFF2-40B4-BE49-F238E27FC236}">
                      <a16:creationId xmlns:a16="http://schemas.microsoft.com/office/drawing/2014/main" id="{5C7FFE66-9A4E-4B07-8DD9-1561D2B543C0}"/>
                    </a:ext>
                  </a:extLst>
                </p:cNvPr>
                <p:cNvSpPr/>
                <p:nvPr/>
              </p:nvSpPr>
              <p:spPr>
                <a:xfrm>
                  <a:off x="5908625" y="1600431"/>
                  <a:ext cx="751851" cy="1506308"/>
                </a:xfrm>
                <a:custGeom>
                  <a:avLst/>
                  <a:gdLst>
                    <a:gd name="connsiteX0" fmla="*/ 203030 w 751851"/>
                    <a:gd name="connsiteY0" fmla="*/ 0 h 1506308"/>
                    <a:gd name="connsiteX1" fmla="*/ 48358 w 751851"/>
                    <a:gd name="connsiteY1" fmla="*/ 918474 h 1506308"/>
                    <a:gd name="connsiteX2" fmla="*/ 2617 w 751851"/>
                    <a:gd name="connsiteY2" fmla="*/ 1357855 h 1506308"/>
                    <a:gd name="connsiteX3" fmla="*/ 327550 w 751851"/>
                    <a:gd name="connsiteY3" fmla="*/ 1506305 h 1506308"/>
                    <a:gd name="connsiteX4" fmla="*/ 751535 w 751851"/>
                    <a:gd name="connsiteY4" fmla="*/ 1333349 h 1506308"/>
                    <a:gd name="connsiteX5" fmla="*/ 495887 w 751851"/>
                    <a:gd name="connsiteY5" fmla="*/ 609771 h 1506308"/>
                    <a:gd name="connsiteX6" fmla="*/ 203030 w 751851"/>
                    <a:gd name="connsiteY6" fmla="*/ 0 h 1506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1851" h="1506308">
                      <a:moveTo>
                        <a:pt x="203030" y="0"/>
                      </a:moveTo>
                      <a:cubicBezTo>
                        <a:pt x="120209" y="209843"/>
                        <a:pt x="131499" y="616507"/>
                        <a:pt x="48358" y="918474"/>
                      </a:cubicBezTo>
                      <a:cubicBezTo>
                        <a:pt x="10572" y="1055760"/>
                        <a:pt x="-7070" y="1211587"/>
                        <a:pt x="2617" y="1357855"/>
                      </a:cubicBezTo>
                      <a:cubicBezTo>
                        <a:pt x="74019" y="1444397"/>
                        <a:pt x="211754" y="1505856"/>
                        <a:pt x="327550" y="1506305"/>
                      </a:cubicBezTo>
                      <a:cubicBezTo>
                        <a:pt x="566647" y="1507139"/>
                        <a:pt x="760773" y="1371263"/>
                        <a:pt x="751535" y="1333349"/>
                      </a:cubicBezTo>
                      <a:cubicBezTo>
                        <a:pt x="697069" y="1109649"/>
                        <a:pt x="594104" y="775798"/>
                        <a:pt x="495887" y="609771"/>
                      </a:cubicBezTo>
                      <a:cubicBezTo>
                        <a:pt x="380861" y="415517"/>
                        <a:pt x="259356" y="213693"/>
                        <a:pt x="203030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813" name="Freeform: Shape 2812">
                <a:extLst>
                  <a:ext uri="{FF2B5EF4-FFF2-40B4-BE49-F238E27FC236}">
                    <a16:creationId xmlns:a16="http://schemas.microsoft.com/office/drawing/2014/main" id="{9ACB5E35-E192-4830-AEBD-78D4CBF0BC0C}"/>
                  </a:ext>
                </a:extLst>
              </p:cNvPr>
              <p:cNvSpPr/>
              <p:nvPr/>
            </p:nvSpPr>
            <p:spPr>
              <a:xfrm>
                <a:off x="5893881" y="1481309"/>
                <a:ext cx="292409" cy="234508"/>
              </a:xfrm>
              <a:custGeom>
                <a:avLst/>
                <a:gdLst>
                  <a:gd name="connsiteX0" fmla="*/ 127767 w 292409"/>
                  <a:gd name="connsiteY0" fmla="*/ 234212 h 234508"/>
                  <a:gd name="connsiteX1" fmla="*/ 1771 w 292409"/>
                  <a:gd name="connsiteY1" fmla="*/ 103084 h 234508"/>
                  <a:gd name="connsiteX2" fmla="*/ 175817 w 292409"/>
                  <a:gd name="connsiteY2" fmla="*/ 55 h 234508"/>
                  <a:gd name="connsiteX3" fmla="*/ 284940 w 292409"/>
                  <a:gd name="connsiteY3" fmla="*/ 124896 h 234508"/>
                  <a:gd name="connsiteX4" fmla="*/ 127767 w 292409"/>
                  <a:gd name="connsiteY4" fmla="*/ 234212 h 23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409" h="234508">
                    <a:moveTo>
                      <a:pt x="127767" y="234212"/>
                    </a:moveTo>
                    <a:cubicBezTo>
                      <a:pt x="56429" y="230299"/>
                      <a:pt x="-11958" y="184237"/>
                      <a:pt x="1771" y="103084"/>
                    </a:cubicBezTo>
                    <a:cubicBezTo>
                      <a:pt x="15500" y="21931"/>
                      <a:pt x="97807" y="-1292"/>
                      <a:pt x="175817" y="55"/>
                    </a:cubicBezTo>
                    <a:cubicBezTo>
                      <a:pt x="253891" y="1338"/>
                      <a:pt x="314066" y="46373"/>
                      <a:pt x="284940" y="124896"/>
                    </a:cubicBezTo>
                    <a:cubicBezTo>
                      <a:pt x="255816" y="203419"/>
                      <a:pt x="199104" y="238125"/>
                      <a:pt x="127767" y="2342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3178" name="Graphic 3026">
            <a:extLst>
              <a:ext uri="{FF2B5EF4-FFF2-40B4-BE49-F238E27FC236}">
                <a16:creationId xmlns:a16="http://schemas.microsoft.com/office/drawing/2014/main" id="{B76730BD-8CCE-426B-8287-5450ACAC3D5E}"/>
              </a:ext>
            </a:extLst>
          </p:cNvPr>
          <p:cNvGrpSpPr/>
          <p:nvPr/>
        </p:nvGrpSpPr>
        <p:grpSpPr>
          <a:xfrm>
            <a:off x="7429021" y="733371"/>
            <a:ext cx="2135646" cy="1986536"/>
            <a:chOff x="1074615" y="4141865"/>
            <a:chExt cx="2135646" cy="1986536"/>
          </a:xfrm>
          <a:solidFill>
            <a:srgbClr val="FAF5B4"/>
          </a:solidFill>
        </p:grpSpPr>
        <p:grpSp>
          <p:nvGrpSpPr>
            <p:cNvPr id="13179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268356" y="4301452"/>
              <a:ext cx="1596700" cy="1477701"/>
              <a:chOff x="1268356" y="4301452"/>
              <a:chExt cx="1596700" cy="1477701"/>
            </a:xfrm>
            <a:solidFill>
              <a:srgbClr val="FAF5B4"/>
            </a:solidFill>
          </p:grpSpPr>
          <p:sp>
            <p:nvSpPr>
              <p:cNvPr id="13180" name="Freeform: Shape 13179">
                <a:extLst>
                  <a:ext uri="{FF2B5EF4-FFF2-40B4-BE49-F238E27FC236}">
                    <a16:creationId xmlns:a16="http://schemas.microsoft.com/office/drawing/2014/main" id="{7A4FFDC2-1CDB-4A73-BAAA-D077E9A2A06C}"/>
                  </a:ext>
                </a:extLst>
              </p:cNvPr>
              <p:cNvSpPr/>
              <p:nvPr/>
            </p:nvSpPr>
            <p:spPr>
              <a:xfrm rot="-5310268">
                <a:off x="1775778" y="4997186"/>
                <a:ext cx="107652" cy="107652"/>
              </a:xfrm>
              <a:custGeom>
                <a:avLst/>
                <a:gdLst>
                  <a:gd name="connsiteX0" fmla="*/ 107653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3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3" y="53826"/>
                    </a:moveTo>
                    <a:cubicBezTo>
                      <a:pt x="107653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3" y="24099"/>
                      <a:pt x="107653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1" name="Freeform: Shape 13180">
                <a:extLst>
                  <a:ext uri="{FF2B5EF4-FFF2-40B4-BE49-F238E27FC236}">
                    <a16:creationId xmlns:a16="http://schemas.microsoft.com/office/drawing/2014/main" id="{C94DCCA9-1CC2-4F9F-9476-FE6A357DCD7A}"/>
                  </a:ext>
                </a:extLst>
              </p:cNvPr>
              <p:cNvSpPr/>
              <p:nvPr/>
            </p:nvSpPr>
            <p:spPr>
              <a:xfrm>
                <a:off x="1991126" y="5096107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1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2" y="22007"/>
                      <a:pt x="10460" y="9241"/>
                    </a:cubicBezTo>
                    <a:cubicBezTo>
                      <a:pt x="23932" y="-3526"/>
                      <a:pt x="45166" y="-3012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2" name="Freeform: Shape 13181">
                <a:extLst>
                  <a:ext uri="{FF2B5EF4-FFF2-40B4-BE49-F238E27FC236}">
                    <a16:creationId xmlns:a16="http://schemas.microsoft.com/office/drawing/2014/main" id="{9131FF22-0390-4F7E-9943-1D7A07A6E845}"/>
                  </a:ext>
                </a:extLst>
              </p:cNvPr>
              <p:cNvSpPr/>
              <p:nvPr/>
            </p:nvSpPr>
            <p:spPr>
              <a:xfrm>
                <a:off x="1796487" y="4891050"/>
                <a:ext cx="67237" cy="67262"/>
              </a:xfrm>
              <a:custGeom>
                <a:avLst/>
                <a:gdLst>
                  <a:gd name="connsiteX0" fmla="*/ 57997 w 67237"/>
                  <a:gd name="connsiteY0" fmla="*/ 10485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59 w 67237"/>
                  <a:gd name="connsiteY3" fmla="*/ 9266 h 67262"/>
                  <a:gd name="connsiteX4" fmla="*/ 57997 w 67237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5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4"/>
                      <a:pt x="9241" y="56803"/>
                    </a:cubicBezTo>
                    <a:cubicBezTo>
                      <a:pt x="-3526" y="43331"/>
                      <a:pt x="-3012" y="22032"/>
                      <a:pt x="10459" y="9266"/>
                    </a:cubicBezTo>
                    <a:cubicBezTo>
                      <a:pt x="23932" y="-3565"/>
                      <a:pt x="45230" y="-2988"/>
                      <a:pt x="57997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3" name="Freeform: Shape 13182">
                <a:extLst>
                  <a:ext uri="{FF2B5EF4-FFF2-40B4-BE49-F238E27FC236}">
                    <a16:creationId xmlns:a16="http://schemas.microsoft.com/office/drawing/2014/main" id="{7BBCDFA6-CF6F-4688-A95B-F631359F8B92}"/>
                  </a:ext>
                </a:extLst>
              </p:cNvPr>
              <p:cNvSpPr/>
              <p:nvPr/>
            </p:nvSpPr>
            <p:spPr>
              <a:xfrm>
                <a:off x="1981157" y="4953871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4" y="77958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1" y="10212"/>
                    </a:cubicBezTo>
                    <a:cubicBezTo>
                      <a:pt x="26331" y="-3901"/>
                      <a:pt x="49811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4" name="Freeform: Shape 13183">
                <a:extLst>
                  <a:ext uri="{FF2B5EF4-FFF2-40B4-BE49-F238E27FC236}">
                    <a16:creationId xmlns:a16="http://schemas.microsoft.com/office/drawing/2014/main" id="{EB060AF2-8271-4569-8881-FA6F3C7F0DE0}"/>
                  </a:ext>
                </a:extLst>
              </p:cNvPr>
              <p:cNvSpPr/>
              <p:nvPr/>
            </p:nvSpPr>
            <p:spPr>
              <a:xfrm>
                <a:off x="1620961" y="5102004"/>
                <a:ext cx="88288" cy="88288"/>
              </a:xfrm>
              <a:custGeom>
                <a:avLst/>
                <a:gdLst>
                  <a:gd name="connsiteX0" fmla="*/ 76156 w 88288"/>
                  <a:gd name="connsiteY0" fmla="*/ 13736 h 88288"/>
                  <a:gd name="connsiteX1" fmla="*/ 74553 w 88288"/>
                  <a:gd name="connsiteY1" fmla="*/ 76157 h 88288"/>
                  <a:gd name="connsiteX2" fmla="*/ 12132 w 88288"/>
                  <a:gd name="connsiteY2" fmla="*/ 74553 h 88288"/>
                  <a:gd name="connsiteX3" fmla="*/ 13736 w 88288"/>
                  <a:gd name="connsiteY3" fmla="*/ 12132 h 88288"/>
                  <a:gd name="connsiteX4" fmla="*/ 76156 w 88288"/>
                  <a:gd name="connsiteY4" fmla="*/ 13736 h 88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288">
                    <a:moveTo>
                      <a:pt x="76156" y="13736"/>
                    </a:moveTo>
                    <a:cubicBezTo>
                      <a:pt x="92964" y="31442"/>
                      <a:pt x="92195" y="59349"/>
                      <a:pt x="74553" y="76157"/>
                    </a:cubicBezTo>
                    <a:cubicBezTo>
                      <a:pt x="56847" y="92965"/>
                      <a:pt x="28940" y="92195"/>
                      <a:pt x="12132" y="74553"/>
                    </a:cubicBezTo>
                    <a:cubicBezTo>
                      <a:pt x="-4676" y="56847"/>
                      <a:pt x="-3906" y="28940"/>
                      <a:pt x="13736" y="12132"/>
                    </a:cubicBezTo>
                    <a:cubicBezTo>
                      <a:pt x="31378" y="-4676"/>
                      <a:pt x="59348" y="-3906"/>
                      <a:pt x="76156" y="137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5" name="Freeform: Shape 13184">
                <a:extLst>
                  <a:ext uri="{FF2B5EF4-FFF2-40B4-BE49-F238E27FC236}">
                    <a16:creationId xmlns:a16="http://schemas.microsoft.com/office/drawing/2014/main" id="{0D050EE3-780C-492B-8F31-218A8822A924}"/>
                  </a:ext>
                </a:extLst>
              </p:cNvPr>
              <p:cNvSpPr/>
              <p:nvPr/>
            </p:nvSpPr>
            <p:spPr>
              <a:xfrm>
                <a:off x="1639853" y="5323106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6" name="Freeform: Shape 13185">
                <a:extLst>
                  <a:ext uri="{FF2B5EF4-FFF2-40B4-BE49-F238E27FC236}">
                    <a16:creationId xmlns:a16="http://schemas.microsoft.com/office/drawing/2014/main" id="{88C14BC7-1A2E-4968-BF22-DC8DE29BFD83}"/>
                  </a:ext>
                </a:extLst>
              </p:cNvPr>
              <p:cNvSpPr/>
              <p:nvPr/>
            </p:nvSpPr>
            <p:spPr>
              <a:xfrm rot="-3578848">
                <a:off x="1939722" y="5449463"/>
                <a:ext cx="72233" cy="72233"/>
              </a:xfrm>
              <a:custGeom>
                <a:avLst/>
                <a:gdLst>
                  <a:gd name="connsiteX0" fmla="*/ 72233 w 72233"/>
                  <a:gd name="connsiteY0" fmla="*/ 36116 h 72233"/>
                  <a:gd name="connsiteX1" fmla="*/ 36117 w 72233"/>
                  <a:gd name="connsiteY1" fmla="*/ 72233 h 72233"/>
                  <a:gd name="connsiteX2" fmla="*/ 0 w 72233"/>
                  <a:gd name="connsiteY2" fmla="*/ 36116 h 72233"/>
                  <a:gd name="connsiteX3" fmla="*/ 36117 w 72233"/>
                  <a:gd name="connsiteY3" fmla="*/ 0 h 72233"/>
                  <a:gd name="connsiteX4" fmla="*/ 72233 w 72233"/>
                  <a:gd name="connsiteY4" fmla="*/ 36116 h 7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33" h="72233">
                    <a:moveTo>
                      <a:pt x="72233" y="36116"/>
                    </a:moveTo>
                    <a:cubicBezTo>
                      <a:pt x="72233" y="56063"/>
                      <a:pt x="56063" y="72233"/>
                      <a:pt x="36117" y="72233"/>
                    </a:cubicBezTo>
                    <a:cubicBezTo>
                      <a:pt x="16170" y="72233"/>
                      <a:pt x="0" y="56063"/>
                      <a:pt x="0" y="36116"/>
                    </a:cubicBezTo>
                    <a:cubicBezTo>
                      <a:pt x="0" y="16170"/>
                      <a:pt x="16170" y="0"/>
                      <a:pt x="36117" y="0"/>
                    </a:cubicBezTo>
                    <a:cubicBezTo>
                      <a:pt x="56063" y="0"/>
                      <a:pt x="72233" y="16170"/>
                      <a:pt x="72233" y="3611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7" name="Freeform: Shape 13186">
                <a:extLst>
                  <a:ext uri="{FF2B5EF4-FFF2-40B4-BE49-F238E27FC236}">
                    <a16:creationId xmlns:a16="http://schemas.microsoft.com/office/drawing/2014/main" id="{A5ED7C3E-C661-441F-87C8-A3C368AEF5DB}"/>
                  </a:ext>
                </a:extLst>
              </p:cNvPr>
              <p:cNvSpPr/>
              <p:nvPr/>
            </p:nvSpPr>
            <p:spPr>
              <a:xfrm rot="-3552964">
                <a:off x="2349335" y="5383142"/>
                <a:ext cx="57223" cy="57223"/>
              </a:xfrm>
              <a:custGeom>
                <a:avLst/>
                <a:gdLst>
                  <a:gd name="connsiteX0" fmla="*/ 57224 w 57223"/>
                  <a:gd name="connsiteY0" fmla="*/ 28612 h 57223"/>
                  <a:gd name="connsiteX1" fmla="*/ 28612 w 57223"/>
                  <a:gd name="connsiteY1" fmla="*/ 57224 h 57223"/>
                  <a:gd name="connsiteX2" fmla="*/ 0 w 57223"/>
                  <a:gd name="connsiteY2" fmla="*/ 28612 h 57223"/>
                  <a:gd name="connsiteX3" fmla="*/ 28612 w 57223"/>
                  <a:gd name="connsiteY3" fmla="*/ 0 h 57223"/>
                  <a:gd name="connsiteX4" fmla="*/ 57224 w 57223"/>
                  <a:gd name="connsiteY4" fmla="*/ 28612 h 5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23" h="57223">
                    <a:moveTo>
                      <a:pt x="57224" y="28612"/>
                    </a:moveTo>
                    <a:cubicBezTo>
                      <a:pt x="57224" y="44414"/>
                      <a:pt x="44414" y="57224"/>
                      <a:pt x="28612" y="57224"/>
                    </a:cubicBezTo>
                    <a:cubicBezTo>
                      <a:pt x="12810" y="57224"/>
                      <a:pt x="0" y="44414"/>
                      <a:pt x="0" y="28612"/>
                    </a:cubicBezTo>
                    <a:cubicBezTo>
                      <a:pt x="0" y="12810"/>
                      <a:pt x="12810" y="0"/>
                      <a:pt x="28612" y="0"/>
                    </a:cubicBezTo>
                    <a:cubicBezTo>
                      <a:pt x="44414" y="0"/>
                      <a:pt x="57224" y="12810"/>
                      <a:pt x="57224" y="286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8" name="Freeform: Shape 13187">
                <a:extLst>
                  <a:ext uri="{FF2B5EF4-FFF2-40B4-BE49-F238E27FC236}">
                    <a16:creationId xmlns:a16="http://schemas.microsoft.com/office/drawing/2014/main" id="{FC5DFC1A-82EB-4584-8090-662829C9B869}"/>
                  </a:ext>
                </a:extLst>
              </p:cNvPr>
              <p:cNvSpPr/>
              <p:nvPr/>
            </p:nvSpPr>
            <p:spPr>
              <a:xfrm>
                <a:off x="2282643" y="5169033"/>
                <a:ext cx="66838" cy="66861"/>
              </a:xfrm>
              <a:custGeom>
                <a:avLst/>
                <a:gdLst>
                  <a:gd name="connsiteX0" fmla="*/ 57669 w 66838"/>
                  <a:gd name="connsiteY0" fmla="*/ 10411 h 66861"/>
                  <a:gd name="connsiteX1" fmla="*/ 56450 w 66838"/>
                  <a:gd name="connsiteY1" fmla="*/ 57692 h 66861"/>
                  <a:gd name="connsiteX2" fmla="*/ 9169 w 66838"/>
                  <a:gd name="connsiteY2" fmla="*/ 56473 h 66861"/>
                  <a:gd name="connsiteX3" fmla="*/ 10388 w 66838"/>
                  <a:gd name="connsiteY3" fmla="*/ 9193 h 66861"/>
                  <a:gd name="connsiteX4" fmla="*/ 57669 w 66838"/>
                  <a:gd name="connsiteY4" fmla="*/ 10411 h 6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61">
                    <a:moveTo>
                      <a:pt x="57669" y="10411"/>
                    </a:moveTo>
                    <a:cubicBezTo>
                      <a:pt x="70371" y="23819"/>
                      <a:pt x="69794" y="44926"/>
                      <a:pt x="56450" y="57692"/>
                    </a:cubicBezTo>
                    <a:cubicBezTo>
                      <a:pt x="43042" y="70394"/>
                      <a:pt x="21936" y="69817"/>
                      <a:pt x="9169" y="56473"/>
                    </a:cubicBezTo>
                    <a:cubicBezTo>
                      <a:pt x="-3533" y="43065"/>
                      <a:pt x="-2955" y="21959"/>
                      <a:pt x="10388" y="9193"/>
                    </a:cubicBezTo>
                    <a:cubicBezTo>
                      <a:pt x="23796" y="-3510"/>
                      <a:pt x="44967" y="-2996"/>
                      <a:pt x="57669" y="104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9" name="Freeform: Shape 13188">
                <a:extLst>
                  <a:ext uri="{FF2B5EF4-FFF2-40B4-BE49-F238E27FC236}">
                    <a16:creationId xmlns:a16="http://schemas.microsoft.com/office/drawing/2014/main" id="{CDEA7D24-238A-440D-992D-0FDEC212AD95}"/>
                  </a:ext>
                </a:extLst>
              </p:cNvPr>
              <p:cNvSpPr/>
              <p:nvPr/>
            </p:nvSpPr>
            <p:spPr>
              <a:xfrm rot="-5310268">
                <a:off x="1947469" y="4790533"/>
                <a:ext cx="33360" cy="33360"/>
              </a:xfrm>
              <a:custGeom>
                <a:avLst/>
                <a:gdLst>
                  <a:gd name="connsiteX0" fmla="*/ 33361 w 33360"/>
                  <a:gd name="connsiteY0" fmla="*/ 16680 h 33360"/>
                  <a:gd name="connsiteX1" fmla="*/ 16680 w 33360"/>
                  <a:gd name="connsiteY1" fmla="*/ 33361 h 33360"/>
                  <a:gd name="connsiteX2" fmla="*/ 0 w 33360"/>
                  <a:gd name="connsiteY2" fmla="*/ 16680 h 33360"/>
                  <a:gd name="connsiteX3" fmla="*/ 16680 w 33360"/>
                  <a:gd name="connsiteY3" fmla="*/ 0 h 33360"/>
                  <a:gd name="connsiteX4" fmla="*/ 33361 w 33360"/>
                  <a:gd name="connsiteY4" fmla="*/ 16680 h 33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0" h="33360">
                    <a:moveTo>
                      <a:pt x="33361" y="16680"/>
                    </a:moveTo>
                    <a:cubicBezTo>
                      <a:pt x="33361" y="25893"/>
                      <a:pt x="25893" y="33361"/>
                      <a:pt x="16680" y="33361"/>
                    </a:cubicBezTo>
                    <a:cubicBezTo>
                      <a:pt x="7468" y="33361"/>
                      <a:pt x="0" y="25893"/>
                      <a:pt x="0" y="16680"/>
                    </a:cubicBezTo>
                    <a:cubicBezTo>
                      <a:pt x="0" y="7468"/>
                      <a:pt x="7468" y="0"/>
                      <a:pt x="16680" y="0"/>
                    </a:cubicBezTo>
                    <a:cubicBezTo>
                      <a:pt x="25893" y="0"/>
                      <a:pt x="33361" y="7468"/>
                      <a:pt x="33361" y="1668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0" name="Freeform: Shape 13189">
                <a:extLst>
                  <a:ext uri="{FF2B5EF4-FFF2-40B4-BE49-F238E27FC236}">
                    <a16:creationId xmlns:a16="http://schemas.microsoft.com/office/drawing/2014/main" id="{03DE73FA-DDA8-49EA-82BE-19FE1F2F4345}"/>
                  </a:ext>
                </a:extLst>
              </p:cNvPr>
              <p:cNvSpPr/>
              <p:nvPr/>
            </p:nvSpPr>
            <p:spPr>
              <a:xfrm>
                <a:off x="1775800" y="4615230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1" name="Freeform: Shape 13190">
                <a:extLst>
                  <a:ext uri="{FF2B5EF4-FFF2-40B4-BE49-F238E27FC236}">
                    <a16:creationId xmlns:a16="http://schemas.microsoft.com/office/drawing/2014/main" id="{9CB813FA-5E13-4FF0-8E8C-7DD2A4F03592}"/>
                  </a:ext>
                </a:extLst>
              </p:cNvPr>
              <p:cNvSpPr/>
              <p:nvPr/>
            </p:nvSpPr>
            <p:spPr>
              <a:xfrm>
                <a:off x="2178157" y="4823677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2" name="Freeform: Shape 13191">
                <a:extLst>
                  <a:ext uri="{FF2B5EF4-FFF2-40B4-BE49-F238E27FC236}">
                    <a16:creationId xmlns:a16="http://schemas.microsoft.com/office/drawing/2014/main" id="{2A5337CA-0060-45C6-8011-DF39A29B7C85}"/>
                  </a:ext>
                </a:extLst>
              </p:cNvPr>
              <p:cNvSpPr/>
              <p:nvPr/>
            </p:nvSpPr>
            <p:spPr>
              <a:xfrm>
                <a:off x="2073331" y="4630231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2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8"/>
                      <a:pt x="63232" y="40739"/>
                      <a:pt x="51107" y="52222"/>
                    </a:cubicBezTo>
                    <a:cubicBezTo>
                      <a:pt x="38982" y="63706"/>
                      <a:pt x="19801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469" y="-3206"/>
                      <a:pt x="40650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3" name="Freeform: Shape 13192">
                <a:extLst>
                  <a:ext uri="{FF2B5EF4-FFF2-40B4-BE49-F238E27FC236}">
                    <a16:creationId xmlns:a16="http://schemas.microsoft.com/office/drawing/2014/main" id="{911DD40A-7BB1-4919-945B-8D7ABDA0408C}"/>
                  </a:ext>
                </a:extLst>
              </p:cNvPr>
              <p:cNvSpPr/>
              <p:nvPr/>
            </p:nvSpPr>
            <p:spPr>
              <a:xfrm>
                <a:off x="2441453" y="4866439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5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77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4" name="Freeform: Shape 13193">
                <a:extLst>
                  <a:ext uri="{FF2B5EF4-FFF2-40B4-BE49-F238E27FC236}">
                    <a16:creationId xmlns:a16="http://schemas.microsoft.com/office/drawing/2014/main" id="{8C2DFD24-7BD1-4B0A-8A43-A990D878E98F}"/>
                  </a:ext>
                </a:extLst>
              </p:cNvPr>
              <p:cNvSpPr/>
              <p:nvPr/>
            </p:nvSpPr>
            <p:spPr>
              <a:xfrm rot="-5360464">
                <a:off x="1517535" y="4860198"/>
                <a:ext cx="95071" cy="95071"/>
              </a:xfrm>
              <a:custGeom>
                <a:avLst/>
                <a:gdLst>
                  <a:gd name="connsiteX0" fmla="*/ 95071 w 95071"/>
                  <a:gd name="connsiteY0" fmla="*/ 47535 h 95071"/>
                  <a:gd name="connsiteX1" fmla="*/ 47535 w 95071"/>
                  <a:gd name="connsiteY1" fmla="*/ 95071 h 95071"/>
                  <a:gd name="connsiteX2" fmla="*/ 0 w 95071"/>
                  <a:gd name="connsiteY2" fmla="*/ 47535 h 95071"/>
                  <a:gd name="connsiteX3" fmla="*/ 47535 w 95071"/>
                  <a:gd name="connsiteY3" fmla="*/ 0 h 95071"/>
                  <a:gd name="connsiteX4" fmla="*/ 95071 w 95071"/>
                  <a:gd name="connsiteY4" fmla="*/ 47535 h 9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1" h="95071">
                    <a:moveTo>
                      <a:pt x="95071" y="47535"/>
                    </a:moveTo>
                    <a:cubicBezTo>
                      <a:pt x="95071" y="73788"/>
                      <a:pt x="73789" y="95071"/>
                      <a:pt x="47535" y="95071"/>
                    </a:cubicBezTo>
                    <a:cubicBezTo>
                      <a:pt x="21282" y="95071"/>
                      <a:pt x="0" y="73788"/>
                      <a:pt x="0" y="47535"/>
                    </a:cubicBezTo>
                    <a:cubicBezTo>
                      <a:pt x="0" y="21282"/>
                      <a:pt x="21282" y="0"/>
                      <a:pt x="47535" y="0"/>
                    </a:cubicBezTo>
                    <a:cubicBezTo>
                      <a:pt x="73789" y="0"/>
                      <a:pt x="95071" y="21282"/>
                      <a:pt x="95071" y="4753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5" name="Freeform: Shape 13194">
                <a:extLst>
                  <a:ext uri="{FF2B5EF4-FFF2-40B4-BE49-F238E27FC236}">
                    <a16:creationId xmlns:a16="http://schemas.microsoft.com/office/drawing/2014/main" id="{693FD1AB-7532-47FF-9932-0F569D79A3BD}"/>
                  </a:ext>
                </a:extLst>
              </p:cNvPr>
              <p:cNvSpPr/>
              <p:nvPr/>
            </p:nvSpPr>
            <p:spPr>
              <a:xfrm>
                <a:off x="1364184" y="5190498"/>
                <a:ext cx="78140" cy="78163"/>
              </a:xfrm>
              <a:custGeom>
                <a:avLst/>
                <a:gdLst>
                  <a:gd name="connsiteX0" fmla="*/ 67405 w 78140"/>
                  <a:gd name="connsiteY0" fmla="*/ 12170 h 78163"/>
                  <a:gd name="connsiteX1" fmla="*/ 65994 w 78140"/>
                  <a:gd name="connsiteY1" fmla="*/ 67405 h 78163"/>
                  <a:gd name="connsiteX2" fmla="*/ 10758 w 78140"/>
                  <a:gd name="connsiteY2" fmla="*/ 65994 h 78163"/>
                  <a:gd name="connsiteX3" fmla="*/ 12170 w 78140"/>
                  <a:gd name="connsiteY3" fmla="*/ 10758 h 78163"/>
                  <a:gd name="connsiteX4" fmla="*/ 67405 w 78140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40" h="78163">
                    <a:moveTo>
                      <a:pt x="67405" y="12170"/>
                    </a:moveTo>
                    <a:cubicBezTo>
                      <a:pt x="82289" y="27823"/>
                      <a:pt x="81583" y="52522"/>
                      <a:pt x="65994" y="67405"/>
                    </a:cubicBezTo>
                    <a:cubicBezTo>
                      <a:pt x="50341" y="82289"/>
                      <a:pt x="25642" y="81647"/>
                      <a:pt x="10758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22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6" name="Freeform: Shape 13195">
                <a:extLst>
                  <a:ext uri="{FF2B5EF4-FFF2-40B4-BE49-F238E27FC236}">
                    <a16:creationId xmlns:a16="http://schemas.microsoft.com/office/drawing/2014/main" id="{C93663E8-18C0-4D44-B3F6-3CB4FAFEED72}"/>
                  </a:ext>
                </a:extLst>
              </p:cNvPr>
              <p:cNvSpPr/>
              <p:nvPr/>
            </p:nvSpPr>
            <p:spPr>
              <a:xfrm>
                <a:off x="1907245" y="5717289"/>
                <a:ext cx="61889" cy="61864"/>
              </a:xfrm>
              <a:custGeom>
                <a:avLst/>
                <a:gdLst>
                  <a:gd name="connsiteX0" fmla="*/ 53411 w 61889"/>
                  <a:gd name="connsiteY0" fmla="*/ 9634 h 61864"/>
                  <a:gd name="connsiteX1" fmla="*/ 52256 w 61889"/>
                  <a:gd name="connsiteY1" fmla="*/ 53386 h 61864"/>
                  <a:gd name="connsiteX2" fmla="*/ 8504 w 61889"/>
                  <a:gd name="connsiteY2" fmla="*/ 52231 h 61864"/>
                  <a:gd name="connsiteX3" fmla="*/ 9659 w 61889"/>
                  <a:gd name="connsiteY3" fmla="*/ 8479 h 61864"/>
                  <a:gd name="connsiteX4" fmla="*/ 53411 w 61889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89" h="61864">
                    <a:moveTo>
                      <a:pt x="53411" y="9634"/>
                    </a:moveTo>
                    <a:cubicBezTo>
                      <a:pt x="65151" y="22015"/>
                      <a:pt x="64637" y="41582"/>
                      <a:pt x="52256" y="53386"/>
                    </a:cubicBezTo>
                    <a:cubicBezTo>
                      <a:pt x="39874" y="65126"/>
                      <a:pt x="20308" y="64613"/>
                      <a:pt x="8504" y="52231"/>
                    </a:cubicBezTo>
                    <a:cubicBezTo>
                      <a:pt x="-3300" y="39850"/>
                      <a:pt x="-2723" y="20283"/>
                      <a:pt x="9659" y="8479"/>
                    </a:cubicBezTo>
                    <a:cubicBezTo>
                      <a:pt x="22040" y="-3261"/>
                      <a:pt x="41607" y="-2748"/>
                      <a:pt x="53411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7" name="Freeform: Shape 13196">
                <a:extLst>
                  <a:ext uri="{FF2B5EF4-FFF2-40B4-BE49-F238E27FC236}">
                    <a16:creationId xmlns:a16="http://schemas.microsoft.com/office/drawing/2014/main" id="{2CDA6D66-35C9-4F0B-ABC6-636375C7AD94}"/>
                  </a:ext>
                </a:extLst>
              </p:cNvPr>
              <p:cNvSpPr/>
              <p:nvPr/>
            </p:nvSpPr>
            <p:spPr>
              <a:xfrm>
                <a:off x="1534590" y="5558662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09" y="26356"/>
                      <a:pt x="77332" y="49771"/>
                      <a:pt x="62513" y="63885"/>
                    </a:cubicBezTo>
                    <a:cubicBezTo>
                      <a:pt x="47693" y="77934"/>
                      <a:pt x="24278" y="77357"/>
                      <a:pt x="10164" y="62538"/>
                    </a:cubicBezTo>
                    <a:cubicBezTo>
                      <a:pt x="-3885" y="47719"/>
                      <a:pt x="-3308" y="24303"/>
                      <a:pt x="11511" y="10189"/>
                    </a:cubicBezTo>
                    <a:cubicBezTo>
                      <a:pt x="26331" y="-3925"/>
                      <a:pt x="49746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8" name="Freeform: Shape 13197">
                <a:extLst>
                  <a:ext uri="{FF2B5EF4-FFF2-40B4-BE49-F238E27FC236}">
                    <a16:creationId xmlns:a16="http://schemas.microsoft.com/office/drawing/2014/main" id="{346E69BA-6ACD-4AE8-A1F6-0DFA83CCE7F7}"/>
                  </a:ext>
                </a:extLst>
              </p:cNvPr>
              <p:cNvSpPr/>
              <p:nvPr/>
            </p:nvSpPr>
            <p:spPr>
              <a:xfrm>
                <a:off x="2312285" y="5730700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1"/>
                      <a:pt x="49711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04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9" name="Freeform: Shape 13198">
                <a:extLst>
                  <a:ext uri="{FF2B5EF4-FFF2-40B4-BE49-F238E27FC236}">
                    <a16:creationId xmlns:a16="http://schemas.microsoft.com/office/drawing/2014/main" id="{DCC33AD6-09E9-478C-93D8-448DF5820587}"/>
                  </a:ext>
                </a:extLst>
              </p:cNvPr>
              <p:cNvSpPr/>
              <p:nvPr/>
            </p:nvSpPr>
            <p:spPr>
              <a:xfrm>
                <a:off x="2632614" y="5302384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094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0" name="Freeform: Shape 13199">
                <a:extLst>
                  <a:ext uri="{FF2B5EF4-FFF2-40B4-BE49-F238E27FC236}">
                    <a16:creationId xmlns:a16="http://schemas.microsoft.com/office/drawing/2014/main" id="{506AB855-658E-46BF-8569-5C2DC2D45E16}"/>
                  </a:ext>
                </a:extLst>
              </p:cNvPr>
              <p:cNvSpPr/>
              <p:nvPr/>
            </p:nvSpPr>
            <p:spPr>
              <a:xfrm>
                <a:off x="1521653" y="4621374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117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1" name="Freeform: Shape 13200">
                <a:extLst>
                  <a:ext uri="{FF2B5EF4-FFF2-40B4-BE49-F238E27FC236}">
                    <a16:creationId xmlns:a16="http://schemas.microsoft.com/office/drawing/2014/main" id="{C32E32BB-E683-44BB-BDD3-DF066C97D2A2}"/>
                  </a:ext>
                </a:extLst>
              </p:cNvPr>
              <p:cNvSpPr/>
              <p:nvPr/>
            </p:nvSpPr>
            <p:spPr>
              <a:xfrm>
                <a:off x="2267951" y="4581071"/>
                <a:ext cx="73382" cy="73407"/>
              </a:xfrm>
              <a:custGeom>
                <a:avLst/>
                <a:gdLst>
                  <a:gd name="connsiteX0" fmla="*/ 63315 w 73382"/>
                  <a:gd name="connsiteY0" fmla="*/ 11440 h 73407"/>
                  <a:gd name="connsiteX1" fmla="*/ 61968 w 73382"/>
                  <a:gd name="connsiteY1" fmla="*/ 63340 h 73407"/>
                  <a:gd name="connsiteX2" fmla="*/ 10068 w 73382"/>
                  <a:gd name="connsiteY2" fmla="*/ 61992 h 73407"/>
                  <a:gd name="connsiteX3" fmla="*/ 11415 w 73382"/>
                  <a:gd name="connsiteY3" fmla="*/ 10093 h 73407"/>
                  <a:gd name="connsiteX4" fmla="*/ 63315 w 73382"/>
                  <a:gd name="connsiteY4" fmla="*/ 11440 h 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407">
                    <a:moveTo>
                      <a:pt x="63315" y="11440"/>
                    </a:moveTo>
                    <a:cubicBezTo>
                      <a:pt x="77236" y="26131"/>
                      <a:pt x="76659" y="49354"/>
                      <a:pt x="61968" y="63340"/>
                    </a:cubicBezTo>
                    <a:cubicBezTo>
                      <a:pt x="47277" y="77261"/>
                      <a:pt x="24053" y="76683"/>
                      <a:pt x="10068" y="61992"/>
                    </a:cubicBezTo>
                    <a:cubicBezTo>
                      <a:pt x="-3853" y="47302"/>
                      <a:pt x="-3276" y="24078"/>
                      <a:pt x="11415" y="10093"/>
                    </a:cubicBezTo>
                    <a:cubicBezTo>
                      <a:pt x="26106" y="-3892"/>
                      <a:pt x="49330" y="-3251"/>
                      <a:pt x="63315" y="1144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2" name="Freeform: Shape 13201">
                <a:extLst>
                  <a:ext uri="{FF2B5EF4-FFF2-40B4-BE49-F238E27FC236}">
                    <a16:creationId xmlns:a16="http://schemas.microsoft.com/office/drawing/2014/main" id="{0DDA04D1-59CC-4144-8C31-FC4BDCDC48B2}"/>
                  </a:ext>
                </a:extLst>
              </p:cNvPr>
              <p:cNvSpPr/>
              <p:nvPr/>
            </p:nvSpPr>
            <p:spPr>
              <a:xfrm>
                <a:off x="1941511" y="4339682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4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3" name="Freeform: Shape 13202">
                <a:extLst>
                  <a:ext uri="{FF2B5EF4-FFF2-40B4-BE49-F238E27FC236}">
                    <a16:creationId xmlns:a16="http://schemas.microsoft.com/office/drawing/2014/main" id="{3162C89C-E33C-434E-9E0D-FE60917C8C10}"/>
                  </a:ext>
                </a:extLst>
              </p:cNvPr>
              <p:cNvSpPr/>
              <p:nvPr/>
            </p:nvSpPr>
            <p:spPr>
              <a:xfrm>
                <a:off x="1268356" y="4879245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4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433" y="-3756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4" name="Freeform: Shape 13203">
                <a:extLst>
                  <a:ext uri="{FF2B5EF4-FFF2-40B4-BE49-F238E27FC236}">
                    <a16:creationId xmlns:a16="http://schemas.microsoft.com/office/drawing/2014/main" id="{5B227DA0-238C-4CBC-BA27-E3E992FB38F4}"/>
                  </a:ext>
                </a:extLst>
              </p:cNvPr>
              <p:cNvSpPr/>
              <p:nvPr/>
            </p:nvSpPr>
            <p:spPr>
              <a:xfrm>
                <a:off x="1566157" y="4346334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0" y="33640"/>
                      <a:pt x="98691" y="63535"/>
                      <a:pt x="79766" y="81498"/>
                    </a:cubicBezTo>
                    <a:cubicBezTo>
                      <a:pt x="60841" y="99460"/>
                      <a:pt x="30945" y="98691"/>
                      <a:pt x="12983" y="79766"/>
                    </a:cubicBezTo>
                    <a:cubicBezTo>
                      <a:pt x="-4980" y="60841"/>
                      <a:pt x="-4210" y="30945"/>
                      <a:pt x="14715" y="12983"/>
                    </a:cubicBezTo>
                    <a:cubicBezTo>
                      <a:pt x="33704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5" name="Freeform: Shape 13204">
                <a:extLst>
                  <a:ext uri="{FF2B5EF4-FFF2-40B4-BE49-F238E27FC236}">
                    <a16:creationId xmlns:a16="http://schemas.microsoft.com/office/drawing/2014/main" id="{A792077A-1708-4F4D-AEB4-932688ACA9AB}"/>
                  </a:ext>
                </a:extLst>
              </p:cNvPr>
              <p:cNvSpPr/>
              <p:nvPr/>
            </p:nvSpPr>
            <p:spPr>
              <a:xfrm>
                <a:off x="2770864" y="4931069"/>
                <a:ext cx="94192" cy="94192"/>
              </a:xfrm>
              <a:custGeom>
                <a:avLst/>
                <a:gdLst>
                  <a:gd name="connsiteX0" fmla="*/ 81258 w 94192"/>
                  <a:gd name="connsiteY0" fmla="*/ 14667 h 94192"/>
                  <a:gd name="connsiteX1" fmla="*/ 79525 w 94192"/>
                  <a:gd name="connsiteY1" fmla="*/ 81257 h 94192"/>
                  <a:gd name="connsiteX2" fmla="*/ 12935 w 94192"/>
                  <a:gd name="connsiteY2" fmla="*/ 79525 h 94192"/>
                  <a:gd name="connsiteX3" fmla="*/ 14667 w 94192"/>
                  <a:gd name="connsiteY3" fmla="*/ 12935 h 94192"/>
                  <a:gd name="connsiteX4" fmla="*/ 81258 w 94192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2">
                    <a:moveTo>
                      <a:pt x="81258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5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8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6" name="Freeform: Shape 13205">
                <a:extLst>
                  <a:ext uri="{FF2B5EF4-FFF2-40B4-BE49-F238E27FC236}">
                    <a16:creationId xmlns:a16="http://schemas.microsoft.com/office/drawing/2014/main" id="{FB1A3EC3-3A2A-4B72-ACD8-6983405B24C1}"/>
                  </a:ext>
                </a:extLst>
              </p:cNvPr>
              <p:cNvSpPr/>
              <p:nvPr/>
            </p:nvSpPr>
            <p:spPr>
              <a:xfrm rot="-1786484">
                <a:off x="2584099" y="4562446"/>
                <a:ext cx="74033" cy="74033"/>
              </a:xfrm>
              <a:custGeom>
                <a:avLst/>
                <a:gdLst>
                  <a:gd name="connsiteX0" fmla="*/ 74033 w 74033"/>
                  <a:gd name="connsiteY0" fmla="*/ 37017 h 74033"/>
                  <a:gd name="connsiteX1" fmla="*/ 37017 w 74033"/>
                  <a:gd name="connsiteY1" fmla="*/ 74033 h 74033"/>
                  <a:gd name="connsiteX2" fmla="*/ 0 w 74033"/>
                  <a:gd name="connsiteY2" fmla="*/ 37017 h 74033"/>
                  <a:gd name="connsiteX3" fmla="*/ 37017 w 74033"/>
                  <a:gd name="connsiteY3" fmla="*/ 0 h 74033"/>
                  <a:gd name="connsiteX4" fmla="*/ 74033 w 74033"/>
                  <a:gd name="connsiteY4" fmla="*/ 37017 h 7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3" h="74033">
                    <a:moveTo>
                      <a:pt x="74033" y="37017"/>
                    </a:moveTo>
                    <a:cubicBezTo>
                      <a:pt x="74033" y="57460"/>
                      <a:pt x="57461" y="74033"/>
                      <a:pt x="37017" y="74033"/>
                    </a:cubicBezTo>
                    <a:cubicBezTo>
                      <a:pt x="16573" y="74033"/>
                      <a:pt x="0" y="57460"/>
                      <a:pt x="0" y="37017"/>
                    </a:cubicBezTo>
                    <a:cubicBezTo>
                      <a:pt x="0" y="16573"/>
                      <a:pt x="16573" y="0"/>
                      <a:pt x="37017" y="0"/>
                    </a:cubicBezTo>
                    <a:cubicBezTo>
                      <a:pt x="57461" y="0"/>
                      <a:pt x="74033" y="16573"/>
                      <a:pt x="74033" y="3701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7" name="Freeform: Shape 13206">
                <a:extLst>
                  <a:ext uri="{FF2B5EF4-FFF2-40B4-BE49-F238E27FC236}">
                    <a16:creationId xmlns:a16="http://schemas.microsoft.com/office/drawing/2014/main" id="{6205565F-EC2C-4907-9EAB-B341491761CD}"/>
                  </a:ext>
                </a:extLst>
              </p:cNvPr>
              <p:cNvSpPr/>
              <p:nvPr/>
            </p:nvSpPr>
            <p:spPr>
              <a:xfrm>
                <a:off x="2262881" y="4301452"/>
                <a:ext cx="33677" cy="33677"/>
              </a:xfrm>
              <a:custGeom>
                <a:avLst/>
                <a:gdLst>
                  <a:gd name="connsiteX0" fmla="*/ 29060 w 33677"/>
                  <a:gd name="connsiteY0" fmla="*/ 5259 h 33677"/>
                  <a:gd name="connsiteX1" fmla="*/ 28418 w 33677"/>
                  <a:gd name="connsiteY1" fmla="*/ 29060 h 33677"/>
                  <a:gd name="connsiteX2" fmla="*/ 4618 w 33677"/>
                  <a:gd name="connsiteY2" fmla="*/ 28418 h 33677"/>
                  <a:gd name="connsiteX3" fmla="*/ 5259 w 33677"/>
                  <a:gd name="connsiteY3" fmla="*/ 4618 h 33677"/>
                  <a:gd name="connsiteX4" fmla="*/ 29060 w 33677"/>
                  <a:gd name="connsiteY4" fmla="*/ 5259 h 3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77">
                    <a:moveTo>
                      <a:pt x="29060" y="5259"/>
                    </a:moveTo>
                    <a:cubicBezTo>
                      <a:pt x="35475" y="11995"/>
                      <a:pt x="35154" y="22645"/>
                      <a:pt x="28418" y="29060"/>
                    </a:cubicBezTo>
                    <a:cubicBezTo>
                      <a:pt x="21682" y="35475"/>
                      <a:pt x="11033" y="35154"/>
                      <a:pt x="4618" y="28418"/>
                    </a:cubicBezTo>
                    <a:cubicBezTo>
                      <a:pt x="-1798" y="21682"/>
                      <a:pt x="-1477" y="11033"/>
                      <a:pt x="5259" y="4618"/>
                    </a:cubicBezTo>
                    <a:cubicBezTo>
                      <a:pt x="11995" y="-1798"/>
                      <a:pt x="22644" y="-1477"/>
                      <a:pt x="29060" y="52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208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242439" y="4249642"/>
              <a:ext cx="1596635" cy="1477766"/>
              <a:chOff x="1242439" y="4249642"/>
              <a:chExt cx="1596635" cy="1477766"/>
            </a:xfrm>
            <a:solidFill>
              <a:srgbClr val="FAF5B4"/>
            </a:solidFill>
          </p:grpSpPr>
          <p:sp>
            <p:nvSpPr>
              <p:cNvPr id="13209" name="Freeform: Shape 13208">
                <a:extLst>
                  <a:ext uri="{FF2B5EF4-FFF2-40B4-BE49-F238E27FC236}">
                    <a16:creationId xmlns:a16="http://schemas.microsoft.com/office/drawing/2014/main" id="{84D5A3D9-C972-4853-8D39-F62255CCBA45}"/>
                  </a:ext>
                </a:extLst>
              </p:cNvPr>
              <p:cNvSpPr/>
              <p:nvPr/>
            </p:nvSpPr>
            <p:spPr>
              <a:xfrm rot="-2473031">
                <a:off x="1749471" y="4945483"/>
                <a:ext cx="107645" cy="107645"/>
              </a:xfrm>
              <a:custGeom>
                <a:avLst/>
                <a:gdLst>
                  <a:gd name="connsiteX0" fmla="*/ 107646 w 107645"/>
                  <a:gd name="connsiteY0" fmla="*/ 53823 h 107645"/>
                  <a:gd name="connsiteX1" fmla="*/ 53823 w 107645"/>
                  <a:gd name="connsiteY1" fmla="*/ 107646 h 107645"/>
                  <a:gd name="connsiteX2" fmla="*/ 0 w 107645"/>
                  <a:gd name="connsiteY2" fmla="*/ 53823 h 107645"/>
                  <a:gd name="connsiteX3" fmla="*/ 53823 w 107645"/>
                  <a:gd name="connsiteY3" fmla="*/ 0 h 107645"/>
                  <a:gd name="connsiteX4" fmla="*/ 107646 w 107645"/>
                  <a:gd name="connsiteY4" fmla="*/ 53823 h 107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45" h="107645">
                    <a:moveTo>
                      <a:pt x="107646" y="53823"/>
                    </a:moveTo>
                    <a:cubicBezTo>
                      <a:pt x="107646" y="83548"/>
                      <a:pt x="83549" y="107646"/>
                      <a:pt x="53823" y="107646"/>
                    </a:cubicBezTo>
                    <a:cubicBezTo>
                      <a:pt x="24097" y="107646"/>
                      <a:pt x="0" y="83548"/>
                      <a:pt x="0" y="53823"/>
                    </a:cubicBezTo>
                    <a:cubicBezTo>
                      <a:pt x="0" y="24097"/>
                      <a:pt x="24097" y="0"/>
                      <a:pt x="53823" y="0"/>
                    </a:cubicBezTo>
                    <a:cubicBezTo>
                      <a:pt x="83548" y="0"/>
                      <a:pt x="107646" y="24097"/>
                      <a:pt x="107646" y="5382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0" name="Freeform: Shape 13209">
                <a:extLst>
                  <a:ext uri="{FF2B5EF4-FFF2-40B4-BE49-F238E27FC236}">
                    <a16:creationId xmlns:a16="http://schemas.microsoft.com/office/drawing/2014/main" id="{E9266FE4-FB84-4BBB-A138-01CD2469E172}"/>
                  </a:ext>
                </a:extLst>
              </p:cNvPr>
              <p:cNvSpPr/>
              <p:nvPr/>
            </p:nvSpPr>
            <p:spPr>
              <a:xfrm>
                <a:off x="1965144" y="5044311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932" y="-3565"/>
                      <a:pt x="45230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1" name="Freeform: Shape 13210">
                <a:extLst>
                  <a:ext uri="{FF2B5EF4-FFF2-40B4-BE49-F238E27FC236}">
                    <a16:creationId xmlns:a16="http://schemas.microsoft.com/office/drawing/2014/main" id="{FD05D896-5C02-4C0D-9661-C6BDA130A94D}"/>
                  </a:ext>
                </a:extLst>
              </p:cNvPr>
              <p:cNvSpPr/>
              <p:nvPr/>
            </p:nvSpPr>
            <p:spPr>
              <a:xfrm>
                <a:off x="1770569" y="4839279"/>
                <a:ext cx="67237" cy="67262"/>
              </a:xfrm>
              <a:custGeom>
                <a:avLst/>
                <a:gdLst>
                  <a:gd name="connsiteX0" fmla="*/ 57997 w 67237"/>
                  <a:gd name="connsiteY0" fmla="*/ 10485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60 w 67237"/>
                  <a:gd name="connsiteY3" fmla="*/ 9266 h 67262"/>
                  <a:gd name="connsiteX4" fmla="*/ 57997 w 67237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5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6"/>
                    </a:cubicBezTo>
                    <a:cubicBezTo>
                      <a:pt x="23867" y="-3565"/>
                      <a:pt x="45166" y="-2988"/>
                      <a:pt x="57997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2" name="Freeform: Shape 13211">
                <a:extLst>
                  <a:ext uri="{FF2B5EF4-FFF2-40B4-BE49-F238E27FC236}">
                    <a16:creationId xmlns:a16="http://schemas.microsoft.com/office/drawing/2014/main" id="{C2061D6D-45D3-4ADF-959F-4F82879C015D}"/>
                  </a:ext>
                </a:extLst>
              </p:cNvPr>
              <p:cNvSpPr/>
              <p:nvPr/>
            </p:nvSpPr>
            <p:spPr>
              <a:xfrm>
                <a:off x="1955175" y="4902084"/>
                <a:ext cx="74024" cy="74024"/>
              </a:xfrm>
              <a:custGeom>
                <a:avLst/>
                <a:gdLst>
                  <a:gd name="connsiteX0" fmla="*/ 63860 w 74024"/>
                  <a:gd name="connsiteY0" fmla="*/ 11512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2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2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3" y="77909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3" name="Freeform: Shape 13212">
                <a:extLst>
                  <a:ext uri="{FF2B5EF4-FFF2-40B4-BE49-F238E27FC236}">
                    <a16:creationId xmlns:a16="http://schemas.microsoft.com/office/drawing/2014/main" id="{D4B44377-8968-4C7F-BE33-B8602A82BADB}"/>
                  </a:ext>
                </a:extLst>
              </p:cNvPr>
              <p:cNvSpPr/>
              <p:nvPr/>
            </p:nvSpPr>
            <p:spPr>
              <a:xfrm rot="-1644794">
                <a:off x="1594901" y="5050304"/>
                <a:ext cx="88273" cy="88273"/>
              </a:xfrm>
              <a:custGeom>
                <a:avLst/>
                <a:gdLst>
                  <a:gd name="connsiteX0" fmla="*/ 88273 w 88273"/>
                  <a:gd name="connsiteY0" fmla="*/ 44137 h 88273"/>
                  <a:gd name="connsiteX1" fmla="*/ 44136 w 88273"/>
                  <a:gd name="connsiteY1" fmla="*/ 88273 h 88273"/>
                  <a:gd name="connsiteX2" fmla="*/ 0 w 88273"/>
                  <a:gd name="connsiteY2" fmla="*/ 44137 h 88273"/>
                  <a:gd name="connsiteX3" fmla="*/ 44136 w 88273"/>
                  <a:gd name="connsiteY3" fmla="*/ 0 h 88273"/>
                  <a:gd name="connsiteX4" fmla="*/ 88273 w 88273"/>
                  <a:gd name="connsiteY4" fmla="*/ 44137 h 8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73" h="88273">
                    <a:moveTo>
                      <a:pt x="88273" y="44137"/>
                    </a:moveTo>
                    <a:cubicBezTo>
                      <a:pt x="88273" y="68513"/>
                      <a:pt x="68512" y="88273"/>
                      <a:pt x="44136" y="88273"/>
                    </a:cubicBezTo>
                    <a:cubicBezTo>
                      <a:pt x="19761" y="88273"/>
                      <a:pt x="0" y="68513"/>
                      <a:pt x="0" y="44137"/>
                    </a:cubicBezTo>
                    <a:cubicBezTo>
                      <a:pt x="0" y="19761"/>
                      <a:pt x="19761" y="0"/>
                      <a:pt x="44136" y="0"/>
                    </a:cubicBezTo>
                    <a:cubicBezTo>
                      <a:pt x="68512" y="0"/>
                      <a:pt x="88273" y="19761"/>
                      <a:pt x="88273" y="441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4" name="Freeform: Shape 13213">
                <a:extLst>
                  <a:ext uri="{FF2B5EF4-FFF2-40B4-BE49-F238E27FC236}">
                    <a16:creationId xmlns:a16="http://schemas.microsoft.com/office/drawing/2014/main" id="{F6F2ABD9-6E3C-4A6E-9941-78425777EC41}"/>
                  </a:ext>
                </a:extLst>
              </p:cNvPr>
              <p:cNvSpPr/>
              <p:nvPr/>
            </p:nvSpPr>
            <p:spPr>
              <a:xfrm>
                <a:off x="1613935" y="5271287"/>
                <a:ext cx="94192" cy="94240"/>
              </a:xfrm>
              <a:custGeom>
                <a:avLst/>
                <a:gdLst>
                  <a:gd name="connsiteX0" fmla="*/ 81257 w 94192"/>
                  <a:gd name="connsiteY0" fmla="*/ 14715 h 94240"/>
                  <a:gd name="connsiteX1" fmla="*/ 79525 w 94192"/>
                  <a:gd name="connsiteY1" fmla="*/ 81305 h 94240"/>
                  <a:gd name="connsiteX2" fmla="*/ 12935 w 94192"/>
                  <a:gd name="connsiteY2" fmla="*/ 79573 h 94240"/>
                  <a:gd name="connsiteX3" fmla="*/ 14667 w 94192"/>
                  <a:gd name="connsiteY3" fmla="*/ 12983 h 94240"/>
                  <a:gd name="connsiteX4" fmla="*/ 81257 w 94192"/>
                  <a:gd name="connsiteY4" fmla="*/ 14715 h 9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240">
                    <a:moveTo>
                      <a:pt x="81257" y="14715"/>
                    </a:moveTo>
                    <a:cubicBezTo>
                      <a:pt x="99156" y="33576"/>
                      <a:pt x="98386" y="63407"/>
                      <a:pt x="79525" y="81305"/>
                    </a:cubicBezTo>
                    <a:cubicBezTo>
                      <a:pt x="60664" y="99204"/>
                      <a:pt x="30833" y="98434"/>
                      <a:pt x="12935" y="79573"/>
                    </a:cubicBezTo>
                    <a:cubicBezTo>
                      <a:pt x="-4964" y="60712"/>
                      <a:pt x="-4194" y="30881"/>
                      <a:pt x="14667" y="12983"/>
                    </a:cubicBezTo>
                    <a:cubicBezTo>
                      <a:pt x="33528" y="-4980"/>
                      <a:pt x="63295" y="-4210"/>
                      <a:pt x="81257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5" name="Freeform: Shape 13214">
                <a:extLst>
                  <a:ext uri="{FF2B5EF4-FFF2-40B4-BE49-F238E27FC236}">
                    <a16:creationId xmlns:a16="http://schemas.microsoft.com/office/drawing/2014/main" id="{F7E51796-233D-4CB0-A659-80D942B9EFA9}"/>
                  </a:ext>
                </a:extLst>
              </p:cNvPr>
              <p:cNvSpPr/>
              <p:nvPr/>
            </p:nvSpPr>
            <p:spPr>
              <a:xfrm>
                <a:off x="1913909" y="5397542"/>
                <a:ext cx="72260" cy="72237"/>
              </a:xfrm>
              <a:custGeom>
                <a:avLst/>
                <a:gdLst>
                  <a:gd name="connsiteX0" fmla="*/ 62337 w 72260"/>
                  <a:gd name="connsiteY0" fmla="*/ 11248 h 72237"/>
                  <a:gd name="connsiteX1" fmla="*/ 60989 w 72260"/>
                  <a:gd name="connsiteY1" fmla="*/ 62313 h 72237"/>
                  <a:gd name="connsiteX2" fmla="*/ 9924 w 72260"/>
                  <a:gd name="connsiteY2" fmla="*/ 60966 h 72237"/>
                  <a:gd name="connsiteX3" fmla="*/ 11271 w 72260"/>
                  <a:gd name="connsiteY3" fmla="*/ 9901 h 72237"/>
                  <a:gd name="connsiteX4" fmla="*/ 62337 w 72260"/>
                  <a:gd name="connsiteY4" fmla="*/ 11248 h 7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37">
                    <a:moveTo>
                      <a:pt x="62337" y="11248"/>
                    </a:moveTo>
                    <a:cubicBezTo>
                      <a:pt x="76065" y="25682"/>
                      <a:pt x="75488" y="48585"/>
                      <a:pt x="60989" y="62313"/>
                    </a:cubicBezTo>
                    <a:cubicBezTo>
                      <a:pt x="46555" y="76042"/>
                      <a:pt x="23653" y="75465"/>
                      <a:pt x="9924" y="60966"/>
                    </a:cubicBezTo>
                    <a:cubicBezTo>
                      <a:pt x="-3805" y="46532"/>
                      <a:pt x="-3227" y="23630"/>
                      <a:pt x="11271" y="9901"/>
                    </a:cubicBezTo>
                    <a:cubicBezTo>
                      <a:pt x="25770" y="-3828"/>
                      <a:pt x="48608" y="-3187"/>
                      <a:pt x="62337" y="1124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6" name="Freeform: Shape 13215">
                <a:extLst>
                  <a:ext uri="{FF2B5EF4-FFF2-40B4-BE49-F238E27FC236}">
                    <a16:creationId xmlns:a16="http://schemas.microsoft.com/office/drawing/2014/main" id="{29C44EEC-C365-4E27-ACBD-987B719BC76C}"/>
                  </a:ext>
                </a:extLst>
              </p:cNvPr>
              <p:cNvSpPr/>
              <p:nvPr/>
            </p:nvSpPr>
            <p:spPr>
              <a:xfrm>
                <a:off x="2323462" y="5331123"/>
                <a:ext cx="57179" cy="57179"/>
              </a:xfrm>
              <a:custGeom>
                <a:avLst/>
                <a:gdLst>
                  <a:gd name="connsiteX0" fmla="*/ 49311 w 57179"/>
                  <a:gd name="connsiteY0" fmla="*/ 8895 h 57179"/>
                  <a:gd name="connsiteX1" fmla="*/ 48285 w 57179"/>
                  <a:gd name="connsiteY1" fmla="*/ 49311 h 57179"/>
                  <a:gd name="connsiteX2" fmla="*/ 7869 w 57179"/>
                  <a:gd name="connsiteY2" fmla="*/ 48285 h 57179"/>
                  <a:gd name="connsiteX3" fmla="*/ 8895 w 57179"/>
                  <a:gd name="connsiteY3" fmla="*/ 7869 h 57179"/>
                  <a:gd name="connsiteX4" fmla="*/ 49311 w 57179"/>
                  <a:gd name="connsiteY4" fmla="*/ 8895 h 5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179">
                    <a:moveTo>
                      <a:pt x="49311" y="8895"/>
                    </a:moveTo>
                    <a:cubicBezTo>
                      <a:pt x="60217" y="20378"/>
                      <a:pt x="59704" y="38469"/>
                      <a:pt x="48285" y="49311"/>
                    </a:cubicBezTo>
                    <a:cubicBezTo>
                      <a:pt x="36801" y="60217"/>
                      <a:pt x="18710" y="59704"/>
                      <a:pt x="7869" y="48285"/>
                    </a:cubicBezTo>
                    <a:cubicBezTo>
                      <a:pt x="-3037" y="36801"/>
                      <a:pt x="-2524" y="18711"/>
                      <a:pt x="8895" y="7869"/>
                    </a:cubicBezTo>
                    <a:cubicBezTo>
                      <a:pt x="20314" y="-3037"/>
                      <a:pt x="38405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7" name="Freeform: Shape 13216">
                <a:extLst>
                  <a:ext uri="{FF2B5EF4-FFF2-40B4-BE49-F238E27FC236}">
                    <a16:creationId xmlns:a16="http://schemas.microsoft.com/office/drawing/2014/main" id="{FD3BFEF9-DFB4-439E-84CD-30C8019BD8AB}"/>
                  </a:ext>
                </a:extLst>
              </p:cNvPr>
              <p:cNvSpPr/>
              <p:nvPr/>
            </p:nvSpPr>
            <p:spPr>
              <a:xfrm>
                <a:off x="2256725" y="5117261"/>
                <a:ext cx="66838" cy="66861"/>
              </a:xfrm>
              <a:custGeom>
                <a:avLst/>
                <a:gdLst>
                  <a:gd name="connsiteX0" fmla="*/ 57669 w 66838"/>
                  <a:gd name="connsiteY0" fmla="*/ 10412 h 66861"/>
                  <a:gd name="connsiteX1" fmla="*/ 56450 w 66838"/>
                  <a:gd name="connsiteY1" fmla="*/ 57692 h 66861"/>
                  <a:gd name="connsiteX2" fmla="*/ 9169 w 66838"/>
                  <a:gd name="connsiteY2" fmla="*/ 56473 h 66861"/>
                  <a:gd name="connsiteX3" fmla="*/ 10388 w 66838"/>
                  <a:gd name="connsiteY3" fmla="*/ 9193 h 66861"/>
                  <a:gd name="connsiteX4" fmla="*/ 57669 w 66838"/>
                  <a:gd name="connsiteY4" fmla="*/ 10412 h 6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61">
                    <a:moveTo>
                      <a:pt x="57669" y="10412"/>
                    </a:moveTo>
                    <a:cubicBezTo>
                      <a:pt x="70371" y="23819"/>
                      <a:pt x="69794" y="44926"/>
                      <a:pt x="56450" y="57692"/>
                    </a:cubicBezTo>
                    <a:cubicBezTo>
                      <a:pt x="43042" y="70394"/>
                      <a:pt x="21936" y="69817"/>
                      <a:pt x="9169" y="56473"/>
                    </a:cubicBezTo>
                    <a:cubicBezTo>
                      <a:pt x="-3533" y="43065"/>
                      <a:pt x="-2955" y="21959"/>
                      <a:pt x="10388" y="9193"/>
                    </a:cubicBezTo>
                    <a:cubicBezTo>
                      <a:pt x="23796" y="-3510"/>
                      <a:pt x="44967" y="-2996"/>
                      <a:pt x="57669" y="104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8" name="Freeform: Shape 13217">
                <a:extLst>
                  <a:ext uri="{FF2B5EF4-FFF2-40B4-BE49-F238E27FC236}">
                    <a16:creationId xmlns:a16="http://schemas.microsoft.com/office/drawing/2014/main" id="{A5FFB584-75C8-4F4D-881F-E2E72EC3AF75}"/>
                  </a:ext>
                </a:extLst>
              </p:cNvPr>
              <p:cNvSpPr/>
              <p:nvPr/>
            </p:nvSpPr>
            <p:spPr>
              <a:xfrm>
                <a:off x="1921293" y="4738677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4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06" y="-1758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9" name="Freeform: Shape 13218">
                <a:extLst>
                  <a:ext uri="{FF2B5EF4-FFF2-40B4-BE49-F238E27FC236}">
                    <a16:creationId xmlns:a16="http://schemas.microsoft.com/office/drawing/2014/main" id="{54614E4D-0C28-4F46-A1E7-B982865AE3D5}"/>
                  </a:ext>
                </a:extLst>
              </p:cNvPr>
              <p:cNvSpPr/>
              <p:nvPr/>
            </p:nvSpPr>
            <p:spPr>
              <a:xfrm>
                <a:off x="1749882" y="4563459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0" name="Freeform: Shape 13219">
                <a:extLst>
                  <a:ext uri="{FF2B5EF4-FFF2-40B4-BE49-F238E27FC236}">
                    <a16:creationId xmlns:a16="http://schemas.microsoft.com/office/drawing/2014/main" id="{A2DEC766-B5EF-45B3-92F9-746A5F8ECFCC}"/>
                  </a:ext>
                </a:extLst>
              </p:cNvPr>
              <p:cNvSpPr/>
              <p:nvPr/>
            </p:nvSpPr>
            <p:spPr>
              <a:xfrm>
                <a:off x="2152239" y="4771905"/>
                <a:ext cx="53841" cy="53817"/>
              </a:xfrm>
              <a:custGeom>
                <a:avLst/>
                <a:gdLst>
                  <a:gd name="connsiteX0" fmla="*/ 46423 w 53841"/>
                  <a:gd name="connsiteY0" fmla="*/ 8381 h 53817"/>
                  <a:gd name="connsiteX1" fmla="*/ 45461 w 53841"/>
                  <a:gd name="connsiteY1" fmla="*/ 46423 h 53817"/>
                  <a:gd name="connsiteX2" fmla="*/ 7419 w 53841"/>
                  <a:gd name="connsiteY2" fmla="*/ 45461 h 53817"/>
                  <a:gd name="connsiteX3" fmla="*/ 8381 w 53841"/>
                  <a:gd name="connsiteY3" fmla="*/ 7418 h 53817"/>
                  <a:gd name="connsiteX4" fmla="*/ 46423 w 53841"/>
                  <a:gd name="connsiteY4" fmla="*/ 8381 h 5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17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24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9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1" name="Freeform: Shape 13220">
                <a:extLst>
                  <a:ext uri="{FF2B5EF4-FFF2-40B4-BE49-F238E27FC236}">
                    <a16:creationId xmlns:a16="http://schemas.microsoft.com/office/drawing/2014/main" id="{B75E92DB-6DA7-4D19-BEEB-936C617462BD}"/>
                  </a:ext>
                </a:extLst>
              </p:cNvPr>
              <p:cNvSpPr/>
              <p:nvPr/>
            </p:nvSpPr>
            <p:spPr>
              <a:xfrm>
                <a:off x="2047349" y="4578460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2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7"/>
                      <a:pt x="63232" y="40739"/>
                      <a:pt x="51107" y="52222"/>
                    </a:cubicBezTo>
                    <a:cubicBezTo>
                      <a:pt x="38982" y="63706"/>
                      <a:pt x="19801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533" y="-3205"/>
                      <a:pt x="40714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2" name="Freeform: Shape 13221">
                <a:extLst>
                  <a:ext uri="{FF2B5EF4-FFF2-40B4-BE49-F238E27FC236}">
                    <a16:creationId xmlns:a16="http://schemas.microsoft.com/office/drawing/2014/main" id="{53FFCB74-3550-41B4-AF3B-3EFFDD520FC6}"/>
                  </a:ext>
                </a:extLst>
              </p:cNvPr>
              <p:cNvSpPr/>
              <p:nvPr/>
            </p:nvSpPr>
            <p:spPr>
              <a:xfrm>
                <a:off x="2415535" y="4814668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29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79" y="71535"/>
                      <a:pt x="22288" y="71021"/>
                      <a:pt x="9329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3" name="Freeform: Shape 13222">
                <a:extLst>
                  <a:ext uri="{FF2B5EF4-FFF2-40B4-BE49-F238E27FC236}">
                    <a16:creationId xmlns:a16="http://schemas.microsoft.com/office/drawing/2014/main" id="{23A9FA4A-B4D2-4538-A47D-8423159FA73B}"/>
                  </a:ext>
                </a:extLst>
              </p:cNvPr>
              <p:cNvSpPr/>
              <p:nvPr/>
            </p:nvSpPr>
            <p:spPr>
              <a:xfrm>
                <a:off x="1491732" y="4808416"/>
                <a:ext cx="95011" cy="95011"/>
              </a:xfrm>
              <a:custGeom>
                <a:avLst/>
                <a:gdLst>
                  <a:gd name="connsiteX0" fmla="*/ 81956 w 95011"/>
                  <a:gd name="connsiteY0" fmla="*/ 14788 h 95011"/>
                  <a:gd name="connsiteX1" fmla="*/ 80224 w 95011"/>
                  <a:gd name="connsiteY1" fmla="*/ 81956 h 95011"/>
                  <a:gd name="connsiteX2" fmla="*/ 13056 w 95011"/>
                  <a:gd name="connsiteY2" fmla="*/ 80224 h 95011"/>
                  <a:gd name="connsiteX3" fmla="*/ 14788 w 95011"/>
                  <a:gd name="connsiteY3" fmla="*/ 13056 h 95011"/>
                  <a:gd name="connsiteX4" fmla="*/ 81956 w 95011"/>
                  <a:gd name="connsiteY4" fmla="*/ 14788 h 9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11">
                    <a:moveTo>
                      <a:pt x="81956" y="14788"/>
                    </a:moveTo>
                    <a:cubicBezTo>
                      <a:pt x="100047" y="33841"/>
                      <a:pt x="99213" y="63929"/>
                      <a:pt x="80224" y="81956"/>
                    </a:cubicBezTo>
                    <a:cubicBezTo>
                      <a:pt x="61170" y="100047"/>
                      <a:pt x="31083" y="99213"/>
                      <a:pt x="13056" y="80224"/>
                    </a:cubicBezTo>
                    <a:cubicBezTo>
                      <a:pt x="-5035" y="61170"/>
                      <a:pt x="-4201" y="31083"/>
                      <a:pt x="14788" y="13056"/>
                    </a:cubicBezTo>
                    <a:cubicBezTo>
                      <a:pt x="33841" y="-5035"/>
                      <a:pt x="63929" y="-4201"/>
                      <a:pt x="81956" y="147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4" name="Freeform: Shape 13223">
                <a:extLst>
                  <a:ext uri="{FF2B5EF4-FFF2-40B4-BE49-F238E27FC236}">
                    <a16:creationId xmlns:a16="http://schemas.microsoft.com/office/drawing/2014/main" id="{E7CCB3E8-9BE9-494F-8DDD-CF81709E486C}"/>
                  </a:ext>
                </a:extLst>
              </p:cNvPr>
              <p:cNvSpPr/>
              <p:nvPr/>
            </p:nvSpPr>
            <p:spPr>
              <a:xfrm>
                <a:off x="1338202" y="5138726"/>
                <a:ext cx="78163" cy="78163"/>
              </a:xfrm>
              <a:custGeom>
                <a:avLst/>
                <a:gdLst>
                  <a:gd name="connsiteX0" fmla="*/ 67405 w 78163"/>
                  <a:gd name="connsiteY0" fmla="*/ 12170 h 78163"/>
                  <a:gd name="connsiteX1" fmla="*/ 65994 w 78163"/>
                  <a:gd name="connsiteY1" fmla="*/ 67405 h 78163"/>
                  <a:gd name="connsiteX2" fmla="*/ 10759 w 78163"/>
                  <a:gd name="connsiteY2" fmla="*/ 65994 h 78163"/>
                  <a:gd name="connsiteX3" fmla="*/ 12170 w 78163"/>
                  <a:gd name="connsiteY3" fmla="*/ 10758 h 78163"/>
                  <a:gd name="connsiteX4" fmla="*/ 67405 w 78163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63" h="78163">
                    <a:moveTo>
                      <a:pt x="67405" y="12170"/>
                    </a:moveTo>
                    <a:cubicBezTo>
                      <a:pt x="82289" y="27823"/>
                      <a:pt x="81647" y="52522"/>
                      <a:pt x="65994" y="67405"/>
                    </a:cubicBezTo>
                    <a:cubicBezTo>
                      <a:pt x="50341" y="82289"/>
                      <a:pt x="25642" y="81647"/>
                      <a:pt x="10759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86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5" name="Freeform: Shape 13224">
                <a:extLst>
                  <a:ext uri="{FF2B5EF4-FFF2-40B4-BE49-F238E27FC236}">
                    <a16:creationId xmlns:a16="http://schemas.microsoft.com/office/drawing/2014/main" id="{62392D4F-4A18-4E64-8375-61334289C42C}"/>
                  </a:ext>
                </a:extLst>
              </p:cNvPr>
              <p:cNvSpPr/>
              <p:nvPr/>
            </p:nvSpPr>
            <p:spPr>
              <a:xfrm>
                <a:off x="1881288" y="5665518"/>
                <a:ext cx="61864" cy="61889"/>
              </a:xfrm>
              <a:custGeom>
                <a:avLst/>
                <a:gdLst>
                  <a:gd name="connsiteX0" fmla="*/ 53386 w 61864"/>
                  <a:gd name="connsiteY0" fmla="*/ 9634 h 61889"/>
                  <a:gd name="connsiteX1" fmla="*/ 52231 w 61864"/>
                  <a:gd name="connsiteY1" fmla="*/ 53386 h 61889"/>
                  <a:gd name="connsiteX2" fmla="*/ 8479 w 61864"/>
                  <a:gd name="connsiteY2" fmla="*/ 52231 h 61889"/>
                  <a:gd name="connsiteX3" fmla="*/ 9634 w 61864"/>
                  <a:gd name="connsiteY3" fmla="*/ 8479 h 61889"/>
                  <a:gd name="connsiteX4" fmla="*/ 53386 w 61864"/>
                  <a:gd name="connsiteY4" fmla="*/ 9634 h 6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89">
                    <a:moveTo>
                      <a:pt x="53386" y="9634"/>
                    </a:moveTo>
                    <a:cubicBezTo>
                      <a:pt x="65126" y="22015"/>
                      <a:pt x="64612" y="41582"/>
                      <a:pt x="52231" y="53386"/>
                    </a:cubicBezTo>
                    <a:cubicBezTo>
                      <a:pt x="39850" y="65190"/>
                      <a:pt x="20283" y="64613"/>
                      <a:pt x="8479" y="52231"/>
                    </a:cubicBezTo>
                    <a:cubicBezTo>
                      <a:pt x="-3261" y="39850"/>
                      <a:pt x="-2748" y="20283"/>
                      <a:pt x="9634" y="8479"/>
                    </a:cubicBezTo>
                    <a:cubicBezTo>
                      <a:pt x="22015" y="-3261"/>
                      <a:pt x="41646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6" name="Freeform: Shape 13225">
                <a:extLst>
                  <a:ext uri="{FF2B5EF4-FFF2-40B4-BE49-F238E27FC236}">
                    <a16:creationId xmlns:a16="http://schemas.microsoft.com/office/drawing/2014/main" id="{928A3282-EE59-44F0-8E16-28486FD1E36F}"/>
                  </a:ext>
                </a:extLst>
              </p:cNvPr>
              <p:cNvSpPr/>
              <p:nvPr/>
            </p:nvSpPr>
            <p:spPr>
              <a:xfrm>
                <a:off x="1508608" y="5506867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5"/>
                      <a:pt x="62513" y="63908"/>
                    </a:cubicBezTo>
                    <a:cubicBezTo>
                      <a:pt x="47694" y="77957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1" y="10212"/>
                    </a:cubicBezTo>
                    <a:cubicBezTo>
                      <a:pt x="26395" y="-3901"/>
                      <a:pt x="49811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7" name="Freeform: Shape 13226">
                <a:extLst>
                  <a:ext uri="{FF2B5EF4-FFF2-40B4-BE49-F238E27FC236}">
                    <a16:creationId xmlns:a16="http://schemas.microsoft.com/office/drawing/2014/main" id="{2AE3AA3F-508B-4A7A-8648-11D14792F4B0}"/>
                  </a:ext>
                </a:extLst>
              </p:cNvPr>
              <p:cNvSpPr/>
              <p:nvPr/>
            </p:nvSpPr>
            <p:spPr>
              <a:xfrm>
                <a:off x="2286303" y="5678928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1"/>
                      <a:pt x="49710" y="31956"/>
                      <a:pt x="40152" y="41002"/>
                    </a:cubicBezTo>
                    <a:cubicBezTo>
                      <a:pt x="30657" y="50047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68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8" name="Freeform: Shape 13227">
                <a:extLst>
                  <a:ext uri="{FF2B5EF4-FFF2-40B4-BE49-F238E27FC236}">
                    <a16:creationId xmlns:a16="http://schemas.microsoft.com/office/drawing/2014/main" id="{F01665F8-142C-4B28-868C-74B2E9DB8B64}"/>
                  </a:ext>
                </a:extLst>
              </p:cNvPr>
              <p:cNvSpPr/>
              <p:nvPr/>
            </p:nvSpPr>
            <p:spPr>
              <a:xfrm>
                <a:off x="2606633" y="5250637"/>
                <a:ext cx="53841" cy="53792"/>
              </a:xfrm>
              <a:custGeom>
                <a:avLst/>
                <a:gdLst>
                  <a:gd name="connsiteX0" fmla="*/ 46423 w 53841"/>
                  <a:gd name="connsiteY0" fmla="*/ 8356 h 53792"/>
                  <a:gd name="connsiteX1" fmla="*/ 45461 w 53841"/>
                  <a:gd name="connsiteY1" fmla="*/ 46398 h 53792"/>
                  <a:gd name="connsiteX2" fmla="*/ 7419 w 53841"/>
                  <a:gd name="connsiteY2" fmla="*/ 45436 h 53792"/>
                  <a:gd name="connsiteX3" fmla="*/ 8381 w 53841"/>
                  <a:gd name="connsiteY3" fmla="*/ 7394 h 53792"/>
                  <a:gd name="connsiteX4" fmla="*/ 46423 w 53841"/>
                  <a:gd name="connsiteY4" fmla="*/ 8356 h 53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792">
                    <a:moveTo>
                      <a:pt x="46423" y="8356"/>
                    </a:moveTo>
                    <a:cubicBezTo>
                      <a:pt x="56688" y="19134"/>
                      <a:pt x="56239" y="36198"/>
                      <a:pt x="45461" y="46398"/>
                    </a:cubicBezTo>
                    <a:cubicBezTo>
                      <a:pt x="34683" y="56599"/>
                      <a:pt x="17619" y="56214"/>
                      <a:pt x="7419" y="45436"/>
                    </a:cubicBezTo>
                    <a:cubicBezTo>
                      <a:pt x="-2846" y="34658"/>
                      <a:pt x="-2397" y="17594"/>
                      <a:pt x="8381" y="7394"/>
                    </a:cubicBezTo>
                    <a:cubicBezTo>
                      <a:pt x="19158" y="-2807"/>
                      <a:pt x="36159" y="-2422"/>
                      <a:pt x="46423" y="83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9" name="Freeform: Shape 13228">
                <a:extLst>
                  <a:ext uri="{FF2B5EF4-FFF2-40B4-BE49-F238E27FC236}">
                    <a16:creationId xmlns:a16="http://schemas.microsoft.com/office/drawing/2014/main" id="{BCF595C8-59E8-4EA1-B510-CBA0B59BEF38}"/>
                  </a:ext>
                </a:extLst>
              </p:cNvPr>
              <p:cNvSpPr/>
              <p:nvPr/>
            </p:nvSpPr>
            <p:spPr>
              <a:xfrm>
                <a:off x="1495735" y="4569602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8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8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053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0" name="Freeform: Shape 13229">
                <a:extLst>
                  <a:ext uri="{FF2B5EF4-FFF2-40B4-BE49-F238E27FC236}">
                    <a16:creationId xmlns:a16="http://schemas.microsoft.com/office/drawing/2014/main" id="{1F3756CC-5C9E-40A9-AA2E-174699C5192F}"/>
                  </a:ext>
                </a:extLst>
              </p:cNvPr>
              <p:cNvSpPr/>
              <p:nvPr/>
            </p:nvSpPr>
            <p:spPr>
              <a:xfrm>
                <a:off x="2241969" y="4529261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7 w 73382"/>
                  <a:gd name="connsiteY1" fmla="*/ 63315 h 73382"/>
                  <a:gd name="connsiteX2" fmla="*/ 10068 w 73382"/>
                  <a:gd name="connsiteY2" fmla="*/ 61968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8" y="49330"/>
                      <a:pt x="61967" y="63315"/>
                    </a:cubicBezTo>
                    <a:cubicBezTo>
                      <a:pt x="47277" y="77236"/>
                      <a:pt x="24053" y="76659"/>
                      <a:pt x="10068" y="61968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70" y="-3853"/>
                      <a:pt x="49394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1" name="Freeform: Shape 13230">
                <a:extLst>
                  <a:ext uri="{FF2B5EF4-FFF2-40B4-BE49-F238E27FC236}">
                    <a16:creationId xmlns:a16="http://schemas.microsoft.com/office/drawing/2014/main" id="{E64D6F2C-1B42-4555-957C-1952DA55BCBE}"/>
                  </a:ext>
                </a:extLst>
              </p:cNvPr>
              <p:cNvSpPr/>
              <p:nvPr/>
            </p:nvSpPr>
            <p:spPr>
              <a:xfrm>
                <a:off x="1915529" y="4287910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29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79" y="71534"/>
                      <a:pt x="22288" y="71021"/>
                      <a:pt x="9329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77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2" name="Freeform: Shape 13231">
                <a:extLst>
                  <a:ext uri="{FF2B5EF4-FFF2-40B4-BE49-F238E27FC236}">
                    <a16:creationId xmlns:a16="http://schemas.microsoft.com/office/drawing/2014/main" id="{61D0DE1F-AB1F-49A2-AF9F-322D46385CE6}"/>
                  </a:ext>
                </a:extLst>
              </p:cNvPr>
              <p:cNvSpPr/>
              <p:nvPr/>
            </p:nvSpPr>
            <p:spPr>
              <a:xfrm>
                <a:off x="1242439" y="4827474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3" name="Freeform: Shape 13232">
                <a:extLst>
                  <a:ext uri="{FF2B5EF4-FFF2-40B4-BE49-F238E27FC236}">
                    <a16:creationId xmlns:a16="http://schemas.microsoft.com/office/drawing/2014/main" id="{EEAC5058-B8C2-45DA-A72B-CA4C8775D611}"/>
                  </a:ext>
                </a:extLst>
              </p:cNvPr>
              <p:cNvSpPr/>
              <p:nvPr/>
            </p:nvSpPr>
            <p:spPr>
              <a:xfrm>
                <a:off x="1540240" y="4294563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5" y="98691"/>
                      <a:pt x="12983" y="79766"/>
                    </a:cubicBezTo>
                    <a:cubicBezTo>
                      <a:pt x="-4980" y="60841"/>
                      <a:pt x="-4210" y="30945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4" name="Freeform: Shape 13233">
                <a:extLst>
                  <a:ext uri="{FF2B5EF4-FFF2-40B4-BE49-F238E27FC236}">
                    <a16:creationId xmlns:a16="http://schemas.microsoft.com/office/drawing/2014/main" id="{63DE7D12-D3B6-4F9E-B3EC-BE806D7155F5}"/>
                  </a:ext>
                </a:extLst>
              </p:cNvPr>
              <p:cNvSpPr/>
              <p:nvPr/>
            </p:nvSpPr>
            <p:spPr>
              <a:xfrm>
                <a:off x="2744882" y="4879298"/>
                <a:ext cx="94192" cy="94192"/>
              </a:xfrm>
              <a:custGeom>
                <a:avLst/>
                <a:gdLst>
                  <a:gd name="connsiteX0" fmla="*/ 81257 w 94192"/>
                  <a:gd name="connsiteY0" fmla="*/ 14667 h 94192"/>
                  <a:gd name="connsiteX1" fmla="*/ 79525 w 94192"/>
                  <a:gd name="connsiteY1" fmla="*/ 81257 h 94192"/>
                  <a:gd name="connsiteX2" fmla="*/ 12935 w 94192"/>
                  <a:gd name="connsiteY2" fmla="*/ 79525 h 94192"/>
                  <a:gd name="connsiteX3" fmla="*/ 14667 w 94192"/>
                  <a:gd name="connsiteY3" fmla="*/ 12935 h 94192"/>
                  <a:gd name="connsiteX4" fmla="*/ 81257 w 94192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2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5" name="Freeform: Shape 13234">
                <a:extLst>
                  <a:ext uri="{FF2B5EF4-FFF2-40B4-BE49-F238E27FC236}">
                    <a16:creationId xmlns:a16="http://schemas.microsoft.com/office/drawing/2014/main" id="{82D0959D-D49E-4C5A-96BC-4B4CE3B7CC68}"/>
                  </a:ext>
                </a:extLst>
              </p:cNvPr>
              <p:cNvSpPr/>
              <p:nvPr/>
            </p:nvSpPr>
            <p:spPr>
              <a:xfrm>
                <a:off x="2558018" y="4510833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3" y="77957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1" y="10212"/>
                    </a:cubicBezTo>
                    <a:cubicBezTo>
                      <a:pt x="26395" y="-3901"/>
                      <a:pt x="49811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6" name="Freeform: Shape 13235">
                <a:extLst>
                  <a:ext uri="{FF2B5EF4-FFF2-40B4-BE49-F238E27FC236}">
                    <a16:creationId xmlns:a16="http://schemas.microsoft.com/office/drawing/2014/main" id="{A2C13530-8CB3-4A79-ABD1-F3CB9604F721}"/>
                  </a:ext>
                </a:extLst>
              </p:cNvPr>
              <p:cNvSpPr/>
              <p:nvPr/>
            </p:nvSpPr>
            <p:spPr>
              <a:xfrm>
                <a:off x="2236899" y="4249642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237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382933" y="4193636"/>
              <a:ext cx="1596700" cy="1477741"/>
              <a:chOff x="1382933" y="4193636"/>
              <a:chExt cx="1596700" cy="1477741"/>
            </a:xfrm>
            <a:solidFill>
              <a:srgbClr val="FAF5B4"/>
            </a:solidFill>
          </p:grpSpPr>
          <p:sp>
            <p:nvSpPr>
              <p:cNvPr id="13238" name="Freeform: Shape 13237">
                <a:extLst>
                  <a:ext uri="{FF2B5EF4-FFF2-40B4-BE49-F238E27FC236}">
                    <a16:creationId xmlns:a16="http://schemas.microsoft.com/office/drawing/2014/main" id="{65955AE9-8E86-4E19-B156-65860DB51F0D}"/>
                  </a:ext>
                </a:extLst>
              </p:cNvPr>
              <p:cNvSpPr/>
              <p:nvPr/>
            </p:nvSpPr>
            <p:spPr>
              <a:xfrm rot="-59129">
                <a:off x="1890373" y="4889495"/>
                <a:ext cx="107653" cy="107653"/>
              </a:xfrm>
              <a:custGeom>
                <a:avLst/>
                <a:gdLst>
                  <a:gd name="connsiteX0" fmla="*/ 107653 w 107653"/>
                  <a:gd name="connsiteY0" fmla="*/ 53827 h 107653"/>
                  <a:gd name="connsiteX1" fmla="*/ 53827 w 107653"/>
                  <a:gd name="connsiteY1" fmla="*/ 107654 h 107653"/>
                  <a:gd name="connsiteX2" fmla="*/ 0 w 107653"/>
                  <a:gd name="connsiteY2" fmla="*/ 53827 h 107653"/>
                  <a:gd name="connsiteX3" fmla="*/ 53827 w 107653"/>
                  <a:gd name="connsiteY3" fmla="*/ 0 h 107653"/>
                  <a:gd name="connsiteX4" fmla="*/ 107653 w 107653"/>
                  <a:gd name="connsiteY4" fmla="*/ 53827 h 107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3" h="107653">
                    <a:moveTo>
                      <a:pt x="107653" y="53827"/>
                    </a:moveTo>
                    <a:cubicBezTo>
                      <a:pt x="107653" y="83554"/>
                      <a:pt x="83554" y="107654"/>
                      <a:pt x="53827" y="107654"/>
                    </a:cubicBezTo>
                    <a:cubicBezTo>
                      <a:pt x="24099" y="107654"/>
                      <a:pt x="0" y="83554"/>
                      <a:pt x="0" y="53827"/>
                    </a:cubicBezTo>
                    <a:cubicBezTo>
                      <a:pt x="0" y="24099"/>
                      <a:pt x="24099" y="0"/>
                      <a:pt x="53827" y="0"/>
                    </a:cubicBezTo>
                    <a:cubicBezTo>
                      <a:pt x="83554" y="0"/>
                      <a:pt x="107653" y="24099"/>
                      <a:pt x="107653" y="538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9" name="Freeform: Shape 13238">
                <a:extLst>
                  <a:ext uri="{FF2B5EF4-FFF2-40B4-BE49-F238E27FC236}">
                    <a16:creationId xmlns:a16="http://schemas.microsoft.com/office/drawing/2014/main" id="{9905B478-0A28-477F-8248-59E99B129205}"/>
                  </a:ext>
                </a:extLst>
              </p:cNvPr>
              <p:cNvSpPr/>
              <p:nvPr/>
            </p:nvSpPr>
            <p:spPr>
              <a:xfrm>
                <a:off x="2105703" y="4988306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932" y="-3565"/>
                      <a:pt x="45166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0" name="Freeform: Shape 13239">
                <a:extLst>
                  <a:ext uri="{FF2B5EF4-FFF2-40B4-BE49-F238E27FC236}">
                    <a16:creationId xmlns:a16="http://schemas.microsoft.com/office/drawing/2014/main" id="{6BB86D5C-CA82-4549-8F75-2F5411936961}"/>
                  </a:ext>
                </a:extLst>
              </p:cNvPr>
              <p:cNvSpPr/>
              <p:nvPr/>
            </p:nvSpPr>
            <p:spPr>
              <a:xfrm>
                <a:off x="1910999" y="4783274"/>
                <a:ext cx="67301" cy="67262"/>
              </a:xfrm>
              <a:custGeom>
                <a:avLst/>
                <a:gdLst>
                  <a:gd name="connsiteX0" fmla="*/ 58061 w 67301"/>
                  <a:gd name="connsiteY0" fmla="*/ 10484 h 67262"/>
                  <a:gd name="connsiteX1" fmla="*/ 56842 w 67301"/>
                  <a:gd name="connsiteY1" fmla="*/ 58022 h 67262"/>
                  <a:gd name="connsiteX2" fmla="*/ 9241 w 67301"/>
                  <a:gd name="connsiteY2" fmla="*/ 56803 h 67262"/>
                  <a:gd name="connsiteX3" fmla="*/ 10460 w 67301"/>
                  <a:gd name="connsiteY3" fmla="*/ 9265 h 67262"/>
                  <a:gd name="connsiteX4" fmla="*/ 58061 w 67301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67262">
                    <a:moveTo>
                      <a:pt x="58061" y="10484"/>
                    </a:moveTo>
                    <a:cubicBezTo>
                      <a:pt x="70827" y="23957"/>
                      <a:pt x="70314" y="45255"/>
                      <a:pt x="56842" y="58022"/>
                    </a:cubicBezTo>
                    <a:cubicBezTo>
                      <a:pt x="43370" y="70788"/>
                      <a:pt x="22071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996" y="-3565"/>
                      <a:pt x="45295" y="-2988"/>
                      <a:pt x="58061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1" name="Freeform: Shape 13240">
                <a:extLst>
                  <a:ext uri="{FF2B5EF4-FFF2-40B4-BE49-F238E27FC236}">
                    <a16:creationId xmlns:a16="http://schemas.microsoft.com/office/drawing/2014/main" id="{8AD6F1A0-5E88-4B1F-B3DB-0EDFA98AA47A}"/>
                  </a:ext>
                </a:extLst>
              </p:cNvPr>
              <p:cNvSpPr/>
              <p:nvPr/>
            </p:nvSpPr>
            <p:spPr>
              <a:xfrm>
                <a:off x="2095733" y="4846079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2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10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2" y="10164"/>
                    </a:cubicBezTo>
                    <a:cubicBezTo>
                      <a:pt x="26331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2" name="Freeform: Shape 13241">
                <a:extLst>
                  <a:ext uri="{FF2B5EF4-FFF2-40B4-BE49-F238E27FC236}">
                    <a16:creationId xmlns:a16="http://schemas.microsoft.com/office/drawing/2014/main" id="{A4FA524C-F214-444D-8054-B28FD8FD99EF}"/>
                  </a:ext>
                </a:extLst>
              </p:cNvPr>
              <p:cNvSpPr/>
              <p:nvPr/>
            </p:nvSpPr>
            <p:spPr>
              <a:xfrm>
                <a:off x="1735537" y="4994205"/>
                <a:ext cx="88288" cy="88311"/>
              </a:xfrm>
              <a:custGeom>
                <a:avLst/>
                <a:gdLst>
                  <a:gd name="connsiteX0" fmla="*/ 76157 w 88288"/>
                  <a:gd name="connsiteY0" fmla="*/ 13759 h 88311"/>
                  <a:gd name="connsiteX1" fmla="*/ 74553 w 88288"/>
                  <a:gd name="connsiteY1" fmla="*/ 76180 h 88311"/>
                  <a:gd name="connsiteX2" fmla="*/ 12132 w 88288"/>
                  <a:gd name="connsiteY2" fmla="*/ 74576 h 88311"/>
                  <a:gd name="connsiteX3" fmla="*/ 13736 w 88288"/>
                  <a:gd name="connsiteY3" fmla="*/ 12155 h 88311"/>
                  <a:gd name="connsiteX4" fmla="*/ 76157 w 88288"/>
                  <a:gd name="connsiteY4" fmla="*/ 13759 h 8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1">
                    <a:moveTo>
                      <a:pt x="76157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3"/>
                      <a:pt x="13736" y="12155"/>
                    </a:cubicBezTo>
                    <a:cubicBezTo>
                      <a:pt x="31378" y="-4653"/>
                      <a:pt x="59349" y="-3947"/>
                      <a:pt x="76157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3" name="Freeform: Shape 13242">
                <a:extLst>
                  <a:ext uri="{FF2B5EF4-FFF2-40B4-BE49-F238E27FC236}">
                    <a16:creationId xmlns:a16="http://schemas.microsoft.com/office/drawing/2014/main" id="{957E6A37-21A3-4A03-9111-2438AC76C045}"/>
                  </a:ext>
                </a:extLst>
              </p:cNvPr>
              <p:cNvSpPr/>
              <p:nvPr/>
            </p:nvSpPr>
            <p:spPr>
              <a:xfrm>
                <a:off x="1754429" y="5215282"/>
                <a:ext cx="94192" cy="94240"/>
              </a:xfrm>
              <a:custGeom>
                <a:avLst/>
                <a:gdLst>
                  <a:gd name="connsiteX0" fmla="*/ 81257 w 94192"/>
                  <a:gd name="connsiteY0" fmla="*/ 14715 h 94240"/>
                  <a:gd name="connsiteX1" fmla="*/ 79525 w 94192"/>
                  <a:gd name="connsiteY1" fmla="*/ 81305 h 94240"/>
                  <a:gd name="connsiteX2" fmla="*/ 12935 w 94192"/>
                  <a:gd name="connsiteY2" fmla="*/ 79573 h 94240"/>
                  <a:gd name="connsiteX3" fmla="*/ 14667 w 94192"/>
                  <a:gd name="connsiteY3" fmla="*/ 12983 h 94240"/>
                  <a:gd name="connsiteX4" fmla="*/ 81257 w 94192"/>
                  <a:gd name="connsiteY4" fmla="*/ 14715 h 9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240">
                    <a:moveTo>
                      <a:pt x="81257" y="14715"/>
                    </a:moveTo>
                    <a:cubicBezTo>
                      <a:pt x="99156" y="33576"/>
                      <a:pt x="98386" y="63407"/>
                      <a:pt x="79525" y="81305"/>
                    </a:cubicBezTo>
                    <a:cubicBezTo>
                      <a:pt x="60664" y="99204"/>
                      <a:pt x="30833" y="98434"/>
                      <a:pt x="12935" y="79573"/>
                    </a:cubicBezTo>
                    <a:cubicBezTo>
                      <a:pt x="-4964" y="60712"/>
                      <a:pt x="-4194" y="30881"/>
                      <a:pt x="14667" y="12983"/>
                    </a:cubicBezTo>
                    <a:cubicBezTo>
                      <a:pt x="33528" y="-4980"/>
                      <a:pt x="63359" y="-4210"/>
                      <a:pt x="81257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4" name="Freeform: Shape 13243">
                <a:extLst>
                  <a:ext uri="{FF2B5EF4-FFF2-40B4-BE49-F238E27FC236}">
                    <a16:creationId xmlns:a16="http://schemas.microsoft.com/office/drawing/2014/main" id="{CE08BB19-9A8F-4D09-9DE1-E678FEA5EA09}"/>
                  </a:ext>
                </a:extLst>
              </p:cNvPr>
              <p:cNvSpPr/>
              <p:nvPr/>
            </p:nvSpPr>
            <p:spPr>
              <a:xfrm>
                <a:off x="2054403" y="5341537"/>
                <a:ext cx="72260" cy="72237"/>
              </a:xfrm>
              <a:custGeom>
                <a:avLst/>
                <a:gdLst>
                  <a:gd name="connsiteX0" fmla="*/ 62337 w 72260"/>
                  <a:gd name="connsiteY0" fmla="*/ 11248 h 72237"/>
                  <a:gd name="connsiteX1" fmla="*/ 60989 w 72260"/>
                  <a:gd name="connsiteY1" fmla="*/ 62313 h 72237"/>
                  <a:gd name="connsiteX2" fmla="*/ 9924 w 72260"/>
                  <a:gd name="connsiteY2" fmla="*/ 60966 h 72237"/>
                  <a:gd name="connsiteX3" fmla="*/ 11271 w 72260"/>
                  <a:gd name="connsiteY3" fmla="*/ 9901 h 72237"/>
                  <a:gd name="connsiteX4" fmla="*/ 62337 w 72260"/>
                  <a:gd name="connsiteY4" fmla="*/ 11248 h 7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37">
                    <a:moveTo>
                      <a:pt x="62337" y="11248"/>
                    </a:moveTo>
                    <a:cubicBezTo>
                      <a:pt x="76065" y="25682"/>
                      <a:pt x="75488" y="48585"/>
                      <a:pt x="60989" y="62313"/>
                    </a:cubicBezTo>
                    <a:cubicBezTo>
                      <a:pt x="46491" y="76042"/>
                      <a:pt x="23653" y="75465"/>
                      <a:pt x="9924" y="60966"/>
                    </a:cubicBezTo>
                    <a:cubicBezTo>
                      <a:pt x="-3805" y="46532"/>
                      <a:pt x="-3227" y="23629"/>
                      <a:pt x="11271" y="9901"/>
                    </a:cubicBezTo>
                    <a:cubicBezTo>
                      <a:pt x="25770" y="-3828"/>
                      <a:pt x="48608" y="-3187"/>
                      <a:pt x="62337" y="1124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5" name="Freeform: Shape 13244">
                <a:extLst>
                  <a:ext uri="{FF2B5EF4-FFF2-40B4-BE49-F238E27FC236}">
                    <a16:creationId xmlns:a16="http://schemas.microsoft.com/office/drawing/2014/main" id="{44753F29-509E-42D5-971A-572943B87463}"/>
                  </a:ext>
                </a:extLst>
              </p:cNvPr>
              <p:cNvSpPr/>
              <p:nvPr/>
            </p:nvSpPr>
            <p:spPr>
              <a:xfrm>
                <a:off x="2463956" y="5275118"/>
                <a:ext cx="57155" cy="57180"/>
              </a:xfrm>
              <a:custGeom>
                <a:avLst/>
                <a:gdLst>
                  <a:gd name="connsiteX0" fmla="*/ 49311 w 57155"/>
                  <a:gd name="connsiteY0" fmla="*/ 8895 h 57180"/>
                  <a:gd name="connsiteX1" fmla="*/ 48285 w 57155"/>
                  <a:gd name="connsiteY1" fmla="*/ 49311 h 57180"/>
                  <a:gd name="connsiteX2" fmla="*/ 7869 w 57155"/>
                  <a:gd name="connsiteY2" fmla="*/ 48285 h 57180"/>
                  <a:gd name="connsiteX3" fmla="*/ 8895 w 57155"/>
                  <a:gd name="connsiteY3" fmla="*/ 7869 h 57180"/>
                  <a:gd name="connsiteX4" fmla="*/ 49311 w 57155"/>
                  <a:gd name="connsiteY4" fmla="*/ 8895 h 57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5" h="57180">
                    <a:moveTo>
                      <a:pt x="49311" y="8895"/>
                    </a:moveTo>
                    <a:cubicBezTo>
                      <a:pt x="60153" y="20378"/>
                      <a:pt x="59704" y="38470"/>
                      <a:pt x="48285" y="49311"/>
                    </a:cubicBezTo>
                    <a:cubicBezTo>
                      <a:pt x="36802" y="60217"/>
                      <a:pt x="18710" y="59704"/>
                      <a:pt x="7869" y="48285"/>
                    </a:cubicBezTo>
                    <a:cubicBezTo>
                      <a:pt x="-3037" y="36802"/>
                      <a:pt x="-2524" y="18710"/>
                      <a:pt x="8895" y="7869"/>
                    </a:cubicBezTo>
                    <a:cubicBezTo>
                      <a:pt x="20379" y="-3037"/>
                      <a:pt x="38469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6" name="Freeform: Shape 13245">
                <a:extLst>
                  <a:ext uri="{FF2B5EF4-FFF2-40B4-BE49-F238E27FC236}">
                    <a16:creationId xmlns:a16="http://schemas.microsoft.com/office/drawing/2014/main" id="{1C1BCBD6-7E83-4736-BCB0-0D3EA80E1C9D}"/>
                  </a:ext>
                </a:extLst>
              </p:cNvPr>
              <p:cNvSpPr/>
              <p:nvPr/>
            </p:nvSpPr>
            <p:spPr>
              <a:xfrm>
                <a:off x="2397219" y="5061231"/>
                <a:ext cx="66838" cy="66886"/>
              </a:xfrm>
              <a:custGeom>
                <a:avLst/>
                <a:gdLst>
                  <a:gd name="connsiteX0" fmla="*/ 57669 w 66838"/>
                  <a:gd name="connsiteY0" fmla="*/ 10436 h 66886"/>
                  <a:gd name="connsiteX1" fmla="*/ 56450 w 66838"/>
                  <a:gd name="connsiteY1" fmla="*/ 57717 h 66886"/>
                  <a:gd name="connsiteX2" fmla="*/ 9169 w 66838"/>
                  <a:gd name="connsiteY2" fmla="*/ 56498 h 66886"/>
                  <a:gd name="connsiteX3" fmla="*/ 10388 w 66838"/>
                  <a:gd name="connsiteY3" fmla="*/ 9217 h 66886"/>
                  <a:gd name="connsiteX4" fmla="*/ 57669 w 66838"/>
                  <a:gd name="connsiteY4" fmla="*/ 10436 h 66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86">
                    <a:moveTo>
                      <a:pt x="57669" y="10436"/>
                    </a:moveTo>
                    <a:cubicBezTo>
                      <a:pt x="70371" y="23844"/>
                      <a:pt x="69794" y="44950"/>
                      <a:pt x="56450" y="57717"/>
                    </a:cubicBezTo>
                    <a:cubicBezTo>
                      <a:pt x="43042" y="70419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32" y="-3549"/>
                      <a:pt x="44967" y="-2971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7" name="Freeform: Shape 13246">
                <a:extLst>
                  <a:ext uri="{FF2B5EF4-FFF2-40B4-BE49-F238E27FC236}">
                    <a16:creationId xmlns:a16="http://schemas.microsoft.com/office/drawing/2014/main" id="{2373C1CA-5CDB-49D2-82ED-D8A060527992}"/>
                  </a:ext>
                </a:extLst>
              </p:cNvPr>
              <p:cNvSpPr/>
              <p:nvPr/>
            </p:nvSpPr>
            <p:spPr>
              <a:xfrm>
                <a:off x="2061787" y="4682672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3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06" y="-1758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8" name="Freeform: Shape 13247">
                <a:extLst>
                  <a:ext uri="{FF2B5EF4-FFF2-40B4-BE49-F238E27FC236}">
                    <a16:creationId xmlns:a16="http://schemas.microsoft.com/office/drawing/2014/main" id="{55414536-7A93-4103-9919-87096B731075}"/>
                  </a:ext>
                </a:extLst>
              </p:cNvPr>
              <p:cNvSpPr/>
              <p:nvPr/>
            </p:nvSpPr>
            <p:spPr>
              <a:xfrm rot="-3893275">
                <a:off x="1890447" y="4507467"/>
                <a:ext cx="95076" cy="95076"/>
              </a:xfrm>
              <a:custGeom>
                <a:avLst/>
                <a:gdLst>
                  <a:gd name="connsiteX0" fmla="*/ 95076 w 95076"/>
                  <a:gd name="connsiteY0" fmla="*/ 47538 h 95076"/>
                  <a:gd name="connsiteX1" fmla="*/ 47538 w 95076"/>
                  <a:gd name="connsiteY1" fmla="*/ 95076 h 95076"/>
                  <a:gd name="connsiteX2" fmla="*/ 0 w 95076"/>
                  <a:gd name="connsiteY2" fmla="*/ 47538 h 95076"/>
                  <a:gd name="connsiteX3" fmla="*/ 47538 w 95076"/>
                  <a:gd name="connsiteY3" fmla="*/ 0 h 95076"/>
                  <a:gd name="connsiteX4" fmla="*/ 95076 w 95076"/>
                  <a:gd name="connsiteY4" fmla="*/ 47538 h 95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6" h="95076">
                    <a:moveTo>
                      <a:pt x="95076" y="47538"/>
                    </a:moveTo>
                    <a:cubicBezTo>
                      <a:pt x="95076" y="73793"/>
                      <a:pt x="73793" y="95076"/>
                      <a:pt x="47538" y="95076"/>
                    </a:cubicBezTo>
                    <a:cubicBezTo>
                      <a:pt x="21283" y="95076"/>
                      <a:pt x="0" y="73793"/>
                      <a:pt x="0" y="47538"/>
                    </a:cubicBezTo>
                    <a:cubicBezTo>
                      <a:pt x="0" y="21284"/>
                      <a:pt x="21283" y="0"/>
                      <a:pt x="47538" y="0"/>
                    </a:cubicBezTo>
                    <a:cubicBezTo>
                      <a:pt x="73793" y="0"/>
                      <a:pt x="95076" y="21284"/>
                      <a:pt x="95076" y="475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9" name="Freeform: Shape 13248">
                <a:extLst>
                  <a:ext uri="{FF2B5EF4-FFF2-40B4-BE49-F238E27FC236}">
                    <a16:creationId xmlns:a16="http://schemas.microsoft.com/office/drawing/2014/main" id="{AF77E4C5-A4C9-44D5-A119-4671CB0AE19A}"/>
                  </a:ext>
                </a:extLst>
              </p:cNvPr>
              <p:cNvSpPr/>
              <p:nvPr/>
            </p:nvSpPr>
            <p:spPr>
              <a:xfrm>
                <a:off x="2292734" y="4715900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8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9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8" y="45461"/>
                    </a:cubicBezTo>
                    <a:cubicBezTo>
                      <a:pt x="-2846" y="34683"/>
                      <a:pt x="-2397" y="17619"/>
                      <a:pt x="8381" y="7419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0" name="Freeform: Shape 13249">
                <a:extLst>
                  <a:ext uri="{FF2B5EF4-FFF2-40B4-BE49-F238E27FC236}">
                    <a16:creationId xmlns:a16="http://schemas.microsoft.com/office/drawing/2014/main" id="{7BFBD182-AA5A-441A-B88C-C2BC78CB3055}"/>
                  </a:ext>
                </a:extLst>
              </p:cNvPr>
              <p:cNvSpPr/>
              <p:nvPr/>
            </p:nvSpPr>
            <p:spPr>
              <a:xfrm>
                <a:off x="2187908" y="4522455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3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8"/>
                      <a:pt x="63232" y="40739"/>
                      <a:pt x="51107" y="52223"/>
                    </a:cubicBezTo>
                    <a:cubicBezTo>
                      <a:pt x="38982" y="63706"/>
                      <a:pt x="19800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468" y="-3205"/>
                      <a:pt x="40650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1" name="Freeform: Shape 13250">
                <a:extLst>
                  <a:ext uri="{FF2B5EF4-FFF2-40B4-BE49-F238E27FC236}">
                    <a16:creationId xmlns:a16="http://schemas.microsoft.com/office/drawing/2014/main" id="{01A256C2-0379-4BF5-AFF3-94A787D9EE94}"/>
                  </a:ext>
                </a:extLst>
              </p:cNvPr>
              <p:cNvSpPr/>
              <p:nvPr/>
            </p:nvSpPr>
            <p:spPr>
              <a:xfrm rot="-5310268">
                <a:off x="2556306" y="4758655"/>
                <a:ext cx="67876" cy="67876"/>
              </a:xfrm>
              <a:custGeom>
                <a:avLst/>
                <a:gdLst>
                  <a:gd name="connsiteX0" fmla="*/ 67876 w 67876"/>
                  <a:gd name="connsiteY0" fmla="*/ 33938 h 67876"/>
                  <a:gd name="connsiteX1" fmla="*/ 33938 w 67876"/>
                  <a:gd name="connsiteY1" fmla="*/ 67876 h 67876"/>
                  <a:gd name="connsiteX2" fmla="*/ 0 w 67876"/>
                  <a:gd name="connsiteY2" fmla="*/ 33938 h 67876"/>
                  <a:gd name="connsiteX3" fmla="*/ 33938 w 67876"/>
                  <a:gd name="connsiteY3" fmla="*/ 0 h 67876"/>
                  <a:gd name="connsiteX4" fmla="*/ 67876 w 67876"/>
                  <a:gd name="connsiteY4" fmla="*/ 33938 h 67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6" h="67876">
                    <a:moveTo>
                      <a:pt x="67876" y="33938"/>
                    </a:moveTo>
                    <a:cubicBezTo>
                      <a:pt x="67876" y="52681"/>
                      <a:pt x="52682" y="67876"/>
                      <a:pt x="33938" y="67876"/>
                    </a:cubicBezTo>
                    <a:cubicBezTo>
                      <a:pt x="15195" y="67876"/>
                      <a:pt x="0" y="52681"/>
                      <a:pt x="0" y="33938"/>
                    </a:cubicBezTo>
                    <a:cubicBezTo>
                      <a:pt x="0" y="15195"/>
                      <a:pt x="15195" y="0"/>
                      <a:pt x="33938" y="0"/>
                    </a:cubicBezTo>
                    <a:cubicBezTo>
                      <a:pt x="52682" y="0"/>
                      <a:pt x="67876" y="15195"/>
                      <a:pt x="67876" y="339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2" name="Freeform: Shape 13251">
                <a:extLst>
                  <a:ext uri="{FF2B5EF4-FFF2-40B4-BE49-F238E27FC236}">
                    <a16:creationId xmlns:a16="http://schemas.microsoft.com/office/drawing/2014/main" id="{CAF0778B-37DF-472C-A687-807B9A4E4BB8}"/>
                  </a:ext>
                </a:extLst>
              </p:cNvPr>
              <p:cNvSpPr/>
              <p:nvPr/>
            </p:nvSpPr>
            <p:spPr>
              <a:xfrm rot="-2512487">
                <a:off x="1632167" y="4752497"/>
                <a:ext cx="95073" cy="95073"/>
              </a:xfrm>
              <a:custGeom>
                <a:avLst/>
                <a:gdLst>
                  <a:gd name="connsiteX0" fmla="*/ 95074 w 95073"/>
                  <a:gd name="connsiteY0" fmla="*/ 47537 h 95073"/>
                  <a:gd name="connsiteX1" fmla="*/ 47537 w 95073"/>
                  <a:gd name="connsiteY1" fmla="*/ 95073 h 95073"/>
                  <a:gd name="connsiteX2" fmla="*/ 0 w 95073"/>
                  <a:gd name="connsiteY2" fmla="*/ 47537 h 95073"/>
                  <a:gd name="connsiteX3" fmla="*/ 47537 w 95073"/>
                  <a:gd name="connsiteY3" fmla="*/ 0 h 95073"/>
                  <a:gd name="connsiteX4" fmla="*/ 95074 w 95073"/>
                  <a:gd name="connsiteY4" fmla="*/ 47537 h 95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3" h="95073">
                    <a:moveTo>
                      <a:pt x="95074" y="47537"/>
                    </a:moveTo>
                    <a:cubicBezTo>
                      <a:pt x="95074" y="73790"/>
                      <a:pt x="73791" y="95073"/>
                      <a:pt x="47537" y="95073"/>
                    </a:cubicBezTo>
                    <a:cubicBezTo>
                      <a:pt x="21283" y="95073"/>
                      <a:pt x="0" y="73790"/>
                      <a:pt x="0" y="47537"/>
                    </a:cubicBezTo>
                    <a:cubicBezTo>
                      <a:pt x="0" y="21283"/>
                      <a:pt x="21283" y="0"/>
                      <a:pt x="47537" y="0"/>
                    </a:cubicBezTo>
                    <a:cubicBezTo>
                      <a:pt x="73791" y="0"/>
                      <a:pt x="95074" y="21283"/>
                      <a:pt x="95074" y="475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3" name="Freeform: Shape 13252">
                <a:extLst>
                  <a:ext uri="{FF2B5EF4-FFF2-40B4-BE49-F238E27FC236}">
                    <a16:creationId xmlns:a16="http://schemas.microsoft.com/office/drawing/2014/main" id="{F95A3390-17AE-48FB-A0E4-F7049BACDB91}"/>
                  </a:ext>
                </a:extLst>
              </p:cNvPr>
              <p:cNvSpPr/>
              <p:nvPr/>
            </p:nvSpPr>
            <p:spPr>
              <a:xfrm>
                <a:off x="1478784" y="5082721"/>
                <a:ext cx="78140" cy="78163"/>
              </a:xfrm>
              <a:custGeom>
                <a:avLst/>
                <a:gdLst>
                  <a:gd name="connsiteX0" fmla="*/ 67382 w 78140"/>
                  <a:gd name="connsiteY0" fmla="*/ 12170 h 78163"/>
                  <a:gd name="connsiteX1" fmla="*/ 65971 w 78140"/>
                  <a:gd name="connsiteY1" fmla="*/ 67406 h 78163"/>
                  <a:gd name="connsiteX2" fmla="*/ 10735 w 78140"/>
                  <a:gd name="connsiteY2" fmla="*/ 65994 h 78163"/>
                  <a:gd name="connsiteX3" fmla="*/ 12147 w 78140"/>
                  <a:gd name="connsiteY3" fmla="*/ 10759 h 78163"/>
                  <a:gd name="connsiteX4" fmla="*/ 67382 w 78140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40" h="78163">
                    <a:moveTo>
                      <a:pt x="67382" y="12170"/>
                    </a:moveTo>
                    <a:cubicBezTo>
                      <a:pt x="82265" y="27823"/>
                      <a:pt x="81624" y="52522"/>
                      <a:pt x="65971" y="67406"/>
                    </a:cubicBezTo>
                    <a:cubicBezTo>
                      <a:pt x="50317" y="82289"/>
                      <a:pt x="25619" y="81647"/>
                      <a:pt x="10735" y="65994"/>
                    </a:cubicBezTo>
                    <a:cubicBezTo>
                      <a:pt x="-4148" y="50341"/>
                      <a:pt x="-3442" y="25642"/>
                      <a:pt x="12147" y="10759"/>
                    </a:cubicBezTo>
                    <a:cubicBezTo>
                      <a:pt x="27800" y="-4125"/>
                      <a:pt x="52499" y="-3483"/>
                      <a:pt x="67382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4" name="Freeform: Shape 13253">
                <a:extLst>
                  <a:ext uri="{FF2B5EF4-FFF2-40B4-BE49-F238E27FC236}">
                    <a16:creationId xmlns:a16="http://schemas.microsoft.com/office/drawing/2014/main" id="{DF325D3C-3100-496D-9B56-045C75496CC3}"/>
                  </a:ext>
                </a:extLst>
              </p:cNvPr>
              <p:cNvSpPr/>
              <p:nvPr/>
            </p:nvSpPr>
            <p:spPr>
              <a:xfrm>
                <a:off x="2021847" y="5609513"/>
                <a:ext cx="61864" cy="61864"/>
              </a:xfrm>
              <a:custGeom>
                <a:avLst/>
                <a:gdLst>
                  <a:gd name="connsiteX0" fmla="*/ 53386 w 61864"/>
                  <a:gd name="connsiteY0" fmla="*/ 9634 h 61864"/>
                  <a:gd name="connsiteX1" fmla="*/ 52231 w 61864"/>
                  <a:gd name="connsiteY1" fmla="*/ 53386 h 61864"/>
                  <a:gd name="connsiteX2" fmla="*/ 8479 w 61864"/>
                  <a:gd name="connsiteY2" fmla="*/ 52231 h 61864"/>
                  <a:gd name="connsiteX3" fmla="*/ 9634 w 61864"/>
                  <a:gd name="connsiteY3" fmla="*/ 8479 h 61864"/>
                  <a:gd name="connsiteX4" fmla="*/ 53386 w 61864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64">
                    <a:moveTo>
                      <a:pt x="53386" y="9634"/>
                    </a:moveTo>
                    <a:cubicBezTo>
                      <a:pt x="65126" y="22015"/>
                      <a:pt x="64613" y="41582"/>
                      <a:pt x="52231" y="53386"/>
                    </a:cubicBezTo>
                    <a:cubicBezTo>
                      <a:pt x="39850" y="65126"/>
                      <a:pt x="20283" y="64613"/>
                      <a:pt x="8479" y="52231"/>
                    </a:cubicBezTo>
                    <a:cubicBezTo>
                      <a:pt x="-3261" y="39849"/>
                      <a:pt x="-2748" y="20283"/>
                      <a:pt x="9634" y="8479"/>
                    </a:cubicBezTo>
                    <a:cubicBezTo>
                      <a:pt x="22015" y="-3261"/>
                      <a:pt x="41582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5" name="Freeform: Shape 13254">
                <a:extLst>
                  <a:ext uri="{FF2B5EF4-FFF2-40B4-BE49-F238E27FC236}">
                    <a16:creationId xmlns:a16="http://schemas.microsoft.com/office/drawing/2014/main" id="{7D0BBA90-83F0-4EB5-9720-C39F1462A59A}"/>
                  </a:ext>
                </a:extLst>
              </p:cNvPr>
              <p:cNvSpPr/>
              <p:nvPr/>
            </p:nvSpPr>
            <p:spPr>
              <a:xfrm>
                <a:off x="1649167" y="5450862"/>
                <a:ext cx="74024" cy="74072"/>
              </a:xfrm>
              <a:custGeom>
                <a:avLst/>
                <a:gdLst>
                  <a:gd name="connsiteX0" fmla="*/ 63860 w 74024"/>
                  <a:gd name="connsiteY0" fmla="*/ 11560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60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60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4" y="77957"/>
                      <a:pt x="24278" y="77380"/>
                      <a:pt x="10164" y="62561"/>
                    </a:cubicBezTo>
                    <a:cubicBezTo>
                      <a:pt x="-3885" y="47741"/>
                      <a:pt x="-3308" y="24326"/>
                      <a:pt x="11511" y="10212"/>
                    </a:cubicBezTo>
                    <a:cubicBezTo>
                      <a:pt x="26331" y="-3901"/>
                      <a:pt x="49746" y="-3324"/>
                      <a:pt x="63860" y="115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6" name="Freeform: Shape 13255">
                <a:extLst>
                  <a:ext uri="{FF2B5EF4-FFF2-40B4-BE49-F238E27FC236}">
                    <a16:creationId xmlns:a16="http://schemas.microsoft.com/office/drawing/2014/main" id="{380A81AF-919C-4CB9-AEB5-BCF45AD775AB}"/>
                  </a:ext>
                </a:extLst>
              </p:cNvPr>
              <p:cNvSpPr/>
              <p:nvPr/>
            </p:nvSpPr>
            <p:spPr>
              <a:xfrm>
                <a:off x="2426861" y="5622923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5" y="16880"/>
                      <a:pt x="49710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04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7" name="Freeform: Shape 13256">
                <a:extLst>
                  <a:ext uri="{FF2B5EF4-FFF2-40B4-BE49-F238E27FC236}">
                    <a16:creationId xmlns:a16="http://schemas.microsoft.com/office/drawing/2014/main" id="{3AE81C4F-13FD-41F1-AFB4-6D82705C4BE8}"/>
                  </a:ext>
                </a:extLst>
              </p:cNvPr>
              <p:cNvSpPr/>
              <p:nvPr/>
            </p:nvSpPr>
            <p:spPr>
              <a:xfrm>
                <a:off x="2747191" y="5194607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8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8"/>
                      <a:pt x="7418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094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8" name="Freeform: Shape 13257">
                <a:extLst>
                  <a:ext uri="{FF2B5EF4-FFF2-40B4-BE49-F238E27FC236}">
                    <a16:creationId xmlns:a16="http://schemas.microsoft.com/office/drawing/2014/main" id="{1D4E5776-F09A-4412-8B17-11FA0B999532}"/>
                  </a:ext>
                </a:extLst>
              </p:cNvPr>
              <p:cNvSpPr/>
              <p:nvPr/>
            </p:nvSpPr>
            <p:spPr>
              <a:xfrm>
                <a:off x="1636230" y="4513597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8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8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117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9" name="Freeform: Shape 13258">
                <a:extLst>
                  <a:ext uri="{FF2B5EF4-FFF2-40B4-BE49-F238E27FC236}">
                    <a16:creationId xmlns:a16="http://schemas.microsoft.com/office/drawing/2014/main" id="{E12A91F7-3CC3-46BB-81B9-65D2D86BE597}"/>
                  </a:ext>
                </a:extLst>
              </p:cNvPr>
              <p:cNvSpPr/>
              <p:nvPr/>
            </p:nvSpPr>
            <p:spPr>
              <a:xfrm>
                <a:off x="2382528" y="4473256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7 w 73382"/>
                  <a:gd name="connsiteY1" fmla="*/ 63315 h 73382"/>
                  <a:gd name="connsiteX2" fmla="*/ 10068 w 73382"/>
                  <a:gd name="connsiteY2" fmla="*/ 61967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8" y="49329"/>
                      <a:pt x="61967" y="63315"/>
                    </a:cubicBezTo>
                    <a:cubicBezTo>
                      <a:pt x="47277" y="77236"/>
                      <a:pt x="24053" y="76658"/>
                      <a:pt x="10068" y="61967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06" y="-3853"/>
                      <a:pt x="49329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0" name="Freeform: Shape 13259">
                <a:extLst>
                  <a:ext uri="{FF2B5EF4-FFF2-40B4-BE49-F238E27FC236}">
                    <a16:creationId xmlns:a16="http://schemas.microsoft.com/office/drawing/2014/main" id="{55EA3FB5-5AD8-4F73-AFFF-E5E312E4BFAC}"/>
                  </a:ext>
                </a:extLst>
              </p:cNvPr>
              <p:cNvSpPr/>
              <p:nvPr/>
            </p:nvSpPr>
            <p:spPr>
              <a:xfrm>
                <a:off x="2056088" y="4231905"/>
                <a:ext cx="67992" cy="67969"/>
              </a:xfrm>
              <a:custGeom>
                <a:avLst/>
                <a:gdLst>
                  <a:gd name="connsiteX0" fmla="*/ 58663 w 67992"/>
                  <a:gd name="connsiteY0" fmla="*/ 10590 h 67969"/>
                  <a:gd name="connsiteX1" fmla="*/ 57380 w 67992"/>
                  <a:gd name="connsiteY1" fmla="*/ 58640 h 67969"/>
                  <a:gd name="connsiteX2" fmla="*/ 9329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90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90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79" y="71535"/>
                      <a:pt x="22288" y="71021"/>
                      <a:pt x="9329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9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1" name="Freeform: Shape 13260">
                <a:extLst>
                  <a:ext uri="{FF2B5EF4-FFF2-40B4-BE49-F238E27FC236}">
                    <a16:creationId xmlns:a16="http://schemas.microsoft.com/office/drawing/2014/main" id="{32EE66C2-4832-483A-A46E-A51F95C1B3F3}"/>
                  </a:ext>
                </a:extLst>
              </p:cNvPr>
              <p:cNvSpPr/>
              <p:nvPr/>
            </p:nvSpPr>
            <p:spPr>
              <a:xfrm>
                <a:off x="1382933" y="4771469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7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2" name="Freeform: Shape 13261">
                <a:extLst>
                  <a:ext uri="{FF2B5EF4-FFF2-40B4-BE49-F238E27FC236}">
                    <a16:creationId xmlns:a16="http://schemas.microsoft.com/office/drawing/2014/main" id="{79F5F5DB-417D-40F4-B49B-3B7CD6E74B3F}"/>
                  </a:ext>
                </a:extLst>
              </p:cNvPr>
              <p:cNvSpPr/>
              <p:nvPr/>
            </p:nvSpPr>
            <p:spPr>
              <a:xfrm>
                <a:off x="1680734" y="4238557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704" y="-4980"/>
                      <a:pt x="63599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3" name="Freeform: Shape 13262">
                <a:extLst>
                  <a:ext uri="{FF2B5EF4-FFF2-40B4-BE49-F238E27FC236}">
                    <a16:creationId xmlns:a16="http://schemas.microsoft.com/office/drawing/2014/main" id="{6EE86388-29A9-455F-AD1C-301D118F8F82}"/>
                  </a:ext>
                </a:extLst>
              </p:cNvPr>
              <p:cNvSpPr/>
              <p:nvPr/>
            </p:nvSpPr>
            <p:spPr>
              <a:xfrm>
                <a:off x="2885441" y="4823293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8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4" name="Freeform: Shape 13263">
                <a:extLst>
                  <a:ext uri="{FF2B5EF4-FFF2-40B4-BE49-F238E27FC236}">
                    <a16:creationId xmlns:a16="http://schemas.microsoft.com/office/drawing/2014/main" id="{1AFFED76-A9DD-4F47-8C94-4D0A3924E321}"/>
                  </a:ext>
                </a:extLst>
              </p:cNvPr>
              <p:cNvSpPr/>
              <p:nvPr/>
            </p:nvSpPr>
            <p:spPr>
              <a:xfrm>
                <a:off x="2698576" y="4454828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2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4" y="77958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2" y="10212"/>
                    </a:cubicBezTo>
                    <a:cubicBezTo>
                      <a:pt x="26331" y="-3901"/>
                      <a:pt x="49746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5" name="Freeform: Shape 13264">
                <a:extLst>
                  <a:ext uri="{FF2B5EF4-FFF2-40B4-BE49-F238E27FC236}">
                    <a16:creationId xmlns:a16="http://schemas.microsoft.com/office/drawing/2014/main" id="{D2BCA57C-D59F-4255-9329-DE9999CA3451}"/>
                  </a:ext>
                </a:extLst>
              </p:cNvPr>
              <p:cNvSpPr/>
              <p:nvPr/>
            </p:nvSpPr>
            <p:spPr>
              <a:xfrm>
                <a:off x="2377457" y="4193636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1995" y="-1758"/>
                      <a:pt x="22645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266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357015" y="4141865"/>
              <a:ext cx="1596635" cy="1477741"/>
              <a:chOff x="1357015" y="4141865"/>
              <a:chExt cx="1596635" cy="1477741"/>
            </a:xfrm>
            <a:solidFill>
              <a:srgbClr val="FAF5B4"/>
            </a:solidFill>
          </p:grpSpPr>
          <p:sp>
            <p:nvSpPr>
              <p:cNvPr id="13267" name="Freeform: Shape 13266">
                <a:extLst>
                  <a:ext uri="{FF2B5EF4-FFF2-40B4-BE49-F238E27FC236}">
                    <a16:creationId xmlns:a16="http://schemas.microsoft.com/office/drawing/2014/main" id="{D369842E-BD58-422D-90CB-EE712634FE7D}"/>
                  </a:ext>
                </a:extLst>
              </p:cNvPr>
              <p:cNvSpPr/>
              <p:nvPr/>
            </p:nvSpPr>
            <p:spPr>
              <a:xfrm rot="-2833492">
                <a:off x="1864055" y="4837497"/>
                <a:ext cx="107644" cy="107644"/>
              </a:xfrm>
              <a:custGeom>
                <a:avLst/>
                <a:gdLst>
                  <a:gd name="connsiteX0" fmla="*/ 107645 w 107644"/>
                  <a:gd name="connsiteY0" fmla="*/ 53822 h 107644"/>
                  <a:gd name="connsiteX1" fmla="*/ 53822 w 107644"/>
                  <a:gd name="connsiteY1" fmla="*/ 107645 h 107644"/>
                  <a:gd name="connsiteX2" fmla="*/ 0 w 107644"/>
                  <a:gd name="connsiteY2" fmla="*/ 53822 h 107644"/>
                  <a:gd name="connsiteX3" fmla="*/ 53822 w 107644"/>
                  <a:gd name="connsiteY3" fmla="*/ 0 h 107644"/>
                  <a:gd name="connsiteX4" fmla="*/ 107645 w 107644"/>
                  <a:gd name="connsiteY4" fmla="*/ 53822 h 10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44" h="107644">
                    <a:moveTo>
                      <a:pt x="107645" y="53822"/>
                    </a:moveTo>
                    <a:cubicBezTo>
                      <a:pt x="107645" y="83548"/>
                      <a:pt x="83548" y="107645"/>
                      <a:pt x="53822" y="107645"/>
                    </a:cubicBezTo>
                    <a:cubicBezTo>
                      <a:pt x="24097" y="107645"/>
                      <a:pt x="0" y="83548"/>
                      <a:pt x="0" y="53822"/>
                    </a:cubicBezTo>
                    <a:cubicBezTo>
                      <a:pt x="0" y="24097"/>
                      <a:pt x="24097" y="0"/>
                      <a:pt x="53822" y="0"/>
                    </a:cubicBezTo>
                    <a:cubicBezTo>
                      <a:pt x="83547" y="0"/>
                      <a:pt x="107645" y="24097"/>
                      <a:pt x="107645" y="538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8" name="Freeform: Shape 13267">
                <a:extLst>
                  <a:ext uri="{FF2B5EF4-FFF2-40B4-BE49-F238E27FC236}">
                    <a16:creationId xmlns:a16="http://schemas.microsoft.com/office/drawing/2014/main" id="{CD702820-3AA2-4057-B2C5-BA860421DFDD}"/>
                  </a:ext>
                </a:extLst>
              </p:cNvPr>
              <p:cNvSpPr/>
              <p:nvPr/>
            </p:nvSpPr>
            <p:spPr>
              <a:xfrm>
                <a:off x="2079721" y="4936535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2" y="22032"/>
                      <a:pt x="10460" y="9265"/>
                    </a:cubicBezTo>
                    <a:cubicBezTo>
                      <a:pt x="23932" y="-3565"/>
                      <a:pt x="45230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9" name="Freeform: Shape 13268">
                <a:extLst>
                  <a:ext uri="{FF2B5EF4-FFF2-40B4-BE49-F238E27FC236}">
                    <a16:creationId xmlns:a16="http://schemas.microsoft.com/office/drawing/2014/main" id="{E876801A-F662-437E-A76C-B42137B43D43}"/>
                  </a:ext>
                </a:extLst>
              </p:cNvPr>
              <p:cNvSpPr/>
              <p:nvPr/>
            </p:nvSpPr>
            <p:spPr>
              <a:xfrm>
                <a:off x="1885146" y="4731479"/>
                <a:ext cx="67237" cy="67285"/>
              </a:xfrm>
              <a:custGeom>
                <a:avLst/>
                <a:gdLst>
                  <a:gd name="connsiteX0" fmla="*/ 57997 w 67237"/>
                  <a:gd name="connsiteY0" fmla="*/ 10508 h 67285"/>
                  <a:gd name="connsiteX1" fmla="*/ 56778 w 67237"/>
                  <a:gd name="connsiteY1" fmla="*/ 58045 h 67285"/>
                  <a:gd name="connsiteX2" fmla="*/ 9241 w 67237"/>
                  <a:gd name="connsiteY2" fmla="*/ 56826 h 67285"/>
                  <a:gd name="connsiteX3" fmla="*/ 10460 w 67237"/>
                  <a:gd name="connsiteY3" fmla="*/ 9289 h 67285"/>
                  <a:gd name="connsiteX4" fmla="*/ 57997 w 67237"/>
                  <a:gd name="connsiteY4" fmla="*/ 10508 h 6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85">
                    <a:moveTo>
                      <a:pt x="57997" y="10508"/>
                    </a:moveTo>
                    <a:cubicBezTo>
                      <a:pt x="70763" y="23980"/>
                      <a:pt x="70250" y="45278"/>
                      <a:pt x="56778" y="58045"/>
                    </a:cubicBezTo>
                    <a:cubicBezTo>
                      <a:pt x="43306" y="70811"/>
                      <a:pt x="22007" y="70298"/>
                      <a:pt x="9241" y="56826"/>
                    </a:cubicBezTo>
                    <a:cubicBezTo>
                      <a:pt x="-3526" y="43354"/>
                      <a:pt x="-3013" y="22055"/>
                      <a:pt x="10460" y="9289"/>
                    </a:cubicBezTo>
                    <a:cubicBezTo>
                      <a:pt x="23867" y="-3542"/>
                      <a:pt x="45166" y="-3028"/>
                      <a:pt x="57997" y="1050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0" name="Freeform: Shape 13269">
                <a:extLst>
                  <a:ext uri="{FF2B5EF4-FFF2-40B4-BE49-F238E27FC236}">
                    <a16:creationId xmlns:a16="http://schemas.microsoft.com/office/drawing/2014/main" id="{9A6CA21A-7876-46BB-9127-9CAAB6FCB382}"/>
                  </a:ext>
                </a:extLst>
              </p:cNvPr>
              <p:cNvSpPr/>
              <p:nvPr/>
            </p:nvSpPr>
            <p:spPr>
              <a:xfrm>
                <a:off x="2069752" y="4794308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10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1" name="Freeform: Shape 13270">
                <a:extLst>
                  <a:ext uri="{FF2B5EF4-FFF2-40B4-BE49-F238E27FC236}">
                    <a16:creationId xmlns:a16="http://schemas.microsoft.com/office/drawing/2014/main" id="{55F20931-BB39-42DB-AB90-6C5E373167BF}"/>
                  </a:ext>
                </a:extLst>
              </p:cNvPr>
              <p:cNvSpPr/>
              <p:nvPr/>
            </p:nvSpPr>
            <p:spPr>
              <a:xfrm>
                <a:off x="1709555" y="4942434"/>
                <a:ext cx="88288" cy="88312"/>
              </a:xfrm>
              <a:custGeom>
                <a:avLst/>
                <a:gdLst>
                  <a:gd name="connsiteX0" fmla="*/ 76156 w 88288"/>
                  <a:gd name="connsiteY0" fmla="*/ 13759 h 88312"/>
                  <a:gd name="connsiteX1" fmla="*/ 74553 w 88288"/>
                  <a:gd name="connsiteY1" fmla="*/ 76180 h 88312"/>
                  <a:gd name="connsiteX2" fmla="*/ 12132 w 88288"/>
                  <a:gd name="connsiteY2" fmla="*/ 74576 h 88312"/>
                  <a:gd name="connsiteX3" fmla="*/ 13736 w 88288"/>
                  <a:gd name="connsiteY3" fmla="*/ 12155 h 88312"/>
                  <a:gd name="connsiteX4" fmla="*/ 76156 w 88288"/>
                  <a:gd name="connsiteY4" fmla="*/ 13759 h 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2">
                    <a:moveTo>
                      <a:pt x="76156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3"/>
                      <a:pt x="13736" y="12155"/>
                    </a:cubicBezTo>
                    <a:cubicBezTo>
                      <a:pt x="31442" y="-4653"/>
                      <a:pt x="59348" y="-3947"/>
                      <a:pt x="76156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2" name="Freeform: Shape 13271">
                <a:extLst>
                  <a:ext uri="{FF2B5EF4-FFF2-40B4-BE49-F238E27FC236}">
                    <a16:creationId xmlns:a16="http://schemas.microsoft.com/office/drawing/2014/main" id="{7A550CEE-03BD-4FD9-B40E-6DBB55E4503D}"/>
                  </a:ext>
                </a:extLst>
              </p:cNvPr>
              <p:cNvSpPr/>
              <p:nvPr/>
            </p:nvSpPr>
            <p:spPr>
              <a:xfrm>
                <a:off x="1728512" y="5163494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3" name="Freeform: Shape 13272">
                <a:extLst>
                  <a:ext uri="{FF2B5EF4-FFF2-40B4-BE49-F238E27FC236}">
                    <a16:creationId xmlns:a16="http://schemas.microsoft.com/office/drawing/2014/main" id="{299DF009-E7EE-4FBB-81C2-5C55F16CF294}"/>
                  </a:ext>
                </a:extLst>
              </p:cNvPr>
              <p:cNvSpPr/>
              <p:nvPr/>
            </p:nvSpPr>
            <p:spPr>
              <a:xfrm rot="-3147582">
                <a:off x="2028363" y="5289752"/>
                <a:ext cx="72233" cy="72233"/>
              </a:xfrm>
              <a:custGeom>
                <a:avLst/>
                <a:gdLst>
                  <a:gd name="connsiteX0" fmla="*/ 72234 w 72233"/>
                  <a:gd name="connsiteY0" fmla="*/ 36117 h 72233"/>
                  <a:gd name="connsiteX1" fmla="*/ 36117 w 72233"/>
                  <a:gd name="connsiteY1" fmla="*/ 72234 h 72233"/>
                  <a:gd name="connsiteX2" fmla="*/ 0 w 72233"/>
                  <a:gd name="connsiteY2" fmla="*/ 36117 h 72233"/>
                  <a:gd name="connsiteX3" fmla="*/ 36117 w 72233"/>
                  <a:gd name="connsiteY3" fmla="*/ 0 h 72233"/>
                  <a:gd name="connsiteX4" fmla="*/ 72234 w 72233"/>
                  <a:gd name="connsiteY4" fmla="*/ 36117 h 7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33" h="72233">
                    <a:moveTo>
                      <a:pt x="72234" y="36117"/>
                    </a:moveTo>
                    <a:cubicBezTo>
                      <a:pt x="72234" y="56064"/>
                      <a:pt x="56064" y="72234"/>
                      <a:pt x="36117" y="72234"/>
                    </a:cubicBezTo>
                    <a:cubicBezTo>
                      <a:pt x="16170" y="72234"/>
                      <a:pt x="0" y="56064"/>
                      <a:pt x="0" y="36117"/>
                    </a:cubicBezTo>
                    <a:cubicBezTo>
                      <a:pt x="0" y="16170"/>
                      <a:pt x="16170" y="0"/>
                      <a:pt x="36117" y="0"/>
                    </a:cubicBezTo>
                    <a:cubicBezTo>
                      <a:pt x="56064" y="0"/>
                      <a:pt x="72234" y="16170"/>
                      <a:pt x="72234" y="3611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4" name="Freeform: Shape 13273">
                <a:extLst>
                  <a:ext uri="{FF2B5EF4-FFF2-40B4-BE49-F238E27FC236}">
                    <a16:creationId xmlns:a16="http://schemas.microsoft.com/office/drawing/2014/main" id="{5E50C097-A937-46E6-A52F-914B5F96FC06}"/>
                  </a:ext>
                </a:extLst>
              </p:cNvPr>
              <p:cNvSpPr/>
              <p:nvPr/>
            </p:nvSpPr>
            <p:spPr>
              <a:xfrm>
                <a:off x="2438038" y="5223347"/>
                <a:ext cx="57179" cy="57155"/>
              </a:xfrm>
              <a:custGeom>
                <a:avLst/>
                <a:gdLst>
                  <a:gd name="connsiteX0" fmla="*/ 49311 w 57179"/>
                  <a:gd name="connsiteY0" fmla="*/ 8895 h 57155"/>
                  <a:gd name="connsiteX1" fmla="*/ 48285 w 57179"/>
                  <a:gd name="connsiteY1" fmla="*/ 49311 h 57155"/>
                  <a:gd name="connsiteX2" fmla="*/ 7869 w 57179"/>
                  <a:gd name="connsiteY2" fmla="*/ 48285 h 57155"/>
                  <a:gd name="connsiteX3" fmla="*/ 8895 w 57179"/>
                  <a:gd name="connsiteY3" fmla="*/ 7868 h 57155"/>
                  <a:gd name="connsiteX4" fmla="*/ 49311 w 57179"/>
                  <a:gd name="connsiteY4" fmla="*/ 8895 h 5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155">
                    <a:moveTo>
                      <a:pt x="49311" y="8895"/>
                    </a:moveTo>
                    <a:cubicBezTo>
                      <a:pt x="60217" y="20378"/>
                      <a:pt x="59704" y="38469"/>
                      <a:pt x="48285" y="49311"/>
                    </a:cubicBezTo>
                    <a:cubicBezTo>
                      <a:pt x="36802" y="60153"/>
                      <a:pt x="18710" y="59704"/>
                      <a:pt x="7869" y="48285"/>
                    </a:cubicBezTo>
                    <a:cubicBezTo>
                      <a:pt x="-3037" y="36801"/>
                      <a:pt x="-2524" y="18710"/>
                      <a:pt x="8895" y="7868"/>
                    </a:cubicBezTo>
                    <a:cubicBezTo>
                      <a:pt x="20314" y="-3037"/>
                      <a:pt x="38405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5" name="Freeform: Shape 13274">
                <a:extLst>
                  <a:ext uri="{FF2B5EF4-FFF2-40B4-BE49-F238E27FC236}">
                    <a16:creationId xmlns:a16="http://schemas.microsoft.com/office/drawing/2014/main" id="{311F5221-9B53-445A-B018-7B84E05290CB}"/>
                  </a:ext>
                </a:extLst>
              </p:cNvPr>
              <p:cNvSpPr/>
              <p:nvPr/>
            </p:nvSpPr>
            <p:spPr>
              <a:xfrm>
                <a:off x="2371302" y="5009460"/>
                <a:ext cx="66838" cy="66911"/>
              </a:xfrm>
              <a:custGeom>
                <a:avLst/>
                <a:gdLst>
                  <a:gd name="connsiteX0" fmla="*/ 57669 w 66838"/>
                  <a:gd name="connsiteY0" fmla="*/ 10436 h 66911"/>
                  <a:gd name="connsiteX1" fmla="*/ 56450 w 66838"/>
                  <a:gd name="connsiteY1" fmla="*/ 57717 h 66911"/>
                  <a:gd name="connsiteX2" fmla="*/ 9169 w 66838"/>
                  <a:gd name="connsiteY2" fmla="*/ 56498 h 66911"/>
                  <a:gd name="connsiteX3" fmla="*/ 10388 w 66838"/>
                  <a:gd name="connsiteY3" fmla="*/ 9217 h 66911"/>
                  <a:gd name="connsiteX4" fmla="*/ 57669 w 66838"/>
                  <a:gd name="connsiteY4" fmla="*/ 10436 h 66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911">
                    <a:moveTo>
                      <a:pt x="57669" y="10436"/>
                    </a:moveTo>
                    <a:cubicBezTo>
                      <a:pt x="70371" y="23844"/>
                      <a:pt x="69794" y="44950"/>
                      <a:pt x="56450" y="57717"/>
                    </a:cubicBezTo>
                    <a:cubicBezTo>
                      <a:pt x="43106" y="70483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96" y="-3549"/>
                      <a:pt x="44967" y="-2971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6" name="Freeform: Shape 13275">
                <a:extLst>
                  <a:ext uri="{FF2B5EF4-FFF2-40B4-BE49-F238E27FC236}">
                    <a16:creationId xmlns:a16="http://schemas.microsoft.com/office/drawing/2014/main" id="{3974E289-DB23-4EA7-A97C-D22BDD2E1D19}"/>
                  </a:ext>
                </a:extLst>
              </p:cNvPr>
              <p:cNvSpPr/>
              <p:nvPr/>
            </p:nvSpPr>
            <p:spPr>
              <a:xfrm>
                <a:off x="2035869" y="4630901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4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70" y="-1758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7" name="Freeform: Shape 13276">
                <a:extLst>
                  <a:ext uri="{FF2B5EF4-FFF2-40B4-BE49-F238E27FC236}">
                    <a16:creationId xmlns:a16="http://schemas.microsoft.com/office/drawing/2014/main" id="{B0D2EBA8-B0D0-45B6-B54C-896F8AD74C22}"/>
                  </a:ext>
                </a:extLst>
              </p:cNvPr>
              <p:cNvSpPr/>
              <p:nvPr/>
            </p:nvSpPr>
            <p:spPr>
              <a:xfrm>
                <a:off x="1864459" y="4455682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3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3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8" name="Freeform: Shape 13277">
                <a:extLst>
                  <a:ext uri="{FF2B5EF4-FFF2-40B4-BE49-F238E27FC236}">
                    <a16:creationId xmlns:a16="http://schemas.microsoft.com/office/drawing/2014/main" id="{56999EFD-E0B3-4740-8F56-DFDC64B96003}"/>
                  </a:ext>
                </a:extLst>
              </p:cNvPr>
              <p:cNvSpPr/>
              <p:nvPr/>
            </p:nvSpPr>
            <p:spPr>
              <a:xfrm>
                <a:off x="2266816" y="4664065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9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9" name="Freeform: Shape 13278">
                <a:extLst>
                  <a:ext uri="{FF2B5EF4-FFF2-40B4-BE49-F238E27FC236}">
                    <a16:creationId xmlns:a16="http://schemas.microsoft.com/office/drawing/2014/main" id="{3C9EF412-85F0-4B93-A9DC-2EE0D80F86E9}"/>
                  </a:ext>
                </a:extLst>
              </p:cNvPr>
              <p:cNvSpPr/>
              <p:nvPr/>
            </p:nvSpPr>
            <p:spPr>
              <a:xfrm>
                <a:off x="2161926" y="4470660"/>
                <a:ext cx="60514" cy="60562"/>
              </a:xfrm>
              <a:custGeom>
                <a:avLst/>
                <a:gdLst>
                  <a:gd name="connsiteX0" fmla="*/ 52198 w 60514"/>
                  <a:gd name="connsiteY0" fmla="*/ 9456 h 60562"/>
                  <a:gd name="connsiteX1" fmla="*/ 51107 w 60514"/>
                  <a:gd name="connsiteY1" fmla="*/ 52246 h 60562"/>
                  <a:gd name="connsiteX2" fmla="*/ 8317 w 60514"/>
                  <a:gd name="connsiteY2" fmla="*/ 51155 h 60562"/>
                  <a:gd name="connsiteX3" fmla="*/ 9408 w 60514"/>
                  <a:gd name="connsiteY3" fmla="*/ 8365 h 60562"/>
                  <a:gd name="connsiteX4" fmla="*/ 52198 w 60514"/>
                  <a:gd name="connsiteY4" fmla="*/ 9456 h 60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62">
                    <a:moveTo>
                      <a:pt x="52198" y="9456"/>
                    </a:moveTo>
                    <a:cubicBezTo>
                      <a:pt x="63681" y="21581"/>
                      <a:pt x="63232" y="40762"/>
                      <a:pt x="51107" y="52246"/>
                    </a:cubicBezTo>
                    <a:cubicBezTo>
                      <a:pt x="38982" y="63729"/>
                      <a:pt x="19801" y="63280"/>
                      <a:pt x="8317" y="51155"/>
                    </a:cubicBezTo>
                    <a:cubicBezTo>
                      <a:pt x="-3166" y="39030"/>
                      <a:pt x="-2717" y="19849"/>
                      <a:pt x="9408" y="8365"/>
                    </a:cubicBezTo>
                    <a:cubicBezTo>
                      <a:pt x="21533" y="-3182"/>
                      <a:pt x="40714" y="-2733"/>
                      <a:pt x="52198" y="94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0" name="Freeform: Shape 13279">
                <a:extLst>
                  <a:ext uri="{FF2B5EF4-FFF2-40B4-BE49-F238E27FC236}">
                    <a16:creationId xmlns:a16="http://schemas.microsoft.com/office/drawing/2014/main" id="{A152008D-873D-4CD2-8E5B-B58C5EDC1BC5}"/>
                  </a:ext>
                </a:extLst>
              </p:cNvPr>
              <p:cNvSpPr/>
              <p:nvPr/>
            </p:nvSpPr>
            <p:spPr>
              <a:xfrm>
                <a:off x="2530112" y="4706891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5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1" name="Freeform: Shape 13280">
                <a:extLst>
                  <a:ext uri="{FF2B5EF4-FFF2-40B4-BE49-F238E27FC236}">
                    <a16:creationId xmlns:a16="http://schemas.microsoft.com/office/drawing/2014/main" id="{45659828-2C70-4E14-8961-C0978298F355}"/>
                  </a:ext>
                </a:extLst>
              </p:cNvPr>
              <p:cNvSpPr/>
              <p:nvPr/>
            </p:nvSpPr>
            <p:spPr>
              <a:xfrm>
                <a:off x="1606308" y="4700617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929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2" name="Freeform: Shape 13281">
                <a:extLst>
                  <a:ext uri="{FF2B5EF4-FFF2-40B4-BE49-F238E27FC236}">
                    <a16:creationId xmlns:a16="http://schemas.microsoft.com/office/drawing/2014/main" id="{F91CA5E8-82D8-4FB4-B2F0-6E1798F053F2}"/>
                  </a:ext>
                </a:extLst>
              </p:cNvPr>
              <p:cNvSpPr/>
              <p:nvPr/>
            </p:nvSpPr>
            <p:spPr>
              <a:xfrm rot="-4022393">
                <a:off x="1452908" y="5030818"/>
                <a:ext cx="78139" cy="78139"/>
              </a:xfrm>
              <a:custGeom>
                <a:avLst/>
                <a:gdLst>
                  <a:gd name="connsiteX0" fmla="*/ 78140 w 78139"/>
                  <a:gd name="connsiteY0" fmla="*/ 39070 h 78139"/>
                  <a:gd name="connsiteX1" fmla="*/ 39070 w 78139"/>
                  <a:gd name="connsiteY1" fmla="*/ 78140 h 78139"/>
                  <a:gd name="connsiteX2" fmla="*/ 0 w 78139"/>
                  <a:gd name="connsiteY2" fmla="*/ 39070 h 78139"/>
                  <a:gd name="connsiteX3" fmla="*/ 39070 w 78139"/>
                  <a:gd name="connsiteY3" fmla="*/ 0 h 78139"/>
                  <a:gd name="connsiteX4" fmla="*/ 78140 w 78139"/>
                  <a:gd name="connsiteY4" fmla="*/ 39070 h 7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39" h="78139">
                    <a:moveTo>
                      <a:pt x="78140" y="39070"/>
                    </a:moveTo>
                    <a:cubicBezTo>
                      <a:pt x="78140" y="60647"/>
                      <a:pt x="60648" y="78140"/>
                      <a:pt x="39070" y="78140"/>
                    </a:cubicBezTo>
                    <a:cubicBezTo>
                      <a:pt x="17492" y="78140"/>
                      <a:pt x="0" y="60648"/>
                      <a:pt x="0" y="39070"/>
                    </a:cubicBezTo>
                    <a:cubicBezTo>
                      <a:pt x="0" y="17492"/>
                      <a:pt x="17492" y="0"/>
                      <a:pt x="39070" y="0"/>
                    </a:cubicBezTo>
                    <a:cubicBezTo>
                      <a:pt x="60648" y="0"/>
                      <a:pt x="78140" y="17492"/>
                      <a:pt x="78140" y="390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3" name="Freeform: Shape 13282">
                <a:extLst>
                  <a:ext uri="{FF2B5EF4-FFF2-40B4-BE49-F238E27FC236}">
                    <a16:creationId xmlns:a16="http://schemas.microsoft.com/office/drawing/2014/main" id="{60C1C915-542C-4E39-A869-B024CB921A11}"/>
                  </a:ext>
                </a:extLst>
              </p:cNvPr>
              <p:cNvSpPr/>
              <p:nvPr/>
            </p:nvSpPr>
            <p:spPr>
              <a:xfrm>
                <a:off x="1995840" y="5557742"/>
                <a:ext cx="61889" cy="61864"/>
              </a:xfrm>
              <a:custGeom>
                <a:avLst/>
                <a:gdLst>
                  <a:gd name="connsiteX0" fmla="*/ 53411 w 61889"/>
                  <a:gd name="connsiteY0" fmla="*/ 9634 h 61864"/>
                  <a:gd name="connsiteX1" fmla="*/ 52256 w 61889"/>
                  <a:gd name="connsiteY1" fmla="*/ 53386 h 61864"/>
                  <a:gd name="connsiteX2" fmla="*/ 8504 w 61889"/>
                  <a:gd name="connsiteY2" fmla="*/ 52231 h 61864"/>
                  <a:gd name="connsiteX3" fmla="*/ 9659 w 61889"/>
                  <a:gd name="connsiteY3" fmla="*/ 8479 h 61864"/>
                  <a:gd name="connsiteX4" fmla="*/ 53411 w 61889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89" h="61864">
                    <a:moveTo>
                      <a:pt x="53411" y="9634"/>
                    </a:moveTo>
                    <a:cubicBezTo>
                      <a:pt x="65151" y="22015"/>
                      <a:pt x="64637" y="41582"/>
                      <a:pt x="52256" y="53386"/>
                    </a:cubicBezTo>
                    <a:cubicBezTo>
                      <a:pt x="39874" y="65126"/>
                      <a:pt x="20308" y="64613"/>
                      <a:pt x="8504" y="52231"/>
                    </a:cubicBezTo>
                    <a:cubicBezTo>
                      <a:pt x="-3300" y="39850"/>
                      <a:pt x="-2723" y="20283"/>
                      <a:pt x="9659" y="8479"/>
                    </a:cubicBezTo>
                    <a:cubicBezTo>
                      <a:pt x="22040" y="-3261"/>
                      <a:pt x="41671" y="-2748"/>
                      <a:pt x="53411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4" name="Freeform: Shape 13283">
                <a:extLst>
                  <a:ext uri="{FF2B5EF4-FFF2-40B4-BE49-F238E27FC236}">
                    <a16:creationId xmlns:a16="http://schemas.microsoft.com/office/drawing/2014/main" id="{59EC4558-38ED-4866-A471-3E017BFE1F58}"/>
                  </a:ext>
                </a:extLst>
              </p:cNvPr>
              <p:cNvSpPr/>
              <p:nvPr/>
            </p:nvSpPr>
            <p:spPr>
              <a:xfrm>
                <a:off x="1623185" y="5399075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7"/>
                      <a:pt x="62513" y="63860"/>
                    </a:cubicBezTo>
                    <a:cubicBezTo>
                      <a:pt x="47693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5" name="Freeform: Shape 13284">
                <a:extLst>
                  <a:ext uri="{FF2B5EF4-FFF2-40B4-BE49-F238E27FC236}">
                    <a16:creationId xmlns:a16="http://schemas.microsoft.com/office/drawing/2014/main" id="{C02309A1-3945-499F-9DFE-28DB6E78C7F4}"/>
                  </a:ext>
                </a:extLst>
              </p:cNvPr>
              <p:cNvSpPr/>
              <p:nvPr/>
            </p:nvSpPr>
            <p:spPr>
              <a:xfrm>
                <a:off x="2400879" y="5571152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0"/>
                      <a:pt x="49711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69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6" name="Freeform: Shape 13285">
                <a:extLst>
                  <a:ext uri="{FF2B5EF4-FFF2-40B4-BE49-F238E27FC236}">
                    <a16:creationId xmlns:a16="http://schemas.microsoft.com/office/drawing/2014/main" id="{F36363DE-EDF6-4D7E-BE60-7F9FC17CB561}"/>
                  </a:ext>
                </a:extLst>
              </p:cNvPr>
              <p:cNvSpPr/>
              <p:nvPr/>
            </p:nvSpPr>
            <p:spPr>
              <a:xfrm>
                <a:off x="2721209" y="5142836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7" name="Freeform: Shape 13286">
                <a:extLst>
                  <a:ext uri="{FF2B5EF4-FFF2-40B4-BE49-F238E27FC236}">
                    <a16:creationId xmlns:a16="http://schemas.microsoft.com/office/drawing/2014/main" id="{DFF0DAA0-6189-4220-A717-8E8154867EC7}"/>
                  </a:ext>
                </a:extLst>
              </p:cNvPr>
              <p:cNvSpPr/>
              <p:nvPr/>
            </p:nvSpPr>
            <p:spPr>
              <a:xfrm>
                <a:off x="1610312" y="4461826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052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8" name="Freeform: Shape 13287">
                <a:extLst>
                  <a:ext uri="{FF2B5EF4-FFF2-40B4-BE49-F238E27FC236}">
                    <a16:creationId xmlns:a16="http://schemas.microsoft.com/office/drawing/2014/main" id="{A5F69BF7-AA42-4821-81E8-4849167F6054}"/>
                  </a:ext>
                </a:extLst>
              </p:cNvPr>
              <p:cNvSpPr/>
              <p:nvPr/>
            </p:nvSpPr>
            <p:spPr>
              <a:xfrm>
                <a:off x="2356546" y="4421484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8 w 73382"/>
                  <a:gd name="connsiteY1" fmla="*/ 63315 h 73382"/>
                  <a:gd name="connsiteX2" fmla="*/ 10068 w 73382"/>
                  <a:gd name="connsiteY2" fmla="*/ 61968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9" y="49330"/>
                      <a:pt x="61968" y="63315"/>
                    </a:cubicBezTo>
                    <a:cubicBezTo>
                      <a:pt x="47277" y="77236"/>
                      <a:pt x="24053" y="76658"/>
                      <a:pt x="10068" y="61968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70" y="-3853"/>
                      <a:pt x="49394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9" name="Freeform: Shape 13288">
                <a:extLst>
                  <a:ext uri="{FF2B5EF4-FFF2-40B4-BE49-F238E27FC236}">
                    <a16:creationId xmlns:a16="http://schemas.microsoft.com/office/drawing/2014/main" id="{E1D89E61-8C69-435E-BF96-691EACD34705}"/>
                  </a:ext>
                </a:extLst>
              </p:cNvPr>
              <p:cNvSpPr/>
              <p:nvPr/>
            </p:nvSpPr>
            <p:spPr>
              <a:xfrm>
                <a:off x="2030106" y="4180111"/>
                <a:ext cx="67992" cy="67992"/>
              </a:xfrm>
              <a:custGeom>
                <a:avLst/>
                <a:gdLst>
                  <a:gd name="connsiteX0" fmla="*/ 58663 w 67992"/>
                  <a:gd name="connsiteY0" fmla="*/ 10613 h 67992"/>
                  <a:gd name="connsiteX1" fmla="*/ 57380 w 67992"/>
                  <a:gd name="connsiteY1" fmla="*/ 58663 h 67992"/>
                  <a:gd name="connsiteX2" fmla="*/ 9330 w 67992"/>
                  <a:gd name="connsiteY2" fmla="*/ 57380 h 67992"/>
                  <a:gd name="connsiteX3" fmla="*/ 10613 w 67992"/>
                  <a:gd name="connsiteY3" fmla="*/ 9329 h 67992"/>
                  <a:gd name="connsiteX4" fmla="*/ 58663 w 67992"/>
                  <a:gd name="connsiteY4" fmla="*/ 10613 h 6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92">
                    <a:moveTo>
                      <a:pt x="58663" y="10613"/>
                    </a:moveTo>
                    <a:cubicBezTo>
                      <a:pt x="71558" y="24213"/>
                      <a:pt x="71044" y="45704"/>
                      <a:pt x="57380" y="58663"/>
                    </a:cubicBezTo>
                    <a:cubicBezTo>
                      <a:pt x="43780" y="71558"/>
                      <a:pt x="22288" y="71044"/>
                      <a:pt x="9330" y="57380"/>
                    </a:cubicBezTo>
                    <a:cubicBezTo>
                      <a:pt x="-3565" y="43779"/>
                      <a:pt x="-3052" y="22288"/>
                      <a:pt x="10613" y="9329"/>
                    </a:cubicBezTo>
                    <a:cubicBezTo>
                      <a:pt x="24277" y="-3565"/>
                      <a:pt x="45768" y="-3052"/>
                      <a:pt x="58663" y="106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0" name="Freeform: Shape 13289">
                <a:extLst>
                  <a:ext uri="{FF2B5EF4-FFF2-40B4-BE49-F238E27FC236}">
                    <a16:creationId xmlns:a16="http://schemas.microsoft.com/office/drawing/2014/main" id="{71A3EFDD-99DA-4085-A93D-E69EE2045352}"/>
                  </a:ext>
                </a:extLst>
              </p:cNvPr>
              <p:cNvSpPr/>
              <p:nvPr/>
            </p:nvSpPr>
            <p:spPr>
              <a:xfrm>
                <a:off x="1357015" y="4719698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369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1" name="Freeform: Shape 13290">
                <a:extLst>
                  <a:ext uri="{FF2B5EF4-FFF2-40B4-BE49-F238E27FC236}">
                    <a16:creationId xmlns:a16="http://schemas.microsoft.com/office/drawing/2014/main" id="{CFB07FDA-B277-4247-B47C-B10E0E5B6A86}"/>
                  </a:ext>
                </a:extLst>
              </p:cNvPr>
              <p:cNvSpPr/>
              <p:nvPr/>
            </p:nvSpPr>
            <p:spPr>
              <a:xfrm>
                <a:off x="1654816" y="4186786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2" name="Freeform: Shape 13291">
                <a:extLst>
                  <a:ext uri="{FF2B5EF4-FFF2-40B4-BE49-F238E27FC236}">
                    <a16:creationId xmlns:a16="http://schemas.microsoft.com/office/drawing/2014/main" id="{1C5D4777-8858-465B-A6A1-13E72432E8C6}"/>
                  </a:ext>
                </a:extLst>
              </p:cNvPr>
              <p:cNvSpPr/>
              <p:nvPr/>
            </p:nvSpPr>
            <p:spPr>
              <a:xfrm>
                <a:off x="2859459" y="4771521"/>
                <a:ext cx="94191" cy="94192"/>
              </a:xfrm>
              <a:custGeom>
                <a:avLst/>
                <a:gdLst>
                  <a:gd name="connsiteX0" fmla="*/ 81257 w 94191"/>
                  <a:gd name="connsiteY0" fmla="*/ 14667 h 94192"/>
                  <a:gd name="connsiteX1" fmla="*/ 79525 w 94191"/>
                  <a:gd name="connsiteY1" fmla="*/ 81257 h 94192"/>
                  <a:gd name="connsiteX2" fmla="*/ 12935 w 94191"/>
                  <a:gd name="connsiteY2" fmla="*/ 79525 h 94192"/>
                  <a:gd name="connsiteX3" fmla="*/ 14667 w 94191"/>
                  <a:gd name="connsiteY3" fmla="*/ 12935 h 94192"/>
                  <a:gd name="connsiteX4" fmla="*/ 81257 w 94191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2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5"/>
                      <a:pt x="-4194" y="30833"/>
                      <a:pt x="14667" y="12935"/>
                    </a:cubicBezTo>
                    <a:cubicBezTo>
                      <a:pt x="33528" y="-4964"/>
                      <a:pt x="63358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3" name="Freeform: Shape 13292">
                <a:extLst>
                  <a:ext uri="{FF2B5EF4-FFF2-40B4-BE49-F238E27FC236}">
                    <a16:creationId xmlns:a16="http://schemas.microsoft.com/office/drawing/2014/main" id="{DF07A293-793F-4F98-84AA-F366C6ED48D1}"/>
                  </a:ext>
                </a:extLst>
              </p:cNvPr>
              <p:cNvSpPr/>
              <p:nvPr/>
            </p:nvSpPr>
            <p:spPr>
              <a:xfrm>
                <a:off x="2672594" y="4403040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4" name="Freeform: Shape 13293">
                <a:extLst>
                  <a:ext uri="{FF2B5EF4-FFF2-40B4-BE49-F238E27FC236}">
                    <a16:creationId xmlns:a16="http://schemas.microsoft.com/office/drawing/2014/main" id="{253A9593-C1EE-4C78-8ABD-95DE9F1138B8}"/>
                  </a:ext>
                </a:extLst>
              </p:cNvPr>
              <p:cNvSpPr/>
              <p:nvPr/>
            </p:nvSpPr>
            <p:spPr>
              <a:xfrm>
                <a:off x="2351476" y="4141865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295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100597" y="4293266"/>
              <a:ext cx="1596635" cy="1477741"/>
              <a:chOff x="1100597" y="4293266"/>
              <a:chExt cx="1596635" cy="1477741"/>
            </a:xfrm>
            <a:solidFill>
              <a:srgbClr val="FAF5B4"/>
            </a:solidFill>
          </p:grpSpPr>
          <p:sp>
            <p:nvSpPr>
              <p:cNvPr id="13296" name="Freeform: Shape 13295">
                <a:extLst>
                  <a:ext uri="{FF2B5EF4-FFF2-40B4-BE49-F238E27FC236}">
                    <a16:creationId xmlns:a16="http://schemas.microsoft.com/office/drawing/2014/main" id="{5D6CCC1F-7E60-4C06-BDB0-B489585302FF}"/>
                  </a:ext>
                </a:extLst>
              </p:cNvPr>
              <p:cNvSpPr/>
              <p:nvPr/>
            </p:nvSpPr>
            <p:spPr>
              <a:xfrm rot="-2301926">
                <a:off x="1607906" y="4989098"/>
                <a:ext cx="107652" cy="107652"/>
              </a:xfrm>
              <a:custGeom>
                <a:avLst/>
                <a:gdLst>
                  <a:gd name="connsiteX0" fmla="*/ 107653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3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3" y="53826"/>
                    </a:moveTo>
                    <a:cubicBezTo>
                      <a:pt x="107653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3" y="24099"/>
                      <a:pt x="107653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7" name="Freeform: Shape 13296">
                <a:extLst>
                  <a:ext uri="{FF2B5EF4-FFF2-40B4-BE49-F238E27FC236}">
                    <a16:creationId xmlns:a16="http://schemas.microsoft.com/office/drawing/2014/main" id="{E5CC91F8-D781-4941-815C-F67D5BA292AF}"/>
                  </a:ext>
                </a:extLst>
              </p:cNvPr>
              <p:cNvSpPr/>
              <p:nvPr/>
            </p:nvSpPr>
            <p:spPr>
              <a:xfrm>
                <a:off x="1823303" y="5087935"/>
                <a:ext cx="67237" cy="67262"/>
              </a:xfrm>
              <a:custGeom>
                <a:avLst/>
                <a:gdLst>
                  <a:gd name="connsiteX0" fmla="*/ 57997 w 67237"/>
                  <a:gd name="connsiteY0" fmla="*/ 10485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60 w 67237"/>
                  <a:gd name="connsiteY3" fmla="*/ 9266 h 67262"/>
                  <a:gd name="connsiteX4" fmla="*/ 57997 w 67237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5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4"/>
                      <a:pt x="9241" y="56803"/>
                    </a:cubicBezTo>
                    <a:cubicBezTo>
                      <a:pt x="-3526" y="43331"/>
                      <a:pt x="-3012" y="22032"/>
                      <a:pt x="10460" y="9266"/>
                    </a:cubicBezTo>
                    <a:cubicBezTo>
                      <a:pt x="23932" y="-3565"/>
                      <a:pt x="45230" y="-2988"/>
                      <a:pt x="57997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8" name="Freeform: Shape 13297">
                <a:extLst>
                  <a:ext uri="{FF2B5EF4-FFF2-40B4-BE49-F238E27FC236}">
                    <a16:creationId xmlns:a16="http://schemas.microsoft.com/office/drawing/2014/main" id="{0BB03377-EDA9-4EA3-B945-EF0DB6AEE723}"/>
                  </a:ext>
                </a:extLst>
              </p:cNvPr>
              <p:cNvSpPr/>
              <p:nvPr/>
            </p:nvSpPr>
            <p:spPr>
              <a:xfrm>
                <a:off x="1628727" y="4882903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1 h 67262"/>
                  <a:gd name="connsiteX2" fmla="*/ 9241 w 67237"/>
                  <a:gd name="connsiteY2" fmla="*/ 56802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5"/>
                      <a:pt x="9241" y="56802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867" y="-3565"/>
                      <a:pt x="45166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9" name="Freeform: Shape 13298">
                <a:extLst>
                  <a:ext uri="{FF2B5EF4-FFF2-40B4-BE49-F238E27FC236}">
                    <a16:creationId xmlns:a16="http://schemas.microsoft.com/office/drawing/2014/main" id="{EA3F94B1-96F8-4235-B50F-7BBD619B322B}"/>
                  </a:ext>
                </a:extLst>
              </p:cNvPr>
              <p:cNvSpPr/>
              <p:nvPr/>
            </p:nvSpPr>
            <p:spPr>
              <a:xfrm>
                <a:off x="1813334" y="4945708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0" name="Freeform: Shape 13299">
                <a:extLst>
                  <a:ext uri="{FF2B5EF4-FFF2-40B4-BE49-F238E27FC236}">
                    <a16:creationId xmlns:a16="http://schemas.microsoft.com/office/drawing/2014/main" id="{984B5C60-3F85-422F-9EE3-1807E4CF9C50}"/>
                  </a:ext>
                </a:extLst>
              </p:cNvPr>
              <p:cNvSpPr/>
              <p:nvPr/>
            </p:nvSpPr>
            <p:spPr>
              <a:xfrm rot="-1007157">
                <a:off x="1453184" y="5093888"/>
                <a:ext cx="88274" cy="88274"/>
              </a:xfrm>
              <a:custGeom>
                <a:avLst/>
                <a:gdLst>
                  <a:gd name="connsiteX0" fmla="*/ 88275 w 88274"/>
                  <a:gd name="connsiteY0" fmla="*/ 44138 h 88274"/>
                  <a:gd name="connsiteX1" fmla="*/ 44137 w 88274"/>
                  <a:gd name="connsiteY1" fmla="*/ 88275 h 88274"/>
                  <a:gd name="connsiteX2" fmla="*/ 0 w 88274"/>
                  <a:gd name="connsiteY2" fmla="*/ 44138 h 88274"/>
                  <a:gd name="connsiteX3" fmla="*/ 44137 w 88274"/>
                  <a:gd name="connsiteY3" fmla="*/ 0 h 88274"/>
                  <a:gd name="connsiteX4" fmla="*/ 88275 w 88274"/>
                  <a:gd name="connsiteY4" fmla="*/ 44138 h 88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74" h="88274">
                    <a:moveTo>
                      <a:pt x="88275" y="44138"/>
                    </a:moveTo>
                    <a:cubicBezTo>
                      <a:pt x="88275" y="68514"/>
                      <a:pt x="68514" y="88275"/>
                      <a:pt x="44137" y="88275"/>
                    </a:cubicBezTo>
                    <a:cubicBezTo>
                      <a:pt x="19761" y="88275"/>
                      <a:pt x="0" y="68514"/>
                      <a:pt x="0" y="44138"/>
                    </a:cubicBezTo>
                    <a:cubicBezTo>
                      <a:pt x="0" y="19761"/>
                      <a:pt x="19761" y="0"/>
                      <a:pt x="44137" y="0"/>
                    </a:cubicBezTo>
                    <a:cubicBezTo>
                      <a:pt x="68514" y="0"/>
                      <a:pt x="88275" y="19761"/>
                      <a:pt x="88275" y="441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1" name="Freeform: Shape 13300">
                <a:extLst>
                  <a:ext uri="{FF2B5EF4-FFF2-40B4-BE49-F238E27FC236}">
                    <a16:creationId xmlns:a16="http://schemas.microsoft.com/office/drawing/2014/main" id="{5A94105C-896F-4792-AF22-FF6F3CE83C3F}"/>
                  </a:ext>
                </a:extLst>
              </p:cNvPr>
              <p:cNvSpPr/>
              <p:nvPr/>
            </p:nvSpPr>
            <p:spPr>
              <a:xfrm>
                <a:off x="1472094" y="5314894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294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2" name="Freeform: Shape 13301">
                <a:extLst>
                  <a:ext uri="{FF2B5EF4-FFF2-40B4-BE49-F238E27FC236}">
                    <a16:creationId xmlns:a16="http://schemas.microsoft.com/office/drawing/2014/main" id="{BC7A5A73-11F7-4201-9307-E3B6B65C51E5}"/>
                  </a:ext>
                </a:extLst>
              </p:cNvPr>
              <p:cNvSpPr/>
              <p:nvPr/>
            </p:nvSpPr>
            <p:spPr>
              <a:xfrm>
                <a:off x="1772067" y="5441166"/>
                <a:ext cx="72260" cy="72237"/>
              </a:xfrm>
              <a:custGeom>
                <a:avLst/>
                <a:gdLst>
                  <a:gd name="connsiteX0" fmla="*/ 62337 w 72260"/>
                  <a:gd name="connsiteY0" fmla="*/ 11248 h 72237"/>
                  <a:gd name="connsiteX1" fmla="*/ 60989 w 72260"/>
                  <a:gd name="connsiteY1" fmla="*/ 62313 h 72237"/>
                  <a:gd name="connsiteX2" fmla="*/ 9924 w 72260"/>
                  <a:gd name="connsiteY2" fmla="*/ 60966 h 72237"/>
                  <a:gd name="connsiteX3" fmla="*/ 11271 w 72260"/>
                  <a:gd name="connsiteY3" fmla="*/ 9901 h 72237"/>
                  <a:gd name="connsiteX4" fmla="*/ 62337 w 72260"/>
                  <a:gd name="connsiteY4" fmla="*/ 11248 h 7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37">
                    <a:moveTo>
                      <a:pt x="62337" y="11248"/>
                    </a:moveTo>
                    <a:cubicBezTo>
                      <a:pt x="76065" y="25682"/>
                      <a:pt x="75488" y="48585"/>
                      <a:pt x="60989" y="62313"/>
                    </a:cubicBezTo>
                    <a:cubicBezTo>
                      <a:pt x="46555" y="76042"/>
                      <a:pt x="23652" y="75465"/>
                      <a:pt x="9924" y="60966"/>
                    </a:cubicBezTo>
                    <a:cubicBezTo>
                      <a:pt x="-3805" y="46532"/>
                      <a:pt x="-3227" y="23629"/>
                      <a:pt x="11271" y="9901"/>
                    </a:cubicBezTo>
                    <a:cubicBezTo>
                      <a:pt x="25770" y="-3828"/>
                      <a:pt x="48608" y="-3186"/>
                      <a:pt x="62337" y="1124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3" name="Freeform: Shape 13302">
                <a:extLst>
                  <a:ext uri="{FF2B5EF4-FFF2-40B4-BE49-F238E27FC236}">
                    <a16:creationId xmlns:a16="http://schemas.microsoft.com/office/drawing/2014/main" id="{BB249DA1-E537-4447-AFAC-FC87C079C887}"/>
                  </a:ext>
                </a:extLst>
              </p:cNvPr>
              <p:cNvSpPr/>
              <p:nvPr/>
            </p:nvSpPr>
            <p:spPr>
              <a:xfrm>
                <a:off x="2181620" y="5374747"/>
                <a:ext cx="57179" cy="57154"/>
              </a:xfrm>
              <a:custGeom>
                <a:avLst/>
                <a:gdLst>
                  <a:gd name="connsiteX0" fmla="*/ 49311 w 57179"/>
                  <a:gd name="connsiteY0" fmla="*/ 8895 h 57154"/>
                  <a:gd name="connsiteX1" fmla="*/ 48285 w 57179"/>
                  <a:gd name="connsiteY1" fmla="*/ 49311 h 57154"/>
                  <a:gd name="connsiteX2" fmla="*/ 7869 w 57179"/>
                  <a:gd name="connsiteY2" fmla="*/ 48285 h 57154"/>
                  <a:gd name="connsiteX3" fmla="*/ 8895 w 57179"/>
                  <a:gd name="connsiteY3" fmla="*/ 7869 h 57154"/>
                  <a:gd name="connsiteX4" fmla="*/ 49311 w 57179"/>
                  <a:gd name="connsiteY4" fmla="*/ 8895 h 5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154">
                    <a:moveTo>
                      <a:pt x="49311" y="8895"/>
                    </a:moveTo>
                    <a:cubicBezTo>
                      <a:pt x="60217" y="20379"/>
                      <a:pt x="59704" y="38469"/>
                      <a:pt x="48285" y="49311"/>
                    </a:cubicBezTo>
                    <a:cubicBezTo>
                      <a:pt x="36802" y="60153"/>
                      <a:pt x="18710" y="59704"/>
                      <a:pt x="7869" y="48285"/>
                    </a:cubicBezTo>
                    <a:cubicBezTo>
                      <a:pt x="-3037" y="36802"/>
                      <a:pt x="-2524" y="18711"/>
                      <a:pt x="8895" y="7869"/>
                    </a:cubicBezTo>
                    <a:cubicBezTo>
                      <a:pt x="20314" y="-3037"/>
                      <a:pt x="38405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4" name="Freeform: Shape 13303">
                <a:extLst>
                  <a:ext uri="{FF2B5EF4-FFF2-40B4-BE49-F238E27FC236}">
                    <a16:creationId xmlns:a16="http://schemas.microsoft.com/office/drawing/2014/main" id="{BF9AC8AA-3A5B-4903-B02D-262EF388EDB2}"/>
                  </a:ext>
                </a:extLst>
              </p:cNvPr>
              <p:cNvSpPr/>
              <p:nvPr/>
            </p:nvSpPr>
            <p:spPr>
              <a:xfrm>
                <a:off x="2114884" y="5160860"/>
                <a:ext cx="66838" cy="66886"/>
              </a:xfrm>
              <a:custGeom>
                <a:avLst/>
                <a:gdLst>
                  <a:gd name="connsiteX0" fmla="*/ 57669 w 66838"/>
                  <a:gd name="connsiteY0" fmla="*/ 10436 h 66886"/>
                  <a:gd name="connsiteX1" fmla="*/ 56450 w 66838"/>
                  <a:gd name="connsiteY1" fmla="*/ 57717 h 66886"/>
                  <a:gd name="connsiteX2" fmla="*/ 9169 w 66838"/>
                  <a:gd name="connsiteY2" fmla="*/ 56498 h 66886"/>
                  <a:gd name="connsiteX3" fmla="*/ 10388 w 66838"/>
                  <a:gd name="connsiteY3" fmla="*/ 9217 h 66886"/>
                  <a:gd name="connsiteX4" fmla="*/ 57669 w 66838"/>
                  <a:gd name="connsiteY4" fmla="*/ 10436 h 66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86">
                    <a:moveTo>
                      <a:pt x="57669" y="10436"/>
                    </a:moveTo>
                    <a:cubicBezTo>
                      <a:pt x="70371" y="23844"/>
                      <a:pt x="69794" y="44951"/>
                      <a:pt x="56450" y="57717"/>
                    </a:cubicBezTo>
                    <a:cubicBezTo>
                      <a:pt x="43042" y="70419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32" y="-3549"/>
                      <a:pt x="44967" y="-2972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5" name="Freeform: Shape 13304">
                <a:extLst>
                  <a:ext uri="{FF2B5EF4-FFF2-40B4-BE49-F238E27FC236}">
                    <a16:creationId xmlns:a16="http://schemas.microsoft.com/office/drawing/2014/main" id="{C34E7387-3D38-48AA-93DD-8378CB568E8D}"/>
                  </a:ext>
                </a:extLst>
              </p:cNvPr>
              <p:cNvSpPr/>
              <p:nvPr/>
            </p:nvSpPr>
            <p:spPr>
              <a:xfrm>
                <a:off x="1779451" y="4782301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3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06" y="-1759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6" name="Freeform: Shape 13305">
                <a:extLst>
                  <a:ext uri="{FF2B5EF4-FFF2-40B4-BE49-F238E27FC236}">
                    <a16:creationId xmlns:a16="http://schemas.microsoft.com/office/drawing/2014/main" id="{B6E96C7D-FEAD-4776-96E6-73DEC6AC0247}"/>
                  </a:ext>
                </a:extLst>
              </p:cNvPr>
              <p:cNvSpPr/>
              <p:nvPr/>
            </p:nvSpPr>
            <p:spPr>
              <a:xfrm rot="-1319639">
                <a:off x="1607956" y="4606900"/>
                <a:ext cx="95071" cy="95071"/>
              </a:xfrm>
              <a:custGeom>
                <a:avLst/>
                <a:gdLst>
                  <a:gd name="connsiteX0" fmla="*/ 95072 w 95071"/>
                  <a:gd name="connsiteY0" fmla="*/ 47536 h 95071"/>
                  <a:gd name="connsiteX1" fmla="*/ 47536 w 95071"/>
                  <a:gd name="connsiteY1" fmla="*/ 95072 h 95071"/>
                  <a:gd name="connsiteX2" fmla="*/ 0 w 95071"/>
                  <a:gd name="connsiteY2" fmla="*/ 47536 h 95071"/>
                  <a:gd name="connsiteX3" fmla="*/ 47536 w 95071"/>
                  <a:gd name="connsiteY3" fmla="*/ 0 h 95071"/>
                  <a:gd name="connsiteX4" fmla="*/ 95072 w 95071"/>
                  <a:gd name="connsiteY4" fmla="*/ 47536 h 9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1" h="95071">
                    <a:moveTo>
                      <a:pt x="95072" y="47536"/>
                    </a:moveTo>
                    <a:cubicBezTo>
                      <a:pt x="95072" y="73789"/>
                      <a:pt x="73789" y="95072"/>
                      <a:pt x="47536" y="95072"/>
                    </a:cubicBezTo>
                    <a:cubicBezTo>
                      <a:pt x="21283" y="95072"/>
                      <a:pt x="0" y="73789"/>
                      <a:pt x="0" y="47536"/>
                    </a:cubicBezTo>
                    <a:cubicBezTo>
                      <a:pt x="0" y="21283"/>
                      <a:pt x="21283" y="0"/>
                      <a:pt x="47536" y="0"/>
                    </a:cubicBezTo>
                    <a:cubicBezTo>
                      <a:pt x="73789" y="0"/>
                      <a:pt x="95072" y="21283"/>
                      <a:pt x="95072" y="47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7" name="Freeform: Shape 13306">
                <a:extLst>
                  <a:ext uri="{FF2B5EF4-FFF2-40B4-BE49-F238E27FC236}">
                    <a16:creationId xmlns:a16="http://schemas.microsoft.com/office/drawing/2014/main" id="{738D3CD7-86A1-4D8C-87E2-0D260417978F}"/>
                  </a:ext>
                </a:extLst>
              </p:cNvPr>
              <p:cNvSpPr/>
              <p:nvPr/>
            </p:nvSpPr>
            <p:spPr>
              <a:xfrm>
                <a:off x="2010398" y="4815506"/>
                <a:ext cx="53841" cy="53865"/>
              </a:xfrm>
              <a:custGeom>
                <a:avLst/>
                <a:gdLst>
                  <a:gd name="connsiteX0" fmla="*/ 46423 w 53841"/>
                  <a:gd name="connsiteY0" fmla="*/ 8404 h 53865"/>
                  <a:gd name="connsiteX1" fmla="*/ 45461 w 53841"/>
                  <a:gd name="connsiteY1" fmla="*/ 46446 h 53865"/>
                  <a:gd name="connsiteX2" fmla="*/ 7419 w 53841"/>
                  <a:gd name="connsiteY2" fmla="*/ 45484 h 53865"/>
                  <a:gd name="connsiteX3" fmla="*/ 8381 w 53841"/>
                  <a:gd name="connsiteY3" fmla="*/ 7442 h 53865"/>
                  <a:gd name="connsiteX4" fmla="*/ 46423 w 53841"/>
                  <a:gd name="connsiteY4" fmla="*/ 8404 h 5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65">
                    <a:moveTo>
                      <a:pt x="46423" y="8404"/>
                    </a:moveTo>
                    <a:cubicBezTo>
                      <a:pt x="56688" y="19182"/>
                      <a:pt x="56239" y="36246"/>
                      <a:pt x="45461" y="46446"/>
                    </a:cubicBezTo>
                    <a:cubicBezTo>
                      <a:pt x="34683" y="56711"/>
                      <a:pt x="17619" y="56262"/>
                      <a:pt x="7419" y="45484"/>
                    </a:cubicBezTo>
                    <a:cubicBezTo>
                      <a:pt x="-2846" y="34707"/>
                      <a:pt x="-2397" y="17642"/>
                      <a:pt x="8381" y="7442"/>
                    </a:cubicBezTo>
                    <a:cubicBezTo>
                      <a:pt x="19158" y="-2823"/>
                      <a:pt x="36159" y="-2438"/>
                      <a:pt x="46423" y="840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8" name="Freeform: Shape 13307">
                <a:extLst>
                  <a:ext uri="{FF2B5EF4-FFF2-40B4-BE49-F238E27FC236}">
                    <a16:creationId xmlns:a16="http://schemas.microsoft.com/office/drawing/2014/main" id="{66DE5096-A8AD-4A2B-9C7C-D5DF44AB769B}"/>
                  </a:ext>
                </a:extLst>
              </p:cNvPr>
              <p:cNvSpPr/>
              <p:nvPr/>
            </p:nvSpPr>
            <p:spPr>
              <a:xfrm>
                <a:off x="1905507" y="4622060"/>
                <a:ext cx="60514" cy="60562"/>
              </a:xfrm>
              <a:custGeom>
                <a:avLst/>
                <a:gdLst>
                  <a:gd name="connsiteX0" fmla="*/ 52198 w 60514"/>
                  <a:gd name="connsiteY0" fmla="*/ 9456 h 60562"/>
                  <a:gd name="connsiteX1" fmla="*/ 51107 w 60514"/>
                  <a:gd name="connsiteY1" fmla="*/ 52246 h 60562"/>
                  <a:gd name="connsiteX2" fmla="*/ 8317 w 60514"/>
                  <a:gd name="connsiteY2" fmla="*/ 51155 h 60562"/>
                  <a:gd name="connsiteX3" fmla="*/ 9408 w 60514"/>
                  <a:gd name="connsiteY3" fmla="*/ 8365 h 60562"/>
                  <a:gd name="connsiteX4" fmla="*/ 52198 w 60514"/>
                  <a:gd name="connsiteY4" fmla="*/ 9456 h 60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62">
                    <a:moveTo>
                      <a:pt x="52198" y="9456"/>
                    </a:moveTo>
                    <a:cubicBezTo>
                      <a:pt x="63681" y="21581"/>
                      <a:pt x="63232" y="40762"/>
                      <a:pt x="51107" y="52246"/>
                    </a:cubicBezTo>
                    <a:cubicBezTo>
                      <a:pt x="38982" y="63729"/>
                      <a:pt x="19801" y="63280"/>
                      <a:pt x="8317" y="51155"/>
                    </a:cubicBezTo>
                    <a:cubicBezTo>
                      <a:pt x="-3166" y="39030"/>
                      <a:pt x="-2717" y="19849"/>
                      <a:pt x="9408" y="8365"/>
                    </a:cubicBezTo>
                    <a:cubicBezTo>
                      <a:pt x="21533" y="-3182"/>
                      <a:pt x="40714" y="-2733"/>
                      <a:pt x="52198" y="94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9" name="Freeform: Shape 13308">
                <a:extLst>
                  <a:ext uri="{FF2B5EF4-FFF2-40B4-BE49-F238E27FC236}">
                    <a16:creationId xmlns:a16="http://schemas.microsoft.com/office/drawing/2014/main" id="{7E37749D-3ECD-4CE6-9EDF-06B0B5340874}"/>
                  </a:ext>
                </a:extLst>
              </p:cNvPr>
              <p:cNvSpPr/>
              <p:nvPr/>
            </p:nvSpPr>
            <p:spPr>
              <a:xfrm rot="-5346026">
                <a:off x="2273794" y="4858186"/>
                <a:ext cx="67875" cy="67875"/>
              </a:xfrm>
              <a:custGeom>
                <a:avLst/>
                <a:gdLst>
                  <a:gd name="connsiteX0" fmla="*/ 67875 w 67875"/>
                  <a:gd name="connsiteY0" fmla="*/ 33938 h 67875"/>
                  <a:gd name="connsiteX1" fmla="*/ 33937 w 67875"/>
                  <a:gd name="connsiteY1" fmla="*/ 67875 h 67875"/>
                  <a:gd name="connsiteX2" fmla="*/ 0 w 67875"/>
                  <a:gd name="connsiteY2" fmla="*/ 33938 h 67875"/>
                  <a:gd name="connsiteX3" fmla="*/ 33937 w 67875"/>
                  <a:gd name="connsiteY3" fmla="*/ 0 h 67875"/>
                  <a:gd name="connsiteX4" fmla="*/ 67875 w 67875"/>
                  <a:gd name="connsiteY4" fmla="*/ 33938 h 67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5" h="67875">
                    <a:moveTo>
                      <a:pt x="67875" y="33938"/>
                    </a:moveTo>
                    <a:cubicBezTo>
                      <a:pt x="67875" y="52681"/>
                      <a:pt x="52681" y="67875"/>
                      <a:pt x="33937" y="67875"/>
                    </a:cubicBezTo>
                    <a:cubicBezTo>
                      <a:pt x="15194" y="67875"/>
                      <a:pt x="0" y="52681"/>
                      <a:pt x="0" y="33938"/>
                    </a:cubicBezTo>
                    <a:cubicBezTo>
                      <a:pt x="0" y="15195"/>
                      <a:pt x="15194" y="0"/>
                      <a:pt x="33937" y="0"/>
                    </a:cubicBezTo>
                    <a:cubicBezTo>
                      <a:pt x="52681" y="0"/>
                      <a:pt x="67875" y="15195"/>
                      <a:pt x="67875" y="339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0" name="Freeform: Shape 13309">
                <a:extLst>
                  <a:ext uri="{FF2B5EF4-FFF2-40B4-BE49-F238E27FC236}">
                    <a16:creationId xmlns:a16="http://schemas.microsoft.com/office/drawing/2014/main" id="{C9A6CDA5-9FDD-4849-98EB-155C485C0D15}"/>
                  </a:ext>
                </a:extLst>
              </p:cNvPr>
              <p:cNvSpPr/>
              <p:nvPr/>
            </p:nvSpPr>
            <p:spPr>
              <a:xfrm>
                <a:off x="1349890" y="4852041"/>
                <a:ext cx="95011" cy="95011"/>
              </a:xfrm>
              <a:custGeom>
                <a:avLst/>
                <a:gdLst>
                  <a:gd name="connsiteX0" fmla="*/ 81956 w 95011"/>
                  <a:gd name="connsiteY0" fmla="*/ 14788 h 95011"/>
                  <a:gd name="connsiteX1" fmla="*/ 80224 w 95011"/>
                  <a:gd name="connsiteY1" fmla="*/ 81956 h 95011"/>
                  <a:gd name="connsiteX2" fmla="*/ 13056 w 95011"/>
                  <a:gd name="connsiteY2" fmla="*/ 80223 h 95011"/>
                  <a:gd name="connsiteX3" fmla="*/ 14788 w 95011"/>
                  <a:gd name="connsiteY3" fmla="*/ 13055 h 95011"/>
                  <a:gd name="connsiteX4" fmla="*/ 81956 w 95011"/>
                  <a:gd name="connsiteY4" fmla="*/ 14788 h 9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11">
                    <a:moveTo>
                      <a:pt x="81956" y="14788"/>
                    </a:moveTo>
                    <a:cubicBezTo>
                      <a:pt x="100047" y="33841"/>
                      <a:pt x="99213" y="63929"/>
                      <a:pt x="80224" y="81956"/>
                    </a:cubicBezTo>
                    <a:cubicBezTo>
                      <a:pt x="61170" y="100047"/>
                      <a:pt x="31083" y="99213"/>
                      <a:pt x="13056" y="80223"/>
                    </a:cubicBezTo>
                    <a:cubicBezTo>
                      <a:pt x="-5035" y="61170"/>
                      <a:pt x="-4201" y="31083"/>
                      <a:pt x="14788" y="13055"/>
                    </a:cubicBezTo>
                    <a:cubicBezTo>
                      <a:pt x="33841" y="-5035"/>
                      <a:pt x="63929" y="-4201"/>
                      <a:pt x="81956" y="147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1" name="Freeform: Shape 13310">
                <a:extLst>
                  <a:ext uri="{FF2B5EF4-FFF2-40B4-BE49-F238E27FC236}">
                    <a16:creationId xmlns:a16="http://schemas.microsoft.com/office/drawing/2014/main" id="{64E852D5-4E06-4475-A393-1918347646D0}"/>
                  </a:ext>
                </a:extLst>
              </p:cNvPr>
              <p:cNvSpPr/>
              <p:nvPr/>
            </p:nvSpPr>
            <p:spPr>
              <a:xfrm>
                <a:off x="1196360" y="5182350"/>
                <a:ext cx="78163" cy="78163"/>
              </a:xfrm>
              <a:custGeom>
                <a:avLst/>
                <a:gdLst>
                  <a:gd name="connsiteX0" fmla="*/ 67405 w 78163"/>
                  <a:gd name="connsiteY0" fmla="*/ 12170 h 78163"/>
                  <a:gd name="connsiteX1" fmla="*/ 65994 w 78163"/>
                  <a:gd name="connsiteY1" fmla="*/ 67405 h 78163"/>
                  <a:gd name="connsiteX2" fmla="*/ 10758 w 78163"/>
                  <a:gd name="connsiteY2" fmla="*/ 65994 h 78163"/>
                  <a:gd name="connsiteX3" fmla="*/ 12170 w 78163"/>
                  <a:gd name="connsiteY3" fmla="*/ 10758 h 78163"/>
                  <a:gd name="connsiteX4" fmla="*/ 67405 w 78163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63" h="78163">
                    <a:moveTo>
                      <a:pt x="67405" y="12170"/>
                    </a:moveTo>
                    <a:cubicBezTo>
                      <a:pt x="82289" y="27823"/>
                      <a:pt x="81647" y="52522"/>
                      <a:pt x="65994" y="67405"/>
                    </a:cubicBezTo>
                    <a:cubicBezTo>
                      <a:pt x="50341" y="82289"/>
                      <a:pt x="25642" y="81647"/>
                      <a:pt x="10758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86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2" name="Freeform: Shape 13311">
                <a:extLst>
                  <a:ext uri="{FF2B5EF4-FFF2-40B4-BE49-F238E27FC236}">
                    <a16:creationId xmlns:a16="http://schemas.microsoft.com/office/drawing/2014/main" id="{C8ED09FA-2C94-4B28-BF4E-36D6971B788C}"/>
                  </a:ext>
                </a:extLst>
              </p:cNvPr>
              <p:cNvSpPr/>
              <p:nvPr/>
            </p:nvSpPr>
            <p:spPr>
              <a:xfrm>
                <a:off x="1739422" y="5709142"/>
                <a:ext cx="61889" cy="61864"/>
              </a:xfrm>
              <a:custGeom>
                <a:avLst/>
                <a:gdLst>
                  <a:gd name="connsiteX0" fmla="*/ 53411 w 61889"/>
                  <a:gd name="connsiteY0" fmla="*/ 9634 h 61864"/>
                  <a:gd name="connsiteX1" fmla="*/ 52256 w 61889"/>
                  <a:gd name="connsiteY1" fmla="*/ 53386 h 61864"/>
                  <a:gd name="connsiteX2" fmla="*/ 8504 w 61889"/>
                  <a:gd name="connsiteY2" fmla="*/ 52231 h 61864"/>
                  <a:gd name="connsiteX3" fmla="*/ 9659 w 61889"/>
                  <a:gd name="connsiteY3" fmla="*/ 8479 h 61864"/>
                  <a:gd name="connsiteX4" fmla="*/ 53411 w 61889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89" h="61864">
                    <a:moveTo>
                      <a:pt x="53411" y="9634"/>
                    </a:moveTo>
                    <a:cubicBezTo>
                      <a:pt x="65151" y="22015"/>
                      <a:pt x="64637" y="41582"/>
                      <a:pt x="52256" y="53386"/>
                    </a:cubicBezTo>
                    <a:cubicBezTo>
                      <a:pt x="39874" y="65126"/>
                      <a:pt x="20308" y="64612"/>
                      <a:pt x="8504" y="52231"/>
                    </a:cubicBezTo>
                    <a:cubicBezTo>
                      <a:pt x="-3300" y="39850"/>
                      <a:pt x="-2723" y="20283"/>
                      <a:pt x="9659" y="8479"/>
                    </a:cubicBezTo>
                    <a:cubicBezTo>
                      <a:pt x="22040" y="-3261"/>
                      <a:pt x="41671" y="-2748"/>
                      <a:pt x="53411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3" name="Freeform: Shape 13312">
                <a:extLst>
                  <a:ext uri="{FF2B5EF4-FFF2-40B4-BE49-F238E27FC236}">
                    <a16:creationId xmlns:a16="http://schemas.microsoft.com/office/drawing/2014/main" id="{ABDFA7EE-AF58-40E0-965F-1111ECE07FA4}"/>
                  </a:ext>
                </a:extLst>
              </p:cNvPr>
              <p:cNvSpPr/>
              <p:nvPr/>
            </p:nvSpPr>
            <p:spPr>
              <a:xfrm>
                <a:off x="1366767" y="5550475"/>
                <a:ext cx="74024" cy="74049"/>
              </a:xfrm>
              <a:custGeom>
                <a:avLst/>
                <a:gdLst>
                  <a:gd name="connsiteX0" fmla="*/ 63860 w 74024"/>
                  <a:gd name="connsiteY0" fmla="*/ 11511 h 74049"/>
                  <a:gd name="connsiteX1" fmla="*/ 62513 w 74024"/>
                  <a:gd name="connsiteY1" fmla="*/ 63860 h 74049"/>
                  <a:gd name="connsiteX2" fmla="*/ 10164 w 74024"/>
                  <a:gd name="connsiteY2" fmla="*/ 62513 h 74049"/>
                  <a:gd name="connsiteX3" fmla="*/ 11511 w 74024"/>
                  <a:gd name="connsiteY3" fmla="*/ 10164 h 74049"/>
                  <a:gd name="connsiteX4" fmla="*/ 63860 w 74024"/>
                  <a:gd name="connsiteY4" fmla="*/ 11511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3" y="77974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4" name="Freeform: Shape 13313">
                <a:extLst>
                  <a:ext uri="{FF2B5EF4-FFF2-40B4-BE49-F238E27FC236}">
                    <a16:creationId xmlns:a16="http://schemas.microsoft.com/office/drawing/2014/main" id="{9D1856F5-528D-4B80-9056-F89678417D41}"/>
                  </a:ext>
                </a:extLst>
              </p:cNvPr>
              <p:cNvSpPr/>
              <p:nvPr/>
            </p:nvSpPr>
            <p:spPr>
              <a:xfrm>
                <a:off x="2144461" y="5722527"/>
                <a:ext cx="47585" cy="47562"/>
              </a:xfrm>
              <a:custGeom>
                <a:avLst/>
                <a:gdLst>
                  <a:gd name="connsiteX0" fmla="*/ 41050 w 47585"/>
                  <a:gd name="connsiteY0" fmla="*/ 7411 h 47562"/>
                  <a:gd name="connsiteX1" fmla="*/ 40152 w 47585"/>
                  <a:gd name="connsiteY1" fmla="*/ 41027 h 47562"/>
                  <a:gd name="connsiteX2" fmla="*/ 6536 w 47585"/>
                  <a:gd name="connsiteY2" fmla="*/ 40129 h 47562"/>
                  <a:gd name="connsiteX3" fmla="*/ 7434 w 47585"/>
                  <a:gd name="connsiteY3" fmla="*/ 6513 h 47562"/>
                  <a:gd name="connsiteX4" fmla="*/ 41050 w 47585"/>
                  <a:gd name="connsiteY4" fmla="*/ 7411 h 4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62">
                    <a:moveTo>
                      <a:pt x="41050" y="7411"/>
                    </a:moveTo>
                    <a:cubicBezTo>
                      <a:pt x="50095" y="16905"/>
                      <a:pt x="49711" y="31981"/>
                      <a:pt x="40152" y="41027"/>
                    </a:cubicBezTo>
                    <a:cubicBezTo>
                      <a:pt x="30657" y="50072"/>
                      <a:pt x="15581" y="49687"/>
                      <a:pt x="6536" y="40129"/>
                    </a:cubicBezTo>
                    <a:cubicBezTo>
                      <a:pt x="-2510" y="30634"/>
                      <a:pt x="-2125" y="15558"/>
                      <a:pt x="7434" y="6513"/>
                    </a:cubicBezTo>
                    <a:cubicBezTo>
                      <a:pt x="16993" y="-2533"/>
                      <a:pt x="32069" y="-2084"/>
                      <a:pt x="41050" y="74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5" name="Freeform: Shape 13314">
                <a:extLst>
                  <a:ext uri="{FF2B5EF4-FFF2-40B4-BE49-F238E27FC236}">
                    <a16:creationId xmlns:a16="http://schemas.microsoft.com/office/drawing/2014/main" id="{98634DA0-B397-4378-9E8F-F65890DEC755}"/>
                  </a:ext>
                </a:extLst>
              </p:cNvPr>
              <p:cNvSpPr/>
              <p:nvPr/>
            </p:nvSpPr>
            <p:spPr>
              <a:xfrm>
                <a:off x="2464791" y="5294236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4"/>
                      <a:pt x="-2397" y="17619"/>
                      <a:pt x="8381" y="7419"/>
                    </a:cubicBezTo>
                    <a:cubicBezTo>
                      <a:pt x="19159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6" name="Freeform: Shape 13315">
                <a:extLst>
                  <a:ext uri="{FF2B5EF4-FFF2-40B4-BE49-F238E27FC236}">
                    <a16:creationId xmlns:a16="http://schemas.microsoft.com/office/drawing/2014/main" id="{9AFC605D-5DE4-41C2-802D-43144741FA30}"/>
                  </a:ext>
                </a:extLst>
              </p:cNvPr>
              <p:cNvSpPr/>
              <p:nvPr/>
            </p:nvSpPr>
            <p:spPr>
              <a:xfrm>
                <a:off x="1353830" y="4613226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864" y="-2046"/>
                      <a:pt x="26117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7" name="Freeform: Shape 13316">
                <a:extLst>
                  <a:ext uri="{FF2B5EF4-FFF2-40B4-BE49-F238E27FC236}">
                    <a16:creationId xmlns:a16="http://schemas.microsoft.com/office/drawing/2014/main" id="{6E9AAF48-5A60-4F5E-9AA3-C880C92BD35D}"/>
                  </a:ext>
                </a:extLst>
              </p:cNvPr>
              <p:cNvSpPr/>
              <p:nvPr/>
            </p:nvSpPr>
            <p:spPr>
              <a:xfrm>
                <a:off x="2100128" y="4572885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8 w 73382"/>
                  <a:gd name="connsiteY1" fmla="*/ 63315 h 73382"/>
                  <a:gd name="connsiteX2" fmla="*/ 10068 w 73382"/>
                  <a:gd name="connsiteY2" fmla="*/ 61967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9" y="49329"/>
                      <a:pt x="61968" y="63315"/>
                    </a:cubicBezTo>
                    <a:cubicBezTo>
                      <a:pt x="47277" y="77236"/>
                      <a:pt x="24053" y="76658"/>
                      <a:pt x="10068" y="61967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71" y="-3853"/>
                      <a:pt x="49394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8" name="Freeform: Shape 13317">
                <a:extLst>
                  <a:ext uri="{FF2B5EF4-FFF2-40B4-BE49-F238E27FC236}">
                    <a16:creationId xmlns:a16="http://schemas.microsoft.com/office/drawing/2014/main" id="{7E6C3D1C-3751-4A89-A19D-5E4A9795415B}"/>
                  </a:ext>
                </a:extLst>
              </p:cNvPr>
              <p:cNvSpPr/>
              <p:nvPr/>
            </p:nvSpPr>
            <p:spPr>
              <a:xfrm>
                <a:off x="1773688" y="4331511"/>
                <a:ext cx="67992" cy="67992"/>
              </a:xfrm>
              <a:custGeom>
                <a:avLst/>
                <a:gdLst>
                  <a:gd name="connsiteX0" fmla="*/ 58663 w 67992"/>
                  <a:gd name="connsiteY0" fmla="*/ 10613 h 67992"/>
                  <a:gd name="connsiteX1" fmla="*/ 57380 w 67992"/>
                  <a:gd name="connsiteY1" fmla="*/ 58663 h 67992"/>
                  <a:gd name="connsiteX2" fmla="*/ 9330 w 67992"/>
                  <a:gd name="connsiteY2" fmla="*/ 57380 h 67992"/>
                  <a:gd name="connsiteX3" fmla="*/ 10613 w 67992"/>
                  <a:gd name="connsiteY3" fmla="*/ 9330 h 67992"/>
                  <a:gd name="connsiteX4" fmla="*/ 58663 w 67992"/>
                  <a:gd name="connsiteY4" fmla="*/ 10613 h 6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92">
                    <a:moveTo>
                      <a:pt x="58663" y="10613"/>
                    </a:moveTo>
                    <a:cubicBezTo>
                      <a:pt x="71558" y="24213"/>
                      <a:pt x="71044" y="45704"/>
                      <a:pt x="57380" y="58663"/>
                    </a:cubicBezTo>
                    <a:cubicBezTo>
                      <a:pt x="43780" y="71558"/>
                      <a:pt x="22288" y="71044"/>
                      <a:pt x="9330" y="57380"/>
                    </a:cubicBezTo>
                    <a:cubicBezTo>
                      <a:pt x="-3565" y="43780"/>
                      <a:pt x="-3052" y="22288"/>
                      <a:pt x="10613" y="9330"/>
                    </a:cubicBezTo>
                    <a:cubicBezTo>
                      <a:pt x="24277" y="-3565"/>
                      <a:pt x="45768" y="-3052"/>
                      <a:pt x="58663" y="106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9" name="Freeform: Shape 13318">
                <a:extLst>
                  <a:ext uri="{FF2B5EF4-FFF2-40B4-BE49-F238E27FC236}">
                    <a16:creationId xmlns:a16="http://schemas.microsoft.com/office/drawing/2014/main" id="{C2CF832E-3C8E-4538-99E3-147BEF2ACC43}"/>
                  </a:ext>
                </a:extLst>
              </p:cNvPr>
              <p:cNvSpPr/>
              <p:nvPr/>
            </p:nvSpPr>
            <p:spPr>
              <a:xfrm>
                <a:off x="1100597" y="4871098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369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0" name="Freeform: Shape 13319">
                <a:extLst>
                  <a:ext uri="{FF2B5EF4-FFF2-40B4-BE49-F238E27FC236}">
                    <a16:creationId xmlns:a16="http://schemas.microsoft.com/office/drawing/2014/main" id="{2FA4F74B-8F26-437D-9223-62BAFCBFA762}"/>
                  </a:ext>
                </a:extLst>
              </p:cNvPr>
              <p:cNvSpPr/>
              <p:nvPr/>
            </p:nvSpPr>
            <p:spPr>
              <a:xfrm>
                <a:off x="1398398" y="4338186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1" name="Freeform: Shape 13320">
                <a:extLst>
                  <a:ext uri="{FF2B5EF4-FFF2-40B4-BE49-F238E27FC236}">
                    <a16:creationId xmlns:a16="http://schemas.microsoft.com/office/drawing/2014/main" id="{EFF4F992-C148-482C-8AE6-80F7501C7EF2}"/>
                  </a:ext>
                </a:extLst>
              </p:cNvPr>
              <p:cNvSpPr/>
              <p:nvPr/>
            </p:nvSpPr>
            <p:spPr>
              <a:xfrm>
                <a:off x="2603041" y="4922922"/>
                <a:ext cx="94192" cy="94191"/>
              </a:xfrm>
              <a:custGeom>
                <a:avLst/>
                <a:gdLst>
                  <a:gd name="connsiteX0" fmla="*/ 81257 w 94192"/>
                  <a:gd name="connsiteY0" fmla="*/ 14667 h 94191"/>
                  <a:gd name="connsiteX1" fmla="*/ 79525 w 94192"/>
                  <a:gd name="connsiteY1" fmla="*/ 81257 h 94191"/>
                  <a:gd name="connsiteX2" fmla="*/ 12935 w 94192"/>
                  <a:gd name="connsiteY2" fmla="*/ 79525 h 94191"/>
                  <a:gd name="connsiteX3" fmla="*/ 14667 w 94192"/>
                  <a:gd name="connsiteY3" fmla="*/ 12935 h 94191"/>
                  <a:gd name="connsiteX4" fmla="*/ 81257 w 94192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2" name="Freeform: Shape 13321">
                <a:extLst>
                  <a:ext uri="{FF2B5EF4-FFF2-40B4-BE49-F238E27FC236}">
                    <a16:creationId xmlns:a16="http://schemas.microsoft.com/office/drawing/2014/main" id="{E89806E8-E1D9-47D3-ABA3-F89DBF5A8167}"/>
                  </a:ext>
                </a:extLst>
              </p:cNvPr>
              <p:cNvSpPr/>
              <p:nvPr/>
            </p:nvSpPr>
            <p:spPr>
              <a:xfrm>
                <a:off x="2416176" y="4554441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3" name="Freeform: Shape 13322">
                <a:extLst>
                  <a:ext uri="{FF2B5EF4-FFF2-40B4-BE49-F238E27FC236}">
                    <a16:creationId xmlns:a16="http://schemas.microsoft.com/office/drawing/2014/main" id="{C6D04717-BA0B-47FA-8475-2EB3097FBDBD}"/>
                  </a:ext>
                </a:extLst>
              </p:cNvPr>
              <p:cNvSpPr/>
              <p:nvPr/>
            </p:nvSpPr>
            <p:spPr>
              <a:xfrm>
                <a:off x="2095057" y="4293266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324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074615" y="4241494"/>
              <a:ext cx="1596699" cy="1477765"/>
              <a:chOff x="1074615" y="4241494"/>
              <a:chExt cx="1596699" cy="1477765"/>
            </a:xfrm>
            <a:solidFill>
              <a:srgbClr val="FAF5B4"/>
            </a:solidFill>
          </p:grpSpPr>
          <p:sp>
            <p:nvSpPr>
              <p:cNvPr id="13325" name="Freeform: Shape 13324">
                <a:extLst>
                  <a:ext uri="{FF2B5EF4-FFF2-40B4-BE49-F238E27FC236}">
                    <a16:creationId xmlns:a16="http://schemas.microsoft.com/office/drawing/2014/main" id="{9D95FE96-FB9F-4101-BCBF-F98C2347595A}"/>
                  </a:ext>
                </a:extLst>
              </p:cNvPr>
              <p:cNvSpPr/>
              <p:nvPr/>
            </p:nvSpPr>
            <p:spPr>
              <a:xfrm rot="-5310268">
                <a:off x="1581989" y="4937229"/>
                <a:ext cx="107652" cy="107652"/>
              </a:xfrm>
              <a:custGeom>
                <a:avLst/>
                <a:gdLst>
                  <a:gd name="connsiteX0" fmla="*/ 107652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2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2" y="53826"/>
                    </a:moveTo>
                    <a:cubicBezTo>
                      <a:pt x="107652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2" y="24099"/>
                      <a:pt x="107652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6" name="Freeform: Shape 13325">
                <a:extLst>
                  <a:ext uri="{FF2B5EF4-FFF2-40B4-BE49-F238E27FC236}">
                    <a16:creationId xmlns:a16="http://schemas.microsoft.com/office/drawing/2014/main" id="{A42C5DCC-3AE7-44AF-A76D-BE13F51CC475}"/>
                  </a:ext>
                </a:extLst>
              </p:cNvPr>
              <p:cNvSpPr/>
              <p:nvPr/>
            </p:nvSpPr>
            <p:spPr>
              <a:xfrm>
                <a:off x="1797321" y="5036164"/>
                <a:ext cx="67301" cy="67262"/>
              </a:xfrm>
              <a:custGeom>
                <a:avLst/>
                <a:gdLst>
                  <a:gd name="connsiteX0" fmla="*/ 58061 w 67301"/>
                  <a:gd name="connsiteY0" fmla="*/ 10485 h 67262"/>
                  <a:gd name="connsiteX1" fmla="*/ 56842 w 67301"/>
                  <a:gd name="connsiteY1" fmla="*/ 58021 h 67262"/>
                  <a:gd name="connsiteX2" fmla="*/ 9241 w 67301"/>
                  <a:gd name="connsiteY2" fmla="*/ 56803 h 67262"/>
                  <a:gd name="connsiteX3" fmla="*/ 10460 w 67301"/>
                  <a:gd name="connsiteY3" fmla="*/ 9266 h 67262"/>
                  <a:gd name="connsiteX4" fmla="*/ 58061 w 67301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67262">
                    <a:moveTo>
                      <a:pt x="58061" y="10485"/>
                    </a:moveTo>
                    <a:cubicBezTo>
                      <a:pt x="70827" y="23956"/>
                      <a:pt x="70314" y="45255"/>
                      <a:pt x="56842" y="58021"/>
                    </a:cubicBezTo>
                    <a:cubicBezTo>
                      <a:pt x="43370" y="70788"/>
                      <a:pt x="22071" y="70275"/>
                      <a:pt x="9241" y="56803"/>
                    </a:cubicBezTo>
                    <a:cubicBezTo>
                      <a:pt x="-3526" y="43331"/>
                      <a:pt x="-3012" y="22032"/>
                      <a:pt x="10460" y="9266"/>
                    </a:cubicBezTo>
                    <a:cubicBezTo>
                      <a:pt x="23932" y="-3565"/>
                      <a:pt x="45230" y="-2988"/>
                      <a:pt x="58061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7" name="Freeform: Shape 13326">
                <a:extLst>
                  <a:ext uri="{FF2B5EF4-FFF2-40B4-BE49-F238E27FC236}">
                    <a16:creationId xmlns:a16="http://schemas.microsoft.com/office/drawing/2014/main" id="{FF06F2E2-DEB6-40F4-8D8F-707D5A439DCE}"/>
                  </a:ext>
                </a:extLst>
              </p:cNvPr>
              <p:cNvSpPr/>
              <p:nvPr/>
            </p:nvSpPr>
            <p:spPr>
              <a:xfrm>
                <a:off x="1602746" y="4831092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0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3" y="22007"/>
                      <a:pt x="10460" y="9241"/>
                    </a:cubicBezTo>
                    <a:cubicBezTo>
                      <a:pt x="23932" y="-3526"/>
                      <a:pt x="45230" y="-3012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8" name="Freeform: Shape 13327">
                <a:extLst>
                  <a:ext uri="{FF2B5EF4-FFF2-40B4-BE49-F238E27FC236}">
                    <a16:creationId xmlns:a16="http://schemas.microsoft.com/office/drawing/2014/main" id="{9CC4D5E3-D35A-4E53-9D6C-20F4184FCBCA}"/>
                  </a:ext>
                </a:extLst>
              </p:cNvPr>
              <p:cNvSpPr/>
              <p:nvPr/>
            </p:nvSpPr>
            <p:spPr>
              <a:xfrm>
                <a:off x="1787416" y="4893912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09" y="26356"/>
                      <a:pt x="77332" y="49771"/>
                      <a:pt x="62513" y="63885"/>
                    </a:cubicBezTo>
                    <a:cubicBezTo>
                      <a:pt x="47694" y="77934"/>
                      <a:pt x="24278" y="77357"/>
                      <a:pt x="10164" y="62538"/>
                    </a:cubicBezTo>
                    <a:cubicBezTo>
                      <a:pt x="-3885" y="47719"/>
                      <a:pt x="-3308" y="24303"/>
                      <a:pt x="11511" y="10189"/>
                    </a:cubicBezTo>
                    <a:cubicBezTo>
                      <a:pt x="26331" y="-3925"/>
                      <a:pt x="49746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9" name="Freeform: Shape 13328">
                <a:extLst>
                  <a:ext uri="{FF2B5EF4-FFF2-40B4-BE49-F238E27FC236}">
                    <a16:creationId xmlns:a16="http://schemas.microsoft.com/office/drawing/2014/main" id="{FB1B0435-A794-4F6C-9A62-D04B0B7A91BF}"/>
                  </a:ext>
                </a:extLst>
              </p:cNvPr>
              <p:cNvSpPr/>
              <p:nvPr/>
            </p:nvSpPr>
            <p:spPr>
              <a:xfrm rot="-2335426">
                <a:off x="1427285" y="5041954"/>
                <a:ext cx="88276" cy="88276"/>
              </a:xfrm>
              <a:custGeom>
                <a:avLst/>
                <a:gdLst>
                  <a:gd name="connsiteX0" fmla="*/ 88276 w 88276"/>
                  <a:gd name="connsiteY0" fmla="*/ 44138 h 88276"/>
                  <a:gd name="connsiteX1" fmla="*/ 44138 w 88276"/>
                  <a:gd name="connsiteY1" fmla="*/ 88276 h 88276"/>
                  <a:gd name="connsiteX2" fmla="*/ 0 w 88276"/>
                  <a:gd name="connsiteY2" fmla="*/ 44138 h 88276"/>
                  <a:gd name="connsiteX3" fmla="*/ 44138 w 88276"/>
                  <a:gd name="connsiteY3" fmla="*/ 0 h 88276"/>
                  <a:gd name="connsiteX4" fmla="*/ 88276 w 88276"/>
                  <a:gd name="connsiteY4" fmla="*/ 44138 h 88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76" h="88276">
                    <a:moveTo>
                      <a:pt x="88276" y="44138"/>
                    </a:moveTo>
                    <a:cubicBezTo>
                      <a:pt x="88276" y="68515"/>
                      <a:pt x="68515" y="88276"/>
                      <a:pt x="44138" y="88276"/>
                    </a:cubicBezTo>
                    <a:cubicBezTo>
                      <a:pt x="19761" y="88276"/>
                      <a:pt x="0" y="68515"/>
                      <a:pt x="0" y="44138"/>
                    </a:cubicBezTo>
                    <a:cubicBezTo>
                      <a:pt x="0" y="19761"/>
                      <a:pt x="19761" y="0"/>
                      <a:pt x="44138" y="0"/>
                    </a:cubicBezTo>
                    <a:cubicBezTo>
                      <a:pt x="68515" y="0"/>
                      <a:pt x="88276" y="19761"/>
                      <a:pt x="88276" y="441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0" name="Freeform: Shape 13329">
                <a:extLst>
                  <a:ext uri="{FF2B5EF4-FFF2-40B4-BE49-F238E27FC236}">
                    <a16:creationId xmlns:a16="http://schemas.microsoft.com/office/drawing/2014/main" id="{2914FC69-B28E-4535-9B56-3042003B585F}"/>
                  </a:ext>
                </a:extLst>
              </p:cNvPr>
              <p:cNvSpPr/>
              <p:nvPr/>
            </p:nvSpPr>
            <p:spPr>
              <a:xfrm>
                <a:off x="1446112" y="5263123"/>
                <a:ext cx="94192" cy="94191"/>
              </a:xfrm>
              <a:custGeom>
                <a:avLst/>
                <a:gdLst>
                  <a:gd name="connsiteX0" fmla="*/ 81257 w 94192"/>
                  <a:gd name="connsiteY0" fmla="*/ 14667 h 94191"/>
                  <a:gd name="connsiteX1" fmla="*/ 79525 w 94192"/>
                  <a:gd name="connsiteY1" fmla="*/ 81257 h 94191"/>
                  <a:gd name="connsiteX2" fmla="*/ 12935 w 94192"/>
                  <a:gd name="connsiteY2" fmla="*/ 79525 h 94191"/>
                  <a:gd name="connsiteX3" fmla="*/ 14667 w 94192"/>
                  <a:gd name="connsiteY3" fmla="*/ 12935 h 94191"/>
                  <a:gd name="connsiteX4" fmla="*/ 81257 w 94192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1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1" name="Freeform: Shape 13330">
                <a:extLst>
                  <a:ext uri="{FF2B5EF4-FFF2-40B4-BE49-F238E27FC236}">
                    <a16:creationId xmlns:a16="http://schemas.microsoft.com/office/drawing/2014/main" id="{6C744C90-486C-4A32-ADCE-610BAC15EF27}"/>
                  </a:ext>
                </a:extLst>
              </p:cNvPr>
              <p:cNvSpPr/>
              <p:nvPr/>
            </p:nvSpPr>
            <p:spPr>
              <a:xfrm>
                <a:off x="1746085" y="5389371"/>
                <a:ext cx="72260" cy="72260"/>
              </a:xfrm>
              <a:custGeom>
                <a:avLst/>
                <a:gdLst>
                  <a:gd name="connsiteX0" fmla="*/ 62337 w 72260"/>
                  <a:gd name="connsiteY0" fmla="*/ 11271 h 72260"/>
                  <a:gd name="connsiteX1" fmla="*/ 60989 w 72260"/>
                  <a:gd name="connsiteY1" fmla="*/ 62336 h 72260"/>
                  <a:gd name="connsiteX2" fmla="*/ 9924 w 72260"/>
                  <a:gd name="connsiteY2" fmla="*/ 60990 h 72260"/>
                  <a:gd name="connsiteX3" fmla="*/ 11271 w 72260"/>
                  <a:gd name="connsiteY3" fmla="*/ 9924 h 72260"/>
                  <a:gd name="connsiteX4" fmla="*/ 62337 w 72260"/>
                  <a:gd name="connsiteY4" fmla="*/ 11271 h 7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60">
                    <a:moveTo>
                      <a:pt x="62337" y="11271"/>
                    </a:moveTo>
                    <a:cubicBezTo>
                      <a:pt x="76065" y="25706"/>
                      <a:pt x="75488" y="48608"/>
                      <a:pt x="60989" y="62336"/>
                    </a:cubicBezTo>
                    <a:cubicBezTo>
                      <a:pt x="46555" y="76065"/>
                      <a:pt x="23653" y="75488"/>
                      <a:pt x="9924" y="60990"/>
                    </a:cubicBezTo>
                    <a:cubicBezTo>
                      <a:pt x="-3805" y="46555"/>
                      <a:pt x="-3227" y="23653"/>
                      <a:pt x="11271" y="9924"/>
                    </a:cubicBezTo>
                    <a:cubicBezTo>
                      <a:pt x="25770" y="-3805"/>
                      <a:pt x="48608" y="-3227"/>
                      <a:pt x="62337" y="1127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2" name="Freeform: Shape 13331">
                <a:extLst>
                  <a:ext uri="{FF2B5EF4-FFF2-40B4-BE49-F238E27FC236}">
                    <a16:creationId xmlns:a16="http://schemas.microsoft.com/office/drawing/2014/main" id="{EAECC33F-E2B4-4428-9C39-B8B3820BCC59}"/>
                  </a:ext>
                </a:extLst>
              </p:cNvPr>
              <p:cNvSpPr/>
              <p:nvPr/>
            </p:nvSpPr>
            <p:spPr>
              <a:xfrm>
                <a:off x="2155663" y="5322953"/>
                <a:ext cx="57130" cy="57178"/>
              </a:xfrm>
              <a:custGeom>
                <a:avLst/>
                <a:gdLst>
                  <a:gd name="connsiteX0" fmla="*/ 49286 w 57130"/>
                  <a:gd name="connsiteY0" fmla="*/ 8918 h 57178"/>
                  <a:gd name="connsiteX1" fmla="*/ 48260 w 57130"/>
                  <a:gd name="connsiteY1" fmla="*/ 49335 h 57178"/>
                  <a:gd name="connsiteX2" fmla="*/ 7844 w 57130"/>
                  <a:gd name="connsiteY2" fmla="*/ 48308 h 57178"/>
                  <a:gd name="connsiteX3" fmla="*/ 8870 w 57130"/>
                  <a:gd name="connsiteY3" fmla="*/ 7892 h 57178"/>
                  <a:gd name="connsiteX4" fmla="*/ 49286 w 57130"/>
                  <a:gd name="connsiteY4" fmla="*/ 8918 h 5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30" h="57178">
                    <a:moveTo>
                      <a:pt x="49286" y="8918"/>
                    </a:moveTo>
                    <a:cubicBezTo>
                      <a:pt x="60128" y="20402"/>
                      <a:pt x="59679" y="38493"/>
                      <a:pt x="48260" y="49335"/>
                    </a:cubicBezTo>
                    <a:cubicBezTo>
                      <a:pt x="36777" y="60176"/>
                      <a:pt x="18686" y="59727"/>
                      <a:pt x="7844" y="48308"/>
                    </a:cubicBezTo>
                    <a:cubicBezTo>
                      <a:pt x="-2998" y="36825"/>
                      <a:pt x="-2549" y="18734"/>
                      <a:pt x="8870" y="7892"/>
                    </a:cubicBezTo>
                    <a:cubicBezTo>
                      <a:pt x="20289" y="-3014"/>
                      <a:pt x="38445" y="-2565"/>
                      <a:pt x="49286" y="89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3" name="Freeform: Shape 13332">
                <a:extLst>
                  <a:ext uri="{FF2B5EF4-FFF2-40B4-BE49-F238E27FC236}">
                    <a16:creationId xmlns:a16="http://schemas.microsoft.com/office/drawing/2014/main" id="{8EA2D137-78C9-4E56-8159-8302DAC085AF}"/>
                  </a:ext>
                </a:extLst>
              </p:cNvPr>
              <p:cNvSpPr/>
              <p:nvPr/>
            </p:nvSpPr>
            <p:spPr>
              <a:xfrm>
                <a:off x="2088902" y="5109089"/>
                <a:ext cx="66838" cy="66886"/>
              </a:xfrm>
              <a:custGeom>
                <a:avLst/>
                <a:gdLst>
                  <a:gd name="connsiteX0" fmla="*/ 57669 w 66838"/>
                  <a:gd name="connsiteY0" fmla="*/ 10436 h 66886"/>
                  <a:gd name="connsiteX1" fmla="*/ 56450 w 66838"/>
                  <a:gd name="connsiteY1" fmla="*/ 57717 h 66886"/>
                  <a:gd name="connsiteX2" fmla="*/ 9169 w 66838"/>
                  <a:gd name="connsiteY2" fmla="*/ 56498 h 66886"/>
                  <a:gd name="connsiteX3" fmla="*/ 10388 w 66838"/>
                  <a:gd name="connsiteY3" fmla="*/ 9217 h 66886"/>
                  <a:gd name="connsiteX4" fmla="*/ 57669 w 66838"/>
                  <a:gd name="connsiteY4" fmla="*/ 10436 h 66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86">
                    <a:moveTo>
                      <a:pt x="57669" y="10436"/>
                    </a:moveTo>
                    <a:cubicBezTo>
                      <a:pt x="70371" y="23844"/>
                      <a:pt x="69794" y="44951"/>
                      <a:pt x="56450" y="57717"/>
                    </a:cubicBezTo>
                    <a:cubicBezTo>
                      <a:pt x="43042" y="70419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96" y="-3549"/>
                      <a:pt x="44967" y="-2972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4" name="Freeform: Shape 13333">
                <a:extLst>
                  <a:ext uri="{FF2B5EF4-FFF2-40B4-BE49-F238E27FC236}">
                    <a16:creationId xmlns:a16="http://schemas.microsoft.com/office/drawing/2014/main" id="{2455082E-33F7-4168-85CF-CF1EE36DAB49}"/>
                  </a:ext>
                </a:extLst>
              </p:cNvPr>
              <p:cNvSpPr/>
              <p:nvPr/>
            </p:nvSpPr>
            <p:spPr>
              <a:xfrm>
                <a:off x="1753469" y="4730514"/>
                <a:ext cx="33435" cy="33387"/>
              </a:xfrm>
              <a:custGeom>
                <a:avLst/>
                <a:gdLst>
                  <a:gd name="connsiteX0" fmla="*/ 28842 w 33435"/>
                  <a:gd name="connsiteY0" fmla="*/ 5186 h 33387"/>
                  <a:gd name="connsiteX1" fmla="*/ 28201 w 33435"/>
                  <a:gd name="connsiteY1" fmla="*/ 28794 h 33387"/>
                  <a:gd name="connsiteX2" fmla="*/ 4593 w 33435"/>
                  <a:gd name="connsiteY2" fmla="*/ 28153 h 33387"/>
                  <a:gd name="connsiteX3" fmla="*/ 5234 w 33435"/>
                  <a:gd name="connsiteY3" fmla="*/ 4545 h 33387"/>
                  <a:gd name="connsiteX4" fmla="*/ 28842 w 33435"/>
                  <a:gd name="connsiteY4" fmla="*/ 5186 h 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387">
                    <a:moveTo>
                      <a:pt x="28842" y="5186"/>
                    </a:moveTo>
                    <a:cubicBezTo>
                      <a:pt x="35194" y="11858"/>
                      <a:pt x="34937" y="22443"/>
                      <a:pt x="28201" y="28794"/>
                    </a:cubicBezTo>
                    <a:cubicBezTo>
                      <a:pt x="21529" y="35145"/>
                      <a:pt x="10944" y="34889"/>
                      <a:pt x="4593" y="28153"/>
                    </a:cubicBezTo>
                    <a:cubicBezTo>
                      <a:pt x="-1758" y="21481"/>
                      <a:pt x="-1502" y="10896"/>
                      <a:pt x="5234" y="4545"/>
                    </a:cubicBezTo>
                    <a:cubicBezTo>
                      <a:pt x="11906" y="-1742"/>
                      <a:pt x="22491" y="-1486"/>
                      <a:pt x="28842" y="51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5" name="Freeform: Shape 13334">
                <a:extLst>
                  <a:ext uri="{FF2B5EF4-FFF2-40B4-BE49-F238E27FC236}">
                    <a16:creationId xmlns:a16="http://schemas.microsoft.com/office/drawing/2014/main" id="{86829A89-7312-4996-A056-3A89379EC503}"/>
                  </a:ext>
                </a:extLst>
              </p:cNvPr>
              <p:cNvSpPr/>
              <p:nvPr/>
            </p:nvSpPr>
            <p:spPr>
              <a:xfrm>
                <a:off x="1582059" y="4555311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6" name="Freeform: Shape 13335">
                <a:extLst>
                  <a:ext uri="{FF2B5EF4-FFF2-40B4-BE49-F238E27FC236}">
                    <a16:creationId xmlns:a16="http://schemas.microsoft.com/office/drawing/2014/main" id="{47E6FE4E-4F37-4BB8-837A-F5BD3B490211}"/>
                  </a:ext>
                </a:extLst>
              </p:cNvPr>
              <p:cNvSpPr/>
              <p:nvPr/>
            </p:nvSpPr>
            <p:spPr>
              <a:xfrm>
                <a:off x="1984416" y="4763694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9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9"/>
                    </a:cubicBezTo>
                    <a:cubicBezTo>
                      <a:pt x="19159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7" name="Freeform: Shape 13336">
                <a:extLst>
                  <a:ext uri="{FF2B5EF4-FFF2-40B4-BE49-F238E27FC236}">
                    <a16:creationId xmlns:a16="http://schemas.microsoft.com/office/drawing/2014/main" id="{09ECA703-B0E6-40AA-B57D-29785421DCF9}"/>
                  </a:ext>
                </a:extLst>
              </p:cNvPr>
              <p:cNvSpPr/>
              <p:nvPr/>
            </p:nvSpPr>
            <p:spPr>
              <a:xfrm>
                <a:off x="1879590" y="4570273"/>
                <a:ext cx="60514" cy="60514"/>
              </a:xfrm>
              <a:custGeom>
                <a:avLst/>
                <a:gdLst>
                  <a:gd name="connsiteX0" fmla="*/ 52198 w 60514"/>
                  <a:gd name="connsiteY0" fmla="*/ 9408 h 60514"/>
                  <a:gd name="connsiteX1" fmla="*/ 51107 w 60514"/>
                  <a:gd name="connsiteY1" fmla="*/ 52198 h 60514"/>
                  <a:gd name="connsiteX2" fmla="*/ 8317 w 60514"/>
                  <a:gd name="connsiteY2" fmla="*/ 51107 h 60514"/>
                  <a:gd name="connsiteX3" fmla="*/ 9408 w 60514"/>
                  <a:gd name="connsiteY3" fmla="*/ 8317 h 60514"/>
                  <a:gd name="connsiteX4" fmla="*/ 52198 w 60514"/>
                  <a:gd name="connsiteY4" fmla="*/ 9408 h 6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14">
                    <a:moveTo>
                      <a:pt x="52198" y="9408"/>
                    </a:moveTo>
                    <a:cubicBezTo>
                      <a:pt x="63681" y="21533"/>
                      <a:pt x="63232" y="40714"/>
                      <a:pt x="51107" y="52198"/>
                    </a:cubicBezTo>
                    <a:cubicBezTo>
                      <a:pt x="38982" y="63681"/>
                      <a:pt x="19800" y="63232"/>
                      <a:pt x="8317" y="51107"/>
                    </a:cubicBezTo>
                    <a:cubicBezTo>
                      <a:pt x="-3166" y="38982"/>
                      <a:pt x="-2717" y="19801"/>
                      <a:pt x="9408" y="8317"/>
                    </a:cubicBezTo>
                    <a:cubicBezTo>
                      <a:pt x="21533" y="-3166"/>
                      <a:pt x="40650" y="-2717"/>
                      <a:pt x="52198" y="940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8" name="Freeform: Shape 13337">
                <a:extLst>
                  <a:ext uri="{FF2B5EF4-FFF2-40B4-BE49-F238E27FC236}">
                    <a16:creationId xmlns:a16="http://schemas.microsoft.com/office/drawing/2014/main" id="{B5CB0303-D8C8-42F3-A1DB-05E2E88592BF}"/>
                  </a:ext>
                </a:extLst>
              </p:cNvPr>
              <p:cNvSpPr/>
              <p:nvPr/>
            </p:nvSpPr>
            <p:spPr>
              <a:xfrm>
                <a:off x="2247712" y="4806497"/>
                <a:ext cx="67992" cy="67992"/>
              </a:xfrm>
              <a:custGeom>
                <a:avLst/>
                <a:gdLst>
                  <a:gd name="connsiteX0" fmla="*/ 58663 w 67992"/>
                  <a:gd name="connsiteY0" fmla="*/ 10613 h 67992"/>
                  <a:gd name="connsiteX1" fmla="*/ 57380 w 67992"/>
                  <a:gd name="connsiteY1" fmla="*/ 58663 h 67992"/>
                  <a:gd name="connsiteX2" fmla="*/ 9329 w 67992"/>
                  <a:gd name="connsiteY2" fmla="*/ 57380 h 67992"/>
                  <a:gd name="connsiteX3" fmla="*/ 10613 w 67992"/>
                  <a:gd name="connsiteY3" fmla="*/ 9329 h 67992"/>
                  <a:gd name="connsiteX4" fmla="*/ 58663 w 67992"/>
                  <a:gd name="connsiteY4" fmla="*/ 10613 h 6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92">
                    <a:moveTo>
                      <a:pt x="58663" y="10613"/>
                    </a:moveTo>
                    <a:cubicBezTo>
                      <a:pt x="71558" y="24213"/>
                      <a:pt x="71045" y="45704"/>
                      <a:pt x="57380" y="58663"/>
                    </a:cubicBezTo>
                    <a:cubicBezTo>
                      <a:pt x="43780" y="71558"/>
                      <a:pt x="22288" y="71044"/>
                      <a:pt x="9329" y="57380"/>
                    </a:cubicBezTo>
                    <a:cubicBezTo>
                      <a:pt x="-3565" y="43779"/>
                      <a:pt x="-3052" y="22288"/>
                      <a:pt x="10613" y="9329"/>
                    </a:cubicBezTo>
                    <a:cubicBezTo>
                      <a:pt x="24277" y="-3565"/>
                      <a:pt x="45768" y="-3052"/>
                      <a:pt x="58663" y="106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9" name="Freeform: Shape 13338">
                <a:extLst>
                  <a:ext uri="{FF2B5EF4-FFF2-40B4-BE49-F238E27FC236}">
                    <a16:creationId xmlns:a16="http://schemas.microsoft.com/office/drawing/2014/main" id="{467241A5-B0B9-43AD-9333-417E4F482ADC}"/>
                  </a:ext>
                </a:extLst>
              </p:cNvPr>
              <p:cNvSpPr/>
              <p:nvPr/>
            </p:nvSpPr>
            <p:spPr>
              <a:xfrm>
                <a:off x="1323972" y="4800246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3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3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0" name="Freeform: Shape 13339">
                <a:extLst>
                  <a:ext uri="{FF2B5EF4-FFF2-40B4-BE49-F238E27FC236}">
                    <a16:creationId xmlns:a16="http://schemas.microsoft.com/office/drawing/2014/main" id="{C81DBF17-A549-4841-9251-0F2ADA88B546}"/>
                  </a:ext>
                </a:extLst>
              </p:cNvPr>
              <p:cNvSpPr/>
              <p:nvPr/>
            </p:nvSpPr>
            <p:spPr>
              <a:xfrm>
                <a:off x="1170466" y="5130554"/>
                <a:ext cx="78117" cy="78188"/>
              </a:xfrm>
              <a:custGeom>
                <a:avLst/>
                <a:gdLst>
                  <a:gd name="connsiteX0" fmla="*/ 67382 w 78117"/>
                  <a:gd name="connsiteY0" fmla="*/ 12195 h 78188"/>
                  <a:gd name="connsiteX1" fmla="*/ 65971 w 78117"/>
                  <a:gd name="connsiteY1" fmla="*/ 67430 h 78188"/>
                  <a:gd name="connsiteX2" fmla="*/ 10735 w 78117"/>
                  <a:gd name="connsiteY2" fmla="*/ 66019 h 78188"/>
                  <a:gd name="connsiteX3" fmla="*/ 12147 w 78117"/>
                  <a:gd name="connsiteY3" fmla="*/ 10783 h 78188"/>
                  <a:gd name="connsiteX4" fmla="*/ 67382 w 78117"/>
                  <a:gd name="connsiteY4" fmla="*/ 12195 h 7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7" h="78188">
                    <a:moveTo>
                      <a:pt x="67382" y="12195"/>
                    </a:moveTo>
                    <a:cubicBezTo>
                      <a:pt x="82266" y="27848"/>
                      <a:pt x="81560" y="52547"/>
                      <a:pt x="65971" y="67430"/>
                    </a:cubicBezTo>
                    <a:cubicBezTo>
                      <a:pt x="50317" y="82313"/>
                      <a:pt x="25619" y="81672"/>
                      <a:pt x="10735" y="66019"/>
                    </a:cubicBezTo>
                    <a:cubicBezTo>
                      <a:pt x="-4148" y="50366"/>
                      <a:pt x="-3442" y="25667"/>
                      <a:pt x="12147" y="10783"/>
                    </a:cubicBezTo>
                    <a:cubicBezTo>
                      <a:pt x="27800" y="-4164"/>
                      <a:pt x="52499" y="-3459"/>
                      <a:pt x="67382" y="121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1" name="Freeform: Shape 13340">
                <a:extLst>
                  <a:ext uri="{FF2B5EF4-FFF2-40B4-BE49-F238E27FC236}">
                    <a16:creationId xmlns:a16="http://schemas.microsoft.com/office/drawing/2014/main" id="{66A84A0C-6ABB-47DB-9C33-9CDF59EEE039}"/>
                  </a:ext>
                </a:extLst>
              </p:cNvPr>
              <p:cNvSpPr/>
              <p:nvPr/>
            </p:nvSpPr>
            <p:spPr>
              <a:xfrm>
                <a:off x="1713465" y="5657346"/>
                <a:ext cx="61864" cy="61914"/>
              </a:xfrm>
              <a:custGeom>
                <a:avLst/>
                <a:gdLst>
                  <a:gd name="connsiteX0" fmla="*/ 53386 w 61864"/>
                  <a:gd name="connsiteY0" fmla="*/ 9658 h 61914"/>
                  <a:gd name="connsiteX1" fmla="*/ 52231 w 61864"/>
                  <a:gd name="connsiteY1" fmla="*/ 53411 h 61914"/>
                  <a:gd name="connsiteX2" fmla="*/ 8479 w 61864"/>
                  <a:gd name="connsiteY2" fmla="*/ 52256 h 61914"/>
                  <a:gd name="connsiteX3" fmla="*/ 9634 w 61864"/>
                  <a:gd name="connsiteY3" fmla="*/ 8504 h 61914"/>
                  <a:gd name="connsiteX4" fmla="*/ 53386 w 61864"/>
                  <a:gd name="connsiteY4" fmla="*/ 9658 h 6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914">
                    <a:moveTo>
                      <a:pt x="53386" y="9658"/>
                    </a:moveTo>
                    <a:cubicBezTo>
                      <a:pt x="65126" y="22040"/>
                      <a:pt x="64612" y="41607"/>
                      <a:pt x="52231" y="53411"/>
                    </a:cubicBezTo>
                    <a:cubicBezTo>
                      <a:pt x="39850" y="65215"/>
                      <a:pt x="20283" y="64637"/>
                      <a:pt x="8479" y="52256"/>
                    </a:cubicBezTo>
                    <a:cubicBezTo>
                      <a:pt x="-3261" y="39875"/>
                      <a:pt x="-2748" y="20308"/>
                      <a:pt x="9634" y="8504"/>
                    </a:cubicBezTo>
                    <a:cubicBezTo>
                      <a:pt x="22015" y="-3300"/>
                      <a:pt x="41646" y="-2723"/>
                      <a:pt x="53386" y="965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2" name="Freeform: Shape 13341">
                <a:extLst>
                  <a:ext uri="{FF2B5EF4-FFF2-40B4-BE49-F238E27FC236}">
                    <a16:creationId xmlns:a16="http://schemas.microsoft.com/office/drawing/2014/main" id="{396F120E-7A3D-49F7-932F-4A8FEC50FD1F}"/>
                  </a:ext>
                </a:extLst>
              </p:cNvPr>
              <p:cNvSpPr/>
              <p:nvPr/>
            </p:nvSpPr>
            <p:spPr>
              <a:xfrm>
                <a:off x="1340849" y="5498704"/>
                <a:ext cx="74024" cy="74024"/>
              </a:xfrm>
              <a:custGeom>
                <a:avLst/>
                <a:gdLst>
                  <a:gd name="connsiteX0" fmla="*/ 63860 w 74024"/>
                  <a:gd name="connsiteY0" fmla="*/ 11512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2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2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31" y="-3885"/>
                      <a:pt x="49746" y="-3308"/>
                      <a:pt x="63860" y="115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3" name="Freeform: Shape 13342">
                <a:extLst>
                  <a:ext uri="{FF2B5EF4-FFF2-40B4-BE49-F238E27FC236}">
                    <a16:creationId xmlns:a16="http://schemas.microsoft.com/office/drawing/2014/main" id="{22E9DAFF-64C8-4341-BF53-CE0E1EE5D32A}"/>
                  </a:ext>
                </a:extLst>
              </p:cNvPr>
              <p:cNvSpPr/>
              <p:nvPr/>
            </p:nvSpPr>
            <p:spPr>
              <a:xfrm>
                <a:off x="2118544" y="5670756"/>
                <a:ext cx="47585" cy="47562"/>
              </a:xfrm>
              <a:custGeom>
                <a:avLst/>
                <a:gdLst>
                  <a:gd name="connsiteX0" fmla="*/ 41050 w 47585"/>
                  <a:gd name="connsiteY0" fmla="*/ 7411 h 47562"/>
                  <a:gd name="connsiteX1" fmla="*/ 40152 w 47585"/>
                  <a:gd name="connsiteY1" fmla="*/ 41027 h 47562"/>
                  <a:gd name="connsiteX2" fmla="*/ 6536 w 47585"/>
                  <a:gd name="connsiteY2" fmla="*/ 40129 h 47562"/>
                  <a:gd name="connsiteX3" fmla="*/ 7434 w 47585"/>
                  <a:gd name="connsiteY3" fmla="*/ 6513 h 47562"/>
                  <a:gd name="connsiteX4" fmla="*/ 41050 w 47585"/>
                  <a:gd name="connsiteY4" fmla="*/ 7411 h 4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62">
                    <a:moveTo>
                      <a:pt x="41050" y="7411"/>
                    </a:moveTo>
                    <a:cubicBezTo>
                      <a:pt x="50095" y="16905"/>
                      <a:pt x="49710" y="31981"/>
                      <a:pt x="40152" y="41027"/>
                    </a:cubicBezTo>
                    <a:cubicBezTo>
                      <a:pt x="30657" y="50072"/>
                      <a:pt x="15581" y="49687"/>
                      <a:pt x="6536" y="40129"/>
                    </a:cubicBezTo>
                    <a:cubicBezTo>
                      <a:pt x="-2510" y="30634"/>
                      <a:pt x="-2125" y="15558"/>
                      <a:pt x="7434" y="6513"/>
                    </a:cubicBezTo>
                    <a:cubicBezTo>
                      <a:pt x="16993" y="-2533"/>
                      <a:pt x="32004" y="-2084"/>
                      <a:pt x="41050" y="74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4" name="Freeform: Shape 13343">
                <a:extLst>
                  <a:ext uri="{FF2B5EF4-FFF2-40B4-BE49-F238E27FC236}">
                    <a16:creationId xmlns:a16="http://schemas.microsoft.com/office/drawing/2014/main" id="{B5CF1A95-E7EE-432F-B636-EDCF36896591}"/>
                  </a:ext>
                </a:extLst>
              </p:cNvPr>
              <p:cNvSpPr/>
              <p:nvPr/>
            </p:nvSpPr>
            <p:spPr>
              <a:xfrm>
                <a:off x="2438809" y="5242465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4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9"/>
                      <a:pt x="56239" y="36223"/>
                      <a:pt x="45461" y="46424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4"/>
                      <a:pt x="-2397" y="17619"/>
                      <a:pt x="8381" y="7419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5" name="Freeform: Shape 13344">
                <a:extLst>
                  <a:ext uri="{FF2B5EF4-FFF2-40B4-BE49-F238E27FC236}">
                    <a16:creationId xmlns:a16="http://schemas.microsoft.com/office/drawing/2014/main" id="{91AECC75-A21B-4DDC-A576-23CFAF4D3C53}"/>
                  </a:ext>
                </a:extLst>
              </p:cNvPr>
              <p:cNvSpPr/>
              <p:nvPr/>
            </p:nvSpPr>
            <p:spPr>
              <a:xfrm>
                <a:off x="1327912" y="4561407"/>
                <a:ext cx="38825" cy="38873"/>
              </a:xfrm>
              <a:custGeom>
                <a:avLst/>
                <a:gdLst>
                  <a:gd name="connsiteX0" fmla="*/ 33494 w 38825"/>
                  <a:gd name="connsiteY0" fmla="*/ 6085 h 38873"/>
                  <a:gd name="connsiteX1" fmla="*/ 32788 w 38825"/>
                  <a:gd name="connsiteY1" fmla="*/ 33542 h 38873"/>
                  <a:gd name="connsiteX2" fmla="*/ 5331 w 38825"/>
                  <a:gd name="connsiteY2" fmla="*/ 32837 h 38873"/>
                  <a:gd name="connsiteX3" fmla="*/ 6037 w 38825"/>
                  <a:gd name="connsiteY3" fmla="*/ 5379 h 38873"/>
                  <a:gd name="connsiteX4" fmla="*/ 33494 w 38825"/>
                  <a:gd name="connsiteY4" fmla="*/ 6085 h 38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73">
                    <a:moveTo>
                      <a:pt x="33494" y="6085"/>
                    </a:moveTo>
                    <a:cubicBezTo>
                      <a:pt x="40872" y="13848"/>
                      <a:pt x="40551" y="26165"/>
                      <a:pt x="32788" y="33542"/>
                    </a:cubicBezTo>
                    <a:cubicBezTo>
                      <a:pt x="25026" y="40920"/>
                      <a:pt x="12709" y="40599"/>
                      <a:pt x="5331" y="32837"/>
                    </a:cubicBezTo>
                    <a:cubicBezTo>
                      <a:pt x="-2046" y="25074"/>
                      <a:pt x="-1726" y="12757"/>
                      <a:pt x="6037" y="5379"/>
                    </a:cubicBezTo>
                    <a:cubicBezTo>
                      <a:pt x="13799" y="-2062"/>
                      <a:pt x="26117" y="-1742"/>
                      <a:pt x="33494" y="60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6" name="Freeform: Shape 13345">
                <a:extLst>
                  <a:ext uri="{FF2B5EF4-FFF2-40B4-BE49-F238E27FC236}">
                    <a16:creationId xmlns:a16="http://schemas.microsoft.com/office/drawing/2014/main" id="{BB03F6B1-79F6-4750-B5BC-CAB6BA561BEC}"/>
                  </a:ext>
                </a:extLst>
              </p:cNvPr>
              <p:cNvSpPr/>
              <p:nvPr/>
            </p:nvSpPr>
            <p:spPr>
              <a:xfrm>
                <a:off x="2074210" y="4521113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7 w 73382"/>
                  <a:gd name="connsiteY1" fmla="*/ 63315 h 73382"/>
                  <a:gd name="connsiteX2" fmla="*/ 10068 w 73382"/>
                  <a:gd name="connsiteY2" fmla="*/ 61968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8" y="49330"/>
                      <a:pt x="61967" y="63315"/>
                    </a:cubicBezTo>
                    <a:cubicBezTo>
                      <a:pt x="47277" y="77236"/>
                      <a:pt x="24053" y="76658"/>
                      <a:pt x="10068" y="61968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06" y="-3853"/>
                      <a:pt x="49329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7" name="Freeform: Shape 13346">
                <a:extLst>
                  <a:ext uri="{FF2B5EF4-FFF2-40B4-BE49-F238E27FC236}">
                    <a16:creationId xmlns:a16="http://schemas.microsoft.com/office/drawing/2014/main" id="{E3EF06AB-5B4C-45D0-9394-230904E75F1D}"/>
                  </a:ext>
                </a:extLst>
              </p:cNvPr>
              <p:cNvSpPr/>
              <p:nvPr/>
            </p:nvSpPr>
            <p:spPr>
              <a:xfrm>
                <a:off x="1747770" y="4279724"/>
                <a:ext cx="67992" cy="67944"/>
              </a:xfrm>
              <a:custGeom>
                <a:avLst/>
                <a:gdLst>
                  <a:gd name="connsiteX0" fmla="*/ 58663 w 67992"/>
                  <a:gd name="connsiteY0" fmla="*/ 10564 h 67944"/>
                  <a:gd name="connsiteX1" fmla="*/ 57380 w 67992"/>
                  <a:gd name="connsiteY1" fmla="*/ 58615 h 67944"/>
                  <a:gd name="connsiteX2" fmla="*/ 9330 w 67992"/>
                  <a:gd name="connsiteY2" fmla="*/ 57332 h 67944"/>
                  <a:gd name="connsiteX3" fmla="*/ 10613 w 67992"/>
                  <a:gd name="connsiteY3" fmla="*/ 9282 h 67944"/>
                  <a:gd name="connsiteX4" fmla="*/ 58663 w 67992"/>
                  <a:gd name="connsiteY4" fmla="*/ 10564 h 6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44">
                    <a:moveTo>
                      <a:pt x="58663" y="10564"/>
                    </a:moveTo>
                    <a:cubicBezTo>
                      <a:pt x="71558" y="24165"/>
                      <a:pt x="71044" y="45656"/>
                      <a:pt x="57380" y="58615"/>
                    </a:cubicBezTo>
                    <a:cubicBezTo>
                      <a:pt x="43780" y="71510"/>
                      <a:pt x="22288" y="70996"/>
                      <a:pt x="9330" y="57332"/>
                    </a:cubicBezTo>
                    <a:cubicBezTo>
                      <a:pt x="-3565" y="43731"/>
                      <a:pt x="-3052" y="22240"/>
                      <a:pt x="10613" y="9282"/>
                    </a:cubicBezTo>
                    <a:cubicBezTo>
                      <a:pt x="24213" y="-3549"/>
                      <a:pt x="45704" y="-3036"/>
                      <a:pt x="58663" y="1056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8" name="Freeform: Shape 13347">
                <a:extLst>
                  <a:ext uri="{FF2B5EF4-FFF2-40B4-BE49-F238E27FC236}">
                    <a16:creationId xmlns:a16="http://schemas.microsoft.com/office/drawing/2014/main" id="{EA647F88-C6CC-470F-A1D3-75EED148393E}"/>
                  </a:ext>
                </a:extLst>
              </p:cNvPr>
              <p:cNvSpPr/>
              <p:nvPr/>
            </p:nvSpPr>
            <p:spPr>
              <a:xfrm>
                <a:off x="1074615" y="4819327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3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3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7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9" name="Freeform: Shape 13348">
                <a:extLst>
                  <a:ext uri="{FF2B5EF4-FFF2-40B4-BE49-F238E27FC236}">
                    <a16:creationId xmlns:a16="http://schemas.microsoft.com/office/drawing/2014/main" id="{5A50A783-15DB-4AD9-9457-CA1523419006}"/>
                  </a:ext>
                </a:extLst>
              </p:cNvPr>
              <p:cNvSpPr/>
              <p:nvPr/>
            </p:nvSpPr>
            <p:spPr>
              <a:xfrm>
                <a:off x="1372416" y="4286415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0" name="Freeform: Shape 13349">
                <a:extLst>
                  <a:ext uri="{FF2B5EF4-FFF2-40B4-BE49-F238E27FC236}">
                    <a16:creationId xmlns:a16="http://schemas.microsoft.com/office/drawing/2014/main" id="{F9A2FF09-8ED6-4DB7-A62F-4538DC4E2119}"/>
                  </a:ext>
                </a:extLst>
              </p:cNvPr>
              <p:cNvSpPr/>
              <p:nvPr/>
            </p:nvSpPr>
            <p:spPr>
              <a:xfrm>
                <a:off x="2577123" y="4871151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294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1" name="Freeform: Shape 13350">
                <a:extLst>
                  <a:ext uri="{FF2B5EF4-FFF2-40B4-BE49-F238E27FC236}">
                    <a16:creationId xmlns:a16="http://schemas.microsoft.com/office/drawing/2014/main" id="{0E8B6221-F1C5-4BC1-94B3-16254D718DD4}"/>
                  </a:ext>
                </a:extLst>
              </p:cNvPr>
              <p:cNvSpPr/>
              <p:nvPr/>
            </p:nvSpPr>
            <p:spPr>
              <a:xfrm>
                <a:off x="2390258" y="4502670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31" y="-3885"/>
                      <a:pt x="49746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2" name="Freeform: Shape 13351">
                <a:extLst>
                  <a:ext uri="{FF2B5EF4-FFF2-40B4-BE49-F238E27FC236}">
                    <a16:creationId xmlns:a16="http://schemas.microsoft.com/office/drawing/2014/main" id="{1E28352D-B73C-4F7B-B4ED-E8732C75F840}"/>
                  </a:ext>
                </a:extLst>
              </p:cNvPr>
              <p:cNvSpPr/>
              <p:nvPr/>
            </p:nvSpPr>
            <p:spPr>
              <a:xfrm>
                <a:off x="2069140" y="4241494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1995" y="-1758"/>
                      <a:pt x="22645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353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613626" y="4650660"/>
              <a:ext cx="1596635" cy="1477741"/>
              <a:chOff x="1613626" y="4650660"/>
              <a:chExt cx="1596635" cy="1477741"/>
            </a:xfrm>
            <a:solidFill>
              <a:srgbClr val="FAF5B4"/>
            </a:solidFill>
          </p:grpSpPr>
          <p:sp>
            <p:nvSpPr>
              <p:cNvPr id="13354" name="Freeform: Shape 13353">
                <a:extLst>
                  <a:ext uri="{FF2B5EF4-FFF2-40B4-BE49-F238E27FC236}">
                    <a16:creationId xmlns:a16="http://schemas.microsoft.com/office/drawing/2014/main" id="{72ECE0C8-DD81-429B-A983-FAF237E45F9F}"/>
                  </a:ext>
                </a:extLst>
              </p:cNvPr>
              <p:cNvSpPr/>
              <p:nvPr/>
            </p:nvSpPr>
            <p:spPr>
              <a:xfrm>
                <a:off x="2120819" y="5346407"/>
                <a:ext cx="107637" cy="107637"/>
              </a:xfrm>
              <a:custGeom>
                <a:avLst/>
                <a:gdLst>
                  <a:gd name="connsiteX0" fmla="*/ 92856 w 107637"/>
                  <a:gd name="connsiteY0" fmla="*/ 16770 h 107637"/>
                  <a:gd name="connsiteX1" fmla="*/ 90867 w 107637"/>
                  <a:gd name="connsiteY1" fmla="*/ 92855 h 107637"/>
                  <a:gd name="connsiteX2" fmla="*/ 14782 w 107637"/>
                  <a:gd name="connsiteY2" fmla="*/ 90867 h 107637"/>
                  <a:gd name="connsiteX3" fmla="*/ 16770 w 107637"/>
                  <a:gd name="connsiteY3" fmla="*/ 14782 h 107637"/>
                  <a:gd name="connsiteX4" fmla="*/ 92856 w 107637"/>
                  <a:gd name="connsiteY4" fmla="*/ 16770 h 107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37" h="107637">
                    <a:moveTo>
                      <a:pt x="92856" y="16770"/>
                    </a:moveTo>
                    <a:cubicBezTo>
                      <a:pt x="113320" y="38326"/>
                      <a:pt x="112422" y="72391"/>
                      <a:pt x="90867" y="92855"/>
                    </a:cubicBezTo>
                    <a:cubicBezTo>
                      <a:pt x="69311" y="113320"/>
                      <a:pt x="35246" y="112422"/>
                      <a:pt x="14782" y="90867"/>
                    </a:cubicBezTo>
                    <a:cubicBezTo>
                      <a:pt x="-5683" y="69311"/>
                      <a:pt x="-4785" y="35246"/>
                      <a:pt x="16770" y="14782"/>
                    </a:cubicBezTo>
                    <a:cubicBezTo>
                      <a:pt x="38326" y="-5683"/>
                      <a:pt x="72391" y="-4785"/>
                      <a:pt x="92856" y="167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5" name="Freeform: Shape 13354">
                <a:extLst>
                  <a:ext uri="{FF2B5EF4-FFF2-40B4-BE49-F238E27FC236}">
                    <a16:creationId xmlns:a16="http://schemas.microsoft.com/office/drawing/2014/main" id="{453F781C-D823-49AE-BF71-DAA2296C72CC}"/>
                  </a:ext>
                </a:extLst>
              </p:cNvPr>
              <p:cNvSpPr/>
              <p:nvPr/>
            </p:nvSpPr>
            <p:spPr>
              <a:xfrm>
                <a:off x="2336331" y="5445329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2" y="22032"/>
                      <a:pt x="10460" y="9265"/>
                    </a:cubicBezTo>
                    <a:cubicBezTo>
                      <a:pt x="23932" y="-3565"/>
                      <a:pt x="45230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6" name="Freeform: Shape 13355">
                <a:extLst>
                  <a:ext uri="{FF2B5EF4-FFF2-40B4-BE49-F238E27FC236}">
                    <a16:creationId xmlns:a16="http://schemas.microsoft.com/office/drawing/2014/main" id="{3A9E0547-F99A-4214-AE25-AE57D621B764}"/>
                  </a:ext>
                </a:extLst>
              </p:cNvPr>
              <p:cNvSpPr/>
              <p:nvPr/>
            </p:nvSpPr>
            <p:spPr>
              <a:xfrm>
                <a:off x="2141692" y="5240258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0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2" y="22007"/>
                      <a:pt x="10460" y="9241"/>
                    </a:cubicBezTo>
                    <a:cubicBezTo>
                      <a:pt x="23932" y="-3526"/>
                      <a:pt x="45230" y="-3013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7" name="Freeform: Shape 13356">
                <a:extLst>
                  <a:ext uri="{FF2B5EF4-FFF2-40B4-BE49-F238E27FC236}">
                    <a16:creationId xmlns:a16="http://schemas.microsoft.com/office/drawing/2014/main" id="{7C969D13-99C9-4AB1-BB51-182187763B0E}"/>
                  </a:ext>
                </a:extLst>
              </p:cNvPr>
              <p:cNvSpPr/>
              <p:nvPr/>
            </p:nvSpPr>
            <p:spPr>
              <a:xfrm rot="-1247244">
                <a:off x="2326275" y="5303186"/>
                <a:ext cx="74031" cy="74031"/>
              </a:xfrm>
              <a:custGeom>
                <a:avLst/>
                <a:gdLst>
                  <a:gd name="connsiteX0" fmla="*/ 74032 w 74031"/>
                  <a:gd name="connsiteY0" fmla="*/ 37016 h 74031"/>
                  <a:gd name="connsiteX1" fmla="*/ 37016 w 74031"/>
                  <a:gd name="connsiteY1" fmla="*/ 74032 h 74031"/>
                  <a:gd name="connsiteX2" fmla="*/ 0 w 74031"/>
                  <a:gd name="connsiteY2" fmla="*/ 37016 h 74031"/>
                  <a:gd name="connsiteX3" fmla="*/ 37016 w 74031"/>
                  <a:gd name="connsiteY3" fmla="*/ 0 h 74031"/>
                  <a:gd name="connsiteX4" fmla="*/ 74032 w 74031"/>
                  <a:gd name="connsiteY4" fmla="*/ 37016 h 7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1" h="74031">
                    <a:moveTo>
                      <a:pt x="74032" y="37016"/>
                    </a:moveTo>
                    <a:cubicBezTo>
                      <a:pt x="74032" y="57460"/>
                      <a:pt x="57459" y="74032"/>
                      <a:pt x="37016" y="74032"/>
                    </a:cubicBezTo>
                    <a:cubicBezTo>
                      <a:pt x="16573" y="74032"/>
                      <a:pt x="0" y="57460"/>
                      <a:pt x="0" y="37016"/>
                    </a:cubicBezTo>
                    <a:cubicBezTo>
                      <a:pt x="0" y="16573"/>
                      <a:pt x="16573" y="0"/>
                      <a:pt x="37016" y="0"/>
                    </a:cubicBezTo>
                    <a:cubicBezTo>
                      <a:pt x="57459" y="0"/>
                      <a:pt x="74032" y="16573"/>
                      <a:pt x="74032" y="3701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8" name="Freeform: Shape 13357">
                <a:extLst>
                  <a:ext uri="{FF2B5EF4-FFF2-40B4-BE49-F238E27FC236}">
                    <a16:creationId xmlns:a16="http://schemas.microsoft.com/office/drawing/2014/main" id="{4D775E22-300E-4CDA-BACC-50D981715FF0}"/>
                  </a:ext>
                </a:extLst>
              </p:cNvPr>
              <p:cNvSpPr/>
              <p:nvPr/>
            </p:nvSpPr>
            <p:spPr>
              <a:xfrm>
                <a:off x="1966166" y="5451228"/>
                <a:ext cx="88288" cy="88312"/>
              </a:xfrm>
              <a:custGeom>
                <a:avLst/>
                <a:gdLst>
                  <a:gd name="connsiteX0" fmla="*/ 76156 w 88288"/>
                  <a:gd name="connsiteY0" fmla="*/ 13759 h 88312"/>
                  <a:gd name="connsiteX1" fmla="*/ 74553 w 88288"/>
                  <a:gd name="connsiteY1" fmla="*/ 76180 h 88312"/>
                  <a:gd name="connsiteX2" fmla="*/ 12132 w 88288"/>
                  <a:gd name="connsiteY2" fmla="*/ 74576 h 88312"/>
                  <a:gd name="connsiteX3" fmla="*/ 13736 w 88288"/>
                  <a:gd name="connsiteY3" fmla="*/ 12155 h 88312"/>
                  <a:gd name="connsiteX4" fmla="*/ 76156 w 88288"/>
                  <a:gd name="connsiteY4" fmla="*/ 13759 h 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2">
                    <a:moveTo>
                      <a:pt x="76156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3"/>
                      <a:pt x="13736" y="12155"/>
                    </a:cubicBezTo>
                    <a:cubicBezTo>
                      <a:pt x="31442" y="-4653"/>
                      <a:pt x="59348" y="-3947"/>
                      <a:pt x="76156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9" name="Freeform: Shape 13358">
                <a:extLst>
                  <a:ext uri="{FF2B5EF4-FFF2-40B4-BE49-F238E27FC236}">
                    <a16:creationId xmlns:a16="http://schemas.microsoft.com/office/drawing/2014/main" id="{BFBEF88A-A270-4ACB-9F20-F960DF59A5CC}"/>
                  </a:ext>
                </a:extLst>
              </p:cNvPr>
              <p:cNvSpPr/>
              <p:nvPr/>
            </p:nvSpPr>
            <p:spPr>
              <a:xfrm>
                <a:off x="1985058" y="5672289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0" name="Freeform: Shape 13359">
                <a:extLst>
                  <a:ext uri="{FF2B5EF4-FFF2-40B4-BE49-F238E27FC236}">
                    <a16:creationId xmlns:a16="http://schemas.microsoft.com/office/drawing/2014/main" id="{7F8F1366-58B7-41FB-A55A-41F6EEA4F4EA}"/>
                  </a:ext>
                </a:extLst>
              </p:cNvPr>
              <p:cNvSpPr/>
              <p:nvPr/>
            </p:nvSpPr>
            <p:spPr>
              <a:xfrm>
                <a:off x="2285096" y="5798537"/>
                <a:ext cx="72260" cy="72260"/>
              </a:xfrm>
              <a:custGeom>
                <a:avLst/>
                <a:gdLst>
                  <a:gd name="connsiteX0" fmla="*/ 62337 w 72260"/>
                  <a:gd name="connsiteY0" fmla="*/ 11271 h 72260"/>
                  <a:gd name="connsiteX1" fmla="*/ 60989 w 72260"/>
                  <a:gd name="connsiteY1" fmla="*/ 62337 h 72260"/>
                  <a:gd name="connsiteX2" fmla="*/ 9924 w 72260"/>
                  <a:gd name="connsiteY2" fmla="*/ 60989 h 72260"/>
                  <a:gd name="connsiteX3" fmla="*/ 11271 w 72260"/>
                  <a:gd name="connsiteY3" fmla="*/ 9924 h 72260"/>
                  <a:gd name="connsiteX4" fmla="*/ 62337 w 72260"/>
                  <a:gd name="connsiteY4" fmla="*/ 11271 h 7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60">
                    <a:moveTo>
                      <a:pt x="62337" y="11271"/>
                    </a:moveTo>
                    <a:cubicBezTo>
                      <a:pt x="76065" y="25705"/>
                      <a:pt x="75488" y="48608"/>
                      <a:pt x="60989" y="62337"/>
                    </a:cubicBezTo>
                    <a:cubicBezTo>
                      <a:pt x="46491" y="76065"/>
                      <a:pt x="23652" y="75488"/>
                      <a:pt x="9924" y="60989"/>
                    </a:cubicBezTo>
                    <a:cubicBezTo>
                      <a:pt x="-3805" y="46555"/>
                      <a:pt x="-3227" y="23652"/>
                      <a:pt x="11271" y="9924"/>
                    </a:cubicBezTo>
                    <a:cubicBezTo>
                      <a:pt x="25705" y="-3805"/>
                      <a:pt x="48608" y="-3228"/>
                      <a:pt x="62337" y="1127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1" name="Freeform: Shape 13360">
                <a:extLst>
                  <a:ext uri="{FF2B5EF4-FFF2-40B4-BE49-F238E27FC236}">
                    <a16:creationId xmlns:a16="http://schemas.microsoft.com/office/drawing/2014/main" id="{A4D2BBAE-46A6-4563-B77D-CD44FB75F149}"/>
                  </a:ext>
                </a:extLst>
              </p:cNvPr>
              <p:cNvSpPr/>
              <p:nvPr/>
            </p:nvSpPr>
            <p:spPr>
              <a:xfrm>
                <a:off x="2694585" y="5732118"/>
                <a:ext cx="57179" cy="57203"/>
              </a:xfrm>
              <a:custGeom>
                <a:avLst/>
                <a:gdLst>
                  <a:gd name="connsiteX0" fmla="*/ 49311 w 57179"/>
                  <a:gd name="connsiteY0" fmla="*/ 8918 h 57203"/>
                  <a:gd name="connsiteX1" fmla="*/ 48285 w 57179"/>
                  <a:gd name="connsiteY1" fmla="*/ 49335 h 57203"/>
                  <a:gd name="connsiteX2" fmla="*/ 7869 w 57179"/>
                  <a:gd name="connsiteY2" fmla="*/ 48308 h 57203"/>
                  <a:gd name="connsiteX3" fmla="*/ 8895 w 57179"/>
                  <a:gd name="connsiteY3" fmla="*/ 7892 h 57203"/>
                  <a:gd name="connsiteX4" fmla="*/ 49311 w 57179"/>
                  <a:gd name="connsiteY4" fmla="*/ 8918 h 5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203">
                    <a:moveTo>
                      <a:pt x="49311" y="8918"/>
                    </a:moveTo>
                    <a:cubicBezTo>
                      <a:pt x="60217" y="20402"/>
                      <a:pt x="59704" y="38493"/>
                      <a:pt x="48285" y="49335"/>
                    </a:cubicBezTo>
                    <a:cubicBezTo>
                      <a:pt x="36801" y="60241"/>
                      <a:pt x="18711" y="59727"/>
                      <a:pt x="7869" y="48308"/>
                    </a:cubicBezTo>
                    <a:cubicBezTo>
                      <a:pt x="-3037" y="36825"/>
                      <a:pt x="-2524" y="18734"/>
                      <a:pt x="8895" y="7892"/>
                    </a:cubicBezTo>
                    <a:cubicBezTo>
                      <a:pt x="20378" y="-3014"/>
                      <a:pt x="38470" y="-2565"/>
                      <a:pt x="49311" y="89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2" name="Freeform: Shape 13361">
                <a:extLst>
                  <a:ext uri="{FF2B5EF4-FFF2-40B4-BE49-F238E27FC236}">
                    <a16:creationId xmlns:a16="http://schemas.microsoft.com/office/drawing/2014/main" id="{79FFE026-0EBD-4B64-8972-7FE09C9B9B45}"/>
                  </a:ext>
                </a:extLst>
              </p:cNvPr>
              <p:cNvSpPr/>
              <p:nvPr/>
            </p:nvSpPr>
            <p:spPr>
              <a:xfrm>
                <a:off x="2627848" y="5518255"/>
                <a:ext cx="66838" cy="66911"/>
              </a:xfrm>
              <a:custGeom>
                <a:avLst/>
                <a:gdLst>
                  <a:gd name="connsiteX0" fmla="*/ 57669 w 66838"/>
                  <a:gd name="connsiteY0" fmla="*/ 10436 h 66911"/>
                  <a:gd name="connsiteX1" fmla="*/ 56450 w 66838"/>
                  <a:gd name="connsiteY1" fmla="*/ 57717 h 66911"/>
                  <a:gd name="connsiteX2" fmla="*/ 9169 w 66838"/>
                  <a:gd name="connsiteY2" fmla="*/ 56498 h 66911"/>
                  <a:gd name="connsiteX3" fmla="*/ 10388 w 66838"/>
                  <a:gd name="connsiteY3" fmla="*/ 9217 h 66911"/>
                  <a:gd name="connsiteX4" fmla="*/ 57669 w 66838"/>
                  <a:gd name="connsiteY4" fmla="*/ 10436 h 66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911">
                    <a:moveTo>
                      <a:pt x="57669" y="10436"/>
                    </a:moveTo>
                    <a:cubicBezTo>
                      <a:pt x="70371" y="23844"/>
                      <a:pt x="69794" y="44950"/>
                      <a:pt x="56450" y="57717"/>
                    </a:cubicBezTo>
                    <a:cubicBezTo>
                      <a:pt x="43106" y="70483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860" y="-3549"/>
                      <a:pt x="44967" y="-2971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3" name="Freeform: Shape 13362">
                <a:extLst>
                  <a:ext uri="{FF2B5EF4-FFF2-40B4-BE49-F238E27FC236}">
                    <a16:creationId xmlns:a16="http://schemas.microsoft.com/office/drawing/2014/main" id="{AC3C2DAF-53E6-47DC-8E8E-4CF47E22CCA2}"/>
                  </a:ext>
                </a:extLst>
              </p:cNvPr>
              <p:cNvSpPr/>
              <p:nvPr/>
            </p:nvSpPr>
            <p:spPr>
              <a:xfrm>
                <a:off x="2292480" y="5139680"/>
                <a:ext cx="33435" cy="33387"/>
              </a:xfrm>
              <a:custGeom>
                <a:avLst/>
                <a:gdLst>
                  <a:gd name="connsiteX0" fmla="*/ 28842 w 33435"/>
                  <a:gd name="connsiteY0" fmla="*/ 5186 h 33387"/>
                  <a:gd name="connsiteX1" fmla="*/ 28201 w 33435"/>
                  <a:gd name="connsiteY1" fmla="*/ 28794 h 33387"/>
                  <a:gd name="connsiteX2" fmla="*/ 4593 w 33435"/>
                  <a:gd name="connsiteY2" fmla="*/ 28153 h 33387"/>
                  <a:gd name="connsiteX3" fmla="*/ 5234 w 33435"/>
                  <a:gd name="connsiteY3" fmla="*/ 4545 h 33387"/>
                  <a:gd name="connsiteX4" fmla="*/ 28842 w 33435"/>
                  <a:gd name="connsiteY4" fmla="*/ 5186 h 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387">
                    <a:moveTo>
                      <a:pt x="28842" y="5186"/>
                    </a:moveTo>
                    <a:cubicBezTo>
                      <a:pt x="35194" y="11858"/>
                      <a:pt x="34937" y="22443"/>
                      <a:pt x="28201" y="28794"/>
                    </a:cubicBezTo>
                    <a:cubicBezTo>
                      <a:pt x="21529" y="35146"/>
                      <a:pt x="10944" y="34889"/>
                      <a:pt x="4593" y="28153"/>
                    </a:cubicBezTo>
                    <a:cubicBezTo>
                      <a:pt x="-1758" y="21481"/>
                      <a:pt x="-1502" y="10896"/>
                      <a:pt x="5234" y="4545"/>
                    </a:cubicBezTo>
                    <a:cubicBezTo>
                      <a:pt x="11906" y="-1742"/>
                      <a:pt x="22427" y="-1486"/>
                      <a:pt x="28842" y="51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4" name="Freeform: Shape 13363">
                <a:extLst>
                  <a:ext uri="{FF2B5EF4-FFF2-40B4-BE49-F238E27FC236}">
                    <a16:creationId xmlns:a16="http://schemas.microsoft.com/office/drawing/2014/main" id="{2F1A6486-8024-48F5-BBF1-FA7EF07240BA}"/>
                  </a:ext>
                </a:extLst>
              </p:cNvPr>
              <p:cNvSpPr/>
              <p:nvPr/>
            </p:nvSpPr>
            <p:spPr>
              <a:xfrm>
                <a:off x="2121005" y="4964477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929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5" name="Freeform: Shape 13364">
                <a:extLst>
                  <a:ext uri="{FF2B5EF4-FFF2-40B4-BE49-F238E27FC236}">
                    <a16:creationId xmlns:a16="http://schemas.microsoft.com/office/drawing/2014/main" id="{92F3DBB2-C73D-4DC6-B809-B1CB392F4A6D}"/>
                  </a:ext>
                </a:extLst>
              </p:cNvPr>
              <p:cNvSpPr/>
              <p:nvPr/>
            </p:nvSpPr>
            <p:spPr>
              <a:xfrm>
                <a:off x="2523427" y="5172860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6" name="Freeform: Shape 13365">
                <a:extLst>
                  <a:ext uri="{FF2B5EF4-FFF2-40B4-BE49-F238E27FC236}">
                    <a16:creationId xmlns:a16="http://schemas.microsoft.com/office/drawing/2014/main" id="{C6AED64B-8926-4955-B870-20F9CBAA4FC0}"/>
                  </a:ext>
                </a:extLst>
              </p:cNvPr>
              <p:cNvSpPr/>
              <p:nvPr/>
            </p:nvSpPr>
            <p:spPr>
              <a:xfrm>
                <a:off x="2418536" y="4979439"/>
                <a:ext cx="60514" cy="60514"/>
              </a:xfrm>
              <a:custGeom>
                <a:avLst/>
                <a:gdLst>
                  <a:gd name="connsiteX0" fmla="*/ 52198 w 60514"/>
                  <a:gd name="connsiteY0" fmla="*/ 9408 h 60514"/>
                  <a:gd name="connsiteX1" fmla="*/ 51107 w 60514"/>
                  <a:gd name="connsiteY1" fmla="*/ 52198 h 60514"/>
                  <a:gd name="connsiteX2" fmla="*/ 8317 w 60514"/>
                  <a:gd name="connsiteY2" fmla="*/ 51107 h 60514"/>
                  <a:gd name="connsiteX3" fmla="*/ 9408 w 60514"/>
                  <a:gd name="connsiteY3" fmla="*/ 8317 h 60514"/>
                  <a:gd name="connsiteX4" fmla="*/ 52198 w 60514"/>
                  <a:gd name="connsiteY4" fmla="*/ 9408 h 6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14">
                    <a:moveTo>
                      <a:pt x="52198" y="9408"/>
                    </a:moveTo>
                    <a:cubicBezTo>
                      <a:pt x="63681" y="21533"/>
                      <a:pt x="63232" y="40714"/>
                      <a:pt x="51107" y="52198"/>
                    </a:cubicBezTo>
                    <a:cubicBezTo>
                      <a:pt x="38982" y="63681"/>
                      <a:pt x="19801" y="63232"/>
                      <a:pt x="8317" y="51107"/>
                    </a:cubicBezTo>
                    <a:cubicBezTo>
                      <a:pt x="-3166" y="38982"/>
                      <a:pt x="-2717" y="19801"/>
                      <a:pt x="9408" y="8317"/>
                    </a:cubicBezTo>
                    <a:cubicBezTo>
                      <a:pt x="21533" y="-3166"/>
                      <a:pt x="40650" y="-2717"/>
                      <a:pt x="52198" y="940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7" name="Freeform: Shape 13366">
                <a:extLst>
                  <a:ext uri="{FF2B5EF4-FFF2-40B4-BE49-F238E27FC236}">
                    <a16:creationId xmlns:a16="http://schemas.microsoft.com/office/drawing/2014/main" id="{DA6A1457-0716-4364-9851-A561E14D7EDF}"/>
                  </a:ext>
                </a:extLst>
              </p:cNvPr>
              <p:cNvSpPr/>
              <p:nvPr/>
            </p:nvSpPr>
            <p:spPr>
              <a:xfrm rot="-2243342">
                <a:off x="2786619" y="5215609"/>
                <a:ext cx="67870" cy="67870"/>
              </a:xfrm>
              <a:custGeom>
                <a:avLst/>
                <a:gdLst>
                  <a:gd name="connsiteX0" fmla="*/ 67871 w 67870"/>
                  <a:gd name="connsiteY0" fmla="*/ 33935 h 67870"/>
                  <a:gd name="connsiteX1" fmla="*/ 33936 w 67870"/>
                  <a:gd name="connsiteY1" fmla="*/ 67871 h 67870"/>
                  <a:gd name="connsiteX2" fmla="*/ 0 w 67870"/>
                  <a:gd name="connsiteY2" fmla="*/ 33935 h 67870"/>
                  <a:gd name="connsiteX3" fmla="*/ 33936 w 67870"/>
                  <a:gd name="connsiteY3" fmla="*/ 0 h 67870"/>
                  <a:gd name="connsiteX4" fmla="*/ 67871 w 67870"/>
                  <a:gd name="connsiteY4" fmla="*/ 33935 h 67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0" h="67870">
                    <a:moveTo>
                      <a:pt x="67871" y="33935"/>
                    </a:moveTo>
                    <a:cubicBezTo>
                      <a:pt x="67871" y="52677"/>
                      <a:pt x="52677" y="67871"/>
                      <a:pt x="33936" y="67871"/>
                    </a:cubicBezTo>
                    <a:cubicBezTo>
                      <a:pt x="15193" y="67871"/>
                      <a:pt x="0" y="52677"/>
                      <a:pt x="0" y="33935"/>
                    </a:cubicBezTo>
                    <a:cubicBezTo>
                      <a:pt x="0" y="15193"/>
                      <a:pt x="15193" y="0"/>
                      <a:pt x="33936" y="0"/>
                    </a:cubicBezTo>
                    <a:cubicBezTo>
                      <a:pt x="52677" y="0"/>
                      <a:pt x="67871" y="15193"/>
                      <a:pt x="67871" y="3393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8" name="Freeform: Shape 13367">
                <a:extLst>
                  <a:ext uri="{FF2B5EF4-FFF2-40B4-BE49-F238E27FC236}">
                    <a16:creationId xmlns:a16="http://schemas.microsoft.com/office/drawing/2014/main" id="{BFB51EE8-765E-40B1-96AE-DD57120C0A84}"/>
                  </a:ext>
                </a:extLst>
              </p:cNvPr>
              <p:cNvSpPr/>
              <p:nvPr/>
            </p:nvSpPr>
            <p:spPr>
              <a:xfrm>
                <a:off x="1862919" y="5209412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9" name="Freeform: Shape 13368">
                <a:extLst>
                  <a:ext uri="{FF2B5EF4-FFF2-40B4-BE49-F238E27FC236}">
                    <a16:creationId xmlns:a16="http://schemas.microsoft.com/office/drawing/2014/main" id="{24497D3C-B317-48D0-875E-024363F6687A}"/>
                  </a:ext>
                </a:extLst>
              </p:cNvPr>
              <p:cNvSpPr/>
              <p:nvPr/>
            </p:nvSpPr>
            <p:spPr>
              <a:xfrm>
                <a:off x="1709389" y="5539745"/>
                <a:ext cx="78140" cy="78163"/>
              </a:xfrm>
              <a:custGeom>
                <a:avLst/>
                <a:gdLst>
                  <a:gd name="connsiteX0" fmla="*/ 67405 w 78140"/>
                  <a:gd name="connsiteY0" fmla="*/ 12170 h 78163"/>
                  <a:gd name="connsiteX1" fmla="*/ 65994 w 78140"/>
                  <a:gd name="connsiteY1" fmla="*/ 67405 h 78163"/>
                  <a:gd name="connsiteX2" fmla="*/ 10758 w 78140"/>
                  <a:gd name="connsiteY2" fmla="*/ 65994 h 78163"/>
                  <a:gd name="connsiteX3" fmla="*/ 12170 w 78140"/>
                  <a:gd name="connsiteY3" fmla="*/ 10758 h 78163"/>
                  <a:gd name="connsiteX4" fmla="*/ 67405 w 78140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40" h="78163">
                    <a:moveTo>
                      <a:pt x="67405" y="12170"/>
                    </a:moveTo>
                    <a:cubicBezTo>
                      <a:pt x="82289" y="27823"/>
                      <a:pt x="81583" y="52522"/>
                      <a:pt x="65994" y="67405"/>
                    </a:cubicBezTo>
                    <a:cubicBezTo>
                      <a:pt x="50341" y="82289"/>
                      <a:pt x="25642" y="81647"/>
                      <a:pt x="10758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86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0" name="Freeform: Shape 13369">
                <a:extLst>
                  <a:ext uri="{FF2B5EF4-FFF2-40B4-BE49-F238E27FC236}">
                    <a16:creationId xmlns:a16="http://schemas.microsoft.com/office/drawing/2014/main" id="{E429D582-E9E7-4649-BE75-C8DE74AB6FCF}"/>
                  </a:ext>
                </a:extLst>
              </p:cNvPr>
              <p:cNvSpPr/>
              <p:nvPr/>
            </p:nvSpPr>
            <p:spPr>
              <a:xfrm>
                <a:off x="2252476" y="6066536"/>
                <a:ext cx="61864" cy="61864"/>
              </a:xfrm>
              <a:custGeom>
                <a:avLst/>
                <a:gdLst>
                  <a:gd name="connsiteX0" fmla="*/ 53386 w 61864"/>
                  <a:gd name="connsiteY0" fmla="*/ 9634 h 61864"/>
                  <a:gd name="connsiteX1" fmla="*/ 52231 w 61864"/>
                  <a:gd name="connsiteY1" fmla="*/ 53386 h 61864"/>
                  <a:gd name="connsiteX2" fmla="*/ 8479 w 61864"/>
                  <a:gd name="connsiteY2" fmla="*/ 52231 h 61864"/>
                  <a:gd name="connsiteX3" fmla="*/ 9634 w 61864"/>
                  <a:gd name="connsiteY3" fmla="*/ 8479 h 61864"/>
                  <a:gd name="connsiteX4" fmla="*/ 53386 w 61864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64">
                    <a:moveTo>
                      <a:pt x="53386" y="9634"/>
                    </a:moveTo>
                    <a:cubicBezTo>
                      <a:pt x="65126" y="22015"/>
                      <a:pt x="64613" y="41582"/>
                      <a:pt x="52231" y="53386"/>
                    </a:cubicBezTo>
                    <a:cubicBezTo>
                      <a:pt x="39850" y="65126"/>
                      <a:pt x="20283" y="64613"/>
                      <a:pt x="8479" y="52231"/>
                    </a:cubicBezTo>
                    <a:cubicBezTo>
                      <a:pt x="-3261" y="39850"/>
                      <a:pt x="-2748" y="20283"/>
                      <a:pt x="9634" y="8479"/>
                    </a:cubicBezTo>
                    <a:cubicBezTo>
                      <a:pt x="22015" y="-3261"/>
                      <a:pt x="41582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1" name="Freeform: Shape 13370">
                <a:extLst>
                  <a:ext uri="{FF2B5EF4-FFF2-40B4-BE49-F238E27FC236}">
                    <a16:creationId xmlns:a16="http://schemas.microsoft.com/office/drawing/2014/main" id="{428BB342-44D5-44DA-A0E1-B82E4EDCFB67}"/>
                  </a:ext>
                </a:extLst>
              </p:cNvPr>
              <p:cNvSpPr/>
              <p:nvPr/>
            </p:nvSpPr>
            <p:spPr>
              <a:xfrm>
                <a:off x="1879796" y="5907869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7"/>
                      <a:pt x="62513" y="63860"/>
                    </a:cubicBezTo>
                    <a:cubicBezTo>
                      <a:pt x="47693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31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2" name="Freeform: Shape 13371">
                <a:extLst>
                  <a:ext uri="{FF2B5EF4-FFF2-40B4-BE49-F238E27FC236}">
                    <a16:creationId xmlns:a16="http://schemas.microsoft.com/office/drawing/2014/main" id="{B70B99CA-5677-4F02-BF87-3E0CCAB3FD8C}"/>
                  </a:ext>
                </a:extLst>
              </p:cNvPr>
              <p:cNvSpPr/>
              <p:nvPr/>
            </p:nvSpPr>
            <p:spPr>
              <a:xfrm>
                <a:off x="2657490" y="6079947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0"/>
                      <a:pt x="49711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04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3" name="Freeform: Shape 13372">
                <a:extLst>
                  <a:ext uri="{FF2B5EF4-FFF2-40B4-BE49-F238E27FC236}">
                    <a16:creationId xmlns:a16="http://schemas.microsoft.com/office/drawing/2014/main" id="{8436E3B6-CBBE-4E1C-8D64-364878FC6B02}"/>
                  </a:ext>
                </a:extLst>
              </p:cNvPr>
              <p:cNvSpPr/>
              <p:nvPr/>
            </p:nvSpPr>
            <p:spPr>
              <a:xfrm>
                <a:off x="2977820" y="5651631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4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4" name="Freeform: Shape 13373">
                <a:extLst>
                  <a:ext uri="{FF2B5EF4-FFF2-40B4-BE49-F238E27FC236}">
                    <a16:creationId xmlns:a16="http://schemas.microsoft.com/office/drawing/2014/main" id="{3539CE2C-147F-40A2-A9AB-4F274AE1FEF3}"/>
                  </a:ext>
                </a:extLst>
              </p:cNvPr>
              <p:cNvSpPr/>
              <p:nvPr/>
            </p:nvSpPr>
            <p:spPr>
              <a:xfrm>
                <a:off x="1866858" y="4970573"/>
                <a:ext cx="38825" cy="38873"/>
              </a:xfrm>
              <a:custGeom>
                <a:avLst/>
                <a:gdLst>
                  <a:gd name="connsiteX0" fmla="*/ 33494 w 38825"/>
                  <a:gd name="connsiteY0" fmla="*/ 6085 h 38873"/>
                  <a:gd name="connsiteX1" fmla="*/ 32789 w 38825"/>
                  <a:gd name="connsiteY1" fmla="*/ 33542 h 38873"/>
                  <a:gd name="connsiteX2" fmla="*/ 5331 w 38825"/>
                  <a:gd name="connsiteY2" fmla="*/ 32837 h 38873"/>
                  <a:gd name="connsiteX3" fmla="*/ 6037 w 38825"/>
                  <a:gd name="connsiteY3" fmla="*/ 5379 h 38873"/>
                  <a:gd name="connsiteX4" fmla="*/ 33494 w 38825"/>
                  <a:gd name="connsiteY4" fmla="*/ 6085 h 38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73">
                    <a:moveTo>
                      <a:pt x="33494" y="6085"/>
                    </a:moveTo>
                    <a:cubicBezTo>
                      <a:pt x="40872" y="13847"/>
                      <a:pt x="40551" y="26165"/>
                      <a:pt x="32789" y="33542"/>
                    </a:cubicBezTo>
                    <a:cubicBezTo>
                      <a:pt x="25026" y="40920"/>
                      <a:pt x="12709" y="40599"/>
                      <a:pt x="5331" y="32837"/>
                    </a:cubicBezTo>
                    <a:cubicBezTo>
                      <a:pt x="-2046" y="25074"/>
                      <a:pt x="-1726" y="12757"/>
                      <a:pt x="6037" y="5379"/>
                    </a:cubicBezTo>
                    <a:cubicBezTo>
                      <a:pt x="13799" y="-2062"/>
                      <a:pt x="26117" y="-1742"/>
                      <a:pt x="33494" y="60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5" name="Freeform: Shape 13374">
                <a:extLst>
                  <a:ext uri="{FF2B5EF4-FFF2-40B4-BE49-F238E27FC236}">
                    <a16:creationId xmlns:a16="http://schemas.microsoft.com/office/drawing/2014/main" id="{166C822C-5F86-422B-A488-7B99C870CA7D}"/>
                  </a:ext>
                </a:extLst>
              </p:cNvPr>
              <p:cNvSpPr/>
              <p:nvPr/>
            </p:nvSpPr>
            <p:spPr>
              <a:xfrm>
                <a:off x="2613157" y="4930279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8 w 73382"/>
                  <a:gd name="connsiteY1" fmla="*/ 63315 h 73382"/>
                  <a:gd name="connsiteX2" fmla="*/ 10068 w 73382"/>
                  <a:gd name="connsiteY2" fmla="*/ 61967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9" y="49329"/>
                      <a:pt x="61968" y="63315"/>
                    </a:cubicBezTo>
                    <a:cubicBezTo>
                      <a:pt x="47277" y="77236"/>
                      <a:pt x="24053" y="76659"/>
                      <a:pt x="10068" y="61967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06" y="-3853"/>
                      <a:pt x="49330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6" name="Freeform: Shape 13375">
                <a:extLst>
                  <a:ext uri="{FF2B5EF4-FFF2-40B4-BE49-F238E27FC236}">
                    <a16:creationId xmlns:a16="http://schemas.microsoft.com/office/drawing/2014/main" id="{3621A2BC-49B0-4B89-83A3-7473BDF30BDD}"/>
                  </a:ext>
                </a:extLst>
              </p:cNvPr>
              <p:cNvSpPr/>
              <p:nvPr/>
            </p:nvSpPr>
            <p:spPr>
              <a:xfrm>
                <a:off x="2286717" y="4688889"/>
                <a:ext cx="67992" cy="67944"/>
              </a:xfrm>
              <a:custGeom>
                <a:avLst/>
                <a:gdLst>
                  <a:gd name="connsiteX0" fmla="*/ 58663 w 67992"/>
                  <a:gd name="connsiteY0" fmla="*/ 10564 h 67944"/>
                  <a:gd name="connsiteX1" fmla="*/ 57380 w 67992"/>
                  <a:gd name="connsiteY1" fmla="*/ 58615 h 67944"/>
                  <a:gd name="connsiteX2" fmla="*/ 9330 w 67992"/>
                  <a:gd name="connsiteY2" fmla="*/ 57332 h 67944"/>
                  <a:gd name="connsiteX3" fmla="*/ 10613 w 67992"/>
                  <a:gd name="connsiteY3" fmla="*/ 9282 h 67944"/>
                  <a:gd name="connsiteX4" fmla="*/ 58663 w 67992"/>
                  <a:gd name="connsiteY4" fmla="*/ 10564 h 6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44">
                    <a:moveTo>
                      <a:pt x="58663" y="10564"/>
                    </a:moveTo>
                    <a:cubicBezTo>
                      <a:pt x="71558" y="24165"/>
                      <a:pt x="71044" y="45656"/>
                      <a:pt x="57380" y="58615"/>
                    </a:cubicBezTo>
                    <a:cubicBezTo>
                      <a:pt x="43780" y="71510"/>
                      <a:pt x="22288" y="70996"/>
                      <a:pt x="9330" y="57332"/>
                    </a:cubicBezTo>
                    <a:cubicBezTo>
                      <a:pt x="-3565" y="43731"/>
                      <a:pt x="-3052" y="22240"/>
                      <a:pt x="10613" y="9282"/>
                    </a:cubicBezTo>
                    <a:cubicBezTo>
                      <a:pt x="24277" y="-3549"/>
                      <a:pt x="45768" y="-3036"/>
                      <a:pt x="58663" y="1056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7" name="Freeform: Shape 13376">
                <a:extLst>
                  <a:ext uri="{FF2B5EF4-FFF2-40B4-BE49-F238E27FC236}">
                    <a16:creationId xmlns:a16="http://schemas.microsoft.com/office/drawing/2014/main" id="{4F67DBEB-3C1B-45BB-99B5-C20B7663C861}"/>
                  </a:ext>
                </a:extLst>
              </p:cNvPr>
              <p:cNvSpPr/>
              <p:nvPr/>
            </p:nvSpPr>
            <p:spPr>
              <a:xfrm>
                <a:off x="1613626" y="5228492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4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369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8" name="Freeform: Shape 13377">
                <a:extLst>
                  <a:ext uri="{FF2B5EF4-FFF2-40B4-BE49-F238E27FC236}">
                    <a16:creationId xmlns:a16="http://schemas.microsoft.com/office/drawing/2014/main" id="{1A64650E-F29E-4B61-81BB-7745C93F471F}"/>
                  </a:ext>
                </a:extLst>
              </p:cNvPr>
              <p:cNvSpPr/>
              <p:nvPr/>
            </p:nvSpPr>
            <p:spPr>
              <a:xfrm>
                <a:off x="1911427" y="4695581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0"/>
                      <a:pt x="30946" y="98691"/>
                      <a:pt x="12983" y="79766"/>
                    </a:cubicBezTo>
                    <a:cubicBezTo>
                      <a:pt x="-4980" y="60841"/>
                      <a:pt x="-4210" y="30945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9" name="Freeform: Shape 13378">
                <a:extLst>
                  <a:ext uri="{FF2B5EF4-FFF2-40B4-BE49-F238E27FC236}">
                    <a16:creationId xmlns:a16="http://schemas.microsoft.com/office/drawing/2014/main" id="{6EFDEA1E-0B86-4C60-9BBE-44700EDDA6E0}"/>
                  </a:ext>
                </a:extLst>
              </p:cNvPr>
              <p:cNvSpPr/>
              <p:nvPr/>
            </p:nvSpPr>
            <p:spPr>
              <a:xfrm>
                <a:off x="3116070" y="5280316"/>
                <a:ext cx="94191" cy="94192"/>
              </a:xfrm>
              <a:custGeom>
                <a:avLst/>
                <a:gdLst>
                  <a:gd name="connsiteX0" fmla="*/ 81257 w 94191"/>
                  <a:gd name="connsiteY0" fmla="*/ 14667 h 94192"/>
                  <a:gd name="connsiteX1" fmla="*/ 79525 w 94191"/>
                  <a:gd name="connsiteY1" fmla="*/ 81257 h 94192"/>
                  <a:gd name="connsiteX2" fmla="*/ 12935 w 94191"/>
                  <a:gd name="connsiteY2" fmla="*/ 79525 h 94192"/>
                  <a:gd name="connsiteX3" fmla="*/ 14667 w 94191"/>
                  <a:gd name="connsiteY3" fmla="*/ 12935 h 94192"/>
                  <a:gd name="connsiteX4" fmla="*/ 81257 w 94191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2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5"/>
                      <a:pt x="-4194" y="30833"/>
                      <a:pt x="14667" y="12935"/>
                    </a:cubicBezTo>
                    <a:cubicBezTo>
                      <a:pt x="33528" y="-4964"/>
                      <a:pt x="63358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0" name="Freeform: Shape 13379">
                <a:extLst>
                  <a:ext uri="{FF2B5EF4-FFF2-40B4-BE49-F238E27FC236}">
                    <a16:creationId xmlns:a16="http://schemas.microsoft.com/office/drawing/2014/main" id="{04BE707B-1315-43ED-A553-979AA46FC5E8}"/>
                  </a:ext>
                </a:extLst>
              </p:cNvPr>
              <p:cNvSpPr/>
              <p:nvPr/>
            </p:nvSpPr>
            <p:spPr>
              <a:xfrm rot="-817579">
                <a:off x="2929398" y="4911967"/>
                <a:ext cx="74035" cy="74035"/>
              </a:xfrm>
              <a:custGeom>
                <a:avLst/>
                <a:gdLst>
                  <a:gd name="connsiteX0" fmla="*/ 74036 w 74035"/>
                  <a:gd name="connsiteY0" fmla="*/ 37018 h 74035"/>
                  <a:gd name="connsiteX1" fmla="*/ 37018 w 74035"/>
                  <a:gd name="connsiteY1" fmla="*/ 74036 h 74035"/>
                  <a:gd name="connsiteX2" fmla="*/ 0 w 74035"/>
                  <a:gd name="connsiteY2" fmla="*/ 37018 h 74035"/>
                  <a:gd name="connsiteX3" fmla="*/ 37018 w 74035"/>
                  <a:gd name="connsiteY3" fmla="*/ 0 h 74035"/>
                  <a:gd name="connsiteX4" fmla="*/ 74036 w 74035"/>
                  <a:gd name="connsiteY4" fmla="*/ 37018 h 74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5" h="74035">
                    <a:moveTo>
                      <a:pt x="74036" y="37018"/>
                    </a:moveTo>
                    <a:cubicBezTo>
                      <a:pt x="74036" y="57463"/>
                      <a:pt x="57463" y="74036"/>
                      <a:pt x="37018" y="74036"/>
                    </a:cubicBezTo>
                    <a:cubicBezTo>
                      <a:pt x="16573" y="74036"/>
                      <a:pt x="0" y="57463"/>
                      <a:pt x="0" y="37018"/>
                    </a:cubicBezTo>
                    <a:cubicBezTo>
                      <a:pt x="0" y="16573"/>
                      <a:pt x="16573" y="0"/>
                      <a:pt x="37018" y="0"/>
                    </a:cubicBezTo>
                    <a:cubicBezTo>
                      <a:pt x="57463" y="0"/>
                      <a:pt x="74036" y="16573"/>
                      <a:pt x="74036" y="370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1" name="Freeform: Shape 13380">
                <a:extLst>
                  <a:ext uri="{FF2B5EF4-FFF2-40B4-BE49-F238E27FC236}">
                    <a16:creationId xmlns:a16="http://schemas.microsoft.com/office/drawing/2014/main" id="{64F6D59A-CBE9-4484-B172-6DF6B52BEF39}"/>
                  </a:ext>
                </a:extLst>
              </p:cNvPr>
              <p:cNvSpPr/>
              <p:nvPr/>
            </p:nvSpPr>
            <p:spPr>
              <a:xfrm>
                <a:off x="2608086" y="4650660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1995" y="-1758"/>
                      <a:pt x="22644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382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1587644" y="4598889"/>
              <a:ext cx="1596635" cy="1477741"/>
              <a:chOff x="1587644" y="4598889"/>
              <a:chExt cx="1596635" cy="1477741"/>
            </a:xfrm>
            <a:solidFill>
              <a:srgbClr val="FAF5B4"/>
            </a:solidFill>
          </p:grpSpPr>
          <p:sp>
            <p:nvSpPr>
              <p:cNvPr id="13383" name="Freeform: Shape 13382">
                <a:extLst>
                  <a:ext uri="{FF2B5EF4-FFF2-40B4-BE49-F238E27FC236}">
                    <a16:creationId xmlns:a16="http://schemas.microsoft.com/office/drawing/2014/main" id="{E6477506-8FE0-46EB-B3A4-E4D049C88287}"/>
                  </a:ext>
                </a:extLst>
              </p:cNvPr>
              <p:cNvSpPr/>
              <p:nvPr/>
            </p:nvSpPr>
            <p:spPr>
              <a:xfrm rot="-5310268">
                <a:off x="2095040" y="5294591"/>
                <a:ext cx="107652" cy="107652"/>
              </a:xfrm>
              <a:custGeom>
                <a:avLst/>
                <a:gdLst>
                  <a:gd name="connsiteX0" fmla="*/ 107653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3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3" y="53826"/>
                    </a:moveTo>
                    <a:cubicBezTo>
                      <a:pt x="107653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3" y="24099"/>
                      <a:pt x="107653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4" name="Freeform: Shape 13383">
                <a:extLst>
                  <a:ext uri="{FF2B5EF4-FFF2-40B4-BE49-F238E27FC236}">
                    <a16:creationId xmlns:a16="http://schemas.microsoft.com/office/drawing/2014/main" id="{0F94432C-7F07-4BB1-8E85-98686864A242}"/>
                  </a:ext>
                </a:extLst>
              </p:cNvPr>
              <p:cNvSpPr/>
              <p:nvPr/>
            </p:nvSpPr>
            <p:spPr>
              <a:xfrm>
                <a:off x="2310414" y="5393558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867" y="-3565"/>
                      <a:pt x="45166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5" name="Freeform: Shape 13384">
                <a:extLst>
                  <a:ext uri="{FF2B5EF4-FFF2-40B4-BE49-F238E27FC236}">
                    <a16:creationId xmlns:a16="http://schemas.microsoft.com/office/drawing/2014/main" id="{E0C870E7-A9C9-425F-91FC-7B7DA0CBFDDC}"/>
                  </a:ext>
                </a:extLst>
              </p:cNvPr>
              <p:cNvSpPr/>
              <p:nvPr/>
            </p:nvSpPr>
            <p:spPr>
              <a:xfrm>
                <a:off x="2115775" y="5188487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0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3" y="22007"/>
                      <a:pt x="10460" y="9241"/>
                    </a:cubicBezTo>
                    <a:cubicBezTo>
                      <a:pt x="23867" y="-3526"/>
                      <a:pt x="45166" y="-3013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6" name="Freeform: Shape 13385">
                <a:extLst>
                  <a:ext uri="{FF2B5EF4-FFF2-40B4-BE49-F238E27FC236}">
                    <a16:creationId xmlns:a16="http://schemas.microsoft.com/office/drawing/2014/main" id="{05D6A018-EB8F-47E6-81C3-66891E1CFB39}"/>
                  </a:ext>
                </a:extLst>
              </p:cNvPr>
              <p:cNvSpPr/>
              <p:nvPr/>
            </p:nvSpPr>
            <p:spPr>
              <a:xfrm>
                <a:off x="2300381" y="5251306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09" y="26356"/>
                      <a:pt x="77332" y="49771"/>
                      <a:pt x="62513" y="63885"/>
                    </a:cubicBezTo>
                    <a:cubicBezTo>
                      <a:pt x="47693" y="77934"/>
                      <a:pt x="24278" y="77357"/>
                      <a:pt x="10164" y="62538"/>
                    </a:cubicBezTo>
                    <a:cubicBezTo>
                      <a:pt x="-3885" y="47718"/>
                      <a:pt x="-3308" y="24303"/>
                      <a:pt x="11511" y="10189"/>
                    </a:cubicBezTo>
                    <a:cubicBezTo>
                      <a:pt x="26395" y="-3924"/>
                      <a:pt x="49811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7" name="Freeform: Shape 13386">
                <a:extLst>
                  <a:ext uri="{FF2B5EF4-FFF2-40B4-BE49-F238E27FC236}">
                    <a16:creationId xmlns:a16="http://schemas.microsoft.com/office/drawing/2014/main" id="{BFBDBB59-A925-467D-9BCE-48F0513B1209}"/>
                  </a:ext>
                </a:extLst>
              </p:cNvPr>
              <p:cNvSpPr/>
              <p:nvPr/>
            </p:nvSpPr>
            <p:spPr>
              <a:xfrm>
                <a:off x="1940184" y="5399457"/>
                <a:ext cx="88288" cy="88312"/>
              </a:xfrm>
              <a:custGeom>
                <a:avLst/>
                <a:gdLst>
                  <a:gd name="connsiteX0" fmla="*/ 76157 w 88288"/>
                  <a:gd name="connsiteY0" fmla="*/ 13759 h 88312"/>
                  <a:gd name="connsiteX1" fmla="*/ 74553 w 88288"/>
                  <a:gd name="connsiteY1" fmla="*/ 76180 h 88312"/>
                  <a:gd name="connsiteX2" fmla="*/ 12132 w 88288"/>
                  <a:gd name="connsiteY2" fmla="*/ 74576 h 88312"/>
                  <a:gd name="connsiteX3" fmla="*/ 13736 w 88288"/>
                  <a:gd name="connsiteY3" fmla="*/ 12155 h 88312"/>
                  <a:gd name="connsiteX4" fmla="*/ 76157 w 88288"/>
                  <a:gd name="connsiteY4" fmla="*/ 13759 h 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2">
                    <a:moveTo>
                      <a:pt x="76157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4"/>
                      <a:pt x="13736" y="12155"/>
                    </a:cubicBezTo>
                    <a:cubicBezTo>
                      <a:pt x="31378" y="-4653"/>
                      <a:pt x="59413" y="-3947"/>
                      <a:pt x="76157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8" name="Freeform: Shape 13387">
                <a:extLst>
                  <a:ext uri="{FF2B5EF4-FFF2-40B4-BE49-F238E27FC236}">
                    <a16:creationId xmlns:a16="http://schemas.microsoft.com/office/drawing/2014/main" id="{777DD812-40F7-4945-B744-93B166251DB1}"/>
                  </a:ext>
                </a:extLst>
              </p:cNvPr>
              <p:cNvSpPr/>
              <p:nvPr/>
            </p:nvSpPr>
            <p:spPr>
              <a:xfrm>
                <a:off x="1959141" y="5620518"/>
                <a:ext cx="94192" cy="94191"/>
              </a:xfrm>
              <a:custGeom>
                <a:avLst/>
                <a:gdLst>
                  <a:gd name="connsiteX0" fmla="*/ 81257 w 94192"/>
                  <a:gd name="connsiteY0" fmla="*/ 14667 h 94191"/>
                  <a:gd name="connsiteX1" fmla="*/ 79525 w 94192"/>
                  <a:gd name="connsiteY1" fmla="*/ 81257 h 94191"/>
                  <a:gd name="connsiteX2" fmla="*/ 12935 w 94192"/>
                  <a:gd name="connsiteY2" fmla="*/ 79525 h 94191"/>
                  <a:gd name="connsiteX3" fmla="*/ 14667 w 94192"/>
                  <a:gd name="connsiteY3" fmla="*/ 12935 h 94191"/>
                  <a:gd name="connsiteX4" fmla="*/ 81257 w 94192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9" name="Freeform: Shape 13388">
                <a:extLst>
                  <a:ext uri="{FF2B5EF4-FFF2-40B4-BE49-F238E27FC236}">
                    <a16:creationId xmlns:a16="http://schemas.microsoft.com/office/drawing/2014/main" id="{D5EC972A-E60C-4184-8FA6-002F0999037C}"/>
                  </a:ext>
                </a:extLst>
              </p:cNvPr>
              <p:cNvSpPr/>
              <p:nvPr/>
            </p:nvSpPr>
            <p:spPr>
              <a:xfrm>
                <a:off x="2259114" y="5746766"/>
                <a:ext cx="72260" cy="72260"/>
              </a:xfrm>
              <a:custGeom>
                <a:avLst/>
                <a:gdLst>
                  <a:gd name="connsiteX0" fmla="*/ 62337 w 72260"/>
                  <a:gd name="connsiteY0" fmla="*/ 11271 h 72260"/>
                  <a:gd name="connsiteX1" fmla="*/ 60989 w 72260"/>
                  <a:gd name="connsiteY1" fmla="*/ 62337 h 72260"/>
                  <a:gd name="connsiteX2" fmla="*/ 9924 w 72260"/>
                  <a:gd name="connsiteY2" fmla="*/ 60989 h 72260"/>
                  <a:gd name="connsiteX3" fmla="*/ 11271 w 72260"/>
                  <a:gd name="connsiteY3" fmla="*/ 9924 h 72260"/>
                  <a:gd name="connsiteX4" fmla="*/ 62337 w 72260"/>
                  <a:gd name="connsiteY4" fmla="*/ 11271 h 7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60">
                    <a:moveTo>
                      <a:pt x="62337" y="11271"/>
                    </a:moveTo>
                    <a:cubicBezTo>
                      <a:pt x="76065" y="25705"/>
                      <a:pt x="75488" y="48608"/>
                      <a:pt x="60989" y="62337"/>
                    </a:cubicBezTo>
                    <a:cubicBezTo>
                      <a:pt x="46555" y="76065"/>
                      <a:pt x="23653" y="75488"/>
                      <a:pt x="9924" y="60989"/>
                    </a:cubicBezTo>
                    <a:cubicBezTo>
                      <a:pt x="-3805" y="46555"/>
                      <a:pt x="-3227" y="23653"/>
                      <a:pt x="11271" y="9924"/>
                    </a:cubicBezTo>
                    <a:cubicBezTo>
                      <a:pt x="25769" y="-3805"/>
                      <a:pt x="48608" y="-3227"/>
                      <a:pt x="62337" y="1127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0" name="Freeform: Shape 13389">
                <a:extLst>
                  <a:ext uri="{FF2B5EF4-FFF2-40B4-BE49-F238E27FC236}">
                    <a16:creationId xmlns:a16="http://schemas.microsoft.com/office/drawing/2014/main" id="{453FA544-9717-40F6-A870-313163A725B2}"/>
                  </a:ext>
                </a:extLst>
              </p:cNvPr>
              <p:cNvSpPr/>
              <p:nvPr/>
            </p:nvSpPr>
            <p:spPr>
              <a:xfrm>
                <a:off x="2668667" y="5680347"/>
                <a:ext cx="57155" cy="57202"/>
              </a:xfrm>
              <a:custGeom>
                <a:avLst/>
                <a:gdLst>
                  <a:gd name="connsiteX0" fmla="*/ 49311 w 57155"/>
                  <a:gd name="connsiteY0" fmla="*/ 8918 h 57202"/>
                  <a:gd name="connsiteX1" fmla="*/ 48285 w 57155"/>
                  <a:gd name="connsiteY1" fmla="*/ 49334 h 57202"/>
                  <a:gd name="connsiteX2" fmla="*/ 7869 w 57155"/>
                  <a:gd name="connsiteY2" fmla="*/ 48308 h 57202"/>
                  <a:gd name="connsiteX3" fmla="*/ 8895 w 57155"/>
                  <a:gd name="connsiteY3" fmla="*/ 7892 h 57202"/>
                  <a:gd name="connsiteX4" fmla="*/ 49311 w 57155"/>
                  <a:gd name="connsiteY4" fmla="*/ 8918 h 5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5" h="57202">
                    <a:moveTo>
                      <a:pt x="49311" y="8918"/>
                    </a:moveTo>
                    <a:cubicBezTo>
                      <a:pt x="60153" y="20401"/>
                      <a:pt x="59704" y="38492"/>
                      <a:pt x="48285" y="49334"/>
                    </a:cubicBezTo>
                    <a:cubicBezTo>
                      <a:pt x="36802" y="60240"/>
                      <a:pt x="18710" y="59727"/>
                      <a:pt x="7869" y="48308"/>
                    </a:cubicBezTo>
                    <a:cubicBezTo>
                      <a:pt x="-3037" y="36824"/>
                      <a:pt x="-2524" y="18733"/>
                      <a:pt x="8895" y="7892"/>
                    </a:cubicBezTo>
                    <a:cubicBezTo>
                      <a:pt x="20314" y="-3014"/>
                      <a:pt x="38405" y="-2565"/>
                      <a:pt x="49311" y="89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1" name="Freeform: Shape 13390">
                <a:extLst>
                  <a:ext uri="{FF2B5EF4-FFF2-40B4-BE49-F238E27FC236}">
                    <a16:creationId xmlns:a16="http://schemas.microsoft.com/office/drawing/2014/main" id="{780A01FA-7DA0-40EA-ABA2-9C25C997E98E}"/>
                  </a:ext>
                </a:extLst>
              </p:cNvPr>
              <p:cNvSpPr/>
              <p:nvPr/>
            </p:nvSpPr>
            <p:spPr>
              <a:xfrm>
                <a:off x="2601931" y="5466468"/>
                <a:ext cx="66838" cy="66838"/>
              </a:xfrm>
              <a:custGeom>
                <a:avLst/>
                <a:gdLst>
                  <a:gd name="connsiteX0" fmla="*/ 57669 w 66838"/>
                  <a:gd name="connsiteY0" fmla="*/ 10388 h 66838"/>
                  <a:gd name="connsiteX1" fmla="*/ 56450 w 66838"/>
                  <a:gd name="connsiteY1" fmla="*/ 57669 h 66838"/>
                  <a:gd name="connsiteX2" fmla="*/ 9169 w 66838"/>
                  <a:gd name="connsiteY2" fmla="*/ 56450 h 66838"/>
                  <a:gd name="connsiteX3" fmla="*/ 10388 w 66838"/>
                  <a:gd name="connsiteY3" fmla="*/ 9170 h 66838"/>
                  <a:gd name="connsiteX4" fmla="*/ 57669 w 66838"/>
                  <a:gd name="connsiteY4" fmla="*/ 10388 h 66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38">
                    <a:moveTo>
                      <a:pt x="57669" y="10388"/>
                    </a:moveTo>
                    <a:cubicBezTo>
                      <a:pt x="70371" y="23796"/>
                      <a:pt x="69794" y="44903"/>
                      <a:pt x="56450" y="57669"/>
                    </a:cubicBezTo>
                    <a:cubicBezTo>
                      <a:pt x="43042" y="70371"/>
                      <a:pt x="21936" y="69794"/>
                      <a:pt x="9169" y="56450"/>
                    </a:cubicBezTo>
                    <a:cubicBezTo>
                      <a:pt x="-3533" y="43042"/>
                      <a:pt x="-2955" y="21936"/>
                      <a:pt x="10388" y="9170"/>
                    </a:cubicBezTo>
                    <a:cubicBezTo>
                      <a:pt x="23796" y="-3533"/>
                      <a:pt x="44967" y="-2955"/>
                      <a:pt x="57669" y="103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2" name="Freeform: Shape 13391">
                <a:extLst>
                  <a:ext uri="{FF2B5EF4-FFF2-40B4-BE49-F238E27FC236}">
                    <a16:creationId xmlns:a16="http://schemas.microsoft.com/office/drawing/2014/main" id="{A413420F-BBC4-45E0-ABF0-194BC9C88131}"/>
                  </a:ext>
                </a:extLst>
              </p:cNvPr>
              <p:cNvSpPr/>
              <p:nvPr/>
            </p:nvSpPr>
            <p:spPr>
              <a:xfrm>
                <a:off x="2266498" y="5087908"/>
                <a:ext cx="33435" cy="33387"/>
              </a:xfrm>
              <a:custGeom>
                <a:avLst/>
                <a:gdLst>
                  <a:gd name="connsiteX0" fmla="*/ 28842 w 33435"/>
                  <a:gd name="connsiteY0" fmla="*/ 5186 h 33387"/>
                  <a:gd name="connsiteX1" fmla="*/ 28201 w 33435"/>
                  <a:gd name="connsiteY1" fmla="*/ 28794 h 33387"/>
                  <a:gd name="connsiteX2" fmla="*/ 4593 w 33435"/>
                  <a:gd name="connsiteY2" fmla="*/ 28153 h 33387"/>
                  <a:gd name="connsiteX3" fmla="*/ 5234 w 33435"/>
                  <a:gd name="connsiteY3" fmla="*/ 4545 h 33387"/>
                  <a:gd name="connsiteX4" fmla="*/ 28842 w 33435"/>
                  <a:gd name="connsiteY4" fmla="*/ 5186 h 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387">
                    <a:moveTo>
                      <a:pt x="28842" y="5186"/>
                    </a:moveTo>
                    <a:cubicBezTo>
                      <a:pt x="35194" y="11858"/>
                      <a:pt x="34937" y="22443"/>
                      <a:pt x="28201" y="28794"/>
                    </a:cubicBezTo>
                    <a:cubicBezTo>
                      <a:pt x="21465" y="35146"/>
                      <a:pt x="10944" y="34889"/>
                      <a:pt x="4593" y="28153"/>
                    </a:cubicBezTo>
                    <a:cubicBezTo>
                      <a:pt x="-1758" y="21417"/>
                      <a:pt x="-1502" y="10896"/>
                      <a:pt x="5234" y="4545"/>
                    </a:cubicBezTo>
                    <a:cubicBezTo>
                      <a:pt x="11906" y="-1742"/>
                      <a:pt x="22491" y="-1486"/>
                      <a:pt x="28842" y="51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3" name="Freeform: Shape 13392">
                <a:extLst>
                  <a:ext uri="{FF2B5EF4-FFF2-40B4-BE49-F238E27FC236}">
                    <a16:creationId xmlns:a16="http://schemas.microsoft.com/office/drawing/2014/main" id="{66759A50-1AE4-456E-A9E4-E26649485BCB}"/>
                  </a:ext>
                </a:extLst>
              </p:cNvPr>
              <p:cNvSpPr/>
              <p:nvPr/>
            </p:nvSpPr>
            <p:spPr>
              <a:xfrm>
                <a:off x="2095087" y="4912665"/>
                <a:ext cx="95011" cy="95011"/>
              </a:xfrm>
              <a:custGeom>
                <a:avLst/>
                <a:gdLst>
                  <a:gd name="connsiteX0" fmla="*/ 81956 w 95011"/>
                  <a:gd name="connsiteY0" fmla="*/ 14788 h 95011"/>
                  <a:gd name="connsiteX1" fmla="*/ 80224 w 95011"/>
                  <a:gd name="connsiteY1" fmla="*/ 81956 h 95011"/>
                  <a:gd name="connsiteX2" fmla="*/ 13056 w 95011"/>
                  <a:gd name="connsiteY2" fmla="*/ 80224 h 95011"/>
                  <a:gd name="connsiteX3" fmla="*/ 14788 w 95011"/>
                  <a:gd name="connsiteY3" fmla="*/ 13056 h 95011"/>
                  <a:gd name="connsiteX4" fmla="*/ 81956 w 95011"/>
                  <a:gd name="connsiteY4" fmla="*/ 14788 h 9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11">
                    <a:moveTo>
                      <a:pt x="81956" y="14788"/>
                    </a:moveTo>
                    <a:cubicBezTo>
                      <a:pt x="100047" y="33841"/>
                      <a:pt x="99213" y="63929"/>
                      <a:pt x="80224" y="81956"/>
                    </a:cubicBezTo>
                    <a:cubicBezTo>
                      <a:pt x="61170" y="100047"/>
                      <a:pt x="31083" y="99213"/>
                      <a:pt x="13056" y="80224"/>
                    </a:cubicBezTo>
                    <a:cubicBezTo>
                      <a:pt x="-5035" y="61170"/>
                      <a:pt x="-4201" y="31083"/>
                      <a:pt x="14788" y="13056"/>
                    </a:cubicBezTo>
                    <a:cubicBezTo>
                      <a:pt x="33777" y="-5035"/>
                      <a:pt x="63865" y="-4201"/>
                      <a:pt x="81956" y="147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4" name="Freeform: Shape 13393">
                <a:extLst>
                  <a:ext uri="{FF2B5EF4-FFF2-40B4-BE49-F238E27FC236}">
                    <a16:creationId xmlns:a16="http://schemas.microsoft.com/office/drawing/2014/main" id="{7B112426-79F8-46AF-BB1D-7864D43DBEA0}"/>
                  </a:ext>
                </a:extLst>
              </p:cNvPr>
              <p:cNvSpPr/>
              <p:nvPr/>
            </p:nvSpPr>
            <p:spPr>
              <a:xfrm>
                <a:off x="2497445" y="5121088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4"/>
                      <a:pt x="-2397" y="17619"/>
                      <a:pt x="8381" y="7419"/>
                    </a:cubicBezTo>
                    <a:cubicBezTo>
                      <a:pt x="19159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5" name="Freeform: Shape 13394">
                <a:extLst>
                  <a:ext uri="{FF2B5EF4-FFF2-40B4-BE49-F238E27FC236}">
                    <a16:creationId xmlns:a16="http://schemas.microsoft.com/office/drawing/2014/main" id="{119A6594-8749-4B25-A99B-D6A34C2380D5}"/>
                  </a:ext>
                </a:extLst>
              </p:cNvPr>
              <p:cNvSpPr/>
              <p:nvPr/>
            </p:nvSpPr>
            <p:spPr>
              <a:xfrm>
                <a:off x="2392554" y="4927643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2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8"/>
                      <a:pt x="63232" y="40739"/>
                      <a:pt x="51107" y="52222"/>
                    </a:cubicBezTo>
                    <a:cubicBezTo>
                      <a:pt x="38982" y="63706"/>
                      <a:pt x="19801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533" y="-3206"/>
                      <a:pt x="40714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6" name="Freeform: Shape 13395">
                <a:extLst>
                  <a:ext uri="{FF2B5EF4-FFF2-40B4-BE49-F238E27FC236}">
                    <a16:creationId xmlns:a16="http://schemas.microsoft.com/office/drawing/2014/main" id="{993E9CF6-E6C5-43C9-B72F-EB569B505D95}"/>
                  </a:ext>
                </a:extLst>
              </p:cNvPr>
              <p:cNvSpPr/>
              <p:nvPr/>
            </p:nvSpPr>
            <p:spPr>
              <a:xfrm>
                <a:off x="2760832" y="5163919"/>
                <a:ext cx="67873" cy="67873"/>
              </a:xfrm>
              <a:custGeom>
                <a:avLst/>
                <a:gdLst>
                  <a:gd name="connsiteX0" fmla="*/ 67874 w 67873"/>
                  <a:gd name="connsiteY0" fmla="*/ 33937 h 67873"/>
                  <a:gd name="connsiteX1" fmla="*/ 33937 w 67873"/>
                  <a:gd name="connsiteY1" fmla="*/ 67874 h 67873"/>
                  <a:gd name="connsiteX2" fmla="*/ 0 w 67873"/>
                  <a:gd name="connsiteY2" fmla="*/ 33937 h 67873"/>
                  <a:gd name="connsiteX3" fmla="*/ 33937 w 67873"/>
                  <a:gd name="connsiteY3" fmla="*/ 0 h 67873"/>
                  <a:gd name="connsiteX4" fmla="*/ 67874 w 67873"/>
                  <a:gd name="connsiteY4" fmla="*/ 33937 h 67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3" h="67873">
                    <a:moveTo>
                      <a:pt x="67874" y="33937"/>
                    </a:moveTo>
                    <a:cubicBezTo>
                      <a:pt x="67874" y="52680"/>
                      <a:pt x="52680" y="67874"/>
                      <a:pt x="33937" y="67874"/>
                    </a:cubicBezTo>
                    <a:cubicBezTo>
                      <a:pt x="15194" y="67874"/>
                      <a:pt x="0" y="52680"/>
                      <a:pt x="0" y="33937"/>
                    </a:cubicBezTo>
                    <a:cubicBezTo>
                      <a:pt x="0" y="15194"/>
                      <a:pt x="15194" y="0"/>
                      <a:pt x="33937" y="0"/>
                    </a:cubicBezTo>
                    <a:cubicBezTo>
                      <a:pt x="52680" y="0"/>
                      <a:pt x="67874" y="15194"/>
                      <a:pt x="67874" y="339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7" name="Freeform: Shape 13396">
                <a:extLst>
                  <a:ext uri="{FF2B5EF4-FFF2-40B4-BE49-F238E27FC236}">
                    <a16:creationId xmlns:a16="http://schemas.microsoft.com/office/drawing/2014/main" id="{B118DB21-7C74-43A1-82E0-7AAFA51480E3}"/>
                  </a:ext>
                </a:extLst>
              </p:cNvPr>
              <p:cNvSpPr/>
              <p:nvPr/>
            </p:nvSpPr>
            <p:spPr>
              <a:xfrm>
                <a:off x="1837001" y="5157640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3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3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8" name="Freeform: Shape 13397">
                <a:extLst>
                  <a:ext uri="{FF2B5EF4-FFF2-40B4-BE49-F238E27FC236}">
                    <a16:creationId xmlns:a16="http://schemas.microsoft.com/office/drawing/2014/main" id="{8CC37C9F-B31C-4161-B095-54E451EAA88C}"/>
                  </a:ext>
                </a:extLst>
              </p:cNvPr>
              <p:cNvSpPr/>
              <p:nvPr/>
            </p:nvSpPr>
            <p:spPr>
              <a:xfrm>
                <a:off x="1683495" y="5487909"/>
                <a:ext cx="78117" cy="78163"/>
              </a:xfrm>
              <a:custGeom>
                <a:avLst/>
                <a:gdLst>
                  <a:gd name="connsiteX0" fmla="*/ 67382 w 78117"/>
                  <a:gd name="connsiteY0" fmla="*/ 12170 h 78163"/>
                  <a:gd name="connsiteX1" fmla="*/ 65971 w 78117"/>
                  <a:gd name="connsiteY1" fmla="*/ 67405 h 78163"/>
                  <a:gd name="connsiteX2" fmla="*/ 10735 w 78117"/>
                  <a:gd name="connsiteY2" fmla="*/ 65994 h 78163"/>
                  <a:gd name="connsiteX3" fmla="*/ 12147 w 78117"/>
                  <a:gd name="connsiteY3" fmla="*/ 10758 h 78163"/>
                  <a:gd name="connsiteX4" fmla="*/ 67382 w 78117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7" h="78163">
                    <a:moveTo>
                      <a:pt x="67382" y="12170"/>
                    </a:moveTo>
                    <a:cubicBezTo>
                      <a:pt x="82266" y="27823"/>
                      <a:pt x="81560" y="52522"/>
                      <a:pt x="65971" y="67405"/>
                    </a:cubicBezTo>
                    <a:cubicBezTo>
                      <a:pt x="50317" y="82289"/>
                      <a:pt x="25619" y="81647"/>
                      <a:pt x="10735" y="65994"/>
                    </a:cubicBezTo>
                    <a:cubicBezTo>
                      <a:pt x="-4148" y="50341"/>
                      <a:pt x="-3443" y="25642"/>
                      <a:pt x="12147" y="10758"/>
                    </a:cubicBezTo>
                    <a:cubicBezTo>
                      <a:pt x="27736" y="-4125"/>
                      <a:pt x="52499" y="-3483"/>
                      <a:pt x="67382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9" name="Freeform: Shape 13398">
                <a:extLst>
                  <a:ext uri="{FF2B5EF4-FFF2-40B4-BE49-F238E27FC236}">
                    <a16:creationId xmlns:a16="http://schemas.microsoft.com/office/drawing/2014/main" id="{37A09C01-ED40-4F2E-8D39-CE46FE81308F}"/>
                  </a:ext>
                </a:extLst>
              </p:cNvPr>
              <p:cNvSpPr/>
              <p:nvPr/>
            </p:nvSpPr>
            <p:spPr>
              <a:xfrm>
                <a:off x="2226494" y="6014765"/>
                <a:ext cx="61864" cy="61864"/>
              </a:xfrm>
              <a:custGeom>
                <a:avLst/>
                <a:gdLst>
                  <a:gd name="connsiteX0" fmla="*/ 53386 w 61864"/>
                  <a:gd name="connsiteY0" fmla="*/ 9634 h 61864"/>
                  <a:gd name="connsiteX1" fmla="*/ 52231 w 61864"/>
                  <a:gd name="connsiteY1" fmla="*/ 53386 h 61864"/>
                  <a:gd name="connsiteX2" fmla="*/ 8479 w 61864"/>
                  <a:gd name="connsiteY2" fmla="*/ 52231 h 61864"/>
                  <a:gd name="connsiteX3" fmla="*/ 9634 w 61864"/>
                  <a:gd name="connsiteY3" fmla="*/ 8479 h 61864"/>
                  <a:gd name="connsiteX4" fmla="*/ 53386 w 61864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64">
                    <a:moveTo>
                      <a:pt x="53386" y="9634"/>
                    </a:moveTo>
                    <a:cubicBezTo>
                      <a:pt x="65126" y="22015"/>
                      <a:pt x="64612" y="41582"/>
                      <a:pt x="52231" y="53386"/>
                    </a:cubicBezTo>
                    <a:cubicBezTo>
                      <a:pt x="39850" y="65126"/>
                      <a:pt x="20283" y="64613"/>
                      <a:pt x="8479" y="52231"/>
                    </a:cubicBezTo>
                    <a:cubicBezTo>
                      <a:pt x="-3261" y="39850"/>
                      <a:pt x="-2748" y="20283"/>
                      <a:pt x="9634" y="8479"/>
                    </a:cubicBezTo>
                    <a:cubicBezTo>
                      <a:pt x="22079" y="-3261"/>
                      <a:pt x="41646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0" name="Freeform: Shape 13399">
                <a:extLst>
                  <a:ext uri="{FF2B5EF4-FFF2-40B4-BE49-F238E27FC236}">
                    <a16:creationId xmlns:a16="http://schemas.microsoft.com/office/drawing/2014/main" id="{5D3D2791-EB7D-4AD2-B2B4-CF484F937CF7}"/>
                  </a:ext>
                </a:extLst>
              </p:cNvPr>
              <p:cNvSpPr/>
              <p:nvPr/>
            </p:nvSpPr>
            <p:spPr>
              <a:xfrm rot="-5310268">
                <a:off x="1854036" y="5856060"/>
                <a:ext cx="74035" cy="74035"/>
              </a:xfrm>
              <a:custGeom>
                <a:avLst/>
                <a:gdLst>
                  <a:gd name="connsiteX0" fmla="*/ 74035 w 74035"/>
                  <a:gd name="connsiteY0" fmla="*/ 37018 h 74035"/>
                  <a:gd name="connsiteX1" fmla="*/ 37018 w 74035"/>
                  <a:gd name="connsiteY1" fmla="*/ 74035 h 74035"/>
                  <a:gd name="connsiteX2" fmla="*/ 0 w 74035"/>
                  <a:gd name="connsiteY2" fmla="*/ 37018 h 74035"/>
                  <a:gd name="connsiteX3" fmla="*/ 37018 w 74035"/>
                  <a:gd name="connsiteY3" fmla="*/ 0 h 74035"/>
                  <a:gd name="connsiteX4" fmla="*/ 74035 w 74035"/>
                  <a:gd name="connsiteY4" fmla="*/ 37018 h 74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5" h="74035">
                    <a:moveTo>
                      <a:pt x="74035" y="37018"/>
                    </a:moveTo>
                    <a:cubicBezTo>
                      <a:pt x="74035" y="57462"/>
                      <a:pt x="57462" y="74035"/>
                      <a:pt x="37018" y="74035"/>
                    </a:cubicBezTo>
                    <a:cubicBezTo>
                      <a:pt x="16573" y="74035"/>
                      <a:pt x="0" y="57462"/>
                      <a:pt x="0" y="37018"/>
                    </a:cubicBezTo>
                    <a:cubicBezTo>
                      <a:pt x="0" y="16573"/>
                      <a:pt x="16573" y="0"/>
                      <a:pt x="37018" y="0"/>
                    </a:cubicBezTo>
                    <a:cubicBezTo>
                      <a:pt x="57462" y="0"/>
                      <a:pt x="74035" y="16573"/>
                      <a:pt x="74035" y="370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1" name="Freeform: Shape 13400">
                <a:extLst>
                  <a:ext uri="{FF2B5EF4-FFF2-40B4-BE49-F238E27FC236}">
                    <a16:creationId xmlns:a16="http://schemas.microsoft.com/office/drawing/2014/main" id="{FF3075A6-A3D2-442E-A0D9-69F49908A697}"/>
                  </a:ext>
                </a:extLst>
              </p:cNvPr>
              <p:cNvSpPr/>
              <p:nvPr/>
            </p:nvSpPr>
            <p:spPr>
              <a:xfrm>
                <a:off x="2631572" y="6028127"/>
                <a:ext cx="47585" cy="47585"/>
              </a:xfrm>
              <a:custGeom>
                <a:avLst/>
                <a:gdLst>
                  <a:gd name="connsiteX0" fmla="*/ 41050 w 47585"/>
                  <a:gd name="connsiteY0" fmla="*/ 7434 h 47585"/>
                  <a:gd name="connsiteX1" fmla="*/ 40152 w 47585"/>
                  <a:gd name="connsiteY1" fmla="*/ 41050 h 47585"/>
                  <a:gd name="connsiteX2" fmla="*/ 6536 w 47585"/>
                  <a:gd name="connsiteY2" fmla="*/ 40152 h 47585"/>
                  <a:gd name="connsiteX3" fmla="*/ 7434 w 47585"/>
                  <a:gd name="connsiteY3" fmla="*/ 6536 h 47585"/>
                  <a:gd name="connsiteX4" fmla="*/ 41050 w 47585"/>
                  <a:gd name="connsiteY4" fmla="*/ 7434 h 4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85">
                    <a:moveTo>
                      <a:pt x="41050" y="7434"/>
                    </a:moveTo>
                    <a:cubicBezTo>
                      <a:pt x="50095" y="16929"/>
                      <a:pt x="49710" y="32004"/>
                      <a:pt x="40152" y="41050"/>
                    </a:cubicBezTo>
                    <a:cubicBezTo>
                      <a:pt x="30657" y="50096"/>
                      <a:pt x="15581" y="49711"/>
                      <a:pt x="6536" y="40152"/>
                    </a:cubicBezTo>
                    <a:cubicBezTo>
                      <a:pt x="-2510" y="30657"/>
                      <a:pt x="-2125" y="15581"/>
                      <a:pt x="7434" y="6536"/>
                    </a:cubicBezTo>
                    <a:cubicBezTo>
                      <a:pt x="16929" y="-2510"/>
                      <a:pt x="32004" y="-2125"/>
                      <a:pt x="41050" y="74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2" name="Freeform: Shape 13401">
                <a:extLst>
                  <a:ext uri="{FF2B5EF4-FFF2-40B4-BE49-F238E27FC236}">
                    <a16:creationId xmlns:a16="http://schemas.microsoft.com/office/drawing/2014/main" id="{89C81689-FB92-4F00-A5D6-7C326E5A845B}"/>
                  </a:ext>
                </a:extLst>
              </p:cNvPr>
              <p:cNvSpPr/>
              <p:nvPr/>
            </p:nvSpPr>
            <p:spPr>
              <a:xfrm>
                <a:off x="2951838" y="5599860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8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8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3" name="Freeform: Shape 13402">
                <a:extLst>
                  <a:ext uri="{FF2B5EF4-FFF2-40B4-BE49-F238E27FC236}">
                    <a16:creationId xmlns:a16="http://schemas.microsoft.com/office/drawing/2014/main" id="{69542BE9-1E6F-4730-8B7B-3A55410E412C}"/>
                  </a:ext>
                </a:extLst>
              </p:cNvPr>
              <p:cNvSpPr/>
              <p:nvPr/>
            </p:nvSpPr>
            <p:spPr>
              <a:xfrm>
                <a:off x="1840941" y="4918801"/>
                <a:ext cx="38825" cy="38873"/>
              </a:xfrm>
              <a:custGeom>
                <a:avLst/>
                <a:gdLst>
                  <a:gd name="connsiteX0" fmla="*/ 33494 w 38825"/>
                  <a:gd name="connsiteY0" fmla="*/ 6085 h 38873"/>
                  <a:gd name="connsiteX1" fmla="*/ 32788 w 38825"/>
                  <a:gd name="connsiteY1" fmla="*/ 33542 h 38873"/>
                  <a:gd name="connsiteX2" fmla="*/ 5331 w 38825"/>
                  <a:gd name="connsiteY2" fmla="*/ 32837 h 38873"/>
                  <a:gd name="connsiteX3" fmla="*/ 6037 w 38825"/>
                  <a:gd name="connsiteY3" fmla="*/ 5379 h 38873"/>
                  <a:gd name="connsiteX4" fmla="*/ 33494 w 38825"/>
                  <a:gd name="connsiteY4" fmla="*/ 6085 h 38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73">
                    <a:moveTo>
                      <a:pt x="33494" y="6085"/>
                    </a:moveTo>
                    <a:cubicBezTo>
                      <a:pt x="40872" y="13847"/>
                      <a:pt x="40551" y="26165"/>
                      <a:pt x="32788" y="33542"/>
                    </a:cubicBezTo>
                    <a:cubicBezTo>
                      <a:pt x="25026" y="40920"/>
                      <a:pt x="12709" y="40599"/>
                      <a:pt x="5331" y="32837"/>
                    </a:cubicBezTo>
                    <a:cubicBezTo>
                      <a:pt x="-2046" y="25074"/>
                      <a:pt x="-1726" y="12757"/>
                      <a:pt x="6037" y="5379"/>
                    </a:cubicBezTo>
                    <a:cubicBezTo>
                      <a:pt x="13799" y="-2062"/>
                      <a:pt x="26117" y="-1742"/>
                      <a:pt x="33494" y="60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4" name="Freeform: Shape 13403">
                <a:extLst>
                  <a:ext uri="{FF2B5EF4-FFF2-40B4-BE49-F238E27FC236}">
                    <a16:creationId xmlns:a16="http://schemas.microsoft.com/office/drawing/2014/main" id="{B9B012D4-7220-45DA-8519-132C81D9A427}"/>
                  </a:ext>
                </a:extLst>
              </p:cNvPr>
              <p:cNvSpPr/>
              <p:nvPr/>
            </p:nvSpPr>
            <p:spPr>
              <a:xfrm>
                <a:off x="2587175" y="4878483"/>
                <a:ext cx="73382" cy="73407"/>
              </a:xfrm>
              <a:custGeom>
                <a:avLst/>
                <a:gdLst>
                  <a:gd name="connsiteX0" fmla="*/ 63315 w 73382"/>
                  <a:gd name="connsiteY0" fmla="*/ 11440 h 73407"/>
                  <a:gd name="connsiteX1" fmla="*/ 61968 w 73382"/>
                  <a:gd name="connsiteY1" fmla="*/ 63340 h 73407"/>
                  <a:gd name="connsiteX2" fmla="*/ 10068 w 73382"/>
                  <a:gd name="connsiteY2" fmla="*/ 61992 h 73407"/>
                  <a:gd name="connsiteX3" fmla="*/ 11415 w 73382"/>
                  <a:gd name="connsiteY3" fmla="*/ 10093 h 73407"/>
                  <a:gd name="connsiteX4" fmla="*/ 63315 w 73382"/>
                  <a:gd name="connsiteY4" fmla="*/ 11440 h 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407">
                    <a:moveTo>
                      <a:pt x="63315" y="11440"/>
                    </a:moveTo>
                    <a:cubicBezTo>
                      <a:pt x="77236" y="26131"/>
                      <a:pt x="76658" y="49354"/>
                      <a:pt x="61968" y="63340"/>
                    </a:cubicBezTo>
                    <a:cubicBezTo>
                      <a:pt x="47277" y="77261"/>
                      <a:pt x="24053" y="76683"/>
                      <a:pt x="10068" y="61992"/>
                    </a:cubicBezTo>
                    <a:cubicBezTo>
                      <a:pt x="-3853" y="47301"/>
                      <a:pt x="-3276" y="24078"/>
                      <a:pt x="11415" y="10093"/>
                    </a:cubicBezTo>
                    <a:cubicBezTo>
                      <a:pt x="26170" y="-3892"/>
                      <a:pt x="49394" y="-3251"/>
                      <a:pt x="63315" y="1144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5" name="Freeform: Shape 13404">
                <a:extLst>
                  <a:ext uri="{FF2B5EF4-FFF2-40B4-BE49-F238E27FC236}">
                    <a16:creationId xmlns:a16="http://schemas.microsoft.com/office/drawing/2014/main" id="{CAB336E2-604C-4F0D-B099-A349FDED63CA}"/>
                  </a:ext>
                </a:extLst>
              </p:cNvPr>
              <p:cNvSpPr/>
              <p:nvPr/>
            </p:nvSpPr>
            <p:spPr>
              <a:xfrm>
                <a:off x="2260799" y="4637093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4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04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6" name="Freeform: Shape 13405">
                <a:extLst>
                  <a:ext uri="{FF2B5EF4-FFF2-40B4-BE49-F238E27FC236}">
                    <a16:creationId xmlns:a16="http://schemas.microsoft.com/office/drawing/2014/main" id="{28AE5335-F41F-4547-A78E-10F92FE68055}"/>
                  </a:ext>
                </a:extLst>
              </p:cNvPr>
              <p:cNvSpPr/>
              <p:nvPr/>
            </p:nvSpPr>
            <p:spPr>
              <a:xfrm>
                <a:off x="1587644" y="5176721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6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7" name="Freeform: Shape 13406">
                <a:extLst>
                  <a:ext uri="{FF2B5EF4-FFF2-40B4-BE49-F238E27FC236}">
                    <a16:creationId xmlns:a16="http://schemas.microsoft.com/office/drawing/2014/main" id="{6052C788-11A1-4946-9353-30D9F100AF59}"/>
                  </a:ext>
                </a:extLst>
              </p:cNvPr>
              <p:cNvSpPr/>
              <p:nvPr/>
            </p:nvSpPr>
            <p:spPr>
              <a:xfrm>
                <a:off x="1885469" y="4643769"/>
                <a:ext cx="94432" cy="94432"/>
              </a:xfrm>
              <a:custGeom>
                <a:avLst/>
                <a:gdLst>
                  <a:gd name="connsiteX0" fmla="*/ 94433 w 94432"/>
                  <a:gd name="connsiteY0" fmla="*/ 47216 h 94432"/>
                  <a:gd name="connsiteX1" fmla="*/ 47217 w 94432"/>
                  <a:gd name="connsiteY1" fmla="*/ 94433 h 94432"/>
                  <a:gd name="connsiteX2" fmla="*/ 0 w 94432"/>
                  <a:gd name="connsiteY2" fmla="*/ 47216 h 94432"/>
                  <a:gd name="connsiteX3" fmla="*/ 47217 w 94432"/>
                  <a:gd name="connsiteY3" fmla="*/ 0 h 94432"/>
                  <a:gd name="connsiteX4" fmla="*/ 94433 w 94432"/>
                  <a:gd name="connsiteY4" fmla="*/ 47216 h 94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32" h="94432">
                    <a:moveTo>
                      <a:pt x="94433" y="47216"/>
                    </a:moveTo>
                    <a:cubicBezTo>
                      <a:pt x="94433" y="73293"/>
                      <a:pt x="73293" y="94433"/>
                      <a:pt x="47217" y="94433"/>
                    </a:cubicBezTo>
                    <a:cubicBezTo>
                      <a:pt x="21140" y="94433"/>
                      <a:pt x="0" y="73293"/>
                      <a:pt x="0" y="47216"/>
                    </a:cubicBezTo>
                    <a:cubicBezTo>
                      <a:pt x="0" y="21139"/>
                      <a:pt x="21140" y="0"/>
                      <a:pt x="47217" y="0"/>
                    </a:cubicBezTo>
                    <a:cubicBezTo>
                      <a:pt x="73293" y="0"/>
                      <a:pt x="94433" y="21140"/>
                      <a:pt x="94433" y="4721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8" name="Freeform: Shape 13407">
                <a:extLst>
                  <a:ext uri="{FF2B5EF4-FFF2-40B4-BE49-F238E27FC236}">
                    <a16:creationId xmlns:a16="http://schemas.microsoft.com/office/drawing/2014/main" id="{600DB0B1-9D76-41F6-9FBD-3F0B57C66F86}"/>
                  </a:ext>
                </a:extLst>
              </p:cNvPr>
              <p:cNvSpPr/>
              <p:nvPr/>
            </p:nvSpPr>
            <p:spPr>
              <a:xfrm>
                <a:off x="3090088" y="5228520"/>
                <a:ext cx="94192" cy="94216"/>
              </a:xfrm>
              <a:custGeom>
                <a:avLst/>
                <a:gdLst>
                  <a:gd name="connsiteX0" fmla="*/ 81257 w 94192"/>
                  <a:gd name="connsiteY0" fmla="*/ 14692 h 94216"/>
                  <a:gd name="connsiteX1" fmla="*/ 79525 w 94192"/>
                  <a:gd name="connsiteY1" fmla="*/ 81282 h 94216"/>
                  <a:gd name="connsiteX2" fmla="*/ 12935 w 94192"/>
                  <a:gd name="connsiteY2" fmla="*/ 79550 h 94216"/>
                  <a:gd name="connsiteX3" fmla="*/ 14667 w 94192"/>
                  <a:gd name="connsiteY3" fmla="*/ 12960 h 94216"/>
                  <a:gd name="connsiteX4" fmla="*/ 81257 w 94192"/>
                  <a:gd name="connsiteY4" fmla="*/ 14692 h 94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216">
                    <a:moveTo>
                      <a:pt x="81257" y="14692"/>
                    </a:moveTo>
                    <a:cubicBezTo>
                      <a:pt x="99156" y="33552"/>
                      <a:pt x="98386" y="63384"/>
                      <a:pt x="79525" y="81282"/>
                    </a:cubicBezTo>
                    <a:cubicBezTo>
                      <a:pt x="60665" y="99181"/>
                      <a:pt x="30833" y="98411"/>
                      <a:pt x="12935" y="79550"/>
                    </a:cubicBezTo>
                    <a:cubicBezTo>
                      <a:pt x="-4964" y="60689"/>
                      <a:pt x="-4194" y="30858"/>
                      <a:pt x="14667" y="12960"/>
                    </a:cubicBezTo>
                    <a:cubicBezTo>
                      <a:pt x="33528" y="-5003"/>
                      <a:pt x="63359" y="-4169"/>
                      <a:pt x="81257" y="1469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9" name="Freeform: Shape 13408">
                <a:extLst>
                  <a:ext uri="{FF2B5EF4-FFF2-40B4-BE49-F238E27FC236}">
                    <a16:creationId xmlns:a16="http://schemas.microsoft.com/office/drawing/2014/main" id="{DD99FC8A-07F7-4D53-AC86-AB854808350D}"/>
                  </a:ext>
                </a:extLst>
              </p:cNvPr>
              <p:cNvSpPr/>
              <p:nvPr/>
            </p:nvSpPr>
            <p:spPr>
              <a:xfrm>
                <a:off x="2903223" y="4860039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10" y="26355"/>
                      <a:pt x="77332" y="49771"/>
                      <a:pt x="62513" y="63885"/>
                    </a:cubicBezTo>
                    <a:cubicBezTo>
                      <a:pt x="47693" y="77934"/>
                      <a:pt x="24278" y="77357"/>
                      <a:pt x="10164" y="62538"/>
                    </a:cubicBezTo>
                    <a:cubicBezTo>
                      <a:pt x="-3885" y="47718"/>
                      <a:pt x="-3308" y="24302"/>
                      <a:pt x="11511" y="10189"/>
                    </a:cubicBezTo>
                    <a:cubicBezTo>
                      <a:pt x="26395" y="-3924"/>
                      <a:pt x="49811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0" name="Freeform: Shape 13409">
                <a:extLst>
                  <a:ext uri="{FF2B5EF4-FFF2-40B4-BE49-F238E27FC236}">
                    <a16:creationId xmlns:a16="http://schemas.microsoft.com/office/drawing/2014/main" id="{584D3B67-3C87-4DF0-B71D-9DB86461268A}"/>
                  </a:ext>
                </a:extLst>
              </p:cNvPr>
              <p:cNvSpPr/>
              <p:nvPr/>
            </p:nvSpPr>
            <p:spPr>
              <a:xfrm>
                <a:off x="2582104" y="4598889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3411" name="Graphic 3026">
            <a:extLst>
              <a:ext uri="{FF2B5EF4-FFF2-40B4-BE49-F238E27FC236}">
                <a16:creationId xmlns:a16="http://schemas.microsoft.com/office/drawing/2014/main" id="{B76730BD-8CCE-426B-8287-5450ACAC3D5E}"/>
              </a:ext>
            </a:extLst>
          </p:cNvPr>
          <p:cNvGrpSpPr/>
          <p:nvPr/>
        </p:nvGrpSpPr>
        <p:grpSpPr>
          <a:xfrm>
            <a:off x="5954770" y="1036739"/>
            <a:ext cx="2567125" cy="2474451"/>
            <a:chOff x="-474379" y="4359713"/>
            <a:chExt cx="2567125" cy="2474451"/>
          </a:xfrm>
          <a:solidFill>
            <a:srgbClr val="FAF5B4"/>
          </a:solidFill>
        </p:grpSpPr>
        <p:grpSp>
          <p:nvGrpSpPr>
            <p:cNvPr id="13412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60659" y="4911618"/>
              <a:ext cx="1895162" cy="1762358"/>
              <a:chOff x="-60659" y="4911618"/>
              <a:chExt cx="1895162" cy="1762358"/>
            </a:xfrm>
            <a:solidFill>
              <a:srgbClr val="FAF5B4"/>
            </a:solidFill>
          </p:grpSpPr>
          <p:sp>
            <p:nvSpPr>
              <p:cNvPr id="13413" name="Freeform: Shape 13412">
                <a:extLst>
                  <a:ext uri="{FF2B5EF4-FFF2-40B4-BE49-F238E27FC236}">
                    <a16:creationId xmlns:a16="http://schemas.microsoft.com/office/drawing/2014/main" id="{9816BEDC-546E-43D9-A6B8-471D4FE60696}"/>
                  </a:ext>
                </a:extLst>
              </p:cNvPr>
              <p:cNvSpPr/>
              <p:nvPr/>
            </p:nvSpPr>
            <p:spPr>
              <a:xfrm rot="-4841643">
                <a:off x="1003406" y="5944998"/>
                <a:ext cx="151266" cy="151266"/>
              </a:xfrm>
              <a:custGeom>
                <a:avLst/>
                <a:gdLst>
                  <a:gd name="connsiteX0" fmla="*/ 151266 w 151266"/>
                  <a:gd name="connsiteY0" fmla="*/ 75633 h 151266"/>
                  <a:gd name="connsiteX1" fmla="*/ 75633 w 151266"/>
                  <a:gd name="connsiteY1" fmla="*/ 151266 h 151266"/>
                  <a:gd name="connsiteX2" fmla="*/ 0 w 151266"/>
                  <a:gd name="connsiteY2" fmla="*/ 75633 h 151266"/>
                  <a:gd name="connsiteX3" fmla="*/ 75633 w 151266"/>
                  <a:gd name="connsiteY3" fmla="*/ 0 h 151266"/>
                  <a:gd name="connsiteX4" fmla="*/ 151266 w 151266"/>
                  <a:gd name="connsiteY4" fmla="*/ 75633 h 15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66" h="151266">
                    <a:moveTo>
                      <a:pt x="151266" y="75633"/>
                    </a:moveTo>
                    <a:cubicBezTo>
                      <a:pt x="151266" y="117404"/>
                      <a:pt x="117404" y="151266"/>
                      <a:pt x="75633" y="151266"/>
                    </a:cubicBezTo>
                    <a:cubicBezTo>
                      <a:pt x="33862" y="151266"/>
                      <a:pt x="0" y="117404"/>
                      <a:pt x="0" y="75633"/>
                    </a:cubicBezTo>
                    <a:cubicBezTo>
                      <a:pt x="0" y="33862"/>
                      <a:pt x="33862" y="0"/>
                      <a:pt x="75633" y="0"/>
                    </a:cubicBezTo>
                    <a:cubicBezTo>
                      <a:pt x="117404" y="0"/>
                      <a:pt x="151266" y="33862"/>
                      <a:pt x="151266" y="756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4" name="Freeform: Shape 13413">
                <a:extLst>
                  <a:ext uri="{FF2B5EF4-FFF2-40B4-BE49-F238E27FC236}">
                    <a16:creationId xmlns:a16="http://schemas.microsoft.com/office/drawing/2014/main" id="{296B105F-248C-45A7-BCDB-C772E0766BEF}"/>
                  </a:ext>
                </a:extLst>
              </p:cNvPr>
              <p:cNvSpPr/>
              <p:nvPr/>
            </p:nvSpPr>
            <p:spPr>
              <a:xfrm>
                <a:off x="775227" y="5826664"/>
                <a:ext cx="94529" cy="94512"/>
              </a:xfrm>
              <a:custGeom>
                <a:avLst/>
                <a:gdLst>
                  <a:gd name="connsiteX0" fmla="*/ 8870 w 94529"/>
                  <a:gd name="connsiteY0" fmla="*/ 74819 h 94512"/>
                  <a:gd name="connsiteX1" fmla="*/ 19711 w 94529"/>
                  <a:gd name="connsiteY1" fmla="*/ 8870 h 94512"/>
                  <a:gd name="connsiteX2" fmla="*/ 85660 w 94529"/>
                  <a:gd name="connsiteY2" fmla="*/ 19711 h 94512"/>
                  <a:gd name="connsiteX3" fmla="*/ 74819 w 94529"/>
                  <a:gd name="connsiteY3" fmla="*/ 85661 h 94512"/>
                  <a:gd name="connsiteX4" fmla="*/ 8870 w 94529"/>
                  <a:gd name="connsiteY4" fmla="*/ 74819 h 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512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648" y="100865"/>
                      <a:pt x="24074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5" name="Freeform: Shape 13414">
                <a:extLst>
                  <a:ext uri="{FF2B5EF4-FFF2-40B4-BE49-F238E27FC236}">
                    <a16:creationId xmlns:a16="http://schemas.microsoft.com/office/drawing/2014/main" id="{F1FA3015-5D73-4B3A-A221-8BE5D3780D58}"/>
                  </a:ext>
                </a:extLst>
              </p:cNvPr>
              <p:cNvSpPr/>
              <p:nvPr/>
            </p:nvSpPr>
            <p:spPr>
              <a:xfrm>
                <a:off x="1006946" y="6149159"/>
                <a:ext cx="94530" cy="94529"/>
              </a:xfrm>
              <a:custGeom>
                <a:avLst/>
                <a:gdLst>
                  <a:gd name="connsiteX0" fmla="*/ 8870 w 94530"/>
                  <a:gd name="connsiteY0" fmla="*/ 74818 h 94529"/>
                  <a:gd name="connsiteX1" fmla="*/ 19711 w 94530"/>
                  <a:gd name="connsiteY1" fmla="*/ 8870 h 94529"/>
                  <a:gd name="connsiteX2" fmla="*/ 85660 w 94530"/>
                  <a:gd name="connsiteY2" fmla="*/ 19711 h 94529"/>
                  <a:gd name="connsiteX3" fmla="*/ 74819 w 94530"/>
                  <a:gd name="connsiteY3" fmla="*/ 85660 h 94529"/>
                  <a:gd name="connsiteX4" fmla="*/ 8870 w 94530"/>
                  <a:gd name="connsiteY4" fmla="*/ 74818 h 94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29">
                    <a:moveTo>
                      <a:pt x="8870" y="74818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648" y="100864"/>
                      <a:pt x="24074" y="96053"/>
                      <a:pt x="8870" y="748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6" name="Freeform: Shape 13415">
                <a:extLst>
                  <a:ext uri="{FF2B5EF4-FFF2-40B4-BE49-F238E27FC236}">
                    <a16:creationId xmlns:a16="http://schemas.microsoft.com/office/drawing/2014/main" id="{7B50D137-19E4-4B11-9487-E853DCD288EE}"/>
                  </a:ext>
                </a:extLst>
              </p:cNvPr>
              <p:cNvSpPr/>
              <p:nvPr/>
            </p:nvSpPr>
            <p:spPr>
              <a:xfrm>
                <a:off x="753097" y="6016430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2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2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34"/>
                      <a:pt x="26509" y="105609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7" name="Freeform: Shape 13416">
                <a:extLst>
                  <a:ext uri="{FF2B5EF4-FFF2-40B4-BE49-F238E27FC236}">
                    <a16:creationId xmlns:a16="http://schemas.microsoft.com/office/drawing/2014/main" id="{7780926C-939C-400D-9F4F-7C810D43F35C}"/>
                  </a:ext>
                </a:extLst>
              </p:cNvPr>
              <p:cNvSpPr/>
              <p:nvPr/>
            </p:nvSpPr>
            <p:spPr>
              <a:xfrm>
                <a:off x="1264113" y="5857729"/>
                <a:ext cx="124028" cy="124028"/>
              </a:xfrm>
              <a:custGeom>
                <a:avLst/>
                <a:gdLst>
                  <a:gd name="connsiteX0" fmla="*/ 11650 w 124028"/>
                  <a:gd name="connsiteY0" fmla="*/ 98219 h 124028"/>
                  <a:gd name="connsiteX1" fmla="*/ 25827 w 124028"/>
                  <a:gd name="connsiteY1" fmla="*/ 11677 h 124028"/>
                  <a:gd name="connsiteX2" fmla="*/ 112369 w 124028"/>
                  <a:gd name="connsiteY2" fmla="*/ 25855 h 124028"/>
                  <a:gd name="connsiteX3" fmla="*/ 98191 w 124028"/>
                  <a:gd name="connsiteY3" fmla="*/ 112397 h 124028"/>
                  <a:gd name="connsiteX4" fmla="*/ 11650 w 124028"/>
                  <a:gd name="connsiteY4" fmla="*/ 98219 h 12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28" h="124028">
                    <a:moveTo>
                      <a:pt x="11650" y="98219"/>
                    </a:moveTo>
                    <a:cubicBezTo>
                      <a:pt x="-8302" y="70377"/>
                      <a:pt x="-2015" y="31629"/>
                      <a:pt x="25827" y="11677"/>
                    </a:cubicBezTo>
                    <a:cubicBezTo>
                      <a:pt x="53670" y="-8338"/>
                      <a:pt x="92418" y="-1987"/>
                      <a:pt x="112369" y="25855"/>
                    </a:cubicBezTo>
                    <a:cubicBezTo>
                      <a:pt x="132385" y="53697"/>
                      <a:pt x="125970" y="92445"/>
                      <a:pt x="98191" y="112397"/>
                    </a:cubicBezTo>
                    <a:cubicBezTo>
                      <a:pt x="70349" y="132349"/>
                      <a:pt x="31601" y="125998"/>
                      <a:pt x="11650" y="982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8" name="Freeform: Shape 13417">
                <a:extLst>
                  <a:ext uri="{FF2B5EF4-FFF2-40B4-BE49-F238E27FC236}">
                    <a16:creationId xmlns:a16="http://schemas.microsoft.com/office/drawing/2014/main" id="{A9E0263C-0665-44B0-83E9-EA421B4D21E2}"/>
                  </a:ext>
                </a:extLst>
              </p:cNvPr>
              <p:cNvSpPr/>
              <p:nvPr/>
            </p:nvSpPr>
            <p:spPr>
              <a:xfrm>
                <a:off x="1272250" y="5537561"/>
                <a:ext cx="132377" cy="132377"/>
              </a:xfrm>
              <a:custGeom>
                <a:avLst/>
                <a:gdLst>
                  <a:gd name="connsiteX0" fmla="*/ 12429 w 132377"/>
                  <a:gd name="connsiteY0" fmla="*/ 104809 h 132377"/>
                  <a:gd name="connsiteX1" fmla="*/ 27569 w 132377"/>
                  <a:gd name="connsiteY1" fmla="*/ 12429 h 132377"/>
                  <a:gd name="connsiteX2" fmla="*/ 119949 w 132377"/>
                  <a:gd name="connsiteY2" fmla="*/ 27569 h 132377"/>
                  <a:gd name="connsiteX3" fmla="*/ 104809 w 132377"/>
                  <a:gd name="connsiteY3" fmla="*/ 119949 h 132377"/>
                  <a:gd name="connsiteX4" fmla="*/ 12429 w 132377"/>
                  <a:gd name="connsiteY4" fmla="*/ 104809 h 132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77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3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248"/>
                      <a:pt x="33792" y="134512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9" name="Freeform: Shape 13418">
                <a:extLst>
                  <a:ext uri="{FF2B5EF4-FFF2-40B4-BE49-F238E27FC236}">
                    <a16:creationId xmlns:a16="http://schemas.microsoft.com/office/drawing/2014/main" id="{7C8119C8-45EA-4050-BFBC-49CEDC9E5091}"/>
                  </a:ext>
                </a:extLst>
              </p:cNvPr>
              <p:cNvSpPr/>
              <p:nvPr/>
            </p:nvSpPr>
            <p:spPr>
              <a:xfrm rot="-3110103">
                <a:off x="907329" y="5337531"/>
                <a:ext cx="101356" cy="101356"/>
              </a:xfrm>
              <a:custGeom>
                <a:avLst/>
                <a:gdLst>
                  <a:gd name="connsiteX0" fmla="*/ 101357 w 101356"/>
                  <a:gd name="connsiteY0" fmla="*/ 50678 h 101356"/>
                  <a:gd name="connsiteX1" fmla="*/ 50678 w 101356"/>
                  <a:gd name="connsiteY1" fmla="*/ 101357 h 101356"/>
                  <a:gd name="connsiteX2" fmla="*/ 0 w 101356"/>
                  <a:gd name="connsiteY2" fmla="*/ 50678 h 101356"/>
                  <a:gd name="connsiteX3" fmla="*/ 50678 w 101356"/>
                  <a:gd name="connsiteY3" fmla="*/ 0 h 101356"/>
                  <a:gd name="connsiteX4" fmla="*/ 101357 w 101356"/>
                  <a:gd name="connsiteY4" fmla="*/ 50678 h 10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356" h="101356">
                    <a:moveTo>
                      <a:pt x="101357" y="50678"/>
                    </a:moveTo>
                    <a:cubicBezTo>
                      <a:pt x="101357" y="78667"/>
                      <a:pt x="78667" y="101357"/>
                      <a:pt x="50678" y="101357"/>
                    </a:cubicBezTo>
                    <a:cubicBezTo>
                      <a:pt x="22690" y="101357"/>
                      <a:pt x="0" y="78668"/>
                      <a:pt x="0" y="50678"/>
                    </a:cubicBezTo>
                    <a:cubicBezTo>
                      <a:pt x="0" y="22690"/>
                      <a:pt x="22690" y="0"/>
                      <a:pt x="50678" y="0"/>
                    </a:cubicBezTo>
                    <a:cubicBezTo>
                      <a:pt x="78667" y="0"/>
                      <a:pt x="101357" y="22689"/>
                      <a:pt x="101357" y="5067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0" name="Freeform: Shape 13419">
                <a:extLst>
                  <a:ext uri="{FF2B5EF4-FFF2-40B4-BE49-F238E27FC236}">
                    <a16:creationId xmlns:a16="http://schemas.microsoft.com/office/drawing/2014/main" id="{E2BF68DB-4202-4527-8BC8-5F573D7A1B6E}"/>
                  </a:ext>
                </a:extLst>
              </p:cNvPr>
              <p:cNvSpPr/>
              <p:nvPr/>
            </p:nvSpPr>
            <p:spPr>
              <a:xfrm rot="-3084384">
                <a:off x="344563" y="5374161"/>
                <a:ext cx="80320" cy="80320"/>
              </a:xfrm>
              <a:custGeom>
                <a:avLst/>
                <a:gdLst>
                  <a:gd name="connsiteX0" fmla="*/ 80320 w 80320"/>
                  <a:gd name="connsiteY0" fmla="*/ 40160 h 80320"/>
                  <a:gd name="connsiteX1" fmla="*/ 40160 w 80320"/>
                  <a:gd name="connsiteY1" fmla="*/ 80320 h 80320"/>
                  <a:gd name="connsiteX2" fmla="*/ 0 w 80320"/>
                  <a:gd name="connsiteY2" fmla="*/ 40160 h 80320"/>
                  <a:gd name="connsiteX3" fmla="*/ 40160 w 80320"/>
                  <a:gd name="connsiteY3" fmla="*/ 0 h 80320"/>
                  <a:gd name="connsiteX4" fmla="*/ 80320 w 80320"/>
                  <a:gd name="connsiteY4" fmla="*/ 40160 h 8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20" h="80320">
                    <a:moveTo>
                      <a:pt x="80320" y="40160"/>
                    </a:moveTo>
                    <a:cubicBezTo>
                      <a:pt x="80320" y="62340"/>
                      <a:pt x="62340" y="80320"/>
                      <a:pt x="40160" y="80320"/>
                    </a:cubicBezTo>
                    <a:cubicBezTo>
                      <a:pt x="17980" y="80320"/>
                      <a:pt x="0" y="62340"/>
                      <a:pt x="0" y="40160"/>
                    </a:cubicBezTo>
                    <a:cubicBezTo>
                      <a:pt x="0" y="17981"/>
                      <a:pt x="17980" y="0"/>
                      <a:pt x="40160" y="0"/>
                    </a:cubicBezTo>
                    <a:cubicBezTo>
                      <a:pt x="62340" y="0"/>
                      <a:pt x="80320" y="17980"/>
                      <a:pt x="80320" y="401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1" name="Freeform: Shape 13420">
                <a:extLst>
                  <a:ext uri="{FF2B5EF4-FFF2-40B4-BE49-F238E27FC236}">
                    <a16:creationId xmlns:a16="http://schemas.microsoft.com/office/drawing/2014/main" id="{00C6D878-98D3-4D0A-8CC3-3DC294D64FCF}"/>
                  </a:ext>
                </a:extLst>
              </p:cNvPr>
              <p:cNvSpPr/>
              <p:nvPr/>
            </p:nvSpPr>
            <p:spPr>
              <a:xfrm>
                <a:off x="383933" y="5670105"/>
                <a:ext cx="93876" cy="93876"/>
              </a:xfrm>
              <a:custGeom>
                <a:avLst/>
                <a:gdLst>
                  <a:gd name="connsiteX0" fmla="*/ 8832 w 93876"/>
                  <a:gd name="connsiteY0" fmla="*/ 74331 h 93876"/>
                  <a:gd name="connsiteX1" fmla="*/ 19545 w 93876"/>
                  <a:gd name="connsiteY1" fmla="*/ 8832 h 93876"/>
                  <a:gd name="connsiteX2" fmla="*/ 85045 w 93876"/>
                  <a:gd name="connsiteY2" fmla="*/ 19545 h 93876"/>
                  <a:gd name="connsiteX3" fmla="*/ 74331 w 93876"/>
                  <a:gd name="connsiteY3" fmla="*/ 85045 h 93876"/>
                  <a:gd name="connsiteX4" fmla="*/ 8832 w 93876"/>
                  <a:gd name="connsiteY4" fmla="*/ 74331 h 9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876">
                    <a:moveTo>
                      <a:pt x="8832" y="74331"/>
                    </a:moveTo>
                    <a:cubicBezTo>
                      <a:pt x="-6308" y="53290"/>
                      <a:pt x="-1497" y="23907"/>
                      <a:pt x="19545" y="8832"/>
                    </a:cubicBezTo>
                    <a:cubicBezTo>
                      <a:pt x="40587" y="-6309"/>
                      <a:pt x="69969" y="-1497"/>
                      <a:pt x="85045" y="19545"/>
                    </a:cubicBezTo>
                    <a:cubicBezTo>
                      <a:pt x="100185" y="40587"/>
                      <a:pt x="95374" y="69969"/>
                      <a:pt x="74331" y="85045"/>
                    </a:cubicBezTo>
                    <a:cubicBezTo>
                      <a:pt x="53289" y="100185"/>
                      <a:pt x="23907" y="95374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2" name="Freeform: Shape 13421">
                <a:extLst>
                  <a:ext uri="{FF2B5EF4-FFF2-40B4-BE49-F238E27FC236}">
                    <a16:creationId xmlns:a16="http://schemas.microsoft.com/office/drawing/2014/main" id="{071AA9BE-B7A3-4D44-BA41-A2A6EBDE3350}"/>
                  </a:ext>
                </a:extLst>
              </p:cNvPr>
              <p:cNvSpPr/>
              <p:nvPr/>
            </p:nvSpPr>
            <p:spPr>
              <a:xfrm rot="-4841643">
                <a:off x="821747" y="6310929"/>
                <a:ext cx="46957" cy="46957"/>
              </a:xfrm>
              <a:custGeom>
                <a:avLst/>
                <a:gdLst>
                  <a:gd name="connsiteX0" fmla="*/ 46958 w 46957"/>
                  <a:gd name="connsiteY0" fmla="*/ 23479 h 46957"/>
                  <a:gd name="connsiteX1" fmla="*/ 23479 w 46957"/>
                  <a:gd name="connsiteY1" fmla="*/ 46958 h 46957"/>
                  <a:gd name="connsiteX2" fmla="*/ 0 w 46957"/>
                  <a:gd name="connsiteY2" fmla="*/ 23479 h 46957"/>
                  <a:gd name="connsiteX3" fmla="*/ 23479 w 46957"/>
                  <a:gd name="connsiteY3" fmla="*/ 0 h 46957"/>
                  <a:gd name="connsiteX4" fmla="*/ 46958 w 46957"/>
                  <a:gd name="connsiteY4" fmla="*/ 23479 h 46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57" h="46957">
                    <a:moveTo>
                      <a:pt x="46958" y="23479"/>
                    </a:moveTo>
                    <a:cubicBezTo>
                      <a:pt x="46958" y="36446"/>
                      <a:pt x="36446" y="46958"/>
                      <a:pt x="23479" y="46958"/>
                    </a:cubicBezTo>
                    <a:cubicBezTo>
                      <a:pt x="10512" y="46958"/>
                      <a:pt x="0" y="36446"/>
                      <a:pt x="0" y="23479"/>
                    </a:cubicBezTo>
                    <a:cubicBezTo>
                      <a:pt x="0" y="10512"/>
                      <a:pt x="10512" y="0"/>
                      <a:pt x="23479" y="0"/>
                    </a:cubicBezTo>
                    <a:cubicBezTo>
                      <a:pt x="36446" y="0"/>
                      <a:pt x="46958" y="10512"/>
                      <a:pt x="46958" y="2347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3" name="Freeform: Shape 13422">
                <a:extLst>
                  <a:ext uri="{FF2B5EF4-FFF2-40B4-BE49-F238E27FC236}">
                    <a16:creationId xmlns:a16="http://schemas.microsoft.com/office/drawing/2014/main" id="{3CBA2BA6-E8C8-44ED-93BE-74CC9138624E}"/>
                  </a:ext>
                </a:extLst>
              </p:cNvPr>
              <p:cNvSpPr/>
              <p:nvPr/>
            </p:nvSpPr>
            <p:spPr>
              <a:xfrm>
                <a:off x="946885" y="6495505"/>
                <a:ext cx="133499" cy="133499"/>
              </a:xfrm>
              <a:custGeom>
                <a:avLst/>
                <a:gdLst>
                  <a:gd name="connsiteX0" fmla="*/ 12541 w 133499"/>
                  <a:gd name="connsiteY0" fmla="*/ 105691 h 133499"/>
                  <a:gd name="connsiteX1" fmla="*/ 27809 w 133499"/>
                  <a:gd name="connsiteY1" fmla="*/ 12541 h 133499"/>
                  <a:gd name="connsiteX2" fmla="*/ 120959 w 133499"/>
                  <a:gd name="connsiteY2" fmla="*/ 27809 h 133499"/>
                  <a:gd name="connsiteX3" fmla="*/ 105691 w 133499"/>
                  <a:gd name="connsiteY3" fmla="*/ 120959 h 133499"/>
                  <a:gd name="connsiteX4" fmla="*/ 12541 w 133499"/>
                  <a:gd name="connsiteY4" fmla="*/ 105691 h 13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99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31" y="142450"/>
                      <a:pt x="34032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4" name="Freeform: Shape 13423">
                <a:extLst>
                  <a:ext uri="{FF2B5EF4-FFF2-40B4-BE49-F238E27FC236}">
                    <a16:creationId xmlns:a16="http://schemas.microsoft.com/office/drawing/2014/main" id="{74EB069E-0D0D-431E-83F4-9D34E33C6250}"/>
                  </a:ext>
                </a:extLst>
              </p:cNvPr>
              <p:cNvSpPr/>
              <p:nvPr/>
            </p:nvSpPr>
            <p:spPr>
              <a:xfrm>
                <a:off x="480339" y="6190111"/>
                <a:ext cx="75688" cy="75669"/>
              </a:xfrm>
              <a:custGeom>
                <a:avLst/>
                <a:gdLst>
                  <a:gd name="connsiteX0" fmla="*/ 7115 w 75688"/>
                  <a:gd name="connsiteY0" fmla="*/ 59912 h 75669"/>
                  <a:gd name="connsiteX1" fmla="*/ 15775 w 75688"/>
                  <a:gd name="connsiteY1" fmla="*/ 7115 h 75669"/>
                  <a:gd name="connsiteX2" fmla="*/ 68573 w 75688"/>
                  <a:gd name="connsiteY2" fmla="*/ 15775 h 75669"/>
                  <a:gd name="connsiteX3" fmla="*/ 59913 w 75688"/>
                  <a:gd name="connsiteY3" fmla="*/ 68573 h 75669"/>
                  <a:gd name="connsiteX4" fmla="*/ 7115 w 75688"/>
                  <a:gd name="connsiteY4" fmla="*/ 59912 h 7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69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762"/>
                      <a:pt x="19304" y="76849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5" name="Freeform: Shape 13424">
                <a:extLst>
                  <a:ext uri="{FF2B5EF4-FFF2-40B4-BE49-F238E27FC236}">
                    <a16:creationId xmlns:a16="http://schemas.microsoft.com/office/drawing/2014/main" id="{B455088F-42D3-472C-AA96-A69301E1E4EE}"/>
                  </a:ext>
                </a:extLst>
              </p:cNvPr>
              <p:cNvSpPr/>
              <p:nvPr/>
            </p:nvSpPr>
            <p:spPr>
              <a:xfrm>
                <a:off x="580617" y="6469375"/>
                <a:ext cx="85104" cy="85058"/>
              </a:xfrm>
              <a:custGeom>
                <a:avLst/>
                <a:gdLst>
                  <a:gd name="connsiteX0" fmla="*/ 8006 w 85104"/>
                  <a:gd name="connsiteY0" fmla="*/ 67347 h 85058"/>
                  <a:gd name="connsiteX1" fmla="*/ 17757 w 85104"/>
                  <a:gd name="connsiteY1" fmla="*/ 8006 h 85058"/>
                  <a:gd name="connsiteX2" fmla="*/ 77099 w 85104"/>
                  <a:gd name="connsiteY2" fmla="*/ 17757 h 85058"/>
                  <a:gd name="connsiteX3" fmla="*/ 67347 w 85104"/>
                  <a:gd name="connsiteY3" fmla="*/ 77099 h 85058"/>
                  <a:gd name="connsiteX4" fmla="*/ 8006 w 85104"/>
                  <a:gd name="connsiteY4" fmla="*/ 67347 h 8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058">
                    <a:moveTo>
                      <a:pt x="8006" y="67347"/>
                    </a:moveTo>
                    <a:cubicBezTo>
                      <a:pt x="-5723" y="48294"/>
                      <a:pt x="-1360" y="21671"/>
                      <a:pt x="17757" y="8006"/>
                    </a:cubicBezTo>
                    <a:cubicBezTo>
                      <a:pt x="36811" y="-5722"/>
                      <a:pt x="63434" y="-1360"/>
                      <a:pt x="77099" y="17757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763"/>
                      <a:pt x="21735" y="86401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6" name="Freeform: Shape 13425">
                <a:extLst>
                  <a:ext uri="{FF2B5EF4-FFF2-40B4-BE49-F238E27FC236}">
                    <a16:creationId xmlns:a16="http://schemas.microsoft.com/office/drawing/2014/main" id="{2CA93971-D1D7-45D3-9160-62F64B05A9FF}"/>
                  </a:ext>
                </a:extLst>
              </p:cNvPr>
              <p:cNvSpPr/>
              <p:nvPr/>
            </p:nvSpPr>
            <p:spPr>
              <a:xfrm>
                <a:off x="103579" y="6059230"/>
                <a:ext cx="95431" cy="95467"/>
              </a:xfrm>
              <a:custGeom>
                <a:avLst/>
                <a:gdLst>
                  <a:gd name="connsiteX0" fmla="*/ 8967 w 95431"/>
                  <a:gd name="connsiteY0" fmla="*/ 75576 h 95467"/>
                  <a:gd name="connsiteX1" fmla="*/ 19873 w 95431"/>
                  <a:gd name="connsiteY1" fmla="*/ 8986 h 95467"/>
                  <a:gd name="connsiteX2" fmla="*/ 86464 w 95431"/>
                  <a:gd name="connsiteY2" fmla="*/ 19892 h 95467"/>
                  <a:gd name="connsiteX3" fmla="*/ 75558 w 95431"/>
                  <a:gd name="connsiteY3" fmla="*/ 86482 h 95467"/>
                  <a:gd name="connsiteX4" fmla="*/ 8967 w 95431"/>
                  <a:gd name="connsiteY4" fmla="*/ 75576 h 95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31" h="95467">
                    <a:moveTo>
                      <a:pt x="8967" y="75576"/>
                    </a:moveTo>
                    <a:cubicBezTo>
                      <a:pt x="-6429" y="54149"/>
                      <a:pt x="-1489" y="24382"/>
                      <a:pt x="19873" y="8986"/>
                    </a:cubicBezTo>
                    <a:cubicBezTo>
                      <a:pt x="41300" y="-6411"/>
                      <a:pt x="71067" y="-1536"/>
                      <a:pt x="86464" y="19892"/>
                    </a:cubicBezTo>
                    <a:cubicBezTo>
                      <a:pt x="101860" y="41318"/>
                      <a:pt x="96921" y="71085"/>
                      <a:pt x="75558" y="86482"/>
                    </a:cubicBezTo>
                    <a:cubicBezTo>
                      <a:pt x="54195" y="101878"/>
                      <a:pt x="24364" y="97003"/>
                      <a:pt x="8967" y="7557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7" name="Freeform: Shape 13426">
                <a:extLst>
                  <a:ext uri="{FF2B5EF4-FFF2-40B4-BE49-F238E27FC236}">
                    <a16:creationId xmlns:a16="http://schemas.microsoft.com/office/drawing/2014/main" id="{503E9080-6D71-40B5-8400-2C795B1F5814}"/>
                  </a:ext>
                </a:extLst>
              </p:cNvPr>
              <p:cNvSpPr/>
              <p:nvPr/>
            </p:nvSpPr>
            <p:spPr>
              <a:xfrm rot="-4891775">
                <a:off x="1352840" y="6203662"/>
                <a:ext cx="133566" cy="133566"/>
              </a:xfrm>
              <a:custGeom>
                <a:avLst/>
                <a:gdLst>
                  <a:gd name="connsiteX0" fmla="*/ 133567 w 133566"/>
                  <a:gd name="connsiteY0" fmla="*/ 66783 h 133566"/>
                  <a:gd name="connsiteX1" fmla="*/ 66784 w 133566"/>
                  <a:gd name="connsiteY1" fmla="*/ 133567 h 133566"/>
                  <a:gd name="connsiteX2" fmla="*/ 0 w 133566"/>
                  <a:gd name="connsiteY2" fmla="*/ 66783 h 133566"/>
                  <a:gd name="connsiteX3" fmla="*/ 66784 w 133566"/>
                  <a:gd name="connsiteY3" fmla="*/ 0 h 133566"/>
                  <a:gd name="connsiteX4" fmla="*/ 133567 w 133566"/>
                  <a:gd name="connsiteY4" fmla="*/ 66783 h 13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66" h="133566">
                    <a:moveTo>
                      <a:pt x="133567" y="66783"/>
                    </a:moveTo>
                    <a:cubicBezTo>
                      <a:pt x="133567" y="103667"/>
                      <a:pt x="103667" y="133567"/>
                      <a:pt x="66784" y="133567"/>
                    </a:cubicBezTo>
                    <a:cubicBezTo>
                      <a:pt x="29900" y="133567"/>
                      <a:pt x="0" y="103667"/>
                      <a:pt x="0" y="66783"/>
                    </a:cubicBezTo>
                    <a:cubicBezTo>
                      <a:pt x="0" y="29900"/>
                      <a:pt x="29900" y="0"/>
                      <a:pt x="66784" y="0"/>
                    </a:cubicBezTo>
                    <a:cubicBezTo>
                      <a:pt x="103667" y="0"/>
                      <a:pt x="133567" y="29900"/>
                      <a:pt x="133567" y="6678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8" name="Freeform: Shape 13427">
                <a:extLst>
                  <a:ext uri="{FF2B5EF4-FFF2-40B4-BE49-F238E27FC236}">
                    <a16:creationId xmlns:a16="http://schemas.microsoft.com/office/drawing/2014/main" id="{D557CEBF-2CFD-4964-90E4-3CF912B9EE80}"/>
                  </a:ext>
                </a:extLst>
              </p:cNvPr>
              <p:cNvSpPr/>
              <p:nvPr/>
            </p:nvSpPr>
            <p:spPr>
              <a:xfrm>
                <a:off x="1651577" y="5798718"/>
                <a:ext cx="109813" cy="109813"/>
              </a:xfrm>
              <a:custGeom>
                <a:avLst/>
                <a:gdLst>
                  <a:gd name="connsiteX0" fmla="*/ 10321 w 109813"/>
                  <a:gd name="connsiteY0" fmla="*/ 86919 h 109813"/>
                  <a:gd name="connsiteX1" fmla="*/ 22894 w 109813"/>
                  <a:gd name="connsiteY1" fmla="*/ 10320 h 109813"/>
                  <a:gd name="connsiteX2" fmla="*/ 99493 w 109813"/>
                  <a:gd name="connsiteY2" fmla="*/ 22895 h 109813"/>
                  <a:gd name="connsiteX3" fmla="*/ 86919 w 109813"/>
                  <a:gd name="connsiteY3" fmla="*/ 99493 h 109813"/>
                  <a:gd name="connsiteX4" fmla="*/ 10321 w 109813"/>
                  <a:gd name="connsiteY4" fmla="*/ 86919 h 10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813">
                    <a:moveTo>
                      <a:pt x="10321" y="86919"/>
                    </a:moveTo>
                    <a:cubicBezTo>
                      <a:pt x="-7386" y="62284"/>
                      <a:pt x="-1740" y="28027"/>
                      <a:pt x="22894" y="10320"/>
                    </a:cubicBezTo>
                    <a:cubicBezTo>
                      <a:pt x="47529" y="-7386"/>
                      <a:pt x="81787" y="-1740"/>
                      <a:pt x="99493" y="22895"/>
                    </a:cubicBezTo>
                    <a:cubicBezTo>
                      <a:pt x="117199" y="47529"/>
                      <a:pt x="111553" y="81787"/>
                      <a:pt x="86919" y="99493"/>
                    </a:cubicBezTo>
                    <a:cubicBezTo>
                      <a:pt x="62284" y="117199"/>
                      <a:pt x="27962" y="111554"/>
                      <a:pt x="10321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9" name="Freeform: Shape 13428">
                <a:extLst>
                  <a:ext uri="{FF2B5EF4-FFF2-40B4-BE49-F238E27FC236}">
                    <a16:creationId xmlns:a16="http://schemas.microsoft.com/office/drawing/2014/main" id="{42F9F389-7F44-48A5-A2A3-ED29666B4A06}"/>
                  </a:ext>
                </a:extLst>
              </p:cNvPr>
              <p:cNvSpPr/>
              <p:nvPr/>
            </p:nvSpPr>
            <p:spPr>
              <a:xfrm>
                <a:off x="1017535" y="4986204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5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346" y="92713"/>
                      <a:pt x="22210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0" name="Freeform: Shape 13429">
                <a:extLst>
                  <a:ext uri="{FF2B5EF4-FFF2-40B4-BE49-F238E27FC236}">
                    <a16:creationId xmlns:a16="http://schemas.microsoft.com/office/drawing/2014/main" id="{7767469D-EAFA-4FE1-841A-7FF21A29FB6D}"/>
                  </a:ext>
                </a:extLst>
              </p:cNvPr>
              <p:cNvSpPr/>
              <p:nvPr/>
            </p:nvSpPr>
            <p:spPr>
              <a:xfrm>
                <a:off x="1490083" y="5260006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1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1 w 103954"/>
                  <a:gd name="connsiteY3" fmla="*/ 94190 h 104000"/>
                  <a:gd name="connsiteX4" fmla="*/ 9765 w 103954"/>
                  <a:gd name="connsiteY4" fmla="*/ 82321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1" y="94190"/>
                    </a:cubicBezTo>
                    <a:cubicBezTo>
                      <a:pt x="58970" y="110998"/>
                      <a:pt x="26509" y="105673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1" name="Freeform: Shape 13430">
                <a:extLst>
                  <a:ext uri="{FF2B5EF4-FFF2-40B4-BE49-F238E27FC236}">
                    <a16:creationId xmlns:a16="http://schemas.microsoft.com/office/drawing/2014/main" id="{D592550F-90FE-4B2A-AC75-12AA0F9A8E56}"/>
                  </a:ext>
                </a:extLst>
              </p:cNvPr>
              <p:cNvSpPr/>
              <p:nvPr/>
            </p:nvSpPr>
            <p:spPr>
              <a:xfrm>
                <a:off x="475020" y="4911618"/>
                <a:ext cx="66759" cy="66759"/>
              </a:xfrm>
              <a:custGeom>
                <a:avLst/>
                <a:gdLst>
                  <a:gd name="connsiteX0" fmla="*/ 6275 w 66759"/>
                  <a:gd name="connsiteY0" fmla="*/ 52850 h 66759"/>
                  <a:gd name="connsiteX1" fmla="*/ 13910 w 66759"/>
                  <a:gd name="connsiteY1" fmla="*/ 6275 h 66759"/>
                  <a:gd name="connsiteX2" fmla="*/ 60484 w 66759"/>
                  <a:gd name="connsiteY2" fmla="*/ 13910 h 66759"/>
                  <a:gd name="connsiteX3" fmla="*/ 52850 w 66759"/>
                  <a:gd name="connsiteY3" fmla="*/ 60484 h 66759"/>
                  <a:gd name="connsiteX4" fmla="*/ 6275 w 66759"/>
                  <a:gd name="connsiteY4" fmla="*/ 52850 h 66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59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10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903" y="71262"/>
                      <a:pt x="17053" y="67798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2" name="Freeform: Shape 13431">
                <a:extLst>
                  <a:ext uri="{FF2B5EF4-FFF2-40B4-BE49-F238E27FC236}">
                    <a16:creationId xmlns:a16="http://schemas.microsoft.com/office/drawing/2014/main" id="{132C8BAA-0D36-453F-9838-240E9C2F4BD4}"/>
                  </a:ext>
                </a:extLst>
              </p:cNvPr>
              <p:cNvSpPr/>
              <p:nvPr/>
            </p:nvSpPr>
            <p:spPr>
              <a:xfrm>
                <a:off x="-60659" y="5437087"/>
                <a:ext cx="75688" cy="75642"/>
              </a:xfrm>
              <a:custGeom>
                <a:avLst/>
                <a:gdLst>
                  <a:gd name="connsiteX0" fmla="*/ 7115 w 75688"/>
                  <a:gd name="connsiteY0" fmla="*/ 59912 h 75642"/>
                  <a:gd name="connsiteX1" fmla="*/ 15775 w 75688"/>
                  <a:gd name="connsiteY1" fmla="*/ 7115 h 75642"/>
                  <a:gd name="connsiteX2" fmla="*/ 68573 w 75688"/>
                  <a:gd name="connsiteY2" fmla="*/ 15776 h 75642"/>
                  <a:gd name="connsiteX3" fmla="*/ 59913 w 75688"/>
                  <a:gd name="connsiteY3" fmla="*/ 68573 h 75642"/>
                  <a:gd name="connsiteX4" fmla="*/ 7115 w 75688"/>
                  <a:gd name="connsiteY4" fmla="*/ 59912 h 75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42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6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76" y="80698"/>
                      <a:pt x="19304" y="76849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3" name="Freeform: Shape 13432">
                <a:extLst>
                  <a:ext uri="{FF2B5EF4-FFF2-40B4-BE49-F238E27FC236}">
                    <a16:creationId xmlns:a16="http://schemas.microsoft.com/office/drawing/2014/main" id="{D321C282-05A2-476F-A85C-D420F8EB1C1E}"/>
                  </a:ext>
                </a:extLst>
              </p:cNvPr>
              <p:cNvSpPr/>
              <p:nvPr/>
            </p:nvSpPr>
            <p:spPr>
              <a:xfrm>
                <a:off x="1374938" y="6619347"/>
                <a:ext cx="54602" cy="54630"/>
              </a:xfrm>
              <a:custGeom>
                <a:avLst/>
                <a:gdLst>
                  <a:gd name="connsiteX0" fmla="*/ 5136 w 54602"/>
                  <a:gd name="connsiteY0" fmla="*/ 43243 h 54630"/>
                  <a:gd name="connsiteX1" fmla="*/ 11359 w 54602"/>
                  <a:gd name="connsiteY1" fmla="*/ 5136 h 54630"/>
                  <a:gd name="connsiteX2" fmla="*/ 49466 w 54602"/>
                  <a:gd name="connsiteY2" fmla="*/ 11359 h 54630"/>
                  <a:gd name="connsiteX3" fmla="*/ 43243 w 54602"/>
                  <a:gd name="connsiteY3" fmla="*/ 49466 h 54630"/>
                  <a:gd name="connsiteX4" fmla="*/ 5136 w 54602"/>
                  <a:gd name="connsiteY4" fmla="*/ 43243 h 5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30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0990" y="58319"/>
                      <a:pt x="13925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4" name="Freeform: Shape 13433">
                <a:extLst>
                  <a:ext uri="{FF2B5EF4-FFF2-40B4-BE49-F238E27FC236}">
                    <a16:creationId xmlns:a16="http://schemas.microsoft.com/office/drawing/2014/main" id="{00AAAB78-D406-433E-A156-42D5D2C97BCF}"/>
                  </a:ext>
                </a:extLst>
              </p:cNvPr>
              <p:cNvSpPr/>
              <p:nvPr/>
            </p:nvSpPr>
            <p:spPr>
              <a:xfrm>
                <a:off x="283569" y="6481415"/>
                <a:ext cx="103109" cy="103109"/>
              </a:xfrm>
              <a:custGeom>
                <a:avLst/>
                <a:gdLst>
                  <a:gd name="connsiteX0" fmla="*/ 9695 w 103109"/>
                  <a:gd name="connsiteY0" fmla="*/ 81610 h 103109"/>
                  <a:gd name="connsiteX1" fmla="*/ 21499 w 103109"/>
                  <a:gd name="connsiteY1" fmla="*/ 9695 h 103109"/>
                  <a:gd name="connsiteX2" fmla="*/ 93414 w 103109"/>
                  <a:gd name="connsiteY2" fmla="*/ 21499 h 103109"/>
                  <a:gd name="connsiteX3" fmla="*/ 81610 w 103109"/>
                  <a:gd name="connsiteY3" fmla="*/ 93414 h 103109"/>
                  <a:gd name="connsiteX4" fmla="*/ 9695 w 103109"/>
                  <a:gd name="connsiteY4" fmla="*/ 81610 h 10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09" h="103109">
                    <a:moveTo>
                      <a:pt x="9695" y="81610"/>
                    </a:moveTo>
                    <a:cubicBezTo>
                      <a:pt x="-6921" y="58515"/>
                      <a:pt x="-1660" y="26311"/>
                      <a:pt x="21499" y="9695"/>
                    </a:cubicBezTo>
                    <a:cubicBezTo>
                      <a:pt x="44594" y="-6920"/>
                      <a:pt x="76799" y="-1660"/>
                      <a:pt x="93414" y="21499"/>
                    </a:cubicBezTo>
                    <a:cubicBezTo>
                      <a:pt x="110030" y="44594"/>
                      <a:pt x="104769" y="76799"/>
                      <a:pt x="81610" y="93414"/>
                    </a:cubicBezTo>
                    <a:cubicBezTo>
                      <a:pt x="58515" y="110030"/>
                      <a:pt x="26311" y="104769"/>
                      <a:pt x="9695" y="8161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5" name="Freeform: Shape 13434">
                <a:extLst>
                  <a:ext uri="{FF2B5EF4-FFF2-40B4-BE49-F238E27FC236}">
                    <a16:creationId xmlns:a16="http://schemas.microsoft.com/office/drawing/2014/main" id="{0687D003-EC31-434B-BD2D-09168803A87C}"/>
                  </a:ext>
                </a:extLst>
              </p:cNvPr>
              <p:cNvSpPr/>
              <p:nvPr/>
            </p:nvSpPr>
            <p:spPr>
              <a:xfrm>
                <a:off x="1734263" y="6260290"/>
                <a:ext cx="100240" cy="100267"/>
              </a:xfrm>
              <a:custGeom>
                <a:avLst/>
                <a:gdLst>
                  <a:gd name="connsiteX0" fmla="*/ 9429 w 100240"/>
                  <a:gd name="connsiteY0" fmla="*/ 79356 h 100267"/>
                  <a:gd name="connsiteX1" fmla="*/ 20913 w 100240"/>
                  <a:gd name="connsiteY1" fmla="*/ 9429 h 100267"/>
                  <a:gd name="connsiteX2" fmla="*/ 90839 w 100240"/>
                  <a:gd name="connsiteY2" fmla="*/ 20913 h 100267"/>
                  <a:gd name="connsiteX3" fmla="*/ 79355 w 100240"/>
                  <a:gd name="connsiteY3" fmla="*/ 90839 h 100267"/>
                  <a:gd name="connsiteX4" fmla="*/ 9429 w 100240"/>
                  <a:gd name="connsiteY4" fmla="*/ 79356 h 10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40" h="100267">
                    <a:moveTo>
                      <a:pt x="9429" y="79356"/>
                    </a:moveTo>
                    <a:cubicBezTo>
                      <a:pt x="-6737" y="56902"/>
                      <a:pt x="-1605" y="25531"/>
                      <a:pt x="20913" y="9429"/>
                    </a:cubicBezTo>
                    <a:cubicBezTo>
                      <a:pt x="43366" y="-6737"/>
                      <a:pt x="74736" y="-1605"/>
                      <a:pt x="90839" y="20913"/>
                    </a:cubicBezTo>
                    <a:cubicBezTo>
                      <a:pt x="106941" y="43430"/>
                      <a:pt x="101873" y="74736"/>
                      <a:pt x="79355" y="90839"/>
                    </a:cubicBezTo>
                    <a:cubicBezTo>
                      <a:pt x="56902" y="107005"/>
                      <a:pt x="25596" y="101873"/>
                      <a:pt x="9429" y="793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436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34420" y="4988666"/>
              <a:ext cx="1895190" cy="1762330"/>
              <a:chOff x="-34420" y="4988666"/>
              <a:chExt cx="1895190" cy="1762330"/>
            </a:xfrm>
            <a:solidFill>
              <a:srgbClr val="FAF5B4"/>
            </a:solidFill>
          </p:grpSpPr>
          <p:sp>
            <p:nvSpPr>
              <p:cNvPr id="13437" name="Freeform: Shape 13436">
                <a:extLst>
                  <a:ext uri="{FF2B5EF4-FFF2-40B4-BE49-F238E27FC236}">
                    <a16:creationId xmlns:a16="http://schemas.microsoft.com/office/drawing/2014/main" id="{0549AF61-7B91-472E-89DB-7EF5CEF7A167}"/>
                  </a:ext>
                </a:extLst>
              </p:cNvPr>
              <p:cNvSpPr/>
              <p:nvPr/>
            </p:nvSpPr>
            <p:spPr>
              <a:xfrm rot="-2004433">
                <a:off x="1030052" y="6022050"/>
                <a:ext cx="151275" cy="151275"/>
              </a:xfrm>
              <a:custGeom>
                <a:avLst/>
                <a:gdLst>
                  <a:gd name="connsiteX0" fmla="*/ 151276 w 151275"/>
                  <a:gd name="connsiteY0" fmla="*/ 75638 h 151275"/>
                  <a:gd name="connsiteX1" fmla="*/ 75638 w 151275"/>
                  <a:gd name="connsiteY1" fmla="*/ 151276 h 151275"/>
                  <a:gd name="connsiteX2" fmla="*/ 0 w 151275"/>
                  <a:gd name="connsiteY2" fmla="*/ 75638 h 151275"/>
                  <a:gd name="connsiteX3" fmla="*/ 75638 w 151275"/>
                  <a:gd name="connsiteY3" fmla="*/ 0 h 151275"/>
                  <a:gd name="connsiteX4" fmla="*/ 151276 w 151275"/>
                  <a:gd name="connsiteY4" fmla="*/ 75638 h 151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75" h="151275">
                    <a:moveTo>
                      <a:pt x="151276" y="75638"/>
                    </a:moveTo>
                    <a:cubicBezTo>
                      <a:pt x="151276" y="117411"/>
                      <a:pt x="117412" y="151276"/>
                      <a:pt x="75638" y="151276"/>
                    </a:cubicBezTo>
                    <a:cubicBezTo>
                      <a:pt x="33864" y="151276"/>
                      <a:pt x="0" y="117411"/>
                      <a:pt x="0" y="75638"/>
                    </a:cubicBezTo>
                    <a:cubicBezTo>
                      <a:pt x="0" y="33864"/>
                      <a:pt x="33864" y="0"/>
                      <a:pt x="75638" y="0"/>
                    </a:cubicBezTo>
                    <a:cubicBezTo>
                      <a:pt x="117412" y="0"/>
                      <a:pt x="151276" y="33864"/>
                      <a:pt x="151276" y="756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8" name="Freeform: Shape 13437">
                <a:extLst>
                  <a:ext uri="{FF2B5EF4-FFF2-40B4-BE49-F238E27FC236}">
                    <a16:creationId xmlns:a16="http://schemas.microsoft.com/office/drawing/2014/main" id="{6A55DC35-555B-4434-BAC9-AFEC5A15DAC5}"/>
                  </a:ext>
                </a:extLst>
              </p:cNvPr>
              <p:cNvSpPr/>
              <p:nvPr/>
            </p:nvSpPr>
            <p:spPr>
              <a:xfrm>
                <a:off x="801465" y="5903647"/>
                <a:ext cx="94530" cy="94530"/>
              </a:xfrm>
              <a:custGeom>
                <a:avLst/>
                <a:gdLst>
                  <a:gd name="connsiteX0" fmla="*/ 8870 w 94530"/>
                  <a:gd name="connsiteY0" fmla="*/ 74819 h 94530"/>
                  <a:gd name="connsiteX1" fmla="*/ 19711 w 94530"/>
                  <a:gd name="connsiteY1" fmla="*/ 8870 h 94530"/>
                  <a:gd name="connsiteX2" fmla="*/ 85660 w 94530"/>
                  <a:gd name="connsiteY2" fmla="*/ 19711 h 94530"/>
                  <a:gd name="connsiteX3" fmla="*/ 74819 w 94530"/>
                  <a:gd name="connsiteY3" fmla="*/ 85661 h 94530"/>
                  <a:gd name="connsiteX4" fmla="*/ 8870 w 94530"/>
                  <a:gd name="connsiteY4" fmla="*/ 74819 h 94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30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648" y="100865"/>
                      <a:pt x="24074" y="96053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9" name="Freeform: Shape 13438">
                <a:extLst>
                  <a:ext uri="{FF2B5EF4-FFF2-40B4-BE49-F238E27FC236}">
                    <a16:creationId xmlns:a16="http://schemas.microsoft.com/office/drawing/2014/main" id="{BF5DF5F1-FB3F-4633-8E60-6AF0EC195814}"/>
                  </a:ext>
                </a:extLst>
              </p:cNvPr>
              <p:cNvSpPr/>
              <p:nvPr/>
            </p:nvSpPr>
            <p:spPr>
              <a:xfrm>
                <a:off x="1033184" y="6226207"/>
                <a:ext cx="94530" cy="94511"/>
              </a:xfrm>
              <a:custGeom>
                <a:avLst/>
                <a:gdLst>
                  <a:gd name="connsiteX0" fmla="*/ 8870 w 94530"/>
                  <a:gd name="connsiteY0" fmla="*/ 74818 h 94511"/>
                  <a:gd name="connsiteX1" fmla="*/ 19712 w 94530"/>
                  <a:gd name="connsiteY1" fmla="*/ 8870 h 94511"/>
                  <a:gd name="connsiteX2" fmla="*/ 85660 w 94530"/>
                  <a:gd name="connsiteY2" fmla="*/ 19711 h 94511"/>
                  <a:gd name="connsiteX3" fmla="*/ 74819 w 94530"/>
                  <a:gd name="connsiteY3" fmla="*/ 85660 h 94511"/>
                  <a:gd name="connsiteX4" fmla="*/ 8870 w 94530"/>
                  <a:gd name="connsiteY4" fmla="*/ 74818 h 9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11">
                    <a:moveTo>
                      <a:pt x="8870" y="74818"/>
                    </a:moveTo>
                    <a:cubicBezTo>
                      <a:pt x="-6335" y="53648"/>
                      <a:pt x="-1523" y="24074"/>
                      <a:pt x="19712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648" y="100864"/>
                      <a:pt x="24074" y="95989"/>
                      <a:pt x="8870" y="748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0" name="Freeform: Shape 13439">
                <a:extLst>
                  <a:ext uri="{FF2B5EF4-FFF2-40B4-BE49-F238E27FC236}">
                    <a16:creationId xmlns:a16="http://schemas.microsoft.com/office/drawing/2014/main" id="{D65CECD4-3ACE-4647-A65C-AF4CC7F98B7F}"/>
                  </a:ext>
                </a:extLst>
              </p:cNvPr>
              <p:cNvSpPr/>
              <p:nvPr/>
            </p:nvSpPr>
            <p:spPr>
              <a:xfrm>
                <a:off x="779335" y="6093413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2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2 w 103954"/>
                  <a:gd name="connsiteY3" fmla="*/ 94190 h 104000"/>
                  <a:gd name="connsiteX4" fmla="*/ 9765 w 103954"/>
                  <a:gd name="connsiteY4" fmla="*/ 82322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8970" y="110998"/>
                      <a:pt x="26509" y="105673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1" name="Freeform: Shape 13440">
                <a:extLst>
                  <a:ext uri="{FF2B5EF4-FFF2-40B4-BE49-F238E27FC236}">
                    <a16:creationId xmlns:a16="http://schemas.microsoft.com/office/drawing/2014/main" id="{3D14B030-8DEB-4E18-BE8C-8F1CD309DFB1}"/>
                  </a:ext>
                </a:extLst>
              </p:cNvPr>
              <p:cNvSpPr/>
              <p:nvPr/>
            </p:nvSpPr>
            <p:spPr>
              <a:xfrm rot="-1176223">
                <a:off x="1290307" y="5934484"/>
                <a:ext cx="124066" cy="124066"/>
              </a:xfrm>
              <a:custGeom>
                <a:avLst/>
                <a:gdLst>
                  <a:gd name="connsiteX0" fmla="*/ 124067 w 124066"/>
                  <a:gd name="connsiteY0" fmla="*/ 62033 h 124066"/>
                  <a:gd name="connsiteX1" fmla="*/ 62033 w 124066"/>
                  <a:gd name="connsiteY1" fmla="*/ 124066 h 124066"/>
                  <a:gd name="connsiteX2" fmla="*/ 0 w 124066"/>
                  <a:gd name="connsiteY2" fmla="*/ 62033 h 124066"/>
                  <a:gd name="connsiteX3" fmla="*/ 62033 w 124066"/>
                  <a:gd name="connsiteY3" fmla="*/ 0 h 124066"/>
                  <a:gd name="connsiteX4" fmla="*/ 124067 w 124066"/>
                  <a:gd name="connsiteY4" fmla="*/ 62033 h 124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66" h="124066">
                    <a:moveTo>
                      <a:pt x="124067" y="62033"/>
                    </a:moveTo>
                    <a:cubicBezTo>
                      <a:pt x="124067" y="96293"/>
                      <a:pt x="96293" y="124066"/>
                      <a:pt x="62033" y="124066"/>
                    </a:cubicBezTo>
                    <a:cubicBezTo>
                      <a:pt x="27773" y="124066"/>
                      <a:pt x="0" y="96293"/>
                      <a:pt x="0" y="62033"/>
                    </a:cubicBezTo>
                    <a:cubicBezTo>
                      <a:pt x="0" y="27773"/>
                      <a:pt x="27773" y="0"/>
                      <a:pt x="62033" y="0"/>
                    </a:cubicBezTo>
                    <a:cubicBezTo>
                      <a:pt x="96293" y="0"/>
                      <a:pt x="124067" y="27773"/>
                      <a:pt x="124067" y="620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2" name="Freeform: Shape 13441">
                <a:extLst>
                  <a:ext uri="{FF2B5EF4-FFF2-40B4-BE49-F238E27FC236}">
                    <a16:creationId xmlns:a16="http://schemas.microsoft.com/office/drawing/2014/main" id="{3BAB5F98-D1D2-4C54-8D09-AD4054CD1019}"/>
                  </a:ext>
                </a:extLst>
              </p:cNvPr>
              <p:cNvSpPr/>
              <p:nvPr/>
            </p:nvSpPr>
            <p:spPr>
              <a:xfrm>
                <a:off x="1298489" y="5614580"/>
                <a:ext cx="132377" cy="132387"/>
              </a:xfrm>
              <a:custGeom>
                <a:avLst/>
                <a:gdLst>
                  <a:gd name="connsiteX0" fmla="*/ 12429 w 132377"/>
                  <a:gd name="connsiteY0" fmla="*/ 104837 h 132387"/>
                  <a:gd name="connsiteX1" fmla="*/ 27569 w 132377"/>
                  <a:gd name="connsiteY1" fmla="*/ 12457 h 132387"/>
                  <a:gd name="connsiteX2" fmla="*/ 119949 w 132377"/>
                  <a:gd name="connsiteY2" fmla="*/ 27597 h 132387"/>
                  <a:gd name="connsiteX3" fmla="*/ 104809 w 132377"/>
                  <a:gd name="connsiteY3" fmla="*/ 119977 h 132387"/>
                  <a:gd name="connsiteX4" fmla="*/ 12429 w 132377"/>
                  <a:gd name="connsiteY4" fmla="*/ 104837 h 13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87">
                    <a:moveTo>
                      <a:pt x="12429" y="104837"/>
                    </a:moveTo>
                    <a:cubicBezTo>
                      <a:pt x="-8870" y="75134"/>
                      <a:pt x="-2134" y="33820"/>
                      <a:pt x="27569" y="12457"/>
                    </a:cubicBezTo>
                    <a:cubicBezTo>
                      <a:pt x="57272" y="-8906"/>
                      <a:pt x="98586" y="-2106"/>
                      <a:pt x="119949" y="27597"/>
                    </a:cubicBezTo>
                    <a:cubicBezTo>
                      <a:pt x="141248" y="57300"/>
                      <a:pt x="134512" y="98614"/>
                      <a:pt x="104809" y="119977"/>
                    </a:cubicBezTo>
                    <a:cubicBezTo>
                      <a:pt x="75106" y="141276"/>
                      <a:pt x="33792" y="134475"/>
                      <a:pt x="12429" y="1048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3" name="Freeform: Shape 13442">
                <a:extLst>
                  <a:ext uri="{FF2B5EF4-FFF2-40B4-BE49-F238E27FC236}">
                    <a16:creationId xmlns:a16="http://schemas.microsoft.com/office/drawing/2014/main" id="{ED8DE315-BE70-4354-92C2-D6BC154EE218}"/>
                  </a:ext>
                </a:extLst>
              </p:cNvPr>
              <p:cNvSpPr/>
              <p:nvPr/>
            </p:nvSpPr>
            <p:spPr>
              <a:xfrm>
                <a:off x="933718" y="5414517"/>
                <a:ext cx="101454" cy="101408"/>
              </a:xfrm>
              <a:custGeom>
                <a:avLst/>
                <a:gdLst>
                  <a:gd name="connsiteX0" fmla="*/ 9541 w 101454"/>
                  <a:gd name="connsiteY0" fmla="*/ 80302 h 101408"/>
                  <a:gd name="connsiteX1" fmla="*/ 21153 w 101454"/>
                  <a:gd name="connsiteY1" fmla="*/ 9541 h 101408"/>
                  <a:gd name="connsiteX2" fmla="*/ 91913 w 101454"/>
                  <a:gd name="connsiteY2" fmla="*/ 21153 h 101408"/>
                  <a:gd name="connsiteX3" fmla="*/ 80301 w 101454"/>
                  <a:gd name="connsiteY3" fmla="*/ 91913 h 101408"/>
                  <a:gd name="connsiteX4" fmla="*/ 9541 w 101454"/>
                  <a:gd name="connsiteY4" fmla="*/ 80302 h 10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4" h="101408">
                    <a:moveTo>
                      <a:pt x="9541" y="80302"/>
                    </a:moveTo>
                    <a:cubicBezTo>
                      <a:pt x="-6818" y="57527"/>
                      <a:pt x="-1621" y="25900"/>
                      <a:pt x="21153" y="9541"/>
                    </a:cubicBezTo>
                    <a:cubicBezTo>
                      <a:pt x="43927" y="-6818"/>
                      <a:pt x="75554" y="-1621"/>
                      <a:pt x="91913" y="21153"/>
                    </a:cubicBezTo>
                    <a:cubicBezTo>
                      <a:pt x="108272" y="43927"/>
                      <a:pt x="103076" y="75554"/>
                      <a:pt x="80301" y="91913"/>
                    </a:cubicBezTo>
                    <a:cubicBezTo>
                      <a:pt x="57527" y="108208"/>
                      <a:pt x="25836" y="103011"/>
                      <a:pt x="9541" y="8030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4" name="Freeform: Shape 13443">
                <a:extLst>
                  <a:ext uri="{FF2B5EF4-FFF2-40B4-BE49-F238E27FC236}">
                    <a16:creationId xmlns:a16="http://schemas.microsoft.com/office/drawing/2014/main" id="{46E81F5D-3D99-4EAC-A827-E4CFF73EAB0A}"/>
                  </a:ext>
                </a:extLst>
              </p:cNvPr>
              <p:cNvSpPr/>
              <p:nvPr/>
            </p:nvSpPr>
            <p:spPr>
              <a:xfrm>
                <a:off x="370704" y="5451138"/>
                <a:ext cx="80368" cy="80368"/>
              </a:xfrm>
              <a:custGeom>
                <a:avLst/>
                <a:gdLst>
                  <a:gd name="connsiteX0" fmla="*/ 7563 w 80368"/>
                  <a:gd name="connsiteY0" fmla="*/ 63632 h 80368"/>
                  <a:gd name="connsiteX1" fmla="*/ 16736 w 80368"/>
                  <a:gd name="connsiteY1" fmla="*/ 7563 h 80368"/>
                  <a:gd name="connsiteX2" fmla="*/ 72806 w 80368"/>
                  <a:gd name="connsiteY2" fmla="*/ 16736 h 80368"/>
                  <a:gd name="connsiteX3" fmla="*/ 63632 w 80368"/>
                  <a:gd name="connsiteY3" fmla="*/ 72806 h 80368"/>
                  <a:gd name="connsiteX4" fmla="*/ 7563 w 80368"/>
                  <a:gd name="connsiteY4" fmla="*/ 63632 h 80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68">
                    <a:moveTo>
                      <a:pt x="7563" y="63632"/>
                    </a:moveTo>
                    <a:cubicBezTo>
                      <a:pt x="-5396" y="45605"/>
                      <a:pt x="-1291" y="20522"/>
                      <a:pt x="16736" y="7563"/>
                    </a:cubicBezTo>
                    <a:cubicBezTo>
                      <a:pt x="34763" y="-5396"/>
                      <a:pt x="59847" y="-1291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5"/>
                      <a:pt x="20521" y="81659"/>
                      <a:pt x="7563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5" name="Freeform: Shape 13444">
                <a:extLst>
                  <a:ext uri="{FF2B5EF4-FFF2-40B4-BE49-F238E27FC236}">
                    <a16:creationId xmlns:a16="http://schemas.microsoft.com/office/drawing/2014/main" id="{168EA87E-F73B-4240-989B-FA686C46FE1B}"/>
                  </a:ext>
                </a:extLst>
              </p:cNvPr>
              <p:cNvSpPr/>
              <p:nvPr/>
            </p:nvSpPr>
            <p:spPr>
              <a:xfrm>
                <a:off x="410108" y="5747153"/>
                <a:ext cx="93876" cy="93876"/>
              </a:xfrm>
              <a:custGeom>
                <a:avLst/>
                <a:gdLst>
                  <a:gd name="connsiteX0" fmla="*/ 8832 w 93876"/>
                  <a:gd name="connsiteY0" fmla="*/ 74331 h 93876"/>
                  <a:gd name="connsiteX1" fmla="*/ 19545 w 93876"/>
                  <a:gd name="connsiteY1" fmla="*/ 8832 h 93876"/>
                  <a:gd name="connsiteX2" fmla="*/ 85045 w 93876"/>
                  <a:gd name="connsiteY2" fmla="*/ 19545 h 93876"/>
                  <a:gd name="connsiteX3" fmla="*/ 74331 w 93876"/>
                  <a:gd name="connsiteY3" fmla="*/ 85045 h 93876"/>
                  <a:gd name="connsiteX4" fmla="*/ 8832 w 93876"/>
                  <a:gd name="connsiteY4" fmla="*/ 74331 h 9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876">
                    <a:moveTo>
                      <a:pt x="8832" y="74331"/>
                    </a:moveTo>
                    <a:cubicBezTo>
                      <a:pt x="-6308" y="53290"/>
                      <a:pt x="-1497" y="23907"/>
                      <a:pt x="19545" y="8832"/>
                    </a:cubicBezTo>
                    <a:cubicBezTo>
                      <a:pt x="40587" y="-6309"/>
                      <a:pt x="69969" y="-1497"/>
                      <a:pt x="85045" y="19545"/>
                    </a:cubicBezTo>
                    <a:cubicBezTo>
                      <a:pt x="100185" y="40587"/>
                      <a:pt x="95374" y="69969"/>
                      <a:pt x="74331" y="85045"/>
                    </a:cubicBezTo>
                    <a:cubicBezTo>
                      <a:pt x="53353" y="100185"/>
                      <a:pt x="23972" y="95374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6" name="Freeform: Shape 13445">
                <a:extLst>
                  <a:ext uri="{FF2B5EF4-FFF2-40B4-BE49-F238E27FC236}">
                    <a16:creationId xmlns:a16="http://schemas.microsoft.com/office/drawing/2014/main" id="{758A5AE4-A96C-4B58-A620-AFD5BE3F08AC}"/>
                  </a:ext>
                </a:extLst>
              </p:cNvPr>
              <p:cNvSpPr/>
              <p:nvPr/>
            </p:nvSpPr>
            <p:spPr>
              <a:xfrm>
                <a:off x="848207" y="6387910"/>
                <a:ext cx="46980" cy="46998"/>
              </a:xfrm>
              <a:custGeom>
                <a:avLst/>
                <a:gdLst>
                  <a:gd name="connsiteX0" fmla="*/ 4405 w 46980"/>
                  <a:gd name="connsiteY0" fmla="*/ 37187 h 46998"/>
                  <a:gd name="connsiteX1" fmla="*/ 9794 w 46980"/>
                  <a:gd name="connsiteY1" fmla="*/ 4405 h 46998"/>
                  <a:gd name="connsiteX2" fmla="*/ 42576 w 46980"/>
                  <a:gd name="connsiteY2" fmla="*/ 9794 h 46998"/>
                  <a:gd name="connsiteX3" fmla="*/ 37187 w 46980"/>
                  <a:gd name="connsiteY3" fmla="*/ 42576 h 46998"/>
                  <a:gd name="connsiteX4" fmla="*/ 4405 w 46980"/>
                  <a:gd name="connsiteY4" fmla="*/ 37187 h 4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98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8"/>
                      <a:pt x="42576" y="9794"/>
                    </a:cubicBezTo>
                    <a:cubicBezTo>
                      <a:pt x="50146" y="20315"/>
                      <a:pt x="47708" y="35006"/>
                      <a:pt x="37187" y="42576"/>
                    </a:cubicBezTo>
                    <a:cubicBezTo>
                      <a:pt x="26666" y="50146"/>
                      <a:pt x="11975" y="47772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7" name="Freeform: Shape 13446">
                <a:extLst>
                  <a:ext uri="{FF2B5EF4-FFF2-40B4-BE49-F238E27FC236}">
                    <a16:creationId xmlns:a16="http://schemas.microsoft.com/office/drawing/2014/main" id="{7237C45C-A27B-4F7D-BC0E-C1AE4445C783}"/>
                  </a:ext>
                </a:extLst>
              </p:cNvPr>
              <p:cNvSpPr/>
              <p:nvPr/>
            </p:nvSpPr>
            <p:spPr>
              <a:xfrm>
                <a:off x="973123" y="6572552"/>
                <a:ext cx="133499" cy="133499"/>
              </a:xfrm>
              <a:custGeom>
                <a:avLst/>
                <a:gdLst>
                  <a:gd name="connsiteX0" fmla="*/ 12541 w 133499"/>
                  <a:gd name="connsiteY0" fmla="*/ 105691 h 133499"/>
                  <a:gd name="connsiteX1" fmla="*/ 27809 w 133499"/>
                  <a:gd name="connsiteY1" fmla="*/ 12541 h 133499"/>
                  <a:gd name="connsiteX2" fmla="*/ 120959 w 133499"/>
                  <a:gd name="connsiteY2" fmla="*/ 27809 h 133499"/>
                  <a:gd name="connsiteX3" fmla="*/ 105691 w 133499"/>
                  <a:gd name="connsiteY3" fmla="*/ 120959 h 133499"/>
                  <a:gd name="connsiteX4" fmla="*/ 12541 w 133499"/>
                  <a:gd name="connsiteY4" fmla="*/ 105691 h 13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99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31" y="142450"/>
                      <a:pt x="34032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8" name="Freeform: Shape 13447">
                <a:extLst>
                  <a:ext uri="{FF2B5EF4-FFF2-40B4-BE49-F238E27FC236}">
                    <a16:creationId xmlns:a16="http://schemas.microsoft.com/office/drawing/2014/main" id="{008CA8C9-3F9B-4B0A-B8F4-76464BD0461C}"/>
                  </a:ext>
                </a:extLst>
              </p:cNvPr>
              <p:cNvSpPr/>
              <p:nvPr/>
            </p:nvSpPr>
            <p:spPr>
              <a:xfrm>
                <a:off x="506578" y="6267159"/>
                <a:ext cx="75688" cy="75642"/>
              </a:xfrm>
              <a:custGeom>
                <a:avLst/>
                <a:gdLst>
                  <a:gd name="connsiteX0" fmla="*/ 7115 w 75688"/>
                  <a:gd name="connsiteY0" fmla="*/ 59912 h 75642"/>
                  <a:gd name="connsiteX1" fmla="*/ 15775 w 75688"/>
                  <a:gd name="connsiteY1" fmla="*/ 7115 h 75642"/>
                  <a:gd name="connsiteX2" fmla="*/ 68573 w 75688"/>
                  <a:gd name="connsiteY2" fmla="*/ 15775 h 75642"/>
                  <a:gd name="connsiteX3" fmla="*/ 59913 w 75688"/>
                  <a:gd name="connsiteY3" fmla="*/ 68573 h 75642"/>
                  <a:gd name="connsiteX4" fmla="*/ 7115 w 75688"/>
                  <a:gd name="connsiteY4" fmla="*/ 59912 h 75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42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698"/>
                      <a:pt x="19304" y="76849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9" name="Freeform: Shape 13448">
                <a:extLst>
                  <a:ext uri="{FF2B5EF4-FFF2-40B4-BE49-F238E27FC236}">
                    <a16:creationId xmlns:a16="http://schemas.microsoft.com/office/drawing/2014/main" id="{7A4EC56D-5B8C-4B7D-BB86-A4626E90F3AD}"/>
                  </a:ext>
                </a:extLst>
              </p:cNvPr>
              <p:cNvSpPr/>
              <p:nvPr/>
            </p:nvSpPr>
            <p:spPr>
              <a:xfrm>
                <a:off x="606855" y="6546358"/>
                <a:ext cx="85104" cy="85104"/>
              </a:xfrm>
              <a:custGeom>
                <a:avLst/>
                <a:gdLst>
                  <a:gd name="connsiteX0" fmla="*/ 8006 w 85104"/>
                  <a:gd name="connsiteY0" fmla="*/ 67347 h 85104"/>
                  <a:gd name="connsiteX1" fmla="*/ 17757 w 85104"/>
                  <a:gd name="connsiteY1" fmla="*/ 8006 h 85104"/>
                  <a:gd name="connsiteX2" fmla="*/ 77099 w 85104"/>
                  <a:gd name="connsiteY2" fmla="*/ 17757 h 85104"/>
                  <a:gd name="connsiteX3" fmla="*/ 67347 w 85104"/>
                  <a:gd name="connsiteY3" fmla="*/ 77099 h 85104"/>
                  <a:gd name="connsiteX4" fmla="*/ 8006 w 85104"/>
                  <a:gd name="connsiteY4" fmla="*/ 67347 h 8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104">
                    <a:moveTo>
                      <a:pt x="8006" y="67347"/>
                    </a:moveTo>
                    <a:cubicBezTo>
                      <a:pt x="-5723" y="48294"/>
                      <a:pt x="-1360" y="21671"/>
                      <a:pt x="17757" y="8006"/>
                    </a:cubicBezTo>
                    <a:cubicBezTo>
                      <a:pt x="36811" y="-5722"/>
                      <a:pt x="63434" y="-1360"/>
                      <a:pt x="77099" y="17757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827"/>
                      <a:pt x="21735" y="86465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0" name="Freeform: Shape 13449">
                <a:extLst>
                  <a:ext uri="{FF2B5EF4-FFF2-40B4-BE49-F238E27FC236}">
                    <a16:creationId xmlns:a16="http://schemas.microsoft.com/office/drawing/2014/main" id="{FA989425-2C28-4601-90F0-9A867F6CB004}"/>
                  </a:ext>
                </a:extLst>
              </p:cNvPr>
              <p:cNvSpPr/>
              <p:nvPr/>
            </p:nvSpPr>
            <p:spPr>
              <a:xfrm>
                <a:off x="129817" y="6136277"/>
                <a:ext cx="95431" cy="95421"/>
              </a:xfrm>
              <a:custGeom>
                <a:avLst/>
                <a:gdLst>
                  <a:gd name="connsiteX0" fmla="*/ 8967 w 95431"/>
                  <a:gd name="connsiteY0" fmla="*/ 75576 h 95421"/>
                  <a:gd name="connsiteX1" fmla="*/ 19873 w 95431"/>
                  <a:gd name="connsiteY1" fmla="*/ 8986 h 95421"/>
                  <a:gd name="connsiteX2" fmla="*/ 86464 w 95431"/>
                  <a:gd name="connsiteY2" fmla="*/ 19891 h 95421"/>
                  <a:gd name="connsiteX3" fmla="*/ 75558 w 95431"/>
                  <a:gd name="connsiteY3" fmla="*/ 86482 h 95421"/>
                  <a:gd name="connsiteX4" fmla="*/ 8967 w 95431"/>
                  <a:gd name="connsiteY4" fmla="*/ 75576 h 95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31" h="95421">
                    <a:moveTo>
                      <a:pt x="8967" y="75576"/>
                    </a:moveTo>
                    <a:cubicBezTo>
                      <a:pt x="-6429" y="54149"/>
                      <a:pt x="-1490" y="24382"/>
                      <a:pt x="19873" y="8986"/>
                    </a:cubicBezTo>
                    <a:cubicBezTo>
                      <a:pt x="41300" y="-6411"/>
                      <a:pt x="71067" y="-1536"/>
                      <a:pt x="86464" y="19891"/>
                    </a:cubicBezTo>
                    <a:cubicBezTo>
                      <a:pt x="101860" y="41318"/>
                      <a:pt x="96921" y="71085"/>
                      <a:pt x="75558" y="86482"/>
                    </a:cubicBezTo>
                    <a:cubicBezTo>
                      <a:pt x="54195" y="101814"/>
                      <a:pt x="24364" y="96939"/>
                      <a:pt x="8967" y="7557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1" name="Freeform: Shape 13450">
                <a:extLst>
                  <a:ext uri="{FF2B5EF4-FFF2-40B4-BE49-F238E27FC236}">
                    <a16:creationId xmlns:a16="http://schemas.microsoft.com/office/drawing/2014/main" id="{D95F3AAF-276C-40F7-93EB-F42A07B55BB7}"/>
                  </a:ext>
                </a:extLst>
              </p:cNvPr>
              <p:cNvSpPr/>
              <p:nvPr/>
            </p:nvSpPr>
            <p:spPr>
              <a:xfrm>
                <a:off x="1379081" y="6280914"/>
                <a:ext cx="133499" cy="133481"/>
              </a:xfrm>
              <a:custGeom>
                <a:avLst/>
                <a:gdLst>
                  <a:gd name="connsiteX0" fmla="*/ 12541 w 133499"/>
                  <a:gd name="connsiteY0" fmla="*/ 105691 h 133481"/>
                  <a:gd name="connsiteX1" fmla="*/ 27809 w 133499"/>
                  <a:gd name="connsiteY1" fmla="*/ 12541 h 133481"/>
                  <a:gd name="connsiteX2" fmla="*/ 120959 w 133499"/>
                  <a:gd name="connsiteY2" fmla="*/ 27809 h 133481"/>
                  <a:gd name="connsiteX3" fmla="*/ 105691 w 133499"/>
                  <a:gd name="connsiteY3" fmla="*/ 120959 h 133481"/>
                  <a:gd name="connsiteX4" fmla="*/ 12541 w 133499"/>
                  <a:gd name="connsiteY4" fmla="*/ 105691 h 13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81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8"/>
                      <a:pt x="135650" y="99468"/>
                      <a:pt x="105691" y="120959"/>
                    </a:cubicBezTo>
                    <a:cubicBezTo>
                      <a:pt x="75796" y="142450"/>
                      <a:pt x="34032" y="135586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2" name="Freeform: Shape 13451">
                <a:extLst>
                  <a:ext uri="{FF2B5EF4-FFF2-40B4-BE49-F238E27FC236}">
                    <a16:creationId xmlns:a16="http://schemas.microsoft.com/office/drawing/2014/main" id="{8A667AAA-D31E-40F3-A0C5-5E49817A7248}"/>
                  </a:ext>
                </a:extLst>
              </p:cNvPr>
              <p:cNvSpPr/>
              <p:nvPr/>
            </p:nvSpPr>
            <p:spPr>
              <a:xfrm>
                <a:off x="1677751" y="5875765"/>
                <a:ext cx="109813" cy="109785"/>
              </a:xfrm>
              <a:custGeom>
                <a:avLst/>
                <a:gdLst>
                  <a:gd name="connsiteX0" fmla="*/ 10320 w 109813"/>
                  <a:gd name="connsiteY0" fmla="*/ 86919 h 109785"/>
                  <a:gd name="connsiteX1" fmla="*/ 22894 w 109813"/>
                  <a:gd name="connsiteY1" fmla="*/ 10320 h 109785"/>
                  <a:gd name="connsiteX2" fmla="*/ 99493 w 109813"/>
                  <a:gd name="connsiteY2" fmla="*/ 22895 h 109785"/>
                  <a:gd name="connsiteX3" fmla="*/ 86919 w 109813"/>
                  <a:gd name="connsiteY3" fmla="*/ 99493 h 109785"/>
                  <a:gd name="connsiteX4" fmla="*/ 10320 w 109813"/>
                  <a:gd name="connsiteY4" fmla="*/ 86919 h 109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785">
                    <a:moveTo>
                      <a:pt x="10320" y="86919"/>
                    </a:moveTo>
                    <a:cubicBezTo>
                      <a:pt x="-7386" y="62284"/>
                      <a:pt x="-1740" y="28027"/>
                      <a:pt x="22894" y="10320"/>
                    </a:cubicBezTo>
                    <a:cubicBezTo>
                      <a:pt x="47529" y="-7386"/>
                      <a:pt x="81787" y="-1740"/>
                      <a:pt x="99493" y="22895"/>
                    </a:cubicBezTo>
                    <a:cubicBezTo>
                      <a:pt x="117199" y="47529"/>
                      <a:pt x="111553" y="81787"/>
                      <a:pt x="86919" y="99493"/>
                    </a:cubicBezTo>
                    <a:cubicBezTo>
                      <a:pt x="62348" y="117135"/>
                      <a:pt x="28027" y="111554"/>
                      <a:pt x="10320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3" name="Freeform: Shape 13452">
                <a:extLst>
                  <a:ext uri="{FF2B5EF4-FFF2-40B4-BE49-F238E27FC236}">
                    <a16:creationId xmlns:a16="http://schemas.microsoft.com/office/drawing/2014/main" id="{C67435A6-A284-4FA8-A2B8-8AC6BE0C73A3}"/>
                  </a:ext>
                </a:extLst>
              </p:cNvPr>
              <p:cNvSpPr/>
              <p:nvPr/>
            </p:nvSpPr>
            <p:spPr>
              <a:xfrm>
                <a:off x="1043774" y="5063251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5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346" y="92713"/>
                      <a:pt x="22145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4" name="Freeform: Shape 13453">
                <a:extLst>
                  <a:ext uri="{FF2B5EF4-FFF2-40B4-BE49-F238E27FC236}">
                    <a16:creationId xmlns:a16="http://schemas.microsoft.com/office/drawing/2014/main" id="{0C5797FF-0B88-4339-837D-318EB6F384A6}"/>
                  </a:ext>
                </a:extLst>
              </p:cNvPr>
              <p:cNvSpPr/>
              <p:nvPr/>
            </p:nvSpPr>
            <p:spPr>
              <a:xfrm>
                <a:off x="1516321" y="5337054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1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1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8970" y="110934"/>
                      <a:pt x="26509" y="105609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5" name="Freeform: Shape 13454">
                <a:extLst>
                  <a:ext uri="{FF2B5EF4-FFF2-40B4-BE49-F238E27FC236}">
                    <a16:creationId xmlns:a16="http://schemas.microsoft.com/office/drawing/2014/main" id="{034F4C20-2EBA-4532-95DB-ED0D19A75C84}"/>
                  </a:ext>
                </a:extLst>
              </p:cNvPr>
              <p:cNvSpPr/>
              <p:nvPr/>
            </p:nvSpPr>
            <p:spPr>
              <a:xfrm>
                <a:off x="501259" y="4988666"/>
                <a:ext cx="66731" cy="66731"/>
              </a:xfrm>
              <a:custGeom>
                <a:avLst/>
                <a:gdLst>
                  <a:gd name="connsiteX0" fmla="*/ 6275 w 66731"/>
                  <a:gd name="connsiteY0" fmla="*/ 52850 h 66731"/>
                  <a:gd name="connsiteX1" fmla="*/ 13910 w 66731"/>
                  <a:gd name="connsiteY1" fmla="*/ 6275 h 66731"/>
                  <a:gd name="connsiteX2" fmla="*/ 60484 w 66731"/>
                  <a:gd name="connsiteY2" fmla="*/ 13910 h 66731"/>
                  <a:gd name="connsiteX3" fmla="*/ 52850 w 66731"/>
                  <a:gd name="connsiteY3" fmla="*/ 60484 h 66731"/>
                  <a:gd name="connsiteX4" fmla="*/ 6275 w 66731"/>
                  <a:gd name="connsiteY4" fmla="*/ 52850 h 6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31" h="66731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10"/>
                    </a:cubicBezTo>
                    <a:cubicBezTo>
                      <a:pt x="71198" y="28857"/>
                      <a:pt x="67798" y="49771"/>
                      <a:pt x="52850" y="60484"/>
                    </a:cubicBezTo>
                    <a:cubicBezTo>
                      <a:pt x="37903" y="71198"/>
                      <a:pt x="17053" y="67798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6" name="Freeform: Shape 13455">
                <a:extLst>
                  <a:ext uri="{FF2B5EF4-FFF2-40B4-BE49-F238E27FC236}">
                    <a16:creationId xmlns:a16="http://schemas.microsoft.com/office/drawing/2014/main" id="{39D3BCB2-8EB5-4D9D-ADE4-13A2B183CA5C}"/>
                  </a:ext>
                </a:extLst>
              </p:cNvPr>
              <p:cNvSpPr/>
              <p:nvPr/>
            </p:nvSpPr>
            <p:spPr>
              <a:xfrm>
                <a:off x="-34420" y="5514071"/>
                <a:ext cx="75687" cy="75687"/>
              </a:xfrm>
              <a:custGeom>
                <a:avLst/>
                <a:gdLst>
                  <a:gd name="connsiteX0" fmla="*/ 7115 w 75687"/>
                  <a:gd name="connsiteY0" fmla="*/ 59912 h 75687"/>
                  <a:gd name="connsiteX1" fmla="*/ 15775 w 75687"/>
                  <a:gd name="connsiteY1" fmla="*/ 7115 h 75687"/>
                  <a:gd name="connsiteX2" fmla="*/ 68573 w 75687"/>
                  <a:gd name="connsiteY2" fmla="*/ 15776 h 75687"/>
                  <a:gd name="connsiteX3" fmla="*/ 59912 w 75687"/>
                  <a:gd name="connsiteY3" fmla="*/ 68573 h 75687"/>
                  <a:gd name="connsiteX4" fmla="*/ 7115 w 75687"/>
                  <a:gd name="connsiteY4" fmla="*/ 59912 h 7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7" h="75687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6"/>
                    </a:cubicBezTo>
                    <a:cubicBezTo>
                      <a:pt x="80762" y="32712"/>
                      <a:pt x="76913" y="56384"/>
                      <a:pt x="59912" y="68573"/>
                    </a:cubicBezTo>
                    <a:cubicBezTo>
                      <a:pt x="42912" y="80762"/>
                      <a:pt x="19304" y="76913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7" name="Freeform: Shape 13456">
                <a:extLst>
                  <a:ext uri="{FF2B5EF4-FFF2-40B4-BE49-F238E27FC236}">
                    <a16:creationId xmlns:a16="http://schemas.microsoft.com/office/drawing/2014/main" id="{859E23E4-0521-41FD-9D39-0CBECA35295B}"/>
                  </a:ext>
                </a:extLst>
              </p:cNvPr>
              <p:cNvSpPr/>
              <p:nvPr/>
            </p:nvSpPr>
            <p:spPr>
              <a:xfrm>
                <a:off x="1401177" y="6696394"/>
                <a:ext cx="54602" cy="54602"/>
              </a:xfrm>
              <a:custGeom>
                <a:avLst/>
                <a:gdLst>
                  <a:gd name="connsiteX0" fmla="*/ 5136 w 54602"/>
                  <a:gd name="connsiteY0" fmla="*/ 43243 h 54602"/>
                  <a:gd name="connsiteX1" fmla="*/ 11359 w 54602"/>
                  <a:gd name="connsiteY1" fmla="*/ 5136 h 54602"/>
                  <a:gd name="connsiteX2" fmla="*/ 49466 w 54602"/>
                  <a:gd name="connsiteY2" fmla="*/ 11359 h 54602"/>
                  <a:gd name="connsiteX3" fmla="*/ 43243 w 54602"/>
                  <a:gd name="connsiteY3" fmla="*/ 49466 h 54602"/>
                  <a:gd name="connsiteX4" fmla="*/ 5136 w 54602"/>
                  <a:gd name="connsiteY4" fmla="*/ 43243 h 5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02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0990" y="58255"/>
                      <a:pt x="13925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8" name="Freeform: Shape 13457">
                <a:extLst>
                  <a:ext uri="{FF2B5EF4-FFF2-40B4-BE49-F238E27FC236}">
                    <a16:creationId xmlns:a16="http://schemas.microsoft.com/office/drawing/2014/main" id="{05A5FEB6-5B91-454C-86AA-C8877F970925}"/>
                  </a:ext>
                </a:extLst>
              </p:cNvPr>
              <p:cNvSpPr/>
              <p:nvPr/>
            </p:nvSpPr>
            <p:spPr>
              <a:xfrm>
                <a:off x="309808" y="6558462"/>
                <a:ext cx="103109" cy="103091"/>
              </a:xfrm>
              <a:custGeom>
                <a:avLst/>
                <a:gdLst>
                  <a:gd name="connsiteX0" fmla="*/ 9695 w 103109"/>
                  <a:gd name="connsiteY0" fmla="*/ 81610 h 103091"/>
                  <a:gd name="connsiteX1" fmla="*/ 21499 w 103109"/>
                  <a:gd name="connsiteY1" fmla="*/ 9695 h 103091"/>
                  <a:gd name="connsiteX2" fmla="*/ 93414 w 103109"/>
                  <a:gd name="connsiteY2" fmla="*/ 21499 h 103091"/>
                  <a:gd name="connsiteX3" fmla="*/ 81610 w 103109"/>
                  <a:gd name="connsiteY3" fmla="*/ 93414 h 103091"/>
                  <a:gd name="connsiteX4" fmla="*/ 9695 w 103109"/>
                  <a:gd name="connsiteY4" fmla="*/ 81610 h 10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09" h="103091">
                    <a:moveTo>
                      <a:pt x="9695" y="81610"/>
                    </a:moveTo>
                    <a:cubicBezTo>
                      <a:pt x="-6921" y="58515"/>
                      <a:pt x="-1660" y="26311"/>
                      <a:pt x="21499" y="9695"/>
                    </a:cubicBezTo>
                    <a:cubicBezTo>
                      <a:pt x="44594" y="-6921"/>
                      <a:pt x="76799" y="-1660"/>
                      <a:pt x="93414" y="21499"/>
                    </a:cubicBezTo>
                    <a:cubicBezTo>
                      <a:pt x="110030" y="44594"/>
                      <a:pt x="104769" y="76799"/>
                      <a:pt x="81610" y="93414"/>
                    </a:cubicBezTo>
                    <a:cubicBezTo>
                      <a:pt x="58515" y="110030"/>
                      <a:pt x="26310" y="104705"/>
                      <a:pt x="9695" y="8161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9" name="Freeform: Shape 13458">
                <a:extLst>
                  <a:ext uri="{FF2B5EF4-FFF2-40B4-BE49-F238E27FC236}">
                    <a16:creationId xmlns:a16="http://schemas.microsoft.com/office/drawing/2014/main" id="{33B4794B-4A71-4DDE-A958-BE55FB900C96}"/>
                  </a:ext>
                </a:extLst>
              </p:cNvPr>
              <p:cNvSpPr/>
              <p:nvPr/>
            </p:nvSpPr>
            <p:spPr>
              <a:xfrm>
                <a:off x="1760501" y="6337337"/>
                <a:ext cx="100267" cy="100268"/>
              </a:xfrm>
              <a:custGeom>
                <a:avLst/>
                <a:gdLst>
                  <a:gd name="connsiteX0" fmla="*/ 9429 w 100267"/>
                  <a:gd name="connsiteY0" fmla="*/ 79356 h 100268"/>
                  <a:gd name="connsiteX1" fmla="*/ 20913 w 100267"/>
                  <a:gd name="connsiteY1" fmla="*/ 9429 h 100268"/>
                  <a:gd name="connsiteX2" fmla="*/ 90839 w 100267"/>
                  <a:gd name="connsiteY2" fmla="*/ 20912 h 100268"/>
                  <a:gd name="connsiteX3" fmla="*/ 79355 w 100267"/>
                  <a:gd name="connsiteY3" fmla="*/ 90839 h 100268"/>
                  <a:gd name="connsiteX4" fmla="*/ 9429 w 100267"/>
                  <a:gd name="connsiteY4" fmla="*/ 79356 h 100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7" h="100268">
                    <a:moveTo>
                      <a:pt x="9429" y="79356"/>
                    </a:moveTo>
                    <a:cubicBezTo>
                      <a:pt x="-6737" y="56902"/>
                      <a:pt x="-1605" y="25532"/>
                      <a:pt x="20913" y="9429"/>
                    </a:cubicBezTo>
                    <a:cubicBezTo>
                      <a:pt x="43366" y="-6737"/>
                      <a:pt x="74736" y="-1605"/>
                      <a:pt x="90839" y="20912"/>
                    </a:cubicBezTo>
                    <a:cubicBezTo>
                      <a:pt x="107005" y="43366"/>
                      <a:pt x="101873" y="74737"/>
                      <a:pt x="79355" y="90839"/>
                    </a:cubicBezTo>
                    <a:cubicBezTo>
                      <a:pt x="56902" y="107006"/>
                      <a:pt x="25596" y="101873"/>
                      <a:pt x="9429" y="793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460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83721" y="5039731"/>
              <a:ext cx="1738240" cy="1762394"/>
              <a:chOff x="-83721" y="5039731"/>
              <a:chExt cx="1738240" cy="1762394"/>
            </a:xfrm>
            <a:solidFill>
              <a:srgbClr val="FAF5B4"/>
            </a:solidFill>
          </p:grpSpPr>
          <p:sp>
            <p:nvSpPr>
              <p:cNvPr id="13461" name="Freeform: Shape 13460">
                <a:extLst>
                  <a:ext uri="{FF2B5EF4-FFF2-40B4-BE49-F238E27FC236}">
                    <a16:creationId xmlns:a16="http://schemas.microsoft.com/office/drawing/2014/main" id="{7C63BE4C-4953-4685-AB15-EFF019AF8F01}"/>
                  </a:ext>
                </a:extLst>
              </p:cNvPr>
              <p:cNvSpPr/>
              <p:nvPr/>
            </p:nvSpPr>
            <p:spPr>
              <a:xfrm rot="-4990280">
                <a:off x="823589" y="6073171"/>
                <a:ext cx="151271" cy="151271"/>
              </a:xfrm>
              <a:custGeom>
                <a:avLst/>
                <a:gdLst>
                  <a:gd name="connsiteX0" fmla="*/ 151271 w 151271"/>
                  <a:gd name="connsiteY0" fmla="*/ 75636 h 151271"/>
                  <a:gd name="connsiteX1" fmla="*/ 75636 w 151271"/>
                  <a:gd name="connsiteY1" fmla="*/ 151271 h 151271"/>
                  <a:gd name="connsiteX2" fmla="*/ 0 w 151271"/>
                  <a:gd name="connsiteY2" fmla="*/ 75636 h 151271"/>
                  <a:gd name="connsiteX3" fmla="*/ 75636 w 151271"/>
                  <a:gd name="connsiteY3" fmla="*/ 0 h 151271"/>
                  <a:gd name="connsiteX4" fmla="*/ 151271 w 151271"/>
                  <a:gd name="connsiteY4" fmla="*/ 75636 h 15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71" h="151271">
                    <a:moveTo>
                      <a:pt x="151271" y="75636"/>
                    </a:moveTo>
                    <a:cubicBezTo>
                      <a:pt x="151271" y="117408"/>
                      <a:pt x="117408" y="151271"/>
                      <a:pt x="75636" y="151271"/>
                    </a:cubicBezTo>
                    <a:cubicBezTo>
                      <a:pt x="33863" y="151271"/>
                      <a:pt x="0" y="117408"/>
                      <a:pt x="0" y="75636"/>
                    </a:cubicBezTo>
                    <a:cubicBezTo>
                      <a:pt x="0" y="33863"/>
                      <a:pt x="33863" y="0"/>
                      <a:pt x="75636" y="0"/>
                    </a:cubicBezTo>
                    <a:cubicBezTo>
                      <a:pt x="117408" y="0"/>
                      <a:pt x="151271" y="33863"/>
                      <a:pt x="151271" y="756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2" name="Freeform: Shape 13461">
                <a:extLst>
                  <a:ext uri="{FF2B5EF4-FFF2-40B4-BE49-F238E27FC236}">
                    <a16:creationId xmlns:a16="http://schemas.microsoft.com/office/drawing/2014/main" id="{9A93AA69-04F4-4B63-A3BE-EF25476DD739}"/>
                  </a:ext>
                </a:extLst>
              </p:cNvPr>
              <p:cNvSpPr/>
              <p:nvPr/>
            </p:nvSpPr>
            <p:spPr>
              <a:xfrm>
                <a:off x="595214" y="5954777"/>
                <a:ext cx="94529" cy="94511"/>
              </a:xfrm>
              <a:custGeom>
                <a:avLst/>
                <a:gdLst>
                  <a:gd name="connsiteX0" fmla="*/ 8870 w 94529"/>
                  <a:gd name="connsiteY0" fmla="*/ 74818 h 94511"/>
                  <a:gd name="connsiteX1" fmla="*/ 19711 w 94529"/>
                  <a:gd name="connsiteY1" fmla="*/ 8870 h 94511"/>
                  <a:gd name="connsiteX2" fmla="*/ 85660 w 94529"/>
                  <a:gd name="connsiteY2" fmla="*/ 19711 h 94511"/>
                  <a:gd name="connsiteX3" fmla="*/ 74819 w 94529"/>
                  <a:gd name="connsiteY3" fmla="*/ 85660 h 94511"/>
                  <a:gd name="connsiteX4" fmla="*/ 8870 w 94529"/>
                  <a:gd name="connsiteY4" fmla="*/ 74818 h 9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511">
                    <a:moveTo>
                      <a:pt x="8870" y="74818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584" y="100864"/>
                      <a:pt x="24074" y="95989"/>
                      <a:pt x="8870" y="748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3" name="Freeform: Shape 13462">
                <a:extLst>
                  <a:ext uri="{FF2B5EF4-FFF2-40B4-BE49-F238E27FC236}">
                    <a16:creationId xmlns:a16="http://schemas.microsoft.com/office/drawing/2014/main" id="{A7A00356-BD1C-4A66-9B9C-593B8394577D}"/>
                  </a:ext>
                </a:extLst>
              </p:cNvPr>
              <p:cNvSpPr/>
              <p:nvPr/>
            </p:nvSpPr>
            <p:spPr>
              <a:xfrm>
                <a:off x="826870" y="6277336"/>
                <a:ext cx="94529" cy="94484"/>
              </a:xfrm>
              <a:custGeom>
                <a:avLst/>
                <a:gdLst>
                  <a:gd name="connsiteX0" fmla="*/ 8870 w 94529"/>
                  <a:gd name="connsiteY0" fmla="*/ 74819 h 94484"/>
                  <a:gd name="connsiteX1" fmla="*/ 19711 w 94529"/>
                  <a:gd name="connsiteY1" fmla="*/ 8870 h 94484"/>
                  <a:gd name="connsiteX2" fmla="*/ 85660 w 94529"/>
                  <a:gd name="connsiteY2" fmla="*/ 19711 h 94484"/>
                  <a:gd name="connsiteX3" fmla="*/ 74819 w 94529"/>
                  <a:gd name="connsiteY3" fmla="*/ 85661 h 94484"/>
                  <a:gd name="connsiteX4" fmla="*/ 8870 w 94529"/>
                  <a:gd name="connsiteY4" fmla="*/ 74819 h 9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484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648" y="100800"/>
                      <a:pt x="24138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4" name="Freeform: Shape 13463">
                <a:extLst>
                  <a:ext uri="{FF2B5EF4-FFF2-40B4-BE49-F238E27FC236}">
                    <a16:creationId xmlns:a16="http://schemas.microsoft.com/office/drawing/2014/main" id="{6A98F929-D029-49E3-80A8-FBDB2C93A76F}"/>
                  </a:ext>
                </a:extLst>
              </p:cNvPr>
              <p:cNvSpPr/>
              <p:nvPr/>
            </p:nvSpPr>
            <p:spPr>
              <a:xfrm>
                <a:off x="573085" y="6144543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1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1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8970" y="110934"/>
                      <a:pt x="26509" y="105609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5" name="Freeform: Shape 13464">
                <a:extLst>
                  <a:ext uri="{FF2B5EF4-FFF2-40B4-BE49-F238E27FC236}">
                    <a16:creationId xmlns:a16="http://schemas.microsoft.com/office/drawing/2014/main" id="{3A0093A9-02CC-43FE-A55C-4C417AF052A7}"/>
                  </a:ext>
                </a:extLst>
              </p:cNvPr>
              <p:cNvSpPr/>
              <p:nvPr/>
            </p:nvSpPr>
            <p:spPr>
              <a:xfrm>
                <a:off x="1084008" y="5985841"/>
                <a:ext cx="124046" cy="124028"/>
              </a:xfrm>
              <a:custGeom>
                <a:avLst/>
                <a:gdLst>
                  <a:gd name="connsiteX0" fmla="*/ 11678 w 124046"/>
                  <a:gd name="connsiteY0" fmla="*/ 98219 h 124028"/>
                  <a:gd name="connsiteX1" fmla="*/ 25855 w 124046"/>
                  <a:gd name="connsiteY1" fmla="*/ 11677 h 124028"/>
                  <a:gd name="connsiteX2" fmla="*/ 112397 w 124046"/>
                  <a:gd name="connsiteY2" fmla="*/ 25855 h 124028"/>
                  <a:gd name="connsiteX3" fmla="*/ 98220 w 124046"/>
                  <a:gd name="connsiteY3" fmla="*/ 112397 h 124028"/>
                  <a:gd name="connsiteX4" fmla="*/ 11678 w 124046"/>
                  <a:gd name="connsiteY4" fmla="*/ 98219 h 12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46" h="124028">
                    <a:moveTo>
                      <a:pt x="11678" y="98219"/>
                    </a:moveTo>
                    <a:cubicBezTo>
                      <a:pt x="-8338" y="70377"/>
                      <a:pt x="-1987" y="31629"/>
                      <a:pt x="25855" y="11677"/>
                    </a:cubicBezTo>
                    <a:cubicBezTo>
                      <a:pt x="53697" y="-8338"/>
                      <a:pt x="92446" y="-1987"/>
                      <a:pt x="112397" y="25855"/>
                    </a:cubicBezTo>
                    <a:cubicBezTo>
                      <a:pt x="132349" y="53697"/>
                      <a:pt x="126062" y="92446"/>
                      <a:pt x="98220" y="112397"/>
                    </a:cubicBezTo>
                    <a:cubicBezTo>
                      <a:pt x="70441" y="132349"/>
                      <a:pt x="31693" y="125998"/>
                      <a:pt x="11678" y="982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6" name="Freeform: Shape 13465">
                <a:extLst>
                  <a:ext uri="{FF2B5EF4-FFF2-40B4-BE49-F238E27FC236}">
                    <a16:creationId xmlns:a16="http://schemas.microsoft.com/office/drawing/2014/main" id="{C9E1D38F-07E6-4E34-8E45-12275FAFF570}"/>
                  </a:ext>
                </a:extLst>
              </p:cNvPr>
              <p:cNvSpPr/>
              <p:nvPr/>
            </p:nvSpPr>
            <p:spPr>
              <a:xfrm>
                <a:off x="1092238" y="5665674"/>
                <a:ext cx="132377" cy="132377"/>
              </a:xfrm>
              <a:custGeom>
                <a:avLst/>
                <a:gdLst>
                  <a:gd name="connsiteX0" fmla="*/ 12429 w 132377"/>
                  <a:gd name="connsiteY0" fmla="*/ 104809 h 132377"/>
                  <a:gd name="connsiteX1" fmla="*/ 27569 w 132377"/>
                  <a:gd name="connsiteY1" fmla="*/ 12429 h 132377"/>
                  <a:gd name="connsiteX2" fmla="*/ 119949 w 132377"/>
                  <a:gd name="connsiteY2" fmla="*/ 27569 h 132377"/>
                  <a:gd name="connsiteX3" fmla="*/ 104809 w 132377"/>
                  <a:gd name="connsiteY3" fmla="*/ 119949 h 132377"/>
                  <a:gd name="connsiteX4" fmla="*/ 12429 w 132377"/>
                  <a:gd name="connsiteY4" fmla="*/ 104809 h 132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77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248"/>
                      <a:pt x="33728" y="134511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7" name="Freeform: Shape 13466">
                <a:extLst>
                  <a:ext uri="{FF2B5EF4-FFF2-40B4-BE49-F238E27FC236}">
                    <a16:creationId xmlns:a16="http://schemas.microsoft.com/office/drawing/2014/main" id="{27EFA3DC-A9ED-47F1-988D-94D866865886}"/>
                  </a:ext>
                </a:extLst>
              </p:cNvPr>
              <p:cNvSpPr/>
              <p:nvPr/>
            </p:nvSpPr>
            <p:spPr>
              <a:xfrm>
                <a:off x="727403" y="5465583"/>
                <a:ext cx="101454" cy="101454"/>
              </a:xfrm>
              <a:custGeom>
                <a:avLst/>
                <a:gdLst>
                  <a:gd name="connsiteX0" fmla="*/ 9541 w 101454"/>
                  <a:gd name="connsiteY0" fmla="*/ 80302 h 101454"/>
                  <a:gd name="connsiteX1" fmla="*/ 21153 w 101454"/>
                  <a:gd name="connsiteY1" fmla="*/ 9541 h 101454"/>
                  <a:gd name="connsiteX2" fmla="*/ 91913 w 101454"/>
                  <a:gd name="connsiteY2" fmla="*/ 21153 h 101454"/>
                  <a:gd name="connsiteX3" fmla="*/ 80301 w 101454"/>
                  <a:gd name="connsiteY3" fmla="*/ 91913 h 101454"/>
                  <a:gd name="connsiteX4" fmla="*/ 9541 w 101454"/>
                  <a:gd name="connsiteY4" fmla="*/ 80302 h 101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4" h="101454">
                    <a:moveTo>
                      <a:pt x="9541" y="80302"/>
                    </a:moveTo>
                    <a:cubicBezTo>
                      <a:pt x="-6818" y="57527"/>
                      <a:pt x="-1622" y="25900"/>
                      <a:pt x="21153" y="9541"/>
                    </a:cubicBezTo>
                    <a:cubicBezTo>
                      <a:pt x="43927" y="-6818"/>
                      <a:pt x="75554" y="-1621"/>
                      <a:pt x="91913" y="21153"/>
                    </a:cubicBezTo>
                    <a:cubicBezTo>
                      <a:pt x="108272" y="43927"/>
                      <a:pt x="103076" y="75554"/>
                      <a:pt x="80301" y="91913"/>
                    </a:cubicBezTo>
                    <a:cubicBezTo>
                      <a:pt x="57591" y="108272"/>
                      <a:pt x="25900" y="103076"/>
                      <a:pt x="9541" y="8030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8" name="Freeform: Shape 13467">
                <a:extLst>
                  <a:ext uri="{FF2B5EF4-FFF2-40B4-BE49-F238E27FC236}">
                    <a16:creationId xmlns:a16="http://schemas.microsoft.com/office/drawing/2014/main" id="{B8EE508D-EC41-442C-85FD-07EDEAE1740A}"/>
                  </a:ext>
                </a:extLst>
              </p:cNvPr>
              <p:cNvSpPr/>
              <p:nvPr/>
            </p:nvSpPr>
            <p:spPr>
              <a:xfrm>
                <a:off x="164453" y="5502268"/>
                <a:ext cx="80368" cy="80350"/>
              </a:xfrm>
              <a:custGeom>
                <a:avLst/>
                <a:gdLst>
                  <a:gd name="connsiteX0" fmla="*/ 7563 w 80368"/>
                  <a:gd name="connsiteY0" fmla="*/ 63632 h 80350"/>
                  <a:gd name="connsiteX1" fmla="*/ 16736 w 80368"/>
                  <a:gd name="connsiteY1" fmla="*/ 7562 h 80350"/>
                  <a:gd name="connsiteX2" fmla="*/ 72806 w 80368"/>
                  <a:gd name="connsiteY2" fmla="*/ 16736 h 80350"/>
                  <a:gd name="connsiteX3" fmla="*/ 63632 w 80368"/>
                  <a:gd name="connsiteY3" fmla="*/ 72806 h 80350"/>
                  <a:gd name="connsiteX4" fmla="*/ 7563 w 80368"/>
                  <a:gd name="connsiteY4" fmla="*/ 63632 h 8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50">
                    <a:moveTo>
                      <a:pt x="7563" y="63632"/>
                    </a:moveTo>
                    <a:cubicBezTo>
                      <a:pt x="-5396" y="45605"/>
                      <a:pt x="-1291" y="20521"/>
                      <a:pt x="16736" y="7562"/>
                    </a:cubicBezTo>
                    <a:cubicBezTo>
                      <a:pt x="34763" y="-5396"/>
                      <a:pt x="59847" y="-1290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4"/>
                      <a:pt x="20521" y="81595"/>
                      <a:pt x="7563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9" name="Freeform: Shape 13468">
                <a:extLst>
                  <a:ext uri="{FF2B5EF4-FFF2-40B4-BE49-F238E27FC236}">
                    <a16:creationId xmlns:a16="http://schemas.microsoft.com/office/drawing/2014/main" id="{7F3D8835-F78B-4BF9-840A-667344BA32F9}"/>
                  </a:ext>
                </a:extLst>
              </p:cNvPr>
              <p:cNvSpPr/>
              <p:nvPr/>
            </p:nvSpPr>
            <p:spPr>
              <a:xfrm>
                <a:off x="203857" y="5798218"/>
                <a:ext cx="93876" cy="93922"/>
              </a:xfrm>
              <a:custGeom>
                <a:avLst/>
                <a:gdLst>
                  <a:gd name="connsiteX0" fmla="*/ 8832 w 93876"/>
                  <a:gd name="connsiteY0" fmla="*/ 74331 h 93922"/>
                  <a:gd name="connsiteX1" fmla="*/ 19545 w 93876"/>
                  <a:gd name="connsiteY1" fmla="*/ 8831 h 93922"/>
                  <a:gd name="connsiteX2" fmla="*/ 85045 w 93876"/>
                  <a:gd name="connsiteY2" fmla="*/ 19545 h 93922"/>
                  <a:gd name="connsiteX3" fmla="*/ 74331 w 93876"/>
                  <a:gd name="connsiteY3" fmla="*/ 85045 h 93922"/>
                  <a:gd name="connsiteX4" fmla="*/ 8832 w 93876"/>
                  <a:gd name="connsiteY4" fmla="*/ 74331 h 9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922">
                    <a:moveTo>
                      <a:pt x="8832" y="74331"/>
                    </a:moveTo>
                    <a:cubicBezTo>
                      <a:pt x="-6308" y="53289"/>
                      <a:pt x="-1497" y="23908"/>
                      <a:pt x="19545" y="8831"/>
                    </a:cubicBezTo>
                    <a:cubicBezTo>
                      <a:pt x="40587" y="-6308"/>
                      <a:pt x="69969" y="-1497"/>
                      <a:pt x="85045" y="19545"/>
                    </a:cubicBezTo>
                    <a:cubicBezTo>
                      <a:pt x="100185" y="40587"/>
                      <a:pt x="95373" y="69969"/>
                      <a:pt x="74331" y="85045"/>
                    </a:cubicBezTo>
                    <a:cubicBezTo>
                      <a:pt x="53289" y="100249"/>
                      <a:pt x="23972" y="95438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0" name="Freeform: Shape 13469">
                <a:extLst>
                  <a:ext uri="{FF2B5EF4-FFF2-40B4-BE49-F238E27FC236}">
                    <a16:creationId xmlns:a16="http://schemas.microsoft.com/office/drawing/2014/main" id="{BFAF2C7E-7833-4C31-8FED-08008EE5DAE5}"/>
                  </a:ext>
                </a:extLst>
              </p:cNvPr>
              <p:cNvSpPr/>
              <p:nvPr/>
            </p:nvSpPr>
            <p:spPr>
              <a:xfrm>
                <a:off x="641956" y="6439039"/>
                <a:ext cx="46980" cy="46980"/>
              </a:xfrm>
              <a:custGeom>
                <a:avLst/>
                <a:gdLst>
                  <a:gd name="connsiteX0" fmla="*/ 4405 w 46980"/>
                  <a:gd name="connsiteY0" fmla="*/ 37187 h 46980"/>
                  <a:gd name="connsiteX1" fmla="*/ 9794 w 46980"/>
                  <a:gd name="connsiteY1" fmla="*/ 4405 h 46980"/>
                  <a:gd name="connsiteX2" fmla="*/ 42576 w 46980"/>
                  <a:gd name="connsiteY2" fmla="*/ 9794 h 46980"/>
                  <a:gd name="connsiteX3" fmla="*/ 37187 w 46980"/>
                  <a:gd name="connsiteY3" fmla="*/ 42576 h 46980"/>
                  <a:gd name="connsiteX4" fmla="*/ 4405 w 46980"/>
                  <a:gd name="connsiteY4" fmla="*/ 37187 h 4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80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7"/>
                      <a:pt x="42576" y="9794"/>
                    </a:cubicBezTo>
                    <a:cubicBezTo>
                      <a:pt x="50146" y="20314"/>
                      <a:pt x="47708" y="35006"/>
                      <a:pt x="37187" y="42576"/>
                    </a:cubicBezTo>
                    <a:cubicBezTo>
                      <a:pt x="26602" y="50146"/>
                      <a:pt x="11975" y="47708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1" name="Freeform: Shape 13470">
                <a:extLst>
                  <a:ext uri="{FF2B5EF4-FFF2-40B4-BE49-F238E27FC236}">
                    <a16:creationId xmlns:a16="http://schemas.microsoft.com/office/drawing/2014/main" id="{F72E8171-EB88-48D4-AB00-AB578C23F19E}"/>
                  </a:ext>
                </a:extLst>
              </p:cNvPr>
              <p:cNvSpPr/>
              <p:nvPr/>
            </p:nvSpPr>
            <p:spPr>
              <a:xfrm rot="-3424650">
                <a:off x="766818" y="6623433"/>
                <a:ext cx="133564" cy="133564"/>
              </a:xfrm>
              <a:custGeom>
                <a:avLst/>
                <a:gdLst>
                  <a:gd name="connsiteX0" fmla="*/ 133565 w 133564"/>
                  <a:gd name="connsiteY0" fmla="*/ 66782 h 133564"/>
                  <a:gd name="connsiteX1" fmla="*/ 66782 w 133564"/>
                  <a:gd name="connsiteY1" fmla="*/ 133565 h 133564"/>
                  <a:gd name="connsiteX2" fmla="*/ 0 w 133564"/>
                  <a:gd name="connsiteY2" fmla="*/ 66782 h 133564"/>
                  <a:gd name="connsiteX3" fmla="*/ 66782 w 133564"/>
                  <a:gd name="connsiteY3" fmla="*/ 0 h 133564"/>
                  <a:gd name="connsiteX4" fmla="*/ 133565 w 133564"/>
                  <a:gd name="connsiteY4" fmla="*/ 66782 h 133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64" h="133564">
                    <a:moveTo>
                      <a:pt x="133565" y="66782"/>
                    </a:moveTo>
                    <a:cubicBezTo>
                      <a:pt x="133565" y="103665"/>
                      <a:pt x="103665" y="133565"/>
                      <a:pt x="66782" y="133565"/>
                    </a:cubicBezTo>
                    <a:cubicBezTo>
                      <a:pt x="29900" y="133565"/>
                      <a:pt x="0" y="103665"/>
                      <a:pt x="0" y="66782"/>
                    </a:cubicBezTo>
                    <a:cubicBezTo>
                      <a:pt x="0" y="29900"/>
                      <a:pt x="29900" y="0"/>
                      <a:pt x="66782" y="0"/>
                    </a:cubicBezTo>
                    <a:cubicBezTo>
                      <a:pt x="103665" y="0"/>
                      <a:pt x="133565" y="29900"/>
                      <a:pt x="133565" y="6678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2" name="Freeform: Shape 13471">
                <a:extLst>
                  <a:ext uri="{FF2B5EF4-FFF2-40B4-BE49-F238E27FC236}">
                    <a16:creationId xmlns:a16="http://schemas.microsoft.com/office/drawing/2014/main" id="{6639DFC8-C452-4B96-B3CF-6F3A419F49C1}"/>
                  </a:ext>
                </a:extLst>
              </p:cNvPr>
              <p:cNvSpPr/>
              <p:nvPr/>
            </p:nvSpPr>
            <p:spPr>
              <a:xfrm>
                <a:off x="300263" y="6318224"/>
                <a:ext cx="75688" cy="75687"/>
              </a:xfrm>
              <a:custGeom>
                <a:avLst/>
                <a:gdLst>
                  <a:gd name="connsiteX0" fmla="*/ 7115 w 75688"/>
                  <a:gd name="connsiteY0" fmla="*/ 59913 h 75687"/>
                  <a:gd name="connsiteX1" fmla="*/ 15775 w 75688"/>
                  <a:gd name="connsiteY1" fmla="*/ 7115 h 75687"/>
                  <a:gd name="connsiteX2" fmla="*/ 68573 w 75688"/>
                  <a:gd name="connsiteY2" fmla="*/ 15775 h 75687"/>
                  <a:gd name="connsiteX3" fmla="*/ 59912 w 75688"/>
                  <a:gd name="connsiteY3" fmla="*/ 68573 h 75687"/>
                  <a:gd name="connsiteX4" fmla="*/ 7115 w 75688"/>
                  <a:gd name="connsiteY4" fmla="*/ 59913 h 7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87">
                    <a:moveTo>
                      <a:pt x="7115" y="59913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2" y="68573"/>
                    </a:cubicBezTo>
                    <a:cubicBezTo>
                      <a:pt x="42976" y="80762"/>
                      <a:pt x="19304" y="76913"/>
                      <a:pt x="7115" y="599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3" name="Freeform: Shape 13472">
                <a:extLst>
                  <a:ext uri="{FF2B5EF4-FFF2-40B4-BE49-F238E27FC236}">
                    <a16:creationId xmlns:a16="http://schemas.microsoft.com/office/drawing/2014/main" id="{9A3D3BCB-AE61-451C-805D-37C09992F516}"/>
                  </a:ext>
                </a:extLst>
              </p:cNvPr>
              <p:cNvSpPr/>
              <p:nvPr/>
            </p:nvSpPr>
            <p:spPr>
              <a:xfrm>
                <a:off x="400605" y="6597488"/>
                <a:ext cx="85104" cy="85058"/>
              </a:xfrm>
              <a:custGeom>
                <a:avLst/>
                <a:gdLst>
                  <a:gd name="connsiteX0" fmla="*/ 8006 w 85104"/>
                  <a:gd name="connsiteY0" fmla="*/ 67347 h 85058"/>
                  <a:gd name="connsiteX1" fmla="*/ 17757 w 85104"/>
                  <a:gd name="connsiteY1" fmla="*/ 8006 h 85058"/>
                  <a:gd name="connsiteX2" fmla="*/ 77099 w 85104"/>
                  <a:gd name="connsiteY2" fmla="*/ 17758 h 85058"/>
                  <a:gd name="connsiteX3" fmla="*/ 67347 w 85104"/>
                  <a:gd name="connsiteY3" fmla="*/ 77099 h 85058"/>
                  <a:gd name="connsiteX4" fmla="*/ 8006 w 85104"/>
                  <a:gd name="connsiteY4" fmla="*/ 67347 h 8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058">
                    <a:moveTo>
                      <a:pt x="8006" y="67347"/>
                    </a:moveTo>
                    <a:cubicBezTo>
                      <a:pt x="-5722" y="48294"/>
                      <a:pt x="-1360" y="21671"/>
                      <a:pt x="17757" y="8006"/>
                    </a:cubicBezTo>
                    <a:cubicBezTo>
                      <a:pt x="36811" y="-5723"/>
                      <a:pt x="63434" y="-1360"/>
                      <a:pt x="77099" y="17758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763"/>
                      <a:pt x="21671" y="86401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4" name="Freeform: Shape 13473">
                <a:extLst>
                  <a:ext uri="{FF2B5EF4-FFF2-40B4-BE49-F238E27FC236}">
                    <a16:creationId xmlns:a16="http://schemas.microsoft.com/office/drawing/2014/main" id="{AFB2FD41-73B1-4123-9800-EED24E813CDA}"/>
                  </a:ext>
                </a:extLst>
              </p:cNvPr>
              <p:cNvSpPr/>
              <p:nvPr/>
            </p:nvSpPr>
            <p:spPr>
              <a:xfrm rot="-4841643">
                <a:off x="-76632" y="6187239"/>
                <a:ext cx="95455" cy="95455"/>
              </a:xfrm>
              <a:custGeom>
                <a:avLst/>
                <a:gdLst>
                  <a:gd name="connsiteX0" fmla="*/ 95455 w 95455"/>
                  <a:gd name="connsiteY0" fmla="*/ 47728 h 95455"/>
                  <a:gd name="connsiteX1" fmla="*/ 47728 w 95455"/>
                  <a:gd name="connsiteY1" fmla="*/ 95456 h 95455"/>
                  <a:gd name="connsiteX2" fmla="*/ 0 w 95455"/>
                  <a:gd name="connsiteY2" fmla="*/ 47728 h 95455"/>
                  <a:gd name="connsiteX3" fmla="*/ 47728 w 95455"/>
                  <a:gd name="connsiteY3" fmla="*/ 0 h 95455"/>
                  <a:gd name="connsiteX4" fmla="*/ 95455 w 95455"/>
                  <a:gd name="connsiteY4" fmla="*/ 47728 h 9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55" h="95455">
                    <a:moveTo>
                      <a:pt x="95455" y="47728"/>
                    </a:moveTo>
                    <a:cubicBezTo>
                      <a:pt x="95455" y="74087"/>
                      <a:pt x="74087" y="95456"/>
                      <a:pt x="47728" y="95456"/>
                    </a:cubicBezTo>
                    <a:cubicBezTo>
                      <a:pt x="21368" y="95456"/>
                      <a:pt x="0" y="74087"/>
                      <a:pt x="0" y="47728"/>
                    </a:cubicBezTo>
                    <a:cubicBezTo>
                      <a:pt x="0" y="21368"/>
                      <a:pt x="21368" y="0"/>
                      <a:pt x="47728" y="0"/>
                    </a:cubicBezTo>
                    <a:cubicBezTo>
                      <a:pt x="74087" y="0"/>
                      <a:pt x="95455" y="21368"/>
                      <a:pt x="95455" y="4772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5" name="Freeform: Shape 13474">
                <a:extLst>
                  <a:ext uri="{FF2B5EF4-FFF2-40B4-BE49-F238E27FC236}">
                    <a16:creationId xmlns:a16="http://schemas.microsoft.com/office/drawing/2014/main" id="{15FE5487-6B14-44EA-8BC6-E7DE781175F4}"/>
                  </a:ext>
                </a:extLst>
              </p:cNvPr>
              <p:cNvSpPr/>
              <p:nvPr/>
            </p:nvSpPr>
            <p:spPr>
              <a:xfrm rot="-2043811">
                <a:off x="1172677" y="6331919"/>
                <a:ext cx="133563" cy="133563"/>
              </a:xfrm>
              <a:custGeom>
                <a:avLst/>
                <a:gdLst>
                  <a:gd name="connsiteX0" fmla="*/ 133563 w 133563"/>
                  <a:gd name="connsiteY0" fmla="*/ 66782 h 133563"/>
                  <a:gd name="connsiteX1" fmla="*/ 66781 w 133563"/>
                  <a:gd name="connsiteY1" fmla="*/ 133563 h 133563"/>
                  <a:gd name="connsiteX2" fmla="*/ 0 w 133563"/>
                  <a:gd name="connsiteY2" fmla="*/ 66782 h 133563"/>
                  <a:gd name="connsiteX3" fmla="*/ 66781 w 133563"/>
                  <a:gd name="connsiteY3" fmla="*/ 0 h 133563"/>
                  <a:gd name="connsiteX4" fmla="*/ 133563 w 133563"/>
                  <a:gd name="connsiteY4" fmla="*/ 66782 h 13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63" h="133563">
                    <a:moveTo>
                      <a:pt x="133563" y="66782"/>
                    </a:moveTo>
                    <a:cubicBezTo>
                      <a:pt x="133563" y="103664"/>
                      <a:pt x="103664" y="133563"/>
                      <a:pt x="66781" y="133563"/>
                    </a:cubicBezTo>
                    <a:cubicBezTo>
                      <a:pt x="29899" y="133563"/>
                      <a:pt x="0" y="103664"/>
                      <a:pt x="0" y="66782"/>
                    </a:cubicBezTo>
                    <a:cubicBezTo>
                      <a:pt x="0" y="29899"/>
                      <a:pt x="29899" y="0"/>
                      <a:pt x="66781" y="0"/>
                    </a:cubicBezTo>
                    <a:cubicBezTo>
                      <a:pt x="103664" y="0"/>
                      <a:pt x="133563" y="29899"/>
                      <a:pt x="133563" y="6678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6" name="Freeform: Shape 13475">
                <a:extLst>
                  <a:ext uri="{FF2B5EF4-FFF2-40B4-BE49-F238E27FC236}">
                    <a16:creationId xmlns:a16="http://schemas.microsoft.com/office/drawing/2014/main" id="{F81C9FD1-444B-4E06-9822-48826817BF2B}"/>
                  </a:ext>
                </a:extLst>
              </p:cNvPr>
              <p:cNvSpPr/>
              <p:nvPr/>
            </p:nvSpPr>
            <p:spPr>
              <a:xfrm>
                <a:off x="1471500" y="5926895"/>
                <a:ext cx="109813" cy="109794"/>
              </a:xfrm>
              <a:custGeom>
                <a:avLst/>
                <a:gdLst>
                  <a:gd name="connsiteX0" fmla="*/ 10320 w 109813"/>
                  <a:gd name="connsiteY0" fmla="*/ 86919 h 109794"/>
                  <a:gd name="connsiteX1" fmla="*/ 22894 w 109813"/>
                  <a:gd name="connsiteY1" fmla="*/ 10321 h 109794"/>
                  <a:gd name="connsiteX2" fmla="*/ 99493 w 109813"/>
                  <a:gd name="connsiteY2" fmla="*/ 22894 h 109794"/>
                  <a:gd name="connsiteX3" fmla="*/ 86919 w 109813"/>
                  <a:gd name="connsiteY3" fmla="*/ 99492 h 109794"/>
                  <a:gd name="connsiteX4" fmla="*/ 10320 w 109813"/>
                  <a:gd name="connsiteY4" fmla="*/ 86919 h 10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794">
                    <a:moveTo>
                      <a:pt x="10320" y="86919"/>
                    </a:moveTo>
                    <a:cubicBezTo>
                      <a:pt x="-7386" y="62284"/>
                      <a:pt x="-1740" y="28026"/>
                      <a:pt x="22894" y="10321"/>
                    </a:cubicBezTo>
                    <a:cubicBezTo>
                      <a:pt x="47529" y="-7386"/>
                      <a:pt x="81787" y="-1740"/>
                      <a:pt x="99493" y="22894"/>
                    </a:cubicBezTo>
                    <a:cubicBezTo>
                      <a:pt x="117199" y="47529"/>
                      <a:pt x="111553" y="81786"/>
                      <a:pt x="86919" y="99492"/>
                    </a:cubicBezTo>
                    <a:cubicBezTo>
                      <a:pt x="62284" y="117199"/>
                      <a:pt x="28027" y="111489"/>
                      <a:pt x="10320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7" name="Freeform: Shape 13476">
                <a:extLst>
                  <a:ext uri="{FF2B5EF4-FFF2-40B4-BE49-F238E27FC236}">
                    <a16:creationId xmlns:a16="http://schemas.microsoft.com/office/drawing/2014/main" id="{3196775F-16BF-485F-A4F5-B27BFF7F1E3B}"/>
                  </a:ext>
                </a:extLst>
              </p:cNvPr>
              <p:cNvSpPr/>
              <p:nvPr/>
            </p:nvSpPr>
            <p:spPr>
              <a:xfrm>
                <a:off x="837523" y="5114316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6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282" y="92714"/>
                      <a:pt x="22145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8" name="Freeform: Shape 13477">
                <a:extLst>
                  <a:ext uri="{FF2B5EF4-FFF2-40B4-BE49-F238E27FC236}">
                    <a16:creationId xmlns:a16="http://schemas.microsoft.com/office/drawing/2014/main" id="{858DF6EA-5F49-4C70-AD03-D50B890ADD08}"/>
                  </a:ext>
                </a:extLst>
              </p:cNvPr>
              <p:cNvSpPr/>
              <p:nvPr/>
            </p:nvSpPr>
            <p:spPr>
              <a:xfrm>
                <a:off x="1310006" y="5388119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2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2 w 103954"/>
                  <a:gd name="connsiteY3" fmla="*/ 94190 h 104000"/>
                  <a:gd name="connsiteX4" fmla="*/ 9765 w 103954"/>
                  <a:gd name="connsiteY4" fmla="*/ 82322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98"/>
                      <a:pt x="26509" y="105673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9" name="Freeform: Shape 13478">
                <a:extLst>
                  <a:ext uri="{FF2B5EF4-FFF2-40B4-BE49-F238E27FC236}">
                    <a16:creationId xmlns:a16="http://schemas.microsoft.com/office/drawing/2014/main" id="{9B48DECE-AA1F-4F16-A20D-D4C9CAAA3A1F}"/>
                  </a:ext>
                </a:extLst>
              </p:cNvPr>
              <p:cNvSpPr/>
              <p:nvPr/>
            </p:nvSpPr>
            <p:spPr>
              <a:xfrm>
                <a:off x="295008" y="5039731"/>
                <a:ext cx="66759" cy="66777"/>
              </a:xfrm>
              <a:custGeom>
                <a:avLst/>
                <a:gdLst>
                  <a:gd name="connsiteX0" fmla="*/ 6275 w 66759"/>
                  <a:gd name="connsiteY0" fmla="*/ 52850 h 66777"/>
                  <a:gd name="connsiteX1" fmla="*/ 13910 w 66759"/>
                  <a:gd name="connsiteY1" fmla="*/ 6275 h 66777"/>
                  <a:gd name="connsiteX2" fmla="*/ 60484 w 66759"/>
                  <a:gd name="connsiteY2" fmla="*/ 13909 h 66777"/>
                  <a:gd name="connsiteX3" fmla="*/ 52850 w 66759"/>
                  <a:gd name="connsiteY3" fmla="*/ 60484 h 66777"/>
                  <a:gd name="connsiteX4" fmla="*/ 6275 w 66759"/>
                  <a:gd name="connsiteY4" fmla="*/ 52850 h 6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77">
                    <a:moveTo>
                      <a:pt x="6275" y="52850"/>
                    </a:moveTo>
                    <a:cubicBezTo>
                      <a:pt x="-4502" y="37902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09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903" y="71262"/>
                      <a:pt x="16989" y="67862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0" name="Freeform: Shape 13479">
                <a:extLst>
                  <a:ext uri="{FF2B5EF4-FFF2-40B4-BE49-F238E27FC236}">
                    <a16:creationId xmlns:a16="http://schemas.microsoft.com/office/drawing/2014/main" id="{D012917E-E40A-4F36-BF38-44538777CB49}"/>
                  </a:ext>
                </a:extLst>
              </p:cNvPr>
              <p:cNvSpPr/>
              <p:nvPr/>
            </p:nvSpPr>
            <p:spPr>
              <a:xfrm>
                <a:off x="1194862" y="6747524"/>
                <a:ext cx="54602" cy="54601"/>
              </a:xfrm>
              <a:custGeom>
                <a:avLst/>
                <a:gdLst>
                  <a:gd name="connsiteX0" fmla="*/ 5136 w 54602"/>
                  <a:gd name="connsiteY0" fmla="*/ 43243 h 54601"/>
                  <a:gd name="connsiteX1" fmla="*/ 11359 w 54602"/>
                  <a:gd name="connsiteY1" fmla="*/ 5136 h 54601"/>
                  <a:gd name="connsiteX2" fmla="*/ 49466 w 54602"/>
                  <a:gd name="connsiteY2" fmla="*/ 11359 h 54601"/>
                  <a:gd name="connsiteX3" fmla="*/ 43243 w 54602"/>
                  <a:gd name="connsiteY3" fmla="*/ 49466 h 54601"/>
                  <a:gd name="connsiteX4" fmla="*/ 5136 w 54602"/>
                  <a:gd name="connsiteY4" fmla="*/ 43243 h 54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01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0990" y="58255"/>
                      <a:pt x="13925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1" name="Freeform: Shape 13480">
                <a:extLst>
                  <a:ext uri="{FF2B5EF4-FFF2-40B4-BE49-F238E27FC236}">
                    <a16:creationId xmlns:a16="http://schemas.microsoft.com/office/drawing/2014/main" id="{D6786D9A-EE63-490D-9758-4826DFB622D5}"/>
                  </a:ext>
                </a:extLst>
              </p:cNvPr>
              <p:cNvSpPr/>
              <p:nvPr/>
            </p:nvSpPr>
            <p:spPr>
              <a:xfrm>
                <a:off x="103557" y="6609592"/>
                <a:ext cx="103109" cy="103063"/>
              </a:xfrm>
              <a:custGeom>
                <a:avLst/>
                <a:gdLst>
                  <a:gd name="connsiteX0" fmla="*/ 9695 w 103109"/>
                  <a:gd name="connsiteY0" fmla="*/ 81610 h 103063"/>
                  <a:gd name="connsiteX1" fmla="*/ 21499 w 103109"/>
                  <a:gd name="connsiteY1" fmla="*/ 9695 h 103063"/>
                  <a:gd name="connsiteX2" fmla="*/ 93414 w 103109"/>
                  <a:gd name="connsiteY2" fmla="*/ 21499 h 103063"/>
                  <a:gd name="connsiteX3" fmla="*/ 81610 w 103109"/>
                  <a:gd name="connsiteY3" fmla="*/ 93414 h 103063"/>
                  <a:gd name="connsiteX4" fmla="*/ 9695 w 103109"/>
                  <a:gd name="connsiteY4" fmla="*/ 81610 h 10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09" h="103063">
                    <a:moveTo>
                      <a:pt x="9695" y="81610"/>
                    </a:moveTo>
                    <a:cubicBezTo>
                      <a:pt x="-6921" y="58515"/>
                      <a:pt x="-1660" y="26311"/>
                      <a:pt x="21499" y="9695"/>
                    </a:cubicBezTo>
                    <a:cubicBezTo>
                      <a:pt x="44594" y="-6921"/>
                      <a:pt x="76799" y="-1660"/>
                      <a:pt x="93414" y="21499"/>
                    </a:cubicBezTo>
                    <a:cubicBezTo>
                      <a:pt x="110030" y="44594"/>
                      <a:pt x="104769" y="76799"/>
                      <a:pt x="81610" y="93414"/>
                    </a:cubicBezTo>
                    <a:cubicBezTo>
                      <a:pt x="58515" y="109965"/>
                      <a:pt x="26311" y="104705"/>
                      <a:pt x="9695" y="8161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2" name="Freeform: Shape 13481">
                <a:extLst>
                  <a:ext uri="{FF2B5EF4-FFF2-40B4-BE49-F238E27FC236}">
                    <a16:creationId xmlns:a16="http://schemas.microsoft.com/office/drawing/2014/main" id="{53ADE76A-710F-4ED3-BFD1-8190ADA56423}"/>
                  </a:ext>
                </a:extLst>
              </p:cNvPr>
              <p:cNvSpPr/>
              <p:nvPr/>
            </p:nvSpPr>
            <p:spPr>
              <a:xfrm>
                <a:off x="1554250" y="6388467"/>
                <a:ext cx="100267" cy="100222"/>
              </a:xfrm>
              <a:custGeom>
                <a:avLst/>
                <a:gdLst>
                  <a:gd name="connsiteX0" fmla="*/ 9429 w 100267"/>
                  <a:gd name="connsiteY0" fmla="*/ 79355 h 100222"/>
                  <a:gd name="connsiteX1" fmla="*/ 20913 w 100267"/>
                  <a:gd name="connsiteY1" fmla="*/ 9429 h 100222"/>
                  <a:gd name="connsiteX2" fmla="*/ 90839 w 100267"/>
                  <a:gd name="connsiteY2" fmla="*/ 20912 h 100222"/>
                  <a:gd name="connsiteX3" fmla="*/ 79355 w 100267"/>
                  <a:gd name="connsiteY3" fmla="*/ 90839 h 100222"/>
                  <a:gd name="connsiteX4" fmla="*/ 9429 w 100267"/>
                  <a:gd name="connsiteY4" fmla="*/ 79355 h 100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7" h="100222">
                    <a:moveTo>
                      <a:pt x="9429" y="79355"/>
                    </a:moveTo>
                    <a:cubicBezTo>
                      <a:pt x="-6737" y="56902"/>
                      <a:pt x="-1605" y="25531"/>
                      <a:pt x="20913" y="9429"/>
                    </a:cubicBezTo>
                    <a:cubicBezTo>
                      <a:pt x="43366" y="-6737"/>
                      <a:pt x="74736" y="-1605"/>
                      <a:pt x="90839" y="20912"/>
                    </a:cubicBezTo>
                    <a:cubicBezTo>
                      <a:pt x="107005" y="43366"/>
                      <a:pt x="101873" y="74737"/>
                      <a:pt x="79355" y="90839"/>
                    </a:cubicBezTo>
                    <a:cubicBezTo>
                      <a:pt x="56838" y="106941"/>
                      <a:pt x="25532" y="101809"/>
                      <a:pt x="9429" y="7935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483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50194" y="5116779"/>
              <a:ext cx="1730951" cy="1717386"/>
              <a:chOff x="-50194" y="5116779"/>
              <a:chExt cx="1730951" cy="1717386"/>
            </a:xfrm>
            <a:solidFill>
              <a:srgbClr val="FAF5B4"/>
            </a:solidFill>
          </p:grpSpPr>
          <p:sp>
            <p:nvSpPr>
              <p:cNvPr id="13484" name="Freeform: Shape 13483">
                <a:extLst>
                  <a:ext uri="{FF2B5EF4-FFF2-40B4-BE49-F238E27FC236}">
                    <a16:creationId xmlns:a16="http://schemas.microsoft.com/office/drawing/2014/main" id="{CF3C56FD-EF39-4EA4-A53B-8DA69179C555}"/>
                  </a:ext>
                </a:extLst>
              </p:cNvPr>
              <p:cNvSpPr/>
              <p:nvPr/>
            </p:nvSpPr>
            <p:spPr>
              <a:xfrm rot="-2364742">
                <a:off x="849964" y="6150048"/>
                <a:ext cx="151272" cy="151272"/>
              </a:xfrm>
              <a:custGeom>
                <a:avLst/>
                <a:gdLst>
                  <a:gd name="connsiteX0" fmla="*/ 151273 w 151272"/>
                  <a:gd name="connsiteY0" fmla="*/ 75636 h 151272"/>
                  <a:gd name="connsiteX1" fmla="*/ 75636 w 151272"/>
                  <a:gd name="connsiteY1" fmla="*/ 151273 h 151272"/>
                  <a:gd name="connsiteX2" fmla="*/ 0 w 151272"/>
                  <a:gd name="connsiteY2" fmla="*/ 75636 h 151272"/>
                  <a:gd name="connsiteX3" fmla="*/ 75636 w 151272"/>
                  <a:gd name="connsiteY3" fmla="*/ 0 h 151272"/>
                  <a:gd name="connsiteX4" fmla="*/ 151273 w 151272"/>
                  <a:gd name="connsiteY4" fmla="*/ 75636 h 151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72" h="151272">
                    <a:moveTo>
                      <a:pt x="151273" y="75636"/>
                    </a:moveTo>
                    <a:cubicBezTo>
                      <a:pt x="151273" y="117409"/>
                      <a:pt x="117409" y="151273"/>
                      <a:pt x="75636" y="151273"/>
                    </a:cubicBezTo>
                    <a:cubicBezTo>
                      <a:pt x="33864" y="151273"/>
                      <a:pt x="0" y="117409"/>
                      <a:pt x="0" y="75636"/>
                    </a:cubicBezTo>
                    <a:cubicBezTo>
                      <a:pt x="0" y="33864"/>
                      <a:pt x="33864" y="0"/>
                      <a:pt x="75636" y="0"/>
                    </a:cubicBezTo>
                    <a:cubicBezTo>
                      <a:pt x="117409" y="0"/>
                      <a:pt x="151273" y="33864"/>
                      <a:pt x="151273" y="756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5" name="Freeform: Shape 13484">
                <a:extLst>
                  <a:ext uri="{FF2B5EF4-FFF2-40B4-BE49-F238E27FC236}">
                    <a16:creationId xmlns:a16="http://schemas.microsoft.com/office/drawing/2014/main" id="{5D769A68-05C9-4164-8A5A-637E2E857786}"/>
                  </a:ext>
                </a:extLst>
              </p:cNvPr>
              <p:cNvSpPr/>
              <p:nvPr/>
            </p:nvSpPr>
            <p:spPr>
              <a:xfrm>
                <a:off x="621453" y="6031824"/>
                <a:ext cx="94529" cy="94484"/>
              </a:xfrm>
              <a:custGeom>
                <a:avLst/>
                <a:gdLst>
                  <a:gd name="connsiteX0" fmla="*/ 8870 w 94529"/>
                  <a:gd name="connsiteY0" fmla="*/ 74819 h 94484"/>
                  <a:gd name="connsiteX1" fmla="*/ 19711 w 94529"/>
                  <a:gd name="connsiteY1" fmla="*/ 8870 h 94484"/>
                  <a:gd name="connsiteX2" fmla="*/ 85660 w 94529"/>
                  <a:gd name="connsiteY2" fmla="*/ 19711 h 94484"/>
                  <a:gd name="connsiteX3" fmla="*/ 74819 w 94529"/>
                  <a:gd name="connsiteY3" fmla="*/ 85661 h 94484"/>
                  <a:gd name="connsiteX4" fmla="*/ 8870 w 94529"/>
                  <a:gd name="connsiteY4" fmla="*/ 74819 h 9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484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946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584" y="100800"/>
                      <a:pt x="24074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6" name="Freeform: Shape 13485">
                <a:extLst>
                  <a:ext uri="{FF2B5EF4-FFF2-40B4-BE49-F238E27FC236}">
                    <a16:creationId xmlns:a16="http://schemas.microsoft.com/office/drawing/2014/main" id="{FA3C8B24-DC9B-41AF-9B23-86ECC6B7B766}"/>
                  </a:ext>
                </a:extLst>
              </p:cNvPr>
              <p:cNvSpPr/>
              <p:nvPr/>
            </p:nvSpPr>
            <p:spPr>
              <a:xfrm>
                <a:off x="853108" y="6354319"/>
                <a:ext cx="94529" cy="94530"/>
              </a:xfrm>
              <a:custGeom>
                <a:avLst/>
                <a:gdLst>
                  <a:gd name="connsiteX0" fmla="*/ 8870 w 94529"/>
                  <a:gd name="connsiteY0" fmla="*/ 74819 h 94530"/>
                  <a:gd name="connsiteX1" fmla="*/ 19711 w 94529"/>
                  <a:gd name="connsiteY1" fmla="*/ 8870 h 94530"/>
                  <a:gd name="connsiteX2" fmla="*/ 85660 w 94529"/>
                  <a:gd name="connsiteY2" fmla="*/ 19711 h 94530"/>
                  <a:gd name="connsiteX3" fmla="*/ 74819 w 94529"/>
                  <a:gd name="connsiteY3" fmla="*/ 85661 h 94530"/>
                  <a:gd name="connsiteX4" fmla="*/ 8870 w 94529"/>
                  <a:gd name="connsiteY4" fmla="*/ 74819 h 94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530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648" y="100865"/>
                      <a:pt x="24138" y="96053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7" name="Freeform: Shape 13486">
                <a:extLst>
                  <a:ext uri="{FF2B5EF4-FFF2-40B4-BE49-F238E27FC236}">
                    <a16:creationId xmlns:a16="http://schemas.microsoft.com/office/drawing/2014/main" id="{971AAA65-89EF-4053-AA90-62D15B2EDB2F}"/>
                  </a:ext>
                </a:extLst>
              </p:cNvPr>
              <p:cNvSpPr/>
              <p:nvPr/>
            </p:nvSpPr>
            <p:spPr>
              <a:xfrm>
                <a:off x="599259" y="6221526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1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2 w 103954"/>
                  <a:gd name="connsiteY3" fmla="*/ 94190 h 104000"/>
                  <a:gd name="connsiteX4" fmla="*/ 9765 w 103954"/>
                  <a:gd name="connsiteY4" fmla="*/ 82321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98"/>
                      <a:pt x="26573" y="105673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8" name="Freeform: Shape 13487">
                <a:extLst>
                  <a:ext uri="{FF2B5EF4-FFF2-40B4-BE49-F238E27FC236}">
                    <a16:creationId xmlns:a16="http://schemas.microsoft.com/office/drawing/2014/main" id="{96ADB1A6-1CA0-4287-AF43-1EEC4F903C5A}"/>
                  </a:ext>
                </a:extLst>
              </p:cNvPr>
              <p:cNvSpPr/>
              <p:nvPr/>
            </p:nvSpPr>
            <p:spPr>
              <a:xfrm>
                <a:off x="1110247" y="6062871"/>
                <a:ext cx="124046" cy="124028"/>
              </a:xfrm>
              <a:custGeom>
                <a:avLst/>
                <a:gdLst>
                  <a:gd name="connsiteX0" fmla="*/ 11677 w 124046"/>
                  <a:gd name="connsiteY0" fmla="*/ 98173 h 124028"/>
                  <a:gd name="connsiteX1" fmla="*/ 25855 w 124046"/>
                  <a:gd name="connsiteY1" fmla="*/ 11631 h 124028"/>
                  <a:gd name="connsiteX2" fmla="*/ 112397 w 124046"/>
                  <a:gd name="connsiteY2" fmla="*/ 25809 h 124028"/>
                  <a:gd name="connsiteX3" fmla="*/ 98219 w 124046"/>
                  <a:gd name="connsiteY3" fmla="*/ 112351 h 124028"/>
                  <a:gd name="connsiteX4" fmla="*/ 11677 w 124046"/>
                  <a:gd name="connsiteY4" fmla="*/ 98173 h 12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46" h="124028">
                    <a:moveTo>
                      <a:pt x="11677" y="98173"/>
                    </a:moveTo>
                    <a:cubicBezTo>
                      <a:pt x="-8338" y="70331"/>
                      <a:pt x="-1987" y="31583"/>
                      <a:pt x="25855" y="11631"/>
                    </a:cubicBezTo>
                    <a:cubicBezTo>
                      <a:pt x="53697" y="-8320"/>
                      <a:pt x="92446" y="-1969"/>
                      <a:pt x="112397" y="25809"/>
                    </a:cubicBezTo>
                    <a:cubicBezTo>
                      <a:pt x="132349" y="53651"/>
                      <a:pt x="126062" y="92400"/>
                      <a:pt x="98219" y="112351"/>
                    </a:cubicBezTo>
                    <a:cubicBezTo>
                      <a:pt x="70441" y="132367"/>
                      <a:pt x="31693" y="126016"/>
                      <a:pt x="11677" y="9817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9" name="Freeform: Shape 13488">
                <a:extLst>
                  <a:ext uri="{FF2B5EF4-FFF2-40B4-BE49-F238E27FC236}">
                    <a16:creationId xmlns:a16="http://schemas.microsoft.com/office/drawing/2014/main" id="{0D3C6CA5-85A8-40C5-83C2-20B45F126BD4}"/>
                  </a:ext>
                </a:extLst>
              </p:cNvPr>
              <p:cNvSpPr/>
              <p:nvPr/>
            </p:nvSpPr>
            <p:spPr>
              <a:xfrm>
                <a:off x="1118477" y="5742721"/>
                <a:ext cx="132377" cy="132359"/>
              </a:xfrm>
              <a:custGeom>
                <a:avLst/>
                <a:gdLst>
                  <a:gd name="connsiteX0" fmla="*/ 12429 w 132377"/>
                  <a:gd name="connsiteY0" fmla="*/ 104809 h 132359"/>
                  <a:gd name="connsiteX1" fmla="*/ 27569 w 132377"/>
                  <a:gd name="connsiteY1" fmla="*/ 12429 h 132359"/>
                  <a:gd name="connsiteX2" fmla="*/ 119949 w 132377"/>
                  <a:gd name="connsiteY2" fmla="*/ 27569 h 132359"/>
                  <a:gd name="connsiteX3" fmla="*/ 104809 w 132377"/>
                  <a:gd name="connsiteY3" fmla="*/ 119949 h 132359"/>
                  <a:gd name="connsiteX4" fmla="*/ 12429 w 132377"/>
                  <a:gd name="connsiteY4" fmla="*/ 104809 h 13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59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247"/>
                      <a:pt x="33728" y="134447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0" name="Freeform: Shape 13489">
                <a:extLst>
                  <a:ext uri="{FF2B5EF4-FFF2-40B4-BE49-F238E27FC236}">
                    <a16:creationId xmlns:a16="http://schemas.microsoft.com/office/drawing/2014/main" id="{E7C663CA-A6F2-435C-A91D-2259080289AF}"/>
                  </a:ext>
                </a:extLst>
              </p:cNvPr>
              <p:cNvSpPr/>
              <p:nvPr/>
            </p:nvSpPr>
            <p:spPr>
              <a:xfrm rot="-2678850">
                <a:off x="753473" y="5542565"/>
                <a:ext cx="101354" cy="101354"/>
              </a:xfrm>
              <a:custGeom>
                <a:avLst/>
                <a:gdLst>
                  <a:gd name="connsiteX0" fmla="*/ 101355 w 101354"/>
                  <a:gd name="connsiteY0" fmla="*/ 50677 h 101354"/>
                  <a:gd name="connsiteX1" fmla="*/ 50677 w 101354"/>
                  <a:gd name="connsiteY1" fmla="*/ 101355 h 101354"/>
                  <a:gd name="connsiteX2" fmla="*/ 0 w 101354"/>
                  <a:gd name="connsiteY2" fmla="*/ 50677 h 101354"/>
                  <a:gd name="connsiteX3" fmla="*/ 50677 w 101354"/>
                  <a:gd name="connsiteY3" fmla="*/ 0 h 101354"/>
                  <a:gd name="connsiteX4" fmla="*/ 101355 w 101354"/>
                  <a:gd name="connsiteY4" fmla="*/ 50677 h 10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354" h="101354">
                    <a:moveTo>
                      <a:pt x="101355" y="50677"/>
                    </a:moveTo>
                    <a:cubicBezTo>
                      <a:pt x="101355" y="78666"/>
                      <a:pt x="78666" y="101355"/>
                      <a:pt x="50677" y="101355"/>
                    </a:cubicBezTo>
                    <a:cubicBezTo>
                      <a:pt x="22689" y="101355"/>
                      <a:pt x="0" y="78666"/>
                      <a:pt x="0" y="50677"/>
                    </a:cubicBezTo>
                    <a:cubicBezTo>
                      <a:pt x="0" y="22689"/>
                      <a:pt x="22689" y="0"/>
                      <a:pt x="50677" y="0"/>
                    </a:cubicBezTo>
                    <a:cubicBezTo>
                      <a:pt x="78666" y="0"/>
                      <a:pt x="101355" y="22689"/>
                      <a:pt x="101355" y="5067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1" name="Freeform: Shape 13490">
                <a:extLst>
                  <a:ext uri="{FF2B5EF4-FFF2-40B4-BE49-F238E27FC236}">
                    <a16:creationId xmlns:a16="http://schemas.microsoft.com/office/drawing/2014/main" id="{AC8FE499-0E3D-41ED-A056-D0F0B58E746F}"/>
                  </a:ext>
                </a:extLst>
              </p:cNvPr>
              <p:cNvSpPr/>
              <p:nvPr/>
            </p:nvSpPr>
            <p:spPr>
              <a:xfrm>
                <a:off x="190692" y="5579251"/>
                <a:ext cx="80368" cy="80368"/>
              </a:xfrm>
              <a:custGeom>
                <a:avLst/>
                <a:gdLst>
                  <a:gd name="connsiteX0" fmla="*/ 7562 w 80368"/>
                  <a:gd name="connsiteY0" fmla="*/ 63632 h 80368"/>
                  <a:gd name="connsiteX1" fmla="*/ 16736 w 80368"/>
                  <a:gd name="connsiteY1" fmla="*/ 7562 h 80368"/>
                  <a:gd name="connsiteX2" fmla="*/ 72806 w 80368"/>
                  <a:gd name="connsiteY2" fmla="*/ 16736 h 80368"/>
                  <a:gd name="connsiteX3" fmla="*/ 63632 w 80368"/>
                  <a:gd name="connsiteY3" fmla="*/ 72806 h 80368"/>
                  <a:gd name="connsiteX4" fmla="*/ 7562 w 80368"/>
                  <a:gd name="connsiteY4" fmla="*/ 63632 h 80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68">
                    <a:moveTo>
                      <a:pt x="7562" y="63632"/>
                    </a:moveTo>
                    <a:cubicBezTo>
                      <a:pt x="-5396" y="45605"/>
                      <a:pt x="-1291" y="20521"/>
                      <a:pt x="16736" y="7562"/>
                    </a:cubicBezTo>
                    <a:cubicBezTo>
                      <a:pt x="34763" y="-5396"/>
                      <a:pt x="59847" y="-1290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4"/>
                      <a:pt x="20457" y="81659"/>
                      <a:pt x="7562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2" name="Freeform: Shape 13491">
                <a:extLst>
                  <a:ext uri="{FF2B5EF4-FFF2-40B4-BE49-F238E27FC236}">
                    <a16:creationId xmlns:a16="http://schemas.microsoft.com/office/drawing/2014/main" id="{48A90EBE-5F28-4ECC-8178-4BDDD66C5324}"/>
                  </a:ext>
                </a:extLst>
              </p:cNvPr>
              <p:cNvSpPr/>
              <p:nvPr/>
            </p:nvSpPr>
            <p:spPr>
              <a:xfrm>
                <a:off x="230095" y="5875266"/>
                <a:ext cx="93876" cy="93876"/>
              </a:xfrm>
              <a:custGeom>
                <a:avLst/>
                <a:gdLst>
                  <a:gd name="connsiteX0" fmla="*/ 8832 w 93876"/>
                  <a:gd name="connsiteY0" fmla="*/ 74331 h 93876"/>
                  <a:gd name="connsiteX1" fmla="*/ 19545 w 93876"/>
                  <a:gd name="connsiteY1" fmla="*/ 8831 h 93876"/>
                  <a:gd name="connsiteX2" fmla="*/ 85045 w 93876"/>
                  <a:gd name="connsiteY2" fmla="*/ 19545 h 93876"/>
                  <a:gd name="connsiteX3" fmla="*/ 74331 w 93876"/>
                  <a:gd name="connsiteY3" fmla="*/ 85045 h 93876"/>
                  <a:gd name="connsiteX4" fmla="*/ 8832 w 93876"/>
                  <a:gd name="connsiteY4" fmla="*/ 74331 h 9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876">
                    <a:moveTo>
                      <a:pt x="8832" y="74331"/>
                    </a:moveTo>
                    <a:cubicBezTo>
                      <a:pt x="-6308" y="53289"/>
                      <a:pt x="-1497" y="23907"/>
                      <a:pt x="19545" y="8831"/>
                    </a:cubicBezTo>
                    <a:cubicBezTo>
                      <a:pt x="40587" y="-6308"/>
                      <a:pt x="69969" y="-1497"/>
                      <a:pt x="85045" y="19545"/>
                    </a:cubicBezTo>
                    <a:cubicBezTo>
                      <a:pt x="100185" y="40587"/>
                      <a:pt x="95373" y="69969"/>
                      <a:pt x="74331" y="85045"/>
                    </a:cubicBezTo>
                    <a:cubicBezTo>
                      <a:pt x="53289" y="100185"/>
                      <a:pt x="23972" y="95373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3" name="Freeform: Shape 13492">
                <a:extLst>
                  <a:ext uri="{FF2B5EF4-FFF2-40B4-BE49-F238E27FC236}">
                    <a16:creationId xmlns:a16="http://schemas.microsoft.com/office/drawing/2014/main" id="{FDFA14C3-88D8-4684-86FE-02A63C55F53E}"/>
                  </a:ext>
                </a:extLst>
              </p:cNvPr>
              <p:cNvSpPr/>
              <p:nvPr/>
            </p:nvSpPr>
            <p:spPr>
              <a:xfrm>
                <a:off x="668194" y="6516087"/>
                <a:ext cx="46980" cy="46980"/>
              </a:xfrm>
              <a:custGeom>
                <a:avLst/>
                <a:gdLst>
                  <a:gd name="connsiteX0" fmla="*/ 4405 w 46980"/>
                  <a:gd name="connsiteY0" fmla="*/ 37187 h 46980"/>
                  <a:gd name="connsiteX1" fmla="*/ 9794 w 46980"/>
                  <a:gd name="connsiteY1" fmla="*/ 4405 h 46980"/>
                  <a:gd name="connsiteX2" fmla="*/ 42576 w 46980"/>
                  <a:gd name="connsiteY2" fmla="*/ 9793 h 46980"/>
                  <a:gd name="connsiteX3" fmla="*/ 37187 w 46980"/>
                  <a:gd name="connsiteY3" fmla="*/ 42576 h 46980"/>
                  <a:gd name="connsiteX4" fmla="*/ 4405 w 46980"/>
                  <a:gd name="connsiteY4" fmla="*/ 37187 h 4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80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7"/>
                      <a:pt x="42576" y="9793"/>
                    </a:cubicBezTo>
                    <a:cubicBezTo>
                      <a:pt x="50146" y="20314"/>
                      <a:pt x="47708" y="35006"/>
                      <a:pt x="37187" y="42576"/>
                    </a:cubicBezTo>
                    <a:cubicBezTo>
                      <a:pt x="26666" y="50146"/>
                      <a:pt x="11975" y="47708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4" name="Freeform: Shape 13493">
                <a:extLst>
                  <a:ext uri="{FF2B5EF4-FFF2-40B4-BE49-F238E27FC236}">
                    <a16:creationId xmlns:a16="http://schemas.microsoft.com/office/drawing/2014/main" id="{E2F5F9B5-F646-4990-AA3A-75670103F1CA}"/>
                  </a:ext>
                </a:extLst>
              </p:cNvPr>
              <p:cNvSpPr/>
              <p:nvPr/>
            </p:nvSpPr>
            <p:spPr>
              <a:xfrm>
                <a:off x="793046" y="6700665"/>
                <a:ext cx="133499" cy="133499"/>
              </a:xfrm>
              <a:custGeom>
                <a:avLst/>
                <a:gdLst>
                  <a:gd name="connsiteX0" fmla="*/ 12541 w 133499"/>
                  <a:gd name="connsiteY0" fmla="*/ 105691 h 133499"/>
                  <a:gd name="connsiteX1" fmla="*/ 27809 w 133499"/>
                  <a:gd name="connsiteY1" fmla="*/ 12541 h 133499"/>
                  <a:gd name="connsiteX2" fmla="*/ 120959 w 133499"/>
                  <a:gd name="connsiteY2" fmla="*/ 27809 h 133499"/>
                  <a:gd name="connsiteX3" fmla="*/ 105691 w 133499"/>
                  <a:gd name="connsiteY3" fmla="*/ 120959 h 133499"/>
                  <a:gd name="connsiteX4" fmla="*/ 12541 w 133499"/>
                  <a:gd name="connsiteY4" fmla="*/ 105691 h 13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99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8"/>
                      <a:pt x="135650" y="99468"/>
                      <a:pt x="105691" y="120959"/>
                    </a:cubicBezTo>
                    <a:cubicBezTo>
                      <a:pt x="75796" y="142450"/>
                      <a:pt x="34096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5" name="Freeform: Shape 13494">
                <a:extLst>
                  <a:ext uri="{FF2B5EF4-FFF2-40B4-BE49-F238E27FC236}">
                    <a16:creationId xmlns:a16="http://schemas.microsoft.com/office/drawing/2014/main" id="{896A7727-68C1-4E54-92FD-1171BD40224D}"/>
                  </a:ext>
                </a:extLst>
              </p:cNvPr>
              <p:cNvSpPr/>
              <p:nvPr/>
            </p:nvSpPr>
            <p:spPr>
              <a:xfrm>
                <a:off x="326501" y="6395271"/>
                <a:ext cx="75687" cy="75669"/>
              </a:xfrm>
              <a:custGeom>
                <a:avLst/>
                <a:gdLst>
                  <a:gd name="connsiteX0" fmla="*/ 7115 w 75687"/>
                  <a:gd name="connsiteY0" fmla="*/ 59913 h 75669"/>
                  <a:gd name="connsiteX1" fmla="*/ 15775 w 75687"/>
                  <a:gd name="connsiteY1" fmla="*/ 7115 h 75669"/>
                  <a:gd name="connsiteX2" fmla="*/ 68573 w 75687"/>
                  <a:gd name="connsiteY2" fmla="*/ 15776 h 75669"/>
                  <a:gd name="connsiteX3" fmla="*/ 59912 w 75687"/>
                  <a:gd name="connsiteY3" fmla="*/ 68573 h 75669"/>
                  <a:gd name="connsiteX4" fmla="*/ 7115 w 75687"/>
                  <a:gd name="connsiteY4" fmla="*/ 59913 h 7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7" h="75669">
                    <a:moveTo>
                      <a:pt x="7115" y="59913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6"/>
                    </a:cubicBezTo>
                    <a:cubicBezTo>
                      <a:pt x="80762" y="32712"/>
                      <a:pt x="76913" y="56384"/>
                      <a:pt x="59912" y="68573"/>
                    </a:cubicBezTo>
                    <a:cubicBezTo>
                      <a:pt x="42912" y="80762"/>
                      <a:pt x="19304" y="76849"/>
                      <a:pt x="7115" y="599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6" name="Freeform: Shape 13495">
                <a:extLst>
                  <a:ext uri="{FF2B5EF4-FFF2-40B4-BE49-F238E27FC236}">
                    <a16:creationId xmlns:a16="http://schemas.microsoft.com/office/drawing/2014/main" id="{58D10318-0F81-4CE7-AEA6-11055A493716}"/>
                  </a:ext>
                </a:extLst>
              </p:cNvPr>
              <p:cNvSpPr/>
              <p:nvPr/>
            </p:nvSpPr>
            <p:spPr>
              <a:xfrm>
                <a:off x="426843" y="6674471"/>
                <a:ext cx="85104" cy="85104"/>
              </a:xfrm>
              <a:custGeom>
                <a:avLst/>
                <a:gdLst>
                  <a:gd name="connsiteX0" fmla="*/ 8006 w 85104"/>
                  <a:gd name="connsiteY0" fmla="*/ 67347 h 85104"/>
                  <a:gd name="connsiteX1" fmla="*/ 17757 w 85104"/>
                  <a:gd name="connsiteY1" fmla="*/ 8006 h 85104"/>
                  <a:gd name="connsiteX2" fmla="*/ 77099 w 85104"/>
                  <a:gd name="connsiteY2" fmla="*/ 17758 h 85104"/>
                  <a:gd name="connsiteX3" fmla="*/ 67347 w 85104"/>
                  <a:gd name="connsiteY3" fmla="*/ 77099 h 85104"/>
                  <a:gd name="connsiteX4" fmla="*/ 8006 w 85104"/>
                  <a:gd name="connsiteY4" fmla="*/ 67347 h 8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104">
                    <a:moveTo>
                      <a:pt x="8006" y="67347"/>
                    </a:moveTo>
                    <a:cubicBezTo>
                      <a:pt x="-5723" y="48294"/>
                      <a:pt x="-1360" y="21671"/>
                      <a:pt x="17757" y="8006"/>
                    </a:cubicBezTo>
                    <a:cubicBezTo>
                      <a:pt x="36811" y="-5723"/>
                      <a:pt x="63434" y="-1360"/>
                      <a:pt x="77099" y="17758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30" y="90827"/>
                      <a:pt x="21671" y="86465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7" name="Freeform: Shape 13496">
                <a:extLst>
                  <a:ext uri="{FF2B5EF4-FFF2-40B4-BE49-F238E27FC236}">
                    <a16:creationId xmlns:a16="http://schemas.microsoft.com/office/drawing/2014/main" id="{5D15F056-84D8-424F-8983-AF9C9CFDDD93}"/>
                  </a:ext>
                </a:extLst>
              </p:cNvPr>
              <p:cNvSpPr/>
              <p:nvPr/>
            </p:nvSpPr>
            <p:spPr>
              <a:xfrm>
                <a:off x="-50194" y="6264408"/>
                <a:ext cx="95431" cy="95431"/>
              </a:xfrm>
              <a:custGeom>
                <a:avLst/>
                <a:gdLst>
                  <a:gd name="connsiteX0" fmla="*/ 8967 w 95431"/>
                  <a:gd name="connsiteY0" fmla="*/ 75558 h 95431"/>
                  <a:gd name="connsiteX1" fmla="*/ 19873 w 95431"/>
                  <a:gd name="connsiteY1" fmla="*/ 8967 h 95431"/>
                  <a:gd name="connsiteX2" fmla="*/ 86464 w 95431"/>
                  <a:gd name="connsiteY2" fmla="*/ 19873 h 95431"/>
                  <a:gd name="connsiteX3" fmla="*/ 75558 w 95431"/>
                  <a:gd name="connsiteY3" fmla="*/ 86464 h 95431"/>
                  <a:gd name="connsiteX4" fmla="*/ 8967 w 95431"/>
                  <a:gd name="connsiteY4" fmla="*/ 75558 h 95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31" h="95431">
                    <a:moveTo>
                      <a:pt x="8967" y="75558"/>
                    </a:moveTo>
                    <a:cubicBezTo>
                      <a:pt x="-6429" y="54131"/>
                      <a:pt x="-1490" y="24364"/>
                      <a:pt x="19873" y="8967"/>
                    </a:cubicBezTo>
                    <a:cubicBezTo>
                      <a:pt x="41300" y="-6429"/>
                      <a:pt x="71067" y="-1490"/>
                      <a:pt x="86464" y="19873"/>
                    </a:cubicBezTo>
                    <a:cubicBezTo>
                      <a:pt x="101860" y="41300"/>
                      <a:pt x="96921" y="71067"/>
                      <a:pt x="75558" y="86464"/>
                    </a:cubicBezTo>
                    <a:cubicBezTo>
                      <a:pt x="54131" y="101860"/>
                      <a:pt x="24364" y="96921"/>
                      <a:pt x="8967" y="7555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8" name="Freeform: Shape 13497">
                <a:extLst>
                  <a:ext uri="{FF2B5EF4-FFF2-40B4-BE49-F238E27FC236}">
                    <a16:creationId xmlns:a16="http://schemas.microsoft.com/office/drawing/2014/main" id="{F435370A-3361-4A3B-AAED-74049FB7ADB0}"/>
                  </a:ext>
                </a:extLst>
              </p:cNvPr>
              <p:cNvSpPr/>
              <p:nvPr/>
            </p:nvSpPr>
            <p:spPr>
              <a:xfrm>
                <a:off x="1199005" y="6409027"/>
                <a:ext cx="133499" cy="133500"/>
              </a:xfrm>
              <a:custGeom>
                <a:avLst/>
                <a:gdLst>
                  <a:gd name="connsiteX0" fmla="*/ 12541 w 133499"/>
                  <a:gd name="connsiteY0" fmla="*/ 105691 h 133500"/>
                  <a:gd name="connsiteX1" fmla="*/ 27809 w 133499"/>
                  <a:gd name="connsiteY1" fmla="*/ 12541 h 133500"/>
                  <a:gd name="connsiteX2" fmla="*/ 120959 w 133499"/>
                  <a:gd name="connsiteY2" fmla="*/ 27809 h 133500"/>
                  <a:gd name="connsiteX3" fmla="*/ 105691 w 133499"/>
                  <a:gd name="connsiteY3" fmla="*/ 120959 h 133500"/>
                  <a:gd name="connsiteX4" fmla="*/ 12541 w 133499"/>
                  <a:gd name="connsiteY4" fmla="*/ 105691 h 13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500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95" y="142450"/>
                      <a:pt x="34096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9" name="Freeform: Shape 13498">
                <a:extLst>
                  <a:ext uri="{FF2B5EF4-FFF2-40B4-BE49-F238E27FC236}">
                    <a16:creationId xmlns:a16="http://schemas.microsoft.com/office/drawing/2014/main" id="{B0C406AD-7171-45F8-81FE-BA41DAA13CA3}"/>
                  </a:ext>
                </a:extLst>
              </p:cNvPr>
              <p:cNvSpPr/>
              <p:nvPr/>
            </p:nvSpPr>
            <p:spPr>
              <a:xfrm rot="-3553730">
                <a:off x="1497653" y="6003625"/>
                <a:ext cx="109827" cy="109827"/>
              </a:xfrm>
              <a:custGeom>
                <a:avLst/>
                <a:gdLst>
                  <a:gd name="connsiteX0" fmla="*/ 109827 w 109827"/>
                  <a:gd name="connsiteY0" fmla="*/ 54913 h 109827"/>
                  <a:gd name="connsiteX1" fmla="*/ 54914 w 109827"/>
                  <a:gd name="connsiteY1" fmla="*/ 109827 h 109827"/>
                  <a:gd name="connsiteX2" fmla="*/ 0 w 109827"/>
                  <a:gd name="connsiteY2" fmla="*/ 54913 h 109827"/>
                  <a:gd name="connsiteX3" fmla="*/ 54914 w 109827"/>
                  <a:gd name="connsiteY3" fmla="*/ 0 h 109827"/>
                  <a:gd name="connsiteX4" fmla="*/ 109827 w 109827"/>
                  <a:gd name="connsiteY4" fmla="*/ 54913 h 10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27" h="109827">
                    <a:moveTo>
                      <a:pt x="109827" y="54913"/>
                    </a:moveTo>
                    <a:cubicBezTo>
                      <a:pt x="109827" y="85241"/>
                      <a:pt x="85242" y="109827"/>
                      <a:pt x="54914" y="109827"/>
                    </a:cubicBezTo>
                    <a:cubicBezTo>
                      <a:pt x="24586" y="109827"/>
                      <a:pt x="0" y="85241"/>
                      <a:pt x="0" y="54913"/>
                    </a:cubicBezTo>
                    <a:cubicBezTo>
                      <a:pt x="0" y="24586"/>
                      <a:pt x="24586" y="0"/>
                      <a:pt x="54914" y="0"/>
                    </a:cubicBezTo>
                    <a:cubicBezTo>
                      <a:pt x="85242" y="0"/>
                      <a:pt x="109827" y="24586"/>
                      <a:pt x="109827" y="549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0" name="Freeform: Shape 13499">
                <a:extLst>
                  <a:ext uri="{FF2B5EF4-FFF2-40B4-BE49-F238E27FC236}">
                    <a16:creationId xmlns:a16="http://schemas.microsoft.com/office/drawing/2014/main" id="{B229151D-E831-43DE-80AF-C812EAAC2397}"/>
                  </a:ext>
                </a:extLst>
              </p:cNvPr>
              <p:cNvSpPr/>
              <p:nvPr/>
            </p:nvSpPr>
            <p:spPr>
              <a:xfrm>
                <a:off x="863761" y="5191364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6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282" y="92714"/>
                      <a:pt x="22145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1" name="Freeform: Shape 13500">
                <a:extLst>
                  <a:ext uri="{FF2B5EF4-FFF2-40B4-BE49-F238E27FC236}">
                    <a16:creationId xmlns:a16="http://schemas.microsoft.com/office/drawing/2014/main" id="{AA576825-7EA8-4F49-A710-BC0D38ECF585}"/>
                  </a:ext>
                </a:extLst>
              </p:cNvPr>
              <p:cNvSpPr/>
              <p:nvPr/>
            </p:nvSpPr>
            <p:spPr>
              <a:xfrm>
                <a:off x="1336245" y="5465166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2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2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34"/>
                      <a:pt x="26509" y="105609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2" name="Freeform: Shape 13501">
                <a:extLst>
                  <a:ext uri="{FF2B5EF4-FFF2-40B4-BE49-F238E27FC236}">
                    <a16:creationId xmlns:a16="http://schemas.microsoft.com/office/drawing/2014/main" id="{36CBA6EB-8B92-4E34-BD40-40F69FC42D02}"/>
                  </a:ext>
                </a:extLst>
              </p:cNvPr>
              <p:cNvSpPr/>
              <p:nvPr/>
            </p:nvSpPr>
            <p:spPr>
              <a:xfrm>
                <a:off x="321246" y="5116779"/>
                <a:ext cx="66759" cy="66759"/>
              </a:xfrm>
              <a:custGeom>
                <a:avLst/>
                <a:gdLst>
                  <a:gd name="connsiteX0" fmla="*/ 6275 w 66759"/>
                  <a:gd name="connsiteY0" fmla="*/ 52850 h 66759"/>
                  <a:gd name="connsiteX1" fmla="*/ 13910 w 66759"/>
                  <a:gd name="connsiteY1" fmla="*/ 6275 h 66759"/>
                  <a:gd name="connsiteX2" fmla="*/ 60484 w 66759"/>
                  <a:gd name="connsiteY2" fmla="*/ 13910 h 66759"/>
                  <a:gd name="connsiteX3" fmla="*/ 52850 w 66759"/>
                  <a:gd name="connsiteY3" fmla="*/ 60484 h 66759"/>
                  <a:gd name="connsiteX4" fmla="*/ 6275 w 66759"/>
                  <a:gd name="connsiteY4" fmla="*/ 52850 h 66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59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10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903" y="71262"/>
                      <a:pt x="16989" y="67798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3" name="Freeform: Shape 13502">
                <a:extLst>
                  <a:ext uri="{FF2B5EF4-FFF2-40B4-BE49-F238E27FC236}">
                    <a16:creationId xmlns:a16="http://schemas.microsoft.com/office/drawing/2014/main" id="{C2B87C68-8F6C-46C9-A2BF-B689AD44188B}"/>
                  </a:ext>
                </a:extLst>
              </p:cNvPr>
              <p:cNvSpPr/>
              <p:nvPr/>
            </p:nvSpPr>
            <p:spPr>
              <a:xfrm>
                <a:off x="129795" y="6686575"/>
                <a:ext cx="103109" cy="103109"/>
              </a:xfrm>
              <a:custGeom>
                <a:avLst/>
                <a:gdLst>
                  <a:gd name="connsiteX0" fmla="*/ 9695 w 103109"/>
                  <a:gd name="connsiteY0" fmla="*/ 81610 h 103109"/>
                  <a:gd name="connsiteX1" fmla="*/ 21499 w 103109"/>
                  <a:gd name="connsiteY1" fmla="*/ 9695 h 103109"/>
                  <a:gd name="connsiteX2" fmla="*/ 93414 w 103109"/>
                  <a:gd name="connsiteY2" fmla="*/ 21499 h 103109"/>
                  <a:gd name="connsiteX3" fmla="*/ 81610 w 103109"/>
                  <a:gd name="connsiteY3" fmla="*/ 93414 h 103109"/>
                  <a:gd name="connsiteX4" fmla="*/ 9695 w 103109"/>
                  <a:gd name="connsiteY4" fmla="*/ 81610 h 10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09" h="103109">
                    <a:moveTo>
                      <a:pt x="9695" y="81610"/>
                    </a:moveTo>
                    <a:cubicBezTo>
                      <a:pt x="-6921" y="58515"/>
                      <a:pt x="-1660" y="26311"/>
                      <a:pt x="21499" y="9695"/>
                    </a:cubicBezTo>
                    <a:cubicBezTo>
                      <a:pt x="44594" y="-6921"/>
                      <a:pt x="76799" y="-1660"/>
                      <a:pt x="93414" y="21499"/>
                    </a:cubicBezTo>
                    <a:cubicBezTo>
                      <a:pt x="110030" y="44594"/>
                      <a:pt x="104769" y="76799"/>
                      <a:pt x="81610" y="93414"/>
                    </a:cubicBezTo>
                    <a:cubicBezTo>
                      <a:pt x="58515" y="110030"/>
                      <a:pt x="26311" y="104769"/>
                      <a:pt x="9695" y="8161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4" name="Freeform: Shape 13503">
                <a:extLst>
                  <a:ext uri="{FF2B5EF4-FFF2-40B4-BE49-F238E27FC236}">
                    <a16:creationId xmlns:a16="http://schemas.microsoft.com/office/drawing/2014/main" id="{9EBEAB70-13D9-44AB-98C9-88C42C311A71}"/>
                  </a:ext>
                </a:extLst>
              </p:cNvPr>
              <p:cNvSpPr/>
              <p:nvPr/>
            </p:nvSpPr>
            <p:spPr>
              <a:xfrm>
                <a:off x="1580489" y="6465450"/>
                <a:ext cx="100267" cy="100267"/>
              </a:xfrm>
              <a:custGeom>
                <a:avLst/>
                <a:gdLst>
                  <a:gd name="connsiteX0" fmla="*/ 9429 w 100267"/>
                  <a:gd name="connsiteY0" fmla="*/ 79355 h 100267"/>
                  <a:gd name="connsiteX1" fmla="*/ 20913 w 100267"/>
                  <a:gd name="connsiteY1" fmla="*/ 9429 h 100267"/>
                  <a:gd name="connsiteX2" fmla="*/ 90839 w 100267"/>
                  <a:gd name="connsiteY2" fmla="*/ 20912 h 100267"/>
                  <a:gd name="connsiteX3" fmla="*/ 79355 w 100267"/>
                  <a:gd name="connsiteY3" fmla="*/ 90839 h 100267"/>
                  <a:gd name="connsiteX4" fmla="*/ 9429 w 100267"/>
                  <a:gd name="connsiteY4" fmla="*/ 79355 h 10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7" h="100267">
                    <a:moveTo>
                      <a:pt x="9429" y="79355"/>
                    </a:moveTo>
                    <a:cubicBezTo>
                      <a:pt x="-6737" y="56902"/>
                      <a:pt x="-1605" y="25531"/>
                      <a:pt x="20913" y="9429"/>
                    </a:cubicBezTo>
                    <a:cubicBezTo>
                      <a:pt x="43366" y="-6737"/>
                      <a:pt x="74736" y="-1605"/>
                      <a:pt x="90839" y="20912"/>
                    </a:cubicBezTo>
                    <a:cubicBezTo>
                      <a:pt x="107005" y="43366"/>
                      <a:pt x="101873" y="74737"/>
                      <a:pt x="79355" y="90839"/>
                    </a:cubicBezTo>
                    <a:cubicBezTo>
                      <a:pt x="56838" y="107005"/>
                      <a:pt x="25532" y="101873"/>
                      <a:pt x="9429" y="7935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505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71347" y="4955050"/>
              <a:ext cx="1995160" cy="1762358"/>
              <a:chOff x="71347" y="4955050"/>
              <a:chExt cx="1995160" cy="1762358"/>
            </a:xfrm>
            <a:solidFill>
              <a:srgbClr val="FAF5B4"/>
            </a:solidFill>
          </p:grpSpPr>
          <p:sp>
            <p:nvSpPr>
              <p:cNvPr id="13506" name="Freeform: Shape 13505">
                <a:extLst>
                  <a:ext uri="{FF2B5EF4-FFF2-40B4-BE49-F238E27FC236}">
                    <a16:creationId xmlns:a16="http://schemas.microsoft.com/office/drawing/2014/main" id="{FB6926FB-16B6-43C5-BB9A-4A72D8D2E2F5}"/>
                  </a:ext>
                </a:extLst>
              </p:cNvPr>
              <p:cNvSpPr/>
              <p:nvPr/>
            </p:nvSpPr>
            <p:spPr>
              <a:xfrm rot="-1833005">
                <a:off x="1235535" y="5988692"/>
                <a:ext cx="151274" cy="151274"/>
              </a:xfrm>
              <a:custGeom>
                <a:avLst/>
                <a:gdLst>
                  <a:gd name="connsiteX0" fmla="*/ 151275 w 151274"/>
                  <a:gd name="connsiteY0" fmla="*/ 75637 h 151274"/>
                  <a:gd name="connsiteX1" fmla="*/ 75637 w 151274"/>
                  <a:gd name="connsiteY1" fmla="*/ 151274 h 151274"/>
                  <a:gd name="connsiteX2" fmla="*/ 0 w 151274"/>
                  <a:gd name="connsiteY2" fmla="*/ 75637 h 151274"/>
                  <a:gd name="connsiteX3" fmla="*/ 75637 w 151274"/>
                  <a:gd name="connsiteY3" fmla="*/ 0 h 151274"/>
                  <a:gd name="connsiteX4" fmla="*/ 151275 w 151274"/>
                  <a:gd name="connsiteY4" fmla="*/ 75637 h 15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74" h="151274">
                    <a:moveTo>
                      <a:pt x="151275" y="75637"/>
                    </a:moveTo>
                    <a:cubicBezTo>
                      <a:pt x="151275" y="117410"/>
                      <a:pt x="117411" y="151274"/>
                      <a:pt x="75637" y="151274"/>
                    </a:cubicBezTo>
                    <a:cubicBezTo>
                      <a:pt x="33864" y="151274"/>
                      <a:pt x="0" y="117410"/>
                      <a:pt x="0" y="75637"/>
                    </a:cubicBezTo>
                    <a:cubicBezTo>
                      <a:pt x="0" y="33864"/>
                      <a:pt x="33864" y="0"/>
                      <a:pt x="75637" y="0"/>
                    </a:cubicBezTo>
                    <a:cubicBezTo>
                      <a:pt x="117411" y="0"/>
                      <a:pt x="151275" y="33864"/>
                      <a:pt x="151275" y="756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7" name="Freeform: Shape 13506">
                <a:extLst>
                  <a:ext uri="{FF2B5EF4-FFF2-40B4-BE49-F238E27FC236}">
                    <a16:creationId xmlns:a16="http://schemas.microsoft.com/office/drawing/2014/main" id="{1A589F1F-D90A-40BA-8D82-DDDCC97129E8}"/>
                  </a:ext>
                </a:extLst>
              </p:cNvPr>
              <p:cNvSpPr/>
              <p:nvPr/>
            </p:nvSpPr>
            <p:spPr>
              <a:xfrm>
                <a:off x="1007203" y="5870031"/>
                <a:ext cx="94529" cy="94530"/>
              </a:xfrm>
              <a:custGeom>
                <a:avLst/>
                <a:gdLst>
                  <a:gd name="connsiteX0" fmla="*/ 8870 w 94529"/>
                  <a:gd name="connsiteY0" fmla="*/ 74819 h 94530"/>
                  <a:gd name="connsiteX1" fmla="*/ 19711 w 94529"/>
                  <a:gd name="connsiteY1" fmla="*/ 8870 h 94530"/>
                  <a:gd name="connsiteX2" fmla="*/ 85660 w 94529"/>
                  <a:gd name="connsiteY2" fmla="*/ 19711 h 94530"/>
                  <a:gd name="connsiteX3" fmla="*/ 74819 w 94529"/>
                  <a:gd name="connsiteY3" fmla="*/ 85660 h 94530"/>
                  <a:gd name="connsiteX4" fmla="*/ 8870 w 94529"/>
                  <a:gd name="connsiteY4" fmla="*/ 74819 h 94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530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648" y="100865"/>
                      <a:pt x="24074" y="96053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8" name="Freeform: Shape 13507">
                <a:extLst>
                  <a:ext uri="{FF2B5EF4-FFF2-40B4-BE49-F238E27FC236}">
                    <a16:creationId xmlns:a16="http://schemas.microsoft.com/office/drawing/2014/main" id="{7006F5BE-97D9-46E4-AAF8-5BB7D47A9CBD}"/>
                  </a:ext>
                </a:extLst>
              </p:cNvPr>
              <p:cNvSpPr/>
              <p:nvPr/>
            </p:nvSpPr>
            <p:spPr>
              <a:xfrm>
                <a:off x="1238922" y="6192591"/>
                <a:ext cx="94530" cy="94511"/>
              </a:xfrm>
              <a:custGeom>
                <a:avLst/>
                <a:gdLst>
                  <a:gd name="connsiteX0" fmla="*/ 8870 w 94530"/>
                  <a:gd name="connsiteY0" fmla="*/ 74819 h 94511"/>
                  <a:gd name="connsiteX1" fmla="*/ 19712 w 94530"/>
                  <a:gd name="connsiteY1" fmla="*/ 8870 h 94511"/>
                  <a:gd name="connsiteX2" fmla="*/ 85661 w 94530"/>
                  <a:gd name="connsiteY2" fmla="*/ 19711 h 94511"/>
                  <a:gd name="connsiteX3" fmla="*/ 74819 w 94530"/>
                  <a:gd name="connsiteY3" fmla="*/ 85660 h 94511"/>
                  <a:gd name="connsiteX4" fmla="*/ 8870 w 94530"/>
                  <a:gd name="connsiteY4" fmla="*/ 74819 h 9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11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2" y="8870"/>
                    </a:cubicBezTo>
                    <a:cubicBezTo>
                      <a:pt x="40882" y="-6335"/>
                      <a:pt x="70456" y="-1523"/>
                      <a:pt x="85661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584" y="100865"/>
                      <a:pt x="24074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9" name="Freeform: Shape 13508">
                <a:extLst>
                  <a:ext uri="{FF2B5EF4-FFF2-40B4-BE49-F238E27FC236}">
                    <a16:creationId xmlns:a16="http://schemas.microsoft.com/office/drawing/2014/main" id="{BB335D48-F54C-4A27-8AA7-B36AE527CB25}"/>
                  </a:ext>
                </a:extLst>
              </p:cNvPr>
              <p:cNvSpPr/>
              <p:nvPr/>
            </p:nvSpPr>
            <p:spPr>
              <a:xfrm>
                <a:off x="985073" y="6059797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2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2 w 103954"/>
                  <a:gd name="connsiteY3" fmla="*/ 94190 h 104000"/>
                  <a:gd name="connsiteX4" fmla="*/ 9765 w 103954"/>
                  <a:gd name="connsiteY4" fmla="*/ 82322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8970" y="110998"/>
                      <a:pt x="26509" y="105673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0" name="Freeform: Shape 13509">
                <a:extLst>
                  <a:ext uri="{FF2B5EF4-FFF2-40B4-BE49-F238E27FC236}">
                    <a16:creationId xmlns:a16="http://schemas.microsoft.com/office/drawing/2014/main" id="{D3218724-99DF-4B7F-B5AD-39CC2022AB66}"/>
                  </a:ext>
                </a:extLst>
              </p:cNvPr>
              <p:cNvSpPr/>
              <p:nvPr/>
            </p:nvSpPr>
            <p:spPr>
              <a:xfrm rot="-538465">
                <a:off x="1496253" y="5901213"/>
                <a:ext cx="124076" cy="124076"/>
              </a:xfrm>
              <a:custGeom>
                <a:avLst/>
                <a:gdLst>
                  <a:gd name="connsiteX0" fmla="*/ 124076 w 124076"/>
                  <a:gd name="connsiteY0" fmla="*/ 62038 h 124076"/>
                  <a:gd name="connsiteX1" fmla="*/ 62038 w 124076"/>
                  <a:gd name="connsiteY1" fmla="*/ 124076 h 124076"/>
                  <a:gd name="connsiteX2" fmla="*/ 0 w 124076"/>
                  <a:gd name="connsiteY2" fmla="*/ 62038 h 124076"/>
                  <a:gd name="connsiteX3" fmla="*/ 62038 w 124076"/>
                  <a:gd name="connsiteY3" fmla="*/ 0 h 124076"/>
                  <a:gd name="connsiteX4" fmla="*/ 124076 w 124076"/>
                  <a:gd name="connsiteY4" fmla="*/ 62038 h 12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76" h="124076">
                    <a:moveTo>
                      <a:pt x="124076" y="62038"/>
                    </a:moveTo>
                    <a:cubicBezTo>
                      <a:pt x="124076" y="96301"/>
                      <a:pt x="96301" y="124076"/>
                      <a:pt x="62038" y="124076"/>
                    </a:cubicBezTo>
                    <a:cubicBezTo>
                      <a:pt x="27775" y="124076"/>
                      <a:pt x="0" y="96301"/>
                      <a:pt x="0" y="62038"/>
                    </a:cubicBezTo>
                    <a:cubicBezTo>
                      <a:pt x="0" y="27776"/>
                      <a:pt x="27775" y="0"/>
                      <a:pt x="62038" y="0"/>
                    </a:cubicBezTo>
                    <a:cubicBezTo>
                      <a:pt x="96301" y="0"/>
                      <a:pt x="124076" y="27776"/>
                      <a:pt x="124076" y="620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1" name="Freeform: Shape 13510">
                <a:extLst>
                  <a:ext uri="{FF2B5EF4-FFF2-40B4-BE49-F238E27FC236}">
                    <a16:creationId xmlns:a16="http://schemas.microsoft.com/office/drawing/2014/main" id="{A80D5DC1-1191-4364-A653-C540348658E9}"/>
                  </a:ext>
                </a:extLst>
              </p:cNvPr>
              <p:cNvSpPr/>
              <p:nvPr/>
            </p:nvSpPr>
            <p:spPr>
              <a:xfrm>
                <a:off x="1504226" y="5580992"/>
                <a:ext cx="132377" cy="132360"/>
              </a:xfrm>
              <a:custGeom>
                <a:avLst/>
                <a:gdLst>
                  <a:gd name="connsiteX0" fmla="*/ 12429 w 132377"/>
                  <a:gd name="connsiteY0" fmla="*/ 104809 h 132360"/>
                  <a:gd name="connsiteX1" fmla="*/ 27569 w 132377"/>
                  <a:gd name="connsiteY1" fmla="*/ 12429 h 132360"/>
                  <a:gd name="connsiteX2" fmla="*/ 119949 w 132377"/>
                  <a:gd name="connsiteY2" fmla="*/ 27569 h 132360"/>
                  <a:gd name="connsiteX3" fmla="*/ 104809 w 132377"/>
                  <a:gd name="connsiteY3" fmla="*/ 119949 h 132360"/>
                  <a:gd name="connsiteX4" fmla="*/ 12429 w 132377"/>
                  <a:gd name="connsiteY4" fmla="*/ 104809 h 132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60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248"/>
                      <a:pt x="33792" y="134448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2" name="Freeform: Shape 13511">
                <a:extLst>
                  <a:ext uri="{FF2B5EF4-FFF2-40B4-BE49-F238E27FC236}">
                    <a16:creationId xmlns:a16="http://schemas.microsoft.com/office/drawing/2014/main" id="{9B7675D6-C3F6-4A2A-B051-CA7605D2CED8}"/>
                  </a:ext>
                </a:extLst>
              </p:cNvPr>
              <p:cNvSpPr/>
              <p:nvPr/>
            </p:nvSpPr>
            <p:spPr>
              <a:xfrm>
                <a:off x="1139456" y="5380901"/>
                <a:ext cx="101454" cy="101408"/>
              </a:xfrm>
              <a:custGeom>
                <a:avLst/>
                <a:gdLst>
                  <a:gd name="connsiteX0" fmla="*/ 9541 w 101454"/>
                  <a:gd name="connsiteY0" fmla="*/ 80302 h 101408"/>
                  <a:gd name="connsiteX1" fmla="*/ 21153 w 101454"/>
                  <a:gd name="connsiteY1" fmla="*/ 9541 h 101408"/>
                  <a:gd name="connsiteX2" fmla="*/ 91913 w 101454"/>
                  <a:gd name="connsiteY2" fmla="*/ 21153 h 101408"/>
                  <a:gd name="connsiteX3" fmla="*/ 80301 w 101454"/>
                  <a:gd name="connsiteY3" fmla="*/ 91913 h 101408"/>
                  <a:gd name="connsiteX4" fmla="*/ 9541 w 101454"/>
                  <a:gd name="connsiteY4" fmla="*/ 80302 h 10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4" h="101408">
                    <a:moveTo>
                      <a:pt x="9541" y="80302"/>
                    </a:moveTo>
                    <a:cubicBezTo>
                      <a:pt x="-6818" y="57527"/>
                      <a:pt x="-1622" y="25900"/>
                      <a:pt x="21153" y="9541"/>
                    </a:cubicBezTo>
                    <a:cubicBezTo>
                      <a:pt x="43927" y="-6818"/>
                      <a:pt x="75554" y="-1621"/>
                      <a:pt x="91913" y="21153"/>
                    </a:cubicBezTo>
                    <a:cubicBezTo>
                      <a:pt x="108272" y="43927"/>
                      <a:pt x="103076" y="75554"/>
                      <a:pt x="80301" y="91913"/>
                    </a:cubicBezTo>
                    <a:cubicBezTo>
                      <a:pt x="57527" y="108208"/>
                      <a:pt x="25836" y="103011"/>
                      <a:pt x="9541" y="8030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3" name="Freeform: Shape 13512">
                <a:extLst>
                  <a:ext uri="{FF2B5EF4-FFF2-40B4-BE49-F238E27FC236}">
                    <a16:creationId xmlns:a16="http://schemas.microsoft.com/office/drawing/2014/main" id="{99D35E27-74EA-4447-89FB-33C69EECC96C}"/>
                  </a:ext>
                </a:extLst>
              </p:cNvPr>
              <p:cNvSpPr/>
              <p:nvPr/>
            </p:nvSpPr>
            <p:spPr>
              <a:xfrm>
                <a:off x="576442" y="5417522"/>
                <a:ext cx="80368" cy="80368"/>
              </a:xfrm>
              <a:custGeom>
                <a:avLst/>
                <a:gdLst>
                  <a:gd name="connsiteX0" fmla="*/ 7562 w 80368"/>
                  <a:gd name="connsiteY0" fmla="*/ 63632 h 80368"/>
                  <a:gd name="connsiteX1" fmla="*/ 16736 w 80368"/>
                  <a:gd name="connsiteY1" fmla="*/ 7563 h 80368"/>
                  <a:gd name="connsiteX2" fmla="*/ 72806 w 80368"/>
                  <a:gd name="connsiteY2" fmla="*/ 16736 h 80368"/>
                  <a:gd name="connsiteX3" fmla="*/ 63632 w 80368"/>
                  <a:gd name="connsiteY3" fmla="*/ 72806 h 80368"/>
                  <a:gd name="connsiteX4" fmla="*/ 7562 w 80368"/>
                  <a:gd name="connsiteY4" fmla="*/ 63632 h 80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68">
                    <a:moveTo>
                      <a:pt x="7562" y="63632"/>
                    </a:moveTo>
                    <a:cubicBezTo>
                      <a:pt x="-5396" y="45605"/>
                      <a:pt x="-1291" y="20522"/>
                      <a:pt x="16736" y="7563"/>
                    </a:cubicBezTo>
                    <a:cubicBezTo>
                      <a:pt x="34763" y="-5396"/>
                      <a:pt x="59847" y="-1291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5"/>
                      <a:pt x="20521" y="81659"/>
                      <a:pt x="7562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4" name="Freeform: Shape 13513">
                <a:extLst>
                  <a:ext uri="{FF2B5EF4-FFF2-40B4-BE49-F238E27FC236}">
                    <a16:creationId xmlns:a16="http://schemas.microsoft.com/office/drawing/2014/main" id="{9EEB8995-688A-4C11-9739-FCB9FE811311}"/>
                  </a:ext>
                </a:extLst>
              </p:cNvPr>
              <p:cNvSpPr/>
              <p:nvPr/>
            </p:nvSpPr>
            <p:spPr>
              <a:xfrm>
                <a:off x="615845" y="5713537"/>
                <a:ext cx="93876" cy="93876"/>
              </a:xfrm>
              <a:custGeom>
                <a:avLst/>
                <a:gdLst>
                  <a:gd name="connsiteX0" fmla="*/ 8832 w 93876"/>
                  <a:gd name="connsiteY0" fmla="*/ 74331 h 93876"/>
                  <a:gd name="connsiteX1" fmla="*/ 19545 w 93876"/>
                  <a:gd name="connsiteY1" fmla="*/ 8831 h 93876"/>
                  <a:gd name="connsiteX2" fmla="*/ 85045 w 93876"/>
                  <a:gd name="connsiteY2" fmla="*/ 19545 h 93876"/>
                  <a:gd name="connsiteX3" fmla="*/ 74331 w 93876"/>
                  <a:gd name="connsiteY3" fmla="*/ 85045 h 93876"/>
                  <a:gd name="connsiteX4" fmla="*/ 8832 w 93876"/>
                  <a:gd name="connsiteY4" fmla="*/ 74331 h 9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876">
                    <a:moveTo>
                      <a:pt x="8832" y="74331"/>
                    </a:moveTo>
                    <a:cubicBezTo>
                      <a:pt x="-6308" y="53290"/>
                      <a:pt x="-1497" y="23908"/>
                      <a:pt x="19545" y="8831"/>
                    </a:cubicBezTo>
                    <a:cubicBezTo>
                      <a:pt x="40587" y="-6308"/>
                      <a:pt x="69969" y="-1497"/>
                      <a:pt x="85045" y="19545"/>
                    </a:cubicBezTo>
                    <a:cubicBezTo>
                      <a:pt x="100185" y="40587"/>
                      <a:pt x="95373" y="69969"/>
                      <a:pt x="74331" y="85045"/>
                    </a:cubicBezTo>
                    <a:cubicBezTo>
                      <a:pt x="53353" y="100185"/>
                      <a:pt x="23971" y="95374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5" name="Freeform: Shape 13514">
                <a:extLst>
                  <a:ext uri="{FF2B5EF4-FFF2-40B4-BE49-F238E27FC236}">
                    <a16:creationId xmlns:a16="http://schemas.microsoft.com/office/drawing/2014/main" id="{CC27537D-694E-4F8C-8A31-B3399790BBB1}"/>
                  </a:ext>
                </a:extLst>
              </p:cNvPr>
              <p:cNvSpPr/>
              <p:nvPr/>
            </p:nvSpPr>
            <p:spPr>
              <a:xfrm>
                <a:off x="1053944" y="6354294"/>
                <a:ext cx="46980" cy="46998"/>
              </a:xfrm>
              <a:custGeom>
                <a:avLst/>
                <a:gdLst>
                  <a:gd name="connsiteX0" fmla="*/ 4405 w 46980"/>
                  <a:gd name="connsiteY0" fmla="*/ 37187 h 46998"/>
                  <a:gd name="connsiteX1" fmla="*/ 9794 w 46980"/>
                  <a:gd name="connsiteY1" fmla="*/ 4405 h 46998"/>
                  <a:gd name="connsiteX2" fmla="*/ 42576 w 46980"/>
                  <a:gd name="connsiteY2" fmla="*/ 9794 h 46998"/>
                  <a:gd name="connsiteX3" fmla="*/ 37187 w 46980"/>
                  <a:gd name="connsiteY3" fmla="*/ 42576 h 46998"/>
                  <a:gd name="connsiteX4" fmla="*/ 4405 w 46980"/>
                  <a:gd name="connsiteY4" fmla="*/ 37187 h 4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98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7"/>
                      <a:pt x="42576" y="9794"/>
                    </a:cubicBezTo>
                    <a:cubicBezTo>
                      <a:pt x="50146" y="20315"/>
                      <a:pt x="47708" y="35006"/>
                      <a:pt x="37187" y="42576"/>
                    </a:cubicBezTo>
                    <a:cubicBezTo>
                      <a:pt x="26666" y="50146"/>
                      <a:pt x="11975" y="47772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6" name="Freeform: Shape 13515">
                <a:extLst>
                  <a:ext uri="{FF2B5EF4-FFF2-40B4-BE49-F238E27FC236}">
                    <a16:creationId xmlns:a16="http://schemas.microsoft.com/office/drawing/2014/main" id="{5CBF3691-5B50-4F29-93FD-D61C4FF5673F}"/>
                  </a:ext>
                </a:extLst>
              </p:cNvPr>
              <p:cNvSpPr/>
              <p:nvPr/>
            </p:nvSpPr>
            <p:spPr>
              <a:xfrm rot="-850929">
                <a:off x="1179016" y="6538643"/>
                <a:ext cx="133562" cy="133562"/>
              </a:xfrm>
              <a:custGeom>
                <a:avLst/>
                <a:gdLst>
                  <a:gd name="connsiteX0" fmla="*/ 133563 w 133562"/>
                  <a:gd name="connsiteY0" fmla="*/ 66781 h 133562"/>
                  <a:gd name="connsiteX1" fmla="*/ 66781 w 133562"/>
                  <a:gd name="connsiteY1" fmla="*/ 133563 h 133562"/>
                  <a:gd name="connsiteX2" fmla="*/ 0 w 133562"/>
                  <a:gd name="connsiteY2" fmla="*/ 66781 h 133562"/>
                  <a:gd name="connsiteX3" fmla="*/ 66781 w 133562"/>
                  <a:gd name="connsiteY3" fmla="*/ 0 h 133562"/>
                  <a:gd name="connsiteX4" fmla="*/ 133563 w 133562"/>
                  <a:gd name="connsiteY4" fmla="*/ 66781 h 13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62" h="133562">
                    <a:moveTo>
                      <a:pt x="133563" y="66781"/>
                    </a:moveTo>
                    <a:cubicBezTo>
                      <a:pt x="133563" y="103664"/>
                      <a:pt x="103664" y="133563"/>
                      <a:pt x="66781" y="133563"/>
                    </a:cubicBezTo>
                    <a:cubicBezTo>
                      <a:pt x="29899" y="133563"/>
                      <a:pt x="0" y="103664"/>
                      <a:pt x="0" y="66781"/>
                    </a:cubicBezTo>
                    <a:cubicBezTo>
                      <a:pt x="0" y="29899"/>
                      <a:pt x="29899" y="0"/>
                      <a:pt x="66781" y="0"/>
                    </a:cubicBezTo>
                    <a:cubicBezTo>
                      <a:pt x="103664" y="0"/>
                      <a:pt x="133563" y="29899"/>
                      <a:pt x="133563" y="667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7" name="Freeform: Shape 13516">
                <a:extLst>
                  <a:ext uri="{FF2B5EF4-FFF2-40B4-BE49-F238E27FC236}">
                    <a16:creationId xmlns:a16="http://schemas.microsoft.com/office/drawing/2014/main" id="{841CD8A5-7B43-4159-AACF-6D70E82F5DA3}"/>
                  </a:ext>
                </a:extLst>
              </p:cNvPr>
              <p:cNvSpPr/>
              <p:nvPr/>
            </p:nvSpPr>
            <p:spPr>
              <a:xfrm>
                <a:off x="712316" y="6233543"/>
                <a:ext cx="75688" cy="75641"/>
              </a:xfrm>
              <a:custGeom>
                <a:avLst/>
                <a:gdLst>
                  <a:gd name="connsiteX0" fmla="*/ 7115 w 75688"/>
                  <a:gd name="connsiteY0" fmla="*/ 59912 h 75641"/>
                  <a:gd name="connsiteX1" fmla="*/ 15776 w 75688"/>
                  <a:gd name="connsiteY1" fmla="*/ 7115 h 75641"/>
                  <a:gd name="connsiteX2" fmla="*/ 68573 w 75688"/>
                  <a:gd name="connsiteY2" fmla="*/ 15775 h 75641"/>
                  <a:gd name="connsiteX3" fmla="*/ 59913 w 75688"/>
                  <a:gd name="connsiteY3" fmla="*/ 68573 h 75641"/>
                  <a:gd name="connsiteX4" fmla="*/ 7115 w 75688"/>
                  <a:gd name="connsiteY4" fmla="*/ 59912 h 75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41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6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698"/>
                      <a:pt x="19304" y="76849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8" name="Freeform: Shape 13517">
                <a:extLst>
                  <a:ext uri="{FF2B5EF4-FFF2-40B4-BE49-F238E27FC236}">
                    <a16:creationId xmlns:a16="http://schemas.microsoft.com/office/drawing/2014/main" id="{8F3597D0-4A2A-4DF6-8AAE-0D46B4005363}"/>
                  </a:ext>
                </a:extLst>
              </p:cNvPr>
              <p:cNvSpPr/>
              <p:nvPr/>
            </p:nvSpPr>
            <p:spPr>
              <a:xfrm>
                <a:off x="812593" y="6512742"/>
                <a:ext cx="85104" cy="85104"/>
              </a:xfrm>
              <a:custGeom>
                <a:avLst/>
                <a:gdLst>
                  <a:gd name="connsiteX0" fmla="*/ 8006 w 85104"/>
                  <a:gd name="connsiteY0" fmla="*/ 67347 h 85104"/>
                  <a:gd name="connsiteX1" fmla="*/ 17757 w 85104"/>
                  <a:gd name="connsiteY1" fmla="*/ 8006 h 85104"/>
                  <a:gd name="connsiteX2" fmla="*/ 77099 w 85104"/>
                  <a:gd name="connsiteY2" fmla="*/ 17757 h 85104"/>
                  <a:gd name="connsiteX3" fmla="*/ 67347 w 85104"/>
                  <a:gd name="connsiteY3" fmla="*/ 77099 h 85104"/>
                  <a:gd name="connsiteX4" fmla="*/ 8006 w 85104"/>
                  <a:gd name="connsiteY4" fmla="*/ 67347 h 8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104">
                    <a:moveTo>
                      <a:pt x="8006" y="67347"/>
                    </a:moveTo>
                    <a:cubicBezTo>
                      <a:pt x="-5722" y="48294"/>
                      <a:pt x="-1360" y="21671"/>
                      <a:pt x="17757" y="8006"/>
                    </a:cubicBezTo>
                    <a:cubicBezTo>
                      <a:pt x="36811" y="-5723"/>
                      <a:pt x="63434" y="-1360"/>
                      <a:pt x="77099" y="17757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827"/>
                      <a:pt x="21735" y="86465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9" name="Freeform: Shape 13518">
                <a:extLst>
                  <a:ext uri="{FF2B5EF4-FFF2-40B4-BE49-F238E27FC236}">
                    <a16:creationId xmlns:a16="http://schemas.microsoft.com/office/drawing/2014/main" id="{413E2F01-7F07-4329-9CE8-F19E02B798FF}"/>
                  </a:ext>
                </a:extLst>
              </p:cNvPr>
              <p:cNvSpPr/>
              <p:nvPr/>
            </p:nvSpPr>
            <p:spPr>
              <a:xfrm rot="-4877190">
                <a:off x="335783" y="6102690"/>
                <a:ext cx="95463" cy="95463"/>
              </a:xfrm>
              <a:custGeom>
                <a:avLst/>
                <a:gdLst>
                  <a:gd name="connsiteX0" fmla="*/ 95463 w 95463"/>
                  <a:gd name="connsiteY0" fmla="*/ 47732 h 95463"/>
                  <a:gd name="connsiteX1" fmla="*/ 47732 w 95463"/>
                  <a:gd name="connsiteY1" fmla="*/ 95463 h 95463"/>
                  <a:gd name="connsiteX2" fmla="*/ 0 w 95463"/>
                  <a:gd name="connsiteY2" fmla="*/ 47732 h 95463"/>
                  <a:gd name="connsiteX3" fmla="*/ 47732 w 95463"/>
                  <a:gd name="connsiteY3" fmla="*/ 0 h 95463"/>
                  <a:gd name="connsiteX4" fmla="*/ 95463 w 95463"/>
                  <a:gd name="connsiteY4" fmla="*/ 47732 h 95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63" h="95463">
                    <a:moveTo>
                      <a:pt x="95463" y="47732"/>
                    </a:moveTo>
                    <a:cubicBezTo>
                      <a:pt x="95463" y="74093"/>
                      <a:pt x="74093" y="95463"/>
                      <a:pt x="47732" y="95463"/>
                    </a:cubicBezTo>
                    <a:cubicBezTo>
                      <a:pt x="21370" y="95463"/>
                      <a:pt x="0" y="74093"/>
                      <a:pt x="0" y="47732"/>
                    </a:cubicBezTo>
                    <a:cubicBezTo>
                      <a:pt x="0" y="21370"/>
                      <a:pt x="21370" y="0"/>
                      <a:pt x="47732" y="0"/>
                    </a:cubicBezTo>
                    <a:cubicBezTo>
                      <a:pt x="74093" y="0"/>
                      <a:pt x="95463" y="21370"/>
                      <a:pt x="95463" y="477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0" name="Freeform: Shape 13519">
                <a:extLst>
                  <a:ext uri="{FF2B5EF4-FFF2-40B4-BE49-F238E27FC236}">
                    <a16:creationId xmlns:a16="http://schemas.microsoft.com/office/drawing/2014/main" id="{F6DC8517-4204-422A-85E0-C3F46FDF89B6}"/>
                  </a:ext>
                </a:extLst>
              </p:cNvPr>
              <p:cNvSpPr/>
              <p:nvPr/>
            </p:nvSpPr>
            <p:spPr>
              <a:xfrm>
                <a:off x="1584819" y="6247298"/>
                <a:ext cx="133499" cy="133481"/>
              </a:xfrm>
              <a:custGeom>
                <a:avLst/>
                <a:gdLst>
                  <a:gd name="connsiteX0" fmla="*/ 12541 w 133499"/>
                  <a:gd name="connsiteY0" fmla="*/ 105691 h 133481"/>
                  <a:gd name="connsiteX1" fmla="*/ 27809 w 133499"/>
                  <a:gd name="connsiteY1" fmla="*/ 12541 h 133481"/>
                  <a:gd name="connsiteX2" fmla="*/ 120959 w 133499"/>
                  <a:gd name="connsiteY2" fmla="*/ 27809 h 133481"/>
                  <a:gd name="connsiteX3" fmla="*/ 105691 w 133499"/>
                  <a:gd name="connsiteY3" fmla="*/ 120959 h 133481"/>
                  <a:gd name="connsiteX4" fmla="*/ 12541 w 133499"/>
                  <a:gd name="connsiteY4" fmla="*/ 105691 h 13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81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8"/>
                      <a:pt x="135650" y="99468"/>
                      <a:pt x="105691" y="120959"/>
                    </a:cubicBezTo>
                    <a:cubicBezTo>
                      <a:pt x="75731" y="142450"/>
                      <a:pt x="34032" y="135586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1" name="Freeform: Shape 13520">
                <a:extLst>
                  <a:ext uri="{FF2B5EF4-FFF2-40B4-BE49-F238E27FC236}">
                    <a16:creationId xmlns:a16="http://schemas.microsoft.com/office/drawing/2014/main" id="{6B027850-AE04-4257-8A24-22F3CF3D5DE7}"/>
                  </a:ext>
                </a:extLst>
              </p:cNvPr>
              <p:cNvSpPr/>
              <p:nvPr/>
            </p:nvSpPr>
            <p:spPr>
              <a:xfrm>
                <a:off x="1883489" y="5842149"/>
                <a:ext cx="109813" cy="109785"/>
              </a:xfrm>
              <a:custGeom>
                <a:avLst/>
                <a:gdLst>
                  <a:gd name="connsiteX0" fmla="*/ 10320 w 109813"/>
                  <a:gd name="connsiteY0" fmla="*/ 86919 h 109785"/>
                  <a:gd name="connsiteX1" fmla="*/ 22894 w 109813"/>
                  <a:gd name="connsiteY1" fmla="*/ 10320 h 109785"/>
                  <a:gd name="connsiteX2" fmla="*/ 99493 w 109813"/>
                  <a:gd name="connsiteY2" fmla="*/ 22895 h 109785"/>
                  <a:gd name="connsiteX3" fmla="*/ 86919 w 109813"/>
                  <a:gd name="connsiteY3" fmla="*/ 99493 h 109785"/>
                  <a:gd name="connsiteX4" fmla="*/ 10320 w 109813"/>
                  <a:gd name="connsiteY4" fmla="*/ 86919 h 109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785">
                    <a:moveTo>
                      <a:pt x="10320" y="86919"/>
                    </a:moveTo>
                    <a:cubicBezTo>
                      <a:pt x="-7386" y="62284"/>
                      <a:pt x="-1740" y="28027"/>
                      <a:pt x="22894" y="10320"/>
                    </a:cubicBezTo>
                    <a:cubicBezTo>
                      <a:pt x="47529" y="-7386"/>
                      <a:pt x="81787" y="-1740"/>
                      <a:pt x="99493" y="22895"/>
                    </a:cubicBezTo>
                    <a:cubicBezTo>
                      <a:pt x="117199" y="47529"/>
                      <a:pt x="111553" y="81787"/>
                      <a:pt x="86919" y="99493"/>
                    </a:cubicBezTo>
                    <a:cubicBezTo>
                      <a:pt x="62348" y="117135"/>
                      <a:pt x="28027" y="111553"/>
                      <a:pt x="10320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2" name="Freeform: Shape 13521">
                <a:extLst>
                  <a:ext uri="{FF2B5EF4-FFF2-40B4-BE49-F238E27FC236}">
                    <a16:creationId xmlns:a16="http://schemas.microsoft.com/office/drawing/2014/main" id="{818078B5-2395-4886-9FA8-878576F160F1}"/>
                  </a:ext>
                </a:extLst>
              </p:cNvPr>
              <p:cNvSpPr/>
              <p:nvPr/>
            </p:nvSpPr>
            <p:spPr>
              <a:xfrm>
                <a:off x="1249511" y="5029635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5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346" y="92713"/>
                      <a:pt x="22145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3" name="Freeform: Shape 13522">
                <a:extLst>
                  <a:ext uri="{FF2B5EF4-FFF2-40B4-BE49-F238E27FC236}">
                    <a16:creationId xmlns:a16="http://schemas.microsoft.com/office/drawing/2014/main" id="{25F68042-222D-4044-B34A-5FDC62B32124}"/>
                  </a:ext>
                </a:extLst>
              </p:cNvPr>
              <p:cNvSpPr/>
              <p:nvPr/>
            </p:nvSpPr>
            <p:spPr>
              <a:xfrm>
                <a:off x="1722059" y="5303438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2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1 w 103954"/>
                  <a:gd name="connsiteY3" fmla="*/ 94190 h 103954"/>
                  <a:gd name="connsiteX4" fmla="*/ 9765 w 103954"/>
                  <a:gd name="connsiteY4" fmla="*/ 82322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1" y="94190"/>
                    </a:cubicBezTo>
                    <a:cubicBezTo>
                      <a:pt x="58970" y="110934"/>
                      <a:pt x="26509" y="105609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4" name="Freeform: Shape 13523">
                <a:extLst>
                  <a:ext uri="{FF2B5EF4-FFF2-40B4-BE49-F238E27FC236}">
                    <a16:creationId xmlns:a16="http://schemas.microsoft.com/office/drawing/2014/main" id="{2EEE8A5F-F774-4FBA-85B7-0B75FA782B18}"/>
                  </a:ext>
                </a:extLst>
              </p:cNvPr>
              <p:cNvSpPr/>
              <p:nvPr/>
            </p:nvSpPr>
            <p:spPr>
              <a:xfrm>
                <a:off x="706996" y="4955050"/>
                <a:ext cx="66759" cy="66731"/>
              </a:xfrm>
              <a:custGeom>
                <a:avLst/>
                <a:gdLst>
                  <a:gd name="connsiteX0" fmla="*/ 6275 w 66759"/>
                  <a:gd name="connsiteY0" fmla="*/ 52850 h 66731"/>
                  <a:gd name="connsiteX1" fmla="*/ 13910 w 66759"/>
                  <a:gd name="connsiteY1" fmla="*/ 6275 h 66731"/>
                  <a:gd name="connsiteX2" fmla="*/ 60484 w 66759"/>
                  <a:gd name="connsiteY2" fmla="*/ 13909 h 66731"/>
                  <a:gd name="connsiteX3" fmla="*/ 52850 w 66759"/>
                  <a:gd name="connsiteY3" fmla="*/ 60484 h 66731"/>
                  <a:gd name="connsiteX4" fmla="*/ 6275 w 66759"/>
                  <a:gd name="connsiteY4" fmla="*/ 52850 h 6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31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09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903" y="71198"/>
                      <a:pt x="17053" y="67798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5" name="Freeform: Shape 13524">
                <a:extLst>
                  <a:ext uri="{FF2B5EF4-FFF2-40B4-BE49-F238E27FC236}">
                    <a16:creationId xmlns:a16="http://schemas.microsoft.com/office/drawing/2014/main" id="{C4FE7EF0-350A-412C-8A5B-3A2C83BDEB09}"/>
                  </a:ext>
                </a:extLst>
              </p:cNvPr>
              <p:cNvSpPr/>
              <p:nvPr/>
            </p:nvSpPr>
            <p:spPr>
              <a:xfrm>
                <a:off x="171316" y="5480454"/>
                <a:ext cx="75687" cy="75688"/>
              </a:xfrm>
              <a:custGeom>
                <a:avLst/>
                <a:gdLst>
                  <a:gd name="connsiteX0" fmla="*/ 7115 w 75687"/>
                  <a:gd name="connsiteY0" fmla="*/ 59912 h 75688"/>
                  <a:gd name="connsiteX1" fmla="*/ 15775 w 75687"/>
                  <a:gd name="connsiteY1" fmla="*/ 7115 h 75688"/>
                  <a:gd name="connsiteX2" fmla="*/ 68573 w 75687"/>
                  <a:gd name="connsiteY2" fmla="*/ 15775 h 75688"/>
                  <a:gd name="connsiteX3" fmla="*/ 59912 w 75687"/>
                  <a:gd name="connsiteY3" fmla="*/ 68573 h 75688"/>
                  <a:gd name="connsiteX4" fmla="*/ 7115 w 75687"/>
                  <a:gd name="connsiteY4" fmla="*/ 59912 h 75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7" h="75688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2" y="68573"/>
                    </a:cubicBezTo>
                    <a:cubicBezTo>
                      <a:pt x="42912" y="80762"/>
                      <a:pt x="19304" y="76913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6" name="Freeform: Shape 13525">
                <a:extLst>
                  <a:ext uri="{FF2B5EF4-FFF2-40B4-BE49-F238E27FC236}">
                    <a16:creationId xmlns:a16="http://schemas.microsoft.com/office/drawing/2014/main" id="{90B29288-891F-4CF8-A771-7087CC0F0F1B}"/>
                  </a:ext>
                </a:extLst>
              </p:cNvPr>
              <p:cNvSpPr/>
              <p:nvPr/>
            </p:nvSpPr>
            <p:spPr>
              <a:xfrm>
                <a:off x="1606850" y="6662778"/>
                <a:ext cx="54602" cy="54630"/>
              </a:xfrm>
              <a:custGeom>
                <a:avLst/>
                <a:gdLst>
                  <a:gd name="connsiteX0" fmla="*/ 5136 w 54602"/>
                  <a:gd name="connsiteY0" fmla="*/ 43243 h 54630"/>
                  <a:gd name="connsiteX1" fmla="*/ 11359 w 54602"/>
                  <a:gd name="connsiteY1" fmla="*/ 5136 h 54630"/>
                  <a:gd name="connsiteX2" fmla="*/ 49466 w 54602"/>
                  <a:gd name="connsiteY2" fmla="*/ 11359 h 54630"/>
                  <a:gd name="connsiteX3" fmla="*/ 43243 w 54602"/>
                  <a:gd name="connsiteY3" fmla="*/ 49466 h 54630"/>
                  <a:gd name="connsiteX4" fmla="*/ 5136 w 54602"/>
                  <a:gd name="connsiteY4" fmla="*/ 43243 h 5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30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1054" y="58319"/>
                      <a:pt x="13989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7" name="Freeform: Shape 13526">
                <a:extLst>
                  <a:ext uri="{FF2B5EF4-FFF2-40B4-BE49-F238E27FC236}">
                    <a16:creationId xmlns:a16="http://schemas.microsoft.com/office/drawing/2014/main" id="{F0962AFC-557A-4FB2-8257-AE0A8B9474F9}"/>
                  </a:ext>
                </a:extLst>
              </p:cNvPr>
              <p:cNvSpPr/>
              <p:nvPr/>
            </p:nvSpPr>
            <p:spPr>
              <a:xfrm>
                <a:off x="515545" y="6524846"/>
                <a:ext cx="103109" cy="103091"/>
              </a:xfrm>
              <a:custGeom>
                <a:avLst/>
                <a:gdLst>
                  <a:gd name="connsiteX0" fmla="*/ 9695 w 103109"/>
                  <a:gd name="connsiteY0" fmla="*/ 81610 h 103091"/>
                  <a:gd name="connsiteX1" fmla="*/ 21499 w 103109"/>
                  <a:gd name="connsiteY1" fmla="*/ 9695 h 103091"/>
                  <a:gd name="connsiteX2" fmla="*/ 93414 w 103109"/>
                  <a:gd name="connsiteY2" fmla="*/ 21499 h 103091"/>
                  <a:gd name="connsiteX3" fmla="*/ 81610 w 103109"/>
                  <a:gd name="connsiteY3" fmla="*/ 93414 h 103091"/>
                  <a:gd name="connsiteX4" fmla="*/ 9695 w 103109"/>
                  <a:gd name="connsiteY4" fmla="*/ 81610 h 10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09" h="103091">
                    <a:moveTo>
                      <a:pt x="9695" y="81610"/>
                    </a:moveTo>
                    <a:cubicBezTo>
                      <a:pt x="-6921" y="58515"/>
                      <a:pt x="-1660" y="26310"/>
                      <a:pt x="21499" y="9695"/>
                    </a:cubicBezTo>
                    <a:cubicBezTo>
                      <a:pt x="44594" y="-6921"/>
                      <a:pt x="76799" y="-1660"/>
                      <a:pt x="93414" y="21499"/>
                    </a:cubicBezTo>
                    <a:cubicBezTo>
                      <a:pt x="110030" y="44594"/>
                      <a:pt x="104769" y="76799"/>
                      <a:pt x="81610" y="93414"/>
                    </a:cubicBezTo>
                    <a:cubicBezTo>
                      <a:pt x="58515" y="110030"/>
                      <a:pt x="26311" y="104705"/>
                      <a:pt x="9695" y="8161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8" name="Freeform: Shape 13527">
                <a:extLst>
                  <a:ext uri="{FF2B5EF4-FFF2-40B4-BE49-F238E27FC236}">
                    <a16:creationId xmlns:a16="http://schemas.microsoft.com/office/drawing/2014/main" id="{ACA16DD4-A4EF-4C3E-AA06-A7100CE2624C}"/>
                  </a:ext>
                </a:extLst>
              </p:cNvPr>
              <p:cNvSpPr/>
              <p:nvPr/>
            </p:nvSpPr>
            <p:spPr>
              <a:xfrm>
                <a:off x="1966239" y="6303721"/>
                <a:ext cx="100267" cy="100268"/>
              </a:xfrm>
              <a:custGeom>
                <a:avLst/>
                <a:gdLst>
                  <a:gd name="connsiteX0" fmla="*/ 9429 w 100267"/>
                  <a:gd name="connsiteY0" fmla="*/ 79356 h 100268"/>
                  <a:gd name="connsiteX1" fmla="*/ 20913 w 100267"/>
                  <a:gd name="connsiteY1" fmla="*/ 9429 h 100268"/>
                  <a:gd name="connsiteX2" fmla="*/ 90839 w 100267"/>
                  <a:gd name="connsiteY2" fmla="*/ 20912 h 100268"/>
                  <a:gd name="connsiteX3" fmla="*/ 79355 w 100267"/>
                  <a:gd name="connsiteY3" fmla="*/ 90839 h 100268"/>
                  <a:gd name="connsiteX4" fmla="*/ 9429 w 100267"/>
                  <a:gd name="connsiteY4" fmla="*/ 79356 h 100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7" h="100268">
                    <a:moveTo>
                      <a:pt x="9429" y="79356"/>
                    </a:moveTo>
                    <a:cubicBezTo>
                      <a:pt x="-6737" y="56902"/>
                      <a:pt x="-1605" y="25532"/>
                      <a:pt x="20913" y="9429"/>
                    </a:cubicBezTo>
                    <a:cubicBezTo>
                      <a:pt x="43366" y="-6737"/>
                      <a:pt x="74736" y="-1605"/>
                      <a:pt x="90839" y="20912"/>
                    </a:cubicBezTo>
                    <a:cubicBezTo>
                      <a:pt x="107005" y="43366"/>
                      <a:pt x="101873" y="74737"/>
                      <a:pt x="79355" y="90839"/>
                    </a:cubicBezTo>
                    <a:cubicBezTo>
                      <a:pt x="56902" y="107006"/>
                      <a:pt x="25596" y="101873"/>
                      <a:pt x="9429" y="793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9" name="Freeform: Shape 13528">
                <a:extLst>
                  <a:ext uri="{FF2B5EF4-FFF2-40B4-BE49-F238E27FC236}">
                    <a16:creationId xmlns:a16="http://schemas.microsoft.com/office/drawing/2014/main" id="{36FAE93C-A4FB-4965-96FB-993598DCB312}"/>
                  </a:ext>
                </a:extLst>
              </p:cNvPr>
              <p:cNvSpPr/>
              <p:nvPr/>
            </p:nvSpPr>
            <p:spPr>
              <a:xfrm>
                <a:off x="71347" y="6489235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1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1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34"/>
                      <a:pt x="26573" y="105609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530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118386" y="5032033"/>
              <a:ext cx="2211131" cy="1762394"/>
              <a:chOff x="-118386" y="5032033"/>
              <a:chExt cx="2211131" cy="1762394"/>
            </a:xfrm>
            <a:solidFill>
              <a:srgbClr val="FAF5B4"/>
            </a:solidFill>
          </p:grpSpPr>
          <p:sp>
            <p:nvSpPr>
              <p:cNvPr id="13531" name="Freeform: Shape 13530">
                <a:extLst>
                  <a:ext uri="{FF2B5EF4-FFF2-40B4-BE49-F238E27FC236}">
                    <a16:creationId xmlns:a16="http://schemas.microsoft.com/office/drawing/2014/main" id="{67FDD454-0D36-4AB3-B188-629DCF3D6F51}"/>
                  </a:ext>
                </a:extLst>
              </p:cNvPr>
              <p:cNvSpPr/>
              <p:nvPr/>
            </p:nvSpPr>
            <p:spPr>
              <a:xfrm rot="-4841643">
                <a:off x="1261643" y="6065426"/>
                <a:ext cx="151266" cy="151266"/>
              </a:xfrm>
              <a:custGeom>
                <a:avLst/>
                <a:gdLst>
                  <a:gd name="connsiteX0" fmla="*/ 151266 w 151266"/>
                  <a:gd name="connsiteY0" fmla="*/ 75633 h 151266"/>
                  <a:gd name="connsiteX1" fmla="*/ 75633 w 151266"/>
                  <a:gd name="connsiteY1" fmla="*/ 151266 h 151266"/>
                  <a:gd name="connsiteX2" fmla="*/ 0 w 151266"/>
                  <a:gd name="connsiteY2" fmla="*/ 75633 h 151266"/>
                  <a:gd name="connsiteX3" fmla="*/ 75633 w 151266"/>
                  <a:gd name="connsiteY3" fmla="*/ 0 h 151266"/>
                  <a:gd name="connsiteX4" fmla="*/ 151266 w 151266"/>
                  <a:gd name="connsiteY4" fmla="*/ 75633 h 15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66" h="151266">
                    <a:moveTo>
                      <a:pt x="151266" y="75633"/>
                    </a:moveTo>
                    <a:cubicBezTo>
                      <a:pt x="151266" y="117404"/>
                      <a:pt x="117404" y="151266"/>
                      <a:pt x="75633" y="151266"/>
                    </a:cubicBezTo>
                    <a:cubicBezTo>
                      <a:pt x="33862" y="151266"/>
                      <a:pt x="0" y="117404"/>
                      <a:pt x="0" y="75633"/>
                    </a:cubicBezTo>
                    <a:cubicBezTo>
                      <a:pt x="0" y="33862"/>
                      <a:pt x="33862" y="0"/>
                      <a:pt x="75633" y="0"/>
                    </a:cubicBezTo>
                    <a:cubicBezTo>
                      <a:pt x="117404" y="0"/>
                      <a:pt x="151266" y="33862"/>
                      <a:pt x="151266" y="756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2" name="Freeform: Shape 13531">
                <a:extLst>
                  <a:ext uri="{FF2B5EF4-FFF2-40B4-BE49-F238E27FC236}">
                    <a16:creationId xmlns:a16="http://schemas.microsoft.com/office/drawing/2014/main" id="{0DFBCC0D-067A-4275-8E44-E902D88E3A5F}"/>
                  </a:ext>
                </a:extLst>
              </p:cNvPr>
              <p:cNvSpPr/>
              <p:nvPr/>
            </p:nvSpPr>
            <p:spPr>
              <a:xfrm>
                <a:off x="1033441" y="5947078"/>
                <a:ext cx="94529" cy="94511"/>
              </a:xfrm>
              <a:custGeom>
                <a:avLst/>
                <a:gdLst>
                  <a:gd name="connsiteX0" fmla="*/ 8870 w 94529"/>
                  <a:gd name="connsiteY0" fmla="*/ 74818 h 94511"/>
                  <a:gd name="connsiteX1" fmla="*/ 19711 w 94529"/>
                  <a:gd name="connsiteY1" fmla="*/ 8870 h 94511"/>
                  <a:gd name="connsiteX2" fmla="*/ 85660 w 94529"/>
                  <a:gd name="connsiteY2" fmla="*/ 19711 h 94511"/>
                  <a:gd name="connsiteX3" fmla="*/ 74819 w 94529"/>
                  <a:gd name="connsiteY3" fmla="*/ 85660 h 94511"/>
                  <a:gd name="connsiteX4" fmla="*/ 8870 w 94529"/>
                  <a:gd name="connsiteY4" fmla="*/ 74818 h 9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511">
                    <a:moveTo>
                      <a:pt x="8870" y="74818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648" y="100864"/>
                      <a:pt x="24074" y="95989"/>
                      <a:pt x="8870" y="748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3" name="Freeform: Shape 13532">
                <a:extLst>
                  <a:ext uri="{FF2B5EF4-FFF2-40B4-BE49-F238E27FC236}">
                    <a16:creationId xmlns:a16="http://schemas.microsoft.com/office/drawing/2014/main" id="{2F3BA773-D1EE-4D49-BF67-AEBB7182FEC6}"/>
                  </a:ext>
                </a:extLst>
              </p:cNvPr>
              <p:cNvSpPr/>
              <p:nvPr/>
            </p:nvSpPr>
            <p:spPr>
              <a:xfrm>
                <a:off x="1265161" y="6269638"/>
                <a:ext cx="94529" cy="94484"/>
              </a:xfrm>
              <a:custGeom>
                <a:avLst/>
                <a:gdLst>
                  <a:gd name="connsiteX0" fmla="*/ 8870 w 94529"/>
                  <a:gd name="connsiteY0" fmla="*/ 74819 h 94484"/>
                  <a:gd name="connsiteX1" fmla="*/ 19711 w 94529"/>
                  <a:gd name="connsiteY1" fmla="*/ 8870 h 94484"/>
                  <a:gd name="connsiteX2" fmla="*/ 85660 w 94529"/>
                  <a:gd name="connsiteY2" fmla="*/ 19711 h 94484"/>
                  <a:gd name="connsiteX3" fmla="*/ 74819 w 94529"/>
                  <a:gd name="connsiteY3" fmla="*/ 85661 h 94484"/>
                  <a:gd name="connsiteX4" fmla="*/ 8870 w 94529"/>
                  <a:gd name="connsiteY4" fmla="*/ 74819 h 9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29" h="94484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584" y="100800"/>
                      <a:pt x="24074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4" name="Freeform: Shape 13533">
                <a:extLst>
                  <a:ext uri="{FF2B5EF4-FFF2-40B4-BE49-F238E27FC236}">
                    <a16:creationId xmlns:a16="http://schemas.microsoft.com/office/drawing/2014/main" id="{8D48E6AA-E6D6-4571-8AF5-ADC00250A297}"/>
                  </a:ext>
                </a:extLst>
              </p:cNvPr>
              <p:cNvSpPr/>
              <p:nvPr/>
            </p:nvSpPr>
            <p:spPr>
              <a:xfrm>
                <a:off x="1011311" y="6136845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1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1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8970" y="110934"/>
                      <a:pt x="26509" y="105609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5" name="Freeform: Shape 13534">
                <a:extLst>
                  <a:ext uri="{FF2B5EF4-FFF2-40B4-BE49-F238E27FC236}">
                    <a16:creationId xmlns:a16="http://schemas.microsoft.com/office/drawing/2014/main" id="{48627877-ADEA-4BFE-AAEB-B93FDDC5E682}"/>
                  </a:ext>
                </a:extLst>
              </p:cNvPr>
              <p:cNvSpPr/>
              <p:nvPr/>
            </p:nvSpPr>
            <p:spPr>
              <a:xfrm rot="-1866610">
                <a:off x="1522471" y="5978142"/>
                <a:ext cx="124074" cy="124074"/>
              </a:xfrm>
              <a:custGeom>
                <a:avLst/>
                <a:gdLst>
                  <a:gd name="connsiteX0" fmla="*/ 124075 w 124074"/>
                  <a:gd name="connsiteY0" fmla="*/ 62038 h 124074"/>
                  <a:gd name="connsiteX1" fmla="*/ 62037 w 124074"/>
                  <a:gd name="connsiteY1" fmla="*/ 124075 h 124074"/>
                  <a:gd name="connsiteX2" fmla="*/ 0 w 124074"/>
                  <a:gd name="connsiteY2" fmla="*/ 62038 h 124074"/>
                  <a:gd name="connsiteX3" fmla="*/ 62037 w 124074"/>
                  <a:gd name="connsiteY3" fmla="*/ 0 h 124074"/>
                  <a:gd name="connsiteX4" fmla="*/ 124075 w 124074"/>
                  <a:gd name="connsiteY4" fmla="*/ 62038 h 12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74" h="124074">
                    <a:moveTo>
                      <a:pt x="124075" y="62038"/>
                    </a:moveTo>
                    <a:cubicBezTo>
                      <a:pt x="124075" y="96300"/>
                      <a:pt x="96300" y="124075"/>
                      <a:pt x="62037" y="124075"/>
                    </a:cubicBezTo>
                    <a:cubicBezTo>
                      <a:pt x="27775" y="124075"/>
                      <a:pt x="0" y="96300"/>
                      <a:pt x="0" y="62038"/>
                    </a:cubicBezTo>
                    <a:cubicBezTo>
                      <a:pt x="0" y="27775"/>
                      <a:pt x="27775" y="0"/>
                      <a:pt x="62037" y="0"/>
                    </a:cubicBezTo>
                    <a:cubicBezTo>
                      <a:pt x="96300" y="0"/>
                      <a:pt x="124075" y="27775"/>
                      <a:pt x="124075" y="620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6" name="Freeform: Shape 13535">
                <a:extLst>
                  <a:ext uri="{FF2B5EF4-FFF2-40B4-BE49-F238E27FC236}">
                    <a16:creationId xmlns:a16="http://schemas.microsoft.com/office/drawing/2014/main" id="{AE525BDB-01E7-484D-9CFC-C0419765C893}"/>
                  </a:ext>
                </a:extLst>
              </p:cNvPr>
              <p:cNvSpPr/>
              <p:nvPr/>
            </p:nvSpPr>
            <p:spPr>
              <a:xfrm>
                <a:off x="1530465" y="5657975"/>
                <a:ext cx="132377" cy="132405"/>
              </a:xfrm>
              <a:custGeom>
                <a:avLst/>
                <a:gdLst>
                  <a:gd name="connsiteX0" fmla="*/ 12429 w 132377"/>
                  <a:gd name="connsiteY0" fmla="*/ 104809 h 132405"/>
                  <a:gd name="connsiteX1" fmla="*/ 27569 w 132377"/>
                  <a:gd name="connsiteY1" fmla="*/ 12429 h 132405"/>
                  <a:gd name="connsiteX2" fmla="*/ 119949 w 132377"/>
                  <a:gd name="connsiteY2" fmla="*/ 27569 h 132405"/>
                  <a:gd name="connsiteX3" fmla="*/ 104809 w 132377"/>
                  <a:gd name="connsiteY3" fmla="*/ 119949 h 132405"/>
                  <a:gd name="connsiteX4" fmla="*/ 12429 w 132377"/>
                  <a:gd name="connsiteY4" fmla="*/ 104809 h 132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405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312"/>
                      <a:pt x="33792" y="134512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7" name="Freeform: Shape 13536">
                <a:extLst>
                  <a:ext uri="{FF2B5EF4-FFF2-40B4-BE49-F238E27FC236}">
                    <a16:creationId xmlns:a16="http://schemas.microsoft.com/office/drawing/2014/main" id="{A9D0D56E-D9EB-4C1E-91C3-58A6F0CDD327}"/>
                  </a:ext>
                </a:extLst>
              </p:cNvPr>
              <p:cNvSpPr/>
              <p:nvPr/>
            </p:nvSpPr>
            <p:spPr>
              <a:xfrm>
                <a:off x="1165694" y="5457884"/>
                <a:ext cx="101454" cy="101454"/>
              </a:xfrm>
              <a:custGeom>
                <a:avLst/>
                <a:gdLst>
                  <a:gd name="connsiteX0" fmla="*/ 9541 w 101454"/>
                  <a:gd name="connsiteY0" fmla="*/ 80302 h 101454"/>
                  <a:gd name="connsiteX1" fmla="*/ 21153 w 101454"/>
                  <a:gd name="connsiteY1" fmla="*/ 9541 h 101454"/>
                  <a:gd name="connsiteX2" fmla="*/ 91913 w 101454"/>
                  <a:gd name="connsiteY2" fmla="*/ 21153 h 101454"/>
                  <a:gd name="connsiteX3" fmla="*/ 80302 w 101454"/>
                  <a:gd name="connsiteY3" fmla="*/ 91913 h 101454"/>
                  <a:gd name="connsiteX4" fmla="*/ 9541 w 101454"/>
                  <a:gd name="connsiteY4" fmla="*/ 80302 h 101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4" h="101454">
                    <a:moveTo>
                      <a:pt x="9541" y="80302"/>
                    </a:moveTo>
                    <a:cubicBezTo>
                      <a:pt x="-6818" y="57527"/>
                      <a:pt x="-1622" y="25900"/>
                      <a:pt x="21153" y="9541"/>
                    </a:cubicBezTo>
                    <a:cubicBezTo>
                      <a:pt x="43927" y="-6818"/>
                      <a:pt x="75554" y="-1621"/>
                      <a:pt x="91913" y="21153"/>
                    </a:cubicBezTo>
                    <a:cubicBezTo>
                      <a:pt x="108272" y="43927"/>
                      <a:pt x="103076" y="75554"/>
                      <a:pt x="80302" y="91913"/>
                    </a:cubicBezTo>
                    <a:cubicBezTo>
                      <a:pt x="57527" y="108272"/>
                      <a:pt x="25836" y="103076"/>
                      <a:pt x="9541" y="8030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8" name="Freeform: Shape 13537">
                <a:extLst>
                  <a:ext uri="{FF2B5EF4-FFF2-40B4-BE49-F238E27FC236}">
                    <a16:creationId xmlns:a16="http://schemas.microsoft.com/office/drawing/2014/main" id="{AD85F05A-3F36-446C-83EB-4BD53971A689}"/>
                  </a:ext>
                </a:extLst>
              </p:cNvPr>
              <p:cNvSpPr/>
              <p:nvPr/>
            </p:nvSpPr>
            <p:spPr>
              <a:xfrm>
                <a:off x="602680" y="5494570"/>
                <a:ext cx="80368" cy="80350"/>
              </a:xfrm>
              <a:custGeom>
                <a:avLst/>
                <a:gdLst>
                  <a:gd name="connsiteX0" fmla="*/ 7563 w 80368"/>
                  <a:gd name="connsiteY0" fmla="*/ 63632 h 80350"/>
                  <a:gd name="connsiteX1" fmla="*/ 16736 w 80368"/>
                  <a:gd name="connsiteY1" fmla="*/ 7563 h 80350"/>
                  <a:gd name="connsiteX2" fmla="*/ 72806 w 80368"/>
                  <a:gd name="connsiteY2" fmla="*/ 16736 h 80350"/>
                  <a:gd name="connsiteX3" fmla="*/ 63632 w 80368"/>
                  <a:gd name="connsiteY3" fmla="*/ 72806 h 80350"/>
                  <a:gd name="connsiteX4" fmla="*/ 7563 w 80368"/>
                  <a:gd name="connsiteY4" fmla="*/ 63632 h 8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50">
                    <a:moveTo>
                      <a:pt x="7563" y="63632"/>
                    </a:moveTo>
                    <a:cubicBezTo>
                      <a:pt x="-5396" y="45605"/>
                      <a:pt x="-1291" y="20521"/>
                      <a:pt x="16736" y="7563"/>
                    </a:cubicBezTo>
                    <a:cubicBezTo>
                      <a:pt x="34763" y="-5396"/>
                      <a:pt x="59847" y="-1291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5"/>
                      <a:pt x="20521" y="81595"/>
                      <a:pt x="7563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9" name="Freeform: Shape 13538">
                <a:extLst>
                  <a:ext uri="{FF2B5EF4-FFF2-40B4-BE49-F238E27FC236}">
                    <a16:creationId xmlns:a16="http://schemas.microsoft.com/office/drawing/2014/main" id="{68E20D86-3ABD-4518-AB33-BDA0B905E5C5}"/>
                  </a:ext>
                </a:extLst>
              </p:cNvPr>
              <p:cNvSpPr/>
              <p:nvPr/>
            </p:nvSpPr>
            <p:spPr>
              <a:xfrm>
                <a:off x="642084" y="5790520"/>
                <a:ext cx="93876" cy="93866"/>
              </a:xfrm>
              <a:custGeom>
                <a:avLst/>
                <a:gdLst>
                  <a:gd name="connsiteX0" fmla="*/ 8832 w 93876"/>
                  <a:gd name="connsiteY0" fmla="*/ 74331 h 93866"/>
                  <a:gd name="connsiteX1" fmla="*/ 19545 w 93876"/>
                  <a:gd name="connsiteY1" fmla="*/ 8831 h 93866"/>
                  <a:gd name="connsiteX2" fmla="*/ 85045 w 93876"/>
                  <a:gd name="connsiteY2" fmla="*/ 19545 h 93866"/>
                  <a:gd name="connsiteX3" fmla="*/ 74331 w 93876"/>
                  <a:gd name="connsiteY3" fmla="*/ 85045 h 93866"/>
                  <a:gd name="connsiteX4" fmla="*/ 8832 w 93876"/>
                  <a:gd name="connsiteY4" fmla="*/ 74331 h 93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866">
                    <a:moveTo>
                      <a:pt x="8832" y="74331"/>
                    </a:moveTo>
                    <a:cubicBezTo>
                      <a:pt x="-6308" y="53290"/>
                      <a:pt x="-1497" y="23908"/>
                      <a:pt x="19545" y="8831"/>
                    </a:cubicBezTo>
                    <a:cubicBezTo>
                      <a:pt x="40587" y="-6308"/>
                      <a:pt x="69969" y="-1497"/>
                      <a:pt x="85045" y="19545"/>
                    </a:cubicBezTo>
                    <a:cubicBezTo>
                      <a:pt x="100185" y="40587"/>
                      <a:pt x="95373" y="69969"/>
                      <a:pt x="74331" y="85045"/>
                    </a:cubicBezTo>
                    <a:cubicBezTo>
                      <a:pt x="53289" y="100121"/>
                      <a:pt x="23972" y="95438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0" name="Freeform: Shape 13539">
                <a:extLst>
                  <a:ext uri="{FF2B5EF4-FFF2-40B4-BE49-F238E27FC236}">
                    <a16:creationId xmlns:a16="http://schemas.microsoft.com/office/drawing/2014/main" id="{D4B048A5-25C7-4F6B-91C4-53B2C1609EB4}"/>
                  </a:ext>
                </a:extLst>
              </p:cNvPr>
              <p:cNvSpPr/>
              <p:nvPr/>
            </p:nvSpPr>
            <p:spPr>
              <a:xfrm>
                <a:off x="1080183" y="6431341"/>
                <a:ext cx="46980" cy="46980"/>
              </a:xfrm>
              <a:custGeom>
                <a:avLst/>
                <a:gdLst>
                  <a:gd name="connsiteX0" fmla="*/ 4405 w 46980"/>
                  <a:gd name="connsiteY0" fmla="*/ 37187 h 46980"/>
                  <a:gd name="connsiteX1" fmla="*/ 9794 w 46980"/>
                  <a:gd name="connsiteY1" fmla="*/ 4405 h 46980"/>
                  <a:gd name="connsiteX2" fmla="*/ 42576 w 46980"/>
                  <a:gd name="connsiteY2" fmla="*/ 9794 h 46980"/>
                  <a:gd name="connsiteX3" fmla="*/ 37187 w 46980"/>
                  <a:gd name="connsiteY3" fmla="*/ 42576 h 46980"/>
                  <a:gd name="connsiteX4" fmla="*/ 4405 w 46980"/>
                  <a:gd name="connsiteY4" fmla="*/ 37187 h 4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80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7"/>
                      <a:pt x="42576" y="9794"/>
                    </a:cubicBezTo>
                    <a:cubicBezTo>
                      <a:pt x="50146" y="20315"/>
                      <a:pt x="47708" y="35006"/>
                      <a:pt x="37187" y="42576"/>
                    </a:cubicBezTo>
                    <a:cubicBezTo>
                      <a:pt x="26602" y="50146"/>
                      <a:pt x="11975" y="47708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1" name="Freeform: Shape 13540">
                <a:extLst>
                  <a:ext uri="{FF2B5EF4-FFF2-40B4-BE49-F238E27FC236}">
                    <a16:creationId xmlns:a16="http://schemas.microsoft.com/office/drawing/2014/main" id="{AE2B8227-C76B-4B11-8B71-D177EB854293}"/>
                  </a:ext>
                </a:extLst>
              </p:cNvPr>
              <p:cNvSpPr/>
              <p:nvPr/>
            </p:nvSpPr>
            <p:spPr>
              <a:xfrm>
                <a:off x="1205035" y="6615919"/>
                <a:ext cx="133499" cy="133527"/>
              </a:xfrm>
              <a:custGeom>
                <a:avLst/>
                <a:gdLst>
                  <a:gd name="connsiteX0" fmla="*/ 12541 w 133499"/>
                  <a:gd name="connsiteY0" fmla="*/ 105691 h 133527"/>
                  <a:gd name="connsiteX1" fmla="*/ 27809 w 133499"/>
                  <a:gd name="connsiteY1" fmla="*/ 12541 h 133527"/>
                  <a:gd name="connsiteX2" fmla="*/ 120959 w 133499"/>
                  <a:gd name="connsiteY2" fmla="*/ 27809 h 133527"/>
                  <a:gd name="connsiteX3" fmla="*/ 105691 w 133499"/>
                  <a:gd name="connsiteY3" fmla="*/ 120959 h 133527"/>
                  <a:gd name="connsiteX4" fmla="*/ 12541 w 133499"/>
                  <a:gd name="connsiteY4" fmla="*/ 105691 h 13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527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95" y="142514"/>
                      <a:pt x="34096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2" name="Freeform: Shape 13541">
                <a:extLst>
                  <a:ext uri="{FF2B5EF4-FFF2-40B4-BE49-F238E27FC236}">
                    <a16:creationId xmlns:a16="http://schemas.microsoft.com/office/drawing/2014/main" id="{D913FCDE-6E17-42F9-81CB-9FECED4B8DDE}"/>
                  </a:ext>
                </a:extLst>
              </p:cNvPr>
              <p:cNvSpPr/>
              <p:nvPr/>
            </p:nvSpPr>
            <p:spPr>
              <a:xfrm>
                <a:off x="738554" y="6310526"/>
                <a:ext cx="75688" cy="75687"/>
              </a:xfrm>
              <a:custGeom>
                <a:avLst/>
                <a:gdLst>
                  <a:gd name="connsiteX0" fmla="*/ 7115 w 75688"/>
                  <a:gd name="connsiteY0" fmla="*/ 59912 h 75687"/>
                  <a:gd name="connsiteX1" fmla="*/ 15775 w 75688"/>
                  <a:gd name="connsiteY1" fmla="*/ 7115 h 75687"/>
                  <a:gd name="connsiteX2" fmla="*/ 68573 w 75688"/>
                  <a:gd name="connsiteY2" fmla="*/ 15775 h 75687"/>
                  <a:gd name="connsiteX3" fmla="*/ 59913 w 75688"/>
                  <a:gd name="connsiteY3" fmla="*/ 68573 h 75687"/>
                  <a:gd name="connsiteX4" fmla="*/ 7115 w 75688"/>
                  <a:gd name="connsiteY4" fmla="*/ 59912 h 7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87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762"/>
                      <a:pt x="19240" y="76913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3" name="Freeform: Shape 13542">
                <a:extLst>
                  <a:ext uri="{FF2B5EF4-FFF2-40B4-BE49-F238E27FC236}">
                    <a16:creationId xmlns:a16="http://schemas.microsoft.com/office/drawing/2014/main" id="{85CAC25D-8327-47AA-820B-0BD04DEE88CE}"/>
                  </a:ext>
                </a:extLst>
              </p:cNvPr>
              <p:cNvSpPr/>
              <p:nvPr/>
            </p:nvSpPr>
            <p:spPr>
              <a:xfrm>
                <a:off x="838831" y="6589789"/>
                <a:ext cx="85104" cy="85059"/>
              </a:xfrm>
              <a:custGeom>
                <a:avLst/>
                <a:gdLst>
                  <a:gd name="connsiteX0" fmla="*/ 8006 w 85104"/>
                  <a:gd name="connsiteY0" fmla="*/ 67347 h 85059"/>
                  <a:gd name="connsiteX1" fmla="*/ 17757 w 85104"/>
                  <a:gd name="connsiteY1" fmla="*/ 8006 h 85059"/>
                  <a:gd name="connsiteX2" fmla="*/ 77099 w 85104"/>
                  <a:gd name="connsiteY2" fmla="*/ 17758 h 85059"/>
                  <a:gd name="connsiteX3" fmla="*/ 67347 w 85104"/>
                  <a:gd name="connsiteY3" fmla="*/ 77099 h 85059"/>
                  <a:gd name="connsiteX4" fmla="*/ 8006 w 85104"/>
                  <a:gd name="connsiteY4" fmla="*/ 67347 h 8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059">
                    <a:moveTo>
                      <a:pt x="8006" y="67347"/>
                    </a:moveTo>
                    <a:cubicBezTo>
                      <a:pt x="-5723" y="48294"/>
                      <a:pt x="-1360" y="21671"/>
                      <a:pt x="17757" y="8006"/>
                    </a:cubicBezTo>
                    <a:cubicBezTo>
                      <a:pt x="36811" y="-5723"/>
                      <a:pt x="63434" y="-1360"/>
                      <a:pt x="77099" y="17758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763"/>
                      <a:pt x="21671" y="86401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4" name="Freeform: Shape 13543">
                <a:extLst>
                  <a:ext uri="{FF2B5EF4-FFF2-40B4-BE49-F238E27FC236}">
                    <a16:creationId xmlns:a16="http://schemas.microsoft.com/office/drawing/2014/main" id="{CF3F1F0A-653F-4DF7-BFB5-B3AAAE3C2344}"/>
                  </a:ext>
                </a:extLst>
              </p:cNvPr>
              <p:cNvSpPr/>
              <p:nvPr/>
            </p:nvSpPr>
            <p:spPr>
              <a:xfrm>
                <a:off x="361793" y="6179662"/>
                <a:ext cx="95449" cy="95449"/>
              </a:xfrm>
              <a:custGeom>
                <a:avLst/>
                <a:gdLst>
                  <a:gd name="connsiteX0" fmla="*/ 8967 w 95449"/>
                  <a:gd name="connsiteY0" fmla="*/ 75558 h 95449"/>
                  <a:gd name="connsiteX1" fmla="*/ 19873 w 95449"/>
                  <a:gd name="connsiteY1" fmla="*/ 8967 h 95449"/>
                  <a:gd name="connsiteX2" fmla="*/ 86464 w 95449"/>
                  <a:gd name="connsiteY2" fmla="*/ 19873 h 95449"/>
                  <a:gd name="connsiteX3" fmla="*/ 75558 w 95449"/>
                  <a:gd name="connsiteY3" fmla="*/ 86464 h 95449"/>
                  <a:gd name="connsiteX4" fmla="*/ 8967 w 95449"/>
                  <a:gd name="connsiteY4" fmla="*/ 75558 h 9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49" h="95449">
                    <a:moveTo>
                      <a:pt x="8967" y="75558"/>
                    </a:moveTo>
                    <a:cubicBezTo>
                      <a:pt x="-6429" y="54131"/>
                      <a:pt x="-1490" y="24364"/>
                      <a:pt x="19873" y="8967"/>
                    </a:cubicBezTo>
                    <a:cubicBezTo>
                      <a:pt x="41300" y="-6429"/>
                      <a:pt x="71067" y="-1489"/>
                      <a:pt x="86464" y="19873"/>
                    </a:cubicBezTo>
                    <a:cubicBezTo>
                      <a:pt x="101860" y="41300"/>
                      <a:pt x="96985" y="71067"/>
                      <a:pt x="75558" y="86464"/>
                    </a:cubicBezTo>
                    <a:cubicBezTo>
                      <a:pt x="54195" y="101860"/>
                      <a:pt x="24364" y="96985"/>
                      <a:pt x="8967" y="7555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5" name="Freeform: Shape 13544">
                <a:extLst>
                  <a:ext uri="{FF2B5EF4-FFF2-40B4-BE49-F238E27FC236}">
                    <a16:creationId xmlns:a16="http://schemas.microsoft.com/office/drawing/2014/main" id="{E2C04BDC-6A6A-461A-A069-C671914860E5}"/>
                  </a:ext>
                </a:extLst>
              </p:cNvPr>
              <p:cNvSpPr/>
              <p:nvPr/>
            </p:nvSpPr>
            <p:spPr>
              <a:xfrm>
                <a:off x="1611057" y="6324282"/>
                <a:ext cx="133499" cy="133527"/>
              </a:xfrm>
              <a:custGeom>
                <a:avLst/>
                <a:gdLst>
                  <a:gd name="connsiteX0" fmla="*/ 12541 w 133499"/>
                  <a:gd name="connsiteY0" fmla="*/ 105691 h 133527"/>
                  <a:gd name="connsiteX1" fmla="*/ 27809 w 133499"/>
                  <a:gd name="connsiteY1" fmla="*/ 12541 h 133527"/>
                  <a:gd name="connsiteX2" fmla="*/ 120959 w 133499"/>
                  <a:gd name="connsiteY2" fmla="*/ 27809 h 133527"/>
                  <a:gd name="connsiteX3" fmla="*/ 105691 w 133499"/>
                  <a:gd name="connsiteY3" fmla="*/ 120959 h 133527"/>
                  <a:gd name="connsiteX4" fmla="*/ 12541 w 133499"/>
                  <a:gd name="connsiteY4" fmla="*/ 105691 h 13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527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8"/>
                      <a:pt x="135650" y="99468"/>
                      <a:pt x="105691" y="120959"/>
                    </a:cubicBezTo>
                    <a:cubicBezTo>
                      <a:pt x="75731" y="142514"/>
                      <a:pt x="34032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6" name="Freeform: Shape 13545">
                <a:extLst>
                  <a:ext uri="{FF2B5EF4-FFF2-40B4-BE49-F238E27FC236}">
                    <a16:creationId xmlns:a16="http://schemas.microsoft.com/office/drawing/2014/main" id="{0E1952A4-7F1D-4240-AF62-921B511F2A31}"/>
                  </a:ext>
                </a:extLst>
              </p:cNvPr>
              <p:cNvSpPr/>
              <p:nvPr/>
            </p:nvSpPr>
            <p:spPr>
              <a:xfrm>
                <a:off x="1909727" y="5919197"/>
                <a:ext cx="109813" cy="109767"/>
              </a:xfrm>
              <a:custGeom>
                <a:avLst/>
                <a:gdLst>
                  <a:gd name="connsiteX0" fmla="*/ 10320 w 109813"/>
                  <a:gd name="connsiteY0" fmla="*/ 86919 h 109767"/>
                  <a:gd name="connsiteX1" fmla="*/ 22894 w 109813"/>
                  <a:gd name="connsiteY1" fmla="*/ 10321 h 109767"/>
                  <a:gd name="connsiteX2" fmla="*/ 99493 w 109813"/>
                  <a:gd name="connsiteY2" fmla="*/ 22894 h 109767"/>
                  <a:gd name="connsiteX3" fmla="*/ 86919 w 109813"/>
                  <a:gd name="connsiteY3" fmla="*/ 99492 h 109767"/>
                  <a:gd name="connsiteX4" fmla="*/ 10320 w 109813"/>
                  <a:gd name="connsiteY4" fmla="*/ 86919 h 10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767">
                    <a:moveTo>
                      <a:pt x="10320" y="86919"/>
                    </a:moveTo>
                    <a:cubicBezTo>
                      <a:pt x="-7386" y="62284"/>
                      <a:pt x="-1740" y="28027"/>
                      <a:pt x="22894" y="10321"/>
                    </a:cubicBezTo>
                    <a:cubicBezTo>
                      <a:pt x="47529" y="-7386"/>
                      <a:pt x="81787" y="-1740"/>
                      <a:pt x="99493" y="22894"/>
                    </a:cubicBezTo>
                    <a:cubicBezTo>
                      <a:pt x="117199" y="47529"/>
                      <a:pt x="111553" y="81787"/>
                      <a:pt x="86919" y="99492"/>
                    </a:cubicBezTo>
                    <a:cubicBezTo>
                      <a:pt x="62348" y="117134"/>
                      <a:pt x="28027" y="111489"/>
                      <a:pt x="10320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7" name="Freeform: Shape 13546">
                <a:extLst>
                  <a:ext uri="{FF2B5EF4-FFF2-40B4-BE49-F238E27FC236}">
                    <a16:creationId xmlns:a16="http://schemas.microsoft.com/office/drawing/2014/main" id="{12F14345-85BF-4A4C-9B45-15EE56583B7F}"/>
                  </a:ext>
                </a:extLst>
              </p:cNvPr>
              <p:cNvSpPr/>
              <p:nvPr/>
            </p:nvSpPr>
            <p:spPr>
              <a:xfrm>
                <a:off x="1275750" y="5106618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5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282" y="92713"/>
                      <a:pt x="22145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8" name="Freeform: Shape 13547">
                <a:extLst>
                  <a:ext uri="{FF2B5EF4-FFF2-40B4-BE49-F238E27FC236}">
                    <a16:creationId xmlns:a16="http://schemas.microsoft.com/office/drawing/2014/main" id="{666BB29D-0816-4ECB-B34A-F382F95D168C}"/>
                  </a:ext>
                </a:extLst>
              </p:cNvPr>
              <p:cNvSpPr/>
              <p:nvPr/>
            </p:nvSpPr>
            <p:spPr>
              <a:xfrm>
                <a:off x="1748297" y="5380421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2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1 w 103954"/>
                  <a:gd name="connsiteY3" fmla="*/ 94190 h 104000"/>
                  <a:gd name="connsiteX4" fmla="*/ 9765 w 103954"/>
                  <a:gd name="connsiteY4" fmla="*/ 82322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1" y="94190"/>
                    </a:cubicBezTo>
                    <a:cubicBezTo>
                      <a:pt x="58970" y="110998"/>
                      <a:pt x="26509" y="105673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9" name="Freeform: Shape 13548">
                <a:extLst>
                  <a:ext uri="{FF2B5EF4-FFF2-40B4-BE49-F238E27FC236}">
                    <a16:creationId xmlns:a16="http://schemas.microsoft.com/office/drawing/2014/main" id="{9F07334F-8307-410D-A2DA-0A09CBF2B18C}"/>
                  </a:ext>
                </a:extLst>
              </p:cNvPr>
              <p:cNvSpPr/>
              <p:nvPr/>
            </p:nvSpPr>
            <p:spPr>
              <a:xfrm>
                <a:off x="733235" y="5032033"/>
                <a:ext cx="66759" cy="66777"/>
              </a:xfrm>
              <a:custGeom>
                <a:avLst/>
                <a:gdLst>
                  <a:gd name="connsiteX0" fmla="*/ 6275 w 66759"/>
                  <a:gd name="connsiteY0" fmla="*/ 52850 h 66777"/>
                  <a:gd name="connsiteX1" fmla="*/ 13910 w 66759"/>
                  <a:gd name="connsiteY1" fmla="*/ 6275 h 66777"/>
                  <a:gd name="connsiteX2" fmla="*/ 60484 w 66759"/>
                  <a:gd name="connsiteY2" fmla="*/ 13909 h 66777"/>
                  <a:gd name="connsiteX3" fmla="*/ 52850 w 66759"/>
                  <a:gd name="connsiteY3" fmla="*/ 60484 h 66777"/>
                  <a:gd name="connsiteX4" fmla="*/ 6275 w 66759"/>
                  <a:gd name="connsiteY4" fmla="*/ 52850 h 6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77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09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903" y="71262"/>
                      <a:pt x="17053" y="67862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0" name="Freeform: Shape 13549">
                <a:extLst>
                  <a:ext uri="{FF2B5EF4-FFF2-40B4-BE49-F238E27FC236}">
                    <a16:creationId xmlns:a16="http://schemas.microsoft.com/office/drawing/2014/main" id="{28696C1E-7D83-4C39-8C42-CB50CBF28C36}"/>
                  </a:ext>
                </a:extLst>
              </p:cNvPr>
              <p:cNvSpPr/>
              <p:nvPr/>
            </p:nvSpPr>
            <p:spPr>
              <a:xfrm>
                <a:off x="197555" y="5557502"/>
                <a:ext cx="75688" cy="75669"/>
              </a:xfrm>
              <a:custGeom>
                <a:avLst/>
                <a:gdLst>
                  <a:gd name="connsiteX0" fmla="*/ 7115 w 75688"/>
                  <a:gd name="connsiteY0" fmla="*/ 59912 h 75669"/>
                  <a:gd name="connsiteX1" fmla="*/ 15775 w 75688"/>
                  <a:gd name="connsiteY1" fmla="*/ 7115 h 75669"/>
                  <a:gd name="connsiteX2" fmla="*/ 68573 w 75688"/>
                  <a:gd name="connsiteY2" fmla="*/ 15775 h 75669"/>
                  <a:gd name="connsiteX3" fmla="*/ 59913 w 75688"/>
                  <a:gd name="connsiteY3" fmla="*/ 68573 h 75669"/>
                  <a:gd name="connsiteX4" fmla="*/ 7115 w 75688"/>
                  <a:gd name="connsiteY4" fmla="*/ 59912 h 7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69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762"/>
                      <a:pt x="19304" y="76849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1" name="Freeform: Shape 13550">
                <a:extLst>
                  <a:ext uri="{FF2B5EF4-FFF2-40B4-BE49-F238E27FC236}">
                    <a16:creationId xmlns:a16="http://schemas.microsoft.com/office/drawing/2014/main" id="{E93A9AFF-5659-4290-A093-A36A1263BBA0}"/>
                  </a:ext>
                </a:extLst>
              </p:cNvPr>
              <p:cNvSpPr/>
              <p:nvPr/>
            </p:nvSpPr>
            <p:spPr>
              <a:xfrm>
                <a:off x="1633089" y="6739825"/>
                <a:ext cx="54602" cy="54602"/>
              </a:xfrm>
              <a:custGeom>
                <a:avLst/>
                <a:gdLst>
                  <a:gd name="connsiteX0" fmla="*/ 5136 w 54602"/>
                  <a:gd name="connsiteY0" fmla="*/ 43243 h 54602"/>
                  <a:gd name="connsiteX1" fmla="*/ 11359 w 54602"/>
                  <a:gd name="connsiteY1" fmla="*/ 5136 h 54602"/>
                  <a:gd name="connsiteX2" fmla="*/ 49466 w 54602"/>
                  <a:gd name="connsiteY2" fmla="*/ 11359 h 54602"/>
                  <a:gd name="connsiteX3" fmla="*/ 43243 w 54602"/>
                  <a:gd name="connsiteY3" fmla="*/ 49466 h 54602"/>
                  <a:gd name="connsiteX4" fmla="*/ 5136 w 54602"/>
                  <a:gd name="connsiteY4" fmla="*/ 43243 h 5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02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0990" y="58255"/>
                      <a:pt x="13989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2" name="Freeform: Shape 13551">
                <a:extLst>
                  <a:ext uri="{FF2B5EF4-FFF2-40B4-BE49-F238E27FC236}">
                    <a16:creationId xmlns:a16="http://schemas.microsoft.com/office/drawing/2014/main" id="{1AF371EF-1D34-4CE8-98B4-9517974B51DE}"/>
                  </a:ext>
                </a:extLst>
              </p:cNvPr>
              <p:cNvSpPr/>
              <p:nvPr/>
            </p:nvSpPr>
            <p:spPr>
              <a:xfrm>
                <a:off x="541784" y="6601893"/>
                <a:ext cx="103109" cy="103063"/>
              </a:xfrm>
              <a:custGeom>
                <a:avLst/>
                <a:gdLst>
                  <a:gd name="connsiteX0" fmla="*/ 9695 w 103109"/>
                  <a:gd name="connsiteY0" fmla="*/ 81610 h 103063"/>
                  <a:gd name="connsiteX1" fmla="*/ 21499 w 103109"/>
                  <a:gd name="connsiteY1" fmla="*/ 9695 h 103063"/>
                  <a:gd name="connsiteX2" fmla="*/ 93414 w 103109"/>
                  <a:gd name="connsiteY2" fmla="*/ 21499 h 103063"/>
                  <a:gd name="connsiteX3" fmla="*/ 81610 w 103109"/>
                  <a:gd name="connsiteY3" fmla="*/ 93414 h 103063"/>
                  <a:gd name="connsiteX4" fmla="*/ 9695 w 103109"/>
                  <a:gd name="connsiteY4" fmla="*/ 81610 h 10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109" h="103063">
                    <a:moveTo>
                      <a:pt x="9695" y="81610"/>
                    </a:moveTo>
                    <a:cubicBezTo>
                      <a:pt x="-6921" y="58515"/>
                      <a:pt x="-1660" y="26310"/>
                      <a:pt x="21499" y="9695"/>
                    </a:cubicBezTo>
                    <a:cubicBezTo>
                      <a:pt x="44594" y="-6921"/>
                      <a:pt x="76799" y="-1660"/>
                      <a:pt x="93414" y="21499"/>
                    </a:cubicBezTo>
                    <a:cubicBezTo>
                      <a:pt x="110030" y="44594"/>
                      <a:pt x="104769" y="76799"/>
                      <a:pt x="81610" y="93414"/>
                    </a:cubicBezTo>
                    <a:cubicBezTo>
                      <a:pt x="58515" y="109966"/>
                      <a:pt x="26311" y="104705"/>
                      <a:pt x="9695" y="8161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3" name="Freeform: Shape 13552">
                <a:extLst>
                  <a:ext uri="{FF2B5EF4-FFF2-40B4-BE49-F238E27FC236}">
                    <a16:creationId xmlns:a16="http://schemas.microsoft.com/office/drawing/2014/main" id="{EAEFB7A7-D819-481B-8DA0-89B8F82E1C3F}"/>
                  </a:ext>
                </a:extLst>
              </p:cNvPr>
              <p:cNvSpPr/>
              <p:nvPr/>
            </p:nvSpPr>
            <p:spPr>
              <a:xfrm>
                <a:off x="1992477" y="6380768"/>
                <a:ext cx="100267" cy="100222"/>
              </a:xfrm>
              <a:custGeom>
                <a:avLst/>
                <a:gdLst>
                  <a:gd name="connsiteX0" fmla="*/ 9429 w 100267"/>
                  <a:gd name="connsiteY0" fmla="*/ 79355 h 100222"/>
                  <a:gd name="connsiteX1" fmla="*/ 20913 w 100267"/>
                  <a:gd name="connsiteY1" fmla="*/ 9429 h 100222"/>
                  <a:gd name="connsiteX2" fmla="*/ 90839 w 100267"/>
                  <a:gd name="connsiteY2" fmla="*/ 20912 h 100222"/>
                  <a:gd name="connsiteX3" fmla="*/ 79355 w 100267"/>
                  <a:gd name="connsiteY3" fmla="*/ 90839 h 100222"/>
                  <a:gd name="connsiteX4" fmla="*/ 9429 w 100267"/>
                  <a:gd name="connsiteY4" fmla="*/ 79355 h 100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7" h="100222">
                    <a:moveTo>
                      <a:pt x="9429" y="79355"/>
                    </a:moveTo>
                    <a:cubicBezTo>
                      <a:pt x="-6737" y="56902"/>
                      <a:pt x="-1605" y="25532"/>
                      <a:pt x="20913" y="9429"/>
                    </a:cubicBezTo>
                    <a:cubicBezTo>
                      <a:pt x="43366" y="-6737"/>
                      <a:pt x="74736" y="-1605"/>
                      <a:pt x="90839" y="20912"/>
                    </a:cubicBezTo>
                    <a:cubicBezTo>
                      <a:pt x="107005" y="43366"/>
                      <a:pt x="101873" y="74737"/>
                      <a:pt x="79355" y="90839"/>
                    </a:cubicBezTo>
                    <a:cubicBezTo>
                      <a:pt x="56902" y="106941"/>
                      <a:pt x="25596" y="101809"/>
                      <a:pt x="9429" y="7935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4" name="Freeform: Shape 13553">
                <a:extLst>
                  <a:ext uri="{FF2B5EF4-FFF2-40B4-BE49-F238E27FC236}">
                    <a16:creationId xmlns:a16="http://schemas.microsoft.com/office/drawing/2014/main" id="{E9F639F9-31C0-47DE-B435-717300261FAD}"/>
                  </a:ext>
                </a:extLst>
              </p:cNvPr>
              <p:cNvSpPr/>
              <p:nvPr/>
            </p:nvSpPr>
            <p:spPr>
              <a:xfrm>
                <a:off x="-118386" y="5987592"/>
                <a:ext cx="132377" cy="132360"/>
              </a:xfrm>
              <a:custGeom>
                <a:avLst/>
                <a:gdLst>
                  <a:gd name="connsiteX0" fmla="*/ 12429 w 132377"/>
                  <a:gd name="connsiteY0" fmla="*/ 104809 h 132360"/>
                  <a:gd name="connsiteX1" fmla="*/ 27569 w 132377"/>
                  <a:gd name="connsiteY1" fmla="*/ 12429 h 132360"/>
                  <a:gd name="connsiteX2" fmla="*/ 119949 w 132377"/>
                  <a:gd name="connsiteY2" fmla="*/ 27569 h 132360"/>
                  <a:gd name="connsiteX3" fmla="*/ 104809 w 132377"/>
                  <a:gd name="connsiteY3" fmla="*/ 119949 h 132360"/>
                  <a:gd name="connsiteX4" fmla="*/ 12429 w 132377"/>
                  <a:gd name="connsiteY4" fmla="*/ 104809 h 132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60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248"/>
                      <a:pt x="33792" y="134448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5" name="Freeform: Shape 13554">
                <a:extLst>
                  <a:ext uri="{FF2B5EF4-FFF2-40B4-BE49-F238E27FC236}">
                    <a16:creationId xmlns:a16="http://schemas.microsoft.com/office/drawing/2014/main" id="{B5F15B37-8CB4-4EDA-BD8A-AE6F69F21696}"/>
                  </a:ext>
                </a:extLst>
              </p:cNvPr>
              <p:cNvSpPr/>
              <p:nvPr/>
            </p:nvSpPr>
            <p:spPr>
              <a:xfrm>
                <a:off x="97585" y="6566219"/>
                <a:ext cx="103954" cy="104000"/>
              </a:xfrm>
              <a:custGeom>
                <a:avLst/>
                <a:gdLst>
                  <a:gd name="connsiteX0" fmla="*/ 9765 w 103954"/>
                  <a:gd name="connsiteY0" fmla="*/ 82321 h 104000"/>
                  <a:gd name="connsiteX1" fmla="*/ 21633 w 103954"/>
                  <a:gd name="connsiteY1" fmla="*/ 9765 h 104000"/>
                  <a:gd name="connsiteX2" fmla="*/ 94190 w 103954"/>
                  <a:gd name="connsiteY2" fmla="*/ 21633 h 104000"/>
                  <a:gd name="connsiteX3" fmla="*/ 82322 w 103954"/>
                  <a:gd name="connsiteY3" fmla="*/ 94190 h 104000"/>
                  <a:gd name="connsiteX4" fmla="*/ 9765 w 103954"/>
                  <a:gd name="connsiteY4" fmla="*/ 82321 h 10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4000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98"/>
                      <a:pt x="26573" y="105673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556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474379" y="4359713"/>
              <a:ext cx="1895190" cy="2131646"/>
              <a:chOff x="-474379" y="4359713"/>
              <a:chExt cx="1895190" cy="2131646"/>
            </a:xfrm>
            <a:solidFill>
              <a:srgbClr val="FAF5B4"/>
            </a:solidFill>
          </p:grpSpPr>
          <p:sp>
            <p:nvSpPr>
              <p:cNvPr id="13557" name="Freeform: Shape 13556">
                <a:extLst>
                  <a:ext uri="{FF2B5EF4-FFF2-40B4-BE49-F238E27FC236}">
                    <a16:creationId xmlns:a16="http://schemas.microsoft.com/office/drawing/2014/main" id="{E7B49DA4-573C-41CB-8033-1EDC6C46450F}"/>
                  </a:ext>
                </a:extLst>
              </p:cNvPr>
              <p:cNvSpPr/>
              <p:nvPr/>
            </p:nvSpPr>
            <p:spPr>
              <a:xfrm>
                <a:off x="589872" y="5393167"/>
                <a:ext cx="151275" cy="151247"/>
              </a:xfrm>
              <a:custGeom>
                <a:avLst/>
                <a:gdLst>
                  <a:gd name="connsiteX0" fmla="*/ 14212 w 151275"/>
                  <a:gd name="connsiteY0" fmla="*/ 119743 h 151247"/>
                  <a:gd name="connsiteX1" fmla="*/ 31533 w 151275"/>
                  <a:gd name="connsiteY1" fmla="*/ 14212 h 151247"/>
                  <a:gd name="connsiteX2" fmla="*/ 137064 w 151275"/>
                  <a:gd name="connsiteY2" fmla="*/ 31533 h 151247"/>
                  <a:gd name="connsiteX3" fmla="*/ 119743 w 151275"/>
                  <a:gd name="connsiteY3" fmla="*/ 137064 h 151247"/>
                  <a:gd name="connsiteX4" fmla="*/ 14212 w 151275"/>
                  <a:gd name="connsiteY4" fmla="*/ 119743 h 151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75" h="151247">
                    <a:moveTo>
                      <a:pt x="14212" y="119743"/>
                    </a:moveTo>
                    <a:cubicBezTo>
                      <a:pt x="-10166" y="85806"/>
                      <a:pt x="-2404" y="38590"/>
                      <a:pt x="31533" y="14212"/>
                    </a:cubicBezTo>
                    <a:cubicBezTo>
                      <a:pt x="65470" y="-10166"/>
                      <a:pt x="112686" y="-2404"/>
                      <a:pt x="137064" y="31533"/>
                    </a:cubicBezTo>
                    <a:cubicBezTo>
                      <a:pt x="161442" y="65470"/>
                      <a:pt x="153680" y="112686"/>
                      <a:pt x="119743" y="137064"/>
                    </a:cubicBezTo>
                    <a:cubicBezTo>
                      <a:pt x="85870" y="161378"/>
                      <a:pt x="38590" y="153680"/>
                      <a:pt x="14212" y="1197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8" name="Freeform: Shape 13557">
                <a:extLst>
                  <a:ext uri="{FF2B5EF4-FFF2-40B4-BE49-F238E27FC236}">
                    <a16:creationId xmlns:a16="http://schemas.microsoft.com/office/drawing/2014/main" id="{7846F8C0-E786-463D-A72B-94FBFE884DCE}"/>
                  </a:ext>
                </a:extLst>
              </p:cNvPr>
              <p:cNvSpPr/>
              <p:nvPr/>
            </p:nvSpPr>
            <p:spPr>
              <a:xfrm>
                <a:off x="361506" y="5274694"/>
                <a:ext cx="94530" cy="94529"/>
              </a:xfrm>
              <a:custGeom>
                <a:avLst/>
                <a:gdLst>
                  <a:gd name="connsiteX0" fmla="*/ 8870 w 94530"/>
                  <a:gd name="connsiteY0" fmla="*/ 74818 h 94529"/>
                  <a:gd name="connsiteX1" fmla="*/ 19711 w 94530"/>
                  <a:gd name="connsiteY1" fmla="*/ 8870 h 94529"/>
                  <a:gd name="connsiteX2" fmla="*/ 85660 w 94530"/>
                  <a:gd name="connsiteY2" fmla="*/ 19711 h 94529"/>
                  <a:gd name="connsiteX3" fmla="*/ 74819 w 94530"/>
                  <a:gd name="connsiteY3" fmla="*/ 85660 h 94529"/>
                  <a:gd name="connsiteX4" fmla="*/ 8870 w 94530"/>
                  <a:gd name="connsiteY4" fmla="*/ 74818 h 94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29">
                    <a:moveTo>
                      <a:pt x="8870" y="74818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584" y="100864"/>
                      <a:pt x="24074" y="96053"/>
                      <a:pt x="8870" y="748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9" name="Freeform: Shape 13558">
                <a:extLst>
                  <a:ext uri="{FF2B5EF4-FFF2-40B4-BE49-F238E27FC236}">
                    <a16:creationId xmlns:a16="http://schemas.microsoft.com/office/drawing/2014/main" id="{9B4CB52A-E151-4212-A4D6-FFD17CCBC305}"/>
                  </a:ext>
                </a:extLst>
              </p:cNvPr>
              <p:cNvSpPr/>
              <p:nvPr/>
            </p:nvSpPr>
            <p:spPr>
              <a:xfrm>
                <a:off x="593161" y="5597254"/>
                <a:ext cx="94530" cy="94512"/>
              </a:xfrm>
              <a:custGeom>
                <a:avLst/>
                <a:gdLst>
                  <a:gd name="connsiteX0" fmla="*/ 8870 w 94530"/>
                  <a:gd name="connsiteY0" fmla="*/ 74819 h 94512"/>
                  <a:gd name="connsiteX1" fmla="*/ 19711 w 94530"/>
                  <a:gd name="connsiteY1" fmla="*/ 8870 h 94512"/>
                  <a:gd name="connsiteX2" fmla="*/ 85660 w 94530"/>
                  <a:gd name="connsiteY2" fmla="*/ 19711 h 94512"/>
                  <a:gd name="connsiteX3" fmla="*/ 74819 w 94530"/>
                  <a:gd name="connsiteY3" fmla="*/ 85661 h 94512"/>
                  <a:gd name="connsiteX4" fmla="*/ 8870 w 94530"/>
                  <a:gd name="connsiteY4" fmla="*/ 74819 h 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12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648" y="100865"/>
                      <a:pt x="24138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0" name="Freeform: Shape 13559">
                <a:extLst>
                  <a:ext uri="{FF2B5EF4-FFF2-40B4-BE49-F238E27FC236}">
                    <a16:creationId xmlns:a16="http://schemas.microsoft.com/office/drawing/2014/main" id="{1261F4BD-436F-4A33-AC8A-851276C62E36}"/>
                  </a:ext>
                </a:extLst>
              </p:cNvPr>
              <p:cNvSpPr/>
              <p:nvPr/>
            </p:nvSpPr>
            <p:spPr>
              <a:xfrm rot="-778724">
                <a:off x="339594" y="5464586"/>
                <a:ext cx="103932" cy="103932"/>
              </a:xfrm>
              <a:custGeom>
                <a:avLst/>
                <a:gdLst>
                  <a:gd name="connsiteX0" fmla="*/ 103932 w 103932"/>
                  <a:gd name="connsiteY0" fmla="*/ 51966 h 103932"/>
                  <a:gd name="connsiteX1" fmla="*/ 51966 w 103932"/>
                  <a:gd name="connsiteY1" fmla="*/ 103932 h 103932"/>
                  <a:gd name="connsiteX2" fmla="*/ 0 w 103932"/>
                  <a:gd name="connsiteY2" fmla="*/ 51966 h 103932"/>
                  <a:gd name="connsiteX3" fmla="*/ 51966 w 103932"/>
                  <a:gd name="connsiteY3" fmla="*/ 0 h 103932"/>
                  <a:gd name="connsiteX4" fmla="*/ 103932 w 103932"/>
                  <a:gd name="connsiteY4" fmla="*/ 51966 h 103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32" h="103932">
                    <a:moveTo>
                      <a:pt x="103932" y="51966"/>
                    </a:moveTo>
                    <a:cubicBezTo>
                      <a:pt x="103932" y="80666"/>
                      <a:pt x="80666" y="103932"/>
                      <a:pt x="51966" y="103932"/>
                    </a:cubicBezTo>
                    <a:cubicBezTo>
                      <a:pt x="23266" y="103932"/>
                      <a:pt x="0" y="80666"/>
                      <a:pt x="0" y="51966"/>
                    </a:cubicBezTo>
                    <a:cubicBezTo>
                      <a:pt x="0" y="23266"/>
                      <a:pt x="23266" y="0"/>
                      <a:pt x="51966" y="0"/>
                    </a:cubicBezTo>
                    <a:cubicBezTo>
                      <a:pt x="80666" y="0"/>
                      <a:pt x="103932" y="23266"/>
                      <a:pt x="103932" y="5196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1" name="Freeform: Shape 13560">
                <a:extLst>
                  <a:ext uri="{FF2B5EF4-FFF2-40B4-BE49-F238E27FC236}">
                    <a16:creationId xmlns:a16="http://schemas.microsoft.com/office/drawing/2014/main" id="{F59D5D4F-E95C-414A-8C25-6EB821C3F571}"/>
                  </a:ext>
                </a:extLst>
              </p:cNvPr>
              <p:cNvSpPr/>
              <p:nvPr/>
            </p:nvSpPr>
            <p:spPr>
              <a:xfrm>
                <a:off x="850300" y="5305787"/>
                <a:ext cx="124056" cy="124046"/>
              </a:xfrm>
              <a:custGeom>
                <a:avLst/>
                <a:gdLst>
                  <a:gd name="connsiteX0" fmla="*/ 11677 w 124056"/>
                  <a:gd name="connsiteY0" fmla="*/ 98191 h 124046"/>
                  <a:gd name="connsiteX1" fmla="*/ 25855 w 124056"/>
                  <a:gd name="connsiteY1" fmla="*/ 11650 h 124046"/>
                  <a:gd name="connsiteX2" fmla="*/ 112397 w 124056"/>
                  <a:gd name="connsiteY2" fmla="*/ 25827 h 124046"/>
                  <a:gd name="connsiteX3" fmla="*/ 98219 w 124056"/>
                  <a:gd name="connsiteY3" fmla="*/ 112369 h 124046"/>
                  <a:gd name="connsiteX4" fmla="*/ 11677 w 124056"/>
                  <a:gd name="connsiteY4" fmla="*/ 98191 h 12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56" h="124046">
                    <a:moveTo>
                      <a:pt x="11677" y="98191"/>
                    </a:moveTo>
                    <a:cubicBezTo>
                      <a:pt x="-8338" y="70349"/>
                      <a:pt x="-1987" y="31601"/>
                      <a:pt x="25855" y="11650"/>
                    </a:cubicBezTo>
                    <a:cubicBezTo>
                      <a:pt x="53697" y="-8302"/>
                      <a:pt x="92446" y="-2015"/>
                      <a:pt x="112397" y="25827"/>
                    </a:cubicBezTo>
                    <a:cubicBezTo>
                      <a:pt x="132413" y="53670"/>
                      <a:pt x="125998" y="92418"/>
                      <a:pt x="98219" y="112369"/>
                    </a:cubicBezTo>
                    <a:cubicBezTo>
                      <a:pt x="70441" y="132385"/>
                      <a:pt x="31693" y="126034"/>
                      <a:pt x="11677" y="981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2" name="Freeform: Shape 13561">
                <a:extLst>
                  <a:ext uri="{FF2B5EF4-FFF2-40B4-BE49-F238E27FC236}">
                    <a16:creationId xmlns:a16="http://schemas.microsoft.com/office/drawing/2014/main" id="{7030F299-B359-4778-8FCD-CB09333D6DEB}"/>
                  </a:ext>
                </a:extLst>
              </p:cNvPr>
              <p:cNvSpPr/>
              <p:nvPr/>
            </p:nvSpPr>
            <p:spPr>
              <a:xfrm>
                <a:off x="858530" y="4985656"/>
                <a:ext cx="132377" cy="132359"/>
              </a:xfrm>
              <a:custGeom>
                <a:avLst/>
                <a:gdLst>
                  <a:gd name="connsiteX0" fmla="*/ 12429 w 132377"/>
                  <a:gd name="connsiteY0" fmla="*/ 104809 h 132359"/>
                  <a:gd name="connsiteX1" fmla="*/ 27569 w 132377"/>
                  <a:gd name="connsiteY1" fmla="*/ 12429 h 132359"/>
                  <a:gd name="connsiteX2" fmla="*/ 119949 w 132377"/>
                  <a:gd name="connsiteY2" fmla="*/ 27569 h 132359"/>
                  <a:gd name="connsiteX3" fmla="*/ 104809 w 132377"/>
                  <a:gd name="connsiteY3" fmla="*/ 119949 h 132359"/>
                  <a:gd name="connsiteX4" fmla="*/ 12429 w 132377"/>
                  <a:gd name="connsiteY4" fmla="*/ 104809 h 13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359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248"/>
                      <a:pt x="33728" y="134447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3" name="Freeform: Shape 13562">
                <a:extLst>
                  <a:ext uri="{FF2B5EF4-FFF2-40B4-BE49-F238E27FC236}">
                    <a16:creationId xmlns:a16="http://schemas.microsoft.com/office/drawing/2014/main" id="{6C7D3B0B-BC33-4519-962A-A8C52FC2790C}"/>
                  </a:ext>
                </a:extLst>
              </p:cNvPr>
              <p:cNvSpPr/>
              <p:nvPr/>
            </p:nvSpPr>
            <p:spPr>
              <a:xfrm>
                <a:off x="493695" y="4785565"/>
                <a:ext cx="101454" cy="101408"/>
              </a:xfrm>
              <a:custGeom>
                <a:avLst/>
                <a:gdLst>
                  <a:gd name="connsiteX0" fmla="*/ 9541 w 101454"/>
                  <a:gd name="connsiteY0" fmla="*/ 80302 h 101408"/>
                  <a:gd name="connsiteX1" fmla="*/ 21153 w 101454"/>
                  <a:gd name="connsiteY1" fmla="*/ 9541 h 101408"/>
                  <a:gd name="connsiteX2" fmla="*/ 91913 w 101454"/>
                  <a:gd name="connsiteY2" fmla="*/ 21153 h 101408"/>
                  <a:gd name="connsiteX3" fmla="*/ 80301 w 101454"/>
                  <a:gd name="connsiteY3" fmla="*/ 91913 h 101408"/>
                  <a:gd name="connsiteX4" fmla="*/ 9541 w 101454"/>
                  <a:gd name="connsiteY4" fmla="*/ 80302 h 10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4" h="101408">
                    <a:moveTo>
                      <a:pt x="9541" y="80302"/>
                    </a:moveTo>
                    <a:cubicBezTo>
                      <a:pt x="-6818" y="57527"/>
                      <a:pt x="-1622" y="25900"/>
                      <a:pt x="21153" y="9541"/>
                    </a:cubicBezTo>
                    <a:cubicBezTo>
                      <a:pt x="43927" y="-6818"/>
                      <a:pt x="75554" y="-1621"/>
                      <a:pt x="91913" y="21153"/>
                    </a:cubicBezTo>
                    <a:cubicBezTo>
                      <a:pt x="108272" y="43927"/>
                      <a:pt x="103076" y="75554"/>
                      <a:pt x="80301" y="91913"/>
                    </a:cubicBezTo>
                    <a:cubicBezTo>
                      <a:pt x="57591" y="108208"/>
                      <a:pt x="25900" y="103011"/>
                      <a:pt x="9541" y="8030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4" name="Freeform: Shape 13563">
                <a:extLst>
                  <a:ext uri="{FF2B5EF4-FFF2-40B4-BE49-F238E27FC236}">
                    <a16:creationId xmlns:a16="http://schemas.microsoft.com/office/drawing/2014/main" id="{077C3435-99ED-476B-867A-35E2837FC502}"/>
                  </a:ext>
                </a:extLst>
              </p:cNvPr>
              <p:cNvSpPr/>
              <p:nvPr/>
            </p:nvSpPr>
            <p:spPr>
              <a:xfrm>
                <a:off x="-69254" y="4822186"/>
                <a:ext cx="80368" cy="80368"/>
              </a:xfrm>
              <a:custGeom>
                <a:avLst/>
                <a:gdLst>
                  <a:gd name="connsiteX0" fmla="*/ 7562 w 80368"/>
                  <a:gd name="connsiteY0" fmla="*/ 63632 h 80368"/>
                  <a:gd name="connsiteX1" fmla="*/ 16736 w 80368"/>
                  <a:gd name="connsiteY1" fmla="*/ 7563 h 80368"/>
                  <a:gd name="connsiteX2" fmla="*/ 72806 w 80368"/>
                  <a:gd name="connsiteY2" fmla="*/ 16736 h 80368"/>
                  <a:gd name="connsiteX3" fmla="*/ 63632 w 80368"/>
                  <a:gd name="connsiteY3" fmla="*/ 72806 h 80368"/>
                  <a:gd name="connsiteX4" fmla="*/ 7562 w 80368"/>
                  <a:gd name="connsiteY4" fmla="*/ 63632 h 80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68">
                    <a:moveTo>
                      <a:pt x="7562" y="63632"/>
                    </a:moveTo>
                    <a:cubicBezTo>
                      <a:pt x="-5396" y="45605"/>
                      <a:pt x="-1291" y="20521"/>
                      <a:pt x="16736" y="7563"/>
                    </a:cubicBezTo>
                    <a:cubicBezTo>
                      <a:pt x="34763" y="-5396"/>
                      <a:pt x="59847" y="-1291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5"/>
                      <a:pt x="20457" y="81659"/>
                      <a:pt x="7562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5" name="Freeform: Shape 13564">
                <a:extLst>
                  <a:ext uri="{FF2B5EF4-FFF2-40B4-BE49-F238E27FC236}">
                    <a16:creationId xmlns:a16="http://schemas.microsoft.com/office/drawing/2014/main" id="{46D0CAAC-31C1-4C2F-BA2C-659AAE46FA8A}"/>
                  </a:ext>
                </a:extLst>
              </p:cNvPr>
              <p:cNvSpPr/>
              <p:nvPr/>
            </p:nvSpPr>
            <p:spPr>
              <a:xfrm>
                <a:off x="-29850" y="5118200"/>
                <a:ext cx="93848" cy="93876"/>
              </a:xfrm>
              <a:custGeom>
                <a:avLst/>
                <a:gdLst>
                  <a:gd name="connsiteX0" fmla="*/ 8832 w 93848"/>
                  <a:gd name="connsiteY0" fmla="*/ 74331 h 93876"/>
                  <a:gd name="connsiteX1" fmla="*/ 19545 w 93848"/>
                  <a:gd name="connsiteY1" fmla="*/ 8831 h 93876"/>
                  <a:gd name="connsiteX2" fmla="*/ 85045 w 93848"/>
                  <a:gd name="connsiteY2" fmla="*/ 19545 h 93876"/>
                  <a:gd name="connsiteX3" fmla="*/ 74331 w 93848"/>
                  <a:gd name="connsiteY3" fmla="*/ 85045 h 93876"/>
                  <a:gd name="connsiteX4" fmla="*/ 8832 w 93848"/>
                  <a:gd name="connsiteY4" fmla="*/ 74331 h 9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48" h="93876">
                    <a:moveTo>
                      <a:pt x="8832" y="74331"/>
                    </a:moveTo>
                    <a:cubicBezTo>
                      <a:pt x="-6308" y="53289"/>
                      <a:pt x="-1497" y="23908"/>
                      <a:pt x="19545" y="8831"/>
                    </a:cubicBezTo>
                    <a:cubicBezTo>
                      <a:pt x="40587" y="-6308"/>
                      <a:pt x="69969" y="-1497"/>
                      <a:pt x="85045" y="19545"/>
                    </a:cubicBezTo>
                    <a:cubicBezTo>
                      <a:pt x="100121" y="40587"/>
                      <a:pt x="95374" y="69969"/>
                      <a:pt x="74331" y="85045"/>
                    </a:cubicBezTo>
                    <a:cubicBezTo>
                      <a:pt x="53289" y="100185"/>
                      <a:pt x="23972" y="95373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6" name="Freeform: Shape 13565">
                <a:extLst>
                  <a:ext uri="{FF2B5EF4-FFF2-40B4-BE49-F238E27FC236}">
                    <a16:creationId xmlns:a16="http://schemas.microsoft.com/office/drawing/2014/main" id="{862F03DD-E393-43CC-9534-E2A35C25D9E4}"/>
                  </a:ext>
                </a:extLst>
              </p:cNvPr>
              <p:cNvSpPr/>
              <p:nvPr/>
            </p:nvSpPr>
            <p:spPr>
              <a:xfrm>
                <a:off x="408248" y="5758957"/>
                <a:ext cx="46980" cy="46998"/>
              </a:xfrm>
              <a:custGeom>
                <a:avLst/>
                <a:gdLst>
                  <a:gd name="connsiteX0" fmla="*/ 4405 w 46980"/>
                  <a:gd name="connsiteY0" fmla="*/ 37187 h 46998"/>
                  <a:gd name="connsiteX1" fmla="*/ 9794 w 46980"/>
                  <a:gd name="connsiteY1" fmla="*/ 4405 h 46998"/>
                  <a:gd name="connsiteX2" fmla="*/ 42576 w 46980"/>
                  <a:gd name="connsiteY2" fmla="*/ 9794 h 46998"/>
                  <a:gd name="connsiteX3" fmla="*/ 37187 w 46980"/>
                  <a:gd name="connsiteY3" fmla="*/ 42576 h 46998"/>
                  <a:gd name="connsiteX4" fmla="*/ 4405 w 46980"/>
                  <a:gd name="connsiteY4" fmla="*/ 37187 h 4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98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7"/>
                      <a:pt x="42576" y="9794"/>
                    </a:cubicBezTo>
                    <a:cubicBezTo>
                      <a:pt x="50146" y="20314"/>
                      <a:pt x="47708" y="35006"/>
                      <a:pt x="37187" y="42576"/>
                    </a:cubicBezTo>
                    <a:cubicBezTo>
                      <a:pt x="26602" y="50146"/>
                      <a:pt x="11975" y="47772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7" name="Freeform: Shape 13566">
                <a:extLst>
                  <a:ext uri="{FF2B5EF4-FFF2-40B4-BE49-F238E27FC236}">
                    <a16:creationId xmlns:a16="http://schemas.microsoft.com/office/drawing/2014/main" id="{F55950E3-AAEA-4675-8A81-B05F96ADE681}"/>
                  </a:ext>
                </a:extLst>
              </p:cNvPr>
              <p:cNvSpPr/>
              <p:nvPr/>
            </p:nvSpPr>
            <p:spPr>
              <a:xfrm>
                <a:off x="533100" y="5943599"/>
                <a:ext cx="133499" cy="133499"/>
              </a:xfrm>
              <a:custGeom>
                <a:avLst/>
                <a:gdLst>
                  <a:gd name="connsiteX0" fmla="*/ 12541 w 133499"/>
                  <a:gd name="connsiteY0" fmla="*/ 105691 h 133499"/>
                  <a:gd name="connsiteX1" fmla="*/ 27809 w 133499"/>
                  <a:gd name="connsiteY1" fmla="*/ 12541 h 133499"/>
                  <a:gd name="connsiteX2" fmla="*/ 120959 w 133499"/>
                  <a:gd name="connsiteY2" fmla="*/ 27809 h 133499"/>
                  <a:gd name="connsiteX3" fmla="*/ 105691 w 133499"/>
                  <a:gd name="connsiteY3" fmla="*/ 120959 h 133499"/>
                  <a:gd name="connsiteX4" fmla="*/ 12541 w 133499"/>
                  <a:gd name="connsiteY4" fmla="*/ 105691 h 13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99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95" y="142450"/>
                      <a:pt x="34096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8" name="Freeform: Shape 13567">
                <a:extLst>
                  <a:ext uri="{FF2B5EF4-FFF2-40B4-BE49-F238E27FC236}">
                    <a16:creationId xmlns:a16="http://schemas.microsoft.com/office/drawing/2014/main" id="{7CDFF388-E5BE-454B-87A9-11804976304F}"/>
                  </a:ext>
                </a:extLst>
              </p:cNvPr>
              <p:cNvSpPr/>
              <p:nvPr/>
            </p:nvSpPr>
            <p:spPr>
              <a:xfrm>
                <a:off x="66555" y="5638206"/>
                <a:ext cx="75688" cy="75642"/>
              </a:xfrm>
              <a:custGeom>
                <a:avLst/>
                <a:gdLst>
                  <a:gd name="connsiteX0" fmla="*/ 7115 w 75688"/>
                  <a:gd name="connsiteY0" fmla="*/ 59913 h 75642"/>
                  <a:gd name="connsiteX1" fmla="*/ 15775 w 75688"/>
                  <a:gd name="connsiteY1" fmla="*/ 7115 h 75642"/>
                  <a:gd name="connsiteX2" fmla="*/ 68573 w 75688"/>
                  <a:gd name="connsiteY2" fmla="*/ 15775 h 75642"/>
                  <a:gd name="connsiteX3" fmla="*/ 59913 w 75688"/>
                  <a:gd name="connsiteY3" fmla="*/ 68573 h 75642"/>
                  <a:gd name="connsiteX4" fmla="*/ 7115 w 75688"/>
                  <a:gd name="connsiteY4" fmla="*/ 59913 h 75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8" h="75642">
                    <a:moveTo>
                      <a:pt x="7115" y="59913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698"/>
                      <a:pt x="19304" y="76849"/>
                      <a:pt x="7115" y="599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9" name="Freeform: Shape 13568">
                <a:extLst>
                  <a:ext uri="{FF2B5EF4-FFF2-40B4-BE49-F238E27FC236}">
                    <a16:creationId xmlns:a16="http://schemas.microsoft.com/office/drawing/2014/main" id="{815A2F4F-FBB6-4B46-9313-46FBAA21C2C4}"/>
                  </a:ext>
                </a:extLst>
              </p:cNvPr>
              <p:cNvSpPr/>
              <p:nvPr/>
            </p:nvSpPr>
            <p:spPr>
              <a:xfrm>
                <a:off x="166832" y="5917405"/>
                <a:ext cx="85104" cy="85104"/>
              </a:xfrm>
              <a:custGeom>
                <a:avLst/>
                <a:gdLst>
                  <a:gd name="connsiteX0" fmla="*/ 8006 w 85104"/>
                  <a:gd name="connsiteY0" fmla="*/ 67347 h 85104"/>
                  <a:gd name="connsiteX1" fmla="*/ 17757 w 85104"/>
                  <a:gd name="connsiteY1" fmla="*/ 8006 h 85104"/>
                  <a:gd name="connsiteX2" fmla="*/ 77099 w 85104"/>
                  <a:gd name="connsiteY2" fmla="*/ 17758 h 85104"/>
                  <a:gd name="connsiteX3" fmla="*/ 67347 w 85104"/>
                  <a:gd name="connsiteY3" fmla="*/ 77099 h 85104"/>
                  <a:gd name="connsiteX4" fmla="*/ 8006 w 85104"/>
                  <a:gd name="connsiteY4" fmla="*/ 67347 h 8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104">
                    <a:moveTo>
                      <a:pt x="8006" y="67347"/>
                    </a:moveTo>
                    <a:cubicBezTo>
                      <a:pt x="-5722" y="48294"/>
                      <a:pt x="-1360" y="21671"/>
                      <a:pt x="17757" y="8006"/>
                    </a:cubicBezTo>
                    <a:cubicBezTo>
                      <a:pt x="36811" y="-5723"/>
                      <a:pt x="63434" y="-1360"/>
                      <a:pt x="77099" y="17758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827"/>
                      <a:pt x="21735" y="86465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0" name="Freeform: Shape 13569">
                <a:extLst>
                  <a:ext uri="{FF2B5EF4-FFF2-40B4-BE49-F238E27FC236}">
                    <a16:creationId xmlns:a16="http://schemas.microsoft.com/office/drawing/2014/main" id="{AD4812B1-17A6-4686-90E5-DD474DC0FB21}"/>
                  </a:ext>
                </a:extLst>
              </p:cNvPr>
              <p:cNvSpPr/>
              <p:nvPr/>
            </p:nvSpPr>
            <p:spPr>
              <a:xfrm>
                <a:off x="939058" y="5651961"/>
                <a:ext cx="133499" cy="133481"/>
              </a:xfrm>
              <a:custGeom>
                <a:avLst/>
                <a:gdLst>
                  <a:gd name="connsiteX0" fmla="*/ 12541 w 133499"/>
                  <a:gd name="connsiteY0" fmla="*/ 105691 h 133481"/>
                  <a:gd name="connsiteX1" fmla="*/ 27809 w 133499"/>
                  <a:gd name="connsiteY1" fmla="*/ 12541 h 133481"/>
                  <a:gd name="connsiteX2" fmla="*/ 120959 w 133499"/>
                  <a:gd name="connsiteY2" fmla="*/ 27809 h 133481"/>
                  <a:gd name="connsiteX3" fmla="*/ 105691 w 133499"/>
                  <a:gd name="connsiteY3" fmla="*/ 120959 h 133481"/>
                  <a:gd name="connsiteX4" fmla="*/ 12541 w 133499"/>
                  <a:gd name="connsiteY4" fmla="*/ 105691 h 13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481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95" y="142450"/>
                      <a:pt x="34096" y="135586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1" name="Freeform: Shape 13570">
                <a:extLst>
                  <a:ext uri="{FF2B5EF4-FFF2-40B4-BE49-F238E27FC236}">
                    <a16:creationId xmlns:a16="http://schemas.microsoft.com/office/drawing/2014/main" id="{DDA68346-F9A3-45A6-B4EF-0B65D02AD9FC}"/>
                  </a:ext>
                </a:extLst>
              </p:cNvPr>
              <p:cNvSpPr/>
              <p:nvPr/>
            </p:nvSpPr>
            <p:spPr>
              <a:xfrm>
                <a:off x="1237792" y="5246813"/>
                <a:ext cx="109813" cy="109785"/>
              </a:xfrm>
              <a:custGeom>
                <a:avLst/>
                <a:gdLst>
                  <a:gd name="connsiteX0" fmla="*/ 10321 w 109813"/>
                  <a:gd name="connsiteY0" fmla="*/ 86919 h 109785"/>
                  <a:gd name="connsiteX1" fmla="*/ 22894 w 109813"/>
                  <a:gd name="connsiteY1" fmla="*/ 10321 h 109785"/>
                  <a:gd name="connsiteX2" fmla="*/ 99493 w 109813"/>
                  <a:gd name="connsiteY2" fmla="*/ 22894 h 109785"/>
                  <a:gd name="connsiteX3" fmla="*/ 86919 w 109813"/>
                  <a:gd name="connsiteY3" fmla="*/ 99492 h 109785"/>
                  <a:gd name="connsiteX4" fmla="*/ 10321 w 109813"/>
                  <a:gd name="connsiteY4" fmla="*/ 86919 h 109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785">
                    <a:moveTo>
                      <a:pt x="10321" y="86919"/>
                    </a:moveTo>
                    <a:cubicBezTo>
                      <a:pt x="-7386" y="62284"/>
                      <a:pt x="-1740" y="28027"/>
                      <a:pt x="22894" y="10321"/>
                    </a:cubicBezTo>
                    <a:cubicBezTo>
                      <a:pt x="47529" y="-7386"/>
                      <a:pt x="81787" y="-1740"/>
                      <a:pt x="99493" y="22894"/>
                    </a:cubicBezTo>
                    <a:cubicBezTo>
                      <a:pt x="117199" y="47529"/>
                      <a:pt x="111553" y="81786"/>
                      <a:pt x="86919" y="99492"/>
                    </a:cubicBezTo>
                    <a:cubicBezTo>
                      <a:pt x="62284" y="117134"/>
                      <a:pt x="28027" y="111553"/>
                      <a:pt x="10321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2" name="Freeform: Shape 13571">
                <a:extLst>
                  <a:ext uri="{FF2B5EF4-FFF2-40B4-BE49-F238E27FC236}">
                    <a16:creationId xmlns:a16="http://schemas.microsoft.com/office/drawing/2014/main" id="{9BD4A3A2-D39C-42F4-BA81-6CBDDDA7D486}"/>
                  </a:ext>
                </a:extLst>
              </p:cNvPr>
              <p:cNvSpPr/>
              <p:nvPr/>
            </p:nvSpPr>
            <p:spPr>
              <a:xfrm>
                <a:off x="603815" y="4434298"/>
                <a:ext cx="86888" cy="86888"/>
              </a:xfrm>
              <a:custGeom>
                <a:avLst/>
                <a:gdLst>
                  <a:gd name="connsiteX0" fmla="*/ 8160 w 86888"/>
                  <a:gd name="connsiteY0" fmla="*/ 68784 h 86888"/>
                  <a:gd name="connsiteX1" fmla="*/ 18104 w 86888"/>
                  <a:gd name="connsiteY1" fmla="*/ 8160 h 86888"/>
                  <a:gd name="connsiteX2" fmla="*/ 78728 w 86888"/>
                  <a:gd name="connsiteY2" fmla="*/ 18104 h 86888"/>
                  <a:gd name="connsiteX3" fmla="*/ 68784 w 86888"/>
                  <a:gd name="connsiteY3" fmla="*/ 78728 h 86888"/>
                  <a:gd name="connsiteX4" fmla="*/ 8160 w 86888"/>
                  <a:gd name="connsiteY4" fmla="*/ 68784 h 8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88">
                    <a:moveTo>
                      <a:pt x="8160" y="68784"/>
                    </a:moveTo>
                    <a:cubicBezTo>
                      <a:pt x="-5825" y="49282"/>
                      <a:pt x="-1399" y="22145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282" y="92713"/>
                      <a:pt x="22145" y="88287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3" name="Freeform: Shape 13572">
                <a:extLst>
                  <a:ext uri="{FF2B5EF4-FFF2-40B4-BE49-F238E27FC236}">
                    <a16:creationId xmlns:a16="http://schemas.microsoft.com/office/drawing/2014/main" id="{5F027FFB-6009-4876-8526-064467FDA836}"/>
                  </a:ext>
                </a:extLst>
              </p:cNvPr>
              <p:cNvSpPr/>
              <p:nvPr/>
            </p:nvSpPr>
            <p:spPr>
              <a:xfrm>
                <a:off x="1076298" y="4708101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2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2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2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34"/>
                      <a:pt x="26509" y="105609"/>
                      <a:pt x="9765" y="823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4" name="Freeform: Shape 13573">
                <a:extLst>
                  <a:ext uri="{FF2B5EF4-FFF2-40B4-BE49-F238E27FC236}">
                    <a16:creationId xmlns:a16="http://schemas.microsoft.com/office/drawing/2014/main" id="{94C7787E-9138-41C9-B049-A5F5677F3D15}"/>
                  </a:ext>
                </a:extLst>
              </p:cNvPr>
              <p:cNvSpPr/>
              <p:nvPr/>
            </p:nvSpPr>
            <p:spPr>
              <a:xfrm>
                <a:off x="61300" y="4359713"/>
                <a:ext cx="66759" cy="66731"/>
              </a:xfrm>
              <a:custGeom>
                <a:avLst/>
                <a:gdLst>
                  <a:gd name="connsiteX0" fmla="*/ 6275 w 66759"/>
                  <a:gd name="connsiteY0" fmla="*/ 52850 h 66731"/>
                  <a:gd name="connsiteX1" fmla="*/ 13910 w 66759"/>
                  <a:gd name="connsiteY1" fmla="*/ 6275 h 66731"/>
                  <a:gd name="connsiteX2" fmla="*/ 60484 w 66759"/>
                  <a:gd name="connsiteY2" fmla="*/ 13909 h 66731"/>
                  <a:gd name="connsiteX3" fmla="*/ 52850 w 66759"/>
                  <a:gd name="connsiteY3" fmla="*/ 60484 h 66731"/>
                  <a:gd name="connsiteX4" fmla="*/ 6275 w 66759"/>
                  <a:gd name="connsiteY4" fmla="*/ 52850 h 6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31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09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903" y="71198"/>
                      <a:pt x="16989" y="67798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5" name="Freeform: Shape 13574">
                <a:extLst>
                  <a:ext uri="{FF2B5EF4-FFF2-40B4-BE49-F238E27FC236}">
                    <a16:creationId xmlns:a16="http://schemas.microsoft.com/office/drawing/2014/main" id="{F1151921-6D78-4414-8894-D8CDD1F8EFFC}"/>
                  </a:ext>
                </a:extLst>
              </p:cNvPr>
              <p:cNvSpPr/>
              <p:nvPr/>
            </p:nvSpPr>
            <p:spPr>
              <a:xfrm>
                <a:off x="-474379" y="4885118"/>
                <a:ext cx="75687" cy="75688"/>
              </a:xfrm>
              <a:custGeom>
                <a:avLst/>
                <a:gdLst>
                  <a:gd name="connsiteX0" fmla="*/ 7115 w 75687"/>
                  <a:gd name="connsiteY0" fmla="*/ 59912 h 75688"/>
                  <a:gd name="connsiteX1" fmla="*/ 15775 w 75687"/>
                  <a:gd name="connsiteY1" fmla="*/ 7115 h 75688"/>
                  <a:gd name="connsiteX2" fmla="*/ 68573 w 75687"/>
                  <a:gd name="connsiteY2" fmla="*/ 15775 h 75688"/>
                  <a:gd name="connsiteX3" fmla="*/ 59913 w 75687"/>
                  <a:gd name="connsiteY3" fmla="*/ 68573 h 75688"/>
                  <a:gd name="connsiteX4" fmla="*/ 7115 w 75687"/>
                  <a:gd name="connsiteY4" fmla="*/ 59912 h 75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7" h="75688">
                    <a:moveTo>
                      <a:pt x="7115" y="59912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762"/>
                      <a:pt x="19304" y="76913"/>
                      <a:pt x="7115" y="599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6" name="Freeform: Shape 13575">
                <a:extLst>
                  <a:ext uri="{FF2B5EF4-FFF2-40B4-BE49-F238E27FC236}">
                    <a16:creationId xmlns:a16="http://schemas.microsoft.com/office/drawing/2014/main" id="{372B392A-C4CA-4D19-A859-32522576978C}"/>
                  </a:ext>
                </a:extLst>
              </p:cNvPr>
              <p:cNvSpPr/>
              <p:nvPr/>
            </p:nvSpPr>
            <p:spPr>
              <a:xfrm>
                <a:off x="961154" y="6067441"/>
                <a:ext cx="54602" cy="54629"/>
              </a:xfrm>
              <a:custGeom>
                <a:avLst/>
                <a:gdLst>
                  <a:gd name="connsiteX0" fmla="*/ 5136 w 54602"/>
                  <a:gd name="connsiteY0" fmla="*/ 43243 h 54629"/>
                  <a:gd name="connsiteX1" fmla="*/ 11359 w 54602"/>
                  <a:gd name="connsiteY1" fmla="*/ 5136 h 54629"/>
                  <a:gd name="connsiteX2" fmla="*/ 49466 w 54602"/>
                  <a:gd name="connsiteY2" fmla="*/ 11359 h 54629"/>
                  <a:gd name="connsiteX3" fmla="*/ 43243 w 54602"/>
                  <a:gd name="connsiteY3" fmla="*/ 49466 h 54629"/>
                  <a:gd name="connsiteX4" fmla="*/ 5136 w 54602"/>
                  <a:gd name="connsiteY4" fmla="*/ 43243 h 54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29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0990" y="58319"/>
                      <a:pt x="13925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7" name="Freeform: Shape 13576">
                <a:extLst>
                  <a:ext uri="{FF2B5EF4-FFF2-40B4-BE49-F238E27FC236}">
                    <a16:creationId xmlns:a16="http://schemas.microsoft.com/office/drawing/2014/main" id="{22D9EA3A-A5D7-4641-95C2-A8C80BEFAE4A}"/>
                  </a:ext>
                </a:extLst>
              </p:cNvPr>
              <p:cNvSpPr/>
              <p:nvPr/>
            </p:nvSpPr>
            <p:spPr>
              <a:xfrm>
                <a:off x="285049" y="6335874"/>
                <a:ext cx="95449" cy="95449"/>
              </a:xfrm>
              <a:custGeom>
                <a:avLst/>
                <a:gdLst>
                  <a:gd name="connsiteX0" fmla="*/ 8985 w 95449"/>
                  <a:gd name="connsiteY0" fmla="*/ 75558 h 95449"/>
                  <a:gd name="connsiteX1" fmla="*/ 19891 w 95449"/>
                  <a:gd name="connsiteY1" fmla="*/ 8967 h 95449"/>
                  <a:gd name="connsiteX2" fmla="*/ 86482 w 95449"/>
                  <a:gd name="connsiteY2" fmla="*/ 19873 h 95449"/>
                  <a:gd name="connsiteX3" fmla="*/ 75576 w 95449"/>
                  <a:gd name="connsiteY3" fmla="*/ 86464 h 95449"/>
                  <a:gd name="connsiteX4" fmla="*/ 8985 w 95449"/>
                  <a:gd name="connsiteY4" fmla="*/ 75558 h 9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49" h="95449">
                    <a:moveTo>
                      <a:pt x="8985" y="75558"/>
                    </a:moveTo>
                    <a:cubicBezTo>
                      <a:pt x="-6411" y="54131"/>
                      <a:pt x="-1536" y="24364"/>
                      <a:pt x="19891" y="8967"/>
                    </a:cubicBezTo>
                    <a:cubicBezTo>
                      <a:pt x="41318" y="-6429"/>
                      <a:pt x="71085" y="-1489"/>
                      <a:pt x="86482" y="19873"/>
                    </a:cubicBezTo>
                    <a:cubicBezTo>
                      <a:pt x="101878" y="41300"/>
                      <a:pt x="96939" y="71067"/>
                      <a:pt x="75576" y="86464"/>
                    </a:cubicBezTo>
                    <a:cubicBezTo>
                      <a:pt x="54213" y="101860"/>
                      <a:pt x="24382" y="96985"/>
                      <a:pt x="8985" y="7555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8" name="Freeform: Shape 13577">
                <a:extLst>
                  <a:ext uri="{FF2B5EF4-FFF2-40B4-BE49-F238E27FC236}">
                    <a16:creationId xmlns:a16="http://schemas.microsoft.com/office/drawing/2014/main" id="{1A9B8D34-1AF0-4F92-AA77-E079D06DB226}"/>
                  </a:ext>
                </a:extLst>
              </p:cNvPr>
              <p:cNvSpPr/>
              <p:nvPr/>
            </p:nvSpPr>
            <p:spPr>
              <a:xfrm>
                <a:off x="1320542" y="5708384"/>
                <a:ext cx="100268" cy="100267"/>
              </a:xfrm>
              <a:custGeom>
                <a:avLst/>
                <a:gdLst>
                  <a:gd name="connsiteX0" fmla="*/ 9429 w 100268"/>
                  <a:gd name="connsiteY0" fmla="*/ 79355 h 100267"/>
                  <a:gd name="connsiteX1" fmla="*/ 20912 w 100268"/>
                  <a:gd name="connsiteY1" fmla="*/ 9429 h 100267"/>
                  <a:gd name="connsiteX2" fmla="*/ 90839 w 100268"/>
                  <a:gd name="connsiteY2" fmla="*/ 20912 h 100267"/>
                  <a:gd name="connsiteX3" fmla="*/ 79356 w 100268"/>
                  <a:gd name="connsiteY3" fmla="*/ 90839 h 100267"/>
                  <a:gd name="connsiteX4" fmla="*/ 9429 w 100268"/>
                  <a:gd name="connsiteY4" fmla="*/ 79355 h 100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8" h="100267">
                    <a:moveTo>
                      <a:pt x="9429" y="79355"/>
                    </a:moveTo>
                    <a:cubicBezTo>
                      <a:pt x="-6737" y="56902"/>
                      <a:pt x="-1605" y="25532"/>
                      <a:pt x="20912" y="9429"/>
                    </a:cubicBezTo>
                    <a:cubicBezTo>
                      <a:pt x="43366" y="-6737"/>
                      <a:pt x="74737" y="-1605"/>
                      <a:pt x="90839" y="20912"/>
                    </a:cubicBezTo>
                    <a:cubicBezTo>
                      <a:pt x="107005" y="43366"/>
                      <a:pt x="101873" y="74737"/>
                      <a:pt x="79356" y="90839"/>
                    </a:cubicBezTo>
                    <a:cubicBezTo>
                      <a:pt x="56838" y="107005"/>
                      <a:pt x="25531" y="101873"/>
                      <a:pt x="9429" y="7935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9" name="Freeform: Shape 13578">
                <a:extLst>
                  <a:ext uri="{FF2B5EF4-FFF2-40B4-BE49-F238E27FC236}">
                    <a16:creationId xmlns:a16="http://schemas.microsoft.com/office/drawing/2014/main" id="{257B1652-C1D1-461B-91FB-8024AA33B73C}"/>
                  </a:ext>
                </a:extLst>
              </p:cNvPr>
              <p:cNvSpPr/>
              <p:nvPr/>
            </p:nvSpPr>
            <p:spPr>
              <a:xfrm>
                <a:off x="774206" y="6358687"/>
                <a:ext cx="132626" cy="132671"/>
              </a:xfrm>
              <a:custGeom>
                <a:avLst/>
                <a:gdLst>
                  <a:gd name="connsiteX0" fmla="*/ 12457 w 132626"/>
                  <a:gd name="connsiteY0" fmla="*/ 105029 h 132671"/>
                  <a:gd name="connsiteX1" fmla="*/ 27597 w 132626"/>
                  <a:gd name="connsiteY1" fmla="*/ 12457 h 132671"/>
                  <a:gd name="connsiteX2" fmla="*/ 120169 w 132626"/>
                  <a:gd name="connsiteY2" fmla="*/ 27597 h 132671"/>
                  <a:gd name="connsiteX3" fmla="*/ 105029 w 132626"/>
                  <a:gd name="connsiteY3" fmla="*/ 120169 h 132671"/>
                  <a:gd name="connsiteX4" fmla="*/ 12457 w 132626"/>
                  <a:gd name="connsiteY4" fmla="*/ 105029 h 13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626" h="132671">
                    <a:moveTo>
                      <a:pt x="12457" y="105029"/>
                    </a:moveTo>
                    <a:cubicBezTo>
                      <a:pt x="-8906" y="75262"/>
                      <a:pt x="-2106" y="33820"/>
                      <a:pt x="27597" y="12457"/>
                    </a:cubicBezTo>
                    <a:cubicBezTo>
                      <a:pt x="57364" y="-8906"/>
                      <a:pt x="98806" y="-2106"/>
                      <a:pt x="120169" y="27597"/>
                    </a:cubicBezTo>
                    <a:cubicBezTo>
                      <a:pt x="141532" y="57364"/>
                      <a:pt x="134732" y="98806"/>
                      <a:pt x="105029" y="120169"/>
                    </a:cubicBezTo>
                    <a:cubicBezTo>
                      <a:pt x="75262" y="141596"/>
                      <a:pt x="33820" y="134796"/>
                      <a:pt x="12457" y="10502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0" name="Freeform: Shape 13579">
                <a:extLst>
                  <a:ext uri="{FF2B5EF4-FFF2-40B4-BE49-F238E27FC236}">
                    <a16:creationId xmlns:a16="http://schemas.microsoft.com/office/drawing/2014/main" id="{DE4DD779-F32A-4A25-9DA5-E31D607BB5C1}"/>
                  </a:ext>
                </a:extLst>
              </p:cNvPr>
              <p:cNvSpPr/>
              <p:nvPr/>
            </p:nvSpPr>
            <p:spPr>
              <a:xfrm>
                <a:off x="-124778" y="6378947"/>
                <a:ext cx="47264" cy="47264"/>
              </a:xfrm>
              <a:custGeom>
                <a:avLst/>
                <a:gdLst>
                  <a:gd name="connsiteX0" fmla="*/ 4451 w 47264"/>
                  <a:gd name="connsiteY0" fmla="*/ 37425 h 47264"/>
                  <a:gd name="connsiteX1" fmla="*/ 9840 w 47264"/>
                  <a:gd name="connsiteY1" fmla="*/ 4451 h 47264"/>
                  <a:gd name="connsiteX2" fmla="*/ 42814 w 47264"/>
                  <a:gd name="connsiteY2" fmla="*/ 9839 h 47264"/>
                  <a:gd name="connsiteX3" fmla="*/ 37425 w 47264"/>
                  <a:gd name="connsiteY3" fmla="*/ 42814 h 47264"/>
                  <a:gd name="connsiteX4" fmla="*/ 4451 w 47264"/>
                  <a:gd name="connsiteY4" fmla="*/ 37425 h 4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64" h="47264">
                    <a:moveTo>
                      <a:pt x="4451" y="37425"/>
                    </a:moveTo>
                    <a:cubicBezTo>
                      <a:pt x="-3183" y="26840"/>
                      <a:pt x="-746" y="12085"/>
                      <a:pt x="9840" y="4451"/>
                    </a:cubicBezTo>
                    <a:cubicBezTo>
                      <a:pt x="20425" y="-3183"/>
                      <a:pt x="35180" y="-746"/>
                      <a:pt x="42814" y="9839"/>
                    </a:cubicBezTo>
                    <a:cubicBezTo>
                      <a:pt x="50448" y="20425"/>
                      <a:pt x="48010" y="35180"/>
                      <a:pt x="37425" y="42814"/>
                    </a:cubicBezTo>
                    <a:cubicBezTo>
                      <a:pt x="26840" y="50448"/>
                      <a:pt x="12085" y="48010"/>
                      <a:pt x="4451" y="3742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581" name="Graphic 3026">
              <a:extLst>
                <a:ext uri="{FF2B5EF4-FFF2-40B4-BE49-F238E27FC236}">
                  <a16:creationId xmlns:a16="http://schemas.microsoft.com/office/drawing/2014/main" id="{B76730BD-8CCE-426B-8287-5450ACAC3D5E}"/>
                </a:ext>
              </a:extLst>
            </p:cNvPr>
            <p:cNvGrpSpPr/>
            <p:nvPr/>
          </p:nvGrpSpPr>
          <p:grpSpPr>
            <a:xfrm>
              <a:off x="-448141" y="4436696"/>
              <a:ext cx="1895126" cy="2131717"/>
              <a:chOff x="-448141" y="4436696"/>
              <a:chExt cx="1895126" cy="2131717"/>
            </a:xfrm>
            <a:solidFill>
              <a:srgbClr val="FAF5B4"/>
            </a:solidFill>
          </p:grpSpPr>
          <p:sp>
            <p:nvSpPr>
              <p:cNvPr id="13582" name="Freeform: Shape 13581">
                <a:extLst>
                  <a:ext uri="{FF2B5EF4-FFF2-40B4-BE49-F238E27FC236}">
                    <a16:creationId xmlns:a16="http://schemas.microsoft.com/office/drawing/2014/main" id="{870A9898-9BBF-48F9-A52E-0EBEA26F7E91}"/>
                  </a:ext>
                </a:extLst>
              </p:cNvPr>
              <p:cNvSpPr/>
              <p:nvPr/>
            </p:nvSpPr>
            <p:spPr>
              <a:xfrm rot="-4841643">
                <a:off x="615965" y="5470061"/>
                <a:ext cx="151266" cy="151266"/>
              </a:xfrm>
              <a:custGeom>
                <a:avLst/>
                <a:gdLst>
                  <a:gd name="connsiteX0" fmla="*/ 151266 w 151266"/>
                  <a:gd name="connsiteY0" fmla="*/ 75633 h 151266"/>
                  <a:gd name="connsiteX1" fmla="*/ 75633 w 151266"/>
                  <a:gd name="connsiteY1" fmla="*/ 151266 h 151266"/>
                  <a:gd name="connsiteX2" fmla="*/ 0 w 151266"/>
                  <a:gd name="connsiteY2" fmla="*/ 75633 h 151266"/>
                  <a:gd name="connsiteX3" fmla="*/ 75633 w 151266"/>
                  <a:gd name="connsiteY3" fmla="*/ 0 h 151266"/>
                  <a:gd name="connsiteX4" fmla="*/ 151266 w 151266"/>
                  <a:gd name="connsiteY4" fmla="*/ 75633 h 15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66" h="151266">
                    <a:moveTo>
                      <a:pt x="151266" y="75633"/>
                    </a:moveTo>
                    <a:cubicBezTo>
                      <a:pt x="151266" y="117404"/>
                      <a:pt x="117404" y="151266"/>
                      <a:pt x="75633" y="151266"/>
                    </a:cubicBezTo>
                    <a:cubicBezTo>
                      <a:pt x="33862" y="151266"/>
                      <a:pt x="0" y="117404"/>
                      <a:pt x="0" y="75633"/>
                    </a:cubicBezTo>
                    <a:cubicBezTo>
                      <a:pt x="0" y="33862"/>
                      <a:pt x="33862" y="0"/>
                      <a:pt x="75633" y="0"/>
                    </a:cubicBezTo>
                    <a:cubicBezTo>
                      <a:pt x="117404" y="0"/>
                      <a:pt x="151266" y="33862"/>
                      <a:pt x="151266" y="756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3" name="Freeform: Shape 13582">
                <a:extLst>
                  <a:ext uri="{FF2B5EF4-FFF2-40B4-BE49-F238E27FC236}">
                    <a16:creationId xmlns:a16="http://schemas.microsoft.com/office/drawing/2014/main" id="{410524FF-A5E2-4D87-9080-7A147BDE6F55}"/>
                  </a:ext>
                </a:extLst>
              </p:cNvPr>
              <p:cNvSpPr/>
              <p:nvPr/>
            </p:nvSpPr>
            <p:spPr>
              <a:xfrm>
                <a:off x="387680" y="5351742"/>
                <a:ext cx="94530" cy="94511"/>
              </a:xfrm>
              <a:custGeom>
                <a:avLst/>
                <a:gdLst>
                  <a:gd name="connsiteX0" fmla="*/ 8870 w 94530"/>
                  <a:gd name="connsiteY0" fmla="*/ 74818 h 94511"/>
                  <a:gd name="connsiteX1" fmla="*/ 19711 w 94530"/>
                  <a:gd name="connsiteY1" fmla="*/ 8870 h 94511"/>
                  <a:gd name="connsiteX2" fmla="*/ 85660 w 94530"/>
                  <a:gd name="connsiteY2" fmla="*/ 19711 h 94511"/>
                  <a:gd name="connsiteX3" fmla="*/ 74819 w 94530"/>
                  <a:gd name="connsiteY3" fmla="*/ 85660 h 94511"/>
                  <a:gd name="connsiteX4" fmla="*/ 8870 w 94530"/>
                  <a:gd name="connsiteY4" fmla="*/ 74818 h 9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11">
                    <a:moveTo>
                      <a:pt x="8870" y="74818"/>
                    </a:moveTo>
                    <a:cubicBezTo>
                      <a:pt x="-6335" y="53648"/>
                      <a:pt x="-1523" y="24074"/>
                      <a:pt x="19711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0"/>
                    </a:cubicBezTo>
                    <a:cubicBezTo>
                      <a:pt x="53648" y="100864"/>
                      <a:pt x="24138" y="95989"/>
                      <a:pt x="8870" y="748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4" name="Freeform: Shape 13583">
                <a:extLst>
                  <a:ext uri="{FF2B5EF4-FFF2-40B4-BE49-F238E27FC236}">
                    <a16:creationId xmlns:a16="http://schemas.microsoft.com/office/drawing/2014/main" id="{859F5E70-3697-46A2-9D6E-8333DA5255F9}"/>
                  </a:ext>
                </a:extLst>
              </p:cNvPr>
              <p:cNvSpPr/>
              <p:nvPr/>
            </p:nvSpPr>
            <p:spPr>
              <a:xfrm>
                <a:off x="619400" y="5674301"/>
                <a:ext cx="94530" cy="94512"/>
              </a:xfrm>
              <a:custGeom>
                <a:avLst/>
                <a:gdLst>
                  <a:gd name="connsiteX0" fmla="*/ 8870 w 94530"/>
                  <a:gd name="connsiteY0" fmla="*/ 74819 h 94512"/>
                  <a:gd name="connsiteX1" fmla="*/ 19712 w 94530"/>
                  <a:gd name="connsiteY1" fmla="*/ 8870 h 94512"/>
                  <a:gd name="connsiteX2" fmla="*/ 85660 w 94530"/>
                  <a:gd name="connsiteY2" fmla="*/ 19711 h 94512"/>
                  <a:gd name="connsiteX3" fmla="*/ 74819 w 94530"/>
                  <a:gd name="connsiteY3" fmla="*/ 85661 h 94512"/>
                  <a:gd name="connsiteX4" fmla="*/ 8870 w 94530"/>
                  <a:gd name="connsiteY4" fmla="*/ 74819 h 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0" h="94512">
                    <a:moveTo>
                      <a:pt x="8870" y="74819"/>
                    </a:moveTo>
                    <a:cubicBezTo>
                      <a:pt x="-6335" y="53648"/>
                      <a:pt x="-1523" y="24074"/>
                      <a:pt x="19712" y="8870"/>
                    </a:cubicBezTo>
                    <a:cubicBezTo>
                      <a:pt x="40882" y="-6335"/>
                      <a:pt x="70456" y="-1523"/>
                      <a:pt x="85660" y="19711"/>
                    </a:cubicBezTo>
                    <a:cubicBezTo>
                      <a:pt x="100865" y="40882"/>
                      <a:pt x="96053" y="70456"/>
                      <a:pt x="74819" y="85661"/>
                    </a:cubicBezTo>
                    <a:cubicBezTo>
                      <a:pt x="53648" y="100865"/>
                      <a:pt x="24138" y="95989"/>
                      <a:pt x="8870" y="748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5" name="Freeform: Shape 13584">
                <a:extLst>
                  <a:ext uri="{FF2B5EF4-FFF2-40B4-BE49-F238E27FC236}">
                    <a16:creationId xmlns:a16="http://schemas.microsoft.com/office/drawing/2014/main" id="{37D4BC6F-8B6C-4C30-9BF8-C0D800B34156}"/>
                  </a:ext>
                </a:extLst>
              </p:cNvPr>
              <p:cNvSpPr/>
              <p:nvPr/>
            </p:nvSpPr>
            <p:spPr>
              <a:xfrm>
                <a:off x="365551" y="5541508"/>
                <a:ext cx="103954" cy="103954"/>
              </a:xfrm>
              <a:custGeom>
                <a:avLst/>
                <a:gdLst>
                  <a:gd name="connsiteX0" fmla="*/ 9765 w 103954"/>
                  <a:gd name="connsiteY0" fmla="*/ 82321 h 103954"/>
                  <a:gd name="connsiteX1" fmla="*/ 21633 w 103954"/>
                  <a:gd name="connsiteY1" fmla="*/ 9765 h 103954"/>
                  <a:gd name="connsiteX2" fmla="*/ 94190 w 103954"/>
                  <a:gd name="connsiteY2" fmla="*/ 21633 h 103954"/>
                  <a:gd name="connsiteX3" fmla="*/ 82322 w 103954"/>
                  <a:gd name="connsiteY3" fmla="*/ 94190 h 103954"/>
                  <a:gd name="connsiteX4" fmla="*/ 9765 w 103954"/>
                  <a:gd name="connsiteY4" fmla="*/ 82321 h 10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54" h="103954">
                    <a:moveTo>
                      <a:pt x="9765" y="82321"/>
                    </a:moveTo>
                    <a:cubicBezTo>
                      <a:pt x="-6979" y="58970"/>
                      <a:pt x="-1654" y="26509"/>
                      <a:pt x="21633" y="9765"/>
                    </a:cubicBezTo>
                    <a:cubicBezTo>
                      <a:pt x="44985" y="-6979"/>
                      <a:pt x="77446" y="-1654"/>
                      <a:pt x="94190" y="21633"/>
                    </a:cubicBezTo>
                    <a:cubicBezTo>
                      <a:pt x="110934" y="44985"/>
                      <a:pt x="105609" y="77446"/>
                      <a:pt x="82322" y="94190"/>
                    </a:cubicBezTo>
                    <a:cubicBezTo>
                      <a:pt x="59034" y="110934"/>
                      <a:pt x="26509" y="105609"/>
                      <a:pt x="9765" y="8232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6" name="Freeform: Shape 13585">
                <a:extLst>
                  <a:ext uri="{FF2B5EF4-FFF2-40B4-BE49-F238E27FC236}">
                    <a16:creationId xmlns:a16="http://schemas.microsoft.com/office/drawing/2014/main" id="{484D0207-5F04-4A6A-AD03-0450DF8AE3A6}"/>
                  </a:ext>
                </a:extLst>
              </p:cNvPr>
              <p:cNvSpPr/>
              <p:nvPr/>
            </p:nvSpPr>
            <p:spPr>
              <a:xfrm>
                <a:off x="876584" y="5382806"/>
                <a:ext cx="124000" cy="124028"/>
              </a:xfrm>
              <a:custGeom>
                <a:avLst/>
                <a:gdLst>
                  <a:gd name="connsiteX0" fmla="*/ 11632 w 124000"/>
                  <a:gd name="connsiteY0" fmla="*/ 98219 h 124028"/>
                  <a:gd name="connsiteX1" fmla="*/ 25809 w 124000"/>
                  <a:gd name="connsiteY1" fmla="*/ 11677 h 124028"/>
                  <a:gd name="connsiteX2" fmla="*/ 112351 w 124000"/>
                  <a:gd name="connsiteY2" fmla="*/ 25855 h 124028"/>
                  <a:gd name="connsiteX3" fmla="*/ 98174 w 124000"/>
                  <a:gd name="connsiteY3" fmla="*/ 112397 h 124028"/>
                  <a:gd name="connsiteX4" fmla="*/ 11632 w 124000"/>
                  <a:gd name="connsiteY4" fmla="*/ 98219 h 12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00" h="124028">
                    <a:moveTo>
                      <a:pt x="11632" y="98219"/>
                    </a:moveTo>
                    <a:cubicBezTo>
                      <a:pt x="-8320" y="70377"/>
                      <a:pt x="-1969" y="31629"/>
                      <a:pt x="25809" y="11677"/>
                    </a:cubicBezTo>
                    <a:cubicBezTo>
                      <a:pt x="53652" y="-8338"/>
                      <a:pt x="92400" y="-1987"/>
                      <a:pt x="112351" y="25855"/>
                    </a:cubicBezTo>
                    <a:cubicBezTo>
                      <a:pt x="132303" y="53697"/>
                      <a:pt x="126016" y="92446"/>
                      <a:pt x="98174" y="112397"/>
                    </a:cubicBezTo>
                    <a:cubicBezTo>
                      <a:pt x="70331" y="132349"/>
                      <a:pt x="31647" y="125998"/>
                      <a:pt x="11632" y="982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7" name="Freeform: Shape 13586">
                <a:extLst>
                  <a:ext uri="{FF2B5EF4-FFF2-40B4-BE49-F238E27FC236}">
                    <a16:creationId xmlns:a16="http://schemas.microsoft.com/office/drawing/2014/main" id="{7E95B292-F385-4B82-8C6C-61708CFB06E0}"/>
                  </a:ext>
                </a:extLst>
              </p:cNvPr>
              <p:cNvSpPr/>
              <p:nvPr/>
            </p:nvSpPr>
            <p:spPr>
              <a:xfrm>
                <a:off x="884768" y="5062639"/>
                <a:ext cx="132377" cy="132405"/>
              </a:xfrm>
              <a:custGeom>
                <a:avLst/>
                <a:gdLst>
                  <a:gd name="connsiteX0" fmla="*/ 12429 w 132377"/>
                  <a:gd name="connsiteY0" fmla="*/ 104809 h 132405"/>
                  <a:gd name="connsiteX1" fmla="*/ 27569 w 132377"/>
                  <a:gd name="connsiteY1" fmla="*/ 12429 h 132405"/>
                  <a:gd name="connsiteX2" fmla="*/ 119949 w 132377"/>
                  <a:gd name="connsiteY2" fmla="*/ 27569 h 132405"/>
                  <a:gd name="connsiteX3" fmla="*/ 104809 w 132377"/>
                  <a:gd name="connsiteY3" fmla="*/ 119949 h 132405"/>
                  <a:gd name="connsiteX4" fmla="*/ 12429 w 132377"/>
                  <a:gd name="connsiteY4" fmla="*/ 104809 h 132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77" h="132405">
                    <a:moveTo>
                      <a:pt x="12429" y="104809"/>
                    </a:moveTo>
                    <a:cubicBezTo>
                      <a:pt x="-8870" y="75106"/>
                      <a:pt x="-2134" y="33792"/>
                      <a:pt x="27569" y="12429"/>
                    </a:cubicBezTo>
                    <a:cubicBezTo>
                      <a:pt x="57272" y="-8870"/>
                      <a:pt x="98586" y="-2134"/>
                      <a:pt x="119949" y="27569"/>
                    </a:cubicBezTo>
                    <a:cubicBezTo>
                      <a:pt x="141248" y="57272"/>
                      <a:pt x="134512" y="98586"/>
                      <a:pt x="104809" y="119949"/>
                    </a:cubicBezTo>
                    <a:cubicBezTo>
                      <a:pt x="75106" y="141312"/>
                      <a:pt x="33728" y="134511"/>
                      <a:pt x="12429" y="10480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8" name="Freeform: Shape 13587">
                <a:extLst>
                  <a:ext uri="{FF2B5EF4-FFF2-40B4-BE49-F238E27FC236}">
                    <a16:creationId xmlns:a16="http://schemas.microsoft.com/office/drawing/2014/main" id="{D5E2AB7D-ADE8-454F-9842-B2D686EBC137}"/>
                  </a:ext>
                </a:extLst>
              </p:cNvPr>
              <p:cNvSpPr/>
              <p:nvPr/>
            </p:nvSpPr>
            <p:spPr>
              <a:xfrm>
                <a:off x="519933" y="4862548"/>
                <a:ext cx="101454" cy="101454"/>
              </a:xfrm>
              <a:custGeom>
                <a:avLst/>
                <a:gdLst>
                  <a:gd name="connsiteX0" fmla="*/ 9541 w 101454"/>
                  <a:gd name="connsiteY0" fmla="*/ 80302 h 101454"/>
                  <a:gd name="connsiteX1" fmla="*/ 21153 w 101454"/>
                  <a:gd name="connsiteY1" fmla="*/ 9541 h 101454"/>
                  <a:gd name="connsiteX2" fmla="*/ 91913 w 101454"/>
                  <a:gd name="connsiteY2" fmla="*/ 21153 h 101454"/>
                  <a:gd name="connsiteX3" fmla="*/ 80301 w 101454"/>
                  <a:gd name="connsiteY3" fmla="*/ 91913 h 101454"/>
                  <a:gd name="connsiteX4" fmla="*/ 9541 w 101454"/>
                  <a:gd name="connsiteY4" fmla="*/ 80302 h 101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4" h="101454">
                    <a:moveTo>
                      <a:pt x="9541" y="80302"/>
                    </a:moveTo>
                    <a:cubicBezTo>
                      <a:pt x="-6818" y="57527"/>
                      <a:pt x="-1621" y="25900"/>
                      <a:pt x="21153" y="9541"/>
                    </a:cubicBezTo>
                    <a:cubicBezTo>
                      <a:pt x="43927" y="-6818"/>
                      <a:pt x="75554" y="-1621"/>
                      <a:pt x="91913" y="21153"/>
                    </a:cubicBezTo>
                    <a:cubicBezTo>
                      <a:pt x="108272" y="43927"/>
                      <a:pt x="103076" y="75554"/>
                      <a:pt x="80301" y="91913"/>
                    </a:cubicBezTo>
                    <a:cubicBezTo>
                      <a:pt x="57591" y="108272"/>
                      <a:pt x="25900" y="103076"/>
                      <a:pt x="9541" y="8030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9" name="Freeform: Shape 13588">
                <a:extLst>
                  <a:ext uri="{FF2B5EF4-FFF2-40B4-BE49-F238E27FC236}">
                    <a16:creationId xmlns:a16="http://schemas.microsoft.com/office/drawing/2014/main" id="{AA67CFB0-6E3A-4740-BA9D-D855514AF3AD}"/>
                  </a:ext>
                </a:extLst>
              </p:cNvPr>
              <p:cNvSpPr/>
              <p:nvPr/>
            </p:nvSpPr>
            <p:spPr>
              <a:xfrm>
                <a:off x="-43015" y="4899233"/>
                <a:ext cx="80368" cy="80350"/>
              </a:xfrm>
              <a:custGeom>
                <a:avLst/>
                <a:gdLst>
                  <a:gd name="connsiteX0" fmla="*/ 7562 w 80368"/>
                  <a:gd name="connsiteY0" fmla="*/ 63632 h 80350"/>
                  <a:gd name="connsiteX1" fmla="*/ 16736 w 80368"/>
                  <a:gd name="connsiteY1" fmla="*/ 7562 h 80350"/>
                  <a:gd name="connsiteX2" fmla="*/ 72806 w 80368"/>
                  <a:gd name="connsiteY2" fmla="*/ 16736 h 80350"/>
                  <a:gd name="connsiteX3" fmla="*/ 63632 w 80368"/>
                  <a:gd name="connsiteY3" fmla="*/ 72806 h 80350"/>
                  <a:gd name="connsiteX4" fmla="*/ 7562 w 80368"/>
                  <a:gd name="connsiteY4" fmla="*/ 63632 h 8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68" h="80350">
                    <a:moveTo>
                      <a:pt x="7562" y="63632"/>
                    </a:moveTo>
                    <a:cubicBezTo>
                      <a:pt x="-5396" y="45605"/>
                      <a:pt x="-1291" y="20521"/>
                      <a:pt x="16736" y="7562"/>
                    </a:cubicBezTo>
                    <a:cubicBezTo>
                      <a:pt x="34763" y="-5396"/>
                      <a:pt x="59847" y="-1290"/>
                      <a:pt x="72806" y="16736"/>
                    </a:cubicBezTo>
                    <a:cubicBezTo>
                      <a:pt x="85765" y="34763"/>
                      <a:pt x="81659" y="59847"/>
                      <a:pt x="63632" y="72806"/>
                    </a:cubicBezTo>
                    <a:cubicBezTo>
                      <a:pt x="45605" y="85764"/>
                      <a:pt x="20457" y="81595"/>
                      <a:pt x="7562" y="6363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0" name="Freeform: Shape 13589">
                <a:extLst>
                  <a:ext uri="{FF2B5EF4-FFF2-40B4-BE49-F238E27FC236}">
                    <a16:creationId xmlns:a16="http://schemas.microsoft.com/office/drawing/2014/main" id="{EDAADF55-01A7-49DD-9D86-B1C0061E88FC}"/>
                  </a:ext>
                </a:extLst>
              </p:cNvPr>
              <p:cNvSpPr/>
              <p:nvPr/>
            </p:nvSpPr>
            <p:spPr>
              <a:xfrm>
                <a:off x="-3612" y="5195247"/>
                <a:ext cx="93876" cy="93876"/>
              </a:xfrm>
              <a:custGeom>
                <a:avLst/>
                <a:gdLst>
                  <a:gd name="connsiteX0" fmla="*/ 8832 w 93876"/>
                  <a:gd name="connsiteY0" fmla="*/ 74331 h 93876"/>
                  <a:gd name="connsiteX1" fmla="*/ 19545 w 93876"/>
                  <a:gd name="connsiteY1" fmla="*/ 8831 h 93876"/>
                  <a:gd name="connsiteX2" fmla="*/ 85045 w 93876"/>
                  <a:gd name="connsiteY2" fmla="*/ 19545 h 93876"/>
                  <a:gd name="connsiteX3" fmla="*/ 74331 w 93876"/>
                  <a:gd name="connsiteY3" fmla="*/ 85045 h 93876"/>
                  <a:gd name="connsiteX4" fmla="*/ 8832 w 93876"/>
                  <a:gd name="connsiteY4" fmla="*/ 74331 h 9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76" h="93876">
                    <a:moveTo>
                      <a:pt x="8832" y="74331"/>
                    </a:moveTo>
                    <a:cubicBezTo>
                      <a:pt x="-6308" y="53289"/>
                      <a:pt x="-1497" y="23907"/>
                      <a:pt x="19545" y="8831"/>
                    </a:cubicBezTo>
                    <a:cubicBezTo>
                      <a:pt x="40587" y="-6308"/>
                      <a:pt x="69969" y="-1497"/>
                      <a:pt x="85045" y="19545"/>
                    </a:cubicBezTo>
                    <a:cubicBezTo>
                      <a:pt x="100185" y="40587"/>
                      <a:pt x="95373" y="69969"/>
                      <a:pt x="74331" y="85045"/>
                    </a:cubicBezTo>
                    <a:cubicBezTo>
                      <a:pt x="53289" y="100185"/>
                      <a:pt x="23972" y="95373"/>
                      <a:pt x="8832" y="7433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1" name="Freeform: Shape 13590">
                <a:extLst>
                  <a:ext uri="{FF2B5EF4-FFF2-40B4-BE49-F238E27FC236}">
                    <a16:creationId xmlns:a16="http://schemas.microsoft.com/office/drawing/2014/main" id="{E6F39F48-E1AE-4068-A57D-D9FD616A1C53}"/>
                  </a:ext>
                </a:extLst>
              </p:cNvPr>
              <p:cNvSpPr/>
              <p:nvPr/>
            </p:nvSpPr>
            <p:spPr>
              <a:xfrm>
                <a:off x="434486" y="5836004"/>
                <a:ext cx="46980" cy="46980"/>
              </a:xfrm>
              <a:custGeom>
                <a:avLst/>
                <a:gdLst>
                  <a:gd name="connsiteX0" fmla="*/ 4405 w 46980"/>
                  <a:gd name="connsiteY0" fmla="*/ 37187 h 46980"/>
                  <a:gd name="connsiteX1" fmla="*/ 9794 w 46980"/>
                  <a:gd name="connsiteY1" fmla="*/ 4405 h 46980"/>
                  <a:gd name="connsiteX2" fmla="*/ 42576 w 46980"/>
                  <a:gd name="connsiteY2" fmla="*/ 9794 h 46980"/>
                  <a:gd name="connsiteX3" fmla="*/ 37187 w 46980"/>
                  <a:gd name="connsiteY3" fmla="*/ 42576 h 46980"/>
                  <a:gd name="connsiteX4" fmla="*/ 4405 w 46980"/>
                  <a:gd name="connsiteY4" fmla="*/ 37187 h 4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80" h="46980">
                    <a:moveTo>
                      <a:pt x="4405" y="37187"/>
                    </a:moveTo>
                    <a:cubicBezTo>
                      <a:pt x="-3165" y="26666"/>
                      <a:pt x="-727" y="11975"/>
                      <a:pt x="9794" y="4405"/>
                    </a:cubicBezTo>
                    <a:cubicBezTo>
                      <a:pt x="20315" y="-3165"/>
                      <a:pt x="35006" y="-727"/>
                      <a:pt x="42576" y="9794"/>
                    </a:cubicBezTo>
                    <a:cubicBezTo>
                      <a:pt x="50146" y="20314"/>
                      <a:pt x="47708" y="35006"/>
                      <a:pt x="37187" y="42576"/>
                    </a:cubicBezTo>
                    <a:cubicBezTo>
                      <a:pt x="26602" y="50146"/>
                      <a:pt x="11911" y="47708"/>
                      <a:pt x="4405" y="3718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2" name="Freeform: Shape 13591">
                <a:extLst>
                  <a:ext uri="{FF2B5EF4-FFF2-40B4-BE49-F238E27FC236}">
                    <a16:creationId xmlns:a16="http://schemas.microsoft.com/office/drawing/2014/main" id="{EDD52D83-C338-4F58-98E3-07B6D903AFB7}"/>
                  </a:ext>
                </a:extLst>
              </p:cNvPr>
              <p:cNvSpPr/>
              <p:nvPr/>
            </p:nvSpPr>
            <p:spPr>
              <a:xfrm>
                <a:off x="559338" y="6020583"/>
                <a:ext cx="133499" cy="133527"/>
              </a:xfrm>
              <a:custGeom>
                <a:avLst/>
                <a:gdLst>
                  <a:gd name="connsiteX0" fmla="*/ 12541 w 133499"/>
                  <a:gd name="connsiteY0" fmla="*/ 105691 h 133527"/>
                  <a:gd name="connsiteX1" fmla="*/ 27809 w 133499"/>
                  <a:gd name="connsiteY1" fmla="*/ 12541 h 133527"/>
                  <a:gd name="connsiteX2" fmla="*/ 120959 w 133499"/>
                  <a:gd name="connsiteY2" fmla="*/ 27809 h 133527"/>
                  <a:gd name="connsiteX3" fmla="*/ 105691 w 133499"/>
                  <a:gd name="connsiteY3" fmla="*/ 120959 h 133527"/>
                  <a:gd name="connsiteX4" fmla="*/ 12541 w 133499"/>
                  <a:gd name="connsiteY4" fmla="*/ 105691 h 13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527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95" y="142514"/>
                      <a:pt x="34032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3" name="Freeform: Shape 13592">
                <a:extLst>
                  <a:ext uri="{FF2B5EF4-FFF2-40B4-BE49-F238E27FC236}">
                    <a16:creationId xmlns:a16="http://schemas.microsoft.com/office/drawing/2014/main" id="{60C89906-0651-41CB-BC8D-C1BC335931A2}"/>
                  </a:ext>
                </a:extLst>
              </p:cNvPr>
              <p:cNvSpPr/>
              <p:nvPr/>
            </p:nvSpPr>
            <p:spPr>
              <a:xfrm>
                <a:off x="92793" y="5715189"/>
                <a:ext cx="75687" cy="75687"/>
              </a:xfrm>
              <a:custGeom>
                <a:avLst/>
                <a:gdLst>
                  <a:gd name="connsiteX0" fmla="*/ 7115 w 75687"/>
                  <a:gd name="connsiteY0" fmla="*/ 59913 h 75687"/>
                  <a:gd name="connsiteX1" fmla="*/ 15775 w 75687"/>
                  <a:gd name="connsiteY1" fmla="*/ 7115 h 75687"/>
                  <a:gd name="connsiteX2" fmla="*/ 68573 w 75687"/>
                  <a:gd name="connsiteY2" fmla="*/ 15775 h 75687"/>
                  <a:gd name="connsiteX3" fmla="*/ 59913 w 75687"/>
                  <a:gd name="connsiteY3" fmla="*/ 68573 h 75687"/>
                  <a:gd name="connsiteX4" fmla="*/ 7115 w 75687"/>
                  <a:gd name="connsiteY4" fmla="*/ 59913 h 7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7" h="75687">
                    <a:moveTo>
                      <a:pt x="7115" y="59913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762"/>
                      <a:pt x="19304" y="76913"/>
                      <a:pt x="7115" y="599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4" name="Freeform: Shape 13593">
                <a:extLst>
                  <a:ext uri="{FF2B5EF4-FFF2-40B4-BE49-F238E27FC236}">
                    <a16:creationId xmlns:a16="http://schemas.microsoft.com/office/drawing/2014/main" id="{ED24027A-1F8E-40CA-86AB-66B55E30DF44}"/>
                  </a:ext>
                </a:extLst>
              </p:cNvPr>
              <p:cNvSpPr/>
              <p:nvPr/>
            </p:nvSpPr>
            <p:spPr>
              <a:xfrm>
                <a:off x="193071" y="5994452"/>
                <a:ext cx="85104" cy="85058"/>
              </a:xfrm>
              <a:custGeom>
                <a:avLst/>
                <a:gdLst>
                  <a:gd name="connsiteX0" fmla="*/ 8006 w 85104"/>
                  <a:gd name="connsiteY0" fmla="*/ 67347 h 85058"/>
                  <a:gd name="connsiteX1" fmla="*/ 17757 w 85104"/>
                  <a:gd name="connsiteY1" fmla="*/ 8006 h 85058"/>
                  <a:gd name="connsiteX2" fmla="*/ 77099 w 85104"/>
                  <a:gd name="connsiteY2" fmla="*/ 17758 h 85058"/>
                  <a:gd name="connsiteX3" fmla="*/ 67347 w 85104"/>
                  <a:gd name="connsiteY3" fmla="*/ 77099 h 85058"/>
                  <a:gd name="connsiteX4" fmla="*/ 8006 w 85104"/>
                  <a:gd name="connsiteY4" fmla="*/ 67347 h 8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04" h="85058">
                    <a:moveTo>
                      <a:pt x="8006" y="67347"/>
                    </a:moveTo>
                    <a:cubicBezTo>
                      <a:pt x="-5722" y="48294"/>
                      <a:pt x="-1360" y="21671"/>
                      <a:pt x="17757" y="8006"/>
                    </a:cubicBezTo>
                    <a:cubicBezTo>
                      <a:pt x="36811" y="-5723"/>
                      <a:pt x="63434" y="-1360"/>
                      <a:pt x="77099" y="17758"/>
                    </a:cubicBezTo>
                    <a:cubicBezTo>
                      <a:pt x="90827" y="36811"/>
                      <a:pt x="86465" y="63434"/>
                      <a:pt x="67347" y="77099"/>
                    </a:cubicBezTo>
                    <a:cubicBezTo>
                      <a:pt x="48294" y="90763"/>
                      <a:pt x="21735" y="86401"/>
                      <a:pt x="8006" y="6734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5" name="Freeform: Shape 13594">
                <a:extLst>
                  <a:ext uri="{FF2B5EF4-FFF2-40B4-BE49-F238E27FC236}">
                    <a16:creationId xmlns:a16="http://schemas.microsoft.com/office/drawing/2014/main" id="{054809AD-7C78-4DEE-B3DD-528C6F7407E4}"/>
                  </a:ext>
                </a:extLst>
              </p:cNvPr>
              <p:cNvSpPr/>
              <p:nvPr/>
            </p:nvSpPr>
            <p:spPr>
              <a:xfrm>
                <a:off x="965296" y="5728945"/>
                <a:ext cx="133499" cy="133527"/>
              </a:xfrm>
              <a:custGeom>
                <a:avLst/>
                <a:gdLst>
                  <a:gd name="connsiteX0" fmla="*/ 12541 w 133499"/>
                  <a:gd name="connsiteY0" fmla="*/ 105691 h 133527"/>
                  <a:gd name="connsiteX1" fmla="*/ 27809 w 133499"/>
                  <a:gd name="connsiteY1" fmla="*/ 12541 h 133527"/>
                  <a:gd name="connsiteX2" fmla="*/ 120959 w 133499"/>
                  <a:gd name="connsiteY2" fmla="*/ 27809 h 133527"/>
                  <a:gd name="connsiteX3" fmla="*/ 105691 w 133499"/>
                  <a:gd name="connsiteY3" fmla="*/ 120959 h 133527"/>
                  <a:gd name="connsiteX4" fmla="*/ 12541 w 133499"/>
                  <a:gd name="connsiteY4" fmla="*/ 105691 h 13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99" h="133527">
                    <a:moveTo>
                      <a:pt x="12541" y="105691"/>
                    </a:moveTo>
                    <a:cubicBezTo>
                      <a:pt x="-8950" y="75731"/>
                      <a:pt x="-2150" y="34032"/>
                      <a:pt x="27809" y="12541"/>
                    </a:cubicBezTo>
                    <a:cubicBezTo>
                      <a:pt x="57769" y="-8950"/>
                      <a:pt x="99468" y="-2150"/>
                      <a:pt x="120959" y="27809"/>
                    </a:cubicBezTo>
                    <a:cubicBezTo>
                      <a:pt x="142450" y="57769"/>
                      <a:pt x="135650" y="99468"/>
                      <a:pt x="105691" y="120959"/>
                    </a:cubicBezTo>
                    <a:cubicBezTo>
                      <a:pt x="75795" y="142514"/>
                      <a:pt x="34096" y="135650"/>
                      <a:pt x="12541" y="10569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6" name="Freeform: Shape 13595">
                <a:extLst>
                  <a:ext uri="{FF2B5EF4-FFF2-40B4-BE49-F238E27FC236}">
                    <a16:creationId xmlns:a16="http://schemas.microsoft.com/office/drawing/2014/main" id="{23FF2C83-24EB-459A-A537-790CA9C94D84}"/>
                  </a:ext>
                </a:extLst>
              </p:cNvPr>
              <p:cNvSpPr/>
              <p:nvPr/>
            </p:nvSpPr>
            <p:spPr>
              <a:xfrm>
                <a:off x="1264030" y="5323860"/>
                <a:ext cx="109813" cy="109767"/>
              </a:xfrm>
              <a:custGeom>
                <a:avLst/>
                <a:gdLst>
                  <a:gd name="connsiteX0" fmla="*/ 10321 w 109813"/>
                  <a:gd name="connsiteY0" fmla="*/ 86919 h 109767"/>
                  <a:gd name="connsiteX1" fmla="*/ 22894 w 109813"/>
                  <a:gd name="connsiteY1" fmla="*/ 10321 h 109767"/>
                  <a:gd name="connsiteX2" fmla="*/ 99493 w 109813"/>
                  <a:gd name="connsiteY2" fmla="*/ 22894 h 109767"/>
                  <a:gd name="connsiteX3" fmla="*/ 86919 w 109813"/>
                  <a:gd name="connsiteY3" fmla="*/ 99492 h 109767"/>
                  <a:gd name="connsiteX4" fmla="*/ 10321 w 109813"/>
                  <a:gd name="connsiteY4" fmla="*/ 86919 h 10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13" h="109767">
                    <a:moveTo>
                      <a:pt x="10321" y="86919"/>
                    </a:moveTo>
                    <a:cubicBezTo>
                      <a:pt x="-7386" y="62284"/>
                      <a:pt x="-1740" y="28026"/>
                      <a:pt x="22894" y="10321"/>
                    </a:cubicBezTo>
                    <a:cubicBezTo>
                      <a:pt x="47529" y="-7386"/>
                      <a:pt x="81787" y="-1740"/>
                      <a:pt x="99493" y="22894"/>
                    </a:cubicBezTo>
                    <a:cubicBezTo>
                      <a:pt x="117199" y="47529"/>
                      <a:pt x="111553" y="81786"/>
                      <a:pt x="86919" y="99492"/>
                    </a:cubicBezTo>
                    <a:cubicBezTo>
                      <a:pt x="62284" y="117134"/>
                      <a:pt x="28027" y="111489"/>
                      <a:pt x="10321" y="8691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7" name="Freeform: Shape 13596">
                <a:extLst>
                  <a:ext uri="{FF2B5EF4-FFF2-40B4-BE49-F238E27FC236}">
                    <a16:creationId xmlns:a16="http://schemas.microsoft.com/office/drawing/2014/main" id="{FD49C96A-C541-43A4-BAEA-45894BA0F48E}"/>
                  </a:ext>
                </a:extLst>
              </p:cNvPr>
              <p:cNvSpPr/>
              <p:nvPr/>
            </p:nvSpPr>
            <p:spPr>
              <a:xfrm>
                <a:off x="630053" y="4511346"/>
                <a:ext cx="86888" cy="86870"/>
              </a:xfrm>
              <a:custGeom>
                <a:avLst/>
                <a:gdLst>
                  <a:gd name="connsiteX0" fmla="*/ 8160 w 86888"/>
                  <a:gd name="connsiteY0" fmla="*/ 68784 h 86870"/>
                  <a:gd name="connsiteX1" fmla="*/ 18104 w 86888"/>
                  <a:gd name="connsiteY1" fmla="*/ 8160 h 86870"/>
                  <a:gd name="connsiteX2" fmla="*/ 78728 w 86888"/>
                  <a:gd name="connsiteY2" fmla="*/ 18104 h 86870"/>
                  <a:gd name="connsiteX3" fmla="*/ 68784 w 86888"/>
                  <a:gd name="connsiteY3" fmla="*/ 78728 h 86870"/>
                  <a:gd name="connsiteX4" fmla="*/ 8160 w 86888"/>
                  <a:gd name="connsiteY4" fmla="*/ 68784 h 86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88" h="86870">
                    <a:moveTo>
                      <a:pt x="8160" y="68784"/>
                    </a:moveTo>
                    <a:cubicBezTo>
                      <a:pt x="-5825" y="49282"/>
                      <a:pt x="-1399" y="22145"/>
                      <a:pt x="18104" y="8160"/>
                    </a:cubicBezTo>
                    <a:cubicBezTo>
                      <a:pt x="37606" y="-5825"/>
                      <a:pt x="64743" y="-1399"/>
                      <a:pt x="78728" y="18104"/>
                    </a:cubicBezTo>
                    <a:cubicBezTo>
                      <a:pt x="92713" y="37606"/>
                      <a:pt x="88287" y="64743"/>
                      <a:pt x="68784" y="78728"/>
                    </a:cubicBezTo>
                    <a:cubicBezTo>
                      <a:pt x="49282" y="92713"/>
                      <a:pt x="22145" y="88223"/>
                      <a:pt x="8160" y="687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8" name="Freeform: Shape 13597">
                <a:extLst>
                  <a:ext uri="{FF2B5EF4-FFF2-40B4-BE49-F238E27FC236}">
                    <a16:creationId xmlns:a16="http://schemas.microsoft.com/office/drawing/2014/main" id="{D23A1620-838B-4B8B-8633-60652F49CC7F}"/>
                  </a:ext>
                </a:extLst>
              </p:cNvPr>
              <p:cNvSpPr/>
              <p:nvPr/>
            </p:nvSpPr>
            <p:spPr>
              <a:xfrm rot="-4841643">
                <a:off x="1102432" y="4785109"/>
                <a:ext cx="103923" cy="103923"/>
              </a:xfrm>
              <a:custGeom>
                <a:avLst/>
                <a:gdLst>
                  <a:gd name="connsiteX0" fmla="*/ 103923 w 103923"/>
                  <a:gd name="connsiteY0" fmla="*/ 51962 h 103923"/>
                  <a:gd name="connsiteX1" fmla="*/ 51962 w 103923"/>
                  <a:gd name="connsiteY1" fmla="*/ 103923 h 103923"/>
                  <a:gd name="connsiteX2" fmla="*/ 0 w 103923"/>
                  <a:gd name="connsiteY2" fmla="*/ 51962 h 103923"/>
                  <a:gd name="connsiteX3" fmla="*/ 51962 w 103923"/>
                  <a:gd name="connsiteY3" fmla="*/ 0 h 103923"/>
                  <a:gd name="connsiteX4" fmla="*/ 103923 w 103923"/>
                  <a:gd name="connsiteY4" fmla="*/ 51962 h 103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23" h="103923">
                    <a:moveTo>
                      <a:pt x="103923" y="51962"/>
                    </a:moveTo>
                    <a:cubicBezTo>
                      <a:pt x="103923" y="80659"/>
                      <a:pt x="80659" y="103923"/>
                      <a:pt x="51962" y="103923"/>
                    </a:cubicBezTo>
                    <a:cubicBezTo>
                      <a:pt x="23264" y="103923"/>
                      <a:pt x="0" y="80659"/>
                      <a:pt x="0" y="51962"/>
                    </a:cubicBezTo>
                    <a:cubicBezTo>
                      <a:pt x="0" y="23264"/>
                      <a:pt x="23264" y="0"/>
                      <a:pt x="51962" y="0"/>
                    </a:cubicBezTo>
                    <a:cubicBezTo>
                      <a:pt x="80659" y="0"/>
                      <a:pt x="103923" y="23264"/>
                      <a:pt x="103923" y="5196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9" name="Freeform: Shape 13598">
                <a:extLst>
                  <a:ext uri="{FF2B5EF4-FFF2-40B4-BE49-F238E27FC236}">
                    <a16:creationId xmlns:a16="http://schemas.microsoft.com/office/drawing/2014/main" id="{907E4AB5-7073-4A49-9F80-969C4022324A}"/>
                  </a:ext>
                </a:extLst>
              </p:cNvPr>
              <p:cNvSpPr/>
              <p:nvPr/>
            </p:nvSpPr>
            <p:spPr>
              <a:xfrm>
                <a:off x="87538" y="4436696"/>
                <a:ext cx="66759" cy="66777"/>
              </a:xfrm>
              <a:custGeom>
                <a:avLst/>
                <a:gdLst>
                  <a:gd name="connsiteX0" fmla="*/ 6275 w 66759"/>
                  <a:gd name="connsiteY0" fmla="*/ 52850 h 66777"/>
                  <a:gd name="connsiteX1" fmla="*/ 13910 w 66759"/>
                  <a:gd name="connsiteY1" fmla="*/ 6275 h 66777"/>
                  <a:gd name="connsiteX2" fmla="*/ 60484 w 66759"/>
                  <a:gd name="connsiteY2" fmla="*/ 13909 h 66777"/>
                  <a:gd name="connsiteX3" fmla="*/ 52850 w 66759"/>
                  <a:gd name="connsiteY3" fmla="*/ 60484 h 66777"/>
                  <a:gd name="connsiteX4" fmla="*/ 6275 w 66759"/>
                  <a:gd name="connsiteY4" fmla="*/ 52850 h 6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759" h="66777">
                    <a:moveTo>
                      <a:pt x="6275" y="52850"/>
                    </a:moveTo>
                    <a:cubicBezTo>
                      <a:pt x="-4502" y="37903"/>
                      <a:pt x="-1038" y="16989"/>
                      <a:pt x="13910" y="6275"/>
                    </a:cubicBezTo>
                    <a:cubicBezTo>
                      <a:pt x="28857" y="-4502"/>
                      <a:pt x="49771" y="-1038"/>
                      <a:pt x="60484" y="13909"/>
                    </a:cubicBezTo>
                    <a:cubicBezTo>
                      <a:pt x="71262" y="28857"/>
                      <a:pt x="67798" y="49771"/>
                      <a:pt x="52850" y="60484"/>
                    </a:cubicBezTo>
                    <a:cubicBezTo>
                      <a:pt x="37838" y="71262"/>
                      <a:pt x="16989" y="67862"/>
                      <a:pt x="6275" y="5285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0" name="Freeform: Shape 13599">
                <a:extLst>
                  <a:ext uri="{FF2B5EF4-FFF2-40B4-BE49-F238E27FC236}">
                    <a16:creationId xmlns:a16="http://schemas.microsoft.com/office/drawing/2014/main" id="{829E0583-C188-4EED-BB12-8B1C5B4F8086}"/>
                  </a:ext>
                </a:extLst>
              </p:cNvPr>
              <p:cNvSpPr/>
              <p:nvPr/>
            </p:nvSpPr>
            <p:spPr>
              <a:xfrm>
                <a:off x="-448141" y="4962165"/>
                <a:ext cx="75687" cy="75669"/>
              </a:xfrm>
              <a:custGeom>
                <a:avLst/>
                <a:gdLst>
                  <a:gd name="connsiteX0" fmla="*/ 7115 w 75687"/>
                  <a:gd name="connsiteY0" fmla="*/ 59913 h 75669"/>
                  <a:gd name="connsiteX1" fmla="*/ 15775 w 75687"/>
                  <a:gd name="connsiteY1" fmla="*/ 7115 h 75669"/>
                  <a:gd name="connsiteX2" fmla="*/ 68573 w 75687"/>
                  <a:gd name="connsiteY2" fmla="*/ 15775 h 75669"/>
                  <a:gd name="connsiteX3" fmla="*/ 59913 w 75687"/>
                  <a:gd name="connsiteY3" fmla="*/ 68573 h 75669"/>
                  <a:gd name="connsiteX4" fmla="*/ 7115 w 75687"/>
                  <a:gd name="connsiteY4" fmla="*/ 59913 h 7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87" h="75669">
                    <a:moveTo>
                      <a:pt x="7115" y="59913"/>
                    </a:moveTo>
                    <a:cubicBezTo>
                      <a:pt x="-5074" y="42976"/>
                      <a:pt x="-1225" y="19304"/>
                      <a:pt x="15775" y="7115"/>
                    </a:cubicBezTo>
                    <a:cubicBezTo>
                      <a:pt x="32712" y="-5074"/>
                      <a:pt x="56384" y="-1225"/>
                      <a:pt x="68573" y="15775"/>
                    </a:cubicBezTo>
                    <a:cubicBezTo>
                      <a:pt x="80762" y="32712"/>
                      <a:pt x="76913" y="56384"/>
                      <a:pt x="59913" y="68573"/>
                    </a:cubicBezTo>
                    <a:cubicBezTo>
                      <a:pt x="42912" y="80762"/>
                      <a:pt x="19304" y="76849"/>
                      <a:pt x="7115" y="599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1" name="Freeform: Shape 13600">
                <a:extLst>
                  <a:ext uri="{FF2B5EF4-FFF2-40B4-BE49-F238E27FC236}">
                    <a16:creationId xmlns:a16="http://schemas.microsoft.com/office/drawing/2014/main" id="{07DEAB8F-D9E8-40AD-9EA0-C72B9D488DEC}"/>
                  </a:ext>
                </a:extLst>
              </p:cNvPr>
              <p:cNvSpPr/>
              <p:nvPr/>
            </p:nvSpPr>
            <p:spPr>
              <a:xfrm>
                <a:off x="987392" y="6144489"/>
                <a:ext cx="54602" cy="54601"/>
              </a:xfrm>
              <a:custGeom>
                <a:avLst/>
                <a:gdLst>
                  <a:gd name="connsiteX0" fmla="*/ 5136 w 54602"/>
                  <a:gd name="connsiteY0" fmla="*/ 43243 h 54601"/>
                  <a:gd name="connsiteX1" fmla="*/ 11359 w 54602"/>
                  <a:gd name="connsiteY1" fmla="*/ 5136 h 54601"/>
                  <a:gd name="connsiteX2" fmla="*/ 49466 w 54602"/>
                  <a:gd name="connsiteY2" fmla="*/ 11359 h 54601"/>
                  <a:gd name="connsiteX3" fmla="*/ 43243 w 54602"/>
                  <a:gd name="connsiteY3" fmla="*/ 49466 h 54601"/>
                  <a:gd name="connsiteX4" fmla="*/ 5136 w 54602"/>
                  <a:gd name="connsiteY4" fmla="*/ 43243 h 54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602" h="54601">
                    <a:moveTo>
                      <a:pt x="5136" y="43243"/>
                    </a:moveTo>
                    <a:cubicBezTo>
                      <a:pt x="-3653" y="30990"/>
                      <a:pt x="-894" y="13925"/>
                      <a:pt x="11359" y="5136"/>
                    </a:cubicBezTo>
                    <a:cubicBezTo>
                      <a:pt x="23612" y="-3653"/>
                      <a:pt x="40677" y="-894"/>
                      <a:pt x="49466" y="11359"/>
                    </a:cubicBezTo>
                    <a:cubicBezTo>
                      <a:pt x="58255" y="23612"/>
                      <a:pt x="55496" y="40677"/>
                      <a:pt x="43243" y="49466"/>
                    </a:cubicBezTo>
                    <a:cubicBezTo>
                      <a:pt x="30990" y="58255"/>
                      <a:pt x="13925" y="55496"/>
                      <a:pt x="5136" y="4324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2" name="Freeform: Shape 13601">
                <a:extLst>
                  <a:ext uri="{FF2B5EF4-FFF2-40B4-BE49-F238E27FC236}">
                    <a16:creationId xmlns:a16="http://schemas.microsoft.com/office/drawing/2014/main" id="{23D61CE4-3646-4767-909C-E37153A3B104}"/>
                  </a:ext>
                </a:extLst>
              </p:cNvPr>
              <p:cNvSpPr/>
              <p:nvPr/>
            </p:nvSpPr>
            <p:spPr>
              <a:xfrm>
                <a:off x="-94217" y="6027991"/>
                <a:ext cx="93414" cy="81610"/>
              </a:xfrm>
              <a:custGeom>
                <a:avLst/>
                <a:gdLst>
                  <a:gd name="connsiteX0" fmla="*/ 83719 w 93414"/>
                  <a:gd name="connsiteY0" fmla="*/ 0 h 81610"/>
                  <a:gd name="connsiteX1" fmla="*/ 71915 w 93414"/>
                  <a:gd name="connsiteY1" fmla="*/ 71915 h 81610"/>
                  <a:gd name="connsiteX2" fmla="*/ 0 w 93414"/>
                  <a:gd name="connsiteY2" fmla="*/ 60111 h 8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414" h="81610">
                    <a:moveTo>
                      <a:pt x="83719" y="0"/>
                    </a:moveTo>
                    <a:cubicBezTo>
                      <a:pt x="100335" y="23095"/>
                      <a:pt x="95074" y="55300"/>
                      <a:pt x="71915" y="71915"/>
                    </a:cubicBezTo>
                    <a:cubicBezTo>
                      <a:pt x="48820" y="88531"/>
                      <a:pt x="16616" y="83270"/>
                      <a:pt x="0" y="60111"/>
                    </a:cubicBezTo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3" name="Freeform: Shape 13602">
                <a:extLst>
                  <a:ext uri="{FF2B5EF4-FFF2-40B4-BE49-F238E27FC236}">
                    <a16:creationId xmlns:a16="http://schemas.microsoft.com/office/drawing/2014/main" id="{189636FA-78B9-4B60-8A42-68C78779E8BD}"/>
                  </a:ext>
                </a:extLst>
              </p:cNvPr>
              <p:cNvSpPr/>
              <p:nvPr/>
            </p:nvSpPr>
            <p:spPr>
              <a:xfrm>
                <a:off x="311287" y="6412921"/>
                <a:ext cx="95449" cy="95449"/>
              </a:xfrm>
              <a:custGeom>
                <a:avLst/>
                <a:gdLst>
                  <a:gd name="connsiteX0" fmla="*/ 8985 w 95449"/>
                  <a:gd name="connsiteY0" fmla="*/ 75558 h 95449"/>
                  <a:gd name="connsiteX1" fmla="*/ 19891 w 95449"/>
                  <a:gd name="connsiteY1" fmla="*/ 8967 h 95449"/>
                  <a:gd name="connsiteX2" fmla="*/ 86482 w 95449"/>
                  <a:gd name="connsiteY2" fmla="*/ 19873 h 95449"/>
                  <a:gd name="connsiteX3" fmla="*/ 75576 w 95449"/>
                  <a:gd name="connsiteY3" fmla="*/ 86464 h 95449"/>
                  <a:gd name="connsiteX4" fmla="*/ 8985 w 95449"/>
                  <a:gd name="connsiteY4" fmla="*/ 75558 h 9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449" h="95449">
                    <a:moveTo>
                      <a:pt x="8985" y="75558"/>
                    </a:moveTo>
                    <a:cubicBezTo>
                      <a:pt x="-6411" y="54131"/>
                      <a:pt x="-1536" y="24364"/>
                      <a:pt x="19891" y="8967"/>
                    </a:cubicBezTo>
                    <a:cubicBezTo>
                      <a:pt x="41318" y="-6429"/>
                      <a:pt x="71085" y="-1489"/>
                      <a:pt x="86482" y="19873"/>
                    </a:cubicBezTo>
                    <a:cubicBezTo>
                      <a:pt x="101879" y="41300"/>
                      <a:pt x="96939" y="71067"/>
                      <a:pt x="75576" y="86464"/>
                    </a:cubicBezTo>
                    <a:cubicBezTo>
                      <a:pt x="54149" y="101860"/>
                      <a:pt x="24382" y="96985"/>
                      <a:pt x="8985" y="7555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4" name="Freeform: Shape 13603">
                <a:extLst>
                  <a:ext uri="{FF2B5EF4-FFF2-40B4-BE49-F238E27FC236}">
                    <a16:creationId xmlns:a16="http://schemas.microsoft.com/office/drawing/2014/main" id="{DA7524C1-1F1F-4601-B01D-2A03DE6240D2}"/>
                  </a:ext>
                </a:extLst>
              </p:cNvPr>
              <p:cNvSpPr/>
              <p:nvPr/>
            </p:nvSpPr>
            <p:spPr>
              <a:xfrm>
                <a:off x="1346716" y="5785432"/>
                <a:ext cx="100267" cy="100222"/>
              </a:xfrm>
              <a:custGeom>
                <a:avLst/>
                <a:gdLst>
                  <a:gd name="connsiteX0" fmla="*/ 9429 w 100267"/>
                  <a:gd name="connsiteY0" fmla="*/ 79355 h 100222"/>
                  <a:gd name="connsiteX1" fmla="*/ 20913 w 100267"/>
                  <a:gd name="connsiteY1" fmla="*/ 9429 h 100222"/>
                  <a:gd name="connsiteX2" fmla="*/ 90839 w 100267"/>
                  <a:gd name="connsiteY2" fmla="*/ 20912 h 100222"/>
                  <a:gd name="connsiteX3" fmla="*/ 79355 w 100267"/>
                  <a:gd name="connsiteY3" fmla="*/ 90839 h 100222"/>
                  <a:gd name="connsiteX4" fmla="*/ 9429 w 100267"/>
                  <a:gd name="connsiteY4" fmla="*/ 79355 h 100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67" h="100222">
                    <a:moveTo>
                      <a:pt x="9429" y="79355"/>
                    </a:moveTo>
                    <a:cubicBezTo>
                      <a:pt x="-6737" y="56902"/>
                      <a:pt x="-1605" y="25531"/>
                      <a:pt x="20913" y="9429"/>
                    </a:cubicBezTo>
                    <a:cubicBezTo>
                      <a:pt x="43366" y="-6737"/>
                      <a:pt x="74736" y="-1605"/>
                      <a:pt x="90839" y="20912"/>
                    </a:cubicBezTo>
                    <a:cubicBezTo>
                      <a:pt x="107005" y="43366"/>
                      <a:pt x="101873" y="74737"/>
                      <a:pt x="79355" y="90839"/>
                    </a:cubicBezTo>
                    <a:cubicBezTo>
                      <a:pt x="56902" y="106941"/>
                      <a:pt x="25596" y="101809"/>
                      <a:pt x="9429" y="7935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5" name="Freeform: Shape 13604">
                <a:extLst>
                  <a:ext uri="{FF2B5EF4-FFF2-40B4-BE49-F238E27FC236}">
                    <a16:creationId xmlns:a16="http://schemas.microsoft.com/office/drawing/2014/main" id="{44BC7E0B-67A3-459A-A284-05A4E0C7D546}"/>
                  </a:ext>
                </a:extLst>
              </p:cNvPr>
              <p:cNvSpPr/>
              <p:nvPr/>
            </p:nvSpPr>
            <p:spPr>
              <a:xfrm>
                <a:off x="800455" y="6435746"/>
                <a:ext cx="132667" cy="132667"/>
              </a:xfrm>
              <a:custGeom>
                <a:avLst/>
                <a:gdLst>
                  <a:gd name="connsiteX0" fmla="*/ 132668 w 132667"/>
                  <a:gd name="connsiteY0" fmla="*/ 66334 h 132667"/>
                  <a:gd name="connsiteX1" fmla="*/ 66334 w 132667"/>
                  <a:gd name="connsiteY1" fmla="*/ 132668 h 132667"/>
                  <a:gd name="connsiteX2" fmla="*/ 0 w 132667"/>
                  <a:gd name="connsiteY2" fmla="*/ 66334 h 132667"/>
                  <a:gd name="connsiteX3" fmla="*/ 66334 w 132667"/>
                  <a:gd name="connsiteY3" fmla="*/ 0 h 132667"/>
                  <a:gd name="connsiteX4" fmla="*/ 132668 w 132667"/>
                  <a:gd name="connsiteY4" fmla="*/ 66334 h 13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667" h="132667">
                    <a:moveTo>
                      <a:pt x="132668" y="66334"/>
                    </a:moveTo>
                    <a:cubicBezTo>
                      <a:pt x="132668" y="102969"/>
                      <a:pt x="102969" y="132668"/>
                      <a:pt x="66334" y="132668"/>
                    </a:cubicBezTo>
                    <a:cubicBezTo>
                      <a:pt x="29699" y="132668"/>
                      <a:pt x="0" y="102969"/>
                      <a:pt x="0" y="66334"/>
                    </a:cubicBezTo>
                    <a:cubicBezTo>
                      <a:pt x="0" y="29699"/>
                      <a:pt x="29699" y="0"/>
                      <a:pt x="66334" y="0"/>
                    </a:cubicBezTo>
                    <a:cubicBezTo>
                      <a:pt x="102969" y="0"/>
                      <a:pt x="132668" y="29699"/>
                      <a:pt x="132668" y="663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6" name="Freeform: Shape 13605">
                <a:extLst>
                  <a:ext uri="{FF2B5EF4-FFF2-40B4-BE49-F238E27FC236}">
                    <a16:creationId xmlns:a16="http://schemas.microsoft.com/office/drawing/2014/main" id="{422DAFE3-C3DE-4415-8601-EBAC7BA033A6}"/>
                  </a:ext>
                </a:extLst>
              </p:cNvPr>
              <p:cNvSpPr/>
              <p:nvPr/>
            </p:nvSpPr>
            <p:spPr>
              <a:xfrm>
                <a:off x="-98539" y="6455994"/>
                <a:ext cx="47264" cy="47264"/>
              </a:xfrm>
              <a:custGeom>
                <a:avLst/>
                <a:gdLst>
                  <a:gd name="connsiteX0" fmla="*/ 4451 w 47264"/>
                  <a:gd name="connsiteY0" fmla="*/ 37425 h 47264"/>
                  <a:gd name="connsiteX1" fmla="*/ 9840 w 47264"/>
                  <a:gd name="connsiteY1" fmla="*/ 4451 h 47264"/>
                  <a:gd name="connsiteX2" fmla="*/ 42814 w 47264"/>
                  <a:gd name="connsiteY2" fmla="*/ 9839 h 47264"/>
                  <a:gd name="connsiteX3" fmla="*/ 37425 w 47264"/>
                  <a:gd name="connsiteY3" fmla="*/ 42814 h 47264"/>
                  <a:gd name="connsiteX4" fmla="*/ 4451 w 47264"/>
                  <a:gd name="connsiteY4" fmla="*/ 37425 h 4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64" h="47264">
                    <a:moveTo>
                      <a:pt x="4451" y="37425"/>
                    </a:moveTo>
                    <a:cubicBezTo>
                      <a:pt x="-3183" y="26840"/>
                      <a:pt x="-746" y="12085"/>
                      <a:pt x="9840" y="4451"/>
                    </a:cubicBezTo>
                    <a:cubicBezTo>
                      <a:pt x="20425" y="-3183"/>
                      <a:pt x="35180" y="-746"/>
                      <a:pt x="42814" y="9839"/>
                    </a:cubicBezTo>
                    <a:cubicBezTo>
                      <a:pt x="50448" y="20425"/>
                      <a:pt x="48010" y="35180"/>
                      <a:pt x="37425" y="42814"/>
                    </a:cubicBezTo>
                    <a:cubicBezTo>
                      <a:pt x="26840" y="50448"/>
                      <a:pt x="12085" y="48010"/>
                      <a:pt x="4451" y="3742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988" name="Group 987">
            <a:extLst>
              <a:ext uri="{FF2B5EF4-FFF2-40B4-BE49-F238E27FC236}">
                <a16:creationId xmlns:a16="http://schemas.microsoft.com/office/drawing/2014/main" id="{CCDC2DA7-C56C-493E-8BCA-598E8F3D25EF}"/>
              </a:ext>
            </a:extLst>
          </p:cNvPr>
          <p:cNvGrpSpPr/>
          <p:nvPr/>
        </p:nvGrpSpPr>
        <p:grpSpPr>
          <a:xfrm>
            <a:off x="3818878" y="1500144"/>
            <a:ext cx="5119951" cy="5512073"/>
            <a:chOff x="3808827" y="1491469"/>
            <a:chExt cx="5102860" cy="5415234"/>
          </a:xfrm>
        </p:grpSpPr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DF882FFB-C62A-44DF-AEAA-4121FE5B180B}"/>
                </a:ext>
              </a:extLst>
            </p:cNvPr>
            <p:cNvSpPr/>
            <p:nvPr/>
          </p:nvSpPr>
          <p:spPr>
            <a:xfrm>
              <a:off x="3808827" y="4162050"/>
              <a:ext cx="5102860" cy="2744653"/>
            </a:xfrm>
            <a:custGeom>
              <a:avLst/>
              <a:gdLst>
                <a:gd name="connsiteX0" fmla="*/ 2577013 w 5081596"/>
                <a:gd name="connsiteY0" fmla="*/ 1413 h 2692809"/>
                <a:gd name="connsiteX1" fmla="*/ 4263201 w 5081596"/>
                <a:gd name="connsiteY1" fmla="*/ 493207 h 2692809"/>
                <a:gd name="connsiteX2" fmla="*/ 5081596 w 5081596"/>
                <a:gd name="connsiteY2" fmla="*/ 2692809 h 2692809"/>
                <a:gd name="connsiteX3" fmla="*/ 0 w 5081596"/>
                <a:gd name="connsiteY3" fmla="*/ 2692809 h 2692809"/>
                <a:gd name="connsiteX4" fmla="*/ 347130 w 5081596"/>
                <a:gd name="connsiteY4" fmla="*/ 1351377 h 2692809"/>
                <a:gd name="connsiteX5" fmla="*/ 1001231 w 5081596"/>
                <a:gd name="connsiteY5" fmla="*/ 342641 h 2692809"/>
                <a:gd name="connsiteX6" fmla="*/ 2577013 w 5081596"/>
                <a:gd name="connsiteY6" fmla="*/ 1413 h 2692809"/>
                <a:gd name="connsiteX0" fmla="*/ 2586126 w 5090709"/>
                <a:gd name="connsiteY0" fmla="*/ 1413 h 2740720"/>
                <a:gd name="connsiteX1" fmla="*/ 4272314 w 5090709"/>
                <a:gd name="connsiteY1" fmla="*/ 493207 h 2740720"/>
                <a:gd name="connsiteX2" fmla="*/ 5090709 w 5090709"/>
                <a:gd name="connsiteY2" fmla="*/ 2692809 h 2740720"/>
                <a:gd name="connsiteX3" fmla="*/ 0 w 5090709"/>
                <a:gd name="connsiteY3" fmla="*/ 2740720 h 2740720"/>
                <a:gd name="connsiteX4" fmla="*/ 356243 w 5090709"/>
                <a:gd name="connsiteY4" fmla="*/ 1351377 h 2740720"/>
                <a:gd name="connsiteX5" fmla="*/ 1010344 w 5090709"/>
                <a:gd name="connsiteY5" fmla="*/ 342641 h 2740720"/>
                <a:gd name="connsiteX6" fmla="*/ 2586126 w 5090709"/>
                <a:gd name="connsiteY6" fmla="*/ 1413 h 2740720"/>
                <a:gd name="connsiteX0" fmla="*/ 2586126 w 5102860"/>
                <a:gd name="connsiteY0" fmla="*/ 5346 h 2744653"/>
                <a:gd name="connsiteX1" fmla="*/ 4272314 w 5102860"/>
                <a:gd name="connsiteY1" fmla="*/ 497140 h 2744653"/>
                <a:gd name="connsiteX2" fmla="*/ 5102860 w 5102860"/>
                <a:gd name="connsiteY2" fmla="*/ 2741659 h 2744653"/>
                <a:gd name="connsiteX3" fmla="*/ 0 w 5102860"/>
                <a:gd name="connsiteY3" fmla="*/ 2744653 h 2744653"/>
                <a:gd name="connsiteX4" fmla="*/ 356243 w 5102860"/>
                <a:gd name="connsiteY4" fmla="*/ 1355310 h 2744653"/>
                <a:gd name="connsiteX5" fmla="*/ 1010344 w 5102860"/>
                <a:gd name="connsiteY5" fmla="*/ 346574 h 2744653"/>
                <a:gd name="connsiteX6" fmla="*/ 2586126 w 5102860"/>
                <a:gd name="connsiteY6" fmla="*/ 5346 h 2744653"/>
                <a:gd name="connsiteX0" fmla="*/ 2586126 w 5102860"/>
                <a:gd name="connsiteY0" fmla="*/ 5346 h 2744653"/>
                <a:gd name="connsiteX1" fmla="*/ 4272314 w 5102860"/>
                <a:gd name="connsiteY1" fmla="*/ 497140 h 2744653"/>
                <a:gd name="connsiteX2" fmla="*/ 5102860 w 5102860"/>
                <a:gd name="connsiteY2" fmla="*/ 2741659 h 2744653"/>
                <a:gd name="connsiteX3" fmla="*/ 0 w 5102860"/>
                <a:gd name="connsiteY3" fmla="*/ 2744653 h 2744653"/>
                <a:gd name="connsiteX4" fmla="*/ 356243 w 5102860"/>
                <a:gd name="connsiteY4" fmla="*/ 1355310 h 2744653"/>
                <a:gd name="connsiteX5" fmla="*/ 1010344 w 5102860"/>
                <a:gd name="connsiteY5" fmla="*/ 346574 h 2744653"/>
                <a:gd name="connsiteX6" fmla="*/ 2586126 w 5102860"/>
                <a:gd name="connsiteY6" fmla="*/ 5346 h 274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02860" h="2744653">
                  <a:moveTo>
                    <a:pt x="2586126" y="5346"/>
                  </a:moveTo>
                  <a:cubicBezTo>
                    <a:pt x="3147526" y="-21727"/>
                    <a:pt x="3852858" y="41088"/>
                    <a:pt x="4272314" y="497140"/>
                  </a:cubicBezTo>
                  <a:cubicBezTo>
                    <a:pt x="4691770" y="953192"/>
                    <a:pt x="5102860" y="2741659"/>
                    <a:pt x="5102860" y="2741659"/>
                  </a:cubicBezTo>
                  <a:lnTo>
                    <a:pt x="0" y="2744653"/>
                  </a:lnTo>
                  <a:cubicBezTo>
                    <a:pt x="12253" y="2475276"/>
                    <a:pt x="136071" y="1773714"/>
                    <a:pt x="356243" y="1355310"/>
                  </a:cubicBezTo>
                  <a:cubicBezTo>
                    <a:pt x="657376" y="783197"/>
                    <a:pt x="879857" y="426893"/>
                    <a:pt x="1010344" y="346574"/>
                  </a:cubicBezTo>
                  <a:cubicBezTo>
                    <a:pt x="1140830" y="266319"/>
                    <a:pt x="1753039" y="45505"/>
                    <a:pt x="2586126" y="5346"/>
                  </a:cubicBezTo>
                  <a:close/>
                </a:path>
              </a:pathLst>
            </a:custGeom>
            <a:solidFill>
              <a:srgbClr val="1D3143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DB4F4BA-A917-4D6D-9D9B-FB5D69E8BA01}"/>
                </a:ext>
              </a:extLst>
            </p:cNvPr>
            <p:cNvSpPr/>
            <p:nvPr/>
          </p:nvSpPr>
          <p:spPr>
            <a:xfrm>
              <a:off x="5376080" y="4039433"/>
              <a:ext cx="1846826" cy="2255842"/>
            </a:xfrm>
            <a:custGeom>
              <a:avLst/>
              <a:gdLst>
                <a:gd name="connsiteX0" fmla="*/ 928418 w 1846826"/>
                <a:gd name="connsiteY0" fmla="*/ 2255843 h 2255842"/>
                <a:gd name="connsiteX1" fmla="*/ 0 w 1846826"/>
                <a:gd name="connsiteY1" fmla="*/ 885798 h 2255842"/>
                <a:gd name="connsiteX2" fmla="*/ 235889 w 1846826"/>
                <a:gd name="connsiteY2" fmla="*/ 634897 h 2255842"/>
                <a:gd name="connsiteX3" fmla="*/ 90327 w 1846826"/>
                <a:gd name="connsiteY3" fmla="*/ 499407 h 2255842"/>
                <a:gd name="connsiteX4" fmla="*/ 461707 w 1846826"/>
                <a:gd name="connsiteY4" fmla="*/ 77860 h 2255842"/>
                <a:gd name="connsiteX5" fmla="*/ 1344960 w 1846826"/>
                <a:gd name="connsiteY5" fmla="*/ 27692 h 2255842"/>
                <a:gd name="connsiteX6" fmla="*/ 1771511 w 1846826"/>
                <a:gd name="connsiteY6" fmla="*/ 524555 h 2255842"/>
                <a:gd name="connsiteX7" fmla="*/ 1590857 w 1846826"/>
                <a:gd name="connsiteY7" fmla="*/ 655041 h 2255842"/>
                <a:gd name="connsiteX8" fmla="*/ 1846827 w 1846826"/>
                <a:gd name="connsiteY8" fmla="*/ 900938 h 2255842"/>
                <a:gd name="connsiteX9" fmla="*/ 928418 w 1846826"/>
                <a:gd name="connsiteY9" fmla="*/ 2255843 h 225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6826" h="2255842">
                  <a:moveTo>
                    <a:pt x="928418" y="2255843"/>
                  </a:moveTo>
                  <a:lnTo>
                    <a:pt x="0" y="885798"/>
                  </a:lnTo>
                  <a:lnTo>
                    <a:pt x="235889" y="634897"/>
                  </a:lnTo>
                  <a:lnTo>
                    <a:pt x="90327" y="499407"/>
                  </a:lnTo>
                  <a:cubicBezTo>
                    <a:pt x="90327" y="499407"/>
                    <a:pt x="321148" y="203342"/>
                    <a:pt x="461707" y="77860"/>
                  </a:cubicBezTo>
                  <a:cubicBezTo>
                    <a:pt x="602201" y="-47623"/>
                    <a:pt x="1309805" y="12616"/>
                    <a:pt x="1344960" y="27692"/>
                  </a:cubicBezTo>
                  <a:cubicBezTo>
                    <a:pt x="1380116" y="42768"/>
                    <a:pt x="1771511" y="524555"/>
                    <a:pt x="1771511" y="524555"/>
                  </a:cubicBezTo>
                  <a:lnTo>
                    <a:pt x="1590857" y="655041"/>
                  </a:lnTo>
                  <a:lnTo>
                    <a:pt x="1846827" y="900938"/>
                  </a:lnTo>
                  <a:lnTo>
                    <a:pt x="928418" y="2255843"/>
                  </a:lnTo>
                  <a:close/>
                </a:path>
              </a:pathLst>
            </a:custGeom>
            <a:solidFill>
              <a:srgbClr val="324B61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A5599108-9420-4D7D-8FD2-ADD5F73380C3}"/>
                </a:ext>
              </a:extLst>
            </p:cNvPr>
            <p:cNvSpPr/>
            <p:nvPr/>
          </p:nvSpPr>
          <p:spPr>
            <a:xfrm>
              <a:off x="5842790" y="4106191"/>
              <a:ext cx="938489" cy="2189083"/>
            </a:xfrm>
            <a:custGeom>
              <a:avLst/>
              <a:gdLst>
                <a:gd name="connsiteX0" fmla="*/ 0 w 938489"/>
                <a:gd name="connsiteY0" fmla="*/ 141523 h 2189083"/>
                <a:gd name="connsiteX1" fmla="*/ 461707 w 938489"/>
                <a:gd name="connsiteY1" fmla="*/ 2189084 h 2189083"/>
                <a:gd name="connsiteX2" fmla="*/ 938489 w 938489"/>
                <a:gd name="connsiteY2" fmla="*/ 141523 h 2189083"/>
                <a:gd name="connsiteX3" fmla="*/ 441627 w 938489"/>
                <a:gd name="connsiteY3" fmla="*/ 1029 h 2189083"/>
                <a:gd name="connsiteX4" fmla="*/ 0 w 938489"/>
                <a:gd name="connsiteY4" fmla="*/ 141523 h 2189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8489" h="2189083">
                  <a:moveTo>
                    <a:pt x="0" y="141523"/>
                  </a:moveTo>
                  <a:lnTo>
                    <a:pt x="461707" y="2189084"/>
                  </a:lnTo>
                  <a:lnTo>
                    <a:pt x="938489" y="141523"/>
                  </a:lnTo>
                  <a:cubicBezTo>
                    <a:pt x="938489" y="141523"/>
                    <a:pt x="928481" y="-14047"/>
                    <a:pt x="441627" y="1029"/>
                  </a:cubicBezTo>
                  <a:cubicBezTo>
                    <a:pt x="24827" y="13860"/>
                    <a:pt x="10072" y="106368"/>
                    <a:pt x="0" y="141523"/>
                  </a:cubicBezTo>
                  <a:close/>
                </a:path>
              </a:pathLst>
            </a:custGeom>
            <a:solidFill>
              <a:srgbClr val="EEEADF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8BCA4DD3-4C93-45F4-8183-EE9E5DA35643}"/>
                </a:ext>
              </a:extLst>
            </p:cNvPr>
            <p:cNvSpPr/>
            <p:nvPr/>
          </p:nvSpPr>
          <p:spPr>
            <a:xfrm>
              <a:off x="5842790" y="3936583"/>
              <a:ext cx="938489" cy="846870"/>
            </a:xfrm>
            <a:custGeom>
              <a:avLst/>
              <a:gdLst>
                <a:gd name="connsiteX0" fmla="*/ 938489 w 938489"/>
                <a:gd name="connsiteY0" fmla="*/ 311132 h 846870"/>
                <a:gd name="connsiteX1" fmla="*/ 868178 w 938489"/>
                <a:gd name="connsiteY1" fmla="*/ 607197 h 846870"/>
                <a:gd name="connsiteX2" fmla="*/ 712608 w 938489"/>
                <a:gd name="connsiteY2" fmla="*/ 843086 h 846870"/>
                <a:gd name="connsiteX3" fmla="*/ 613620 w 938489"/>
                <a:gd name="connsiteY3" fmla="*/ 612714 h 846870"/>
                <a:gd name="connsiteX4" fmla="*/ 481787 w 938489"/>
                <a:gd name="connsiteY4" fmla="*/ 306064 h 846870"/>
                <a:gd name="connsiteX5" fmla="*/ 327178 w 938489"/>
                <a:gd name="connsiteY5" fmla="*/ 598408 h 846870"/>
                <a:gd name="connsiteX6" fmla="*/ 205866 w 938489"/>
                <a:gd name="connsiteY6" fmla="*/ 846871 h 846870"/>
                <a:gd name="connsiteX7" fmla="*/ 72942 w 938489"/>
                <a:gd name="connsiteY7" fmla="*/ 627341 h 846870"/>
                <a:gd name="connsiteX8" fmla="*/ 0 w 938489"/>
                <a:gd name="connsiteY8" fmla="*/ 311196 h 846870"/>
                <a:gd name="connsiteX9" fmla="*/ 489292 w 938489"/>
                <a:gd name="connsiteY9" fmla="*/ 56 h 846870"/>
                <a:gd name="connsiteX10" fmla="*/ 938489 w 938489"/>
                <a:gd name="connsiteY10" fmla="*/ 311132 h 84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8489" h="846870">
                  <a:moveTo>
                    <a:pt x="938489" y="311132"/>
                  </a:moveTo>
                  <a:lnTo>
                    <a:pt x="868178" y="607197"/>
                  </a:lnTo>
                  <a:lnTo>
                    <a:pt x="712608" y="843086"/>
                  </a:lnTo>
                  <a:lnTo>
                    <a:pt x="613620" y="612714"/>
                  </a:lnTo>
                  <a:lnTo>
                    <a:pt x="481787" y="306064"/>
                  </a:lnTo>
                  <a:lnTo>
                    <a:pt x="327178" y="598408"/>
                  </a:lnTo>
                  <a:lnTo>
                    <a:pt x="205866" y="846871"/>
                  </a:lnTo>
                  <a:lnTo>
                    <a:pt x="72942" y="627341"/>
                  </a:lnTo>
                  <a:lnTo>
                    <a:pt x="0" y="311196"/>
                  </a:lnTo>
                  <a:cubicBezTo>
                    <a:pt x="0" y="311196"/>
                    <a:pt x="72685" y="-4820"/>
                    <a:pt x="489292" y="56"/>
                  </a:cubicBezTo>
                  <a:cubicBezTo>
                    <a:pt x="915907" y="4996"/>
                    <a:pt x="938489" y="311132"/>
                    <a:pt x="938489" y="311132"/>
                  </a:cubicBezTo>
                  <a:close/>
                </a:path>
              </a:pathLst>
            </a:custGeom>
            <a:solidFill>
              <a:srgbClr val="FFFFFF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B5537C5-F710-4779-8A6A-DB8DE5557B20}"/>
                </a:ext>
              </a:extLst>
            </p:cNvPr>
            <p:cNvSpPr/>
            <p:nvPr/>
          </p:nvSpPr>
          <p:spPr>
            <a:xfrm>
              <a:off x="6103763" y="4242647"/>
              <a:ext cx="406535" cy="2052628"/>
            </a:xfrm>
            <a:custGeom>
              <a:avLst/>
              <a:gdLst>
                <a:gd name="connsiteX0" fmla="*/ 406535 w 406535"/>
                <a:gd name="connsiteY0" fmla="*/ 1164307 h 2052628"/>
                <a:gd name="connsiteX1" fmla="*/ 200734 w 406535"/>
                <a:gd name="connsiteY1" fmla="*/ 2052629 h 2052628"/>
                <a:gd name="connsiteX2" fmla="*/ 0 w 406535"/>
                <a:gd name="connsiteY2" fmla="*/ 1154299 h 2052628"/>
                <a:gd name="connsiteX3" fmla="*/ 165642 w 406535"/>
                <a:gd name="connsiteY3" fmla="*/ 456703 h 2052628"/>
                <a:gd name="connsiteX4" fmla="*/ 66205 w 406535"/>
                <a:gd name="connsiteY4" fmla="*/ 292344 h 2052628"/>
                <a:gd name="connsiteX5" fmla="*/ 220877 w 406535"/>
                <a:gd name="connsiteY5" fmla="*/ 0 h 2052628"/>
                <a:gd name="connsiteX6" fmla="*/ 352647 w 406535"/>
                <a:gd name="connsiteY6" fmla="*/ 306650 h 2052628"/>
                <a:gd name="connsiteX7" fmla="*/ 245897 w 406535"/>
                <a:gd name="connsiteY7" fmla="*/ 466775 h 205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6535" h="2052628">
                  <a:moveTo>
                    <a:pt x="406535" y="1164307"/>
                  </a:moveTo>
                  <a:lnTo>
                    <a:pt x="200734" y="2052629"/>
                  </a:lnTo>
                  <a:lnTo>
                    <a:pt x="0" y="1154299"/>
                  </a:lnTo>
                  <a:lnTo>
                    <a:pt x="165642" y="456703"/>
                  </a:lnTo>
                  <a:lnTo>
                    <a:pt x="66205" y="292344"/>
                  </a:lnTo>
                  <a:lnTo>
                    <a:pt x="220877" y="0"/>
                  </a:lnTo>
                  <a:lnTo>
                    <a:pt x="352647" y="306650"/>
                  </a:lnTo>
                  <a:lnTo>
                    <a:pt x="245897" y="466775"/>
                  </a:lnTo>
                  <a:close/>
                </a:path>
              </a:pathLst>
            </a:custGeom>
            <a:solidFill>
              <a:srgbClr val="F26B42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94" name="Graphic 3026">
              <a:extLst>
                <a:ext uri="{FF2B5EF4-FFF2-40B4-BE49-F238E27FC236}">
                  <a16:creationId xmlns:a16="http://schemas.microsoft.com/office/drawing/2014/main" id="{B7E6B99F-9DC1-46D8-BD39-C1CAB539A8BD}"/>
                </a:ext>
              </a:extLst>
            </p:cNvPr>
            <p:cNvGrpSpPr/>
            <p:nvPr/>
          </p:nvGrpSpPr>
          <p:grpSpPr>
            <a:xfrm>
              <a:off x="5798968" y="2832269"/>
              <a:ext cx="1027475" cy="2146015"/>
              <a:chOff x="5798968" y="2822109"/>
              <a:chExt cx="1027475" cy="2146015"/>
            </a:xfrm>
            <a:solidFill>
              <a:schemeClr val="accent1"/>
            </a:solidFill>
          </p:grpSpPr>
          <p:grpSp>
            <p:nvGrpSpPr>
              <p:cNvPr id="1000" name="Graphic 3026">
                <a:extLst>
                  <a:ext uri="{FF2B5EF4-FFF2-40B4-BE49-F238E27FC236}">
                    <a16:creationId xmlns:a16="http://schemas.microsoft.com/office/drawing/2014/main" id="{32403427-1B53-4E55-9397-215365C2B119}"/>
                  </a:ext>
                </a:extLst>
              </p:cNvPr>
              <p:cNvGrpSpPr/>
              <p:nvPr/>
            </p:nvGrpSpPr>
            <p:grpSpPr>
              <a:xfrm>
                <a:off x="5798968" y="2822109"/>
                <a:ext cx="1027475" cy="2146015"/>
                <a:chOff x="5798968" y="2822109"/>
                <a:chExt cx="1027475" cy="2146015"/>
              </a:xfrm>
              <a:solidFill>
                <a:schemeClr val="accent1"/>
              </a:solidFill>
            </p:grpSpPr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2E2D0B1E-3B7A-4BD3-8C5F-A99C345B3E56}"/>
                    </a:ext>
                  </a:extLst>
                </p:cNvPr>
                <p:cNvSpPr/>
                <p:nvPr/>
              </p:nvSpPr>
              <p:spPr>
                <a:xfrm>
                  <a:off x="5848513" y="2822109"/>
                  <a:ext cx="889947" cy="2146015"/>
                </a:xfrm>
                <a:custGeom>
                  <a:avLst/>
                  <a:gdLst>
                    <a:gd name="connsiteX0" fmla="*/ 23916 w 889947"/>
                    <a:gd name="connsiteY0" fmla="*/ 1437257 h 2146015"/>
                    <a:gd name="connsiteX1" fmla="*/ 90122 w 889947"/>
                    <a:gd name="connsiteY1" fmla="*/ 1760138 h 2146015"/>
                    <a:gd name="connsiteX2" fmla="*/ 132334 w 889947"/>
                    <a:gd name="connsiteY2" fmla="*/ 1877537 h 2146015"/>
                    <a:gd name="connsiteX3" fmla="*/ 232861 w 889947"/>
                    <a:gd name="connsiteY3" fmla="*/ 2040806 h 2146015"/>
                    <a:gd name="connsiteX4" fmla="*/ 733381 w 889947"/>
                    <a:gd name="connsiteY4" fmla="*/ 2019571 h 2146015"/>
                    <a:gd name="connsiteX5" fmla="*/ 816907 w 889947"/>
                    <a:gd name="connsiteY5" fmla="*/ 1836094 h 2146015"/>
                    <a:gd name="connsiteX6" fmla="*/ 864508 w 889947"/>
                    <a:gd name="connsiteY6" fmla="*/ 1595394 h 2146015"/>
                    <a:gd name="connsiteX7" fmla="*/ 864573 w 889947"/>
                    <a:gd name="connsiteY7" fmla="*/ 1076142 h 2146015"/>
                    <a:gd name="connsiteX8" fmla="*/ 728825 w 889947"/>
                    <a:gd name="connsiteY8" fmla="*/ 521799 h 2146015"/>
                    <a:gd name="connsiteX9" fmla="*/ 889528 w 889947"/>
                    <a:gd name="connsiteY9" fmla="*/ 324337 h 2146015"/>
                    <a:gd name="connsiteX10" fmla="*/ 305803 w 889947"/>
                    <a:gd name="connsiteY10" fmla="*/ 114622 h 2146015"/>
                    <a:gd name="connsiteX11" fmla="*/ 101348 w 889947"/>
                    <a:gd name="connsiteY11" fmla="*/ 356734 h 2146015"/>
                    <a:gd name="connsiteX12" fmla="*/ 1142 w 889947"/>
                    <a:gd name="connsiteY12" fmla="*/ 1015646 h 2146015"/>
                    <a:gd name="connsiteX13" fmla="*/ 23916 w 889947"/>
                    <a:gd name="connsiteY13" fmla="*/ 1437257 h 214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89947" h="2146015">
                      <a:moveTo>
                        <a:pt x="23916" y="1437257"/>
                      </a:moveTo>
                      <a:cubicBezTo>
                        <a:pt x="38030" y="1545996"/>
                        <a:pt x="59328" y="1658520"/>
                        <a:pt x="90122" y="1760138"/>
                      </a:cubicBezTo>
                      <a:cubicBezTo>
                        <a:pt x="102567" y="1801324"/>
                        <a:pt x="116553" y="1840842"/>
                        <a:pt x="132334" y="1877537"/>
                      </a:cubicBezTo>
                      <a:cubicBezTo>
                        <a:pt x="160112" y="1942395"/>
                        <a:pt x="193343" y="1998529"/>
                        <a:pt x="232861" y="2040806"/>
                      </a:cubicBezTo>
                      <a:cubicBezTo>
                        <a:pt x="434108" y="2255974"/>
                        <a:pt x="668907" y="2085071"/>
                        <a:pt x="733381" y="2019571"/>
                      </a:cubicBezTo>
                      <a:cubicBezTo>
                        <a:pt x="765521" y="1987174"/>
                        <a:pt x="794197" y="1916157"/>
                        <a:pt x="816907" y="1836094"/>
                      </a:cubicBezTo>
                      <a:cubicBezTo>
                        <a:pt x="840002" y="1755070"/>
                        <a:pt x="856810" y="1664807"/>
                        <a:pt x="864508" y="1595394"/>
                      </a:cubicBezTo>
                      <a:cubicBezTo>
                        <a:pt x="896264" y="1311390"/>
                        <a:pt x="864573" y="1076142"/>
                        <a:pt x="864573" y="1076142"/>
                      </a:cubicBezTo>
                      <a:lnTo>
                        <a:pt x="728825" y="521799"/>
                      </a:lnTo>
                      <a:cubicBezTo>
                        <a:pt x="728825" y="521799"/>
                        <a:pt x="873682" y="384897"/>
                        <a:pt x="889528" y="324337"/>
                      </a:cubicBezTo>
                      <a:cubicBezTo>
                        <a:pt x="905181" y="263777"/>
                        <a:pt x="478951" y="-214546"/>
                        <a:pt x="305803" y="114622"/>
                      </a:cubicBezTo>
                      <a:cubicBezTo>
                        <a:pt x="305803" y="114622"/>
                        <a:pt x="160561" y="209119"/>
                        <a:pt x="101348" y="356734"/>
                      </a:cubicBezTo>
                      <a:cubicBezTo>
                        <a:pt x="42264" y="504349"/>
                        <a:pt x="9546" y="785274"/>
                        <a:pt x="1142" y="1015646"/>
                      </a:cubicBezTo>
                      <a:cubicBezTo>
                        <a:pt x="-2579" y="1112260"/>
                        <a:pt x="2233" y="1270332"/>
                        <a:pt x="23916" y="143725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004" name="Graphic 3026">
                  <a:extLst>
                    <a:ext uri="{FF2B5EF4-FFF2-40B4-BE49-F238E27FC236}">
                      <a16:creationId xmlns:a16="http://schemas.microsoft.com/office/drawing/2014/main" id="{9C38CDD4-A3BC-4202-8462-92F5A8329FFB}"/>
                    </a:ext>
                  </a:extLst>
                </p:cNvPr>
                <p:cNvGrpSpPr/>
                <p:nvPr/>
              </p:nvGrpSpPr>
              <p:grpSpPr>
                <a:xfrm>
                  <a:off x="5798968" y="2944750"/>
                  <a:ext cx="939080" cy="1040645"/>
                  <a:chOff x="5798968" y="2944750"/>
                  <a:chExt cx="939080" cy="1040645"/>
                </a:xfrm>
                <a:solidFill>
                  <a:srgbClr val="FDD2B4"/>
                </a:solidFill>
              </p:grpSpPr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C1BA6C89-19A9-4A74-926B-34C8B2888EAC}"/>
                      </a:ext>
                    </a:extLst>
                  </p:cNvPr>
                  <p:cNvSpPr/>
                  <p:nvPr/>
                </p:nvSpPr>
                <p:spPr>
                  <a:xfrm>
                    <a:off x="5944272" y="2944750"/>
                    <a:ext cx="793775" cy="1040645"/>
                  </a:xfrm>
                  <a:custGeom>
                    <a:avLst/>
                    <a:gdLst>
                      <a:gd name="connsiteX0" fmla="*/ 277340 w 793775"/>
                      <a:gd name="connsiteY0" fmla="*/ 0 h 1040645"/>
                      <a:gd name="connsiteX1" fmla="*/ 124143 w 793775"/>
                      <a:gd name="connsiteY1" fmla="*/ 309665 h 1040645"/>
                      <a:gd name="connsiteX2" fmla="*/ 45941 w 793775"/>
                      <a:gd name="connsiteY2" fmla="*/ 1009570 h 1040645"/>
                      <a:gd name="connsiteX3" fmla="*/ 288374 w 793775"/>
                      <a:gd name="connsiteY3" fmla="*/ 989234 h 1040645"/>
                      <a:gd name="connsiteX4" fmla="*/ 500013 w 793775"/>
                      <a:gd name="connsiteY4" fmla="*/ 802357 h 1040645"/>
                      <a:gd name="connsiteX5" fmla="*/ 684388 w 793775"/>
                      <a:gd name="connsiteY5" fmla="*/ 1000846 h 1040645"/>
                      <a:gd name="connsiteX6" fmla="*/ 792165 w 793775"/>
                      <a:gd name="connsiteY6" fmla="*/ 858683 h 1040645"/>
                      <a:gd name="connsiteX7" fmla="*/ 717491 w 793775"/>
                      <a:gd name="connsiteY7" fmla="*/ 598288 h 1040645"/>
                      <a:gd name="connsiteX8" fmla="*/ 750722 w 793775"/>
                      <a:gd name="connsiteY8" fmla="*/ 539716 h 1040645"/>
                      <a:gd name="connsiteX9" fmla="*/ 670788 w 793775"/>
                      <a:gd name="connsiteY9" fmla="*/ 406279 h 1040645"/>
                      <a:gd name="connsiteX10" fmla="*/ 581167 w 793775"/>
                      <a:gd name="connsiteY10" fmla="*/ 120543 h 1040645"/>
                      <a:gd name="connsiteX11" fmla="*/ 277340 w 793775"/>
                      <a:gd name="connsiteY11" fmla="*/ 0 h 1040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93775" h="1040645">
                        <a:moveTo>
                          <a:pt x="277340" y="0"/>
                        </a:moveTo>
                        <a:cubicBezTo>
                          <a:pt x="277340" y="0"/>
                          <a:pt x="208247" y="34386"/>
                          <a:pt x="124143" y="309665"/>
                        </a:cubicBezTo>
                        <a:cubicBezTo>
                          <a:pt x="40039" y="584880"/>
                          <a:pt x="-60424" y="953180"/>
                          <a:pt x="45941" y="1009570"/>
                        </a:cubicBezTo>
                        <a:cubicBezTo>
                          <a:pt x="152306" y="1065961"/>
                          <a:pt x="241479" y="1037348"/>
                          <a:pt x="288374" y="989234"/>
                        </a:cubicBezTo>
                        <a:cubicBezTo>
                          <a:pt x="335270" y="941119"/>
                          <a:pt x="430408" y="773809"/>
                          <a:pt x="500013" y="802357"/>
                        </a:cubicBezTo>
                        <a:cubicBezTo>
                          <a:pt x="569683" y="830905"/>
                          <a:pt x="596178" y="1020669"/>
                          <a:pt x="684388" y="1000846"/>
                        </a:cubicBezTo>
                        <a:cubicBezTo>
                          <a:pt x="772598" y="981022"/>
                          <a:pt x="801275" y="936821"/>
                          <a:pt x="792165" y="858683"/>
                        </a:cubicBezTo>
                        <a:cubicBezTo>
                          <a:pt x="783119" y="780610"/>
                          <a:pt x="717491" y="598288"/>
                          <a:pt x="717491" y="598288"/>
                        </a:cubicBezTo>
                        <a:lnTo>
                          <a:pt x="750722" y="539716"/>
                        </a:lnTo>
                        <a:lnTo>
                          <a:pt x="670788" y="406279"/>
                        </a:lnTo>
                        <a:cubicBezTo>
                          <a:pt x="670788" y="406279"/>
                          <a:pt x="652376" y="226331"/>
                          <a:pt x="581167" y="120543"/>
                        </a:cubicBezTo>
                        <a:cubicBezTo>
                          <a:pt x="509893" y="14691"/>
                          <a:pt x="277340" y="0"/>
                          <a:pt x="277340" y="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FB6AC4C2-2B11-433D-A75C-9E652E9AE1F2}"/>
                      </a:ext>
                    </a:extLst>
                  </p:cNvPr>
                  <p:cNvSpPr/>
                  <p:nvPr/>
                </p:nvSpPr>
                <p:spPr>
                  <a:xfrm>
                    <a:off x="5798968" y="3376878"/>
                    <a:ext cx="190667" cy="229157"/>
                  </a:xfrm>
                  <a:custGeom>
                    <a:avLst/>
                    <a:gdLst>
                      <a:gd name="connsiteX0" fmla="*/ 190668 w 190667"/>
                      <a:gd name="connsiteY0" fmla="*/ 8023 h 229157"/>
                      <a:gd name="connsiteX1" fmla="*/ 126323 w 190667"/>
                      <a:gd name="connsiteY1" fmla="*/ 229157 h 229157"/>
                      <a:gd name="connsiteX2" fmla="*/ 1289 w 190667"/>
                      <a:gd name="connsiteY2" fmla="*/ 101045 h 229157"/>
                      <a:gd name="connsiteX3" fmla="*/ 190668 w 190667"/>
                      <a:gd name="connsiteY3" fmla="*/ 8023 h 229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667" h="229157">
                        <a:moveTo>
                          <a:pt x="190668" y="8023"/>
                        </a:moveTo>
                        <a:lnTo>
                          <a:pt x="126323" y="229157"/>
                        </a:lnTo>
                        <a:cubicBezTo>
                          <a:pt x="126323" y="229157"/>
                          <a:pt x="-14877" y="219278"/>
                          <a:pt x="1289" y="101045"/>
                        </a:cubicBezTo>
                        <a:cubicBezTo>
                          <a:pt x="17520" y="-17253"/>
                          <a:pt x="154358" y="-5000"/>
                          <a:pt x="190668" y="8023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05" name="Graphic 3026">
                  <a:extLst>
                    <a:ext uri="{FF2B5EF4-FFF2-40B4-BE49-F238E27FC236}">
                      <a16:creationId xmlns:a16="http://schemas.microsoft.com/office/drawing/2014/main" id="{12C9AA1C-4195-4879-BA2E-A1B479145559}"/>
                    </a:ext>
                  </a:extLst>
                </p:cNvPr>
                <p:cNvGrpSpPr/>
                <p:nvPr/>
              </p:nvGrpSpPr>
              <p:grpSpPr>
                <a:xfrm>
                  <a:off x="5828656" y="3383838"/>
                  <a:ext cx="830513" cy="444990"/>
                  <a:chOff x="5828656" y="3383838"/>
                  <a:chExt cx="830513" cy="444990"/>
                </a:xfrm>
                <a:solidFill>
                  <a:schemeClr val="accent1"/>
                </a:solidFill>
              </p:grpSpPr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57DA231-2096-4204-9389-D805007BCE64}"/>
                      </a:ext>
                    </a:extLst>
                  </p:cNvPr>
                  <p:cNvSpPr/>
                  <p:nvPr/>
                </p:nvSpPr>
                <p:spPr>
                  <a:xfrm>
                    <a:off x="6330255" y="3424416"/>
                    <a:ext cx="328914" cy="404412"/>
                  </a:xfrm>
                  <a:custGeom>
                    <a:avLst/>
                    <a:gdLst>
                      <a:gd name="connsiteX0" fmla="*/ 132506 w 328914"/>
                      <a:gd name="connsiteY0" fmla="*/ 325 h 404412"/>
                      <a:gd name="connsiteX1" fmla="*/ 173307 w 328914"/>
                      <a:gd name="connsiteY1" fmla="*/ 175077 h 404412"/>
                      <a:gd name="connsiteX2" fmla="*/ 313417 w 328914"/>
                      <a:gd name="connsiteY2" fmla="*/ 386331 h 404412"/>
                      <a:gd name="connsiteX3" fmla="*/ 88883 w 328914"/>
                      <a:gd name="connsiteY3" fmla="*/ 390950 h 404412"/>
                      <a:gd name="connsiteX4" fmla="*/ 10296 w 328914"/>
                      <a:gd name="connsiteY4" fmla="*/ 328786 h 404412"/>
                      <a:gd name="connsiteX5" fmla="*/ 132506 w 328914"/>
                      <a:gd name="connsiteY5" fmla="*/ 325 h 404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8914" h="404412">
                        <a:moveTo>
                          <a:pt x="132506" y="325"/>
                        </a:moveTo>
                        <a:cubicBezTo>
                          <a:pt x="140654" y="-5577"/>
                          <a:pt x="104343" y="69546"/>
                          <a:pt x="173307" y="175077"/>
                        </a:cubicBezTo>
                        <a:cubicBezTo>
                          <a:pt x="242207" y="280608"/>
                          <a:pt x="373977" y="348546"/>
                          <a:pt x="313417" y="386331"/>
                        </a:cubicBezTo>
                        <a:cubicBezTo>
                          <a:pt x="252857" y="424117"/>
                          <a:pt x="88883" y="390950"/>
                          <a:pt x="88883" y="390950"/>
                        </a:cubicBezTo>
                        <a:cubicBezTo>
                          <a:pt x="88883" y="390950"/>
                          <a:pt x="51289" y="374912"/>
                          <a:pt x="10296" y="328786"/>
                        </a:cubicBezTo>
                        <a:cubicBezTo>
                          <a:pt x="-30826" y="282725"/>
                          <a:pt x="59693" y="53315"/>
                          <a:pt x="132506" y="325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62B619CB-D8DA-4B22-B518-BAC7418DA525}"/>
                      </a:ext>
                    </a:extLst>
                  </p:cNvPr>
                  <p:cNvSpPr/>
                  <p:nvPr/>
                </p:nvSpPr>
                <p:spPr>
                  <a:xfrm>
                    <a:off x="5828656" y="3415330"/>
                    <a:ext cx="107020" cy="134092"/>
                  </a:xfrm>
                  <a:custGeom>
                    <a:avLst/>
                    <a:gdLst>
                      <a:gd name="connsiteX0" fmla="*/ 2715 w 107020"/>
                      <a:gd name="connsiteY0" fmla="*/ 49763 h 134092"/>
                      <a:gd name="connsiteX1" fmla="*/ 100420 w 107020"/>
                      <a:gd name="connsiteY1" fmla="*/ 5818 h 134092"/>
                      <a:gd name="connsiteX2" fmla="*/ 92722 w 107020"/>
                      <a:gd name="connsiteY2" fmla="*/ 74590 h 134092"/>
                      <a:gd name="connsiteX3" fmla="*/ 38448 w 107020"/>
                      <a:gd name="connsiteY3" fmla="*/ 89345 h 134092"/>
                      <a:gd name="connsiteX4" fmla="*/ 82329 w 107020"/>
                      <a:gd name="connsiteY4" fmla="*/ 132776 h 134092"/>
                      <a:gd name="connsiteX5" fmla="*/ 2715 w 107020"/>
                      <a:gd name="connsiteY5" fmla="*/ 49763 h 134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020" h="134092">
                        <a:moveTo>
                          <a:pt x="2715" y="49763"/>
                        </a:moveTo>
                        <a:cubicBezTo>
                          <a:pt x="13108" y="-2329"/>
                          <a:pt x="82008" y="-6563"/>
                          <a:pt x="100420" y="5818"/>
                        </a:cubicBezTo>
                        <a:cubicBezTo>
                          <a:pt x="118896" y="18264"/>
                          <a:pt x="92722" y="74590"/>
                          <a:pt x="92722" y="74590"/>
                        </a:cubicBezTo>
                        <a:cubicBezTo>
                          <a:pt x="92722" y="74590"/>
                          <a:pt x="34856" y="56306"/>
                          <a:pt x="38448" y="89345"/>
                        </a:cubicBezTo>
                        <a:cubicBezTo>
                          <a:pt x="42041" y="122384"/>
                          <a:pt x="82329" y="132776"/>
                          <a:pt x="82329" y="132776"/>
                        </a:cubicBezTo>
                        <a:cubicBezTo>
                          <a:pt x="82329" y="132776"/>
                          <a:pt x="-17557" y="151252"/>
                          <a:pt x="2715" y="49763"/>
                        </a:cubicBezTo>
                        <a:close/>
                      </a:path>
                    </a:pathLst>
                  </a:custGeom>
                  <a:solidFill>
                    <a:srgbClr val="F9B096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A22711C3-E506-4FCE-AA09-16460A8E382B}"/>
                      </a:ext>
                    </a:extLst>
                  </p:cNvPr>
                  <p:cNvSpPr/>
                  <p:nvPr/>
                </p:nvSpPr>
                <p:spPr>
                  <a:xfrm>
                    <a:off x="6130356" y="3383838"/>
                    <a:ext cx="236600" cy="170878"/>
                  </a:xfrm>
                  <a:custGeom>
                    <a:avLst/>
                    <a:gdLst>
                      <a:gd name="connsiteX0" fmla="*/ 123332 w 236600"/>
                      <a:gd name="connsiteY0" fmla="*/ 168887 h 170878"/>
                      <a:gd name="connsiteX1" fmla="*/ 31 w 236600"/>
                      <a:gd name="connsiteY1" fmla="*/ 111663 h 170878"/>
                      <a:gd name="connsiteX2" fmla="*/ 138857 w 236600"/>
                      <a:gd name="connsiteY2" fmla="*/ 3181 h 170878"/>
                      <a:gd name="connsiteX3" fmla="*/ 236561 w 236600"/>
                      <a:gd name="connsiteY3" fmla="*/ 91840 h 170878"/>
                      <a:gd name="connsiteX4" fmla="*/ 123332 w 236600"/>
                      <a:gd name="connsiteY4" fmla="*/ 168887 h 170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6600" h="170878">
                        <a:moveTo>
                          <a:pt x="123332" y="168887"/>
                        </a:moveTo>
                        <a:cubicBezTo>
                          <a:pt x="46092" y="179280"/>
                          <a:pt x="-1381" y="147332"/>
                          <a:pt x="31" y="111663"/>
                        </a:cubicBezTo>
                        <a:cubicBezTo>
                          <a:pt x="1506" y="75930"/>
                          <a:pt x="76693" y="-18438"/>
                          <a:pt x="138857" y="3181"/>
                        </a:cubicBezTo>
                        <a:cubicBezTo>
                          <a:pt x="201085" y="24800"/>
                          <a:pt x="237973" y="69836"/>
                          <a:pt x="236561" y="91840"/>
                        </a:cubicBezTo>
                        <a:cubicBezTo>
                          <a:pt x="235214" y="113844"/>
                          <a:pt x="147132" y="165680"/>
                          <a:pt x="123332" y="168887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22B58A9E-B457-49C1-B64B-3FEE0011CC60}"/>
                      </a:ext>
                    </a:extLst>
                  </p:cNvPr>
                  <p:cNvSpPr/>
                  <p:nvPr/>
                </p:nvSpPr>
                <p:spPr>
                  <a:xfrm>
                    <a:off x="6477664" y="3449938"/>
                    <a:ext cx="153719" cy="135618"/>
                  </a:xfrm>
                  <a:custGeom>
                    <a:avLst/>
                    <a:gdLst>
                      <a:gd name="connsiteX0" fmla="*/ 101663 w 153719"/>
                      <a:gd name="connsiteY0" fmla="*/ 1169 h 135618"/>
                      <a:gd name="connsiteX1" fmla="*/ 46 w 153719"/>
                      <a:gd name="connsiteY1" fmla="*/ 50695 h 135618"/>
                      <a:gd name="connsiteX2" fmla="*/ 80942 w 153719"/>
                      <a:gd name="connsiteY2" fmla="*/ 134029 h 135618"/>
                      <a:gd name="connsiteX3" fmla="*/ 153306 w 153719"/>
                      <a:gd name="connsiteY3" fmla="*/ 67439 h 135618"/>
                      <a:gd name="connsiteX4" fmla="*/ 101663 w 153719"/>
                      <a:gd name="connsiteY4" fmla="*/ 1169 h 135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719" h="135618">
                        <a:moveTo>
                          <a:pt x="101663" y="1169"/>
                        </a:moveTo>
                        <a:cubicBezTo>
                          <a:pt x="61375" y="-6272"/>
                          <a:pt x="-1943" y="23174"/>
                          <a:pt x="46" y="50695"/>
                        </a:cubicBezTo>
                        <a:cubicBezTo>
                          <a:pt x="2034" y="78217"/>
                          <a:pt x="43926" y="124022"/>
                          <a:pt x="80942" y="134029"/>
                        </a:cubicBezTo>
                        <a:cubicBezTo>
                          <a:pt x="118022" y="144037"/>
                          <a:pt x="158246" y="104968"/>
                          <a:pt x="153306" y="67439"/>
                        </a:cubicBezTo>
                        <a:cubicBezTo>
                          <a:pt x="148431" y="29846"/>
                          <a:pt x="101663" y="1169"/>
                          <a:pt x="101663" y="1169"/>
                        </a:cubicBezTo>
                        <a:close/>
                      </a:path>
                    </a:pathLst>
                  </a:custGeom>
                  <a:solidFill>
                    <a:srgbClr val="FBBD9C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E7B04D26-5BE4-412E-AAAB-CF3EF086629C}"/>
                    </a:ext>
                  </a:extLst>
                </p:cNvPr>
                <p:cNvSpPr/>
                <p:nvPr/>
              </p:nvSpPr>
              <p:spPr>
                <a:xfrm>
                  <a:off x="6372898" y="3747400"/>
                  <a:ext cx="144342" cy="58062"/>
                </a:xfrm>
                <a:custGeom>
                  <a:avLst/>
                  <a:gdLst>
                    <a:gd name="connsiteX0" fmla="*/ 24621 w 144342"/>
                    <a:gd name="connsiteY0" fmla="*/ 4070 h 58062"/>
                    <a:gd name="connsiteX1" fmla="*/ 135797 w 144342"/>
                    <a:gd name="connsiteY1" fmla="*/ 56739 h 58062"/>
                    <a:gd name="connsiteX2" fmla="*/ 52656 w 144342"/>
                    <a:gd name="connsiteY2" fmla="*/ 54815 h 58062"/>
                    <a:gd name="connsiteX3" fmla="*/ 24621 w 144342"/>
                    <a:gd name="connsiteY3" fmla="*/ 4070 h 58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4342" h="58062">
                      <a:moveTo>
                        <a:pt x="24621" y="4070"/>
                      </a:moveTo>
                      <a:cubicBezTo>
                        <a:pt x="24621" y="4070"/>
                        <a:pt x="182179" y="52890"/>
                        <a:pt x="135797" y="56739"/>
                      </a:cubicBezTo>
                      <a:cubicBezTo>
                        <a:pt x="89415" y="60589"/>
                        <a:pt x="52656" y="54815"/>
                        <a:pt x="52656" y="54815"/>
                      </a:cubicBezTo>
                      <a:cubicBezTo>
                        <a:pt x="52656" y="54815"/>
                        <a:pt x="-44023" y="-17678"/>
                        <a:pt x="24621" y="4070"/>
                      </a:cubicBezTo>
                      <a:close/>
                    </a:path>
                  </a:pathLst>
                </a:custGeom>
                <a:solidFill>
                  <a:srgbClr val="C98775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3AFE5D23-8620-44F7-A9D5-504558694554}"/>
                    </a:ext>
                  </a:extLst>
                </p:cNvPr>
                <p:cNvSpPr/>
                <p:nvPr/>
              </p:nvSpPr>
              <p:spPr>
                <a:xfrm rot="10350901">
                  <a:off x="6250737" y="4036757"/>
                  <a:ext cx="261935" cy="186846"/>
                </a:xfrm>
                <a:custGeom>
                  <a:avLst/>
                  <a:gdLst>
                    <a:gd name="connsiteX0" fmla="*/ 0 w 261935"/>
                    <a:gd name="connsiteY0" fmla="*/ 0 h 186846"/>
                    <a:gd name="connsiteX1" fmla="*/ 139404 w 261935"/>
                    <a:gd name="connsiteY1" fmla="*/ 184567 h 186846"/>
                    <a:gd name="connsiteX2" fmla="*/ 261935 w 261935"/>
                    <a:gd name="connsiteY2" fmla="*/ 97384 h 186846"/>
                    <a:gd name="connsiteX3" fmla="*/ 95010 w 261935"/>
                    <a:gd name="connsiteY3" fmla="*/ 78715 h 186846"/>
                    <a:gd name="connsiteX4" fmla="*/ 0 w 261935"/>
                    <a:gd name="connsiteY4" fmla="*/ 0 h 18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935" h="186846">
                      <a:moveTo>
                        <a:pt x="0" y="0"/>
                      </a:moveTo>
                      <a:cubicBezTo>
                        <a:pt x="8468" y="3913"/>
                        <a:pt x="26302" y="210677"/>
                        <a:pt x="139404" y="184567"/>
                      </a:cubicBezTo>
                      <a:cubicBezTo>
                        <a:pt x="229730" y="163718"/>
                        <a:pt x="261935" y="97384"/>
                        <a:pt x="261935" y="97384"/>
                      </a:cubicBezTo>
                      <a:cubicBezTo>
                        <a:pt x="261935" y="97384"/>
                        <a:pt x="161151" y="114961"/>
                        <a:pt x="95010" y="78715"/>
                      </a:cubicBezTo>
                      <a:cubicBezTo>
                        <a:pt x="49846" y="540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008" name="Graphic 3026">
                  <a:extLst>
                    <a:ext uri="{FF2B5EF4-FFF2-40B4-BE49-F238E27FC236}">
                      <a16:creationId xmlns:a16="http://schemas.microsoft.com/office/drawing/2014/main" id="{A39F300E-D83B-4B17-8240-ED42FBF0CB57}"/>
                    </a:ext>
                  </a:extLst>
                </p:cNvPr>
                <p:cNvGrpSpPr/>
                <p:nvPr/>
              </p:nvGrpSpPr>
              <p:grpSpPr>
                <a:xfrm>
                  <a:off x="6092088" y="3223582"/>
                  <a:ext cx="621873" cy="260948"/>
                  <a:chOff x="6092088" y="3223582"/>
                  <a:chExt cx="621873" cy="260948"/>
                </a:xfrm>
                <a:solidFill>
                  <a:srgbClr val="383938"/>
                </a:solidFill>
              </p:grpSpPr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78075EC-EE83-4324-B9CB-B0B5FA5D946A}"/>
                      </a:ext>
                    </a:extLst>
                  </p:cNvPr>
                  <p:cNvSpPr/>
                  <p:nvPr/>
                </p:nvSpPr>
                <p:spPr>
                  <a:xfrm>
                    <a:off x="6092088" y="3223582"/>
                    <a:ext cx="267539" cy="165872"/>
                  </a:xfrm>
                  <a:custGeom>
                    <a:avLst/>
                    <a:gdLst>
                      <a:gd name="connsiteX0" fmla="*/ 0 w 267539"/>
                      <a:gd name="connsiteY0" fmla="*/ 137198 h 165872"/>
                      <a:gd name="connsiteX1" fmla="*/ 77432 w 267539"/>
                      <a:gd name="connsiteY1" fmla="*/ 160678 h 165872"/>
                      <a:gd name="connsiteX2" fmla="*/ 215425 w 267539"/>
                      <a:gd name="connsiteY2" fmla="*/ 93061 h 165872"/>
                      <a:gd name="connsiteX3" fmla="*/ 267517 w 267539"/>
                      <a:gd name="connsiteY3" fmla="*/ 78113 h 165872"/>
                      <a:gd name="connsiteX4" fmla="*/ 219402 w 267539"/>
                      <a:gd name="connsiteY4" fmla="*/ 4530 h 165872"/>
                      <a:gd name="connsiteX5" fmla="*/ 0 w 267539"/>
                      <a:gd name="connsiteY5" fmla="*/ 137198 h 165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7539" h="165872">
                        <a:moveTo>
                          <a:pt x="0" y="137198"/>
                        </a:moveTo>
                        <a:cubicBezTo>
                          <a:pt x="0" y="137198"/>
                          <a:pt x="42597" y="180501"/>
                          <a:pt x="77432" y="160678"/>
                        </a:cubicBezTo>
                        <a:cubicBezTo>
                          <a:pt x="112267" y="140855"/>
                          <a:pt x="174110" y="91457"/>
                          <a:pt x="215425" y="93061"/>
                        </a:cubicBezTo>
                        <a:cubicBezTo>
                          <a:pt x="256739" y="94729"/>
                          <a:pt x="267517" y="78113"/>
                          <a:pt x="267517" y="78113"/>
                        </a:cubicBezTo>
                        <a:cubicBezTo>
                          <a:pt x="267517" y="78113"/>
                          <a:pt x="270147" y="28010"/>
                          <a:pt x="219402" y="4530"/>
                        </a:cubicBezTo>
                        <a:cubicBezTo>
                          <a:pt x="168657" y="-18886"/>
                          <a:pt x="6543" y="51939"/>
                          <a:pt x="0" y="13719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BF0C6B6B-F078-497C-9F03-3D9CB3E63B9A}"/>
                      </a:ext>
                    </a:extLst>
                  </p:cNvPr>
                  <p:cNvSpPr/>
                  <p:nvPr/>
                </p:nvSpPr>
                <p:spPr>
                  <a:xfrm>
                    <a:off x="6533296" y="3298687"/>
                    <a:ext cx="180665" cy="185843"/>
                  </a:xfrm>
                  <a:custGeom>
                    <a:avLst/>
                    <a:gdLst>
                      <a:gd name="connsiteX0" fmla="*/ 2278 w 180665"/>
                      <a:gd name="connsiteY0" fmla="*/ 73127 h 185843"/>
                      <a:gd name="connsiteX1" fmla="*/ 161634 w 180665"/>
                      <a:gd name="connsiteY1" fmla="*/ 185844 h 185843"/>
                      <a:gd name="connsiteX2" fmla="*/ 168819 w 180665"/>
                      <a:gd name="connsiteY2" fmla="*/ 121434 h 185843"/>
                      <a:gd name="connsiteX3" fmla="*/ 8822 w 180665"/>
                      <a:gd name="connsiteY3" fmla="*/ 14620 h 185843"/>
                      <a:gd name="connsiteX4" fmla="*/ 2278 w 180665"/>
                      <a:gd name="connsiteY4" fmla="*/ 73127 h 18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665" h="185843">
                        <a:moveTo>
                          <a:pt x="2278" y="73127"/>
                        </a:moveTo>
                        <a:cubicBezTo>
                          <a:pt x="6834" y="85509"/>
                          <a:pt x="161634" y="185844"/>
                          <a:pt x="161634" y="185844"/>
                        </a:cubicBezTo>
                        <a:cubicBezTo>
                          <a:pt x="161634" y="185844"/>
                          <a:pt x="199163" y="137537"/>
                          <a:pt x="168819" y="121434"/>
                        </a:cubicBezTo>
                        <a:cubicBezTo>
                          <a:pt x="101651" y="85830"/>
                          <a:pt x="44876" y="-42989"/>
                          <a:pt x="8822" y="14620"/>
                        </a:cubicBezTo>
                        <a:cubicBezTo>
                          <a:pt x="-5933" y="38100"/>
                          <a:pt x="2278" y="73127"/>
                          <a:pt x="2278" y="731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09" name="Freeform: Shape 1008">
                  <a:extLst>
                    <a:ext uri="{FF2B5EF4-FFF2-40B4-BE49-F238E27FC236}">
                      <a16:creationId xmlns:a16="http://schemas.microsoft.com/office/drawing/2014/main" id="{57CB64B7-CACC-4529-B282-36D1CE456B2E}"/>
                    </a:ext>
                  </a:extLst>
                </p:cNvPr>
                <p:cNvSpPr/>
                <p:nvPr/>
              </p:nvSpPr>
              <p:spPr>
                <a:xfrm>
                  <a:off x="5917977" y="3344935"/>
                  <a:ext cx="908466" cy="407305"/>
                </a:xfrm>
                <a:custGeom>
                  <a:avLst/>
                  <a:gdLst>
                    <a:gd name="connsiteX0" fmla="*/ 0 w 908466"/>
                    <a:gd name="connsiteY0" fmla="*/ 30729 h 407305"/>
                    <a:gd name="connsiteX1" fmla="*/ 48243 w 908466"/>
                    <a:gd name="connsiteY1" fmla="*/ 57930 h 407305"/>
                    <a:gd name="connsiteX2" fmla="*/ 91353 w 908466"/>
                    <a:gd name="connsiteY2" fmla="*/ 322688 h 407305"/>
                    <a:gd name="connsiteX3" fmla="*/ 275600 w 908466"/>
                    <a:gd name="connsiteY3" fmla="*/ 395180 h 407305"/>
                    <a:gd name="connsiteX4" fmla="*/ 325318 w 908466"/>
                    <a:gd name="connsiteY4" fmla="*/ 392614 h 407305"/>
                    <a:gd name="connsiteX5" fmla="*/ 484353 w 908466"/>
                    <a:gd name="connsiteY5" fmla="*/ 304597 h 407305"/>
                    <a:gd name="connsiteX6" fmla="*/ 523806 w 908466"/>
                    <a:gd name="connsiteY6" fmla="*/ 116758 h 407305"/>
                    <a:gd name="connsiteX7" fmla="*/ 540166 w 908466"/>
                    <a:gd name="connsiteY7" fmla="*/ 118554 h 407305"/>
                    <a:gd name="connsiteX8" fmla="*/ 536894 w 908466"/>
                    <a:gd name="connsiteY8" fmla="*/ 146460 h 407305"/>
                    <a:gd name="connsiteX9" fmla="*/ 535739 w 908466"/>
                    <a:gd name="connsiteY9" fmla="*/ 158201 h 407305"/>
                    <a:gd name="connsiteX10" fmla="*/ 580710 w 908466"/>
                    <a:gd name="connsiteY10" fmla="*/ 249939 h 407305"/>
                    <a:gd name="connsiteX11" fmla="*/ 597774 w 908466"/>
                    <a:gd name="connsiteY11" fmla="*/ 66719 h 407305"/>
                    <a:gd name="connsiteX12" fmla="*/ 851755 w 908466"/>
                    <a:gd name="connsiteY12" fmla="*/ 112845 h 407305"/>
                    <a:gd name="connsiteX13" fmla="*/ 807490 w 908466"/>
                    <a:gd name="connsiteY13" fmla="*/ 305559 h 407305"/>
                    <a:gd name="connsiteX14" fmla="*/ 705615 w 908466"/>
                    <a:gd name="connsiteY14" fmla="*/ 357587 h 407305"/>
                    <a:gd name="connsiteX15" fmla="*/ 670716 w 908466"/>
                    <a:gd name="connsiteY15" fmla="*/ 352262 h 407305"/>
                    <a:gd name="connsiteX16" fmla="*/ 723706 w 908466"/>
                    <a:gd name="connsiteY16" fmla="*/ 407305 h 407305"/>
                    <a:gd name="connsiteX17" fmla="*/ 744171 w 908466"/>
                    <a:gd name="connsiteY17" fmla="*/ 405573 h 407305"/>
                    <a:gd name="connsiteX18" fmla="*/ 853038 w 908466"/>
                    <a:gd name="connsiteY18" fmla="*/ 326409 h 407305"/>
                    <a:gd name="connsiteX19" fmla="*/ 905002 w 908466"/>
                    <a:gd name="connsiteY19" fmla="*/ 96165 h 407305"/>
                    <a:gd name="connsiteX20" fmla="*/ 908466 w 908466"/>
                    <a:gd name="connsiteY20" fmla="*/ 72300 h 407305"/>
                    <a:gd name="connsiteX21" fmla="*/ 556909 w 908466"/>
                    <a:gd name="connsiteY21" fmla="*/ 8532 h 407305"/>
                    <a:gd name="connsiteX22" fmla="*/ 552611 w 908466"/>
                    <a:gd name="connsiteY22" fmla="*/ 33423 h 407305"/>
                    <a:gd name="connsiteX23" fmla="*/ 546965 w 908466"/>
                    <a:gd name="connsiteY23" fmla="*/ 69092 h 407305"/>
                    <a:gd name="connsiteX24" fmla="*/ 526950 w 908466"/>
                    <a:gd name="connsiteY24" fmla="*/ 66911 h 407305"/>
                    <a:gd name="connsiteX25" fmla="*/ 528362 w 908466"/>
                    <a:gd name="connsiteY25" fmla="*/ 25789 h 407305"/>
                    <a:gd name="connsiteX26" fmla="*/ 528810 w 908466"/>
                    <a:gd name="connsiteY26" fmla="*/ 0 h 407305"/>
                    <a:gd name="connsiteX27" fmla="*/ 72043 w 908466"/>
                    <a:gd name="connsiteY27" fmla="*/ 5774 h 407305"/>
                    <a:gd name="connsiteX28" fmla="*/ 0 w 908466"/>
                    <a:gd name="connsiteY28" fmla="*/ 30729 h 407305"/>
                    <a:gd name="connsiteX29" fmla="*/ 98218 w 908466"/>
                    <a:gd name="connsiteY29" fmla="*/ 55364 h 407305"/>
                    <a:gd name="connsiteX30" fmla="*/ 477552 w 908466"/>
                    <a:gd name="connsiteY30" fmla="*/ 50552 h 407305"/>
                    <a:gd name="connsiteX31" fmla="*/ 442140 w 908466"/>
                    <a:gd name="connsiteY31" fmla="*/ 277781 h 407305"/>
                    <a:gd name="connsiteX32" fmla="*/ 276947 w 908466"/>
                    <a:gd name="connsiteY32" fmla="*/ 345205 h 407305"/>
                    <a:gd name="connsiteX33" fmla="*/ 129139 w 908466"/>
                    <a:gd name="connsiteY33" fmla="*/ 289906 h 407305"/>
                    <a:gd name="connsiteX34" fmla="*/ 98218 w 908466"/>
                    <a:gd name="connsiteY34" fmla="*/ 55364 h 407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08466" h="407305">
                      <a:moveTo>
                        <a:pt x="0" y="30729"/>
                      </a:moveTo>
                      <a:lnTo>
                        <a:pt x="48243" y="57930"/>
                      </a:lnTo>
                      <a:cubicBezTo>
                        <a:pt x="51579" y="141970"/>
                        <a:pt x="61651" y="288559"/>
                        <a:pt x="91353" y="322688"/>
                      </a:cubicBezTo>
                      <a:cubicBezTo>
                        <a:pt x="131962" y="369327"/>
                        <a:pt x="192266" y="392999"/>
                        <a:pt x="275600" y="395180"/>
                      </a:cubicBezTo>
                      <a:cubicBezTo>
                        <a:pt x="291446" y="395565"/>
                        <a:pt x="308253" y="394795"/>
                        <a:pt x="325318" y="392614"/>
                      </a:cubicBezTo>
                      <a:cubicBezTo>
                        <a:pt x="385878" y="384788"/>
                        <a:pt x="449839" y="358934"/>
                        <a:pt x="484353" y="304597"/>
                      </a:cubicBezTo>
                      <a:cubicBezTo>
                        <a:pt x="507640" y="267901"/>
                        <a:pt x="518675" y="183541"/>
                        <a:pt x="523806" y="116758"/>
                      </a:cubicBezTo>
                      <a:lnTo>
                        <a:pt x="540166" y="118554"/>
                      </a:lnTo>
                      <a:cubicBezTo>
                        <a:pt x="539075" y="127536"/>
                        <a:pt x="537920" y="136902"/>
                        <a:pt x="536894" y="146460"/>
                      </a:cubicBezTo>
                      <a:cubicBezTo>
                        <a:pt x="536445" y="150566"/>
                        <a:pt x="536124" y="154287"/>
                        <a:pt x="535739" y="158201"/>
                      </a:cubicBezTo>
                      <a:cubicBezTo>
                        <a:pt x="542603" y="191624"/>
                        <a:pt x="559154" y="222161"/>
                        <a:pt x="580710" y="249939"/>
                      </a:cubicBezTo>
                      <a:cubicBezTo>
                        <a:pt x="580004" y="203107"/>
                        <a:pt x="588280" y="127600"/>
                        <a:pt x="597774" y="66719"/>
                      </a:cubicBezTo>
                      <a:lnTo>
                        <a:pt x="851755" y="112845"/>
                      </a:lnTo>
                      <a:cubicBezTo>
                        <a:pt x="842774" y="168914"/>
                        <a:pt x="824618" y="268094"/>
                        <a:pt x="807490" y="305559"/>
                      </a:cubicBezTo>
                      <a:cubicBezTo>
                        <a:pt x="796071" y="330514"/>
                        <a:pt x="783112" y="358870"/>
                        <a:pt x="705615" y="357587"/>
                      </a:cubicBezTo>
                      <a:cubicBezTo>
                        <a:pt x="693041" y="357394"/>
                        <a:pt x="681430" y="355342"/>
                        <a:pt x="670716" y="352262"/>
                      </a:cubicBezTo>
                      <a:lnTo>
                        <a:pt x="723706" y="407305"/>
                      </a:lnTo>
                      <a:cubicBezTo>
                        <a:pt x="730955" y="406985"/>
                        <a:pt x="737756" y="406407"/>
                        <a:pt x="744171" y="405573"/>
                      </a:cubicBezTo>
                      <a:cubicBezTo>
                        <a:pt x="821346" y="395565"/>
                        <a:pt x="841490" y="351557"/>
                        <a:pt x="853038" y="326409"/>
                      </a:cubicBezTo>
                      <a:cubicBezTo>
                        <a:pt x="880110" y="267260"/>
                        <a:pt x="903975" y="103093"/>
                        <a:pt x="905002" y="96165"/>
                      </a:cubicBezTo>
                      <a:lnTo>
                        <a:pt x="908466" y="72300"/>
                      </a:lnTo>
                      <a:lnTo>
                        <a:pt x="556909" y="8532"/>
                      </a:lnTo>
                      <a:lnTo>
                        <a:pt x="552611" y="33423"/>
                      </a:lnTo>
                      <a:cubicBezTo>
                        <a:pt x="552419" y="34514"/>
                        <a:pt x="550045" y="48243"/>
                        <a:pt x="546965" y="69092"/>
                      </a:cubicBezTo>
                      <a:lnTo>
                        <a:pt x="526950" y="66911"/>
                      </a:lnTo>
                      <a:cubicBezTo>
                        <a:pt x="527912" y="46190"/>
                        <a:pt x="528233" y="30986"/>
                        <a:pt x="528362" y="25789"/>
                      </a:cubicBezTo>
                      <a:lnTo>
                        <a:pt x="528810" y="0"/>
                      </a:lnTo>
                      <a:lnTo>
                        <a:pt x="72043" y="5774"/>
                      </a:lnTo>
                      <a:lnTo>
                        <a:pt x="0" y="30729"/>
                      </a:lnTo>
                      <a:close/>
                      <a:moveTo>
                        <a:pt x="98218" y="55364"/>
                      </a:moveTo>
                      <a:lnTo>
                        <a:pt x="477552" y="50552"/>
                      </a:lnTo>
                      <a:cubicBezTo>
                        <a:pt x="474537" y="129973"/>
                        <a:pt x="463439" y="244165"/>
                        <a:pt x="442140" y="277781"/>
                      </a:cubicBezTo>
                      <a:cubicBezTo>
                        <a:pt x="409037" y="329873"/>
                        <a:pt x="332439" y="346681"/>
                        <a:pt x="276947" y="345205"/>
                      </a:cubicBezTo>
                      <a:cubicBezTo>
                        <a:pt x="185594" y="342832"/>
                        <a:pt x="148834" y="312488"/>
                        <a:pt x="129139" y="289906"/>
                      </a:cubicBezTo>
                      <a:cubicBezTo>
                        <a:pt x="115218" y="272456"/>
                        <a:pt x="102580" y="159483"/>
                        <a:pt x="98218" y="55364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13B92584-4106-4130-832D-3FE4A9B37484}"/>
                  </a:ext>
                </a:extLst>
              </p:cNvPr>
              <p:cNvSpPr/>
              <p:nvPr/>
            </p:nvSpPr>
            <p:spPr>
              <a:xfrm>
                <a:off x="6524412" y="3483697"/>
                <a:ext cx="82115" cy="82115"/>
              </a:xfrm>
              <a:custGeom>
                <a:avLst/>
                <a:gdLst>
                  <a:gd name="connsiteX0" fmla="*/ 82115 w 82115"/>
                  <a:gd name="connsiteY0" fmla="*/ 41058 h 82115"/>
                  <a:gd name="connsiteX1" fmla="*/ 41058 w 82115"/>
                  <a:gd name="connsiteY1" fmla="*/ 82115 h 82115"/>
                  <a:gd name="connsiteX2" fmla="*/ 0 w 82115"/>
                  <a:gd name="connsiteY2" fmla="*/ 41058 h 82115"/>
                  <a:gd name="connsiteX3" fmla="*/ 41058 w 82115"/>
                  <a:gd name="connsiteY3" fmla="*/ 0 h 82115"/>
                  <a:gd name="connsiteX4" fmla="*/ 82115 w 82115"/>
                  <a:gd name="connsiteY4" fmla="*/ 41058 h 8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15" h="82115">
                    <a:moveTo>
                      <a:pt x="82115" y="41058"/>
                    </a:moveTo>
                    <a:cubicBezTo>
                      <a:pt x="82115" y="63733"/>
                      <a:pt x="63733" y="82115"/>
                      <a:pt x="41058" y="82115"/>
                    </a:cubicBezTo>
                    <a:cubicBezTo>
                      <a:pt x="18382" y="82115"/>
                      <a:pt x="0" y="63733"/>
                      <a:pt x="0" y="41058"/>
                    </a:cubicBezTo>
                    <a:cubicBezTo>
                      <a:pt x="0" y="18382"/>
                      <a:pt x="18382" y="0"/>
                      <a:pt x="41058" y="0"/>
                    </a:cubicBezTo>
                    <a:cubicBezTo>
                      <a:pt x="63733" y="0"/>
                      <a:pt x="82115" y="18382"/>
                      <a:pt x="82115" y="4105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FC38BB57-0663-4820-A17E-FE83321F4C77}"/>
                  </a:ext>
                </a:extLst>
              </p:cNvPr>
              <p:cNvSpPr/>
              <p:nvPr/>
            </p:nvSpPr>
            <p:spPr>
              <a:xfrm>
                <a:off x="6219944" y="3450402"/>
                <a:ext cx="82115" cy="82115"/>
              </a:xfrm>
              <a:custGeom>
                <a:avLst/>
                <a:gdLst>
                  <a:gd name="connsiteX0" fmla="*/ 82116 w 82115"/>
                  <a:gd name="connsiteY0" fmla="*/ 41058 h 82115"/>
                  <a:gd name="connsiteX1" fmla="*/ 41058 w 82115"/>
                  <a:gd name="connsiteY1" fmla="*/ 82115 h 82115"/>
                  <a:gd name="connsiteX2" fmla="*/ 0 w 82115"/>
                  <a:gd name="connsiteY2" fmla="*/ 41058 h 82115"/>
                  <a:gd name="connsiteX3" fmla="*/ 41058 w 82115"/>
                  <a:gd name="connsiteY3" fmla="*/ 0 h 82115"/>
                  <a:gd name="connsiteX4" fmla="*/ 82116 w 82115"/>
                  <a:gd name="connsiteY4" fmla="*/ 41058 h 8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15" h="82115">
                    <a:moveTo>
                      <a:pt x="82116" y="41058"/>
                    </a:moveTo>
                    <a:cubicBezTo>
                      <a:pt x="82116" y="63733"/>
                      <a:pt x="63734" y="82115"/>
                      <a:pt x="41058" y="82115"/>
                    </a:cubicBezTo>
                    <a:cubicBezTo>
                      <a:pt x="18382" y="82115"/>
                      <a:pt x="0" y="63733"/>
                      <a:pt x="0" y="41058"/>
                    </a:cubicBezTo>
                    <a:cubicBezTo>
                      <a:pt x="0" y="18382"/>
                      <a:pt x="18382" y="0"/>
                      <a:pt x="41058" y="0"/>
                    </a:cubicBezTo>
                    <a:cubicBezTo>
                      <a:pt x="63734" y="0"/>
                      <a:pt x="82116" y="18382"/>
                      <a:pt x="82116" y="4105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95" name="Graphic 3026">
              <a:extLst>
                <a:ext uri="{FF2B5EF4-FFF2-40B4-BE49-F238E27FC236}">
                  <a16:creationId xmlns:a16="http://schemas.microsoft.com/office/drawing/2014/main" id="{A4C9648F-8634-4469-B4BD-77F09302B116}"/>
                </a:ext>
              </a:extLst>
            </p:cNvPr>
            <p:cNvGrpSpPr/>
            <p:nvPr/>
          </p:nvGrpSpPr>
          <p:grpSpPr>
            <a:xfrm>
              <a:off x="5882227" y="1491469"/>
              <a:ext cx="851475" cy="1870149"/>
              <a:chOff x="5882227" y="1481309"/>
              <a:chExt cx="851475" cy="1870149"/>
            </a:xfrm>
            <a:solidFill>
              <a:schemeClr val="accent1"/>
            </a:solidFill>
          </p:grpSpPr>
          <p:grpSp>
            <p:nvGrpSpPr>
              <p:cNvPr id="996" name="Graphic 3026">
                <a:extLst>
                  <a:ext uri="{FF2B5EF4-FFF2-40B4-BE49-F238E27FC236}">
                    <a16:creationId xmlns:a16="http://schemas.microsoft.com/office/drawing/2014/main" id="{45E9DAB2-A6C0-4923-92A0-79A53257DAC7}"/>
                  </a:ext>
                </a:extLst>
              </p:cNvPr>
              <p:cNvGrpSpPr/>
              <p:nvPr/>
            </p:nvGrpSpPr>
            <p:grpSpPr>
              <a:xfrm>
                <a:off x="5882227" y="1600431"/>
                <a:ext cx="851475" cy="1751027"/>
                <a:chOff x="5882227" y="1600431"/>
                <a:chExt cx="851475" cy="1751027"/>
              </a:xfrm>
              <a:solidFill>
                <a:schemeClr val="accent1"/>
              </a:solidFill>
            </p:grpSpPr>
            <p:sp>
              <p:nvSpPr>
                <p:cNvPr id="998" name="Freeform: Shape 997">
                  <a:extLst>
                    <a:ext uri="{FF2B5EF4-FFF2-40B4-BE49-F238E27FC236}">
                      <a16:creationId xmlns:a16="http://schemas.microsoft.com/office/drawing/2014/main" id="{83FC3D81-23E3-4031-BF02-10CF4EC74192}"/>
                    </a:ext>
                  </a:extLst>
                </p:cNvPr>
                <p:cNvSpPr/>
                <p:nvPr/>
              </p:nvSpPr>
              <p:spPr>
                <a:xfrm>
                  <a:off x="5882227" y="2885344"/>
                  <a:ext cx="851475" cy="466114"/>
                </a:xfrm>
                <a:custGeom>
                  <a:avLst/>
                  <a:gdLst>
                    <a:gd name="connsiteX0" fmla="*/ 14066 w 851475"/>
                    <a:gd name="connsiteY0" fmla="*/ 293179 h 466114"/>
                    <a:gd name="connsiteX1" fmla="*/ 324886 w 851475"/>
                    <a:gd name="connsiteY1" fmla="*/ 454074 h 466114"/>
                    <a:gd name="connsiteX2" fmla="*/ 770618 w 851475"/>
                    <a:gd name="connsiteY2" fmla="*/ 326282 h 466114"/>
                    <a:gd name="connsiteX3" fmla="*/ 791275 w 851475"/>
                    <a:gd name="connsiteY3" fmla="*/ 2054 h 466114"/>
                    <a:gd name="connsiteX4" fmla="*/ 767026 w 851475"/>
                    <a:gd name="connsiteY4" fmla="*/ 9881 h 466114"/>
                    <a:gd name="connsiteX5" fmla="*/ 774211 w 851475"/>
                    <a:gd name="connsiteY5" fmla="*/ 46127 h 466114"/>
                    <a:gd name="connsiteX6" fmla="*/ 358309 w 851475"/>
                    <a:gd name="connsiteY6" fmla="*/ 210999 h 466114"/>
                    <a:gd name="connsiteX7" fmla="*/ 22727 w 851475"/>
                    <a:gd name="connsiteY7" fmla="*/ 73071 h 466114"/>
                    <a:gd name="connsiteX8" fmla="*/ 14066 w 851475"/>
                    <a:gd name="connsiteY8" fmla="*/ 293179 h 466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1475" h="466114">
                      <a:moveTo>
                        <a:pt x="14066" y="293179"/>
                      </a:moveTo>
                      <a:cubicBezTo>
                        <a:pt x="123061" y="405318"/>
                        <a:pt x="169380" y="420715"/>
                        <a:pt x="324886" y="454074"/>
                      </a:cubicBezTo>
                      <a:cubicBezTo>
                        <a:pt x="480328" y="487433"/>
                        <a:pt x="664382" y="453561"/>
                        <a:pt x="770618" y="326282"/>
                      </a:cubicBezTo>
                      <a:cubicBezTo>
                        <a:pt x="876856" y="199003"/>
                        <a:pt x="872750" y="138186"/>
                        <a:pt x="791275" y="2054"/>
                      </a:cubicBezTo>
                      <a:cubicBezTo>
                        <a:pt x="787362" y="-4554"/>
                        <a:pt x="770362" y="6609"/>
                        <a:pt x="767026" y="9881"/>
                      </a:cubicBezTo>
                      <a:cubicBezTo>
                        <a:pt x="767925" y="22583"/>
                        <a:pt x="777034" y="32847"/>
                        <a:pt x="774211" y="46127"/>
                      </a:cubicBezTo>
                      <a:cubicBezTo>
                        <a:pt x="672016" y="157688"/>
                        <a:pt x="500087" y="227872"/>
                        <a:pt x="358309" y="210999"/>
                      </a:cubicBezTo>
                      <a:cubicBezTo>
                        <a:pt x="216532" y="194127"/>
                        <a:pt x="139934" y="134914"/>
                        <a:pt x="22727" y="73071"/>
                      </a:cubicBezTo>
                      <a:cubicBezTo>
                        <a:pt x="-8964" y="122789"/>
                        <a:pt x="-3255" y="199516"/>
                        <a:pt x="14066" y="2931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9" name="Freeform: Shape 998">
                  <a:extLst>
                    <a:ext uri="{FF2B5EF4-FFF2-40B4-BE49-F238E27FC236}">
                      <a16:creationId xmlns:a16="http://schemas.microsoft.com/office/drawing/2014/main" id="{BD5A9F31-9C3C-4029-B325-EFAAC3FCB6A6}"/>
                    </a:ext>
                  </a:extLst>
                </p:cNvPr>
                <p:cNvSpPr/>
                <p:nvPr/>
              </p:nvSpPr>
              <p:spPr>
                <a:xfrm>
                  <a:off x="5908625" y="1600431"/>
                  <a:ext cx="751851" cy="1506308"/>
                </a:xfrm>
                <a:custGeom>
                  <a:avLst/>
                  <a:gdLst>
                    <a:gd name="connsiteX0" fmla="*/ 203030 w 751851"/>
                    <a:gd name="connsiteY0" fmla="*/ 0 h 1506308"/>
                    <a:gd name="connsiteX1" fmla="*/ 48358 w 751851"/>
                    <a:gd name="connsiteY1" fmla="*/ 918474 h 1506308"/>
                    <a:gd name="connsiteX2" fmla="*/ 2617 w 751851"/>
                    <a:gd name="connsiteY2" fmla="*/ 1357855 h 1506308"/>
                    <a:gd name="connsiteX3" fmla="*/ 327550 w 751851"/>
                    <a:gd name="connsiteY3" fmla="*/ 1506305 h 1506308"/>
                    <a:gd name="connsiteX4" fmla="*/ 751535 w 751851"/>
                    <a:gd name="connsiteY4" fmla="*/ 1333349 h 1506308"/>
                    <a:gd name="connsiteX5" fmla="*/ 495887 w 751851"/>
                    <a:gd name="connsiteY5" fmla="*/ 609771 h 1506308"/>
                    <a:gd name="connsiteX6" fmla="*/ 203030 w 751851"/>
                    <a:gd name="connsiteY6" fmla="*/ 0 h 1506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1851" h="1506308">
                      <a:moveTo>
                        <a:pt x="203030" y="0"/>
                      </a:moveTo>
                      <a:cubicBezTo>
                        <a:pt x="120209" y="209843"/>
                        <a:pt x="131499" y="616507"/>
                        <a:pt x="48358" y="918474"/>
                      </a:cubicBezTo>
                      <a:cubicBezTo>
                        <a:pt x="10572" y="1055760"/>
                        <a:pt x="-7070" y="1211587"/>
                        <a:pt x="2617" y="1357855"/>
                      </a:cubicBezTo>
                      <a:cubicBezTo>
                        <a:pt x="74019" y="1444397"/>
                        <a:pt x="211754" y="1505856"/>
                        <a:pt x="327550" y="1506305"/>
                      </a:cubicBezTo>
                      <a:cubicBezTo>
                        <a:pt x="566647" y="1507139"/>
                        <a:pt x="760773" y="1371263"/>
                        <a:pt x="751535" y="1333349"/>
                      </a:cubicBezTo>
                      <a:cubicBezTo>
                        <a:pt x="697069" y="1109649"/>
                        <a:pt x="594104" y="775798"/>
                        <a:pt x="495887" y="609771"/>
                      </a:cubicBezTo>
                      <a:cubicBezTo>
                        <a:pt x="380861" y="415517"/>
                        <a:pt x="259356" y="213693"/>
                        <a:pt x="203030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8BE98762-8F3E-4F2A-A8B0-B31A15E80A3C}"/>
                  </a:ext>
                </a:extLst>
              </p:cNvPr>
              <p:cNvSpPr/>
              <p:nvPr/>
            </p:nvSpPr>
            <p:spPr>
              <a:xfrm>
                <a:off x="5893881" y="1481309"/>
                <a:ext cx="292409" cy="234508"/>
              </a:xfrm>
              <a:custGeom>
                <a:avLst/>
                <a:gdLst>
                  <a:gd name="connsiteX0" fmla="*/ 127767 w 292409"/>
                  <a:gd name="connsiteY0" fmla="*/ 234212 h 234508"/>
                  <a:gd name="connsiteX1" fmla="*/ 1771 w 292409"/>
                  <a:gd name="connsiteY1" fmla="*/ 103084 h 234508"/>
                  <a:gd name="connsiteX2" fmla="*/ 175817 w 292409"/>
                  <a:gd name="connsiteY2" fmla="*/ 55 h 234508"/>
                  <a:gd name="connsiteX3" fmla="*/ 284940 w 292409"/>
                  <a:gd name="connsiteY3" fmla="*/ 124896 h 234508"/>
                  <a:gd name="connsiteX4" fmla="*/ 127767 w 292409"/>
                  <a:gd name="connsiteY4" fmla="*/ 234212 h 23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409" h="234508">
                    <a:moveTo>
                      <a:pt x="127767" y="234212"/>
                    </a:moveTo>
                    <a:cubicBezTo>
                      <a:pt x="56429" y="230299"/>
                      <a:pt x="-11958" y="184237"/>
                      <a:pt x="1771" y="103084"/>
                    </a:cubicBezTo>
                    <a:cubicBezTo>
                      <a:pt x="15500" y="21931"/>
                      <a:pt x="97807" y="-1292"/>
                      <a:pt x="175817" y="55"/>
                    </a:cubicBezTo>
                    <a:cubicBezTo>
                      <a:pt x="253891" y="1338"/>
                      <a:pt x="314066" y="46373"/>
                      <a:pt x="284940" y="124896"/>
                    </a:cubicBezTo>
                    <a:cubicBezTo>
                      <a:pt x="255816" y="203419"/>
                      <a:pt x="199104" y="238125"/>
                      <a:pt x="127767" y="2342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018" name="Graphic 2">
            <a:extLst>
              <a:ext uri="{FF2B5EF4-FFF2-40B4-BE49-F238E27FC236}">
                <a16:creationId xmlns:a16="http://schemas.microsoft.com/office/drawing/2014/main" id="{8A4BF050-5FDF-4CC1-8CAF-F5CE4B146D3F}"/>
              </a:ext>
            </a:extLst>
          </p:cNvPr>
          <p:cNvGrpSpPr/>
          <p:nvPr/>
        </p:nvGrpSpPr>
        <p:grpSpPr>
          <a:xfrm>
            <a:off x="2031" y="5534"/>
            <a:ext cx="12190031" cy="2042463"/>
            <a:chOff x="2031" y="11874"/>
            <a:chExt cx="12190031" cy="2038681"/>
          </a:xfrm>
          <a:solidFill>
            <a:schemeClr val="accent1"/>
          </a:solidFill>
        </p:grpSpPr>
        <p:grpSp>
          <p:nvGrpSpPr>
            <p:cNvPr id="1019" name="Graphic 2">
              <a:extLst>
                <a:ext uri="{FF2B5EF4-FFF2-40B4-BE49-F238E27FC236}">
                  <a16:creationId xmlns:a16="http://schemas.microsoft.com/office/drawing/2014/main" id="{5D6C9F3E-7582-461D-9234-1568530F2D0E}"/>
                </a:ext>
              </a:extLst>
            </p:cNvPr>
            <p:cNvGrpSpPr/>
            <p:nvPr/>
          </p:nvGrpSpPr>
          <p:grpSpPr>
            <a:xfrm>
              <a:off x="2095" y="14097"/>
              <a:ext cx="12189968" cy="1689198"/>
              <a:chOff x="2095" y="14097"/>
              <a:chExt cx="12189968" cy="1689198"/>
            </a:xfrm>
            <a:solidFill>
              <a:schemeClr val="accent1"/>
            </a:solidFill>
          </p:grpSpPr>
          <p:grpSp>
            <p:nvGrpSpPr>
              <p:cNvPr id="1106" name="Graphic 2">
                <a:extLst>
                  <a:ext uri="{FF2B5EF4-FFF2-40B4-BE49-F238E27FC236}">
                    <a16:creationId xmlns:a16="http://schemas.microsoft.com/office/drawing/2014/main" id="{9A9D0632-F772-4E6B-B133-5BCD926B280E}"/>
                  </a:ext>
                </a:extLst>
              </p:cNvPr>
              <p:cNvGrpSpPr/>
              <p:nvPr/>
            </p:nvGrpSpPr>
            <p:grpSpPr>
              <a:xfrm>
                <a:off x="9020109" y="14224"/>
                <a:ext cx="3171954" cy="1689071"/>
                <a:chOff x="9020109" y="14224"/>
                <a:chExt cx="3171954" cy="1689071"/>
              </a:xfrm>
              <a:solidFill>
                <a:schemeClr val="accent1"/>
              </a:solidFill>
            </p:grpSpPr>
            <p:sp>
              <p:nvSpPr>
                <p:cNvPr id="1206" name="Freeform: Shape 1205">
                  <a:extLst>
                    <a:ext uri="{FF2B5EF4-FFF2-40B4-BE49-F238E27FC236}">
                      <a16:creationId xmlns:a16="http://schemas.microsoft.com/office/drawing/2014/main" id="{3A53ECE0-0A54-4612-895D-D9F5593993DD}"/>
                    </a:ext>
                  </a:extLst>
                </p:cNvPr>
                <p:cNvSpPr/>
                <p:nvPr/>
              </p:nvSpPr>
              <p:spPr>
                <a:xfrm>
                  <a:off x="9300146" y="14224"/>
                  <a:ext cx="2891853" cy="1428940"/>
                </a:xfrm>
                <a:custGeom>
                  <a:avLst/>
                  <a:gdLst>
                    <a:gd name="connsiteX0" fmla="*/ 0 w 2891853"/>
                    <a:gd name="connsiteY0" fmla="*/ 0 h 1428940"/>
                    <a:gd name="connsiteX1" fmla="*/ 446278 w 2891853"/>
                    <a:gd name="connsiteY1" fmla="*/ 345567 h 1428940"/>
                    <a:gd name="connsiteX2" fmla="*/ 477520 w 2891853"/>
                    <a:gd name="connsiteY2" fmla="*/ 368173 h 1428940"/>
                    <a:gd name="connsiteX3" fmla="*/ 647447 w 2891853"/>
                    <a:gd name="connsiteY3" fmla="*/ 487617 h 1428940"/>
                    <a:gd name="connsiteX4" fmla="*/ 668592 w 2891853"/>
                    <a:gd name="connsiteY4" fmla="*/ 502095 h 1428940"/>
                    <a:gd name="connsiteX5" fmla="*/ 815658 w 2891853"/>
                    <a:gd name="connsiteY5" fmla="*/ 600456 h 1428940"/>
                    <a:gd name="connsiteX6" fmla="*/ 839788 w 2891853"/>
                    <a:gd name="connsiteY6" fmla="*/ 616204 h 1428940"/>
                    <a:gd name="connsiteX7" fmla="*/ 839788 w 2891853"/>
                    <a:gd name="connsiteY7" fmla="*/ 616204 h 1428940"/>
                    <a:gd name="connsiteX8" fmla="*/ 993839 w 2891853"/>
                    <a:gd name="connsiteY8" fmla="*/ 714185 h 1428940"/>
                    <a:gd name="connsiteX9" fmla="*/ 1161797 w 2891853"/>
                    <a:gd name="connsiteY9" fmla="*/ 813626 h 1428940"/>
                    <a:gd name="connsiteX10" fmla="*/ 1204278 w 2891853"/>
                    <a:gd name="connsiteY10" fmla="*/ 837248 h 1428940"/>
                    <a:gd name="connsiteX11" fmla="*/ 1413002 w 2891853"/>
                    <a:gd name="connsiteY11" fmla="*/ 945578 h 1428940"/>
                    <a:gd name="connsiteX12" fmla="*/ 1459040 w 2891853"/>
                    <a:gd name="connsiteY12" fmla="*/ 967867 h 1428940"/>
                    <a:gd name="connsiteX13" fmla="*/ 1706880 w 2891853"/>
                    <a:gd name="connsiteY13" fmla="*/ 1078675 h 1428940"/>
                    <a:gd name="connsiteX14" fmla="*/ 1744663 w 2891853"/>
                    <a:gd name="connsiteY14" fmla="*/ 1094359 h 1428940"/>
                    <a:gd name="connsiteX15" fmla="*/ 1778509 w 2891853"/>
                    <a:gd name="connsiteY15" fmla="*/ 1108075 h 1428940"/>
                    <a:gd name="connsiteX16" fmla="*/ 1934401 w 2891853"/>
                    <a:gd name="connsiteY16" fmla="*/ 1168273 h 1428940"/>
                    <a:gd name="connsiteX17" fmla="*/ 1976565 w 2891853"/>
                    <a:gd name="connsiteY17" fmla="*/ 1183704 h 1428940"/>
                    <a:gd name="connsiteX18" fmla="*/ 2283460 w 2891853"/>
                    <a:gd name="connsiteY18" fmla="*/ 1286066 h 1428940"/>
                    <a:gd name="connsiteX19" fmla="*/ 2330514 w 2891853"/>
                    <a:gd name="connsiteY19" fmla="*/ 1300290 h 1428940"/>
                    <a:gd name="connsiteX20" fmla="*/ 2495995 w 2891853"/>
                    <a:gd name="connsiteY20" fmla="*/ 1347216 h 1428940"/>
                    <a:gd name="connsiteX21" fmla="*/ 2535746 w 2891853"/>
                    <a:gd name="connsiteY21" fmla="*/ 1357821 h 1428940"/>
                    <a:gd name="connsiteX22" fmla="*/ 2578799 w 2891853"/>
                    <a:gd name="connsiteY22" fmla="*/ 1368997 h 1428940"/>
                    <a:gd name="connsiteX23" fmla="*/ 2747518 w 2891853"/>
                    <a:gd name="connsiteY23" fmla="*/ 1409891 h 1428940"/>
                    <a:gd name="connsiteX24" fmla="*/ 2795334 w 2891853"/>
                    <a:gd name="connsiteY24" fmla="*/ 1420559 h 1428940"/>
                    <a:gd name="connsiteX25" fmla="*/ 2891854 w 2891853"/>
                    <a:gd name="connsiteY25" fmla="*/ 1428941 h 1428940"/>
                    <a:gd name="connsiteX26" fmla="*/ 2891854 w 2891853"/>
                    <a:gd name="connsiteY26" fmla="*/ 1412177 h 1428940"/>
                    <a:gd name="connsiteX27" fmla="*/ 2785237 w 2891853"/>
                    <a:gd name="connsiteY27" fmla="*/ 1401572 h 1428940"/>
                    <a:gd name="connsiteX28" fmla="*/ 2756853 w 2891853"/>
                    <a:gd name="connsiteY28" fmla="*/ 1395222 h 1428940"/>
                    <a:gd name="connsiteX29" fmla="*/ 2571750 w 2891853"/>
                    <a:gd name="connsiteY29" fmla="*/ 1350391 h 1428940"/>
                    <a:gd name="connsiteX30" fmla="*/ 2550034 w 2891853"/>
                    <a:gd name="connsiteY30" fmla="*/ 1344740 h 1428940"/>
                    <a:gd name="connsiteX31" fmla="*/ 2499932 w 2891853"/>
                    <a:gd name="connsiteY31" fmla="*/ 1331405 h 1428940"/>
                    <a:gd name="connsiteX32" fmla="*/ 2329942 w 2891853"/>
                    <a:gd name="connsiteY32" fmla="*/ 1283145 h 1428940"/>
                    <a:gd name="connsiteX33" fmla="*/ 2299272 w 2891853"/>
                    <a:gd name="connsiteY33" fmla="*/ 1273874 h 1428940"/>
                    <a:gd name="connsiteX34" fmla="*/ 1784414 w 2891853"/>
                    <a:gd name="connsiteY34" fmla="*/ 1092962 h 1428940"/>
                    <a:gd name="connsiteX35" fmla="*/ 1733868 w 2891853"/>
                    <a:gd name="connsiteY35" fmla="*/ 1072325 h 1428940"/>
                    <a:gd name="connsiteX36" fmla="*/ 1461898 w 2891853"/>
                    <a:gd name="connsiteY36" fmla="*/ 951103 h 1428940"/>
                    <a:gd name="connsiteX37" fmla="*/ 1427099 w 2891853"/>
                    <a:gd name="connsiteY37" fmla="*/ 934339 h 1428940"/>
                    <a:gd name="connsiteX38" fmla="*/ 1206310 w 2891853"/>
                    <a:gd name="connsiteY38" fmla="*/ 819785 h 1428940"/>
                    <a:gd name="connsiteX39" fmla="*/ 1183958 w 2891853"/>
                    <a:gd name="connsiteY39" fmla="*/ 807339 h 1428940"/>
                    <a:gd name="connsiteX40" fmla="*/ 1002475 w 2891853"/>
                    <a:gd name="connsiteY40" fmla="*/ 700342 h 1428940"/>
                    <a:gd name="connsiteX41" fmla="*/ 25781 w 2891853"/>
                    <a:gd name="connsiteY41" fmla="*/ 190 h 1428940"/>
                    <a:gd name="connsiteX42" fmla="*/ 0 w 2891853"/>
                    <a:gd name="connsiteY42" fmla="*/ 190 h 1428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2891853" h="1428940">
                      <a:moveTo>
                        <a:pt x="0" y="0"/>
                      </a:moveTo>
                      <a:cubicBezTo>
                        <a:pt x="125985" y="104076"/>
                        <a:pt x="275463" y="221552"/>
                        <a:pt x="446278" y="345567"/>
                      </a:cubicBezTo>
                      <a:cubicBezTo>
                        <a:pt x="456629" y="353060"/>
                        <a:pt x="467043" y="360617"/>
                        <a:pt x="477520" y="368173"/>
                      </a:cubicBezTo>
                      <a:cubicBezTo>
                        <a:pt x="532067" y="407480"/>
                        <a:pt x="588709" y="447294"/>
                        <a:pt x="647447" y="487617"/>
                      </a:cubicBezTo>
                      <a:cubicBezTo>
                        <a:pt x="654431" y="492443"/>
                        <a:pt x="661543" y="497269"/>
                        <a:pt x="668592" y="502095"/>
                      </a:cubicBezTo>
                      <a:cubicBezTo>
                        <a:pt x="716280" y="534670"/>
                        <a:pt x="765302" y="567436"/>
                        <a:pt x="815658" y="600456"/>
                      </a:cubicBezTo>
                      <a:cubicBezTo>
                        <a:pt x="823659" y="605663"/>
                        <a:pt x="831660" y="610934"/>
                        <a:pt x="839788" y="616204"/>
                      </a:cubicBezTo>
                      <a:lnTo>
                        <a:pt x="839788" y="616204"/>
                      </a:lnTo>
                      <a:cubicBezTo>
                        <a:pt x="889889" y="648780"/>
                        <a:pt x="941260" y="681482"/>
                        <a:pt x="993839" y="714185"/>
                      </a:cubicBezTo>
                      <a:cubicBezTo>
                        <a:pt x="1048385" y="748094"/>
                        <a:pt x="1104392" y="781304"/>
                        <a:pt x="1161797" y="813626"/>
                      </a:cubicBezTo>
                      <a:cubicBezTo>
                        <a:pt x="1175830" y="821563"/>
                        <a:pt x="1189990" y="829437"/>
                        <a:pt x="1204278" y="837248"/>
                      </a:cubicBezTo>
                      <a:cubicBezTo>
                        <a:pt x="1272032" y="874522"/>
                        <a:pt x="1341628" y="910653"/>
                        <a:pt x="1413002" y="945578"/>
                      </a:cubicBezTo>
                      <a:cubicBezTo>
                        <a:pt x="1428242" y="953072"/>
                        <a:pt x="1443610" y="960501"/>
                        <a:pt x="1459040" y="967867"/>
                      </a:cubicBezTo>
                      <a:cubicBezTo>
                        <a:pt x="1539558" y="1006348"/>
                        <a:pt x="1622235" y="1043369"/>
                        <a:pt x="1706880" y="1078675"/>
                      </a:cubicBezTo>
                      <a:cubicBezTo>
                        <a:pt x="1719453" y="1083945"/>
                        <a:pt x="1732026" y="1089152"/>
                        <a:pt x="1744663" y="1094359"/>
                      </a:cubicBezTo>
                      <a:cubicBezTo>
                        <a:pt x="1755902" y="1098931"/>
                        <a:pt x="1767205" y="1103567"/>
                        <a:pt x="1778509" y="1108075"/>
                      </a:cubicBezTo>
                      <a:cubicBezTo>
                        <a:pt x="1829816" y="1128713"/>
                        <a:pt x="1881760" y="1148779"/>
                        <a:pt x="1934401" y="1168273"/>
                      </a:cubicBezTo>
                      <a:cubicBezTo>
                        <a:pt x="1948435" y="1173480"/>
                        <a:pt x="1962468" y="1178624"/>
                        <a:pt x="1976565" y="1183704"/>
                      </a:cubicBezTo>
                      <a:cubicBezTo>
                        <a:pt x="2076895" y="1220026"/>
                        <a:pt x="2179384" y="1254252"/>
                        <a:pt x="2283460" y="1286066"/>
                      </a:cubicBezTo>
                      <a:cubicBezTo>
                        <a:pt x="2299145" y="1290892"/>
                        <a:pt x="2314829" y="1295591"/>
                        <a:pt x="2330514" y="1300290"/>
                      </a:cubicBezTo>
                      <a:cubicBezTo>
                        <a:pt x="2385251" y="1316609"/>
                        <a:pt x="2440496" y="1332230"/>
                        <a:pt x="2495995" y="1347216"/>
                      </a:cubicBezTo>
                      <a:cubicBezTo>
                        <a:pt x="2509393" y="1350836"/>
                        <a:pt x="2522601" y="1354328"/>
                        <a:pt x="2535746" y="1357821"/>
                      </a:cubicBezTo>
                      <a:cubicBezTo>
                        <a:pt x="2550224" y="1361631"/>
                        <a:pt x="2564638" y="1365377"/>
                        <a:pt x="2578799" y="1368997"/>
                      </a:cubicBezTo>
                      <a:cubicBezTo>
                        <a:pt x="2638108" y="1384173"/>
                        <a:pt x="2694560" y="1397762"/>
                        <a:pt x="2747518" y="1409891"/>
                      </a:cubicBezTo>
                      <a:cubicBezTo>
                        <a:pt x="2763774" y="1413574"/>
                        <a:pt x="2779713" y="1417130"/>
                        <a:pt x="2795334" y="1420559"/>
                      </a:cubicBezTo>
                      <a:cubicBezTo>
                        <a:pt x="2808415" y="1423416"/>
                        <a:pt x="2879281" y="1426210"/>
                        <a:pt x="2891854" y="1428941"/>
                      </a:cubicBezTo>
                      <a:lnTo>
                        <a:pt x="2891854" y="1412177"/>
                      </a:lnTo>
                      <a:cubicBezTo>
                        <a:pt x="2876042" y="1408748"/>
                        <a:pt x="2801874" y="1405255"/>
                        <a:pt x="2785237" y="1401572"/>
                      </a:cubicBezTo>
                      <a:cubicBezTo>
                        <a:pt x="2775903" y="1399477"/>
                        <a:pt x="2766441" y="1397381"/>
                        <a:pt x="2756853" y="1395222"/>
                      </a:cubicBezTo>
                      <a:cubicBezTo>
                        <a:pt x="2699068" y="1382078"/>
                        <a:pt x="2637092" y="1367155"/>
                        <a:pt x="2571750" y="1350391"/>
                      </a:cubicBezTo>
                      <a:cubicBezTo>
                        <a:pt x="2564575" y="1348550"/>
                        <a:pt x="2557336" y="1346645"/>
                        <a:pt x="2550034" y="1344740"/>
                      </a:cubicBezTo>
                      <a:cubicBezTo>
                        <a:pt x="2533523" y="1340422"/>
                        <a:pt x="2516822" y="1335977"/>
                        <a:pt x="2499932" y="1331405"/>
                      </a:cubicBezTo>
                      <a:cubicBezTo>
                        <a:pt x="2442909" y="1316038"/>
                        <a:pt x="2386140" y="1299909"/>
                        <a:pt x="2329942" y="1283145"/>
                      </a:cubicBezTo>
                      <a:cubicBezTo>
                        <a:pt x="2319719" y="1280097"/>
                        <a:pt x="2309496" y="1276985"/>
                        <a:pt x="2299272" y="1273874"/>
                      </a:cubicBezTo>
                      <a:cubicBezTo>
                        <a:pt x="2122107" y="1220026"/>
                        <a:pt x="1949641" y="1159447"/>
                        <a:pt x="1784414" y="1092962"/>
                      </a:cubicBezTo>
                      <a:cubicBezTo>
                        <a:pt x="1767522" y="1086168"/>
                        <a:pt x="1750632" y="1079310"/>
                        <a:pt x="1733868" y="1072325"/>
                      </a:cubicBezTo>
                      <a:cubicBezTo>
                        <a:pt x="1640777" y="1033780"/>
                        <a:pt x="1550035" y="993394"/>
                        <a:pt x="1461898" y="951103"/>
                      </a:cubicBezTo>
                      <a:cubicBezTo>
                        <a:pt x="1450277" y="945578"/>
                        <a:pt x="1438656" y="939991"/>
                        <a:pt x="1427099" y="934339"/>
                      </a:cubicBezTo>
                      <a:cubicBezTo>
                        <a:pt x="1351471" y="897446"/>
                        <a:pt x="1277874" y="859219"/>
                        <a:pt x="1206310" y="819785"/>
                      </a:cubicBezTo>
                      <a:cubicBezTo>
                        <a:pt x="1198817" y="815658"/>
                        <a:pt x="1191387" y="811530"/>
                        <a:pt x="1183958" y="807339"/>
                      </a:cubicBezTo>
                      <a:cubicBezTo>
                        <a:pt x="1121791" y="772605"/>
                        <a:pt x="1061212" y="736918"/>
                        <a:pt x="1002475" y="700342"/>
                      </a:cubicBezTo>
                      <a:cubicBezTo>
                        <a:pt x="601028" y="450596"/>
                        <a:pt x="270510" y="201422"/>
                        <a:pt x="25781" y="190"/>
                      </a:cubicBez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207" name="Graphic 2">
                  <a:extLst>
                    <a:ext uri="{FF2B5EF4-FFF2-40B4-BE49-F238E27FC236}">
                      <a16:creationId xmlns:a16="http://schemas.microsoft.com/office/drawing/2014/main" id="{40E7CE99-CEA8-4C0B-91EA-1BA4D7517221}"/>
                    </a:ext>
                  </a:extLst>
                </p:cNvPr>
                <p:cNvGrpSpPr/>
                <p:nvPr/>
              </p:nvGrpSpPr>
              <p:grpSpPr>
                <a:xfrm>
                  <a:off x="9020109" y="14224"/>
                  <a:ext cx="3171954" cy="1689071"/>
                  <a:chOff x="9020109" y="14224"/>
                  <a:chExt cx="3171954" cy="1689071"/>
                </a:xfrm>
                <a:solidFill>
                  <a:schemeClr val="accent1"/>
                </a:solidFill>
              </p:grpSpPr>
              <p:grpSp>
                <p:nvGrpSpPr>
                  <p:cNvPr id="1208" name="Graphic 2">
                    <a:extLst>
                      <a:ext uri="{FF2B5EF4-FFF2-40B4-BE49-F238E27FC236}">
                        <a16:creationId xmlns:a16="http://schemas.microsoft.com/office/drawing/2014/main" id="{D3E7CFC6-A17D-4005-A28D-21917B31B897}"/>
                      </a:ext>
                    </a:extLst>
                  </p:cNvPr>
                  <p:cNvGrpSpPr/>
                  <p:nvPr/>
                </p:nvGrpSpPr>
                <p:grpSpPr>
                  <a:xfrm>
                    <a:off x="10858070" y="1085106"/>
                    <a:ext cx="186751" cy="255170"/>
                    <a:chOff x="10858070" y="1085106"/>
                    <a:chExt cx="186751" cy="255170"/>
                  </a:xfrm>
                  <a:solidFill>
                    <a:schemeClr val="accent1"/>
                  </a:solidFill>
                </p:grpSpPr>
                <p:sp>
                  <p:nvSpPr>
                    <p:cNvPr id="1242" name="Freeform: Shape 1241">
                      <a:extLst>
                        <a:ext uri="{FF2B5EF4-FFF2-40B4-BE49-F238E27FC236}">
                          <a16:creationId xmlns:a16="http://schemas.microsoft.com/office/drawing/2014/main" id="{5F7F4819-6A39-49D6-9E25-AE5A97CC60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5530" y="1085106"/>
                      <a:ext cx="69291" cy="78531"/>
                    </a:xfrm>
                    <a:custGeom>
                      <a:avLst/>
                      <a:gdLst>
                        <a:gd name="connsiteX0" fmla="*/ 9017 w 69291"/>
                        <a:gd name="connsiteY0" fmla="*/ 32621 h 78531"/>
                        <a:gd name="connsiteX1" fmla="*/ 0 w 69291"/>
                        <a:gd name="connsiteY1" fmla="*/ 51671 h 78531"/>
                        <a:gd name="connsiteX2" fmla="*/ 25526 w 69291"/>
                        <a:gd name="connsiteY2" fmla="*/ 59164 h 78531"/>
                        <a:gd name="connsiteX3" fmla="*/ 43751 w 69291"/>
                        <a:gd name="connsiteY3" fmla="*/ 78531 h 78531"/>
                        <a:gd name="connsiteX4" fmla="*/ 56642 w 69291"/>
                        <a:gd name="connsiteY4" fmla="*/ 61894 h 78531"/>
                        <a:gd name="connsiteX5" fmla="*/ 60451 w 69291"/>
                        <a:gd name="connsiteY5" fmla="*/ 2331 h 78531"/>
                        <a:gd name="connsiteX6" fmla="*/ 9017 w 69291"/>
                        <a:gd name="connsiteY6" fmla="*/ 32621 h 7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31">
                          <a:moveTo>
                            <a:pt x="9017" y="32621"/>
                          </a:moveTo>
                          <a:cubicBezTo>
                            <a:pt x="5143" y="38971"/>
                            <a:pt x="2095" y="45384"/>
                            <a:pt x="0" y="51671"/>
                          </a:cubicBezTo>
                          <a:cubicBezTo>
                            <a:pt x="9144" y="51988"/>
                            <a:pt x="17780" y="54465"/>
                            <a:pt x="25526" y="59164"/>
                          </a:cubicBezTo>
                          <a:cubicBezTo>
                            <a:pt x="33210" y="63863"/>
                            <a:pt x="39306" y="70530"/>
                            <a:pt x="43751" y="78531"/>
                          </a:cubicBezTo>
                          <a:cubicBezTo>
                            <a:pt x="48387" y="73832"/>
                            <a:pt x="52768" y="68244"/>
                            <a:pt x="56642" y="61894"/>
                          </a:cubicBezTo>
                          <a:cubicBezTo>
                            <a:pt x="71882" y="37066"/>
                            <a:pt x="73596" y="10396"/>
                            <a:pt x="60451" y="2331"/>
                          </a:cubicBezTo>
                          <a:cubicBezTo>
                            <a:pt x="47307" y="-5733"/>
                            <a:pt x="24257" y="7792"/>
                            <a:pt x="9017" y="3262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3" name="Freeform: Shape 1242">
                      <a:extLst>
                        <a:ext uri="{FF2B5EF4-FFF2-40B4-BE49-F238E27FC236}">
                          <a16:creationId xmlns:a16="http://schemas.microsoft.com/office/drawing/2014/main" id="{2C575F9D-4C24-4E39-ADA6-1CAB598E8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8070" y="1136674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6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6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83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09" name="Graphic 2">
                    <a:extLst>
                      <a:ext uri="{FF2B5EF4-FFF2-40B4-BE49-F238E27FC236}">
                        <a16:creationId xmlns:a16="http://schemas.microsoft.com/office/drawing/2014/main" id="{0CE20CC2-AB81-4505-8A76-2719149BE336}"/>
                      </a:ext>
                    </a:extLst>
                  </p:cNvPr>
                  <p:cNvGrpSpPr/>
                  <p:nvPr/>
                </p:nvGrpSpPr>
                <p:grpSpPr>
                  <a:xfrm>
                    <a:off x="12070857" y="1417021"/>
                    <a:ext cx="121205" cy="286273"/>
                    <a:chOff x="12070857" y="1417021"/>
                    <a:chExt cx="121205" cy="286273"/>
                  </a:xfrm>
                  <a:solidFill>
                    <a:schemeClr val="accent1"/>
                  </a:solidFill>
                </p:grpSpPr>
                <p:sp>
                  <p:nvSpPr>
                    <p:cNvPr id="1240" name="Freeform: Shape 1239">
                      <a:extLst>
                        <a:ext uri="{FF2B5EF4-FFF2-40B4-BE49-F238E27FC236}">
                          <a16:creationId xmlns:a16="http://schemas.microsoft.com/office/drawing/2014/main" id="{1CB8CC27-E8D4-484D-B517-A4AB9EA95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01642" y="1417021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4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841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1" name="Freeform: Shape 1240">
                      <a:extLst>
                        <a:ext uri="{FF2B5EF4-FFF2-40B4-BE49-F238E27FC236}">
                          <a16:creationId xmlns:a16="http://schemas.microsoft.com/office/drawing/2014/main" id="{1706EFA6-2732-41D5-9320-3F4EB8EB62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70857" y="1482940"/>
                      <a:ext cx="121205" cy="220355"/>
                    </a:xfrm>
                    <a:custGeom>
                      <a:avLst/>
                      <a:gdLst>
                        <a:gd name="connsiteX0" fmla="*/ 1190 w 121205"/>
                        <a:gd name="connsiteY0" fmla="*/ 118911 h 220355"/>
                        <a:gd name="connsiteX1" fmla="*/ 87106 w 121205"/>
                        <a:gd name="connsiteY1" fmla="*/ 220003 h 220355"/>
                        <a:gd name="connsiteX2" fmla="*/ 121206 w 121205"/>
                        <a:gd name="connsiteY2" fmla="*/ 201588 h 220355"/>
                        <a:gd name="connsiteX3" fmla="*/ 121206 w 121205"/>
                        <a:gd name="connsiteY3" fmla="*/ 32678 h 220355"/>
                        <a:gd name="connsiteX4" fmla="*/ 87297 w 121205"/>
                        <a:gd name="connsiteY4" fmla="*/ 4230 h 220355"/>
                        <a:gd name="connsiteX5" fmla="*/ 61008 w 121205"/>
                        <a:gd name="connsiteY5" fmla="*/ 356 h 220355"/>
                        <a:gd name="connsiteX6" fmla="*/ 36370 w 121205"/>
                        <a:gd name="connsiteY6" fmla="*/ 10262 h 220355"/>
                        <a:gd name="connsiteX7" fmla="*/ 1190 w 121205"/>
                        <a:gd name="connsiteY7" fmla="*/ 118911 h 22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205" h="220355">
                          <a:moveTo>
                            <a:pt x="1190" y="118911"/>
                          </a:moveTo>
                          <a:cubicBezTo>
                            <a:pt x="8430" y="179553"/>
                            <a:pt x="46911" y="224829"/>
                            <a:pt x="87106" y="220003"/>
                          </a:cubicBezTo>
                          <a:cubicBezTo>
                            <a:pt x="100123" y="218479"/>
                            <a:pt x="111681" y="211875"/>
                            <a:pt x="121206" y="201588"/>
                          </a:cubicBezTo>
                          <a:lnTo>
                            <a:pt x="121206" y="32678"/>
                          </a:lnTo>
                          <a:cubicBezTo>
                            <a:pt x="111554" y="19343"/>
                            <a:pt x="99870" y="9500"/>
                            <a:pt x="87297" y="4230"/>
                          </a:cubicBezTo>
                          <a:cubicBezTo>
                            <a:pt x="78851" y="674"/>
                            <a:pt x="69961" y="-723"/>
                            <a:pt x="61008" y="356"/>
                          </a:cubicBezTo>
                          <a:cubicBezTo>
                            <a:pt x="52054" y="1436"/>
                            <a:pt x="43736" y="4865"/>
                            <a:pt x="36370" y="10262"/>
                          </a:cubicBezTo>
                          <a:cubicBezTo>
                            <a:pt x="10461" y="29185"/>
                            <a:pt x="-4461" y="71730"/>
                            <a:pt x="1190" y="11891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0" name="Graphic 2">
                    <a:extLst>
                      <a:ext uri="{FF2B5EF4-FFF2-40B4-BE49-F238E27FC236}">
                        <a16:creationId xmlns:a16="http://schemas.microsoft.com/office/drawing/2014/main" id="{5F9E17C0-CA84-482F-948A-5F81BEFC74D5}"/>
                      </a:ext>
                    </a:extLst>
                  </p:cNvPr>
                  <p:cNvGrpSpPr/>
                  <p:nvPr/>
                </p:nvGrpSpPr>
                <p:grpSpPr>
                  <a:xfrm>
                    <a:off x="11748109" y="1356822"/>
                    <a:ext cx="150926" cy="282696"/>
                    <a:chOff x="11748109" y="1356822"/>
                    <a:chExt cx="150926" cy="282696"/>
                  </a:xfrm>
                  <a:solidFill>
                    <a:schemeClr val="accent1"/>
                  </a:solidFill>
                </p:grpSpPr>
                <p:sp>
                  <p:nvSpPr>
                    <p:cNvPr id="1238" name="Freeform: Shape 1237">
                      <a:extLst>
                        <a:ext uri="{FF2B5EF4-FFF2-40B4-BE49-F238E27FC236}">
                          <a16:creationId xmlns:a16="http://schemas.microsoft.com/office/drawing/2014/main" id="{58D6AB37-DBDF-4B2D-B57A-F8D70996A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20711" y="1356822"/>
                      <a:ext cx="59087" cy="77832"/>
                    </a:xfrm>
                    <a:custGeom>
                      <a:avLst/>
                      <a:gdLst>
                        <a:gd name="connsiteX0" fmla="*/ 2226 w 59087"/>
                        <a:gd name="connsiteY0" fmla="*/ 45892 h 77832"/>
                        <a:gd name="connsiteX1" fmla="*/ 4 w 59087"/>
                        <a:gd name="connsiteY1" fmla="*/ 66784 h 77832"/>
                        <a:gd name="connsiteX2" fmla="*/ 26547 w 59087"/>
                        <a:gd name="connsiteY2" fmla="*/ 65514 h 77832"/>
                        <a:gd name="connsiteX3" fmla="*/ 50106 w 59087"/>
                        <a:gd name="connsiteY3" fmla="*/ 77833 h 77832"/>
                        <a:gd name="connsiteX4" fmla="*/ 56836 w 59087"/>
                        <a:gd name="connsiteY4" fmla="*/ 57894 h 77832"/>
                        <a:gd name="connsiteX5" fmla="*/ 40834 w 59087"/>
                        <a:gd name="connsiteY5" fmla="*/ 363 h 77832"/>
                        <a:gd name="connsiteX6" fmla="*/ 2226 w 59087"/>
                        <a:gd name="connsiteY6" fmla="*/ 45892 h 77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087" h="77832">
                          <a:moveTo>
                            <a:pt x="2226" y="45892"/>
                          </a:moveTo>
                          <a:cubicBezTo>
                            <a:pt x="639" y="53131"/>
                            <a:pt x="-60" y="60243"/>
                            <a:pt x="4" y="66784"/>
                          </a:cubicBezTo>
                          <a:cubicBezTo>
                            <a:pt x="8767" y="64117"/>
                            <a:pt x="17720" y="63545"/>
                            <a:pt x="26547" y="65514"/>
                          </a:cubicBezTo>
                          <a:cubicBezTo>
                            <a:pt x="35373" y="67419"/>
                            <a:pt x="43311" y="71673"/>
                            <a:pt x="50106" y="77833"/>
                          </a:cubicBezTo>
                          <a:cubicBezTo>
                            <a:pt x="52899" y="71864"/>
                            <a:pt x="55249" y="65133"/>
                            <a:pt x="56836" y="57894"/>
                          </a:cubicBezTo>
                          <a:cubicBezTo>
                            <a:pt x="63059" y="29446"/>
                            <a:pt x="55947" y="3665"/>
                            <a:pt x="40834" y="363"/>
                          </a:cubicBezTo>
                          <a:cubicBezTo>
                            <a:pt x="25721" y="-3003"/>
                            <a:pt x="8449" y="17444"/>
                            <a:pt x="2226" y="458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9" name="Freeform: Shape 1238">
                      <a:extLst>
                        <a:ext uri="{FF2B5EF4-FFF2-40B4-BE49-F238E27FC236}">
                          <a16:creationId xmlns:a16="http://schemas.microsoft.com/office/drawing/2014/main" id="{C0CF0635-3219-467B-B9D7-5CCF876A21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48109" y="1421128"/>
                      <a:ext cx="150926" cy="218390"/>
                    </a:xfrm>
                    <a:custGeom>
                      <a:avLst/>
                      <a:gdLst>
                        <a:gd name="connsiteX0" fmla="*/ 3835 w 150926"/>
                        <a:gd name="connsiteY0" fmla="*/ 93473 h 218390"/>
                        <a:gd name="connsiteX1" fmla="*/ 51778 w 150926"/>
                        <a:gd name="connsiteY1" fmla="*/ 217235 h 218390"/>
                        <a:gd name="connsiteX2" fmla="*/ 147091 w 150926"/>
                        <a:gd name="connsiteY2" fmla="*/ 124906 h 218390"/>
                        <a:gd name="connsiteX3" fmla="*/ 122707 w 150926"/>
                        <a:gd name="connsiteY3" fmla="*/ 13463 h 218390"/>
                        <a:gd name="connsiteX4" fmla="*/ 99148 w 150926"/>
                        <a:gd name="connsiteY4" fmla="*/ 1144 h 218390"/>
                        <a:gd name="connsiteX5" fmla="*/ 72606 w 150926"/>
                        <a:gd name="connsiteY5" fmla="*/ 2414 h 218390"/>
                        <a:gd name="connsiteX6" fmla="*/ 3835 w 150926"/>
                        <a:gd name="connsiteY6" fmla="*/ 93473 h 218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0926" h="218390">
                          <a:moveTo>
                            <a:pt x="3835" y="93473"/>
                          </a:moveTo>
                          <a:cubicBezTo>
                            <a:pt x="-9246" y="153100"/>
                            <a:pt x="12217" y="208535"/>
                            <a:pt x="51778" y="217235"/>
                          </a:cubicBezTo>
                          <a:cubicBezTo>
                            <a:pt x="91338" y="225934"/>
                            <a:pt x="134010" y="184596"/>
                            <a:pt x="147091" y="124906"/>
                          </a:cubicBezTo>
                          <a:cubicBezTo>
                            <a:pt x="157251" y="78551"/>
                            <a:pt x="146584" y="34736"/>
                            <a:pt x="122707" y="13463"/>
                          </a:cubicBezTo>
                          <a:cubicBezTo>
                            <a:pt x="115849" y="7367"/>
                            <a:pt x="107975" y="3113"/>
                            <a:pt x="99148" y="1144"/>
                          </a:cubicBezTo>
                          <a:cubicBezTo>
                            <a:pt x="90322" y="-761"/>
                            <a:pt x="81369" y="-253"/>
                            <a:pt x="72606" y="2414"/>
                          </a:cubicBezTo>
                          <a:cubicBezTo>
                            <a:pt x="42062" y="11812"/>
                            <a:pt x="13995" y="47118"/>
                            <a:pt x="3835" y="93473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1" name="Graphic 2">
                    <a:extLst>
                      <a:ext uri="{FF2B5EF4-FFF2-40B4-BE49-F238E27FC236}">
                        <a16:creationId xmlns:a16="http://schemas.microsoft.com/office/drawing/2014/main" id="{67A8F9A8-3153-430B-A9F5-4BE7CCDBC0C4}"/>
                      </a:ext>
                    </a:extLst>
                  </p:cNvPr>
                  <p:cNvGrpSpPr/>
                  <p:nvPr/>
                </p:nvGrpSpPr>
                <p:grpSpPr>
                  <a:xfrm>
                    <a:off x="11444556" y="1283837"/>
                    <a:ext cx="186751" cy="255195"/>
                    <a:chOff x="11444556" y="1283837"/>
                    <a:chExt cx="186751" cy="255195"/>
                  </a:xfrm>
                  <a:solidFill>
                    <a:schemeClr val="accent1"/>
                  </a:solidFill>
                </p:grpSpPr>
                <p:sp>
                  <p:nvSpPr>
                    <p:cNvPr id="1236" name="Freeform: Shape 1235">
                      <a:extLst>
                        <a:ext uri="{FF2B5EF4-FFF2-40B4-BE49-F238E27FC236}">
                          <a16:creationId xmlns:a16="http://schemas.microsoft.com/office/drawing/2014/main" id="{902CF8BE-1CD5-4F0A-8D66-84BA6BFD4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62016" y="1283837"/>
                      <a:ext cx="69291" cy="78555"/>
                    </a:xfrm>
                    <a:custGeom>
                      <a:avLst/>
                      <a:gdLst>
                        <a:gd name="connsiteX0" fmla="*/ 9017 w 69291"/>
                        <a:gd name="connsiteY0" fmla="*/ 32645 h 78555"/>
                        <a:gd name="connsiteX1" fmla="*/ 0 w 69291"/>
                        <a:gd name="connsiteY1" fmla="*/ 51695 h 78555"/>
                        <a:gd name="connsiteX2" fmla="*/ 25527 w 69291"/>
                        <a:gd name="connsiteY2" fmla="*/ 59188 h 78555"/>
                        <a:gd name="connsiteX3" fmla="*/ 43752 w 69291"/>
                        <a:gd name="connsiteY3" fmla="*/ 78555 h 78555"/>
                        <a:gd name="connsiteX4" fmla="*/ 56642 w 69291"/>
                        <a:gd name="connsiteY4" fmla="*/ 61918 h 78555"/>
                        <a:gd name="connsiteX5" fmla="*/ 60452 w 69291"/>
                        <a:gd name="connsiteY5" fmla="*/ 2355 h 78555"/>
                        <a:gd name="connsiteX6" fmla="*/ 9017 w 69291"/>
                        <a:gd name="connsiteY6" fmla="*/ 32645 h 78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55">
                          <a:moveTo>
                            <a:pt x="9017" y="32645"/>
                          </a:moveTo>
                          <a:cubicBezTo>
                            <a:pt x="5143" y="38995"/>
                            <a:pt x="2095" y="45408"/>
                            <a:pt x="0" y="51695"/>
                          </a:cubicBezTo>
                          <a:cubicBezTo>
                            <a:pt x="9144" y="52012"/>
                            <a:pt x="17780" y="54489"/>
                            <a:pt x="25527" y="59188"/>
                          </a:cubicBezTo>
                          <a:cubicBezTo>
                            <a:pt x="33210" y="63887"/>
                            <a:pt x="39306" y="70554"/>
                            <a:pt x="43752" y="78555"/>
                          </a:cubicBezTo>
                          <a:cubicBezTo>
                            <a:pt x="48387" y="73856"/>
                            <a:pt x="52768" y="68268"/>
                            <a:pt x="56642" y="61918"/>
                          </a:cubicBezTo>
                          <a:cubicBezTo>
                            <a:pt x="71882" y="37090"/>
                            <a:pt x="73596" y="10420"/>
                            <a:pt x="60452" y="2355"/>
                          </a:cubicBezTo>
                          <a:cubicBezTo>
                            <a:pt x="47244" y="-5773"/>
                            <a:pt x="24257" y="7816"/>
                            <a:pt x="9017" y="3264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7" name="Freeform: Shape 1236">
                      <a:extLst>
                        <a:ext uri="{FF2B5EF4-FFF2-40B4-BE49-F238E27FC236}">
                          <a16:creationId xmlns:a16="http://schemas.microsoft.com/office/drawing/2014/main" id="{3B74EF46-DE48-4EB6-9D3B-02680779F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44556" y="1335429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7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7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19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2" name="Graphic 2">
                    <a:extLst>
                      <a:ext uri="{FF2B5EF4-FFF2-40B4-BE49-F238E27FC236}">
                        <a16:creationId xmlns:a16="http://schemas.microsoft.com/office/drawing/2014/main" id="{F2B46107-D6D2-41D8-A044-EB6CE1E58317}"/>
                      </a:ext>
                    </a:extLst>
                  </p:cNvPr>
                  <p:cNvGrpSpPr/>
                  <p:nvPr/>
                </p:nvGrpSpPr>
                <p:grpSpPr>
                  <a:xfrm>
                    <a:off x="11195466" y="1172229"/>
                    <a:ext cx="148020" cy="286328"/>
                    <a:chOff x="11195466" y="1172229"/>
                    <a:chExt cx="148020" cy="286328"/>
                  </a:xfrm>
                  <a:solidFill>
                    <a:schemeClr val="accent1"/>
                  </a:solidFill>
                </p:grpSpPr>
                <p:sp>
                  <p:nvSpPr>
                    <p:cNvPr id="1234" name="Freeform: Shape 1233">
                      <a:extLst>
                        <a:ext uri="{FF2B5EF4-FFF2-40B4-BE49-F238E27FC236}">
                          <a16:creationId xmlns:a16="http://schemas.microsoft.com/office/drawing/2014/main" id="{1C1FBC27-797C-4A37-8ED4-E402FC94E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6295" y="1172229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3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905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5" name="Freeform: Shape 1234">
                      <a:extLst>
                        <a:ext uri="{FF2B5EF4-FFF2-40B4-BE49-F238E27FC236}">
                          <a16:creationId xmlns:a16="http://schemas.microsoft.com/office/drawing/2014/main" id="{0F322235-C658-4FAD-8EC9-F6EA4C3F00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466" y="1238211"/>
                      <a:ext cx="148020" cy="220346"/>
                    </a:xfrm>
                    <a:custGeom>
                      <a:avLst/>
                      <a:gdLst>
                        <a:gd name="connsiteX0" fmla="*/ 146839 w 148020"/>
                        <a:gd name="connsiteY0" fmla="*/ 101512 h 220346"/>
                        <a:gd name="connsiteX1" fmla="*/ 87086 w 148020"/>
                        <a:gd name="connsiteY1" fmla="*/ 220003 h 220346"/>
                        <a:gd name="connsiteX2" fmla="*/ 1171 w 148020"/>
                        <a:gd name="connsiteY2" fmla="*/ 118847 h 220346"/>
                        <a:gd name="connsiteX3" fmla="*/ 36286 w 148020"/>
                        <a:gd name="connsiteY3" fmla="*/ 10326 h 220346"/>
                        <a:gd name="connsiteX4" fmla="*/ 60924 w 148020"/>
                        <a:gd name="connsiteY4" fmla="*/ 356 h 220346"/>
                        <a:gd name="connsiteX5" fmla="*/ 87214 w 148020"/>
                        <a:gd name="connsiteY5" fmla="*/ 4230 h 220346"/>
                        <a:gd name="connsiteX6" fmla="*/ 146839 w 148020"/>
                        <a:gd name="connsiteY6" fmla="*/ 101512 h 22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020" h="220346">
                          <a:moveTo>
                            <a:pt x="146839" y="101512"/>
                          </a:moveTo>
                          <a:cubicBezTo>
                            <a:pt x="154078" y="162154"/>
                            <a:pt x="127282" y="215177"/>
                            <a:pt x="87086" y="220003"/>
                          </a:cubicBezTo>
                          <a:cubicBezTo>
                            <a:pt x="46890" y="224765"/>
                            <a:pt x="8410" y="179490"/>
                            <a:pt x="1171" y="118847"/>
                          </a:cubicBezTo>
                          <a:cubicBezTo>
                            <a:pt x="-4417" y="71730"/>
                            <a:pt x="10442" y="29185"/>
                            <a:pt x="36286" y="10326"/>
                          </a:cubicBezTo>
                          <a:cubicBezTo>
                            <a:pt x="43652" y="4928"/>
                            <a:pt x="51971" y="1436"/>
                            <a:pt x="60924" y="356"/>
                          </a:cubicBezTo>
                          <a:cubicBezTo>
                            <a:pt x="69877" y="-723"/>
                            <a:pt x="78768" y="674"/>
                            <a:pt x="87214" y="4230"/>
                          </a:cubicBezTo>
                          <a:cubicBezTo>
                            <a:pt x="116740" y="16485"/>
                            <a:pt x="141252" y="54331"/>
                            <a:pt x="146839" y="10151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3" name="Graphic 2">
                    <a:extLst>
                      <a:ext uri="{FF2B5EF4-FFF2-40B4-BE49-F238E27FC236}">
                        <a16:creationId xmlns:a16="http://schemas.microsoft.com/office/drawing/2014/main" id="{5E55AB73-4A65-4C5D-A684-C34F04E11EB4}"/>
                      </a:ext>
                    </a:extLst>
                  </p:cNvPr>
                  <p:cNvGrpSpPr/>
                  <p:nvPr/>
                </p:nvGrpSpPr>
                <p:grpSpPr>
                  <a:xfrm>
                    <a:off x="10570438" y="942862"/>
                    <a:ext cx="191543" cy="251864"/>
                    <a:chOff x="10570438" y="942862"/>
                    <a:chExt cx="191543" cy="251864"/>
                  </a:xfrm>
                  <a:solidFill>
                    <a:schemeClr val="accent1"/>
                  </a:solidFill>
                </p:grpSpPr>
                <p:sp>
                  <p:nvSpPr>
                    <p:cNvPr id="1232" name="Freeform: Shape 1231">
                      <a:extLst>
                        <a:ext uri="{FF2B5EF4-FFF2-40B4-BE49-F238E27FC236}">
                          <a16:creationId xmlns:a16="http://schemas.microsoft.com/office/drawing/2014/main" id="{D44F6E97-B568-4FEE-8134-267B8AE8E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1939" y="942862"/>
                      <a:ext cx="70041" cy="78281"/>
                    </a:xfrm>
                    <a:custGeom>
                      <a:avLst/>
                      <a:gdLst>
                        <a:gd name="connsiteX0" fmla="*/ 9525 w 70041"/>
                        <a:gd name="connsiteY0" fmla="*/ 31418 h 78281"/>
                        <a:gd name="connsiteX1" fmla="*/ 0 w 70041"/>
                        <a:gd name="connsiteY1" fmla="*/ 50151 h 78281"/>
                        <a:gd name="connsiteX2" fmla="*/ 25273 w 70041"/>
                        <a:gd name="connsiteY2" fmla="*/ 58406 h 78281"/>
                        <a:gd name="connsiteX3" fmla="*/ 42926 w 70041"/>
                        <a:gd name="connsiteY3" fmla="*/ 78281 h 78281"/>
                        <a:gd name="connsiteX4" fmla="*/ 56261 w 70041"/>
                        <a:gd name="connsiteY4" fmla="*/ 62025 h 78281"/>
                        <a:gd name="connsiteX5" fmla="*/ 61785 w 70041"/>
                        <a:gd name="connsiteY5" fmla="*/ 2589 h 78281"/>
                        <a:gd name="connsiteX6" fmla="*/ 9525 w 70041"/>
                        <a:gd name="connsiteY6" fmla="*/ 31418 h 78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281">
                          <a:moveTo>
                            <a:pt x="9525" y="31418"/>
                          </a:moveTo>
                          <a:cubicBezTo>
                            <a:pt x="5461" y="37641"/>
                            <a:pt x="2286" y="43991"/>
                            <a:pt x="0" y="50151"/>
                          </a:cubicBezTo>
                          <a:cubicBezTo>
                            <a:pt x="9144" y="50722"/>
                            <a:pt x="17717" y="53453"/>
                            <a:pt x="25273" y="58406"/>
                          </a:cubicBezTo>
                          <a:cubicBezTo>
                            <a:pt x="32829" y="63359"/>
                            <a:pt x="38735" y="70153"/>
                            <a:pt x="42926" y="78281"/>
                          </a:cubicBezTo>
                          <a:cubicBezTo>
                            <a:pt x="47689" y="73709"/>
                            <a:pt x="52197" y="68248"/>
                            <a:pt x="56261" y="62025"/>
                          </a:cubicBezTo>
                          <a:cubicBezTo>
                            <a:pt x="72199" y="37641"/>
                            <a:pt x="74676" y="11035"/>
                            <a:pt x="61785" y="2589"/>
                          </a:cubicBezTo>
                          <a:cubicBezTo>
                            <a:pt x="48895" y="-5856"/>
                            <a:pt x="25464" y="7034"/>
                            <a:pt x="9525" y="3141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3" name="Freeform: Shape 1232">
                      <a:extLst>
                        <a:ext uri="{FF2B5EF4-FFF2-40B4-BE49-F238E27FC236}">
                          <a16:creationId xmlns:a16="http://schemas.microsoft.com/office/drawing/2014/main" id="{D76CA88E-EDD7-4284-8D6D-9E98A8ACD0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0438" y="992881"/>
                      <a:ext cx="172434" cy="201845"/>
                    </a:xfrm>
                    <a:custGeom>
                      <a:avLst/>
                      <a:gdLst>
                        <a:gd name="connsiteX0" fmla="*/ 24855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4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5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5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5" y="192219"/>
                            <a:pt x="147600" y="141102"/>
                          </a:cubicBezTo>
                          <a:cubicBezTo>
                            <a:pt x="173571" y="101351"/>
                            <a:pt x="179159" y="56647"/>
                            <a:pt x="164427" y="28262"/>
                          </a:cubicBezTo>
                          <a:cubicBezTo>
                            <a:pt x="160236" y="20134"/>
                            <a:pt x="154330" y="13340"/>
                            <a:pt x="146774" y="8387"/>
                          </a:cubicBezTo>
                          <a:cubicBezTo>
                            <a:pt x="139218" y="3434"/>
                            <a:pt x="130645" y="767"/>
                            <a:pt x="121501" y="132"/>
                          </a:cubicBezTo>
                          <a:cubicBezTo>
                            <a:pt x="89624" y="-1964"/>
                            <a:pt x="50826" y="21023"/>
                            <a:pt x="24855" y="60774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4" name="Graphic 2">
                    <a:extLst>
                      <a:ext uri="{FF2B5EF4-FFF2-40B4-BE49-F238E27FC236}">
                        <a16:creationId xmlns:a16="http://schemas.microsoft.com/office/drawing/2014/main" id="{E8CD4515-01FD-4D3E-8705-D78F2293E3D1}"/>
                      </a:ext>
                    </a:extLst>
                  </p:cNvPr>
                  <p:cNvGrpSpPr/>
                  <p:nvPr/>
                </p:nvGrpSpPr>
                <p:grpSpPr>
                  <a:xfrm>
                    <a:off x="10264964" y="821286"/>
                    <a:ext cx="242137" cy="204174"/>
                    <a:chOff x="10264964" y="821286"/>
                    <a:chExt cx="242137" cy="204174"/>
                  </a:xfrm>
                  <a:solidFill>
                    <a:schemeClr val="accent1"/>
                  </a:solidFill>
                </p:grpSpPr>
                <p:sp>
                  <p:nvSpPr>
                    <p:cNvPr id="1230" name="Freeform: Shape 1229">
                      <a:extLst>
                        <a:ext uri="{FF2B5EF4-FFF2-40B4-BE49-F238E27FC236}">
                          <a16:creationId xmlns:a16="http://schemas.microsoft.com/office/drawing/2014/main" id="{E18D2194-5088-450C-837B-DACAF56260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747" y="821286"/>
                      <a:ext cx="77354" cy="72221"/>
                    </a:xfrm>
                    <a:custGeom>
                      <a:avLst/>
                      <a:gdLst>
                        <a:gd name="connsiteX0" fmla="*/ 15177 w 77354"/>
                        <a:gd name="connsiteY0" fmla="*/ 16977 h 72221"/>
                        <a:gd name="connsiteX1" fmla="*/ 0 w 77354"/>
                        <a:gd name="connsiteY1" fmla="*/ 31582 h 72221"/>
                        <a:gd name="connsiteX2" fmla="*/ 21146 w 77354"/>
                        <a:gd name="connsiteY2" fmla="*/ 47647 h 72221"/>
                        <a:gd name="connsiteX3" fmla="*/ 31306 w 77354"/>
                        <a:gd name="connsiteY3" fmla="*/ 72222 h 72221"/>
                        <a:gd name="connsiteX4" fmla="*/ 49276 w 77354"/>
                        <a:gd name="connsiteY4" fmla="*/ 61236 h 72221"/>
                        <a:gd name="connsiteX5" fmla="*/ 73978 w 77354"/>
                        <a:gd name="connsiteY5" fmla="*/ 6880 h 72221"/>
                        <a:gd name="connsiteX6" fmla="*/ 15177 w 77354"/>
                        <a:gd name="connsiteY6" fmla="*/ 16977 h 72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221">
                          <a:moveTo>
                            <a:pt x="15177" y="16977"/>
                          </a:moveTo>
                          <a:cubicBezTo>
                            <a:pt x="9271" y="21485"/>
                            <a:pt x="4191" y="26502"/>
                            <a:pt x="0" y="31582"/>
                          </a:cubicBezTo>
                          <a:cubicBezTo>
                            <a:pt x="8446" y="35138"/>
                            <a:pt x="15684" y="40472"/>
                            <a:pt x="21146" y="47647"/>
                          </a:cubicBezTo>
                          <a:cubicBezTo>
                            <a:pt x="26670" y="54823"/>
                            <a:pt x="29972" y="63141"/>
                            <a:pt x="31306" y="72222"/>
                          </a:cubicBezTo>
                          <a:cubicBezTo>
                            <a:pt x="37274" y="69491"/>
                            <a:pt x="43371" y="65808"/>
                            <a:pt x="49276" y="61236"/>
                          </a:cubicBezTo>
                          <a:cubicBezTo>
                            <a:pt x="72327" y="43456"/>
                            <a:pt x="83439" y="19136"/>
                            <a:pt x="73978" y="6880"/>
                          </a:cubicBezTo>
                          <a:cubicBezTo>
                            <a:pt x="64580" y="-5375"/>
                            <a:pt x="38227" y="-803"/>
                            <a:pt x="15177" y="1697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1" name="Freeform: Shape 1230">
                      <a:extLst>
                        <a:ext uri="{FF2B5EF4-FFF2-40B4-BE49-F238E27FC236}">
                          <a16:creationId xmlns:a16="http://schemas.microsoft.com/office/drawing/2014/main" id="{36D1622D-EB67-4678-A4D6-508B77D09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4964" y="847354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9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9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5" name="Graphic 2">
                    <a:extLst>
                      <a:ext uri="{FF2B5EF4-FFF2-40B4-BE49-F238E27FC236}">
                        <a16:creationId xmlns:a16="http://schemas.microsoft.com/office/drawing/2014/main" id="{3D7D3DD4-907F-4327-A85D-C03D33849A15}"/>
                      </a:ext>
                    </a:extLst>
                  </p:cNvPr>
                  <p:cNvGrpSpPr/>
                  <p:nvPr/>
                </p:nvGrpSpPr>
                <p:grpSpPr>
                  <a:xfrm>
                    <a:off x="9020109" y="14224"/>
                    <a:ext cx="232158" cy="161289"/>
                    <a:chOff x="9020109" y="14224"/>
                    <a:chExt cx="232158" cy="161289"/>
                  </a:xfrm>
                  <a:solidFill>
                    <a:schemeClr val="accent1"/>
                  </a:solidFill>
                </p:grpSpPr>
                <p:sp>
                  <p:nvSpPr>
                    <p:cNvPr id="1228" name="Freeform: Shape 1227">
                      <a:extLst>
                        <a:ext uri="{FF2B5EF4-FFF2-40B4-BE49-F238E27FC236}">
                          <a16:creationId xmlns:a16="http://schemas.microsoft.com/office/drawing/2014/main" id="{0907A525-8DE8-4F17-8F91-4AAEB87009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1911" y="14224"/>
                      <a:ext cx="50355" cy="29273"/>
                    </a:xfrm>
                    <a:custGeom>
                      <a:avLst/>
                      <a:gdLst>
                        <a:gd name="connsiteX0" fmla="*/ 50356 w 50355"/>
                        <a:gd name="connsiteY0" fmla="*/ 0 h 29273"/>
                        <a:gd name="connsiteX1" fmla="*/ 0 w 50355"/>
                        <a:gd name="connsiteY1" fmla="*/ 0 h 29273"/>
                        <a:gd name="connsiteX2" fmla="*/ 4191 w 50355"/>
                        <a:gd name="connsiteY2" fmla="*/ 4699 h 29273"/>
                        <a:gd name="connsiteX3" fmla="*/ 14351 w 50355"/>
                        <a:gd name="connsiteY3" fmla="*/ 29274 h 29273"/>
                        <a:gd name="connsiteX4" fmla="*/ 32321 w 50355"/>
                        <a:gd name="connsiteY4" fmla="*/ 18288 h 29273"/>
                        <a:gd name="connsiteX5" fmla="*/ 50356 w 50355"/>
                        <a:gd name="connsiteY5" fmla="*/ 0 h 29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355" h="29273">
                          <a:moveTo>
                            <a:pt x="50356" y="0"/>
                          </a:moveTo>
                          <a:lnTo>
                            <a:pt x="0" y="0"/>
                          </a:lnTo>
                          <a:cubicBezTo>
                            <a:pt x="1460" y="1461"/>
                            <a:pt x="2921" y="3048"/>
                            <a:pt x="4191" y="4699"/>
                          </a:cubicBezTo>
                          <a:cubicBezTo>
                            <a:pt x="9716" y="11811"/>
                            <a:pt x="13081" y="20193"/>
                            <a:pt x="14351" y="29274"/>
                          </a:cubicBezTo>
                          <a:cubicBezTo>
                            <a:pt x="20383" y="26543"/>
                            <a:pt x="26480" y="22860"/>
                            <a:pt x="32321" y="18288"/>
                          </a:cubicBezTo>
                          <a:cubicBezTo>
                            <a:pt x="39560" y="12637"/>
                            <a:pt x="45720" y="6350"/>
                            <a:pt x="50356" y="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9" name="Freeform: Shape 1228">
                      <a:extLst>
                        <a:ext uri="{FF2B5EF4-FFF2-40B4-BE49-F238E27FC236}">
                          <a16:creationId xmlns:a16="http://schemas.microsoft.com/office/drawing/2014/main" id="{32B6BFA1-EEAF-459B-8B4C-DE36BF6C8D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0109" y="14224"/>
                      <a:ext cx="196735" cy="161289"/>
                    </a:xfrm>
                    <a:custGeom>
                      <a:avLst/>
                      <a:gdLst>
                        <a:gd name="connsiteX0" fmla="*/ 10797 w 196735"/>
                        <a:gd name="connsiteY0" fmla="*/ 139764 h 161289"/>
                        <a:gd name="connsiteX1" fmla="*/ 143131 w 196735"/>
                        <a:gd name="connsiteY1" fmla="*/ 130302 h 161289"/>
                        <a:gd name="connsiteX2" fmla="*/ 196090 w 196735"/>
                        <a:gd name="connsiteY2" fmla="*/ 29274 h 161289"/>
                        <a:gd name="connsiteX3" fmla="*/ 185930 w 196735"/>
                        <a:gd name="connsiteY3" fmla="*/ 4699 h 161289"/>
                        <a:gd name="connsiteX4" fmla="*/ 181739 w 196735"/>
                        <a:gd name="connsiteY4" fmla="*/ 0 h 161289"/>
                        <a:gd name="connsiteX5" fmla="*/ 75249 w 196735"/>
                        <a:gd name="connsiteY5" fmla="*/ 0 h 161289"/>
                        <a:gd name="connsiteX6" fmla="*/ 53533 w 196735"/>
                        <a:gd name="connsiteY6" fmla="*/ 14161 h 161289"/>
                        <a:gd name="connsiteX7" fmla="*/ 10797 w 196735"/>
                        <a:gd name="connsiteY7" fmla="*/ 139764 h 161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735" h="161289">
                          <a:moveTo>
                            <a:pt x="10797" y="139764"/>
                          </a:moveTo>
                          <a:cubicBezTo>
                            <a:pt x="35498" y="171831"/>
                            <a:pt x="94808" y="167577"/>
                            <a:pt x="143131" y="130302"/>
                          </a:cubicBezTo>
                          <a:cubicBezTo>
                            <a:pt x="180723" y="101346"/>
                            <a:pt x="200662" y="60897"/>
                            <a:pt x="196090" y="29274"/>
                          </a:cubicBezTo>
                          <a:cubicBezTo>
                            <a:pt x="194820" y="20193"/>
                            <a:pt x="191455" y="11874"/>
                            <a:pt x="185930" y="4699"/>
                          </a:cubicBezTo>
                          <a:cubicBezTo>
                            <a:pt x="184660" y="3048"/>
                            <a:pt x="183263" y="1461"/>
                            <a:pt x="181739" y="0"/>
                          </a:cubicBezTo>
                          <a:lnTo>
                            <a:pt x="75249" y="0"/>
                          </a:lnTo>
                          <a:cubicBezTo>
                            <a:pt x="67884" y="4001"/>
                            <a:pt x="60581" y="8763"/>
                            <a:pt x="53533" y="14161"/>
                          </a:cubicBezTo>
                          <a:cubicBezTo>
                            <a:pt x="5209" y="51435"/>
                            <a:pt x="-13904" y="107696"/>
                            <a:pt x="10797" y="139764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6" name="Graphic 2">
                    <a:extLst>
                      <a:ext uri="{FF2B5EF4-FFF2-40B4-BE49-F238E27FC236}">
                        <a16:creationId xmlns:a16="http://schemas.microsoft.com/office/drawing/2014/main" id="{0728E553-9E9A-48E1-9915-2FD2D297C4AE}"/>
                      </a:ext>
                    </a:extLst>
                  </p:cNvPr>
                  <p:cNvGrpSpPr/>
                  <p:nvPr/>
                </p:nvGrpSpPr>
                <p:grpSpPr>
                  <a:xfrm>
                    <a:off x="10006443" y="613527"/>
                    <a:ext cx="152094" cy="281195"/>
                    <a:chOff x="10006443" y="613527"/>
                    <a:chExt cx="152094" cy="281195"/>
                  </a:xfrm>
                  <a:solidFill>
                    <a:schemeClr val="accent1"/>
                  </a:solidFill>
                </p:grpSpPr>
                <p:sp>
                  <p:nvSpPr>
                    <p:cNvPr id="1226" name="Freeform: Shape 1225">
                      <a:extLst>
                        <a:ext uri="{FF2B5EF4-FFF2-40B4-BE49-F238E27FC236}">
                          <a16:creationId xmlns:a16="http://schemas.microsoft.com/office/drawing/2014/main" id="{F91EB86E-E8C1-40AA-B4CF-F1F22397A1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2720" y="613527"/>
                      <a:ext cx="59925" cy="78114"/>
                    </a:xfrm>
                    <a:custGeom>
                      <a:avLst/>
                      <a:gdLst>
                        <a:gd name="connsiteX0" fmla="*/ 57024 w 59925"/>
                        <a:gd name="connsiteY0" fmla="*/ 58366 h 78114"/>
                        <a:gd name="connsiteX1" fmla="*/ 49721 w 59925"/>
                        <a:gd name="connsiteY1" fmla="*/ 78114 h 78114"/>
                        <a:gd name="connsiteX2" fmla="*/ 26543 w 59925"/>
                        <a:gd name="connsiteY2" fmla="*/ 65160 h 78114"/>
                        <a:gd name="connsiteX3" fmla="*/ 0 w 59925"/>
                        <a:gd name="connsiteY3" fmla="*/ 65668 h 78114"/>
                        <a:gd name="connsiteX4" fmla="*/ 2858 w 59925"/>
                        <a:gd name="connsiteY4" fmla="*/ 44840 h 78114"/>
                        <a:gd name="connsiteX5" fmla="*/ 42736 w 59925"/>
                        <a:gd name="connsiteY5" fmla="*/ 454 h 78114"/>
                        <a:gd name="connsiteX6" fmla="*/ 57024 w 59925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925" h="78114">
                          <a:moveTo>
                            <a:pt x="57024" y="58366"/>
                          </a:moveTo>
                          <a:cubicBezTo>
                            <a:pt x="55245" y="65605"/>
                            <a:pt x="52705" y="72272"/>
                            <a:pt x="49721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80" y="52016"/>
                            <a:pt x="2858" y="44840"/>
                          </a:cubicBezTo>
                          <a:cubicBezTo>
                            <a:pt x="9906" y="16583"/>
                            <a:pt x="27749" y="-3293"/>
                            <a:pt x="42736" y="454"/>
                          </a:cubicBezTo>
                          <a:cubicBezTo>
                            <a:pt x="57722" y="4200"/>
                            <a:pt x="64136" y="30108"/>
                            <a:pt x="57024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7" name="Freeform: Shape 1226">
                      <a:extLst>
                        <a:ext uri="{FF2B5EF4-FFF2-40B4-BE49-F238E27FC236}">
                          <a16:creationId xmlns:a16="http://schemas.microsoft.com/office/drawing/2014/main" id="{B3D282CA-0FAE-405E-88C5-12234202A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443" y="677189"/>
                      <a:ext cx="152094" cy="217533"/>
                    </a:xfrm>
                    <a:custGeom>
                      <a:avLst/>
                      <a:gdLst>
                        <a:gd name="connsiteX0" fmla="*/ 147207 w 152094"/>
                        <a:gd name="connsiteY0" fmla="*/ 126530 h 217533"/>
                        <a:gd name="connsiteX1" fmla="*/ 49226 w 152094"/>
                        <a:gd name="connsiteY1" fmla="*/ 216065 h 217533"/>
                        <a:gd name="connsiteX2" fmla="*/ 4903 w 152094"/>
                        <a:gd name="connsiteY2" fmla="*/ 90970 h 217533"/>
                        <a:gd name="connsiteX3" fmla="*/ 76277 w 152094"/>
                        <a:gd name="connsiteY3" fmla="*/ 2006 h 217533"/>
                        <a:gd name="connsiteX4" fmla="*/ 102820 w 152094"/>
                        <a:gd name="connsiteY4" fmla="*/ 1498 h 217533"/>
                        <a:gd name="connsiteX5" fmla="*/ 125998 w 152094"/>
                        <a:gd name="connsiteY5" fmla="*/ 14452 h 217533"/>
                        <a:gd name="connsiteX6" fmla="*/ 147207 w 152094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094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3" y="225844"/>
                            <a:pt x="49226" y="216065"/>
                          </a:cubicBezTo>
                          <a:cubicBezTo>
                            <a:pt x="9920" y="206222"/>
                            <a:pt x="-9892" y="150215"/>
                            <a:pt x="4903" y="90970"/>
                          </a:cubicBezTo>
                          <a:cubicBezTo>
                            <a:pt x="16397" y="44932"/>
                            <a:pt x="45480" y="10452"/>
                            <a:pt x="76277" y="2006"/>
                          </a:cubicBezTo>
                          <a:cubicBezTo>
                            <a:pt x="85103" y="-407"/>
                            <a:pt x="94121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238" y="36360"/>
                            <a:pt x="158701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7" name="Graphic 2">
                    <a:extLst>
                      <a:ext uri="{FF2B5EF4-FFF2-40B4-BE49-F238E27FC236}">
                        <a16:creationId xmlns:a16="http://schemas.microsoft.com/office/drawing/2014/main" id="{E60D2223-77FB-417E-A4E0-B39EE4277822}"/>
                      </a:ext>
                    </a:extLst>
                  </p:cNvPr>
                  <p:cNvGrpSpPr/>
                  <p:nvPr/>
                </p:nvGrpSpPr>
                <p:grpSpPr>
                  <a:xfrm>
                    <a:off x="9777831" y="501385"/>
                    <a:ext cx="191542" cy="251826"/>
                    <a:chOff x="9777831" y="501385"/>
                    <a:chExt cx="191542" cy="251826"/>
                  </a:xfrm>
                  <a:solidFill>
                    <a:schemeClr val="accent1"/>
                  </a:solidFill>
                </p:grpSpPr>
                <p:sp>
                  <p:nvSpPr>
                    <p:cNvPr id="1224" name="Freeform: Shape 1223">
                      <a:extLst>
                        <a:ext uri="{FF2B5EF4-FFF2-40B4-BE49-F238E27FC236}">
                          <a16:creationId xmlns:a16="http://schemas.microsoft.com/office/drawing/2014/main" id="{E5AF6FB3-745F-44C3-8780-6EF9AB3FC8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9332" y="501385"/>
                      <a:ext cx="70041" cy="78306"/>
                    </a:xfrm>
                    <a:custGeom>
                      <a:avLst/>
                      <a:gdLst>
                        <a:gd name="connsiteX0" fmla="*/ 9525 w 70041"/>
                        <a:gd name="connsiteY0" fmla="*/ 31443 h 78306"/>
                        <a:gd name="connsiteX1" fmla="*/ 0 w 70041"/>
                        <a:gd name="connsiteY1" fmla="*/ 50176 h 78306"/>
                        <a:gd name="connsiteX2" fmla="*/ 25274 w 70041"/>
                        <a:gd name="connsiteY2" fmla="*/ 58431 h 78306"/>
                        <a:gd name="connsiteX3" fmla="*/ 42926 w 70041"/>
                        <a:gd name="connsiteY3" fmla="*/ 78306 h 78306"/>
                        <a:gd name="connsiteX4" fmla="*/ 56262 w 70041"/>
                        <a:gd name="connsiteY4" fmla="*/ 62050 h 78306"/>
                        <a:gd name="connsiteX5" fmla="*/ 61786 w 70041"/>
                        <a:gd name="connsiteY5" fmla="*/ 2614 h 78306"/>
                        <a:gd name="connsiteX6" fmla="*/ 9525 w 70041"/>
                        <a:gd name="connsiteY6" fmla="*/ 31443 h 78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306">
                          <a:moveTo>
                            <a:pt x="9525" y="31443"/>
                          </a:moveTo>
                          <a:cubicBezTo>
                            <a:pt x="5462" y="37666"/>
                            <a:pt x="2287" y="44016"/>
                            <a:pt x="0" y="50176"/>
                          </a:cubicBezTo>
                          <a:cubicBezTo>
                            <a:pt x="9144" y="50747"/>
                            <a:pt x="17717" y="53478"/>
                            <a:pt x="25274" y="58431"/>
                          </a:cubicBezTo>
                          <a:cubicBezTo>
                            <a:pt x="32830" y="63384"/>
                            <a:pt x="38736" y="70178"/>
                            <a:pt x="42926" y="78306"/>
                          </a:cubicBezTo>
                          <a:cubicBezTo>
                            <a:pt x="47689" y="73734"/>
                            <a:pt x="52198" y="68273"/>
                            <a:pt x="56262" y="62050"/>
                          </a:cubicBezTo>
                          <a:cubicBezTo>
                            <a:pt x="72199" y="37666"/>
                            <a:pt x="74676" y="11060"/>
                            <a:pt x="61786" y="2614"/>
                          </a:cubicBezTo>
                          <a:cubicBezTo>
                            <a:pt x="48895" y="-5895"/>
                            <a:pt x="25527" y="7059"/>
                            <a:pt x="9525" y="3144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5" name="Freeform: Shape 1224">
                      <a:extLst>
                        <a:ext uri="{FF2B5EF4-FFF2-40B4-BE49-F238E27FC236}">
                          <a16:creationId xmlns:a16="http://schemas.microsoft.com/office/drawing/2014/main" id="{F6AE649C-2935-4BD0-8926-72171C8DB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7831" y="551365"/>
                      <a:ext cx="172434" cy="201845"/>
                    </a:xfrm>
                    <a:custGeom>
                      <a:avLst/>
                      <a:gdLst>
                        <a:gd name="connsiteX0" fmla="*/ 24854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5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4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4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6" y="192219"/>
                            <a:pt x="147600" y="141102"/>
                          </a:cubicBezTo>
                          <a:cubicBezTo>
                            <a:pt x="173572" y="101351"/>
                            <a:pt x="179160" y="56647"/>
                            <a:pt x="164427" y="28262"/>
                          </a:cubicBezTo>
                          <a:cubicBezTo>
                            <a:pt x="160237" y="20134"/>
                            <a:pt x="154331" y="13340"/>
                            <a:pt x="146775" y="8387"/>
                          </a:cubicBezTo>
                          <a:cubicBezTo>
                            <a:pt x="139218" y="3434"/>
                            <a:pt x="130646" y="767"/>
                            <a:pt x="121501" y="132"/>
                          </a:cubicBezTo>
                          <a:cubicBezTo>
                            <a:pt x="89625" y="-1964"/>
                            <a:pt x="50889" y="21087"/>
                            <a:pt x="24854" y="60774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8" name="Graphic 2">
                    <a:extLst>
                      <a:ext uri="{FF2B5EF4-FFF2-40B4-BE49-F238E27FC236}">
                        <a16:creationId xmlns:a16="http://schemas.microsoft.com/office/drawing/2014/main" id="{409F3C60-0B66-4CFD-8049-7F68F7986BC2}"/>
                      </a:ext>
                    </a:extLst>
                  </p:cNvPr>
                  <p:cNvGrpSpPr/>
                  <p:nvPr/>
                </p:nvGrpSpPr>
                <p:grpSpPr>
                  <a:xfrm>
                    <a:off x="9536365" y="358145"/>
                    <a:ext cx="242137" cy="204146"/>
                    <a:chOff x="9536365" y="358145"/>
                    <a:chExt cx="242137" cy="204146"/>
                  </a:xfrm>
                  <a:solidFill>
                    <a:schemeClr val="accent1"/>
                  </a:solidFill>
                </p:grpSpPr>
                <p:sp>
                  <p:nvSpPr>
                    <p:cNvPr id="1222" name="Freeform: Shape 1221">
                      <a:extLst>
                        <a:ext uri="{FF2B5EF4-FFF2-40B4-BE49-F238E27FC236}">
                          <a16:creationId xmlns:a16="http://schemas.microsoft.com/office/drawing/2014/main" id="{33E95AF9-282D-4236-87C7-D00516316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1148" y="358145"/>
                      <a:ext cx="77354" cy="72193"/>
                    </a:xfrm>
                    <a:custGeom>
                      <a:avLst/>
                      <a:gdLst>
                        <a:gd name="connsiteX0" fmla="*/ 15177 w 77354"/>
                        <a:gd name="connsiteY0" fmla="*/ 16949 h 72193"/>
                        <a:gd name="connsiteX1" fmla="*/ 0 w 77354"/>
                        <a:gd name="connsiteY1" fmla="*/ 31554 h 72193"/>
                        <a:gd name="connsiteX2" fmla="*/ 21145 w 77354"/>
                        <a:gd name="connsiteY2" fmla="*/ 47619 h 72193"/>
                        <a:gd name="connsiteX3" fmla="*/ 31306 w 77354"/>
                        <a:gd name="connsiteY3" fmla="*/ 72194 h 72193"/>
                        <a:gd name="connsiteX4" fmla="*/ 49276 w 77354"/>
                        <a:gd name="connsiteY4" fmla="*/ 61208 h 72193"/>
                        <a:gd name="connsiteX5" fmla="*/ 73978 w 77354"/>
                        <a:gd name="connsiteY5" fmla="*/ 6852 h 72193"/>
                        <a:gd name="connsiteX6" fmla="*/ 15177 w 77354"/>
                        <a:gd name="connsiteY6" fmla="*/ 16949 h 72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193">
                          <a:moveTo>
                            <a:pt x="15177" y="16949"/>
                          </a:moveTo>
                          <a:cubicBezTo>
                            <a:pt x="9271" y="21457"/>
                            <a:pt x="4191" y="26474"/>
                            <a:pt x="0" y="31554"/>
                          </a:cubicBezTo>
                          <a:cubicBezTo>
                            <a:pt x="8445" y="35110"/>
                            <a:pt x="15684" y="40444"/>
                            <a:pt x="21145" y="47619"/>
                          </a:cubicBezTo>
                          <a:cubicBezTo>
                            <a:pt x="26670" y="54795"/>
                            <a:pt x="29972" y="63113"/>
                            <a:pt x="31306" y="72194"/>
                          </a:cubicBezTo>
                          <a:cubicBezTo>
                            <a:pt x="37274" y="69463"/>
                            <a:pt x="43370" y="65780"/>
                            <a:pt x="49276" y="61208"/>
                          </a:cubicBezTo>
                          <a:cubicBezTo>
                            <a:pt x="72327" y="43428"/>
                            <a:pt x="83439" y="19108"/>
                            <a:pt x="73978" y="6852"/>
                          </a:cubicBezTo>
                          <a:cubicBezTo>
                            <a:pt x="64580" y="-5340"/>
                            <a:pt x="38227" y="-831"/>
                            <a:pt x="15177" y="1694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3" name="Freeform: Shape 1222">
                      <a:extLst>
                        <a:ext uri="{FF2B5EF4-FFF2-40B4-BE49-F238E27FC236}">
                          <a16:creationId xmlns:a16="http://schemas.microsoft.com/office/drawing/2014/main" id="{3E63882E-FD29-49B2-87A4-6715EDD6F9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6365" y="384185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8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8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19" name="Graphic 2">
                    <a:extLst>
                      <a:ext uri="{FF2B5EF4-FFF2-40B4-BE49-F238E27FC236}">
                        <a16:creationId xmlns:a16="http://schemas.microsoft.com/office/drawing/2014/main" id="{3D994A26-D468-4DE3-94EC-BC7E20A6BFD9}"/>
                      </a:ext>
                    </a:extLst>
                  </p:cNvPr>
                  <p:cNvGrpSpPr/>
                  <p:nvPr/>
                </p:nvGrpSpPr>
                <p:grpSpPr>
                  <a:xfrm>
                    <a:off x="9308324" y="132705"/>
                    <a:ext cx="152105" cy="281195"/>
                    <a:chOff x="9308324" y="132705"/>
                    <a:chExt cx="152105" cy="281195"/>
                  </a:xfrm>
                  <a:solidFill>
                    <a:schemeClr val="accent1"/>
                  </a:solidFill>
                </p:grpSpPr>
                <p:sp>
                  <p:nvSpPr>
                    <p:cNvPr id="1220" name="Freeform: Shape 1219">
                      <a:extLst>
                        <a:ext uri="{FF2B5EF4-FFF2-40B4-BE49-F238E27FC236}">
                          <a16:creationId xmlns:a16="http://schemas.microsoft.com/office/drawing/2014/main" id="{270B6B2D-260E-4420-93E6-6AE4C2DCA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84665" y="132705"/>
                      <a:ext cx="59897" cy="78114"/>
                    </a:xfrm>
                    <a:custGeom>
                      <a:avLst/>
                      <a:gdLst>
                        <a:gd name="connsiteX0" fmla="*/ 57023 w 59897"/>
                        <a:gd name="connsiteY0" fmla="*/ 58366 h 78114"/>
                        <a:gd name="connsiteX1" fmla="*/ 49720 w 59897"/>
                        <a:gd name="connsiteY1" fmla="*/ 78114 h 78114"/>
                        <a:gd name="connsiteX2" fmla="*/ 26543 w 59897"/>
                        <a:gd name="connsiteY2" fmla="*/ 65160 h 78114"/>
                        <a:gd name="connsiteX3" fmla="*/ 0 w 59897"/>
                        <a:gd name="connsiteY3" fmla="*/ 65668 h 78114"/>
                        <a:gd name="connsiteX4" fmla="*/ 2857 w 59897"/>
                        <a:gd name="connsiteY4" fmla="*/ 44840 h 78114"/>
                        <a:gd name="connsiteX5" fmla="*/ 42735 w 59897"/>
                        <a:gd name="connsiteY5" fmla="*/ 454 h 78114"/>
                        <a:gd name="connsiteX6" fmla="*/ 57023 w 59897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897" h="78114">
                          <a:moveTo>
                            <a:pt x="57023" y="58366"/>
                          </a:moveTo>
                          <a:cubicBezTo>
                            <a:pt x="55245" y="65605"/>
                            <a:pt x="52705" y="72272"/>
                            <a:pt x="49720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79" y="52016"/>
                            <a:pt x="2857" y="44840"/>
                          </a:cubicBezTo>
                          <a:cubicBezTo>
                            <a:pt x="9906" y="16583"/>
                            <a:pt x="27749" y="-3293"/>
                            <a:pt x="42735" y="454"/>
                          </a:cubicBezTo>
                          <a:cubicBezTo>
                            <a:pt x="57721" y="4137"/>
                            <a:pt x="64071" y="30108"/>
                            <a:pt x="57023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1" name="Freeform: Shape 1220">
                      <a:extLst>
                        <a:ext uri="{FF2B5EF4-FFF2-40B4-BE49-F238E27FC236}">
                          <a16:creationId xmlns:a16="http://schemas.microsoft.com/office/drawing/2014/main" id="{8D04869B-D791-433B-B03B-8B1FF71C0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8324" y="196367"/>
                      <a:ext cx="152105" cy="217533"/>
                    </a:xfrm>
                    <a:custGeom>
                      <a:avLst/>
                      <a:gdLst>
                        <a:gd name="connsiteX0" fmla="*/ 147207 w 152105"/>
                        <a:gd name="connsiteY0" fmla="*/ 126530 h 217533"/>
                        <a:gd name="connsiteX1" fmla="*/ 49226 w 152105"/>
                        <a:gd name="connsiteY1" fmla="*/ 216065 h 217533"/>
                        <a:gd name="connsiteX2" fmla="*/ 4903 w 152105"/>
                        <a:gd name="connsiteY2" fmla="*/ 90970 h 217533"/>
                        <a:gd name="connsiteX3" fmla="*/ 76277 w 152105"/>
                        <a:gd name="connsiteY3" fmla="*/ 2006 h 217533"/>
                        <a:gd name="connsiteX4" fmla="*/ 102820 w 152105"/>
                        <a:gd name="connsiteY4" fmla="*/ 1498 h 217533"/>
                        <a:gd name="connsiteX5" fmla="*/ 125998 w 152105"/>
                        <a:gd name="connsiteY5" fmla="*/ 14452 h 217533"/>
                        <a:gd name="connsiteX6" fmla="*/ 147207 w 152105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105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2" y="225844"/>
                            <a:pt x="49226" y="216065"/>
                          </a:cubicBezTo>
                          <a:cubicBezTo>
                            <a:pt x="9919" y="206222"/>
                            <a:pt x="-9893" y="150215"/>
                            <a:pt x="4903" y="90970"/>
                          </a:cubicBezTo>
                          <a:cubicBezTo>
                            <a:pt x="16396" y="44932"/>
                            <a:pt x="45480" y="10452"/>
                            <a:pt x="76277" y="2006"/>
                          </a:cubicBezTo>
                          <a:cubicBezTo>
                            <a:pt x="85104" y="-407"/>
                            <a:pt x="94120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302" y="36423"/>
                            <a:pt x="158700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107" name="Graphic 2">
                <a:extLst>
                  <a:ext uri="{FF2B5EF4-FFF2-40B4-BE49-F238E27FC236}">
                    <a16:creationId xmlns:a16="http://schemas.microsoft.com/office/drawing/2014/main" id="{831D2CC8-A47A-4FD6-BECB-5591AF62ECA3}"/>
                  </a:ext>
                </a:extLst>
              </p:cNvPr>
              <p:cNvGrpSpPr/>
              <p:nvPr/>
            </p:nvGrpSpPr>
            <p:grpSpPr>
              <a:xfrm>
                <a:off x="3593730" y="14224"/>
                <a:ext cx="5176190" cy="1003045"/>
                <a:chOff x="3593730" y="14224"/>
                <a:chExt cx="5176190" cy="1003045"/>
              </a:xfrm>
              <a:solidFill>
                <a:schemeClr val="accent1"/>
              </a:solidFill>
            </p:grpSpPr>
            <p:sp>
              <p:nvSpPr>
                <p:cNvPr id="1150" name="Freeform: Shape 1149">
                  <a:extLst>
                    <a:ext uri="{FF2B5EF4-FFF2-40B4-BE49-F238E27FC236}">
                      <a16:creationId xmlns:a16="http://schemas.microsoft.com/office/drawing/2014/main" id="{9F078ADB-F180-4413-BF38-863C9F88C8D8}"/>
                    </a:ext>
                  </a:extLst>
                </p:cNvPr>
                <p:cNvSpPr/>
                <p:nvPr/>
              </p:nvSpPr>
              <p:spPr>
                <a:xfrm>
                  <a:off x="3769296" y="14224"/>
                  <a:ext cx="5000624" cy="726249"/>
                </a:xfrm>
                <a:custGeom>
                  <a:avLst/>
                  <a:gdLst>
                    <a:gd name="connsiteX0" fmla="*/ 25527 w 5000624"/>
                    <a:gd name="connsiteY0" fmla="*/ 0 h 726249"/>
                    <a:gd name="connsiteX1" fmla="*/ 0 w 5000624"/>
                    <a:gd name="connsiteY1" fmla="*/ 0 h 726249"/>
                    <a:gd name="connsiteX2" fmla="*/ 347980 w 5000624"/>
                    <a:gd name="connsiteY2" fmla="*/ 238443 h 726249"/>
                    <a:gd name="connsiteX3" fmla="*/ 1093533 w 5000624"/>
                    <a:gd name="connsiteY3" fmla="*/ 532829 h 726249"/>
                    <a:gd name="connsiteX4" fmla="*/ 2280158 w 5000624"/>
                    <a:gd name="connsiteY4" fmla="*/ 717169 h 726249"/>
                    <a:gd name="connsiteX5" fmla="*/ 2581402 w 5000624"/>
                    <a:gd name="connsiteY5" fmla="*/ 726250 h 726249"/>
                    <a:gd name="connsiteX6" fmla="*/ 3545269 w 5000624"/>
                    <a:gd name="connsiteY6" fmla="*/ 626999 h 726249"/>
                    <a:gd name="connsiteX7" fmla="*/ 4158234 w 5000624"/>
                    <a:gd name="connsiteY7" fmla="*/ 447167 h 726249"/>
                    <a:gd name="connsiteX8" fmla="*/ 4462462 w 5000624"/>
                    <a:gd name="connsiteY8" fmla="*/ 317119 h 726249"/>
                    <a:gd name="connsiteX9" fmla="*/ 5000625 w 5000624"/>
                    <a:gd name="connsiteY9" fmla="*/ 63 h 726249"/>
                    <a:gd name="connsiteX10" fmla="*/ 4972495 w 5000624"/>
                    <a:gd name="connsiteY10" fmla="*/ 63 h 726249"/>
                    <a:gd name="connsiteX11" fmla="*/ 4454652 w 5000624"/>
                    <a:gd name="connsiteY11" fmla="*/ 302641 h 726249"/>
                    <a:gd name="connsiteX12" fmla="*/ 4134358 w 5000624"/>
                    <a:gd name="connsiteY12" fmla="*/ 438531 h 726249"/>
                    <a:gd name="connsiteX13" fmla="*/ 3541332 w 5000624"/>
                    <a:gd name="connsiteY13" fmla="*/ 611061 h 726249"/>
                    <a:gd name="connsiteX14" fmla="*/ 2281111 w 5000624"/>
                    <a:gd name="connsiteY14" fmla="*/ 700786 h 726249"/>
                    <a:gd name="connsiteX15" fmla="*/ 1097851 w 5000624"/>
                    <a:gd name="connsiteY15" fmla="*/ 517017 h 726249"/>
                    <a:gd name="connsiteX16" fmla="*/ 355917 w 5000624"/>
                    <a:gd name="connsiteY16" fmla="*/ 224092 h 726249"/>
                    <a:gd name="connsiteX17" fmla="*/ 25527 w 5000624"/>
                    <a:gd name="connsiteY17" fmla="*/ 0 h 72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000624" h="726249">
                      <a:moveTo>
                        <a:pt x="25527" y="0"/>
                      </a:moveTo>
                      <a:lnTo>
                        <a:pt x="0" y="0"/>
                      </a:lnTo>
                      <a:cubicBezTo>
                        <a:pt x="74739" y="64580"/>
                        <a:pt x="188468" y="150114"/>
                        <a:pt x="347980" y="238443"/>
                      </a:cubicBezTo>
                      <a:cubicBezTo>
                        <a:pt x="561721" y="356743"/>
                        <a:pt x="812609" y="455803"/>
                        <a:pt x="1093533" y="532829"/>
                      </a:cubicBezTo>
                      <a:cubicBezTo>
                        <a:pt x="1444498" y="629095"/>
                        <a:pt x="1843722" y="691134"/>
                        <a:pt x="2280158" y="717169"/>
                      </a:cubicBezTo>
                      <a:cubicBezTo>
                        <a:pt x="2381187" y="723202"/>
                        <a:pt x="2481644" y="726250"/>
                        <a:pt x="2581402" y="726250"/>
                      </a:cubicBezTo>
                      <a:cubicBezTo>
                        <a:pt x="2912555" y="726250"/>
                        <a:pt x="3235643" y="693039"/>
                        <a:pt x="3545269" y="626999"/>
                      </a:cubicBezTo>
                      <a:cubicBezTo>
                        <a:pt x="3747834" y="583819"/>
                        <a:pt x="3934841" y="529590"/>
                        <a:pt x="4158234" y="447167"/>
                      </a:cubicBezTo>
                      <a:cubicBezTo>
                        <a:pt x="4262057" y="407797"/>
                        <a:pt x="4363593" y="364427"/>
                        <a:pt x="4462462" y="317119"/>
                      </a:cubicBezTo>
                      <a:cubicBezTo>
                        <a:pt x="4695254" y="205804"/>
                        <a:pt x="4875530" y="90488"/>
                        <a:pt x="5000625" y="63"/>
                      </a:cubicBezTo>
                      <a:lnTo>
                        <a:pt x="4972495" y="63"/>
                      </a:lnTo>
                      <a:cubicBezTo>
                        <a:pt x="4848923" y="87884"/>
                        <a:pt x="4675569" y="197041"/>
                        <a:pt x="4454652" y="302641"/>
                      </a:cubicBezTo>
                      <a:cubicBezTo>
                        <a:pt x="4350703" y="352298"/>
                        <a:pt x="4243832" y="397637"/>
                        <a:pt x="4134358" y="438531"/>
                      </a:cubicBezTo>
                      <a:cubicBezTo>
                        <a:pt x="4012057" y="479679"/>
                        <a:pt x="3736785" y="569405"/>
                        <a:pt x="3541332" y="611061"/>
                      </a:cubicBezTo>
                      <a:cubicBezTo>
                        <a:pt x="3140075" y="696595"/>
                        <a:pt x="2716086" y="726758"/>
                        <a:pt x="2281111" y="700786"/>
                      </a:cubicBezTo>
                      <a:cubicBezTo>
                        <a:pt x="1845818" y="674815"/>
                        <a:pt x="1447737" y="612966"/>
                        <a:pt x="1097851" y="517017"/>
                      </a:cubicBezTo>
                      <a:cubicBezTo>
                        <a:pt x="810832" y="438277"/>
                        <a:pt x="558800" y="336360"/>
                        <a:pt x="355917" y="224092"/>
                      </a:cubicBezTo>
                      <a:cubicBezTo>
                        <a:pt x="210629" y="143637"/>
                        <a:pt x="102679" y="65151"/>
                        <a:pt x="25527" y="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51" name="Graphic 2">
                  <a:extLst>
                    <a:ext uri="{FF2B5EF4-FFF2-40B4-BE49-F238E27FC236}">
                      <a16:creationId xmlns:a16="http://schemas.microsoft.com/office/drawing/2014/main" id="{8944D978-2FC6-4924-A89E-4CEE8AB544D7}"/>
                    </a:ext>
                  </a:extLst>
                </p:cNvPr>
                <p:cNvGrpSpPr/>
                <p:nvPr/>
              </p:nvGrpSpPr>
              <p:grpSpPr>
                <a:xfrm>
                  <a:off x="3593730" y="22851"/>
                  <a:ext cx="5153629" cy="994418"/>
                  <a:chOff x="3593730" y="22851"/>
                  <a:chExt cx="5153629" cy="994418"/>
                </a:xfrm>
                <a:solidFill>
                  <a:schemeClr val="accent1"/>
                </a:solidFill>
              </p:grpSpPr>
              <p:grpSp>
                <p:nvGrpSpPr>
                  <p:cNvPr id="1152" name="Graphic 2">
                    <a:extLst>
                      <a:ext uri="{FF2B5EF4-FFF2-40B4-BE49-F238E27FC236}">
                        <a16:creationId xmlns:a16="http://schemas.microsoft.com/office/drawing/2014/main" id="{5DACAAC2-C637-48FA-972F-E5491450C067}"/>
                      </a:ext>
                    </a:extLst>
                  </p:cNvPr>
                  <p:cNvGrpSpPr/>
                  <p:nvPr/>
                </p:nvGrpSpPr>
                <p:grpSpPr>
                  <a:xfrm>
                    <a:off x="7374128" y="601027"/>
                    <a:ext cx="146684" cy="287909"/>
                    <a:chOff x="7374128" y="601027"/>
                    <a:chExt cx="146684" cy="287909"/>
                  </a:xfrm>
                  <a:solidFill>
                    <a:schemeClr val="accent1"/>
                  </a:solidFill>
                </p:grpSpPr>
                <p:sp>
                  <p:nvSpPr>
                    <p:cNvPr id="1204" name="Freeform: Shape 1203">
                      <a:extLst>
                        <a:ext uri="{FF2B5EF4-FFF2-40B4-BE49-F238E27FC236}">
                          <a16:creationId xmlns:a16="http://schemas.microsoft.com/office/drawing/2014/main" id="{18E37EF6-4BFC-46C6-9D08-92604CDF7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530" y="601027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5" name="Freeform: Shape 1204">
                      <a:extLst>
                        <a:ext uri="{FF2B5EF4-FFF2-40B4-BE49-F238E27FC236}">
                          <a16:creationId xmlns:a16="http://schemas.microsoft.com/office/drawing/2014/main" id="{7B9CD7A2-27F7-4B5F-B746-B74299B6A6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128" y="667702"/>
                      <a:ext cx="146684" cy="221234"/>
                    </a:xfrm>
                    <a:custGeom>
                      <a:avLst/>
                      <a:gdLst>
                        <a:gd name="connsiteX0" fmla="*/ 0 w 146684"/>
                        <a:gd name="connsiteY0" fmla="*/ 110617 h 221234"/>
                        <a:gd name="connsiteX1" fmla="*/ 73342 w 146684"/>
                        <a:gd name="connsiteY1" fmla="*/ 221234 h 221234"/>
                        <a:gd name="connsiteX2" fmla="*/ 146685 w 146684"/>
                        <a:gd name="connsiteY2" fmla="*/ 110617 h 221234"/>
                        <a:gd name="connsiteX3" fmla="*/ 98996 w 146684"/>
                        <a:gd name="connsiteY3" fmla="*/ 6985 h 221234"/>
                        <a:gd name="connsiteX4" fmla="*/ 73342 w 146684"/>
                        <a:gd name="connsiteY4" fmla="*/ 0 h 221234"/>
                        <a:gd name="connsiteX5" fmla="*/ 47689 w 146684"/>
                        <a:gd name="connsiteY5" fmla="*/ 6985 h 221234"/>
                        <a:gd name="connsiteX6" fmla="*/ 0 w 146684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4">
                          <a:moveTo>
                            <a:pt x="0" y="110617"/>
                          </a:moveTo>
                          <a:cubicBezTo>
                            <a:pt x="0" y="171704"/>
                            <a:pt x="32829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3" name="Graphic 2">
                    <a:extLst>
                      <a:ext uri="{FF2B5EF4-FFF2-40B4-BE49-F238E27FC236}">
                        <a16:creationId xmlns:a16="http://schemas.microsoft.com/office/drawing/2014/main" id="{205DE299-FD82-4937-B143-CD5B9D280CCD}"/>
                      </a:ext>
                    </a:extLst>
                  </p:cNvPr>
                  <p:cNvGrpSpPr/>
                  <p:nvPr/>
                </p:nvGrpSpPr>
                <p:grpSpPr>
                  <a:xfrm>
                    <a:off x="7068372" y="649072"/>
                    <a:ext cx="156462" cy="275512"/>
                    <a:chOff x="7068372" y="649072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1202" name="Freeform: Shape 1201">
                      <a:extLst>
                        <a:ext uri="{FF2B5EF4-FFF2-40B4-BE49-F238E27FC236}">
                          <a16:creationId xmlns:a16="http://schemas.microsoft.com/office/drawing/2014/main" id="{44563D92-82F8-47F9-840C-EBE5D2D9C8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6386" y="649072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0" y="60857"/>
                            <a:pt x="26543" y="63842"/>
                          </a:cubicBezTo>
                          <a:cubicBezTo>
                            <a:pt x="35116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6" y="5930"/>
                            <a:pt x="48451" y="850"/>
                          </a:cubicBezTo>
                          <a:cubicBezTo>
                            <a:pt x="33845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3" name="Freeform: Shape 1202">
                      <a:extLst>
                        <a:ext uri="{FF2B5EF4-FFF2-40B4-BE49-F238E27FC236}">
                          <a16:creationId xmlns:a16="http://schemas.microsoft.com/office/drawing/2014/main" id="{DF4F0D90-F62A-4FAA-B780-AFF1B117A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372" y="710143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5984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14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4" name="Graphic 2">
                    <a:extLst>
                      <a:ext uri="{FF2B5EF4-FFF2-40B4-BE49-F238E27FC236}">
                        <a16:creationId xmlns:a16="http://schemas.microsoft.com/office/drawing/2014/main" id="{851A4265-640D-4FFE-A9CB-D27D1340CC59}"/>
                      </a:ext>
                    </a:extLst>
                  </p:cNvPr>
                  <p:cNvGrpSpPr/>
                  <p:nvPr/>
                </p:nvGrpSpPr>
                <p:grpSpPr>
                  <a:xfrm>
                    <a:off x="5571296" y="696380"/>
                    <a:ext cx="156462" cy="275512"/>
                    <a:chOff x="5571296" y="696380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1200" name="Freeform: Shape 1199">
                      <a:extLst>
                        <a:ext uri="{FF2B5EF4-FFF2-40B4-BE49-F238E27FC236}">
                          <a16:creationId xmlns:a16="http://schemas.microsoft.com/office/drawing/2014/main" id="{D180CBAB-355F-4C8D-8770-838606AE2D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9310" y="696380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9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1" name="Freeform: Shape 1200">
                      <a:extLst>
                        <a:ext uri="{FF2B5EF4-FFF2-40B4-BE49-F238E27FC236}">
                          <a16:creationId xmlns:a16="http://schemas.microsoft.com/office/drawing/2014/main" id="{CAA97016-A0DD-4951-BEEF-76A77C97C9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296" y="757450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6 w 156462"/>
                        <a:gd name="connsiteY4" fmla="*/ 2771 h 214441"/>
                        <a:gd name="connsiteX5" fmla="*/ 88013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6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6" y="2771"/>
                          </a:cubicBezTo>
                          <a:cubicBezTo>
                            <a:pt x="106048" y="-213"/>
                            <a:pt x="97031" y="-721"/>
                            <a:pt x="88013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5" name="Graphic 2">
                    <a:extLst>
                      <a:ext uri="{FF2B5EF4-FFF2-40B4-BE49-F238E27FC236}">
                        <a16:creationId xmlns:a16="http://schemas.microsoft.com/office/drawing/2014/main" id="{2389A6B2-B0A9-46B5-85B1-C0B5F23719DC}"/>
                      </a:ext>
                    </a:extLst>
                  </p:cNvPr>
                  <p:cNvGrpSpPr/>
                  <p:nvPr/>
                </p:nvGrpSpPr>
                <p:grpSpPr>
                  <a:xfrm>
                    <a:off x="6775644" y="711681"/>
                    <a:ext cx="156462" cy="275514"/>
                    <a:chOff x="6775644" y="711681"/>
                    <a:chExt cx="156462" cy="275514"/>
                  </a:xfrm>
                  <a:solidFill>
                    <a:schemeClr val="accent1"/>
                  </a:solidFill>
                </p:grpSpPr>
                <p:sp>
                  <p:nvSpPr>
                    <p:cNvPr id="1198" name="Freeform: Shape 1197">
                      <a:extLst>
                        <a:ext uri="{FF2B5EF4-FFF2-40B4-BE49-F238E27FC236}">
                          <a16:creationId xmlns:a16="http://schemas.microsoft.com/office/drawing/2014/main" id="{82E3C633-BAD7-402F-BC4E-2C8457915D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1368" y="711681"/>
                      <a:ext cx="62725" cy="78829"/>
                    </a:xfrm>
                    <a:custGeom>
                      <a:avLst/>
                      <a:gdLst>
                        <a:gd name="connsiteX0" fmla="*/ 58026 w 62725"/>
                        <a:gd name="connsiteY0" fmla="*/ 41492 h 78829"/>
                        <a:gd name="connsiteX1" fmla="*/ 62726 w 62725"/>
                        <a:gd name="connsiteY1" fmla="*/ 62002 h 78829"/>
                        <a:gd name="connsiteX2" fmla="*/ 36182 w 62725"/>
                        <a:gd name="connsiteY2" fmla="*/ 63844 h 78829"/>
                        <a:gd name="connsiteX3" fmla="*/ 14212 w 62725"/>
                        <a:gd name="connsiteY3" fmla="*/ 78830 h 78829"/>
                        <a:gd name="connsiteX4" fmla="*/ 5194 w 62725"/>
                        <a:gd name="connsiteY4" fmla="*/ 59843 h 78829"/>
                        <a:gd name="connsiteX5" fmla="*/ 14275 w 62725"/>
                        <a:gd name="connsiteY5" fmla="*/ 852 h 78829"/>
                        <a:gd name="connsiteX6" fmla="*/ 58026 w 62725"/>
                        <a:gd name="connsiteY6" fmla="*/ 41492 h 7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9">
                          <a:moveTo>
                            <a:pt x="58026" y="41492"/>
                          </a:moveTo>
                          <a:cubicBezTo>
                            <a:pt x="60439" y="48540"/>
                            <a:pt x="62026" y="55462"/>
                            <a:pt x="62726" y="62002"/>
                          </a:cubicBezTo>
                          <a:cubicBezTo>
                            <a:pt x="53708" y="60351"/>
                            <a:pt x="44755" y="60859"/>
                            <a:pt x="36182" y="63844"/>
                          </a:cubicBezTo>
                          <a:cubicBezTo>
                            <a:pt x="27610" y="66828"/>
                            <a:pt x="20307" y="71972"/>
                            <a:pt x="14212" y="78830"/>
                          </a:cubicBezTo>
                          <a:cubicBezTo>
                            <a:pt x="10719" y="73242"/>
                            <a:pt x="7607" y="66828"/>
                            <a:pt x="5194" y="59843"/>
                          </a:cubicBezTo>
                          <a:cubicBezTo>
                            <a:pt x="-4394" y="32348"/>
                            <a:pt x="-330" y="5932"/>
                            <a:pt x="14275" y="852"/>
                          </a:cubicBezTo>
                          <a:cubicBezTo>
                            <a:pt x="28880" y="-4228"/>
                            <a:pt x="48438" y="13933"/>
                            <a:pt x="58026" y="414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9" name="Freeform: Shape 1198">
                      <a:extLst>
                        <a:ext uri="{FF2B5EF4-FFF2-40B4-BE49-F238E27FC236}">
                          <a16:creationId xmlns:a16="http://schemas.microsoft.com/office/drawing/2014/main" id="{01B8511A-F8DA-4DB2-9161-77603204E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5644" y="772754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3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8" y="10899"/>
                            <a:pt x="33334" y="5756"/>
                            <a:pt x="41906" y="2771"/>
                          </a:cubicBezTo>
                          <a:cubicBezTo>
                            <a:pt x="50478" y="-213"/>
                            <a:pt x="59432" y="-721"/>
                            <a:pt x="68449" y="930"/>
                          </a:cubicBezTo>
                          <a:cubicBezTo>
                            <a:pt x="99882" y="6581"/>
                            <a:pt x="131949" y="38268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6" name="Graphic 2">
                    <a:extLst>
                      <a:ext uri="{FF2B5EF4-FFF2-40B4-BE49-F238E27FC236}">
                        <a16:creationId xmlns:a16="http://schemas.microsoft.com/office/drawing/2014/main" id="{9A7DC3B9-BD94-4848-A87F-5371A17D4223}"/>
                      </a:ext>
                    </a:extLst>
                  </p:cNvPr>
                  <p:cNvGrpSpPr/>
                  <p:nvPr/>
                </p:nvGrpSpPr>
                <p:grpSpPr>
                  <a:xfrm>
                    <a:off x="6481064" y="729361"/>
                    <a:ext cx="146684" cy="287908"/>
                    <a:chOff x="6481064" y="729361"/>
                    <a:chExt cx="146684" cy="287908"/>
                  </a:xfrm>
                  <a:solidFill>
                    <a:schemeClr val="accent1"/>
                  </a:solidFill>
                </p:grpSpPr>
                <p:sp>
                  <p:nvSpPr>
                    <p:cNvPr id="1196" name="Freeform: Shape 1195">
                      <a:extLst>
                        <a:ext uri="{FF2B5EF4-FFF2-40B4-BE49-F238E27FC236}">
                          <a16:creationId xmlns:a16="http://schemas.microsoft.com/office/drawing/2014/main" id="{11EFE103-7DC7-4734-808D-AE3DC260E3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6466" y="729361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7" name="Freeform: Shape 1196">
                      <a:extLst>
                        <a:ext uri="{FF2B5EF4-FFF2-40B4-BE49-F238E27FC236}">
                          <a16:creationId xmlns:a16="http://schemas.microsoft.com/office/drawing/2014/main" id="{AA539AA2-5FF9-4F62-80AD-E3489CC01D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1064" y="796036"/>
                      <a:ext cx="146684" cy="221233"/>
                    </a:xfrm>
                    <a:custGeom>
                      <a:avLst/>
                      <a:gdLst>
                        <a:gd name="connsiteX0" fmla="*/ 0 w 146684"/>
                        <a:gd name="connsiteY0" fmla="*/ 110617 h 221233"/>
                        <a:gd name="connsiteX1" fmla="*/ 73342 w 146684"/>
                        <a:gd name="connsiteY1" fmla="*/ 221234 h 221233"/>
                        <a:gd name="connsiteX2" fmla="*/ 146685 w 146684"/>
                        <a:gd name="connsiteY2" fmla="*/ 110617 h 221233"/>
                        <a:gd name="connsiteX3" fmla="*/ 98996 w 146684"/>
                        <a:gd name="connsiteY3" fmla="*/ 6985 h 221233"/>
                        <a:gd name="connsiteX4" fmla="*/ 73342 w 146684"/>
                        <a:gd name="connsiteY4" fmla="*/ 0 h 221233"/>
                        <a:gd name="connsiteX5" fmla="*/ 47689 w 146684"/>
                        <a:gd name="connsiteY5" fmla="*/ 6985 h 221233"/>
                        <a:gd name="connsiteX6" fmla="*/ 0 w 146684"/>
                        <a:gd name="connsiteY6" fmla="*/ 110617 h 221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3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76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7" name="Graphic 2">
                    <a:extLst>
                      <a:ext uri="{FF2B5EF4-FFF2-40B4-BE49-F238E27FC236}">
                        <a16:creationId xmlns:a16="http://schemas.microsoft.com/office/drawing/2014/main" id="{CC2C84BD-BA77-4090-BF68-265FC351967A}"/>
                      </a:ext>
                    </a:extLst>
                  </p:cNvPr>
                  <p:cNvGrpSpPr/>
                  <p:nvPr/>
                </p:nvGrpSpPr>
                <p:grpSpPr>
                  <a:xfrm>
                    <a:off x="6196962" y="733781"/>
                    <a:ext cx="156462" cy="275512"/>
                    <a:chOff x="6196962" y="733781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1194" name="Freeform: Shape 1193">
                      <a:extLst>
                        <a:ext uri="{FF2B5EF4-FFF2-40B4-BE49-F238E27FC236}">
                          <a16:creationId xmlns:a16="http://schemas.microsoft.com/office/drawing/2014/main" id="{1370AE8C-7BD4-4363-B3EB-A128FEB10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4976" y="733781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5" name="Freeform: Shape 1194">
                      <a:extLst>
                        <a:ext uri="{FF2B5EF4-FFF2-40B4-BE49-F238E27FC236}">
                          <a16:creationId xmlns:a16="http://schemas.microsoft.com/office/drawing/2014/main" id="{ABAF424F-13A5-4378-8AE2-454583BB1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62" y="794852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3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3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6047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8" name="Graphic 2">
                    <a:extLst>
                      <a:ext uri="{FF2B5EF4-FFF2-40B4-BE49-F238E27FC236}">
                        <a16:creationId xmlns:a16="http://schemas.microsoft.com/office/drawing/2014/main" id="{623153CC-D83C-494A-AC45-8DBA45311622}"/>
                      </a:ext>
                    </a:extLst>
                  </p:cNvPr>
                  <p:cNvGrpSpPr/>
                  <p:nvPr/>
                </p:nvGrpSpPr>
                <p:grpSpPr>
                  <a:xfrm>
                    <a:off x="5889057" y="707664"/>
                    <a:ext cx="156462" cy="275467"/>
                    <a:chOff x="5889057" y="707664"/>
                    <a:chExt cx="156462" cy="275467"/>
                  </a:xfrm>
                  <a:solidFill>
                    <a:schemeClr val="accent1"/>
                  </a:solidFill>
                </p:grpSpPr>
                <p:sp>
                  <p:nvSpPr>
                    <p:cNvPr id="1192" name="Freeform: Shape 1191">
                      <a:extLst>
                        <a:ext uri="{FF2B5EF4-FFF2-40B4-BE49-F238E27FC236}">
                          <a16:creationId xmlns:a16="http://schemas.microsoft.com/office/drawing/2014/main" id="{F78BE2A0-4182-42B4-8856-27C2DE08A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4781" y="707664"/>
                      <a:ext cx="62725" cy="78846"/>
                    </a:xfrm>
                    <a:custGeom>
                      <a:avLst/>
                      <a:gdLst>
                        <a:gd name="connsiteX0" fmla="*/ 58026 w 62725"/>
                        <a:gd name="connsiteY0" fmla="*/ 41509 h 78846"/>
                        <a:gd name="connsiteX1" fmla="*/ 62725 w 62725"/>
                        <a:gd name="connsiteY1" fmla="*/ 62019 h 78846"/>
                        <a:gd name="connsiteX2" fmla="*/ 36182 w 62725"/>
                        <a:gd name="connsiteY2" fmla="*/ 63861 h 78846"/>
                        <a:gd name="connsiteX3" fmla="*/ 14211 w 62725"/>
                        <a:gd name="connsiteY3" fmla="*/ 78847 h 78846"/>
                        <a:gd name="connsiteX4" fmla="*/ 5194 w 62725"/>
                        <a:gd name="connsiteY4" fmla="*/ 59860 h 78846"/>
                        <a:gd name="connsiteX5" fmla="*/ 14275 w 62725"/>
                        <a:gd name="connsiteY5" fmla="*/ 869 h 78846"/>
                        <a:gd name="connsiteX6" fmla="*/ 58026 w 62725"/>
                        <a:gd name="connsiteY6" fmla="*/ 41509 h 78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46">
                          <a:moveTo>
                            <a:pt x="58026" y="41509"/>
                          </a:moveTo>
                          <a:cubicBezTo>
                            <a:pt x="60439" y="48557"/>
                            <a:pt x="62027" y="55479"/>
                            <a:pt x="62725" y="62019"/>
                          </a:cubicBezTo>
                          <a:cubicBezTo>
                            <a:pt x="53708" y="60368"/>
                            <a:pt x="44755" y="60876"/>
                            <a:pt x="36182" y="63861"/>
                          </a:cubicBezTo>
                          <a:cubicBezTo>
                            <a:pt x="27673" y="66845"/>
                            <a:pt x="20307" y="71989"/>
                            <a:pt x="14211" y="78847"/>
                          </a:cubicBezTo>
                          <a:cubicBezTo>
                            <a:pt x="10719" y="73259"/>
                            <a:pt x="7607" y="66845"/>
                            <a:pt x="5194" y="59860"/>
                          </a:cubicBezTo>
                          <a:cubicBezTo>
                            <a:pt x="-4394" y="32365"/>
                            <a:pt x="-330" y="5949"/>
                            <a:pt x="14275" y="869"/>
                          </a:cubicBezTo>
                          <a:cubicBezTo>
                            <a:pt x="28880" y="-4275"/>
                            <a:pt x="48438" y="13950"/>
                            <a:pt x="58026" y="4150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3" name="Freeform: Shape 1192">
                      <a:extLst>
                        <a:ext uri="{FF2B5EF4-FFF2-40B4-BE49-F238E27FC236}">
                          <a16:creationId xmlns:a16="http://schemas.microsoft.com/office/drawing/2014/main" id="{F30194EB-59D2-4AC4-8CBE-9C3B5C544E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9057" y="768690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2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7" y="10899"/>
                            <a:pt x="33333" y="5756"/>
                            <a:pt x="41906" y="2771"/>
                          </a:cubicBezTo>
                          <a:cubicBezTo>
                            <a:pt x="50415" y="-213"/>
                            <a:pt x="59432" y="-721"/>
                            <a:pt x="68449" y="930"/>
                          </a:cubicBezTo>
                          <a:cubicBezTo>
                            <a:pt x="99882" y="6645"/>
                            <a:pt x="131949" y="38331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9" name="Graphic 2">
                    <a:extLst>
                      <a:ext uri="{FF2B5EF4-FFF2-40B4-BE49-F238E27FC236}">
                        <a16:creationId xmlns:a16="http://schemas.microsoft.com/office/drawing/2014/main" id="{9D37A930-8DFD-4ADE-BD55-3CD1C9C330B9}"/>
                      </a:ext>
                    </a:extLst>
                  </p:cNvPr>
                  <p:cNvGrpSpPr/>
                  <p:nvPr/>
                </p:nvGrpSpPr>
                <p:grpSpPr>
                  <a:xfrm>
                    <a:off x="5268707" y="650942"/>
                    <a:ext cx="158072" cy="273309"/>
                    <a:chOff x="5268707" y="650942"/>
                    <a:chExt cx="158072" cy="273309"/>
                  </a:xfrm>
                  <a:solidFill>
                    <a:schemeClr val="accent1"/>
                  </a:solidFill>
                </p:grpSpPr>
                <p:sp>
                  <p:nvSpPr>
                    <p:cNvPr id="1190" name="Freeform: Shape 1189">
                      <a:extLst>
                        <a:ext uri="{FF2B5EF4-FFF2-40B4-BE49-F238E27FC236}">
                          <a16:creationId xmlns:a16="http://schemas.microsoft.com/office/drawing/2014/main" id="{222C1613-755C-42E6-B397-476C2AFD5F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0606" y="65094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8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3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8" y="1012"/>
                          </a:cubicBezTo>
                          <a:cubicBezTo>
                            <a:pt x="35751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1" name="Freeform: Shape 1190">
                      <a:extLst>
                        <a:ext uri="{FF2B5EF4-FFF2-40B4-BE49-F238E27FC236}">
                          <a16:creationId xmlns:a16="http://schemas.microsoft.com/office/drawing/2014/main" id="{F9FF8F97-0FB9-4B7E-9639-A7152AB0B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8707" y="711040"/>
                      <a:ext cx="158072" cy="213211"/>
                    </a:xfrm>
                    <a:custGeom>
                      <a:avLst/>
                      <a:gdLst>
                        <a:gd name="connsiteX0" fmla="*/ 10492 w 158072"/>
                        <a:gd name="connsiteY0" fmla="*/ 80551 h 213211"/>
                        <a:gd name="connsiteX1" fmla="*/ 39702 w 158072"/>
                        <a:gd name="connsiteY1" fmla="*/ 209964 h 213211"/>
                        <a:gd name="connsiteX2" fmla="*/ 147589 w 158072"/>
                        <a:gd name="connsiteY2" fmla="*/ 132684 h 213211"/>
                        <a:gd name="connsiteX3" fmla="*/ 139842 w 158072"/>
                        <a:gd name="connsiteY3" fmla="*/ 18892 h 213211"/>
                        <a:gd name="connsiteX4" fmla="*/ 118315 w 158072"/>
                        <a:gd name="connsiteY4" fmla="*/ 3271 h 213211"/>
                        <a:gd name="connsiteX5" fmla="*/ 91836 w 158072"/>
                        <a:gd name="connsiteY5" fmla="*/ 668 h 213211"/>
                        <a:gd name="connsiteX6" fmla="*/ 10492 w 158072"/>
                        <a:gd name="connsiteY6" fmla="*/ 80551 h 213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11">
                          <a:moveTo>
                            <a:pt x="10492" y="80551"/>
                          </a:moveTo>
                          <a:cubicBezTo>
                            <a:pt x="-11224" y="137637"/>
                            <a:pt x="1856" y="195613"/>
                            <a:pt x="39702" y="209964"/>
                          </a:cubicBezTo>
                          <a:cubicBezTo>
                            <a:pt x="77548" y="224315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5" y="3271"/>
                          </a:cubicBezTo>
                          <a:cubicBezTo>
                            <a:pt x="109870" y="33"/>
                            <a:pt x="100916" y="-729"/>
                            <a:pt x="91836" y="668"/>
                          </a:cubicBezTo>
                          <a:cubicBezTo>
                            <a:pt x="60277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0" name="Graphic 2">
                    <a:extLst>
                      <a:ext uri="{FF2B5EF4-FFF2-40B4-BE49-F238E27FC236}">
                        <a16:creationId xmlns:a16="http://schemas.microsoft.com/office/drawing/2014/main" id="{94B6526F-467B-428D-A2BD-FDB3FDAB7123}"/>
                      </a:ext>
                    </a:extLst>
                  </p:cNvPr>
                  <p:cNvGrpSpPr/>
                  <p:nvPr/>
                </p:nvGrpSpPr>
                <p:grpSpPr>
                  <a:xfrm>
                    <a:off x="4924753" y="592282"/>
                    <a:ext cx="210713" cy="236575"/>
                    <a:chOff x="4924753" y="592282"/>
                    <a:chExt cx="210713" cy="236575"/>
                  </a:xfrm>
                  <a:solidFill>
                    <a:schemeClr val="accent1"/>
                  </a:solidFill>
                </p:grpSpPr>
                <p:sp>
                  <p:nvSpPr>
                    <p:cNvPr id="1188" name="Freeform: Shape 1187">
                      <a:extLst>
                        <a:ext uri="{FF2B5EF4-FFF2-40B4-BE49-F238E27FC236}">
                          <a16:creationId xmlns:a16="http://schemas.microsoft.com/office/drawing/2014/main" id="{FAC1D237-A0D6-41DE-8B09-444B14831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2283" y="592282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2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1" y="31986"/>
                            <a:pt x="2984" y="37891"/>
                            <a:pt x="0" y="43733"/>
                          </a:cubicBezTo>
                          <a:cubicBezTo>
                            <a:pt x="9017" y="45384"/>
                            <a:pt x="17208" y="49067"/>
                            <a:pt x="24130" y="54909"/>
                          </a:cubicBezTo>
                          <a:cubicBezTo>
                            <a:pt x="31051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0" y="67863"/>
                            <a:pt x="54483" y="62212"/>
                          </a:cubicBezTo>
                          <a:cubicBezTo>
                            <a:pt x="73215" y="39923"/>
                            <a:pt x="78803" y="13761"/>
                            <a:pt x="66992" y="3855"/>
                          </a:cubicBezTo>
                          <a:cubicBezTo>
                            <a:pt x="55182" y="-6114"/>
                            <a:pt x="30416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9" name="Freeform: Shape 1188">
                      <a:extLst>
                        <a:ext uri="{FF2B5EF4-FFF2-40B4-BE49-F238E27FC236}">
                          <a16:creationId xmlns:a16="http://schemas.microsoft.com/office/drawing/2014/main" id="{D6290AC0-A505-4306-B9C8-325B1C650B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4753" y="634898"/>
                      <a:ext cx="181228" cy="193959"/>
                    </a:xfrm>
                    <a:custGeom>
                      <a:avLst/>
                      <a:gdLst>
                        <a:gd name="connsiteX0" fmla="*/ 34406 w 181228"/>
                        <a:gd name="connsiteY0" fmla="*/ 49885 h 193959"/>
                        <a:gd name="connsiteX1" fmla="*/ 19547 w 181228"/>
                        <a:gd name="connsiteY1" fmla="*/ 181711 h 193959"/>
                        <a:gd name="connsiteX2" fmla="*/ 146801 w 181228"/>
                        <a:gd name="connsiteY2" fmla="*/ 144119 h 193959"/>
                        <a:gd name="connsiteX3" fmla="*/ 176900 w 181228"/>
                        <a:gd name="connsiteY3" fmla="*/ 34074 h 193959"/>
                        <a:gd name="connsiteX4" fmla="*/ 161723 w 181228"/>
                        <a:gd name="connsiteY4" fmla="*/ 12230 h 193959"/>
                        <a:gd name="connsiteX5" fmla="*/ 137593 w 181228"/>
                        <a:gd name="connsiteY5" fmla="*/ 1054 h 193959"/>
                        <a:gd name="connsiteX6" fmla="*/ 34406 w 181228"/>
                        <a:gd name="connsiteY6" fmla="*/ 49885 h 19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59">
                          <a:moveTo>
                            <a:pt x="34406" y="49885"/>
                          </a:moveTo>
                          <a:cubicBezTo>
                            <a:pt x="-4837" y="96685"/>
                            <a:pt x="-11505" y="155740"/>
                            <a:pt x="19547" y="181711"/>
                          </a:cubicBezTo>
                          <a:cubicBezTo>
                            <a:pt x="50598" y="207746"/>
                            <a:pt x="107558" y="190919"/>
                            <a:pt x="146801" y="144119"/>
                          </a:cubicBezTo>
                          <a:cubicBezTo>
                            <a:pt x="177281" y="107734"/>
                            <a:pt x="188139" y="63982"/>
                            <a:pt x="176900" y="34074"/>
                          </a:cubicBezTo>
                          <a:cubicBezTo>
                            <a:pt x="173661" y="25501"/>
                            <a:pt x="168645" y="18072"/>
                            <a:pt x="161723" y="12230"/>
                          </a:cubicBezTo>
                          <a:cubicBezTo>
                            <a:pt x="154802" y="6451"/>
                            <a:pt x="146610" y="2768"/>
                            <a:pt x="137593" y="1054"/>
                          </a:cubicBezTo>
                          <a:cubicBezTo>
                            <a:pt x="106097" y="-4725"/>
                            <a:pt x="64886" y="13500"/>
                            <a:pt x="34406" y="4988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1" name="Graphic 2">
                    <a:extLst>
                      <a:ext uri="{FF2B5EF4-FFF2-40B4-BE49-F238E27FC236}">
                        <a16:creationId xmlns:a16="http://schemas.microsoft.com/office/drawing/2014/main" id="{CBB28B51-4AB2-4D13-A130-7EC565C04A15}"/>
                      </a:ext>
                    </a:extLst>
                  </p:cNvPr>
                  <p:cNvGrpSpPr/>
                  <p:nvPr/>
                </p:nvGrpSpPr>
                <p:grpSpPr>
                  <a:xfrm>
                    <a:off x="3593730" y="22851"/>
                    <a:ext cx="210713" cy="236574"/>
                    <a:chOff x="3593730" y="22851"/>
                    <a:chExt cx="210713" cy="236574"/>
                  </a:xfrm>
                  <a:solidFill>
                    <a:schemeClr val="accent1"/>
                  </a:solidFill>
                </p:grpSpPr>
                <p:sp>
                  <p:nvSpPr>
                    <p:cNvPr id="1186" name="Freeform: Shape 1185">
                      <a:extLst>
                        <a:ext uri="{FF2B5EF4-FFF2-40B4-BE49-F238E27FC236}">
                          <a16:creationId xmlns:a16="http://schemas.microsoft.com/office/drawing/2014/main" id="{018F38C8-97F5-45D2-B427-85C752443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259" y="22851"/>
                      <a:ext cx="73183" cy="76716"/>
                    </a:xfrm>
                    <a:custGeom>
                      <a:avLst/>
                      <a:gdLst>
                        <a:gd name="connsiteX0" fmla="*/ 11684 w 73183"/>
                        <a:gd name="connsiteY0" fmla="*/ 26234 h 76716"/>
                        <a:gd name="connsiteX1" fmla="*/ 0 w 73183"/>
                        <a:gd name="connsiteY1" fmla="*/ 43696 h 76716"/>
                        <a:gd name="connsiteX2" fmla="*/ 24130 w 73183"/>
                        <a:gd name="connsiteY2" fmla="*/ 54872 h 76716"/>
                        <a:gd name="connsiteX3" fmla="*/ 39307 w 73183"/>
                        <a:gd name="connsiteY3" fmla="*/ 76716 h 76716"/>
                        <a:gd name="connsiteX4" fmla="*/ 54483 w 73183"/>
                        <a:gd name="connsiteY4" fmla="*/ 62175 h 76716"/>
                        <a:gd name="connsiteX5" fmla="*/ 66993 w 73183"/>
                        <a:gd name="connsiteY5" fmla="*/ 3818 h 76716"/>
                        <a:gd name="connsiteX6" fmla="*/ 11684 w 73183"/>
                        <a:gd name="connsiteY6" fmla="*/ 26234 h 7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16">
                          <a:moveTo>
                            <a:pt x="11684" y="26234"/>
                          </a:moveTo>
                          <a:cubicBezTo>
                            <a:pt x="6922" y="31949"/>
                            <a:pt x="2985" y="37854"/>
                            <a:pt x="0" y="43696"/>
                          </a:cubicBezTo>
                          <a:cubicBezTo>
                            <a:pt x="9017" y="45347"/>
                            <a:pt x="17209" y="49030"/>
                            <a:pt x="24130" y="54872"/>
                          </a:cubicBezTo>
                          <a:cubicBezTo>
                            <a:pt x="31052" y="60651"/>
                            <a:pt x="36068" y="68080"/>
                            <a:pt x="39307" y="76716"/>
                          </a:cubicBezTo>
                          <a:cubicBezTo>
                            <a:pt x="44577" y="72779"/>
                            <a:pt x="49721" y="67826"/>
                            <a:pt x="54483" y="62175"/>
                          </a:cubicBezTo>
                          <a:cubicBezTo>
                            <a:pt x="73216" y="39886"/>
                            <a:pt x="78804" y="13724"/>
                            <a:pt x="66993" y="3818"/>
                          </a:cubicBezTo>
                          <a:cubicBezTo>
                            <a:pt x="55182" y="-6088"/>
                            <a:pt x="30417" y="3945"/>
                            <a:pt x="11684" y="2623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7" name="Freeform: Shape 1186">
                      <a:extLst>
                        <a:ext uri="{FF2B5EF4-FFF2-40B4-BE49-F238E27FC236}">
                          <a16:creationId xmlns:a16="http://schemas.microsoft.com/office/drawing/2014/main" id="{D427E229-D120-4EE4-97C9-EDC9D67F7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3730" y="65476"/>
                      <a:ext cx="181228" cy="193949"/>
                    </a:xfrm>
                    <a:custGeom>
                      <a:avLst/>
                      <a:gdLst>
                        <a:gd name="connsiteX0" fmla="*/ 34406 w 181228"/>
                        <a:gd name="connsiteY0" fmla="*/ 49903 h 193949"/>
                        <a:gd name="connsiteX1" fmla="*/ 19547 w 181228"/>
                        <a:gd name="connsiteY1" fmla="*/ 181729 h 193949"/>
                        <a:gd name="connsiteX2" fmla="*/ 146801 w 181228"/>
                        <a:gd name="connsiteY2" fmla="*/ 144137 h 193949"/>
                        <a:gd name="connsiteX3" fmla="*/ 176900 w 181228"/>
                        <a:gd name="connsiteY3" fmla="*/ 34092 h 193949"/>
                        <a:gd name="connsiteX4" fmla="*/ 161723 w 181228"/>
                        <a:gd name="connsiteY4" fmla="*/ 12248 h 193949"/>
                        <a:gd name="connsiteX5" fmla="*/ 137593 w 181228"/>
                        <a:gd name="connsiteY5" fmla="*/ 1072 h 193949"/>
                        <a:gd name="connsiteX6" fmla="*/ 34406 w 181228"/>
                        <a:gd name="connsiteY6" fmla="*/ 49903 h 193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49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01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097" y="-4770"/>
                            <a:pt x="64885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2" name="Graphic 2">
                    <a:extLst>
                      <a:ext uri="{FF2B5EF4-FFF2-40B4-BE49-F238E27FC236}">
                        <a16:creationId xmlns:a16="http://schemas.microsoft.com/office/drawing/2014/main" id="{674B7EF9-2B8E-4957-A702-65064EFFFE54}"/>
                      </a:ext>
                    </a:extLst>
                  </p:cNvPr>
                  <p:cNvGrpSpPr/>
                  <p:nvPr/>
                </p:nvGrpSpPr>
                <p:grpSpPr>
                  <a:xfrm>
                    <a:off x="4619299" y="483927"/>
                    <a:ext cx="146760" cy="287746"/>
                    <a:chOff x="4619299" y="483927"/>
                    <a:chExt cx="146760" cy="287746"/>
                  </a:xfrm>
                  <a:solidFill>
                    <a:schemeClr val="accent1"/>
                  </a:solidFill>
                </p:grpSpPr>
                <p:sp>
                  <p:nvSpPr>
                    <p:cNvPr id="1184" name="Freeform: Shape 1183">
                      <a:extLst>
                        <a:ext uri="{FF2B5EF4-FFF2-40B4-BE49-F238E27FC236}">
                          <a16:creationId xmlns:a16="http://schemas.microsoft.com/office/drawing/2014/main" id="{F5AA7D21-7D29-4B40-AB58-BC542DBA8D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8274" y="483927"/>
                      <a:ext cx="55975" cy="74364"/>
                    </a:xfrm>
                    <a:custGeom>
                      <a:avLst/>
                      <a:gdLst>
                        <a:gd name="connsiteX0" fmla="*/ 55935 w 55975"/>
                        <a:gd name="connsiteY0" fmla="*/ 53537 h 74364"/>
                        <a:gd name="connsiteX1" fmla="*/ 53014 w 55975"/>
                        <a:gd name="connsiteY1" fmla="*/ 74365 h 74364"/>
                        <a:gd name="connsiteX2" fmla="*/ 27551 w 55975"/>
                        <a:gd name="connsiteY2" fmla="*/ 66681 h 74364"/>
                        <a:gd name="connsiteX3" fmla="*/ 1706 w 55975"/>
                        <a:gd name="connsiteY3" fmla="*/ 72904 h 74364"/>
                        <a:gd name="connsiteX4" fmla="*/ 55 w 55975"/>
                        <a:gd name="connsiteY4" fmla="*/ 51949 h 74364"/>
                        <a:gd name="connsiteX5" fmla="*/ 29519 w 55975"/>
                        <a:gd name="connsiteY5" fmla="*/ 6 h 74364"/>
                        <a:gd name="connsiteX6" fmla="*/ 55935 w 55975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5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5" name="Freeform: Shape 1184">
                      <a:extLst>
                        <a:ext uri="{FF2B5EF4-FFF2-40B4-BE49-F238E27FC236}">
                          <a16:creationId xmlns:a16="http://schemas.microsoft.com/office/drawing/2014/main" id="{8A201D60-EE24-4852-AB2D-027F8591B1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9299" y="550525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3" name="Graphic 2">
                    <a:extLst>
                      <a:ext uri="{FF2B5EF4-FFF2-40B4-BE49-F238E27FC236}">
                        <a16:creationId xmlns:a16="http://schemas.microsoft.com/office/drawing/2014/main" id="{5F2D8040-340F-43D6-8BFD-E7A2A1F2A827}"/>
                      </a:ext>
                    </a:extLst>
                  </p:cNvPr>
                  <p:cNvGrpSpPr/>
                  <p:nvPr/>
                </p:nvGrpSpPr>
                <p:grpSpPr>
                  <a:xfrm>
                    <a:off x="4371642" y="410722"/>
                    <a:ext cx="158072" cy="273330"/>
                    <a:chOff x="4371642" y="410722"/>
                    <a:chExt cx="158072" cy="273330"/>
                  </a:xfrm>
                  <a:solidFill>
                    <a:schemeClr val="accent1"/>
                  </a:solidFill>
                </p:grpSpPr>
                <p:sp>
                  <p:nvSpPr>
                    <p:cNvPr id="1182" name="Freeform: Shape 1181">
                      <a:extLst>
                        <a:ext uri="{FF2B5EF4-FFF2-40B4-BE49-F238E27FC236}">
                          <a16:creationId xmlns:a16="http://schemas.microsoft.com/office/drawing/2014/main" id="{6074CFBB-562E-4B9B-BD94-C1BBF5B9B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605" y="41072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9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4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9" y="1012"/>
                          </a:cubicBezTo>
                          <a:cubicBezTo>
                            <a:pt x="35687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3" name="Freeform: Shape 1182">
                      <a:extLst>
                        <a:ext uri="{FF2B5EF4-FFF2-40B4-BE49-F238E27FC236}">
                          <a16:creationId xmlns:a16="http://schemas.microsoft.com/office/drawing/2014/main" id="{970E954D-AAFA-4F61-8BCE-71BC471CB8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642" y="470819"/>
                      <a:ext cx="158072" cy="213232"/>
                    </a:xfrm>
                    <a:custGeom>
                      <a:avLst/>
                      <a:gdLst>
                        <a:gd name="connsiteX0" fmla="*/ 10492 w 158072"/>
                        <a:gd name="connsiteY0" fmla="*/ 80551 h 213232"/>
                        <a:gd name="connsiteX1" fmla="*/ 39703 w 158072"/>
                        <a:gd name="connsiteY1" fmla="*/ 209964 h 213232"/>
                        <a:gd name="connsiteX2" fmla="*/ 147589 w 158072"/>
                        <a:gd name="connsiteY2" fmla="*/ 132684 h 213232"/>
                        <a:gd name="connsiteX3" fmla="*/ 139842 w 158072"/>
                        <a:gd name="connsiteY3" fmla="*/ 18892 h 213232"/>
                        <a:gd name="connsiteX4" fmla="*/ 118316 w 158072"/>
                        <a:gd name="connsiteY4" fmla="*/ 3271 h 213232"/>
                        <a:gd name="connsiteX5" fmla="*/ 91836 w 158072"/>
                        <a:gd name="connsiteY5" fmla="*/ 668 h 213232"/>
                        <a:gd name="connsiteX6" fmla="*/ 10492 w 158072"/>
                        <a:gd name="connsiteY6" fmla="*/ 80551 h 213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32">
                          <a:moveTo>
                            <a:pt x="10492" y="80551"/>
                          </a:moveTo>
                          <a:cubicBezTo>
                            <a:pt x="-11225" y="137637"/>
                            <a:pt x="1856" y="195613"/>
                            <a:pt x="39703" y="209964"/>
                          </a:cubicBezTo>
                          <a:cubicBezTo>
                            <a:pt x="77548" y="224378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6" y="3271"/>
                          </a:cubicBezTo>
                          <a:cubicBezTo>
                            <a:pt x="109870" y="33"/>
                            <a:pt x="100917" y="-729"/>
                            <a:pt x="91836" y="668"/>
                          </a:cubicBezTo>
                          <a:cubicBezTo>
                            <a:pt x="60340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4" name="Graphic 2">
                    <a:extLst>
                      <a:ext uri="{FF2B5EF4-FFF2-40B4-BE49-F238E27FC236}">
                        <a16:creationId xmlns:a16="http://schemas.microsoft.com/office/drawing/2014/main" id="{71E15155-1F6B-4AEB-83B5-84008E9B2839}"/>
                      </a:ext>
                    </a:extLst>
                  </p:cNvPr>
                  <p:cNvGrpSpPr/>
                  <p:nvPr/>
                </p:nvGrpSpPr>
                <p:grpSpPr>
                  <a:xfrm>
                    <a:off x="4097729" y="312057"/>
                    <a:ext cx="210776" cy="236575"/>
                    <a:chOff x="4097729" y="312057"/>
                    <a:chExt cx="210776" cy="236575"/>
                  </a:xfrm>
                  <a:solidFill>
                    <a:schemeClr val="accent1"/>
                  </a:solidFill>
                </p:grpSpPr>
                <p:sp>
                  <p:nvSpPr>
                    <p:cNvPr id="1180" name="Freeform: Shape 1179">
                      <a:extLst>
                        <a:ext uri="{FF2B5EF4-FFF2-40B4-BE49-F238E27FC236}">
                          <a16:creationId xmlns:a16="http://schemas.microsoft.com/office/drawing/2014/main" id="{ABC1BBD5-2BD2-4DC7-B7B4-0B80D5EDE7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322" y="312057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3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2" y="31986"/>
                            <a:pt x="2985" y="37891"/>
                            <a:pt x="0" y="43733"/>
                          </a:cubicBezTo>
                          <a:cubicBezTo>
                            <a:pt x="9017" y="45384"/>
                            <a:pt x="17209" y="49067"/>
                            <a:pt x="24130" y="54909"/>
                          </a:cubicBezTo>
                          <a:cubicBezTo>
                            <a:pt x="31052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1" y="67863"/>
                            <a:pt x="54483" y="62212"/>
                          </a:cubicBezTo>
                          <a:cubicBezTo>
                            <a:pt x="73216" y="39923"/>
                            <a:pt x="78804" y="13761"/>
                            <a:pt x="66993" y="3855"/>
                          </a:cubicBezTo>
                          <a:cubicBezTo>
                            <a:pt x="55118" y="-6114"/>
                            <a:pt x="30353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1" name="Freeform: Shape 1180">
                      <a:extLst>
                        <a:ext uri="{FF2B5EF4-FFF2-40B4-BE49-F238E27FC236}">
                          <a16:creationId xmlns:a16="http://schemas.microsoft.com/office/drawing/2014/main" id="{52A951C3-1FC1-4DA9-838B-813224A2ED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729" y="354655"/>
                      <a:ext cx="181228" cy="193977"/>
                    </a:xfrm>
                    <a:custGeom>
                      <a:avLst/>
                      <a:gdLst>
                        <a:gd name="connsiteX0" fmla="*/ 34406 w 181228"/>
                        <a:gd name="connsiteY0" fmla="*/ 49903 h 193977"/>
                        <a:gd name="connsiteX1" fmla="*/ 19547 w 181228"/>
                        <a:gd name="connsiteY1" fmla="*/ 181729 h 193977"/>
                        <a:gd name="connsiteX2" fmla="*/ 146801 w 181228"/>
                        <a:gd name="connsiteY2" fmla="*/ 144137 h 193977"/>
                        <a:gd name="connsiteX3" fmla="*/ 176900 w 181228"/>
                        <a:gd name="connsiteY3" fmla="*/ 34092 h 193977"/>
                        <a:gd name="connsiteX4" fmla="*/ 161723 w 181228"/>
                        <a:gd name="connsiteY4" fmla="*/ 12248 h 193977"/>
                        <a:gd name="connsiteX5" fmla="*/ 137593 w 181228"/>
                        <a:gd name="connsiteY5" fmla="*/ 1072 h 193977"/>
                        <a:gd name="connsiteX6" fmla="*/ 34406 w 181228"/>
                        <a:gd name="connsiteY6" fmla="*/ 49903 h 193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77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64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161" y="-4770"/>
                            <a:pt x="64949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5" name="Graphic 2">
                    <a:extLst>
                      <a:ext uri="{FF2B5EF4-FFF2-40B4-BE49-F238E27FC236}">
                        <a16:creationId xmlns:a16="http://schemas.microsoft.com/office/drawing/2014/main" id="{5A325D4F-344D-46B7-9CFC-1FAF81E883EB}"/>
                      </a:ext>
                    </a:extLst>
                  </p:cNvPr>
                  <p:cNvGrpSpPr/>
                  <p:nvPr/>
                </p:nvGrpSpPr>
                <p:grpSpPr>
                  <a:xfrm>
                    <a:off x="3870316" y="145916"/>
                    <a:ext cx="146760" cy="287746"/>
                    <a:chOff x="3870316" y="145916"/>
                    <a:chExt cx="146760" cy="287746"/>
                  </a:xfrm>
                  <a:solidFill>
                    <a:schemeClr val="accent1"/>
                  </a:solidFill>
                </p:grpSpPr>
                <p:sp>
                  <p:nvSpPr>
                    <p:cNvPr id="1178" name="Freeform: Shape 1177">
                      <a:extLst>
                        <a:ext uri="{FF2B5EF4-FFF2-40B4-BE49-F238E27FC236}">
                          <a16:creationId xmlns:a16="http://schemas.microsoft.com/office/drawing/2014/main" id="{DAEB03D4-042A-4EC9-B277-2B274F7F8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291" y="145916"/>
                      <a:ext cx="55976" cy="74364"/>
                    </a:xfrm>
                    <a:custGeom>
                      <a:avLst/>
                      <a:gdLst>
                        <a:gd name="connsiteX0" fmla="*/ 55935 w 55976"/>
                        <a:gd name="connsiteY0" fmla="*/ 53537 h 74364"/>
                        <a:gd name="connsiteX1" fmla="*/ 53014 w 55976"/>
                        <a:gd name="connsiteY1" fmla="*/ 74365 h 74364"/>
                        <a:gd name="connsiteX2" fmla="*/ 27551 w 55976"/>
                        <a:gd name="connsiteY2" fmla="*/ 66681 h 74364"/>
                        <a:gd name="connsiteX3" fmla="*/ 1706 w 55976"/>
                        <a:gd name="connsiteY3" fmla="*/ 72904 h 74364"/>
                        <a:gd name="connsiteX4" fmla="*/ 55 w 55976"/>
                        <a:gd name="connsiteY4" fmla="*/ 51949 h 74364"/>
                        <a:gd name="connsiteX5" fmla="*/ 29519 w 55976"/>
                        <a:gd name="connsiteY5" fmla="*/ 6 h 74364"/>
                        <a:gd name="connsiteX6" fmla="*/ 55935 w 55976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6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79" name="Freeform: Shape 1178">
                      <a:extLst>
                        <a:ext uri="{FF2B5EF4-FFF2-40B4-BE49-F238E27FC236}">
                          <a16:creationId xmlns:a16="http://schemas.microsoft.com/office/drawing/2014/main" id="{FD823AFB-AAF1-47EF-9B0A-03533CC792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316" y="212514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6" name="Graphic 2">
                    <a:extLst>
                      <a:ext uri="{FF2B5EF4-FFF2-40B4-BE49-F238E27FC236}">
                        <a16:creationId xmlns:a16="http://schemas.microsoft.com/office/drawing/2014/main" id="{195616E4-DACF-4F0E-A9AE-5FEC97734D14}"/>
                      </a:ext>
                    </a:extLst>
                  </p:cNvPr>
                  <p:cNvGrpSpPr/>
                  <p:nvPr/>
                </p:nvGrpSpPr>
                <p:grpSpPr>
                  <a:xfrm>
                    <a:off x="8250768" y="295402"/>
                    <a:ext cx="209889" cy="237398"/>
                    <a:chOff x="8250768" y="295402"/>
                    <a:chExt cx="209889" cy="237398"/>
                  </a:xfrm>
                  <a:solidFill>
                    <a:schemeClr val="accent1"/>
                  </a:solidFill>
                </p:grpSpPr>
                <p:sp>
                  <p:nvSpPr>
                    <p:cNvPr id="1176" name="Freeform: Shape 1175">
                      <a:extLst>
                        <a:ext uri="{FF2B5EF4-FFF2-40B4-BE49-F238E27FC236}">
                          <a16:creationId xmlns:a16="http://schemas.microsoft.com/office/drawing/2014/main" id="{5EA73653-7D90-4B68-8933-F11CDE27C9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50768" y="295402"/>
                      <a:ext cx="73065" cy="76898"/>
                    </a:xfrm>
                    <a:custGeom>
                      <a:avLst/>
                      <a:gdLst>
                        <a:gd name="connsiteX0" fmla="*/ 18455 w 73065"/>
                        <a:gd name="connsiteY0" fmla="*/ 62230 h 76898"/>
                        <a:gd name="connsiteX1" fmla="*/ 33568 w 73065"/>
                        <a:gd name="connsiteY1" fmla="*/ 76898 h 76898"/>
                        <a:gd name="connsiteX2" fmla="*/ 48872 w 73065"/>
                        <a:gd name="connsiteY2" fmla="*/ 55181 h 76898"/>
                        <a:gd name="connsiteX3" fmla="*/ 73065 w 73065"/>
                        <a:gd name="connsiteY3" fmla="*/ 44132 h 76898"/>
                        <a:gd name="connsiteX4" fmla="*/ 61509 w 73065"/>
                        <a:gd name="connsiteY4" fmla="*/ 26543 h 76898"/>
                        <a:gd name="connsiteX5" fmla="*/ 6327 w 73065"/>
                        <a:gd name="connsiteY5" fmla="*/ 3746 h 76898"/>
                        <a:gd name="connsiteX6" fmla="*/ 18455 w 73065"/>
                        <a:gd name="connsiteY6" fmla="*/ 62230 h 76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98">
                          <a:moveTo>
                            <a:pt x="18455" y="62230"/>
                          </a:moveTo>
                          <a:cubicBezTo>
                            <a:pt x="23218" y="67945"/>
                            <a:pt x="28362" y="72898"/>
                            <a:pt x="33568" y="76898"/>
                          </a:cubicBezTo>
                          <a:cubicBezTo>
                            <a:pt x="36807" y="68326"/>
                            <a:pt x="41950" y="60960"/>
                            <a:pt x="48872" y="55181"/>
                          </a:cubicBezTo>
                          <a:cubicBezTo>
                            <a:pt x="55793" y="49403"/>
                            <a:pt x="64049" y="45783"/>
                            <a:pt x="73065" y="44132"/>
                          </a:cubicBezTo>
                          <a:cubicBezTo>
                            <a:pt x="70081" y="38227"/>
                            <a:pt x="66208" y="32321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652"/>
                            <a:pt x="-150" y="39814"/>
                            <a:pt x="18455" y="6223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77" name="Freeform: Shape 1176">
                      <a:extLst>
                        <a:ext uri="{FF2B5EF4-FFF2-40B4-BE49-F238E27FC236}">
                          <a16:creationId xmlns:a16="http://schemas.microsoft.com/office/drawing/2014/main" id="{D10F2CBA-F5F5-406E-AB6D-88D5C5BDC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79838" y="338450"/>
                      <a:ext cx="180819" cy="194349"/>
                    </a:xfrm>
                    <a:custGeom>
                      <a:avLst/>
                      <a:gdLst>
                        <a:gd name="connsiteX0" fmla="*/ 33963 w 180819"/>
                        <a:gd name="connsiteY0" fmla="*/ 144022 h 194349"/>
                        <a:gd name="connsiteX1" fmla="*/ 161026 w 180819"/>
                        <a:gd name="connsiteY1" fmla="*/ 182313 h 194349"/>
                        <a:gd name="connsiteX2" fmla="*/ 146866 w 180819"/>
                        <a:gd name="connsiteY2" fmla="*/ 50360 h 194349"/>
                        <a:gd name="connsiteX3" fmla="*/ 43995 w 180819"/>
                        <a:gd name="connsiteY3" fmla="*/ 1020 h 194349"/>
                        <a:gd name="connsiteX4" fmla="*/ 19802 w 180819"/>
                        <a:gd name="connsiteY4" fmla="*/ 12069 h 194349"/>
                        <a:gd name="connsiteX5" fmla="*/ 4499 w 180819"/>
                        <a:gd name="connsiteY5" fmla="*/ 33786 h 194349"/>
                        <a:gd name="connsiteX6" fmla="*/ 33963 w 180819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819" h="194349">
                          <a:moveTo>
                            <a:pt x="33963" y="144022"/>
                          </a:moveTo>
                          <a:cubicBezTo>
                            <a:pt x="72952" y="191012"/>
                            <a:pt x="129848" y="208157"/>
                            <a:pt x="161026" y="182313"/>
                          </a:cubicBezTo>
                          <a:cubicBezTo>
                            <a:pt x="192205" y="156468"/>
                            <a:pt x="185855" y="97413"/>
                            <a:pt x="146866" y="50360"/>
                          </a:cubicBezTo>
                          <a:cubicBezTo>
                            <a:pt x="116576" y="13847"/>
                            <a:pt x="75428" y="-4695"/>
                            <a:pt x="43995" y="1020"/>
                          </a:cubicBezTo>
                          <a:cubicBezTo>
                            <a:pt x="34979" y="2671"/>
                            <a:pt x="26787" y="6291"/>
                            <a:pt x="19802" y="12069"/>
                          </a:cubicBezTo>
                          <a:cubicBezTo>
                            <a:pt x="12880" y="17848"/>
                            <a:pt x="7737" y="25214"/>
                            <a:pt x="4499" y="33786"/>
                          </a:cubicBezTo>
                          <a:cubicBezTo>
                            <a:pt x="-6932" y="63695"/>
                            <a:pt x="3609" y="107510"/>
                            <a:pt x="33963" y="14402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7" name="Graphic 2">
                    <a:extLst>
                      <a:ext uri="{FF2B5EF4-FFF2-40B4-BE49-F238E27FC236}">
                        <a16:creationId xmlns:a16="http://schemas.microsoft.com/office/drawing/2014/main" id="{AE6B8494-5917-410F-80C9-BE264A0414F2}"/>
                      </a:ext>
                    </a:extLst>
                  </p:cNvPr>
                  <p:cNvGrpSpPr/>
                  <p:nvPr/>
                </p:nvGrpSpPr>
                <p:grpSpPr>
                  <a:xfrm>
                    <a:off x="7983613" y="417242"/>
                    <a:ext cx="157737" cy="273742"/>
                    <a:chOff x="7983613" y="417242"/>
                    <a:chExt cx="157737" cy="273742"/>
                  </a:xfrm>
                  <a:solidFill>
                    <a:schemeClr val="accent1"/>
                  </a:solidFill>
                </p:grpSpPr>
                <p:sp>
                  <p:nvSpPr>
                    <p:cNvPr id="1174" name="Freeform: Shape 1173">
                      <a:extLst>
                        <a:ext uri="{FF2B5EF4-FFF2-40B4-BE49-F238E27FC236}">
                          <a16:creationId xmlns:a16="http://schemas.microsoft.com/office/drawing/2014/main" id="{C2532C39-3A7B-4205-AF4B-723214A8F4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6840" y="417242"/>
                      <a:ext cx="63372" cy="78946"/>
                    </a:xfrm>
                    <a:custGeom>
                      <a:avLst/>
                      <a:gdLst>
                        <a:gd name="connsiteX0" fmla="*/ 5841 w 63372"/>
                        <a:gd name="connsiteY0" fmla="*/ 60150 h 78946"/>
                        <a:gd name="connsiteX1" fmla="*/ 15303 w 63372"/>
                        <a:gd name="connsiteY1" fmla="*/ 78946 h 78946"/>
                        <a:gd name="connsiteX2" fmla="*/ 36892 w 63372"/>
                        <a:gd name="connsiteY2" fmla="*/ 63452 h 78946"/>
                        <a:gd name="connsiteX3" fmla="*/ 63372 w 63372"/>
                        <a:gd name="connsiteY3" fmla="*/ 60975 h 78946"/>
                        <a:gd name="connsiteX4" fmla="*/ 58166 w 63372"/>
                        <a:gd name="connsiteY4" fmla="*/ 40592 h 78946"/>
                        <a:gd name="connsiteX5" fmla="*/ 13525 w 63372"/>
                        <a:gd name="connsiteY5" fmla="*/ 968 h 78946"/>
                        <a:gd name="connsiteX6" fmla="*/ 5841 w 63372"/>
                        <a:gd name="connsiteY6" fmla="*/ 60150 h 78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372" h="78946">
                          <a:moveTo>
                            <a:pt x="5841" y="60150"/>
                          </a:moveTo>
                          <a:cubicBezTo>
                            <a:pt x="8445" y="67135"/>
                            <a:pt x="11683" y="73421"/>
                            <a:pt x="15303" y="78946"/>
                          </a:cubicBezTo>
                          <a:cubicBezTo>
                            <a:pt x="21208" y="71961"/>
                            <a:pt x="28447" y="66627"/>
                            <a:pt x="36892" y="63452"/>
                          </a:cubicBezTo>
                          <a:cubicBezTo>
                            <a:pt x="45338" y="60277"/>
                            <a:pt x="54291" y="59578"/>
                            <a:pt x="63372" y="60975"/>
                          </a:cubicBezTo>
                          <a:cubicBezTo>
                            <a:pt x="62483" y="54435"/>
                            <a:pt x="60769" y="47577"/>
                            <a:pt x="58166" y="40592"/>
                          </a:cubicBezTo>
                          <a:cubicBezTo>
                            <a:pt x="47941" y="13287"/>
                            <a:pt x="28003" y="-4429"/>
                            <a:pt x="13525" y="968"/>
                          </a:cubicBezTo>
                          <a:cubicBezTo>
                            <a:pt x="-890" y="6366"/>
                            <a:pt x="-4319" y="32845"/>
                            <a:pt x="5841" y="601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75" name="Freeform: Shape 1174">
                      <a:extLst>
                        <a:ext uri="{FF2B5EF4-FFF2-40B4-BE49-F238E27FC236}">
                          <a16:creationId xmlns:a16="http://schemas.microsoft.com/office/drawing/2014/main" id="{30BC6F93-6D66-4515-B6F1-7C2060FCD7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613" y="477470"/>
                      <a:ext cx="157737" cy="213515"/>
                    </a:xfrm>
                    <a:custGeom>
                      <a:avLst/>
                      <a:gdLst>
                        <a:gd name="connsiteX0" fmla="*/ 10147 w 157737"/>
                        <a:gd name="connsiteY0" fmla="*/ 132448 h 213515"/>
                        <a:gd name="connsiteX1" fmla="*/ 117590 w 157737"/>
                        <a:gd name="connsiteY1" fmla="*/ 210362 h 213515"/>
                        <a:gd name="connsiteX2" fmla="*/ 147562 w 157737"/>
                        <a:gd name="connsiteY2" fmla="*/ 81076 h 213515"/>
                        <a:gd name="connsiteX3" fmla="*/ 66599 w 157737"/>
                        <a:gd name="connsiteY3" fmla="*/ 685 h 213515"/>
                        <a:gd name="connsiteX4" fmla="*/ 40119 w 157737"/>
                        <a:gd name="connsiteY4" fmla="*/ 3161 h 213515"/>
                        <a:gd name="connsiteX5" fmla="*/ 18530 w 157737"/>
                        <a:gd name="connsiteY5" fmla="*/ 18655 h 213515"/>
                        <a:gd name="connsiteX6" fmla="*/ 10147 w 157737"/>
                        <a:gd name="connsiteY6" fmla="*/ 132448 h 213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737" h="213515">
                          <a:moveTo>
                            <a:pt x="10147" y="132448"/>
                          </a:moveTo>
                          <a:cubicBezTo>
                            <a:pt x="31547" y="189661"/>
                            <a:pt x="79617" y="224523"/>
                            <a:pt x="117590" y="210362"/>
                          </a:cubicBezTo>
                          <a:cubicBezTo>
                            <a:pt x="155499" y="196201"/>
                            <a:pt x="168961" y="138289"/>
                            <a:pt x="147562" y="81076"/>
                          </a:cubicBezTo>
                          <a:cubicBezTo>
                            <a:pt x="130925" y="36626"/>
                            <a:pt x="98158" y="5638"/>
                            <a:pt x="66599" y="685"/>
                          </a:cubicBezTo>
                          <a:cubicBezTo>
                            <a:pt x="57518" y="-712"/>
                            <a:pt x="48565" y="-14"/>
                            <a:pt x="40119" y="3161"/>
                          </a:cubicBezTo>
                          <a:cubicBezTo>
                            <a:pt x="31674" y="6336"/>
                            <a:pt x="24435" y="11670"/>
                            <a:pt x="18530" y="18655"/>
                          </a:cubicBezTo>
                          <a:cubicBezTo>
                            <a:pt x="-2045" y="43103"/>
                            <a:pt x="-6426" y="87998"/>
                            <a:pt x="10147" y="132448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8" name="Graphic 2">
                    <a:extLst>
                      <a:ext uri="{FF2B5EF4-FFF2-40B4-BE49-F238E27FC236}">
                        <a16:creationId xmlns:a16="http://schemas.microsoft.com/office/drawing/2014/main" id="{F33141D5-5D78-4BA4-8DBE-A3E402459990}"/>
                      </a:ext>
                    </a:extLst>
                  </p:cNvPr>
                  <p:cNvGrpSpPr/>
                  <p:nvPr/>
                </p:nvGrpSpPr>
                <p:grpSpPr>
                  <a:xfrm>
                    <a:off x="8537534" y="158369"/>
                    <a:ext cx="209825" cy="237334"/>
                    <a:chOff x="8537534" y="158369"/>
                    <a:chExt cx="209825" cy="237334"/>
                  </a:xfrm>
                  <a:solidFill>
                    <a:schemeClr val="accent1"/>
                  </a:solidFill>
                </p:grpSpPr>
                <p:sp>
                  <p:nvSpPr>
                    <p:cNvPr id="1172" name="Freeform: Shape 1171">
                      <a:extLst>
                        <a:ext uri="{FF2B5EF4-FFF2-40B4-BE49-F238E27FC236}">
                          <a16:creationId xmlns:a16="http://schemas.microsoft.com/office/drawing/2014/main" id="{564C60EE-6E7D-4E2A-9352-A9041E38EA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7534" y="158369"/>
                      <a:ext cx="73065" cy="76834"/>
                    </a:xfrm>
                    <a:custGeom>
                      <a:avLst/>
                      <a:gdLst>
                        <a:gd name="connsiteX0" fmla="*/ 18456 w 73065"/>
                        <a:gd name="connsiteY0" fmla="*/ 62166 h 76834"/>
                        <a:gd name="connsiteX1" fmla="*/ 33569 w 73065"/>
                        <a:gd name="connsiteY1" fmla="*/ 76835 h 76834"/>
                        <a:gd name="connsiteX2" fmla="*/ 48872 w 73065"/>
                        <a:gd name="connsiteY2" fmla="*/ 55118 h 76834"/>
                        <a:gd name="connsiteX3" fmla="*/ 73065 w 73065"/>
                        <a:gd name="connsiteY3" fmla="*/ 44069 h 76834"/>
                        <a:gd name="connsiteX4" fmla="*/ 61509 w 73065"/>
                        <a:gd name="connsiteY4" fmla="*/ 26543 h 76834"/>
                        <a:gd name="connsiteX5" fmla="*/ 6327 w 73065"/>
                        <a:gd name="connsiteY5" fmla="*/ 3746 h 76834"/>
                        <a:gd name="connsiteX6" fmla="*/ 18456 w 73065"/>
                        <a:gd name="connsiteY6" fmla="*/ 62166 h 76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34">
                          <a:moveTo>
                            <a:pt x="18456" y="62166"/>
                          </a:moveTo>
                          <a:cubicBezTo>
                            <a:pt x="23218" y="67881"/>
                            <a:pt x="28361" y="72834"/>
                            <a:pt x="33569" y="76835"/>
                          </a:cubicBezTo>
                          <a:cubicBezTo>
                            <a:pt x="36807" y="68262"/>
                            <a:pt x="41950" y="60896"/>
                            <a:pt x="48872" y="55118"/>
                          </a:cubicBezTo>
                          <a:cubicBezTo>
                            <a:pt x="55794" y="49339"/>
                            <a:pt x="64048" y="45720"/>
                            <a:pt x="73065" y="44069"/>
                          </a:cubicBezTo>
                          <a:cubicBezTo>
                            <a:pt x="70081" y="38163"/>
                            <a:pt x="66208" y="32258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589"/>
                            <a:pt x="-150" y="39751"/>
                            <a:pt x="18456" y="621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73" name="Freeform: Shape 1172">
                      <a:extLst>
                        <a:ext uri="{FF2B5EF4-FFF2-40B4-BE49-F238E27FC236}">
                          <a16:creationId xmlns:a16="http://schemas.microsoft.com/office/drawing/2014/main" id="{27B42D33-395D-4C98-BB0D-5B9EAB9236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6578" y="201354"/>
                      <a:ext cx="180781" cy="194349"/>
                    </a:xfrm>
                    <a:custGeom>
                      <a:avLst/>
                      <a:gdLst>
                        <a:gd name="connsiteX0" fmla="*/ 33926 w 180781"/>
                        <a:gd name="connsiteY0" fmla="*/ 144022 h 194349"/>
                        <a:gd name="connsiteX1" fmla="*/ 160989 w 180781"/>
                        <a:gd name="connsiteY1" fmla="*/ 182313 h 194349"/>
                        <a:gd name="connsiteX2" fmla="*/ 146828 w 180781"/>
                        <a:gd name="connsiteY2" fmla="*/ 50360 h 194349"/>
                        <a:gd name="connsiteX3" fmla="*/ 43958 w 180781"/>
                        <a:gd name="connsiteY3" fmla="*/ 1020 h 194349"/>
                        <a:gd name="connsiteX4" fmla="*/ 19765 w 180781"/>
                        <a:gd name="connsiteY4" fmla="*/ 12069 h 194349"/>
                        <a:gd name="connsiteX5" fmla="*/ 4462 w 180781"/>
                        <a:gd name="connsiteY5" fmla="*/ 33786 h 194349"/>
                        <a:gd name="connsiteX6" fmla="*/ 33926 w 180781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781" h="194349">
                          <a:moveTo>
                            <a:pt x="33926" y="144022"/>
                          </a:moveTo>
                          <a:cubicBezTo>
                            <a:pt x="72915" y="191012"/>
                            <a:pt x="129811" y="208157"/>
                            <a:pt x="160989" y="182313"/>
                          </a:cubicBezTo>
                          <a:cubicBezTo>
                            <a:pt x="192167" y="156468"/>
                            <a:pt x="185817" y="97413"/>
                            <a:pt x="146828" y="50360"/>
                          </a:cubicBezTo>
                          <a:cubicBezTo>
                            <a:pt x="116539" y="13847"/>
                            <a:pt x="75391" y="-4695"/>
                            <a:pt x="43958" y="1020"/>
                          </a:cubicBezTo>
                          <a:cubicBezTo>
                            <a:pt x="34941" y="2671"/>
                            <a:pt x="26750" y="6291"/>
                            <a:pt x="19765" y="12069"/>
                          </a:cubicBezTo>
                          <a:cubicBezTo>
                            <a:pt x="12843" y="17848"/>
                            <a:pt x="7700" y="25214"/>
                            <a:pt x="4462" y="33786"/>
                          </a:cubicBezTo>
                          <a:cubicBezTo>
                            <a:pt x="-6905" y="63695"/>
                            <a:pt x="3636" y="107510"/>
                            <a:pt x="33926" y="144022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9" name="Graphic 2">
                    <a:extLst>
                      <a:ext uri="{FF2B5EF4-FFF2-40B4-BE49-F238E27FC236}">
                        <a16:creationId xmlns:a16="http://schemas.microsoft.com/office/drawing/2014/main" id="{C6B3288C-55FB-4313-95C9-C4607BAEEAB7}"/>
                      </a:ext>
                    </a:extLst>
                  </p:cNvPr>
                  <p:cNvGrpSpPr/>
                  <p:nvPr/>
                </p:nvGrpSpPr>
                <p:grpSpPr>
                  <a:xfrm>
                    <a:off x="7692707" y="508317"/>
                    <a:ext cx="146685" cy="287972"/>
                    <a:chOff x="7692707" y="508317"/>
                    <a:chExt cx="146685" cy="287972"/>
                  </a:xfrm>
                  <a:solidFill>
                    <a:schemeClr val="accent1"/>
                  </a:solidFill>
                </p:grpSpPr>
                <p:sp>
                  <p:nvSpPr>
                    <p:cNvPr id="1170" name="Freeform: Shape 1169">
                      <a:extLst>
                        <a:ext uri="{FF2B5EF4-FFF2-40B4-BE49-F238E27FC236}">
                          <a16:creationId xmlns:a16="http://schemas.microsoft.com/office/drawing/2014/main" id="{EBF53979-4E48-4855-BD4F-268B24DA17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8046" y="508317"/>
                      <a:ext cx="55880" cy="73659"/>
                    </a:xfrm>
                    <a:custGeom>
                      <a:avLst/>
                      <a:gdLst>
                        <a:gd name="connsiteX0" fmla="*/ 0 w 55880"/>
                        <a:gd name="connsiteY0" fmla="*/ 52768 h 73659"/>
                        <a:gd name="connsiteX1" fmla="*/ 2286 w 55880"/>
                        <a:gd name="connsiteY1" fmla="*/ 73660 h 73659"/>
                        <a:gd name="connsiteX2" fmla="*/ 27940 w 55880"/>
                        <a:gd name="connsiteY2" fmla="*/ 66675 h 73659"/>
                        <a:gd name="connsiteX3" fmla="*/ 53594 w 55880"/>
                        <a:gd name="connsiteY3" fmla="*/ 73660 h 73659"/>
                        <a:gd name="connsiteX4" fmla="*/ 55880 w 55880"/>
                        <a:gd name="connsiteY4" fmla="*/ 52768 h 73659"/>
                        <a:gd name="connsiteX5" fmla="*/ 27940 w 55880"/>
                        <a:gd name="connsiteY5" fmla="*/ 0 h 73659"/>
                        <a:gd name="connsiteX6" fmla="*/ 0 w 55880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80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40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5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1" y="0"/>
                            <a:pt x="27940" y="0"/>
                          </a:cubicBezTo>
                          <a:cubicBezTo>
                            <a:pt x="12510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71" name="Freeform: Shape 1170">
                      <a:extLst>
                        <a:ext uri="{FF2B5EF4-FFF2-40B4-BE49-F238E27FC236}">
                          <a16:creationId xmlns:a16="http://schemas.microsoft.com/office/drawing/2014/main" id="{263F3D0D-495F-4205-8F99-AECD0AB9C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2707" y="575055"/>
                      <a:ext cx="146685" cy="221234"/>
                    </a:xfrm>
                    <a:custGeom>
                      <a:avLst/>
                      <a:gdLst>
                        <a:gd name="connsiteX0" fmla="*/ 0 w 146685"/>
                        <a:gd name="connsiteY0" fmla="*/ 110617 h 221234"/>
                        <a:gd name="connsiteX1" fmla="*/ 73343 w 146685"/>
                        <a:gd name="connsiteY1" fmla="*/ 221234 h 221234"/>
                        <a:gd name="connsiteX2" fmla="*/ 146686 w 146685"/>
                        <a:gd name="connsiteY2" fmla="*/ 110617 h 221234"/>
                        <a:gd name="connsiteX3" fmla="*/ 98997 w 146685"/>
                        <a:gd name="connsiteY3" fmla="*/ 6985 h 221234"/>
                        <a:gd name="connsiteX4" fmla="*/ 73343 w 146685"/>
                        <a:gd name="connsiteY4" fmla="*/ 0 h 221234"/>
                        <a:gd name="connsiteX5" fmla="*/ 47689 w 146685"/>
                        <a:gd name="connsiteY5" fmla="*/ 6985 h 221234"/>
                        <a:gd name="connsiteX6" fmla="*/ 0 w 146685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5" h="221234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3" y="221234"/>
                          </a:cubicBezTo>
                          <a:cubicBezTo>
                            <a:pt x="113856" y="221234"/>
                            <a:pt x="146686" y="171704"/>
                            <a:pt x="146686" y="110617"/>
                          </a:cubicBezTo>
                          <a:cubicBezTo>
                            <a:pt x="146686" y="63119"/>
                            <a:pt x="126874" y="22669"/>
                            <a:pt x="98997" y="6985"/>
                          </a:cubicBezTo>
                          <a:cubicBezTo>
                            <a:pt x="90996" y="2476"/>
                            <a:pt x="82360" y="0"/>
                            <a:pt x="73343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06"/>
                            <a:pt x="0" y="63119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108" name="Graphic 2">
                <a:extLst>
                  <a:ext uri="{FF2B5EF4-FFF2-40B4-BE49-F238E27FC236}">
                    <a16:creationId xmlns:a16="http://schemas.microsoft.com/office/drawing/2014/main" id="{A517C270-1B76-4982-B45F-A72F3901F1B9}"/>
                  </a:ext>
                </a:extLst>
              </p:cNvPr>
              <p:cNvGrpSpPr/>
              <p:nvPr/>
            </p:nvGrpSpPr>
            <p:grpSpPr>
              <a:xfrm>
                <a:off x="2095" y="14097"/>
                <a:ext cx="3446569" cy="857642"/>
                <a:chOff x="2095" y="14097"/>
                <a:chExt cx="3446569" cy="857642"/>
              </a:xfrm>
              <a:solidFill>
                <a:schemeClr val="accent1"/>
              </a:solidFill>
            </p:grpSpPr>
            <p:sp>
              <p:nvSpPr>
                <p:cNvPr id="1109" name="Freeform: Shape 1108">
                  <a:extLst>
                    <a:ext uri="{FF2B5EF4-FFF2-40B4-BE49-F238E27FC236}">
                      <a16:creationId xmlns:a16="http://schemas.microsoft.com/office/drawing/2014/main" id="{2EADECD2-2399-4606-878C-3A2F241816C9}"/>
                    </a:ext>
                  </a:extLst>
                </p:cNvPr>
                <p:cNvSpPr/>
                <p:nvPr/>
              </p:nvSpPr>
              <p:spPr>
                <a:xfrm>
                  <a:off x="2095" y="14097"/>
                  <a:ext cx="3323589" cy="577170"/>
                </a:xfrm>
                <a:custGeom>
                  <a:avLst/>
                  <a:gdLst>
                    <a:gd name="connsiteX0" fmla="*/ 0 w 3323589"/>
                    <a:gd name="connsiteY0" fmla="*/ 539941 h 577170"/>
                    <a:gd name="connsiteX1" fmla="*/ 0 w 3323589"/>
                    <a:gd name="connsiteY1" fmla="*/ 556387 h 577170"/>
                    <a:gd name="connsiteX2" fmla="*/ 32449 w 3323589"/>
                    <a:gd name="connsiteY2" fmla="*/ 558610 h 577170"/>
                    <a:gd name="connsiteX3" fmla="*/ 326835 w 3323589"/>
                    <a:gd name="connsiteY3" fmla="*/ 572770 h 577170"/>
                    <a:gd name="connsiteX4" fmla="*/ 326835 w 3323589"/>
                    <a:gd name="connsiteY4" fmla="*/ 572770 h 577170"/>
                    <a:gd name="connsiteX5" fmla="*/ 353251 w 3323589"/>
                    <a:gd name="connsiteY5" fmla="*/ 573532 h 577170"/>
                    <a:gd name="connsiteX6" fmla="*/ 353251 w 3323589"/>
                    <a:gd name="connsiteY6" fmla="*/ 573532 h 577170"/>
                    <a:gd name="connsiteX7" fmla="*/ 570611 w 3323589"/>
                    <a:gd name="connsiteY7" fmla="*/ 577088 h 577170"/>
                    <a:gd name="connsiteX8" fmla="*/ 598488 w 3323589"/>
                    <a:gd name="connsiteY8" fmla="*/ 577152 h 577170"/>
                    <a:gd name="connsiteX9" fmla="*/ 785305 w 3323589"/>
                    <a:gd name="connsiteY9" fmla="*/ 575564 h 577170"/>
                    <a:gd name="connsiteX10" fmla="*/ 814261 w 3323589"/>
                    <a:gd name="connsiteY10" fmla="*/ 574993 h 577170"/>
                    <a:gd name="connsiteX11" fmla="*/ 814261 w 3323589"/>
                    <a:gd name="connsiteY11" fmla="*/ 574993 h 577170"/>
                    <a:gd name="connsiteX12" fmla="*/ 1171893 w 3323589"/>
                    <a:gd name="connsiteY12" fmla="*/ 560324 h 577170"/>
                    <a:gd name="connsiteX13" fmla="*/ 1200658 w 3323589"/>
                    <a:gd name="connsiteY13" fmla="*/ 558546 h 577170"/>
                    <a:gd name="connsiteX14" fmla="*/ 1200658 w 3323589"/>
                    <a:gd name="connsiteY14" fmla="*/ 558546 h 577170"/>
                    <a:gd name="connsiteX15" fmla="*/ 1371029 w 3323589"/>
                    <a:gd name="connsiteY15" fmla="*/ 546100 h 577170"/>
                    <a:gd name="connsiteX16" fmla="*/ 1434656 w 3323589"/>
                    <a:gd name="connsiteY16" fmla="*/ 540385 h 577170"/>
                    <a:gd name="connsiteX17" fmla="*/ 1475423 w 3323589"/>
                    <a:gd name="connsiteY17" fmla="*/ 536258 h 577170"/>
                    <a:gd name="connsiteX18" fmla="*/ 1475486 w 3323589"/>
                    <a:gd name="connsiteY18" fmla="*/ 536258 h 577170"/>
                    <a:gd name="connsiteX19" fmla="*/ 1717739 w 3323589"/>
                    <a:gd name="connsiteY19" fmla="*/ 504063 h 577170"/>
                    <a:gd name="connsiteX20" fmla="*/ 1772349 w 3323589"/>
                    <a:gd name="connsiteY20" fmla="*/ 495046 h 577170"/>
                    <a:gd name="connsiteX21" fmla="*/ 1946529 w 3323589"/>
                    <a:gd name="connsiteY21" fmla="*/ 462280 h 577170"/>
                    <a:gd name="connsiteX22" fmla="*/ 1995361 w 3323589"/>
                    <a:gd name="connsiteY22" fmla="*/ 451993 h 577170"/>
                    <a:gd name="connsiteX23" fmla="*/ 2235899 w 3323589"/>
                    <a:gd name="connsiteY23" fmla="*/ 394589 h 577170"/>
                    <a:gd name="connsiteX24" fmla="*/ 2312988 w 3323589"/>
                    <a:gd name="connsiteY24" fmla="*/ 373825 h 577170"/>
                    <a:gd name="connsiteX25" fmla="*/ 2312988 w 3323589"/>
                    <a:gd name="connsiteY25" fmla="*/ 373825 h 577170"/>
                    <a:gd name="connsiteX26" fmla="*/ 2350389 w 3323589"/>
                    <a:gd name="connsiteY26" fmla="*/ 363347 h 577170"/>
                    <a:gd name="connsiteX27" fmla="*/ 2545461 w 3323589"/>
                    <a:gd name="connsiteY27" fmla="*/ 304546 h 577170"/>
                    <a:gd name="connsiteX28" fmla="*/ 2582037 w 3323589"/>
                    <a:gd name="connsiteY28" fmla="*/ 292735 h 577170"/>
                    <a:gd name="connsiteX29" fmla="*/ 2783523 w 3323589"/>
                    <a:gd name="connsiteY29" fmla="*/ 223393 h 577170"/>
                    <a:gd name="connsiteX30" fmla="*/ 2821305 w 3323589"/>
                    <a:gd name="connsiteY30" fmla="*/ 209550 h 577170"/>
                    <a:gd name="connsiteX31" fmla="*/ 2954401 w 3323589"/>
                    <a:gd name="connsiteY31" fmla="*/ 158687 h 577170"/>
                    <a:gd name="connsiteX32" fmla="*/ 3126931 w 3323589"/>
                    <a:gd name="connsiteY32" fmla="*/ 87884 h 577170"/>
                    <a:gd name="connsiteX33" fmla="*/ 3167825 w 3323589"/>
                    <a:gd name="connsiteY33" fmla="*/ 70231 h 577170"/>
                    <a:gd name="connsiteX34" fmla="*/ 3285998 w 3323589"/>
                    <a:gd name="connsiteY34" fmla="*/ 17463 h 577170"/>
                    <a:gd name="connsiteX35" fmla="*/ 3303969 w 3323589"/>
                    <a:gd name="connsiteY35" fmla="*/ 9144 h 577170"/>
                    <a:gd name="connsiteX36" fmla="*/ 3303969 w 3323589"/>
                    <a:gd name="connsiteY36" fmla="*/ 9144 h 577170"/>
                    <a:gd name="connsiteX37" fmla="*/ 3323590 w 3323589"/>
                    <a:gd name="connsiteY37" fmla="*/ 0 h 577170"/>
                    <a:gd name="connsiteX38" fmla="*/ 3284601 w 3323589"/>
                    <a:gd name="connsiteY38" fmla="*/ 0 h 577170"/>
                    <a:gd name="connsiteX39" fmla="*/ 3151569 w 3323589"/>
                    <a:gd name="connsiteY39" fmla="*/ 59309 h 577170"/>
                    <a:gd name="connsiteX40" fmla="*/ 3151569 w 3323589"/>
                    <a:gd name="connsiteY40" fmla="*/ 59309 h 577170"/>
                    <a:gd name="connsiteX41" fmla="*/ 3137218 w 3323589"/>
                    <a:gd name="connsiteY41" fmla="*/ 65532 h 577170"/>
                    <a:gd name="connsiteX42" fmla="*/ 3137218 w 3323589"/>
                    <a:gd name="connsiteY42" fmla="*/ 65532 h 577170"/>
                    <a:gd name="connsiteX43" fmla="*/ 2948115 w 3323589"/>
                    <a:gd name="connsiteY43" fmla="*/ 143447 h 577170"/>
                    <a:gd name="connsiteX44" fmla="*/ 2231454 w 3323589"/>
                    <a:gd name="connsiteY44" fmla="*/ 378651 h 577170"/>
                    <a:gd name="connsiteX45" fmla="*/ 1971421 w 3323589"/>
                    <a:gd name="connsiteY45" fmla="*/ 440119 h 577170"/>
                    <a:gd name="connsiteX46" fmla="*/ 1971421 w 3323589"/>
                    <a:gd name="connsiteY46" fmla="*/ 440119 h 577170"/>
                    <a:gd name="connsiteX47" fmla="*/ 1950974 w 3323589"/>
                    <a:gd name="connsiteY47" fmla="*/ 444437 h 577170"/>
                    <a:gd name="connsiteX48" fmla="*/ 1767650 w 3323589"/>
                    <a:gd name="connsiteY48" fmla="*/ 479044 h 577170"/>
                    <a:gd name="connsiteX49" fmla="*/ 1718755 w 3323589"/>
                    <a:gd name="connsiteY49" fmla="*/ 487109 h 577170"/>
                    <a:gd name="connsiteX50" fmla="*/ 1457643 w 3323589"/>
                    <a:gd name="connsiteY50" fmla="*/ 521462 h 577170"/>
                    <a:gd name="connsiteX51" fmla="*/ 1457643 w 3323589"/>
                    <a:gd name="connsiteY51" fmla="*/ 521462 h 577170"/>
                    <a:gd name="connsiteX52" fmla="*/ 1450086 w 3323589"/>
                    <a:gd name="connsiteY52" fmla="*/ 522224 h 577170"/>
                    <a:gd name="connsiteX53" fmla="*/ 1450023 w 3323589"/>
                    <a:gd name="connsiteY53" fmla="*/ 522224 h 577170"/>
                    <a:gd name="connsiteX54" fmla="*/ 1369632 w 3323589"/>
                    <a:gd name="connsiteY54" fmla="*/ 529590 h 577170"/>
                    <a:gd name="connsiteX55" fmla="*/ 0 w 3323589"/>
                    <a:gd name="connsiteY55" fmla="*/ 539941 h 577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323589" h="577170">
                      <a:moveTo>
                        <a:pt x="0" y="539941"/>
                      </a:moveTo>
                      <a:lnTo>
                        <a:pt x="0" y="556387"/>
                      </a:lnTo>
                      <a:cubicBezTo>
                        <a:pt x="10668" y="557149"/>
                        <a:pt x="21463" y="557848"/>
                        <a:pt x="32449" y="558610"/>
                      </a:cubicBezTo>
                      <a:cubicBezTo>
                        <a:pt x="121095" y="564388"/>
                        <a:pt x="219583" y="569405"/>
                        <a:pt x="326835" y="572770"/>
                      </a:cubicBezTo>
                      <a:lnTo>
                        <a:pt x="326835" y="572770"/>
                      </a:lnTo>
                      <a:cubicBezTo>
                        <a:pt x="335598" y="573024"/>
                        <a:pt x="344361" y="573342"/>
                        <a:pt x="353251" y="573532"/>
                      </a:cubicBezTo>
                      <a:lnTo>
                        <a:pt x="353251" y="573532"/>
                      </a:lnTo>
                      <a:cubicBezTo>
                        <a:pt x="422338" y="575501"/>
                        <a:pt x="494919" y="576771"/>
                        <a:pt x="570611" y="577088"/>
                      </a:cubicBezTo>
                      <a:cubicBezTo>
                        <a:pt x="579819" y="577088"/>
                        <a:pt x="589153" y="577152"/>
                        <a:pt x="598488" y="577152"/>
                      </a:cubicBezTo>
                      <a:cubicBezTo>
                        <a:pt x="658876" y="577279"/>
                        <a:pt x="721170" y="576771"/>
                        <a:pt x="785305" y="575564"/>
                      </a:cubicBezTo>
                      <a:cubicBezTo>
                        <a:pt x="794957" y="575374"/>
                        <a:pt x="804609" y="575183"/>
                        <a:pt x="814261" y="574993"/>
                      </a:cubicBezTo>
                      <a:cubicBezTo>
                        <a:pt x="814261" y="574993"/>
                        <a:pt x="814261" y="574993"/>
                        <a:pt x="814261" y="574993"/>
                      </a:cubicBezTo>
                      <a:cubicBezTo>
                        <a:pt x="928243" y="572516"/>
                        <a:pt x="1047687" y="567817"/>
                        <a:pt x="1171893" y="560324"/>
                      </a:cubicBezTo>
                      <a:cubicBezTo>
                        <a:pt x="1181418" y="559753"/>
                        <a:pt x="1191006" y="559181"/>
                        <a:pt x="1200658" y="558546"/>
                      </a:cubicBezTo>
                      <a:lnTo>
                        <a:pt x="1200658" y="558546"/>
                      </a:lnTo>
                      <a:cubicBezTo>
                        <a:pt x="1256538" y="554990"/>
                        <a:pt x="1313307" y="550863"/>
                        <a:pt x="1371029" y="546100"/>
                      </a:cubicBezTo>
                      <a:cubicBezTo>
                        <a:pt x="1392174" y="544386"/>
                        <a:pt x="1413383" y="542417"/>
                        <a:pt x="1434656" y="540385"/>
                      </a:cubicBezTo>
                      <a:cubicBezTo>
                        <a:pt x="1448245" y="539052"/>
                        <a:pt x="1461834" y="537718"/>
                        <a:pt x="1475423" y="536258"/>
                      </a:cubicBezTo>
                      <a:lnTo>
                        <a:pt x="1475486" y="536258"/>
                      </a:lnTo>
                      <a:cubicBezTo>
                        <a:pt x="1555242" y="527812"/>
                        <a:pt x="1636078" y="517017"/>
                        <a:pt x="1717739" y="504063"/>
                      </a:cubicBezTo>
                      <a:cubicBezTo>
                        <a:pt x="1735900" y="501142"/>
                        <a:pt x="1754124" y="498158"/>
                        <a:pt x="1772349" y="495046"/>
                      </a:cubicBezTo>
                      <a:cubicBezTo>
                        <a:pt x="1830006" y="485203"/>
                        <a:pt x="1888109" y="474282"/>
                        <a:pt x="1946529" y="462280"/>
                      </a:cubicBezTo>
                      <a:cubicBezTo>
                        <a:pt x="1962785" y="458978"/>
                        <a:pt x="1979041" y="455549"/>
                        <a:pt x="1995361" y="451993"/>
                      </a:cubicBezTo>
                      <a:cubicBezTo>
                        <a:pt x="2074990" y="434848"/>
                        <a:pt x="2155254" y="415671"/>
                        <a:pt x="2235899" y="394589"/>
                      </a:cubicBezTo>
                      <a:cubicBezTo>
                        <a:pt x="2261553" y="387858"/>
                        <a:pt x="2287207" y="380937"/>
                        <a:pt x="2312988" y="373825"/>
                      </a:cubicBezTo>
                      <a:lnTo>
                        <a:pt x="2312988" y="373825"/>
                      </a:lnTo>
                      <a:cubicBezTo>
                        <a:pt x="2325434" y="370396"/>
                        <a:pt x="2337943" y="366903"/>
                        <a:pt x="2350389" y="363347"/>
                      </a:cubicBezTo>
                      <a:cubicBezTo>
                        <a:pt x="2415223" y="344996"/>
                        <a:pt x="2480310" y="325374"/>
                        <a:pt x="2545461" y="304546"/>
                      </a:cubicBezTo>
                      <a:cubicBezTo>
                        <a:pt x="2557653" y="300673"/>
                        <a:pt x="2569845" y="296736"/>
                        <a:pt x="2582037" y="292735"/>
                      </a:cubicBezTo>
                      <a:cubicBezTo>
                        <a:pt x="2649157" y="270891"/>
                        <a:pt x="2716340" y="247777"/>
                        <a:pt x="2783523" y="223393"/>
                      </a:cubicBezTo>
                      <a:cubicBezTo>
                        <a:pt x="2796096" y="218821"/>
                        <a:pt x="2808732" y="214186"/>
                        <a:pt x="2821305" y="209550"/>
                      </a:cubicBezTo>
                      <a:cubicBezTo>
                        <a:pt x="2865755" y="193104"/>
                        <a:pt x="2910078" y="176149"/>
                        <a:pt x="2954401" y="158687"/>
                      </a:cubicBezTo>
                      <a:cubicBezTo>
                        <a:pt x="3015234" y="134684"/>
                        <a:pt x="3072892" y="110935"/>
                        <a:pt x="3126931" y="87884"/>
                      </a:cubicBezTo>
                      <a:cubicBezTo>
                        <a:pt x="3140837" y="81979"/>
                        <a:pt x="3154426" y="76073"/>
                        <a:pt x="3167825" y="70231"/>
                      </a:cubicBezTo>
                      <a:cubicBezTo>
                        <a:pt x="3209671" y="52007"/>
                        <a:pt x="3249168" y="34417"/>
                        <a:pt x="3285998" y="17463"/>
                      </a:cubicBezTo>
                      <a:cubicBezTo>
                        <a:pt x="3292094" y="14669"/>
                        <a:pt x="3298063" y="11938"/>
                        <a:pt x="3303969" y="9144"/>
                      </a:cubicBezTo>
                      <a:cubicBezTo>
                        <a:pt x="3303969" y="9144"/>
                        <a:pt x="3303969" y="9144"/>
                        <a:pt x="3303969" y="9144"/>
                      </a:cubicBezTo>
                      <a:cubicBezTo>
                        <a:pt x="3310636" y="6096"/>
                        <a:pt x="3317113" y="3048"/>
                        <a:pt x="3323590" y="0"/>
                      </a:cubicBezTo>
                      <a:lnTo>
                        <a:pt x="3284601" y="0"/>
                      </a:lnTo>
                      <a:cubicBezTo>
                        <a:pt x="3243453" y="18923"/>
                        <a:pt x="3199003" y="38799"/>
                        <a:pt x="3151569" y="59309"/>
                      </a:cubicBezTo>
                      <a:cubicBezTo>
                        <a:pt x="3151569" y="59309"/>
                        <a:pt x="3151569" y="59309"/>
                        <a:pt x="3151569" y="59309"/>
                      </a:cubicBezTo>
                      <a:cubicBezTo>
                        <a:pt x="3146806" y="61405"/>
                        <a:pt x="3142044" y="63437"/>
                        <a:pt x="3137218" y="65532"/>
                      </a:cubicBezTo>
                      <a:cubicBezTo>
                        <a:pt x="3137218" y="65532"/>
                        <a:pt x="3137218" y="65532"/>
                        <a:pt x="3137218" y="65532"/>
                      </a:cubicBezTo>
                      <a:cubicBezTo>
                        <a:pt x="3078480" y="90805"/>
                        <a:pt x="3015234" y="116967"/>
                        <a:pt x="2948115" y="143447"/>
                      </a:cubicBezTo>
                      <a:cubicBezTo>
                        <a:pt x="2716911" y="234506"/>
                        <a:pt x="2475611" y="314706"/>
                        <a:pt x="2231454" y="378651"/>
                      </a:cubicBezTo>
                      <a:cubicBezTo>
                        <a:pt x="2144205" y="401510"/>
                        <a:pt x="2057464" y="422021"/>
                        <a:pt x="1971421" y="440119"/>
                      </a:cubicBezTo>
                      <a:lnTo>
                        <a:pt x="1971421" y="440119"/>
                      </a:lnTo>
                      <a:cubicBezTo>
                        <a:pt x="1964563" y="441642"/>
                        <a:pt x="1957769" y="443040"/>
                        <a:pt x="1950974" y="444437"/>
                      </a:cubicBezTo>
                      <a:cubicBezTo>
                        <a:pt x="1889506" y="457200"/>
                        <a:pt x="1828356" y="468694"/>
                        <a:pt x="1767650" y="479044"/>
                      </a:cubicBezTo>
                      <a:cubicBezTo>
                        <a:pt x="1751330" y="481838"/>
                        <a:pt x="1735011" y="484505"/>
                        <a:pt x="1718755" y="487109"/>
                      </a:cubicBezTo>
                      <a:cubicBezTo>
                        <a:pt x="1630617" y="501206"/>
                        <a:pt x="1543495" y="512699"/>
                        <a:pt x="1457643" y="521462"/>
                      </a:cubicBezTo>
                      <a:cubicBezTo>
                        <a:pt x="1457643" y="521462"/>
                        <a:pt x="1457643" y="521462"/>
                        <a:pt x="1457643" y="521462"/>
                      </a:cubicBezTo>
                      <a:cubicBezTo>
                        <a:pt x="1455166" y="521716"/>
                        <a:pt x="1452626" y="522034"/>
                        <a:pt x="1450086" y="522224"/>
                      </a:cubicBezTo>
                      <a:cubicBezTo>
                        <a:pt x="1450086" y="522224"/>
                        <a:pt x="1450086" y="522224"/>
                        <a:pt x="1450023" y="522224"/>
                      </a:cubicBezTo>
                      <a:cubicBezTo>
                        <a:pt x="1423099" y="524955"/>
                        <a:pt x="1396302" y="527431"/>
                        <a:pt x="1369632" y="529590"/>
                      </a:cubicBezTo>
                      <a:cubicBezTo>
                        <a:pt x="809816" y="575818"/>
                        <a:pt x="330835" y="562991"/>
                        <a:pt x="0" y="539941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10" name="Graphic 2">
                  <a:extLst>
                    <a:ext uri="{FF2B5EF4-FFF2-40B4-BE49-F238E27FC236}">
                      <a16:creationId xmlns:a16="http://schemas.microsoft.com/office/drawing/2014/main" id="{EE38ACFB-4413-435E-BA66-A7856A3EB602}"/>
                    </a:ext>
                  </a:extLst>
                </p:cNvPr>
                <p:cNvGrpSpPr/>
                <p:nvPr/>
              </p:nvGrpSpPr>
              <p:grpSpPr>
                <a:xfrm>
                  <a:off x="2095" y="22861"/>
                  <a:ext cx="3446569" cy="848877"/>
                  <a:chOff x="2095" y="22861"/>
                  <a:chExt cx="3446569" cy="848877"/>
                </a:xfrm>
                <a:solidFill>
                  <a:schemeClr val="accent1"/>
                </a:solidFill>
              </p:grpSpPr>
              <p:grpSp>
                <p:nvGrpSpPr>
                  <p:cNvPr id="1111" name="Graphic 2">
                    <a:extLst>
                      <a:ext uri="{FF2B5EF4-FFF2-40B4-BE49-F238E27FC236}">
                        <a16:creationId xmlns:a16="http://schemas.microsoft.com/office/drawing/2014/main" id="{C566B721-33D0-4901-A567-651C8957C59B}"/>
                      </a:ext>
                    </a:extLst>
                  </p:cNvPr>
                  <p:cNvGrpSpPr/>
                  <p:nvPr/>
                </p:nvGrpSpPr>
                <p:grpSpPr>
                  <a:xfrm>
                    <a:off x="3284186" y="22861"/>
                    <a:ext cx="164478" cy="268896"/>
                    <a:chOff x="3284186" y="22861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1148" name="Freeform: Shape 1147">
                      <a:extLst>
                        <a:ext uri="{FF2B5EF4-FFF2-40B4-BE49-F238E27FC236}">
                          <a16:creationId xmlns:a16="http://schemas.microsoft.com/office/drawing/2014/main" id="{B7CD31C9-3C48-4FF5-87CB-0137F3FA3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186" y="22861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2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2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9" name="Freeform: Shape 1148">
                      <a:extLst>
                        <a:ext uri="{FF2B5EF4-FFF2-40B4-BE49-F238E27FC236}">
                          <a16:creationId xmlns:a16="http://schemas.microsoft.com/office/drawing/2014/main" id="{30FC20F8-D936-44C8-A173-9459527086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313" y="81007"/>
                      <a:ext cx="161351" cy="210750"/>
                    </a:xfrm>
                    <a:custGeom>
                      <a:avLst/>
                      <a:gdLst>
                        <a:gd name="connsiteX0" fmla="*/ 13670 w 161351"/>
                        <a:gd name="connsiteY0" fmla="*/ 135083 h 210750"/>
                        <a:gd name="connsiteX1" fmla="*/ 125557 w 161351"/>
                        <a:gd name="connsiteY1" fmla="*/ 206457 h 210750"/>
                        <a:gd name="connsiteX2" fmla="*/ 147719 w 161351"/>
                        <a:gd name="connsiteY2" fmla="*/ 75647 h 210750"/>
                        <a:gd name="connsiteX3" fmla="*/ 62120 w 161351"/>
                        <a:gd name="connsiteY3" fmla="*/ 272 h 210750"/>
                        <a:gd name="connsiteX4" fmla="*/ 35832 w 161351"/>
                        <a:gd name="connsiteY4" fmla="*/ 4336 h 210750"/>
                        <a:gd name="connsiteX5" fmla="*/ 15194 w 161351"/>
                        <a:gd name="connsiteY5" fmla="*/ 21100 h 210750"/>
                        <a:gd name="connsiteX6" fmla="*/ 13670 w 161351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51" h="210750">
                          <a:moveTo>
                            <a:pt x="13670" y="135083"/>
                          </a:moveTo>
                          <a:cubicBezTo>
                            <a:pt x="38435" y="190899"/>
                            <a:pt x="88537" y="222840"/>
                            <a:pt x="125557" y="206457"/>
                          </a:cubicBezTo>
                          <a:cubicBezTo>
                            <a:pt x="162577" y="190010"/>
                            <a:pt x="172483" y="131463"/>
                            <a:pt x="147719" y="75647"/>
                          </a:cubicBezTo>
                          <a:cubicBezTo>
                            <a:pt x="128478" y="32276"/>
                            <a:pt x="93934" y="3320"/>
                            <a:pt x="62120" y="272"/>
                          </a:cubicBezTo>
                          <a:cubicBezTo>
                            <a:pt x="52977" y="-617"/>
                            <a:pt x="44087" y="653"/>
                            <a:pt x="35832" y="4336"/>
                          </a:cubicBezTo>
                          <a:cubicBezTo>
                            <a:pt x="27577" y="8019"/>
                            <a:pt x="20655" y="13734"/>
                            <a:pt x="15194" y="21100"/>
                          </a:cubicBezTo>
                          <a:cubicBezTo>
                            <a:pt x="-3919" y="46627"/>
                            <a:pt x="-5634" y="91712"/>
                            <a:pt x="13670" y="135083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2" name="Graphic 2">
                    <a:extLst>
                      <a:ext uri="{FF2B5EF4-FFF2-40B4-BE49-F238E27FC236}">
                        <a16:creationId xmlns:a16="http://schemas.microsoft.com/office/drawing/2014/main" id="{5F5E4A47-4FBA-439F-A509-D27D66D6E1D5}"/>
                      </a:ext>
                    </a:extLst>
                  </p:cNvPr>
                  <p:cNvGrpSpPr/>
                  <p:nvPr/>
                </p:nvGrpSpPr>
                <p:grpSpPr>
                  <a:xfrm>
                    <a:off x="3092249" y="73476"/>
                    <a:ext cx="147279" cy="287120"/>
                    <a:chOff x="3092249" y="73476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1146" name="Freeform: Shape 1145">
                      <a:extLst>
                        <a:ext uri="{FF2B5EF4-FFF2-40B4-BE49-F238E27FC236}">
                          <a16:creationId xmlns:a16="http://schemas.microsoft.com/office/drawing/2014/main" id="{5B59260B-3144-47C4-9668-9C2B94ADFE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348" y="73476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4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4" y="75558"/>
                          </a:cubicBezTo>
                          <a:cubicBezTo>
                            <a:pt x="11901" y="70414"/>
                            <a:pt x="20347" y="67239"/>
                            <a:pt x="29300" y="66477"/>
                          </a:cubicBezTo>
                          <a:cubicBezTo>
                            <a:pt x="38317" y="65715"/>
                            <a:pt x="47144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7" name="Freeform: Shape 1146">
                      <a:extLst>
                        <a:ext uri="{FF2B5EF4-FFF2-40B4-BE49-F238E27FC236}">
                          <a16:creationId xmlns:a16="http://schemas.microsoft.com/office/drawing/2014/main" id="{9C77653E-BA19-44FF-BCEB-9758EB7AF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2249" y="139864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3" name="Graphic 2">
                    <a:extLst>
                      <a:ext uri="{FF2B5EF4-FFF2-40B4-BE49-F238E27FC236}">
                        <a16:creationId xmlns:a16="http://schemas.microsoft.com/office/drawing/2014/main" id="{6ED23D8C-4F0B-46DD-81C9-C2D33F475EE9}"/>
                      </a:ext>
                    </a:extLst>
                  </p:cNvPr>
                  <p:cNvGrpSpPr/>
                  <p:nvPr/>
                </p:nvGrpSpPr>
                <p:grpSpPr>
                  <a:xfrm>
                    <a:off x="1684771" y="469145"/>
                    <a:ext cx="147279" cy="287120"/>
                    <a:chOff x="1684771" y="469145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1144" name="Freeform: Shape 1143">
                      <a:extLst>
                        <a:ext uri="{FF2B5EF4-FFF2-40B4-BE49-F238E27FC236}">
                          <a16:creationId xmlns:a16="http://schemas.microsoft.com/office/drawing/2014/main" id="{D37EC8BF-2B29-4472-81B4-DB9EFC2869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9870" y="469145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5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5" y="75558"/>
                          </a:cubicBezTo>
                          <a:cubicBezTo>
                            <a:pt x="11901" y="70414"/>
                            <a:pt x="20346" y="67239"/>
                            <a:pt x="29300" y="66477"/>
                          </a:cubicBezTo>
                          <a:cubicBezTo>
                            <a:pt x="38317" y="65715"/>
                            <a:pt x="47143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5" name="Freeform: Shape 1144">
                      <a:extLst>
                        <a:ext uri="{FF2B5EF4-FFF2-40B4-BE49-F238E27FC236}">
                          <a16:creationId xmlns:a16="http://schemas.microsoft.com/office/drawing/2014/main" id="{39E2FBE4-63DF-4372-802D-9A853FDE0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771" y="535533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4" name="Graphic 2">
                    <a:extLst>
                      <a:ext uri="{FF2B5EF4-FFF2-40B4-BE49-F238E27FC236}">
                        <a16:creationId xmlns:a16="http://schemas.microsoft.com/office/drawing/2014/main" id="{517056B6-103B-41C5-A974-BAFA111A1576}"/>
                      </a:ext>
                    </a:extLst>
                  </p:cNvPr>
                  <p:cNvGrpSpPr/>
                  <p:nvPr/>
                </p:nvGrpSpPr>
                <p:grpSpPr>
                  <a:xfrm>
                    <a:off x="2785747" y="218215"/>
                    <a:ext cx="219067" cy="229031"/>
                    <a:chOff x="2785747" y="218215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1142" name="Freeform: Shape 1141">
                      <a:extLst>
                        <a:ext uri="{FF2B5EF4-FFF2-40B4-BE49-F238E27FC236}">
                          <a16:creationId xmlns:a16="http://schemas.microsoft.com/office/drawing/2014/main" id="{BD528B11-6FE9-4F05-BF8A-6BB0F271C8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5747" y="218215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5 w 74419"/>
                        <a:gd name="connsiteY2" fmla="*/ 53184 h 75789"/>
                        <a:gd name="connsiteX3" fmla="*/ 36954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8" y="35086"/>
                            <a:pt x="74420" y="40738"/>
                          </a:cubicBezTo>
                          <a:cubicBezTo>
                            <a:pt x="65529" y="42897"/>
                            <a:pt x="57529" y="47024"/>
                            <a:pt x="50925" y="53184"/>
                          </a:cubicBezTo>
                          <a:cubicBezTo>
                            <a:pt x="44321" y="59343"/>
                            <a:pt x="39685" y="67027"/>
                            <a:pt x="36954" y="75790"/>
                          </a:cubicBezTo>
                          <a:cubicBezTo>
                            <a:pt x="31494" y="72107"/>
                            <a:pt x="26096" y="67535"/>
                            <a:pt x="21016" y="62074"/>
                          </a:cubicBezTo>
                          <a:cubicBezTo>
                            <a:pt x="1141" y="40801"/>
                            <a:pt x="-5908" y="15020"/>
                            <a:pt x="5395" y="4479"/>
                          </a:cubicBezTo>
                          <a:cubicBezTo>
                            <a:pt x="16635" y="-6062"/>
                            <a:pt x="41907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3" name="Freeform: Shape 1142">
                      <a:extLst>
                        <a:ext uri="{FF2B5EF4-FFF2-40B4-BE49-F238E27FC236}">
                          <a16:creationId xmlns:a16="http://schemas.microsoft.com/office/drawing/2014/main" id="{4E2814D6-5BA4-43A7-81D4-A2C8DF174A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19572" y="257114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646" y="-5718"/>
                            <a:pt x="113810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5" name="Graphic 2">
                    <a:extLst>
                      <a:ext uri="{FF2B5EF4-FFF2-40B4-BE49-F238E27FC236}">
                        <a16:creationId xmlns:a16="http://schemas.microsoft.com/office/drawing/2014/main" id="{04EBD983-1EB7-474C-9092-F077781B82DA}"/>
                      </a:ext>
                    </a:extLst>
                  </p:cNvPr>
                  <p:cNvGrpSpPr/>
                  <p:nvPr/>
                </p:nvGrpSpPr>
                <p:grpSpPr>
                  <a:xfrm>
                    <a:off x="2547142" y="298578"/>
                    <a:ext cx="164478" cy="268896"/>
                    <a:chOff x="2547142" y="298578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1140" name="Freeform: Shape 1139">
                      <a:extLst>
                        <a:ext uri="{FF2B5EF4-FFF2-40B4-BE49-F238E27FC236}">
                          <a16:creationId xmlns:a16="http://schemas.microsoft.com/office/drawing/2014/main" id="{A643C41D-1A00-4F41-9D8E-833859D4C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7142" y="298578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1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1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41" name="Freeform: Shape 1140">
                      <a:extLst>
                        <a:ext uri="{FF2B5EF4-FFF2-40B4-BE49-F238E27FC236}">
                          <a16:creationId xmlns:a16="http://schemas.microsoft.com/office/drawing/2014/main" id="{45FC9F96-33A2-44CE-80F2-9D4EE11E1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0316" y="356724"/>
                      <a:ext cx="161304" cy="210750"/>
                    </a:xfrm>
                    <a:custGeom>
                      <a:avLst/>
                      <a:gdLst>
                        <a:gd name="connsiteX0" fmla="*/ 13623 w 161304"/>
                        <a:gd name="connsiteY0" fmla="*/ 135083 h 210750"/>
                        <a:gd name="connsiteX1" fmla="*/ 125510 w 161304"/>
                        <a:gd name="connsiteY1" fmla="*/ 206457 h 210750"/>
                        <a:gd name="connsiteX2" fmla="*/ 147671 w 161304"/>
                        <a:gd name="connsiteY2" fmla="*/ 75647 h 210750"/>
                        <a:gd name="connsiteX3" fmla="*/ 62073 w 161304"/>
                        <a:gd name="connsiteY3" fmla="*/ 272 h 210750"/>
                        <a:gd name="connsiteX4" fmla="*/ 35784 w 161304"/>
                        <a:gd name="connsiteY4" fmla="*/ 4336 h 210750"/>
                        <a:gd name="connsiteX5" fmla="*/ 15147 w 161304"/>
                        <a:gd name="connsiteY5" fmla="*/ 21100 h 210750"/>
                        <a:gd name="connsiteX6" fmla="*/ 13623 w 161304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04" h="210750">
                          <a:moveTo>
                            <a:pt x="13623" y="135083"/>
                          </a:moveTo>
                          <a:cubicBezTo>
                            <a:pt x="38388" y="190899"/>
                            <a:pt x="88489" y="222840"/>
                            <a:pt x="125510" y="206457"/>
                          </a:cubicBezTo>
                          <a:cubicBezTo>
                            <a:pt x="162530" y="190010"/>
                            <a:pt x="172436" y="131463"/>
                            <a:pt x="147671" y="75647"/>
                          </a:cubicBezTo>
                          <a:cubicBezTo>
                            <a:pt x="128431" y="32276"/>
                            <a:pt x="93887" y="3320"/>
                            <a:pt x="62073" y="272"/>
                          </a:cubicBezTo>
                          <a:cubicBezTo>
                            <a:pt x="52929" y="-617"/>
                            <a:pt x="44039" y="653"/>
                            <a:pt x="35784" y="4336"/>
                          </a:cubicBezTo>
                          <a:cubicBezTo>
                            <a:pt x="27529" y="8019"/>
                            <a:pt x="20608" y="13734"/>
                            <a:pt x="15147" y="21100"/>
                          </a:cubicBezTo>
                          <a:cubicBezTo>
                            <a:pt x="-3903" y="46627"/>
                            <a:pt x="-5618" y="91649"/>
                            <a:pt x="13623" y="135083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6" name="Graphic 2">
                    <a:extLst>
                      <a:ext uri="{FF2B5EF4-FFF2-40B4-BE49-F238E27FC236}">
                        <a16:creationId xmlns:a16="http://schemas.microsoft.com/office/drawing/2014/main" id="{F48BD404-29FC-492C-BC2D-F22B618FCBC3}"/>
                      </a:ext>
                    </a:extLst>
                  </p:cNvPr>
                  <p:cNvGrpSpPr/>
                  <p:nvPr/>
                </p:nvGrpSpPr>
                <p:grpSpPr>
                  <a:xfrm>
                    <a:off x="2275766" y="367862"/>
                    <a:ext cx="147279" cy="287120"/>
                    <a:chOff x="2275766" y="367862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1138" name="Freeform: Shape 1137">
                      <a:extLst>
                        <a:ext uri="{FF2B5EF4-FFF2-40B4-BE49-F238E27FC236}">
                          <a16:creationId xmlns:a16="http://schemas.microsoft.com/office/drawing/2014/main" id="{849D1329-6541-4796-822E-C0D4C5957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927" y="367862"/>
                      <a:ext cx="56356" cy="75557"/>
                    </a:xfrm>
                    <a:custGeom>
                      <a:avLst/>
                      <a:gdLst>
                        <a:gd name="connsiteX0" fmla="*/ 346 w 56356"/>
                        <a:gd name="connsiteY0" fmla="*/ 54920 h 75557"/>
                        <a:gd name="connsiteX1" fmla="*/ 4346 w 56356"/>
                        <a:gd name="connsiteY1" fmla="*/ 75558 h 75557"/>
                        <a:gd name="connsiteX2" fmla="*/ 29302 w 56356"/>
                        <a:gd name="connsiteY2" fmla="*/ 66477 h 75557"/>
                        <a:gd name="connsiteX3" fmla="*/ 55464 w 56356"/>
                        <a:gd name="connsiteY3" fmla="*/ 71303 h 75557"/>
                        <a:gd name="connsiteX4" fmla="*/ 56035 w 56356"/>
                        <a:gd name="connsiteY4" fmla="*/ 50285 h 75557"/>
                        <a:gd name="connsiteX5" fmla="*/ 23840 w 56356"/>
                        <a:gd name="connsiteY5" fmla="*/ 56 h 75557"/>
                        <a:gd name="connsiteX6" fmla="*/ 346 w 56356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6" h="75557">
                          <a:moveTo>
                            <a:pt x="346" y="54920"/>
                          </a:moveTo>
                          <a:cubicBezTo>
                            <a:pt x="980" y="62350"/>
                            <a:pt x="2377" y="69335"/>
                            <a:pt x="4346" y="75558"/>
                          </a:cubicBezTo>
                          <a:cubicBezTo>
                            <a:pt x="11902" y="70414"/>
                            <a:pt x="20348" y="67239"/>
                            <a:pt x="29302" y="66477"/>
                          </a:cubicBezTo>
                          <a:cubicBezTo>
                            <a:pt x="38318" y="65715"/>
                            <a:pt x="47145" y="67430"/>
                            <a:pt x="55464" y="71303"/>
                          </a:cubicBezTo>
                          <a:cubicBezTo>
                            <a:pt x="56416" y="64763"/>
                            <a:pt x="56606" y="57651"/>
                            <a:pt x="56035" y="50285"/>
                          </a:cubicBezTo>
                          <a:cubicBezTo>
                            <a:pt x="53622" y="21265"/>
                            <a:pt x="39208" y="-1277"/>
                            <a:pt x="23840" y="56"/>
                          </a:cubicBezTo>
                          <a:cubicBezTo>
                            <a:pt x="8410" y="1326"/>
                            <a:pt x="-2067" y="25901"/>
                            <a:pt x="346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39" name="Freeform: Shape 1138">
                      <a:extLst>
                        <a:ext uri="{FF2B5EF4-FFF2-40B4-BE49-F238E27FC236}">
                          <a16:creationId xmlns:a16="http://schemas.microsoft.com/office/drawing/2014/main" id="{372990DA-DD2A-471F-9BDE-DA3EDAE623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766" y="434250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077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7" name="Graphic 2">
                    <a:extLst>
                      <a:ext uri="{FF2B5EF4-FFF2-40B4-BE49-F238E27FC236}">
                        <a16:creationId xmlns:a16="http://schemas.microsoft.com/office/drawing/2014/main" id="{4D27B822-65F2-4732-A0AC-750B5538ED18}"/>
                      </a:ext>
                    </a:extLst>
                  </p:cNvPr>
                  <p:cNvGrpSpPr/>
                  <p:nvPr/>
                </p:nvGrpSpPr>
                <p:grpSpPr>
                  <a:xfrm>
                    <a:off x="1948500" y="453546"/>
                    <a:ext cx="219067" cy="229031"/>
                    <a:chOff x="1948500" y="453546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1136" name="Freeform: Shape 1135">
                      <a:extLst>
                        <a:ext uri="{FF2B5EF4-FFF2-40B4-BE49-F238E27FC236}">
                          <a16:creationId xmlns:a16="http://schemas.microsoft.com/office/drawing/2014/main" id="{DB5CCB6E-D8D1-4ECA-B153-73DD81B2A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8500" y="453546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4 w 74419"/>
                        <a:gd name="connsiteY2" fmla="*/ 53184 h 75789"/>
                        <a:gd name="connsiteX3" fmla="*/ 36955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7" y="35086"/>
                            <a:pt x="74420" y="40738"/>
                          </a:cubicBezTo>
                          <a:cubicBezTo>
                            <a:pt x="65530" y="42897"/>
                            <a:pt x="57528" y="47024"/>
                            <a:pt x="50924" y="53184"/>
                          </a:cubicBezTo>
                          <a:cubicBezTo>
                            <a:pt x="44320" y="59343"/>
                            <a:pt x="39685" y="67027"/>
                            <a:pt x="36955" y="75790"/>
                          </a:cubicBezTo>
                          <a:cubicBezTo>
                            <a:pt x="31493" y="72107"/>
                            <a:pt x="26096" y="67535"/>
                            <a:pt x="21016" y="62074"/>
                          </a:cubicBezTo>
                          <a:cubicBezTo>
                            <a:pt x="1140" y="40801"/>
                            <a:pt x="-5908" y="15020"/>
                            <a:pt x="5395" y="4479"/>
                          </a:cubicBezTo>
                          <a:cubicBezTo>
                            <a:pt x="16634" y="-6062"/>
                            <a:pt x="41908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37" name="Freeform: Shape 1136">
                      <a:extLst>
                        <a:ext uri="{FF2B5EF4-FFF2-40B4-BE49-F238E27FC236}">
                          <a16:creationId xmlns:a16="http://schemas.microsoft.com/office/drawing/2014/main" id="{55F661B0-4A3E-41D3-BBFF-4BDF02717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2324" y="492445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583" y="-5718"/>
                            <a:pt x="113747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8" name="Graphic 2">
                    <a:extLst>
                      <a:ext uri="{FF2B5EF4-FFF2-40B4-BE49-F238E27FC236}">
                        <a16:creationId xmlns:a16="http://schemas.microsoft.com/office/drawing/2014/main" id="{1F8BFCF4-B59F-4061-8EE3-9DDC09AEBD0F}"/>
                      </a:ext>
                    </a:extLst>
                  </p:cNvPr>
                  <p:cNvGrpSpPr/>
                  <p:nvPr/>
                </p:nvGrpSpPr>
                <p:grpSpPr>
                  <a:xfrm>
                    <a:off x="1392936" y="535537"/>
                    <a:ext cx="146932" cy="287497"/>
                    <a:chOff x="1392936" y="535537"/>
                    <a:chExt cx="146932" cy="287497"/>
                  </a:xfrm>
                  <a:solidFill>
                    <a:schemeClr val="accent1"/>
                  </a:solidFill>
                </p:grpSpPr>
                <p:sp>
                  <p:nvSpPr>
                    <p:cNvPr id="1134" name="Freeform: Shape 1133">
                      <a:extLst>
                        <a:ext uri="{FF2B5EF4-FFF2-40B4-BE49-F238E27FC236}">
                          <a16:creationId xmlns:a16="http://schemas.microsoft.com/office/drawing/2014/main" id="{6CF82254-77AD-4903-95CA-D8D2FE3E26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47" y="535537"/>
                      <a:ext cx="56046" cy="74951"/>
                    </a:xfrm>
                    <a:custGeom>
                      <a:avLst/>
                      <a:gdLst>
                        <a:gd name="connsiteX0" fmla="*/ 150 w 56046"/>
                        <a:gd name="connsiteY0" fmla="*/ 54187 h 74951"/>
                        <a:gd name="connsiteX1" fmla="*/ 3579 w 56046"/>
                        <a:gd name="connsiteY1" fmla="*/ 74952 h 74951"/>
                        <a:gd name="connsiteX2" fmla="*/ 28789 w 56046"/>
                        <a:gd name="connsiteY2" fmla="*/ 66633 h 74951"/>
                        <a:gd name="connsiteX3" fmla="*/ 54760 w 56046"/>
                        <a:gd name="connsiteY3" fmla="*/ 72221 h 74951"/>
                        <a:gd name="connsiteX4" fmla="*/ 55903 w 56046"/>
                        <a:gd name="connsiteY4" fmla="*/ 51203 h 74951"/>
                        <a:gd name="connsiteX5" fmla="*/ 25169 w 56046"/>
                        <a:gd name="connsiteY5" fmla="*/ 22 h 74951"/>
                        <a:gd name="connsiteX6" fmla="*/ 150 w 56046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6" h="74951">
                          <a:moveTo>
                            <a:pt x="150" y="54187"/>
                          </a:moveTo>
                          <a:cubicBezTo>
                            <a:pt x="531" y="61617"/>
                            <a:pt x="1738" y="68602"/>
                            <a:pt x="3579" y="74952"/>
                          </a:cubicBezTo>
                          <a:cubicBezTo>
                            <a:pt x="11326" y="69999"/>
                            <a:pt x="19772" y="67078"/>
                            <a:pt x="28789" y="66633"/>
                          </a:cubicBezTo>
                          <a:cubicBezTo>
                            <a:pt x="37806" y="66125"/>
                            <a:pt x="46569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6" y="22120"/>
                            <a:pt x="40536" y="-804"/>
                            <a:pt x="25169" y="22"/>
                          </a:cubicBezTo>
                          <a:cubicBezTo>
                            <a:pt x="9739" y="784"/>
                            <a:pt x="-1437" y="25041"/>
                            <a:pt x="150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35" name="Freeform: Shape 1134">
                      <a:extLst>
                        <a:ext uri="{FF2B5EF4-FFF2-40B4-BE49-F238E27FC236}">
                          <a16:creationId xmlns:a16="http://schemas.microsoft.com/office/drawing/2014/main" id="{0CEECBBF-4095-4CDA-A390-CA47DE963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2936" y="602045"/>
                      <a:ext cx="146932" cy="220989"/>
                    </a:xfrm>
                    <a:custGeom>
                      <a:avLst/>
                      <a:gdLst>
                        <a:gd name="connsiteX0" fmla="*/ 254 w 146932"/>
                        <a:gd name="connsiteY0" fmla="*/ 114489 h 220989"/>
                        <a:gd name="connsiteX1" fmla="*/ 79438 w 146932"/>
                        <a:gd name="connsiteY1" fmla="*/ 220915 h 220989"/>
                        <a:gd name="connsiteX2" fmla="*/ 146685 w 146932"/>
                        <a:gd name="connsiteY2" fmla="*/ 106551 h 220989"/>
                        <a:gd name="connsiteX3" fmla="*/ 93472 w 146932"/>
                        <a:gd name="connsiteY3" fmla="*/ 5650 h 220989"/>
                        <a:gd name="connsiteX4" fmla="*/ 67501 w 146932"/>
                        <a:gd name="connsiteY4" fmla="*/ 62 h 220989"/>
                        <a:gd name="connsiteX5" fmla="*/ 42291 w 146932"/>
                        <a:gd name="connsiteY5" fmla="*/ 8380 h 220989"/>
                        <a:gd name="connsiteX6" fmla="*/ 254 w 146932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32" h="220989">
                          <a:moveTo>
                            <a:pt x="254" y="114489"/>
                          </a:moveTo>
                          <a:cubicBezTo>
                            <a:pt x="3556" y="175449"/>
                            <a:pt x="39052" y="223137"/>
                            <a:pt x="79438" y="220915"/>
                          </a:cubicBezTo>
                          <a:cubicBezTo>
                            <a:pt x="119888" y="218756"/>
                            <a:pt x="149987" y="167511"/>
                            <a:pt x="146685" y="106551"/>
                          </a:cubicBezTo>
                          <a:cubicBezTo>
                            <a:pt x="144145" y="59180"/>
                            <a:pt x="122110" y="19810"/>
                            <a:pt x="93472" y="5650"/>
                          </a:cubicBezTo>
                          <a:cubicBezTo>
                            <a:pt x="85280" y="1586"/>
                            <a:pt x="76517" y="-383"/>
                            <a:pt x="67501" y="62"/>
                          </a:cubicBezTo>
                          <a:cubicBezTo>
                            <a:pt x="58484" y="570"/>
                            <a:pt x="49974" y="3491"/>
                            <a:pt x="42291" y="8380"/>
                          </a:cubicBezTo>
                          <a:cubicBezTo>
                            <a:pt x="15303" y="25589"/>
                            <a:pt x="-2349" y="67054"/>
                            <a:pt x="254" y="114489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19" name="Graphic 2">
                    <a:extLst>
                      <a:ext uri="{FF2B5EF4-FFF2-40B4-BE49-F238E27FC236}">
                        <a16:creationId xmlns:a16="http://schemas.microsoft.com/office/drawing/2014/main" id="{0438F48B-4C51-4EAE-9F90-0D7D42781E69}"/>
                      </a:ext>
                    </a:extLst>
                  </p:cNvPr>
                  <p:cNvGrpSpPr/>
                  <p:nvPr/>
                </p:nvGrpSpPr>
                <p:grpSpPr>
                  <a:xfrm>
                    <a:off x="1069000" y="566830"/>
                    <a:ext cx="153721" cy="279078"/>
                    <a:chOff x="1069000" y="566830"/>
                    <a:chExt cx="153721" cy="279078"/>
                  </a:xfrm>
                  <a:solidFill>
                    <a:schemeClr val="accent1"/>
                  </a:solidFill>
                </p:grpSpPr>
                <p:sp>
                  <p:nvSpPr>
                    <p:cNvPr id="1132" name="Freeform: Shape 1131">
                      <a:extLst>
                        <a:ext uri="{FF2B5EF4-FFF2-40B4-BE49-F238E27FC236}">
                          <a16:creationId xmlns:a16="http://schemas.microsoft.com/office/drawing/2014/main" id="{CE2D67A3-183D-440D-90B2-6C40C65910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9858" y="566830"/>
                      <a:ext cx="61000" cy="78456"/>
                    </a:xfrm>
                    <a:custGeom>
                      <a:avLst/>
                      <a:gdLst>
                        <a:gd name="connsiteX0" fmla="*/ 3619 w 61000"/>
                        <a:gd name="connsiteY0" fmla="*/ 43532 h 78456"/>
                        <a:gd name="connsiteX1" fmla="*/ 0 w 61000"/>
                        <a:gd name="connsiteY1" fmla="*/ 64232 h 78456"/>
                        <a:gd name="connsiteX2" fmla="*/ 26543 w 61000"/>
                        <a:gd name="connsiteY2" fmla="*/ 64677 h 78456"/>
                        <a:gd name="connsiteX3" fmla="*/ 49276 w 61000"/>
                        <a:gd name="connsiteY3" fmla="*/ 78457 h 78456"/>
                        <a:gd name="connsiteX4" fmla="*/ 57277 w 61000"/>
                        <a:gd name="connsiteY4" fmla="*/ 59025 h 78456"/>
                        <a:gd name="connsiteX5" fmla="*/ 45021 w 61000"/>
                        <a:gd name="connsiteY5" fmla="*/ 605 h 78456"/>
                        <a:gd name="connsiteX6" fmla="*/ 3619 w 61000"/>
                        <a:gd name="connsiteY6" fmla="*/ 43532 h 78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456">
                          <a:moveTo>
                            <a:pt x="3619" y="43532"/>
                          </a:moveTo>
                          <a:cubicBezTo>
                            <a:pt x="1588" y="50643"/>
                            <a:pt x="381" y="57692"/>
                            <a:pt x="0" y="64232"/>
                          </a:cubicBezTo>
                          <a:cubicBezTo>
                            <a:pt x="8890" y="62137"/>
                            <a:pt x="17907" y="62137"/>
                            <a:pt x="26543" y="64677"/>
                          </a:cubicBezTo>
                          <a:cubicBezTo>
                            <a:pt x="35243" y="67153"/>
                            <a:pt x="42863" y="71916"/>
                            <a:pt x="49276" y="78457"/>
                          </a:cubicBezTo>
                          <a:cubicBezTo>
                            <a:pt x="52451" y="72678"/>
                            <a:pt x="55182" y="66137"/>
                            <a:pt x="57277" y="59025"/>
                          </a:cubicBezTo>
                          <a:cubicBezTo>
                            <a:pt x="65341" y="31022"/>
                            <a:pt x="59880" y="4860"/>
                            <a:pt x="45021" y="605"/>
                          </a:cubicBezTo>
                          <a:cubicBezTo>
                            <a:pt x="30226" y="-3713"/>
                            <a:pt x="11684" y="15528"/>
                            <a:pt x="3619" y="4353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33" name="Freeform: Shape 1132">
                      <a:extLst>
                        <a:ext uri="{FF2B5EF4-FFF2-40B4-BE49-F238E27FC236}">
                          <a16:creationId xmlns:a16="http://schemas.microsoft.com/office/drawing/2014/main" id="{95D88CCE-A2C1-4D74-93A7-0B65CE3A1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000" y="629501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20" name="Graphic 2">
                    <a:extLst>
                      <a:ext uri="{FF2B5EF4-FFF2-40B4-BE49-F238E27FC236}">
                        <a16:creationId xmlns:a16="http://schemas.microsoft.com/office/drawing/2014/main" id="{02104686-89A2-4ACA-BE16-579CA6BFB08D}"/>
                      </a:ext>
                    </a:extLst>
                  </p:cNvPr>
                  <p:cNvGrpSpPr/>
                  <p:nvPr/>
                </p:nvGrpSpPr>
                <p:grpSpPr>
                  <a:xfrm>
                    <a:off x="781763" y="582762"/>
                    <a:ext cx="159635" cy="271305"/>
                    <a:chOff x="781763" y="582762"/>
                    <a:chExt cx="159635" cy="271305"/>
                  </a:xfrm>
                  <a:solidFill>
                    <a:schemeClr val="accent1"/>
                  </a:solidFill>
                </p:grpSpPr>
                <p:sp>
                  <p:nvSpPr>
                    <p:cNvPr id="1130" name="Freeform: Shape 1129">
                      <a:extLst>
                        <a:ext uri="{FF2B5EF4-FFF2-40B4-BE49-F238E27FC236}">
                          <a16:creationId xmlns:a16="http://schemas.microsoft.com/office/drawing/2014/main" id="{8F1D9A95-7C54-4C1E-B504-EE7C71321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763" y="582762"/>
                      <a:ext cx="64310" cy="79034"/>
                    </a:xfrm>
                    <a:custGeom>
                      <a:avLst/>
                      <a:gdLst>
                        <a:gd name="connsiteX0" fmla="*/ 58532 w 64310"/>
                        <a:gd name="connsiteY0" fmla="*/ 39411 h 79034"/>
                        <a:gd name="connsiteX1" fmla="*/ 64311 w 64310"/>
                        <a:gd name="connsiteY1" fmla="*/ 59604 h 79034"/>
                        <a:gd name="connsiteX2" fmla="*/ 37958 w 64310"/>
                        <a:gd name="connsiteY2" fmla="*/ 62906 h 79034"/>
                        <a:gd name="connsiteX3" fmla="*/ 16876 w 64310"/>
                        <a:gd name="connsiteY3" fmla="*/ 79035 h 79034"/>
                        <a:gd name="connsiteX4" fmla="*/ 6843 w 64310"/>
                        <a:gd name="connsiteY4" fmla="*/ 60556 h 79034"/>
                        <a:gd name="connsiteX5" fmla="*/ 12685 w 64310"/>
                        <a:gd name="connsiteY5" fmla="*/ 1120 h 79034"/>
                        <a:gd name="connsiteX6" fmla="*/ 58532 w 64310"/>
                        <a:gd name="connsiteY6" fmla="*/ 39411 h 79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10" h="79034">
                          <a:moveTo>
                            <a:pt x="58532" y="39411"/>
                          </a:moveTo>
                          <a:cubicBezTo>
                            <a:pt x="61326" y="46269"/>
                            <a:pt x="63294" y="53127"/>
                            <a:pt x="64311" y="59604"/>
                          </a:cubicBezTo>
                          <a:cubicBezTo>
                            <a:pt x="55230" y="58461"/>
                            <a:pt x="46276" y="59477"/>
                            <a:pt x="37958" y="62906"/>
                          </a:cubicBezTo>
                          <a:cubicBezTo>
                            <a:pt x="29576" y="66335"/>
                            <a:pt x="22528" y="71859"/>
                            <a:pt x="16876" y="79035"/>
                          </a:cubicBezTo>
                          <a:cubicBezTo>
                            <a:pt x="13066" y="73637"/>
                            <a:pt x="9637" y="67414"/>
                            <a:pt x="6843" y="60556"/>
                          </a:cubicBezTo>
                          <a:cubicBezTo>
                            <a:pt x="-4206" y="33569"/>
                            <a:pt x="-1603" y="7026"/>
                            <a:pt x="12685" y="1120"/>
                          </a:cubicBezTo>
                          <a:cubicBezTo>
                            <a:pt x="26972" y="-4658"/>
                            <a:pt x="47483" y="12487"/>
                            <a:pt x="58532" y="3941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31" name="Freeform: Shape 1130">
                      <a:extLst>
                        <a:ext uri="{FF2B5EF4-FFF2-40B4-BE49-F238E27FC236}">
                          <a16:creationId xmlns:a16="http://schemas.microsoft.com/office/drawing/2014/main" id="{0F4B6DF4-F9F1-481E-8792-CF8990122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849" y="641916"/>
                      <a:ext cx="159549" cy="212150"/>
                    </a:xfrm>
                    <a:custGeom>
                      <a:avLst/>
                      <a:gdLst>
                        <a:gd name="connsiteX0" fmla="*/ 147664 w 159549"/>
                        <a:gd name="connsiteY0" fmla="*/ 78300 h 212150"/>
                        <a:gd name="connsiteX1" fmla="*/ 121692 w 159549"/>
                        <a:gd name="connsiteY1" fmla="*/ 208412 h 212150"/>
                        <a:gd name="connsiteX2" fmla="*/ 11901 w 159549"/>
                        <a:gd name="connsiteY2" fmla="*/ 133863 h 212150"/>
                        <a:gd name="connsiteX3" fmla="*/ 16790 w 159549"/>
                        <a:gd name="connsiteY3" fmla="*/ 19880 h 212150"/>
                        <a:gd name="connsiteX4" fmla="*/ 37872 w 159549"/>
                        <a:gd name="connsiteY4" fmla="*/ 3751 h 212150"/>
                        <a:gd name="connsiteX5" fmla="*/ 64225 w 159549"/>
                        <a:gd name="connsiteY5" fmla="*/ 449 h 212150"/>
                        <a:gd name="connsiteX6" fmla="*/ 147664 w 159549"/>
                        <a:gd name="connsiteY6" fmla="*/ 78300 h 212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9549" h="212150">
                          <a:moveTo>
                            <a:pt x="147664" y="78300"/>
                          </a:moveTo>
                          <a:cubicBezTo>
                            <a:pt x="170778" y="134815"/>
                            <a:pt x="159157" y="193108"/>
                            <a:pt x="121692" y="208412"/>
                          </a:cubicBezTo>
                          <a:cubicBezTo>
                            <a:pt x="84227" y="223779"/>
                            <a:pt x="35078" y="190378"/>
                            <a:pt x="11901" y="133863"/>
                          </a:cubicBezTo>
                          <a:cubicBezTo>
                            <a:pt x="-6070" y="89921"/>
                            <a:pt x="-3085" y="44963"/>
                            <a:pt x="16790" y="19880"/>
                          </a:cubicBezTo>
                          <a:cubicBezTo>
                            <a:pt x="22442" y="12705"/>
                            <a:pt x="29554" y="7117"/>
                            <a:pt x="37872" y="3751"/>
                          </a:cubicBezTo>
                          <a:cubicBezTo>
                            <a:pt x="46254" y="322"/>
                            <a:pt x="55144" y="-694"/>
                            <a:pt x="64225" y="449"/>
                          </a:cubicBezTo>
                          <a:cubicBezTo>
                            <a:pt x="95975" y="4450"/>
                            <a:pt x="129693" y="34422"/>
                            <a:pt x="147664" y="78300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21" name="Graphic 2">
                    <a:extLst>
                      <a:ext uri="{FF2B5EF4-FFF2-40B4-BE49-F238E27FC236}">
                        <a16:creationId xmlns:a16="http://schemas.microsoft.com/office/drawing/2014/main" id="{F50EC6D8-7D57-4BA4-8D22-7FCEB2693DCD}"/>
                      </a:ext>
                    </a:extLst>
                  </p:cNvPr>
                  <p:cNvGrpSpPr/>
                  <p:nvPr/>
                </p:nvGrpSpPr>
                <p:grpSpPr>
                  <a:xfrm>
                    <a:off x="521663" y="584241"/>
                    <a:ext cx="146921" cy="287497"/>
                    <a:chOff x="521663" y="584241"/>
                    <a:chExt cx="146921" cy="287497"/>
                  </a:xfrm>
                  <a:solidFill>
                    <a:schemeClr val="accent1"/>
                  </a:solidFill>
                </p:grpSpPr>
                <p:sp>
                  <p:nvSpPr>
                    <p:cNvPr id="1128" name="Freeform: Shape 1127">
                      <a:extLst>
                        <a:ext uri="{FF2B5EF4-FFF2-40B4-BE49-F238E27FC236}">
                          <a16:creationId xmlns:a16="http://schemas.microsoft.com/office/drawing/2014/main" id="{8747BBFF-6764-4E4D-A62F-9847CAC7FC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0364" y="584241"/>
                      <a:ext cx="56045" cy="74951"/>
                    </a:xfrm>
                    <a:custGeom>
                      <a:avLst/>
                      <a:gdLst>
                        <a:gd name="connsiteX0" fmla="*/ 149 w 56045"/>
                        <a:gd name="connsiteY0" fmla="*/ 54187 h 74951"/>
                        <a:gd name="connsiteX1" fmla="*/ 3578 w 56045"/>
                        <a:gd name="connsiteY1" fmla="*/ 74952 h 74951"/>
                        <a:gd name="connsiteX2" fmla="*/ 28788 w 56045"/>
                        <a:gd name="connsiteY2" fmla="*/ 66633 h 74951"/>
                        <a:gd name="connsiteX3" fmla="*/ 54760 w 56045"/>
                        <a:gd name="connsiteY3" fmla="*/ 72221 h 74951"/>
                        <a:gd name="connsiteX4" fmla="*/ 55903 w 56045"/>
                        <a:gd name="connsiteY4" fmla="*/ 51203 h 74951"/>
                        <a:gd name="connsiteX5" fmla="*/ 25168 w 56045"/>
                        <a:gd name="connsiteY5" fmla="*/ 22 h 74951"/>
                        <a:gd name="connsiteX6" fmla="*/ 149 w 56045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5" h="74951">
                          <a:moveTo>
                            <a:pt x="149" y="54187"/>
                          </a:moveTo>
                          <a:cubicBezTo>
                            <a:pt x="531" y="61617"/>
                            <a:pt x="1737" y="68602"/>
                            <a:pt x="3578" y="74952"/>
                          </a:cubicBezTo>
                          <a:cubicBezTo>
                            <a:pt x="11325" y="69999"/>
                            <a:pt x="19771" y="67078"/>
                            <a:pt x="28788" y="66633"/>
                          </a:cubicBezTo>
                          <a:cubicBezTo>
                            <a:pt x="37805" y="66125"/>
                            <a:pt x="46568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5" y="22120"/>
                            <a:pt x="40535" y="-804"/>
                            <a:pt x="25168" y="22"/>
                          </a:cubicBezTo>
                          <a:cubicBezTo>
                            <a:pt x="9802" y="847"/>
                            <a:pt x="-1438" y="25104"/>
                            <a:pt x="149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29" name="Freeform: Shape 1128">
                      <a:extLst>
                        <a:ext uri="{FF2B5EF4-FFF2-40B4-BE49-F238E27FC236}">
                          <a16:creationId xmlns:a16="http://schemas.microsoft.com/office/drawing/2014/main" id="{C05B7A00-57E8-4A5D-9040-30A59CCD1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663" y="650749"/>
                      <a:ext cx="146921" cy="220989"/>
                    </a:xfrm>
                    <a:custGeom>
                      <a:avLst/>
                      <a:gdLst>
                        <a:gd name="connsiteX0" fmla="*/ 243 w 146921"/>
                        <a:gd name="connsiteY0" fmla="*/ 114489 h 220989"/>
                        <a:gd name="connsiteX1" fmla="*/ 79428 w 146921"/>
                        <a:gd name="connsiteY1" fmla="*/ 220915 h 220989"/>
                        <a:gd name="connsiteX2" fmla="*/ 146674 w 146921"/>
                        <a:gd name="connsiteY2" fmla="*/ 106551 h 220989"/>
                        <a:gd name="connsiteX3" fmla="*/ 93461 w 146921"/>
                        <a:gd name="connsiteY3" fmla="*/ 5650 h 220989"/>
                        <a:gd name="connsiteX4" fmla="*/ 67490 w 146921"/>
                        <a:gd name="connsiteY4" fmla="*/ 62 h 220989"/>
                        <a:gd name="connsiteX5" fmla="*/ 42280 w 146921"/>
                        <a:gd name="connsiteY5" fmla="*/ 8380 h 220989"/>
                        <a:gd name="connsiteX6" fmla="*/ 243 w 146921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21" h="220989">
                          <a:moveTo>
                            <a:pt x="243" y="114489"/>
                          </a:moveTo>
                          <a:cubicBezTo>
                            <a:pt x="3545" y="175449"/>
                            <a:pt x="39042" y="223137"/>
                            <a:pt x="79428" y="220915"/>
                          </a:cubicBezTo>
                          <a:cubicBezTo>
                            <a:pt x="119877" y="218756"/>
                            <a:pt x="149976" y="167511"/>
                            <a:pt x="146674" y="106551"/>
                          </a:cubicBezTo>
                          <a:cubicBezTo>
                            <a:pt x="144134" y="59180"/>
                            <a:pt x="122100" y="19810"/>
                            <a:pt x="93461" y="5650"/>
                          </a:cubicBezTo>
                          <a:cubicBezTo>
                            <a:pt x="85270" y="1586"/>
                            <a:pt x="76507" y="-383"/>
                            <a:pt x="67490" y="62"/>
                          </a:cubicBezTo>
                          <a:cubicBezTo>
                            <a:pt x="58473" y="570"/>
                            <a:pt x="49964" y="3491"/>
                            <a:pt x="42280" y="8380"/>
                          </a:cubicBezTo>
                          <a:cubicBezTo>
                            <a:pt x="15293" y="25589"/>
                            <a:pt x="-2297" y="67054"/>
                            <a:pt x="243" y="114489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22" name="Graphic 2">
                    <a:extLst>
                      <a:ext uri="{FF2B5EF4-FFF2-40B4-BE49-F238E27FC236}">
                        <a16:creationId xmlns:a16="http://schemas.microsoft.com/office/drawing/2014/main" id="{EF240877-443B-4FDC-A5D6-76984FED8612}"/>
                      </a:ext>
                    </a:extLst>
                  </p:cNvPr>
                  <p:cNvGrpSpPr/>
                  <p:nvPr/>
                </p:nvGrpSpPr>
                <p:grpSpPr>
                  <a:xfrm>
                    <a:off x="221148" y="581388"/>
                    <a:ext cx="153721" cy="279125"/>
                    <a:chOff x="221148" y="581388"/>
                    <a:chExt cx="153721" cy="279125"/>
                  </a:xfrm>
                  <a:solidFill>
                    <a:schemeClr val="accent1"/>
                  </a:solidFill>
                </p:grpSpPr>
                <p:sp>
                  <p:nvSpPr>
                    <p:cNvPr id="1126" name="Freeform: Shape 1125">
                      <a:extLst>
                        <a:ext uri="{FF2B5EF4-FFF2-40B4-BE49-F238E27FC236}">
                          <a16:creationId xmlns:a16="http://schemas.microsoft.com/office/drawing/2014/main" id="{C7BA71A2-1957-4E71-97A3-FD3194A3E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06" y="581388"/>
                      <a:ext cx="61000" cy="78503"/>
                    </a:xfrm>
                    <a:custGeom>
                      <a:avLst/>
                      <a:gdLst>
                        <a:gd name="connsiteX0" fmla="*/ 3619 w 61000"/>
                        <a:gd name="connsiteY0" fmla="*/ 43579 h 78503"/>
                        <a:gd name="connsiteX1" fmla="*/ 0 w 61000"/>
                        <a:gd name="connsiteY1" fmla="*/ 64280 h 78503"/>
                        <a:gd name="connsiteX2" fmla="*/ 26543 w 61000"/>
                        <a:gd name="connsiteY2" fmla="*/ 64724 h 78503"/>
                        <a:gd name="connsiteX3" fmla="*/ 49276 w 61000"/>
                        <a:gd name="connsiteY3" fmla="*/ 78504 h 78503"/>
                        <a:gd name="connsiteX4" fmla="*/ 57277 w 61000"/>
                        <a:gd name="connsiteY4" fmla="*/ 59009 h 78503"/>
                        <a:gd name="connsiteX5" fmla="*/ 45022 w 61000"/>
                        <a:gd name="connsiteY5" fmla="*/ 589 h 78503"/>
                        <a:gd name="connsiteX6" fmla="*/ 3619 w 61000"/>
                        <a:gd name="connsiteY6" fmla="*/ 43579 h 78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503">
                          <a:moveTo>
                            <a:pt x="3619" y="43579"/>
                          </a:moveTo>
                          <a:cubicBezTo>
                            <a:pt x="1588" y="50691"/>
                            <a:pt x="381" y="57739"/>
                            <a:pt x="0" y="64280"/>
                          </a:cubicBezTo>
                          <a:cubicBezTo>
                            <a:pt x="8890" y="62184"/>
                            <a:pt x="17907" y="62184"/>
                            <a:pt x="26543" y="64724"/>
                          </a:cubicBezTo>
                          <a:cubicBezTo>
                            <a:pt x="35242" y="67201"/>
                            <a:pt x="42863" y="71963"/>
                            <a:pt x="49276" y="78504"/>
                          </a:cubicBezTo>
                          <a:cubicBezTo>
                            <a:pt x="52451" y="72725"/>
                            <a:pt x="55181" y="66185"/>
                            <a:pt x="57277" y="59009"/>
                          </a:cubicBezTo>
                          <a:cubicBezTo>
                            <a:pt x="65341" y="31006"/>
                            <a:pt x="59881" y="4844"/>
                            <a:pt x="45022" y="589"/>
                          </a:cubicBezTo>
                          <a:cubicBezTo>
                            <a:pt x="30226" y="-3665"/>
                            <a:pt x="11684" y="15575"/>
                            <a:pt x="3619" y="4357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27" name="Freeform: Shape 1126">
                      <a:extLst>
                        <a:ext uri="{FF2B5EF4-FFF2-40B4-BE49-F238E27FC236}">
                          <a16:creationId xmlns:a16="http://schemas.microsoft.com/office/drawing/2014/main" id="{049ACFA7-9915-4E61-8F56-C53F306D1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48" y="644106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23" name="Graphic 2">
                    <a:extLst>
                      <a:ext uri="{FF2B5EF4-FFF2-40B4-BE49-F238E27FC236}">
                        <a16:creationId xmlns:a16="http://schemas.microsoft.com/office/drawing/2014/main" id="{221391B7-B35A-4975-93D0-31DB7680D86D}"/>
                      </a:ext>
                    </a:extLst>
                  </p:cNvPr>
                  <p:cNvGrpSpPr/>
                  <p:nvPr/>
                </p:nvGrpSpPr>
                <p:grpSpPr>
                  <a:xfrm>
                    <a:off x="2095" y="555413"/>
                    <a:ext cx="146315" cy="271277"/>
                    <a:chOff x="2095" y="555413"/>
                    <a:chExt cx="146315" cy="271277"/>
                  </a:xfrm>
                  <a:solidFill>
                    <a:schemeClr val="accent1"/>
                  </a:solidFill>
                </p:grpSpPr>
                <p:sp>
                  <p:nvSpPr>
                    <p:cNvPr id="1124" name="Freeform: Shape 1123">
                      <a:extLst>
                        <a:ext uri="{FF2B5EF4-FFF2-40B4-BE49-F238E27FC236}">
                          <a16:creationId xmlns:a16="http://schemas.microsoft.com/office/drawing/2014/main" id="{A0397756-69AA-4971-BD39-FBA3AE43C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555413"/>
                      <a:ext cx="51053" cy="79014"/>
                    </a:xfrm>
                    <a:custGeom>
                      <a:avLst/>
                      <a:gdLst>
                        <a:gd name="connsiteX0" fmla="*/ 0 w 51053"/>
                        <a:gd name="connsiteY0" fmla="*/ 910 h 79014"/>
                        <a:gd name="connsiteX1" fmla="*/ 0 w 51053"/>
                        <a:gd name="connsiteY1" fmla="*/ 73554 h 79014"/>
                        <a:gd name="connsiteX2" fmla="*/ 3556 w 51053"/>
                        <a:gd name="connsiteY2" fmla="*/ 79015 h 79014"/>
                        <a:gd name="connsiteX3" fmla="*/ 24701 w 51053"/>
                        <a:gd name="connsiteY3" fmla="*/ 62886 h 79014"/>
                        <a:gd name="connsiteX4" fmla="*/ 51054 w 51053"/>
                        <a:gd name="connsiteY4" fmla="*/ 59647 h 79014"/>
                        <a:gd name="connsiteX5" fmla="*/ 45276 w 51053"/>
                        <a:gd name="connsiteY5" fmla="*/ 39391 h 79014"/>
                        <a:gd name="connsiteX6" fmla="*/ 32512 w 51053"/>
                        <a:gd name="connsiteY6" fmla="*/ 17293 h 79014"/>
                        <a:gd name="connsiteX7" fmla="*/ 0 w 51053"/>
                        <a:gd name="connsiteY7" fmla="*/ 910 h 79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053" h="79014">
                          <a:moveTo>
                            <a:pt x="0" y="910"/>
                          </a:moveTo>
                          <a:lnTo>
                            <a:pt x="0" y="73554"/>
                          </a:lnTo>
                          <a:cubicBezTo>
                            <a:pt x="1143" y="75459"/>
                            <a:pt x="2286" y="77300"/>
                            <a:pt x="3556" y="79015"/>
                          </a:cubicBezTo>
                          <a:cubicBezTo>
                            <a:pt x="9271" y="71839"/>
                            <a:pt x="16320" y="66315"/>
                            <a:pt x="24701" y="62886"/>
                          </a:cubicBezTo>
                          <a:cubicBezTo>
                            <a:pt x="33084" y="59457"/>
                            <a:pt x="41974" y="58441"/>
                            <a:pt x="51054" y="59647"/>
                          </a:cubicBezTo>
                          <a:cubicBezTo>
                            <a:pt x="49975" y="53170"/>
                            <a:pt x="48070" y="46312"/>
                            <a:pt x="45276" y="39391"/>
                          </a:cubicBezTo>
                          <a:cubicBezTo>
                            <a:pt x="41783" y="30945"/>
                            <a:pt x="37402" y="23452"/>
                            <a:pt x="32512" y="17293"/>
                          </a:cubicBezTo>
                          <a:cubicBezTo>
                            <a:pt x="22098" y="4212"/>
                            <a:pt x="9652" y="-2583"/>
                            <a:pt x="0" y="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25" name="Freeform: Shape 1124">
                      <a:extLst>
                        <a:ext uri="{FF2B5EF4-FFF2-40B4-BE49-F238E27FC236}">
                          <a16:creationId xmlns:a16="http://schemas.microsoft.com/office/drawing/2014/main" id="{C307FB26-DD66-48E1-AF17-282A09E7DC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614547"/>
                      <a:ext cx="146315" cy="212143"/>
                    </a:xfrm>
                    <a:custGeom>
                      <a:avLst/>
                      <a:gdLst>
                        <a:gd name="connsiteX0" fmla="*/ 0 w 146315"/>
                        <a:gd name="connsiteY0" fmla="*/ 24834 h 212143"/>
                        <a:gd name="connsiteX1" fmla="*/ 0 w 146315"/>
                        <a:gd name="connsiteY1" fmla="*/ 136975 h 212143"/>
                        <a:gd name="connsiteX2" fmla="*/ 108458 w 146315"/>
                        <a:gd name="connsiteY2" fmla="*/ 208413 h 212143"/>
                        <a:gd name="connsiteX3" fmla="*/ 134430 w 146315"/>
                        <a:gd name="connsiteY3" fmla="*/ 78301 h 212143"/>
                        <a:gd name="connsiteX4" fmla="*/ 50990 w 146315"/>
                        <a:gd name="connsiteY4" fmla="*/ 450 h 212143"/>
                        <a:gd name="connsiteX5" fmla="*/ 24638 w 146315"/>
                        <a:gd name="connsiteY5" fmla="*/ 3689 h 212143"/>
                        <a:gd name="connsiteX6" fmla="*/ 3493 w 146315"/>
                        <a:gd name="connsiteY6" fmla="*/ 19818 h 212143"/>
                        <a:gd name="connsiteX7" fmla="*/ 0 w 146315"/>
                        <a:gd name="connsiteY7" fmla="*/ 24834 h 21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6315" h="212143">
                          <a:moveTo>
                            <a:pt x="0" y="24834"/>
                          </a:moveTo>
                          <a:lnTo>
                            <a:pt x="0" y="136975"/>
                          </a:lnTo>
                          <a:cubicBezTo>
                            <a:pt x="23622" y="191649"/>
                            <a:pt x="71692" y="223462"/>
                            <a:pt x="108458" y="208413"/>
                          </a:cubicBezTo>
                          <a:cubicBezTo>
                            <a:pt x="145923" y="193046"/>
                            <a:pt x="157544" y="134816"/>
                            <a:pt x="134430" y="78301"/>
                          </a:cubicBezTo>
                          <a:cubicBezTo>
                            <a:pt x="116459" y="34359"/>
                            <a:pt x="82741" y="4387"/>
                            <a:pt x="50990" y="450"/>
                          </a:cubicBezTo>
                          <a:cubicBezTo>
                            <a:pt x="41910" y="-693"/>
                            <a:pt x="32957" y="323"/>
                            <a:pt x="24638" y="3689"/>
                          </a:cubicBezTo>
                          <a:cubicBezTo>
                            <a:pt x="16320" y="7118"/>
                            <a:pt x="9208" y="12706"/>
                            <a:pt x="3493" y="19818"/>
                          </a:cubicBezTo>
                          <a:cubicBezTo>
                            <a:pt x="2286" y="21469"/>
                            <a:pt x="1079" y="23120"/>
                            <a:pt x="0" y="24834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1020" name="Graphic 2">
              <a:extLst>
                <a:ext uri="{FF2B5EF4-FFF2-40B4-BE49-F238E27FC236}">
                  <a16:creationId xmlns:a16="http://schemas.microsoft.com/office/drawing/2014/main" id="{459D6656-353D-4B45-A0AD-8BAF51874E7D}"/>
                </a:ext>
              </a:extLst>
            </p:cNvPr>
            <p:cNvGrpSpPr/>
            <p:nvPr/>
          </p:nvGrpSpPr>
          <p:grpSpPr>
            <a:xfrm>
              <a:off x="2031" y="11874"/>
              <a:ext cx="6038171" cy="1438212"/>
              <a:chOff x="2031" y="11874"/>
              <a:chExt cx="6038171" cy="1438212"/>
            </a:xfrm>
            <a:solidFill>
              <a:schemeClr val="accent1"/>
            </a:solidFill>
          </p:grpSpPr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826D195A-F3EF-4839-962C-C91A30C1FC66}"/>
                  </a:ext>
                </a:extLst>
              </p:cNvPr>
              <p:cNvSpPr/>
              <p:nvPr/>
            </p:nvSpPr>
            <p:spPr>
              <a:xfrm>
                <a:off x="2031" y="11874"/>
                <a:ext cx="5571045" cy="1054464"/>
              </a:xfrm>
              <a:custGeom>
                <a:avLst/>
                <a:gdLst>
                  <a:gd name="connsiteX0" fmla="*/ 1524 w 5571045"/>
                  <a:gd name="connsiteY0" fmla="*/ 742950 h 1054464"/>
                  <a:gd name="connsiteX1" fmla="*/ 0 w 5571045"/>
                  <a:gd name="connsiteY1" fmla="*/ 742442 h 1054464"/>
                  <a:gd name="connsiteX2" fmla="*/ 0 w 5571045"/>
                  <a:gd name="connsiteY2" fmla="*/ 767461 h 1054464"/>
                  <a:gd name="connsiteX3" fmla="*/ 20320 w 5571045"/>
                  <a:gd name="connsiteY3" fmla="*/ 774129 h 1054464"/>
                  <a:gd name="connsiteX4" fmla="*/ 96647 w 5571045"/>
                  <a:gd name="connsiteY4" fmla="*/ 798449 h 1054464"/>
                  <a:gd name="connsiteX5" fmla="*/ 96647 w 5571045"/>
                  <a:gd name="connsiteY5" fmla="*/ 798449 h 1054464"/>
                  <a:gd name="connsiteX6" fmla="*/ 118745 w 5571045"/>
                  <a:gd name="connsiteY6" fmla="*/ 805307 h 1054464"/>
                  <a:gd name="connsiteX7" fmla="*/ 155956 w 5571045"/>
                  <a:gd name="connsiteY7" fmla="*/ 816547 h 1054464"/>
                  <a:gd name="connsiteX8" fmla="*/ 185801 w 5571045"/>
                  <a:gd name="connsiteY8" fmla="*/ 825373 h 1054464"/>
                  <a:gd name="connsiteX9" fmla="*/ 502920 w 5571045"/>
                  <a:gd name="connsiteY9" fmla="*/ 907669 h 1054464"/>
                  <a:gd name="connsiteX10" fmla="*/ 555117 w 5571045"/>
                  <a:gd name="connsiteY10" fmla="*/ 919353 h 1054464"/>
                  <a:gd name="connsiteX11" fmla="*/ 645160 w 5571045"/>
                  <a:gd name="connsiteY11" fmla="*/ 938276 h 1054464"/>
                  <a:gd name="connsiteX12" fmla="*/ 867473 w 5571045"/>
                  <a:gd name="connsiteY12" fmla="*/ 977773 h 1054464"/>
                  <a:gd name="connsiteX13" fmla="*/ 916242 w 5571045"/>
                  <a:gd name="connsiteY13" fmla="*/ 985457 h 1054464"/>
                  <a:gd name="connsiteX14" fmla="*/ 1337120 w 5571045"/>
                  <a:gd name="connsiteY14" fmla="*/ 1035114 h 1054464"/>
                  <a:gd name="connsiteX15" fmla="*/ 1384491 w 5571045"/>
                  <a:gd name="connsiteY15" fmla="*/ 1038733 h 1054464"/>
                  <a:gd name="connsiteX16" fmla="*/ 1550734 w 5571045"/>
                  <a:gd name="connsiteY16" fmla="*/ 1048385 h 1054464"/>
                  <a:gd name="connsiteX17" fmla="*/ 1694688 w 5571045"/>
                  <a:gd name="connsiteY17" fmla="*/ 1053084 h 1054464"/>
                  <a:gd name="connsiteX18" fmla="*/ 1758442 w 5571045"/>
                  <a:gd name="connsiteY18" fmla="*/ 1054100 h 1054464"/>
                  <a:gd name="connsiteX19" fmla="*/ 2269935 w 5571045"/>
                  <a:gd name="connsiteY19" fmla="*/ 1038797 h 1054464"/>
                  <a:gd name="connsiteX20" fmla="*/ 2269935 w 5571045"/>
                  <a:gd name="connsiteY20" fmla="*/ 1038797 h 1054464"/>
                  <a:gd name="connsiteX21" fmla="*/ 2312861 w 5571045"/>
                  <a:gd name="connsiteY21" fmla="*/ 1035622 h 1054464"/>
                  <a:gd name="connsiteX22" fmla="*/ 2623947 w 5571045"/>
                  <a:gd name="connsiteY22" fmla="*/ 1004379 h 1054464"/>
                  <a:gd name="connsiteX23" fmla="*/ 2624011 w 5571045"/>
                  <a:gd name="connsiteY23" fmla="*/ 1004379 h 1054464"/>
                  <a:gd name="connsiteX24" fmla="*/ 2662746 w 5571045"/>
                  <a:gd name="connsiteY24" fmla="*/ 999490 h 1054464"/>
                  <a:gd name="connsiteX25" fmla="*/ 2930017 w 5571045"/>
                  <a:gd name="connsiteY25" fmla="*/ 959295 h 1054464"/>
                  <a:gd name="connsiteX26" fmla="*/ 2943543 w 5571045"/>
                  <a:gd name="connsiteY26" fmla="*/ 957009 h 1054464"/>
                  <a:gd name="connsiteX27" fmla="*/ 2983548 w 5571045"/>
                  <a:gd name="connsiteY27" fmla="*/ 950024 h 1054464"/>
                  <a:gd name="connsiteX28" fmla="*/ 2983548 w 5571045"/>
                  <a:gd name="connsiteY28" fmla="*/ 950024 h 1054464"/>
                  <a:gd name="connsiteX29" fmla="*/ 3351340 w 5571045"/>
                  <a:gd name="connsiteY29" fmla="*/ 874268 h 1054464"/>
                  <a:gd name="connsiteX30" fmla="*/ 3504184 w 5571045"/>
                  <a:gd name="connsiteY30" fmla="*/ 837375 h 1054464"/>
                  <a:gd name="connsiteX31" fmla="*/ 3561906 w 5571045"/>
                  <a:gd name="connsiteY31" fmla="*/ 822770 h 1054464"/>
                  <a:gd name="connsiteX32" fmla="*/ 3561906 w 5571045"/>
                  <a:gd name="connsiteY32" fmla="*/ 822770 h 1054464"/>
                  <a:gd name="connsiteX33" fmla="*/ 3813429 w 5571045"/>
                  <a:gd name="connsiteY33" fmla="*/ 754825 h 1054464"/>
                  <a:gd name="connsiteX34" fmla="*/ 3849561 w 5571045"/>
                  <a:gd name="connsiteY34" fmla="*/ 744474 h 1054464"/>
                  <a:gd name="connsiteX35" fmla="*/ 3849561 w 5571045"/>
                  <a:gd name="connsiteY35" fmla="*/ 744474 h 1054464"/>
                  <a:gd name="connsiteX36" fmla="*/ 4217416 w 5571045"/>
                  <a:gd name="connsiteY36" fmla="*/ 629412 h 1054464"/>
                  <a:gd name="connsiteX37" fmla="*/ 4265740 w 5571045"/>
                  <a:gd name="connsiteY37" fmla="*/ 612902 h 1054464"/>
                  <a:gd name="connsiteX38" fmla="*/ 4370642 w 5571045"/>
                  <a:gd name="connsiteY38" fmla="*/ 575882 h 1054464"/>
                  <a:gd name="connsiteX39" fmla="*/ 4526026 w 5571045"/>
                  <a:gd name="connsiteY39" fmla="*/ 517970 h 1054464"/>
                  <a:gd name="connsiteX40" fmla="*/ 4607433 w 5571045"/>
                  <a:gd name="connsiteY40" fmla="*/ 486093 h 1054464"/>
                  <a:gd name="connsiteX41" fmla="*/ 4646803 w 5571045"/>
                  <a:gd name="connsiteY41" fmla="*/ 470218 h 1054464"/>
                  <a:gd name="connsiteX42" fmla="*/ 4668520 w 5571045"/>
                  <a:gd name="connsiteY42" fmla="*/ 461327 h 1054464"/>
                  <a:gd name="connsiteX43" fmla="*/ 4670171 w 5571045"/>
                  <a:gd name="connsiteY43" fmla="*/ 460629 h 1054464"/>
                  <a:gd name="connsiteX44" fmla="*/ 4974654 w 5571045"/>
                  <a:gd name="connsiteY44" fmla="*/ 326644 h 1054464"/>
                  <a:gd name="connsiteX45" fmla="*/ 5166297 w 5571045"/>
                  <a:gd name="connsiteY45" fmla="*/ 232092 h 1054464"/>
                  <a:gd name="connsiteX46" fmla="*/ 5216335 w 5571045"/>
                  <a:gd name="connsiteY46" fmla="*/ 205931 h 1054464"/>
                  <a:gd name="connsiteX47" fmla="*/ 5420424 w 5571045"/>
                  <a:gd name="connsiteY47" fmla="*/ 92202 h 1054464"/>
                  <a:gd name="connsiteX48" fmla="*/ 5475097 w 5571045"/>
                  <a:gd name="connsiteY48" fmla="*/ 59563 h 1054464"/>
                  <a:gd name="connsiteX49" fmla="*/ 5571046 w 5571045"/>
                  <a:gd name="connsiteY49" fmla="*/ 0 h 1054464"/>
                  <a:gd name="connsiteX50" fmla="*/ 5526532 w 5571045"/>
                  <a:gd name="connsiteY50" fmla="*/ 0 h 1054464"/>
                  <a:gd name="connsiteX51" fmla="*/ 5449824 w 5571045"/>
                  <a:gd name="connsiteY51" fmla="*/ 47054 h 1054464"/>
                  <a:gd name="connsiteX52" fmla="*/ 5421884 w 5571045"/>
                  <a:gd name="connsiteY52" fmla="*/ 63690 h 1054464"/>
                  <a:gd name="connsiteX53" fmla="*/ 4964684 w 5571045"/>
                  <a:gd name="connsiteY53" fmla="*/ 305054 h 1054464"/>
                  <a:gd name="connsiteX54" fmla="*/ 4635437 w 5571045"/>
                  <a:gd name="connsiteY54" fmla="*/ 449072 h 1054464"/>
                  <a:gd name="connsiteX55" fmla="*/ 4627499 w 5571045"/>
                  <a:gd name="connsiteY55" fmla="*/ 452247 h 1054464"/>
                  <a:gd name="connsiteX56" fmla="*/ 4627499 w 5571045"/>
                  <a:gd name="connsiteY56" fmla="*/ 452247 h 1054464"/>
                  <a:gd name="connsiteX57" fmla="*/ 4615625 w 5571045"/>
                  <a:gd name="connsiteY57" fmla="*/ 457009 h 1054464"/>
                  <a:gd name="connsiteX58" fmla="*/ 4612196 w 5571045"/>
                  <a:gd name="connsiteY58" fmla="*/ 458407 h 1054464"/>
                  <a:gd name="connsiteX59" fmla="*/ 4612132 w 5571045"/>
                  <a:gd name="connsiteY59" fmla="*/ 458407 h 1054464"/>
                  <a:gd name="connsiteX60" fmla="*/ 4519549 w 5571045"/>
                  <a:gd name="connsiteY60" fmla="*/ 494856 h 1054464"/>
                  <a:gd name="connsiteX61" fmla="*/ 4376674 w 5571045"/>
                  <a:gd name="connsiteY61" fmla="*/ 548259 h 1054464"/>
                  <a:gd name="connsiteX62" fmla="*/ 3345752 w 5571045"/>
                  <a:gd name="connsiteY62" fmla="*/ 850900 h 1054464"/>
                  <a:gd name="connsiteX63" fmla="*/ 1552131 w 5571045"/>
                  <a:gd name="connsiteY63" fmla="*/ 1024509 h 1054464"/>
                  <a:gd name="connsiteX64" fmla="*/ 676339 w 5571045"/>
                  <a:gd name="connsiteY64" fmla="*/ 920051 h 1054464"/>
                  <a:gd name="connsiteX65" fmla="*/ 314770 w 5571045"/>
                  <a:gd name="connsiteY65" fmla="*/ 836486 h 1054464"/>
                  <a:gd name="connsiteX66" fmla="*/ 228727 w 5571045"/>
                  <a:gd name="connsiteY66" fmla="*/ 812800 h 1054464"/>
                  <a:gd name="connsiteX67" fmla="*/ 193040 w 5571045"/>
                  <a:gd name="connsiteY67" fmla="*/ 802577 h 1054464"/>
                  <a:gd name="connsiteX68" fmla="*/ 146685 w 5571045"/>
                  <a:gd name="connsiteY68" fmla="*/ 788861 h 1054464"/>
                  <a:gd name="connsiteX69" fmla="*/ 146685 w 5571045"/>
                  <a:gd name="connsiteY69" fmla="*/ 788861 h 1054464"/>
                  <a:gd name="connsiteX70" fmla="*/ 135382 w 5571045"/>
                  <a:gd name="connsiteY70" fmla="*/ 785432 h 1054464"/>
                  <a:gd name="connsiteX71" fmla="*/ 126238 w 5571045"/>
                  <a:gd name="connsiteY71" fmla="*/ 782638 h 1054464"/>
                  <a:gd name="connsiteX72" fmla="*/ 1524 w 5571045"/>
                  <a:gd name="connsiteY72" fmla="*/ 742950 h 105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5571045" h="1054464">
                    <a:moveTo>
                      <a:pt x="1524" y="742950"/>
                    </a:moveTo>
                    <a:cubicBezTo>
                      <a:pt x="1016" y="742823"/>
                      <a:pt x="508" y="742633"/>
                      <a:pt x="0" y="742442"/>
                    </a:cubicBezTo>
                    <a:lnTo>
                      <a:pt x="0" y="767461"/>
                    </a:lnTo>
                    <a:cubicBezTo>
                      <a:pt x="6731" y="769684"/>
                      <a:pt x="13526" y="771906"/>
                      <a:pt x="20320" y="774129"/>
                    </a:cubicBezTo>
                    <a:cubicBezTo>
                      <a:pt x="45339" y="782320"/>
                      <a:pt x="70739" y="790448"/>
                      <a:pt x="96647" y="798449"/>
                    </a:cubicBezTo>
                    <a:cubicBezTo>
                      <a:pt x="96647" y="798449"/>
                      <a:pt x="96647" y="798449"/>
                      <a:pt x="96647" y="798449"/>
                    </a:cubicBezTo>
                    <a:cubicBezTo>
                      <a:pt x="104013" y="800735"/>
                      <a:pt x="111379" y="803021"/>
                      <a:pt x="118745" y="805307"/>
                    </a:cubicBezTo>
                    <a:cubicBezTo>
                      <a:pt x="131064" y="809054"/>
                      <a:pt x="143510" y="812800"/>
                      <a:pt x="155956" y="816547"/>
                    </a:cubicBezTo>
                    <a:cubicBezTo>
                      <a:pt x="165862" y="819531"/>
                      <a:pt x="175768" y="822452"/>
                      <a:pt x="185801" y="825373"/>
                    </a:cubicBezTo>
                    <a:cubicBezTo>
                      <a:pt x="290195" y="855790"/>
                      <a:pt x="395986" y="883222"/>
                      <a:pt x="502920" y="907669"/>
                    </a:cubicBezTo>
                    <a:cubicBezTo>
                      <a:pt x="520319" y="911670"/>
                      <a:pt x="537718" y="915543"/>
                      <a:pt x="555117" y="919353"/>
                    </a:cubicBezTo>
                    <a:cubicBezTo>
                      <a:pt x="585026" y="925893"/>
                      <a:pt x="615061" y="932243"/>
                      <a:pt x="645160" y="938276"/>
                    </a:cubicBezTo>
                    <a:cubicBezTo>
                      <a:pt x="721995" y="953072"/>
                      <a:pt x="795782" y="966216"/>
                      <a:pt x="867473" y="977773"/>
                    </a:cubicBezTo>
                    <a:cubicBezTo>
                      <a:pt x="883856" y="980440"/>
                      <a:pt x="900113" y="982980"/>
                      <a:pt x="916242" y="985457"/>
                    </a:cubicBezTo>
                    <a:cubicBezTo>
                      <a:pt x="1061911" y="1007936"/>
                      <a:pt x="1199452" y="1024065"/>
                      <a:pt x="1337120" y="1035114"/>
                    </a:cubicBezTo>
                    <a:cubicBezTo>
                      <a:pt x="1352931" y="1036384"/>
                      <a:pt x="1368743" y="1037590"/>
                      <a:pt x="1384491" y="1038733"/>
                    </a:cubicBezTo>
                    <a:cubicBezTo>
                      <a:pt x="1439545" y="1042670"/>
                      <a:pt x="1494790" y="1045909"/>
                      <a:pt x="1550734" y="1048385"/>
                    </a:cubicBezTo>
                    <a:cubicBezTo>
                      <a:pt x="1598549" y="1050544"/>
                      <a:pt x="1646555" y="1052132"/>
                      <a:pt x="1694688" y="1053084"/>
                    </a:cubicBezTo>
                    <a:cubicBezTo>
                      <a:pt x="1715897" y="1053529"/>
                      <a:pt x="1737170" y="1053910"/>
                      <a:pt x="1758442" y="1054100"/>
                    </a:cubicBezTo>
                    <a:cubicBezTo>
                      <a:pt x="1927733" y="1055942"/>
                      <a:pt x="2098358" y="1050798"/>
                      <a:pt x="2269935" y="1038797"/>
                    </a:cubicBezTo>
                    <a:lnTo>
                      <a:pt x="2269935" y="1038797"/>
                    </a:lnTo>
                    <a:cubicBezTo>
                      <a:pt x="2284222" y="1037781"/>
                      <a:pt x="2298510" y="1036765"/>
                      <a:pt x="2312861" y="1035622"/>
                    </a:cubicBezTo>
                    <a:cubicBezTo>
                      <a:pt x="2416239" y="1027748"/>
                      <a:pt x="2519998" y="1017334"/>
                      <a:pt x="2623947" y="1004379"/>
                    </a:cubicBezTo>
                    <a:lnTo>
                      <a:pt x="2624011" y="1004379"/>
                    </a:lnTo>
                    <a:cubicBezTo>
                      <a:pt x="2636901" y="1002792"/>
                      <a:pt x="2649792" y="1001141"/>
                      <a:pt x="2662746" y="999490"/>
                    </a:cubicBezTo>
                    <a:cubicBezTo>
                      <a:pt x="2751646" y="987933"/>
                      <a:pt x="2840800" y="974535"/>
                      <a:pt x="2930017" y="959295"/>
                    </a:cubicBezTo>
                    <a:cubicBezTo>
                      <a:pt x="2934526" y="958533"/>
                      <a:pt x="2939034" y="957771"/>
                      <a:pt x="2943543" y="957009"/>
                    </a:cubicBezTo>
                    <a:cubicBezTo>
                      <a:pt x="2956878" y="954723"/>
                      <a:pt x="2970149" y="952373"/>
                      <a:pt x="2983548" y="950024"/>
                    </a:cubicBezTo>
                    <a:cubicBezTo>
                      <a:pt x="2983548" y="950024"/>
                      <a:pt x="2983548" y="950024"/>
                      <a:pt x="2983548" y="950024"/>
                    </a:cubicBezTo>
                    <a:cubicBezTo>
                      <a:pt x="3105976" y="928179"/>
                      <a:pt x="3228594" y="902970"/>
                      <a:pt x="3351340" y="874268"/>
                    </a:cubicBezTo>
                    <a:cubicBezTo>
                      <a:pt x="3402711" y="862267"/>
                      <a:pt x="3453702" y="850011"/>
                      <a:pt x="3504184" y="837375"/>
                    </a:cubicBezTo>
                    <a:cubicBezTo>
                      <a:pt x="3523552" y="832549"/>
                      <a:pt x="3542792" y="827659"/>
                      <a:pt x="3561906" y="822770"/>
                    </a:cubicBezTo>
                    <a:lnTo>
                      <a:pt x="3561906" y="822770"/>
                    </a:lnTo>
                    <a:cubicBezTo>
                      <a:pt x="3647059" y="800989"/>
                      <a:pt x="3730943" y="778320"/>
                      <a:pt x="3813429" y="754825"/>
                    </a:cubicBezTo>
                    <a:cubicBezTo>
                      <a:pt x="3825494" y="751396"/>
                      <a:pt x="3837559" y="747967"/>
                      <a:pt x="3849561" y="744474"/>
                    </a:cubicBezTo>
                    <a:cubicBezTo>
                      <a:pt x="3849561" y="744474"/>
                      <a:pt x="3849561" y="744474"/>
                      <a:pt x="3849561" y="744474"/>
                    </a:cubicBezTo>
                    <a:cubicBezTo>
                      <a:pt x="3975418" y="708089"/>
                      <a:pt x="4098100" y="669735"/>
                      <a:pt x="4217416" y="629412"/>
                    </a:cubicBezTo>
                    <a:cubicBezTo>
                      <a:pt x="4233545" y="623951"/>
                      <a:pt x="4249674" y="618490"/>
                      <a:pt x="4265740" y="612902"/>
                    </a:cubicBezTo>
                    <a:cubicBezTo>
                      <a:pt x="4301046" y="600774"/>
                      <a:pt x="4335971" y="588455"/>
                      <a:pt x="4370642" y="575882"/>
                    </a:cubicBezTo>
                    <a:cubicBezTo>
                      <a:pt x="4423156" y="556959"/>
                      <a:pt x="4474972" y="537655"/>
                      <a:pt x="4526026" y="517970"/>
                    </a:cubicBezTo>
                    <a:cubicBezTo>
                      <a:pt x="4553331" y="507429"/>
                      <a:pt x="4580509" y="496824"/>
                      <a:pt x="4607433" y="486093"/>
                    </a:cubicBezTo>
                    <a:cubicBezTo>
                      <a:pt x="4620578" y="480822"/>
                      <a:pt x="4633722" y="475552"/>
                      <a:pt x="4646803" y="470218"/>
                    </a:cubicBezTo>
                    <a:cubicBezTo>
                      <a:pt x="4654042" y="467233"/>
                      <a:pt x="4661281" y="464312"/>
                      <a:pt x="4668520" y="461327"/>
                    </a:cubicBezTo>
                    <a:cubicBezTo>
                      <a:pt x="4669092" y="461074"/>
                      <a:pt x="4669663" y="460883"/>
                      <a:pt x="4670171" y="460629"/>
                    </a:cubicBezTo>
                    <a:cubicBezTo>
                      <a:pt x="4774883" y="417576"/>
                      <a:pt x="4876483" y="372936"/>
                      <a:pt x="4974654" y="326644"/>
                    </a:cubicBezTo>
                    <a:cubicBezTo>
                      <a:pt x="5039995" y="295847"/>
                      <a:pt x="5103876" y="264351"/>
                      <a:pt x="5166297" y="232092"/>
                    </a:cubicBezTo>
                    <a:cubicBezTo>
                      <a:pt x="5183061" y="223457"/>
                      <a:pt x="5199761" y="214694"/>
                      <a:pt x="5216335" y="205931"/>
                    </a:cubicBezTo>
                    <a:cubicBezTo>
                      <a:pt x="5286312" y="168910"/>
                      <a:pt x="5354384" y="131001"/>
                      <a:pt x="5420424" y="92202"/>
                    </a:cubicBezTo>
                    <a:cubicBezTo>
                      <a:pt x="5438839" y="81407"/>
                      <a:pt x="5457063" y="70549"/>
                      <a:pt x="5475097" y="59563"/>
                    </a:cubicBezTo>
                    <a:cubicBezTo>
                      <a:pt x="5507609" y="39878"/>
                      <a:pt x="5539613" y="20066"/>
                      <a:pt x="5571046" y="0"/>
                    </a:cubicBezTo>
                    <a:lnTo>
                      <a:pt x="5526532" y="0"/>
                    </a:lnTo>
                    <a:cubicBezTo>
                      <a:pt x="5501323" y="15875"/>
                      <a:pt x="5475732" y="31496"/>
                      <a:pt x="5449824" y="47054"/>
                    </a:cubicBezTo>
                    <a:cubicBezTo>
                      <a:pt x="5440553" y="52578"/>
                      <a:pt x="5431282" y="58166"/>
                      <a:pt x="5421884" y="63690"/>
                    </a:cubicBezTo>
                    <a:cubicBezTo>
                      <a:pt x="5278819" y="148336"/>
                      <a:pt x="5126165" y="228917"/>
                      <a:pt x="4964684" y="305054"/>
                    </a:cubicBezTo>
                    <a:cubicBezTo>
                      <a:pt x="4858766" y="354965"/>
                      <a:pt x="4748975" y="402971"/>
                      <a:pt x="4635437" y="449072"/>
                    </a:cubicBezTo>
                    <a:cubicBezTo>
                      <a:pt x="4632833" y="450152"/>
                      <a:pt x="4630166" y="451231"/>
                      <a:pt x="4627499" y="452247"/>
                    </a:cubicBezTo>
                    <a:lnTo>
                      <a:pt x="4627499" y="452247"/>
                    </a:lnTo>
                    <a:cubicBezTo>
                      <a:pt x="4623562" y="453834"/>
                      <a:pt x="4619625" y="455422"/>
                      <a:pt x="4615625" y="457009"/>
                    </a:cubicBezTo>
                    <a:cubicBezTo>
                      <a:pt x="4614482" y="457518"/>
                      <a:pt x="4613339" y="457962"/>
                      <a:pt x="4612196" y="458407"/>
                    </a:cubicBezTo>
                    <a:lnTo>
                      <a:pt x="4612132" y="458407"/>
                    </a:lnTo>
                    <a:cubicBezTo>
                      <a:pt x="4581525" y="470726"/>
                      <a:pt x="4550728" y="482854"/>
                      <a:pt x="4519549" y="494856"/>
                    </a:cubicBezTo>
                    <a:cubicBezTo>
                      <a:pt x="4472496" y="513017"/>
                      <a:pt x="4424871" y="530797"/>
                      <a:pt x="4376674" y="548259"/>
                    </a:cubicBezTo>
                    <a:cubicBezTo>
                      <a:pt x="4057714" y="663893"/>
                      <a:pt x="3712972" y="765175"/>
                      <a:pt x="3345752" y="850900"/>
                    </a:cubicBezTo>
                    <a:cubicBezTo>
                      <a:pt x="2745613" y="990981"/>
                      <a:pt x="2136521" y="1050544"/>
                      <a:pt x="1552131" y="1024509"/>
                    </a:cubicBezTo>
                    <a:cubicBezTo>
                      <a:pt x="1267143" y="1011809"/>
                      <a:pt x="858330" y="949515"/>
                      <a:pt x="676339" y="920051"/>
                    </a:cubicBezTo>
                    <a:cubicBezTo>
                      <a:pt x="554355" y="896049"/>
                      <a:pt x="433768" y="868172"/>
                      <a:pt x="314770" y="836486"/>
                    </a:cubicBezTo>
                    <a:cubicBezTo>
                      <a:pt x="286004" y="828865"/>
                      <a:pt x="257302" y="820928"/>
                      <a:pt x="228727" y="812800"/>
                    </a:cubicBezTo>
                    <a:cubicBezTo>
                      <a:pt x="216789" y="809435"/>
                      <a:pt x="204915" y="806006"/>
                      <a:pt x="193040" y="802577"/>
                    </a:cubicBezTo>
                    <a:cubicBezTo>
                      <a:pt x="177419" y="798068"/>
                      <a:pt x="161989" y="793433"/>
                      <a:pt x="146685" y="788861"/>
                    </a:cubicBezTo>
                    <a:cubicBezTo>
                      <a:pt x="146685" y="788861"/>
                      <a:pt x="146685" y="788861"/>
                      <a:pt x="146685" y="788861"/>
                    </a:cubicBezTo>
                    <a:cubicBezTo>
                      <a:pt x="142939" y="787718"/>
                      <a:pt x="139129" y="786575"/>
                      <a:pt x="135382" y="785432"/>
                    </a:cubicBezTo>
                    <a:cubicBezTo>
                      <a:pt x="132334" y="784479"/>
                      <a:pt x="129286" y="783590"/>
                      <a:pt x="126238" y="782638"/>
                    </a:cubicBezTo>
                    <a:cubicBezTo>
                      <a:pt x="83693" y="769811"/>
                      <a:pt x="42037" y="756476"/>
                      <a:pt x="1524" y="74295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62" name="Graphic 2">
                <a:extLst>
                  <a:ext uri="{FF2B5EF4-FFF2-40B4-BE49-F238E27FC236}">
                    <a16:creationId xmlns:a16="http://schemas.microsoft.com/office/drawing/2014/main" id="{711B565F-B644-4AE2-93DC-B88DCFFB2AEC}"/>
                  </a:ext>
                </a:extLst>
              </p:cNvPr>
              <p:cNvGrpSpPr/>
              <p:nvPr/>
            </p:nvGrpSpPr>
            <p:grpSpPr>
              <a:xfrm>
                <a:off x="2095" y="12064"/>
                <a:ext cx="6038107" cy="1438021"/>
                <a:chOff x="2095" y="12064"/>
                <a:chExt cx="6038107" cy="1438021"/>
              </a:xfrm>
              <a:solidFill>
                <a:schemeClr val="accent1"/>
              </a:solidFill>
            </p:grpSpPr>
            <p:grpSp>
              <p:nvGrpSpPr>
                <p:cNvPr id="1063" name="Graphic 2">
                  <a:extLst>
                    <a:ext uri="{FF2B5EF4-FFF2-40B4-BE49-F238E27FC236}">
                      <a16:creationId xmlns:a16="http://schemas.microsoft.com/office/drawing/2014/main" id="{7E685695-F4F8-4A16-BD06-8F845A3B4C00}"/>
                    </a:ext>
                  </a:extLst>
                </p:cNvPr>
                <p:cNvGrpSpPr/>
                <p:nvPr/>
              </p:nvGrpSpPr>
              <p:grpSpPr>
                <a:xfrm>
                  <a:off x="1292869" y="1034497"/>
                  <a:ext cx="213146" cy="412642"/>
                  <a:chOff x="1292869" y="1034497"/>
                  <a:chExt cx="213146" cy="412642"/>
                </a:xfrm>
                <a:solidFill>
                  <a:schemeClr val="accent1"/>
                </a:solidFill>
              </p:grpSpPr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983B42DC-6B1E-416F-93A0-FA76E764DCD2}"/>
                      </a:ext>
                    </a:extLst>
                  </p:cNvPr>
                  <p:cNvSpPr/>
                  <p:nvPr/>
                </p:nvSpPr>
                <p:spPr>
                  <a:xfrm>
                    <a:off x="1327753" y="1034497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57310E1B-E3BA-44F2-9834-8D4F91B51E9C}"/>
                      </a:ext>
                    </a:extLst>
                  </p:cNvPr>
                  <p:cNvSpPr/>
                  <p:nvPr/>
                </p:nvSpPr>
                <p:spPr>
                  <a:xfrm>
                    <a:off x="1292869" y="1129254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91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4" name="Graphic 2">
                  <a:extLst>
                    <a:ext uri="{FF2B5EF4-FFF2-40B4-BE49-F238E27FC236}">
                      <a16:creationId xmlns:a16="http://schemas.microsoft.com/office/drawing/2014/main" id="{9D5DD7DA-A42C-481D-922C-48E8DB3F435A}"/>
                    </a:ext>
                  </a:extLst>
                </p:cNvPr>
                <p:cNvGrpSpPr/>
                <p:nvPr/>
              </p:nvGrpSpPr>
              <p:grpSpPr>
                <a:xfrm>
                  <a:off x="1695349" y="1043762"/>
                  <a:ext cx="255809" cy="377596"/>
                  <a:chOff x="1695349" y="1043762"/>
                  <a:chExt cx="255809" cy="377596"/>
                </a:xfrm>
                <a:solidFill>
                  <a:schemeClr val="accent1"/>
                </a:solidFill>
              </p:grpSpPr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7A70366C-B9A0-4533-A3F3-4B8682FFF31A}"/>
                      </a:ext>
                    </a:extLst>
                  </p:cNvPr>
                  <p:cNvSpPr/>
                  <p:nvPr/>
                </p:nvSpPr>
                <p:spPr>
                  <a:xfrm>
                    <a:off x="1695349" y="1043762"/>
                    <a:ext cx="96937" cy="114223"/>
                  </a:xfrm>
                  <a:custGeom>
                    <a:avLst/>
                    <a:gdLst>
                      <a:gd name="connsiteX0" fmla="*/ 85318 w 96937"/>
                      <a:gd name="connsiteY0" fmla="*/ 50342 h 114223"/>
                      <a:gd name="connsiteX1" fmla="*/ 96938 w 96937"/>
                      <a:gd name="connsiteY1" fmla="*/ 78536 h 114223"/>
                      <a:gd name="connsiteX2" fmla="*/ 60108 w 96937"/>
                      <a:gd name="connsiteY2" fmla="*/ 87553 h 114223"/>
                      <a:gd name="connsiteX3" fmla="*/ 32930 w 96937"/>
                      <a:gd name="connsiteY3" fmla="*/ 114223 h 114223"/>
                      <a:gd name="connsiteX4" fmla="*/ 15594 w 96937"/>
                      <a:gd name="connsiteY4" fmla="*/ 89268 h 114223"/>
                      <a:gd name="connsiteX5" fmla="*/ 14007 w 96937"/>
                      <a:gd name="connsiteY5" fmla="*/ 2781 h 114223"/>
                      <a:gd name="connsiteX6" fmla="*/ 85318 w 96937"/>
                      <a:gd name="connsiteY6" fmla="*/ 50342 h 114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23">
                        <a:moveTo>
                          <a:pt x="85318" y="50342"/>
                        </a:moveTo>
                        <a:cubicBezTo>
                          <a:pt x="90461" y="59804"/>
                          <a:pt x="94334" y="69329"/>
                          <a:pt x="96938" y="78536"/>
                        </a:cubicBezTo>
                        <a:cubicBezTo>
                          <a:pt x="83857" y="78346"/>
                          <a:pt x="71347" y="81267"/>
                          <a:pt x="60108" y="87553"/>
                        </a:cubicBezTo>
                        <a:cubicBezTo>
                          <a:pt x="48868" y="93840"/>
                          <a:pt x="39724" y="102984"/>
                          <a:pt x="32930" y="114223"/>
                        </a:cubicBezTo>
                        <a:cubicBezTo>
                          <a:pt x="26643" y="107111"/>
                          <a:pt x="20738" y="98666"/>
                          <a:pt x="15594" y="89268"/>
                        </a:cubicBezTo>
                        <a:cubicBezTo>
                          <a:pt x="-4535" y="52247"/>
                          <a:pt x="-5297" y="13512"/>
                          <a:pt x="14007" y="2781"/>
                        </a:cubicBezTo>
                        <a:cubicBezTo>
                          <a:pt x="33247" y="-7951"/>
                          <a:pt x="65188" y="13322"/>
                          <a:pt x="85318" y="5034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67C7B0F5-67DF-496C-823C-5A9946D88C59}"/>
                      </a:ext>
                    </a:extLst>
                  </p:cNvPr>
                  <p:cNvSpPr/>
                  <p:nvPr/>
                </p:nvSpPr>
                <p:spPr>
                  <a:xfrm>
                    <a:off x="1712601" y="112229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7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5" name="Graphic 2">
                  <a:extLst>
                    <a:ext uri="{FF2B5EF4-FFF2-40B4-BE49-F238E27FC236}">
                      <a16:creationId xmlns:a16="http://schemas.microsoft.com/office/drawing/2014/main" id="{F73CA83D-FFA9-4570-BA5C-6CEF8EABD3DB}"/>
                    </a:ext>
                  </a:extLst>
                </p:cNvPr>
                <p:cNvGrpSpPr/>
                <p:nvPr/>
              </p:nvGrpSpPr>
              <p:grpSpPr>
                <a:xfrm>
                  <a:off x="3811614" y="752846"/>
                  <a:ext cx="255872" cy="377555"/>
                  <a:chOff x="3811614" y="752846"/>
                  <a:chExt cx="255872" cy="377555"/>
                </a:xfrm>
                <a:solidFill>
                  <a:schemeClr val="accent1"/>
                </a:solidFill>
              </p:grpSpPr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A295E780-00EB-4CF9-8E6B-5A52A87A2890}"/>
                      </a:ext>
                    </a:extLst>
                  </p:cNvPr>
                  <p:cNvSpPr/>
                  <p:nvPr/>
                </p:nvSpPr>
                <p:spPr>
                  <a:xfrm>
                    <a:off x="3811614" y="752846"/>
                    <a:ext cx="96938" cy="114246"/>
                  </a:xfrm>
                  <a:custGeom>
                    <a:avLst/>
                    <a:gdLst>
                      <a:gd name="connsiteX0" fmla="*/ 85318 w 96938"/>
                      <a:gd name="connsiteY0" fmla="*/ 50365 h 114246"/>
                      <a:gd name="connsiteX1" fmla="*/ 96938 w 96938"/>
                      <a:gd name="connsiteY1" fmla="*/ 78559 h 114246"/>
                      <a:gd name="connsiteX2" fmla="*/ 60108 w 96938"/>
                      <a:gd name="connsiteY2" fmla="*/ 87576 h 114246"/>
                      <a:gd name="connsiteX3" fmla="*/ 32930 w 96938"/>
                      <a:gd name="connsiteY3" fmla="*/ 114246 h 114246"/>
                      <a:gd name="connsiteX4" fmla="*/ 15595 w 96938"/>
                      <a:gd name="connsiteY4" fmla="*/ 89291 h 114246"/>
                      <a:gd name="connsiteX5" fmla="*/ 14007 w 96938"/>
                      <a:gd name="connsiteY5" fmla="*/ 2804 h 114246"/>
                      <a:gd name="connsiteX6" fmla="*/ 85318 w 96938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8" h="114246">
                        <a:moveTo>
                          <a:pt x="85318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347" y="81290"/>
                          <a:pt x="60108" y="87576"/>
                        </a:cubicBezTo>
                        <a:cubicBezTo>
                          <a:pt x="48869" y="93863"/>
                          <a:pt x="39725" y="103007"/>
                          <a:pt x="32930" y="114246"/>
                        </a:cubicBezTo>
                        <a:cubicBezTo>
                          <a:pt x="26644" y="107134"/>
                          <a:pt x="20738" y="98689"/>
                          <a:pt x="15595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5"/>
                          <a:pt x="85318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3C758640-F113-46FC-AA01-6B80619E376D}"/>
                      </a:ext>
                    </a:extLst>
                  </p:cNvPr>
                  <p:cNvSpPr/>
                  <p:nvPr/>
                </p:nvSpPr>
                <p:spPr>
                  <a:xfrm>
                    <a:off x="3828929" y="831337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2" y="176153"/>
                          <a:pt x="246311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2"/>
                          <a:pt x="31554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16" y="576"/>
                          <a:pt x="177984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6" name="Graphic 2">
                  <a:extLst>
                    <a:ext uri="{FF2B5EF4-FFF2-40B4-BE49-F238E27FC236}">
                      <a16:creationId xmlns:a16="http://schemas.microsoft.com/office/drawing/2014/main" id="{F6A6E6B8-A09C-4D9D-A86F-28B829F6DB5D}"/>
                    </a:ext>
                  </a:extLst>
                </p:cNvPr>
                <p:cNvGrpSpPr/>
                <p:nvPr/>
              </p:nvGrpSpPr>
              <p:grpSpPr>
                <a:xfrm>
                  <a:off x="2152285" y="1037714"/>
                  <a:ext cx="212747" cy="412371"/>
                  <a:chOff x="2152285" y="1037714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B590CADA-DAC4-4DC6-A85F-E45D613CCB9B}"/>
                      </a:ext>
                    </a:extLst>
                  </p:cNvPr>
                  <p:cNvSpPr/>
                  <p:nvPr/>
                </p:nvSpPr>
                <p:spPr>
                  <a:xfrm>
                    <a:off x="2246341" y="1037714"/>
                    <a:ext cx="82346" cy="111762"/>
                  </a:xfrm>
                  <a:custGeom>
                    <a:avLst/>
                    <a:gdLst>
                      <a:gd name="connsiteX0" fmla="*/ 1875 w 82346"/>
                      <a:gd name="connsiteY0" fmla="*/ 68836 h 111762"/>
                      <a:gd name="connsiteX1" fmla="*/ 225 w 82346"/>
                      <a:gd name="connsiteY1" fmla="*/ 99253 h 111762"/>
                      <a:gd name="connsiteX2" fmla="*/ 37944 w 82346"/>
                      <a:gd name="connsiteY2" fmla="*/ 95570 h 111762"/>
                      <a:gd name="connsiteX3" fmla="*/ 72424 w 82346"/>
                      <a:gd name="connsiteY3" fmla="*/ 111762 h 111762"/>
                      <a:gd name="connsiteX4" fmla="*/ 80489 w 82346"/>
                      <a:gd name="connsiteY4" fmla="*/ 82425 h 111762"/>
                      <a:gd name="connsiteX5" fmla="*/ 53374 w 82346"/>
                      <a:gd name="connsiteY5" fmla="*/ 320 h 111762"/>
                      <a:gd name="connsiteX6" fmla="*/ 1875 w 82346"/>
                      <a:gd name="connsiteY6" fmla="*/ 68836 h 11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2">
                        <a:moveTo>
                          <a:pt x="1875" y="68836"/>
                        </a:moveTo>
                        <a:cubicBezTo>
                          <a:pt x="161" y="79441"/>
                          <a:pt x="-347" y="89728"/>
                          <a:pt x="225" y="99253"/>
                        </a:cubicBezTo>
                        <a:cubicBezTo>
                          <a:pt x="12480" y="94744"/>
                          <a:pt x="25244" y="93347"/>
                          <a:pt x="37944" y="95570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3"/>
                          <a:pt x="75091" y="4066"/>
                          <a:pt x="53374" y="320"/>
                        </a:cubicBezTo>
                        <a:cubicBezTo>
                          <a:pt x="31721" y="-3490"/>
                          <a:pt x="8606" y="27180"/>
                          <a:pt x="1875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179B2CBF-38D3-4153-9665-56676E5162CD}"/>
                      </a:ext>
                    </a:extLst>
                  </p:cNvPr>
                  <p:cNvSpPr/>
                  <p:nvPr/>
                </p:nvSpPr>
                <p:spPr>
                  <a:xfrm>
                    <a:off x="2152285" y="1132131"/>
                    <a:ext cx="212747" cy="317954"/>
                  </a:xfrm>
                  <a:custGeom>
                    <a:avLst/>
                    <a:gdLst>
                      <a:gd name="connsiteX0" fmla="*/ 3158 w 212747"/>
                      <a:gd name="connsiteY0" fmla="*/ 141234 h 317954"/>
                      <a:gd name="connsiteX1" fmla="*/ 80755 w 212747"/>
                      <a:gd name="connsiteY1" fmla="*/ 316938 h 317954"/>
                      <a:gd name="connsiteX2" fmla="*/ 209597 w 212747"/>
                      <a:gd name="connsiteY2" fmla="*/ 176794 h 317954"/>
                      <a:gd name="connsiteX3" fmla="*/ 166480 w 212747"/>
                      <a:gd name="connsiteY3" fmla="*/ 17218 h 317954"/>
                      <a:gd name="connsiteX4" fmla="*/ 132000 w 212747"/>
                      <a:gd name="connsiteY4" fmla="*/ 1026 h 317954"/>
                      <a:gd name="connsiteX5" fmla="*/ 94281 w 212747"/>
                      <a:gd name="connsiteY5" fmla="*/ 4709 h 317954"/>
                      <a:gd name="connsiteX6" fmla="*/ 3158 w 212747"/>
                      <a:gd name="connsiteY6" fmla="*/ 141234 h 317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4">
                        <a:moveTo>
                          <a:pt x="3158" y="141234"/>
                        </a:moveTo>
                        <a:cubicBezTo>
                          <a:pt x="-11002" y="228419"/>
                          <a:pt x="23796" y="307159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1" y="4709"/>
                        </a:cubicBezTo>
                        <a:cubicBezTo>
                          <a:pt x="51481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7" name="Graphic 2">
                  <a:extLst>
                    <a:ext uri="{FF2B5EF4-FFF2-40B4-BE49-F238E27FC236}">
                      <a16:creationId xmlns:a16="http://schemas.microsoft.com/office/drawing/2014/main" id="{11A1FC26-2F00-4097-A729-7FB42540DDE9}"/>
                    </a:ext>
                  </a:extLst>
                </p:cNvPr>
                <p:cNvGrpSpPr/>
                <p:nvPr/>
              </p:nvGrpSpPr>
              <p:grpSpPr>
                <a:xfrm>
                  <a:off x="2579697" y="1003962"/>
                  <a:ext cx="213146" cy="412632"/>
                  <a:chOff x="2579697" y="1003962"/>
                  <a:chExt cx="213146" cy="412632"/>
                </a:xfrm>
                <a:solidFill>
                  <a:schemeClr val="accent1"/>
                </a:solidFill>
              </p:grpSpPr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362BFAE9-F930-424F-937F-22A3CE8EB68A}"/>
                      </a:ext>
                    </a:extLst>
                  </p:cNvPr>
                  <p:cNvSpPr/>
                  <p:nvPr/>
                </p:nvSpPr>
                <p:spPr>
                  <a:xfrm>
                    <a:off x="2614581" y="1003962"/>
                    <a:ext cx="82686" cy="111668"/>
                  </a:xfrm>
                  <a:custGeom>
                    <a:avLst/>
                    <a:gdLst>
                      <a:gd name="connsiteX0" fmla="*/ 80613 w 82686"/>
                      <a:gd name="connsiteY0" fmla="*/ 68997 h 111668"/>
                      <a:gd name="connsiteX1" fmla="*/ 82517 w 82686"/>
                      <a:gd name="connsiteY1" fmla="*/ 99413 h 111668"/>
                      <a:gd name="connsiteX2" fmla="*/ 44735 w 82686"/>
                      <a:gd name="connsiteY2" fmla="*/ 95603 h 111668"/>
                      <a:gd name="connsiteX3" fmla="*/ 10382 w 82686"/>
                      <a:gd name="connsiteY3" fmla="*/ 111669 h 111668"/>
                      <a:gd name="connsiteX4" fmla="*/ 2063 w 82686"/>
                      <a:gd name="connsiteY4" fmla="*/ 82332 h 111668"/>
                      <a:gd name="connsiteX5" fmla="*/ 28479 w 82686"/>
                      <a:gd name="connsiteY5" fmla="*/ 290 h 111668"/>
                      <a:gd name="connsiteX6" fmla="*/ 80613 w 82686"/>
                      <a:gd name="connsiteY6" fmla="*/ 68997 h 11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68">
                        <a:moveTo>
                          <a:pt x="80613" y="68997"/>
                        </a:moveTo>
                        <a:cubicBezTo>
                          <a:pt x="82391" y="79601"/>
                          <a:pt x="83026" y="89888"/>
                          <a:pt x="82517" y="99413"/>
                        </a:cubicBezTo>
                        <a:cubicBezTo>
                          <a:pt x="70198" y="94905"/>
                          <a:pt x="57435" y="93444"/>
                          <a:pt x="44735" y="95603"/>
                        </a:cubicBezTo>
                        <a:cubicBezTo>
                          <a:pt x="32035" y="97762"/>
                          <a:pt x="20478" y="103350"/>
                          <a:pt x="10382" y="111669"/>
                        </a:cubicBezTo>
                        <a:cubicBezTo>
                          <a:pt x="6762" y="102842"/>
                          <a:pt x="3904" y="92936"/>
                          <a:pt x="2063" y="82332"/>
                        </a:cubicBezTo>
                        <a:cubicBezTo>
                          <a:pt x="-5049" y="40739"/>
                          <a:pt x="6826" y="3973"/>
                          <a:pt x="28479" y="290"/>
                        </a:cubicBezTo>
                        <a:cubicBezTo>
                          <a:pt x="50196" y="-3330"/>
                          <a:pt x="73501" y="27404"/>
                          <a:pt x="80613" y="6899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5AACD1CE-2EEC-4784-AE77-2C705A3B68F4}"/>
                      </a:ext>
                    </a:extLst>
                  </p:cNvPr>
                  <p:cNvSpPr/>
                  <p:nvPr/>
                </p:nvSpPr>
                <p:spPr>
                  <a:xfrm>
                    <a:off x="2579697" y="1098711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2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2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2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2" y="3141"/>
                          <a:pt x="79682" y="982"/>
                        </a:cubicBezTo>
                        <a:cubicBezTo>
                          <a:pt x="92382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8" name="Graphic 2">
                  <a:extLst>
                    <a:ext uri="{FF2B5EF4-FFF2-40B4-BE49-F238E27FC236}">
                      <a16:creationId xmlns:a16="http://schemas.microsoft.com/office/drawing/2014/main" id="{AAFE5720-1678-42C9-B851-8285E6843438}"/>
                    </a:ext>
                  </a:extLst>
                </p:cNvPr>
                <p:cNvGrpSpPr/>
                <p:nvPr/>
              </p:nvGrpSpPr>
              <p:grpSpPr>
                <a:xfrm>
                  <a:off x="2941092" y="956173"/>
                  <a:ext cx="255809" cy="377555"/>
                  <a:chOff x="2941092" y="956173"/>
                  <a:chExt cx="255809" cy="377555"/>
                </a:xfrm>
                <a:solidFill>
                  <a:schemeClr val="accent1"/>
                </a:solidFill>
              </p:grpSpPr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D2BDC035-A3A9-4B6F-9443-193CD0D1E041}"/>
                      </a:ext>
                    </a:extLst>
                  </p:cNvPr>
                  <p:cNvSpPr/>
                  <p:nvPr/>
                </p:nvSpPr>
                <p:spPr>
                  <a:xfrm>
                    <a:off x="2941092" y="956173"/>
                    <a:ext cx="96937" cy="114246"/>
                  </a:xfrm>
                  <a:custGeom>
                    <a:avLst/>
                    <a:gdLst>
                      <a:gd name="connsiteX0" fmla="*/ 85317 w 96937"/>
                      <a:gd name="connsiteY0" fmla="*/ 50365 h 114246"/>
                      <a:gd name="connsiteX1" fmla="*/ 96938 w 96937"/>
                      <a:gd name="connsiteY1" fmla="*/ 78559 h 114246"/>
                      <a:gd name="connsiteX2" fmla="*/ 60108 w 96937"/>
                      <a:gd name="connsiteY2" fmla="*/ 87576 h 114246"/>
                      <a:gd name="connsiteX3" fmla="*/ 32930 w 96937"/>
                      <a:gd name="connsiteY3" fmla="*/ 114246 h 114246"/>
                      <a:gd name="connsiteX4" fmla="*/ 15594 w 96937"/>
                      <a:gd name="connsiteY4" fmla="*/ 89291 h 114246"/>
                      <a:gd name="connsiteX5" fmla="*/ 14007 w 96937"/>
                      <a:gd name="connsiteY5" fmla="*/ 2804 h 114246"/>
                      <a:gd name="connsiteX6" fmla="*/ 85317 w 96937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46">
                        <a:moveTo>
                          <a:pt x="85317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411" y="81290"/>
                          <a:pt x="60108" y="87576"/>
                        </a:cubicBezTo>
                        <a:cubicBezTo>
                          <a:pt x="48868" y="93863"/>
                          <a:pt x="39725" y="103007"/>
                          <a:pt x="32930" y="114246"/>
                        </a:cubicBezTo>
                        <a:cubicBezTo>
                          <a:pt x="26643" y="107134"/>
                          <a:pt x="20738" y="98688"/>
                          <a:pt x="15594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4"/>
                          <a:pt x="85317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CD5020AC-0DF4-4B96-8F8E-F61306215AFA}"/>
                      </a:ext>
                    </a:extLst>
                  </p:cNvPr>
                  <p:cNvSpPr/>
                  <p:nvPr/>
                </p:nvSpPr>
                <p:spPr>
                  <a:xfrm>
                    <a:off x="2958344" y="103466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69" name="Graphic 2">
                  <a:extLst>
                    <a:ext uri="{FF2B5EF4-FFF2-40B4-BE49-F238E27FC236}">
                      <a16:creationId xmlns:a16="http://schemas.microsoft.com/office/drawing/2014/main" id="{8A4BFAE5-4457-4354-8D81-C0C64A9F39BD}"/>
                    </a:ext>
                  </a:extLst>
                </p:cNvPr>
                <p:cNvGrpSpPr/>
                <p:nvPr/>
              </p:nvGrpSpPr>
              <p:grpSpPr>
                <a:xfrm>
                  <a:off x="3397774" y="819656"/>
                  <a:ext cx="212747" cy="412371"/>
                  <a:chOff x="3397774" y="819656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204E24AA-3FC6-4B9C-BCD1-CD24C28357C8}"/>
                      </a:ext>
                    </a:extLst>
                  </p:cNvPr>
                  <p:cNvSpPr/>
                  <p:nvPr/>
                </p:nvSpPr>
                <p:spPr>
                  <a:xfrm>
                    <a:off x="3491830" y="819656"/>
                    <a:ext cx="82346" cy="111761"/>
                  </a:xfrm>
                  <a:custGeom>
                    <a:avLst/>
                    <a:gdLst>
                      <a:gd name="connsiteX0" fmla="*/ 1876 w 82346"/>
                      <a:gd name="connsiteY0" fmla="*/ 68836 h 111761"/>
                      <a:gd name="connsiteX1" fmla="*/ 225 w 82346"/>
                      <a:gd name="connsiteY1" fmla="*/ 99252 h 111761"/>
                      <a:gd name="connsiteX2" fmla="*/ 37944 w 82346"/>
                      <a:gd name="connsiteY2" fmla="*/ 95569 h 111761"/>
                      <a:gd name="connsiteX3" fmla="*/ 72424 w 82346"/>
                      <a:gd name="connsiteY3" fmla="*/ 111762 h 111761"/>
                      <a:gd name="connsiteX4" fmla="*/ 80489 w 82346"/>
                      <a:gd name="connsiteY4" fmla="*/ 82425 h 111761"/>
                      <a:gd name="connsiteX5" fmla="*/ 53374 w 82346"/>
                      <a:gd name="connsiteY5" fmla="*/ 319 h 111761"/>
                      <a:gd name="connsiteX6" fmla="*/ 1876 w 82346"/>
                      <a:gd name="connsiteY6" fmla="*/ 68836 h 111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1">
                        <a:moveTo>
                          <a:pt x="1876" y="68836"/>
                        </a:moveTo>
                        <a:cubicBezTo>
                          <a:pt x="161" y="79440"/>
                          <a:pt x="-347" y="89727"/>
                          <a:pt x="225" y="99252"/>
                        </a:cubicBezTo>
                        <a:cubicBezTo>
                          <a:pt x="12480" y="94744"/>
                          <a:pt x="25244" y="93347"/>
                          <a:pt x="37944" y="95569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2"/>
                          <a:pt x="75091" y="4066"/>
                          <a:pt x="53374" y="319"/>
                        </a:cubicBezTo>
                        <a:cubicBezTo>
                          <a:pt x="31721" y="-3491"/>
                          <a:pt x="8607" y="27243"/>
                          <a:pt x="1876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0EF9B073-CB56-4DF6-BFA1-633B2C6C9FF4}"/>
                      </a:ext>
                    </a:extLst>
                  </p:cNvPr>
                  <p:cNvSpPr/>
                  <p:nvPr/>
                </p:nvSpPr>
                <p:spPr>
                  <a:xfrm>
                    <a:off x="3397774" y="914072"/>
                    <a:ext cx="212747" cy="317955"/>
                  </a:xfrm>
                  <a:custGeom>
                    <a:avLst/>
                    <a:gdLst>
                      <a:gd name="connsiteX0" fmla="*/ 3158 w 212747"/>
                      <a:gd name="connsiteY0" fmla="*/ 141234 h 317955"/>
                      <a:gd name="connsiteX1" fmla="*/ 80755 w 212747"/>
                      <a:gd name="connsiteY1" fmla="*/ 316938 h 317955"/>
                      <a:gd name="connsiteX2" fmla="*/ 209597 w 212747"/>
                      <a:gd name="connsiteY2" fmla="*/ 176794 h 317955"/>
                      <a:gd name="connsiteX3" fmla="*/ 166480 w 212747"/>
                      <a:gd name="connsiteY3" fmla="*/ 17218 h 317955"/>
                      <a:gd name="connsiteX4" fmla="*/ 132000 w 212747"/>
                      <a:gd name="connsiteY4" fmla="*/ 1026 h 317955"/>
                      <a:gd name="connsiteX5" fmla="*/ 94280 w 212747"/>
                      <a:gd name="connsiteY5" fmla="*/ 4709 h 317955"/>
                      <a:gd name="connsiteX6" fmla="*/ 3158 w 212747"/>
                      <a:gd name="connsiteY6" fmla="*/ 141234 h 31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5">
                        <a:moveTo>
                          <a:pt x="3158" y="141234"/>
                        </a:moveTo>
                        <a:cubicBezTo>
                          <a:pt x="-11003" y="228419"/>
                          <a:pt x="23796" y="307160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0" y="4709"/>
                        </a:cubicBezTo>
                        <a:cubicBezTo>
                          <a:pt x="51482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0" name="Graphic 2">
                  <a:extLst>
                    <a:ext uri="{FF2B5EF4-FFF2-40B4-BE49-F238E27FC236}">
                      <a16:creationId xmlns:a16="http://schemas.microsoft.com/office/drawing/2014/main" id="{8DCC46E8-0C43-407F-9EB1-38763386B35D}"/>
                    </a:ext>
                  </a:extLst>
                </p:cNvPr>
                <p:cNvGrpSpPr/>
                <p:nvPr/>
              </p:nvGrpSpPr>
              <p:grpSpPr>
                <a:xfrm>
                  <a:off x="4218987" y="616675"/>
                  <a:ext cx="262795" cy="373096"/>
                  <a:chOff x="4218987" y="616675"/>
                  <a:chExt cx="262795" cy="373096"/>
                </a:xfrm>
                <a:solidFill>
                  <a:schemeClr val="accent1"/>
                </a:solidFill>
              </p:grpSpPr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5BD53E2E-482B-4133-9BB5-8467441F62AB}"/>
                      </a:ext>
                    </a:extLst>
                  </p:cNvPr>
                  <p:cNvSpPr/>
                  <p:nvPr/>
                </p:nvSpPr>
                <p:spPr>
                  <a:xfrm>
                    <a:off x="4218987" y="616675"/>
                    <a:ext cx="98187" cy="114019"/>
                  </a:xfrm>
                  <a:custGeom>
                    <a:avLst/>
                    <a:gdLst>
                      <a:gd name="connsiteX0" fmla="*/ 85805 w 98187"/>
                      <a:gd name="connsiteY0" fmla="*/ 48614 h 114019"/>
                      <a:gd name="connsiteX1" fmla="*/ 98187 w 98187"/>
                      <a:gd name="connsiteY1" fmla="*/ 76427 h 114019"/>
                      <a:gd name="connsiteX2" fmla="*/ 61611 w 98187"/>
                      <a:gd name="connsiteY2" fmla="*/ 86524 h 114019"/>
                      <a:gd name="connsiteX3" fmla="*/ 35195 w 98187"/>
                      <a:gd name="connsiteY3" fmla="*/ 114019 h 114019"/>
                      <a:gd name="connsiteX4" fmla="*/ 17161 w 98187"/>
                      <a:gd name="connsiteY4" fmla="*/ 89572 h 114019"/>
                      <a:gd name="connsiteX5" fmla="*/ 13097 w 98187"/>
                      <a:gd name="connsiteY5" fmla="*/ 3148 h 114019"/>
                      <a:gd name="connsiteX6" fmla="*/ 85805 w 98187"/>
                      <a:gd name="connsiteY6" fmla="*/ 48614 h 114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187" h="114019">
                        <a:moveTo>
                          <a:pt x="85805" y="48614"/>
                        </a:moveTo>
                        <a:cubicBezTo>
                          <a:pt x="91202" y="57885"/>
                          <a:pt x="95330" y="67347"/>
                          <a:pt x="98187" y="76427"/>
                        </a:cubicBezTo>
                        <a:cubicBezTo>
                          <a:pt x="85106" y="76618"/>
                          <a:pt x="72724" y="79920"/>
                          <a:pt x="61611" y="86524"/>
                        </a:cubicBezTo>
                        <a:cubicBezTo>
                          <a:pt x="50499" y="93128"/>
                          <a:pt x="41672" y="102526"/>
                          <a:pt x="35195" y="114019"/>
                        </a:cubicBezTo>
                        <a:cubicBezTo>
                          <a:pt x="28718" y="107098"/>
                          <a:pt x="22559" y="98843"/>
                          <a:pt x="17161" y="89572"/>
                        </a:cubicBezTo>
                        <a:cubicBezTo>
                          <a:pt x="-4048" y="53186"/>
                          <a:pt x="-5826" y="14451"/>
                          <a:pt x="13097" y="3148"/>
                        </a:cubicBezTo>
                        <a:cubicBezTo>
                          <a:pt x="32084" y="-8218"/>
                          <a:pt x="64596" y="12165"/>
                          <a:pt x="85805" y="486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420B316C-5478-4168-ADA8-3F9529CD5EE7}"/>
                      </a:ext>
                    </a:extLst>
                  </p:cNvPr>
                  <p:cNvSpPr/>
                  <p:nvPr/>
                </p:nvSpPr>
                <p:spPr>
                  <a:xfrm>
                    <a:off x="4240370" y="693029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7 w 241411"/>
                      <a:gd name="connsiteY1" fmla="*/ 286649 h 296742"/>
                      <a:gd name="connsiteX2" fmla="*/ 30702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2" y="171079"/>
                          <a:pt x="250857" y="257058"/>
                          <a:pt x="201137" y="286649"/>
                        </a:cubicBezTo>
                        <a:cubicBezTo>
                          <a:pt x="151416" y="316303"/>
                          <a:pt x="75089" y="278394"/>
                          <a:pt x="30702" y="202067"/>
                        </a:cubicBezTo>
                        <a:cubicBezTo>
                          <a:pt x="-3842" y="142694"/>
                          <a:pt x="-8921" y="77607"/>
                          <a:pt x="13875" y="37602"/>
                        </a:cubicBezTo>
                        <a:cubicBezTo>
                          <a:pt x="20415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6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1" name="Graphic 2">
                  <a:extLst>
                    <a:ext uri="{FF2B5EF4-FFF2-40B4-BE49-F238E27FC236}">
                      <a16:creationId xmlns:a16="http://schemas.microsoft.com/office/drawing/2014/main" id="{F21A1F68-60AA-4985-963C-A68B9BF3BE6D}"/>
                    </a:ext>
                  </a:extLst>
                </p:cNvPr>
                <p:cNvGrpSpPr/>
                <p:nvPr/>
              </p:nvGrpSpPr>
              <p:grpSpPr>
                <a:xfrm>
                  <a:off x="4608836" y="463778"/>
                  <a:ext cx="336906" cy="307231"/>
                  <a:chOff x="4608836" y="463778"/>
                  <a:chExt cx="336906" cy="307231"/>
                </a:xfrm>
                <a:solidFill>
                  <a:schemeClr val="accent1"/>
                </a:solidFill>
              </p:grpSpPr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B95D9AA9-6332-4CA9-9B80-6C3514B50744}"/>
                      </a:ext>
                    </a:extLst>
                  </p:cNvPr>
                  <p:cNvSpPr/>
                  <p:nvPr/>
                </p:nvSpPr>
                <p:spPr>
                  <a:xfrm>
                    <a:off x="4608836" y="463778"/>
                    <a:ext cx="109404" cy="106324"/>
                  </a:xfrm>
                  <a:custGeom>
                    <a:avLst/>
                    <a:gdLst>
                      <a:gd name="connsiteX0" fmla="*/ 88703 w 109404"/>
                      <a:gd name="connsiteY0" fmla="*/ 27648 h 106324"/>
                      <a:gd name="connsiteX1" fmla="*/ 109405 w 109404"/>
                      <a:gd name="connsiteY1" fmla="*/ 49810 h 106324"/>
                      <a:gd name="connsiteX2" fmla="*/ 78226 w 109404"/>
                      <a:gd name="connsiteY2" fmla="*/ 71527 h 106324"/>
                      <a:gd name="connsiteX3" fmla="*/ 62161 w 109404"/>
                      <a:gd name="connsiteY3" fmla="*/ 106325 h 106324"/>
                      <a:gd name="connsiteX4" fmla="*/ 37268 w 109404"/>
                      <a:gd name="connsiteY4" fmla="*/ 89180 h 106324"/>
                      <a:gd name="connsiteX5" fmla="*/ 5518 w 109404"/>
                      <a:gd name="connsiteY5" fmla="*/ 8789 h 106324"/>
                      <a:gd name="connsiteX6" fmla="*/ 88703 w 109404"/>
                      <a:gd name="connsiteY6" fmla="*/ 27648 h 106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04" h="106324">
                        <a:moveTo>
                          <a:pt x="88703" y="27648"/>
                        </a:moveTo>
                        <a:cubicBezTo>
                          <a:pt x="96831" y="34633"/>
                          <a:pt x="103753" y="42190"/>
                          <a:pt x="109405" y="49810"/>
                        </a:cubicBezTo>
                        <a:cubicBezTo>
                          <a:pt x="97149" y="54382"/>
                          <a:pt x="86544" y="61557"/>
                          <a:pt x="78226" y="71527"/>
                        </a:cubicBezTo>
                        <a:cubicBezTo>
                          <a:pt x="69907" y="81496"/>
                          <a:pt x="64637" y="93307"/>
                          <a:pt x="62161" y="106325"/>
                        </a:cubicBezTo>
                        <a:cubicBezTo>
                          <a:pt x="53842" y="101943"/>
                          <a:pt x="45333" y="96165"/>
                          <a:pt x="37268" y="89180"/>
                        </a:cubicBezTo>
                        <a:cubicBezTo>
                          <a:pt x="5518" y="61811"/>
                          <a:pt x="-8706" y="25807"/>
                          <a:pt x="5518" y="8789"/>
                        </a:cubicBezTo>
                        <a:cubicBezTo>
                          <a:pt x="19679" y="-8229"/>
                          <a:pt x="56953" y="216"/>
                          <a:pt x="88703" y="2764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6F1E8BB-8316-4791-ACE4-750CE0F32C44}"/>
                      </a:ext>
                    </a:extLst>
                  </p:cNvPr>
                  <p:cNvSpPr/>
                  <p:nvPr/>
                </p:nvSpPr>
                <p:spPr>
                  <a:xfrm>
                    <a:off x="4669378" y="507610"/>
                    <a:ext cx="276364" cy="263398"/>
                  </a:xfrm>
                  <a:custGeom>
                    <a:avLst/>
                    <a:gdLst>
                      <a:gd name="connsiteX0" fmla="*/ 205707 w 276364"/>
                      <a:gd name="connsiteY0" fmla="*/ 50935 h 263398"/>
                      <a:gd name="connsiteX1" fmla="*/ 258730 w 276364"/>
                      <a:gd name="connsiteY1" fmla="*/ 235720 h 263398"/>
                      <a:gd name="connsiteX2" fmla="*/ 70643 w 276364"/>
                      <a:gd name="connsiteY2" fmla="*/ 212479 h 263398"/>
                      <a:gd name="connsiteX3" fmla="*/ 1618 w 276364"/>
                      <a:gd name="connsiteY3" fmla="*/ 62492 h 263398"/>
                      <a:gd name="connsiteX4" fmla="*/ 17684 w 276364"/>
                      <a:gd name="connsiteY4" fmla="*/ 27694 h 263398"/>
                      <a:gd name="connsiteX5" fmla="*/ 48862 w 276364"/>
                      <a:gd name="connsiteY5" fmla="*/ 5977 h 263398"/>
                      <a:gd name="connsiteX6" fmla="*/ 205707 w 276364"/>
                      <a:gd name="connsiteY6" fmla="*/ 50935 h 2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6364" h="263398">
                        <a:moveTo>
                          <a:pt x="205707" y="50935"/>
                        </a:moveTo>
                        <a:cubicBezTo>
                          <a:pt x="272255" y="108403"/>
                          <a:pt x="296004" y="191143"/>
                          <a:pt x="258730" y="235720"/>
                        </a:cubicBezTo>
                        <a:cubicBezTo>
                          <a:pt x="221455" y="280297"/>
                          <a:pt x="137254" y="269947"/>
                          <a:pt x="70643" y="212479"/>
                        </a:cubicBezTo>
                        <a:cubicBezTo>
                          <a:pt x="18890" y="167839"/>
                          <a:pt x="-6954" y="107895"/>
                          <a:pt x="1618" y="62492"/>
                        </a:cubicBezTo>
                        <a:cubicBezTo>
                          <a:pt x="4031" y="49475"/>
                          <a:pt x="9365" y="37664"/>
                          <a:pt x="17684" y="27694"/>
                        </a:cubicBezTo>
                        <a:cubicBezTo>
                          <a:pt x="26002" y="17725"/>
                          <a:pt x="36606" y="10549"/>
                          <a:pt x="48862" y="5977"/>
                        </a:cubicBezTo>
                        <a:cubicBezTo>
                          <a:pt x="91534" y="-9961"/>
                          <a:pt x="153955" y="6295"/>
                          <a:pt x="205707" y="5093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2" name="Graphic 2">
                  <a:extLst>
                    <a:ext uri="{FF2B5EF4-FFF2-40B4-BE49-F238E27FC236}">
                      <a16:creationId xmlns:a16="http://schemas.microsoft.com/office/drawing/2014/main" id="{D832E69C-A2F3-45F3-9BA8-DFDD342E81AD}"/>
                    </a:ext>
                  </a:extLst>
                </p:cNvPr>
                <p:cNvGrpSpPr/>
                <p:nvPr/>
              </p:nvGrpSpPr>
              <p:grpSpPr>
                <a:xfrm>
                  <a:off x="5136686" y="208629"/>
                  <a:ext cx="214488" cy="410903"/>
                  <a:chOff x="5136686" y="208629"/>
                  <a:chExt cx="214488" cy="410903"/>
                </a:xfrm>
                <a:solidFill>
                  <a:schemeClr val="accent1"/>
                </a:solidFill>
              </p:grpSpPr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140BD39E-975C-4CB3-A730-C4E9F577D05C}"/>
                      </a:ext>
                    </a:extLst>
                  </p:cNvPr>
                  <p:cNvSpPr/>
                  <p:nvPr/>
                </p:nvSpPr>
                <p:spPr>
                  <a:xfrm>
                    <a:off x="5166753" y="208629"/>
                    <a:ext cx="83722" cy="112299"/>
                  </a:xfrm>
                  <a:custGeom>
                    <a:avLst/>
                    <a:gdLst>
                      <a:gd name="connsiteX0" fmla="*/ 2781 w 83722"/>
                      <a:gd name="connsiteY0" fmla="*/ 83217 h 112299"/>
                      <a:gd name="connsiteX1" fmla="*/ 11925 w 83722"/>
                      <a:gd name="connsiteY1" fmla="*/ 112300 h 112299"/>
                      <a:gd name="connsiteX2" fmla="*/ 45834 w 83722"/>
                      <a:gd name="connsiteY2" fmla="*/ 95218 h 112299"/>
                      <a:gd name="connsiteX3" fmla="*/ 83680 w 83722"/>
                      <a:gd name="connsiteY3" fmla="*/ 97885 h 112299"/>
                      <a:gd name="connsiteX4" fmla="*/ 80949 w 83722"/>
                      <a:gd name="connsiteY4" fmla="*/ 67532 h 112299"/>
                      <a:gd name="connsiteX5" fmla="*/ 26911 w 83722"/>
                      <a:gd name="connsiteY5" fmla="*/ 413 h 112299"/>
                      <a:gd name="connsiteX6" fmla="*/ 2781 w 83722"/>
                      <a:gd name="connsiteY6" fmla="*/ 83217 h 112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722" h="112299">
                        <a:moveTo>
                          <a:pt x="2781" y="83217"/>
                        </a:moveTo>
                        <a:cubicBezTo>
                          <a:pt x="4877" y="93758"/>
                          <a:pt x="8052" y="103600"/>
                          <a:pt x="11925" y="112300"/>
                        </a:cubicBezTo>
                        <a:cubicBezTo>
                          <a:pt x="21831" y="103664"/>
                          <a:pt x="33198" y="97758"/>
                          <a:pt x="45834" y="95218"/>
                        </a:cubicBezTo>
                        <a:cubicBezTo>
                          <a:pt x="58471" y="92678"/>
                          <a:pt x="71234" y="93758"/>
                          <a:pt x="83680" y="97885"/>
                        </a:cubicBezTo>
                        <a:cubicBezTo>
                          <a:pt x="83934" y="88360"/>
                          <a:pt x="83045" y="78073"/>
                          <a:pt x="80949" y="67532"/>
                        </a:cubicBezTo>
                        <a:cubicBezTo>
                          <a:pt x="72695" y="26130"/>
                          <a:pt x="48501" y="-3905"/>
                          <a:pt x="26911" y="413"/>
                        </a:cubicBezTo>
                        <a:cubicBezTo>
                          <a:pt x="5258" y="4731"/>
                          <a:pt x="-5474" y="41815"/>
                          <a:pt x="2781" y="8321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AF855EE3-93E4-4775-894E-4BAA8A5F69DD}"/>
                      </a:ext>
                    </a:extLst>
                  </p:cNvPr>
                  <p:cNvSpPr/>
                  <p:nvPr/>
                </p:nvSpPr>
                <p:spPr>
                  <a:xfrm>
                    <a:off x="5136686" y="302548"/>
                    <a:ext cx="214488" cy="316983"/>
                  </a:xfrm>
                  <a:custGeom>
                    <a:avLst/>
                    <a:gdLst>
                      <a:gd name="connsiteX0" fmla="*/ 4718 w 214488"/>
                      <a:gd name="connsiteY0" fmla="*/ 179036 h 316983"/>
                      <a:gd name="connsiteX1" fmla="*/ 138639 w 214488"/>
                      <a:gd name="connsiteY1" fmla="*/ 315624 h 316983"/>
                      <a:gd name="connsiteX2" fmla="*/ 209759 w 214488"/>
                      <a:gd name="connsiteY2" fmla="*/ 137888 h 316983"/>
                      <a:gd name="connsiteX3" fmla="*/ 113684 w 214488"/>
                      <a:gd name="connsiteY3" fmla="*/ 4030 h 316983"/>
                      <a:gd name="connsiteX4" fmla="*/ 75838 w 214488"/>
                      <a:gd name="connsiteY4" fmla="*/ 1363 h 316983"/>
                      <a:gd name="connsiteX5" fmla="*/ 41929 w 214488"/>
                      <a:gd name="connsiteY5" fmla="*/ 18444 h 316983"/>
                      <a:gd name="connsiteX6" fmla="*/ 4718 w 214488"/>
                      <a:gd name="connsiteY6" fmla="*/ 179036 h 316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488" h="316983">
                        <a:moveTo>
                          <a:pt x="4718" y="179036"/>
                        </a:moveTo>
                        <a:cubicBezTo>
                          <a:pt x="22053" y="265840"/>
                          <a:pt x="82061" y="326991"/>
                          <a:pt x="138639" y="315624"/>
                        </a:cubicBezTo>
                        <a:cubicBezTo>
                          <a:pt x="195281" y="304258"/>
                          <a:pt x="227095" y="224692"/>
                          <a:pt x="209759" y="137888"/>
                        </a:cubicBezTo>
                        <a:cubicBezTo>
                          <a:pt x="196297" y="70451"/>
                          <a:pt x="157054" y="18444"/>
                          <a:pt x="113684" y="4030"/>
                        </a:cubicBezTo>
                        <a:cubicBezTo>
                          <a:pt x="101238" y="-98"/>
                          <a:pt x="88474" y="-1177"/>
                          <a:pt x="75838" y="1363"/>
                        </a:cubicBezTo>
                        <a:cubicBezTo>
                          <a:pt x="63201" y="3903"/>
                          <a:pt x="51835" y="9808"/>
                          <a:pt x="41929" y="18444"/>
                        </a:cubicBezTo>
                        <a:cubicBezTo>
                          <a:pt x="7512" y="48416"/>
                          <a:pt x="-8744" y="111535"/>
                          <a:pt x="4718" y="17903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3" name="Graphic 2">
                  <a:extLst>
                    <a:ext uri="{FF2B5EF4-FFF2-40B4-BE49-F238E27FC236}">
                      <a16:creationId xmlns:a16="http://schemas.microsoft.com/office/drawing/2014/main" id="{93FF53E2-7F03-4CB8-8FD0-75E52B7FA0DB}"/>
                    </a:ext>
                  </a:extLst>
                </p:cNvPr>
                <p:cNvGrpSpPr/>
                <p:nvPr/>
              </p:nvGrpSpPr>
              <p:grpSpPr>
                <a:xfrm>
                  <a:off x="5421651" y="58642"/>
                  <a:ext cx="262820" cy="373091"/>
                  <a:chOff x="5421651" y="58642"/>
                  <a:chExt cx="262820" cy="373091"/>
                </a:xfrm>
                <a:solidFill>
                  <a:schemeClr val="accent1"/>
                </a:solidFill>
              </p:grpSpPr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154A992D-CD02-481C-870E-776D36FD6577}"/>
                      </a:ext>
                    </a:extLst>
                  </p:cNvPr>
                  <p:cNvSpPr/>
                  <p:nvPr/>
                </p:nvSpPr>
                <p:spPr>
                  <a:xfrm>
                    <a:off x="5421651" y="58642"/>
                    <a:ext cx="98212" cy="114013"/>
                  </a:xfrm>
                  <a:custGeom>
                    <a:avLst/>
                    <a:gdLst>
                      <a:gd name="connsiteX0" fmla="*/ 85830 w 98212"/>
                      <a:gd name="connsiteY0" fmla="*/ 48609 h 114013"/>
                      <a:gd name="connsiteX1" fmla="*/ 98213 w 98212"/>
                      <a:gd name="connsiteY1" fmla="*/ 76422 h 114013"/>
                      <a:gd name="connsiteX2" fmla="*/ 61637 w 98212"/>
                      <a:gd name="connsiteY2" fmla="*/ 86518 h 114013"/>
                      <a:gd name="connsiteX3" fmla="*/ 35220 w 98212"/>
                      <a:gd name="connsiteY3" fmla="*/ 114014 h 114013"/>
                      <a:gd name="connsiteX4" fmla="*/ 17187 w 98212"/>
                      <a:gd name="connsiteY4" fmla="*/ 89566 h 114013"/>
                      <a:gd name="connsiteX5" fmla="*/ 13123 w 98212"/>
                      <a:gd name="connsiteY5" fmla="*/ 3143 h 114013"/>
                      <a:gd name="connsiteX6" fmla="*/ 85830 w 98212"/>
                      <a:gd name="connsiteY6" fmla="*/ 48609 h 114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212" h="114013">
                        <a:moveTo>
                          <a:pt x="85830" y="48609"/>
                        </a:moveTo>
                        <a:cubicBezTo>
                          <a:pt x="91227" y="57880"/>
                          <a:pt x="95355" y="67341"/>
                          <a:pt x="98213" y="76422"/>
                        </a:cubicBezTo>
                        <a:cubicBezTo>
                          <a:pt x="85132" y="76612"/>
                          <a:pt x="72749" y="79914"/>
                          <a:pt x="61637" y="86518"/>
                        </a:cubicBezTo>
                        <a:cubicBezTo>
                          <a:pt x="50524" y="93122"/>
                          <a:pt x="41698" y="102520"/>
                          <a:pt x="35220" y="114014"/>
                        </a:cubicBezTo>
                        <a:cubicBezTo>
                          <a:pt x="28744" y="107092"/>
                          <a:pt x="22584" y="98837"/>
                          <a:pt x="17187" y="89566"/>
                        </a:cubicBezTo>
                        <a:cubicBezTo>
                          <a:pt x="-4023" y="53181"/>
                          <a:pt x="-5864" y="14446"/>
                          <a:pt x="13123" y="3143"/>
                        </a:cubicBezTo>
                        <a:cubicBezTo>
                          <a:pt x="32109" y="-8224"/>
                          <a:pt x="64621" y="12223"/>
                          <a:pt x="85830" y="486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8FE87973-BBE7-4272-BC7C-752AED4316C4}"/>
                      </a:ext>
                    </a:extLst>
                  </p:cNvPr>
                  <p:cNvSpPr/>
                  <p:nvPr/>
                </p:nvSpPr>
                <p:spPr>
                  <a:xfrm>
                    <a:off x="5443061" y="134991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6 w 241411"/>
                      <a:gd name="connsiteY1" fmla="*/ 286649 h 296742"/>
                      <a:gd name="connsiteX2" fmla="*/ 30703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1" y="171079"/>
                          <a:pt x="250857" y="257058"/>
                          <a:pt x="201136" y="286649"/>
                        </a:cubicBezTo>
                        <a:cubicBezTo>
                          <a:pt x="151416" y="316303"/>
                          <a:pt x="75089" y="278394"/>
                          <a:pt x="30703" y="202067"/>
                        </a:cubicBezTo>
                        <a:cubicBezTo>
                          <a:pt x="-3841" y="142694"/>
                          <a:pt x="-8921" y="77607"/>
                          <a:pt x="13875" y="37602"/>
                        </a:cubicBezTo>
                        <a:cubicBezTo>
                          <a:pt x="20416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7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74" name="Freeform: Shape 1073">
                  <a:extLst>
                    <a:ext uri="{FF2B5EF4-FFF2-40B4-BE49-F238E27FC236}">
                      <a16:creationId xmlns:a16="http://schemas.microsoft.com/office/drawing/2014/main" id="{50576598-9E52-401C-AC4F-948D99DC2ABD}"/>
                    </a:ext>
                  </a:extLst>
                </p:cNvPr>
                <p:cNvSpPr/>
                <p:nvPr/>
              </p:nvSpPr>
              <p:spPr>
                <a:xfrm>
                  <a:off x="5766053" y="12064"/>
                  <a:ext cx="274149" cy="160584"/>
                </a:xfrm>
                <a:custGeom>
                  <a:avLst/>
                  <a:gdLst>
                    <a:gd name="connsiteX0" fmla="*/ 0 w 274149"/>
                    <a:gd name="connsiteY0" fmla="*/ 0 h 160584"/>
                    <a:gd name="connsiteX1" fmla="*/ 68390 w 274149"/>
                    <a:gd name="connsiteY1" fmla="*/ 109665 h 160584"/>
                    <a:gd name="connsiteX2" fmla="*/ 256477 w 274149"/>
                    <a:gd name="connsiteY2" fmla="*/ 132906 h 160584"/>
                    <a:gd name="connsiteX3" fmla="*/ 248349 w 274149"/>
                    <a:gd name="connsiteY3" fmla="*/ 0 h 160584"/>
                    <a:gd name="connsiteX4" fmla="*/ 0 w 274149"/>
                    <a:gd name="connsiteY4" fmla="*/ 0 h 160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149" h="160584">
                      <a:moveTo>
                        <a:pt x="0" y="0"/>
                      </a:moveTo>
                      <a:cubicBezTo>
                        <a:pt x="7049" y="37021"/>
                        <a:pt x="30988" y="77343"/>
                        <a:pt x="68390" y="109665"/>
                      </a:cubicBezTo>
                      <a:cubicBezTo>
                        <a:pt x="135001" y="167132"/>
                        <a:pt x="219202" y="177483"/>
                        <a:pt x="256477" y="132906"/>
                      </a:cubicBezTo>
                      <a:cubicBezTo>
                        <a:pt x="283528" y="100584"/>
                        <a:pt x="278511" y="48260"/>
                        <a:pt x="24834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075" name="Graphic 2">
                  <a:extLst>
                    <a:ext uri="{FF2B5EF4-FFF2-40B4-BE49-F238E27FC236}">
                      <a16:creationId xmlns:a16="http://schemas.microsoft.com/office/drawing/2014/main" id="{FED379DB-44A4-4AA0-9347-45C6FFAF59B5}"/>
                    </a:ext>
                  </a:extLst>
                </p:cNvPr>
                <p:cNvGrpSpPr/>
                <p:nvPr/>
              </p:nvGrpSpPr>
              <p:grpSpPr>
                <a:xfrm>
                  <a:off x="2095" y="794378"/>
                  <a:ext cx="156013" cy="370528"/>
                  <a:chOff x="2095" y="794378"/>
                  <a:chExt cx="156013" cy="370528"/>
                </a:xfrm>
                <a:solidFill>
                  <a:schemeClr val="accent1"/>
                </a:solidFill>
              </p:grpSpPr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9D35CE5-756D-4509-8F06-D4060DCA2072}"/>
                      </a:ext>
                    </a:extLst>
                  </p:cNvPr>
                  <p:cNvSpPr/>
                  <p:nvPr/>
                </p:nvSpPr>
                <p:spPr>
                  <a:xfrm>
                    <a:off x="60578" y="794378"/>
                    <a:ext cx="97529" cy="114052"/>
                  </a:xfrm>
                  <a:custGeom>
                    <a:avLst/>
                    <a:gdLst>
                      <a:gd name="connsiteX0" fmla="*/ 81153 w 97529"/>
                      <a:gd name="connsiteY0" fmla="*/ 89541 h 114052"/>
                      <a:gd name="connsiteX1" fmla="*/ 63500 w 97529"/>
                      <a:gd name="connsiteY1" fmla="*/ 114052 h 114052"/>
                      <a:gd name="connsiteX2" fmla="*/ 36703 w 97529"/>
                      <a:gd name="connsiteY2" fmla="*/ 86684 h 114052"/>
                      <a:gd name="connsiteX3" fmla="*/ 0 w 97529"/>
                      <a:gd name="connsiteY3" fmla="*/ 76714 h 114052"/>
                      <a:gd name="connsiteX4" fmla="*/ 12002 w 97529"/>
                      <a:gd name="connsiteY4" fmla="*/ 48838 h 114052"/>
                      <a:gd name="connsiteX5" fmla="*/ 84011 w 97529"/>
                      <a:gd name="connsiteY5" fmla="*/ 3054 h 114052"/>
                      <a:gd name="connsiteX6" fmla="*/ 81153 w 97529"/>
                      <a:gd name="connsiteY6" fmla="*/ 89541 h 11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529" h="114052">
                        <a:moveTo>
                          <a:pt x="81153" y="89541"/>
                        </a:moveTo>
                        <a:cubicBezTo>
                          <a:pt x="75883" y="98876"/>
                          <a:pt x="69850" y="107131"/>
                          <a:pt x="63500" y="114052"/>
                        </a:cubicBezTo>
                        <a:cubicBezTo>
                          <a:pt x="56833" y="102622"/>
                          <a:pt x="47879" y="93224"/>
                          <a:pt x="36703" y="86684"/>
                        </a:cubicBezTo>
                        <a:cubicBezTo>
                          <a:pt x="25527" y="80143"/>
                          <a:pt x="13081" y="76905"/>
                          <a:pt x="0" y="76714"/>
                        </a:cubicBezTo>
                        <a:cubicBezTo>
                          <a:pt x="2731" y="67634"/>
                          <a:pt x="6731" y="58172"/>
                          <a:pt x="12002" y="48838"/>
                        </a:cubicBezTo>
                        <a:cubicBezTo>
                          <a:pt x="32702" y="12325"/>
                          <a:pt x="64961" y="-8122"/>
                          <a:pt x="84011" y="3054"/>
                        </a:cubicBezTo>
                        <a:cubicBezTo>
                          <a:pt x="103124" y="14357"/>
                          <a:pt x="101791" y="53029"/>
                          <a:pt x="81153" y="895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5A43CF92-82A7-40E2-A1BC-C423B5514AD0}"/>
                      </a:ext>
                    </a:extLst>
                  </p:cNvPr>
                  <p:cNvSpPr/>
                  <p:nvPr/>
                </p:nvSpPr>
                <p:spPr>
                  <a:xfrm>
                    <a:off x="2095" y="871085"/>
                    <a:ext cx="136634" cy="293822"/>
                  </a:xfrm>
                  <a:custGeom>
                    <a:avLst/>
                    <a:gdLst>
                      <a:gd name="connsiteX0" fmla="*/ 0 w 136634"/>
                      <a:gd name="connsiteY0" fmla="*/ 17153 h 293822"/>
                      <a:gd name="connsiteX1" fmla="*/ 0 w 136634"/>
                      <a:gd name="connsiteY1" fmla="*/ 293822 h 293822"/>
                      <a:gd name="connsiteX2" fmla="*/ 107379 w 136634"/>
                      <a:gd name="connsiteY2" fmla="*/ 201874 h 293822"/>
                      <a:gd name="connsiteX3" fmla="*/ 121920 w 136634"/>
                      <a:gd name="connsiteY3" fmla="*/ 37346 h 293822"/>
                      <a:gd name="connsiteX4" fmla="*/ 95123 w 136634"/>
                      <a:gd name="connsiteY4" fmla="*/ 9977 h 293822"/>
                      <a:gd name="connsiteX5" fmla="*/ 58420 w 136634"/>
                      <a:gd name="connsiteY5" fmla="*/ 8 h 293822"/>
                      <a:gd name="connsiteX6" fmla="*/ 0 w 136634"/>
                      <a:gd name="connsiteY6" fmla="*/ 17153 h 29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34" h="293822">
                        <a:moveTo>
                          <a:pt x="0" y="17153"/>
                        </a:moveTo>
                        <a:lnTo>
                          <a:pt x="0" y="293822"/>
                        </a:lnTo>
                        <a:cubicBezTo>
                          <a:pt x="38926" y="283853"/>
                          <a:pt x="79756" y="250642"/>
                          <a:pt x="107379" y="201874"/>
                        </a:cubicBezTo>
                        <a:cubicBezTo>
                          <a:pt x="141097" y="142438"/>
                          <a:pt x="145288" y="77287"/>
                          <a:pt x="121920" y="37346"/>
                        </a:cubicBezTo>
                        <a:cubicBezTo>
                          <a:pt x="115253" y="25916"/>
                          <a:pt x="106299" y="16518"/>
                          <a:pt x="95123" y="9977"/>
                        </a:cubicBezTo>
                        <a:cubicBezTo>
                          <a:pt x="83947" y="3373"/>
                          <a:pt x="71501" y="198"/>
                          <a:pt x="58420" y="8"/>
                        </a:cubicBezTo>
                        <a:cubicBezTo>
                          <a:pt x="39624" y="-246"/>
                          <a:pt x="19495" y="5786"/>
                          <a:pt x="0" y="17153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6" name="Graphic 2">
                  <a:extLst>
                    <a:ext uri="{FF2B5EF4-FFF2-40B4-BE49-F238E27FC236}">
                      <a16:creationId xmlns:a16="http://schemas.microsoft.com/office/drawing/2014/main" id="{58FCD4D8-990E-4059-82F3-41E28FDD6471}"/>
                    </a:ext>
                  </a:extLst>
                </p:cNvPr>
                <p:cNvGrpSpPr/>
                <p:nvPr/>
              </p:nvGrpSpPr>
              <p:grpSpPr>
                <a:xfrm>
                  <a:off x="380588" y="905617"/>
                  <a:ext cx="213855" cy="411098"/>
                  <a:chOff x="380588" y="905617"/>
                  <a:chExt cx="213855" cy="411098"/>
                </a:xfrm>
                <a:solidFill>
                  <a:schemeClr val="accent1"/>
                </a:solidFill>
              </p:grpSpPr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DD8664A4-BF99-49E9-8198-BDA8AC6183E6}"/>
                      </a:ext>
                    </a:extLst>
                  </p:cNvPr>
                  <p:cNvSpPr/>
                  <p:nvPr/>
                </p:nvSpPr>
                <p:spPr>
                  <a:xfrm>
                    <a:off x="478885" y="905617"/>
                    <a:ext cx="83150" cy="112223"/>
                  </a:xfrm>
                  <a:custGeom>
                    <a:avLst/>
                    <a:gdLst>
                      <a:gd name="connsiteX0" fmla="*/ 80740 w 83150"/>
                      <a:gd name="connsiteY0" fmla="*/ 83141 h 112223"/>
                      <a:gd name="connsiteX1" fmla="*/ 71977 w 83150"/>
                      <a:gd name="connsiteY1" fmla="*/ 112224 h 112223"/>
                      <a:gd name="connsiteX2" fmla="*/ 37877 w 83150"/>
                      <a:gd name="connsiteY2" fmla="*/ 95269 h 112223"/>
                      <a:gd name="connsiteX3" fmla="*/ 95 w 83150"/>
                      <a:gd name="connsiteY3" fmla="*/ 98063 h 112223"/>
                      <a:gd name="connsiteX4" fmla="*/ 2444 w 83150"/>
                      <a:gd name="connsiteY4" fmla="*/ 67710 h 112223"/>
                      <a:gd name="connsiteX5" fmla="*/ 55594 w 83150"/>
                      <a:gd name="connsiteY5" fmla="*/ 400 h 112223"/>
                      <a:gd name="connsiteX6" fmla="*/ 80740 w 83150"/>
                      <a:gd name="connsiteY6" fmla="*/ 83141 h 1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150" h="112223">
                        <a:moveTo>
                          <a:pt x="80740" y="83141"/>
                        </a:moveTo>
                        <a:cubicBezTo>
                          <a:pt x="78771" y="93682"/>
                          <a:pt x="75787" y="103524"/>
                          <a:pt x="71977" y="112224"/>
                        </a:cubicBezTo>
                        <a:cubicBezTo>
                          <a:pt x="62007" y="103588"/>
                          <a:pt x="50514" y="97746"/>
                          <a:pt x="37877" y="95269"/>
                        </a:cubicBezTo>
                        <a:cubicBezTo>
                          <a:pt x="25241" y="92793"/>
                          <a:pt x="12477" y="93872"/>
                          <a:pt x="95" y="98063"/>
                        </a:cubicBezTo>
                        <a:cubicBezTo>
                          <a:pt x="-286" y="88538"/>
                          <a:pt x="476" y="78251"/>
                          <a:pt x="2444" y="67710"/>
                        </a:cubicBezTo>
                        <a:cubicBezTo>
                          <a:pt x="10128" y="26308"/>
                          <a:pt x="33940" y="-3854"/>
                          <a:pt x="55594" y="400"/>
                        </a:cubicBezTo>
                        <a:cubicBezTo>
                          <a:pt x="77120" y="4655"/>
                          <a:pt x="88423" y="41675"/>
                          <a:pt x="80740" y="831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8AF209DD-8778-4E30-A996-DFAE9A40D1D3}"/>
                      </a:ext>
                    </a:extLst>
                  </p:cNvPr>
                  <p:cNvSpPr/>
                  <p:nvPr/>
                </p:nvSpPr>
                <p:spPr>
                  <a:xfrm>
                    <a:off x="380588" y="999545"/>
                    <a:ext cx="213855" cy="317170"/>
                  </a:xfrm>
                  <a:custGeom>
                    <a:avLst/>
                    <a:gdLst>
                      <a:gd name="connsiteX0" fmla="*/ 209771 w 213855"/>
                      <a:gd name="connsiteY0" fmla="*/ 178824 h 317170"/>
                      <a:gd name="connsiteX1" fmla="*/ 77691 w 213855"/>
                      <a:gd name="connsiteY1" fmla="*/ 315857 h 317170"/>
                      <a:gd name="connsiteX2" fmla="*/ 4095 w 213855"/>
                      <a:gd name="connsiteY2" fmla="*/ 138374 h 317170"/>
                      <a:gd name="connsiteX3" fmla="*/ 98329 w 213855"/>
                      <a:gd name="connsiteY3" fmla="*/ 4135 h 317170"/>
                      <a:gd name="connsiteX4" fmla="*/ 136111 w 213855"/>
                      <a:gd name="connsiteY4" fmla="*/ 1341 h 317170"/>
                      <a:gd name="connsiteX5" fmla="*/ 170211 w 213855"/>
                      <a:gd name="connsiteY5" fmla="*/ 18296 h 317170"/>
                      <a:gd name="connsiteX6" fmla="*/ 209771 w 213855"/>
                      <a:gd name="connsiteY6" fmla="*/ 178824 h 3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855" h="317170">
                        <a:moveTo>
                          <a:pt x="209771" y="178824"/>
                        </a:moveTo>
                        <a:cubicBezTo>
                          <a:pt x="193642" y="265692"/>
                          <a:pt x="134460" y="327033"/>
                          <a:pt x="77691" y="315857"/>
                        </a:cubicBezTo>
                        <a:cubicBezTo>
                          <a:pt x="20922" y="304681"/>
                          <a:pt x="-12034" y="225179"/>
                          <a:pt x="4095" y="138374"/>
                        </a:cubicBezTo>
                        <a:cubicBezTo>
                          <a:pt x="16668" y="70874"/>
                          <a:pt x="55149" y="18740"/>
                          <a:pt x="98329" y="4135"/>
                        </a:cubicBezTo>
                        <a:cubicBezTo>
                          <a:pt x="110711" y="-56"/>
                          <a:pt x="123475" y="-1199"/>
                          <a:pt x="136111" y="1341"/>
                        </a:cubicBezTo>
                        <a:cubicBezTo>
                          <a:pt x="148748" y="3818"/>
                          <a:pt x="160241" y="9723"/>
                          <a:pt x="170211" y="18296"/>
                        </a:cubicBezTo>
                        <a:cubicBezTo>
                          <a:pt x="205199" y="48268"/>
                          <a:pt x="222281" y="111323"/>
                          <a:pt x="209771" y="178824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77" name="Graphic 2">
                  <a:extLst>
                    <a:ext uri="{FF2B5EF4-FFF2-40B4-BE49-F238E27FC236}">
                      <a16:creationId xmlns:a16="http://schemas.microsoft.com/office/drawing/2014/main" id="{57292EF5-AB99-4A1B-8966-C1C0B8910623}"/>
                    </a:ext>
                  </a:extLst>
                </p:cNvPr>
                <p:cNvGrpSpPr/>
                <p:nvPr/>
              </p:nvGrpSpPr>
              <p:grpSpPr>
                <a:xfrm>
                  <a:off x="822461" y="978363"/>
                  <a:ext cx="213146" cy="412642"/>
                  <a:chOff x="822461" y="978363"/>
                  <a:chExt cx="213146" cy="412642"/>
                </a:xfrm>
                <a:solidFill>
                  <a:schemeClr val="accent1"/>
                </a:solidFill>
              </p:grpSpPr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4D6B51C6-72C9-4593-864F-CAE28854B5D9}"/>
                      </a:ext>
                    </a:extLst>
                  </p:cNvPr>
                  <p:cNvSpPr/>
                  <p:nvPr/>
                </p:nvSpPr>
                <p:spPr>
                  <a:xfrm>
                    <a:off x="857345" y="978363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C89DA7B8-CB4E-4537-995B-F79079523C1D}"/>
                      </a:ext>
                    </a:extLst>
                  </p:cNvPr>
                  <p:cNvSpPr/>
                  <p:nvPr/>
                </p:nvSpPr>
                <p:spPr>
                  <a:xfrm>
                    <a:off x="822461" y="1073120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021" name="Graphic 2">
              <a:extLst>
                <a:ext uri="{FF2B5EF4-FFF2-40B4-BE49-F238E27FC236}">
                  <a16:creationId xmlns:a16="http://schemas.microsoft.com/office/drawing/2014/main" id="{C7740575-286F-4ED0-85B5-3BF3301FFBA4}"/>
                </a:ext>
              </a:extLst>
            </p:cNvPr>
            <p:cNvGrpSpPr/>
            <p:nvPr/>
          </p:nvGrpSpPr>
          <p:grpSpPr>
            <a:xfrm>
              <a:off x="7380351" y="12064"/>
              <a:ext cx="4811648" cy="2038490"/>
              <a:chOff x="7380351" y="12064"/>
              <a:chExt cx="4811648" cy="2038490"/>
            </a:xfrm>
            <a:solidFill>
              <a:schemeClr val="accent1"/>
            </a:solidFill>
          </p:grpSpPr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6165F4FF-082B-49B7-9247-F9F7315D8189}"/>
                  </a:ext>
                </a:extLst>
              </p:cNvPr>
              <p:cNvSpPr/>
              <p:nvPr/>
            </p:nvSpPr>
            <p:spPr>
              <a:xfrm>
                <a:off x="7895145" y="12064"/>
                <a:ext cx="4296473" cy="1649031"/>
              </a:xfrm>
              <a:custGeom>
                <a:avLst/>
                <a:gdLst>
                  <a:gd name="connsiteX0" fmla="*/ 0 w 4296473"/>
                  <a:gd name="connsiteY0" fmla="*/ 0 h 1649031"/>
                  <a:gd name="connsiteX1" fmla="*/ 4636 w 4296473"/>
                  <a:gd name="connsiteY1" fmla="*/ 4191 h 1649031"/>
                  <a:gd name="connsiteX2" fmla="*/ 59119 w 4296473"/>
                  <a:gd name="connsiteY2" fmla="*/ 52197 h 1649031"/>
                  <a:gd name="connsiteX3" fmla="*/ 275844 w 4296473"/>
                  <a:gd name="connsiteY3" fmla="*/ 228346 h 1649031"/>
                  <a:gd name="connsiteX4" fmla="*/ 326644 w 4296473"/>
                  <a:gd name="connsiteY4" fmla="*/ 266700 h 1649031"/>
                  <a:gd name="connsiteX5" fmla="*/ 358522 w 4296473"/>
                  <a:gd name="connsiteY5" fmla="*/ 290259 h 1649031"/>
                  <a:gd name="connsiteX6" fmla="*/ 358839 w 4296473"/>
                  <a:gd name="connsiteY6" fmla="*/ 290513 h 1649031"/>
                  <a:gd name="connsiteX7" fmla="*/ 373507 w 4296473"/>
                  <a:gd name="connsiteY7" fmla="*/ 301181 h 1649031"/>
                  <a:gd name="connsiteX8" fmla="*/ 415544 w 4296473"/>
                  <a:gd name="connsiteY8" fmla="*/ 331470 h 1649031"/>
                  <a:gd name="connsiteX9" fmla="*/ 517081 w 4296473"/>
                  <a:gd name="connsiteY9" fmla="*/ 402019 h 1649031"/>
                  <a:gd name="connsiteX10" fmla="*/ 560960 w 4296473"/>
                  <a:gd name="connsiteY10" fmla="*/ 431483 h 1649031"/>
                  <a:gd name="connsiteX11" fmla="*/ 560960 w 4296473"/>
                  <a:gd name="connsiteY11" fmla="*/ 431483 h 1649031"/>
                  <a:gd name="connsiteX12" fmla="*/ 563880 w 4296473"/>
                  <a:gd name="connsiteY12" fmla="*/ 433451 h 1649031"/>
                  <a:gd name="connsiteX13" fmla="*/ 744157 w 4296473"/>
                  <a:gd name="connsiteY13" fmla="*/ 548323 h 1649031"/>
                  <a:gd name="connsiteX14" fmla="*/ 1033844 w 4296473"/>
                  <a:gd name="connsiteY14" fmla="*/ 715518 h 1649031"/>
                  <a:gd name="connsiteX15" fmla="*/ 1091819 w 4296473"/>
                  <a:gd name="connsiteY15" fmla="*/ 746760 h 1649031"/>
                  <a:gd name="connsiteX16" fmla="*/ 1417638 w 4296473"/>
                  <a:gd name="connsiteY16" fmla="*/ 910019 h 1649031"/>
                  <a:gd name="connsiteX17" fmla="*/ 1417638 w 4296473"/>
                  <a:gd name="connsiteY17" fmla="*/ 910019 h 1649031"/>
                  <a:gd name="connsiteX18" fmla="*/ 1463929 w 4296473"/>
                  <a:gd name="connsiteY18" fmla="*/ 931672 h 1649031"/>
                  <a:gd name="connsiteX19" fmla="*/ 1816989 w 4296473"/>
                  <a:gd name="connsiteY19" fmla="*/ 1086104 h 1649031"/>
                  <a:gd name="connsiteX20" fmla="*/ 1816989 w 4296473"/>
                  <a:gd name="connsiteY20" fmla="*/ 1086104 h 1649031"/>
                  <a:gd name="connsiteX21" fmla="*/ 1851851 w 4296473"/>
                  <a:gd name="connsiteY21" fmla="*/ 1100328 h 1649031"/>
                  <a:gd name="connsiteX22" fmla="*/ 2094485 w 4296473"/>
                  <a:gd name="connsiteY22" fmla="*/ 1195197 h 1649031"/>
                  <a:gd name="connsiteX23" fmla="*/ 2150301 w 4296473"/>
                  <a:gd name="connsiteY23" fmla="*/ 1215962 h 1649031"/>
                  <a:gd name="connsiteX24" fmla="*/ 2298256 w 4296473"/>
                  <a:gd name="connsiteY24" fmla="*/ 1269302 h 1649031"/>
                  <a:gd name="connsiteX25" fmla="*/ 2655571 w 4296473"/>
                  <a:gd name="connsiteY25" fmla="*/ 1384618 h 1649031"/>
                  <a:gd name="connsiteX26" fmla="*/ 2655571 w 4296473"/>
                  <a:gd name="connsiteY26" fmla="*/ 1384618 h 1649031"/>
                  <a:gd name="connsiteX27" fmla="*/ 2694623 w 4296473"/>
                  <a:gd name="connsiteY27" fmla="*/ 1395984 h 1649031"/>
                  <a:gd name="connsiteX28" fmla="*/ 2707767 w 4296473"/>
                  <a:gd name="connsiteY28" fmla="*/ 1399794 h 1649031"/>
                  <a:gd name="connsiteX29" fmla="*/ 2969070 w 4296473"/>
                  <a:gd name="connsiteY29" fmla="*/ 1468819 h 1649031"/>
                  <a:gd name="connsiteX30" fmla="*/ 3007106 w 4296473"/>
                  <a:gd name="connsiteY30" fmla="*/ 1477963 h 1649031"/>
                  <a:gd name="connsiteX31" fmla="*/ 3312859 w 4296473"/>
                  <a:gd name="connsiteY31" fmla="*/ 1542923 h 1649031"/>
                  <a:gd name="connsiteX32" fmla="*/ 3312859 w 4296473"/>
                  <a:gd name="connsiteY32" fmla="*/ 1542923 h 1649031"/>
                  <a:gd name="connsiteX33" fmla="*/ 3355213 w 4296473"/>
                  <a:gd name="connsiteY33" fmla="*/ 1550670 h 1649031"/>
                  <a:gd name="connsiteX34" fmla="*/ 3862007 w 4296473"/>
                  <a:gd name="connsiteY34" fmla="*/ 1621599 h 1649031"/>
                  <a:gd name="connsiteX35" fmla="*/ 3900551 w 4296473"/>
                  <a:gd name="connsiteY35" fmla="*/ 1625283 h 1649031"/>
                  <a:gd name="connsiteX36" fmla="*/ 3920808 w 4296473"/>
                  <a:gd name="connsiteY36" fmla="*/ 1627124 h 1649031"/>
                  <a:gd name="connsiteX37" fmla="*/ 3920872 w 4296473"/>
                  <a:gd name="connsiteY37" fmla="*/ 1627124 h 1649031"/>
                  <a:gd name="connsiteX38" fmla="*/ 3920872 w 4296473"/>
                  <a:gd name="connsiteY38" fmla="*/ 1627124 h 1649031"/>
                  <a:gd name="connsiteX39" fmla="*/ 3925507 w 4296473"/>
                  <a:gd name="connsiteY39" fmla="*/ 1627569 h 1649031"/>
                  <a:gd name="connsiteX40" fmla="*/ 4069080 w 4296473"/>
                  <a:gd name="connsiteY40" fmla="*/ 1638554 h 1649031"/>
                  <a:gd name="connsiteX41" fmla="*/ 4141407 w 4296473"/>
                  <a:gd name="connsiteY41" fmla="*/ 1642808 h 1649031"/>
                  <a:gd name="connsiteX42" fmla="*/ 4235387 w 4296473"/>
                  <a:gd name="connsiteY42" fmla="*/ 1647063 h 1649031"/>
                  <a:gd name="connsiteX43" fmla="*/ 4238499 w 4296473"/>
                  <a:gd name="connsiteY43" fmla="*/ 1647190 h 1649031"/>
                  <a:gd name="connsiteX44" fmla="*/ 4282885 w 4296473"/>
                  <a:gd name="connsiteY44" fmla="*/ 1648651 h 1649031"/>
                  <a:gd name="connsiteX45" fmla="*/ 4296474 w 4296473"/>
                  <a:gd name="connsiteY45" fmla="*/ 1649032 h 1649031"/>
                  <a:gd name="connsiteX46" fmla="*/ 4296474 w 4296473"/>
                  <a:gd name="connsiteY46" fmla="*/ 1622552 h 1649031"/>
                  <a:gd name="connsiteX47" fmla="*/ 4238499 w 4296473"/>
                  <a:gd name="connsiteY47" fmla="*/ 1621663 h 1649031"/>
                  <a:gd name="connsiteX48" fmla="*/ 4128516 w 4296473"/>
                  <a:gd name="connsiteY48" fmla="*/ 1618107 h 1649031"/>
                  <a:gd name="connsiteX49" fmla="*/ 4069970 w 4296473"/>
                  <a:gd name="connsiteY49" fmla="*/ 1614869 h 1649031"/>
                  <a:gd name="connsiteX50" fmla="*/ 3960940 w 4296473"/>
                  <a:gd name="connsiteY50" fmla="*/ 1606804 h 1649031"/>
                  <a:gd name="connsiteX51" fmla="*/ 3960876 w 4296473"/>
                  <a:gd name="connsiteY51" fmla="*/ 1606804 h 1649031"/>
                  <a:gd name="connsiteX52" fmla="*/ 3867849 w 4296473"/>
                  <a:gd name="connsiteY52" fmla="*/ 1598359 h 1649031"/>
                  <a:gd name="connsiteX53" fmla="*/ 2305939 w 4296473"/>
                  <a:gd name="connsiteY53" fmla="*/ 1247013 h 1649031"/>
                  <a:gd name="connsiteX54" fmla="*/ 1086612 w 4296473"/>
                  <a:gd name="connsiteY54" fmla="*/ 717296 h 1649031"/>
                  <a:gd name="connsiteX55" fmla="*/ 1075182 w 4296473"/>
                  <a:gd name="connsiteY55" fmla="*/ 711200 h 1649031"/>
                  <a:gd name="connsiteX56" fmla="*/ 1075182 w 4296473"/>
                  <a:gd name="connsiteY56" fmla="*/ 711200 h 1649031"/>
                  <a:gd name="connsiteX57" fmla="*/ 756159 w 4296473"/>
                  <a:gd name="connsiteY57" fmla="*/ 528193 h 1649031"/>
                  <a:gd name="connsiteX58" fmla="*/ 540893 w 4296473"/>
                  <a:gd name="connsiteY58" fmla="*/ 389827 h 1649031"/>
                  <a:gd name="connsiteX59" fmla="*/ 450215 w 4296473"/>
                  <a:gd name="connsiteY59" fmla="*/ 327343 h 1649031"/>
                  <a:gd name="connsiteX60" fmla="*/ 397256 w 4296473"/>
                  <a:gd name="connsiteY60" fmla="*/ 289560 h 1649031"/>
                  <a:gd name="connsiteX61" fmla="*/ 382270 w 4296473"/>
                  <a:gd name="connsiteY61" fmla="*/ 278702 h 1649031"/>
                  <a:gd name="connsiteX62" fmla="*/ 327978 w 4296473"/>
                  <a:gd name="connsiteY62" fmla="*/ 238570 h 1649031"/>
                  <a:gd name="connsiteX63" fmla="*/ 302006 w 4296473"/>
                  <a:gd name="connsiteY63" fmla="*/ 218948 h 1649031"/>
                  <a:gd name="connsiteX64" fmla="*/ 69597 w 4296473"/>
                  <a:gd name="connsiteY64" fmla="*/ 30290 h 1649031"/>
                  <a:gd name="connsiteX65" fmla="*/ 35306 w 4296473"/>
                  <a:gd name="connsiteY65" fmla="*/ 191 h 1649031"/>
                  <a:gd name="connsiteX66" fmla="*/ 0 w 4296473"/>
                  <a:gd name="connsiteY66" fmla="*/ 191 h 1649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296473" h="1649031">
                    <a:moveTo>
                      <a:pt x="0" y="0"/>
                    </a:moveTo>
                    <a:cubicBezTo>
                      <a:pt x="1524" y="1397"/>
                      <a:pt x="3111" y="2794"/>
                      <a:pt x="4636" y="4191"/>
                    </a:cubicBezTo>
                    <a:cubicBezTo>
                      <a:pt x="22543" y="20257"/>
                      <a:pt x="40704" y="36259"/>
                      <a:pt x="59119" y="52197"/>
                    </a:cubicBezTo>
                    <a:cubicBezTo>
                      <a:pt x="127953" y="111824"/>
                      <a:pt x="200216" y="170561"/>
                      <a:pt x="275844" y="228346"/>
                    </a:cubicBezTo>
                    <a:cubicBezTo>
                      <a:pt x="292609" y="241173"/>
                      <a:pt x="309563" y="254000"/>
                      <a:pt x="326644" y="266700"/>
                    </a:cubicBezTo>
                    <a:cubicBezTo>
                      <a:pt x="337248" y="274574"/>
                      <a:pt x="347853" y="282448"/>
                      <a:pt x="358522" y="290259"/>
                    </a:cubicBezTo>
                    <a:cubicBezTo>
                      <a:pt x="358585" y="290322"/>
                      <a:pt x="358711" y="290386"/>
                      <a:pt x="358839" y="290513"/>
                    </a:cubicBezTo>
                    <a:cubicBezTo>
                      <a:pt x="363728" y="294069"/>
                      <a:pt x="368618" y="297625"/>
                      <a:pt x="373507" y="301181"/>
                    </a:cubicBezTo>
                    <a:cubicBezTo>
                      <a:pt x="387414" y="311277"/>
                      <a:pt x="401448" y="321374"/>
                      <a:pt x="415544" y="331470"/>
                    </a:cubicBezTo>
                    <a:cubicBezTo>
                      <a:pt x="448818" y="355156"/>
                      <a:pt x="482664" y="378651"/>
                      <a:pt x="517081" y="402019"/>
                    </a:cubicBezTo>
                    <a:cubicBezTo>
                      <a:pt x="531623" y="411861"/>
                      <a:pt x="546227" y="421704"/>
                      <a:pt x="560960" y="431483"/>
                    </a:cubicBezTo>
                    <a:lnTo>
                      <a:pt x="560960" y="431483"/>
                    </a:lnTo>
                    <a:cubicBezTo>
                      <a:pt x="561911" y="432181"/>
                      <a:pt x="562928" y="432816"/>
                      <a:pt x="563880" y="433451"/>
                    </a:cubicBezTo>
                    <a:cubicBezTo>
                      <a:pt x="622427" y="472313"/>
                      <a:pt x="682499" y="510604"/>
                      <a:pt x="744157" y="548323"/>
                    </a:cubicBezTo>
                    <a:cubicBezTo>
                      <a:pt x="837248" y="605346"/>
                      <a:pt x="933831" y="661099"/>
                      <a:pt x="1033844" y="715518"/>
                    </a:cubicBezTo>
                    <a:cubicBezTo>
                      <a:pt x="1053021" y="725996"/>
                      <a:pt x="1072388" y="736410"/>
                      <a:pt x="1091819" y="746760"/>
                    </a:cubicBezTo>
                    <a:cubicBezTo>
                      <a:pt x="1196849" y="802640"/>
                      <a:pt x="1305561" y="857123"/>
                      <a:pt x="1417638" y="910019"/>
                    </a:cubicBezTo>
                    <a:cubicBezTo>
                      <a:pt x="1417638" y="910019"/>
                      <a:pt x="1417638" y="910019"/>
                      <a:pt x="1417638" y="910019"/>
                    </a:cubicBezTo>
                    <a:cubicBezTo>
                      <a:pt x="1433005" y="917258"/>
                      <a:pt x="1448436" y="924497"/>
                      <a:pt x="1463929" y="931672"/>
                    </a:cubicBezTo>
                    <a:cubicBezTo>
                      <a:pt x="1578166" y="984758"/>
                      <a:pt x="1695895" y="1036193"/>
                      <a:pt x="1816989" y="1086104"/>
                    </a:cubicBezTo>
                    <a:lnTo>
                      <a:pt x="1816989" y="1086104"/>
                    </a:lnTo>
                    <a:cubicBezTo>
                      <a:pt x="1828547" y="1090867"/>
                      <a:pt x="1840167" y="1095629"/>
                      <a:pt x="1851851" y="1100328"/>
                    </a:cubicBezTo>
                    <a:cubicBezTo>
                      <a:pt x="1931289" y="1132713"/>
                      <a:pt x="2012188" y="1164336"/>
                      <a:pt x="2094485" y="1195197"/>
                    </a:cubicBezTo>
                    <a:cubicBezTo>
                      <a:pt x="2113026" y="1202182"/>
                      <a:pt x="2131632" y="1209104"/>
                      <a:pt x="2150301" y="1215962"/>
                    </a:cubicBezTo>
                    <a:cubicBezTo>
                      <a:pt x="2199133" y="1233996"/>
                      <a:pt x="2248472" y="1251776"/>
                      <a:pt x="2298256" y="1269302"/>
                    </a:cubicBezTo>
                    <a:cubicBezTo>
                      <a:pt x="2417128" y="1311148"/>
                      <a:pt x="2536254" y="1349566"/>
                      <a:pt x="2655571" y="1384618"/>
                    </a:cubicBezTo>
                    <a:cubicBezTo>
                      <a:pt x="2655571" y="1384618"/>
                      <a:pt x="2655571" y="1384618"/>
                      <a:pt x="2655571" y="1384618"/>
                    </a:cubicBezTo>
                    <a:cubicBezTo>
                      <a:pt x="2668588" y="1388428"/>
                      <a:pt x="2681605" y="1392174"/>
                      <a:pt x="2694623" y="1395984"/>
                    </a:cubicBezTo>
                    <a:cubicBezTo>
                      <a:pt x="2699004" y="1397254"/>
                      <a:pt x="2703386" y="1398524"/>
                      <a:pt x="2707767" y="1399794"/>
                    </a:cubicBezTo>
                    <a:cubicBezTo>
                      <a:pt x="2794826" y="1424623"/>
                      <a:pt x="2881948" y="1447610"/>
                      <a:pt x="2969070" y="1468819"/>
                    </a:cubicBezTo>
                    <a:cubicBezTo>
                      <a:pt x="2981770" y="1471930"/>
                      <a:pt x="2994470" y="1474915"/>
                      <a:pt x="3007106" y="1477963"/>
                    </a:cubicBezTo>
                    <a:cubicBezTo>
                      <a:pt x="3109024" y="1502156"/>
                      <a:pt x="3210941" y="1523746"/>
                      <a:pt x="3312859" y="1542923"/>
                    </a:cubicBezTo>
                    <a:lnTo>
                      <a:pt x="3312859" y="1542923"/>
                    </a:lnTo>
                    <a:cubicBezTo>
                      <a:pt x="3326956" y="1545590"/>
                      <a:pt x="3341116" y="1548194"/>
                      <a:pt x="3355213" y="1550670"/>
                    </a:cubicBezTo>
                    <a:cubicBezTo>
                      <a:pt x="3524441" y="1581277"/>
                      <a:pt x="3693541" y="1604963"/>
                      <a:pt x="3862007" y="1621599"/>
                    </a:cubicBezTo>
                    <a:cubicBezTo>
                      <a:pt x="3874898" y="1622870"/>
                      <a:pt x="3887724" y="1624076"/>
                      <a:pt x="3900551" y="1625283"/>
                    </a:cubicBezTo>
                    <a:cubicBezTo>
                      <a:pt x="3907346" y="1625918"/>
                      <a:pt x="3914077" y="1626552"/>
                      <a:pt x="3920808" y="1627124"/>
                    </a:cubicBezTo>
                    <a:cubicBezTo>
                      <a:pt x="3920808" y="1627124"/>
                      <a:pt x="3920808" y="1627124"/>
                      <a:pt x="3920872" y="1627124"/>
                    </a:cubicBezTo>
                    <a:lnTo>
                      <a:pt x="3920872" y="1627124"/>
                    </a:lnTo>
                    <a:cubicBezTo>
                      <a:pt x="3922396" y="1627251"/>
                      <a:pt x="3923920" y="1627442"/>
                      <a:pt x="3925507" y="1627569"/>
                    </a:cubicBezTo>
                    <a:cubicBezTo>
                      <a:pt x="3973449" y="1631823"/>
                      <a:pt x="4021265" y="1635443"/>
                      <a:pt x="4069080" y="1638554"/>
                    </a:cubicBezTo>
                    <a:cubicBezTo>
                      <a:pt x="4093274" y="1640078"/>
                      <a:pt x="4117404" y="1641539"/>
                      <a:pt x="4141407" y="1642808"/>
                    </a:cubicBezTo>
                    <a:cubicBezTo>
                      <a:pt x="4172776" y="1644460"/>
                      <a:pt x="4204082" y="1645857"/>
                      <a:pt x="4235387" y="1647063"/>
                    </a:cubicBezTo>
                    <a:cubicBezTo>
                      <a:pt x="4236466" y="1647063"/>
                      <a:pt x="4237483" y="1647127"/>
                      <a:pt x="4238499" y="1647190"/>
                    </a:cubicBezTo>
                    <a:cubicBezTo>
                      <a:pt x="4253294" y="1647762"/>
                      <a:pt x="4268089" y="1648206"/>
                      <a:pt x="4282885" y="1648651"/>
                    </a:cubicBezTo>
                    <a:cubicBezTo>
                      <a:pt x="4287394" y="1648777"/>
                      <a:pt x="4291965" y="1648905"/>
                      <a:pt x="4296474" y="1649032"/>
                    </a:cubicBezTo>
                    <a:lnTo>
                      <a:pt x="4296474" y="1622552"/>
                    </a:lnTo>
                    <a:cubicBezTo>
                      <a:pt x="4276979" y="1622362"/>
                      <a:pt x="4257612" y="1622044"/>
                      <a:pt x="4238499" y="1621663"/>
                    </a:cubicBezTo>
                    <a:cubicBezTo>
                      <a:pt x="4200779" y="1620901"/>
                      <a:pt x="4163949" y="1619695"/>
                      <a:pt x="4128516" y="1618107"/>
                    </a:cubicBezTo>
                    <a:cubicBezTo>
                      <a:pt x="4108514" y="1617155"/>
                      <a:pt x="4088956" y="1616075"/>
                      <a:pt x="4069970" y="1614869"/>
                    </a:cubicBezTo>
                    <a:cubicBezTo>
                      <a:pt x="4033648" y="1612519"/>
                      <a:pt x="3997325" y="1609852"/>
                      <a:pt x="3960940" y="1606804"/>
                    </a:cubicBezTo>
                    <a:lnTo>
                      <a:pt x="3960876" y="1606804"/>
                    </a:lnTo>
                    <a:cubicBezTo>
                      <a:pt x="3929888" y="1604264"/>
                      <a:pt x="3898900" y="1601470"/>
                      <a:pt x="3867849" y="1598359"/>
                    </a:cubicBezTo>
                    <a:cubicBezTo>
                      <a:pt x="3349117" y="1547495"/>
                      <a:pt x="2824671" y="1429576"/>
                      <a:pt x="2305939" y="1247013"/>
                    </a:cubicBezTo>
                    <a:cubicBezTo>
                      <a:pt x="1859598" y="1089914"/>
                      <a:pt x="1451039" y="912368"/>
                      <a:pt x="1086612" y="717296"/>
                    </a:cubicBezTo>
                    <a:cubicBezTo>
                      <a:pt x="1082802" y="715264"/>
                      <a:pt x="1078992" y="713232"/>
                      <a:pt x="1075182" y="711200"/>
                    </a:cubicBezTo>
                    <a:cubicBezTo>
                      <a:pt x="1075182" y="711200"/>
                      <a:pt x="1075182" y="711200"/>
                      <a:pt x="1075182" y="711200"/>
                    </a:cubicBezTo>
                    <a:cubicBezTo>
                      <a:pt x="952627" y="645351"/>
                      <a:pt x="848932" y="585026"/>
                      <a:pt x="756159" y="528193"/>
                    </a:cubicBezTo>
                    <a:cubicBezTo>
                      <a:pt x="682181" y="482854"/>
                      <a:pt x="610426" y="436753"/>
                      <a:pt x="540893" y="389827"/>
                    </a:cubicBezTo>
                    <a:cubicBezTo>
                      <a:pt x="510223" y="369126"/>
                      <a:pt x="479997" y="348298"/>
                      <a:pt x="450215" y="327343"/>
                    </a:cubicBezTo>
                    <a:cubicBezTo>
                      <a:pt x="432372" y="314770"/>
                      <a:pt x="414719" y="302197"/>
                      <a:pt x="397256" y="289560"/>
                    </a:cubicBezTo>
                    <a:cubicBezTo>
                      <a:pt x="392240" y="285941"/>
                      <a:pt x="387224" y="282321"/>
                      <a:pt x="382270" y="278702"/>
                    </a:cubicBezTo>
                    <a:cubicBezTo>
                      <a:pt x="363982" y="265367"/>
                      <a:pt x="345885" y="252032"/>
                      <a:pt x="327978" y="238570"/>
                    </a:cubicBezTo>
                    <a:cubicBezTo>
                      <a:pt x="319278" y="232029"/>
                      <a:pt x="310579" y="225552"/>
                      <a:pt x="302006" y="218948"/>
                    </a:cubicBezTo>
                    <a:cubicBezTo>
                      <a:pt x="220663" y="157163"/>
                      <a:pt x="143129" y="94234"/>
                      <a:pt x="69597" y="30290"/>
                    </a:cubicBezTo>
                    <a:cubicBezTo>
                      <a:pt x="58039" y="20320"/>
                      <a:pt x="46610" y="10224"/>
                      <a:pt x="35306" y="191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23" name="Graphic 2">
                <a:extLst>
                  <a:ext uri="{FF2B5EF4-FFF2-40B4-BE49-F238E27FC236}">
                    <a16:creationId xmlns:a16="http://schemas.microsoft.com/office/drawing/2014/main" id="{6C830F7F-AA2C-478B-AADA-8DB53FB26D32}"/>
                  </a:ext>
                </a:extLst>
              </p:cNvPr>
              <p:cNvGrpSpPr/>
              <p:nvPr/>
            </p:nvGrpSpPr>
            <p:grpSpPr>
              <a:xfrm>
                <a:off x="7380351" y="12064"/>
                <a:ext cx="4811648" cy="2038490"/>
                <a:chOff x="7380351" y="12064"/>
                <a:chExt cx="4811648" cy="2038490"/>
              </a:xfrm>
              <a:solidFill>
                <a:schemeClr val="accent1"/>
              </a:solidFill>
            </p:grpSpPr>
            <p:grpSp>
              <p:nvGrpSpPr>
                <p:cNvPr id="1024" name="Graphic 2">
                  <a:extLst>
                    <a:ext uri="{FF2B5EF4-FFF2-40B4-BE49-F238E27FC236}">
                      <a16:creationId xmlns:a16="http://schemas.microsoft.com/office/drawing/2014/main" id="{4E9350D6-0916-4FF9-AD3E-0D3D91282CEE}"/>
                    </a:ext>
                  </a:extLst>
                </p:cNvPr>
                <p:cNvGrpSpPr/>
                <p:nvPr/>
              </p:nvGrpSpPr>
              <p:grpSpPr>
                <a:xfrm>
                  <a:off x="11982489" y="1645802"/>
                  <a:ext cx="209510" cy="404753"/>
                  <a:chOff x="11982489" y="1645802"/>
                  <a:chExt cx="209510" cy="404753"/>
                </a:xfrm>
                <a:solidFill>
                  <a:schemeClr val="accent1"/>
                </a:solidFill>
              </p:grpSpPr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FA128613-B2C4-432F-A5F4-332AF32F5B0C}"/>
                      </a:ext>
                    </a:extLst>
                  </p:cNvPr>
                  <p:cNvSpPr/>
                  <p:nvPr/>
                </p:nvSpPr>
                <p:spPr>
                  <a:xfrm>
                    <a:off x="12098273" y="1645802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3 h 113528"/>
                      <a:gd name="connsiteX2" fmla="*/ 37973 w 87147"/>
                      <a:gd name="connsiteY2" fmla="*/ 93780 h 113528"/>
                      <a:gd name="connsiteX3" fmla="*/ 70358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2" y="73777"/>
                          <a:pt x="571" y="83938"/>
                          <a:pt x="0" y="93463"/>
                        </a:cubicBezTo>
                        <a:cubicBezTo>
                          <a:pt x="12764" y="90288"/>
                          <a:pt x="25591" y="90288"/>
                          <a:pt x="37973" y="93780"/>
                        </a:cubicBezTo>
                        <a:cubicBezTo>
                          <a:pt x="50356" y="97336"/>
                          <a:pt x="61214" y="104130"/>
                          <a:pt x="70358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8" y="6849"/>
                          <a:pt x="64453" y="816"/>
                        </a:cubicBezTo>
                        <a:cubicBezTo>
                          <a:pt x="43307" y="-5217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6D7BDD43-E55B-457E-8E1D-9C899D22DD46}"/>
                      </a:ext>
                    </a:extLst>
                  </p:cNvPr>
                  <p:cNvSpPr/>
                  <p:nvPr/>
                </p:nvSpPr>
                <p:spPr>
                  <a:xfrm>
                    <a:off x="11982489" y="1736962"/>
                    <a:ext cx="209510" cy="313593"/>
                  </a:xfrm>
                  <a:custGeom>
                    <a:avLst/>
                    <a:gdLst>
                      <a:gd name="connsiteX0" fmla="*/ 65873 w 209510"/>
                      <a:gd name="connsiteY0" fmla="*/ 310913 h 313593"/>
                      <a:gd name="connsiteX1" fmla="*/ 209510 w 209510"/>
                      <a:gd name="connsiteY1" fmla="*/ 188358 h 313593"/>
                      <a:gd name="connsiteX2" fmla="*/ 209510 w 209510"/>
                      <a:gd name="connsiteY2" fmla="*/ 60786 h 313593"/>
                      <a:gd name="connsiteX3" fmla="*/ 186142 w 209510"/>
                      <a:gd name="connsiteY3" fmla="*/ 22369 h 313593"/>
                      <a:gd name="connsiteX4" fmla="*/ 153694 w 209510"/>
                      <a:gd name="connsiteY4" fmla="*/ 2684 h 313593"/>
                      <a:gd name="connsiteX5" fmla="*/ 115784 w 209510"/>
                      <a:gd name="connsiteY5" fmla="*/ 2366 h 313593"/>
                      <a:gd name="connsiteX6" fmla="*/ 9231 w 209510"/>
                      <a:gd name="connsiteY6" fmla="*/ 128160 h 313593"/>
                      <a:gd name="connsiteX7" fmla="*/ 65873 w 209510"/>
                      <a:gd name="connsiteY7" fmla="*/ 310913 h 313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9510" h="313593">
                        <a:moveTo>
                          <a:pt x="65873" y="310913"/>
                        </a:moveTo>
                        <a:cubicBezTo>
                          <a:pt x="120737" y="326597"/>
                          <a:pt x="184618" y="271860"/>
                          <a:pt x="209510" y="188358"/>
                        </a:cubicBezTo>
                        <a:lnTo>
                          <a:pt x="209510" y="60786"/>
                        </a:lnTo>
                        <a:cubicBezTo>
                          <a:pt x="203922" y="45610"/>
                          <a:pt x="195985" y="32465"/>
                          <a:pt x="186142" y="22369"/>
                        </a:cubicBezTo>
                        <a:cubicBezTo>
                          <a:pt x="176998" y="12971"/>
                          <a:pt x="166076" y="6176"/>
                          <a:pt x="153694" y="2684"/>
                        </a:cubicBezTo>
                        <a:cubicBezTo>
                          <a:pt x="141311" y="-872"/>
                          <a:pt x="128484" y="-809"/>
                          <a:pt x="115784" y="2366"/>
                        </a:cubicBezTo>
                        <a:cubicBezTo>
                          <a:pt x="71398" y="13288"/>
                          <a:pt x="28091" y="61993"/>
                          <a:pt x="9231" y="128160"/>
                        </a:cubicBezTo>
                        <a:cubicBezTo>
                          <a:pt x="-15089" y="213250"/>
                          <a:pt x="10311" y="295101"/>
                          <a:pt x="65873" y="310913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25" name="Graphic 2">
                  <a:extLst>
                    <a:ext uri="{FF2B5EF4-FFF2-40B4-BE49-F238E27FC236}">
                      <a16:creationId xmlns:a16="http://schemas.microsoft.com/office/drawing/2014/main" id="{C61F5C73-91DB-4BA3-9067-82A8DC975154}"/>
                    </a:ext>
                  </a:extLst>
                </p:cNvPr>
                <p:cNvGrpSpPr/>
                <p:nvPr/>
              </p:nvGrpSpPr>
              <p:grpSpPr>
                <a:xfrm>
                  <a:off x="11539118" y="1615678"/>
                  <a:ext cx="282230" cy="359500"/>
                  <a:chOff x="11539118" y="1615678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26DFE6C0-3C54-4911-BEEE-09030A59878F}"/>
                      </a:ext>
                    </a:extLst>
                  </p:cNvPr>
                  <p:cNvSpPr/>
                  <p:nvPr/>
                </p:nvSpPr>
                <p:spPr>
                  <a:xfrm>
                    <a:off x="11719814" y="1615678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2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1"/>
                          <a:pt x="0" y="70437"/>
                        </a:cubicBezTo>
                        <a:cubicBezTo>
                          <a:pt x="13017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2"/>
                          <a:pt x="73533" y="98758"/>
                          <a:pt x="79692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71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045AAE70-1232-45CE-92DC-CBE575083E86}"/>
                      </a:ext>
                    </a:extLst>
                  </p:cNvPr>
                  <p:cNvSpPr/>
                  <p:nvPr/>
                </p:nvSpPr>
                <p:spPr>
                  <a:xfrm>
                    <a:off x="11539118" y="1685713"/>
                    <a:ext cx="250034" cy="289465"/>
                  </a:xfrm>
                  <a:custGeom>
                    <a:avLst/>
                    <a:gdLst>
                      <a:gd name="connsiteX0" fmla="*/ 39599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9 w 250034"/>
                      <a:gd name="connsiteY4" fmla="*/ 13356 h 289465"/>
                      <a:gd name="connsiteX5" fmla="*/ 180696 w 250034"/>
                      <a:gd name="connsiteY5" fmla="*/ 402 h 289465"/>
                      <a:gd name="connsiteX6" fmla="*/ 39599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9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4" y="309583"/>
                          <a:pt x="159995" y="277960"/>
                          <a:pt x="210413" y="205380"/>
                        </a:cubicBezTo>
                        <a:cubicBezTo>
                          <a:pt x="249593" y="148992"/>
                          <a:pt x="259943" y="84476"/>
                          <a:pt x="240449" y="42820"/>
                        </a:cubicBezTo>
                        <a:cubicBezTo>
                          <a:pt x="234861" y="30882"/>
                          <a:pt x="226797" y="20785"/>
                          <a:pt x="216319" y="13356"/>
                        </a:cubicBezTo>
                        <a:cubicBezTo>
                          <a:pt x="205778" y="5863"/>
                          <a:pt x="193713" y="1672"/>
                          <a:pt x="180696" y="402"/>
                        </a:cubicBezTo>
                        <a:cubicBezTo>
                          <a:pt x="135356" y="-3980"/>
                          <a:pt x="78778" y="27707"/>
                          <a:pt x="39599" y="8409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26" name="Graphic 2">
                  <a:extLst>
                    <a:ext uri="{FF2B5EF4-FFF2-40B4-BE49-F238E27FC236}">
                      <a16:creationId xmlns:a16="http://schemas.microsoft.com/office/drawing/2014/main" id="{9623FB53-BEA2-4F3A-978C-1B4014A8C75B}"/>
                    </a:ext>
                  </a:extLst>
                </p:cNvPr>
                <p:cNvGrpSpPr/>
                <p:nvPr/>
              </p:nvGrpSpPr>
              <p:grpSpPr>
                <a:xfrm>
                  <a:off x="9467050" y="1096065"/>
                  <a:ext cx="282294" cy="359493"/>
                  <a:chOff x="9467050" y="1096065"/>
                  <a:chExt cx="282294" cy="359493"/>
                </a:xfrm>
                <a:solidFill>
                  <a:schemeClr val="accent1"/>
                </a:solidFill>
              </p:grpSpPr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9D4FA87C-E828-4106-974A-B54F97061908}"/>
                      </a:ext>
                    </a:extLst>
                  </p:cNvPr>
                  <p:cNvSpPr/>
                  <p:nvPr/>
                </p:nvSpPr>
                <p:spPr>
                  <a:xfrm>
                    <a:off x="9647808" y="1096065"/>
                    <a:ext cx="101535" cy="112847"/>
                  </a:xfrm>
                  <a:custGeom>
                    <a:avLst/>
                    <a:gdLst>
                      <a:gd name="connsiteX0" fmla="*/ 14605 w 101535"/>
                      <a:gd name="connsiteY0" fmla="*/ 43696 h 112847"/>
                      <a:gd name="connsiteX1" fmla="*/ 0 w 101535"/>
                      <a:gd name="connsiteY1" fmla="*/ 70430 h 112847"/>
                      <a:gd name="connsiteX2" fmla="*/ 35623 w 101535"/>
                      <a:gd name="connsiteY2" fmla="*/ 83384 h 112847"/>
                      <a:gd name="connsiteX3" fmla="*/ 59754 w 101535"/>
                      <a:gd name="connsiteY3" fmla="*/ 112848 h 112847"/>
                      <a:gd name="connsiteX4" fmla="*/ 79693 w 101535"/>
                      <a:gd name="connsiteY4" fmla="*/ 89924 h 112847"/>
                      <a:gd name="connsiteX5" fmla="*/ 90678 w 101535"/>
                      <a:gd name="connsiteY5" fmla="*/ 4136 h 112847"/>
                      <a:gd name="connsiteX6" fmla="*/ 14605 w 101535"/>
                      <a:gd name="connsiteY6" fmla="*/ 43696 h 11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47">
                        <a:moveTo>
                          <a:pt x="14605" y="43696"/>
                        </a:moveTo>
                        <a:cubicBezTo>
                          <a:pt x="8446" y="52523"/>
                          <a:pt x="3556" y="61603"/>
                          <a:pt x="0" y="70430"/>
                        </a:cubicBezTo>
                        <a:cubicBezTo>
                          <a:pt x="13018" y="71700"/>
                          <a:pt x="25083" y="75891"/>
                          <a:pt x="35623" y="83384"/>
                        </a:cubicBezTo>
                        <a:cubicBezTo>
                          <a:pt x="46165" y="90877"/>
                          <a:pt x="54166" y="100910"/>
                          <a:pt x="59754" y="112848"/>
                        </a:cubicBezTo>
                        <a:cubicBezTo>
                          <a:pt x="66739" y="106434"/>
                          <a:pt x="73534" y="98751"/>
                          <a:pt x="79693" y="89924"/>
                        </a:cubicBezTo>
                        <a:cubicBezTo>
                          <a:pt x="103760" y="55317"/>
                          <a:pt x="108712" y="16899"/>
                          <a:pt x="90678" y="4136"/>
                        </a:cubicBezTo>
                        <a:cubicBezTo>
                          <a:pt x="72708" y="-8628"/>
                          <a:pt x="38608" y="9152"/>
                          <a:pt x="14605" y="4369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9EFD83B9-F909-4566-8D01-C1095578F5F3}"/>
                      </a:ext>
                    </a:extLst>
                  </p:cNvPr>
                  <p:cNvSpPr/>
                  <p:nvPr/>
                </p:nvSpPr>
                <p:spPr>
                  <a:xfrm>
                    <a:off x="9467050" y="1166093"/>
                    <a:ext cx="250034" cy="289465"/>
                  </a:xfrm>
                  <a:custGeom>
                    <a:avLst/>
                    <a:gdLst>
                      <a:gd name="connsiteX0" fmla="*/ 39598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8 w 250034"/>
                      <a:gd name="connsiteY4" fmla="*/ 13356 h 289465"/>
                      <a:gd name="connsiteX5" fmla="*/ 180695 w 250034"/>
                      <a:gd name="connsiteY5" fmla="*/ 402 h 289465"/>
                      <a:gd name="connsiteX6" fmla="*/ 39598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8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3" y="309583"/>
                          <a:pt x="159994" y="277960"/>
                          <a:pt x="210413" y="205380"/>
                        </a:cubicBezTo>
                        <a:cubicBezTo>
                          <a:pt x="249593" y="148992"/>
                          <a:pt x="259944" y="84476"/>
                          <a:pt x="240449" y="42820"/>
                        </a:cubicBezTo>
                        <a:cubicBezTo>
                          <a:pt x="234861" y="30882"/>
                          <a:pt x="226796" y="20785"/>
                          <a:pt x="216318" y="13356"/>
                        </a:cubicBezTo>
                        <a:cubicBezTo>
                          <a:pt x="205778" y="5863"/>
                          <a:pt x="193713" y="1672"/>
                          <a:pt x="180695" y="402"/>
                        </a:cubicBezTo>
                        <a:cubicBezTo>
                          <a:pt x="135356" y="-3980"/>
                          <a:pt x="78841" y="27707"/>
                          <a:pt x="39598" y="840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27" name="Graphic 2">
                  <a:extLst>
                    <a:ext uri="{FF2B5EF4-FFF2-40B4-BE49-F238E27FC236}">
                      <a16:creationId xmlns:a16="http://schemas.microsoft.com/office/drawing/2014/main" id="{2487C50C-C7E1-4E27-8875-82C703E3F728}"/>
                    </a:ext>
                  </a:extLst>
                </p:cNvPr>
                <p:cNvGrpSpPr/>
                <p:nvPr/>
              </p:nvGrpSpPr>
              <p:grpSpPr>
                <a:xfrm>
                  <a:off x="11132931" y="1547011"/>
                  <a:ext cx="209770" cy="416096"/>
                  <a:chOff x="11132931" y="1547011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CF71037B-37A7-40F4-979B-2607D711D0F7}"/>
                      </a:ext>
                    </a:extLst>
                  </p:cNvPr>
                  <p:cNvSpPr/>
                  <p:nvPr/>
                </p:nvSpPr>
                <p:spPr>
                  <a:xfrm>
                    <a:off x="11188442" y="1547011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9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4"/>
                          <a:pt x="78173" y="104243"/>
                        </a:cubicBezTo>
                        <a:cubicBezTo>
                          <a:pt x="66489" y="98464"/>
                          <a:pt x="53915" y="95670"/>
                          <a:pt x="41089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2"/>
                          <a:pt x="36072" y="39"/>
                        </a:cubicBezTo>
                        <a:cubicBezTo>
                          <a:pt x="58106" y="-1295"/>
                          <a:pt x="77664" y="31725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10861AF3-FB12-438B-AB92-243CAE0396A0}"/>
                      </a:ext>
                    </a:extLst>
                  </p:cNvPr>
                  <p:cNvSpPr/>
                  <p:nvPr/>
                </p:nvSpPr>
                <p:spPr>
                  <a:xfrm>
                    <a:off x="11132931" y="1643301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6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28" name="Graphic 2">
                  <a:extLst>
                    <a:ext uri="{FF2B5EF4-FFF2-40B4-BE49-F238E27FC236}">
                      <a16:creationId xmlns:a16="http://schemas.microsoft.com/office/drawing/2014/main" id="{22709457-5A28-4D96-9D4E-EBD0CC38C5B9}"/>
                    </a:ext>
                  </a:extLst>
                </p:cNvPr>
                <p:cNvGrpSpPr/>
                <p:nvPr/>
              </p:nvGrpSpPr>
              <p:grpSpPr>
                <a:xfrm>
                  <a:off x="10706674" y="1475368"/>
                  <a:ext cx="219579" cy="404755"/>
                  <a:chOff x="10706674" y="1475368"/>
                  <a:chExt cx="219579" cy="404755"/>
                </a:xfrm>
                <a:solidFill>
                  <a:schemeClr val="accent1"/>
                </a:solidFill>
              </p:grpSpPr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063F06B7-F107-403B-BC62-C0C6BB24D6AF}"/>
                      </a:ext>
                    </a:extLst>
                  </p:cNvPr>
                  <p:cNvSpPr/>
                  <p:nvPr/>
                </p:nvSpPr>
                <p:spPr>
                  <a:xfrm>
                    <a:off x="10822431" y="1475368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2 h 113528"/>
                      <a:gd name="connsiteX2" fmla="*/ 37974 w 87147"/>
                      <a:gd name="connsiteY2" fmla="*/ 93780 h 113528"/>
                      <a:gd name="connsiteX3" fmla="*/ 70359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3" y="73778"/>
                          <a:pt x="572" y="83937"/>
                          <a:pt x="0" y="93462"/>
                        </a:cubicBezTo>
                        <a:cubicBezTo>
                          <a:pt x="12764" y="90287"/>
                          <a:pt x="25591" y="90287"/>
                          <a:pt x="37974" y="93780"/>
                        </a:cubicBezTo>
                        <a:cubicBezTo>
                          <a:pt x="50356" y="97336"/>
                          <a:pt x="61214" y="104131"/>
                          <a:pt x="70359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9" y="6848"/>
                          <a:pt x="64453" y="816"/>
                        </a:cubicBezTo>
                        <a:cubicBezTo>
                          <a:pt x="43307" y="-5216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8BCD7877-2CCF-472B-B566-C6FD696F3A69}"/>
                      </a:ext>
                    </a:extLst>
                  </p:cNvPr>
                  <p:cNvSpPr/>
                  <p:nvPr/>
                </p:nvSpPr>
                <p:spPr>
                  <a:xfrm>
                    <a:off x="10706674" y="1566528"/>
                    <a:ext cx="219579" cy="313596"/>
                  </a:xfrm>
                  <a:custGeom>
                    <a:avLst/>
                    <a:gdLst>
                      <a:gd name="connsiteX0" fmla="*/ 9204 w 219579"/>
                      <a:gd name="connsiteY0" fmla="*/ 128096 h 313596"/>
                      <a:gd name="connsiteX1" fmla="*/ 65846 w 219579"/>
                      <a:gd name="connsiteY1" fmla="*/ 310913 h 313596"/>
                      <a:gd name="connsiteX2" fmla="*/ 210372 w 219579"/>
                      <a:gd name="connsiteY2" fmla="*/ 185500 h 313596"/>
                      <a:gd name="connsiteX3" fmla="*/ 186179 w 219579"/>
                      <a:gd name="connsiteY3" fmla="*/ 22432 h 313596"/>
                      <a:gd name="connsiteX4" fmla="*/ 153794 w 219579"/>
                      <a:gd name="connsiteY4" fmla="*/ 2684 h 313596"/>
                      <a:gd name="connsiteX5" fmla="*/ 115820 w 219579"/>
                      <a:gd name="connsiteY5" fmla="*/ 2366 h 313596"/>
                      <a:gd name="connsiteX6" fmla="*/ 9204 w 219579"/>
                      <a:gd name="connsiteY6" fmla="*/ 128096 h 31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9579" h="313596">
                        <a:moveTo>
                          <a:pt x="9204" y="128096"/>
                        </a:moveTo>
                        <a:cubicBezTo>
                          <a:pt x="-15053" y="213186"/>
                          <a:pt x="10283" y="295038"/>
                          <a:pt x="65846" y="310913"/>
                        </a:cubicBezTo>
                        <a:cubicBezTo>
                          <a:pt x="121408" y="326788"/>
                          <a:pt x="186115" y="270590"/>
                          <a:pt x="210372" y="185500"/>
                        </a:cubicBezTo>
                        <a:cubicBezTo>
                          <a:pt x="229231" y="119333"/>
                          <a:pt x="218119" y="55135"/>
                          <a:pt x="186179" y="22432"/>
                        </a:cubicBezTo>
                        <a:cubicBezTo>
                          <a:pt x="177034" y="13034"/>
                          <a:pt x="166113" y="6240"/>
                          <a:pt x="153794" y="2684"/>
                        </a:cubicBezTo>
                        <a:cubicBezTo>
                          <a:pt x="141411" y="-872"/>
                          <a:pt x="128584" y="-809"/>
                          <a:pt x="115820" y="2366"/>
                        </a:cubicBezTo>
                        <a:cubicBezTo>
                          <a:pt x="71370" y="13288"/>
                          <a:pt x="28064" y="61929"/>
                          <a:pt x="9204" y="12809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29" name="Graphic 2">
                  <a:extLst>
                    <a:ext uri="{FF2B5EF4-FFF2-40B4-BE49-F238E27FC236}">
                      <a16:creationId xmlns:a16="http://schemas.microsoft.com/office/drawing/2014/main" id="{A295FC94-4A8C-48D8-BB46-47AD5D42D533}"/>
                    </a:ext>
                  </a:extLst>
                </p:cNvPr>
                <p:cNvGrpSpPr/>
                <p:nvPr/>
              </p:nvGrpSpPr>
              <p:grpSpPr>
                <a:xfrm>
                  <a:off x="10310330" y="1392984"/>
                  <a:ext cx="282230" cy="359500"/>
                  <a:chOff x="10310330" y="1392984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4DDFA510-B627-47D1-9934-EBDC62E74038}"/>
                      </a:ext>
                    </a:extLst>
                  </p:cNvPr>
                  <p:cNvSpPr/>
                  <p:nvPr/>
                </p:nvSpPr>
                <p:spPr>
                  <a:xfrm>
                    <a:off x="10491025" y="1392984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3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0"/>
                          <a:pt x="0" y="70437"/>
                        </a:cubicBezTo>
                        <a:cubicBezTo>
                          <a:pt x="13018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1"/>
                          <a:pt x="73533" y="98758"/>
                          <a:pt x="79693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07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64C1B472-BDC9-4306-84A0-37B0DCCB2941}"/>
                      </a:ext>
                    </a:extLst>
                  </p:cNvPr>
                  <p:cNvSpPr/>
                  <p:nvPr/>
                </p:nvSpPr>
                <p:spPr>
                  <a:xfrm>
                    <a:off x="10310330" y="1463008"/>
                    <a:ext cx="250034" cy="289475"/>
                  </a:xfrm>
                  <a:custGeom>
                    <a:avLst/>
                    <a:gdLst>
                      <a:gd name="connsiteX0" fmla="*/ 39598 w 250034"/>
                      <a:gd name="connsiteY0" fmla="*/ 84105 h 289475"/>
                      <a:gd name="connsiteX1" fmla="*/ 33693 w 250034"/>
                      <a:gd name="connsiteY1" fmla="*/ 276129 h 289475"/>
                      <a:gd name="connsiteX2" fmla="*/ 210414 w 250034"/>
                      <a:gd name="connsiteY2" fmla="*/ 205390 h 289475"/>
                      <a:gd name="connsiteX3" fmla="*/ 240449 w 250034"/>
                      <a:gd name="connsiteY3" fmla="*/ 42830 h 289475"/>
                      <a:gd name="connsiteX4" fmla="*/ 216319 w 250034"/>
                      <a:gd name="connsiteY4" fmla="*/ 13366 h 289475"/>
                      <a:gd name="connsiteX5" fmla="*/ 180695 w 250034"/>
                      <a:gd name="connsiteY5" fmla="*/ 412 h 289475"/>
                      <a:gd name="connsiteX6" fmla="*/ 39598 w 250034"/>
                      <a:gd name="connsiteY6" fmla="*/ 84105 h 28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75">
                        <a:moveTo>
                          <a:pt x="39598" y="84105"/>
                        </a:moveTo>
                        <a:cubicBezTo>
                          <a:pt x="-10821" y="156686"/>
                          <a:pt x="-13424" y="242665"/>
                          <a:pt x="33693" y="276129"/>
                        </a:cubicBezTo>
                        <a:cubicBezTo>
                          <a:pt x="80873" y="309594"/>
                          <a:pt x="159994" y="277971"/>
                          <a:pt x="210414" y="205390"/>
                        </a:cubicBezTo>
                        <a:cubicBezTo>
                          <a:pt x="249593" y="149002"/>
                          <a:pt x="259943" y="84486"/>
                          <a:pt x="240449" y="42830"/>
                        </a:cubicBezTo>
                        <a:cubicBezTo>
                          <a:pt x="234861" y="30892"/>
                          <a:pt x="226796" y="20796"/>
                          <a:pt x="216319" y="13366"/>
                        </a:cubicBezTo>
                        <a:cubicBezTo>
                          <a:pt x="205777" y="5873"/>
                          <a:pt x="193713" y="1682"/>
                          <a:pt x="180695" y="412"/>
                        </a:cubicBezTo>
                        <a:cubicBezTo>
                          <a:pt x="135293" y="-4033"/>
                          <a:pt x="78777" y="27717"/>
                          <a:pt x="39598" y="84105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0" name="Graphic 2">
                  <a:extLst>
                    <a:ext uri="{FF2B5EF4-FFF2-40B4-BE49-F238E27FC236}">
                      <a16:creationId xmlns:a16="http://schemas.microsoft.com/office/drawing/2014/main" id="{F8DBCAE3-38AF-4576-9EA8-CDF80F11E21C}"/>
                    </a:ext>
                  </a:extLst>
                </p:cNvPr>
                <p:cNvGrpSpPr/>
                <p:nvPr/>
              </p:nvGrpSpPr>
              <p:grpSpPr>
                <a:xfrm>
                  <a:off x="9918557" y="1194649"/>
                  <a:ext cx="209770" cy="416096"/>
                  <a:chOff x="9918557" y="1194649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156547A1-34FE-4706-99B2-F8DE33AB9AB8}"/>
                      </a:ext>
                    </a:extLst>
                  </p:cNvPr>
                  <p:cNvSpPr/>
                  <p:nvPr/>
                </p:nvSpPr>
                <p:spPr>
                  <a:xfrm>
                    <a:off x="9974068" y="1194649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8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5"/>
                          <a:pt x="78173" y="104243"/>
                        </a:cubicBezTo>
                        <a:cubicBezTo>
                          <a:pt x="66488" y="98464"/>
                          <a:pt x="53915" y="95670"/>
                          <a:pt x="41088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3"/>
                          <a:pt x="36072" y="39"/>
                        </a:cubicBezTo>
                        <a:cubicBezTo>
                          <a:pt x="58106" y="-1295"/>
                          <a:pt x="77728" y="31726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88227035-96EC-4DC8-B218-A28A3129FA20}"/>
                      </a:ext>
                    </a:extLst>
                  </p:cNvPr>
                  <p:cNvSpPr/>
                  <p:nvPr/>
                </p:nvSpPr>
                <p:spPr>
                  <a:xfrm>
                    <a:off x="9918557" y="1290939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5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1" name="Graphic 2">
                  <a:extLst>
                    <a:ext uri="{FF2B5EF4-FFF2-40B4-BE49-F238E27FC236}">
                      <a16:creationId xmlns:a16="http://schemas.microsoft.com/office/drawing/2014/main" id="{EAB8EC1F-68C6-49B6-8139-474671659069}"/>
                    </a:ext>
                  </a:extLst>
                </p:cNvPr>
                <p:cNvGrpSpPr/>
                <p:nvPr/>
              </p:nvGrpSpPr>
              <p:grpSpPr>
                <a:xfrm>
                  <a:off x="9070281" y="916355"/>
                  <a:ext cx="289026" cy="354294"/>
                  <a:chOff x="9070281" y="916355"/>
                  <a:chExt cx="289026" cy="354294"/>
                </a:xfrm>
                <a:solidFill>
                  <a:schemeClr val="accent1"/>
                </a:solidFill>
              </p:grpSpPr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3046B2A0-01D7-458A-9E69-4FE9841056B3}"/>
                      </a:ext>
                    </a:extLst>
                  </p:cNvPr>
                  <p:cNvSpPr/>
                  <p:nvPr/>
                </p:nvSpPr>
                <p:spPr>
                  <a:xfrm>
                    <a:off x="9256648" y="916355"/>
                    <a:ext cx="102659" cy="112344"/>
                  </a:xfrm>
                  <a:custGeom>
                    <a:avLst/>
                    <a:gdLst>
                      <a:gd name="connsiteX0" fmla="*/ 15367 w 102659"/>
                      <a:gd name="connsiteY0" fmla="*/ 41923 h 112344"/>
                      <a:gd name="connsiteX1" fmla="*/ 0 w 102659"/>
                      <a:gd name="connsiteY1" fmla="*/ 68212 h 112344"/>
                      <a:gd name="connsiteX2" fmla="*/ 35243 w 102659"/>
                      <a:gd name="connsiteY2" fmla="*/ 82182 h 112344"/>
                      <a:gd name="connsiteX3" fmla="*/ 58547 w 102659"/>
                      <a:gd name="connsiteY3" fmla="*/ 112345 h 112344"/>
                      <a:gd name="connsiteX4" fmla="*/ 79121 w 102659"/>
                      <a:gd name="connsiteY4" fmla="*/ 89993 h 112344"/>
                      <a:gd name="connsiteX5" fmla="*/ 92583 w 102659"/>
                      <a:gd name="connsiteY5" fmla="*/ 4522 h 112344"/>
                      <a:gd name="connsiteX6" fmla="*/ 15367 w 102659"/>
                      <a:gd name="connsiteY6" fmla="*/ 41923 h 1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44">
                        <a:moveTo>
                          <a:pt x="15367" y="41923"/>
                        </a:moveTo>
                        <a:cubicBezTo>
                          <a:pt x="8954" y="50559"/>
                          <a:pt x="3810" y="59513"/>
                          <a:pt x="0" y="68212"/>
                        </a:cubicBezTo>
                        <a:cubicBezTo>
                          <a:pt x="12954" y="69863"/>
                          <a:pt x="24956" y="74435"/>
                          <a:pt x="35243" y="82182"/>
                        </a:cubicBezTo>
                        <a:cubicBezTo>
                          <a:pt x="45530" y="89929"/>
                          <a:pt x="53277" y="100280"/>
                          <a:pt x="58547" y="112345"/>
                        </a:cubicBezTo>
                        <a:cubicBezTo>
                          <a:pt x="65722" y="106185"/>
                          <a:pt x="72707" y="98629"/>
                          <a:pt x="79121" y="89993"/>
                        </a:cubicBezTo>
                        <a:cubicBezTo>
                          <a:pt x="104140" y="56084"/>
                          <a:pt x="110172" y="17857"/>
                          <a:pt x="92583" y="4522"/>
                        </a:cubicBezTo>
                        <a:cubicBezTo>
                          <a:pt x="74930" y="-8686"/>
                          <a:pt x="40386" y="8014"/>
                          <a:pt x="15367" y="4192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3252D39C-A8E6-41B5-BEA2-E8641871E71B}"/>
                      </a:ext>
                    </a:extLst>
                  </p:cNvPr>
                  <p:cNvSpPr/>
                  <p:nvPr/>
                </p:nvSpPr>
                <p:spPr>
                  <a:xfrm>
                    <a:off x="9070281" y="983975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4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0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4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0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0" y="719"/>
                        </a:cubicBezTo>
                        <a:cubicBezTo>
                          <a:pt x="141155" y="-5123"/>
                          <a:pt x="83751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2" name="Graphic 2">
                  <a:extLst>
                    <a:ext uri="{FF2B5EF4-FFF2-40B4-BE49-F238E27FC236}">
                      <a16:creationId xmlns:a16="http://schemas.microsoft.com/office/drawing/2014/main" id="{90DEEEB8-CDE8-4A3A-B83B-8DA4E060C3B6}"/>
                    </a:ext>
                  </a:extLst>
                </p:cNvPr>
                <p:cNvGrpSpPr/>
                <p:nvPr/>
              </p:nvGrpSpPr>
              <p:grpSpPr>
                <a:xfrm>
                  <a:off x="8631459" y="721586"/>
                  <a:ext cx="357656" cy="282020"/>
                  <a:chOff x="8631459" y="721586"/>
                  <a:chExt cx="357656" cy="282020"/>
                </a:xfrm>
                <a:solidFill>
                  <a:schemeClr val="accent1"/>
                </a:solidFill>
              </p:grpSpPr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32DD191F-8CA0-4F3E-982B-323A4894D74A}"/>
                      </a:ext>
                    </a:extLst>
                  </p:cNvPr>
                  <p:cNvSpPr/>
                  <p:nvPr/>
                </p:nvSpPr>
                <p:spPr>
                  <a:xfrm>
                    <a:off x="8877554" y="721586"/>
                    <a:ext cx="111562" cy="102198"/>
                  </a:xfrm>
                  <a:custGeom>
                    <a:avLst/>
                    <a:gdLst>
                      <a:gd name="connsiteX0" fmla="*/ 22987 w 111562"/>
                      <a:gd name="connsiteY0" fmla="*/ 21109 h 102198"/>
                      <a:gd name="connsiteX1" fmla="*/ 0 w 111562"/>
                      <a:gd name="connsiteY1" fmla="*/ 40921 h 102198"/>
                      <a:gd name="connsiteX2" fmla="*/ 28639 w 111562"/>
                      <a:gd name="connsiteY2" fmla="*/ 65877 h 102198"/>
                      <a:gd name="connsiteX3" fmla="*/ 40767 w 111562"/>
                      <a:gd name="connsiteY3" fmla="*/ 102199 h 102198"/>
                      <a:gd name="connsiteX4" fmla="*/ 67373 w 111562"/>
                      <a:gd name="connsiteY4" fmla="*/ 87848 h 102198"/>
                      <a:gd name="connsiteX5" fmla="*/ 107696 w 111562"/>
                      <a:gd name="connsiteY5" fmla="*/ 11394 h 102198"/>
                      <a:gd name="connsiteX6" fmla="*/ 22987 w 111562"/>
                      <a:gd name="connsiteY6" fmla="*/ 21109 h 102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562" h="102198">
                        <a:moveTo>
                          <a:pt x="22987" y="21109"/>
                        </a:moveTo>
                        <a:cubicBezTo>
                          <a:pt x="14160" y="27205"/>
                          <a:pt x="6414" y="33936"/>
                          <a:pt x="0" y="40921"/>
                        </a:cubicBezTo>
                        <a:cubicBezTo>
                          <a:pt x="11684" y="46763"/>
                          <a:pt x="21463" y="55145"/>
                          <a:pt x="28639" y="65877"/>
                        </a:cubicBezTo>
                        <a:cubicBezTo>
                          <a:pt x="35814" y="76672"/>
                          <a:pt x="39815" y="88991"/>
                          <a:pt x="40767" y="102199"/>
                        </a:cubicBezTo>
                        <a:cubicBezTo>
                          <a:pt x="49530" y="98706"/>
                          <a:pt x="58547" y="93944"/>
                          <a:pt x="67373" y="87848"/>
                        </a:cubicBezTo>
                        <a:cubicBezTo>
                          <a:pt x="101917" y="64099"/>
                          <a:pt x="120014" y="29809"/>
                          <a:pt x="107696" y="11394"/>
                        </a:cubicBezTo>
                        <a:cubicBezTo>
                          <a:pt x="95503" y="-7021"/>
                          <a:pt x="57531" y="-2640"/>
                          <a:pt x="22987" y="211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F8307BE9-E184-47E8-BFE2-9EC8D1028EAA}"/>
                      </a:ext>
                    </a:extLst>
                  </p:cNvPr>
                  <p:cNvSpPr/>
                  <p:nvPr/>
                </p:nvSpPr>
                <p:spPr>
                  <a:xfrm>
                    <a:off x="8631459" y="751938"/>
                    <a:ext cx="287127" cy="251668"/>
                  </a:xfrm>
                  <a:custGeom>
                    <a:avLst/>
                    <a:gdLst>
                      <a:gd name="connsiteX0" fmla="*/ 85248 w 287127"/>
                      <a:gd name="connsiteY0" fmla="*/ 38192 h 251668"/>
                      <a:gd name="connsiteX1" fmla="*/ 12414 w 287127"/>
                      <a:gd name="connsiteY1" fmla="*/ 216119 h 251668"/>
                      <a:gd name="connsiteX2" fmla="*/ 201898 w 287127"/>
                      <a:gd name="connsiteY2" fmla="*/ 213515 h 251668"/>
                      <a:gd name="connsiteX3" fmla="*/ 286861 w 287127"/>
                      <a:gd name="connsiteY3" fmla="*/ 71910 h 251668"/>
                      <a:gd name="connsiteX4" fmla="*/ 274733 w 287127"/>
                      <a:gd name="connsiteY4" fmla="*/ 35588 h 251668"/>
                      <a:gd name="connsiteX5" fmla="*/ 246094 w 287127"/>
                      <a:gd name="connsiteY5" fmla="*/ 10633 h 251668"/>
                      <a:gd name="connsiteX6" fmla="*/ 85248 w 287127"/>
                      <a:gd name="connsiteY6" fmla="*/ 38192 h 25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7" h="251668">
                        <a:moveTo>
                          <a:pt x="85248" y="38192"/>
                        </a:moveTo>
                        <a:cubicBezTo>
                          <a:pt x="12796" y="88039"/>
                          <a:pt x="-19780" y="167732"/>
                          <a:pt x="12414" y="216119"/>
                        </a:cubicBezTo>
                        <a:cubicBezTo>
                          <a:pt x="44609" y="264506"/>
                          <a:pt x="129445" y="263363"/>
                          <a:pt x="201898" y="213515"/>
                        </a:cubicBezTo>
                        <a:cubicBezTo>
                          <a:pt x="258222" y="174780"/>
                          <a:pt x="290417" y="118011"/>
                          <a:pt x="286861" y="71910"/>
                        </a:cubicBezTo>
                        <a:cubicBezTo>
                          <a:pt x="285846" y="58702"/>
                          <a:pt x="281909" y="46383"/>
                          <a:pt x="274733" y="35588"/>
                        </a:cubicBezTo>
                        <a:cubicBezTo>
                          <a:pt x="267558" y="24793"/>
                          <a:pt x="257778" y="16475"/>
                          <a:pt x="246094" y="10633"/>
                        </a:cubicBezTo>
                        <a:cubicBezTo>
                          <a:pt x="205391" y="-9941"/>
                          <a:pt x="141573" y="-607"/>
                          <a:pt x="85248" y="3819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3" name="Graphic 2">
                  <a:extLst>
                    <a:ext uri="{FF2B5EF4-FFF2-40B4-BE49-F238E27FC236}">
                      <a16:creationId xmlns:a16="http://schemas.microsoft.com/office/drawing/2014/main" id="{19C52E0C-5754-4544-BA5F-D192181F0224}"/>
                    </a:ext>
                  </a:extLst>
                </p:cNvPr>
                <p:cNvGrpSpPr/>
                <p:nvPr/>
              </p:nvGrpSpPr>
              <p:grpSpPr>
                <a:xfrm>
                  <a:off x="8249858" y="406919"/>
                  <a:ext cx="221590" cy="402100"/>
                  <a:chOff x="8249858" y="406919"/>
                  <a:chExt cx="221590" cy="402100"/>
                </a:xfrm>
                <a:solidFill>
                  <a:schemeClr val="accent1"/>
                </a:solidFill>
              </p:grpSpPr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75AB31CE-6B1B-45F5-8C66-FCD68EE6DC26}"/>
                      </a:ext>
                    </a:extLst>
                  </p:cNvPr>
                  <p:cNvSpPr/>
                  <p:nvPr/>
                </p:nvSpPr>
                <p:spPr>
                  <a:xfrm>
                    <a:off x="8371078" y="406919"/>
                    <a:ext cx="88415" cy="113907"/>
                  </a:xfrm>
                  <a:custGeom>
                    <a:avLst/>
                    <a:gdLst>
                      <a:gd name="connsiteX0" fmla="*/ 81978 w 88415"/>
                      <a:gd name="connsiteY0" fmla="*/ 85967 h 113907"/>
                      <a:gd name="connsiteX1" fmla="*/ 69723 w 88415"/>
                      <a:gd name="connsiteY1" fmla="*/ 113907 h 113907"/>
                      <a:gd name="connsiteX2" fmla="*/ 37909 w 88415"/>
                      <a:gd name="connsiteY2" fmla="*/ 93206 h 113907"/>
                      <a:gd name="connsiteX3" fmla="*/ 0 w 88415"/>
                      <a:gd name="connsiteY3" fmla="*/ 91746 h 113907"/>
                      <a:gd name="connsiteX4" fmla="*/ 6032 w 88415"/>
                      <a:gd name="connsiteY4" fmla="*/ 61837 h 113907"/>
                      <a:gd name="connsiteX5" fmla="*/ 67056 w 88415"/>
                      <a:gd name="connsiteY5" fmla="*/ 1004 h 113907"/>
                      <a:gd name="connsiteX6" fmla="*/ 81978 w 88415"/>
                      <a:gd name="connsiteY6" fmla="*/ 85967 h 11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415" h="113907">
                        <a:moveTo>
                          <a:pt x="81978" y="85967"/>
                        </a:moveTo>
                        <a:cubicBezTo>
                          <a:pt x="78740" y="96254"/>
                          <a:pt x="74549" y="105652"/>
                          <a:pt x="69723" y="113907"/>
                        </a:cubicBezTo>
                        <a:cubicBezTo>
                          <a:pt x="60833" y="104255"/>
                          <a:pt x="50165" y="97143"/>
                          <a:pt x="37909" y="93206"/>
                        </a:cubicBezTo>
                        <a:cubicBezTo>
                          <a:pt x="25653" y="89333"/>
                          <a:pt x="12827" y="88952"/>
                          <a:pt x="0" y="91746"/>
                        </a:cubicBezTo>
                        <a:cubicBezTo>
                          <a:pt x="762" y="82284"/>
                          <a:pt x="2794" y="72124"/>
                          <a:pt x="6032" y="61837"/>
                        </a:cubicBezTo>
                        <a:cubicBezTo>
                          <a:pt x="18732" y="21578"/>
                          <a:pt x="46101" y="-5663"/>
                          <a:pt x="67056" y="1004"/>
                        </a:cubicBezTo>
                        <a:cubicBezTo>
                          <a:pt x="88011" y="7672"/>
                          <a:pt x="94678" y="45708"/>
                          <a:pt x="81978" y="8596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0B1410EB-3B2D-40B8-B82B-91D2C45FC665}"/>
                      </a:ext>
                    </a:extLst>
                  </p:cNvPr>
                  <p:cNvSpPr/>
                  <p:nvPr/>
                </p:nvSpPr>
                <p:spPr>
                  <a:xfrm>
                    <a:off x="8249858" y="496911"/>
                    <a:ext cx="221590" cy="312109"/>
                  </a:xfrm>
                  <a:custGeom>
                    <a:avLst/>
                    <a:gdLst>
                      <a:gd name="connsiteX0" fmla="*/ 210501 w 221590"/>
                      <a:gd name="connsiteY0" fmla="*/ 187682 h 312109"/>
                      <a:gd name="connsiteX1" fmla="*/ 62482 w 221590"/>
                      <a:gd name="connsiteY1" fmla="*/ 308840 h 312109"/>
                      <a:gd name="connsiteX2" fmla="*/ 11110 w 221590"/>
                      <a:gd name="connsiteY2" fmla="*/ 124436 h 312109"/>
                      <a:gd name="connsiteX3" fmla="*/ 121220 w 221590"/>
                      <a:gd name="connsiteY3" fmla="*/ 1818 h 312109"/>
                      <a:gd name="connsiteX4" fmla="*/ 159129 w 221590"/>
                      <a:gd name="connsiteY4" fmla="*/ 3278 h 312109"/>
                      <a:gd name="connsiteX5" fmla="*/ 190943 w 221590"/>
                      <a:gd name="connsiteY5" fmla="*/ 23979 h 312109"/>
                      <a:gd name="connsiteX6" fmla="*/ 210501 w 221590"/>
                      <a:gd name="connsiteY6" fmla="*/ 187682 h 31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590" h="312109">
                        <a:moveTo>
                          <a:pt x="210501" y="187682"/>
                        </a:moveTo>
                        <a:cubicBezTo>
                          <a:pt x="183831" y="272074"/>
                          <a:pt x="117536" y="326303"/>
                          <a:pt x="62482" y="308840"/>
                        </a:cubicBezTo>
                        <a:cubicBezTo>
                          <a:pt x="7428" y="291378"/>
                          <a:pt x="-15559" y="208764"/>
                          <a:pt x="11110" y="124436"/>
                        </a:cubicBezTo>
                        <a:cubicBezTo>
                          <a:pt x="31875" y="58841"/>
                          <a:pt x="76516" y="11470"/>
                          <a:pt x="121220" y="1818"/>
                        </a:cubicBezTo>
                        <a:cubicBezTo>
                          <a:pt x="134047" y="-976"/>
                          <a:pt x="146873" y="-595"/>
                          <a:pt x="159129" y="3278"/>
                        </a:cubicBezTo>
                        <a:cubicBezTo>
                          <a:pt x="171385" y="7152"/>
                          <a:pt x="182053" y="14264"/>
                          <a:pt x="190943" y="23979"/>
                        </a:cubicBezTo>
                        <a:cubicBezTo>
                          <a:pt x="221931" y="57571"/>
                          <a:pt x="231202" y="122087"/>
                          <a:pt x="210501" y="18768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4" name="Graphic 2">
                  <a:extLst>
                    <a:ext uri="{FF2B5EF4-FFF2-40B4-BE49-F238E27FC236}">
                      <a16:creationId xmlns:a16="http://schemas.microsoft.com/office/drawing/2014/main" id="{CD371D06-EEEF-43BD-AF60-232EDA24AD52}"/>
                    </a:ext>
                  </a:extLst>
                </p:cNvPr>
                <p:cNvGrpSpPr/>
                <p:nvPr/>
              </p:nvGrpSpPr>
              <p:grpSpPr>
                <a:xfrm>
                  <a:off x="7935536" y="230719"/>
                  <a:ext cx="288963" cy="354257"/>
                  <a:chOff x="7935536" y="230719"/>
                  <a:chExt cx="288963" cy="354257"/>
                </a:xfrm>
                <a:solidFill>
                  <a:schemeClr val="accent1"/>
                </a:solidFill>
              </p:grpSpPr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C06BA728-B07F-4683-B09D-244A4419CAC0}"/>
                      </a:ext>
                    </a:extLst>
                  </p:cNvPr>
                  <p:cNvSpPr/>
                  <p:nvPr/>
                </p:nvSpPr>
                <p:spPr>
                  <a:xfrm>
                    <a:off x="8121840" y="230719"/>
                    <a:ext cx="102659" cy="112371"/>
                  </a:xfrm>
                  <a:custGeom>
                    <a:avLst/>
                    <a:gdLst>
                      <a:gd name="connsiteX0" fmla="*/ 15367 w 102659"/>
                      <a:gd name="connsiteY0" fmla="*/ 41950 h 112371"/>
                      <a:gd name="connsiteX1" fmla="*/ 0 w 102659"/>
                      <a:gd name="connsiteY1" fmla="*/ 68239 h 112371"/>
                      <a:gd name="connsiteX2" fmla="*/ 35242 w 102659"/>
                      <a:gd name="connsiteY2" fmla="*/ 82209 h 112371"/>
                      <a:gd name="connsiteX3" fmla="*/ 58547 w 102659"/>
                      <a:gd name="connsiteY3" fmla="*/ 112371 h 112371"/>
                      <a:gd name="connsiteX4" fmla="*/ 79121 w 102659"/>
                      <a:gd name="connsiteY4" fmla="*/ 90019 h 112371"/>
                      <a:gd name="connsiteX5" fmla="*/ 92583 w 102659"/>
                      <a:gd name="connsiteY5" fmla="*/ 4548 h 112371"/>
                      <a:gd name="connsiteX6" fmla="*/ 15367 w 102659"/>
                      <a:gd name="connsiteY6" fmla="*/ 41950 h 112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71">
                        <a:moveTo>
                          <a:pt x="15367" y="41950"/>
                        </a:moveTo>
                        <a:cubicBezTo>
                          <a:pt x="8953" y="50586"/>
                          <a:pt x="3810" y="59539"/>
                          <a:pt x="0" y="68239"/>
                        </a:cubicBezTo>
                        <a:cubicBezTo>
                          <a:pt x="12953" y="69890"/>
                          <a:pt x="24955" y="74462"/>
                          <a:pt x="35242" y="82209"/>
                        </a:cubicBezTo>
                        <a:cubicBezTo>
                          <a:pt x="45529" y="89956"/>
                          <a:pt x="53277" y="100306"/>
                          <a:pt x="58547" y="112371"/>
                        </a:cubicBezTo>
                        <a:cubicBezTo>
                          <a:pt x="65722" y="106212"/>
                          <a:pt x="72707" y="98655"/>
                          <a:pt x="79121" y="90019"/>
                        </a:cubicBezTo>
                        <a:cubicBezTo>
                          <a:pt x="104140" y="56110"/>
                          <a:pt x="110172" y="17883"/>
                          <a:pt x="92583" y="4548"/>
                        </a:cubicBezTo>
                        <a:cubicBezTo>
                          <a:pt x="74930" y="-8723"/>
                          <a:pt x="40386" y="8041"/>
                          <a:pt x="15367" y="4195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D88469AA-3160-4195-9154-93191FD6EAB1}"/>
                      </a:ext>
                    </a:extLst>
                  </p:cNvPr>
                  <p:cNvSpPr/>
                  <p:nvPr/>
                </p:nvSpPr>
                <p:spPr>
                  <a:xfrm>
                    <a:off x="7935536" y="298302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5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1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5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1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1" y="719"/>
                        </a:cubicBezTo>
                        <a:cubicBezTo>
                          <a:pt x="141092" y="-5123"/>
                          <a:pt x="83688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35" name="Graphic 2">
                  <a:extLst>
                    <a:ext uri="{FF2B5EF4-FFF2-40B4-BE49-F238E27FC236}">
                      <a16:creationId xmlns:a16="http://schemas.microsoft.com/office/drawing/2014/main" id="{DB7DA0AF-1799-40C4-9600-204A07A531A8}"/>
                    </a:ext>
                  </a:extLst>
                </p:cNvPr>
                <p:cNvGrpSpPr/>
                <p:nvPr/>
              </p:nvGrpSpPr>
              <p:grpSpPr>
                <a:xfrm>
                  <a:off x="7608665" y="12128"/>
                  <a:ext cx="357746" cy="277421"/>
                  <a:chOff x="7608665" y="12128"/>
                  <a:chExt cx="357746" cy="277421"/>
                </a:xfrm>
                <a:solidFill>
                  <a:schemeClr val="accent1"/>
                </a:solidFill>
              </p:grpSpPr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173D5C31-63C4-45C0-88F7-8EBA898F267A}"/>
                      </a:ext>
                    </a:extLst>
                  </p:cNvPr>
                  <p:cNvSpPr/>
                  <p:nvPr/>
                </p:nvSpPr>
                <p:spPr>
                  <a:xfrm>
                    <a:off x="7854759" y="12128"/>
                    <a:ext cx="111652" cy="97726"/>
                  </a:xfrm>
                  <a:custGeom>
                    <a:avLst/>
                    <a:gdLst>
                      <a:gd name="connsiteX0" fmla="*/ 0 w 111652"/>
                      <a:gd name="connsiteY0" fmla="*/ 36386 h 97726"/>
                      <a:gd name="connsiteX1" fmla="*/ 28639 w 111652"/>
                      <a:gd name="connsiteY1" fmla="*/ 61341 h 97726"/>
                      <a:gd name="connsiteX2" fmla="*/ 40831 w 111652"/>
                      <a:gd name="connsiteY2" fmla="*/ 97726 h 97726"/>
                      <a:gd name="connsiteX3" fmla="*/ 67437 w 111652"/>
                      <a:gd name="connsiteY3" fmla="*/ 83376 h 97726"/>
                      <a:gd name="connsiteX4" fmla="*/ 99632 w 111652"/>
                      <a:gd name="connsiteY4" fmla="*/ 52197 h 97726"/>
                      <a:gd name="connsiteX5" fmla="*/ 110363 w 111652"/>
                      <a:gd name="connsiteY5" fmla="*/ 30099 h 97726"/>
                      <a:gd name="connsiteX6" fmla="*/ 107823 w 111652"/>
                      <a:gd name="connsiteY6" fmla="*/ 6922 h 97726"/>
                      <a:gd name="connsiteX7" fmla="*/ 100394 w 111652"/>
                      <a:gd name="connsiteY7" fmla="*/ 0 h 97726"/>
                      <a:gd name="connsiteX8" fmla="*/ 56007 w 111652"/>
                      <a:gd name="connsiteY8" fmla="*/ 0 h 97726"/>
                      <a:gd name="connsiteX9" fmla="*/ 45212 w 111652"/>
                      <a:gd name="connsiteY9" fmla="*/ 4191 h 97726"/>
                      <a:gd name="connsiteX10" fmla="*/ 23114 w 111652"/>
                      <a:gd name="connsiteY10" fmla="*/ 16637 h 97726"/>
                      <a:gd name="connsiteX11" fmla="*/ 0 w 111652"/>
                      <a:gd name="connsiteY11" fmla="*/ 36386 h 9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1652" h="97726">
                        <a:moveTo>
                          <a:pt x="0" y="36386"/>
                        </a:moveTo>
                        <a:cubicBezTo>
                          <a:pt x="11685" y="42228"/>
                          <a:pt x="21463" y="50546"/>
                          <a:pt x="28639" y="61341"/>
                        </a:cubicBezTo>
                        <a:cubicBezTo>
                          <a:pt x="35814" y="72136"/>
                          <a:pt x="39815" y="84455"/>
                          <a:pt x="40831" y="97726"/>
                        </a:cubicBezTo>
                        <a:cubicBezTo>
                          <a:pt x="49594" y="94234"/>
                          <a:pt x="58610" y="89408"/>
                          <a:pt x="67437" y="83376"/>
                        </a:cubicBezTo>
                        <a:cubicBezTo>
                          <a:pt x="80963" y="74041"/>
                          <a:pt x="92011" y="63119"/>
                          <a:pt x="99632" y="52197"/>
                        </a:cubicBezTo>
                        <a:cubicBezTo>
                          <a:pt x="104902" y="44641"/>
                          <a:pt x="108585" y="37084"/>
                          <a:pt x="110363" y="30099"/>
                        </a:cubicBezTo>
                        <a:cubicBezTo>
                          <a:pt x="112649" y="21273"/>
                          <a:pt x="111951" y="13208"/>
                          <a:pt x="107823" y="6922"/>
                        </a:cubicBezTo>
                        <a:cubicBezTo>
                          <a:pt x="105918" y="4064"/>
                          <a:pt x="103378" y="1714"/>
                          <a:pt x="100394" y="0"/>
                        </a:cubicBezTo>
                        <a:lnTo>
                          <a:pt x="56007" y="0"/>
                        </a:lnTo>
                        <a:cubicBezTo>
                          <a:pt x="52451" y="1143"/>
                          <a:pt x="48832" y="2540"/>
                          <a:pt x="45212" y="4191"/>
                        </a:cubicBezTo>
                        <a:cubicBezTo>
                          <a:pt x="37847" y="7429"/>
                          <a:pt x="30417" y="11621"/>
                          <a:pt x="23114" y="16637"/>
                        </a:cubicBezTo>
                        <a:cubicBezTo>
                          <a:pt x="14160" y="22606"/>
                          <a:pt x="6414" y="29337"/>
                          <a:pt x="0" y="363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5C5F2FAE-94DA-4D47-BDC4-088C5118A775}"/>
                      </a:ext>
                    </a:extLst>
                  </p:cNvPr>
                  <p:cNvSpPr/>
                  <p:nvPr/>
                </p:nvSpPr>
                <p:spPr>
                  <a:xfrm>
                    <a:off x="7608665" y="37924"/>
                    <a:ext cx="287128" cy="251625"/>
                  </a:xfrm>
                  <a:custGeom>
                    <a:avLst/>
                    <a:gdLst>
                      <a:gd name="connsiteX0" fmla="*/ 85249 w 287128"/>
                      <a:gd name="connsiteY0" fmla="*/ 38149 h 251625"/>
                      <a:gd name="connsiteX1" fmla="*/ 12415 w 287128"/>
                      <a:gd name="connsiteY1" fmla="*/ 216076 h 251625"/>
                      <a:gd name="connsiteX2" fmla="*/ 201898 w 287128"/>
                      <a:gd name="connsiteY2" fmla="*/ 213472 h 251625"/>
                      <a:gd name="connsiteX3" fmla="*/ 286861 w 287128"/>
                      <a:gd name="connsiteY3" fmla="*/ 71867 h 251625"/>
                      <a:gd name="connsiteX4" fmla="*/ 274733 w 287128"/>
                      <a:gd name="connsiteY4" fmla="*/ 35545 h 251625"/>
                      <a:gd name="connsiteX5" fmla="*/ 246094 w 287128"/>
                      <a:gd name="connsiteY5" fmla="*/ 10590 h 251625"/>
                      <a:gd name="connsiteX6" fmla="*/ 85249 w 287128"/>
                      <a:gd name="connsiteY6" fmla="*/ 38149 h 25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8" h="251625">
                        <a:moveTo>
                          <a:pt x="85249" y="38149"/>
                        </a:moveTo>
                        <a:cubicBezTo>
                          <a:pt x="12795" y="87996"/>
                          <a:pt x="-19780" y="167689"/>
                          <a:pt x="12415" y="216076"/>
                        </a:cubicBezTo>
                        <a:cubicBezTo>
                          <a:pt x="44609" y="264463"/>
                          <a:pt x="129445" y="263320"/>
                          <a:pt x="201898" y="213472"/>
                        </a:cubicBezTo>
                        <a:cubicBezTo>
                          <a:pt x="258223" y="174737"/>
                          <a:pt x="290417" y="117968"/>
                          <a:pt x="286861" y="71867"/>
                        </a:cubicBezTo>
                        <a:cubicBezTo>
                          <a:pt x="285845" y="58659"/>
                          <a:pt x="281908" y="46340"/>
                          <a:pt x="274733" y="35545"/>
                        </a:cubicBezTo>
                        <a:cubicBezTo>
                          <a:pt x="267557" y="24750"/>
                          <a:pt x="257779" y="16432"/>
                          <a:pt x="246094" y="10590"/>
                        </a:cubicBezTo>
                        <a:cubicBezTo>
                          <a:pt x="205328" y="-9921"/>
                          <a:pt x="141510" y="-586"/>
                          <a:pt x="85249" y="38149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36" name="Freeform: Shape 1035">
                  <a:extLst>
                    <a:ext uri="{FF2B5EF4-FFF2-40B4-BE49-F238E27FC236}">
                      <a16:creationId xmlns:a16="http://schemas.microsoft.com/office/drawing/2014/main" id="{6F7F938F-4014-445B-97D1-24652ED69F24}"/>
                    </a:ext>
                  </a:extLst>
                </p:cNvPr>
                <p:cNvSpPr/>
                <p:nvPr/>
              </p:nvSpPr>
              <p:spPr>
                <a:xfrm>
                  <a:off x="7380351" y="12064"/>
                  <a:ext cx="131953" cy="32924"/>
                </a:xfrm>
                <a:custGeom>
                  <a:avLst/>
                  <a:gdLst>
                    <a:gd name="connsiteX0" fmla="*/ 0 w 131953"/>
                    <a:gd name="connsiteY0" fmla="*/ 0 h 32924"/>
                    <a:gd name="connsiteX1" fmla="*/ 39053 w 131953"/>
                    <a:gd name="connsiteY1" fmla="*/ 29655 h 32924"/>
                    <a:gd name="connsiteX2" fmla="*/ 131953 w 131953"/>
                    <a:gd name="connsiteY2" fmla="*/ 0 h 32924"/>
                    <a:gd name="connsiteX3" fmla="*/ 0 w 131953"/>
                    <a:gd name="connsiteY3" fmla="*/ 0 h 3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953" h="32924">
                      <a:moveTo>
                        <a:pt x="0" y="0"/>
                      </a:moveTo>
                      <a:cubicBezTo>
                        <a:pt x="10096" y="14288"/>
                        <a:pt x="23241" y="24638"/>
                        <a:pt x="39053" y="29655"/>
                      </a:cubicBezTo>
                      <a:cubicBezTo>
                        <a:pt x="69405" y="39307"/>
                        <a:pt x="103315" y="27051"/>
                        <a:pt x="13195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1B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244" name="Graphic 2">
            <a:extLst>
              <a:ext uri="{FF2B5EF4-FFF2-40B4-BE49-F238E27FC236}">
                <a16:creationId xmlns:a16="http://schemas.microsoft.com/office/drawing/2014/main" id="{963DEFAD-A4D0-4531-82F4-3698FA81DE0C}"/>
              </a:ext>
            </a:extLst>
          </p:cNvPr>
          <p:cNvGrpSpPr/>
          <p:nvPr/>
        </p:nvGrpSpPr>
        <p:grpSpPr>
          <a:xfrm>
            <a:off x="2031" y="5984"/>
            <a:ext cx="12190032" cy="2042462"/>
            <a:chOff x="2031" y="11874"/>
            <a:chExt cx="12190032" cy="2038680"/>
          </a:xfrm>
          <a:solidFill>
            <a:schemeClr val="accent1"/>
          </a:solidFill>
        </p:grpSpPr>
        <p:grpSp>
          <p:nvGrpSpPr>
            <p:cNvPr id="1245" name="Graphic 2">
              <a:extLst>
                <a:ext uri="{FF2B5EF4-FFF2-40B4-BE49-F238E27FC236}">
                  <a16:creationId xmlns:a16="http://schemas.microsoft.com/office/drawing/2014/main" id="{672960E5-6388-4BBE-B015-06EABD013DB5}"/>
                </a:ext>
              </a:extLst>
            </p:cNvPr>
            <p:cNvGrpSpPr/>
            <p:nvPr/>
          </p:nvGrpSpPr>
          <p:grpSpPr>
            <a:xfrm>
              <a:off x="2095" y="14097"/>
              <a:ext cx="12189968" cy="1689198"/>
              <a:chOff x="2095" y="14097"/>
              <a:chExt cx="12189968" cy="1689198"/>
            </a:xfrm>
            <a:solidFill>
              <a:schemeClr val="accent1"/>
            </a:solidFill>
          </p:grpSpPr>
          <p:grpSp>
            <p:nvGrpSpPr>
              <p:cNvPr id="1332" name="Graphic 2">
                <a:extLst>
                  <a:ext uri="{FF2B5EF4-FFF2-40B4-BE49-F238E27FC236}">
                    <a16:creationId xmlns:a16="http://schemas.microsoft.com/office/drawing/2014/main" id="{4CF0BC30-5B3B-4743-96E4-9A0356C38119}"/>
                  </a:ext>
                </a:extLst>
              </p:cNvPr>
              <p:cNvGrpSpPr/>
              <p:nvPr/>
            </p:nvGrpSpPr>
            <p:grpSpPr>
              <a:xfrm>
                <a:off x="9020109" y="14224"/>
                <a:ext cx="3171954" cy="1689071"/>
                <a:chOff x="9020109" y="14224"/>
                <a:chExt cx="3171954" cy="1689071"/>
              </a:xfrm>
              <a:solidFill>
                <a:schemeClr val="accent1"/>
              </a:solidFill>
            </p:grpSpPr>
            <p:sp>
              <p:nvSpPr>
                <p:cNvPr id="1432" name="Freeform: Shape 1431">
                  <a:extLst>
                    <a:ext uri="{FF2B5EF4-FFF2-40B4-BE49-F238E27FC236}">
                      <a16:creationId xmlns:a16="http://schemas.microsoft.com/office/drawing/2014/main" id="{DCCCADAE-964D-4297-93C6-9F888926416B}"/>
                    </a:ext>
                  </a:extLst>
                </p:cNvPr>
                <p:cNvSpPr/>
                <p:nvPr/>
              </p:nvSpPr>
              <p:spPr>
                <a:xfrm>
                  <a:off x="9300146" y="14224"/>
                  <a:ext cx="2891853" cy="1428940"/>
                </a:xfrm>
                <a:custGeom>
                  <a:avLst/>
                  <a:gdLst>
                    <a:gd name="connsiteX0" fmla="*/ 0 w 2891853"/>
                    <a:gd name="connsiteY0" fmla="*/ 0 h 1428940"/>
                    <a:gd name="connsiteX1" fmla="*/ 446278 w 2891853"/>
                    <a:gd name="connsiteY1" fmla="*/ 345567 h 1428940"/>
                    <a:gd name="connsiteX2" fmla="*/ 477520 w 2891853"/>
                    <a:gd name="connsiteY2" fmla="*/ 368173 h 1428940"/>
                    <a:gd name="connsiteX3" fmla="*/ 647447 w 2891853"/>
                    <a:gd name="connsiteY3" fmla="*/ 487617 h 1428940"/>
                    <a:gd name="connsiteX4" fmla="*/ 668592 w 2891853"/>
                    <a:gd name="connsiteY4" fmla="*/ 502095 h 1428940"/>
                    <a:gd name="connsiteX5" fmla="*/ 815658 w 2891853"/>
                    <a:gd name="connsiteY5" fmla="*/ 600456 h 1428940"/>
                    <a:gd name="connsiteX6" fmla="*/ 839788 w 2891853"/>
                    <a:gd name="connsiteY6" fmla="*/ 616204 h 1428940"/>
                    <a:gd name="connsiteX7" fmla="*/ 839788 w 2891853"/>
                    <a:gd name="connsiteY7" fmla="*/ 616204 h 1428940"/>
                    <a:gd name="connsiteX8" fmla="*/ 993839 w 2891853"/>
                    <a:gd name="connsiteY8" fmla="*/ 714185 h 1428940"/>
                    <a:gd name="connsiteX9" fmla="*/ 1161797 w 2891853"/>
                    <a:gd name="connsiteY9" fmla="*/ 813626 h 1428940"/>
                    <a:gd name="connsiteX10" fmla="*/ 1204278 w 2891853"/>
                    <a:gd name="connsiteY10" fmla="*/ 837248 h 1428940"/>
                    <a:gd name="connsiteX11" fmla="*/ 1413002 w 2891853"/>
                    <a:gd name="connsiteY11" fmla="*/ 945578 h 1428940"/>
                    <a:gd name="connsiteX12" fmla="*/ 1459040 w 2891853"/>
                    <a:gd name="connsiteY12" fmla="*/ 967867 h 1428940"/>
                    <a:gd name="connsiteX13" fmla="*/ 1706880 w 2891853"/>
                    <a:gd name="connsiteY13" fmla="*/ 1078675 h 1428940"/>
                    <a:gd name="connsiteX14" fmla="*/ 1744663 w 2891853"/>
                    <a:gd name="connsiteY14" fmla="*/ 1094359 h 1428940"/>
                    <a:gd name="connsiteX15" fmla="*/ 1778509 w 2891853"/>
                    <a:gd name="connsiteY15" fmla="*/ 1108075 h 1428940"/>
                    <a:gd name="connsiteX16" fmla="*/ 1934401 w 2891853"/>
                    <a:gd name="connsiteY16" fmla="*/ 1168273 h 1428940"/>
                    <a:gd name="connsiteX17" fmla="*/ 1976565 w 2891853"/>
                    <a:gd name="connsiteY17" fmla="*/ 1183704 h 1428940"/>
                    <a:gd name="connsiteX18" fmla="*/ 2283460 w 2891853"/>
                    <a:gd name="connsiteY18" fmla="*/ 1286066 h 1428940"/>
                    <a:gd name="connsiteX19" fmla="*/ 2330514 w 2891853"/>
                    <a:gd name="connsiteY19" fmla="*/ 1300290 h 1428940"/>
                    <a:gd name="connsiteX20" fmla="*/ 2495995 w 2891853"/>
                    <a:gd name="connsiteY20" fmla="*/ 1347216 h 1428940"/>
                    <a:gd name="connsiteX21" fmla="*/ 2535746 w 2891853"/>
                    <a:gd name="connsiteY21" fmla="*/ 1357821 h 1428940"/>
                    <a:gd name="connsiteX22" fmla="*/ 2578799 w 2891853"/>
                    <a:gd name="connsiteY22" fmla="*/ 1368997 h 1428940"/>
                    <a:gd name="connsiteX23" fmla="*/ 2747518 w 2891853"/>
                    <a:gd name="connsiteY23" fmla="*/ 1409891 h 1428940"/>
                    <a:gd name="connsiteX24" fmla="*/ 2795334 w 2891853"/>
                    <a:gd name="connsiteY24" fmla="*/ 1420559 h 1428940"/>
                    <a:gd name="connsiteX25" fmla="*/ 2891854 w 2891853"/>
                    <a:gd name="connsiteY25" fmla="*/ 1428941 h 1428940"/>
                    <a:gd name="connsiteX26" fmla="*/ 2891854 w 2891853"/>
                    <a:gd name="connsiteY26" fmla="*/ 1412177 h 1428940"/>
                    <a:gd name="connsiteX27" fmla="*/ 2785237 w 2891853"/>
                    <a:gd name="connsiteY27" fmla="*/ 1401572 h 1428940"/>
                    <a:gd name="connsiteX28" fmla="*/ 2756853 w 2891853"/>
                    <a:gd name="connsiteY28" fmla="*/ 1395222 h 1428940"/>
                    <a:gd name="connsiteX29" fmla="*/ 2571750 w 2891853"/>
                    <a:gd name="connsiteY29" fmla="*/ 1350391 h 1428940"/>
                    <a:gd name="connsiteX30" fmla="*/ 2550034 w 2891853"/>
                    <a:gd name="connsiteY30" fmla="*/ 1344740 h 1428940"/>
                    <a:gd name="connsiteX31" fmla="*/ 2499932 w 2891853"/>
                    <a:gd name="connsiteY31" fmla="*/ 1331405 h 1428940"/>
                    <a:gd name="connsiteX32" fmla="*/ 2329942 w 2891853"/>
                    <a:gd name="connsiteY32" fmla="*/ 1283145 h 1428940"/>
                    <a:gd name="connsiteX33" fmla="*/ 2299272 w 2891853"/>
                    <a:gd name="connsiteY33" fmla="*/ 1273874 h 1428940"/>
                    <a:gd name="connsiteX34" fmla="*/ 1784414 w 2891853"/>
                    <a:gd name="connsiteY34" fmla="*/ 1092962 h 1428940"/>
                    <a:gd name="connsiteX35" fmla="*/ 1733868 w 2891853"/>
                    <a:gd name="connsiteY35" fmla="*/ 1072325 h 1428940"/>
                    <a:gd name="connsiteX36" fmla="*/ 1461898 w 2891853"/>
                    <a:gd name="connsiteY36" fmla="*/ 951103 h 1428940"/>
                    <a:gd name="connsiteX37" fmla="*/ 1427099 w 2891853"/>
                    <a:gd name="connsiteY37" fmla="*/ 934339 h 1428940"/>
                    <a:gd name="connsiteX38" fmla="*/ 1206310 w 2891853"/>
                    <a:gd name="connsiteY38" fmla="*/ 819785 h 1428940"/>
                    <a:gd name="connsiteX39" fmla="*/ 1183958 w 2891853"/>
                    <a:gd name="connsiteY39" fmla="*/ 807339 h 1428940"/>
                    <a:gd name="connsiteX40" fmla="*/ 1002475 w 2891853"/>
                    <a:gd name="connsiteY40" fmla="*/ 700342 h 1428940"/>
                    <a:gd name="connsiteX41" fmla="*/ 25781 w 2891853"/>
                    <a:gd name="connsiteY41" fmla="*/ 190 h 1428940"/>
                    <a:gd name="connsiteX42" fmla="*/ 0 w 2891853"/>
                    <a:gd name="connsiteY42" fmla="*/ 190 h 1428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2891853" h="1428940">
                      <a:moveTo>
                        <a:pt x="0" y="0"/>
                      </a:moveTo>
                      <a:cubicBezTo>
                        <a:pt x="125985" y="104076"/>
                        <a:pt x="275463" y="221552"/>
                        <a:pt x="446278" y="345567"/>
                      </a:cubicBezTo>
                      <a:cubicBezTo>
                        <a:pt x="456629" y="353060"/>
                        <a:pt x="467043" y="360617"/>
                        <a:pt x="477520" y="368173"/>
                      </a:cubicBezTo>
                      <a:cubicBezTo>
                        <a:pt x="532067" y="407480"/>
                        <a:pt x="588709" y="447294"/>
                        <a:pt x="647447" y="487617"/>
                      </a:cubicBezTo>
                      <a:cubicBezTo>
                        <a:pt x="654431" y="492443"/>
                        <a:pt x="661543" y="497269"/>
                        <a:pt x="668592" y="502095"/>
                      </a:cubicBezTo>
                      <a:cubicBezTo>
                        <a:pt x="716280" y="534670"/>
                        <a:pt x="765302" y="567436"/>
                        <a:pt x="815658" y="600456"/>
                      </a:cubicBezTo>
                      <a:cubicBezTo>
                        <a:pt x="823659" y="605663"/>
                        <a:pt x="831660" y="610934"/>
                        <a:pt x="839788" y="616204"/>
                      </a:cubicBezTo>
                      <a:lnTo>
                        <a:pt x="839788" y="616204"/>
                      </a:lnTo>
                      <a:cubicBezTo>
                        <a:pt x="889889" y="648780"/>
                        <a:pt x="941260" y="681482"/>
                        <a:pt x="993839" y="714185"/>
                      </a:cubicBezTo>
                      <a:cubicBezTo>
                        <a:pt x="1048385" y="748094"/>
                        <a:pt x="1104392" y="781304"/>
                        <a:pt x="1161797" y="813626"/>
                      </a:cubicBezTo>
                      <a:cubicBezTo>
                        <a:pt x="1175830" y="821563"/>
                        <a:pt x="1189990" y="829437"/>
                        <a:pt x="1204278" y="837248"/>
                      </a:cubicBezTo>
                      <a:cubicBezTo>
                        <a:pt x="1272032" y="874522"/>
                        <a:pt x="1341628" y="910653"/>
                        <a:pt x="1413002" y="945578"/>
                      </a:cubicBezTo>
                      <a:cubicBezTo>
                        <a:pt x="1428242" y="953072"/>
                        <a:pt x="1443610" y="960501"/>
                        <a:pt x="1459040" y="967867"/>
                      </a:cubicBezTo>
                      <a:cubicBezTo>
                        <a:pt x="1539558" y="1006348"/>
                        <a:pt x="1622235" y="1043369"/>
                        <a:pt x="1706880" y="1078675"/>
                      </a:cubicBezTo>
                      <a:cubicBezTo>
                        <a:pt x="1719453" y="1083945"/>
                        <a:pt x="1732026" y="1089152"/>
                        <a:pt x="1744663" y="1094359"/>
                      </a:cubicBezTo>
                      <a:cubicBezTo>
                        <a:pt x="1755902" y="1098931"/>
                        <a:pt x="1767205" y="1103567"/>
                        <a:pt x="1778509" y="1108075"/>
                      </a:cubicBezTo>
                      <a:cubicBezTo>
                        <a:pt x="1829816" y="1128713"/>
                        <a:pt x="1881760" y="1148779"/>
                        <a:pt x="1934401" y="1168273"/>
                      </a:cubicBezTo>
                      <a:cubicBezTo>
                        <a:pt x="1948435" y="1173480"/>
                        <a:pt x="1962468" y="1178624"/>
                        <a:pt x="1976565" y="1183704"/>
                      </a:cubicBezTo>
                      <a:cubicBezTo>
                        <a:pt x="2076895" y="1220026"/>
                        <a:pt x="2179384" y="1254252"/>
                        <a:pt x="2283460" y="1286066"/>
                      </a:cubicBezTo>
                      <a:cubicBezTo>
                        <a:pt x="2299145" y="1290892"/>
                        <a:pt x="2314829" y="1295591"/>
                        <a:pt x="2330514" y="1300290"/>
                      </a:cubicBezTo>
                      <a:cubicBezTo>
                        <a:pt x="2385251" y="1316609"/>
                        <a:pt x="2440496" y="1332230"/>
                        <a:pt x="2495995" y="1347216"/>
                      </a:cubicBezTo>
                      <a:cubicBezTo>
                        <a:pt x="2509393" y="1350836"/>
                        <a:pt x="2522601" y="1354328"/>
                        <a:pt x="2535746" y="1357821"/>
                      </a:cubicBezTo>
                      <a:cubicBezTo>
                        <a:pt x="2550224" y="1361631"/>
                        <a:pt x="2564638" y="1365377"/>
                        <a:pt x="2578799" y="1368997"/>
                      </a:cubicBezTo>
                      <a:cubicBezTo>
                        <a:pt x="2638108" y="1384173"/>
                        <a:pt x="2694560" y="1397762"/>
                        <a:pt x="2747518" y="1409891"/>
                      </a:cubicBezTo>
                      <a:cubicBezTo>
                        <a:pt x="2763774" y="1413574"/>
                        <a:pt x="2779713" y="1417130"/>
                        <a:pt x="2795334" y="1420559"/>
                      </a:cubicBezTo>
                      <a:cubicBezTo>
                        <a:pt x="2808415" y="1423416"/>
                        <a:pt x="2879281" y="1426210"/>
                        <a:pt x="2891854" y="1428941"/>
                      </a:cubicBezTo>
                      <a:lnTo>
                        <a:pt x="2891854" y="1412177"/>
                      </a:lnTo>
                      <a:cubicBezTo>
                        <a:pt x="2876042" y="1408748"/>
                        <a:pt x="2801874" y="1405255"/>
                        <a:pt x="2785237" y="1401572"/>
                      </a:cubicBezTo>
                      <a:cubicBezTo>
                        <a:pt x="2775903" y="1399477"/>
                        <a:pt x="2766441" y="1397381"/>
                        <a:pt x="2756853" y="1395222"/>
                      </a:cubicBezTo>
                      <a:cubicBezTo>
                        <a:pt x="2699068" y="1382078"/>
                        <a:pt x="2637092" y="1367155"/>
                        <a:pt x="2571750" y="1350391"/>
                      </a:cubicBezTo>
                      <a:cubicBezTo>
                        <a:pt x="2564575" y="1348550"/>
                        <a:pt x="2557336" y="1346645"/>
                        <a:pt x="2550034" y="1344740"/>
                      </a:cubicBezTo>
                      <a:cubicBezTo>
                        <a:pt x="2533523" y="1340422"/>
                        <a:pt x="2516822" y="1335977"/>
                        <a:pt x="2499932" y="1331405"/>
                      </a:cubicBezTo>
                      <a:cubicBezTo>
                        <a:pt x="2442909" y="1316038"/>
                        <a:pt x="2386140" y="1299909"/>
                        <a:pt x="2329942" y="1283145"/>
                      </a:cubicBezTo>
                      <a:cubicBezTo>
                        <a:pt x="2319719" y="1280097"/>
                        <a:pt x="2309496" y="1276985"/>
                        <a:pt x="2299272" y="1273874"/>
                      </a:cubicBezTo>
                      <a:cubicBezTo>
                        <a:pt x="2122107" y="1220026"/>
                        <a:pt x="1949641" y="1159447"/>
                        <a:pt x="1784414" y="1092962"/>
                      </a:cubicBezTo>
                      <a:cubicBezTo>
                        <a:pt x="1767522" y="1086168"/>
                        <a:pt x="1750632" y="1079310"/>
                        <a:pt x="1733868" y="1072325"/>
                      </a:cubicBezTo>
                      <a:cubicBezTo>
                        <a:pt x="1640777" y="1033780"/>
                        <a:pt x="1550035" y="993394"/>
                        <a:pt x="1461898" y="951103"/>
                      </a:cubicBezTo>
                      <a:cubicBezTo>
                        <a:pt x="1450277" y="945578"/>
                        <a:pt x="1438656" y="939991"/>
                        <a:pt x="1427099" y="934339"/>
                      </a:cubicBezTo>
                      <a:cubicBezTo>
                        <a:pt x="1351471" y="897446"/>
                        <a:pt x="1277874" y="859219"/>
                        <a:pt x="1206310" y="819785"/>
                      </a:cubicBezTo>
                      <a:cubicBezTo>
                        <a:pt x="1198817" y="815658"/>
                        <a:pt x="1191387" y="811530"/>
                        <a:pt x="1183958" y="807339"/>
                      </a:cubicBezTo>
                      <a:cubicBezTo>
                        <a:pt x="1121791" y="772605"/>
                        <a:pt x="1061212" y="736918"/>
                        <a:pt x="1002475" y="700342"/>
                      </a:cubicBezTo>
                      <a:cubicBezTo>
                        <a:pt x="601028" y="450596"/>
                        <a:pt x="270510" y="201422"/>
                        <a:pt x="25781" y="190"/>
                      </a:cubicBez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33" name="Graphic 2">
                  <a:extLst>
                    <a:ext uri="{FF2B5EF4-FFF2-40B4-BE49-F238E27FC236}">
                      <a16:creationId xmlns:a16="http://schemas.microsoft.com/office/drawing/2014/main" id="{F18118DE-96A6-4389-A696-AB8FBD62F346}"/>
                    </a:ext>
                  </a:extLst>
                </p:cNvPr>
                <p:cNvGrpSpPr/>
                <p:nvPr/>
              </p:nvGrpSpPr>
              <p:grpSpPr>
                <a:xfrm>
                  <a:off x="9020109" y="14224"/>
                  <a:ext cx="3171954" cy="1689071"/>
                  <a:chOff x="9020109" y="14224"/>
                  <a:chExt cx="3171954" cy="1689071"/>
                </a:xfrm>
                <a:solidFill>
                  <a:schemeClr val="accent1"/>
                </a:solidFill>
              </p:grpSpPr>
              <p:grpSp>
                <p:nvGrpSpPr>
                  <p:cNvPr id="1434" name="Graphic 2">
                    <a:extLst>
                      <a:ext uri="{FF2B5EF4-FFF2-40B4-BE49-F238E27FC236}">
                        <a16:creationId xmlns:a16="http://schemas.microsoft.com/office/drawing/2014/main" id="{5459571B-082B-4DF9-9C37-3088E3A4C0DF}"/>
                      </a:ext>
                    </a:extLst>
                  </p:cNvPr>
                  <p:cNvGrpSpPr/>
                  <p:nvPr/>
                </p:nvGrpSpPr>
                <p:grpSpPr>
                  <a:xfrm>
                    <a:off x="10858070" y="1085106"/>
                    <a:ext cx="186751" cy="255170"/>
                    <a:chOff x="10858070" y="1085106"/>
                    <a:chExt cx="186751" cy="255170"/>
                  </a:xfrm>
                  <a:solidFill>
                    <a:schemeClr val="accent1"/>
                  </a:solidFill>
                </p:grpSpPr>
                <p:sp>
                  <p:nvSpPr>
                    <p:cNvPr id="1468" name="Freeform: Shape 1467">
                      <a:extLst>
                        <a:ext uri="{FF2B5EF4-FFF2-40B4-BE49-F238E27FC236}">
                          <a16:creationId xmlns:a16="http://schemas.microsoft.com/office/drawing/2014/main" id="{0ECA8659-7E5E-4D9E-ADF9-FEA9506A32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75530" y="1085106"/>
                      <a:ext cx="69291" cy="78531"/>
                    </a:xfrm>
                    <a:custGeom>
                      <a:avLst/>
                      <a:gdLst>
                        <a:gd name="connsiteX0" fmla="*/ 9017 w 69291"/>
                        <a:gd name="connsiteY0" fmla="*/ 32621 h 78531"/>
                        <a:gd name="connsiteX1" fmla="*/ 0 w 69291"/>
                        <a:gd name="connsiteY1" fmla="*/ 51671 h 78531"/>
                        <a:gd name="connsiteX2" fmla="*/ 25526 w 69291"/>
                        <a:gd name="connsiteY2" fmla="*/ 59164 h 78531"/>
                        <a:gd name="connsiteX3" fmla="*/ 43751 w 69291"/>
                        <a:gd name="connsiteY3" fmla="*/ 78531 h 78531"/>
                        <a:gd name="connsiteX4" fmla="*/ 56642 w 69291"/>
                        <a:gd name="connsiteY4" fmla="*/ 61894 h 78531"/>
                        <a:gd name="connsiteX5" fmla="*/ 60451 w 69291"/>
                        <a:gd name="connsiteY5" fmla="*/ 2331 h 78531"/>
                        <a:gd name="connsiteX6" fmla="*/ 9017 w 69291"/>
                        <a:gd name="connsiteY6" fmla="*/ 32621 h 7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31">
                          <a:moveTo>
                            <a:pt x="9017" y="32621"/>
                          </a:moveTo>
                          <a:cubicBezTo>
                            <a:pt x="5143" y="38971"/>
                            <a:pt x="2095" y="45384"/>
                            <a:pt x="0" y="51671"/>
                          </a:cubicBezTo>
                          <a:cubicBezTo>
                            <a:pt x="9144" y="51988"/>
                            <a:pt x="17780" y="54465"/>
                            <a:pt x="25526" y="59164"/>
                          </a:cubicBezTo>
                          <a:cubicBezTo>
                            <a:pt x="33210" y="63863"/>
                            <a:pt x="39306" y="70530"/>
                            <a:pt x="43751" y="78531"/>
                          </a:cubicBezTo>
                          <a:cubicBezTo>
                            <a:pt x="48387" y="73832"/>
                            <a:pt x="52768" y="68244"/>
                            <a:pt x="56642" y="61894"/>
                          </a:cubicBezTo>
                          <a:cubicBezTo>
                            <a:pt x="71882" y="37066"/>
                            <a:pt x="73596" y="10396"/>
                            <a:pt x="60451" y="2331"/>
                          </a:cubicBezTo>
                          <a:cubicBezTo>
                            <a:pt x="47307" y="-5733"/>
                            <a:pt x="24257" y="7792"/>
                            <a:pt x="9017" y="3262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9" name="Freeform: Shape 1468">
                      <a:extLst>
                        <a:ext uri="{FF2B5EF4-FFF2-40B4-BE49-F238E27FC236}">
                          <a16:creationId xmlns:a16="http://schemas.microsoft.com/office/drawing/2014/main" id="{2017BCAA-4D7B-4D44-8D7E-AF21003F5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58070" y="1136674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6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6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83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5" name="Graphic 2">
                    <a:extLst>
                      <a:ext uri="{FF2B5EF4-FFF2-40B4-BE49-F238E27FC236}">
                        <a16:creationId xmlns:a16="http://schemas.microsoft.com/office/drawing/2014/main" id="{575D58E3-8D5B-4D1B-BF89-BF3DC9E1BCA6}"/>
                      </a:ext>
                    </a:extLst>
                  </p:cNvPr>
                  <p:cNvGrpSpPr/>
                  <p:nvPr/>
                </p:nvGrpSpPr>
                <p:grpSpPr>
                  <a:xfrm>
                    <a:off x="12070857" y="1417021"/>
                    <a:ext cx="121205" cy="286273"/>
                    <a:chOff x="12070857" y="1417021"/>
                    <a:chExt cx="121205" cy="286273"/>
                  </a:xfrm>
                  <a:solidFill>
                    <a:schemeClr val="accent1"/>
                  </a:solidFill>
                </p:grpSpPr>
                <p:sp>
                  <p:nvSpPr>
                    <p:cNvPr id="1466" name="Freeform: Shape 1465">
                      <a:extLst>
                        <a:ext uri="{FF2B5EF4-FFF2-40B4-BE49-F238E27FC236}">
                          <a16:creationId xmlns:a16="http://schemas.microsoft.com/office/drawing/2014/main" id="{FA27A9FD-4BC9-413C-B204-61B984CA7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01642" y="1417021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4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841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7" name="Freeform: Shape 1466">
                      <a:extLst>
                        <a:ext uri="{FF2B5EF4-FFF2-40B4-BE49-F238E27FC236}">
                          <a16:creationId xmlns:a16="http://schemas.microsoft.com/office/drawing/2014/main" id="{85B749B7-5CF4-4C80-8ED2-849D26839F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70857" y="1482940"/>
                      <a:ext cx="121205" cy="220355"/>
                    </a:xfrm>
                    <a:custGeom>
                      <a:avLst/>
                      <a:gdLst>
                        <a:gd name="connsiteX0" fmla="*/ 1190 w 121205"/>
                        <a:gd name="connsiteY0" fmla="*/ 118911 h 220355"/>
                        <a:gd name="connsiteX1" fmla="*/ 87106 w 121205"/>
                        <a:gd name="connsiteY1" fmla="*/ 220003 h 220355"/>
                        <a:gd name="connsiteX2" fmla="*/ 121206 w 121205"/>
                        <a:gd name="connsiteY2" fmla="*/ 201588 h 220355"/>
                        <a:gd name="connsiteX3" fmla="*/ 121206 w 121205"/>
                        <a:gd name="connsiteY3" fmla="*/ 32678 h 220355"/>
                        <a:gd name="connsiteX4" fmla="*/ 87297 w 121205"/>
                        <a:gd name="connsiteY4" fmla="*/ 4230 h 220355"/>
                        <a:gd name="connsiteX5" fmla="*/ 61008 w 121205"/>
                        <a:gd name="connsiteY5" fmla="*/ 356 h 220355"/>
                        <a:gd name="connsiteX6" fmla="*/ 36370 w 121205"/>
                        <a:gd name="connsiteY6" fmla="*/ 10262 h 220355"/>
                        <a:gd name="connsiteX7" fmla="*/ 1190 w 121205"/>
                        <a:gd name="connsiteY7" fmla="*/ 118911 h 22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205" h="220355">
                          <a:moveTo>
                            <a:pt x="1190" y="118911"/>
                          </a:moveTo>
                          <a:cubicBezTo>
                            <a:pt x="8430" y="179553"/>
                            <a:pt x="46911" y="224829"/>
                            <a:pt x="87106" y="220003"/>
                          </a:cubicBezTo>
                          <a:cubicBezTo>
                            <a:pt x="100123" y="218479"/>
                            <a:pt x="111681" y="211875"/>
                            <a:pt x="121206" y="201588"/>
                          </a:cubicBezTo>
                          <a:lnTo>
                            <a:pt x="121206" y="32678"/>
                          </a:lnTo>
                          <a:cubicBezTo>
                            <a:pt x="111554" y="19343"/>
                            <a:pt x="99870" y="9500"/>
                            <a:pt x="87297" y="4230"/>
                          </a:cubicBezTo>
                          <a:cubicBezTo>
                            <a:pt x="78851" y="674"/>
                            <a:pt x="69961" y="-723"/>
                            <a:pt x="61008" y="356"/>
                          </a:cubicBezTo>
                          <a:cubicBezTo>
                            <a:pt x="52054" y="1436"/>
                            <a:pt x="43736" y="4865"/>
                            <a:pt x="36370" y="10262"/>
                          </a:cubicBezTo>
                          <a:cubicBezTo>
                            <a:pt x="10461" y="29185"/>
                            <a:pt x="-4461" y="71730"/>
                            <a:pt x="1190" y="11891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6" name="Graphic 2">
                    <a:extLst>
                      <a:ext uri="{FF2B5EF4-FFF2-40B4-BE49-F238E27FC236}">
                        <a16:creationId xmlns:a16="http://schemas.microsoft.com/office/drawing/2014/main" id="{2E2E37FA-4BF4-40A2-B1E2-C8F98EC9EFE2}"/>
                      </a:ext>
                    </a:extLst>
                  </p:cNvPr>
                  <p:cNvGrpSpPr/>
                  <p:nvPr/>
                </p:nvGrpSpPr>
                <p:grpSpPr>
                  <a:xfrm>
                    <a:off x="11748109" y="1356822"/>
                    <a:ext cx="150926" cy="282696"/>
                    <a:chOff x="11748109" y="1356822"/>
                    <a:chExt cx="150926" cy="282696"/>
                  </a:xfrm>
                  <a:solidFill>
                    <a:schemeClr val="accent1"/>
                  </a:solidFill>
                </p:grpSpPr>
                <p:sp>
                  <p:nvSpPr>
                    <p:cNvPr id="1464" name="Freeform: Shape 1463">
                      <a:extLst>
                        <a:ext uri="{FF2B5EF4-FFF2-40B4-BE49-F238E27FC236}">
                          <a16:creationId xmlns:a16="http://schemas.microsoft.com/office/drawing/2014/main" id="{33CCBA37-DD0B-4DC8-9ECB-C697056D0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820711" y="1356822"/>
                      <a:ext cx="59087" cy="77832"/>
                    </a:xfrm>
                    <a:custGeom>
                      <a:avLst/>
                      <a:gdLst>
                        <a:gd name="connsiteX0" fmla="*/ 2226 w 59087"/>
                        <a:gd name="connsiteY0" fmla="*/ 45892 h 77832"/>
                        <a:gd name="connsiteX1" fmla="*/ 4 w 59087"/>
                        <a:gd name="connsiteY1" fmla="*/ 66784 h 77832"/>
                        <a:gd name="connsiteX2" fmla="*/ 26547 w 59087"/>
                        <a:gd name="connsiteY2" fmla="*/ 65514 h 77832"/>
                        <a:gd name="connsiteX3" fmla="*/ 50106 w 59087"/>
                        <a:gd name="connsiteY3" fmla="*/ 77833 h 77832"/>
                        <a:gd name="connsiteX4" fmla="*/ 56836 w 59087"/>
                        <a:gd name="connsiteY4" fmla="*/ 57894 h 77832"/>
                        <a:gd name="connsiteX5" fmla="*/ 40834 w 59087"/>
                        <a:gd name="connsiteY5" fmla="*/ 363 h 77832"/>
                        <a:gd name="connsiteX6" fmla="*/ 2226 w 59087"/>
                        <a:gd name="connsiteY6" fmla="*/ 45892 h 77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087" h="77832">
                          <a:moveTo>
                            <a:pt x="2226" y="45892"/>
                          </a:moveTo>
                          <a:cubicBezTo>
                            <a:pt x="639" y="53131"/>
                            <a:pt x="-60" y="60243"/>
                            <a:pt x="4" y="66784"/>
                          </a:cubicBezTo>
                          <a:cubicBezTo>
                            <a:pt x="8767" y="64117"/>
                            <a:pt x="17720" y="63545"/>
                            <a:pt x="26547" y="65514"/>
                          </a:cubicBezTo>
                          <a:cubicBezTo>
                            <a:pt x="35373" y="67419"/>
                            <a:pt x="43311" y="71673"/>
                            <a:pt x="50106" y="77833"/>
                          </a:cubicBezTo>
                          <a:cubicBezTo>
                            <a:pt x="52899" y="71864"/>
                            <a:pt x="55249" y="65133"/>
                            <a:pt x="56836" y="57894"/>
                          </a:cubicBezTo>
                          <a:cubicBezTo>
                            <a:pt x="63059" y="29446"/>
                            <a:pt x="55947" y="3665"/>
                            <a:pt x="40834" y="363"/>
                          </a:cubicBezTo>
                          <a:cubicBezTo>
                            <a:pt x="25721" y="-3003"/>
                            <a:pt x="8449" y="17444"/>
                            <a:pt x="2226" y="458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5" name="Freeform: Shape 1464">
                      <a:extLst>
                        <a:ext uri="{FF2B5EF4-FFF2-40B4-BE49-F238E27FC236}">
                          <a16:creationId xmlns:a16="http://schemas.microsoft.com/office/drawing/2014/main" id="{46A21659-36AE-43B2-8CFB-34C9AD59C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748109" y="1421128"/>
                      <a:ext cx="150926" cy="218390"/>
                    </a:xfrm>
                    <a:custGeom>
                      <a:avLst/>
                      <a:gdLst>
                        <a:gd name="connsiteX0" fmla="*/ 3835 w 150926"/>
                        <a:gd name="connsiteY0" fmla="*/ 93473 h 218390"/>
                        <a:gd name="connsiteX1" fmla="*/ 51778 w 150926"/>
                        <a:gd name="connsiteY1" fmla="*/ 217235 h 218390"/>
                        <a:gd name="connsiteX2" fmla="*/ 147091 w 150926"/>
                        <a:gd name="connsiteY2" fmla="*/ 124906 h 218390"/>
                        <a:gd name="connsiteX3" fmla="*/ 122707 w 150926"/>
                        <a:gd name="connsiteY3" fmla="*/ 13463 h 218390"/>
                        <a:gd name="connsiteX4" fmla="*/ 99148 w 150926"/>
                        <a:gd name="connsiteY4" fmla="*/ 1144 h 218390"/>
                        <a:gd name="connsiteX5" fmla="*/ 72606 w 150926"/>
                        <a:gd name="connsiteY5" fmla="*/ 2414 h 218390"/>
                        <a:gd name="connsiteX6" fmla="*/ 3835 w 150926"/>
                        <a:gd name="connsiteY6" fmla="*/ 93473 h 218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0926" h="218390">
                          <a:moveTo>
                            <a:pt x="3835" y="93473"/>
                          </a:moveTo>
                          <a:cubicBezTo>
                            <a:pt x="-9246" y="153100"/>
                            <a:pt x="12217" y="208535"/>
                            <a:pt x="51778" y="217235"/>
                          </a:cubicBezTo>
                          <a:cubicBezTo>
                            <a:pt x="91338" y="225934"/>
                            <a:pt x="134010" y="184596"/>
                            <a:pt x="147091" y="124906"/>
                          </a:cubicBezTo>
                          <a:cubicBezTo>
                            <a:pt x="157251" y="78551"/>
                            <a:pt x="146584" y="34736"/>
                            <a:pt x="122707" y="13463"/>
                          </a:cubicBezTo>
                          <a:cubicBezTo>
                            <a:pt x="115849" y="7367"/>
                            <a:pt x="107975" y="3113"/>
                            <a:pt x="99148" y="1144"/>
                          </a:cubicBezTo>
                          <a:cubicBezTo>
                            <a:pt x="90322" y="-761"/>
                            <a:pt x="81369" y="-253"/>
                            <a:pt x="72606" y="2414"/>
                          </a:cubicBezTo>
                          <a:cubicBezTo>
                            <a:pt x="42062" y="11812"/>
                            <a:pt x="13995" y="47118"/>
                            <a:pt x="3835" y="93473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7" name="Graphic 2">
                    <a:extLst>
                      <a:ext uri="{FF2B5EF4-FFF2-40B4-BE49-F238E27FC236}">
                        <a16:creationId xmlns:a16="http://schemas.microsoft.com/office/drawing/2014/main" id="{DF34A5D6-7D0C-4229-94B4-A43EEFF0E7F0}"/>
                      </a:ext>
                    </a:extLst>
                  </p:cNvPr>
                  <p:cNvGrpSpPr/>
                  <p:nvPr/>
                </p:nvGrpSpPr>
                <p:grpSpPr>
                  <a:xfrm>
                    <a:off x="11444556" y="1283837"/>
                    <a:ext cx="186751" cy="255195"/>
                    <a:chOff x="11444556" y="1283837"/>
                    <a:chExt cx="186751" cy="255195"/>
                  </a:xfrm>
                  <a:solidFill>
                    <a:schemeClr val="accent1"/>
                  </a:solidFill>
                </p:grpSpPr>
                <p:sp>
                  <p:nvSpPr>
                    <p:cNvPr id="1462" name="Freeform: Shape 1461">
                      <a:extLst>
                        <a:ext uri="{FF2B5EF4-FFF2-40B4-BE49-F238E27FC236}">
                          <a16:creationId xmlns:a16="http://schemas.microsoft.com/office/drawing/2014/main" id="{6AF387FE-1917-4E45-B045-2E831CE07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62016" y="1283837"/>
                      <a:ext cx="69291" cy="78555"/>
                    </a:xfrm>
                    <a:custGeom>
                      <a:avLst/>
                      <a:gdLst>
                        <a:gd name="connsiteX0" fmla="*/ 9017 w 69291"/>
                        <a:gd name="connsiteY0" fmla="*/ 32645 h 78555"/>
                        <a:gd name="connsiteX1" fmla="*/ 0 w 69291"/>
                        <a:gd name="connsiteY1" fmla="*/ 51695 h 78555"/>
                        <a:gd name="connsiteX2" fmla="*/ 25527 w 69291"/>
                        <a:gd name="connsiteY2" fmla="*/ 59188 h 78555"/>
                        <a:gd name="connsiteX3" fmla="*/ 43752 w 69291"/>
                        <a:gd name="connsiteY3" fmla="*/ 78555 h 78555"/>
                        <a:gd name="connsiteX4" fmla="*/ 56642 w 69291"/>
                        <a:gd name="connsiteY4" fmla="*/ 61918 h 78555"/>
                        <a:gd name="connsiteX5" fmla="*/ 60452 w 69291"/>
                        <a:gd name="connsiteY5" fmla="*/ 2355 h 78555"/>
                        <a:gd name="connsiteX6" fmla="*/ 9017 w 69291"/>
                        <a:gd name="connsiteY6" fmla="*/ 32645 h 78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9291" h="78555">
                          <a:moveTo>
                            <a:pt x="9017" y="32645"/>
                          </a:moveTo>
                          <a:cubicBezTo>
                            <a:pt x="5143" y="38995"/>
                            <a:pt x="2095" y="45408"/>
                            <a:pt x="0" y="51695"/>
                          </a:cubicBezTo>
                          <a:cubicBezTo>
                            <a:pt x="9144" y="52012"/>
                            <a:pt x="17780" y="54489"/>
                            <a:pt x="25527" y="59188"/>
                          </a:cubicBezTo>
                          <a:cubicBezTo>
                            <a:pt x="33210" y="63887"/>
                            <a:pt x="39306" y="70554"/>
                            <a:pt x="43752" y="78555"/>
                          </a:cubicBezTo>
                          <a:cubicBezTo>
                            <a:pt x="48387" y="73856"/>
                            <a:pt x="52768" y="68268"/>
                            <a:pt x="56642" y="61918"/>
                          </a:cubicBezTo>
                          <a:cubicBezTo>
                            <a:pt x="71882" y="37090"/>
                            <a:pt x="73596" y="10420"/>
                            <a:pt x="60452" y="2355"/>
                          </a:cubicBezTo>
                          <a:cubicBezTo>
                            <a:pt x="47244" y="-5773"/>
                            <a:pt x="24257" y="7816"/>
                            <a:pt x="9017" y="3264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3" name="Freeform: Shape 1462">
                      <a:extLst>
                        <a:ext uri="{FF2B5EF4-FFF2-40B4-BE49-F238E27FC236}">
                          <a16:creationId xmlns:a16="http://schemas.microsoft.com/office/drawing/2014/main" id="{EBE3A805-6391-4F82-9E64-AA33EA4D7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44556" y="1335429"/>
                      <a:ext cx="170278" cy="203602"/>
                    </a:xfrm>
                    <a:custGeom>
                      <a:avLst/>
                      <a:gdLst>
                        <a:gd name="connsiteX0" fmla="*/ 22654 w 170278"/>
                        <a:gd name="connsiteY0" fmla="*/ 63475 h 203602"/>
                        <a:gd name="connsiteX1" fmla="*/ 27289 w 170278"/>
                        <a:gd name="connsiteY1" fmla="*/ 196063 h 203602"/>
                        <a:gd name="connsiteX2" fmla="*/ 147622 w 170278"/>
                        <a:gd name="connsiteY2" fmla="*/ 140183 h 203602"/>
                        <a:gd name="connsiteX3" fmla="*/ 161211 w 170278"/>
                        <a:gd name="connsiteY3" fmla="*/ 26899 h 203602"/>
                        <a:gd name="connsiteX4" fmla="*/ 142987 w 170278"/>
                        <a:gd name="connsiteY4" fmla="*/ 7532 h 203602"/>
                        <a:gd name="connsiteX5" fmla="*/ 117460 w 170278"/>
                        <a:gd name="connsiteY5" fmla="*/ 39 h 203602"/>
                        <a:gd name="connsiteX6" fmla="*/ 22654 w 170278"/>
                        <a:gd name="connsiteY6" fmla="*/ 63475 h 203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0278" h="203602">
                          <a:moveTo>
                            <a:pt x="22654" y="63475"/>
                          </a:moveTo>
                          <a:cubicBezTo>
                            <a:pt x="-9287" y="115545"/>
                            <a:pt x="-7191" y="174918"/>
                            <a:pt x="27289" y="196063"/>
                          </a:cubicBezTo>
                          <a:cubicBezTo>
                            <a:pt x="61770" y="217272"/>
                            <a:pt x="115682" y="192190"/>
                            <a:pt x="147622" y="140183"/>
                          </a:cubicBezTo>
                          <a:cubicBezTo>
                            <a:pt x="172450" y="99734"/>
                            <a:pt x="176705" y="54839"/>
                            <a:pt x="161211" y="26899"/>
                          </a:cubicBezTo>
                          <a:cubicBezTo>
                            <a:pt x="156766" y="18898"/>
                            <a:pt x="150670" y="12294"/>
                            <a:pt x="142987" y="7532"/>
                          </a:cubicBezTo>
                          <a:cubicBezTo>
                            <a:pt x="135303" y="2833"/>
                            <a:pt x="126667" y="356"/>
                            <a:pt x="117460" y="39"/>
                          </a:cubicBezTo>
                          <a:cubicBezTo>
                            <a:pt x="85519" y="-1104"/>
                            <a:pt x="47483" y="23026"/>
                            <a:pt x="22654" y="63475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8" name="Graphic 2">
                    <a:extLst>
                      <a:ext uri="{FF2B5EF4-FFF2-40B4-BE49-F238E27FC236}">
                        <a16:creationId xmlns:a16="http://schemas.microsoft.com/office/drawing/2014/main" id="{2A4FB0B2-183B-4D54-A317-902A6C2C0E5C}"/>
                      </a:ext>
                    </a:extLst>
                  </p:cNvPr>
                  <p:cNvGrpSpPr/>
                  <p:nvPr/>
                </p:nvGrpSpPr>
                <p:grpSpPr>
                  <a:xfrm>
                    <a:off x="11195466" y="1172229"/>
                    <a:ext cx="148020" cy="286328"/>
                    <a:chOff x="11195466" y="1172229"/>
                    <a:chExt cx="148020" cy="286328"/>
                  </a:xfrm>
                  <a:solidFill>
                    <a:schemeClr val="accent1"/>
                  </a:solidFill>
                </p:grpSpPr>
                <p:sp>
                  <p:nvSpPr>
                    <p:cNvPr id="1460" name="Freeform: Shape 1459">
                      <a:extLst>
                        <a:ext uri="{FF2B5EF4-FFF2-40B4-BE49-F238E27FC236}">
                          <a16:creationId xmlns:a16="http://schemas.microsoft.com/office/drawing/2014/main" id="{562F3B4D-1672-4BA9-A92C-C009188AF2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6295" y="1172229"/>
                      <a:ext cx="56886" cy="76307"/>
                    </a:xfrm>
                    <a:custGeom>
                      <a:avLst/>
                      <a:gdLst>
                        <a:gd name="connsiteX0" fmla="*/ 56194 w 56886"/>
                        <a:gd name="connsiteY0" fmla="*/ 49193 h 76307"/>
                        <a:gd name="connsiteX1" fmla="*/ 56385 w 56886"/>
                        <a:gd name="connsiteY1" fmla="*/ 70212 h 76307"/>
                        <a:gd name="connsiteX2" fmla="*/ 30096 w 56886"/>
                        <a:gd name="connsiteY2" fmla="*/ 66338 h 76307"/>
                        <a:gd name="connsiteX3" fmla="*/ 5458 w 56886"/>
                        <a:gd name="connsiteY3" fmla="*/ 76308 h 76307"/>
                        <a:gd name="connsiteX4" fmla="*/ 695 w 56886"/>
                        <a:gd name="connsiteY4" fmla="*/ 55797 h 76307"/>
                        <a:gd name="connsiteX5" fmla="*/ 22222 w 56886"/>
                        <a:gd name="connsiteY5" fmla="*/ 108 h 76307"/>
                        <a:gd name="connsiteX6" fmla="*/ 56194 w 56886"/>
                        <a:gd name="connsiteY6" fmla="*/ 49193 h 76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886" h="76307">
                          <a:moveTo>
                            <a:pt x="56194" y="49193"/>
                          </a:moveTo>
                          <a:cubicBezTo>
                            <a:pt x="57083" y="56559"/>
                            <a:pt x="57083" y="63671"/>
                            <a:pt x="56385" y="70212"/>
                          </a:cubicBezTo>
                          <a:cubicBezTo>
                            <a:pt x="47939" y="66656"/>
                            <a:pt x="39049" y="65259"/>
                            <a:pt x="30096" y="66338"/>
                          </a:cubicBezTo>
                          <a:cubicBezTo>
                            <a:pt x="21142" y="67418"/>
                            <a:pt x="12823" y="70847"/>
                            <a:pt x="5458" y="76308"/>
                          </a:cubicBezTo>
                          <a:cubicBezTo>
                            <a:pt x="3235" y="70148"/>
                            <a:pt x="1584" y="63163"/>
                            <a:pt x="695" y="55797"/>
                          </a:cubicBezTo>
                          <a:cubicBezTo>
                            <a:pt x="-2734" y="26905"/>
                            <a:pt x="6854" y="1949"/>
                            <a:pt x="22222" y="108"/>
                          </a:cubicBezTo>
                          <a:cubicBezTo>
                            <a:pt x="37588" y="-1734"/>
                            <a:pt x="52765" y="20237"/>
                            <a:pt x="56194" y="4919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1" name="Freeform: Shape 1460">
                      <a:extLst>
                        <a:ext uri="{FF2B5EF4-FFF2-40B4-BE49-F238E27FC236}">
                          <a16:creationId xmlns:a16="http://schemas.microsoft.com/office/drawing/2014/main" id="{3F5CBAE8-A274-4A69-8F05-80ED898F55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5466" y="1238211"/>
                      <a:ext cx="148020" cy="220346"/>
                    </a:xfrm>
                    <a:custGeom>
                      <a:avLst/>
                      <a:gdLst>
                        <a:gd name="connsiteX0" fmla="*/ 146839 w 148020"/>
                        <a:gd name="connsiteY0" fmla="*/ 101512 h 220346"/>
                        <a:gd name="connsiteX1" fmla="*/ 87086 w 148020"/>
                        <a:gd name="connsiteY1" fmla="*/ 220003 h 220346"/>
                        <a:gd name="connsiteX2" fmla="*/ 1171 w 148020"/>
                        <a:gd name="connsiteY2" fmla="*/ 118847 h 220346"/>
                        <a:gd name="connsiteX3" fmla="*/ 36286 w 148020"/>
                        <a:gd name="connsiteY3" fmla="*/ 10326 h 220346"/>
                        <a:gd name="connsiteX4" fmla="*/ 60924 w 148020"/>
                        <a:gd name="connsiteY4" fmla="*/ 356 h 220346"/>
                        <a:gd name="connsiteX5" fmla="*/ 87214 w 148020"/>
                        <a:gd name="connsiteY5" fmla="*/ 4230 h 220346"/>
                        <a:gd name="connsiteX6" fmla="*/ 146839 w 148020"/>
                        <a:gd name="connsiteY6" fmla="*/ 101512 h 22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8020" h="220346">
                          <a:moveTo>
                            <a:pt x="146839" y="101512"/>
                          </a:moveTo>
                          <a:cubicBezTo>
                            <a:pt x="154078" y="162154"/>
                            <a:pt x="127282" y="215177"/>
                            <a:pt x="87086" y="220003"/>
                          </a:cubicBezTo>
                          <a:cubicBezTo>
                            <a:pt x="46890" y="224765"/>
                            <a:pt x="8410" y="179490"/>
                            <a:pt x="1171" y="118847"/>
                          </a:cubicBezTo>
                          <a:cubicBezTo>
                            <a:pt x="-4417" y="71730"/>
                            <a:pt x="10442" y="29185"/>
                            <a:pt x="36286" y="10326"/>
                          </a:cubicBezTo>
                          <a:cubicBezTo>
                            <a:pt x="43652" y="4928"/>
                            <a:pt x="51971" y="1436"/>
                            <a:pt x="60924" y="356"/>
                          </a:cubicBezTo>
                          <a:cubicBezTo>
                            <a:pt x="69877" y="-723"/>
                            <a:pt x="78768" y="674"/>
                            <a:pt x="87214" y="4230"/>
                          </a:cubicBezTo>
                          <a:cubicBezTo>
                            <a:pt x="116740" y="16485"/>
                            <a:pt x="141252" y="54331"/>
                            <a:pt x="146839" y="101512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9" name="Graphic 2">
                    <a:extLst>
                      <a:ext uri="{FF2B5EF4-FFF2-40B4-BE49-F238E27FC236}">
                        <a16:creationId xmlns:a16="http://schemas.microsoft.com/office/drawing/2014/main" id="{2E80B472-C1C0-45D1-ABF9-48B0AE583932}"/>
                      </a:ext>
                    </a:extLst>
                  </p:cNvPr>
                  <p:cNvGrpSpPr/>
                  <p:nvPr/>
                </p:nvGrpSpPr>
                <p:grpSpPr>
                  <a:xfrm>
                    <a:off x="10570438" y="942862"/>
                    <a:ext cx="191543" cy="251864"/>
                    <a:chOff x="10570438" y="942862"/>
                    <a:chExt cx="191543" cy="251864"/>
                  </a:xfrm>
                  <a:solidFill>
                    <a:schemeClr val="accent1"/>
                  </a:solidFill>
                </p:grpSpPr>
                <p:sp>
                  <p:nvSpPr>
                    <p:cNvPr id="1458" name="Freeform: Shape 1457">
                      <a:extLst>
                        <a:ext uri="{FF2B5EF4-FFF2-40B4-BE49-F238E27FC236}">
                          <a16:creationId xmlns:a16="http://schemas.microsoft.com/office/drawing/2014/main" id="{793F23A8-66E0-4F8F-86D5-C12ECDA846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1939" y="942862"/>
                      <a:ext cx="70041" cy="78281"/>
                    </a:xfrm>
                    <a:custGeom>
                      <a:avLst/>
                      <a:gdLst>
                        <a:gd name="connsiteX0" fmla="*/ 9525 w 70041"/>
                        <a:gd name="connsiteY0" fmla="*/ 31418 h 78281"/>
                        <a:gd name="connsiteX1" fmla="*/ 0 w 70041"/>
                        <a:gd name="connsiteY1" fmla="*/ 50151 h 78281"/>
                        <a:gd name="connsiteX2" fmla="*/ 25273 w 70041"/>
                        <a:gd name="connsiteY2" fmla="*/ 58406 h 78281"/>
                        <a:gd name="connsiteX3" fmla="*/ 42926 w 70041"/>
                        <a:gd name="connsiteY3" fmla="*/ 78281 h 78281"/>
                        <a:gd name="connsiteX4" fmla="*/ 56261 w 70041"/>
                        <a:gd name="connsiteY4" fmla="*/ 62025 h 78281"/>
                        <a:gd name="connsiteX5" fmla="*/ 61785 w 70041"/>
                        <a:gd name="connsiteY5" fmla="*/ 2589 h 78281"/>
                        <a:gd name="connsiteX6" fmla="*/ 9525 w 70041"/>
                        <a:gd name="connsiteY6" fmla="*/ 31418 h 78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281">
                          <a:moveTo>
                            <a:pt x="9525" y="31418"/>
                          </a:moveTo>
                          <a:cubicBezTo>
                            <a:pt x="5461" y="37641"/>
                            <a:pt x="2286" y="43991"/>
                            <a:pt x="0" y="50151"/>
                          </a:cubicBezTo>
                          <a:cubicBezTo>
                            <a:pt x="9144" y="50722"/>
                            <a:pt x="17717" y="53453"/>
                            <a:pt x="25273" y="58406"/>
                          </a:cubicBezTo>
                          <a:cubicBezTo>
                            <a:pt x="32829" y="63359"/>
                            <a:pt x="38735" y="70153"/>
                            <a:pt x="42926" y="78281"/>
                          </a:cubicBezTo>
                          <a:cubicBezTo>
                            <a:pt x="47689" y="73709"/>
                            <a:pt x="52197" y="68248"/>
                            <a:pt x="56261" y="62025"/>
                          </a:cubicBezTo>
                          <a:cubicBezTo>
                            <a:pt x="72199" y="37641"/>
                            <a:pt x="74676" y="11035"/>
                            <a:pt x="61785" y="2589"/>
                          </a:cubicBezTo>
                          <a:cubicBezTo>
                            <a:pt x="48895" y="-5856"/>
                            <a:pt x="25464" y="7034"/>
                            <a:pt x="9525" y="3141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9" name="Freeform: Shape 1458">
                      <a:extLst>
                        <a:ext uri="{FF2B5EF4-FFF2-40B4-BE49-F238E27FC236}">
                          <a16:creationId xmlns:a16="http://schemas.microsoft.com/office/drawing/2014/main" id="{CDED225E-2A31-4953-A9BE-2036F1382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70438" y="992881"/>
                      <a:ext cx="172434" cy="201845"/>
                    </a:xfrm>
                    <a:custGeom>
                      <a:avLst/>
                      <a:gdLst>
                        <a:gd name="connsiteX0" fmla="*/ 24855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4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5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5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5" y="192219"/>
                            <a:pt x="147600" y="141102"/>
                          </a:cubicBezTo>
                          <a:cubicBezTo>
                            <a:pt x="173571" y="101351"/>
                            <a:pt x="179159" y="56647"/>
                            <a:pt x="164427" y="28262"/>
                          </a:cubicBezTo>
                          <a:cubicBezTo>
                            <a:pt x="160236" y="20134"/>
                            <a:pt x="154330" y="13340"/>
                            <a:pt x="146774" y="8387"/>
                          </a:cubicBezTo>
                          <a:cubicBezTo>
                            <a:pt x="139218" y="3434"/>
                            <a:pt x="130645" y="767"/>
                            <a:pt x="121501" y="132"/>
                          </a:cubicBezTo>
                          <a:cubicBezTo>
                            <a:pt x="89624" y="-1964"/>
                            <a:pt x="50826" y="21023"/>
                            <a:pt x="24855" y="60774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0" name="Graphic 2">
                    <a:extLst>
                      <a:ext uri="{FF2B5EF4-FFF2-40B4-BE49-F238E27FC236}">
                        <a16:creationId xmlns:a16="http://schemas.microsoft.com/office/drawing/2014/main" id="{88A46F05-549B-4E01-BB36-3463CBD398B5}"/>
                      </a:ext>
                    </a:extLst>
                  </p:cNvPr>
                  <p:cNvGrpSpPr/>
                  <p:nvPr/>
                </p:nvGrpSpPr>
                <p:grpSpPr>
                  <a:xfrm>
                    <a:off x="10264964" y="821286"/>
                    <a:ext cx="242137" cy="204174"/>
                    <a:chOff x="10264964" y="821286"/>
                    <a:chExt cx="242137" cy="204174"/>
                  </a:xfrm>
                  <a:solidFill>
                    <a:schemeClr val="accent1"/>
                  </a:solidFill>
                </p:grpSpPr>
                <p:sp>
                  <p:nvSpPr>
                    <p:cNvPr id="1456" name="Freeform: Shape 1455">
                      <a:extLst>
                        <a:ext uri="{FF2B5EF4-FFF2-40B4-BE49-F238E27FC236}">
                          <a16:creationId xmlns:a16="http://schemas.microsoft.com/office/drawing/2014/main" id="{025DDB43-AEFC-4CD1-B210-F897374767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747" y="821286"/>
                      <a:ext cx="77354" cy="72221"/>
                    </a:xfrm>
                    <a:custGeom>
                      <a:avLst/>
                      <a:gdLst>
                        <a:gd name="connsiteX0" fmla="*/ 15177 w 77354"/>
                        <a:gd name="connsiteY0" fmla="*/ 16977 h 72221"/>
                        <a:gd name="connsiteX1" fmla="*/ 0 w 77354"/>
                        <a:gd name="connsiteY1" fmla="*/ 31582 h 72221"/>
                        <a:gd name="connsiteX2" fmla="*/ 21146 w 77354"/>
                        <a:gd name="connsiteY2" fmla="*/ 47647 h 72221"/>
                        <a:gd name="connsiteX3" fmla="*/ 31306 w 77354"/>
                        <a:gd name="connsiteY3" fmla="*/ 72222 h 72221"/>
                        <a:gd name="connsiteX4" fmla="*/ 49276 w 77354"/>
                        <a:gd name="connsiteY4" fmla="*/ 61236 h 72221"/>
                        <a:gd name="connsiteX5" fmla="*/ 73978 w 77354"/>
                        <a:gd name="connsiteY5" fmla="*/ 6880 h 72221"/>
                        <a:gd name="connsiteX6" fmla="*/ 15177 w 77354"/>
                        <a:gd name="connsiteY6" fmla="*/ 16977 h 72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221">
                          <a:moveTo>
                            <a:pt x="15177" y="16977"/>
                          </a:moveTo>
                          <a:cubicBezTo>
                            <a:pt x="9271" y="21485"/>
                            <a:pt x="4191" y="26502"/>
                            <a:pt x="0" y="31582"/>
                          </a:cubicBezTo>
                          <a:cubicBezTo>
                            <a:pt x="8446" y="35138"/>
                            <a:pt x="15684" y="40472"/>
                            <a:pt x="21146" y="47647"/>
                          </a:cubicBezTo>
                          <a:cubicBezTo>
                            <a:pt x="26670" y="54823"/>
                            <a:pt x="29972" y="63141"/>
                            <a:pt x="31306" y="72222"/>
                          </a:cubicBezTo>
                          <a:cubicBezTo>
                            <a:pt x="37274" y="69491"/>
                            <a:pt x="43371" y="65808"/>
                            <a:pt x="49276" y="61236"/>
                          </a:cubicBezTo>
                          <a:cubicBezTo>
                            <a:pt x="72327" y="43456"/>
                            <a:pt x="83439" y="19136"/>
                            <a:pt x="73978" y="6880"/>
                          </a:cubicBezTo>
                          <a:cubicBezTo>
                            <a:pt x="64580" y="-5375"/>
                            <a:pt x="38227" y="-803"/>
                            <a:pt x="15177" y="1697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7" name="Freeform: Shape 1456">
                      <a:extLst>
                        <a:ext uri="{FF2B5EF4-FFF2-40B4-BE49-F238E27FC236}">
                          <a16:creationId xmlns:a16="http://schemas.microsoft.com/office/drawing/2014/main" id="{2A7911C6-6F4B-47A4-AD0B-11F6F5F7E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4964" y="847354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9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9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1" name="Graphic 2">
                    <a:extLst>
                      <a:ext uri="{FF2B5EF4-FFF2-40B4-BE49-F238E27FC236}">
                        <a16:creationId xmlns:a16="http://schemas.microsoft.com/office/drawing/2014/main" id="{58DC45C6-3DBA-49F6-B7AD-61BD50B8DD52}"/>
                      </a:ext>
                    </a:extLst>
                  </p:cNvPr>
                  <p:cNvGrpSpPr/>
                  <p:nvPr/>
                </p:nvGrpSpPr>
                <p:grpSpPr>
                  <a:xfrm>
                    <a:off x="9020109" y="14224"/>
                    <a:ext cx="232158" cy="161289"/>
                    <a:chOff x="9020109" y="14224"/>
                    <a:chExt cx="232158" cy="161289"/>
                  </a:xfrm>
                  <a:solidFill>
                    <a:schemeClr val="accent1"/>
                  </a:solidFill>
                </p:grpSpPr>
                <p:sp>
                  <p:nvSpPr>
                    <p:cNvPr id="1454" name="Freeform: Shape 1453">
                      <a:extLst>
                        <a:ext uri="{FF2B5EF4-FFF2-40B4-BE49-F238E27FC236}">
                          <a16:creationId xmlns:a16="http://schemas.microsoft.com/office/drawing/2014/main" id="{72B5F1C7-EC5C-4738-83AF-419CC8D29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01911" y="14224"/>
                      <a:ext cx="50355" cy="29273"/>
                    </a:xfrm>
                    <a:custGeom>
                      <a:avLst/>
                      <a:gdLst>
                        <a:gd name="connsiteX0" fmla="*/ 50356 w 50355"/>
                        <a:gd name="connsiteY0" fmla="*/ 0 h 29273"/>
                        <a:gd name="connsiteX1" fmla="*/ 0 w 50355"/>
                        <a:gd name="connsiteY1" fmla="*/ 0 h 29273"/>
                        <a:gd name="connsiteX2" fmla="*/ 4191 w 50355"/>
                        <a:gd name="connsiteY2" fmla="*/ 4699 h 29273"/>
                        <a:gd name="connsiteX3" fmla="*/ 14351 w 50355"/>
                        <a:gd name="connsiteY3" fmla="*/ 29274 h 29273"/>
                        <a:gd name="connsiteX4" fmla="*/ 32321 w 50355"/>
                        <a:gd name="connsiteY4" fmla="*/ 18288 h 29273"/>
                        <a:gd name="connsiteX5" fmla="*/ 50356 w 50355"/>
                        <a:gd name="connsiteY5" fmla="*/ 0 h 29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355" h="29273">
                          <a:moveTo>
                            <a:pt x="50356" y="0"/>
                          </a:moveTo>
                          <a:lnTo>
                            <a:pt x="0" y="0"/>
                          </a:lnTo>
                          <a:cubicBezTo>
                            <a:pt x="1460" y="1461"/>
                            <a:pt x="2921" y="3048"/>
                            <a:pt x="4191" y="4699"/>
                          </a:cubicBezTo>
                          <a:cubicBezTo>
                            <a:pt x="9716" y="11811"/>
                            <a:pt x="13081" y="20193"/>
                            <a:pt x="14351" y="29274"/>
                          </a:cubicBezTo>
                          <a:cubicBezTo>
                            <a:pt x="20383" y="26543"/>
                            <a:pt x="26480" y="22860"/>
                            <a:pt x="32321" y="18288"/>
                          </a:cubicBezTo>
                          <a:cubicBezTo>
                            <a:pt x="39560" y="12637"/>
                            <a:pt x="45720" y="6350"/>
                            <a:pt x="50356" y="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5" name="Freeform: Shape 1454">
                      <a:extLst>
                        <a:ext uri="{FF2B5EF4-FFF2-40B4-BE49-F238E27FC236}">
                          <a16:creationId xmlns:a16="http://schemas.microsoft.com/office/drawing/2014/main" id="{1C8C752D-5059-43F6-985A-57DD7951E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0109" y="14224"/>
                      <a:ext cx="196735" cy="161289"/>
                    </a:xfrm>
                    <a:custGeom>
                      <a:avLst/>
                      <a:gdLst>
                        <a:gd name="connsiteX0" fmla="*/ 10797 w 196735"/>
                        <a:gd name="connsiteY0" fmla="*/ 139764 h 161289"/>
                        <a:gd name="connsiteX1" fmla="*/ 143131 w 196735"/>
                        <a:gd name="connsiteY1" fmla="*/ 130302 h 161289"/>
                        <a:gd name="connsiteX2" fmla="*/ 196090 w 196735"/>
                        <a:gd name="connsiteY2" fmla="*/ 29274 h 161289"/>
                        <a:gd name="connsiteX3" fmla="*/ 185930 w 196735"/>
                        <a:gd name="connsiteY3" fmla="*/ 4699 h 161289"/>
                        <a:gd name="connsiteX4" fmla="*/ 181739 w 196735"/>
                        <a:gd name="connsiteY4" fmla="*/ 0 h 161289"/>
                        <a:gd name="connsiteX5" fmla="*/ 75249 w 196735"/>
                        <a:gd name="connsiteY5" fmla="*/ 0 h 161289"/>
                        <a:gd name="connsiteX6" fmla="*/ 53533 w 196735"/>
                        <a:gd name="connsiteY6" fmla="*/ 14161 h 161289"/>
                        <a:gd name="connsiteX7" fmla="*/ 10797 w 196735"/>
                        <a:gd name="connsiteY7" fmla="*/ 139764 h 161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6735" h="161289">
                          <a:moveTo>
                            <a:pt x="10797" y="139764"/>
                          </a:moveTo>
                          <a:cubicBezTo>
                            <a:pt x="35498" y="171831"/>
                            <a:pt x="94808" y="167577"/>
                            <a:pt x="143131" y="130302"/>
                          </a:cubicBezTo>
                          <a:cubicBezTo>
                            <a:pt x="180723" y="101346"/>
                            <a:pt x="200662" y="60897"/>
                            <a:pt x="196090" y="29274"/>
                          </a:cubicBezTo>
                          <a:cubicBezTo>
                            <a:pt x="194820" y="20193"/>
                            <a:pt x="191455" y="11874"/>
                            <a:pt x="185930" y="4699"/>
                          </a:cubicBezTo>
                          <a:cubicBezTo>
                            <a:pt x="184660" y="3048"/>
                            <a:pt x="183263" y="1461"/>
                            <a:pt x="181739" y="0"/>
                          </a:cubicBezTo>
                          <a:lnTo>
                            <a:pt x="75249" y="0"/>
                          </a:lnTo>
                          <a:cubicBezTo>
                            <a:pt x="67884" y="4001"/>
                            <a:pt x="60581" y="8763"/>
                            <a:pt x="53533" y="14161"/>
                          </a:cubicBezTo>
                          <a:cubicBezTo>
                            <a:pt x="5209" y="51435"/>
                            <a:pt x="-13904" y="107696"/>
                            <a:pt x="10797" y="139764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2" name="Graphic 2">
                    <a:extLst>
                      <a:ext uri="{FF2B5EF4-FFF2-40B4-BE49-F238E27FC236}">
                        <a16:creationId xmlns:a16="http://schemas.microsoft.com/office/drawing/2014/main" id="{27DC0CFD-1B96-4230-B321-E9A9586C3081}"/>
                      </a:ext>
                    </a:extLst>
                  </p:cNvPr>
                  <p:cNvGrpSpPr/>
                  <p:nvPr/>
                </p:nvGrpSpPr>
                <p:grpSpPr>
                  <a:xfrm>
                    <a:off x="10006443" y="613527"/>
                    <a:ext cx="152094" cy="281195"/>
                    <a:chOff x="10006443" y="613527"/>
                    <a:chExt cx="152094" cy="281195"/>
                  </a:xfrm>
                  <a:solidFill>
                    <a:schemeClr val="accent1"/>
                  </a:solidFill>
                </p:grpSpPr>
                <p:sp>
                  <p:nvSpPr>
                    <p:cNvPr id="1452" name="Freeform: Shape 1451">
                      <a:extLst>
                        <a:ext uri="{FF2B5EF4-FFF2-40B4-BE49-F238E27FC236}">
                          <a16:creationId xmlns:a16="http://schemas.microsoft.com/office/drawing/2014/main" id="{D8E7B549-E9C7-4683-85F6-E5DA66EE4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2720" y="613527"/>
                      <a:ext cx="59925" cy="78114"/>
                    </a:xfrm>
                    <a:custGeom>
                      <a:avLst/>
                      <a:gdLst>
                        <a:gd name="connsiteX0" fmla="*/ 57024 w 59925"/>
                        <a:gd name="connsiteY0" fmla="*/ 58366 h 78114"/>
                        <a:gd name="connsiteX1" fmla="*/ 49721 w 59925"/>
                        <a:gd name="connsiteY1" fmla="*/ 78114 h 78114"/>
                        <a:gd name="connsiteX2" fmla="*/ 26543 w 59925"/>
                        <a:gd name="connsiteY2" fmla="*/ 65160 h 78114"/>
                        <a:gd name="connsiteX3" fmla="*/ 0 w 59925"/>
                        <a:gd name="connsiteY3" fmla="*/ 65668 h 78114"/>
                        <a:gd name="connsiteX4" fmla="*/ 2858 w 59925"/>
                        <a:gd name="connsiteY4" fmla="*/ 44840 h 78114"/>
                        <a:gd name="connsiteX5" fmla="*/ 42736 w 59925"/>
                        <a:gd name="connsiteY5" fmla="*/ 454 h 78114"/>
                        <a:gd name="connsiteX6" fmla="*/ 57024 w 59925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925" h="78114">
                          <a:moveTo>
                            <a:pt x="57024" y="58366"/>
                          </a:moveTo>
                          <a:cubicBezTo>
                            <a:pt x="55245" y="65605"/>
                            <a:pt x="52705" y="72272"/>
                            <a:pt x="49721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80" y="52016"/>
                            <a:pt x="2858" y="44840"/>
                          </a:cubicBezTo>
                          <a:cubicBezTo>
                            <a:pt x="9906" y="16583"/>
                            <a:pt x="27749" y="-3293"/>
                            <a:pt x="42736" y="454"/>
                          </a:cubicBezTo>
                          <a:cubicBezTo>
                            <a:pt x="57722" y="4200"/>
                            <a:pt x="64136" y="30108"/>
                            <a:pt x="57024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3" name="Freeform: Shape 1452">
                      <a:extLst>
                        <a:ext uri="{FF2B5EF4-FFF2-40B4-BE49-F238E27FC236}">
                          <a16:creationId xmlns:a16="http://schemas.microsoft.com/office/drawing/2014/main" id="{A4015417-72F9-460E-ACE7-E89EE6B41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6443" y="677189"/>
                      <a:ext cx="152094" cy="217533"/>
                    </a:xfrm>
                    <a:custGeom>
                      <a:avLst/>
                      <a:gdLst>
                        <a:gd name="connsiteX0" fmla="*/ 147207 w 152094"/>
                        <a:gd name="connsiteY0" fmla="*/ 126530 h 217533"/>
                        <a:gd name="connsiteX1" fmla="*/ 49226 w 152094"/>
                        <a:gd name="connsiteY1" fmla="*/ 216065 h 217533"/>
                        <a:gd name="connsiteX2" fmla="*/ 4903 w 152094"/>
                        <a:gd name="connsiteY2" fmla="*/ 90970 h 217533"/>
                        <a:gd name="connsiteX3" fmla="*/ 76277 w 152094"/>
                        <a:gd name="connsiteY3" fmla="*/ 2006 h 217533"/>
                        <a:gd name="connsiteX4" fmla="*/ 102820 w 152094"/>
                        <a:gd name="connsiteY4" fmla="*/ 1498 h 217533"/>
                        <a:gd name="connsiteX5" fmla="*/ 125998 w 152094"/>
                        <a:gd name="connsiteY5" fmla="*/ 14452 h 217533"/>
                        <a:gd name="connsiteX6" fmla="*/ 147207 w 152094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094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3" y="225844"/>
                            <a:pt x="49226" y="216065"/>
                          </a:cubicBezTo>
                          <a:cubicBezTo>
                            <a:pt x="9920" y="206222"/>
                            <a:pt x="-9892" y="150215"/>
                            <a:pt x="4903" y="90970"/>
                          </a:cubicBezTo>
                          <a:cubicBezTo>
                            <a:pt x="16397" y="44932"/>
                            <a:pt x="45480" y="10452"/>
                            <a:pt x="76277" y="2006"/>
                          </a:cubicBezTo>
                          <a:cubicBezTo>
                            <a:pt x="85103" y="-407"/>
                            <a:pt x="94121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238" y="36360"/>
                            <a:pt x="158701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3" name="Graphic 2">
                    <a:extLst>
                      <a:ext uri="{FF2B5EF4-FFF2-40B4-BE49-F238E27FC236}">
                        <a16:creationId xmlns:a16="http://schemas.microsoft.com/office/drawing/2014/main" id="{0095FC0F-89F8-4076-91C2-416E38E8CD86}"/>
                      </a:ext>
                    </a:extLst>
                  </p:cNvPr>
                  <p:cNvGrpSpPr/>
                  <p:nvPr/>
                </p:nvGrpSpPr>
                <p:grpSpPr>
                  <a:xfrm>
                    <a:off x="9777831" y="501385"/>
                    <a:ext cx="191542" cy="251826"/>
                    <a:chOff x="9777831" y="501385"/>
                    <a:chExt cx="191542" cy="251826"/>
                  </a:xfrm>
                  <a:solidFill>
                    <a:schemeClr val="accent1"/>
                  </a:solidFill>
                </p:grpSpPr>
                <p:sp>
                  <p:nvSpPr>
                    <p:cNvPr id="1450" name="Freeform: Shape 1449">
                      <a:extLst>
                        <a:ext uri="{FF2B5EF4-FFF2-40B4-BE49-F238E27FC236}">
                          <a16:creationId xmlns:a16="http://schemas.microsoft.com/office/drawing/2014/main" id="{C34DC9B4-A637-437F-8807-00B90E6EC1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9332" y="501385"/>
                      <a:ext cx="70041" cy="78306"/>
                    </a:xfrm>
                    <a:custGeom>
                      <a:avLst/>
                      <a:gdLst>
                        <a:gd name="connsiteX0" fmla="*/ 9525 w 70041"/>
                        <a:gd name="connsiteY0" fmla="*/ 31443 h 78306"/>
                        <a:gd name="connsiteX1" fmla="*/ 0 w 70041"/>
                        <a:gd name="connsiteY1" fmla="*/ 50176 h 78306"/>
                        <a:gd name="connsiteX2" fmla="*/ 25274 w 70041"/>
                        <a:gd name="connsiteY2" fmla="*/ 58431 h 78306"/>
                        <a:gd name="connsiteX3" fmla="*/ 42926 w 70041"/>
                        <a:gd name="connsiteY3" fmla="*/ 78306 h 78306"/>
                        <a:gd name="connsiteX4" fmla="*/ 56262 w 70041"/>
                        <a:gd name="connsiteY4" fmla="*/ 62050 h 78306"/>
                        <a:gd name="connsiteX5" fmla="*/ 61786 w 70041"/>
                        <a:gd name="connsiteY5" fmla="*/ 2614 h 78306"/>
                        <a:gd name="connsiteX6" fmla="*/ 9525 w 70041"/>
                        <a:gd name="connsiteY6" fmla="*/ 31443 h 78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0041" h="78306">
                          <a:moveTo>
                            <a:pt x="9525" y="31443"/>
                          </a:moveTo>
                          <a:cubicBezTo>
                            <a:pt x="5462" y="37666"/>
                            <a:pt x="2287" y="44016"/>
                            <a:pt x="0" y="50176"/>
                          </a:cubicBezTo>
                          <a:cubicBezTo>
                            <a:pt x="9144" y="50747"/>
                            <a:pt x="17717" y="53478"/>
                            <a:pt x="25274" y="58431"/>
                          </a:cubicBezTo>
                          <a:cubicBezTo>
                            <a:pt x="32830" y="63384"/>
                            <a:pt x="38736" y="70178"/>
                            <a:pt x="42926" y="78306"/>
                          </a:cubicBezTo>
                          <a:cubicBezTo>
                            <a:pt x="47689" y="73734"/>
                            <a:pt x="52198" y="68273"/>
                            <a:pt x="56262" y="62050"/>
                          </a:cubicBezTo>
                          <a:cubicBezTo>
                            <a:pt x="72199" y="37666"/>
                            <a:pt x="74676" y="11060"/>
                            <a:pt x="61786" y="2614"/>
                          </a:cubicBezTo>
                          <a:cubicBezTo>
                            <a:pt x="48895" y="-5895"/>
                            <a:pt x="25527" y="7059"/>
                            <a:pt x="9525" y="31443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1" name="Freeform: Shape 1450">
                      <a:extLst>
                        <a:ext uri="{FF2B5EF4-FFF2-40B4-BE49-F238E27FC236}">
                          <a16:creationId xmlns:a16="http://schemas.microsoft.com/office/drawing/2014/main" id="{9D6A5623-72B1-4EDB-9993-193345515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7831" y="551365"/>
                      <a:ext cx="172434" cy="201845"/>
                    </a:xfrm>
                    <a:custGeom>
                      <a:avLst/>
                      <a:gdLst>
                        <a:gd name="connsiteX0" fmla="*/ 24854 w 172434"/>
                        <a:gd name="connsiteY0" fmla="*/ 60774 h 201845"/>
                        <a:gd name="connsiteX1" fmla="*/ 25680 w 172434"/>
                        <a:gd name="connsiteY1" fmla="*/ 193489 h 201845"/>
                        <a:gd name="connsiteX2" fmla="*/ 147600 w 172434"/>
                        <a:gd name="connsiteY2" fmla="*/ 141102 h 201845"/>
                        <a:gd name="connsiteX3" fmla="*/ 164427 w 172434"/>
                        <a:gd name="connsiteY3" fmla="*/ 28262 h 201845"/>
                        <a:gd name="connsiteX4" fmla="*/ 146775 w 172434"/>
                        <a:gd name="connsiteY4" fmla="*/ 8387 h 201845"/>
                        <a:gd name="connsiteX5" fmla="*/ 121501 w 172434"/>
                        <a:gd name="connsiteY5" fmla="*/ 132 h 201845"/>
                        <a:gd name="connsiteX6" fmla="*/ 24854 w 172434"/>
                        <a:gd name="connsiteY6" fmla="*/ 60774 h 201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2434" h="201845">
                          <a:moveTo>
                            <a:pt x="24854" y="60774"/>
                          </a:moveTo>
                          <a:cubicBezTo>
                            <a:pt x="-8610" y="111892"/>
                            <a:pt x="-8229" y="171264"/>
                            <a:pt x="25680" y="193489"/>
                          </a:cubicBezTo>
                          <a:cubicBezTo>
                            <a:pt x="59589" y="215651"/>
                            <a:pt x="114136" y="192219"/>
                            <a:pt x="147600" y="141102"/>
                          </a:cubicBezTo>
                          <a:cubicBezTo>
                            <a:pt x="173572" y="101351"/>
                            <a:pt x="179160" y="56647"/>
                            <a:pt x="164427" y="28262"/>
                          </a:cubicBezTo>
                          <a:cubicBezTo>
                            <a:pt x="160237" y="20134"/>
                            <a:pt x="154331" y="13340"/>
                            <a:pt x="146775" y="8387"/>
                          </a:cubicBezTo>
                          <a:cubicBezTo>
                            <a:pt x="139218" y="3434"/>
                            <a:pt x="130646" y="767"/>
                            <a:pt x="121501" y="132"/>
                          </a:cubicBezTo>
                          <a:cubicBezTo>
                            <a:pt x="89625" y="-1964"/>
                            <a:pt x="50889" y="21087"/>
                            <a:pt x="24854" y="60774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4" name="Graphic 2">
                    <a:extLst>
                      <a:ext uri="{FF2B5EF4-FFF2-40B4-BE49-F238E27FC236}">
                        <a16:creationId xmlns:a16="http://schemas.microsoft.com/office/drawing/2014/main" id="{FB468E5E-61FB-40C4-AA67-5F18E4025894}"/>
                      </a:ext>
                    </a:extLst>
                  </p:cNvPr>
                  <p:cNvGrpSpPr/>
                  <p:nvPr/>
                </p:nvGrpSpPr>
                <p:grpSpPr>
                  <a:xfrm>
                    <a:off x="9536365" y="358145"/>
                    <a:ext cx="242137" cy="204146"/>
                    <a:chOff x="9536365" y="358145"/>
                    <a:chExt cx="242137" cy="204146"/>
                  </a:xfrm>
                  <a:solidFill>
                    <a:schemeClr val="accent1"/>
                  </a:solidFill>
                </p:grpSpPr>
                <p:sp>
                  <p:nvSpPr>
                    <p:cNvPr id="1448" name="Freeform: Shape 1447">
                      <a:extLst>
                        <a:ext uri="{FF2B5EF4-FFF2-40B4-BE49-F238E27FC236}">
                          <a16:creationId xmlns:a16="http://schemas.microsoft.com/office/drawing/2014/main" id="{E4A98067-D870-44F6-8A38-73513CFEBF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01148" y="358145"/>
                      <a:ext cx="77354" cy="72193"/>
                    </a:xfrm>
                    <a:custGeom>
                      <a:avLst/>
                      <a:gdLst>
                        <a:gd name="connsiteX0" fmla="*/ 15177 w 77354"/>
                        <a:gd name="connsiteY0" fmla="*/ 16949 h 72193"/>
                        <a:gd name="connsiteX1" fmla="*/ 0 w 77354"/>
                        <a:gd name="connsiteY1" fmla="*/ 31554 h 72193"/>
                        <a:gd name="connsiteX2" fmla="*/ 21145 w 77354"/>
                        <a:gd name="connsiteY2" fmla="*/ 47619 h 72193"/>
                        <a:gd name="connsiteX3" fmla="*/ 31306 w 77354"/>
                        <a:gd name="connsiteY3" fmla="*/ 72194 h 72193"/>
                        <a:gd name="connsiteX4" fmla="*/ 49276 w 77354"/>
                        <a:gd name="connsiteY4" fmla="*/ 61208 h 72193"/>
                        <a:gd name="connsiteX5" fmla="*/ 73978 w 77354"/>
                        <a:gd name="connsiteY5" fmla="*/ 6852 h 72193"/>
                        <a:gd name="connsiteX6" fmla="*/ 15177 w 77354"/>
                        <a:gd name="connsiteY6" fmla="*/ 16949 h 72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54" h="72193">
                          <a:moveTo>
                            <a:pt x="15177" y="16949"/>
                          </a:moveTo>
                          <a:cubicBezTo>
                            <a:pt x="9271" y="21457"/>
                            <a:pt x="4191" y="26474"/>
                            <a:pt x="0" y="31554"/>
                          </a:cubicBezTo>
                          <a:cubicBezTo>
                            <a:pt x="8445" y="35110"/>
                            <a:pt x="15684" y="40444"/>
                            <a:pt x="21145" y="47619"/>
                          </a:cubicBezTo>
                          <a:cubicBezTo>
                            <a:pt x="26670" y="54795"/>
                            <a:pt x="29972" y="63113"/>
                            <a:pt x="31306" y="72194"/>
                          </a:cubicBezTo>
                          <a:cubicBezTo>
                            <a:pt x="37274" y="69463"/>
                            <a:pt x="43370" y="65780"/>
                            <a:pt x="49276" y="61208"/>
                          </a:cubicBezTo>
                          <a:cubicBezTo>
                            <a:pt x="72327" y="43428"/>
                            <a:pt x="83439" y="19108"/>
                            <a:pt x="73978" y="6852"/>
                          </a:cubicBezTo>
                          <a:cubicBezTo>
                            <a:pt x="64580" y="-5340"/>
                            <a:pt x="38227" y="-831"/>
                            <a:pt x="15177" y="1694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9" name="Freeform: Shape 1448">
                      <a:extLst>
                        <a:ext uri="{FF2B5EF4-FFF2-40B4-BE49-F238E27FC236}">
                          <a16:creationId xmlns:a16="http://schemas.microsoft.com/office/drawing/2014/main" id="{06BE5304-90C2-4CEF-86B2-D64919FFCE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36365" y="384185"/>
                      <a:ext cx="196734" cy="178107"/>
                    </a:xfrm>
                    <a:custGeom>
                      <a:avLst/>
                      <a:gdLst>
                        <a:gd name="connsiteX0" fmla="*/ 53594 w 196734"/>
                        <a:gd name="connsiteY0" fmla="*/ 30978 h 178107"/>
                        <a:gd name="connsiteX1" fmla="*/ 10795 w 196734"/>
                        <a:gd name="connsiteY1" fmla="*/ 156581 h 178107"/>
                        <a:gd name="connsiteX2" fmla="*/ 143129 w 196734"/>
                        <a:gd name="connsiteY2" fmla="*/ 147119 h 178107"/>
                        <a:gd name="connsiteX3" fmla="*/ 196089 w 196734"/>
                        <a:gd name="connsiteY3" fmla="*/ 46091 h 178107"/>
                        <a:gd name="connsiteX4" fmla="*/ 185928 w 196734"/>
                        <a:gd name="connsiteY4" fmla="*/ 21516 h 178107"/>
                        <a:gd name="connsiteX5" fmla="*/ 164783 w 196734"/>
                        <a:gd name="connsiteY5" fmla="*/ 5451 h 178107"/>
                        <a:gd name="connsiteX6" fmla="*/ 53594 w 196734"/>
                        <a:gd name="connsiteY6" fmla="*/ 30978 h 178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6734" h="178107">
                          <a:moveTo>
                            <a:pt x="53594" y="30978"/>
                          </a:moveTo>
                          <a:cubicBezTo>
                            <a:pt x="5207" y="68252"/>
                            <a:pt x="-13906" y="124513"/>
                            <a:pt x="10795" y="156581"/>
                          </a:cubicBezTo>
                          <a:cubicBezTo>
                            <a:pt x="35497" y="188648"/>
                            <a:pt x="94806" y="184394"/>
                            <a:pt x="143129" y="147119"/>
                          </a:cubicBezTo>
                          <a:cubicBezTo>
                            <a:pt x="180722" y="118163"/>
                            <a:pt x="200661" y="77714"/>
                            <a:pt x="196089" y="46091"/>
                          </a:cubicBezTo>
                          <a:cubicBezTo>
                            <a:pt x="194755" y="37010"/>
                            <a:pt x="191453" y="28692"/>
                            <a:pt x="185928" y="21516"/>
                          </a:cubicBezTo>
                          <a:cubicBezTo>
                            <a:pt x="180404" y="14341"/>
                            <a:pt x="173165" y="9007"/>
                            <a:pt x="164783" y="5451"/>
                          </a:cubicBezTo>
                          <a:cubicBezTo>
                            <a:pt x="135382" y="-6995"/>
                            <a:pt x="91187" y="2022"/>
                            <a:pt x="53594" y="30978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5" name="Graphic 2">
                    <a:extLst>
                      <a:ext uri="{FF2B5EF4-FFF2-40B4-BE49-F238E27FC236}">
                        <a16:creationId xmlns:a16="http://schemas.microsoft.com/office/drawing/2014/main" id="{1B38E55D-1D49-4E0C-9797-005F43F9B052}"/>
                      </a:ext>
                    </a:extLst>
                  </p:cNvPr>
                  <p:cNvGrpSpPr/>
                  <p:nvPr/>
                </p:nvGrpSpPr>
                <p:grpSpPr>
                  <a:xfrm>
                    <a:off x="9308324" y="132705"/>
                    <a:ext cx="152105" cy="281195"/>
                    <a:chOff x="9308324" y="132705"/>
                    <a:chExt cx="152105" cy="281195"/>
                  </a:xfrm>
                  <a:solidFill>
                    <a:schemeClr val="accent1"/>
                  </a:solidFill>
                </p:grpSpPr>
                <p:sp>
                  <p:nvSpPr>
                    <p:cNvPr id="1446" name="Freeform: Shape 1445">
                      <a:extLst>
                        <a:ext uri="{FF2B5EF4-FFF2-40B4-BE49-F238E27FC236}">
                          <a16:creationId xmlns:a16="http://schemas.microsoft.com/office/drawing/2014/main" id="{C4657963-FFD4-4EA7-AC6A-91368B11EE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84665" y="132705"/>
                      <a:ext cx="59897" cy="78114"/>
                    </a:xfrm>
                    <a:custGeom>
                      <a:avLst/>
                      <a:gdLst>
                        <a:gd name="connsiteX0" fmla="*/ 57023 w 59897"/>
                        <a:gd name="connsiteY0" fmla="*/ 58366 h 78114"/>
                        <a:gd name="connsiteX1" fmla="*/ 49720 w 59897"/>
                        <a:gd name="connsiteY1" fmla="*/ 78114 h 78114"/>
                        <a:gd name="connsiteX2" fmla="*/ 26543 w 59897"/>
                        <a:gd name="connsiteY2" fmla="*/ 65160 h 78114"/>
                        <a:gd name="connsiteX3" fmla="*/ 0 w 59897"/>
                        <a:gd name="connsiteY3" fmla="*/ 65668 h 78114"/>
                        <a:gd name="connsiteX4" fmla="*/ 2857 w 59897"/>
                        <a:gd name="connsiteY4" fmla="*/ 44840 h 78114"/>
                        <a:gd name="connsiteX5" fmla="*/ 42735 w 59897"/>
                        <a:gd name="connsiteY5" fmla="*/ 454 h 78114"/>
                        <a:gd name="connsiteX6" fmla="*/ 57023 w 59897"/>
                        <a:gd name="connsiteY6" fmla="*/ 58366 h 78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9897" h="78114">
                          <a:moveTo>
                            <a:pt x="57023" y="58366"/>
                          </a:moveTo>
                          <a:cubicBezTo>
                            <a:pt x="55245" y="65605"/>
                            <a:pt x="52705" y="72272"/>
                            <a:pt x="49720" y="78114"/>
                          </a:cubicBezTo>
                          <a:cubicBezTo>
                            <a:pt x="43053" y="71828"/>
                            <a:pt x="35306" y="67319"/>
                            <a:pt x="26543" y="65160"/>
                          </a:cubicBezTo>
                          <a:cubicBezTo>
                            <a:pt x="17780" y="63001"/>
                            <a:pt x="8827" y="63255"/>
                            <a:pt x="0" y="65668"/>
                          </a:cubicBezTo>
                          <a:cubicBezTo>
                            <a:pt x="127" y="59064"/>
                            <a:pt x="1079" y="52016"/>
                            <a:pt x="2857" y="44840"/>
                          </a:cubicBezTo>
                          <a:cubicBezTo>
                            <a:pt x="9906" y="16583"/>
                            <a:pt x="27749" y="-3293"/>
                            <a:pt x="42735" y="454"/>
                          </a:cubicBezTo>
                          <a:cubicBezTo>
                            <a:pt x="57721" y="4137"/>
                            <a:pt x="64071" y="30108"/>
                            <a:pt x="57023" y="583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47" name="Freeform: Shape 1446">
                      <a:extLst>
                        <a:ext uri="{FF2B5EF4-FFF2-40B4-BE49-F238E27FC236}">
                          <a16:creationId xmlns:a16="http://schemas.microsoft.com/office/drawing/2014/main" id="{9DCDDD3B-4C9E-42C9-A689-F24EA3390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8324" y="196367"/>
                      <a:ext cx="152105" cy="217533"/>
                    </a:xfrm>
                    <a:custGeom>
                      <a:avLst/>
                      <a:gdLst>
                        <a:gd name="connsiteX0" fmla="*/ 147207 w 152105"/>
                        <a:gd name="connsiteY0" fmla="*/ 126530 h 217533"/>
                        <a:gd name="connsiteX1" fmla="*/ 49226 w 152105"/>
                        <a:gd name="connsiteY1" fmla="*/ 216065 h 217533"/>
                        <a:gd name="connsiteX2" fmla="*/ 4903 w 152105"/>
                        <a:gd name="connsiteY2" fmla="*/ 90970 h 217533"/>
                        <a:gd name="connsiteX3" fmla="*/ 76277 w 152105"/>
                        <a:gd name="connsiteY3" fmla="*/ 2006 h 217533"/>
                        <a:gd name="connsiteX4" fmla="*/ 102820 w 152105"/>
                        <a:gd name="connsiteY4" fmla="*/ 1498 h 217533"/>
                        <a:gd name="connsiteX5" fmla="*/ 125998 w 152105"/>
                        <a:gd name="connsiteY5" fmla="*/ 14452 h 217533"/>
                        <a:gd name="connsiteX6" fmla="*/ 147207 w 152105"/>
                        <a:gd name="connsiteY6" fmla="*/ 126530 h 217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105" h="217533">
                          <a:moveTo>
                            <a:pt x="147207" y="126530"/>
                          </a:moveTo>
                          <a:cubicBezTo>
                            <a:pt x="132411" y="185775"/>
                            <a:pt x="88532" y="225844"/>
                            <a:pt x="49226" y="216065"/>
                          </a:cubicBezTo>
                          <a:cubicBezTo>
                            <a:pt x="9919" y="206222"/>
                            <a:pt x="-9893" y="150215"/>
                            <a:pt x="4903" y="90970"/>
                          </a:cubicBezTo>
                          <a:cubicBezTo>
                            <a:pt x="16396" y="44932"/>
                            <a:pt x="45480" y="10452"/>
                            <a:pt x="76277" y="2006"/>
                          </a:cubicBezTo>
                          <a:cubicBezTo>
                            <a:pt x="85104" y="-407"/>
                            <a:pt x="94120" y="-724"/>
                            <a:pt x="102820" y="1498"/>
                          </a:cubicBezTo>
                          <a:cubicBezTo>
                            <a:pt x="111583" y="3657"/>
                            <a:pt x="119394" y="8166"/>
                            <a:pt x="125998" y="14452"/>
                          </a:cubicBezTo>
                          <a:cubicBezTo>
                            <a:pt x="149302" y="36423"/>
                            <a:pt x="158700" y="80492"/>
                            <a:pt x="147207" y="12653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333" name="Graphic 2">
                <a:extLst>
                  <a:ext uri="{FF2B5EF4-FFF2-40B4-BE49-F238E27FC236}">
                    <a16:creationId xmlns:a16="http://schemas.microsoft.com/office/drawing/2014/main" id="{2EE57298-4DF9-4FA0-BB68-B4FC8B45C411}"/>
                  </a:ext>
                </a:extLst>
              </p:cNvPr>
              <p:cNvGrpSpPr/>
              <p:nvPr/>
            </p:nvGrpSpPr>
            <p:grpSpPr>
              <a:xfrm>
                <a:off x="3593730" y="14224"/>
                <a:ext cx="5176190" cy="1003045"/>
                <a:chOff x="3593730" y="14224"/>
                <a:chExt cx="5176190" cy="1003045"/>
              </a:xfrm>
              <a:solidFill>
                <a:schemeClr val="accent1"/>
              </a:solidFill>
            </p:grpSpPr>
            <p:sp>
              <p:nvSpPr>
                <p:cNvPr id="1376" name="Freeform: Shape 1375">
                  <a:extLst>
                    <a:ext uri="{FF2B5EF4-FFF2-40B4-BE49-F238E27FC236}">
                      <a16:creationId xmlns:a16="http://schemas.microsoft.com/office/drawing/2014/main" id="{8BE0AB58-5F86-4582-909C-7A3EF869CEB7}"/>
                    </a:ext>
                  </a:extLst>
                </p:cNvPr>
                <p:cNvSpPr/>
                <p:nvPr/>
              </p:nvSpPr>
              <p:spPr>
                <a:xfrm>
                  <a:off x="3769296" y="14224"/>
                  <a:ext cx="5000624" cy="726249"/>
                </a:xfrm>
                <a:custGeom>
                  <a:avLst/>
                  <a:gdLst>
                    <a:gd name="connsiteX0" fmla="*/ 25527 w 5000624"/>
                    <a:gd name="connsiteY0" fmla="*/ 0 h 726249"/>
                    <a:gd name="connsiteX1" fmla="*/ 0 w 5000624"/>
                    <a:gd name="connsiteY1" fmla="*/ 0 h 726249"/>
                    <a:gd name="connsiteX2" fmla="*/ 347980 w 5000624"/>
                    <a:gd name="connsiteY2" fmla="*/ 238443 h 726249"/>
                    <a:gd name="connsiteX3" fmla="*/ 1093533 w 5000624"/>
                    <a:gd name="connsiteY3" fmla="*/ 532829 h 726249"/>
                    <a:gd name="connsiteX4" fmla="*/ 2280158 w 5000624"/>
                    <a:gd name="connsiteY4" fmla="*/ 717169 h 726249"/>
                    <a:gd name="connsiteX5" fmla="*/ 2581402 w 5000624"/>
                    <a:gd name="connsiteY5" fmla="*/ 726250 h 726249"/>
                    <a:gd name="connsiteX6" fmla="*/ 3545269 w 5000624"/>
                    <a:gd name="connsiteY6" fmla="*/ 626999 h 726249"/>
                    <a:gd name="connsiteX7" fmla="*/ 4158234 w 5000624"/>
                    <a:gd name="connsiteY7" fmla="*/ 447167 h 726249"/>
                    <a:gd name="connsiteX8" fmla="*/ 4462462 w 5000624"/>
                    <a:gd name="connsiteY8" fmla="*/ 317119 h 726249"/>
                    <a:gd name="connsiteX9" fmla="*/ 5000625 w 5000624"/>
                    <a:gd name="connsiteY9" fmla="*/ 63 h 726249"/>
                    <a:gd name="connsiteX10" fmla="*/ 4972495 w 5000624"/>
                    <a:gd name="connsiteY10" fmla="*/ 63 h 726249"/>
                    <a:gd name="connsiteX11" fmla="*/ 4454652 w 5000624"/>
                    <a:gd name="connsiteY11" fmla="*/ 302641 h 726249"/>
                    <a:gd name="connsiteX12" fmla="*/ 4134358 w 5000624"/>
                    <a:gd name="connsiteY12" fmla="*/ 438531 h 726249"/>
                    <a:gd name="connsiteX13" fmla="*/ 3541332 w 5000624"/>
                    <a:gd name="connsiteY13" fmla="*/ 611061 h 726249"/>
                    <a:gd name="connsiteX14" fmla="*/ 2281111 w 5000624"/>
                    <a:gd name="connsiteY14" fmla="*/ 700786 h 726249"/>
                    <a:gd name="connsiteX15" fmla="*/ 1097851 w 5000624"/>
                    <a:gd name="connsiteY15" fmla="*/ 517017 h 726249"/>
                    <a:gd name="connsiteX16" fmla="*/ 355917 w 5000624"/>
                    <a:gd name="connsiteY16" fmla="*/ 224092 h 726249"/>
                    <a:gd name="connsiteX17" fmla="*/ 25527 w 5000624"/>
                    <a:gd name="connsiteY17" fmla="*/ 0 h 72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000624" h="726249">
                      <a:moveTo>
                        <a:pt x="25527" y="0"/>
                      </a:moveTo>
                      <a:lnTo>
                        <a:pt x="0" y="0"/>
                      </a:lnTo>
                      <a:cubicBezTo>
                        <a:pt x="74739" y="64580"/>
                        <a:pt x="188468" y="150114"/>
                        <a:pt x="347980" y="238443"/>
                      </a:cubicBezTo>
                      <a:cubicBezTo>
                        <a:pt x="561721" y="356743"/>
                        <a:pt x="812609" y="455803"/>
                        <a:pt x="1093533" y="532829"/>
                      </a:cubicBezTo>
                      <a:cubicBezTo>
                        <a:pt x="1444498" y="629095"/>
                        <a:pt x="1843722" y="691134"/>
                        <a:pt x="2280158" y="717169"/>
                      </a:cubicBezTo>
                      <a:cubicBezTo>
                        <a:pt x="2381187" y="723202"/>
                        <a:pt x="2481644" y="726250"/>
                        <a:pt x="2581402" y="726250"/>
                      </a:cubicBezTo>
                      <a:cubicBezTo>
                        <a:pt x="2912555" y="726250"/>
                        <a:pt x="3235643" y="693039"/>
                        <a:pt x="3545269" y="626999"/>
                      </a:cubicBezTo>
                      <a:cubicBezTo>
                        <a:pt x="3747834" y="583819"/>
                        <a:pt x="3934841" y="529590"/>
                        <a:pt x="4158234" y="447167"/>
                      </a:cubicBezTo>
                      <a:cubicBezTo>
                        <a:pt x="4262057" y="407797"/>
                        <a:pt x="4363593" y="364427"/>
                        <a:pt x="4462462" y="317119"/>
                      </a:cubicBezTo>
                      <a:cubicBezTo>
                        <a:pt x="4695254" y="205804"/>
                        <a:pt x="4875530" y="90488"/>
                        <a:pt x="5000625" y="63"/>
                      </a:cubicBezTo>
                      <a:lnTo>
                        <a:pt x="4972495" y="63"/>
                      </a:lnTo>
                      <a:cubicBezTo>
                        <a:pt x="4848923" y="87884"/>
                        <a:pt x="4675569" y="197041"/>
                        <a:pt x="4454652" y="302641"/>
                      </a:cubicBezTo>
                      <a:cubicBezTo>
                        <a:pt x="4350703" y="352298"/>
                        <a:pt x="4243832" y="397637"/>
                        <a:pt x="4134358" y="438531"/>
                      </a:cubicBezTo>
                      <a:cubicBezTo>
                        <a:pt x="4012057" y="479679"/>
                        <a:pt x="3736785" y="569405"/>
                        <a:pt x="3541332" y="611061"/>
                      </a:cubicBezTo>
                      <a:cubicBezTo>
                        <a:pt x="3140075" y="696595"/>
                        <a:pt x="2716086" y="726758"/>
                        <a:pt x="2281111" y="700786"/>
                      </a:cubicBezTo>
                      <a:cubicBezTo>
                        <a:pt x="1845818" y="674815"/>
                        <a:pt x="1447737" y="612966"/>
                        <a:pt x="1097851" y="517017"/>
                      </a:cubicBezTo>
                      <a:cubicBezTo>
                        <a:pt x="810832" y="438277"/>
                        <a:pt x="558800" y="336360"/>
                        <a:pt x="355917" y="224092"/>
                      </a:cubicBezTo>
                      <a:cubicBezTo>
                        <a:pt x="210629" y="143637"/>
                        <a:pt x="102679" y="65151"/>
                        <a:pt x="25527" y="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377" name="Graphic 2">
                  <a:extLst>
                    <a:ext uri="{FF2B5EF4-FFF2-40B4-BE49-F238E27FC236}">
                      <a16:creationId xmlns:a16="http://schemas.microsoft.com/office/drawing/2014/main" id="{C9980D5F-1FB1-4564-9B47-AE3DA76E304D}"/>
                    </a:ext>
                  </a:extLst>
                </p:cNvPr>
                <p:cNvGrpSpPr/>
                <p:nvPr/>
              </p:nvGrpSpPr>
              <p:grpSpPr>
                <a:xfrm>
                  <a:off x="3593730" y="22851"/>
                  <a:ext cx="5153629" cy="994418"/>
                  <a:chOff x="3593730" y="22851"/>
                  <a:chExt cx="5153629" cy="994418"/>
                </a:xfrm>
                <a:solidFill>
                  <a:schemeClr val="accent1"/>
                </a:solidFill>
              </p:grpSpPr>
              <p:grpSp>
                <p:nvGrpSpPr>
                  <p:cNvPr id="1378" name="Graphic 2">
                    <a:extLst>
                      <a:ext uri="{FF2B5EF4-FFF2-40B4-BE49-F238E27FC236}">
                        <a16:creationId xmlns:a16="http://schemas.microsoft.com/office/drawing/2014/main" id="{731317E6-3FFC-44F4-A992-235F2B9CC556}"/>
                      </a:ext>
                    </a:extLst>
                  </p:cNvPr>
                  <p:cNvGrpSpPr/>
                  <p:nvPr/>
                </p:nvGrpSpPr>
                <p:grpSpPr>
                  <a:xfrm>
                    <a:off x="7374128" y="601027"/>
                    <a:ext cx="146684" cy="287909"/>
                    <a:chOff x="7374128" y="601027"/>
                    <a:chExt cx="146684" cy="287909"/>
                  </a:xfrm>
                  <a:solidFill>
                    <a:schemeClr val="accent1"/>
                  </a:solidFill>
                </p:grpSpPr>
                <p:sp>
                  <p:nvSpPr>
                    <p:cNvPr id="1430" name="Freeform: Shape 1429">
                      <a:extLst>
                        <a:ext uri="{FF2B5EF4-FFF2-40B4-BE49-F238E27FC236}">
                          <a16:creationId xmlns:a16="http://schemas.microsoft.com/office/drawing/2014/main" id="{A42A5EAB-8797-495D-ABC2-967C94F762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9530" y="601027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31" name="Freeform: Shape 1430">
                      <a:extLst>
                        <a:ext uri="{FF2B5EF4-FFF2-40B4-BE49-F238E27FC236}">
                          <a16:creationId xmlns:a16="http://schemas.microsoft.com/office/drawing/2014/main" id="{34D409A2-2499-4101-A2E1-D052EB1591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128" y="667702"/>
                      <a:ext cx="146684" cy="221234"/>
                    </a:xfrm>
                    <a:custGeom>
                      <a:avLst/>
                      <a:gdLst>
                        <a:gd name="connsiteX0" fmla="*/ 0 w 146684"/>
                        <a:gd name="connsiteY0" fmla="*/ 110617 h 221234"/>
                        <a:gd name="connsiteX1" fmla="*/ 73342 w 146684"/>
                        <a:gd name="connsiteY1" fmla="*/ 221234 h 221234"/>
                        <a:gd name="connsiteX2" fmla="*/ 146685 w 146684"/>
                        <a:gd name="connsiteY2" fmla="*/ 110617 h 221234"/>
                        <a:gd name="connsiteX3" fmla="*/ 98996 w 146684"/>
                        <a:gd name="connsiteY3" fmla="*/ 6985 h 221234"/>
                        <a:gd name="connsiteX4" fmla="*/ 73342 w 146684"/>
                        <a:gd name="connsiteY4" fmla="*/ 0 h 221234"/>
                        <a:gd name="connsiteX5" fmla="*/ 47689 w 146684"/>
                        <a:gd name="connsiteY5" fmla="*/ 6985 h 221234"/>
                        <a:gd name="connsiteX6" fmla="*/ 0 w 146684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4">
                          <a:moveTo>
                            <a:pt x="0" y="110617"/>
                          </a:moveTo>
                          <a:cubicBezTo>
                            <a:pt x="0" y="171704"/>
                            <a:pt x="32829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79" name="Graphic 2">
                    <a:extLst>
                      <a:ext uri="{FF2B5EF4-FFF2-40B4-BE49-F238E27FC236}">
                        <a16:creationId xmlns:a16="http://schemas.microsoft.com/office/drawing/2014/main" id="{BAF64D54-D479-402C-8174-236F900191B1}"/>
                      </a:ext>
                    </a:extLst>
                  </p:cNvPr>
                  <p:cNvGrpSpPr/>
                  <p:nvPr/>
                </p:nvGrpSpPr>
                <p:grpSpPr>
                  <a:xfrm>
                    <a:off x="7068372" y="649072"/>
                    <a:ext cx="156462" cy="275512"/>
                    <a:chOff x="7068372" y="649072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1428" name="Freeform: Shape 1427">
                      <a:extLst>
                        <a:ext uri="{FF2B5EF4-FFF2-40B4-BE49-F238E27FC236}">
                          <a16:creationId xmlns:a16="http://schemas.microsoft.com/office/drawing/2014/main" id="{40D1087A-1F36-4DC7-8D84-1811F8807C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56386" y="649072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0" y="60857"/>
                            <a:pt x="26543" y="63842"/>
                          </a:cubicBezTo>
                          <a:cubicBezTo>
                            <a:pt x="35116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6" y="5930"/>
                            <a:pt x="48451" y="850"/>
                          </a:cubicBezTo>
                          <a:cubicBezTo>
                            <a:pt x="33845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29" name="Freeform: Shape 1428">
                      <a:extLst>
                        <a:ext uri="{FF2B5EF4-FFF2-40B4-BE49-F238E27FC236}">
                          <a16:creationId xmlns:a16="http://schemas.microsoft.com/office/drawing/2014/main" id="{3E6A6C78-1AA0-457A-80B4-C8C15F201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372" y="710143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5984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14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0" name="Graphic 2">
                    <a:extLst>
                      <a:ext uri="{FF2B5EF4-FFF2-40B4-BE49-F238E27FC236}">
                        <a16:creationId xmlns:a16="http://schemas.microsoft.com/office/drawing/2014/main" id="{29825ED1-97A2-4F26-89E6-53E8B554D676}"/>
                      </a:ext>
                    </a:extLst>
                  </p:cNvPr>
                  <p:cNvGrpSpPr/>
                  <p:nvPr/>
                </p:nvGrpSpPr>
                <p:grpSpPr>
                  <a:xfrm>
                    <a:off x="5571296" y="696380"/>
                    <a:ext cx="156462" cy="275512"/>
                    <a:chOff x="5571296" y="696380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1426" name="Freeform: Shape 1425">
                      <a:extLst>
                        <a:ext uri="{FF2B5EF4-FFF2-40B4-BE49-F238E27FC236}">
                          <a16:creationId xmlns:a16="http://schemas.microsoft.com/office/drawing/2014/main" id="{055D81C0-0C95-496C-AA5B-1F908AE6D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9310" y="696380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9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27" name="Freeform: Shape 1426">
                      <a:extLst>
                        <a:ext uri="{FF2B5EF4-FFF2-40B4-BE49-F238E27FC236}">
                          <a16:creationId xmlns:a16="http://schemas.microsoft.com/office/drawing/2014/main" id="{225B288B-208C-4194-A32F-B98D37049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1296" y="757450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2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6 w 156462"/>
                        <a:gd name="connsiteY4" fmla="*/ 2771 h 214441"/>
                        <a:gd name="connsiteX5" fmla="*/ 88013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6" y="198415"/>
                            <a:pt x="41912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6" y="2771"/>
                          </a:cubicBezTo>
                          <a:cubicBezTo>
                            <a:pt x="106048" y="-213"/>
                            <a:pt x="97031" y="-721"/>
                            <a:pt x="88013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1" name="Graphic 2">
                    <a:extLst>
                      <a:ext uri="{FF2B5EF4-FFF2-40B4-BE49-F238E27FC236}">
                        <a16:creationId xmlns:a16="http://schemas.microsoft.com/office/drawing/2014/main" id="{7F211ACC-B90F-46F4-BEC2-FFF3E2DC4976}"/>
                      </a:ext>
                    </a:extLst>
                  </p:cNvPr>
                  <p:cNvGrpSpPr/>
                  <p:nvPr/>
                </p:nvGrpSpPr>
                <p:grpSpPr>
                  <a:xfrm>
                    <a:off x="6775644" y="711681"/>
                    <a:ext cx="156462" cy="275514"/>
                    <a:chOff x="6775644" y="711681"/>
                    <a:chExt cx="156462" cy="275514"/>
                  </a:xfrm>
                  <a:solidFill>
                    <a:schemeClr val="accent1"/>
                  </a:solidFill>
                </p:grpSpPr>
                <p:sp>
                  <p:nvSpPr>
                    <p:cNvPr id="1424" name="Freeform: Shape 1423">
                      <a:extLst>
                        <a:ext uri="{FF2B5EF4-FFF2-40B4-BE49-F238E27FC236}">
                          <a16:creationId xmlns:a16="http://schemas.microsoft.com/office/drawing/2014/main" id="{5E83754E-F117-4AEE-A849-EFD8E8DAB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1368" y="711681"/>
                      <a:ext cx="62725" cy="78829"/>
                    </a:xfrm>
                    <a:custGeom>
                      <a:avLst/>
                      <a:gdLst>
                        <a:gd name="connsiteX0" fmla="*/ 58026 w 62725"/>
                        <a:gd name="connsiteY0" fmla="*/ 41492 h 78829"/>
                        <a:gd name="connsiteX1" fmla="*/ 62726 w 62725"/>
                        <a:gd name="connsiteY1" fmla="*/ 62002 h 78829"/>
                        <a:gd name="connsiteX2" fmla="*/ 36182 w 62725"/>
                        <a:gd name="connsiteY2" fmla="*/ 63844 h 78829"/>
                        <a:gd name="connsiteX3" fmla="*/ 14212 w 62725"/>
                        <a:gd name="connsiteY3" fmla="*/ 78830 h 78829"/>
                        <a:gd name="connsiteX4" fmla="*/ 5194 w 62725"/>
                        <a:gd name="connsiteY4" fmla="*/ 59843 h 78829"/>
                        <a:gd name="connsiteX5" fmla="*/ 14275 w 62725"/>
                        <a:gd name="connsiteY5" fmla="*/ 852 h 78829"/>
                        <a:gd name="connsiteX6" fmla="*/ 58026 w 62725"/>
                        <a:gd name="connsiteY6" fmla="*/ 41492 h 7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9">
                          <a:moveTo>
                            <a:pt x="58026" y="41492"/>
                          </a:moveTo>
                          <a:cubicBezTo>
                            <a:pt x="60439" y="48540"/>
                            <a:pt x="62026" y="55462"/>
                            <a:pt x="62726" y="62002"/>
                          </a:cubicBezTo>
                          <a:cubicBezTo>
                            <a:pt x="53708" y="60351"/>
                            <a:pt x="44755" y="60859"/>
                            <a:pt x="36182" y="63844"/>
                          </a:cubicBezTo>
                          <a:cubicBezTo>
                            <a:pt x="27610" y="66828"/>
                            <a:pt x="20307" y="71972"/>
                            <a:pt x="14212" y="78830"/>
                          </a:cubicBezTo>
                          <a:cubicBezTo>
                            <a:pt x="10719" y="73242"/>
                            <a:pt x="7607" y="66828"/>
                            <a:pt x="5194" y="59843"/>
                          </a:cubicBezTo>
                          <a:cubicBezTo>
                            <a:pt x="-4394" y="32348"/>
                            <a:pt x="-330" y="5932"/>
                            <a:pt x="14275" y="852"/>
                          </a:cubicBezTo>
                          <a:cubicBezTo>
                            <a:pt x="28880" y="-4228"/>
                            <a:pt x="48438" y="13933"/>
                            <a:pt x="58026" y="4149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25" name="Freeform: Shape 1424">
                      <a:extLst>
                        <a:ext uri="{FF2B5EF4-FFF2-40B4-BE49-F238E27FC236}">
                          <a16:creationId xmlns:a16="http://schemas.microsoft.com/office/drawing/2014/main" id="{010863C0-58C1-4CE7-A263-271B868B04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5644" y="772754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3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8" y="10899"/>
                            <a:pt x="33334" y="5756"/>
                            <a:pt x="41906" y="2771"/>
                          </a:cubicBezTo>
                          <a:cubicBezTo>
                            <a:pt x="50478" y="-213"/>
                            <a:pt x="59432" y="-721"/>
                            <a:pt x="68449" y="930"/>
                          </a:cubicBezTo>
                          <a:cubicBezTo>
                            <a:pt x="99882" y="6581"/>
                            <a:pt x="131949" y="38268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2" name="Graphic 2">
                    <a:extLst>
                      <a:ext uri="{FF2B5EF4-FFF2-40B4-BE49-F238E27FC236}">
                        <a16:creationId xmlns:a16="http://schemas.microsoft.com/office/drawing/2014/main" id="{96884EC2-7CD6-4961-89AF-AB0F8F14B626}"/>
                      </a:ext>
                    </a:extLst>
                  </p:cNvPr>
                  <p:cNvGrpSpPr/>
                  <p:nvPr/>
                </p:nvGrpSpPr>
                <p:grpSpPr>
                  <a:xfrm>
                    <a:off x="6481064" y="729361"/>
                    <a:ext cx="146684" cy="287908"/>
                    <a:chOff x="6481064" y="729361"/>
                    <a:chExt cx="146684" cy="287908"/>
                  </a:xfrm>
                  <a:solidFill>
                    <a:schemeClr val="accent1"/>
                  </a:solidFill>
                </p:grpSpPr>
                <p:sp>
                  <p:nvSpPr>
                    <p:cNvPr id="1422" name="Freeform: Shape 1421">
                      <a:extLst>
                        <a:ext uri="{FF2B5EF4-FFF2-40B4-BE49-F238E27FC236}">
                          <a16:creationId xmlns:a16="http://schemas.microsoft.com/office/drawing/2014/main" id="{985F7304-DC72-46DE-BA4B-5DA862E15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6466" y="729361"/>
                      <a:ext cx="55879" cy="73659"/>
                    </a:xfrm>
                    <a:custGeom>
                      <a:avLst/>
                      <a:gdLst>
                        <a:gd name="connsiteX0" fmla="*/ 0 w 55879"/>
                        <a:gd name="connsiteY0" fmla="*/ 52768 h 73659"/>
                        <a:gd name="connsiteX1" fmla="*/ 2286 w 55879"/>
                        <a:gd name="connsiteY1" fmla="*/ 73660 h 73659"/>
                        <a:gd name="connsiteX2" fmla="*/ 27939 w 55879"/>
                        <a:gd name="connsiteY2" fmla="*/ 66675 h 73659"/>
                        <a:gd name="connsiteX3" fmla="*/ 53594 w 55879"/>
                        <a:gd name="connsiteY3" fmla="*/ 73660 h 73659"/>
                        <a:gd name="connsiteX4" fmla="*/ 55880 w 55879"/>
                        <a:gd name="connsiteY4" fmla="*/ 52768 h 73659"/>
                        <a:gd name="connsiteX5" fmla="*/ 27939 w 55879"/>
                        <a:gd name="connsiteY5" fmla="*/ 0 h 73659"/>
                        <a:gd name="connsiteX6" fmla="*/ 0 w 55879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79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39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4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0" y="0"/>
                            <a:pt x="27939" y="0"/>
                          </a:cubicBezTo>
                          <a:cubicBezTo>
                            <a:pt x="12509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23" name="Freeform: Shape 1422">
                      <a:extLst>
                        <a:ext uri="{FF2B5EF4-FFF2-40B4-BE49-F238E27FC236}">
                          <a16:creationId xmlns:a16="http://schemas.microsoft.com/office/drawing/2014/main" id="{76D3185A-C2E0-4DB1-868D-53746D59E4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81064" y="796036"/>
                      <a:ext cx="146684" cy="221233"/>
                    </a:xfrm>
                    <a:custGeom>
                      <a:avLst/>
                      <a:gdLst>
                        <a:gd name="connsiteX0" fmla="*/ 0 w 146684"/>
                        <a:gd name="connsiteY0" fmla="*/ 110617 h 221233"/>
                        <a:gd name="connsiteX1" fmla="*/ 73342 w 146684"/>
                        <a:gd name="connsiteY1" fmla="*/ 221234 h 221233"/>
                        <a:gd name="connsiteX2" fmla="*/ 146685 w 146684"/>
                        <a:gd name="connsiteY2" fmla="*/ 110617 h 221233"/>
                        <a:gd name="connsiteX3" fmla="*/ 98996 w 146684"/>
                        <a:gd name="connsiteY3" fmla="*/ 6985 h 221233"/>
                        <a:gd name="connsiteX4" fmla="*/ 73342 w 146684"/>
                        <a:gd name="connsiteY4" fmla="*/ 0 h 221233"/>
                        <a:gd name="connsiteX5" fmla="*/ 47689 w 146684"/>
                        <a:gd name="connsiteY5" fmla="*/ 6985 h 221233"/>
                        <a:gd name="connsiteX6" fmla="*/ 0 w 146684"/>
                        <a:gd name="connsiteY6" fmla="*/ 110617 h 221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4" h="221233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2" y="221234"/>
                          </a:cubicBezTo>
                          <a:cubicBezTo>
                            <a:pt x="113855" y="221234"/>
                            <a:pt x="146685" y="171704"/>
                            <a:pt x="146685" y="110617"/>
                          </a:cubicBezTo>
                          <a:cubicBezTo>
                            <a:pt x="146685" y="63119"/>
                            <a:pt x="126873" y="22669"/>
                            <a:pt x="98996" y="6985"/>
                          </a:cubicBezTo>
                          <a:cubicBezTo>
                            <a:pt x="90995" y="2476"/>
                            <a:pt x="82359" y="0"/>
                            <a:pt x="73342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76" y="22669"/>
                            <a:pt x="0" y="63182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3" name="Graphic 2">
                    <a:extLst>
                      <a:ext uri="{FF2B5EF4-FFF2-40B4-BE49-F238E27FC236}">
                        <a16:creationId xmlns:a16="http://schemas.microsoft.com/office/drawing/2014/main" id="{B2ADF0C4-4700-48BE-9B2C-DEDF94198F0D}"/>
                      </a:ext>
                    </a:extLst>
                  </p:cNvPr>
                  <p:cNvGrpSpPr/>
                  <p:nvPr/>
                </p:nvGrpSpPr>
                <p:grpSpPr>
                  <a:xfrm>
                    <a:off x="6196962" y="733781"/>
                    <a:ext cx="156462" cy="275512"/>
                    <a:chOff x="6196962" y="733781"/>
                    <a:chExt cx="156462" cy="275512"/>
                  </a:xfrm>
                  <a:solidFill>
                    <a:schemeClr val="accent1"/>
                  </a:solidFill>
                </p:grpSpPr>
                <p:sp>
                  <p:nvSpPr>
                    <p:cNvPr id="1420" name="Freeform: Shape 1419">
                      <a:extLst>
                        <a:ext uri="{FF2B5EF4-FFF2-40B4-BE49-F238E27FC236}">
                          <a16:creationId xmlns:a16="http://schemas.microsoft.com/office/drawing/2014/main" id="{E29A0789-EB12-45CE-9AF3-060059D02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4976" y="733781"/>
                      <a:ext cx="62725" cy="78827"/>
                    </a:xfrm>
                    <a:custGeom>
                      <a:avLst/>
                      <a:gdLst>
                        <a:gd name="connsiteX0" fmla="*/ 4699 w 62725"/>
                        <a:gd name="connsiteY0" fmla="*/ 41490 h 78827"/>
                        <a:gd name="connsiteX1" fmla="*/ 0 w 62725"/>
                        <a:gd name="connsiteY1" fmla="*/ 62000 h 78827"/>
                        <a:gd name="connsiteX2" fmla="*/ 26543 w 62725"/>
                        <a:gd name="connsiteY2" fmla="*/ 63842 h 78827"/>
                        <a:gd name="connsiteX3" fmla="*/ 48514 w 62725"/>
                        <a:gd name="connsiteY3" fmla="*/ 78828 h 78827"/>
                        <a:gd name="connsiteX4" fmla="*/ 57531 w 62725"/>
                        <a:gd name="connsiteY4" fmla="*/ 59841 h 78827"/>
                        <a:gd name="connsiteX5" fmla="*/ 48451 w 62725"/>
                        <a:gd name="connsiteY5" fmla="*/ 850 h 78827"/>
                        <a:gd name="connsiteX6" fmla="*/ 4699 w 62725"/>
                        <a:gd name="connsiteY6" fmla="*/ 41490 h 7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27">
                          <a:moveTo>
                            <a:pt x="4699" y="41490"/>
                          </a:moveTo>
                          <a:cubicBezTo>
                            <a:pt x="2286" y="48538"/>
                            <a:pt x="698" y="55460"/>
                            <a:pt x="0" y="62000"/>
                          </a:cubicBezTo>
                          <a:cubicBezTo>
                            <a:pt x="9017" y="60349"/>
                            <a:pt x="17971" y="60857"/>
                            <a:pt x="26543" y="63842"/>
                          </a:cubicBezTo>
                          <a:cubicBezTo>
                            <a:pt x="35052" y="66826"/>
                            <a:pt x="42418" y="71970"/>
                            <a:pt x="48514" y="78828"/>
                          </a:cubicBezTo>
                          <a:cubicBezTo>
                            <a:pt x="52007" y="73240"/>
                            <a:pt x="55118" y="66826"/>
                            <a:pt x="57531" y="59841"/>
                          </a:cubicBezTo>
                          <a:cubicBezTo>
                            <a:pt x="67120" y="32346"/>
                            <a:pt x="63055" y="5930"/>
                            <a:pt x="48451" y="850"/>
                          </a:cubicBezTo>
                          <a:cubicBezTo>
                            <a:pt x="33846" y="-4230"/>
                            <a:pt x="14288" y="13994"/>
                            <a:pt x="4699" y="4149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21" name="Freeform: Shape 1420">
                      <a:extLst>
                        <a:ext uri="{FF2B5EF4-FFF2-40B4-BE49-F238E27FC236}">
                          <a16:creationId xmlns:a16="http://schemas.microsoft.com/office/drawing/2014/main" id="{7420EAB3-AB73-426B-81C0-3E13F550BA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62" y="794852"/>
                      <a:ext cx="156462" cy="214441"/>
                    </a:xfrm>
                    <a:custGeom>
                      <a:avLst/>
                      <a:gdLst>
                        <a:gd name="connsiteX0" fmla="*/ 8956 w 156462"/>
                        <a:gd name="connsiteY0" fmla="*/ 83162 h 214441"/>
                        <a:gd name="connsiteX1" fmla="*/ 41913 w 156462"/>
                        <a:gd name="connsiteY1" fmla="*/ 211686 h 214441"/>
                        <a:gd name="connsiteX2" fmla="*/ 147513 w 156462"/>
                        <a:gd name="connsiteY2" fmla="*/ 131295 h 214441"/>
                        <a:gd name="connsiteX3" fmla="*/ 136528 w 156462"/>
                        <a:gd name="connsiteY3" fmla="*/ 17757 h 214441"/>
                        <a:gd name="connsiteX4" fmla="*/ 114557 w 156462"/>
                        <a:gd name="connsiteY4" fmla="*/ 2771 h 214441"/>
                        <a:gd name="connsiteX5" fmla="*/ 88014 w 156462"/>
                        <a:gd name="connsiteY5" fmla="*/ 930 h 214441"/>
                        <a:gd name="connsiteX6" fmla="*/ 8956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8956" y="83162"/>
                          </a:moveTo>
                          <a:cubicBezTo>
                            <a:pt x="-11110" y="140820"/>
                            <a:pt x="3685" y="198415"/>
                            <a:pt x="41913" y="211686"/>
                          </a:cubicBezTo>
                          <a:cubicBezTo>
                            <a:pt x="80140" y="224958"/>
                            <a:pt x="127447" y="189017"/>
                            <a:pt x="147513" y="131295"/>
                          </a:cubicBezTo>
                          <a:cubicBezTo>
                            <a:pt x="163071" y="86464"/>
                            <a:pt x="157673" y="41697"/>
                            <a:pt x="136528" y="17757"/>
                          </a:cubicBezTo>
                          <a:cubicBezTo>
                            <a:pt x="130495" y="10899"/>
                            <a:pt x="123129" y="5756"/>
                            <a:pt x="114557" y="2771"/>
                          </a:cubicBezTo>
                          <a:cubicBezTo>
                            <a:pt x="106047" y="-213"/>
                            <a:pt x="97031" y="-721"/>
                            <a:pt x="88014" y="930"/>
                          </a:cubicBezTo>
                          <a:cubicBezTo>
                            <a:pt x="56581" y="6581"/>
                            <a:pt x="24577" y="38331"/>
                            <a:pt x="8956" y="8316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4" name="Graphic 2">
                    <a:extLst>
                      <a:ext uri="{FF2B5EF4-FFF2-40B4-BE49-F238E27FC236}">
                        <a16:creationId xmlns:a16="http://schemas.microsoft.com/office/drawing/2014/main" id="{68C50BCC-300D-417E-A5E5-3944747242AD}"/>
                      </a:ext>
                    </a:extLst>
                  </p:cNvPr>
                  <p:cNvGrpSpPr/>
                  <p:nvPr/>
                </p:nvGrpSpPr>
                <p:grpSpPr>
                  <a:xfrm>
                    <a:off x="5889057" y="707664"/>
                    <a:ext cx="156462" cy="275467"/>
                    <a:chOff x="5889057" y="707664"/>
                    <a:chExt cx="156462" cy="275467"/>
                  </a:xfrm>
                  <a:solidFill>
                    <a:schemeClr val="accent1"/>
                  </a:solidFill>
                </p:grpSpPr>
                <p:sp>
                  <p:nvSpPr>
                    <p:cNvPr id="1418" name="Freeform: Shape 1417">
                      <a:extLst>
                        <a:ext uri="{FF2B5EF4-FFF2-40B4-BE49-F238E27FC236}">
                          <a16:creationId xmlns:a16="http://schemas.microsoft.com/office/drawing/2014/main" id="{04709E06-5228-4ECE-9FB9-9A4FEA6FA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4781" y="707664"/>
                      <a:ext cx="62725" cy="78846"/>
                    </a:xfrm>
                    <a:custGeom>
                      <a:avLst/>
                      <a:gdLst>
                        <a:gd name="connsiteX0" fmla="*/ 58026 w 62725"/>
                        <a:gd name="connsiteY0" fmla="*/ 41509 h 78846"/>
                        <a:gd name="connsiteX1" fmla="*/ 62725 w 62725"/>
                        <a:gd name="connsiteY1" fmla="*/ 62019 h 78846"/>
                        <a:gd name="connsiteX2" fmla="*/ 36182 w 62725"/>
                        <a:gd name="connsiteY2" fmla="*/ 63861 h 78846"/>
                        <a:gd name="connsiteX3" fmla="*/ 14211 w 62725"/>
                        <a:gd name="connsiteY3" fmla="*/ 78847 h 78846"/>
                        <a:gd name="connsiteX4" fmla="*/ 5194 w 62725"/>
                        <a:gd name="connsiteY4" fmla="*/ 59860 h 78846"/>
                        <a:gd name="connsiteX5" fmla="*/ 14275 w 62725"/>
                        <a:gd name="connsiteY5" fmla="*/ 869 h 78846"/>
                        <a:gd name="connsiteX6" fmla="*/ 58026 w 62725"/>
                        <a:gd name="connsiteY6" fmla="*/ 41509 h 78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725" h="78846">
                          <a:moveTo>
                            <a:pt x="58026" y="41509"/>
                          </a:moveTo>
                          <a:cubicBezTo>
                            <a:pt x="60439" y="48557"/>
                            <a:pt x="62027" y="55479"/>
                            <a:pt x="62725" y="62019"/>
                          </a:cubicBezTo>
                          <a:cubicBezTo>
                            <a:pt x="53708" y="60368"/>
                            <a:pt x="44755" y="60876"/>
                            <a:pt x="36182" y="63861"/>
                          </a:cubicBezTo>
                          <a:cubicBezTo>
                            <a:pt x="27673" y="66845"/>
                            <a:pt x="20307" y="71989"/>
                            <a:pt x="14211" y="78847"/>
                          </a:cubicBezTo>
                          <a:cubicBezTo>
                            <a:pt x="10719" y="73259"/>
                            <a:pt x="7607" y="66845"/>
                            <a:pt x="5194" y="59860"/>
                          </a:cubicBezTo>
                          <a:cubicBezTo>
                            <a:pt x="-4394" y="32365"/>
                            <a:pt x="-330" y="5949"/>
                            <a:pt x="14275" y="869"/>
                          </a:cubicBezTo>
                          <a:cubicBezTo>
                            <a:pt x="28880" y="-4275"/>
                            <a:pt x="48438" y="13950"/>
                            <a:pt x="58026" y="4150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19" name="Freeform: Shape 1418">
                      <a:extLst>
                        <a:ext uri="{FF2B5EF4-FFF2-40B4-BE49-F238E27FC236}">
                          <a16:creationId xmlns:a16="http://schemas.microsoft.com/office/drawing/2014/main" id="{16D481D7-F77F-47DA-89A7-34ED1428F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9057" y="768690"/>
                      <a:ext cx="156462" cy="214441"/>
                    </a:xfrm>
                    <a:custGeom>
                      <a:avLst/>
                      <a:gdLst>
                        <a:gd name="connsiteX0" fmla="*/ 147507 w 156462"/>
                        <a:gd name="connsiteY0" fmla="*/ 83162 h 214441"/>
                        <a:gd name="connsiteX1" fmla="*/ 114550 w 156462"/>
                        <a:gd name="connsiteY1" fmla="*/ 211686 h 214441"/>
                        <a:gd name="connsiteX2" fmla="*/ 8949 w 156462"/>
                        <a:gd name="connsiteY2" fmla="*/ 131295 h 214441"/>
                        <a:gd name="connsiteX3" fmla="*/ 19935 w 156462"/>
                        <a:gd name="connsiteY3" fmla="*/ 17757 h 214441"/>
                        <a:gd name="connsiteX4" fmla="*/ 41906 w 156462"/>
                        <a:gd name="connsiteY4" fmla="*/ 2771 h 214441"/>
                        <a:gd name="connsiteX5" fmla="*/ 68449 w 156462"/>
                        <a:gd name="connsiteY5" fmla="*/ 930 h 214441"/>
                        <a:gd name="connsiteX6" fmla="*/ 147507 w 156462"/>
                        <a:gd name="connsiteY6" fmla="*/ 83162 h 214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6462" h="214441">
                          <a:moveTo>
                            <a:pt x="147507" y="83162"/>
                          </a:moveTo>
                          <a:cubicBezTo>
                            <a:pt x="167572" y="140820"/>
                            <a:pt x="152777" y="198415"/>
                            <a:pt x="114550" y="211686"/>
                          </a:cubicBezTo>
                          <a:cubicBezTo>
                            <a:pt x="76323" y="224958"/>
                            <a:pt x="29015" y="189017"/>
                            <a:pt x="8949" y="131295"/>
                          </a:cubicBezTo>
                          <a:cubicBezTo>
                            <a:pt x="-6608" y="86464"/>
                            <a:pt x="-1211" y="41697"/>
                            <a:pt x="19935" y="17757"/>
                          </a:cubicBezTo>
                          <a:cubicBezTo>
                            <a:pt x="25967" y="10899"/>
                            <a:pt x="33333" y="5756"/>
                            <a:pt x="41906" y="2771"/>
                          </a:cubicBezTo>
                          <a:cubicBezTo>
                            <a:pt x="50415" y="-213"/>
                            <a:pt x="59432" y="-721"/>
                            <a:pt x="68449" y="930"/>
                          </a:cubicBezTo>
                          <a:cubicBezTo>
                            <a:pt x="99882" y="6645"/>
                            <a:pt x="131949" y="38331"/>
                            <a:pt x="147507" y="8316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5" name="Graphic 2">
                    <a:extLst>
                      <a:ext uri="{FF2B5EF4-FFF2-40B4-BE49-F238E27FC236}">
                        <a16:creationId xmlns:a16="http://schemas.microsoft.com/office/drawing/2014/main" id="{B8D90838-041E-4CBF-9C44-BB773F15957A}"/>
                      </a:ext>
                    </a:extLst>
                  </p:cNvPr>
                  <p:cNvGrpSpPr/>
                  <p:nvPr/>
                </p:nvGrpSpPr>
                <p:grpSpPr>
                  <a:xfrm>
                    <a:off x="5268707" y="650942"/>
                    <a:ext cx="158072" cy="273309"/>
                    <a:chOff x="5268707" y="650942"/>
                    <a:chExt cx="158072" cy="273309"/>
                  </a:xfrm>
                  <a:solidFill>
                    <a:schemeClr val="accent1"/>
                  </a:solidFill>
                </p:grpSpPr>
                <p:sp>
                  <p:nvSpPr>
                    <p:cNvPr id="1416" name="Freeform: Shape 1415">
                      <a:extLst>
                        <a:ext uri="{FF2B5EF4-FFF2-40B4-BE49-F238E27FC236}">
                          <a16:creationId xmlns:a16="http://schemas.microsoft.com/office/drawing/2014/main" id="{047EF5D1-EA43-4F4C-8CB2-5ED36EC8C5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0606" y="65094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8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3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8" y="1012"/>
                          </a:cubicBezTo>
                          <a:cubicBezTo>
                            <a:pt x="35751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17" name="Freeform: Shape 1416">
                      <a:extLst>
                        <a:ext uri="{FF2B5EF4-FFF2-40B4-BE49-F238E27FC236}">
                          <a16:creationId xmlns:a16="http://schemas.microsoft.com/office/drawing/2014/main" id="{9A35C8B9-98FC-4A54-A4D4-7DBCB49954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8707" y="711040"/>
                      <a:ext cx="158072" cy="213211"/>
                    </a:xfrm>
                    <a:custGeom>
                      <a:avLst/>
                      <a:gdLst>
                        <a:gd name="connsiteX0" fmla="*/ 10492 w 158072"/>
                        <a:gd name="connsiteY0" fmla="*/ 80551 h 213211"/>
                        <a:gd name="connsiteX1" fmla="*/ 39702 w 158072"/>
                        <a:gd name="connsiteY1" fmla="*/ 209964 h 213211"/>
                        <a:gd name="connsiteX2" fmla="*/ 147589 w 158072"/>
                        <a:gd name="connsiteY2" fmla="*/ 132684 h 213211"/>
                        <a:gd name="connsiteX3" fmla="*/ 139842 w 158072"/>
                        <a:gd name="connsiteY3" fmla="*/ 18892 h 213211"/>
                        <a:gd name="connsiteX4" fmla="*/ 118315 w 158072"/>
                        <a:gd name="connsiteY4" fmla="*/ 3271 h 213211"/>
                        <a:gd name="connsiteX5" fmla="*/ 91836 w 158072"/>
                        <a:gd name="connsiteY5" fmla="*/ 668 h 213211"/>
                        <a:gd name="connsiteX6" fmla="*/ 10492 w 158072"/>
                        <a:gd name="connsiteY6" fmla="*/ 80551 h 213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11">
                          <a:moveTo>
                            <a:pt x="10492" y="80551"/>
                          </a:moveTo>
                          <a:cubicBezTo>
                            <a:pt x="-11224" y="137637"/>
                            <a:pt x="1856" y="195613"/>
                            <a:pt x="39702" y="209964"/>
                          </a:cubicBezTo>
                          <a:cubicBezTo>
                            <a:pt x="77548" y="224315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5" y="3271"/>
                          </a:cubicBezTo>
                          <a:cubicBezTo>
                            <a:pt x="109870" y="33"/>
                            <a:pt x="100916" y="-729"/>
                            <a:pt x="91836" y="668"/>
                          </a:cubicBezTo>
                          <a:cubicBezTo>
                            <a:pt x="60277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6" name="Graphic 2">
                    <a:extLst>
                      <a:ext uri="{FF2B5EF4-FFF2-40B4-BE49-F238E27FC236}">
                        <a16:creationId xmlns:a16="http://schemas.microsoft.com/office/drawing/2014/main" id="{531BAFA1-CC56-4B18-A0D0-1EF415538E80}"/>
                      </a:ext>
                    </a:extLst>
                  </p:cNvPr>
                  <p:cNvGrpSpPr/>
                  <p:nvPr/>
                </p:nvGrpSpPr>
                <p:grpSpPr>
                  <a:xfrm>
                    <a:off x="4924753" y="592282"/>
                    <a:ext cx="210713" cy="236575"/>
                    <a:chOff x="4924753" y="592282"/>
                    <a:chExt cx="210713" cy="236575"/>
                  </a:xfrm>
                  <a:solidFill>
                    <a:schemeClr val="accent1"/>
                  </a:solidFill>
                </p:grpSpPr>
                <p:sp>
                  <p:nvSpPr>
                    <p:cNvPr id="1414" name="Freeform: Shape 1413">
                      <a:extLst>
                        <a:ext uri="{FF2B5EF4-FFF2-40B4-BE49-F238E27FC236}">
                          <a16:creationId xmlns:a16="http://schemas.microsoft.com/office/drawing/2014/main" id="{CD28ECC1-DBF8-4409-9194-5C7B3CEF2C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2283" y="592282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2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1" y="31986"/>
                            <a:pt x="2984" y="37891"/>
                            <a:pt x="0" y="43733"/>
                          </a:cubicBezTo>
                          <a:cubicBezTo>
                            <a:pt x="9017" y="45384"/>
                            <a:pt x="17208" y="49067"/>
                            <a:pt x="24130" y="54909"/>
                          </a:cubicBezTo>
                          <a:cubicBezTo>
                            <a:pt x="31051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0" y="67863"/>
                            <a:pt x="54483" y="62212"/>
                          </a:cubicBezTo>
                          <a:cubicBezTo>
                            <a:pt x="73215" y="39923"/>
                            <a:pt x="78803" y="13761"/>
                            <a:pt x="66992" y="3855"/>
                          </a:cubicBezTo>
                          <a:cubicBezTo>
                            <a:pt x="55182" y="-6114"/>
                            <a:pt x="30416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15" name="Freeform: Shape 1414">
                      <a:extLst>
                        <a:ext uri="{FF2B5EF4-FFF2-40B4-BE49-F238E27FC236}">
                          <a16:creationId xmlns:a16="http://schemas.microsoft.com/office/drawing/2014/main" id="{69320E88-370D-4291-9A88-4EF2A2BFC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4753" y="634898"/>
                      <a:ext cx="181228" cy="193959"/>
                    </a:xfrm>
                    <a:custGeom>
                      <a:avLst/>
                      <a:gdLst>
                        <a:gd name="connsiteX0" fmla="*/ 34406 w 181228"/>
                        <a:gd name="connsiteY0" fmla="*/ 49885 h 193959"/>
                        <a:gd name="connsiteX1" fmla="*/ 19547 w 181228"/>
                        <a:gd name="connsiteY1" fmla="*/ 181711 h 193959"/>
                        <a:gd name="connsiteX2" fmla="*/ 146801 w 181228"/>
                        <a:gd name="connsiteY2" fmla="*/ 144119 h 193959"/>
                        <a:gd name="connsiteX3" fmla="*/ 176900 w 181228"/>
                        <a:gd name="connsiteY3" fmla="*/ 34074 h 193959"/>
                        <a:gd name="connsiteX4" fmla="*/ 161723 w 181228"/>
                        <a:gd name="connsiteY4" fmla="*/ 12230 h 193959"/>
                        <a:gd name="connsiteX5" fmla="*/ 137593 w 181228"/>
                        <a:gd name="connsiteY5" fmla="*/ 1054 h 193959"/>
                        <a:gd name="connsiteX6" fmla="*/ 34406 w 181228"/>
                        <a:gd name="connsiteY6" fmla="*/ 49885 h 193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59">
                          <a:moveTo>
                            <a:pt x="34406" y="49885"/>
                          </a:moveTo>
                          <a:cubicBezTo>
                            <a:pt x="-4837" y="96685"/>
                            <a:pt x="-11505" y="155740"/>
                            <a:pt x="19547" y="181711"/>
                          </a:cubicBezTo>
                          <a:cubicBezTo>
                            <a:pt x="50598" y="207746"/>
                            <a:pt x="107558" y="190919"/>
                            <a:pt x="146801" y="144119"/>
                          </a:cubicBezTo>
                          <a:cubicBezTo>
                            <a:pt x="177281" y="107734"/>
                            <a:pt x="188139" y="63982"/>
                            <a:pt x="176900" y="34074"/>
                          </a:cubicBezTo>
                          <a:cubicBezTo>
                            <a:pt x="173661" y="25501"/>
                            <a:pt x="168645" y="18072"/>
                            <a:pt x="161723" y="12230"/>
                          </a:cubicBezTo>
                          <a:cubicBezTo>
                            <a:pt x="154802" y="6451"/>
                            <a:pt x="146610" y="2768"/>
                            <a:pt x="137593" y="1054"/>
                          </a:cubicBezTo>
                          <a:cubicBezTo>
                            <a:pt x="106097" y="-4725"/>
                            <a:pt x="64886" y="13500"/>
                            <a:pt x="34406" y="4988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7" name="Graphic 2">
                    <a:extLst>
                      <a:ext uri="{FF2B5EF4-FFF2-40B4-BE49-F238E27FC236}">
                        <a16:creationId xmlns:a16="http://schemas.microsoft.com/office/drawing/2014/main" id="{2DD6D2D4-6741-4EBF-89B1-C173B8A4A44D}"/>
                      </a:ext>
                    </a:extLst>
                  </p:cNvPr>
                  <p:cNvGrpSpPr/>
                  <p:nvPr/>
                </p:nvGrpSpPr>
                <p:grpSpPr>
                  <a:xfrm>
                    <a:off x="3593730" y="22851"/>
                    <a:ext cx="210712" cy="236574"/>
                    <a:chOff x="3593730" y="22851"/>
                    <a:chExt cx="210712" cy="236574"/>
                  </a:xfrm>
                  <a:solidFill>
                    <a:schemeClr val="accent1"/>
                  </a:solidFill>
                </p:grpSpPr>
                <p:sp>
                  <p:nvSpPr>
                    <p:cNvPr id="1412" name="Freeform: Shape 1411">
                      <a:extLst>
                        <a:ext uri="{FF2B5EF4-FFF2-40B4-BE49-F238E27FC236}">
                          <a16:creationId xmlns:a16="http://schemas.microsoft.com/office/drawing/2014/main" id="{E7746687-2CC3-4340-B036-C9F4541827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259" y="22851"/>
                      <a:ext cx="73183" cy="76716"/>
                    </a:xfrm>
                    <a:custGeom>
                      <a:avLst/>
                      <a:gdLst>
                        <a:gd name="connsiteX0" fmla="*/ 11684 w 73183"/>
                        <a:gd name="connsiteY0" fmla="*/ 26234 h 76716"/>
                        <a:gd name="connsiteX1" fmla="*/ 0 w 73183"/>
                        <a:gd name="connsiteY1" fmla="*/ 43696 h 76716"/>
                        <a:gd name="connsiteX2" fmla="*/ 24130 w 73183"/>
                        <a:gd name="connsiteY2" fmla="*/ 54872 h 76716"/>
                        <a:gd name="connsiteX3" fmla="*/ 39307 w 73183"/>
                        <a:gd name="connsiteY3" fmla="*/ 76716 h 76716"/>
                        <a:gd name="connsiteX4" fmla="*/ 54483 w 73183"/>
                        <a:gd name="connsiteY4" fmla="*/ 62175 h 76716"/>
                        <a:gd name="connsiteX5" fmla="*/ 66993 w 73183"/>
                        <a:gd name="connsiteY5" fmla="*/ 3818 h 76716"/>
                        <a:gd name="connsiteX6" fmla="*/ 11684 w 73183"/>
                        <a:gd name="connsiteY6" fmla="*/ 26234 h 76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16">
                          <a:moveTo>
                            <a:pt x="11684" y="26234"/>
                          </a:moveTo>
                          <a:cubicBezTo>
                            <a:pt x="6922" y="31949"/>
                            <a:pt x="2985" y="37854"/>
                            <a:pt x="0" y="43696"/>
                          </a:cubicBezTo>
                          <a:cubicBezTo>
                            <a:pt x="9017" y="45347"/>
                            <a:pt x="17209" y="49030"/>
                            <a:pt x="24130" y="54872"/>
                          </a:cubicBezTo>
                          <a:cubicBezTo>
                            <a:pt x="31052" y="60651"/>
                            <a:pt x="36068" y="68080"/>
                            <a:pt x="39307" y="76716"/>
                          </a:cubicBezTo>
                          <a:cubicBezTo>
                            <a:pt x="44577" y="72779"/>
                            <a:pt x="49721" y="67826"/>
                            <a:pt x="54483" y="62175"/>
                          </a:cubicBezTo>
                          <a:cubicBezTo>
                            <a:pt x="73216" y="39886"/>
                            <a:pt x="78804" y="13724"/>
                            <a:pt x="66993" y="3818"/>
                          </a:cubicBezTo>
                          <a:cubicBezTo>
                            <a:pt x="55182" y="-6088"/>
                            <a:pt x="30417" y="3945"/>
                            <a:pt x="11684" y="2623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13" name="Freeform: Shape 1412">
                      <a:extLst>
                        <a:ext uri="{FF2B5EF4-FFF2-40B4-BE49-F238E27FC236}">
                          <a16:creationId xmlns:a16="http://schemas.microsoft.com/office/drawing/2014/main" id="{56B206DB-22FC-4384-A6BF-6ABAC85BCC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3730" y="65476"/>
                      <a:ext cx="181228" cy="193949"/>
                    </a:xfrm>
                    <a:custGeom>
                      <a:avLst/>
                      <a:gdLst>
                        <a:gd name="connsiteX0" fmla="*/ 34406 w 181228"/>
                        <a:gd name="connsiteY0" fmla="*/ 49903 h 193949"/>
                        <a:gd name="connsiteX1" fmla="*/ 19547 w 181228"/>
                        <a:gd name="connsiteY1" fmla="*/ 181729 h 193949"/>
                        <a:gd name="connsiteX2" fmla="*/ 146801 w 181228"/>
                        <a:gd name="connsiteY2" fmla="*/ 144137 h 193949"/>
                        <a:gd name="connsiteX3" fmla="*/ 176900 w 181228"/>
                        <a:gd name="connsiteY3" fmla="*/ 34092 h 193949"/>
                        <a:gd name="connsiteX4" fmla="*/ 161723 w 181228"/>
                        <a:gd name="connsiteY4" fmla="*/ 12248 h 193949"/>
                        <a:gd name="connsiteX5" fmla="*/ 137593 w 181228"/>
                        <a:gd name="connsiteY5" fmla="*/ 1072 h 193949"/>
                        <a:gd name="connsiteX6" fmla="*/ 34406 w 181228"/>
                        <a:gd name="connsiteY6" fmla="*/ 49903 h 1939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49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01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097" y="-4770"/>
                            <a:pt x="64885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8" name="Graphic 2">
                    <a:extLst>
                      <a:ext uri="{FF2B5EF4-FFF2-40B4-BE49-F238E27FC236}">
                        <a16:creationId xmlns:a16="http://schemas.microsoft.com/office/drawing/2014/main" id="{B2449AAB-5A8F-4D45-B230-80AA71399DCB}"/>
                      </a:ext>
                    </a:extLst>
                  </p:cNvPr>
                  <p:cNvGrpSpPr/>
                  <p:nvPr/>
                </p:nvGrpSpPr>
                <p:grpSpPr>
                  <a:xfrm>
                    <a:off x="4619299" y="483927"/>
                    <a:ext cx="146760" cy="287747"/>
                    <a:chOff x="4619299" y="483927"/>
                    <a:chExt cx="146760" cy="287747"/>
                  </a:xfrm>
                  <a:solidFill>
                    <a:schemeClr val="accent1"/>
                  </a:solidFill>
                </p:grpSpPr>
                <p:sp>
                  <p:nvSpPr>
                    <p:cNvPr id="1410" name="Freeform: Shape 1409">
                      <a:extLst>
                        <a:ext uri="{FF2B5EF4-FFF2-40B4-BE49-F238E27FC236}">
                          <a16:creationId xmlns:a16="http://schemas.microsoft.com/office/drawing/2014/main" id="{00519690-6C45-4FB3-B2B7-E5AA5D450F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8274" y="483927"/>
                      <a:ext cx="55975" cy="74364"/>
                    </a:xfrm>
                    <a:custGeom>
                      <a:avLst/>
                      <a:gdLst>
                        <a:gd name="connsiteX0" fmla="*/ 55935 w 55975"/>
                        <a:gd name="connsiteY0" fmla="*/ 53537 h 74364"/>
                        <a:gd name="connsiteX1" fmla="*/ 53014 w 55975"/>
                        <a:gd name="connsiteY1" fmla="*/ 74365 h 74364"/>
                        <a:gd name="connsiteX2" fmla="*/ 27551 w 55975"/>
                        <a:gd name="connsiteY2" fmla="*/ 66681 h 74364"/>
                        <a:gd name="connsiteX3" fmla="*/ 1706 w 55975"/>
                        <a:gd name="connsiteY3" fmla="*/ 72904 h 74364"/>
                        <a:gd name="connsiteX4" fmla="*/ 55 w 55975"/>
                        <a:gd name="connsiteY4" fmla="*/ 51949 h 74364"/>
                        <a:gd name="connsiteX5" fmla="*/ 29519 w 55975"/>
                        <a:gd name="connsiteY5" fmla="*/ 6 h 74364"/>
                        <a:gd name="connsiteX6" fmla="*/ 55935 w 55975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5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11" name="Freeform: Shape 1410">
                      <a:extLst>
                        <a:ext uri="{FF2B5EF4-FFF2-40B4-BE49-F238E27FC236}">
                          <a16:creationId xmlns:a16="http://schemas.microsoft.com/office/drawing/2014/main" id="{A70A7DD5-2F41-4187-BF53-06CC8787F7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19299" y="550525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89" name="Graphic 2">
                    <a:extLst>
                      <a:ext uri="{FF2B5EF4-FFF2-40B4-BE49-F238E27FC236}">
                        <a16:creationId xmlns:a16="http://schemas.microsoft.com/office/drawing/2014/main" id="{76480772-6CCE-4ED7-BC30-05960F16AB23}"/>
                      </a:ext>
                    </a:extLst>
                  </p:cNvPr>
                  <p:cNvGrpSpPr/>
                  <p:nvPr/>
                </p:nvGrpSpPr>
                <p:grpSpPr>
                  <a:xfrm>
                    <a:off x="4371642" y="410722"/>
                    <a:ext cx="158072" cy="273330"/>
                    <a:chOff x="4371642" y="410722"/>
                    <a:chExt cx="158072" cy="273330"/>
                  </a:xfrm>
                  <a:solidFill>
                    <a:schemeClr val="accent1"/>
                  </a:solidFill>
                </p:grpSpPr>
                <p:sp>
                  <p:nvSpPr>
                    <p:cNvPr id="1408" name="Freeform: Shape 1407">
                      <a:extLst>
                        <a:ext uri="{FF2B5EF4-FFF2-40B4-BE49-F238E27FC236}">
                          <a16:creationId xmlns:a16="http://schemas.microsoft.com/office/drawing/2014/main" id="{802E2419-8F9D-47D2-89FE-423A2C3EFF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605" y="410722"/>
                      <a:ext cx="63626" cy="78989"/>
                    </a:xfrm>
                    <a:custGeom>
                      <a:avLst/>
                      <a:gdLst>
                        <a:gd name="connsiteX0" fmla="*/ 5271 w 63626"/>
                        <a:gd name="connsiteY0" fmla="*/ 40382 h 78989"/>
                        <a:gd name="connsiteX1" fmla="*/ 0 w 63626"/>
                        <a:gd name="connsiteY1" fmla="*/ 60765 h 78989"/>
                        <a:gd name="connsiteX2" fmla="*/ 26479 w 63626"/>
                        <a:gd name="connsiteY2" fmla="*/ 63369 h 78989"/>
                        <a:gd name="connsiteX3" fmla="*/ 48006 w 63626"/>
                        <a:gd name="connsiteY3" fmla="*/ 78990 h 78989"/>
                        <a:gd name="connsiteX4" fmla="*/ 57595 w 63626"/>
                        <a:gd name="connsiteY4" fmla="*/ 60257 h 78989"/>
                        <a:gd name="connsiteX5" fmla="*/ 50229 w 63626"/>
                        <a:gd name="connsiteY5" fmla="*/ 1012 h 78989"/>
                        <a:gd name="connsiteX6" fmla="*/ 5271 w 63626"/>
                        <a:gd name="connsiteY6" fmla="*/ 40382 h 7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626" h="78989">
                          <a:moveTo>
                            <a:pt x="5271" y="40382"/>
                          </a:moveTo>
                          <a:cubicBezTo>
                            <a:pt x="2604" y="47303"/>
                            <a:pt x="889" y="54225"/>
                            <a:pt x="0" y="60765"/>
                          </a:cubicBezTo>
                          <a:cubicBezTo>
                            <a:pt x="9080" y="59368"/>
                            <a:pt x="18034" y="60194"/>
                            <a:pt x="26479" y="63369"/>
                          </a:cubicBezTo>
                          <a:cubicBezTo>
                            <a:pt x="34925" y="66607"/>
                            <a:pt x="42101" y="71941"/>
                            <a:pt x="48006" y="78990"/>
                          </a:cubicBezTo>
                          <a:cubicBezTo>
                            <a:pt x="51689" y="73529"/>
                            <a:pt x="54928" y="67179"/>
                            <a:pt x="57595" y="60257"/>
                          </a:cubicBezTo>
                          <a:cubicBezTo>
                            <a:pt x="67945" y="33016"/>
                            <a:pt x="64643" y="6473"/>
                            <a:pt x="50229" y="1012"/>
                          </a:cubicBezTo>
                          <a:cubicBezTo>
                            <a:pt x="35687" y="-4513"/>
                            <a:pt x="15621" y="13140"/>
                            <a:pt x="5271" y="4038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9" name="Freeform: Shape 1408">
                      <a:extLst>
                        <a:ext uri="{FF2B5EF4-FFF2-40B4-BE49-F238E27FC236}">
                          <a16:creationId xmlns:a16="http://schemas.microsoft.com/office/drawing/2014/main" id="{96B0D8F3-D711-48CC-A399-ADC30EF26F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1642" y="470819"/>
                      <a:ext cx="158072" cy="213232"/>
                    </a:xfrm>
                    <a:custGeom>
                      <a:avLst/>
                      <a:gdLst>
                        <a:gd name="connsiteX0" fmla="*/ 10492 w 158072"/>
                        <a:gd name="connsiteY0" fmla="*/ 80551 h 213232"/>
                        <a:gd name="connsiteX1" fmla="*/ 39703 w 158072"/>
                        <a:gd name="connsiteY1" fmla="*/ 209964 h 213232"/>
                        <a:gd name="connsiteX2" fmla="*/ 147589 w 158072"/>
                        <a:gd name="connsiteY2" fmla="*/ 132684 h 213232"/>
                        <a:gd name="connsiteX3" fmla="*/ 139842 w 158072"/>
                        <a:gd name="connsiteY3" fmla="*/ 18892 h 213232"/>
                        <a:gd name="connsiteX4" fmla="*/ 118316 w 158072"/>
                        <a:gd name="connsiteY4" fmla="*/ 3271 h 213232"/>
                        <a:gd name="connsiteX5" fmla="*/ 91836 w 158072"/>
                        <a:gd name="connsiteY5" fmla="*/ 668 h 213232"/>
                        <a:gd name="connsiteX6" fmla="*/ 10492 w 158072"/>
                        <a:gd name="connsiteY6" fmla="*/ 80551 h 213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8072" h="213232">
                          <a:moveTo>
                            <a:pt x="10492" y="80551"/>
                          </a:moveTo>
                          <a:cubicBezTo>
                            <a:pt x="-11225" y="137637"/>
                            <a:pt x="1856" y="195613"/>
                            <a:pt x="39703" y="209964"/>
                          </a:cubicBezTo>
                          <a:cubicBezTo>
                            <a:pt x="77548" y="224378"/>
                            <a:pt x="125872" y="189771"/>
                            <a:pt x="147589" y="132684"/>
                          </a:cubicBezTo>
                          <a:cubicBezTo>
                            <a:pt x="164480" y="88298"/>
                            <a:pt x="160289" y="43403"/>
                            <a:pt x="139842" y="18892"/>
                          </a:cubicBezTo>
                          <a:cubicBezTo>
                            <a:pt x="134000" y="11844"/>
                            <a:pt x="126761" y="6510"/>
                            <a:pt x="118316" y="3271"/>
                          </a:cubicBezTo>
                          <a:cubicBezTo>
                            <a:pt x="109870" y="33"/>
                            <a:pt x="100917" y="-729"/>
                            <a:pt x="91836" y="668"/>
                          </a:cubicBezTo>
                          <a:cubicBezTo>
                            <a:pt x="60340" y="5367"/>
                            <a:pt x="27384" y="36164"/>
                            <a:pt x="10492" y="8055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0" name="Graphic 2">
                    <a:extLst>
                      <a:ext uri="{FF2B5EF4-FFF2-40B4-BE49-F238E27FC236}">
                        <a16:creationId xmlns:a16="http://schemas.microsoft.com/office/drawing/2014/main" id="{4AD5EF75-9ECB-4DA8-A28A-7C1B214A08BC}"/>
                      </a:ext>
                    </a:extLst>
                  </p:cNvPr>
                  <p:cNvGrpSpPr/>
                  <p:nvPr/>
                </p:nvGrpSpPr>
                <p:grpSpPr>
                  <a:xfrm>
                    <a:off x="4097729" y="312057"/>
                    <a:ext cx="210776" cy="236575"/>
                    <a:chOff x="4097729" y="312057"/>
                    <a:chExt cx="210776" cy="236575"/>
                  </a:xfrm>
                  <a:solidFill>
                    <a:schemeClr val="accent1"/>
                  </a:solidFill>
                </p:grpSpPr>
                <p:sp>
                  <p:nvSpPr>
                    <p:cNvPr id="1406" name="Freeform: Shape 1405">
                      <a:extLst>
                        <a:ext uri="{FF2B5EF4-FFF2-40B4-BE49-F238E27FC236}">
                          <a16:creationId xmlns:a16="http://schemas.microsoft.com/office/drawing/2014/main" id="{81AF87AA-4E69-4399-B1C2-D9BA641772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5322" y="312057"/>
                      <a:ext cx="73183" cy="76753"/>
                    </a:xfrm>
                    <a:custGeom>
                      <a:avLst/>
                      <a:gdLst>
                        <a:gd name="connsiteX0" fmla="*/ 11684 w 73183"/>
                        <a:gd name="connsiteY0" fmla="*/ 26271 h 76753"/>
                        <a:gd name="connsiteX1" fmla="*/ 0 w 73183"/>
                        <a:gd name="connsiteY1" fmla="*/ 43733 h 76753"/>
                        <a:gd name="connsiteX2" fmla="*/ 24130 w 73183"/>
                        <a:gd name="connsiteY2" fmla="*/ 54909 h 76753"/>
                        <a:gd name="connsiteX3" fmla="*/ 39307 w 73183"/>
                        <a:gd name="connsiteY3" fmla="*/ 76753 h 76753"/>
                        <a:gd name="connsiteX4" fmla="*/ 54483 w 73183"/>
                        <a:gd name="connsiteY4" fmla="*/ 62212 h 76753"/>
                        <a:gd name="connsiteX5" fmla="*/ 66993 w 73183"/>
                        <a:gd name="connsiteY5" fmla="*/ 3855 h 76753"/>
                        <a:gd name="connsiteX6" fmla="*/ 11684 w 73183"/>
                        <a:gd name="connsiteY6" fmla="*/ 26271 h 76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183" h="76753">
                          <a:moveTo>
                            <a:pt x="11684" y="26271"/>
                          </a:moveTo>
                          <a:cubicBezTo>
                            <a:pt x="6922" y="31986"/>
                            <a:pt x="2985" y="37891"/>
                            <a:pt x="0" y="43733"/>
                          </a:cubicBezTo>
                          <a:cubicBezTo>
                            <a:pt x="9017" y="45384"/>
                            <a:pt x="17209" y="49067"/>
                            <a:pt x="24130" y="54909"/>
                          </a:cubicBezTo>
                          <a:cubicBezTo>
                            <a:pt x="31052" y="60688"/>
                            <a:pt x="36068" y="68117"/>
                            <a:pt x="39307" y="76753"/>
                          </a:cubicBezTo>
                          <a:cubicBezTo>
                            <a:pt x="44577" y="72816"/>
                            <a:pt x="49721" y="67863"/>
                            <a:pt x="54483" y="62212"/>
                          </a:cubicBezTo>
                          <a:cubicBezTo>
                            <a:pt x="73216" y="39923"/>
                            <a:pt x="78804" y="13761"/>
                            <a:pt x="66993" y="3855"/>
                          </a:cubicBezTo>
                          <a:cubicBezTo>
                            <a:pt x="55118" y="-6114"/>
                            <a:pt x="30353" y="3919"/>
                            <a:pt x="11684" y="2627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7" name="Freeform: Shape 1406">
                      <a:extLst>
                        <a:ext uri="{FF2B5EF4-FFF2-40B4-BE49-F238E27FC236}">
                          <a16:creationId xmlns:a16="http://schemas.microsoft.com/office/drawing/2014/main" id="{571FA6D9-23AD-487B-A8CE-08D11BC8F6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7729" y="354655"/>
                      <a:ext cx="181228" cy="193977"/>
                    </a:xfrm>
                    <a:custGeom>
                      <a:avLst/>
                      <a:gdLst>
                        <a:gd name="connsiteX0" fmla="*/ 34406 w 181228"/>
                        <a:gd name="connsiteY0" fmla="*/ 49903 h 193977"/>
                        <a:gd name="connsiteX1" fmla="*/ 19547 w 181228"/>
                        <a:gd name="connsiteY1" fmla="*/ 181729 h 193977"/>
                        <a:gd name="connsiteX2" fmla="*/ 146801 w 181228"/>
                        <a:gd name="connsiteY2" fmla="*/ 144137 h 193977"/>
                        <a:gd name="connsiteX3" fmla="*/ 176900 w 181228"/>
                        <a:gd name="connsiteY3" fmla="*/ 34092 h 193977"/>
                        <a:gd name="connsiteX4" fmla="*/ 161723 w 181228"/>
                        <a:gd name="connsiteY4" fmla="*/ 12248 h 193977"/>
                        <a:gd name="connsiteX5" fmla="*/ 137593 w 181228"/>
                        <a:gd name="connsiteY5" fmla="*/ 1072 h 193977"/>
                        <a:gd name="connsiteX6" fmla="*/ 34406 w 181228"/>
                        <a:gd name="connsiteY6" fmla="*/ 49903 h 193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1228" h="193977">
                          <a:moveTo>
                            <a:pt x="34406" y="49903"/>
                          </a:moveTo>
                          <a:cubicBezTo>
                            <a:pt x="-4837" y="96703"/>
                            <a:pt x="-11505" y="155758"/>
                            <a:pt x="19547" y="181729"/>
                          </a:cubicBezTo>
                          <a:cubicBezTo>
                            <a:pt x="50598" y="207764"/>
                            <a:pt x="107558" y="190937"/>
                            <a:pt x="146801" y="144137"/>
                          </a:cubicBezTo>
                          <a:cubicBezTo>
                            <a:pt x="177281" y="107752"/>
                            <a:pt x="188139" y="64000"/>
                            <a:pt x="176900" y="34092"/>
                          </a:cubicBezTo>
                          <a:cubicBezTo>
                            <a:pt x="173661" y="25519"/>
                            <a:pt x="168645" y="18090"/>
                            <a:pt x="161723" y="12248"/>
                          </a:cubicBezTo>
                          <a:cubicBezTo>
                            <a:pt x="154802" y="6469"/>
                            <a:pt x="146610" y="2786"/>
                            <a:pt x="137593" y="1072"/>
                          </a:cubicBezTo>
                          <a:cubicBezTo>
                            <a:pt x="106161" y="-4770"/>
                            <a:pt x="64949" y="13518"/>
                            <a:pt x="34406" y="49903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1" name="Graphic 2">
                    <a:extLst>
                      <a:ext uri="{FF2B5EF4-FFF2-40B4-BE49-F238E27FC236}">
                        <a16:creationId xmlns:a16="http://schemas.microsoft.com/office/drawing/2014/main" id="{7261D94F-35D2-4966-8352-E957C156CEEC}"/>
                      </a:ext>
                    </a:extLst>
                  </p:cNvPr>
                  <p:cNvGrpSpPr/>
                  <p:nvPr/>
                </p:nvGrpSpPr>
                <p:grpSpPr>
                  <a:xfrm>
                    <a:off x="3870316" y="145916"/>
                    <a:ext cx="146760" cy="287746"/>
                    <a:chOff x="3870316" y="145916"/>
                    <a:chExt cx="146760" cy="287746"/>
                  </a:xfrm>
                  <a:solidFill>
                    <a:schemeClr val="accent1"/>
                  </a:solidFill>
                </p:grpSpPr>
                <p:sp>
                  <p:nvSpPr>
                    <p:cNvPr id="1404" name="Freeform: Shape 1403">
                      <a:extLst>
                        <a:ext uri="{FF2B5EF4-FFF2-40B4-BE49-F238E27FC236}">
                          <a16:creationId xmlns:a16="http://schemas.microsoft.com/office/drawing/2014/main" id="{7B1D9540-0CF2-444E-85BB-A26362D4A6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291" y="145916"/>
                      <a:ext cx="55976" cy="74364"/>
                    </a:xfrm>
                    <a:custGeom>
                      <a:avLst/>
                      <a:gdLst>
                        <a:gd name="connsiteX0" fmla="*/ 55935 w 55976"/>
                        <a:gd name="connsiteY0" fmla="*/ 53537 h 74364"/>
                        <a:gd name="connsiteX1" fmla="*/ 53014 w 55976"/>
                        <a:gd name="connsiteY1" fmla="*/ 74365 h 74364"/>
                        <a:gd name="connsiteX2" fmla="*/ 27551 w 55976"/>
                        <a:gd name="connsiteY2" fmla="*/ 66681 h 74364"/>
                        <a:gd name="connsiteX3" fmla="*/ 1706 w 55976"/>
                        <a:gd name="connsiteY3" fmla="*/ 72904 h 74364"/>
                        <a:gd name="connsiteX4" fmla="*/ 55 w 55976"/>
                        <a:gd name="connsiteY4" fmla="*/ 51949 h 74364"/>
                        <a:gd name="connsiteX5" fmla="*/ 29519 w 55976"/>
                        <a:gd name="connsiteY5" fmla="*/ 6 h 74364"/>
                        <a:gd name="connsiteX6" fmla="*/ 55935 w 55976"/>
                        <a:gd name="connsiteY6" fmla="*/ 53537 h 74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976" h="74364">
                          <a:moveTo>
                            <a:pt x="55935" y="53537"/>
                          </a:moveTo>
                          <a:cubicBezTo>
                            <a:pt x="55745" y="60966"/>
                            <a:pt x="54729" y="68015"/>
                            <a:pt x="53014" y="74365"/>
                          </a:cubicBezTo>
                          <a:cubicBezTo>
                            <a:pt x="45140" y="69602"/>
                            <a:pt x="36568" y="66935"/>
                            <a:pt x="27551" y="66681"/>
                          </a:cubicBezTo>
                          <a:cubicBezTo>
                            <a:pt x="18534" y="66427"/>
                            <a:pt x="9834" y="68650"/>
                            <a:pt x="1706" y="72904"/>
                          </a:cubicBezTo>
                          <a:cubicBezTo>
                            <a:pt x="436" y="66427"/>
                            <a:pt x="-199" y="59379"/>
                            <a:pt x="55" y="51949"/>
                          </a:cubicBezTo>
                          <a:cubicBezTo>
                            <a:pt x="881" y="22803"/>
                            <a:pt x="14089" y="-438"/>
                            <a:pt x="29519" y="6"/>
                          </a:cubicBezTo>
                          <a:cubicBezTo>
                            <a:pt x="44950" y="451"/>
                            <a:pt x="56761" y="24454"/>
                            <a:pt x="55935" y="5353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5" name="Freeform: Shape 1404">
                      <a:extLst>
                        <a:ext uri="{FF2B5EF4-FFF2-40B4-BE49-F238E27FC236}">
                          <a16:creationId xmlns:a16="http://schemas.microsoft.com/office/drawing/2014/main" id="{EE15CB47-B79A-49ED-99AA-40460426D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0316" y="212514"/>
                      <a:ext cx="146760" cy="221148"/>
                    </a:xfrm>
                    <a:custGeom>
                      <a:avLst/>
                      <a:gdLst>
                        <a:gd name="connsiteX0" fmla="*/ 146693 w 146760"/>
                        <a:gd name="connsiteY0" fmla="*/ 112732 h 221148"/>
                        <a:gd name="connsiteX1" fmla="*/ 70176 w 146760"/>
                        <a:gd name="connsiteY1" fmla="*/ 221127 h 221148"/>
                        <a:gd name="connsiteX2" fmla="*/ 72 w 146760"/>
                        <a:gd name="connsiteY2" fmla="*/ 108478 h 221148"/>
                        <a:gd name="connsiteX3" fmla="*/ 50745 w 146760"/>
                        <a:gd name="connsiteY3" fmla="*/ 6243 h 221148"/>
                        <a:gd name="connsiteX4" fmla="*/ 76589 w 146760"/>
                        <a:gd name="connsiteY4" fmla="*/ 20 h 221148"/>
                        <a:gd name="connsiteX5" fmla="*/ 102053 w 146760"/>
                        <a:gd name="connsiteY5" fmla="*/ 7703 h 221148"/>
                        <a:gd name="connsiteX6" fmla="*/ 146693 w 146760"/>
                        <a:gd name="connsiteY6" fmla="*/ 112732 h 221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760" h="221148">
                          <a:moveTo>
                            <a:pt x="146693" y="112732"/>
                          </a:moveTo>
                          <a:cubicBezTo>
                            <a:pt x="144915" y="173756"/>
                            <a:pt x="110689" y="222333"/>
                            <a:pt x="70176" y="221127"/>
                          </a:cubicBezTo>
                          <a:cubicBezTo>
                            <a:pt x="29726" y="219984"/>
                            <a:pt x="-1706" y="169501"/>
                            <a:pt x="72" y="108478"/>
                          </a:cubicBezTo>
                          <a:cubicBezTo>
                            <a:pt x="1469" y="61043"/>
                            <a:pt x="22424" y="21102"/>
                            <a:pt x="50745" y="6243"/>
                          </a:cubicBezTo>
                          <a:cubicBezTo>
                            <a:pt x="58873" y="1988"/>
                            <a:pt x="67572" y="-234"/>
                            <a:pt x="76589" y="20"/>
                          </a:cubicBezTo>
                          <a:cubicBezTo>
                            <a:pt x="85606" y="274"/>
                            <a:pt x="94179" y="3004"/>
                            <a:pt x="102053" y="7703"/>
                          </a:cubicBezTo>
                          <a:cubicBezTo>
                            <a:pt x="129358" y="24277"/>
                            <a:pt x="148027" y="65298"/>
                            <a:pt x="146693" y="11273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2" name="Graphic 2">
                    <a:extLst>
                      <a:ext uri="{FF2B5EF4-FFF2-40B4-BE49-F238E27FC236}">
                        <a16:creationId xmlns:a16="http://schemas.microsoft.com/office/drawing/2014/main" id="{F6621A22-7F10-43F5-AD3D-E6F61872FAC6}"/>
                      </a:ext>
                    </a:extLst>
                  </p:cNvPr>
                  <p:cNvGrpSpPr/>
                  <p:nvPr/>
                </p:nvGrpSpPr>
                <p:grpSpPr>
                  <a:xfrm>
                    <a:off x="8250768" y="295402"/>
                    <a:ext cx="209889" cy="237398"/>
                    <a:chOff x="8250768" y="295402"/>
                    <a:chExt cx="209889" cy="237398"/>
                  </a:xfrm>
                  <a:solidFill>
                    <a:schemeClr val="accent1"/>
                  </a:solidFill>
                </p:grpSpPr>
                <p:sp>
                  <p:nvSpPr>
                    <p:cNvPr id="1402" name="Freeform: Shape 1401">
                      <a:extLst>
                        <a:ext uri="{FF2B5EF4-FFF2-40B4-BE49-F238E27FC236}">
                          <a16:creationId xmlns:a16="http://schemas.microsoft.com/office/drawing/2014/main" id="{7351EB58-8C33-47D8-A7F3-F67B10B9C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50768" y="295402"/>
                      <a:ext cx="73065" cy="76898"/>
                    </a:xfrm>
                    <a:custGeom>
                      <a:avLst/>
                      <a:gdLst>
                        <a:gd name="connsiteX0" fmla="*/ 18455 w 73065"/>
                        <a:gd name="connsiteY0" fmla="*/ 62230 h 76898"/>
                        <a:gd name="connsiteX1" fmla="*/ 33568 w 73065"/>
                        <a:gd name="connsiteY1" fmla="*/ 76898 h 76898"/>
                        <a:gd name="connsiteX2" fmla="*/ 48872 w 73065"/>
                        <a:gd name="connsiteY2" fmla="*/ 55181 h 76898"/>
                        <a:gd name="connsiteX3" fmla="*/ 73065 w 73065"/>
                        <a:gd name="connsiteY3" fmla="*/ 44132 h 76898"/>
                        <a:gd name="connsiteX4" fmla="*/ 61509 w 73065"/>
                        <a:gd name="connsiteY4" fmla="*/ 26543 h 76898"/>
                        <a:gd name="connsiteX5" fmla="*/ 6327 w 73065"/>
                        <a:gd name="connsiteY5" fmla="*/ 3746 h 76898"/>
                        <a:gd name="connsiteX6" fmla="*/ 18455 w 73065"/>
                        <a:gd name="connsiteY6" fmla="*/ 62230 h 76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98">
                          <a:moveTo>
                            <a:pt x="18455" y="62230"/>
                          </a:moveTo>
                          <a:cubicBezTo>
                            <a:pt x="23218" y="67945"/>
                            <a:pt x="28362" y="72898"/>
                            <a:pt x="33568" y="76898"/>
                          </a:cubicBezTo>
                          <a:cubicBezTo>
                            <a:pt x="36807" y="68326"/>
                            <a:pt x="41950" y="60960"/>
                            <a:pt x="48872" y="55181"/>
                          </a:cubicBezTo>
                          <a:cubicBezTo>
                            <a:pt x="55793" y="49403"/>
                            <a:pt x="64049" y="45783"/>
                            <a:pt x="73065" y="44132"/>
                          </a:cubicBezTo>
                          <a:cubicBezTo>
                            <a:pt x="70081" y="38227"/>
                            <a:pt x="66208" y="32321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652"/>
                            <a:pt x="-150" y="39814"/>
                            <a:pt x="18455" y="6223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3" name="Freeform: Shape 1402">
                      <a:extLst>
                        <a:ext uri="{FF2B5EF4-FFF2-40B4-BE49-F238E27FC236}">
                          <a16:creationId xmlns:a16="http://schemas.microsoft.com/office/drawing/2014/main" id="{E01FF52E-2C5E-4870-889F-BE228206D9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79838" y="338450"/>
                      <a:ext cx="180819" cy="194349"/>
                    </a:xfrm>
                    <a:custGeom>
                      <a:avLst/>
                      <a:gdLst>
                        <a:gd name="connsiteX0" fmla="*/ 33963 w 180819"/>
                        <a:gd name="connsiteY0" fmla="*/ 144022 h 194349"/>
                        <a:gd name="connsiteX1" fmla="*/ 161026 w 180819"/>
                        <a:gd name="connsiteY1" fmla="*/ 182313 h 194349"/>
                        <a:gd name="connsiteX2" fmla="*/ 146866 w 180819"/>
                        <a:gd name="connsiteY2" fmla="*/ 50360 h 194349"/>
                        <a:gd name="connsiteX3" fmla="*/ 43995 w 180819"/>
                        <a:gd name="connsiteY3" fmla="*/ 1020 h 194349"/>
                        <a:gd name="connsiteX4" fmla="*/ 19802 w 180819"/>
                        <a:gd name="connsiteY4" fmla="*/ 12069 h 194349"/>
                        <a:gd name="connsiteX5" fmla="*/ 4499 w 180819"/>
                        <a:gd name="connsiteY5" fmla="*/ 33786 h 194349"/>
                        <a:gd name="connsiteX6" fmla="*/ 33963 w 180819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819" h="194349">
                          <a:moveTo>
                            <a:pt x="33963" y="144022"/>
                          </a:moveTo>
                          <a:cubicBezTo>
                            <a:pt x="72952" y="191012"/>
                            <a:pt x="129848" y="208157"/>
                            <a:pt x="161026" y="182313"/>
                          </a:cubicBezTo>
                          <a:cubicBezTo>
                            <a:pt x="192205" y="156468"/>
                            <a:pt x="185855" y="97413"/>
                            <a:pt x="146866" y="50360"/>
                          </a:cubicBezTo>
                          <a:cubicBezTo>
                            <a:pt x="116576" y="13847"/>
                            <a:pt x="75428" y="-4695"/>
                            <a:pt x="43995" y="1020"/>
                          </a:cubicBezTo>
                          <a:cubicBezTo>
                            <a:pt x="34979" y="2671"/>
                            <a:pt x="26787" y="6291"/>
                            <a:pt x="19802" y="12069"/>
                          </a:cubicBezTo>
                          <a:cubicBezTo>
                            <a:pt x="12880" y="17848"/>
                            <a:pt x="7737" y="25214"/>
                            <a:pt x="4499" y="33786"/>
                          </a:cubicBezTo>
                          <a:cubicBezTo>
                            <a:pt x="-6932" y="63695"/>
                            <a:pt x="3609" y="107510"/>
                            <a:pt x="33963" y="14402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3" name="Graphic 2">
                    <a:extLst>
                      <a:ext uri="{FF2B5EF4-FFF2-40B4-BE49-F238E27FC236}">
                        <a16:creationId xmlns:a16="http://schemas.microsoft.com/office/drawing/2014/main" id="{17BF86A6-76F5-4B0B-866C-15AF1493B9CA}"/>
                      </a:ext>
                    </a:extLst>
                  </p:cNvPr>
                  <p:cNvGrpSpPr/>
                  <p:nvPr/>
                </p:nvGrpSpPr>
                <p:grpSpPr>
                  <a:xfrm>
                    <a:off x="7983613" y="417242"/>
                    <a:ext cx="157737" cy="273742"/>
                    <a:chOff x="7983613" y="417242"/>
                    <a:chExt cx="157737" cy="273742"/>
                  </a:xfrm>
                  <a:solidFill>
                    <a:schemeClr val="accent1"/>
                  </a:solidFill>
                </p:grpSpPr>
                <p:sp>
                  <p:nvSpPr>
                    <p:cNvPr id="1400" name="Freeform: Shape 1399">
                      <a:extLst>
                        <a:ext uri="{FF2B5EF4-FFF2-40B4-BE49-F238E27FC236}">
                          <a16:creationId xmlns:a16="http://schemas.microsoft.com/office/drawing/2014/main" id="{5F6E15DE-75C9-4FE9-8392-544295CC2F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6840" y="417242"/>
                      <a:ext cx="63372" cy="78946"/>
                    </a:xfrm>
                    <a:custGeom>
                      <a:avLst/>
                      <a:gdLst>
                        <a:gd name="connsiteX0" fmla="*/ 5841 w 63372"/>
                        <a:gd name="connsiteY0" fmla="*/ 60150 h 78946"/>
                        <a:gd name="connsiteX1" fmla="*/ 15303 w 63372"/>
                        <a:gd name="connsiteY1" fmla="*/ 78946 h 78946"/>
                        <a:gd name="connsiteX2" fmla="*/ 36892 w 63372"/>
                        <a:gd name="connsiteY2" fmla="*/ 63452 h 78946"/>
                        <a:gd name="connsiteX3" fmla="*/ 63372 w 63372"/>
                        <a:gd name="connsiteY3" fmla="*/ 60975 h 78946"/>
                        <a:gd name="connsiteX4" fmla="*/ 58166 w 63372"/>
                        <a:gd name="connsiteY4" fmla="*/ 40592 h 78946"/>
                        <a:gd name="connsiteX5" fmla="*/ 13525 w 63372"/>
                        <a:gd name="connsiteY5" fmla="*/ 968 h 78946"/>
                        <a:gd name="connsiteX6" fmla="*/ 5841 w 63372"/>
                        <a:gd name="connsiteY6" fmla="*/ 60150 h 78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3372" h="78946">
                          <a:moveTo>
                            <a:pt x="5841" y="60150"/>
                          </a:moveTo>
                          <a:cubicBezTo>
                            <a:pt x="8445" y="67135"/>
                            <a:pt x="11683" y="73421"/>
                            <a:pt x="15303" y="78946"/>
                          </a:cubicBezTo>
                          <a:cubicBezTo>
                            <a:pt x="21208" y="71961"/>
                            <a:pt x="28447" y="66627"/>
                            <a:pt x="36892" y="63452"/>
                          </a:cubicBezTo>
                          <a:cubicBezTo>
                            <a:pt x="45338" y="60277"/>
                            <a:pt x="54291" y="59578"/>
                            <a:pt x="63372" y="60975"/>
                          </a:cubicBezTo>
                          <a:cubicBezTo>
                            <a:pt x="62483" y="54435"/>
                            <a:pt x="60769" y="47577"/>
                            <a:pt x="58166" y="40592"/>
                          </a:cubicBezTo>
                          <a:cubicBezTo>
                            <a:pt x="47941" y="13287"/>
                            <a:pt x="28003" y="-4429"/>
                            <a:pt x="13525" y="968"/>
                          </a:cubicBezTo>
                          <a:cubicBezTo>
                            <a:pt x="-890" y="6366"/>
                            <a:pt x="-4319" y="32845"/>
                            <a:pt x="5841" y="6015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01" name="Freeform: Shape 1400">
                      <a:extLst>
                        <a:ext uri="{FF2B5EF4-FFF2-40B4-BE49-F238E27FC236}">
                          <a16:creationId xmlns:a16="http://schemas.microsoft.com/office/drawing/2014/main" id="{54E06DE4-35A1-485C-BB1E-E8EE7ACD28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83613" y="477470"/>
                      <a:ext cx="157737" cy="213515"/>
                    </a:xfrm>
                    <a:custGeom>
                      <a:avLst/>
                      <a:gdLst>
                        <a:gd name="connsiteX0" fmla="*/ 10147 w 157737"/>
                        <a:gd name="connsiteY0" fmla="*/ 132448 h 213515"/>
                        <a:gd name="connsiteX1" fmla="*/ 117590 w 157737"/>
                        <a:gd name="connsiteY1" fmla="*/ 210362 h 213515"/>
                        <a:gd name="connsiteX2" fmla="*/ 147562 w 157737"/>
                        <a:gd name="connsiteY2" fmla="*/ 81076 h 213515"/>
                        <a:gd name="connsiteX3" fmla="*/ 66599 w 157737"/>
                        <a:gd name="connsiteY3" fmla="*/ 685 h 213515"/>
                        <a:gd name="connsiteX4" fmla="*/ 40119 w 157737"/>
                        <a:gd name="connsiteY4" fmla="*/ 3161 h 213515"/>
                        <a:gd name="connsiteX5" fmla="*/ 18530 w 157737"/>
                        <a:gd name="connsiteY5" fmla="*/ 18655 h 213515"/>
                        <a:gd name="connsiteX6" fmla="*/ 10147 w 157737"/>
                        <a:gd name="connsiteY6" fmla="*/ 132448 h 213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737" h="213515">
                          <a:moveTo>
                            <a:pt x="10147" y="132448"/>
                          </a:moveTo>
                          <a:cubicBezTo>
                            <a:pt x="31547" y="189661"/>
                            <a:pt x="79617" y="224523"/>
                            <a:pt x="117590" y="210362"/>
                          </a:cubicBezTo>
                          <a:cubicBezTo>
                            <a:pt x="155499" y="196201"/>
                            <a:pt x="168961" y="138289"/>
                            <a:pt x="147562" y="81076"/>
                          </a:cubicBezTo>
                          <a:cubicBezTo>
                            <a:pt x="130925" y="36626"/>
                            <a:pt x="98158" y="5638"/>
                            <a:pt x="66599" y="685"/>
                          </a:cubicBezTo>
                          <a:cubicBezTo>
                            <a:pt x="57518" y="-712"/>
                            <a:pt x="48565" y="-14"/>
                            <a:pt x="40119" y="3161"/>
                          </a:cubicBezTo>
                          <a:cubicBezTo>
                            <a:pt x="31674" y="6336"/>
                            <a:pt x="24435" y="11670"/>
                            <a:pt x="18530" y="18655"/>
                          </a:cubicBezTo>
                          <a:cubicBezTo>
                            <a:pt x="-2045" y="43103"/>
                            <a:pt x="-6426" y="87998"/>
                            <a:pt x="10147" y="132448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4" name="Graphic 2">
                    <a:extLst>
                      <a:ext uri="{FF2B5EF4-FFF2-40B4-BE49-F238E27FC236}">
                        <a16:creationId xmlns:a16="http://schemas.microsoft.com/office/drawing/2014/main" id="{2DDB2814-B90D-4727-B701-0C2BDE730BF0}"/>
                      </a:ext>
                    </a:extLst>
                  </p:cNvPr>
                  <p:cNvGrpSpPr/>
                  <p:nvPr/>
                </p:nvGrpSpPr>
                <p:grpSpPr>
                  <a:xfrm>
                    <a:off x="8537534" y="158369"/>
                    <a:ext cx="209825" cy="237334"/>
                    <a:chOff x="8537534" y="158369"/>
                    <a:chExt cx="209825" cy="237334"/>
                  </a:xfrm>
                  <a:solidFill>
                    <a:schemeClr val="accent1"/>
                  </a:solidFill>
                </p:grpSpPr>
                <p:sp>
                  <p:nvSpPr>
                    <p:cNvPr id="1398" name="Freeform: Shape 1397">
                      <a:extLst>
                        <a:ext uri="{FF2B5EF4-FFF2-40B4-BE49-F238E27FC236}">
                          <a16:creationId xmlns:a16="http://schemas.microsoft.com/office/drawing/2014/main" id="{8E15F154-DB59-461B-A989-792F72DAAD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7534" y="158369"/>
                      <a:ext cx="73065" cy="76834"/>
                    </a:xfrm>
                    <a:custGeom>
                      <a:avLst/>
                      <a:gdLst>
                        <a:gd name="connsiteX0" fmla="*/ 18456 w 73065"/>
                        <a:gd name="connsiteY0" fmla="*/ 62166 h 76834"/>
                        <a:gd name="connsiteX1" fmla="*/ 33569 w 73065"/>
                        <a:gd name="connsiteY1" fmla="*/ 76835 h 76834"/>
                        <a:gd name="connsiteX2" fmla="*/ 48872 w 73065"/>
                        <a:gd name="connsiteY2" fmla="*/ 55118 h 76834"/>
                        <a:gd name="connsiteX3" fmla="*/ 73065 w 73065"/>
                        <a:gd name="connsiteY3" fmla="*/ 44069 h 76834"/>
                        <a:gd name="connsiteX4" fmla="*/ 61509 w 73065"/>
                        <a:gd name="connsiteY4" fmla="*/ 26543 h 76834"/>
                        <a:gd name="connsiteX5" fmla="*/ 6327 w 73065"/>
                        <a:gd name="connsiteY5" fmla="*/ 3746 h 76834"/>
                        <a:gd name="connsiteX6" fmla="*/ 18456 w 73065"/>
                        <a:gd name="connsiteY6" fmla="*/ 62166 h 768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065" h="76834">
                          <a:moveTo>
                            <a:pt x="18456" y="62166"/>
                          </a:moveTo>
                          <a:cubicBezTo>
                            <a:pt x="23218" y="67881"/>
                            <a:pt x="28361" y="72834"/>
                            <a:pt x="33569" y="76835"/>
                          </a:cubicBezTo>
                          <a:cubicBezTo>
                            <a:pt x="36807" y="68262"/>
                            <a:pt x="41950" y="60896"/>
                            <a:pt x="48872" y="55118"/>
                          </a:cubicBezTo>
                          <a:cubicBezTo>
                            <a:pt x="55794" y="49339"/>
                            <a:pt x="64048" y="45720"/>
                            <a:pt x="73065" y="44069"/>
                          </a:cubicBezTo>
                          <a:cubicBezTo>
                            <a:pt x="70081" y="38163"/>
                            <a:pt x="66208" y="32258"/>
                            <a:pt x="61509" y="26543"/>
                          </a:cubicBezTo>
                          <a:cubicBezTo>
                            <a:pt x="42903" y="4127"/>
                            <a:pt x="18201" y="-6096"/>
                            <a:pt x="6327" y="3746"/>
                          </a:cubicBezTo>
                          <a:cubicBezTo>
                            <a:pt x="-5611" y="13589"/>
                            <a:pt x="-150" y="39751"/>
                            <a:pt x="18456" y="62166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99" name="Freeform: Shape 1398">
                      <a:extLst>
                        <a:ext uri="{FF2B5EF4-FFF2-40B4-BE49-F238E27FC236}">
                          <a16:creationId xmlns:a16="http://schemas.microsoft.com/office/drawing/2014/main" id="{1E8BD1DC-5D37-46A9-BDB8-DBB0366CA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66578" y="201354"/>
                      <a:ext cx="180781" cy="194349"/>
                    </a:xfrm>
                    <a:custGeom>
                      <a:avLst/>
                      <a:gdLst>
                        <a:gd name="connsiteX0" fmla="*/ 33926 w 180781"/>
                        <a:gd name="connsiteY0" fmla="*/ 144022 h 194349"/>
                        <a:gd name="connsiteX1" fmla="*/ 160989 w 180781"/>
                        <a:gd name="connsiteY1" fmla="*/ 182313 h 194349"/>
                        <a:gd name="connsiteX2" fmla="*/ 146828 w 180781"/>
                        <a:gd name="connsiteY2" fmla="*/ 50360 h 194349"/>
                        <a:gd name="connsiteX3" fmla="*/ 43958 w 180781"/>
                        <a:gd name="connsiteY3" fmla="*/ 1020 h 194349"/>
                        <a:gd name="connsiteX4" fmla="*/ 19765 w 180781"/>
                        <a:gd name="connsiteY4" fmla="*/ 12069 h 194349"/>
                        <a:gd name="connsiteX5" fmla="*/ 4462 w 180781"/>
                        <a:gd name="connsiteY5" fmla="*/ 33786 h 194349"/>
                        <a:gd name="connsiteX6" fmla="*/ 33926 w 180781"/>
                        <a:gd name="connsiteY6" fmla="*/ 144022 h 19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0781" h="194349">
                          <a:moveTo>
                            <a:pt x="33926" y="144022"/>
                          </a:moveTo>
                          <a:cubicBezTo>
                            <a:pt x="72915" y="191012"/>
                            <a:pt x="129811" y="208157"/>
                            <a:pt x="160989" y="182313"/>
                          </a:cubicBezTo>
                          <a:cubicBezTo>
                            <a:pt x="192167" y="156468"/>
                            <a:pt x="185817" y="97413"/>
                            <a:pt x="146828" y="50360"/>
                          </a:cubicBezTo>
                          <a:cubicBezTo>
                            <a:pt x="116539" y="13847"/>
                            <a:pt x="75391" y="-4695"/>
                            <a:pt x="43958" y="1020"/>
                          </a:cubicBezTo>
                          <a:cubicBezTo>
                            <a:pt x="34941" y="2671"/>
                            <a:pt x="26750" y="6291"/>
                            <a:pt x="19765" y="12069"/>
                          </a:cubicBezTo>
                          <a:cubicBezTo>
                            <a:pt x="12843" y="17848"/>
                            <a:pt x="7700" y="25214"/>
                            <a:pt x="4462" y="33786"/>
                          </a:cubicBezTo>
                          <a:cubicBezTo>
                            <a:pt x="-6905" y="63695"/>
                            <a:pt x="3636" y="107510"/>
                            <a:pt x="33926" y="144022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5" name="Graphic 2">
                    <a:extLst>
                      <a:ext uri="{FF2B5EF4-FFF2-40B4-BE49-F238E27FC236}">
                        <a16:creationId xmlns:a16="http://schemas.microsoft.com/office/drawing/2014/main" id="{67A1C2A4-FAC1-4123-A9DD-FDFB97996510}"/>
                      </a:ext>
                    </a:extLst>
                  </p:cNvPr>
                  <p:cNvGrpSpPr/>
                  <p:nvPr/>
                </p:nvGrpSpPr>
                <p:grpSpPr>
                  <a:xfrm>
                    <a:off x="7692707" y="508317"/>
                    <a:ext cx="146685" cy="287972"/>
                    <a:chOff x="7692707" y="508317"/>
                    <a:chExt cx="146685" cy="287972"/>
                  </a:xfrm>
                  <a:solidFill>
                    <a:schemeClr val="accent1"/>
                  </a:solidFill>
                </p:grpSpPr>
                <p:sp>
                  <p:nvSpPr>
                    <p:cNvPr id="1396" name="Freeform: Shape 1395">
                      <a:extLst>
                        <a:ext uri="{FF2B5EF4-FFF2-40B4-BE49-F238E27FC236}">
                          <a16:creationId xmlns:a16="http://schemas.microsoft.com/office/drawing/2014/main" id="{1343DBC3-ADD3-4270-BFC7-6D5E5C5F44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38046" y="508317"/>
                      <a:ext cx="55880" cy="73659"/>
                    </a:xfrm>
                    <a:custGeom>
                      <a:avLst/>
                      <a:gdLst>
                        <a:gd name="connsiteX0" fmla="*/ 0 w 55880"/>
                        <a:gd name="connsiteY0" fmla="*/ 52768 h 73659"/>
                        <a:gd name="connsiteX1" fmla="*/ 2286 w 55880"/>
                        <a:gd name="connsiteY1" fmla="*/ 73660 h 73659"/>
                        <a:gd name="connsiteX2" fmla="*/ 27940 w 55880"/>
                        <a:gd name="connsiteY2" fmla="*/ 66675 h 73659"/>
                        <a:gd name="connsiteX3" fmla="*/ 53594 w 55880"/>
                        <a:gd name="connsiteY3" fmla="*/ 73660 h 73659"/>
                        <a:gd name="connsiteX4" fmla="*/ 55880 w 55880"/>
                        <a:gd name="connsiteY4" fmla="*/ 52768 h 73659"/>
                        <a:gd name="connsiteX5" fmla="*/ 27940 w 55880"/>
                        <a:gd name="connsiteY5" fmla="*/ 0 h 73659"/>
                        <a:gd name="connsiteX6" fmla="*/ 0 w 55880"/>
                        <a:gd name="connsiteY6" fmla="*/ 52768 h 73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5880" h="73659">
                          <a:moveTo>
                            <a:pt x="0" y="52768"/>
                          </a:moveTo>
                          <a:cubicBezTo>
                            <a:pt x="0" y="60198"/>
                            <a:pt x="826" y="67246"/>
                            <a:pt x="2286" y="73660"/>
                          </a:cubicBezTo>
                          <a:cubicBezTo>
                            <a:pt x="10287" y="69152"/>
                            <a:pt x="18923" y="66675"/>
                            <a:pt x="27940" y="66675"/>
                          </a:cubicBezTo>
                          <a:cubicBezTo>
                            <a:pt x="36957" y="66675"/>
                            <a:pt x="45593" y="69152"/>
                            <a:pt x="53594" y="73660"/>
                          </a:cubicBezTo>
                          <a:cubicBezTo>
                            <a:pt x="55055" y="67246"/>
                            <a:pt x="55880" y="60198"/>
                            <a:pt x="55880" y="52768"/>
                          </a:cubicBezTo>
                          <a:cubicBezTo>
                            <a:pt x="55880" y="23622"/>
                            <a:pt x="43371" y="0"/>
                            <a:pt x="27940" y="0"/>
                          </a:cubicBezTo>
                          <a:cubicBezTo>
                            <a:pt x="12510" y="0"/>
                            <a:pt x="0" y="23622"/>
                            <a:pt x="0" y="5276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97" name="Freeform: Shape 1396">
                      <a:extLst>
                        <a:ext uri="{FF2B5EF4-FFF2-40B4-BE49-F238E27FC236}">
                          <a16:creationId xmlns:a16="http://schemas.microsoft.com/office/drawing/2014/main" id="{E3A8D53E-9BCE-47D3-BF05-2A83ACD5E1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2707" y="575055"/>
                      <a:ext cx="146685" cy="221234"/>
                    </a:xfrm>
                    <a:custGeom>
                      <a:avLst/>
                      <a:gdLst>
                        <a:gd name="connsiteX0" fmla="*/ 0 w 146685"/>
                        <a:gd name="connsiteY0" fmla="*/ 110617 h 221234"/>
                        <a:gd name="connsiteX1" fmla="*/ 73343 w 146685"/>
                        <a:gd name="connsiteY1" fmla="*/ 221234 h 221234"/>
                        <a:gd name="connsiteX2" fmla="*/ 146686 w 146685"/>
                        <a:gd name="connsiteY2" fmla="*/ 110617 h 221234"/>
                        <a:gd name="connsiteX3" fmla="*/ 98997 w 146685"/>
                        <a:gd name="connsiteY3" fmla="*/ 6985 h 221234"/>
                        <a:gd name="connsiteX4" fmla="*/ 73343 w 146685"/>
                        <a:gd name="connsiteY4" fmla="*/ 0 h 221234"/>
                        <a:gd name="connsiteX5" fmla="*/ 47689 w 146685"/>
                        <a:gd name="connsiteY5" fmla="*/ 6985 h 221234"/>
                        <a:gd name="connsiteX6" fmla="*/ 0 w 146685"/>
                        <a:gd name="connsiteY6" fmla="*/ 110617 h 221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685" h="221234">
                          <a:moveTo>
                            <a:pt x="0" y="110617"/>
                          </a:moveTo>
                          <a:cubicBezTo>
                            <a:pt x="0" y="171704"/>
                            <a:pt x="32830" y="221234"/>
                            <a:pt x="73343" y="221234"/>
                          </a:cubicBezTo>
                          <a:cubicBezTo>
                            <a:pt x="113856" y="221234"/>
                            <a:pt x="146686" y="171704"/>
                            <a:pt x="146686" y="110617"/>
                          </a:cubicBezTo>
                          <a:cubicBezTo>
                            <a:pt x="146686" y="63119"/>
                            <a:pt x="126874" y="22669"/>
                            <a:pt x="98997" y="6985"/>
                          </a:cubicBezTo>
                          <a:cubicBezTo>
                            <a:pt x="90996" y="2476"/>
                            <a:pt x="82360" y="0"/>
                            <a:pt x="73343" y="0"/>
                          </a:cubicBezTo>
                          <a:cubicBezTo>
                            <a:pt x="64326" y="0"/>
                            <a:pt x="55690" y="2476"/>
                            <a:pt x="47689" y="6985"/>
                          </a:cubicBezTo>
                          <a:cubicBezTo>
                            <a:pt x="19812" y="22606"/>
                            <a:pt x="0" y="63119"/>
                            <a:pt x="0" y="110617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334" name="Graphic 2">
                <a:extLst>
                  <a:ext uri="{FF2B5EF4-FFF2-40B4-BE49-F238E27FC236}">
                    <a16:creationId xmlns:a16="http://schemas.microsoft.com/office/drawing/2014/main" id="{FF9B832E-072E-4C99-9F46-94A161C97342}"/>
                  </a:ext>
                </a:extLst>
              </p:cNvPr>
              <p:cNvGrpSpPr/>
              <p:nvPr/>
            </p:nvGrpSpPr>
            <p:grpSpPr>
              <a:xfrm>
                <a:off x="2095" y="14097"/>
                <a:ext cx="3446569" cy="857641"/>
                <a:chOff x="2095" y="14097"/>
                <a:chExt cx="3446569" cy="857641"/>
              </a:xfrm>
              <a:solidFill>
                <a:schemeClr val="accent1"/>
              </a:solidFill>
            </p:grpSpPr>
            <p:sp>
              <p:nvSpPr>
                <p:cNvPr id="1335" name="Freeform: Shape 1334">
                  <a:extLst>
                    <a:ext uri="{FF2B5EF4-FFF2-40B4-BE49-F238E27FC236}">
                      <a16:creationId xmlns:a16="http://schemas.microsoft.com/office/drawing/2014/main" id="{C8A67F3B-0D44-47A5-AF18-E127D63A2F8B}"/>
                    </a:ext>
                  </a:extLst>
                </p:cNvPr>
                <p:cNvSpPr/>
                <p:nvPr/>
              </p:nvSpPr>
              <p:spPr>
                <a:xfrm>
                  <a:off x="2095" y="14097"/>
                  <a:ext cx="3323589" cy="577170"/>
                </a:xfrm>
                <a:custGeom>
                  <a:avLst/>
                  <a:gdLst>
                    <a:gd name="connsiteX0" fmla="*/ 0 w 3323589"/>
                    <a:gd name="connsiteY0" fmla="*/ 539941 h 577170"/>
                    <a:gd name="connsiteX1" fmla="*/ 0 w 3323589"/>
                    <a:gd name="connsiteY1" fmla="*/ 556387 h 577170"/>
                    <a:gd name="connsiteX2" fmla="*/ 32449 w 3323589"/>
                    <a:gd name="connsiteY2" fmla="*/ 558610 h 577170"/>
                    <a:gd name="connsiteX3" fmla="*/ 326835 w 3323589"/>
                    <a:gd name="connsiteY3" fmla="*/ 572770 h 577170"/>
                    <a:gd name="connsiteX4" fmla="*/ 326835 w 3323589"/>
                    <a:gd name="connsiteY4" fmla="*/ 572770 h 577170"/>
                    <a:gd name="connsiteX5" fmla="*/ 353251 w 3323589"/>
                    <a:gd name="connsiteY5" fmla="*/ 573532 h 577170"/>
                    <a:gd name="connsiteX6" fmla="*/ 353251 w 3323589"/>
                    <a:gd name="connsiteY6" fmla="*/ 573532 h 577170"/>
                    <a:gd name="connsiteX7" fmla="*/ 570611 w 3323589"/>
                    <a:gd name="connsiteY7" fmla="*/ 577088 h 577170"/>
                    <a:gd name="connsiteX8" fmla="*/ 598488 w 3323589"/>
                    <a:gd name="connsiteY8" fmla="*/ 577152 h 577170"/>
                    <a:gd name="connsiteX9" fmla="*/ 785305 w 3323589"/>
                    <a:gd name="connsiteY9" fmla="*/ 575564 h 577170"/>
                    <a:gd name="connsiteX10" fmla="*/ 814261 w 3323589"/>
                    <a:gd name="connsiteY10" fmla="*/ 574993 h 577170"/>
                    <a:gd name="connsiteX11" fmla="*/ 814261 w 3323589"/>
                    <a:gd name="connsiteY11" fmla="*/ 574993 h 577170"/>
                    <a:gd name="connsiteX12" fmla="*/ 1171893 w 3323589"/>
                    <a:gd name="connsiteY12" fmla="*/ 560324 h 577170"/>
                    <a:gd name="connsiteX13" fmla="*/ 1200658 w 3323589"/>
                    <a:gd name="connsiteY13" fmla="*/ 558546 h 577170"/>
                    <a:gd name="connsiteX14" fmla="*/ 1200658 w 3323589"/>
                    <a:gd name="connsiteY14" fmla="*/ 558546 h 577170"/>
                    <a:gd name="connsiteX15" fmla="*/ 1371029 w 3323589"/>
                    <a:gd name="connsiteY15" fmla="*/ 546100 h 577170"/>
                    <a:gd name="connsiteX16" fmla="*/ 1434656 w 3323589"/>
                    <a:gd name="connsiteY16" fmla="*/ 540385 h 577170"/>
                    <a:gd name="connsiteX17" fmla="*/ 1475423 w 3323589"/>
                    <a:gd name="connsiteY17" fmla="*/ 536258 h 577170"/>
                    <a:gd name="connsiteX18" fmla="*/ 1475486 w 3323589"/>
                    <a:gd name="connsiteY18" fmla="*/ 536258 h 577170"/>
                    <a:gd name="connsiteX19" fmla="*/ 1717739 w 3323589"/>
                    <a:gd name="connsiteY19" fmla="*/ 504063 h 577170"/>
                    <a:gd name="connsiteX20" fmla="*/ 1772349 w 3323589"/>
                    <a:gd name="connsiteY20" fmla="*/ 495046 h 577170"/>
                    <a:gd name="connsiteX21" fmla="*/ 1946529 w 3323589"/>
                    <a:gd name="connsiteY21" fmla="*/ 462280 h 577170"/>
                    <a:gd name="connsiteX22" fmla="*/ 1995361 w 3323589"/>
                    <a:gd name="connsiteY22" fmla="*/ 451993 h 577170"/>
                    <a:gd name="connsiteX23" fmla="*/ 2235899 w 3323589"/>
                    <a:gd name="connsiteY23" fmla="*/ 394589 h 577170"/>
                    <a:gd name="connsiteX24" fmla="*/ 2312988 w 3323589"/>
                    <a:gd name="connsiteY24" fmla="*/ 373825 h 577170"/>
                    <a:gd name="connsiteX25" fmla="*/ 2312988 w 3323589"/>
                    <a:gd name="connsiteY25" fmla="*/ 373825 h 577170"/>
                    <a:gd name="connsiteX26" fmla="*/ 2350389 w 3323589"/>
                    <a:gd name="connsiteY26" fmla="*/ 363347 h 577170"/>
                    <a:gd name="connsiteX27" fmla="*/ 2545461 w 3323589"/>
                    <a:gd name="connsiteY27" fmla="*/ 304546 h 577170"/>
                    <a:gd name="connsiteX28" fmla="*/ 2582037 w 3323589"/>
                    <a:gd name="connsiteY28" fmla="*/ 292735 h 577170"/>
                    <a:gd name="connsiteX29" fmla="*/ 2783523 w 3323589"/>
                    <a:gd name="connsiteY29" fmla="*/ 223393 h 577170"/>
                    <a:gd name="connsiteX30" fmla="*/ 2821305 w 3323589"/>
                    <a:gd name="connsiteY30" fmla="*/ 209550 h 577170"/>
                    <a:gd name="connsiteX31" fmla="*/ 2954401 w 3323589"/>
                    <a:gd name="connsiteY31" fmla="*/ 158687 h 577170"/>
                    <a:gd name="connsiteX32" fmla="*/ 3126931 w 3323589"/>
                    <a:gd name="connsiteY32" fmla="*/ 87884 h 577170"/>
                    <a:gd name="connsiteX33" fmla="*/ 3167825 w 3323589"/>
                    <a:gd name="connsiteY33" fmla="*/ 70231 h 577170"/>
                    <a:gd name="connsiteX34" fmla="*/ 3285998 w 3323589"/>
                    <a:gd name="connsiteY34" fmla="*/ 17463 h 577170"/>
                    <a:gd name="connsiteX35" fmla="*/ 3303969 w 3323589"/>
                    <a:gd name="connsiteY35" fmla="*/ 9144 h 577170"/>
                    <a:gd name="connsiteX36" fmla="*/ 3303969 w 3323589"/>
                    <a:gd name="connsiteY36" fmla="*/ 9144 h 577170"/>
                    <a:gd name="connsiteX37" fmla="*/ 3323590 w 3323589"/>
                    <a:gd name="connsiteY37" fmla="*/ 0 h 577170"/>
                    <a:gd name="connsiteX38" fmla="*/ 3284601 w 3323589"/>
                    <a:gd name="connsiteY38" fmla="*/ 0 h 577170"/>
                    <a:gd name="connsiteX39" fmla="*/ 3151569 w 3323589"/>
                    <a:gd name="connsiteY39" fmla="*/ 59309 h 577170"/>
                    <a:gd name="connsiteX40" fmla="*/ 3151569 w 3323589"/>
                    <a:gd name="connsiteY40" fmla="*/ 59309 h 577170"/>
                    <a:gd name="connsiteX41" fmla="*/ 3137218 w 3323589"/>
                    <a:gd name="connsiteY41" fmla="*/ 65532 h 577170"/>
                    <a:gd name="connsiteX42" fmla="*/ 3137218 w 3323589"/>
                    <a:gd name="connsiteY42" fmla="*/ 65532 h 577170"/>
                    <a:gd name="connsiteX43" fmla="*/ 2948115 w 3323589"/>
                    <a:gd name="connsiteY43" fmla="*/ 143447 h 577170"/>
                    <a:gd name="connsiteX44" fmla="*/ 2231454 w 3323589"/>
                    <a:gd name="connsiteY44" fmla="*/ 378651 h 577170"/>
                    <a:gd name="connsiteX45" fmla="*/ 1971421 w 3323589"/>
                    <a:gd name="connsiteY45" fmla="*/ 440119 h 577170"/>
                    <a:gd name="connsiteX46" fmla="*/ 1971421 w 3323589"/>
                    <a:gd name="connsiteY46" fmla="*/ 440119 h 577170"/>
                    <a:gd name="connsiteX47" fmla="*/ 1950974 w 3323589"/>
                    <a:gd name="connsiteY47" fmla="*/ 444437 h 577170"/>
                    <a:gd name="connsiteX48" fmla="*/ 1767650 w 3323589"/>
                    <a:gd name="connsiteY48" fmla="*/ 479044 h 577170"/>
                    <a:gd name="connsiteX49" fmla="*/ 1718755 w 3323589"/>
                    <a:gd name="connsiteY49" fmla="*/ 487109 h 577170"/>
                    <a:gd name="connsiteX50" fmla="*/ 1457643 w 3323589"/>
                    <a:gd name="connsiteY50" fmla="*/ 521462 h 577170"/>
                    <a:gd name="connsiteX51" fmla="*/ 1457643 w 3323589"/>
                    <a:gd name="connsiteY51" fmla="*/ 521462 h 577170"/>
                    <a:gd name="connsiteX52" fmla="*/ 1450086 w 3323589"/>
                    <a:gd name="connsiteY52" fmla="*/ 522224 h 577170"/>
                    <a:gd name="connsiteX53" fmla="*/ 1450023 w 3323589"/>
                    <a:gd name="connsiteY53" fmla="*/ 522224 h 577170"/>
                    <a:gd name="connsiteX54" fmla="*/ 1369632 w 3323589"/>
                    <a:gd name="connsiteY54" fmla="*/ 529590 h 577170"/>
                    <a:gd name="connsiteX55" fmla="*/ 0 w 3323589"/>
                    <a:gd name="connsiteY55" fmla="*/ 539941 h 577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323589" h="577170">
                      <a:moveTo>
                        <a:pt x="0" y="539941"/>
                      </a:moveTo>
                      <a:lnTo>
                        <a:pt x="0" y="556387"/>
                      </a:lnTo>
                      <a:cubicBezTo>
                        <a:pt x="10668" y="557149"/>
                        <a:pt x="21463" y="557848"/>
                        <a:pt x="32449" y="558610"/>
                      </a:cubicBezTo>
                      <a:cubicBezTo>
                        <a:pt x="121095" y="564388"/>
                        <a:pt x="219583" y="569405"/>
                        <a:pt x="326835" y="572770"/>
                      </a:cubicBezTo>
                      <a:lnTo>
                        <a:pt x="326835" y="572770"/>
                      </a:lnTo>
                      <a:cubicBezTo>
                        <a:pt x="335598" y="573024"/>
                        <a:pt x="344361" y="573342"/>
                        <a:pt x="353251" y="573532"/>
                      </a:cubicBezTo>
                      <a:lnTo>
                        <a:pt x="353251" y="573532"/>
                      </a:lnTo>
                      <a:cubicBezTo>
                        <a:pt x="422338" y="575501"/>
                        <a:pt x="494919" y="576771"/>
                        <a:pt x="570611" y="577088"/>
                      </a:cubicBezTo>
                      <a:cubicBezTo>
                        <a:pt x="579819" y="577088"/>
                        <a:pt x="589153" y="577152"/>
                        <a:pt x="598488" y="577152"/>
                      </a:cubicBezTo>
                      <a:cubicBezTo>
                        <a:pt x="658876" y="577279"/>
                        <a:pt x="721170" y="576771"/>
                        <a:pt x="785305" y="575564"/>
                      </a:cubicBezTo>
                      <a:cubicBezTo>
                        <a:pt x="794957" y="575374"/>
                        <a:pt x="804609" y="575183"/>
                        <a:pt x="814261" y="574993"/>
                      </a:cubicBezTo>
                      <a:cubicBezTo>
                        <a:pt x="814261" y="574993"/>
                        <a:pt x="814261" y="574993"/>
                        <a:pt x="814261" y="574993"/>
                      </a:cubicBezTo>
                      <a:cubicBezTo>
                        <a:pt x="928243" y="572516"/>
                        <a:pt x="1047687" y="567817"/>
                        <a:pt x="1171893" y="560324"/>
                      </a:cubicBezTo>
                      <a:cubicBezTo>
                        <a:pt x="1181418" y="559753"/>
                        <a:pt x="1191006" y="559181"/>
                        <a:pt x="1200658" y="558546"/>
                      </a:cubicBezTo>
                      <a:lnTo>
                        <a:pt x="1200658" y="558546"/>
                      </a:lnTo>
                      <a:cubicBezTo>
                        <a:pt x="1256538" y="554990"/>
                        <a:pt x="1313307" y="550863"/>
                        <a:pt x="1371029" y="546100"/>
                      </a:cubicBezTo>
                      <a:cubicBezTo>
                        <a:pt x="1392174" y="544386"/>
                        <a:pt x="1413383" y="542417"/>
                        <a:pt x="1434656" y="540385"/>
                      </a:cubicBezTo>
                      <a:cubicBezTo>
                        <a:pt x="1448245" y="539052"/>
                        <a:pt x="1461834" y="537718"/>
                        <a:pt x="1475423" y="536258"/>
                      </a:cubicBezTo>
                      <a:lnTo>
                        <a:pt x="1475486" y="536258"/>
                      </a:lnTo>
                      <a:cubicBezTo>
                        <a:pt x="1555242" y="527812"/>
                        <a:pt x="1636078" y="517017"/>
                        <a:pt x="1717739" y="504063"/>
                      </a:cubicBezTo>
                      <a:cubicBezTo>
                        <a:pt x="1735900" y="501142"/>
                        <a:pt x="1754124" y="498158"/>
                        <a:pt x="1772349" y="495046"/>
                      </a:cubicBezTo>
                      <a:cubicBezTo>
                        <a:pt x="1830006" y="485203"/>
                        <a:pt x="1888109" y="474282"/>
                        <a:pt x="1946529" y="462280"/>
                      </a:cubicBezTo>
                      <a:cubicBezTo>
                        <a:pt x="1962785" y="458978"/>
                        <a:pt x="1979041" y="455549"/>
                        <a:pt x="1995361" y="451993"/>
                      </a:cubicBezTo>
                      <a:cubicBezTo>
                        <a:pt x="2074990" y="434848"/>
                        <a:pt x="2155254" y="415671"/>
                        <a:pt x="2235899" y="394589"/>
                      </a:cubicBezTo>
                      <a:cubicBezTo>
                        <a:pt x="2261553" y="387858"/>
                        <a:pt x="2287207" y="380937"/>
                        <a:pt x="2312988" y="373825"/>
                      </a:cubicBezTo>
                      <a:lnTo>
                        <a:pt x="2312988" y="373825"/>
                      </a:lnTo>
                      <a:cubicBezTo>
                        <a:pt x="2325434" y="370396"/>
                        <a:pt x="2337943" y="366903"/>
                        <a:pt x="2350389" y="363347"/>
                      </a:cubicBezTo>
                      <a:cubicBezTo>
                        <a:pt x="2415223" y="344996"/>
                        <a:pt x="2480310" y="325374"/>
                        <a:pt x="2545461" y="304546"/>
                      </a:cubicBezTo>
                      <a:cubicBezTo>
                        <a:pt x="2557653" y="300673"/>
                        <a:pt x="2569845" y="296736"/>
                        <a:pt x="2582037" y="292735"/>
                      </a:cubicBezTo>
                      <a:cubicBezTo>
                        <a:pt x="2649157" y="270891"/>
                        <a:pt x="2716340" y="247777"/>
                        <a:pt x="2783523" y="223393"/>
                      </a:cubicBezTo>
                      <a:cubicBezTo>
                        <a:pt x="2796096" y="218821"/>
                        <a:pt x="2808732" y="214186"/>
                        <a:pt x="2821305" y="209550"/>
                      </a:cubicBezTo>
                      <a:cubicBezTo>
                        <a:pt x="2865755" y="193104"/>
                        <a:pt x="2910078" y="176149"/>
                        <a:pt x="2954401" y="158687"/>
                      </a:cubicBezTo>
                      <a:cubicBezTo>
                        <a:pt x="3015234" y="134684"/>
                        <a:pt x="3072892" y="110935"/>
                        <a:pt x="3126931" y="87884"/>
                      </a:cubicBezTo>
                      <a:cubicBezTo>
                        <a:pt x="3140837" y="81979"/>
                        <a:pt x="3154426" y="76073"/>
                        <a:pt x="3167825" y="70231"/>
                      </a:cubicBezTo>
                      <a:cubicBezTo>
                        <a:pt x="3209671" y="52007"/>
                        <a:pt x="3249168" y="34417"/>
                        <a:pt x="3285998" y="17463"/>
                      </a:cubicBezTo>
                      <a:cubicBezTo>
                        <a:pt x="3292094" y="14669"/>
                        <a:pt x="3298063" y="11938"/>
                        <a:pt x="3303969" y="9144"/>
                      </a:cubicBezTo>
                      <a:cubicBezTo>
                        <a:pt x="3303969" y="9144"/>
                        <a:pt x="3303969" y="9144"/>
                        <a:pt x="3303969" y="9144"/>
                      </a:cubicBezTo>
                      <a:cubicBezTo>
                        <a:pt x="3310636" y="6096"/>
                        <a:pt x="3317113" y="3048"/>
                        <a:pt x="3323590" y="0"/>
                      </a:cubicBezTo>
                      <a:lnTo>
                        <a:pt x="3284601" y="0"/>
                      </a:lnTo>
                      <a:cubicBezTo>
                        <a:pt x="3243453" y="18923"/>
                        <a:pt x="3199003" y="38799"/>
                        <a:pt x="3151569" y="59309"/>
                      </a:cubicBezTo>
                      <a:cubicBezTo>
                        <a:pt x="3151569" y="59309"/>
                        <a:pt x="3151569" y="59309"/>
                        <a:pt x="3151569" y="59309"/>
                      </a:cubicBezTo>
                      <a:cubicBezTo>
                        <a:pt x="3146806" y="61405"/>
                        <a:pt x="3142044" y="63437"/>
                        <a:pt x="3137218" y="65532"/>
                      </a:cubicBezTo>
                      <a:cubicBezTo>
                        <a:pt x="3137218" y="65532"/>
                        <a:pt x="3137218" y="65532"/>
                        <a:pt x="3137218" y="65532"/>
                      </a:cubicBezTo>
                      <a:cubicBezTo>
                        <a:pt x="3078480" y="90805"/>
                        <a:pt x="3015234" y="116967"/>
                        <a:pt x="2948115" y="143447"/>
                      </a:cubicBezTo>
                      <a:cubicBezTo>
                        <a:pt x="2716911" y="234506"/>
                        <a:pt x="2475611" y="314706"/>
                        <a:pt x="2231454" y="378651"/>
                      </a:cubicBezTo>
                      <a:cubicBezTo>
                        <a:pt x="2144205" y="401510"/>
                        <a:pt x="2057464" y="422021"/>
                        <a:pt x="1971421" y="440119"/>
                      </a:cubicBezTo>
                      <a:lnTo>
                        <a:pt x="1971421" y="440119"/>
                      </a:lnTo>
                      <a:cubicBezTo>
                        <a:pt x="1964563" y="441642"/>
                        <a:pt x="1957769" y="443040"/>
                        <a:pt x="1950974" y="444437"/>
                      </a:cubicBezTo>
                      <a:cubicBezTo>
                        <a:pt x="1889506" y="457200"/>
                        <a:pt x="1828356" y="468694"/>
                        <a:pt x="1767650" y="479044"/>
                      </a:cubicBezTo>
                      <a:cubicBezTo>
                        <a:pt x="1751330" y="481838"/>
                        <a:pt x="1735011" y="484505"/>
                        <a:pt x="1718755" y="487109"/>
                      </a:cubicBezTo>
                      <a:cubicBezTo>
                        <a:pt x="1630617" y="501206"/>
                        <a:pt x="1543495" y="512699"/>
                        <a:pt x="1457643" y="521462"/>
                      </a:cubicBezTo>
                      <a:cubicBezTo>
                        <a:pt x="1457643" y="521462"/>
                        <a:pt x="1457643" y="521462"/>
                        <a:pt x="1457643" y="521462"/>
                      </a:cubicBezTo>
                      <a:cubicBezTo>
                        <a:pt x="1455166" y="521716"/>
                        <a:pt x="1452626" y="522034"/>
                        <a:pt x="1450086" y="522224"/>
                      </a:cubicBezTo>
                      <a:cubicBezTo>
                        <a:pt x="1450086" y="522224"/>
                        <a:pt x="1450086" y="522224"/>
                        <a:pt x="1450023" y="522224"/>
                      </a:cubicBezTo>
                      <a:cubicBezTo>
                        <a:pt x="1423099" y="524955"/>
                        <a:pt x="1396302" y="527431"/>
                        <a:pt x="1369632" y="529590"/>
                      </a:cubicBezTo>
                      <a:cubicBezTo>
                        <a:pt x="809816" y="575818"/>
                        <a:pt x="330835" y="562991"/>
                        <a:pt x="0" y="539941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336" name="Graphic 2">
                  <a:extLst>
                    <a:ext uri="{FF2B5EF4-FFF2-40B4-BE49-F238E27FC236}">
                      <a16:creationId xmlns:a16="http://schemas.microsoft.com/office/drawing/2014/main" id="{456EF893-88AB-452C-9506-FBB5E9C9A985}"/>
                    </a:ext>
                  </a:extLst>
                </p:cNvPr>
                <p:cNvGrpSpPr/>
                <p:nvPr/>
              </p:nvGrpSpPr>
              <p:grpSpPr>
                <a:xfrm>
                  <a:off x="2095" y="22861"/>
                  <a:ext cx="3446569" cy="848877"/>
                  <a:chOff x="2095" y="22861"/>
                  <a:chExt cx="3446569" cy="848877"/>
                </a:xfrm>
                <a:solidFill>
                  <a:schemeClr val="accent1"/>
                </a:solidFill>
              </p:grpSpPr>
              <p:grpSp>
                <p:nvGrpSpPr>
                  <p:cNvPr id="1337" name="Graphic 2">
                    <a:extLst>
                      <a:ext uri="{FF2B5EF4-FFF2-40B4-BE49-F238E27FC236}">
                        <a16:creationId xmlns:a16="http://schemas.microsoft.com/office/drawing/2014/main" id="{453CDD52-F031-487C-B590-C4643C7263CC}"/>
                      </a:ext>
                    </a:extLst>
                  </p:cNvPr>
                  <p:cNvGrpSpPr/>
                  <p:nvPr/>
                </p:nvGrpSpPr>
                <p:grpSpPr>
                  <a:xfrm>
                    <a:off x="3284186" y="22861"/>
                    <a:ext cx="164478" cy="268896"/>
                    <a:chOff x="3284186" y="22861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1374" name="Freeform: Shape 1373">
                      <a:extLst>
                        <a:ext uri="{FF2B5EF4-FFF2-40B4-BE49-F238E27FC236}">
                          <a16:creationId xmlns:a16="http://schemas.microsoft.com/office/drawing/2014/main" id="{D40737B4-8F27-43A5-B982-323FC6034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186" y="22861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2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2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5" name="Freeform: Shape 1374">
                      <a:extLst>
                        <a:ext uri="{FF2B5EF4-FFF2-40B4-BE49-F238E27FC236}">
                          <a16:creationId xmlns:a16="http://schemas.microsoft.com/office/drawing/2014/main" id="{AD1852A4-A60C-4269-ACC8-6B051DAD4C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313" y="81007"/>
                      <a:ext cx="161351" cy="210750"/>
                    </a:xfrm>
                    <a:custGeom>
                      <a:avLst/>
                      <a:gdLst>
                        <a:gd name="connsiteX0" fmla="*/ 13670 w 161351"/>
                        <a:gd name="connsiteY0" fmla="*/ 135083 h 210750"/>
                        <a:gd name="connsiteX1" fmla="*/ 125557 w 161351"/>
                        <a:gd name="connsiteY1" fmla="*/ 206457 h 210750"/>
                        <a:gd name="connsiteX2" fmla="*/ 147719 w 161351"/>
                        <a:gd name="connsiteY2" fmla="*/ 75647 h 210750"/>
                        <a:gd name="connsiteX3" fmla="*/ 62120 w 161351"/>
                        <a:gd name="connsiteY3" fmla="*/ 272 h 210750"/>
                        <a:gd name="connsiteX4" fmla="*/ 35832 w 161351"/>
                        <a:gd name="connsiteY4" fmla="*/ 4336 h 210750"/>
                        <a:gd name="connsiteX5" fmla="*/ 15194 w 161351"/>
                        <a:gd name="connsiteY5" fmla="*/ 21100 h 210750"/>
                        <a:gd name="connsiteX6" fmla="*/ 13670 w 161351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51" h="210750">
                          <a:moveTo>
                            <a:pt x="13670" y="135083"/>
                          </a:moveTo>
                          <a:cubicBezTo>
                            <a:pt x="38435" y="190899"/>
                            <a:pt x="88537" y="222840"/>
                            <a:pt x="125557" y="206457"/>
                          </a:cubicBezTo>
                          <a:cubicBezTo>
                            <a:pt x="162577" y="190010"/>
                            <a:pt x="172483" y="131463"/>
                            <a:pt x="147719" y="75647"/>
                          </a:cubicBezTo>
                          <a:cubicBezTo>
                            <a:pt x="128478" y="32276"/>
                            <a:pt x="93934" y="3320"/>
                            <a:pt x="62120" y="272"/>
                          </a:cubicBezTo>
                          <a:cubicBezTo>
                            <a:pt x="52977" y="-617"/>
                            <a:pt x="44087" y="653"/>
                            <a:pt x="35832" y="4336"/>
                          </a:cubicBezTo>
                          <a:cubicBezTo>
                            <a:pt x="27577" y="8019"/>
                            <a:pt x="20655" y="13734"/>
                            <a:pt x="15194" y="21100"/>
                          </a:cubicBezTo>
                          <a:cubicBezTo>
                            <a:pt x="-3919" y="46627"/>
                            <a:pt x="-5634" y="91712"/>
                            <a:pt x="13670" y="135083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38" name="Graphic 2">
                    <a:extLst>
                      <a:ext uri="{FF2B5EF4-FFF2-40B4-BE49-F238E27FC236}">
                        <a16:creationId xmlns:a16="http://schemas.microsoft.com/office/drawing/2014/main" id="{2ABF36C3-9CE9-444A-8377-B64B07DC932F}"/>
                      </a:ext>
                    </a:extLst>
                  </p:cNvPr>
                  <p:cNvGrpSpPr/>
                  <p:nvPr/>
                </p:nvGrpSpPr>
                <p:grpSpPr>
                  <a:xfrm>
                    <a:off x="3092249" y="73476"/>
                    <a:ext cx="147279" cy="287120"/>
                    <a:chOff x="3092249" y="73476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1372" name="Freeform: Shape 1371">
                      <a:extLst>
                        <a:ext uri="{FF2B5EF4-FFF2-40B4-BE49-F238E27FC236}">
                          <a16:creationId xmlns:a16="http://schemas.microsoft.com/office/drawing/2014/main" id="{401AD34F-8630-4FC9-828A-FB64EE439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348" y="73476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4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4" y="75558"/>
                          </a:cubicBezTo>
                          <a:cubicBezTo>
                            <a:pt x="11901" y="70414"/>
                            <a:pt x="20347" y="67239"/>
                            <a:pt x="29300" y="66477"/>
                          </a:cubicBezTo>
                          <a:cubicBezTo>
                            <a:pt x="38317" y="65715"/>
                            <a:pt x="47144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3" name="Freeform: Shape 1372">
                      <a:extLst>
                        <a:ext uri="{FF2B5EF4-FFF2-40B4-BE49-F238E27FC236}">
                          <a16:creationId xmlns:a16="http://schemas.microsoft.com/office/drawing/2014/main" id="{012D80DF-571E-40ED-A3B9-C2ECDA2C6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2249" y="139864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39" name="Graphic 2">
                    <a:extLst>
                      <a:ext uri="{FF2B5EF4-FFF2-40B4-BE49-F238E27FC236}">
                        <a16:creationId xmlns:a16="http://schemas.microsoft.com/office/drawing/2014/main" id="{EE379E3C-B42C-4F67-BDE2-647FED31546C}"/>
                      </a:ext>
                    </a:extLst>
                  </p:cNvPr>
                  <p:cNvGrpSpPr/>
                  <p:nvPr/>
                </p:nvGrpSpPr>
                <p:grpSpPr>
                  <a:xfrm>
                    <a:off x="1684771" y="469145"/>
                    <a:ext cx="147279" cy="287120"/>
                    <a:chOff x="1684771" y="469145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1370" name="Freeform: Shape 1369">
                      <a:extLst>
                        <a:ext uri="{FF2B5EF4-FFF2-40B4-BE49-F238E27FC236}">
                          <a16:creationId xmlns:a16="http://schemas.microsoft.com/office/drawing/2014/main" id="{DC60861B-E329-445A-98CB-328599C7C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9870" y="469145"/>
                      <a:ext cx="56355" cy="75557"/>
                    </a:xfrm>
                    <a:custGeom>
                      <a:avLst/>
                      <a:gdLst>
                        <a:gd name="connsiteX0" fmla="*/ 344 w 56355"/>
                        <a:gd name="connsiteY0" fmla="*/ 54920 h 75557"/>
                        <a:gd name="connsiteX1" fmla="*/ 4345 w 56355"/>
                        <a:gd name="connsiteY1" fmla="*/ 75558 h 75557"/>
                        <a:gd name="connsiteX2" fmla="*/ 29300 w 56355"/>
                        <a:gd name="connsiteY2" fmla="*/ 66477 h 75557"/>
                        <a:gd name="connsiteX3" fmla="*/ 55462 w 56355"/>
                        <a:gd name="connsiteY3" fmla="*/ 71303 h 75557"/>
                        <a:gd name="connsiteX4" fmla="*/ 56034 w 56355"/>
                        <a:gd name="connsiteY4" fmla="*/ 50285 h 75557"/>
                        <a:gd name="connsiteX5" fmla="*/ 23839 w 56355"/>
                        <a:gd name="connsiteY5" fmla="*/ 56 h 75557"/>
                        <a:gd name="connsiteX6" fmla="*/ 344 w 56355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5" h="75557">
                          <a:moveTo>
                            <a:pt x="344" y="54920"/>
                          </a:moveTo>
                          <a:cubicBezTo>
                            <a:pt x="979" y="62350"/>
                            <a:pt x="2376" y="69335"/>
                            <a:pt x="4345" y="75558"/>
                          </a:cubicBezTo>
                          <a:cubicBezTo>
                            <a:pt x="11901" y="70414"/>
                            <a:pt x="20346" y="67239"/>
                            <a:pt x="29300" y="66477"/>
                          </a:cubicBezTo>
                          <a:cubicBezTo>
                            <a:pt x="38317" y="65715"/>
                            <a:pt x="47143" y="67430"/>
                            <a:pt x="55462" y="71303"/>
                          </a:cubicBezTo>
                          <a:cubicBezTo>
                            <a:pt x="56415" y="64826"/>
                            <a:pt x="56605" y="57651"/>
                            <a:pt x="56034" y="50285"/>
                          </a:cubicBezTo>
                          <a:cubicBezTo>
                            <a:pt x="53621" y="21265"/>
                            <a:pt x="39206" y="-1277"/>
                            <a:pt x="23839" y="56"/>
                          </a:cubicBezTo>
                          <a:cubicBezTo>
                            <a:pt x="8472" y="1326"/>
                            <a:pt x="-2069" y="25901"/>
                            <a:pt x="344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1" name="Freeform: Shape 1370">
                      <a:extLst>
                        <a:ext uri="{FF2B5EF4-FFF2-40B4-BE49-F238E27FC236}">
                          <a16:creationId xmlns:a16="http://schemas.microsoft.com/office/drawing/2014/main" id="{5AA00457-E0CB-4F1B-AD89-08DBD73A8B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84771" y="535533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140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0" name="Graphic 2">
                    <a:extLst>
                      <a:ext uri="{FF2B5EF4-FFF2-40B4-BE49-F238E27FC236}">
                        <a16:creationId xmlns:a16="http://schemas.microsoft.com/office/drawing/2014/main" id="{A771B29F-D134-4D4C-A98D-535AA852B4E9}"/>
                      </a:ext>
                    </a:extLst>
                  </p:cNvPr>
                  <p:cNvGrpSpPr/>
                  <p:nvPr/>
                </p:nvGrpSpPr>
                <p:grpSpPr>
                  <a:xfrm>
                    <a:off x="2785747" y="218215"/>
                    <a:ext cx="219067" cy="229031"/>
                    <a:chOff x="2785747" y="218215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1368" name="Freeform: Shape 1367">
                      <a:extLst>
                        <a:ext uri="{FF2B5EF4-FFF2-40B4-BE49-F238E27FC236}">
                          <a16:creationId xmlns:a16="http://schemas.microsoft.com/office/drawing/2014/main" id="{0D508933-ABE6-4C99-B6FF-1046ED586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85747" y="218215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5 w 74419"/>
                        <a:gd name="connsiteY2" fmla="*/ 53184 h 75789"/>
                        <a:gd name="connsiteX3" fmla="*/ 36954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8" y="35086"/>
                            <a:pt x="74420" y="40738"/>
                          </a:cubicBezTo>
                          <a:cubicBezTo>
                            <a:pt x="65529" y="42897"/>
                            <a:pt x="57529" y="47024"/>
                            <a:pt x="50925" y="53184"/>
                          </a:cubicBezTo>
                          <a:cubicBezTo>
                            <a:pt x="44321" y="59343"/>
                            <a:pt x="39685" y="67027"/>
                            <a:pt x="36954" y="75790"/>
                          </a:cubicBezTo>
                          <a:cubicBezTo>
                            <a:pt x="31494" y="72107"/>
                            <a:pt x="26096" y="67535"/>
                            <a:pt x="21016" y="62074"/>
                          </a:cubicBezTo>
                          <a:cubicBezTo>
                            <a:pt x="1141" y="40801"/>
                            <a:pt x="-5908" y="15020"/>
                            <a:pt x="5395" y="4479"/>
                          </a:cubicBezTo>
                          <a:cubicBezTo>
                            <a:pt x="16635" y="-6062"/>
                            <a:pt x="41907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9" name="Freeform: Shape 1368">
                      <a:extLst>
                        <a:ext uri="{FF2B5EF4-FFF2-40B4-BE49-F238E27FC236}">
                          <a16:creationId xmlns:a16="http://schemas.microsoft.com/office/drawing/2014/main" id="{19C7C202-2BD5-4BA5-ABE6-7B0433A0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19572" y="257114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646" y="-5718"/>
                            <a:pt x="113810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1" name="Graphic 2">
                    <a:extLst>
                      <a:ext uri="{FF2B5EF4-FFF2-40B4-BE49-F238E27FC236}">
                        <a16:creationId xmlns:a16="http://schemas.microsoft.com/office/drawing/2014/main" id="{67D4498F-9C25-4013-B04F-F169FD50B196}"/>
                      </a:ext>
                    </a:extLst>
                  </p:cNvPr>
                  <p:cNvGrpSpPr/>
                  <p:nvPr/>
                </p:nvGrpSpPr>
                <p:grpSpPr>
                  <a:xfrm>
                    <a:off x="2547142" y="298578"/>
                    <a:ext cx="164478" cy="268896"/>
                    <a:chOff x="2547142" y="298578"/>
                    <a:chExt cx="164478" cy="268896"/>
                  </a:xfrm>
                  <a:solidFill>
                    <a:schemeClr val="accent1"/>
                  </a:solidFill>
                </p:grpSpPr>
                <p:sp>
                  <p:nvSpPr>
                    <p:cNvPr id="1366" name="Freeform: Shape 1365">
                      <a:extLst>
                        <a:ext uri="{FF2B5EF4-FFF2-40B4-BE49-F238E27FC236}">
                          <a16:creationId xmlns:a16="http://schemas.microsoft.com/office/drawing/2014/main" id="{150E2070-5CDA-4D95-819C-750B219D1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47142" y="298578"/>
                      <a:ext cx="65247" cy="79119"/>
                    </a:xfrm>
                    <a:custGeom>
                      <a:avLst/>
                      <a:gdLst>
                        <a:gd name="connsiteX0" fmla="*/ 7780 w 65247"/>
                        <a:gd name="connsiteY0" fmla="*/ 60959 h 79119"/>
                        <a:gd name="connsiteX1" fmla="*/ 18321 w 65247"/>
                        <a:gd name="connsiteY1" fmla="*/ 79120 h 79119"/>
                        <a:gd name="connsiteX2" fmla="*/ 38959 w 65247"/>
                        <a:gd name="connsiteY2" fmla="*/ 62356 h 79119"/>
                        <a:gd name="connsiteX3" fmla="*/ 65248 w 65247"/>
                        <a:gd name="connsiteY3" fmla="*/ 58292 h 79119"/>
                        <a:gd name="connsiteX4" fmla="*/ 58835 w 65247"/>
                        <a:gd name="connsiteY4" fmla="*/ 38226 h 79119"/>
                        <a:gd name="connsiteX5" fmla="*/ 11908 w 65247"/>
                        <a:gd name="connsiteY5" fmla="*/ 1332 h 79119"/>
                        <a:gd name="connsiteX6" fmla="*/ 7780 w 65247"/>
                        <a:gd name="connsiteY6" fmla="*/ 60959 h 7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247" h="79119">
                          <a:moveTo>
                            <a:pt x="7780" y="60959"/>
                          </a:moveTo>
                          <a:cubicBezTo>
                            <a:pt x="10765" y="67753"/>
                            <a:pt x="14385" y="73913"/>
                            <a:pt x="18321" y="79120"/>
                          </a:cubicBezTo>
                          <a:cubicBezTo>
                            <a:pt x="23782" y="71754"/>
                            <a:pt x="30704" y="66039"/>
                            <a:pt x="38959" y="62356"/>
                          </a:cubicBezTo>
                          <a:cubicBezTo>
                            <a:pt x="47214" y="58673"/>
                            <a:pt x="56104" y="57403"/>
                            <a:pt x="65248" y="58292"/>
                          </a:cubicBezTo>
                          <a:cubicBezTo>
                            <a:pt x="63978" y="51815"/>
                            <a:pt x="61882" y="45020"/>
                            <a:pt x="58835" y="38226"/>
                          </a:cubicBezTo>
                          <a:cubicBezTo>
                            <a:pt x="47023" y="11619"/>
                            <a:pt x="26005" y="-4954"/>
                            <a:pt x="11908" y="1332"/>
                          </a:cubicBezTo>
                          <a:cubicBezTo>
                            <a:pt x="-2189" y="7682"/>
                            <a:pt x="-4031" y="34352"/>
                            <a:pt x="7780" y="6095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7" name="Freeform: Shape 1366">
                      <a:extLst>
                        <a:ext uri="{FF2B5EF4-FFF2-40B4-BE49-F238E27FC236}">
                          <a16:creationId xmlns:a16="http://schemas.microsoft.com/office/drawing/2014/main" id="{4E49294E-4D4F-4F6F-9720-F270C99605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0316" y="356724"/>
                      <a:ext cx="161304" cy="210750"/>
                    </a:xfrm>
                    <a:custGeom>
                      <a:avLst/>
                      <a:gdLst>
                        <a:gd name="connsiteX0" fmla="*/ 13623 w 161304"/>
                        <a:gd name="connsiteY0" fmla="*/ 135083 h 210750"/>
                        <a:gd name="connsiteX1" fmla="*/ 125510 w 161304"/>
                        <a:gd name="connsiteY1" fmla="*/ 206457 h 210750"/>
                        <a:gd name="connsiteX2" fmla="*/ 147671 w 161304"/>
                        <a:gd name="connsiteY2" fmla="*/ 75647 h 210750"/>
                        <a:gd name="connsiteX3" fmla="*/ 62073 w 161304"/>
                        <a:gd name="connsiteY3" fmla="*/ 272 h 210750"/>
                        <a:gd name="connsiteX4" fmla="*/ 35784 w 161304"/>
                        <a:gd name="connsiteY4" fmla="*/ 4336 h 210750"/>
                        <a:gd name="connsiteX5" fmla="*/ 15147 w 161304"/>
                        <a:gd name="connsiteY5" fmla="*/ 21100 h 210750"/>
                        <a:gd name="connsiteX6" fmla="*/ 13623 w 161304"/>
                        <a:gd name="connsiteY6" fmla="*/ 135083 h 210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304" h="210750">
                          <a:moveTo>
                            <a:pt x="13623" y="135083"/>
                          </a:moveTo>
                          <a:cubicBezTo>
                            <a:pt x="38388" y="190899"/>
                            <a:pt x="88489" y="222840"/>
                            <a:pt x="125510" y="206457"/>
                          </a:cubicBezTo>
                          <a:cubicBezTo>
                            <a:pt x="162530" y="190010"/>
                            <a:pt x="172436" y="131463"/>
                            <a:pt x="147671" y="75647"/>
                          </a:cubicBezTo>
                          <a:cubicBezTo>
                            <a:pt x="128431" y="32276"/>
                            <a:pt x="93887" y="3320"/>
                            <a:pt x="62073" y="272"/>
                          </a:cubicBezTo>
                          <a:cubicBezTo>
                            <a:pt x="52929" y="-617"/>
                            <a:pt x="44039" y="653"/>
                            <a:pt x="35784" y="4336"/>
                          </a:cubicBezTo>
                          <a:cubicBezTo>
                            <a:pt x="27529" y="8019"/>
                            <a:pt x="20608" y="13734"/>
                            <a:pt x="15147" y="21100"/>
                          </a:cubicBezTo>
                          <a:cubicBezTo>
                            <a:pt x="-3903" y="46627"/>
                            <a:pt x="-5618" y="91649"/>
                            <a:pt x="13623" y="135083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2" name="Graphic 2">
                    <a:extLst>
                      <a:ext uri="{FF2B5EF4-FFF2-40B4-BE49-F238E27FC236}">
                        <a16:creationId xmlns:a16="http://schemas.microsoft.com/office/drawing/2014/main" id="{A72E49AB-3185-432A-BB0A-4624004EAB62}"/>
                      </a:ext>
                    </a:extLst>
                  </p:cNvPr>
                  <p:cNvGrpSpPr/>
                  <p:nvPr/>
                </p:nvGrpSpPr>
                <p:grpSpPr>
                  <a:xfrm>
                    <a:off x="2275766" y="367862"/>
                    <a:ext cx="147279" cy="287120"/>
                    <a:chOff x="2275766" y="367862"/>
                    <a:chExt cx="147279" cy="287120"/>
                  </a:xfrm>
                  <a:solidFill>
                    <a:schemeClr val="accent1"/>
                  </a:solidFill>
                </p:grpSpPr>
                <p:sp>
                  <p:nvSpPr>
                    <p:cNvPr id="1364" name="Freeform: Shape 1363">
                      <a:extLst>
                        <a:ext uri="{FF2B5EF4-FFF2-40B4-BE49-F238E27FC236}">
                          <a16:creationId xmlns:a16="http://schemas.microsoft.com/office/drawing/2014/main" id="{96F3012D-62A1-4439-B5E2-8E1BFE333D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927" y="367862"/>
                      <a:ext cx="56356" cy="75557"/>
                    </a:xfrm>
                    <a:custGeom>
                      <a:avLst/>
                      <a:gdLst>
                        <a:gd name="connsiteX0" fmla="*/ 346 w 56356"/>
                        <a:gd name="connsiteY0" fmla="*/ 54920 h 75557"/>
                        <a:gd name="connsiteX1" fmla="*/ 4346 w 56356"/>
                        <a:gd name="connsiteY1" fmla="*/ 75558 h 75557"/>
                        <a:gd name="connsiteX2" fmla="*/ 29302 w 56356"/>
                        <a:gd name="connsiteY2" fmla="*/ 66477 h 75557"/>
                        <a:gd name="connsiteX3" fmla="*/ 55464 w 56356"/>
                        <a:gd name="connsiteY3" fmla="*/ 71303 h 75557"/>
                        <a:gd name="connsiteX4" fmla="*/ 56035 w 56356"/>
                        <a:gd name="connsiteY4" fmla="*/ 50285 h 75557"/>
                        <a:gd name="connsiteX5" fmla="*/ 23840 w 56356"/>
                        <a:gd name="connsiteY5" fmla="*/ 56 h 75557"/>
                        <a:gd name="connsiteX6" fmla="*/ 346 w 56356"/>
                        <a:gd name="connsiteY6" fmla="*/ 54920 h 75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356" h="75557">
                          <a:moveTo>
                            <a:pt x="346" y="54920"/>
                          </a:moveTo>
                          <a:cubicBezTo>
                            <a:pt x="980" y="62350"/>
                            <a:pt x="2377" y="69335"/>
                            <a:pt x="4346" y="75558"/>
                          </a:cubicBezTo>
                          <a:cubicBezTo>
                            <a:pt x="11902" y="70414"/>
                            <a:pt x="20348" y="67239"/>
                            <a:pt x="29302" y="66477"/>
                          </a:cubicBezTo>
                          <a:cubicBezTo>
                            <a:pt x="38318" y="65715"/>
                            <a:pt x="47145" y="67430"/>
                            <a:pt x="55464" y="71303"/>
                          </a:cubicBezTo>
                          <a:cubicBezTo>
                            <a:pt x="56416" y="64763"/>
                            <a:pt x="56606" y="57651"/>
                            <a:pt x="56035" y="50285"/>
                          </a:cubicBezTo>
                          <a:cubicBezTo>
                            <a:pt x="53622" y="21265"/>
                            <a:pt x="39208" y="-1277"/>
                            <a:pt x="23840" y="56"/>
                          </a:cubicBezTo>
                          <a:cubicBezTo>
                            <a:pt x="8410" y="1326"/>
                            <a:pt x="-2067" y="25901"/>
                            <a:pt x="346" y="5492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5" name="Freeform: Shape 1364">
                      <a:extLst>
                        <a:ext uri="{FF2B5EF4-FFF2-40B4-BE49-F238E27FC236}">
                          <a16:creationId xmlns:a16="http://schemas.microsoft.com/office/drawing/2014/main" id="{2B523D93-DC41-4F89-A0FA-DBAA9071CC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766" y="434250"/>
                      <a:ext cx="147279" cy="220732"/>
                    </a:xfrm>
                    <a:custGeom>
                      <a:avLst/>
                      <a:gdLst>
                        <a:gd name="connsiteX0" fmla="*/ 582 w 147279"/>
                        <a:gd name="connsiteY0" fmla="*/ 116421 h 220732"/>
                        <a:gd name="connsiteX1" fmla="*/ 82814 w 147279"/>
                        <a:gd name="connsiteY1" fmla="*/ 220561 h 220732"/>
                        <a:gd name="connsiteX2" fmla="*/ 146695 w 147279"/>
                        <a:gd name="connsiteY2" fmla="*/ 104293 h 220732"/>
                        <a:gd name="connsiteX3" fmla="*/ 90561 w 147279"/>
                        <a:gd name="connsiteY3" fmla="*/ 4979 h 220732"/>
                        <a:gd name="connsiteX4" fmla="*/ 64399 w 147279"/>
                        <a:gd name="connsiteY4" fmla="*/ 153 h 220732"/>
                        <a:gd name="connsiteX5" fmla="*/ 39444 w 147279"/>
                        <a:gd name="connsiteY5" fmla="*/ 9233 h 220732"/>
                        <a:gd name="connsiteX6" fmla="*/ 582 w 147279"/>
                        <a:gd name="connsiteY6" fmla="*/ 116421 h 220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7279" h="220732">
                          <a:moveTo>
                            <a:pt x="582" y="116421"/>
                          </a:moveTo>
                          <a:cubicBezTo>
                            <a:pt x="5662" y="177254"/>
                            <a:pt x="42492" y="223927"/>
                            <a:pt x="82814" y="220561"/>
                          </a:cubicBezTo>
                          <a:cubicBezTo>
                            <a:pt x="123137" y="217196"/>
                            <a:pt x="151775" y="165126"/>
                            <a:pt x="146695" y="104293"/>
                          </a:cubicBezTo>
                          <a:cubicBezTo>
                            <a:pt x="142758" y="56985"/>
                            <a:pt x="119644" y="18314"/>
                            <a:pt x="90561" y="4979"/>
                          </a:cubicBezTo>
                          <a:cubicBezTo>
                            <a:pt x="82243" y="1169"/>
                            <a:pt x="73416" y="-546"/>
                            <a:pt x="64399" y="153"/>
                          </a:cubicBezTo>
                          <a:cubicBezTo>
                            <a:pt x="55382" y="915"/>
                            <a:pt x="47000" y="4090"/>
                            <a:pt x="39444" y="9233"/>
                          </a:cubicBezTo>
                          <a:cubicBezTo>
                            <a:pt x="13028" y="27077"/>
                            <a:pt x="-3355" y="69114"/>
                            <a:pt x="582" y="11642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3" name="Graphic 2">
                    <a:extLst>
                      <a:ext uri="{FF2B5EF4-FFF2-40B4-BE49-F238E27FC236}">
                        <a16:creationId xmlns:a16="http://schemas.microsoft.com/office/drawing/2014/main" id="{0CA9E02B-8AB9-4E8B-8608-FE62AE71E320}"/>
                      </a:ext>
                    </a:extLst>
                  </p:cNvPr>
                  <p:cNvGrpSpPr/>
                  <p:nvPr/>
                </p:nvGrpSpPr>
                <p:grpSpPr>
                  <a:xfrm>
                    <a:off x="1948500" y="453546"/>
                    <a:ext cx="219067" cy="229031"/>
                    <a:chOff x="1948500" y="453546"/>
                    <a:chExt cx="219067" cy="229031"/>
                  </a:xfrm>
                  <a:solidFill>
                    <a:schemeClr val="accent1"/>
                  </a:solidFill>
                </p:grpSpPr>
                <p:sp>
                  <p:nvSpPr>
                    <p:cNvPr id="1362" name="Freeform: Shape 1361">
                      <a:extLst>
                        <a:ext uri="{FF2B5EF4-FFF2-40B4-BE49-F238E27FC236}">
                          <a16:creationId xmlns:a16="http://schemas.microsoft.com/office/drawing/2014/main" id="{183D3E5D-5073-43B2-B117-B0D9BDCD6E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8500" y="453546"/>
                      <a:ext cx="74419" cy="75789"/>
                    </a:xfrm>
                    <a:custGeom>
                      <a:avLst/>
                      <a:gdLst>
                        <a:gd name="connsiteX0" fmla="*/ 61783 w 74419"/>
                        <a:gd name="connsiteY0" fmla="*/ 23910 h 75789"/>
                        <a:gd name="connsiteX1" fmla="*/ 74420 w 74419"/>
                        <a:gd name="connsiteY1" fmla="*/ 40738 h 75789"/>
                        <a:gd name="connsiteX2" fmla="*/ 50924 w 74419"/>
                        <a:gd name="connsiteY2" fmla="*/ 53184 h 75789"/>
                        <a:gd name="connsiteX3" fmla="*/ 36955 w 74419"/>
                        <a:gd name="connsiteY3" fmla="*/ 75790 h 75789"/>
                        <a:gd name="connsiteX4" fmla="*/ 21016 w 74419"/>
                        <a:gd name="connsiteY4" fmla="*/ 62074 h 75789"/>
                        <a:gd name="connsiteX5" fmla="*/ 5395 w 74419"/>
                        <a:gd name="connsiteY5" fmla="*/ 4479 h 75789"/>
                        <a:gd name="connsiteX6" fmla="*/ 61783 w 74419"/>
                        <a:gd name="connsiteY6" fmla="*/ 23910 h 75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419" h="75789">
                          <a:moveTo>
                            <a:pt x="61783" y="23910"/>
                          </a:moveTo>
                          <a:cubicBezTo>
                            <a:pt x="66863" y="29308"/>
                            <a:pt x="71117" y="35086"/>
                            <a:pt x="74420" y="40738"/>
                          </a:cubicBezTo>
                          <a:cubicBezTo>
                            <a:pt x="65530" y="42897"/>
                            <a:pt x="57528" y="47024"/>
                            <a:pt x="50924" y="53184"/>
                          </a:cubicBezTo>
                          <a:cubicBezTo>
                            <a:pt x="44320" y="59343"/>
                            <a:pt x="39685" y="67027"/>
                            <a:pt x="36955" y="75790"/>
                          </a:cubicBezTo>
                          <a:cubicBezTo>
                            <a:pt x="31493" y="72107"/>
                            <a:pt x="26096" y="67535"/>
                            <a:pt x="21016" y="62074"/>
                          </a:cubicBezTo>
                          <a:cubicBezTo>
                            <a:pt x="1140" y="40801"/>
                            <a:pt x="-5908" y="15020"/>
                            <a:pt x="5395" y="4479"/>
                          </a:cubicBezTo>
                          <a:cubicBezTo>
                            <a:pt x="16634" y="-6062"/>
                            <a:pt x="41908" y="2638"/>
                            <a:pt x="61783" y="23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3" name="Freeform: Shape 1362">
                      <a:extLst>
                        <a:ext uri="{FF2B5EF4-FFF2-40B4-BE49-F238E27FC236}">
                          <a16:creationId xmlns:a16="http://schemas.microsoft.com/office/drawing/2014/main" id="{986EB6F2-8D3A-49CD-8B51-51F997CC4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2324" y="492445"/>
                      <a:ext cx="185242" cy="190132"/>
                    </a:xfrm>
                    <a:custGeom>
                      <a:avLst/>
                      <a:gdLst>
                        <a:gd name="connsiteX0" fmla="*/ 146195 w 185242"/>
                        <a:gd name="connsiteY0" fmla="*/ 44955 h 190132"/>
                        <a:gd name="connsiteX1" fmla="*/ 168166 w 185242"/>
                        <a:gd name="connsiteY1" fmla="*/ 175829 h 190132"/>
                        <a:gd name="connsiteX2" fmla="*/ 39071 w 185242"/>
                        <a:gd name="connsiteY2" fmla="*/ 145158 h 190132"/>
                        <a:gd name="connsiteX3" fmla="*/ 3066 w 185242"/>
                        <a:gd name="connsiteY3" fmla="*/ 36891 h 190132"/>
                        <a:gd name="connsiteX4" fmla="*/ 17036 w 185242"/>
                        <a:gd name="connsiteY4" fmla="*/ 14285 h 190132"/>
                        <a:gd name="connsiteX5" fmla="*/ 40531 w 185242"/>
                        <a:gd name="connsiteY5" fmla="*/ 1839 h 190132"/>
                        <a:gd name="connsiteX6" fmla="*/ 146195 w 185242"/>
                        <a:gd name="connsiteY6" fmla="*/ 44955 h 190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242" h="190132">
                          <a:moveTo>
                            <a:pt x="146195" y="44955"/>
                          </a:moveTo>
                          <a:cubicBezTo>
                            <a:pt x="187915" y="89532"/>
                            <a:pt x="197757" y="148143"/>
                            <a:pt x="168166" y="175829"/>
                          </a:cubicBezTo>
                          <a:cubicBezTo>
                            <a:pt x="138575" y="203515"/>
                            <a:pt x="80790" y="189799"/>
                            <a:pt x="39071" y="145158"/>
                          </a:cubicBezTo>
                          <a:cubicBezTo>
                            <a:pt x="6622" y="110487"/>
                            <a:pt x="-6522" y="67371"/>
                            <a:pt x="3066" y="36891"/>
                          </a:cubicBezTo>
                          <a:cubicBezTo>
                            <a:pt x="5797" y="28128"/>
                            <a:pt x="10432" y="20444"/>
                            <a:pt x="17036" y="14285"/>
                          </a:cubicBezTo>
                          <a:cubicBezTo>
                            <a:pt x="23640" y="8125"/>
                            <a:pt x="31641" y="3998"/>
                            <a:pt x="40531" y="1839"/>
                          </a:cubicBezTo>
                          <a:cubicBezTo>
                            <a:pt x="71583" y="-5718"/>
                            <a:pt x="113747" y="10284"/>
                            <a:pt x="146195" y="44955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4" name="Graphic 2">
                    <a:extLst>
                      <a:ext uri="{FF2B5EF4-FFF2-40B4-BE49-F238E27FC236}">
                        <a16:creationId xmlns:a16="http://schemas.microsoft.com/office/drawing/2014/main" id="{06722274-FF67-4630-917A-CCFF5AE0CADE}"/>
                      </a:ext>
                    </a:extLst>
                  </p:cNvPr>
                  <p:cNvGrpSpPr/>
                  <p:nvPr/>
                </p:nvGrpSpPr>
                <p:grpSpPr>
                  <a:xfrm>
                    <a:off x="1392936" y="535537"/>
                    <a:ext cx="146932" cy="287497"/>
                    <a:chOff x="1392936" y="535537"/>
                    <a:chExt cx="146932" cy="287497"/>
                  </a:xfrm>
                  <a:solidFill>
                    <a:schemeClr val="accent1"/>
                  </a:solidFill>
                </p:grpSpPr>
                <p:sp>
                  <p:nvSpPr>
                    <p:cNvPr id="1360" name="Freeform: Shape 1359">
                      <a:extLst>
                        <a:ext uri="{FF2B5EF4-FFF2-40B4-BE49-F238E27FC236}">
                          <a16:creationId xmlns:a16="http://schemas.microsoft.com/office/drawing/2014/main" id="{DF3A3F1D-7DF8-48D8-8FAD-A82CE5F8A9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1647" y="535537"/>
                      <a:ext cx="56046" cy="74951"/>
                    </a:xfrm>
                    <a:custGeom>
                      <a:avLst/>
                      <a:gdLst>
                        <a:gd name="connsiteX0" fmla="*/ 150 w 56046"/>
                        <a:gd name="connsiteY0" fmla="*/ 54187 h 74951"/>
                        <a:gd name="connsiteX1" fmla="*/ 3579 w 56046"/>
                        <a:gd name="connsiteY1" fmla="*/ 74952 h 74951"/>
                        <a:gd name="connsiteX2" fmla="*/ 28789 w 56046"/>
                        <a:gd name="connsiteY2" fmla="*/ 66633 h 74951"/>
                        <a:gd name="connsiteX3" fmla="*/ 54760 w 56046"/>
                        <a:gd name="connsiteY3" fmla="*/ 72221 h 74951"/>
                        <a:gd name="connsiteX4" fmla="*/ 55903 w 56046"/>
                        <a:gd name="connsiteY4" fmla="*/ 51203 h 74951"/>
                        <a:gd name="connsiteX5" fmla="*/ 25169 w 56046"/>
                        <a:gd name="connsiteY5" fmla="*/ 22 h 74951"/>
                        <a:gd name="connsiteX6" fmla="*/ 150 w 56046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6" h="74951">
                          <a:moveTo>
                            <a:pt x="150" y="54187"/>
                          </a:moveTo>
                          <a:cubicBezTo>
                            <a:pt x="531" y="61617"/>
                            <a:pt x="1738" y="68602"/>
                            <a:pt x="3579" y="74952"/>
                          </a:cubicBezTo>
                          <a:cubicBezTo>
                            <a:pt x="11326" y="69999"/>
                            <a:pt x="19772" y="67078"/>
                            <a:pt x="28789" y="66633"/>
                          </a:cubicBezTo>
                          <a:cubicBezTo>
                            <a:pt x="37806" y="66125"/>
                            <a:pt x="46569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6" y="22120"/>
                            <a:pt x="40536" y="-804"/>
                            <a:pt x="25169" y="22"/>
                          </a:cubicBezTo>
                          <a:cubicBezTo>
                            <a:pt x="9739" y="784"/>
                            <a:pt x="-1437" y="25041"/>
                            <a:pt x="150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1" name="Freeform: Shape 1360">
                      <a:extLst>
                        <a:ext uri="{FF2B5EF4-FFF2-40B4-BE49-F238E27FC236}">
                          <a16:creationId xmlns:a16="http://schemas.microsoft.com/office/drawing/2014/main" id="{034893A2-86FA-421F-87A5-8D26481AC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92936" y="602045"/>
                      <a:ext cx="146932" cy="220989"/>
                    </a:xfrm>
                    <a:custGeom>
                      <a:avLst/>
                      <a:gdLst>
                        <a:gd name="connsiteX0" fmla="*/ 254 w 146932"/>
                        <a:gd name="connsiteY0" fmla="*/ 114489 h 220989"/>
                        <a:gd name="connsiteX1" fmla="*/ 79438 w 146932"/>
                        <a:gd name="connsiteY1" fmla="*/ 220915 h 220989"/>
                        <a:gd name="connsiteX2" fmla="*/ 146685 w 146932"/>
                        <a:gd name="connsiteY2" fmla="*/ 106551 h 220989"/>
                        <a:gd name="connsiteX3" fmla="*/ 93472 w 146932"/>
                        <a:gd name="connsiteY3" fmla="*/ 5650 h 220989"/>
                        <a:gd name="connsiteX4" fmla="*/ 67501 w 146932"/>
                        <a:gd name="connsiteY4" fmla="*/ 62 h 220989"/>
                        <a:gd name="connsiteX5" fmla="*/ 42291 w 146932"/>
                        <a:gd name="connsiteY5" fmla="*/ 8380 h 220989"/>
                        <a:gd name="connsiteX6" fmla="*/ 254 w 146932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32" h="220989">
                          <a:moveTo>
                            <a:pt x="254" y="114489"/>
                          </a:moveTo>
                          <a:cubicBezTo>
                            <a:pt x="3556" y="175449"/>
                            <a:pt x="39052" y="223137"/>
                            <a:pt x="79438" y="220915"/>
                          </a:cubicBezTo>
                          <a:cubicBezTo>
                            <a:pt x="119888" y="218756"/>
                            <a:pt x="149987" y="167511"/>
                            <a:pt x="146685" y="106551"/>
                          </a:cubicBezTo>
                          <a:cubicBezTo>
                            <a:pt x="144145" y="59180"/>
                            <a:pt x="122110" y="19810"/>
                            <a:pt x="93472" y="5650"/>
                          </a:cubicBezTo>
                          <a:cubicBezTo>
                            <a:pt x="85280" y="1586"/>
                            <a:pt x="76517" y="-383"/>
                            <a:pt x="67501" y="62"/>
                          </a:cubicBezTo>
                          <a:cubicBezTo>
                            <a:pt x="58484" y="570"/>
                            <a:pt x="49974" y="3491"/>
                            <a:pt x="42291" y="8380"/>
                          </a:cubicBezTo>
                          <a:cubicBezTo>
                            <a:pt x="15303" y="25589"/>
                            <a:pt x="-2349" y="67054"/>
                            <a:pt x="254" y="114489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5" name="Graphic 2">
                    <a:extLst>
                      <a:ext uri="{FF2B5EF4-FFF2-40B4-BE49-F238E27FC236}">
                        <a16:creationId xmlns:a16="http://schemas.microsoft.com/office/drawing/2014/main" id="{D783EC4D-4FA4-46C2-8440-FBCBD0FF4D9C}"/>
                      </a:ext>
                    </a:extLst>
                  </p:cNvPr>
                  <p:cNvGrpSpPr/>
                  <p:nvPr/>
                </p:nvGrpSpPr>
                <p:grpSpPr>
                  <a:xfrm>
                    <a:off x="1069000" y="566830"/>
                    <a:ext cx="153721" cy="279078"/>
                    <a:chOff x="1069000" y="566830"/>
                    <a:chExt cx="153721" cy="279078"/>
                  </a:xfrm>
                  <a:solidFill>
                    <a:schemeClr val="accent1"/>
                  </a:solidFill>
                </p:grpSpPr>
                <p:sp>
                  <p:nvSpPr>
                    <p:cNvPr id="1358" name="Freeform: Shape 1357">
                      <a:extLst>
                        <a:ext uri="{FF2B5EF4-FFF2-40B4-BE49-F238E27FC236}">
                          <a16:creationId xmlns:a16="http://schemas.microsoft.com/office/drawing/2014/main" id="{CF461E5E-0044-450F-85C6-E74EB31791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9858" y="566830"/>
                      <a:ext cx="61000" cy="78456"/>
                    </a:xfrm>
                    <a:custGeom>
                      <a:avLst/>
                      <a:gdLst>
                        <a:gd name="connsiteX0" fmla="*/ 3619 w 61000"/>
                        <a:gd name="connsiteY0" fmla="*/ 43532 h 78456"/>
                        <a:gd name="connsiteX1" fmla="*/ 0 w 61000"/>
                        <a:gd name="connsiteY1" fmla="*/ 64232 h 78456"/>
                        <a:gd name="connsiteX2" fmla="*/ 26543 w 61000"/>
                        <a:gd name="connsiteY2" fmla="*/ 64677 h 78456"/>
                        <a:gd name="connsiteX3" fmla="*/ 49276 w 61000"/>
                        <a:gd name="connsiteY3" fmla="*/ 78457 h 78456"/>
                        <a:gd name="connsiteX4" fmla="*/ 57277 w 61000"/>
                        <a:gd name="connsiteY4" fmla="*/ 59025 h 78456"/>
                        <a:gd name="connsiteX5" fmla="*/ 45021 w 61000"/>
                        <a:gd name="connsiteY5" fmla="*/ 605 h 78456"/>
                        <a:gd name="connsiteX6" fmla="*/ 3619 w 61000"/>
                        <a:gd name="connsiteY6" fmla="*/ 43532 h 78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456">
                          <a:moveTo>
                            <a:pt x="3619" y="43532"/>
                          </a:moveTo>
                          <a:cubicBezTo>
                            <a:pt x="1588" y="50643"/>
                            <a:pt x="381" y="57692"/>
                            <a:pt x="0" y="64232"/>
                          </a:cubicBezTo>
                          <a:cubicBezTo>
                            <a:pt x="8890" y="62137"/>
                            <a:pt x="17907" y="62137"/>
                            <a:pt x="26543" y="64677"/>
                          </a:cubicBezTo>
                          <a:cubicBezTo>
                            <a:pt x="35243" y="67153"/>
                            <a:pt x="42863" y="71916"/>
                            <a:pt x="49276" y="78457"/>
                          </a:cubicBezTo>
                          <a:cubicBezTo>
                            <a:pt x="52451" y="72678"/>
                            <a:pt x="55182" y="66137"/>
                            <a:pt x="57277" y="59025"/>
                          </a:cubicBezTo>
                          <a:cubicBezTo>
                            <a:pt x="65341" y="31022"/>
                            <a:pt x="59880" y="4860"/>
                            <a:pt x="45021" y="605"/>
                          </a:cubicBezTo>
                          <a:cubicBezTo>
                            <a:pt x="30226" y="-3713"/>
                            <a:pt x="11684" y="15528"/>
                            <a:pt x="3619" y="4353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9" name="Freeform: Shape 1358">
                      <a:extLst>
                        <a:ext uri="{FF2B5EF4-FFF2-40B4-BE49-F238E27FC236}">
                          <a16:creationId xmlns:a16="http://schemas.microsoft.com/office/drawing/2014/main" id="{E8A1E9C7-6084-4F15-AD84-6432AE793F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9000" y="629501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6" name="Graphic 2">
                    <a:extLst>
                      <a:ext uri="{FF2B5EF4-FFF2-40B4-BE49-F238E27FC236}">
                        <a16:creationId xmlns:a16="http://schemas.microsoft.com/office/drawing/2014/main" id="{971A6EA3-B1A7-4432-A0C2-BA69D1FEE690}"/>
                      </a:ext>
                    </a:extLst>
                  </p:cNvPr>
                  <p:cNvGrpSpPr/>
                  <p:nvPr/>
                </p:nvGrpSpPr>
                <p:grpSpPr>
                  <a:xfrm>
                    <a:off x="781763" y="582762"/>
                    <a:ext cx="159635" cy="271305"/>
                    <a:chOff x="781763" y="582762"/>
                    <a:chExt cx="159635" cy="271305"/>
                  </a:xfrm>
                  <a:solidFill>
                    <a:schemeClr val="accent1"/>
                  </a:solidFill>
                </p:grpSpPr>
                <p:sp>
                  <p:nvSpPr>
                    <p:cNvPr id="1356" name="Freeform: Shape 1355">
                      <a:extLst>
                        <a:ext uri="{FF2B5EF4-FFF2-40B4-BE49-F238E27FC236}">
                          <a16:creationId xmlns:a16="http://schemas.microsoft.com/office/drawing/2014/main" id="{58C1AE7A-4D03-4B16-A92F-5DD0BBBAA7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763" y="582762"/>
                      <a:ext cx="64310" cy="79034"/>
                    </a:xfrm>
                    <a:custGeom>
                      <a:avLst/>
                      <a:gdLst>
                        <a:gd name="connsiteX0" fmla="*/ 58532 w 64310"/>
                        <a:gd name="connsiteY0" fmla="*/ 39411 h 79034"/>
                        <a:gd name="connsiteX1" fmla="*/ 64311 w 64310"/>
                        <a:gd name="connsiteY1" fmla="*/ 59604 h 79034"/>
                        <a:gd name="connsiteX2" fmla="*/ 37958 w 64310"/>
                        <a:gd name="connsiteY2" fmla="*/ 62906 h 79034"/>
                        <a:gd name="connsiteX3" fmla="*/ 16876 w 64310"/>
                        <a:gd name="connsiteY3" fmla="*/ 79035 h 79034"/>
                        <a:gd name="connsiteX4" fmla="*/ 6843 w 64310"/>
                        <a:gd name="connsiteY4" fmla="*/ 60556 h 79034"/>
                        <a:gd name="connsiteX5" fmla="*/ 12685 w 64310"/>
                        <a:gd name="connsiteY5" fmla="*/ 1120 h 79034"/>
                        <a:gd name="connsiteX6" fmla="*/ 58532 w 64310"/>
                        <a:gd name="connsiteY6" fmla="*/ 39411 h 79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4310" h="79034">
                          <a:moveTo>
                            <a:pt x="58532" y="39411"/>
                          </a:moveTo>
                          <a:cubicBezTo>
                            <a:pt x="61326" y="46269"/>
                            <a:pt x="63294" y="53127"/>
                            <a:pt x="64311" y="59604"/>
                          </a:cubicBezTo>
                          <a:cubicBezTo>
                            <a:pt x="55230" y="58461"/>
                            <a:pt x="46276" y="59477"/>
                            <a:pt x="37958" y="62906"/>
                          </a:cubicBezTo>
                          <a:cubicBezTo>
                            <a:pt x="29576" y="66335"/>
                            <a:pt x="22528" y="71859"/>
                            <a:pt x="16876" y="79035"/>
                          </a:cubicBezTo>
                          <a:cubicBezTo>
                            <a:pt x="13066" y="73637"/>
                            <a:pt x="9637" y="67414"/>
                            <a:pt x="6843" y="60556"/>
                          </a:cubicBezTo>
                          <a:cubicBezTo>
                            <a:pt x="-4206" y="33569"/>
                            <a:pt x="-1603" y="7026"/>
                            <a:pt x="12685" y="1120"/>
                          </a:cubicBezTo>
                          <a:cubicBezTo>
                            <a:pt x="26972" y="-4658"/>
                            <a:pt x="47483" y="12487"/>
                            <a:pt x="58532" y="3941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7" name="Freeform: Shape 1356">
                      <a:extLst>
                        <a:ext uri="{FF2B5EF4-FFF2-40B4-BE49-F238E27FC236}">
                          <a16:creationId xmlns:a16="http://schemas.microsoft.com/office/drawing/2014/main" id="{804738D9-A03E-47F0-9049-F563AF83D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849" y="641916"/>
                      <a:ext cx="159549" cy="212150"/>
                    </a:xfrm>
                    <a:custGeom>
                      <a:avLst/>
                      <a:gdLst>
                        <a:gd name="connsiteX0" fmla="*/ 147664 w 159549"/>
                        <a:gd name="connsiteY0" fmla="*/ 78300 h 212150"/>
                        <a:gd name="connsiteX1" fmla="*/ 121692 w 159549"/>
                        <a:gd name="connsiteY1" fmla="*/ 208412 h 212150"/>
                        <a:gd name="connsiteX2" fmla="*/ 11901 w 159549"/>
                        <a:gd name="connsiteY2" fmla="*/ 133863 h 212150"/>
                        <a:gd name="connsiteX3" fmla="*/ 16790 w 159549"/>
                        <a:gd name="connsiteY3" fmla="*/ 19880 h 212150"/>
                        <a:gd name="connsiteX4" fmla="*/ 37872 w 159549"/>
                        <a:gd name="connsiteY4" fmla="*/ 3751 h 212150"/>
                        <a:gd name="connsiteX5" fmla="*/ 64225 w 159549"/>
                        <a:gd name="connsiteY5" fmla="*/ 449 h 212150"/>
                        <a:gd name="connsiteX6" fmla="*/ 147664 w 159549"/>
                        <a:gd name="connsiteY6" fmla="*/ 78300 h 212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9549" h="212150">
                          <a:moveTo>
                            <a:pt x="147664" y="78300"/>
                          </a:moveTo>
                          <a:cubicBezTo>
                            <a:pt x="170778" y="134815"/>
                            <a:pt x="159157" y="193108"/>
                            <a:pt x="121692" y="208412"/>
                          </a:cubicBezTo>
                          <a:cubicBezTo>
                            <a:pt x="84227" y="223779"/>
                            <a:pt x="35078" y="190378"/>
                            <a:pt x="11901" y="133863"/>
                          </a:cubicBezTo>
                          <a:cubicBezTo>
                            <a:pt x="-6070" y="89921"/>
                            <a:pt x="-3085" y="44963"/>
                            <a:pt x="16790" y="19880"/>
                          </a:cubicBezTo>
                          <a:cubicBezTo>
                            <a:pt x="22442" y="12705"/>
                            <a:pt x="29554" y="7117"/>
                            <a:pt x="37872" y="3751"/>
                          </a:cubicBezTo>
                          <a:cubicBezTo>
                            <a:pt x="46254" y="322"/>
                            <a:pt x="55144" y="-694"/>
                            <a:pt x="64225" y="449"/>
                          </a:cubicBezTo>
                          <a:cubicBezTo>
                            <a:pt x="95975" y="4450"/>
                            <a:pt x="129693" y="34422"/>
                            <a:pt x="147664" y="78300"/>
                          </a:cubicBezTo>
                          <a:close/>
                        </a:path>
                      </a:pathLst>
                    </a:custGeom>
                    <a:solidFill>
                      <a:srgbClr val="4EA796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7" name="Graphic 2">
                    <a:extLst>
                      <a:ext uri="{FF2B5EF4-FFF2-40B4-BE49-F238E27FC236}">
                        <a16:creationId xmlns:a16="http://schemas.microsoft.com/office/drawing/2014/main" id="{F4E32E36-CEF0-45BA-9294-DD41E68EC847}"/>
                      </a:ext>
                    </a:extLst>
                  </p:cNvPr>
                  <p:cNvGrpSpPr/>
                  <p:nvPr/>
                </p:nvGrpSpPr>
                <p:grpSpPr>
                  <a:xfrm>
                    <a:off x="521663" y="584241"/>
                    <a:ext cx="146921" cy="287497"/>
                    <a:chOff x="521663" y="584241"/>
                    <a:chExt cx="146921" cy="287497"/>
                  </a:xfrm>
                  <a:solidFill>
                    <a:schemeClr val="accent1"/>
                  </a:solidFill>
                </p:grpSpPr>
                <p:sp>
                  <p:nvSpPr>
                    <p:cNvPr id="1354" name="Freeform: Shape 1353">
                      <a:extLst>
                        <a:ext uri="{FF2B5EF4-FFF2-40B4-BE49-F238E27FC236}">
                          <a16:creationId xmlns:a16="http://schemas.microsoft.com/office/drawing/2014/main" id="{0F602286-6823-45BC-B9C5-976D42FA5D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0364" y="584241"/>
                      <a:ext cx="56045" cy="74951"/>
                    </a:xfrm>
                    <a:custGeom>
                      <a:avLst/>
                      <a:gdLst>
                        <a:gd name="connsiteX0" fmla="*/ 149 w 56045"/>
                        <a:gd name="connsiteY0" fmla="*/ 54187 h 74951"/>
                        <a:gd name="connsiteX1" fmla="*/ 3578 w 56045"/>
                        <a:gd name="connsiteY1" fmla="*/ 74952 h 74951"/>
                        <a:gd name="connsiteX2" fmla="*/ 28788 w 56045"/>
                        <a:gd name="connsiteY2" fmla="*/ 66633 h 74951"/>
                        <a:gd name="connsiteX3" fmla="*/ 54760 w 56045"/>
                        <a:gd name="connsiteY3" fmla="*/ 72221 h 74951"/>
                        <a:gd name="connsiteX4" fmla="*/ 55903 w 56045"/>
                        <a:gd name="connsiteY4" fmla="*/ 51203 h 74951"/>
                        <a:gd name="connsiteX5" fmla="*/ 25168 w 56045"/>
                        <a:gd name="connsiteY5" fmla="*/ 22 h 74951"/>
                        <a:gd name="connsiteX6" fmla="*/ 149 w 56045"/>
                        <a:gd name="connsiteY6" fmla="*/ 54187 h 74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6045" h="74951">
                          <a:moveTo>
                            <a:pt x="149" y="54187"/>
                          </a:moveTo>
                          <a:cubicBezTo>
                            <a:pt x="531" y="61617"/>
                            <a:pt x="1737" y="68602"/>
                            <a:pt x="3578" y="74952"/>
                          </a:cubicBezTo>
                          <a:cubicBezTo>
                            <a:pt x="11325" y="69999"/>
                            <a:pt x="19771" y="67078"/>
                            <a:pt x="28788" y="66633"/>
                          </a:cubicBezTo>
                          <a:cubicBezTo>
                            <a:pt x="37805" y="66125"/>
                            <a:pt x="46568" y="68157"/>
                            <a:pt x="54760" y="72221"/>
                          </a:cubicBezTo>
                          <a:cubicBezTo>
                            <a:pt x="55903" y="65744"/>
                            <a:pt x="56284" y="58632"/>
                            <a:pt x="55903" y="51203"/>
                          </a:cubicBezTo>
                          <a:cubicBezTo>
                            <a:pt x="54315" y="22120"/>
                            <a:pt x="40535" y="-804"/>
                            <a:pt x="25168" y="22"/>
                          </a:cubicBezTo>
                          <a:cubicBezTo>
                            <a:pt x="9802" y="847"/>
                            <a:pt x="-1438" y="25104"/>
                            <a:pt x="149" y="54187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5" name="Freeform: Shape 1354">
                      <a:extLst>
                        <a:ext uri="{FF2B5EF4-FFF2-40B4-BE49-F238E27FC236}">
                          <a16:creationId xmlns:a16="http://schemas.microsoft.com/office/drawing/2014/main" id="{9F0DB595-F115-4E55-9949-93EE9C4AD4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663" y="650749"/>
                      <a:ext cx="146921" cy="220989"/>
                    </a:xfrm>
                    <a:custGeom>
                      <a:avLst/>
                      <a:gdLst>
                        <a:gd name="connsiteX0" fmla="*/ 243 w 146921"/>
                        <a:gd name="connsiteY0" fmla="*/ 114489 h 220989"/>
                        <a:gd name="connsiteX1" fmla="*/ 79428 w 146921"/>
                        <a:gd name="connsiteY1" fmla="*/ 220915 h 220989"/>
                        <a:gd name="connsiteX2" fmla="*/ 146674 w 146921"/>
                        <a:gd name="connsiteY2" fmla="*/ 106551 h 220989"/>
                        <a:gd name="connsiteX3" fmla="*/ 93461 w 146921"/>
                        <a:gd name="connsiteY3" fmla="*/ 5650 h 220989"/>
                        <a:gd name="connsiteX4" fmla="*/ 67490 w 146921"/>
                        <a:gd name="connsiteY4" fmla="*/ 62 h 220989"/>
                        <a:gd name="connsiteX5" fmla="*/ 42280 w 146921"/>
                        <a:gd name="connsiteY5" fmla="*/ 8380 h 220989"/>
                        <a:gd name="connsiteX6" fmla="*/ 243 w 146921"/>
                        <a:gd name="connsiteY6" fmla="*/ 114489 h 220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921" h="220989">
                          <a:moveTo>
                            <a:pt x="243" y="114489"/>
                          </a:moveTo>
                          <a:cubicBezTo>
                            <a:pt x="3545" y="175449"/>
                            <a:pt x="39042" y="223137"/>
                            <a:pt x="79428" y="220915"/>
                          </a:cubicBezTo>
                          <a:cubicBezTo>
                            <a:pt x="119877" y="218756"/>
                            <a:pt x="149976" y="167511"/>
                            <a:pt x="146674" y="106551"/>
                          </a:cubicBezTo>
                          <a:cubicBezTo>
                            <a:pt x="144134" y="59180"/>
                            <a:pt x="122100" y="19810"/>
                            <a:pt x="93461" y="5650"/>
                          </a:cubicBezTo>
                          <a:cubicBezTo>
                            <a:pt x="85270" y="1586"/>
                            <a:pt x="76507" y="-383"/>
                            <a:pt x="67490" y="62"/>
                          </a:cubicBezTo>
                          <a:cubicBezTo>
                            <a:pt x="58473" y="570"/>
                            <a:pt x="49964" y="3491"/>
                            <a:pt x="42280" y="8380"/>
                          </a:cubicBezTo>
                          <a:cubicBezTo>
                            <a:pt x="15293" y="25589"/>
                            <a:pt x="-2297" y="67054"/>
                            <a:pt x="243" y="114489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8" name="Graphic 2">
                    <a:extLst>
                      <a:ext uri="{FF2B5EF4-FFF2-40B4-BE49-F238E27FC236}">
                        <a16:creationId xmlns:a16="http://schemas.microsoft.com/office/drawing/2014/main" id="{3B38A3B0-B2E8-475E-A5E3-9D61E3789A79}"/>
                      </a:ext>
                    </a:extLst>
                  </p:cNvPr>
                  <p:cNvGrpSpPr/>
                  <p:nvPr/>
                </p:nvGrpSpPr>
                <p:grpSpPr>
                  <a:xfrm>
                    <a:off x="221148" y="581388"/>
                    <a:ext cx="153721" cy="279125"/>
                    <a:chOff x="221148" y="581388"/>
                    <a:chExt cx="153721" cy="279125"/>
                  </a:xfrm>
                  <a:solidFill>
                    <a:schemeClr val="accent1"/>
                  </a:solidFill>
                </p:grpSpPr>
                <p:sp>
                  <p:nvSpPr>
                    <p:cNvPr id="1352" name="Freeform: Shape 1351">
                      <a:extLst>
                        <a:ext uri="{FF2B5EF4-FFF2-40B4-BE49-F238E27FC236}">
                          <a16:creationId xmlns:a16="http://schemas.microsoft.com/office/drawing/2014/main" id="{AD9D8E7E-BB0A-4990-A55A-6B8798F8FE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06" y="581388"/>
                      <a:ext cx="61000" cy="78503"/>
                    </a:xfrm>
                    <a:custGeom>
                      <a:avLst/>
                      <a:gdLst>
                        <a:gd name="connsiteX0" fmla="*/ 3619 w 61000"/>
                        <a:gd name="connsiteY0" fmla="*/ 43579 h 78503"/>
                        <a:gd name="connsiteX1" fmla="*/ 0 w 61000"/>
                        <a:gd name="connsiteY1" fmla="*/ 64280 h 78503"/>
                        <a:gd name="connsiteX2" fmla="*/ 26543 w 61000"/>
                        <a:gd name="connsiteY2" fmla="*/ 64724 h 78503"/>
                        <a:gd name="connsiteX3" fmla="*/ 49276 w 61000"/>
                        <a:gd name="connsiteY3" fmla="*/ 78504 h 78503"/>
                        <a:gd name="connsiteX4" fmla="*/ 57277 w 61000"/>
                        <a:gd name="connsiteY4" fmla="*/ 59009 h 78503"/>
                        <a:gd name="connsiteX5" fmla="*/ 45022 w 61000"/>
                        <a:gd name="connsiteY5" fmla="*/ 589 h 78503"/>
                        <a:gd name="connsiteX6" fmla="*/ 3619 w 61000"/>
                        <a:gd name="connsiteY6" fmla="*/ 43579 h 78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1000" h="78503">
                          <a:moveTo>
                            <a:pt x="3619" y="43579"/>
                          </a:moveTo>
                          <a:cubicBezTo>
                            <a:pt x="1588" y="50691"/>
                            <a:pt x="381" y="57739"/>
                            <a:pt x="0" y="64280"/>
                          </a:cubicBezTo>
                          <a:cubicBezTo>
                            <a:pt x="8890" y="62184"/>
                            <a:pt x="17907" y="62184"/>
                            <a:pt x="26543" y="64724"/>
                          </a:cubicBezTo>
                          <a:cubicBezTo>
                            <a:pt x="35242" y="67201"/>
                            <a:pt x="42863" y="71963"/>
                            <a:pt x="49276" y="78504"/>
                          </a:cubicBezTo>
                          <a:cubicBezTo>
                            <a:pt x="52451" y="72725"/>
                            <a:pt x="55181" y="66185"/>
                            <a:pt x="57277" y="59009"/>
                          </a:cubicBezTo>
                          <a:cubicBezTo>
                            <a:pt x="65341" y="31006"/>
                            <a:pt x="59881" y="4844"/>
                            <a:pt x="45022" y="589"/>
                          </a:cubicBezTo>
                          <a:cubicBezTo>
                            <a:pt x="30226" y="-3665"/>
                            <a:pt x="11684" y="15575"/>
                            <a:pt x="3619" y="43579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3" name="Freeform: Shape 1352">
                      <a:extLst>
                        <a:ext uri="{FF2B5EF4-FFF2-40B4-BE49-F238E27FC236}">
                          <a16:creationId xmlns:a16="http://schemas.microsoft.com/office/drawing/2014/main" id="{7C375BAA-3111-4CD2-86BB-432CC6683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48" y="644106"/>
                      <a:ext cx="153721" cy="216407"/>
                    </a:xfrm>
                    <a:custGeom>
                      <a:avLst/>
                      <a:gdLst>
                        <a:gd name="connsiteX0" fmla="*/ 6372 w 153721"/>
                        <a:gd name="connsiteY0" fmla="*/ 87921 h 216407"/>
                        <a:gd name="connsiteX1" fmla="*/ 46250 w 153721"/>
                        <a:gd name="connsiteY1" fmla="*/ 214477 h 216407"/>
                        <a:gd name="connsiteX2" fmla="*/ 147342 w 153721"/>
                        <a:gd name="connsiteY2" fmla="*/ 128498 h 216407"/>
                        <a:gd name="connsiteX3" fmla="*/ 130197 w 153721"/>
                        <a:gd name="connsiteY3" fmla="*/ 15722 h 216407"/>
                        <a:gd name="connsiteX4" fmla="*/ 107464 w 153721"/>
                        <a:gd name="connsiteY4" fmla="*/ 1942 h 216407"/>
                        <a:gd name="connsiteX5" fmla="*/ 80921 w 153721"/>
                        <a:gd name="connsiteY5" fmla="*/ 1498 h 216407"/>
                        <a:gd name="connsiteX6" fmla="*/ 6372 w 153721"/>
                        <a:gd name="connsiteY6" fmla="*/ 87921 h 21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721" h="216407">
                          <a:moveTo>
                            <a:pt x="6372" y="87921"/>
                          </a:moveTo>
                          <a:cubicBezTo>
                            <a:pt x="-10519" y="146595"/>
                            <a:pt x="7325" y="203301"/>
                            <a:pt x="46250" y="214477"/>
                          </a:cubicBezTo>
                          <a:cubicBezTo>
                            <a:pt x="85176" y="225653"/>
                            <a:pt x="130451" y="187172"/>
                            <a:pt x="147342" y="128498"/>
                          </a:cubicBezTo>
                          <a:cubicBezTo>
                            <a:pt x="160487" y="82905"/>
                            <a:pt x="152613" y="38455"/>
                            <a:pt x="130197" y="15722"/>
                          </a:cubicBezTo>
                          <a:cubicBezTo>
                            <a:pt x="123784" y="9181"/>
                            <a:pt x="116164" y="4419"/>
                            <a:pt x="107464" y="1942"/>
                          </a:cubicBezTo>
                          <a:cubicBezTo>
                            <a:pt x="98765" y="-534"/>
                            <a:pt x="89811" y="-598"/>
                            <a:pt x="80921" y="1498"/>
                          </a:cubicBezTo>
                          <a:cubicBezTo>
                            <a:pt x="49806" y="8927"/>
                            <a:pt x="19517" y="42328"/>
                            <a:pt x="6372" y="8792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49" name="Graphic 2">
                    <a:extLst>
                      <a:ext uri="{FF2B5EF4-FFF2-40B4-BE49-F238E27FC236}">
                        <a16:creationId xmlns:a16="http://schemas.microsoft.com/office/drawing/2014/main" id="{06EC3220-5257-40A2-82A7-F7C999AA4C4E}"/>
                      </a:ext>
                    </a:extLst>
                  </p:cNvPr>
                  <p:cNvGrpSpPr/>
                  <p:nvPr/>
                </p:nvGrpSpPr>
                <p:grpSpPr>
                  <a:xfrm>
                    <a:off x="2095" y="555413"/>
                    <a:ext cx="146315" cy="271277"/>
                    <a:chOff x="2095" y="555413"/>
                    <a:chExt cx="146315" cy="271277"/>
                  </a:xfrm>
                  <a:solidFill>
                    <a:schemeClr val="accent1"/>
                  </a:solidFill>
                </p:grpSpPr>
                <p:sp>
                  <p:nvSpPr>
                    <p:cNvPr id="1350" name="Freeform: Shape 1349">
                      <a:extLst>
                        <a:ext uri="{FF2B5EF4-FFF2-40B4-BE49-F238E27FC236}">
                          <a16:creationId xmlns:a16="http://schemas.microsoft.com/office/drawing/2014/main" id="{DEBEEFD0-44D4-4A31-8FD6-304081F115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555413"/>
                      <a:ext cx="51053" cy="79014"/>
                    </a:xfrm>
                    <a:custGeom>
                      <a:avLst/>
                      <a:gdLst>
                        <a:gd name="connsiteX0" fmla="*/ 0 w 51053"/>
                        <a:gd name="connsiteY0" fmla="*/ 910 h 79014"/>
                        <a:gd name="connsiteX1" fmla="*/ 0 w 51053"/>
                        <a:gd name="connsiteY1" fmla="*/ 73554 h 79014"/>
                        <a:gd name="connsiteX2" fmla="*/ 3556 w 51053"/>
                        <a:gd name="connsiteY2" fmla="*/ 79015 h 79014"/>
                        <a:gd name="connsiteX3" fmla="*/ 24701 w 51053"/>
                        <a:gd name="connsiteY3" fmla="*/ 62886 h 79014"/>
                        <a:gd name="connsiteX4" fmla="*/ 51054 w 51053"/>
                        <a:gd name="connsiteY4" fmla="*/ 59647 h 79014"/>
                        <a:gd name="connsiteX5" fmla="*/ 45276 w 51053"/>
                        <a:gd name="connsiteY5" fmla="*/ 39391 h 79014"/>
                        <a:gd name="connsiteX6" fmla="*/ 32512 w 51053"/>
                        <a:gd name="connsiteY6" fmla="*/ 17293 h 79014"/>
                        <a:gd name="connsiteX7" fmla="*/ 0 w 51053"/>
                        <a:gd name="connsiteY7" fmla="*/ 910 h 79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053" h="79014">
                          <a:moveTo>
                            <a:pt x="0" y="910"/>
                          </a:moveTo>
                          <a:lnTo>
                            <a:pt x="0" y="73554"/>
                          </a:lnTo>
                          <a:cubicBezTo>
                            <a:pt x="1143" y="75459"/>
                            <a:pt x="2286" y="77300"/>
                            <a:pt x="3556" y="79015"/>
                          </a:cubicBezTo>
                          <a:cubicBezTo>
                            <a:pt x="9271" y="71839"/>
                            <a:pt x="16320" y="66315"/>
                            <a:pt x="24701" y="62886"/>
                          </a:cubicBezTo>
                          <a:cubicBezTo>
                            <a:pt x="33084" y="59457"/>
                            <a:pt x="41974" y="58441"/>
                            <a:pt x="51054" y="59647"/>
                          </a:cubicBezTo>
                          <a:cubicBezTo>
                            <a:pt x="49975" y="53170"/>
                            <a:pt x="48070" y="46312"/>
                            <a:pt x="45276" y="39391"/>
                          </a:cubicBezTo>
                          <a:cubicBezTo>
                            <a:pt x="41783" y="30945"/>
                            <a:pt x="37402" y="23452"/>
                            <a:pt x="32512" y="17293"/>
                          </a:cubicBezTo>
                          <a:cubicBezTo>
                            <a:pt x="22098" y="4212"/>
                            <a:pt x="9652" y="-2583"/>
                            <a:pt x="0" y="910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1" name="Freeform: Shape 1350">
                      <a:extLst>
                        <a:ext uri="{FF2B5EF4-FFF2-40B4-BE49-F238E27FC236}">
                          <a16:creationId xmlns:a16="http://schemas.microsoft.com/office/drawing/2014/main" id="{0B148321-BB98-4767-9209-25B7B6F74E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" y="614547"/>
                      <a:ext cx="146315" cy="212143"/>
                    </a:xfrm>
                    <a:custGeom>
                      <a:avLst/>
                      <a:gdLst>
                        <a:gd name="connsiteX0" fmla="*/ 0 w 146315"/>
                        <a:gd name="connsiteY0" fmla="*/ 24834 h 212143"/>
                        <a:gd name="connsiteX1" fmla="*/ 0 w 146315"/>
                        <a:gd name="connsiteY1" fmla="*/ 136975 h 212143"/>
                        <a:gd name="connsiteX2" fmla="*/ 108458 w 146315"/>
                        <a:gd name="connsiteY2" fmla="*/ 208413 h 212143"/>
                        <a:gd name="connsiteX3" fmla="*/ 134430 w 146315"/>
                        <a:gd name="connsiteY3" fmla="*/ 78301 h 212143"/>
                        <a:gd name="connsiteX4" fmla="*/ 50990 w 146315"/>
                        <a:gd name="connsiteY4" fmla="*/ 450 h 212143"/>
                        <a:gd name="connsiteX5" fmla="*/ 24638 w 146315"/>
                        <a:gd name="connsiteY5" fmla="*/ 3689 h 212143"/>
                        <a:gd name="connsiteX6" fmla="*/ 3493 w 146315"/>
                        <a:gd name="connsiteY6" fmla="*/ 19818 h 212143"/>
                        <a:gd name="connsiteX7" fmla="*/ 0 w 146315"/>
                        <a:gd name="connsiteY7" fmla="*/ 24834 h 212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6315" h="212143">
                          <a:moveTo>
                            <a:pt x="0" y="24834"/>
                          </a:moveTo>
                          <a:lnTo>
                            <a:pt x="0" y="136975"/>
                          </a:lnTo>
                          <a:cubicBezTo>
                            <a:pt x="23622" y="191649"/>
                            <a:pt x="71692" y="223462"/>
                            <a:pt x="108458" y="208413"/>
                          </a:cubicBezTo>
                          <a:cubicBezTo>
                            <a:pt x="145923" y="193046"/>
                            <a:pt x="157544" y="134816"/>
                            <a:pt x="134430" y="78301"/>
                          </a:cubicBezTo>
                          <a:cubicBezTo>
                            <a:pt x="116459" y="34359"/>
                            <a:pt x="82741" y="4387"/>
                            <a:pt x="50990" y="450"/>
                          </a:cubicBezTo>
                          <a:cubicBezTo>
                            <a:pt x="41910" y="-693"/>
                            <a:pt x="32957" y="323"/>
                            <a:pt x="24638" y="3689"/>
                          </a:cubicBezTo>
                          <a:cubicBezTo>
                            <a:pt x="16320" y="7118"/>
                            <a:pt x="9208" y="12706"/>
                            <a:pt x="3493" y="19818"/>
                          </a:cubicBezTo>
                          <a:cubicBezTo>
                            <a:pt x="2286" y="21469"/>
                            <a:pt x="1079" y="23120"/>
                            <a:pt x="0" y="24834"/>
                          </a:cubicBezTo>
                          <a:close/>
                        </a:path>
                      </a:pathLst>
                    </a:custGeom>
                    <a:solidFill>
                      <a:srgbClr val="FAC1B5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1246" name="Graphic 2">
              <a:extLst>
                <a:ext uri="{FF2B5EF4-FFF2-40B4-BE49-F238E27FC236}">
                  <a16:creationId xmlns:a16="http://schemas.microsoft.com/office/drawing/2014/main" id="{DEA2DDD8-892A-4737-9930-E65DCB7B1BFE}"/>
                </a:ext>
              </a:extLst>
            </p:cNvPr>
            <p:cNvGrpSpPr/>
            <p:nvPr/>
          </p:nvGrpSpPr>
          <p:grpSpPr>
            <a:xfrm>
              <a:off x="2031" y="11874"/>
              <a:ext cx="6038171" cy="1438211"/>
              <a:chOff x="2031" y="11874"/>
              <a:chExt cx="6038171" cy="1438211"/>
            </a:xfrm>
            <a:solidFill>
              <a:schemeClr val="accent1"/>
            </a:solidFill>
          </p:grpSpPr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A4A47A50-0FB6-46E9-AE49-82534C7EC8F4}"/>
                  </a:ext>
                </a:extLst>
              </p:cNvPr>
              <p:cNvSpPr/>
              <p:nvPr/>
            </p:nvSpPr>
            <p:spPr>
              <a:xfrm>
                <a:off x="2031" y="11874"/>
                <a:ext cx="5571045" cy="1054464"/>
              </a:xfrm>
              <a:custGeom>
                <a:avLst/>
                <a:gdLst>
                  <a:gd name="connsiteX0" fmla="*/ 1524 w 5571045"/>
                  <a:gd name="connsiteY0" fmla="*/ 742950 h 1054464"/>
                  <a:gd name="connsiteX1" fmla="*/ 0 w 5571045"/>
                  <a:gd name="connsiteY1" fmla="*/ 742442 h 1054464"/>
                  <a:gd name="connsiteX2" fmla="*/ 0 w 5571045"/>
                  <a:gd name="connsiteY2" fmla="*/ 767461 h 1054464"/>
                  <a:gd name="connsiteX3" fmla="*/ 20320 w 5571045"/>
                  <a:gd name="connsiteY3" fmla="*/ 774129 h 1054464"/>
                  <a:gd name="connsiteX4" fmla="*/ 96647 w 5571045"/>
                  <a:gd name="connsiteY4" fmla="*/ 798449 h 1054464"/>
                  <a:gd name="connsiteX5" fmla="*/ 96647 w 5571045"/>
                  <a:gd name="connsiteY5" fmla="*/ 798449 h 1054464"/>
                  <a:gd name="connsiteX6" fmla="*/ 118745 w 5571045"/>
                  <a:gd name="connsiteY6" fmla="*/ 805307 h 1054464"/>
                  <a:gd name="connsiteX7" fmla="*/ 155956 w 5571045"/>
                  <a:gd name="connsiteY7" fmla="*/ 816547 h 1054464"/>
                  <a:gd name="connsiteX8" fmla="*/ 185801 w 5571045"/>
                  <a:gd name="connsiteY8" fmla="*/ 825373 h 1054464"/>
                  <a:gd name="connsiteX9" fmla="*/ 502920 w 5571045"/>
                  <a:gd name="connsiteY9" fmla="*/ 907669 h 1054464"/>
                  <a:gd name="connsiteX10" fmla="*/ 555117 w 5571045"/>
                  <a:gd name="connsiteY10" fmla="*/ 919353 h 1054464"/>
                  <a:gd name="connsiteX11" fmla="*/ 645160 w 5571045"/>
                  <a:gd name="connsiteY11" fmla="*/ 938276 h 1054464"/>
                  <a:gd name="connsiteX12" fmla="*/ 867473 w 5571045"/>
                  <a:gd name="connsiteY12" fmla="*/ 977773 h 1054464"/>
                  <a:gd name="connsiteX13" fmla="*/ 916242 w 5571045"/>
                  <a:gd name="connsiteY13" fmla="*/ 985457 h 1054464"/>
                  <a:gd name="connsiteX14" fmla="*/ 1337120 w 5571045"/>
                  <a:gd name="connsiteY14" fmla="*/ 1035114 h 1054464"/>
                  <a:gd name="connsiteX15" fmla="*/ 1384491 w 5571045"/>
                  <a:gd name="connsiteY15" fmla="*/ 1038733 h 1054464"/>
                  <a:gd name="connsiteX16" fmla="*/ 1550734 w 5571045"/>
                  <a:gd name="connsiteY16" fmla="*/ 1048385 h 1054464"/>
                  <a:gd name="connsiteX17" fmla="*/ 1694688 w 5571045"/>
                  <a:gd name="connsiteY17" fmla="*/ 1053084 h 1054464"/>
                  <a:gd name="connsiteX18" fmla="*/ 1758442 w 5571045"/>
                  <a:gd name="connsiteY18" fmla="*/ 1054100 h 1054464"/>
                  <a:gd name="connsiteX19" fmla="*/ 2269935 w 5571045"/>
                  <a:gd name="connsiteY19" fmla="*/ 1038797 h 1054464"/>
                  <a:gd name="connsiteX20" fmla="*/ 2269935 w 5571045"/>
                  <a:gd name="connsiteY20" fmla="*/ 1038797 h 1054464"/>
                  <a:gd name="connsiteX21" fmla="*/ 2312861 w 5571045"/>
                  <a:gd name="connsiteY21" fmla="*/ 1035622 h 1054464"/>
                  <a:gd name="connsiteX22" fmla="*/ 2623947 w 5571045"/>
                  <a:gd name="connsiteY22" fmla="*/ 1004379 h 1054464"/>
                  <a:gd name="connsiteX23" fmla="*/ 2624011 w 5571045"/>
                  <a:gd name="connsiteY23" fmla="*/ 1004379 h 1054464"/>
                  <a:gd name="connsiteX24" fmla="*/ 2662746 w 5571045"/>
                  <a:gd name="connsiteY24" fmla="*/ 999490 h 1054464"/>
                  <a:gd name="connsiteX25" fmla="*/ 2930017 w 5571045"/>
                  <a:gd name="connsiteY25" fmla="*/ 959295 h 1054464"/>
                  <a:gd name="connsiteX26" fmla="*/ 2943543 w 5571045"/>
                  <a:gd name="connsiteY26" fmla="*/ 957009 h 1054464"/>
                  <a:gd name="connsiteX27" fmla="*/ 2983548 w 5571045"/>
                  <a:gd name="connsiteY27" fmla="*/ 950024 h 1054464"/>
                  <a:gd name="connsiteX28" fmla="*/ 2983548 w 5571045"/>
                  <a:gd name="connsiteY28" fmla="*/ 950024 h 1054464"/>
                  <a:gd name="connsiteX29" fmla="*/ 3351340 w 5571045"/>
                  <a:gd name="connsiteY29" fmla="*/ 874268 h 1054464"/>
                  <a:gd name="connsiteX30" fmla="*/ 3504184 w 5571045"/>
                  <a:gd name="connsiteY30" fmla="*/ 837375 h 1054464"/>
                  <a:gd name="connsiteX31" fmla="*/ 3561906 w 5571045"/>
                  <a:gd name="connsiteY31" fmla="*/ 822770 h 1054464"/>
                  <a:gd name="connsiteX32" fmla="*/ 3561906 w 5571045"/>
                  <a:gd name="connsiteY32" fmla="*/ 822770 h 1054464"/>
                  <a:gd name="connsiteX33" fmla="*/ 3813429 w 5571045"/>
                  <a:gd name="connsiteY33" fmla="*/ 754825 h 1054464"/>
                  <a:gd name="connsiteX34" fmla="*/ 3849561 w 5571045"/>
                  <a:gd name="connsiteY34" fmla="*/ 744474 h 1054464"/>
                  <a:gd name="connsiteX35" fmla="*/ 3849561 w 5571045"/>
                  <a:gd name="connsiteY35" fmla="*/ 744474 h 1054464"/>
                  <a:gd name="connsiteX36" fmla="*/ 4217416 w 5571045"/>
                  <a:gd name="connsiteY36" fmla="*/ 629412 h 1054464"/>
                  <a:gd name="connsiteX37" fmla="*/ 4265740 w 5571045"/>
                  <a:gd name="connsiteY37" fmla="*/ 612902 h 1054464"/>
                  <a:gd name="connsiteX38" fmla="*/ 4370642 w 5571045"/>
                  <a:gd name="connsiteY38" fmla="*/ 575882 h 1054464"/>
                  <a:gd name="connsiteX39" fmla="*/ 4526026 w 5571045"/>
                  <a:gd name="connsiteY39" fmla="*/ 517970 h 1054464"/>
                  <a:gd name="connsiteX40" fmla="*/ 4607433 w 5571045"/>
                  <a:gd name="connsiteY40" fmla="*/ 486093 h 1054464"/>
                  <a:gd name="connsiteX41" fmla="*/ 4646803 w 5571045"/>
                  <a:gd name="connsiteY41" fmla="*/ 470218 h 1054464"/>
                  <a:gd name="connsiteX42" fmla="*/ 4668520 w 5571045"/>
                  <a:gd name="connsiteY42" fmla="*/ 461327 h 1054464"/>
                  <a:gd name="connsiteX43" fmla="*/ 4670171 w 5571045"/>
                  <a:gd name="connsiteY43" fmla="*/ 460629 h 1054464"/>
                  <a:gd name="connsiteX44" fmla="*/ 4974654 w 5571045"/>
                  <a:gd name="connsiteY44" fmla="*/ 326644 h 1054464"/>
                  <a:gd name="connsiteX45" fmla="*/ 5166297 w 5571045"/>
                  <a:gd name="connsiteY45" fmla="*/ 232092 h 1054464"/>
                  <a:gd name="connsiteX46" fmla="*/ 5216335 w 5571045"/>
                  <a:gd name="connsiteY46" fmla="*/ 205931 h 1054464"/>
                  <a:gd name="connsiteX47" fmla="*/ 5420424 w 5571045"/>
                  <a:gd name="connsiteY47" fmla="*/ 92202 h 1054464"/>
                  <a:gd name="connsiteX48" fmla="*/ 5475097 w 5571045"/>
                  <a:gd name="connsiteY48" fmla="*/ 59563 h 1054464"/>
                  <a:gd name="connsiteX49" fmla="*/ 5571046 w 5571045"/>
                  <a:gd name="connsiteY49" fmla="*/ 0 h 1054464"/>
                  <a:gd name="connsiteX50" fmla="*/ 5526532 w 5571045"/>
                  <a:gd name="connsiteY50" fmla="*/ 0 h 1054464"/>
                  <a:gd name="connsiteX51" fmla="*/ 5449824 w 5571045"/>
                  <a:gd name="connsiteY51" fmla="*/ 47054 h 1054464"/>
                  <a:gd name="connsiteX52" fmla="*/ 5421884 w 5571045"/>
                  <a:gd name="connsiteY52" fmla="*/ 63690 h 1054464"/>
                  <a:gd name="connsiteX53" fmla="*/ 4964684 w 5571045"/>
                  <a:gd name="connsiteY53" fmla="*/ 305054 h 1054464"/>
                  <a:gd name="connsiteX54" fmla="*/ 4635437 w 5571045"/>
                  <a:gd name="connsiteY54" fmla="*/ 449072 h 1054464"/>
                  <a:gd name="connsiteX55" fmla="*/ 4627499 w 5571045"/>
                  <a:gd name="connsiteY55" fmla="*/ 452247 h 1054464"/>
                  <a:gd name="connsiteX56" fmla="*/ 4627499 w 5571045"/>
                  <a:gd name="connsiteY56" fmla="*/ 452247 h 1054464"/>
                  <a:gd name="connsiteX57" fmla="*/ 4615625 w 5571045"/>
                  <a:gd name="connsiteY57" fmla="*/ 457009 h 1054464"/>
                  <a:gd name="connsiteX58" fmla="*/ 4612196 w 5571045"/>
                  <a:gd name="connsiteY58" fmla="*/ 458407 h 1054464"/>
                  <a:gd name="connsiteX59" fmla="*/ 4612132 w 5571045"/>
                  <a:gd name="connsiteY59" fmla="*/ 458407 h 1054464"/>
                  <a:gd name="connsiteX60" fmla="*/ 4519549 w 5571045"/>
                  <a:gd name="connsiteY60" fmla="*/ 494856 h 1054464"/>
                  <a:gd name="connsiteX61" fmla="*/ 4376674 w 5571045"/>
                  <a:gd name="connsiteY61" fmla="*/ 548259 h 1054464"/>
                  <a:gd name="connsiteX62" fmla="*/ 3345752 w 5571045"/>
                  <a:gd name="connsiteY62" fmla="*/ 850900 h 1054464"/>
                  <a:gd name="connsiteX63" fmla="*/ 1552131 w 5571045"/>
                  <a:gd name="connsiteY63" fmla="*/ 1024509 h 1054464"/>
                  <a:gd name="connsiteX64" fmla="*/ 676339 w 5571045"/>
                  <a:gd name="connsiteY64" fmla="*/ 920051 h 1054464"/>
                  <a:gd name="connsiteX65" fmla="*/ 314770 w 5571045"/>
                  <a:gd name="connsiteY65" fmla="*/ 836486 h 1054464"/>
                  <a:gd name="connsiteX66" fmla="*/ 228727 w 5571045"/>
                  <a:gd name="connsiteY66" fmla="*/ 812800 h 1054464"/>
                  <a:gd name="connsiteX67" fmla="*/ 193040 w 5571045"/>
                  <a:gd name="connsiteY67" fmla="*/ 802577 h 1054464"/>
                  <a:gd name="connsiteX68" fmla="*/ 146685 w 5571045"/>
                  <a:gd name="connsiteY68" fmla="*/ 788861 h 1054464"/>
                  <a:gd name="connsiteX69" fmla="*/ 146685 w 5571045"/>
                  <a:gd name="connsiteY69" fmla="*/ 788861 h 1054464"/>
                  <a:gd name="connsiteX70" fmla="*/ 135382 w 5571045"/>
                  <a:gd name="connsiteY70" fmla="*/ 785432 h 1054464"/>
                  <a:gd name="connsiteX71" fmla="*/ 126238 w 5571045"/>
                  <a:gd name="connsiteY71" fmla="*/ 782638 h 1054464"/>
                  <a:gd name="connsiteX72" fmla="*/ 1524 w 5571045"/>
                  <a:gd name="connsiteY72" fmla="*/ 742950 h 105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5571045" h="1054464">
                    <a:moveTo>
                      <a:pt x="1524" y="742950"/>
                    </a:moveTo>
                    <a:cubicBezTo>
                      <a:pt x="1016" y="742823"/>
                      <a:pt x="508" y="742633"/>
                      <a:pt x="0" y="742442"/>
                    </a:cubicBezTo>
                    <a:lnTo>
                      <a:pt x="0" y="767461"/>
                    </a:lnTo>
                    <a:cubicBezTo>
                      <a:pt x="6731" y="769684"/>
                      <a:pt x="13526" y="771906"/>
                      <a:pt x="20320" y="774129"/>
                    </a:cubicBezTo>
                    <a:cubicBezTo>
                      <a:pt x="45339" y="782320"/>
                      <a:pt x="70739" y="790448"/>
                      <a:pt x="96647" y="798449"/>
                    </a:cubicBezTo>
                    <a:cubicBezTo>
                      <a:pt x="96647" y="798449"/>
                      <a:pt x="96647" y="798449"/>
                      <a:pt x="96647" y="798449"/>
                    </a:cubicBezTo>
                    <a:cubicBezTo>
                      <a:pt x="104013" y="800735"/>
                      <a:pt x="111379" y="803021"/>
                      <a:pt x="118745" y="805307"/>
                    </a:cubicBezTo>
                    <a:cubicBezTo>
                      <a:pt x="131064" y="809054"/>
                      <a:pt x="143510" y="812800"/>
                      <a:pt x="155956" y="816547"/>
                    </a:cubicBezTo>
                    <a:cubicBezTo>
                      <a:pt x="165862" y="819531"/>
                      <a:pt x="175768" y="822452"/>
                      <a:pt x="185801" y="825373"/>
                    </a:cubicBezTo>
                    <a:cubicBezTo>
                      <a:pt x="290195" y="855790"/>
                      <a:pt x="395986" y="883222"/>
                      <a:pt x="502920" y="907669"/>
                    </a:cubicBezTo>
                    <a:cubicBezTo>
                      <a:pt x="520319" y="911670"/>
                      <a:pt x="537718" y="915543"/>
                      <a:pt x="555117" y="919353"/>
                    </a:cubicBezTo>
                    <a:cubicBezTo>
                      <a:pt x="585026" y="925893"/>
                      <a:pt x="615061" y="932243"/>
                      <a:pt x="645160" y="938276"/>
                    </a:cubicBezTo>
                    <a:cubicBezTo>
                      <a:pt x="721995" y="953072"/>
                      <a:pt x="795782" y="966216"/>
                      <a:pt x="867473" y="977773"/>
                    </a:cubicBezTo>
                    <a:cubicBezTo>
                      <a:pt x="883856" y="980440"/>
                      <a:pt x="900113" y="982980"/>
                      <a:pt x="916242" y="985457"/>
                    </a:cubicBezTo>
                    <a:cubicBezTo>
                      <a:pt x="1061911" y="1007936"/>
                      <a:pt x="1199452" y="1024065"/>
                      <a:pt x="1337120" y="1035114"/>
                    </a:cubicBezTo>
                    <a:cubicBezTo>
                      <a:pt x="1352931" y="1036384"/>
                      <a:pt x="1368743" y="1037590"/>
                      <a:pt x="1384491" y="1038733"/>
                    </a:cubicBezTo>
                    <a:cubicBezTo>
                      <a:pt x="1439545" y="1042670"/>
                      <a:pt x="1494790" y="1045909"/>
                      <a:pt x="1550734" y="1048385"/>
                    </a:cubicBezTo>
                    <a:cubicBezTo>
                      <a:pt x="1598549" y="1050544"/>
                      <a:pt x="1646555" y="1052132"/>
                      <a:pt x="1694688" y="1053084"/>
                    </a:cubicBezTo>
                    <a:cubicBezTo>
                      <a:pt x="1715897" y="1053529"/>
                      <a:pt x="1737170" y="1053910"/>
                      <a:pt x="1758442" y="1054100"/>
                    </a:cubicBezTo>
                    <a:cubicBezTo>
                      <a:pt x="1927733" y="1055942"/>
                      <a:pt x="2098358" y="1050798"/>
                      <a:pt x="2269935" y="1038797"/>
                    </a:cubicBezTo>
                    <a:lnTo>
                      <a:pt x="2269935" y="1038797"/>
                    </a:lnTo>
                    <a:cubicBezTo>
                      <a:pt x="2284222" y="1037781"/>
                      <a:pt x="2298510" y="1036765"/>
                      <a:pt x="2312861" y="1035622"/>
                    </a:cubicBezTo>
                    <a:cubicBezTo>
                      <a:pt x="2416239" y="1027748"/>
                      <a:pt x="2519998" y="1017334"/>
                      <a:pt x="2623947" y="1004379"/>
                    </a:cubicBezTo>
                    <a:lnTo>
                      <a:pt x="2624011" y="1004379"/>
                    </a:lnTo>
                    <a:cubicBezTo>
                      <a:pt x="2636901" y="1002792"/>
                      <a:pt x="2649792" y="1001141"/>
                      <a:pt x="2662746" y="999490"/>
                    </a:cubicBezTo>
                    <a:cubicBezTo>
                      <a:pt x="2751646" y="987933"/>
                      <a:pt x="2840800" y="974535"/>
                      <a:pt x="2930017" y="959295"/>
                    </a:cubicBezTo>
                    <a:cubicBezTo>
                      <a:pt x="2934526" y="958533"/>
                      <a:pt x="2939034" y="957771"/>
                      <a:pt x="2943543" y="957009"/>
                    </a:cubicBezTo>
                    <a:cubicBezTo>
                      <a:pt x="2956878" y="954723"/>
                      <a:pt x="2970149" y="952373"/>
                      <a:pt x="2983548" y="950024"/>
                    </a:cubicBezTo>
                    <a:cubicBezTo>
                      <a:pt x="2983548" y="950024"/>
                      <a:pt x="2983548" y="950024"/>
                      <a:pt x="2983548" y="950024"/>
                    </a:cubicBezTo>
                    <a:cubicBezTo>
                      <a:pt x="3105976" y="928179"/>
                      <a:pt x="3228594" y="902970"/>
                      <a:pt x="3351340" y="874268"/>
                    </a:cubicBezTo>
                    <a:cubicBezTo>
                      <a:pt x="3402711" y="862267"/>
                      <a:pt x="3453702" y="850011"/>
                      <a:pt x="3504184" y="837375"/>
                    </a:cubicBezTo>
                    <a:cubicBezTo>
                      <a:pt x="3523552" y="832549"/>
                      <a:pt x="3542792" y="827659"/>
                      <a:pt x="3561906" y="822770"/>
                    </a:cubicBezTo>
                    <a:lnTo>
                      <a:pt x="3561906" y="822770"/>
                    </a:lnTo>
                    <a:cubicBezTo>
                      <a:pt x="3647059" y="800989"/>
                      <a:pt x="3730943" y="778320"/>
                      <a:pt x="3813429" y="754825"/>
                    </a:cubicBezTo>
                    <a:cubicBezTo>
                      <a:pt x="3825494" y="751396"/>
                      <a:pt x="3837559" y="747967"/>
                      <a:pt x="3849561" y="744474"/>
                    </a:cubicBezTo>
                    <a:cubicBezTo>
                      <a:pt x="3849561" y="744474"/>
                      <a:pt x="3849561" y="744474"/>
                      <a:pt x="3849561" y="744474"/>
                    </a:cubicBezTo>
                    <a:cubicBezTo>
                      <a:pt x="3975418" y="708089"/>
                      <a:pt x="4098100" y="669735"/>
                      <a:pt x="4217416" y="629412"/>
                    </a:cubicBezTo>
                    <a:cubicBezTo>
                      <a:pt x="4233545" y="623951"/>
                      <a:pt x="4249674" y="618490"/>
                      <a:pt x="4265740" y="612902"/>
                    </a:cubicBezTo>
                    <a:cubicBezTo>
                      <a:pt x="4301046" y="600774"/>
                      <a:pt x="4335971" y="588455"/>
                      <a:pt x="4370642" y="575882"/>
                    </a:cubicBezTo>
                    <a:cubicBezTo>
                      <a:pt x="4423156" y="556959"/>
                      <a:pt x="4474972" y="537655"/>
                      <a:pt x="4526026" y="517970"/>
                    </a:cubicBezTo>
                    <a:cubicBezTo>
                      <a:pt x="4553331" y="507429"/>
                      <a:pt x="4580509" y="496824"/>
                      <a:pt x="4607433" y="486093"/>
                    </a:cubicBezTo>
                    <a:cubicBezTo>
                      <a:pt x="4620578" y="480822"/>
                      <a:pt x="4633722" y="475552"/>
                      <a:pt x="4646803" y="470218"/>
                    </a:cubicBezTo>
                    <a:cubicBezTo>
                      <a:pt x="4654042" y="467233"/>
                      <a:pt x="4661281" y="464312"/>
                      <a:pt x="4668520" y="461327"/>
                    </a:cubicBezTo>
                    <a:cubicBezTo>
                      <a:pt x="4669092" y="461074"/>
                      <a:pt x="4669663" y="460883"/>
                      <a:pt x="4670171" y="460629"/>
                    </a:cubicBezTo>
                    <a:cubicBezTo>
                      <a:pt x="4774883" y="417576"/>
                      <a:pt x="4876483" y="372936"/>
                      <a:pt x="4974654" y="326644"/>
                    </a:cubicBezTo>
                    <a:cubicBezTo>
                      <a:pt x="5039995" y="295847"/>
                      <a:pt x="5103876" y="264351"/>
                      <a:pt x="5166297" y="232092"/>
                    </a:cubicBezTo>
                    <a:cubicBezTo>
                      <a:pt x="5183061" y="223457"/>
                      <a:pt x="5199761" y="214694"/>
                      <a:pt x="5216335" y="205931"/>
                    </a:cubicBezTo>
                    <a:cubicBezTo>
                      <a:pt x="5286312" y="168910"/>
                      <a:pt x="5354384" y="131001"/>
                      <a:pt x="5420424" y="92202"/>
                    </a:cubicBezTo>
                    <a:cubicBezTo>
                      <a:pt x="5438839" y="81407"/>
                      <a:pt x="5457063" y="70549"/>
                      <a:pt x="5475097" y="59563"/>
                    </a:cubicBezTo>
                    <a:cubicBezTo>
                      <a:pt x="5507609" y="39878"/>
                      <a:pt x="5539613" y="20066"/>
                      <a:pt x="5571046" y="0"/>
                    </a:cubicBezTo>
                    <a:lnTo>
                      <a:pt x="5526532" y="0"/>
                    </a:lnTo>
                    <a:cubicBezTo>
                      <a:pt x="5501323" y="15875"/>
                      <a:pt x="5475732" y="31496"/>
                      <a:pt x="5449824" y="47054"/>
                    </a:cubicBezTo>
                    <a:cubicBezTo>
                      <a:pt x="5440553" y="52578"/>
                      <a:pt x="5431282" y="58166"/>
                      <a:pt x="5421884" y="63690"/>
                    </a:cubicBezTo>
                    <a:cubicBezTo>
                      <a:pt x="5278819" y="148336"/>
                      <a:pt x="5126165" y="228917"/>
                      <a:pt x="4964684" y="305054"/>
                    </a:cubicBezTo>
                    <a:cubicBezTo>
                      <a:pt x="4858766" y="354965"/>
                      <a:pt x="4748975" y="402971"/>
                      <a:pt x="4635437" y="449072"/>
                    </a:cubicBezTo>
                    <a:cubicBezTo>
                      <a:pt x="4632833" y="450152"/>
                      <a:pt x="4630166" y="451231"/>
                      <a:pt x="4627499" y="452247"/>
                    </a:cubicBezTo>
                    <a:lnTo>
                      <a:pt x="4627499" y="452247"/>
                    </a:lnTo>
                    <a:cubicBezTo>
                      <a:pt x="4623562" y="453834"/>
                      <a:pt x="4619625" y="455422"/>
                      <a:pt x="4615625" y="457009"/>
                    </a:cubicBezTo>
                    <a:cubicBezTo>
                      <a:pt x="4614482" y="457518"/>
                      <a:pt x="4613339" y="457962"/>
                      <a:pt x="4612196" y="458407"/>
                    </a:cubicBezTo>
                    <a:lnTo>
                      <a:pt x="4612132" y="458407"/>
                    </a:lnTo>
                    <a:cubicBezTo>
                      <a:pt x="4581525" y="470726"/>
                      <a:pt x="4550728" y="482854"/>
                      <a:pt x="4519549" y="494856"/>
                    </a:cubicBezTo>
                    <a:cubicBezTo>
                      <a:pt x="4472496" y="513017"/>
                      <a:pt x="4424871" y="530797"/>
                      <a:pt x="4376674" y="548259"/>
                    </a:cubicBezTo>
                    <a:cubicBezTo>
                      <a:pt x="4057714" y="663893"/>
                      <a:pt x="3712972" y="765175"/>
                      <a:pt x="3345752" y="850900"/>
                    </a:cubicBezTo>
                    <a:cubicBezTo>
                      <a:pt x="2745613" y="990981"/>
                      <a:pt x="2136521" y="1050544"/>
                      <a:pt x="1552131" y="1024509"/>
                    </a:cubicBezTo>
                    <a:cubicBezTo>
                      <a:pt x="1267143" y="1011809"/>
                      <a:pt x="858330" y="949515"/>
                      <a:pt x="676339" y="920051"/>
                    </a:cubicBezTo>
                    <a:cubicBezTo>
                      <a:pt x="554355" y="896049"/>
                      <a:pt x="433768" y="868172"/>
                      <a:pt x="314770" y="836486"/>
                    </a:cubicBezTo>
                    <a:cubicBezTo>
                      <a:pt x="286004" y="828865"/>
                      <a:pt x="257302" y="820928"/>
                      <a:pt x="228727" y="812800"/>
                    </a:cubicBezTo>
                    <a:cubicBezTo>
                      <a:pt x="216789" y="809435"/>
                      <a:pt x="204915" y="806006"/>
                      <a:pt x="193040" y="802577"/>
                    </a:cubicBezTo>
                    <a:cubicBezTo>
                      <a:pt x="177419" y="798068"/>
                      <a:pt x="161989" y="793433"/>
                      <a:pt x="146685" y="788861"/>
                    </a:cubicBezTo>
                    <a:cubicBezTo>
                      <a:pt x="146685" y="788861"/>
                      <a:pt x="146685" y="788861"/>
                      <a:pt x="146685" y="788861"/>
                    </a:cubicBezTo>
                    <a:cubicBezTo>
                      <a:pt x="142939" y="787718"/>
                      <a:pt x="139129" y="786575"/>
                      <a:pt x="135382" y="785432"/>
                    </a:cubicBezTo>
                    <a:cubicBezTo>
                      <a:pt x="132334" y="784479"/>
                      <a:pt x="129286" y="783590"/>
                      <a:pt x="126238" y="782638"/>
                    </a:cubicBezTo>
                    <a:cubicBezTo>
                      <a:pt x="83693" y="769811"/>
                      <a:pt x="42037" y="756476"/>
                      <a:pt x="1524" y="74295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88" name="Graphic 2">
                <a:extLst>
                  <a:ext uri="{FF2B5EF4-FFF2-40B4-BE49-F238E27FC236}">
                    <a16:creationId xmlns:a16="http://schemas.microsoft.com/office/drawing/2014/main" id="{C9A62CE6-6689-4BEE-A215-BF17723E0688}"/>
                  </a:ext>
                </a:extLst>
              </p:cNvPr>
              <p:cNvGrpSpPr/>
              <p:nvPr/>
            </p:nvGrpSpPr>
            <p:grpSpPr>
              <a:xfrm>
                <a:off x="2095" y="12064"/>
                <a:ext cx="6038107" cy="1438021"/>
                <a:chOff x="2095" y="12064"/>
                <a:chExt cx="6038107" cy="1438021"/>
              </a:xfrm>
              <a:solidFill>
                <a:schemeClr val="accent1"/>
              </a:solidFill>
            </p:grpSpPr>
            <p:grpSp>
              <p:nvGrpSpPr>
                <p:cNvPr id="1289" name="Graphic 2">
                  <a:extLst>
                    <a:ext uri="{FF2B5EF4-FFF2-40B4-BE49-F238E27FC236}">
                      <a16:creationId xmlns:a16="http://schemas.microsoft.com/office/drawing/2014/main" id="{B3B4E845-E972-459C-A238-390B0F166CB7}"/>
                    </a:ext>
                  </a:extLst>
                </p:cNvPr>
                <p:cNvGrpSpPr/>
                <p:nvPr/>
              </p:nvGrpSpPr>
              <p:grpSpPr>
                <a:xfrm>
                  <a:off x="1292869" y="1034497"/>
                  <a:ext cx="213146" cy="412642"/>
                  <a:chOff x="1292869" y="1034497"/>
                  <a:chExt cx="213146" cy="412642"/>
                </a:xfrm>
                <a:solidFill>
                  <a:schemeClr val="accent1"/>
                </a:solidFill>
              </p:grpSpPr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B8C5EE2C-0D48-4857-9479-77A5CD6FFC27}"/>
                      </a:ext>
                    </a:extLst>
                  </p:cNvPr>
                  <p:cNvSpPr/>
                  <p:nvPr/>
                </p:nvSpPr>
                <p:spPr>
                  <a:xfrm>
                    <a:off x="1327753" y="1034497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D9A55638-E096-42AA-AEA8-A5C0A0F20F88}"/>
                      </a:ext>
                    </a:extLst>
                  </p:cNvPr>
                  <p:cNvSpPr/>
                  <p:nvPr/>
                </p:nvSpPr>
                <p:spPr>
                  <a:xfrm>
                    <a:off x="1292869" y="1129254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91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0" name="Graphic 2">
                  <a:extLst>
                    <a:ext uri="{FF2B5EF4-FFF2-40B4-BE49-F238E27FC236}">
                      <a16:creationId xmlns:a16="http://schemas.microsoft.com/office/drawing/2014/main" id="{378D70CF-E7C0-459F-96D8-7B9C11040D30}"/>
                    </a:ext>
                  </a:extLst>
                </p:cNvPr>
                <p:cNvGrpSpPr/>
                <p:nvPr/>
              </p:nvGrpSpPr>
              <p:grpSpPr>
                <a:xfrm>
                  <a:off x="1695349" y="1043762"/>
                  <a:ext cx="255809" cy="377596"/>
                  <a:chOff x="1695349" y="1043762"/>
                  <a:chExt cx="255809" cy="377596"/>
                </a:xfrm>
                <a:solidFill>
                  <a:schemeClr val="accent1"/>
                </a:solidFill>
              </p:grpSpPr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3878C7EB-825B-4872-9626-1811741E29A1}"/>
                      </a:ext>
                    </a:extLst>
                  </p:cNvPr>
                  <p:cNvSpPr/>
                  <p:nvPr/>
                </p:nvSpPr>
                <p:spPr>
                  <a:xfrm>
                    <a:off x="1695349" y="1043762"/>
                    <a:ext cx="96937" cy="114223"/>
                  </a:xfrm>
                  <a:custGeom>
                    <a:avLst/>
                    <a:gdLst>
                      <a:gd name="connsiteX0" fmla="*/ 85318 w 96937"/>
                      <a:gd name="connsiteY0" fmla="*/ 50342 h 114223"/>
                      <a:gd name="connsiteX1" fmla="*/ 96938 w 96937"/>
                      <a:gd name="connsiteY1" fmla="*/ 78536 h 114223"/>
                      <a:gd name="connsiteX2" fmla="*/ 60108 w 96937"/>
                      <a:gd name="connsiteY2" fmla="*/ 87553 h 114223"/>
                      <a:gd name="connsiteX3" fmla="*/ 32930 w 96937"/>
                      <a:gd name="connsiteY3" fmla="*/ 114223 h 114223"/>
                      <a:gd name="connsiteX4" fmla="*/ 15594 w 96937"/>
                      <a:gd name="connsiteY4" fmla="*/ 89268 h 114223"/>
                      <a:gd name="connsiteX5" fmla="*/ 14007 w 96937"/>
                      <a:gd name="connsiteY5" fmla="*/ 2781 h 114223"/>
                      <a:gd name="connsiteX6" fmla="*/ 85318 w 96937"/>
                      <a:gd name="connsiteY6" fmla="*/ 50342 h 114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23">
                        <a:moveTo>
                          <a:pt x="85318" y="50342"/>
                        </a:moveTo>
                        <a:cubicBezTo>
                          <a:pt x="90461" y="59804"/>
                          <a:pt x="94334" y="69329"/>
                          <a:pt x="96938" y="78536"/>
                        </a:cubicBezTo>
                        <a:cubicBezTo>
                          <a:pt x="83857" y="78346"/>
                          <a:pt x="71347" y="81267"/>
                          <a:pt x="60108" y="87553"/>
                        </a:cubicBezTo>
                        <a:cubicBezTo>
                          <a:pt x="48868" y="93840"/>
                          <a:pt x="39724" y="102984"/>
                          <a:pt x="32930" y="114223"/>
                        </a:cubicBezTo>
                        <a:cubicBezTo>
                          <a:pt x="26643" y="107111"/>
                          <a:pt x="20738" y="98666"/>
                          <a:pt x="15594" y="89268"/>
                        </a:cubicBezTo>
                        <a:cubicBezTo>
                          <a:pt x="-4535" y="52247"/>
                          <a:pt x="-5297" y="13512"/>
                          <a:pt x="14007" y="2781"/>
                        </a:cubicBezTo>
                        <a:cubicBezTo>
                          <a:pt x="33247" y="-7951"/>
                          <a:pt x="65188" y="13322"/>
                          <a:pt x="85318" y="5034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E7D1CFDC-D42F-4BB9-8D8B-B225A9853FC5}"/>
                      </a:ext>
                    </a:extLst>
                  </p:cNvPr>
                  <p:cNvSpPr/>
                  <p:nvPr/>
                </p:nvSpPr>
                <p:spPr>
                  <a:xfrm>
                    <a:off x="1712601" y="112229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7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1" name="Graphic 2">
                  <a:extLst>
                    <a:ext uri="{FF2B5EF4-FFF2-40B4-BE49-F238E27FC236}">
                      <a16:creationId xmlns:a16="http://schemas.microsoft.com/office/drawing/2014/main" id="{55F629CE-76BB-4C33-B38C-1D755328E8D1}"/>
                    </a:ext>
                  </a:extLst>
                </p:cNvPr>
                <p:cNvGrpSpPr/>
                <p:nvPr/>
              </p:nvGrpSpPr>
              <p:grpSpPr>
                <a:xfrm>
                  <a:off x="3811614" y="752846"/>
                  <a:ext cx="255872" cy="377555"/>
                  <a:chOff x="3811614" y="752846"/>
                  <a:chExt cx="255872" cy="377555"/>
                </a:xfrm>
                <a:solidFill>
                  <a:schemeClr val="accent1"/>
                </a:solidFill>
              </p:grpSpPr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060CE397-9F35-47FD-827D-6D7DFB25E5C0}"/>
                      </a:ext>
                    </a:extLst>
                  </p:cNvPr>
                  <p:cNvSpPr/>
                  <p:nvPr/>
                </p:nvSpPr>
                <p:spPr>
                  <a:xfrm>
                    <a:off x="3811614" y="752846"/>
                    <a:ext cx="96938" cy="114246"/>
                  </a:xfrm>
                  <a:custGeom>
                    <a:avLst/>
                    <a:gdLst>
                      <a:gd name="connsiteX0" fmla="*/ 85318 w 96938"/>
                      <a:gd name="connsiteY0" fmla="*/ 50365 h 114246"/>
                      <a:gd name="connsiteX1" fmla="*/ 96938 w 96938"/>
                      <a:gd name="connsiteY1" fmla="*/ 78559 h 114246"/>
                      <a:gd name="connsiteX2" fmla="*/ 60108 w 96938"/>
                      <a:gd name="connsiteY2" fmla="*/ 87576 h 114246"/>
                      <a:gd name="connsiteX3" fmla="*/ 32930 w 96938"/>
                      <a:gd name="connsiteY3" fmla="*/ 114246 h 114246"/>
                      <a:gd name="connsiteX4" fmla="*/ 15595 w 96938"/>
                      <a:gd name="connsiteY4" fmla="*/ 89291 h 114246"/>
                      <a:gd name="connsiteX5" fmla="*/ 14007 w 96938"/>
                      <a:gd name="connsiteY5" fmla="*/ 2804 h 114246"/>
                      <a:gd name="connsiteX6" fmla="*/ 85318 w 96938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8" h="114246">
                        <a:moveTo>
                          <a:pt x="85318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347" y="81290"/>
                          <a:pt x="60108" y="87576"/>
                        </a:cubicBezTo>
                        <a:cubicBezTo>
                          <a:pt x="48869" y="93863"/>
                          <a:pt x="39725" y="103007"/>
                          <a:pt x="32930" y="114246"/>
                        </a:cubicBezTo>
                        <a:cubicBezTo>
                          <a:pt x="26644" y="107134"/>
                          <a:pt x="20738" y="98689"/>
                          <a:pt x="15595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5"/>
                          <a:pt x="85318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7DDE07B1-814F-4FDD-BC7C-F252BC6F3C76}"/>
                      </a:ext>
                    </a:extLst>
                  </p:cNvPr>
                  <p:cNvSpPr/>
                  <p:nvPr/>
                </p:nvSpPr>
                <p:spPr>
                  <a:xfrm>
                    <a:off x="3828929" y="831337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2" y="176153"/>
                          <a:pt x="246311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2"/>
                          <a:pt x="31554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16" y="576"/>
                          <a:pt x="177984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2" name="Graphic 2">
                  <a:extLst>
                    <a:ext uri="{FF2B5EF4-FFF2-40B4-BE49-F238E27FC236}">
                      <a16:creationId xmlns:a16="http://schemas.microsoft.com/office/drawing/2014/main" id="{EE5D7BCF-F673-4AB6-8A96-8F95FBECA43F}"/>
                    </a:ext>
                  </a:extLst>
                </p:cNvPr>
                <p:cNvGrpSpPr/>
                <p:nvPr/>
              </p:nvGrpSpPr>
              <p:grpSpPr>
                <a:xfrm>
                  <a:off x="2152285" y="1037714"/>
                  <a:ext cx="212747" cy="412371"/>
                  <a:chOff x="2152285" y="1037714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05FA8BE5-7752-4D3D-B75A-A42631833EC5}"/>
                      </a:ext>
                    </a:extLst>
                  </p:cNvPr>
                  <p:cNvSpPr/>
                  <p:nvPr/>
                </p:nvSpPr>
                <p:spPr>
                  <a:xfrm>
                    <a:off x="2246341" y="1037714"/>
                    <a:ext cx="82346" cy="111762"/>
                  </a:xfrm>
                  <a:custGeom>
                    <a:avLst/>
                    <a:gdLst>
                      <a:gd name="connsiteX0" fmla="*/ 1875 w 82346"/>
                      <a:gd name="connsiteY0" fmla="*/ 68836 h 111762"/>
                      <a:gd name="connsiteX1" fmla="*/ 225 w 82346"/>
                      <a:gd name="connsiteY1" fmla="*/ 99253 h 111762"/>
                      <a:gd name="connsiteX2" fmla="*/ 37944 w 82346"/>
                      <a:gd name="connsiteY2" fmla="*/ 95570 h 111762"/>
                      <a:gd name="connsiteX3" fmla="*/ 72424 w 82346"/>
                      <a:gd name="connsiteY3" fmla="*/ 111762 h 111762"/>
                      <a:gd name="connsiteX4" fmla="*/ 80489 w 82346"/>
                      <a:gd name="connsiteY4" fmla="*/ 82425 h 111762"/>
                      <a:gd name="connsiteX5" fmla="*/ 53374 w 82346"/>
                      <a:gd name="connsiteY5" fmla="*/ 320 h 111762"/>
                      <a:gd name="connsiteX6" fmla="*/ 1875 w 82346"/>
                      <a:gd name="connsiteY6" fmla="*/ 68836 h 11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2">
                        <a:moveTo>
                          <a:pt x="1875" y="68836"/>
                        </a:moveTo>
                        <a:cubicBezTo>
                          <a:pt x="161" y="79441"/>
                          <a:pt x="-347" y="89728"/>
                          <a:pt x="225" y="99253"/>
                        </a:cubicBezTo>
                        <a:cubicBezTo>
                          <a:pt x="12480" y="94744"/>
                          <a:pt x="25244" y="93347"/>
                          <a:pt x="37944" y="95570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3"/>
                          <a:pt x="75091" y="4066"/>
                          <a:pt x="53374" y="320"/>
                        </a:cubicBezTo>
                        <a:cubicBezTo>
                          <a:pt x="31721" y="-3490"/>
                          <a:pt x="8606" y="27180"/>
                          <a:pt x="1875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6856429D-D4D4-4850-B25D-75907DE754DC}"/>
                      </a:ext>
                    </a:extLst>
                  </p:cNvPr>
                  <p:cNvSpPr/>
                  <p:nvPr/>
                </p:nvSpPr>
                <p:spPr>
                  <a:xfrm>
                    <a:off x="2152285" y="1132131"/>
                    <a:ext cx="212747" cy="317954"/>
                  </a:xfrm>
                  <a:custGeom>
                    <a:avLst/>
                    <a:gdLst>
                      <a:gd name="connsiteX0" fmla="*/ 3158 w 212747"/>
                      <a:gd name="connsiteY0" fmla="*/ 141234 h 317954"/>
                      <a:gd name="connsiteX1" fmla="*/ 80755 w 212747"/>
                      <a:gd name="connsiteY1" fmla="*/ 316938 h 317954"/>
                      <a:gd name="connsiteX2" fmla="*/ 209597 w 212747"/>
                      <a:gd name="connsiteY2" fmla="*/ 176794 h 317954"/>
                      <a:gd name="connsiteX3" fmla="*/ 166480 w 212747"/>
                      <a:gd name="connsiteY3" fmla="*/ 17218 h 317954"/>
                      <a:gd name="connsiteX4" fmla="*/ 132000 w 212747"/>
                      <a:gd name="connsiteY4" fmla="*/ 1026 h 317954"/>
                      <a:gd name="connsiteX5" fmla="*/ 94281 w 212747"/>
                      <a:gd name="connsiteY5" fmla="*/ 4709 h 317954"/>
                      <a:gd name="connsiteX6" fmla="*/ 3158 w 212747"/>
                      <a:gd name="connsiteY6" fmla="*/ 141234 h 317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4">
                        <a:moveTo>
                          <a:pt x="3158" y="141234"/>
                        </a:moveTo>
                        <a:cubicBezTo>
                          <a:pt x="-11002" y="228419"/>
                          <a:pt x="23796" y="307159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1" y="4709"/>
                        </a:cubicBezTo>
                        <a:cubicBezTo>
                          <a:pt x="51481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3" name="Graphic 2">
                  <a:extLst>
                    <a:ext uri="{FF2B5EF4-FFF2-40B4-BE49-F238E27FC236}">
                      <a16:creationId xmlns:a16="http://schemas.microsoft.com/office/drawing/2014/main" id="{3C29E842-2232-42BF-A064-45802864E28B}"/>
                    </a:ext>
                  </a:extLst>
                </p:cNvPr>
                <p:cNvGrpSpPr/>
                <p:nvPr/>
              </p:nvGrpSpPr>
              <p:grpSpPr>
                <a:xfrm>
                  <a:off x="2579697" y="1003962"/>
                  <a:ext cx="213146" cy="412632"/>
                  <a:chOff x="2579697" y="1003962"/>
                  <a:chExt cx="213146" cy="412632"/>
                </a:xfrm>
                <a:solidFill>
                  <a:schemeClr val="accent1"/>
                </a:solidFill>
              </p:grpSpPr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A5DB4D7C-166A-4F63-AA84-0E4252B81633}"/>
                      </a:ext>
                    </a:extLst>
                  </p:cNvPr>
                  <p:cNvSpPr/>
                  <p:nvPr/>
                </p:nvSpPr>
                <p:spPr>
                  <a:xfrm>
                    <a:off x="2614581" y="1003962"/>
                    <a:ext cx="82686" cy="111668"/>
                  </a:xfrm>
                  <a:custGeom>
                    <a:avLst/>
                    <a:gdLst>
                      <a:gd name="connsiteX0" fmla="*/ 80613 w 82686"/>
                      <a:gd name="connsiteY0" fmla="*/ 68997 h 111668"/>
                      <a:gd name="connsiteX1" fmla="*/ 82517 w 82686"/>
                      <a:gd name="connsiteY1" fmla="*/ 99413 h 111668"/>
                      <a:gd name="connsiteX2" fmla="*/ 44735 w 82686"/>
                      <a:gd name="connsiteY2" fmla="*/ 95603 h 111668"/>
                      <a:gd name="connsiteX3" fmla="*/ 10382 w 82686"/>
                      <a:gd name="connsiteY3" fmla="*/ 111669 h 111668"/>
                      <a:gd name="connsiteX4" fmla="*/ 2063 w 82686"/>
                      <a:gd name="connsiteY4" fmla="*/ 82332 h 111668"/>
                      <a:gd name="connsiteX5" fmla="*/ 28479 w 82686"/>
                      <a:gd name="connsiteY5" fmla="*/ 290 h 111668"/>
                      <a:gd name="connsiteX6" fmla="*/ 80613 w 82686"/>
                      <a:gd name="connsiteY6" fmla="*/ 68997 h 11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68">
                        <a:moveTo>
                          <a:pt x="80613" y="68997"/>
                        </a:moveTo>
                        <a:cubicBezTo>
                          <a:pt x="82391" y="79601"/>
                          <a:pt x="83026" y="89888"/>
                          <a:pt x="82517" y="99413"/>
                        </a:cubicBezTo>
                        <a:cubicBezTo>
                          <a:pt x="70198" y="94905"/>
                          <a:pt x="57435" y="93444"/>
                          <a:pt x="44735" y="95603"/>
                        </a:cubicBezTo>
                        <a:cubicBezTo>
                          <a:pt x="32035" y="97762"/>
                          <a:pt x="20478" y="103350"/>
                          <a:pt x="10382" y="111669"/>
                        </a:cubicBezTo>
                        <a:cubicBezTo>
                          <a:pt x="6762" y="102842"/>
                          <a:pt x="3904" y="92936"/>
                          <a:pt x="2063" y="82332"/>
                        </a:cubicBezTo>
                        <a:cubicBezTo>
                          <a:pt x="-5049" y="40739"/>
                          <a:pt x="6826" y="3973"/>
                          <a:pt x="28479" y="290"/>
                        </a:cubicBezTo>
                        <a:cubicBezTo>
                          <a:pt x="50196" y="-3330"/>
                          <a:pt x="73501" y="27404"/>
                          <a:pt x="80613" y="6899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E048F1A7-B11F-4D9A-8E10-6AD5BDB4270F}"/>
                      </a:ext>
                    </a:extLst>
                  </p:cNvPr>
                  <p:cNvSpPr/>
                  <p:nvPr/>
                </p:nvSpPr>
                <p:spPr>
                  <a:xfrm>
                    <a:off x="2579697" y="1098711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2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2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2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2" y="3141"/>
                          <a:pt x="79682" y="982"/>
                        </a:cubicBezTo>
                        <a:cubicBezTo>
                          <a:pt x="92382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4" name="Graphic 2">
                  <a:extLst>
                    <a:ext uri="{FF2B5EF4-FFF2-40B4-BE49-F238E27FC236}">
                      <a16:creationId xmlns:a16="http://schemas.microsoft.com/office/drawing/2014/main" id="{A222C636-578F-4B13-AFC2-FC32869FA653}"/>
                    </a:ext>
                  </a:extLst>
                </p:cNvPr>
                <p:cNvGrpSpPr/>
                <p:nvPr/>
              </p:nvGrpSpPr>
              <p:grpSpPr>
                <a:xfrm>
                  <a:off x="2941092" y="956173"/>
                  <a:ext cx="255809" cy="377555"/>
                  <a:chOff x="2941092" y="956173"/>
                  <a:chExt cx="255809" cy="377555"/>
                </a:xfrm>
                <a:solidFill>
                  <a:schemeClr val="accent1"/>
                </a:solidFill>
              </p:grpSpPr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88D46070-8904-4EDF-8793-71970BD53088}"/>
                      </a:ext>
                    </a:extLst>
                  </p:cNvPr>
                  <p:cNvSpPr/>
                  <p:nvPr/>
                </p:nvSpPr>
                <p:spPr>
                  <a:xfrm>
                    <a:off x="2941092" y="956173"/>
                    <a:ext cx="96937" cy="114246"/>
                  </a:xfrm>
                  <a:custGeom>
                    <a:avLst/>
                    <a:gdLst>
                      <a:gd name="connsiteX0" fmla="*/ 85317 w 96937"/>
                      <a:gd name="connsiteY0" fmla="*/ 50365 h 114246"/>
                      <a:gd name="connsiteX1" fmla="*/ 96938 w 96937"/>
                      <a:gd name="connsiteY1" fmla="*/ 78559 h 114246"/>
                      <a:gd name="connsiteX2" fmla="*/ 60108 w 96937"/>
                      <a:gd name="connsiteY2" fmla="*/ 87576 h 114246"/>
                      <a:gd name="connsiteX3" fmla="*/ 32930 w 96937"/>
                      <a:gd name="connsiteY3" fmla="*/ 114246 h 114246"/>
                      <a:gd name="connsiteX4" fmla="*/ 15594 w 96937"/>
                      <a:gd name="connsiteY4" fmla="*/ 89291 h 114246"/>
                      <a:gd name="connsiteX5" fmla="*/ 14007 w 96937"/>
                      <a:gd name="connsiteY5" fmla="*/ 2804 h 114246"/>
                      <a:gd name="connsiteX6" fmla="*/ 85317 w 96937"/>
                      <a:gd name="connsiteY6" fmla="*/ 50365 h 114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37" h="114246">
                        <a:moveTo>
                          <a:pt x="85317" y="50365"/>
                        </a:moveTo>
                        <a:cubicBezTo>
                          <a:pt x="90461" y="59827"/>
                          <a:pt x="94334" y="69352"/>
                          <a:pt x="96938" y="78559"/>
                        </a:cubicBezTo>
                        <a:cubicBezTo>
                          <a:pt x="83857" y="78369"/>
                          <a:pt x="71411" y="81290"/>
                          <a:pt x="60108" y="87576"/>
                        </a:cubicBezTo>
                        <a:cubicBezTo>
                          <a:pt x="48868" y="93863"/>
                          <a:pt x="39725" y="103007"/>
                          <a:pt x="32930" y="114246"/>
                        </a:cubicBezTo>
                        <a:cubicBezTo>
                          <a:pt x="26643" y="107134"/>
                          <a:pt x="20738" y="98688"/>
                          <a:pt x="15594" y="89291"/>
                        </a:cubicBezTo>
                        <a:cubicBezTo>
                          <a:pt x="-4535" y="52270"/>
                          <a:pt x="-5297" y="13535"/>
                          <a:pt x="14007" y="2804"/>
                        </a:cubicBezTo>
                        <a:cubicBezTo>
                          <a:pt x="33247" y="-7991"/>
                          <a:pt x="65188" y="13344"/>
                          <a:pt x="85317" y="503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98A6FB34-B823-4403-91A2-E2F5F8077266}"/>
                      </a:ext>
                    </a:extLst>
                  </p:cNvPr>
                  <p:cNvSpPr/>
                  <p:nvPr/>
                </p:nvSpPr>
                <p:spPr>
                  <a:xfrm>
                    <a:off x="2958344" y="1034664"/>
                    <a:ext cx="238557" cy="299064"/>
                  </a:xfrm>
                  <a:custGeom>
                    <a:avLst/>
                    <a:gdLst>
                      <a:gd name="connsiteX0" fmla="*/ 210814 w 238557"/>
                      <a:gd name="connsiteY0" fmla="*/ 98556 h 299064"/>
                      <a:gd name="connsiteX1" fmla="*/ 195764 w 238557"/>
                      <a:gd name="connsiteY1" fmla="*/ 290072 h 299064"/>
                      <a:gd name="connsiteX2" fmla="*/ 27743 w 238557"/>
                      <a:gd name="connsiteY2" fmla="*/ 200537 h 299064"/>
                      <a:gd name="connsiteX3" fmla="*/ 15615 w 238557"/>
                      <a:gd name="connsiteY3" fmla="*/ 35691 h 299064"/>
                      <a:gd name="connsiteX4" fmla="*/ 42793 w 238557"/>
                      <a:gd name="connsiteY4" fmla="*/ 9021 h 299064"/>
                      <a:gd name="connsiteX5" fmla="*/ 79623 w 238557"/>
                      <a:gd name="connsiteY5" fmla="*/ 4 h 299064"/>
                      <a:gd name="connsiteX6" fmla="*/ 210814 w 238557"/>
                      <a:gd name="connsiteY6" fmla="*/ 98556 h 299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557" h="299064">
                        <a:moveTo>
                          <a:pt x="210814" y="98556"/>
                        </a:moveTo>
                        <a:cubicBezTo>
                          <a:pt x="253041" y="176153"/>
                          <a:pt x="246310" y="261942"/>
                          <a:pt x="195764" y="290072"/>
                        </a:cubicBezTo>
                        <a:cubicBezTo>
                          <a:pt x="145218" y="318203"/>
                          <a:pt x="69971" y="278134"/>
                          <a:pt x="27743" y="200537"/>
                        </a:cubicBezTo>
                        <a:cubicBezTo>
                          <a:pt x="-5086" y="140212"/>
                          <a:pt x="-8325" y="74934"/>
                          <a:pt x="15615" y="35691"/>
                        </a:cubicBezTo>
                        <a:cubicBezTo>
                          <a:pt x="22473" y="24451"/>
                          <a:pt x="31553" y="15308"/>
                          <a:pt x="42793" y="9021"/>
                        </a:cubicBezTo>
                        <a:cubicBezTo>
                          <a:pt x="54032" y="2735"/>
                          <a:pt x="66542" y="-123"/>
                          <a:pt x="79623" y="4"/>
                        </a:cubicBezTo>
                        <a:cubicBezTo>
                          <a:pt x="125279" y="576"/>
                          <a:pt x="178048" y="38231"/>
                          <a:pt x="210814" y="98556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5" name="Graphic 2">
                  <a:extLst>
                    <a:ext uri="{FF2B5EF4-FFF2-40B4-BE49-F238E27FC236}">
                      <a16:creationId xmlns:a16="http://schemas.microsoft.com/office/drawing/2014/main" id="{04D0248F-63D4-43DB-9CC4-5E3B11CC7903}"/>
                    </a:ext>
                  </a:extLst>
                </p:cNvPr>
                <p:cNvGrpSpPr/>
                <p:nvPr/>
              </p:nvGrpSpPr>
              <p:grpSpPr>
                <a:xfrm>
                  <a:off x="3397774" y="819656"/>
                  <a:ext cx="212747" cy="412371"/>
                  <a:chOff x="3397774" y="819656"/>
                  <a:chExt cx="212747" cy="412371"/>
                </a:xfrm>
                <a:solidFill>
                  <a:schemeClr val="accent1"/>
                </a:solidFill>
              </p:grpSpPr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E7E19D78-0825-45E3-9585-32C1E70DCC93}"/>
                      </a:ext>
                    </a:extLst>
                  </p:cNvPr>
                  <p:cNvSpPr/>
                  <p:nvPr/>
                </p:nvSpPr>
                <p:spPr>
                  <a:xfrm>
                    <a:off x="3491830" y="819656"/>
                    <a:ext cx="82346" cy="111761"/>
                  </a:xfrm>
                  <a:custGeom>
                    <a:avLst/>
                    <a:gdLst>
                      <a:gd name="connsiteX0" fmla="*/ 1876 w 82346"/>
                      <a:gd name="connsiteY0" fmla="*/ 68836 h 111761"/>
                      <a:gd name="connsiteX1" fmla="*/ 225 w 82346"/>
                      <a:gd name="connsiteY1" fmla="*/ 99252 h 111761"/>
                      <a:gd name="connsiteX2" fmla="*/ 37944 w 82346"/>
                      <a:gd name="connsiteY2" fmla="*/ 95569 h 111761"/>
                      <a:gd name="connsiteX3" fmla="*/ 72424 w 82346"/>
                      <a:gd name="connsiteY3" fmla="*/ 111762 h 111761"/>
                      <a:gd name="connsiteX4" fmla="*/ 80489 w 82346"/>
                      <a:gd name="connsiteY4" fmla="*/ 82425 h 111761"/>
                      <a:gd name="connsiteX5" fmla="*/ 53374 w 82346"/>
                      <a:gd name="connsiteY5" fmla="*/ 319 h 111761"/>
                      <a:gd name="connsiteX6" fmla="*/ 1876 w 82346"/>
                      <a:gd name="connsiteY6" fmla="*/ 68836 h 111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346" h="111761">
                        <a:moveTo>
                          <a:pt x="1876" y="68836"/>
                        </a:moveTo>
                        <a:cubicBezTo>
                          <a:pt x="161" y="79440"/>
                          <a:pt x="-347" y="89727"/>
                          <a:pt x="225" y="99252"/>
                        </a:cubicBezTo>
                        <a:cubicBezTo>
                          <a:pt x="12480" y="94744"/>
                          <a:pt x="25244" y="93347"/>
                          <a:pt x="37944" y="95569"/>
                        </a:cubicBezTo>
                        <a:cubicBezTo>
                          <a:pt x="50644" y="97792"/>
                          <a:pt x="62264" y="103380"/>
                          <a:pt x="72424" y="111762"/>
                        </a:cubicBezTo>
                        <a:cubicBezTo>
                          <a:pt x="75980" y="102999"/>
                          <a:pt x="78774" y="93093"/>
                          <a:pt x="80489" y="82425"/>
                        </a:cubicBezTo>
                        <a:cubicBezTo>
                          <a:pt x="87220" y="40832"/>
                          <a:pt x="75091" y="4066"/>
                          <a:pt x="53374" y="319"/>
                        </a:cubicBezTo>
                        <a:cubicBezTo>
                          <a:pt x="31721" y="-3491"/>
                          <a:pt x="8607" y="27243"/>
                          <a:pt x="1876" y="6883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68CBAA19-0F09-46C5-915A-C5939948977A}"/>
                      </a:ext>
                    </a:extLst>
                  </p:cNvPr>
                  <p:cNvSpPr/>
                  <p:nvPr/>
                </p:nvSpPr>
                <p:spPr>
                  <a:xfrm>
                    <a:off x="3397774" y="914072"/>
                    <a:ext cx="212747" cy="317955"/>
                  </a:xfrm>
                  <a:custGeom>
                    <a:avLst/>
                    <a:gdLst>
                      <a:gd name="connsiteX0" fmla="*/ 3158 w 212747"/>
                      <a:gd name="connsiteY0" fmla="*/ 141234 h 317955"/>
                      <a:gd name="connsiteX1" fmla="*/ 80755 w 212747"/>
                      <a:gd name="connsiteY1" fmla="*/ 316938 h 317955"/>
                      <a:gd name="connsiteX2" fmla="*/ 209597 w 212747"/>
                      <a:gd name="connsiteY2" fmla="*/ 176794 h 317955"/>
                      <a:gd name="connsiteX3" fmla="*/ 166480 w 212747"/>
                      <a:gd name="connsiteY3" fmla="*/ 17218 h 317955"/>
                      <a:gd name="connsiteX4" fmla="*/ 132000 w 212747"/>
                      <a:gd name="connsiteY4" fmla="*/ 1026 h 317955"/>
                      <a:gd name="connsiteX5" fmla="*/ 94280 w 212747"/>
                      <a:gd name="connsiteY5" fmla="*/ 4709 h 317955"/>
                      <a:gd name="connsiteX6" fmla="*/ 3158 w 212747"/>
                      <a:gd name="connsiteY6" fmla="*/ 141234 h 31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747" h="317955">
                        <a:moveTo>
                          <a:pt x="3158" y="141234"/>
                        </a:moveTo>
                        <a:cubicBezTo>
                          <a:pt x="-11003" y="228419"/>
                          <a:pt x="23796" y="307160"/>
                          <a:pt x="80755" y="316938"/>
                        </a:cubicBezTo>
                        <a:cubicBezTo>
                          <a:pt x="137778" y="326781"/>
                          <a:pt x="195500" y="264043"/>
                          <a:pt x="209597" y="176794"/>
                        </a:cubicBezTo>
                        <a:cubicBezTo>
                          <a:pt x="220582" y="108976"/>
                          <a:pt x="202040" y="46365"/>
                          <a:pt x="166480" y="17218"/>
                        </a:cubicBezTo>
                        <a:cubicBezTo>
                          <a:pt x="156320" y="8836"/>
                          <a:pt x="144700" y="3248"/>
                          <a:pt x="132000" y="1026"/>
                        </a:cubicBezTo>
                        <a:cubicBezTo>
                          <a:pt x="119300" y="-1197"/>
                          <a:pt x="106536" y="264"/>
                          <a:pt x="94280" y="4709"/>
                        </a:cubicBezTo>
                        <a:cubicBezTo>
                          <a:pt x="51482" y="20457"/>
                          <a:pt x="14144" y="73416"/>
                          <a:pt x="3158" y="141234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6" name="Graphic 2">
                  <a:extLst>
                    <a:ext uri="{FF2B5EF4-FFF2-40B4-BE49-F238E27FC236}">
                      <a16:creationId xmlns:a16="http://schemas.microsoft.com/office/drawing/2014/main" id="{93E4DEE8-96E8-47DD-A7CA-B2A43E23E845}"/>
                    </a:ext>
                  </a:extLst>
                </p:cNvPr>
                <p:cNvGrpSpPr/>
                <p:nvPr/>
              </p:nvGrpSpPr>
              <p:grpSpPr>
                <a:xfrm>
                  <a:off x="4218987" y="616675"/>
                  <a:ext cx="262795" cy="373096"/>
                  <a:chOff x="4218987" y="616675"/>
                  <a:chExt cx="262795" cy="373096"/>
                </a:xfrm>
                <a:solidFill>
                  <a:schemeClr val="accent1"/>
                </a:solidFill>
              </p:grpSpPr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00F81DFD-625A-464A-903F-8891FC692AAF}"/>
                      </a:ext>
                    </a:extLst>
                  </p:cNvPr>
                  <p:cNvSpPr/>
                  <p:nvPr/>
                </p:nvSpPr>
                <p:spPr>
                  <a:xfrm>
                    <a:off x="4218987" y="616675"/>
                    <a:ext cx="98187" cy="114019"/>
                  </a:xfrm>
                  <a:custGeom>
                    <a:avLst/>
                    <a:gdLst>
                      <a:gd name="connsiteX0" fmla="*/ 85805 w 98187"/>
                      <a:gd name="connsiteY0" fmla="*/ 48614 h 114019"/>
                      <a:gd name="connsiteX1" fmla="*/ 98187 w 98187"/>
                      <a:gd name="connsiteY1" fmla="*/ 76427 h 114019"/>
                      <a:gd name="connsiteX2" fmla="*/ 61611 w 98187"/>
                      <a:gd name="connsiteY2" fmla="*/ 86524 h 114019"/>
                      <a:gd name="connsiteX3" fmla="*/ 35195 w 98187"/>
                      <a:gd name="connsiteY3" fmla="*/ 114019 h 114019"/>
                      <a:gd name="connsiteX4" fmla="*/ 17161 w 98187"/>
                      <a:gd name="connsiteY4" fmla="*/ 89572 h 114019"/>
                      <a:gd name="connsiteX5" fmla="*/ 13097 w 98187"/>
                      <a:gd name="connsiteY5" fmla="*/ 3148 h 114019"/>
                      <a:gd name="connsiteX6" fmla="*/ 85805 w 98187"/>
                      <a:gd name="connsiteY6" fmla="*/ 48614 h 114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187" h="114019">
                        <a:moveTo>
                          <a:pt x="85805" y="48614"/>
                        </a:moveTo>
                        <a:cubicBezTo>
                          <a:pt x="91202" y="57885"/>
                          <a:pt x="95330" y="67347"/>
                          <a:pt x="98187" y="76427"/>
                        </a:cubicBezTo>
                        <a:cubicBezTo>
                          <a:pt x="85106" y="76618"/>
                          <a:pt x="72724" y="79920"/>
                          <a:pt x="61611" y="86524"/>
                        </a:cubicBezTo>
                        <a:cubicBezTo>
                          <a:pt x="50499" y="93128"/>
                          <a:pt x="41672" y="102526"/>
                          <a:pt x="35195" y="114019"/>
                        </a:cubicBezTo>
                        <a:cubicBezTo>
                          <a:pt x="28718" y="107098"/>
                          <a:pt x="22559" y="98843"/>
                          <a:pt x="17161" y="89572"/>
                        </a:cubicBezTo>
                        <a:cubicBezTo>
                          <a:pt x="-4048" y="53186"/>
                          <a:pt x="-5826" y="14451"/>
                          <a:pt x="13097" y="3148"/>
                        </a:cubicBezTo>
                        <a:cubicBezTo>
                          <a:pt x="32084" y="-8218"/>
                          <a:pt x="64596" y="12165"/>
                          <a:pt x="85805" y="4861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264F5B77-ED27-45C7-AEEA-A5464828AC74}"/>
                      </a:ext>
                    </a:extLst>
                  </p:cNvPr>
                  <p:cNvSpPr/>
                  <p:nvPr/>
                </p:nvSpPr>
                <p:spPr>
                  <a:xfrm>
                    <a:off x="4240370" y="693029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7 w 241411"/>
                      <a:gd name="connsiteY1" fmla="*/ 286649 h 296742"/>
                      <a:gd name="connsiteX2" fmla="*/ 30702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2" y="171079"/>
                          <a:pt x="250857" y="257058"/>
                          <a:pt x="201137" y="286649"/>
                        </a:cubicBezTo>
                        <a:cubicBezTo>
                          <a:pt x="151416" y="316303"/>
                          <a:pt x="75089" y="278394"/>
                          <a:pt x="30702" y="202067"/>
                        </a:cubicBezTo>
                        <a:cubicBezTo>
                          <a:pt x="-3842" y="142694"/>
                          <a:pt x="-8921" y="77607"/>
                          <a:pt x="13875" y="37602"/>
                        </a:cubicBezTo>
                        <a:cubicBezTo>
                          <a:pt x="20415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6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7" name="Graphic 2">
                  <a:extLst>
                    <a:ext uri="{FF2B5EF4-FFF2-40B4-BE49-F238E27FC236}">
                      <a16:creationId xmlns:a16="http://schemas.microsoft.com/office/drawing/2014/main" id="{A39C5566-3093-4ED3-9CBC-752E56E65E8E}"/>
                    </a:ext>
                  </a:extLst>
                </p:cNvPr>
                <p:cNvGrpSpPr/>
                <p:nvPr/>
              </p:nvGrpSpPr>
              <p:grpSpPr>
                <a:xfrm>
                  <a:off x="4608836" y="463778"/>
                  <a:ext cx="336906" cy="307231"/>
                  <a:chOff x="4608836" y="463778"/>
                  <a:chExt cx="336906" cy="307231"/>
                </a:xfrm>
                <a:solidFill>
                  <a:schemeClr val="accent1"/>
                </a:solidFill>
              </p:grpSpPr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9E92ECA2-149C-4B8F-93DE-2EE58576CC5E}"/>
                      </a:ext>
                    </a:extLst>
                  </p:cNvPr>
                  <p:cNvSpPr/>
                  <p:nvPr/>
                </p:nvSpPr>
                <p:spPr>
                  <a:xfrm>
                    <a:off x="4608836" y="463778"/>
                    <a:ext cx="109404" cy="106324"/>
                  </a:xfrm>
                  <a:custGeom>
                    <a:avLst/>
                    <a:gdLst>
                      <a:gd name="connsiteX0" fmla="*/ 88703 w 109404"/>
                      <a:gd name="connsiteY0" fmla="*/ 27648 h 106324"/>
                      <a:gd name="connsiteX1" fmla="*/ 109405 w 109404"/>
                      <a:gd name="connsiteY1" fmla="*/ 49810 h 106324"/>
                      <a:gd name="connsiteX2" fmla="*/ 78226 w 109404"/>
                      <a:gd name="connsiteY2" fmla="*/ 71527 h 106324"/>
                      <a:gd name="connsiteX3" fmla="*/ 62161 w 109404"/>
                      <a:gd name="connsiteY3" fmla="*/ 106325 h 106324"/>
                      <a:gd name="connsiteX4" fmla="*/ 37268 w 109404"/>
                      <a:gd name="connsiteY4" fmla="*/ 89180 h 106324"/>
                      <a:gd name="connsiteX5" fmla="*/ 5518 w 109404"/>
                      <a:gd name="connsiteY5" fmla="*/ 8789 h 106324"/>
                      <a:gd name="connsiteX6" fmla="*/ 88703 w 109404"/>
                      <a:gd name="connsiteY6" fmla="*/ 27648 h 106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04" h="106324">
                        <a:moveTo>
                          <a:pt x="88703" y="27648"/>
                        </a:moveTo>
                        <a:cubicBezTo>
                          <a:pt x="96831" y="34633"/>
                          <a:pt x="103753" y="42190"/>
                          <a:pt x="109405" y="49810"/>
                        </a:cubicBezTo>
                        <a:cubicBezTo>
                          <a:pt x="97149" y="54382"/>
                          <a:pt x="86544" y="61557"/>
                          <a:pt x="78226" y="71527"/>
                        </a:cubicBezTo>
                        <a:cubicBezTo>
                          <a:pt x="69907" y="81496"/>
                          <a:pt x="64637" y="93307"/>
                          <a:pt x="62161" y="106325"/>
                        </a:cubicBezTo>
                        <a:cubicBezTo>
                          <a:pt x="53842" y="101943"/>
                          <a:pt x="45333" y="96165"/>
                          <a:pt x="37268" y="89180"/>
                        </a:cubicBezTo>
                        <a:cubicBezTo>
                          <a:pt x="5518" y="61811"/>
                          <a:pt x="-8706" y="25807"/>
                          <a:pt x="5518" y="8789"/>
                        </a:cubicBezTo>
                        <a:cubicBezTo>
                          <a:pt x="19679" y="-8229"/>
                          <a:pt x="56953" y="216"/>
                          <a:pt x="88703" y="2764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A2809E20-3D2D-4235-8F1E-B0030B0C649E}"/>
                      </a:ext>
                    </a:extLst>
                  </p:cNvPr>
                  <p:cNvSpPr/>
                  <p:nvPr/>
                </p:nvSpPr>
                <p:spPr>
                  <a:xfrm>
                    <a:off x="4669378" y="507610"/>
                    <a:ext cx="276364" cy="263398"/>
                  </a:xfrm>
                  <a:custGeom>
                    <a:avLst/>
                    <a:gdLst>
                      <a:gd name="connsiteX0" fmla="*/ 205707 w 276364"/>
                      <a:gd name="connsiteY0" fmla="*/ 50935 h 263398"/>
                      <a:gd name="connsiteX1" fmla="*/ 258730 w 276364"/>
                      <a:gd name="connsiteY1" fmla="*/ 235720 h 263398"/>
                      <a:gd name="connsiteX2" fmla="*/ 70643 w 276364"/>
                      <a:gd name="connsiteY2" fmla="*/ 212479 h 263398"/>
                      <a:gd name="connsiteX3" fmla="*/ 1618 w 276364"/>
                      <a:gd name="connsiteY3" fmla="*/ 62492 h 263398"/>
                      <a:gd name="connsiteX4" fmla="*/ 17684 w 276364"/>
                      <a:gd name="connsiteY4" fmla="*/ 27694 h 263398"/>
                      <a:gd name="connsiteX5" fmla="*/ 48862 w 276364"/>
                      <a:gd name="connsiteY5" fmla="*/ 5977 h 263398"/>
                      <a:gd name="connsiteX6" fmla="*/ 205707 w 276364"/>
                      <a:gd name="connsiteY6" fmla="*/ 50935 h 2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6364" h="263398">
                        <a:moveTo>
                          <a:pt x="205707" y="50935"/>
                        </a:moveTo>
                        <a:cubicBezTo>
                          <a:pt x="272255" y="108403"/>
                          <a:pt x="296004" y="191143"/>
                          <a:pt x="258730" y="235720"/>
                        </a:cubicBezTo>
                        <a:cubicBezTo>
                          <a:pt x="221455" y="280297"/>
                          <a:pt x="137254" y="269947"/>
                          <a:pt x="70643" y="212479"/>
                        </a:cubicBezTo>
                        <a:cubicBezTo>
                          <a:pt x="18890" y="167839"/>
                          <a:pt x="-6954" y="107895"/>
                          <a:pt x="1618" y="62492"/>
                        </a:cubicBezTo>
                        <a:cubicBezTo>
                          <a:pt x="4031" y="49475"/>
                          <a:pt x="9365" y="37664"/>
                          <a:pt x="17684" y="27694"/>
                        </a:cubicBezTo>
                        <a:cubicBezTo>
                          <a:pt x="26002" y="17725"/>
                          <a:pt x="36606" y="10549"/>
                          <a:pt x="48862" y="5977"/>
                        </a:cubicBezTo>
                        <a:cubicBezTo>
                          <a:pt x="91534" y="-9961"/>
                          <a:pt x="153955" y="6295"/>
                          <a:pt x="205707" y="5093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8" name="Graphic 2">
                  <a:extLst>
                    <a:ext uri="{FF2B5EF4-FFF2-40B4-BE49-F238E27FC236}">
                      <a16:creationId xmlns:a16="http://schemas.microsoft.com/office/drawing/2014/main" id="{B58BEFC0-A276-4A38-9E75-F8C52C3195DA}"/>
                    </a:ext>
                  </a:extLst>
                </p:cNvPr>
                <p:cNvGrpSpPr/>
                <p:nvPr/>
              </p:nvGrpSpPr>
              <p:grpSpPr>
                <a:xfrm>
                  <a:off x="5136686" y="208629"/>
                  <a:ext cx="214488" cy="410903"/>
                  <a:chOff x="5136686" y="208629"/>
                  <a:chExt cx="214488" cy="410903"/>
                </a:xfrm>
                <a:solidFill>
                  <a:schemeClr val="accent1"/>
                </a:solidFill>
              </p:grpSpPr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B67CD916-1C82-42D1-B056-CBF5B6856BBB}"/>
                      </a:ext>
                    </a:extLst>
                  </p:cNvPr>
                  <p:cNvSpPr/>
                  <p:nvPr/>
                </p:nvSpPr>
                <p:spPr>
                  <a:xfrm>
                    <a:off x="5166753" y="208629"/>
                    <a:ext cx="83722" cy="112299"/>
                  </a:xfrm>
                  <a:custGeom>
                    <a:avLst/>
                    <a:gdLst>
                      <a:gd name="connsiteX0" fmla="*/ 2781 w 83722"/>
                      <a:gd name="connsiteY0" fmla="*/ 83217 h 112299"/>
                      <a:gd name="connsiteX1" fmla="*/ 11925 w 83722"/>
                      <a:gd name="connsiteY1" fmla="*/ 112300 h 112299"/>
                      <a:gd name="connsiteX2" fmla="*/ 45834 w 83722"/>
                      <a:gd name="connsiteY2" fmla="*/ 95218 h 112299"/>
                      <a:gd name="connsiteX3" fmla="*/ 83680 w 83722"/>
                      <a:gd name="connsiteY3" fmla="*/ 97885 h 112299"/>
                      <a:gd name="connsiteX4" fmla="*/ 80949 w 83722"/>
                      <a:gd name="connsiteY4" fmla="*/ 67532 h 112299"/>
                      <a:gd name="connsiteX5" fmla="*/ 26911 w 83722"/>
                      <a:gd name="connsiteY5" fmla="*/ 413 h 112299"/>
                      <a:gd name="connsiteX6" fmla="*/ 2781 w 83722"/>
                      <a:gd name="connsiteY6" fmla="*/ 83217 h 112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722" h="112299">
                        <a:moveTo>
                          <a:pt x="2781" y="83217"/>
                        </a:moveTo>
                        <a:cubicBezTo>
                          <a:pt x="4877" y="93758"/>
                          <a:pt x="8052" y="103600"/>
                          <a:pt x="11925" y="112300"/>
                        </a:cubicBezTo>
                        <a:cubicBezTo>
                          <a:pt x="21831" y="103664"/>
                          <a:pt x="33198" y="97758"/>
                          <a:pt x="45834" y="95218"/>
                        </a:cubicBezTo>
                        <a:cubicBezTo>
                          <a:pt x="58471" y="92678"/>
                          <a:pt x="71234" y="93758"/>
                          <a:pt x="83680" y="97885"/>
                        </a:cubicBezTo>
                        <a:cubicBezTo>
                          <a:pt x="83934" y="88360"/>
                          <a:pt x="83045" y="78073"/>
                          <a:pt x="80949" y="67532"/>
                        </a:cubicBezTo>
                        <a:cubicBezTo>
                          <a:pt x="72695" y="26130"/>
                          <a:pt x="48501" y="-3905"/>
                          <a:pt x="26911" y="413"/>
                        </a:cubicBezTo>
                        <a:cubicBezTo>
                          <a:pt x="5258" y="4731"/>
                          <a:pt x="-5474" y="41815"/>
                          <a:pt x="2781" y="8321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4E2C12B2-6097-4C34-B23A-24FFD79D4C5E}"/>
                      </a:ext>
                    </a:extLst>
                  </p:cNvPr>
                  <p:cNvSpPr/>
                  <p:nvPr/>
                </p:nvSpPr>
                <p:spPr>
                  <a:xfrm>
                    <a:off x="5136686" y="302548"/>
                    <a:ext cx="214488" cy="316983"/>
                  </a:xfrm>
                  <a:custGeom>
                    <a:avLst/>
                    <a:gdLst>
                      <a:gd name="connsiteX0" fmla="*/ 4718 w 214488"/>
                      <a:gd name="connsiteY0" fmla="*/ 179036 h 316983"/>
                      <a:gd name="connsiteX1" fmla="*/ 138639 w 214488"/>
                      <a:gd name="connsiteY1" fmla="*/ 315624 h 316983"/>
                      <a:gd name="connsiteX2" fmla="*/ 209759 w 214488"/>
                      <a:gd name="connsiteY2" fmla="*/ 137888 h 316983"/>
                      <a:gd name="connsiteX3" fmla="*/ 113684 w 214488"/>
                      <a:gd name="connsiteY3" fmla="*/ 4030 h 316983"/>
                      <a:gd name="connsiteX4" fmla="*/ 75838 w 214488"/>
                      <a:gd name="connsiteY4" fmla="*/ 1363 h 316983"/>
                      <a:gd name="connsiteX5" fmla="*/ 41929 w 214488"/>
                      <a:gd name="connsiteY5" fmla="*/ 18444 h 316983"/>
                      <a:gd name="connsiteX6" fmla="*/ 4718 w 214488"/>
                      <a:gd name="connsiteY6" fmla="*/ 179036 h 316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488" h="316983">
                        <a:moveTo>
                          <a:pt x="4718" y="179036"/>
                        </a:moveTo>
                        <a:cubicBezTo>
                          <a:pt x="22053" y="265840"/>
                          <a:pt x="82061" y="326991"/>
                          <a:pt x="138639" y="315624"/>
                        </a:cubicBezTo>
                        <a:cubicBezTo>
                          <a:pt x="195281" y="304258"/>
                          <a:pt x="227095" y="224692"/>
                          <a:pt x="209759" y="137888"/>
                        </a:cubicBezTo>
                        <a:cubicBezTo>
                          <a:pt x="196297" y="70451"/>
                          <a:pt x="157054" y="18444"/>
                          <a:pt x="113684" y="4030"/>
                        </a:cubicBezTo>
                        <a:cubicBezTo>
                          <a:pt x="101238" y="-98"/>
                          <a:pt x="88474" y="-1177"/>
                          <a:pt x="75838" y="1363"/>
                        </a:cubicBezTo>
                        <a:cubicBezTo>
                          <a:pt x="63201" y="3903"/>
                          <a:pt x="51835" y="9808"/>
                          <a:pt x="41929" y="18444"/>
                        </a:cubicBezTo>
                        <a:cubicBezTo>
                          <a:pt x="7512" y="48416"/>
                          <a:pt x="-8744" y="111535"/>
                          <a:pt x="4718" y="179036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99" name="Graphic 2">
                  <a:extLst>
                    <a:ext uri="{FF2B5EF4-FFF2-40B4-BE49-F238E27FC236}">
                      <a16:creationId xmlns:a16="http://schemas.microsoft.com/office/drawing/2014/main" id="{90BEF623-3289-4428-BEFC-FEF594FDFD80}"/>
                    </a:ext>
                  </a:extLst>
                </p:cNvPr>
                <p:cNvGrpSpPr/>
                <p:nvPr/>
              </p:nvGrpSpPr>
              <p:grpSpPr>
                <a:xfrm>
                  <a:off x="5421651" y="58642"/>
                  <a:ext cx="262821" cy="373091"/>
                  <a:chOff x="5421651" y="58642"/>
                  <a:chExt cx="262821" cy="373091"/>
                </a:xfrm>
                <a:solidFill>
                  <a:schemeClr val="accent1"/>
                </a:solidFill>
              </p:grpSpPr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40AA0040-0743-4072-9DAD-346D30330FD1}"/>
                      </a:ext>
                    </a:extLst>
                  </p:cNvPr>
                  <p:cNvSpPr/>
                  <p:nvPr/>
                </p:nvSpPr>
                <p:spPr>
                  <a:xfrm>
                    <a:off x="5421651" y="58642"/>
                    <a:ext cx="98212" cy="114013"/>
                  </a:xfrm>
                  <a:custGeom>
                    <a:avLst/>
                    <a:gdLst>
                      <a:gd name="connsiteX0" fmla="*/ 85830 w 98212"/>
                      <a:gd name="connsiteY0" fmla="*/ 48609 h 114013"/>
                      <a:gd name="connsiteX1" fmla="*/ 98213 w 98212"/>
                      <a:gd name="connsiteY1" fmla="*/ 76422 h 114013"/>
                      <a:gd name="connsiteX2" fmla="*/ 61637 w 98212"/>
                      <a:gd name="connsiteY2" fmla="*/ 86518 h 114013"/>
                      <a:gd name="connsiteX3" fmla="*/ 35220 w 98212"/>
                      <a:gd name="connsiteY3" fmla="*/ 114014 h 114013"/>
                      <a:gd name="connsiteX4" fmla="*/ 17187 w 98212"/>
                      <a:gd name="connsiteY4" fmla="*/ 89566 h 114013"/>
                      <a:gd name="connsiteX5" fmla="*/ 13123 w 98212"/>
                      <a:gd name="connsiteY5" fmla="*/ 3143 h 114013"/>
                      <a:gd name="connsiteX6" fmla="*/ 85830 w 98212"/>
                      <a:gd name="connsiteY6" fmla="*/ 48609 h 114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8212" h="114013">
                        <a:moveTo>
                          <a:pt x="85830" y="48609"/>
                        </a:moveTo>
                        <a:cubicBezTo>
                          <a:pt x="91227" y="57880"/>
                          <a:pt x="95355" y="67341"/>
                          <a:pt x="98213" y="76422"/>
                        </a:cubicBezTo>
                        <a:cubicBezTo>
                          <a:pt x="85132" y="76612"/>
                          <a:pt x="72749" y="79914"/>
                          <a:pt x="61637" y="86518"/>
                        </a:cubicBezTo>
                        <a:cubicBezTo>
                          <a:pt x="50524" y="93122"/>
                          <a:pt x="41698" y="102520"/>
                          <a:pt x="35220" y="114014"/>
                        </a:cubicBezTo>
                        <a:cubicBezTo>
                          <a:pt x="28744" y="107092"/>
                          <a:pt x="22584" y="98837"/>
                          <a:pt x="17187" y="89566"/>
                        </a:cubicBezTo>
                        <a:cubicBezTo>
                          <a:pt x="-4023" y="53181"/>
                          <a:pt x="-5864" y="14446"/>
                          <a:pt x="13123" y="3143"/>
                        </a:cubicBezTo>
                        <a:cubicBezTo>
                          <a:pt x="32109" y="-8224"/>
                          <a:pt x="64621" y="12223"/>
                          <a:pt x="85830" y="486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2F43F0A6-8D60-4B87-AC97-5BB8DDFDF84A}"/>
                      </a:ext>
                    </a:extLst>
                  </p:cNvPr>
                  <p:cNvSpPr/>
                  <p:nvPr/>
                </p:nvSpPr>
                <p:spPr>
                  <a:xfrm>
                    <a:off x="5443061" y="134991"/>
                    <a:ext cx="241411" cy="296742"/>
                  </a:xfrm>
                  <a:custGeom>
                    <a:avLst/>
                    <a:gdLst>
                      <a:gd name="connsiteX0" fmla="*/ 210725 w 241411"/>
                      <a:gd name="connsiteY0" fmla="*/ 94752 h 296742"/>
                      <a:gd name="connsiteX1" fmla="*/ 201136 w 241411"/>
                      <a:gd name="connsiteY1" fmla="*/ 286649 h 296742"/>
                      <a:gd name="connsiteX2" fmla="*/ 30703 w 241411"/>
                      <a:gd name="connsiteY2" fmla="*/ 202067 h 296742"/>
                      <a:gd name="connsiteX3" fmla="*/ 13875 w 241411"/>
                      <a:gd name="connsiteY3" fmla="*/ 37602 h 296742"/>
                      <a:gd name="connsiteX4" fmla="*/ 40291 w 241411"/>
                      <a:gd name="connsiteY4" fmla="*/ 10106 h 296742"/>
                      <a:gd name="connsiteX5" fmla="*/ 76867 w 241411"/>
                      <a:gd name="connsiteY5" fmla="*/ 10 h 296742"/>
                      <a:gd name="connsiteX6" fmla="*/ 210725 w 241411"/>
                      <a:gd name="connsiteY6" fmla="*/ 94752 h 29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411" h="296742">
                        <a:moveTo>
                          <a:pt x="210725" y="94752"/>
                        </a:moveTo>
                        <a:cubicBezTo>
                          <a:pt x="255111" y="171079"/>
                          <a:pt x="250857" y="257058"/>
                          <a:pt x="201136" y="286649"/>
                        </a:cubicBezTo>
                        <a:cubicBezTo>
                          <a:pt x="151416" y="316303"/>
                          <a:pt x="75089" y="278394"/>
                          <a:pt x="30703" y="202067"/>
                        </a:cubicBezTo>
                        <a:cubicBezTo>
                          <a:pt x="-3841" y="142694"/>
                          <a:pt x="-8921" y="77607"/>
                          <a:pt x="13875" y="37602"/>
                        </a:cubicBezTo>
                        <a:cubicBezTo>
                          <a:pt x="20416" y="26108"/>
                          <a:pt x="29242" y="16710"/>
                          <a:pt x="40291" y="10106"/>
                        </a:cubicBezTo>
                        <a:cubicBezTo>
                          <a:pt x="51404" y="3502"/>
                          <a:pt x="63786" y="264"/>
                          <a:pt x="76867" y="10"/>
                        </a:cubicBezTo>
                        <a:cubicBezTo>
                          <a:pt x="122397" y="-689"/>
                          <a:pt x="176181" y="35379"/>
                          <a:pt x="210725" y="94752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00" name="Freeform: Shape 1299">
                  <a:extLst>
                    <a:ext uri="{FF2B5EF4-FFF2-40B4-BE49-F238E27FC236}">
                      <a16:creationId xmlns:a16="http://schemas.microsoft.com/office/drawing/2014/main" id="{895E5478-7C33-46F2-A7CE-8A67F1EFA7ED}"/>
                    </a:ext>
                  </a:extLst>
                </p:cNvPr>
                <p:cNvSpPr/>
                <p:nvPr/>
              </p:nvSpPr>
              <p:spPr>
                <a:xfrm>
                  <a:off x="5766053" y="12064"/>
                  <a:ext cx="274149" cy="160584"/>
                </a:xfrm>
                <a:custGeom>
                  <a:avLst/>
                  <a:gdLst>
                    <a:gd name="connsiteX0" fmla="*/ 0 w 274149"/>
                    <a:gd name="connsiteY0" fmla="*/ 0 h 160584"/>
                    <a:gd name="connsiteX1" fmla="*/ 68390 w 274149"/>
                    <a:gd name="connsiteY1" fmla="*/ 109665 h 160584"/>
                    <a:gd name="connsiteX2" fmla="*/ 256477 w 274149"/>
                    <a:gd name="connsiteY2" fmla="*/ 132906 h 160584"/>
                    <a:gd name="connsiteX3" fmla="*/ 248349 w 274149"/>
                    <a:gd name="connsiteY3" fmla="*/ 0 h 160584"/>
                    <a:gd name="connsiteX4" fmla="*/ 0 w 274149"/>
                    <a:gd name="connsiteY4" fmla="*/ 0 h 160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149" h="160584">
                      <a:moveTo>
                        <a:pt x="0" y="0"/>
                      </a:moveTo>
                      <a:cubicBezTo>
                        <a:pt x="7049" y="37021"/>
                        <a:pt x="30988" y="77343"/>
                        <a:pt x="68390" y="109665"/>
                      </a:cubicBezTo>
                      <a:cubicBezTo>
                        <a:pt x="135001" y="167132"/>
                        <a:pt x="219202" y="177483"/>
                        <a:pt x="256477" y="132906"/>
                      </a:cubicBezTo>
                      <a:cubicBezTo>
                        <a:pt x="283528" y="100584"/>
                        <a:pt x="278511" y="48260"/>
                        <a:pt x="24834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301" name="Graphic 2">
                  <a:extLst>
                    <a:ext uri="{FF2B5EF4-FFF2-40B4-BE49-F238E27FC236}">
                      <a16:creationId xmlns:a16="http://schemas.microsoft.com/office/drawing/2014/main" id="{E64F9C39-F500-401B-B5E6-D2D9F9255216}"/>
                    </a:ext>
                  </a:extLst>
                </p:cNvPr>
                <p:cNvGrpSpPr/>
                <p:nvPr/>
              </p:nvGrpSpPr>
              <p:grpSpPr>
                <a:xfrm>
                  <a:off x="2095" y="794378"/>
                  <a:ext cx="156013" cy="370528"/>
                  <a:chOff x="2095" y="794378"/>
                  <a:chExt cx="156013" cy="370528"/>
                </a:xfrm>
                <a:solidFill>
                  <a:schemeClr val="accent1"/>
                </a:solidFill>
              </p:grpSpPr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A231FE6A-AC7A-417D-AA34-6A0FA8B0C6A1}"/>
                      </a:ext>
                    </a:extLst>
                  </p:cNvPr>
                  <p:cNvSpPr/>
                  <p:nvPr/>
                </p:nvSpPr>
                <p:spPr>
                  <a:xfrm>
                    <a:off x="60578" y="794378"/>
                    <a:ext cx="97529" cy="114052"/>
                  </a:xfrm>
                  <a:custGeom>
                    <a:avLst/>
                    <a:gdLst>
                      <a:gd name="connsiteX0" fmla="*/ 81153 w 97529"/>
                      <a:gd name="connsiteY0" fmla="*/ 89541 h 114052"/>
                      <a:gd name="connsiteX1" fmla="*/ 63500 w 97529"/>
                      <a:gd name="connsiteY1" fmla="*/ 114052 h 114052"/>
                      <a:gd name="connsiteX2" fmla="*/ 36703 w 97529"/>
                      <a:gd name="connsiteY2" fmla="*/ 86684 h 114052"/>
                      <a:gd name="connsiteX3" fmla="*/ 0 w 97529"/>
                      <a:gd name="connsiteY3" fmla="*/ 76714 h 114052"/>
                      <a:gd name="connsiteX4" fmla="*/ 12002 w 97529"/>
                      <a:gd name="connsiteY4" fmla="*/ 48838 h 114052"/>
                      <a:gd name="connsiteX5" fmla="*/ 84011 w 97529"/>
                      <a:gd name="connsiteY5" fmla="*/ 3054 h 114052"/>
                      <a:gd name="connsiteX6" fmla="*/ 81153 w 97529"/>
                      <a:gd name="connsiteY6" fmla="*/ 89541 h 114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529" h="114052">
                        <a:moveTo>
                          <a:pt x="81153" y="89541"/>
                        </a:moveTo>
                        <a:cubicBezTo>
                          <a:pt x="75883" y="98876"/>
                          <a:pt x="69850" y="107131"/>
                          <a:pt x="63500" y="114052"/>
                        </a:cubicBezTo>
                        <a:cubicBezTo>
                          <a:pt x="56833" y="102622"/>
                          <a:pt x="47879" y="93224"/>
                          <a:pt x="36703" y="86684"/>
                        </a:cubicBezTo>
                        <a:cubicBezTo>
                          <a:pt x="25527" y="80143"/>
                          <a:pt x="13081" y="76905"/>
                          <a:pt x="0" y="76714"/>
                        </a:cubicBezTo>
                        <a:cubicBezTo>
                          <a:pt x="2731" y="67634"/>
                          <a:pt x="6731" y="58172"/>
                          <a:pt x="12002" y="48838"/>
                        </a:cubicBezTo>
                        <a:cubicBezTo>
                          <a:pt x="32702" y="12325"/>
                          <a:pt x="64961" y="-8122"/>
                          <a:pt x="84011" y="3054"/>
                        </a:cubicBezTo>
                        <a:cubicBezTo>
                          <a:pt x="103124" y="14357"/>
                          <a:pt x="101791" y="53029"/>
                          <a:pt x="81153" y="895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C6B20484-32F3-4896-A5F6-B78D926453BF}"/>
                      </a:ext>
                    </a:extLst>
                  </p:cNvPr>
                  <p:cNvSpPr/>
                  <p:nvPr/>
                </p:nvSpPr>
                <p:spPr>
                  <a:xfrm>
                    <a:off x="2095" y="871085"/>
                    <a:ext cx="136634" cy="293822"/>
                  </a:xfrm>
                  <a:custGeom>
                    <a:avLst/>
                    <a:gdLst>
                      <a:gd name="connsiteX0" fmla="*/ 0 w 136634"/>
                      <a:gd name="connsiteY0" fmla="*/ 17153 h 293822"/>
                      <a:gd name="connsiteX1" fmla="*/ 0 w 136634"/>
                      <a:gd name="connsiteY1" fmla="*/ 293822 h 293822"/>
                      <a:gd name="connsiteX2" fmla="*/ 107379 w 136634"/>
                      <a:gd name="connsiteY2" fmla="*/ 201874 h 293822"/>
                      <a:gd name="connsiteX3" fmla="*/ 121920 w 136634"/>
                      <a:gd name="connsiteY3" fmla="*/ 37346 h 293822"/>
                      <a:gd name="connsiteX4" fmla="*/ 95123 w 136634"/>
                      <a:gd name="connsiteY4" fmla="*/ 9977 h 293822"/>
                      <a:gd name="connsiteX5" fmla="*/ 58420 w 136634"/>
                      <a:gd name="connsiteY5" fmla="*/ 8 h 293822"/>
                      <a:gd name="connsiteX6" fmla="*/ 0 w 136634"/>
                      <a:gd name="connsiteY6" fmla="*/ 17153 h 293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34" h="293822">
                        <a:moveTo>
                          <a:pt x="0" y="17153"/>
                        </a:moveTo>
                        <a:lnTo>
                          <a:pt x="0" y="293822"/>
                        </a:lnTo>
                        <a:cubicBezTo>
                          <a:pt x="38926" y="283853"/>
                          <a:pt x="79756" y="250642"/>
                          <a:pt x="107379" y="201874"/>
                        </a:cubicBezTo>
                        <a:cubicBezTo>
                          <a:pt x="141097" y="142438"/>
                          <a:pt x="145288" y="77287"/>
                          <a:pt x="121920" y="37346"/>
                        </a:cubicBezTo>
                        <a:cubicBezTo>
                          <a:pt x="115253" y="25916"/>
                          <a:pt x="106299" y="16518"/>
                          <a:pt x="95123" y="9977"/>
                        </a:cubicBezTo>
                        <a:cubicBezTo>
                          <a:pt x="83947" y="3373"/>
                          <a:pt x="71501" y="198"/>
                          <a:pt x="58420" y="8"/>
                        </a:cubicBezTo>
                        <a:cubicBezTo>
                          <a:pt x="39624" y="-246"/>
                          <a:pt x="19495" y="5786"/>
                          <a:pt x="0" y="17153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302" name="Graphic 2">
                  <a:extLst>
                    <a:ext uri="{FF2B5EF4-FFF2-40B4-BE49-F238E27FC236}">
                      <a16:creationId xmlns:a16="http://schemas.microsoft.com/office/drawing/2014/main" id="{DB8D9635-F9F8-453D-903E-A1AC7BABED55}"/>
                    </a:ext>
                  </a:extLst>
                </p:cNvPr>
                <p:cNvGrpSpPr/>
                <p:nvPr/>
              </p:nvGrpSpPr>
              <p:grpSpPr>
                <a:xfrm>
                  <a:off x="380588" y="905617"/>
                  <a:ext cx="213855" cy="411098"/>
                  <a:chOff x="380588" y="905617"/>
                  <a:chExt cx="213855" cy="411098"/>
                </a:xfrm>
                <a:solidFill>
                  <a:schemeClr val="accent1"/>
                </a:solidFill>
              </p:grpSpPr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D5F510B6-6FE8-4443-87D7-294D89FC9EAF}"/>
                      </a:ext>
                    </a:extLst>
                  </p:cNvPr>
                  <p:cNvSpPr/>
                  <p:nvPr/>
                </p:nvSpPr>
                <p:spPr>
                  <a:xfrm>
                    <a:off x="478885" y="905617"/>
                    <a:ext cx="83150" cy="112223"/>
                  </a:xfrm>
                  <a:custGeom>
                    <a:avLst/>
                    <a:gdLst>
                      <a:gd name="connsiteX0" fmla="*/ 80740 w 83150"/>
                      <a:gd name="connsiteY0" fmla="*/ 83141 h 112223"/>
                      <a:gd name="connsiteX1" fmla="*/ 71977 w 83150"/>
                      <a:gd name="connsiteY1" fmla="*/ 112224 h 112223"/>
                      <a:gd name="connsiteX2" fmla="*/ 37877 w 83150"/>
                      <a:gd name="connsiteY2" fmla="*/ 95269 h 112223"/>
                      <a:gd name="connsiteX3" fmla="*/ 95 w 83150"/>
                      <a:gd name="connsiteY3" fmla="*/ 98063 h 112223"/>
                      <a:gd name="connsiteX4" fmla="*/ 2444 w 83150"/>
                      <a:gd name="connsiteY4" fmla="*/ 67710 h 112223"/>
                      <a:gd name="connsiteX5" fmla="*/ 55594 w 83150"/>
                      <a:gd name="connsiteY5" fmla="*/ 400 h 112223"/>
                      <a:gd name="connsiteX6" fmla="*/ 80740 w 83150"/>
                      <a:gd name="connsiteY6" fmla="*/ 83141 h 1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150" h="112223">
                        <a:moveTo>
                          <a:pt x="80740" y="83141"/>
                        </a:moveTo>
                        <a:cubicBezTo>
                          <a:pt x="78771" y="93682"/>
                          <a:pt x="75787" y="103524"/>
                          <a:pt x="71977" y="112224"/>
                        </a:cubicBezTo>
                        <a:cubicBezTo>
                          <a:pt x="62007" y="103588"/>
                          <a:pt x="50514" y="97746"/>
                          <a:pt x="37877" y="95269"/>
                        </a:cubicBezTo>
                        <a:cubicBezTo>
                          <a:pt x="25241" y="92793"/>
                          <a:pt x="12477" y="93872"/>
                          <a:pt x="95" y="98063"/>
                        </a:cubicBezTo>
                        <a:cubicBezTo>
                          <a:pt x="-286" y="88538"/>
                          <a:pt x="476" y="78251"/>
                          <a:pt x="2444" y="67710"/>
                        </a:cubicBezTo>
                        <a:cubicBezTo>
                          <a:pt x="10128" y="26308"/>
                          <a:pt x="33940" y="-3854"/>
                          <a:pt x="55594" y="400"/>
                        </a:cubicBezTo>
                        <a:cubicBezTo>
                          <a:pt x="77120" y="4655"/>
                          <a:pt x="88423" y="41675"/>
                          <a:pt x="80740" y="8314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674F9B92-975E-4207-B77B-1FFBEFC72A2E}"/>
                      </a:ext>
                    </a:extLst>
                  </p:cNvPr>
                  <p:cNvSpPr/>
                  <p:nvPr/>
                </p:nvSpPr>
                <p:spPr>
                  <a:xfrm>
                    <a:off x="380588" y="999545"/>
                    <a:ext cx="213855" cy="317170"/>
                  </a:xfrm>
                  <a:custGeom>
                    <a:avLst/>
                    <a:gdLst>
                      <a:gd name="connsiteX0" fmla="*/ 209771 w 213855"/>
                      <a:gd name="connsiteY0" fmla="*/ 178824 h 317170"/>
                      <a:gd name="connsiteX1" fmla="*/ 77691 w 213855"/>
                      <a:gd name="connsiteY1" fmla="*/ 315857 h 317170"/>
                      <a:gd name="connsiteX2" fmla="*/ 4095 w 213855"/>
                      <a:gd name="connsiteY2" fmla="*/ 138374 h 317170"/>
                      <a:gd name="connsiteX3" fmla="*/ 98329 w 213855"/>
                      <a:gd name="connsiteY3" fmla="*/ 4135 h 317170"/>
                      <a:gd name="connsiteX4" fmla="*/ 136111 w 213855"/>
                      <a:gd name="connsiteY4" fmla="*/ 1341 h 317170"/>
                      <a:gd name="connsiteX5" fmla="*/ 170211 w 213855"/>
                      <a:gd name="connsiteY5" fmla="*/ 18296 h 317170"/>
                      <a:gd name="connsiteX6" fmla="*/ 209771 w 213855"/>
                      <a:gd name="connsiteY6" fmla="*/ 178824 h 3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855" h="317170">
                        <a:moveTo>
                          <a:pt x="209771" y="178824"/>
                        </a:moveTo>
                        <a:cubicBezTo>
                          <a:pt x="193642" y="265692"/>
                          <a:pt x="134460" y="327033"/>
                          <a:pt x="77691" y="315857"/>
                        </a:cubicBezTo>
                        <a:cubicBezTo>
                          <a:pt x="20922" y="304681"/>
                          <a:pt x="-12034" y="225179"/>
                          <a:pt x="4095" y="138374"/>
                        </a:cubicBezTo>
                        <a:cubicBezTo>
                          <a:pt x="16668" y="70874"/>
                          <a:pt x="55149" y="18740"/>
                          <a:pt x="98329" y="4135"/>
                        </a:cubicBezTo>
                        <a:cubicBezTo>
                          <a:pt x="110711" y="-56"/>
                          <a:pt x="123475" y="-1199"/>
                          <a:pt x="136111" y="1341"/>
                        </a:cubicBezTo>
                        <a:cubicBezTo>
                          <a:pt x="148748" y="3818"/>
                          <a:pt x="160241" y="9723"/>
                          <a:pt x="170211" y="18296"/>
                        </a:cubicBezTo>
                        <a:cubicBezTo>
                          <a:pt x="205199" y="48268"/>
                          <a:pt x="222281" y="111323"/>
                          <a:pt x="209771" y="178824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303" name="Graphic 2">
                  <a:extLst>
                    <a:ext uri="{FF2B5EF4-FFF2-40B4-BE49-F238E27FC236}">
                      <a16:creationId xmlns:a16="http://schemas.microsoft.com/office/drawing/2014/main" id="{E1782FA4-D925-410B-8D10-D9C7A9DFBB33}"/>
                    </a:ext>
                  </a:extLst>
                </p:cNvPr>
                <p:cNvGrpSpPr/>
                <p:nvPr/>
              </p:nvGrpSpPr>
              <p:grpSpPr>
                <a:xfrm>
                  <a:off x="822461" y="978363"/>
                  <a:ext cx="213146" cy="412641"/>
                  <a:chOff x="822461" y="978363"/>
                  <a:chExt cx="213146" cy="412641"/>
                </a:xfrm>
                <a:solidFill>
                  <a:schemeClr val="accent1"/>
                </a:solidFill>
              </p:grpSpPr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C4F67AF2-4677-4B28-B020-A7AD1D827BC4}"/>
                      </a:ext>
                    </a:extLst>
                  </p:cNvPr>
                  <p:cNvSpPr/>
                  <p:nvPr/>
                </p:nvSpPr>
                <p:spPr>
                  <a:xfrm>
                    <a:off x="857345" y="978363"/>
                    <a:ext cx="82686" cy="111677"/>
                  </a:xfrm>
                  <a:custGeom>
                    <a:avLst/>
                    <a:gdLst>
                      <a:gd name="connsiteX0" fmla="*/ 80613 w 82686"/>
                      <a:gd name="connsiteY0" fmla="*/ 69006 h 111677"/>
                      <a:gd name="connsiteX1" fmla="*/ 82518 w 82686"/>
                      <a:gd name="connsiteY1" fmla="*/ 99422 h 111677"/>
                      <a:gd name="connsiteX2" fmla="*/ 44735 w 82686"/>
                      <a:gd name="connsiteY2" fmla="*/ 95612 h 111677"/>
                      <a:gd name="connsiteX3" fmla="*/ 10382 w 82686"/>
                      <a:gd name="connsiteY3" fmla="*/ 111678 h 111677"/>
                      <a:gd name="connsiteX4" fmla="*/ 2063 w 82686"/>
                      <a:gd name="connsiteY4" fmla="*/ 82341 h 111677"/>
                      <a:gd name="connsiteX5" fmla="*/ 28479 w 82686"/>
                      <a:gd name="connsiteY5" fmla="*/ 299 h 111677"/>
                      <a:gd name="connsiteX6" fmla="*/ 80613 w 82686"/>
                      <a:gd name="connsiteY6" fmla="*/ 69006 h 111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686" h="111677">
                        <a:moveTo>
                          <a:pt x="80613" y="69006"/>
                        </a:moveTo>
                        <a:cubicBezTo>
                          <a:pt x="82391" y="79610"/>
                          <a:pt x="83026" y="89897"/>
                          <a:pt x="82518" y="99422"/>
                        </a:cubicBezTo>
                        <a:cubicBezTo>
                          <a:pt x="70199" y="94914"/>
                          <a:pt x="57435" y="93453"/>
                          <a:pt x="44735" y="95612"/>
                        </a:cubicBezTo>
                        <a:cubicBezTo>
                          <a:pt x="32035" y="97771"/>
                          <a:pt x="20478" y="103359"/>
                          <a:pt x="10382" y="111678"/>
                        </a:cubicBezTo>
                        <a:cubicBezTo>
                          <a:pt x="6762" y="102851"/>
                          <a:pt x="3905" y="92945"/>
                          <a:pt x="2063" y="82341"/>
                        </a:cubicBezTo>
                        <a:cubicBezTo>
                          <a:pt x="-5049" y="40748"/>
                          <a:pt x="6826" y="3982"/>
                          <a:pt x="28479" y="299"/>
                        </a:cubicBezTo>
                        <a:cubicBezTo>
                          <a:pt x="50196" y="-3384"/>
                          <a:pt x="73564" y="27413"/>
                          <a:pt x="80613" y="6900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A23D9A73-8F89-4619-A307-52665A22BED5}"/>
                      </a:ext>
                    </a:extLst>
                  </p:cNvPr>
                  <p:cNvSpPr/>
                  <p:nvPr/>
                </p:nvSpPr>
                <p:spPr>
                  <a:xfrm>
                    <a:off x="822461" y="1073120"/>
                    <a:ext cx="213146" cy="317884"/>
                  </a:xfrm>
                  <a:custGeom>
                    <a:avLst/>
                    <a:gdLst>
                      <a:gd name="connsiteX0" fmla="*/ 209667 w 213146"/>
                      <a:gd name="connsiteY0" fmla="*/ 141317 h 317884"/>
                      <a:gd name="connsiteX1" fmla="*/ 133467 w 213146"/>
                      <a:gd name="connsiteY1" fmla="*/ 316894 h 317884"/>
                      <a:gd name="connsiteX2" fmla="*/ 3483 w 213146"/>
                      <a:gd name="connsiteY2" fmla="*/ 176496 h 317884"/>
                      <a:gd name="connsiteX3" fmla="*/ 45329 w 213146"/>
                      <a:gd name="connsiteY3" fmla="*/ 17047 h 317884"/>
                      <a:gd name="connsiteX4" fmla="*/ 79683 w 213146"/>
                      <a:gd name="connsiteY4" fmla="*/ 982 h 317884"/>
                      <a:gd name="connsiteX5" fmla="*/ 117465 w 213146"/>
                      <a:gd name="connsiteY5" fmla="*/ 4792 h 317884"/>
                      <a:gd name="connsiteX6" fmla="*/ 209667 w 213146"/>
                      <a:gd name="connsiteY6" fmla="*/ 141317 h 31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46" h="317884">
                        <a:moveTo>
                          <a:pt x="209667" y="141317"/>
                        </a:moveTo>
                        <a:cubicBezTo>
                          <a:pt x="224526" y="228566"/>
                          <a:pt x="190427" y="307179"/>
                          <a:pt x="133467" y="316894"/>
                        </a:cubicBezTo>
                        <a:cubicBezTo>
                          <a:pt x="76571" y="326610"/>
                          <a:pt x="18342" y="263745"/>
                          <a:pt x="3483" y="176496"/>
                        </a:cubicBezTo>
                        <a:cubicBezTo>
                          <a:pt x="-8074" y="108678"/>
                          <a:pt x="9960" y="46067"/>
                          <a:pt x="45329" y="17047"/>
                        </a:cubicBezTo>
                        <a:cubicBezTo>
                          <a:pt x="55426" y="8729"/>
                          <a:pt x="66983" y="3141"/>
                          <a:pt x="79683" y="982"/>
                        </a:cubicBezTo>
                        <a:cubicBezTo>
                          <a:pt x="92383" y="-1177"/>
                          <a:pt x="105146" y="283"/>
                          <a:pt x="117465" y="4792"/>
                        </a:cubicBezTo>
                        <a:cubicBezTo>
                          <a:pt x="160328" y="20413"/>
                          <a:pt x="198110" y="73499"/>
                          <a:pt x="209667" y="141317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247" name="Graphic 2">
              <a:extLst>
                <a:ext uri="{FF2B5EF4-FFF2-40B4-BE49-F238E27FC236}">
                  <a16:creationId xmlns:a16="http://schemas.microsoft.com/office/drawing/2014/main" id="{9AAF58F4-29A2-4CE9-A0C5-AE4CA254A44B}"/>
                </a:ext>
              </a:extLst>
            </p:cNvPr>
            <p:cNvGrpSpPr/>
            <p:nvPr/>
          </p:nvGrpSpPr>
          <p:grpSpPr>
            <a:xfrm>
              <a:off x="7380351" y="12064"/>
              <a:ext cx="4811648" cy="2038490"/>
              <a:chOff x="7380351" y="12064"/>
              <a:chExt cx="4811648" cy="2038490"/>
            </a:xfrm>
            <a:solidFill>
              <a:schemeClr val="accent1"/>
            </a:solidFill>
          </p:grpSpPr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D613EDCE-A216-4211-8DE3-D5F2F8F54B1F}"/>
                  </a:ext>
                </a:extLst>
              </p:cNvPr>
              <p:cNvSpPr/>
              <p:nvPr/>
            </p:nvSpPr>
            <p:spPr>
              <a:xfrm>
                <a:off x="7895145" y="12064"/>
                <a:ext cx="4296473" cy="1649031"/>
              </a:xfrm>
              <a:custGeom>
                <a:avLst/>
                <a:gdLst>
                  <a:gd name="connsiteX0" fmla="*/ 0 w 4296473"/>
                  <a:gd name="connsiteY0" fmla="*/ 0 h 1649031"/>
                  <a:gd name="connsiteX1" fmla="*/ 4636 w 4296473"/>
                  <a:gd name="connsiteY1" fmla="*/ 4191 h 1649031"/>
                  <a:gd name="connsiteX2" fmla="*/ 59119 w 4296473"/>
                  <a:gd name="connsiteY2" fmla="*/ 52197 h 1649031"/>
                  <a:gd name="connsiteX3" fmla="*/ 275844 w 4296473"/>
                  <a:gd name="connsiteY3" fmla="*/ 228346 h 1649031"/>
                  <a:gd name="connsiteX4" fmla="*/ 326644 w 4296473"/>
                  <a:gd name="connsiteY4" fmla="*/ 266700 h 1649031"/>
                  <a:gd name="connsiteX5" fmla="*/ 358522 w 4296473"/>
                  <a:gd name="connsiteY5" fmla="*/ 290259 h 1649031"/>
                  <a:gd name="connsiteX6" fmla="*/ 358839 w 4296473"/>
                  <a:gd name="connsiteY6" fmla="*/ 290513 h 1649031"/>
                  <a:gd name="connsiteX7" fmla="*/ 373507 w 4296473"/>
                  <a:gd name="connsiteY7" fmla="*/ 301181 h 1649031"/>
                  <a:gd name="connsiteX8" fmla="*/ 415544 w 4296473"/>
                  <a:gd name="connsiteY8" fmla="*/ 331470 h 1649031"/>
                  <a:gd name="connsiteX9" fmla="*/ 517081 w 4296473"/>
                  <a:gd name="connsiteY9" fmla="*/ 402019 h 1649031"/>
                  <a:gd name="connsiteX10" fmla="*/ 560960 w 4296473"/>
                  <a:gd name="connsiteY10" fmla="*/ 431483 h 1649031"/>
                  <a:gd name="connsiteX11" fmla="*/ 560960 w 4296473"/>
                  <a:gd name="connsiteY11" fmla="*/ 431483 h 1649031"/>
                  <a:gd name="connsiteX12" fmla="*/ 563880 w 4296473"/>
                  <a:gd name="connsiteY12" fmla="*/ 433451 h 1649031"/>
                  <a:gd name="connsiteX13" fmla="*/ 744157 w 4296473"/>
                  <a:gd name="connsiteY13" fmla="*/ 548323 h 1649031"/>
                  <a:gd name="connsiteX14" fmla="*/ 1033844 w 4296473"/>
                  <a:gd name="connsiteY14" fmla="*/ 715518 h 1649031"/>
                  <a:gd name="connsiteX15" fmla="*/ 1091819 w 4296473"/>
                  <a:gd name="connsiteY15" fmla="*/ 746760 h 1649031"/>
                  <a:gd name="connsiteX16" fmla="*/ 1417638 w 4296473"/>
                  <a:gd name="connsiteY16" fmla="*/ 910019 h 1649031"/>
                  <a:gd name="connsiteX17" fmla="*/ 1417638 w 4296473"/>
                  <a:gd name="connsiteY17" fmla="*/ 910019 h 1649031"/>
                  <a:gd name="connsiteX18" fmla="*/ 1463929 w 4296473"/>
                  <a:gd name="connsiteY18" fmla="*/ 931672 h 1649031"/>
                  <a:gd name="connsiteX19" fmla="*/ 1816989 w 4296473"/>
                  <a:gd name="connsiteY19" fmla="*/ 1086104 h 1649031"/>
                  <a:gd name="connsiteX20" fmla="*/ 1816989 w 4296473"/>
                  <a:gd name="connsiteY20" fmla="*/ 1086104 h 1649031"/>
                  <a:gd name="connsiteX21" fmla="*/ 1851851 w 4296473"/>
                  <a:gd name="connsiteY21" fmla="*/ 1100328 h 1649031"/>
                  <a:gd name="connsiteX22" fmla="*/ 2094485 w 4296473"/>
                  <a:gd name="connsiteY22" fmla="*/ 1195197 h 1649031"/>
                  <a:gd name="connsiteX23" fmla="*/ 2150301 w 4296473"/>
                  <a:gd name="connsiteY23" fmla="*/ 1215962 h 1649031"/>
                  <a:gd name="connsiteX24" fmla="*/ 2298256 w 4296473"/>
                  <a:gd name="connsiteY24" fmla="*/ 1269302 h 1649031"/>
                  <a:gd name="connsiteX25" fmla="*/ 2655571 w 4296473"/>
                  <a:gd name="connsiteY25" fmla="*/ 1384618 h 1649031"/>
                  <a:gd name="connsiteX26" fmla="*/ 2655571 w 4296473"/>
                  <a:gd name="connsiteY26" fmla="*/ 1384618 h 1649031"/>
                  <a:gd name="connsiteX27" fmla="*/ 2694623 w 4296473"/>
                  <a:gd name="connsiteY27" fmla="*/ 1395984 h 1649031"/>
                  <a:gd name="connsiteX28" fmla="*/ 2707767 w 4296473"/>
                  <a:gd name="connsiteY28" fmla="*/ 1399794 h 1649031"/>
                  <a:gd name="connsiteX29" fmla="*/ 2969070 w 4296473"/>
                  <a:gd name="connsiteY29" fmla="*/ 1468819 h 1649031"/>
                  <a:gd name="connsiteX30" fmla="*/ 3007106 w 4296473"/>
                  <a:gd name="connsiteY30" fmla="*/ 1477963 h 1649031"/>
                  <a:gd name="connsiteX31" fmla="*/ 3312859 w 4296473"/>
                  <a:gd name="connsiteY31" fmla="*/ 1542923 h 1649031"/>
                  <a:gd name="connsiteX32" fmla="*/ 3312859 w 4296473"/>
                  <a:gd name="connsiteY32" fmla="*/ 1542923 h 1649031"/>
                  <a:gd name="connsiteX33" fmla="*/ 3355213 w 4296473"/>
                  <a:gd name="connsiteY33" fmla="*/ 1550670 h 1649031"/>
                  <a:gd name="connsiteX34" fmla="*/ 3862007 w 4296473"/>
                  <a:gd name="connsiteY34" fmla="*/ 1621599 h 1649031"/>
                  <a:gd name="connsiteX35" fmla="*/ 3900551 w 4296473"/>
                  <a:gd name="connsiteY35" fmla="*/ 1625283 h 1649031"/>
                  <a:gd name="connsiteX36" fmla="*/ 3920808 w 4296473"/>
                  <a:gd name="connsiteY36" fmla="*/ 1627124 h 1649031"/>
                  <a:gd name="connsiteX37" fmla="*/ 3920872 w 4296473"/>
                  <a:gd name="connsiteY37" fmla="*/ 1627124 h 1649031"/>
                  <a:gd name="connsiteX38" fmla="*/ 3920872 w 4296473"/>
                  <a:gd name="connsiteY38" fmla="*/ 1627124 h 1649031"/>
                  <a:gd name="connsiteX39" fmla="*/ 3925507 w 4296473"/>
                  <a:gd name="connsiteY39" fmla="*/ 1627569 h 1649031"/>
                  <a:gd name="connsiteX40" fmla="*/ 4069080 w 4296473"/>
                  <a:gd name="connsiteY40" fmla="*/ 1638554 h 1649031"/>
                  <a:gd name="connsiteX41" fmla="*/ 4141407 w 4296473"/>
                  <a:gd name="connsiteY41" fmla="*/ 1642808 h 1649031"/>
                  <a:gd name="connsiteX42" fmla="*/ 4235387 w 4296473"/>
                  <a:gd name="connsiteY42" fmla="*/ 1647063 h 1649031"/>
                  <a:gd name="connsiteX43" fmla="*/ 4238499 w 4296473"/>
                  <a:gd name="connsiteY43" fmla="*/ 1647190 h 1649031"/>
                  <a:gd name="connsiteX44" fmla="*/ 4282885 w 4296473"/>
                  <a:gd name="connsiteY44" fmla="*/ 1648651 h 1649031"/>
                  <a:gd name="connsiteX45" fmla="*/ 4296474 w 4296473"/>
                  <a:gd name="connsiteY45" fmla="*/ 1649032 h 1649031"/>
                  <a:gd name="connsiteX46" fmla="*/ 4296474 w 4296473"/>
                  <a:gd name="connsiteY46" fmla="*/ 1622552 h 1649031"/>
                  <a:gd name="connsiteX47" fmla="*/ 4238499 w 4296473"/>
                  <a:gd name="connsiteY47" fmla="*/ 1621663 h 1649031"/>
                  <a:gd name="connsiteX48" fmla="*/ 4128516 w 4296473"/>
                  <a:gd name="connsiteY48" fmla="*/ 1618107 h 1649031"/>
                  <a:gd name="connsiteX49" fmla="*/ 4069970 w 4296473"/>
                  <a:gd name="connsiteY49" fmla="*/ 1614869 h 1649031"/>
                  <a:gd name="connsiteX50" fmla="*/ 3960940 w 4296473"/>
                  <a:gd name="connsiteY50" fmla="*/ 1606804 h 1649031"/>
                  <a:gd name="connsiteX51" fmla="*/ 3960876 w 4296473"/>
                  <a:gd name="connsiteY51" fmla="*/ 1606804 h 1649031"/>
                  <a:gd name="connsiteX52" fmla="*/ 3867849 w 4296473"/>
                  <a:gd name="connsiteY52" fmla="*/ 1598359 h 1649031"/>
                  <a:gd name="connsiteX53" fmla="*/ 2305939 w 4296473"/>
                  <a:gd name="connsiteY53" fmla="*/ 1247013 h 1649031"/>
                  <a:gd name="connsiteX54" fmla="*/ 1086612 w 4296473"/>
                  <a:gd name="connsiteY54" fmla="*/ 717296 h 1649031"/>
                  <a:gd name="connsiteX55" fmla="*/ 1075182 w 4296473"/>
                  <a:gd name="connsiteY55" fmla="*/ 711200 h 1649031"/>
                  <a:gd name="connsiteX56" fmla="*/ 1075182 w 4296473"/>
                  <a:gd name="connsiteY56" fmla="*/ 711200 h 1649031"/>
                  <a:gd name="connsiteX57" fmla="*/ 756159 w 4296473"/>
                  <a:gd name="connsiteY57" fmla="*/ 528193 h 1649031"/>
                  <a:gd name="connsiteX58" fmla="*/ 540893 w 4296473"/>
                  <a:gd name="connsiteY58" fmla="*/ 389827 h 1649031"/>
                  <a:gd name="connsiteX59" fmla="*/ 450215 w 4296473"/>
                  <a:gd name="connsiteY59" fmla="*/ 327343 h 1649031"/>
                  <a:gd name="connsiteX60" fmla="*/ 397256 w 4296473"/>
                  <a:gd name="connsiteY60" fmla="*/ 289560 h 1649031"/>
                  <a:gd name="connsiteX61" fmla="*/ 382270 w 4296473"/>
                  <a:gd name="connsiteY61" fmla="*/ 278702 h 1649031"/>
                  <a:gd name="connsiteX62" fmla="*/ 327978 w 4296473"/>
                  <a:gd name="connsiteY62" fmla="*/ 238570 h 1649031"/>
                  <a:gd name="connsiteX63" fmla="*/ 302006 w 4296473"/>
                  <a:gd name="connsiteY63" fmla="*/ 218948 h 1649031"/>
                  <a:gd name="connsiteX64" fmla="*/ 69597 w 4296473"/>
                  <a:gd name="connsiteY64" fmla="*/ 30290 h 1649031"/>
                  <a:gd name="connsiteX65" fmla="*/ 35306 w 4296473"/>
                  <a:gd name="connsiteY65" fmla="*/ 191 h 1649031"/>
                  <a:gd name="connsiteX66" fmla="*/ 0 w 4296473"/>
                  <a:gd name="connsiteY66" fmla="*/ 191 h 1649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296473" h="1649031">
                    <a:moveTo>
                      <a:pt x="0" y="0"/>
                    </a:moveTo>
                    <a:cubicBezTo>
                      <a:pt x="1524" y="1397"/>
                      <a:pt x="3111" y="2794"/>
                      <a:pt x="4636" y="4191"/>
                    </a:cubicBezTo>
                    <a:cubicBezTo>
                      <a:pt x="22543" y="20257"/>
                      <a:pt x="40704" y="36259"/>
                      <a:pt x="59119" y="52197"/>
                    </a:cubicBezTo>
                    <a:cubicBezTo>
                      <a:pt x="127953" y="111824"/>
                      <a:pt x="200216" y="170561"/>
                      <a:pt x="275844" y="228346"/>
                    </a:cubicBezTo>
                    <a:cubicBezTo>
                      <a:pt x="292609" y="241173"/>
                      <a:pt x="309563" y="254000"/>
                      <a:pt x="326644" y="266700"/>
                    </a:cubicBezTo>
                    <a:cubicBezTo>
                      <a:pt x="337248" y="274574"/>
                      <a:pt x="347853" y="282448"/>
                      <a:pt x="358522" y="290259"/>
                    </a:cubicBezTo>
                    <a:cubicBezTo>
                      <a:pt x="358585" y="290322"/>
                      <a:pt x="358711" y="290386"/>
                      <a:pt x="358839" y="290513"/>
                    </a:cubicBezTo>
                    <a:cubicBezTo>
                      <a:pt x="363728" y="294069"/>
                      <a:pt x="368618" y="297625"/>
                      <a:pt x="373507" y="301181"/>
                    </a:cubicBezTo>
                    <a:cubicBezTo>
                      <a:pt x="387414" y="311277"/>
                      <a:pt x="401448" y="321374"/>
                      <a:pt x="415544" y="331470"/>
                    </a:cubicBezTo>
                    <a:cubicBezTo>
                      <a:pt x="448818" y="355156"/>
                      <a:pt x="482664" y="378651"/>
                      <a:pt x="517081" y="402019"/>
                    </a:cubicBezTo>
                    <a:cubicBezTo>
                      <a:pt x="531623" y="411861"/>
                      <a:pt x="546227" y="421704"/>
                      <a:pt x="560960" y="431483"/>
                    </a:cubicBezTo>
                    <a:lnTo>
                      <a:pt x="560960" y="431483"/>
                    </a:lnTo>
                    <a:cubicBezTo>
                      <a:pt x="561911" y="432181"/>
                      <a:pt x="562928" y="432816"/>
                      <a:pt x="563880" y="433451"/>
                    </a:cubicBezTo>
                    <a:cubicBezTo>
                      <a:pt x="622427" y="472313"/>
                      <a:pt x="682499" y="510604"/>
                      <a:pt x="744157" y="548323"/>
                    </a:cubicBezTo>
                    <a:cubicBezTo>
                      <a:pt x="837248" y="605346"/>
                      <a:pt x="933831" y="661099"/>
                      <a:pt x="1033844" y="715518"/>
                    </a:cubicBezTo>
                    <a:cubicBezTo>
                      <a:pt x="1053021" y="725996"/>
                      <a:pt x="1072388" y="736410"/>
                      <a:pt x="1091819" y="746760"/>
                    </a:cubicBezTo>
                    <a:cubicBezTo>
                      <a:pt x="1196849" y="802640"/>
                      <a:pt x="1305561" y="857123"/>
                      <a:pt x="1417638" y="910019"/>
                    </a:cubicBezTo>
                    <a:cubicBezTo>
                      <a:pt x="1417638" y="910019"/>
                      <a:pt x="1417638" y="910019"/>
                      <a:pt x="1417638" y="910019"/>
                    </a:cubicBezTo>
                    <a:cubicBezTo>
                      <a:pt x="1433005" y="917258"/>
                      <a:pt x="1448436" y="924497"/>
                      <a:pt x="1463929" y="931672"/>
                    </a:cubicBezTo>
                    <a:cubicBezTo>
                      <a:pt x="1578166" y="984758"/>
                      <a:pt x="1695895" y="1036193"/>
                      <a:pt x="1816989" y="1086104"/>
                    </a:cubicBezTo>
                    <a:lnTo>
                      <a:pt x="1816989" y="1086104"/>
                    </a:lnTo>
                    <a:cubicBezTo>
                      <a:pt x="1828547" y="1090867"/>
                      <a:pt x="1840167" y="1095629"/>
                      <a:pt x="1851851" y="1100328"/>
                    </a:cubicBezTo>
                    <a:cubicBezTo>
                      <a:pt x="1931289" y="1132713"/>
                      <a:pt x="2012188" y="1164336"/>
                      <a:pt x="2094485" y="1195197"/>
                    </a:cubicBezTo>
                    <a:cubicBezTo>
                      <a:pt x="2113026" y="1202182"/>
                      <a:pt x="2131632" y="1209104"/>
                      <a:pt x="2150301" y="1215962"/>
                    </a:cubicBezTo>
                    <a:cubicBezTo>
                      <a:pt x="2199133" y="1233996"/>
                      <a:pt x="2248472" y="1251776"/>
                      <a:pt x="2298256" y="1269302"/>
                    </a:cubicBezTo>
                    <a:cubicBezTo>
                      <a:pt x="2417128" y="1311148"/>
                      <a:pt x="2536254" y="1349566"/>
                      <a:pt x="2655571" y="1384618"/>
                    </a:cubicBezTo>
                    <a:cubicBezTo>
                      <a:pt x="2655571" y="1384618"/>
                      <a:pt x="2655571" y="1384618"/>
                      <a:pt x="2655571" y="1384618"/>
                    </a:cubicBezTo>
                    <a:cubicBezTo>
                      <a:pt x="2668588" y="1388428"/>
                      <a:pt x="2681605" y="1392174"/>
                      <a:pt x="2694623" y="1395984"/>
                    </a:cubicBezTo>
                    <a:cubicBezTo>
                      <a:pt x="2699004" y="1397254"/>
                      <a:pt x="2703386" y="1398524"/>
                      <a:pt x="2707767" y="1399794"/>
                    </a:cubicBezTo>
                    <a:cubicBezTo>
                      <a:pt x="2794826" y="1424623"/>
                      <a:pt x="2881948" y="1447610"/>
                      <a:pt x="2969070" y="1468819"/>
                    </a:cubicBezTo>
                    <a:cubicBezTo>
                      <a:pt x="2981770" y="1471930"/>
                      <a:pt x="2994470" y="1474915"/>
                      <a:pt x="3007106" y="1477963"/>
                    </a:cubicBezTo>
                    <a:cubicBezTo>
                      <a:pt x="3109024" y="1502156"/>
                      <a:pt x="3210941" y="1523746"/>
                      <a:pt x="3312859" y="1542923"/>
                    </a:cubicBezTo>
                    <a:lnTo>
                      <a:pt x="3312859" y="1542923"/>
                    </a:lnTo>
                    <a:cubicBezTo>
                      <a:pt x="3326956" y="1545590"/>
                      <a:pt x="3341116" y="1548194"/>
                      <a:pt x="3355213" y="1550670"/>
                    </a:cubicBezTo>
                    <a:cubicBezTo>
                      <a:pt x="3524441" y="1581277"/>
                      <a:pt x="3693541" y="1604963"/>
                      <a:pt x="3862007" y="1621599"/>
                    </a:cubicBezTo>
                    <a:cubicBezTo>
                      <a:pt x="3874898" y="1622870"/>
                      <a:pt x="3887724" y="1624076"/>
                      <a:pt x="3900551" y="1625283"/>
                    </a:cubicBezTo>
                    <a:cubicBezTo>
                      <a:pt x="3907346" y="1625918"/>
                      <a:pt x="3914077" y="1626552"/>
                      <a:pt x="3920808" y="1627124"/>
                    </a:cubicBezTo>
                    <a:cubicBezTo>
                      <a:pt x="3920808" y="1627124"/>
                      <a:pt x="3920808" y="1627124"/>
                      <a:pt x="3920872" y="1627124"/>
                    </a:cubicBezTo>
                    <a:lnTo>
                      <a:pt x="3920872" y="1627124"/>
                    </a:lnTo>
                    <a:cubicBezTo>
                      <a:pt x="3922396" y="1627251"/>
                      <a:pt x="3923920" y="1627442"/>
                      <a:pt x="3925507" y="1627569"/>
                    </a:cubicBezTo>
                    <a:cubicBezTo>
                      <a:pt x="3973449" y="1631823"/>
                      <a:pt x="4021265" y="1635443"/>
                      <a:pt x="4069080" y="1638554"/>
                    </a:cubicBezTo>
                    <a:cubicBezTo>
                      <a:pt x="4093274" y="1640078"/>
                      <a:pt x="4117404" y="1641539"/>
                      <a:pt x="4141407" y="1642808"/>
                    </a:cubicBezTo>
                    <a:cubicBezTo>
                      <a:pt x="4172776" y="1644460"/>
                      <a:pt x="4204082" y="1645857"/>
                      <a:pt x="4235387" y="1647063"/>
                    </a:cubicBezTo>
                    <a:cubicBezTo>
                      <a:pt x="4236466" y="1647063"/>
                      <a:pt x="4237483" y="1647127"/>
                      <a:pt x="4238499" y="1647190"/>
                    </a:cubicBezTo>
                    <a:cubicBezTo>
                      <a:pt x="4253294" y="1647762"/>
                      <a:pt x="4268089" y="1648206"/>
                      <a:pt x="4282885" y="1648651"/>
                    </a:cubicBezTo>
                    <a:cubicBezTo>
                      <a:pt x="4287394" y="1648777"/>
                      <a:pt x="4291965" y="1648905"/>
                      <a:pt x="4296474" y="1649032"/>
                    </a:cubicBezTo>
                    <a:lnTo>
                      <a:pt x="4296474" y="1622552"/>
                    </a:lnTo>
                    <a:cubicBezTo>
                      <a:pt x="4276979" y="1622362"/>
                      <a:pt x="4257612" y="1622044"/>
                      <a:pt x="4238499" y="1621663"/>
                    </a:cubicBezTo>
                    <a:cubicBezTo>
                      <a:pt x="4200779" y="1620901"/>
                      <a:pt x="4163949" y="1619695"/>
                      <a:pt x="4128516" y="1618107"/>
                    </a:cubicBezTo>
                    <a:cubicBezTo>
                      <a:pt x="4108514" y="1617155"/>
                      <a:pt x="4088956" y="1616075"/>
                      <a:pt x="4069970" y="1614869"/>
                    </a:cubicBezTo>
                    <a:cubicBezTo>
                      <a:pt x="4033648" y="1612519"/>
                      <a:pt x="3997325" y="1609852"/>
                      <a:pt x="3960940" y="1606804"/>
                    </a:cubicBezTo>
                    <a:lnTo>
                      <a:pt x="3960876" y="1606804"/>
                    </a:lnTo>
                    <a:cubicBezTo>
                      <a:pt x="3929888" y="1604264"/>
                      <a:pt x="3898900" y="1601470"/>
                      <a:pt x="3867849" y="1598359"/>
                    </a:cubicBezTo>
                    <a:cubicBezTo>
                      <a:pt x="3349117" y="1547495"/>
                      <a:pt x="2824671" y="1429576"/>
                      <a:pt x="2305939" y="1247013"/>
                    </a:cubicBezTo>
                    <a:cubicBezTo>
                      <a:pt x="1859598" y="1089914"/>
                      <a:pt x="1451039" y="912368"/>
                      <a:pt x="1086612" y="717296"/>
                    </a:cubicBezTo>
                    <a:cubicBezTo>
                      <a:pt x="1082802" y="715264"/>
                      <a:pt x="1078992" y="713232"/>
                      <a:pt x="1075182" y="711200"/>
                    </a:cubicBezTo>
                    <a:cubicBezTo>
                      <a:pt x="1075182" y="711200"/>
                      <a:pt x="1075182" y="711200"/>
                      <a:pt x="1075182" y="711200"/>
                    </a:cubicBezTo>
                    <a:cubicBezTo>
                      <a:pt x="952627" y="645351"/>
                      <a:pt x="848932" y="585026"/>
                      <a:pt x="756159" y="528193"/>
                    </a:cubicBezTo>
                    <a:cubicBezTo>
                      <a:pt x="682181" y="482854"/>
                      <a:pt x="610426" y="436753"/>
                      <a:pt x="540893" y="389827"/>
                    </a:cubicBezTo>
                    <a:cubicBezTo>
                      <a:pt x="510223" y="369126"/>
                      <a:pt x="479997" y="348298"/>
                      <a:pt x="450215" y="327343"/>
                    </a:cubicBezTo>
                    <a:cubicBezTo>
                      <a:pt x="432372" y="314770"/>
                      <a:pt x="414719" y="302197"/>
                      <a:pt x="397256" y="289560"/>
                    </a:cubicBezTo>
                    <a:cubicBezTo>
                      <a:pt x="392240" y="285941"/>
                      <a:pt x="387224" y="282321"/>
                      <a:pt x="382270" y="278702"/>
                    </a:cubicBezTo>
                    <a:cubicBezTo>
                      <a:pt x="363982" y="265367"/>
                      <a:pt x="345885" y="252032"/>
                      <a:pt x="327978" y="238570"/>
                    </a:cubicBezTo>
                    <a:cubicBezTo>
                      <a:pt x="319278" y="232029"/>
                      <a:pt x="310579" y="225552"/>
                      <a:pt x="302006" y="218948"/>
                    </a:cubicBezTo>
                    <a:cubicBezTo>
                      <a:pt x="220663" y="157163"/>
                      <a:pt x="143129" y="94234"/>
                      <a:pt x="69597" y="30290"/>
                    </a:cubicBezTo>
                    <a:cubicBezTo>
                      <a:pt x="58039" y="20320"/>
                      <a:pt x="46610" y="10224"/>
                      <a:pt x="35306" y="191"/>
                    </a:cubicBez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49" name="Graphic 2">
                <a:extLst>
                  <a:ext uri="{FF2B5EF4-FFF2-40B4-BE49-F238E27FC236}">
                    <a16:creationId xmlns:a16="http://schemas.microsoft.com/office/drawing/2014/main" id="{67BEF651-5495-46E4-82FC-C4ECDE2B03ED}"/>
                  </a:ext>
                </a:extLst>
              </p:cNvPr>
              <p:cNvGrpSpPr/>
              <p:nvPr/>
            </p:nvGrpSpPr>
            <p:grpSpPr>
              <a:xfrm>
                <a:off x="7380351" y="12064"/>
                <a:ext cx="4811648" cy="2038490"/>
                <a:chOff x="7380351" y="12064"/>
                <a:chExt cx="4811648" cy="2038490"/>
              </a:xfrm>
              <a:solidFill>
                <a:schemeClr val="accent1"/>
              </a:solidFill>
            </p:grpSpPr>
            <p:grpSp>
              <p:nvGrpSpPr>
                <p:cNvPr id="1250" name="Graphic 2">
                  <a:extLst>
                    <a:ext uri="{FF2B5EF4-FFF2-40B4-BE49-F238E27FC236}">
                      <a16:creationId xmlns:a16="http://schemas.microsoft.com/office/drawing/2014/main" id="{2F4D1FF5-82BC-4C2A-8045-FBFABC039244}"/>
                    </a:ext>
                  </a:extLst>
                </p:cNvPr>
                <p:cNvGrpSpPr/>
                <p:nvPr/>
              </p:nvGrpSpPr>
              <p:grpSpPr>
                <a:xfrm>
                  <a:off x="11982489" y="1645802"/>
                  <a:ext cx="209510" cy="404753"/>
                  <a:chOff x="11982489" y="1645802"/>
                  <a:chExt cx="209510" cy="404753"/>
                </a:xfrm>
                <a:solidFill>
                  <a:schemeClr val="accent1"/>
                </a:solidFill>
              </p:grpSpPr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DD910DE8-821A-433A-9100-0762049DE37E}"/>
                      </a:ext>
                    </a:extLst>
                  </p:cNvPr>
                  <p:cNvSpPr/>
                  <p:nvPr/>
                </p:nvSpPr>
                <p:spPr>
                  <a:xfrm>
                    <a:off x="12098273" y="1645802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3 h 113528"/>
                      <a:gd name="connsiteX2" fmla="*/ 37973 w 87147"/>
                      <a:gd name="connsiteY2" fmla="*/ 93780 h 113528"/>
                      <a:gd name="connsiteX3" fmla="*/ 70358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2" y="73777"/>
                          <a:pt x="571" y="83938"/>
                          <a:pt x="0" y="93463"/>
                        </a:cubicBezTo>
                        <a:cubicBezTo>
                          <a:pt x="12764" y="90288"/>
                          <a:pt x="25591" y="90288"/>
                          <a:pt x="37973" y="93780"/>
                        </a:cubicBezTo>
                        <a:cubicBezTo>
                          <a:pt x="50356" y="97336"/>
                          <a:pt x="61214" y="104130"/>
                          <a:pt x="70358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8" y="6849"/>
                          <a:pt x="64453" y="816"/>
                        </a:cubicBezTo>
                        <a:cubicBezTo>
                          <a:pt x="43307" y="-5217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02813D16-B4FE-4054-9060-DD7D6E6A82C1}"/>
                      </a:ext>
                    </a:extLst>
                  </p:cNvPr>
                  <p:cNvSpPr/>
                  <p:nvPr/>
                </p:nvSpPr>
                <p:spPr>
                  <a:xfrm>
                    <a:off x="11982489" y="1736962"/>
                    <a:ext cx="209510" cy="313593"/>
                  </a:xfrm>
                  <a:custGeom>
                    <a:avLst/>
                    <a:gdLst>
                      <a:gd name="connsiteX0" fmla="*/ 65873 w 209510"/>
                      <a:gd name="connsiteY0" fmla="*/ 310913 h 313593"/>
                      <a:gd name="connsiteX1" fmla="*/ 209510 w 209510"/>
                      <a:gd name="connsiteY1" fmla="*/ 188358 h 313593"/>
                      <a:gd name="connsiteX2" fmla="*/ 209510 w 209510"/>
                      <a:gd name="connsiteY2" fmla="*/ 60786 h 313593"/>
                      <a:gd name="connsiteX3" fmla="*/ 186142 w 209510"/>
                      <a:gd name="connsiteY3" fmla="*/ 22369 h 313593"/>
                      <a:gd name="connsiteX4" fmla="*/ 153694 w 209510"/>
                      <a:gd name="connsiteY4" fmla="*/ 2684 h 313593"/>
                      <a:gd name="connsiteX5" fmla="*/ 115784 w 209510"/>
                      <a:gd name="connsiteY5" fmla="*/ 2366 h 313593"/>
                      <a:gd name="connsiteX6" fmla="*/ 9231 w 209510"/>
                      <a:gd name="connsiteY6" fmla="*/ 128160 h 313593"/>
                      <a:gd name="connsiteX7" fmla="*/ 65873 w 209510"/>
                      <a:gd name="connsiteY7" fmla="*/ 310913 h 313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9510" h="313593">
                        <a:moveTo>
                          <a:pt x="65873" y="310913"/>
                        </a:moveTo>
                        <a:cubicBezTo>
                          <a:pt x="120737" y="326597"/>
                          <a:pt x="184618" y="271860"/>
                          <a:pt x="209510" y="188358"/>
                        </a:cubicBezTo>
                        <a:lnTo>
                          <a:pt x="209510" y="60786"/>
                        </a:lnTo>
                        <a:cubicBezTo>
                          <a:pt x="203922" y="45610"/>
                          <a:pt x="195985" y="32465"/>
                          <a:pt x="186142" y="22369"/>
                        </a:cubicBezTo>
                        <a:cubicBezTo>
                          <a:pt x="176998" y="12971"/>
                          <a:pt x="166076" y="6176"/>
                          <a:pt x="153694" y="2684"/>
                        </a:cubicBezTo>
                        <a:cubicBezTo>
                          <a:pt x="141311" y="-872"/>
                          <a:pt x="128484" y="-809"/>
                          <a:pt x="115784" y="2366"/>
                        </a:cubicBezTo>
                        <a:cubicBezTo>
                          <a:pt x="71398" y="13288"/>
                          <a:pt x="28091" y="61993"/>
                          <a:pt x="9231" y="128160"/>
                        </a:cubicBezTo>
                        <a:cubicBezTo>
                          <a:pt x="-15089" y="213250"/>
                          <a:pt x="10311" y="295101"/>
                          <a:pt x="65873" y="310913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1" name="Graphic 2">
                  <a:extLst>
                    <a:ext uri="{FF2B5EF4-FFF2-40B4-BE49-F238E27FC236}">
                      <a16:creationId xmlns:a16="http://schemas.microsoft.com/office/drawing/2014/main" id="{187A514C-B22F-4EB4-BA66-1013F8EDA7A0}"/>
                    </a:ext>
                  </a:extLst>
                </p:cNvPr>
                <p:cNvGrpSpPr/>
                <p:nvPr/>
              </p:nvGrpSpPr>
              <p:grpSpPr>
                <a:xfrm>
                  <a:off x="11539118" y="1615678"/>
                  <a:ext cx="282230" cy="359500"/>
                  <a:chOff x="11539118" y="1615678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3F1E6F63-5092-43DC-AE37-DA5F5371ED12}"/>
                      </a:ext>
                    </a:extLst>
                  </p:cNvPr>
                  <p:cNvSpPr/>
                  <p:nvPr/>
                </p:nvSpPr>
                <p:spPr>
                  <a:xfrm>
                    <a:off x="11719814" y="1615678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2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1"/>
                          <a:pt x="0" y="70437"/>
                        </a:cubicBezTo>
                        <a:cubicBezTo>
                          <a:pt x="13017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2"/>
                          <a:pt x="73533" y="98758"/>
                          <a:pt x="79692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71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F80C68B5-B904-4487-B8D3-A6C49078B43C}"/>
                      </a:ext>
                    </a:extLst>
                  </p:cNvPr>
                  <p:cNvSpPr/>
                  <p:nvPr/>
                </p:nvSpPr>
                <p:spPr>
                  <a:xfrm>
                    <a:off x="11539118" y="1685713"/>
                    <a:ext cx="250034" cy="289465"/>
                  </a:xfrm>
                  <a:custGeom>
                    <a:avLst/>
                    <a:gdLst>
                      <a:gd name="connsiteX0" fmla="*/ 39599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9 w 250034"/>
                      <a:gd name="connsiteY4" fmla="*/ 13356 h 289465"/>
                      <a:gd name="connsiteX5" fmla="*/ 180696 w 250034"/>
                      <a:gd name="connsiteY5" fmla="*/ 402 h 289465"/>
                      <a:gd name="connsiteX6" fmla="*/ 39599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9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4" y="309583"/>
                          <a:pt x="159995" y="277960"/>
                          <a:pt x="210413" y="205380"/>
                        </a:cubicBezTo>
                        <a:cubicBezTo>
                          <a:pt x="249593" y="148992"/>
                          <a:pt x="259943" y="84476"/>
                          <a:pt x="240449" y="42820"/>
                        </a:cubicBezTo>
                        <a:cubicBezTo>
                          <a:pt x="234861" y="30882"/>
                          <a:pt x="226797" y="20785"/>
                          <a:pt x="216319" y="13356"/>
                        </a:cubicBezTo>
                        <a:cubicBezTo>
                          <a:pt x="205778" y="5863"/>
                          <a:pt x="193713" y="1672"/>
                          <a:pt x="180696" y="402"/>
                        </a:cubicBezTo>
                        <a:cubicBezTo>
                          <a:pt x="135356" y="-3980"/>
                          <a:pt x="78778" y="27707"/>
                          <a:pt x="39599" y="840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2" name="Graphic 2">
                  <a:extLst>
                    <a:ext uri="{FF2B5EF4-FFF2-40B4-BE49-F238E27FC236}">
                      <a16:creationId xmlns:a16="http://schemas.microsoft.com/office/drawing/2014/main" id="{34EFB713-B95A-4588-837F-E6A42FBD1B3E}"/>
                    </a:ext>
                  </a:extLst>
                </p:cNvPr>
                <p:cNvGrpSpPr/>
                <p:nvPr/>
              </p:nvGrpSpPr>
              <p:grpSpPr>
                <a:xfrm>
                  <a:off x="9467050" y="1096065"/>
                  <a:ext cx="282294" cy="359493"/>
                  <a:chOff x="9467050" y="1096065"/>
                  <a:chExt cx="282294" cy="359493"/>
                </a:xfrm>
                <a:solidFill>
                  <a:schemeClr val="accent1"/>
                </a:solidFill>
              </p:grpSpPr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98923E7E-D527-42FC-9687-85E1AD7E77BB}"/>
                      </a:ext>
                    </a:extLst>
                  </p:cNvPr>
                  <p:cNvSpPr/>
                  <p:nvPr/>
                </p:nvSpPr>
                <p:spPr>
                  <a:xfrm>
                    <a:off x="9647808" y="1096065"/>
                    <a:ext cx="101535" cy="112847"/>
                  </a:xfrm>
                  <a:custGeom>
                    <a:avLst/>
                    <a:gdLst>
                      <a:gd name="connsiteX0" fmla="*/ 14605 w 101535"/>
                      <a:gd name="connsiteY0" fmla="*/ 43696 h 112847"/>
                      <a:gd name="connsiteX1" fmla="*/ 0 w 101535"/>
                      <a:gd name="connsiteY1" fmla="*/ 70430 h 112847"/>
                      <a:gd name="connsiteX2" fmla="*/ 35623 w 101535"/>
                      <a:gd name="connsiteY2" fmla="*/ 83384 h 112847"/>
                      <a:gd name="connsiteX3" fmla="*/ 59754 w 101535"/>
                      <a:gd name="connsiteY3" fmla="*/ 112848 h 112847"/>
                      <a:gd name="connsiteX4" fmla="*/ 79693 w 101535"/>
                      <a:gd name="connsiteY4" fmla="*/ 89924 h 112847"/>
                      <a:gd name="connsiteX5" fmla="*/ 90678 w 101535"/>
                      <a:gd name="connsiteY5" fmla="*/ 4136 h 112847"/>
                      <a:gd name="connsiteX6" fmla="*/ 14605 w 101535"/>
                      <a:gd name="connsiteY6" fmla="*/ 43696 h 11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47">
                        <a:moveTo>
                          <a:pt x="14605" y="43696"/>
                        </a:moveTo>
                        <a:cubicBezTo>
                          <a:pt x="8446" y="52523"/>
                          <a:pt x="3556" y="61603"/>
                          <a:pt x="0" y="70430"/>
                        </a:cubicBezTo>
                        <a:cubicBezTo>
                          <a:pt x="13018" y="71700"/>
                          <a:pt x="25083" y="75891"/>
                          <a:pt x="35623" y="83384"/>
                        </a:cubicBezTo>
                        <a:cubicBezTo>
                          <a:pt x="46165" y="90877"/>
                          <a:pt x="54166" y="100910"/>
                          <a:pt x="59754" y="112848"/>
                        </a:cubicBezTo>
                        <a:cubicBezTo>
                          <a:pt x="66739" y="106434"/>
                          <a:pt x="73534" y="98751"/>
                          <a:pt x="79693" y="89924"/>
                        </a:cubicBezTo>
                        <a:cubicBezTo>
                          <a:pt x="103760" y="55317"/>
                          <a:pt x="108712" y="16899"/>
                          <a:pt x="90678" y="4136"/>
                        </a:cubicBezTo>
                        <a:cubicBezTo>
                          <a:pt x="72708" y="-8628"/>
                          <a:pt x="38608" y="9152"/>
                          <a:pt x="14605" y="4369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C866AE46-887B-4E55-80DF-9AD5BA9AA0DF}"/>
                      </a:ext>
                    </a:extLst>
                  </p:cNvPr>
                  <p:cNvSpPr/>
                  <p:nvPr/>
                </p:nvSpPr>
                <p:spPr>
                  <a:xfrm>
                    <a:off x="9467050" y="1166093"/>
                    <a:ext cx="250034" cy="289465"/>
                  </a:xfrm>
                  <a:custGeom>
                    <a:avLst/>
                    <a:gdLst>
                      <a:gd name="connsiteX0" fmla="*/ 39598 w 250034"/>
                      <a:gd name="connsiteY0" fmla="*/ 84095 h 289465"/>
                      <a:gd name="connsiteX1" fmla="*/ 33693 w 250034"/>
                      <a:gd name="connsiteY1" fmla="*/ 276119 h 289465"/>
                      <a:gd name="connsiteX2" fmla="*/ 210413 w 250034"/>
                      <a:gd name="connsiteY2" fmla="*/ 205380 h 289465"/>
                      <a:gd name="connsiteX3" fmla="*/ 240449 w 250034"/>
                      <a:gd name="connsiteY3" fmla="*/ 42820 h 289465"/>
                      <a:gd name="connsiteX4" fmla="*/ 216318 w 250034"/>
                      <a:gd name="connsiteY4" fmla="*/ 13356 h 289465"/>
                      <a:gd name="connsiteX5" fmla="*/ 180695 w 250034"/>
                      <a:gd name="connsiteY5" fmla="*/ 402 h 289465"/>
                      <a:gd name="connsiteX6" fmla="*/ 39598 w 250034"/>
                      <a:gd name="connsiteY6" fmla="*/ 84095 h 28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65">
                        <a:moveTo>
                          <a:pt x="39598" y="84095"/>
                        </a:moveTo>
                        <a:cubicBezTo>
                          <a:pt x="-10821" y="156675"/>
                          <a:pt x="-13424" y="242654"/>
                          <a:pt x="33693" y="276119"/>
                        </a:cubicBezTo>
                        <a:cubicBezTo>
                          <a:pt x="80873" y="309583"/>
                          <a:pt x="159994" y="277960"/>
                          <a:pt x="210413" y="205380"/>
                        </a:cubicBezTo>
                        <a:cubicBezTo>
                          <a:pt x="249593" y="148992"/>
                          <a:pt x="259944" y="84476"/>
                          <a:pt x="240449" y="42820"/>
                        </a:cubicBezTo>
                        <a:cubicBezTo>
                          <a:pt x="234861" y="30882"/>
                          <a:pt x="226796" y="20785"/>
                          <a:pt x="216318" y="13356"/>
                        </a:cubicBezTo>
                        <a:cubicBezTo>
                          <a:pt x="205778" y="5863"/>
                          <a:pt x="193713" y="1672"/>
                          <a:pt x="180695" y="402"/>
                        </a:cubicBezTo>
                        <a:cubicBezTo>
                          <a:pt x="135356" y="-3980"/>
                          <a:pt x="78841" y="27707"/>
                          <a:pt x="39598" y="84095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3" name="Graphic 2">
                  <a:extLst>
                    <a:ext uri="{FF2B5EF4-FFF2-40B4-BE49-F238E27FC236}">
                      <a16:creationId xmlns:a16="http://schemas.microsoft.com/office/drawing/2014/main" id="{E66959A4-D022-4E64-8FB6-9160308CAFCB}"/>
                    </a:ext>
                  </a:extLst>
                </p:cNvPr>
                <p:cNvGrpSpPr/>
                <p:nvPr/>
              </p:nvGrpSpPr>
              <p:grpSpPr>
                <a:xfrm>
                  <a:off x="11132931" y="1547011"/>
                  <a:ext cx="209770" cy="416096"/>
                  <a:chOff x="11132931" y="1547011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2852011-55FF-4B92-9818-54FBDE4F3EDF}"/>
                      </a:ext>
                    </a:extLst>
                  </p:cNvPr>
                  <p:cNvSpPr/>
                  <p:nvPr/>
                </p:nvSpPr>
                <p:spPr>
                  <a:xfrm>
                    <a:off x="11188442" y="1547011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9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4"/>
                          <a:pt x="78173" y="104243"/>
                        </a:cubicBezTo>
                        <a:cubicBezTo>
                          <a:pt x="66489" y="98464"/>
                          <a:pt x="53915" y="95670"/>
                          <a:pt x="41089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2"/>
                          <a:pt x="36072" y="39"/>
                        </a:cubicBezTo>
                        <a:cubicBezTo>
                          <a:pt x="58106" y="-1295"/>
                          <a:pt x="77664" y="31725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EA47DD0F-A0FC-4A3A-8680-A920843683C8}"/>
                      </a:ext>
                    </a:extLst>
                  </p:cNvPr>
                  <p:cNvSpPr/>
                  <p:nvPr/>
                </p:nvSpPr>
                <p:spPr>
                  <a:xfrm>
                    <a:off x="11132931" y="1643301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6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4" name="Graphic 2">
                  <a:extLst>
                    <a:ext uri="{FF2B5EF4-FFF2-40B4-BE49-F238E27FC236}">
                      <a16:creationId xmlns:a16="http://schemas.microsoft.com/office/drawing/2014/main" id="{C28E808F-1647-4B82-AA98-77400E40B0D4}"/>
                    </a:ext>
                  </a:extLst>
                </p:cNvPr>
                <p:cNvGrpSpPr/>
                <p:nvPr/>
              </p:nvGrpSpPr>
              <p:grpSpPr>
                <a:xfrm>
                  <a:off x="10706674" y="1475368"/>
                  <a:ext cx="219579" cy="404755"/>
                  <a:chOff x="10706674" y="1475368"/>
                  <a:chExt cx="219579" cy="404755"/>
                </a:xfrm>
                <a:solidFill>
                  <a:schemeClr val="accent1"/>
                </a:solidFill>
              </p:grpSpPr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E8882650-9127-471E-97D3-FAFC512DFEDC}"/>
                      </a:ext>
                    </a:extLst>
                  </p:cNvPr>
                  <p:cNvSpPr/>
                  <p:nvPr/>
                </p:nvSpPr>
                <p:spPr>
                  <a:xfrm>
                    <a:off x="10822431" y="1475368"/>
                    <a:ext cx="87147" cy="113528"/>
                  </a:xfrm>
                  <a:custGeom>
                    <a:avLst/>
                    <a:gdLst>
                      <a:gd name="connsiteX0" fmla="*/ 5207 w 87147"/>
                      <a:gd name="connsiteY0" fmla="*/ 63427 h 113528"/>
                      <a:gd name="connsiteX1" fmla="*/ 0 w 87147"/>
                      <a:gd name="connsiteY1" fmla="*/ 93462 h 113528"/>
                      <a:gd name="connsiteX2" fmla="*/ 37974 w 87147"/>
                      <a:gd name="connsiteY2" fmla="*/ 93780 h 113528"/>
                      <a:gd name="connsiteX3" fmla="*/ 70359 w 87147"/>
                      <a:gd name="connsiteY3" fmla="*/ 113529 h 113528"/>
                      <a:gd name="connsiteX4" fmla="*/ 81788 w 87147"/>
                      <a:gd name="connsiteY4" fmla="*/ 85271 h 113528"/>
                      <a:gd name="connsiteX5" fmla="*/ 64453 w 87147"/>
                      <a:gd name="connsiteY5" fmla="*/ 816 h 113528"/>
                      <a:gd name="connsiteX6" fmla="*/ 5207 w 87147"/>
                      <a:gd name="connsiteY6" fmla="*/ 63427 h 113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47" h="113528">
                        <a:moveTo>
                          <a:pt x="5207" y="63427"/>
                        </a:moveTo>
                        <a:cubicBezTo>
                          <a:pt x="2223" y="73778"/>
                          <a:pt x="572" y="83937"/>
                          <a:pt x="0" y="93462"/>
                        </a:cubicBezTo>
                        <a:cubicBezTo>
                          <a:pt x="12764" y="90287"/>
                          <a:pt x="25591" y="90287"/>
                          <a:pt x="37974" y="93780"/>
                        </a:cubicBezTo>
                        <a:cubicBezTo>
                          <a:pt x="50356" y="97336"/>
                          <a:pt x="61214" y="104131"/>
                          <a:pt x="70359" y="113529"/>
                        </a:cubicBezTo>
                        <a:cubicBezTo>
                          <a:pt x="74930" y="105146"/>
                          <a:pt x="78867" y="95621"/>
                          <a:pt x="81788" y="85271"/>
                        </a:cubicBezTo>
                        <a:cubicBezTo>
                          <a:pt x="93345" y="44695"/>
                          <a:pt x="85599" y="6848"/>
                          <a:pt x="64453" y="816"/>
                        </a:cubicBezTo>
                        <a:cubicBezTo>
                          <a:pt x="43307" y="-5216"/>
                          <a:pt x="16764" y="22851"/>
                          <a:pt x="5207" y="6342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C43E9FB8-1446-4FA3-B740-C945A39B2BCA}"/>
                      </a:ext>
                    </a:extLst>
                  </p:cNvPr>
                  <p:cNvSpPr/>
                  <p:nvPr/>
                </p:nvSpPr>
                <p:spPr>
                  <a:xfrm>
                    <a:off x="10706674" y="1566528"/>
                    <a:ext cx="219579" cy="313596"/>
                  </a:xfrm>
                  <a:custGeom>
                    <a:avLst/>
                    <a:gdLst>
                      <a:gd name="connsiteX0" fmla="*/ 9204 w 219579"/>
                      <a:gd name="connsiteY0" fmla="*/ 128096 h 313596"/>
                      <a:gd name="connsiteX1" fmla="*/ 65846 w 219579"/>
                      <a:gd name="connsiteY1" fmla="*/ 310913 h 313596"/>
                      <a:gd name="connsiteX2" fmla="*/ 210372 w 219579"/>
                      <a:gd name="connsiteY2" fmla="*/ 185500 h 313596"/>
                      <a:gd name="connsiteX3" fmla="*/ 186179 w 219579"/>
                      <a:gd name="connsiteY3" fmla="*/ 22432 h 313596"/>
                      <a:gd name="connsiteX4" fmla="*/ 153794 w 219579"/>
                      <a:gd name="connsiteY4" fmla="*/ 2684 h 313596"/>
                      <a:gd name="connsiteX5" fmla="*/ 115820 w 219579"/>
                      <a:gd name="connsiteY5" fmla="*/ 2366 h 313596"/>
                      <a:gd name="connsiteX6" fmla="*/ 9204 w 219579"/>
                      <a:gd name="connsiteY6" fmla="*/ 128096 h 31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9579" h="313596">
                        <a:moveTo>
                          <a:pt x="9204" y="128096"/>
                        </a:moveTo>
                        <a:cubicBezTo>
                          <a:pt x="-15053" y="213186"/>
                          <a:pt x="10283" y="295038"/>
                          <a:pt x="65846" y="310913"/>
                        </a:cubicBezTo>
                        <a:cubicBezTo>
                          <a:pt x="121408" y="326788"/>
                          <a:pt x="186115" y="270590"/>
                          <a:pt x="210372" y="185500"/>
                        </a:cubicBezTo>
                        <a:cubicBezTo>
                          <a:pt x="229231" y="119333"/>
                          <a:pt x="218119" y="55135"/>
                          <a:pt x="186179" y="22432"/>
                        </a:cubicBezTo>
                        <a:cubicBezTo>
                          <a:pt x="177034" y="13034"/>
                          <a:pt x="166113" y="6240"/>
                          <a:pt x="153794" y="2684"/>
                        </a:cubicBezTo>
                        <a:cubicBezTo>
                          <a:pt x="141411" y="-872"/>
                          <a:pt x="128584" y="-809"/>
                          <a:pt x="115820" y="2366"/>
                        </a:cubicBezTo>
                        <a:cubicBezTo>
                          <a:pt x="71370" y="13288"/>
                          <a:pt x="28064" y="61929"/>
                          <a:pt x="9204" y="128096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5" name="Graphic 2">
                  <a:extLst>
                    <a:ext uri="{FF2B5EF4-FFF2-40B4-BE49-F238E27FC236}">
                      <a16:creationId xmlns:a16="http://schemas.microsoft.com/office/drawing/2014/main" id="{35D5E9D1-DC92-4EBE-ACB0-79461ACE5B64}"/>
                    </a:ext>
                  </a:extLst>
                </p:cNvPr>
                <p:cNvGrpSpPr/>
                <p:nvPr/>
              </p:nvGrpSpPr>
              <p:grpSpPr>
                <a:xfrm>
                  <a:off x="10310330" y="1392984"/>
                  <a:ext cx="282230" cy="359500"/>
                  <a:chOff x="10310330" y="1392984"/>
                  <a:chExt cx="282230" cy="359500"/>
                </a:xfrm>
                <a:solidFill>
                  <a:schemeClr val="accent1"/>
                </a:solidFill>
              </p:grpSpPr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A897662C-EAD2-48DD-BC89-D8E1EAD77566}"/>
                      </a:ext>
                    </a:extLst>
                  </p:cNvPr>
                  <p:cNvSpPr/>
                  <p:nvPr/>
                </p:nvSpPr>
                <p:spPr>
                  <a:xfrm>
                    <a:off x="10491025" y="1392984"/>
                    <a:ext cx="101535" cy="112854"/>
                  </a:xfrm>
                  <a:custGeom>
                    <a:avLst/>
                    <a:gdLst>
                      <a:gd name="connsiteX0" fmla="*/ 14605 w 101535"/>
                      <a:gd name="connsiteY0" fmla="*/ 43703 h 112854"/>
                      <a:gd name="connsiteX1" fmla="*/ 0 w 101535"/>
                      <a:gd name="connsiteY1" fmla="*/ 70437 h 112854"/>
                      <a:gd name="connsiteX2" fmla="*/ 35623 w 101535"/>
                      <a:gd name="connsiteY2" fmla="*/ 83391 h 112854"/>
                      <a:gd name="connsiteX3" fmla="*/ 59754 w 101535"/>
                      <a:gd name="connsiteY3" fmla="*/ 112855 h 112854"/>
                      <a:gd name="connsiteX4" fmla="*/ 79693 w 101535"/>
                      <a:gd name="connsiteY4" fmla="*/ 89931 h 112854"/>
                      <a:gd name="connsiteX5" fmla="*/ 90678 w 101535"/>
                      <a:gd name="connsiteY5" fmla="*/ 4143 h 112854"/>
                      <a:gd name="connsiteX6" fmla="*/ 14605 w 101535"/>
                      <a:gd name="connsiteY6" fmla="*/ 43703 h 112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535" h="112854">
                        <a:moveTo>
                          <a:pt x="14605" y="43703"/>
                        </a:moveTo>
                        <a:cubicBezTo>
                          <a:pt x="8445" y="52530"/>
                          <a:pt x="3556" y="61610"/>
                          <a:pt x="0" y="70437"/>
                        </a:cubicBezTo>
                        <a:cubicBezTo>
                          <a:pt x="13018" y="71707"/>
                          <a:pt x="25082" y="75898"/>
                          <a:pt x="35623" y="83391"/>
                        </a:cubicBezTo>
                        <a:cubicBezTo>
                          <a:pt x="46165" y="90884"/>
                          <a:pt x="54166" y="100917"/>
                          <a:pt x="59754" y="112855"/>
                        </a:cubicBezTo>
                        <a:cubicBezTo>
                          <a:pt x="66739" y="106441"/>
                          <a:pt x="73533" y="98758"/>
                          <a:pt x="79693" y="89931"/>
                        </a:cubicBezTo>
                        <a:cubicBezTo>
                          <a:pt x="103759" y="55324"/>
                          <a:pt x="108712" y="16906"/>
                          <a:pt x="90678" y="4143"/>
                        </a:cubicBezTo>
                        <a:cubicBezTo>
                          <a:pt x="72707" y="-8621"/>
                          <a:pt x="38671" y="9096"/>
                          <a:pt x="14605" y="4370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93C14F55-DE17-477A-AFBC-2CA79FCB97AF}"/>
                      </a:ext>
                    </a:extLst>
                  </p:cNvPr>
                  <p:cNvSpPr/>
                  <p:nvPr/>
                </p:nvSpPr>
                <p:spPr>
                  <a:xfrm>
                    <a:off x="10310330" y="1463008"/>
                    <a:ext cx="250034" cy="289475"/>
                  </a:xfrm>
                  <a:custGeom>
                    <a:avLst/>
                    <a:gdLst>
                      <a:gd name="connsiteX0" fmla="*/ 39598 w 250034"/>
                      <a:gd name="connsiteY0" fmla="*/ 84105 h 289475"/>
                      <a:gd name="connsiteX1" fmla="*/ 33693 w 250034"/>
                      <a:gd name="connsiteY1" fmla="*/ 276129 h 289475"/>
                      <a:gd name="connsiteX2" fmla="*/ 210414 w 250034"/>
                      <a:gd name="connsiteY2" fmla="*/ 205390 h 289475"/>
                      <a:gd name="connsiteX3" fmla="*/ 240449 w 250034"/>
                      <a:gd name="connsiteY3" fmla="*/ 42830 h 289475"/>
                      <a:gd name="connsiteX4" fmla="*/ 216319 w 250034"/>
                      <a:gd name="connsiteY4" fmla="*/ 13366 h 289475"/>
                      <a:gd name="connsiteX5" fmla="*/ 180695 w 250034"/>
                      <a:gd name="connsiteY5" fmla="*/ 412 h 289475"/>
                      <a:gd name="connsiteX6" fmla="*/ 39598 w 250034"/>
                      <a:gd name="connsiteY6" fmla="*/ 84105 h 28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0034" h="289475">
                        <a:moveTo>
                          <a:pt x="39598" y="84105"/>
                        </a:moveTo>
                        <a:cubicBezTo>
                          <a:pt x="-10821" y="156686"/>
                          <a:pt x="-13424" y="242665"/>
                          <a:pt x="33693" y="276129"/>
                        </a:cubicBezTo>
                        <a:cubicBezTo>
                          <a:pt x="80873" y="309594"/>
                          <a:pt x="159994" y="277971"/>
                          <a:pt x="210414" y="205390"/>
                        </a:cubicBezTo>
                        <a:cubicBezTo>
                          <a:pt x="249593" y="149002"/>
                          <a:pt x="259943" y="84486"/>
                          <a:pt x="240449" y="42830"/>
                        </a:cubicBezTo>
                        <a:cubicBezTo>
                          <a:pt x="234861" y="30892"/>
                          <a:pt x="226796" y="20796"/>
                          <a:pt x="216319" y="13366"/>
                        </a:cubicBezTo>
                        <a:cubicBezTo>
                          <a:pt x="205777" y="5873"/>
                          <a:pt x="193713" y="1682"/>
                          <a:pt x="180695" y="412"/>
                        </a:cubicBezTo>
                        <a:cubicBezTo>
                          <a:pt x="135293" y="-4033"/>
                          <a:pt x="78777" y="27717"/>
                          <a:pt x="39598" y="84105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6" name="Graphic 2">
                  <a:extLst>
                    <a:ext uri="{FF2B5EF4-FFF2-40B4-BE49-F238E27FC236}">
                      <a16:creationId xmlns:a16="http://schemas.microsoft.com/office/drawing/2014/main" id="{A0D1FC0D-8E53-472A-A7F9-FCAF28638FE1}"/>
                    </a:ext>
                  </a:extLst>
                </p:cNvPr>
                <p:cNvGrpSpPr/>
                <p:nvPr/>
              </p:nvGrpSpPr>
              <p:grpSpPr>
                <a:xfrm>
                  <a:off x="9918557" y="1194649"/>
                  <a:ext cx="209770" cy="416096"/>
                  <a:chOff x="9918557" y="1194649"/>
                  <a:chExt cx="209770" cy="416096"/>
                </a:xfrm>
                <a:solidFill>
                  <a:schemeClr val="accent1"/>
                </a:solidFill>
              </p:grpSpPr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32386E3E-E025-4330-B724-DD9BEB8831A4}"/>
                      </a:ext>
                    </a:extLst>
                  </p:cNvPr>
                  <p:cNvSpPr/>
                  <p:nvPr/>
                </p:nvSpPr>
                <p:spPr>
                  <a:xfrm>
                    <a:off x="9974068" y="1194649"/>
                    <a:ext cx="80092" cy="108750"/>
                  </a:xfrm>
                  <a:custGeom>
                    <a:avLst/>
                    <a:gdLst>
                      <a:gd name="connsiteX0" fmla="*/ 79887 w 80092"/>
                      <a:gd name="connsiteY0" fmla="*/ 73826 h 108750"/>
                      <a:gd name="connsiteX1" fmla="*/ 78173 w 80092"/>
                      <a:gd name="connsiteY1" fmla="*/ 104243 h 108750"/>
                      <a:gd name="connsiteX2" fmla="*/ 41088 w 80092"/>
                      <a:gd name="connsiteY2" fmla="*/ 96432 h 108750"/>
                      <a:gd name="connsiteX3" fmla="*/ 5020 w 80092"/>
                      <a:gd name="connsiteY3" fmla="*/ 108751 h 108750"/>
                      <a:gd name="connsiteX4" fmla="*/ 194 w 80092"/>
                      <a:gd name="connsiteY4" fmla="*/ 78716 h 108750"/>
                      <a:gd name="connsiteX5" fmla="*/ 36072 w 80092"/>
                      <a:gd name="connsiteY5" fmla="*/ 39 h 108750"/>
                      <a:gd name="connsiteX6" fmla="*/ 79887 w 80092"/>
                      <a:gd name="connsiteY6" fmla="*/ 73826 h 108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92" h="108750">
                        <a:moveTo>
                          <a:pt x="79887" y="73826"/>
                        </a:moveTo>
                        <a:cubicBezTo>
                          <a:pt x="80459" y="84557"/>
                          <a:pt x="79824" y="94845"/>
                          <a:pt x="78173" y="104243"/>
                        </a:cubicBezTo>
                        <a:cubicBezTo>
                          <a:pt x="66488" y="98464"/>
                          <a:pt x="53915" y="95670"/>
                          <a:pt x="41088" y="96432"/>
                        </a:cubicBezTo>
                        <a:cubicBezTo>
                          <a:pt x="28198" y="97257"/>
                          <a:pt x="16069" y="101512"/>
                          <a:pt x="5020" y="108751"/>
                        </a:cubicBezTo>
                        <a:cubicBezTo>
                          <a:pt x="2417" y="99607"/>
                          <a:pt x="766" y="89447"/>
                          <a:pt x="194" y="78716"/>
                        </a:cubicBezTo>
                        <a:cubicBezTo>
                          <a:pt x="-1964" y="36615"/>
                          <a:pt x="14101" y="1373"/>
                          <a:pt x="36072" y="39"/>
                        </a:cubicBezTo>
                        <a:cubicBezTo>
                          <a:pt x="58106" y="-1295"/>
                          <a:pt x="77728" y="31726"/>
                          <a:pt x="79887" y="7382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439C0116-4EA9-46DB-B6A2-316E070A01D6}"/>
                      </a:ext>
                    </a:extLst>
                  </p:cNvPr>
                  <p:cNvSpPr/>
                  <p:nvPr/>
                </p:nvSpPr>
                <p:spPr>
                  <a:xfrm>
                    <a:off x="9918557" y="1290939"/>
                    <a:ext cx="209770" cy="319806"/>
                  </a:xfrm>
                  <a:custGeom>
                    <a:avLst/>
                    <a:gdLst>
                      <a:gd name="connsiteX0" fmla="*/ 209438 w 209770"/>
                      <a:gd name="connsiteY0" fmla="*/ 153431 h 319806"/>
                      <a:gd name="connsiteX1" fmla="*/ 113172 w 209770"/>
                      <a:gd name="connsiteY1" fmla="*/ 319674 h 319806"/>
                      <a:gd name="connsiteX2" fmla="*/ 333 w 209770"/>
                      <a:gd name="connsiteY2" fmla="*/ 166385 h 319806"/>
                      <a:gd name="connsiteX3" fmla="*/ 60594 w 209770"/>
                      <a:gd name="connsiteY3" fmla="*/ 12461 h 319806"/>
                      <a:gd name="connsiteX4" fmla="*/ 96662 w 209770"/>
                      <a:gd name="connsiteY4" fmla="*/ 142 h 319806"/>
                      <a:gd name="connsiteX5" fmla="*/ 133746 w 209770"/>
                      <a:gd name="connsiteY5" fmla="*/ 7953 h 319806"/>
                      <a:gd name="connsiteX6" fmla="*/ 209438 w 209770"/>
                      <a:gd name="connsiteY6" fmla="*/ 153431 h 319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9770" h="319806">
                        <a:moveTo>
                          <a:pt x="209438" y="153431"/>
                        </a:moveTo>
                        <a:cubicBezTo>
                          <a:pt x="214010" y="241696"/>
                          <a:pt x="170894" y="316118"/>
                          <a:pt x="113172" y="319674"/>
                        </a:cubicBezTo>
                        <a:cubicBezTo>
                          <a:pt x="55450" y="323230"/>
                          <a:pt x="4905" y="254587"/>
                          <a:pt x="333" y="166385"/>
                        </a:cubicBezTo>
                        <a:cubicBezTo>
                          <a:pt x="-3224" y="97805"/>
                          <a:pt x="22049" y="37544"/>
                          <a:pt x="60594" y="12461"/>
                        </a:cubicBezTo>
                        <a:cubicBezTo>
                          <a:pt x="71643" y="5222"/>
                          <a:pt x="83772" y="968"/>
                          <a:pt x="96662" y="142"/>
                        </a:cubicBezTo>
                        <a:cubicBezTo>
                          <a:pt x="109552" y="-683"/>
                          <a:pt x="122062" y="2111"/>
                          <a:pt x="133746" y="7953"/>
                        </a:cubicBezTo>
                        <a:cubicBezTo>
                          <a:pt x="174576" y="28145"/>
                          <a:pt x="205882" y="84851"/>
                          <a:pt x="209438" y="15343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7" name="Graphic 2">
                  <a:extLst>
                    <a:ext uri="{FF2B5EF4-FFF2-40B4-BE49-F238E27FC236}">
                      <a16:creationId xmlns:a16="http://schemas.microsoft.com/office/drawing/2014/main" id="{62F10E24-2E54-4EC8-962A-47FE1729AA5A}"/>
                    </a:ext>
                  </a:extLst>
                </p:cNvPr>
                <p:cNvGrpSpPr/>
                <p:nvPr/>
              </p:nvGrpSpPr>
              <p:grpSpPr>
                <a:xfrm>
                  <a:off x="9070281" y="916355"/>
                  <a:ext cx="289026" cy="354294"/>
                  <a:chOff x="9070281" y="916355"/>
                  <a:chExt cx="289026" cy="354294"/>
                </a:xfrm>
                <a:solidFill>
                  <a:schemeClr val="accent1"/>
                </a:solidFill>
              </p:grpSpPr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876ECFE7-7AD8-4C4E-902A-EBA9544BEA1A}"/>
                      </a:ext>
                    </a:extLst>
                  </p:cNvPr>
                  <p:cNvSpPr/>
                  <p:nvPr/>
                </p:nvSpPr>
                <p:spPr>
                  <a:xfrm>
                    <a:off x="9256648" y="916355"/>
                    <a:ext cx="102659" cy="112344"/>
                  </a:xfrm>
                  <a:custGeom>
                    <a:avLst/>
                    <a:gdLst>
                      <a:gd name="connsiteX0" fmla="*/ 15367 w 102659"/>
                      <a:gd name="connsiteY0" fmla="*/ 41923 h 112344"/>
                      <a:gd name="connsiteX1" fmla="*/ 0 w 102659"/>
                      <a:gd name="connsiteY1" fmla="*/ 68212 h 112344"/>
                      <a:gd name="connsiteX2" fmla="*/ 35243 w 102659"/>
                      <a:gd name="connsiteY2" fmla="*/ 82182 h 112344"/>
                      <a:gd name="connsiteX3" fmla="*/ 58547 w 102659"/>
                      <a:gd name="connsiteY3" fmla="*/ 112345 h 112344"/>
                      <a:gd name="connsiteX4" fmla="*/ 79121 w 102659"/>
                      <a:gd name="connsiteY4" fmla="*/ 89993 h 112344"/>
                      <a:gd name="connsiteX5" fmla="*/ 92583 w 102659"/>
                      <a:gd name="connsiteY5" fmla="*/ 4522 h 112344"/>
                      <a:gd name="connsiteX6" fmla="*/ 15367 w 102659"/>
                      <a:gd name="connsiteY6" fmla="*/ 41923 h 1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44">
                        <a:moveTo>
                          <a:pt x="15367" y="41923"/>
                        </a:moveTo>
                        <a:cubicBezTo>
                          <a:pt x="8954" y="50559"/>
                          <a:pt x="3810" y="59513"/>
                          <a:pt x="0" y="68212"/>
                        </a:cubicBezTo>
                        <a:cubicBezTo>
                          <a:pt x="12954" y="69863"/>
                          <a:pt x="24956" y="74435"/>
                          <a:pt x="35243" y="82182"/>
                        </a:cubicBezTo>
                        <a:cubicBezTo>
                          <a:pt x="45530" y="89929"/>
                          <a:pt x="53277" y="100280"/>
                          <a:pt x="58547" y="112345"/>
                        </a:cubicBezTo>
                        <a:cubicBezTo>
                          <a:pt x="65722" y="106185"/>
                          <a:pt x="72707" y="98629"/>
                          <a:pt x="79121" y="89993"/>
                        </a:cubicBezTo>
                        <a:cubicBezTo>
                          <a:pt x="104140" y="56084"/>
                          <a:pt x="110172" y="17857"/>
                          <a:pt x="92583" y="4522"/>
                        </a:cubicBezTo>
                        <a:cubicBezTo>
                          <a:pt x="74930" y="-8686"/>
                          <a:pt x="40386" y="8014"/>
                          <a:pt x="15367" y="4192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14A0651B-D33A-4369-A7CE-5A77E6E1D730}"/>
                      </a:ext>
                    </a:extLst>
                  </p:cNvPr>
                  <p:cNvSpPr/>
                  <p:nvPr/>
                </p:nvSpPr>
                <p:spPr>
                  <a:xfrm>
                    <a:off x="9070281" y="983975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4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0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4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0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0" y="719"/>
                        </a:cubicBezTo>
                        <a:cubicBezTo>
                          <a:pt x="141155" y="-5123"/>
                          <a:pt x="83751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8" name="Graphic 2">
                  <a:extLst>
                    <a:ext uri="{FF2B5EF4-FFF2-40B4-BE49-F238E27FC236}">
                      <a16:creationId xmlns:a16="http://schemas.microsoft.com/office/drawing/2014/main" id="{B3532B80-DF82-48EA-B383-8D10FC0C4C30}"/>
                    </a:ext>
                  </a:extLst>
                </p:cNvPr>
                <p:cNvGrpSpPr/>
                <p:nvPr/>
              </p:nvGrpSpPr>
              <p:grpSpPr>
                <a:xfrm>
                  <a:off x="8631459" y="721586"/>
                  <a:ext cx="357656" cy="282020"/>
                  <a:chOff x="8631459" y="721586"/>
                  <a:chExt cx="357656" cy="282020"/>
                </a:xfrm>
                <a:solidFill>
                  <a:schemeClr val="accent1"/>
                </a:solidFill>
              </p:grpSpPr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FFE6132-B985-45F1-B931-FA9455C628A3}"/>
                      </a:ext>
                    </a:extLst>
                  </p:cNvPr>
                  <p:cNvSpPr/>
                  <p:nvPr/>
                </p:nvSpPr>
                <p:spPr>
                  <a:xfrm>
                    <a:off x="8877554" y="721586"/>
                    <a:ext cx="111562" cy="102198"/>
                  </a:xfrm>
                  <a:custGeom>
                    <a:avLst/>
                    <a:gdLst>
                      <a:gd name="connsiteX0" fmla="*/ 22987 w 111562"/>
                      <a:gd name="connsiteY0" fmla="*/ 21109 h 102198"/>
                      <a:gd name="connsiteX1" fmla="*/ 0 w 111562"/>
                      <a:gd name="connsiteY1" fmla="*/ 40921 h 102198"/>
                      <a:gd name="connsiteX2" fmla="*/ 28639 w 111562"/>
                      <a:gd name="connsiteY2" fmla="*/ 65877 h 102198"/>
                      <a:gd name="connsiteX3" fmla="*/ 40767 w 111562"/>
                      <a:gd name="connsiteY3" fmla="*/ 102199 h 102198"/>
                      <a:gd name="connsiteX4" fmla="*/ 67373 w 111562"/>
                      <a:gd name="connsiteY4" fmla="*/ 87848 h 102198"/>
                      <a:gd name="connsiteX5" fmla="*/ 107696 w 111562"/>
                      <a:gd name="connsiteY5" fmla="*/ 11394 h 102198"/>
                      <a:gd name="connsiteX6" fmla="*/ 22987 w 111562"/>
                      <a:gd name="connsiteY6" fmla="*/ 21109 h 102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562" h="102198">
                        <a:moveTo>
                          <a:pt x="22987" y="21109"/>
                        </a:moveTo>
                        <a:cubicBezTo>
                          <a:pt x="14160" y="27205"/>
                          <a:pt x="6414" y="33936"/>
                          <a:pt x="0" y="40921"/>
                        </a:cubicBezTo>
                        <a:cubicBezTo>
                          <a:pt x="11684" y="46763"/>
                          <a:pt x="21463" y="55145"/>
                          <a:pt x="28639" y="65877"/>
                        </a:cubicBezTo>
                        <a:cubicBezTo>
                          <a:pt x="35814" y="76672"/>
                          <a:pt x="39815" y="88991"/>
                          <a:pt x="40767" y="102199"/>
                        </a:cubicBezTo>
                        <a:cubicBezTo>
                          <a:pt x="49530" y="98706"/>
                          <a:pt x="58547" y="93944"/>
                          <a:pt x="67373" y="87848"/>
                        </a:cubicBezTo>
                        <a:cubicBezTo>
                          <a:pt x="101917" y="64099"/>
                          <a:pt x="120014" y="29809"/>
                          <a:pt x="107696" y="11394"/>
                        </a:cubicBezTo>
                        <a:cubicBezTo>
                          <a:pt x="95503" y="-7021"/>
                          <a:pt x="57531" y="-2640"/>
                          <a:pt x="22987" y="211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CD82B42A-EB4A-48A7-990B-090455439550}"/>
                      </a:ext>
                    </a:extLst>
                  </p:cNvPr>
                  <p:cNvSpPr/>
                  <p:nvPr/>
                </p:nvSpPr>
                <p:spPr>
                  <a:xfrm>
                    <a:off x="8631459" y="751938"/>
                    <a:ext cx="287127" cy="251668"/>
                  </a:xfrm>
                  <a:custGeom>
                    <a:avLst/>
                    <a:gdLst>
                      <a:gd name="connsiteX0" fmla="*/ 85248 w 287127"/>
                      <a:gd name="connsiteY0" fmla="*/ 38192 h 251668"/>
                      <a:gd name="connsiteX1" fmla="*/ 12414 w 287127"/>
                      <a:gd name="connsiteY1" fmla="*/ 216119 h 251668"/>
                      <a:gd name="connsiteX2" fmla="*/ 201898 w 287127"/>
                      <a:gd name="connsiteY2" fmla="*/ 213515 h 251668"/>
                      <a:gd name="connsiteX3" fmla="*/ 286861 w 287127"/>
                      <a:gd name="connsiteY3" fmla="*/ 71910 h 251668"/>
                      <a:gd name="connsiteX4" fmla="*/ 274733 w 287127"/>
                      <a:gd name="connsiteY4" fmla="*/ 35588 h 251668"/>
                      <a:gd name="connsiteX5" fmla="*/ 246094 w 287127"/>
                      <a:gd name="connsiteY5" fmla="*/ 10633 h 251668"/>
                      <a:gd name="connsiteX6" fmla="*/ 85248 w 287127"/>
                      <a:gd name="connsiteY6" fmla="*/ 38192 h 25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7" h="251668">
                        <a:moveTo>
                          <a:pt x="85248" y="38192"/>
                        </a:moveTo>
                        <a:cubicBezTo>
                          <a:pt x="12796" y="88039"/>
                          <a:pt x="-19780" y="167732"/>
                          <a:pt x="12414" y="216119"/>
                        </a:cubicBezTo>
                        <a:cubicBezTo>
                          <a:pt x="44609" y="264506"/>
                          <a:pt x="129445" y="263363"/>
                          <a:pt x="201898" y="213515"/>
                        </a:cubicBezTo>
                        <a:cubicBezTo>
                          <a:pt x="258222" y="174780"/>
                          <a:pt x="290417" y="118011"/>
                          <a:pt x="286861" y="71910"/>
                        </a:cubicBezTo>
                        <a:cubicBezTo>
                          <a:pt x="285846" y="58702"/>
                          <a:pt x="281909" y="46383"/>
                          <a:pt x="274733" y="35588"/>
                        </a:cubicBezTo>
                        <a:cubicBezTo>
                          <a:pt x="267558" y="24793"/>
                          <a:pt x="257778" y="16475"/>
                          <a:pt x="246094" y="10633"/>
                        </a:cubicBezTo>
                        <a:cubicBezTo>
                          <a:pt x="205391" y="-9941"/>
                          <a:pt x="141573" y="-607"/>
                          <a:pt x="85248" y="38192"/>
                        </a:cubicBezTo>
                        <a:close/>
                      </a:path>
                    </a:pathLst>
                  </a:custGeom>
                  <a:solidFill>
                    <a:srgbClr val="4EA796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59" name="Graphic 2">
                  <a:extLst>
                    <a:ext uri="{FF2B5EF4-FFF2-40B4-BE49-F238E27FC236}">
                      <a16:creationId xmlns:a16="http://schemas.microsoft.com/office/drawing/2014/main" id="{F89E0B8E-6C03-4A4C-87BE-F377202D03FC}"/>
                    </a:ext>
                  </a:extLst>
                </p:cNvPr>
                <p:cNvGrpSpPr/>
                <p:nvPr/>
              </p:nvGrpSpPr>
              <p:grpSpPr>
                <a:xfrm>
                  <a:off x="8249858" y="406919"/>
                  <a:ext cx="221590" cy="402100"/>
                  <a:chOff x="8249858" y="406919"/>
                  <a:chExt cx="221590" cy="402100"/>
                </a:xfrm>
                <a:solidFill>
                  <a:schemeClr val="accent1"/>
                </a:solidFill>
              </p:grpSpPr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F80643D3-FF60-43BF-8967-9F1275D7ED50}"/>
                      </a:ext>
                    </a:extLst>
                  </p:cNvPr>
                  <p:cNvSpPr/>
                  <p:nvPr/>
                </p:nvSpPr>
                <p:spPr>
                  <a:xfrm>
                    <a:off x="8371078" y="406919"/>
                    <a:ext cx="88415" cy="113907"/>
                  </a:xfrm>
                  <a:custGeom>
                    <a:avLst/>
                    <a:gdLst>
                      <a:gd name="connsiteX0" fmla="*/ 81978 w 88415"/>
                      <a:gd name="connsiteY0" fmla="*/ 85967 h 113907"/>
                      <a:gd name="connsiteX1" fmla="*/ 69723 w 88415"/>
                      <a:gd name="connsiteY1" fmla="*/ 113907 h 113907"/>
                      <a:gd name="connsiteX2" fmla="*/ 37909 w 88415"/>
                      <a:gd name="connsiteY2" fmla="*/ 93206 h 113907"/>
                      <a:gd name="connsiteX3" fmla="*/ 0 w 88415"/>
                      <a:gd name="connsiteY3" fmla="*/ 91746 h 113907"/>
                      <a:gd name="connsiteX4" fmla="*/ 6032 w 88415"/>
                      <a:gd name="connsiteY4" fmla="*/ 61837 h 113907"/>
                      <a:gd name="connsiteX5" fmla="*/ 67056 w 88415"/>
                      <a:gd name="connsiteY5" fmla="*/ 1004 h 113907"/>
                      <a:gd name="connsiteX6" fmla="*/ 81978 w 88415"/>
                      <a:gd name="connsiteY6" fmla="*/ 85967 h 11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415" h="113907">
                        <a:moveTo>
                          <a:pt x="81978" y="85967"/>
                        </a:moveTo>
                        <a:cubicBezTo>
                          <a:pt x="78740" y="96254"/>
                          <a:pt x="74549" y="105652"/>
                          <a:pt x="69723" y="113907"/>
                        </a:cubicBezTo>
                        <a:cubicBezTo>
                          <a:pt x="60833" y="104255"/>
                          <a:pt x="50165" y="97143"/>
                          <a:pt x="37909" y="93206"/>
                        </a:cubicBezTo>
                        <a:cubicBezTo>
                          <a:pt x="25653" y="89333"/>
                          <a:pt x="12827" y="88952"/>
                          <a:pt x="0" y="91746"/>
                        </a:cubicBezTo>
                        <a:cubicBezTo>
                          <a:pt x="762" y="82284"/>
                          <a:pt x="2794" y="72124"/>
                          <a:pt x="6032" y="61837"/>
                        </a:cubicBezTo>
                        <a:cubicBezTo>
                          <a:pt x="18732" y="21578"/>
                          <a:pt x="46101" y="-5663"/>
                          <a:pt x="67056" y="1004"/>
                        </a:cubicBezTo>
                        <a:cubicBezTo>
                          <a:pt x="88011" y="7672"/>
                          <a:pt x="94678" y="45708"/>
                          <a:pt x="81978" y="85967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9A015300-73BE-401E-BBA1-62F795142B27}"/>
                      </a:ext>
                    </a:extLst>
                  </p:cNvPr>
                  <p:cNvSpPr/>
                  <p:nvPr/>
                </p:nvSpPr>
                <p:spPr>
                  <a:xfrm>
                    <a:off x="8249858" y="496911"/>
                    <a:ext cx="221590" cy="312109"/>
                  </a:xfrm>
                  <a:custGeom>
                    <a:avLst/>
                    <a:gdLst>
                      <a:gd name="connsiteX0" fmla="*/ 210501 w 221590"/>
                      <a:gd name="connsiteY0" fmla="*/ 187682 h 312109"/>
                      <a:gd name="connsiteX1" fmla="*/ 62482 w 221590"/>
                      <a:gd name="connsiteY1" fmla="*/ 308840 h 312109"/>
                      <a:gd name="connsiteX2" fmla="*/ 11110 w 221590"/>
                      <a:gd name="connsiteY2" fmla="*/ 124436 h 312109"/>
                      <a:gd name="connsiteX3" fmla="*/ 121220 w 221590"/>
                      <a:gd name="connsiteY3" fmla="*/ 1818 h 312109"/>
                      <a:gd name="connsiteX4" fmla="*/ 159129 w 221590"/>
                      <a:gd name="connsiteY4" fmla="*/ 3278 h 312109"/>
                      <a:gd name="connsiteX5" fmla="*/ 190943 w 221590"/>
                      <a:gd name="connsiteY5" fmla="*/ 23979 h 312109"/>
                      <a:gd name="connsiteX6" fmla="*/ 210501 w 221590"/>
                      <a:gd name="connsiteY6" fmla="*/ 187682 h 31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590" h="312109">
                        <a:moveTo>
                          <a:pt x="210501" y="187682"/>
                        </a:moveTo>
                        <a:cubicBezTo>
                          <a:pt x="183831" y="272074"/>
                          <a:pt x="117536" y="326303"/>
                          <a:pt x="62482" y="308840"/>
                        </a:cubicBezTo>
                        <a:cubicBezTo>
                          <a:pt x="7428" y="291378"/>
                          <a:pt x="-15559" y="208764"/>
                          <a:pt x="11110" y="124436"/>
                        </a:cubicBezTo>
                        <a:cubicBezTo>
                          <a:pt x="31875" y="58841"/>
                          <a:pt x="76516" y="11470"/>
                          <a:pt x="121220" y="1818"/>
                        </a:cubicBezTo>
                        <a:cubicBezTo>
                          <a:pt x="134047" y="-976"/>
                          <a:pt x="146873" y="-595"/>
                          <a:pt x="159129" y="3278"/>
                        </a:cubicBezTo>
                        <a:cubicBezTo>
                          <a:pt x="171385" y="7152"/>
                          <a:pt x="182053" y="14264"/>
                          <a:pt x="190943" y="23979"/>
                        </a:cubicBezTo>
                        <a:cubicBezTo>
                          <a:pt x="221931" y="57571"/>
                          <a:pt x="231202" y="122087"/>
                          <a:pt x="210501" y="18768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60" name="Graphic 2">
                  <a:extLst>
                    <a:ext uri="{FF2B5EF4-FFF2-40B4-BE49-F238E27FC236}">
                      <a16:creationId xmlns:a16="http://schemas.microsoft.com/office/drawing/2014/main" id="{CB6E2390-21EB-4C1E-87BF-4313F9852D5C}"/>
                    </a:ext>
                  </a:extLst>
                </p:cNvPr>
                <p:cNvGrpSpPr/>
                <p:nvPr/>
              </p:nvGrpSpPr>
              <p:grpSpPr>
                <a:xfrm>
                  <a:off x="7935536" y="230719"/>
                  <a:ext cx="288963" cy="354257"/>
                  <a:chOff x="7935536" y="230719"/>
                  <a:chExt cx="288963" cy="354257"/>
                </a:xfrm>
                <a:solidFill>
                  <a:schemeClr val="accent1"/>
                </a:solidFill>
              </p:grpSpPr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344DC7A4-563B-4D17-9114-590F5C9C460F}"/>
                      </a:ext>
                    </a:extLst>
                  </p:cNvPr>
                  <p:cNvSpPr/>
                  <p:nvPr/>
                </p:nvSpPr>
                <p:spPr>
                  <a:xfrm>
                    <a:off x="8121840" y="230719"/>
                    <a:ext cx="102659" cy="112371"/>
                  </a:xfrm>
                  <a:custGeom>
                    <a:avLst/>
                    <a:gdLst>
                      <a:gd name="connsiteX0" fmla="*/ 15367 w 102659"/>
                      <a:gd name="connsiteY0" fmla="*/ 41950 h 112371"/>
                      <a:gd name="connsiteX1" fmla="*/ 0 w 102659"/>
                      <a:gd name="connsiteY1" fmla="*/ 68239 h 112371"/>
                      <a:gd name="connsiteX2" fmla="*/ 35242 w 102659"/>
                      <a:gd name="connsiteY2" fmla="*/ 82209 h 112371"/>
                      <a:gd name="connsiteX3" fmla="*/ 58547 w 102659"/>
                      <a:gd name="connsiteY3" fmla="*/ 112371 h 112371"/>
                      <a:gd name="connsiteX4" fmla="*/ 79121 w 102659"/>
                      <a:gd name="connsiteY4" fmla="*/ 90019 h 112371"/>
                      <a:gd name="connsiteX5" fmla="*/ 92583 w 102659"/>
                      <a:gd name="connsiteY5" fmla="*/ 4548 h 112371"/>
                      <a:gd name="connsiteX6" fmla="*/ 15367 w 102659"/>
                      <a:gd name="connsiteY6" fmla="*/ 41950 h 112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2659" h="112371">
                        <a:moveTo>
                          <a:pt x="15367" y="41950"/>
                        </a:moveTo>
                        <a:cubicBezTo>
                          <a:pt x="8953" y="50586"/>
                          <a:pt x="3810" y="59539"/>
                          <a:pt x="0" y="68239"/>
                        </a:cubicBezTo>
                        <a:cubicBezTo>
                          <a:pt x="12953" y="69890"/>
                          <a:pt x="24955" y="74462"/>
                          <a:pt x="35242" y="82209"/>
                        </a:cubicBezTo>
                        <a:cubicBezTo>
                          <a:pt x="45529" y="89956"/>
                          <a:pt x="53277" y="100306"/>
                          <a:pt x="58547" y="112371"/>
                        </a:cubicBezTo>
                        <a:cubicBezTo>
                          <a:pt x="65722" y="106212"/>
                          <a:pt x="72707" y="98655"/>
                          <a:pt x="79121" y="90019"/>
                        </a:cubicBezTo>
                        <a:cubicBezTo>
                          <a:pt x="104140" y="56110"/>
                          <a:pt x="110172" y="17883"/>
                          <a:pt x="92583" y="4548"/>
                        </a:cubicBezTo>
                        <a:cubicBezTo>
                          <a:pt x="74930" y="-8723"/>
                          <a:pt x="40386" y="8041"/>
                          <a:pt x="15367" y="4195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8062569D-CA7F-41C8-A275-D4FCBA76CB67}"/>
                      </a:ext>
                    </a:extLst>
                  </p:cNvPr>
                  <p:cNvSpPr/>
                  <p:nvPr/>
                </p:nvSpPr>
                <p:spPr>
                  <a:xfrm>
                    <a:off x="7935536" y="298302"/>
                    <a:ext cx="253111" cy="286674"/>
                  </a:xfrm>
                  <a:custGeom>
                    <a:avLst/>
                    <a:gdLst>
                      <a:gd name="connsiteX0" fmla="*/ 42921 w 253111"/>
                      <a:gd name="connsiteY0" fmla="*/ 80158 h 286674"/>
                      <a:gd name="connsiteX1" fmla="*/ 31555 w 253111"/>
                      <a:gd name="connsiteY1" fmla="*/ 271991 h 286674"/>
                      <a:gd name="connsiteX2" fmla="*/ 210180 w 253111"/>
                      <a:gd name="connsiteY2" fmla="*/ 206459 h 286674"/>
                      <a:gd name="connsiteX3" fmla="*/ 244787 w 253111"/>
                      <a:gd name="connsiteY3" fmla="*/ 44852 h 286674"/>
                      <a:gd name="connsiteX4" fmla="*/ 221483 w 253111"/>
                      <a:gd name="connsiteY4" fmla="*/ 14689 h 286674"/>
                      <a:gd name="connsiteX5" fmla="*/ 186241 w 253111"/>
                      <a:gd name="connsiteY5" fmla="*/ 719 h 286674"/>
                      <a:gd name="connsiteX6" fmla="*/ 42921 w 253111"/>
                      <a:gd name="connsiteY6" fmla="*/ 80158 h 28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111" h="286674">
                        <a:moveTo>
                          <a:pt x="42921" y="80158"/>
                        </a:moveTo>
                        <a:cubicBezTo>
                          <a:pt x="-9530" y="151214"/>
                          <a:pt x="-14610" y="237130"/>
                          <a:pt x="31555" y="271991"/>
                        </a:cubicBezTo>
                        <a:cubicBezTo>
                          <a:pt x="77719" y="306853"/>
                          <a:pt x="157729" y="277516"/>
                          <a:pt x="210180" y="206459"/>
                        </a:cubicBezTo>
                        <a:cubicBezTo>
                          <a:pt x="250947" y="151214"/>
                          <a:pt x="263139" y="87016"/>
                          <a:pt x="244787" y="44852"/>
                        </a:cubicBezTo>
                        <a:cubicBezTo>
                          <a:pt x="239581" y="32723"/>
                          <a:pt x="231770" y="22436"/>
                          <a:pt x="221483" y="14689"/>
                        </a:cubicBezTo>
                        <a:cubicBezTo>
                          <a:pt x="211196" y="6942"/>
                          <a:pt x="199195" y="2307"/>
                          <a:pt x="186241" y="719"/>
                        </a:cubicBezTo>
                        <a:cubicBezTo>
                          <a:pt x="141092" y="-5123"/>
                          <a:pt x="83688" y="24913"/>
                          <a:pt x="42921" y="80158"/>
                        </a:cubicBezTo>
                        <a:close/>
                      </a:path>
                    </a:pathLst>
                  </a:custGeom>
                  <a:solidFill>
                    <a:srgbClr val="FAAA6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61" name="Graphic 2">
                  <a:extLst>
                    <a:ext uri="{FF2B5EF4-FFF2-40B4-BE49-F238E27FC236}">
                      <a16:creationId xmlns:a16="http://schemas.microsoft.com/office/drawing/2014/main" id="{F27E9A68-174C-431F-9ADD-7A92D6C505DA}"/>
                    </a:ext>
                  </a:extLst>
                </p:cNvPr>
                <p:cNvGrpSpPr/>
                <p:nvPr/>
              </p:nvGrpSpPr>
              <p:grpSpPr>
                <a:xfrm>
                  <a:off x="7608665" y="12128"/>
                  <a:ext cx="357746" cy="277421"/>
                  <a:chOff x="7608665" y="12128"/>
                  <a:chExt cx="357746" cy="277421"/>
                </a:xfrm>
                <a:solidFill>
                  <a:schemeClr val="accent1"/>
                </a:solidFill>
              </p:grpSpPr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FF819440-55EC-47F1-8688-D999F94B85F4}"/>
                      </a:ext>
                    </a:extLst>
                  </p:cNvPr>
                  <p:cNvSpPr/>
                  <p:nvPr/>
                </p:nvSpPr>
                <p:spPr>
                  <a:xfrm>
                    <a:off x="7854759" y="12128"/>
                    <a:ext cx="111652" cy="97726"/>
                  </a:xfrm>
                  <a:custGeom>
                    <a:avLst/>
                    <a:gdLst>
                      <a:gd name="connsiteX0" fmla="*/ 0 w 111652"/>
                      <a:gd name="connsiteY0" fmla="*/ 36386 h 97726"/>
                      <a:gd name="connsiteX1" fmla="*/ 28639 w 111652"/>
                      <a:gd name="connsiteY1" fmla="*/ 61341 h 97726"/>
                      <a:gd name="connsiteX2" fmla="*/ 40831 w 111652"/>
                      <a:gd name="connsiteY2" fmla="*/ 97726 h 97726"/>
                      <a:gd name="connsiteX3" fmla="*/ 67437 w 111652"/>
                      <a:gd name="connsiteY3" fmla="*/ 83376 h 97726"/>
                      <a:gd name="connsiteX4" fmla="*/ 99632 w 111652"/>
                      <a:gd name="connsiteY4" fmla="*/ 52197 h 97726"/>
                      <a:gd name="connsiteX5" fmla="*/ 110363 w 111652"/>
                      <a:gd name="connsiteY5" fmla="*/ 30099 h 97726"/>
                      <a:gd name="connsiteX6" fmla="*/ 107823 w 111652"/>
                      <a:gd name="connsiteY6" fmla="*/ 6922 h 97726"/>
                      <a:gd name="connsiteX7" fmla="*/ 100394 w 111652"/>
                      <a:gd name="connsiteY7" fmla="*/ 0 h 97726"/>
                      <a:gd name="connsiteX8" fmla="*/ 56007 w 111652"/>
                      <a:gd name="connsiteY8" fmla="*/ 0 h 97726"/>
                      <a:gd name="connsiteX9" fmla="*/ 45212 w 111652"/>
                      <a:gd name="connsiteY9" fmla="*/ 4191 h 97726"/>
                      <a:gd name="connsiteX10" fmla="*/ 23114 w 111652"/>
                      <a:gd name="connsiteY10" fmla="*/ 16637 h 97726"/>
                      <a:gd name="connsiteX11" fmla="*/ 0 w 111652"/>
                      <a:gd name="connsiteY11" fmla="*/ 36386 h 9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1652" h="97726">
                        <a:moveTo>
                          <a:pt x="0" y="36386"/>
                        </a:moveTo>
                        <a:cubicBezTo>
                          <a:pt x="11685" y="42228"/>
                          <a:pt x="21463" y="50546"/>
                          <a:pt x="28639" y="61341"/>
                        </a:cubicBezTo>
                        <a:cubicBezTo>
                          <a:pt x="35814" y="72136"/>
                          <a:pt x="39815" y="84455"/>
                          <a:pt x="40831" y="97726"/>
                        </a:cubicBezTo>
                        <a:cubicBezTo>
                          <a:pt x="49594" y="94234"/>
                          <a:pt x="58610" y="89408"/>
                          <a:pt x="67437" y="83376"/>
                        </a:cubicBezTo>
                        <a:cubicBezTo>
                          <a:pt x="80963" y="74041"/>
                          <a:pt x="92011" y="63119"/>
                          <a:pt x="99632" y="52197"/>
                        </a:cubicBezTo>
                        <a:cubicBezTo>
                          <a:pt x="104902" y="44641"/>
                          <a:pt x="108585" y="37084"/>
                          <a:pt x="110363" y="30099"/>
                        </a:cubicBezTo>
                        <a:cubicBezTo>
                          <a:pt x="112649" y="21273"/>
                          <a:pt x="111951" y="13208"/>
                          <a:pt x="107823" y="6922"/>
                        </a:cubicBezTo>
                        <a:cubicBezTo>
                          <a:pt x="105918" y="4064"/>
                          <a:pt x="103378" y="1714"/>
                          <a:pt x="100394" y="0"/>
                        </a:cubicBezTo>
                        <a:lnTo>
                          <a:pt x="56007" y="0"/>
                        </a:lnTo>
                        <a:cubicBezTo>
                          <a:pt x="52451" y="1143"/>
                          <a:pt x="48832" y="2540"/>
                          <a:pt x="45212" y="4191"/>
                        </a:cubicBezTo>
                        <a:cubicBezTo>
                          <a:pt x="37847" y="7429"/>
                          <a:pt x="30417" y="11621"/>
                          <a:pt x="23114" y="16637"/>
                        </a:cubicBezTo>
                        <a:cubicBezTo>
                          <a:pt x="14160" y="22606"/>
                          <a:pt x="6414" y="29337"/>
                          <a:pt x="0" y="3638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9D2D5723-708B-4B8E-B876-B6EEA9A24994}"/>
                      </a:ext>
                    </a:extLst>
                  </p:cNvPr>
                  <p:cNvSpPr/>
                  <p:nvPr/>
                </p:nvSpPr>
                <p:spPr>
                  <a:xfrm>
                    <a:off x="7608665" y="37924"/>
                    <a:ext cx="287128" cy="251625"/>
                  </a:xfrm>
                  <a:custGeom>
                    <a:avLst/>
                    <a:gdLst>
                      <a:gd name="connsiteX0" fmla="*/ 85249 w 287128"/>
                      <a:gd name="connsiteY0" fmla="*/ 38149 h 251625"/>
                      <a:gd name="connsiteX1" fmla="*/ 12415 w 287128"/>
                      <a:gd name="connsiteY1" fmla="*/ 216076 h 251625"/>
                      <a:gd name="connsiteX2" fmla="*/ 201898 w 287128"/>
                      <a:gd name="connsiteY2" fmla="*/ 213472 h 251625"/>
                      <a:gd name="connsiteX3" fmla="*/ 286861 w 287128"/>
                      <a:gd name="connsiteY3" fmla="*/ 71867 h 251625"/>
                      <a:gd name="connsiteX4" fmla="*/ 274733 w 287128"/>
                      <a:gd name="connsiteY4" fmla="*/ 35545 h 251625"/>
                      <a:gd name="connsiteX5" fmla="*/ 246094 w 287128"/>
                      <a:gd name="connsiteY5" fmla="*/ 10590 h 251625"/>
                      <a:gd name="connsiteX6" fmla="*/ 85249 w 287128"/>
                      <a:gd name="connsiteY6" fmla="*/ 38149 h 251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7128" h="251625">
                        <a:moveTo>
                          <a:pt x="85249" y="38149"/>
                        </a:moveTo>
                        <a:cubicBezTo>
                          <a:pt x="12795" y="87996"/>
                          <a:pt x="-19780" y="167689"/>
                          <a:pt x="12415" y="216076"/>
                        </a:cubicBezTo>
                        <a:cubicBezTo>
                          <a:pt x="44609" y="264463"/>
                          <a:pt x="129445" y="263320"/>
                          <a:pt x="201898" y="213472"/>
                        </a:cubicBezTo>
                        <a:cubicBezTo>
                          <a:pt x="258223" y="174737"/>
                          <a:pt x="290417" y="117968"/>
                          <a:pt x="286861" y="71867"/>
                        </a:cubicBezTo>
                        <a:cubicBezTo>
                          <a:pt x="285845" y="58659"/>
                          <a:pt x="281908" y="46340"/>
                          <a:pt x="274733" y="35545"/>
                        </a:cubicBezTo>
                        <a:cubicBezTo>
                          <a:pt x="267557" y="24750"/>
                          <a:pt x="257779" y="16432"/>
                          <a:pt x="246094" y="10590"/>
                        </a:cubicBezTo>
                        <a:cubicBezTo>
                          <a:pt x="205328" y="-9921"/>
                          <a:pt x="141510" y="-586"/>
                          <a:pt x="85249" y="38149"/>
                        </a:cubicBezTo>
                        <a:close/>
                      </a:path>
                    </a:pathLst>
                  </a:custGeom>
                  <a:solidFill>
                    <a:srgbClr val="FAC1B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262" name="Freeform: Shape 1261">
                  <a:extLst>
                    <a:ext uri="{FF2B5EF4-FFF2-40B4-BE49-F238E27FC236}">
                      <a16:creationId xmlns:a16="http://schemas.microsoft.com/office/drawing/2014/main" id="{67548248-3EE1-44EB-836C-F39CB5C10614}"/>
                    </a:ext>
                  </a:extLst>
                </p:cNvPr>
                <p:cNvSpPr/>
                <p:nvPr/>
              </p:nvSpPr>
              <p:spPr>
                <a:xfrm>
                  <a:off x="7380351" y="12064"/>
                  <a:ext cx="131953" cy="32924"/>
                </a:xfrm>
                <a:custGeom>
                  <a:avLst/>
                  <a:gdLst>
                    <a:gd name="connsiteX0" fmla="*/ 0 w 131953"/>
                    <a:gd name="connsiteY0" fmla="*/ 0 h 32924"/>
                    <a:gd name="connsiteX1" fmla="*/ 39053 w 131953"/>
                    <a:gd name="connsiteY1" fmla="*/ 29655 h 32924"/>
                    <a:gd name="connsiteX2" fmla="*/ 131953 w 131953"/>
                    <a:gd name="connsiteY2" fmla="*/ 0 h 32924"/>
                    <a:gd name="connsiteX3" fmla="*/ 0 w 131953"/>
                    <a:gd name="connsiteY3" fmla="*/ 0 h 3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953" h="32924">
                      <a:moveTo>
                        <a:pt x="0" y="0"/>
                      </a:moveTo>
                      <a:cubicBezTo>
                        <a:pt x="10096" y="14288"/>
                        <a:pt x="23241" y="24638"/>
                        <a:pt x="39053" y="29655"/>
                      </a:cubicBezTo>
                      <a:cubicBezTo>
                        <a:pt x="69405" y="39307"/>
                        <a:pt x="103315" y="27051"/>
                        <a:pt x="131953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DBBFAE5D-FA34-4177-9234-973F8396370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27948" y="1856813"/>
            <a:ext cx="2298391" cy="4389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918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0">
        <p:fade/>
      </p:transition>
    </mc:Choice>
    <mc:Fallback xmlns="">
      <p:transition spd="med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25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59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6354 0.16019 C -0.24649 0.14815 -0.14662 0.09699 -0.0418 0.03032 C 0.06289 -0.03657 0.13567 -0.2118 0.26458 -0.24097 C 0.42448 -0.26643 0.45924 -0.23148 0.55846 -0.1745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094" y="-2048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2" presetClass="emph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Rot by="120000">
                                      <p:cBhvr>
                                        <p:cTn id="16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3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3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EC031C1E-76B6-4802-892E-EEF689D57E17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8D7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F42A5D86-39C3-4CF0-90A1-553279C9B115}"/>
              </a:ext>
            </a:extLst>
          </p:cNvPr>
          <p:cNvSpPr/>
          <p:nvPr/>
        </p:nvSpPr>
        <p:spPr>
          <a:xfrm>
            <a:off x="0" y="0"/>
            <a:ext cx="12192000" cy="4821872"/>
          </a:xfrm>
          <a:custGeom>
            <a:avLst/>
            <a:gdLst>
              <a:gd name="connsiteX0" fmla="*/ 0 w 12192000"/>
              <a:gd name="connsiteY0" fmla="*/ 0 h 4821872"/>
              <a:gd name="connsiteX1" fmla="*/ 12192000 w 12192000"/>
              <a:gd name="connsiteY1" fmla="*/ 0 h 4821872"/>
              <a:gd name="connsiteX2" fmla="*/ 12192000 w 12192000"/>
              <a:gd name="connsiteY2" fmla="*/ 4821873 h 4821872"/>
              <a:gd name="connsiteX3" fmla="*/ 0 w 12192000"/>
              <a:gd name="connsiteY3" fmla="*/ 4821873 h 482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821872">
                <a:moveTo>
                  <a:pt x="0" y="0"/>
                </a:moveTo>
                <a:lnTo>
                  <a:pt x="12192000" y="0"/>
                </a:lnTo>
                <a:lnTo>
                  <a:pt x="12192000" y="4821873"/>
                </a:lnTo>
                <a:lnTo>
                  <a:pt x="0" y="4821873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FD6D8DEE-B5A6-47B5-A72B-02CA902FAF1F}"/>
              </a:ext>
            </a:extLst>
          </p:cNvPr>
          <p:cNvSpPr/>
          <p:nvPr/>
        </p:nvSpPr>
        <p:spPr>
          <a:xfrm>
            <a:off x="1614635" y="4847744"/>
            <a:ext cx="780139" cy="1128536"/>
          </a:xfrm>
          <a:custGeom>
            <a:avLst/>
            <a:gdLst>
              <a:gd name="connsiteX0" fmla="*/ 780140 w 780139"/>
              <a:gd name="connsiteY0" fmla="*/ 1085632 h 1128536"/>
              <a:gd name="connsiteX1" fmla="*/ 658664 w 780139"/>
              <a:gd name="connsiteY1" fmla="*/ 1120493 h 1128536"/>
              <a:gd name="connsiteX2" fmla="*/ 8043 w 780139"/>
              <a:gd name="connsiteY2" fmla="*/ 658658 h 1128536"/>
              <a:gd name="connsiteX3" fmla="*/ 469879 w 780139"/>
              <a:gd name="connsiteY3" fmla="*/ 8037 h 1128536"/>
              <a:gd name="connsiteX4" fmla="*/ 596054 w 780139"/>
              <a:gd name="connsiteY4" fmla="*/ 861 h 1128536"/>
              <a:gd name="connsiteX5" fmla="*/ 255694 w 780139"/>
              <a:gd name="connsiteY5" fmla="*/ 616684 h 1128536"/>
              <a:gd name="connsiteX6" fmla="*/ 780140 w 780139"/>
              <a:gd name="connsiteY6" fmla="*/ 1085632 h 1128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0139" h="1128536">
                <a:moveTo>
                  <a:pt x="780140" y="1085632"/>
                </a:moveTo>
                <a:cubicBezTo>
                  <a:pt x="741850" y="1101443"/>
                  <a:pt x="701210" y="1113254"/>
                  <a:pt x="658664" y="1120493"/>
                </a:cubicBezTo>
                <a:cubicBezTo>
                  <a:pt x="351451" y="1172627"/>
                  <a:pt x="60177" y="965871"/>
                  <a:pt x="8043" y="658658"/>
                </a:cubicBezTo>
                <a:cubicBezTo>
                  <a:pt x="-44090" y="351445"/>
                  <a:pt x="162666" y="60170"/>
                  <a:pt x="469879" y="8037"/>
                </a:cubicBezTo>
                <a:cubicBezTo>
                  <a:pt x="512424" y="798"/>
                  <a:pt x="554651" y="-1425"/>
                  <a:pt x="596054" y="861"/>
                </a:cubicBezTo>
                <a:cubicBezTo>
                  <a:pt x="357992" y="99159"/>
                  <a:pt x="210799" y="352016"/>
                  <a:pt x="255694" y="616684"/>
                </a:cubicBezTo>
                <a:cubicBezTo>
                  <a:pt x="300525" y="881289"/>
                  <a:pt x="522965" y="1071408"/>
                  <a:pt x="780140" y="1085632"/>
                </a:cubicBezTo>
                <a:close/>
              </a:path>
            </a:pathLst>
          </a:custGeom>
          <a:solidFill>
            <a:srgbClr val="EEEADF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7" name="Graphic 1">
            <a:extLst>
              <a:ext uri="{FF2B5EF4-FFF2-40B4-BE49-F238E27FC236}">
                <a16:creationId xmlns:a16="http://schemas.microsoft.com/office/drawing/2014/main" id="{51A9B1D5-5AE4-4263-B3D1-1E3C8A8B7E57}"/>
              </a:ext>
            </a:extLst>
          </p:cNvPr>
          <p:cNvGrpSpPr/>
          <p:nvPr/>
        </p:nvGrpSpPr>
        <p:grpSpPr>
          <a:xfrm>
            <a:off x="-4203298" y="2498611"/>
            <a:ext cx="4177561" cy="2939913"/>
            <a:chOff x="4484815" y="2498611"/>
            <a:chExt cx="4177561" cy="2939913"/>
          </a:xfrm>
          <a:solidFill>
            <a:schemeClr val="accent1"/>
          </a:solidFill>
        </p:grpSpPr>
        <p:grpSp>
          <p:nvGrpSpPr>
            <p:cNvPr id="8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4484815" y="2919401"/>
              <a:ext cx="2805485" cy="2214444"/>
              <a:chOff x="4484815" y="2919401"/>
              <a:chExt cx="2805485" cy="2214444"/>
            </a:xfrm>
            <a:solidFill>
              <a:schemeClr val="accent1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A5AA21DA-DC9D-4BC3-B01D-BFDEE8CCD0E8}"/>
                  </a:ext>
                </a:extLst>
              </p:cNvPr>
              <p:cNvSpPr/>
              <p:nvPr/>
            </p:nvSpPr>
            <p:spPr>
              <a:xfrm>
                <a:off x="6474586" y="3400004"/>
                <a:ext cx="815714" cy="534773"/>
              </a:xfrm>
              <a:custGeom>
                <a:avLst/>
                <a:gdLst>
                  <a:gd name="connsiteX0" fmla="*/ 812609 w 815714"/>
                  <a:gd name="connsiteY0" fmla="*/ 23471 h 534773"/>
                  <a:gd name="connsiteX1" fmla="*/ 745109 w 815714"/>
                  <a:gd name="connsiteY1" fmla="*/ 4167 h 534773"/>
                  <a:gd name="connsiteX2" fmla="*/ 3556 w 815714"/>
                  <a:gd name="connsiteY2" fmla="*/ 430189 h 534773"/>
                  <a:gd name="connsiteX3" fmla="*/ 0 w 815714"/>
                  <a:gd name="connsiteY3" fmla="*/ 534773 h 534773"/>
                  <a:gd name="connsiteX4" fmla="*/ 786575 w 815714"/>
                  <a:gd name="connsiteY4" fmla="*/ 90210 h 534773"/>
                  <a:gd name="connsiteX5" fmla="*/ 812609 w 815714"/>
                  <a:gd name="connsiteY5" fmla="*/ 23471 h 53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5714" h="534773">
                    <a:moveTo>
                      <a:pt x="812609" y="23471"/>
                    </a:moveTo>
                    <a:cubicBezTo>
                      <a:pt x="795210" y="-13359"/>
                      <a:pt x="745109" y="4167"/>
                      <a:pt x="745109" y="4167"/>
                    </a:cubicBezTo>
                    <a:lnTo>
                      <a:pt x="3556" y="430189"/>
                    </a:lnTo>
                    <a:cubicBezTo>
                      <a:pt x="46799" y="446000"/>
                      <a:pt x="33147" y="486513"/>
                      <a:pt x="0" y="534773"/>
                    </a:cubicBezTo>
                    <a:lnTo>
                      <a:pt x="786575" y="90210"/>
                    </a:lnTo>
                    <a:cubicBezTo>
                      <a:pt x="786575" y="90210"/>
                      <a:pt x="827024" y="54015"/>
                      <a:pt x="812609" y="23471"/>
                    </a:cubicBezTo>
                    <a:close/>
                  </a:path>
                </a:pathLst>
              </a:custGeom>
              <a:solidFill>
                <a:srgbClr val="52525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E1B7025C-7897-4179-A345-401A000BCD3C}"/>
                  </a:ext>
                </a:extLst>
              </p:cNvPr>
              <p:cNvSpPr/>
              <p:nvPr/>
            </p:nvSpPr>
            <p:spPr>
              <a:xfrm>
                <a:off x="4484815" y="2919401"/>
                <a:ext cx="2476972" cy="2214444"/>
              </a:xfrm>
              <a:custGeom>
                <a:avLst/>
                <a:gdLst>
                  <a:gd name="connsiteX0" fmla="*/ 1926081 w 2476972"/>
                  <a:gd name="connsiteY0" fmla="*/ 1669426 h 2214444"/>
                  <a:gd name="connsiteX1" fmla="*/ 2280538 w 2476972"/>
                  <a:gd name="connsiteY1" fmla="*/ 1600973 h 2214444"/>
                  <a:gd name="connsiteX2" fmla="*/ 2001646 w 2476972"/>
                  <a:gd name="connsiteY2" fmla="*/ 1521852 h 2214444"/>
                  <a:gd name="connsiteX3" fmla="*/ 2425508 w 2476972"/>
                  <a:gd name="connsiteY3" fmla="*/ 1300237 h 2214444"/>
                  <a:gd name="connsiteX4" fmla="*/ 1837371 w 2476972"/>
                  <a:gd name="connsiteY4" fmla="*/ 1249373 h 2214444"/>
                  <a:gd name="connsiteX5" fmla="*/ 1989771 w 2476972"/>
                  <a:gd name="connsiteY5" fmla="*/ 1015439 h 2214444"/>
                  <a:gd name="connsiteX6" fmla="*/ 1993327 w 2476972"/>
                  <a:gd name="connsiteY6" fmla="*/ 910855 h 2214444"/>
                  <a:gd name="connsiteX7" fmla="*/ 1695258 w 2476972"/>
                  <a:gd name="connsiteY7" fmla="*/ 956130 h 2214444"/>
                  <a:gd name="connsiteX8" fmla="*/ 1688972 w 2476972"/>
                  <a:gd name="connsiteY8" fmla="*/ 928507 h 2214444"/>
                  <a:gd name="connsiteX9" fmla="*/ 1735200 w 2476972"/>
                  <a:gd name="connsiteY9" fmla="*/ 314780 h 2214444"/>
                  <a:gd name="connsiteX10" fmla="*/ 1419923 w 2476972"/>
                  <a:gd name="connsiteY10" fmla="*/ 690319 h 2214444"/>
                  <a:gd name="connsiteX11" fmla="*/ 1301368 w 2476972"/>
                  <a:gd name="connsiteY11" fmla="*/ 151776 h 2214444"/>
                  <a:gd name="connsiteX12" fmla="*/ 1269872 w 2476972"/>
                  <a:gd name="connsiteY12" fmla="*/ 646568 h 2214444"/>
                  <a:gd name="connsiteX13" fmla="*/ 919924 w 2476972"/>
                  <a:gd name="connsiteY13" fmla="*/ 15632 h 2214444"/>
                  <a:gd name="connsiteX14" fmla="*/ 1146238 w 2476972"/>
                  <a:gd name="connsiteY14" fmla="*/ 810715 h 2214444"/>
                  <a:gd name="connsiteX15" fmla="*/ 835278 w 2476972"/>
                  <a:gd name="connsiteY15" fmla="*/ 320622 h 2214444"/>
                  <a:gd name="connsiteX16" fmla="*/ 1055623 w 2476972"/>
                  <a:gd name="connsiteY16" fmla="*/ 979562 h 2214444"/>
                  <a:gd name="connsiteX17" fmla="*/ 915288 w 2476972"/>
                  <a:gd name="connsiteY17" fmla="*/ 821129 h 2214444"/>
                  <a:gd name="connsiteX18" fmla="*/ 1003807 w 2476972"/>
                  <a:gd name="connsiteY18" fmla="*/ 1169173 h 2214444"/>
                  <a:gd name="connsiteX19" fmla="*/ 946086 w 2476972"/>
                  <a:gd name="connsiteY19" fmla="*/ 1302586 h 2214444"/>
                  <a:gd name="connsiteX20" fmla="*/ 811148 w 2476972"/>
                  <a:gd name="connsiteY20" fmla="*/ 748168 h 2214444"/>
                  <a:gd name="connsiteX21" fmla="*/ 773810 w 2476972"/>
                  <a:gd name="connsiteY21" fmla="*/ 1139137 h 2214444"/>
                  <a:gd name="connsiteX22" fmla="*/ 543495 w 2476972"/>
                  <a:gd name="connsiteY22" fmla="*/ 994230 h 2214444"/>
                  <a:gd name="connsiteX23" fmla="*/ 868743 w 2476972"/>
                  <a:gd name="connsiteY23" fmla="*/ 1445842 h 2214444"/>
                  <a:gd name="connsiteX24" fmla="*/ 739075 w 2476972"/>
                  <a:gd name="connsiteY24" fmla="*/ 1389835 h 2214444"/>
                  <a:gd name="connsiteX25" fmla="*/ 512444 w 2476972"/>
                  <a:gd name="connsiteY25" fmla="*/ 1170697 h 2214444"/>
                  <a:gd name="connsiteX26" fmla="*/ 723772 w 2476972"/>
                  <a:gd name="connsiteY26" fmla="*/ 1547950 h 2214444"/>
                  <a:gd name="connsiteX27" fmla="*/ 484313 w 2476972"/>
                  <a:gd name="connsiteY27" fmla="*/ 1303856 h 2214444"/>
                  <a:gd name="connsiteX28" fmla="*/ 678941 w 2476972"/>
                  <a:gd name="connsiteY28" fmla="*/ 1648153 h 2214444"/>
                  <a:gd name="connsiteX29" fmla="*/ 448690 w 2476972"/>
                  <a:gd name="connsiteY29" fmla="*/ 1540521 h 2214444"/>
                  <a:gd name="connsiteX30" fmla="*/ 536764 w 2476972"/>
                  <a:gd name="connsiteY30" fmla="*/ 1657615 h 2214444"/>
                  <a:gd name="connsiteX31" fmla="*/ 621600 w 2476972"/>
                  <a:gd name="connsiteY31" fmla="*/ 1691587 h 2214444"/>
                  <a:gd name="connsiteX32" fmla="*/ 1332 w 2476972"/>
                  <a:gd name="connsiteY32" fmla="*/ 2069412 h 2214444"/>
                  <a:gd name="connsiteX33" fmla="*/ 636269 w 2476972"/>
                  <a:gd name="connsiteY33" fmla="*/ 1737117 h 2214444"/>
                  <a:gd name="connsiteX34" fmla="*/ 640079 w 2476972"/>
                  <a:gd name="connsiteY34" fmla="*/ 1840431 h 2214444"/>
                  <a:gd name="connsiteX35" fmla="*/ 712596 w 2476972"/>
                  <a:gd name="connsiteY35" fmla="*/ 1968638 h 2214444"/>
                  <a:gd name="connsiteX36" fmla="*/ 722946 w 2476972"/>
                  <a:gd name="connsiteY36" fmla="*/ 1725941 h 2214444"/>
                  <a:gd name="connsiteX37" fmla="*/ 915225 w 2476972"/>
                  <a:gd name="connsiteY37" fmla="*/ 2066047 h 2214444"/>
                  <a:gd name="connsiteX38" fmla="*/ 824674 w 2476972"/>
                  <a:gd name="connsiteY38" fmla="*/ 1736037 h 2214444"/>
                  <a:gd name="connsiteX39" fmla="*/ 859980 w 2476972"/>
                  <a:gd name="connsiteY39" fmla="*/ 1650820 h 2214444"/>
                  <a:gd name="connsiteX40" fmla="*/ 1037144 w 2476972"/>
                  <a:gd name="connsiteY40" fmla="*/ 1996895 h 2214444"/>
                  <a:gd name="connsiteX41" fmla="*/ 1025270 w 2476972"/>
                  <a:gd name="connsiteY41" fmla="*/ 1825001 h 2214444"/>
                  <a:gd name="connsiteX42" fmla="*/ 962341 w 2476972"/>
                  <a:gd name="connsiteY42" fmla="*/ 1680792 h 2214444"/>
                  <a:gd name="connsiteX43" fmla="*/ 983614 w 2476972"/>
                  <a:gd name="connsiteY43" fmla="*/ 1594305 h 2214444"/>
                  <a:gd name="connsiteX44" fmla="*/ 1259268 w 2476972"/>
                  <a:gd name="connsiteY44" fmla="*/ 2109544 h 2214444"/>
                  <a:gd name="connsiteX45" fmla="*/ 1220278 w 2476972"/>
                  <a:gd name="connsiteY45" fmla="*/ 1849131 h 2214444"/>
                  <a:gd name="connsiteX46" fmla="*/ 1508061 w 2476972"/>
                  <a:gd name="connsiteY46" fmla="*/ 2126753 h 2214444"/>
                  <a:gd name="connsiteX47" fmla="*/ 1493646 w 2476972"/>
                  <a:gd name="connsiteY47" fmla="*/ 1981528 h 2214444"/>
                  <a:gd name="connsiteX48" fmla="*/ 1173796 w 2476972"/>
                  <a:gd name="connsiteY48" fmla="*/ 1671140 h 2214444"/>
                  <a:gd name="connsiteX49" fmla="*/ 1204975 w 2476972"/>
                  <a:gd name="connsiteY49" fmla="*/ 1645169 h 2214444"/>
                  <a:gd name="connsiteX50" fmla="*/ 1529714 w 2476972"/>
                  <a:gd name="connsiteY50" fmla="*/ 1889961 h 2214444"/>
                  <a:gd name="connsiteX51" fmla="*/ 1462087 w 2476972"/>
                  <a:gd name="connsiteY51" fmla="*/ 1666568 h 2214444"/>
                  <a:gd name="connsiteX52" fmla="*/ 1953069 w 2476972"/>
                  <a:gd name="connsiteY52" fmla="*/ 2191904 h 2214444"/>
                  <a:gd name="connsiteX53" fmla="*/ 1926970 w 2476972"/>
                  <a:gd name="connsiteY53" fmla="*/ 1990164 h 2214444"/>
                  <a:gd name="connsiteX54" fmla="*/ 1734120 w 2476972"/>
                  <a:gd name="connsiteY54" fmla="*/ 1776677 h 2214444"/>
                  <a:gd name="connsiteX55" fmla="*/ 2157157 w 2476972"/>
                  <a:gd name="connsiteY55" fmla="*/ 1970479 h 2214444"/>
                  <a:gd name="connsiteX56" fmla="*/ 2472308 w 2476972"/>
                  <a:gd name="connsiteY56" fmla="*/ 1941523 h 2214444"/>
                  <a:gd name="connsiteX57" fmla="*/ 1926081 w 2476972"/>
                  <a:gd name="connsiteY57" fmla="*/ 1669426 h 2214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476972" h="2214444">
                    <a:moveTo>
                      <a:pt x="1926081" y="1669426"/>
                    </a:moveTo>
                    <a:cubicBezTo>
                      <a:pt x="1915286" y="1638311"/>
                      <a:pt x="2217864" y="1680348"/>
                      <a:pt x="2280538" y="1600973"/>
                    </a:cubicBezTo>
                    <a:cubicBezTo>
                      <a:pt x="2343149" y="1521598"/>
                      <a:pt x="2030729" y="1549411"/>
                      <a:pt x="2001646" y="1521852"/>
                    </a:cubicBezTo>
                    <a:cubicBezTo>
                      <a:pt x="1972563" y="1494293"/>
                      <a:pt x="2532062" y="1321192"/>
                      <a:pt x="2425508" y="1300237"/>
                    </a:cubicBezTo>
                    <a:cubicBezTo>
                      <a:pt x="2318892" y="1279282"/>
                      <a:pt x="1878774" y="1310524"/>
                      <a:pt x="1837371" y="1249373"/>
                    </a:cubicBezTo>
                    <a:cubicBezTo>
                      <a:pt x="1810892" y="1210257"/>
                      <a:pt x="1930970" y="1100783"/>
                      <a:pt x="1989771" y="1015439"/>
                    </a:cubicBezTo>
                    <a:cubicBezTo>
                      <a:pt x="2022918" y="967243"/>
                      <a:pt x="2036571" y="926730"/>
                      <a:pt x="1993327" y="910855"/>
                    </a:cubicBezTo>
                    <a:cubicBezTo>
                      <a:pt x="1873439" y="866976"/>
                      <a:pt x="1743392" y="1005279"/>
                      <a:pt x="1695258" y="956130"/>
                    </a:cubicBezTo>
                    <a:cubicBezTo>
                      <a:pt x="1690750" y="951495"/>
                      <a:pt x="1688781" y="941970"/>
                      <a:pt x="1688972" y="928507"/>
                    </a:cubicBezTo>
                    <a:cubicBezTo>
                      <a:pt x="1690178" y="799539"/>
                      <a:pt x="1879345" y="309446"/>
                      <a:pt x="1735200" y="314780"/>
                    </a:cubicBezTo>
                    <a:cubicBezTo>
                      <a:pt x="1576132" y="320622"/>
                      <a:pt x="1466024" y="867294"/>
                      <a:pt x="1419923" y="690319"/>
                    </a:cubicBezTo>
                    <a:cubicBezTo>
                      <a:pt x="1373885" y="513345"/>
                      <a:pt x="1420050" y="74560"/>
                      <a:pt x="1301368" y="151776"/>
                    </a:cubicBezTo>
                    <a:cubicBezTo>
                      <a:pt x="1182687" y="229055"/>
                      <a:pt x="1365884" y="666761"/>
                      <a:pt x="1269872" y="646568"/>
                    </a:cubicBezTo>
                    <a:cubicBezTo>
                      <a:pt x="1173860" y="626438"/>
                      <a:pt x="1045082" y="-116004"/>
                      <a:pt x="919924" y="15632"/>
                    </a:cubicBezTo>
                    <a:cubicBezTo>
                      <a:pt x="794765" y="147267"/>
                      <a:pt x="1211388" y="800428"/>
                      <a:pt x="1146238" y="810715"/>
                    </a:cubicBezTo>
                    <a:cubicBezTo>
                      <a:pt x="1081023" y="821002"/>
                      <a:pt x="874965" y="193305"/>
                      <a:pt x="835278" y="320622"/>
                    </a:cubicBezTo>
                    <a:cubicBezTo>
                      <a:pt x="795590" y="447940"/>
                      <a:pt x="1029906" y="855419"/>
                      <a:pt x="1055623" y="979562"/>
                    </a:cubicBezTo>
                    <a:cubicBezTo>
                      <a:pt x="1081277" y="1103704"/>
                      <a:pt x="932877" y="756550"/>
                      <a:pt x="915288" y="821129"/>
                    </a:cubicBezTo>
                    <a:cubicBezTo>
                      <a:pt x="897699" y="885709"/>
                      <a:pt x="992821" y="1046808"/>
                      <a:pt x="1003807" y="1169173"/>
                    </a:cubicBezTo>
                    <a:cubicBezTo>
                      <a:pt x="1008887" y="1225815"/>
                      <a:pt x="979359" y="1270709"/>
                      <a:pt x="946086" y="1302586"/>
                    </a:cubicBezTo>
                    <a:cubicBezTo>
                      <a:pt x="927544" y="1135073"/>
                      <a:pt x="914716" y="795983"/>
                      <a:pt x="811148" y="748168"/>
                    </a:cubicBezTo>
                    <a:cubicBezTo>
                      <a:pt x="675068" y="685303"/>
                      <a:pt x="808544" y="1096910"/>
                      <a:pt x="773810" y="1139137"/>
                    </a:cubicBezTo>
                    <a:cubicBezTo>
                      <a:pt x="739012" y="1181365"/>
                      <a:pt x="592454" y="912379"/>
                      <a:pt x="543495" y="994230"/>
                    </a:cubicBezTo>
                    <a:cubicBezTo>
                      <a:pt x="504951" y="1058619"/>
                      <a:pt x="751077" y="1329320"/>
                      <a:pt x="868743" y="1445842"/>
                    </a:cubicBezTo>
                    <a:cubicBezTo>
                      <a:pt x="819911" y="1442477"/>
                      <a:pt x="774381" y="1426411"/>
                      <a:pt x="739075" y="1389835"/>
                    </a:cubicBezTo>
                    <a:cubicBezTo>
                      <a:pt x="592771" y="1238070"/>
                      <a:pt x="536320" y="1090814"/>
                      <a:pt x="512444" y="1170697"/>
                    </a:cubicBezTo>
                    <a:cubicBezTo>
                      <a:pt x="487234" y="1254834"/>
                      <a:pt x="674496" y="1390597"/>
                      <a:pt x="723772" y="1547950"/>
                    </a:cubicBezTo>
                    <a:cubicBezTo>
                      <a:pt x="718438" y="1651900"/>
                      <a:pt x="526033" y="1260359"/>
                      <a:pt x="484313" y="1303856"/>
                    </a:cubicBezTo>
                    <a:cubicBezTo>
                      <a:pt x="419289" y="1371738"/>
                      <a:pt x="671003" y="1639771"/>
                      <a:pt x="678941" y="1648153"/>
                    </a:cubicBezTo>
                    <a:cubicBezTo>
                      <a:pt x="673925" y="1643581"/>
                      <a:pt x="573912" y="1553221"/>
                      <a:pt x="448690" y="1540521"/>
                    </a:cubicBezTo>
                    <a:cubicBezTo>
                      <a:pt x="320166" y="1527440"/>
                      <a:pt x="402018" y="1634564"/>
                      <a:pt x="536764" y="1657615"/>
                    </a:cubicBezTo>
                    <a:cubicBezTo>
                      <a:pt x="583374" y="1665552"/>
                      <a:pt x="608265" y="1676284"/>
                      <a:pt x="621600" y="1691587"/>
                    </a:cubicBezTo>
                    <a:cubicBezTo>
                      <a:pt x="418591" y="1763469"/>
                      <a:pt x="23176" y="1921648"/>
                      <a:pt x="1332" y="2069412"/>
                    </a:cubicBezTo>
                    <a:cubicBezTo>
                      <a:pt x="-24893" y="2247149"/>
                      <a:pt x="341312" y="1977020"/>
                      <a:pt x="636269" y="1737117"/>
                    </a:cubicBezTo>
                    <a:cubicBezTo>
                      <a:pt x="637666" y="1763342"/>
                      <a:pt x="634364" y="1796934"/>
                      <a:pt x="640079" y="1840431"/>
                    </a:cubicBezTo>
                    <a:cubicBezTo>
                      <a:pt x="655001" y="1953906"/>
                      <a:pt x="712596" y="1968638"/>
                      <a:pt x="712596" y="1968638"/>
                    </a:cubicBezTo>
                    <a:cubicBezTo>
                      <a:pt x="805624" y="1965653"/>
                      <a:pt x="672781" y="1722702"/>
                      <a:pt x="722946" y="1725941"/>
                    </a:cubicBezTo>
                    <a:cubicBezTo>
                      <a:pt x="773112" y="1729179"/>
                      <a:pt x="860233" y="2070111"/>
                      <a:pt x="915225" y="2066047"/>
                    </a:cubicBezTo>
                    <a:cubicBezTo>
                      <a:pt x="970279" y="2061983"/>
                      <a:pt x="854519" y="1820746"/>
                      <a:pt x="824674" y="1736037"/>
                    </a:cubicBezTo>
                    <a:cubicBezTo>
                      <a:pt x="819276" y="1720734"/>
                      <a:pt x="799274" y="1651201"/>
                      <a:pt x="859980" y="1650820"/>
                    </a:cubicBezTo>
                    <a:cubicBezTo>
                      <a:pt x="894968" y="1786393"/>
                      <a:pt x="953007" y="1949461"/>
                      <a:pt x="1037144" y="1996895"/>
                    </a:cubicBezTo>
                    <a:cubicBezTo>
                      <a:pt x="1037144" y="1996895"/>
                      <a:pt x="1084643" y="2002864"/>
                      <a:pt x="1025270" y="1825001"/>
                    </a:cubicBezTo>
                    <a:cubicBezTo>
                      <a:pt x="1009141" y="1776804"/>
                      <a:pt x="986662" y="1727338"/>
                      <a:pt x="962341" y="1680792"/>
                    </a:cubicBezTo>
                    <a:cubicBezTo>
                      <a:pt x="942085" y="1624531"/>
                      <a:pt x="970279" y="1599258"/>
                      <a:pt x="983614" y="1594305"/>
                    </a:cubicBezTo>
                    <a:cubicBezTo>
                      <a:pt x="1060894" y="1780868"/>
                      <a:pt x="1195513" y="2127134"/>
                      <a:pt x="1259268" y="2109544"/>
                    </a:cubicBezTo>
                    <a:cubicBezTo>
                      <a:pt x="1352867" y="2083700"/>
                      <a:pt x="1143253" y="1808618"/>
                      <a:pt x="1220278" y="1849131"/>
                    </a:cubicBezTo>
                    <a:cubicBezTo>
                      <a:pt x="1297304" y="1889580"/>
                      <a:pt x="1376679" y="2101797"/>
                      <a:pt x="1508061" y="2126753"/>
                    </a:cubicBezTo>
                    <a:cubicBezTo>
                      <a:pt x="1508061" y="2126753"/>
                      <a:pt x="1590992" y="2097860"/>
                      <a:pt x="1493646" y="1981528"/>
                    </a:cubicBezTo>
                    <a:cubicBezTo>
                      <a:pt x="1396300" y="1865196"/>
                      <a:pt x="1195704" y="1697302"/>
                      <a:pt x="1173796" y="1671140"/>
                    </a:cubicBezTo>
                    <a:cubicBezTo>
                      <a:pt x="1152397" y="1645486"/>
                      <a:pt x="1168081" y="1625357"/>
                      <a:pt x="1204975" y="1645169"/>
                    </a:cubicBezTo>
                    <a:cubicBezTo>
                      <a:pt x="1305369" y="1729243"/>
                      <a:pt x="1460118" y="1854782"/>
                      <a:pt x="1529714" y="1889961"/>
                    </a:cubicBezTo>
                    <a:cubicBezTo>
                      <a:pt x="1637093" y="1944254"/>
                      <a:pt x="1465134" y="1691968"/>
                      <a:pt x="1462087" y="1666568"/>
                    </a:cubicBezTo>
                    <a:cubicBezTo>
                      <a:pt x="1459038" y="1641232"/>
                      <a:pt x="1839975" y="2108020"/>
                      <a:pt x="1953069" y="2191904"/>
                    </a:cubicBezTo>
                    <a:cubicBezTo>
                      <a:pt x="2054541" y="2267151"/>
                      <a:pt x="2080640" y="2142310"/>
                      <a:pt x="1926970" y="1990164"/>
                    </a:cubicBezTo>
                    <a:cubicBezTo>
                      <a:pt x="1773300" y="1838018"/>
                      <a:pt x="1739963" y="1820175"/>
                      <a:pt x="1734120" y="1776677"/>
                    </a:cubicBezTo>
                    <a:cubicBezTo>
                      <a:pt x="1728278" y="1733180"/>
                      <a:pt x="2005964" y="1918409"/>
                      <a:pt x="2157157" y="1970479"/>
                    </a:cubicBezTo>
                    <a:cubicBezTo>
                      <a:pt x="2308415" y="2022549"/>
                      <a:pt x="2510281" y="2044584"/>
                      <a:pt x="2472308" y="1941523"/>
                    </a:cubicBezTo>
                    <a:cubicBezTo>
                      <a:pt x="2434462" y="1838653"/>
                      <a:pt x="1936876" y="1700541"/>
                      <a:pt x="1926081" y="1669426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1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6390343" y="5040820"/>
              <a:ext cx="2272033" cy="397704"/>
              <a:chOff x="6390343" y="5040820"/>
              <a:chExt cx="2272033" cy="397704"/>
            </a:xfrm>
            <a:solidFill>
              <a:schemeClr val="accent1"/>
            </a:solidFill>
          </p:grpSpPr>
          <p:grpSp>
            <p:nvGrpSpPr>
              <p:cNvPr id="12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8320595" y="5336159"/>
                <a:ext cx="341781" cy="102365"/>
                <a:chOff x="8320595" y="5336159"/>
                <a:chExt cx="341781" cy="102365"/>
              </a:xfrm>
              <a:solidFill>
                <a:schemeClr val="accent1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D35D1D70-A46A-421D-9212-C905C79932B0}"/>
                    </a:ext>
                  </a:extLst>
                </p:cNvPr>
                <p:cNvSpPr/>
                <p:nvPr/>
              </p:nvSpPr>
              <p:spPr>
                <a:xfrm>
                  <a:off x="8479091" y="5339218"/>
                  <a:ext cx="163986" cy="74537"/>
                </a:xfrm>
                <a:custGeom>
                  <a:avLst/>
                  <a:gdLst>
                    <a:gd name="connsiteX0" fmla="*/ 67183 w 163986"/>
                    <a:gd name="connsiteY0" fmla="*/ 63298 h 74537"/>
                    <a:gd name="connsiteX1" fmla="*/ 0 w 163986"/>
                    <a:gd name="connsiteY1" fmla="*/ 74537 h 74537"/>
                    <a:gd name="connsiteX2" fmla="*/ 21907 w 163986"/>
                    <a:gd name="connsiteY2" fmla="*/ 2465 h 74537"/>
                    <a:gd name="connsiteX3" fmla="*/ 163640 w 163986"/>
                    <a:gd name="connsiteY3" fmla="*/ 6084 h 74537"/>
                    <a:gd name="connsiteX4" fmla="*/ 67183 w 163986"/>
                    <a:gd name="connsiteY4" fmla="*/ 63298 h 74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986" h="74537">
                      <a:moveTo>
                        <a:pt x="67183" y="63298"/>
                      </a:moveTo>
                      <a:cubicBezTo>
                        <a:pt x="45339" y="70029"/>
                        <a:pt x="22225" y="73394"/>
                        <a:pt x="0" y="74537"/>
                      </a:cubicBezTo>
                      <a:cubicBezTo>
                        <a:pt x="3810" y="49391"/>
                        <a:pt x="10795" y="24817"/>
                        <a:pt x="21907" y="2465"/>
                      </a:cubicBezTo>
                      <a:cubicBezTo>
                        <a:pt x="57214" y="2147"/>
                        <a:pt x="159385" y="-4774"/>
                        <a:pt x="163640" y="6084"/>
                      </a:cubicBezTo>
                      <a:cubicBezTo>
                        <a:pt x="167830" y="16943"/>
                        <a:pt x="133985" y="42597"/>
                        <a:pt x="67183" y="63298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B9644603-BC75-46E7-A1F7-0C117B0D22CA}"/>
                    </a:ext>
                  </a:extLst>
                </p:cNvPr>
                <p:cNvSpPr/>
                <p:nvPr/>
              </p:nvSpPr>
              <p:spPr>
                <a:xfrm>
                  <a:off x="8320595" y="5336159"/>
                  <a:ext cx="180403" cy="78140"/>
                </a:xfrm>
                <a:custGeom>
                  <a:avLst/>
                  <a:gdLst>
                    <a:gd name="connsiteX0" fmla="*/ 180404 w 180403"/>
                    <a:gd name="connsiteY0" fmla="*/ 5524 h 78140"/>
                    <a:gd name="connsiteX1" fmla="*/ 158433 w 180403"/>
                    <a:gd name="connsiteY1" fmla="*/ 77597 h 78140"/>
                    <a:gd name="connsiteX2" fmla="*/ 52896 w 180403"/>
                    <a:gd name="connsiteY2" fmla="*/ 69278 h 78140"/>
                    <a:gd name="connsiteX3" fmla="*/ 11557 w 180403"/>
                    <a:gd name="connsiteY3" fmla="*/ 56578 h 78140"/>
                    <a:gd name="connsiteX4" fmla="*/ 11557 w 180403"/>
                    <a:gd name="connsiteY4" fmla="*/ 56578 h 78140"/>
                    <a:gd name="connsiteX5" fmla="*/ 0 w 180403"/>
                    <a:gd name="connsiteY5" fmla="*/ 17970 h 78140"/>
                    <a:gd name="connsiteX6" fmla="*/ 48451 w 180403"/>
                    <a:gd name="connsiteY6" fmla="*/ 12319 h 78140"/>
                    <a:gd name="connsiteX7" fmla="*/ 49403 w 180403"/>
                    <a:gd name="connsiteY7" fmla="*/ 381 h 78140"/>
                    <a:gd name="connsiteX8" fmla="*/ 49149 w 180403"/>
                    <a:gd name="connsiteY8" fmla="*/ 0 h 78140"/>
                    <a:gd name="connsiteX9" fmla="*/ 180404 w 180403"/>
                    <a:gd name="connsiteY9" fmla="*/ 5524 h 78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0403" h="78140">
                      <a:moveTo>
                        <a:pt x="180404" y="5524"/>
                      </a:moveTo>
                      <a:cubicBezTo>
                        <a:pt x="169291" y="27940"/>
                        <a:pt x="162243" y="52451"/>
                        <a:pt x="158433" y="77597"/>
                      </a:cubicBezTo>
                      <a:cubicBezTo>
                        <a:pt x="112586" y="80073"/>
                        <a:pt x="70739" y="73533"/>
                        <a:pt x="52896" y="69278"/>
                      </a:cubicBezTo>
                      <a:cubicBezTo>
                        <a:pt x="26416" y="62992"/>
                        <a:pt x="20066" y="62865"/>
                        <a:pt x="11557" y="56578"/>
                      </a:cubicBezTo>
                      <a:lnTo>
                        <a:pt x="11557" y="56578"/>
                      </a:lnTo>
                      <a:cubicBezTo>
                        <a:pt x="3049" y="50228"/>
                        <a:pt x="0" y="17970"/>
                        <a:pt x="0" y="17970"/>
                      </a:cubicBezTo>
                      <a:cubicBezTo>
                        <a:pt x="0" y="17970"/>
                        <a:pt x="29909" y="21018"/>
                        <a:pt x="48451" y="12319"/>
                      </a:cubicBezTo>
                      <a:cubicBezTo>
                        <a:pt x="57341" y="8128"/>
                        <a:pt x="49403" y="381"/>
                        <a:pt x="49403" y="381"/>
                      </a:cubicBezTo>
                      <a:lnTo>
                        <a:pt x="49149" y="0"/>
                      </a:lnTo>
                      <a:cubicBezTo>
                        <a:pt x="92393" y="5842"/>
                        <a:pt x="136906" y="8890"/>
                        <a:pt x="180404" y="5524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E3BFE9AC-362F-4B0A-88A9-14855FA9D93D}"/>
                    </a:ext>
                  </a:extLst>
                </p:cNvPr>
                <p:cNvSpPr/>
                <p:nvPr/>
              </p:nvSpPr>
              <p:spPr>
                <a:xfrm>
                  <a:off x="8331975" y="5345366"/>
                  <a:ext cx="330401" cy="93158"/>
                </a:xfrm>
                <a:custGeom>
                  <a:avLst/>
                  <a:gdLst>
                    <a:gd name="connsiteX0" fmla="*/ 330378 w 330401"/>
                    <a:gd name="connsiteY0" fmla="*/ 21781 h 93158"/>
                    <a:gd name="connsiteX1" fmla="*/ 177978 w 330401"/>
                    <a:gd name="connsiteY1" fmla="*/ 89916 h 93158"/>
                    <a:gd name="connsiteX2" fmla="*/ 4114 w 330401"/>
                    <a:gd name="connsiteY2" fmla="*/ 64834 h 93158"/>
                    <a:gd name="connsiteX3" fmla="*/ 114 w 330401"/>
                    <a:gd name="connsiteY3" fmla="*/ 47435 h 93158"/>
                    <a:gd name="connsiteX4" fmla="*/ 114 w 330401"/>
                    <a:gd name="connsiteY4" fmla="*/ 47435 h 93158"/>
                    <a:gd name="connsiteX5" fmla="*/ 41516 w 330401"/>
                    <a:gd name="connsiteY5" fmla="*/ 60198 h 93158"/>
                    <a:gd name="connsiteX6" fmla="*/ 214236 w 330401"/>
                    <a:gd name="connsiteY6" fmla="*/ 57214 h 93158"/>
                    <a:gd name="connsiteX7" fmla="*/ 310693 w 330401"/>
                    <a:gd name="connsiteY7" fmla="*/ 0 h 93158"/>
                    <a:gd name="connsiteX8" fmla="*/ 330378 w 330401"/>
                    <a:gd name="connsiteY8" fmla="*/ 21781 h 9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0401" h="93158">
                      <a:moveTo>
                        <a:pt x="330378" y="21781"/>
                      </a:moveTo>
                      <a:cubicBezTo>
                        <a:pt x="329552" y="27877"/>
                        <a:pt x="303390" y="69660"/>
                        <a:pt x="177978" y="89916"/>
                      </a:cubicBezTo>
                      <a:cubicBezTo>
                        <a:pt x="90538" y="104013"/>
                        <a:pt x="5511" y="67755"/>
                        <a:pt x="4114" y="64834"/>
                      </a:cubicBezTo>
                      <a:cubicBezTo>
                        <a:pt x="431" y="57023"/>
                        <a:pt x="-331" y="51435"/>
                        <a:pt x="114" y="47435"/>
                      </a:cubicBezTo>
                      <a:lnTo>
                        <a:pt x="114" y="47435"/>
                      </a:lnTo>
                      <a:cubicBezTo>
                        <a:pt x="8623" y="53785"/>
                        <a:pt x="14973" y="53912"/>
                        <a:pt x="41516" y="60198"/>
                      </a:cubicBezTo>
                      <a:cubicBezTo>
                        <a:pt x="67995" y="66485"/>
                        <a:pt x="147370" y="77915"/>
                        <a:pt x="214236" y="57214"/>
                      </a:cubicBezTo>
                      <a:cubicBezTo>
                        <a:pt x="281101" y="36513"/>
                        <a:pt x="314947" y="10859"/>
                        <a:pt x="310693" y="0"/>
                      </a:cubicBezTo>
                      <a:cubicBezTo>
                        <a:pt x="310756" y="-63"/>
                        <a:pt x="331203" y="15621"/>
                        <a:pt x="330378" y="21781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6390343" y="5040820"/>
                <a:ext cx="121370" cy="289826"/>
                <a:chOff x="6390343" y="5040820"/>
                <a:chExt cx="121370" cy="289826"/>
              </a:xfrm>
              <a:solidFill>
                <a:schemeClr val="accent1"/>
              </a:solidFill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F98F65D7-9E9C-4928-A7AD-B3799726C87D}"/>
                    </a:ext>
                  </a:extLst>
                </p:cNvPr>
                <p:cNvSpPr/>
                <p:nvPr/>
              </p:nvSpPr>
              <p:spPr>
                <a:xfrm>
                  <a:off x="6420484" y="5184967"/>
                  <a:ext cx="91229" cy="125743"/>
                </a:xfrm>
                <a:custGeom>
                  <a:avLst/>
                  <a:gdLst>
                    <a:gd name="connsiteX0" fmla="*/ 22606 w 91229"/>
                    <a:gd name="connsiteY0" fmla="*/ 55053 h 125743"/>
                    <a:gd name="connsiteX1" fmla="*/ 0 w 91229"/>
                    <a:gd name="connsiteY1" fmla="*/ 760 h 125743"/>
                    <a:gd name="connsiteX2" fmla="*/ 64897 w 91229"/>
                    <a:gd name="connsiteY2" fmla="*/ 5078 h 125743"/>
                    <a:gd name="connsiteX3" fmla="*/ 89598 w 91229"/>
                    <a:gd name="connsiteY3" fmla="*/ 124903 h 125743"/>
                    <a:gd name="connsiteX4" fmla="*/ 22606 w 91229"/>
                    <a:gd name="connsiteY4" fmla="*/ 55053 h 125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229" h="125743">
                      <a:moveTo>
                        <a:pt x="22606" y="55053"/>
                      </a:moveTo>
                      <a:cubicBezTo>
                        <a:pt x="12637" y="38035"/>
                        <a:pt x="5334" y="19239"/>
                        <a:pt x="0" y="760"/>
                      </a:cubicBezTo>
                      <a:cubicBezTo>
                        <a:pt x="21908" y="-954"/>
                        <a:pt x="43879" y="125"/>
                        <a:pt x="64897" y="5078"/>
                      </a:cubicBezTo>
                      <a:cubicBezTo>
                        <a:pt x="72073" y="34669"/>
                        <a:pt x="97917" y="119251"/>
                        <a:pt x="89598" y="124903"/>
                      </a:cubicBezTo>
                      <a:cubicBezTo>
                        <a:pt x="81280" y="130618"/>
                        <a:pt x="53086" y="107186"/>
                        <a:pt x="22606" y="55053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7DF6BDFE-FE20-482F-9E40-EBD3F5286E25}"/>
                    </a:ext>
                  </a:extLst>
                </p:cNvPr>
                <p:cNvSpPr/>
                <p:nvPr/>
              </p:nvSpPr>
              <p:spPr>
                <a:xfrm>
                  <a:off x="6406729" y="5040820"/>
                  <a:ext cx="78652" cy="149225"/>
                </a:xfrm>
                <a:custGeom>
                  <a:avLst/>
                  <a:gdLst>
                    <a:gd name="connsiteX0" fmla="*/ 78653 w 78652"/>
                    <a:gd name="connsiteY0" fmla="*/ 149225 h 149225"/>
                    <a:gd name="connsiteX1" fmla="*/ 13756 w 78652"/>
                    <a:gd name="connsiteY1" fmla="*/ 144907 h 149225"/>
                    <a:gd name="connsiteX2" fmla="*/ 103 w 78652"/>
                    <a:gd name="connsiteY2" fmla="*/ 54546 h 149225"/>
                    <a:gd name="connsiteX3" fmla="*/ 2707 w 78652"/>
                    <a:gd name="connsiteY3" fmla="*/ 17272 h 149225"/>
                    <a:gd name="connsiteX4" fmla="*/ 2707 w 78652"/>
                    <a:gd name="connsiteY4" fmla="*/ 17272 h 149225"/>
                    <a:gd name="connsiteX5" fmla="*/ 32869 w 78652"/>
                    <a:gd name="connsiteY5" fmla="*/ 0 h 149225"/>
                    <a:gd name="connsiteX6" fmla="*/ 47093 w 78652"/>
                    <a:gd name="connsiteY6" fmla="*/ 39624 h 149225"/>
                    <a:gd name="connsiteX7" fmla="*/ 57317 w 78652"/>
                    <a:gd name="connsiteY7" fmla="*/ 38100 h 149225"/>
                    <a:gd name="connsiteX8" fmla="*/ 57571 w 78652"/>
                    <a:gd name="connsiteY8" fmla="*/ 37846 h 149225"/>
                    <a:gd name="connsiteX9" fmla="*/ 78653 w 78652"/>
                    <a:gd name="connsiteY9" fmla="*/ 149225 h 14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652" h="149225">
                      <a:moveTo>
                        <a:pt x="78653" y="149225"/>
                      </a:moveTo>
                      <a:cubicBezTo>
                        <a:pt x="57634" y="144272"/>
                        <a:pt x="35663" y="143129"/>
                        <a:pt x="13756" y="144907"/>
                      </a:cubicBezTo>
                      <a:cubicBezTo>
                        <a:pt x="2707" y="106870"/>
                        <a:pt x="-24" y="70421"/>
                        <a:pt x="103" y="54546"/>
                      </a:cubicBezTo>
                      <a:cubicBezTo>
                        <a:pt x="167" y="31051"/>
                        <a:pt x="-913" y="25654"/>
                        <a:pt x="2707" y="17272"/>
                      </a:cubicBezTo>
                      <a:lnTo>
                        <a:pt x="2707" y="17272"/>
                      </a:lnTo>
                      <a:cubicBezTo>
                        <a:pt x="6390" y="8890"/>
                        <a:pt x="32869" y="0"/>
                        <a:pt x="32869" y="0"/>
                      </a:cubicBezTo>
                      <a:cubicBezTo>
                        <a:pt x="32869" y="0"/>
                        <a:pt x="36171" y="25717"/>
                        <a:pt x="47093" y="39624"/>
                      </a:cubicBezTo>
                      <a:cubicBezTo>
                        <a:pt x="52364" y="46291"/>
                        <a:pt x="57317" y="38100"/>
                        <a:pt x="57317" y="38100"/>
                      </a:cubicBezTo>
                      <a:lnTo>
                        <a:pt x="57571" y="37846"/>
                      </a:lnTo>
                      <a:cubicBezTo>
                        <a:pt x="61127" y="75311"/>
                        <a:pt x="67286" y="113284"/>
                        <a:pt x="78653" y="149225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81C5F755-A696-48B7-A95C-3E789875CAFF}"/>
                    </a:ext>
                  </a:extLst>
                </p:cNvPr>
                <p:cNvSpPr/>
                <p:nvPr/>
              </p:nvSpPr>
              <p:spPr>
                <a:xfrm>
                  <a:off x="6390343" y="5058092"/>
                  <a:ext cx="119803" cy="272555"/>
                </a:xfrm>
                <a:custGeom>
                  <a:avLst/>
                  <a:gdLst>
                    <a:gd name="connsiteX0" fmla="*/ 105198 w 119803"/>
                    <a:gd name="connsiteY0" fmla="*/ 272542 h 272555"/>
                    <a:gd name="connsiteX1" fmla="*/ 18140 w 119803"/>
                    <a:gd name="connsiteY1" fmla="*/ 157734 h 272555"/>
                    <a:gd name="connsiteX2" fmla="*/ 5249 w 119803"/>
                    <a:gd name="connsiteY2" fmla="*/ 6731 h 272555"/>
                    <a:gd name="connsiteX3" fmla="*/ 19092 w 119803"/>
                    <a:gd name="connsiteY3" fmla="*/ 0 h 272555"/>
                    <a:gd name="connsiteX4" fmla="*/ 19092 w 119803"/>
                    <a:gd name="connsiteY4" fmla="*/ 0 h 272555"/>
                    <a:gd name="connsiteX5" fmla="*/ 16489 w 119803"/>
                    <a:gd name="connsiteY5" fmla="*/ 37274 h 272555"/>
                    <a:gd name="connsiteX6" fmla="*/ 52811 w 119803"/>
                    <a:gd name="connsiteY6" fmla="*/ 181864 h 272555"/>
                    <a:gd name="connsiteX7" fmla="*/ 119803 w 119803"/>
                    <a:gd name="connsiteY7" fmla="*/ 251778 h 272555"/>
                    <a:gd name="connsiteX8" fmla="*/ 105198 w 119803"/>
                    <a:gd name="connsiteY8" fmla="*/ 272542 h 272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803" h="272555">
                      <a:moveTo>
                        <a:pt x="105198" y="272542"/>
                      </a:moveTo>
                      <a:cubicBezTo>
                        <a:pt x="99864" y="273050"/>
                        <a:pt x="59669" y="259271"/>
                        <a:pt x="18140" y="157734"/>
                      </a:cubicBezTo>
                      <a:cubicBezTo>
                        <a:pt x="-10816" y="86995"/>
                        <a:pt x="3027" y="8446"/>
                        <a:pt x="5249" y="6731"/>
                      </a:cubicBezTo>
                      <a:cubicBezTo>
                        <a:pt x="11091" y="2096"/>
                        <a:pt x="15663" y="381"/>
                        <a:pt x="19092" y="0"/>
                      </a:cubicBezTo>
                      <a:lnTo>
                        <a:pt x="19092" y="0"/>
                      </a:lnTo>
                      <a:cubicBezTo>
                        <a:pt x="15409" y="8382"/>
                        <a:pt x="16552" y="13779"/>
                        <a:pt x="16489" y="37274"/>
                      </a:cubicBezTo>
                      <a:cubicBezTo>
                        <a:pt x="16425" y="60770"/>
                        <a:pt x="22331" y="129730"/>
                        <a:pt x="52811" y="181864"/>
                      </a:cubicBezTo>
                      <a:cubicBezTo>
                        <a:pt x="83291" y="233998"/>
                        <a:pt x="111485" y="257429"/>
                        <a:pt x="119803" y="251778"/>
                      </a:cubicBezTo>
                      <a:cubicBezTo>
                        <a:pt x="119740" y="251778"/>
                        <a:pt x="110532" y="272098"/>
                        <a:pt x="105198" y="272542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0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6439598" y="5015229"/>
              <a:ext cx="1933661" cy="339416"/>
              <a:chOff x="6439598" y="5015229"/>
              <a:chExt cx="1933661" cy="339416"/>
            </a:xfrm>
            <a:solidFill>
              <a:srgbClr val="FDD2B4"/>
            </a:solidFill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8B6E37B0-2766-4A56-AE2E-C8F17ED6CBC6}"/>
                  </a:ext>
                </a:extLst>
              </p:cNvPr>
              <p:cNvSpPr/>
              <p:nvPr/>
            </p:nvSpPr>
            <p:spPr>
              <a:xfrm>
                <a:off x="8268525" y="5268595"/>
                <a:ext cx="104734" cy="86051"/>
              </a:xfrm>
              <a:custGeom>
                <a:avLst/>
                <a:gdLst>
                  <a:gd name="connsiteX0" fmla="*/ 100520 w 104734"/>
                  <a:gd name="connsiteY0" fmla="*/ 79883 h 86051"/>
                  <a:gd name="connsiteX1" fmla="*/ 52070 w 104734"/>
                  <a:gd name="connsiteY1" fmla="*/ 85534 h 86051"/>
                  <a:gd name="connsiteX2" fmla="*/ 52070 w 104734"/>
                  <a:gd name="connsiteY2" fmla="*/ 85534 h 86051"/>
                  <a:gd name="connsiteX3" fmla="*/ 0 w 104734"/>
                  <a:gd name="connsiteY3" fmla="*/ 30543 h 86051"/>
                  <a:gd name="connsiteX4" fmla="*/ 23431 w 104734"/>
                  <a:gd name="connsiteY4" fmla="*/ 24130 h 86051"/>
                  <a:gd name="connsiteX5" fmla="*/ 44577 w 104734"/>
                  <a:gd name="connsiteY5" fmla="*/ 13145 h 86051"/>
                  <a:gd name="connsiteX6" fmla="*/ 59563 w 104734"/>
                  <a:gd name="connsiteY6" fmla="*/ 0 h 86051"/>
                  <a:gd name="connsiteX7" fmla="*/ 101219 w 104734"/>
                  <a:gd name="connsiteY7" fmla="*/ 67564 h 86051"/>
                  <a:gd name="connsiteX8" fmla="*/ 101473 w 104734"/>
                  <a:gd name="connsiteY8" fmla="*/ 67945 h 86051"/>
                  <a:gd name="connsiteX9" fmla="*/ 100520 w 104734"/>
                  <a:gd name="connsiteY9" fmla="*/ 79883 h 86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734" h="86051">
                    <a:moveTo>
                      <a:pt x="100520" y="79883"/>
                    </a:moveTo>
                    <a:cubicBezTo>
                      <a:pt x="81979" y="88583"/>
                      <a:pt x="52070" y="85534"/>
                      <a:pt x="52070" y="85534"/>
                    </a:cubicBezTo>
                    <a:lnTo>
                      <a:pt x="52070" y="85534"/>
                    </a:lnTo>
                    <a:lnTo>
                      <a:pt x="0" y="30543"/>
                    </a:lnTo>
                    <a:cubicBezTo>
                      <a:pt x="7366" y="29337"/>
                      <a:pt x="15240" y="27368"/>
                      <a:pt x="23431" y="24130"/>
                    </a:cubicBezTo>
                    <a:cubicBezTo>
                      <a:pt x="31877" y="20828"/>
                      <a:pt x="38862" y="17082"/>
                      <a:pt x="44577" y="13145"/>
                    </a:cubicBezTo>
                    <a:cubicBezTo>
                      <a:pt x="50927" y="8827"/>
                      <a:pt x="55817" y="4318"/>
                      <a:pt x="59563" y="0"/>
                    </a:cubicBezTo>
                    <a:lnTo>
                      <a:pt x="101219" y="67564"/>
                    </a:lnTo>
                    <a:lnTo>
                      <a:pt x="101473" y="67945"/>
                    </a:lnTo>
                    <a:cubicBezTo>
                      <a:pt x="101473" y="67945"/>
                      <a:pt x="109410" y="75692"/>
                      <a:pt x="100520" y="79883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8622AD5A-A886-4498-960A-C0EEF83350F9}"/>
                  </a:ext>
                </a:extLst>
              </p:cNvPr>
              <p:cNvSpPr/>
              <p:nvPr/>
            </p:nvSpPr>
            <p:spPr>
              <a:xfrm>
                <a:off x="6439598" y="5015229"/>
                <a:ext cx="48704" cy="67765"/>
              </a:xfrm>
              <a:custGeom>
                <a:avLst/>
                <a:gdLst>
                  <a:gd name="connsiteX0" fmla="*/ 48705 w 48704"/>
                  <a:gd name="connsiteY0" fmla="*/ 39624 h 67765"/>
                  <a:gd name="connsiteX1" fmla="*/ 24702 w 48704"/>
                  <a:gd name="connsiteY1" fmla="*/ 63373 h 67765"/>
                  <a:gd name="connsiteX2" fmla="*/ 24448 w 48704"/>
                  <a:gd name="connsiteY2" fmla="*/ 63627 h 67765"/>
                  <a:gd name="connsiteX3" fmla="*/ 14224 w 48704"/>
                  <a:gd name="connsiteY3" fmla="*/ 65151 h 67765"/>
                  <a:gd name="connsiteX4" fmla="*/ 0 w 48704"/>
                  <a:gd name="connsiteY4" fmla="*/ 25527 h 67765"/>
                  <a:gd name="connsiteX5" fmla="*/ 16828 w 48704"/>
                  <a:gd name="connsiteY5" fmla="*/ 0 h 67765"/>
                  <a:gd name="connsiteX6" fmla="*/ 20320 w 48704"/>
                  <a:gd name="connsiteY6" fmla="*/ 9589 h 67765"/>
                  <a:gd name="connsiteX7" fmla="*/ 48705 w 48704"/>
                  <a:gd name="connsiteY7" fmla="*/ 39624 h 67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704" h="67765">
                    <a:moveTo>
                      <a:pt x="48705" y="39624"/>
                    </a:moveTo>
                    <a:lnTo>
                      <a:pt x="24702" y="63373"/>
                    </a:lnTo>
                    <a:lnTo>
                      <a:pt x="24448" y="63627"/>
                    </a:lnTo>
                    <a:cubicBezTo>
                      <a:pt x="24448" y="63627"/>
                      <a:pt x="19495" y="71818"/>
                      <a:pt x="14224" y="65151"/>
                    </a:cubicBezTo>
                    <a:cubicBezTo>
                      <a:pt x="3239" y="51308"/>
                      <a:pt x="0" y="25527"/>
                      <a:pt x="0" y="25527"/>
                    </a:cubicBezTo>
                    <a:lnTo>
                      <a:pt x="16828" y="0"/>
                    </a:lnTo>
                    <a:cubicBezTo>
                      <a:pt x="17653" y="3048"/>
                      <a:pt x="18796" y="6286"/>
                      <a:pt x="20320" y="9589"/>
                    </a:cubicBezTo>
                    <a:cubicBezTo>
                      <a:pt x="25146" y="20511"/>
                      <a:pt x="33655" y="32067"/>
                      <a:pt x="48705" y="3962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3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6453695" y="3942016"/>
              <a:ext cx="1886775" cy="1352743"/>
              <a:chOff x="6453695" y="3942016"/>
              <a:chExt cx="1886775" cy="1352743"/>
            </a:xfrm>
            <a:solidFill>
              <a:schemeClr val="accent1"/>
            </a:solidFill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8BE1D712-ED5B-48FD-86E9-4DDCA87C309B}"/>
                  </a:ext>
                </a:extLst>
              </p:cNvPr>
              <p:cNvSpPr/>
              <p:nvPr/>
            </p:nvSpPr>
            <p:spPr>
              <a:xfrm>
                <a:off x="7283132" y="4066150"/>
                <a:ext cx="1057338" cy="1228609"/>
              </a:xfrm>
              <a:custGeom>
                <a:avLst/>
                <a:gdLst>
                  <a:gd name="connsiteX0" fmla="*/ 1057339 w 1057338"/>
                  <a:gd name="connsiteY0" fmla="*/ 1172718 h 1228609"/>
                  <a:gd name="connsiteX1" fmla="*/ 1044956 w 1057338"/>
                  <a:gd name="connsiteY1" fmla="*/ 1196658 h 1228609"/>
                  <a:gd name="connsiteX2" fmla="*/ 1029970 w 1057338"/>
                  <a:gd name="connsiteY2" fmla="*/ 1209802 h 1228609"/>
                  <a:gd name="connsiteX3" fmla="*/ 1008825 w 1057338"/>
                  <a:gd name="connsiteY3" fmla="*/ 1220788 h 1228609"/>
                  <a:gd name="connsiteX4" fmla="*/ 985393 w 1057338"/>
                  <a:gd name="connsiteY4" fmla="*/ 1227201 h 1228609"/>
                  <a:gd name="connsiteX5" fmla="*/ 979298 w 1057338"/>
                  <a:gd name="connsiteY5" fmla="*/ 1228027 h 1228609"/>
                  <a:gd name="connsiteX6" fmla="*/ 929132 w 1057338"/>
                  <a:gd name="connsiteY6" fmla="*/ 1220788 h 1228609"/>
                  <a:gd name="connsiteX7" fmla="*/ 441897 w 1057338"/>
                  <a:gd name="connsiteY7" fmla="*/ 677799 h 1228609"/>
                  <a:gd name="connsiteX8" fmla="*/ 108268 w 1057338"/>
                  <a:gd name="connsiteY8" fmla="*/ 200342 h 1228609"/>
                  <a:gd name="connsiteX9" fmla="*/ 0 w 1057338"/>
                  <a:gd name="connsiteY9" fmla="*/ 0 h 1228609"/>
                  <a:gd name="connsiteX10" fmla="*/ 153798 w 1057338"/>
                  <a:gd name="connsiteY10" fmla="*/ 38989 h 1228609"/>
                  <a:gd name="connsiteX11" fmla="*/ 645414 w 1057338"/>
                  <a:gd name="connsiteY11" fmla="*/ 13398 h 1228609"/>
                  <a:gd name="connsiteX12" fmla="*/ 694690 w 1057338"/>
                  <a:gd name="connsiteY12" fmla="*/ 132080 h 1228609"/>
                  <a:gd name="connsiteX13" fmla="*/ 1057339 w 1057338"/>
                  <a:gd name="connsiteY13" fmla="*/ 1172718 h 1228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57338" h="1228609">
                    <a:moveTo>
                      <a:pt x="1057339" y="1172718"/>
                    </a:moveTo>
                    <a:cubicBezTo>
                      <a:pt x="1057339" y="1172718"/>
                      <a:pt x="1056005" y="1183958"/>
                      <a:pt x="1044956" y="1196658"/>
                    </a:cubicBezTo>
                    <a:cubicBezTo>
                      <a:pt x="1041210" y="1200976"/>
                      <a:pt x="1036320" y="1205484"/>
                      <a:pt x="1029970" y="1209802"/>
                    </a:cubicBezTo>
                    <a:cubicBezTo>
                      <a:pt x="1024192" y="1213739"/>
                      <a:pt x="1017270" y="1217485"/>
                      <a:pt x="1008825" y="1220788"/>
                    </a:cubicBezTo>
                    <a:cubicBezTo>
                      <a:pt x="1000634" y="1223963"/>
                      <a:pt x="992823" y="1225995"/>
                      <a:pt x="985393" y="1227201"/>
                    </a:cubicBezTo>
                    <a:cubicBezTo>
                      <a:pt x="983298" y="1227519"/>
                      <a:pt x="981266" y="1227772"/>
                      <a:pt x="979298" y="1228027"/>
                    </a:cubicBezTo>
                    <a:cubicBezTo>
                      <a:pt x="949579" y="1231138"/>
                      <a:pt x="929132" y="1220788"/>
                      <a:pt x="929132" y="1220788"/>
                    </a:cubicBezTo>
                    <a:cubicBezTo>
                      <a:pt x="929132" y="1220788"/>
                      <a:pt x="735076" y="1033590"/>
                      <a:pt x="441897" y="677799"/>
                    </a:cubicBezTo>
                    <a:cubicBezTo>
                      <a:pt x="319787" y="529717"/>
                      <a:pt x="202312" y="359854"/>
                      <a:pt x="108268" y="200342"/>
                    </a:cubicBezTo>
                    <a:cubicBezTo>
                      <a:pt x="67184" y="130683"/>
                      <a:pt x="30607" y="63055"/>
                      <a:pt x="0" y="0"/>
                    </a:cubicBezTo>
                    <a:cubicBezTo>
                      <a:pt x="43562" y="16510"/>
                      <a:pt x="94488" y="30290"/>
                      <a:pt x="153798" y="38989"/>
                    </a:cubicBezTo>
                    <a:cubicBezTo>
                      <a:pt x="499491" y="89726"/>
                      <a:pt x="645414" y="13398"/>
                      <a:pt x="645414" y="13398"/>
                    </a:cubicBezTo>
                    <a:cubicBezTo>
                      <a:pt x="661162" y="50228"/>
                      <a:pt x="677609" y="89726"/>
                      <a:pt x="694690" y="132080"/>
                    </a:cubicBezTo>
                    <a:cubicBezTo>
                      <a:pt x="848361" y="512064"/>
                      <a:pt x="1057339" y="1172718"/>
                      <a:pt x="1057339" y="1172718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AC3CE4C1-E576-4BB7-BD05-69154E1FFC84}"/>
                  </a:ext>
                </a:extLst>
              </p:cNvPr>
              <p:cNvSpPr/>
              <p:nvPr/>
            </p:nvSpPr>
            <p:spPr>
              <a:xfrm>
                <a:off x="6453695" y="3942016"/>
                <a:ext cx="937768" cy="1121196"/>
              </a:xfrm>
              <a:custGeom>
                <a:avLst/>
                <a:gdLst>
                  <a:gd name="connsiteX0" fmla="*/ 937768 w 937768"/>
                  <a:gd name="connsiteY0" fmla="*/ 330264 h 1121196"/>
                  <a:gd name="connsiteX1" fmla="*/ 730695 w 937768"/>
                  <a:gd name="connsiteY1" fmla="*/ 549466 h 1121196"/>
                  <a:gd name="connsiteX2" fmla="*/ 84899 w 937768"/>
                  <a:gd name="connsiteY2" fmla="*/ 1120775 h 1121196"/>
                  <a:gd name="connsiteX3" fmla="*/ 45783 w 937768"/>
                  <a:gd name="connsiteY3" fmla="*/ 1117346 h 1121196"/>
                  <a:gd name="connsiteX4" fmla="*/ 34608 w 937768"/>
                  <a:gd name="connsiteY4" fmla="*/ 1112901 h 1121196"/>
                  <a:gd name="connsiteX5" fmla="*/ 6223 w 937768"/>
                  <a:gd name="connsiteY5" fmla="*/ 1082993 h 1121196"/>
                  <a:gd name="connsiteX6" fmla="*/ 2731 w 937768"/>
                  <a:gd name="connsiteY6" fmla="*/ 1073404 h 1121196"/>
                  <a:gd name="connsiteX7" fmla="*/ 0 w 937768"/>
                  <a:gd name="connsiteY7" fmla="*/ 1056196 h 1121196"/>
                  <a:gd name="connsiteX8" fmla="*/ 141478 w 937768"/>
                  <a:gd name="connsiteY8" fmla="*/ 707835 h 1121196"/>
                  <a:gd name="connsiteX9" fmla="*/ 489204 w 937768"/>
                  <a:gd name="connsiteY9" fmla="*/ 231712 h 1121196"/>
                  <a:gd name="connsiteX10" fmla="*/ 633286 w 937768"/>
                  <a:gd name="connsiteY10" fmla="*/ 0 h 1121196"/>
                  <a:gd name="connsiteX11" fmla="*/ 829437 w 937768"/>
                  <a:gd name="connsiteY11" fmla="*/ 129921 h 1121196"/>
                  <a:gd name="connsiteX12" fmla="*/ 937768 w 937768"/>
                  <a:gd name="connsiteY12" fmla="*/ 330264 h 112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37768" h="1121196">
                    <a:moveTo>
                      <a:pt x="937768" y="330264"/>
                    </a:moveTo>
                    <a:cubicBezTo>
                      <a:pt x="878142" y="398971"/>
                      <a:pt x="780034" y="496824"/>
                      <a:pt x="730695" y="549466"/>
                    </a:cubicBezTo>
                    <a:cubicBezTo>
                      <a:pt x="548132" y="744220"/>
                      <a:pt x="84899" y="1120775"/>
                      <a:pt x="84899" y="1120775"/>
                    </a:cubicBezTo>
                    <a:cubicBezTo>
                      <a:pt x="69088" y="1121982"/>
                      <a:pt x="56261" y="1120521"/>
                      <a:pt x="45783" y="1117346"/>
                    </a:cubicBezTo>
                    <a:cubicBezTo>
                      <a:pt x="41720" y="1116076"/>
                      <a:pt x="37973" y="1114616"/>
                      <a:pt x="34608" y="1112901"/>
                    </a:cubicBezTo>
                    <a:cubicBezTo>
                      <a:pt x="19558" y="1105345"/>
                      <a:pt x="11049" y="1093724"/>
                      <a:pt x="6223" y="1082993"/>
                    </a:cubicBezTo>
                    <a:cubicBezTo>
                      <a:pt x="4699" y="1079627"/>
                      <a:pt x="3620" y="1076389"/>
                      <a:pt x="2731" y="1073404"/>
                    </a:cubicBezTo>
                    <a:cubicBezTo>
                      <a:pt x="-63" y="1063562"/>
                      <a:pt x="0" y="1056196"/>
                      <a:pt x="0" y="1056196"/>
                    </a:cubicBezTo>
                    <a:cubicBezTo>
                      <a:pt x="0" y="1056196"/>
                      <a:pt x="4064" y="997839"/>
                      <a:pt x="141478" y="707835"/>
                    </a:cubicBezTo>
                    <a:cubicBezTo>
                      <a:pt x="278956" y="417830"/>
                      <a:pt x="408305" y="322644"/>
                      <a:pt x="489204" y="231712"/>
                    </a:cubicBezTo>
                    <a:cubicBezTo>
                      <a:pt x="527622" y="188468"/>
                      <a:pt x="584327" y="90678"/>
                      <a:pt x="633286" y="0"/>
                    </a:cubicBezTo>
                    <a:cubicBezTo>
                      <a:pt x="668084" y="39434"/>
                      <a:pt x="729424" y="92012"/>
                      <a:pt x="829437" y="129921"/>
                    </a:cubicBezTo>
                    <a:cubicBezTo>
                      <a:pt x="860044" y="192913"/>
                      <a:pt x="896684" y="260604"/>
                      <a:pt x="937768" y="330264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6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6892984" y="2805099"/>
              <a:ext cx="1259971" cy="1323169"/>
              <a:chOff x="6892984" y="2805099"/>
              <a:chExt cx="1259971" cy="1323169"/>
            </a:xfrm>
            <a:solidFill>
              <a:schemeClr val="accent1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6ADD4859-E165-4E5E-A95A-43FD5A73BD86}"/>
                  </a:ext>
                </a:extLst>
              </p:cNvPr>
              <p:cNvSpPr/>
              <p:nvPr/>
            </p:nvSpPr>
            <p:spPr>
              <a:xfrm>
                <a:off x="6892984" y="2805099"/>
                <a:ext cx="1035562" cy="1323169"/>
              </a:xfrm>
              <a:custGeom>
                <a:avLst/>
                <a:gdLst>
                  <a:gd name="connsiteX0" fmla="*/ 1035562 w 1035562"/>
                  <a:gd name="connsiteY0" fmla="*/ 1280173 h 1323169"/>
                  <a:gd name="connsiteX1" fmla="*/ 543946 w 1035562"/>
                  <a:gd name="connsiteY1" fmla="*/ 1305764 h 1323169"/>
                  <a:gd name="connsiteX2" fmla="*/ 390148 w 1035562"/>
                  <a:gd name="connsiteY2" fmla="*/ 1266775 h 1323169"/>
                  <a:gd name="connsiteX3" fmla="*/ 193997 w 1035562"/>
                  <a:gd name="connsiteY3" fmla="*/ 1136854 h 1323169"/>
                  <a:gd name="connsiteX4" fmla="*/ 154881 w 1035562"/>
                  <a:gd name="connsiteY4" fmla="*/ 1081418 h 1323169"/>
                  <a:gd name="connsiteX5" fmla="*/ 444822 w 1035562"/>
                  <a:gd name="connsiteY5" fmla="*/ 402540 h 1323169"/>
                  <a:gd name="connsiteX6" fmla="*/ 334967 w 1035562"/>
                  <a:gd name="connsiteY6" fmla="*/ 444767 h 1323169"/>
                  <a:gd name="connsiteX7" fmla="*/ 122369 w 1035562"/>
                  <a:gd name="connsiteY7" fmla="*/ 673177 h 1323169"/>
                  <a:gd name="connsiteX8" fmla="*/ 102557 w 1035562"/>
                  <a:gd name="connsiteY8" fmla="*/ 683845 h 1323169"/>
                  <a:gd name="connsiteX9" fmla="*/ 43311 w 1035562"/>
                  <a:gd name="connsiteY9" fmla="*/ 698704 h 1323169"/>
                  <a:gd name="connsiteX10" fmla="*/ 4 w 1035562"/>
                  <a:gd name="connsiteY10" fmla="*/ 669049 h 1323169"/>
                  <a:gd name="connsiteX11" fmla="*/ 158119 w 1035562"/>
                  <a:gd name="connsiteY11" fmla="*/ 217564 h 1323169"/>
                  <a:gd name="connsiteX12" fmla="*/ 710697 w 1035562"/>
                  <a:gd name="connsiteY12" fmla="*/ 29921 h 1323169"/>
                  <a:gd name="connsiteX13" fmla="*/ 910213 w 1035562"/>
                  <a:gd name="connsiteY13" fmla="*/ 18238 h 1323169"/>
                  <a:gd name="connsiteX14" fmla="*/ 1026101 w 1035562"/>
                  <a:gd name="connsiteY14" fmla="*/ 371298 h 1323169"/>
                  <a:gd name="connsiteX15" fmla="*/ 969840 w 1035562"/>
                  <a:gd name="connsiteY15" fmla="*/ 769506 h 1323169"/>
                  <a:gd name="connsiteX16" fmla="*/ 1035562 w 1035562"/>
                  <a:gd name="connsiteY16" fmla="*/ 1280046 h 1323169"/>
                  <a:gd name="connsiteX17" fmla="*/ 1035562 w 1035562"/>
                  <a:gd name="connsiteY17" fmla="*/ 1280173 h 1323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5562" h="1323169">
                    <a:moveTo>
                      <a:pt x="1035562" y="1280173"/>
                    </a:moveTo>
                    <a:cubicBezTo>
                      <a:pt x="1035562" y="1280173"/>
                      <a:pt x="889639" y="1356500"/>
                      <a:pt x="543946" y="1305764"/>
                    </a:cubicBezTo>
                    <a:cubicBezTo>
                      <a:pt x="484636" y="1297064"/>
                      <a:pt x="433710" y="1283285"/>
                      <a:pt x="390148" y="1266775"/>
                    </a:cubicBezTo>
                    <a:cubicBezTo>
                      <a:pt x="290072" y="1228802"/>
                      <a:pt x="228795" y="1176287"/>
                      <a:pt x="193997" y="1136854"/>
                    </a:cubicBezTo>
                    <a:cubicBezTo>
                      <a:pt x="165739" y="1104850"/>
                      <a:pt x="154881" y="1081418"/>
                      <a:pt x="154881" y="1081418"/>
                    </a:cubicBezTo>
                    <a:cubicBezTo>
                      <a:pt x="266006" y="744804"/>
                      <a:pt x="375671" y="524142"/>
                      <a:pt x="444822" y="402540"/>
                    </a:cubicBezTo>
                    <a:cubicBezTo>
                      <a:pt x="414151" y="411747"/>
                      <a:pt x="377384" y="425209"/>
                      <a:pt x="334967" y="444767"/>
                    </a:cubicBezTo>
                    <a:cubicBezTo>
                      <a:pt x="195013" y="509283"/>
                      <a:pt x="122369" y="673177"/>
                      <a:pt x="122369" y="673177"/>
                    </a:cubicBezTo>
                    <a:cubicBezTo>
                      <a:pt x="122369" y="673177"/>
                      <a:pt x="114622" y="678257"/>
                      <a:pt x="102557" y="683845"/>
                    </a:cubicBezTo>
                    <a:cubicBezTo>
                      <a:pt x="87444" y="690829"/>
                      <a:pt x="65600" y="698704"/>
                      <a:pt x="43311" y="698704"/>
                    </a:cubicBezTo>
                    <a:cubicBezTo>
                      <a:pt x="3116" y="698704"/>
                      <a:pt x="4" y="669049"/>
                      <a:pt x="4" y="669049"/>
                    </a:cubicBezTo>
                    <a:cubicBezTo>
                      <a:pt x="4" y="669049"/>
                      <a:pt x="-3107" y="370155"/>
                      <a:pt x="158119" y="217564"/>
                    </a:cubicBezTo>
                    <a:cubicBezTo>
                      <a:pt x="308360" y="75388"/>
                      <a:pt x="592015" y="39066"/>
                      <a:pt x="710697" y="29921"/>
                    </a:cubicBezTo>
                    <a:cubicBezTo>
                      <a:pt x="772291" y="-432"/>
                      <a:pt x="849444" y="-13258"/>
                      <a:pt x="910213" y="18238"/>
                    </a:cubicBezTo>
                    <a:cubicBezTo>
                      <a:pt x="939423" y="33414"/>
                      <a:pt x="1065090" y="91199"/>
                      <a:pt x="1026101" y="371298"/>
                    </a:cubicBezTo>
                    <a:cubicBezTo>
                      <a:pt x="1024322" y="384252"/>
                      <a:pt x="970538" y="739471"/>
                      <a:pt x="969840" y="769506"/>
                    </a:cubicBezTo>
                    <a:cubicBezTo>
                      <a:pt x="962664" y="1063702"/>
                      <a:pt x="1033975" y="1273760"/>
                      <a:pt x="1035562" y="1280046"/>
                    </a:cubicBezTo>
                    <a:cubicBezTo>
                      <a:pt x="1035562" y="1280110"/>
                      <a:pt x="1035562" y="1280173"/>
                      <a:pt x="1035562" y="1280173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84415CD1-974F-4769-BC34-B3E33A5094FF}"/>
                  </a:ext>
                </a:extLst>
              </p:cNvPr>
              <p:cNvSpPr/>
              <p:nvPr/>
            </p:nvSpPr>
            <p:spPr>
              <a:xfrm>
                <a:off x="7381206" y="2860886"/>
                <a:ext cx="771749" cy="837265"/>
              </a:xfrm>
              <a:custGeom>
                <a:avLst/>
                <a:gdLst>
                  <a:gd name="connsiteX0" fmla="*/ 771749 w 771749"/>
                  <a:gd name="connsiteY0" fmla="*/ 699940 h 837265"/>
                  <a:gd name="connsiteX1" fmla="*/ 770098 w 771749"/>
                  <a:gd name="connsiteY1" fmla="*/ 724959 h 837265"/>
                  <a:gd name="connsiteX2" fmla="*/ 769526 w 771749"/>
                  <a:gd name="connsiteY2" fmla="*/ 728832 h 837265"/>
                  <a:gd name="connsiteX3" fmla="*/ 758668 w 771749"/>
                  <a:gd name="connsiteY3" fmla="*/ 759566 h 837265"/>
                  <a:gd name="connsiteX4" fmla="*/ 153323 w 771749"/>
                  <a:gd name="connsiteY4" fmla="*/ 790427 h 837265"/>
                  <a:gd name="connsiteX5" fmla="*/ 19591 w 771749"/>
                  <a:gd name="connsiteY5" fmla="*/ 280141 h 837265"/>
                  <a:gd name="connsiteX6" fmla="*/ 322296 w 771749"/>
                  <a:gd name="connsiteY6" fmla="*/ 25823 h 837265"/>
                  <a:gd name="connsiteX7" fmla="*/ 358681 w 771749"/>
                  <a:gd name="connsiteY7" fmla="*/ 121518 h 837265"/>
                  <a:gd name="connsiteX8" fmla="*/ 388971 w 771749"/>
                  <a:gd name="connsiteY8" fmla="*/ 449623 h 837265"/>
                  <a:gd name="connsiteX9" fmla="*/ 737141 w 771749"/>
                  <a:gd name="connsiteY9" fmla="*/ 619993 h 837265"/>
                  <a:gd name="connsiteX10" fmla="*/ 753398 w 771749"/>
                  <a:gd name="connsiteY10" fmla="*/ 639106 h 837265"/>
                  <a:gd name="connsiteX11" fmla="*/ 764256 w 771749"/>
                  <a:gd name="connsiteY11" fmla="*/ 659935 h 837265"/>
                  <a:gd name="connsiteX12" fmla="*/ 771749 w 771749"/>
                  <a:gd name="connsiteY12" fmla="*/ 699940 h 837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1749" h="837265">
                    <a:moveTo>
                      <a:pt x="771749" y="699940"/>
                    </a:moveTo>
                    <a:cubicBezTo>
                      <a:pt x="771749" y="709592"/>
                      <a:pt x="771114" y="717910"/>
                      <a:pt x="770098" y="724959"/>
                    </a:cubicBezTo>
                    <a:cubicBezTo>
                      <a:pt x="769907" y="726292"/>
                      <a:pt x="769717" y="727562"/>
                      <a:pt x="769526" y="728832"/>
                    </a:cubicBezTo>
                    <a:cubicBezTo>
                      <a:pt x="765780" y="750803"/>
                      <a:pt x="758668" y="759566"/>
                      <a:pt x="758668" y="759566"/>
                    </a:cubicBezTo>
                    <a:cubicBezTo>
                      <a:pt x="758668" y="759566"/>
                      <a:pt x="406243" y="911522"/>
                      <a:pt x="153323" y="790427"/>
                    </a:cubicBezTo>
                    <a:cubicBezTo>
                      <a:pt x="-35781" y="699940"/>
                      <a:pt x="-7651" y="410824"/>
                      <a:pt x="19591" y="280141"/>
                    </a:cubicBezTo>
                    <a:cubicBezTo>
                      <a:pt x="70645" y="35412"/>
                      <a:pt x="226030" y="-47710"/>
                      <a:pt x="322296" y="25823"/>
                    </a:cubicBezTo>
                    <a:cubicBezTo>
                      <a:pt x="359888" y="54525"/>
                      <a:pt x="358681" y="121518"/>
                      <a:pt x="358681" y="121518"/>
                    </a:cubicBezTo>
                    <a:cubicBezTo>
                      <a:pt x="358681" y="121518"/>
                      <a:pt x="305151" y="339450"/>
                      <a:pt x="388971" y="449623"/>
                    </a:cubicBezTo>
                    <a:cubicBezTo>
                      <a:pt x="485364" y="576242"/>
                      <a:pt x="737141" y="619993"/>
                      <a:pt x="737141" y="619993"/>
                    </a:cubicBezTo>
                    <a:cubicBezTo>
                      <a:pt x="737141" y="619993"/>
                      <a:pt x="745079" y="626597"/>
                      <a:pt x="753398" y="639106"/>
                    </a:cubicBezTo>
                    <a:cubicBezTo>
                      <a:pt x="757207" y="644822"/>
                      <a:pt x="761081" y="651806"/>
                      <a:pt x="764256" y="659935"/>
                    </a:cubicBezTo>
                    <a:cubicBezTo>
                      <a:pt x="768637" y="671047"/>
                      <a:pt x="771749" y="684445"/>
                      <a:pt x="771749" y="699940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9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7659585" y="2498611"/>
              <a:ext cx="524914" cy="530225"/>
              <a:chOff x="7659585" y="2498611"/>
              <a:chExt cx="524914" cy="530225"/>
            </a:xfrm>
            <a:solidFill>
              <a:schemeClr val="accent1"/>
            </a:solidFill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394D098-894D-4F71-8F6F-F0807F947C77}"/>
                  </a:ext>
                </a:extLst>
              </p:cNvPr>
              <p:cNvSpPr/>
              <p:nvPr/>
            </p:nvSpPr>
            <p:spPr>
              <a:xfrm>
                <a:off x="7659585" y="2498611"/>
                <a:ext cx="524914" cy="530225"/>
              </a:xfrm>
              <a:custGeom>
                <a:avLst/>
                <a:gdLst>
                  <a:gd name="connsiteX0" fmla="*/ 394627 w 524914"/>
                  <a:gd name="connsiteY0" fmla="*/ 522465 h 530225"/>
                  <a:gd name="connsiteX1" fmla="*/ 217018 w 524914"/>
                  <a:gd name="connsiteY1" fmla="*/ 453694 h 530225"/>
                  <a:gd name="connsiteX2" fmla="*/ 169393 w 524914"/>
                  <a:gd name="connsiteY2" fmla="*/ 348538 h 530225"/>
                  <a:gd name="connsiteX3" fmla="*/ 150216 w 524914"/>
                  <a:gd name="connsiteY3" fmla="*/ 261416 h 530225"/>
                  <a:gd name="connsiteX4" fmla="*/ 111925 w 524914"/>
                  <a:gd name="connsiteY4" fmla="*/ 249097 h 530225"/>
                  <a:gd name="connsiteX5" fmla="*/ 63729 w 524914"/>
                  <a:gd name="connsiteY5" fmla="*/ 212077 h 530225"/>
                  <a:gd name="connsiteX6" fmla="*/ 35916 w 524914"/>
                  <a:gd name="connsiteY6" fmla="*/ 113969 h 530225"/>
                  <a:gd name="connsiteX7" fmla="*/ 41948 w 524914"/>
                  <a:gd name="connsiteY7" fmla="*/ 60566 h 530225"/>
                  <a:gd name="connsiteX8" fmla="*/ 23596 w 524914"/>
                  <a:gd name="connsiteY8" fmla="*/ 67614 h 530225"/>
                  <a:gd name="connsiteX9" fmla="*/ 737 w 524914"/>
                  <a:gd name="connsiteY9" fmla="*/ 40754 h 530225"/>
                  <a:gd name="connsiteX10" fmla="*/ 34772 w 524914"/>
                  <a:gd name="connsiteY10" fmla="*/ 3670 h 530225"/>
                  <a:gd name="connsiteX11" fmla="*/ 34455 w 524914"/>
                  <a:gd name="connsiteY11" fmla="*/ 19164 h 530225"/>
                  <a:gd name="connsiteX12" fmla="*/ 50013 w 524914"/>
                  <a:gd name="connsiteY12" fmla="*/ 14782 h 530225"/>
                  <a:gd name="connsiteX13" fmla="*/ 50013 w 524914"/>
                  <a:gd name="connsiteY13" fmla="*/ 37261 h 530225"/>
                  <a:gd name="connsiteX14" fmla="*/ 66078 w 524914"/>
                  <a:gd name="connsiteY14" fmla="*/ 37642 h 530225"/>
                  <a:gd name="connsiteX15" fmla="*/ 145136 w 524914"/>
                  <a:gd name="connsiteY15" fmla="*/ 2209 h 530225"/>
                  <a:gd name="connsiteX16" fmla="*/ 202413 w 524914"/>
                  <a:gd name="connsiteY16" fmla="*/ 22974 h 530225"/>
                  <a:gd name="connsiteX17" fmla="*/ 356971 w 524914"/>
                  <a:gd name="connsiteY17" fmla="*/ 122478 h 530225"/>
                  <a:gd name="connsiteX18" fmla="*/ 363576 w 524914"/>
                  <a:gd name="connsiteY18" fmla="*/ 144894 h 530225"/>
                  <a:gd name="connsiteX19" fmla="*/ 402945 w 524914"/>
                  <a:gd name="connsiteY19" fmla="*/ 198361 h 530225"/>
                  <a:gd name="connsiteX20" fmla="*/ 524421 w 524914"/>
                  <a:gd name="connsiteY20" fmla="*/ 363143 h 530225"/>
                  <a:gd name="connsiteX21" fmla="*/ 394627 w 524914"/>
                  <a:gd name="connsiteY21" fmla="*/ 522465 h 53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4914" h="530225">
                    <a:moveTo>
                      <a:pt x="394627" y="522465"/>
                    </a:moveTo>
                    <a:cubicBezTo>
                      <a:pt x="342367" y="538276"/>
                      <a:pt x="271628" y="536435"/>
                      <a:pt x="217018" y="453694"/>
                    </a:cubicBezTo>
                    <a:cubicBezTo>
                      <a:pt x="194793" y="420039"/>
                      <a:pt x="179616" y="381939"/>
                      <a:pt x="169393" y="348538"/>
                    </a:cubicBezTo>
                    <a:cubicBezTo>
                      <a:pt x="154533" y="299961"/>
                      <a:pt x="150216" y="261416"/>
                      <a:pt x="150216" y="261416"/>
                    </a:cubicBezTo>
                    <a:cubicBezTo>
                      <a:pt x="150216" y="261416"/>
                      <a:pt x="133134" y="259194"/>
                      <a:pt x="111925" y="249097"/>
                    </a:cubicBezTo>
                    <a:cubicBezTo>
                      <a:pt x="96368" y="241668"/>
                      <a:pt x="78588" y="230111"/>
                      <a:pt x="63729" y="212077"/>
                    </a:cubicBezTo>
                    <a:cubicBezTo>
                      <a:pt x="28422" y="169405"/>
                      <a:pt x="45377" y="134543"/>
                      <a:pt x="35916" y="113969"/>
                    </a:cubicBezTo>
                    <a:cubicBezTo>
                      <a:pt x="26391" y="93395"/>
                      <a:pt x="37503" y="67995"/>
                      <a:pt x="41948" y="60566"/>
                    </a:cubicBezTo>
                    <a:cubicBezTo>
                      <a:pt x="46457" y="53200"/>
                      <a:pt x="31153" y="63487"/>
                      <a:pt x="23596" y="67614"/>
                    </a:cubicBezTo>
                    <a:cubicBezTo>
                      <a:pt x="15977" y="71678"/>
                      <a:pt x="5436" y="66090"/>
                      <a:pt x="737" y="40754"/>
                    </a:cubicBezTo>
                    <a:cubicBezTo>
                      <a:pt x="-3962" y="15417"/>
                      <a:pt x="14580" y="3162"/>
                      <a:pt x="34772" y="3670"/>
                    </a:cubicBezTo>
                    <a:cubicBezTo>
                      <a:pt x="54966" y="4178"/>
                      <a:pt x="35598" y="18656"/>
                      <a:pt x="34455" y="19164"/>
                    </a:cubicBezTo>
                    <a:cubicBezTo>
                      <a:pt x="33376" y="19672"/>
                      <a:pt x="39662" y="25196"/>
                      <a:pt x="50013" y="14782"/>
                    </a:cubicBezTo>
                    <a:cubicBezTo>
                      <a:pt x="60427" y="4368"/>
                      <a:pt x="54584" y="26657"/>
                      <a:pt x="50013" y="37261"/>
                    </a:cubicBezTo>
                    <a:cubicBezTo>
                      <a:pt x="45441" y="47866"/>
                      <a:pt x="66078" y="37642"/>
                      <a:pt x="66078" y="37642"/>
                    </a:cubicBezTo>
                    <a:cubicBezTo>
                      <a:pt x="66078" y="37642"/>
                      <a:pt x="103099" y="12877"/>
                      <a:pt x="145136" y="2209"/>
                    </a:cubicBezTo>
                    <a:cubicBezTo>
                      <a:pt x="187172" y="-8459"/>
                      <a:pt x="202413" y="22974"/>
                      <a:pt x="202413" y="22974"/>
                    </a:cubicBezTo>
                    <a:cubicBezTo>
                      <a:pt x="223685" y="33705"/>
                      <a:pt x="339128" y="110159"/>
                      <a:pt x="356971" y="122478"/>
                    </a:cubicBezTo>
                    <a:cubicBezTo>
                      <a:pt x="370243" y="131622"/>
                      <a:pt x="363576" y="144894"/>
                      <a:pt x="363576" y="144894"/>
                    </a:cubicBezTo>
                    <a:cubicBezTo>
                      <a:pt x="375832" y="153212"/>
                      <a:pt x="379324" y="177914"/>
                      <a:pt x="402945" y="198361"/>
                    </a:cubicBezTo>
                    <a:cubicBezTo>
                      <a:pt x="417233" y="210680"/>
                      <a:pt x="516674" y="289039"/>
                      <a:pt x="524421" y="363143"/>
                    </a:cubicBezTo>
                    <a:cubicBezTo>
                      <a:pt x="532169" y="437121"/>
                      <a:pt x="446888" y="506653"/>
                      <a:pt x="394627" y="522465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0E66C8A9-7007-4BBA-A8CD-874D29D49DE1}"/>
                  </a:ext>
                </a:extLst>
              </p:cNvPr>
              <p:cNvSpPr/>
              <p:nvPr/>
            </p:nvSpPr>
            <p:spPr>
              <a:xfrm>
                <a:off x="7957997" y="2646552"/>
                <a:ext cx="69354" cy="33626"/>
              </a:xfrm>
              <a:custGeom>
                <a:avLst/>
                <a:gdLst>
                  <a:gd name="connsiteX0" fmla="*/ 77 w 69354"/>
                  <a:gd name="connsiteY0" fmla="*/ 31623 h 33626"/>
                  <a:gd name="connsiteX1" fmla="*/ 34684 w 69354"/>
                  <a:gd name="connsiteY1" fmla="*/ 17526 h 33626"/>
                  <a:gd name="connsiteX2" fmla="*/ 61925 w 69354"/>
                  <a:gd name="connsiteY2" fmla="*/ 0 h 33626"/>
                  <a:gd name="connsiteX3" fmla="*/ 67768 w 69354"/>
                  <a:gd name="connsiteY3" fmla="*/ 22098 h 33626"/>
                  <a:gd name="connsiteX4" fmla="*/ 77 w 69354"/>
                  <a:gd name="connsiteY4" fmla="*/ 31623 h 33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354" h="33626">
                    <a:moveTo>
                      <a:pt x="77" y="31623"/>
                    </a:moveTo>
                    <a:cubicBezTo>
                      <a:pt x="77" y="31623"/>
                      <a:pt x="14555" y="29845"/>
                      <a:pt x="34684" y="17526"/>
                    </a:cubicBezTo>
                    <a:cubicBezTo>
                      <a:pt x="54814" y="5207"/>
                      <a:pt x="61925" y="0"/>
                      <a:pt x="61925" y="0"/>
                    </a:cubicBezTo>
                    <a:cubicBezTo>
                      <a:pt x="61925" y="0"/>
                      <a:pt x="73483" y="13652"/>
                      <a:pt x="67768" y="22098"/>
                    </a:cubicBezTo>
                    <a:cubicBezTo>
                      <a:pt x="55957" y="39497"/>
                      <a:pt x="-2400" y="32195"/>
                      <a:pt x="77" y="316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7752333" y="2521521"/>
                <a:ext cx="281101" cy="327312"/>
                <a:chOff x="7752333" y="2521521"/>
                <a:chExt cx="281101" cy="327312"/>
              </a:xfrm>
              <a:solidFill>
                <a:srgbClr val="FDD2B4"/>
              </a:solidFill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BB38C439-220B-4187-8DF9-A3B791A7395B}"/>
                    </a:ext>
                  </a:extLst>
                </p:cNvPr>
                <p:cNvSpPr/>
                <p:nvPr/>
              </p:nvSpPr>
              <p:spPr>
                <a:xfrm>
                  <a:off x="7797736" y="2521521"/>
                  <a:ext cx="235698" cy="205003"/>
                </a:xfrm>
                <a:custGeom>
                  <a:avLst/>
                  <a:gdLst>
                    <a:gd name="connsiteX0" fmla="*/ 229553 w 235698"/>
                    <a:gd name="connsiteY0" fmla="*/ 87249 h 205003"/>
                    <a:gd name="connsiteX1" fmla="*/ 207328 w 235698"/>
                    <a:gd name="connsiteY1" fmla="*/ 104330 h 205003"/>
                    <a:gd name="connsiteX2" fmla="*/ 164846 w 235698"/>
                    <a:gd name="connsiteY2" fmla="*/ 117602 h 205003"/>
                    <a:gd name="connsiteX3" fmla="*/ 154051 w 235698"/>
                    <a:gd name="connsiteY3" fmla="*/ 129730 h 205003"/>
                    <a:gd name="connsiteX4" fmla="*/ 128905 w 235698"/>
                    <a:gd name="connsiteY4" fmla="*/ 192214 h 205003"/>
                    <a:gd name="connsiteX5" fmla="*/ 52515 w 235698"/>
                    <a:gd name="connsiteY5" fmla="*/ 186499 h 205003"/>
                    <a:gd name="connsiteX6" fmla="*/ 25654 w 235698"/>
                    <a:gd name="connsiteY6" fmla="*/ 148908 h 205003"/>
                    <a:gd name="connsiteX7" fmla="*/ 0 w 235698"/>
                    <a:gd name="connsiteY7" fmla="*/ 86170 h 205003"/>
                    <a:gd name="connsiteX8" fmla="*/ 33020 w 235698"/>
                    <a:gd name="connsiteY8" fmla="*/ 30798 h 205003"/>
                    <a:gd name="connsiteX9" fmla="*/ 64326 w 235698"/>
                    <a:gd name="connsiteY9" fmla="*/ 0 h 205003"/>
                    <a:gd name="connsiteX10" fmla="*/ 102616 w 235698"/>
                    <a:gd name="connsiteY10" fmla="*/ 10605 h 205003"/>
                    <a:gd name="connsiteX11" fmla="*/ 138303 w 235698"/>
                    <a:gd name="connsiteY11" fmla="*/ 38291 h 205003"/>
                    <a:gd name="connsiteX12" fmla="*/ 138620 w 235698"/>
                    <a:gd name="connsiteY12" fmla="*/ 38481 h 205003"/>
                    <a:gd name="connsiteX13" fmla="*/ 228092 w 235698"/>
                    <a:gd name="connsiteY13" fmla="*/ 42736 h 205003"/>
                    <a:gd name="connsiteX14" fmla="*/ 229553 w 235698"/>
                    <a:gd name="connsiteY14" fmla="*/ 87249 h 20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35698" h="205003">
                      <a:moveTo>
                        <a:pt x="229553" y="87249"/>
                      </a:moveTo>
                      <a:cubicBezTo>
                        <a:pt x="222821" y="99949"/>
                        <a:pt x="218313" y="99822"/>
                        <a:pt x="207328" y="104330"/>
                      </a:cubicBezTo>
                      <a:cubicBezTo>
                        <a:pt x="199009" y="107760"/>
                        <a:pt x="178753" y="108141"/>
                        <a:pt x="164846" y="117602"/>
                      </a:cubicBezTo>
                      <a:cubicBezTo>
                        <a:pt x="160465" y="120586"/>
                        <a:pt x="156655" y="124524"/>
                        <a:pt x="154051" y="129730"/>
                      </a:cubicBezTo>
                      <a:cubicBezTo>
                        <a:pt x="143320" y="151384"/>
                        <a:pt x="154115" y="168275"/>
                        <a:pt x="128905" y="192214"/>
                      </a:cubicBezTo>
                      <a:cubicBezTo>
                        <a:pt x="103695" y="216154"/>
                        <a:pt x="69279" y="201930"/>
                        <a:pt x="52515" y="186499"/>
                      </a:cubicBezTo>
                      <a:cubicBezTo>
                        <a:pt x="35814" y="171069"/>
                        <a:pt x="25654" y="148908"/>
                        <a:pt x="25654" y="148908"/>
                      </a:cubicBezTo>
                      <a:cubicBezTo>
                        <a:pt x="25654" y="148908"/>
                        <a:pt x="46799" y="117856"/>
                        <a:pt x="0" y="86170"/>
                      </a:cubicBezTo>
                      <a:cubicBezTo>
                        <a:pt x="0" y="86170"/>
                        <a:pt x="12636" y="52768"/>
                        <a:pt x="33020" y="30798"/>
                      </a:cubicBezTo>
                      <a:cubicBezTo>
                        <a:pt x="53404" y="8827"/>
                        <a:pt x="64326" y="0"/>
                        <a:pt x="64326" y="0"/>
                      </a:cubicBezTo>
                      <a:cubicBezTo>
                        <a:pt x="64326" y="0"/>
                        <a:pt x="83058" y="-64"/>
                        <a:pt x="102616" y="10605"/>
                      </a:cubicBezTo>
                      <a:cubicBezTo>
                        <a:pt x="122110" y="21273"/>
                        <a:pt x="133032" y="34925"/>
                        <a:pt x="138303" y="38291"/>
                      </a:cubicBezTo>
                      <a:cubicBezTo>
                        <a:pt x="138367" y="38354"/>
                        <a:pt x="138494" y="38418"/>
                        <a:pt x="138620" y="38481"/>
                      </a:cubicBezTo>
                      <a:cubicBezTo>
                        <a:pt x="146050" y="41529"/>
                        <a:pt x="216662" y="37211"/>
                        <a:pt x="228092" y="42736"/>
                      </a:cubicBezTo>
                      <a:cubicBezTo>
                        <a:pt x="239649" y="48451"/>
                        <a:pt x="236283" y="74613"/>
                        <a:pt x="229553" y="87249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7034989E-73F0-4AEE-BCBD-FA3A224F0DC3}"/>
                    </a:ext>
                  </a:extLst>
                </p:cNvPr>
                <p:cNvSpPr/>
                <p:nvPr/>
              </p:nvSpPr>
              <p:spPr>
                <a:xfrm>
                  <a:off x="7770218" y="2683126"/>
                  <a:ext cx="65999" cy="66713"/>
                </a:xfrm>
                <a:custGeom>
                  <a:avLst/>
                  <a:gdLst>
                    <a:gd name="connsiteX0" fmla="*/ 42123 w 65999"/>
                    <a:gd name="connsiteY0" fmla="*/ 1273 h 66713"/>
                    <a:gd name="connsiteX1" fmla="*/ 3261 w 65999"/>
                    <a:gd name="connsiteY1" fmla="*/ 13338 h 66713"/>
                    <a:gd name="connsiteX2" fmla="*/ 40472 w 65999"/>
                    <a:gd name="connsiteY2" fmla="*/ 65662 h 66713"/>
                    <a:gd name="connsiteX3" fmla="*/ 65364 w 65999"/>
                    <a:gd name="connsiteY3" fmla="*/ 34674 h 66713"/>
                    <a:gd name="connsiteX4" fmla="*/ 42123 w 65999"/>
                    <a:gd name="connsiteY4" fmla="*/ 1273 h 66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999" h="66713">
                      <a:moveTo>
                        <a:pt x="42123" y="1273"/>
                      </a:moveTo>
                      <a:cubicBezTo>
                        <a:pt x="39392" y="130"/>
                        <a:pt x="13865" y="-4061"/>
                        <a:pt x="3261" y="13338"/>
                      </a:cubicBezTo>
                      <a:cubicBezTo>
                        <a:pt x="-7344" y="30737"/>
                        <a:pt x="8659" y="73980"/>
                        <a:pt x="40472" y="65662"/>
                      </a:cubicBezTo>
                      <a:cubicBezTo>
                        <a:pt x="72286" y="57407"/>
                        <a:pt x="65364" y="34674"/>
                        <a:pt x="65364" y="34674"/>
                      </a:cubicBezTo>
                      <a:cubicBezTo>
                        <a:pt x="65364" y="34674"/>
                        <a:pt x="56918" y="7305"/>
                        <a:pt x="42123" y="1273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FEC0F61E-4B6F-4E04-8A74-DDDE03818D7B}"/>
                    </a:ext>
                  </a:extLst>
                </p:cNvPr>
                <p:cNvSpPr/>
                <p:nvPr/>
              </p:nvSpPr>
              <p:spPr>
                <a:xfrm>
                  <a:off x="7752333" y="2747645"/>
                  <a:ext cx="76644" cy="101189"/>
                </a:xfrm>
                <a:custGeom>
                  <a:avLst/>
                  <a:gdLst>
                    <a:gd name="connsiteX0" fmla="*/ 76645 w 76644"/>
                    <a:gd name="connsiteY0" fmla="*/ 99441 h 101189"/>
                    <a:gd name="connsiteX1" fmla="*/ 34861 w 76644"/>
                    <a:gd name="connsiteY1" fmla="*/ 98171 h 101189"/>
                    <a:gd name="connsiteX2" fmla="*/ 0 w 76644"/>
                    <a:gd name="connsiteY2" fmla="*/ 60960 h 101189"/>
                    <a:gd name="connsiteX3" fmla="*/ 19241 w 76644"/>
                    <a:gd name="connsiteY3" fmla="*/ 0 h 101189"/>
                    <a:gd name="connsiteX4" fmla="*/ 57531 w 76644"/>
                    <a:gd name="connsiteY4" fmla="*/ 12319 h 101189"/>
                    <a:gd name="connsiteX5" fmla="*/ 76645 w 76644"/>
                    <a:gd name="connsiteY5" fmla="*/ 99441 h 10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6644" h="101189">
                      <a:moveTo>
                        <a:pt x="76645" y="99441"/>
                      </a:moveTo>
                      <a:cubicBezTo>
                        <a:pt x="65405" y="101536"/>
                        <a:pt x="50547" y="102425"/>
                        <a:pt x="34861" y="98171"/>
                      </a:cubicBezTo>
                      <a:cubicBezTo>
                        <a:pt x="1842" y="89281"/>
                        <a:pt x="0" y="60960"/>
                        <a:pt x="0" y="60960"/>
                      </a:cubicBezTo>
                      <a:lnTo>
                        <a:pt x="19241" y="0"/>
                      </a:lnTo>
                      <a:cubicBezTo>
                        <a:pt x="40449" y="10096"/>
                        <a:pt x="57531" y="12319"/>
                        <a:pt x="57531" y="12319"/>
                      </a:cubicBezTo>
                      <a:cubicBezTo>
                        <a:pt x="57531" y="12319"/>
                        <a:pt x="61785" y="50863"/>
                        <a:pt x="76645" y="99441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7781767" y="2560002"/>
                <a:ext cx="251658" cy="177427"/>
                <a:chOff x="7781767" y="2560002"/>
                <a:chExt cx="251658" cy="177427"/>
              </a:xfrm>
              <a:solidFill>
                <a:srgbClr val="F8A88D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0801E9E3-0EB3-449F-AF6C-6FB09CD9E896}"/>
                    </a:ext>
                  </a:extLst>
                </p:cNvPr>
                <p:cNvSpPr/>
                <p:nvPr/>
              </p:nvSpPr>
              <p:spPr>
                <a:xfrm>
                  <a:off x="7781767" y="2696282"/>
                  <a:ext cx="39729" cy="41146"/>
                </a:xfrm>
                <a:custGeom>
                  <a:avLst/>
                  <a:gdLst>
                    <a:gd name="connsiteX0" fmla="*/ 31 w 39729"/>
                    <a:gd name="connsiteY0" fmla="*/ 9515 h 41146"/>
                    <a:gd name="connsiteX1" fmla="*/ 13620 w 39729"/>
                    <a:gd name="connsiteY1" fmla="*/ 244 h 41146"/>
                    <a:gd name="connsiteX2" fmla="*/ 33939 w 39729"/>
                    <a:gd name="connsiteY2" fmla="*/ 10405 h 41146"/>
                    <a:gd name="connsiteX3" fmla="*/ 21367 w 39729"/>
                    <a:gd name="connsiteY3" fmla="*/ 20247 h 41146"/>
                    <a:gd name="connsiteX4" fmla="*/ 39718 w 39729"/>
                    <a:gd name="connsiteY4" fmla="*/ 25518 h 41146"/>
                    <a:gd name="connsiteX5" fmla="*/ 20859 w 39729"/>
                    <a:gd name="connsiteY5" fmla="*/ 40567 h 41146"/>
                    <a:gd name="connsiteX6" fmla="*/ 31 w 39729"/>
                    <a:gd name="connsiteY6" fmla="*/ 9515 h 4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29" h="41146">
                      <a:moveTo>
                        <a:pt x="31" y="9515"/>
                      </a:moveTo>
                      <a:cubicBezTo>
                        <a:pt x="31" y="9515"/>
                        <a:pt x="-1303" y="-1788"/>
                        <a:pt x="13620" y="244"/>
                      </a:cubicBezTo>
                      <a:cubicBezTo>
                        <a:pt x="28542" y="2213"/>
                        <a:pt x="33939" y="10405"/>
                        <a:pt x="33939" y="10405"/>
                      </a:cubicBezTo>
                      <a:cubicBezTo>
                        <a:pt x="33939" y="10405"/>
                        <a:pt x="15398" y="11547"/>
                        <a:pt x="21367" y="20247"/>
                      </a:cubicBezTo>
                      <a:cubicBezTo>
                        <a:pt x="27336" y="28947"/>
                        <a:pt x="39274" y="20184"/>
                        <a:pt x="39718" y="25518"/>
                      </a:cubicBezTo>
                      <a:cubicBezTo>
                        <a:pt x="40100" y="30852"/>
                        <a:pt x="31209" y="44059"/>
                        <a:pt x="20859" y="40567"/>
                      </a:cubicBezTo>
                      <a:cubicBezTo>
                        <a:pt x="10572" y="37075"/>
                        <a:pt x="539" y="31994"/>
                        <a:pt x="31" y="9515"/>
                      </a:cubicBezTo>
                      <a:close/>
                    </a:path>
                  </a:pathLst>
                </a:custGeom>
                <a:solidFill>
                  <a:srgbClr val="F8A88D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0BC381AC-ACB8-4201-AFDE-28CFBB17AFD5}"/>
                    </a:ext>
                  </a:extLst>
                </p:cNvPr>
                <p:cNvSpPr/>
                <p:nvPr/>
              </p:nvSpPr>
              <p:spPr>
                <a:xfrm>
                  <a:off x="7936293" y="2560002"/>
                  <a:ext cx="97131" cy="79120"/>
                </a:xfrm>
                <a:custGeom>
                  <a:avLst/>
                  <a:gdLst>
                    <a:gd name="connsiteX0" fmla="*/ 90995 w 97131"/>
                    <a:gd name="connsiteY0" fmla="*/ 48768 h 79120"/>
                    <a:gd name="connsiteX1" fmla="*/ 68770 w 97131"/>
                    <a:gd name="connsiteY1" fmla="*/ 65849 h 79120"/>
                    <a:gd name="connsiteX2" fmla="*/ 26288 w 97131"/>
                    <a:gd name="connsiteY2" fmla="*/ 79121 h 79120"/>
                    <a:gd name="connsiteX3" fmla="*/ 15494 w 97131"/>
                    <a:gd name="connsiteY3" fmla="*/ 71438 h 79120"/>
                    <a:gd name="connsiteX4" fmla="*/ 0 w 97131"/>
                    <a:gd name="connsiteY4" fmla="*/ 0 h 79120"/>
                    <a:gd name="connsiteX5" fmla="*/ 89471 w 97131"/>
                    <a:gd name="connsiteY5" fmla="*/ 4255 h 79120"/>
                    <a:gd name="connsiteX6" fmla="*/ 90995 w 97131"/>
                    <a:gd name="connsiteY6" fmla="*/ 48768 h 79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131" h="79120">
                      <a:moveTo>
                        <a:pt x="90995" y="48768"/>
                      </a:moveTo>
                      <a:cubicBezTo>
                        <a:pt x="84264" y="61468"/>
                        <a:pt x="79756" y="61341"/>
                        <a:pt x="68770" y="65849"/>
                      </a:cubicBezTo>
                      <a:cubicBezTo>
                        <a:pt x="60451" y="69279"/>
                        <a:pt x="40195" y="69660"/>
                        <a:pt x="26288" y="79121"/>
                      </a:cubicBezTo>
                      <a:cubicBezTo>
                        <a:pt x="21844" y="77216"/>
                        <a:pt x="18097" y="74740"/>
                        <a:pt x="15494" y="71438"/>
                      </a:cubicBezTo>
                      <a:cubicBezTo>
                        <a:pt x="5461" y="58674"/>
                        <a:pt x="1524" y="22543"/>
                        <a:pt x="0" y="0"/>
                      </a:cubicBezTo>
                      <a:cubicBezTo>
                        <a:pt x="7429" y="3048"/>
                        <a:pt x="78041" y="-1270"/>
                        <a:pt x="89471" y="4255"/>
                      </a:cubicBezTo>
                      <a:cubicBezTo>
                        <a:pt x="101092" y="9970"/>
                        <a:pt x="97726" y="36132"/>
                        <a:pt x="90995" y="48768"/>
                      </a:cubicBezTo>
                      <a:close/>
                    </a:path>
                  </a:pathLst>
                </a:custGeom>
                <a:solidFill>
                  <a:srgbClr val="F8A88D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60462344-31A0-4848-8EA3-A041F0B64A50}"/>
                    </a:ext>
                  </a:extLst>
                </p:cNvPr>
                <p:cNvSpPr/>
                <p:nvPr/>
              </p:nvSpPr>
              <p:spPr>
                <a:xfrm>
                  <a:off x="7883157" y="2577782"/>
                  <a:ext cx="37934" cy="59723"/>
                </a:xfrm>
                <a:custGeom>
                  <a:avLst/>
                  <a:gdLst>
                    <a:gd name="connsiteX0" fmla="*/ 20243 w 37934"/>
                    <a:gd name="connsiteY0" fmla="*/ 0 h 59723"/>
                    <a:gd name="connsiteX1" fmla="*/ 1129 w 37934"/>
                    <a:gd name="connsiteY1" fmla="*/ 36449 h 59723"/>
                    <a:gd name="connsiteX2" fmla="*/ 4812 w 37934"/>
                    <a:gd name="connsiteY2" fmla="*/ 59499 h 59723"/>
                    <a:gd name="connsiteX3" fmla="*/ 27863 w 37934"/>
                    <a:gd name="connsiteY3" fmla="*/ 36068 h 59723"/>
                    <a:gd name="connsiteX4" fmla="*/ 37578 w 37934"/>
                    <a:gd name="connsiteY4" fmla="*/ 11684 h 59723"/>
                    <a:gd name="connsiteX5" fmla="*/ 20243 w 37934"/>
                    <a:gd name="connsiteY5" fmla="*/ 0 h 5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934" h="59723">
                      <a:moveTo>
                        <a:pt x="20243" y="0"/>
                      </a:moveTo>
                      <a:cubicBezTo>
                        <a:pt x="20243" y="0"/>
                        <a:pt x="5003" y="9271"/>
                        <a:pt x="1129" y="36449"/>
                      </a:cubicBezTo>
                      <a:cubicBezTo>
                        <a:pt x="-2808" y="63627"/>
                        <a:pt x="4812" y="59499"/>
                        <a:pt x="4812" y="59499"/>
                      </a:cubicBezTo>
                      <a:cubicBezTo>
                        <a:pt x="4812" y="59499"/>
                        <a:pt x="19735" y="42291"/>
                        <a:pt x="27863" y="36068"/>
                      </a:cubicBezTo>
                      <a:cubicBezTo>
                        <a:pt x="36054" y="29845"/>
                        <a:pt x="39039" y="18669"/>
                        <a:pt x="37578" y="11684"/>
                      </a:cubicBezTo>
                      <a:cubicBezTo>
                        <a:pt x="36118" y="4699"/>
                        <a:pt x="20243" y="0"/>
                        <a:pt x="20243" y="0"/>
                      </a:cubicBezTo>
                      <a:close/>
                    </a:path>
                  </a:pathLst>
                </a:custGeom>
                <a:solidFill>
                  <a:srgbClr val="F8A88D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0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7855394" y="2541508"/>
                <a:ext cx="62719" cy="79390"/>
                <a:chOff x="7855394" y="2541508"/>
                <a:chExt cx="62719" cy="79390"/>
              </a:xfrm>
              <a:solidFill>
                <a:srgbClr val="383938"/>
              </a:solidFill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BAA08C8F-D22F-4CD5-98D4-B643A2AA95B7}"/>
                    </a:ext>
                  </a:extLst>
                </p:cNvPr>
                <p:cNvSpPr/>
                <p:nvPr/>
              </p:nvSpPr>
              <p:spPr>
                <a:xfrm>
                  <a:off x="7855394" y="2541508"/>
                  <a:ext cx="44372" cy="78749"/>
                </a:xfrm>
                <a:custGeom>
                  <a:avLst/>
                  <a:gdLst>
                    <a:gd name="connsiteX0" fmla="*/ 0 w 44372"/>
                    <a:gd name="connsiteY0" fmla="*/ 69802 h 78749"/>
                    <a:gd name="connsiteX1" fmla="*/ 15113 w 44372"/>
                    <a:gd name="connsiteY1" fmla="*/ 22050 h 78749"/>
                    <a:gd name="connsiteX2" fmla="*/ 38164 w 44372"/>
                    <a:gd name="connsiteY2" fmla="*/ 143 h 78749"/>
                    <a:gd name="connsiteX3" fmla="*/ 42926 w 44372"/>
                    <a:gd name="connsiteY3" fmla="*/ 22241 h 78749"/>
                    <a:gd name="connsiteX4" fmla="*/ 21844 w 44372"/>
                    <a:gd name="connsiteY4" fmla="*/ 53292 h 78749"/>
                    <a:gd name="connsiteX5" fmla="*/ 9843 w 44372"/>
                    <a:gd name="connsiteY5" fmla="*/ 78692 h 78749"/>
                    <a:gd name="connsiteX6" fmla="*/ 0 w 44372"/>
                    <a:gd name="connsiteY6" fmla="*/ 69802 h 78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372" h="78749">
                      <a:moveTo>
                        <a:pt x="0" y="69802"/>
                      </a:moveTo>
                      <a:cubicBezTo>
                        <a:pt x="0" y="69802"/>
                        <a:pt x="10097" y="30432"/>
                        <a:pt x="15113" y="22050"/>
                      </a:cubicBezTo>
                      <a:cubicBezTo>
                        <a:pt x="20130" y="13605"/>
                        <a:pt x="31750" y="-1635"/>
                        <a:pt x="38164" y="143"/>
                      </a:cubicBezTo>
                      <a:cubicBezTo>
                        <a:pt x="44514" y="1921"/>
                        <a:pt x="45784" y="16399"/>
                        <a:pt x="42926" y="22241"/>
                      </a:cubicBezTo>
                      <a:cubicBezTo>
                        <a:pt x="40132" y="28083"/>
                        <a:pt x="24892" y="43704"/>
                        <a:pt x="21844" y="53292"/>
                      </a:cubicBezTo>
                      <a:cubicBezTo>
                        <a:pt x="18860" y="62817"/>
                        <a:pt x="15240" y="77740"/>
                        <a:pt x="9843" y="78692"/>
                      </a:cubicBezTo>
                      <a:cubicBezTo>
                        <a:pt x="4573" y="79581"/>
                        <a:pt x="0" y="69802"/>
                        <a:pt x="0" y="6980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2EF5CCD4-C7EE-4709-855C-E09E215D7EE1}"/>
                    </a:ext>
                  </a:extLst>
                </p:cNvPr>
                <p:cNvSpPr/>
                <p:nvPr/>
              </p:nvSpPr>
              <p:spPr>
                <a:xfrm>
                  <a:off x="7890509" y="2570104"/>
                  <a:ext cx="27604" cy="50794"/>
                </a:xfrm>
                <a:custGeom>
                  <a:avLst/>
                  <a:gdLst>
                    <a:gd name="connsiteX0" fmla="*/ 0 w 27604"/>
                    <a:gd name="connsiteY0" fmla="*/ 50795 h 50794"/>
                    <a:gd name="connsiteX1" fmla="*/ 8319 w 27604"/>
                    <a:gd name="connsiteY1" fmla="*/ 24188 h 50794"/>
                    <a:gd name="connsiteX2" fmla="*/ 25654 w 27604"/>
                    <a:gd name="connsiteY2" fmla="*/ 566 h 50794"/>
                    <a:gd name="connsiteX3" fmla="*/ 25019 w 27604"/>
                    <a:gd name="connsiteY3" fmla="*/ 25712 h 50794"/>
                    <a:gd name="connsiteX4" fmla="*/ 0 w 27604"/>
                    <a:gd name="connsiteY4" fmla="*/ 50795 h 50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04" h="50794">
                      <a:moveTo>
                        <a:pt x="0" y="50795"/>
                      </a:moveTo>
                      <a:cubicBezTo>
                        <a:pt x="0" y="50795"/>
                        <a:pt x="5144" y="30475"/>
                        <a:pt x="8319" y="24188"/>
                      </a:cubicBezTo>
                      <a:cubicBezTo>
                        <a:pt x="11557" y="17838"/>
                        <a:pt x="24511" y="-3752"/>
                        <a:pt x="25654" y="566"/>
                      </a:cubicBezTo>
                      <a:cubicBezTo>
                        <a:pt x="26797" y="4884"/>
                        <a:pt x="29718" y="21585"/>
                        <a:pt x="25019" y="25712"/>
                      </a:cubicBezTo>
                      <a:cubicBezTo>
                        <a:pt x="20320" y="29776"/>
                        <a:pt x="2349" y="42349"/>
                        <a:pt x="0" y="50795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3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6358033" y="2710096"/>
              <a:ext cx="1751678" cy="514830"/>
              <a:chOff x="6358033" y="2710096"/>
              <a:chExt cx="1751678" cy="514830"/>
            </a:xfrm>
            <a:solidFill>
              <a:schemeClr val="accent1"/>
            </a:solidFill>
          </p:grpSpPr>
          <p:grpSp>
            <p:nvGrpSpPr>
              <p:cNvPr id="44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6802818" y="2710096"/>
                <a:ext cx="989456" cy="510559"/>
                <a:chOff x="6802818" y="2710096"/>
                <a:chExt cx="989456" cy="510559"/>
              </a:xfrm>
              <a:solidFill>
                <a:srgbClr val="1F5A50"/>
              </a:solidFill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7AE54A61-34C7-4585-B2DD-8D7E07851AF3}"/>
                    </a:ext>
                  </a:extLst>
                </p:cNvPr>
                <p:cNvSpPr/>
                <p:nvPr/>
              </p:nvSpPr>
              <p:spPr>
                <a:xfrm>
                  <a:off x="6802818" y="2971101"/>
                  <a:ext cx="231520" cy="249554"/>
                </a:xfrm>
                <a:custGeom>
                  <a:avLst/>
                  <a:gdLst>
                    <a:gd name="connsiteX0" fmla="*/ 4952 w 231520"/>
                    <a:gd name="connsiteY0" fmla="*/ 199009 h 249554"/>
                    <a:gd name="connsiteX1" fmla="*/ 0 w 231520"/>
                    <a:gd name="connsiteY1" fmla="*/ 0 h 249554"/>
                    <a:gd name="connsiteX2" fmla="*/ 179197 w 231520"/>
                    <a:gd name="connsiteY2" fmla="*/ 39497 h 249554"/>
                    <a:gd name="connsiteX3" fmla="*/ 231521 w 231520"/>
                    <a:gd name="connsiteY3" fmla="*/ 249555 h 249554"/>
                    <a:gd name="connsiteX4" fmla="*/ 4952 w 231520"/>
                    <a:gd name="connsiteY4" fmla="*/ 199009 h 249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520" h="249554">
                      <a:moveTo>
                        <a:pt x="4952" y="199009"/>
                      </a:moveTo>
                      <a:cubicBezTo>
                        <a:pt x="3683" y="132778"/>
                        <a:pt x="1270" y="66421"/>
                        <a:pt x="0" y="0"/>
                      </a:cubicBezTo>
                      <a:cubicBezTo>
                        <a:pt x="56261" y="14859"/>
                        <a:pt x="114871" y="31623"/>
                        <a:pt x="179197" y="39497"/>
                      </a:cubicBezTo>
                      <a:cubicBezTo>
                        <a:pt x="195516" y="109728"/>
                        <a:pt x="213360" y="179641"/>
                        <a:pt x="231521" y="249555"/>
                      </a:cubicBezTo>
                      <a:cubicBezTo>
                        <a:pt x="155511" y="240284"/>
                        <a:pt x="75882" y="217424"/>
                        <a:pt x="4952" y="199009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46E1A5AB-189D-46C3-B4D2-38AA5EF37431}"/>
                    </a:ext>
                  </a:extLst>
                </p:cNvPr>
                <p:cNvSpPr/>
                <p:nvPr/>
              </p:nvSpPr>
              <p:spPr>
                <a:xfrm>
                  <a:off x="7213727" y="2919476"/>
                  <a:ext cx="196977" cy="280606"/>
                </a:xfrm>
                <a:custGeom>
                  <a:avLst/>
                  <a:gdLst>
                    <a:gd name="connsiteX0" fmla="*/ 16637 w 196977"/>
                    <a:gd name="connsiteY0" fmla="*/ 280607 h 280606"/>
                    <a:gd name="connsiteX1" fmla="*/ 0 w 196977"/>
                    <a:gd name="connsiteY1" fmla="*/ 72707 h 280606"/>
                    <a:gd name="connsiteX2" fmla="*/ 165671 w 196977"/>
                    <a:gd name="connsiteY2" fmla="*/ 0 h 280606"/>
                    <a:gd name="connsiteX3" fmla="*/ 196977 w 196977"/>
                    <a:gd name="connsiteY3" fmla="*/ 85154 h 280606"/>
                    <a:gd name="connsiteX4" fmla="*/ 16637 w 196977"/>
                    <a:gd name="connsiteY4" fmla="*/ 280607 h 280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977" h="280606">
                      <a:moveTo>
                        <a:pt x="16637" y="280607"/>
                      </a:moveTo>
                      <a:cubicBezTo>
                        <a:pt x="11176" y="211328"/>
                        <a:pt x="5588" y="141986"/>
                        <a:pt x="0" y="72707"/>
                      </a:cubicBezTo>
                      <a:cubicBezTo>
                        <a:pt x="71056" y="52959"/>
                        <a:pt x="124016" y="27432"/>
                        <a:pt x="165671" y="0"/>
                      </a:cubicBezTo>
                      <a:cubicBezTo>
                        <a:pt x="175196" y="28702"/>
                        <a:pt x="185610" y="57086"/>
                        <a:pt x="196977" y="85154"/>
                      </a:cubicBezTo>
                      <a:cubicBezTo>
                        <a:pt x="151638" y="150749"/>
                        <a:pt x="122618" y="237363"/>
                        <a:pt x="16637" y="280607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D9D2A132-4BD6-4132-BF3D-C2A9E84F2B82}"/>
                    </a:ext>
                  </a:extLst>
                </p:cNvPr>
                <p:cNvSpPr/>
                <p:nvPr/>
              </p:nvSpPr>
              <p:spPr>
                <a:xfrm>
                  <a:off x="7539481" y="2710096"/>
                  <a:ext cx="252793" cy="184614"/>
                </a:xfrm>
                <a:custGeom>
                  <a:avLst/>
                  <a:gdLst>
                    <a:gd name="connsiteX0" fmla="*/ 155004 w 252793"/>
                    <a:gd name="connsiteY0" fmla="*/ 184614 h 184614"/>
                    <a:gd name="connsiteX1" fmla="*/ 102362 w 252793"/>
                    <a:gd name="connsiteY1" fmla="*/ 165120 h 184614"/>
                    <a:gd name="connsiteX2" fmla="*/ 3556 w 252793"/>
                    <a:gd name="connsiteY2" fmla="*/ 171216 h 184614"/>
                    <a:gd name="connsiteX3" fmla="*/ 0 w 252793"/>
                    <a:gd name="connsiteY3" fmla="*/ 58313 h 184614"/>
                    <a:gd name="connsiteX4" fmla="*/ 57341 w 252793"/>
                    <a:gd name="connsiteY4" fmla="*/ 19641 h 184614"/>
                    <a:gd name="connsiteX5" fmla="*/ 252794 w 252793"/>
                    <a:gd name="connsiteY5" fmla="*/ 50629 h 184614"/>
                    <a:gd name="connsiteX6" fmla="*/ 155004 w 252793"/>
                    <a:gd name="connsiteY6" fmla="*/ 184614 h 184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793" h="184614">
                      <a:moveTo>
                        <a:pt x="155004" y="184614"/>
                      </a:moveTo>
                      <a:cubicBezTo>
                        <a:pt x="141732" y="176296"/>
                        <a:pt x="124524" y="169311"/>
                        <a:pt x="102362" y="165120"/>
                      </a:cubicBezTo>
                      <a:cubicBezTo>
                        <a:pt x="62929" y="157754"/>
                        <a:pt x="30735" y="161119"/>
                        <a:pt x="3556" y="171216"/>
                      </a:cubicBezTo>
                      <a:cubicBezTo>
                        <a:pt x="1588" y="133497"/>
                        <a:pt x="445" y="95905"/>
                        <a:pt x="0" y="58313"/>
                      </a:cubicBezTo>
                      <a:cubicBezTo>
                        <a:pt x="17400" y="41930"/>
                        <a:pt x="35497" y="28531"/>
                        <a:pt x="57341" y="19641"/>
                      </a:cubicBezTo>
                      <a:cubicBezTo>
                        <a:pt x="164085" y="-23602"/>
                        <a:pt x="222949" y="12656"/>
                        <a:pt x="252794" y="50629"/>
                      </a:cubicBezTo>
                      <a:cubicBezTo>
                        <a:pt x="220980" y="95905"/>
                        <a:pt x="187834" y="140164"/>
                        <a:pt x="155004" y="184614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8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6358033" y="2760789"/>
                <a:ext cx="1462693" cy="464138"/>
                <a:chOff x="6358033" y="2760789"/>
                <a:chExt cx="1462693" cy="464138"/>
              </a:xfrm>
              <a:solidFill>
                <a:srgbClr val="4EA796"/>
              </a:solidFill>
            </p:grpSpPr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7B9F6B85-0F6F-48EF-8257-437390318063}"/>
                    </a:ext>
                  </a:extLst>
                </p:cNvPr>
                <p:cNvSpPr/>
                <p:nvPr/>
              </p:nvSpPr>
              <p:spPr>
                <a:xfrm>
                  <a:off x="6982015" y="2992183"/>
                  <a:ext cx="248348" cy="232744"/>
                </a:xfrm>
                <a:custGeom>
                  <a:avLst/>
                  <a:gdLst>
                    <a:gd name="connsiteX0" fmla="*/ 170878 w 248348"/>
                    <a:gd name="connsiteY0" fmla="*/ 228791 h 232744"/>
                    <a:gd name="connsiteX1" fmla="*/ 52324 w 248348"/>
                    <a:gd name="connsiteY1" fmla="*/ 228473 h 232744"/>
                    <a:gd name="connsiteX2" fmla="*/ 0 w 248348"/>
                    <a:gd name="connsiteY2" fmla="*/ 18415 h 232744"/>
                    <a:gd name="connsiteX3" fmla="*/ 202819 w 248348"/>
                    <a:gd name="connsiteY3" fmla="*/ 7493 h 232744"/>
                    <a:gd name="connsiteX4" fmla="*/ 231711 w 248348"/>
                    <a:gd name="connsiteY4" fmla="*/ 0 h 232744"/>
                    <a:gd name="connsiteX5" fmla="*/ 248348 w 248348"/>
                    <a:gd name="connsiteY5" fmla="*/ 207899 h 232744"/>
                    <a:gd name="connsiteX6" fmla="*/ 170878 w 248348"/>
                    <a:gd name="connsiteY6" fmla="*/ 228791 h 232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8348" h="232744">
                      <a:moveTo>
                        <a:pt x="170878" y="228791"/>
                      </a:moveTo>
                      <a:cubicBezTo>
                        <a:pt x="133731" y="234633"/>
                        <a:pt x="93535" y="233553"/>
                        <a:pt x="52324" y="228473"/>
                      </a:cubicBezTo>
                      <a:cubicBezTo>
                        <a:pt x="34163" y="158560"/>
                        <a:pt x="16319" y="88646"/>
                        <a:pt x="0" y="18415"/>
                      </a:cubicBezTo>
                      <a:cubicBezTo>
                        <a:pt x="61340" y="25971"/>
                        <a:pt x="127953" y="25464"/>
                        <a:pt x="202819" y="7493"/>
                      </a:cubicBezTo>
                      <a:cubicBezTo>
                        <a:pt x="212789" y="5080"/>
                        <a:pt x="222377" y="2604"/>
                        <a:pt x="231711" y="0"/>
                      </a:cubicBezTo>
                      <a:cubicBezTo>
                        <a:pt x="237299" y="69279"/>
                        <a:pt x="242888" y="138621"/>
                        <a:pt x="248348" y="207899"/>
                      </a:cubicBezTo>
                      <a:cubicBezTo>
                        <a:pt x="226187" y="216916"/>
                        <a:pt x="200660" y="224092"/>
                        <a:pt x="170878" y="228791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8C5719B1-882F-4602-9179-BA47DE11C0C2}"/>
                    </a:ext>
                  </a:extLst>
                </p:cNvPr>
                <p:cNvSpPr/>
                <p:nvPr/>
              </p:nvSpPr>
              <p:spPr>
                <a:xfrm>
                  <a:off x="7379398" y="2768473"/>
                  <a:ext cx="163576" cy="236156"/>
                </a:xfrm>
                <a:custGeom>
                  <a:avLst/>
                  <a:gdLst>
                    <a:gd name="connsiteX0" fmla="*/ 42926 w 163576"/>
                    <a:gd name="connsiteY0" fmla="*/ 220345 h 236156"/>
                    <a:gd name="connsiteX1" fmla="*/ 31306 w 163576"/>
                    <a:gd name="connsiteY1" fmla="*/ 236157 h 236156"/>
                    <a:gd name="connsiteX2" fmla="*/ 0 w 163576"/>
                    <a:gd name="connsiteY2" fmla="*/ 151003 h 236156"/>
                    <a:gd name="connsiteX3" fmla="*/ 160020 w 163576"/>
                    <a:gd name="connsiteY3" fmla="*/ 0 h 236156"/>
                    <a:gd name="connsiteX4" fmla="*/ 163576 w 163576"/>
                    <a:gd name="connsiteY4" fmla="*/ 112903 h 236156"/>
                    <a:gd name="connsiteX5" fmla="*/ 42926 w 163576"/>
                    <a:gd name="connsiteY5" fmla="*/ 220345 h 236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3576" h="236156">
                      <a:moveTo>
                        <a:pt x="42926" y="220345"/>
                      </a:moveTo>
                      <a:cubicBezTo>
                        <a:pt x="38926" y="225425"/>
                        <a:pt x="35052" y="230759"/>
                        <a:pt x="31306" y="236157"/>
                      </a:cubicBezTo>
                      <a:cubicBezTo>
                        <a:pt x="19939" y="208089"/>
                        <a:pt x="9525" y="179641"/>
                        <a:pt x="0" y="151003"/>
                      </a:cubicBezTo>
                      <a:cubicBezTo>
                        <a:pt x="78549" y="99314"/>
                        <a:pt x="116904" y="40576"/>
                        <a:pt x="160020" y="0"/>
                      </a:cubicBezTo>
                      <a:cubicBezTo>
                        <a:pt x="160465" y="37592"/>
                        <a:pt x="161608" y="75184"/>
                        <a:pt x="163576" y="112903"/>
                      </a:cubicBezTo>
                      <a:cubicBezTo>
                        <a:pt x="110109" y="132779"/>
                        <a:pt x="75756" y="178816"/>
                        <a:pt x="42926" y="220345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A2BCE0C-8B09-4BE4-A8D4-FB1B27B0A986}"/>
                    </a:ext>
                  </a:extLst>
                </p:cNvPr>
                <p:cNvSpPr/>
                <p:nvPr/>
              </p:nvSpPr>
              <p:spPr>
                <a:xfrm>
                  <a:off x="7694485" y="2760789"/>
                  <a:ext cx="126241" cy="211391"/>
                </a:xfrm>
                <a:custGeom>
                  <a:avLst/>
                  <a:gdLst>
                    <a:gd name="connsiteX0" fmla="*/ 45530 w 126241"/>
                    <a:gd name="connsiteY0" fmla="*/ 211392 h 211391"/>
                    <a:gd name="connsiteX1" fmla="*/ 45530 w 126241"/>
                    <a:gd name="connsiteY1" fmla="*/ 211392 h 211391"/>
                    <a:gd name="connsiteX2" fmla="*/ 0 w 126241"/>
                    <a:gd name="connsiteY2" fmla="*/ 133921 h 211391"/>
                    <a:gd name="connsiteX3" fmla="*/ 97727 w 126241"/>
                    <a:gd name="connsiteY3" fmla="*/ 0 h 211391"/>
                    <a:gd name="connsiteX4" fmla="*/ 126174 w 126241"/>
                    <a:gd name="connsiteY4" fmla="*/ 70676 h 211391"/>
                    <a:gd name="connsiteX5" fmla="*/ 45530 w 126241"/>
                    <a:gd name="connsiteY5" fmla="*/ 211392 h 211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6241" h="211391">
                      <a:moveTo>
                        <a:pt x="45530" y="211392"/>
                      </a:moveTo>
                      <a:cubicBezTo>
                        <a:pt x="45530" y="211392"/>
                        <a:pt x="45530" y="211392"/>
                        <a:pt x="45530" y="211392"/>
                      </a:cubicBezTo>
                      <a:cubicBezTo>
                        <a:pt x="45530" y="211392"/>
                        <a:pt x="47625" y="163830"/>
                        <a:pt x="0" y="133921"/>
                      </a:cubicBezTo>
                      <a:cubicBezTo>
                        <a:pt x="37338" y="84138"/>
                        <a:pt x="73470" y="36259"/>
                        <a:pt x="97727" y="0"/>
                      </a:cubicBezTo>
                      <a:cubicBezTo>
                        <a:pt x="106617" y="11367"/>
                        <a:pt x="118745" y="54229"/>
                        <a:pt x="126174" y="70676"/>
                      </a:cubicBezTo>
                      <a:cubicBezTo>
                        <a:pt x="128905" y="146495"/>
                        <a:pt x="47434" y="209931"/>
                        <a:pt x="45530" y="211392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6A5D38DB-BBBD-4E4E-8C67-332FECF3607B}"/>
                    </a:ext>
                  </a:extLst>
                </p:cNvPr>
                <p:cNvSpPr/>
                <p:nvPr/>
              </p:nvSpPr>
              <p:spPr>
                <a:xfrm>
                  <a:off x="6358033" y="2910228"/>
                  <a:ext cx="449738" cy="259882"/>
                </a:xfrm>
                <a:custGeom>
                  <a:avLst/>
                  <a:gdLst>
                    <a:gd name="connsiteX0" fmla="*/ 4984 w 449738"/>
                    <a:gd name="connsiteY0" fmla="*/ 259882 h 259882"/>
                    <a:gd name="connsiteX1" fmla="*/ 121126 w 449738"/>
                    <a:gd name="connsiteY1" fmla="*/ 9184 h 259882"/>
                    <a:gd name="connsiteX2" fmla="*/ 444786 w 449738"/>
                    <a:gd name="connsiteY2" fmla="*/ 60810 h 259882"/>
                    <a:gd name="connsiteX3" fmla="*/ 449738 w 449738"/>
                    <a:gd name="connsiteY3" fmla="*/ 259819 h 259882"/>
                    <a:gd name="connsiteX4" fmla="*/ 4984 w 449738"/>
                    <a:gd name="connsiteY4" fmla="*/ 259882 h 259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738" h="259882">
                      <a:moveTo>
                        <a:pt x="4984" y="259882"/>
                      </a:moveTo>
                      <a:cubicBezTo>
                        <a:pt x="-28099" y="198541"/>
                        <a:pt x="114077" y="81955"/>
                        <a:pt x="121126" y="9184"/>
                      </a:cubicBezTo>
                      <a:cubicBezTo>
                        <a:pt x="214788" y="-22693"/>
                        <a:pt x="353663" y="36743"/>
                        <a:pt x="444786" y="60810"/>
                      </a:cubicBezTo>
                      <a:cubicBezTo>
                        <a:pt x="446055" y="127231"/>
                        <a:pt x="448532" y="193652"/>
                        <a:pt x="449738" y="259819"/>
                      </a:cubicBezTo>
                      <a:cubicBezTo>
                        <a:pt x="161385" y="185651"/>
                        <a:pt x="45815" y="246166"/>
                        <a:pt x="4984" y="259882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053D0C3-30C2-4B1F-BED5-DFA99D39C309}"/>
                  </a:ext>
                </a:extLst>
              </p:cNvPr>
              <p:cNvSpPr/>
              <p:nvPr/>
            </p:nvSpPr>
            <p:spPr>
              <a:xfrm>
                <a:off x="7739744" y="2831464"/>
                <a:ext cx="278147" cy="313436"/>
              </a:xfrm>
              <a:custGeom>
                <a:avLst/>
                <a:gdLst>
                  <a:gd name="connsiteX0" fmla="*/ 278147 w 278147"/>
                  <a:gd name="connsiteY0" fmla="*/ 168275 h 313436"/>
                  <a:gd name="connsiteX1" fmla="*/ 252874 w 278147"/>
                  <a:gd name="connsiteY1" fmla="*/ 160718 h 313436"/>
                  <a:gd name="connsiteX2" fmla="*/ 80916 w 278147"/>
                  <a:gd name="connsiteY2" fmla="*/ 0 h 313436"/>
                  <a:gd name="connsiteX3" fmla="*/ 271 w 278147"/>
                  <a:gd name="connsiteY3" fmla="*/ 140716 h 313436"/>
                  <a:gd name="connsiteX4" fmla="*/ 271 w 278147"/>
                  <a:gd name="connsiteY4" fmla="*/ 140716 h 313436"/>
                  <a:gd name="connsiteX5" fmla="*/ 81805 w 278147"/>
                  <a:gd name="connsiteY5" fmla="*/ 284798 h 313436"/>
                  <a:gd name="connsiteX6" fmla="*/ 121175 w 278147"/>
                  <a:gd name="connsiteY6" fmla="*/ 313436 h 313436"/>
                  <a:gd name="connsiteX7" fmla="*/ 278147 w 278147"/>
                  <a:gd name="connsiteY7" fmla="*/ 168275 h 313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47" h="313436">
                    <a:moveTo>
                      <a:pt x="278147" y="168275"/>
                    </a:moveTo>
                    <a:cubicBezTo>
                      <a:pt x="270210" y="166433"/>
                      <a:pt x="261764" y="163957"/>
                      <a:pt x="252874" y="160718"/>
                    </a:cubicBezTo>
                    <a:cubicBezTo>
                      <a:pt x="137622" y="118618"/>
                      <a:pt x="103459" y="50229"/>
                      <a:pt x="80916" y="0"/>
                    </a:cubicBezTo>
                    <a:cubicBezTo>
                      <a:pt x="83647" y="75755"/>
                      <a:pt x="2176" y="139255"/>
                      <a:pt x="271" y="140716"/>
                    </a:cubicBezTo>
                    <a:cubicBezTo>
                      <a:pt x="271" y="140716"/>
                      <a:pt x="271" y="140716"/>
                      <a:pt x="271" y="140716"/>
                    </a:cubicBezTo>
                    <a:cubicBezTo>
                      <a:pt x="271" y="140716"/>
                      <a:pt x="-9063" y="200406"/>
                      <a:pt x="81805" y="284798"/>
                    </a:cubicBezTo>
                    <a:cubicBezTo>
                      <a:pt x="95394" y="297434"/>
                      <a:pt x="108538" y="306705"/>
                      <a:pt x="121175" y="313436"/>
                    </a:cubicBezTo>
                    <a:cubicBezTo>
                      <a:pt x="186580" y="280226"/>
                      <a:pt x="235412" y="227457"/>
                      <a:pt x="278147" y="168275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E5B73641-2E36-4FB8-B2B6-76CBAE8790CE}"/>
                  </a:ext>
                </a:extLst>
              </p:cNvPr>
              <p:cNvSpPr/>
              <p:nvPr/>
            </p:nvSpPr>
            <p:spPr>
              <a:xfrm>
                <a:off x="7860855" y="2991866"/>
                <a:ext cx="248856" cy="168223"/>
              </a:xfrm>
              <a:custGeom>
                <a:avLst/>
                <a:gdLst>
                  <a:gd name="connsiteX0" fmla="*/ 157035 w 248856"/>
                  <a:gd name="connsiteY0" fmla="*/ 7874 h 168223"/>
                  <a:gd name="connsiteX1" fmla="*/ 0 w 248856"/>
                  <a:gd name="connsiteY1" fmla="*/ 153035 h 168223"/>
                  <a:gd name="connsiteX2" fmla="*/ 123951 w 248856"/>
                  <a:gd name="connsiteY2" fmla="*/ 145415 h 168223"/>
                  <a:gd name="connsiteX3" fmla="*/ 248856 w 248856"/>
                  <a:gd name="connsiteY3" fmla="*/ 0 h 168223"/>
                  <a:gd name="connsiteX4" fmla="*/ 157035 w 248856"/>
                  <a:gd name="connsiteY4" fmla="*/ 7874 h 168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856" h="168223">
                    <a:moveTo>
                      <a:pt x="157035" y="7874"/>
                    </a:moveTo>
                    <a:cubicBezTo>
                      <a:pt x="114300" y="67056"/>
                      <a:pt x="65405" y="119824"/>
                      <a:pt x="0" y="153035"/>
                    </a:cubicBezTo>
                    <a:cubicBezTo>
                      <a:pt x="71564" y="191198"/>
                      <a:pt x="123951" y="145415"/>
                      <a:pt x="123951" y="145415"/>
                    </a:cubicBezTo>
                    <a:cubicBezTo>
                      <a:pt x="223774" y="57785"/>
                      <a:pt x="248856" y="0"/>
                      <a:pt x="248856" y="0"/>
                    </a:cubicBezTo>
                    <a:cubicBezTo>
                      <a:pt x="248856" y="0"/>
                      <a:pt x="216852" y="21844"/>
                      <a:pt x="157035" y="7874"/>
                    </a:cubicBezTo>
                    <a:close/>
                  </a:path>
                </a:pathLst>
              </a:custGeom>
              <a:solidFill>
                <a:srgbClr val="4EA796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55" name="Graphic 1">
              <a:extLst>
                <a:ext uri="{FF2B5EF4-FFF2-40B4-BE49-F238E27FC236}">
                  <a16:creationId xmlns:a16="http://schemas.microsoft.com/office/drawing/2014/main" id="{51A9B1D5-5AE4-4263-B3D1-1E3C8A8B7E57}"/>
                </a:ext>
              </a:extLst>
            </p:cNvPr>
            <p:cNvGrpSpPr/>
            <p:nvPr/>
          </p:nvGrpSpPr>
          <p:grpSpPr>
            <a:xfrm>
              <a:off x="6845554" y="3400488"/>
              <a:ext cx="1607904" cy="311646"/>
              <a:chOff x="6845554" y="3400488"/>
              <a:chExt cx="1607904" cy="311646"/>
            </a:xfrm>
            <a:solidFill>
              <a:srgbClr val="FDD2B4"/>
            </a:solidFill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66E6625C-218F-4BDA-AD49-CDB31282C2AD}"/>
                  </a:ext>
                </a:extLst>
              </p:cNvPr>
              <p:cNvSpPr/>
              <p:nvPr/>
            </p:nvSpPr>
            <p:spPr>
              <a:xfrm>
                <a:off x="6845554" y="3474084"/>
                <a:ext cx="186816" cy="174666"/>
              </a:xfrm>
              <a:custGeom>
                <a:avLst/>
                <a:gdLst>
                  <a:gd name="connsiteX0" fmla="*/ 161671 w 186816"/>
                  <a:gd name="connsiteY0" fmla="*/ 39180 h 174666"/>
                  <a:gd name="connsiteX1" fmla="*/ 150051 w 186816"/>
                  <a:gd name="connsiteY1" fmla="*/ 14796 h 174666"/>
                  <a:gd name="connsiteX2" fmla="*/ 90805 w 186816"/>
                  <a:gd name="connsiteY2" fmla="*/ 29655 h 174666"/>
                  <a:gd name="connsiteX3" fmla="*/ 47498 w 186816"/>
                  <a:gd name="connsiteY3" fmla="*/ 0 h 174666"/>
                  <a:gd name="connsiteX4" fmla="*/ 0 w 186816"/>
                  <a:gd name="connsiteY4" fmla="*/ 145034 h 174666"/>
                  <a:gd name="connsiteX5" fmla="*/ 132969 w 186816"/>
                  <a:gd name="connsiteY5" fmla="*/ 68643 h 174666"/>
                  <a:gd name="connsiteX6" fmla="*/ 139953 w 186816"/>
                  <a:gd name="connsiteY6" fmla="*/ 59817 h 174666"/>
                  <a:gd name="connsiteX7" fmla="*/ 186817 w 186816"/>
                  <a:gd name="connsiteY7" fmla="*/ 174117 h 174666"/>
                  <a:gd name="connsiteX8" fmla="*/ 161671 w 186816"/>
                  <a:gd name="connsiteY8" fmla="*/ 39180 h 174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816" h="174666">
                    <a:moveTo>
                      <a:pt x="161671" y="39180"/>
                    </a:moveTo>
                    <a:cubicBezTo>
                      <a:pt x="157734" y="30480"/>
                      <a:pt x="153860" y="22352"/>
                      <a:pt x="150051" y="14796"/>
                    </a:cubicBezTo>
                    <a:cubicBezTo>
                      <a:pt x="134938" y="21781"/>
                      <a:pt x="113093" y="29655"/>
                      <a:pt x="90805" y="29655"/>
                    </a:cubicBezTo>
                    <a:cubicBezTo>
                      <a:pt x="50609" y="29655"/>
                      <a:pt x="47498" y="0"/>
                      <a:pt x="47498" y="0"/>
                    </a:cubicBezTo>
                    <a:cubicBezTo>
                      <a:pt x="8445" y="50165"/>
                      <a:pt x="0" y="129604"/>
                      <a:pt x="0" y="145034"/>
                    </a:cubicBezTo>
                    <a:lnTo>
                      <a:pt x="132969" y="68643"/>
                    </a:lnTo>
                    <a:cubicBezTo>
                      <a:pt x="132969" y="68643"/>
                      <a:pt x="137604" y="62548"/>
                      <a:pt x="139953" y="59817"/>
                    </a:cubicBezTo>
                    <a:cubicBezTo>
                      <a:pt x="139953" y="59817"/>
                      <a:pt x="169926" y="183896"/>
                      <a:pt x="186817" y="174117"/>
                    </a:cubicBezTo>
                    <a:cubicBezTo>
                      <a:pt x="179260" y="164021"/>
                      <a:pt x="168528" y="89916"/>
                      <a:pt x="161671" y="39180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BCFF0681-9EF6-4222-9B7F-A3541C696807}"/>
                  </a:ext>
                </a:extLst>
              </p:cNvPr>
              <p:cNvSpPr/>
              <p:nvPr/>
            </p:nvSpPr>
            <p:spPr>
              <a:xfrm>
                <a:off x="8134540" y="3400488"/>
                <a:ext cx="318918" cy="226451"/>
              </a:xfrm>
              <a:custGeom>
                <a:avLst/>
                <a:gdLst>
                  <a:gd name="connsiteX0" fmla="*/ 153797 w 318918"/>
                  <a:gd name="connsiteY0" fmla="*/ 163576 h 226451"/>
                  <a:gd name="connsiteX1" fmla="*/ 304864 w 318918"/>
                  <a:gd name="connsiteY1" fmla="*/ 163703 h 226451"/>
                  <a:gd name="connsiteX2" fmla="*/ 154813 w 318918"/>
                  <a:gd name="connsiteY2" fmla="*/ 195453 h 226451"/>
                  <a:gd name="connsiteX3" fmla="*/ 263778 w 318918"/>
                  <a:gd name="connsiteY3" fmla="*/ 221615 h 226451"/>
                  <a:gd name="connsiteX4" fmla="*/ 125603 w 318918"/>
                  <a:gd name="connsiteY4" fmla="*/ 209614 h 226451"/>
                  <a:gd name="connsiteX5" fmla="*/ 16701 w 318918"/>
                  <a:gd name="connsiteY5" fmla="*/ 185293 h 226451"/>
                  <a:gd name="connsiteX6" fmla="*/ 18352 w 318918"/>
                  <a:gd name="connsiteY6" fmla="*/ 160274 h 226451"/>
                  <a:gd name="connsiteX7" fmla="*/ 10858 w 318918"/>
                  <a:gd name="connsiteY7" fmla="*/ 120269 h 226451"/>
                  <a:gd name="connsiteX8" fmla="*/ 0 w 318918"/>
                  <a:gd name="connsiteY8" fmla="*/ 99441 h 226451"/>
                  <a:gd name="connsiteX9" fmla="*/ 22416 w 318918"/>
                  <a:gd name="connsiteY9" fmla="*/ 74549 h 226451"/>
                  <a:gd name="connsiteX10" fmla="*/ 137731 w 318918"/>
                  <a:gd name="connsiteY10" fmla="*/ 0 h 226451"/>
                  <a:gd name="connsiteX11" fmla="*/ 49847 w 318918"/>
                  <a:gd name="connsiteY11" fmla="*/ 86804 h 226451"/>
                  <a:gd name="connsiteX12" fmla="*/ 121221 w 318918"/>
                  <a:gd name="connsiteY12" fmla="*/ 96329 h 226451"/>
                  <a:gd name="connsiteX13" fmla="*/ 287718 w 318918"/>
                  <a:gd name="connsiteY13" fmla="*/ 62738 h 226451"/>
                  <a:gd name="connsiteX14" fmla="*/ 141160 w 318918"/>
                  <a:gd name="connsiteY14" fmla="*/ 129984 h 226451"/>
                  <a:gd name="connsiteX15" fmla="*/ 306641 w 318918"/>
                  <a:gd name="connsiteY15" fmla="*/ 106553 h 226451"/>
                  <a:gd name="connsiteX16" fmla="*/ 318833 w 318918"/>
                  <a:gd name="connsiteY16" fmla="*/ 111252 h 226451"/>
                  <a:gd name="connsiteX17" fmla="*/ 244983 w 318918"/>
                  <a:gd name="connsiteY17" fmla="*/ 132969 h 226451"/>
                  <a:gd name="connsiteX18" fmla="*/ 156718 w 318918"/>
                  <a:gd name="connsiteY18" fmla="*/ 158052 h 226451"/>
                  <a:gd name="connsiteX19" fmla="*/ 153797 w 318918"/>
                  <a:gd name="connsiteY19" fmla="*/ 163576 h 22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18918" h="226451">
                    <a:moveTo>
                      <a:pt x="153797" y="163576"/>
                    </a:moveTo>
                    <a:cubicBezTo>
                      <a:pt x="165862" y="176466"/>
                      <a:pt x="315468" y="149923"/>
                      <a:pt x="304864" y="163703"/>
                    </a:cubicBezTo>
                    <a:cubicBezTo>
                      <a:pt x="294259" y="177483"/>
                      <a:pt x="153860" y="180149"/>
                      <a:pt x="154813" y="195453"/>
                    </a:cubicBezTo>
                    <a:cubicBezTo>
                      <a:pt x="155828" y="210883"/>
                      <a:pt x="257619" y="205867"/>
                      <a:pt x="263778" y="221615"/>
                    </a:cubicBezTo>
                    <a:cubicBezTo>
                      <a:pt x="269939" y="237363"/>
                      <a:pt x="125603" y="209614"/>
                      <a:pt x="125603" y="209614"/>
                    </a:cubicBezTo>
                    <a:cubicBezTo>
                      <a:pt x="125603" y="209614"/>
                      <a:pt x="71691" y="199517"/>
                      <a:pt x="16701" y="185293"/>
                    </a:cubicBezTo>
                    <a:cubicBezTo>
                      <a:pt x="17716" y="178245"/>
                      <a:pt x="18352" y="169926"/>
                      <a:pt x="18352" y="160274"/>
                    </a:cubicBezTo>
                    <a:cubicBezTo>
                      <a:pt x="18352" y="144780"/>
                      <a:pt x="15240" y="131382"/>
                      <a:pt x="10858" y="120269"/>
                    </a:cubicBezTo>
                    <a:cubicBezTo>
                      <a:pt x="7683" y="112141"/>
                      <a:pt x="3810" y="105156"/>
                      <a:pt x="0" y="99441"/>
                    </a:cubicBezTo>
                    <a:cubicBezTo>
                      <a:pt x="9589" y="88646"/>
                      <a:pt x="19177" y="77978"/>
                      <a:pt x="22416" y="74549"/>
                    </a:cubicBezTo>
                    <a:cubicBezTo>
                      <a:pt x="66675" y="48895"/>
                      <a:pt x="131128" y="10795"/>
                      <a:pt x="137731" y="0"/>
                    </a:cubicBezTo>
                    <a:cubicBezTo>
                      <a:pt x="153162" y="11874"/>
                      <a:pt x="49847" y="86804"/>
                      <a:pt x="49847" y="86804"/>
                    </a:cubicBezTo>
                    <a:cubicBezTo>
                      <a:pt x="60198" y="90107"/>
                      <a:pt x="82867" y="97091"/>
                      <a:pt x="121221" y="96329"/>
                    </a:cubicBezTo>
                    <a:cubicBezTo>
                      <a:pt x="190055" y="95059"/>
                      <a:pt x="283781" y="48768"/>
                      <a:pt x="287718" y="62738"/>
                    </a:cubicBezTo>
                    <a:cubicBezTo>
                      <a:pt x="294259" y="86551"/>
                      <a:pt x="134048" y="115379"/>
                      <a:pt x="141160" y="129984"/>
                    </a:cubicBezTo>
                    <a:cubicBezTo>
                      <a:pt x="147065" y="142240"/>
                      <a:pt x="272352" y="104902"/>
                      <a:pt x="306641" y="106553"/>
                    </a:cubicBezTo>
                    <a:cubicBezTo>
                      <a:pt x="312865" y="106871"/>
                      <a:pt x="317182" y="108204"/>
                      <a:pt x="318833" y="111252"/>
                    </a:cubicBezTo>
                    <a:cubicBezTo>
                      <a:pt x="321310" y="115824"/>
                      <a:pt x="269113" y="126873"/>
                      <a:pt x="244983" y="132969"/>
                    </a:cubicBezTo>
                    <a:cubicBezTo>
                      <a:pt x="212217" y="141415"/>
                      <a:pt x="169354" y="150622"/>
                      <a:pt x="156718" y="158052"/>
                    </a:cubicBezTo>
                    <a:cubicBezTo>
                      <a:pt x="153479" y="160020"/>
                      <a:pt x="152273" y="161861"/>
                      <a:pt x="153797" y="163576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60D022D-78A1-496C-B0F3-18CBAB75B497}"/>
                  </a:ext>
                </a:extLst>
              </p:cNvPr>
              <p:cNvSpPr/>
              <p:nvPr/>
            </p:nvSpPr>
            <p:spPr>
              <a:xfrm>
                <a:off x="6875693" y="3589797"/>
                <a:ext cx="123643" cy="122337"/>
              </a:xfrm>
              <a:custGeom>
                <a:avLst/>
                <a:gdLst>
                  <a:gd name="connsiteX0" fmla="*/ 13358 w 123643"/>
                  <a:gd name="connsiteY0" fmla="*/ 53198 h 122337"/>
                  <a:gd name="connsiteX1" fmla="*/ 1356 w 123643"/>
                  <a:gd name="connsiteY1" fmla="*/ 117523 h 122337"/>
                  <a:gd name="connsiteX2" fmla="*/ 25169 w 123643"/>
                  <a:gd name="connsiteY2" fmla="*/ 113268 h 122337"/>
                  <a:gd name="connsiteX3" fmla="*/ 29868 w 123643"/>
                  <a:gd name="connsiteY3" fmla="*/ 106728 h 122337"/>
                  <a:gd name="connsiteX4" fmla="*/ 51331 w 123643"/>
                  <a:gd name="connsiteY4" fmla="*/ 110792 h 122337"/>
                  <a:gd name="connsiteX5" fmla="*/ 63205 w 123643"/>
                  <a:gd name="connsiteY5" fmla="*/ 87805 h 122337"/>
                  <a:gd name="connsiteX6" fmla="*/ 81875 w 123643"/>
                  <a:gd name="connsiteY6" fmla="*/ 96505 h 122337"/>
                  <a:gd name="connsiteX7" fmla="*/ 93050 w 123643"/>
                  <a:gd name="connsiteY7" fmla="*/ 72248 h 122337"/>
                  <a:gd name="connsiteX8" fmla="*/ 113561 w 123643"/>
                  <a:gd name="connsiteY8" fmla="*/ 77708 h 122337"/>
                  <a:gd name="connsiteX9" fmla="*/ 113561 w 123643"/>
                  <a:gd name="connsiteY9" fmla="*/ 48 h 122337"/>
                  <a:gd name="connsiteX10" fmla="*/ 93050 w 123643"/>
                  <a:gd name="connsiteY10" fmla="*/ 39545 h 122337"/>
                  <a:gd name="connsiteX11" fmla="*/ 86192 w 123643"/>
                  <a:gd name="connsiteY11" fmla="*/ 7160 h 122337"/>
                  <a:gd name="connsiteX12" fmla="*/ 63205 w 123643"/>
                  <a:gd name="connsiteY12" fmla="*/ 51674 h 122337"/>
                  <a:gd name="connsiteX13" fmla="*/ 51649 w 123643"/>
                  <a:gd name="connsiteY13" fmla="*/ 21511 h 122337"/>
                  <a:gd name="connsiteX14" fmla="*/ 32662 w 123643"/>
                  <a:gd name="connsiteY14" fmla="*/ 67549 h 122337"/>
                  <a:gd name="connsiteX15" fmla="*/ 13358 w 123643"/>
                  <a:gd name="connsiteY15" fmla="*/ 53198 h 12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3643" h="122337">
                    <a:moveTo>
                      <a:pt x="13358" y="53198"/>
                    </a:moveTo>
                    <a:cubicBezTo>
                      <a:pt x="13358" y="53198"/>
                      <a:pt x="-5057" y="107490"/>
                      <a:pt x="1356" y="117523"/>
                    </a:cubicBezTo>
                    <a:cubicBezTo>
                      <a:pt x="7770" y="127556"/>
                      <a:pt x="20533" y="119809"/>
                      <a:pt x="25169" y="113268"/>
                    </a:cubicBezTo>
                    <a:cubicBezTo>
                      <a:pt x="29868" y="106728"/>
                      <a:pt x="29868" y="106728"/>
                      <a:pt x="29868" y="106728"/>
                    </a:cubicBezTo>
                    <a:cubicBezTo>
                      <a:pt x="29868" y="106728"/>
                      <a:pt x="40472" y="120444"/>
                      <a:pt x="51331" y="110792"/>
                    </a:cubicBezTo>
                    <a:cubicBezTo>
                      <a:pt x="62189" y="101140"/>
                      <a:pt x="63205" y="87805"/>
                      <a:pt x="63205" y="87805"/>
                    </a:cubicBezTo>
                    <a:cubicBezTo>
                      <a:pt x="63205" y="87805"/>
                      <a:pt x="71905" y="102410"/>
                      <a:pt x="81875" y="96505"/>
                    </a:cubicBezTo>
                    <a:cubicBezTo>
                      <a:pt x="91844" y="90599"/>
                      <a:pt x="93050" y="72248"/>
                      <a:pt x="93050" y="72248"/>
                    </a:cubicBezTo>
                    <a:cubicBezTo>
                      <a:pt x="93050" y="72248"/>
                      <a:pt x="105179" y="86281"/>
                      <a:pt x="113561" y="77708"/>
                    </a:cubicBezTo>
                    <a:cubicBezTo>
                      <a:pt x="121943" y="69136"/>
                      <a:pt x="131277" y="-2111"/>
                      <a:pt x="113561" y="48"/>
                    </a:cubicBezTo>
                    <a:cubicBezTo>
                      <a:pt x="95844" y="2207"/>
                      <a:pt x="93050" y="39545"/>
                      <a:pt x="93050" y="39545"/>
                    </a:cubicBezTo>
                    <a:cubicBezTo>
                      <a:pt x="93050" y="39545"/>
                      <a:pt x="98067" y="4366"/>
                      <a:pt x="86192" y="7160"/>
                    </a:cubicBezTo>
                    <a:cubicBezTo>
                      <a:pt x="74381" y="9954"/>
                      <a:pt x="63205" y="51674"/>
                      <a:pt x="63205" y="51674"/>
                    </a:cubicBezTo>
                    <a:cubicBezTo>
                      <a:pt x="63205" y="51674"/>
                      <a:pt x="64729" y="14653"/>
                      <a:pt x="51649" y="21511"/>
                    </a:cubicBezTo>
                    <a:cubicBezTo>
                      <a:pt x="38567" y="28369"/>
                      <a:pt x="32662" y="67549"/>
                      <a:pt x="32662" y="67549"/>
                    </a:cubicBezTo>
                    <a:cubicBezTo>
                      <a:pt x="32662" y="67549"/>
                      <a:pt x="29868" y="18907"/>
                      <a:pt x="13358" y="53198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50" name="Graphic 1">
            <a:extLst>
              <a:ext uri="{FF2B5EF4-FFF2-40B4-BE49-F238E27FC236}">
                <a16:creationId xmlns:a16="http://schemas.microsoft.com/office/drawing/2014/main" id="{51A9B1D5-5AE4-4263-B3D1-1E3C8A8B7E57}"/>
              </a:ext>
            </a:extLst>
          </p:cNvPr>
          <p:cNvGrpSpPr/>
          <p:nvPr/>
        </p:nvGrpSpPr>
        <p:grpSpPr>
          <a:xfrm>
            <a:off x="-4430176" y="4632705"/>
            <a:ext cx="1622932" cy="1622933"/>
            <a:chOff x="833627" y="4632705"/>
            <a:chExt cx="1622932" cy="1622933"/>
          </a:xfrm>
          <a:solidFill>
            <a:schemeClr val="accent1"/>
          </a:solidFill>
        </p:grpSpPr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ACC023E-07C1-43CC-B8E7-98CA57D3B349}"/>
                </a:ext>
              </a:extLst>
            </p:cNvPr>
            <p:cNvSpPr/>
            <p:nvPr/>
          </p:nvSpPr>
          <p:spPr>
            <a:xfrm>
              <a:off x="833627" y="4632705"/>
              <a:ext cx="1622932" cy="1622933"/>
            </a:xfrm>
            <a:custGeom>
              <a:avLst/>
              <a:gdLst>
                <a:gd name="connsiteX0" fmla="*/ 811467 w 1622932"/>
                <a:gd name="connsiteY0" fmla="*/ 0 h 1622933"/>
                <a:gd name="connsiteX1" fmla="*/ 0 w 1622932"/>
                <a:gd name="connsiteY1" fmla="*/ 811466 h 1622933"/>
                <a:gd name="connsiteX2" fmla="*/ 811467 w 1622932"/>
                <a:gd name="connsiteY2" fmla="*/ 1622933 h 1622933"/>
                <a:gd name="connsiteX3" fmla="*/ 1622933 w 1622932"/>
                <a:gd name="connsiteY3" fmla="*/ 811466 h 1622933"/>
                <a:gd name="connsiteX4" fmla="*/ 811467 w 1622932"/>
                <a:gd name="connsiteY4" fmla="*/ 0 h 1622933"/>
                <a:gd name="connsiteX5" fmla="*/ 811467 w 1622932"/>
                <a:gd name="connsiteY5" fmla="*/ 1541780 h 1622933"/>
                <a:gd name="connsiteX6" fmla="*/ 81153 w 1622932"/>
                <a:gd name="connsiteY6" fmla="*/ 811466 h 1622933"/>
                <a:gd name="connsiteX7" fmla="*/ 811467 w 1622932"/>
                <a:gd name="connsiteY7" fmla="*/ 81153 h 1622933"/>
                <a:gd name="connsiteX8" fmla="*/ 1541780 w 1622932"/>
                <a:gd name="connsiteY8" fmla="*/ 811466 h 1622933"/>
                <a:gd name="connsiteX9" fmla="*/ 811467 w 1622932"/>
                <a:gd name="connsiteY9" fmla="*/ 1541780 h 16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2932" h="1622933">
                  <a:moveTo>
                    <a:pt x="811467" y="0"/>
                  </a:moveTo>
                  <a:cubicBezTo>
                    <a:pt x="363284" y="0"/>
                    <a:pt x="0" y="363284"/>
                    <a:pt x="0" y="811466"/>
                  </a:cubicBezTo>
                  <a:cubicBezTo>
                    <a:pt x="0" y="1259650"/>
                    <a:pt x="363284" y="1622933"/>
                    <a:pt x="811467" y="1622933"/>
                  </a:cubicBezTo>
                  <a:cubicBezTo>
                    <a:pt x="1259650" y="1622933"/>
                    <a:pt x="1622933" y="1259650"/>
                    <a:pt x="1622933" y="811466"/>
                  </a:cubicBezTo>
                  <a:cubicBezTo>
                    <a:pt x="1622933" y="363284"/>
                    <a:pt x="1259650" y="0"/>
                    <a:pt x="811467" y="0"/>
                  </a:cubicBezTo>
                  <a:close/>
                  <a:moveTo>
                    <a:pt x="811467" y="1541780"/>
                  </a:moveTo>
                  <a:cubicBezTo>
                    <a:pt x="408115" y="1541780"/>
                    <a:pt x="81153" y="1214819"/>
                    <a:pt x="81153" y="811466"/>
                  </a:cubicBezTo>
                  <a:cubicBezTo>
                    <a:pt x="81153" y="408115"/>
                    <a:pt x="408115" y="81153"/>
                    <a:pt x="811467" y="81153"/>
                  </a:cubicBezTo>
                  <a:cubicBezTo>
                    <a:pt x="1214819" y="81153"/>
                    <a:pt x="1541780" y="408115"/>
                    <a:pt x="1541780" y="811466"/>
                  </a:cubicBezTo>
                  <a:cubicBezTo>
                    <a:pt x="1541780" y="1214819"/>
                    <a:pt x="1214819" y="1541780"/>
                    <a:pt x="811467" y="1541780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4396A84-46D6-46BF-94CA-262D07504CA5}"/>
                </a:ext>
              </a:extLst>
            </p:cNvPr>
            <p:cNvSpPr/>
            <p:nvPr/>
          </p:nvSpPr>
          <p:spPr>
            <a:xfrm>
              <a:off x="914780" y="4713859"/>
              <a:ext cx="1460626" cy="1460626"/>
            </a:xfrm>
            <a:custGeom>
              <a:avLst/>
              <a:gdLst>
                <a:gd name="connsiteX0" fmla="*/ 730314 w 1460626"/>
                <a:gd name="connsiteY0" fmla="*/ 0 h 1460626"/>
                <a:gd name="connsiteX1" fmla="*/ 0 w 1460626"/>
                <a:gd name="connsiteY1" fmla="*/ 730313 h 1460626"/>
                <a:gd name="connsiteX2" fmla="*/ 730314 w 1460626"/>
                <a:gd name="connsiteY2" fmla="*/ 1460627 h 1460626"/>
                <a:gd name="connsiteX3" fmla="*/ 1460627 w 1460626"/>
                <a:gd name="connsiteY3" fmla="*/ 730313 h 1460626"/>
                <a:gd name="connsiteX4" fmla="*/ 730314 w 1460626"/>
                <a:gd name="connsiteY4" fmla="*/ 0 h 1460626"/>
                <a:gd name="connsiteX5" fmla="*/ 795401 w 1460626"/>
                <a:gd name="connsiteY5" fmla="*/ 730885 h 1460626"/>
                <a:gd name="connsiteX6" fmla="*/ 1375156 w 1460626"/>
                <a:gd name="connsiteY6" fmla="*/ 602678 h 1460626"/>
                <a:gd name="connsiteX7" fmla="*/ 1387602 w 1460626"/>
                <a:gd name="connsiteY7" fmla="*/ 730313 h 1460626"/>
                <a:gd name="connsiteX8" fmla="*/ 1379411 w 1460626"/>
                <a:gd name="connsiteY8" fmla="*/ 834136 h 1460626"/>
                <a:gd name="connsiteX9" fmla="*/ 795401 w 1460626"/>
                <a:gd name="connsiteY9" fmla="*/ 730885 h 1460626"/>
                <a:gd name="connsiteX10" fmla="*/ 1375156 w 1460626"/>
                <a:gd name="connsiteY10" fmla="*/ 858139 h 1460626"/>
                <a:gd name="connsiteX11" fmla="*/ 1290955 w 1460626"/>
                <a:gd name="connsiteY11" fmla="*/ 1073594 h 1460626"/>
                <a:gd name="connsiteX12" fmla="*/ 791210 w 1460626"/>
                <a:gd name="connsiteY12" fmla="*/ 754888 h 1460626"/>
                <a:gd name="connsiteX13" fmla="*/ 1375156 w 1460626"/>
                <a:gd name="connsiteY13" fmla="*/ 858139 h 1460626"/>
                <a:gd name="connsiteX14" fmla="*/ 790130 w 1460626"/>
                <a:gd name="connsiteY14" fmla="*/ 707072 h 1460626"/>
                <a:gd name="connsiteX15" fmla="*/ 1277557 w 1460626"/>
                <a:gd name="connsiteY15" fmla="*/ 366141 h 1460626"/>
                <a:gd name="connsiteX16" fmla="*/ 1370013 w 1460626"/>
                <a:gd name="connsiteY16" fmla="*/ 578802 h 1460626"/>
                <a:gd name="connsiteX17" fmla="*/ 790130 w 1460626"/>
                <a:gd name="connsiteY17" fmla="*/ 707072 h 1460626"/>
                <a:gd name="connsiteX18" fmla="*/ 1263650 w 1460626"/>
                <a:gd name="connsiteY18" fmla="*/ 346138 h 1460626"/>
                <a:gd name="connsiteX19" fmla="*/ 776161 w 1460626"/>
                <a:gd name="connsiteY19" fmla="*/ 687133 h 1460626"/>
                <a:gd name="connsiteX20" fmla="*/ 1096709 w 1460626"/>
                <a:gd name="connsiteY20" fmla="*/ 184531 h 1460626"/>
                <a:gd name="connsiteX21" fmla="*/ 1263650 w 1460626"/>
                <a:gd name="connsiteY21" fmla="*/ 346138 h 1460626"/>
                <a:gd name="connsiteX22" fmla="*/ 1097915 w 1460626"/>
                <a:gd name="connsiteY22" fmla="*/ 1275270 h 1460626"/>
                <a:gd name="connsiteX23" fmla="*/ 886270 w 1460626"/>
                <a:gd name="connsiteY23" fmla="*/ 1368933 h 1460626"/>
                <a:gd name="connsiteX24" fmla="*/ 758063 w 1460626"/>
                <a:gd name="connsiteY24" fmla="*/ 789432 h 1460626"/>
                <a:gd name="connsiteX25" fmla="*/ 1097915 w 1460626"/>
                <a:gd name="connsiteY25" fmla="*/ 1275270 h 1460626"/>
                <a:gd name="connsiteX26" fmla="*/ 755650 w 1460626"/>
                <a:gd name="connsiteY26" fmla="*/ 673989 h 1460626"/>
                <a:gd name="connsiteX27" fmla="*/ 859663 w 1460626"/>
                <a:gd name="connsiteY27" fmla="*/ 85725 h 1460626"/>
                <a:gd name="connsiteX28" fmla="*/ 1076198 w 1460626"/>
                <a:gd name="connsiteY28" fmla="*/ 171323 h 1460626"/>
                <a:gd name="connsiteX29" fmla="*/ 755650 w 1460626"/>
                <a:gd name="connsiteY29" fmla="*/ 673989 h 1460626"/>
                <a:gd name="connsiteX30" fmla="*/ 835660 w 1460626"/>
                <a:gd name="connsiteY30" fmla="*/ 81470 h 1460626"/>
                <a:gd name="connsiteX31" fmla="*/ 731647 w 1460626"/>
                <a:gd name="connsiteY31" fmla="*/ 669798 h 1460626"/>
                <a:gd name="connsiteX32" fmla="*/ 602425 w 1460626"/>
                <a:gd name="connsiteY32" fmla="*/ 85534 h 1460626"/>
                <a:gd name="connsiteX33" fmla="*/ 730314 w 1460626"/>
                <a:gd name="connsiteY33" fmla="*/ 73025 h 1460626"/>
                <a:gd name="connsiteX34" fmla="*/ 835660 w 1460626"/>
                <a:gd name="connsiteY34" fmla="*/ 81470 h 1460626"/>
                <a:gd name="connsiteX35" fmla="*/ 710311 w 1460626"/>
                <a:gd name="connsiteY35" fmla="*/ 790448 h 1460626"/>
                <a:gd name="connsiteX36" fmla="*/ 606743 w 1460626"/>
                <a:gd name="connsiteY36" fmla="*/ 1375982 h 1460626"/>
                <a:gd name="connsiteX37" fmla="*/ 389954 w 1460626"/>
                <a:gd name="connsiteY37" fmla="*/ 1292733 h 1460626"/>
                <a:gd name="connsiteX38" fmla="*/ 710311 w 1460626"/>
                <a:gd name="connsiteY38" fmla="*/ 790448 h 1460626"/>
                <a:gd name="connsiteX39" fmla="*/ 707835 w 1460626"/>
                <a:gd name="connsiteY39" fmla="*/ 675069 h 1460626"/>
                <a:gd name="connsiteX40" fmla="*/ 364490 w 1460626"/>
                <a:gd name="connsiteY40" fmla="*/ 184213 h 1460626"/>
                <a:gd name="connsiteX41" fmla="*/ 578612 w 1460626"/>
                <a:gd name="connsiteY41" fmla="*/ 90678 h 1460626"/>
                <a:gd name="connsiteX42" fmla="*/ 707835 w 1460626"/>
                <a:gd name="connsiteY42" fmla="*/ 675069 h 1460626"/>
                <a:gd name="connsiteX43" fmla="*/ 344551 w 1460626"/>
                <a:gd name="connsiteY43" fmla="*/ 198120 h 1460626"/>
                <a:gd name="connsiteX44" fmla="*/ 687896 w 1460626"/>
                <a:gd name="connsiteY44" fmla="*/ 688975 h 1460626"/>
                <a:gd name="connsiteX45" fmla="*/ 182690 w 1460626"/>
                <a:gd name="connsiteY45" fmla="*/ 366776 h 1460626"/>
                <a:gd name="connsiteX46" fmla="*/ 344551 w 1460626"/>
                <a:gd name="connsiteY46" fmla="*/ 198120 h 1460626"/>
                <a:gd name="connsiteX47" fmla="*/ 73025 w 1460626"/>
                <a:gd name="connsiteY47" fmla="*/ 730313 h 1460626"/>
                <a:gd name="connsiteX48" fmla="*/ 80772 w 1460626"/>
                <a:gd name="connsiteY48" fmla="*/ 629285 h 1460626"/>
                <a:gd name="connsiteX49" fmla="*/ 670560 w 1460626"/>
                <a:gd name="connsiteY49" fmla="*/ 733552 h 1460626"/>
                <a:gd name="connsiteX50" fmla="*/ 86424 w 1460626"/>
                <a:gd name="connsiteY50" fmla="*/ 862775 h 1460626"/>
                <a:gd name="connsiteX51" fmla="*/ 73025 w 1460626"/>
                <a:gd name="connsiteY51" fmla="*/ 730313 h 1460626"/>
                <a:gd name="connsiteX52" fmla="*/ 84963 w 1460626"/>
                <a:gd name="connsiteY52" fmla="*/ 605282 h 1460626"/>
                <a:gd name="connsiteX53" fmla="*/ 169545 w 1460626"/>
                <a:gd name="connsiteY53" fmla="*/ 387350 h 1460626"/>
                <a:gd name="connsiteX54" fmla="*/ 674815 w 1460626"/>
                <a:gd name="connsiteY54" fmla="*/ 709549 h 1460626"/>
                <a:gd name="connsiteX55" fmla="*/ 84963 w 1460626"/>
                <a:gd name="connsiteY55" fmla="*/ 605282 h 1460626"/>
                <a:gd name="connsiteX56" fmla="*/ 675831 w 1460626"/>
                <a:gd name="connsiteY56" fmla="*/ 757364 h 1460626"/>
                <a:gd name="connsiteX57" fmla="*/ 186563 w 1460626"/>
                <a:gd name="connsiteY57" fmla="*/ 1099629 h 1460626"/>
                <a:gd name="connsiteX58" fmla="*/ 91821 w 1460626"/>
                <a:gd name="connsiteY58" fmla="*/ 886587 h 1460626"/>
                <a:gd name="connsiteX59" fmla="*/ 675831 w 1460626"/>
                <a:gd name="connsiteY59" fmla="*/ 757364 h 1460626"/>
                <a:gd name="connsiteX60" fmla="*/ 200596 w 1460626"/>
                <a:gd name="connsiteY60" fmla="*/ 1119441 h 1460626"/>
                <a:gd name="connsiteX61" fmla="*/ 689737 w 1460626"/>
                <a:gd name="connsiteY61" fmla="*/ 777303 h 1460626"/>
                <a:gd name="connsiteX62" fmla="*/ 369380 w 1460626"/>
                <a:gd name="connsiteY62" fmla="*/ 1279652 h 1460626"/>
                <a:gd name="connsiteX63" fmla="*/ 200596 w 1460626"/>
                <a:gd name="connsiteY63" fmla="*/ 1119441 h 1460626"/>
                <a:gd name="connsiteX64" fmla="*/ 630809 w 1460626"/>
                <a:gd name="connsiteY64" fmla="*/ 1380109 h 1460626"/>
                <a:gd name="connsiteX65" fmla="*/ 734314 w 1460626"/>
                <a:gd name="connsiteY65" fmla="*/ 794639 h 1460626"/>
                <a:gd name="connsiteX66" fmla="*/ 862521 w 1460626"/>
                <a:gd name="connsiteY66" fmla="*/ 1374267 h 1460626"/>
                <a:gd name="connsiteX67" fmla="*/ 730314 w 1460626"/>
                <a:gd name="connsiteY67" fmla="*/ 1387538 h 1460626"/>
                <a:gd name="connsiteX68" fmla="*/ 630809 w 1460626"/>
                <a:gd name="connsiteY68" fmla="*/ 1380109 h 1460626"/>
                <a:gd name="connsiteX69" fmla="*/ 1117854 w 1460626"/>
                <a:gd name="connsiteY69" fmla="*/ 1261173 h 1460626"/>
                <a:gd name="connsiteX70" fmla="*/ 778066 w 1460626"/>
                <a:gd name="connsiteY70" fmla="*/ 775398 h 1460626"/>
                <a:gd name="connsiteX71" fmla="*/ 1277747 w 1460626"/>
                <a:gd name="connsiteY71" fmla="*/ 1094105 h 1460626"/>
                <a:gd name="connsiteX72" fmla="*/ 1117854 w 1460626"/>
                <a:gd name="connsiteY72" fmla="*/ 1261173 h 146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460626" h="1460626">
                  <a:moveTo>
                    <a:pt x="730314" y="0"/>
                  </a:moveTo>
                  <a:cubicBezTo>
                    <a:pt x="326962" y="0"/>
                    <a:pt x="0" y="326961"/>
                    <a:pt x="0" y="730313"/>
                  </a:cubicBezTo>
                  <a:cubicBezTo>
                    <a:pt x="0" y="1133665"/>
                    <a:pt x="326962" y="1460627"/>
                    <a:pt x="730314" y="1460627"/>
                  </a:cubicBezTo>
                  <a:cubicBezTo>
                    <a:pt x="1133666" y="1460627"/>
                    <a:pt x="1460627" y="1133665"/>
                    <a:pt x="1460627" y="730313"/>
                  </a:cubicBezTo>
                  <a:cubicBezTo>
                    <a:pt x="1460627" y="326961"/>
                    <a:pt x="1133666" y="0"/>
                    <a:pt x="730314" y="0"/>
                  </a:cubicBezTo>
                  <a:close/>
                  <a:moveTo>
                    <a:pt x="795401" y="730885"/>
                  </a:moveTo>
                  <a:lnTo>
                    <a:pt x="1375156" y="602678"/>
                  </a:lnTo>
                  <a:cubicBezTo>
                    <a:pt x="1383284" y="643953"/>
                    <a:pt x="1387602" y="686625"/>
                    <a:pt x="1387602" y="730313"/>
                  </a:cubicBezTo>
                  <a:cubicBezTo>
                    <a:pt x="1387602" y="765683"/>
                    <a:pt x="1384808" y="800354"/>
                    <a:pt x="1379411" y="834136"/>
                  </a:cubicBezTo>
                  <a:lnTo>
                    <a:pt x="795401" y="730885"/>
                  </a:lnTo>
                  <a:close/>
                  <a:moveTo>
                    <a:pt x="1375156" y="858139"/>
                  </a:moveTo>
                  <a:cubicBezTo>
                    <a:pt x="1359853" y="935736"/>
                    <a:pt x="1330897" y="1008380"/>
                    <a:pt x="1290955" y="1073594"/>
                  </a:cubicBezTo>
                  <a:lnTo>
                    <a:pt x="791210" y="754888"/>
                  </a:lnTo>
                  <a:lnTo>
                    <a:pt x="1375156" y="858139"/>
                  </a:lnTo>
                  <a:close/>
                  <a:moveTo>
                    <a:pt x="790130" y="707072"/>
                  </a:moveTo>
                  <a:lnTo>
                    <a:pt x="1277557" y="366141"/>
                  </a:lnTo>
                  <a:cubicBezTo>
                    <a:pt x="1320165" y="430022"/>
                    <a:pt x="1351852" y="501777"/>
                    <a:pt x="1370013" y="578802"/>
                  </a:cubicBezTo>
                  <a:lnTo>
                    <a:pt x="790130" y="707072"/>
                  </a:lnTo>
                  <a:close/>
                  <a:moveTo>
                    <a:pt x="1263650" y="346138"/>
                  </a:moveTo>
                  <a:lnTo>
                    <a:pt x="776161" y="687133"/>
                  </a:lnTo>
                  <a:lnTo>
                    <a:pt x="1096709" y="184531"/>
                  </a:lnTo>
                  <a:cubicBezTo>
                    <a:pt x="1161479" y="228092"/>
                    <a:pt x="1218057" y="282892"/>
                    <a:pt x="1263650" y="346138"/>
                  </a:cubicBezTo>
                  <a:close/>
                  <a:moveTo>
                    <a:pt x="1097915" y="1275270"/>
                  </a:moveTo>
                  <a:cubicBezTo>
                    <a:pt x="1034415" y="1318196"/>
                    <a:pt x="962977" y="1350264"/>
                    <a:pt x="886270" y="1368933"/>
                  </a:cubicBezTo>
                  <a:lnTo>
                    <a:pt x="758063" y="789432"/>
                  </a:lnTo>
                  <a:lnTo>
                    <a:pt x="1097915" y="1275270"/>
                  </a:lnTo>
                  <a:close/>
                  <a:moveTo>
                    <a:pt x="755650" y="673989"/>
                  </a:moveTo>
                  <a:lnTo>
                    <a:pt x="859663" y="85725"/>
                  </a:lnTo>
                  <a:cubicBezTo>
                    <a:pt x="937705" y="101282"/>
                    <a:pt x="1010793" y="130746"/>
                    <a:pt x="1076198" y="171323"/>
                  </a:cubicBezTo>
                  <a:lnTo>
                    <a:pt x="755650" y="673989"/>
                  </a:lnTo>
                  <a:close/>
                  <a:moveTo>
                    <a:pt x="835660" y="81470"/>
                  </a:moveTo>
                  <a:lnTo>
                    <a:pt x="731647" y="669798"/>
                  </a:lnTo>
                  <a:lnTo>
                    <a:pt x="602425" y="85534"/>
                  </a:lnTo>
                  <a:cubicBezTo>
                    <a:pt x="643827" y="77343"/>
                    <a:pt x="686562" y="73025"/>
                    <a:pt x="730314" y="73025"/>
                  </a:cubicBezTo>
                  <a:cubicBezTo>
                    <a:pt x="766191" y="73025"/>
                    <a:pt x="801370" y="75946"/>
                    <a:pt x="835660" y="81470"/>
                  </a:cubicBezTo>
                  <a:close/>
                  <a:moveTo>
                    <a:pt x="710311" y="790448"/>
                  </a:moveTo>
                  <a:lnTo>
                    <a:pt x="606743" y="1375982"/>
                  </a:lnTo>
                  <a:cubicBezTo>
                    <a:pt x="528701" y="1361122"/>
                    <a:pt x="455549" y="1332547"/>
                    <a:pt x="389954" y="1292733"/>
                  </a:cubicBezTo>
                  <a:lnTo>
                    <a:pt x="710311" y="790448"/>
                  </a:lnTo>
                  <a:close/>
                  <a:moveTo>
                    <a:pt x="707835" y="675069"/>
                  </a:moveTo>
                  <a:lnTo>
                    <a:pt x="364490" y="184213"/>
                  </a:lnTo>
                  <a:cubicBezTo>
                    <a:pt x="428752" y="141097"/>
                    <a:pt x="501015" y="109029"/>
                    <a:pt x="578612" y="90678"/>
                  </a:cubicBezTo>
                  <a:lnTo>
                    <a:pt x="707835" y="675069"/>
                  </a:lnTo>
                  <a:close/>
                  <a:moveTo>
                    <a:pt x="344551" y="198120"/>
                  </a:moveTo>
                  <a:lnTo>
                    <a:pt x="687896" y="688975"/>
                  </a:lnTo>
                  <a:lnTo>
                    <a:pt x="182690" y="366776"/>
                  </a:lnTo>
                  <a:cubicBezTo>
                    <a:pt x="226187" y="301371"/>
                    <a:pt x="281051" y="244221"/>
                    <a:pt x="344551" y="198120"/>
                  </a:cubicBezTo>
                  <a:close/>
                  <a:moveTo>
                    <a:pt x="73025" y="730313"/>
                  </a:moveTo>
                  <a:cubicBezTo>
                    <a:pt x="73025" y="695960"/>
                    <a:pt x="75692" y="662178"/>
                    <a:pt x="80772" y="629285"/>
                  </a:cubicBezTo>
                  <a:lnTo>
                    <a:pt x="670560" y="733552"/>
                  </a:lnTo>
                  <a:lnTo>
                    <a:pt x="86424" y="862775"/>
                  </a:lnTo>
                  <a:cubicBezTo>
                    <a:pt x="77597" y="819975"/>
                    <a:pt x="73025" y="775652"/>
                    <a:pt x="73025" y="730313"/>
                  </a:cubicBezTo>
                  <a:close/>
                  <a:moveTo>
                    <a:pt x="84963" y="605282"/>
                  </a:moveTo>
                  <a:cubicBezTo>
                    <a:pt x="100076" y="526796"/>
                    <a:pt x="129159" y="453199"/>
                    <a:pt x="169545" y="387350"/>
                  </a:cubicBezTo>
                  <a:lnTo>
                    <a:pt x="674815" y="709549"/>
                  </a:lnTo>
                  <a:lnTo>
                    <a:pt x="84963" y="605282"/>
                  </a:lnTo>
                  <a:close/>
                  <a:moveTo>
                    <a:pt x="675831" y="757364"/>
                  </a:moveTo>
                  <a:lnTo>
                    <a:pt x="186563" y="1099629"/>
                  </a:lnTo>
                  <a:cubicBezTo>
                    <a:pt x="143129" y="1035748"/>
                    <a:pt x="110617" y="963866"/>
                    <a:pt x="91821" y="886587"/>
                  </a:cubicBezTo>
                  <a:lnTo>
                    <a:pt x="675831" y="757364"/>
                  </a:lnTo>
                  <a:close/>
                  <a:moveTo>
                    <a:pt x="200596" y="1119441"/>
                  </a:moveTo>
                  <a:lnTo>
                    <a:pt x="689737" y="777303"/>
                  </a:lnTo>
                  <a:lnTo>
                    <a:pt x="369380" y="1279652"/>
                  </a:lnTo>
                  <a:cubicBezTo>
                    <a:pt x="304102" y="1236663"/>
                    <a:pt x="246888" y="1182307"/>
                    <a:pt x="200596" y="1119441"/>
                  </a:cubicBezTo>
                  <a:close/>
                  <a:moveTo>
                    <a:pt x="630809" y="1380109"/>
                  </a:moveTo>
                  <a:lnTo>
                    <a:pt x="734314" y="794639"/>
                  </a:lnTo>
                  <a:lnTo>
                    <a:pt x="862521" y="1374267"/>
                  </a:lnTo>
                  <a:cubicBezTo>
                    <a:pt x="819849" y="1382966"/>
                    <a:pt x="775589" y="1387538"/>
                    <a:pt x="730314" y="1387538"/>
                  </a:cubicBezTo>
                  <a:cubicBezTo>
                    <a:pt x="696468" y="1387602"/>
                    <a:pt x="663258" y="1385062"/>
                    <a:pt x="630809" y="1380109"/>
                  </a:cubicBezTo>
                  <a:close/>
                  <a:moveTo>
                    <a:pt x="1117854" y="1261173"/>
                  </a:moveTo>
                  <a:lnTo>
                    <a:pt x="778066" y="775398"/>
                  </a:lnTo>
                  <a:lnTo>
                    <a:pt x="1277747" y="1094105"/>
                  </a:lnTo>
                  <a:cubicBezTo>
                    <a:pt x="1234694" y="1158812"/>
                    <a:pt x="1180465" y="1215390"/>
                    <a:pt x="1117854" y="1261173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B53821E-4E78-4446-948E-A255B0511DA0}"/>
                </a:ext>
              </a:extLst>
            </p:cNvPr>
            <p:cNvSpPr/>
            <p:nvPr/>
          </p:nvSpPr>
          <p:spPr>
            <a:xfrm>
              <a:off x="1493393" y="5286819"/>
              <a:ext cx="308737" cy="308736"/>
            </a:xfrm>
            <a:custGeom>
              <a:avLst/>
              <a:gdLst>
                <a:gd name="connsiteX0" fmla="*/ 308737 w 308737"/>
                <a:gd name="connsiteY0" fmla="*/ 154369 h 308736"/>
                <a:gd name="connsiteX1" fmla="*/ 154368 w 308737"/>
                <a:gd name="connsiteY1" fmla="*/ 308737 h 308736"/>
                <a:gd name="connsiteX2" fmla="*/ 0 w 308737"/>
                <a:gd name="connsiteY2" fmla="*/ 154369 h 308736"/>
                <a:gd name="connsiteX3" fmla="*/ 154368 w 308737"/>
                <a:gd name="connsiteY3" fmla="*/ 0 h 308736"/>
                <a:gd name="connsiteX4" fmla="*/ 308737 w 308737"/>
                <a:gd name="connsiteY4" fmla="*/ 154369 h 30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737" h="308736">
                  <a:moveTo>
                    <a:pt x="308737" y="154369"/>
                  </a:moveTo>
                  <a:cubicBezTo>
                    <a:pt x="308737" y="239624"/>
                    <a:pt x="239624" y="308737"/>
                    <a:pt x="154368" y="308737"/>
                  </a:cubicBezTo>
                  <a:cubicBezTo>
                    <a:pt x="69113" y="308737"/>
                    <a:pt x="0" y="239624"/>
                    <a:pt x="0" y="154369"/>
                  </a:cubicBezTo>
                  <a:cubicBezTo>
                    <a:pt x="0" y="69113"/>
                    <a:pt x="69113" y="0"/>
                    <a:pt x="154368" y="0"/>
                  </a:cubicBezTo>
                  <a:cubicBezTo>
                    <a:pt x="239624" y="0"/>
                    <a:pt x="308737" y="69113"/>
                    <a:pt x="308737" y="154369"/>
                  </a:cubicBezTo>
                  <a:close/>
                </a:path>
              </a:pathLst>
            </a:custGeom>
            <a:solidFill>
              <a:srgbClr val="E2E2E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54" name="Graphic 1">
            <a:extLst>
              <a:ext uri="{FF2B5EF4-FFF2-40B4-BE49-F238E27FC236}">
                <a16:creationId xmlns:a16="http://schemas.microsoft.com/office/drawing/2014/main" id="{51A9B1D5-5AE4-4263-B3D1-1E3C8A8B7E57}"/>
              </a:ext>
            </a:extLst>
          </p:cNvPr>
          <p:cNvGrpSpPr/>
          <p:nvPr/>
        </p:nvGrpSpPr>
        <p:grpSpPr>
          <a:xfrm>
            <a:off x="-1734855" y="4652200"/>
            <a:ext cx="1622933" cy="1622933"/>
            <a:chOff x="3528948" y="4652200"/>
            <a:chExt cx="1622933" cy="1622933"/>
          </a:xfrm>
          <a:solidFill>
            <a:schemeClr val="accent1"/>
          </a:solidFill>
        </p:grpSpPr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347AF92-102C-4F46-B4A8-8A7B1247E484}"/>
                </a:ext>
              </a:extLst>
            </p:cNvPr>
            <p:cNvSpPr/>
            <p:nvPr/>
          </p:nvSpPr>
          <p:spPr>
            <a:xfrm>
              <a:off x="3528948" y="4652200"/>
              <a:ext cx="1622933" cy="1622933"/>
            </a:xfrm>
            <a:custGeom>
              <a:avLst/>
              <a:gdLst>
                <a:gd name="connsiteX0" fmla="*/ 811467 w 1622933"/>
                <a:gd name="connsiteY0" fmla="*/ 0 h 1622933"/>
                <a:gd name="connsiteX1" fmla="*/ 0 w 1622933"/>
                <a:gd name="connsiteY1" fmla="*/ 811466 h 1622933"/>
                <a:gd name="connsiteX2" fmla="*/ 811467 w 1622933"/>
                <a:gd name="connsiteY2" fmla="*/ 1622933 h 1622933"/>
                <a:gd name="connsiteX3" fmla="*/ 1622933 w 1622933"/>
                <a:gd name="connsiteY3" fmla="*/ 811466 h 1622933"/>
                <a:gd name="connsiteX4" fmla="*/ 811467 w 1622933"/>
                <a:gd name="connsiteY4" fmla="*/ 0 h 1622933"/>
                <a:gd name="connsiteX5" fmla="*/ 811467 w 1622933"/>
                <a:gd name="connsiteY5" fmla="*/ 1541780 h 1622933"/>
                <a:gd name="connsiteX6" fmla="*/ 81153 w 1622933"/>
                <a:gd name="connsiteY6" fmla="*/ 811466 h 1622933"/>
                <a:gd name="connsiteX7" fmla="*/ 811467 w 1622933"/>
                <a:gd name="connsiteY7" fmla="*/ 81153 h 1622933"/>
                <a:gd name="connsiteX8" fmla="*/ 1541780 w 1622933"/>
                <a:gd name="connsiteY8" fmla="*/ 811466 h 1622933"/>
                <a:gd name="connsiteX9" fmla="*/ 811467 w 1622933"/>
                <a:gd name="connsiteY9" fmla="*/ 1541780 h 162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2933" h="1622933">
                  <a:moveTo>
                    <a:pt x="811467" y="0"/>
                  </a:moveTo>
                  <a:cubicBezTo>
                    <a:pt x="363284" y="0"/>
                    <a:pt x="0" y="363284"/>
                    <a:pt x="0" y="811466"/>
                  </a:cubicBezTo>
                  <a:cubicBezTo>
                    <a:pt x="0" y="1259650"/>
                    <a:pt x="363284" y="1622933"/>
                    <a:pt x="811467" y="1622933"/>
                  </a:cubicBezTo>
                  <a:cubicBezTo>
                    <a:pt x="1259650" y="1622933"/>
                    <a:pt x="1622933" y="1259650"/>
                    <a:pt x="1622933" y="811466"/>
                  </a:cubicBezTo>
                  <a:cubicBezTo>
                    <a:pt x="1622933" y="363284"/>
                    <a:pt x="1259586" y="0"/>
                    <a:pt x="811467" y="0"/>
                  </a:cubicBezTo>
                  <a:close/>
                  <a:moveTo>
                    <a:pt x="811467" y="1541780"/>
                  </a:moveTo>
                  <a:cubicBezTo>
                    <a:pt x="408115" y="1541780"/>
                    <a:pt x="81153" y="1214819"/>
                    <a:pt x="81153" y="811466"/>
                  </a:cubicBezTo>
                  <a:cubicBezTo>
                    <a:pt x="81153" y="408115"/>
                    <a:pt x="408115" y="81153"/>
                    <a:pt x="811467" y="81153"/>
                  </a:cubicBezTo>
                  <a:cubicBezTo>
                    <a:pt x="1214819" y="81153"/>
                    <a:pt x="1541780" y="408115"/>
                    <a:pt x="1541780" y="811466"/>
                  </a:cubicBezTo>
                  <a:cubicBezTo>
                    <a:pt x="1541780" y="1214819"/>
                    <a:pt x="1214755" y="1541780"/>
                    <a:pt x="811467" y="1541780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CECBDE8-5ED5-48FE-B3BA-7D10FCEE16BC}"/>
                </a:ext>
              </a:extLst>
            </p:cNvPr>
            <p:cNvSpPr/>
            <p:nvPr/>
          </p:nvSpPr>
          <p:spPr>
            <a:xfrm>
              <a:off x="3610102" y="4733353"/>
              <a:ext cx="1460626" cy="1460627"/>
            </a:xfrm>
            <a:custGeom>
              <a:avLst/>
              <a:gdLst>
                <a:gd name="connsiteX0" fmla="*/ 730314 w 1460626"/>
                <a:gd name="connsiteY0" fmla="*/ 0 h 1460627"/>
                <a:gd name="connsiteX1" fmla="*/ 0 w 1460626"/>
                <a:gd name="connsiteY1" fmla="*/ 730314 h 1460627"/>
                <a:gd name="connsiteX2" fmla="*/ 730314 w 1460626"/>
                <a:gd name="connsiteY2" fmla="*/ 1460627 h 1460627"/>
                <a:gd name="connsiteX3" fmla="*/ 1460627 w 1460626"/>
                <a:gd name="connsiteY3" fmla="*/ 730314 h 1460627"/>
                <a:gd name="connsiteX4" fmla="*/ 730314 w 1460626"/>
                <a:gd name="connsiteY4" fmla="*/ 0 h 1460627"/>
                <a:gd name="connsiteX5" fmla="*/ 795401 w 1460626"/>
                <a:gd name="connsiteY5" fmla="*/ 730885 h 1460627"/>
                <a:gd name="connsiteX6" fmla="*/ 1375156 w 1460626"/>
                <a:gd name="connsiteY6" fmla="*/ 602679 h 1460627"/>
                <a:gd name="connsiteX7" fmla="*/ 1387602 w 1460626"/>
                <a:gd name="connsiteY7" fmla="*/ 730314 h 1460627"/>
                <a:gd name="connsiteX8" fmla="*/ 1379410 w 1460626"/>
                <a:gd name="connsiteY8" fmla="*/ 834136 h 1460627"/>
                <a:gd name="connsiteX9" fmla="*/ 795401 w 1460626"/>
                <a:gd name="connsiteY9" fmla="*/ 730885 h 1460627"/>
                <a:gd name="connsiteX10" fmla="*/ 1375092 w 1460626"/>
                <a:gd name="connsiteY10" fmla="*/ 858139 h 1460627"/>
                <a:gd name="connsiteX11" fmla="*/ 1290891 w 1460626"/>
                <a:gd name="connsiteY11" fmla="*/ 1073595 h 1460627"/>
                <a:gd name="connsiteX12" fmla="*/ 791146 w 1460626"/>
                <a:gd name="connsiteY12" fmla="*/ 754888 h 1460627"/>
                <a:gd name="connsiteX13" fmla="*/ 1375092 w 1460626"/>
                <a:gd name="connsiteY13" fmla="*/ 858139 h 1460627"/>
                <a:gd name="connsiteX14" fmla="*/ 790130 w 1460626"/>
                <a:gd name="connsiteY14" fmla="*/ 707073 h 1460627"/>
                <a:gd name="connsiteX15" fmla="*/ 1277557 w 1460626"/>
                <a:gd name="connsiteY15" fmla="*/ 366141 h 1460627"/>
                <a:gd name="connsiteX16" fmla="*/ 1370013 w 1460626"/>
                <a:gd name="connsiteY16" fmla="*/ 578803 h 1460627"/>
                <a:gd name="connsiteX17" fmla="*/ 790130 w 1460626"/>
                <a:gd name="connsiteY17" fmla="*/ 707073 h 1460627"/>
                <a:gd name="connsiteX18" fmla="*/ 1263650 w 1460626"/>
                <a:gd name="connsiteY18" fmla="*/ 346139 h 1460627"/>
                <a:gd name="connsiteX19" fmla="*/ 776160 w 1460626"/>
                <a:gd name="connsiteY19" fmla="*/ 687134 h 1460627"/>
                <a:gd name="connsiteX20" fmla="*/ 1096708 w 1460626"/>
                <a:gd name="connsiteY20" fmla="*/ 184531 h 1460627"/>
                <a:gd name="connsiteX21" fmla="*/ 1263650 w 1460626"/>
                <a:gd name="connsiteY21" fmla="*/ 346139 h 1460627"/>
                <a:gd name="connsiteX22" fmla="*/ 1097915 w 1460626"/>
                <a:gd name="connsiteY22" fmla="*/ 1275271 h 1460627"/>
                <a:gd name="connsiteX23" fmla="*/ 886270 w 1460626"/>
                <a:gd name="connsiteY23" fmla="*/ 1368933 h 1460627"/>
                <a:gd name="connsiteX24" fmla="*/ 758063 w 1460626"/>
                <a:gd name="connsiteY24" fmla="*/ 789432 h 1460627"/>
                <a:gd name="connsiteX25" fmla="*/ 1097915 w 1460626"/>
                <a:gd name="connsiteY25" fmla="*/ 1275271 h 1460627"/>
                <a:gd name="connsiteX26" fmla="*/ 755586 w 1460626"/>
                <a:gd name="connsiteY26" fmla="*/ 673989 h 1460627"/>
                <a:gd name="connsiteX27" fmla="*/ 859600 w 1460626"/>
                <a:gd name="connsiteY27" fmla="*/ 85725 h 1460627"/>
                <a:gd name="connsiteX28" fmla="*/ 1076134 w 1460626"/>
                <a:gd name="connsiteY28" fmla="*/ 171323 h 1460627"/>
                <a:gd name="connsiteX29" fmla="*/ 755586 w 1460626"/>
                <a:gd name="connsiteY29" fmla="*/ 673989 h 1460627"/>
                <a:gd name="connsiteX30" fmla="*/ 835660 w 1460626"/>
                <a:gd name="connsiteY30" fmla="*/ 81471 h 1460627"/>
                <a:gd name="connsiteX31" fmla="*/ 731647 w 1460626"/>
                <a:gd name="connsiteY31" fmla="*/ 669798 h 1460627"/>
                <a:gd name="connsiteX32" fmla="*/ 602425 w 1460626"/>
                <a:gd name="connsiteY32" fmla="*/ 85535 h 1460627"/>
                <a:gd name="connsiteX33" fmla="*/ 730314 w 1460626"/>
                <a:gd name="connsiteY33" fmla="*/ 73025 h 1460627"/>
                <a:gd name="connsiteX34" fmla="*/ 835660 w 1460626"/>
                <a:gd name="connsiteY34" fmla="*/ 81471 h 1460627"/>
                <a:gd name="connsiteX35" fmla="*/ 710247 w 1460626"/>
                <a:gd name="connsiteY35" fmla="*/ 790448 h 1460627"/>
                <a:gd name="connsiteX36" fmla="*/ 606679 w 1460626"/>
                <a:gd name="connsiteY36" fmla="*/ 1375982 h 1460627"/>
                <a:gd name="connsiteX37" fmla="*/ 389890 w 1460626"/>
                <a:gd name="connsiteY37" fmla="*/ 1292733 h 1460627"/>
                <a:gd name="connsiteX38" fmla="*/ 710247 w 1460626"/>
                <a:gd name="connsiteY38" fmla="*/ 790448 h 1460627"/>
                <a:gd name="connsiteX39" fmla="*/ 707834 w 1460626"/>
                <a:gd name="connsiteY39" fmla="*/ 675069 h 1460627"/>
                <a:gd name="connsiteX40" fmla="*/ 364490 w 1460626"/>
                <a:gd name="connsiteY40" fmla="*/ 184214 h 1460627"/>
                <a:gd name="connsiteX41" fmla="*/ 578612 w 1460626"/>
                <a:gd name="connsiteY41" fmla="*/ 90678 h 1460627"/>
                <a:gd name="connsiteX42" fmla="*/ 707834 w 1460626"/>
                <a:gd name="connsiteY42" fmla="*/ 675069 h 1460627"/>
                <a:gd name="connsiteX43" fmla="*/ 344488 w 1460626"/>
                <a:gd name="connsiteY43" fmla="*/ 198120 h 1460627"/>
                <a:gd name="connsiteX44" fmla="*/ 687832 w 1460626"/>
                <a:gd name="connsiteY44" fmla="*/ 688975 h 1460627"/>
                <a:gd name="connsiteX45" fmla="*/ 182626 w 1460626"/>
                <a:gd name="connsiteY45" fmla="*/ 366776 h 1460627"/>
                <a:gd name="connsiteX46" fmla="*/ 344488 w 1460626"/>
                <a:gd name="connsiteY46" fmla="*/ 198120 h 1460627"/>
                <a:gd name="connsiteX47" fmla="*/ 72961 w 1460626"/>
                <a:gd name="connsiteY47" fmla="*/ 730314 h 1460627"/>
                <a:gd name="connsiteX48" fmla="*/ 80708 w 1460626"/>
                <a:gd name="connsiteY48" fmla="*/ 629285 h 1460627"/>
                <a:gd name="connsiteX49" fmla="*/ 670496 w 1460626"/>
                <a:gd name="connsiteY49" fmla="*/ 733552 h 1460627"/>
                <a:gd name="connsiteX50" fmla="*/ 86360 w 1460626"/>
                <a:gd name="connsiteY50" fmla="*/ 862775 h 1460627"/>
                <a:gd name="connsiteX51" fmla="*/ 72961 w 1460626"/>
                <a:gd name="connsiteY51" fmla="*/ 730314 h 1460627"/>
                <a:gd name="connsiteX52" fmla="*/ 84899 w 1460626"/>
                <a:gd name="connsiteY52" fmla="*/ 605282 h 1460627"/>
                <a:gd name="connsiteX53" fmla="*/ 169482 w 1460626"/>
                <a:gd name="connsiteY53" fmla="*/ 387350 h 1460627"/>
                <a:gd name="connsiteX54" fmla="*/ 674751 w 1460626"/>
                <a:gd name="connsiteY54" fmla="*/ 709549 h 1460627"/>
                <a:gd name="connsiteX55" fmla="*/ 84899 w 1460626"/>
                <a:gd name="connsiteY55" fmla="*/ 605282 h 1460627"/>
                <a:gd name="connsiteX56" fmla="*/ 675767 w 1460626"/>
                <a:gd name="connsiteY56" fmla="*/ 757365 h 1460627"/>
                <a:gd name="connsiteX57" fmla="*/ 186499 w 1460626"/>
                <a:gd name="connsiteY57" fmla="*/ 1099630 h 1460627"/>
                <a:gd name="connsiteX58" fmla="*/ 91757 w 1460626"/>
                <a:gd name="connsiteY58" fmla="*/ 886587 h 1460627"/>
                <a:gd name="connsiteX59" fmla="*/ 675767 w 1460626"/>
                <a:gd name="connsiteY59" fmla="*/ 757365 h 1460627"/>
                <a:gd name="connsiteX60" fmla="*/ 200596 w 1460626"/>
                <a:gd name="connsiteY60" fmla="*/ 1119442 h 1460627"/>
                <a:gd name="connsiteX61" fmla="*/ 689737 w 1460626"/>
                <a:gd name="connsiteY61" fmla="*/ 777304 h 1460627"/>
                <a:gd name="connsiteX62" fmla="*/ 369379 w 1460626"/>
                <a:gd name="connsiteY62" fmla="*/ 1279652 h 1460627"/>
                <a:gd name="connsiteX63" fmla="*/ 200596 w 1460626"/>
                <a:gd name="connsiteY63" fmla="*/ 1119442 h 1460627"/>
                <a:gd name="connsiteX64" fmla="*/ 630745 w 1460626"/>
                <a:gd name="connsiteY64" fmla="*/ 1380109 h 1460627"/>
                <a:gd name="connsiteX65" fmla="*/ 734251 w 1460626"/>
                <a:gd name="connsiteY65" fmla="*/ 794703 h 1460627"/>
                <a:gd name="connsiteX66" fmla="*/ 862457 w 1460626"/>
                <a:gd name="connsiteY66" fmla="*/ 1374331 h 1460627"/>
                <a:gd name="connsiteX67" fmla="*/ 730250 w 1460626"/>
                <a:gd name="connsiteY67" fmla="*/ 1387602 h 1460627"/>
                <a:gd name="connsiteX68" fmla="*/ 630745 w 1460626"/>
                <a:gd name="connsiteY68" fmla="*/ 1380109 h 1460627"/>
                <a:gd name="connsiteX69" fmla="*/ 1117790 w 1460626"/>
                <a:gd name="connsiteY69" fmla="*/ 1261174 h 1460627"/>
                <a:gd name="connsiteX70" fmla="*/ 778002 w 1460626"/>
                <a:gd name="connsiteY70" fmla="*/ 775399 h 1460627"/>
                <a:gd name="connsiteX71" fmla="*/ 1277683 w 1460626"/>
                <a:gd name="connsiteY71" fmla="*/ 1094105 h 1460627"/>
                <a:gd name="connsiteX72" fmla="*/ 1117790 w 1460626"/>
                <a:gd name="connsiteY72" fmla="*/ 1261174 h 146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460626" h="1460627">
                  <a:moveTo>
                    <a:pt x="730314" y="0"/>
                  </a:moveTo>
                  <a:cubicBezTo>
                    <a:pt x="326961" y="0"/>
                    <a:pt x="0" y="326962"/>
                    <a:pt x="0" y="730314"/>
                  </a:cubicBezTo>
                  <a:cubicBezTo>
                    <a:pt x="0" y="1133666"/>
                    <a:pt x="326961" y="1460627"/>
                    <a:pt x="730314" y="1460627"/>
                  </a:cubicBezTo>
                  <a:cubicBezTo>
                    <a:pt x="1133665" y="1460627"/>
                    <a:pt x="1460627" y="1133666"/>
                    <a:pt x="1460627" y="730314"/>
                  </a:cubicBezTo>
                  <a:cubicBezTo>
                    <a:pt x="1460627" y="326962"/>
                    <a:pt x="1133602" y="0"/>
                    <a:pt x="730314" y="0"/>
                  </a:cubicBezTo>
                  <a:close/>
                  <a:moveTo>
                    <a:pt x="795401" y="730885"/>
                  </a:moveTo>
                  <a:lnTo>
                    <a:pt x="1375156" y="602679"/>
                  </a:lnTo>
                  <a:cubicBezTo>
                    <a:pt x="1383284" y="643954"/>
                    <a:pt x="1387602" y="686626"/>
                    <a:pt x="1387602" y="730314"/>
                  </a:cubicBezTo>
                  <a:cubicBezTo>
                    <a:pt x="1387602" y="765683"/>
                    <a:pt x="1384808" y="800354"/>
                    <a:pt x="1379410" y="834136"/>
                  </a:cubicBezTo>
                  <a:lnTo>
                    <a:pt x="795401" y="730885"/>
                  </a:lnTo>
                  <a:close/>
                  <a:moveTo>
                    <a:pt x="1375092" y="858139"/>
                  </a:moveTo>
                  <a:cubicBezTo>
                    <a:pt x="1359789" y="935736"/>
                    <a:pt x="1330833" y="1008380"/>
                    <a:pt x="1290891" y="1073595"/>
                  </a:cubicBezTo>
                  <a:lnTo>
                    <a:pt x="791146" y="754888"/>
                  </a:lnTo>
                  <a:lnTo>
                    <a:pt x="1375092" y="858139"/>
                  </a:lnTo>
                  <a:close/>
                  <a:moveTo>
                    <a:pt x="790130" y="707073"/>
                  </a:moveTo>
                  <a:lnTo>
                    <a:pt x="1277557" y="366141"/>
                  </a:lnTo>
                  <a:cubicBezTo>
                    <a:pt x="1320165" y="430022"/>
                    <a:pt x="1351851" y="501777"/>
                    <a:pt x="1370013" y="578803"/>
                  </a:cubicBezTo>
                  <a:lnTo>
                    <a:pt x="790130" y="707073"/>
                  </a:lnTo>
                  <a:close/>
                  <a:moveTo>
                    <a:pt x="1263650" y="346139"/>
                  </a:moveTo>
                  <a:lnTo>
                    <a:pt x="776160" y="687134"/>
                  </a:lnTo>
                  <a:lnTo>
                    <a:pt x="1096708" y="184531"/>
                  </a:lnTo>
                  <a:cubicBezTo>
                    <a:pt x="1161415" y="228092"/>
                    <a:pt x="1217994" y="282893"/>
                    <a:pt x="1263650" y="346139"/>
                  </a:cubicBezTo>
                  <a:close/>
                  <a:moveTo>
                    <a:pt x="1097915" y="1275271"/>
                  </a:moveTo>
                  <a:cubicBezTo>
                    <a:pt x="1034415" y="1318197"/>
                    <a:pt x="962977" y="1350264"/>
                    <a:pt x="886270" y="1368933"/>
                  </a:cubicBezTo>
                  <a:lnTo>
                    <a:pt x="758063" y="789432"/>
                  </a:lnTo>
                  <a:lnTo>
                    <a:pt x="1097915" y="1275271"/>
                  </a:lnTo>
                  <a:close/>
                  <a:moveTo>
                    <a:pt x="755586" y="673989"/>
                  </a:moveTo>
                  <a:lnTo>
                    <a:pt x="859600" y="85725"/>
                  </a:lnTo>
                  <a:cubicBezTo>
                    <a:pt x="937641" y="101283"/>
                    <a:pt x="1010729" y="130747"/>
                    <a:pt x="1076134" y="171323"/>
                  </a:cubicBezTo>
                  <a:lnTo>
                    <a:pt x="755586" y="673989"/>
                  </a:lnTo>
                  <a:close/>
                  <a:moveTo>
                    <a:pt x="835660" y="81471"/>
                  </a:moveTo>
                  <a:lnTo>
                    <a:pt x="731647" y="669798"/>
                  </a:lnTo>
                  <a:lnTo>
                    <a:pt x="602425" y="85535"/>
                  </a:lnTo>
                  <a:cubicBezTo>
                    <a:pt x="643826" y="77343"/>
                    <a:pt x="686562" y="73025"/>
                    <a:pt x="730314" y="73025"/>
                  </a:cubicBezTo>
                  <a:cubicBezTo>
                    <a:pt x="766127" y="73025"/>
                    <a:pt x="801307" y="75946"/>
                    <a:pt x="835660" y="81471"/>
                  </a:cubicBezTo>
                  <a:close/>
                  <a:moveTo>
                    <a:pt x="710247" y="790448"/>
                  </a:moveTo>
                  <a:lnTo>
                    <a:pt x="606679" y="1375982"/>
                  </a:lnTo>
                  <a:cubicBezTo>
                    <a:pt x="528638" y="1361123"/>
                    <a:pt x="455485" y="1332548"/>
                    <a:pt x="389890" y="1292733"/>
                  </a:cubicBezTo>
                  <a:lnTo>
                    <a:pt x="710247" y="790448"/>
                  </a:lnTo>
                  <a:close/>
                  <a:moveTo>
                    <a:pt x="707834" y="675069"/>
                  </a:moveTo>
                  <a:lnTo>
                    <a:pt x="364490" y="184214"/>
                  </a:lnTo>
                  <a:cubicBezTo>
                    <a:pt x="428752" y="141097"/>
                    <a:pt x="501015" y="109030"/>
                    <a:pt x="578612" y="90678"/>
                  </a:cubicBezTo>
                  <a:lnTo>
                    <a:pt x="707834" y="675069"/>
                  </a:lnTo>
                  <a:close/>
                  <a:moveTo>
                    <a:pt x="344488" y="198120"/>
                  </a:moveTo>
                  <a:lnTo>
                    <a:pt x="687832" y="688975"/>
                  </a:lnTo>
                  <a:lnTo>
                    <a:pt x="182626" y="366776"/>
                  </a:lnTo>
                  <a:cubicBezTo>
                    <a:pt x="226123" y="301371"/>
                    <a:pt x="281051" y="244221"/>
                    <a:pt x="344488" y="198120"/>
                  </a:cubicBezTo>
                  <a:close/>
                  <a:moveTo>
                    <a:pt x="72961" y="730314"/>
                  </a:moveTo>
                  <a:cubicBezTo>
                    <a:pt x="72961" y="695960"/>
                    <a:pt x="75628" y="662178"/>
                    <a:pt x="80708" y="629285"/>
                  </a:cubicBezTo>
                  <a:lnTo>
                    <a:pt x="670496" y="733552"/>
                  </a:lnTo>
                  <a:lnTo>
                    <a:pt x="86360" y="862775"/>
                  </a:lnTo>
                  <a:cubicBezTo>
                    <a:pt x="77597" y="819976"/>
                    <a:pt x="72961" y="775653"/>
                    <a:pt x="72961" y="730314"/>
                  </a:cubicBezTo>
                  <a:close/>
                  <a:moveTo>
                    <a:pt x="84899" y="605282"/>
                  </a:moveTo>
                  <a:cubicBezTo>
                    <a:pt x="100013" y="526796"/>
                    <a:pt x="129095" y="453200"/>
                    <a:pt x="169482" y="387350"/>
                  </a:cubicBezTo>
                  <a:lnTo>
                    <a:pt x="674751" y="709549"/>
                  </a:lnTo>
                  <a:lnTo>
                    <a:pt x="84899" y="605282"/>
                  </a:lnTo>
                  <a:close/>
                  <a:moveTo>
                    <a:pt x="675767" y="757365"/>
                  </a:moveTo>
                  <a:lnTo>
                    <a:pt x="186499" y="1099630"/>
                  </a:lnTo>
                  <a:cubicBezTo>
                    <a:pt x="143065" y="1035749"/>
                    <a:pt x="110553" y="963867"/>
                    <a:pt x="91757" y="886587"/>
                  </a:cubicBezTo>
                  <a:lnTo>
                    <a:pt x="675767" y="757365"/>
                  </a:lnTo>
                  <a:close/>
                  <a:moveTo>
                    <a:pt x="200596" y="1119442"/>
                  </a:moveTo>
                  <a:lnTo>
                    <a:pt x="689737" y="777304"/>
                  </a:lnTo>
                  <a:lnTo>
                    <a:pt x="369379" y="1279652"/>
                  </a:lnTo>
                  <a:cubicBezTo>
                    <a:pt x="304038" y="1236663"/>
                    <a:pt x="246824" y="1182307"/>
                    <a:pt x="200596" y="1119442"/>
                  </a:cubicBezTo>
                  <a:close/>
                  <a:moveTo>
                    <a:pt x="630745" y="1380109"/>
                  </a:moveTo>
                  <a:lnTo>
                    <a:pt x="734251" y="794703"/>
                  </a:lnTo>
                  <a:lnTo>
                    <a:pt x="862457" y="1374331"/>
                  </a:lnTo>
                  <a:cubicBezTo>
                    <a:pt x="819785" y="1383030"/>
                    <a:pt x="775526" y="1387602"/>
                    <a:pt x="730250" y="1387602"/>
                  </a:cubicBezTo>
                  <a:cubicBezTo>
                    <a:pt x="696468" y="1387602"/>
                    <a:pt x="663194" y="1385062"/>
                    <a:pt x="630745" y="1380109"/>
                  </a:cubicBezTo>
                  <a:close/>
                  <a:moveTo>
                    <a:pt x="1117790" y="1261174"/>
                  </a:moveTo>
                  <a:lnTo>
                    <a:pt x="778002" y="775399"/>
                  </a:lnTo>
                  <a:lnTo>
                    <a:pt x="1277683" y="1094105"/>
                  </a:lnTo>
                  <a:cubicBezTo>
                    <a:pt x="1234694" y="1158812"/>
                    <a:pt x="1180465" y="1215390"/>
                    <a:pt x="1117790" y="1261174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8A42ADEB-FB5F-45DC-A9CB-ED9D45B25F4C}"/>
                </a:ext>
              </a:extLst>
            </p:cNvPr>
            <p:cNvSpPr/>
            <p:nvPr/>
          </p:nvSpPr>
          <p:spPr>
            <a:xfrm rot="-4846898">
              <a:off x="4188798" y="5306392"/>
              <a:ext cx="308741" cy="308741"/>
            </a:xfrm>
            <a:custGeom>
              <a:avLst/>
              <a:gdLst>
                <a:gd name="connsiteX0" fmla="*/ 308742 w 308741"/>
                <a:gd name="connsiteY0" fmla="*/ 154371 h 308741"/>
                <a:gd name="connsiteX1" fmla="*/ 154371 w 308741"/>
                <a:gd name="connsiteY1" fmla="*/ 308742 h 308741"/>
                <a:gd name="connsiteX2" fmla="*/ 0 w 308741"/>
                <a:gd name="connsiteY2" fmla="*/ 154371 h 308741"/>
                <a:gd name="connsiteX3" fmla="*/ 154371 w 308741"/>
                <a:gd name="connsiteY3" fmla="*/ 0 h 308741"/>
                <a:gd name="connsiteX4" fmla="*/ 308742 w 308741"/>
                <a:gd name="connsiteY4" fmla="*/ 154371 h 30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741" h="308741">
                  <a:moveTo>
                    <a:pt x="308742" y="154371"/>
                  </a:moveTo>
                  <a:cubicBezTo>
                    <a:pt x="308742" y="239628"/>
                    <a:pt x="239627" y="308742"/>
                    <a:pt x="154371" y="308742"/>
                  </a:cubicBezTo>
                  <a:cubicBezTo>
                    <a:pt x="69114" y="308742"/>
                    <a:pt x="0" y="239628"/>
                    <a:pt x="0" y="154371"/>
                  </a:cubicBezTo>
                  <a:cubicBezTo>
                    <a:pt x="0" y="69114"/>
                    <a:pt x="69114" y="0"/>
                    <a:pt x="154371" y="0"/>
                  </a:cubicBezTo>
                  <a:cubicBezTo>
                    <a:pt x="239627" y="0"/>
                    <a:pt x="308742" y="69114"/>
                    <a:pt x="308742" y="154371"/>
                  </a:cubicBezTo>
                  <a:close/>
                </a:path>
              </a:pathLst>
            </a:custGeom>
            <a:solidFill>
              <a:srgbClr val="E2E2E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24BC4961-0A37-4317-9FA0-E98FEDD4F274}"/>
              </a:ext>
            </a:extLst>
          </p:cNvPr>
          <p:cNvGrpSpPr/>
          <p:nvPr/>
        </p:nvGrpSpPr>
        <p:grpSpPr>
          <a:xfrm>
            <a:off x="-4313717" y="1504665"/>
            <a:ext cx="3444437" cy="4411629"/>
            <a:chOff x="950086" y="1504665"/>
            <a:chExt cx="3444437" cy="4411629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ADA1C53E-61D7-4796-AF67-7E613497832C}"/>
                </a:ext>
              </a:extLst>
            </p:cNvPr>
            <p:cNvGrpSpPr/>
            <p:nvPr/>
          </p:nvGrpSpPr>
          <p:grpSpPr>
            <a:xfrm>
              <a:off x="1350073" y="3475482"/>
              <a:ext cx="3044450" cy="2440812"/>
              <a:chOff x="1350073" y="3475482"/>
              <a:chExt cx="3044450" cy="2440812"/>
            </a:xfrm>
          </p:grpSpPr>
          <p:grpSp>
            <p:nvGrpSpPr>
              <p:cNvPr id="246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1930960" y="3503548"/>
                <a:ext cx="1908315" cy="806895"/>
                <a:chOff x="1930960" y="3503548"/>
                <a:chExt cx="1908315" cy="806895"/>
              </a:xfrm>
              <a:solidFill>
                <a:schemeClr val="accent1"/>
              </a:solidFill>
            </p:grpSpPr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78C4DB90-B275-4823-93AB-1A3C53058364}"/>
                    </a:ext>
                  </a:extLst>
                </p:cNvPr>
                <p:cNvSpPr/>
                <p:nvPr/>
              </p:nvSpPr>
              <p:spPr>
                <a:xfrm>
                  <a:off x="1930960" y="3908552"/>
                  <a:ext cx="630784" cy="197912"/>
                </a:xfrm>
                <a:custGeom>
                  <a:avLst/>
                  <a:gdLst>
                    <a:gd name="connsiteX0" fmla="*/ 202 w 630784"/>
                    <a:gd name="connsiteY0" fmla="*/ 92836 h 197912"/>
                    <a:gd name="connsiteX1" fmla="*/ 74370 w 630784"/>
                    <a:gd name="connsiteY1" fmla="*/ 1523 h 197912"/>
                    <a:gd name="connsiteX2" fmla="*/ 315924 w 630784"/>
                    <a:gd name="connsiteY2" fmla="*/ 35750 h 197912"/>
                    <a:gd name="connsiteX3" fmla="*/ 593609 w 630784"/>
                    <a:gd name="connsiteY3" fmla="*/ 47180 h 197912"/>
                    <a:gd name="connsiteX4" fmla="*/ 627836 w 630784"/>
                    <a:gd name="connsiteY4" fmla="*/ 94741 h 197912"/>
                    <a:gd name="connsiteX5" fmla="*/ 412888 w 630784"/>
                    <a:gd name="connsiteY5" fmla="*/ 174624 h 197912"/>
                    <a:gd name="connsiteX6" fmla="*/ 43890 w 630784"/>
                    <a:gd name="connsiteY6" fmla="*/ 167004 h 197912"/>
                    <a:gd name="connsiteX7" fmla="*/ 202 w 630784"/>
                    <a:gd name="connsiteY7" fmla="*/ 92836 h 197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0784" h="197912">
                      <a:moveTo>
                        <a:pt x="202" y="92836"/>
                      </a:moveTo>
                      <a:cubicBezTo>
                        <a:pt x="202" y="92836"/>
                        <a:pt x="-4497" y="10921"/>
                        <a:pt x="74370" y="1523"/>
                      </a:cubicBezTo>
                      <a:cubicBezTo>
                        <a:pt x="154253" y="-8002"/>
                        <a:pt x="232231" y="30035"/>
                        <a:pt x="315924" y="35750"/>
                      </a:cubicBezTo>
                      <a:cubicBezTo>
                        <a:pt x="399617" y="41464"/>
                        <a:pt x="557478" y="31939"/>
                        <a:pt x="593609" y="47180"/>
                      </a:cubicBezTo>
                      <a:cubicBezTo>
                        <a:pt x="629741" y="62419"/>
                        <a:pt x="635456" y="77596"/>
                        <a:pt x="627836" y="94741"/>
                      </a:cubicBezTo>
                      <a:cubicBezTo>
                        <a:pt x="617104" y="118871"/>
                        <a:pt x="616406" y="146113"/>
                        <a:pt x="412888" y="174624"/>
                      </a:cubicBezTo>
                      <a:cubicBezTo>
                        <a:pt x="209371" y="203136"/>
                        <a:pt x="93356" y="210756"/>
                        <a:pt x="43890" y="167004"/>
                      </a:cubicBezTo>
                      <a:cubicBezTo>
                        <a:pt x="-5513" y="123253"/>
                        <a:pt x="202" y="92836"/>
                        <a:pt x="202" y="92836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8347CFE7-345D-4B85-9389-90DD21DECFB9}"/>
                    </a:ext>
                  </a:extLst>
                </p:cNvPr>
                <p:cNvSpPr/>
                <p:nvPr/>
              </p:nvSpPr>
              <p:spPr>
                <a:xfrm>
                  <a:off x="3514407" y="3503548"/>
                  <a:ext cx="324868" cy="532765"/>
                </a:xfrm>
                <a:custGeom>
                  <a:avLst/>
                  <a:gdLst>
                    <a:gd name="connsiteX0" fmla="*/ 0 w 324868"/>
                    <a:gd name="connsiteY0" fmla="*/ 84138 h 532765"/>
                    <a:gd name="connsiteX1" fmla="*/ 9271 w 324868"/>
                    <a:gd name="connsiteY1" fmla="*/ 65596 h 532765"/>
                    <a:gd name="connsiteX2" fmla="*/ 12128 w 324868"/>
                    <a:gd name="connsiteY2" fmla="*/ 15685 h 532765"/>
                    <a:gd name="connsiteX3" fmla="*/ 7874 w 324868"/>
                    <a:gd name="connsiteY3" fmla="*/ 0 h 532765"/>
                    <a:gd name="connsiteX4" fmla="*/ 269621 w 324868"/>
                    <a:gd name="connsiteY4" fmla="*/ 68453 h 532765"/>
                    <a:gd name="connsiteX5" fmla="*/ 314579 w 324868"/>
                    <a:gd name="connsiteY5" fmla="*/ 258890 h 532765"/>
                    <a:gd name="connsiteX6" fmla="*/ 173355 w 324868"/>
                    <a:gd name="connsiteY6" fmla="*/ 383730 h 532765"/>
                    <a:gd name="connsiteX7" fmla="*/ 191770 w 324868"/>
                    <a:gd name="connsiteY7" fmla="*/ 501079 h 532765"/>
                    <a:gd name="connsiteX8" fmla="*/ 114998 w 324868"/>
                    <a:gd name="connsiteY8" fmla="*/ 532765 h 532765"/>
                    <a:gd name="connsiteX9" fmla="*/ 75628 w 324868"/>
                    <a:gd name="connsiteY9" fmla="*/ 393002 h 532765"/>
                    <a:gd name="connsiteX10" fmla="*/ 172657 w 324868"/>
                    <a:gd name="connsiteY10" fmla="*/ 273876 h 532765"/>
                    <a:gd name="connsiteX11" fmla="*/ 235395 w 324868"/>
                    <a:gd name="connsiteY11" fmla="*/ 181166 h 532765"/>
                    <a:gd name="connsiteX12" fmla="*/ 166941 w 324868"/>
                    <a:gd name="connsiteY12" fmla="*/ 101981 h 532765"/>
                    <a:gd name="connsiteX13" fmla="*/ 0 w 324868"/>
                    <a:gd name="connsiteY13" fmla="*/ 84138 h 53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4868" h="532765">
                      <a:moveTo>
                        <a:pt x="0" y="84138"/>
                      </a:moveTo>
                      <a:cubicBezTo>
                        <a:pt x="0" y="84138"/>
                        <a:pt x="7874" y="77724"/>
                        <a:pt x="9271" y="65596"/>
                      </a:cubicBezTo>
                      <a:cubicBezTo>
                        <a:pt x="10668" y="53467"/>
                        <a:pt x="12128" y="15685"/>
                        <a:pt x="12128" y="15685"/>
                      </a:cubicBezTo>
                      <a:cubicBezTo>
                        <a:pt x="12128" y="15685"/>
                        <a:pt x="10732" y="1397"/>
                        <a:pt x="7874" y="0"/>
                      </a:cubicBezTo>
                      <a:cubicBezTo>
                        <a:pt x="7874" y="0"/>
                        <a:pt x="215455" y="2858"/>
                        <a:pt x="269621" y="68453"/>
                      </a:cubicBezTo>
                      <a:cubicBezTo>
                        <a:pt x="323850" y="134048"/>
                        <a:pt x="336677" y="207518"/>
                        <a:pt x="314579" y="258890"/>
                      </a:cubicBezTo>
                      <a:cubicBezTo>
                        <a:pt x="292481" y="310261"/>
                        <a:pt x="198946" y="357442"/>
                        <a:pt x="173355" y="383730"/>
                      </a:cubicBezTo>
                      <a:cubicBezTo>
                        <a:pt x="145542" y="412242"/>
                        <a:pt x="191770" y="501079"/>
                        <a:pt x="191770" y="501079"/>
                      </a:cubicBezTo>
                      <a:lnTo>
                        <a:pt x="114998" y="532765"/>
                      </a:lnTo>
                      <a:cubicBezTo>
                        <a:pt x="114998" y="532765"/>
                        <a:pt x="64897" y="440817"/>
                        <a:pt x="75628" y="393002"/>
                      </a:cubicBezTo>
                      <a:cubicBezTo>
                        <a:pt x="86296" y="345186"/>
                        <a:pt x="134810" y="298831"/>
                        <a:pt x="172657" y="273876"/>
                      </a:cubicBezTo>
                      <a:cubicBezTo>
                        <a:pt x="210439" y="248920"/>
                        <a:pt x="252539" y="235331"/>
                        <a:pt x="235395" y="181166"/>
                      </a:cubicBezTo>
                      <a:cubicBezTo>
                        <a:pt x="218249" y="126936"/>
                        <a:pt x="198310" y="109855"/>
                        <a:pt x="166941" y="101981"/>
                      </a:cubicBezTo>
                      <a:cubicBezTo>
                        <a:pt x="135572" y="94107"/>
                        <a:pt x="0" y="84138"/>
                        <a:pt x="0" y="841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655C00A9-6338-49BA-B5BF-47E661349F49}"/>
                    </a:ext>
                  </a:extLst>
                </p:cNvPr>
                <p:cNvSpPr/>
                <p:nvPr/>
              </p:nvSpPr>
              <p:spPr>
                <a:xfrm>
                  <a:off x="2211133" y="4089908"/>
                  <a:ext cx="163258" cy="220535"/>
                </a:xfrm>
                <a:custGeom>
                  <a:avLst/>
                  <a:gdLst>
                    <a:gd name="connsiteX0" fmla="*/ 0 w 163258"/>
                    <a:gd name="connsiteY0" fmla="*/ 9715 h 220535"/>
                    <a:gd name="connsiteX1" fmla="*/ 85281 w 163258"/>
                    <a:gd name="connsiteY1" fmla="*/ 0 h 220535"/>
                    <a:gd name="connsiteX2" fmla="*/ 163259 w 163258"/>
                    <a:gd name="connsiteY2" fmla="*/ 190055 h 220535"/>
                    <a:gd name="connsiteX3" fmla="*/ 85281 w 163258"/>
                    <a:gd name="connsiteY3" fmla="*/ 220535 h 220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3258" h="220535">
                      <a:moveTo>
                        <a:pt x="0" y="9715"/>
                      </a:moveTo>
                      <a:lnTo>
                        <a:pt x="85281" y="0"/>
                      </a:lnTo>
                      <a:lnTo>
                        <a:pt x="163259" y="190055"/>
                      </a:lnTo>
                      <a:lnTo>
                        <a:pt x="85281" y="2205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64D923E-A6E7-4840-B836-1D234553881F}"/>
                  </a:ext>
                </a:extLst>
              </p:cNvPr>
              <p:cNvSpPr/>
              <p:nvPr/>
            </p:nvSpPr>
            <p:spPr>
              <a:xfrm>
                <a:off x="1606063" y="3990023"/>
                <a:ext cx="2788460" cy="1538032"/>
              </a:xfrm>
              <a:custGeom>
                <a:avLst/>
                <a:gdLst>
                  <a:gd name="connsiteX0" fmla="*/ 2783311 w 2788460"/>
                  <a:gd name="connsiteY0" fmla="*/ 1429575 h 1538032"/>
                  <a:gd name="connsiteX1" fmla="*/ 2156058 w 2788460"/>
                  <a:gd name="connsiteY1" fmla="*/ 108457 h 1538032"/>
                  <a:gd name="connsiteX2" fmla="*/ 2165837 w 2788460"/>
                  <a:gd name="connsiteY2" fmla="*/ 63944 h 1538032"/>
                  <a:gd name="connsiteX3" fmla="*/ 2149644 w 2788460"/>
                  <a:gd name="connsiteY3" fmla="*/ 24701 h 1538032"/>
                  <a:gd name="connsiteX4" fmla="*/ 2097447 w 2788460"/>
                  <a:gd name="connsiteY4" fmla="*/ 3047 h 1538032"/>
                  <a:gd name="connsiteX5" fmla="*/ 2021120 w 2788460"/>
                  <a:gd name="connsiteY5" fmla="*/ 34607 h 1538032"/>
                  <a:gd name="connsiteX6" fmla="*/ 1999467 w 2788460"/>
                  <a:gd name="connsiteY6" fmla="*/ 86804 h 1538032"/>
                  <a:gd name="connsiteX7" fmla="*/ 2015659 w 2788460"/>
                  <a:gd name="connsiteY7" fmla="*/ 126047 h 1538032"/>
                  <a:gd name="connsiteX8" fmla="*/ 2057061 w 2788460"/>
                  <a:gd name="connsiteY8" fmla="*/ 150494 h 1538032"/>
                  <a:gd name="connsiteX9" fmla="*/ 2129388 w 2788460"/>
                  <a:gd name="connsiteY9" fmla="*/ 302767 h 1538032"/>
                  <a:gd name="connsiteX10" fmla="*/ 856022 w 2788460"/>
                  <a:gd name="connsiteY10" fmla="*/ 502919 h 1538032"/>
                  <a:gd name="connsiteX11" fmla="*/ 812525 w 2788460"/>
                  <a:gd name="connsiteY11" fmla="*/ 394461 h 1538032"/>
                  <a:gd name="connsiteX12" fmla="*/ 829035 w 2788460"/>
                  <a:gd name="connsiteY12" fmla="*/ 346836 h 1538032"/>
                  <a:gd name="connsiteX13" fmla="*/ 815382 w 2788460"/>
                  <a:gd name="connsiteY13" fmla="*/ 309435 h 1538032"/>
                  <a:gd name="connsiteX14" fmla="*/ 764201 w 2788460"/>
                  <a:gd name="connsiteY14" fmla="*/ 285559 h 1538032"/>
                  <a:gd name="connsiteX15" fmla="*/ 691684 w 2788460"/>
                  <a:gd name="connsiteY15" fmla="*/ 311975 h 1538032"/>
                  <a:gd name="connsiteX16" fmla="*/ 667808 w 2788460"/>
                  <a:gd name="connsiteY16" fmla="*/ 363156 h 1538032"/>
                  <a:gd name="connsiteX17" fmla="*/ 681461 w 2788460"/>
                  <a:gd name="connsiteY17" fmla="*/ 400557 h 1538032"/>
                  <a:gd name="connsiteX18" fmla="*/ 721656 w 2788460"/>
                  <a:gd name="connsiteY18" fmla="*/ 426719 h 1538032"/>
                  <a:gd name="connsiteX19" fmla="*/ 770869 w 2788460"/>
                  <a:gd name="connsiteY19" fmla="*/ 549274 h 1538032"/>
                  <a:gd name="connsiteX20" fmla="*/ 4106 w 2788460"/>
                  <a:gd name="connsiteY20" fmla="*/ 1428622 h 1538032"/>
                  <a:gd name="connsiteX21" fmla="*/ 8869 w 2788460"/>
                  <a:gd name="connsiteY21" fmla="*/ 1470786 h 1538032"/>
                  <a:gd name="connsiteX22" fmla="*/ 47159 w 2788460"/>
                  <a:gd name="connsiteY22" fmla="*/ 1488757 h 1538032"/>
                  <a:gd name="connsiteX23" fmla="*/ 931905 w 2788460"/>
                  <a:gd name="connsiteY23" fmla="*/ 1538033 h 1538032"/>
                  <a:gd name="connsiteX24" fmla="*/ 930444 w 2788460"/>
                  <a:gd name="connsiteY24" fmla="*/ 1500758 h 1538032"/>
                  <a:gd name="connsiteX25" fmla="*/ 937048 w 2788460"/>
                  <a:gd name="connsiteY25" fmla="*/ 1454975 h 1538032"/>
                  <a:gd name="connsiteX26" fmla="*/ 130725 w 2788460"/>
                  <a:gd name="connsiteY26" fmla="*/ 1410080 h 1538032"/>
                  <a:gd name="connsiteX27" fmla="*/ 805349 w 2788460"/>
                  <a:gd name="connsiteY27" fmla="*/ 635317 h 1538032"/>
                  <a:gd name="connsiteX28" fmla="*/ 1063667 w 2788460"/>
                  <a:gd name="connsiteY28" fmla="*/ 1279016 h 1538032"/>
                  <a:gd name="connsiteX29" fmla="*/ 1105895 w 2788460"/>
                  <a:gd name="connsiteY29" fmla="*/ 1253870 h 1538032"/>
                  <a:gd name="connsiteX30" fmla="*/ 1153075 w 2788460"/>
                  <a:gd name="connsiteY30" fmla="*/ 1243139 h 1538032"/>
                  <a:gd name="connsiteX31" fmla="*/ 886820 w 2788460"/>
                  <a:gd name="connsiteY31" fmla="*/ 579754 h 1538032"/>
                  <a:gd name="connsiteX32" fmla="*/ 2165202 w 2788460"/>
                  <a:gd name="connsiteY32" fmla="*/ 378205 h 1538032"/>
                  <a:gd name="connsiteX33" fmla="*/ 2189141 w 2788460"/>
                  <a:gd name="connsiteY33" fmla="*/ 428688 h 1538032"/>
                  <a:gd name="connsiteX34" fmla="*/ 1367388 w 2788460"/>
                  <a:gd name="connsiteY34" fmla="*/ 1291970 h 1538032"/>
                  <a:gd name="connsiteX35" fmla="*/ 1406186 w 2788460"/>
                  <a:gd name="connsiteY35" fmla="*/ 1328102 h 1538032"/>
                  <a:gd name="connsiteX36" fmla="*/ 1434698 w 2788460"/>
                  <a:gd name="connsiteY36" fmla="*/ 1366646 h 1538032"/>
                  <a:gd name="connsiteX37" fmla="*/ 2232512 w 2788460"/>
                  <a:gd name="connsiteY37" fmla="*/ 520128 h 1538032"/>
                  <a:gd name="connsiteX38" fmla="*/ 2686219 w 2788460"/>
                  <a:gd name="connsiteY38" fmla="*/ 1475676 h 1538032"/>
                  <a:gd name="connsiteX39" fmla="*/ 2757847 w 2788460"/>
                  <a:gd name="connsiteY39" fmla="*/ 1504505 h 1538032"/>
                  <a:gd name="connsiteX40" fmla="*/ 2783311 w 2788460"/>
                  <a:gd name="connsiteY40" fmla="*/ 1429575 h 153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788460" h="1538032">
                    <a:moveTo>
                      <a:pt x="2783311" y="1429575"/>
                    </a:moveTo>
                    <a:lnTo>
                      <a:pt x="2156058" y="108457"/>
                    </a:lnTo>
                    <a:cubicBezTo>
                      <a:pt x="2167932" y="97408"/>
                      <a:pt x="2172378" y="79819"/>
                      <a:pt x="2165837" y="63944"/>
                    </a:cubicBezTo>
                    <a:lnTo>
                      <a:pt x="2149644" y="24701"/>
                    </a:lnTo>
                    <a:cubicBezTo>
                      <a:pt x="2141199" y="4317"/>
                      <a:pt x="2117894" y="-5398"/>
                      <a:pt x="2097447" y="3047"/>
                    </a:cubicBezTo>
                    <a:lnTo>
                      <a:pt x="2021120" y="34607"/>
                    </a:lnTo>
                    <a:cubicBezTo>
                      <a:pt x="2000737" y="43052"/>
                      <a:pt x="1991021" y="66357"/>
                      <a:pt x="1999467" y="86804"/>
                    </a:cubicBezTo>
                    <a:lnTo>
                      <a:pt x="2015659" y="126047"/>
                    </a:lnTo>
                    <a:cubicBezTo>
                      <a:pt x="2022644" y="142938"/>
                      <a:pt x="2039789" y="152399"/>
                      <a:pt x="2057061" y="150494"/>
                    </a:cubicBezTo>
                    <a:lnTo>
                      <a:pt x="2129388" y="302767"/>
                    </a:lnTo>
                    <a:lnTo>
                      <a:pt x="856022" y="502919"/>
                    </a:lnTo>
                    <a:lnTo>
                      <a:pt x="812525" y="394461"/>
                    </a:lnTo>
                    <a:cubicBezTo>
                      <a:pt x="828273" y="384746"/>
                      <a:pt x="835639" y="364934"/>
                      <a:pt x="829035" y="346836"/>
                    </a:cubicBezTo>
                    <a:lnTo>
                      <a:pt x="815382" y="309435"/>
                    </a:lnTo>
                    <a:cubicBezTo>
                      <a:pt x="807826" y="288734"/>
                      <a:pt x="784902" y="278002"/>
                      <a:pt x="764201" y="285559"/>
                    </a:cubicBezTo>
                    <a:lnTo>
                      <a:pt x="691684" y="311975"/>
                    </a:lnTo>
                    <a:cubicBezTo>
                      <a:pt x="670983" y="319531"/>
                      <a:pt x="660252" y="342455"/>
                      <a:pt x="667808" y="363156"/>
                    </a:cubicBezTo>
                    <a:lnTo>
                      <a:pt x="681461" y="400557"/>
                    </a:lnTo>
                    <a:cubicBezTo>
                      <a:pt x="687684" y="417639"/>
                      <a:pt x="704384" y="427862"/>
                      <a:pt x="721656" y="426719"/>
                    </a:cubicBezTo>
                    <a:lnTo>
                      <a:pt x="770869" y="549274"/>
                    </a:lnTo>
                    <a:lnTo>
                      <a:pt x="4106" y="1428622"/>
                    </a:lnTo>
                    <a:cubicBezTo>
                      <a:pt x="4106" y="1428622"/>
                      <a:pt x="-7768" y="1453197"/>
                      <a:pt x="8869" y="1470786"/>
                    </a:cubicBezTo>
                    <a:cubicBezTo>
                      <a:pt x="25506" y="1488376"/>
                      <a:pt x="47159" y="1488757"/>
                      <a:pt x="47159" y="1488757"/>
                    </a:cubicBezTo>
                    <a:lnTo>
                      <a:pt x="931905" y="1538033"/>
                    </a:lnTo>
                    <a:cubicBezTo>
                      <a:pt x="931079" y="1534223"/>
                      <a:pt x="929682" y="1516316"/>
                      <a:pt x="930444" y="1500758"/>
                    </a:cubicBezTo>
                    <a:cubicBezTo>
                      <a:pt x="931460" y="1479359"/>
                      <a:pt x="937048" y="1454975"/>
                      <a:pt x="937048" y="1454975"/>
                    </a:cubicBezTo>
                    <a:lnTo>
                      <a:pt x="130725" y="1410080"/>
                    </a:lnTo>
                    <a:lnTo>
                      <a:pt x="805349" y="635317"/>
                    </a:lnTo>
                    <a:lnTo>
                      <a:pt x="1063667" y="1279016"/>
                    </a:lnTo>
                    <a:cubicBezTo>
                      <a:pt x="1063667" y="1279016"/>
                      <a:pt x="1081638" y="1262443"/>
                      <a:pt x="1105895" y="1253870"/>
                    </a:cubicBezTo>
                    <a:cubicBezTo>
                      <a:pt x="1124183" y="1247393"/>
                      <a:pt x="1153075" y="1243139"/>
                      <a:pt x="1153075" y="1243139"/>
                    </a:cubicBezTo>
                    <a:lnTo>
                      <a:pt x="886820" y="579754"/>
                    </a:lnTo>
                    <a:lnTo>
                      <a:pt x="2165202" y="378205"/>
                    </a:lnTo>
                    <a:lnTo>
                      <a:pt x="2189141" y="428688"/>
                    </a:lnTo>
                    <a:lnTo>
                      <a:pt x="1367388" y="1291970"/>
                    </a:lnTo>
                    <a:cubicBezTo>
                      <a:pt x="1367388" y="1291970"/>
                      <a:pt x="1398566" y="1319656"/>
                      <a:pt x="1406186" y="1328102"/>
                    </a:cubicBezTo>
                    <a:cubicBezTo>
                      <a:pt x="1414949" y="1337817"/>
                      <a:pt x="1434698" y="1366646"/>
                      <a:pt x="1434698" y="1366646"/>
                    </a:cubicBezTo>
                    <a:lnTo>
                      <a:pt x="2232512" y="520128"/>
                    </a:lnTo>
                    <a:lnTo>
                      <a:pt x="2686219" y="1475676"/>
                    </a:lnTo>
                    <a:cubicBezTo>
                      <a:pt x="2686219" y="1475676"/>
                      <a:pt x="2715747" y="1523047"/>
                      <a:pt x="2757847" y="1504505"/>
                    </a:cubicBezTo>
                    <a:cubicBezTo>
                      <a:pt x="2805472" y="1483613"/>
                      <a:pt x="2783311" y="1429575"/>
                      <a:pt x="2783311" y="1429575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59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2530792" y="5222747"/>
                <a:ext cx="554926" cy="693547"/>
                <a:chOff x="2530792" y="5222747"/>
                <a:chExt cx="554926" cy="693547"/>
              </a:xfrm>
              <a:solidFill>
                <a:schemeClr val="accent1"/>
              </a:solidFill>
            </p:grpSpPr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F09BF342-D68F-4367-9C93-FD3C915AE8A8}"/>
                    </a:ext>
                  </a:extLst>
                </p:cNvPr>
                <p:cNvSpPr/>
                <p:nvPr/>
              </p:nvSpPr>
              <p:spPr>
                <a:xfrm rot="-3710616">
                  <a:off x="2608133" y="5303249"/>
                  <a:ext cx="394859" cy="394859"/>
                </a:xfrm>
                <a:custGeom>
                  <a:avLst/>
                  <a:gdLst>
                    <a:gd name="connsiteX0" fmla="*/ 394860 w 394859"/>
                    <a:gd name="connsiteY0" fmla="*/ 197430 h 394859"/>
                    <a:gd name="connsiteX1" fmla="*/ 197430 w 394859"/>
                    <a:gd name="connsiteY1" fmla="*/ 394860 h 394859"/>
                    <a:gd name="connsiteX2" fmla="*/ 0 w 394859"/>
                    <a:gd name="connsiteY2" fmla="*/ 197430 h 394859"/>
                    <a:gd name="connsiteX3" fmla="*/ 197430 w 394859"/>
                    <a:gd name="connsiteY3" fmla="*/ 0 h 394859"/>
                    <a:gd name="connsiteX4" fmla="*/ 394860 w 394859"/>
                    <a:gd name="connsiteY4" fmla="*/ 197430 h 394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859" h="394859">
                      <a:moveTo>
                        <a:pt x="394860" y="197430"/>
                      </a:moveTo>
                      <a:cubicBezTo>
                        <a:pt x="394860" y="306467"/>
                        <a:pt x="306467" y="394860"/>
                        <a:pt x="197430" y="394860"/>
                      </a:cubicBezTo>
                      <a:cubicBezTo>
                        <a:pt x="88392" y="394860"/>
                        <a:pt x="0" y="306467"/>
                        <a:pt x="0" y="197430"/>
                      </a:cubicBezTo>
                      <a:cubicBezTo>
                        <a:pt x="0" y="88392"/>
                        <a:pt x="88392" y="0"/>
                        <a:pt x="197430" y="0"/>
                      </a:cubicBezTo>
                      <a:cubicBezTo>
                        <a:pt x="306467" y="0"/>
                        <a:pt x="394860" y="88392"/>
                        <a:pt x="394860" y="197430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8371BD94-3F05-4771-B61D-BF38F6A09C45}"/>
                    </a:ext>
                  </a:extLst>
                </p:cNvPr>
                <p:cNvSpPr/>
                <p:nvPr/>
              </p:nvSpPr>
              <p:spPr>
                <a:xfrm>
                  <a:off x="2530792" y="5222747"/>
                  <a:ext cx="552323" cy="552323"/>
                </a:xfrm>
                <a:custGeom>
                  <a:avLst/>
                  <a:gdLst>
                    <a:gd name="connsiteX0" fmla="*/ 276162 w 552323"/>
                    <a:gd name="connsiteY0" fmla="*/ 552323 h 552323"/>
                    <a:gd name="connsiteX1" fmla="*/ 0 w 552323"/>
                    <a:gd name="connsiteY1" fmla="*/ 276161 h 552323"/>
                    <a:gd name="connsiteX2" fmla="*/ 276162 w 552323"/>
                    <a:gd name="connsiteY2" fmla="*/ 0 h 552323"/>
                    <a:gd name="connsiteX3" fmla="*/ 552323 w 552323"/>
                    <a:gd name="connsiteY3" fmla="*/ 276161 h 552323"/>
                    <a:gd name="connsiteX4" fmla="*/ 276162 w 552323"/>
                    <a:gd name="connsiteY4" fmla="*/ 552323 h 552323"/>
                    <a:gd name="connsiteX5" fmla="*/ 276162 w 552323"/>
                    <a:gd name="connsiteY5" fmla="*/ 34798 h 552323"/>
                    <a:gd name="connsiteX6" fmla="*/ 34798 w 552323"/>
                    <a:gd name="connsiteY6" fmla="*/ 276161 h 552323"/>
                    <a:gd name="connsiteX7" fmla="*/ 276162 w 552323"/>
                    <a:gd name="connsiteY7" fmla="*/ 517525 h 552323"/>
                    <a:gd name="connsiteX8" fmla="*/ 517525 w 552323"/>
                    <a:gd name="connsiteY8" fmla="*/ 276161 h 552323"/>
                    <a:gd name="connsiteX9" fmla="*/ 276162 w 552323"/>
                    <a:gd name="connsiteY9" fmla="*/ 34798 h 552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2323" h="552323">
                      <a:moveTo>
                        <a:pt x="276162" y="552323"/>
                      </a:moveTo>
                      <a:cubicBezTo>
                        <a:pt x="123889" y="552323"/>
                        <a:pt x="0" y="428435"/>
                        <a:pt x="0" y="276161"/>
                      </a:cubicBezTo>
                      <a:cubicBezTo>
                        <a:pt x="0" y="123889"/>
                        <a:pt x="123889" y="0"/>
                        <a:pt x="276162" y="0"/>
                      </a:cubicBezTo>
                      <a:cubicBezTo>
                        <a:pt x="428435" y="0"/>
                        <a:pt x="552323" y="123889"/>
                        <a:pt x="552323" y="276161"/>
                      </a:cubicBezTo>
                      <a:cubicBezTo>
                        <a:pt x="552323" y="428435"/>
                        <a:pt x="428435" y="552323"/>
                        <a:pt x="276162" y="552323"/>
                      </a:cubicBezTo>
                      <a:close/>
                      <a:moveTo>
                        <a:pt x="276162" y="34798"/>
                      </a:moveTo>
                      <a:cubicBezTo>
                        <a:pt x="143066" y="34798"/>
                        <a:pt x="34798" y="143066"/>
                        <a:pt x="34798" y="276161"/>
                      </a:cubicBezTo>
                      <a:cubicBezTo>
                        <a:pt x="34798" y="409258"/>
                        <a:pt x="143066" y="517525"/>
                        <a:pt x="276162" y="517525"/>
                      </a:cubicBezTo>
                      <a:cubicBezTo>
                        <a:pt x="409258" y="517525"/>
                        <a:pt x="517525" y="409258"/>
                        <a:pt x="517525" y="276161"/>
                      </a:cubicBezTo>
                      <a:cubicBezTo>
                        <a:pt x="517525" y="143066"/>
                        <a:pt x="409258" y="34798"/>
                        <a:pt x="276162" y="3479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DB5752E3-1768-4287-8AAA-A2256D45DB00}"/>
                    </a:ext>
                  </a:extLst>
                </p:cNvPr>
                <p:cNvSpPr/>
                <p:nvPr/>
              </p:nvSpPr>
              <p:spPr>
                <a:xfrm>
                  <a:off x="2770250" y="5464459"/>
                  <a:ext cx="187833" cy="338678"/>
                </a:xfrm>
                <a:custGeom>
                  <a:avLst/>
                  <a:gdLst>
                    <a:gd name="connsiteX0" fmla="*/ 187833 w 187833"/>
                    <a:gd name="connsiteY0" fmla="*/ 338679 h 338678"/>
                    <a:gd name="connsiteX1" fmla="*/ 112967 w 187833"/>
                    <a:gd name="connsiteY1" fmla="*/ 338679 h 338678"/>
                    <a:gd name="connsiteX2" fmla="*/ 0 w 187833"/>
                    <a:gd name="connsiteY2" fmla="*/ 41436 h 338678"/>
                    <a:gd name="connsiteX3" fmla="*/ 25210 w 187833"/>
                    <a:gd name="connsiteY3" fmla="*/ 2700 h 338678"/>
                    <a:gd name="connsiteX4" fmla="*/ 66866 w 187833"/>
                    <a:gd name="connsiteY4" fmla="*/ 16416 h 338678"/>
                    <a:gd name="connsiteX5" fmla="*/ 187833 w 187833"/>
                    <a:gd name="connsiteY5" fmla="*/ 338679 h 338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7833" h="338678">
                      <a:moveTo>
                        <a:pt x="187833" y="338679"/>
                      </a:moveTo>
                      <a:lnTo>
                        <a:pt x="112967" y="338679"/>
                      </a:lnTo>
                      <a:lnTo>
                        <a:pt x="0" y="41436"/>
                      </a:lnTo>
                      <a:cubicBezTo>
                        <a:pt x="0" y="41436"/>
                        <a:pt x="-381" y="12289"/>
                        <a:pt x="25210" y="2700"/>
                      </a:cubicBezTo>
                      <a:cubicBezTo>
                        <a:pt x="53721" y="-7968"/>
                        <a:pt x="66866" y="16416"/>
                        <a:pt x="66866" y="16416"/>
                      </a:cubicBezTo>
                      <a:lnTo>
                        <a:pt x="187833" y="33867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658ABF1D-8B8C-4855-B73B-376DE340A0A7}"/>
                    </a:ext>
                  </a:extLst>
                </p:cNvPr>
                <p:cNvSpPr/>
                <p:nvPr/>
              </p:nvSpPr>
              <p:spPr>
                <a:xfrm>
                  <a:off x="2793301" y="5799328"/>
                  <a:ext cx="292417" cy="116966"/>
                </a:xfrm>
                <a:custGeom>
                  <a:avLst/>
                  <a:gdLst>
                    <a:gd name="connsiteX0" fmla="*/ 252476 w 292417"/>
                    <a:gd name="connsiteY0" fmla="*/ 116967 h 116966"/>
                    <a:gd name="connsiteX1" fmla="*/ 39941 w 292417"/>
                    <a:gd name="connsiteY1" fmla="*/ 116967 h 116966"/>
                    <a:gd name="connsiteX2" fmla="*/ 0 w 292417"/>
                    <a:gd name="connsiteY2" fmla="*/ 77025 h 116966"/>
                    <a:gd name="connsiteX3" fmla="*/ 0 w 292417"/>
                    <a:gd name="connsiteY3" fmla="*/ 39941 h 116966"/>
                    <a:gd name="connsiteX4" fmla="*/ 39941 w 292417"/>
                    <a:gd name="connsiteY4" fmla="*/ 0 h 116966"/>
                    <a:gd name="connsiteX5" fmla="*/ 252476 w 292417"/>
                    <a:gd name="connsiteY5" fmla="*/ 0 h 116966"/>
                    <a:gd name="connsiteX6" fmla="*/ 292417 w 292417"/>
                    <a:gd name="connsiteY6" fmla="*/ 39941 h 116966"/>
                    <a:gd name="connsiteX7" fmla="*/ 292417 w 292417"/>
                    <a:gd name="connsiteY7" fmla="*/ 77025 h 116966"/>
                    <a:gd name="connsiteX8" fmla="*/ 252476 w 292417"/>
                    <a:gd name="connsiteY8" fmla="*/ 116967 h 116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2417" h="116966">
                      <a:moveTo>
                        <a:pt x="252476" y="116967"/>
                      </a:moveTo>
                      <a:lnTo>
                        <a:pt x="39941" y="116967"/>
                      </a:lnTo>
                      <a:cubicBezTo>
                        <a:pt x="17907" y="116967"/>
                        <a:pt x="0" y="99060"/>
                        <a:pt x="0" y="77025"/>
                      </a:cubicBezTo>
                      <a:lnTo>
                        <a:pt x="0" y="39941"/>
                      </a:lnTo>
                      <a:cubicBezTo>
                        <a:pt x="0" y="17907"/>
                        <a:pt x="17907" y="0"/>
                        <a:pt x="39941" y="0"/>
                      </a:cubicBezTo>
                      <a:lnTo>
                        <a:pt x="252476" y="0"/>
                      </a:lnTo>
                      <a:cubicBezTo>
                        <a:pt x="274510" y="0"/>
                        <a:pt x="292417" y="17907"/>
                        <a:pt x="292417" y="39941"/>
                      </a:cubicBezTo>
                      <a:lnTo>
                        <a:pt x="292417" y="77025"/>
                      </a:lnTo>
                      <a:cubicBezTo>
                        <a:pt x="292417" y="99123"/>
                        <a:pt x="274574" y="116967"/>
                        <a:pt x="252476" y="11696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EFF2D0C4-F89B-4781-9424-B4283B5FE329}"/>
                  </a:ext>
                </a:extLst>
              </p:cNvPr>
              <p:cNvSpPr/>
              <p:nvPr/>
            </p:nvSpPr>
            <p:spPr>
              <a:xfrm>
                <a:off x="3490150" y="3475482"/>
                <a:ext cx="137032" cy="137032"/>
              </a:xfrm>
              <a:custGeom>
                <a:avLst/>
                <a:gdLst>
                  <a:gd name="connsiteX0" fmla="*/ 137033 w 137032"/>
                  <a:gd name="connsiteY0" fmla="*/ 68516 h 137032"/>
                  <a:gd name="connsiteX1" fmla="*/ 68517 w 137032"/>
                  <a:gd name="connsiteY1" fmla="*/ 137033 h 137032"/>
                  <a:gd name="connsiteX2" fmla="*/ 0 w 137032"/>
                  <a:gd name="connsiteY2" fmla="*/ 68516 h 137032"/>
                  <a:gd name="connsiteX3" fmla="*/ 68517 w 137032"/>
                  <a:gd name="connsiteY3" fmla="*/ 0 h 137032"/>
                  <a:gd name="connsiteX4" fmla="*/ 137033 w 137032"/>
                  <a:gd name="connsiteY4" fmla="*/ 68516 h 13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32" h="137032">
                    <a:moveTo>
                      <a:pt x="137033" y="68516"/>
                    </a:moveTo>
                    <a:cubicBezTo>
                      <a:pt x="137033" y="106357"/>
                      <a:pt x="106357" y="137033"/>
                      <a:pt x="68517" y="137033"/>
                    </a:cubicBezTo>
                    <a:cubicBezTo>
                      <a:pt x="30676" y="137033"/>
                      <a:pt x="0" y="106357"/>
                      <a:pt x="0" y="68516"/>
                    </a:cubicBezTo>
                    <a:cubicBezTo>
                      <a:pt x="0" y="30676"/>
                      <a:pt x="30676" y="0"/>
                      <a:pt x="68517" y="0"/>
                    </a:cubicBezTo>
                    <a:cubicBezTo>
                      <a:pt x="106357" y="0"/>
                      <a:pt x="137033" y="30676"/>
                      <a:pt x="137033" y="68516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BE8B6840-4621-48C2-8872-249B765F9B9D}"/>
                  </a:ext>
                </a:extLst>
              </p:cNvPr>
              <p:cNvSpPr/>
              <p:nvPr/>
            </p:nvSpPr>
            <p:spPr>
              <a:xfrm>
                <a:off x="1350073" y="4611496"/>
                <a:ext cx="963930" cy="65151"/>
              </a:xfrm>
              <a:custGeom>
                <a:avLst/>
                <a:gdLst>
                  <a:gd name="connsiteX0" fmla="*/ 32576 w 963930"/>
                  <a:gd name="connsiteY0" fmla="*/ 65151 h 65151"/>
                  <a:gd name="connsiteX1" fmla="*/ 931355 w 963930"/>
                  <a:gd name="connsiteY1" fmla="*/ 65151 h 65151"/>
                  <a:gd name="connsiteX2" fmla="*/ 963930 w 963930"/>
                  <a:gd name="connsiteY2" fmla="*/ 32576 h 65151"/>
                  <a:gd name="connsiteX3" fmla="*/ 963930 w 963930"/>
                  <a:gd name="connsiteY3" fmla="*/ 32576 h 65151"/>
                  <a:gd name="connsiteX4" fmla="*/ 931355 w 963930"/>
                  <a:gd name="connsiteY4" fmla="*/ 0 h 65151"/>
                  <a:gd name="connsiteX5" fmla="*/ 32576 w 963930"/>
                  <a:gd name="connsiteY5" fmla="*/ 0 h 65151"/>
                  <a:gd name="connsiteX6" fmla="*/ 0 w 963930"/>
                  <a:gd name="connsiteY6" fmla="*/ 32576 h 65151"/>
                  <a:gd name="connsiteX7" fmla="*/ 0 w 963930"/>
                  <a:gd name="connsiteY7" fmla="*/ 32576 h 65151"/>
                  <a:gd name="connsiteX8" fmla="*/ 32576 w 963930"/>
                  <a:gd name="connsiteY8" fmla="*/ 65151 h 65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3930" h="65151">
                    <a:moveTo>
                      <a:pt x="32576" y="65151"/>
                    </a:moveTo>
                    <a:lnTo>
                      <a:pt x="931355" y="65151"/>
                    </a:lnTo>
                    <a:cubicBezTo>
                      <a:pt x="949262" y="65151"/>
                      <a:pt x="963930" y="50483"/>
                      <a:pt x="963930" y="32576"/>
                    </a:cubicBezTo>
                    <a:lnTo>
                      <a:pt x="963930" y="32576"/>
                    </a:lnTo>
                    <a:cubicBezTo>
                      <a:pt x="963930" y="14669"/>
                      <a:pt x="949262" y="0"/>
                      <a:pt x="931355" y="0"/>
                    </a:cubicBezTo>
                    <a:lnTo>
                      <a:pt x="32576" y="0"/>
                    </a:lnTo>
                    <a:cubicBezTo>
                      <a:pt x="14668" y="0"/>
                      <a:pt x="0" y="14669"/>
                      <a:pt x="0" y="32576"/>
                    </a:cubicBezTo>
                    <a:lnTo>
                      <a:pt x="0" y="32576"/>
                    </a:lnTo>
                    <a:cubicBezTo>
                      <a:pt x="0" y="50483"/>
                      <a:pt x="14668" y="65151"/>
                      <a:pt x="32576" y="65151"/>
                    </a:cubicBezTo>
                    <a:close/>
                  </a:path>
                </a:pathLst>
              </a:custGeom>
              <a:solidFill>
                <a:srgbClr val="E2E2E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A4323DB-864B-4291-BC37-9F11A7509F87}"/>
                </a:ext>
              </a:extLst>
            </p:cNvPr>
            <p:cNvGrpSpPr/>
            <p:nvPr/>
          </p:nvGrpSpPr>
          <p:grpSpPr>
            <a:xfrm>
              <a:off x="950086" y="1504665"/>
              <a:ext cx="2744216" cy="4368154"/>
              <a:chOff x="950086" y="1504665"/>
              <a:chExt cx="2744216" cy="4368154"/>
            </a:xfrm>
          </p:grpSpPr>
          <p:grpSp>
            <p:nvGrpSpPr>
              <p:cNvPr id="237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2486977" y="5390134"/>
                <a:ext cx="486726" cy="228214"/>
                <a:chOff x="2486977" y="5390134"/>
                <a:chExt cx="486726" cy="228214"/>
              </a:xfrm>
              <a:solidFill>
                <a:schemeClr val="accent1"/>
              </a:solidFill>
            </p:grpSpPr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70D6D3DE-5B1E-4262-ABAF-90D92A435639}"/>
                    </a:ext>
                  </a:extLst>
                </p:cNvPr>
                <p:cNvSpPr/>
                <p:nvPr/>
              </p:nvSpPr>
              <p:spPr>
                <a:xfrm>
                  <a:off x="2488183" y="5390134"/>
                  <a:ext cx="485520" cy="186233"/>
                </a:xfrm>
                <a:custGeom>
                  <a:avLst/>
                  <a:gdLst>
                    <a:gd name="connsiteX0" fmla="*/ 36639 w 485520"/>
                    <a:gd name="connsiteY0" fmla="*/ 0 h 186233"/>
                    <a:gd name="connsiteX1" fmla="*/ 0 w 485520"/>
                    <a:gd name="connsiteY1" fmla="*/ 72707 h 186233"/>
                    <a:gd name="connsiteX2" fmla="*/ 335598 w 485520"/>
                    <a:gd name="connsiteY2" fmla="*/ 184721 h 186233"/>
                    <a:gd name="connsiteX3" fmla="*/ 485521 w 485520"/>
                    <a:gd name="connsiteY3" fmla="*/ 161734 h 186233"/>
                    <a:gd name="connsiteX4" fmla="*/ 185420 w 485520"/>
                    <a:gd name="connsiteY4" fmla="*/ 317 h 186233"/>
                    <a:gd name="connsiteX5" fmla="*/ 36639 w 485520"/>
                    <a:gd name="connsiteY5" fmla="*/ 0 h 186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5520" h="186233">
                      <a:moveTo>
                        <a:pt x="36639" y="0"/>
                      </a:moveTo>
                      <a:cubicBezTo>
                        <a:pt x="21463" y="16891"/>
                        <a:pt x="762" y="44894"/>
                        <a:pt x="0" y="72707"/>
                      </a:cubicBezTo>
                      <a:cubicBezTo>
                        <a:pt x="19240" y="69215"/>
                        <a:pt x="221615" y="176022"/>
                        <a:pt x="335598" y="184721"/>
                      </a:cubicBezTo>
                      <a:cubicBezTo>
                        <a:pt x="449517" y="193421"/>
                        <a:pt x="485521" y="161734"/>
                        <a:pt x="485521" y="161734"/>
                      </a:cubicBezTo>
                      <a:lnTo>
                        <a:pt x="185420" y="317"/>
                      </a:lnTo>
                      <a:cubicBezTo>
                        <a:pt x="164529" y="14033"/>
                        <a:pt x="114554" y="35496"/>
                        <a:pt x="36639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89A634E4-9DC7-4952-A7C7-5CF22370D304}"/>
                    </a:ext>
                  </a:extLst>
                </p:cNvPr>
                <p:cNvSpPr/>
                <p:nvPr/>
              </p:nvSpPr>
              <p:spPr>
                <a:xfrm>
                  <a:off x="2486977" y="5462757"/>
                  <a:ext cx="486664" cy="155591"/>
                </a:xfrm>
                <a:custGeom>
                  <a:avLst/>
                  <a:gdLst>
                    <a:gd name="connsiteX0" fmla="*/ 1207 w 486664"/>
                    <a:gd name="connsiteY0" fmla="*/ 84 h 155591"/>
                    <a:gd name="connsiteX1" fmla="*/ 0 w 486664"/>
                    <a:gd name="connsiteY1" fmla="*/ 44089 h 155591"/>
                    <a:gd name="connsiteX2" fmla="*/ 486537 w 486664"/>
                    <a:gd name="connsiteY2" fmla="*/ 127592 h 155591"/>
                    <a:gd name="connsiteX3" fmla="*/ 486664 w 486664"/>
                    <a:gd name="connsiteY3" fmla="*/ 89111 h 155591"/>
                    <a:gd name="connsiteX4" fmla="*/ 336741 w 486664"/>
                    <a:gd name="connsiteY4" fmla="*/ 112098 h 155591"/>
                    <a:gd name="connsiteX5" fmla="*/ 1207 w 486664"/>
                    <a:gd name="connsiteY5" fmla="*/ 84 h 155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6664" h="155591">
                      <a:moveTo>
                        <a:pt x="1207" y="84"/>
                      </a:moveTo>
                      <a:cubicBezTo>
                        <a:pt x="0" y="44089"/>
                        <a:pt x="0" y="44089"/>
                        <a:pt x="0" y="44089"/>
                      </a:cubicBezTo>
                      <a:cubicBezTo>
                        <a:pt x="0" y="44089"/>
                        <a:pt x="304355" y="222969"/>
                        <a:pt x="486537" y="127592"/>
                      </a:cubicBezTo>
                      <a:lnTo>
                        <a:pt x="486664" y="89111"/>
                      </a:lnTo>
                      <a:cubicBezTo>
                        <a:pt x="486664" y="89111"/>
                        <a:pt x="450660" y="120861"/>
                        <a:pt x="336741" y="112098"/>
                      </a:cubicBezTo>
                      <a:cubicBezTo>
                        <a:pt x="222821" y="103398"/>
                        <a:pt x="20383" y="-3409"/>
                        <a:pt x="1207" y="84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0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2698686" y="5415470"/>
                  <a:ext cx="191643" cy="136207"/>
                  <a:chOff x="2698686" y="5415470"/>
                  <a:chExt cx="191643" cy="136207"/>
                </a:xfrm>
                <a:solidFill>
                  <a:srgbClr val="E2E2E2"/>
                </a:solidFill>
              </p:grpSpPr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56E5555E-3D10-466A-A385-6C6A514708B7}"/>
                      </a:ext>
                    </a:extLst>
                  </p:cNvPr>
                  <p:cNvSpPr/>
                  <p:nvPr/>
                </p:nvSpPr>
                <p:spPr>
                  <a:xfrm>
                    <a:off x="2843325" y="5493511"/>
                    <a:ext cx="47004" cy="58166"/>
                  </a:xfrm>
                  <a:custGeom>
                    <a:avLst/>
                    <a:gdLst>
                      <a:gd name="connsiteX0" fmla="*/ 21858 w 47004"/>
                      <a:gd name="connsiteY0" fmla="*/ 0 h 58166"/>
                      <a:gd name="connsiteX1" fmla="*/ 1729 w 47004"/>
                      <a:gd name="connsiteY1" fmla="*/ 37021 h 58166"/>
                      <a:gd name="connsiteX2" fmla="*/ 7444 w 47004"/>
                      <a:gd name="connsiteY2" fmla="*/ 56452 h 58166"/>
                      <a:gd name="connsiteX3" fmla="*/ 22366 w 47004"/>
                      <a:gd name="connsiteY3" fmla="*/ 55690 h 58166"/>
                      <a:gd name="connsiteX4" fmla="*/ 26811 w 47004"/>
                      <a:gd name="connsiteY4" fmla="*/ 50736 h 58166"/>
                      <a:gd name="connsiteX5" fmla="*/ 47004 w 47004"/>
                      <a:gd name="connsiteY5" fmla="*/ 13589 h 58166"/>
                      <a:gd name="connsiteX6" fmla="*/ 21858 w 47004"/>
                      <a:gd name="connsiteY6" fmla="*/ 0 h 58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004" h="58166">
                        <a:moveTo>
                          <a:pt x="21858" y="0"/>
                        </a:moveTo>
                        <a:lnTo>
                          <a:pt x="1729" y="37021"/>
                        </a:lnTo>
                        <a:cubicBezTo>
                          <a:pt x="-2018" y="43942"/>
                          <a:pt x="522" y="52705"/>
                          <a:pt x="7444" y="56452"/>
                        </a:cubicBezTo>
                        <a:cubicBezTo>
                          <a:pt x="12270" y="59055"/>
                          <a:pt x="18112" y="58610"/>
                          <a:pt x="22366" y="55690"/>
                        </a:cubicBezTo>
                        <a:cubicBezTo>
                          <a:pt x="24208" y="54420"/>
                          <a:pt x="25732" y="52768"/>
                          <a:pt x="26811" y="50736"/>
                        </a:cubicBezTo>
                        <a:lnTo>
                          <a:pt x="47004" y="13589"/>
                        </a:lnTo>
                        <a:lnTo>
                          <a:pt x="21858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0916544A-FE7A-438C-9227-3B0C2D297C65}"/>
                      </a:ext>
                    </a:extLst>
                  </p:cNvPr>
                  <p:cNvSpPr/>
                  <p:nvPr/>
                </p:nvSpPr>
                <p:spPr>
                  <a:xfrm>
                    <a:off x="2795016" y="5467477"/>
                    <a:ext cx="47053" cy="57912"/>
                  </a:xfrm>
                  <a:custGeom>
                    <a:avLst/>
                    <a:gdLst>
                      <a:gd name="connsiteX0" fmla="*/ 21780 w 47053"/>
                      <a:gd name="connsiteY0" fmla="*/ 0 h 57912"/>
                      <a:gd name="connsiteX1" fmla="*/ 1714 w 47053"/>
                      <a:gd name="connsiteY1" fmla="*/ 36766 h 57912"/>
                      <a:gd name="connsiteX2" fmla="*/ 7493 w 47053"/>
                      <a:gd name="connsiteY2" fmla="*/ 56197 h 57912"/>
                      <a:gd name="connsiteX3" fmla="*/ 22415 w 47053"/>
                      <a:gd name="connsiteY3" fmla="*/ 55435 h 57912"/>
                      <a:gd name="connsiteX4" fmla="*/ 26924 w 47053"/>
                      <a:gd name="connsiteY4" fmla="*/ 50482 h 57912"/>
                      <a:gd name="connsiteX5" fmla="*/ 47053 w 47053"/>
                      <a:gd name="connsiteY5" fmla="*/ 13589 h 57912"/>
                      <a:gd name="connsiteX6" fmla="*/ 21780 w 47053"/>
                      <a:gd name="connsiteY6" fmla="*/ 0 h 57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053" h="57912">
                        <a:moveTo>
                          <a:pt x="21780" y="0"/>
                        </a:moveTo>
                        <a:lnTo>
                          <a:pt x="1714" y="36766"/>
                        </a:lnTo>
                        <a:cubicBezTo>
                          <a:pt x="-2032" y="43688"/>
                          <a:pt x="571" y="52451"/>
                          <a:pt x="7493" y="56197"/>
                        </a:cubicBezTo>
                        <a:cubicBezTo>
                          <a:pt x="12319" y="58801"/>
                          <a:pt x="18097" y="58357"/>
                          <a:pt x="22415" y="55435"/>
                        </a:cubicBezTo>
                        <a:cubicBezTo>
                          <a:pt x="24257" y="54165"/>
                          <a:pt x="25781" y="52514"/>
                          <a:pt x="26924" y="50482"/>
                        </a:cubicBezTo>
                        <a:lnTo>
                          <a:pt x="47053" y="13589"/>
                        </a:lnTo>
                        <a:lnTo>
                          <a:pt x="21780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2F7DC7C3-D85D-4337-9977-CB8658EB4B98}"/>
                      </a:ext>
                    </a:extLst>
                  </p:cNvPr>
                  <p:cNvSpPr/>
                  <p:nvPr/>
                </p:nvSpPr>
                <p:spPr>
                  <a:xfrm>
                    <a:off x="2746868" y="5441441"/>
                    <a:ext cx="46750" cy="57658"/>
                  </a:xfrm>
                  <a:custGeom>
                    <a:avLst/>
                    <a:gdLst>
                      <a:gd name="connsiteX0" fmla="*/ 21604 w 46750"/>
                      <a:gd name="connsiteY0" fmla="*/ 0 h 57658"/>
                      <a:gd name="connsiteX1" fmla="*/ 1729 w 46750"/>
                      <a:gd name="connsiteY1" fmla="*/ 36513 h 57658"/>
                      <a:gd name="connsiteX2" fmla="*/ 7444 w 46750"/>
                      <a:gd name="connsiteY2" fmla="*/ 55943 h 57658"/>
                      <a:gd name="connsiteX3" fmla="*/ 22366 w 46750"/>
                      <a:gd name="connsiteY3" fmla="*/ 55182 h 57658"/>
                      <a:gd name="connsiteX4" fmla="*/ 26811 w 46750"/>
                      <a:gd name="connsiteY4" fmla="*/ 50229 h 57658"/>
                      <a:gd name="connsiteX5" fmla="*/ 46750 w 46750"/>
                      <a:gd name="connsiteY5" fmla="*/ 13526 h 57658"/>
                      <a:gd name="connsiteX6" fmla="*/ 21604 w 46750"/>
                      <a:gd name="connsiteY6" fmla="*/ 0 h 57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750" h="57658">
                        <a:moveTo>
                          <a:pt x="21604" y="0"/>
                        </a:moveTo>
                        <a:lnTo>
                          <a:pt x="1729" y="36513"/>
                        </a:lnTo>
                        <a:cubicBezTo>
                          <a:pt x="-2018" y="43434"/>
                          <a:pt x="522" y="52197"/>
                          <a:pt x="7444" y="55943"/>
                        </a:cubicBezTo>
                        <a:cubicBezTo>
                          <a:pt x="12270" y="58547"/>
                          <a:pt x="18112" y="58103"/>
                          <a:pt x="22366" y="55182"/>
                        </a:cubicBezTo>
                        <a:cubicBezTo>
                          <a:pt x="24208" y="53911"/>
                          <a:pt x="25732" y="52261"/>
                          <a:pt x="26811" y="50229"/>
                        </a:cubicBezTo>
                        <a:lnTo>
                          <a:pt x="46750" y="13526"/>
                        </a:lnTo>
                        <a:lnTo>
                          <a:pt x="21604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937808D0-A2CA-4BC8-9DDC-CC95B181141A}"/>
                      </a:ext>
                    </a:extLst>
                  </p:cNvPr>
                  <p:cNvSpPr/>
                  <p:nvPr/>
                </p:nvSpPr>
                <p:spPr>
                  <a:xfrm>
                    <a:off x="2698686" y="5415470"/>
                    <a:ext cx="46798" cy="57468"/>
                  </a:xfrm>
                  <a:custGeom>
                    <a:avLst/>
                    <a:gdLst>
                      <a:gd name="connsiteX0" fmla="*/ 21463 w 46798"/>
                      <a:gd name="connsiteY0" fmla="*/ 0 h 57468"/>
                      <a:gd name="connsiteX1" fmla="*/ 1714 w 46798"/>
                      <a:gd name="connsiteY1" fmla="*/ 36322 h 57468"/>
                      <a:gd name="connsiteX2" fmla="*/ 7493 w 46798"/>
                      <a:gd name="connsiteY2" fmla="*/ 55753 h 57468"/>
                      <a:gd name="connsiteX3" fmla="*/ 22415 w 46798"/>
                      <a:gd name="connsiteY3" fmla="*/ 54991 h 57468"/>
                      <a:gd name="connsiteX4" fmla="*/ 26924 w 46798"/>
                      <a:gd name="connsiteY4" fmla="*/ 50038 h 57468"/>
                      <a:gd name="connsiteX5" fmla="*/ 46799 w 46798"/>
                      <a:gd name="connsiteY5" fmla="*/ 13589 h 57468"/>
                      <a:gd name="connsiteX6" fmla="*/ 21463 w 46798"/>
                      <a:gd name="connsiteY6" fmla="*/ 0 h 57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798" h="57468">
                        <a:moveTo>
                          <a:pt x="21463" y="0"/>
                        </a:moveTo>
                        <a:lnTo>
                          <a:pt x="1714" y="36322"/>
                        </a:lnTo>
                        <a:cubicBezTo>
                          <a:pt x="-2032" y="43243"/>
                          <a:pt x="571" y="52007"/>
                          <a:pt x="7493" y="55753"/>
                        </a:cubicBezTo>
                        <a:cubicBezTo>
                          <a:pt x="12318" y="58357"/>
                          <a:pt x="18097" y="57912"/>
                          <a:pt x="22415" y="54991"/>
                        </a:cubicBezTo>
                        <a:cubicBezTo>
                          <a:pt x="24257" y="53721"/>
                          <a:pt x="25780" y="52070"/>
                          <a:pt x="26924" y="50038"/>
                        </a:cubicBezTo>
                        <a:lnTo>
                          <a:pt x="46799" y="13589"/>
                        </a:lnTo>
                        <a:lnTo>
                          <a:pt x="21463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8CB69A94-D836-43D3-8451-27A23B269C59}"/>
                  </a:ext>
                </a:extLst>
              </p:cNvPr>
              <p:cNvSpPr/>
              <p:nvPr/>
            </p:nvSpPr>
            <p:spPr>
              <a:xfrm>
                <a:off x="1837939" y="3619944"/>
                <a:ext cx="1377492" cy="1799144"/>
              </a:xfrm>
              <a:custGeom>
                <a:avLst/>
                <a:gdLst>
                  <a:gd name="connsiteX0" fmla="*/ 8323 w 1377492"/>
                  <a:gd name="connsiteY0" fmla="*/ 223584 h 1799144"/>
                  <a:gd name="connsiteX1" fmla="*/ 826330 w 1377492"/>
                  <a:gd name="connsiteY1" fmla="*/ 800036 h 1799144"/>
                  <a:gd name="connsiteX2" fmla="*/ 669739 w 1377492"/>
                  <a:gd name="connsiteY2" fmla="*/ 1774571 h 1799144"/>
                  <a:gd name="connsiteX3" fmla="*/ 826393 w 1377492"/>
                  <a:gd name="connsiteY3" fmla="*/ 1775777 h 1799144"/>
                  <a:gd name="connsiteX4" fmla="*/ 1375351 w 1377492"/>
                  <a:gd name="connsiteY4" fmla="*/ 541084 h 1799144"/>
                  <a:gd name="connsiteX5" fmla="*/ 743907 w 1377492"/>
                  <a:gd name="connsiteY5" fmla="*/ 41211 h 1799144"/>
                  <a:gd name="connsiteX6" fmla="*/ 734191 w 1377492"/>
                  <a:gd name="connsiteY6" fmla="*/ 47308 h 1799144"/>
                  <a:gd name="connsiteX7" fmla="*/ 439297 w 1377492"/>
                  <a:gd name="connsiteY7" fmla="*/ 105982 h 1799144"/>
                  <a:gd name="connsiteX8" fmla="*/ 411802 w 1377492"/>
                  <a:gd name="connsiteY8" fmla="*/ 105918 h 1799144"/>
                  <a:gd name="connsiteX9" fmla="*/ 351540 w 1377492"/>
                  <a:gd name="connsiteY9" fmla="*/ 103949 h 1799144"/>
                  <a:gd name="connsiteX10" fmla="*/ 24578 w 1377492"/>
                  <a:gd name="connsiteY10" fmla="*/ 0 h 1799144"/>
                  <a:gd name="connsiteX11" fmla="*/ 8323 w 1377492"/>
                  <a:gd name="connsiteY11" fmla="*/ 223584 h 1799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7492" h="1799144">
                    <a:moveTo>
                      <a:pt x="8323" y="223584"/>
                    </a:moveTo>
                    <a:cubicBezTo>
                      <a:pt x="102874" y="421703"/>
                      <a:pt x="829822" y="686689"/>
                      <a:pt x="826330" y="800036"/>
                    </a:cubicBezTo>
                    <a:cubicBezTo>
                      <a:pt x="816233" y="1128204"/>
                      <a:pt x="726254" y="1452816"/>
                      <a:pt x="669739" y="1774571"/>
                    </a:cubicBezTo>
                    <a:cubicBezTo>
                      <a:pt x="720665" y="1805115"/>
                      <a:pt x="771720" y="1809052"/>
                      <a:pt x="826393" y="1775777"/>
                    </a:cubicBezTo>
                    <a:cubicBezTo>
                      <a:pt x="982222" y="1506410"/>
                      <a:pt x="1411419" y="838771"/>
                      <a:pt x="1375351" y="541084"/>
                    </a:cubicBezTo>
                    <a:cubicBezTo>
                      <a:pt x="1343347" y="276860"/>
                      <a:pt x="949456" y="140398"/>
                      <a:pt x="743907" y="41211"/>
                    </a:cubicBezTo>
                    <a:cubicBezTo>
                      <a:pt x="735842" y="44514"/>
                      <a:pt x="740668" y="43371"/>
                      <a:pt x="734191" y="47308"/>
                    </a:cubicBezTo>
                    <a:cubicBezTo>
                      <a:pt x="647196" y="100330"/>
                      <a:pt x="540897" y="103188"/>
                      <a:pt x="439297" y="105982"/>
                    </a:cubicBezTo>
                    <a:cubicBezTo>
                      <a:pt x="434154" y="106109"/>
                      <a:pt x="420628" y="106172"/>
                      <a:pt x="411802" y="105918"/>
                    </a:cubicBezTo>
                    <a:cubicBezTo>
                      <a:pt x="394085" y="105410"/>
                      <a:pt x="369637" y="105473"/>
                      <a:pt x="351540" y="103949"/>
                    </a:cubicBezTo>
                    <a:cubicBezTo>
                      <a:pt x="231462" y="93916"/>
                      <a:pt x="127639" y="57595"/>
                      <a:pt x="24578" y="0"/>
                    </a:cubicBezTo>
                    <a:cubicBezTo>
                      <a:pt x="9402" y="50355"/>
                      <a:pt x="-11998" y="181102"/>
                      <a:pt x="8323" y="223584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67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2821277" y="5648896"/>
                <a:ext cx="521236" cy="223923"/>
                <a:chOff x="2821277" y="5648896"/>
                <a:chExt cx="521236" cy="223923"/>
              </a:xfrm>
              <a:solidFill>
                <a:schemeClr val="accent1"/>
              </a:solidFill>
            </p:grpSpPr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665B6D84-D4B8-4E26-BCC9-7192658C5902}"/>
                    </a:ext>
                  </a:extLst>
                </p:cNvPr>
                <p:cNvSpPr/>
                <p:nvPr/>
              </p:nvSpPr>
              <p:spPr>
                <a:xfrm>
                  <a:off x="2822030" y="5648896"/>
                  <a:ext cx="518958" cy="178897"/>
                </a:xfrm>
                <a:custGeom>
                  <a:avLst/>
                  <a:gdLst>
                    <a:gd name="connsiteX0" fmla="*/ 31152 w 518958"/>
                    <a:gd name="connsiteY0" fmla="*/ 13843 h 178897"/>
                    <a:gd name="connsiteX1" fmla="*/ 163 w 518958"/>
                    <a:gd name="connsiteY1" fmla="*/ 94043 h 178897"/>
                    <a:gd name="connsiteX2" fmla="*/ 352271 w 518958"/>
                    <a:gd name="connsiteY2" fmla="*/ 178117 h 178897"/>
                    <a:gd name="connsiteX3" fmla="*/ 518959 w 518958"/>
                    <a:gd name="connsiteY3" fmla="*/ 141414 h 178897"/>
                    <a:gd name="connsiteX4" fmla="*/ 187869 w 518958"/>
                    <a:gd name="connsiteY4" fmla="*/ 0 h 178897"/>
                    <a:gd name="connsiteX5" fmla="*/ 31152 w 518958"/>
                    <a:gd name="connsiteY5" fmla="*/ 13843 h 178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8958" h="178897">
                      <a:moveTo>
                        <a:pt x="31152" y="13843"/>
                      </a:moveTo>
                      <a:cubicBezTo>
                        <a:pt x="14324" y="38481"/>
                        <a:pt x="-1805" y="62738"/>
                        <a:pt x="163" y="94043"/>
                      </a:cubicBezTo>
                      <a:cubicBezTo>
                        <a:pt x="102081" y="109601"/>
                        <a:pt x="264006" y="174498"/>
                        <a:pt x="352271" y="178117"/>
                      </a:cubicBezTo>
                      <a:cubicBezTo>
                        <a:pt x="440599" y="181737"/>
                        <a:pt x="456983" y="173291"/>
                        <a:pt x="518959" y="141414"/>
                      </a:cubicBezTo>
                      <a:cubicBezTo>
                        <a:pt x="405802" y="93789"/>
                        <a:pt x="298614" y="47307"/>
                        <a:pt x="187869" y="0"/>
                      </a:cubicBezTo>
                      <a:cubicBezTo>
                        <a:pt x="138721" y="34480"/>
                        <a:pt x="86905" y="29273"/>
                        <a:pt x="31152" y="13843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4FA5EC76-BD04-40BF-A1AB-E7258CFAD441}"/>
                    </a:ext>
                  </a:extLst>
                </p:cNvPr>
                <p:cNvSpPr/>
                <p:nvPr/>
              </p:nvSpPr>
              <p:spPr>
                <a:xfrm>
                  <a:off x="2821277" y="5742940"/>
                  <a:ext cx="521236" cy="129879"/>
                </a:xfrm>
                <a:custGeom>
                  <a:avLst/>
                  <a:gdLst>
                    <a:gd name="connsiteX0" fmla="*/ 917 w 521236"/>
                    <a:gd name="connsiteY0" fmla="*/ 0 h 129879"/>
                    <a:gd name="connsiteX1" fmla="*/ 1806 w 521236"/>
                    <a:gd name="connsiteY1" fmla="*/ 46164 h 129879"/>
                    <a:gd name="connsiteX2" fmla="*/ 521236 w 521236"/>
                    <a:gd name="connsiteY2" fmla="*/ 87630 h 129879"/>
                    <a:gd name="connsiteX3" fmla="*/ 519776 w 521236"/>
                    <a:gd name="connsiteY3" fmla="*/ 47371 h 129879"/>
                    <a:gd name="connsiteX4" fmla="*/ 353088 w 521236"/>
                    <a:gd name="connsiteY4" fmla="*/ 84074 h 129879"/>
                    <a:gd name="connsiteX5" fmla="*/ 917 w 521236"/>
                    <a:gd name="connsiteY5" fmla="*/ 0 h 129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1236" h="129879">
                      <a:moveTo>
                        <a:pt x="917" y="0"/>
                      </a:moveTo>
                      <a:cubicBezTo>
                        <a:pt x="-1623" y="14922"/>
                        <a:pt x="1933" y="30861"/>
                        <a:pt x="1806" y="46164"/>
                      </a:cubicBezTo>
                      <a:cubicBezTo>
                        <a:pt x="161572" y="119316"/>
                        <a:pt x="357152" y="169672"/>
                        <a:pt x="521236" y="87630"/>
                      </a:cubicBezTo>
                      <a:cubicBezTo>
                        <a:pt x="521172" y="74295"/>
                        <a:pt x="517426" y="60325"/>
                        <a:pt x="519776" y="47371"/>
                      </a:cubicBezTo>
                      <a:cubicBezTo>
                        <a:pt x="457800" y="79311"/>
                        <a:pt x="441416" y="87693"/>
                        <a:pt x="353088" y="84074"/>
                      </a:cubicBezTo>
                      <a:cubicBezTo>
                        <a:pt x="264759" y="80454"/>
                        <a:pt x="102834" y="15621"/>
                        <a:pt x="917" y="0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0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3042113" y="5670803"/>
                  <a:ext cx="205975" cy="130207"/>
                  <a:chOff x="3042113" y="5670803"/>
                  <a:chExt cx="205975" cy="130207"/>
                </a:xfrm>
                <a:solidFill>
                  <a:srgbClr val="FFFFFF"/>
                </a:solidFill>
              </p:grpSpPr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BD74989F-3B4B-408E-9EBC-A5AF0945BC5D}"/>
                      </a:ext>
                    </a:extLst>
                  </p:cNvPr>
                  <p:cNvSpPr/>
                  <p:nvPr/>
                </p:nvSpPr>
                <p:spPr>
                  <a:xfrm>
                    <a:off x="3201043" y="5739066"/>
                    <a:ext cx="47045" cy="61944"/>
                  </a:xfrm>
                  <a:custGeom>
                    <a:avLst/>
                    <a:gdLst>
                      <a:gd name="connsiteX0" fmla="*/ 19296 w 47045"/>
                      <a:gd name="connsiteY0" fmla="*/ 0 h 61944"/>
                      <a:gd name="connsiteX1" fmla="*/ 1452 w 47045"/>
                      <a:gd name="connsiteY1" fmla="*/ 40513 h 61944"/>
                      <a:gd name="connsiteX2" fmla="*/ 8946 w 47045"/>
                      <a:gd name="connsiteY2" fmla="*/ 60452 h 61944"/>
                      <a:gd name="connsiteX3" fmla="*/ 24503 w 47045"/>
                      <a:gd name="connsiteY3" fmla="*/ 58293 h 61944"/>
                      <a:gd name="connsiteX4" fmla="*/ 28884 w 47045"/>
                      <a:gd name="connsiteY4" fmla="*/ 52578 h 61944"/>
                      <a:gd name="connsiteX5" fmla="*/ 47046 w 47045"/>
                      <a:gd name="connsiteY5" fmla="*/ 11811 h 61944"/>
                      <a:gd name="connsiteX6" fmla="*/ 19296 w 47045"/>
                      <a:gd name="connsiteY6" fmla="*/ 0 h 61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045" h="61944">
                        <a:moveTo>
                          <a:pt x="19296" y="0"/>
                        </a:moveTo>
                        <a:cubicBezTo>
                          <a:pt x="13835" y="12954"/>
                          <a:pt x="6405" y="28067"/>
                          <a:pt x="1452" y="40513"/>
                        </a:cubicBezTo>
                        <a:cubicBezTo>
                          <a:pt x="-2231" y="49848"/>
                          <a:pt x="1389" y="56261"/>
                          <a:pt x="8946" y="60452"/>
                        </a:cubicBezTo>
                        <a:cubicBezTo>
                          <a:pt x="14216" y="63373"/>
                          <a:pt x="19804" y="61659"/>
                          <a:pt x="24503" y="58293"/>
                        </a:cubicBezTo>
                        <a:cubicBezTo>
                          <a:pt x="26471" y="56896"/>
                          <a:pt x="27551" y="55436"/>
                          <a:pt x="28884" y="52578"/>
                        </a:cubicBezTo>
                        <a:cubicBezTo>
                          <a:pt x="34790" y="39561"/>
                          <a:pt x="41013" y="25210"/>
                          <a:pt x="47046" y="11811"/>
                        </a:cubicBezTo>
                        <a:cubicBezTo>
                          <a:pt x="37774" y="7874"/>
                          <a:pt x="28630" y="3874"/>
                          <a:pt x="1929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2" name="Freeform: Shape 271">
                    <a:extLst>
                      <a:ext uri="{FF2B5EF4-FFF2-40B4-BE49-F238E27FC236}">
                        <a16:creationId xmlns:a16="http://schemas.microsoft.com/office/drawing/2014/main" id="{69DA6CA1-078B-4A8C-B0D9-8CD7C8CD4188}"/>
                      </a:ext>
                    </a:extLst>
                  </p:cNvPr>
                  <p:cNvSpPr/>
                  <p:nvPr/>
                </p:nvSpPr>
                <p:spPr>
                  <a:xfrm>
                    <a:off x="3148084" y="5716333"/>
                    <a:ext cx="46981" cy="61692"/>
                  </a:xfrm>
                  <a:custGeom>
                    <a:avLst/>
                    <a:gdLst>
                      <a:gd name="connsiteX0" fmla="*/ 19232 w 46981"/>
                      <a:gd name="connsiteY0" fmla="*/ 0 h 61692"/>
                      <a:gd name="connsiteX1" fmla="*/ 1452 w 46981"/>
                      <a:gd name="connsiteY1" fmla="*/ 40259 h 61692"/>
                      <a:gd name="connsiteX2" fmla="*/ 8946 w 46981"/>
                      <a:gd name="connsiteY2" fmla="*/ 60198 h 61692"/>
                      <a:gd name="connsiteX3" fmla="*/ 24503 w 46981"/>
                      <a:gd name="connsiteY3" fmla="*/ 58102 h 61692"/>
                      <a:gd name="connsiteX4" fmla="*/ 28884 w 46981"/>
                      <a:gd name="connsiteY4" fmla="*/ 52388 h 61692"/>
                      <a:gd name="connsiteX5" fmla="*/ 46982 w 46981"/>
                      <a:gd name="connsiteY5" fmla="*/ 11874 h 61692"/>
                      <a:gd name="connsiteX6" fmla="*/ 19232 w 46981"/>
                      <a:gd name="connsiteY6" fmla="*/ 0 h 61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981" h="61692">
                        <a:moveTo>
                          <a:pt x="19232" y="0"/>
                        </a:moveTo>
                        <a:cubicBezTo>
                          <a:pt x="13835" y="12890"/>
                          <a:pt x="6405" y="27876"/>
                          <a:pt x="1452" y="40259"/>
                        </a:cubicBezTo>
                        <a:cubicBezTo>
                          <a:pt x="-2231" y="49593"/>
                          <a:pt x="1389" y="56007"/>
                          <a:pt x="8946" y="60198"/>
                        </a:cubicBezTo>
                        <a:cubicBezTo>
                          <a:pt x="14216" y="63119"/>
                          <a:pt x="19804" y="61404"/>
                          <a:pt x="24503" y="58102"/>
                        </a:cubicBezTo>
                        <a:cubicBezTo>
                          <a:pt x="26471" y="56705"/>
                          <a:pt x="27551" y="55245"/>
                          <a:pt x="28884" y="52388"/>
                        </a:cubicBezTo>
                        <a:cubicBezTo>
                          <a:pt x="34790" y="39433"/>
                          <a:pt x="40949" y="25146"/>
                          <a:pt x="46982" y="11874"/>
                        </a:cubicBezTo>
                        <a:cubicBezTo>
                          <a:pt x="37711" y="7874"/>
                          <a:pt x="28503" y="3873"/>
                          <a:pt x="1923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3" name="Freeform: Shape 272">
                    <a:extLst>
                      <a:ext uri="{FF2B5EF4-FFF2-40B4-BE49-F238E27FC236}">
                        <a16:creationId xmlns:a16="http://schemas.microsoft.com/office/drawing/2014/main" id="{693D68B8-6E5A-4D7E-A7BC-3C50873B5FA0}"/>
                      </a:ext>
                    </a:extLst>
                  </p:cNvPr>
                  <p:cNvSpPr/>
                  <p:nvPr/>
                </p:nvSpPr>
                <p:spPr>
                  <a:xfrm>
                    <a:off x="3095125" y="5693600"/>
                    <a:ext cx="46854" cy="61435"/>
                  </a:xfrm>
                  <a:custGeom>
                    <a:avLst/>
                    <a:gdLst>
                      <a:gd name="connsiteX0" fmla="*/ 19042 w 46854"/>
                      <a:gd name="connsiteY0" fmla="*/ 0 h 61435"/>
                      <a:gd name="connsiteX1" fmla="*/ 1452 w 46854"/>
                      <a:gd name="connsiteY1" fmla="*/ 40005 h 61435"/>
                      <a:gd name="connsiteX2" fmla="*/ 8945 w 46854"/>
                      <a:gd name="connsiteY2" fmla="*/ 59944 h 61435"/>
                      <a:gd name="connsiteX3" fmla="*/ 24503 w 46854"/>
                      <a:gd name="connsiteY3" fmla="*/ 57785 h 61435"/>
                      <a:gd name="connsiteX4" fmla="*/ 28884 w 46854"/>
                      <a:gd name="connsiteY4" fmla="*/ 52070 h 61435"/>
                      <a:gd name="connsiteX5" fmla="*/ 46855 w 46854"/>
                      <a:gd name="connsiteY5" fmla="*/ 11811 h 61435"/>
                      <a:gd name="connsiteX6" fmla="*/ 19042 w 46854"/>
                      <a:gd name="connsiteY6" fmla="*/ 0 h 6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4" h="61435">
                        <a:moveTo>
                          <a:pt x="19042" y="0"/>
                        </a:moveTo>
                        <a:cubicBezTo>
                          <a:pt x="13644" y="12827"/>
                          <a:pt x="6278" y="27686"/>
                          <a:pt x="1452" y="40005"/>
                        </a:cubicBezTo>
                        <a:cubicBezTo>
                          <a:pt x="-2231" y="49340"/>
                          <a:pt x="1389" y="55753"/>
                          <a:pt x="8945" y="59944"/>
                        </a:cubicBezTo>
                        <a:cubicBezTo>
                          <a:pt x="14216" y="62865"/>
                          <a:pt x="19804" y="61151"/>
                          <a:pt x="24503" y="57785"/>
                        </a:cubicBezTo>
                        <a:cubicBezTo>
                          <a:pt x="26471" y="56388"/>
                          <a:pt x="27551" y="54928"/>
                          <a:pt x="28884" y="52070"/>
                        </a:cubicBezTo>
                        <a:cubicBezTo>
                          <a:pt x="34727" y="39179"/>
                          <a:pt x="40886" y="25019"/>
                          <a:pt x="46855" y="11811"/>
                        </a:cubicBezTo>
                        <a:cubicBezTo>
                          <a:pt x="37520" y="7810"/>
                          <a:pt x="28377" y="3810"/>
                          <a:pt x="190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4" name="Freeform: Shape 273">
                    <a:extLst>
                      <a:ext uri="{FF2B5EF4-FFF2-40B4-BE49-F238E27FC236}">
                        <a16:creationId xmlns:a16="http://schemas.microsoft.com/office/drawing/2014/main" id="{13FAB6D3-3778-45DF-971E-B8E9F6C8844C}"/>
                      </a:ext>
                    </a:extLst>
                  </p:cNvPr>
                  <p:cNvSpPr/>
                  <p:nvPr/>
                </p:nvSpPr>
                <p:spPr>
                  <a:xfrm>
                    <a:off x="3042113" y="5670803"/>
                    <a:ext cx="46780" cy="61184"/>
                  </a:xfrm>
                  <a:custGeom>
                    <a:avLst/>
                    <a:gdLst>
                      <a:gd name="connsiteX0" fmla="*/ 18904 w 46780"/>
                      <a:gd name="connsiteY0" fmla="*/ 0 h 61184"/>
                      <a:gd name="connsiteX1" fmla="*/ 1441 w 46780"/>
                      <a:gd name="connsiteY1" fmla="*/ 39751 h 61184"/>
                      <a:gd name="connsiteX2" fmla="*/ 8998 w 46780"/>
                      <a:gd name="connsiteY2" fmla="*/ 59690 h 61184"/>
                      <a:gd name="connsiteX3" fmla="*/ 24555 w 46780"/>
                      <a:gd name="connsiteY3" fmla="*/ 57595 h 61184"/>
                      <a:gd name="connsiteX4" fmla="*/ 28937 w 46780"/>
                      <a:gd name="connsiteY4" fmla="*/ 51880 h 61184"/>
                      <a:gd name="connsiteX5" fmla="*/ 46780 w 46780"/>
                      <a:gd name="connsiteY5" fmla="*/ 11874 h 61184"/>
                      <a:gd name="connsiteX6" fmla="*/ 18904 w 46780"/>
                      <a:gd name="connsiteY6" fmla="*/ 0 h 61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780" h="61184">
                        <a:moveTo>
                          <a:pt x="18904" y="0"/>
                        </a:moveTo>
                        <a:cubicBezTo>
                          <a:pt x="13570" y="12700"/>
                          <a:pt x="6267" y="27496"/>
                          <a:pt x="1441" y="39751"/>
                        </a:cubicBezTo>
                        <a:cubicBezTo>
                          <a:pt x="-2242" y="49086"/>
                          <a:pt x="1441" y="55499"/>
                          <a:pt x="8998" y="59690"/>
                        </a:cubicBezTo>
                        <a:cubicBezTo>
                          <a:pt x="14268" y="62611"/>
                          <a:pt x="19856" y="60897"/>
                          <a:pt x="24555" y="57595"/>
                        </a:cubicBezTo>
                        <a:cubicBezTo>
                          <a:pt x="26524" y="56198"/>
                          <a:pt x="27603" y="54737"/>
                          <a:pt x="28937" y="51880"/>
                        </a:cubicBezTo>
                        <a:cubicBezTo>
                          <a:pt x="34779" y="39116"/>
                          <a:pt x="40875" y="25019"/>
                          <a:pt x="46780" y="11874"/>
                        </a:cubicBezTo>
                        <a:cubicBezTo>
                          <a:pt x="37446" y="7874"/>
                          <a:pt x="28302" y="3874"/>
                          <a:pt x="1890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4ADF1FB9-E8BB-424C-99C1-5BD46545A503}"/>
                  </a:ext>
                </a:extLst>
              </p:cNvPr>
              <p:cNvSpPr/>
              <p:nvPr/>
            </p:nvSpPr>
            <p:spPr>
              <a:xfrm>
                <a:off x="1800338" y="3598989"/>
                <a:ext cx="1563673" cy="2080763"/>
              </a:xfrm>
              <a:custGeom>
                <a:avLst/>
                <a:gdLst>
                  <a:gd name="connsiteX0" fmla="*/ 14491 w 1563673"/>
                  <a:gd name="connsiteY0" fmla="*/ 285432 h 2080763"/>
                  <a:gd name="connsiteX1" fmla="*/ 25731 w 1563673"/>
                  <a:gd name="connsiteY1" fmla="*/ 302260 h 2080763"/>
                  <a:gd name="connsiteX2" fmla="*/ 935051 w 1563673"/>
                  <a:gd name="connsiteY2" fmla="*/ 1071435 h 2080763"/>
                  <a:gd name="connsiteX3" fmla="*/ 1045858 w 1563673"/>
                  <a:gd name="connsiteY3" fmla="*/ 2063750 h 2080763"/>
                  <a:gd name="connsiteX4" fmla="*/ 1210768 w 1563673"/>
                  <a:gd name="connsiteY4" fmla="*/ 2049208 h 2080763"/>
                  <a:gd name="connsiteX5" fmla="*/ 1555827 w 1563673"/>
                  <a:gd name="connsiteY5" fmla="*/ 908621 h 2080763"/>
                  <a:gd name="connsiteX6" fmla="*/ 773824 w 1563673"/>
                  <a:gd name="connsiteY6" fmla="*/ 67437 h 2080763"/>
                  <a:gd name="connsiteX7" fmla="*/ 382601 w 1563673"/>
                  <a:gd name="connsiteY7" fmla="*/ 123444 h 2080763"/>
                  <a:gd name="connsiteX8" fmla="*/ 33541 w 1563673"/>
                  <a:gd name="connsiteY8" fmla="*/ 0 h 2080763"/>
                  <a:gd name="connsiteX9" fmla="*/ 12332 w 1563673"/>
                  <a:gd name="connsiteY9" fmla="*/ 92011 h 2080763"/>
                  <a:gd name="connsiteX10" fmla="*/ 14491 w 1563673"/>
                  <a:gd name="connsiteY10" fmla="*/ 285432 h 2080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3673" h="2080763">
                    <a:moveTo>
                      <a:pt x="14491" y="285432"/>
                    </a:moveTo>
                    <a:cubicBezTo>
                      <a:pt x="17222" y="292036"/>
                      <a:pt x="19635" y="294449"/>
                      <a:pt x="25731" y="302260"/>
                    </a:cubicBezTo>
                    <a:cubicBezTo>
                      <a:pt x="231407" y="567119"/>
                      <a:pt x="820497" y="775970"/>
                      <a:pt x="935051" y="1071435"/>
                    </a:cubicBezTo>
                    <a:cubicBezTo>
                      <a:pt x="1052970" y="1375537"/>
                      <a:pt x="1029475" y="1750949"/>
                      <a:pt x="1045858" y="2063750"/>
                    </a:cubicBezTo>
                    <a:cubicBezTo>
                      <a:pt x="1100341" y="2085848"/>
                      <a:pt x="1156666" y="2091563"/>
                      <a:pt x="1210768" y="2049208"/>
                    </a:cubicBezTo>
                    <a:cubicBezTo>
                      <a:pt x="1333132" y="1781810"/>
                      <a:pt x="1614056" y="1190942"/>
                      <a:pt x="1555827" y="908621"/>
                    </a:cubicBezTo>
                    <a:cubicBezTo>
                      <a:pt x="1484326" y="561594"/>
                      <a:pt x="1045350" y="259778"/>
                      <a:pt x="773824" y="67437"/>
                    </a:cubicBezTo>
                    <a:cubicBezTo>
                      <a:pt x="646380" y="133604"/>
                      <a:pt x="533604" y="131953"/>
                      <a:pt x="382601" y="123444"/>
                    </a:cubicBezTo>
                    <a:cubicBezTo>
                      <a:pt x="279096" y="117602"/>
                      <a:pt x="127394" y="69024"/>
                      <a:pt x="33541" y="0"/>
                    </a:cubicBezTo>
                    <a:cubicBezTo>
                      <a:pt x="23572" y="31432"/>
                      <a:pt x="18301" y="58420"/>
                      <a:pt x="12332" y="92011"/>
                    </a:cubicBezTo>
                    <a:cubicBezTo>
                      <a:pt x="1537" y="153479"/>
                      <a:pt x="-9893" y="225552"/>
                      <a:pt x="14491" y="285432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76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1723263" y="2504200"/>
                <a:ext cx="1971039" cy="1344488"/>
                <a:chOff x="1723263" y="2504200"/>
                <a:chExt cx="1971039" cy="1344488"/>
              </a:xfrm>
              <a:solidFill>
                <a:schemeClr val="accent1"/>
              </a:solidFill>
            </p:grpSpPr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107A8FC0-3E64-43C0-B2D0-C7B46F3ADF94}"/>
                    </a:ext>
                  </a:extLst>
                </p:cNvPr>
                <p:cNvSpPr/>
                <p:nvPr/>
              </p:nvSpPr>
              <p:spPr>
                <a:xfrm>
                  <a:off x="1723263" y="2504249"/>
                  <a:ext cx="1117056" cy="1344439"/>
                </a:xfrm>
                <a:custGeom>
                  <a:avLst/>
                  <a:gdLst>
                    <a:gd name="connsiteX0" fmla="*/ 0 w 1117056"/>
                    <a:gd name="connsiteY0" fmla="*/ 1151319 h 1344439"/>
                    <a:gd name="connsiteX1" fmla="*/ 45657 w 1117056"/>
                    <a:gd name="connsiteY1" fmla="*/ 1194689 h 1344439"/>
                    <a:gd name="connsiteX2" fmla="*/ 77216 w 1117056"/>
                    <a:gd name="connsiteY2" fmla="*/ 1216342 h 1344439"/>
                    <a:gd name="connsiteX3" fmla="*/ 423545 w 1117056"/>
                    <a:gd name="connsiteY3" fmla="*/ 1331913 h 1344439"/>
                    <a:gd name="connsiteX4" fmla="*/ 1013460 w 1117056"/>
                    <a:gd name="connsiteY4" fmla="*/ 1269619 h 1344439"/>
                    <a:gd name="connsiteX5" fmla="*/ 1021651 w 1117056"/>
                    <a:gd name="connsiteY5" fmla="*/ 1263079 h 1344439"/>
                    <a:gd name="connsiteX6" fmla="*/ 1044130 w 1117056"/>
                    <a:gd name="connsiteY6" fmla="*/ 1240155 h 1344439"/>
                    <a:gd name="connsiteX7" fmla="*/ 1059942 w 1117056"/>
                    <a:gd name="connsiteY7" fmla="*/ 926783 h 1344439"/>
                    <a:gd name="connsiteX8" fmla="*/ 826516 w 1117056"/>
                    <a:gd name="connsiteY8" fmla="*/ 0 h 1344439"/>
                    <a:gd name="connsiteX9" fmla="*/ 541401 w 1117056"/>
                    <a:gd name="connsiteY9" fmla="*/ 114427 h 1344439"/>
                    <a:gd name="connsiteX10" fmla="*/ 0 w 1117056"/>
                    <a:gd name="connsiteY10" fmla="*/ 1151319 h 134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7056" h="1344439">
                      <a:moveTo>
                        <a:pt x="0" y="1151319"/>
                      </a:moveTo>
                      <a:cubicBezTo>
                        <a:pt x="10604" y="1175893"/>
                        <a:pt x="25082" y="1176846"/>
                        <a:pt x="45657" y="1194689"/>
                      </a:cubicBezTo>
                      <a:cubicBezTo>
                        <a:pt x="51879" y="1200087"/>
                        <a:pt x="60706" y="1206183"/>
                        <a:pt x="77216" y="1216342"/>
                      </a:cubicBezTo>
                      <a:cubicBezTo>
                        <a:pt x="181737" y="1280859"/>
                        <a:pt x="299148" y="1310196"/>
                        <a:pt x="423545" y="1331913"/>
                      </a:cubicBezTo>
                      <a:cubicBezTo>
                        <a:pt x="536956" y="1351725"/>
                        <a:pt x="831342" y="1358710"/>
                        <a:pt x="1013460" y="1269619"/>
                      </a:cubicBezTo>
                      <a:cubicBezTo>
                        <a:pt x="1020699" y="1266063"/>
                        <a:pt x="1020382" y="1263777"/>
                        <a:pt x="1021651" y="1263079"/>
                      </a:cubicBezTo>
                      <a:cubicBezTo>
                        <a:pt x="1032066" y="1257427"/>
                        <a:pt x="1042035" y="1236916"/>
                        <a:pt x="1044130" y="1240155"/>
                      </a:cubicBezTo>
                      <a:cubicBezTo>
                        <a:pt x="1052385" y="1045147"/>
                        <a:pt x="1051814" y="1115632"/>
                        <a:pt x="1059942" y="926783"/>
                      </a:cubicBezTo>
                      <a:cubicBezTo>
                        <a:pt x="1068705" y="723011"/>
                        <a:pt x="1281049" y="108521"/>
                        <a:pt x="826516" y="0"/>
                      </a:cubicBezTo>
                      <a:cubicBezTo>
                        <a:pt x="676783" y="16320"/>
                        <a:pt x="693166" y="-42672"/>
                        <a:pt x="541401" y="114427"/>
                      </a:cubicBezTo>
                      <a:cubicBezTo>
                        <a:pt x="341503" y="321564"/>
                        <a:pt x="120904" y="851091"/>
                        <a:pt x="0" y="1151319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78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2289131" y="2504200"/>
                  <a:ext cx="1405171" cy="1186829"/>
                  <a:chOff x="2289131" y="2504200"/>
                  <a:chExt cx="1405171" cy="1186829"/>
                </a:xfrm>
                <a:solidFill>
                  <a:schemeClr val="accent1"/>
                </a:solidFill>
              </p:grpSpPr>
              <p:sp>
                <p:nvSpPr>
                  <p:cNvPr id="279" name="Freeform: Shape 278">
                    <a:extLst>
                      <a:ext uri="{FF2B5EF4-FFF2-40B4-BE49-F238E27FC236}">
                        <a16:creationId xmlns:a16="http://schemas.microsoft.com/office/drawing/2014/main" id="{7F12EC4B-89FA-4E3F-A138-A7D8BC41CB43}"/>
                      </a:ext>
                    </a:extLst>
                  </p:cNvPr>
                  <p:cNvSpPr/>
                  <p:nvPr/>
                </p:nvSpPr>
                <p:spPr>
                  <a:xfrm>
                    <a:off x="3363548" y="3388255"/>
                    <a:ext cx="330754" cy="302774"/>
                  </a:xfrm>
                  <a:custGeom>
                    <a:avLst/>
                    <a:gdLst>
                      <a:gd name="connsiteX0" fmla="*/ 872 w 330754"/>
                      <a:gd name="connsiteY0" fmla="*/ 134534 h 302774"/>
                      <a:gd name="connsiteX1" fmla="*/ 204072 w 330754"/>
                      <a:gd name="connsiteY1" fmla="*/ 613 h 302774"/>
                      <a:gd name="connsiteX2" fmla="*/ 330754 w 330754"/>
                      <a:gd name="connsiteY2" fmla="*/ 168951 h 302774"/>
                      <a:gd name="connsiteX3" fmla="*/ 232456 w 330754"/>
                      <a:gd name="connsiteY3" fmla="*/ 302111 h 302774"/>
                      <a:gd name="connsiteX4" fmla="*/ 210993 w 330754"/>
                      <a:gd name="connsiteY4" fmla="*/ 256835 h 302774"/>
                      <a:gd name="connsiteX5" fmla="*/ 255253 w 330754"/>
                      <a:gd name="connsiteY5" fmla="*/ 175619 h 302774"/>
                      <a:gd name="connsiteX6" fmla="*/ 135746 w 330754"/>
                      <a:gd name="connsiteY6" fmla="*/ 150536 h 302774"/>
                      <a:gd name="connsiteX7" fmla="*/ 37384 w 330754"/>
                      <a:gd name="connsiteY7" fmla="*/ 239373 h 302774"/>
                      <a:gd name="connsiteX8" fmla="*/ 872 w 330754"/>
                      <a:gd name="connsiteY8" fmla="*/ 134534 h 302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0754" h="302774">
                        <a:moveTo>
                          <a:pt x="872" y="134534"/>
                        </a:moveTo>
                        <a:cubicBezTo>
                          <a:pt x="53704" y="84306"/>
                          <a:pt x="126157" y="-8404"/>
                          <a:pt x="204072" y="613"/>
                        </a:cubicBezTo>
                        <a:cubicBezTo>
                          <a:pt x="281986" y="9566"/>
                          <a:pt x="303195" y="111166"/>
                          <a:pt x="330754" y="168951"/>
                        </a:cubicBezTo>
                        <a:cubicBezTo>
                          <a:pt x="308973" y="221783"/>
                          <a:pt x="285288" y="277727"/>
                          <a:pt x="232456" y="302111"/>
                        </a:cubicBezTo>
                        <a:cubicBezTo>
                          <a:pt x="218168" y="308715"/>
                          <a:pt x="210612" y="264074"/>
                          <a:pt x="210993" y="256835"/>
                        </a:cubicBezTo>
                        <a:cubicBezTo>
                          <a:pt x="239759" y="229911"/>
                          <a:pt x="258999" y="229975"/>
                          <a:pt x="255253" y="175619"/>
                        </a:cubicBezTo>
                        <a:cubicBezTo>
                          <a:pt x="251506" y="121263"/>
                          <a:pt x="165083" y="106721"/>
                          <a:pt x="135746" y="150536"/>
                        </a:cubicBezTo>
                        <a:cubicBezTo>
                          <a:pt x="106409" y="194351"/>
                          <a:pt x="80247" y="245024"/>
                          <a:pt x="37384" y="239373"/>
                        </a:cubicBezTo>
                        <a:cubicBezTo>
                          <a:pt x="-14496" y="232451"/>
                          <a:pt x="3729" y="167681"/>
                          <a:pt x="872" y="134534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" name="Freeform: Shape 279">
                    <a:extLst>
                      <a:ext uri="{FF2B5EF4-FFF2-40B4-BE49-F238E27FC236}">
                        <a16:creationId xmlns:a16="http://schemas.microsoft.com/office/drawing/2014/main" id="{0B9C5788-99A3-4D2D-BEB8-B32706775A83}"/>
                      </a:ext>
                    </a:extLst>
                  </p:cNvPr>
                  <p:cNvSpPr/>
                  <p:nvPr/>
                </p:nvSpPr>
                <p:spPr>
                  <a:xfrm>
                    <a:off x="2289131" y="2504200"/>
                    <a:ext cx="1114095" cy="1161794"/>
                  </a:xfrm>
                  <a:custGeom>
                    <a:avLst/>
                    <a:gdLst>
                      <a:gd name="connsiteX0" fmla="*/ 1089894 w 1114095"/>
                      <a:gd name="connsiteY0" fmla="*/ 1161591 h 1161794"/>
                      <a:gd name="connsiteX1" fmla="*/ 418508 w 1114095"/>
                      <a:gd name="connsiteY1" fmla="*/ 945628 h 1161794"/>
                      <a:gd name="connsiteX2" fmla="*/ 19855 w 1114095"/>
                      <a:gd name="connsiteY2" fmla="*/ 152830 h 1161794"/>
                      <a:gd name="connsiteX3" fmla="*/ 329799 w 1114095"/>
                      <a:gd name="connsiteY3" fmla="*/ 67613 h 1161794"/>
                      <a:gd name="connsiteX4" fmla="*/ 650664 w 1114095"/>
                      <a:gd name="connsiteY4" fmla="*/ 712202 h 1161794"/>
                      <a:gd name="connsiteX5" fmla="*/ 924476 w 1114095"/>
                      <a:gd name="connsiteY5" fmla="*/ 930832 h 1161794"/>
                      <a:gd name="connsiteX6" fmla="*/ 1071034 w 1114095"/>
                      <a:gd name="connsiteY6" fmla="*/ 982458 h 1161794"/>
                      <a:gd name="connsiteX7" fmla="*/ 1089894 w 1114095"/>
                      <a:gd name="connsiteY7" fmla="*/ 1161591 h 1161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4095" h="1161794">
                        <a:moveTo>
                          <a:pt x="1089894" y="1161591"/>
                        </a:moveTo>
                        <a:cubicBezTo>
                          <a:pt x="846372" y="1166989"/>
                          <a:pt x="628376" y="1064119"/>
                          <a:pt x="418508" y="945628"/>
                        </a:cubicBezTo>
                        <a:cubicBezTo>
                          <a:pt x="208641" y="827137"/>
                          <a:pt x="-78315" y="371334"/>
                          <a:pt x="19855" y="152830"/>
                        </a:cubicBezTo>
                        <a:cubicBezTo>
                          <a:pt x="118026" y="-65674"/>
                          <a:pt x="186543" y="-7190"/>
                          <a:pt x="329799" y="67613"/>
                        </a:cubicBezTo>
                        <a:cubicBezTo>
                          <a:pt x="472992" y="142353"/>
                          <a:pt x="537761" y="591361"/>
                          <a:pt x="650664" y="712202"/>
                        </a:cubicBezTo>
                        <a:cubicBezTo>
                          <a:pt x="763567" y="833106"/>
                          <a:pt x="833989" y="882890"/>
                          <a:pt x="924476" y="930832"/>
                        </a:cubicBezTo>
                        <a:cubicBezTo>
                          <a:pt x="1014964" y="978775"/>
                          <a:pt x="996994" y="953565"/>
                          <a:pt x="1071034" y="982458"/>
                        </a:cubicBezTo>
                        <a:cubicBezTo>
                          <a:pt x="1131931" y="1027479"/>
                          <a:pt x="1118596" y="1099425"/>
                          <a:pt x="1089894" y="1161591"/>
                        </a:cubicBezTo>
                        <a:close/>
                      </a:path>
                    </a:pathLst>
                  </a:custGeom>
                  <a:solidFill>
                    <a:srgbClr val="324B6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81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950086" y="1910714"/>
                <a:ext cx="1990218" cy="848240"/>
                <a:chOff x="950086" y="1910714"/>
                <a:chExt cx="1990218" cy="848240"/>
              </a:xfrm>
              <a:solidFill>
                <a:schemeClr val="accent1"/>
              </a:solidFill>
            </p:grpSpPr>
            <p:grpSp>
              <p:nvGrpSpPr>
                <p:cNvPr id="282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1388236" y="2119502"/>
                  <a:ext cx="1241235" cy="447675"/>
                  <a:chOff x="1388236" y="2119502"/>
                  <a:chExt cx="1241235" cy="447675"/>
                </a:xfrm>
                <a:solidFill>
                  <a:srgbClr val="F16145"/>
                </a:solidFill>
              </p:grpSpPr>
              <p:sp>
                <p:nvSpPr>
                  <p:cNvPr id="283" name="Freeform: Shape 282">
                    <a:extLst>
                      <a:ext uri="{FF2B5EF4-FFF2-40B4-BE49-F238E27FC236}">
                        <a16:creationId xmlns:a16="http://schemas.microsoft.com/office/drawing/2014/main" id="{6A5EB6A8-0F2A-4ED7-BABE-BD1CCB614D7E}"/>
                      </a:ext>
                    </a:extLst>
                  </p:cNvPr>
                  <p:cNvSpPr/>
                  <p:nvPr/>
                </p:nvSpPr>
                <p:spPr>
                  <a:xfrm>
                    <a:off x="1388236" y="2119502"/>
                    <a:ext cx="248792" cy="368300"/>
                  </a:xfrm>
                  <a:custGeom>
                    <a:avLst/>
                    <a:gdLst>
                      <a:gd name="connsiteX0" fmla="*/ 0 w 248792"/>
                      <a:gd name="connsiteY0" fmla="*/ 196977 h 368300"/>
                      <a:gd name="connsiteX1" fmla="*/ 84773 w 248792"/>
                      <a:gd name="connsiteY1" fmla="*/ 0 h 368300"/>
                      <a:gd name="connsiteX2" fmla="*/ 248793 w 248792"/>
                      <a:gd name="connsiteY2" fmla="*/ 136398 h 368300"/>
                      <a:gd name="connsiteX3" fmla="*/ 216662 w 248792"/>
                      <a:gd name="connsiteY3" fmla="*/ 368300 h 368300"/>
                      <a:gd name="connsiteX4" fmla="*/ 0 w 248792"/>
                      <a:gd name="connsiteY4" fmla="*/ 196977 h 368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792" h="368300">
                        <a:moveTo>
                          <a:pt x="0" y="196977"/>
                        </a:moveTo>
                        <a:cubicBezTo>
                          <a:pt x="26353" y="130810"/>
                          <a:pt x="54610" y="64580"/>
                          <a:pt x="84773" y="0"/>
                        </a:cubicBezTo>
                        <a:cubicBezTo>
                          <a:pt x="137668" y="47879"/>
                          <a:pt x="191199" y="94170"/>
                          <a:pt x="248793" y="136398"/>
                        </a:cubicBezTo>
                        <a:cubicBezTo>
                          <a:pt x="236982" y="213487"/>
                          <a:pt x="226060" y="290830"/>
                          <a:pt x="216662" y="368300"/>
                        </a:cubicBezTo>
                        <a:cubicBezTo>
                          <a:pt x="138367" y="318707"/>
                          <a:pt x="69914" y="257429"/>
                          <a:pt x="0" y="19697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4" name="Freeform: Shape 283">
                    <a:extLst>
                      <a:ext uri="{FF2B5EF4-FFF2-40B4-BE49-F238E27FC236}">
                        <a16:creationId xmlns:a16="http://schemas.microsoft.com/office/drawing/2014/main" id="{0CE3123E-591A-4AA8-9779-04A0E8812C4A}"/>
                      </a:ext>
                    </a:extLst>
                  </p:cNvPr>
                  <p:cNvSpPr/>
                  <p:nvPr/>
                </p:nvSpPr>
                <p:spPr>
                  <a:xfrm>
                    <a:off x="1825625" y="2368550"/>
                    <a:ext cx="287273" cy="198627"/>
                  </a:xfrm>
                  <a:custGeom>
                    <a:avLst/>
                    <a:gdLst>
                      <a:gd name="connsiteX0" fmla="*/ 0 w 287273"/>
                      <a:gd name="connsiteY0" fmla="*/ 198628 h 198627"/>
                      <a:gd name="connsiteX1" fmla="*/ 69342 w 287273"/>
                      <a:gd name="connsiteY1" fmla="*/ 0 h 198627"/>
                      <a:gd name="connsiteX2" fmla="*/ 287274 w 287273"/>
                      <a:gd name="connsiteY2" fmla="*/ 20002 h 198627"/>
                      <a:gd name="connsiteX3" fmla="*/ 286258 w 287273"/>
                      <a:gd name="connsiteY3" fmla="*/ 105727 h 198627"/>
                      <a:gd name="connsiteX4" fmla="*/ 0 w 287273"/>
                      <a:gd name="connsiteY4" fmla="*/ 198628 h 198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7273" h="198627">
                        <a:moveTo>
                          <a:pt x="0" y="198628"/>
                        </a:moveTo>
                        <a:cubicBezTo>
                          <a:pt x="23813" y="132652"/>
                          <a:pt x="46799" y="66421"/>
                          <a:pt x="69342" y="0"/>
                        </a:cubicBezTo>
                        <a:cubicBezTo>
                          <a:pt x="142558" y="14288"/>
                          <a:pt x="212661" y="22860"/>
                          <a:pt x="287274" y="20002"/>
                        </a:cubicBezTo>
                        <a:cubicBezTo>
                          <a:pt x="286576" y="48577"/>
                          <a:pt x="286893" y="77152"/>
                          <a:pt x="286258" y="105727"/>
                        </a:cubicBezTo>
                        <a:cubicBezTo>
                          <a:pt x="189103" y="151130"/>
                          <a:pt x="110363" y="197676"/>
                          <a:pt x="0" y="19862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" name="Freeform: Shape 284">
                    <a:extLst>
                      <a:ext uri="{FF2B5EF4-FFF2-40B4-BE49-F238E27FC236}">
                        <a16:creationId xmlns:a16="http://schemas.microsoft.com/office/drawing/2014/main" id="{F04F87AE-EB25-4FF1-A43D-AE4A77CF7313}"/>
                      </a:ext>
                    </a:extLst>
                  </p:cNvPr>
                  <p:cNvSpPr/>
                  <p:nvPr/>
                </p:nvSpPr>
                <p:spPr>
                  <a:xfrm>
                    <a:off x="2321179" y="2290567"/>
                    <a:ext cx="308292" cy="184598"/>
                  </a:xfrm>
                  <a:custGeom>
                    <a:avLst/>
                    <a:gdLst>
                      <a:gd name="connsiteX0" fmla="*/ 178626 w 308292"/>
                      <a:gd name="connsiteY0" fmla="*/ 184599 h 184598"/>
                      <a:gd name="connsiteX1" fmla="*/ 120777 w 308292"/>
                      <a:gd name="connsiteY1" fmla="*/ 155579 h 184598"/>
                      <a:gd name="connsiteX2" fmla="*/ 0 w 308292"/>
                      <a:gd name="connsiteY2" fmla="*/ 133926 h 184598"/>
                      <a:gd name="connsiteX3" fmla="*/ 25146 w 308292"/>
                      <a:gd name="connsiteY3" fmla="*/ 27055 h 184598"/>
                      <a:gd name="connsiteX4" fmla="*/ 94234 w 308292"/>
                      <a:gd name="connsiteY4" fmla="*/ 3052 h 184598"/>
                      <a:gd name="connsiteX5" fmla="*/ 308292 w 308292"/>
                      <a:gd name="connsiteY5" fmla="*/ 68076 h 184598"/>
                      <a:gd name="connsiteX6" fmla="*/ 178626 w 308292"/>
                      <a:gd name="connsiteY6" fmla="*/ 184599 h 184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8292" h="184598">
                        <a:moveTo>
                          <a:pt x="178626" y="184599"/>
                        </a:moveTo>
                        <a:cubicBezTo>
                          <a:pt x="160147" y="172026"/>
                          <a:pt x="142430" y="162564"/>
                          <a:pt x="120777" y="155579"/>
                        </a:cubicBezTo>
                        <a:cubicBezTo>
                          <a:pt x="82169" y="143133"/>
                          <a:pt x="40830" y="135323"/>
                          <a:pt x="0" y="133926"/>
                        </a:cubicBezTo>
                        <a:cubicBezTo>
                          <a:pt x="9588" y="98366"/>
                          <a:pt x="16954" y="63314"/>
                          <a:pt x="25146" y="27055"/>
                        </a:cubicBezTo>
                        <a:cubicBezTo>
                          <a:pt x="43180" y="17403"/>
                          <a:pt x="76644" y="4703"/>
                          <a:pt x="94234" y="3052"/>
                        </a:cubicBezTo>
                        <a:cubicBezTo>
                          <a:pt x="180149" y="-5012"/>
                          <a:pt x="253682" y="-1393"/>
                          <a:pt x="308292" y="68076"/>
                        </a:cubicBezTo>
                        <a:cubicBezTo>
                          <a:pt x="265430" y="107510"/>
                          <a:pt x="222060" y="145991"/>
                          <a:pt x="178626" y="18459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6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950086" y="1910714"/>
                  <a:ext cx="1697685" cy="656527"/>
                  <a:chOff x="950086" y="1910714"/>
                  <a:chExt cx="1697685" cy="656527"/>
                </a:xfrm>
                <a:solidFill>
                  <a:srgbClr val="1D3143"/>
                </a:solidFill>
              </p:grpSpPr>
              <p:sp>
                <p:nvSpPr>
                  <p:cNvPr id="287" name="Freeform: Shape 286">
                    <a:extLst>
                      <a:ext uri="{FF2B5EF4-FFF2-40B4-BE49-F238E27FC236}">
                        <a16:creationId xmlns:a16="http://schemas.microsoft.com/office/drawing/2014/main" id="{E38C878F-A093-49CC-B09A-22367073A27A}"/>
                      </a:ext>
                    </a:extLst>
                  </p:cNvPr>
                  <p:cNvSpPr/>
                  <p:nvPr/>
                </p:nvSpPr>
                <p:spPr>
                  <a:xfrm>
                    <a:off x="1605025" y="2255901"/>
                    <a:ext cx="289877" cy="311340"/>
                  </a:xfrm>
                  <a:custGeom>
                    <a:avLst/>
                    <a:gdLst>
                      <a:gd name="connsiteX0" fmla="*/ 126873 w 289877"/>
                      <a:gd name="connsiteY0" fmla="*/ 291973 h 311340"/>
                      <a:gd name="connsiteX1" fmla="*/ 0 w 289877"/>
                      <a:gd name="connsiteY1" fmla="*/ 231966 h 311340"/>
                      <a:gd name="connsiteX2" fmla="*/ 32004 w 289877"/>
                      <a:gd name="connsiteY2" fmla="*/ 0 h 311340"/>
                      <a:gd name="connsiteX3" fmla="*/ 255270 w 289877"/>
                      <a:gd name="connsiteY3" fmla="*/ 104076 h 311340"/>
                      <a:gd name="connsiteX4" fmla="*/ 289878 w 289877"/>
                      <a:gd name="connsiteY4" fmla="*/ 112649 h 311340"/>
                      <a:gd name="connsiteX5" fmla="*/ 220726 w 289877"/>
                      <a:gd name="connsiteY5" fmla="*/ 311341 h 311340"/>
                      <a:gd name="connsiteX6" fmla="*/ 126873 w 289877"/>
                      <a:gd name="connsiteY6" fmla="*/ 291973 h 311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9877" h="311340">
                        <a:moveTo>
                          <a:pt x="126873" y="291973"/>
                        </a:moveTo>
                        <a:cubicBezTo>
                          <a:pt x="84582" y="278194"/>
                          <a:pt x="39434" y="255270"/>
                          <a:pt x="0" y="231966"/>
                        </a:cubicBezTo>
                        <a:cubicBezTo>
                          <a:pt x="9144" y="154432"/>
                          <a:pt x="20320" y="77152"/>
                          <a:pt x="32004" y="0"/>
                        </a:cubicBezTo>
                        <a:cubicBezTo>
                          <a:pt x="102299" y="46418"/>
                          <a:pt x="174244" y="80327"/>
                          <a:pt x="255270" y="104076"/>
                        </a:cubicBezTo>
                        <a:cubicBezTo>
                          <a:pt x="266065" y="107251"/>
                          <a:pt x="278702" y="110109"/>
                          <a:pt x="289878" y="112649"/>
                        </a:cubicBezTo>
                        <a:cubicBezTo>
                          <a:pt x="267526" y="179133"/>
                          <a:pt x="244221" y="245237"/>
                          <a:pt x="220726" y="311341"/>
                        </a:cubicBezTo>
                        <a:cubicBezTo>
                          <a:pt x="186817" y="307657"/>
                          <a:pt x="160782" y="303022"/>
                          <a:pt x="126873" y="291973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64B1907A-9D2D-4F12-BFB4-F633F7893368}"/>
                      </a:ext>
                    </a:extLst>
                  </p:cNvPr>
                  <p:cNvSpPr/>
                  <p:nvPr/>
                </p:nvSpPr>
                <p:spPr>
                  <a:xfrm>
                    <a:off x="2111882" y="2317686"/>
                    <a:ext cx="234124" cy="156591"/>
                  </a:xfrm>
                  <a:custGeom>
                    <a:avLst/>
                    <a:gdLst>
                      <a:gd name="connsiteX0" fmla="*/ 21082 w 234124"/>
                      <a:gd name="connsiteY0" fmla="*/ 148844 h 156591"/>
                      <a:gd name="connsiteX1" fmla="*/ 0 w 234124"/>
                      <a:gd name="connsiteY1" fmla="*/ 156591 h 156591"/>
                      <a:gd name="connsiteX2" fmla="*/ 1080 w 234124"/>
                      <a:gd name="connsiteY2" fmla="*/ 70866 h 156591"/>
                      <a:gd name="connsiteX3" fmla="*/ 234125 w 234124"/>
                      <a:gd name="connsiteY3" fmla="*/ 0 h 156591"/>
                      <a:gd name="connsiteX4" fmla="*/ 209296 w 234124"/>
                      <a:gd name="connsiteY4" fmla="*/ 106743 h 156591"/>
                      <a:gd name="connsiteX5" fmla="*/ 21082 w 234124"/>
                      <a:gd name="connsiteY5" fmla="*/ 148844 h 156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4124" h="156591">
                        <a:moveTo>
                          <a:pt x="21082" y="148844"/>
                        </a:moveTo>
                        <a:cubicBezTo>
                          <a:pt x="13462" y="151448"/>
                          <a:pt x="7303" y="153734"/>
                          <a:pt x="0" y="156591"/>
                        </a:cubicBezTo>
                        <a:cubicBezTo>
                          <a:pt x="699" y="127953"/>
                          <a:pt x="318" y="99441"/>
                          <a:pt x="1080" y="70866"/>
                        </a:cubicBezTo>
                        <a:cubicBezTo>
                          <a:pt x="88202" y="63373"/>
                          <a:pt x="156718" y="38671"/>
                          <a:pt x="234125" y="0"/>
                        </a:cubicBezTo>
                        <a:cubicBezTo>
                          <a:pt x="226695" y="35941"/>
                          <a:pt x="218758" y="71247"/>
                          <a:pt x="209296" y="106743"/>
                        </a:cubicBezTo>
                        <a:cubicBezTo>
                          <a:pt x="143002" y="110681"/>
                          <a:pt x="83376" y="127635"/>
                          <a:pt x="21082" y="148844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9" name="Freeform: Shape 288">
                    <a:extLst>
                      <a:ext uri="{FF2B5EF4-FFF2-40B4-BE49-F238E27FC236}">
                        <a16:creationId xmlns:a16="http://schemas.microsoft.com/office/drawing/2014/main" id="{5A05083B-5EA3-425B-961E-739615AAC833}"/>
                      </a:ext>
                    </a:extLst>
                  </p:cNvPr>
                  <p:cNvSpPr/>
                  <p:nvPr/>
                </p:nvSpPr>
                <p:spPr>
                  <a:xfrm>
                    <a:off x="2499741" y="2358580"/>
                    <a:ext cx="148030" cy="200181"/>
                  </a:xfrm>
                  <a:custGeom>
                    <a:avLst/>
                    <a:gdLst>
                      <a:gd name="connsiteX0" fmla="*/ 48133 w 148030"/>
                      <a:gd name="connsiteY0" fmla="*/ 194056 h 200181"/>
                      <a:gd name="connsiteX1" fmla="*/ 42989 w 148030"/>
                      <a:gd name="connsiteY1" fmla="*/ 197041 h 200181"/>
                      <a:gd name="connsiteX2" fmla="*/ 0 w 148030"/>
                      <a:gd name="connsiteY2" fmla="*/ 116586 h 200181"/>
                      <a:gd name="connsiteX3" fmla="*/ 129730 w 148030"/>
                      <a:gd name="connsiteY3" fmla="*/ 0 h 200181"/>
                      <a:gd name="connsiteX4" fmla="*/ 148018 w 148030"/>
                      <a:gd name="connsiteY4" fmla="*/ 73343 h 200181"/>
                      <a:gd name="connsiteX5" fmla="*/ 48133 w 148030"/>
                      <a:gd name="connsiteY5" fmla="*/ 194056 h 200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030" h="200181">
                        <a:moveTo>
                          <a:pt x="48133" y="194056"/>
                        </a:moveTo>
                        <a:cubicBezTo>
                          <a:pt x="27686" y="205804"/>
                          <a:pt x="42989" y="197041"/>
                          <a:pt x="42989" y="197041"/>
                        </a:cubicBezTo>
                        <a:cubicBezTo>
                          <a:pt x="42545" y="164783"/>
                          <a:pt x="25400" y="137541"/>
                          <a:pt x="0" y="116586"/>
                        </a:cubicBezTo>
                        <a:cubicBezTo>
                          <a:pt x="43879" y="78232"/>
                          <a:pt x="87567" y="40259"/>
                          <a:pt x="129730" y="0"/>
                        </a:cubicBezTo>
                        <a:cubicBezTo>
                          <a:pt x="139446" y="23241"/>
                          <a:pt x="143637" y="47752"/>
                          <a:pt x="148018" y="73343"/>
                        </a:cubicBezTo>
                        <a:cubicBezTo>
                          <a:pt x="149161" y="120333"/>
                          <a:pt x="68580" y="182309"/>
                          <a:pt x="48133" y="19405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0" name="Freeform: Shape 289">
                    <a:extLst>
                      <a:ext uri="{FF2B5EF4-FFF2-40B4-BE49-F238E27FC236}">
                        <a16:creationId xmlns:a16="http://schemas.microsoft.com/office/drawing/2014/main" id="{F6F87447-2674-43C0-9EB9-49F2AC2A4F0C}"/>
                      </a:ext>
                    </a:extLst>
                  </p:cNvPr>
                  <p:cNvSpPr/>
                  <p:nvPr/>
                </p:nvSpPr>
                <p:spPr>
                  <a:xfrm>
                    <a:off x="950086" y="1910714"/>
                    <a:ext cx="522859" cy="405764"/>
                  </a:xfrm>
                  <a:custGeom>
                    <a:avLst/>
                    <a:gdLst>
                      <a:gd name="connsiteX0" fmla="*/ 0 w 522859"/>
                      <a:gd name="connsiteY0" fmla="*/ 188532 h 405764"/>
                      <a:gd name="connsiteX1" fmla="*/ 231458 w 522859"/>
                      <a:gd name="connsiteY1" fmla="*/ 0 h 405764"/>
                      <a:gd name="connsiteX2" fmla="*/ 522859 w 522859"/>
                      <a:gd name="connsiteY2" fmla="*/ 208788 h 405764"/>
                      <a:gd name="connsiteX3" fmla="*/ 438087 w 522859"/>
                      <a:gd name="connsiteY3" fmla="*/ 405765 h 405764"/>
                      <a:gd name="connsiteX4" fmla="*/ 0 w 522859"/>
                      <a:gd name="connsiteY4" fmla="*/ 188532 h 405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859" h="405764">
                        <a:moveTo>
                          <a:pt x="0" y="188532"/>
                        </a:moveTo>
                        <a:cubicBezTo>
                          <a:pt x="32004" y="92837"/>
                          <a:pt x="165037" y="69977"/>
                          <a:pt x="231458" y="0"/>
                        </a:cubicBezTo>
                        <a:cubicBezTo>
                          <a:pt x="355537" y="28829"/>
                          <a:pt x="433578" y="124460"/>
                          <a:pt x="522859" y="208788"/>
                        </a:cubicBezTo>
                        <a:cubicBezTo>
                          <a:pt x="492697" y="273368"/>
                          <a:pt x="464503" y="339535"/>
                          <a:pt x="438087" y="405765"/>
                        </a:cubicBezTo>
                        <a:cubicBezTo>
                          <a:pt x="304229" y="294830"/>
                          <a:pt x="176593" y="202121"/>
                          <a:pt x="0" y="188532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B5F4E26C-87BA-470F-A805-C2346D1E74C0}"/>
                    </a:ext>
                  </a:extLst>
                </p:cNvPr>
                <p:cNvSpPr/>
                <p:nvPr/>
              </p:nvSpPr>
              <p:spPr>
                <a:xfrm>
                  <a:off x="2537171" y="2431859"/>
                  <a:ext cx="302738" cy="305307"/>
                </a:xfrm>
                <a:custGeom>
                  <a:avLst/>
                  <a:gdLst>
                    <a:gd name="connsiteX0" fmla="*/ 302739 w 302738"/>
                    <a:gd name="connsiteY0" fmla="*/ 184848 h 305307"/>
                    <a:gd name="connsiteX1" fmla="*/ 276894 w 302738"/>
                    <a:gd name="connsiteY1" fmla="*/ 174625 h 305307"/>
                    <a:gd name="connsiteX2" fmla="*/ 110461 w 302738"/>
                    <a:gd name="connsiteY2" fmla="*/ 0 h 305307"/>
                    <a:gd name="connsiteX3" fmla="*/ 10639 w 302738"/>
                    <a:gd name="connsiteY3" fmla="*/ 120714 h 305307"/>
                    <a:gd name="connsiteX4" fmla="*/ 5432 w 302738"/>
                    <a:gd name="connsiteY4" fmla="*/ 123635 h 305307"/>
                    <a:gd name="connsiteX5" fmla="*/ 80235 w 302738"/>
                    <a:gd name="connsiteY5" fmla="*/ 275082 h 305307"/>
                    <a:gd name="connsiteX6" fmla="*/ 118462 w 302738"/>
                    <a:gd name="connsiteY6" fmla="*/ 305308 h 305307"/>
                    <a:gd name="connsiteX7" fmla="*/ 302739 w 302738"/>
                    <a:gd name="connsiteY7" fmla="*/ 184848 h 305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2738" h="305307">
                      <a:moveTo>
                        <a:pt x="302739" y="184848"/>
                      </a:moveTo>
                      <a:cubicBezTo>
                        <a:pt x="295182" y="182182"/>
                        <a:pt x="283244" y="177927"/>
                        <a:pt x="276894" y="174625"/>
                      </a:cubicBezTo>
                      <a:cubicBezTo>
                        <a:pt x="194471" y="132524"/>
                        <a:pt x="144941" y="84709"/>
                        <a:pt x="110461" y="0"/>
                      </a:cubicBezTo>
                      <a:cubicBezTo>
                        <a:pt x="111731" y="47054"/>
                        <a:pt x="31022" y="108966"/>
                        <a:pt x="10639" y="120714"/>
                      </a:cubicBezTo>
                      <a:cubicBezTo>
                        <a:pt x="-9745" y="132524"/>
                        <a:pt x="5432" y="123635"/>
                        <a:pt x="5432" y="123635"/>
                      </a:cubicBezTo>
                      <a:cubicBezTo>
                        <a:pt x="-7776" y="183960"/>
                        <a:pt x="44357" y="233870"/>
                        <a:pt x="80235" y="275082"/>
                      </a:cubicBezTo>
                      <a:cubicBezTo>
                        <a:pt x="85569" y="281242"/>
                        <a:pt x="108429" y="299974"/>
                        <a:pt x="118462" y="305308"/>
                      </a:cubicBezTo>
                      <a:cubicBezTo>
                        <a:pt x="188693" y="276733"/>
                        <a:pt x="247494" y="235776"/>
                        <a:pt x="302739" y="184848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60613122-C23D-45F7-A7B8-3F82ACCBA646}"/>
                    </a:ext>
                  </a:extLst>
                </p:cNvPr>
                <p:cNvSpPr/>
                <p:nvPr/>
              </p:nvSpPr>
              <p:spPr>
                <a:xfrm>
                  <a:off x="2657475" y="2616771"/>
                  <a:ext cx="282829" cy="142183"/>
                </a:xfrm>
                <a:custGeom>
                  <a:avLst/>
                  <a:gdLst>
                    <a:gd name="connsiteX0" fmla="*/ 182499 w 282829"/>
                    <a:gd name="connsiteY0" fmla="*/ 0 h 142183"/>
                    <a:gd name="connsiteX1" fmla="*/ 0 w 282829"/>
                    <a:gd name="connsiteY1" fmla="*/ 119952 h 142183"/>
                    <a:gd name="connsiteX2" fmla="*/ 125984 w 282829"/>
                    <a:gd name="connsiteY2" fmla="*/ 128207 h 142183"/>
                    <a:gd name="connsiteX3" fmla="*/ 282829 w 282829"/>
                    <a:gd name="connsiteY3" fmla="*/ 3683 h 142183"/>
                    <a:gd name="connsiteX4" fmla="*/ 182499 w 282829"/>
                    <a:gd name="connsiteY4" fmla="*/ 0 h 142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2829" h="142183">
                      <a:moveTo>
                        <a:pt x="182499" y="0"/>
                      </a:moveTo>
                      <a:cubicBezTo>
                        <a:pt x="128207" y="50483"/>
                        <a:pt x="66358" y="92583"/>
                        <a:pt x="0" y="119952"/>
                      </a:cubicBezTo>
                      <a:cubicBezTo>
                        <a:pt x="29591" y="157480"/>
                        <a:pt x="109474" y="138367"/>
                        <a:pt x="125984" y="128207"/>
                      </a:cubicBezTo>
                      <a:cubicBezTo>
                        <a:pt x="196660" y="84518"/>
                        <a:pt x="237680" y="60515"/>
                        <a:pt x="282829" y="3683"/>
                      </a:cubicBezTo>
                      <a:cubicBezTo>
                        <a:pt x="249364" y="16827"/>
                        <a:pt x="215011" y="8255"/>
                        <a:pt x="182499" y="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93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1213788" y="3520694"/>
                <a:ext cx="1214486" cy="1097277"/>
                <a:chOff x="1213788" y="3520694"/>
                <a:chExt cx="1214486" cy="1097277"/>
              </a:xfrm>
              <a:solidFill>
                <a:schemeClr val="accent1"/>
              </a:solidFill>
            </p:grpSpPr>
            <p:grpSp>
              <p:nvGrpSpPr>
                <p:cNvPr id="294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1297738" y="4064356"/>
                  <a:ext cx="995975" cy="553615"/>
                  <a:chOff x="1297738" y="4064356"/>
                  <a:chExt cx="995975" cy="553615"/>
                </a:xfrm>
                <a:solidFill>
                  <a:schemeClr val="accent1"/>
                </a:solidFill>
              </p:grpSpPr>
              <p:sp>
                <p:nvSpPr>
                  <p:cNvPr id="295" name="Freeform: Shape 294">
                    <a:extLst>
                      <a:ext uri="{FF2B5EF4-FFF2-40B4-BE49-F238E27FC236}">
                        <a16:creationId xmlns:a16="http://schemas.microsoft.com/office/drawing/2014/main" id="{AA717F60-91DE-4F09-B8A0-CE07AAA9F893}"/>
                      </a:ext>
                    </a:extLst>
                  </p:cNvPr>
                  <p:cNvSpPr/>
                  <p:nvPr/>
                </p:nvSpPr>
                <p:spPr>
                  <a:xfrm rot="-31037">
                    <a:off x="1297738" y="4068801"/>
                    <a:ext cx="995974" cy="544661"/>
                  </a:xfrm>
                  <a:custGeom>
                    <a:avLst/>
                    <a:gdLst>
                      <a:gd name="connsiteX0" fmla="*/ 0 w 995974"/>
                      <a:gd name="connsiteY0" fmla="*/ 0 h 544661"/>
                      <a:gd name="connsiteX1" fmla="*/ 995975 w 995974"/>
                      <a:gd name="connsiteY1" fmla="*/ 0 h 544661"/>
                      <a:gd name="connsiteX2" fmla="*/ 995975 w 995974"/>
                      <a:gd name="connsiteY2" fmla="*/ 544662 h 544661"/>
                      <a:gd name="connsiteX3" fmla="*/ 0 w 995974"/>
                      <a:gd name="connsiteY3" fmla="*/ 544662 h 544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974" h="544661">
                        <a:moveTo>
                          <a:pt x="0" y="0"/>
                        </a:moveTo>
                        <a:lnTo>
                          <a:pt x="995975" y="0"/>
                        </a:lnTo>
                        <a:lnTo>
                          <a:pt x="995975" y="544662"/>
                        </a:lnTo>
                        <a:lnTo>
                          <a:pt x="0" y="544662"/>
                        </a:lnTo>
                        <a:close/>
                      </a:path>
                    </a:pathLst>
                  </a:custGeom>
                  <a:solidFill>
                    <a:srgbClr val="F0543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6" name="Graphic 1">
                    <a:extLst>
                      <a:ext uri="{FF2B5EF4-FFF2-40B4-BE49-F238E27FC236}">
                        <a16:creationId xmlns:a16="http://schemas.microsoft.com/office/drawing/2014/main" id="{51A9B1D5-5AE4-4263-B3D1-1E3C8A8B7E57}"/>
                      </a:ext>
                    </a:extLst>
                  </p:cNvPr>
                  <p:cNvGrpSpPr/>
                  <p:nvPr/>
                </p:nvGrpSpPr>
                <p:grpSpPr>
                  <a:xfrm>
                    <a:off x="1297802" y="4064356"/>
                    <a:ext cx="995911" cy="553615"/>
                    <a:chOff x="1297802" y="4064356"/>
                    <a:chExt cx="995911" cy="553615"/>
                  </a:xfrm>
                  <a:solidFill>
                    <a:srgbClr val="E0DCD1"/>
                  </a:solidFill>
                </p:grpSpPr>
                <p:grpSp>
                  <p:nvGrpSpPr>
                    <p:cNvPr id="297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97802" y="4073119"/>
                      <a:ext cx="25527" cy="544852"/>
                      <a:chOff x="1297802" y="4073119"/>
                      <a:chExt cx="25527" cy="544852"/>
                    </a:xfrm>
                    <a:solidFill>
                      <a:srgbClr val="E0DCD1"/>
                    </a:solidFill>
                  </p:grpSpPr>
                  <p:sp>
                    <p:nvSpPr>
                      <p:cNvPr id="298" name="Freeform: Shape 297">
                        <a:extLst>
                          <a:ext uri="{FF2B5EF4-FFF2-40B4-BE49-F238E27FC236}">
                            <a16:creationId xmlns:a16="http://schemas.microsoft.com/office/drawing/2014/main" id="{44700798-55BC-42A8-B696-E7C8B75FCECE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297802" y="4073310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99" name="Freeform: Shape 298">
                        <a:extLst>
                          <a:ext uri="{FF2B5EF4-FFF2-40B4-BE49-F238E27FC236}">
                            <a16:creationId xmlns:a16="http://schemas.microsoft.com/office/drawing/2014/main" id="{35ED28E6-1057-4527-95DF-7E7F6D49E5F2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317043" y="4073119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00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73751" y="4072420"/>
                      <a:ext cx="25527" cy="544852"/>
                      <a:chOff x="1373751" y="4072420"/>
                      <a:chExt cx="25527" cy="544852"/>
                    </a:xfrm>
                    <a:solidFill>
                      <a:srgbClr val="E0DCD1"/>
                    </a:solidFill>
                  </p:grpSpPr>
                  <p:sp>
                    <p:nvSpPr>
                      <p:cNvPr id="301" name="Freeform: Shape 300">
                        <a:extLst>
                          <a:ext uri="{FF2B5EF4-FFF2-40B4-BE49-F238E27FC236}">
                            <a16:creationId xmlns:a16="http://schemas.microsoft.com/office/drawing/2014/main" id="{1E2FB9A8-4405-4066-9C11-27BD82FEB46C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373751" y="4072611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02" name="Freeform: Shape 301">
                        <a:extLst>
                          <a:ext uri="{FF2B5EF4-FFF2-40B4-BE49-F238E27FC236}">
                            <a16:creationId xmlns:a16="http://schemas.microsoft.com/office/drawing/2014/main" id="{C103418C-3F23-467F-9E00-FF9383516433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392992" y="4072420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03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36166" y="4084890"/>
                      <a:ext cx="24639" cy="520257"/>
                      <a:chOff x="1336166" y="4084890"/>
                      <a:chExt cx="24639" cy="520257"/>
                    </a:xfrm>
                    <a:solidFill>
                      <a:srgbClr val="E0DCD1"/>
                    </a:solidFill>
                  </p:grpSpPr>
                  <p:sp>
                    <p:nvSpPr>
                      <p:cNvPr id="304" name="Freeform: Shape 303">
                        <a:extLst>
                          <a:ext uri="{FF2B5EF4-FFF2-40B4-BE49-F238E27FC236}">
                            <a16:creationId xmlns:a16="http://schemas.microsoft.com/office/drawing/2014/main" id="{65683DAF-2D63-4DD3-874E-1910FE679C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6166" y="4084890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05" name="Freeform: Shape 304">
                        <a:extLst>
                          <a:ext uri="{FF2B5EF4-FFF2-40B4-BE49-F238E27FC236}">
                            <a16:creationId xmlns:a16="http://schemas.microsoft.com/office/drawing/2014/main" id="{B5081BED-8E97-4FE6-AB16-E73874E5B6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6483" y="4123371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06" name="Freeform: Shape 305">
                        <a:extLst>
                          <a:ext uri="{FF2B5EF4-FFF2-40B4-BE49-F238E27FC236}">
                            <a16:creationId xmlns:a16="http://schemas.microsoft.com/office/drawing/2014/main" id="{58D788CA-088F-4172-A9AD-192E486EEA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6802" y="4161790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6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6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6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6"/>
                            </a:moveTo>
                            <a:cubicBezTo>
                              <a:pt x="20193" y="15672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6"/>
                            </a:cubicBezTo>
                            <a:cubicBezTo>
                              <a:pt x="0" y="4520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07" name="Freeform: Shape 306">
                        <a:extLst>
                          <a:ext uri="{FF2B5EF4-FFF2-40B4-BE49-F238E27FC236}">
                            <a16:creationId xmlns:a16="http://schemas.microsoft.com/office/drawing/2014/main" id="{EA6B6514-11B4-44A6-A28D-64715AF7AE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7183" y="4200270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6 h 20193"/>
                          <a:gd name="connsiteX1" fmla="*/ 10096 w 20193"/>
                          <a:gd name="connsiteY1" fmla="*/ 20193 h 20193"/>
                          <a:gd name="connsiteX2" fmla="*/ 0 w 20193"/>
                          <a:gd name="connsiteY2" fmla="*/ 10096 h 20193"/>
                          <a:gd name="connsiteX3" fmla="*/ 10096 w 20193"/>
                          <a:gd name="connsiteY3" fmla="*/ 0 h 20193"/>
                          <a:gd name="connsiteX4" fmla="*/ 20193 w 20193"/>
                          <a:gd name="connsiteY4" fmla="*/ 10096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6"/>
                            </a:moveTo>
                            <a:cubicBezTo>
                              <a:pt x="20193" y="15672"/>
                              <a:pt x="15673" y="20193"/>
                              <a:pt x="10096" y="20193"/>
                            </a:cubicBezTo>
                            <a:cubicBezTo>
                              <a:pt x="4520" y="20193"/>
                              <a:pt x="0" y="15673"/>
                              <a:pt x="0" y="10096"/>
                            </a:cubicBezTo>
                            <a:cubicBezTo>
                              <a:pt x="0" y="4520"/>
                              <a:pt x="4520" y="0"/>
                              <a:pt x="10096" y="0"/>
                            </a:cubicBezTo>
                            <a:cubicBezTo>
                              <a:pt x="15673" y="0"/>
                              <a:pt x="20193" y="4520"/>
                              <a:pt x="20193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08" name="Freeform: Shape 307">
                        <a:extLst>
                          <a:ext uri="{FF2B5EF4-FFF2-40B4-BE49-F238E27FC236}">
                            <a16:creationId xmlns:a16="http://schemas.microsoft.com/office/drawing/2014/main" id="{9ADE0C3C-6190-415C-89D9-15736C4B80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7500" y="4238752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6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6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6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6"/>
                            </a:moveTo>
                            <a:cubicBezTo>
                              <a:pt x="20193" y="15672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6"/>
                            </a:cubicBezTo>
                            <a:cubicBezTo>
                              <a:pt x="0" y="4520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09" name="Freeform: Shape 308">
                        <a:extLst>
                          <a:ext uri="{FF2B5EF4-FFF2-40B4-BE49-F238E27FC236}">
                            <a16:creationId xmlns:a16="http://schemas.microsoft.com/office/drawing/2014/main" id="{844955A2-C84A-41EF-B81D-483D04595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7881" y="4277233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6 h 20193"/>
                          <a:gd name="connsiteX1" fmla="*/ 10096 w 20193"/>
                          <a:gd name="connsiteY1" fmla="*/ 20193 h 20193"/>
                          <a:gd name="connsiteX2" fmla="*/ 0 w 20193"/>
                          <a:gd name="connsiteY2" fmla="*/ 10096 h 20193"/>
                          <a:gd name="connsiteX3" fmla="*/ 10096 w 20193"/>
                          <a:gd name="connsiteY3" fmla="*/ 0 h 20193"/>
                          <a:gd name="connsiteX4" fmla="*/ 20193 w 20193"/>
                          <a:gd name="connsiteY4" fmla="*/ 10096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6"/>
                            </a:moveTo>
                            <a:cubicBezTo>
                              <a:pt x="20193" y="15672"/>
                              <a:pt x="15673" y="20193"/>
                              <a:pt x="10096" y="20193"/>
                            </a:cubicBezTo>
                            <a:cubicBezTo>
                              <a:pt x="4520" y="20193"/>
                              <a:pt x="0" y="15673"/>
                              <a:pt x="0" y="10096"/>
                            </a:cubicBezTo>
                            <a:cubicBezTo>
                              <a:pt x="0" y="4520"/>
                              <a:pt x="4520" y="0"/>
                              <a:pt x="10096" y="0"/>
                            </a:cubicBezTo>
                            <a:cubicBezTo>
                              <a:pt x="15673" y="0"/>
                              <a:pt x="20193" y="4520"/>
                              <a:pt x="20193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0" name="Freeform: Shape 309">
                        <a:extLst>
                          <a:ext uri="{FF2B5EF4-FFF2-40B4-BE49-F238E27FC236}">
                            <a16:creationId xmlns:a16="http://schemas.microsoft.com/office/drawing/2014/main" id="{9F53D870-51E1-4960-8378-A5B1874458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8199" y="4315650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6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6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6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6"/>
                            </a:moveTo>
                            <a:cubicBezTo>
                              <a:pt x="20193" y="15672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6"/>
                            </a:cubicBezTo>
                            <a:cubicBezTo>
                              <a:pt x="0" y="4520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1" name="Freeform: Shape 310">
                        <a:extLst>
                          <a:ext uri="{FF2B5EF4-FFF2-40B4-BE49-F238E27FC236}">
                            <a16:creationId xmlns:a16="http://schemas.microsoft.com/office/drawing/2014/main" id="{5F9715F3-D456-4D26-A3D4-7187018A1E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8580" y="4354131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6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6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6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6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2" name="Freeform: Shape 311">
                        <a:extLst>
                          <a:ext uri="{FF2B5EF4-FFF2-40B4-BE49-F238E27FC236}">
                            <a16:creationId xmlns:a16="http://schemas.microsoft.com/office/drawing/2014/main" id="{841DAE87-7171-48E0-902F-56461D80CC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8897" y="4392612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3" name="Freeform: Shape 312">
                        <a:extLst>
                          <a:ext uri="{FF2B5EF4-FFF2-40B4-BE49-F238E27FC236}">
                            <a16:creationId xmlns:a16="http://schemas.microsoft.com/office/drawing/2014/main" id="{2AE1A049-4E0A-479F-8354-46BF7F76C0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9277" y="4431092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4" name="Freeform: Shape 313">
                        <a:extLst>
                          <a:ext uri="{FF2B5EF4-FFF2-40B4-BE49-F238E27FC236}">
                            <a16:creationId xmlns:a16="http://schemas.microsoft.com/office/drawing/2014/main" id="{B80E8A72-6672-44CB-9C22-2AB000101F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9658" y="4469573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5" name="Freeform: Shape 314">
                        <a:extLst>
                          <a:ext uri="{FF2B5EF4-FFF2-40B4-BE49-F238E27FC236}">
                            <a16:creationId xmlns:a16="http://schemas.microsoft.com/office/drawing/2014/main" id="{6A5924FA-5CA6-413F-9D39-23D97AEEEB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39976" y="4508054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6" name="Freeform: Shape 315">
                        <a:extLst>
                          <a:ext uri="{FF2B5EF4-FFF2-40B4-BE49-F238E27FC236}">
                            <a16:creationId xmlns:a16="http://schemas.microsoft.com/office/drawing/2014/main" id="{3B84F18D-A698-4814-A622-41825967A7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40357" y="4546535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17" name="Freeform: Shape 316">
                        <a:extLst>
                          <a:ext uri="{FF2B5EF4-FFF2-40B4-BE49-F238E27FC236}">
                            <a16:creationId xmlns:a16="http://schemas.microsoft.com/office/drawing/2014/main" id="{D287711B-0CA4-4721-9989-CA7B83FA65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40612" y="4584954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318" name="Freeform: Shape 317">
                      <a:extLst>
                        <a:ext uri="{FF2B5EF4-FFF2-40B4-BE49-F238E27FC236}">
                          <a16:creationId xmlns:a16="http://schemas.microsoft.com/office/drawing/2014/main" id="{7269410F-4FB9-4B6A-8AF7-3548349CA65A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1464179" y="4071785"/>
                      <a:ext cx="6286" cy="544661"/>
                    </a:xfrm>
                    <a:custGeom>
                      <a:avLst/>
                      <a:gdLst>
                        <a:gd name="connsiteX0" fmla="*/ 0 w 6286"/>
                        <a:gd name="connsiteY0" fmla="*/ 0 h 544661"/>
                        <a:gd name="connsiteX1" fmla="*/ 6287 w 6286"/>
                        <a:gd name="connsiteY1" fmla="*/ 0 h 544661"/>
                        <a:gd name="connsiteX2" fmla="*/ 6287 w 6286"/>
                        <a:gd name="connsiteY2" fmla="*/ 544662 h 544661"/>
                        <a:gd name="connsiteX3" fmla="*/ 0 w 6286"/>
                        <a:gd name="connsiteY3" fmla="*/ 544662 h 54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6" h="544661">
                          <a:moveTo>
                            <a:pt x="0" y="0"/>
                          </a:moveTo>
                          <a:lnTo>
                            <a:pt x="6287" y="0"/>
                          </a:lnTo>
                          <a:lnTo>
                            <a:pt x="6287" y="544662"/>
                          </a:lnTo>
                          <a:lnTo>
                            <a:pt x="0" y="54466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19" name="Freeform: Shape 318">
                      <a:extLst>
                        <a:ext uri="{FF2B5EF4-FFF2-40B4-BE49-F238E27FC236}">
                          <a16:creationId xmlns:a16="http://schemas.microsoft.com/office/drawing/2014/main" id="{C6D9A004-8AFF-4326-BA63-5DEB99B28614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1559369" y="4070960"/>
                      <a:ext cx="6286" cy="544661"/>
                    </a:xfrm>
                    <a:custGeom>
                      <a:avLst/>
                      <a:gdLst>
                        <a:gd name="connsiteX0" fmla="*/ 0 w 6286"/>
                        <a:gd name="connsiteY0" fmla="*/ 0 h 544661"/>
                        <a:gd name="connsiteX1" fmla="*/ 6287 w 6286"/>
                        <a:gd name="connsiteY1" fmla="*/ 0 h 544661"/>
                        <a:gd name="connsiteX2" fmla="*/ 6287 w 6286"/>
                        <a:gd name="connsiteY2" fmla="*/ 544662 h 544661"/>
                        <a:gd name="connsiteX3" fmla="*/ 0 w 6286"/>
                        <a:gd name="connsiteY3" fmla="*/ 544662 h 54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6" h="544661">
                          <a:moveTo>
                            <a:pt x="0" y="0"/>
                          </a:moveTo>
                          <a:lnTo>
                            <a:pt x="6287" y="0"/>
                          </a:lnTo>
                          <a:lnTo>
                            <a:pt x="6287" y="544662"/>
                          </a:lnTo>
                          <a:lnTo>
                            <a:pt x="0" y="54466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0" name="Freeform: Shape 319">
                      <a:extLst>
                        <a:ext uri="{FF2B5EF4-FFF2-40B4-BE49-F238E27FC236}">
                          <a16:creationId xmlns:a16="http://schemas.microsoft.com/office/drawing/2014/main" id="{CF195FB7-6D35-45F5-A4F0-B03C8290B5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0809" y="4087430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86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1" name="Freeform: Shape 320">
                      <a:extLst>
                        <a:ext uri="{FF2B5EF4-FFF2-40B4-BE49-F238E27FC236}">
                          <a16:creationId xmlns:a16="http://schemas.microsoft.com/office/drawing/2014/main" id="{29778DDB-783B-47DC-B0EC-99B2889598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1190" y="4125911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9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2" name="Freeform: Shape 321">
                      <a:extLst>
                        <a:ext uri="{FF2B5EF4-FFF2-40B4-BE49-F238E27FC236}">
                          <a16:creationId xmlns:a16="http://schemas.microsoft.com/office/drawing/2014/main" id="{C8E71FB1-8B14-4C8F-9DDB-07F3CF7B4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1507" y="4164392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5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3" name="Freeform: Shape 322">
                      <a:extLst>
                        <a:ext uri="{FF2B5EF4-FFF2-40B4-BE49-F238E27FC236}">
                          <a16:creationId xmlns:a16="http://schemas.microsoft.com/office/drawing/2014/main" id="{8A058E94-08C4-4F4D-88DF-251F006B1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1888" y="4202809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9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224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4" name="Freeform: Shape 323">
                      <a:extLst>
                        <a:ext uri="{FF2B5EF4-FFF2-40B4-BE49-F238E27FC236}">
                          <a16:creationId xmlns:a16="http://schemas.microsoft.com/office/drawing/2014/main" id="{7744A1B6-635B-4ACC-9C35-5D9BCB19E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2206" y="4241290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5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5" name="Freeform: Shape 324">
                      <a:extLst>
                        <a:ext uri="{FF2B5EF4-FFF2-40B4-BE49-F238E27FC236}">
                          <a16:creationId xmlns:a16="http://schemas.microsoft.com/office/drawing/2014/main" id="{C9C38A24-4D76-41F1-86BF-7D56B6262E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2587" y="4279771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50 h 13591"/>
                        <a:gd name="connsiteX3" fmla="*/ 1 w 56643"/>
                        <a:gd name="connsiteY3" fmla="*/ 7050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6" name="Freeform: Shape 325">
                      <a:extLst>
                        <a:ext uri="{FF2B5EF4-FFF2-40B4-BE49-F238E27FC236}">
                          <a16:creationId xmlns:a16="http://schemas.microsoft.com/office/drawing/2014/main" id="{AF5C37DB-8B3E-4C49-804A-40D758D04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2904" y="431825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2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2" y="3430"/>
                            <a:pt x="2922" y="382"/>
                            <a:pt x="6542" y="382"/>
                          </a:cubicBezTo>
                          <a:lnTo>
                            <a:pt x="49976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86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7" name="Freeform: Shape 326">
                      <a:extLst>
                        <a:ext uri="{FF2B5EF4-FFF2-40B4-BE49-F238E27FC236}">
                          <a16:creationId xmlns:a16="http://schemas.microsoft.com/office/drawing/2014/main" id="{EF90A887-FB2B-4A0D-A31D-16D0E8D52F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3285" y="4356733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50 h 13591"/>
                        <a:gd name="connsiteX3" fmla="*/ 1 w 56643"/>
                        <a:gd name="connsiteY3" fmla="*/ 7050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8" name="Freeform: Shape 327">
                      <a:extLst>
                        <a:ext uri="{FF2B5EF4-FFF2-40B4-BE49-F238E27FC236}">
                          <a16:creationId xmlns:a16="http://schemas.microsoft.com/office/drawing/2014/main" id="{A4FF15AF-8FA9-436C-9C6A-FAE5DB58F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3602" y="4395214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2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2" y="3430"/>
                            <a:pt x="2922" y="382"/>
                            <a:pt x="6542" y="382"/>
                          </a:cubicBezTo>
                          <a:lnTo>
                            <a:pt x="49976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29" name="Freeform: Shape 328">
                      <a:extLst>
                        <a:ext uri="{FF2B5EF4-FFF2-40B4-BE49-F238E27FC236}">
                          <a16:creationId xmlns:a16="http://schemas.microsoft.com/office/drawing/2014/main" id="{AA10EF27-BBAC-48DD-9EAC-9BCFDC532E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3984" y="4433632"/>
                      <a:ext cx="56642" cy="13590"/>
                    </a:xfrm>
                    <a:custGeom>
                      <a:avLst/>
                      <a:gdLst>
                        <a:gd name="connsiteX0" fmla="*/ 50102 w 56642"/>
                        <a:gd name="connsiteY0" fmla="*/ 13209 h 13590"/>
                        <a:gd name="connsiteX1" fmla="*/ 6668 w 56642"/>
                        <a:gd name="connsiteY1" fmla="*/ 13590 h 13590"/>
                        <a:gd name="connsiteX2" fmla="*/ 1 w 56642"/>
                        <a:gd name="connsiteY2" fmla="*/ 7049 h 13590"/>
                        <a:gd name="connsiteX3" fmla="*/ 1 w 56642"/>
                        <a:gd name="connsiteY3" fmla="*/ 7049 h 13590"/>
                        <a:gd name="connsiteX4" fmla="*/ 6541 w 56642"/>
                        <a:gd name="connsiteY4" fmla="*/ 382 h 13590"/>
                        <a:gd name="connsiteX5" fmla="*/ 49975 w 56642"/>
                        <a:gd name="connsiteY5" fmla="*/ 1 h 13590"/>
                        <a:gd name="connsiteX6" fmla="*/ 56643 w 56642"/>
                        <a:gd name="connsiteY6" fmla="*/ 6541 h 13590"/>
                        <a:gd name="connsiteX7" fmla="*/ 56643 w 56642"/>
                        <a:gd name="connsiteY7" fmla="*/ 6541 h 13590"/>
                        <a:gd name="connsiteX8" fmla="*/ 50102 w 56642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2" h="13590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643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0" name="Freeform: Shape 329">
                      <a:extLst>
                        <a:ext uri="{FF2B5EF4-FFF2-40B4-BE49-F238E27FC236}">
                          <a16:creationId xmlns:a16="http://schemas.microsoft.com/office/drawing/2014/main" id="{A4D11CC1-5230-4B5D-BFB9-4CF2C6202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4301" y="4472113"/>
                      <a:ext cx="56644" cy="13590"/>
                    </a:xfrm>
                    <a:custGeom>
                      <a:avLst/>
                      <a:gdLst>
                        <a:gd name="connsiteX0" fmla="*/ 50102 w 56644"/>
                        <a:gd name="connsiteY0" fmla="*/ 13209 h 13590"/>
                        <a:gd name="connsiteX1" fmla="*/ 6669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1 w 56644"/>
                        <a:gd name="connsiteY4" fmla="*/ 382 h 13590"/>
                        <a:gd name="connsiteX5" fmla="*/ 49976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2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1" name="Freeform: Shape 330">
                      <a:extLst>
                        <a:ext uri="{FF2B5EF4-FFF2-40B4-BE49-F238E27FC236}">
                          <a16:creationId xmlns:a16="http://schemas.microsoft.com/office/drawing/2014/main" id="{67F59C5E-6038-4618-94F2-C4E887DF48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4618" y="4510594"/>
                      <a:ext cx="56644" cy="13590"/>
                    </a:xfrm>
                    <a:custGeom>
                      <a:avLst/>
                      <a:gdLst>
                        <a:gd name="connsiteX0" fmla="*/ 50102 w 56644"/>
                        <a:gd name="connsiteY0" fmla="*/ 13209 h 13590"/>
                        <a:gd name="connsiteX1" fmla="*/ 6669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1 w 56644"/>
                        <a:gd name="connsiteY4" fmla="*/ 382 h 13590"/>
                        <a:gd name="connsiteX5" fmla="*/ 49976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2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86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" name="Freeform: Shape 331">
                      <a:extLst>
                        <a:ext uri="{FF2B5EF4-FFF2-40B4-BE49-F238E27FC236}">
                          <a16:creationId xmlns:a16="http://schemas.microsoft.com/office/drawing/2014/main" id="{6361F85F-0B70-418F-AD00-737765416C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4999" y="4549075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9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6 w 56643"/>
                        <a:gd name="connsiteY5" fmla="*/ 1 h 13591"/>
                        <a:gd name="connsiteX6" fmla="*/ 56643 w 56643"/>
                        <a:gd name="connsiteY6" fmla="*/ 6541 h 13591"/>
                        <a:gd name="connsiteX7" fmla="*/ 56643 w 56643"/>
                        <a:gd name="connsiteY7" fmla="*/ 6541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3" name="Freeform: Shape 332">
                      <a:extLst>
                        <a:ext uri="{FF2B5EF4-FFF2-40B4-BE49-F238E27FC236}">
                          <a16:creationId xmlns:a16="http://schemas.microsoft.com/office/drawing/2014/main" id="{164EEDD8-CB64-4657-984B-0434929A6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05317" y="4587556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86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" name="Freeform: Shape 333">
                      <a:extLst>
                        <a:ext uri="{FF2B5EF4-FFF2-40B4-BE49-F238E27FC236}">
                          <a16:creationId xmlns:a16="http://schemas.microsoft.com/office/drawing/2014/main" id="{7ABE13A4-2B58-4149-8812-6DF3C2F7E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80947" y="4070921"/>
                      <a:ext cx="67881" cy="545147"/>
                    </a:xfrm>
                    <a:custGeom>
                      <a:avLst/>
                      <a:gdLst>
                        <a:gd name="connsiteX0" fmla="*/ 56705 w 67881"/>
                        <a:gd name="connsiteY0" fmla="*/ 63 h 545147"/>
                        <a:gd name="connsiteX1" fmla="*/ 56705 w 67881"/>
                        <a:gd name="connsiteY1" fmla="*/ 1270 h 545147"/>
                        <a:gd name="connsiteX2" fmla="*/ 48704 w 67881"/>
                        <a:gd name="connsiteY2" fmla="*/ 10350 h 545147"/>
                        <a:gd name="connsiteX3" fmla="*/ 39433 w 67881"/>
                        <a:gd name="connsiteY3" fmla="*/ 254 h 545147"/>
                        <a:gd name="connsiteX4" fmla="*/ 24193 w 67881"/>
                        <a:gd name="connsiteY4" fmla="*/ 381 h 545147"/>
                        <a:gd name="connsiteX5" fmla="*/ 15049 w 67881"/>
                        <a:gd name="connsiteY5" fmla="*/ 10668 h 545147"/>
                        <a:gd name="connsiteX6" fmla="*/ 6287 w 67881"/>
                        <a:gd name="connsiteY6" fmla="*/ 1079 h 545147"/>
                        <a:gd name="connsiteX7" fmla="*/ 6287 w 67881"/>
                        <a:gd name="connsiteY7" fmla="*/ 508 h 545147"/>
                        <a:gd name="connsiteX8" fmla="*/ 0 w 67881"/>
                        <a:gd name="connsiteY8" fmla="*/ 571 h 545147"/>
                        <a:gd name="connsiteX9" fmla="*/ 4890 w 67881"/>
                        <a:gd name="connsiteY9" fmla="*/ 545147 h 545147"/>
                        <a:gd name="connsiteX10" fmla="*/ 11176 w 67881"/>
                        <a:gd name="connsiteY10" fmla="*/ 545084 h 545147"/>
                        <a:gd name="connsiteX11" fmla="*/ 11176 w 67881"/>
                        <a:gd name="connsiteY11" fmla="*/ 544766 h 545147"/>
                        <a:gd name="connsiteX12" fmla="*/ 19812 w 67881"/>
                        <a:gd name="connsiteY12" fmla="*/ 535051 h 545147"/>
                        <a:gd name="connsiteX13" fmla="*/ 28893 w 67881"/>
                        <a:gd name="connsiteY13" fmla="*/ 544957 h 545147"/>
                        <a:gd name="connsiteX14" fmla="*/ 44513 w 67881"/>
                        <a:gd name="connsiteY14" fmla="*/ 544830 h 545147"/>
                        <a:gd name="connsiteX15" fmla="*/ 53404 w 67881"/>
                        <a:gd name="connsiteY15" fmla="*/ 534733 h 545147"/>
                        <a:gd name="connsiteX16" fmla="*/ 61595 w 67881"/>
                        <a:gd name="connsiteY16" fmla="*/ 543623 h 545147"/>
                        <a:gd name="connsiteX17" fmla="*/ 61595 w 67881"/>
                        <a:gd name="connsiteY17" fmla="*/ 544639 h 545147"/>
                        <a:gd name="connsiteX18" fmla="*/ 67882 w 67881"/>
                        <a:gd name="connsiteY18" fmla="*/ 544576 h 545147"/>
                        <a:gd name="connsiteX19" fmla="*/ 62992 w 67881"/>
                        <a:gd name="connsiteY19" fmla="*/ 0 h 545147"/>
                        <a:gd name="connsiteX20" fmla="*/ 56705 w 67881"/>
                        <a:gd name="connsiteY20" fmla="*/ 63 h 545147"/>
                        <a:gd name="connsiteX21" fmla="*/ 56769 w 67881"/>
                        <a:gd name="connsiteY21" fmla="*/ 10732 h 545147"/>
                        <a:gd name="connsiteX22" fmla="*/ 56832 w 67881"/>
                        <a:gd name="connsiteY22" fmla="*/ 19240 h 545147"/>
                        <a:gd name="connsiteX23" fmla="*/ 52959 w 67881"/>
                        <a:gd name="connsiteY23" fmla="*/ 14986 h 545147"/>
                        <a:gd name="connsiteX24" fmla="*/ 56769 w 67881"/>
                        <a:gd name="connsiteY24" fmla="*/ 10732 h 545147"/>
                        <a:gd name="connsiteX25" fmla="*/ 22606 w 67881"/>
                        <a:gd name="connsiteY25" fmla="*/ 383159 h 545147"/>
                        <a:gd name="connsiteX26" fmla="*/ 35052 w 67881"/>
                        <a:gd name="connsiteY26" fmla="*/ 369125 h 545147"/>
                        <a:gd name="connsiteX27" fmla="*/ 47752 w 67881"/>
                        <a:gd name="connsiteY27" fmla="*/ 382969 h 545147"/>
                        <a:gd name="connsiteX28" fmla="*/ 35306 w 67881"/>
                        <a:gd name="connsiteY28" fmla="*/ 397002 h 545147"/>
                        <a:gd name="connsiteX29" fmla="*/ 22606 w 67881"/>
                        <a:gd name="connsiteY29" fmla="*/ 383159 h 545147"/>
                        <a:gd name="connsiteX30" fmla="*/ 47117 w 67881"/>
                        <a:gd name="connsiteY30" fmla="*/ 419163 h 545147"/>
                        <a:gd name="connsiteX31" fmla="*/ 35624 w 67881"/>
                        <a:gd name="connsiteY31" fmla="*/ 432117 h 545147"/>
                        <a:gd name="connsiteX32" fmla="*/ 23876 w 67881"/>
                        <a:gd name="connsiteY32" fmla="*/ 419354 h 545147"/>
                        <a:gd name="connsiteX33" fmla="*/ 35369 w 67881"/>
                        <a:gd name="connsiteY33" fmla="*/ 406400 h 545147"/>
                        <a:gd name="connsiteX34" fmla="*/ 47117 w 67881"/>
                        <a:gd name="connsiteY34" fmla="*/ 419163 h 545147"/>
                        <a:gd name="connsiteX35" fmla="*/ 22288 w 67881"/>
                        <a:gd name="connsiteY35" fmla="*/ 345821 h 545147"/>
                        <a:gd name="connsiteX36" fmla="*/ 34735 w 67881"/>
                        <a:gd name="connsiteY36" fmla="*/ 331788 h 545147"/>
                        <a:gd name="connsiteX37" fmla="*/ 47435 w 67881"/>
                        <a:gd name="connsiteY37" fmla="*/ 345630 h 545147"/>
                        <a:gd name="connsiteX38" fmla="*/ 34988 w 67881"/>
                        <a:gd name="connsiteY38" fmla="*/ 359664 h 545147"/>
                        <a:gd name="connsiteX39" fmla="*/ 22288 w 67881"/>
                        <a:gd name="connsiteY39" fmla="*/ 345821 h 545147"/>
                        <a:gd name="connsiteX40" fmla="*/ 21971 w 67881"/>
                        <a:gd name="connsiteY40" fmla="*/ 308546 h 545147"/>
                        <a:gd name="connsiteX41" fmla="*/ 34417 w 67881"/>
                        <a:gd name="connsiteY41" fmla="*/ 294513 h 545147"/>
                        <a:gd name="connsiteX42" fmla="*/ 47117 w 67881"/>
                        <a:gd name="connsiteY42" fmla="*/ 308356 h 545147"/>
                        <a:gd name="connsiteX43" fmla="*/ 34671 w 67881"/>
                        <a:gd name="connsiteY43" fmla="*/ 322389 h 545147"/>
                        <a:gd name="connsiteX44" fmla="*/ 21971 w 67881"/>
                        <a:gd name="connsiteY44" fmla="*/ 308546 h 545147"/>
                        <a:gd name="connsiteX45" fmla="*/ 23051 w 67881"/>
                        <a:gd name="connsiteY45" fmla="*/ 272796 h 545147"/>
                        <a:gd name="connsiteX46" fmla="*/ 34036 w 67881"/>
                        <a:gd name="connsiteY46" fmla="*/ 260350 h 545147"/>
                        <a:gd name="connsiteX47" fmla="*/ 45276 w 67881"/>
                        <a:gd name="connsiteY47" fmla="*/ 272605 h 545147"/>
                        <a:gd name="connsiteX48" fmla="*/ 34226 w 67881"/>
                        <a:gd name="connsiteY48" fmla="*/ 285051 h 545147"/>
                        <a:gd name="connsiteX49" fmla="*/ 23051 w 67881"/>
                        <a:gd name="connsiteY49" fmla="*/ 272796 h 545147"/>
                        <a:gd name="connsiteX50" fmla="*/ 21336 w 67881"/>
                        <a:gd name="connsiteY50" fmla="*/ 237109 h 545147"/>
                        <a:gd name="connsiteX51" fmla="*/ 33782 w 67881"/>
                        <a:gd name="connsiteY51" fmla="*/ 223075 h 545147"/>
                        <a:gd name="connsiteX52" fmla="*/ 46482 w 67881"/>
                        <a:gd name="connsiteY52" fmla="*/ 236918 h 545147"/>
                        <a:gd name="connsiteX53" fmla="*/ 34036 w 67881"/>
                        <a:gd name="connsiteY53" fmla="*/ 250952 h 545147"/>
                        <a:gd name="connsiteX54" fmla="*/ 21336 w 67881"/>
                        <a:gd name="connsiteY54" fmla="*/ 237109 h 545147"/>
                        <a:gd name="connsiteX55" fmla="*/ 20955 w 67881"/>
                        <a:gd name="connsiteY55" fmla="*/ 199771 h 545147"/>
                        <a:gd name="connsiteX56" fmla="*/ 33401 w 67881"/>
                        <a:gd name="connsiteY56" fmla="*/ 185738 h 545147"/>
                        <a:gd name="connsiteX57" fmla="*/ 46101 w 67881"/>
                        <a:gd name="connsiteY57" fmla="*/ 199580 h 545147"/>
                        <a:gd name="connsiteX58" fmla="*/ 33655 w 67881"/>
                        <a:gd name="connsiteY58" fmla="*/ 213614 h 545147"/>
                        <a:gd name="connsiteX59" fmla="*/ 20955 w 67881"/>
                        <a:gd name="connsiteY59" fmla="*/ 199771 h 545147"/>
                        <a:gd name="connsiteX60" fmla="*/ 20638 w 67881"/>
                        <a:gd name="connsiteY60" fmla="*/ 162433 h 545147"/>
                        <a:gd name="connsiteX61" fmla="*/ 33083 w 67881"/>
                        <a:gd name="connsiteY61" fmla="*/ 148399 h 545147"/>
                        <a:gd name="connsiteX62" fmla="*/ 45783 w 67881"/>
                        <a:gd name="connsiteY62" fmla="*/ 162242 h 545147"/>
                        <a:gd name="connsiteX63" fmla="*/ 33338 w 67881"/>
                        <a:gd name="connsiteY63" fmla="*/ 176276 h 545147"/>
                        <a:gd name="connsiteX64" fmla="*/ 20638 w 67881"/>
                        <a:gd name="connsiteY64" fmla="*/ 162433 h 545147"/>
                        <a:gd name="connsiteX65" fmla="*/ 21273 w 67881"/>
                        <a:gd name="connsiteY65" fmla="*/ 126174 h 545147"/>
                        <a:gd name="connsiteX66" fmla="*/ 32766 w 67881"/>
                        <a:gd name="connsiteY66" fmla="*/ 113220 h 545147"/>
                        <a:gd name="connsiteX67" fmla="*/ 44513 w 67881"/>
                        <a:gd name="connsiteY67" fmla="*/ 125984 h 545147"/>
                        <a:gd name="connsiteX68" fmla="*/ 33020 w 67881"/>
                        <a:gd name="connsiteY68" fmla="*/ 138938 h 545147"/>
                        <a:gd name="connsiteX69" fmla="*/ 21273 w 67881"/>
                        <a:gd name="connsiteY69" fmla="*/ 126174 h 545147"/>
                        <a:gd name="connsiteX70" fmla="*/ 20002 w 67881"/>
                        <a:gd name="connsiteY70" fmla="*/ 89979 h 545147"/>
                        <a:gd name="connsiteX71" fmla="*/ 32449 w 67881"/>
                        <a:gd name="connsiteY71" fmla="*/ 75946 h 545147"/>
                        <a:gd name="connsiteX72" fmla="*/ 45149 w 67881"/>
                        <a:gd name="connsiteY72" fmla="*/ 89789 h 545147"/>
                        <a:gd name="connsiteX73" fmla="*/ 32702 w 67881"/>
                        <a:gd name="connsiteY73" fmla="*/ 103822 h 545147"/>
                        <a:gd name="connsiteX74" fmla="*/ 20002 w 67881"/>
                        <a:gd name="connsiteY74" fmla="*/ 89979 h 545147"/>
                        <a:gd name="connsiteX75" fmla="*/ 28448 w 67881"/>
                        <a:gd name="connsiteY75" fmla="*/ 108521 h 545147"/>
                        <a:gd name="connsiteX76" fmla="*/ 16954 w 67881"/>
                        <a:gd name="connsiteY76" fmla="*/ 121475 h 545147"/>
                        <a:gd name="connsiteX77" fmla="*/ 7176 w 67881"/>
                        <a:gd name="connsiteY77" fmla="*/ 110871 h 545147"/>
                        <a:gd name="connsiteX78" fmla="*/ 7112 w 67881"/>
                        <a:gd name="connsiteY78" fmla="*/ 104457 h 545147"/>
                        <a:gd name="connsiteX79" fmla="*/ 15748 w 67881"/>
                        <a:gd name="connsiteY79" fmla="*/ 94742 h 545147"/>
                        <a:gd name="connsiteX80" fmla="*/ 28448 w 67881"/>
                        <a:gd name="connsiteY80" fmla="*/ 108521 h 545147"/>
                        <a:gd name="connsiteX81" fmla="*/ 28765 w 67881"/>
                        <a:gd name="connsiteY81" fmla="*/ 143700 h 545147"/>
                        <a:gd name="connsiteX82" fmla="*/ 16319 w 67881"/>
                        <a:gd name="connsiteY82" fmla="*/ 157734 h 545147"/>
                        <a:gd name="connsiteX83" fmla="*/ 7557 w 67881"/>
                        <a:gd name="connsiteY83" fmla="*/ 148145 h 545147"/>
                        <a:gd name="connsiteX84" fmla="*/ 7493 w 67881"/>
                        <a:gd name="connsiteY84" fmla="*/ 141732 h 545147"/>
                        <a:gd name="connsiteX85" fmla="*/ 17082 w 67881"/>
                        <a:gd name="connsiteY85" fmla="*/ 130937 h 545147"/>
                        <a:gd name="connsiteX86" fmla="*/ 28765 w 67881"/>
                        <a:gd name="connsiteY86" fmla="*/ 143700 h 545147"/>
                        <a:gd name="connsiteX87" fmla="*/ 29146 w 67881"/>
                        <a:gd name="connsiteY87" fmla="*/ 181038 h 545147"/>
                        <a:gd name="connsiteX88" fmla="*/ 16701 w 67881"/>
                        <a:gd name="connsiteY88" fmla="*/ 195072 h 545147"/>
                        <a:gd name="connsiteX89" fmla="*/ 7938 w 67881"/>
                        <a:gd name="connsiteY89" fmla="*/ 185483 h 545147"/>
                        <a:gd name="connsiteX90" fmla="*/ 7874 w 67881"/>
                        <a:gd name="connsiteY90" fmla="*/ 176911 h 545147"/>
                        <a:gd name="connsiteX91" fmla="*/ 16510 w 67881"/>
                        <a:gd name="connsiteY91" fmla="*/ 167195 h 545147"/>
                        <a:gd name="connsiteX92" fmla="*/ 29146 w 67881"/>
                        <a:gd name="connsiteY92" fmla="*/ 181038 h 545147"/>
                        <a:gd name="connsiteX93" fmla="*/ 29464 w 67881"/>
                        <a:gd name="connsiteY93" fmla="*/ 218376 h 545147"/>
                        <a:gd name="connsiteX94" fmla="*/ 17018 w 67881"/>
                        <a:gd name="connsiteY94" fmla="*/ 232410 h 545147"/>
                        <a:gd name="connsiteX95" fmla="*/ 8255 w 67881"/>
                        <a:gd name="connsiteY95" fmla="*/ 222821 h 545147"/>
                        <a:gd name="connsiteX96" fmla="*/ 8191 w 67881"/>
                        <a:gd name="connsiteY96" fmla="*/ 214249 h 545147"/>
                        <a:gd name="connsiteX97" fmla="*/ 16827 w 67881"/>
                        <a:gd name="connsiteY97" fmla="*/ 204533 h 545147"/>
                        <a:gd name="connsiteX98" fmla="*/ 29464 w 67881"/>
                        <a:gd name="connsiteY98" fmla="*/ 218376 h 545147"/>
                        <a:gd name="connsiteX99" fmla="*/ 29782 w 67881"/>
                        <a:gd name="connsiteY99" fmla="*/ 255651 h 545147"/>
                        <a:gd name="connsiteX100" fmla="*/ 18796 w 67881"/>
                        <a:gd name="connsiteY100" fmla="*/ 268097 h 545147"/>
                        <a:gd name="connsiteX101" fmla="*/ 8573 w 67881"/>
                        <a:gd name="connsiteY101" fmla="*/ 256921 h 545147"/>
                        <a:gd name="connsiteX102" fmla="*/ 8509 w 67881"/>
                        <a:gd name="connsiteY102" fmla="*/ 251523 h 545147"/>
                        <a:gd name="connsiteX103" fmla="*/ 17145 w 67881"/>
                        <a:gd name="connsiteY103" fmla="*/ 241808 h 545147"/>
                        <a:gd name="connsiteX104" fmla="*/ 29782 w 67881"/>
                        <a:gd name="connsiteY104" fmla="*/ 255651 h 545147"/>
                        <a:gd name="connsiteX105" fmla="*/ 30099 w 67881"/>
                        <a:gd name="connsiteY105" fmla="*/ 289814 h 545147"/>
                        <a:gd name="connsiteX106" fmla="*/ 17653 w 67881"/>
                        <a:gd name="connsiteY106" fmla="*/ 303847 h 545147"/>
                        <a:gd name="connsiteX107" fmla="*/ 8890 w 67881"/>
                        <a:gd name="connsiteY107" fmla="*/ 294259 h 545147"/>
                        <a:gd name="connsiteX108" fmla="*/ 8826 w 67881"/>
                        <a:gd name="connsiteY108" fmla="*/ 288861 h 545147"/>
                        <a:gd name="connsiteX109" fmla="*/ 18860 w 67881"/>
                        <a:gd name="connsiteY109" fmla="*/ 277495 h 545147"/>
                        <a:gd name="connsiteX110" fmla="*/ 30099 w 67881"/>
                        <a:gd name="connsiteY110" fmla="*/ 289814 h 545147"/>
                        <a:gd name="connsiteX111" fmla="*/ 30416 w 67881"/>
                        <a:gd name="connsiteY111" fmla="*/ 327088 h 545147"/>
                        <a:gd name="connsiteX112" fmla="*/ 17971 w 67881"/>
                        <a:gd name="connsiteY112" fmla="*/ 341122 h 545147"/>
                        <a:gd name="connsiteX113" fmla="*/ 9207 w 67881"/>
                        <a:gd name="connsiteY113" fmla="*/ 331533 h 545147"/>
                        <a:gd name="connsiteX114" fmla="*/ 9144 w 67881"/>
                        <a:gd name="connsiteY114" fmla="*/ 322961 h 545147"/>
                        <a:gd name="connsiteX115" fmla="*/ 17780 w 67881"/>
                        <a:gd name="connsiteY115" fmla="*/ 313245 h 545147"/>
                        <a:gd name="connsiteX116" fmla="*/ 30416 w 67881"/>
                        <a:gd name="connsiteY116" fmla="*/ 327088 h 545147"/>
                        <a:gd name="connsiteX117" fmla="*/ 30798 w 67881"/>
                        <a:gd name="connsiteY117" fmla="*/ 364426 h 545147"/>
                        <a:gd name="connsiteX118" fmla="*/ 18351 w 67881"/>
                        <a:gd name="connsiteY118" fmla="*/ 378460 h 545147"/>
                        <a:gd name="connsiteX119" fmla="*/ 9588 w 67881"/>
                        <a:gd name="connsiteY119" fmla="*/ 368871 h 545147"/>
                        <a:gd name="connsiteX120" fmla="*/ 9525 w 67881"/>
                        <a:gd name="connsiteY120" fmla="*/ 360299 h 545147"/>
                        <a:gd name="connsiteX121" fmla="*/ 18161 w 67881"/>
                        <a:gd name="connsiteY121" fmla="*/ 350583 h 545147"/>
                        <a:gd name="connsiteX122" fmla="*/ 30798 w 67881"/>
                        <a:gd name="connsiteY122" fmla="*/ 364426 h 545147"/>
                        <a:gd name="connsiteX123" fmla="*/ 31115 w 67881"/>
                        <a:gd name="connsiteY123" fmla="*/ 401764 h 545147"/>
                        <a:gd name="connsiteX124" fmla="*/ 19621 w 67881"/>
                        <a:gd name="connsiteY124" fmla="*/ 414719 h 545147"/>
                        <a:gd name="connsiteX125" fmla="*/ 9843 w 67881"/>
                        <a:gd name="connsiteY125" fmla="*/ 404114 h 545147"/>
                        <a:gd name="connsiteX126" fmla="*/ 9779 w 67881"/>
                        <a:gd name="connsiteY126" fmla="*/ 397700 h 545147"/>
                        <a:gd name="connsiteX127" fmla="*/ 18415 w 67881"/>
                        <a:gd name="connsiteY127" fmla="*/ 387985 h 545147"/>
                        <a:gd name="connsiteX128" fmla="*/ 31115 w 67881"/>
                        <a:gd name="connsiteY128" fmla="*/ 401764 h 545147"/>
                        <a:gd name="connsiteX129" fmla="*/ 31432 w 67881"/>
                        <a:gd name="connsiteY129" fmla="*/ 436944 h 545147"/>
                        <a:gd name="connsiteX130" fmla="*/ 18987 w 67881"/>
                        <a:gd name="connsiteY130" fmla="*/ 450977 h 545147"/>
                        <a:gd name="connsiteX131" fmla="*/ 10224 w 67881"/>
                        <a:gd name="connsiteY131" fmla="*/ 441388 h 545147"/>
                        <a:gd name="connsiteX132" fmla="*/ 10160 w 67881"/>
                        <a:gd name="connsiteY132" fmla="*/ 434975 h 545147"/>
                        <a:gd name="connsiteX133" fmla="*/ 19749 w 67881"/>
                        <a:gd name="connsiteY133" fmla="*/ 424180 h 545147"/>
                        <a:gd name="connsiteX134" fmla="*/ 31432 w 67881"/>
                        <a:gd name="connsiteY134" fmla="*/ 436944 h 545147"/>
                        <a:gd name="connsiteX135" fmla="*/ 35751 w 67881"/>
                        <a:gd name="connsiteY135" fmla="*/ 441579 h 545147"/>
                        <a:gd name="connsiteX136" fmla="*/ 48451 w 67881"/>
                        <a:gd name="connsiteY136" fmla="*/ 455422 h 545147"/>
                        <a:gd name="connsiteX137" fmla="*/ 36004 w 67881"/>
                        <a:gd name="connsiteY137" fmla="*/ 469455 h 545147"/>
                        <a:gd name="connsiteX138" fmla="*/ 23304 w 67881"/>
                        <a:gd name="connsiteY138" fmla="*/ 455613 h 545147"/>
                        <a:gd name="connsiteX139" fmla="*/ 35751 w 67881"/>
                        <a:gd name="connsiteY139" fmla="*/ 441579 h 545147"/>
                        <a:gd name="connsiteX140" fmla="*/ 39941 w 67881"/>
                        <a:gd name="connsiteY140" fmla="*/ 436816 h 545147"/>
                        <a:gd name="connsiteX141" fmla="*/ 51435 w 67881"/>
                        <a:gd name="connsiteY141" fmla="*/ 423863 h 545147"/>
                        <a:gd name="connsiteX142" fmla="*/ 60579 w 67881"/>
                        <a:gd name="connsiteY142" fmla="*/ 433832 h 545147"/>
                        <a:gd name="connsiteX143" fmla="*/ 60643 w 67881"/>
                        <a:gd name="connsiteY143" fmla="*/ 441642 h 545147"/>
                        <a:gd name="connsiteX144" fmla="*/ 52641 w 67881"/>
                        <a:gd name="connsiteY144" fmla="*/ 450723 h 545147"/>
                        <a:gd name="connsiteX145" fmla="*/ 39941 w 67881"/>
                        <a:gd name="connsiteY145" fmla="*/ 436816 h 545147"/>
                        <a:gd name="connsiteX146" fmla="*/ 39624 w 67881"/>
                        <a:gd name="connsiteY146" fmla="*/ 401638 h 545147"/>
                        <a:gd name="connsiteX147" fmla="*/ 52070 w 67881"/>
                        <a:gd name="connsiteY147" fmla="*/ 387604 h 545147"/>
                        <a:gd name="connsiteX148" fmla="*/ 60262 w 67881"/>
                        <a:gd name="connsiteY148" fmla="*/ 396494 h 545147"/>
                        <a:gd name="connsiteX149" fmla="*/ 60325 w 67881"/>
                        <a:gd name="connsiteY149" fmla="*/ 404304 h 545147"/>
                        <a:gd name="connsiteX150" fmla="*/ 51371 w 67881"/>
                        <a:gd name="connsiteY150" fmla="*/ 414401 h 545147"/>
                        <a:gd name="connsiteX151" fmla="*/ 39624 w 67881"/>
                        <a:gd name="connsiteY151" fmla="*/ 401638 h 545147"/>
                        <a:gd name="connsiteX152" fmla="*/ 39307 w 67881"/>
                        <a:gd name="connsiteY152" fmla="*/ 364363 h 545147"/>
                        <a:gd name="connsiteX153" fmla="*/ 51752 w 67881"/>
                        <a:gd name="connsiteY153" fmla="*/ 350329 h 545147"/>
                        <a:gd name="connsiteX154" fmla="*/ 59944 w 67881"/>
                        <a:gd name="connsiteY154" fmla="*/ 359219 h 545147"/>
                        <a:gd name="connsiteX155" fmla="*/ 60007 w 67881"/>
                        <a:gd name="connsiteY155" fmla="*/ 369125 h 545147"/>
                        <a:gd name="connsiteX156" fmla="*/ 52007 w 67881"/>
                        <a:gd name="connsiteY156" fmla="*/ 378206 h 545147"/>
                        <a:gd name="connsiteX157" fmla="*/ 39307 w 67881"/>
                        <a:gd name="connsiteY157" fmla="*/ 364363 h 545147"/>
                        <a:gd name="connsiteX158" fmla="*/ 38989 w 67881"/>
                        <a:gd name="connsiteY158" fmla="*/ 327025 h 545147"/>
                        <a:gd name="connsiteX159" fmla="*/ 51435 w 67881"/>
                        <a:gd name="connsiteY159" fmla="*/ 312991 h 545147"/>
                        <a:gd name="connsiteX160" fmla="*/ 59626 w 67881"/>
                        <a:gd name="connsiteY160" fmla="*/ 321882 h 545147"/>
                        <a:gd name="connsiteX161" fmla="*/ 59690 w 67881"/>
                        <a:gd name="connsiteY161" fmla="*/ 331788 h 545147"/>
                        <a:gd name="connsiteX162" fmla="*/ 51689 w 67881"/>
                        <a:gd name="connsiteY162" fmla="*/ 340868 h 545147"/>
                        <a:gd name="connsiteX163" fmla="*/ 38989 w 67881"/>
                        <a:gd name="connsiteY163" fmla="*/ 327025 h 545147"/>
                        <a:gd name="connsiteX164" fmla="*/ 38608 w 67881"/>
                        <a:gd name="connsiteY164" fmla="*/ 289687 h 545147"/>
                        <a:gd name="connsiteX165" fmla="*/ 49593 w 67881"/>
                        <a:gd name="connsiteY165" fmla="*/ 277241 h 545147"/>
                        <a:gd name="connsiteX166" fmla="*/ 59246 w 67881"/>
                        <a:gd name="connsiteY166" fmla="*/ 287719 h 545147"/>
                        <a:gd name="connsiteX167" fmla="*/ 59309 w 67881"/>
                        <a:gd name="connsiteY167" fmla="*/ 294449 h 545147"/>
                        <a:gd name="connsiteX168" fmla="*/ 51308 w 67881"/>
                        <a:gd name="connsiteY168" fmla="*/ 303530 h 545147"/>
                        <a:gd name="connsiteX169" fmla="*/ 38608 w 67881"/>
                        <a:gd name="connsiteY169" fmla="*/ 289687 h 545147"/>
                        <a:gd name="connsiteX170" fmla="*/ 38290 w 67881"/>
                        <a:gd name="connsiteY170" fmla="*/ 255588 h 545147"/>
                        <a:gd name="connsiteX171" fmla="*/ 50737 w 67881"/>
                        <a:gd name="connsiteY171" fmla="*/ 241554 h 545147"/>
                        <a:gd name="connsiteX172" fmla="*/ 58928 w 67881"/>
                        <a:gd name="connsiteY172" fmla="*/ 250444 h 545147"/>
                        <a:gd name="connsiteX173" fmla="*/ 58991 w 67881"/>
                        <a:gd name="connsiteY173" fmla="*/ 257175 h 545147"/>
                        <a:gd name="connsiteX174" fmla="*/ 49530 w 67881"/>
                        <a:gd name="connsiteY174" fmla="*/ 267843 h 545147"/>
                        <a:gd name="connsiteX175" fmla="*/ 38290 w 67881"/>
                        <a:gd name="connsiteY175" fmla="*/ 255588 h 545147"/>
                        <a:gd name="connsiteX176" fmla="*/ 37973 w 67881"/>
                        <a:gd name="connsiteY176" fmla="*/ 218249 h 545147"/>
                        <a:gd name="connsiteX177" fmla="*/ 50419 w 67881"/>
                        <a:gd name="connsiteY177" fmla="*/ 204216 h 545147"/>
                        <a:gd name="connsiteX178" fmla="*/ 58610 w 67881"/>
                        <a:gd name="connsiteY178" fmla="*/ 213106 h 545147"/>
                        <a:gd name="connsiteX179" fmla="*/ 58674 w 67881"/>
                        <a:gd name="connsiteY179" fmla="*/ 223012 h 545147"/>
                        <a:gd name="connsiteX180" fmla="*/ 50673 w 67881"/>
                        <a:gd name="connsiteY180" fmla="*/ 232092 h 545147"/>
                        <a:gd name="connsiteX181" fmla="*/ 37973 w 67881"/>
                        <a:gd name="connsiteY181" fmla="*/ 218249 h 545147"/>
                        <a:gd name="connsiteX182" fmla="*/ 37655 w 67881"/>
                        <a:gd name="connsiteY182" fmla="*/ 180975 h 545147"/>
                        <a:gd name="connsiteX183" fmla="*/ 50101 w 67881"/>
                        <a:gd name="connsiteY183" fmla="*/ 166941 h 545147"/>
                        <a:gd name="connsiteX184" fmla="*/ 58293 w 67881"/>
                        <a:gd name="connsiteY184" fmla="*/ 175832 h 545147"/>
                        <a:gd name="connsiteX185" fmla="*/ 58357 w 67881"/>
                        <a:gd name="connsiteY185" fmla="*/ 185738 h 545147"/>
                        <a:gd name="connsiteX186" fmla="*/ 50355 w 67881"/>
                        <a:gd name="connsiteY186" fmla="*/ 194818 h 545147"/>
                        <a:gd name="connsiteX187" fmla="*/ 37655 w 67881"/>
                        <a:gd name="connsiteY187" fmla="*/ 180975 h 545147"/>
                        <a:gd name="connsiteX188" fmla="*/ 37274 w 67881"/>
                        <a:gd name="connsiteY188" fmla="*/ 143637 h 545147"/>
                        <a:gd name="connsiteX189" fmla="*/ 48768 w 67881"/>
                        <a:gd name="connsiteY189" fmla="*/ 130683 h 545147"/>
                        <a:gd name="connsiteX190" fmla="*/ 57912 w 67881"/>
                        <a:gd name="connsiteY190" fmla="*/ 140652 h 545147"/>
                        <a:gd name="connsiteX191" fmla="*/ 57976 w 67881"/>
                        <a:gd name="connsiteY191" fmla="*/ 148463 h 545147"/>
                        <a:gd name="connsiteX192" fmla="*/ 49974 w 67881"/>
                        <a:gd name="connsiteY192" fmla="*/ 157543 h 545147"/>
                        <a:gd name="connsiteX193" fmla="*/ 37274 w 67881"/>
                        <a:gd name="connsiteY193" fmla="*/ 143637 h 545147"/>
                        <a:gd name="connsiteX194" fmla="*/ 36957 w 67881"/>
                        <a:gd name="connsiteY194" fmla="*/ 108458 h 545147"/>
                        <a:gd name="connsiteX195" fmla="*/ 49403 w 67881"/>
                        <a:gd name="connsiteY195" fmla="*/ 94424 h 545147"/>
                        <a:gd name="connsiteX196" fmla="*/ 57594 w 67881"/>
                        <a:gd name="connsiteY196" fmla="*/ 103314 h 545147"/>
                        <a:gd name="connsiteX197" fmla="*/ 57658 w 67881"/>
                        <a:gd name="connsiteY197" fmla="*/ 111125 h 545147"/>
                        <a:gd name="connsiteX198" fmla="*/ 48704 w 67881"/>
                        <a:gd name="connsiteY198" fmla="*/ 121221 h 545147"/>
                        <a:gd name="connsiteX199" fmla="*/ 36957 w 67881"/>
                        <a:gd name="connsiteY199" fmla="*/ 108458 h 545147"/>
                        <a:gd name="connsiteX200" fmla="*/ 36640 w 67881"/>
                        <a:gd name="connsiteY200" fmla="*/ 71183 h 545147"/>
                        <a:gd name="connsiteX201" fmla="*/ 49085 w 67881"/>
                        <a:gd name="connsiteY201" fmla="*/ 57150 h 545147"/>
                        <a:gd name="connsiteX202" fmla="*/ 57277 w 67881"/>
                        <a:gd name="connsiteY202" fmla="*/ 66040 h 545147"/>
                        <a:gd name="connsiteX203" fmla="*/ 57340 w 67881"/>
                        <a:gd name="connsiteY203" fmla="*/ 75946 h 545147"/>
                        <a:gd name="connsiteX204" fmla="*/ 49340 w 67881"/>
                        <a:gd name="connsiteY204" fmla="*/ 85026 h 545147"/>
                        <a:gd name="connsiteX205" fmla="*/ 36640 w 67881"/>
                        <a:gd name="connsiteY205" fmla="*/ 71183 h 545147"/>
                        <a:gd name="connsiteX206" fmla="*/ 32321 w 67881"/>
                        <a:gd name="connsiteY206" fmla="*/ 66484 h 545147"/>
                        <a:gd name="connsiteX207" fmla="*/ 19621 w 67881"/>
                        <a:gd name="connsiteY207" fmla="*/ 52641 h 545147"/>
                        <a:gd name="connsiteX208" fmla="*/ 32068 w 67881"/>
                        <a:gd name="connsiteY208" fmla="*/ 38608 h 545147"/>
                        <a:gd name="connsiteX209" fmla="*/ 44768 w 67881"/>
                        <a:gd name="connsiteY209" fmla="*/ 52451 h 545147"/>
                        <a:gd name="connsiteX210" fmla="*/ 32321 w 67881"/>
                        <a:gd name="connsiteY210" fmla="*/ 66484 h 545147"/>
                        <a:gd name="connsiteX211" fmla="*/ 28130 w 67881"/>
                        <a:gd name="connsiteY211" fmla="*/ 71247 h 545147"/>
                        <a:gd name="connsiteX212" fmla="*/ 15685 w 67881"/>
                        <a:gd name="connsiteY212" fmla="*/ 85280 h 545147"/>
                        <a:gd name="connsiteX213" fmla="*/ 6921 w 67881"/>
                        <a:gd name="connsiteY213" fmla="*/ 75692 h 545147"/>
                        <a:gd name="connsiteX214" fmla="*/ 6858 w 67881"/>
                        <a:gd name="connsiteY214" fmla="*/ 67119 h 545147"/>
                        <a:gd name="connsiteX215" fmla="*/ 15494 w 67881"/>
                        <a:gd name="connsiteY215" fmla="*/ 57404 h 545147"/>
                        <a:gd name="connsiteX216" fmla="*/ 28130 w 67881"/>
                        <a:gd name="connsiteY216" fmla="*/ 71247 h 545147"/>
                        <a:gd name="connsiteX217" fmla="*/ 6731 w 67881"/>
                        <a:gd name="connsiteY217" fmla="*/ 57721 h 545147"/>
                        <a:gd name="connsiteX218" fmla="*/ 6668 w 67881"/>
                        <a:gd name="connsiteY218" fmla="*/ 47879 h 545147"/>
                        <a:gd name="connsiteX219" fmla="*/ 11176 w 67881"/>
                        <a:gd name="connsiteY219" fmla="*/ 52768 h 545147"/>
                        <a:gd name="connsiteX220" fmla="*/ 6731 w 67881"/>
                        <a:gd name="connsiteY220" fmla="*/ 57721 h 545147"/>
                        <a:gd name="connsiteX221" fmla="*/ 11493 w 67881"/>
                        <a:gd name="connsiteY221" fmla="*/ 90043 h 545147"/>
                        <a:gd name="connsiteX222" fmla="*/ 7112 w 67881"/>
                        <a:gd name="connsiteY222" fmla="*/ 94996 h 545147"/>
                        <a:gd name="connsiteX223" fmla="*/ 7049 w 67881"/>
                        <a:gd name="connsiteY223" fmla="*/ 85153 h 545147"/>
                        <a:gd name="connsiteX224" fmla="*/ 11493 w 67881"/>
                        <a:gd name="connsiteY224" fmla="*/ 90043 h 545147"/>
                        <a:gd name="connsiteX225" fmla="*/ 12763 w 67881"/>
                        <a:gd name="connsiteY225" fmla="*/ 126301 h 545147"/>
                        <a:gd name="connsiteX226" fmla="*/ 7429 w 67881"/>
                        <a:gd name="connsiteY226" fmla="*/ 132334 h 545147"/>
                        <a:gd name="connsiteX227" fmla="*/ 7302 w 67881"/>
                        <a:gd name="connsiteY227" fmla="*/ 120332 h 545147"/>
                        <a:gd name="connsiteX228" fmla="*/ 12763 w 67881"/>
                        <a:gd name="connsiteY228" fmla="*/ 126301 h 545147"/>
                        <a:gd name="connsiteX229" fmla="*/ 12129 w 67881"/>
                        <a:gd name="connsiteY229" fmla="*/ 162560 h 545147"/>
                        <a:gd name="connsiteX230" fmla="*/ 7747 w 67881"/>
                        <a:gd name="connsiteY230" fmla="*/ 167513 h 545147"/>
                        <a:gd name="connsiteX231" fmla="*/ 7683 w 67881"/>
                        <a:gd name="connsiteY231" fmla="*/ 157670 h 545147"/>
                        <a:gd name="connsiteX232" fmla="*/ 12129 w 67881"/>
                        <a:gd name="connsiteY232" fmla="*/ 162560 h 545147"/>
                        <a:gd name="connsiteX233" fmla="*/ 12446 w 67881"/>
                        <a:gd name="connsiteY233" fmla="*/ 199834 h 545147"/>
                        <a:gd name="connsiteX234" fmla="*/ 8065 w 67881"/>
                        <a:gd name="connsiteY234" fmla="*/ 204788 h 545147"/>
                        <a:gd name="connsiteX235" fmla="*/ 8001 w 67881"/>
                        <a:gd name="connsiteY235" fmla="*/ 194945 h 545147"/>
                        <a:gd name="connsiteX236" fmla="*/ 12446 w 67881"/>
                        <a:gd name="connsiteY236" fmla="*/ 199834 h 545147"/>
                        <a:gd name="connsiteX237" fmla="*/ 12827 w 67881"/>
                        <a:gd name="connsiteY237" fmla="*/ 237172 h 545147"/>
                        <a:gd name="connsiteX238" fmla="*/ 8446 w 67881"/>
                        <a:gd name="connsiteY238" fmla="*/ 242125 h 545147"/>
                        <a:gd name="connsiteX239" fmla="*/ 8382 w 67881"/>
                        <a:gd name="connsiteY239" fmla="*/ 232283 h 545147"/>
                        <a:gd name="connsiteX240" fmla="*/ 12827 w 67881"/>
                        <a:gd name="connsiteY240" fmla="*/ 237172 h 545147"/>
                        <a:gd name="connsiteX241" fmla="*/ 14541 w 67881"/>
                        <a:gd name="connsiteY241" fmla="*/ 272859 h 545147"/>
                        <a:gd name="connsiteX242" fmla="*/ 8699 w 67881"/>
                        <a:gd name="connsiteY242" fmla="*/ 279463 h 545147"/>
                        <a:gd name="connsiteX243" fmla="*/ 8573 w 67881"/>
                        <a:gd name="connsiteY243" fmla="*/ 266382 h 545147"/>
                        <a:gd name="connsiteX244" fmla="*/ 14541 w 67881"/>
                        <a:gd name="connsiteY244" fmla="*/ 272859 h 545147"/>
                        <a:gd name="connsiteX245" fmla="*/ 13462 w 67881"/>
                        <a:gd name="connsiteY245" fmla="*/ 308610 h 545147"/>
                        <a:gd name="connsiteX246" fmla="*/ 9080 w 67881"/>
                        <a:gd name="connsiteY246" fmla="*/ 313563 h 545147"/>
                        <a:gd name="connsiteX247" fmla="*/ 9017 w 67881"/>
                        <a:gd name="connsiteY247" fmla="*/ 303720 h 545147"/>
                        <a:gd name="connsiteX248" fmla="*/ 13462 w 67881"/>
                        <a:gd name="connsiteY248" fmla="*/ 308610 h 545147"/>
                        <a:gd name="connsiteX249" fmla="*/ 13779 w 67881"/>
                        <a:gd name="connsiteY249" fmla="*/ 345884 h 545147"/>
                        <a:gd name="connsiteX250" fmla="*/ 9398 w 67881"/>
                        <a:gd name="connsiteY250" fmla="*/ 350838 h 545147"/>
                        <a:gd name="connsiteX251" fmla="*/ 9335 w 67881"/>
                        <a:gd name="connsiteY251" fmla="*/ 340995 h 545147"/>
                        <a:gd name="connsiteX252" fmla="*/ 13779 w 67881"/>
                        <a:gd name="connsiteY252" fmla="*/ 345884 h 545147"/>
                        <a:gd name="connsiteX253" fmla="*/ 14097 w 67881"/>
                        <a:gd name="connsiteY253" fmla="*/ 383222 h 545147"/>
                        <a:gd name="connsiteX254" fmla="*/ 9715 w 67881"/>
                        <a:gd name="connsiteY254" fmla="*/ 388175 h 545147"/>
                        <a:gd name="connsiteX255" fmla="*/ 9652 w 67881"/>
                        <a:gd name="connsiteY255" fmla="*/ 378333 h 545147"/>
                        <a:gd name="connsiteX256" fmla="*/ 14097 w 67881"/>
                        <a:gd name="connsiteY256" fmla="*/ 383222 h 545147"/>
                        <a:gd name="connsiteX257" fmla="*/ 15430 w 67881"/>
                        <a:gd name="connsiteY257" fmla="*/ 419481 h 545147"/>
                        <a:gd name="connsiteX258" fmla="*/ 10096 w 67881"/>
                        <a:gd name="connsiteY258" fmla="*/ 425513 h 545147"/>
                        <a:gd name="connsiteX259" fmla="*/ 9969 w 67881"/>
                        <a:gd name="connsiteY259" fmla="*/ 413512 h 545147"/>
                        <a:gd name="connsiteX260" fmla="*/ 15430 w 67881"/>
                        <a:gd name="connsiteY260" fmla="*/ 419481 h 545147"/>
                        <a:gd name="connsiteX261" fmla="*/ 14796 w 67881"/>
                        <a:gd name="connsiteY261" fmla="*/ 455739 h 545147"/>
                        <a:gd name="connsiteX262" fmla="*/ 10414 w 67881"/>
                        <a:gd name="connsiteY262" fmla="*/ 460692 h 545147"/>
                        <a:gd name="connsiteX263" fmla="*/ 10351 w 67881"/>
                        <a:gd name="connsiteY263" fmla="*/ 450850 h 545147"/>
                        <a:gd name="connsiteX264" fmla="*/ 14796 w 67881"/>
                        <a:gd name="connsiteY264" fmla="*/ 455739 h 545147"/>
                        <a:gd name="connsiteX265" fmla="*/ 10541 w 67881"/>
                        <a:gd name="connsiteY265" fmla="*/ 478726 h 545147"/>
                        <a:gd name="connsiteX266" fmla="*/ 10477 w 67881"/>
                        <a:gd name="connsiteY266" fmla="*/ 470154 h 545147"/>
                        <a:gd name="connsiteX267" fmla="*/ 19113 w 67881"/>
                        <a:gd name="connsiteY267" fmla="*/ 460438 h 545147"/>
                        <a:gd name="connsiteX268" fmla="*/ 31813 w 67881"/>
                        <a:gd name="connsiteY268" fmla="*/ 474282 h 545147"/>
                        <a:gd name="connsiteX269" fmla="*/ 19368 w 67881"/>
                        <a:gd name="connsiteY269" fmla="*/ 488315 h 545147"/>
                        <a:gd name="connsiteX270" fmla="*/ 10541 w 67881"/>
                        <a:gd name="connsiteY270" fmla="*/ 478726 h 545147"/>
                        <a:gd name="connsiteX271" fmla="*/ 15113 w 67881"/>
                        <a:gd name="connsiteY271" fmla="*/ 493014 h 545147"/>
                        <a:gd name="connsiteX272" fmla="*/ 10732 w 67881"/>
                        <a:gd name="connsiteY272" fmla="*/ 497967 h 545147"/>
                        <a:gd name="connsiteX273" fmla="*/ 10668 w 67881"/>
                        <a:gd name="connsiteY273" fmla="*/ 488124 h 545147"/>
                        <a:gd name="connsiteX274" fmla="*/ 15113 w 67881"/>
                        <a:gd name="connsiteY274" fmla="*/ 493014 h 545147"/>
                        <a:gd name="connsiteX275" fmla="*/ 36068 w 67881"/>
                        <a:gd name="connsiteY275" fmla="*/ 478917 h 545147"/>
                        <a:gd name="connsiteX276" fmla="*/ 48768 w 67881"/>
                        <a:gd name="connsiteY276" fmla="*/ 492760 h 545147"/>
                        <a:gd name="connsiteX277" fmla="*/ 36322 w 67881"/>
                        <a:gd name="connsiteY277" fmla="*/ 506794 h 545147"/>
                        <a:gd name="connsiteX278" fmla="*/ 23622 w 67881"/>
                        <a:gd name="connsiteY278" fmla="*/ 492950 h 545147"/>
                        <a:gd name="connsiteX279" fmla="*/ 36068 w 67881"/>
                        <a:gd name="connsiteY279" fmla="*/ 478917 h 545147"/>
                        <a:gd name="connsiteX280" fmla="*/ 40259 w 67881"/>
                        <a:gd name="connsiteY280" fmla="*/ 474154 h 545147"/>
                        <a:gd name="connsiteX281" fmla="*/ 52705 w 67881"/>
                        <a:gd name="connsiteY281" fmla="*/ 460121 h 545147"/>
                        <a:gd name="connsiteX282" fmla="*/ 60896 w 67881"/>
                        <a:gd name="connsiteY282" fmla="*/ 469011 h 545147"/>
                        <a:gd name="connsiteX283" fmla="*/ 60960 w 67881"/>
                        <a:gd name="connsiteY283" fmla="*/ 478917 h 545147"/>
                        <a:gd name="connsiteX284" fmla="*/ 52959 w 67881"/>
                        <a:gd name="connsiteY284" fmla="*/ 487997 h 545147"/>
                        <a:gd name="connsiteX285" fmla="*/ 40259 w 67881"/>
                        <a:gd name="connsiteY285" fmla="*/ 474154 h 545147"/>
                        <a:gd name="connsiteX286" fmla="*/ 61087 w 67881"/>
                        <a:gd name="connsiteY286" fmla="*/ 488378 h 545147"/>
                        <a:gd name="connsiteX287" fmla="*/ 61151 w 67881"/>
                        <a:gd name="connsiteY287" fmla="*/ 496888 h 545147"/>
                        <a:gd name="connsiteX288" fmla="*/ 57277 w 67881"/>
                        <a:gd name="connsiteY288" fmla="*/ 492633 h 545147"/>
                        <a:gd name="connsiteX289" fmla="*/ 61087 w 67881"/>
                        <a:gd name="connsiteY289" fmla="*/ 488378 h 545147"/>
                        <a:gd name="connsiteX290" fmla="*/ 56960 w 67881"/>
                        <a:gd name="connsiteY290" fmla="*/ 455358 h 545147"/>
                        <a:gd name="connsiteX291" fmla="*/ 60769 w 67881"/>
                        <a:gd name="connsiteY291" fmla="*/ 451040 h 545147"/>
                        <a:gd name="connsiteX292" fmla="*/ 60833 w 67881"/>
                        <a:gd name="connsiteY292" fmla="*/ 459549 h 545147"/>
                        <a:gd name="connsiteX293" fmla="*/ 56960 w 67881"/>
                        <a:gd name="connsiteY293" fmla="*/ 455358 h 545147"/>
                        <a:gd name="connsiteX294" fmla="*/ 55690 w 67881"/>
                        <a:gd name="connsiteY294" fmla="*/ 419100 h 545147"/>
                        <a:gd name="connsiteX295" fmla="*/ 60452 w 67881"/>
                        <a:gd name="connsiteY295" fmla="*/ 413702 h 545147"/>
                        <a:gd name="connsiteX296" fmla="*/ 60579 w 67881"/>
                        <a:gd name="connsiteY296" fmla="*/ 424370 h 545147"/>
                        <a:gd name="connsiteX297" fmla="*/ 55690 w 67881"/>
                        <a:gd name="connsiteY297" fmla="*/ 419100 h 545147"/>
                        <a:gd name="connsiteX298" fmla="*/ 56324 w 67881"/>
                        <a:gd name="connsiteY298" fmla="*/ 382841 h 545147"/>
                        <a:gd name="connsiteX299" fmla="*/ 60135 w 67881"/>
                        <a:gd name="connsiteY299" fmla="*/ 378523 h 545147"/>
                        <a:gd name="connsiteX300" fmla="*/ 60198 w 67881"/>
                        <a:gd name="connsiteY300" fmla="*/ 387032 h 545147"/>
                        <a:gd name="connsiteX301" fmla="*/ 56324 w 67881"/>
                        <a:gd name="connsiteY301" fmla="*/ 382841 h 545147"/>
                        <a:gd name="connsiteX302" fmla="*/ 55943 w 67881"/>
                        <a:gd name="connsiteY302" fmla="*/ 345503 h 545147"/>
                        <a:gd name="connsiteX303" fmla="*/ 59754 w 67881"/>
                        <a:gd name="connsiteY303" fmla="*/ 341185 h 545147"/>
                        <a:gd name="connsiteX304" fmla="*/ 59817 w 67881"/>
                        <a:gd name="connsiteY304" fmla="*/ 349694 h 545147"/>
                        <a:gd name="connsiteX305" fmla="*/ 55943 w 67881"/>
                        <a:gd name="connsiteY305" fmla="*/ 345503 h 545147"/>
                        <a:gd name="connsiteX306" fmla="*/ 55626 w 67881"/>
                        <a:gd name="connsiteY306" fmla="*/ 308229 h 545147"/>
                        <a:gd name="connsiteX307" fmla="*/ 59436 w 67881"/>
                        <a:gd name="connsiteY307" fmla="*/ 303911 h 545147"/>
                        <a:gd name="connsiteX308" fmla="*/ 59499 w 67881"/>
                        <a:gd name="connsiteY308" fmla="*/ 312420 h 545147"/>
                        <a:gd name="connsiteX309" fmla="*/ 55626 w 67881"/>
                        <a:gd name="connsiteY309" fmla="*/ 308229 h 545147"/>
                        <a:gd name="connsiteX310" fmla="*/ 53848 w 67881"/>
                        <a:gd name="connsiteY310" fmla="*/ 272542 h 545147"/>
                        <a:gd name="connsiteX311" fmla="*/ 59055 w 67881"/>
                        <a:gd name="connsiteY311" fmla="*/ 266636 h 545147"/>
                        <a:gd name="connsiteX312" fmla="*/ 59182 w 67881"/>
                        <a:gd name="connsiteY312" fmla="*/ 278320 h 545147"/>
                        <a:gd name="connsiteX313" fmla="*/ 53848 w 67881"/>
                        <a:gd name="connsiteY313" fmla="*/ 272542 h 545147"/>
                        <a:gd name="connsiteX314" fmla="*/ 54991 w 67881"/>
                        <a:gd name="connsiteY314" fmla="*/ 236791 h 545147"/>
                        <a:gd name="connsiteX315" fmla="*/ 58801 w 67881"/>
                        <a:gd name="connsiteY315" fmla="*/ 232473 h 545147"/>
                        <a:gd name="connsiteX316" fmla="*/ 58865 w 67881"/>
                        <a:gd name="connsiteY316" fmla="*/ 240982 h 545147"/>
                        <a:gd name="connsiteX317" fmla="*/ 54991 w 67881"/>
                        <a:gd name="connsiteY317" fmla="*/ 236791 h 545147"/>
                        <a:gd name="connsiteX318" fmla="*/ 54610 w 67881"/>
                        <a:gd name="connsiteY318" fmla="*/ 199453 h 545147"/>
                        <a:gd name="connsiteX319" fmla="*/ 58420 w 67881"/>
                        <a:gd name="connsiteY319" fmla="*/ 195135 h 545147"/>
                        <a:gd name="connsiteX320" fmla="*/ 58483 w 67881"/>
                        <a:gd name="connsiteY320" fmla="*/ 203644 h 545147"/>
                        <a:gd name="connsiteX321" fmla="*/ 54610 w 67881"/>
                        <a:gd name="connsiteY321" fmla="*/ 199453 h 545147"/>
                        <a:gd name="connsiteX322" fmla="*/ 54293 w 67881"/>
                        <a:gd name="connsiteY322" fmla="*/ 162179 h 545147"/>
                        <a:gd name="connsiteX323" fmla="*/ 58102 w 67881"/>
                        <a:gd name="connsiteY323" fmla="*/ 157861 h 545147"/>
                        <a:gd name="connsiteX324" fmla="*/ 58166 w 67881"/>
                        <a:gd name="connsiteY324" fmla="*/ 166370 h 545147"/>
                        <a:gd name="connsiteX325" fmla="*/ 54293 w 67881"/>
                        <a:gd name="connsiteY325" fmla="*/ 162179 h 545147"/>
                        <a:gd name="connsiteX326" fmla="*/ 53023 w 67881"/>
                        <a:gd name="connsiteY326" fmla="*/ 125920 h 545147"/>
                        <a:gd name="connsiteX327" fmla="*/ 57785 w 67881"/>
                        <a:gd name="connsiteY327" fmla="*/ 120523 h 545147"/>
                        <a:gd name="connsiteX328" fmla="*/ 57912 w 67881"/>
                        <a:gd name="connsiteY328" fmla="*/ 131191 h 545147"/>
                        <a:gd name="connsiteX329" fmla="*/ 53023 w 67881"/>
                        <a:gd name="connsiteY329" fmla="*/ 125920 h 545147"/>
                        <a:gd name="connsiteX330" fmla="*/ 53657 w 67881"/>
                        <a:gd name="connsiteY330" fmla="*/ 89662 h 545147"/>
                        <a:gd name="connsiteX331" fmla="*/ 57468 w 67881"/>
                        <a:gd name="connsiteY331" fmla="*/ 85344 h 545147"/>
                        <a:gd name="connsiteX332" fmla="*/ 57531 w 67881"/>
                        <a:gd name="connsiteY332" fmla="*/ 93853 h 545147"/>
                        <a:gd name="connsiteX333" fmla="*/ 53657 w 67881"/>
                        <a:gd name="connsiteY333" fmla="*/ 89662 h 545147"/>
                        <a:gd name="connsiteX334" fmla="*/ 53340 w 67881"/>
                        <a:gd name="connsiteY334" fmla="*/ 52324 h 545147"/>
                        <a:gd name="connsiteX335" fmla="*/ 57150 w 67881"/>
                        <a:gd name="connsiteY335" fmla="*/ 48006 h 545147"/>
                        <a:gd name="connsiteX336" fmla="*/ 57213 w 67881"/>
                        <a:gd name="connsiteY336" fmla="*/ 56515 h 545147"/>
                        <a:gd name="connsiteX337" fmla="*/ 53340 w 67881"/>
                        <a:gd name="connsiteY337" fmla="*/ 52324 h 545147"/>
                        <a:gd name="connsiteX338" fmla="*/ 56960 w 67881"/>
                        <a:gd name="connsiteY338" fmla="*/ 28702 h 545147"/>
                        <a:gd name="connsiteX339" fmla="*/ 57023 w 67881"/>
                        <a:gd name="connsiteY339" fmla="*/ 38608 h 545147"/>
                        <a:gd name="connsiteX340" fmla="*/ 49022 w 67881"/>
                        <a:gd name="connsiteY340" fmla="*/ 47688 h 545147"/>
                        <a:gd name="connsiteX341" fmla="*/ 36322 w 67881"/>
                        <a:gd name="connsiteY341" fmla="*/ 33845 h 545147"/>
                        <a:gd name="connsiteX342" fmla="*/ 48768 w 67881"/>
                        <a:gd name="connsiteY342" fmla="*/ 19812 h 545147"/>
                        <a:gd name="connsiteX343" fmla="*/ 56960 w 67881"/>
                        <a:gd name="connsiteY343" fmla="*/ 28702 h 545147"/>
                        <a:gd name="connsiteX344" fmla="*/ 31750 w 67881"/>
                        <a:gd name="connsiteY344" fmla="*/ 1270 h 545147"/>
                        <a:gd name="connsiteX345" fmla="*/ 44450 w 67881"/>
                        <a:gd name="connsiteY345" fmla="*/ 15113 h 545147"/>
                        <a:gd name="connsiteX346" fmla="*/ 32004 w 67881"/>
                        <a:gd name="connsiteY346" fmla="*/ 29146 h 545147"/>
                        <a:gd name="connsiteX347" fmla="*/ 19304 w 67881"/>
                        <a:gd name="connsiteY347" fmla="*/ 15303 h 545147"/>
                        <a:gd name="connsiteX348" fmla="*/ 31750 w 67881"/>
                        <a:gd name="connsiteY348" fmla="*/ 1270 h 545147"/>
                        <a:gd name="connsiteX349" fmla="*/ 27813 w 67881"/>
                        <a:gd name="connsiteY349" fmla="*/ 33909 h 545147"/>
                        <a:gd name="connsiteX350" fmla="*/ 15367 w 67881"/>
                        <a:gd name="connsiteY350" fmla="*/ 47942 h 545147"/>
                        <a:gd name="connsiteX351" fmla="*/ 6604 w 67881"/>
                        <a:gd name="connsiteY351" fmla="*/ 38354 h 545147"/>
                        <a:gd name="connsiteX352" fmla="*/ 6540 w 67881"/>
                        <a:gd name="connsiteY352" fmla="*/ 29782 h 545147"/>
                        <a:gd name="connsiteX353" fmla="*/ 15176 w 67881"/>
                        <a:gd name="connsiteY353" fmla="*/ 20066 h 545147"/>
                        <a:gd name="connsiteX354" fmla="*/ 27813 w 67881"/>
                        <a:gd name="connsiteY354" fmla="*/ 33909 h 545147"/>
                        <a:gd name="connsiteX355" fmla="*/ 10795 w 67881"/>
                        <a:gd name="connsiteY355" fmla="*/ 15430 h 545147"/>
                        <a:gd name="connsiteX356" fmla="*/ 6413 w 67881"/>
                        <a:gd name="connsiteY356" fmla="*/ 20383 h 545147"/>
                        <a:gd name="connsiteX357" fmla="*/ 6350 w 67881"/>
                        <a:gd name="connsiteY357" fmla="*/ 10541 h 545147"/>
                        <a:gd name="connsiteX358" fmla="*/ 10795 w 67881"/>
                        <a:gd name="connsiteY358" fmla="*/ 15430 h 545147"/>
                        <a:gd name="connsiteX359" fmla="*/ 11049 w 67881"/>
                        <a:gd name="connsiteY359" fmla="*/ 535305 h 545147"/>
                        <a:gd name="connsiteX360" fmla="*/ 10985 w 67881"/>
                        <a:gd name="connsiteY360" fmla="*/ 525463 h 545147"/>
                        <a:gd name="connsiteX361" fmla="*/ 15494 w 67881"/>
                        <a:gd name="connsiteY361" fmla="*/ 530352 h 545147"/>
                        <a:gd name="connsiteX362" fmla="*/ 11049 w 67881"/>
                        <a:gd name="connsiteY362" fmla="*/ 535305 h 545147"/>
                        <a:gd name="connsiteX363" fmla="*/ 10858 w 67881"/>
                        <a:gd name="connsiteY363" fmla="*/ 516001 h 545147"/>
                        <a:gd name="connsiteX364" fmla="*/ 10795 w 67881"/>
                        <a:gd name="connsiteY364" fmla="*/ 507428 h 545147"/>
                        <a:gd name="connsiteX365" fmla="*/ 19431 w 67881"/>
                        <a:gd name="connsiteY365" fmla="*/ 497713 h 545147"/>
                        <a:gd name="connsiteX366" fmla="*/ 32131 w 67881"/>
                        <a:gd name="connsiteY366" fmla="*/ 511556 h 545147"/>
                        <a:gd name="connsiteX367" fmla="*/ 19685 w 67881"/>
                        <a:gd name="connsiteY367" fmla="*/ 525589 h 545147"/>
                        <a:gd name="connsiteX368" fmla="*/ 10858 w 67881"/>
                        <a:gd name="connsiteY368" fmla="*/ 516001 h 545147"/>
                        <a:gd name="connsiteX369" fmla="*/ 36640 w 67881"/>
                        <a:gd name="connsiteY369" fmla="*/ 544132 h 545147"/>
                        <a:gd name="connsiteX370" fmla="*/ 23940 w 67881"/>
                        <a:gd name="connsiteY370" fmla="*/ 530288 h 545147"/>
                        <a:gd name="connsiteX371" fmla="*/ 36385 w 67881"/>
                        <a:gd name="connsiteY371" fmla="*/ 516255 h 545147"/>
                        <a:gd name="connsiteX372" fmla="*/ 49085 w 67881"/>
                        <a:gd name="connsiteY372" fmla="*/ 530098 h 545147"/>
                        <a:gd name="connsiteX373" fmla="*/ 36640 w 67881"/>
                        <a:gd name="connsiteY373" fmla="*/ 544132 h 545147"/>
                        <a:gd name="connsiteX374" fmla="*/ 40640 w 67881"/>
                        <a:gd name="connsiteY374" fmla="*/ 511492 h 545147"/>
                        <a:gd name="connsiteX375" fmla="*/ 53086 w 67881"/>
                        <a:gd name="connsiteY375" fmla="*/ 497459 h 545147"/>
                        <a:gd name="connsiteX376" fmla="*/ 61277 w 67881"/>
                        <a:gd name="connsiteY376" fmla="*/ 506349 h 545147"/>
                        <a:gd name="connsiteX377" fmla="*/ 61341 w 67881"/>
                        <a:gd name="connsiteY377" fmla="*/ 516255 h 545147"/>
                        <a:gd name="connsiteX378" fmla="*/ 53340 w 67881"/>
                        <a:gd name="connsiteY378" fmla="*/ 525335 h 545147"/>
                        <a:gd name="connsiteX379" fmla="*/ 40640 w 67881"/>
                        <a:gd name="connsiteY379" fmla="*/ 511492 h 545147"/>
                        <a:gd name="connsiteX380" fmla="*/ 57594 w 67881"/>
                        <a:gd name="connsiteY380" fmla="*/ 529971 h 545147"/>
                        <a:gd name="connsiteX381" fmla="*/ 61404 w 67881"/>
                        <a:gd name="connsiteY381" fmla="*/ 525653 h 545147"/>
                        <a:gd name="connsiteX382" fmla="*/ 61468 w 67881"/>
                        <a:gd name="connsiteY382" fmla="*/ 534162 h 545147"/>
                        <a:gd name="connsiteX383" fmla="*/ 57594 w 67881"/>
                        <a:gd name="connsiteY383" fmla="*/ 529971 h 545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67881" h="545147">
                          <a:moveTo>
                            <a:pt x="56705" y="63"/>
                          </a:moveTo>
                          <a:lnTo>
                            <a:pt x="56705" y="1270"/>
                          </a:lnTo>
                          <a:lnTo>
                            <a:pt x="48704" y="10350"/>
                          </a:lnTo>
                          <a:lnTo>
                            <a:pt x="39433" y="254"/>
                          </a:lnTo>
                          <a:lnTo>
                            <a:pt x="24193" y="381"/>
                          </a:lnTo>
                          <a:lnTo>
                            <a:pt x="15049" y="10668"/>
                          </a:lnTo>
                          <a:lnTo>
                            <a:pt x="6287" y="1079"/>
                          </a:lnTo>
                          <a:lnTo>
                            <a:pt x="6287" y="508"/>
                          </a:lnTo>
                          <a:lnTo>
                            <a:pt x="0" y="571"/>
                          </a:lnTo>
                          <a:lnTo>
                            <a:pt x="4890" y="545147"/>
                          </a:lnTo>
                          <a:lnTo>
                            <a:pt x="11176" y="545084"/>
                          </a:lnTo>
                          <a:lnTo>
                            <a:pt x="11176" y="544766"/>
                          </a:lnTo>
                          <a:lnTo>
                            <a:pt x="19812" y="535051"/>
                          </a:lnTo>
                          <a:lnTo>
                            <a:pt x="28893" y="544957"/>
                          </a:lnTo>
                          <a:lnTo>
                            <a:pt x="44513" y="544830"/>
                          </a:lnTo>
                          <a:lnTo>
                            <a:pt x="53404" y="534733"/>
                          </a:lnTo>
                          <a:lnTo>
                            <a:pt x="61595" y="543623"/>
                          </a:lnTo>
                          <a:lnTo>
                            <a:pt x="61595" y="544639"/>
                          </a:lnTo>
                          <a:lnTo>
                            <a:pt x="67882" y="544576"/>
                          </a:lnTo>
                          <a:lnTo>
                            <a:pt x="62992" y="0"/>
                          </a:lnTo>
                          <a:lnTo>
                            <a:pt x="56705" y="63"/>
                          </a:lnTo>
                          <a:close/>
                          <a:moveTo>
                            <a:pt x="56769" y="10732"/>
                          </a:moveTo>
                          <a:lnTo>
                            <a:pt x="56832" y="19240"/>
                          </a:lnTo>
                          <a:lnTo>
                            <a:pt x="52959" y="14986"/>
                          </a:lnTo>
                          <a:lnTo>
                            <a:pt x="56769" y="10732"/>
                          </a:lnTo>
                          <a:close/>
                          <a:moveTo>
                            <a:pt x="22606" y="383159"/>
                          </a:moveTo>
                          <a:lnTo>
                            <a:pt x="35052" y="369125"/>
                          </a:lnTo>
                          <a:lnTo>
                            <a:pt x="47752" y="382969"/>
                          </a:lnTo>
                          <a:lnTo>
                            <a:pt x="35306" y="397002"/>
                          </a:lnTo>
                          <a:lnTo>
                            <a:pt x="22606" y="383159"/>
                          </a:lnTo>
                          <a:close/>
                          <a:moveTo>
                            <a:pt x="47117" y="419163"/>
                          </a:moveTo>
                          <a:lnTo>
                            <a:pt x="35624" y="432117"/>
                          </a:lnTo>
                          <a:lnTo>
                            <a:pt x="23876" y="419354"/>
                          </a:lnTo>
                          <a:lnTo>
                            <a:pt x="35369" y="406400"/>
                          </a:lnTo>
                          <a:lnTo>
                            <a:pt x="47117" y="419163"/>
                          </a:lnTo>
                          <a:close/>
                          <a:moveTo>
                            <a:pt x="22288" y="345821"/>
                          </a:moveTo>
                          <a:lnTo>
                            <a:pt x="34735" y="331788"/>
                          </a:lnTo>
                          <a:lnTo>
                            <a:pt x="47435" y="345630"/>
                          </a:lnTo>
                          <a:lnTo>
                            <a:pt x="34988" y="359664"/>
                          </a:lnTo>
                          <a:lnTo>
                            <a:pt x="22288" y="345821"/>
                          </a:lnTo>
                          <a:close/>
                          <a:moveTo>
                            <a:pt x="21971" y="308546"/>
                          </a:moveTo>
                          <a:lnTo>
                            <a:pt x="34417" y="294513"/>
                          </a:lnTo>
                          <a:lnTo>
                            <a:pt x="47117" y="308356"/>
                          </a:lnTo>
                          <a:lnTo>
                            <a:pt x="34671" y="322389"/>
                          </a:lnTo>
                          <a:lnTo>
                            <a:pt x="21971" y="308546"/>
                          </a:lnTo>
                          <a:close/>
                          <a:moveTo>
                            <a:pt x="23051" y="272796"/>
                          </a:moveTo>
                          <a:lnTo>
                            <a:pt x="34036" y="260350"/>
                          </a:lnTo>
                          <a:lnTo>
                            <a:pt x="45276" y="272605"/>
                          </a:lnTo>
                          <a:lnTo>
                            <a:pt x="34226" y="285051"/>
                          </a:lnTo>
                          <a:lnTo>
                            <a:pt x="23051" y="272796"/>
                          </a:lnTo>
                          <a:close/>
                          <a:moveTo>
                            <a:pt x="21336" y="237109"/>
                          </a:moveTo>
                          <a:lnTo>
                            <a:pt x="33782" y="223075"/>
                          </a:lnTo>
                          <a:lnTo>
                            <a:pt x="46482" y="236918"/>
                          </a:lnTo>
                          <a:lnTo>
                            <a:pt x="34036" y="250952"/>
                          </a:lnTo>
                          <a:lnTo>
                            <a:pt x="21336" y="237109"/>
                          </a:lnTo>
                          <a:close/>
                          <a:moveTo>
                            <a:pt x="20955" y="199771"/>
                          </a:moveTo>
                          <a:lnTo>
                            <a:pt x="33401" y="185738"/>
                          </a:lnTo>
                          <a:lnTo>
                            <a:pt x="46101" y="199580"/>
                          </a:lnTo>
                          <a:lnTo>
                            <a:pt x="33655" y="213614"/>
                          </a:lnTo>
                          <a:lnTo>
                            <a:pt x="20955" y="199771"/>
                          </a:lnTo>
                          <a:close/>
                          <a:moveTo>
                            <a:pt x="20638" y="162433"/>
                          </a:moveTo>
                          <a:lnTo>
                            <a:pt x="33083" y="148399"/>
                          </a:lnTo>
                          <a:lnTo>
                            <a:pt x="45783" y="162242"/>
                          </a:lnTo>
                          <a:lnTo>
                            <a:pt x="33338" y="176276"/>
                          </a:lnTo>
                          <a:lnTo>
                            <a:pt x="20638" y="162433"/>
                          </a:lnTo>
                          <a:close/>
                          <a:moveTo>
                            <a:pt x="21273" y="126174"/>
                          </a:moveTo>
                          <a:lnTo>
                            <a:pt x="32766" y="113220"/>
                          </a:lnTo>
                          <a:lnTo>
                            <a:pt x="44513" y="125984"/>
                          </a:lnTo>
                          <a:lnTo>
                            <a:pt x="33020" y="138938"/>
                          </a:lnTo>
                          <a:lnTo>
                            <a:pt x="21273" y="126174"/>
                          </a:lnTo>
                          <a:close/>
                          <a:moveTo>
                            <a:pt x="20002" y="89979"/>
                          </a:moveTo>
                          <a:lnTo>
                            <a:pt x="32449" y="75946"/>
                          </a:lnTo>
                          <a:lnTo>
                            <a:pt x="45149" y="89789"/>
                          </a:lnTo>
                          <a:lnTo>
                            <a:pt x="32702" y="103822"/>
                          </a:lnTo>
                          <a:lnTo>
                            <a:pt x="20002" y="89979"/>
                          </a:lnTo>
                          <a:close/>
                          <a:moveTo>
                            <a:pt x="28448" y="108521"/>
                          </a:moveTo>
                          <a:lnTo>
                            <a:pt x="16954" y="121475"/>
                          </a:lnTo>
                          <a:lnTo>
                            <a:pt x="7176" y="110871"/>
                          </a:lnTo>
                          <a:lnTo>
                            <a:pt x="7112" y="104457"/>
                          </a:lnTo>
                          <a:lnTo>
                            <a:pt x="15748" y="94742"/>
                          </a:lnTo>
                          <a:lnTo>
                            <a:pt x="28448" y="108521"/>
                          </a:lnTo>
                          <a:close/>
                          <a:moveTo>
                            <a:pt x="28765" y="143700"/>
                          </a:moveTo>
                          <a:lnTo>
                            <a:pt x="16319" y="157734"/>
                          </a:lnTo>
                          <a:lnTo>
                            <a:pt x="7557" y="148145"/>
                          </a:lnTo>
                          <a:lnTo>
                            <a:pt x="7493" y="141732"/>
                          </a:lnTo>
                          <a:lnTo>
                            <a:pt x="17082" y="130937"/>
                          </a:lnTo>
                          <a:lnTo>
                            <a:pt x="28765" y="143700"/>
                          </a:lnTo>
                          <a:close/>
                          <a:moveTo>
                            <a:pt x="29146" y="181038"/>
                          </a:moveTo>
                          <a:lnTo>
                            <a:pt x="16701" y="195072"/>
                          </a:lnTo>
                          <a:lnTo>
                            <a:pt x="7938" y="185483"/>
                          </a:lnTo>
                          <a:lnTo>
                            <a:pt x="7874" y="176911"/>
                          </a:lnTo>
                          <a:lnTo>
                            <a:pt x="16510" y="167195"/>
                          </a:lnTo>
                          <a:lnTo>
                            <a:pt x="29146" y="181038"/>
                          </a:lnTo>
                          <a:close/>
                          <a:moveTo>
                            <a:pt x="29464" y="218376"/>
                          </a:moveTo>
                          <a:lnTo>
                            <a:pt x="17018" y="232410"/>
                          </a:lnTo>
                          <a:lnTo>
                            <a:pt x="8255" y="222821"/>
                          </a:lnTo>
                          <a:lnTo>
                            <a:pt x="8191" y="214249"/>
                          </a:lnTo>
                          <a:lnTo>
                            <a:pt x="16827" y="204533"/>
                          </a:lnTo>
                          <a:lnTo>
                            <a:pt x="29464" y="218376"/>
                          </a:lnTo>
                          <a:close/>
                          <a:moveTo>
                            <a:pt x="29782" y="255651"/>
                          </a:moveTo>
                          <a:lnTo>
                            <a:pt x="18796" y="268097"/>
                          </a:lnTo>
                          <a:lnTo>
                            <a:pt x="8573" y="256921"/>
                          </a:lnTo>
                          <a:lnTo>
                            <a:pt x="8509" y="251523"/>
                          </a:lnTo>
                          <a:lnTo>
                            <a:pt x="17145" y="241808"/>
                          </a:lnTo>
                          <a:lnTo>
                            <a:pt x="29782" y="255651"/>
                          </a:lnTo>
                          <a:close/>
                          <a:moveTo>
                            <a:pt x="30099" y="289814"/>
                          </a:moveTo>
                          <a:lnTo>
                            <a:pt x="17653" y="303847"/>
                          </a:lnTo>
                          <a:lnTo>
                            <a:pt x="8890" y="294259"/>
                          </a:lnTo>
                          <a:lnTo>
                            <a:pt x="8826" y="288861"/>
                          </a:lnTo>
                          <a:lnTo>
                            <a:pt x="18860" y="277495"/>
                          </a:lnTo>
                          <a:lnTo>
                            <a:pt x="30099" y="289814"/>
                          </a:lnTo>
                          <a:close/>
                          <a:moveTo>
                            <a:pt x="30416" y="327088"/>
                          </a:moveTo>
                          <a:lnTo>
                            <a:pt x="17971" y="341122"/>
                          </a:lnTo>
                          <a:lnTo>
                            <a:pt x="9207" y="331533"/>
                          </a:lnTo>
                          <a:lnTo>
                            <a:pt x="9144" y="322961"/>
                          </a:lnTo>
                          <a:lnTo>
                            <a:pt x="17780" y="313245"/>
                          </a:lnTo>
                          <a:lnTo>
                            <a:pt x="30416" y="327088"/>
                          </a:lnTo>
                          <a:close/>
                          <a:moveTo>
                            <a:pt x="30798" y="364426"/>
                          </a:moveTo>
                          <a:lnTo>
                            <a:pt x="18351" y="378460"/>
                          </a:lnTo>
                          <a:lnTo>
                            <a:pt x="9588" y="368871"/>
                          </a:lnTo>
                          <a:lnTo>
                            <a:pt x="9525" y="360299"/>
                          </a:lnTo>
                          <a:lnTo>
                            <a:pt x="18161" y="350583"/>
                          </a:lnTo>
                          <a:lnTo>
                            <a:pt x="30798" y="364426"/>
                          </a:lnTo>
                          <a:close/>
                          <a:moveTo>
                            <a:pt x="31115" y="401764"/>
                          </a:moveTo>
                          <a:lnTo>
                            <a:pt x="19621" y="414719"/>
                          </a:lnTo>
                          <a:lnTo>
                            <a:pt x="9843" y="404114"/>
                          </a:lnTo>
                          <a:lnTo>
                            <a:pt x="9779" y="397700"/>
                          </a:lnTo>
                          <a:lnTo>
                            <a:pt x="18415" y="387985"/>
                          </a:lnTo>
                          <a:lnTo>
                            <a:pt x="31115" y="401764"/>
                          </a:lnTo>
                          <a:close/>
                          <a:moveTo>
                            <a:pt x="31432" y="436944"/>
                          </a:moveTo>
                          <a:lnTo>
                            <a:pt x="18987" y="450977"/>
                          </a:lnTo>
                          <a:lnTo>
                            <a:pt x="10224" y="441388"/>
                          </a:lnTo>
                          <a:lnTo>
                            <a:pt x="10160" y="434975"/>
                          </a:lnTo>
                          <a:lnTo>
                            <a:pt x="19749" y="424180"/>
                          </a:lnTo>
                          <a:lnTo>
                            <a:pt x="31432" y="436944"/>
                          </a:lnTo>
                          <a:close/>
                          <a:moveTo>
                            <a:pt x="35751" y="441579"/>
                          </a:moveTo>
                          <a:lnTo>
                            <a:pt x="48451" y="455422"/>
                          </a:lnTo>
                          <a:lnTo>
                            <a:pt x="36004" y="469455"/>
                          </a:lnTo>
                          <a:lnTo>
                            <a:pt x="23304" y="455613"/>
                          </a:lnTo>
                          <a:lnTo>
                            <a:pt x="35751" y="441579"/>
                          </a:lnTo>
                          <a:close/>
                          <a:moveTo>
                            <a:pt x="39941" y="436816"/>
                          </a:moveTo>
                          <a:lnTo>
                            <a:pt x="51435" y="423863"/>
                          </a:lnTo>
                          <a:lnTo>
                            <a:pt x="60579" y="433832"/>
                          </a:lnTo>
                          <a:lnTo>
                            <a:pt x="60643" y="441642"/>
                          </a:lnTo>
                          <a:lnTo>
                            <a:pt x="52641" y="450723"/>
                          </a:lnTo>
                          <a:lnTo>
                            <a:pt x="39941" y="436816"/>
                          </a:lnTo>
                          <a:close/>
                          <a:moveTo>
                            <a:pt x="39624" y="401638"/>
                          </a:moveTo>
                          <a:lnTo>
                            <a:pt x="52070" y="387604"/>
                          </a:lnTo>
                          <a:lnTo>
                            <a:pt x="60262" y="396494"/>
                          </a:lnTo>
                          <a:lnTo>
                            <a:pt x="60325" y="404304"/>
                          </a:lnTo>
                          <a:lnTo>
                            <a:pt x="51371" y="414401"/>
                          </a:lnTo>
                          <a:lnTo>
                            <a:pt x="39624" y="401638"/>
                          </a:lnTo>
                          <a:close/>
                          <a:moveTo>
                            <a:pt x="39307" y="364363"/>
                          </a:moveTo>
                          <a:lnTo>
                            <a:pt x="51752" y="350329"/>
                          </a:lnTo>
                          <a:lnTo>
                            <a:pt x="59944" y="359219"/>
                          </a:lnTo>
                          <a:lnTo>
                            <a:pt x="60007" y="369125"/>
                          </a:lnTo>
                          <a:lnTo>
                            <a:pt x="52007" y="378206"/>
                          </a:lnTo>
                          <a:lnTo>
                            <a:pt x="39307" y="364363"/>
                          </a:lnTo>
                          <a:close/>
                          <a:moveTo>
                            <a:pt x="38989" y="327025"/>
                          </a:moveTo>
                          <a:lnTo>
                            <a:pt x="51435" y="312991"/>
                          </a:lnTo>
                          <a:lnTo>
                            <a:pt x="59626" y="321882"/>
                          </a:lnTo>
                          <a:lnTo>
                            <a:pt x="59690" y="331788"/>
                          </a:lnTo>
                          <a:lnTo>
                            <a:pt x="51689" y="340868"/>
                          </a:lnTo>
                          <a:lnTo>
                            <a:pt x="38989" y="327025"/>
                          </a:lnTo>
                          <a:close/>
                          <a:moveTo>
                            <a:pt x="38608" y="289687"/>
                          </a:moveTo>
                          <a:lnTo>
                            <a:pt x="49593" y="277241"/>
                          </a:lnTo>
                          <a:lnTo>
                            <a:pt x="59246" y="287719"/>
                          </a:lnTo>
                          <a:lnTo>
                            <a:pt x="59309" y="294449"/>
                          </a:lnTo>
                          <a:lnTo>
                            <a:pt x="51308" y="303530"/>
                          </a:lnTo>
                          <a:lnTo>
                            <a:pt x="38608" y="289687"/>
                          </a:lnTo>
                          <a:close/>
                          <a:moveTo>
                            <a:pt x="38290" y="255588"/>
                          </a:moveTo>
                          <a:lnTo>
                            <a:pt x="50737" y="241554"/>
                          </a:lnTo>
                          <a:lnTo>
                            <a:pt x="58928" y="250444"/>
                          </a:lnTo>
                          <a:lnTo>
                            <a:pt x="58991" y="257175"/>
                          </a:lnTo>
                          <a:lnTo>
                            <a:pt x="49530" y="267843"/>
                          </a:lnTo>
                          <a:lnTo>
                            <a:pt x="38290" y="255588"/>
                          </a:lnTo>
                          <a:close/>
                          <a:moveTo>
                            <a:pt x="37973" y="218249"/>
                          </a:moveTo>
                          <a:lnTo>
                            <a:pt x="50419" y="204216"/>
                          </a:lnTo>
                          <a:lnTo>
                            <a:pt x="58610" y="213106"/>
                          </a:lnTo>
                          <a:lnTo>
                            <a:pt x="58674" y="223012"/>
                          </a:lnTo>
                          <a:lnTo>
                            <a:pt x="50673" y="232092"/>
                          </a:lnTo>
                          <a:lnTo>
                            <a:pt x="37973" y="218249"/>
                          </a:lnTo>
                          <a:close/>
                          <a:moveTo>
                            <a:pt x="37655" y="180975"/>
                          </a:moveTo>
                          <a:lnTo>
                            <a:pt x="50101" y="166941"/>
                          </a:lnTo>
                          <a:lnTo>
                            <a:pt x="58293" y="175832"/>
                          </a:lnTo>
                          <a:lnTo>
                            <a:pt x="58357" y="185738"/>
                          </a:lnTo>
                          <a:lnTo>
                            <a:pt x="50355" y="194818"/>
                          </a:lnTo>
                          <a:lnTo>
                            <a:pt x="37655" y="180975"/>
                          </a:lnTo>
                          <a:close/>
                          <a:moveTo>
                            <a:pt x="37274" y="143637"/>
                          </a:moveTo>
                          <a:lnTo>
                            <a:pt x="48768" y="130683"/>
                          </a:lnTo>
                          <a:lnTo>
                            <a:pt x="57912" y="140652"/>
                          </a:lnTo>
                          <a:lnTo>
                            <a:pt x="57976" y="148463"/>
                          </a:lnTo>
                          <a:lnTo>
                            <a:pt x="49974" y="157543"/>
                          </a:lnTo>
                          <a:lnTo>
                            <a:pt x="37274" y="143637"/>
                          </a:lnTo>
                          <a:close/>
                          <a:moveTo>
                            <a:pt x="36957" y="108458"/>
                          </a:moveTo>
                          <a:lnTo>
                            <a:pt x="49403" y="94424"/>
                          </a:lnTo>
                          <a:lnTo>
                            <a:pt x="57594" y="103314"/>
                          </a:lnTo>
                          <a:lnTo>
                            <a:pt x="57658" y="111125"/>
                          </a:lnTo>
                          <a:lnTo>
                            <a:pt x="48704" y="121221"/>
                          </a:lnTo>
                          <a:lnTo>
                            <a:pt x="36957" y="108458"/>
                          </a:lnTo>
                          <a:close/>
                          <a:moveTo>
                            <a:pt x="36640" y="71183"/>
                          </a:moveTo>
                          <a:lnTo>
                            <a:pt x="49085" y="57150"/>
                          </a:lnTo>
                          <a:lnTo>
                            <a:pt x="57277" y="66040"/>
                          </a:lnTo>
                          <a:lnTo>
                            <a:pt x="57340" y="75946"/>
                          </a:lnTo>
                          <a:lnTo>
                            <a:pt x="49340" y="85026"/>
                          </a:lnTo>
                          <a:lnTo>
                            <a:pt x="36640" y="71183"/>
                          </a:lnTo>
                          <a:close/>
                          <a:moveTo>
                            <a:pt x="32321" y="66484"/>
                          </a:moveTo>
                          <a:lnTo>
                            <a:pt x="19621" y="52641"/>
                          </a:lnTo>
                          <a:lnTo>
                            <a:pt x="32068" y="38608"/>
                          </a:lnTo>
                          <a:lnTo>
                            <a:pt x="44768" y="52451"/>
                          </a:lnTo>
                          <a:lnTo>
                            <a:pt x="32321" y="66484"/>
                          </a:lnTo>
                          <a:close/>
                          <a:moveTo>
                            <a:pt x="28130" y="71247"/>
                          </a:moveTo>
                          <a:lnTo>
                            <a:pt x="15685" y="85280"/>
                          </a:lnTo>
                          <a:lnTo>
                            <a:pt x="6921" y="75692"/>
                          </a:lnTo>
                          <a:lnTo>
                            <a:pt x="6858" y="67119"/>
                          </a:lnTo>
                          <a:lnTo>
                            <a:pt x="15494" y="57404"/>
                          </a:lnTo>
                          <a:lnTo>
                            <a:pt x="28130" y="71247"/>
                          </a:lnTo>
                          <a:close/>
                          <a:moveTo>
                            <a:pt x="6731" y="57721"/>
                          </a:moveTo>
                          <a:lnTo>
                            <a:pt x="6668" y="47879"/>
                          </a:lnTo>
                          <a:lnTo>
                            <a:pt x="11176" y="52768"/>
                          </a:lnTo>
                          <a:lnTo>
                            <a:pt x="6731" y="57721"/>
                          </a:lnTo>
                          <a:close/>
                          <a:moveTo>
                            <a:pt x="11493" y="90043"/>
                          </a:moveTo>
                          <a:lnTo>
                            <a:pt x="7112" y="94996"/>
                          </a:lnTo>
                          <a:lnTo>
                            <a:pt x="7049" y="85153"/>
                          </a:lnTo>
                          <a:lnTo>
                            <a:pt x="11493" y="90043"/>
                          </a:lnTo>
                          <a:close/>
                          <a:moveTo>
                            <a:pt x="12763" y="126301"/>
                          </a:moveTo>
                          <a:lnTo>
                            <a:pt x="7429" y="132334"/>
                          </a:lnTo>
                          <a:lnTo>
                            <a:pt x="7302" y="120332"/>
                          </a:lnTo>
                          <a:lnTo>
                            <a:pt x="12763" y="126301"/>
                          </a:lnTo>
                          <a:close/>
                          <a:moveTo>
                            <a:pt x="12129" y="162560"/>
                          </a:moveTo>
                          <a:lnTo>
                            <a:pt x="7747" y="167513"/>
                          </a:lnTo>
                          <a:lnTo>
                            <a:pt x="7683" y="157670"/>
                          </a:lnTo>
                          <a:lnTo>
                            <a:pt x="12129" y="162560"/>
                          </a:lnTo>
                          <a:close/>
                          <a:moveTo>
                            <a:pt x="12446" y="199834"/>
                          </a:moveTo>
                          <a:lnTo>
                            <a:pt x="8065" y="204788"/>
                          </a:lnTo>
                          <a:lnTo>
                            <a:pt x="8001" y="194945"/>
                          </a:lnTo>
                          <a:lnTo>
                            <a:pt x="12446" y="199834"/>
                          </a:lnTo>
                          <a:close/>
                          <a:moveTo>
                            <a:pt x="12827" y="237172"/>
                          </a:moveTo>
                          <a:lnTo>
                            <a:pt x="8446" y="242125"/>
                          </a:lnTo>
                          <a:lnTo>
                            <a:pt x="8382" y="232283"/>
                          </a:lnTo>
                          <a:lnTo>
                            <a:pt x="12827" y="237172"/>
                          </a:lnTo>
                          <a:close/>
                          <a:moveTo>
                            <a:pt x="14541" y="272859"/>
                          </a:moveTo>
                          <a:lnTo>
                            <a:pt x="8699" y="279463"/>
                          </a:lnTo>
                          <a:lnTo>
                            <a:pt x="8573" y="266382"/>
                          </a:lnTo>
                          <a:lnTo>
                            <a:pt x="14541" y="272859"/>
                          </a:lnTo>
                          <a:close/>
                          <a:moveTo>
                            <a:pt x="13462" y="308610"/>
                          </a:moveTo>
                          <a:lnTo>
                            <a:pt x="9080" y="313563"/>
                          </a:lnTo>
                          <a:lnTo>
                            <a:pt x="9017" y="303720"/>
                          </a:lnTo>
                          <a:lnTo>
                            <a:pt x="13462" y="308610"/>
                          </a:lnTo>
                          <a:close/>
                          <a:moveTo>
                            <a:pt x="13779" y="345884"/>
                          </a:moveTo>
                          <a:lnTo>
                            <a:pt x="9398" y="350838"/>
                          </a:lnTo>
                          <a:lnTo>
                            <a:pt x="9335" y="340995"/>
                          </a:lnTo>
                          <a:lnTo>
                            <a:pt x="13779" y="345884"/>
                          </a:lnTo>
                          <a:close/>
                          <a:moveTo>
                            <a:pt x="14097" y="383222"/>
                          </a:moveTo>
                          <a:lnTo>
                            <a:pt x="9715" y="388175"/>
                          </a:lnTo>
                          <a:lnTo>
                            <a:pt x="9652" y="378333"/>
                          </a:lnTo>
                          <a:lnTo>
                            <a:pt x="14097" y="383222"/>
                          </a:lnTo>
                          <a:close/>
                          <a:moveTo>
                            <a:pt x="15430" y="419481"/>
                          </a:moveTo>
                          <a:lnTo>
                            <a:pt x="10096" y="425513"/>
                          </a:lnTo>
                          <a:lnTo>
                            <a:pt x="9969" y="413512"/>
                          </a:lnTo>
                          <a:lnTo>
                            <a:pt x="15430" y="419481"/>
                          </a:lnTo>
                          <a:close/>
                          <a:moveTo>
                            <a:pt x="14796" y="455739"/>
                          </a:moveTo>
                          <a:lnTo>
                            <a:pt x="10414" y="460692"/>
                          </a:lnTo>
                          <a:lnTo>
                            <a:pt x="10351" y="450850"/>
                          </a:lnTo>
                          <a:lnTo>
                            <a:pt x="14796" y="455739"/>
                          </a:lnTo>
                          <a:close/>
                          <a:moveTo>
                            <a:pt x="10541" y="478726"/>
                          </a:moveTo>
                          <a:lnTo>
                            <a:pt x="10477" y="470154"/>
                          </a:lnTo>
                          <a:lnTo>
                            <a:pt x="19113" y="460438"/>
                          </a:lnTo>
                          <a:lnTo>
                            <a:pt x="31813" y="474282"/>
                          </a:lnTo>
                          <a:lnTo>
                            <a:pt x="19368" y="488315"/>
                          </a:lnTo>
                          <a:lnTo>
                            <a:pt x="10541" y="478726"/>
                          </a:lnTo>
                          <a:close/>
                          <a:moveTo>
                            <a:pt x="15113" y="493014"/>
                          </a:moveTo>
                          <a:lnTo>
                            <a:pt x="10732" y="497967"/>
                          </a:lnTo>
                          <a:lnTo>
                            <a:pt x="10668" y="488124"/>
                          </a:lnTo>
                          <a:lnTo>
                            <a:pt x="15113" y="493014"/>
                          </a:lnTo>
                          <a:close/>
                          <a:moveTo>
                            <a:pt x="36068" y="478917"/>
                          </a:moveTo>
                          <a:lnTo>
                            <a:pt x="48768" y="492760"/>
                          </a:lnTo>
                          <a:lnTo>
                            <a:pt x="36322" y="506794"/>
                          </a:lnTo>
                          <a:lnTo>
                            <a:pt x="23622" y="492950"/>
                          </a:lnTo>
                          <a:lnTo>
                            <a:pt x="36068" y="478917"/>
                          </a:lnTo>
                          <a:close/>
                          <a:moveTo>
                            <a:pt x="40259" y="474154"/>
                          </a:moveTo>
                          <a:lnTo>
                            <a:pt x="52705" y="460121"/>
                          </a:lnTo>
                          <a:lnTo>
                            <a:pt x="60896" y="469011"/>
                          </a:lnTo>
                          <a:lnTo>
                            <a:pt x="60960" y="478917"/>
                          </a:lnTo>
                          <a:lnTo>
                            <a:pt x="52959" y="487997"/>
                          </a:lnTo>
                          <a:lnTo>
                            <a:pt x="40259" y="474154"/>
                          </a:lnTo>
                          <a:close/>
                          <a:moveTo>
                            <a:pt x="61087" y="488378"/>
                          </a:moveTo>
                          <a:lnTo>
                            <a:pt x="61151" y="496888"/>
                          </a:lnTo>
                          <a:lnTo>
                            <a:pt x="57277" y="492633"/>
                          </a:lnTo>
                          <a:lnTo>
                            <a:pt x="61087" y="488378"/>
                          </a:lnTo>
                          <a:close/>
                          <a:moveTo>
                            <a:pt x="56960" y="455358"/>
                          </a:moveTo>
                          <a:lnTo>
                            <a:pt x="60769" y="451040"/>
                          </a:lnTo>
                          <a:lnTo>
                            <a:pt x="60833" y="459549"/>
                          </a:lnTo>
                          <a:lnTo>
                            <a:pt x="56960" y="455358"/>
                          </a:lnTo>
                          <a:close/>
                          <a:moveTo>
                            <a:pt x="55690" y="419100"/>
                          </a:moveTo>
                          <a:lnTo>
                            <a:pt x="60452" y="413702"/>
                          </a:lnTo>
                          <a:lnTo>
                            <a:pt x="60579" y="424370"/>
                          </a:lnTo>
                          <a:lnTo>
                            <a:pt x="55690" y="419100"/>
                          </a:lnTo>
                          <a:close/>
                          <a:moveTo>
                            <a:pt x="56324" y="382841"/>
                          </a:moveTo>
                          <a:lnTo>
                            <a:pt x="60135" y="378523"/>
                          </a:lnTo>
                          <a:lnTo>
                            <a:pt x="60198" y="387032"/>
                          </a:lnTo>
                          <a:lnTo>
                            <a:pt x="56324" y="382841"/>
                          </a:lnTo>
                          <a:close/>
                          <a:moveTo>
                            <a:pt x="55943" y="345503"/>
                          </a:moveTo>
                          <a:lnTo>
                            <a:pt x="59754" y="341185"/>
                          </a:lnTo>
                          <a:lnTo>
                            <a:pt x="59817" y="349694"/>
                          </a:lnTo>
                          <a:lnTo>
                            <a:pt x="55943" y="345503"/>
                          </a:lnTo>
                          <a:close/>
                          <a:moveTo>
                            <a:pt x="55626" y="308229"/>
                          </a:moveTo>
                          <a:lnTo>
                            <a:pt x="59436" y="303911"/>
                          </a:lnTo>
                          <a:lnTo>
                            <a:pt x="59499" y="312420"/>
                          </a:lnTo>
                          <a:lnTo>
                            <a:pt x="55626" y="308229"/>
                          </a:lnTo>
                          <a:close/>
                          <a:moveTo>
                            <a:pt x="53848" y="272542"/>
                          </a:moveTo>
                          <a:lnTo>
                            <a:pt x="59055" y="266636"/>
                          </a:lnTo>
                          <a:lnTo>
                            <a:pt x="59182" y="278320"/>
                          </a:lnTo>
                          <a:lnTo>
                            <a:pt x="53848" y="272542"/>
                          </a:lnTo>
                          <a:close/>
                          <a:moveTo>
                            <a:pt x="54991" y="236791"/>
                          </a:moveTo>
                          <a:lnTo>
                            <a:pt x="58801" y="232473"/>
                          </a:lnTo>
                          <a:lnTo>
                            <a:pt x="58865" y="240982"/>
                          </a:lnTo>
                          <a:lnTo>
                            <a:pt x="54991" y="236791"/>
                          </a:lnTo>
                          <a:close/>
                          <a:moveTo>
                            <a:pt x="54610" y="199453"/>
                          </a:moveTo>
                          <a:lnTo>
                            <a:pt x="58420" y="195135"/>
                          </a:lnTo>
                          <a:lnTo>
                            <a:pt x="58483" y="203644"/>
                          </a:lnTo>
                          <a:lnTo>
                            <a:pt x="54610" y="199453"/>
                          </a:lnTo>
                          <a:close/>
                          <a:moveTo>
                            <a:pt x="54293" y="162179"/>
                          </a:moveTo>
                          <a:lnTo>
                            <a:pt x="58102" y="157861"/>
                          </a:lnTo>
                          <a:lnTo>
                            <a:pt x="58166" y="166370"/>
                          </a:lnTo>
                          <a:lnTo>
                            <a:pt x="54293" y="162179"/>
                          </a:lnTo>
                          <a:close/>
                          <a:moveTo>
                            <a:pt x="53023" y="125920"/>
                          </a:moveTo>
                          <a:lnTo>
                            <a:pt x="57785" y="120523"/>
                          </a:lnTo>
                          <a:lnTo>
                            <a:pt x="57912" y="131191"/>
                          </a:lnTo>
                          <a:lnTo>
                            <a:pt x="53023" y="125920"/>
                          </a:lnTo>
                          <a:close/>
                          <a:moveTo>
                            <a:pt x="53657" y="89662"/>
                          </a:moveTo>
                          <a:lnTo>
                            <a:pt x="57468" y="85344"/>
                          </a:lnTo>
                          <a:lnTo>
                            <a:pt x="57531" y="93853"/>
                          </a:lnTo>
                          <a:lnTo>
                            <a:pt x="53657" y="89662"/>
                          </a:lnTo>
                          <a:close/>
                          <a:moveTo>
                            <a:pt x="53340" y="52324"/>
                          </a:moveTo>
                          <a:lnTo>
                            <a:pt x="57150" y="48006"/>
                          </a:lnTo>
                          <a:lnTo>
                            <a:pt x="57213" y="56515"/>
                          </a:lnTo>
                          <a:lnTo>
                            <a:pt x="53340" y="52324"/>
                          </a:lnTo>
                          <a:close/>
                          <a:moveTo>
                            <a:pt x="56960" y="28702"/>
                          </a:moveTo>
                          <a:lnTo>
                            <a:pt x="57023" y="38608"/>
                          </a:lnTo>
                          <a:lnTo>
                            <a:pt x="49022" y="47688"/>
                          </a:lnTo>
                          <a:lnTo>
                            <a:pt x="36322" y="33845"/>
                          </a:lnTo>
                          <a:lnTo>
                            <a:pt x="48768" y="19812"/>
                          </a:lnTo>
                          <a:lnTo>
                            <a:pt x="56960" y="28702"/>
                          </a:lnTo>
                          <a:close/>
                          <a:moveTo>
                            <a:pt x="31750" y="1270"/>
                          </a:moveTo>
                          <a:lnTo>
                            <a:pt x="44450" y="15113"/>
                          </a:lnTo>
                          <a:lnTo>
                            <a:pt x="32004" y="29146"/>
                          </a:lnTo>
                          <a:lnTo>
                            <a:pt x="19304" y="15303"/>
                          </a:lnTo>
                          <a:lnTo>
                            <a:pt x="31750" y="1270"/>
                          </a:lnTo>
                          <a:close/>
                          <a:moveTo>
                            <a:pt x="27813" y="33909"/>
                          </a:moveTo>
                          <a:lnTo>
                            <a:pt x="15367" y="47942"/>
                          </a:lnTo>
                          <a:lnTo>
                            <a:pt x="6604" y="38354"/>
                          </a:lnTo>
                          <a:lnTo>
                            <a:pt x="6540" y="29782"/>
                          </a:lnTo>
                          <a:lnTo>
                            <a:pt x="15176" y="20066"/>
                          </a:lnTo>
                          <a:lnTo>
                            <a:pt x="27813" y="33909"/>
                          </a:lnTo>
                          <a:close/>
                          <a:moveTo>
                            <a:pt x="10795" y="15430"/>
                          </a:moveTo>
                          <a:lnTo>
                            <a:pt x="6413" y="20383"/>
                          </a:lnTo>
                          <a:lnTo>
                            <a:pt x="6350" y="10541"/>
                          </a:lnTo>
                          <a:lnTo>
                            <a:pt x="10795" y="15430"/>
                          </a:lnTo>
                          <a:close/>
                          <a:moveTo>
                            <a:pt x="11049" y="535305"/>
                          </a:moveTo>
                          <a:lnTo>
                            <a:pt x="10985" y="525463"/>
                          </a:lnTo>
                          <a:lnTo>
                            <a:pt x="15494" y="530352"/>
                          </a:lnTo>
                          <a:lnTo>
                            <a:pt x="11049" y="535305"/>
                          </a:lnTo>
                          <a:close/>
                          <a:moveTo>
                            <a:pt x="10858" y="516001"/>
                          </a:moveTo>
                          <a:lnTo>
                            <a:pt x="10795" y="507428"/>
                          </a:lnTo>
                          <a:lnTo>
                            <a:pt x="19431" y="497713"/>
                          </a:lnTo>
                          <a:lnTo>
                            <a:pt x="32131" y="511556"/>
                          </a:lnTo>
                          <a:lnTo>
                            <a:pt x="19685" y="525589"/>
                          </a:lnTo>
                          <a:lnTo>
                            <a:pt x="10858" y="516001"/>
                          </a:lnTo>
                          <a:close/>
                          <a:moveTo>
                            <a:pt x="36640" y="544132"/>
                          </a:moveTo>
                          <a:lnTo>
                            <a:pt x="23940" y="530288"/>
                          </a:lnTo>
                          <a:lnTo>
                            <a:pt x="36385" y="516255"/>
                          </a:lnTo>
                          <a:lnTo>
                            <a:pt x="49085" y="530098"/>
                          </a:lnTo>
                          <a:lnTo>
                            <a:pt x="36640" y="544132"/>
                          </a:lnTo>
                          <a:close/>
                          <a:moveTo>
                            <a:pt x="40640" y="511492"/>
                          </a:moveTo>
                          <a:lnTo>
                            <a:pt x="53086" y="497459"/>
                          </a:lnTo>
                          <a:lnTo>
                            <a:pt x="61277" y="506349"/>
                          </a:lnTo>
                          <a:lnTo>
                            <a:pt x="61341" y="516255"/>
                          </a:lnTo>
                          <a:lnTo>
                            <a:pt x="53340" y="525335"/>
                          </a:lnTo>
                          <a:lnTo>
                            <a:pt x="40640" y="511492"/>
                          </a:lnTo>
                          <a:close/>
                          <a:moveTo>
                            <a:pt x="57594" y="529971"/>
                          </a:moveTo>
                          <a:lnTo>
                            <a:pt x="61404" y="525653"/>
                          </a:lnTo>
                          <a:lnTo>
                            <a:pt x="61468" y="534162"/>
                          </a:lnTo>
                          <a:lnTo>
                            <a:pt x="57594" y="529971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35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6141" y="4070261"/>
                      <a:ext cx="25527" cy="544852"/>
                      <a:chOff x="1616141" y="4070261"/>
                      <a:chExt cx="25527" cy="544852"/>
                    </a:xfrm>
                    <a:solidFill>
                      <a:srgbClr val="E0DCD1"/>
                    </a:solidFill>
                  </p:grpSpPr>
                  <p:sp>
                    <p:nvSpPr>
                      <p:cNvPr id="336" name="Freeform: Shape 335">
                        <a:extLst>
                          <a:ext uri="{FF2B5EF4-FFF2-40B4-BE49-F238E27FC236}">
                            <a16:creationId xmlns:a16="http://schemas.microsoft.com/office/drawing/2014/main" id="{16E05E86-F7A2-4AB0-A932-5079A573B330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616141" y="4070452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37" name="Freeform: Shape 336">
                        <a:extLst>
                          <a:ext uri="{FF2B5EF4-FFF2-40B4-BE49-F238E27FC236}">
                            <a16:creationId xmlns:a16="http://schemas.microsoft.com/office/drawing/2014/main" id="{C36FB055-0670-406A-A9B1-6B8717DE0E40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635382" y="4070261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38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78545" y="4082731"/>
                      <a:ext cx="24639" cy="520257"/>
                      <a:chOff x="1578545" y="4082731"/>
                      <a:chExt cx="24639" cy="520257"/>
                    </a:xfrm>
                    <a:solidFill>
                      <a:srgbClr val="E0DCD1"/>
                    </a:solidFill>
                  </p:grpSpPr>
                  <p:sp>
                    <p:nvSpPr>
                      <p:cNvPr id="339" name="Freeform: Shape 338">
                        <a:extLst>
                          <a:ext uri="{FF2B5EF4-FFF2-40B4-BE49-F238E27FC236}">
                            <a16:creationId xmlns:a16="http://schemas.microsoft.com/office/drawing/2014/main" id="{32CCF95D-E6C5-4551-A834-B0137FAD02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8545" y="4082731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0" name="Freeform: Shape 339">
                        <a:extLst>
                          <a:ext uri="{FF2B5EF4-FFF2-40B4-BE49-F238E27FC236}">
                            <a16:creationId xmlns:a16="http://schemas.microsoft.com/office/drawing/2014/main" id="{D7E20637-2A39-454B-964D-E1C52FFCC8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8863" y="4121149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1" name="Freeform: Shape 340">
                        <a:extLst>
                          <a:ext uri="{FF2B5EF4-FFF2-40B4-BE49-F238E27FC236}">
                            <a16:creationId xmlns:a16="http://schemas.microsoft.com/office/drawing/2014/main" id="{DEA85A5F-C405-4F1D-B2A7-74EFD109BC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9181" y="4159630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6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6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6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6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2" name="Freeform: Shape 341">
                        <a:extLst>
                          <a:ext uri="{FF2B5EF4-FFF2-40B4-BE49-F238E27FC236}">
                            <a16:creationId xmlns:a16="http://schemas.microsoft.com/office/drawing/2014/main" id="{52C132E0-42C6-4041-B299-950147A348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9499" y="4198112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3" name="Freeform: Shape 342">
                        <a:extLst>
                          <a:ext uri="{FF2B5EF4-FFF2-40B4-BE49-F238E27FC236}">
                            <a16:creationId xmlns:a16="http://schemas.microsoft.com/office/drawing/2014/main" id="{510FB744-D9E9-40EF-8004-417F9030A3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79880" y="4236529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6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6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6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6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4" name="Freeform: Shape 343">
                        <a:extLst>
                          <a:ext uri="{FF2B5EF4-FFF2-40B4-BE49-F238E27FC236}">
                            <a16:creationId xmlns:a16="http://schemas.microsoft.com/office/drawing/2014/main" id="{9BF808DD-D31F-4DF1-AC80-F025CE7F68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0197" y="4275010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5" name="Freeform: Shape 344">
                        <a:extLst>
                          <a:ext uri="{FF2B5EF4-FFF2-40B4-BE49-F238E27FC236}">
                            <a16:creationId xmlns:a16="http://schemas.microsoft.com/office/drawing/2014/main" id="{4BBC19A3-2ECC-45BD-A363-B4B6A1AC80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0578" y="4313491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1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6" name="Freeform: Shape 345">
                        <a:extLst>
                          <a:ext uri="{FF2B5EF4-FFF2-40B4-BE49-F238E27FC236}">
                            <a16:creationId xmlns:a16="http://schemas.microsoft.com/office/drawing/2014/main" id="{33740007-2FF6-4C02-91AB-F4B67DAEA5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0896" y="4351972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0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7" name="Freeform: Shape 346">
                        <a:extLst>
                          <a:ext uri="{FF2B5EF4-FFF2-40B4-BE49-F238E27FC236}">
                            <a16:creationId xmlns:a16="http://schemas.microsoft.com/office/drawing/2014/main" id="{E25FC866-206F-4DB4-AD7C-BF5107B2C0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1277" y="4390453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7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7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7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7"/>
                            </a:moveTo>
                            <a:cubicBezTo>
                              <a:pt x="20193" y="15673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7"/>
                            </a:cubicBezTo>
                            <a:cubicBezTo>
                              <a:pt x="0" y="4520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7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8" name="Freeform: Shape 347">
                        <a:extLst>
                          <a:ext uri="{FF2B5EF4-FFF2-40B4-BE49-F238E27FC236}">
                            <a16:creationId xmlns:a16="http://schemas.microsoft.com/office/drawing/2014/main" id="{6573CAF3-2E65-4F89-9EA0-710A68AA90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1657" y="4428933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49" name="Freeform: Shape 348">
                        <a:extLst>
                          <a:ext uri="{FF2B5EF4-FFF2-40B4-BE49-F238E27FC236}">
                            <a16:creationId xmlns:a16="http://schemas.microsoft.com/office/drawing/2014/main" id="{B6E61D77-9445-4285-BF87-F4A55FB530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1974" y="4467415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50" name="Freeform: Shape 349">
                        <a:extLst>
                          <a:ext uri="{FF2B5EF4-FFF2-40B4-BE49-F238E27FC236}">
                            <a16:creationId xmlns:a16="http://schemas.microsoft.com/office/drawing/2014/main" id="{64922B4F-5130-4FC3-AAC8-C313DF73D7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2355" y="4505895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51" name="Freeform: Shape 350">
                        <a:extLst>
                          <a:ext uri="{FF2B5EF4-FFF2-40B4-BE49-F238E27FC236}">
                            <a16:creationId xmlns:a16="http://schemas.microsoft.com/office/drawing/2014/main" id="{850BBF61-0A5B-419D-9598-784B3DF81C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2673" y="4544313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52" name="Freeform: Shape 351">
                        <a:extLst>
                          <a:ext uri="{FF2B5EF4-FFF2-40B4-BE49-F238E27FC236}">
                            <a16:creationId xmlns:a16="http://schemas.microsoft.com/office/drawing/2014/main" id="{7FE9CA6C-4B3F-4977-B85A-6B619D2716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582991" y="4582795"/>
                        <a:ext cx="20193" cy="20193"/>
                      </a:xfrm>
                      <a:custGeom>
                        <a:avLst/>
                        <a:gdLst>
                          <a:gd name="connsiteX0" fmla="*/ 20193 w 20193"/>
                          <a:gd name="connsiteY0" fmla="*/ 10096 h 20193"/>
                          <a:gd name="connsiteX1" fmla="*/ 10097 w 20193"/>
                          <a:gd name="connsiteY1" fmla="*/ 20193 h 20193"/>
                          <a:gd name="connsiteX2" fmla="*/ 0 w 20193"/>
                          <a:gd name="connsiteY2" fmla="*/ 10096 h 20193"/>
                          <a:gd name="connsiteX3" fmla="*/ 10097 w 20193"/>
                          <a:gd name="connsiteY3" fmla="*/ 0 h 20193"/>
                          <a:gd name="connsiteX4" fmla="*/ 20193 w 20193"/>
                          <a:gd name="connsiteY4" fmla="*/ 10096 h 201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93" h="20193">
                            <a:moveTo>
                              <a:pt x="20193" y="10096"/>
                            </a:moveTo>
                            <a:cubicBezTo>
                              <a:pt x="20193" y="15672"/>
                              <a:pt x="15673" y="20193"/>
                              <a:pt x="10097" y="20193"/>
                            </a:cubicBezTo>
                            <a:cubicBezTo>
                              <a:pt x="4520" y="20193"/>
                              <a:pt x="0" y="15673"/>
                              <a:pt x="0" y="10096"/>
                            </a:cubicBezTo>
                            <a:cubicBezTo>
                              <a:pt x="0" y="4520"/>
                              <a:pt x="4520" y="0"/>
                              <a:pt x="10097" y="0"/>
                            </a:cubicBezTo>
                            <a:cubicBezTo>
                              <a:pt x="15673" y="0"/>
                              <a:pt x="20193" y="4520"/>
                              <a:pt x="20193" y="10096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353" name="Freeform: Shape 352">
                      <a:extLst>
                        <a:ext uri="{FF2B5EF4-FFF2-40B4-BE49-F238E27FC236}">
                          <a16:creationId xmlns:a16="http://schemas.microsoft.com/office/drawing/2014/main" id="{C8FFF0A0-514E-4F7E-9E71-9B3694446AF3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1706505" y="4069627"/>
                      <a:ext cx="6286" cy="544661"/>
                    </a:xfrm>
                    <a:custGeom>
                      <a:avLst/>
                      <a:gdLst>
                        <a:gd name="connsiteX0" fmla="*/ 0 w 6286"/>
                        <a:gd name="connsiteY0" fmla="*/ 0 h 544661"/>
                        <a:gd name="connsiteX1" fmla="*/ 6287 w 6286"/>
                        <a:gd name="connsiteY1" fmla="*/ 0 h 544661"/>
                        <a:gd name="connsiteX2" fmla="*/ 6287 w 6286"/>
                        <a:gd name="connsiteY2" fmla="*/ 544662 h 544661"/>
                        <a:gd name="connsiteX3" fmla="*/ 0 w 6286"/>
                        <a:gd name="connsiteY3" fmla="*/ 544662 h 54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6" h="544661">
                          <a:moveTo>
                            <a:pt x="0" y="0"/>
                          </a:moveTo>
                          <a:lnTo>
                            <a:pt x="6287" y="0"/>
                          </a:lnTo>
                          <a:lnTo>
                            <a:pt x="6287" y="544662"/>
                          </a:lnTo>
                          <a:lnTo>
                            <a:pt x="0" y="54466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4" name="Freeform: Shape 353">
                      <a:extLst>
                        <a:ext uri="{FF2B5EF4-FFF2-40B4-BE49-F238E27FC236}">
                          <a16:creationId xmlns:a16="http://schemas.microsoft.com/office/drawing/2014/main" id="{13DD6188-1EC1-40AC-A8A5-87D46B0494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1283" y="4085271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5" name="Freeform: Shape 354">
                      <a:extLst>
                        <a:ext uri="{FF2B5EF4-FFF2-40B4-BE49-F238E27FC236}">
                          <a16:creationId xmlns:a16="http://schemas.microsoft.com/office/drawing/2014/main" id="{9DB33A1F-31F3-46F4-89F5-3E4FE4F01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1600" y="412375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86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6" name="Freeform: Shape 355">
                      <a:extLst>
                        <a:ext uri="{FF2B5EF4-FFF2-40B4-BE49-F238E27FC236}">
                          <a16:creationId xmlns:a16="http://schemas.microsoft.com/office/drawing/2014/main" id="{8C6C87D0-6930-4E2C-BD8E-6F1A89F7E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1981" y="4162170"/>
                      <a:ext cx="56644" cy="13590"/>
                    </a:xfrm>
                    <a:custGeom>
                      <a:avLst/>
                      <a:gdLst>
                        <a:gd name="connsiteX0" fmla="*/ 50103 w 56644"/>
                        <a:gd name="connsiteY0" fmla="*/ 13209 h 13590"/>
                        <a:gd name="connsiteX1" fmla="*/ 6669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1 w 56644"/>
                        <a:gd name="connsiteY4" fmla="*/ 382 h 13590"/>
                        <a:gd name="connsiteX5" fmla="*/ 49976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3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224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7" name="Freeform: Shape 356">
                      <a:extLst>
                        <a:ext uri="{FF2B5EF4-FFF2-40B4-BE49-F238E27FC236}">
                          <a16:creationId xmlns:a16="http://schemas.microsoft.com/office/drawing/2014/main" id="{A7390C69-EA3D-40A5-B191-3AA6B3DFE2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299" y="4200651"/>
                      <a:ext cx="56643" cy="13590"/>
                    </a:xfrm>
                    <a:custGeom>
                      <a:avLst/>
                      <a:gdLst>
                        <a:gd name="connsiteX0" fmla="*/ 50102 w 56643"/>
                        <a:gd name="connsiteY0" fmla="*/ 13209 h 13590"/>
                        <a:gd name="connsiteX1" fmla="*/ 6668 w 56643"/>
                        <a:gd name="connsiteY1" fmla="*/ 13590 h 13590"/>
                        <a:gd name="connsiteX2" fmla="*/ 1 w 56643"/>
                        <a:gd name="connsiteY2" fmla="*/ 7049 h 13590"/>
                        <a:gd name="connsiteX3" fmla="*/ 1 w 56643"/>
                        <a:gd name="connsiteY3" fmla="*/ 7049 h 13590"/>
                        <a:gd name="connsiteX4" fmla="*/ 6541 w 56643"/>
                        <a:gd name="connsiteY4" fmla="*/ 382 h 13590"/>
                        <a:gd name="connsiteX5" fmla="*/ 49975 w 56643"/>
                        <a:gd name="connsiteY5" fmla="*/ 1 h 13590"/>
                        <a:gd name="connsiteX6" fmla="*/ 56643 w 56643"/>
                        <a:gd name="connsiteY6" fmla="*/ 6541 h 13590"/>
                        <a:gd name="connsiteX7" fmla="*/ 56643 w 56643"/>
                        <a:gd name="connsiteY7" fmla="*/ 6541 h 13590"/>
                        <a:gd name="connsiteX8" fmla="*/ 50102 w 56643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0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8" name="Freeform: Shape 357">
                      <a:extLst>
                        <a:ext uri="{FF2B5EF4-FFF2-40B4-BE49-F238E27FC236}">
                          <a16:creationId xmlns:a16="http://schemas.microsoft.com/office/drawing/2014/main" id="{9AACF874-4A34-4CA0-B8AC-F826FCE0D4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680" y="4239132"/>
                      <a:ext cx="56642" cy="13590"/>
                    </a:xfrm>
                    <a:custGeom>
                      <a:avLst/>
                      <a:gdLst>
                        <a:gd name="connsiteX0" fmla="*/ 50102 w 56642"/>
                        <a:gd name="connsiteY0" fmla="*/ 13209 h 13590"/>
                        <a:gd name="connsiteX1" fmla="*/ 6668 w 56642"/>
                        <a:gd name="connsiteY1" fmla="*/ 13590 h 13590"/>
                        <a:gd name="connsiteX2" fmla="*/ 1 w 56642"/>
                        <a:gd name="connsiteY2" fmla="*/ 7049 h 13590"/>
                        <a:gd name="connsiteX3" fmla="*/ 1 w 56642"/>
                        <a:gd name="connsiteY3" fmla="*/ 7049 h 13590"/>
                        <a:gd name="connsiteX4" fmla="*/ 6541 w 56642"/>
                        <a:gd name="connsiteY4" fmla="*/ 382 h 13590"/>
                        <a:gd name="connsiteX5" fmla="*/ 49975 w 56642"/>
                        <a:gd name="connsiteY5" fmla="*/ 1 h 13590"/>
                        <a:gd name="connsiteX6" fmla="*/ 56643 w 56642"/>
                        <a:gd name="connsiteY6" fmla="*/ 6541 h 13590"/>
                        <a:gd name="connsiteX7" fmla="*/ 56643 w 56642"/>
                        <a:gd name="connsiteY7" fmla="*/ 6541 h 13590"/>
                        <a:gd name="connsiteX8" fmla="*/ 50102 w 56642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2" h="13590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643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9" name="Freeform: Shape 358">
                      <a:extLst>
                        <a:ext uri="{FF2B5EF4-FFF2-40B4-BE49-F238E27FC236}">
                          <a16:creationId xmlns:a16="http://schemas.microsoft.com/office/drawing/2014/main" id="{A5969126-B288-4C44-A730-A1F9C37D74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2997" y="4277613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22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0" name="Freeform: Shape 359">
                      <a:extLst>
                        <a:ext uri="{FF2B5EF4-FFF2-40B4-BE49-F238E27FC236}">
                          <a16:creationId xmlns:a16="http://schemas.microsoft.com/office/drawing/2014/main" id="{894BE207-08D0-4E11-9E42-4391AB4FEE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315" y="4316094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1 h 13591"/>
                        <a:gd name="connsiteX7" fmla="*/ 56643 w 56643"/>
                        <a:gd name="connsiteY7" fmla="*/ 6541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86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1" name="Freeform: Shape 360">
                      <a:extLst>
                        <a:ext uri="{FF2B5EF4-FFF2-40B4-BE49-F238E27FC236}">
                          <a16:creationId xmlns:a16="http://schemas.microsoft.com/office/drawing/2014/main" id="{C2FB28C1-6A53-4C11-B3AF-9922F67D0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3696" y="4354575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1 h 13591"/>
                        <a:gd name="connsiteX7" fmla="*/ 56643 w 56643"/>
                        <a:gd name="connsiteY7" fmla="*/ 6541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2" name="Freeform: Shape 361">
                      <a:extLst>
                        <a:ext uri="{FF2B5EF4-FFF2-40B4-BE49-F238E27FC236}">
                          <a16:creationId xmlns:a16="http://schemas.microsoft.com/office/drawing/2014/main" id="{20AC30F0-4CB9-4FA7-8F02-9E92FF96DC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4013" y="439299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6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3" name="Freeform: Shape 362">
                      <a:extLst>
                        <a:ext uri="{FF2B5EF4-FFF2-40B4-BE49-F238E27FC236}">
                          <a16:creationId xmlns:a16="http://schemas.microsoft.com/office/drawing/2014/main" id="{29F81B72-19F4-4491-94DB-956D81E4D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4394" y="4431473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4" name="Freeform: Shape 363">
                      <a:extLst>
                        <a:ext uri="{FF2B5EF4-FFF2-40B4-BE49-F238E27FC236}">
                          <a16:creationId xmlns:a16="http://schemas.microsoft.com/office/drawing/2014/main" id="{239A634F-DB0D-4BEE-A664-91BDBBFF5F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4712" y="4469954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6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5" name="Freeform: Shape 364">
                      <a:extLst>
                        <a:ext uri="{FF2B5EF4-FFF2-40B4-BE49-F238E27FC236}">
                          <a16:creationId xmlns:a16="http://schemas.microsoft.com/office/drawing/2014/main" id="{C5D7F155-93E1-406A-B6A5-4DAF35B932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5093" y="4508435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6" name="Freeform: Shape 365">
                      <a:extLst>
                        <a:ext uri="{FF2B5EF4-FFF2-40B4-BE49-F238E27FC236}">
                          <a16:creationId xmlns:a16="http://schemas.microsoft.com/office/drawing/2014/main" id="{3C22FBF9-FD97-4E4D-8CCE-C108C908B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7379" y="454685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7" name="Freeform: Shape 366">
                      <a:extLst>
                        <a:ext uri="{FF2B5EF4-FFF2-40B4-BE49-F238E27FC236}">
                          <a16:creationId xmlns:a16="http://schemas.microsoft.com/office/drawing/2014/main" id="{38538C0A-45EC-48AB-AE56-275496F52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7697" y="4585333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50 h 13591"/>
                        <a:gd name="connsiteX3" fmla="*/ 1 w 56643"/>
                        <a:gd name="connsiteY3" fmla="*/ 7050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368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23263" y="4068737"/>
                      <a:ext cx="84781" cy="545172"/>
                      <a:chOff x="1723263" y="4068737"/>
                      <a:chExt cx="84781" cy="545172"/>
                    </a:xfrm>
                    <a:solidFill>
                      <a:srgbClr val="E0DCD1"/>
                    </a:solidFill>
                  </p:grpSpPr>
                  <p:sp>
                    <p:nvSpPr>
                      <p:cNvPr id="369" name="Freeform: Shape 368">
                        <a:extLst>
                          <a:ext uri="{FF2B5EF4-FFF2-40B4-BE49-F238E27FC236}">
                            <a16:creationId xmlns:a16="http://schemas.microsoft.com/office/drawing/2014/main" id="{A28B2547-FA5B-453E-A8D8-D8600E56FE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23263" y="4068762"/>
                        <a:ext cx="67881" cy="545147"/>
                      </a:xfrm>
                      <a:custGeom>
                        <a:avLst/>
                        <a:gdLst>
                          <a:gd name="connsiteX0" fmla="*/ 56705 w 67881"/>
                          <a:gd name="connsiteY0" fmla="*/ 1270 h 545147"/>
                          <a:gd name="connsiteX1" fmla="*/ 48704 w 67881"/>
                          <a:gd name="connsiteY1" fmla="*/ 10351 h 545147"/>
                          <a:gd name="connsiteX2" fmla="*/ 39433 w 67881"/>
                          <a:gd name="connsiteY2" fmla="*/ 254 h 545147"/>
                          <a:gd name="connsiteX3" fmla="*/ 24193 w 67881"/>
                          <a:gd name="connsiteY3" fmla="*/ 381 h 545147"/>
                          <a:gd name="connsiteX4" fmla="*/ 15049 w 67881"/>
                          <a:gd name="connsiteY4" fmla="*/ 10668 h 545147"/>
                          <a:gd name="connsiteX5" fmla="*/ 6286 w 67881"/>
                          <a:gd name="connsiteY5" fmla="*/ 1079 h 545147"/>
                          <a:gd name="connsiteX6" fmla="*/ 6286 w 67881"/>
                          <a:gd name="connsiteY6" fmla="*/ 508 h 545147"/>
                          <a:gd name="connsiteX7" fmla="*/ 0 w 67881"/>
                          <a:gd name="connsiteY7" fmla="*/ 572 h 545147"/>
                          <a:gd name="connsiteX8" fmla="*/ 4889 w 67881"/>
                          <a:gd name="connsiteY8" fmla="*/ 545147 h 545147"/>
                          <a:gd name="connsiteX9" fmla="*/ 11176 w 67881"/>
                          <a:gd name="connsiteY9" fmla="*/ 545084 h 545147"/>
                          <a:gd name="connsiteX10" fmla="*/ 11176 w 67881"/>
                          <a:gd name="connsiteY10" fmla="*/ 544766 h 545147"/>
                          <a:gd name="connsiteX11" fmla="*/ 19812 w 67881"/>
                          <a:gd name="connsiteY11" fmla="*/ 535051 h 545147"/>
                          <a:gd name="connsiteX12" fmla="*/ 28892 w 67881"/>
                          <a:gd name="connsiteY12" fmla="*/ 544957 h 545147"/>
                          <a:gd name="connsiteX13" fmla="*/ 44514 w 67881"/>
                          <a:gd name="connsiteY13" fmla="*/ 544830 h 545147"/>
                          <a:gd name="connsiteX14" fmla="*/ 53404 w 67881"/>
                          <a:gd name="connsiteY14" fmla="*/ 534734 h 545147"/>
                          <a:gd name="connsiteX15" fmla="*/ 61595 w 67881"/>
                          <a:gd name="connsiteY15" fmla="*/ 543623 h 545147"/>
                          <a:gd name="connsiteX16" fmla="*/ 61595 w 67881"/>
                          <a:gd name="connsiteY16" fmla="*/ 544640 h 545147"/>
                          <a:gd name="connsiteX17" fmla="*/ 67882 w 67881"/>
                          <a:gd name="connsiteY17" fmla="*/ 544576 h 545147"/>
                          <a:gd name="connsiteX18" fmla="*/ 62992 w 67881"/>
                          <a:gd name="connsiteY18" fmla="*/ 0 h 545147"/>
                          <a:gd name="connsiteX19" fmla="*/ 56705 w 67881"/>
                          <a:gd name="connsiteY19" fmla="*/ 64 h 545147"/>
                          <a:gd name="connsiteX20" fmla="*/ 56705 w 67881"/>
                          <a:gd name="connsiteY20" fmla="*/ 1270 h 545147"/>
                          <a:gd name="connsiteX21" fmla="*/ 56832 w 67881"/>
                          <a:gd name="connsiteY21" fmla="*/ 10732 h 545147"/>
                          <a:gd name="connsiteX22" fmla="*/ 56896 w 67881"/>
                          <a:gd name="connsiteY22" fmla="*/ 19241 h 545147"/>
                          <a:gd name="connsiteX23" fmla="*/ 53023 w 67881"/>
                          <a:gd name="connsiteY23" fmla="*/ 14986 h 545147"/>
                          <a:gd name="connsiteX24" fmla="*/ 56832 w 67881"/>
                          <a:gd name="connsiteY24" fmla="*/ 10732 h 545147"/>
                          <a:gd name="connsiteX25" fmla="*/ 22670 w 67881"/>
                          <a:gd name="connsiteY25" fmla="*/ 383096 h 545147"/>
                          <a:gd name="connsiteX26" fmla="*/ 35115 w 67881"/>
                          <a:gd name="connsiteY26" fmla="*/ 369062 h 545147"/>
                          <a:gd name="connsiteX27" fmla="*/ 47815 w 67881"/>
                          <a:gd name="connsiteY27" fmla="*/ 382905 h 545147"/>
                          <a:gd name="connsiteX28" fmla="*/ 35370 w 67881"/>
                          <a:gd name="connsiteY28" fmla="*/ 396939 h 545147"/>
                          <a:gd name="connsiteX29" fmla="*/ 22670 w 67881"/>
                          <a:gd name="connsiteY29" fmla="*/ 383096 h 545147"/>
                          <a:gd name="connsiteX30" fmla="*/ 47180 w 67881"/>
                          <a:gd name="connsiteY30" fmla="*/ 419164 h 545147"/>
                          <a:gd name="connsiteX31" fmla="*/ 35687 w 67881"/>
                          <a:gd name="connsiteY31" fmla="*/ 432117 h 545147"/>
                          <a:gd name="connsiteX32" fmla="*/ 23939 w 67881"/>
                          <a:gd name="connsiteY32" fmla="*/ 419354 h 545147"/>
                          <a:gd name="connsiteX33" fmla="*/ 35433 w 67881"/>
                          <a:gd name="connsiteY33" fmla="*/ 406400 h 545147"/>
                          <a:gd name="connsiteX34" fmla="*/ 47180 w 67881"/>
                          <a:gd name="connsiteY34" fmla="*/ 419164 h 545147"/>
                          <a:gd name="connsiteX35" fmla="*/ 22352 w 67881"/>
                          <a:gd name="connsiteY35" fmla="*/ 345821 h 545147"/>
                          <a:gd name="connsiteX36" fmla="*/ 34798 w 67881"/>
                          <a:gd name="connsiteY36" fmla="*/ 331788 h 545147"/>
                          <a:gd name="connsiteX37" fmla="*/ 47498 w 67881"/>
                          <a:gd name="connsiteY37" fmla="*/ 345630 h 545147"/>
                          <a:gd name="connsiteX38" fmla="*/ 35052 w 67881"/>
                          <a:gd name="connsiteY38" fmla="*/ 359664 h 545147"/>
                          <a:gd name="connsiteX39" fmla="*/ 22352 w 67881"/>
                          <a:gd name="connsiteY39" fmla="*/ 345821 h 545147"/>
                          <a:gd name="connsiteX40" fmla="*/ 21971 w 67881"/>
                          <a:gd name="connsiteY40" fmla="*/ 308483 h 545147"/>
                          <a:gd name="connsiteX41" fmla="*/ 34417 w 67881"/>
                          <a:gd name="connsiteY41" fmla="*/ 294449 h 545147"/>
                          <a:gd name="connsiteX42" fmla="*/ 47117 w 67881"/>
                          <a:gd name="connsiteY42" fmla="*/ 308292 h 545147"/>
                          <a:gd name="connsiteX43" fmla="*/ 34671 w 67881"/>
                          <a:gd name="connsiteY43" fmla="*/ 322326 h 545147"/>
                          <a:gd name="connsiteX44" fmla="*/ 21971 w 67881"/>
                          <a:gd name="connsiteY44" fmla="*/ 308483 h 545147"/>
                          <a:gd name="connsiteX45" fmla="*/ 23114 w 67881"/>
                          <a:gd name="connsiteY45" fmla="*/ 272733 h 545147"/>
                          <a:gd name="connsiteX46" fmla="*/ 34099 w 67881"/>
                          <a:gd name="connsiteY46" fmla="*/ 260286 h 545147"/>
                          <a:gd name="connsiteX47" fmla="*/ 45339 w 67881"/>
                          <a:gd name="connsiteY47" fmla="*/ 272542 h 545147"/>
                          <a:gd name="connsiteX48" fmla="*/ 34290 w 67881"/>
                          <a:gd name="connsiteY48" fmla="*/ 284988 h 545147"/>
                          <a:gd name="connsiteX49" fmla="*/ 23114 w 67881"/>
                          <a:gd name="connsiteY49" fmla="*/ 272733 h 545147"/>
                          <a:gd name="connsiteX50" fmla="*/ 21336 w 67881"/>
                          <a:gd name="connsiteY50" fmla="*/ 237046 h 545147"/>
                          <a:gd name="connsiteX51" fmla="*/ 33782 w 67881"/>
                          <a:gd name="connsiteY51" fmla="*/ 223012 h 545147"/>
                          <a:gd name="connsiteX52" fmla="*/ 46482 w 67881"/>
                          <a:gd name="connsiteY52" fmla="*/ 236855 h 545147"/>
                          <a:gd name="connsiteX53" fmla="*/ 34036 w 67881"/>
                          <a:gd name="connsiteY53" fmla="*/ 250889 h 545147"/>
                          <a:gd name="connsiteX54" fmla="*/ 21336 w 67881"/>
                          <a:gd name="connsiteY54" fmla="*/ 237046 h 545147"/>
                          <a:gd name="connsiteX55" fmla="*/ 21018 w 67881"/>
                          <a:gd name="connsiteY55" fmla="*/ 199771 h 545147"/>
                          <a:gd name="connsiteX56" fmla="*/ 33464 w 67881"/>
                          <a:gd name="connsiteY56" fmla="*/ 185738 h 545147"/>
                          <a:gd name="connsiteX57" fmla="*/ 46164 w 67881"/>
                          <a:gd name="connsiteY57" fmla="*/ 199580 h 545147"/>
                          <a:gd name="connsiteX58" fmla="*/ 33718 w 67881"/>
                          <a:gd name="connsiteY58" fmla="*/ 213614 h 545147"/>
                          <a:gd name="connsiteX59" fmla="*/ 21018 w 67881"/>
                          <a:gd name="connsiteY59" fmla="*/ 199771 h 545147"/>
                          <a:gd name="connsiteX60" fmla="*/ 20701 w 67881"/>
                          <a:gd name="connsiteY60" fmla="*/ 162433 h 545147"/>
                          <a:gd name="connsiteX61" fmla="*/ 33147 w 67881"/>
                          <a:gd name="connsiteY61" fmla="*/ 148399 h 545147"/>
                          <a:gd name="connsiteX62" fmla="*/ 45847 w 67881"/>
                          <a:gd name="connsiteY62" fmla="*/ 162242 h 545147"/>
                          <a:gd name="connsiteX63" fmla="*/ 33401 w 67881"/>
                          <a:gd name="connsiteY63" fmla="*/ 176276 h 545147"/>
                          <a:gd name="connsiteX64" fmla="*/ 20701 w 67881"/>
                          <a:gd name="connsiteY64" fmla="*/ 162433 h 545147"/>
                          <a:gd name="connsiteX65" fmla="*/ 21336 w 67881"/>
                          <a:gd name="connsiteY65" fmla="*/ 126174 h 545147"/>
                          <a:gd name="connsiteX66" fmla="*/ 32829 w 67881"/>
                          <a:gd name="connsiteY66" fmla="*/ 113221 h 545147"/>
                          <a:gd name="connsiteX67" fmla="*/ 44577 w 67881"/>
                          <a:gd name="connsiteY67" fmla="*/ 125984 h 545147"/>
                          <a:gd name="connsiteX68" fmla="*/ 33083 w 67881"/>
                          <a:gd name="connsiteY68" fmla="*/ 138938 h 545147"/>
                          <a:gd name="connsiteX69" fmla="*/ 21336 w 67881"/>
                          <a:gd name="connsiteY69" fmla="*/ 126174 h 545147"/>
                          <a:gd name="connsiteX70" fmla="*/ 20002 w 67881"/>
                          <a:gd name="connsiteY70" fmla="*/ 89916 h 545147"/>
                          <a:gd name="connsiteX71" fmla="*/ 32448 w 67881"/>
                          <a:gd name="connsiteY71" fmla="*/ 75883 h 545147"/>
                          <a:gd name="connsiteX72" fmla="*/ 45148 w 67881"/>
                          <a:gd name="connsiteY72" fmla="*/ 89726 h 545147"/>
                          <a:gd name="connsiteX73" fmla="*/ 32702 w 67881"/>
                          <a:gd name="connsiteY73" fmla="*/ 103759 h 545147"/>
                          <a:gd name="connsiteX74" fmla="*/ 20002 w 67881"/>
                          <a:gd name="connsiteY74" fmla="*/ 89916 h 545147"/>
                          <a:gd name="connsiteX75" fmla="*/ 28511 w 67881"/>
                          <a:gd name="connsiteY75" fmla="*/ 108522 h 545147"/>
                          <a:gd name="connsiteX76" fmla="*/ 17018 w 67881"/>
                          <a:gd name="connsiteY76" fmla="*/ 121476 h 545147"/>
                          <a:gd name="connsiteX77" fmla="*/ 7239 w 67881"/>
                          <a:gd name="connsiteY77" fmla="*/ 110871 h 545147"/>
                          <a:gd name="connsiteX78" fmla="*/ 7176 w 67881"/>
                          <a:gd name="connsiteY78" fmla="*/ 104458 h 545147"/>
                          <a:gd name="connsiteX79" fmla="*/ 15811 w 67881"/>
                          <a:gd name="connsiteY79" fmla="*/ 94742 h 545147"/>
                          <a:gd name="connsiteX80" fmla="*/ 28511 w 67881"/>
                          <a:gd name="connsiteY80" fmla="*/ 108522 h 545147"/>
                          <a:gd name="connsiteX81" fmla="*/ 28829 w 67881"/>
                          <a:gd name="connsiteY81" fmla="*/ 143701 h 545147"/>
                          <a:gd name="connsiteX82" fmla="*/ 16383 w 67881"/>
                          <a:gd name="connsiteY82" fmla="*/ 157734 h 545147"/>
                          <a:gd name="connsiteX83" fmla="*/ 7620 w 67881"/>
                          <a:gd name="connsiteY83" fmla="*/ 148146 h 545147"/>
                          <a:gd name="connsiteX84" fmla="*/ 7557 w 67881"/>
                          <a:gd name="connsiteY84" fmla="*/ 141732 h 545147"/>
                          <a:gd name="connsiteX85" fmla="*/ 17145 w 67881"/>
                          <a:gd name="connsiteY85" fmla="*/ 130937 h 545147"/>
                          <a:gd name="connsiteX86" fmla="*/ 28829 w 67881"/>
                          <a:gd name="connsiteY86" fmla="*/ 143701 h 545147"/>
                          <a:gd name="connsiteX87" fmla="*/ 29146 w 67881"/>
                          <a:gd name="connsiteY87" fmla="*/ 181039 h 545147"/>
                          <a:gd name="connsiteX88" fmla="*/ 16701 w 67881"/>
                          <a:gd name="connsiteY88" fmla="*/ 195072 h 545147"/>
                          <a:gd name="connsiteX89" fmla="*/ 7938 w 67881"/>
                          <a:gd name="connsiteY89" fmla="*/ 185484 h 545147"/>
                          <a:gd name="connsiteX90" fmla="*/ 7874 w 67881"/>
                          <a:gd name="connsiteY90" fmla="*/ 176911 h 545147"/>
                          <a:gd name="connsiteX91" fmla="*/ 16510 w 67881"/>
                          <a:gd name="connsiteY91" fmla="*/ 167196 h 545147"/>
                          <a:gd name="connsiteX92" fmla="*/ 29146 w 67881"/>
                          <a:gd name="connsiteY92" fmla="*/ 181039 h 545147"/>
                          <a:gd name="connsiteX93" fmla="*/ 29527 w 67881"/>
                          <a:gd name="connsiteY93" fmla="*/ 218313 h 545147"/>
                          <a:gd name="connsiteX94" fmla="*/ 17082 w 67881"/>
                          <a:gd name="connsiteY94" fmla="*/ 232347 h 545147"/>
                          <a:gd name="connsiteX95" fmla="*/ 8318 w 67881"/>
                          <a:gd name="connsiteY95" fmla="*/ 222758 h 545147"/>
                          <a:gd name="connsiteX96" fmla="*/ 8255 w 67881"/>
                          <a:gd name="connsiteY96" fmla="*/ 214185 h 545147"/>
                          <a:gd name="connsiteX97" fmla="*/ 16891 w 67881"/>
                          <a:gd name="connsiteY97" fmla="*/ 204470 h 545147"/>
                          <a:gd name="connsiteX98" fmla="*/ 29527 w 67881"/>
                          <a:gd name="connsiteY98" fmla="*/ 218313 h 545147"/>
                          <a:gd name="connsiteX99" fmla="*/ 29845 w 67881"/>
                          <a:gd name="connsiteY99" fmla="*/ 255651 h 545147"/>
                          <a:gd name="connsiteX100" fmla="*/ 18796 w 67881"/>
                          <a:gd name="connsiteY100" fmla="*/ 268097 h 545147"/>
                          <a:gd name="connsiteX101" fmla="*/ 8573 w 67881"/>
                          <a:gd name="connsiteY101" fmla="*/ 256921 h 545147"/>
                          <a:gd name="connsiteX102" fmla="*/ 8509 w 67881"/>
                          <a:gd name="connsiteY102" fmla="*/ 251523 h 545147"/>
                          <a:gd name="connsiteX103" fmla="*/ 17145 w 67881"/>
                          <a:gd name="connsiteY103" fmla="*/ 241808 h 545147"/>
                          <a:gd name="connsiteX104" fmla="*/ 29845 w 67881"/>
                          <a:gd name="connsiteY104" fmla="*/ 255651 h 545147"/>
                          <a:gd name="connsiteX105" fmla="*/ 30163 w 67881"/>
                          <a:gd name="connsiteY105" fmla="*/ 289751 h 545147"/>
                          <a:gd name="connsiteX106" fmla="*/ 17717 w 67881"/>
                          <a:gd name="connsiteY106" fmla="*/ 303784 h 545147"/>
                          <a:gd name="connsiteX107" fmla="*/ 8954 w 67881"/>
                          <a:gd name="connsiteY107" fmla="*/ 294196 h 545147"/>
                          <a:gd name="connsiteX108" fmla="*/ 8890 w 67881"/>
                          <a:gd name="connsiteY108" fmla="*/ 288798 h 545147"/>
                          <a:gd name="connsiteX109" fmla="*/ 18923 w 67881"/>
                          <a:gd name="connsiteY109" fmla="*/ 277432 h 545147"/>
                          <a:gd name="connsiteX110" fmla="*/ 30163 w 67881"/>
                          <a:gd name="connsiteY110" fmla="*/ 289751 h 545147"/>
                          <a:gd name="connsiteX111" fmla="*/ 30480 w 67881"/>
                          <a:gd name="connsiteY111" fmla="*/ 327089 h 545147"/>
                          <a:gd name="connsiteX112" fmla="*/ 18034 w 67881"/>
                          <a:gd name="connsiteY112" fmla="*/ 341122 h 545147"/>
                          <a:gd name="connsiteX113" fmla="*/ 9271 w 67881"/>
                          <a:gd name="connsiteY113" fmla="*/ 331534 h 545147"/>
                          <a:gd name="connsiteX114" fmla="*/ 9207 w 67881"/>
                          <a:gd name="connsiteY114" fmla="*/ 322961 h 545147"/>
                          <a:gd name="connsiteX115" fmla="*/ 17843 w 67881"/>
                          <a:gd name="connsiteY115" fmla="*/ 313246 h 545147"/>
                          <a:gd name="connsiteX116" fmla="*/ 30480 w 67881"/>
                          <a:gd name="connsiteY116" fmla="*/ 327089 h 545147"/>
                          <a:gd name="connsiteX117" fmla="*/ 30798 w 67881"/>
                          <a:gd name="connsiteY117" fmla="*/ 364363 h 545147"/>
                          <a:gd name="connsiteX118" fmla="*/ 18351 w 67881"/>
                          <a:gd name="connsiteY118" fmla="*/ 378397 h 545147"/>
                          <a:gd name="connsiteX119" fmla="*/ 9589 w 67881"/>
                          <a:gd name="connsiteY119" fmla="*/ 368808 h 545147"/>
                          <a:gd name="connsiteX120" fmla="*/ 9525 w 67881"/>
                          <a:gd name="connsiteY120" fmla="*/ 360235 h 545147"/>
                          <a:gd name="connsiteX121" fmla="*/ 18161 w 67881"/>
                          <a:gd name="connsiteY121" fmla="*/ 350520 h 545147"/>
                          <a:gd name="connsiteX122" fmla="*/ 30798 w 67881"/>
                          <a:gd name="connsiteY122" fmla="*/ 364363 h 545147"/>
                          <a:gd name="connsiteX123" fmla="*/ 31179 w 67881"/>
                          <a:gd name="connsiteY123" fmla="*/ 401701 h 545147"/>
                          <a:gd name="connsiteX124" fmla="*/ 19685 w 67881"/>
                          <a:gd name="connsiteY124" fmla="*/ 414655 h 545147"/>
                          <a:gd name="connsiteX125" fmla="*/ 9906 w 67881"/>
                          <a:gd name="connsiteY125" fmla="*/ 404051 h 545147"/>
                          <a:gd name="connsiteX126" fmla="*/ 9842 w 67881"/>
                          <a:gd name="connsiteY126" fmla="*/ 397637 h 545147"/>
                          <a:gd name="connsiteX127" fmla="*/ 18479 w 67881"/>
                          <a:gd name="connsiteY127" fmla="*/ 387922 h 545147"/>
                          <a:gd name="connsiteX128" fmla="*/ 31179 w 67881"/>
                          <a:gd name="connsiteY128" fmla="*/ 401701 h 545147"/>
                          <a:gd name="connsiteX129" fmla="*/ 31496 w 67881"/>
                          <a:gd name="connsiteY129" fmla="*/ 436880 h 545147"/>
                          <a:gd name="connsiteX130" fmla="*/ 19050 w 67881"/>
                          <a:gd name="connsiteY130" fmla="*/ 450914 h 545147"/>
                          <a:gd name="connsiteX131" fmla="*/ 10287 w 67881"/>
                          <a:gd name="connsiteY131" fmla="*/ 441325 h 545147"/>
                          <a:gd name="connsiteX132" fmla="*/ 10223 w 67881"/>
                          <a:gd name="connsiteY132" fmla="*/ 434911 h 545147"/>
                          <a:gd name="connsiteX133" fmla="*/ 19812 w 67881"/>
                          <a:gd name="connsiteY133" fmla="*/ 424116 h 545147"/>
                          <a:gd name="connsiteX134" fmla="*/ 31496 w 67881"/>
                          <a:gd name="connsiteY134" fmla="*/ 436880 h 545147"/>
                          <a:gd name="connsiteX135" fmla="*/ 35751 w 67881"/>
                          <a:gd name="connsiteY135" fmla="*/ 441579 h 545147"/>
                          <a:gd name="connsiteX136" fmla="*/ 48451 w 67881"/>
                          <a:gd name="connsiteY136" fmla="*/ 455422 h 545147"/>
                          <a:gd name="connsiteX137" fmla="*/ 36004 w 67881"/>
                          <a:gd name="connsiteY137" fmla="*/ 469455 h 545147"/>
                          <a:gd name="connsiteX138" fmla="*/ 23304 w 67881"/>
                          <a:gd name="connsiteY138" fmla="*/ 455613 h 545147"/>
                          <a:gd name="connsiteX139" fmla="*/ 35751 w 67881"/>
                          <a:gd name="connsiteY139" fmla="*/ 441579 h 545147"/>
                          <a:gd name="connsiteX140" fmla="*/ 40005 w 67881"/>
                          <a:gd name="connsiteY140" fmla="*/ 436816 h 545147"/>
                          <a:gd name="connsiteX141" fmla="*/ 51498 w 67881"/>
                          <a:gd name="connsiteY141" fmla="*/ 423863 h 545147"/>
                          <a:gd name="connsiteX142" fmla="*/ 60642 w 67881"/>
                          <a:gd name="connsiteY142" fmla="*/ 433832 h 545147"/>
                          <a:gd name="connsiteX143" fmla="*/ 60706 w 67881"/>
                          <a:gd name="connsiteY143" fmla="*/ 441642 h 545147"/>
                          <a:gd name="connsiteX144" fmla="*/ 52705 w 67881"/>
                          <a:gd name="connsiteY144" fmla="*/ 450723 h 545147"/>
                          <a:gd name="connsiteX145" fmla="*/ 40005 w 67881"/>
                          <a:gd name="connsiteY145" fmla="*/ 436816 h 545147"/>
                          <a:gd name="connsiteX146" fmla="*/ 39688 w 67881"/>
                          <a:gd name="connsiteY146" fmla="*/ 401638 h 545147"/>
                          <a:gd name="connsiteX147" fmla="*/ 52133 w 67881"/>
                          <a:gd name="connsiteY147" fmla="*/ 387604 h 545147"/>
                          <a:gd name="connsiteX148" fmla="*/ 60325 w 67881"/>
                          <a:gd name="connsiteY148" fmla="*/ 396494 h 545147"/>
                          <a:gd name="connsiteX149" fmla="*/ 60389 w 67881"/>
                          <a:gd name="connsiteY149" fmla="*/ 404304 h 545147"/>
                          <a:gd name="connsiteX150" fmla="*/ 51435 w 67881"/>
                          <a:gd name="connsiteY150" fmla="*/ 414401 h 545147"/>
                          <a:gd name="connsiteX151" fmla="*/ 39688 w 67881"/>
                          <a:gd name="connsiteY151" fmla="*/ 401638 h 545147"/>
                          <a:gd name="connsiteX152" fmla="*/ 39307 w 67881"/>
                          <a:gd name="connsiteY152" fmla="*/ 364299 h 545147"/>
                          <a:gd name="connsiteX153" fmla="*/ 51752 w 67881"/>
                          <a:gd name="connsiteY153" fmla="*/ 350266 h 545147"/>
                          <a:gd name="connsiteX154" fmla="*/ 59944 w 67881"/>
                          <a:gd name="connsiteY154" fmla="*/ 359156 h 545147"/>
                          <a:gd name="connsiteX155" fmla="*/ 60007 w 67881"/>
                          <a:gd name="connsiteY155" fmla="*/ 369062 h 545147"/>
                          <a:gd name="connsiteX156" fmla="*/ 52007 w 67881"/>
                          <a:gd name="connsiteY156" fmla="*/ 378142 h 545147"/>
                          <a:gd name="connsiteX157" fmla="*/ 39307 w 67881"/>
                          <a:gd name="connsiteY157" fmla="*/ 364299 h 545147"/>
                          <a:gd name="connsiteX158" fmla="*/ 38989 w 67881"/>
                          <a:gd name="connsiteY158" fmla="*/ 327025 h 545147"/>
                          <a:gd name="connsiteX159" fmla="*/ 51435 w 67881"/>
                          <a:gd name="connsiteY159" fmla="*/ 312991 h 545147"/>
                          <a:gd name="connsiteX160" fmla="*/ 59626 w 67881"/>
                          <a:gd name="connsiteY160" fmla="*/ 321882 h 545147"/>
                          <a:gd name="connsiteX161" fmla="*/ 59690 w 67881"/>
                          <a:gd name="connsiteY161" fmla="*/ 331788 h 545147"/>
                          <a:gd name="connsiteX162" fmla="*/ 51689 w 67881"/>
                          <a:gd name="connsiteY162" fmla="*/ 340868 h 545147"/>
                          <a:gd name="connsiteX163" fmla="*/ 38989 w 67881"/>
                          <a:gd name="connsiteY163" fmla="*/ 327025 h 545147"/>
                          <a:gd name="connsiteX164" fmla="*/ 38671 w 67881"/>
                          <a:gd name="connsiteY164" fmla="*/ 289687 h 545147"/>
                          <a:gd name="connsiteX165" fmla="*/ 49657 w 67881"/>
                          <a:gd name="connsiteY165" fmla="*/ 277241 h 545147"/>
                          <a:gd name="connsiteX166" fmla="*/ 59309 w 67881"/>
                          <a:gd name="connsiteY166" fmla="*/ 287719 h 545147"/>
                          <a:gd name="connsiteX167" fmla="*/ 59373 w 67881"/>
                          <a:gd name="connsiteY167" fmla="*/ 294449 h 545147"/>
                          <a:gd name="connsiteX168" fmla="*/ 51371 w 67881"/>
                          <a:gd name="connsiteY168" fmla="*/ 303530 h 545147"/>
                          <a:gd name="connsiteX169" fmla="*/ 38671 w 67881"/>
                          <a:gd name="connsiteY169" fmla="*/ 289687 h 545147"/>
                          <a:gd name="connsiteX170" fmla="*/ 38354 w 67881"/>
                          <a:gd name="connsiteY170" fmla="*/ 255588 h 545147"/>
                          <a:gd name="connsiteX171" fmla="*/ 50800 w 67881"/>
                          <a:gd name="connsiteY171" fmla="*/ 241554 h 545147"/>
                          <a:gd name="connsiteX172" fmla="*/ 58992 w 67881"/>
                          <a:gd name="connsiteY172" fmla="*/ 250444 h 545147"/>
                          <a:gd name="connsiteX173" fmla="*/ 59055 w 67881"/>
                          <a:gd name="connsiteY173" fmla="*/ 257175 h 545147"/>
                          <a:gd name="connsiteX174" fmla="*/ 49593 w 67881"/>
                          <a:gd name="connsiteY174" fmla="*/ 267843 h 545147"/>
                          <a:gd name="connsiteX175" fmla="*/ 38354 w 67881"/>
                          <a:gd name="connsiteY175" fmla="*/ 255588 h 545147"/>
                          <a:gd name="connsiteX176" fmla="*/ 38036 w 67881"/>
                          <a:gd name="connsiteY176" fmla="*/ 218249 h 545147"/>
                          <a:gd name="connsiteX177" fmla="*/ 50482 w 67881"/>
                          <a:gd name="connsiteY177" fmla="*/ 204216 h 545147"/>
                          <a:gd name="connsiteX178" fmla="*/ 58674 w 67881"/>
                          <a:gd name="connsiteY178" fmla="*/ 213106 h 545147"/>
                          <a:gd name="connsiteX179" fmla="*/ 58738 w 67881"/>
                          <a:gd name="connsiteY179" fmla="*/ 223012 h 545147"/>
                          <a:gd name="connsiteX180" fmla="*/ 50736 w 67881"/>
                          <a:gd name="connsiteY180" fmla="*/ 232092 h 545147"/>
                          <a:gd name="connsiteX181" fmla="*/ 38036 w 67881"/>
                          <a:gd name="connsiteY181" fmla="*/ 218249 h 545147"/>
                          <a:gd name="connsiteX182" fmla="*/ 37655 w 67881"/>
                          <a:gd name="connsiteY182" fmla="*/ 180911 h 545147"/>
                          <a:gd name="connsiteX183" fmla="*/ 50101 w 67881"/>
                          <a:gd name="connsiteY183" fmla="*/ 166878 h 545147"/>
                          <a:gd name="connsiteX184" fmla="*/ 58293 w 67881"/>
                          <a:gd name="connsiteY184" fmla="*/ 175768 h 545147"/>
                          <a:gd name="connsiteX185" fmla="*/ 58357 w 67881"/>
                          <a:gd name="connsiteY185" fmla="*/ 185674 h 545147"/>
                          <a:gd name="connsiteX186" fmla="*/ 50355 w 67881"/>
                          <a:gd name="connsiteY186" fmla="*/ 194754 h 545147"/>
                          <a:gd name="connsiteX187" fmla="*/ 37655 w 67881"/>
                          <a:gd name="connsiteY187" fmla="*/ 180911 h 545147"/>
                          <a:gd name="connsiteX188" fmla="*/ 37338 w 67881"/>
                          <a:gd name="connsiteY188" fmla="*/ 143637 h 545147"/>
                          <a:gd name="connsiteX189" fmla="*/ 48832 w 67881"/>
                          <a:gd name="connsiteY189" fmla="*/ 130683 h 545147"/>
                          <a:gd name="connsiteX190" fmla="*/ 57976 w 67881"/>
                          <a:gd name="connsiteY190" fmla="*/ 140653 h 545147"/>
                          <a:gd name="connsiteX191" fmla="*/ 58039 w 67881"/>
                          <a:gd name="connsiteY191" fmla="*/ 148463 h 545147"/>
                          <a:gd name="connsiteX192" fmla="*/ 50038 w 67881"/>
                          <a:gd name="connsiteY192" fmla="*/ 157543 h 545147"/>
                          <a:gd name="connsiteX193" fmla="*/ 37338 w 67881"/>
                          <a:gd name="connsiteY193" fmla="*/ 143637 h 545147"/>
                          <a:gd name="connsiteX194" fmla="*/ 37020 w 67881"/>
                          <a:gd name="connsiteY194" fmla="*/ 108458 h 545147"/>
                          <a:gd name="connsiteX195" fmla="*/ 49467 w 67881"/>
                          <a:gd name="connsiteY195" fmla="*/ 94424 h 545147"/>
                          <a:gd name="connsiteX196" fmla="*/ 57658 w 67881"/>
                          <a:gd name="connsiteY196" fmla="*/ 103315 h 545147"/>
                          <a:gd name="connsiteX197" fmla="*/ 57721 w 67881"/>
                          <a:gd name="connsiteY197" fmla="*/ 111125 h 545147"/>
                          <a:gd name="connsiteX198" fmla="*/ 48768 w 67881"/>
                          <a:gd name="connsiteY198" fmla="*/ 121222 h 545147"/>
                          <a:gd name="connsiteX199" fmla="*/ 37020 w 67881"/>
                          <a:gd name="connsiteY199" fmla="*/ 108458 h 545147"/>
                          <a:gd name="connsiteX200" fmla="*/ 36703 w 67881"/>
                          <a:gd name="connsiteY200" fmla="*/ 71120 h 545147"/>
                          <a:gd name="connsiteX201" fmla="*/ 49149 w 67881"/>
                          <a:gd name="connsiteY201" fmla="*/ 57086 h 545147"/>
                          <a:gd name="connsiteX202" fmla="*/ 57340 w 67881"/>
                          <a:gd name="connsiteY202" fmla="*/ 65977 h 545147"/>
                          <a:gd name="connsiteX203" fmla="*/ 57404 w 67881"/>
                          <a:gd name="connsiteY203" fmla="*/ 75883 h 545147"/>
                          <a:gd name="connsiteX204" fmla="*/ 49403 w 67881"/>
                          <a:gd name="connsiteY204" fmla="*/ 84963 h 545147"/>
                          <a:gd name="connsiteX205" fmla="*/ 36703 w 67881"/>
                          <a:gd name="connsiteY205" fmla="*/ 71120 h 545147"/>
                          <a:gd name="connsiteX206" fmla="*/ 32385 w 67881"/>
                          <a:gd name="connsiteY206" fmla="*/ 66421 h 545147"/>
                          <a:gd name="connsiteX207" fmla="*/ 19685 w 67881"/>
                          <a:gd name="connsiteY207" fmla="*/ 52578 h 545147"/>
                          <a:gd name="connsiteX208" fmla="*/ 32131 w 67881"/>
                          <a:gd name="connsiteY208" fmla="*/ 38545 h 545147"/>
                          <a:gd name="connsiteX209" fmla="*/ 44831 w 67881"/>
                          <a:gd name="connsiteY209" fmla="*/ 52388 h 545147"/>
                          <a:gd name="connsiteX210" fmla="*/ 32385 w 67881"/>
                          <a:gd name="connsiteY210" fmla="*/ 66421 h 545147"/>
                          <a:gd name="connsiteX211" fmla="*/ 28194 w 67881"/>
                          <a:gd name="connsiteY211" fmla="*/ 71184 h 545147"/>
                          <a:gd name="connsiteX212" fmla="*/ 15748 w 67881"/>
                          <a:gd name="connsiteY212" fmla="*/ 85217 h 545147"/>
                          <a:gd name="connsiteX213" fmla="*/ 6985 w 67881"/>
                          <a:gd name="connsiteY213" fmla="*/ 75628 h 545147"/>
                          <a:gd name="connsiteX214" fmla="*/ 6921 w 67881"/>
                          <a:gd name="connsiteY214" fmla="*/ 67056 h 545147"/>
                          <a:gd name="connsiteX215" fmla="*/ 15557 w 67881"/>
                          <a:gd name="connsiteY215" fmla="*/ 57341 h 545147"/>
                          <a:gd name="connsiteX216" fmla="*/ 28194 w 67881"/>
                          <a:gd name="connsiteY216" fmla="*/ 71184 h 545147"/>
                          <a:gd name="connsiteX217" fmla="*/ 6795 w 67881"/>
                          <a:gd name="connsiteY217" fmla="*/ 57658 h 545147"/>
                          <a:gd name="connsiteX218" fmla="*/ 6731 w 67881"/>
                          <a:gd name="connsiteY218" fmla="*/ 47816 h 545147"/>
                          <a:gd name="connsiteX219" fmla="*/ 11239 w 67881"/>
                          <a:gd name="connsiteY219" fmla="*/ 52705 h 545147"/>
                          <a:gd name="connsiteX220" fmla="*/ 6795 w 67881"/>
                          <a:gd name="connsiteY220" fmla="*/ 57658 h 545147"/>
                          <a:gd name="connsiteX221" fmla="*/ 11493 w 67881"/>
                          <a:gd name="connsiteY221" fmla="*/ 89979 h 545147"/>
                          <a:gd name="connsiteX222" fmla="*/ 7112 w 67881"/>
                          <a:gd name="connsiteY222" fmla="*/ 94933 h 545147"/>
                          <a:gd name="connsiteX223" fmla="*/ 7048 w 67881"/>
                          <a:gd name="connsiteY223" fmla="*/ 85090 h 545147"/>
                          <a:gd name="connsiteX224" fmla="*/ 11493 w 67881"/>
                          <a:gd name="connsiteY224" fmla="*/ 89979 h 545147"/>
                          <a:gd name="connsiteX225" fmla="*/ 12827 w 67881"/>
                          <a:gd name="connsiteY225" fmla="*/ 126238 h 545147"/>
                          <a:gd name="connsiteX226" fmla="*/ 7493 w 67881"/>
                          <a:gd name="connsiteY226" fmla="*/ 132271 h 545147"/>
                          <a:gd name="connsiteX227" fmla="*/ 7366 w 67881"/>
                          <a:gd name="connsiteY227" fmla="*/ 120269 h 545147"/>
                          <a:gd name="connsiteX228" fmla="*/ 12827 w 67881"/>
                          <a:gd name="connsiteY228" fmla="*/ 126238 h 545147"/>
                          <a:gd name="connsiteX229" fmla="*/ 12192 w 67881"/>
                          <a:gd name="connsiteY229" fmla="*/ 162497 h 545147"/>
                          <a:gd name="connsiteX230" fmla="*/ 7810 w 67881"/>
                          <a:gd name="connsiteY230" fmla="*/ 167449 h 545147"/>
                          <a:gd name="connsiteX231" fmla="*/ 7747 w 67881"/>
                          <a:gd name="connsiteY231" fmla="*/ 157607 h 545147"/>
                          <a:gd name="connsiteX232" fmla="*/ 12192 w 67881"/>
                          <a:gd name="connsiteY232" fmla="*/ 162497 h 545147"/>
                          <a:gd name="connsiteX233" fmla="*/ 12510 w 67881"/>
                          <a:gd name="connsiteY233" fmla="*/ 199834 h 545147"/>
                          <a:gd name="connsiteX234" fmla="*/ 8128 w 67881"/>
                          <a:gd name="connsiteY234" fmla="*/ 204788 h 545147"/>
                          <a:gd name="connsiteX235" fmla="*/ 8064 w 67881"/>
                          <a:gd name="connsiteY235" fmla="*/ 194945 h 545147"/>
                          <a:gd name="connsiteX236" fmla="*/ 12510 w 67881"/>
                          <a:gd name="connsiteY236" fmla="*/ 199834 h 545147"/>
                          <a:gd name="connsiteX237" fmla="*/ 12827 w 67881"/>
                          <a:gd name="connsiteY237" fmla="*/ 237109 h 545147"/>
                          <a:gd name="connsiteX238" fmla="*/ 8445 w 67881"/>
                          <a:gd name="connsiteY238" fmla="*/ 242062 h 545147"/>
                          <a:gd name="connsiteX239" fmla="*/ 8382 w 67881"/>
                          <a:gd name="connsiteY239" fmla="*/ 232220 h 545147"/>
                          <a:gd name="connsiteX240" fmla="*/ 12827 w 67881"/>
                          <a:gd name="connsiteY240" fmla="*/ 237109 h 545147"/>
                          <a:gd name="connsiteX241" fmla="*/ 14605 w 67881"/>
                          <a:gd name="connsiteY241" fmla="*/ 272859 h 545147"/>
                          <a:gd name="connsiteX242" fmla="*/ 8763 w 67881"/>
                          <a:gd name="connsiteY242" fmla="*/ 279464 h 545147"/>
                          <a:gd name="connsiteX243" fmla="*/ 8636 w 67881"/>
                          <a:gd name="connsiteY243" fmla="*/ 266383 h 545147"/>
                          <a:gd name="connsiteX244" fmla="*/ 14605 w 67881"/>
                          <a:gd name="connsiteY244" fmla="*/ 272859 h 545147"/>
                          <a:gd name="connsiteX245" fmla="*/ 13462 w 67881"/>
                          <a:gd name="connsiteY245" fmla="*/ 308547 h 545147"/>
                          <a:gd name="connsiteX246" fmla="*/ 9080 w 67881"/>
                          <a:gd name="connsiteY246" fmla="*/ 313499 h 545147"/>
                          <a:gd name="connsiteX247" fmla="*/ 9017 w 67881"/>
                          <a:gd name="connsiteY247" fmla="*/ 303657 h 545147"/>
                          <a:gd name="connsiteX248" fmla="*/ 13462 w 67881"/>
                          <a:gd name="connsiteY248" fmla="*/ 308547 h 545147"/>
                          <a:gd name="connsiteX249" fmla="*/ 13843 w 67881"/>
                          <a:gd name="connsiteY249" fmla="*/ 345884 h 545147"/>
                          <a:gd name="connsiteX250" fmla="*/ 9461 w 67881"/>
                          <a:gd name="connsiteY250" fmla="*/ 350838 h 545147"/>
                          <a:gd name="connsiteX251" fmla="*/ 9398 w 67881"/>
                          <a:gd name="connsiteY251" fmla="*/ 340995 h 545147"/>
                          <a:gd name="connsiteX252" fmla="*/ 13843 w 67881"/>
                          <a:gd name="connsiteY252" fmla="*/ 345884 h 545147"/>
                          <a:gd name="connsiteX253" fmla="*/ 14160 w 67881"/>
                          <a:gd name="connsiteY253" fmla="*/ 383222 h 545147"/>
                          <a:gd name="connsiteX254" fmla="*/ 9779 w 67881"/>
                          <a:gd name="connsiteY254" fmla="*/ 388176 h 545147"/>
                          <a:gd name="connsiteX255" fmla="*/ 9715 w 67881"/>
                          <a:gd name="connsiteY255" fmla="*/ 378333 h 545147"/>
                          <a:gd name="connsiteX256" fmla="*/ 14160 w 67881"/>
                          <a:gd name="connsiteY256" fmla="*/ 383222 h 545147"/>
                          <a:gd name="connsiteX257" fmla="*/ 15430 w 67881"/>
                          <a:gd name="connsiteY257" fmla="*/ 419417 h 545147"/>
                          <a:gd name="connsiteX258" fmla="*/ 10096 w 67881"/>
                          <a:gd name="connsiteY258" fmla="*/ 425450 h 545147"/>
                          <a:gd name="connsiteX259" fmla="*/ 9970 w 67881"/>
                          <a:gd name="connsiteY259" fmla="*/ 413448 h 545147"/>
                          <a:gd name="connsiteX260" fmla="*/ 15430 w 67881"/>
                          <a:gd name="connsiteY260" fmla="*/ 419417 h 545147"/>
                          <a:gd name="connsiteX261" fmla="*/ 14795 w 67881"/>
                          <a:gd name="connsiteY261" fmla="*/ 455676 h 545147"/>
                          <a:gd name="connsiteX262" fmla="*/ 10414 w 67881"/>
                          <a:gd name="connsiteY262" fmla="*/ 460629 h 545147"/>
                          <a:gd name="connsiteX263" fmla="*/ 10351 w 67881"/>
                          <a:gd name="connsiteY263" fmla="*/ 450786 h 545147"/>
                          <a:gd name="connsiteX264" fmla="*/ 14795 w 67881"/>
                          <a:gd name="connsiteY264" fmla="*/ 455676 h 545147"/>
                          <a:gd name="connsiteX265" fmla="*/ 10541 w 67881"/>
                          <a:gd name="connsiteY265" fmla="*/ 478663 h 545147"/>
                          <a:gd name="connsiteX266" fmla="*/ 10477 w 67881"/>
                          <a:gd name="connsiteY266" fmla="*/ 470091 h 545147"/>
                          <a:gd name="connsiteX267" fmla="*/ 19114 w 67881"/>
                          <a:gd name="connsiteY267" fmla="*/ 460375 h 545147"/>
                          <a:gd name="connsiteX268" fmla="*/ 31814 w 67881"/>
                          <a:gd name="connsiteY268" fmla="*/ 474218 h 545147"/>
                          <a:gd name="connsiteX269" fmla="*/ 19367 w 67881"/>
                          <a:gd name="connsiteY269" fmla="*/ 488252 h 545147"/>
                          <a:gd name="connsiteX270" fmla="*/ 10541 w 67881"/>
                          <a:gd name="connsiteY270" fmla="*/ 478663 h 545147"/>
                          <a:gd name="connsiteX271" fmla="*/ 15176 w 67881"/>
                          <a:gd name="connsiteY271" fmla="*/ 493014 h 545147"/>
                          <a:gd name="connsiteX272" fmla="*/ 10795 w 67881"/>
                          <a:gd name="connsiteY272" fmla="*/ 497967 h 545147"/>
                          <a:gd name="connsiteX273" fmla="*/ 10732 w 67881"/>
                          <a:gd name="connsiteY273" fmla="*/ 488124 h 545147"/>
                          <a:gd name="connsiteX274" fmla="*/ 15176 w 67881"/>
                          <a:gd name="connsiteY274" fmla="*/ 493014 h 545147"/>
                          <a:gd name="connsiteX275" fmla="*/ 36132 w 67881"/>
                          <a:gd name="connsiteY275" fmla="*/ 478853 h 545147"/>
                          <a:gd name="connsiteX276" fmla="*/ 48832 w 67881"/>
                          <a:gd name="connsiteY276" fmla="*/ 492697 h 545147"/>
                          <a:gd name="connsiteX277" fmla="*/ 36385 w 67881"/>
                          <a:gd name="connsiteY277" fmla="*/ 506730 h 545147"/>
                          <a:gd name="connsiteX278" fmla="*/ 23685 w 67881"/>
                          <a:gd name="connsiteY278" fmla="*/ 492887 h 545147"/>
                          <a:gd name="connsiteX279" fmla="*/ 36132 w 67881"/>
                          <a:gd name="connsiteY279" fmla="*/ 478853 h 545147"/>
                          <a:gd name="connsiteX280" fmla="*/ 40323 w 67881"/>
                          <a:gd name="connsiteY280" fmla="*/ 474154 h 545147"/>
                          <a:gd name="connsiteX281" fmla="*/ 52768 w 67881"/>
                          <a:gd name="connsiteY281" fmla="*/ 460121 h 545147"/>
                          <a:gd name="connsiteX282" fmla="*/ 60960 w 67881"/>
                          <a:gd name="connsiteY282" fmla="*/ 469011 h 545147"/>
                          <a:gd name="connsiteX283" fmla="*/ 61023 w 67881"/>
                          <a:gd name="connsiteY283" fmla="*/ 478917 h 545147"/>
                          <a:gd name="connsiteX284" fmla="*/ 53023 w 67881"/>
                          <a:gd name="connsiteY284" fmla="*/ 487997 h 545147"/>
                          <a:gd name="connsiteX285" fmla="*/ 40323 w 67881"/>
                          <a:gd name="connsiteY285" fmla="*/ 474154 h 545147"/>
                          <a:gd name="connsiteX286" fmla="*/ 61151 w 67881"/>
                          <a:gd name="connsiteY286" fmla="*/ 488315 h 545147"/>
                          <a:gd name="connsiteX287" fmla="*/ 61214 w 67881"/>
                          <a:gd name="connsiteY287" fmla="*/ 496824 h 545147"/>
                          <a:gd name="connsiteX288" fmla="*/ 57340 w 67881"/>
                          <a:gd name="connsiteY288" fmla="*/ 492570 h 545147"/>
                          <a:gd name="connsiteX289" fmla="*/ 61151 w 67881"/>
                          <a:gd name="connsiteY289" fmla="*/ 488315 h 545147"/>
                          <a:gd name="connsiteX290" fmla="*/ 56960 w 67881"/>
                          <a:gd name="connsiteY290" fmla="*/ 455295 h 545147"/>
                          <a:gd name="connsiteX291" fmla="*/ 60770 w 67881"/>
                          <a:gd name="connsiteY291" fmla="*/ 450977 h 545147"/>
                          <a:gd name="connsiteX292" fmla="*/ 60833 w 67881"/>
                          <a:gd name="connsiteY292" fmla="*/ 459486 h 545147"/>
                          <a:gd name="connsiteX293" fmla="*/ 56960 w 67881"/>
                          <a:gd name="connsiteY293" fmla="*/ 455295 h 545147"/>
                          <a:gd name="connsiteX294" fmla="*/ 55689 w 67881"/>
                          <a:gd name="connsiteY294" fmla="*/ 419100 h 545147"/>
                          <a:gd name="connsiteX295" fmla="*/ 60452 w 67881"/>
                          <a:gd name="connsiteY295" fmla="*/ 413703 h 545147"/>
                          <a:gd name="connsiteX296" fmla="*/ 60579 w 67881"/>
                          <a:gd name="connsiteY296" fmla="*/ 424371 h 545147"/>
                          <a:gd name="connsiteX297" fmla="*/ 55689 w 67881"/>
                          <a:gd name="connsiteY297" fmla="*/ 419100 h 545147"/>
                          <a:gd name="connsiteX298" fmla="*/ 56324 w 67881"/>
                          <a:gd name="connsiteY298" fmla="*/ 382841 h 545147"/>
                          <a:gd name="connsiteX299" fmla="*/ 60135 w 67881"/>
                          <a:gd name="connsiteY299" fmla="*/ 378523 h 545147"/>
                          <a:gd name="connsiteX300" fmla="*/ 60198 w 67881"/>
                          <a:gd name="connsiteY300" fmla="*/ 387033 h 545147"/>
                          <a:gd name="connsiteX301" fmla="*/ 56324 w 67881"/>
                          <a:gd name="connsiteY301" fmla="*/ 382841 h 545147"/>
                          <a:gd name="connsiteX302" fmla="*/ 56007 w 67881"/>
                          <a:gd name="connsiteY302" fmla="*/ 345503 h 545147"/>
                          <a:gd name="connsiteX303" fmla="*/ 59817 w 67881"/>
                          <a:gd name="connsiteY303" fmla="*/ 341185 h 545147"/>
                          <a:gd name="connsiteX304" fmla="*/ 59880 w 67881"/>
                          <a:gd name="connsiteY304" fmla="*/ 349695 h 545147"/>
                          <a:gd name="connsiteX305" fmla="*/ 56007 w 67881"/>
                          <a:gd name="connsiteY305" fmla="*/ 345503 h 545147"/>
                          <a:gd name="connsiteX306" fmla="*/ 55689 w 67881"/>
                          <a:gd name="connsiteY306" fmla="*/ 308166 h 545147"/>
                          <a:gd name="connsiteX307" fmla="*/ 59499 w 67881"/>
                          <a:gd name="connsiteY307" fmla="*/ 303847 h 545147"/>
                          <a:gd name="connsiteX308" fmla="*/ 59563 w 67881"/>
                          <a:gd name="connsiteY308" fmla="*/ 312357 h 545147"/>
                          <a:gd name="connsiteX309" fmla="*/ 55689 w 67881"/>
                          <a:gd name="connsiteY309" fmla="*/ 308166 h 545147"/>
                          <a:gd name="connsiteX310" fmla="*/ 53911 w 67881"/>
                          <a:gd name="connsiteY310" fmla="*/ 272478 h 545147"/>
                          <a:gd name="connsiteX311" fmla="*/ 59118 w 67881"/>
                          <a:gd name="connsiteY311" fmla="*/ 266573 h 545147"/>
                          <a:gd name="connsiteX312" fmla="*/ 59245 w 67881"/>
                          <a:gd name="connsiteY312" fmla="*/ 278257 h 545147"/>
                          <a:gd name="connsiteX313" fmla="*/ 53911 w 67881"/>
                          <a:gd name="connsiteY313" fmla="*/ 272478 h 545147"/>
                          <a:gd name="connsiteX314" fmla="*/ 54991 w 67881"/>
                          <a:gd name="connsiteY314" fmla="*/ 236728 h 545147"/>
                          <a:gd name="connsiteX315" fmla="*/ 58801 w 67881"/>
                          <a:gd name="connsiteY315" fmla="*/ 232410 h 545147"/>
                          <a:gd name="connsiteX316" fmla="*/ 58864 w 67881"/>
                          <a:gd name="connsiteY316" fmla="*/ 240919 h 545147"/>
                          <a:gd name="connsiteX317" fmla="*/ 54991 w 67881"/>
                          <a:gd name="connsiteY317" fmla="*/ 236728 h 545147"/>
                          <a:gd name="connsiteX318" fmla="*/ 54673 w 67881"/>
                          <a:gd name="connsiteY318" fmla="*/ 199453 h 545147"/>
                          <a:gd name="connsiteX319" fmla="*/ 58483 w 67881"/>
                          <a:gd name="connsiteY319" fmla="*/ 195135 h 545147"/>
                          <a:gd name="connsiteX320" fmla="*/ 58547 w 67881"/>
                          <a:gd name="connsiteY320" fmla="*/ 203645 h 545147"/>
                          <a:gd name="connsiteX321" fmla="*/ 54673 w 67881"/>
                          <a:gd name="connsiteY321" fmla="*/ 199453 h 545147"/>
                          <a:gd name="connsiteX322" fmla="*/ 54356 w 67881"/>
                          <a:gd name="connsiteY322" fmla="*/ 162116 h 545147"/>
                          <a:gd name="connsiteX323" fmla="*/ 58166 w 67881"/>
                          <a:gd name="connsiteY323" fmla="*/ 157797 h 545147"/>
                          <a:gd name="connsiteX324" fmla="*/ 58229 w 67881"/>
                          <a:gd name="connsiteY324" fmla="*/ 166307 h 545147"/>
                          <a:gd name="connsiteX325" fmla="*/ 54356 w 67881"/>
                          <a:gd name="connsiteY325" fmla="*/ 162116 h 545147"/>
                          <a:gd name="connsiteX326" fmla="*/ 53023 w 67881"/>
                          <a:gd name="connsiteY326" fmla="*/ 125857 h 545147"/>
                          <a:gd name="connsiteX327" fmla="*/ 57785 w 67881"/>
                          <a:gd name="connsiteY327" fmla="*/ 120459 h 545147"/>
                          <a:gd name="connsiteX328" fmla="*/ 57912 w 67881"/>
                          <a:gd name="connsiteY328" fmla="*/ 131128 h 545147"/>
                          <a:gd name="connsiteX329" fmla="*/ 53023 w 67881"/>
                          <a:gd name="connsiteY329" fmla="*/ 125857 h 545147"/>
                          <a:gd name="connsiteX330" fmla="*/ 53657 w 67881"/>
                          <a:gd name="connsiteY330" fmla="*/ 89598 h 545147"/>
                          <a:gd name="connsiteX331" fmla="*/ 57467 w 67881"/>
                          <a:gd name="connsiteY331" fmla="*/ 85280 h 545147"/>
                          <a:gd name="connsiteX332" fmla="*/ 57531 w 67881"/>
                          <a:gd name="connsiteY332" fmla="*/ 93790 h 545147"/>
                          <a:gd name="connsiteX333" fmla="*/ 53657 w 67881"/>
                          <a:gd name="connsiteY333" fmla="*/ 89598 h 545147"/>
                          <a:gd name="connsiteX334" fmla="*/ 53340 w 67881"/>
                          <a:gd name="connsiteY334" fmla="*/ 52324 h 545147"/>
                          <a:gd name="connsiteX335" fmla="*/ 57150 w 67881"/>
                          <a:gd name="connsiteY335" fmla="*/ 48006 h 545147"/>
                          <a:gd name="connsiteX336" fmla="*/ 57214 w 67881"/>
                          <a:gd name="connsiteY336" fmla="*/ 56515 h 545147"/>
                          <a:gd name="connsiteX337" fmla="*/ 53340 w 67881"/>
                          <a:gd name="connsiteY337" fmla="*/ 52324 h 545147"/>
                          <a:gd name="connsiteX338" fmla="*/ 56960 w 67881"/>
                          <a:gd name="connsiteY338" fmla="*/ 28639 h 545147"/>
                          <a:gd name="connsiteX339" fmla="*/ 57023 w 67881"/>
                          <a:gd name="connsiteY339" fmla="*/ 38545 h 545147"/>
                          <a:gd name="connsiteX340" fmla="*/ 49022 w 67881"/>
                          <a:gd name="connsiteY340" fmla="*/ 47625 h 545147"/>
                          <a:gd name="connsiteX341" fmla="*/ 36322 w 67881"/>
                          <a:gd name="connsiteY341" fmla="*/ 33782 h 545147"/>
                          <a:gd name="connsiteX342" fmla="*/ 48768 w 67881"/>
                          <a:gd name="connsiteY342" fmla="*/ 19748 h 545147"/>
                          <a:gd name="connsiteX343" fmla="*/ 56960 w 67881"/>
                          <a:gd name="connsiteY343" fmla="*/ 28639 h 545147"/>
                          <a:gd name="connsiteX344" fmla="*/ 31814 w 67881"/>
                          <a:gd name="connsiteY344" fmla="*/ 1270 h 545147"/>
                          <a:gd name="connsiteX345" fmla="*/ 44514 w 67881"/>
                          <a:gd name="connsiteY345" fmla="*/ 15113 h 545147"/>
                          <a:gd name="connsiteX346" fmla="*/ 32067 w 67881"/>
                          <a:gd name="connsiteY346" fmla="*/ 29147 h 545147"/>
                          <a:gd name="connsiteX347" fmla="*/ 19367 w 67881"/>
                          <a:gd name="connsiteY347" fmla="*/ 15303 h 545147"/>
                          <a:gd name="connsiteX348" fmla="*/ 31814 w 67881"/>
                          <a:gd name="connsiteY348" fmla="*/ 1270 h 545147"/>
                          <a:gd name="connsiteX349" fmla="*/ 27813 w 67881"/>
                          <a:gd name="connsiteY349" fmla="*/ 33909 h 545147"/>
                          <a:gd name="connsiteX350" fmla="*/ 15367 w 67881"/>
                          <a:gd name="connsiteY350" fmla="*/ 47942 h 545147"/>
                          <a:gd name="connsiteX351" fmla="*/ 6604 w 67881"/>
                          <a:gd name="connsiteY351" fmla="*/ 38354 h 545147"/>
                          <a:gd name="connsiteX352" fmla="*/ 6540 w 67881"/>
                          <a:gd name="connsiteY352" fmla="*/ 29782 h 545147"/>
                          <a:gd name="connsiteX353" fmla="*/ 15176 w 67881"/>
                          <a:gd name="connsiteY353" fmla="*/ 20066 h 545147"/>
                          <a:gd name="connsiteX354" fmla="*/ 27813 w 67881"/>
                          <a:gd name="connsiteY354" fmla="*/ 33909 h 545147"/>
                          <a:gd name="connsiteX355" fmla="*/ 10858 w 67881"/>
                          <a:gd name="connsiteY355" fmla="*/ 15367 h 545147"/>
                          <a:gd name="connsiteX356" fmla="*/ 6477 w 67881"/>
                          <a:gd name="connsiteY356" fmla="*/ 20320 h 545147"/>
                          <a:gd name="connsiteX357" fmla="*/ 6414 w 67881"/>
                          <a:gd name="connsiteY357" fmla="*/ 10478 h 545147"/>
                          <a:gd name="connsiteX358" fmla="*/ 10858 w 67881"/>
                          <a:gd name="connsiteY358" fmla="*/ 15367 h 545147"/>
                          <a:gd name="connsiteX359" fmla="*/ 11113 w 67881"/>
                          <a:gd name="connsiteY359" fmla="*/ 535305 h 545147"/>
                          <a:gd name="connsiteX360" fmla="*/ 11049 w 67881"/>
                          <a:gd name="connsiteY360" fmla="*/ 525463 h 545147"/>
                          <a:gd name="connsiteX361" fmla="*/ 15557 w 67881"/>
                          <a:gd name="connsiteY361" fmla="*/ 530352 h 545147"/>
                          <a:gd name="connsiteX362" fmla="*/ 11113 w 67881"/>
                          <a:gd name="connsiteY362" fmla="*/ 535305 h 545147"/>
                          <a:gd name="connsiteX363" fmla="*/ 10922 w 67881"/>
                          <a:gd name="connsiteY363" fmla="*/ 516001 h 545147"/>
                          <a:gd name="connsiteX364" fmla="*/ 10858 w 67881"/>
                          <a:gd name="connsiteY364" fmla="*/ 507428 h 545147"/>
                          <a:gd name="connsiteX365" fmla="*/ 19495 w 67881"/>
                          <a:gd name="connsiteY365" fmla="*/ 497713 h 545147"/>
                          <a:gd name="connsiteX366" fmla="*/ 32195 w 67881"/>
                          <a:gd name="connsiteY366" fmla="*/ 511556 h 545147"/>
                          <a:gd name="connsiteX367" fmla="*/ 19748 w 67881"/>
                          <a:gd name="connsiteY367" fmla="*/ 525590 h 545147"/>
                          <a:gd name="connsiteX368" fmla="*/ 10922 w 67881"/>
                          <a:gd name="connsiteY368" fmla="*/ 516001 h 545147"/>
                          <a:gd name="connsiteX369" fmla="*/ 36703 w 67881"/>
                          <a:gd name="connsiteY369" fmla="*/ 544068 h 545147"/>
                          <a:gd name="connsiteX370" fmla="*/ 24003 w 67881"/>
                          <a:gd name="connsiteY370" fmla="*/ 530225 h 545147"/>
                          <a:gd name="connsiteX371" fmla="*/ 36449 w 67881"/>
                          <a:gd name="connsiteY371" fmla="*/ 516191 h 545147"/>
                          <a:gd name="connsiteX372" fmla="*/ 49149 w 67881"/>
                          <a:gd name="connsiteY372" fmla="*/ 530034 h 545147"/>
                          <a:gd name="connsiteX373" fmla="*/ 36703 w 67881"/>
                          <a:gd name="connsiteY373" fmla="*/ 544068 h 545147"/>
                          <a:gd name="connsiteX374" fmla="*/ 40640 w 67881"/>
                          <a:gd name="connsiteY374" fmla="*/ 511429 h 545147"/>
                          <a:gd name="connsiteX375" fmla="*/ 53086 w 67881"/>
                          <a:gd name="connsiteY375" fmla="*/ 497396 h 545147"/>
                          <a:gd name="connsiteX376" fmla="*/ 61277 w 67881"/>
                          <a:gd name="connsiteY376" fmla="*/ 506285 h 545147"/>
                          <a:gd name="connsiteX377" fmla="*/ 61341 w 67881"/>
                          <a:gd name="connsiteY377" fmla="*/ 516191 h 545147"/>
                          <a:gd name="connsiteX378" fmla="*/ 53340 w 67881"/>
                          <a:gd name="connsiteY378" fmla="*/ 525272 h 545147"/>
                          <a:gd name="connsiteX379" fmla="*/ 40640 w 67881"/>
                          <a:gd name="connsiteY379" fmla="*/ 511429 h 545147"/>
                          <a:gd name="connsiteX380" fmla="*/ 57658 w 67881"/>
                          <a:gd name="connsiteY380" fmla="*/ 529971 h 545147"/>
                          <a:gd name="connsiteX381" fmla="*/ 61468 w 67881"/>
                          <a:gd name="connsiteY381" fmla="*/ 525653 h 545147"/>
                          <a:gd name="connsiteX382" fmla="*/ 61532 w 67881"/>
                          <a:gd name="connsiteY382" fmla="*/ 534162 h 545147"/>
                          <a:gd name="connsiteX383" fmla="*/ 57658 w 67881"/>
                          <a:gd name="connsiteY383" fmla="*/ 529971 h 545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</a:cxnLst>
                        <a:rect l="l" t="t" r="r" b="b"/>
                        <a:pathLst>
                          <a:path w="67881" h="545147">
                            <a:moveTo>
                              <a:pt x="56705" y="1270"/>
                            </a:moveTo>
                            <a:lnTo>
                              <a:pt x="48704" y="10351"/>
                            </a:lnTo>
                            <a:lnTo>
                              <a:pt x="39433" y="254"/>
                            </a:lnTo>
                            <a:lnTo>
                              <a:pt x="24193" y="381"/>
                            </a:lnTo>
                            <a:lnTo>
                              <a:pt x="15049" y="10668"/>
                            </a:lnTo>
                            <a:lnTo>
                              <a:pt x="6286" y="1079"/>
                            </a:lnTo>
                            <a:lnTo>
                              <a:pt x="6286" y="508"/>
                            </a:lnTo>
                            <a:lnTo>
                              <a:pt x="0" y="572"/>
                            </a:lnTo>
                            <a:lnTo>
                              <a:pt x="4889" y="545147"/>
                            </a:lnTo>
                            <a:lnTo>
                              <a:pt x="11176" y="545084"/>
                            </a:lnTo>
                            <a:lnTo>
                              <a:pt x="11176" y="544766"/>
                            </a:lnTo>
                            <a:lnTo>
                              <a:pt x="19812" y="535051"/>
                            </a:lnTo>
                            <a:lnTo>
                              <a:pt x="28892" y="544957"/>
                            </a:lnTo>
                            <a:lnTo>
                              <a:pt x="44514" y="544830"/>
                            </a:lnTo>
                            <a:lnTo>
                              <a:pt x="53404" y="534734"/>
                            </a:lnTo>
                            <a:lnTo>
                              <a:pt x="61595" y="543623"/>
                            </a:lnTo>
                            <a:lnTo>
                              <a:pt x="61595" y="544640"/>
                            </a:lnTo>
                            <a:lnTo>
                              <a:pt x="67882" y="544576"/>
                            </a:lnTo>
                            <a:lnTo>
                              <a:pt x="62992" y="0"/>
                            </a:lnTo>
                            <a:lnTo>
                              <a:pt x="56705" y="64"/>
                            </a:lnTo>
                            <a:lnTo>
                              <a:pt x="56705" y="1270"/>
                            </a:lnTo>
                            <a:close/>
                            <a:moveTo>
                              <a:pt x="56832" y="10732"/>
                            </a:moveTo>
                            <a:lnTo>
                              <a:pt x="56896" y="19241"/>
                            </a:lnTo>
                            <a:lnTo>
                              <a:pt x="53023" y="14986"/>
                            </a:lnTo>
                            <a:lnTo>
                              <a:pt x="56832" y="10732"/>
                            </a:lnTo>
                            <a:close/>
                            <a:moveTo>
                              <a:pt x="22670" y="383096"/>
                            </a:moveTo>
                            <a:lnTo>
                              <a:pt x="35115" y="369062"/>
                            </a:lnTo>
                            <a:lnTo>
                              <a:pt x="47815" y="382905"/>
                            </a:lnTo>
                            <a:lnTo>
                              <a:pt x="35370" y="396939"/>
                            </a:lnTo>
                            <a:lnTo>
                              <a:pt x="22670" y="383096"/>
                            </a:lnTo>
                            <a:close/>
                            <a:moveTo>
                              <a:pt x="47180" y="419164"/>
                            </a:moveTo>
                            <a:lnTo>
                              <a:pt x="35687" y="432117"/>
                            </a:lnTo>
                            <a:lnTo>
                              <a:pt x="23939" y="419354"/>
                            </a:lnTo>
                            <a:lnTo>
                              <a:pt x="35433" y="406400"/>
                            </a:lnTo>
                            <a:lnTo>
                              <a:pt x="47180" y="419164"/>
                            </a:lnTo>
                            <a:close/>
                            <a:moveTo>
                              <a:pt x="22352" y="345821"/>
                            </a:moveTo>
                            <a:lnTo>
                              <a:pt x="34798" y="331788"/>
                            </a:lnTo>
                            <a:lnTo>
                              <a:pt x="47498" y="345630"/>
                            </a:lnTo>
                            <a:lnTo>
                              <a:pt x="35052" y="359664"/>
                            </a:lnTo>
                            <a:lnTo>
                              <a:pt x="22352" y="345821"/>
                            </a:lnTo>
                            <a:close/>
                            <a:moveTo>
                              <a:pt x="21971" y="308483"/>
                            </a:moveTo>
                            <a:lnTo>
                              <a:pt x="34417" y="294449"/>
                            </a:lnTo>
                            <a:lnTo>
                              <a:pt x="47117" y="308292"/>
                            </a:lnTo>
                            <a:lnTo>
                              <a:pt x="34671" y="322326"/>
                            </a:lnTo>
                            <a:lnTo>
                              <a:pt x="21971" y="308483"/>
                            </a:lnTo>
                            <a:close/>
                            <a:moveTo>
                              <a:pt x="23114" y="272733"/>
                            </a:moveTo>
                            <a:lnTo>
                              <a:pt x="34099" y="260286"/>
                            </a:lnTo>
                            <a:lnTo>
                              <a:pt x="45339" y="272542"/>
                            </a:lnTo>
                            <a:lnTo>
                              <a:pt x="34290" y="284988"/>
                            </a:lnTo>
                            <a:lnTo>
                              <a:pt x="23114" y="272733"/>
                            </a:lnTo>
                            <a:close/>
                            <a:moveTo>
                              <a:pt x="21336" y="237046"/>
                            </a:moveTo>
                            <a:lnTo>
                              <a:pt x="33782" y="223012"/>
                            </a:lnTo>
                            <a:lnTo>
                              <a:pt x="46482" y="236855"/>
                            </a:lnTo>
                            <a:lnTo>
                              <a:pt x="34036" y="250889"/>
                            </a:lnTo>
                            <a:lnTo>
                              <a:pt x="21336" y="237046"/>
                            </a:lnTo>
                            <a:close/>
                            <a:moveTo>
                              <a:pt x="21018" y="199771"/>
                            </a:moveTo>
                            <a:lnTo>
                              <a:pt x="33464" y="185738"/>
                            </a:lnTo>
                            <a:lnTo>
                              <a:pt x="46164" y="199580"/>
                            </a:lnTo>
                            <a:lnTo>
                              <a:pt x="33718" y="213614"/>
                            </a:lnTo>
                            <a:lnTo>
                              <a:pt x="21018" y="199771"/>
                            </a:lnTo>
                            <a:close/>
                            <a:moveTo>
                              <a:pt x="20701" y="162433"/>
                            </a:moveTo>
                            <a:lnTo>
                              <a:pt x="33147" y="148399"/>
                            </a:lnTo>
                            <a:lnTo>
                              <a:pt x="45847" y="162242"/>
                            </a:lnTo>
                            <a:lnTo>
                              <a:pt x="33401" y="176276"/>
                            </a:lnTo>
                            <a:lnTo>
                              <a:pt x="20701" y="162433"/>
                            </a:lnTo>
                            <a:close/>
                            <a:moveTo>
                              <a:pt x="21336" y="126174"/>
                            </a:moveTo>
                            <a:lnTo>
                              <a:pt x="32829" y="113221"/>
                            </a:lnTo>
                            <a:lnTo>
                              <a:pt x="44577" y="125984"/>
                            </a:lnTo>
                            <a:lnTo>
                              <a:pt x="33083" y="138938"/>
                            </a:lnTo>
                            <a:lnTo>
                              <a:pt x="21336" y="126174"/>
                            </a:lnTo>
                            <a:close/>
                            <a:moveTo>
                              <a:pt x="20002" y="89916"/>
                            </a:moveTo>
                            <a:lnTo>
                              <a:pt x="32448" y="75883"/>
                            </a:lnTo>
                            <a:lnTo>
                              <a:pt x="45148" y="89726"/>
                            </a:lnTo>
                            <a:lnTo>
                              <a:pt x="32702" y="103759"/>
                            </a:lnTo>
                            <a:lnTo>
                              <a:pt x="20002" y="89916"/>
                            </a:lnTo>
                            <a:close/>
                            <a:moveTo>
                              <a:pt x="28511" y="108522"/>
                            </a:moveTo>
                            <a:lnTo>
                              <a:pt x="17018" y="121476"/>
                            </a:lnTo>
                            <a:lnTo>
                              <a:pt x="7239" y="110871"/>
                            </a:lnTo>
                            <a:lnTo>
                              <a:pt x="7176" y="104458"/>
                            </a:lnTo>
                            <a:lnTo>
                              <a:pt x="15811" y="94742"/>
                            </a:lnTo>
                            <a:lnTo>
                              <a:pt x="28511" y="108522"/>
                            </a:lnTo>
                            <a:close/>
                            <a:moveTo>
                              <a:pt x="28829" y="143701"/>
                            </a:moveTo>
                            <a:lnTo>
                              <a:pt x="16383" y="157734"/>
                            </a:lnTo>
                            <a:lnTo>
                              <a:pt x="7620" y="148146"/>
                            </a:lnTo>
                            <a:lnTo>
                              <a:pt x="7557" y="141732"/>
                            </a:lnTo>
                            <a:lnTo>
                              <a:pt x="17145" y="130937"/>
                            </a:lnTo>
                            <a:lnTo>
                              <a:pt x="28829" y="143701"/>
                            </a:lnTo>
                            <a:close/>
                            <a:moveTo>
                              <a:pt x="29146" y="181039"/>
                            </a:moveTo>
                            <a:lnTo>
                              <a:pt x="16701" y="195072"/>
                            </a:lnTo>
                            <a:lnTo>
                              <a:pt x="7938" y="185484"/>
                            </a:lnTo>
                            <a:lnTo>
                              <a:pt x="7874" y="176911"/>
                            </a:lnTo>
                            <a:lnTo>
                              <a:pt x="16510" y="167196"/>
                            </a:lnTo>
                            <a:lnTo>
                              <a:pt x="29146" y="181039"/>
                            </a:lnTo>
                            <a:close/>
                            <a:moveTo>
                              <a:pt x="29527" y="218313"/>
                            </a:moveTo>
                            <a:lnTo>
                              <a:pt x="17082" y="232347"/>
                            </a:lnTo>
                            <a:lnTo>
                              <a:pt x="8318" y="222758"/>
                            </a:lnTo>
                            <a:lnTo>
                              <a:pt x="8255" y="214185"/>
                            </a:lnTo>
                            <a:lnTo>
                              <a:pt x="16891" y="204470"/>
                            </a:lnTo>
                            <a:lnTo>
                              <a:pt x="29527" y="218313"/>
                            </a:lnTo>
                            <a:close/>
                            <a:moveTo>
                              <a:pt x="29845" y="255651"/>
                            </a:moveTo>
                            <a:lnTo>
                              <a:pt x="18796" y="268097"/>
                            </a:lnTo>
                            <a:lnTo>
                              <a:pt x="8573" y="256921"/>
                            </a:lnTo>
                            <a:lnTo>
                              <a:pt x="8509" y="251523"/>
                            </a:lnTo>
                            <a:lnTo>
                              <a:pt x="17145" y="241808"/>
                            </a:lnTo>
                            <a:lnTo>
                              <a:pt x="29845" y="255651"/>
                            </a:lnTo>
                            <a:close/>
                            <a:moveTo>
                              <a:pt x="30163" y="289751"/>
                            </a:moveTo>
                            <a:lnTo>
                              <a:pt x="17717" y="303784"/>
                            </a:lnTo>
                            <a:lnTo>
                              <a:pt x="8954" y="294196"/>
                            </a:lnTo>
                            <a:lnTo>
                              <a:pt x="8890" y="288798"/>
                            </a:lnTo>
                            <a:lnTo>
                              <a:pt x="18923" y="277432"/>
                            </a:lnTo>
                            <a:lnTo>
                              <a:pt x="30163" y="289751"/>
                            </a:lnTo>
                            <a:close/>
                            <a:moveTo>
                              <a:pt x="30480" y="327089"/>
                            </a:moveTo>
                            <a:lnTo>
                              <a:pt x="18034" y="341122"/>
                            </a:lnTo>
                            <a:lnTo>
                              <a:pt x="9271" y="331534"/>
                            </a:lnTo>
                            <a:lnTo>
                              <a:pt x="9207" y="322961"/>
                            </a:lnTo>
                            <a:lnTo>
                              <a:pt x="17843" y="313246"/>
                            </a:lnTo>
                            <a:lnTo>
                              <a:pt x="30480" y="327089"/>
                            </a:lnTo>
                            <a:close/>
                            <a:moveTo>
                              <a:pt x="30798" y="364363"/>
                            </a:moveTo>
                            <a:lnTo>
                              <a:pt x="18351" y="378397"/>
                            </a:lnTo>
                            <a:lnTo>
                              <a:pt x="9589" y="368808"/>
                            </a:lnTo>
                            <a:lnTo>
                              <a:pt x="9525" y="360235"/>
                            </a:lnTo>
                            <a:lnTo>
                              <a:pt x="18161" y="350520"/>
                            </a:lnTo>
                            <a:lnTo>
                              <a:pt x="30798" y="364363"/>
                            </a:lnTo>
                            <a:close/>
                            <a:moveTo>
                              <a:pt x="31179" y="401701"/>
                            </a:moveTo>
                            <a:lnTo>
                              <a:pt x="19685" y="414655"/>
                            </a:lnTo>
                            <a:lnTo>
                              <a:pt x="9906" y="404051"/>
                            </a:lnTo>
                            <a:lnTo>
                              <a:pt x="9842" y="397637"/>
                            </a:lnTo>
                            <a:lnTo>
                              <a:pt x="18479" y="387922"/>
                            </a:lnTo>
                            <a:lnTo>
                              <a:pt x="31179" y="401701"/>
                            </a:lnTo>
                            <a:close/>
                            <a:moveTo>
                              <a:pt x="31496" y="436880"/>
                            </a:moveTo>
                            <a:lnTo>
                              <a:pt x="19050" y="450914"/>
                            </a:lnTo>
                            <a:lnTo>
                              <a:pt x="10287" y="441325"/>
                            </a:lnTo>
                            <a:lnTo>
                              <a:pt x="10223" y="434911"/>
                            </a:lnTo>
                            <a:lnTo>
                              <a:pt x="19812" y="424116"/>
                            </a:lnTo>
                            <a:lnTo>
                              <a:pt x="31496" y="436880"/>
                            </a:lnTo>
                            <a:close/>
                            <a:moveTo>
                              <a:pt x="35751" y="441579"/>
                            </a:moveTo>
                            <a:lnTo>
                              <a:pt x="48451" y="455422"/>
                            </a:lnTo>
                            <a:lnTo>
                              <a:pt x="36004" y="469455"/>
                            </a:lnTo>
                            <a:lnTo>
                              <a:pt x="23304" y="455613"/>
                            </a:lnTo>
                            <a:lnTo>
                              <a:pt x="35751" y="441579"/>
                            </a:lnTo>
                            <a:close/>
                            <a:moveTo>
                              <a:pt x="40005" y="436816"/>
                            </a:moveTo>
                            <a:lnTo>
                              <a:pt x="51498" y="423863"/>
                            </a:lnTo>
                            <a:lnTo>
                              <a:pt x="60642" y="433832"/>
                            </a:lnTo>
                            <a:lnTo>
                              <a:pt x="60706" y="441642"/>
                            </a:lnTo>
                            <a:lnTo>
                              <a:pt x="52705" y="450723"/>
                            </a:lnTo>
                            <a:lnTo>
                              <a:pt x="40005" y="436816"/>
                            </a:lnTo>
                            <a:close/>
                            <a:moveTo>
                              <a:pt x="39688" y="401638"/>
                            </a:moveTo>
                            <a:lnTo>
                              <a:pt x="52133" y="387604"/>
                            </a:lnTo>
                            <a:lnTo>
                              <a:pt x="60325" y="396494"/>
                            </a:lnTo>
                            <a:lnTo>
                              <a:pt x="60389" y="404304"/>
                            </a:lnTo>
                            <a:lnTo>
                              <a:pt x="51435" y="414401"/>
                            </a:lnTo>
                            <a:lnTo>
                              <a:pt x="39688" y="401638"/>
                            </a:lnTo>
                            <a:close/>
                            <a:moveTo>
                              <a:pt x="39307" y="364299"/>
                            </a:moveTo>
                            <a:lnTo>
                              <a:pt x="51752" y="350266"/>
                            </a:lnTo>
                            <a:lnTo>
                              <a:pt x="59944" y="359156"/>
                            </a:lnTo>
                            <a:lnTo>
                              <a:pt x="60007" y="369062"/>
                            </a:lnTo>
                            <a:lnTo>
                              <a:pt x="52007" y="378142"/>
                            </a:lnTo>
                            <a:lnTo>
                              <a:pt x="39307" y="364299"/>
                            </a:lnTo>
                            <a:close/>
                            <a:moveTo>
                              <a:pt x="38989" y="327025"/>
                            </a:moveTo>
                            <a:lnTo>
                              <a:pt x="51435" y="312991"/>
                            </a:lnTo>
                            <a:lnTo>
                              <a:pt x="59626" y="321882"/>
                            </a:lnTo>
                            <a:lnTo>
                              <a:pt x="59690" y="331788"/>
                            </a:lnTo>
                            <a:lnTo>
                              <a:pt x="51689" y="340868"/>
                            </a:lnTo>
                            <a:lnTo>
                              <a:pt x="38989" y="327025"/>
                            </a:lnTo>
                            <a:close/>
                            <a:moveTo>
                              <a:pt x="38671" y="289687"/>
                            </a:moveTo>
                            <a:lnTo>
                              <a:pt x="49657" y="277241"/>
                            </a:lnTo>
                            <a:lnTo>
                              <a:pt x="59309" y="287719"/>
                            </a:lnTo>
                            <a:lnTo>
                              <a:pt x="59373" y="294449"/>
                            </a:lnTo>
                            <a:lnTo>
                              <a:pt x="51371" y="303530"/>
                            </a:lnTo>
                            <a:lnTo>
                              <a:pt x="38671" y="289687"/>
                            </a:lnTo>
                            <a:close/>
                            <a:moveTo>
                              <a:pt x="38354" y="255588"/>
                            </a:moveTo>
                            <a:lnTo>
                              <a:pt x="50800" y="241554"/>
                            </a:lnTo>
                            <a:lnTo>
                              <a:pt x="58992" y="250444"/>
                            </a:lnTo>
                            <a:lnTo>
                              <a:pt x="59055" y="257175"/>
                            </a:lnTo>
                            <a:lnTo>
                              <a:pt x="49593" y="267843"/>
                            </a:lnTo>
                            <a:lnTo>
                              <a:pt x="38354" y="255588"/>
                            </a:lnTo>
                            <a:close/>
                            <a:moveTo>
                              <a:pt x="38036" y="218249"/>
                            </a:moveTo>
                            <a:lnTo>
                              <a:pt x="50482" y="204216"/>
                            </a:lnTo>
                            <a:lnTo>
                              <a:pt x="58674" y="213106"/>
                            </a:lnTo>
                            <a:lnTo>
                              <a:pt x="58738" y="223012"/>
                            </a:lnTo>
                            <a:lnTo>
                              <a:pt x="50736" y="232092"/>
                            </a:lnTo>
                            <a:lnTo>
                              <a:pt x="38036" y="218249"/>
                            </a:lnTo>
                            <a:close/>
                            <a:moveTo>
                              <a:pt x="37655" y="180911"/>
                            </a:moveTo>
                            <a:lnTo>
                              <a:pt x="50101" y="166878"/>
                            </a:lnTo>
                            <a:lnTo>
                              <a:pt x="58293" y="175768"/>
                            </a:lnTo>
                            <a:lnTo>
                              <a:pt x="58357" y="185674"/>
                            </a:lnTo>
                            <a:lnTo>
                              <a:pt x="50355" y="194754"/>
                            </a:lnTo>
                            <a:lnTo>
                              <a:pt x="37655" y="180911"/>
                            </a:lnTo>
                            <a:close/>
                            <a:moveTo>
                              <a:pt x="37338" y="143637"/>
                            </a:moveTo>
                            <a:lnTo>
                              <a:pt x="48832" y="130683"/>
                            </a:lnTo>
                            <a:lnTo>
                              <a:pt x="57976" y="140653"/>
                            </a:lnTo>
                            <a:lnTo>
                              <a:pt x="58039" y="148463"/>
                            </a:lnTo>
                            <a:lnTo>
                              <a:pt x="50038" y="157543"/>
                            </a:lnTo>
                            <a:lnTo>
                              <a:pt x="37338" y="143637"/>
                            </a:lnTo>
                            <a:close/>
                            <a:moveTo>
                              <a:pt x="37020" y="108458"/>
                            </a:moveTo>
                            <a:lnTo>
                              <a:pt x="49467" y="94424"/>
                            </a:lnTo>
                            <a:lnTo>
                              <a:pt x="57658" y="103315"/>
                            </a:lnTo>
                            <a:lnTo>
                              <a:pt x="57721" y="111125"/>
                            </a:lnTo>
                            <a:lnTo>
                              <a:pt x="48768" y="121222"/>
                            </a:lnTo>
                            <a:lnTo>
                              <a:pt x="37020" y="108458"/>
                            </a:lnTo>
                            <a:close/>
                            <a:moveTo>
                              <a:pt x="36703" y="71120"/>
                            </a:moveTo>
                            <a:lnTo>
                              <a:pt x="49149" y="57086"/>
                            </a:lnTo>
                            <a:lnTo>
                              <a:pt x="57340" y="65977"/>
                            </a:lnTo>
                            <a:lnTo>
                              <a:pt x="57404" y="75883"/>
                            </a:lnTo>
                            <a:lnTo>
                              <a:pt x="49403" y="84963"/>
                            </a:lnTo>
                            <a:lnTo>
                              <a:pt x="36703" y="71120"/>
                            </a:lnTo>
                            <a:close/>
                            <a:moveTo>
                              <a:pt x="32385" y="66421"/>
                            </a:moveTo>
                            <a:lnTo>
                              <a:pt x="19685" y="52578"/>
                            </a:lnTo>
                            <a:lnTo>
                              <a:pt x="32131" y="38545"/>
                            </a:lnTo>
                            <a:lnTo>
                              <a:pt x="44831" y="52388"/>
                            </a:lnTo>
                            <a:lnTo>
                              <a:pt x="32385" y="66421"/>
                            </a:lnTo>
                            <a:close/>
                            <a:moveTo>
                              <a:pt x="28194" y="71184"/>
                            </a:moveTo>
                            <a:lnTo>
                              <a:pt x="15748" y="85217"/>
                            </a:lnTo>
                            <a:lnTo>
                              <a:pt x="6985" y="75628"/>
                            </a:lnTo>
                            <a:lnTo>
                              <a:pt x="6921" y="67056"/>
                            </a:lnTo>
                            <a:lnTo>
                              <a:pt x="15557" y="57341"/>
                            </a:lnTo>
                            <a:lnTo>
                              <a:pt x="28194" y="71184"/>
                            </a:lnTo>
                            <a:close/>
                            <a:moveTo>
                              <a:pt x="6795" y="57658"/>
                            </a:moveTo>
                            <a:lnTo>
                              <a:pt x="6731" y="47816"/>
                            </a:lnTo>
                            <a:lnTo>
                              <a:pt x="11239" y="52705"/>
                            </a:lnTo>
                            <a:lnTo>
                              <a:pt x="6795" y="57658"/>
                            </a:lnTo>
                            <a:close/>
                            <a:moveTo>
                              <a:pt x="11493" y="89979"/>
                            </a:moveTo>
                            <a:lnTo>
                              <a:pt x="7112" y="94933"/>
                            </a:lnTo>
                            <a:lnTo>
                              <a:pt x="7048" y="85090"/>
                            </a:lnTo>
                            <a:lnTo>
                              <a:pt x="11493" y="89979"/>
                            </a:lnTo>
                            <a:close/>
                            <a:moveTo>
                              <a:pt x="12827" y="126238"/>
                            </a:moveTo>
                            <a:lnTo>
                              <a:pt x="7493" y="132271"/>
                            </a:lnTo>
                            <a:lnTo>
                              <a:pt x="7366" y="120269"/>
                            </a:lnTo>
                            <a:lnTo>
                              <a:pt x="12827" y="126238"/>
                            </a:lnTo>
                            <a:close/>
                            <a:moveTo>
                              <a:pt x="12192" y="162497"/>
                            </a:moveTo>
                            <a:lnTo>
                              <a:pt x="7810" y="167449"/>
                            </a:lnTo>
                            <a:lnTo>
                              <a:pt x="7747" y="157607"/>
                            </a:lnTo>
                            <a:lnTo>
                              <a:pt x="12192" y="162497"/>
                            </a:lnTo>
                            <a:close/>
                            <a:moveTo>
                              <a:pt x="12510" y="199834"/>
                            </a:moveTo>
                            <a:lnTo>
                              <a:pt x="8128" y="204788"/>
                            </a:lnTo>
                            <a:lnTo>
                              <a:pt x="8064" y="194945"/>
                            </a:lnTo>
                            <a:lnTo>
                              <a:pt x="12510" y="199834"/>
                            </a:lnTo>
                            <a:close/>
                            <a:moveTo>
                              <a:pt x="12827" y="237109"/>
                            </a:moveTo>
                            <a:lnTo>
                              <a:pt x="8445" y="242062"/>
                            </a:lnTo>
                            <a:lnTo>
                              <a:pt x="8382" y="232220"/>
                            </a:lnTo>
                            <a:lnTo>
                              <a:pt x="12827" y="237109"/>
                            </a:lnTo>
                            <a:close/>
                            <a:moveTo>
                              <a:pt x="14605" y="272859"/>
                            </a:moveTo>
                            <a:lnTo>
                              <a:pt x="8763" y="279464"/>
                            </a:lnTo>
                            <a:lnTo>
                              <a:pt x="8636" y="266383"/>
                            </a:lnTo>
                            <a:lnTo>
                              <a:pt x="14605" y="272859"/>
                            </a:lnTo>
                            <a:close/>
                            <a:moveTo>
                              <a:pt x="13462" y="308547"/>
                            </a:moveTo>
                            <a:lnTo>
                              <a:pt x="9080" y="313499"/>
                            </a:lnTo>
                            <a:lnTo>
                              <a:pt x="9017" y="303657"/>
                            </a:lnTo>
                            <a:lnTo>
                              <a:pt x="13462" y="308547"/>
                            </a:lnTo>
                            <a:close/>
                            <a:moveTo>
                              <a:pt x="13843" y="345884"/>
                            </a:moveTo>
                            <a:lnTo>
                              <a:pt x="9461" y="350838"/>
                            </a:lnTo>
                            <a:lnTo>
                              <a:pt x="9398" y="340995"/>
                            </a:lnTo>
                            <a:lnTo>
                              <a:pt x="13843" y="345884"/>
                            </a:lnTo>
                            <a:close/>
                            <a:moveTo>
                              <a:pt x="14160" y="383222"/>
                            </a:moveTo>
                            <a:lnTo>
                              <a:pt x="9779" y="388176"/>
                            </a:lnTo>
                            <a:lnTo>
                              <a:pt x="9715" y="378333"/>
                            </a:lnTo>
                            <a:lnTo>
                              <a:pt x="14160" y="383222"/>
                            </a:lnTo>
                            <a:close/>
                            <a:moveTo>
                              <a:pt x="15430" y="419417"/>
                            </a:moveTo>
                            <a:lnTo>
                              <a:pt x="10096" y="425450"/>
                            </a:lnTo>
                            <a:lnTo>
                              <a:pt x="9970" y="413448"/>
                            </a:lnTo>
                            <a:lnTo>
                              <a:pt x="15430" y="419417"/>
                            </a:lnTo>
                            <a:close/>
                            <a:moveTo>
                              <a:pt x="14795" y="455676"/>
                            </a:moveTo>
                            <a:lnTo>
                              <a:pt x="10414" y="460629"/>
                            </a:lnTo>
                            <a:lnTo>
                              <a:pt x="10351" y="450786"/>
                            </a:lnTo>
                            <a:lnTo>
                              <a:pt x="14795" y="455676"/>
                            </a:lnTo>
                            <a:close/>
                            <a:moveTo>
                              <a:pt x="10541" y="478663"/>
                            </a:moveTo>
                            <a:lnTo>
                              <a:pt x="10477" y="470091"/>
                            </a:lnTo>
                            <a:lnTo>
                              <a:pt x="19114" y="460375"/>
                            </a:lnTo>
                            <a:lnTo>
                              <a:pt x="31814" y="474218"/>
                            </a:lnTo>
                            <a:lnTo>
                              <a:pt x="19367" y="488252"/>
                            </a:lnTo>
                            <a:lnTo>
                              <a:pt x="10541" y="478663"/>
                            </a:lnTo>
                            <a:close/>
                            <a:moveTo>
                              <a:pt x="15176" y="493014"/>
                            </a:moveTo>
                            <a:lnTo>
                              <a:pt x="10795" y="497967"/>
                            </a:lnTo>
                            <a:lnTo>
                              <a:pt x="10732" y="488124"/>
                            </a:lnTo>
                            <a:lnTo>
                              <a:pt x="15176" y="493014"/>
                            </a:lnTo>
                            <a:close/>
                            <a:moveTo>
                              <a:pt x="36132" y="478853"/>
                            </a:moveTo>
                            <a:lnTo>
                              <a:pt x="48832" y="492697"/>
                            </a:lnTo>
                            <a:lnTo>
                              <a:pt x="36385" y="506730"/>
                            </a:lnTo>
                            <a:lnTo>
                              <a:pt x="23685" y="492887"/>
                            </a:lnTo>
                            <a:lnTo>
                              <a:pt x="36132" y="478853"/>
                            </a:lnTo>
                            <a:close/>
                            <a:moveTo>
                              <a:pt x="40323" y="474154"/>
                            </a:moveTo>
                            <a:lnTo>
                              <a:pt x="52768" y="460121"/>
                            </a:lnTo>
                            <a:lnTo>
                              <a:pt x="60960" y="469011"/>
                            </a:lnTo>
                            <a:lnTo>
                              <a:pt x="61023" y="478917"/>
                            </a:lnTo>
                            <a:lnTo>
                              <a:pt x="53023" y="487997"/>
                            </a:lnTo>
                            <a:lnTo>
                              <a:pt x="40323" y="474154"/>
                            </a:lnTo>
                            <a:close/>
                            <a:moveTo>
                              <a:pt x="61151" y="488315"/>
                            </a:moveTo>
                            <a:lnTo>
                              <a:pt x="61214" y="496824"/>
                            </a:lnTo>
                            <a:lnTo>
                              <a:pt x="57340" y="492570"/>
                            </a:lnTo>
                            <a:lnTo>
                              <a:pt x="61151" y="488315"/>
                            </a:lnTo>
                            <a:close/>
                            <a:moveTo>
                              <a:pt x="56960" y="455295"/>
                            </a:moveTo>
                            <a:lnTo>
                              <a:pt x="60770" y="450977"/>
                            </a:lnTo>
                            <a:lnTo>
                              <a:pt x="60833" y="459486"/>
                            </a:lnTo>
                            <a:lnTo>
                              <a:pt x="56960" y="455295"/>
                            </a:lnTo>
                            <a:close/>
                            <a:moveTo>
                              <a:pt x="55689" y="419100"/>
                            </a:moveTo>
                            <a:lnTo>
                              <a:pt x="60452" y="413703"/>
                            </a:lnTo>
                            <a:lnTo>
                              <a:pt x="60579" y="424371"/>
                            </a:lnTo>
                            <a:lnTo>
                              <a:pt x="55689" y="419100"/>
                            </a:lnTo>
                            <a:close/>
                            <a:moveTo>
                              <a:pt x="56324" y="382841"/>
                            </a:moveTo>
                            <a:lnTo>
                              <a:pt x="60135" y="378523"/>
                            </a:lnTo>
                            <a:lnTo>
                              <a:pt x="60198" y="387033"/>
                            </a:lnTo>
                            <a:lnTo>
                              <a:pt x="56324" y="382841"/>
                            </a:lnTo>
                            <a:close/>
                            <a:moveTo>
                              <a:pt x="56007" y="345503"/>
                            </a:moveTo>
                            <a:lnTo>
                              <a:pt x="59817" y="341185"/>
                            </a:lnTo>
                            <a:lnTo>
                              <a:pt x="59880" y="349695"/>
                            </a:lnTo>
                            <a:lnTo>
                              <a:pt x="56007" y="345503"/>
                            </a:lnTo>
                            <a:close/>
                            <a:moveTo>
                              <a:pt x="55689" y="308166"/>
                            </a:moveTo>
                            <a:lnTo>
                              <a:pt x="59499" y="303847"/>
                            </a:lnTo>
                            <a:lnTo>
                              <a:pt x="59563" y="312357"/>
                            </a:lnTo>
                            <a:lnTo>
                              <a:pt x="55689" y="308166"/>
                            </a:lnTo>
                            <a:close/>
                            <a:moveTo>
                              <a:pt x="53911" y="272478"/>
                            </a:moveTo>
                            <a:lnTo>
                              <a:pt x="59118" y="266573"/>
                            </a:lnTo>
                            <a:lnTo>
                              <a:pt x="59245" y="278257"/>
                            </a:lnTo>
                            <a:lnTo>
                              <a:pt x="53911" y="272478"/>
                            </a:lnTo>
                            <a:close/>
                            <a:moveTo>
                              <a:pt x="54991" y="236728"/>
                            </a:moveTo>
                            <a:lnTo>
                              <a:pt x="58801" y="232410"/>
                            </a:lnTo>
                            <a:lnTo>
                              <a:pt x="58864" y="240919"/>
                            </a:lnTo>
                            <a:lnTo>
                              <a:pt x="54991" y="236728"/>
                            </a:lnTo>
                            <a:close/>
                            <a:moveTo>
                              <a:pt x="54673" y="199453"/>
                            </a:moveTo>
                            <a:lnTo>
                              <a:pt x="58483" y="195135"/>
                            </a:lnTo>
                            <a:lnTo>
                              <a:pt x="58547" y="203645"/>
                            </a:lnTo>
                            <a:lnTo>
                              <a:pt x="54673" y="199453"/>
                            </a:lnTo>
                            <a:close/>
                            <a:moveTo>
                              <a:pt x="54356" y="162116"/>
                            </a:moveTo>
                            <a:lnTo>
                              <a:pt x="58166" y="157797"/>
                            </a:lnTo>
                            <a:lnTo>
                              <a:pt x="58229" y="166307"/>
                            </a:lnTo>
                            <a:lnTo>
                              <a:pt x="54356" y="162116"/>
                            </a:lnTo>
                            <a:close/>
                            <a:moveTo>
                              <a:pt x="53023" y="125857"/>
                            </a:moveTo>
                            <a:lnTo>
                              <a:pt x="57785" y="120459"/>
                            </a:lnTo>
                            <a:lnTo>
                              <a:pt x="57912" y="131128"/>
                            </a:lnTo>
                            <a:lnTo>
                              <a:pt x="53023" y="125857"/>
                            </a:lnTo>
                            <a:close/>
                            <a:moveTo>
                              <a:pt x="53657" y="89598"/>
                            </a:moveTo>
                            <a:lnTo>
                              <a:pt x="57467" y="85280"/>
                            </a:lnTo>
                            <a:lnTo>
                              <a:pt x="57531" y="93790"/>
                            </a:lnTo>
                            <a:lnTo>
                              <a:pt x="53657" y="89598"/>
                            </a:lnTo>
                            <a:close/>
                            <a:moveTo>
                              <a:pt x="53340" y="52324"/>
                            </a:moveTo>
                            <a:lnTo>
                              <a:pt x="57150" y="48006"/>
                            </a:lnTo>
                            <a:lnTo>
                              <a:pt x="57214" y="56515"/>
                            </a:lnTo>
                            <a:lnTo>
                              <a:pt x="53340" y="52324"/>
                            </a:lnTo>
                            <a:close/>
                            <a:moveTo>
                              <a:pt x="56960" y="28639"/>
                            </a:moveTo>
                            <a:lnTo>
                              <a:pt x="57023" y="38545"/>
                            </a:lnTo>
                            <a:lnTo>
                              <a:pt x="49022" y="47625"/>
                            </a:lnTo>
                            <a:lnTo>
                              <a:pt x="36322" y="33782"/>
                            </a:lnTo>
                            <a:lnTo>
                              <a:pt x="48768" y="19748"/>
                            </a:lnTo>
                            <a:lnTo>
                              <a:pt x="56960" y="28639"/>
                            </a:lnTo>
                            <a:close/>
                            <a:moveTo>
                              <a:pt x="31814" y="1270"/>
                            </a:moveTo>
                            <a:lnTo>
                              <a:pt x="44514" y="15113"/>
                            </a:lnTo>
                            <a:lnTo>
                              <a:pt x="32067" y="29147"/>
                            </a:lnTo>
                            <a:lnTo>
                              <a:pt x="19367" y="15303"/>
                            </a:lnTo>
                            <a:lnTo>
                              <a:pt x="31814" y="1270"/>
                            </a:lnTo>
                            <a:close/>
                            <a:moveTo>
                              <a:pt x="27813" y="33909"/>
                            </a:moveTo>
                            <a:lnTo>
                              <a:pt x="15367" y="47942"/>
                            </a:lnTo>
                            <a:lnTo>
                              <a:pt x="6604" y="38354"/>
                            </a:lnTo>
                            <a:lnTo>
                              <a:pt x="6540" y="29782"/>
                            </a:lnTo>
                            <a:lnTo>
                              <a:pt x="15176" y="20066"/>
                            </a:lnTo>
                            <a:lnTo>
                              <a:pt x="27813" y="33909"/>
                            </a:lnTo>
                            <a:close/>
                            <a:moveTo>
                              <a:pt x="10858" y="15367"/>
                            </a:moveTo>
                            <a:lnTo>
                              <a:pt x="6477" y="20320"/>
                            </a:lnTo>
                            <a:lnTo>
                              <a:pt x="6414" y="10478"/>
                            </a:lnTo>
                            <a:lnTo>
                              <a:pt x="10858" y="15367"/>
                            </a:lnTo>
                            <a:close/>
                            <a:moveTo>
                              <a:pt x="11113" y="535305"/>
                            </a:moveTo>
                            <a:lnTo>
                              <a:pt x="11049" y="525463"/>
                            </a:lnTo>
                            <a:lnTo>
                              <a:pt x="15557" y="530352"/>
                            </a:lnTo>
                            <a:lnTo>
                              <a:pt x="11113" y="535305"/>
                            </a:lnTo>
                            <a:close/>
                            <a:moveTo>
                              <a:pt x="10922" y="516001"/>
                            </a:moveTo>
                            <a:lnTo>
                              <a:pt x="10858" y="507428"/>
                            </a:lnTo>
                            <a:lnTo>
                              <a:pt x="19495" y="497713"/>
                            </a:lnTo>
                            <a:lnTo>
                              <a:pt x="32195" y="511556"/>
                            </a:lnTo>
                            <a:lnTo>
                              <a:pt x="19748" y="525590"/>
                            </a:lnTo>
                            <a:lnTo>
                              <a:pt x="10922" y="516001"/>
                            </a:lnTo>
                            <a:close/>
                            <a:moveTo>
                              <a:pt x="36703" y="544068"/>
                            </a:moveTo>
                            <a:lnTo>
                              <a:pt x="24003" y="530225"/>
                            </a:lnTo>
                            <a:lnTo>
                              <a:pt x="36449" y="516191"/>
                            </a:lnTo>
                            <a:lnTo>
                              <a:pt x="49149" y="530034"/>
                            </a:lnTo>
                            <a:lnTo>
                              <a:pt x="36703" y="544068"/>
                            </a:lnTo>
                            <a:close/>
                            <a:moveTo>
                              <a:pt x="40640" y="511429"/>
                            </a:moveTo>
                            <a:lnTo>
                              <a:pt x="53086" y="497396"/>
                            </a:lnTo>
                            <a:lnTo>
                              <a:pt x="61277" y="506285"/>
                            </a:lnTo>
                            <a:lnTo>
                              <a:pt x="61341" y="516191"/>
                            </a:lnTo>
                            <a:lnTo>
                              <a:pt x="53340" y="525272"/>
                            </a:lnTo>
                            <a:lnTo>
                              <a:pt x="40640" y="511429"/>
                            </a:lnTo>
                            <a:close/>
                            <a:moveTo>
                              <a:pt x="57658" y="529971"/>
                            </a:moveTo>
                            <a:lnTo>
                              <a:pt x="61468" y="525653"/>
                            </a:lnTo>
                            <a:lnTo>
                              <a:pt x="61532" y="534162"/>
                            </a:lnTo>
                            <a:lnTo>
                              <a:pt x="57658" y="529971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0" name="Freeform: Shape 369">
                        <a:extLst>
                          <a:ext uri="{FF2B5EF4-FFF2-40B4-BE49-F238E27FC236}">
                            <a16:creationId xmlns:a16="http://schemas.microsoft.com/office/drawing/2014/main" id="{3F060A66-3002-43A9-9C27-101A6AE4C03C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801758" y="4068737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71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859482" y="4068039"/>
                      <a:ext cx="25464" cy="544851"/>
                      <a:chOff x="1859482" y="4068039"/>
                      <a:chExt cx="25464" cy="544851"/>
                    </a:xfrm>
                    <a:solidFill>
                      <a:srgbClr val="E0DCD1"/>
                    </a:solidFill>
                  </p:grpSpPr>
                  <p:sp>
                    <p:nvSpPr>
                      <p:cNvPr id="372" name="Freeform: Shape 371">
                        <a:extLst>
                          <a:ext uri="{FF2B5EF4-FFF2-40B4-BE49-F238E27FC236}">
                            <a16:creationId xmlns:a16="http://schemas.microsoft.com/office/drawing/2014/main" id="{CAB69D7D-FE7C-452E-8DAD-33FD55AB8081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859482" y="4068229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3" name="Freeform: Shape 372">
                        <a:extLst>
                          <a:ext uri="{FF2B5EF4-FFF2-40B4-BE49-F238E27FC236}">
                            <a16:creationId xmlns:a16="http://schemas.microsoft.com/office/drawing/2014/main" id="{A7E7F87B-2702-4537-9F6C-69E60FE2E020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1878660" y="4068039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374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821814" y="4080509"/>
                      <a:ext cx="24638" cy="520257"/>
                      <a:chOff x="1821814" y="4080509"/>
                      <a:chExt cx="24638" cy="520257"/>
                    </a:xfrm>
                    <a:solidFill>
                      <a:srgbClr val="E0DCD1"/>
                    </a:solidFill>
                  </p:grpSpPr>
                  <p:sp>
                    <p:nvSpPr>
                      <p:cNvPr id="375" name="Freeform: Shape 374">
                        <a:extLst>
                          <a:ext uri="{FF2B5EF4-FFF2-40B4-BE49-F238E27FC236}">
                            <a16:creationId xmlns:a16="http://schemas.microsoft.com/office/drawing/2014/main" id="{FEBBDE82-B876-4020-AFC0-79B6E0E4CF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1814" y="4080509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6" name="Freeform: Shape 375">
                        <a:extLst>
                          <a:ext uri="{FF2B5EF4-FFF2-40B4-BE49-F238E27FC236}">
                            <a16:creationId xmlns:a16="http://schemas.microsoft.com/office/drawing/2014/main" id="{FC344AAF-8AF4-4F1C-A892-3554CA86A6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2195" y="4118990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7" name="Freeform: Shape 376">
                        <a:extLst>
                          <a:ext uri="{FF2B5EF4-FFF2-40B4-BE49-F238E27FC236}">
                            <a16:creationId xmlns:a16="http://schemas.microsoft.com/office/drawing/2014/main" id="{AB9BA911-919E-4613-A54A-F047FBF96C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2512" y="4157471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8" name="Freeform: Shape 377">
                        <a:extLst>
                          <a:ext uri="{FF2B5EF4-FFF2-40B4-BE49-F238E27FC236}">
                            <a16:creationId xmlns:a16="http://schemas.microsoft.com/office/drawing/2014/main" id="{DB3DB82C-3B28-4C05-9EAE-9A799E8C11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2893" y="4195888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445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79" name="Freeform: Shape 378">
                        <a:extLst>
                          <a:ext uri="{FF2B5EF4-FFF2-40B4-BE49-F238E27FC236}">
                            <a16:creationId xmlns:a16="http://schemas.microsoft.com/office/drawing/2014/main" id="{21CD4598-F5C5-429C-814E-3DE0B92370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3211" y="4234369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0" name="Freeform: Shape 379">
                        <a:extLst>
                          <a:ext uri="{FF2B5EF4-FFF2-40B4-BE49-F238E27FC236}">
                            <a16:creationId xmlns:a16="http://schemas.microsoft.com/office/drawing/2014/main" id="{E94BAD52-6BD3-4559-B40E-8B929CBD27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3592" y="4272850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1" name="Freeform: Shape 380">
                        <a:extLst>
                          <a:ext uri="{FF2B5EF4-FFF2-40B4-BE49-F238E27FC236}">
                            <a16:creationId xmlns:a16="http://schemas.microsoft.com/office/drawing/2014/main" id="{18F824E2-4FE2-4BD6-9706-56949DABB7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3909" y="4311331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2" name="Freeform: Shape 381">
                        <a:extLst>
                          <a:ext uri="{FF2B5EF4-FFF2-40B4-BE49-F238E27FC236}">
                            <a16:creationId xmlns:a16="http://schemas.microsoft.com/office/drawing/2014/main" id="{FCAD0BE1-CA6A-44C5-B0C1-7E5732E0E8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4290" y="4349812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3" name="Freeform: Shape 382">
                        <a:extLst>
                          <a:ext uri="{FF2B5EF4-FFF2-40B4-BE49-F238E27FC236}">
                            <a16:creationId xmlns:a16="http://schemas.microsoft.com/office/drawing/2014/main" id="{46A4041A-F89C-407F-9750-39F9616D9F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4608" y="4388293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4" name="Freeform: Shape 383">
                        <a:extLst>
                          <a:ext uri="{FF2B5EF4-FFF2-40B4-BE49-F238E27FC236}">
                            <a16:creationId xmlns:a16="http://schemas.microsoft.com/office/drawing/2014/main" id="{BA09468C-F729-457B-BB16-A4F8E5B884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4989" y="4426711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636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5" name="Freeform: Shape 384">
                        <a:extLst>
                          <a:ext uri="{FF2B5EF4-FFF2-40B4-BE49-F238E27FC236}">
                            <a16:creationId xmlns:a16="http://schemas.microsoft.com/office/drawing/2014/main" id="{14AC88F3-C8CA-4FB0-9DBB-79421929CD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5306" y="4465192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6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6" name="Freeform: Shape 385">
                        <a:extLst>
                          <a:ext uri="{FF2B5EF4-FFF2-40B4-BE49-F238E27FC236}">
                            <a16:creationId xmlns:a16="http://schemas.microsoft.com/office/drawing/2014/main" id="{181F64A4-EB99-4259-9353-14A6C1F06E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5624" y="4503673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7" name="Freeform: Shape 386">
                        <a:extLst>
                          <a:ext uri="{FF2B5EF4-FFF2-40B4-BE49-F238E27FC236}">
                            <a16:creationId xmlns:a16="http://schemas.microsoft.com/office/drawing/2014/main" id="{EDA2D7C4-7A06-4967-AA7C-01E9DC1008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6005" y="4542154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388" name="Freeform: Shape 387">
                        <a:extLst>
                          <a:ext uri="{FF2B5EF4-FFF2-40B4-BE49-F238E27FC236}">
                            <a16:creationId xmlns:a16="http://schemas.microsoft.com/office/drawing/2014/main" id="{EF0861D7-09CF-41A5-AB97-682647917D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826322" y="4580635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389" name="Freeform: Shape 388">
                      <a:extLst>
                        <a:ext uri="{FF2B5EF4-FFF2-40B4-BE49-F238E27FC236}">
                          <a16:creationId xmlns:a16="http://schemas.microsoft.com/office/drawing/2014/main" id="{0E9384BD-880F-494C-84B1-858A08C9105F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1949847" y="4067404"/>
                      <a:ext cx="6286" cy="544661"/>
                    </a:xfrm>
                    <a:custGeom>
                      <a:avLst/>
                      <a:gdLst>
                        <a:gd name="connsiteX0" fmla="*/ 0 w 6286"/>
                        <a:gd name="connsiteY0" fmla="*/ 0 h 544661"/>
                        <a:gd name="connsiteX1" fmla="*/ 6287 w 6286"/>
                        <a:gd name="connsiteY1" fmla="*/ 0 h 544661"/>
                        <a:gd name="connsiteX2" fmla="*/ 6287 w 6286"/>
                        <a:gd name="connsiteY2" fmla="*/ 544662 h 544661"/>
                        <a:gd name="connsiteX3" fmla="*/ 0 w 6286"/>
                        <a:gd name="connsiteY3" fmla="*/ 544662 h 54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6" h="544661">
                          <a:moveTo>
                            <a:pt x="0" y="0"/>
                          </a:moveTo>
                          <a:lnTo>
                            <a:pt x="6287" y="0"/>
                          </a:lnTo>
                          <a:lnTo>
                            <a:pt x="6287" y="544662"/>
                          </a:lnTo>
                          <a:lnTo>
                            <a:pt x="0" y="54466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0" name="Freeform: Shape 389">
                      <a:extLst>
                        <a:ext uri="{FF2B5EF4-FFF2-40B4-BE49-F238E27FC236}">
                          <a16:creationId xmlns:a16="http://schemas.microsoft.com/office/drawing/2014/main" id="{41831BBB-A660-4307-92C6-88DDC60C9CBB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2045101" y="4066578"/>
                      <a:ext cx="6286" cy="544661"/>
                    </a:xfrm>
                    <a:custGeom>
                      <a:avLst/>
                      <a:gdLst>
                        <a:gd name="connsiteX0" fmla="*/ 0 w 6286"/>
                        <a:gd name="connsiteY0" fmla="*/ 0 h 544661"/>
                        <a:gd name="connsiteX1" fmla="*/ 6287 w 6286"/>
                        <a:gd name="connsiteY1" fmla="*/ 0 h 544661"/>
                        <a:gd name="connsiteX2" fmla="*/ 6287 w 6286"/>
                        <a:gd name="connsiteY2" fmla="*/ 544662 h 544661"/>
                        <a:gd name="connsiteX3" fmla="*/ 0 w 6286"/>
                        <a:gd name="connsiteY3" fmla="*/ 544662 h 54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6" h="544661">
                          <a:moveTo>
                            <a:pt x="0" y="0"/>
                          </a:moveTo>
                          <a:lnTo>
                            <a:pt x="6287" y="0"/>
                          </a:lnTo>
                          <a:lnTo>
                            <a:pt x="6287" y="544662"/>
                          </a:lnTo>
                          <a:lnTo>
                            <a:pt x="0" y="54466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1" name="Freeform: Shape 390">
                      <a:extLst>
                        <a:ext uri="{FF2B5EF4-FFF2-40B4-BE49-F238E27FC236}">
                          <a16:creationId xmlns:a16="http://schemas.microsoft.com/office/drawing/2014/main" id="{C980BD1D-6CA7-4BFB-9749-A02B3E871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6520" y="4083049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2" name="Freeform: Shape 391">
                      <a:extLst>
                        <a:ext uri="{FF2B5EF4-FFF2-40B4-BE49-F238E27FC236}">
                          <a16:creationId xmlns:a16="http://schemas.microsoft.com/office/drawing/2014/main" id="{5855E9B7-148C-4BFA-BD4E-EB6EA20684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6838" y="4121529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5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3" name="Freeform: Shape 392">
                      <a:extLst>
                        <a:ext uri="{FF2B5EF4-FFF2-40B4-BE49-F238E27FC236}">
                          <a16:creationId xmlns:a16="http://schemas.microsoft.com/office/drawing/2014/main" id="{AD5E1DB1-1A8C-4973-AAA2-C6BA7B271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7219" y="4160010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4" name="Freeform: Shape 393">
                      <a:extLst>
                        <a:ext uri="{FF2B5EF4-FFF2-40B4-BE49-F238E27FC236}">
                          <a16:creationId xmlns:a16="http://schemas.microsoft.com/office/drawing/2014/main" id="{F9D92F43-21E4-40EC-AF3E-6CA1B344B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7536" y="4198428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6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5" name="Freeform: Shape 394">
                      <a:extLst>
                        <a:ext uri="{FF2B5EF4-FFF2-40B4-BE49-F238E27FC236}">
                          <a16:creationId xmlns:a16="http://schemas.microsoft.com/office/drawing/2014/main" id="{5951D731-CBAE-4136-A09A-ADAF737C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7917" y="4236909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6" name="Freeform: Shape 395">
                      <a:extLst>
                        <a:ext uri="{FF2B5EF4-FFF2-40B4-BE49-F238E27FC236}">
                          <a16:creationId xmlns:a16="http://schemas.microsoft.com/office/drawing/2014/main" id="{C4072D53-2DDB-4874-A66A-EC82E46AE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8234" y="4275390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2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2" y="3430"/>
                            <a:pt x="2922" y="382"/>
                            <a:pt x="6542" y="382"/>
                          </a:cubicBezTo>
                          <a:lnTo>
                            <a:pt x="49976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7" name="Freeform: Shape 396">
                      <a:extLst>
                        <a:ext uri="{FF2B5EF4-FFF2-40B4-BE49-F238E27FC236}">
                          <a16:creationId xmlns:a16="http://schemas.microsoft.com/office/drawing/2014/main" id="{C20097C5-1CF7-4765-90D9-CEFB69094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8616" y="4313871"/>
                      <a:ext cx="56642" cy="13591"/>
                    </a:xfrm>
                    <a:custGeom>
                      <a:avLst/>
                      <a:gdLst>
                        <a:gd name="connsiteX0" fmla="*/ 50102 w 56642"/>
                        <a:gd name="connsiteY0" fmla="*/ 13209 h 13591"/>
                        <a:gd name="connsiteX1" fmla="*/ 6668 w 56642"/>
                        <a:gd name="connsiteY1" fmla="*/ 13590 h 13591"/>
                        <a:gd name="connsiteX2" fmla="*/ 1 w 56642"/>
                        <a:gd name="connsiteY2" fmla="*/ 7050 h 13591"/>
                        <a:gd name="connsiteX3" fmla="*/ 1 w 56642"/>
                        <a:gd name="connsiteY3" fmla="*/ 7050 h 13591"/>
                        <a:gd name="connsiteX4" fmla="*/ 6541 w 56642"/>
                        <a:gd name="connsiteY4" fmla="*/ 382 h 13591"/>
                        <a:gd name="connsiteX5" fmla="*/ 49975 w 56642"/>
                        <a:gd name="connsiteY5" fmla="*/ 1 h 13591"/>
                        <a:gd name="connsiteX6" fmla="*/ 56643 w 56642"/>
                        <a:gd name="connsiteY6" fmla="*/ 6542 h 13591"/>
                        <a:gd name="connsiteX7" fmla="*/ 56643 w 56642"/>
                        <a:gd name="connsiteY7" fmla="*/ 6542 h 13591"/>
                        <a:gd name="connsiteX8" fmla="*/ 50102 w 56642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2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643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8" name="Freeform: Shape 397">
                      <a:extLst>
                        <a:ext uri="{FF2B5EF4-FFF2-40B4-BE49-F238E27FC236}">
                          <a16:creationId xmlns:a16="http://schemas.microsoft.com/office/drawing/2014/main" id="{6C15AD2D-4372-477B-894E-B47361EB55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8933" y="4352352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9" name="Freeform: Shape 398">
                      <a:extLst>
                        <a:ext uri="{FF2B5EF4-FFF2-40B4-BE49-F238E27FC236}">
                          <a16:creationId xmlns:a16="http://schemas.microsoft.com/office/drawing/2014/main" id="{67C25B0F-3332-4067-B9A3-66190F3311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9250" y="4390770"/>
                      <a:ext cx="56644" cy="13590"/>
                    </a:xfrm>
                    <a:custGeom>
                      <a:avLst/>
                      <a:gdLst>
                        <a:gd name="connsiteX0" fmla="*/ 50103 w 56644"/>
                        <a:gd name="connsiteY0" fmla="*/ 13209 h 13590"/>
                        <a:gd name="connsiteX1" fmla="*/ 6669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1 w 56644"/>
                        <a:gd name="connsiteY4" fmla="*/ 382 h 13590"/>
                        <a:gd name="connsiteX5" fmla="*/ 49976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3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224"/>
                            <a:pt x="53786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0" name="Freeform: Shape 399">
                      <a:extLst>
                        <a:ext uri="{FF2B5EF4-FFF2-40B4-BE49-F238E27FC236}">
                          <a16:creationId xmlns:a16="http://schemas.microsoft.com/office/drawing/2014/main" id="{B65F7D72-E311-4F62-8AB7-3E68DBBD35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9631" y="4429251"/>
                      <a:ext cx="56644" cy="13590"/>
                    </a:xfrm>
                    <a:custGeom>
                      <a:avLst/>
                      <a:gdLst>
                        <a:gd name="connsiteX0" fmla="*/ 50103 w 56644"/>
                        <a:gd name="connsiteY0" fmla="*/ 13209 h 13590"/>
                        <a:gd name="connsiteX1" fmla="*/ 6669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1 w 56644"/>
                        <a:gd name="connsiteY4" fmla="*/ 382 h 13590"/>
                        <a:gd name="connsiteX5" fmla="*/ 49976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3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1" name="Freeform: Shape 400">
                      <a:extLst>
                        <a:ext uri="{FF2B5EF4-FFF2-40B4-BE49-F238E27FC236}">
                          <a16:creationId xmlns:a16="http://schemas.microsoft.com/office/drawing/2014/main" id="{4514A866-2D7B-47AD-90F2-B2063AFF6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9949" y="4467732"/>
                      <a:ext cx="56643" cy="13590"/>
                    </a:xfrm>
                    <a:custGeom>
                      <a:avLst/>
                      <a:gdLst>
                        <a:gd name="connsiteX0" fmla="*/ 50102 w 56643"/>
                        <a:gd name="connsiteY0" fmla="*/ 13209 h 13590"/>
                        <a:gd name="connsiteX1" fmla="*/ 6668 w 56643"/>
                        <a:gd name="connsiteY1" fmla="*/ 13590 h 13590"/>
                        <a:gd name="connsiteX2" fmla="*/ 1 w 56643"/>
                        <a:gd name="connsiteY2" fmla="*/ 7049 h 13590"/>
                        <a:gd name="connsiteX3" fmla="*/ 1 w 56643"/>
                        <a:gd name="connsiteY3" fmla="*/ 7049 h 13590"/>
                        <a:gd name="connsiteX4" fmla="*/ 6541 w 56643"/>
                        <a:gd name="connsiteY4" fmla="*/ 382 h 13590"/>
                        <a:gd name="connsiteX5" fmla="*/ 49975 w 56643"/>
                        <a:gd name="connsiteY5" fmla="*/ 1 h 13590"/>
                        <a:gd name="connsiteX6" fmla="*/ 56643 w 56643"/>
                        <a:gd name="connsiteY6" fmla="*/ 6541 h 13590"/>
                        <a:gd name="connsiteX7" fmla="*/ 56643 w 56643"/>
                        <a:gd name="connsiteY7" fmla="*/ 6541 h 13590"/>
                        <a:gd name="connsiteX8" fmla="*/ 50102 w 56643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0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86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2" name="Freeform: Shape 401">
                      <a:extLst>
                        <a:ext uri="{FF2B5EF4-FFF2-40B4-BE49-F238E27FC236}">
                          <a16:creationId xmlns:a16="http://schemas.microsoft.com/office/drawing/2014/main" id="{A88193AD-91C9-4C1A-B0F8-2CC53FF51E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0330" y="4506213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1 h 13591"/>
                        <a:gd name="connsiteX7" fmla="*/ 56643 w 56643"/>
                        <a:gd name="connsiteY7" fmla="*/ 6541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3" name="Freeform: Shape 402">
                      <a:extLst>
                        <a:ext uri="{FF2B5EF4-FFF2-40B4-BE49-F238E27FC236}">
                          <a16:creationId xmlns:a16="http://schemas.microsoft.com/office/drawing/2014/main" id="{E7952F10-C33A-4358-AA32-0BDA725AA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0647" y="4544694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86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4" name="Freeform: Shape 403">
                      <a:extLst>
                        <a:ext uri="{FF2B5EF4-FFF2-40B4-BE49-F238E27FC236}">
                          <a16:creationId xmlns:a16="http://schemas.microsoft.com/office/drawing/2014/main" id="{1C49FBA5-1B4A-4B01-94D1-913C1592B5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1028" y="4583175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22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5" name="Freeform: Shape 404">
                      <a:extLst>
                        <a:ext uri="{FF2B5EF4-FFF2-40B4-BE49-F238E27FC236}">
                          <a16:creationId xmlns:a16="http://schemas.microsoft.com/office/drawing/2014/main" id="{5972D7AE-0139-40F1-A8AD-51C009416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6595" y="4066540"/>
                      <a:ext cx="67881" cy="545147"/>
                    </a:xfrm>
                    <a:custGeom>
                      <a:avLst/>
                      <a:gdLst>
                        <a:gd name="connsiteX0" fmla="*/ 56705 w 67881"/>
                        <a:gd name="connsiteY0" fmla="*/ 63 h 545147"/>
                        <a:gd name="connsiteX1" fmla="*/ 56705 w 67881"/>
                        <a:gd name="connsiteY1" fmla="*/ 1270 h 545147"/>
                        <a:gd name="connsiteX2" fmla="*/ 48704 w 67881"/>
                        <a:gd name="connsiteY2" fmla="*/ 10351 h 545147"/>
                        <a:gd name="connsiteX3" fmla="*/ 39433 w 67881"/>
                        <a:gd name="connsiteY3" fmla="*/ 254 h 545147"/>
                        <a:gd name="connsiteX4" fmla="*/ 24193 w 67881"/>
                        <a:gd name="connsiteY4" fmla="*/ 381 h 545147"/>
                        <a:gd name="connsiteX5" fmla="*/ 15049 w 67881"/>
                        <a:gd name="connsiteY5" fmla="*/ 10668 h 545147"/>
                        <a:gd name="connsiteX6" fmla="*/ 6286 w 67881"/>
                        <a:gd name="connsiteY6" fmla="*/ 1079 h 545147"/>
                        <a:gd name="connsiteX7" fmla="*/ 6286 w 67881"/>
                        <a:gd name="connsiteY7" fmla="*/ 508 h 545147"/>
                        <a:gd name="connsiteX8" fmla="*/ 0 w 67881"/>
                        <a:gd name="connsiteY8" fmla="*/ 571 h 545147"/>
                        <a:gd name="connsiteX9" fmla="*/ 4889 w 67881"/>
                        <a:gd name="connsiteY9" fmla="*/ 545147 h 545147"/>
                        <a:gd name="connsiteX10" fmla="*/ 11176 w 67881"/>
                        <a:gd name="connsiteY10" fmla="*/ 545084 h 545147"/>
                        <a:gd name="connsiteX11" fmla="*/ 11176 w 67881"/>
                        <a:gd name="connsiteY11" fmla="*/ 544766 h 545147"/>
                        <a:gd name="connsiteX12" fmla="*/ 19812 w 67881"/>
                        <a:gd name="connsiteY12" fmla="*/ 535051 h 545147"/>
                        <a:gd name="connsiteX13" fmla="*/ 28892 w 67881"/>
                        <a:gd name="connsiteY13" fmla="*/ 544957 h 545147"/>
                        <a:gd name="connsiteX14" fmla="*/ 44513 w 67881"/>
                        <a:gd name="connsiteY14" fmla="*/ 544830 h 545147"/>
                        <a:gd name="connsiteX15" fmla="*/ 53403 w 67881"/>
                        <a:gd name="connsiteY15" fmla="*/ 534733 h 545147"/>
                        <a:gd name="connsiteX16" fmla="*/ 61595 w 67881"/>
                        <a:gd name="connsiteY16" fmla="*/ 543623 h 545147"/>
                        <a:gd name="connsiteX17" fmla="*/ 61595 w 67881"/>
                        <a:gd name="connsiteY17" fmla="*/ 544639 h 545147"/>
                        <a:gd name="connsiteX18" fmla="*/ 67882 w 67881"/>
                        <a:gd name="connsiteY18" fmla="*/ 544576 h 545147"/>
                        <a:gd name="connsiteX19" fmla="*/ 62992 w 67881"/>
                        <a:gd name="connsiteY19" fmla="*/ 0 h 545147"/>
                        <a:gd name="connsiteX20" fmla="*/ 56705 w 67881"/>
                        <a:gd name="connsiteY20" fmla="*/ 63 h 545147"/>
                        <a:gd name="connsiteX21" fmla="*/ 56832 w 67881"/>
                        <a:gd name="connsiteY21" fmla="*/ 10732 h 545147"/>
                        <a:gd name="connsiteX22" fmla="*/ 56896 w 67881"/>
                        <a:gd name="connsiteY22" fmla="*/ 19240 h 545147"/>
                        <a:gd name="connsiteX23" fmla="*/ 53022 w 67881"/>
                        <a:gd name="connsiteY23" fmla="*/ 14986 h 545147"/>
                        <a:gd name="connsiteX24" fmla="*/ 56832 w 67881"/>
                        <a:gd name="connsiteY24" fmla="*/ 10732 h 545147"/>
                        <a:gd name="connsiteX25" fmla="*/ 22669 w 67881"/>
                        <a:gd name="connsiteY25" fmla="*/ 383159 h 545147"/>
                        <a:gd name="connsiteX26" fmla="*/ 35115 w 67881"/>
                        <a:gd name="connsiteY26" fmla="*/ 369126 h 545147"/>
                        <a:gd name="connsiteX27" fmla="*/ 47815 w 67881"/>
                        <a:gd name="connsiteY27" fmla="*/ 382969 h 545147"/>
                        <a:gd name="connsiteX28" fmla="*/ 35369 w 67881"/>
                        <a:gd name="connsiteY28" fmla="*/ 397002 h 545147"/>
                        <a:gd name="connsiteX29" fmla="*/ 22669 w 67881"/>
                        <a:gd name="connsiteY29" fmla="*/ 383159 h 545147"/>
                        <a:gd name="connsiteX30" fmla="*/ 47180 w 67881"/>
                        <a:gd name="connsiteY30" fmla="*/ 419163 h 545147"/>
                        <a:gd name="connsiteX31" fmla="*/ 35687 w 67881"/>
                        <a:gd name="connsiteY31" fmla="*/ 432117 h 545147"/>
                        <a:gd name="connsiteX32" fmla="*/ 23939 w 67881"/>
                        <a:gd name="connsiteY32" fmla="*/ 419354 h 545147"/>
                        <a:gd name="connsiteX33" fmla="*/ 35433 w 67881"/>
                        <a:gd name="connsiteY33" fmla="*/ 406400 h 545147"/>
                        <a:gd name="connsiteX34" fmla="*/ 47180 w 67881"/>
                        <a:gd name="connsiteY34" fmla="*/ 419163 h 545147"/>
                        <a:gd name="connsiteX35" fmla="*/ 22352 w 67881"/>
                        <a:gd name="connsiteY35" fmla="*/ 345821 h 545147"/>
                        <a:gd name="connsiteX36" fmla="*/ 34798 w 67881"/>
                        <a:gd name="connsiteY36" fmla="*/ 331788 h 545147"/>
                        <a:gd name="connsiteX37" fmla="*/ 47498 w 67881"/>
                        <a:gd name="connsiteY37" fmla="*/ 345630 h 545147"/>
                        <a:gd name="connsiteX38" fmla="*/ 35052 w 67881"/>
                        <a:gd name="connsiteY38" fmla="*/ 359664 h 545147"/>
                        <a:gd name="connsiteX39" fmla="*/ 22352 w 67881"/>
                        <a:gd name="connsiteY39" fmla="*/ 345821 h 545147"/>
                        <a:gd name="connsiteX40" fmla="*/ 21971 w 67881"/>
                        <a:gd name="connsiteY40" fmla="*/ 308546 h 545147"/>
                        <a:gd name="connsiteX41" fmla="*/ 34417 w 67881"/>
                        <a:gd name="connsiteY41" fmla="*/ 294513 h 545147"/>
                        <a:gd name="connsiteX42" fmla="*/ 47117 w 67881"/>
                        <a:gd name="connsiteY42" fmla="*/ 308356 h 545147"/>
                        <a:gd name="connsiteX43" fmla="*/ 34671 w 67881"/>
                        <a:gd name="connsiteY43" fmla="*/ 322389 h 545147"/>
                        <a:gd name="connsiteX44" fmla="*/ 21971 w 67881"/>
                        <a:gd name="connsiteY44" fmla="*/ 308546 h 545147"/>
                        <a:gd name="connsiteX45" fmla="*/ 23114 w 67881"/>
                        <a:gd name="connsiteY45" fmla="*/ 272796 h 545147"/>
                        <a:gd name="connsiteX46" fmla="*/ 34163 w 67881"/>
                        <a:gd name="connsiteY46" fmla="*/ 260350 h 545147"/>
                        <a:gd name="connsiteX47" fmla="*/ 45402 w 67881"/>
                        <a:gd name="connsiteY47" fmla="*/ 272605 h 545147"/>
                        <a:gd name="connsiteX48" fmla="*/ 34417 w 67881"/>
                        <a:gd name="connsiteY48" fmla="*/ 285051 h 545147"/>
                        <a:gd name="connsiteX49" fmla="*/ 23114 w 67881"/>
                        <a:gd name="connsiteY49" fmla="*/ 272796 h 545147"/>
                        <a:gd name="connsiteX50" fmla="*/ 21336 w 67881"/>
                        <a:gd name="connsiteY50" fmla="*/ 237109 h 545147"/>
                        <a:gd name="connsiteX51" fmla="*/ 33782 w 67881"/>
                        <a:gd name="connsiteY51" fmla="*/ 223076 h 545147"/>
                        <a:gd name="connsiteX52" fmla="*/ 46482 w 67881"/>
                        <a:gd name="connsiteY52" fmla="*/ 236918 h 545147"/>
                        <a:gd name="connsiteX53" fmla="*/ 34036 w 67881"/>
                        <a:gd name="connsiteY53" fmla="*/ 250952 h 545147"/>
                        <a:gd name="connsiteX54" fmla="*/ 21336 w 67881"/>
                        <a:gd name="connsiteY54" fmla="*/ 237109 h 545147"/>
                        <a:gd name="connsiteX55" fmla="*/ 21018 w 67881"/>
                        <a:gd name="connsiteY55" fmla="*/ 199771 h 545147"/>
                        <a:gd name="connsiteX56" fmla="*/ 33464 w 67881"/>
                        <a:gd name="connsiteY56" fmla="*/ 185738 h 545147"/>
                        <a:gd name="connsiteX57" fmla="*/ 46164 w 67881"/>
                        <a:gd name="connsiteY57" fmla="*/ 199580 h 545147"/>
                        <a:gd name="connsiteX58" fmla="*/ 33718 w 67881"/>
                        <a:gd name="connsiteY58" fmla="*/ 213614 h 545147"/>
                        <a:gd name="connsiteX59" fmla="*/ 21018 w 67881"/>
                        <a:gd name="connsiteY59" fmla="*/ 199771 h 545147"/>
                        <a:gd name="connsiteX60" fmla="*/ 20638 w 67881"/>
                        <a:gd name="connsiteY60" fmla="*/ 162433 h 545147"/>
                        <a:gd name="connsiteX61" fmla="*/ 33083 w 67881"/>
                        <a:gd name="connsiteY61" fmla="*/ 148399 h 545147"/>
                        <a:gd name="connsiteX62" fmla="*/ 45783 w 67881"/>
                        <a:gd name="connsiteY62" fmla="*/ 162242 h 545147"/>
                        <a:gd name="connsiteX63" fmla="*/ 33338 w 67881"/>
                        <a:gd name="connsiteY63" fmla="*/ 176276 h 545147"/>
                        <a:gd name="connsiteX64" fmla="*/ 20638 w 67881"/>
                        <a:gd name="connsiteY64" fmla="*/ 162433 h 545147"/>
                        <a:gd name="connsiteX65" fmla="*/ 21272 w 67881"/>
                        <a:gd name="connsiteY65" fmla="*/ 126174 h 545147"/>
                        <a:gd name="connsiteX66" fmla="*/ 32766 w 67881"/>
                        <a:gd name="connsiteY66" fmla="*/ 113220 h 545147"/>
                        <a:gd name="connsiteX67" fmla="*/ 44513 w 67881"/>
                        <a:gd name="connsiteY67" fmla="*/ 125984 h 545147"/>
                        <a:gd name="connsiteX68" fmla="*/ 33020 w 67881"/>
                        <a:gd name="connsiteY68" fmla="*/ 138938 h 545147"/>
                        <a:gd name="connsiteX69" fmla="*/ 21272 w 67881"/>
                        <a:gd name="connsiteY69" fmla="*/ 126174 h 545147"/>
                        <a:gd name="connsiteX70" fmla="*/ 20002 w 67881"/>
                        <a:gd name="connsiteY70" fmla="*/ 89979 h 545147"/>
                        <a:gd name="connsiteX71" fmla="*/ 32448 w 67881"/>
                        <a:gd name="connsiteY71" fmla="*/ 75946 h 545147"/>
                        <a:gd name="connsiteX72" fmla="*/ 45148 w 67881"/>
                        <a:gd name="connsiteY72" fmla="*/ 89789 h 545147"/>
                        <a:gd name="connsiteX73" fmla="*/ 32702 w 67881"/>
                        <a:gd name="connsiteY73" fmla="*/ 103822 h 545147"/>
                        <a:gd name="connsiteX74" fmla="*/ 20002 w 67881"/>
                        <a:gd name="connsiteY74" fmla="*/ 89979 h 545147"/>
                        <a:gd name="connsiteX75" fmla="*/ 28511 w 67881"/>
                        <a:gd name="connsiteY75" fmla="*/ 108521 h 545147"/>
                        <a:gd name="connsiteX76" fmla="*/ 17018 w 67881"/>
                        <a:gd name="connsiteY76" fmla="*/ 121476 h 545147"/>
                        <a:gd name="connsiteX77" fmla="*/ 7239 w 67881"/>
                        <a:gd name="connsiteY77" fmla="*/ 110871 h 545147"/>
                        <a:gd name="connsiteX78" fmla="*/ 7175 w 67881"/>
                        <a:gd name="connsiteY78" fmla="*/ 104457 h 545147"/>
                        <a:gd name="connsiteX79" fmla="*/ 15811 w 67881"/>
                        <a:gd name="connsiteY79" fmla="*/ 94742 h 545147"/>
                        <a:gd name="connsiteX80" fmla="*/ 28511 w 67881"/>
                        <a:gd name="connsiteY80" fmla="*/ 108521 h 545147"/>
                        <a:gd name="connsiteX81" fmla="*/ 28829 w 67881"/>
                        <a:gd name="connsiteY81" fmla="*/ 143701 h 545147"/>
                        <a:gd name="connsiteX82" fmla="*/ 16383 w 67881"/>
                        <a:gd name="connsiteY82" fmla="*/ 157734 h 545147"/>
                        <a:gd name="connsiteX83" fmla="*/ 7620 w 67881"/>
                        <a:gd name="connsiteY83" fmla="*/ 148145 h 545147"/>
                        <a:gd name="connsiteX84" fmla="*/ 7557 w 67881"/>
                        <a:gd name="connsiteY84" fmla="*/ 141732 h 545147"/>
                        <a:gd name="connsiteX85" fmla="*/ 17145 w 67881"/>
                        <a:gd name="connsiteY85" fmla="*/ 130937 h 545147"/>
                        <a:gd name="connsiteX86" fmla="*/ 28829 w 67881"/>
                        <a:gd name="connsiteY86" fmla="*/ 143701 h 545147"/>
                        <a:gd name="connsiteX87" fmla="*/ 29146 w 67881"/>
                        <a:gd name="connsiteY87" fmla="*/ 181038 h 545147"/>
                        <a:gd name="connsiteX88" fmla="*/ 16700 w 67881"/>
                        <a:gd name="connsiteY88" fmla="*/ 195072 h 545147"/>
                        <a:gd name="connsiteX89" fmla="*/ 7938 w 67881"/>
                        <a:gd name="connsiteY89" fmla="*/ 185483 h 545147"/>
                        <a:gd name="connsiteX90" fmla="*/ 7874 w 67881"/>
                        <a:gd name="connsiteY90" fmla="*/ 176911 h 545147"/>
                        <a:gd name="connsiteX91" fmla="*/ 16510 w 67881"/>
                        <a:gd name="connsiteY91" fmla="*/ 167195 h 545147"/>
                        <a:gd name="connsiteX92" fmla="*/ 29146 w 67881"/>
                        <a:gd name="connsiteY92" fmla="*/ 181038 h 545147"/>
                        <a:gd name="connsiteX93" fmla="*/ 29464 w 67881"/>
                        <a:gd name="connsiteY93" fmla="*/ 218376 h 545147"/>
                        <a:gd name="connsiteX94" fmla="*/ 17018 w 67881"/>
                        <a:gd name="connsiteY94" fmla="*/ 232410 h 545147"/>
                        <a:gd name="connsiteX95" fmla="*/ 8255 w 67881"/>
                        <a:gd name="connsiteY95" fmla="*/ 222821 h 545147"/>
                        <a:gd name="connsiteX96" fmla="*/ 8191 w 67881"/>
                        <a:gd name="connsiteY96" fmla="*/ 214249 h 545147"/>
                        <a:gd name="connsiteX97" fmla="*/ 16827 w 67881"/>
                        <a:gd name="connsiteY97" fmla="*/ 204533 h 545147"/>
                        <a:gd name="connsiteX98" fmla="*/ 29464 w 67881"/>
                        <a:gd name="connsiteY98" fmla="*/ 218376 h 545147"/>
                        <a:gd name="connsiteX99" fmla="*/ 29845 w 67881"/>
                        <a:gd name="connsiteY99" fmla="*/ 255651 h 545147"/>
                        <a:gd name="connsiteX100" fmla="*/ 18796 w 67881"/>
                        <a:gd name="connsiteY100" fmla="*/ 268097 h 545147"/>
                        <a:gd name="connsiteX101" fmla="*/ 8572 w 67881"/>
                        <a:gd name="connsiteY101" fmla="*/ 256921 h 545147"/>
                        <a:gd name="connsiteX102" fmla="*/ 8509 w 67881"/>
                        <a:gd name="connsiteY102" fmla="*/ 251523 h 545147"/>
                        <a:gd name="connsiteX103" fmla="*/ 17145 w 67881"/>
                        <a:gd name="connsiteY103" fmla="*/ 241808 h 545147"/>
                        <a:gd name="connsiteX104" fmla="*/ 29845 w 67881"/>
                        <a:gd name="connsiteY104" fmla="*/ 255651 h 545147"/>
                        <a:gd name="connsiteX105" fmla="*/ 30099 w 67881"/>
                        <a:gd name="connsiteY105" fmla="*/ 289814 h 545147"/>
                        <a:gd name="connsiteX106" fmla="*/ 17653 w 67881"/>
                        <a:gd name="connsiteY106" fmla="*/ 303847 h 545147"/>
                        <a:gd name="connsiteX107" fmla="*/ 8890 w 67881"/>
                        <a:gd name="connsiteY107" fmla="*/ 294259 h 545147"/>
                        <a:gd name="connsiteX108" fmla="*/ 8826 w 67881"/>
                        <a:gd name="connsiteY108" fmla="*/ 288861 h 545147"/>
                        <a:gd name="connsiteX109" fmla="*/ 18860 w 67881"/>
                        <a:gd name="connsiteY109" fmla="*/ 277495 h 545147"/>
                        <a:gd name="connsiteX110" fmla="*/ 30099 w 67881"/>
                        <a:gd name="connsiteY110" fmla="*/ 289814 h 545147"/>
                        <a:gd name="connsiteX111" fmla="*/ 30480 w 67881"/>
                        <a:gd name="connsiteY111" fmla="*/ 327088 h 545147"/>
                        <a:gd name="connsiteX112" fmla="*/ 18034 w 67881"/>
                        <a:gd name="connsiteY112" fmla="*/ 341122 h 545147"/>
                        <a:gd name="connsiteX113" fmla="*/ 9271 w 67881"/>
                        <a:gd name="connsiteY113" fmla="*/ 331533 h 545147"/>
                        <a:gd name="connsiteX114" fmla="*/ 9207 w 67881"/>
                        <a:gd name="connsiteY114" fmla="*/ 322961 h 545147"/>
                        <a:gd name="connsiteX115" fmla="*/ 17843 w 67881"/>
                        <a:gd name="connsiteY115" fmla="*/ 313245 h 545147"/>
                        <a:gd name="connsiteX116" fmla="*/ 30480 w 67881"/>
                        <a:gd name="connsiteY116" fmla="*/ 327088 h 545147"/>
                        <a:gd name="connsiteX117" fmla="*/ 30797 w 67881"/>
                        <a:gd name="connsiteY117" fmla="*/ 364426 h 545147"/>
                        <a:gd name="connsiteX118" fmla="*/ 18351 w 67881"/>
                        <a:gd name="connsiteY118" fmla="*/ 378460 h 545147"/>
                        <a:gd name="connsiteX119" fmla="*/ 9588 w 67881"/>
                        <a:gd name="connsiteY119" fmla="*/ 368871 h 545147"/>
                        <a:gd name="connsiteX120" fmla="*/ 9525 w 67881"/>
                        <a:gd name="connsiteY120" fmla="*/ 360299 h 545147"/>
                        <a:gd name="connsiteX121" fmla="*/ 18161 w 67881"/>
                        <a:gd name="connsiteY121" fmla="*/ 350583 h 545147"/>
                        <a:gd name="connsiteX122" fmla="*/ 30797 w 67881"/>
                        <a:gd name="connsiteY122" fmla="*/ 364426 h 545147"/>
                        <a:gd name="connsiteX123" fmla="*/ 31115 w 67881"/>
                        <a:gd name="connsiteY123" fmla="*/ 401701 h 545147"/>
                        <a:gd name="connsiteX124" fmla="*/ 19621 w 67881"/>
                        <a:gd name="connsiteY124" fmla="*/ 414655 h 545147"/>
                        <a:gd name="connsiteX125" fmla="*/ 9842 w 67881"/>
                        <a:gd name="connsiteY125" fmla="*/ 404051 h 545147"/>
                        <a:gd name="connsiteX126" fmla="*/ 9779 w 67881"/>
                        <a:gd name="connsiteY126" fmla="*/ 397637 h 545147"/>
                        <a:gd name="connsiteX127" fmla="*/ 18415 w 67881"/>
                        <a:gd name="connsiteY127" fmla="*/ 387921 h 545147"/>
                        <a:gd name="connsiteX128" fmla="*/ 31115 w 67881"/>
                        <a:gd name="connsiteY128" fmla="*/ 401701 h 545147"/>
                        <a:gd name="connsiteX129" fmla="*/ 31432 w 67881"/>
                        <a:gd name="connsiteY129" fmla="*/ 436944 h 545147"/>
                        <a:gd name="connsiteX130" fmla="*/ 18986 w 67881"/>
                        <a:gd name="connsiteY130" fmla="*/ 450977 h 545147"/>
                        <a:gd name="connsiteX131" fmla="*/ 10223 w 67881"/>
                        <a:gd name="connsiteY131" fmla="*/ 441388 h 545147"/>
                        <a:gd name="connsiteX132" fmla="*/ 10160 w 67881"/>
                        <a:gd name="connsiteY132" fmla="*/ 434975 h 545147"/>
                        <a:gd name="connsiteX133" fmla="*/ 19748 w 67881"/>
                        <a:gd name="connsiteY133" fmla="*/ 424180 h 545147"/>
                        <a:gd name="connsiteX134" fmla="*/ 31432 w 67881"/>
                        <a:gd name="connsiteY134" fmla="*/ 436944 h 545147"/>
                        <a:gd name="connsiteX135" fmla="*/ 35750 w 67881"/>
                        <a:gd name="connsiteY135" fmla="*/ 441579 h 545147"/>
                        <a:gd name="connsiteX136" fmla="*/ 48450 w 67881"/>
                        <a:gd name="connsiteY136" fmla="*/ 455422 h 545147"/>
                        <a:gd name="connsiteX137" fmla="*/ 36004 w 67881"/>
                        <a:gd name="connsiteY137" fmla="*/ 469455 h 545147"/>
                        <a:gd name="connsiteX138" fmla="*/ 23304 w 67881"/>
                        <a:gd name="connsiteY138" fmla="*/ 455613 h 545147"/>
                        <a:gd name="connsiteX139" fmla="*/ 35750 w 67881"/>
                        <a:gd name="connsiteY139" fmla="*/ 441579 h 545147"/>
                        <a:gd name="connsiteX140" fmla="*/ 40005 w 67881"/>
                        <a:gd name="connsiteY140" fmla="*/ 436816 h 545147"/>
                        <a:gd name="connsiteX141" fmla="*/ 51498 w 67881"/>
                        <a:gd name="connsiteY141" fmla="*/ 423863 h 545147"/>
                        <a:gd name="connsiteX142" fmla="*/ 60642 w 67881"/>
                        <a:gd name="connsiteY142" fmla="*/ 433832 h 545147"/>
                        <a:gd name="connsiteX143" fmla="*/ 60706 w 67881"/>
                        <a:gd name="connsiteY143" fmla="*/ 441642 h 545147"/>
                        <a:gd name="connsiteX144" fmla="*/ 52705 w 67881"/>
                        <a:gd name="connsiteY144" fmla="*/ 450723 h 545147"/>
                        <a:gd name="connsiteX145" fmla="*/ 40005 w 67881"/>
                        <a:gd name="connsiteY145" fmla="*/ 436816 h 545147"/>
                        <a:gd name="connsiteX146" fmla="*/ 39688 w 67881"/>
                        <a:gd name="connsiteY146" fmla="*/ 401638 h 545147"/>
                        <a:gd name="connsiteX147" fmla="*/ 52133 w 67881"/>
                        <a:gd name="connsiteY147" fmla="*/ 387604 h 545147"/>
                        <a:gd name="connsiteX148" fmla="*/ 60325 w 67881"/>
                        <a:gd name="connsiteY148" fmla="*/ 396494 h 545147"/>
                        <a:gd name="connsiteX149" fmla="*/ 60388 w 67881"/>
                        <a:gd name="connsiteY149" fmla="*/ 404304 h 545147"/>
                        <a:gd name="connsiteX150" fmla="*/ 51435 w 67881"/>
                        <a:gd name="connsiteY150" fmla="*/ 414401 h 545147"/>
                        <a:gd name="connsiteX151" fmla="*/ 39688 w 67881"/>
                        <a:gd name="connsiteY151" fmla="*/ 401638 h 545147"/>
                        <a:gd name="connsiteX152" fmla="*/ 39307 w 67881"/>
                        <a:gd name="connsiteY152" fmla="*/ 364363 h 545147"/>
                        <a:gd name="connsiteX153" fmla="*/ 51752 w 67881"/>
                        <a:gd name="connsiteY153" fmla="*/ 350329 h 545147"/>
                        <a:gd name="connsiteX154" fmla="*/ 59944 w 67881"/>
                        <a:gd name="connsiteY154" fmla="*/ 359219 h 545147"/>
                        <a:gd name="connsiteX155" fmla="*/ 60007 w 67881"/>
                        <a:gd name="connsiteY155" fmla="*/ 369126 h 545147"/>
                        <a:gd name="connsiteX156" fmla="*/ 52007 w 67881"/>
                        <a:gd name="connsiteY156" fmla="*/ 378206 h 545147"/>
                        <a:gd name="connsiteX157" fmla="*/ 39307 w 67881"/>
                        <a:gd name="connsiteY157" fmla="*/ 364363 h 545147"/>
                        <a:gd name="connsiteX158" fmla="*/ 38989 w 67881"/>
                        <a:gd name="connsiteY158" fmla="*/ 327025 h 545147"/>
                        <a:gd name="connsiteX159" fmla="*/ 51435 w 67881"/>
                        <a:gd name="connsiteY159" fmla="*/ 312991 h 545147"/>
                        <a:gd name="connsiteX160" fmla="*/ 59626 w 67881"/>
                        <a:gd name="connsiteY160" fmla="*/ 321882 h 545147"/>
                        <a:gd name="connsiteX161" fmla="*/ 59690 w 67881"/>
                        <a:gd name="connsiteY161" fmla="*/ 331788 h 545147"/>
                        <a:gd name="connsiteX162" fmla="*/ 51689 w 67881"/>
                        <a:gd name="connsiteY162" fmla="*/ 340868 h 545147"/>
                        <a:gd name="connsiteX163" fmla="*/ 38989 w 67881"/>
                        <a:gd name="connsiteY163" fmla="*/ 327025 h 545147"/>
                        <a:gd name="connsiteX164" fmla="*/ 38671 w 67881"/>
                        <a:gd name="connsiteY164" fmla="*/ 289687 h 545147"/>
                        <a:gd name="connsiteX165" fmla="*/ 49720 w 67881"/>
                        <a:gd name="connsiteY165" fmla="*/ 277241 h 545147"/>
                        <a:gd name="connsiteX166" fmla="*/ 59372 w 67881"/>
                        <a:gd name="connsiteY166" fmla="*/ 287719 h 545147"/>
                        <a:gd name="connsiteX167" fmla="*/ 59436 w 67881"/>
                        <a:gd name="connsiteY167" fmla="*/ 294449 h 545147"/>
                        <a:gd name="connsiteX168" fmla="*/ 51435 w 67881"/>
                        <a:gd name="connsiteY168" fmla="*/ 303530 h 545147"/>
                        <a:gd name="connsiteX169" fmla="*/ 38671 w 67881"/>
                        <a:gd name="connsiteY169" fmla="*/ 289687 h 545147"/>
                        <a:gd name="connsiteX170" fmla="*/ 38354 w 67881"/>
                        <a:gd name="connsiteY170" fmla="*/ 255588 h 545147"/>
                        <a:gd name="connsiteX171" fmla="*/ 50800 w 67881"/>
                        <a:gd name="connsiteY171" fmla="*/ 241554 h 545147"/>
                        <a:gd name="connsiteX172" fmla="*/ 58991 w 67881"/>
                        <a:gd name="connsiteY172" fmla="*/ 250444 h 545147"/>
                        <a:gd name="connsiteX173" fmla="*/ 59055 w 67881"/>
                        <a:gd name="connsiteY173" fmla="*/ 257175 h 545147"/>
                        <a:gd name="connsiteX174" fmla="*/ 49593 w 67881"/>
                        <a:gd name="connsiteY174" fmla="*/ 267843 h 545147"/>
                        <a:gd name="connsiteX175" fmla="*/ 38354 w 67881"/>
                        <a:gd name="connsiteY175" fmla="*/ 255588 h 545147"/>
                        <a:gd name="connsiteX176" fmla="*/ 37973 w 67881"/>
                        <a:gd name="connsiteY176" fmla="*/ 218249 h 545147"/>
                        <a:gd name="connsiteX177" fmla="*/ 50419 w 67881"/>
                        <a:gd name="connsiteY177" fmla="*/ 204216 h 545147"/>
                        <a:gd name="connsiteX178" fmla="*/ 58610 w 67881"/>
                        <a:gd name="connsiteY178" fmla="*/ 213106 h 545147"/>
                        <a:gd name="connsiteX179" fmla="*/ 58674 w 67881"/>
                        <a:gd name="connsiteY179" fmla="*/ 223012 h 545147"/>
                        <a:gd name="connsiteX180" fmla="*/ 50673 w 67881"/>
                        <a:gd name="connsiteY180" fmla="*/ 232092 h 545147"/>
                        <a:gd name="connsiteX181" fmla="*/ 37973 w 67881"/>
                        <a:gd name="connsiteY181" fmla="*/ 218249 h 545147"/>
                        <a:gd name="connsiteX182" fmla="*/ 37655 w 67881"/>
                        <a:gd name="connsiteY182" fmla="*/ 180975 h 545147"/>
                        <a:gd name="connsiteX183" fmla="*/ 50101 w 67881"/>
                        <a:gd name="connsiteY183" fmla="*/ 166941 h 545147"/>
                        <a:gd name="connsiteX184" fmla="*/ 58293 w 67881"/>
                        <a:gd name="connsiteY184" fmla="*/ 175832 h 545147"/>
                        <a:gd name="connsiteX185" fmla="*/ 58357 w 67881"/>
                        <a:gd name="connsiteY185" fmla="*/ 185738 h 545147"/>
                        <a:gd name="connsiteX186" fmla="*/ 50355 w 67881"/>
                        <a:gd name="connsiteY186" fmla="*/ 194818 h 545147"/>
                        <a:gd name="connsiteX187" fmla="*/ 37655 w 67881"/>
                        <a:gd name="connsiteY187" fmla="*/ 180975 h 545147"/>
                        <a:gd name="connsiteX188" fmla="*/ 37338 w 67881"/>
                        <a:gd name="connsiteY188" fmla="*/ 143637 h 545147"/>
                        <a:gd name="connsiteX189" fmla="*/ 48832 w 67881"/>
                        <a:gd name="connsiteY189" fmla="*/ 130683 h 545147"/>
                        <a:gd name="connsiteX190" fmla="*/ 57975 w 67881"/>
                        <a:gd name="connsiteY190" fmla="*/ 140652 h 545147"/>
                        <a:gd name="connsiteX191" fmla="*/ 58039 w 67881"/>
                        <a:gd name="connsiteY191" fmla="*/ 148463 h 545147"/>
                        <a:gd name="connsiteX192" fmla="*/ 50038 w 67881"/>
                        <a:gd name="connsiteY192" fmla="*/ 157543 h 545147"/>
                        <a:gd name="connsiteX193" fmla="*/ 37338 w 67881"/>
                        <a:gd name="connsiteY193" fmla="*/ 143637 h 545147"/>
                        <a:gd name="connsiteX194" fmla="*/ 37020 w 67881"/>
                        <a:gd name="connsiteY194" fmla="*/ 108458 h 545147"/>
                        <a:gd name="connsiteX195" fmla="*/ 49466 w 67881"/>
                        <a:gd name="connsiteY195" fmla="*/ 94424 h 545147"/>
                        <a:gd name="connsiteX196" fmla="*/ 57658 w 67881"/>
                        <a:gd name="connsiteY196" fmla="*/ 103314 h 545147"/>
                        <a:gd name="connsiteX197" fmla="*/ 57721 w 67881"/>
                        <a:gd name="connsiteY197" fmla="*/ 111125 h 545147"/>
                        <a:gd name="connsiteX198" fmla="*/ 48768 w 67881"/>
                        <a:gd name="connsiteY198" fmla="*/ 121221 h 545147"/>
                        <a:gd name="connsiteX199" fmla="*/ 37020 w 67881"/>
                        <a:gd name="connsiteY199" fmla="*/ 108458 h 545147"/>
                        <a:gd name="connsiteX200" fmla="*/ 36703 w 67881"/>
                        <a:gd name="connsiteY200" fmla="*/ 71120 h 545147"/>
                        <a:gd name="connsiteX201" fmla="*/ 49149 w 67881"/>
                        <a:gd name="connsiteY201" fmla="*/ 57086 h 545147"/>
                        <a:gd name="connsiteX202" fmla="*/ 57340 w 67881"/>
                        <a:gd name="connsiteY202" fmla="*/ 65976 h 545147"/>
                        <a:gd name="connsiteX203" fmla="*/ 57404 w 67881"/>
                        <a:gd name="connsiteY203" fmla="*/ 75882 h 545147"/>
                        <a:gd name="connsiteX204" fmla="*/ 49403 w 67881"/>
                        <a:gd name="connsiteY204" fmla="*/ 84963 h 545147"/>
                        <a:gd name="connsiteX205" fmla="*/ 36703 w 67881"/>
                        <a:gd name="connsiteY205" fmla="*/ 71120 h 545147"/>
                        <a:gd name="connsiteX206" fmla="*/ 32385 w 67881"/>
                        <a:gd name="connsiteY206" fmla="*/ 66484 h 545147"/>
                        <a:gd name="connsiteX207" fmla="*/ 19685 w 67881"/>
                        <a:gd name="connsiteY207" fmla="*/ 52641 h 545147"/>
                        <a:gd name="connsiteX208" fmla="*/ 32131 w 67881"/>
                        <a:gd name="connsiteY208" fmla="*/ 38608 h 545147"/>
                        <a:gd name="connsiteX209" fmla="*/ 44831 w 67881"/>
                        <a:gd name="connsiteY209" fmla="*/ 52451 h 545147"/>
                        <a:gd name="connsiteX210" fmla="*/ 32385 w 67881"/>
                        <a:gd name="connsiteY210" fmla="*/ 66484 h 545147"/>
                        <a:gd name="connsiteX211" fmla="*/ 28130 w 67881"/>
                        <a:gd name="connsiteY211" fmla="*/ 71247 h 545147"/>
                        <a:gd name="connsiteX212" fmla="*/ 15685 w 67881"/>
                        <a:gd name="connsiteY212" fmla="*/ 85280 h 545147"/>
                        <a:gd name="connsiteX213" fmla="*/ 6921 w 67881"/>
                        <a:gd name="connsiteY213" fmla="*/ 75692 h 545147"/>
                        <a:gd name="connsiteX214" fmla="*/ 6858 w 67881"/>
                        <a:gd name="connsiteY214" fmla="*/ 67119 h 545147"/>
                        <a:gd name="connsiteX215" fmla="*/ 15494 w 67881"/>
                        <a:gd name="connsiteY215" fmla="*/ 57404 h 545147"/>
                        <a:gd name="connsiteX216" fmla="*/ 28130 w 67881"/>
                        <a:gd name="connsiteY216" fmla="*/ 71247 h 545147"/>
                        <a:gd name="connsiteX217" fmla="*/ 6731 w 67881"/>
                        <a:gd name="connsiteY217" fmla="*/ 57721 h 545147"/>
                        <a:gd name="connsiteX218" fmla="*/ 6667 w 67881"/>
                        <a:gd name="connsiteY218" fmla="*/ 47879 h 545147"/>
                        <a:gd name="connsiteX219" fmla="*/ 11176 w 67881"/>
                        <a:gd name="connsiteY219" fmla="*/ 52768 h 545147"/>
                        <a:gd name="connsiteX220" fmla="*/ 6731 w 67881"/>
                        <a:gd name="connsiteY220" fmla="*/ 57721 h 545147"/>
                        <a:gd name="connsiteX221" fmla="*/ 11493 w 67881"/>
                        <a:gd name="connsiteY221" fmla="*/ 90043 h 545147"/>
                        <a:gd name="connsiteX222" fmla="*/ 7112 w 67881"/>
                        <a:gd name="connsiteY222" fmla="*/ 94996 h 545147"/>
                        <a:gd name="connsiteX223" fmla="*/ 7048 w 67881"/>
                        <a:gd name="connsiteY223" fmla="*/ 85153 h 545147"/>
                        <a:gd name="connsiteX224" fmla="*/ 11493 w 67881"/>
                        <a:gd name="connsiteY224" fmla="*/ 90043 h 545147"/>
                        <a:gd name="connsiteX225" fmla="*/ 12763 w 67881"/>
                        <a:gd name="connsiteY225" fmla="*/ 126301 h 545147"/>
                        <a:gd name="connsiteX226" fmla="*/ 7429 w 67881"/>
                        <a:gd name="connsiteY226" fmla="*/ 132334 h 545147"/>
                        <a:gd name="connsiteX227" fmla="*/ 7302 w 67881"/>
                        <a:gd name="connsiteY227" fmla="*/ 120332 h 545147"/>
                        <a:gd name="connsiteX228" fmla="*/ 12763 w 67881"/>
                        <a:gd name="connsiteY228" fmla="*/ 126301 h 545147"/>
                        <a:gd name="connsiteX229" fmla="*/ 12128 w 67881"/>
                        <a:gd name="connsiteY229" fmla="*/ 162560 h 545147"/>
                        <a:gd name="connsiteX230" fmla="*/ 7747 w 67881"/>
                        <a:gd name="connsiteY230" fmla="*/ 167513 h 545147"/>
                        <a:gd name="connsiteX231" fmla="*/ 7683 w 67881"/>
                        <a:gd name="connsiteY231" fmla="*/ 157670 h 545147"/>
                        <a:gd name="connsiteX232" fmla="*/ 12128 w 67881"/>
                        <a:gd name="connsiteY232" fmla="*/ 162560 h 545147"/>
                        <a:gd name="connsiteX233" fmla="*/ 12510 w 67881"/>
                        <a:gd name="connsiteY233" fmla="*/ 199834 h 545147"/>
                        <a:gd name="connsiteX234" fmla="*/ 8128 w 67881"/>
                        <a:gd name="connsiteY234" fmla="*/ 204788 h 545147"/>
                        <a:gd name="connsiteX235" fmla="*/ 8064 w 67881"/>
                        <a:gd name="connsiteY235" fmla="*/ 194945 h 545147"/>
                        <a:gd name="connsiteX236" fmla="*/ 12510 w 67881"/>
                        <a:gd name="connsiteY236" fmla="*/ 199834 h 545147"/>
                        <a:gd name="connsiteX237" fmla="*/ 12827 w 67881"/>
                        <a:gd name="connsiteY237" fmla="*/ 237172 h 545147"/>
                        <a:gd name="connsiteX238" fmla="*/ 8445 w 67881"/>
                        <a:gd name="connsiteY238" fmla="*/ 242126 h 545147"/>
                        <a:gd name="connsiteX239" fmla="*/ 8382 w 67881"/>
                        <a:gd name="connsiteY239" fmla="*/ 232283 h 545147"/>
                        <a:gd name="connsiteX240" fmla="*/ 12827 w 67881"/>
                        <a:gd name="connsiteY240" fmla="*/ 237172 h 545147"/>
                        <a:gd name="connsiteX241" fmla="*/ 14605 w 67881"/>
                        <a:gd name="connsiteY241" fmla="*/ 272859 h 545147"/>
                        <a:gd name="connsiteX242" fmla="*/ 8763 w 67881"/>
                        <a:gd name="connsiteY242" fmla="*/ 279463 h 545147"/>
                        <a:gd name="connsiteX243" fmla="*/ 8636 w 67881"/>
                        <a:gd name="connsiteY243" fmla="*/ 266382 h 545147"/>
                        <a:gd name="connsiteX244" fmla="*/ 14605 w 67881"/>
                        <a:gd name="connsiteY244" fmla="*/ 272859 h 545147"/>
                        <a:gd name="connsiteX245" fmla="*/ 13462 w 67881"/>
                        <a:gd name="connsiteY245" fmla="*/ 308610 h 545147"/>
                        <a:gd name="connsiteX246" fmla="*/ 9080 w 67881"/>
                        <a:gd name="connsiteY246" fmla="*/ 313563 h 545147"/>
                        <a:gd name="connsiteX247" fmla="*/ 9017 w 67881"/>
                        <a:gd name="connsiteY247" fmla="*/ 303720 h 545147"/>
                        <a:gd name="connsiteX248" fmla="*/ 13462 w 67881"/>
                        <a:gd name="connsiteY248" fmla="*/ 308610 h 545147"/>
                        <a:gd name="connsiteX249" fmla="*/ 13779 w 67881"/>
                        <a:gd name="connsiteY249" fmla="*/ 345884 h 545147"/>
                        <a:gd name="connsiteX250" fmla="*/ 9398 w 67881"/>
                        <a:gd name="connsiteY250" fmla="*/ 350838 h 545147"/>
                        <a:gd name="connsiteX251" fmla="*/ 9335 w 67881"/>
                        <a:gd name="connsiteY251" fmla="*/ 340995 h 545147"/>
                        <a:gd name="connsiteX252" fmla="*/ 13779 w 67881"/>
                        <a:gd name="connsiteY252" fmla="*/ 345884 h 545147"/>
                        <a:gd name="connsiteX253" fmla="*/ 14160 w 67881"/>
                        <a:gd name="connsiteY253" fmla="*/ 383222 h 545147"/>
                        <a:gd name="connsiteX254" fmla="*/ 9779 w 67881"/>
                        <a:gd name="connsiteY254" fmla="*/ 388176 h 545147"/>
                        <a:gd name="connsiteX255" fmla="*/ 9715 w 67881"/>
                        <a:gd name="connsiteY255" fmla="*/ 378333 h 545147"/>
                        <a:gd name="connsiteX256" fmla="*/ 14160 w 67881"/>
                        <a:gd name="connsiteY256" fmla="*/ 383222 h 545147"/>
                        <a:gd name="connsiteX257" fmla="*/ 15430 w 67881"/>
                        <a:gd name="connsiteY257" fmla="*/ 419481 h 545147"/>
                        <a:gd name="connsiteX258" fmla="*/ 10096 w 67881"/>
                        <a:gd name="connsiteY258" fmla="*/ 425513 h 545147"/>
                        <a:gd name="connsiteX259" fmla="*/ 9969 w 67881"/>
                        <a:gd name="connsiteY259" fmla="*/ 413512 h 545147"/>
                        <a:gd name="connsiteX260" fmla="*/ 15430 w 67881"/>
                        <a:gd name="connsiteY260" fmla="*/ 419481 h 545147"/>
                        <a:gd name="connsiteX261" fmla="*/ 14795 w 67881"/>
                        <a:gd name="connsiteY261" fmla="*/ 455739 h 545147"/>
                        <a:gd name="connsiteX262" fmla="*/ 10414 w 67881"/>
                        <a:gd name="connsiteY262" fmla="*/ 460692 h 545147"/>
                        <a:gd name="connsiteX263" fmla="*/ 10350 w 67881"/>
                        <a:gd name="connsiteY263" fmla="*/ 450850 h 545147"/>
                        <a:gd name="connsiteX264" fmla="*/ 14795 w 67881"/>
                        <a:gd name="connsiteY264" fmla="*/ 455739 h 545147"/>
                        <a:gd name="connsiteX265" fmla="*/ 10541 w 67881"/>
                        <a:gd name="connsiteY265" fmla="*/ 478726 h 545147"/>
                        <a:gd name="connsiteX266" fmla="*/ 10477 w 67881"/>
                        <a:gd name="connsiteY266" fmla="*/ 470154 h 545147"/>
                        <a:gd name="connsiteX267" fmla="*/ 19113 w 67881"/>
                        <a:gd name="connsiteY267" fmla="*/ 460438 h 545147"/>
                        <a:gd name="connsiteX268" fmla="*/ 31813 w 67881"/>
                        <a:gd name="connsiteY268" fmla="*/ 474282 h 545147"/>
                        <a:gd name="connsiteX269" fmla="*/ 19367 w 67881"/>
                        <a:gd name="connsiteY269" fmla="*/ 488315 h 545147"/>
                        <a:gd name="connsiteX270" fmla="*/ 10541 w 67881"/>
                        <a:gd name="connsiteY270" fmla="*/ 478726 h 545147"/>
                        <a:gd name="connsiteX271" fmla="*/ 15113 w 67881"/>
                        <a:gd name="connsiteY271" fmla="*/ 493014 h 545147"/>
                        <a:gd name="connsiteX272" fmla="*/ 10732 w 67881"/>
                        <a:gd name="connsiteY272" fmla="*/ 497967 h 545147"/>
                        <a:gd name="connsiteX273" fmla="*/ 10668 w 67881"/>
                        <a:gd name="connsiteY273" fmla="*/ 488124 h 545147"/>
                        <a:gd name="connsiteX274" fmla="*/ 15113 w 67881"/>
                        <a:gd name="connsiteY274" fmla="*/ 493014 h 545147"/>
                        <a:gd name="connsiteX275" fmla="*/ 36068 w 67881"/>
                        <a:gd name="connsiteY275" fmla="*/ 478917 h 545147"/>
                        <a:gd name="connsiteX276" fmla="*/ 48768 w 67881"/>
                        <a:gd name="connsiteY276" fmla="*/ 492760 h 545147"/>
                        <a:gd name="connsiteX277" fmla="*/ 36322 w 67881"/>
                        <a:gd name="connsiteY277" fmla="*/ 506794 h 545147"/>
                        <a:gd name="connsiteX278" fmla="*/ 23622 w 67881"/>
                        <a:gd name="connsiteY278" fmla="*/ 492951 h 545147"/>
                        <a:gd name="connsiteX279" fmla="*/ 36068 w 67881"/>
                        <a:gd name="connsiteY279" fmla="*/ 478917 h 545147"/>
                        <a:gd name="connsiteX280" fmla="*/ 40322 w 67881"/>
                        <a:gd name="connsiteY280" fmla="*/ 474154 h 545147"/>
                        <a:gd name="connsiteX281" fmla="*/ 52768 w 67881"/>
                        <a:gd name="connsiteY281" fmla="*/ 460121 h 545147"/>
                        <a:gd name="connsiteX282" fmla="*/ 60960 w 67881"/>
                        <a:gd name="connsiteY282" fmla="*/ 469011 h 545147"/>
                        <a:gd name="connsiteX283" fmla="*/ 61023 w 67881"/>
                        <a:gd name="connsiteY283" fmla="*/ 478917 h 545147"/>
                        <a:gd name="connsiteX284" fmla="*/ 53022 w 67881"/>
                        <a:gd name="connsiteY284" fmla="*/ 487997 h 545147"/>
                        <a:gd name="connsiteX285" fmla="*/ 40322 w 67881"/>
                        <a:gd name="connsiteY285" fmla="*/ 474154 h 545147"/>
                        <a:gd name="connsiteX286" fmla="*/ 61087 w 67881"/>
                        <a:gd name="connsiteY286" fmla="*/ 488378 h 545147"/>
                        <a:gd name="connsiteX287" fmla="*/ 61150 w 67881"/>
                        <a:gd name="connsiteY287" fmla="*/ 496888 h 545147"/>
                        <a:gd name="connsiteX288" fmla="*/ 57277 w 67881"/>
                        <a:gd name="connsiteY288" fmla="*/ 492633 h 545147"/>
                        <a:gd name="connsiteX289" fmla="*/ 61087 w 67881"/>
                        <a:gd name="connsiteY289" fmla="*/ 488378 h 545147"/>
                        <a:gd name="connsiteX290" fmla="*/ 56960 w 67881"/>
                        <a:gd name="connsiteY290" fmla="*/ 455358 h 545147"/>
                        <a:gd name="connsiteX291" fmla="*/ 60769 w 67881"/>
                        <a:gd name="connsiteY291" fmla="*/ 451040 h 545147"/>
                        <a:gd name="connsiteX292" fmla="*/ 60833 w 67881"/>
                        <a:gd name="connsiteY292" fmla="*/ 459549 h 545147"/>
                        <a:gd name="connsiteX293" fmla="*/ 56960 w 67881"/>
                        <a:gd name="connsiteY293" fmla="*/ 455358 h 545147"/>
                        <a:gd name="connsiteX294" fmla="*/ 55689 w 67881"/>
                        <a:gd name="connsiteY294" fmla="*/ 419100 h 545147"/>
                        <a:gd name="connsiteX295" fmla="*/ 60452 w 67881"/>
                        <a:gd name="connsiteY295" fmla="*/ 413702 h 545147"/>
                        <a:gd name="connsiteX296" fmla="*/ 60579 w 67881"/>
                        <a:gd name="connsiteY296" fmla="*/ 424370 h 545147"/>
                        <a:gd name="connsiteX297" fmla="*/ 55689 w 67881"/>
                        <a:gd name="connsiteY297" fmla="*/ 419100 h 545147"/>
                        <a:gd name="connsiteX298" fmla="*/ 56324 w 67881"/>
                        <a:gd name="connsiteY298" fmla="*/ 382841 h 545147"/>
                        <a:gd name="connsiteX299" fmla="*/ 60135 w 67881"/>
                        <a:gd name="connsiteY299" fmla="*/ 378523 h 545147"/>
                        <a:gd name="connsiteX300" fmla="*/ 60198 w 67881"/>
                        <a:gd name="connsiteY300" fmla="*/ 387032 h 545147"/>
                        <a:gd name="connsiteX301" fmla="*/ 56324 w 67881"/>
                        <a:gd name="connsiteY301" fmla="*/ 382841 h 545147"/>
                        <a:gd name="connsiteX302" fmla="*/ 56007 w 67881"/>
                        <a:gd name="connsiteY302" fmla="*/ 345503 h 545147"/>
                        <a:gd name="connsiteX303" fmla="*/ 59817 w 67881"/>
                        <a:gd name="connsiteY303" fmla="*/ 341185 h 545147"/>
                        <a:gd name="connsiteX304" fmla="*/ 59880 w 67881"/>
                        <a:gd name="connsiteY304" fmla="*/ 349694 h 545147"/>
                        <a:gd name="connsiteX305" fmla="*/ 56007 w 67881"/>
                        <a:gd name="connsiteY305" fmla="*/ 345503 h 545147"/>
                        <a:gd name="connsiteX306" fmla="*/ 55626 w 67881"/>
                        <a:gd name="connsiteY306" fmla="*/ 308229 h 545147"/>
                        <a:gd name="connsiteX307" fmla="*/ 59436 w 67881"/>
                        <a:gd name="connsiteY307" fmla="*/ 303911 h 545147"/>
                        <a:gd name="connsiteX308" fmla="*/ 59499 w 67881"/>
                        <a:gd name="connsiteY308" fmla="*/ 312420 h 545147"/>
                        <a:gd name="connsiteX309" fmla="*/ 55626 w 67881"/>
                        <a:gd name="connsiteY309" fmla="*/ 308229 h 545147"/>
                        <a:gd name="connsiteX310" fmla="*/ 53911 w 67881"/>
                        <a:gd name="connsiteY310" fmla="*/ 272542 h 545147"/>
                        <a:gd name="connsiteX311" fmla="*/ 59118 w 67881"/>
                        <a:gd name="connsiteY311" fmla="*/ 266636 h 545147"/>
                        <a:gd name="connsiteX312" fmla="*/ 59245 w 67881"/>
                        <a:gd name="connsiteY312" fmla="*/ 278320 h 545147"/>
                        <a:gd name="connsiteX313" fmla="*/ 53911 w 67881"/>
                        <a:gd name="connsiteY313" fmla="*/ 272542 h 545147"/>
                        <a:gd name="connsiteX314" fmla="*/ 54991 w 67881"/>
                        <a:gd name="connsiteY314" fmla="*/ 236791 h 545147"/>
                        <a:gd name="connsiteX315" fmla="*/ 58801 w 67881"/>
                        <a:gd name="connsiteY315" fmla="*/ 232473 h 545147"/>
                        <a:gd name="connsiteX316" fmla="*/ 58864 w 67881"/>
                        <a:gd name="connsiteY316" fmla="*/ 240982 h 545147"/>
                        <a:gd name="connsiteX317" fmla="*/ 54991 w 67881"/>
                        <a:gd name="connsiteY317" fmla="*/ 236791 h 545147"/>
                        <a:gd name="connsiteX318" fmla="*/ 54673 w 67881"/>
                        <a:gd name="connsiteY318" fmla="*/ 199453 h 545147"/>
                        <a:gd name="connsiteX319" fmla="*/ 58483 w 67881"/>
                        <a:gd name="connsiteY319" fmla="*/ 195135 h 545147"/>
                        <a:gd name="connsiteX320" fmla="*/ 58547 w 67881"/>
                        <a:gd name="connsiteY320" fmla="*/ 203644 h 545147"/>
                        <a:gd name="connsiteX321" fmla="*/ 54673 w 67881"/>
                        <a:gd name="connsiteY321" fmla="*/ 199453 h 545147"/>
                        <a:gd name="connsiteX322" fmla="*/ 54356 w 67881"/>
                        <a:gd name="connsiteY322" fmla="*/ 162179 h 545147"/>
                        <a:gd name="connsiteX323" fmla="*/ 58166 w 67881"/>
                        <a:gd name="connsiteY323" fmla="*/ 157861 h 545147"/>
                        <a:gd name="connsiteX324" fmla="*/ 58229 w 67881"/>
                        <a:gd name="connsiteY324" fmla="*/ 166370 h 545147"/>
                        <a:gd name="connsiteX325" fmla="*/ 54356 w 67881"/>
                        <a:gd name="connsiteY325" fmla="*/ 162179 h 545147"/>
                        <a:gd name="connsiteX326" fmla="*/ 53022 w 67881"/>
                        <a:gd name="connsiteY326" fmla="*/ 125920 h 545147"/>
                        <a:gd name="connsiteX327" fmla="*/ 57785 w 67881"/>
                        <a:gd name="connsiteY327" fmla="*/ 120523 h 545147"/>
                        <a:gd name="connsiteX328" fmla="*/ 57912 w 67881"/>
                        <a:gd name="connsiteY328" fmla="*/ 131191 h 545147"/>
                        <a:gd name="connsiteX329" fmla="*/ 53022 w 67881"/>
                        <a:gd name="connsiteY329" fmla="*/ 125920 h 545147"/>
                        <a:gd name="connsiteX330" fmla="*/ 53657 w 67881"/>
                        <a:gd name="connsiteY330" fmla="*/ 89662 h 545147"/>
                        <a:gd name="connsiteX331" fmla="*/ 57467 w 67881"/>
                        <a:gd name="connsiteY331" fmla="*/ 85344 h 545147"/>
                        <a:gd name="connsiteX332" fmla="*/ 57531 w 67881"/>
                        <a:gd name="connsiteY332" fmla="*/ 93853 h 545147"/>
                        <a:gd name="connsiteX333" fmla="*/ 53657 w 67881"/>
                        <a:gd name="connsiteY333" fmla="*/ 89662 h 545147"/>
                        <a:gd name="connsiteX334" fmla="*/ 53340 w 67881"/>
                        <a:gd name="connsiteY334" fmla="*/ 52324 h 545147"/>
                        <a:gd name="connsiteX335" fmla="*/ 57150 w 67881"/>
                        <a:gd name="connsiteY335" fmla="*/ 48006 h 545147"/>
                        <a:gd name="connsiteX336" fmla="*/ 57213 w 67881"/>
                        <a:gd name="connsiteY336" fmla="*/ 56515 h 545147"/>
                        <a:gd name="connsiteX337" fmla="*/ 53340 w 67881"/>
                        <a:gd name="connsiteY337" fmla="*/ 52324 h 545147"/>
                        <a:gd name="connsiteX338" fmla="*/ 56960 w 67881"/>
                        <a:gd name="connsiteY338" fmla="*/ 28702 h 545147"/>
                        <a:gd name="connsiteX339" fmla="*/ 57023 w 67881"/>
                        <a:gd name="connsiteY339" fmla="*/ 38608 h 545147"/>
                        <a:gd name="connsiteX340" fmla="*/ 49022 w 67881"/>
                        <a:gd name="connsiteY340" fmla="*/ 47688 h 545147"/>
                        <a:gd name="connsiteX341" fmla="*/ 36322 w 67881"/>
                        <a:gd name="connsiteY341" fmla="*/ 33845 h 545147"/>
                        <a:gd name="connsiteX342" fmla="*/ 48768 w 67881"/>
                        <a:gd name="connsiteY342" fmla="*/ 19812 h 545147"/>
                        <a:gd name="connsiteX343" fmla="*/ 56960 w 67881"/>
                        <a:gd name="connsiteY343" fmla="*/ 28702 h 545147"/>
                        <a:gd name="connsiteX344" fmla="*/ 31813 w 67881"/>
                        <a:gd name="connsiteY344" fmla="*/ 1270 h 545147"/>
                        <a:gd name="connsiteX345" fmla="*/ 44513 w 67881"/>
                        <a:gd name="connsiteY345" fmla="*/ 15113 h 545147"/>
                        <a:gd name="connsiteX346" fmla="*/ 32067 w 67881"/>
                        <a:gd name="connsiteY346" fmla="*/ 29146 h 545147"/>
                        <a:gd name="connsiteX347" fmla="*/ 19367 w 67881"/>
                        <a:gd name="connsiteY347" fmla="*/ 15303 h 545147"/>
                        <a:gd name="connsiteX348" fmla="*/ 31813 w 67881"/>
                        <a:gd name="connsiteY348" fmla="*/ 1270 h 545147"/>
                        <a:gd name="connsiteX349" fmla="*/ 27813 w 67881"/>
                        <a:gd name="connsiteY349" fmla="*/ 33909 h 545147"/>
                        <a:gd name="connsiteX350" fmla="*/ 15367 w 67881"/>
                        <a:gd name="connsiteY350" fmla="*/ 47942 h 545147"/>
                        <a:gd name="connsiteX351" fmla="*/ 6604 w 67881"/>
                        <a:gd name="connsiteY351" fmla="*/ 38354 h 545147"/>
                        <a:gd name="connsiteX352" fmla="*/ 6540 w 67881"/>
                        <a:gd name="connsiteY352" fmla="*/ 29782 h 545147"/>
                        <a:gd name="connsiteX353" fmla="*/ 15176 w 67881"/>
                        <a:gd name="connsiteY353" fmla="*/ 20066 h 545147"/>
                        <a:gd name="connsiteX354" fmla="*/ 27813 w 67881"/>
                        <a:gd name="connsiteY354" fmla="*/ 33909 h 545147"/>
                        <a:gd name="connsiteX355" fmla="*/ 10795 w 67881"/>
                        <a:gd name="connsiteY355" fmla="*/ 15430 h 545147"/>
                        <a:gd name="connsiteX356" fmla="*/ 6413 w 67881"/>
                        <a:gd name="connsiteY356" fmla="*/ 20383 h 545147"/>
                        <a:gd name="connsiteX357" fmla="*/ 6350 w 67881"/>
                        <a:gd name="connsiteY357" fmla="*/ 10541 h 545147"/>
                        <a:gd name="connsiteX358" fmla="*/ 10795 w 67881"/>
                        <a:gd name="connsiteY358" fmla="*/ 15430 h 545147"/>
                        <a:gd name="connsiteX359" fmla="*/ 11049 w 67881"/>
                        <a:gd name="connsiteY359" fmla="*/ 535305 h 545147"/>
                        <a:gd name="connsiteX360" fmla="*/ 10985 w 67881"/>
                        <a:gd name="connsiteY360" fmla="*/ 525463 h 545147"/>
                        <a:gd name="connsiteX361" fmla="*/ 15494 w 67881"/>
                        <a:gd name="connsiteY361" fmla="*/ 530352 h 545147"/>
                        <a:gd name="connsiteX362" fmla="*/ 11049 w 67881"/>
                        <a:gd name="connsiteY362" fmla="*/ 535305 h 545147"/>
                        <a:gd name="connsiteX363" fmla="*/ 10922 w 67881"/>
                        <a:gd name="connsiteY363" fmla="*/ 516001 h 545147"/>
                        <a:gd name="connsiteX364" fmla="*/ 10858 w 67881"/>
                        <a:gd name="connsiteY364" fmla="*/ 507428 h 545147"/>
                        <a:gd name="connsiteX365" fmla="*/ 19494 w 67881"/>
                        <a:gd name="connsiteY365" fmla="*/ 497713 h 545147"/>
                        <a:gd name="connsiteX366" fmla="*/ 32194 w 67881"/>
                        <a:gd name="connsiteY366" fmla="*/ 511556 h 545147"/>
                        <a:gd name="connsiteX367" fmla="*/ 19748 w 67881"/>
                        <a:gd name="connsiteY367" fmla="*/ 525589 h 545147"/>
                        <a:gd name="connsiteX368" fmla="*/ 10922 w 67881"/>
                        <a:gd name="connsiteY368" fmla="*/ 516001 h 545147"/>
                        <a:gd name="connsiteX369" fmla="*/ 36703 w 67881"/>
                        <a:gd name="connsiteY369" fmla="*/ 544068 h 545147"/>
                        <a:gd name="connsiteX370" fmla="*/ 24003 w 67881"/>
                        <a:gd name="connsiteY370" fmla="*/ 530225 h 545147"/>
                        <a:gd name="connsiteX371" fmla="*/ 36449 w 67881"/>
                        <a:gd name="connsiteY371" fmla="*/ 516191 h 545147"/>
                        <a:gd name="connsiteX372" fmla="*/ 49149 w 67881"/>
                        <a:gd name="connsiteY372" fmla="*/ 530034 h 545147"/>
                        <a:gd name="connsiteX373" fmla="*/ 36703 w 67881"/>
                        <a:gd name="connsiteY373" fmla="*/ 544068 h 545147"/>
                        <a:gd name="connsiteX374" fmla="*/ 40640 w 67881"/>
                        <a:gd name="connsiteY374" fmla="*/ 511492 h 545147"/>
                        <a:gd name="connsiteX375" fmla="*/ 53086 w 67881"/>
                        <a:gd name="connsiteY375" fmla="*/ 497459 h 545147"/>
                        <a:gd name="connsiteX376" fmla="*/ 61277 w 67881"/>
                        <a:gd name="connsiteY376" fmla="*/ 506349 h 545147"/>
                        <a:gd name="connsiteX377" fmla="*/ 61341 w 67881"/>
                        <a:gd name="connsiteY377" fmla="*/ 516255 h 545147"/>
                        <a:gd name="connsiteX378" fmla="*/ 53340 w 67881"/>
                        <a:gd name="connsiteY378" fmla="*/ 525335 h 545147"/>
                        <a:gd name="connsiteX379" fmla="*/ 40640 w 67881"/>
                        <a:gd name="connsiteY379" fmla="*/ 511492 h 545147"/>
                        <a:gd name="connsiteX380" fmla="*/ 57658 w 67881"/>
                        <a:gd name="connsiteY380" fmla="*/ 529971 h 545147"/>
                        <a:gd name="connsiteX381" fmla="*/ 61468 w 67881"/>
                        <a:gd name="connsiteY381" fmla="*/ 525653 h 545147"/>
                        <a:gd name="connsiteX382" fmla="*/ 61532 w 67881"/>
                        <a:gd name="connsiteY382" fmla="*/ 534162 h 545147"/>
                        <a:gd name="connsiteX383" fmla="*/ 57658 w 67881"/>
                        <a:gd name="connsiteY383" fmla="*/ 529971 h 545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67881" h="545147">
                          <a:moveTo>
                            <a:pt x="56705" y="63"/>
                          </a:moveTo>
                          <a:lnTo>
                            <a:pt x="56705" y="1270"/>
                          </a:lnTo>
                          <a:lnTo>
                            <a:pt x="48704" y="10351"/>
                          </a:lnTo>
                          <a:lnTo>
                            <a:pt x="39433" y="254"/>
                          </a:lnTo>
                          <a:lnTo>
                            <a:pt x="24193" y="381"/>
                          </a:lnTo>
                          <a:lnTo>
                            <a:pt x="15049" y="10668"/>
                          </a:lnTo>
                          <a:lnTo>
                            <a:pt x="6286" y="1079"/>
                          </a:lnTo>
                          <a:lnTo>
                            <a:pt x="6286" y="508"/>
                          </a:lnTo>
                          <a:lnTo>
                            <a:pt x="0" y="571"/>
                          </a:lnTo>
                          <a:lnTo>
                            <a:pt x="4889" y="545147"/>
                          </a:lnTo>
                          <a:lnTo>
                            <a:pt x="11176" y="545084"/>
                          </a:lnTo>
                          <a:lnTo>
                            <a:pt x="11176" y="544766"/>
                          </a:lnTo>
                          <a:lnTo>
                            <a:pt x="19812" y="535051"/>
                          </a:lnTo>
                          <a:lnTo>
                            <a:pt x="28892" y="544957"/>
                          </a:lnTo>
                          <a:lnTo>
                            <a:pt x="44513" y="544830"/>
                          </a:lnTo>
                          <a:lnTo>
                            <a:pt x="53403" y="534733"/>
                          </a:lnTo>
                          <a:lnTo>
                            <a:pt x="61595" y="543623"/>
                          </a:lnTo>
                          <a:lnTo>
                            <a:pt x="61595" y="544639"/>
                          </a:lnTo>
                          <a:lnTo>
                            <a:pt x="67882" y="544576"/>
                          </a:lnTo>
                          <a:lnTo>
                            <a:pt x="62992" y="0"/>
                          </a:lnTo>
                          <a:lnTo>
                            <a:pt x="56705" y="63"/>
                          </a:lnTo>
                          <a:close/>
                          <a:moveTo>
                            <a:pt x="56832" y="10732"/>
                          </a:moveTo>
                          <a:lnTo>
                            <a:pt x="56896" y="19240"/>
                          </a:lnTo>
                          <a:lnTo>
                            <a:pt x="53022" y="14986"/>
                          </a:lnTo>
                          <a:lnTo>
                            <a:pt x="56832" y="10732"/>
                          </a:lnTo>
                          <a:close/>
                          <a:moveTo>
                            <a:pt x="22669" y="383159"/>
                          </a:moveTo>
                          <a:lnTo>
                            <a:pt x="35115" y="369126"/>
                          </a:lnTo>
                          <a:lnTo>
                            <a:pt x="47815" y="382969"/>
                          </a:lnTo>
                          <a:lnTo>
                            <a:pt x="35369" y="397002"/>
                          </a:lnTo>
                          <a:lnTo>
                            <a:pt x="22669" y="383159"/>
                          </a:lnTo>
                          <a:close/>
                          <a:moveTo>
                            <a:pt x="47180" y="419163"/>
                          </a:moveTo>
                          <a:lnTo>
                            <a:pt x="35687" y="432117"/>
                          </a:lnTo>
                          <a:lnTo>
                            <a:pt x="23939" y="419354"/>
                          </a:lnTo>
                          <a:lnTo>
                            <a:pt x="35433" y="406400"/>
                          </a:lnTo>
                          <a:lnTo>
                            <a:pt x="47180" y="419163"/>
                          </a:lnTo>
                          <a:close/>
                          <a:moveTo>
                            <a:pt x="22352" y="345821"/>
                          </a:moveTo>
                          <a:lnTo>
                            <a:pt x="34798" y="331788"/>
                          </a:lnTo>
                          <a:lnTo>
                            <a:pt x="47498" y="345630"/>
                          </a:lnTo>
                          <a:lnTo>
                            <a:pt x="35052" y="359664"/>
                          </a:lnTo>
                          <a:lnTo>
                            <a:pt x="22352" y="345821"/>
                          </a:lnTo>
                          <a:close/>
                          <a:moveTo>
                            <a:pt x="21971" y="308546"/>
                          </a:moveTo>
                          <a:lnTo>
                            <a:pt x="34417" y="294513"/>
                          </a:lnTo>
                          <a:lnTo>
                            <a:pt x="47117" y="308356"/>
                          </a:lnTo>
                          <a:lnTo>
                            <a:pt x="34671" y="322389"/>
                          </a:lnTo>
                          <a:lnTo>
                            <a:pt x="21971" y="308546"/>
                          </a:lnTo>
                          <a:close/>
                          <a:moveTo>
                            <a:pt x="23114" y="272796"/>
                          </a:moveTo>
                          <a:lnTo>
                            <a:pt x="34163" y="260350"/>
                          </a:lnTo>
                          <a:lnTo>
                            <a:pt x="45402" y="272605"/>
                          </a:lnTo>
                          <a:lnTo>
                            <a:pt x="34417" y="285051"/>
                          </a:lnTo>
                          <a:lnTo>
                            <a:pt x="23114" y="272796"/>
                          </a:lnTo>
                          <a:close/>
                          <a:moveTo>
                            <a:pt x="21336" y="237109"/>
                          </a:moveTo>
                          <a:lnTo>
                            <a:pt x="33782" y="223076"/>
                          </a:lnTo>
                          <a:lnTo>
                            <a:pt x="46482" y="236918"/>
                          </a:lnTo>
                          <a:lnTo>
                            <a:pt x="34036" y="250952"/>
                          </a:lnTo>
                          <a:lnTo>
                            <a:pt x="21336" y="237109"/>
                          </a:lnTo>
                          <a:close/>
                          <a:moveTo>
                            <a:pt x="21018" y="199771"/>
                          </a:moveTo>
                          <a:lnTo>
                            <a:pt x="33464" y="185738"/>
                          </a:lnTo>
                          <a:lnTo>
                            <a:pt x="46164" y="199580"/>
                          </a:lnTo>
                          <a:lnTo>
                            <a:pt x="33718" y="213614"/>
                          </a:lnTo>
                          <a:lnTo>
                            <a:pt x="21018" y="199771"/>
                          </a:lnTo>
                          <a:close/>
                          <a:moveTo>
                            <a:pt x="20638" y="162433"/>
                          </a:moveTo>
                          <a:lnTo>
                            <a:pt x="33083" y="148399"/>
                          </a:lnTo>
                          <a:lnTo>
                            <a:pt x="45783" y="162242"/>
                          </a:lnTo>
                          <a:lnTo>
                            <a:pt x="33338" y="176276"/>
                          </a:lnTo>
                          <a:lnTo>
                            <a:pt x="20638" y="162433"/>
                          </a:lnTo>
                          <a:close/>
                          <a:moveTo>
                            <a:pt x="21272" y="126174"/>
                          </a:moveTo>
                          <a:lnTo>
                            <a:pt x="32766" y="113220"/>
                          </a:lnTo>
                          <a:lnTo>
                            <a:pt x="44513" y="125984"/>
                          </a:lnTo>
                          <a:lnTo>
                            <a:pt x="33020" y="138938"/>
                          </a:lnTo>
                          <a:lnTo>
                            <a:pt x="21272" y="126174"/>
                          </a:lnTo>
                          <a:close/>
                          <a:moveTo>
                            <a:pt x="20002" y="89979"/>
                          </a:moveTo>
                          <a:lnTo>
                            <a:pt x="32448" y="75946"/>
                          </a:lnTo>
                          <a:lnTo>
                            <a:pt x="45148" y="89789"/>
                          </a:lnTo>
                          <a:lnTo>
                            <a:pt x="32702" y="103822"/>
                          </a:lnTo>
                          <a:lnTo>
                            <a:pt x="20002" y="89979"/>
                          </a:lnTo>
                          <a:close/>
                          <a:moveTo>
                            <a:pt x="28511" y="108521"/>
                          </a:moveTo>
                          <a:lnTo>
                            <a:pt x="17018" y="121476"/>
                          </a:lnTo>
                          <a:lnTo>
                            <a:pt x="7239" y="110871"/>
                          </a:lnTo>
                          <a:lnTo>
                            <a:pt x="7175" y="104457"/>
                          </a:lnTo>
                          <a:lnTo>
                            <a:pt x="15811" y="94742"/>
                          </a:lnTo>
                          <a:lnTo>
                            <a:pt x="28511" y="108521"/>
                          </a:lnTo>
                          <a:close/>
                          <a:moveTo>
                            <a:pt x="28829" y="143701"/>
                          </a:moveTo>
                          <a:lnTo>
                            <a:pt x="16383" y="157734"/>
                          </a:lnTo>
                          <a:lnTo>
                            <a:pt x="7620" y="148145"/>
                          </a:lnTo>
                          <a:lnTo>
                            <a:pt x="7557" y="141732"/>
                          </a:lnTo>
                          <a:lnTo>
                            <a:pt x="17145" y="130937"/>
                          </a:lnTo>
                          <a:lnTo>
                            <a:pt x="28829" y="143701"/>
                          </a:lnTo>
                          <a:close/>
                          <a:moveTo>
                            <a:pt x="29146" y="181038"/>
                          </a:moveTo>
                          <a:lnTo>
                            <a:pt x="16700" y="195072"/>
                          </a:lnTo>
                          <a:lnTo>
                            <a:pt x="7938" y="185483"/>
                          </a:lnTo>
                          <a:lnTo>
                            <a:pt x="7874" y="176911"/>
                          </a:lnTo>
                          <a:lnTo>
                            <a:pt x="16510" y="167195"/>
                          </a:lnTo>
                          <a:lnTo>
                            <a:pt x="29146" y="181038"/>
                          </a:lnTo>
                          <a:close/>
                          <a:moveTo>
                            <a:pt x="29464" y="218376"/>
                          </a:moveTo>
                          <a:lnTo>
                            <a:pt x="17018" y="232410"/>
                          </a:lnTo>
                          <a:lnTo>
                            <a:pt x="8255" y="222821"/>
                          </a:lnTo>
                          <a:lnTo>
                            <a:pt x="8191" y="214249"/>
                          </a:lnTo>
                          <a:lnTo>
                            <a:pt x="16827" y="204533"/>
                          </a:lnTo>
                          <a:lnTo>
                            <a:pt x="29464" y="218376"/>
                          </a:lnTo>
                          <a:close/>
                          <a:moveTo>
                            <a:pt x="29845" y="255651"/>
                          </a:moveTo>
                          <a:lnTo>
                            <a:pt x="18796" y="268097"/>
                          </a:lnTo>
                          <a:lnTo>
                            <a:pt x="8572" y="256921"/>
                          </a:lnTo>
                          <a:lnTo>
                            <a:pt x="8509" y="251523"/>
                          </a:lnTo>
                          <a:lnTo>
                            <a:pt x="17145" y="241808"/>
                          </a:lnTo>
                          <a:lnTo>
                            <a:pt x="29845" y="255651"/>
                          </a:lnTo>
                          <a:close/>
                          <a:moveTo>
                            <a:pt x="30099" y="289814"/>
                          </a:moveTo>
                          <a:lnTo>
                            <a:pt x="17653" y="303847"/>
                          </a:lnTo>
                          <a:lnTo>
                            <a:pt x="8890" y="294259"/>
                          </a:lnTo>
                          <a:lnTo>
                            <a:pt x="8826" y="288861"/>
                          </a:lnTo>
                          <a:lnTo>
                            <a:pt x="18860" y="277495"/>
                          </a:lnTo>
                          <a:lnTo>
                            <a:pt x="30099" y="289814"/>
                          </a:lnTo>
                          <a:close/>
                          <a:moveTo>
                            <a:pt x="30480" y="327088"/>
                          </a:moveTo>
                          <a:lnTo>
                            <a:pt x="18034" y="341122"/>
                          </a:lnTo>
                          <a:lnTo>
                            <a:pt x="9271" y="331533"/>
                          </a:lnTo>
                          <a:lnTo>
                            <a:pt x="9207" y="322961"/>
                          </a:lnTo>
                          <a:lnTo>
                            <a:pt x="17843" y="313245"/>
                          </a:lnTo>
                          <a:lnTo>
                            <a:pt x="30480" y="327088"/>
                          </a:lnTo>
                          <a:close/>
                          <a:moveTo>
                            <a:pt x="30797" y="364426"/>
                          </a:moveTo>
                          <a:lnTo>
                            <a:pt x="18351" y="378460"/>
                          </a:lnTo>
                          <a:lnTo>
                            <a:pt x="9588" y="368871"/>
                          </a:lnTo>
                          <a:lnTo>
                            <a:pt x="9525" y="360299"/>
                          </a:lnTo>
                          <a:lnTo>
                            <a:pt x="18161" y="350583"/>
                          </a:lnTo>
                          <a:lnTo>
                            <a:pt x="30797" y="364426"/>
                          </a:lnTo>
                          <a:close/>
                          <a:moveTo>
                            <a:pt x="31115" y="401701"/>
                          </a:moveTo>
                          <a:lnTo>
                            <a:pt x="19621" y="414655"/>
                          </a:lnTo>
                          <a:lnTo>
                            <a:pt x="9842" y="404051"/>
                          </a:lnTo>
                          <a:lnTo>
                            <a:pt x="9779" y="397637"/>
                          </a:lnTo>
                          <a:lnTo>
                            <a:pt x="18415" y="387921"/>
                          </a:lnTo>
                          <a:lnTo>
                            <a:pt x="31115" y="401701"/>
                          </a:lnTo>
                          <a:close/>
                          <a:moveTo>
                            <a:pt x="31432" y="436944"/>
                          </a:moveTo>
                          <a:lnTo>
                            <a:pt x="18986" y="450977"/>
                          </a:lnTo>
                          <a:lnTo>
                            <a:pt x="10223" y="441388"/>
                          </a:lnTo>
                          <a:lnTo>
                            <a:pt x="10160" y="434975"/>
                          </a:lnTo>
                          <a:lnTo>
                            <a:pt x="19748" y="424180"/>
                          </a:lnTo>
                          <a:lnTo>
                            <a:pt x="31432" y="436944"/>
                          </a:lnTo>
                          <a:close/>
                          <a:moveTo>
                            <a:pt x="35750" y="441579"/>
                          </a:moveTo>
                          <a:lnTo>
                            <a:pt x="48450" y="455422"/>
                          </a:lnTo>
                          <a:lnTo>
                            <a:pt x="36004" y="469455"/>
                          </a:lnTo>
                          <a:lnTo>
                            <a:pt x="23304" y="455613"/>
                          </a:lnTo>
                          <a:lnTo>
                            <a:pt x="35750" y="441579"/>
                          </a:lnTo>
                          <a:close/>
                          <a:moveTo>
                            <a:pt x="40005" y="436816"/>
                          </a:moveTo>
                          <a:lnTo>
                            <a:pt x="51498" y="423863"/>
                          </a:lnTo>
                          <a:lnTo>
                            <a:pt x="60642" y="433832"/>
                          </a:lnTo>
                          <a:lnTo>
                            <a:pt x="60706" y="441642"/>
                          </a:lnTo>
                          <a:lnTo>
                            <a:pt x="52705" y="450723"/>
                          </a:lnTo>
                          <a:lnTo>
                            <a:pt x="40005" y="436816"/>
                          </a:lnTo>
                          <a:close/>
                          <a:moveTo>
                            <a:pt x="39688" y="401638"/>
                          </a:moveTo>
                          <a:lnTo>
                            <a:pt x="52133" y="387604"/>
                          </a:lnTo>
                          <a:lnTo>
                            <a:pt x="60325" y="396494"/>
                          </a:lnTo>
                          <a:lnTo>
                            <a:pt x="60388" y="404304"/>
                          </a:lnTo>
                          <a:lnTo>
                            <a:pt x="51435" y="414401"/>
                          </a:lnTo>
                          <a:lnTo>
                            <a:pt x="39688" y="401638"/>
                          </a:lnTo>
                          <a:close/>
                          <a:moveTo>
                            <a:pt x="39307" y="364363"/>
                          </a:moveTo>
                          <a:lnTo>
                            <a:pt x="51752" y="350329"/>
                          </a:lnTo>
                          <a:lnTo>
                            <a:pt x="59944" y="359219"/>
                          </a:lnTo>
                          <a:lnTo>
                            <a:pt x="60007" y="369126"/>
                          </a:lnTo>
                          <a:lnTo>
                            <a:pt x="52007" y="378206"/>
                          </a:lnTo>
                          <a:lnTo>
                            <a:pt x="39307" y="364363"/>
                          </a:lnTo>
                          <a:close/>
                          <a:moveTo>
                            <a:pt x="38989" y="327025"/>
                          </a:moveTo>
                          <a:lnTo>
                            <a:pt x="51435" y="312991"/>
                          </a:lnTo>
                          <a:lnTo>
                            <a:pt x="59626" y="321882"/>
                          </a:lnTo>
                          <a:lnTo>
                            <a:pt x="59690" y="331788"/>
                          </a:lnTo>
                          <a:lnTo>
                            <a:pt x="51689" y="340868"/>
                          </a:lnTo>
                          <a:lnTo>
                            <a:pt x="38989" y="327025"/>
                          </a:lnTo>
                          <a:close/>
                          <a:moveTo>
                            <a:pt x="38671" y="289687"/>
                          </a:moveTo>
                          <a:lnTo>
                            <a:pt x="49720" y="277241"/>
                          </a:lnTo>
                          <a:lnTo>
                            <a:pt x="59372" y="287719"/>
                          </a:lnTo>
                          <a:lnTo>
                            <a:pt x="59436" y="294449"/>
                          </a:lnTo>
                          <a:lnTo>
                            <a:pt x="51435" y="303530"/>
                          </a:lnTo>
                          <a:lnTo>
                            <a:pt x="38671" y="289687"/>
                          </a:lnTo>
                          <a:close/>
                          <a:moveTo>
                            <a:pt x="38354" y="255588"/>
                          </a:moveTo>
                          <a:lnTo>
                            <a:pt x="50800" y="241554"/>
                          </a:lnTo>
                          <a:lnTo>
                            <a:pt x="58991" y="250444"/>
                          </a:lnTo>
                          <a:lnTo>
                            <a:pt x="59055" y="257175"/>
                          </a:lnTo>
                          <a:lnTo>
                            <a:pt x="49593" y="267843"/>
                          </a:lnTo>
                          <a:lnTo>
                            <a:pt x="38354" y="255588"/>
                          </a:lnTo>
                          <a:close/>
                          <a:moveTo>
                            <a:pt x="37973" y="218249"/>
                          </a:moveTo>
                          <a:lnTo>
                            <a:pt x="50419" y="204216"/>
                          </a:lnTo>
                          <a:lnTo>
                            <a:pt x="58610" y="213106"/>
                          </a:lnTo>
                          <a:lnTo>
                            <a:pt x="58674" y="223012"/>
                          </a:lnTo>
                          <a:lnTo>
                            <a:pt x="50673" y="232092"/>
                          </a:lnTo>
                          <a:lnTo>
                            <a:pt x="37973" y="218249"/>
                          </a:lnTo>
                          <a:close/>
                          <a:moveTo>
                            <a:pt x="37655" y="180975"/>
                          </a:moveTo>
                          <a:lnTo>
                            <a:pt x="50101" y="166941"/>
                          </a:lnTo>
                          <a:lnTo>
                            <a:pt x="58293" y="175832"/>
                          </a:lnTo>
                          <a:lnTo>
                            <a:pt x="58357" y="185738"/>
                          </a:lnTo>
                          <a:lnTo>
                            <a:pt x="50355" y="194818"/>
                          </a:lnTo>
                          <a:lnTo>
                            <a:pt x="37655" y="180975"/>
                          </a:lnTo>
                          <a:close/>
                          <a:moveTo>
                            <a:pt x="37338" y="143637"/>
                          </a:moveTo>
                          <a:lnTo>
                            <a:pt x="48832" y="130683"/>
                          </a:lnTo>
                          <a:lnTo>
                            <a:pt x="57975" y="140652"/>
                          </a:lnTo>
                          <a:lnTo>
                            <a:pt x="58039" y="148463"/>
                          </a:lnTo>
                          <a:lnTo>
                            <a:pt x="50038" y="157543"/>
                          </a:lnTo>
                          <a:lnTo>
                            <a:pt x="37338" y="143637"/>
                          </a:lnTo>
                          <a:close/>
                          <a:moveTo>
                            <a:pt x="37020" y="108458"/>
                          </a:moveTo>
                          <a:lnTo>
                            <a:pt x="49466" y="94424"/>
                          </a:lnTo>
                          <a:lnTo>
                            <a:pt x="57658" y="103314"/>
                          </a:lnTo>
                          <a:lnTo>
                            <a:pt x="57721" y="111125"/>
                          </a:lnTo>
                          <a:lnTo>
                            <a:pt x="48768" y="121221"/>
                          </a:lnTo>
                          <a:lnTo>
                            <a:pt x="37020" y="108458"/>
                          </a:lnTo>
                          <a:close/>
                          <a:moveTo>
                            <a:pt x="36703" y="71120"/>
                          </a:moveTo>
                          <a:lnTo>
                            <a:pt x="49149" y="57086"/>
                          </a:lnTo>
                          <a:lnTo>
                            <a:pt x="57340" y="65976"/>
                          </a:lnTo>
                          <a:lnTo>
                            <a:pt x="57404" y="75882"/>
                          </a:lnTo>
                          <a:lnTo>
                            <a:pt x="49403" y="84963"/>
                          </a:lnTo>
                          <a:lnTo>
                            <a:pt x="36703" y="71120"/>
                          </a:lnTo>
                          <a:close/>
                          <a:moveTo>
                            <a:pt x="32385" y="66484"/>
                          </a:moveTo>
                          <a:lnTo>
                            <a:pt x="19685" y="52641"/>
                          </a:lnTo>
                          <a:lnTo>
                            <a:pt x="32131" y="38608"/>
                          </a:lnTo>
                          <a:lnTo>
                            <a:pt x="44831" y="52451"/>
                          </a:lnTo>
                          <a:lnTo>
                            <a:pt x="32385" y="66484"/>
                          </a:lnTo>
                          <a:close/>
                          <a:moveTo>
                            <a:pt x="28130" y="71247"/>
                          </a:moveTo>
                          <a:lnTo>
                            <a:pt x="15685" y="85280"/>
                          </a:lnTo>
                          <a:lnTo>
                            <a:pt x="6921" y="75692"/>
                          </a:lnTo>
                          <a:lnTo>
                            <a:pt x="6858" y="67119"/>
                          </a:lnTo>
                          <a:lnTo>
                            <a:pt x="15494" y="57404"/>
                          </a:lnTo>
                          <a:lnTo>
                            <a:pt x="28130" y="71247"/>
                          </a:lnTo>
                          <a:close/>
                          <a:moveTo>
                            <a:pt x="6731" y="57721"/>
                          </a:moveTo>
                          <a:lnTo>
                            <a:pt x="6667" y="47879"/>
                          </a:lnTo>
                          <a:lnTo>
                            <a:pt x="11176" y="52768"/>
                          </a:lnTo>
                          <a:lnTo>
                            <a:pt x="6731" y="57721"/>
                          </a:lnTo>
                          <a:close/>
                          <a:moveTo>
                            <a:pt x="11493" y="90043"/>
                          </a:moveTo>
                          <a:lnTo>
                            <a:pt x="7112" y="94996"/>
                          </a:lnTo>
                          <a:lnTo>
                            <a:pt x="7048" y="85153"/>
                          </a:lnTo>
                          <a:lnTo>
                            <a:pt x="11493" y="90043"/>
                          </a:lnTo>
                          <a:close/>
                          <a:moveTo>
                            <a:pt x="12763" y="126301"/>
                          </a:moveTo>
                          <a:lnTo>
                            <a:pt x="7429" y="132334"/>
                          </a:lnTo>
                          <a:lnTo>
                            <a:pt x="7302" y="120332"/>
                          </a:lnTo>
                          <a:lnTo>
                            <a:pt x="12763" y="126301"/>
                          </a:lnTo>
                          <a:close/>
                          <a:moveTo>
                            <a:pt x="12128" y="162560"/>
                          </a:moveTo>
                          <a:lnTo>
                            <a:pt x="7747" y="167513"/>
                          </a:lnTo>
                          <a:lnTo>
                            <a:pt x="7683" y="157670"/>
                          </a:lnTo>
                          <a:lnTo>
                            <a:pt x="12128" y="162560"/>
                          </a:lnTo>
                          <a:close/>
                          <a:moveTo>
                            <a:pt x="12510" y="199834"/>
                          </a:moveTo>
                          <a:lnTo>
                            <a:pt x="8128" y="204788"/>
                          </a:lnTo>
                          <a:lnTo>
                            <a:pt x="8064" y="194945"/>
                          </a:lnTo>
                          <a:lnTo>
                            <a:pt x="12510" y="199834"/>
                          </a:lnTo>
                          <a:close/>
                          <a:moveTo>
                            <a:pt x="12827" y="237172"/>
                          </a:moveTo>
                          <a:lnTo>
                            <a:pt x="8445" y="242126"/>
                          </a:lnTo>
                          <a:lnTo>
                            <a:pt x="8382" y="232283"/>
                          </a:lnTo>
                          <a:lnTo>
                            <a:pt x="12827" y="237172"/>
                          </a:lnTo>
                          <a:close/>
                          <a:moveTo>
                            <a:pt x="14605" y="272859"/>
                          </a:moveTo>
                          <a:lnTo>
                            <a:pt x="8763" y="279463"/>
                          </a:lnTo>
                          <a:lnTo>
                            <a:pt x="8636" y="266382"/>
                          </a:lnTo>
                          <a:lnTo>
                            <a:pt x="14605" y="272859"/>
                          </a:lnTo>
                          <a:close/>
                          <a:moveTo>
                            <a:pt x="13462" y="308610"/>
                          </a:moveTo>
                          <a:lnTo>
                            <a:pt x="9080" y="313563"/>
                          </a:lnTo>
                          <a:lnTo>
                            <a:pt x="9017" y="303720"/>
                          </a:lnTo>
                          <a:lnTo>
                            <a:pt x="13462" y="308610"/>
                          </a:lnTo>
                          <a:close/>
                          <a:moveTo>
                            <a:pt x="13779" y="345884"/>
                          </a:moveTo>
                          <a:lnTo>
                            <a:pt x="9398" y="350838"/>
                          </a:lnTo>
                          <a:lnTo>
                            <a:pt x="9335" y="340995"/>
                          </a:lnTo>
                          <a:lnTo>
                            <a:pt x="13779" y="345884"/>
                          </a:lnTo>
                          <a:close/>
                          <a:moveTo>
                            <a:pt x="14160" y="383222"/>
                          </a:moveTo>
                          <a:lnTo>
                            <a:pt x="9779" y="388176"/>
                          </a:lnTo>
                          <a:lnTo>
                            <a:pt x="9715" y="378333"/>
                          </a:lnTo>
                          <a:lnTo>
                            <a:pt x="14160" y="383222"/>
                          </a:lnTo>
                          <a:close/>
                          <a:moveTo>
                            <a:pt x="15430" y="419481"/>
                          </a:moveTo>
                          <a:lnTo>
                            <a:pt x="10096" y="425513"/>
                          </a:lnTo>
                          <a:lnTo>
                            <a:pt x="9969" y="413512"/>
                          </a:lnTo>
                          <a:lnTo>
                            <a:pt x="15430" y="419481"/>
                          </a:lnTo>
                          <a:close/>
                          <a:moveTo>
                            <a:pt x="14795" y="455739"/>
                          </a:moveTo>
                          <a:lnTo>
                            <a:pt x="10414" y="460692"/>
                          </a:lnTo>
                          <a:lnTo>
                            <a:pt x="10350" y="450850"/>
                          </a:lnTo>
                          <a:lnTo>
                            <a:pt x="14795" y="455739"/>
                          </a:lnTo>
                          <a:close/>
                          <a:moveTo>
                            <a:pt x="10541" y="478726"/>
                          </a:moveTo>
                          <a:lnTo>
                            <a:pt x="10477" y="470154"/>
                          </a:lnTo>
                          <a:lnTo>
                            <a:pt x="19113" y="460438"/>
                          </a:lnTo>
                          <a:lnTo>
                            <a:pt x="31813" y="474282"/>
                          </a:lnTo>
                          <a:lnTo>
                            <a:pt x="19367" y="488315"/>
                          </a:lnTo>
                          <a:lnTo>
                            <a:pt x="10541" y="478726"/>
                          </a:lnTo>
                          <a:close/>
                          <a:moveTo>
                            <a:pt x="15113" y="493014"/>
                          </a:moveTo>
                          <a:lnTo>
                            <a:pt x="10732" y="497967"/>
                          </a:lnTo>
                          <a:lnTo>
                            <a:pt x="10668" y="488124"/>
                          </a:lnTo>
                          <a:lnTo>
                            <a:pt x="15113" y="493014"/>
                          </a:lnTo>
                          <a:close/>
                          <a:moveTo>
                            <a:pt x="36068" y="478917"/>
                          </a:moveTo>
                          <a:lnTo>
                            <a:pt x="48768" y="492760"/>
                          </a:lnTo>
                          <a:lnTo>
                            <a:pt x="36322" y="506794"/>
                          </a:lnTo>
                          <a:lnTo>
                            <a:pt x="23622" y="492951"/>
                          </a:lnTo>
                          <a:lnTo>
                            <a:pt x="36068" y="478917"/>
                          </a:lnTo>
                          <a:close/>
                          <a:moveTo>
                            <a:pt x="40322" y="474154"/>
                          </a:moveTo>
                          <a:lnTo>
                            <a:pt x="52768" y="460121"/>
                          </a:lnTo>
                          <a:lnTo>
                            <a:pt x="60960" y="469011"/>
                          </a:lnTo>
                          <a:lnTo>
                            <a:pt x="61023" y="478917"/>
                          </a:lnTo>
                          <a:lnTo>
                            <a:pt x="53022" y="487997"/>
                          </a:lnTo>
                          <a:lnTo>
                            <a:pt x="40322" y="474154"/>
                          </a:lnTo>
                          <a:close/>
                          <a:moveTo>
                            <a:pt x="61087" y="488378"/>
                          </a:moveTo>
                          <a:lnTo>
                            <a:pt x="61150" y="496888"/>
                          </a:lnTo>
                          <a:lnTo>
                            <a:pt x="57277" y="492633"/>
                          </a:lnTo>
                          <a:lnTo>
                            <a:pt x="61087" y="488378"/>
                          </a:lnTo>
                          <a:close/>
                          <a:moveTo>
                            <a:pt x="56960" y="455358"/>
                          </a:moveTo>
                          <a:lnTo>
                            <a:pt x="60769" y="451040"/>
                          </a:lnTo>
                          <a:lnTo>
                            <a:pt x="60833" y="459549"/>
                          </a:lnTo>
                          <a:lnTo>
                            <a:pt x="56960" y="455358"/>
                          </a:lnTo>
                          <a:close/>
                          <a:moveTo>
                            <a:pt x="55689" y="419100"/>
                          </a:moveTo>
                          <a:lnTo>
                            <a:pt x="60452" y="413702"/>
                          </a:lnTo>
                          <a:lnTo>
                            <a:pt x="60579" y="424370"/>
                          </a:lnTo>
                          <a:lnTo>
                            <a:pt x="55689" y="419100"/>
                          </a:lnTo>
                          <a:close/>
                          <a:moveTo>
                            <a:pt x="56324" y="382841"/>
                          </a:moveTo>
                          <a:lnTo>
                            <a:pt x="60135" y="378523"/>
                          </a:lnTo>
                          <a:lnTo>
                            <a:pt x="60198" y="387032"/>
                          </a:lnTo>
                          <a:lnTo>
                            <a:pt x="56324" y="382841"/>
                          </a:lnTo>
                          <a:close/>
                          <a:moveTo>
                            <a:pt x="56007" y="345503"/>
                          </a:moveTo>
                          <a:lnTo>
                            <a:pt x="59817" y="341185"/>
                          </a:lnTo>
                          <a:lnTo>
                            <a:pt x="59880" y="349694"/>
                          </a:lnTo>
                          <a:lnTo>
                            <a:pt x="56007" y="345503"/>
                          </a:lnTo>
                          <a:close/>
                          <a:moveTo>
                            <a:pt x="55626" y="308229"/>
                          </a:moveTo>
                          <a:lnTo>
                            <a:pt x="59436" y="303911"/>
                          </a:lnTo>
                          <a:lnTo>
                            <a:pt x="59499" y="312420"/>
                          </a:lnTo>
                          <a:lnTo>
                            <a:pt x="55626" y="308229"/>
                          </a:lnTo>
                          <a:close/>
                          <a:moveTo>
                            <a:pt x="53911" y="272542"/>
                          </a:moveTo>
                          <a:lnTo>
                            <a:pt x="59118" y="266636"/>
                          </a:lnTo>
                          <a:lnTo>
                            <a:pt x="59245" y="278320"/>
                          </a:lnTo>
                          <a:lnTo>
                            <a:pt x="53911" y="272542"/>
                          </a:lnTo>
                          <a:close/>
                          <a:moveTo>
                            <a:pt x="54991" y="236791"/>
                          </a:moveTo>
                          <a:lnTo>
                            <a:pt x="58801" y="232473"/>
                          </a:lnTo>
                          <a:lnTo>
                            <a:pt x="58864" y="240982"/>
                          </a:lnTo>
                          <a:lnTo>
                            <a:pt x="54991" y="236791"/>
                          </a:lnTo>
                          <a:close/>
                          <a:moveTo>
                            <a:pt x="54673" y="199453"/>
                          </a:moveTo>
                          <a:lnTo>
                            <a:pt x="58483" y="195135"/>
                          </a:lnTo>
                          <a:lnTo>
                            <a:pt x="58547" y="203644"/>
                          </a:lnTo>
                          <a:lnTo>
                            <a:pt x="54673" y="199453"/>
                          </a:lnTo>
                          <a:close/>
                          <a:moveTo>
                            <a:pt x="54356" y="162179"/>
                          </a:moveTo>
                          <a:lnTo>
                            <a:pt x="58166" y="157861"/>
                          </a:lnTo>
                          <a:lnTo>
                            <a:pt x="58229" y="166370"/>
                          </a:lnTo>
                          <a:lnTo>
                            <a:pt x="54356" y="162179"/>
                          </a:lnTo>
                          <a:close/>
                          <a:moveTo>
                            <a:pt x="53022" y="125920"/>
                          </a:moveTo>
                          <a:lnTo>
                            <a:pt x="57785" y="120523"/>
                          </a:lnTo>
                          <a:lnTo>
                            <a:pt x="57912" y="131191"/>
                          </a:lnTo>
                          <a:lnTo>
                            <a:pt x="53022" y="125920"/>
                          </a:lnTo>
                          <a:close/>
                          <a:moveTo>
                            <a:pt x="53657" y="89662"/>
                          </a:moveTo>
                          <a:lnTo>
                            <a:pt x="57467" y="85344"/>
                          </a:lnTo>
                          <a:lnTo>
                            <a:pt x="57531" y="93853"/>
                          </a:lnTo>
                          <a:lnTo>
                            <a:pt x="53657" y="89662"/>
                          </a:lnTo>
                          <a:close/>
                          <a:moveTo>
                            <a:pt x="53340" y="52324"/>
                          </a:moveTo>
                          <a:lnTo>
                            <a:pt x="57150" y="48006"/>
                          </a:lnTo>
                          <a:lnTo>
                            <a:pt x="57213" y="56515"/>
                          </a:lnTo>
                          <a:lnTo>
                            <a:pt x="53340" y="52324"/>
                          </a:lnTo>
                          <a:close/>
                          <a:moveTo>
                            <a:pt x="56960" y="28702"/>
                          </a:moveTo>
                          <a:lnTo>
                            <a:pt x="57023" y="38608"/>
                          </a:lnTo>
                          <a:lnTo>
                            <a:pt x="49022" y="47688"/>
                          </a:lnTo>
                          <a:lnTo>
                            <a:pt x="36322" y="33845"/>
                          </a:lnTo>
                          <a:lnTo>
                            <a:pt x="48768" y="19812"/>
                          </a:lnTo>
                          <a:lnTo>
                            <a:pt x="56960" y="28702"/>
                          </a:lnTo>
                          <a:close/>
                          <a:moveTo>
                            <a:pt x="31813" y="1270"/>
                          </a:moveTo>
                          <a:lnTo>
                            <a:pt x="44513" y="15113"/>
                          </a:lnTo>
                          <a:lnTo>
                            <a:pt x="32067" y="29146"/>
                          </a:lnTo>
                          <a:lnTo>
                            <a:pt x="19367" y="15303"/>
                          </a:lnTo>
                          <a:lnTo>
                            <a:pt x="31813" y="1270"/>
                          </a:lnTo>
                          <a:close/>
                          <a:moveTo>
                            <a:pt x="27813" y="33909"/>
                          </a:moveTo>
                          <a:lnTo>
                            <a:pt x="15367" y="47942"/>
                          </a:lnTo>
                          <a:lnTo>
                            <a:pt x="6604" y="38354"/>
                          </a:lnTo>
                          <a:lnTo>
                            <a:pt x="6540" y="29782"/>
                          </a:lnTo>
                          <a:lnTo>
                            <a:pt x="15176" y="20066"/>
                          </a:lnTo>
                          <a:lnTo>
                            <a:pt x="27813" y="33909"/>
                          </a:lnTo>
                          <a:close/>
                          <a:moveTo>
                            <a:pt x="10795" y="15430"/>
                          </a:moveTo>
                          <a:lnTo>
                            <a:pt x="6413" y="20383"/>
                          </a:lnTo>
                          <a:lnTo>
                            <a:pt x="6350" y="10541"/>
                          </a:lnTo>
                          <a:lnTo>
                            <a:pt x="10795" y="15430"/>
                          </a:lnTo>
                          <a:close/>
                          <a:moveTo>
                            <a:pt x="11049" y="535305"/>
                          </a:moveTo>
                          <a:lnTo>
                            <a:pt x="10985" y="525463"/>
                          </a:lnTo>
                          <a:lnTo>
                            <a:pt x="15494" y="530352"/>
                          </a:lnTo>
                          <a:lnTo>
                            <a:pt x="11049" y="535305"/>
                          </a:lnTo>
                          <a:close/>
                          <a:moveTo>
                            <a:pt x="10922" y="516001"/>
                          </a:moveTo>
                          <a:lnTo>
                            <a:pt x="10858" y="507428"/>
                          </a:lnTo>
                          <a:lnTo>
                            <a:pt x="19494" y="497713"/>
                          </a:lnTo>
                          <a:lnTo>
                            <a:pt x="32194" y="511556"/>
                          </a:lnTo>
                          <a:lnTo>
                            <a:pt x="19748" y="525589"/>
                          </a:lnTo>
                          <a:lnTo>
                            <a:pt x="10922" y="516001"/>
                          </a:lnTo>
                          <a:close/>
                          <a:moveTo>
                            <a:pt x="36703" y="544068"/>
                          </a:moveTo>
                          <a:lnTo>
                            <a:pt x="24003" y="530225"/>
                          </a:lnTo>
                          <a:lnTo>
                            <a:pt x="36449" y="516191"/>
                          </a:lnTo>
                          <a:lnTo>
                            <a:pt x="49149" y="530034"/>
                          </a:lnTo>
                          <a:lnTo>
                            <a:pt x="36703" y="544068"/>
                          </a:lnTo>
                          <a:close/>
                          <a:moveTo>
                            <a:pt x="40640" y="511492"/>
                          </a:moveTo>
                          <a:lnTo>
                            <a:pt x="53086" y="497459"/>
                          </a:lnTo>
                          <a:lnTo>
                            <a:pt x="61277" y="506349"/>
                          </a:lnTo>
                          <a:lnTo>
                            <a:pt x="61341" y="516255"/>
                          </a:lnTo>
                          <a:lnTo>
                            <a:pt x="53340" y="525335"/>
                          </a:lnTo>
                          <a:lnTo>
                            <a:pt x="40640" y="511492"/>
                          </a:lnTo>
                          <a:close/>
                          <a:moveTo>
                            <a:pt x="57658" y="529971"/>
                          </a:moveTo>
                          <a:lnTo>
                            <a:pt x="61468" y="525653"/>
                          </a:lnTo>
                          <a:lnTo>
                            <a:pt x="61532" y="534162"/>
                          </a:lnTo>
                          <a:lnTo>
                            <a:pt x="57658" y="529971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06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01809" y="4065880"/>
                      <a:ext cx="25527" cy="544852"/>
                      <a:chOff x="2101809" y="4065880"/>
                      <a:chExt cx="25527" cy="544852"/>
                    </a:xfrm>
                    <a:solidFill>
                      <a:srgbClr val="E0DCD1"/>
                    </a:solidFill>
                  </p:grpSpPr>
                  <p:sp>
                    <p:nvSpPr>
                      <p:cNvPr id="407" name="Freeform: Shape 406">
                        <a:extLst>
                          <a:ext uri="{FF2B5EF4-FFF2-40B4-BE49-F238E27FC236}">
                            <a16:creationId xmlns:a16="http://schemas.microsoft.com/office/drawing/2014/main" id="{4E58B840-C274-470C-B6C5-21457CC324FD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2101809" y="4066071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08" name="Freeform: Shape 407">
                        <a:extLst>
                          <a:ext uri="{FF2B5EF4-FFF2-40B4-BE49-F238E27FC236}">
                            <a16:creationId xmlns:a16="http://schemas.microsoft.com/office/drawing/2014/main" id="{C68E6095-303E-47BC-8946-71D5F2DA67FA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2121050" y="4065880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409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064193" y="4078350"/>
                      <a:ext cx="24639" cy="520192"/>
                      <a:chOff x="2064193" y="4078350"/>
                      <a:chExt cx="24639" cy="520192"/>
                    </a:xfrm>
                    <a:solidFill>
                      <a:srgbClr val="E0DCD1"/>
                    </a:solidFill>
                  </p:grpSpPr>
                  <p:sp>
                    <p:nvSpPr>
                      <p:cNvPr id="410" name="Freeform: Shape 409">
                        <a:extLst>
                          <a:ext uri="{FF2B5EF4-FFF2-40B4-BE49-F238E27FC236}">
                            <a16:creationId xmlns:a16="http://schemas.microsoft.com/office/drawing/2014/main" id="{7BA29994-7834-40B4-A97D-1DCC8F4C37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4193" y="4078350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1" name="Freeform: Shape 410">
                        <a:extLst>
                          <a:ext uri="{FF2B5EF4-FFF2-40B4-BE49-F238E27FC236}">
                            <a16:creationId xmlns:a16="http://schemas.microsoft.com/office/drawing/2014/main" id="{A3539270-D203-49A9-9B5E-15DF3B7714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4511" y="4116767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2" name="Freeform: Shape 411">
                        <a:extLst>
                          <a:ext uri="{FF2B5EF4-FFF2-40B4-BE49-F238E27FC236}">
                            <a16:creationId xmlns:a16="http://schemas.microsoft.com/office/drawing/2014/main" id="{E827C23E-1DC7-4438-901E-CB46BD966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4892" y="4155248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3" name="Freeform: Shape 412">
                        <a:extLst>
                          <a:ext uri="{FF2B5EF4-FFF2-40B4-BE49-F238E27FC236}">
                            <a16:creationId xmlns:a16="http://schemas.microsoft.com/office/drawing/2014/main" id="{79A84387-5EBC-4DB0-A329-99B513B526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5209" y="4193729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4" name="Freeform: Shape 413">
                        <a:extLst>
                          <a:ext uri="{FF2B5EF4-FFF2-40B4-BE49-F238E27FC236}">
                            <a16:creationId xmlns:a16="http://schemas.microsoft.com/office/drawing/2014/main" id="{5AACCF52-A122-4209-A7A0-2032096168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5590" y="4232210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5" name="Freeform: Shape 414">
                        <a:extLst>
                          <a:ext uri="{FF2B5EF4-FFF2-40B4-BE49-F238E27FC236}">
                            <a16:creationId xmlns:a16="http://schemas.microsoft.com/office/drawing/2014/main" id="{F758581F-7D7D-4C46-900E-59A4B94FD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5908" y="4270691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130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6" name="Freeform: Shape 415">
                        <a:extLst>
                          <a:ext uri="{FF2B5EF4-FFF2-40B4-BE49-F238E27FC236}">
                            <a16:creationId xmlns:a16="http://schemas.microsoft.com/office/drawing/2014/main" id="{66A534F5-C7D5-465E-918C-5CBAB74F2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6289" y="4309109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7" name="Freeform: Shape 416">
                        <a:extLst>
                          <a:ext uri="{FF2B5EF4-FFF2-40B4-BE49-F238E27FC236}">
                            <a16:creationId xmlns:a16="http://schemas.microsoft.com/office/drawing/2014/main" id="{02153ACF-5E73-4ABA-9B90-A027F1314B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6606" y="4347590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6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8" name="Freeform: Shape 417">
                        <a:extLst>
                          <a:ext uri="{FF2B5EF4-FFF2-40B4-BE49-F238E27FC236}">
                            <a16:creationId xmlns:a16="http://schemas.microsoft.com/office/drawing/2014/main" id="{5DAA867F-E059-486A-926A-3F55ABE2F2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6987" y="4386071"/>
                        <a:ext cx="20130" cy="20131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1"/>
                          <a:gd name="connsiteX1" fmla="*/ 10161 w 20130"/>
                          <a:gd name="connsiteY1" fmla="*/ 20130 h 20131"/>
                          <a:gd name="connsiteX2" fmla="*/ 1 w 20130"/>
                          <a:gd name="connsiteY2" fmla="*/ 10161 h 20131"/>
                          <a:gd name="connsiteX3" fmla="*/ 9970 w 20130"/>
                          <a:gd name="connsiteY3" fmla="*/ 1 h 20131"/>
                          <a:gd name="connsiteX4" fmla="*/ 20130 w 20130"/>
                          <a:gd name="connsiteY4" fmla="*/ 9970 h 201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1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3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19" name="Freeform: Shape 418">
                        <a:extLst>
                          <a:ext uri="{FF2B5EF4-FFF2-40B4-BE49-F238E27FC236}">
                            <a16:creationId xmlns:a16="http://schemas.microsoft.com/office/drawing/2014/main" id="{B846C105-B02A-4408-B81F-6B4E73416F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7305" y="4424552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636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0" name="Freeform: Shape 419">
                        <a:extLst>
                          <a:ext uri="{FF2B5EF4-FFF2-40B4-BE49-F238E27FC236}">
                            <a16:creationId xmlns:a16="http://schemas.microsoft.com/office/drawing/2014/main" id="{C360F4E3-4C92-4744-AE94-B18D0FF777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7686" y="4463033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1" name="Freeform: Shape 420">
                        <a:extLst>
                          <a:ext uri="{FF2B5EF4-FFF2-40B4-BE49-F238E27FC236}">
                            <a16:creationId xmlns:a16="http://schemas.microsoft.com/office/drawing/2014/main" id="{04F105BE-3597-42A2-A7EB-BFF09D39AB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8003" y="4501514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7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6" y="4382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2" name="Freeform: Shape 421">
                        <a:extLst>
                          <a:ext uri="{FF2B5EF4-FFF2-40B4-BE49-F238E27FC236}">
                            <a16:creationId xmlns:a16="http://schemas.microsoft.com/office/drawing/2014/main" id="{960A676E-FD9B-4BF4-A297-F1F7BDE8B5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8384" y="4539931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495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23" name="Freeform: Shape 422">
                        <a:extLst>
                          <a:ext uri="{FF2B5EF4-FFF2-40B4-BE49-F238E27FC236}">
                            <a16:creationId xmlns:a16="http://schemas.microsoft.com/office/drawing/2014/main" id="{43B3C4D5-8A52-40BF-9E7D-BCF8425B8E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68702" y="4578412"/>
                        <a:ext cx="20130" cy="20130"/>
                      </a:xfrm>
                      <a:custGeom>
                        <a:avLst/>
                        <a:gdLst>
                          <a:gd name="connsiteX0" fmla="*/ 20130 w 20130"/>
                          <a:gd name="connsiteY0" fmla="*/ 9970 h 20130"/>
                          <a:gd name="connsiteX1" fmla="*/ 10161 w 20130"/>
                          <a:gd name="connsiteY1" fmla="*/ 20130 h 20130"/>
                          <a:gd name="connsiteX2" fmla="*/ 1 w 20130"/>
                          <a:gd name="connsiteY2" fmla="*/ 10161 h 20130"/>
                          <a:gd name="connsiteX3" fmla="*/ 9970 w 20130"/>
                          <a:gd name="connsiteY3" fmla="*/ 1 h 20130"/>
                          <a:gd name="connsiteX4" fmla="*/ 20130 w 20130"/>
                          <a:gd name="connsiteY4" fmla="*/ 9970 h 201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30">
                            <a:moveTo>
                              <a:pt x="20130" y="9970"/>
                            </a:moveTo>
                            <a:cubicBezTo>
                              <a:pt x="20194" y="15558"/>
                              <a:pt x="15685" y="20066"/>
                              <a:pt x="10161" y="20130"/>
                            </a:cubicBezTo>
                            <a:cubicBezTo>
                              <a:pt x="4573" y="20194"/>
                              <a:pt x="64" y="15685"/>
                              <a:pt x="1" y="10161"/>
                            </a:cubicBezTo>
                            <a:cubicBezTo>
                              <a:pt x="-63" y="4572"/>
                              <a:pt x="4446" y="64"/>
                              <a:pt x="9970" y="1"/>
                            </a:cubicBezTo>
                            <a:cubicBezTo>
                              <a:pt x="15558" y="-63"/>
                              <a:pt x="20067" y="4446"/>
                              <a:pt x="20130" y="9970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424" name="Freeform: Shape 423">
                      <a:extLst>
                        <a:ext uri="{FF2B5EF4-FFF2-40B4-BE49-F238E27FC236}">
                          <a16:creationId xmlns:a16="http://schemas.microsoft.com/office/drawing/2014/main" id="{99C99D9F-89B2-457E-AC25-655C943D0759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2192236" y="4065245"/>
                      <a:ext cx="6286" cy="544661"/>
                    </a:xfrm>
                    <a:custGeom>
                      <a:avLst/>
                      <a:gdLst>
                        <a:gd name="connsiteX0" fmla="*/ 0 w 6286"/>
                        <a:gd name="connsiteY0" fmla="*/ 0 h 544661"/>
                        <a:gd name="connsiteX1" fmla="*/ 6287 w 6286"/>
                        <a:gd name="connsiteY1" fmla="*/ 0 h 544661"/>
                        <a:gd name="connsiteX2" fmla="*/ 6287 w 6286"/>
                        <a:gd name="connsiteY2" fmla="*/ 544662 h 544661"/>
                        <a:gd name="connsiteX3" fmla="*/ 0 w 6286"/>
                        <a:gd name="connsiteY3" fmla="*/ 544662 h 54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6" h="544661">
                          <a:moveTo>
                            <a:pt x="0" y="0"/>
                          </a:moveTo>
                          <a:lnTo>
                            <a:pt x="6287" y="0"/>
                          </a:lnTo>
                          <a:lnTo>
                            <a:pt x="6287" y="544662"/>
                          </a:lnTo>
                          <a:lnTo>
                            <a:pt x="0" y="544662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5" name="Freeform: Shape 424">
                      <a:extLst>
                        <a:ext uri="{FF2B5EF4-FFF2-40B4-BE49-F238E27FC236}">
                          <a16:creationId xmlns:a16="http://schemas.microsoft.com/office/drawing/2014/main" id="{3D93F9FE-BEFE-46FB-B2DB-0442C44FD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931" y="4080889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50 h 13591"/>
                        <a:gd name="connsiteX3" fmla="*/ 1 w 56643"/>
                        <a:gd name="connsiteY3" fmla="*/ 7050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6" name="Freeform: Shape 425">
                      <a:extLst>
                        <a:ext uri="{FF2B5EF4-FFF2-40B4-BE49-F238E27FC236}">
                          <a16:creationId xmlns:a16="http://schemas.microsoft.com/office/drawing/2014/main" id="{334D240B-2BED-44E6-B945-C7386E521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312" y="4119370"/>
                      <a:ext cx="56642" cy="13591"/>
                    </a:xfrm>
                    <a:custGeom>
                      <a:avLst/>
                      <a:gdLst>
                        <a:gd name="connsiteX0" fmla="*/ 50102 w 56642"/>
                        <a:gd name="connsiteY0" fmla="*/ 13209 h 13591"/>
                        <a:gd name="connsiteX1" fmla="*/ 6668 w 56642"/>
                        <a:gd name="connsiteY1" fmla="*/ 13590 h 13591"/>
                        <a:gd name="connsiteX2" fmla="*/ 1 w 56642"/>
                        <a:gd name="connsiteY2" fmla="*/ 7050 h 13591"/>
                        <a:gd name="connsiteX3" fmla="*/ 1 w 56642"/>
                        <a:gd name="connsiteY3" fmla="*/ 7050 h 13591"/>
                        <a:gd name="connsiteX4" fmla="*/ 6541 w 56642"/>
                        <a:gd name="connsiteY4" fmla="*/ 382 h 13591"/>
                        <a:gd name="connsiteX5" fmla="*/ 49975 w 56642"/>
                        <a:gd name="connsiteY5" fmla="*/ 1 h 13591"/>
                        <a:gd name="connsiteX6" fmla="*/ 56643 w 56642"/>
                        <a:gd name="connsiteY6" fmla="*/ 6542 h 13591"/>
                        <a:gd name="connsiteX7" fmla="*/ 56643 w 56642"/>
                        <a:gd name="connsiteY7" fmla="*/ 6542 h 13591"/>
                        <a:gd name="connsiteX8" fmla="*/ 50102 w 56642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2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643" y="10161"/>
                            <a:pt x="53722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7" name="Freeform: Shape 426">
                      <a:extLst>
                        <a:ext uri="{FF2B5EF4-FFF2-40B4-BE49-F238E27FC236}">
                          <a16:creationId xmlns:a16="http://schemas.microsoft.com/office/drawing/2014/main" id="{06E3C54B-0BEA-4C7A-9F21-62B51D3F9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629" y="4157788"/>
                      <a:ext cx="56644" cy="13590"/>
                    </a:xfrm>
                    <a:custGeom>
                      <a:avLst/>
                      <a:gdLst>
                        <a:gd name="connsiteX0" fmla="*/ 50103 w 56644"/>
                        <a:gd name="connsiteY0" fmla="*/ 13209 h 13590"/>
                        <a:gd name="connsiteX1" fmla="*/ 6668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1 w 56644"/>
                        <a:gd name="connsiteY4" fmla="*/ 382 h 13590"/>
                        <a:gd name="connsiteX5" fmla="*/ 49975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3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3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22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8" name="Freeform: Shape 427">
                      <a:extLst>
                        <a:ext uri="{FF2B5EF4-FFF2-40B4-BE49-F238E27FC236}">
                          <a16:creationId xmlns:a16="http://schemas.microsoft.com/office/drawing/2014/main" id="{744F166B-47F4-4AD6-BF2C-FED3D25EE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947" y="4196269"/>
                      <a:ext cx="56644" cy="13590"/>
                    </a:xfrm>
                    <a:custGeom>
                      <a:avLst/>
                      <a:gdLst>
                        <a:gd name="connsiteX0" fmla="*/ 50103 w 56644"/>
                        <a:gd name="connsiteY0" fmla="*/ 13209 h 13590"/>
                        <a:gd name="connsiteX1" fmla="*/ 6669 w 56644"/>
                        <a:gd name="connsiteY1" fmla="*/ 13590 h 13590"/>
                        <a:gd name="connsiteX2" fmla="*/ 1 w 56644"/>
                        <a:gd name="connsiteY2" fmla="*/ 7049 h 13590"/>
                        <a:gd name="connsiteX3" fmla="*/ 1 w 56644"/>
                        <a:gd name="connsiteY3" fmla="*/ 7049 h 13590"/>
                        <a:gd name="connsiteX4" fmla="*/ 6542 w 56644"/>
                        <a:gd name="connsiteY4" fmla="*/ 382 h 13590"/>
                        <a:gd name="connsiteX5" fmla="*/ 49976 w 56644"/>
                        <a:gd name="connsiteY5" fmla="*/ 1 h 13590"/>
                        <a:gd name="connsiteX6" fmla="*/ 56643 w 56644"/>
                        <a:gd name="connsiteY6" fmla="*/ 6541 h 13590"/>
                        <a:gd name="connsiteX7" fmla="*/ 56643 w 56644"/>
                        <a:gd name="connsiteY7" fmla="*/ 6541 h 13590"/>
                        <a:gd name="connsiteX8" fmla="*/ 50103 w 56644"/>
                        <a:gd name="connsiteY8" fmla="*/ 13209 h 1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0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2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7" y="10161"/>
                            <a:pt x="53786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9" name="Freeform: Shape 428">
                      <a:extLst>
                        <a:ext uri="{FF2B5EF4-FFF2-40B4-BE49-F238E27FC236}">
                          <a16:creationId xmlns:a16="http://schemas.microsoft.com/office/drawing/2014/main" id="{07E1083C-40C7-4658-A4D1-AF1B2D7F1B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8328" y="4234750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1 h 13591"/>
                        <a:gd name="connsiteX7" fmla="*/ 56643 w 56643"/>
                        <a:gd name="connsiteY7" fmla="*/ 6541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0" name="Freeform: Shape 429">
                      <a:extLst>
                        <a:ext uri="{FF2B5EF4-FFF2-40B4-BE49-F238E27FC236}">
                          <a16:creationId xmlns:a16="http://schemas.microsoft.com/office/drawing/2014/main" id="{41E8CD47-B685-42E0-9A6D-D66102FF1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8646" y="4273231"/>
                      <a:ext cx="56644" cy="13591"/>
                    </a:xfrm>
                    <a:custGeom>
                      <a:avLst/>
                      <a:gdLst>
                        <a:gd name="connsiteX0" fmla="*/ 50102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2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86" y="13146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1" name="Freeform: Shape 430">
                      <a:extLst>
                        <a:ext uri="{FF2B5EF4-FFF2-40B4-BE49-F238E27FC236}">
                          <a16:creationId xmlns:a16="http://schemas.microsoft.com/office/drawing/2014/main" id="{39427354-5863-4EF1-866A-A50EF79D2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026" y="431171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1 h 13591"/>
                        <a:gd name="connsiteX7" fmla="*/ 56643 w 56644"/>
                        <a:gd name="connsiteY7" fmla="*/ 6541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8" y="13590"/>
                          </a:lnTo>
                          <a:cubicBezTo>
                            <a:pt x="3049" y="13653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1"/>
                          </a:cubicBezTo>
                          <a:lnTo>
                            <a:pt x="56643" y="6541"/>
                          </a:lnTo>
                          <a:cubicBezTo>
                            <a:pt x="56706" y="10161"/>
                            <a:pt x="53722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2" name="Freeform: Shape 431">
                      <a:extLst>
                        <a:ext uri="{FF2B5EF4-FFF2-40B4-BE49-F238E27FC236}">
                          <a16:creationId xmlns:a16="http://schemas.microsoft.com/office/drawing/2014/main" id="{7EAD046F-9AE0-45B7-BC73-836A4F344F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344" y="4350129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224"/>
                            <a:pt x="53786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3" name="Freeform: Shape 432">
                      <a:extLst>
                        <a:ext uri="{FF2B5EF4-FFF2-40B4-BE49-F238E27FC236}">
                          <a16:creationId xmlns:a16="http://schemas.microsoft.com/office/drawing/2014/main" id="{7ACB9870-E933-4B86-8D70-7D115F98C1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725" y="4388610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4" name="Freeform: Shape 433">
                      <a:extLst>
                        <a:ext uri="{FF2B5EF4-FFF2-40B4-BE49-F238E27FC236}">
                          <a16:creationId xmlns:a16="http://schemas.microsoft.com/office/drawing/2014/main" id="{66273355-6E76-4716-9273-F8A4365A13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043" y="4427091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49 h 13591"/>
                        <a:gd name="connsiteX3" fmla="*/ 1 w 56643"/>
                        <a:gd name="connsiteY3" fmla="*/ 7049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86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5" name="Freeform: Shape 434">
                      <a:extLst>
                        <a:ext uri="{FF2B5EF4-FFF2-40B4-BE49-F238E27FC236}">
                          <a16:creationId xmlns:a16="http://schemas.microsoft.com/office/drawing/2014/main" id="{F6506BC4-7F0C-44DA-8D8C-BAFFBCF468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424" y="446557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8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6" name="Freeform: Shape 435">
                      <a:extLst>
                        <a:ext uri="{FF2B5EF4-FFF2-40B4-BE49-F238E27FC236}">
                          <a16:creationId xmlns:a16="http://schemas.microsoft.com/office/drawing/2014/main" id="{E0644430-859D-4C7D-8439-D958AA5C9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741" y="4504053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49 h 13591"/>
                        <a:gd name="connsiteX3" fmla="*/ 1 w 56644"/>
                        <a:gd name="connsiteY3" fmla="*/ 7049 h 13591"/>
                        <a:gd name="connsiteX4" fmla="*/ 6541 w 56644"/>
                        <a:gd name="connsiteY4" fmla="*/ 382 h 13591"/>
                        <a:gd name="connsiteX5" fmla="*/ 49976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49"/>
                          </a:cubicBezTo>
                          <a:lnTo>
                            <a:pt x="1" y="7049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6" y="1"/>
                          </a:lnTo>
                          <a:cubicBezTo>
                            <a:pt x="53595" y="-63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86" y="13146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7" name="Freeform: Shape 436">
                      <a:extLst>
                        <a:ext uri="{FF2B5EF4-FFF2-40B4-BE49-F238E27FC236}">
                          <a16:creationId xmlns:a16="http://schemas.microsoft.com/office/drawing/2014/main" id="{94EF039E-3C23-4442-B05A-52C522F90C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027" y="4542471"/>
                      <a:ext cx="56643" cy="13591"/>
                    </a:xfrm>
                    <a:custGeom>
                      <a:avLst/>
                      <a:gdLst>
                        <a:gd name="connsiteX0" fmla="*/ 50102 w 56643"/>
                        <a:gd name="connsiteY0" fmla="*/ 13209 h 13591"/>
                        <a:gd name="connsiteX1" fmla="*/ 6668 w 56643"/>
                        <a:gd name="connsiteY1" fmla="*/ 13590 h 13591"/>
                        <a:gd name="connsiteX2" fmla="*/ 1 w 56643"/>
                        <a:gd name="connsiteY2" fmla="*/ 7050 h 13591"/>
                        <a:gd name="connsiteX3" fmla="*/ 1 w 56643"/>
                        <a:gd name="connsiteY3" fmla="*/ 7050 h 13591"/>
                        <a:gd name="connsiteX4" fmla="*/ 6541 w 56643"/>
                        <a:gd name="connsiteY4" fmla="*/ 382 h 13591"/>
                        <a:gd name="connsiteX5" fmla="*/ 49975 w 56643"/>
                        <a:gd name="connsiteY5" fmla="*/ 1 h 13591"/>
                        <a:gd name="connsiteX6" fmla="*/ 56643 w 56643"/>
                        <a:gd name="connsiteY6" fmla="*/ 6542 h 13591"/>
                        <a:gd name="connsiteX7" fmla="*/ 56643 w 56643"/>
                        <a:gd name="connsiteY7" fmla="*/ 6542 h 13591"/>
                        <a:gd name="connsiteX8" fmla="*/ 50102 w 56643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3" h="13591">
                          <a:moveTo>
                            <a:pt x="50102" y="13209"/>
                          </a:moveTo>
                          <a:lnTo>
                            <a:pt x="6668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3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6" y="10161"/>
                            <a:pt x="53722" y="13209"/>
                            <a:pt x="50102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38" name="Freeform: Shape 437">
                      <a:extLst>
                        <a:ext uri="{FF2B5EF4-FFF2-40B4-BE49-F238E27FC236}">
                          <a16:creationId xmlns:a16="http://schemas.microsoft.com/office/drawing/2014/main" id="{901B1F39-FBAC-433E-BDBE-ED2B8ACF7C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344" y="4580952"/>
                      <a:ext cx="56644" cy="13591"/>
                    </a:xfrm>
                    <a:custGeom>
                      <a:avLst/>
                      <a:gdLst>
                        <a:gd name="connsiteX0" fmla="*/ 50103 w 56644"/>
                        <a:gd name="connsiteY0" fmla="*/ 13209 h 13591"/>
                        <a:gd name="connsiteX1" fmla="*/ 6669 w 56644"/>
                        <a:gd name="connsiteY1" fmla="*/ 13590 h 13591"/>
                        <a:gd name="connsiteX2" fmla="*/ 1 w 56644"/>
                        <a:gd name="connsiteY2" fmla="*/ 7050 h 13591"/>
                        <a:gd name="connsiteX3" fmla="*/ 1 w 56644"/>
                        <a:gd name="connsiteY3" fmla="*/ 7050 h 13591"/>
                        <a:gd name="connsiteX4" fmla="*/ 6541 w 56644"/>
                        <a:gd name="connsiteY4" fmla="*/ 382 h 13591"/>
                        <a:gd name="connsiteX5" fmla="*/ 49975 w 56644"/>
                        <a:gd name="connsiteY5" fmla="*/ 1 h 13591"/>
                        <a:gd name="connsiteX6" fmla="*/ 56643 w 56644"/>
                        <a:gd name="connsiteY6" fmla="*/ 6542 h 13591"/>
                        <a:gd name="connsiteX7" fmla="*/ 56643 w 56644"/>
                        <a:gd name="connsiteY7" fmla="*/ 6542 h 13591"/>
                        <a:gd name="connsiteX8" fmla="*/ 50103 w 56644"/>
                        <a:gd name="connsiteY8" fmla="*/ 13209 h 13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6644" h="13591">
                          <a:moveTo>
                            <a:pt x="50103" y="13209"/>
                          </a:moveTo>
                          <a:lnTo>
                            <a:pt x="6669" y="13590"/>
                          </a:lnTo>
                          <a:cubicBezTo>
                            <a:pt x="3049" y="13654"/>
                            <a:pt x="1" y="10669"/>
                            <a:pt x="1" y="7050"/>
                          </a:cubicBezTo>
                          <a:lnTo>
                            <a:pt x="1" y="7050"/>
                          </a:lnTo>
                          <a:cubicBezTo>
                            <a:pt x="-62" y="3430"/>
                            <a:pt x="2922" y="382"/>
                            <a:pt x="6541" y="382"/>
                          </a:cubicBezTo>
                          <a:lnTo>
                            <a:pt x="49975" y="1"/>
                          </a:lnTo>
                          <a:cubicBezTo>
                            <a:pt x="53595" y="-62"/>
                            <a:pt x="56643" y="2922"/>
                            <a:pt x="56643" y="6542"/>
                          </a:cubicBezTo>
                          <a:lnTo>
                            <a:pt x="56643" y="6542"/>
                          </a:lnTo>
                          <a:cubicBezTo>
                            <a:pt x="56707" y="10161"/>
                            <a:pt x="53786" y="13209"/>
                            <a:pt x="50103" y="13209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439" name="Graphic 1">
                      <a:extLst>
                        <a:ext uri="{FF2B5EF4-FFF2-40B4-BE49-F238E27FC236}">
                          <a16:creationId xmlns:a16="http://schemas.microsoft.com/office/drawing/2014/main" id="{51A9B1D5-5AE4-4263-B3D1-1E3C8A8B7E5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08974" y="4064356"/>
                      <a:ext cx="84739" cy="545171"/>
                      <a:chOff x="2208974" y="4064356"/>
                      <a:chExt cx="84739" cy="545171"/>
                    </a:xfrm>
                    <a:solidFill>
                      <a:srgbClr val="E0DCD1"/>
                    </a:solidFill>
                  </p:grpSpPr>
                  <p:sp>
                    <p:nvSpPr>
                      <p:cNvPr id="440" name="Freeform: Shape 439">
                        <a:extLst>
                          <a:ext uri="{FF2B5EF4-FFF2-40B4-BE49-F238E27FC236}">
                            <a16:creationId xmlns:a16="http://schemas.microsoft.com/office/drawing/2014/main" id="{1C6B2216-45BC-4572-A4A4-6CE9C85D98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8974" y="4064380"/>
                        <a:ext cx="67881" cy="545147"/>
                      </a:xfrm>
                      <a:custGeom>
                        <a:avLst/>
                        <a:gdLst>
                          <a:gd name="connsiteX0" fmla="*/ 56705 w 67881"/>
                          <a:gd name="connsiteY0" fmla="*/ 1270 h 545147"/>
                          <a:gd name="connsiteX1" fmla="*/ 48705 w 67881"/>
                          <a:gd name="connsiteY1" fmla="*/ 10351 h 545147"/>
                          <a:gd name="connsiteX2" fmla="*/ 39433 w 67881"/>
                          <a:gd name="connsiteY2" fmla="*/ 254 h 545147"/>
                          <a:gd name="connsiteX3" fmla="*/ 24193 w 67881"/>
                          <a:gd name="connsiteY3" fmla="*/ 381 h 545147"/>
                          <a:gd name="connsiteX4" fmla="*/ 15049 w 67881"/>
                          <a:gd name="connsiteY4" fmla="*/ 10668 h 545147"/>
                          <a:gd name="connsiteX5" fmla="*/ 6286 w 67881"/>
                          <a:gd name="connsiteY5" fmla="*/ 1079 h 545147"/>
                          <a:gd name="connsiteX6" fmla="*/ 6286 w 67881"/>
                          <a:gd name="connsiteY6" fmla="*/ 508 h 545147"/>
                          <a:gd name="connsiteX7" fmla="*/ 0 w 67881"/>
                          <a:gd name="connsiteY7" fmla="*/ 572 h 545147"/>
                          <a:gd name="connsiteX8" fmla="*/ 4890 w 67881"/>
                          <a:gd name="connsiteY8" fmla="*/ 545147 h 545147"/>
                          <a:gd name="connsiteX9" fmla="*/ 11176 w 67881"/>
                          <a:gd name="connsiteY9" fmla="*/ 545084 h 545147"/>
                          <a:gd name="connsiteX10" fmla="*/ 11176 w 67881"/>
                          <a:gd name="connsiteY10" fmla="*/ 544766 h 545147"/>
                          <a:gd name="connsiteX11" fmla="*/ 19812 w 67881"/>
                          <a:gd name="connsiteY11" fmla="*/ 535051 h 545147"/>
                          <a:gd name="connsiteX12" fmla="*/ 28893 w 67881"/>
                          <a:gd name="connsiteY12" fmla="*/ 544957 h 545147"/>
                          <a:gd name="connsiteX13" fmla="*/ 44514 w 67881"/>
                          <a:gd name="connsiteY13" fmla="*/ 544830 h 545147"/>
                          <a:gd name="connsiteX14" fmla="*/ 53404 w 67881"/>
                          <a:gd name="connsiteY14" fmla="*/ 534734 h 545147"/>
                          <a:gd name="connsiteX15" fmla="*/ 61595 w 67881"/>
                          <a:gd name="connsiteY15" fmla="*/ 543623 h 545147"/>
                          <a:gd name="connsiteX16" fmla="*/ 61595 w 67881"/>
                          <a:gd name="connsiteY16" fmla="*/ 544640 h 545147"/>
                          <a:gd name="connsiteX17" fmla="*/ 67882 w 67881"/>
                          <a:gd name="connsiteY17" fmla="*/ 544576 h 545147"/>
                          <a:gd name="connsiteX18" fmla="*/ 62992 w 67881"/>
                          <a:gd name="connsiteY18" fmla="*/ 0 h 545147"/>
                          <a:gd name="connsiteX19" fmla="*/ 56705 w 67881"/>
                          <a:gd name="connsiteY19" fmla="*/ 64 h 545147"/>
                          <a:gd name="connsiteX20" fmla="*/ 56705 w 67881"/>
                          <a:gd name="connsiteY20" fmla="*/ 1270 h 545147"/>
                          <a:gd name="connsiteX21" fmla="*/ 56769 w 67881"/>
                          <a:gd name="connsiteY21" fmla="*/ 10732 h 545147"/>
                          <a:gd name="connsiteX22" fmla="*/ 56833 w 67881"/>
                          <a:gd name="connsiteY22" fmla="*/ 19241 h 545147"/>
                          <a:gd name="connsiteX23" fmla="*/ 52959 w 67881"/>
                          <a:gd name="connsiteY23" fmla="*/ 14986 h 545147"/>
                          <a:gd name="connsiteX24" fmla="*/ 56769 w 67881"/>
                          <a:gd name="connsiteY24" fmla="*/ 10732 h 545147"/>
                          <a:gd name="connsiteX25" fmla="*/ 22606 w 67881"/>
                          <a:gd name="connsiteY25" fmla="*/ 383096 h 545147"/>
                          <a:gd name="connsiteX26" fmla="*/ 35052 w 67881"/>
                          <a:gd name="connsiteY26" fmla="*/ 369062 h 545147"/>
                          <a:gd name="connsiteX27" fmla="*/ 47752 w 67881"/>
                          <a:gd name="connsiteY27" fmla="*/ 382905 h 545147"/>
                          <a:gd name="connsiteX28" fmla="*/ 35306 w 67881"/>
                          <a:gd name="connsiteY28" fmla="*/ 396939 h 545147"/>
                          <a:gd name="connsiteX29" fmla="*/ 22606 w 67881"/>
                          <a:gd name="connsiteY29" fmla="*/ 383096 h 545147"/>
                          <a:gd name="connsiteX30" fmla="*/ 47117 w 67881"/>
                          <a:gd name="connsiteY30" fmla="*/ 419164 h 545147"/>
                          <a:gd name="connsiteX31" fmla="*/ 35624 w 67881"/>
                          <a:gd name="connsiteY31" fmla="*/ 432117 h 545147"/>
                          <a:gd name="connsiteX32" fmla="*/ 23876 w 67881"/>
                          <a:gd name="connsiteY32" fmla="*/ 419354 h 545147"/>
                          <a:gd name="connsiteX33" fmla="*/ 35370 w 67881"/>
                          <a:gd name="connsiteY33" fmla="*/ 406400 h 545147"/>
                          <a:gd name="connsiteX34" fmla="*/ 47117 w 67881"/>
                          <a:gd name="connsiteY34" fmla="*/ 419164 h 545147"/>
                          <a:gd name="connsiteX35" fmla="*/ 22289 w 67881"/>
                          <a:gd name="connsiteY35" fmla="*/ 345821 h 545147"/>
                          <a:gd name="connsiteX36" fmla="*/ 34735 w 67881"/>
                          <a:gd name="connsiteY36" fmla="*/ 331788 h 545147"/>
                          <a:gd name="connsiteX37" fmla="*/ 47435 w 67881"/>
                          <a:gd name="connsiteY37" fmla="*/ 345630 h 545147"/>
                          <a:gd name="connsiteX38" fmla="*/ 34989 w 67881"/>
                          <a:gd name="connsiteY38" fmla="*/ 359664 h 545147"/>
                          <a:gd name="connsiteX39" fmla="*/ 22289 w 67881"/>
                          <a:gd name="connsiteY39" fmla="*/ 345821 h 545147"/>
                          <a:gd name="connsiteX40" fmla="*/ 21971 w 67881"/>
                          <a:gd name="connsiteY40" fmla="*/ 308483 h 545147"/>
                          <a:gd name="connsiteX41" fmla="*/ 34417 w 67881"/>
                          <a:gd name="connsiteY41" fmla="*/ 294449 h 545147"/>
                          <a:gd name="connsiteX42" fmla="*/ 47117 w 67881"/>
                          <a:gd name="connsiteY42" fmla="*/ 308292 h 545147"/>
                          <a:gd name="connsiteX43" fmla="*/ 34671 w 67881"/>
                          <a:gd name="connsiteY43" fmla="*/ 322326 h 545147"/>
                          <a:gd name="connsiteX44" fmla="*/ 21971 w 67881"/>
                          <a:gd name="connsiteY44" fmla="*/ 308483 h 545147"/>
                          <a:gd name="connsiteX45" fmla="*/ 23114 w 67881"/>
                          <a:gd name="connsiteY45" fmla="*/ 272733 h 545147"/>
                          <a:gd name="connsiteX46" fmla="*/ 34163 w 67881"/>
                          <a:gd name="connsiteY46" fmla="*/ 260286 h 545147"/>
                          <a:gd name="connsiteX47" fmla="*/ 45402 w 67881"/>
                          <a:gd name="connsiteY47" fmla="*/ 272542 h 545147"/>
                          <a:gd name="connsiteX48" fmla="*/ 34354 w 67881"/>
                          <a:gd name="connsiteY48" fmla="*/ 284988 h 545147"/>
                          <a:gd name="connsiteX49" fmla="*/ 23114 w 67881"/>
                          <a:gd name="connsiteY49" fmla="*/ 272733 h 545147"/>
                          <a:gd name="connsiteX50" fmla="*/ 21336 w 67881"/>
                          <a:gd name="connsiteY50" fmla="*/ 237046 h 545147"/>
                          <a:gd name="connsiteX51" fmla="*/ 33782 w 67881"/>
                          <a:gd name="connsiteY51" fmla="*/ 223012 h 545147"/>
                          <a:gd name="connsiteX52" fmla="*/ 46482 w 67881"/>
                          <a:gd name="connsiteY52" fmla="*/ 236855 h 545147"/>
                          <a:gd name="connsiteX53" fmla="*/ 34036 w 67881"/>
                          <a:gd name="connsiteY53" fmla="*/ 250889 h 545147"/>
                          <a:gd name="connsiteX54" fmla="*/ 21336 w 67881"/>
                          <a:gd name="connsiteY54" fmla="*/ 237046 h 545147"/>
                          <a:gd name="connsiteX55" fmla="*/ 20955 w 67881"/>
                          <a:gd name="connsiteY55" fmla="*/ 199771 h 545147"/>
                          <a:gd name="connsiteX56" fmla="*/ 33401 w 67881"/>
                          <a:gd name="connsiteY56" fmla="*/ 185738 h 545147"/>
                          <a:gd name="connsiteX57" fmla="*/ 46101 w 67881"/>
                          <a:gd name="connsiteY57" fmla="*/ 199580 h 545147"/>
                          <a:gd name="connsiteX58" fmla="*/ 33655 w 67881"/>
                          <a:gd name="connsiteY58" fmla="*/ 213614 h 545147"/>
                          <a:gd name="connsiteX59" fmla="*/ 20955 w 67881"/>
                          <a:gd name="connsiteY59" fmla="*/ 199771 h 545147"/>
                          <a:gd name="connsiteX60" fmla="*/ 20638 w 67881"/>
                          <a:gd name="connsiteY60" fmla="*/ 162433 h 545147"/>
                          <a:gd name="connsiteX61" fmla="*/ 33083 w 67881"/>
                          <a:gd name="connsiteY61" fmla="*/ 148399 h 545147"/>
                          <a:gd name="connsiteX62" fmla="*/ 45783 w 67881"/>
                          <a:gd name="connsiteY62" fmla="*/ 162242 h 545147"/>
                          <a:gd name="connsiteX63" fmla="*/ 33338 w 67881"/>
                          <a:gd name="connsiteY63" fmla="*/ 176276 h 545147"/>
                          <a:gd name="connsiteX64" fmla="*/ 20638 w 67881"/>
                          <a:gd name="connsiteY64" fmla="*/ 162433 h 545147"/>
                          <a:gd name="connsiteX65" fmla="*/ 21273 w 67881"/>
                          <a:gd name="connsiteY65" fmla="*/ 126174 h 545147"/>
                          <a:gd name="connsiteX66" fmla="*/ 32766 w 67881"/>
                          <a:gd name="connsiteY66" fmla="*/ 113221 h 545147"/>
                          <a:gd name="connsiteX67" fmla="*/ 44514 w 67881"/>
                          <a:gd name="connsiteY67" fmla="*/ 125984 h 545147"/>
                          <a:gd name="connsiteX68" fmla="*/ 33020 w 67881"/>
                          <a:gd name="connsiteY68" fmla="*/ 138938 h 545147"/>
                          <a:gd name="connsiteX69" fmla="*/ 21273 w 67881"/>
                          <a:gd name="connsiteY69" fmla="*/ 126174 h 545147"/>
                          <a:gd name="connsiteX70" fmla="*/ 20002 w 67881"/>
                          <a:gd name="connsiteY70" fmla="*/ 89916 h 545147"/>
                          <a:gd name="connsiteX71" fmla="*/ 32449 w 67881"/>
                          <a:gd name="connsiteY71" fmla="*/ 75883 h 545147"/>
                          <a:gd name="connsiteX72" fmla="*/ 45149 w 67881"/>
                          <a:gd name="connsiteY72" fmla="*/ 89726 h 545147"/>
                          <a:gd name="connsiteX73" fmla="*/ 32702 w 67881"/>
                          <a:gd name="connsiteY73" fmla="*/ 103759 h 545147"/>
                          <a:gd name="connsiteX74" fmla="*/ 20002 w 67881"/>
                          <a:gd name="connsiteY74" fmla="*/ 89916 h 545147"/>
                          <a:gd name="connsiteX75" fmla="*/ 28448 w 67881"/>
                          <a:gd name="connsiteY75" fmla="*/ 108522 h 545147"/>
                          <a:gd name="connsiteX76" fmla="*/ 16955 w 67881"/>
                          <a:gd name="connsiteY76" fmla="*/ 121476 h 545147"/>
                          <a:gd name="connsiteX77" fmla="*/ 7176 w 67881"/>
                          <a:gd name="connsiteY77" fmla="*/ 110871 h 545147"/>
                          <a:gd name="connsiteX78" fmla="*/ 7176 w 67881"/>
                          <a:gd name="connsiteY78" fmla="*/ 104394 h 545147"/>
                          <a:gd name="connsiteX79" fmla="*/ 15811 w 67881"/>
                          <a:gd name="connsiteY79" fmla="*/ 94678 h 545147"/>
                          <a:gd name="connsiteX80" fmla="*/ 28448 w 67881"/>
                          <a:gd name="connsiteY80" fmla="*/ 108522 h 545147"/>
                          <a:gd name="connsiteX81" fmla="*/ 28765 w 67881"/>
                          <a:gd name="connsiteY81" fmla="*/ 143701 h 545147"/>
                          <a:gd name="connsiteX82" fmla="*/ 16320 w 67881"/>
                          <a:gd name="connsiteY82" fmla="*/ 157734 h 545147"/>
                          <a:gd name="connsiteX83" fmla="*/ 7557 w 67881"/>
                          <a:gd name="connsiteY83" fmla="*/ 148146 h 545147"/>
                          <a:gd name="connsiteX84" fmla="*/ 7493 w 67881"/>
                          <a:gd name="connsiteY84" fmla="*/ 141732 h 545147"/>
                          <a:gd name="connsiteX85" fmla="*/ 17082 w 67881"/>
                          <a:gd name="connsiteY85" fmla="*/ 130937 h 545147"/>
                          <a:gd name="connsiteX86" fmla="*/ 28765 w 67881"/>
                          <a:gd name="connsiteY86" fmla="*/ 143701 h 545147"/>
                          <a:gd name="connsiteX87" fmla="*/ 29146 w 67881"/>
                          <a:gd name="connsiteY87" fmla="*/ 181039 h 545147"/>
                          <a:gd name="connsiteX88" fmla="*/ 16701 w 67881"/>
                          <a:gd name="connsiteY88" fmla="*/ 195072 h 545147"/>
                          <a:gd name="connsiteX89" fmla="*/ 7938 w 67881"/>
                          <a:gd name="connsiteY89" fmla="*/ 185484 h 545147"/>
                          <a:gd name="connsiteX90" fmla="*/ 7874 w 67881"/>
                          <a:gd name="connsiteY90" fmla="*/ 176911 h 545147"/>
                          <a:gd name="connsiteX91" fmla="*/ 16510 w 67881"/>
                          <a:gd name="connsiteY91" fmla="*/ 167196 h 545147"/>
                          <a:gd name="connsiteX92" fmla="*/ 29146 w 67881"/>
                          <a:gd name="connsiteY92" fmla="*/ 181039 h 545147"/>
                          <a:gd name="connsiteX93" fmla="*/ 29464 w 67881"/>
                          <a:gd name="connsiteY93" fmla="*/ 218313 h 545147"/>
                          <a:gd name="connsiteX94" fmla="*/ 17018 w 67881"/>
                          <a:gd name="connsiteY94" fmla="*/ 232347 h 545147"/>
                          <a:gd name="connsiteX95" fmla="*/ 8255 w 67881"/>
                          <a:gd name="connsiteY95" fmla="*/ 222758 h 545147"/>
                          <a:gd name="connsiteX96" fmla="*/ 8192 w 67881"/>
                          <a:gd name="connsiteY96" fmla="*/ 214185 h 545147"/>
                          <a:gd name="connsiteX97" fmla="*/ 16827 w 67881"/>
                          <a:gd name="connsiteY97" fmla="*/ 204470 h 545147"/>
                          <a:gd name="connsiteX98" fmla="*/ 29464 w 67881"/>
                          <a:gd name="connsiteY98" fmla="*/ 218313 h 545147"/>
                          <a:gd name="connsiteX99" fmla="*/ 29782 w 67881"/>
                          <a:gd name="connsiteY99" fmla="*/ 255651 h 545147"/>
                          <a:gd name="connsiteX100" fmla="*/ 18733 w 67881"/>
                          <a:gd name="connsiteY100" fmla="*/ 268097 h 545147"/>
                          <a:gd name="connsiteX101" fmla="*/ 8509 w 67881"/>
                          <a:gd name="connsiteY101" fmla="*/ 256921 h 545147"/>
                          <a:gd name="connsiteX102" fmla="*/ 8446 w 67881"/>
                          <a:gd name="connsiteY102" fmla="*/ 251523 h 545147"/>
                          <a:gd name="connsiteX103" fmla="*/ 17082 w 67881"/>
                          <a:gd name="connsiteY103" fmla="*/ 241808 h 545147"/>
                          <a:gd name="connsiteX104" fmla="*/ 29782 w 67881"/>
                          <a:gd name="connsiteY104" fmla="*/ 255651 h 545147"/>
                          <a:gd name="connsiteX105" fmla="*/ 30099 w 67881"/>
                          <a:gd name="connsiteY105" fmla="*/ 289751 h 545147"/>
                          <a:gd name="connsiteX106" fmla="*/ 17653 w 67881"/>
                          <a:gd name="connsiteY106" fmla="*/ 303784 h 545147"/>
                          <a:gd name="connsiteX107" fmla="*/ 8890 w 67881"/>
                          <a:gd name="connsiteY107" fmla="*/ 294196 h 545147"/>
                          <a:gd name="connsiteX108" fmla="*/ 8827 w 67881"/>
                          <a:gd name="connsiteY108" fmla="*/ 288798 h 545147"/>
                          <a:gd name="connsiteX109" fmla="*/ 18860 w 67881"/>
                          <a:gd name="connsiteY109" fmla="*/ 277432 h 545147"/>
                          <a:gd name="connsiteX110" fmla="*/ 30099 w 67881"/>
                          <a:gd name="connsiteY110" fmla="*/ 289751 h 545147"/>
                          <a:gd name="connsiteX111" fmla="*/ 30417 w 67881"/>
                          <a:gd name="connsiteY111" fmla="*/ 327089 h 545147"/>
                          <a:gd name="connsiteX112" fmla="*/ 17971 w 67881"/>
                          <a:gd name="connsiteY112" fmla="*/ 341122 h 545147"/>
                          <a:gd name="connsiteX113" fmla="*/ 9208 w 67881"/>
                          <a:gd name="connsiteY113" fmla="*/ 331534 h 545147"/>
                          <a:gd name="connsiteX114" fmla="*/ 9144 w 67881"/>
                          <a:gd name="connsiteY114" fmla="*/ 322961 h 545147"/>
                          <a:gd name="connsiteX115" fmla="*/ 17780 w 67881"/>
                          <a:gd name="connsiteY115" fmla="*/ 313246 h 545147"/>
                          <a:gd name="connsiteX116" fmla="*/ 30417 w 67881"/>
                          <a:gd name="connsiteY116" fmla="*/ 327089 h 545147"/>
                          <a:gd name="connsiteX117" fmla="*/ 30798 w 67881"/>
                          <a:gd name="connsiteY117" fmla="*/ 364363 h 545147"/>
                          <a:gd name="connsiteX118" fmla="*/ 18352 w 67881"/>
                          <a:gd name="connsiteY118" fmla="*/ 378397 h 545147"/>
                          <a:gd name="connsiteX119" fmla="*/ 9589 w 67881"/>
                          <a:gd name="connsiteY119" fmla="*/ 368808 h 545147"/>
                          <a:gd name="connsiteX120" fmla="*/ 9525 w 67881"/>
                          <a:gd name="connsiteY120" fmla="*/ 360235 h 545147"/>
                          <a:gd name="connsiteX121" fmla="*/ 18161 w 67881"/>
                          <a:gd name="connsiteY121" fmla="*/ 350520 h 545147"/>
                          <a:gd name="connsiteX122" fmla="*/ 30798 w 67881"/>
                          <a:gd name="connsiteY122" fmla="*/ 364363 h 545147"/>
                          <a:gd name="connsiteX123" fmla="*/ 31115 w 67881"/>
                          <a:gd name="connsiteY123" fmla="*/ 401701 h 545147"/>
                          <a:gd name="connsiteX124" fmla="*/ 19621 w 67881"/>
                          <a:gd name="connsiteY124" fmla="*/ 414655 h 545147"/>
                          <a:gd name="connsiteX125" fmla="*/ 9843 w 67881"/>
                          <a:gd name="connsiteY125" fmla="*/ 404051 h 545147"/>
                          <a:gd name="connsiteX126" fmla="*/ 9779 w 67881"/>
                          <a:gd name="connsiteY126" fmla="*/ 397637 h 545147"/>
                          <a:gd name="connsiteX127" fmla="*/ 18415 w 67881"/>
                          <a:gd name="connsiteY127" fmla="*/ 387922 h 545147"/>
                          <a:gd name="connsiteX128" fmla="*/ 31115 w 67881"/>
                          <a:gd name="connsiteY128" fmla="*/ 401701 h 545147"/>
                          <a:gd name="connsiteX129" fmla="*/ 31433 w 67881"/>
                          <a:gd name="connsiteY129" fmla="*/ 436880 h 545147"/>
                          <a:gd name="connsiteX130" fmla="*/ 18986 w 67881"/>
                          <a:gd name="connsiteY130" fmla="*/ 450914 h 545147"/>
                          <a:gd name="connsiteX131" fmla="*/ 10224 w 67881"/>
                          <a:gd name="connsiteY131" fmla="*/ 441325 h 545147"/>
                          <a:gd name="connsiteX132" fmla="*/ 10160 w 67881"/>
                          <a:gd name="connsiteY132" fmla="*/ 434911 h 545147"/>
                          <a:gd name="connsiteX133" fmla="*/ 19749 w 67881"/>
                          <a:gd name="connsiteY133" fmla="*/ 424116 h 545147"/>
                          <a:gd name="connsiteX134" fmla="*/ 31433 w 67881"/>
                          <a:gd name="connsiteY134" fmla="*/ 436880 h 545147"/>
                          <a:gd name="connsiteX135" fmla="*/ 35751 w 67881"/>
                          <a:gd name="connsiteY135" fmla="*/ 441579 h 545147"/>
                          <a:gd name="connsiteX136" fmla="*/ 48451 w 67881"/>
                          <a:gd name="connsiteY136" fmla="*/ 455422 h 545147"/>
                          <a:gd name="connsiteX137" fmla="*/ 36005 w 67881"/>
                          <a:gd name="connsiteY137" fmla="*/ 469455 h 545147"/>
                          <a:gd name="connsiteX138" fmla="*/ 23305 w 67881"/>
                          <a:gd name="connsiteY138" fmla="*/ 455613 h 545147"/>
                          <a:gd name="connsiteX139" fmla="*/ 35751 w 67881"/>
                          <a:gd name="connsiteY139" fmla="*/ 441579 h 545147"/>
                          <a:gd name="connsiteX140" fmla="*/ 39942 w 67881"/>
                          <a:gd name="connsiteY140" fmla="*/ 436816 h 545147"/>
                          <a:gd name="connsiteX141" fmla="*/ 51435 w 67881"/>
                          <a:gd name="connsiteY141" fmla="*/ 423863 h 545147"/>
                          <a:gd name="connsiteX142" fmla="*/ 60579 w 67881"/>
                          <a:gd name="connsiteY142" fmla="*/ 433832 h 545147"/>
                          <a:gd name="connsiteX143" fmla="*/ 60643 w 67881"/>
                          <a:gd name="connsiteY143" fmla="*/ 441642 h 545147"/>
                          <a:gd name="connsiteX144" fmla="*/ 52642 w 67881"/>
                          <a:gd name="connsiteY144" fmla="*/ 450723 h 545147"/>
                          <a:gd name="connsiteX145" fmla="*/ 39942 w 67881"/>
                          <a:gd name="connsiteY145" fmla="*/ 436816 h 545147"/>
                          <a:gd name="connsiteX146" fmla="*/ 39624 w 67881"/>
                          <a:gd name="connsiteY146" fmla="*/ 401638 h 545147"/>
                          <a:gd name="connsiteX147" fmla="*/ 52070 w 67881"/>
                          <a:gd name="connsiteY147" fmla="*/ 387604 h 545147"/>
                          <a:gd name="connsiteX148" fmla="*/ 60261 w 67881"/>
                          <a:gd name="connsiteY148" fmla="*/ 396494 h 545147"/>
                          <a:gd name="connsiteX149" fmla="*/ 60325 w 67881"/>
                          <a:gd name="connsiteY149" fmla="*/ 404304 h 545147"/>
                          <a:gd name="connsiteX150" fmla="*/ 51371 w 67881"/>
                          <a:gd name="connsiteY150" fmla="*/ 414401 h 545147"/>
                          <a:gd name="connsiteX151" fmla="*/ 39624 w 67881"/>
                          <a:gd name="connsiteY151" fmla="*/ 401638 h 545147"/>
                          <a:gd name="connsiteX152" fmla="*/ 39307 w 67881"/>
                          <a:gd name="connsiteY152" fmla="*/ 364299 h 545147"/>
                          <a:gd name="connsiteX153" fmla="*/ 51752 w 67881"/>
                          <a:gd name="connsiteY153" fmla="*/ 350266 h 545147"/>
                          <a:gd name="connsiteX154" fmla="*/ 59944 w 67881"/>
                          <a:gd name="connsiteY154" fmla="*/ 359156 h 545147"/>
                          <a:gd name="connsiteX155" fmla="*/ 60008 w 67881"/>
                          <a:gd name="connsiteY155" fmla="*/ 369062 h 545147"/>
                          <a:gd name="connsiteX156" fmla="*/ 52007 w 67881"/>
                          <a:gd name="connsiteY156" fmla="*/ 378142 h 545147"/>
                          <a:gd name="connsiteX157" fmla="*/ 39307 w 67881"/>
                          <a:gd name="connsiteY157" fmla="*/ 364299 h 545147"/>
                          <a:gd name="connsiteX158" fmla="*/ 38989 w 67881"/>
                          <a:gd name="connsiteY158" fmla="*/ 327025 h 545147"/>
                          <a:gd name="connsiteX159" fmla="*/ 51435 w 67881"/>
                          <a:gd name="connsiteY159" fmla="*/ 312991 h 545147"/>
                          <a:gd name="connsiteX160" fmla="*/ 59627 w 67881"/>
                          <a:gd name="connsiteY160" fmla="*/ 321882 h 545147"/>
                          <a:gd name="connsiteX161" fmla="*/ 59690 w 67881"/>
                          <a:gd name="connsiteY161" fmla="*/ 331788 h 545147"/>
                          <a:gd name="connsiteX162" fmla="*/ 51689 w 67881"/>
                          <a:gd name="connsiteY162" fmla="*/ 340868 h 545147"/>
                          <a:gd name="connsiteX163" fmla="*/ 38989 w 67881"/>
                          <a:gd name="connsiteY163" fmla="*/ 327025 h 545147"/>
                          <a:gd name="connsiteX164" fmla="*/ 38608 w 67881"/>
                          <a:gd name="connsiteY164" fmla="*/ 289687 h 545147"/>
                          <a:gd name="connsiteX165" fmla="*/ 49657 w 67881"/>
                          <a:gd name="connsiteY165" fmla="*/ 277241 h 545147"/>
                          <a:gd name="connsiteX166" fmla="*/ 59309 w 67881"/>
                          <a:gd name="connsiteY166" fmla="*/ 287719 h 545147"/>
                          <a:gd name="connsiteX167" fmla="*/ 59373 w 67881"/>
                          <a:gd name="connsiteY167" fmla="*/ 294449 h 545147"/>
                          <a:gd name="connsiteX168" fmla="*/ 51371 w 67881"/>
                          <a:gd name="connsiteY168" fmla="*/ 303530 h 545147"/>
                          <a:gd name="connsiteX169" fmla="*/ 38608 w 67881"/>
                          <a:gd name="connsiteY169" fmla="*/ 289687 h 545147"/>
                          <a:gd name="connsiteX170" fmla="*/ 38290 w 67881"/>
                          <a:gd name="connsiteY170" fmla="*/ 255588 h 545147"/>
                          <a:gd name="connsiteX171" fmla="*/ 50736 w 67881"/>
                          <a:gd name="connsiteY171" fmla="*/ 241554 h 545147"/>
                          <a:gd name="connsiteX172" fmla="*/ 58928 w 67881"/>
                          <a:gd name="connsiteY172" fmla="*/ 250444 h 545147"/>
                          <a:gd name="connsiteX173" fmla="*/ 58992 w 67881"/>
                          <a:gd name="connsiteY173" fmla="*/ 257175 h 545147"/>
                          <a:gd name="connsiteX174" fmla="*/ 49530 w 67881"/>
                          <a:gd name="connsiteY174" fmla="*/ 267843 h 545147"/>
                          <a:gd name="connsiteX175" fmla="*/ 38290 w 67881"/>
                          <a:gd name="connsiteY175" fmla="*/ 255588 h 545147"/>
                          <a:gd name="connsiteX176" fmla="*/ 37973 w 67881"/>
                          <a:gd name="connsiteY176" fmla="*/ 218249 h 545147"/>
                          <a:gd name="connsiteX177" fmla="*/ 50419 w 67881"/>
                          <a:gd name="connsiteY177" fmla="*/ 204216 h 545147"/>
                          <a:gd name="connsiteX178" fmla="*/ 58611 w 67881"/>
                          <a:gd name="connsiteY178" fmla="*/ 213106 h 545147"/>
                          <a:gd name="connsiteX179" fmla="*/ 58674 w 67881"/>
                          <a:gd name="connsiteY179" fmla="*/ 223012 h 545147"/>
                          <a:gd name="connsiteX180" fmla="*/ 50673 w 67881"/>
                          <a:gd name="connsiteY180" fmla="*/ 232092 h 545147"/>
                          <a:gd name="connsiteX181" fmla="*/ 37973 w 67881"/>
                          <a:gd name="connsiteY181" fmla="*/ 218249 h 545147"/>
                          <a:gd name="connsiteX182" fmla="*/ 37655 w 67881"/>
                          <a:gd name="connsiteY182" fmla="*/ 180911 h 545147"/>
                          <a:gd name="connsiteX183" fmla="*/ 50102 w 67881"/>
                          <a:gd name="connsiteY183" fmla="*/ 166878 h 545147"/>
                          <a:gd name="connsiteX184" fmla="*/ 58293 w 67881"/>
                          <a:gd name="connsiteY184" fmla="*/ 175768 h 545147"/>
                          <a:gd name="connsiteX185" fmla="*/ 58357 w 67881"/>
                          <a:gd name="connsiteY185" fmla="*/ 185674 h 545147"/>
                          <a:gd name="connsiteX186" fmla="*/ 50355 w 67881"/>
                          <a:gd name="connsiteY186" fmla="*/ 194754 h 545147"/>
                          <a:gd name="connsiteX187" fmla="*/ 37655 w 67881"/>
                          <a:gd name="connsiteY187" fmla="*/ 180911 h 545147"/>
                          <a:gd name="connsiteX188" fmla="*/ 37338 w 67881"/>
                          <a:gd name="connsiteY188" fmla="*/ 143637 h 545147"/>
                          <a:gd name="connsiteX189" fmla="*/ 48832 w 67881"/>
                          <a:gd name="connsiteY189" fmla="*/ 130683 h 545147"/>
                          <a:gd name="connsiteX190" fmla="*/ 57976 w 67881"/>
                          <a:gd name="connsiteY190" fmla="*/ 140653 h 545147"/>
                          <a:gd name="connsiteX191" fmla="*/ 58039 w 67881"/>
                          <a:gd name="connsiteY191" fmla="*/ 148463 h 545147"/>
                          <a:gd name="connsiteX192" fmla="*/ 50038 w 67881"/>
                          <a:gd name="connsiteY192" fmla="*/ 157543 h 545147"/>
                          <a:gd name="connsiteX193" fmla="*/ 37338 w 67881"/>
                          <a:gd name="connsiteY193" fmla="*/ 143637 h 545147"/>
                          <a:gd name="connsiteX194" fmla="*/ 37021 w 67881"/>
                          <a:gd name="connsiteY194" fmla="*/ 108458 h 545147"/>
                          <a:gd name="connsiteX195" fmla="*/ 49467 w 67881"/>
                          <a:gd name="connsiteY195" fmla="*/ 94424 h 545147"/>
                          <a:gd name="connsiteX196" fmla="*/ 57658 w 67881"/>
                          <a:gd name="connsiteY196" fmla="*/ 103315 h 545147"/>
                          <a:gd name="connsiteX197" fmla="*/ 57721 w 67881"/>
                          <a:gd name="connsiteY197" fmla="*/ 111125 h 545147"/>
                          <a:gd name="connsiteX198" fmla="*/ 48768 w 67881"/>
                          <a:gd name="connsiteY198" fmla="*/ 121222 h 545147"/>
                          <a:gd name="connsiteX199" fmla="*/ 37021 w 67881"/>
                          <a:gd name="connsiteY199" fmla="*/ 108458 h 545147"/>
                          <a:gd name="connsiteX200" fmla="*/ 36640 w 67881"/>
                          <a:gd name="connsiteY200" fmla="*/ 71120 h 545147"/>
                          <a:gd name="connsiteX201" fmla="*/ 49086 w 67881"/>
                          <a:gd name="connsiteY201" fmla="*/ 57086 h 545147"/>
                          <a:gd name="connsiteX202" fmla="*/ 57277 w 67881"/>
                          <a:gd name="connsiteY202" fmla="*/ 65977 h 545147"/>
                          <a:gd name="connsiteX203" fmla="*/ 57340 w 67881"/>
                          <a:gd name="connsiteY203" fmla="*/ 75883 h 545147"/>
                          <a:gd name="connsiteX204" fmla="*/ 49340 w 67881"/>
                          <a:gd name="connsiteY204" fmla="*/ 84963 h 545147"/>
                          <a:gd name="connsiteX205" fmla="*/ 36640 w 67881"/>
                          <a:gd name="connsiteY205" fmla="*/ 71120 h 545147"/>
                          <a:gd name="connsiteX206" fmla="*/ 32321 w 67881"/>
                          <a:gd name="connsiteY206" fmla="*/ 66421 h 545147"/>
                          <a:gd name="connsiteX207" fmla="*/ 19621 w 67881"/>
                          <a:gd name="connsiteY207" fmla="*/ 52578 h 545147"/>
                          <a:gd name="connsiteX208" fmla="*/ 32068 w 67881"/>
                          <a:gd name="connsiteY208" fmla="*/ 38545 h 545147"/>
                          <a:gd name="connsiteX209" fmla="*/ 44768 w 67881"/>
                          <a:gd name="connsiteY209" fmla="*/ 52388 h 545147"/>
                          <a:gd name="connsiteX210" fmla="*/ 32321 w 67881"/>
                          <a:gd name="connsiteY210" fmla="*/ 66421 h 545147"/>
                          <a:gd name="connsiteX211" fmla="*/ 28130 w 67881"/>
                          <a:gd name="connsiteY211" fmla="*/ 71184 h 545147"/>
                          <a:gd name="connsiteX212" fmla="*/ 15685 w 67881"/>
                          <a:gd name="connsiteY212" fmla="*/ 85217 h 545147"/>
                          <a:gd name="connsiteX213" fmla="*/ 6921 w 67881"/>
                          <a:gd name="connsiteY213" fmla="*/ 75628 h 545147"/>
                          <a:gd name="connsiteX214" fmla="*/ 6858 w 67881"/>
                          <a:gd name="connsiteY214" fmla="*/ 67056 h 545147"/>
                          <a:gd name="connsiteX215" fmla="*/ 15494 w 67881"/>
                          <a:gd name="connsiteY215" fmla="*/ 57341 h 545147"/>
                          <a:gd name="connsiteX216" fmla="*/ 28130 w 67881"/>
                          <a:gd name="connsiteY216" fmla="*/ 71184 h 545147"/>
                          <a:gd name="connsiteX217" fmla="*/ 6731 w 67881"/>
                          <a:gd name="connsiteY217" fmla="*/ 57658 h 545147"/>
                          <a:gd name="connsiteX218" fmla="*/ 6668 w 67881"/>
                          <a:gd name="connsiteY218" fmla="*/ 47816 h 545147"/>
                          <a:gd name="connsiteX219" fmla="*/ 11176 w 67881"/>
                          <a:gd name="connsiteY219" fmla="*/ 52705 h 545147"/>
                          <a:gd name="connsiteX220" fmla="*/ 6731 w 67881"/>
                          <a:gd name="connsiteY220" fmla="*/ 57658 h 545147"/>
                          <a:gd name="connsiteX221" fmla="*/ 11493 w 67881"/>
                          <a:gd name="connsiteY221" fmla="*/ 89979 h 545147"/>
                          <a:gd name="connsiteX222" fmla="*/ 7112 w 67881"/>
                          <a:gd name="connsiteY222" fmla="*/ 94933 h 545147"/>
                          <a:gd name="connsiteX223" fmla="*/ 7049 w 67881"/>
                          <a:gd name="connsiteY223" fmla="*/ 85090 h 545147"/>
                          <a:gd name="connsiteX224" fmla="*/ 11493 w 67881"/>
                          <a:gd name="connsiteY224" fmla="*/ 89979 h 545147"/>
                          <a:gd name="connsiteX225" fmla="*/ 12764 w 67881"/>
                          <a:gd name="connsiteY225" fmla="*/ 126238 h 545147"/>
                          <a:gd name="connsiteX226" fmla="*/ 7430 w 67881"/>
                          <a:gd name="connsiteY226" fmla="*/ 132271 h 545147"/>
                          <a:gd name="connsiteX227" fmla="*/ 7302 w 67881"/>
                          <a:gd name="connsiteY227" fmla="*/ 120269 h 545147"/>
                          <a:gd name="connsiteX228" fmla="*/ 12764 w 67881"/>
                          <a:gd name="connsiteY228" fmla="*/ 126238 h 545147"/>
                          <a:gd name="connsiteX229" fmla="*/ 12129 w 67881"/>
                          <a:gd name="connsiteY229" fmla="*/ 162497 h 545147"/>
                          <a:gd name="connsiteX230" fmla="*/ 7747 w 67881"/>
                          <a:gd name="connsiteY230" fmla="*/ 167449 h 545147"/>
                          <a:gd name="connsiteX231" fmla="*/ 7683 w 67881"/>
                          <a:gd name="connsiteY231" fmla="*/ 157607 h 545147"/>
                          <a:gd name="connsiteX232" fmla="*/ 12129 w 67881"/>
                          <a:gd name="connsiteY232" fmla="*/ 162497 h 545147"/>
                          <a:gd name="connsiteX233" fmla="*/ 12446 w 67881"/>
                          <a:gd name="connsiteY233" fmla="*/ 199835 h 545147"/>
                          <a:gd name="connsiteX234" fmla="*/ 8065 w 67881"/>
                          <a:gd name="connsiteY234" fmla="*/ 204788 h 545147"/>
                          <a:gd name="connsiteX235" fmla="*/ 8001 w 67881"/>
                          <a:gd name="connsiteY235" fmla="*/ 194945 h 545147"/>
                          <a:gd name="connsiteX236" fmla="*/ 12446 w 67881"/>
                          <a:gd name="connsiteY236" fmla="*/ 199835 h 545147"/>
                          <a:gd name="connsiteX237" fmla="*/ 12827 w 67881"/>
                          <a:gd name="connsiteY237" fmla="*/ 237109 h 545147"/>
                          <a:gd name="connsiteX238" fmla="*/ 8446 w 67881"/>
                          <a:gd name="connsiteY238" fmla="*/ 242062 h 545147"/>
                          <a:gd name="connsiteX239" fmla="*/ 8382 w 67881"/>
                          <a:gd name="connsiteY239" fmla="*/ 232220 h 545147"/>
                          <a:gd name="connsiteX240" fmla="*/ 12827 w 67881"/>
                          <a:gd name="connsiteY240" fmla="*/ 237109 h 545147"/>
                          <a:gd name="connsiteX241" fmla="*/ 14542 w 67881"/>
                          <a:gd name="connsiteY241" fmla="*/ 272860 h 545147"/>
                          <a:gd name="connsiteX242" fmla="*/ 8699 w 67881"/>
                          <a:gd name="connsiteY242" fmla="*/ 279464 h 545147"/>
                          <a:gd name="connsiteX243" fmla="*/ 8573 w 67881"/>
                          <a:gd name="connsiteY243" fmla="*/ 266383 h 545147"/>
                          <a:gd name="connsiteX244" fmla="*/ 14542 w 67881"/>
                          <a:gd name="connsiteY244" fmla="*/ 272860 h 545147"/>
                          <a:gd name="connsiteX245" fmla="*/ 13462 w 67881"/>
                          <a:gd name="connsiteY245" fmla="*/ 308547 h 545147"/>
                          <a:gd name="connsiteX246" fmla="*/ 9080 w 67881"/>
                          <a:gd name="connsiteY246" fmla="*/ 313499 h 545147"/>
                          <a:gd name="connsiteX247" fmla="*/ 9017 w 67881"/>
                          <a:gd name="connsiteY247" fmla="*/ 303657 h 545147"/>
                          <a:gd name="connsiteX248" fmla="*/ 13462 w 67881"/>
                          <a:gd name="connsiteY248" fmla="*/ 308547 h 545147"/>
                          <a:gd name="connsiteX249" fmla="*/ 13780 w 67881"/>
                          <a:gd name="connsiteY249" fmla="*/ 345885 h 545147"/>
                          <a:gd name="connsiteX250" fmla="*/ 9398 w 67881"/>
                          <a:gd name="connsiteY250" fmla="*/ 350838 h 545147"/>
                          <a:gd name="connsiteX251" fmla="*/ 9335 w 67881"/>
                          <a:gd name="connsiteY251" fmla="*/ 340995 h 545147"/>
                          <a:gd name="connsiteX252" fmla="*/ 13780 w 67881"/>
                          <a:gd name="connsiteY252" fmla="*/ 345885 h 545147"/>
                          <a:gd name="connsiteX253" fmla="*/ 14097 w 67881"/>
                          <a:gd name="connsiteY253" fmla="*/ 383222 h 545147"/>
                          <a:gd name="connsiteX254" fmla="*/ 9715 w 67881"/>
                          <a:gd name="connsiteY254" fmla="*/ 388176 h 545147"/>
                          <a:gd name="connsiteX255" fmla="*/ 9652 w 67881"/>
                          <a:gd name="connsiteY255" fmla="*/ 378333 h 545147"/>
                          <a:gd name="connsiteX256" fmla="*/ 14097 w 67881"/>
                          <a:gd name="connsiteY256" fmla="*/ 383222 h 545147"/>
                          <a:gd name="connsiteX257" fmla="*/ 15430 w 67881"/>
                          <a:gd name="connsiteY257" fmla="*/ 419417 h 545147"/>
                          <a:gd name="connsiteX258" fmla="*/ 10096 w 67881"/>
                          <a:gd name="connsiteY258" fmla="*/ 425450 h 545147"/>
                          <a:gd name="connsiteX259" fmla="*/ 9970 w 67881"/>
                          <a:gd name="connsiteY259" fmla="*/ 413448 h 545147"/>
                          <a:gd name="connsiteX260" fmla="*/ 15430 w 67881"/>
                          <a:gd name="connsiteY260" fmla="*/ 419417 h 545147"/>
                          <a:gd name="connsiteX261" fmla="*/ 14796 w 67881"/>
                          <a:gd name="connsiteY261" fmla="*/ 455676 h 545147"/>
                          <a:gd name="connsiteX262" fmla="*/ 10414 w 67881"/>
                          <a:gd name="connsiteY262" fmla="*/ 460629 h 545147"/>
                          <a:gd name="connsiteX263" fmla="*/ 10351 w 67881"/>
                          <a:gd name="connsiteY263" fmla="*/ 450786 h 545147"/>
                          <a:gd name="connsiteX264" fmla="*/ 14796 w 67881"/>
                          <a:gd name="connsiteY264" fmla="*/ 455676 h 545147"/>
                          <a:gd name="connsiteX265" fmla="*/ 10541 w 67881"/>
                          <a:gd name="connsiteY265" fmla="*/ 478663 h 545147"/>
                          <a:gd name="connsiteX266" fmla="*/ 10477 w 67881"/>
                          <a:gd name="connsiteY266" fmla="*/ 470091 h 545147"/>
                          <a:gd name="connsiteX267" fmla="*/ 19114 w 67881"/>
                          <a:gd name="connsiteY267" fmla="*/ 460375 h 545147"/>
                          <a:gd name="connsiteX268" fmla="*/ 31814 w 67881"/>
                          <a:gd name="connsiteY268" fmla="*/ 474218 h 545147"/>
                          <a:gd name="connsiteX269" fmla="*/ 19368 w 67881"/>
                          <a:gd name="connsiteY269" fmla="*/ 488252 h 545147"/>
                          <a:gd name="connsiteX270" fmla="*/ 10541 w 67881"/>
                          <a:gd name="connsiteY270" fmla="*/ 478663 h 545147"/>
                          <a:gd name="connsiteX271" fmla="*/ 15113 w 67881"/>
                          <a:gd name="connsiteY271" fmla="*/ 493014 h 545147"/>
                          <a:gd name="connsiteX272" fmla="*/ 10732 w 67881"/>
                          <a:gd name="connsiteY272" fmla="*/ 497967 h 545147"/>
                          <a:gd name="connsiteX273" fmla="*/ 10668 w 67881"/>
                          <a:gd name="connsiteY273" fmla="*/ 488124 h 545147"/>
                          <a:gd name="connsiteX274" fmla="*/ 15113 w 67881"/>
                          <a:gd name="connsiteY274" fmla="*/ 493014 h 545147"/>
                          <a:gd name="connsiteX275" fmla="*/ 36068 w 67881"/>
                          <a:gd name="connsiteY275" fmla="*/ 478853 h 545147"/>
                          <a:gd name="connsiteX276" fmla="*/ 48768 w 67881"/>
                          <a:gd name="connsiteY276" fmla="*/ 492697 h 545147"/>
                          <a:gd name="connsiteX277" fmla="*/ 36322 w 67881"/>
                          <a:gd name="connsiteY277" fmla="*/ 506730 h 545147"/>
                          <a:gd name="connsiteX278" fmla="*/ 23622 w 67881"/>
                          <a:gd name="connsiteY278" fmla="*/ 492887 h 545147"/>
                          <a:gd name="connsiteX279" fmla="*/ 36068 w 67881"/>
                          <a:gd name="connsiteY279" fmla="*/ 478853 h 545147"/>
                          <a:gd name="connsiteX280" fmla="*/ 40259 w 67881"/>
                          <a:gd name="connsiteY280" fmla="*/ 474091 h 545147"/>
                          <a:gd name="connsiteX281" fmla="*/ 52705 w 67881"/>
                          <a:gd name="connsiteY281" fmla="*/ 460058 h 545147"/>
                          <a:gd name="connsiteX282" fmla="*/ 60896 w 67881"/>
                          <a:gd name="connsiteY282" fmla="*/ 468947 h 545147"/>
                          <a:gd name="connsiteX283" fmla="*/ 60960 w 67881"/>
                          <a:gd name="connsiteY283" fmla="*/ 478853 h 545147"/>
                          <a:gd name="connsiteX284" fmla="*/ 52959 w 67881"/>
                          <a:gd name="connsiteY284" fmla="*/ 487934 h 545147"/>
                          <a:gd name="connsiteX285" fmla="*/ 40259 w 67881"/>
                          <a:gd name="connsiteY285" fmla="*/ 474091 h 545147"/>
                          <a:gd name="connsiteX286" fmla="*/ 61087 w 67881"/>
                          <a:gd name="connsiteY286" fmla="*/ 488315 h 545147"/>
                          <a:gd name="connsiteX287" fmla="*/ 61151 w 67881"/>
                          <a:gd name="connsiteY287" fmla="*/ 496824 h 545147"/>
                          <a:gd name="connsiteX288" fmla="*/ 57277 w 67881"/>
                          <a:gd name="connsiteY288" fmla="*/ 492570 h 545147"/>
                          <a:gd name="connsiteX289" fmla="*/ 61087 w 67881"/>
                          <a:gd name="connsiteY289" fmla="*/ 488315 h 545147"/>
                          <a:gd name="connsiteX290" fmla="*/ 56960 w 67881"/>
                          <a:gd name="connsiteY290" fmla="*/ 455295 h 545147"/>
                          <a:gd name="connsiteX291" fmla="*/ 60770 w 67881"/>
                          <a:gd name="connsiteY291" fmla="*/ 450977 h 545147"/>
                          <a:gd name="connsiteX292" fmla="*/ 60833 w 67881"/>
                          <a:gd name="connsiteY292" fmla="*/ 459486 h 545147"/>
                          <a:gd name="connsiteX293" fmla="*/ 56960 w 67881"/>
                          <a:gd name="connsiteY293" fmla="*/ 455295 h 545147"/>
                          <a:gd name="connsiteX294" fmla="*/ 55690 w 67881"/>
                          <a:gd name="connsiteY294" fmla="*/ 419100 h 545147"/>
                          <a:gd name="connsiteX295" fmla="*/ 60452 w 67881"/>
                          <a:gd name="connsiteY295" fmla="*/ 413703 h 545147"/>
                          <a:gd name="connsiteX296" fmla="*/ 60579 w 67881"/>
                          <a:gd name="connsiteY296" fmla="*/ 424371 h 545147"/>
                          <a:gd name="connsiteX297" fmla="*/ 55690 w 67881"/>
                          <a:gd name="connsiteY297" fmla="*/ 419100 h 545147"/>
                          <a:gd name="connsiteX298" fmla="*/ 56324 w 67881"/>
                          <a:gd name="connsiteY298" fmla="*/ 382841 h 545147"/>
                          <a:gd name="connsiteX299" fmla="*/ 60135 w 67881"/>
                          <a:gd name="connsiteY299" fmla="*/ 378523 h 545147"/>
                          <a:gd name="connsiteX300" fmla="*/ 60198 w 67881"/>
                          <a:gd name="connsiteY300" fmla="*/ 387033 h 545147"/>
                          <a:gd name="connsiteX301" fmla="*/ 56324 w 67881"/>
                          <a:gd name="connsiteY301" fmla="*/ 382841 h 545147"/>
                          <a:gd name="connsiteX302" fmla="*/ 55943 w 67881"/>
                          <a:gd name="connsiteY302" fmla="*/ 345503 h 545147"/>
                          <a:gd name="connsiteX303" fmla="*/ 59754 w 67881"/>
                          <a:gd name="connsiteY303" fmla="*/ 341185 h 545147"/>
                          <a:gd name="connsiteX304" fmla="*/ 59817 w 67881"/>
                          <a:gd name="connsiteY304" fmla="*/ 349695 h 545147"/>
                          <a:gd name="connsiteX305" fmla="*/ 55943 w 67881"/>
                          <a:gd name="connsiteY305" fmla="*/ 345503 h 545147"/>
                          <a:gd name="connsiteX306" fmla="*/ 55626 w 67881"/>
                          <a:gd name="connsiteY306" fmla="*/ 308166 h 545147"/>
                          <a:gd name="connsiteX307" fmla="*/ 59436 w 67881"/>
                          <a:gd name="connsiteY307" fmla="*/ 303847 h 545147"/>
                          <a:gd name="connsiteX308" fmla="*/ 59499 w 67881"/>
                          <a:gd name="connsiteY308" fmla="*/ 312357 h 545147"/>
                          <a:gd name="connsiteX309" fmla="*/ 55626 w 67881"/>
                          <a:gd name="connsiteY309" fmla="*/ 308166 h 545147"/>
                          <a:gd name="connsiteX310" fmla="*/ 53848 w 67881"/>
                          <a:gd name="connsiteY310" fmla="*/ 272478 h 545147"/>
                          <a:gd name="connsiteX311" fmla="*/ 59055 w 67881"/>
                          <a:gd name="connsiteY311" fmla="*/ 266573 h 545147"/>
                          <a:gd name="connsiteX312" fmla="*/ 59182 w 67881"/>
                          <a:gd name="connsiteY312" fmla="*/ 278257 h 545147"/>
                          <a:gd name="connsiteX313" fmla="*/ 53848 w 67881"/>
                          <a:gd name="connsiteY313" fmla="*/ 272478 h 545147"/>
                          <a:gd name="connsiteX314" fmla="*/ 54991 w 67881"/>
                          <a:gd name="connsiteY314" fmla="*/ 236728 h 545147"/>
                          <a:gd name="connsiteX315" fmla="*/ 58801 w 67881"/>
                          <a:gd name="connsiteY315" fmla="*/ 232410 h 545147"/>
                          <a:gd name="connsiteX316" fmla="*/ 58865 w 67881"/>
                          <a:gd name="connsiteY316" fmla="*/ 240919 h 545147"/>
                          <a:gd name="connsiteX317" fmla="*/ 54991 w 67881"/>
                          <a:gd name="connsiteY317" fmla="*/ 236728 h 545147"/>
                          <a:gd name="connsiteX318" fmla="*/ 54674 w 67881"/>
                          <a:gd name="connsiteY318" fmla="*/ 199453 h 545147"/>
                          <a:gd name="connsiteX319" fmla="*/ 58483 w 67881"/>
                          <a:gd name="connsiteY319" fmla="*/ 195135 h 545147"/>
                          <a:gd name="connsiteX320" fmla="*/ 58547 w 67881"/>
                          <a:gd name="connsiteY320" fmla="*/ 203645 h 545147"/>
                          <a:gd name="connsiteX321" fmla="*/ 54674 w 67881"/>
                          <a:gd name="connsiteY321" fmla="*/ 199453 h 545147"/>
                          <a:gd name="connsiteX322" fmla="*/ 54293 w 67881"/>
                          <a:gd name="connsiteY322" fmla="*/ 162116 h 545147"/>
                          <a:gd name="connsiteX323" fmla="*/ 58102 w 67881"/>
                          <a:gd name="connsiteY323" fmla="*/ 157797 h 545147"/>
                          <a:gd name="connsiteX324" fmla="*/ 58166 w 67881"/>
                          <a:gd name="connsiteY324" fmla="*/ 166307 h 545147"/>
                          <a:gd name="connsiteX325" fmla="*/ 54293 w 67881"/>
                          <a:gd name="connsiteY325" fmla="*/ 162116 h 545147"/>
                          <a:gd name="connsiteX326" fmla="*/ 53023 w 67881"/>
                          <a:gd name="connsiteY326" fmla="*/ 125857 h 545147"/>
                          <a:gd name="connsiteX327" fmla="*/ 57785 w 67881"/>
                          <a:gd name="connsiteY327" fmla="*/ 120460 h 545147"/>
                          <a:gd name="connsiteX328" fmla="*/ 57912 w 67881"/>
                          <a:gd name="connsiteY328" fmla="*/ 131128 h 545147"/>
                          <a:gd name="connsiteX329" fmla="*/ 53023 w 67881"/>
                          <a:gd name="connsiteY329" fmla="*/ 125857 h 545147"/>
                          <a:gd name="connsiteX330" fmla="*/ 53658 w 67881"/>
                          <a:gd name="connsiteY330" fmla="*/ 89598 h 545147"/>
                          <a:gd name="connsiteX331" fmla="*/ 57468 w 67881"/>
                          <a:gd name="connsiteY331" fmla="*/ 85280 h 545147"/>
                          <a:gd name="connsiteX332" fmla="*/ 57531 w 67881"/>
                          <a:gd name="connsiteY332" fmla="*/ 93790 h 545147"/>
                          <a:gd name="connsiteX333" fmla="*/ 53658 w 67881"/>
                          <a:gd name="connsiteY333" fmla="*/ 89598 h 545147"/>
                          <a:gd name="connsiteX334" fmla="*/ 53340 w 67881"/>
                          <a:gd name="connsiteY334" fmla="*/ 52324 h 545147"/>
                          <a:gd name="connsiteX335" fmla="*/ 57150 w 67881"/>
                          <a:gd name="connsiteY335" fmla="*/ 48006 h 545147"/>
                          <a:gd name="connsiteX336" fmla="*/ 57214 w 67881"/>
                          <a:gd name="connsiteY336" fmla="*/ 56515 h 545147"/>
                          <a:gd name="connsiteX337" fmla="*/ 53340 w 67881"/>
                          <a:gd name="connsiteY337" fmla="*/ 52324 h 545147"/>
                          <a:gd name="connsiteX338" fmla="*/ 56960 w 67881"/>
                          <a:gd name="connsiteY338" fmla="*/ 28639 h 545147"/>
                          <a:gd name="connsiteX339" fmla="*/ 57023 w 67881"/>
                          <a:gd name="connsiteY339" fmla="*/ 38545 h 545147"/>
                          <a:gd name="connsiteX340" fmla="*/ 49022 w 67881"/>
                          <a:gd name="connsiteY340" fmla="*/ 47625 h 545147"/>
                          <a:gd name="connsiteX341" fmla="*/ 36322 w 67881"/>
                          <a:gd name="connsiteY341" fmla="*/ 33782 h 545147"/>
                          <a:gd name="connsiteX342" fmla="*/ 48768 w 67881"/>
                          <a:gd name="connsiteY342" fmla="*/ 19748 h 545147"/>
                          <a:gd name="connsiteX343" fmla="*/ 56960 w 67881"/>
                          <a:gd name="connsiteY343" fmla="*/ 28639 h 545147"/>
                          <a:gd name="connsiteX344" fmla="*/ 31750 w 67881"/>
                          <a:gd name="connsiteY344" fmla="*/ 1270 h 545147"/>
                          <a:gd name="connsiteX345" fmla="*/ 44450 w 67881"/>
                          <a:gd name="connsiteY345" fmla="*/ 15113 h 545147"/>
                          <a:gd name="connsiteX346" fmla="*/ 32004 w 67881"/>
                          <a:gd name="connsiteY346" fmla="*/ 29147 h 545147"/>
                          <a:gd name="connsiteX347" fmla="*/ 19304 w 67881"/>
                          <a:gd name="connsiteY347" fmla="*/ 15303 h 545147"/>
                          <a:gd name="connsiteX348" fmla="*/ 31750 w 67881"/>
                          <a:gd name="connsiteY348" fmla="*/ 1270 h 545147"/>
                          <a:gd name="connsiteX349" fmla="*/ 27813 w 67881"/>
                          <a:gd name="connsiteY349" fmla="*/ 33909 h 545147"/>
                          <a:gd name="connsiteX350" fmla="*/ 15367 w 67881"/>
                          <a:gd name="connsiteY350" fmla="*/ 47942 h 545147"/>
                          <a:gd name="connsiteX351" fmla="*/ 6604 w 67881"/>
                          <a:gd name="connsiteY351" fmla="*/ 38354 h 545147"/>
                          <a:gd name="connsiteX352" fmla="*/ 6540 w 67881"/>
                          <a:gd name="connsiteY352" fmla="*/ 29782 h 545147"/>
                          <a:gd name="connsiteX353" fmla="*/ 15177 w 67881"/>
                          <a:gd name="connsiteY353" fmla="*/ 20066 h 545147"/>
                          <a:gd name="connsiteX354" fmla="*/ 27813 w 67881"/>
                          <a:gd name="connsiteY354" fmla="*/ 33909 h 545147"/>
                          <a:gd name="connsiteX355" fmla="*/ 10795 w 67881"/>
                          <a:gd name="connsiteY355" fmla="*/ 15367 h 545147"/>
                          <a:gd name="connsiteX356" fmla="*/ 6414 w 67881"/>
                          <a:gd name="connsiteY356" fmla="*/ 20320 h 545147"/>
                          <a:gd name="connsiteX357" fmla="*/ 6350 w 67881"/>
                          <a:gd name="connsiteY357" fmla="*/ 10478 h 545147"/>
                          <a:gd name="connsiteX358" fmla="*/ 10795 w 67881"/>
                          <a:gd name="connsiteY358" fmla="*/ 15367 h 545147"/>
                          <a:gd name="connsiteX359" fmla="*/ 11049 w 67881"/>
                          <a:gd name="connsiteY359" fmla="*/ 535305 h 545147"/>
                          <a:gd name="connsiteX360" fmla="*/ 10986 w 67881"/>
                          <a:gd name="connsiteY360" fmla="*/ 525463 h 545147"/>
                          <a:gd name="connsiteX361" fmla="*/ 15494 w 67881"/>
                          <a:gd name="connsiteY361" fmla="*/ 530352 h 545147"/>
                          <a:gd name="connsiteX362" fmla="*/ 11049 w 67881"/>
                          <a:gd name="connsiteY362" fmla="*/ 535305 h 545147"/>
                          <a:gd name="connsiteX363" fmla="*/ 10858 w 67881"/>
                          <a:gd name="connsiteY363" fmla="*/ 516001 h 545147"/>
                          <a:gd name="connsiteX364" fmla="*/ 10795 w 67881"/>
                          <a:gd name="connsiteY364" fmla="*/ 507428 h 545147"/>
                          <a:gd name="connsiteX365" fmla="*/ 19431 w 67881"/>
                          <a:gd name="connsiteY365" fmla="*/ 497713 h 545147"/>
                          <a:gd name="connsiteX366" fmla="*/ 32131 w 67881"/>
                          <a:gd name="connsiteY366" fmla="*/ 511556 h 545147"/>
                          <a:gd name="connsiteX367" fmla="*/ 19685 w 67881"/>
                          <a:gd name="connsiteY367" fmla="*/ 525590 h 545147"/>
                          <a:gd name="connsiteX368" fmla="*/ 10858 w 67881"/>
                          <a:gd name="connsiteY368" fmla="*/ 516001 h 545147"/>
                          <a:gd name="connsiteX369" fmla="*/ 36640 w 67881"/>
                          <a:gd name="connsiteY369" fmla="*/ 544068 h 545147"/>
                          <a:gd name="connsiteX370" fmla="*/ 23940 w 67881"/>
                          <a:gd name="connsiteY370" fmla="*/ 530225 h 545147"/>
                          <a:gd name="connsiteX371" fmla="*/ 36386 w 67881"/>
                          <a:gd name="connsiteY371" fmla="*/ 516191 h 545147"/>
                          <a:gd name="connsiteX372" fmla="*/ 49086 w 67881"/>
                          <a:gd name="connsiteY372" fmla="*/ 530035 h 545147"/>
                          <a:gd name="connsiteX373" fmla="*/ 36640 w 67881"/>
                          <a:gd name="connsiteY373" fmla="*/ 544068 h 545147"/>
                          <a:gd name="connsiteX374" fmla="*/ 40640 w 67881"/>
                          <a:gd name="connsiteY374" fmla="*/ 511429 h 545147"/>
                          <a:gd name="connsiteX375" fmla="*/ 53086 w 67881"/>
                          <a:gd name="connsiteY375" fmla="*/ 497396 h 545147"/>
                          <a:gd name="connsiteX376" fmla="*/ 61277 w 67881"/>
                          <a:gd name="connsiteY376" fmla="*/ 506285 h 545147"/>
                          <a:gd name="connsiteX377" fmla="*/ 61341 w 67881"/>
                          <a:gd name="connsiteY377" fmla="*/ 516191 h 545147"/>
                          <a:gd name="connsiteX378" fmla="*/ 53340 w 67881"/>
                          <a:gd name="connsiteY378" fmla="*/ 525272 h 545147"/>
                          <a:gd name="connsiteX379" fmla="*/ 40640 w 67881"/>
                          <a:gd name="connsiteY379" fmla="*/ 511429 h 545147"/>
                          <a:gd name="connsiteX380" fmla="*/ 57595 w 67881"/>
                          <a:gd name="connsiteY380" fmla="*/ 529971 h 545147"/>
                          <a:gd name="connsiteX381" fmla="*/ 61405 w 67881"/>
                          <a:gd name="connsiteY381" fmla="*/ 525653 h 545147"/>
                          <a:gd name="connsiteX382" fmla="*/ 61468 w 67881"/>
                          <a:gd name="connsiteY382" fmla="*/ 534162 h 545147"/>
                          <a:gd name="connsiteX383" fmla="*/ 57595 w 67881"/>
                          <a:gd name="connsiteY383" fmla="*/ 529971 h 545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</a:cxnLst>
                        <a:rect l="l" t="t" r="r" b="b"/>
                        <a:pathLst>
                          <a:path w="67881" h="545147">
                            <a:moveTo>
                              <a:pt x="56705" y="1270"/>
                            </a:moveTo>
                            <a:lnTo>
                              <a:pt x="48705" y="10351"/>
                            </a:lnTo>
                            <a:lnTo>
                              <a:pt x="39433" y="254"/>
                            </a:lnTo>
                            <a:lnTo>
                              <a:pt x="24193" y="381"/>
                            </a:lnTo>
                            <a:lnTo>
                              <a:pt x="15049" y="10668"/>
                            </a:lnTo>
                            <a:lnTo>
                              <a:pt x="6286" y="1079"/>
                            </a:lnTo>
                            <a:lnTo>
                              <a:pt x="6286" y="508"/>
                            </a:lnTo>
                            <a:lnTo>
                              <a:pt x="0" y="572"/>
                            </a:lnTo>
                            <a:lnTo>
                              <a:pt x="4890" y="545147"/>
                            </a:lnTo>
                            <a:lnTo>
                              <a:pt x="11176" y="545084"/>
                            </a:lnTo>
                            <a:lnTo>
                              <a:pt x="11176" y="544766"/>
                            </a:lnTo>
                            <a:lnTo>
                              <a:pt x="19812" y="535051"/>
                            </a:lnTo>
                            <a:lnTo>
                              <a:pt x="28893" y="544957"/>
                            </a:lnTo>
                            <a:lnTo>
                              <a:pt x="44514" y="544830"/>
                            </a:lnTo>
                            <a:lnTo>
                              <a:pt x="53404" y="534734"/>
                            </a:lnTo>
                            <a:lnTo>
                              <a:pt x="61595" y="543623"/>
                            </a:lnTo>
                            <a:lnTo>
                              <a:pt x="61595" y="544640"/>
                            </a:lnTo>
                            <a:lnTo>
                              <a:pt x="67882" y="544576"/>
                            </a:lnTo>
                            <a:lnTo>
                              <a:pt x="62992" y="0"/>
                            </a:lnTo>
                            <a:lnTo>
                              <a:pt x="56705" y="64"/>
                            </a:lnTo>
                            <a:lnTo>
                              <a:pt x="56705" y="1270"/>
                            </a:lnTo>
                            <a:close/>
                            <a:moveTo>
                              <a:pt x="56769" y="10732"/>
                            </a:moveTo>
                            <a:lnTo>
                              <a:pt x="56833" y="19241"/>
                            </a:lnTo>
                            <a:lnTo>
                              <a:pt x="52959" y="14986"/>
                            </a:lnTo>
                            <a:lnTo>
                              <a:pt x="56769" y="10732"/>
                            </a:lnTo>
                            <a:close/>
                            <a:moveTo>
                              <a:pt x="22606" y="383096"/>
                            </a:moveTo>
                            <a:lnTo>
                              <a:pt x="35052" y="369062"/>
                            </a:lnTo>
                            <a:lnTo>
                              <a:pt x="47752" y="382905"/>
                            </a:lnTo>
                            <a:lnTo>
                              <a:pt x="35306" y="396939"/>
                            </a:lnTo>
                            <a:lnTo>
                              <a:pt x="22606" y="383096"/>
                            </a:lnTo>
                            <a:close/>
                            <a:moveTo>
                              <a:pt x="47117" y="419164"/>
                            </a:moveTo>
                            <a:lnTo>
                              <a:pt x="35624" y="432117"/>
                            </a:lnTo>
                            <a:lnTo>
                              <a:pt x="23876" y="419354"/>
                            </a:lnTo>
                            <a:lnTo>
                              <a:pt x="35370" y="406400"/>
                            </a:lnTo>
                            <a:lnTo>
                              <a:pt x="47117" y="419164"/>
                            </a:lnTo>
                            <a:close/>
                            <a:moveTo>
                              <a:pt x="22289" y="345821"/>
                            </a:moveTo>
                            <a:lnTo>
                              <a:pt x="34735" y="331788"/>
                            </a:lnTo>
                            <a:lnTo>
                              <a:pt x="47435" y="345630"/>
                            </a:lnTo>
                            <a:lnTo>
                              <a:pt x="34989" y="359664"/>
                            </a:lnTo>
                            <a:lnTo>
                              <a:pt x="22289" y="345821"/>
                            </a:lnTo>
                            <a:close/>
                            <a:moveTo>
                              <a:pt x="21971" y="308483"/>
                            </a:moveTo>
                            <a:lnTo>
                              <a:pt x="34417" y="294449"/>
                            </a:lnTo>
                            <a:lnTo>
                              <a:pt x="47117" y="308292"/>
                            </a:lnTo>
                            <a:lnTo>
                              <a:pt x="34671" y="322326"/>
                            </a:lnTo>
                            <a:lnTo>
                              <a:pt x="21971" y="308483"/>
                            </a:lnTo>
                            <a:close/>
                            <a:moveTo>
                              <a:pt x="23114" y="272733"/>
                            </a:moveTo>
                            <a:lnTo>
                              <a:pt x="34163" y="260286"/>
                            </a:lnTo>
                            <a:lnTo>
                              <a:pt x="45402" y="272542"/>
                            </a:lnTo>
                            <a:lnTo>
                              <a:pt x="34354" y="284988"/>
                            </a:lnTo>
                            <a:lnTo>
                              <a:pt x="23114" y="272733"/>
                            </a:lnTo>
                            <a:close/>
                            <a:moveTo>
                              <a:pt x="21336" y="237046"/>
                            </a:moveTo>
                            <a:lnTo>
                              <a:pt x="33782" y="223012"/>
                            </a:lnTo>
                            <a:lnTo>
                              <a:pt x="46482" y="236855"/>
                            </a:lnTo>
                            <a:lnTo>
                              <a:pt x="34036" y="250889"/>
                            </a:lnTo>
                            <a:lnTo>
                              <a:pt x="21336" y="237046"/>
                            </a:lnTo>
                            <a:close/>
                            <a:moveTo>
                              <a:pt x="20955" y="199771"/>
                            </a:moveTo>
                            <a:lnTo>
                              <a:pt x="33401" y="185738"/>
                            </a:lnTo>
                            <a:lnTo>
                              <a:pt x="46101" y="199580"/>
                            </a:lnTo>
                            <a:lnTo>
                              <a:pt x="33655" y="213614"/>
                            </a:lnTo>
                            <a:lnTo>
                              <a:pt x="20955" y="199771"/>
                            </a:lnTo>
                            <a:close/>
                            <a:moveTo>
                              <a:pt x="20638" y="162433"/>
                            </a:moveTo>
                            <a:lnTo>
                              <a:pt x="33083" y="148399"/>
                            </a:lnTo>
                            <a:lnTo>
                              <a:pt x="45783" y="162242"/>
                            </a:lnTo>
                            <a:lnTo>
                              <a:pt x="33338" y="176276"/>
                            </a:lnTo>
                            <a:lnTo>
                              <a:pt x="20638" y="162433"/>
                            </a:lnTo>
                            <a:close/>
                            <a:moveTo>
                              <a:pt x="21273" y="126174"/>
                            </a:moveTo>
                            <a:lnTo>
                              <a:pt x="32766" y="113221"/>
                            </a:lnTo>
                            <a:lnTo>
                              <a:pt x="44514" y="125984"/>
                            </a:lnTo>
                            <a:lnTo>
                              <a:pt x="33020" y="138938"/>
                            </a:lnTo>
                            <a:lnTo>
                              <a:pt x="21273" y="126174"/>
                            </a:lnTo>
                            <a:close/>
                            <a:moveTo>
                              <a:pt x="20002" y="89916"/>
                            </a:moveTo>
                            <a:lnTo>
                              <a:pt x="32449" y="75883"/>
                            </a:lnTo>
                            <a:lnTo>
                              <a:pt x="45149" y="89726"/>
                            </a:lnTo>
                            <a:lnTo>
                              <a:pt x="32702" y="103759"/>
                            </a:lnTo>
                            <a:lnTo>
                              <a:pt x="20002" y="89916"/>
                            </a:lnTo>
                            <a:close/>
                            <a:moveTo>
                              <a:pt x="28448" y="108522"/>
                            </a:moveTo>
                            <a:lnTo>
                              <a:pt x="16955" y="121476"/>
                            </a:lnTo>
                            <a:lnTo>
                              <a:pt x="7176" y="110871"/>
                            </a:lnTo>
                            <a:lnTo>
                              <a:pt x="7176" y="104394"/>
                            </a:lnTo>
                            <a:lnTo>
                              <a:pt x="15811" y="94678"/>
                            </a:lnTo>
                            <a:lnTo>
                              <a:pt x="28448" y="108522"/>
                            </a:lnTo>
                            <a:close/>
                            <a:moveTo>
                              <a:pt x="28765" y="143701"/>
                            </a:moveTo>
                            <a:lnTo>
                              <a:pt x="16320" y="157734"/>
                            </a:lnTo>
                            <a:lnTo>
                              <a:pt x="7557" y="148146"/>
                            </a:lnTo>
                            <a:lnTo>
                              <a:pt x="7493" y="141732"/>
                            </a:lnTo>
                            <a:lnTo>
                              <a:pt x="17082" y="130937"/>
                            </a:lnTo>
                            <a:lnTo>
                              <a:pt x="28765" y="143701"/>
                            </a:lnTo>
                            <a:close/>
                            <a:moveTo>
                              <a:pt x="29146" y="181039"/>
                            </a:moveTo>
                            <a:lnTo>
                              <a:pt x="16701" y="195072"/>
                            </a:lnTo>
                            <a:lnTo>
                              <a:pt x="7938" y="185484"/>
                            </a:lnTo>
                            <a:lnTo>
                              <a:pt x="7874" y="176911"/>
                            </a:lnTo>
                            <a:lnTo>
                              <a:pt x="16510" y="167196"/>
                            </a:lnTo>
                            <a:lnTo>
                              <a:pt x="29146" y="181039"/>
                            </a:lnTo>
                            <a:close/>
                            <a:moveTo>
                              <a:pt x="29464" y="218313"/>
                            </a:moveTo>
                            <a:lnTo>
                              <a:pt x="17018" y="232347"/>
                            </a:lnTo>
                            <a:lnTo>
                              <a:pt x="8255" y="222758"/>
                            </a:lnTo>
                            <a:lnTo>
                              <a:pt x="8192" y="214185"/>
                            </a:lnTo>
                            <a:lnTo>
                              <a:pt x="16827" y="204470"/>
                            </a:lnTo>
                            <a:lnTo>
                              <a:pt x="29464" y="218313"/>
                            </a:lnTo>
                            <a:close/>
                            <a:moveTo>
                              <a:pt x="29782" y="255651"/>
                            </a:moveTo>
                            <a:lnTo>
                              <a:pt x="18733" y="268097"/>
                            </a:lnTo>
                            <a:lnTo>
                              <a:pt x="8509" y="256921"/>
                            </a:lnTo>
                            <a:lnTo>
                              <a:pt x="8446" y="251523"/>
                            </a:lnTo>
                            <a:lnTo>
                              <a:pt x="17082" y="241808"/>
                            </a:lnTo>
                            <a:lnTo>
                              <a:pt x="29782" y="255651"/>
                            </a:lnTo>
                            <a:close/>
                            <a:moveTo>
                              <a:pt x="30099" y="289751"/>
                            </a:moveTo>
                            <a:lnTo>
                              <a:pt x="17653" y="303784"/>
                            </a:lnTo>
                            <a:lnTo>
                              <a:pt x="8890" y="294196"/>
                            </a:lnTo>
                            <a:lnTo>
                              <a:pt x="8827" y="288798"/>
                            </a:lnTo>
                            <a:lnTo>
                              <a:pt x="18860" y="277432"/>
                            </a:lnTo>
                            <a:lnTo>
                              <a:pt x="30099" y="289751"/>
                            </a:lnTo>
                            <a:close/>
                            <a:moveTo>
                              <a:pt x="30417" y="327089"/>
                            </a:moveTo>
                            <a:lnTo>
                              <a:pt x="17971" y="341122"/>
                            </a:lnTo>
                            <a:lnTo>
                              <a:pt x="9208" y="331534"/>
                            </a:lnTo>
                            <a:lnTo>
                              <a:pt x="9144" y="322961"/>
                            </a:lnTo>
                            <a:lnTo>
                              <a:pt x="17780" y="313246"/>
                            </a:lnTo>
                            <a:lnTo>
                              <a:pt x="30417" y="327089"/>
                            </a:lnTo>
                            <a:close/>
                            <a:moveTo>
                              <a:pt x="30798" y="364363"/>
                            </a:moveTo>
                            <a:lnTo>
                              <a:pt x="18352" y="378397"/>
                            </a:lnTo>
                            <a:lnTo>
                              <a:pt x="9589" y="368808"/>
                            </a:lnTo>
                            <a:lnTo>
                              <a:pt x="9525" y="360235"/>
                            </a:lnTo>
                            <a:lnTo>
                              <a:pt x="18161" y="350520"/>
                            </a:lnTo>
                            <a:lnTo>
                              <a:pt x="30798" y="364363"/>
                            </a:lnTo>
                            <a:close/>
                            <a:moveTo>
                              <a:pt x="31115" y="401701"/>
                            </a:moveTo>
                            <a:lnTo>
                              <a:pt x="19621" y="414655"/>
                            </a:lnTo>
                            <a:lnTo>
                              <a:pt x="9843" y="404051"/>
                            </a:lnTo>
                            <a:lnTo>
                              <a:pt x="9779" y="397637"/>
                            </a:lnTo>
                            <a:lnTo>
                              <a:pt x="18415" y="387922"/>
                            </a:lnTo>
                            <a:lnTo>
                              <a:pt x="31115" y="401701"/>
                            </a:lnTo>
                            <a:close/>
                            <a:moveTo>
                              <a:pt x="31433" y="436880"/>
                            </a:moveTo>
                            <a:lnTo>
                              <a:pt x="18986" y="450914"/>
                            </a:lnTo>
                            <a:lnTo>
                              <a:pt x="10224" y="441325"/>
                            </a:lnTo>
                            <a:lnTo>
                              <a:pt x="10160" y="434911"/>
                            </a:lnTo>
                            <a:lnTo>
                              <a:pt x="19749" y="424116"/>
                            </a:lnTo>
                            <a:lnTo>
                              <a:pt x="31433" y="436880"/>
                            </a:lnTo>
                            <a:close/>
                            <a:moveTo>
                              <a:pt x="35751" y="441579"/>
                            </a:moveTo>
                            <a:lnTo>
                              <a:pt x="48451" y="455422"/>
                            </a:lnTo>
                            <a:lnTo>
                              <a:pt x="36005" y="469455"/>
                            </a:lnTo>
                            <a:lnTo>
                              <a:pt x="23305" y="455613"/>
                            </a:lnTo>
                            <a:lnTo>
                              <a:pt x="35751" y="441579"/>
                            </a:lnTo>
                            <a:close/>
                            <a:moveTo>
                              <a:pt x="39942" y="436816"/>
                            </a:moveTo>
                            <a:lnTo>
                              <a:pt x="51435" y="423863"/>
                            </a:lnTo>
                            <a:lnTo>
                              <a:pt x="60579" y="433832"/>
                            </a:lnTo>
                            <a:lnTo>
                              <a:pt x="60643" y="441642"/>
                            </a:lnTo>
                            <a:lnTo>
                              <a:pt x="52642" y="450723"/>
                            </a:lnTo>
                            <a:lnTo>
                              <a:pt x="39942" y="436816"/>
                            </a:lnTo>
                            <a:close/>
                            <a:moveTo>
                              <a:pt x="39624" y="401638"/>
                            </a:moveTo>
                            <a:lnTo>
                              <a:pt x="52070" y="387604"/>
                            </a:lnTo>
                            <a:lnTo>
                              <a:pt x="60261" y="396494"/>
                            </a:lnTo>
                            <a:lnTo>
                              <a:pt x="60325" y="404304"/>
                            </a:lnTo>
                            <a:lnTo>
                              <a:pt x="51371" y="414401"/>
                            </a:lnTo>
                            <a:lnTo>
                              <a:pt x="39624" y="401638"/>
                            </a:lnTo>
                            <a:close/>
                            <a:moveTo>
                              <a:pt x="39307" y="364299"/>
                            </a:moveTo>
                            <a:lnTo>
                              <a:pt x="51752" y="350266"/>
                            </a:lnTo>
                            <a:lnTo>
                              <a:pt x="59944" y="359156"/>
                            </a:lnTo>
                            <a:lnTo>
                              <a:pt x="60008" y="369062"/>
                            </a:lnTo>
                            <a:lnTo>
                              <a:pt x="52007" y="378142"/>
                            </a:lnTo>
                            <a:lnTo>
                              <a:pt x="39307" y="364299"/>
                            </a:lnTo>
                            <a:close/>
                            <a:moveTo>
                              <a:pt x="38989" y="327025"/>
                            </a:moveTo>
                            <a:lnTo>
                              <a:pt x="51435" y="312991"/>
                            </a:lnTo>
                            <a:lnTo>
                              <a:pt x="59627" y="321882"/>
                            </a:lnTo>
                            <a:lnTo>
                              <a:pt x="59690" y="331788"/>
                            </a:lnTo>
                            <a:lnTo>
                              <a:pt x="51689" y="340868"/>
                            </a:lnTo>
                            <a:lnTo>
                              <a:pt x="38989" y="327025"/>
                            </a:lnTo>
                            <a:close/>
                            <a:moveTo>
                              <a:pt x="38608" y="289687"/>
                            </a:moveTo>
                            <a:lnTo>
                              <a:pt x="49657" y="277241"/>
                            </a:lnTo>
                            <a:lnTo>
                              <a:pt x="59309" y="287719"/>
                            </a:lnTo>
                            <a:lnTo>
                              <a:pt x="59373" y="294449"/>
                            </a:lnTo>
                            <a:lnTo>
                              <a:pt x="51371" y="303530"/>
                            </a:lnTo>
                            <a:lnTo>
                              <a:pt x="38608" y="289687"/>
                            </a:lnTo>
                            <a:close/>
                            <a:moveTo>
                              <a:pt x="38290" y="255588"/>
                            </a:moveTo>
                            <a:lnTo>
                              <a:pt x="50736" y="241554"/>
                            </a:lnTo>
                            <a:lnTo>
                              <a:pt x="58928" y="250444"/>
                            </a:lnTo>
                            <a:lnTo>
                              <a:pt x="58992" y="257175"/>
                            </a:lnTo>
                            <a:lnTo>
                              <a:pt x="49530" y="267843"/>
                            </a:lnTo>
                            <a:lnTo>
                              <a:pt x="38290" y="255588"/>
                            </a:lnTo>
                            <a:close/>
                            <a:moveTo>
                              <a:pt x="37973" y="218249"/>
                            </a:moveTo>
                            <a:lnTo>
                              <a:pt x="50419" y="204216"/>
                            </a:lnTo>
                            <a:lnTo>
                              <a:pt x="58611" y="213106"/>
                            </a:lnTo>
                            <a:lnTo>
                              <a:pt x="58674" y="223012"/>
                            </a:lnTo>
                            <a:lnTo>
                              <a:pt x="50673" y="232092"/>
                            </a:lnTo>
                            <a:lnTo>
                              <a:pt x="37973" y="218249"/>
                            </a:lnTo>
                            <a:close/>
                            <a:moveTo>
                              <a:pt x="37655" y="180911"/>
                            </a:moveTo>
                            <a:lnTo>
                              <a:pt x="50102" y="166878"/>
                            </a:lnTo>
                            <a:lnTo>
                              <a:pt x="58293" y="175768"/>
                            </a:lnTo>
                            <a:lnTo>
                              <a:pt x="58357" y="185674"/>
                            </a:lnTo>
                            <a:lnTo>
                              <a:pt x="50355" y="194754"/>
                            </a:lnTo>
                            <a:lnTo>
                              <a:pt x="37655" y="180911"/>
                            </a:lnTo>
                            <a:close/>
                            <a:moveTo>
                              <a:pt x="37338" y="143637"/>
                            </a:moveTo>
                            <a:lnTo>
                              <a:pt x="48832" y="130683"/>
                            </a:lnTo>
                            <a:lnTo>
                              <a:pt x="57976" y="140653"/>
                            </a:lnTo>
                            <a:lnTo>
                              <a:pt x="58039" y="148463"/>
                            </a:lnTo>
                            <a:lnTo>
                              <a:pt x="50038" y="157543"/>
                            </a:lnTo>
                            <a:lnTo>
                              <a:pt x="37338" y="143637"/>
                            </a:lnTo>
                            <a:close/>
                            <a:moveTo>
                              <a:pt x="37021" y="108458"/>
                            </a:moveTo>
                            <a:lnTo>
                              <a:pt x="49467" y="94424"/>
                            </a:lnTo>
                            <a:lnTo>
                              <a:pt x="57658" y="103315"/>
                            </a:lnTo>
                            <a:lnTo>
                              <a:pt x="57721" y="111125"/>
                            </a:lnTo>
                            <a:lnTo>
                              <a:pt x="48768" y="121222"/>
                            </a:lnTo>
                            <a:lnTo>
                              <a:pt x="37021" y="108458"/>
                            </a:lnTo>
                            <a:close/>
                            <a:moveTo>
                              <a:pt x="36640" y="71120"/>
                            </a:moveTo>
                            <a:lnTo>
                              <a:pt x="49086" y="57086"/>
                            </a:lnTo>
                            <a:lnTo>
                              <a:pt x="57277" y="65977"/>
                            </a:lnTo>
                            <a:lnTo>
                              <a:pt x="57340" y="75883"/>
                            </a:lnTo>
                            <a:lnTo>
                              <a:pt x="49340" y="84963"/>
                            </a:lnTo>
                            <a:lnTo>
                              <a:pt x="36640" y="71120"/>
                            </a:lnTo>
                            <a:close/>
                            <a:moveTo>
                              <a:pt x="32321" y="66421"/>
                            </a:moveTo>
                            <a:lnTo>
                              <a:pt x="19621" y="52578"/>
                            </a:lnTo>
                            <a:lnTo>
                              <a:pt x="32068" y="38545"/>
                            </a:lnTo>
                            <a:lnTo>
                              <a:pt x="44768" y="52388"/>
                            </a:lnTo>
                            <a:lnTo>
                              <a:pt x="32321" y="66421"/>
                            </a:lnTo>
                            <a:close/>
                            <a:moveTo>
                              <a:pt x="28130" y="71184"/>
                            </a:moveTo>
                            <a:lnTo>
                              <a:pt x="15685" y="85217"/>
                            </a:lnTo>
                            <a:lnTo>
                              <a:pt x="6921" y="75628"/>
                            </a:lnTo>
                            <a:lnTo>
                              <a:pt x="6858" y="67056"/>
                            </a:lnTo>
                            <a:lnTo>
                              <a:pt x="15494" y="57341"/>
                            </a:lnTo>
                            <a:lnTo>
                              <a:pt x="28130" y="71184"/>
                            </a:lnTo>
                            <a:close/>
                            <a:moveTo>
                              <a:pt x="6731" y="57658"/>
                            </a:moveTo>
                            <a:lnTo>
                              <a:pt x="6668" y="47816"/>
                            </a:lnTo>
                            <a:lnTo>
                              <a:pt x="11176" y="52705"/>
                            </a:lnTo>
                            <a:lnTo>
                              <a:pt x="6731" y="57658"/>
                            </a:lnTo>
                            <a:close/>
                            <a:moveTo>
                              <a:pt x="11493" y="89979"/>
                            </a:moveTo>
                            <a:lnTo>
                              <a:pt x="7112" y="94933"/>
                            </a:lnTo>
                            <a:lnTo>
                              <a:pt x="7049" y="85090"/>
                            </a:lnTo>
                            <a:lnTo>
                              <a:pt x="11493" y="89979"/>
                            </a:lnTo>
                            <a:close/>
                            <a:moveTo>
                              <a:pt x="12764" y="126238"/>
                            </a:moveTo>
                            <a:lnTo>
                              <a:pt x="7430" y="132271"/>
                            </a:lnTo>
                            <a:lnTo>
                              <a:pt x="7302" y="120269"/>
                            </a:lnTo>
                            <a:lnTo>
                              <a:pt x="12764" y="126238"/>
                            </a:lnTo>
                            <a:close/>
                            <a:moveTo>
                              <a:pt x="12129" y="162497"/>
                            </a:moveTo>
                            <a:lnTo>
                              <a:pt x="7747" y="167449"/>
                            </a:lnTo>
                            <a:lnTo>
                              <a:pt x="7683" y="157607"/>
                            </a:lnTo>
                            <a:lnTo>
                              <a:pt x="12129" y="162497"/>
                            </a:lnTo>
                            <a:close/>
                            <a:moveTo>
                              <a:pt x="12446" y="199835"/>
                            </a:moveTo>
                            <a:lnTo>
                              <a:pt x="8065" y="204788"/>
                            </a:lnTo>
                            <a:lnTo>
                              <a:pt x="8001" y="194945"/>
                            </a:lnTo>
                            <a:lnTo>
                              <a:pt x="12446" y="199835"/>
                            </a:lnTo>
                            <a:close/>
                            <a:moveTo>
                              <a:pt x="12827" y="237109"/>
                            </a:moveTo>
                            <a:lnTo>
                              <a:pt x="8446" y="242062"/>
                            </a:lnTo>
                            <a:lnTo>
                              <a:pt x="8382" y="232220"/>
                            </a:lnTo>
                            <a:lnTo>
                              <a:pt x="12827" y="237109"/>
                            </a:lnTo>
                            <a:close/>
                            <a:moveTo>
                              <a:pt x="14542" y="272860"/>
                            </a:moveTo>
                            <a:lnTo>
                              <a:pt x="8699" y="279464"/>
                            </a:lnTo>
                            <a:lnTo>
                              <a:pt x="8573" y="266383"/>
                            </a:lnTo>
                            <a:lnTo>
                              <a:pt x="14542" y="272860"/>
                            </a:lnTo>
                            <a:close/>
                            <a:moveTo>
                              <a:pt x="13462" y="308547"/>
                            </a:moveTo>
                            <a:lnTo>
                              <a:pt x="9080" y="313499"/>
                            </a:lnTo>
                            <a:lnTo>
                              <a:pt x="9017" y="303657"/>
                            </a:lnTo>
                            <a:lnTo>
                              <a:pt x="13462" y="308547"/>
                            </a:lnTo>
                            <a:close/>
                            <a:moveTo>
                              <a:pt x="13780" y="345885"/>
                            </a:moveTo>
                            <a:lnTo>
                              <a:pt x="9398" y="350838"/>
                            </a:lnTo>
                            <a:lnTo>
                              <a:pt x="9335" y="340995"/>
                            </a:lnTo>
                            <a:lnTo>
                              <a:pt x="13780" y="345885"/>
                            </a:lnTo>
                            <a:close/>
                            <a:moveTo>
                              <a:pt x="14097" y="383222"/>
                            </a:moveTo>
                            <a:lnTo>
                              <a:pt x="9715" y="388176"/>
                            </a:lnTo>
                            <a:lnTo>
                              <a:pt x="9652" y="378333"/>
                            </a:lnTo>
                            <a:lnTo>
                              <a:pt x="14097" y="383222"/>
                            </a:lnTo>
                            <a:close/>
                            <a:moveTo>
                              <a:pt x="15430" y="419417"/>
                            </a:moveTo>
                            <a:lnTo>
                              <a:pt x="10096" y="425450"/>
                            </a:lnTo>
                            <a:lnTo>
                              <a:pt x="9970" y="413448"/>
                            </a:lnTo>
                            <a:lnTo>
                              <a:pt x="15430" y="419417"/>
                            </a:lnTo>
                            <a:close/>
                            <a:moveTo>
                              <a:pt x="14796" y="455676"/>
                            </a:moveTo>
                            <a:lnTo>
                              <a:pt x="10414" y="460629"/>
                            </a:lnTo>
                            <a:lnTo>
                              <a:pt x="10351" y="450786"/>
                            </a:lnTo>
                            <a:lnTo>
                              <a:pt x="14796" y="455676"/>
                            </a:lnTo>
                            <a:close/>
                            <a:moveTo>
                              <a:pt x="10541" y="478663"/>
                            </a:moveTo>
                            <a:lnTo>
                              <a:pt x="10477" y="470091"/>
                            </a:lnTo>
                            <a:lnTo>
                              <a:pt x="19114" y="460375"/>
                            </a:lnTo>
                            <a:lnTo>
                              <a:pt x="31814" y="474218"/>
                            </a:lnTo>
                            <a:lnTo>
                              <a:pt x="19368" y="488252"/>
                            </a:lnTo>
                            <a:lnTo>
                              <a:pt x="10541" y="478663"/>
                            </a:lnTo>
                            <a:close/>
                            <a:moveTo>
                              <a:pt x="15113" y="493014"/>
                            </a:moveTo>
                            <a:lnTo>
                              <a:pt x="10732" y="497967"/>
                            </a:lnTo>
                            <a:lnTo>
                              <a:pt x="10668" y="488124"/>
                            </a:lnTo>
                            <a:lnTo>
                              <a:pt x="15113" y="493014"/>
                            </a:lnTo>
                            <a:close/>
                            <a:moveTo>
                              <a:pt x="36068" y="478853"/>
                            </a:moveTo>
                            <a:lnTo>
                              <a:pt x="48768" y="492697"/>
                            </a:lnTo>
                            <a:lnTo>
                              <a:pt x="36322" y="506730"/>
                            </a:lnTo>
                            <a:lnTo>
                              <a:pt x="23622" y="492887"/>
                            </a:lnTo>
                            <a:lnTo>
                              <a:pt x="36068" y="478853"/>
                            </a:lnTo>
                            <a:close/>
                            <a:moveTo>
                              <a:pt x="40259" y="474091"/>
                            </a:moveTo>
                            <a:lnTo>
                              <a:pt x="52705" y="460058"/>
                            </a:lnTo>
                            <a:lnTo>
                              <a:pt x="60896" y="468947"/>
                            </a:lnTo>
                            <a:lnTo>
                              <a:pt x="60960" y="478853"/>
                            </a:lnTo>
                            <a:lnTo>
                              <a:pt x="52959" y="487934"/>
                            </a:lnTo>
                            <a:lnTo>
                              <a:pt x="40259" y="474091"/>
                            </a:lnTo>
                            <a:close/>
                            <a:moveTo>
                              <a:pt x="61087" y="488315"/>
                            </a:moveTo>
                            <a:lnTo>
                              <a:pt x="61151" y="496824"/>
                            </a:lnTo>
                            <a:lnTo>
                              <a:pt x="57277" y="492570"/>
                            </a:lnTo>
                            <a:lnTo>
                              <a:pt x="61087" y="488315"/>
                            </a:lnTo>
                            <a:close/>
                            <a:moveTo>
                              <a:pt x="56960" y="455295"/>
                            </a:moveTo>
                            <a:lnTo>
                              <a:pt x="60770" y="450977"/>
                            </a:lnTo>
                            <a:lnTo>
                              <a:pt x="60833" y="459486"/>
                            </a:lnTo>
                            <a:lnTo>
                              <a:pt x="56960" y="455295"/>
                            </a:lnTo>
                            <a:close/>
                            <a:moveTo>
                              <a:pt x="55690" y="419100"/>
                            </a:moveTo>
                            <a:lnTo>
                              <a:pt x="60452" y="413703"/>
                            </a:lnTo>
                            <a:lnTo>
                              <a:pt x="60579" y="424371"/>
                            </a:lnTo>
                            <a:lnTo>
                              <a:pt x="55690" y="419100"/>
                            </a:lnTo>
                            <a:close/>
                            <a:moveTo>
                              <a:pt x="56324" y="382841"/>
                            </a:moveTo>
                            <a:lnTo>
                              <a:pt x="60135" y="378523"/>
                            </a:lnTo>
                            <a:lnTo>
                              <a:pt x="60198" y="387033"/>
                            </a:lnTo>
                            <a:lnTo>
                              <a:pt x="56324" y="382841"/>
                            </a:lnTo>
                            <a:close/>
                            <a:moveTo>
                              <a:pt x="55943" y="345503"/>
                            </a:moveTo>
                            <a:lnTo>
                              <a:pt x="59754" y="341185"/>
                            </a:lnTo>
                            <a:lnTo>
                              <a:pt x="59817" y="349695"/>
                            </a:lnTo>
                            <a:lnTo>
                              <a:pt x="55943" y="345503"/>
                            </a:lnTo>
                            <a:close/>
                            <a:moveTo>
                              <a:pt x="55626" y="308166"/>
                            </a:moveTo>
                            <a:lnTo>
                              <a:pt x="59436" y="303847"/>
                            </a:lnTo>
                            <a:lnTo>
                              <a:pt x="59499" y="312357"/>
                            </a:lnTo>
                            <a:lnTo>
                              <a:pt x="55626" y="308166"/>
                            </a:lnTo>
                            <a:close/>
                            <a:moveTo>
                              <a:pt x="53848" y="272478"/>
                            </a:moveTo>
                            <a:lnTo>
                              <a:pt x="59055" y="266573"/>
                            </a:lnTo>
                            <a:lnTo>
                              <a:pt x="59182" y="278257"/>
                            </a:lnTo>
                            <a:lnTo>
                              <a:pt x="53848" y="272478"/>
                            </a:lnTo>
                            <a:close/>
                            <a:moveTo>
                              <a:pt x="54991" y="236728"/>
                            </a:moveTo>
                            <a:lnTo>
                              <a:pt x="58801" y="232410"/>
                            </a:lnTo>
                            <a:lnTo>
                              <a:pt x="58865" y="240919"/>
                            </a:lnTo>
                            <a:lnTo>
                              <a:pt x="54991" y="236728"/>
                            </a:lnTo>
                            <a:close/>
                            <a:moveTo>
                              <a:pt x="54674" y="199453"/>
                            </a:moveTo>
                            <a:lnTo>
                              <a:pt x="58483" y="195135"/>
                            </a:lnTo>
                            <a:lnTo>
                              <a:pt x="58547" y="203645"/>
                            </a:lnTo>
                            <a:lnTo>
                              <a:pt x="54674" y="199453"/>
                            </a:lnTo>
                            <a:close/>
                            <a:moveTo>
                              <a:pt x="54293" y="162116"/>
                            </a:moveTo>
                            <a:lnTo>
                              <a:pt x="58102" y="157797"/>
                            </a:lnTo>
                            <a:lnTo>
                              <a:pt x="58166" y="166307"/>
                            </a:lnTo>
                            <a:lnTo>
                              <a:pt x="54293" y="162116"/>
                            </a:lnTo>
                            <a:close/>
                            <a:moveTo>
                              <a:pt x="53023" y="125857"/>
                            </a:moveTo>
                            <a:lnTo>
                              <a:pt x="57785" y="120460"/>
                            </a:lnTo>
                            <a:lnTo>
                              <a:pt x="57912" y="131128"/>
                            </a:lnTo>
                            <a:lnTo>
                              <a:pt x="53023" y="125857"/>
                            </a:lnTo>
                            <a:close/>
                            <a:moveTo>
                              <a:pt x="53658" y="89598"/>
                            </a:moveTo>
                            <a:lnTo>
                              <a:pt x="57468" y="85280"/>
                            </a:lnTo>
                            <a:lnTo>
                              <a:pt x="57531" y="93790"/>
                            </a:lnTo>
                            <a:lnTo>
                              <a:pt x="53658" y="89598"/>
                            </a:lnTo>
                            <a:close/>
                            <a:moveTo>
                              <a:pt x="53340" y="52324"/>
                            </a:moveTo>
                            <a:lnTo>
                              <a:pt x="57150" y="48006"/>
                            </a:lnTo>
                            <a:lnTo>
                              <a:pt x="57214" y="56515"/>
                            </a:lnTo>
                            <a:lnTo>
                              <a:pt x="53340" y="52324"/>
                            </a:lnTo>
                            <a:close/>
                            <a:moveTo>
                              <a:pt x="56960" y="28639"/>
                            </a:moveTo>
                            <a:lnTo>
                              <a:pt x="57023" y="38545"/>
                            </a:lnTo>
                            <a:lnTo>
                              <a:pt x="49022" y="47625"/>
                            </a:lnTo>
                            <a:lnTo>
                              <a:pt x="36322" y="33782"/>
                            </a:lnTo>
                            <a:lnTo>
                              <a:pt x="48768" y="19748"/>
                            </a:lnTo>
                            <a:lnTo>
                              <a:pt x="56960" y="28639"/>
                            </a:lnTo>
                            <a:close/>
                            <a:moveTo>
                              <a:pt x="31750" y="1270"/>
                            </a:moveTo>
                            <a:lnTo>
                              <a:pt x="44450" y="15113"/>
                            </a:lnTo>
                            <a:lnTo>
                              <a:pt x="32004" y="29147"/>
                            </a:lnTo>
                            <a:lnTo>
                              <a:pt x="19304" y="15303"/>
                            </a:lnTo>
                            <a:lnTo>
                              <a:pt x="31750" y="1270"/>
                            </a:lnTo>
                            <a:close/>
                            <a:moveTo>
                              <a:pt x="27813" y="33909"/>
                            </a:moveTo>
                            <a:lnTo>
                              <a:pt x="15367" y="47942"/>
                            </a:lnTo>
                            <a:lnTo>
                              <a:pt x="6604" y="38354"/>
                            </a:lnTo>
                            <a:lnTo>
                              <a:pt x="6540" y="29782"/>
                            </a:lnTo>
                            <a:lnTo>
                              <a:pt x="15177" y="20066"/>
                            </a:lnTo>
                            <a:lnTo>
                              <a:pt x="27813" y="33909"/>
                            </a:lnTo>
                            <a:close/>
                            <a:moveTo>
                              <a:pt x="10795" y="15367"/>
                            </a:moveTo>
                            <a:lnTo>
                              <a:pt x="6414" y="20320"/>
                            </a:lnTo>
                            <a:lnTo>
                              <a:pt x="6350" y="10478"/>
                            </a:lnTo>
                            <a:lnTo>
                              <a:pt x="10795" y="15367"/>
                            </a:lnTo>
                            <a:close/>
                            <a:moveTo>
                              <a:pt x="11049" y="535305"/>
                            </a:moveTo>
                            <a:lnTo>
                              <a:pt x="10986" y="525463"/>
                            </a:lnTo>
                            <a:lnTo>
                              <a:pt x="15494" y="530352"/>
                            </a:lnTo>
                            <a:lnTo>
                              <a:pt x="11049" y="535305"/>
                            </a:lnTo>
                            <a:close/>
                            <a:moveTo>
                              <a:pt x="10858" y="516001"/>
                            </a:moveTo>
                            <a:lnTo>
                              <a:pt x="10795" y="507428"/>
                            </a:lnTo>
                            <a:lnTo>
                              <a:pt x="19431" y="497713"/>
                            </a:lnTo>
                            <a:lnTo>
                              <a:pt x="32131" y="511556"/>
                            </a:lnTo>
                            <a:lnTo>
                              <a:pt x="19685" y="525590"/>
                            </a:lnTo>
                            <a:lnTo>
                              <a:pt x="10858" y="516001"/>
                            </a:lnTo>
                            <a:close/>
                            <a:moveTo>
                              <a:pt x="36640" y="544068"/>
                            </a:moveTo>
                            <a:lnTo>
                              <a:pt x="23940" y="530225"/>
                            </a:lnTo>
                            <a:lnTo>
                              <a:pt x="36386" y="516191"/>
                            </a:lnTo>
                            <a:lnTo>
                              <a:pt x="49086" y="530035"/>
                            </a:lnTo>
                            <a:lnTo>
                              <a:pt x="36640" y="544068"/>
                            </a:lnTo>
                            <a:close/>
                            <a:moveTo>
                              <a:pt x="40640" y="511429"/>
                            </a:moveTo>
                            <a:lnTo>
                              <a:pt x="53086" y="497396"/>
                            </a:lnTo>
                            <a:lnTo>
                              <a:pt x="61277" y="506285"/>
                            </a:lnTo>
                            <a:lnTo>
                              <a:pt x="61341" y="516191"/>
                            </a:lnTo>
                            <a:lnTo>
                              <a:pt x="53340" y="525272"/>
                            </a:lnTo>
                            <a:lnTo>
                              <a:pt x="40640" y="511429"/>
                            </a:lnTo>
                            <a:close/>
                            <a:moveTo>
                              <a:pt x="57595" y="529971"/>
                            </a:moveTo>
                            <a:lnTo>
                              <a:pt x="61405" y="525653"/>
                            </a:lnTo>
                            <a:lnTo>
                              <a:pt x="61468" y="534162"/>
                            </a:lnTo>
                            <a:lnTo>
                              <a:pt x="57595" y="529971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441" name="Freeform: Shape 440">
                        <a:extLst>
                          <a:ext uri="{FF2B5EF4-FFF2-40B4-BE49-F238E27FC236}">
                            <a16:creationId xmlns:a16="http://schemas.microsoft.com/office/drawing/2014/main" id="{CBF7AFF0-562C-4C7C-945F-F57D802E67E0}"/>
                          </a:ext>
                        </a:extLst>
                      </p:cNvPr>
                      <p:cNvSpPr/>
                      <p:nvPr/>
                    </p:nvSpPr>
                    <p:spPr>
                      <a:xfrm rot="-31037">
                        <a:off x="2287427" y="4064356"/>
                        <a:ext cx="6286" cy="544661"/>
                      </a:xfrm>
                      <a:custGeom>
                        <a:avLst/>
                        <a:gdLst>
                          <a:gd name="connsiteX0" fmla="*/ 0 w 6286"/>
                          <a:gd name="connsiteY0" fmla="*/ 0 h 544661"/>
                          <a:gd name="connsiteX1" fmla="*/ 6287 w 6286"/>
                          <a:gd name="connsiteY1" fmla="*/ 0 h 544661"/>
                          <a:gd name="connsiteX2" fmla="*/ 6287 w 6286"/>
                          <a:gd name="connsiteY2" fmla="*/ 544662 h 544661"/>
                          <a:gd name="connsiteX3" fmla="*/ 0 w 6286"/>
                          <a:gd name="connsiteY3" fmla="*/ 544662 h 544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6" h="544661">
                            <a:moveTo>
                              <a:pt x="0" y="0"/>
                            </a:moveTo>
                            <a:lnTo>
                              <a:pt x="6287" y="0"/>
                            </a:lnTo>
                            <a:lnTo>
                              <a:pt x="6287" y="544662"/>
                            </a:lnTo>
                            <a:lnTo>
                              <a:pt x="0" y="544662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442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1417764" y="3520694"/>
                  <a:ext cx="781774" cy="404210"/>
                  <a:chOff x="1417764" y="3520694"/>
                  <a:chExt cx="781774" cy="404210"/>
                </a:xfrm>
                <a:solidFill>
                  <a:schemeClr val="accent1"/>
                </a:solidFill>
              </p:grpSpPr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CF083388-8D79-4E8D-BA92-38620E43E4FE}"/>
                      </a:ext>
                    </a:extLst>
                  </p:cNvPr>
                  <p:cNvSpPr/>
                  <p:nvPr/>
                </p:nvSpPr>
                <p:spPr>
                  <a:xfrm rot="-31037">
                    <a:off x="1417822" y="3521155"/>
                    <a:ext cx="781716" cy="403749"/>
                  </a:xfrm>
                  <a:custGeom>
                    <a:avLst/>
                    <a:gdLst>
                      <a:gd name="connsiteX0" fmla="*/ 0 w 781716"/>
                      <a:gd name="connsiteY0" fmla="*/ 0 h 403749"/>
                      <a:gd name="connsiteX1" fmla="*/ 781717 w 781716"/>
                      <a:gd name="connsiteY1" fmla="*/ 0 h 403749"/>
                      <a:gd name="connsiteX2" fmla="*/ 781717 w 781716"/>
                      <a:gd name="connsiteY2" fmla="*/ 403750 h 403749"/>
                      <a:gd name="connsiteX3" fmla="*/ 0 w 781716"/>
                      <a:gd name="connsiteY3" fmla="*/ 403750 h 403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1716" h="403749">
                        <a:moveTo>
                          <a:pt x="0" y="0"/>
                        </a:moveTo>
                        <a:lnTo>
                          <a:pt x="781717" y="0"/>
                        </a:lnTo>
                        <a:lnTo>
                          <a:pt x="781717" y="403750"/>
                        </a:lnTo>
                        <a:lnTo>
                          <a:pt x="0" y="403750"/>
                        </a:lnTo>
                        <a:close/>
                      </a:path>
                    </a:pathLst>
                  </a:custGeom>
                  <a:solidFill>
                    <a:srgbClr val="F5886E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44" name="Graphic 1">
                    <a:extLst>
                      <a:ext uri="{FF2B5EF4-FFF2-40B4-BE49-F238E27FC236}">
                        <a16:creationId xmlns:a16="http://schemas.microsoft.com/office/drawing/2014/main" id="{51A9B1D5-5AE4-4263-B3D1-1E3C8A8B7E57}"/>
                      </a:ext>
                    </a:extLst>
                  </p:cNvPr>
                  <p:cNvGrpSpPr/>
                  <p:nvPr/>
                </p:nvGrpSpPr>
                <p:grpSpPr>
                  <a:xfrm>
                    <a:off x="1436115" y="3523296"/>
                    <a:ext cx="745047" cy="398020"/>
                    <a:chOff x="1436115" y="3523296"/>
                    <a:chExt cx="745047" cy="398020"/>
                  </a:xfrm>
                  <a:solidFill>
                    <a:srgbClr val="F8A794"/>
                  </a:solidFill>
                </p:grpSpPr>
                <p:sp>
                  <p:nvSpPr>
                    <p:cNvPr id="445" name="Freeform: Shape 444">
                      <a:extLst>
                        <a:ext uri="{FF2B5EF4-FFF2-40B4-BE49-F238E27FC236}">
                          <a16:creationId xmlns:a16="http://schemas.microsoft.com/office/drawing/2014/main" id="{0C5D6811-6CF4-46A8-B522-87FD4BBB14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6115" y="3529646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6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7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6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7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5"/>
                            <a:pt x="41402" y="9082"/>
                            <a:pt x="41529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6" name="Freeform: Shape 445">
                      <a:extLst>
                        <a:ext uri="{FF2B5EF4-FFF2-40B4-BE49-F238E27FC236}">
                          <a16:creationId xmlns:a16="http://schemas.microsoft.com/office/drawing/2014/main" id="{B7A23F5C-D768-41E0-B1CF-50E1080D7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4471" y="352907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7" name="Freeform: Shape 446">
                      <a:extLst>
                        <a:ext uri="{FF2B5EF4-FFF2-40B4-BE49-F238E27FC236}">
                          <a16:creationId xmlns:a16="http://schemas.microsoft.com/office/drawing/2014/main" id="{42C2414F-5E52-43DF-BE96-6419B9B49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2828" y="3528566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6"/>
                            <a:pt x="41402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8" name="Freeform: Shape 447">
                      <a:extLst>
                        <a:ext uri="{FF2B5EF4-FFF2-40B4-BE49-F238E27FC236}">
                          <a16:creationId xmlns:a16="http://schemas.microsoft.com/office/drawing/2014/main" id="{212775FF-39AE-4CE7-834D-04675AD77E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1184" y="3528058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67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49" name="Freeform: Shape 448">
                      <a:extLst>
                        <a:ext uri="{FF2B5EF4-FFF2-40B4-BE49-F238E27FC236}">
                          <a16:creationId xmlns:a16="http://schemas.microsoft.com/office/drawing/2014/main" id="{E863DFB2-56D9-4FFD-A7FB-BA832569D9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9541" y="3527549"/>
                      <a:ext cx="41530" cy="41533"/>
                    </a:xfrm>
                    <a:custGeom>
                      <a:avLst/>
                      <a:gdLst>
                        <a:gd name="connsiteX0" fmla="*/ 41529 w 41530"/>
                        <a:gd name="connsiteY0" fmla="*/ 20577 h 41533"/>
                        <a:gd name="connsiteX1" fmla="*/ 20955 w 41530"/>
                        <a:gd name="connsiteY1" fmla="*/ 41532 h 41533"/>
                        <a:gd name="connsiteX2" fmla="*/ 0 w 41530"/>
                        <a:gd name="connsiteY2" fmla="*/ 20958 h 41533"/>
                        <a:gd name="connsiteX3" fmla="*/ 20574 w 41530"/>
                        <a:gd name="connsiteY3" fmla="*/ 3 h 41533"/>
                        <a:gd name="connsiteX4" fmla="*/ 41529 w 41530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3">
                          <a:moveTo>
                            <a:pt x="41529" y="20577"/>
                          </a:moveTo>
                          <a:cubicBezTo>
                            <a:pt x="41656" y="32070"/>
                            <a:pt x="32385" y="41468"/>
                            <a:pt x="20955" y="41532"/>
                          </a:cubicBezTo>
                          <a:cubicBezTo>
                            <a:pt x="9462" y="41659"/>
                            <a:pt x="64" y="32388"/>
                            <a:pt x="0" y="20958"/>
                          </a:cubicBezTo>
                          <a:cubicBezTo>
                            <a:pt x="-63" y="9528"/>
                            <a:pt x="9144" y="66"/>
                            <a:pt x="20574" y="3"/>
                          </a:cubicBezTo>
                          <a:cubicBezTo>
                            <a:pt x="32068" y="-188"/>
                            <a:pt x="41466" y="9083"/>
                            <a:pt x="41529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0" name="Freeform: Shape 449">
                      <a:extLst>
                        <a:ext uri="{FF2B5EF4-FFF2-40B4-BE49-F238E27FC236}">
                          <a16:creationId xmlns:a16="http://schemas.microsoft.com/office/drawing/2014/main" id="{82E890DA-530E-4E10-8C4E-B55B23212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7898" y="3526979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7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6"/>
                            <a:pt x="41466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1" name="Freeform: Shape 450">
                      <a:extLst>
                        <a:ext uri="{FF2B5EF4-FFF2-40B4-BE49-F238E27FC236}">
                          <a16:creationId xmlns:a16="http://schemas.microsoft.com/office/drawing/2014/main" id="{0985CE72-CC75-483D-AAED-E36DDE7D0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6253" y="352647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67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2" name="Freeform: Shape 451">
                      <a:extLst>
                        <a:ext uri="{FF2B5EF4-FFF2-40B4-BE49-F238E27FC236}">
                          <a16:creationId xmlns:a16="http://schemas.microsoft.com/office/drawing/2014/main" id="{F1BCB9BA-F947-49E2-87CE-5E327AAA04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4611" y="3525963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6"/>
                            <a:pt x="41466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3" name="Freeform: Shape 452">
                      <a:extLst>
                        <a:ext uri="{FF2B5EF4-FFF2-40B4-BE49-F238E27FC236}">
                          <a16:creationId xmlns:a16="http://schemas.microsoft.com/office/drawing/2014/main" id="{EF78DD3F-0F88-4620-A4D2-996C4D3A2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2966" y="352539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4" name="Freeform: Shape 453">
                      <a:extLst>
                        <a:ext uri="{FF2B5EF4-FFF2-40B4-BE49-F238E27FC236}">
                          <a16:creationId xmlns:a16="http://schemas.microsoft.com/office/drawing/2014/main" id="{F280B330-016D-4D2B-BFCE-5BF88EF70F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1387" y="3524883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6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7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6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7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5"/>
                            <a:pt x="41402" y="9082"/>
                            <a:pt x="41529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5" name="Freeform: Shape 454">
                      <a:extLst>
                        <a:ext uri="{FF2B5EF4-FFF2-40B4-BE49-F238E27FC236}">
                          <a16:creationId xmlns:a16="http://schemas.microsoft.com/office/drawing/2014/main" id="{BF1285B5-3455-409E-BF4B-AD66437291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9743" y="352437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6" name="Freeform: Shape 455">
                      <a:extLst>
                        <a:ext uri="{FF2B5EF4-FFF2-40B4-BE49-F238E27FC236}">
                          <a16:creationId xmlns:a16="http://schemas.microsoft.com/office/drawing/2014/main" id="{89B39C28-6552-4798-9DDE-0BED843F3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100" y="3523804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6"/>
                            <a:pt x="41402" y="9145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7" name="Freeform: Shape 456">
                      <a:extLst>
                        <a:ext uri="{FF2B5EF4-FFF2-40B4-BE49-F238E27FC236}">
                          <a16:creationId xmlns:a16="http://schemas.microsoft.com/office/drawing/2014/main" id="{B7A120B7-B46E-4464-9018-829BE1F150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456" y="3523296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8" name="Freeform: Shape 457">
                      <a:extLst>
                        <a:ext uri="{FF2B5EF4-FFF2-40B4-BE49-F238E27FC236}">
                          <a16:creationId xmlns:a16="http://schemas.microsoft.com/office/drawing/2014/main" id="{830674BF-D47E-4FF8-8583-B5CE8F796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6622" y="3588002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67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59" name="Freeform: Shape 458">
                      <a:extLst>
                        <a:ext uri="{FF2B5EF4-FFF2-40B4-BE49-F238E27FC236}">
                          <a16:creationId xmlns:a16="http://schemas.microsoft.com/office/drawing/2014/main" id="{84C11FAF-2BCC-49ED-80D1-280163510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4979" y="3587493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8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69" y="-188"/>
                            <a:pt x="41467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0" name="Freeform: Shape 459">
                      <a:extLst>
                        <a:ext uri="{FF2B5EF4-FFF2-40B4-BE49-F238E27FC236}">
                          <a16:creationId xmlns:a16="http://schemas.microsoft.com/office/drawing/2014/main" id="{427C1882-1A48-4CD5-A35A-C19BF506E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3335" y="3586923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1" name="Freeform: Shape 460">
                      <a:extLst>
                        <a:ext uri="{FF2B5EF4-FFF2-40B4-BE49-F238E27FC236}">
                          <a16:creationId xmlns:a16="http://schemas.microsoft.com/office/drawing/2014/main" id="{CF4A68A0-A18B-415A-89F4-926164C3A2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1692" y="358641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67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2" name="Freeform: Shape 461">
                      <a:extLst>
                        <a:ext uri="{FF2B5EF4-FFF2-40B4-BE49-F238E27FC236}">
                          <a16:creationId xmlns:a16="http://schemas.microsoft.com/office/drawing/2014/main" id="{E0E7436F-6570-4838-A9FC-844D8444D0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0112" y="3585907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3" name="Freeform: Shape 462">
                      <a:extLst>
                        <a:ext uri="{FF2B5EF4-FFF2-40B4-BE49-F238E27FC236}">
                          <a16:creationId xmlns:a16="http://schemas.microsoft.com/office/drawing/2014/main" id="{1430B465-FE8A-4CF4-911B-FA90D5A61B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8468" y="358533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4" name="Freeform: Shape 463">
                      <a:extLst>
                        <a:ext uri="{FF2B5EF4-FFF2-40B4-BE49-F238E27FC236}">
                          <a16:creationId xmlns:a16="http://schemas.microsoft.com/office/drawing/2014/main" id="{2097A5FB-DF62-4911-9AA0-0D38D46E6A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6825" y="3584827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5" name="Freeform: Shape 464">
                      <a:extLst>
                        <a:ext uri="{FF2B5EF4-FFF2-40B4-BE49-F238E27FC236}">
                          <a16:creationId xmlns:a16="http://schemas.microsoft.com/office/drawing/2014/main" id="{3028ADAA-0F33-4B04-8586-0282EE3EF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5181" y="3584319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6" name="Freeform: Shape 465">
                      <a:extLst>
                        <a:ext uri="{FF2B5EF4-FFF2-40B4-BE49-F238E27FC236}">
                          <a16:creationId xmlns:a16="http://schemas.microsoft.com/office/drawing/2014/main" id="{80227E83-A04A-4752-885C-E4FD40B0CC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3538" y="3583748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7" name="Freeform: Shape 466">
                      <a:extLst>
                        <a:ext uri="{FF2B5EF4-FFF2-40B4-BE49-F238E27FC236}">
                          <a16:creationId xmlns:a16="http://schemas.microsoft.com/office/drawing/2014/main" id="{0F332FEE-978B-4BF2-909B-3E3B99A51E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1894" y="3583240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8" name="Freeform: Shape 467">
                      <a:extLst>
                        <a:ext uri="{FF2B5EF4-FFF2-40B4-BE49-F238E27FC236}">
                          <a16:creationId xmlns:a16="http://schemas.microsoft.com/office/drawing/2014/main" id="{8FCFEF86-52E3-45B1-8908-7C2F4B94A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0251" y="3582732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69" name="Freeform: Shape 468">
                      <a:extLst>
                        <a:ext uri="{FF2B5EF4-FFF2-40B4-BE49-F238E27FC236}">
                          <a16:creationId xmlns:a16="http://schemas.microsoft.com/office/drawing/2014/main" id="{BDD6FD27-D3D8-42B1-9BF3-0B7550B8E8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607" y="3582222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8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05" y="-188"/>
                            <a:pt x="41403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0" name="Freeform: Shape 469">
                      <a:extLst>
                        <a:ext uri="{FF2B5EF4-FFF2-40B4-BE49-F238E27FC236}">
                          <a16:creationId xmlns:a16="http://schemas.microsoft.com/office/drawing/2014/main" id="{1F0CAE52-8EFF-4DB9-95A0-D306E17722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964" y="3581652"/>
                      <a:ext cx="41531" cy="41530"/>
                    </a:xfrm>
                    <a:custGeom>
                      <a:avLst/>
                      <a:gdLst>
                        <a:gd name="connsiteX0" fmla="*/ 41530 w 41531"/>
                        <a:gd name="connsiteY0" fmla="*/ 20576 h 41530"/>
                        <a:gd name="connsiteX1" fmla="*/ 20956 w 41531"/>
                        <a:gd name="connsiteY1" fmla="*/ 41531 h 41530"/>
                        <a:gd name="connsiteX2" fmla="*/ 1 w 41531"/>
                        <a:gd name="connsiteY2" fmla="*/ 20957 h 41530"/>
                        <a:gd name="connsiteX3" fmla="*/ 20575 w 41531"/>
                        <a:gd name="connsiteY3" fmla="*/ 1 h 41530"/>
                        <a:gd name="connsiteX4" fmla="*/ 41530 w 41531"/>
                        <a:gd name="connsiteY4" fmla="*/ 20576 h 4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0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526" y="41594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1" name="Freeform: Shape 470">
                      <a:extLst>
                        <a:ext uri="{FF2B5EF4-FFF2-40B4-BE49-F238E27FC236}">
                          <a16:creationId xmlns:a16="http://schemas.microsoft.com/office/drawing/2014/main" id="{44F42F1D-8935-4F5F-85B1-3FDD2F5A7D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7132" y="3646360"/>
                      <a:ext cx="41529" cy="41528"/>
                    </a:xfrm>
                    <a:custGeom>
                      <a:avLst/>
                      <a:gdLst>
                        <a:gd name="connsiteX0" fmla="*/ 41529 w 41529"/>
                        <a:gd name="connsiteY0" fmla="*/ 20765 h 41528"/>
                        <a:gd name="connsiteX1" fmla="*/ 20764 w 41529"/>
                        <a:gd name="connsiteY1" fmla="*/ 41529 h 41528"/>
                        <a:gd name="connsiteX2" fmla="*/ 0 w 41529"/>
                        <a:gd name="connsiteY2" fmla="*/ 20765 h 41528"/>
                        <a:gd name="connsiteX3" fmla="*/ 20764 w 41529"/>
                        <a:gd name="connsiteY3" fmla="*/ 0 h 41528"/>
                        <a:gd name="connsiteX4" fmla="*/ 41529 w 41529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9" h="41528">
                          <a:moveTo>
                            <a:pt x="41529" y="20765"/>
                          </a:moveTo>
                          <a:cubicBezTo>
                            <a:pt x="41529" y="32232"/>
                            <a:pt x="32232" y="41529"/>
                            <a:pt x="20764" y="41529"/>
                          </a:cubicBezTo>
                          <a:cubicBezTo>
                            <a:pt x="9297" y="41529"/>
                            <a:pt x="0" y="32232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4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2" name="Freeform: Shape 471">
                      <a:extLst>
                        <a:ext uri="{FF2B5EF4-FFF2-40B4-BE49-F238E27FC236}">
                          <a16:creationId xmlns:a16="http://schemas.microsoft.com/office/drawing/2014/main" id="{C0EE6C87-6E1F-4E85-9BA8-D4C68AC513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5550" y="364585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3" name="Freeform: Shape 472">
                      <a:extLst>
                        <a:ext uri="{FF2B5EF4-FFF2-40B4-BE49-F238E27FC236}">
                          <a16:creationId xmlns:a16="http://schemas.microsoft.com/office/drawing/2014/main" id="{CB3E8B23-ADA1-496A-A1C0-7A42F03E47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3845" y="3645281"/>
                      <a:ext cx="41529" cy="41528"/>
                    </a:xfrm>
                    <a:custGeom>
                      <a:avLst/>
                      <a:gdLst>
                        <a:gd name="connsiteX0" fmla="*/ 41529 w 41529"/>
                        <a:gd name="connsiteY0" fmla="*/ 20765 h 41528"/>
                        <a:gd name="connsiteX1" fmla="*/ 20765 w 41529"/>
                        <a:gd name="connsiteY1" fmla="*/ 41529 h 41528"/>
                        <a:gd name="connsiteX2" fmla="*/ 0 w 41529"/>
                        <a:gd name="connsiteY2" fmla="*/ 20765 h 41528"/>
                        <a:gd name="connsiteX3" fmla="*/ 20765 w 41529"/>
                        <a:gd name="connsiteY3" fmla="*/ 0 h 41528"/>
                        <a:gd name="connsiteX4" fmla="*/ 41529 w 41529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9" h="41528">
                          <a:moveTo>
                            <a:pt x="41529" y="20765"/>
                          </a:moveTo>
                          <a:cubicBezTo>
                            <a:pt x="41529" y="32233"/>
                            <a:pt x="32232" y="41529"/>
                            <a:pt x="20765" y="41529"/>
                          </a:cubicBezTo>
                          <a:cubicBezTo>
                            <a:pt x="9297" y="41529"/>
                            <a:pt x="0" y="32233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5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4" name="Freeform: Shape 473">
                      <a:extLst>
                        <a:ext uri="{FF2B5EF4-FFF2-40B4-BE49-F238E27FC236}">
                          <a16:creationId xmlns:a16="http://schemas.microsoft.com/office/drawing/2014/main" id="{901CFB60-257B-416B-A71A-A7B3E3C7CD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263" y="364477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5" name="Freeform: Shape 474">
                      <a:extLst>
                        <a:ext uri="{FF2B5EF4-FFF2-40B4-BE49-F238E27FC236}">
                          <a16:creationId xmlns:a16="http://schemas.microsoft.com/office/drawing/2014/main" id="{55C4DF34-9982-4A41-8F3C-07B998194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0558" y="3644265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4 h 41528"/>
                        <a:gd name="connsiteX1" fmla="*/ 20765 w 41528"/>
                        <a:gd name="connsiteY1" fmla="*/ 41529 h 41528"/>
                        <a:gd name="connsiteX2" fmla="*/ 0 w 41528"/>
                        <a:gd name="connsiteY2" fmla="*/ 20764 h 41528"/>
                        <a:gd name="connsiteX3" fmla="*/ 20765 w 41528"/>
                        <a:gd name="connsiteY3" fmla="*/ 0 h 41528"/>
                        <a:gd name="connsiteX4" fmla="*/ 41529 w 41528"/>
                        <a:gd name="connsiteY4" fmla="*/ 20764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4"/>
                          </a:moveTo>
                          <a:cubicBezTo>
                            <a:pt x="41529" y="32232"/>
                            <a:pt x="32232" y="41529"/>
                            <a:pt x="20765" y="41529"/>
                          </a:cubicBezTo>
                          <a:cubicBezTo>
                            <a:pt x="9297" y="41529"/>
                            <a:pt x="0" y="32232"/>
                            <a:pt x="0" y="20764"/>
                          </a:cubicBezTo>
                          <a:cubicBezTo>
                            <a:pt x="0" y="9296"/>
                            <a:pt x="9297" y="0"/>
                            <a:pt x="20765" y="0"/>
                          </a:cubicBezTo>
                          <a:cubicBezTo>
                            <a:pt x="32232" y="0"/>
                            <a:pt x="41529" y="9296"/>
                            <a:pt x="41529" y="2076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6" name="Freeform: Shape 475">
                      <a:extLst>
                        <a:ext uri="{FF2B5EF4-FFF2-40B4-BE49-F238E27FC236}">
                          <a16:creationId xmlns:a16="http://schemas.microsoft.com/office/drawing/2014/main" id="{BC5BCE46-1108-43A7-B0F8-C78283966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8976" y="3643692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7" name="Freeform: Shape 476">
                      <a:extLst>
                        <a:ext uri="{FF2B5EF4-FFF2-40B4-BE49-F238E27FC236}">
                          <a16:creationId xmlns:a16="http://schemas.microsoft.com/office/drawing/2014/main" id="{3190E751-87E3-451A-ADA5-05BA24A6B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7333" y="364318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8" name="Freeform: Shape 477">
                      <a:extLst>
                        <a:ext uri="{FF2B5EF4-FFF2-40B4-BE49-F238E27FC236}">
                          <a16:creationId xmlns:a16="http://schemas.microsoft.com/office/drawing/2014/main" id="{E09E719D-47F6-48E9-8C89-6461CCD55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5691" y="3642677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4 h 41528"/>
                        <a:gd name="connsiteX1" fmla="*/ 20765 w 41528"/>
                        <a:gd name="connsiteY1" fmla="*/ 41529 h 41528"/>
                        <a:gd name="connsiteX2" fmla="*/ 0 w 41528"/>
                        <a:gd name="connsiteY2" fmla="*/ 20764 h 41528"/>
                        <a:gd name="connsiteX3" fmla="*/ 20765 w 41528"/>
                        <a:gd name="connsiteY3" fmla="*/ 0 h 41528"/>
                        <a:gd name="connsiteX4" fmla="*/ 41529 w 41528"/>
                        <a:gd name="connsiteY4" fmla="*/ 20764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4"/>
                          </a:moveTo>
                          <a:cubicBezTo>
                            <a:pt x="41529" y="32232"/>
                            <a:pt x="32233" y="41529"/>
                            <a:pt x="20765" y="41529"/>
                          </a:cubicBezTo>
                          <a:cubicBezTo>
                            <a:pt x="9297" y="41529"/>
                            <a:pt x="0" y="32232"/>
                            <a:pt x="0" y="20764"/>
                          </a:cubicBezTo>
                          <a:cubicBezTo>
                            <a:pt x="0" y="9296"/>
                            <a:pt x="9297" y="0"/>
                            <a:pt x="20765" y="0"/>
                          </a:cubicBezTo>
                          <a:cubicBezTo>
                            <a:pt x="32233" y="0"/>
                            <a:pt x="41529" y="9296"/>
                            <a:pt x="41529" y="2076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79" name="Freeform: Shape 478">
                      <a:extLst>
                        <a:ext uri="{FF2B5EF4-FFF2-40B4-BE49-F238E27FC236}">
                          <a16:creationId xmlns:a16="http://schemas.microsoft.com/office/drawing/2014/main" id="{F72CDF37-0F0E-4698-87BF-0F6D3513AC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4046" y="364210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03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0" name="Freeform: Shape 479">
                      <a:extLst>
                        <a:ext uri="{FF2B5EF4-FFF2-40B4-BE49-F238E27FC236}">
                          <a16:creationId xmlns:a16="http://schemas.microsoft.com/office/drawing/2014/main" id="{DCA9DFBA-DD50-4697-9AE4-AF5DFE10E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2404" y="3641598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5 h 41528"/>
                        <a:gd name="connsiteX1" fmla="*/ 20764 w 41528"/>
                        <a:gd name="connsiteY1" fmla="*/ 41529 h 41528"/>
                        <a:gd name="connsiteX2" fmla="*/ 0 w 41528"/>
                        <a:gd name="connsiteY2" fmla="*/ 20765 h 41528"/>
                        <a:gd name="connsiteX3" fmla="*/ 20764 w 41528"/>
                        <a:gd name="connsiteY3" fmla="*/ 0 h 41528"/>
                        <a:gd name="connsiteX4" fmla="*/ 41529 w 41528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5"/>
                          </a:moveTo>
                          <a:cubicBezTo>
                            <a:pt x="41529" y="32232"/>
                            <a:pt x="32232" y="41529"/>
                            <a:pt x="20764" y="41529"/>
                          </a:cubicBezTo>
                          <a:cubicBezTo>
                            <a:pt x="9297" y="41529"/>
                            <a:pt x="0" y="32232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4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1" name="Freeform: Shape 480">
                      <a:extLst>
                        <a:ext uri="{FF2B5EF4-FFF2-40B4-BE49-F238E27FC236}">
                          <a16:creationId xmlns:a16="http://schemas.microsoft.com/office/drawing/2014/main" id="{766785D1-E4F5-4F8D-90D9-2B0E21BC4C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0759" y="3641088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2" name="Freeform: Shape 481">
                      <a:extLst>
                        <a:ext uri="{FF2B5EF4-FFF2-40B4-BE49-F238E27FC236}">
                          <a16:creationId xmlns:a16="http://schemas.microsoft.com/office/drawing/2014/main" id="{219DD4DC-B6C1-449F-8E62-ACB9231FFE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115" y="3640580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3" name="Freeform: Shape 482">
                      <a:extLst>
                        <a:ext uri="{FF2B5EF4-FFF2-40B4-BE49-F238E27FC236}">
                          <a16:creationId xmlns:a16="http://schemas.microsoft.com/office/drawing/2014/main" id="{E0601385-676C-496C-B329-C5A78F663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473" y="3640010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5 h 41528"/>
                        <a:gd name="connsiteX1" fmla="*/ 20765 w 41528"/>
                        <a:gd name="connsiteY1" fmla="*/ 41529 h 41528"/>
                        <a:gd name="connsiteX2" fmla="*/ 0 w 41528"/>
                        <a:gd name="connsiteY2" fmla="*/ 20765 h 41528"/>
                        <a:gd name="connsiteX3" fmla="*/ 20765 w 41528"/>
                        <a:gd name="connsiteY3" fmla="*/ 0 h 41528"/>
                        <a:gd name="connsiteX4" fmla="*/ 41529 w 41528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5"/>
                          </a:moveTo>
                          <a:cubicBezTo>
                            <a:pt x="41529" y="32232"/>
                            <a:pt x="32232" y="41529"/>
                            <a:pt x="20765" y="41529"/>
                          </a:cubicBezTo>
                          <a:cubicBezTo>
                            <a:pt x="9297" y="41529"/>
                            <a:pt x="0" y="32232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5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4" name="Freeform: Shape 483">
                      <a:extLst>
                        <a:ext uri="{FF2B5EF4-FFF2-40B4-BE49-F238E27FC236}">
                          <a16:creationId xmlns:a16="http://schemas.microsoft.com/office/drawing/2014/main" id="{B6C3F34D-8F25-4F88-9D4D-3842982E2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7702" y="370471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5" name="Freeform: Shape 484">
                      <a:extLst>
                        <a:ext uri="{FF2B5EF4-FFF2-40B4-BE49-F238E27FC236}">
                          <a16:creationId xmlns:a16="http://schemas.microsoft.com/office/drawing/2014/main" id="{9C2EB64E-2CA8-466F-A3B7-A693EB388F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6058" y="3704207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6" name="Freeform: Shape 485">
                      <a:extLst>
                        <a:ext uri="{FF2B5EF4-FFF2-40B4-BE49-F238E27FC236}">
                          <a16:creationId xmlns:a16="http://schemas.microsoft.com/office/drawing/2014/main" id="{9AF49536-FB9C-440C-BCA8-96E4884E9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4416" y="3703636"/>
                      <a:ext cx="41530" cy="41530"/>
                    </a:xfrm>
                    <a:custGeom>
                      <a:avLst/>
                      <a:gdLst>
                        <a:gd name="connsiteX0" fmla="*/ 41529 w 41530"/>
                        <a:gd name="connsiteY0" fmla="*/ 20575 h 41530"/>
                        <a:gd name="connsiteX1" fmla="*/ 20955 w 41530"/>
                        <a:gd name="connsiteY1" fmla="*/ 41530 h 41530"/>
                        <a:gd name="connsiteX2" fmla="*/ 0 w 41530"/>
                        <a:gd name="connsiteY2" fmla="*/ 20956 h 41530"/>
                        <a:gd name="connsiteX3" fmla="*/ 20574 w 41530"/>
                        <a:gd name="connsiteY3" fmla="*/ 1 h 41530"/>
                        <a:gd name="connsiteX4" fmla="*/ 41529 w 41530"/>
                        <a:gd name="connsiteY4" fmla="*/ 20575 h 4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0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525" y="41594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6"/>
                            <a:pt x="41402" y="9145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7" name="Freeform: Shape 486">
                      <a:extLst>
                        <a:ext uri="{FF2B5EF4-FFF2-40B4-BE49-F238E27FC236}">
                          <a16:creationId xmlns:a16="http://schemas.microsoft.com/office/drawing/2014/main" id="{DC290E0F-9399-4820-905A-29DC32051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2771" y="3703128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8" name="Freeform: Shape 487">
                      <a:extLst>
                        <a:ext uri="{FF2B5EF4-FFF2-40B4-BE49-F238E27FC236}">
                          <a16:creationId xmlns:a16="http://schemas.microsoft.com/office/drawing/2014/main" id="{5002F021-7F49-4228-BC56-B6ACF1B4D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1129" y="3702620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4"/>
                            <a:pt x="20574" y="1"/>
                          </a:cubicBezTo>
                          <a:cubicBezTo>
                            <a:pt x="32068" y="-126"/>
                            <a:pt x="41402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9" name="Freeform: Shape 488">
                      <a:extLst>
                        <a:ext uri="{FF2B5EF4-FFF2-40B4-BE49-F238E27FC236}">
                          <a16:creationId xmlns:a16="http://schemas.microsoft.com/office/drawing/2014/main" id="{7B81F239-2CEC-4D9C-AF14-E24EE5BFC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9484" y="3702048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0" name="Freeform: Shape 489">
                      <a:extLst>
                        <a:ext uri="{FF2B5EF4-FFF2-40B4-BE49-F238E27FC236}">
                          <a16:creationId xmlns:a16="http://schemas.microsoft.com/office/drawing/2014/main" id="{B179FB8B-E429-4824-A4D5-2AFFB4EC8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7842" y="3701540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5"/>
                            <a:pt x="41466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1" name="Freeform: Shape 490">
                      <a:extLst>
                        <a:ext uri="{FF2B5EF4-FFF2-40B4-BE49-F238E27FC236}">
                          <a16:creationId xmlns:a16="http://schemas.microsoft.com/office/drawing/2014/main" id="{B845EBFC-0760-4168-A490-50549E4BD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6197" y="3701032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2" name="Freeform: Shape 491">
                      <a:extLst>
                        <a:ext uri="{FF2B5EF4-FFF2-40B4-BE49-F238E27FC236}">
                          <a16:creationId xmlns:a16="http://schemas.microsoft.com/office/drawing/2014/main" id="{77704DCF-77DA-43E4-BF6A-5E18E689C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4554" y="3700523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8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69" y="-188"/>
                            <a:pt x="41467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3" name="Freeform: Shape 492">
                      <a:extLst>
                        <a:ext uri="{FF2B5EF4-FFF2-40B4-BE49-F238E27FC236}">
                          <a16:creationId xmlns:a16="http://schemas.microsoft.com/office/drawing/2014/main" id="{586C1576-CC7E-4E11-9AFE-F5169C9C99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2911" y="3699953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5"/>
                            <a:pt x="41466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4" name="Freeform: Shape 493">
                      <a:extLst>
                        <a:ext uri="{FF2B5EF4-FFF2-40B4-BE49-F238E27FC236}">
                          <a16:creationId xmlns:a16="http://schemas.microsoft.com/office/drawing/2014/main" id="{EFF0A8FF-05EE-4573-9C27-CED35DC6B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1330" y="369944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5" name="Freeform: Shape 494">
                      <a:extLst>
                        <a:ext uri="{FF2B5EF4-FFF2-40B4-BE49-F238E27FC236}">
                          <a16:creationId xmlns:a16="http://schemas.microsoft.com/office/drawing/2014/main" id="{00E32169-D2C9-4C1C-BCE5-BDBC142D6E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688" y="3698937"/>
                      <a:ext cx="41530" cy="41530"/>
                    </a:xfrm>
                    <a:custGeom>
                      <a:avLst/>
                      <a:gdLst>
                        <a:gd name="connsiteX0" fmla="*/ 41529 w 41530"/>
                        <a:gd name="connsiteY0" fmla="*/ 20575 h 41530"/>
                        <a:gd name="connsiteX1" fmla="*/ 20955 w 41530"/>
                        <a:gd name="connsiteY1" fmla="*/ 41530 h 41530"/>
                        <a:gd name="connsiteX2" fmla="*/ 0 w 41530"/>
                        <a:gd name="connsiteY2" fmla="*/ 20956 h 41530"/>
                        <a:gd name="connsiteX3" fmla="*/ 20574 w 41530"/>
                        <a:gd name="connsiteY3" fmla="*/ 1 h 41530"/>
                        <a:gd name="connsiteX4" fmla="*/ 41529 w 41530"/>
                        <a:gd name="connsiteY4" fmla="*/ 20575 h 4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0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525" y="41594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6"/>
                            <a:pt x="41402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6" name="Freeform: Shape 495">
                      <a:extLst>
                        <a:ext uri="{FF2B5EF4-FFF2-40B4-BE49-F238E27FC236}">
                          <a16:creationId xmlns:a16="http://schemas.microsoft.com/office/drawing/2014/main" id="{96864A7F-B7E9-408E-9F79-2E9976415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043" y="369836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7" name="Freeform: Shape 496">
                      <a:extLst>
                        <a:ext uri="{FF2B5EF4-FFF2-40B4-BE49-F238E27FC236}">
                          <a16:creationId xmlns:a16="http://schemas.microsoft.com/office/drawing/2014/main" id="{DE5710FD-2451-47DC-BC04-97E79537C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8211" y="3763073"/>
                      <a:ext cx="41529" cy="41528"/>
                    </a:xfrm>
                    <a:custGeom>
                      <a:avLst/>
                      <a:gdLst>
                        <a:gd name="connsiteX0" fmla="*/ 41529 w 41529"/>
                        <a:gd name="connsiteY0" fmla="*/ 20765 h 41528"/>
                        <a:gd name="connsiteX1" fmla="*/ 20764 w 41529"/>
                        <a:gd name="connsiteY1" fmla="*/ 41529 h 41528"/>
                        <a:gd name="connsiteX2" fmla="*/ 0 w 41529"/>
                        <a:gd name="connsiteY2" fmla="*/ 20765 h 41528"/>
                        <a:gd name="connsiteX3" fmla="*/ 20764 w 41529"/>
                        <a:gd name="connsiteY3" fmla="*/ 0 h 41528"/>
                        <a:gd name="connsiteX4" fmla="*/ 41529 w 41529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9" h="41528">
                          <a:moveTo>
                            <a:pt x="41529" y="20765"/>
                          </a:moveTo>
                          <a:cubicBezTo>
                            <a:pt x="41529" y="32232"/>
                            <a:pt x="32232" y="41529"/>
                            <a:pt x="20764" y="41529"/>
                          </a:cubicBezTo>
                          <a:cubicBezTo>
                            <a:pt x="9297" y="41529"/>
                            <a:pt x="0" y="32232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4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2938E887-178F-484E-BEFE-6D54A842C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6566" y="376256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99" name="Freeform: Shape 498">
                      <a:extLst>
                        <a:ext uri="{FF2B5EF4-FFF2-40B4-BE49-F238E27FC236}">
                          <a16:creationId xmlns:a16="http://schemas.microsoft.com/office/drawing/2014/main" id="{ACA64DF4-47AE-4316-A9B2-9E3C30DC40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4924" y="3761994"/>
                      <a:ext cx="41529" cy="41528"/>
                    </a:xfrm>
                    <a:custGeom>
                      <a:avLst/>
                      <a:gdLst>
                        <a:gd name="connsiteX0" fmla="*/ 41529 w 41529"/>
                        <a:gd name="connsiteY0" fmla="*/ 20765 h 41528"/>
                        <a:gd name="connsiteX1" fmla="*/ 20764 w 41529"/>
                        <a:gd name="connsiteY1" fmla="*/ 41529 h 41528"/>
                        <a:gd name="connsiteX2" fmla="*/ 0 w 41529"/>
                        <a:gd name="connsiteY2" fmla="*/ 20765 h 41528"/>
                        <a:gd name="connsiteX3" fmla="*/ 20764 w 41529"/>
                        <a:gd name="connsiteY3" fmla="*/ 0 h 41528"/>
                        <a:gd name="connsiteX4" fmla="*/ 41529 w 41529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9" h="41528">
                          <a:moveTo>
                            <a:pt x="41529" y="20765"/>
                          </a:moveTo>
                          <a:cubicBezTo>
                            <a:pt x="41529" y="32233"/>
                            <a:pt x="32232" y="41529"/>
                            <a:pt x="20764" y="41529"/>
                          </a:cubicBezTo>
                          <a:cubicBezTo>
                            <a:pt x="9297" y="41529"/>
                            <a:pt x="0" y="32233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4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0" name="Freeform: Shape 499">
                      <a:extLst>
                        <a:ext uri="{FF2B5EF4-FFF2-40B4-BE49-F238E27FC236}">
                          <a16:creationId xmlns:a16="http://schemas.microsoft.com/office/drawing/2014/main" id="{E3D7A74B-EB7C-4997-9ECF-661B52EE3A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3279" y="376148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1" name="Freeform: Shape 500">
                      <a:extLst>
                        <a:ext uri="{FF2B5EF4-FFF2-40B4-BE49-F238E27FC236}">
                          <a16:creationId xmlns:a16="http://schemas.microsoft.com/office/drawing/2014/main" id="{54A169A6-EB0D-4695-88DE-52DC31F90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1637" y="3760978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4 h 41528"/>
                        <a:gd name="connsiteX1" fmla="*/ 20765 w 41528"/>
                        <a:gd name="connsiteY1" fmla="*/ 41529 h 41528"/>
                        <a:gd name="connsiteX2" fmla="*/ 0 w 41528"/>
                        <a:gd name="connsiteY2" fmla="*/ 20764 h 41528"/>
                        <a:gd name="connsiteX3" fmla="*/ 20765 w 41528"/>
                        <a:gd name="connsiteY3" fmla="*/ 0 h 41528"/>
                        <a:gd name="connsiteX4" fmla="*/ 41529 w 41528"/>
                        <a:gd name="connsiteY4" fmla="*/ 20764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4"/>
                          </a:moveTo>
                          <a:cubicBezTo>
                            <a:pt x="41529" y="32232"/>
                            <a:pt x="32233" y="41529"/>
                            <a:pt x="20765" y="41529"/>
                          </a:cubicBezTo>
                          <a:cubicBezTo>
                            <a:pt x="9297" y="41529"/>
                            <a:pt x="0" y="32232"/>
                            <a:pt x="0" y="20764"/>
                          </a:cubicBezTo>
                          <a:cubicBezTo>
                            <a:pt x="0" y="9297"/>
                            <a:pt x="9297" y="0"/>
                            <a:pt x="20765" y="0"/>
                          </a:cubicBezTo>
                          <a:cubicBezTo>
                            <a:pt x="32233" y="0"/>
                            <a:pt x="41529" y="9297"/>
                            <a:pt x="41529" y="2076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2" name="Freeform: Shape 501">
                      <a:extLst>
                        <a:ext uri="{FF2B5EF4-FFF2-40B4-BE49-F238E27FC236}">
                          <a16:creationId xmlns:a16="http://schemas.microsoft.com/office/drawing/2014/main" id="{22F06C44-16AD-4586-9567-1A2A43AE73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9992" y="3760467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8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69" y="-188"/>
                            <a:pt x="41467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3" name="Freeform: Shape 502">
                      <a:extLst>
                        <a:ext uri="{FF2B5EF4-FFF2-40B4-BE49-F238E27FC236}">
                          <a16:creationId xmlns:a16="http://schemas.microsoft.com/office/drawing/2014/main" id="{8C178B2B-ABEF-49A5-8309-F662FB2D8E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412" y="3759897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4" name="Freeform: Shape 503">
                      <a:extLst>
                        <a:ext uri="{FF2B5EF4-FFF2-40B4-BE49-F238E27FC236}">
                          <a16:creationId xmlns:a16="http://schemas.microsoft.com/office/drawing/2014/main" id="{2345DAEE-B811-4FFF-9F22-9320058BF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6707" y="3759390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4 h 41528"/>
                        <a:gd name="connsiteX1" fmla="*/ 20764 w 41528"/>
                        <a:gd name="connsiteY1" fmla="*/ 41529 h 41528"/>
                        <a:gd name="connsiteX2" fmla="*/ 0 w 41528"/>
                        <a:gd name="connsiteY2" fmla="*/ 20764 h 41528"/>
                        <a:gd name="connsiteX3" fmla="*/ 20764 w 41528"/>
                        <a:gd name="connsiteY3" fmla="*/ 0 h 41528"/>
                        <a:gd name="connsiteX4" fmla="*/ 41529 w 41528"/>
                        <a:gd name="connsiteY4" fmla="*/ 20764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4"/>
                          </a:moveTo>
                          <a:cubicBezTo>
                            <a:pt x="41529" y="32232"/>
                            <a:pt x="32232" y="41529"/>
                            <a:pt x="20764" y="41529"/>
                          </a:cubicBezTo>
                          <a:cubicBezTo>
                            <a:pt x="9297" y="41529"/>
                            <a:pt x="0" y="32232"/>
                            <a:pt x="0" y="20764"/>
                          </a:cubicBezTo>
                          <a:cubicBezTo>
                            <a:pt x="0" y="9297"/>
                            <a:pt x="9297" y="0"/>
                            <a:pt x="20764" y="0"/>
                          </a:cubicBezTo>
                          <a:cubicBezTo>
                            <a:pt x="32232" y="0"/>
                            <a:pt x="41529" y="9297"/>
                            <a:pt x="41529" y="2076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5" name="Freeform: Shape 504">
                      <a:extLst>
                        <a:ext uri="{FF2B5EF4-FFF2-40B4-BE49-F238E27FC236}">
                          <a16:creationId xmlns:a16="http://schemas.microsoft.com/office/drawing/2014/main" id="{2F56EBB7-17A8-4C10-8612-1414D60A1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5125" y="375888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6" name="Freeform: Shape 505">
                      <a:extLst>
                        <a:ext uri="{FF2B5EF4-FFF2-40B4-BE49-F238E27FC236}">
                          <a16:creationId xmlns:a16="http://schemas.microsoft.com/office/drawing/2014/main" id="{7DA9D3FB-DFD0-4740-B0A9-0DE8DA118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3420" y="3758311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5 h 41528"/>
                        <a:gd name="connsiteX1" fmla="*/ 20765 w 41528"/>
                        <a:gd name="connsiteY1" fmla="*/ 41529 h 41528"/>
                        <a:gd name="connsiteX2" fmla="*/ 0 w 41528"/>
                        <a:gd name="connsiteY2" fmla="*/ 20765 h 41528"/>
                        <a:gd name="connsiteX3" fmla="*/ 20765 w 41528"/>
                        <a:gd name="connsiteY3" fmla="*/ 0 h 41528"/>
                        <a:gd name="connsiteX4" fmla="*/ 41529 w 41528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5"/>
                          </a:moveTo>
                          <a:cubicBezTo>
                            <a:pt x="41529" y="32232"/>
                            <a:pt x="32232" y="41529"/>
                            <a:pt x="20765" y="41529"/>
                          </a:cubicBezTo>
                          <a:cubicBezTo>
                            <a:pt x="9297" y="41529"/>
                            <a:pt x="0" y="32232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5" y="0"/>
                          </a:cubicBezTo>
                          <a:cubicBezTo>
                            <a:pt x="32232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7" name="Freeform: Shape 506">
                      <a:extLst>
                        <a:ext uri="{FF2B5EF4-FFF2-40B4-BE49-F238E27FC236}">
                          <a16:creationId xmlns:a16="http://schemas.microsoft.com/office/drawing/2014/main" id="{9EDF5804-C9C4-4FF9-9255-ACDA43DAF2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1838" y="375780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4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8" name="Freeform: Shape 507">
                      <a:extLst>
                        <a:ext uri="{FF2B5EF4-FFF2-40B4-BE49-F238E27FC236}">
                          <a16:creationId xmlns:a16="http://schemas.microsoft.com/office/drawing/2014/main" id="{6ECE3798-D2AC-476F-A8BA-90A28BAEB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195" y="3757293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09" name="Freeform: Shape 508">
                      <a:extLst>
                        <a:ext uri="{FF2B5EF4-FFF2-40B4-BE49-F238E27FC236}">
                          <a16:creationId xmlns:a16="http://schemas.microsoft.com/office/drawing/2014/main" id="{F2F6E5D1-8062-4A98-8C01-235E9E475A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553" y="3756723"/>
                      <a:ext cx="41528" cy="41528"/>
                    </a:xfrm>
                    <a:custGeom>
                      <a:avLst/>
                      <a:gdLst>
                        <a:gd name="connsiteX0" fmla="*/ 41529 w 41528"/>
                        <a:gd name="connsiteY0" fmla="*/ 20765 h 41528"/>
                        <a:gd name="connsiteX1" fmla="*/ 20765 w 41528"/>
                        <a:gd name="connsiteY1" fmla="*/ 41529 h 41528"/>
                        <a:gd name="connsiteX2" fmla="*/ 0 w 41528"/>
                        <a:gd name="connsiteY2" fmla="*/ 20765 h 41528"/>
                        <a:gd name="connsiteX3" fmla="*/ 20765 w 41528"/>
                        <a:gd name="connsiteY3" fmla="*/ 0 h 41528"/>
                        <a:gd name="connsiteX4" fmla="*/ 41529 w 41528"/>
                        <a:gd name="connsiteY4" fmla="*/ 20765 h 41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28" h="41528">
                          <a:moveTo>
                            <a:pt x="41529" y="20765"/>
                          </a:moveTo>
                          <a:cubicBezTo>
                            <a:pt x="41529" y="32232"/>
                            <a:pt x="32233" y="41529"/>
                            <a:pt x="20765" y="41529"/>
                          </a:cubicBezTo>
                          <a:cubicBezTo>
                            <a:pt x="9297" y="41529"/>
                            <a:pt x="0" y="32232"/>
                            <a:pt x="0" y="20765"/>
                          </a:cubicBezTo>
                          <a:cubicBezTo>
                            <a:pt x="0" y="9297"/>
                            <a:pt x="9297" y="0"/>
                            <a:pt x="20765" y="0"/>
                          </a:cubicBezTo>
                          <a:cubicBezTo>
                            <a:pt x="32233" y="0"/>
                            <a:pt x="41529" y="9297"/>
                            <a:pt x="41529" y="2076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0" name="Freeform: Shape 509">
                      <a:extLst>
                        <a:ext uri="{FF2B5EF4-FFF2-40B4-BE49-F238E27FC236}">
                          <a16:creationId xmlns:a16="http://schemas.microsoft.com/office/drawing/2014/main" id="{CAAB55DC-5694-4507-95BA-5CB8B03BBA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8719" y="3821428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5"/>
                            <a:pt x="41466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1" name="Freeform: Shape 510">
                      <a:extLst>
                        <a:ext uri="{FF2B5EF4-FFF2-40B4-BE49-F238E27FC236}">
                          <a16:creationId xmlns:a16="http://schemas.microsoft.com/office/drawing/2014/main" id="{4D62FA11-B0F2-4A56-A83A-FA35424B9D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7138" y="3820920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8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2" name="Freeform: Shape 511">
                      <a:extLst>
                        <a:ext uri="{FF2B5EF4-FFF2-40B4-BE49-F238E27FC236}">
                          <a16:creationId xmlns:a16="http://schemas.microsoft.com/office/drawing/2014/main" id="{5F5E85E2-D9DD-49A7-8C97-981EEDDD50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5495" y="3820349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6"/>
                            <a:pt x="41402" y="9145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3" name="Freeform: Shape 512">
                      <a:extLst>
                        <a:ext uri="{FF2B5EF4-FFF2-40B4-BE49-F238E27FC236}">
                          <a16:creationId xmlns:a16="http://schemas.microsoft.com/office/drawing/2014/main" id="{E5ABAD58-4297-4DC0-B9B7-5F92551CF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3851" y="381984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4" name="Freeform: Shape 513">
                      <a:extLst>
                        <a:ext uri="{FF2B5EF4-FFF2-40B4-BE49-F238E27FC236}">
                          <a16:creationId xmlns:a16="http://schemas.microsoft.com/office/drawing/2014/main" id="{9AE1089E-B9A0-4001-B548-007E2A9E53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2208" y="3819333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6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7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6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8"/>
                            <a:pt x="64" y="32387"/>
                            <a:pt x="0" y="20957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5"/>
                            <a:pt x="41402" y="9082"/>
                            <a:pt x="41529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5" name="Freeform: Shape 514">
                      <a:extLst>
                        <a:ext uri="{FF2B5EF4-FFF2-40B4-BE49-F238E27FC236}">
                          <a16:creationId xmlns:a16="http://schemas.microsoft.com/office/drawing/2014/main" id="{823A2E1D-8F1E-4585-A8E2-AAB4AC5F2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0564" y="3818823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8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05" y="-188"/>
                            <a:pt x="41403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6" name="Freeform: Shape 515">
                      <a:extLst>
                        <a:ext uri="{FF2B5EF4-FFF2-40B4-BE49-F238E27FC236}">
                          <a16:creationId xmlns:a16="http://schemas.microsoft.com/office/drawing/2014/main" id="{87F44F28-4B0C-4A47-B5FB-358D068E4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921" y="3818253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5"/>
                            <a:pt x="41402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7" name="Freeform: Shape 516">
                      <a:extLst>
                        <a:ext uri="{FF2B5EF4-FFF2-40B4-BE49-F238E27FC236}">
                          <a16:creationId xmlns:a16="http://schemas.microsoft.com/office/drawing/2014/main" id="{85F5358E-6C48-4326-A97D-E42959DD8C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7277" y="381774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8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8" name="Freeform: Shape 517">
                      <a:extLst>
                        <a:ext uri="{FF2B5EF4-FFF2-40B4-BE49-F238E27FC236}">
                          <a16:creationId xmlns:a16="http://schemas.microsoft.com/office/drawing/2014/main" id="{B4019EE3-6666-4CDC-95C4-CFB930E08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5634" y="3817237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04" y="-126"/>
                            <a:pt x="41402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9" name="Freeform: Shape 518">
                      <a:extLst>
                        <a:ext uri="{FF2B5EF4-FFF2-40B4-BE49-F238E27FC236}">
                          <a16:creationId xmlns:a16="http://schemas.microsoft.com/office/drawing/2014/main" id="{491E6230-9577-4080-9EB6-188937575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3991" y="3816666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1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1"/>
                          </a:cubicBezTo>
                          <a:cubicBezTo>
                            <a:pt x="9462" y="41657"/>
                            <a:pt x="64" y="32387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5"/>
                            <a:pt x="41402" y="9145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0" name="Freeform: Shape 519">
                      <a:extLst>
                        <a:ext uri="{FF2B5EF4-FFF2-40B4-BE49-F238E27FC236}">
                          <a16:creationId xmlns:a16="http://schemas.microsoft.com/office/drawing/2014/main" id="{59238696-A67E-4644-BD01-2752D7CA62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2346" y="3816158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8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1" name="Freeform: Shape 520">
                      <a:extLst>
                        <a:ext uri="{FF2B5EF4-FFF2-40B4-BE49-F238E27FC236}">
                          <a16:creationId xmlns:a16="http://schemas.microsoft.com/office/drawing/2014/main" id="{9010EA3B-845B-4683-B931-47DE8AFB4E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0704" y="3815650"/>
                      <a:ext cx="41530" cy="41531"/>
                    </a:xfrm>
                    <a:custGeom>
                      <a:avLst/>
                      <a:gdLst>
                        <a:gd name="connsiteX0" fmla="*/ 41529 w 41530"/>
                        <a:gd name="connsiteY0" fmla="*/ 20575 h 41531"/>
                        <a:gd name="connsiteX1" fmla="*/ 20955 w 41530"/>
                        <a:gd name="connsiteY1" fmla="*/ 41530 h 41531"/>
                        <a:gd name="connsiteX2" fmla="*/ 0 w 41530"/>
                        <a:gd name="connsiteY2" fmla="*/ 20956 h 41531"/>
                        <a:gd name="connsiteX3" fmla="*/ 20574 w 41530"/>
                        <a:gd name="connsiteY3" fmla="*/ 1 h 41531"/>
                        <a:gd name="connsiteX4" fmla="*/ 41529 w 41530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0" h="41531">
                          <a:moveTo>
                            <a:pt x="41529" y="20575"/>
                          </a:moveTo>
                          <a:cubicBezTo>
                            <a:pt x="41656" y="32069"/>
                            <a:pt x="32385" y="41467"/>
                            <a:pt x="20955" y="41530"/>
                          </a:cubicBezTo>
                          <a:cubicBezTo>
                            <a:pt x="9462" y="41657"/>
                            <a:pt x="64" y="32386"/>
                            <a:pt x="0" y="20956"/>
                          </a:cubicBezTo>
                          <a:cubicBezTo>
                            <a:pt x="-63" y="9526"/>
                            <a:pt x="9144" y="65"/>
                            <a:pt x="20574" y="1"/>
                          </a:cubicBezTo>
                          <a:cubicBezTo>
                            <a:pt x="32068" y="-126"/>
                            <a:pt x="41466" y="9082"/>
                            <a:pt x="41529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2" name="Freeform: Shape 521">
                      <a:extLst>
                        <a:ext uri="{FF2B5EF4-FFF2-40B4-BE49-F238E27FC236}">
                          <a16:creationId xmlns:a16="http://schemas.microsoft.com/office/drawing/2014/main" id="{5218B8B8-A836-48D5-9005-31DA5DD50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059" y="3815079"/>
                      <a:ext cx="41531" cy="41530"/>
                    </a:xfrm>
                    <a:custGeom>
                      <a:avLst/>
                      <a:gdLst>
                        <a:gd name="connsiteX0" fmla="*/ 41530 w 41531"/>
                        <a:gd name="connsiteY0" fmla="*/ 20574 h 41530"/>
                        <a:gd name="connsiteX1" fmla="*/ 20956 w 41531"/>
                        <a:gd name="connsiteY1" fmla="*/ 41530 h 41530"/>
                        <a:gd name="connsiteX2" fmla="*/ 1 w 41531"/>
                        <a:gd name="connsiteY2" fmla="*/ 20955 h 41530"/>
                        <a:gd name="connsiteX3" fmla="*/ 20575 w 41531"/>
                        <a:gd name="connsiteY3" fmla="*/ 0 h 41530"/>
                        <a:gd name="connsiteX4" fmla="*/ 41530 w 41531"/>
                        <a:gd name="connsiteY4" fmla="*/ 20574 h 4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0">
                          <a:moveTo>
                            <a:pt x="41530" y="20574"/>
                          </a:moveTo>
                          <a:cubicBezTo>
                            <a:pt x="41657" y="32068"/>
                            <a:pt x="32386" y="41466"/>
                            <a:pt x="20956" y="41530"/>
                          </a:cubicBezTo>
                          <a:cubicBezTo>
                            <a:pt x="9463" y="41656"/>
                            <a:pt x="65" y="32386"/>
                            <a:pt x="1" y="20955"/>
                          </a:cubicBezTo>
                          <a:cubicBezTo>
                            <a:pt x="-126" y="9462"/>
                            <a:pt x="9145" y="64"/>
                            <a:pt x="20575" y="0"/>
                          </a:cubicBezTo>
                          <a:cubicBezTo>
                            <a:pt x="32005" y="-63"/>
                            <a:pt x="41467" y="9144"/>
                            <a:pt x="41530" y="2057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3" name="Freeform: Shape 522">
                      <a:extLst>
                        <a:ext uri="{FF2B5EF4-FFF2-40B4-BE49-F238E27FC236}">
                          <a16:creationId xmlns:a16="http://schemas.microsoft.com/office/drawing/2014/main" id="{0E47EDFD-B674-4FE4-8244-CBE07335A8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9289" y="3879785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4" name="Freeform: Shape 523">
                      <a:extLst>
                        <a:ext uri="{FF2B5EF4-FFF2-40B4-BE49-F238E27FC236}">
                          <a16:creationId xmlns:a16="http://schemas.microsoft.com/office/drawing/2014/main" id="{5F0E0CE0-5D58-499D-9C78-95EB38B9F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97646" y="3879277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5" name="Freeform: Shape 524">
                      <a:extLst>
                        <a:ext uri="{FF2B5EF4-FFF2-40B4-BE49-F238E27FC236}">
                          <a16:creationId xmlns:a16="http://schemas.microsoft.com/office/drawing/2014/main" id="{00E2E6F0-3402-44D7-9E08-EF1735970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6002" y="3878767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8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05" y="-188"/>
                            <a:pt x="41403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6" name="Freeform: Shape 525">
                      <a:extLst>
                        <a:ext uri="{FF2B5EF4-FFF2-40B4-BE49-F238E27FC236}">
                          <a16:creationId xmlns:a16="http://schemas.microsoft.com/office/drawing/2014/main" id="{9E1CD62E-B807-4086-82BC-F33872AF9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4359" y="3878197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7" name="Freeform: Shape 526">
                      <a:extLst>
                        <a:ext uri="{FF2B5EF4-FFF2-40B4-BE49-F238E27FC236}">
                          <a16:creationId xmlns:a16="http://schemas.microsoft.com/office/drawing/2014/main" id="{9B77C3D6-9F0C-47D4-B71D-8BC38FBA9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2715" y="3877689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05" y="-125"/>
                            <a:pt x="41403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8" name="Freeform: Shape 527">
                      <a:extLst>
                        <a:ext uri="{FF2B5EF4-FFF2-40B4-BE49-F238E27FC236}">
                          <a16:creationId xmlns:a16="http://schemas.microsoft.com/office/drawing/2014/main" id="{EB521882-7C4A-4306-AE22-AD6ECF29C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31072" y="3877181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03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29" name="Freeform: Shape 528">
                      <a:extLst>
                        <a:ext uri="{FF2B5EF4-FFF2-40B4-BE49-F238E27FC236}">
                          <a16:creationId xmlns:a16="http://schemas.microsoft.com/office/drawing/2014/main" id="{6015FCC3-5696-48DE-AF02-F504981EC2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9428" y="3876610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0" name="Freeform: Shape 529">
                      <a:extLst>
                        <a:ext uri="{FF2B5EF4-FFF2-40B4-BE49-F238E27FC236}">
                          <a16:creationId xmlns:a16="http://schemas.microsoft.com/office/drawing/2014/main" id="{0CC84A8A-BB1C-4297-978C-3730C850E8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7785" y="3876103"/>
                      <a:ext cx="41531" cy="41530"/>
                    </a:xfrm>
                    <a:custGeom>
                      <a:avLst/>
                      <a:gdLst>
                        <a:gd name="connsiteX0" fmla="*/ 41530 w 41531"/>
                        <a:gd name="connsiteY0" fmla="*/ 20575 h 41530"/>
                        <a:gd name="connsiteX1" fmla="*/ 20956 w 41531"/>
                        <a:gd name="connsiteY1" fmla="*/ 41530 h 41530"/>
                        <a:gd name="connsiteX2" fmla="*/ 1 w 41531"/>
                        <a:gd name="connsiteY2" fmla="*/ 20956 h 41530"/>
                        <a:gd name="connsiteX3" fmla="*/ 20575 w 41531"/>
                        <a:gd name="connsiteY3" fmla="*/ 0 h 41530"/>
                        <a:gd name="connsiteX4" fmla="*/ 41530 w 41531"/>
                        <a:gd name="connsiteY4" fmla="*/ 20575 h 41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0">
                          <a:moveTo>
                            <a:pt x="41530" y="20575"/>
                          </a:moveTo>
                          <a:cubicBezTo>
                            <a:pt x="41657" y="32068"/>
                            <a:pt x="32386" y="41466"/>
                            <a:pt x="20956" y="41530"/>
                          </a:cubicBezTo>
                          <a:cubicBezTo>
                            <a:pt x="9463" y="41656"/>
                            <a:pt x="65" y="32386"/>
                            <a:pt x="1" y="20956"/>
                          </a:cubicBezTo>
                          <a:cubicBezTo>
                            <a:pt x="-126" y="9462"/>
                            <a:pt x="9145" y="64"/>
                            <a:pt x="20575" y="0"/>
                          </a:cubicBezTo>
                          <a:cubicBezTo>
                            <a:pt x="32005" y="-63"/>
                            <a:pt x="41467" y="9081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1" name="Freeform: Shape 530">
                      <a:extLst>
                        <a:ext uri="{FF2B5EF4-FFF2-40B4-BE49-F238E27FC236}">
                          <a16:creationId xmlns:a16="http://schemas.microsoft.com/office/drawing/2014/main" id="{8DAB6A5E-27C7-4FAB-A823-EB51BDB98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6141" y="387559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2" name="Freeform: Shape 531">
                      <a:extLst>
                        <a:ext uri="{FF2B5EF4-FFF2-40B4-BE49-F238E27FC236}">
                          <a16:creationId xmlns:a16="http://schemas.microsoft.com/office/drawing/2014/main" id="{F8CFD6AF-898E-4502-B5D0-ADC559187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4498" y="3875022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145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3" name="Freeform: Shape 532">
                      <a:extLst>
                        <a:ext uri="{FF2B5EF4-FFF2-40B4-BE49-F238E27FC236}">
                          <a16:creationId xmlns:a16="http://schemas.microsoft.com/office/drawing/2014/main" id="{1A513E52-36BA-4EB9-A1AA-2A4C60E02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2854" y="3874514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6 h 41531"/>
                        <a:gd name="connsiteX1" fmla="*/ 20956 w 41531"/>
                        <a:gd name="connsiteY1" fmla="*/ 41531 h 41531"/>
                        <a:gd name="connsiteX2" fmla="*/ 1 w 41531"/>
                        <a:gd name="connsiteY2" fmla="*/ 20957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6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6"/>
                          </a:moveTo>
                          <a:cubicBezTo>
                            <a:pt x="41657" y="32069"/>
                            <a:pt x="32386" y="41467"/>
                            <a:pt x="20956" y="41531"/>
                          </a:cubicBezTo>
                          <a:cubicBezTo>
                            <a:pt x="9463" y="41657"/>
                            <a:pt x="65" y="32387"/>
                            <a:pt x="1" y="20957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5"/>
                            <a:pt x="41467" y="9082"/>
                            <a:pt x="41530" y="20576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4" name="Freeform: Shape 533">
                      <a:extLst>
                        <a:ext uri="{FF2B5EF4-FFF2-40B4-BE49-F238E27FC236}">
                          <a16:creationId xmlns:a16="http://schemas.microsoft.com/office/drawing/2014/main" id="{7C9D11AF-A1D8-4666-8038-900CC8AF7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211" y="3874006"/>
                      <a:ext cx="41531" cy="41531"/>
                    </a:xfrm>
                    <a:custGeom>
                      <a:avLst/>
                      <a:gdLst>
                        <a:gd name="connsiteX0" fmla="*/ 41530 w 41531"/>
                        <a:gd name="connsiteY0" fmla="*/ 20575 h 41531"/>
                        <a:gd name="connsiteX1" fmla="*/ 20956 w 41531"/>
                        <a:gd name="connsiteY1" fmla="*/ 41530 h 41531"/>
                        <a:gd name="connsiteX2" fmla="*/ 1 w 41531"/>
                        <a:gd name="connsiteY2" fmla="*/ 20956 h 41531"/>
                        <a:gd name="connsiteX3" fmla="*/ 20575 w 41531"/>
                        <a:gd name="connsiteY3" fmla="*/ 1 h 41531"/>
                        <a:gd name="connsiteX4" fmla="*/ 41530 w 41531"/>
                        <a:gd name="connsiteY4" fmla="*/ 20575 h 41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1">
                          <a:moveTo>
                            <a:pt x="41530" y="20575"/>
                          </a:moveTo>
                          <a:cubicBezTo>
                            <a:pt x="41657" y="32069"/>
                            <a:pt x="32386" y="41467"/>
                            <a:pt x="20956" y="41530"/>
                          </a:cubicBezTo>
                          <a:cubicBezTo>
                            <a:pt x="9463" y="41657"/>
                            <a:pt x="65" y="32386"/>
                            <a:pt x="1" y="20956"/>
                          </a:cubicBezTo>
                          <a:cubicBezTo>
                            <a:pt x="-126" y="9463"/>
                            <a:pt x="9145" y="65"/>
                            <a:pt x="20575" y="1"/>
                          </a:cubicBezTo>
                          <a:cubicBezTo>
                            <a:pt x="32069" y="-126"/>
                            <a:pt x="41467" y="9082"/>
                            <a:pt x="41530" y="20575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5" name="Freeform: Shape 534">
                      <a:extLst>
                        <a:ext uri="{FF2B5EF4-FFF2-40B4-BE49-F238E27FC236}">
                          <a16:creationId xmlns:a16="http://schemas.microsoft.com/office/drawing/2014/main" id="{129889C1-86C7-42D3-B31F-02E2DAA5D0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631" y="3873497"/>
                      <a:ext cx="41531" cy="41533"/>
                    </a:xfrm>
                    <a:custGeom>
                      <a:avLst/>
                      <a:gdLst>
                        <a:gd name="connsiteX0" fmla="*/ 41530 w 41531"/>
                        <a:gd name="connsiteY0" fmla="*/ 20577 h 41533"/>
                        <a:gd name="connsiteX1" fmla="*/ 20956 w 41531"/>
                        <a:gd name="connsiteY1" fmla="*/ 41532 h 41533"/>
                        <a:gd name="connsiteX2" fmla="*/ 1 w 41531"/>
                        <a:gd name="connsiteY2" fmla="*/ 20958 h 41533"/>
                        <a:gd name="connsiteX3" fmla="*/ 20575 w 41531"/>
                        <a:gd name="connsiteY3" fmla="*/ 3 h 41533"/>
                        <a:gd name="connsiteX4" fmla="*/ 41530 w 41531"/>
                        <a:gd name="connsiteY4" fmla="*/ 20577 h 41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31" h="41533">
                          <a:moveTo>
                            <a:pt x="41530" y="20577"/>
                          </a:moveTo>
                          <a:cubicBezTo>
                            <a:pt x="41657" y="32070"/>
                            <a:pt x="32386" y="41469"/>
                            <a:pt x="20956" y="41532"/>
                          </a:cubicBezTo>
                          <a:cubicBezTo>
                            <a:pt x="9463" y="41659"/>
                            <a:pt x="65" y="32388"/>
                            <a:pt x="1" y="20958"/>
                          </a:cubicBezTo>
                          <a:cubicBezTo>
                            <a:pt x="-126" y="9464"/>
                            <a:pt x="9145" y="66"/>
                            <a:pt x="20575" y="3"/>
                          </a:cubicBezTo>
                          <a:cubicBezTo>
                            <a:pt x="32005" y="-188"/>
                            <a:pt x="41403" y="9083"/>
                            <a:pt x="41530" y="20577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536" name="Graphic 1">
                    <a:extLst>
                      <a:ext uri="{FF2B5EF4-FFF2-40B4-BE49-F238E27FC236}">
                        <a16:creationId xmlns:a16="http://schemas.microsoft.com/office/drawing/2014/main" id="{51A9B1D5-5AE4-4263-B3D1-1E3C8A8B7E57}"/>
                      </a:ext>
                    </a:extLst>
                  </p:cNvPr>
                  <p:cNvGrpSpPr/>
                  <p:nvPr/>
                </p:nvGrpSpPr>
                <p:grpSpPr>
                  <a:xfrm>
                    <a:off x="1417764" y="3520694"/>
                    <a:ext cx="781748" cy="403986"/>
                    <a:chOff x="1417764" y="3520694"/>
                    <a:chExt cx="781748" cy="403986"/>
                  </a:xfrm>
                  <a:solidFill>
                    <a:srgbClr val="FFFFFF"/>
                  </a:solidFill>
                </p:grpSpPr>
                <p:sp>
                  <p:nvSpPr>
                    <p:cNvPr id="537" name="Freeform: Shape 536">
                      <a:extLst>
                        <a:ext uri="{FF2B5EF4-FFF2-40B4-BE49-F238E27FC236}">
                          <a16:creationId xmlns:a16="http://schemas.microsoft.com/office/drawing/2014/main" id="{3A23AC54-CC88-41FE-B65E-16EEAD29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98179" y="3611054"/>
                      <a:ext cx="105474" cy="92202"/>
                    </a:xfrm>
                    <a:custGeom>
                      <a:avLst/>
                      <a:gdLst>
                        <a:gd name="connsiteX0" fmla="*/ 105474 w 105474"/>
                        <a:gd name="connsiteY0" fmla="*/ 92202 h 92202"/>
                        <a:gd name="connsiteX1" fmla="*/ 11558 w 105474"/>
                        <a:gd name="connsiteY1" fmla="*/ 28448 h 92202"/>
                        <a:gd name="connsiteX2" fmla="*/ 17781 w 105474"/>
                        <a:gd name="connsiteY2" fmla="*/ 0 h 92202"/>
                        <a:gd name="connsiteX3" fmla="*/ 2223 w 105474"/>
                        <a:gd name="connsiteY3" fmla="*/ 35878 h 92202"/>
                        <a:gd name="connsiteX4" fmla="*/ 105474 w 105474"/>
                        <a:gd name="connsiteY4" fmla="*/ 92202 h 92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474" h="92202">
                          <a:moveTo>
                            <a:pt x="105474" y="92202"/>
                          </a:moveTo>
                          <a:cubicBezTo>
                            <a:pt x="105474" y="92202"/>
                            <a:pt x="23369" y="48832"/>
                            <a:pt x="11558" y="28448"/>
                          </a:cubicBezTo>
                          <a:cubicBezTo>
                            <a:pt x="-317" y="8065"/>
                            <a:pt x="17781" y="0"/>
                            <a:pt x="17781" y="0"/>
                          </a:cubicBezTo>
                          <a:cubicBezTo>
                            <a:pt x="17781" y="0"/>
                            <a:pt x="-7492" y="10922"/>
                            <a:pt x="2223" y="35878"/>
                          </a:cubicBezTo>
                          <a:cubicBezTo>
                            <a:pt x="17146" y="74232"/>
                            <a:pt x="105474" y="92202"/>
                            <a:pt x="105474" y="9220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8" name="Freeform: Shape 537">
                      <a:extLst>
                        <a:ext uri="{FF2B5EF4-FFF2-40B4-BE49-F238E27FC236}">
                          <a16:creationId xmlns:a16="http://schemas.microsoft.com/office/drawing/2014/main" id="{ED9FE903-7520-4E58-8AB6-FDC5B6BA0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8119" y="3602366"/>
                      <a:ext cx="88074" cy="97968"/>
                    </a:xfrm>
                    <a:custGeom>
                      <a:avLst/>
                      <a:gdLst>
                        <a:gd name="connsiteX0" fmla="*/ 31686 w 88074"/>
                        <a:gd name="connsiteY0" fmla="*/ 14784 h 97968"/>
                        <a:gd name="connsiteX1" fmla="*/ 88074 w 88074"/>
                        <a:gd name="connsiteY1" fmla="*/ 97969 h 97968"/>
                        <a:gd name="connsiteX2" fmla="*/ 45021 w 88074"/>
                        <a:gd name="connsiteY2" fmla="*/ 3354 h 97968"/>
                        <a:gd name="connsiteX3" fmla="*/ 0 w 88074"/>
                        <a:gd name="connsiteY3" fmla="*/ 10022 h 97968"/>
                        <a:gd name="connsiteX4" fmla="*/ 31686 w 88074"/>
                        <a:gd name="connsiteY4" fmla="*/ 14784 h 97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74" h="97968">
                          <a:moveTo>
                            <a:pt x="31686" y="14784"/>
                          </a:moveTo>
                          <a:cubicBezTo>
                            <a:pt x="50101" y="28500"/>
                            <a:pt x="88074" y="97969"/>
                            <a:pt x="88074" y="97969"/>
                          </a:cubicBezTo>
                          <a:cubicBezTo>
                            <a:pt x="88074" y="97969"/>
                            <a:pt x="60642" y="13959"/>
                            <a:pt x="45021" y="3354"/>
                          </a:cubicBezTo>
                          <a:cubicBezTo>
                            <a:pt x="31179" y="-6044"/>
                            <a:pt x="5588" y="6974"/>
                            <a:pt x="0" y="10022"/>
                          </a:cubicBezTo>
                          <a:cubicBezTo>
                            <a:pt x="3620" y="8117"/>
                            <a:pt x="16256" y="3291"/>
                            <a:pt x="31686" y="1478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39" name="Freeform: Shape 538">
                      <a:extLst>
                        <a:ext uri="{FF2B5EF4-FFF2-40B4-BE49-F238E27FC236}">
                          <a16:creationId xmlns:a16="http://schemas.microsoft.com/office/drawing/2014/main" id="{D445B74F-831C-4A65-BBCC-F305808A42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9150" y="3608832"/>
                      <a:ext cx="103958" cy="94170"/>
                    </a:xfrm>
                    <a:custGeom>
                      <a:avLst/>
                      <a:gdLst>
                        <a:gd name="connsiteX0" fmla="*/ 0 w 103958"/>
                        <a:gd name="connsiteY0" fmla="*/ 94171 h 94170"/>
                        <a:gd name="connsiteX1" fmla="*/ 101981 w 103958"/>
                        <a:gd name="connsiteY1" fmla="*/ 35496 h 94170"/>
                        <a:gd name="connsiteX2" fmla="*/ 85598 w 103958"/>
                        <a:gd name="connsiteY2" fmla="*/ 0 h 94170"/>
                        <a:gd name="connsiteX3" fmla="*/ 92520 w 103958"/>
                        <a:gd name="connsiteY3" fmla="*/ 28321 h 94170"/>
                        <a:gd name="connsiteX4" fmla="*/ 0 w 103958"/>
                        <a:gd name="connsiteY4" fmla="*/ 94171 h 94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958" h="94170">
                          <a:moveTo>
                            <a:pt x="0" y="94171"/>
                          </a:moveTo>
                          <a:cubicBezTo>
                            <a:pt x="0" y="94171"/>
                            <a:pt x="87884" y="74104"/>
                            <a:pt x="101981" y="35496"/>
                          </a:cubicBezTo>
                          <a:cubicBezTo>
                            <a:pt x="111125" y="10351"/>
                            <a:pt x="85598" y="0"/>
                            <a:pt x="85598" y="0"/>
                          </a:cubicBezTo>
                          <a:cubicBezTo>
                            <a:pt x="85598" y="0"/>
                            <a:pt x="103886" y="7684"/>
                            <a:pt x="92520" y="28321"/>
                          </a:cubicBezTo>
                          <a:cubicBezTo>
                            <a:pt x="81026" y="48959"/>
                            <a:pt x="0" y="94171"/>
                            <a:pt x="0" y="9417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0" name="Freeform: Shape 539">
                      <a:extLst>
                        <a:ext uri="{FF2B5EF4-FFF2-40B4-BE49-F238E27FC236}">
                          <a16:creationId xmlns:a16="http://schemas.microsoft.com/office/drawing/2014/main" id="{814496C1-ADD8-4935-BE40-DF8880909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13864" y="3735387"/>
                      <a:ext cx="92519" cy="95096"/>
                    </a:xfrm>
                    <a:custGeom>
                      <a:avLst/>
                      <a:gdLst>
                        <a:gd name="connsiteX0" fmla="*/ 32004 w 92519"/>
                        <a:gd name="connsiteY0" fmla="*/ 80264 h 95096"/>
                        <a:gd name="connsiteX1" fmla="*/ 0 w 92519"/>
                        <a:gd name="connsiteY1" fmla="*/ 83376 h 95096"/>
                        <a:gd name="connsiteX2" fmla="*/ 44640 w 92519"/>
                        <a:gd name="connsiteY2" fmla="*/ 92329 h 95096"/>
                        <a:gd name="connsiteX3" fmla="*/ 92520 w 92519"/>
                        <a:gd name="connsiteY3" fmla="*/ 0 h 95096"/>
                        <a:gd name="connsiteX4" fmla="*/ 32004 w 92519"/>
                        <a:gd name="connsiteY4" fmla="*/ 80264 h 95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519" h="95096">
                          <a:moveTo>
                            <a:pt x="32004" y="80264"/>
                          </a:moveTo>
                          <a:cubicBezTo>
                            <a:pt x="16065" y="90932"/>
                            <a:pt x="3683" y="85471"/>
                            <a:pt x="0" y="83376"/>
                          </a:cubicBezTo>
                          <a:cubicBezTo>
                            <a:pt x="5461" y="86741"/>
                            <a:pt x="30290" y="101028"/>
                            <a:pt x="44640" y="92329"/>
                          </a:cubicBezTo>
                          <a:cubicBezTo>
                            <a:pt x="60833" y="82550"/>
                            <a:pt x="92520" y="0"/>
                            <a:pt x="92520" y="0"/>
                          </a:cubicBezTo>
                          <a:cubicBezTo>
                            <a:pt x="92520" y="0"/>
                            <a:pt x="51118" y="67501"/>
                            <a:pt x="32004" y="8026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1" name="Freeform: Shape 540">
                      <a:extLst>
                        <a:ext uri="{FF2B5EF4-FFF2-40B4-BE49-F238E27FC236}">
                          <a16:creationId xmlns:a16="http://schemas.microsoft.com/office/drawing/2014/main" id="{81836FFF-1DF5-4CF2-A554-C9661BAC4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9531" y="3734498"/>
                      <a:ext cx="100331" cy="98425"/>
                    </a:xfrm>
                    <a:custGeom>
                      <a:avLst/>
                      <a:gdLst>
                        <a:gd name="connsiteX0" fmla="*/ 0 w 100331"/>
                        <a:gd name="connsiteY0" fmla="*/ 0 h 98425"/>
                        <a:gd name="connsiteX1" fmla="*/ 88964 w 100331"/>
                        <a:gd name="connsiteY1" fmla="*/ 70548 h 98425"/>
                        <a:gd name="connsiteX2" fmla="*/ 80645 w 100331"/>
                        <a:gd name="connsiteY2" fmla="*/ 98425 h 98425"/>
                        <a:gd name="connsiteX3" fmla="*/ 98870 w 100331"/>
                        <a:gd name="connsiteY3" fmla="*/ 63817 h 98425"/>
                        <a:gd name="connsiteX4" fmla="*/ 0 w 100331"/>
                        <a:gd name="connsiteY4" fmla="*/ 0 h 98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331" h="98425">
                          <a:moveTo>
                            <a:pt x="0" y="0"/>
                          </a:moveTo>
                          <a:cubicBezTo>
                            <a:pt x="0" y="0"/>
                            <a:pt x="78613" y="49340"/>
                            <a:pt x="88964" y="70548"/>
                          </a:cubicBezTo>
                          <a:cubicBezTo>
                            <a:pt x="99251" y="91758"/>
                            <a:pt x="80645" y="98425"/>
                            <a:pt x="80645" y="98425"/>
                          </a:cubicBezTo>
                          <a:cubicBezTo>
                            <a:pt x="80645" y="98425"/>
                            <a:pt x="106680" y="89408"/>
                            <a:pt x="98870" y="63817"/>
                          </a:cubicBezTo>
                          <a:cubicBezTo>
                            <a:pt x="86741" y="24511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2" name="Freeform: Shape 541">
                      <a:extLst>
                        <a:ext uri="{FF2B5EF4-FFF2-40B4-BE49-F238E27FC236}">
                          <a16:creationId xmlns:a16="http://schemas.microsoft.com/office/drawing/2014/main" id="{94A2F0E4-46FD-4A81-9E14-ED1148289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17764" y="3520694"/>
                      <a:ext cx="781748" cy="403986"/>
                    </a:xfrm>
                    <a:custGeom>
                      <a:avLst/>
                      <a:gdLst>
                        <a:gd name="connsiteX0" fmla="*/ 781749 w 781748"/>
                        <a:gd name="connsiteY0" fmla="*/ 206565 h 403986"/>
                        <a:gd name="connsiteX1" fmla="*/ 419925 w 781748"/>
                        <a:gd name="connsiteY1" fmla="*/ 211899 h 403986"/>
                        <a:gd name="connsiteX2" fmla="*/ 419989 w 781748"/>
                        <a:gd name="connsiteY2" fmla="*/ 218567 h 403986"/>
                        <a:gd name="connsiteX3" fmla="*/ 469075 w 781748"/>
                        <a:gd name="connsiteY3" fmla="*/ 303657 h 403986"/>
                        <a:gd name="connsiteX4" fmla="*/ 500443 w 781748"/>
                        <a:gd name="connsiteY4" fmla="*/ 310769 h 403986"/>
                        <a:gd name="connsiteX5" fmla="*/ 455041 w 781748"/>
                        <a:gd name="connsiteY5" fmla="*/ 314071 h 403986"/>
                        <a:gd name="connsiteX6" fmla="*/ 420116 w 781748"/>
                        <a:gd name="connsiteY6" fmla="*/ 220345 h 403986"/>
                        <a:gd name="connsiteX7" fmla="*/ 422846 w 781748"/>
                        <a:gd name="connsiteY7" fmla="*/ 403733 h 403986"/>
                        <a:gd name="connsiteX8" fmla="*/ 393890 w 781748"/>
                        <a:gd name="connsiteY8" fmla="*/ 403987 h 403986"/>
                        <a:gd name="connsiteX9" fmla="*/ 391096 w 781748"/>
                        <a:gd name="connsiteY9" fmla="*/ 212280 h 403986"/>
                        <a:gd name="connsiteX10" fmla="*/ 391096 w 781748"/>
                        <a:gd name="connsiteY10" fmla="*/ 212280 h 403986"/>
                        <a:gd name="connsiteX11" fmla="*/ 384937 w 781748"/>
                        <a:gd name="connsiteY11" fmla="*/ 212344 h 403986"/>
                        <a:gd name="connsiteX12" fmla="*/ 289369 w 781748"/>
                        <a:gd name="connsiteY12" fmla="*/ 270447 h 403986"/>
                        <a:gd name="connsiteX13" fmla="*/ 293370 w 781748"/>
                        <a:gd name="connsiteY13" fmla="*/ 298704 h 403986"/>
                        <a:gd name="connsiteX14" fmla="*/ 280480 w 781748"/>
                        <a:gd name="connsiteY14" fmla="*/ 262572 h 403986"/>
                        <a:gd name="connsiteX15" fmla="*/ 381953 w 781748"/>
                        <a:gd name="connsiteY15" fmla="*/ 212344 h 403986"/>
                        <a:gd name="connsiteX16" fmla="*/ 254 w 781748"/>
                        <a:gd name="connsiteY16" fmla="*/ 217996 h 403986"/>
                        <a:gd name="connsiteX17" fmla="*/ 0 w 781748"/>
                        <a:gd name="connsiteY17" fmla="*/ 189802 h 403986"/>
                        <a:gd name="connsiteX18" fmla="*/ 390715 w 781748"/>
                        <a:gd name="connsiteY18" fmla="*/ 184023 h 403986"/>
                        <a:gd name="connsiteX19" fmla="*/ 387985 w 781748"/>
                        <a:gd name="connsiteY19" fmla="*/ 254 h 403986"/>
                        <a:gd name="connsiteX20" fmla="*/ 416878 w 781748"/>
                        <a:gd name="connsiteY20" fmla="*/ 0 h 403986"/>
                        <a:gd name="connsiteX21" fmla="*/ 419481 w 781748"/>
                        <a:gd name="connsiteY21" fmla="*/ 177483 h 403986"/>
                        <a:gd name="connsiteX22" fmla="*/ 459803 w 781748"/>
                        <a:gd name="connsiteY22" fmla="*/ 83757 h 403986"/>
                        <a:gd name="connsiteX23" fmla="*/ 504634 w 781748"/>
                        <a:gd name="connsiteY23" fmla="*/ 89217 h 403986"/>
                        <a:gd name="connsiteX24" fmla="*/ 473329 w 781748"/>
                        <a:gd name="connsiteY24" fmla="*/ 94869 h 403986"/>
                        <a:gd name="connsiteX25" fmla="*/ 419481 w 781748"/>
                        <a:gd name="connsiteY25" fmla="*/ 178245 h 403986"/>
                        <a:gd name="connsiteX26" fmla="*/ 419544 w 781748"/>
                        <a:gd name="connsiteY26" fmla="*/ 183642 h 403986"/>
                        <a:gd name="connsiteX27" fmla="*/ 781558 w 781748"/>
                        <a:gd name="connsiteY27" fmla="*/ 178308 h 403986"/>
                        <a:gd name="connsiteX28" fmla="*/ 781749 w 781748"/>
                        <a:gd name="connsiteY28" fmla="*/ 206565 h 403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781748" h="403986">
                          <a:moveTo>
                            <a:pt x="781749" y="206565"/>
                          </a:moveTo>
                          <a:lnTo>
                            <a:pt x="419925" y="211899"/>
                          </a:lnTo>
                          <a:lnTo>
                            <a:pt x="419989" y="218567"/>
                          </a:lnTo>
                          <a:cubicBezTo>
                            <a:pt x="425450" y="230441"/>
                            <a:pt x="453453" y="290068"/>
                            <a:pt x="469075" y="303657"/>
                          </a:cubicBezTo>
                          <a:cubicBezTo>
                            <a:pt x="483553" y="316230"/>
                            <a:pt x="496570" y="312420"/>
                            <a:pt x="500443" y="310769"/>
                          </a:cubicBezTo>
                          <a:cubicBezTo>
                            <a:pt x="494602" y="313436"/>
                            <a:pt x="468122" y="324485"/>
                            <a:pt x="455041" y="314071"/>
                          </a:cubicBezTo>
                          <a:cubicBezTo>
                            <a:pt x="442087" y="303847"/>
                            <a:pt x="424434" y="237236"/>
                            <a:pt x="420116" y="220345"/>
                          </a:cubicBezTo>
                          <a:lnTo>
                            <a:pt x="422846" y="403733"/>
                          </a:lnTo>
                          <a:lnTo>
                            <a:pt x="393890" y="403987"/>
                          </a:lnTo>
                          <a:lnTo>
                            <a:pt x="391096" y="212280"/>
                          </a:lnTo>
                          <a:lnTo>
                            <a:pt x="391096" y="212280"/>
                          </a:lnTo>
                          <a:lnTo>
                            <a:pt x="384937" y="212344"/>
                          </a:lnTo>
                          <a:cubicBezTo>
                            <a:pt x="373443" y="217805"/>
                            <a:pt x="301244" y="252285"/>
                            <a:pt x="289369" y="270447"/>
                          </a:cubicBezTo>
                          <a:cubicBezTo>
                            <a:pt x="278193" y="287591"/>
                            <a:pt x="290068" y="296672"/>
                            <a:pt x="293370" y="298704"/>
                          </a:cubicBezTo>
                          <a:cubicBezTo>
                            <a:pt x="289243" y="296354"/>
                            <a:pt x="270637" y="284290"/>
                            <a:pt x="280480" y="262572"/>
                          </a:cubicBezTo>
                          <a:cubicBezTo>
                            <a:pt x="295084" y="230124"/>
                            <a:pt x="363665" y="215709"/>
                            <a:pt x="381953" y="212344"/>
                          </a:cubicBezTo>
                          <a:lnTo>
                            <a:pt x="254" y="217996"/>
                          </a:lnTo>
                          <a:lnTo>
                            <a:pt x="0" y="189802"/>
                          </a:lnTo>
                          <a:lnTo>
                            <a:pt x="390715" y="184023"/>
                          </a:lnTo>
                          <a:lnTo>
                            <a:pt x="387985" y="254"/>
                          </a:lnTo>
                          <a:lnTo>
                            <a:pt x="416878" y="0"/>
                          </a:lnTo>
                          <a:lnTo>
                            <a:pt x="419481" y="177483"/>
                          </a:lnTo>
                          <a:cubicBezTo>
                            <a:pt x="423355" y="164973"/>
                            <a:pt x="445770" y="93790"/>
                            <a:pt x="459803" y="83757"/>
                          </a:cubicBezTo>
                          <a:cubicBezTo>
                            <a:pt x="473138" y="74232"/>
                            <a:pt x="498284" y="85979"/>
                            <a:pt x="504634" y="89217"/>
                          </a:cubicBezTo>
                          <a:cubicBezTo>
                            <a:pt x="500443" y="87313"/>
                            <a:pt x="487997" y="83439"/>
                            <a:pt x="473329" y="94869"/>
                          </a:cubicBezTo>
                          <a:cubicBezTo>
                            <a:pt x="456565" y="107950"/>
                            <a:pt x="424243" y="169164"/>
                            <a:pt x="419481" y="178245"/>
                          </a:cubicBezTo>
                          <a:lnTo>
                            <a:pt x="419544" y="183642"/>
                          </a:lnTo>
                          <a:lnTo>
                            <a:pt x="781558" y="178308"/>
                          </a:lnTo>
                          <a:lnTo>
                            <a:pt x="781749" y="20656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543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1213788" y="3922872"/>
                  <a:ext cx="1214486" cy="147643"/>
                  <a:chOff x="1213788" y="3922872"/>
                  <a:chExt cx="1214486" cy="147643"/>
                </a:xfrm>
                <a:solidFill>
                  <a:schemeClr val="accent1"/>
                </a:solidFill>
              </p:grpSpPr>
              <p:sp>
                <p:nvSpPr>
                  <p:cNvPr id="544" name="Freeform: Shape 543">
                    <a:extLst>
                      <a:ext uri="{FF2B5EF4-FFF2-40B4-BE49-F238E27FC236}">
                        <a16:creationId xmlns:a16="http://schemas.microsoft.com/office/drawing/2014/main" id="{8186B4C2-C21B-4A73-83BB-E81165FA12B1}"/>
                      </a:ext>
                    </a:extLst>
                  </p:cNvPr>
                  <p:cNvSpPr/>
                  <p:nvPr/>
                </p:nvSpPr>
                <p:spPr>
                  <a:xfrm rot="-31037">
                    <a:off x="1213788" y="3922872"/>
                    <a:ext cx="1214486" cy="147643"/>
                  </a:xfrm>
                  <a:custGeom>
                    <a:avLst/>
                    <a:gdLst>
                      <a:gd name="connsiteX0" fmla="*/ 0 w 1214486"/>
                      <a:gd name="connsiteY0" fmla="*/ 0 h 147643"/>
                      <a:gd name="connsiteX1" fmla="*/ 1214487 w 1214486"/>
                      <a:gd name="connsiteY1" fmla="*/ 0 h 147643"/>
                      <a:gd name="connsiteX2" fmla="*/ 1214487 w 1214486"/>
                      <a:gd name="connsiteY2" fmla="*/ 147644 h 147643"/>
                      <a:gd name="connsiteX3" fmla="*/ 0 w 1214486"/>
                      <a:gd name="connsiteY3" fmla="*/ 147644 h 14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4486" h="147643">
                        <a:moveTo>
                          <a:pt x="0" y="0"/>
                        </a:moveTo>
                        <a:lnTo>
                          <a:pt x="1214487" y="0"/>
                        </a:lnTo>
                        <a:lnTo>
                          <a:pt x="1214487" y="147644"/>
                        </a:lnTo>
                        <a:lnTo>
                          <a:pt x="0" y="147644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545" name="Graphic 1">
                    <a:extLst>
                      <a:ext uri="{FF2B5EF4-FFF2-40B4-BE49-F238E27FC236}">
                        <a16:creationId xmlns:a16="http://schemas.microsoft.com/office/drawing/2014/main" id="{51A9B1D5-5AE4-4263-B3D1-1E3C8A8B7E57}"/>
                      </a:ext>
                    </a:extLst>
                  </p:cNvPr>
                  <p:cNvGrpSpPr/>
                  <p:nvPr/>
                </p:nvGrpSpPr>
                <p:grpSpPr>
                  <a:xfrm>
                    <a:off x="1236789" y="3926840"/>
                    <a:ext cx="1141412" cy="129793"/>
                    <a:chOff x="1236789" y="3926840"/>
                    <a:chExt cx="1141412" cy="129793"/>
                  </a:xfrm>
                  <a:solidFill>
                    <a:srgbClr val="C6BDA8"/>
                  </a:solidFill>
                </p:grpSpPr>
                <p:sp>
                  <p:nvSpPr>
                    <p:cNvPr id="546" name="Freeform: Shape 545">
                      <a:extLst>
                        <a:ext uri="{FF2B5EF4-FFF2-40B4-BE49-F238E27FC236}">
                          <a16:creationId xmlns:a16="http://schemas.microsoft.com/office/drawing/2014/main" id="{0C7CBCA0-4CB5-41F5-B82B-B959E87468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36789" y="3962400"/>
                      <a:ext cx="59753" cy="60578"/>
                    </a:xfrm>
                    <a:custGeom>
                      <a:avLst/>
                      <a:gdLst>
                        <a:gd name="connsiteX0" fmla="*/ 55563 w 59753"/>
                        <a:gd name="connsiteY0" fmla="*/ 7620 h 60578"/>
                        <a:gd name="connsiteX1" fmla="*/ 47815 w 59753"/>
                        <a:gd name="connsiteY1" fmla="*/ 27432 h 60578"/>
                        <a:gd name="connsiteX2" fmla="*/ 59753 w 59753"/>
                        <a:gd name="connsiteY2" fmla="*/ 45022 h 60578"/>
                        <a:gd name="connsiteX3" fmla="*/ 38481 w 59753"/>
                        <a:gd name="connsiteY3" fmla="*/ 43815 h 60578"/>
                        <a:gd name="connsiteX4" fmla="*/ 25400 w 59753"/>
                        <a:gd name="connsiteY4" fmla="*/ 60579 h 60578"/>
                        <a:gd name="connsiteX5" fmla="*/ 20002 w 59753"/>
                        <a:gd name="connsiteY5" fmla="*/ 39941 h 60578"/>
                        <a:gd name="connsiteX6" fmla="*/ 0 w 59753"/>
                        <a:gd name="connsiteY6" fmla="*/ 32703 h 60578"/>
                        <a:gd name="connsiteX7" fmla="*/ 17971 w 59753"/>
                        <a:gd name="connsiteY7" fmla="*/ 21272 h 60578"/>
                        <a:gd name="connsiteX8" fmla="*/ 18669 w 59753"/>
                        <a:gd name="connsiteY8" fmla="*/ 0 h 60578"/>
                        <a:gd name="connsiteX9" fmla="*/ 35115 w 59753"/>
                        <a:gd name="connsiteY9" fmla="*/ 13462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753" h="60578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753" y="45022"/>
                          </a:lnTo>
                          <a:lnTo>
                            <a:pt x="38481" y="43815"/>
                          </a:lnTo>
                          <a:lnTo>
                            <a:pt x="25400" y="60579"/>
                          </a:lnTo>
                          <a:lnTo>
                            <a:pt x="20002" y="39941"/>
                          </a:lnTo>
                          <a:lnTo>
                            <a:pt x="0" y="32703"/>
                          </a:lnTo>
                          <a:lnTo>
                            <a:pt x="17971" y="21272"/>
                          </a:lnTo>
                          <a:lnTo>
                            <a:pt x="18669" y="0"/>
                          </a:lnTo>
                          <a:lnTo>
                            <a:pt x="35115" y="13462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7" name="Freeform: Shape 546">
                      <a:extLst>
                        <a:ext uri="{FF2B5EF4-FFF2-40B4-BE49-F238E27FC236}">
                          <a16:creationId xmlns:a16="http://schemas.microsoft.com/office/drawing/2014/main" id="{1E8C2ACC-D44C-4415-A999-47E7534673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263" y="3996054"/>
                      <a:ext cx="59689" cy="60579"/>
                    </a:xfrm>
                    <a:custGeom>
                      <a:avLst/>
                      <a:gdLst>
                        <a:gd name="connsiteX0" fmla="*/ 55563 w 59689"/>
                        <a:gd name="connsiteY0" fmla="*/ 7620 h 60579"/>
                        <a:gd name="connsiteX1" fmla="*/ 47752 w 59689"/>
                        <a:gd name="connsiteY1" fmla="*/ 27432 h 60579"/>
                        <a:gd name="connsiteX2" fmla="*/ 59690 w 59689"/>
                        <a:gd name="connsiteY2" fmla="*/ 45085 h 60579"/>
                        <a:gd name="connsiteX3" fmla="*/ 38417 w 59689"/>
                        <a:gd name="connsiteY3" fmla="*/ 43815 h 60579"/>
                        <a:gd name="connsiteX4" fmla="*/ 25336 w 59689"/>
                        <a:gd name="connsiteY4" fmla="*/ 60579 h 60579"/>
                        <a:gd name="connsiteX5" fmla="*/ 20002 w 59689"/>
                        <a:gd name="connsiteY5" fmla="*/ 40005 h 60579"/>
                        <a:gd name="connsiteX6" fmla="*/ 0 w 59689"/>
                        <a:gd name="connsiteY6" fmla="*/ 32703 h 60579"/>
                        <a:gd name="connsiteX7" fmla="*/ 17907 w 59689"/>
                        <a:gd name="connsiteY7" fmla="*/ 21273 h 60579"/>
                        <a:gd name="connsiteX8" fmla="*/ 18669 w 59689"/>
                        <a:gd name="connsiteY8" fmla="*/ 0 h 60579"/>
                        <a:gd name="connsiteX9" fmla="*/ 35115 w 59689"/>
                        <a:gd name="connsiteY9" fmla="*/ 13526 h 60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579">
                          <a:moveTo>
                            <a:pt x="55563" y="7620"/>
                          </a:moveTo>
                          <a:lnTo>
                            <a:pt x="47752" y="27432"/>
                          </a:lnTo>
                          <a:lnTo>
                            <a:pt x="59690" y="45085"/>
                          </a:lnTo>
                          <a:lnTo>
                            <a:pt x="38417" y="43815"/>
                          </a:lnTo>
                          <a:lnTo>
                            <a:pt x="25336" y="60579"/>
                          </a:lnTo>
                          <a:lnTo>
                            <a:pt x="20002" y="40005"/>
                          </a:lnTo>
                          <a:lnTo>
                            <a:pt x="0" y="32703"/>
                          </a:lnTo>
                          <a:lnTo>
                            <a:pt x="17907" y="21273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8" name="Freeform: Shape 547">
                      <a:extLst>
                        <a:ext uri="{FF2B5EF4-FFF2-40B4-BE49-F238E27FC236}">
                          <a16:creationId xmlns:a16="http://schemas.microsoft.com/office/drawing/2014/main" id="{51098345-F99B-47D2-AE6D-E4F9CC26F4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27733" y="3930840"/>
                      <a:ext cx="59753" cy="60578"/>
                    </a:xfrm>
                    <a:custGeom>
                      <a:avLst/>
                      <a:gdLst>
                        <a:gd name="connsiteX0" fmla="*/ 55563 w 59753"/>
                        <a:gd name="connsiteY0" fmla="*/ 7620 h 60578"/>
                        <a:gd name="connsiteX1" fmla="*/ 47815 w 59753"/>
                        <a:gd name="connsiteY1" fmla="*/ 27432 h 60578"/>
                        <a:gd name="connsiteX2" fmla="*/ 59754 w 59753"/>
                        <a:gd name="connsiteY2" fmla="*/ 45085 h 60578"/>
                        <a:gd name="connsiteX3" fmla="*/ 38481 w 59753"/>
                        <a:gd name="connsiteY3" fmla="*/ 43815 h 60578"/>
                        <a:gd name="connsiteX4" fmla="*/ 25400 w 59753"/>
                        <a:gd name="connsiteY4" fmla="*/ 60579 h 60578"/>
                        <a:gd name="connsiteX5" fmla="*/ 20066 w 59753"/>
                        <a:gd name="connsiteY5" fmla="*/ 40005 h 60578"/>
                        <a:gd name="connsiteX6" fmla="*/ 0 w 59753"/>
                        <a:gd name="connsiteY6" fmla="*/ 32702 h 60578"/>
                        <a:gd name="connsiteX7" fmla="*/ 17971 w 59753"/>
                        <a:gd name="connsiteY7" fmla="*/ 21272 h 60578"/>
                        <a:gd name="connsiteX8" fmla="*/ 18669 w 59753"/>
                        <a:gd name="connsiteY8" fmla="*/ 0 h 60578"/>
                        <a:gd name="connsiteX9" fmla="*/ 35115 w 59753"/>
                        <a:gd name="connsiteY9" fmla="*/ 13525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753" h="60578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754" y="45085"/>
                          </a:lnTo>
                          <a:lnTo>
                            <a:pt x="38481" y="43815"/>
                          </a:lnTo>
                          <a:lnTo>
                            <a:pt x="25400" y="60579"/>
                          </a:lnTo>
                          <a:lnTo>
                            <a:pt x="20066" y="40005"/>
                          </a:lnTo>
                          <a:lnTo>
                            <a:pt x="0" y="32702"/>
                          </a:lnTo>
                          <a:lnTo>
                            <a:pt x="17971" y="21272"/>
                          </a:lnTo>
                          <a:lnTo>
                            <a:pt x="18669" y="0"/>
                          </a:lnTo>
                          <a:lnTo>
                            <a:pt x="35115" y="13525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49" name="Freeform: Shape 548">
                      <a:extLst>
                        <a:ext uri="{FF2B5EF4-FFF2-40B4-BE49-F238E27FC236}">
                          <a16:creationId xmlns:a16="http://schemas.microsoft.com/office/drawing/2014/main" id="{97126B5E-5E3E-44EB-AD4F-BFB2339F1F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3019" y="3994150"/>
                      <a:ext cx="59689" cy="60578"/>
                    </a:xfrm>
                    <a:custGeom>
                      <a:avLst/>
                      <a:gdLst>
                        <a:gd name="connsiteX0" fmla="*/ 55563 w 59689"/>
                        <a:gd name="connsiteY0" fmla="*/ 7620 h 60578"/>
                        <a:gd name="connsiteX1" fmla="*/ 47752 w 59689"/>
                        <a:gd name="connsiteY1" fmla="*/ 27432 h 60578"/>
                        <a:gd name="connsiteX2" fmla="*/ 59690 w 59689"/>
                        <a:gd name="connsiteY2" fmla="*/ 45085 h 60578"/>
                        <a:gd name="connsiteX3" fmla="*/ 38481 w 59689"/>
                        <a:gd name="connsiteY3" fmla="*/ 43815 h 60578"/>
                        <a:gd name="connsiteX4" fmla="*/ 25336 w 59689"/>
                        <a:gd name="connsiteY4" fmla="*/ 60579 h 60578"/>
                        <a:gd name="connsiteX5" fmla="*/ 20002 w 59689"/>
                        <a:gd name="connsiteY5" fmla="*/ 40005 h 60578"/>
                        <a:gd name="connsiteX6" fmla="*/ 0 w 59689"/>
                        <a:gd name="connsiteY6" fmla="*/ 32766 h 60578"/>
                        <a:gd name="connsiteX7" fmla="*/ 17907 w 59689"/>
                        <a:gd name="connsiteY7" fmla="*/ 21272 h 60578"/>
                        <a:gd name="connsiteX8" fmla="*/ 18669 w 59689"/>
                        <a:gd name="connsiteY8" fmla="*/ 0 h 60578"/>
                        <a:gd name="connsiteX9" fmla="*/ 35115 w 59689"/>
                        <a:gd name="connsiteY9" fmla="*/ 13526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578">
                          <a:moveTo>
                            <a:pt x="55563" y="7620"/>
                          </a:moveTo>
                          <a:lnTo>
                            <a:pt x="47752" y="27432"/>
                          </a:lnTo>
                          <a:lnTo>
                            <a:pt x="59690" y="45085"/>
                          </a:lnTo>
                          <a:lnTo>
                            <a:pt x="38481" y="43815"/>
                          </a:lnTo>
                          <a:lnTo>
                            <a:pt x="25336" y="60579"/>
                          </a:lnTo>
                          <a:lnTo>
                            <a:pt x="20002" y="40005"/>
                          </a:lnTo>
                          <a:lnTo>
                            <a:pt x="0" y="32766"/>
                          </a:lnTo>
                          <a:lnTo>
                            <a:pt x="17907" y="21272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0" name="Freeform: Shape 549">
                      <a:extLst>
                        <a:ext uri="{FF2B5EF4-FFF2-40B4-BE49-F238E27FC236}">
                          <a16:creationId xmlns:a16="http://schemas.microsoft.com/office/drawing/2014/main" id="{46D7F9C9-1990-4F4F-8EBA-31A14F772D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05597" y="3947350"/>
                      <a:ext cx="59753" cy="60578"/>
                    </a:xfrm>
                    <a:custGeom>
                      <a:avLst/>
                      <a:gdLst>
                        <a:gd name="connsiteX0" fmla="*/ 55563 w 59753"/>
                        <a:gd name="connsiteY0" fmla="*/ 7620 h 60578"/>
                        <a:gd name="connsiteX1" fmla="*/ 47815 w 59753"/>
                        <a:gd name="connsiteY1" fmla="*/ 27432 h 60578"/>
                        <a:gd name="connsiteX2" fmla="*/ 59754 w 59753"/>
                        <a:gd name="connsiteY2" fmla="*/ 45085 h 60578"/>
                        <a:gd name="connsiteX3" fmla="*/ 38481 w 59753"/>
                        <a:gd name="connsiteY3" fmla="*/ 43815 h 60578"/>
                        <a:gd name="connsiteX4" fmla="*/ 25400 w 59753"/>
                        <a:gd name="connsiteY4" fmla="*/ 60579 h 60578"/>
                        <a:gd name="connsiteX5" fmla="*/ 20002 w 59753"/>
                        <a:gd name="connsiteY5" fmla="*/ 40005 h 60578"/>
                        <a:gd name="connsiteX6" fmla="*/ 0 w 59753"/>
                        <a:gd name="connsiteY6" fmla="*/ 32766 h 60578"/>
                        <a:gd name="connsiteX7" fmla="*/ 17970 w 59753"/>
                        <a:gd name="connsiteY7" fmla="*/ 21272 h 60578"/>
                        <a:gd name="connsiteX8" fmla="*/ 18669 w 59753"/>
                        <a:gd name="connsiteY8" fmla="*/ 0 h 60578"/>
                        <a:gd name="connsiteX9" fmla="*/ 35115 w 59753"/>
                        <a:gd name="connsiteY9" fmla="*/ 13526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753" h="60578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754" y="45085"/>
                          </a:lnTo>
                          <a:lnTo>
                            <a:pt x="38481" y="43815"/>
                          </a:lnTo>
                          <a:lnTo>
                            <a:pt x="25400" y="60579"/>
                          </a:lnTo>
                          <a:lnTo>
                            <a:pt x="20002" y="40005"/>
                          </a:lnTo>
                          <a:lnTo>
                            <a:pt x="0" y="32766"/>
                          </a:lnTo>
                          <a:lnTo>
                            <a:pt x="17970" y="21272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1" name="Freeform: Shape 550">
                      <a:extLst>
                        <a:ext uri="{FF2B5EF4-FFF2-40B4-BE49-F238E27FC236}">
                          <a16:creationId xmlns:a16="http://schemas.microsoft.com/office/drawing/2014/main" id="{EEA6DCAD-745D-479E-847F-53ACBC368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8216" y="3985386"/>
                      <a:ext cx="59689" cy="60642"/>
                    </a:xfrm>
                    <a:custGeom>
                      <a:avLst/>
                      <a:gdLst>
                        <a:gd name="connsiteX0" fmla="*/ 55563 w 59689"/>
                        <a:gd name="connsiteY0" fmla="*/ 7620 h 60642"/>
                        <a:gd name="connsiteX1" fmla="*/ 47815 w 59689"/>
                        <a:gd name="connsiteY1" fmla="*/ 27432 h 60642"/>
                        <a:gd name="connsiteX2" fmla="*/ 59690 w 59689"/>
                        <a:gd name="connsiteY2" fmla="*/ 45085 h 60642"/>
                        <a:gd name="connsiteX3" fmla="*/ 38481 w 59689"/>
                        <a:gd name="connsiteY3" fmla="*/ 43815 h 60642"/>
                        <a:gd name="connsiteX4" fmla="*/ 25400 w 59689"/>
                        <a:gd name="connsiteY4" fmla="*/ 60642 h 60642"/>
                        <a:gd name="connsiteX5" fmla="*/ 20002 w 59689"/>
                        <a:gd name="connsiteY5" fmla="*/ 40005 h 60642"/>
                        <a:gd name="connsiteX6" fmla="*/ 0 w 59689"/>
                        <a:gd name="connsiteY6" fmla="*/ 32766 h 60642"/>
                        <a:gd name="connsiteX7" fmla="*/ 17907 w 59689"/>
                        <a:gd name="connsiteY7" fmla="*/ 21272 h 60642"/>
                        <a:gd name="connsiteX8" fmla="*/ 18669 w 59689"/>
                        <a:gd name="connsiteY8" fmla="*/ 0 h 60642"/>
                        <a:gd name="connsiteX9" fmla="*/ 35115 w 59689"/>
                        <a:gd name="connsiteY9" fmla="*/ 13526 h 60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642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690" y="45085"/>
                          </a:lnTo>
                          <a:lnTo>
                            <a:pt x="38481" y="43815"/>
                          </a:lnTo>
                          <a:lnTo>
                            <a:pt x="25400" y="60642"/>
                          </a:lnTo>
                          <a:lnTo>
                            <a:pt x="20002" y="40005"/>
                          </a:lnTo>
                          <a:lnTo>
                            <a:pt x="0" y="32766"/>
                          </a:lnTo>
                          <a:lnTo>
                            <a:pt x="17907" y="21272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2" name="Freeform: Shape 551">
                      <a:extLst>
                        <a:ext uri="{FF2B5EF4-FFF2-40B4-BE49-F238E27FC236}">
                          <a16:creationId xmlns:a16="http://schemas.microsoft.com/office/drawing/2014/main" id="{28FBEB1B-FC69-4FEA-8F54-A82F5E08A1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9625" y="3942079"/>
                      <a:ext cx="59753" cy="60579"/>
                    </a:xfrm>
                    <a:custGeom>
                      <a:avLst/>
                      <a:gdLst>
                        <a:gd name="connsiteX0" fmla="*/ 55563 w 59753"/>
                        <a:gd name="connsiteY0" fmla="*/ 7620 h 60579"/>
                        <a:gd name="connsiteX1" fmla="*/ 47815 w 59753"/>
                        <a:gd name="connsiteY1" fmla="*/ 27432 h 60579"/>
                        <a:gd name="connsiteX2" fmla="*/ 59754 w 59753"/>
                        <a:gd name="connsiteY2" fmla="*/ 45085 h 60579"/>
                        <a:gd name="connsiteX3" fmla="*/ 38481 w 59753"/>
                        <a:gd name="connsiteY3" fmla="*/ 43815 h 60579"/>
                        <a:gd name="connsiteX4" fmla="*/ 25400 w 59753"/>
                        <a:gd name="connsiteY4" fmla="*/ 60579 h 60579"/>
                        <a:gd name="connsiteX5" fmla="*/ 20066 w 59753"/>
                        <a:gd name="connsiteY5" fmla="*/ 40005 h 60579"/>
                        <a:gd name="connsiteX6" fmla="*/ 0 w 59753"/>
                        <a:gd name="connsiteY6" fmla="*/ 32766 h 60579"/>
                        <a:gd name="connsiteX7" fmla="*/ 17970 w 59753"/>
                        <a:gd name="connsiteY7" fmla="*/ 21273 h 60579"/>
                        <a:gd name="connsiteX8" fmla="*/ 18669 w 59753"/>
                        <a:gd name="connsiteY8" fmla="*/ 0 h 60579"/>
                        <a:gd name="connsiteX9" fmla="*/ 35115 w 59753"/>
                        <a:gd name="connsiteY9" fmla="*/ 13526 h 60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753" h="60579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754" y="45085"/>
                          </a:lnTo>
                          <a:lnTo>
                            <a:pt x="38481" y="43815"/>
                          </a:lnTo>
                          <a:lnTo>
                            <a:pt x="25400" y="60579"/>
                          </a:lnTo>
                          <a:lnTo>
                            <a:pt x="20066" y="40005"/>
                          </a:lnTo>
                          <a:lnTo>
                            <a:pt x="0" y="32766"/>
                          </a:lnTo>
                          <a:lnTo>
                            <a:pt x="17970" y="21273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3" name="Freeform: Shape 552">
                      <a:extLst>
                        <a:ext uri="{FF2B5EF4-FFF2-40B4-BE49-F238E27FC236}">
                          <a16:creationId xmlns:a16="http://schemas.microsoft.com/office/drawing/2014/main" id="{4EDB8375-FFEF-4B6A-9A41-A96601AE79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4616" y="3985958"/>
                      <a:ext cx="59689" cy="60578"/>
                    </a:xfrm>
                    <a:custGeom>
                      <a:avLst/>
                      <a:gdLst>
                        <a:gd name="connsiteX0" fmla="*/ 55563 w 59689"/>
                        <a:gd name="connsiteY0" fmla="*/ 7620 h 60578"/>
                        <a:gd name="connsiteX1" fmla="*/ 47815 w 59689"/>
                        <a:gd name="connsiteY1" fmla="*/ 27432 h 60578"/>
                        <a:gd name="connsiteX2" fmla="*/ 59690 w 59689"/>
                        <a:gd name="connsiteY2" fmla="*/ 45085 h 60578"/>
                        <a:gd name="connsiteX3" fmla="*/ 38481 w 59689"/>
                        <a:gd name="connsiteY3" fmla="*/ 43815 h 60578"/>
                        <a:gd name="connsiteX4" fmla="*/ 25400 w 59689"/>
                        <a:gd name="connsiteY4" fmla="*/ 60579 h 60578"/>
                        <a:gd name="connsiteX5" fmla="*/ 20002 w 59689"/>
                        <a:gd name="connsiteY5" fmla="*/ 40005 h 60578"/>
                        <a:gd name="connsiteX6" fmla="*/ 0 w 59689"/>
                        <a:gd name="connsiteY6" fmla="*/ 32702 h 60578"/>
                        <a:gd name="connsiteX7" fmla="*/ 17907 w 59689"/>
                        <a:gd name="connsiteY7" fmla="*/ 21272 h 60578"/>
                        <a:gd name="connsiteX8" fmla="*/ 18669 w 59689"/>
                        <a:gd name="connsiteY8" fmla="*/ 0 h 60578"/>
                        <a:gd name="connsiteX9" fmla="*/ 35115 w 59689"/>
                        <a:gd name="connsiteY9" fmla="*/ 13526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578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690" y="45085"/>
                          </a:lnTo>
                          <a:lnTo>
                            <a:pt x="38481" y="43815"/>
                          </a:lnTo>
                          <a:lnTo>
                            <a:pt x="25400" y="60579"/>
                          </a:lnTo>
                          <a:lnTo>
                            <a:pt x="20002" y="40005"/>
                          </a:lnTo>
                          <a:lnTo>
                            <a:pt x="0" y="32702"/>
                          </a:lnTo>
                          <a:lnTo>
                            <a:pt x="17907" y="21272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4" name="Freeform: Shape 553">
                      <a:extLst>
                        <a:ext uri="{FF2B5EF4-FFF2-40B4-BE49-F238E27FC236}">
                          <a16:creationId xmlns:a16="http://schemas.microsoft.com/office/drawing/2014/main" id="{2BEBA471-8A79-45CB-B988-1A10D23D0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6764" y="3926840"/>
                      <a:ext cx="59689" cy="60578"/>
                    </a:xfrm>
                    <a:custGeom>
                      <a:avLst/>
                      <a:gdLst>
                        <a:gd name="connsiteX0" fmla="*/ 55563 w 59689"/>
                        <a:gd name="connsiteY0" fmla="*/ 7620 h 60578"/>
                        <a:gd name="connsiteX1" fmla="*/ 47752 w 59689"/>
                        <a:gd name="connsiteY1" fmla="*/ 27432 h 60578"/>
                        <a:gd name="connsiteX2" fmla="*/ 59690 w 59689"/>
                        <a:gd name="connsiteY2" fmla="*/ 45085 h 60578"/>
                        <a:gd name="connsiteX3" fmla="*/ 38481 w 59689"/>
                        <a:gd name="connsiteY3" fmla="*/ 43815 h 60578"/>
                        <a:gd name="connsiteX4" fmla="*/ 25337 w 59689"/>
                        <a:gd name="connsiteY4" fmla="*/ 60579 h 60578"/>
                        <a:gd name="connsiteX5" fmla="*/ 20002 w 59689"/>
                        <a:gd name="connsiteY5" fmla="*/ 40005 h 60578"/>
                        <a:gd name="connsiteX6" fmla="*/ 0 w 59689"/>
                        <a:gd name="connsiteY6" fmla="*/ 32766 h 60578"/>
                        <a:gd name="connsiteX7" fmla="*/ 17907 w 59689"/>
                        <a:gd name="connsiteY7" fmla="*/ 21272 h 60578"/>
                        <a:gd name="connsiteX8" fmla="*/ 18669 w 59689"/>
                        <a:gd name="connsiteY8" fmla="*/ 0 h 60578"/>
                        <a:gd name="connsiteX9" fmla="*/ 35115 w 59689"/>
                        <a:gd name="connsiteY9" fmla="*/ 13526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578">
                          <a:moveTo>
                            <a:pt x="55563" y="7620"/>
                          </a:moveTo>
                          <a:lnTo>
                            <a:pt x="47752" y="27432"/>
                          </a:lnTo>
                          <a:lnTo>
                            <a:pt x="59690" y="45085"/>
                          </a:lnTo>
                          <a:lnTo>
                            <a:pt x="38481" y="43815"/>
                          </a:lnTo>
                          <a:lnTo>
                            <a:pt x="25337" y="60579"/>
                          </a:lnTo>
                          <a:lnTo>
                            <a:pt x="20002" y="40005"/>
                          </a:lnTo>
                          <a:lnTo>
                            <a:pt x="0" y="32766"/>
                          </a:lnTo>
                          <a:lnTo>
                            <a:pt x="17907" y="21272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5" name="Freeform: Shape 554">
                      <a:extLst>
                        <a:ext uri="{FF2B5EF4-FFF2-40B4-BE49-F238E27FC236}">
                          <a16:creationId xmlns:a16="http://schemas.microsoft.com/office/drawing/2014/main" id="{547B36F0-0E09-413A-AC27-D912B2A47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9952" y="3988689"/>
                      <a:ext cx="59689" cy="60578"/>
                    </a:xfrm>
                    <a:custGeom>
                      <a:avLst/>
                      <a:gdLst>
                        <a:gd name="connsiteX0" fmla="*/ 55563 w 59689"/>
                        <a:gd name="connsiteY0" fmla="*/ 7620 h 60578"/>
                        <a:gd name="connsiteX1" fmla="*/ 47752 w 59689"/>
                        <a:gd name="connsiteY1" fmla="*/ 27432 h 60578"/>
                        <a:gd name="connsiteX2" fmla="*/ 59690 w 59689"/>
                        <a:gd name="connsiteY2" fmla="*/ 45085 h 60578"/>
                        <a:gd name="connsiteX3" fmla="*/ 38418 w 59689"/>
                        <a:gd name="connsiteY3" fmla="*/ 43815 h 60578"/>
                        <a:gd name="connsiteX4" fmla="*/ 25337 w 59689"/>
                        <a:gd name="connsiteY4" fmla="*/ 60579 h 60578"/>
                        <a:gd name="connsiteX5" fmla="*/ 20002 w 59689"/>
                        <a:gd name="connsiteY5" fmla="*/ 40005 h 60578"/>
                        <a:gd name="connsiteX6" fmla="*/ 0 w 59689"/>
                        <a:gd name="connsiteY6" fmla="*/ 32702 h 60578"/>
                        <a:gd name="connsiteX7" fmla="*/ 17907 w 59689"/>
                        <a:gd name="connsiteY7" fmla="*/ 21272 h 60578"/>
                        <a:gd name="connsiteX8" fmla="*/ 18669 w 59689"/>
                        <a:gd name="connsiteY8" fmla="*/ 0 h 60578"/>
                        <a:gd name="connsiteX9" fmla="*/ 35115 w 59689"/>
                        <a:gd name="connsiteY9" fmla="*/ 13462 h 60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578">
                          <a:moveTo>
                            <a:pt x="55563" y="7620"/>
                          </a:moveTo>
                          <a:lnTo>
                            <a:pt x="47752" y="27432"/>
                          </a:lnTo>
                          <a:lnTo>
                            <a:pt x="59690" y="45085"/>
                          </a:lnTo>
                          <a:lnTo>
                            <a:pt x="38418" y="43815"/>
                          </a:lnTo>
                          <a:lnTo>
                            <a:pt x="25337" y="60579"/>
                          </a:lnTo>
                          <a:lnTo>
                            <a:pt x="20002" y="40005"/>
                          </a:lnTo>
                          <a:lnTo>
                            <a:pt x="0" y="32702"/>
                          </a:lnTo>
                          <a:lnTo>
                            <a:pt x="17907" y="21272"/>
                          </a:lnTo>
                          <a:lnTo>
                            <a:pt x="18669" y="0"/>
                          </a:lnTo>
                          <a:lnTo>
                            <a:pt x="35115" y="13462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6" name="Freeform: Shape 555">
                      <a:extLst>
                        <a:ext uri="{FF2B5EF4-FFF2-40B4-BE49-F238E27FC236}">
                          <a16:creationId xmlns:a16="http://schemas.microsoft.com/office/drawing/2014/main" id="{FDD3C84A-4470-450B-96F5-19C9DC72E9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448" y="3937634"/>
                      <a:ext cx="59753" cy="60642"/>
                    </a:xfrm>
                    <a:custGeom>
                      <a:avLst/>
                      <a:gdLst>
                        <a:gd name="connsiteX0" fmla="*/ 55563 w 59753"/>
                        <a:gd name="connsiteY0" fmla="*/ 7684 h 60642"/>
                        <a:gd name="connsiteX1" fmla="*/ 47816 w 59753"/>
                        <a:gd name="connsiteY1" fmla="*/ 27496 h 60642"/>
                        <a:gd name="connsiteX2" fmla="*/ 59754 w 59753"/>
                        <a:gd name="connsiteY2" fmla="*/ 45085 h 60642"/>
                        <a:gd name="connsiteX3" fmla="*/ 38481 w 59753"/>
                        <a:gd name="connsiteY3" fmla="*/ 43815 h 60642"/>
                        <a:gd name="connsiteX4" fmla="*/ 25400 w 59753"/>
                        <a:gd name="connsiteY4" fmla="*/ 60643 h 60642"/>
                        <a:gd name="connsiteX5" fmla="*/ 20003 w 59753"/>
                        <a:gd name="connsiteY5" fmla="*/ 40005 h 60642"/>
                        <a:gd name="connsiteX6" fmla="*/ 0 w 59753"/>
                        <a:gd name="connsiteY6" fmla="*/ 32766 h 60642"/>
                        <a:gd name="connsiteX7" fmla="*/ 17971 w 59753"/>
                        <a:gd name="connsiteY7" fmla="*/ 21273 h 60642"/>
                        <a:gd name="connsiteX8" fmla="*/ 18669 w 59753"/>
                        <a:gd name="connsiteY8" fmla="*/ 0 h 60642"/>
                        <a:gd name="connsiteX9" fmla="*/ 35116 w 59753"/>
                        <a:gd name="connsiteY9" fmla="*/ 13526 h 60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753" h="60642">
                          <a:moveTo>
                            <a:pt x="55563" y="7684"/>
                          </a:moveTo>
                          <a:lnTo>
                            <a:pt x="47816" y="27496"/>
                          </a:lnTo>
                          <a:lnTo>
                            <a:pt x="59754" y="45085"/>
                          </a:lnTo>
                          <a:lnTo>
                            <a:pt x="38481" y="43815"/>
                          </a:lnTo>
                          <a:lnTo>
                            <a:pt x="25400" y="60643"/>
                          </a:lnTo>
                          <a:lnTo>
                            <a:pt x="20003" y="40005"/>
                          </a:lnTo>
                          <a:lnTo>
                            <a:pt x="0" y="32766"/>
                          </a:lnTo>
                          <a:lnTo>
                            <a:pt x="17971" y="21273"/>
                          </a:lnTo>
                          <a:lnTo>
                            <a:pt x="18669" y="0"/>
                          </a:lnTo>
                          <a:lnTo>
                            <a:pt x="35116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57" name="Freeform: Shape 556">
                      <a:extLst>
                        <a:ext uri="{FF2B5EF4-FFF2-40B4-BE49-F238E27FC236}">
                          <a16:creationId xmlns:a16="http://schemas.microsoft.com/office/drawing/2014/main" id="{12990016-AA6D-4D9C-91AA-1BC89E5607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488" y="3978211"/>
                      <a:ext cx="59689" cy="60579"/>
                    </a:xfrm>
                    <a:custGeom>
                      <a:avLst/>
                      <a:gdLst>
                        <a:gd name="connsiteX0" fmla="*/ 55563 w 59689"/>
                        <a:gd name="connsiteY0" fmla="*/ 7620 h 60579"/>
                        <a:gd name="connsiteX1" fmla="*/ 47815 w 59689"/>
                        <a:gd name="connsiteY1" fmla="*/ 27432 h 60579"/>
                        <a:gd name="connsiteX2" fmla="*/ 59690 w 59689"/>
                        <a:gd name="connsiteY2" fmla="*/ 45085 h 60579"/>
                        <a:gd name="connsiteX3" fmla="*/ 38481 w 59689"/>
                        <a:gd name="connsiteY3" fmla="*/ 43815 h 60579"/>
                        <a:gd name="connsiteX4" fmla="*/ 25400 w 59689"/>
                        <a:gd name="connsiteY4" fmla="*/ 60579 h 60579"/>
                        <a:gd name="connsiteX5" fmla="*/ 20002 w 59689"/>
                        <a:gd name="connsiteY5" fmla="*/ 40005 h 60579"/>
                        <a:gd name="connsiteX6" fmla="*/ 0 w 59689"/>
                        <a:gd name="connsiteY6" fmla="*/ 32703 h 60579"/>
                        <a:gd name="connsiteX7" fmla="*/ 17907 w 59689"/>
                        <a:gd name="connsiteY7" fmla="*/ 21273 h 60579"/>
                        <a:gd name="connsiteX8" fmla="*/ 18669 w 59689"/>
                        <a:gd name="connsiteY8" fmla="*/ 0 h 60579"/>
                        <a:gd name="connsiteX9" fmla="*/ 35115 w 59689"/>
                        <a:gd name="connsiteY9" fmla="*/ 13526 h 60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9689" h="60579">
                          <a:moveTo>
                            <a:pt x="55563" y="7620"/>
                          </a:moveTo>
                          <a:lnTo>
                            <a:pt x="47815" y="27432"/>
                          </a:lnTo>
                          <a:lnTo>
                            <a:pt x="59690" y="45085"/>
                          </a:lnTo>
                          <a:lnTo>
                            <a:pt x="38481" y="43815"/>
                          </a:lnTo>
                          <a:lnTo>
                            <a:pt x="25400" y="60579"/>
                          </a:lnTo>
                          <a:lnTo>
                            <a:pt x="20002" y="40005"/>
                          </a:lnTo>
                          <a:lnTo>
                            <a:pt x="0" y="32703"/>
                          </a:lnTo>
                          <a:lnTo>
                            <a:pt x="17907" y="21273"/>
                          </a:lnTo>
                          <a:lnTo>
                            <a:pt x="18669" y="0"/>
                          </a:lnTo>
                          <a:lnTo>
                            <a:pt x="35115" y="13526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72053CB6-764F-4654-8968-AACF391E025E}"/>
                  </a:ext>
                </a:extLst>
              </p:cNvPr>
              <p:cNvSpPr/>
              <p:nvPr/>
            </p:nvSpPr>
            <p:spPr>
              <a:xfrm>
                <a:off x="1535956" y="3489260"/>
                <a:ext cx="134665" cy="1187387"/>
              </a:xfrm>
              <a:custGeom>
                <a:avLst/>
                <a:gdLst>
                  <a:gd name="connsiteX0" fmla="*/ 134665 w 134665"/>
                  <a:gd name="connsiteY0" fmla="*/ 1187388 h 1187387"/>
                  <a:gd name="connsiteX1" fmla="*/ 19984 w 134665"/>
                  <a:gd name="connsiteY1" fmla="*/ 1187388 h 1187387"/>
                  <a:gd name="connsiteX2" fmla="*/ 19984 w 134665"/>
                  <a:gd name="connsiteY2" fmla="*/ 28259 h 1187387"/>
                  <a:gd name="connsiteX3" fmla="*/ 134665 w 134665"/>
                  <a:gd name="connsiteY3" fmla="*/ 28259 h 1187387"/>
                  <a:gd name="connsiteX4" fmla="*/ 134665 w 134665"/>
                  <a:gd name="connsiteY4" fmla="*/ 1187388 h 1187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665" h="1187387">
                    <a:moveTo>
                      <a:pt x="134665" y="1187388"/>
                    </a:moveTo>
                    <a:lnTo>
                      <a:pt x="19984" y="1187388"/>
                    </a:lnTo>
                    <a:cubicBezTo>
                      <a:pt x="11729" y="738316"/>
                      <a:pt x="-20529" y="81408"/>
                      <a:pt x="19984" y="28259"/>
                    </a:cubicBezTo>
                    <a:cubicBezTo>
                      <a:pt x="54719" y="-13524"/>
                      <a:pt x="99740" y="-5079"/>
                      <a:pt x="134665" y="28259"/>
                    </a:cubicBezTo>
                    <a:cubicBezTo>
                      <a:pt x="83739" y="125160"/>
                      <a:pt x="127553" y="760414"/>
                      <a:pt x="134665" y="118738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78815677-1706-4045-B5BC-0C352EB697CB}"/>
                  </a:ext>
                </a:extLst>
              </p:cNvPr>
              <p:cNvSpPr/>
              <p:nvPr/>
            </p:nvSpPr>
            <p:spPr>
              <a:xfrm>
                <a:off x="2650363" y="2318892"/>
                <a:ext cx="130429" cy="269875"/>
              </a:xfrm>
              <a:custGeom>
                <a:avLst/>
                <a:gdLst>
                  <a:gd name="connsiteX0" fmla="*/ 0 w 130429"/>
                  <a:gd name="connsiteY0" fmla="*/ 121476 h 269875"/>
                  <a:gd name="connsiteX1" fmla="*/ 130429 w 130429"/>
                  <a:gd name="connsiteY1" fmla="*/ 269875 h 269875"/>
                  <a:gd name="connsiteX2" fmla="*/ 46101 w 130429"/>
                  <a:gd name="connsiteY2" fmla="*/ 132398 h 269875"/>
                  <a:gd name="connsiteX3" fmla="*/ 18986 w 130429"/>
                  <a:gd name="connsiteY3" fmla="*/ 0 h 269875"/>
                  <a:gd name="connsiteX4" fmla="*/ 0 w 130429"/>
                  <a:gd name="connsiteY4" fmla="*/ 121476 h 269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29" h="269875">
                    <a:moveTo>
                      <a:pt x="0" y="121476"/>
                    </a:moveTo>
                    <a:cubicBezTo>
                      <a:pt x="12510" y="146177"/>
                      <a:pt x="41211" y="217932"/>
                      <a:pt x="130429" y="269875"/>
                    </a:cubicBezTo>
                    <a:cubicBezTo>
                      <a:pt x="123952" y="254826"/>
                      <a:pt x="51181" y="149289"/>
                      <a:pt x="46101" y="132398"/>
                    </a:cubicBezTo>
                    <a:cubicBezTo>
                      <a:pt x="33464" y="90742"/>
                      <a:pt x="24765" y="44577"/>
                      <a:pt x="18986" y="0"/>
                    </a:cubicBezTo>
                    <a:lnTo>
                      <a:pt x="0" y="121476"/>
                    </a:ln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0285873E-4D36-40B2-A19E-F43B7DBBE934}"/>
                  </a:ext>
                </a:extLst>
              </p:cNvPr>
              <p:cNvSpPr/>
              <p:nvPr/>
            </p:nvSpPr>
            <p:spPr>
              <a:xfrm>
                <a:off x="2659547" y="1729589"/>
                <a:ext cx="364875" cy="879986"/>
              </a:xfrm>
              <a:custGeom>
                <a:avLst/>
                <a:gdLst>
                  <a:gd name="connsiteX0" fmla="*/ 9802 w 364875"/>
                  <a:gd name="connsiteY0" fmla="*/ 589367 h 879986"/>
                  <a:gd name="connsiteX1" fmla="*/ 36917 w 364875"/>
                  <a:gd name="connsiteY1" fmla="*/ 721764 h 879986"/>
                  <a:gd name="connsiteX2" fmla="*/ 54189 w 364875"/>
                  <a:gd name="connsiteY2" fmla="*/ 769897 h 879986"/>
                  <a:gd name="connsiteX3" fmla="*/ 95400 w 364875"/>
                  <a:gd name="connsiteY3" fmla="*/ 836826 h 879986"/>
                  <a:gd name="connsiteX4" fmla="*/ 300632 w 364875"/>
                  <a:gd name="connsiteY4" fmla="*/ 828127 h 879986"/>
                  <a:gd name="connsiteX5" fmla="*/ 334859 w 364875"/>
                  <a:gd name="connsiteY5" fmla="*/ 752879 h 879986"/>
                  <a:gd name="connsiteX6" fmla="*/ 354417 w 364875"/>
                  <a:gd name="connsiteY6" fmla="*/ 654200 h 879986"/>
                  <a:gd name="connsiteX7" fmla="*/ 354480 w 364875"/>
                  <a:gd name="connsiteY7" fmla="*/ 441285 h 879986"/>
                  <a:gd name="connsiteX8" fmla="*/ 298791 w 364875"/>
                  <a:gd name="connsiteY8" fmla="*/ 213955 h 879986"/>
                  <a:gd name="connsiteX9" fmla="*/ 364704 w 364875"/>
                  <a:gd name="connsiteY9" fmla="*/ 132992 h 879986"/>
                  <a:gd name="connsiteX10" fmla="*/ 125372 w 364875"/>
                  <a:gd name="connsiteY10" fmla="*/ 47013 h 879986"/>
                  <a:gd name="connsiteX11" fmla="*/ 41552 w 364875"/>
                  <a:gd name="connsiteY11" fmla="*/ 146264 h 879986"/>
                  <a:gd name="connsiteX12" fmla="*/ 468 w 364875"/>
                  <a:gd name="connsiteY12" fmla="*/ 416456 h 879986"/>
                  <a:gd name="connsiteX13" fmla="*/ 9802 w 364875"/>
                  <a:gd name="connsiteY13" fmla="*/ 589367 h 87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875" h="879986">
                    <a:moveTo>
                      <a:pt x="9802" y="589367"/>
                    </a:moveTo>
                    <a:cubicBezTo>
                      <a:pt x="15581" y="633944"/>
                      <a:pt x="24280" y="680108"/>
                      <a:pt x="36917" y="721764"/>
                    </a:cubicBezTo>
                    <a:cubicBezTo>
                      <a:pt x="41997" y="738655"/>
                      <a:pt x="47775" y="754848"/>
                      <a:pt x="54189" y="769897"/>
                    </a:cubicBezTo>
                    <a:cubicBezTo>
                      <a:pt x="65555" y="796504"/>
                      <a:pt x="79208" y="819491"/>
                      <a:pt x="95400" y="836826"/>
                    </a:cubicBezTo>
                    <a:cubicBezTo>
                      <a:pt x="177887" y="925091"/>
                      <a:pt x="274216" y="854987"/>
                      <a:pt x="300632" y="828127"/>
                    </a:cubicBezTo>
                    <a:cubicBezTo>
                      <a:pt x="313840" y="814855"/>
                      <a:pt x="325588" y="785709"/>
                      <a:pt x="334859" y="752879"/>
                    </a:cubicBezTo>
                    <a:cubicBezTo>
                      <a:pt x="344320" y="719669"/>
                      <a:pt x="351242" y="682648"/>
                      <a:pt x="354417" y="654200"/>
                    </a:cubicBezTo>
                    <a:cubicBezTo>
                      <a:pt x="367434" y="537741"/>
                      <a:pt x="354480" y="441285"/>
                      <a:pt x="354480" y="441285"/>
                    </a:cubicBezTo>
                    <a:lnTo>
                      <a:pt x="298791" y="213955"/>
                    </a:lnTo>
                    <a:cubicBezTo>
                      <a:pt x="298791" y="213955"/>
                      <a:pt x="358227" y="157821"/>
                      <a:pt x="364704" y="132992"/>
                    </a:cubicBezTo>
                    <a:cubicBezTo>
                      <a:pt x="371117" y="108164"/>
                      <a:pt x="196365" y="-87988"/>
                      <a:pt x="125372" y="47013"/>
                    </a:cubicBezTo>
                    <a:cubicBezTo>
                      <a:pt x="125372" y="47013"/>
                      <a:pt x="65809" y="85748"/>
                      <a:pt x="41552" y="146264"/>
                    </a:cubicBezTo>
                    <a:cubicBezTo>
                      <a:pt x="17359" y="206779"/>
                      <a:pt x="3897" y="321968"/>
                      <a:pt x="468" y="416456"/>
                    </a:cubicBezTo>
                    <a:cubicBezTo>
                      <a:pt x="-1056" y="456080"/>
                      <a:pt x="912" y="520914"/>
                      <a:pt x="9802" y="589367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61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2639287" y="1779904"/>
                <a:ext cx="384990" cy="426626"/>
                <a:chOff x="2639287" y="1779904"/>
                <a:chExt cx="384990" cy="426626"/>
              </a:xfrm>
              <a:solidFill>
                <a:srgbClr val="FDD2B4"/>
              </a:solidFill>
            </p:grpSpPr>
            <p:sp>
              <p:nvSpPr>
                <p:cNvPr id="562" name="Freeform: Shape 561">
                  <a:extLst>
                    <a:ext uri="{FF2B5EF4-FFF2-40B4-BE49-F238E27FC236}">
                      <a16:creationId xmlns:a16="http://schemas.microsoft.com/office/drawing/2014/main" id="{F3ADB01D-DE81-41BA-B23E-AB006203047A}"/>
                    </a:ext>
                  </a:extLst>
                </p:cNvPr>
                <p:cNvSpPr/>
                <p:nvPr/>
              </p:nvSpPr>
              <p:spPr>
                <a:xfrm>
                  <a:off x="2698832" y="1779904"/>
                  <a:ext cx="325445" cy="426626"/>
                </a:xfrm>
                <a:custGeom>
                  <a:avLst/>
                  <a:gdLst>
                    <a:gd name="connsiteX0" fmla="*/ 113710 w 325445"/>
                    <a:gd name="connsiteY0" fmla="*/ 0 h 426626"/>
                    <a:gd name="connsiteX1" fmla="*/ 50908 w 325445"/>
                    <a:gd name="connsiteY1" fmla="*/ 126937 h 426626"/>
                    <a:gd name="connsiteX2" fmla="*/ 18841 w 325445"/>
                    <a:gd name="connsiteY2" fmla="*/ 413893 h 426626"/>
                    <a:gd name="connsiteX3" fmla="*/ 118218 w 325445"/>
                    <a:gd name="connsiteY3" fmla="*/ 405575 h 426626"/>
                    <a:gd name="connsiteX4" fmla="*/ 205023 w 325445"/>
                    <a:gd name="connsiteY4" fmla="*/ 328930 h 426626"/>
                    <a:gd name="connsiteX5" fmla="*/ 280588 w 325445"/>
                    <a:gd name="connsiteY5" fmla="*/ 410337 h 426626"/>
                    <a:gd name="connsiteX6" fmla="*/ 324784 w 325445"/>
                    <a:gd name="connsiteY6" fmla="*/ 352044 h 426626"/>
                    <a:gd name="connsiteX7" fmla="*/ 294177 w 325445"/>
                    <a:gd name="connsiteY7" fmla="*/ 245301 h 426626"/>
                    <a:gd name="connsiteX8" fmla="*/ 307829 w 325445"/>
                    <a:gd name="connsiteY8" fmla="*/ 221298 h 426626"/>
                    <a:gd name="connsiteX9" fmla="*/ 275063 w 325445"/>
                    <a:gd name="connsiteY9" fmla="*/ 166561 h 426626"/>
                    <a:gd name="connsiteX10" fmla="*/ 238297 w 325445"/>
                    <a:gd name="connsiteY10" fmla="*/ 49403 h 426626"/>
                    <a:gd name="connsiteX11" fmla="*/ 113710 w 325445"/>
                    <a:gd name="connsiteY11" fmla="*/ 0 h 426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25445" h="426626">
                      <a:moveTo>
                        <a:pt x="113710" y="0"/>
                      </a:moveTo>
                      <a:cubicBezTo>
                        <a:pt x="113710" y="0"/>
                        <a:pt x="85389" y="14097"/>
                        <a:pt x="50908" y="126937"/>
                      </a:cubicBezTo>
                      <a:cubicBezTo>
                        <a:pt x="16428" y="239776"/>
                        <a:pt x="-24784" y="390779"/>
                        <a:pt x="18841" y="413893"/>
                      </a:cubicBezTo>
                      <a:cubicBezTo>
                        <a:pt x="62465" y="437007"/>
                        <a:pt x="99041" y="425260"/>
                        <a:pt x="118218" y="405575"/>
                      </a:cubicBezTo>
                      <a:cubicBezTo>
                        <a:pt x="137459" y="385826"/>
                        <a:pt x="176448" y="317246"/>
                        <a:pt x="205023" y="328930"/>
                      </a:cubicBezTo>
                      <a:cubicBezTo>
                        <a:pt x="233598" y="340614"/>
                        <a:pt x="244456" y="418465"/>
                        <a:pt x="280588" y="410337"/>
                      </a:cubicBezTo>
                      <a:cubicBezTo>
                        <a:pt x="316719" y="402209"/>
                        <a:pt x="328530" y="384112"/>
                        <a:pt x="324784" y="352044"/>
                      </a:cubicBezTo>
                      <a:cubicBezTo>
                        <a:pt x="321037" y="320040"/>
                        <a:pt x="294177" y="245301"/>
                        <a:pt x="294177" y="245301"/>
                      </a:cubicBezTo>
                      <a:lnTo>
                        <a:pt x="307829" y="221298"/>
                      </a:lnTo>
                      <a:lnTo>
                        <a:pt x="275063" y="166561"/>
                      </a:lnTo>
                      <a:cubicBezTo>
                        <a:pt x="275063" y="166561"/>
                        <a:pt x="267507" y="92774"/>
                        <a:pt x="238297" y="49403"/>
                      </a:cubicBezTo>
                      <a:cubicBezTo>
                        <a:pt x="209087" y="6033"/>
                        <a:pt x="113710" y="0"/>
                        <a:pt x="113710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66E3A84F-525D-4E4D-B7CA-B78406157F19}"/>
                    </a:ext>
                  </a:extLst>
                </p:cNvPr>
                <p:cNvSpPr/>
                <p:nvPr/>
              </p:nvSpPr>
              <p:spPr>
                <a:xfrm>
                  <a:off x="2639287" y="1957088"/>
                  <a:ext cx="78131" cy="93961"/>
                </a:xfrm>
                <a:custGeom>
                  <a:avLst/>
                  <a:gdLst>
                    <a:gd name="connsiteX0" fmla="*/ 78132 w 78131"/>
                    <a:gd name="connsiteY0" fmla="*/ 3284 h 93961"/>
                    <a:gd name="connsiteX1" fmla="*/ 51779 w 78131"/>
                    <a:gd name="connsiteY1" fmla="*/ 93962 h 93961"/>
                    <a:gd name="connsiteX2" fmla="*/ 535 w 78131"/>
                    <a:gd name="connsiteY2" fmla="*/ 41447 h 93961"/>
                    <a:gd name="connsiteX3" fmla="*/ 78132 w 78131"/>
                    <a:gd name="connsiteY3" fmla="*/ 3284 h 9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31" h="93961">
                      <a:moveTo>
                        <a:pt x="78132" y="3284"/>
                      </a:moveTo>
                      <a:lnTo>
                        <a:pt x="51779" y="93962"/>
                      </a:lnTo>
                      <a:cubicBezTo>
                        <a:pt x="51779" y="93962"/>
                        <a:pt x="-6133" y="89898"/>
                        <a:pt x="535" y="41447"/>
                      </a:cubicBezTo>
                      <a:cubicBezTo>
                        <a:pt x="7139" y="-7067"/>
                        <a:pt x="63273" y="-2050"/>
                        <a:pt x="78132" y="3284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16652014-77D7-4CE1-B4AB-540572EB368E}"/>
                  </a:ext>
                </a:extLst>
              </p:cNvPr>
              <p:cNvSpPr/>
              <p:nvPr/>
            </p:nvSpPr>
            <p:spPr>
              <a:xfrm>
                <a:off x="2857064" y="1976559"/>
                <a:ext cx="134867" cy="165791"/>
              </a:xfrm>
              <a:custGeom>
                <a:avLst/>
                <a:gdLst>
                  <a:gd name="connsiteX0" fmla="*/ 54347 w 134867"/>
                  <a:gd name="connsiteY0" fmla="*/ 133 h 165791"/>
                  <a:gd name="connsiteX1" fmla="*/ 71047 w 134867"/>
                  <a:gd name="connsiteY1" fmla="*/ 71761 h 165791"/>
                  <a:gd name="connsiteX2" fmla="*/ 128515 w 134867"/>
                  <a:gd name="connsiteY2" fmla="*/ 158374 h 165791"/>
                  <a:gd name="connsiteX3" fmla="*/ 36440 w 134867"/>
                  <a:gd name="connsiteY3" fmla="*/ 160280 h 165791"/>
                  <a:gd name="connsiteX4" fmla="*/ 4182 w 134867"/>
                  <a:gd name="connsiteY4" fmla="*/ 134816 h 165791"/>
                  <a:gd name="connsiteX5" fmla="*/ 54347 w 134867"/>
                  <a:gd name="connsiteY5" fmla="*/ 133 h 16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67" h="165791">
                    <a:moveTo>
                      <a:pt x="54347" y="133"/>
                    </a:moveTo>
                    <a:cubicBezTo>
                      <a:pt x="57712" y="-2281"/>
                      <a:pt x="42790" y="28517"/>
                      <a:pt x="71047" y="71761"/>
                    </a:cubicBezTo>
                    <a:cubicBezTo>
                      <a:pt x="99305" y="115068"/>
                      <a:pt x="153343" y="142880"/>
                      <a:pt x="128515" y="158374"/>
                    </a:cubicBezTo>
                    <a:cubicBezTo>
                      <a:pt x="103687" y="173868"/>
                      <a:pt x="36440" y="160280"/>
                      <a:pt x="36440" y="160280"/>
                    </a:cubicBezTo>
                    <a:cubicBezTo>
                      <a:pt x="36440" y="160280"/>
                      <a:pt x="21009" y="153675"/>
                      <a:pt x="4182" y="134816"/>
                    </a:cubicBezTo>
                    <a:cubicBezTo>
                      <a:pt x="-12582" y="115956"/>
                      <a:pt x="24502" y="21849"/>
                      <a:pt x="54347" y="133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B5A2BD7C-6766-48C9-B0E3-86FEA6773A52}"/>
                  </a:ext>
                </a:extLst>
              </p:cNvPr>
              <p:cNvSpPr/>
              <p:nvPr/>
            </p:nvSpPr>
            <p:spPr>
              <a:xfrm>
                <a:off x="2651407" y="1972851"/>
                <a:ext cx="43878" cy="54986"/>
              </a:xfrm>
              <a:custGeom>
                <a:avLst/>
                <a:gdLst>
                  <a:gd name="connsiteX0" fmla="*/ 1115 w 43878"/>
                  <a:gd name="connsiteY0" fmla="*/ 20414 h 54986"/>
                  <a:gd name="connsiteX1" fmla="*/ 41183 w 43878"/>
                  <a:gd name="connsiteY1" fmla="*/ 2380 h 54986"/>
                  <a:gd name="connsiteX2" fmla="*/ 38008 w 43878"/>
                  <a:gd name="connsiteY2" fmla="*/ 30574 h 54986"/>
                  <a:gd name="connsiteX3" fmla="*/ 15720 w 43878"/>
                  <a:gd name="connsiteY3" fmla="*/ 36606 h 54986"/>
                  <a:gd name="connsiteX4" fmla="*/ 33754 w 43878"/>
                  <a:gd name="connsiteY4" fmla="*/ 54450 h 54986"/>
                  <a:gd name="connsiteX5" fmla="*/ 1115 w 43878"/>
                  <a:gd name="connsiteY5" fmla="*/ 20414 h 54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878" h="54986">
                    <a:moveTo>
                      <a:pt x="1115" y="20414"/>
                    </a:moveTo>
                    <a:cubicBezTo>
                      <a:pt x="5370" y="-922"/>
                      <a:pt x="33627" y="-2700"/>
                      <a:pt x="41183" y="2380"/>
                    </a:cubicBezTo>
                    <a:cubicBezTo>
                      <a:pt x="48740" y="7460"/>
                      <a:pt x="38008" y="30574"/>
                      <a:pt x="38008" y="30574"/>
                    </a:cubicBezTo>
                    <a:cubicBezTo>
                      <a:pt x="38008" y="30574"/>
                      <a:pt x="14260" y="23081"/>
                      <a:pt x="15720" y="36606"/>
                    </a:cubicBezTo>
                    <a:cubicBezTo>
                      <a:pt x="17180" y="50132"/>
                      <a:pt x="33754" y="54450"/>
                      <a:pt x="33754" y="54450"/>
                    </a:cubicBezTo>
                    <a:cubicBezTo>
                      <a:pt x="33754" y="54450"/>
                      <a:pt x="-7204" y="62006"/>
                      <a:pt x="1115" y="20414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8FC17461-86A6-43A8-BEFE-BD22B34D07AA}"/>
                  </a:ext>
                </a:extLst>
              </p:cNvPr>
              <p:cNvSpPr/>
              <p:nvPr/>
            </p:nvSpPr>
            <p:spPr>
              <a:xfrm>
                <a:off x="2775128" y="1959949"/>
                <a:ext cx="97055" cy="70071"/>
              </a:xfrm>
              <a:custGeom>
                <a:avLst/>
                <a:gdLst>
                  <a:gd name="connsiteX0" fmla="*/ 50558 w 97055"/>
                  <a:gd name="connsiteY0" fmla="*/ 69257 h 70071"/>
                  <a:gd name="connsiteX1" fmla="*/ 12 w 97055"/>
                  <a:gd name="connsiteY1" fmla="*/ 45762 h 70071"/>
                  <a:gd name="connsiteX2" fmla="*/ 56972 w 97055"/>
                  <a:gd name="connsiteY2" fmla="*/ 1312 h 70071"/>
                  <a:gd name="connsiteX3" fmla="*/ 97040 w 97055"/>
                  <a:gd name="connsiteY3" fmla="*/ 37634 h 70071"/>
                  <a:gd name="connsiteX4" fmla="*/ 50558 w 97055"/>
                  <a:gd name="connsiteY4" fmla="*/ 69257 h 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055" h="70071">
                    <a:moveTo>
                      <a:pt x="50558" y="69257"/>
                    </a:moveTo>
                    <a:cubicBezTo>
                      <a:pt x="18872" y="73512"/>
                      <a:pt x="-559" y="60431"/>
                      <a:pt x="12" y="45762"/>
                    </a:cubicBezTo>
                    <a:cubicBezTo>
                      <a:pt x="584" y="31093"/>
                      <a:pt x="31445" y="-7578"/>
                      <a:pt x="56972" y="1312"/>
                    </a:cubicBezTo>
                    <a:cubicBezTo>
                      <a:pt x="82499" y="10202"/>
                      <a:pt x="97612" y="28617"/>
                      <a:pt x="97040" y="37634"/>
                    </a:cubicBezTo>
                    <a:cubicBezTo>
                      <a:pt x="96469" y="46651"/>
                      <a:pt x="60337" y="67924"/>
                      <a:pt x="50558" y="69257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D60B877E-C6A2-42F0-B84C-456D36443309}"/>
                  </a:ext>
                </a:extLst>
              </p:cNvPr>
              <p:cNvSpPr/>
              <p:nvPr/>
            </p:nvSpPr>
            <p:spPr>
              <a:xfrm>
                <a:off x="2917551" y="1987007"/>
                <a:ext cx="63054" cy="55618"/>
              </a:xfrm>
              <a:custGeom>
                <a:avLst/>
                <a:gdLst>
                  <a:gd name="connsiteX0" fmla="*/ 41675 w 63054"/>
                  <a:gd name="connsiteY0" fmla="*/ 479 h 55618"/>
                  <a:gd name="connsiteX1" fmla="*/ 19 w 63054"/>
                  <a:gd name="connsiteY1" fmla="*/ 20799 h 55618"/>
                  <a:gd name="connsiteX2" fmla="*/ 33230 w 63054"/>
                  <a:gd name="connsiteY2" fmla="*/ 54962 h 55618"/>
                  <a:gd name="connsiteX3" fmla="*/ 62884 w 63054"/>
                  <a:gd name="connsiteY3" fmla="*/ 27657 h 55618"/>
                  <a:gd name="connsiteX4" fmla="*/ 41675 w 63054"/>
                  <a:gd name="connsiteY4" fmla="*/ 479 h 55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4" h="55618">
                    <a:moveTo>
                      <a:pt x="41675" y="479"/>
                    </a:moveTo>
                    <a:cubicBezTo>
                      <a:pt x="25165" y="-2569"/>
                      <a:pt x="-806" y="9496"/>
                      <a:pt x="19" y="20799"/>
                    </a:cubicBezTo>
                    <a:cubicBezTo>
                      <a:pt x="845" y="32102"/>
                      <a:pt x="17990" y="50834"/>
                      <a:pt x="33230" y="54962"/>
                    </a:cubicBezTo>
                    <a:cubicBezTo>
                      <a:pt x="48406" y="59089"/>
                      <a:pt x="64916" y="43024"/>
                      <a:pt x="62884" y="27657"/>
                    </a:cubicBezTo>
                    <a:cubicBezTo>
                      <a:pt x="60852" y="12290"/>
                      <a:pt x="41675" y="479"/>
                      <a:pt x="41675" y="479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240A3DA-D13E-402C-8C7A-9F1CF09566FF}"/>
                  </a:ext>
                </a:extLst>
              </p:cNvPr>
              <p:cNvSpPr/>
              <p:nvPr/>
            </p:nvSpPr>
            <p:spPr>
              <a:xfrm>
                <a:off x="2874589" y="2109016"/>
                <a:ext cx="59175" cy="23800"/>
              </a:xfrm>
              <a:custGeom>
                <a:avLst/>
                <a:gdLst>
                  <a:gd name="connsiteX0" fmla="*/ 10089 w 59175"/>
                  <a:gd name="connsiteY0" fmla="*/ 1660 h 23800"/>
                  <a:gd name="connsiteX1" fmla="*/ 55682 w 59175"/>
                  <a:gd name="connsiteY1" fmla="*/ 23250 h 23800"/>
                  <a:gd name="connsiteX2" fmla="*/ 21582 w 59175"/>
                  <a:gd name="connsiteY2" fmla="*/ 22488 h 23800"/>
                  <a:gd name="connsiteX3" fmla="*/ 10089 w 59175"/>
                  <a:gd name="connsiteY3" fmla="*/ 1660 h 2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75" h="23800">
                    <a:moveTo>
                      <a:pt x="10089" y="1660"/>
                    </a:moveTo>
                    <a:cubicBezTo>
                      <a:pt x="10089" y="1660"/>
                      <a:pt x="74668" y="21662"/>
                      <a:pt x="55682" y="23250"/>
                    </a:cubicBezTo>
                    <a:cubicBezTo>
                      <a:pt x="36632" y="24837"/>
                      <a:pt x="21582" y="22488"/>
                      <a:pt x="21582" y="22488"/>
                    </a:cubicBezTo>
                    <a:cubicBezTo>
                      <a:pt x="21582" y="22488"/>
                      <a:pt x="-18042" y="-7230"/>
                      <a:pt x="10089" y="1660"/>
                    </a:cubicBezTo>
                    <a:close/>
                  </a:path>
                </a:pathLst>
              </a:custGeom>
              <a:solidFill>
                <a:srgbClr val="C98775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0B464A58-67D2-4E59-B6C3-446F3A5F66D5}"/>
                  </a:ext>
                </a:extLst>
              </p:cNvPr>
              <p:cNvSpPr/>
              <p:nvPr/>
            </p:nvSpPr>
            <p:spPr>
              <a:xfrm>
                <a:off x="2824479" y="2227643"/>
                <a:ext cx="129095" cy="58893"/>
              </a:xfrm>
              <a:custGeom>
                <a:avLst/>
                <a:gdLst>
                  <a:gd name="connsiteX0" fmla="*/ 0 w 129095"/>
                  <a:gd name="connsiteY0" fmla="*/ 0 h 58893"/>
                  <a:gd name="connsiteX1" fmla="*/ 79693 w 129095"/>
                  <a:gd name="connsiteY1" fmla="*/ 58420 h 58893"/>
                  <a:gd name="connsiteX2" fmla="*/ 129096 w 129095"/>
                  <a:gd name="connsiteY2" fmla="*/ 22161 h 58893"/>
                  <a:gd name="connsiteX3" fmla="*/ 37084 w 129095"/>
                  <a:gd name="connsiteY3" fmla="*/ 24448 h 58893"/>
                  <a:gd name="connsiteX4" fmla="*/ 0 w 129095"/>
                  <a:gd name="connsiteY4" fmla="*/ 0 h 5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095" h="58893">
                    <a:moveTo>
                      <a:pt x="0" y="0"/>
                    </a:moveTo>
                    <a:cubicBezTo>
                      <a:pt x="3493" y="1588"/>
                      <a:pt x="32512" y="64961"/>
                      <a:pt x="79693" y="58420"/>
                    </a:cubicBezTo>
                    <a:cubicBezTo>
                      <a:pt x="120777" y="52705"/>
                      <a:pt x="129096" y="22161"/>
                      <a:pt x="129096" y="22161"/>
                    </a:cubicBezTo>
                    <a:cubicBezTo>
                      <a:pt x="129096" y="22161"/>
                      <a:pt x="74613" y="38926"/>
                      <a:pt x="37084" y="24448"/>
                    </a:cubicBezTo>
                    <a:cubicBezTo>
                      <a:pt x="17336" y="1682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70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2759392" y="1894278"/>
                <a:ext cx="255018" cy="106923"/>
                <a:chOff x="2759392" y="1894278"/>
                <a:chExt cx="255018" cy="106923"/>
              </a:xfrm>
              <a:solidFill>
                <a:srgbClr val="383938"/>
              </a:solidFill>
            </p:grpSpPr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5E2DA3B4-4C37-4C1B-9F33-FB612B03DE10}"/>
                    </a:ext>
                  </a:extLst>
                </p:cNvPr>
                <p:cNvSpPr/>
                <p:nvPr/>
              </p:nvSpPr>
              <p:spPr>
                <a:xfrm>
                  <a:off x="2759392" y="1894278"/>
                  <a:ext cx="109674" cy="67967"/>
                </a:xfrm>
                <a:custGeom>
                  <a:avLst/>
                  <a:gdLst>
                    <a:gd name="connsiteX0" fmla="*/ 0 w 109674"/>
                    <a:gd name="connsiteY0" fmla="*/ 56188 h 67967"/>
                    <a:gd name="connsiteX1" fmla="*/ 31750 w 109674"/>
                    <a:gd name="connsiteY1" fmla="*/ 65840 h 67967"/>
                    <a:gd name="connsiteX2" fmla="*/ 88329 w 109674"/>
                    <a:gd name="connsiteY2" fmla="*/ 38154 h 67967"/>
                    <a:gd name="connsiteX3" fmla="*/ 109665 w 109674"/>
                    <a:gd name="connsiteY3" fmla="*/ 32058 h 67967"/>
                    <a:gd name="connsiteX4" fmla="*/ 89916 w 109674"/>
                    <a:gd name="connsiteY4" fmla="*/ 1895 h 67967"/>
                    <a:gd name="connsiteX5" fmla="*/ 0 w 109674"/>
                    <a:gd name="connsiteY5" fmla="*/ 56188 h 67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9674" h="67967">
                      <a:moveTo>
                        <a:pt x="0" y="56188"/>
                      </a:moveTo>
                      <a:cubicBezTo>
                        <a:pt x="0" y="56188"/>
                        <a:pt x="17463" y="73968"/>
                        <a:pt x="31750" y="65840"/>
                      </a:cubicBezTo>
                      <a:cubicBezTo>
                        <a:pt x="46038" y="57712"/>
                        <a:pt x="71374" y="37455"/>
                        <a:pt x="88329" y="38154"/>
                      </a:cubicBezTo>
                      <a:cubicBezTo>
                        <a:pt x="105283" y="38852"/>
                        <a:pt x="109665" y="32058"/>
                        <a:pt x="109665" y="32058"/>
                      </a:cubicBezTo>
                      <a:cubicBezTo>
                        <a:pt x="109665" y="32058"/>
                        <a:pt x="110744" y="11484"/>
                        <a:pt x="89916" y="1895"/>
                      </a:cubicBezTo>
                      <a:cubicBezTo>
                        <a:pt x="69215" y="-7820"/>
                        <a:pt x="2731" y="21263"/>
                        <a:pt x="0" y="5618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2C3D1F43-CF02-4723-A097-1392ECED0FF5}"/>
                    </a:ext>
                  </a:extLst>
                </p:cNvPr>
                <p:cNvSpPr/>
                <p:nvPr/>
              </p:nvSpPr>
              <p:spPr>
                <a:xfrm>
                  <a:off x="2940320" y="1924977"/>
                  <a:ext cx="74090" cy="76224"/>
                </a:xfrm>
                <a:custGeom>
                  <a:avLst/>
                  <a:gdLst>
                    <a:gd name="connsiteX0" fmla="*/ 936 w 74090"/>
                    <a:gd name="connsiteY0" fmla="*/ 29997 h 76224"/>
                    <a:gd name="connsiteX1" fmla="*/ 66278 w 74090"/>
                    <a:gd name="connsiteY1" fmla="*/ 76225 h 76224"/>
                    <a:gd name="connsiteX2" fmla="*/ 69199 w 74090"/>
                    <a:gd name="connsiteY2" fmla="*/ 49809 h 76224"/>
                    <a:gd name="connsiteX3" fmla="*/ 3603 w 74090"/>
                    <a:gd name="connsiteY3" fmla="*/ 5994 h 76224"/>
                    <a:gd name="connsiteX4" fmla="*/ 936 w 74090"/>
                    <a:gd name="connsiteY4" fmla="*/ 29997 h 76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090" h="76224">
                      <a:moveTo>
                        <a:pt x="936" y="29997"/>
                      </a:moveTo>
                      <a:cubicBezTo>
                        <a:pt x="2778" y="35077"/>
                        <a:pt x="66278" y="76225"/>
                        <a:pt x="66278" y="76225"/>
                      </a:cubicBezTo>
                      <a:cubicBezTo>
                        <a:pt x="66278" y="76225"/>
                        <a:pt x="81708" y="56413"/>
                        <a:pt x="69199" y="49809"/>
                      </a:cubicBezTo>
                      <a:cubicBezTo>
                        <a:pt x="41640" y="35204"/>
                        <a:pt x="18398" y="-17628"/>
                        <a:pt x="3603" y="5994"/>
                      </a:cubicBezTo>
                      <a:cubicBezTo>
                        <a:pt x="-2429" y="15646"/>
                        <a:pt x="936" y="29997"/>
                        <a:pt x="936" y="2999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9DE6E12A-55AA-4033-8FC5-559F799EFC6C}"/>
                  </a:ext>
                </a:extLst>
              </p:cNvPr>
              <p:cNvSpPr/>
              <p:nvPr/>
            </p:nvSpPr>
            <p:spPr>
              <a:xfrm>
                <a:off x="2688018" y="1944052"/>
                <a:ext cx="372427" cy="167005"/>
              </a:xfrm>
              <a:custGeom>
                <a:avLst/>
                <a:gdLst>
                  <a:gd name="connsiteX0" fmla="*/ 0 w 372427"/>
                  <a:gd name="connsiteY0" fmla="*/ 12510 h 167005"/>
                  <a:gd name="connsiteX1" fmla="*/ 19749 w 372427"/>
                  <a:gd name="connsiteY1" fmla="*/ 23686 h 167005"/>
                  <a:gd name="connsiteX2" fmla="*/ 37402 w 372427"/>
                  <a:gd name="connsiteY2" fmla="*/ 132271 h 167005"/>
                  <a:gd name="connsiteX3" fmla="*/ 112967 w 372427"/>
                  <a:gd name="connsiteY3" fmla="*/ 161989 h 167005"/>
                  <a:gd name="connsiteX4" fmla="*/ 133350 w 372427"/>
                  <a:gd name="connsiteY4" fmla="*/ 160909 h 167005"/>
                  <a:gd name="connsiteX5" fmla="*/ 198564 w 372427"/>
                  <a:gd name="connsiteY5" fmla="*/ 124841 h 167005"/>
                  <a:gd name="connsiteX6" fmla="*/ 214757 w 372427"/>
                  <a:gd name="connsiteY6" fmla="*/ 47815 h 167005"/>
                  <a:gd name="connsiteX7" fmla="*/ 221488 w 372427"/>
                  <a:gd name="connsiteY7" fmla="*/ 48514 h 167005"/>
                  <a:gd name="connsiteX8" fmla="*/ 220155 w 372427"/>
                  <a:gd name="connsiteY8" fmla="*/ 59944 h 167005"/>
                  <a:gd name="connsiteX9" fmla="*/ 219646 w 372427"/>
                  <a:gd name="connsiteY9" fmla="*/ 64770 h 167005"/>
                  <a:gd name="connsiteX10" fmla="*/ 238125 w 372427"/>
                  <a:gd name="connsiteY10" fmla="*/ 102426 h 167005"/>
                  <a:gd name="connsiteX11" fmla="*/ 245110 w 372427"/>
                  <a:gd name="connsiteY11" fmla="*/ 27305 h 167005"/>
                  <a:gd name="connsiteX12" fmla="*/ 349250 w 372427"/>
                  <a:gd name="connsiteY12" fmla="*/ 46228 h 167005"/>
                  <a:gd name="connsiteX13" fmla="*/ 331089 w 372427"/>
                  <a:gd name="connsiteY13" fmla="*/ 125286 h 167005"/>
                  <a:gd name="connsiteX14" fmla="*/ 289306 w 372427"/>
                  <a:gd name="connsiteY14" fmla="*/ 146621 h 167005"/>
                  <a:gd name="connsiteX15" fmla="*/ 274955 w 372427"/>
                  <a:gd name="connsiteY15" fmla="*/ 144463 h 167005"/>
                  <a:gd name="connsiteX16" fmla="*/ 296672 w 372427"/>
                  <a:gd name="connsiteY16" fmla="*/ 167005 h 167005"/>
                  <a:gd name="connsiteX17" fmla="*/ 305054 w 372427"/>
                  <a:gd name="connsiteY17" fmla="*/ 166307 h 167005"/>
                  <a:gd name="connsiteX18" fmla="*/ 349695 w 372427"/>
                  <a:gd name="connsiteY18" fmla="*/ 133858 h 167005"/>
                  <a:gd name="connsiteX19" fmla="*/ 371030 w 372427"/>
                  <a:gd name="connsiteY19" fmla="*/ 39433 h 167005"/>
                  <a:gd name="connsiteX20" fmla="*/ 372427 w 372427"/>
                  <a:gd name="connsiteY20" fmla="*/ 29655 h 167005"/>
                  <a:gd name="connsiteX21" fmla="*/ 228283 w 372427"/>
                  <a:gd name="connsiteY21" fmla="*/ 3493 h 167005"/>
                  <a:gd name="connsiteX22" fmla="*/ 226505 w 372427"/>
                  <a:gd name="connsiteY22" fmla="*/ 13716 h 167005"/>
                  <a:gd name="connsiteX23" fmla="*/ 224218 w 372427"/>
                  <a:gd name="connsiteY23" fmla="*/ 28321 h 167005"/>
                  <a:gd name="connsiteX24" fmla="*/ 216027 w 372427"/>
                  <a:gd name="connsiteY24" fmla="*/ 27432 h 167005"/>
                  <a:gd name="connsiteX25" fmla="*/ 216599 w 372427"/>
                  <a:gd name="connsiteY25" fmla="*/ 10541 h 167005"/>
                  <a:gd name="connsiteX26" fmla="*/ 216789 w 372427"/>
                  <a:gd name="connsiteY26" fmla="*/ 0 h 167005"/>
                  <a:gd name="connsiteX27" fmla="*/ 29464 w 372427"/>
                  <a:gd name="connsiteY27" fmla="*/ 2349 h 167005"/>
                  <a:gd name="connsiteX28" fmla="*/ 0 w 372427"/>
                  <a:gd name="connsiteY28" fmla="*/ 12510 h 167005"/>
                  <a:gd name="connsiteX29" fmla="*/ 40259 w 372427"/>
                  <a:gd name="connsiteY29" fmla="*/ 22670 h 167005"/>
                  <a:gd name="connsiteX30" fmla="*/ 195834 w 372427"/>
                  <a:gd name="connsiteY30" fmla="*/ 20701 h 167005"/>
                  <a:gd name="connsiteX31" fmla="*/ 181292 w 372427"/>
                  <a:gd name="connsiteY31" fmla="*/ 113855 h 167005"/>
                  <a:gd name="connsiteX32" fmla="*/ 113538 w 372427"/>
                  <a:gd name="connsiteY32" fmla="*/ 141478 h 167005"/>
                  <a:gd name="connsiteX33" fmla="*/ 52959 w 372427"/>
                  <a:gd name="connsiteY33" fmla="*/ 118808 h 167005"/>
                  <a:gd name="connsiteX34" fmla="*/ 40259 w 372427"/>
                  <a:gd name="connsiteY34" fmla="*/ 22670 h 16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72427" h="167005">
                    <a:moveTo>
                      <a:pt x="0" y="12510"/>
                    </a:moveTo>
                    <a:lnTo>
                      <a:pt x="19749" y="23686"/>
                    </a:lnTo>
                    <a:cubicBezTo>
                      <a:pt x="21146" y="58166"/>
                      <a:pt x="25273" y="118237"/>
                      <a:pt x="37402" y="132271"/>
                    </a:cubicBezTo>
                    <a:cubicBezTo>
                      <a:pt x="54039" y="151384"/>
                      <a:pt x="78804" y="161099"/>
                      <a:pt x="112967" y="161989"/>
                    </a:cubicBezTo>
                    <a:cubicBezTo>
                      <a:pt x="119443" y="162179"/>
                      <a:pt x="126365" y="161862"/>
                      <a:pt x="133350" y="160909"/>
                    </a:cubicBezTo>
                    <a:cubicBezTo>
                      <a:pt x="158179" y="157671"/>
                      <a:pt x="184404" y="147066"/>
                      <a:pt x="198564" y="124841"/>
                    </a:cubicBezTo>
                    <a:cubicBezTo>
                      <a:pt x="208089" y="109792"/>
                      <a:pt x="212661" y="75184"/>
                      <a:pt x="214757" y="47815"/>
                    </a:cubicBezTo>
                    <a:lnTo>
                      <a:pt x="221488" y="48514"/>
                    </a:lnTo>
                    <a:cubicBezTo>
                      <a:pt x="221043" y="52197"/>
                      <a:pt x="220599" y="56007"/>
                      <a:pt x="220155" y="59944"/>
                    </a:cubicBezTo>
                    <a:cubicBezTo>
                      <a:pt x="219964" y="61595"/>
                      <a:pt x="219837" y="63183"/>
                      <a:pt x="219646" y="64770"/>
                    </a:cubicBezTo>
                    <a:cubicBezTo>
                      <a:pt x="222441" y="78486"/>
                      <a:pt x="229235" y="90996"/>
                      <a:pt x="238125" y="102426"/>
                    </a:cubicBezTo>
                    <a:cubicBezTo>
                      <a:pt x="237808" y="83249"/>
                      <a:pt x="241236" y="52261"/>
                      <a:pt x="245110" y="27305"/>
                    </a:cubicBezTo>
                    <a:lnTo>
                      <a:pt x="349250" y="46228"/>
                    </a:lnTo>
                    <a:cubicBezTo>
                      <a:pt x="345567" y="69215"/>
                      <a:pt x="338138" y="109918"/>
                      <a:pt x="331089" y="125286"/>
                    </a:cubicBezTo>
                    <a:cubicBezTo>
                      <a:pt x="326390" y="135509"/>
                      <a:pt x="321056" y="147130"/>
                      <a:pt x="289306" y="146621"/>
                    </a:cubicBezTo>
                    <a:cubicBezTo>
                      <a:pt x="284163" y="146558"/>
                      <a:pt x="279400" y="145733"/>
                      <a:pt x="274955" y="144463"/>
                    </a:cubicBezTo>
                    <a:lnTo>
                      <a:pt x="296672" y="167005"/>
                    </a:lnTo>
                    <a:cubicBezTo>
                      <a:pt x="299657" y="166878"/>
                      <a:pt x="302451" y="166624"/>
                      <a:pt x="305054" y="166307"/>
                    </a:cubicBezTo>
                    <a:cubicBezTo>
                      <a:pt x="336677" y="162179"/>
                      <a:pt x="344932" y="144145"/>
                      <a:pt x="349695" y="133858"/>
                    </a:cubicBezTo>
                    <a:cubicBezTo>
                      <a:pt x="360807" y="109601"/>
                      <a:pt x="370586" y="42291"/>
                      <a:pt x="371030" y="39433"/>
                    </a:cubicBezTo>
                    <a:lnTo>
                      <a:pt x="372427" y="29655"/>
                    </a:lnTo>
                    <a:lnTo>
                      <a:pt x="228283" y="3493"/>
                    </a:lnTo>
                    <a:lnTo>
                      <a:pt x="226505" y="13716"/>
                    </a:lnTo>
                    <a:cubicBezTo>
                      <a:pt x="226441" y="14161"/>
                      <a:pt x="225489" y="19812"/>
                      <a:pt x="224218" y="28321"/>
                    </a:cubicBezTo>
                    <a:lnTo>
                      <a:pt x="216027" y="27432"/>
                    </a:lnTo>
                    <a:cubicBezTo>
                      <a:pt x="216408" y="18923"/>
                      <a:pt x="216535" y="12700"/>
                      <a:pt x="216599" y="10541"/>
                    </a:cubicBezTo>
                    <a:lnTo>
                      <a:pt x="216789" y="0"/>
                    </a:lnTo>
                    <a:lnTo>
                      <a:pt x="29464" y="2349"/>
                    </a:lnTo>
                    <a:lnTo>
                      <a:pt x="0" y="12510"/>
                    </a:lnTo>
                    <a:close/>
                    <a:moveTo>
                      <a:pt x="40259" y="22670"/>
                    </a:moveTo>
                    <a:lnTo>
                      <a:pt x="195834" y="20701"/>
                    </a:lnTo>
                    <a:cubicBezTo>
                      <a:pt x="194564" y="53277"/>
                      <a:pt x="190055" y="100076"/>
                      <a:pt x="181292" y="113855"/>
                    </a:cubicBezTo>
                    <a:cubicBezTo>
                      <a:pt x="167704" y="135192"/>
                      <a:pt x="136335" y="142113"/>
                      <a:pt x="113538" y="141478"/>
                    </a:cubicBezTo>
                    <a:cubicBezTo>
                      <a:pt x="76073" y="140526"/>
                      <a:pt x="61024" y="128080"/>
                      <a:pt x="52959" y="118808"/>
                    </a:cubicBezTo>
                    <a:cubicBezTo>
                      <a:pt x="47244" y="111633"/>
                      <a:pt x="42101" y="65342"/>
                      <a:pt x="40259" y="22670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504A700F-FD3C-4A98-8B98-E823BF347F5E}"/>
                  </a:ext>
                </a:extLst>
              </p:cNvPr>
              <p:cNvSpPr/>
              <p:nvPr/>
            </p:nvSpPr>
            <p:spPr>
              <a:xfrm>
                <a:off x="2936684" y="2000885"/>
                <a:ext cx="33654" cy="33654"/>
              </a:xfrm>
              <a:custGeom>
                <a:avLst/>
                <a:gdLst>
                  <a:gd name="connsiteX0" fmla="*/ 33655 w 33654"/>
                  <a:gd name="connsiteY0" fmla="*/ 16828 h 33654"/>
                  <a:gd name="connsiteX1" fmla="*/ 16827 w 33654"/>
                  <a:gd name="connsiteY1" fmla="*/ 33655 h 33654"/>
                  <a:gd name="connsiteX2" fmla="*/ 0 w 33654"/>
                  <a:gd name="connsiteY2" fmla="*/ 16828 h 33654"/>
                  <a:gd name="connsiteX3" fmla="*/ 16827 w 33654"/>
                  <a:gd name="connsiteY3" fmla="*/ 0 h 33654"/>
                  <a:gd name="connsiteX4" fmla="*/ 33655 w 33654"/>
                  <a:gd name="connsiteY4" fmla="*/ 16828 h 3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54" h="33654">
                    <a:moveTo>
                      <a:pt x="33655" y="16828"/>
                    </a:moveTo>
                    <a:cubicBezTo>
                      <a:pt x="33655" y="26121"/>
                      <a:pt x="26121" y="33655"/>
                      <a:pt x="16827" y="33655"/>
                    </a:cubicBezTo>
                    <a:cubicBezTo>
                      <a:pt x="7534" y="33655"/>
                      <a:pt x="0" y="26121"/>
                      <a:pt x="0" y="16828"/>
                    </a:cubicBezTo>
                    <a:cubicBezTo>
                      <a:pt x="0" y="7534"/>
                      <a:pt x="7534" y="0"/>
                      <a:pt x="16827" y="0"/>
                    </a:cubicBezTo>
                    <a:cubicBezTo>
                      <a:pt x="26121" y="0"/>
                      <a:pt x="33655" y="7534"/>
                      <a:pt x="33655" y="1682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FD8AF52-3313-4345-8712-444912F007D3}"/>
                  </a:ext>
                </a:extLst>
              </p:cNvPr>
              <p:cNvSpPr/>
              <p:nvPr/>
            </p:nvSpPr>
            <p:spPr>
              <a:xfrm>
                <a:off x="2811843" y="1987232"/>
                <a:ext cx="33654" cy="33654"/>
              </a:xfrm>
              <a:custGeom>
                <a:avLst/>
                <a:gdLst>
                  <a:gd name="connsiteX0" fmla="*/ 33655 w 33654"/>
                  <a:gd name="connsiteY0" fmla="*/ 16828 h 33654"/>
                  <a:gd name="connsiteX1" fmla="*/ 16827 w 33654"/>
                  <a:gd name="connsiteY1" fmla="*/ 33655 h 33654"/>
                  <a:gd name="connsiteX2" fmla="*/ 0 w 33654"/>
                  <a:gd name="connsiteY2" fmla="*/ 16828 h 33654"/>
                  <a:gd name="connsiteX3" fmla="*/ 16827 w 33654"/>
                  <a:gd name="connsiteY3" fmla="*/ 0 h 33654"/>
                  <a:gd name="connsiteX4" fmla="*/ 33655 w 33654"/>
                  <a:gd name="connsiteY4" fmla="*/ 16828 h 3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54" h="33654">
                    <a:moveTo>
                      <a:pt x="33655" y="16828"/>
                    </a:moveTo>
                    <a:cubicBezTo>
                      <a:pt x="33655" y="26121"/>
                      <a:pt x="26121" y="33655"/>
                      <a:pt x="16827" y="33655"/>
                    </a:cubicBezTo>
                    <a:cubicBezTo>
                      <a:pt x="7534" y="33655"/>
                      <a:pt x="0" y="26121"/>
                      <a:pt x="0" y="16828"/>
                    </a:cubicBezTo>
                    <a:cubicBezTo>
                      <a:pt x="0" y="7534"/>
                      <a:pt x="7534" y="0"/>
                      <a:pt x="16827" y="0"/>
                    </a:cubicBezTo>
                    <a:cubicBezTo>
                      <a:pt x="26121" y="0"/>
                      <a:pt x="33655" y="7534"/>
                      <a:pt x="33655" y="1682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576" name="Graphic 1">
                <a:extLst>
                  <a:ext uri="{FF2B5EF4-FFF2-40B4-BE49-F238E27FC236}">
                    <a16:creationId xmlns:a16="http://schemas.microsoft.com/office/drawing/2014/main" id="{51A9B1D5-5AE4-4263-B3D1-1E3C8A8B7E57}"/>
                  </a:ext>
                </a:extLst>
              </p:cNvPr>
              <p:cNvGrpSpPr/>
              <p:nvPr/>
            </p:nvGrpSpPr>
            <p:grpSpPr>
              <a:xfrm>
                <a:off x="2202564" y="1504665"/>
                <a:ext cx="801110" cy="417180"/>
                <a:chOff x="2202564" y="1504665"/>
                <a:chExt cx="801110" cy="417180"/>
              </a:xfrm>
              <a:solidFill>
                <a:schemeClr val="accent1"/>
              </a:solidFill>
            </p:grpSpPr>
            <p:grpSp>
              <p:nvGrpSpPr>
                <p:cNvPr id="577" name="Graphic 1">
                  <a:extLst>
                    <a:ext uri="{FF2B5EF4-FFF2-40B4-BE49-F238E27FC236}">
                      <a16:creationId xmlns:a16="http://schemas.microsoft.com/office/drawing/2014/main" id="{51A9B1D5-5AE4-4263-B3D1-1E3C8A8B7E57}"/>
                    </a:ext>
                  </a:extLst>
                </p:cNvPr>
                <p:cNvGrpSpPr/>
                <p:nvPr/>
              </p:nvGrpSpPr>
              <p:grpSpPr>
                <a:xfrm>
                  <a:off x="2263457" y="1504665"/>
                  <a:ext cx="740217" cy="417180"/>
                  <a:chOff x="2263457" y="1504665"/>
                  <a:chExt cx="740217" cy="417180"/>
                </a:xfrm>
                <a:solidFill>
                  <a:schemeClr val="accent1"/>
                </a:solidFill>
              </p:grpSpPr>
              <p:sp>
                <p:nvSpPr>
                  <p:cNvPr id="578" name="Freeform: Shape 577">
                    <a:extLst>
                      <a:ext uri="{FF2B5EF4-FFF2-40B4-BE49-F238E27FC236}">
                        <a16:creationId xmlns:a16="http://schemas.microsoft.com/office/drawing/2014/main" id="{504598A2-3BD7-4923-A009-D1148BF995DE}"/>
                      </a:ext>
                    </a:extLst>
                  </p:cNvPr>
                  <p:cNvSpPr/>
                  <p:nvPr/>
                </p:nvSpPr>
                <p:spPr>
                  <a:xfrm>
                    <a:off x="2648653" y="1662313"/>
                    <a:ext cx="355021" cy="259532"/>
                  </a:xfrm>
                  <a:custGeom>
                    <a:avLst/>
                    <a:gdLst>
                      <a:gd name="connsiteX0" fmla="*/ 5011 w 355021"/>
                      <a:gd name="connsiteY0" fmla="*/ 216651 h 259532"/>
                      <a:gd name="connsiteX1" fmla="*/ 217038 w 355021"/>
                      <a:gd name="connsiteY1" fmla="*/ 244655 h 259532"/>
                      <a:gd name="connsiteX2" fmla="*/ 350769 w 355021"/>
                      <a:gd name="connsiteY2" fmla="*/ 104320 h 259532"/>
                      <a:gd name="connsiteX3" fmla="*/ 296921 w 355021"/>
                      <a:gd name="connsiteY3" fmla="*/ 180 h 259532"/>
                      <a:gd name="connsiteX4" fmla="*/ 290317 w 355021"/>
                      <a:gd name="connsiteY4" fmla="*/ 7165 h 259532"/>
                      <a:gd name="connsiteX5" fmla="*/ 299969 w 355021"/>
                      <a:gd name="connsiteY5" fmla="*/ 17452 h 259532"/>
                      <a:gd name="connsiteX6" fmla="*/ 174429 w 355021"/>
                      <a:gd name="connsiteY6" fmla="*/ 158739 h 259532"/>
                      <a:gd name="connsiteX7" fmla="*/ 13076 w 355021"/>
                      <a:gd name="connsiteY7" fmla="*/ 148325 h 259532"/>
                      <a:gd name="connsiteX8" fmla="*/ 5011 w 355021"/>
                      <a:gd name="connsiteY8" fmla="*/ 216651 h 259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55021" h="259532">
                        <a:moveTo>
                          <a:pt x="5011" y="216651"/>
                        </a:moveTo>
                        <a:cubicBezTo>
                          <a:pt x="67178" y="265038"/>
                          <a:pt x="147696" y="269610"/>
                          <a:pt x="217038" y="244655"/>
                        </a:cubicBezTo>
                        <a:cubicBezTo>
                          <a:pt x="286380" y="219699"/>
                          <a:pt x="335465" y="166105"/>
                          <a:pt x="350769" y="104320"/>
                        </a:cubicBezTo>
                        <a:cubicBezTo>
                          <a:pt x="366136" y="42534"/>
                          <a:pt x="337942" y="28818"/>
                          <a:pt x="296921" y="180"/>
                        </a:cubicBezTo>
                        <a:cubicBezTo>
                          <a:pt x="294952" y="-1217"/>
                          <a:pt x="289618" y="5958"/>
                          <a:pt x="290317" y="7165"/>
                        </a:cubicBezTo>
                        <a:cubicBezTo>
                          <a:pt x="292412" y="10848"/>
                          <a:pt x="297683" y="13261"/>
                          <a:pt x="299969" y="17452"/>
                        </a:cubicBezTo>
                        <a:cubicBezTo>
                          <a:pt x="276855" y="78602"/>
                          <a:pt x="235072" y="135879"/>
                          <a:pt x="174429" y="158739"/>
                        </a:cubicBezTo>
                        <a:cubicBezTo>
                          <a:pt x="113723" y="181663"/>
                          <a:pt x="69083" y="170169"/>
                          <a:pt x="13076" y="148325"/>
                        </a:cubicBezTo>
                        <a:cubicBezTo>
                          <a:pt x="-1402" y="170106"/>
                          <a:pt x="-3498" y="191315"/>
                          <a:pt x="5011" y="2166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9" name="Freeform: Shape 578">
                    <a:extLst>
                      <a:ext uri="{FF2B5EF4-FFF2-40B4-BE49-F238E27FC236}">
                        <a16:creationId xmlns:a16="http://schemas.microsoft.com/office/drawing/2014/main" id="{269E58F8-6164-42DD-B6C8-6672DF80D539}"/>
                      </a:ext>
                    </a:extLst>
                  </p:cNvPr>
                  <p:cNvSpPr/>
                  <p:nvPr/>
                </p:nvSpPr>
                <p:spPr>
                  <a:xfrm>
                    <a:off x="2263457" y="1504665"/>
                    <a:ext cx="685863" cy="328837"/>
                  </a:xfrm>
                  <a:custGeom>
                    <a:avLst/>
                    <a:gdLst>
                      <a:gd name="connsiteX0" fmla="*/ 0 w 685863"/>
                      <a:gd name="connsiteY0" fmla="*/ 56482 h 328837"/>
                      <a:gd name="connsiteX1" fmla="*/ 344869 w 685863"/>
                      <a:gd name="connsiteY1" fmla="*/ 129380 h 328837"/>
                      <a:gd name="connsiteX2" fmla="*/ 340423 w 685863"/>
                      <a:gd name="connsiteY2" fmla="*/ 100043 h 328837"/>
                      <a:gd name="connsiteX3" fmla="*/ 336169 w 685863"/>
                      <a:gd name="connsiteY3" fmla="*/ 36670 h 328837"/>
                      <a:gd name="connsiteX4" fmla="*/ 361442 w 685863"/>
                      <a:gd name="connsiteY4" fmla="*/ 161511 h 328837"/>
                      <a:gd name="connsiteX5" fmla="*/ 398272 w 685863"/>
                      <a:gd name="connsiteY5" fmla="*/ 305592 h 328837"/>
                      <a:gd name="connsiteX6" fmla="*/ 559752 w 685863"/>
                      <a:gd name="connsiteY6" fmla="*/ 316324 h 328837"/>
                      <a:gd name="connsiteX7" fmla="*/ 685863 w 685863"/>
                      <a:gd name="connsiteY7" fmla="*/ 175481 h 328837"/>
                      <a:gd name="connsiteX8" fmla="*/ 671322 w 685863"/>
                      <a:gd name="connsiteY8" fmla="*/ 161574 h 328837"/>
                      <a:gd name="connsiteX9" fmla="*/ 400939 w 685863"/>
                      <a:gd name="connsiteY9" fmla="*/ 1808 h 328837"/>
                      <a:gd name="connsiteX10" fmla="*/ 0 w 685863"/>
                      <a:gd name="connsiteY10" fmla="*/ 56482 h 328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5863" h="328837">
                        <a:moveTo>
                          <a:pt x="0" y="56482"/>
                        </a:moveTo>
                        <a:cubicBezTo>
                          <a:pt x="113347" y="118204"/>
                          <a:pt x="223647" y="106583"/>
                          <a:pt x="344869" y="129380"/>
                        </a:cubicBezTo>
                        <a:cubicBezTo>
                          <a:pt x="342963" y="116616"/>
                          <a:pt x="342328" y="115537"/>
                          <a:pt x="340423" y="100043"/>
                        </a:cubicBezTo>
                        <a:cubicBezTo>
                          <a:pt x="338455" y="84549"/>
                          <a:pt x="335851" y="55212"/>
                          <a:pt x="336169" y="36670"/>
                        </a:cubicBezTo>
                        <a:cubicBezTo>
                          <a:pt x="342582" y="79596"/>
                          <a:pt x="351282" y="117823"/>
                          <a:pt x="361442" y="161511"/>
                        </a:cubicBezTo>
                        <a:cubicBezTo>
                          <a:pt x="372110" y="207548"/>
                          <a:pt x="385572" y="258602"/>
                          <a:pt x="398272" y="305592"/>
                        </a:cubicBezTo>
                        <a:cubicBezTo>
                          <a:pt x="454279" y="328008"/>
                          <a:pt x="498919" y="339057"/>
                          <a:pt x="559752" y="316324"/>
                        </a:cubicBezTo>
                        <a:cubicBezTo>
                          <a:pt x="620522" y="293591"/>
                          <a:pt x="661670" y="235806"/>
                          <a:pt x="685863" y="175481"/>
                        </a:cubicBezTo>
                        <a:cubicBezTo>
                          <a:pt x="678561" y="167035"/>
                          <a:pt x="682307" y="172179"/>
                          <a:pt x="671322" y="161574"/>
                        </a:cubicBezTo>
                        <a:cubicBezTo>
                          <a:pt x="606488" y="99281"/>
                          <a:pt x="486156" y="9619"/>
                          <a:pt x="400939" y="1808"/>
                        </a:cubicBezTo>
                        <a:cubicBezTo>
                          <a:pt x="234061" y="-13305"/>
                          <a:pt x="162941" y="71722"/>
                          <a:pt x="0" y="56482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id="{6B675135-23CB-4CBC-BE4F-96D04E5C002B}"/>
                    </a:ext>
                  </a:extLst>
                </p:cNvPr>
                <p:cNvSpPr/>
                <p:nvPr/>
              </p:nvSpPr>
              <p:spPr>
                <a:xfrm>
                  <a:off x="2202564" y="1518970"/>
                  <a:ext cx="104438" cy="97540"/>
                </a:xfrm>
                <a:custGeom>
                  <a:avLst/>
                  <a:gdLst>
                    <a:gd name="connsiteX0" fmla="*/ 97787 w 104438"/>
                    <a:gd name="connsiteY0" fmla="*/ 71133 h 97540"/>
                    <a:gd name="connsiteX1" fmla="*/ 21904 w 104438"/>
                    <a:gd name="connsiteY1" fmla="*/ 92215 h 97540"/>
                    <a:gd name="connsiteX2" fmla="*/ 7871 w 104438"/>
                    <a:gd name="connsiteY2" fmla="*/ 28398 h 97540"/>
                    <a:gd name="connsiteX3" fmla="*/ 72260 w 104438"/>
                    <a:gd name="connsiteY3" fmla="*/ 4903 h 97540"/>
                    <a:gd name="connsiteX4" fmla="*/ 97787 w 104438"/>
                    <a:gd name="connsiteY4" fmla="*/ 71133 h 97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438" h="97540">
                      <a:moveTo>
                        <a:pt x="97787" y="71133"/>
                      </a:moveTo>
                      <a:cubicBezTo>
                        <a:pt x="80769" y="94184"/>
                        <a:pt x="47685" y="104725"/>
                        <a:pt x="21904" y="92215"/>
                      </a:cubicBezTo>
                      <a:cubicBezTo>
                        <a:pt x="-3813" y="79706"/>
                        <a:pt x="-4639" y="52020"/>
                        <a:pt x="7871" y="28398"/>
                      </a:cubicBezTo>
                      <a:cubicBezTo>
                        <a:pt x="20380" y="4776"/>
                        <a:pt x="47939" y="-7480"/>
                        <a:pt x="72260" y="4903"/>
                      </a:cubicBezTo>
                      <a:cubicBezTo>
                        <a:pt x="96580" y="17285"/>
                        <a:pt x="114805" y="48083"/>
                        <a:pt x="97787" y="711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2053" name="Group 2052">
            <a:extLst>
              <a:ext uri="{FF2B5EF4-FFF2-40B4-BE49-F238E27FC236}">
                <a16:creationId xmlns:a16="http://schemas.microsoft.com/office/drawing/2014/main" id="{04AB0D84-622B-4BAC-BBF2-3FD0C7DBB8D3}"/>
              </a:ext>
            </a:extLst>
          </p:cNvPr>
          <p:cNvGrpSpPr/>
          <p:nvPr/>
        </p:nvGrpSpPr>
        <p:grpSpPr>
          <a:xfrm>
            <a:off x="8374376" y="2475608"/>
            <a:ext cx="2303143" cy="2961870"/>
            <a:chOff x="9822176" y="2475608"/>
            <a:chExt cx="2303143" cy="2961870"/>
          </a:xfrm>
        </p:grpSpPr>
        <p:grpSp>
          <p:nvGrpSpPr>
            <p:cNvPr id="2054" name="Graphic 1">
              <a:extLst>
                <a:ext uri="{FF2B5EF4-FFF2-40B4-BE49-F238E27FC236}">
                  <a16:creationId xmlns:a16="http://schemas.microsoft.com/office/drawing/2014/main" id="{C259BD02-62ED-48CE-9C7D-793E418DB4FA}"/>
                </a:ext>
              </a:extLst>
            </p:cNvPr>
            <p:cNvGrpSpPr/>
            <p:nvPr/>
          </p:nvGrpSpPr>
          <p:grpSpPr>
            <a:xfrm>
              <a:off x="9854533" y="5039981"/>
              <a:ext cx="2270786" cy="397497"/>
              <a:chOff x="9854533" y="5039981"/>
              <a:chExt cx="2270786" cy="397497"/>
            </a:xfrm>
            <a:solidFill>
              <a:schemeClr val="accent1"/>
            </a:solidFill>
          </p:grpSpPr>
          <p:grpSp>
            <p:nvGrpSpPr>
              <p:cNvPr id="2094" name="Graphic 1">
                <a:extLst>
                  <a:ext uri="{FF2B5EF4-FFF2-40B4-BE49-F238E27FC236}">
                    <a16:creationId xmlns:a16="http://schemas.microsoft.com/office/drawing/2014/main" id="{F7702990-8D83-4CA1-A86B-D2CFF631D37E}"/>
                  </a:ext>
                </a:extLst>
              </p:cNvPr>
              <p:cNvGrpSpPr/>
              <p:nvPr/>
            </p:nvGrpSpPr>
            <p:grpSpPr>
              <a:xfrm>
                <a:off x="11783717" y="5335166"/>
                <a:ext cx="341603" cy="102312"/>
                <a:chOff x="11783717" y="5335166"/>
                <a:chExt cx="341603" cy="102312"/>
              </a:xfrm>
              <a:solidFill>
                <a:schemeClr val="accent1"/>
              </a:solidFill>
            </p:grpSpPr>
            <p:sp>
              <p:nvSpPr>
                <p:cNvPr id="2099" name="Freeform: Shape 2098">
                  <a:extLst>
                    <a:ext uri="{FF2B5EF4-FFF2-40B4-BE49-F238E27FC236}">
                      <a16:creationId xmlns:a16="http://schemas.microsoft.com/office/drawing/2014/main" id="{77614FE8-C587-4B0C-9668-8845FCF7E89E}"/>
                    </a:ext>
                  </a:extLst>
                </p:cNvPr>
                <p:cNvSpPr/>
                <p:nvPr/>
              </p:nvSpPr>
              <p:spPr>
                <a:xfrm>
                  <a:off x="11942130" y="5338224"/>
                  <a:ext cx="163911" cy="74498"/>
                </a:xfrm>
                <a:custGeom>
                  <a:avLst/>
                  <a:gdLst>
                    <a:gd name="connsiteX0" fmla="*/ 67148 w 163911"/>
                    <a:gd name="connsiteY0" fmla="*/ 63265 h 74498"/>
                    <a:gd name="connsiteX1" fmla="*/ 0 w 163911"/>
                    <a:gd name="connsiteY1" fmla="*/ 74498 h 74498"/>
                    <a:gd name="connsiteX2" fmla="*/ 21896 w 163911"/>
                    <a:gd name="connsiteY2" fmla="*/ 2464 h 74498"/>
                    <a:gd name="connsiteX3" fmla="*/ 163554 w 163911"/>
                    <a:gd name="connsiteY3" fmla="*/ 6081 h 74498"/>
                    <a:gd name="connsiteX4" fmla="*/ 67148 w 163911"/>
                    <a:gd name="connsiteY4" fmla="*/ 63265 h 7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911" h="74498">
                      <a:moveTo>
                        <a:pt x="67148" y="63265"/>
                      </a:moveTo>
                      <a:cubicBezTo>
                        <a:pt x="45315" y="69992"/>
                        <a:pt x="22213" y="73356"/>
                        <a:pt x="0" y="74498"/>
                      </a:cubicBezTo>
                      <a:cubicBezTo>
                        <a:pt x="3808" y="49365"/>
                        <a:pt x="10789" y="24804"/>
                        <a:pt x="21896" y="2464"/>
                      </a:cubicBezTo>
                      <a:cubicBezTo>
                        <a:pt x="57184" y="2146"/>
                        <a:pt x="159302" y="-4772"/>
                        <a:pt x="163554" y="6081"/>
                      </a:cubicBezTo>
                      <a:cubicBezTo>
                        <a:pt x="167806" y="16934"/>
                        <a:pt x="133979" y="42575"/>
                        <a:pt x="67148" y="63265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0" name="Freeform: Shape 2099">
                  <a:extLst>
                    <a:ext uri="{FF2B5EF4-FFF2-40B4-BE49-F238E27FC236}">
                      <a16:creationId xmlns:a16="http://schemas.microsoft.com/office/drawing/2014/main" id="{BE8ACB30-7987-4D40-AF51-786DBBBB096A}"/>
                    </a:ext>
                  </a:extLst>
                </p:cNvPr>
                <p:cNvSpPr/>
                <p:nvPr/>
              </p:nvSpPr>
              <p:spPr>
                <a:xfrm>
                  <a:off x="11783717" y="5335166"/>
                  <a:ext cx="180309" cy="78100"/>
                </a:xfrm>
                <a:custGeom>
                  <a:avLst/>
                  <a:gdLst>
                    <a:gd name="connsiteX0" fmla="*/ 180309 w 180309"/>
                    <a:gd name="connsiteY0" fmla="*/ 5522 h 78100"/>
                    <a:gd name="connsiteX1" fmla="*/ 158350 w 180309"/>
                    <a:gd name="connsiteY1" fmla="*/ 77556 h 78100"/>
                    <a:gd name="connsiteX2" fmla="*/ 52868 w 180309"/>
                    <a:gd name="connsiteY2" fmla="*/ 69242 h 78100"/>
                    <a:gd name="connsiteX3" fmla="*/ 11551 w 180309"/>
                    <a:gd name="connsiteY3" fmla="*/ 56549 h 78100"/>
                    <a:gd name="connsiteX4" fmla="*/ 11551 w 180309"/>
                    <a:gd name="connsiteY4" fmla="*/ 56549 h 78100"/>
                    <a:gd name="connsiteX5" fmla="*/ 0 w 180309"/>
                    <a:gd name="connsiteY5" fmla="*/ 17961 h 78100"/>
                    <a:gd name="connsiteX6" fmla="*/ 48425 w 180309"/>
                    <a:gd name="connsiteY6" fmla="*/ 12313 h 78100"/>
                    <a:gd name="connsiteX7" fmla="*/ 49377 w 180309"/>
                    <a:gd name="connsiteY7" fmla="*/ 381 h 78100"/>
                    <a:gd name="connsiteX8" fmla="*/ 49123 w 180309"/>
                    <a:gd name="connsiteY8" fmla="*/ 0 h 78100"/>
                    <a:gd name="connsiteX9" fmla="*/ 180309 w 180309"/>
                    <a:gd name="connsiteY9" fmla="*/ 5522 h 7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0309" h="78100">
                      <a:moveTo>
                        <a:pt x="180309" y="5522"/>
                      </a:moveTo>
                      <a:cubicBezTo>
                        <a:pt x="169202" y="27925"/>
                        <a:pt x="162158" y="52423"/>
                        <a:pt x="158350" y="77556"/>
                      </a:cubicBezTo>
                      <a:cubicBezTo>
                        <a:pt x="112527" y="80032"/>
                        <a:pt x="70702" y="73494"/>
                        <a:pt x="52868" y="69242"/>
                      </a:cubicBezTo>
                      <a:cubicBezTo>
                        <a:pt x="26402" y="62959"/>
                        <a:pt x="20055" y="62832"/>
                        <a:pt x="11551" y="56549"/>
                      </a:cubicBezTo>
                      <a:lnTo>
                        <a:pt x="11551" y="56549"/>
                      </a:lnTo>
                      <a:cubicBezTo>
                        <a:pt x="3046" y="50202"/>
                        <a:pt x="0" y="17961"/>
                        <a:pt x="0" y="17961"/>
                      </a:cubicBezTo>
                      <a:cubicBezTo>
                        <a:pt x="0" y="17961"/>
                        <a:pt x="29893" y="21008"/>
                        <a:pt x="48425" y="12313"/>
                      </a:cubicBezTo>
                      <a:cubicBezTo>
                        <a:pt x="57310" y="8124"/>
                        <a:pt x="49377" y="381"/>
                        <a:pt x="49377" y="381"/>
                      </a:cubicBezTo>
                      <a:lnTo>
                        <a:pt x="49123" y="0"/>
                      </a:lnTo>
                      <a:cubicBezTo>
                        <a:pt x="92344" y="5839"/>
                        <a:pt x="136834" y="8885"/>
                        <a:pt x="180309" y="552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1" name="Freeform: Shape 2100">
                  <a:extLst>
                    <a:ext uri="{FF2B5EF4-FFF2-40B4-BE49-F238E27FC236}">
                      <a16:creationId xmlns:a16="http://schemas.microsoft.com/office/drawing/2014/main" id="{B34BF6AA-CD5B-4DD0-A4CE-1EFE6C5628F4}"/>
                    </a:ext>
                  </a:extLst>
                </p:cNvPr>
                <p:cNvSpPr/>
                <p:nvPr/>
              </p:nvSpPr>
              <p:spPr>
                <a:xfrm>
                  <a:off x="11795090" y="5344368"/>
                  <a:ext cx="330229" cy="93110"/>
                </a:xfrm>
                <a:custGeom>
                  <a:avLst/>
                  <a:gdLst>
                    <a:gd name="connsiteX0" fmla="*/ 330205 w 330229"/>
                    <a:gd name="connsiteY0" fmla="*/ 21769 h 93110"/>
                    <a:gd name="connsiteX1" fmla="*/ 177885 w 330229"/>
                    <a:gd name="connsiteY1" fmla="*/ 89870 h 93110"/>
                    <a:gd name="connsiteX2" fmla="*/ 4112 w 330229"/>
                    <a:gd name="connsiteY2" fmla="*/ 64800 h 93110"/>
                    <a:gd name="connsiteX3" fmla="*/ 114 w 330229"/>
                    <a:gd name="connsiteY3" fmla="*/ 47410 h 93110"/>
                    <a:gd name="connsiteX4" fmla="*/ 114 w 330229"/>
                    <a:gd name="connsiteY4" fmla="*/ 47410 h 93110"/>
                    <a:gd name="connsiteX5" fmla="*/ 41494 w 330229"/>
                    <a:gd name="connsiteY5" fmla="*/ 60167 h 93110"/>
                    <a:gd name="connsiteX6" fmla="*/ 214124 w 330229"/>
                    <a:gd name="connsiteY6" fmla="*/ 57184 h 93110"/>
                    <a:gd name="connsiteX7" fmla="*/ 310531 w 330229"/>
                    <a:gd name="connsiteY7" fmla="*/ 0 h 93110"/>
                    <a:gd name="connsiteX8" fmla="*/ 330205 w 330229"/>
                    <a:gd name="connsiteY8" fmla="*/ 21769 h 9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0229" h="93110">
                      <a:moveTo>
                        <a:pt x="330205" y="21769"/>
                      </a:moveTo>
                      <a:cubicBezTo>
                        <a:pt x="329380" y="27862"/>
                        <a:pt x="303232" y="69624"/>
                        <a:pt x="177885" y="89870"/>
                      </a:cubicBezTo>
                      <a:cubicBezTo>
                        <a:pt x="90490" y="103959"/>
                        <a:pt x="5508" y="67720"/>
                        <a:pt x="4112" y="64800"/>
                      </a:cubicBezTo>
                      <a:cubicBezTo>
                        <a:pt x="431" y="56994"/>
                        <a:pt x="-330" y="51409"/>
                        <a:pt x="114" y="47410"/>
                      </a:cubicBezTo>
                      <a:lnTo>
                        <a:pt x="114" y="47410"/>
                      </a:lnTo>
                      <a:cubicBezTo>
                        <a:pt x="8618" y="53757"/>
                        <a:pt x="14965" y="53884"/>
                        <a:pt x="41494" y="60167"/>
                      </a:cubicBezTo>
                      <a:cubicBezTo>
                        <a:pt x="67960" y="66450"/>
                        <a:pt x="147294" y="77874"/>
                        <a:pt x="214124" y="57184"/>
                      </a:cubicBezTo>
                      <a:cubicBezTo>
                        <a:pt x="280955" y="36494"/>
                        <a:pt x="314783" y="10853"/>
                        <a:pt x="310531" y="0"/>
                      </a:cubicBezTo>
                      <a:cubicBezTo>
                        <a:pt x="310594" y="-63"/>
                        <a:pt x="331030" y="15613"/>
                        <a:pt x="330205" y="21769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95" name="Graphic 1">
                <a:extLst>
                  <a:ext uri="{FF2B5EF4-FFF2-40B4-BE49-F238E27FC236}">
                    <a16:creationId xmlns:a16="http://schemas.microsoft.com/office/drawing/2014/main" id="{FD1B538C-DA0A-4A69-9909-62068DFC2F46}"/>
                  </a:ext>
                </a:extLst>
              </p:cNvPr>
              <p:cNvGrpSpPr/>
              <p:nvPr/>
            </p:nvGrpSpPr>
            <p:grpSpPr>
              <a:xfrm>
                <a:off x="9854533" y="5039981"/>
                <a:ext cx="121244" cy="289675"/>
                <a:chOff x="9854533" y="5039981"/>
                <a:chExt cx="121244" cy="289675"/>
              </a:xfrm>
              <a:solidFill>
                <a:schemeClr val="accent1"/>
              </a:solidFill>
            </p:grpSpPr>
            <p:sp>
              <p:nvSpPr>
                <p:cNvPr id="2096" name="Freeform: Shape 2095">
                  <a:extLst>
                    <a:ext uri="{FF2B5EF4-FFF2-40B4-BE49-F238E27FC236}">
                      <a16:creationId xmlns:a16="http://schemas.microsoft.com/office/drawing/2014/main" id="{1F71487E-D01A-4F1C-97B5-1BE9F940663A}"/>
                    </a:ext>
                  </a:extLst>
                </p:cNvPr>
                <p:cNvSpPr/>
                <p:nvPr/>
              </p:nvSpPr>
              <p:spPr>
                <a:xfrm>
                  <a:off x="9884595" y="5184053"/>
                  <a:ext cx="91182" cy="125678"/>
                </a:xfrm>
                <a:custGeom>
                  <a:avLst/>
                  <a:gdLst>
                    <a:gd name="connsiteX0" fmla="*/ 22595 w 91182"/>
                    <a:gd name="connsiteY0" fmla="*/ 55024 h 125678"/>
                    <a:gd name="connsiteX1" fmla="*/ 0 w 91182"/>
                    <a:gd name="connsiteY1" fmla="*/ 760 h 125678"/>
                    <a:gd name="connsiteX2" fmla="*/ 64864 w 91182"/>
                    <a:gd name="connsiteY2" fmla="*/ 5076 h 125678"/>
                    <a:gd name="connsiteX3" fmla="*/ 89553 w 91182"/>
                    <a:gd name="connsiteY3" fmla="*/ 124838 h 125678"/>
                    <a:gd name="connsiteX4" fmla="*/ 22595 w 91182"/>
                    <a:gd name="connsiteY4" fmla="*/ 55024 h 125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82" h="125678">
                      <a:moveTo>
                        <a:pt x="22595" y="55024"/>
                      </a:moveTo>
                      <a:cubicBezTo>
                        <a:pt x="12631" y="38015"/>
                        <a:pt x="5332" y="19229"/>
                        <a:pt x="0" y="760"/>
                      </a:cubicBezTo>
                      <a:cubicBezTo>
                        <a:pt x="21897" y="-954"/>
                        <a:pt x="43856" y="125"/>
                        <a:pt x="64864" y="5076"/>
                      </a:cubicBezTo>
                      <a:cubicBezTo>
                        <a:pt x="72036" y="34651"/>
                        <a:pt x="97866" y="119189"/>
                        <a:pt x="89553" y="124838"/>
                      </a:cubicBezTo>
                      <a:cubicBezTo>
                        <a:pt x="81238" y="130550"/>
                        <a:pt x="53059" y="107130"/>
                        <a:pt x="22595" y="55024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7" name="Freeform: Shape 2096">
                  <a:extLst>
                    <a:ext uri="{FF2B5EF4-FFF2-40B4-BE49-F238E27FC236}">
                      <a16:creationId xmlns:a16="http://schemas.microsoft.com/office/drawing/2014/main" id="{F811E838-2B08-4DE3-8352-A21DAA5738EE}"/>
                    </a:ext>
                  </a:extLst>
                </p:cNvPr>
                <p:cNvSpPr/>
                <p:nvPr/>
              </p:nvSpPr>
              <p:spPr>
                <a:xfrm>
                  <a:off x="9870847" y="5039981"/>
                  <a:ext cx="78611" cy="149147"/>
                </a:xfrm>
                <a:custGeom>
                  <a:avLst/>
                  <a:gdLst>
                    <a:gd name="connsiteX0" fmla="*/ 78612 w 78611"/>
                    <a:gd name="connsiteY0" fmla="*/ 149147 h 149147"/>
                    <a:gd name="connsiteX1" fmla="*/ 13748 w 78611"/>
                    <a:gd name="connsiteY1" fmla="*/ 144832 h 149147"/>
                    <a:gd name="connsiteX2" fmla="*/ 103 w 78611"/>
                    <a:gd name="connsiteY2" fmla="*/ 54518 h 149147"/>
                    <a:gd name="connsiteX3" fmla="*/ 2705 w 78611"/>
                    <a:gd name="connsiteY3" fmla="*/ 17263 h 149147"/>
                    <a:gd name="connsiteX4" fmla="*/ 2705 w 78611"/>
                    <a:gd name="connsiteY4" fmla="*/ 17263 h 149147"/>
                    <a:gd name="connsiteX5" fmla="*/ 32852 w 78611"/>
                    <a:gd name="connsiteY5" fmla="*/ 0 h 149147"/>
                    <a:gd name="connsiteX6" fmla="*/ 47068 w 78611"/>
                    <a:gd name="connsiteY6" fmla="*/ 39603 h 149147"/>
                    <a:gd name="connsiteX7" fmla="*/ 57287 w 78611"/>
                    <a:gd name="connsiteY7" fmla="*/ 38080 h 149147"/>
                    <a:gd name="connsiteX8" fmla="*/ 57540 w 78611"/>
                    <a:gd name="connsiteY8" fmla="*/ 37826 h 149147"/>
                    <a:gd name="connsiteX9" fmla="*/ 78612 w 78611"/>
                    <a:gd name="connsiteY9" fmla="*/ 149147 h 149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611" h="149147">
                      <a:moveTo>
                        <a:pt x="78612" y="149147"/>
                      </a:moveTo>
                      <a:cubicBezTo>
                        <a:pt x="57604" y="144197"/>
                        <a:pt x="35645" y="143054"/>
                        <a:pt x="13748" y="144832"/>
                      </a:cubicBezTo>
                      <a:cubicBezTo>
                        <a:pt x="2705" y="106815"/>
                        <a:pt x="-24" y="70385"/>
                        <a:pt x="103" y="54518"/>
                      </a:cubicBezTo>
                      <a:cubicBezTo>
                        <a:pt x="167" y="31035"/>
                        <a:pt x="-912" y="25641"/>
                        <a:pt x="2705" y="17263"/>
                      </a:cubicBezTo>
                      <a:lnTo>
                        <a:pt x="2705" y="17263"/>
                      </a:lnTo>
                      <a:cubicBezTo>
                        <a:pt x="6386" y="8885"/>
                        <a:pt x="32852" y="0"/>
                        <a:pt x="32852" y="0"/>
                      </a:cubicBezTo>
                      <a:cubicBezTo>
                        <a:pt x="32852" y="0"/>
                        <a:pt x="36152" y="25704"/>
                        <a:pt x="47068" y="39603"/>
                      </a:cubicBezTo>
                      <a:cubicBezTo>
                        <a:pt x="52336" y="46267"/>
                        <a:pt x="57287" y="38080"/>
                        <a:pt x="57287" y="38080"/>
                      </a:cubicBezTo>
                      <a:lnTo>
                        <a:pt x="57540" y="37826"/>
                      </a:lnTo>
                      <a:cubicBezTo>
                        <a:pt x="61158" y="75272"/>
                        <a:pt x="67251" y="113225"/>
                        <a:pt x="78612" y="14914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8" name="Freeform: Shape 2097">
                  <a:extLst>
                    <a:ext uri="{FF2B5EF4-FFF2-40B4-BE49-F238E27FC236}">
                      <a16:creationId xmlns:a16="http://schemas.microsoft.com/office/drawing/2014/main" id="{A2E76B63-A8BD-44C0-BCDC-11F25EB36AEB}"/>
                    </a:ext>
                  </a:extLst>
                </p:cNvPr>
                <p:cNvSpPr/>
                <p:nvPr/>
              </p:nvSpPr>
              <p:spPr>
                <a:xfrm>
                  <a:off x="9854533" y="5057244"/>
                  <a:ext cx="119740" cy="272413"/>
                </a:xfrm>
                <a:custGeom>
                  <a:avLst/>
                  <a:gdLst>
                    <a:gd name="connsiteX0" fmla="*/ 105144 w 119740"/>
                    <a:gd name="connsiteY0" fmla="*/ 272400 h 272413"/>
                    <a:gd name="connsiteX1" fmla="*/ 18131 w 119740"/>
                    <a:gd name="connsiteY1" fmla="*/ 157652 h 272413"/>
                    <a:gd name="connsiteX2" fmla="*/ 5247 w 119740"/>
                    <a:gd name="connsiteY2" fmla="*/ 6727 h 272413"/>
                    <a:gd name="connsiteX3" fmla="*/ 19082 w 119740"/>
                    <a:gd name="connsiteY3" fmla="*/ 0 h 272413"/>
                    <a:gd name="connsiteX4" fmla="*/ 19082 w 119740"/>
                    <a:gd name="connsiteY4" fmla="*/ 0 h 272413"/>
                    <a:gd name="connsiteX5" fmla="*/ 16480 w 119740"/>
                    <a:gd name="connsiteY5" fmla="*/ 37255 h 272413"/>
                    <a:gd name="connsiteX6" fmla="*/ 52783 w 119740"/>
                    <a:gd name="connsiteY6" fmla="*/ 181769 h 272413"/>
                    <a:gd name="connsiteX7" fmla="*/ 119740 w 119740"/>
                    <a:gd name="connsiteY7" fmla="*/ 251647 h 272413"/>
                    <a:gd name="connsiteX8" fmla="*/ 105144 w 119740"/>
                    <a:gd name="connsiteY8" fmla="*/ 272400 h 272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740" h="272413">
                      <a:moveTo>
                        <a:pt x="105144" y="272400"/>
                      </a:moveTo>
                      <a:cubicBezTo>
                        <a:pt x="99813" y="272908"/>
                        <a:pt x="59637" y="259136"/>
                        <a:pt x="18131" y="157652"/>
                      </a:cubicBezTo>
                      <a:cubicBezTo>
                        <a:pt x="-10811" y="86950"/>
                        <a:pt x="3025" y="8441"/>
                        <a:pt x="5247" y="6727"/>
                      </a:cubicBezTo>
                      <a:cubicBezTo>
                        <a:pt x="11085" y="2095"/>
                        <a:pt x="15655" y="381"/>
                        <a:pt x="19082" y="0"/>
                      </a:cubicBezTo>
                      <a:lnTo>
                        <a:pt x="19082" y="0"/>
                      </a:lnTo>
                      <a:cubicBezTo>
                        <a:pt x="15401" y="8378"/>
                        <a:pt x="16544" y="13772"/>
                        <a:pt x="16480" y="37255"/>
                      </a:cubicBezTo>
                      <a:cubicBezTo>
                        <a:pt x="16417" y="60738"/>
                        <a:pt x="22319" y="129663"/>
                        <a:pt x="52783" y="181769"/>
                      </a:cubicBezTo>
                      <a:cubicBezTo>
                        <a:pt x="83247" y="233876"/>
                        <a:pt x="111427" y="257295"/>
                        <a:pt x="119740" y="251647"/>
                      </a:cubicBezTo>
                      <a:cubicBezTo>
                        <a:pt x="119614" y="251647"/>
                        <a:pt x="110411" y="271956"/>
                        <a:pt x="105144" y="272400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055" name="Graphic 1">
              <a:extLst>
                <a:ext uri="{FF2B5EF4-FFF2-40B4-BE49-F238E27FC236}">
                  <a16:creationId xmlns:a16="http://schemas.microsoft.com/office/drawing/2014/main" id="{ACE409C9-9127-4914-8672-9D7FFB332DCE}"/>
                </a:ext>
              </a:extLst>
            </p:cNvPr>
            <p:cNvGrpSpPr/>
            <p:nvPr/>
          </p:nvGrpSpPr>
          <p:grpSpPr>
            <a:xfrm>
              <a:off x="9903699" y="5014404"/>
              <a:ext cx="1932655" cy="339240"/>
              <a:chOff x="9903699" y="5014404"/>
              <a:chExt cx="1932655" cy="339240"/>
            </a:xfrm>
            <a:solidFill>
              <a:srgbClr val="FDD2B4"/>
            </a:solidFill>
          </p:grpSpPr>
          <p:sp>
            <p:nvSpPr>
              <p:cNvPr id="2092" name="Freeform: Shape 2091">
                <a:extLst>
                  <a:ext uri="{FF2B5EF4-FFF2-40B4-BE49-F238E27FC236}">
                    <a16:creationId xmlns:a16="http://schemas.microsoft.com/office/drawing/2014/main" id="{13848E9C-11C9-4372-8BEF-D480ECB8E403}"/>
                  </a:ext>
                </a:extLst>
              </p:cNvPr>
              <p:cNvSpPr/>
              <p:nvPr/>
            </p:nvSpPr>
            <p:spPr>
              <a:xfrm>
                <a:off x="11731674" y="5267637"/>
                <a:ext cx="104680" cy="86007"/>
              </a:xfrm>
              <a:custGeom>
                <a:avLst/>
                <a:gdLst>
                  <a:gd name="connsiteX0" fmla="*/ 100469 w 104680"/>
                  <a:gd name="connsiteY0" fmla="*/ 79842 h 86007"/>
                  <a:gd name="connsiteX1" fmla="*/ 52043 w 104680"/>
                  <a:gd name="connsiteY1" fmla="*/ 85490 h 86007"/>
                  <a:gd name="connsiteX2" fmla="*/ 52043 w 104680"/>
                  <a:gd name="connsiteY2" fmla="*/ 85490 h 86007"/>
                  <a:gd name="connsiteX3" fmla="*/ 0 w 104680"/>
                  <a:gd name="connsiteY3" fmla="*/ 30528 h 86007"/>
                  <a:gd name="connsiteX4" fmla="*/ 23420 w 104680"/>
                  <a:gd name="connsiteY4" fmla="*/ 24117 h 86007"/>
                  <a:gd name="connsiteX5" fmla="*/ 44554 w 104680"/>
                  <a:gd name="connsiteY5" fmla="*/ 13138 h 86007"/>
                  <a:gd name="connsiteX6" fmla="*/ 59532 w 104680"/>
                  <a:gd name="connsiteY6" fmla="*/ 0 h 86007"/>
                  <a:gd name="connsiteX7" fmla="*/ 101167 w 104680"/>
                  <a:gd name="connsiteY7" fmla="*/ 67529 h 86007"/>
                  <a:gd name="connsiteX8" fmla="*/ 101420 w 104680"/>
                  <a:gd name="connsiteY8" fmla="*/ 67910 h 86007"/>
                  <a:gd name="connsiteX9" fmla="*/ 100469 w 104680"/>
                  <a:gd name="connsiteY9" fmla="*/ 79842 h 86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680" h="86007">
                    <a:moveTo>
                      <a:pt x="100469" y="79842"/>
                    </a:moveTo>
                    <a:cubicBezTo>
                      <a:pt x="81936" y="88536"/>
                      <a:pt x="52043" y="85490"/>
                      <a:pt x="52043" y="85490"/>
                    </a:cubicBezTo>
                    <a:lnTo>
                      <a:pt x="52043" y="85490"/>
                    </a:lnTo>
                    <a:lnTo>
                      <a:pt x="0" y="30528"/>
                    </a:lnTo>
                    <a:cubicBezTo>
                      <a:pt x="7362" y="29322"/>
                      <a:pt x="15232" y="27354"/>
                      <a:pt x="23420" y="24117"/>
                    </a:cubicBezTo>
                    <a:cubicBezTo>
                      <a:pt x="31861" y="20817"/>
                      <a:pt x="38842" y="17073"/>
                      <a:pt x="44554" y="13138"/>
                    </a:cubicBezTo>
                    <a:cubicBezTo>
                      <a:pt x="50901" y="8822"/>
                      <a:pt x="55788" y="4316"/>
                      <a:pt x="59532" y="0"/>
                    </a:cubicBezTo>
                    <a:lnTo>
                      <a:pt x="101167" y="67529"/>
                    </a:lnTo>
                    <a:lnTo>
                      <a:pt x="101420" y="67910"/>
                    </a:lnTo>
                    <a:cubicBezTo>
                      <a:pt x="101420" y="67910"/>
                      <a:pt x="109353" y="75652"/>
                      <a:pt x="100469" y="79842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3" name="Freeform: Shape 2092">
                <a:extLst>
                  <a:ext uri="{FF2B5EF4-FFF2-40B4-BE49-F238E27FC236}">
                    <a16:creationId xmlns:a16="http://schemas.microsoft.com/office/drawing/2014/main" id="{060D54FC-0FCA-4C60-84C0-9BD2A28384BA}"/>
                  </a:ext>
                </a:extLst>
              </p:cNvPr>
              <p:cNvSpPr/>
              <p:nvPr/>
            </p:nvSpPr>
            <p:spPr>
              <a:xfrm>
                <a:off x="9903699" y="5014404"/>
                <a:ext cx="48679" cy="67729"/>
              </a:xfrm>
              <a:custGeom>
                <a:avLst/>
                <a:gdLst>
                  <a:gd name="connsiteX0" fmla="*/ 48679 w 48679"/>
                  <a:gd name="connsiteY0" fmla="*/ 39603 h 67729"/>
                  <a:gd name="connsiteX1" fmla="*/ 24689 w 48679"/>
                  <a:gd name="connsiteY1" fmla="*/ 63340 h 67729"/>
                  <a:gd name="connsiteX2" fmla="*/ 24435 w 48679"/>
                  <a:gd name="connsiteY2" fmla="*/ 63594 h 67729"/>
                  <a:gd name="connsiteX3" fmla="*/ 14217 w 48679"/>
                  <a:gd name="connsiteY3" fmla="*/ 65117 h 67729"/>
                  <a:gd name="connsiteX4" fmla="*/ 0 w 48679"/>
                  <a:gd name="connsiteY4" fmla="*/ 25514 h 67729"/>
                  <a:gd name="connsiteX5" fmla="*/ 16819 w 48679"/>
                  <a:gd name="connsiteY5" fmla="*/ 0 h 67729"/>
                  <a:gd name="connsiteX6" fmla="*/ 20310 w 48679"/>
                  <a:gd name="connsiteY6" fmla="*/ 9584 h 67729"/>
                  <a:gd name="connsiteX7" fmla="*/ 48679 w 48679"/>
                  <a:gd name="connsiteY7" fmla="*/ 39603 h 67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679" h="67729">
                    <a:moveTo>
                      <a:pt x="48679" y="39603"/>
                    </a:moveTo>
                    <a:lnTo>
                      <a:pt x="24689" y="63340"/>
                    </a:lnTo>
                    <a:lnTo>
                      <a:pt x="24435" y="63594"/>
                    </a:lnTo>
                    <a:cubicBezTo>
                      <a:pt x="24435" y="63594"/>
                      <a:pt x="19485" y="71781"/>
                      <a:pt x="14217" y="65117"/>
                    </a:cubicBezTo>
                    <a:cubicBezTo>
                      <a:pt x="3300" y="51281"/>
                      <a:pt x="0" y="25514"/>
                      <a:pt x="0" y="25514"/>
                    </a:cubicBezTo>
                    <a:lnTo>
                      <a:pt x="16819" y="0"/>
                    </a:lnTo>
                    <a:cubicBezTo>
                      <a:pt x="17644" y="3047"/>
                      <a:pt x="18787" y="6283"/>
                      <a:pt x="20310" y="9584"/>
                    </a:cubicBezTo>
                    <a:cubicBezTo>
                      <a:pt x="25133" y="20500"/>
                      <a:pt x="33638" y="32051"/>
                      <a:pt x="48679" y="39603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056" name="Graphic 1">
              <a:extLst>
                <a:ext uri="{FF2B5EF4-FFF2-40B4-BE49-F238E27FC236}">
                  <a16:creationId xmlns:a16="http://schemas.microsoft.com/office/drawing/2014/main" id="{F60B3C39-C148-48C4-81D9-1C7529E2584B}"/>
                </a:ext>
              </a:extLst>
            </p:cNvPr>
            <p:cNvGrpSpPr/>
            <p:nvPr/>
          </p:nvGrpSpPr>
          <p:grpSpPr>
            <a:xfrm>
              <a:off x="9917789" y="3941749"/>
              <a:ext cx="1885793" cy="1352036"/>
              <a:chOff x="9917789" y="3941749"/>
              <a:chExt cx="1885793" cy="1352036"/>
            </a:xfrm>
            <a:solidFill>
              <a:schemeClr val="accent1"/>
            </a:solidFill>
          </p:grpSpPr>
          <p:sp>
            <p:nvSpPr>
              <p:cNvPr id="2090" name="Freeform: Shape 2089">
                <a:extLst>
                  <a:ext uri="{FF2B5EF4-FFF2-40B4-BE49-F238E27FC236}">
                    <a16:creationId xmlns:a16="http://schemas.microsoft.com/office/drawing/2014/main" id="{E08210CB-B143-4A35-8B1E-B7011D1C15AF}"/>
                  </a:ext>
                </a:extLst>
              </p:cNvPr>
              <p:cNvSpPr/>
              <p:nvPr/>
            </p:nvSpPr>
            <p:spPr>
              <a:xfrm>
                <a:off x="10746794" y="4065815"/>
                <a:ext cx="1056788" cy="1227970"/>
              </a:xfrm>
              <a:custGeom>
                <a:avLst/>
                <a:gdLst>
                  <a:gd name="connsiteX0" fmla="*/ 1056788 w 1056788"/>
                  <a:gd name="connsiteY0" fmla="*/ 1172108 h 1227970"/>
                  <a:gd name="connsiteX1" fmla="*/ 1044412 w 1056788"/>
                  <a:gd name="connsiteY1" fmla="*/ 1196035 h 1227970"/>
                  <a:gd name="connsiteX2" fmla="*/ 1029434 w 1056788"/>
                  <a:gd name="connsiteY2" fmla="*/ 1209172 h 1227970"/>
                  <a:gd name="connsiteX3" fmla="*/ 1008299 w 1056788"/>
                  <a:gd name="connsiteY3" fmla="*/ 1220152 h 1227970"/>
                  <a:gd name="connsiteX4" fmla="*/ 984880 w 1056788"/>
                  <a:gd name="connsiteY4" fmla="*/ 1226562 h 1227970"/>
                  <a:gd name="connsiteX5" fmla="*/ 978787 w 1056788"/>
                  <a:gd name="connsiteY5" fmla="*/ 1227387 h 1227970"/>
                  <a:gd name="connsiteX6" fmla="*/ 928648 w 1056788"/>
                  <a:gd name="connsiteY6" fmla="*/ 1220152 h 1227970"/>
                  <a:gd name="connsiteX7" fmla="*/ 441666 w 1056788"/>
                  <a:gd name="connsiteY7" fmla="*/ 677446 h 1227970"/>
                  <a:gd name="connsiteX8" fmla="*/ 108211 w 1056788"/>
                  <a:gd name="connsiteY8" fmla="*/ 200238 h 1227970"/>
                  <a:gd name="connsiteX9" fmla="*/ 0 w 1056788"/>
                  <a:gd name="connsiteY9" fmla="*/ 0 h 1227970"/>
                  <a:gd name="connsiteX10" fmla="*/ 153717 w 1056788"/>
                  <a:gd name="connsiteY10" fmla="*/ 38969 h 1227970"/>
                  <a:gd name="connsiteX11" fmla="*/ 645078 w 1056788"/>
                  <a:gd name="connsiteY11" fmla="*/ 13391 h 1227970"/>
                  <a:gd name="connsiteX12" fmla="*/ 694328 w 1056788"/>
                  <a:gd name="connsiteY12" fmla="*/ 132011 h 1227970"/>
                  <a:gd name="connsiteX13" fmla="*/ 1056788 w 1056788"/>
                  <a:gd name="connsiteY13" fmla="*/ 1172108 h 1227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56788" h="1227970">
                    <a:moveTo>
                      <a:pt x="1056788" y="1172108"/>
                    </a:moveTo>
                    <a:cubicBezTo>
                      <a:pt x="1056788" y="1172108"/>
                      <a:pt x="1055455" y="1183341"/>
                      <a:pt x="1044412" y="1196035"/>
                    </a:cubicBezTo>
                    <a:cubicBezTo>
                      <a:pt x="1040667" y="1200350"/>
                      <a:pt x="1035780" y="1204857"/>
                      <a:pt x="1029434" y="1209172"/>
                    </a:cubicBezTo>
                    <a:cubicBezTo>
                      <a:pt x="1023658" y="1213107"/>
                      <a:pt x="1016740" y="1216852"/>
                      <a:pt x="1008299" y="1220152"/>
                    </a:cubicBezTo>
                    <a:cubicBezTo>
                      <a:pt x="1000112" y="1223325"/>
                      <a:pt x="992306" y="1225356"/>
                      <a:pt x="984880" y="1226562"/>
                    </a:cubicBezTo>
                    <a:cubicBezTo>
                      <a:pt x="982786" y="1226880"/>
                      <a:pt x="980754" y="1227133"/>
                      <a:pt x="978787" y="1227387"/>
                    </a:cubicBezTo>
                    <a:cubicBezTo>
                      <a:pt x="949084" y="1230497"/>
                      <a:pt x="928648" y="1220152"/>
                      <a:pt x="928648" y="1220152"/>
                    </a:cubicBezTo>
                    <a:cubicBezTo>
                      <a:pt x="928648" y="1220152"/>
                      <a:pt x="734693" y="1033052"/>
                      <a:pt x="441666" y="677446"/>
                    </a:cubicBezTo>
                    <a:cubicBezTo>
                      <a:pt x="319619" y="529441"/>
                      <a:pt x="202206" y="359667"/>
                      <a:pt x="108211" y="200238"/>
                    </a:cubicBezTo>
                    <a:cubicBezTo>
                      <a:pt x="67148" y="130615"/>
                      <a:pt x="30591" y="63023"/>
                      <a:pt x="0" y="0"/>
                    </a:cubicBezTo>
                    <a:cubicBezTo>
                      <a:pt x="43538" y="16501"/>
                      <a:pt x="94439" y="30274"/>
                      <a:pt x="153717" y="38969"/>
                    </a:cubicBezTo>
                    <a:cubicBezTo>
                      <a:pt x="499230" y="89679"/>
                      <a:pt x="645078" y="13391"/>
                      <a:pt x="645078" y="13391"/>
                    </a:cubicBezTo>
                    <a:cubicBezTo>
                      <a:pt x="660818" y="50202"/>
                      <a:pt x="677256" y="89679"/>
                      <a:pt x="694328" y="132011"/>
                    </a:cubicBezTo>
                    <a:cubicBezTo>
                      <a:pt x="847918" y="511798"/>
                      <a:pt x="1056788" y="1172108"/>
                      <a:pt x="1056788" y="1172108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91" name="Freeform: Shape 2090">
                <a:extLst>
                  <a:ext uri="{FF2B5EF4-FFF2-40B4-BE49-F238E27FC236}">
                    <a16:creationId xmlns:a16="http://schemas.microsoft.com/office/drawing/2014/main" id="{A97F96C7-64F4-492A-A8F0-8B78EADC8D36}"/>
                  </a:ext>
                </a:extLst>
              </p:cNvPr>
              <p:cNvSpPr/>
              <p:nvPr/>
            </p:nvSpPr>
            <p:spPr>
              <a:xfrm>
                <a:off x="9917789" y="3941749"/>
                <a:ext cx="937279" cy="1120612"/>
              </a:xfrm>
              <a:custGeom>
                <a:avLst/>
                <a:gdLst>
                  <a:gd name="connsiteX0" fmla="*/ 937280 w 937279"/>
                  <a:gd name="connsiteY0" fmla="*/ 330092 h 1120612"/>
                  <a:gd name="connsiteX1" fmla="*/ 730314 w 937279"/>
                  <a:gd name="connsiteY1" fmla="*/ 549180 h 1120612"/>
                  <a:gd name="connsiteX2" fmla="*/ 84855 w 937279"/>
                  <a:gd name="connsiteY2" fmla="*/ 1120192 h 1120612"/>
                  <a:gd name="connsiteX3" fmla="*/ 45760 w 937279"/>
                  <a:gd name="connsiteY3" fmla="*/ 1116765 h 1120612"/>
                  <a:gd name="connsiteX4" fmla="*/ 34589 w 937279"/>
                  <a:gd name="connsiteY4" fmla="*/ 1112322 h 1120612"/>
                  <a:gd name="connsiteX5" fmla="*/ 6220 w 937279"/>
                  <a:gd name="connsiteY5" fmla="*/ 1082429 h 1120612"/>
                  <a:gd name="connsiteX6" fmla="*/ 2729 w 937279"/>
                  <a:gd name="connsiteY6" fmla="*/ 1072846 h 1120612"/>
                  <a:gd name="connsiteX7" fmla="*/ 0 w 937279"/>
                  <a:gd name="connsiteY7" fmla="*/ 1055646 h 1120612"/>
                  <a:gd name="connsiteX8" fmla="*/ 141404 w 937279"/>
                  <a:gd name="connsiteY8" fmla="*/ 707466 h 1120612"/>
                  <a:gd name="connsiteX9" fmla="*/ 488949 w 937279"/>
                  <a:gd name="connsiteY9" fmla="*/ 231591 h 1120612"/>
                  <a:gd name="connsiteX10" fmla="*/ 632956 w 937279"/>
                  <a:gd name="connsiteY10" fmla="*/ 0 h 1120612"/>
                  <a:gd name="connsiteX11" fmla="*/ 829005 w 937279"/>
                  <a:gd name="connsiteY11" fmla="*/ 129854 h 1120612"/>
                  <a:gd name="connsiteX12" fmla="*/ 937280 w 937279"/>
                  <a:gd name="connsiteY12" fmla="*/ 330092 h 1120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37279" h="1120612">
                    <a:moveTo>
                      <a:pt x="937280" y="330092"/>
                    </a:moveTo>
                    <a:cubicBezTo>
                      <a:pt x="877684" y="398763"/>
                      <a:pt x="779628" y="496566"/>
                      <a:pt x="730314" y="549180"/>
                    </a:cubicBezTo>
                    <a:cubicBezTo>
                      <a:pt x="547846" y="743833"/>
                      <a:pt x="84855" y="1120192"/>
                      <a:pt x="84855" y="1120192"/>
                    </a:cubicBezTo>
                    <a:cubicBezTo>
                      <a:pt x="69052" y="1121398"/>
                      <a:pt x="56232" y="1119938"/>
                      <a:pt x="45760" y="1116765"/>
                    </a:cubicBezTo>
                    <a:cubicBezTo>
                      <a:pt x="41698" y="1115495"/>
                      <a:pt x="37953" y="1114036"/>
                      <a:pt x="34589" y="1112322"/>
                    </a:cubicBezTo>
                    <a:cubicBezTo>
                      <a:pt x="19548" y="1104769"/>
                      <a:pt x="11043" y="1093155"/>
                      <a:pt x="6220" y="1082429"/>
                    </a:cubicBezTo>
                    <a:cubicBezTo>
                      <a:pt x="4697" y="1079065"/>
                      <a:pt x="3617" y="1075828"/>
                      <a:pt x="2729" y="1072846"/>
                    </a:cubicBezTo>
                    <a:cubicBezTo>
                      <a:pt x="-63" y="1063008"/>
                      <a:pt x="0" y="1055646"/>
                      <a:pt x="0" y="1055646"/>
                    </a:cubicBezTo>
                    <a:cubicBezTo>
                      <a:pt x="0" y="1055646"/>
                      <a:pt x="4062" y="997320"/>
                      <a:pt x="141404" y="707466"/>
                    </a:cubicBezTo>
                    <a:cubicBezTo>
                      <a:pt x="278810" y="417613"/>
                      <a:pt x="408092" y="322476"/>
                      <a:pt x="488949" y="231591"/>
                    </a:cubicBezTo>
                    <a:cubicBezTo>
                      <a:pt x="527347" y="188370"/>
                      <a:pt x="584022" y="90631"/>
                      <a:pt x="632956" y="0"/>
                    </a:cubicBezTo>
                    <a:cubicBezTo>
                      <a:pt x="667736" y="39413"/>
                      <a:pt x="729045" y="91964"/>
                      <a:pt x="829005" y="129854"/>
                    </a:cubicBezTo>
                    <a:cubicBezTo>
                      <a:pt x="859596" y="192813"/>
                      <a:pt x="896217" y="260469"/>
                      <a:pt x="937280" y="330092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057" name="Graphic 1">
              <a:extLst>
                <a:ext uri="{FF2B5EF4-FFF2-40B4-BE49-F238E27FC236}">
                  <a16:creationId xmlns:a16="http://schemas.microsoft.com/office/drawing/2014/main" id="{B5F3093F-9922-4C1F-BCD4-29FBB2717CD2}"/>
                </a:ext>
              </a:extLst>
            </p:cNvPr>
            <p:cNvGrpSpPr/>
            <p:nvPr/>
          </p:nvGrpSpPr>
          <p:grpSpPr>
            <a:xfrm>
              <a:off x="10356912" y="2805424"/>
              <a:ext cx="1259252" cy="1322480"/>
              <a:chOff x="10356912" y="2805424"/>
              <a:chExt cx="1259252" cy="1322480"/>
            </a:xfrm>
            <a:solidFill>
              <a:schemeClr val="accent1"/>
            </a:solidFill>
          </p:grpSpPr>
          <p:sp>
            <p:nvSpPr>
              <p:cNvPr id="2088" name="Freeform: Shape 2087">
                <a:extLst>
                  <a:ext uri="{FF2B5EF4-FFF2-40B4-BE49-F238E27FC236}">
                    <a16:creationId xmlns:a16="http://schemas.microsoft.com/office/drawing/2014/main" id="{1F2CD0A3-4352-4FC7-AB34-F8C60F2A73DB}"/>
                  </a:ext>
                </a:extLst>
              </p:cNvPr>
              <p:cNvSpPr/>
              <p:nvPr/>
            </p:nvSpPr>
            <p:spPr>
              <a:xfrm>
                <a:off x="10356912" y="2805424"/>
                <a:ext cx="1035022" cy="1322480"/>
              </a:xfrm>
              <a:custGeom>
                <a:avLst/>
                <a:gdLst>
                  <a:gd name="connsiteX0" fmla="*/ 1035023 w 1035022"/>
                  <a:gd name="connsiteY0" fmla="*/ 1279507 h 1322480"/>
                  <a:gd name="connsiteX1" fmla="*/ 543662 w 1035022"/>
                  <a:gd name="connsiteY1" fmla="*/ 1305084 h 1322480"/>
                  <a:gd name="connsiteX2" fmla="*/ 389946 w 1035022"/>
                  <a:gd name="connsiteY2" fmla="*/ 1266115 h 1322480"/>
                  <a:gd name="connsiteX3" fmla="*/ 193896 w 1035022"/>
                  <a:gd name="connsiteY3" fmla="*/ 1136262 h 1322480"/>
                  <a:gd name="connsiteX4" fmla="*/ 154800 w 1035022"/>
                  <a:gd name="connsiteY4" fmla="*/ 1080855 h 1322480"/>
                  <a:gd name="connsiteX5" fmla="*/ 444591 w 1035022"/>
                  <a:gd name="connsiteY5" fmla="*/ 402330 h 1322480"/>
                  <a:gd name="connsiteX6" fmla="*/ 334792 w 1035022"/>
                  <a:gd name="connsiteY6" fmla="*/ 444536 h 1322480"/>
                  <a:gd name="connsiteX7" fmla="*/ 122305 w 1035022"/>
                  <a:gd name="connsiteY7" fmla="*/ 672826 h 1322480"/>
                  <a:gd name="connsiteX8" fmla="*/ 102504 w 1035022"/>
                  <a:gd name="connsiteY8" fmla="*/ 683489 h 1322480"/>
                  <a:gd name="connsiteX9" fmla="*/ 43289 w 1035022"/>
                  <a:gd name="connsiteY9" fmla="*/ 698340 h 1322480"/>
                  <a:gd name="connsiteX10" fmla="*/ 4 w 1035022"/>
                  <a:gd name="connsiteY10" fmla="*/ 668701 h 1322480"/>
                  <a:gd name="connsiteX11" fmla="*/ 158037 w 1035022"/>
                  <a:gd name="connsiteY11" fmla="*/ 217451 h 1322480"/>
                  <a:gd name="connsiteX12" fmla="*/ 710327 w 1035022"/>
                  <a:gd name="connsiteY12" fmla="*/ 29906 h 1322480"/>
                  <a:gd name="connsiteX13" fmla="*/ 909739 w 1035022"/>
                  <a:gd name="connsiteY13" fmla="*/ 18228 h 1322480"/>
                  <a:gd name="connsiteX14" fmla="*/ 1025566 w 1035022"/>
                  <a:gd name="connsiteY14" fmla="*/ 371104 h 1322480"/>
                  <a:gd name="connsiteX15" fmla="*/ 969335 w 1035022"/>
                  <a:gd name="connsiteY15" fmla="*/ 769105 h 1322480"/>
                  <a:gd name="connsiteX16" fmla="*/ 1035023 w 1035022"/>
                  <a:gd name="connsiteY16" fmla="*/ 1279380 h 1322480"/>
                  <a:gd name="connsiteX17" fmla="*/ 1035023 w 1035022"/>
                  <a:gd name="connsiteY17" fmla="*/ 1279507 h 13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5022" h="1322480">
                    <a:moveTo>
                      <a:pt x="1035023" y="1279507"/>
                    </a:moveTo>
                    <a:cubicBezTo>
                      <a:pt x="1035023" y="1279507"/>
                      <a:pt x="889176" y="1355794"/>
                      <a:pt x="543662" y="1305084"/>
                    </a:cubicBezTo>
                    <a:cubicBezTo>
                      <a:pt x="484384" y="1296389"/>
                      <a:pt x="433484" y="1282617"/>
                      <a:pt x="389946" y="1266115"/>
                    </a:cubicBezTo>
                    <a:cubicBezTo>
                      <a:pt x="289922" y="1228162"/>
                      <a:pt x="228676" y="1175675"/>
                      <a:pt x="193896" y="1136262"/>
                    </a:cubicBezTo>
                    <a:cubicBezTo>
                      <a:pt x="165653" y="1104274"/>
                      <a:pt x="154800" y="1080855"/>
                      <a:pt x="154800" y="1080855"/>
                    </a:cubicBezTo>
                    <a:cubicBezTo>
                      <a:pt x="265867" y="744417"/>
                      <a:pt x="375475" y="523869"/>
                      <a:pt x="444591" y="402330"/>
                    </a:cubicBezTo>
                    <a:cubicBezTo>
                      <a:pt x="413936" y="411533"/>
                      <a:pt x="377189" y="424988"/>
                      <a:pt x="334792" y="444536"/>
                    </a:cubicBezTo>
                    <a:cubicBezTo>
                      <a:pt x="194911" y="509018"/>
                      <a:pt x="122305" y="672826"/>
                      <a:pt x="122305" y="672826"/>
                    </a:cubicBezTo>
                    <a:cubicBezTo>
                      <a:pt x="122305" y="672826"/>
                      <a:pt x="114562" y="677903"/>
                      <a:pt x="102504" y="683489"/>
                    </a:cubicBezTo>
                    <a:cubicBezTo>
                      <a:pt x="87398" y="690470"/>
                      <a:pt x="65565" y="698340"/>
                      <a:pt x="43289" y="698340"/>
                    </a:cubicBezTo>
                    <a:cubicBezTo>
                      <a:pt x="3114" y="698340"/>
                      <a:pt x="4" y="668701"/>
                      <a:pt x="4" y="668701"/>
                    </a:cubicBezTo>
                    <a:cubicBezTo>
                      <a:pt x="4" y="668701"/>
                      <a:pt x="-3106" y="369962"/>
                      <a:pt x="158037" y="217451"/>
                    </a:cubicBezTo>
                    <a:cubicBezTo>
                      <a:pt x="308200" y="75348"/>
                      <a:pt x="591707" y="39045"/>
                      <a:pt x="710327" y="29906"/>
                    </a:cubicBezTo>
                    <a:cubicBezTo>
                      <a:pt x="771889" y="-431"/>
                      <a:pt x="849002" y="-13252"/>
                      <a:pt x="909739" y="18228"/>
                    </a:cubicBezTo>
                    <a:cubicBezTo>
                      <a:pt x="938935" y="33397"/>
                      <a:pt x="1064535" y="91151"/>
                      <a:pt x="1025566" y="371104"/>
                    </a:cubicBezTo>
                    <a:cubicBezTo>
                      <a:pt x="1023790" y="384052"/>
                      <a:pt x="970033" y="739086"/>
                      <a:pt x="969335" y="769105"/>
                    </a:cubicBezTo>
                    <a:cubicBezTo>
                      <a:pt x="962163" y="1063148"/>
                      <a:pt x="1033436" y="1273097"/>
                      <a:pt x="1035023" y="1279380"/>
                    </a:cubicBezTo>
                    <a:cubicBezTo>
                      <a:pt x="1035023" y="1279443"/>
                      <a:pt x="1035023" y="1279507"/>
                      <a:pt x="1035023" y="1279507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9" name="Freeform: Shape 2088">
                <a:extLst>
                  <a:ext uri="{FF2B5EF4-FFF2-40B4-BE49-F238E27FC236}">
                    <a16:creationId xmlns:a16="http://schemas.microsoft.com/office/drawing/2014/main" id="{DE5BD835-BFF3-48B1-8AD5-BEC43AD4AFE5}"/>
                  </a:ext>
                </a:extLst>
              </p:cNvPr>
              <p:cNvSpPr/>
              <p:nvPr/>
            </p:nvSpPr>
            <p:spPr>
              <a:xfrm>
                <a:off x="10844817" y="2861182"/>
                <a:ext cx="771347" cy="836830"/>
              </a:xfrm>
              <a:custGeom>
                <a:avLst/>
                <a:gdLst>
                  <a:gd name="connsiteX0" fmla="*/ 771347 w 771347"/>
                  <a:gd name="connsiteY0" fmla="*/ 699575 h 836830"/>
                  <a:gd name="connsiteX1" fmla="*/ 769697 w 771347"/>
                  <a:gd name="connsiteY1" fmla="*/ 724581 h 836830"/>
                  <a:gd name="connsiteX2" fmla="*/ 769126 w 771347"/>
                  <a:gd name="connsiteY2" fmla="*/ 728453 h 836830"/>
                  <a:gd name="connsiteX3" fmla="*/ 758273 w 771347"/>
                  <a:gd name="connsiteY3" fmla="*/ 759171 h 836830"/>
                  <a:gd name="connsiteX4" fmla="*/ 153242 w 771347"/>
                  <a:gd name="connsiteY4" fmla="*/ 790016 h 836830"/>
                  <a:gd name="connsiteX5" fmla="*/ 19581 w 771347"/>
                  <a:gd name="connsiteY5" fmla="*/ 279995 h 836830"/>
                  <a:gd name="connsiteX6" fmla="*/ 322128 w 771347"/>
                  <a:gd name="connsiteY6" fmla="*/ 25810 h 836830"/>
                  <a:gd name="connsiteX7" fmla="*/ 358494 w 771347"/>
                  <a:gd name="connsiteY7" fmla="*/ 121455 h 836830"/>
                  <a:gd name="connsiteX8" fmla="*/ 388768 w 771347"/>
                  <a:gd name="connsiteY8" fmla="*/ 449389 h 836830"/>
                  <a:gd name="connsiteX9" fmla="*/ 736757 w 771347"/>
                  <a:gd name="connsiteY9" fmla="*/ 619670 h 836830"/>
                  <a:gd name="connsiteX10" fmla="*/ 753005 w 771347"/>
                  <a:gd name="connsiteY10" fmla="*/ 638774 h 836830"/>
                  <a:gd name="connsiteX11" fmla="*/ 763858 w 771347"/>
                  <a:gd name="connsiteY11" fmla="*/ 659591 h 836830"/>
                  <a:gd name="connsiteX12" fmla="*/ 771347 w 771347"/>
                  <a:gd name="connsiteY12" fmla="*/ 699575 h 836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1347" h="836830">
                    <a:moveTo>
                      <a:pt x="771347" y="699575"/>
                    </a:moveTo>
                    <a:cubicBezTo>
                      <a:pt x="771347" y="709222"/>
                      <a:pt x="770713" y="717536"/>
                      <a:pt x="769697" y="724581"/>
                    </a:cubicBezTo>
                    <a:cubicBezTo>
                      <a:pt x="769506" y="725914"/>
                      <a:pt x="769316" y="727183"/>
                      <a:pt x="769126" y="728453"/>
                    </a:cubicBezTo>
                    <a:cubicBezTo>
                      <a:pt x="765381" y="750412"/>
                      <a:pt x="758273" y="759171"/>
                      <a:pt x="758273" y="759171"/>
                    </a:cubicBezTo>
                    <a:cubicBezTo>
                      <a:pt x="758273" y="759171"/>
                      <a:pt x="406031" y="911047"/>
                      <a:pt x="153242" y="790016"/>
                    </a:cubicBezTo>
                    <a:cubicBezTo>
                      <a:pt x="-35762" y="699575"/>
                      <a:pt x="-7646" y="410610"/>
                      <a:pt x="19581" y="279995"/>
                    </a:cubicBezTo>
                    <a:cubicBezTo>
                      <a:pt x="70608" y="35393"/>
                      <a:pt x="225912" y="-47685"/>
                      <a:pt x="322128" y="25810"/>
                    </a:cubicBezTo>
                    <a:cubicBezTo>
                      <a:pt x="359701" y="54497"/>
                      <a:pt x="358494" y="121455"/>
                      <a:pt x="358494" y="121455"/>
                    </a:cubicBezTo>
                    <a:cubicBezTo>
                      <a:pt x="358494" y="121455"/>
                      <a:pt x="304992" y="339273"/>
                      <a:pt x="388768" y="449389"/>
                    </a:cubicBezTo>
                    <a:cubicBezTo>
                      <a:pt x="485111" y="575942"/>
                      <a:pt x="736757" y="619670"/>
                      <a:pt x="736757" y="619670"/>
                    </a:cubicBezTo>
                    <a:cubicBezTo>
                      <a:pt x="736757" y="619670"/>
                      <a:pt x="744691" y="626271"/>
                      <a:pt x="753005" y="638774"/>
                    </a:cubicBezTo>
                    <a:cubicBezTo>
                      <a:pt x="756813" y="644486"/>
                      <a:pt x="760684" y="651467"/>
                      <a:pt x="763858" y="659591"/>
                    </a:cubicBezTo>
                    <a:cubicBezTo>
                      <a:pt x="768237" y="670698"/>
                      <a:pt x="771347" y="684089"/>
                      <a:pt x="771347" y="699575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 dirty="0"/>
              </a:p>
            </p:txBody>
          </p:sp>
        </p:grpSp>
        <p:grpSp>
          <p:nvGrpSpPr>
            <p:cNvPr id="2058" name="Graphic 1">
              <a:extLst>
                <a:ext uri="{FF2B5EF4-FFF2-40B4-BE49-F238E27FC236}">
                  <a16:creationId xmlns:a16="http://schemas.microsoft.com/office/drawing/2014/main" id="{8363A9C4-9220-43FE-9B00-91A543A6D153}"/>
                </a:ext>
              </a:extLst>
            </p:cNvPr>
            <p:cNvGrpSpPr/>
            <p:nvPr/>
          </p:nvGrpSpPr>
          <p:grpSpPr>
            <a:xfrm>
              <a:off x="11219077" y="2475608"/>
              <a:ext cx="391238" cy="654422"/>
              <a:chOff x="11219077" y="2475608"/>
              <a:chExt cx="391238" cy="654422"/>
            </a:xfrm>
            <a:solidFill>
              <a:schemeClr val="accent1"/>
            </a:solidFill>
          </p:grpSpPr>
          <p:sp>
            <p:nvSpPr>
              <p:cNvPr id="2073" name="Freeform: Shape 2072">
                <a:extLst>
                  <a:ext uri="{FF2B5EF4-FFF2-40B4-BE49-F238E27FC236}">
                    <a16:creationId xmlns:a16="http://schemas.microsoft.com/office/drawing/2014/main" id="{9967B6AC-6BDB-43EA-99CA-F9F468648550}"/>
                  </a:ext>
                </a:extLst>
              </p:cNvPr>
              <p:cNvSpPr/>
              <p:nvPr/>
            </p:nvSpPr>
            <p:spPr>
              <a:xfrm>
                <a:off x="11219077" y="2475608"/>
                <a:ext cx="343276" cy="654422"/>
              </a:xfrm>
              <a:custGeom>
                <a:avLst/>
                <a:gdLst>
                  <a:gd name="connsiteX0" fmla="*/ 77341 w 343276"/>
                  <a:gd name="connsiteY0" fmla="*/ 630281 h 654422"/>
                  <a:gd name="connsiteX1" fmla="*/ 6004 w 343276"/>
                  <a:gd name="connsiteY1" fmla="*/ 453779 h 654422"/>
                  <a:gd name="connsiteX2" fmla="*/ 50050 w 343276"/>
                  <a:gd name="connsiteY2" fmla="*/ 347155 h 654422"/>
                  <a:gd name="connsiteX3" fmla="*/ 100443 w 343276"/>
                  <a:gd name="connsiteY3" fmla="*/ 273660 h 654422"/>
                  <a:gd name="connsiteX4" fmla="*/ 83243 w 343276"/>
                  <a:gd name="connsiteY4" fmla="*/ 237357 h 654422"/>
                  <a:gd name="connsiteX5" fmla="*/ 77214 w 343276"/>
                  <a:gd name="connsiteY5" fmla="*/ 176873 h 654422"/>
                  <a:gd name="connsiteX6" fmla="*/ 129701 w 343276"/>
                  <a:gd name="connsiteY6" fmla="*/ 89479 h 654422"/>
                  <a:gd name="connsiteX7" fmla="*/ 172732 w 343276"/>
                  <a:gd name="connsiteY7" fmla="*/ 57365 h 654422"/>
                  <a:gd name="connsiteX8" fmla="*/ 155024 w 343276"/>
                  <a:gd name="connsiteY8" fmla="*/ 48797 h 654422"/>
                  <a:gd name="connsiteX9" fmla="*/ 158959 w 343276"/>
                  <a:gd name="connsiteY9" fmla="*/ 13763 h 654422"/>
                  <a:gd name="connsiteX10" fmla="*/ 209225 w 343276"/>
                  <a:gd name="connsiteY10" fmla="*/ 13192 h 654422"/>
                  <a:gd name="connsiteX11" fmla="*/ 197737 w 343276"/>
                  <a:gd name="connsiteY11" fmla="*/ 23600 h 654422"/>
                  <a:gd name="connsiteX12" fmla="*/ 211573 w 343276"/>
                  <a:gd name="connsiteY12" fmla="*/ 31978 h 654422"/>
                  <a:gd name="connsiteX13" fmla="*/ 195198 w 343276"/>
                  <a:gd name="connsiteY13" fmla="*/ 47337 h 654422"/>
                  <a:gd name="connsiteX14" fmla="*/ 205861 w 343276"/>
                  <a:gd name="connsiteY14" fmla="*/ 59332 h 654422"/>
                  <a:gd name="connsiteX15" fmla="*/ 285766 w 343276"/>
                  <a:gd name="connsiteY15" fmla="*/ 92716 h 654422"/>
                  <a:gd name="connsiteX16" fmla="*/ 309820 w 343276"/>
                  <a:gd name="connsiteY16" fmla="*/ 148630 h 654422"/>
                  <a:gd name="connsiteX17" fmla="*/ 343013 w 343276"/>
                  <a:gd name="connsiteY17" fmla="*/ 329321 h 654422"/>
                  <a:gd name="connsiteX18" fmla="*/ 331208 w 343276"/>
                  <a:gd name="connsiteY18" fmla="*/ 349440 h 654422"/>
                  <a:gd name="connsiteX19" fmla="*/ 319213 w 343276"/>
                  <a:gd name="connsiteY19" fmla="*/ 414684 h 654422"/>
                  <a:gd name="connsiteX20" fmla="*/ 282212 w 343276"/>
                  <a:gd name="connsiteY20" fmla="*/ 615874 h 654422"/>
                  <a:gd name="connsiteX21" fmla="*/ 77341 w 343276"/>
                  <a:gd name="connsiteY21" fmla="*/ 630281 h 654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43276" h="654422">
                    <a:moveTo>
                      <a:pt x="77341" y="630281"/>
                    </a:moveTo>
                    <a:cubicBezTo>
                      <a:pt x="30121" y="602990"/>
                      <a:pt x="-16971" y="550186"/>
                      <a:pt x="6004" y="453779"/>
                    </a:cubicBezTo>
                    <a:cubicBezTo>
                      <a:pt x="15333" y="414557"/>
                      <a:pt x="32723" y="377429"/>
                      <a:pt x="50050" y="347155"/>
                    </a:cubicBezTo>
                    <a:cubicBezTo>
                      <a:pt x="75309" y="303109"/>
                      <a:pt x="100443" y="273660"/>
                      <a:pt x="100443" y="273660"/>
                    </a:cubicBezTo>
                    <a:cubicBezTo>
                      <a:pt x="100443" y="273660"/>
                      <a:pt x="90414" y="259698"/>
                      <a:pt x="83243" y="237357"/>
                    </a:cubicBezTo>
                    <a:cubicBezTo>
                      <a:pt x="77975" y="220983"/>
                      <a:pt x="74294" y="200102"/>
                      <a:pt x="77214" y="176873"/>
                    </a:cubicBezTo>
                    <a:cubicBezTo>
                      <a:pt x="84195" y="121974"/>
                      <a:pt x="121197" y="110487"/>
                      <a:pt x="129701" y="89479"/>
                    </a:cubicBezTo>
                    <a:cubicBezTo>
                      <a:pt x="138205" y="68472"/>
                      <a:pt x="164290" y="59205"/>
                      <a:pt x="172732" y="57365"/>
                    </a:cubicBezTo>
                    <a:cubicBezTo>
                      <a:pt x="181172" y="55588"/>
                      <a:pt x="163212" y="51526"/>
                      <a:pt x="155024" y="48797"/>
                    </a:cubicBezTo>
                    <a:cubicBezTo>
                      <a:pt x="146837" y="46068"/>
                      <a:pt x="143727" y="34517"/>
                      <a:pt x="158959" y="13763"/>
                    </a:cubicBezTo>
                    <a:cubicBezTo>
                      <a:pt x="174191" y="-6991"/>
                      <a:pt x="195770" y="-1850"/>
                      <a:pt x="209225" y="13192"/>
                    </a:cubicBezTo>
                    <a:cubicBezTo>
                      <a:pt x="222680" y="28297"/>
                      <a:pt x="198816" y="24045"/>
                      <a:pt x="197737" y="23600"/>
                    </a:cubicBezTo>
                    <a:cubicBezTo>
                      <a:pt x="196658" y="23156"/>
                      <a:pt x="196912" y="31534"/>
                      <a:pt x="211573" y="31978"/>
                    </a:cubicBezTo>
                    <a:cubicBezTo>
                      <a:pt x="226297" y="32422"/>
                      <a:pt x="206052" y="43466"/>
                      <a:pt x="195198" y="47337"/>
                    </a:cubicBezTo>
                    <a:cubicBezTo>
                      <a:pt x="184346" y="51272"/>
                      <a:pt x="205861" y="59332"/>
                      <a:pt x="205861" y="59332"/>
                    </a:cubicBezTo>
                    <a:cubicBezTo>
                      <a:pt x="205861" y="59332"/>
                      <a:pt x="249209" y="69424"/>
                      <a:pt x="285766" y="92716"/>
                    </a:cubicBezTo>
                    <a:cubicBezTo>
                      <a:pt x="322323" y="116008"/>
                      <a:pt x="309820" y="148630"/>
                      <a:pt x="309820" y="148630"/>
                    </a:cubicBezTo>
                    <a:cubicBezTo>
                      <a:pt x="316547" y="171478"/>
                      <a:pt x="339776" y="307932"/>
                      <a:pt x="343013" y="329321"/>
                    </a:cubicBezTo>
                    <a:cubicBezTo>
                      <a:pt x="345361" y="345251"/>
                      <a:pt x="331208" y="349440"/>
                      <a:pt x="331208" y="349440"/>
                    </a:cubicBezTo>
                    <a:cubicBezTo>
                      <a:pt x="333493" y="364037"/>
                      <a:pt x="317881" y="383521"/>
                      <a:pt x="319213" y="414684"/>
                    </a:cubicBezTo>
                    <a:cubicBezTo>
                      <a:pt x="319975" y="433470"/>
                      <a:pt x="330891" y="559579"/>
                      <a:pt x="282212" y="615874"/>
                    </a:cubicBezTo>
                    <a:cubicBezTo>
                      <a:pt x="233596" y="672169"/>
                      <a:pt x="124560" y="657572"/>
                      <a:pt x="77341" y="63028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074" name="Graphic 1">
                <a:extLst>
                  <a:ext uri="{FF2B5EF4-FFF2-40B4-BE49-F238E27FC236}">
                    <a16:creationId xmlns:a16="http://schemas.microsoft.com/office/drawing/2014/main" id="{1653142A-CFAE-4A5C-B1E0-EF48B4F2B7C4}"/>
                  </a:ext>
                </a:extLst>
              </p:cNvPr>
              <p:cNvGrpSpPr/>
              <p:nvPr/>
            </p:nvGrpSpPr>
            <p:grpSpPr>
              <a:xfrm>
                <a:off x="11235043" y="2622449"/>
                <a:ext cx="375272" cy="200314"/>
                <a:chOff x="11235043" y="2622449"/>
                <a:chExt cx="375272" cy="200314"/>
              </a:xfrm>
              <a:solidFill>
                <a:srgbClr val="FDD2B4"/>
              </a:solidFill>
            </p:grpSpPr>
            <p:sp>
              <p:nvSpPr>
                <p:cNvPr id="2085" name="Freeform: Shape 2084">
                  <a:extLst>
                    <a:ext uri="{FF2B5EF4-FFF2-40B4-BE49-F238E27FC236}">
                      <a16:creationId xmlns:a16="http://schemas.microsoft.com/office/drawing/2014/main" id="{6A41BD22-BC57-4A7D-8638-1A7CFA92FD03}"/>
                    </a:ext>
                  </a:extLst>
                </p:cNvPr>
                <p:cNvSpPr/>
                <p:nvPr/>
              </p:nvSpPr>
              <p:spPr>
                <a:xfrm>
                  <a:off x="11385014" y="2622449"/>
                  <a:ext cx="225300" cy="183383"/>
                </a:xfrm>
                <a:custGeom>
                  <a:avLst/>
                  <a:gdLst>
                    <a:gd name="connsiteX0" fmla="*/ 193450 w 225300"/>
                    <a:gd name="connsiteY0" fmla="*/ 181782 h 183383"/>
                    <a:gd name="connsiteX1" fmla="*/ 165779 w 225300"/>
                    <a:gd name="connsiteY1" fmla="*/ 177276 h 183383"/>
                    <a:gd name="connsiteX2" fmla="*/ 127064 w 225300"/>
                    <a:gd name="connsiteY2" fmla="*/ 155443 h 183383"/>
                    <a:gd name="connsiteX3" fmla="*/ 110879 w 225300"/>
                    <a:gd name="connsiteY3" fmla="*/ 155888 h 183383"/>
                    <a:gd name="connsiteX4" fmla="*/ 48111 w 225300"/>
                    <a:gd name="connsiteY4" fmla="*/ 180322 h 183383"/>
                    <a:gd name="connsiteX5" fmla="*/ 3 w 225300"/>
                    <a:gd name="connsiteY5" fmla="*/ 120727 h 183383"/>
                    <a:gd name="connsiteX6" fmla="*/ 9079 w 225300"/>
                    <a:gd name="connsiteY6" fmla="*/ 75412 h 183383"/>
                    <a:gd name="connsiteX7" fmla="*/ 37258 w 225300"/>
                    <a:gd name="connsiteY7" fmla="*/ 13785 h 183383"/>
                    <a:gd name="connsiteX8" fmla="*/ 100154 w 225300"/>
                    <a:gd name="connsiteY8" fmla="*/ 13 h 183383"/>
                    <a:gd name="connsiteX9" fmla="*/ 144010 w 225300"/>
                    <a:gd name="connsiteY9" fmla="*/ 1790 h 183383"/>
                    <a:gd name="connsiteX10" fmla="*/ 162415 w 225300"/>
                    <a:gd name="connsiteY10" fmla="*/ 36951 h 183383"/>
                    <a:gd name="connsiteX11" fmla="*/ 166667 w 225300"/>
                    <a:gd name="connsiteY11" fmla="*/ 81885 h 183383"/>
                    <a:gd name="connsiteX12" fmla="*/ 166794 w 225300"/>
                    <a:gd name="connsiteY12" fmla="*/ 82266 h 183383"/>
                    <a:gd name="connsiteX13" fmla="*/ 224867 w 225300"/>
                    <a:gd name="connsiteY13" fmla="*/ 150366 h 183383"/>
                    <a:gd name="connsiteX14" fmla="*/ 193450 w 225300"/>
                    <a:gd name="connsiteY14" fmla="*/ 181782 h 183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25300" h="183383">
                      <a:moveTo>
                        <a:pt x="193450" y="181782"/>
                      </a:moveTo>
                      <a:cubicBezTo>
                        <a:pt x="179615" y="185527"/>
                        <a:pt x="176632" y="182163"/>
                        <a:pt x="165779" y="177276"/>
                      </a:cubicBezTo>
                      <a:cubicBezTo>
                        <a:pt x="157592" y="173595"/>
                        <a:pt x="143502" y="159061"/>
                        <a:pt x="127064" y="155443"/>
                      </a:cubicBezTo>
                      <a:cubicBezTo>
                        <a:pt x="121860" y="154301"/>
                        <a:pt x="116401" y="154174"/>
                        <a:pt x="110879" y="155888"/>
                      </a:cubicBezTo>
                      <a:cubicBezTo>
                        <a:pt x="87778" y="162869"/>
                        <a:pt x="82828" y="182290"/>
                        <a:pt x="48111" y="180322"/>
                      </a:cubicBezTo>
                      <a:cubicBezTo>
                        <a:pt x="13394" y="178355"/>
                        <a:pt x="257" y="143512"/>
                        <a:pt x="3" y="120727"/>
                      </a:cubicBezTo>
                      <a:cubicBezTo>
                        <a:pt x="-188" y="98006"/>
                        <a:pt x="9079" y="75412"/>
                        <a:pt x="9079" y="75412"/>
                      </a:cubicBezTo>
                      <a:cubicBezTo>
                        <a:pt x="9079" y="75412"/>
                        <a:pt x="46143" y="69573"/>
                        <a:pt x="37258" y="13785"/>
                      </a:cubicBezTo>
                      <a:cubicBezTo>
                        <a:pt x="37258" y="13785"/>
                        <a:pt x="70261" y="140"/>
                        <a:pt x="100154" y="13"/>
                      </a:cubicBezTo>
                      <a:cubicBezTo>
                        <a:pt x="130110" y="-177"/>
                        <a:pt x="144010" y="1790"/>
                        <a:pt x="144010" y="1790"/>
                      </a:cubicBezTo>
                      <a:cubicBezTo>
                        <a:pt x="144010" y="1790"/>
                        <a:pt x="156830" y="15372"/>
                        <a:pt x="162415" y="36951"/>
                      </a:cubicBezTo>
                      <a:cubicBezTo>
                        <a:pt x="168000" y="58466"/>
                        <a:pt x="165462" y="75729"/>
                        <a:pt x="166667" y="81885"/>
                      </a:cubicBezTo>
                      <a:cubicBezTo>
                        <a:pt x="166667" y="82012"/>
                        <a:pt x="166731" y="82139"/>
                        <a:pt x="166794" y="82266"/>
                      </a:cubicBezTo>
                      <a:cubicBezTo>
                        <a:pt x="169650" y="89755"/>
                        <a:pt x="221122" y="138307"/>
                        <a:pt x="224867" y="150366"/>
                      </a:cubicBezTo>
                      <a:cubicBezTo>
                        <a:pt x="228611" y="162615"/>
                        <a:pt x="207286" y="178038"/>
                        <a:pt x="193450" y="181782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6" name="Freeform: Shape 2085">
                  <a:extLst>
                    <a:ext uri="{FF2B5EF4-FFF2-40B4-BE49-F238E27FC236}">
                      <a16:creationId xmlns:a16="http://schemas.microsoft.com/office/drawing/2014/main" id="{43638FE3-6CB9-4DCB-9FF2-ACE9C3BFC73B}"/>
                    </a:ext>
                  </a:extLst>
                </p:cNvPr>
                <p:cNvSpPr/>
                <p:nvPr/>
              </p:nvSpPr>
              <p:spPr>
                <a:xfrm>
                  <a:off x="11314762" y="2678738"/>
                  <a:ext cx="62940" cy="70489"/>
                </a:xfrm>
                <a:custGeom>
                  <a:avLst/>
                  <a:gdLst>
                    <a:gd name="connsiteX0" fmla="*/ 61560 w 62940"/>
                    <a:gd name="connsiteY0" fmla="*/ 20582 h 70489"/>
                    <a:gd name="connsiteX1" fmla="*/ 26210 w 62940"/>
                    <a:gd name="connsiteY1" fmla="*/ 526 h 70489"/>
                    <a:gd name="connsiteX2" fmla="*/ 13516 w 62940"/>
                    <a:gd name="connsiteY2" fmla="*/ 63422 h 70489"/>
                    <a:gd name="connsiteX3" fmla="*/ 53120 w 62940"/>
                    <a:gd name="connsiteY3" fmla="*/ 60376 h 70489"/>
                    <a:gd name="connsiteX4" fmla="*/ 61560 w 62940"/>
                    <a:gd name="connsiteY4" fmla="*/ 20582 h 7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940" h="70489">
                      <a:moveTo>
                        <a:pt x="61560" y="20582"/>
                      </a:moveTo>
                      <a:cubicBezTo>
                        <a:pt x="60482" y="17789"/>
                        <a:pt x="46138" y="-3599"/>
                        <a:pt x="26210" y="526"/>
                      </a:cubicBezTo>
                      <a:cubicBezTo>
                        <a:pt x="6281" y="4652"/>
                        <a:pt x="-14282" y="45905"/>
                        <a:pt x="13516" y="63422"/>
                      </a:cubicBezTo>
                      <a:cubicBezTo>
                        <a:pt x="41315" y="80939"/>
                        <a:pt x="53120" y="60376"/>
                        <a:pt x="53120" y="60376"/>
                      </a:cubicBezTo>
                      <a:cubicBezTo>
                        <a:pt x="53120" y="60376"/>
                        <a:pt x="67336" y="35497"/>
                        <a:pt x="61560" y="20582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7" name="Freeform: Shape 2086">
                  <a:extLst>
                    <a:ext uri="{FF2B5EF4-FFF2-40B4-BE49-F238E27FC236}">
                      <a16:creationId xmlns:a16="http://schemas.microsoft.com/office/drawing/2014/main" id="{9E3ECE5B-318E-4B80-ADCF-326D74E000AB}"/>
                    </a:ext>
                  </a:extLst>
                </p:cNvPr>
                <p:cNvSpPr/>
                <p:nvPr/>
              </p:nvSpPr>
              <p:spPr>
                <a:xfrm>
                  <a:off x="11235043" y="2712965"/>
                  <a:ext cx="84413" cy="109797"/>
                </a:xfrm>
                <a:custGeom>
                  <a:avLst/>
                  <a:gdLst>
                    <a:gd name="connsiteX0" fmla="*/ 34084 w 84413"/>
                    <a:gd name="connsiteY0" fmla="*/ 109798 h 109797"/>
                    <a:gd name="connsiteX1" fmla="*/ 6412 w 84413"/>
                    <a:gd name="connsiteY1" fmla="*/ 78509 h 109797"/>
                    <a:gd name="connsiteX2" fmla="*/ 9649 w 84413"/>
                    <a:gd name="connsiteY2" fmla="*/ 27672 h 109797"/>
                    <a:gd name="connsiteX3" fmla="*/ 67214 w 84413"/>
                    <a:gd name="connsiteY3" fmla="*/ 0 h 109797"/>
                    <a:gd name="connsiteX4" fmla="*/ 84413 w 84413"/>
                    <a:gd name="connsiteY4" fmla="*/ 36303 h 109797"/>
                    <a:gd name="connsiteX5" fmla="*/ 34084 w 84413"/>
                    <a:gd name="connsiteY5" fmla="*/ 109798 h 109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4413" h="109797">
                      <a:moveTo>
                        <a:pt x="34084" y="109798"/>
                      </a:moveTo>
                      <a:cubicBezTo>
                        <a:pt x="24881" y="103007"/>
                        <a:pt x="14091" y="92789"/>
                        <a:pt x="6412" y="78509"/>
                      </a:cubicBezTo>
                      <a:cubicBezTo>
                        <a:pt x="-9709" y="48362"/>
                        <a:pt x="9649" y="27672"/>
                        <a:pt x="9649" y="27672"/>
                      </a:cubicBezTo>
                      <a:lnTo>
                        <a:pt x="67214" y="0"/>
                      </a:lnTo>
                      <a:cubicBezTo>
                        <a:pt x="74385" y="22340"/>
                        <a:pt x="84413" y="36303"/>
                        <a:pt x="84413" y="36303"/>
                      </a:cubicBezTo>
                      <a:cubicBezTo>
                        <a:pt x="84413" y="36303"/>
                        <a:pt x="59343" y="65688"/>
                        <a:pt x="34084" y="109798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75" name="Graphic 1">
                <a:extLst>
                  <a:ext uri="{FF2B5EF4-FFF2-40B4-BE49-F238E27FC236}">
                    <a16:creationId xmlns:a16="http://schemas.microsoft.com/office/drawing/2014/main" id="{E3D03A05-823C-416F-AA37-E4B5741B8881}"/>
                  </a:ext>
                </a:extLst>
              </p:cNvPr>
              <p:cNvGrpSpPr/>
              <p:nvPr/>
            </p:nvGrpSpPr>
            <p:grpSpPr>
              <a:xfrm>
                <a:off x="11327864" y="2688711"/>
                <a:ext cx="282401" cy="117121"/>
                <a:chOff x="11327864" y="2688711"/>
                <a:chExt cx="282401" cy="117121"/>
              </a:xfrm>
              <a:solidFill>
                <a:srgbClr val="F8A88D"/>
              </a:solidFill>
            </p:grpSpPr>
            <p:sp>
              <p:nvSpPr>
                <p:cNvPr id="2081" name="Freeform: Shape 2080">
                  <a:extLst>
                    <a:ext uri="{FF2B5EF4-FFF2-40B4-BE49-F238E27FC236}">
                      <a16:creationId xmlns:a16="http://schemas.microsoft.com/office/drawing/2014/main" id="{A51CB64B-658F-4232-959E-2401B5219679}"/>
                    </a:ext>
                  </a:extLst>
                </p:cNvPr>
                <p:cNvSpPr/>
                <p:nvPr/>
              </p:nvSpPr>
              <p:spPr>
                <a:xfrm>
                  <a:off x="11327864" y="2688711"/>
                  <a:ext cx="34874" cy="46323"/>
                </a:xfrm>
                <a:custGeom>
                  <a:avLst/>
                  <a:gdLst>
                    <a:gd name="connsiteX0" fmla="*/ 12029 w 34874"/>
                    <a:gd name="connsiteY0" fmla="*/ 2993 h 46323"/>
                    <a:gd name="connsiteX1" fmla="*/ 28086 w 34874"/>
                    <a:gd name="connsiteY1" fmla="*/ 6547 h 46323"/>
                    <a:gd name="connsiteX2" fmla="*/ 34623 w 34874"/>
                    <a:gd name="connsiteY2" fmla="*/ 28317 h 46323"/>
                    <a:gd name="connsiteX3" fmla="*/ 18820 w 34874"/>
                    <a:gd name="connsiteY3" fmla="*/ 25905 h 46323"/>
                    <a:gd name="connsiteX4" fmla="*/ 27515 w 34874"/>
                    <a:gd name="connsiteY4" fmla="*/ 42850 h 46323"/>
                    <a:gd name="connsiteX5" fmla="*/ 3651 w 34874"/>
                    <a:gd name="connsiteY5" fmla="*/ 39360 h 46323"/>
                    <a:gd name="connsiteX6" fmla="*/ 12029 w 34874"/>
                    <a:gd name="connsiteY6" fmla="*/ 2993 h 46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874" h="46323">
                      <a:moveTo>
                        <a:pt x="12029" y="2993"/>
                      </a:moveTo>
                      <a:cubicBezTo>
                        <a:pt x="12029" y="2993"/>
                        <a:pt x="19327" y="-5702"/>
                        <a:pt x="28086" y="6547"/>
                      </a:cubicBezTo>
                      <a:cubicBezTo>
                        <a:pt x="36844" y="18797"/>
                        <a:pt x="34623" y="28317"/>
                        <a:pt x="34623" y="28317"/>
                      </a:cubicBezTo>
                      <a:cubicBezTo>
                        <a:pt x="34623" y="28317"/>
                        <a:pt x="21105" y="15623"/>
                        <a:pt x="18820" y="25905"/>
                      </a:cubicBezTo>
                      <a:cubicBezTo>
                        <a:pt x="16534" y="36186"/>
                        <a:pt x="31132" y="38915"/>
                        <a:pt x="27515" y="42850"/>
                      </a:cubicBezTo>
                      <a:cubicBezTo>
                        <a:pt x="23897" y="46785"/>
                        <a:pt x="8221" y="49324"/>
                        <a:pt x="3651" y="39360"/>
                      </a:cubicBezTo>
                      <a:cubicBezTo>
                        <a:pt x="-855" y="29522"/>
                        <a:pt x="-4029" y="18733"/>
                        <a:pt x="12029" y="2993"/>
                      </a:cubicBezTo>
                      <a:close/>
                    </a:path>
                  </a:pathLst>
                </a:custGeom>
                <a:solidFill>
                  <a:srgbClr val="F8A88D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2" name="Freeform: Shape 2081">
                  <a:extLst>
                    <a:ext uri="{FF2B5EF4-FFF2-40B4-BE49-F238E27FC236}">
                      <a16:creationId xmlns:a16="http://schemas.microsoft.com/office/drawing/2014/main" id="{70CFAF59-C2D0-46D1-8806-25ECAD241237}"/>
                    </a:ext>
                  </a:extLst>
                </p:cNvPr>
                <p:cNvSpPr/>
                <p:nvPr/>
              </p:nvSpPr>
              <p:spPr>
                <a:xfrm>
                  <a:off x="11510078" y="2704651"/>
                  <a:ext cx="100187" cy="101181"/>
                </a:xfrm>
                <a:custGeom>
                  <a:avLst/>
                  <a:gdLst>
                    <a:gd name="connsiteX0" fmla="*/ 68386 w 100187"/>
                    <a:gd name="connsiteY0" fmla="*/ 99580 h 101181"/>
                    <a:gd name="connsiteX1" fmla="*/ 40715 w 100187"/>
                    <a:gd name="connsiteY1" fmla="*/ 95074 h 101181"/>
                    <a:gd name="connsiteX2" fmla="*/ 2000 w 100187"/>
                    <a:gd name="connsiteY2" fmla="*/ 73241 h 101181"/>
                    <a:gd name="connsiteX3" fmla="*/ 223 w 100187"/>
                    <a:gd name="connsiteY3" fmla="*/ 60103 h 101181"/>
                    <a:gd name="connsiteX4" fmla="*/ 41667 w 100187"/>
                    <a:gd name="connsiteY4" fmla="*/ 0 h 101181"/>
                    <a:gd name="connsiteX5" fmla="*/ 99739 w 100187"/>
                    <a:gd name="connsiteY5" fmla="*/ 68100 h 101181"/>
                    <a:gd name="connsiteX6" fmla="*/ 68386 w 100187"/>
                    <a:gd name="connsiteY6" fmla="*/ 99580 h 101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0187" h="101181">
                      <a:moveTo>
                        <a:pt x="68386" y="99580"/>
                      </a:moveTo>
                      <a:cubicBezTo>
                        <a:pt x="54551" y="103324"/>
                        <a:pt x="51568" y="99960"/>
                        <a:pt x="40715" y="95074"/>
                      </a:cubicBezTo>
                      <a:cubicBezTo>
                        <a:pt x="32528" y="91392"/>
                        <a:pt x="18438" y="76859"/>
                        <a:pt x="2000" y="73241"/>
                      </a:cubicBezTo>
                      <a:cubicBezTo>
                        <a:pt x="350" y="68735"/>
                        <a:pt x="-412" y="64229"/>
                        <a:pt x="223" y="60103"/>
                      </a:cubicBezTo>
                      <a:cubicBezTo>
                        <a:pt x="2698" y="44046"/>
                        <a:pt x="26307" y="16438"/>
                        <a:pt x="41667" y="0"/>
                      </a:cubicBezTo>
                      <a:cubicBezTo>
                        <a:pt x="44522" y="7489"/>
                        <a:pt x="95995" y="56041"/>
                        <a:pt x="99739" y="68100"/>
                      </a:cubicBezTo>
                      <a:cubicBezTo>
                        <a:pt x="103547" y="80413"/>
                        <a:pt x="82222" y="95835"/>
                        <a:pt x="68386" y="99580"/>
                      </a:cubicBezTo>
                      <a:close/>
                    </a:path>
                  </a:pathLst>
                </a:custGeom>
                <a:solidFill>
                  <a:srgbClr val="F8A88D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3" name="Freeform: Shape 2082">
                  <a:extLst>
                    <a:ext uri="{FF2B5EF4-FFF2-40B4-BE49-F238E27FC236}">
                      <a16:creationId xmlns:a16="http://schemas.microsoft.com/office/drawing/2014/main" id="{5864418B-B8E5-4172-82EF-75C28899D794}"/>
                    </a:ext>
                  </a:extLst>
                </p:cNvPr>
                <p:cNvSpPr/>
                <p:nvPr/>
              </p:nvSpPr>
              <p:spPr>
                <a:xfrm>
                  <a:off x="11422848" y="2692043"/>
                  <a:ext cx="60005" cy="31269"/>
                </a:xfrm>
                <a:custGeom>
                  <a:avLst/>
                  <a:gdLst>
                    <a:gd name="connsiteX0" fmla="*/ 55402 w 60005"/>
                    <a:gd name="connsiteY0" fmla="*/ 676 h 31269"/>
                    <a:gd name="connsiteX1" fmla="*/ 15735 w 60005"/>
                    <a:gd name="connsiteY1" fmla="*/ 11656 h 31269"/>
                    <a:gd name="connsiteX2" fmla="*/ 1455 w 60005"/>
                    <a:gd name="connsiteY2" fmla="*/ 30125 h 31269"/>
                    <a:gd name="connsiteX3" fmla="*/ 34331 w 60005"/>
                    <a:gd name="connsiteY3" fmla="*/ 30950 h 31269"/>
                    <a:gd name="connsiteX4" fmla="*/ 58765 w 60005"/>
                    <a:gd name="connsiteY4" fmla="*/ 21366 h 31269"/>
                    <a:gd name="connsiteX5" fmla="*/ 55402 w 60005"/>
                    <a:gd name="connsiteY5" fmla="*/ 676 h 31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005" h="31269">
                      <a:moveTo>
                        <a:pt x="55402" y="676"/>
                      </a:moveTo>
                      <a:cubicBezTo>
                        <a:pt x="55402" y="676"/>
                        <a:pt x="38265" y="-4084"/>
                        <a:pt x="15735" y="11656"/>
                      </a:cubicBezTo>
                      <a:cubicBezTo>
                        <a:pt x="-6732" y="27396"/>
                        <a:pt x="1455" y="30125"/>
                        <a:pt x="1455" y="30125"/>
                      </a:cubicBezTo>
                      <a:cubicBezTo>
                        <a:pt x="1455" y="30125"/>
                        <a:pt x="24176" y="29236"/>
                        <a:pt x="34331" y="30950"/>
                      </a:cubicBezTo>
                      <a:cubicBezTo>
                        <a:pt x="44485" y="32664"/>
                        <a:pt x="54640" y="27205"/>
                        <a:pt x="58765" y="21366"/>
                      </a:cubicBezTo>
                      <a:cubicBezTo>
                        <a:pt x="62891" y="15527"/>
                        <a:pt x="55402" y="676"/>
                        <a:pt x="55402" y="676"/>
                      </a:cubicBezTo>
                      <a:close/>
                    </a:path>
                  </a:pathLst>
                </a:custGeom>
                <a:solidFill>
                  <a:srgbClr val="F8A88D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4" name="Freeform: Shape 2083">
                  <a:extLst>
                    <a:ext uri="{FF2B5EF4-FFF2-40B4-BE49-F238E27FC236}">
                      <a16:creationId xmlns:a16="http://schemas.microsoft.com/office/drawing/2014/main" id="{EA83FB6D-CC25-4A0D-9D1F-AEA652953EFA}"/>
                    </a:ext>
                  </a:extLst>
                </p:cNvPr>
                <p:cNvSpPr/>
                <p:nvPr/>
              </p:nvSpPr>
              <p:spPr>
                <a:xfrm>
                  <a:off x="11514075" y="2692040"/>
                  <a:ext cx="42620" cy="31209"/>
                </a:xfrm>
                <a:custGeom>
                  <a:avLst/>
                  <a:gdLst>
                    <a:gd name="connsiteX0" fmla="*/ 42621 w 42620"/>
                    <a:gd name="connsiteY0" fmla="*/ 29875 h 31209"/>
                    <a:gd name="connsiteX1" fmla="*/ 25675 w 42620"/>
                    <a:gd name="connsiteY1" fmla="*/ 30890 h 31209"/>
                    <a:gd name="connsiteX2" fmla="*/ 1240 w 42620"/>
                    <a:gd name="connsiteY2" fmla="*/ 21307 h 31209"/>
                    <a:gd name="connsiteX3" fmla="*/ 4604 w 42620"/>
                    <a:gd name="connsiteY3" fmla="*/ 680 h 31209"/>
                    <a:gd name="connsiteX4" fmla="*/ 37226 w 42620"/>
                    <a:gd name="connsiteY4" fmla="*/ 7280 h 3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620" h="31209">
                      <a:moveTo>
                        <a:pt x="42621" y="29875"/>
                      </a:moveTo>
                      <a:cubicBezTo>
                        <a:pt x="36527" y="29938"/>
                        <a:pt x="29991" y="30192"/>
                        <a:pt x="25675" y="30890"/>
                      </a:cubicBezTo>
                      <a:cubicBezTo>
                        <a:pt x="15520" y="32604"/>
                        <a:pt x="5366" y="27146"/>
                        <a:pt x="1240" y="21307"/>
                      </a:cubicBezTo>
                      <a:cubicBezTo>
                        <a:pt x="-2885" y="15468"/>
                        <a:pt x="4604" y="680"/>
                        <a:pt x="4604" y="680"/>
                      </a:cubicBezTo>
                      <a:cubicBezTo>
                        <a:pt x="4604" y="680"/>
                        <a:pt x="18250" y="-3128"/>
                        <a:pt x="37226" y="7280"/>
                      </a:cubicBezTo>
                    </a:path>
                  </a:pathLst>
                </a:custGeom>
                <a:solidFill>
                  <a:srgbClr val="F8A88D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76" name="Freeform: Shape 2075">
                <a:extLst>
                  <a:ext uri="{FF2B5EF4-FFF2-40B4-BE49-F238E27FC236}">
                    <a16:creationId xmlns:a16="http://schemas.microsoft.com/office/drawing/2014/main" id="{72D82BBB-C504-4170-8A37-9F5F43EF3367}"/>
                  </a:ext>
                </a:extLst>
              </p:cNvPr>
              <p:cNvSpPr/>
              <p:nvPr/>
            </p:nvSpPr>
            <p:spPr>
              <a:xfrm>
                <a:off x="11413172" y="2644061"/>
                <a:ext cx="79395" cy="50056"/>
              </a:xfrm>
              <a:custGeom>
                <a:avLst/>
                <a:gdLst>
                  <a:gd name="connsiteX0" fmla="*/ 914 w 79395"/>
                  <a:gd name="connsiteY0" fmla="*/ 37361 h 50056"/>
                  <a:gd name="connsiteX1" fmla="*/ 40072 w 79395"/>
                  <a:gd name="connsiteY1" fmla="*/ 42 h 50056"/>
                  <a:gd name="connsiteX2" fmla="*/ 78152 w 79395"/>
                  <a:gd name="connsiteY2" fmla="*/ 16353 h 50056"/>
                  <a:gd name="connsiteX3" fmla="*/ 62794 w 79395"/>
                  <a:gd name="connsiteY3" fmla="*/ 30951 h 50056"/>
                  <a:gd name="connsiteX4" fmla="*/ 26681 w 79395"/>
                  <a:gd name="connsiteY4" fmla="*/ 33109 h 50056"/>
                  <a:gd name="connsiteX5" fmla="*/ 4340 w 79395"/>
                  <a:gd name="connsiteY5" fmla="*/ 49674 h 50056"/>
                  <a:gd name="connsiteX6" fmla="*/ 914 w 79395"/>
                  <a:gd name="connsiteY6" fmla="*/ 37361 h 50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95" h="50056">
                    <a:moveTo>
                      <a:pt x="914" y="37361"/>
                    </a:moveTo>
                    <a:cubicBezTo>
                      <a:pt x="12655" y="26318"/>
                      <a:pt x="24587" y="-1227"/>
                      <a:pt x="40072" y="42"/>
                    </a:cubicBezTo>
                    <a:cubicBezTo>
                      <a:pt x="55558" y="1312"/>
                      <a:pt x="73012" y="7722"/>
                      <a:pt x="78152" y="16353"/>
                    </a:cubicBezTo>
                    <a:cubicBezTo>
                      <a:pt x="83230" y="24985"/>
                      <a:pt x="71679" y="32665"/>
                      <a:pt x="62794" y="30951"/>
                    </a:cubicBezTo>
                    <a:cubicBezTo>
                      <a:pt x="53908" y="29237"/>
                      <a:pt x="32837" y="22510"/>
                      <a:pt x="26681" y="33109"/>
                    </a:cubicBezTo>
                    <a:cubicBezTo>
                      <a:pt x="20525" y="43708"/>
                      <a:pt x="12337" y="51959"/>
                      <a:pt x="4340" y="49674"/>
                    </a:cubicBezTo>
                    <a:cubicBezTo>
                      <a:pt x="-3784" y="47452"/>
                      <a:pt x="2246" y="41233"/>
                      <a:pt x="914" y="3736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7" name="Freeform: Shape 2076">
                <a:extLst>
                  <a:ext uri="{FF2B5EF4-FFF2-40B4-BE49-F238E27FC236}">
                    <a16:creationId xmlns:a16="http://schemas.microsoft.com/office/drawing/2014/main" id="{C4F5345F-793B-432C-9C35-007963606AC9}"/>
                  </a:ext>
                </a:extLst>
              </p:cNvPr>
              <p:cNvSpPr/>
              <p:nvPr/>
            </p:nvSpPr>
            <p:spPr>
              <a:xfrm>
                <a:off x="11511090" y="2644675"/>
                <a:ext cx="39639" cy="30578"/>
              </a:xfrm>
              <a:custGeom>
                <a:avLst/>
                <a:gdLst>
                  <a:gd name="connsiteX0" fmla="*/ 34118 w 39639"/>
                  <a:gd name="connsiteY0" fmla="*/ 0 h 30578"/>
                  <a:gd name="connsiteX1" fmla="*/ 1243 w 39639"/>
                  <a:gd name="connsiteY1" fmla="*/ 15740 h 30578"/>
                  <a:gd name="connsiteX2" fmla="*/ 16601 w 39639"/>
                  <a:gd name="connsiteY2" fmla="*/ 30337 h 30578"/>
                  <a:gd name="connsiteX3" fmla="*/ 39640 w 39639"/>
                  <a:gd name="connsiteY3" fmla="*/ 26656 h 30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39" h="30578">
                    <a:moveTo>
                      <a:pt x="34118" y="0"/>
                    </a:moveTo>
                    <a:cubicBezTo>
                      <a:pt x="20092" y="2094"/>
                      <a:pt x="5749" y="8060"/>
                      <a:pt x="1243" y="15740"/>
                    </a:cubicBezTo>
                    <a:cubicBezTo>
                      <a:pt x="-3835" y="24371"/>
                      <a:pt x="7716" y="32051"/>
                      <a:pt x="16601" y="30337"/>
                    </a:cubicBezTo>
                    <a:cubicBezTo>
                      <a:pt x="21869" y="29322"/>
                      <a:pt x="31453" y="26529"/>
                      <a:pt x="39640" y="26656"/>
                    </a:cubicBezTo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8" name="Freeform: Shape 2077">
                <a:extLst>
                  <a:ext uri="{FF2B5EF4-FFF2-40B4-BE49-F238E27FC236}">
                    <a16:creationId xmlns:a16="http://schemas.microsoft.com/office/drawing/2014/main" id="{9CD08A16-18C9-41A0-A1B6-04E801672980}"/>
                  </a:ext>
                </a:extLst>
              </p:cNvPr>
              <p:cNvSpPr/>
              <p:nvPr/>
            </p:nvSpPr>
            <p:spPr>
              <a:xfrm rot="-4731989">
                <a:off x="11494899" y="2815617"/>
                <a:ext cx="33257" cy="27291"/>
              </a:xfrm>
              <a:custGeom>
                <a:avLst/>
                <a:gdLst>
                  <a:gd name="connsiteX0" fmla="*/ 33257 w 33257"/>
                  <a:gd name="connsiteY0" fmla="*/ 13646 h 27291"/>
                  <a:gd name="connsiteX1" fmla="*/ 16629 w 33257"/>
                  <a:gd name="connsiteY1" fmla="*/ 27291 h 27291"/>
                  <a:gd name="connsiteX2" fmla="*/ 0 w 33257"/>
                  <a:gd name="connsiteY2" fmla="*/ 13646 h 27291"/>
                  <a:gd name="connsiteX3" fmla="*/ 16629 w 33257"/>
                  <a:gd name="connsiteY3" fmla="*/ 0 h 27291"/>
                  <a:gd name="connsiteX4" fmla="*/ 33257 w 33257"/>
                  <a:gd name="connsiteY4" fmla="*/ 13646 h 2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57" h="27291">
                    <a:moveTo>
                      <a:pt x="33257" y="13646"/>
                    </a:moveTo>
                    <a:cubicBezTo>
                      <a:pt x="33257" y="21182"/>
                      <a:pt x="25812" y="27291"/>
                      <a:pt x="16629" y="27291"/>
                    </a:cubicBezTo>
                    <a:cubicBezTo>
                      <a:pt x="7445" y="27291"/>
                      <a:pt x="0" y="21182"/>
                      <a:pt x="0" y="13646"/>
                    </a:cubicBezTo>
                    <a:cubicBezTo>
                      <a:pt x="0" y="6109"/>
                      <a:pt x="7445" y="0"/>
                      <a:pt x="16629" y="0"/>
                    </a:cubicBezTo>
                    <a:cubicBezTo>
                      <a:pt x="25812" y="0"/>
                      <a:pt x="33257" y="6109"/>
                      <a:pt x="33257" y="136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79" name="Freeform: Shape 2078">
                <a:extLst>
                  <a:ext uri="{FF2B5EF4-FFF2-40B4-BE49-F238E27FC236}">
                    <a16:creationId xmlns:a16="http://schemas.microsoft.com/office/drawing/2014/main" id="{5CCB3540-408C-42C4-8DE3-F06E07E32EC2}"/>
                  </a:ext>
                </a:extLst>
              </p:cNvPr>
              <p:cNvSpPr/>
              <p:nvPr/>
            </p:nvSpPr>
            <p:spPr>
              <a:xfrm>
                <a:off x="11452546" y="2703572"/>
                <a:ext cx="14597" cy="14597"/>
              </a:xfrm>
              <a:custGeom>
                <a:avLst/>
                <a:gdLst>
                  <a:gd name="connsiteX0" fmla="*/ 14598 w 14597"/>
                  <a:gd name="connsiteY0" fmla="*/ 7299 h 14597"/>
                  <a:gd name="connsiteX1" fmla="*/ 7299 w 14597"/>
                  <a:gd name="connsiteY1" fmla="*/ 14597 h 14597"/>
                  <a:gd name="connsiteX2" fmla="*/ 0 w 14597"/>
                  <a:gd name="connsiteY2" fmla="*/ 7299 h 14597"/>
                  <a:gd name="connsiteX3" fmla="*/ 7299 w 14597"/>
                  <a:gd name="connsiteY3" fmla="*/ 0 h 14597"/>
                  <a:gd name="connsiteX4" fmla="*/ 14598 w 14597"/>
                  <a:gd name="connsiteY4" fmla="*/ 7299 h 14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7" h="14597">
                    <a:moveTo>
                      <a:pt x="14598" y="7299"/>
                    </a:moveTo>
                    <a:cubicBezTo>
                      <a:pt x="14598" y="11330"/>
                      <a:pt x="11330" y="14597"/>
                      <a:pt x="7299" y="14597"/>
                    </a:cubicBezTo>
                    <a:cubicBezTo>
                      <a:pt x="3268" y="14597"/>
                      <a:pt x="0" y="11330"/>
                      <a:pt x="0" y="7299"/>
                    </a:cubicBezTo>
                    <a:cubicBezTo>
                      <a:pt x="0" y="3268"/>
                      <a:pt x="3268" y="0"/>
                      <a:pt x="7299" y="0"/>
                    </a:cubicBezTo>
                    <a:cubicBezTo>
                      <a:pt x="11330" y="0"/>
                      <a:pt x="14598" y="3268"/>
                      <a:pt x="14598" y="7299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80" name="Freeform: Shape 2079">
                <a:extLst>
                  <a:ext uri="{FF2B5EF4-FFF2-40B4-BE49-F238E27FC236}">
                    <a16:creationId xmlns:a16="http://schemas.microsoft.com/office/drawing/2014/main" id="{9CFEB1BE-0815-483C-9D2B-71905587827F}"/>
                  </a:ext>
                </a:extLst>
              </p:cNvPr>
              <p:cNvSpPr/>
              <p:nvPr/>
            </p:nvSpPr>
            <p:spPr>
              <a:xfrm>
                <a:off x="11529151" y="2703572"/>
                <a:ext cx="14597" cy="14597"/>
              </a:xfrm>
              <a:custGeom>
                <a:avLst/>
                <a:gdLst>
                  <a:gd name="connsiteX0" fmla="*/ 14597 w 14597"/>
                  <a:gd name="connsiteY0" fmla="*/ 7299 h 14597"/>
                  <a:gd name="connsiteX1" fmla="*/ 7298 w 14597"/>
                  <a:gd name="connsiteY1" fmla="*/ 14597 h 14597"/>
                  <a:gd name="connsiteX2" fmla="*/ 0 w 14597"/>
                  <a:gd name="connsiteY2" fmla="*/ 7299 h 14597"/>
                  <a:gd name="connsiteX3" fmla="*/ 7298 w 14597"/>
                  <a:gd name="connsiteY3" fmla="*/ 0 h 14597"/>
                  <a:gd name="connsiteX4" fmla="*/ 14597 w 14597"/>
                  <a:gd name="connsiteY4" fmla="*/ 7299 h 14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7" h="14597">
                    <a:moveTo>
                      <a:pt x="14597" y="7299"/>
                    </a:moveTo>
                    <a:cubicBezTo>
                      <a:pt x="14597" y="11330"/>
                      <a:pt x="11329" y="14597"/>
                      <a:pt x="7298" y="14597"/>
                    </a:cubicBezTo>
                    <a:cubicBezTo>
                      <a:pt x="3267" y="14597"/>
                      <a:pt x="0" y="11330"/>
                      <a:pt x="0" y="7299"/>
                    </a:cubicBezTo>
                    <a:cubicBezTo>
                      <a:pt x="0" y="3268"/>
                      <a:pt x="3267" y="0"/>
                      <a:pt x="7298" y="0"/>
                    </a:cubicBezTo>
                    <a:cubicBezTo>
                      <a:pt x="11329" y="0"/>
                      <a:pt x="14597" y="3268"/>
                      <a:pt x="14597" y="7299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2059" name="Graphic 1">
              <a:extLst>
                <a:ext uri="{FF2B5EF4-FFF2-40B4-BE49-F238E27FC236}">
                  <a16:creationId xmlns:a16="http://schemas.microsoft.com/office/drawing/2014/main" id="{6B710D7B-028F-46A9-9264-13A3F2E455AF}"/>
                </a:ext>
              </a:extLst>
            </p:cNvPr>
            <p:cNvGrpSpPr/>
            <p:nvPr/>
          </p:nvGrpSpPr>
          <p:grpSpPr>
            <a:xfrm>
              <a:off x="9822176" y="2710471"/>
              <a:ext cx="1750830" cy="514562"/>
              <a:chOff x="9822176" y="2710471"/>
              <a:chExt cx="1750830" cy="514562"/>
            </a:xfrm>
            <a:solidFill>
              <a:schemeClr val="accent1"/>
            </a:solidFill>
          </p:grpSpPr>
          <p:grpSp>
            <p:nvGrpSpPr>
              <p:cNvPr id="2062" name="Graphic 1">
                <a:extLst>
                  <a:ext uri="{FF2B5EF4-FFF2-40B4-BE49-F238E27FC236}">
                    <a16:creationId xmlns:a16="http://schemas.microsoft.com/office/drawing/2014/main" id="{16594CF3-93E7-4500-8E0A-711576C825EA}"/>
                  </a:ext>
                </a:extLst>
              </p:cNvPr>
              <p:cNvGrpSpPr/>
              <p:nvPr/>
            </p:nvGrpSpPr>
            <p:grpSpPr>
              <a:xfrm>
                <a:off x="10266730" y="2710471"/>
                <a:ext cx="988941" cy="510293"/>
                <a:chOff x="10266730" y="2710471"/>
                <a:chExt cx="988941" cy="510293"/>
              </a:xfrm>
              <a:solidFill>
                <a:srgbClr val="1F5A50"/>
              </a:solidFill>
            </p:grpSpPr>
            <p:sp>
              <p:nvSpPr>
                <p:cNvPr id="2070" name="Freeform: Shape 2069">
                  <a:extLst>
                    <a:ext uri="{FF2B5EF4-FFF2-40B4-BE49-F238E27FC236}">
                      <a16:creationId xmlns:a16="http://schemas.microsoft.com/office/drawing/2014/main" id="{65217458-A3F7-4621-B7CE-9D5364990434}"/>
                    </a:ext>
                  </a:extLst>
                </p:cNvPr>
                <p:cNvSpPr/>
                <p:nvPr/>
              </p:nvSpPr>
              <p:spPr>
                <a:xfrm>
                  <a:off x="10266730" y="2971339"/>
                  <a:ext cx="231400" cy="249425"/>
                </a:xfrm>
                <a:custGeom>
                  <a:avLst/>
                  <a:gdLst>
                    <a:gd name="connsiteX0" fmla="*/ 4951 w 231400"/>
                    <a:gd name="connsiteY0" fmla="*/ 198905 h 249425"/>
                    <a:gd name="connsiteX1" fmla="*/ 0 w 231400"/>
                    <a:gd name="connsiteY1" fmla="*/ 0 h 249425"/>
                    <a:gd name="connsiteX2" fmla="*/ 179104 w 231400"/>
                    <a:gd name="connsiteY2" fmla="*/ 39476 h 249425"/>
                    <a:gd name="connsiteX3" fmla="*/ 231400 w 231400"/>
                    <a:gd name="connsiteY3" fmla="*/ 249425 h 249425"/>
                    <a:gd name="connsiteX4" fmla="*/ 4951 w 231400"/>
                    <a:gd name="connsiteY4" fmla="*/ 198905 h 249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400" h="249425">
                      <a:moveTo>
                        <a:pt x="4951" y="198905"/>
                      </a:moveTo>
                      <a:cubicBezTo>
                        <a:pt x="3681" y="132709"/>
                        <a:pt x="1269" y="66386"/>
                        <a:pt x="0" y="0"/>
                      </a:cubicBezTo>
                      <a:cubicBezTo>
                        <a:pt x="56232" y="14851"/>
                        <a:pt x="114811" y="31606"/>
                        <a:pt x="179104" y="39476"/>
                      </a:cubicBezTo>
                      <a:cubicBezTo>
                        <a:pt x="195414" y="109671"/>
                        <a:pt x="213249" y="179548"/>
                        <a:pt x="231400" y="249425"/>
                      </a:cubicBezTo>
                      <a:cubicBezTo>
                        <a:pt x="155430" y="240159"/>
                        <a:pt x="75843" y="217311"/>
                        <a:pt x="4951" y="198905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1" name="Freeform: Shape 2070">
                  <a:extLst>
                    <a:ext uri="{FF2B5EF4-FFF2-40B4-BE49-F238E27FC236}">
                      <a16:creationId xmlns:a16="http://schemas.microsoft.com/office/drawing/2014/main" id="{A4A123DF-72DE-42EF-A551-EED260363648}"/>
                    </a:ext>
                  </a:extLst>
                </p:cNvPr>
                <p:cNvSpPr/>
                <p:nvPr/>
              </p:nvSpPr>
              <p:spPr>
                <a:xfrm>
                  <a:off x="10677424" y="2919741"/>
                  <a:ext cx="196874" cy="280460"/>
                </a:xfrm>
                <a:custGeom>
                  <a:avLst/>
                  <a:gdLst>
                    <a:gd name="connsiteX0" fmla="*/ 16628 w 196874"/>
                    <a:gd name="connsiteY0" fmla="*/ 280460 h 280460"/>
                    <a:gd name="connsiteX1" fmla="*/ 0 w 196874"/>
                    <a:gd name="connsiteY1" fmla="*/ 72670 h 280460"/>
                    <a:gd name="connsiteX2" fmla="*/ 165585 w 196874"/>
                    <a:gd name="connsiteY2" fmla="*/ 0 h 280460"/>
                    <a:gd name="connsiteX3" fmla="*/ 196875 w 196874"/>
                    <a:gd name="connsiteY3" fmla="*/ 85109 h 280460"/>
                    <a:gd name="connsiteX4" fmla="*/ 16628 w 196874"/>
                    <a:gd name="connsiteY4" fmla="*/ 280460 h 28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874" h="280460">
                      <a:moveTo>
                        <a:pt x="16628" y="280460"/>
                      </a:moveTo>
                      <a:cubicBezTo>
                        <a:pt x="11170" y="211218"/>
                        <a:pt x="5585" y="141912"/>
                        <a:pt x="0" y="72670"/>
                      </a:cubicBezTo>
                      <a:cubicBezTo>
                        <a:pt x="71020" y="52931"/>
                        <a:pt x="123951" y="27418"/>
                        <a:pt x="165585" y="0"/>
                      </a:cubicBezTo>
                      <a:cubicBezTo>
                        <a:pt x="175105" y="28687"/>
                        <a:pt x="185514" y="57057"/>
                        <a:pt x="196875" y="85109"/>
                      </a:cubicBezTo>
                      <a:cubicBezTo>
                        <a:pt x="151559" y="150670"/>
                        <a:pt x="122555" y="237239"/>
                        <a:pt x="16628" y="28046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2" name="Freeform: Shape 2071">
                  <a:extLst>
                    <a:ext uri="{FF2B5EF4-FFF2-40B4-BE49-F238E27FC236}">
                      <a16:creationId xmlns:a16="http://schemas.microsoft.com/office/drawing/2014/main" id="{09F83B4E-DC31-4461-A528-CC7A7B74953C}"/>
                    </a:ext>
                  </a:extLst>
                </p:cNvPr>
                <p:cNvSpPr/>
                <p:nvPr/>
              </p:nvSpPr>
              <p:spPr>
                <a:xfrm>
                  <a:off x="11003010" y="2710471"/>
                  <a:ext cx="252661" cy="184517"/>
                </a:xfrm>
                <a:custGeom>
                  <a:avLst/>
                  <a:gdLst>
                    <a:gd name="connsiteX0" fmla="*/ 154922 w 252661"/>
                    <a:gd name="connsiteY0" fmla="*/ 184518 h 184517"/>
                    <a:gd name="connsiteX1" fmla="*/ 102309 w 252661"/>
                    <a:gd name="connsiteY1" fmla="*/ 165034 h 184517"/>
                    <a:gd name="connsiteX2" fmla="*/ 3554 w 252661"/>
                    <a:gd name="connsiteY2" fmla="*/ 171127 h 184517"/>
                    <a:gd name="connsiteX3" fmla="*/ 0 w 252661"/>
                    <a:gd name="connsiteY3" fmla="*/ 58282 h 184517"/>
                    <a:gd name="connsiteX4" fmla="*/ 57310 w 252661"/>
                    <a:gd name="connsiteY4" fmla="*/ 19631 h 184517"/>
                    <a:gd name="connsiteX5" fmla="*/ 252662 w 252661"/>
                    <a:gd name="connsiteY5" fmla="*/ 50603 h 184517"/>
                    <a:gd name="connsiteX6" fmla="*/ 154922 w 252661"/>
                    <a:gd name="connsiteY6" fmla="*/ 184518 h 184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2661" h="184517">
                      <a:moveTo>
                        <a:pt x="154922" y="184518"/>
                      </a:moveTo>
                      <a:cubicBezTo>
                        <a:pt x="141658" y="176204"/>
                        <a:pt x="124459" y="169223"/>
                        <a:pt x="102309" y="165034"/>
                      </a:cubicBezTo>
                      <a:cubicBezTo>
                        <a:pt x="62895" y="157672"/>
                        <a:pt x="30718" y="161035"/>
                        <a:pt x="3554" y="171127"/>
                      </a:cubicBezTo>
                      <a:cubicBezTo>
                        <a:pt x="1587" y="133427"/>
                        <a:pt x="444" y="95855"/>
                        <a:pt x="0" y="58282"/>
                      </a:cubicBezTo>
                      <a:cubicBezTo>
                        <a:pt x="17390" y="41908"/>
                        <a:pt x="35478" y="28516"/>
                        <a:pt x="57310" y="19631"/>
                      </a:cubicBezTo>
                      <a:cubicBezTo>
                        <a:pt x="163998" y="-23590"/>
                        <a:pt x="222832" y="12650"/>
                        <a:pt x="252662" y="50603"/>
                      </a:cubicBezTo>
                      <a:cubicBezTo>
                        <a:pt x="220865" y="95855"/>
                        <a:pt x="187735" y="140091"/>
                        <a:pt x="154922" y="184518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063" name="Graphic 1">
                <a:extLst>
                  <a:ext uri="{FF2B5EF4-FFF2-40B4-BE49-F238E27FC236}">
                    <a16:creationId xmlns:a16="http://schemas.microsoft.com/office/drawing/2014/main" id="{B5AF53BE-59B6-4056-9BE8-9E88D78F91AD}"/>
                  </a:ext>
                </a:extLst>
              </p:cNvPr>
              <p:cNvGrpSpPr/>
              <p:nvPr/>
            </p:nvGrpSpPr>
            <p:grpSpPr>
              <a:xfrm>
                <a:off x="9822176" y="2761137"/>
                <a:ext cx="1461932" cy="463896"/>
                <a:chOff x="9822176" y="2761137"/>
                <a:chExt cx="1461932" cy="463896"/>
              </a:xfrm>
              <a:solidFill>
                <a:srgbClr val="4EA796"/>
              </a:solidFill>
            </p:grpSpPr>
            <p:sp>
              <p:nvSpPr>
                <p:cNvPr id="2066" name="Freeform: Shape 2065">
                  <a:extLst>
                    <a:ext uri="{FF2B5EF4-FFF2-40B4-BE49-F238E27FC236}">
                      <a16:creationId xmlns:a16="http://schemas.microsoft.com/office/drawing/2014/main" id="{1D9DDEB6-F21D-419C-9899-D0D116A21E5F}"/>
                    </a:ext>
                  </a:extLst>
                </p:cNvPr>
                <p:cNvSpPr/>
                <p:nvPr/>
              </p:nvSpPr>
              <p:spPr>
                <a:xfrm>
                  <a:off x="10445833" y="2992410"/>
                  <a:ext cx="248219" cy="232623"/>
                </a:xfrm>
                <a:custGeom>
                  <a:avLst/>
                  <a:gdLst>
                    <a:gd name="connsiteX0" fmla="*/ 170790 w 248219"/>
                    <a:gd name="connsiteY0" fmla="*/ 228671 h 232623"/>
                    <a:gd name="connsiteX1" fmla="*/ 52297 w 248219"/>
                    <a:gd name="connsiteY1" fmla="*/ 228354 h 232623"/>
                    <a:gd name="connsiteX2" fmla="*/ 0 w 248219"/>
                    <a:gd name="connsiteY2" fmla="*/ 18405 h 232623"/>
                    <a:gd name="connsiteX3" fmla="*/ 202714 w 248219"/>
                    <a:gd name="connsiteY3" fmla="*/ 7489 h 232623"/>
                    <a:gd name="connsiteX4" fmla="*/ 231591 w 248219"/>
                    <a:gd name="connsiteY4" fmla="*/ 0 h 232623"/>
                    <a:gd name="connsiteX5" fmla="*/ 248219 w 248219"/>
                    <a:gd name="connsiteY5" fmla="*/ 207791 h 232623"/>
                    <a:gd name="connsiteX6" fmla="*/ 170790 w 248219"/>
                    <a:gd name="connsiteY6" fmla="*/ 228671 h 232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8219" h="232623">
                      <a:moveTo>
                        <a:pt x="170790" y="228671"/>
                      </a:moveTo>
                      <a:cubicBezTo>
                        <a:pt x="133662" y="234510"/>
                        <a:pt x="93487" y="233431"/>
                        <a:pt x="52297" y="228354"/>
                      </a:cubicBezTo>
                      <a:cubicBezTo>
                        <a:pt x="34145" y="158477"/>
                        <a:pt x="16311" y="88600"/>
                        <a:pt x="0" y="18405"/>
                      </a:cubicBezTo>
                      <a:cubicBezTo>
                        <a:pt x="61309" y="25958"/>
                        <a:pt x="127886" y="25450"/>
                        <a:pt x="202714" y="7489"/>
                      </a:cubicBezTo>
                      <a:cubicBezTo>
                        <a:pt x="212678" y="5077"/>
                        <a:pt x="222261" y="2602"/>
                        <a:pt x="231591" y="0"/>
                      </a:cubicBezTo>
                      <a:cubicBezTo>
                        <a:pt x="237176" y="69242"/>
                        <a:pt x="242761" y="138548"/>
                        <a:pt x="248219" y="207791"/>
                      </a:cubicBezTo>
                      <a:cubicBezTo>
                        <a:pt x="226069" y="216803"/>
                        <a:pt x="200555" y="223975"/>
                        <a:pt x="170790" y="228671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7" name="Freeform: Shape 2066">
                  <a:extLst>
                    <a:ext uri="{FF2B5EF4-FFF2-40B4-BE49-F238E27FC236}">
                      <a16:creationId xmlns:a16="http://schemas.microsoft.com/office/drawing/2014/main" id="{71D32A03-635F-418F-836D-2DC4FA464CB8}"/>
                    </a:ext>
                  </a:extLst>
                </p:cNvPr>
                <p:cNvSpPr/>
                <p:nvPr/>
              </p:nvSpPr>
              <p:spPr>
                <a:xfrm>
                  <a:off x="10843009" y="2768816"/>
                  <a:ext cx="163490" cy="236033"/>
                </a:xfrm>
                <a:custGeom>
                  <a:avLst/>
                  <a:gdLst>
                    <a:gd name="connsiteX0" fmla="*/ 42904 w 163490"/>
                    <a:gd name="connsiteY0" fmla="*/ 220230 h 236033"/>
                    <a:gd name="connsiteX1" fmla="*/ 31290 w 163490"/>
                    <a:gd name="connsiteY1" fmla="*/ 236034 h 236033"/>
                    <a:gd name="connsiteX2" fmla="*/ 0 w 163490"/>
                    <a:gd name="connsiteY2" fmla="*/ 150924 h 236033"/>
                    <a:gd name="connsiteX3" fmla="*/ 159937 w 163490"/>
                    <a:gd name="connsiteY3" fmla="*/ 0 h 236033"/>
                    <a:gd name="connsiteX4" fmla="*/ 163491 w 163490"/>
                    <a:gd name="connsiteY4" fmla="*/ 112844 h 236033"/>
                    <a:gd name="connsiteX5" fmla="*/ 42904 w 163490"/>
                    <a:gd name="connsiteY5" fmla="*/ 220230 h 236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3490" h="236033">
                      <a:moveTo>
                        <a:pt x="42904" y="220230"/>
                      </a:moveTo>
                      <a:cubicBezTo>
                        <a:pt x="38905" y="225308"/>
                        <a:pt x="35034" y="230639"/>
                        <a:pt x="31290" y="236034"/>
                      </a:cubicBezTo>
                      <a:cubicBezTo>
                        <a:pt x="19929" y="207981"/>
                        <a:pt x="9520" y="179548"/>
                        <a:pt x="0" y="150924"/>
                      </a:cubicBezTo>
                      <a:cubicBezTo>
                        <a:pt x="78509" y="99262"/>
                        <a:pt x="116843" y="40555"/>
                        <a:pt x="159937" y="0"/>
                      </a:cubicBezTo>
                      <a:cubicBezTo>
                        <a:pt x="160381" y="37572"/>
                        <a:pt x="161524" y="75145"/>
                        <a:pt x="163491" y="112844"/>
                      </a:cubicBezTo>
                      <a:cubicBezTo>
                        <a:pt x="110052" y="132709"/>
                        <a:pt x="75716" y="178723"/>
                        <a:pt x="42904" y="220230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8" name="Freeform: Shape 2067">
                  <a:extLst>
                    <a:ext uri="{FF2B5EF4-FFF2-40B4-BE49-F238E27FC236}">
                      <a16:creationId xmlns:a16="http://schemas.microsoft.com/office/drawing/2014/main" id="{26E33994-7EDA-4595-8E61-A63CE72C8533}"/>
                    </a:ext>
                  </a:extLst>
                </p:cNvPr>
                <p:cNvSpPr/>
                <p:nvPr/>
              </p:nvSpPr>
              <p:spPr>
                <a:xfrm>
                  <a:off x="11157932" y="2761137"/>
                  <a:ext cx="126175" cy="211281"/>
                </a:xfrm>
                <a:custGeom>
                  <a:avLst/>
                  <a:gdLst>
                    <a:gd name="connsiteX0" fmla="*/ 45506 w 126175"/>
                    <a:gd name="connsiteY0" fmla="*/ 211282 h 211281"/>
                    <a:gd name="connsiteX1" fmla="*/ 45506 w 126175"/>
                    <a:gd name="connsiteY1" fmla="*/ 211282 h 211281"/>
                    <a:gd name="connsiteX2" fmla="*/ 0 w 126175"/>
                    <a:gd name="connsiteY2" fmla="*/ 133852 h 211281"/>
                    <a:gd name="connsiteX3" fmla="*/ 97676 w 126175"/>
                    <a:gd name="connsiteY3" fmla="*/ 0 h 211281"/>
                    <a:gd name="connsiteX4" fmla="*/ 126109 w 126175"/>
                    <a:gd name="connsiteY4" fmla="*/ 70639 h 211281"/>
                    <a:gd name="connsiteX5" fmla="*/ 45506 w 126175"/>
                    <a:gd name="connsiteY5" fmla="*/ 211282 h 211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6175" h="211281">
                      <a:moveTo>
                        <a:pt x="45506" y="211282"/>
                      </a:moveTo>
                      <a:cubicBezTo>
                        <a:pt x="45506" y="211282"/>
                        <a:pt x="45506" y="211282"/>
                        <a:pt x="45506" y="211282"/>
                      </a:cubicBezTo>
                      <a:cubicBezTo>
                        <a:pt x="45506" y="211282"/>
                        <a:pt x="47600" y="163745"/>
                        <a:pt x="0" y="133852"/>
                      </a:cubicBezTo>
                      <a:cubicBezTo>
                        <a:pt x="37319" y="84094"/>
                        <a:pt x="73432" y="36240"/>
                        <a:pt x="97676" y="0"/>
                      </a:cubicBezTo>
                      <a:cubicBezTo>
                        <a:pt x="106561" y="11361"/>
                        <a:pt x="118684" y="54201"/>
                        <a:pt x="126109" y="70639"/>
                      </a:cubicBezTo>
                      <a:cubicBezTo>
                        <a:pt x="128838" y="146418"/>
                        <a:pt x="47410" y="209822"/>
                        <a:pt x="45506" y="211282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9" name="Freeform: Shape 2068">
                  <a:extLst>
                    <a:ext uri="{FF2B5EF4-FFF2-40B4-BE49-F238E27FC236}">
                      <a16:creationId xmlns:a16="http://schemas.microsoft.com/office/drawing/2014/main" id="{A20EC935-5833-4B24-BD7F-A04DF5A4313F}"/>
                    </a:ext>
                  </a:extLst>
                </p:cNvPr>
                <p:cNvSpPr/>
                <p:nvPr/>
              </p:nvSpPr>
              <p:spPr>
                <a:xfrm>
                  <a:off x="9822176" y="2910498"/>
                  <a:ext cx="449504" cy="259746"/>
                </a:xfrm>
                <a:custGeom>
                  <a:avLst/>
                  <a:gdLst>
                    <a:gd name="connsiteX0" fmla="*/ 4982 w 449504"/>
                    <a:gd name="connsiteY0" fmla="*/ 259747 h 259746"/>
                    <a:gd name="connsiteX1" fmla="*/ 121063 w 449504"/>
                    <a:gd name="connsiteY1" fmla="*/ 9179 h 259746"/>
                    <a:gd name="connsiteX2" fmla="*/ 444554 w 449504"/>
                    <a:gd name="connsiteY2" fmla="*/ 60778 h 259746"/>
                    <a:gd name="connsiteX3" fmla="*/ 449504 w 449504"/>
                    <a:gd name="connsiteY3" fmla="*/ 259683 h 259746"/>
                    <a:gd name="connsiteX4" fmla="*/ 4982 w 449504"/>
                    <a:gd name="connsiteY4" fmla="*/ 259747 h 25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9504" h="259746">
                      <a:moveTo>
                        <a:pt x="4982" y="259747"/>
                      </a:moveTo>
                      <a:cubicBezTo>
                        <a:pt x="-28084" y="198438"/>
                        <a:pt x="114017" y="81912"/>
                        <a:pt x="121063" y="9179"/>
                      </a:cubicBezTo>
                      <a:cubicBezTo>
                        <a:pt x="214677" y="-22681"/>
                        <a:pt x="353479" y="36724"/>
                        <a:pt x="444554" y="60778"/>
                      </a:cubicBezTo>
                      <a:cubicBezTo>
                        <a:pt x="445823" y="127164"/>
                        <a:pt x="448298" y="193551"/>
                        <a:pt x="449504" y="259683"/>
                      </a:cubicBezTo>
                      <a:cubicBezTo>
                        <a:pt x="161301" y="185554"/>
                        <a:pt x="45791" y="246038"/>
                        <a:pt x="4982" y="259747"/>
                      </a:cubicBezTo>
                      <a:close/>
                    </a:path>
                  </a:pathLst>
                </a:custGeom>
                <a:solidFill>
                  <a:srgbClr val="4EA79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64" name="Freeform: Shape 2063">
                <a:extLst>
                  <a:ext uri="{FF2B5EF4-FFF2-40B4-BE49-F238E27FC236}">
                    <a16:creationId xmlns:a16="http://schemas.microsoft.com/office/drawing/2014/main" id="{53355B21-5E6D-4191-8EE4-D19B8F1F6D55}"/>
                  </a:ext>
                </a:extLst>
              </p:cNvPr>
              <p:cNvSpPr/>
              <p:nvPr/>
            </p:nvSpPr>
            <p:spPr>
              <a:xfrm>
                <a:off x="11203231" y="2831776"/>
                <a:ext cx="278002" cy="313272"/>
              </a:xfrm>
              <a:custGeom>
                <a:avLst/>
                <a:gdLst>
                  <a:gd name="connsiteX0" fmla="*/ 278002 w 278002"/>
                  <a:gd name="connsiteY0" fmla="*/ 168187 h 313272"/>
                  <a:gd name="connsiteX1" fmla="*/ 252743 w 278002"/>
                  <a:gd name="connsiteY1" fmla="*/ 160635 h 313272"/>
                  <a:gd name="connsiteX2" fmla="*/ 80874 w 278002"/>
                  <a:gd name="connsiteY2" fmla="*/ 0 h 313272"/>
                  <a:gd name="connsiteX3" fmla="*/ 271 w 278002"/>
                  <a:gd name="connsiteY3" fmla="*/ 140643 h 313272"/>
                  <a:gd name="connsiteX4" fmla="*/ 271 w 278002"/>
                  <a:gd name="connsiteY4" fmla="*/ 140643 h 313272"/>
                  <a:gd name="connsiteX5" fmla="*/ 81762 w 278002"/>
                  <a:gd name="connsiteY5" fmla="*/ 284649 h 313272"/>
                  <a:gd name="connsiteX6" fmla="*/ 121112 w 278002"/>
                  <a:gd name="connsiteY6" fmla="*/ 313273 h 313272"/>
                  <a:gd name="connsiteX7" fmla="*/ 278002 w 278002"/>
                  <a:gd name="connsiteY7" fmla="*/ 168187 h 31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002" h="313272">
                    <a:moveTo>
                      <a:pt x="278002" y="168187"/>
                    </a:moveTo>
                    <a:cubicBezTo>
                      <a:pt x="270069" y="166347"/>
                      <a:pt x="261628" y="163872"/>
                      <a:pt x="252743" y="160635"/>
                    </a:cubicBezTo>
                    <a:cubicBezTo>
                      <a:pt x="137550" y="118556"/>
                      <a:pt x="103405" y="50202"/>
                      <a:pt x="80874" y="0"/>
                    </a:cubicBezTo>
                    <a:cubicBezTo>
                      <a:pt x="83603" y="75716"/>
                      <a:pt x="2175" y="139183"/>
                      <a:pt x="271" y="140643"/>
                    </a:cubicBezTo>
                    <a:cubicBezTo>
                      <a:pt x="271" y="140643"/>
                      <a:pt x="271" y="140643"/>
                      <a:pt x="271" y="140643"/>
                    </a:cubicBezTo>
                    <a:cubicBezTo>
                      <a:pt x="271" y="140643"/>
                      <a:pt x="-9058" y="200302"/>
                      <a:pt x="81762" y="284649"/>
                    </a:cubicBezTo>
                    <a:cubicBezTo>
                      <a:pt x="95344" y="297279"/>
                      <a:pt x="108482" y="306545"/>
                      <a:pt x="121112" y="313273"/>
                    </a:cubicBezTo>
                    <a:cubicBezTo>
                      <a:pt x="186419" y="280080"/>
                      <a:pt x="235226" y="227339"/>
                      <a:pt x="278002" y="168187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065" name="Freeform: Shape 2064">
                <a:extLst>
                  <a:ext uri="{FF2B5EF4-FFF2-40B4-BE49-F238E27FC236}">
                    <a16:creationId xmlns:a16="http://schemas.microsoft.com/office/drawing/2014/main" id="{62A2E804-CF12-4EB3-80D7-2510D4427F0F}"/>
                  </a:ext>
                </a:extLst>
              </p:cNvPr>
              <p:cNvSpPr/>
              <p:nvPr/>
            </p:nvSpPr>
            <p:spPr>
              <a:xfrm>
                <a:off x="11324280" y="2992093"/>
                <a:ext cx="248726" cy="168136"/>
              </a:xfrm>
              <a:custGeom>
                <a:avLst/>
                <a:gdLst>
                  <a:gd name="connsiteX0" fmla="*/ 156954 w 248726"/>
                  <a:gd name="connsiteY0" fmla="*/ 7870 h 168136"/>
                  <a:gd name="connsiteX1" fmla="*/ 0 w 248726"/>
                  <a:gd name="connsiteY1" fmla="*/ 152955 h 168136"/>
                  <a:gd name="connsiteX2" fmla="*/ 123888 w 248726"/>
                  <a:gd name="connsiteY2" fmla="*/ 145339 h 168136"/>
                  <a:gd name="connsiteX3" fmla="*/ 248727 w 248726"/>
                  <a:gd name="connsiteY3" fmla="*/ 0 h 168136"/>
                  <a:gd name="connsiteX4" fmla="*/ 156954 w 248726"/>
                  <a:gd name="connsiteY4" fmla="*/ 7870 h 168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726" h="168136">
                    <a:moveTo>
                      <a:pt x="156954" y="7870"/>
                    </a:moveTo>
                    <a:cubicBezTo>
                      <a:pt x="114241" y="67021"/>
                      <a:pt x="65370" y="119762"/>
                      <a:pt x="0" y="152955"/>
                    </a:cubicBezTo>
                    <a:cubicBezTo>
                      <a:pt x="71527" y="191099"/>
                      <a:pt x="123888" y="145339"/>
                      <a:pt x="123888" y="145339"/>
                    </a:cubicBezTo>
                    <a:cubicBezTo>
                      <a:pt x="223657" y="57755"/>
                      <a:pt x="248727" y="0"/>
                      <a:pt x="248727" y="0"/>
                    </a:cubicBezTo>
                    <a:cubicBezTo>
                      <a:pt x="248727" y="0"/>
                      <a:pt x="216676" y="21833"/>
                      <a:pt x="156954" y="7870"/>
                    </a:cubicBezTo>
                    <a:close/>
                  </a:path>
                </a:pathLst>
              </a:custGeom>
              <a:solidFill>
                <a:srgbClr val="4EA79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AF484CB0-CB7B-4303-A163-B4EAD5D00EFD}"/>
                </a:ext>
              </a:extLst>
            </p:cNvPr>
            <p:cNvSpPr/>
            <p:nvPr/>
          </p:nvSpPr>
          <p:spPr>
            <a:xfrm>
              <a:off x="11597758" y="3400503"/>
              <a:ext cx="318752" cy="226333"/>
            </a:xfrm>
            <a:custGeom>
              <a:avLst/>
              <a:gdLst>
                <a:gd name="connsiteX0" fmla="*/ 153717 w 318752"/>
                <a:gd name="connsiteY0" fmla="*/ 163491 h 226333"/>
                <a:gd name="connsiteX1" fmla="*/ 304705 w 318752"/>
                <a:gd name="connsiteY1" fmla="*/ 163618 h 226333"/>
                <a:gd name="connsiteX2" fmla="*/ 154732 w 318752"/>
                <a:gd name="connsiteY2" fmla="*/ 195351 h 226333"/>
                <a:gd name="connsiteX3" fmla="*/ 263642 w 318752"/>
                <a:gd name="connsiteY3" fmla="*/ 221499 h 226333"/>
                <a:gd name="connsiteX4" fmla="*/ 125538 w 318752"/>
                <a:gd name="connsiteY4" fmla="*/ 209504 h 226333"/>
                <a:gd name="connsiteX5" fmla="*/ 16692 w 318752"/>
                <a:gd name="connsiteY5" fmla="*/ 185197 h 226333"/>
                <a:gd name="connsiteX6" fmla="*/ 18342 w 318752"/>
                <a:gd name="connsiteY6" fmla="*/ 160191 h 226333"/>
                <a:gd name="connsiteX7" fmla="*/ 10853 w 318752"/>
                <a:gd name="connsiteY7" fmla="*/ 120206 h 226333"/>
                <a:gd name="connsiteX8" fmla="*/ 0 w 318752"/>
                <a:gd name="connsiteY8" fmla="*/ 99389 h 226333"/>
                <a:gd name="connsiteX9" fmla="*/ 22404 w 318752"/>
                <a:gd name="connsiteY9" fmla="*/ 74510 h 226333"/>
                <a:gd name="connsiteX10" fmla="*/ 137660 w 318752"/>
                <a:gd name="connsiteY10" fmla="*/ 0 h 226333"/>
                <a:gd name="connsiteX11" fmla="*/ 49821 w 318752"/>
                <a:gd name="connsiteY11" fmla="*/ 86759 h 226333"/>
                <a:gd name="connsiteX12" fmla="*/ 121158 w 318752"/>
                <a:gd name="connsiteY12" fmla="*/ 96279 h 226333"/>
                <a:gd name="connsiteX13" fmla="*/ 287569 w 318752"/>
                <a:gd name="connsiteY13" fmla="*/ 62705 h 226333"/>
                <a:gd name="connsiteX14" fmla="*/ 141087 w 318752"/>
                <a:gd name="connsiteY14" fmla="*/ 129917 h 226333"/>
                <a:gd name="connsiteX15" fmla="*/ 306482 w 318752"/>
                <a:gd name="connsiteY15" fmla="*/ 106497 h 226333"/>
                <a:gd name="connsiteX16" fmla="*/ 318667 w 318752"/>
                <a:gd name="connsiteY16" fmla="*/ 111194 h 226333"/>
                <a:gd name="connsiteX17" fmla="*/ 244855 w 318752"/>
                <a:gd name="connsiteY17" fmla="*/ 132900 h 226333"/>
                <a:gd name="connsiteX18" fmla="*/ 156637 w 318752"/>
                <a:gd name="connsiteY18" fmla="*/ 157969 h 226333"/>
                <a:gd name="connsiteX19" fmla="*/ 153717 w 318752"/>
                <a:gd name="connsiteY19" fmla="*/ 163491 h 226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8752" h="226333">
                  <a:moveTo>
                    <a:pt x="153717" y="163491"/>
                  </a:moveTo>
                  <a:cubicBezTo>
                    <a:pt x="165776" y="176375"/>
                    <a:pt x="315304" y="149845"/>
                    <a:pt x="304705" y="163618"/>
                  </a:cubicBezTo>
                  <a:cubicBezTo>
                    <a:pt x="294106" y="177390"/>
                    <a:pt x="153780" y="180056"/>
                    <a:pt x="154732" y="195351"/>
                  </a:cubicBezTo>
                  <a:cubicBezTo>
                    <a:pt x="155748" y="210773"/>
                    <a:pt x="257485" y="205760"/>
                    <a:pt x="263642" y="221499"/>
                  </a:cubicBezTo>
                  <a:cubicBezTo>
                    <a:pt x="269798" y="237239"/>
                    <a:pt x="125538" y="209504"/>
                    <a:pt x="125538" y="209504"/>
                  </a:cubicBezTo>
                  <a:cubicBezTo>
                    <a:pt x="125538" y="209504"/>
                    <a:pt x="71654" y="199413"/>
                    <a:pt x="16692" y="185197"/>
                  </a:cubicBezTo>
                  <a:cubicBezTo>
                    <a:pt x="17708" y="178152"/>
                    <a:pt x="18342" y="169838"/>
                    <a:pt x="18342" y="160191"/>
                  </a:cubicBezTo>
                  <a:cubicBezTo>
                    <a:pt x="18342" y="144705"/>
                    <a:pt x="15232" y="131313"/>
                    <a:pt x="10853" y="120206"/>
                  </a:cubicBezTo>
                  <a:cubicBezTo>
                    <a:pt x="7679" y="112082"/>
                    <a:pt x="3808" y="105101"/>
                    <a:pt x="0" y="99389"/>
                  </a:cubicBezTo>
                  <a:cubicBezTo>
                    <a:pt x="9584" y="88600"/>
                    <a:pt x="19167" y="77937"/>
                    <a:pt x="22404" y="74510"/>
                  </a:cubicBezTo>
                  <a:cubicBezTo>
                    <a:pt x="66640" y="48870"/>
                    <a:pt x="131059" y="10789"/>
                    <a:pt x="137660" y="0"/>
                  </a:cubicBezTo>
                  <a:cubicBezTo>
                    <a:pt x="153082" y="11868"/>
                    <a:pt x="49821" y="86759"/>
                    <a:pt x="49821" y="86759"/>
                  </a:cubicBezTo>
                  <a:cubicBezTo>
                    <a:pt x="60167" y="90060"/>
                    <a:pt x="82825" y="97041"/>
                    <a:pt x="121158" y="96279"/>
                  </a:cubicBezTo>
                  <a:cubicBezTo>
                    <a:pt x="189957" y="95010"/>
                    <a:pt x="283634" y="48743"/>
                    <a:pt x="287569" y="62705"/>
                  </a:cubicBezTo>
                  <a:cubicBezTo>
                    <a:pt x="294106" y="86505"/>
                    <a:pt x="133979" y="115319"/>
                    <a:pt x="141087" y="129917"/>
                  </a:cubicBezTo>
                  <a:cubicBezTo>
                    <a:pt x="146990" y="142166"/>
                    <a:pt x="272210" y="104848"/>
                    <a:pt x="306482" y="106497"/>
                  </a:cubicBezTo>
                  <a:cubicBezTo>
                    <a:pt x="312702" y="106815"/>
                    <a:pt x="317017" y="108148"/>
                    <a:pt x="318667" y="111194"/>
                  </a:cubicBezTo>
                  <a:cubicBezTo>
                    <a:pt x="321143" y="115764"/>
                    <a:pt x="268973" y="126807"/>
                    <a:pt x="244855" y="132900"/>
                  </a:cubicBezTo>
                  <a:cubicBezTo>
                    <a:pt x="212107" y="141341"/>
                    <a:pt x="169267" y="150543"/>
                    <a:pt x="156637" y="157969"/>
                  </a:cubicBezTo>
                  <a:cubicBezTo>
                    <a:pt x="153400" y="159937"/>
                    <a:pt x="152194" y="161777"/>
                    <a:pt x="153717" y="163491"/>
                  </a:cubicBezTo>
                  <a:close/>
                </a:path>
              </a:pathLst>
            </a:custGeom>
            <a:solidFill>
              <a:srgbClr val="FDD2B4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3546943B-CD9E-4984-982F-CF48069A2E51}"/>
                </a:ext>
              </a:extLst>
            </p:cNvPr>
            <p:cNvSpPr/>
            <p:nvPr/>
          </p:nvSpPr>
          <p:spPr>
            <a:xfrm>
              <a:off x="10262540" y="3475140"/>
              <a:ext cx="251329" cy="310367"/>
            </a:xfrm>
            <a:custGeom>
              <a:avLst/>
              <a:gdLst>
                <a:gd name="connsiteX0" fmla="*/ 90378 w 251329"/>
                <a:gd name="connsiteY0" fmla="*/ 137342 h 310367"/>
                <a:gd name="connsiteX1" fmla="*/ 45951 w 251329"/>
                <a:gd name="connsiteY1" fmla="*/ 281666 h 310367"/>
                <a:gd name="connsiteX2" fmla="*/ 59533 w 251329"/>
                <a:gd name="connsiteY2" fmla="*/ 128965 h 310367"/>
                <a:gd name="connsiteX3" fmla="*/ 2667 w 251329"/>
                <a:gd name="connsiteY3" fmla="*/ 225434 h 310367"/>
                <a:gd name="connsiteX4" fmla="*/ 54582 w 251329"/>
                <a:gd name="connsiteY4" fmla="*/ 96914 h 310367"/>
                <a:gd name="connsiteX5" fmla="*/ 109735 w 251329"/>
                <a:gd name="connsiteY5" fmla="*/ 0 h 310367"/>
                <a:gd name="connsiteX6" fmla="*/ 133154 w 251329"/>
                <a:gd name="connsiteY6" fmla="*/ 8949 h 310367"/>
                <a:gd name="connsiteX7" fmla="*/ 173583 w 251329"/>
                <a:gd name="connsiteY7" fmla="*/ 13518 h 310367"/>
                <a:gd name="connsiteX8" fmla="*/ 196685 w 251329"/>
                <a:gd name="connsiteY8" fmla="*/ 9266 h 310367"/>
                <a:gd name="connsiteX9" fmla="*/ 213884 w 251329"/>
                <a:gd name="connsiteY9" fmla="*/ 37953 h 310367"/>
                <a:gd name="connsiteX10" fmla="*/ 251330 w 251329"/>
                <a:gd name="connsiteY10" fmla="*/ 169964 h 310367"/>
                <a:gd name="connsiteX11" fmla="*/ 194146 w 251329"/>
                <a:gd name="connsiteY11" fmla="*/ 60547 h 310367"/>
                <a:gd name="connsiteX12" fmla="*/ 164126 w 251329"/>
                <a:gd name="connsiteY12" fmla="*/ 125918 h 310367"/>
                <a:gd name="connsiteX13" fmla="*/ 147434 w 251329"/>
                <a:gd name="connsiteY13" fmla="*/ 294804 h 310367"/>
                <a:gd name="connsiteX14" fmla="*/ 126110 w 251329"/>
                <a:gd name="connsiteY14" fmla="*/ 135057 h 310367"/>
                <a:gd name="connsiteX15" fmla="*/ 100025 w 251329"/>
                <a:gd name="connsiteY15" fmla="*/ 300072 h 310367"/>
                <a:gd name="connsiteX16" fmla="*/ 91964 w 251329"/>
                <a:gd name="connsiteY16" fmla="*/ 310353 h 310367"/>
                <a:gd name="connsiteX17" fmla="*/ 92853 w 251329"/>
                <a:gd name="connsiteY17" fmla="*/ 233431 h 310367"/>
                <a:gd name="connsiteX18" fmla="*/ 94757 w 251329"/>
                <a:gd name="connsiteY18" fmla="*/ 141785 h 310367"/>
                <a:gd name="connsiteX19" fmla="*/ 90378 w 251329"/>
                <a:gd name="connsiteY19" fmla="*/ 137342 h 31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1329" h="310367">
                  <a:moveTo>
                    <a:pt x="90378" y="137342"/>
                  </a:moveTo>
                  <a:cubicBezTo>
                    <a:pt x="74511" y="145085"/>
                    <a:pt x="56105" y="295819"/>
                    <a:pt x="45951" y="281666"/>
                  </a:cubicBezTo>
                  <a:cubicBezTo>
                    <a:pt x="35860" y="267513"/>
                    <a:pt x="74511" y="132519"/>
                    <a:pt x="59533" y="128965"/>
                  </a:cubicBezTo>
                  <a:cubicBezTo>
                    <a:pt x="44491" y="125474"/>
                    <a:pt x="19486" y="224165"/>
                    <a:pt x="2667" y="225434"/>
                  </a:cubicBezTo>
                  <a:cubicBezTo>
                    <a:pt x="-14216" y="226704"/>
                    <a:pt x="54582" y="96914"/>
                    <a:pt x="54582" y="96914"/>
                  </a:cubicBezTo>
                  <a:cubicBezTo>
                    <a:pt x="54582" y="96914"/>
                    <a:pt x="80033" y="48362"/>
                    <a:pt x="109735" y="0"/>
                  </a:cubicBezTo>
                  <a:cubicBezTo>
                    <a:pt x="116146" y="3046"/>
                    <a:pt x="123888" y="6093"/>
                    <a:pt x="133154" y="8949"/>
                  </a:cubicBezTo>
                  <a:cubicBezTo>
                    <a:pt x="147943" y="13518"/>
                    <a:pt x="161651" y="14407"/>
                    <a:pt x="173583" y="13518"/>
                  </a:cubicBezTo>
                  <a:cubicBezTo>
                    <a:pt x="182278" y="12884"/>
                    <a:pt x="190084" y="11233"/>
                    <a:pt x="196685" y="9266"/>
                  </a:cubicBezTo>
                  <a:cubicBezTo>
                    <a:pt x="204174" y="21579"/>
                    <a:pt x="211599" y="33891"/>
                    <a:pt x="213884" y="37953"/>
                  </a:cubicBezTo>
                  <a:cubicBezTo>
                    <a:pt x="225436" y="87775"/>
                    <a:pt x="242952" y="160571"/>
                    <a:pt x="251330" y="169964"/>
                  </a:cubicBezTo>
                  <a:cubicBezTo>
                    <a:pt x="235463" y="181198"/>
                    <a:pt x="194146" y="60547"/>
                    <a:pt x="194146" y="60547"/>
                  </a:cubicBezTo>
                  <a:cubicBezTo>
                    <a:pt x="187990" y="69496"/>
                    <a:pt x="174662" y="89107"/>
                    <a:pt x="164126" y="125918"/>
                  </a:cubicBezTo>
                  <a:cubicBezTo>
                    <a:pt x="145150" y="192051"/>
                    <a:pt x="161969" y="295248"/>
                    <a:pt x="147434" y="294804"/>
                  </a:cubicBezTo>
                  <a:cubicBezTo>
                    <a:pt x="122809" y="294106"/>
                    <a:pt x="142167" y="132519"/>
                    <a:pt x="126110" y="135057"/>
                  </a:cubicBezTo>
                  <a:cubicBezTo>
                    <a:pt x="112655" y="137152"/>
                    <a:pt x="111639" y="267767"/>
                    <a:pt x="100025" y="300072"/>
                  </a:cubicBezTo>
                  <a:cubicBezTo>
                    <a:pt x="97931" y="305974"/>
                    <a:pt x="95328" y="309655"/>
                    <a:pt x="91964" y="310353"/>
                  </a:cubicBezTo>
                  <a:cubicBezTo>
                    <a:pt x="86824" y="311369"/>
                    <a:pt x="91584" y="258310"/>
                    <a:pt x="92853" y="233431"/>
                  </a:cubicBezTo>
                  <a:cubicBezTo>
                    <a:pt x="94376" y="199603"/>
                    <a:pt x="98184" y="156001"/>
                    <a:pt x="94757" y="141785"/>
                  </a:cubicBezTo>
                  <a:cubicBezTo>
                    <a:pt x="93869" y="138041"/>
                    <a:pt x="92409" y="136327"/>
                    <a:pt x="90378" y="137342"/>
                  </a:cubicBezTo>
                  <a:close/>
                </a:path>
              </a:pathLst>
            </a:custGeom>
            <a:solidFill>
              <a:srgbClr val="FDD2B4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050" name="Graphic 1">
            <a:extLst>
              <a:ext uri="{FF2B5EF4-FFF2-40B4-BE49-F238E27FC236}">
                <a16:creationId xmlns:a16="http://schemas.microsoft.com/office/drawing/2014/main" id="{A434C9F3-D72F-4904-9E60-C8001CB5666B}"/>
              </a:ext>
            </a:extLst>
          </p:cNvPr>
          <p:cNvGrpSpPr/>
          <p:nvPr/>
        </p:nvGrpSpPr>
        <p:grpSpPr>
          <a:xfrm>
            <a:off x="7185355" y="4407649"/>
            <a:ext cx="2804025" cy="2213291"/>
            <a:chOff x="8633155" y="4407649"/>
            <a:chExt cx="2804025" cy="2213291"/>
          </a:xfrm>
          <a:solidFill>
            <a:schemeClr val="accent1"/>
          </a:solidFill>
        </p:grpSpPr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D1964BD2-FD6F-49C2-A84A-76657C958ABC}"/>
                </a:ext>
              </a:extLst>
            </p:cNvPr>
            <p:cNvSpPr/>
            <p:nvPr/>
          </p:nvSpPr>
          <p:spPr>
            <a:xfrm>
              <a:off x="10621891" y="4888001"/>
              <a:ext cx="815289" cy="534494"/>
            </a:xfrm>
            <a:custGeom>
              <a:avLst/>
              <a:gdLst>
                <a:gd name="connsiteX0" fmla="*/ 812186 w 815289"/>
                <a:gd name="connsiteY0" fmla="*/ 23459 h 534494"/>
                <a:gd name="connsiteX1" fmla="*/ 744721 w 815289"/>
                <a:gd name="connsiteY1" fmla="*/ 4165 h 534494"/>
                <a:gd name="connsiteX2" fmla="*/ 3555 w 815289"/>
                <a:gd name="connsiteY2" fmla="*/ 429965 h 534494"/>
                <a:gd name="connsiteX3" fmla="*/ 0 w 815289"/>
                <a:gd name="connsiteY3" fmla="*/ 534495 h 534494"/>
                <a:gd name="connsiteX4" fmla="*/ 786165 w 815289"/>
                <a:gd name="connsiteY4" fmla="*/ 90163 h 534494"/>
                <a:gd name="connsiteX5" fmla="*/ 812186 w 815289"/>
                <a:gd name="connsiteY5" fmla="*/ 23459 h 53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5289" h="534494">
                  <a:moveTo>
                    <a:pt x="812186" y="23459"/>
                  </a:moveTo>
                  <a:cubicBezTo>
                    <a:pt x="794796" y="-13351"/>
                    <a:pt x="744721" y="4165"/>
                    <a:pt x="744721" y="4165"/>
                  </a:cubicBezTo>
                  <a:lnTo>
                    <a:pt x="3555" y="429965"/>
                  </a:lnTo>
                  <a:cubicBezTo>
                    <a:pt x="46775" y="445768"/>
                    <a:pt x="33130" y="486260"/>
                    <a:pt x="0" y="534495"/>
                  </a:cubicBezTo>
                  <a:lnTo>
                    <a:pt x="786165" y="90163"/>
                  </a:lnTo>
                  <a:cubicBezTo>
                    <a:pt x="786165" y="90163"/>
                    <a:pt x="826593" y="53987"/>
                    <a:pt x="812186" y="23459"/>
                  </a:cubicBezTo>
                  <a:close/>
                </a:path>
              </a:pathLst>
            </a:custGeom>
            <a:solidFill>
              <a:srgbClr val="525252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EF66076E-1619-43E9-9141-867D4DC8B9E9}"/>
                </a:ext>
              </a:extLst>
            </p:cNvPr>
            <p:cNvSpPr/>
            <p:nvPr/>
          </p:nvSpPr>
          <p:spPr>
            <a:xfrm>
              <a:off x="8633155" y="4407649"/>
              <a:ext cx="2475683" cy="2213291"/>
            </a:xfrm>
            <a:custGeom>
              <a:avLst/>
              <a:gdLst>
                <a:gd name="connsiteX0" fmla="*/ 1925078 w 2475683"/>
                <a:gd name="connsiteY0" fmla="*/ 1668557 h 2213291"/>
                <a:gd name="connsiteX1" fmla="*/ 2279351 w 2475683"/>
                <a:gd name="connsiteY1" fmla="*/ 1600139 h 2213291"/>
                <a:gd name="connsiteX2" fmla="*/ 2000604 w 2475683"/>
                <a:gd name="connsiteY2" fmla="*/ 1521060 h 2213291"/>
                <a:gd name="connsiteX3" fmla="*/ 2424246 w 2475683"/>
                <a:gd name="connsiteY3" fmla="*/ 1299560 h 2213291"/>
                <a:gd name="connsiteX4" fmla="*/ 1836415 w 2475683"/>
                <a:gd name="connsiteY4" fmla="*/ 1248723 h 2213291"/>
                <a:gd name="connsiteX5" fmla="*/ 1988736 w 2475683"/>
                <a:gd name="connsiteY5" fmla="*/ 1014911 h 2213291"/>
                <a:gd name="connsiteX6" fmla="*/ 1992290 w 2475683"/>
                <a:gd name="connsiteY6" fmla="*/ 910381 h 2213291"/>
                <a:gd name="connsiteX7" fmla="*/ 1694376 w 2475683"/>
                <a:gd name="connsiteY7" fmla="*/ 955633 h 2213291"/>
                <a:gd name="connsiteX8" fmla="*/ 1688093 w 2475683"/>
                <a:gd name="connsiteY8" fmla="*/ 928024 h 2213291"/>
                <a:gd name="connsiteX9" fmla="*/ 1734297 w 2475683"/>
                <a:gd name="connsiteY9" fmla="*/ 314617 h 2213291"/>
                <a:gd name="connsiteX10" fmla="*/ 1419183 w 2475683"/>
                <a:gd name="connsiteY10" fmla="*/ 689960 h 2213291"/>
                <a:gd name="connsiteX11" fmla="*/ 1300690 w 2475683"/>
                <a:gd name="connsiteY11" fmla="*/ 151697 h 2213291"/>
                <a:gd name="connsiteX12" fmla="*/ 1269211 w 2475683"/>
                <a:gd name="connsiteY12" fmla="*/ 646231 h 2213291"/>
                <a:gd name="connsiteX13" fmla="*/ 919445 w 2475683"/>
                <a:gd name="connsiteY13" fmla="*/ 15623 h 2213291"/>
                <a:gd name="connsiteX14" fmla="*/ 1145641 w 2475683"/>
                <a:gd name="connsiteY14" fmla="*/ 810293 h 2213291"/>
                <a:gd name="connsiteX15" fmla="*/ 834844 w 2475683"/>
                <a:gd name="connsiteY15" fmla="*/ 320455 h 2213291"/>
                <a:gd name="connsiteX16" fmla="*/ 1055074 w 2475683"/>
                <a:gd name="connsiteY16" fmla="*/ 979052 h 2213291"/>
                <a:gd name="connsiteX17" fmla="*/ 914812 w 2475683"/>
                <a:gd name="connsiteY17" fmla="*/ 820702 h 2213291"/>
                <a:gd name="connsiteX18" fmla="*/ 1003284 w 2475683"/>
                <a:gd name="connsiteY18" fmla="*/ 1168564 h 2213291"/>
                <a:gd name="connsiteX19" fmla="*/ 945593 w 2475683"/>
                <a:gd name="connsiteY19" fmla="*/ 1301908 h 2213291"/>
                <a:gd name="connsiteX20" fmla="*/ 810726 w 2475683"/>
                <a:gd name="connsiteY20" fmla="*/ 747778 h 2213291"/>
                <a:gd name="connsiteX21" fmla="*/ 773407 w 2475683"/>
                <a:gd name="connsiteY21" fmla="*/ 1138544 h 2213291"/>
                <a:gd name="connsiteX22" fmla="*/ 543212 w 2475683"/>
                <a:gd name="connsiteY22" fmla="*/ 993713 h 2213291"/>
                <a:gd name="connsiteX23" fmla="*/ 868290 w 2475683"/>
                <a:gd name="connsiteY23" fmla="*/ 1445090 h 2213291"/>
                <a:gd name="connsiteX24" fmla="*/ 738691 w 2475683"/>
                <a:gd name="connsiteY24" fmla="*/ 1389112 h 2213291"/>
                <a:gd name="connsiteX25" fmla="*/ 512177 w 2475683"/>
                <a:gd name="connsiteY25" fmla="*/ 1170087 h 2213291"/>
                <a:gd name="connsiteX26" fmla="*/ 723395 w 2475683"/>
                <a:gd name="connsiteY26" fmla="*/ 1547144 h 2213291"/>
                <a:gd name="connsiteX27" fmla="*/ 484062 w 2475683"/>
                <a:gd name="connsiteY27" fmla="*/ 1303178 h 2213291"/>
                <a:gd name="connsiteX28" fmla="*/ 678588 w 2475683"/>
                <a:gd name="connsiteY28" fmla="*/ 1647295 h 2213291"/>
                <a:gd name="connsiteX29" fmla="*/ 448457 w 2475683"/>
                <a:gd name="connsiteY29" fmla="*/ 1539719 h 2213291"/>
                <a:gd name="connsiteX30" fmla="*/ 536485 w 2475683"/>
                <a:gd name="connsiteY30" fmla="*/ 1656752 h 2213291"/>
                <a:gd name="connsiteX31" fmla="*/ 621277 w 2475683"/>
                <a:gd name="connsiteY31" fmla="*/ 1690707 h 2213291"/>
                <a:gd name="connsiteX32" fmla="*/ 1332 w 2475683"/>
                <a:gd name="connsiteY32" fmla="*/ 2068335 h 2213291"/>
                <a:gd name="connsiteX33" fmla="*/ 635938 w 2475683"/>
                <a:gd name="connsiteY33" fmla="*/ 1736213 h 2213291"/>
                <a:gd name="connsiteX34" fmla="*/ 639746 w 2475683"/>
                <a:gd name="connsiteY34" fmla="*/ 1839473 h 2213291"/>
                <a:gd name="connsiteX35" fmla="*/ 712225 w 2475683"/>
                <a:gd name="connsiteY35" fmla="*/ 1967613 h 2213291"/>
                <a:gd name="connsiteX36" fmla="*/ 722570 w 2475683"/>
                <a:gd name="connsiteY36" fmla="*/ 1725042 h 2213291"/>
                <a:gd name="connsiteX37" fmla="*/ 914748 w 2475683"/>
                <a:gd name="connsiteY37" fmla="*/ 2064971 h 2213291"/>
                <a:gd name="connsiteX38" fmla="*/ 824244 w 2475683"/>
                <a:gd name="connsiteY38" fmla="*/ 1735134 h 2213291"/>
                <a:gd name="connsiteX39" fmla="*/ 859531 w 2475683"/>
                <a:gd name="connsiteY39" fmla="*/ 1649961 h 2213291"/>
                <a:gd name="connsiteX40" fmla="*/ 1036604 w 2475683"/>
                <a:gd name="connsiteY40" fmla="*/ 1995856 h 2213291"/>
                <a:gd name="connsiteX41" fmla="*/ 1024736 w 2475683"/>
                <a:gd name="connsiteY41" fmla="*/ 1824051 h 2213291"/>
                <a:gd name="connsiteX42" fmla="*/ 961841 w 2475683"/>
                <a:gd name="connsiteY42" fmla="*/ 1679917 h 2213291"/>
                <a:gd name="connsiteX43" fmla="*/ 983102 w 2475683"/>
                <a:gd name="connsiteY43" fmla="*/ 1593476 h 2213291"/>
                <a:gd name="connsiteX44" fmla="*/ 1258612 w 2475683"/>
                <a:gd name="connsiteY44" fmla="*/ 2108446 h 2213291"/>
                <a:gd name="connsiteX45" fmla="*/ 1219644 w 2475683"/>
                <a:gd name="connsiteY45" fmla="*/ 1848168 h 2213291"/>
                <a:gd name="connsiteX46" fmla="*/ 1507276 w 2475683"/>
                <a:gd name="connsiteY46" fmla="*/ 2125646 h 2213291"/>
                <a:gd name="connsiteX47" fmla="*/ 1492868 w 2475683"/>
                <a:gd name="connsiteY47" fmla="*/ 1980497 h 2213291"/>
                <a:gd name="connsiteX48" fmla="*/ 1173185 w 2475683"/>
                <a:gd name="connsiteY48" fmla="*/ 1670270 h 2213291"/>
                <a:gd name="connsiteX49" fmla="*/ 1204348 w 2475683"/>
                <a:gd name="connsiteY49" fmla="*/ 1644313 h 2213291"/>
                <a:gd name="connsiteX50" fmla="*/ 1528918 w 2475683"/>
                <a:gd name="connsiteY50" fmla="*/ 1888978 h 2213291"/>
                <a:gd name="connsiteX51" fmla="*/ 1461325 w 2475683"/>
                <a:gd name="connsiteY51" fmla="*/ 1665701 h 2213291"/>
                <a:gd name="connsiteX52" fmla="*/ 1952052 w 2475683"/>
                <a:gd name="connsiteY52" fmla="*/ 2190763 h 2213291"/>
                <a:gd name="connsiteX53" fmla="*/ 1925967 w 2475683"/>
                <a:gd name="connsiteY53" fmla="*/ 1989128 h 2213291"/>
                <a:gd name="connsiteX54" fmla="*/ 1733218 w 2475683"/>
                <a:gd name="connsiteY54" fmla="*/ 1775752 h 2213291"/>
                <a:gd name="connsiteX55" fmla="*/ 2156034 w 2475683"/>
                <a:gd name="connsiteY55" fmla="*/ 1969454 h 2213291"/>
                <a:gd name="connsiteX56" fmla="*/ 2471021 w 2475683"/>
                <a:gd name="connsiteY56" fmla="*/ 1940513 h 2213291"/>
                <a:gd name="connsiteX57" fmla="*/ 1925078 w 2475683"/>
                <a:gd name="connsiteY57" fmla="*/ 1668557 h 2213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475683" h="2213291">
                  <a:moveTo>
                    <a:pt x="1925078" y="1668557"/>
                  </a:moveTo>
                  <a:cubicBezTo>
                    <a:pt x="1914289" y="1637458"/>
                    <a:pt x="2216709" y="1679473"/>
                    <a:pt x="2279351" y="1600139"/>
                  </a:cubicBezTo>
                  <a:cubicBezTo>
                    <a:pt x="2341929" y="1520806"/>
                    <a:pt x="2029672" y="1548604"/>
                    <a:pt x="2000604" y="1521060"/>
                  </a:cubicBezTo>
                  <a:cubicBezTo>
                    <a:pt x="1971536" y="1493515"/>
                    <a:pt x="2530744" y="1320504"/>
                    <a:pt x="2424246" y="1299560"/>
                  </a:cubicBezTo>
                  <a:cubicBezTo>
                    <a:pt x="2317685" y="1278616"/>
                    <a:pt x="1877796" y="1309842"/>
                    <a:pt x="1836415" y="1248723"/>
                  </a:cubicBezTo>
                  <a:cubicBezTo>
                    <a:pt x="1809949" y="1209627"/>
                    <a:pt x="1929965" y="1100210"/>
                    <a:pt x="1988736" y="1014911"/>
                  </a:cubicBezTo>
                  <a:cubicBezTo>
                    <a:pt x="2021865" y="966739"/>
                    <a:pt x="2035511" y="926247"/>
                    <a:pt x="1992290" y="910381"/>
                  </a:cubicBezTo>
                  <a:cubicBezTo>
                    <a:pt x="1872465" y="866525"/>
                    <a:pt x="1742484" y="1004756"/>
                    <a:pt x="1694376" y="955633"/>
                  </a:cubicBezTo>
                  <a:cubicBezTo>
                    <a:pt x="1689870" y="950999"/>
                    <a:pt x="1687902" y="941479"/>
                    <a:pt x="1688093" y="928024"/>
                  </a:cubicBezTo>
                  <a:cubicBezTo>
                    <a:pt x="1689299" y="799123"/>
                    <a:pt x="1878367" y="309285"/>
                    <a:pt x="1734297" y="314617"/>
                  </a:cubicBezTo>
                  <a:cubicBezTo>
                    <a:pt x="1575312" y="320455"/>
                    <a:pt x="1465260" y="866842"/>
                    <a:pt x="1419183" y="689960"/>
                  </a:cubicBezTo>
                  <a:cubicBezTo>
                    <a:pt x="1373170" y="513077"/>
                    <a:pt x="1419310" y="74521"/>
                    <a:pt x="1300690" y="151697"/>
                  </a:cubicBezTo>
                  <a:cubicBezTo>
                    <a:pt x="1182071" y="228936"/>
                    <a:pt x="1365173" y="666414"/>
                    <a:pt x="1269211" y="646231"/>
                  </a:cubicBezTo>
                  <a:cubicBezTo>
                    <a:pt x="1173312" y="626112"/>
                    <a:pt x="1044538" y="-115943"/>
                    <a:pt x="919445" y="15623"/>
                  </a:cubicBezTo>
                  <a:cubicBezTo>
                    <a:pt x="794352" y="147191"/>
                    <a:pt x="1210758" y="800012"/>
                    <a:pt x="1145641" y="810293"/>
                  </a:cubicBezTo>
                  <a:cubicBezTo>
                    <a:pt x="1080460" y="820575"/>
                    <a:pt x="874510" y="193204"/>
                    <a:pt x="834844" y="320455"/>
                  </a:cubicBezTo>
                  <a:cubicBezTo>
                    <a:pt x="795177" y="447707"/>
                    <a:pt x="1029369" y="854974"/>
                    <a:pt x="1055074" y="979052"/>
                  </a:cubicBezTo>
                  <a:cubicBezTo>
                    <a:pt x="1080714" y="1103130"/>
                    <a:pt x="932392" y="756156"/>
                    <a:pt x="914812" y="820702"/>
                  </a:cubicBezTo>
                  <a:cubicBezTo>
                    <a:pt x="897231" y="885248"/>
                    <a:pt x="992305" y="1046263"/>
                    <a:pt x="1003284" y="1168564"/>
                  </a:cubicBezTo>
                  <a:cubicBezTo>
                    <a:pt x="1008362" y="1225177"/>
                    <a:pt x="978850" y="1270048"/>
                    <a:pt x="945593" y="1301908"/>
                  </a:cubicBezTo>
                  <a:cubicBezTo>
                    <a:pt x="927060" y="1134483"/>
                    <a:pt x="914241" y="795569"/>
                    <a:pt x="810726" y="747778"/>
                  </a:cubicBezTo>
                  <a:cubicBezTo>
                    <a:pt x="674716" y="684946"/>
                    <a:pt x="808123" y="1096339"/>
                    <a:pt x="773407" y="1138544"/>
                  </a:cubicBezTo>
                  <a:cubicBezTo>
                    <a:pt x="738627" y="1180750"/>
                    <a:pt x="592146" y="911904"/>
                    <a:pt x="543212" y="993713"/>
                  </a:cubicBezTo>
                  <a:cubicBezTo>
                    <a:pt x="504688" y="1058068"/>
                    <a:pt x="750686" y="1328628"/>
                    <a:pt x="868290" y="1445090"/>
                  </a:cubicBezTo>
                  <a:cubicBezTo>
                    <a:pt x="819484" y="1441726"/>
                    <a:pt x="773978" y="1425669"/>
                    <a:pt x="738691" y="1389112"/>
                  </a:cubicBezTo>
                  <a:cubicBezTo>
                    <a:pt x="592463" y="1237426"/>
                    <a:pt x="536041" y="1090246"/>
                    <a:pt x="512177" y="1170087"/>
                  </a:cubicBezTo>
                  <a:cubicBezTo>
                    <a:pt x="486981" y="1254181"/>
                    <a:pt x="674145" y="1389873"/>
                    <a:pt x="723395" y="1547144"/>
                  </a:cubicBezTo>
                  <a:cubicBezTo>
                    <a:pt x="718064" y="1651040"/>
                    <a:pt x="525759" y="1259703"/>
                    <a:pt x="484062" y="1303178"/>
                  </a:cubicBezTo>
                  <a:cubicBezTo>
                    <a:pt x="419071" y="1371024"/>
                    <a:pt x="670655" y="1638918"/>
                    <a:pt x="678588" y="1647295"/>
                  </a:cubicBezTo>
                  <a:cubicBezTo>
                    <a:pt x="673574" y="1642726"/>
                    <a:pt x="573613" y="1552412"/>
                    <a:pt x="448457" y="1539719"/>
                  </a:cubicBezTo>
                  <a:cubicBezTo>
                    <a:pt x="320000" y="1526645"/>
                    <a:pt x="401808" y="1633713"/>
                    <a:pt x="536485" y="1656752"/>
                  </a:cubicBezTo>
                  <a:cubicBezTo>
                    <a:pt x="583070" y="1664685"/>
                    <a:pt x="607949" y="1675411"/>
                    <a:pt x="621277" y="1690707"/>
                  </a:cubicBezTo>
                  <a:cubicBezTo>
                    <a:pt x="418373" y="1762551"/>
                    <a:pt x="23165" y="1920648"/>
                    <a:pt x="1332" y="2068335"/>
                  </a:cubicBezTo>
                  <a:cubicBezTo>
                    <a:pt x="-24880" y="2245979"/>
                    <a:pt x="341134" y="1975991"/>
                    <a:pt x="635938" y="1736213"/>
                  </a:cubicBezTo>
                  <a:cubicBezTo>
                    <a:pt x="637334" y="1762424"/>
                    <a:pt x="634034" y="1795998"/>
                    <a:pt x="639746" y="1839473"/>
                  </a:cubicBezTo>
                  <a:cubicBezTo>
                    <a:pt x="654661" y="1952889"/>
                    <a:pt x="712225" y="1967613"/>
                    <a:pt x="712225" y="1967613"/>
                  </a:cubicBezTo>
                  <a:cubicBezTo>
                    <a:pt x="805204" y="1964630"/>
                    <a:pt x="672431" y="1721805"/>
                    <a:pt x="722570" y="1725042"/>
                  </a:cubicBezTo>
                  <a:cubicBezTo>
                    <a:pt x="772709" y="1728279"/>
                    <a:pt x="859786" y="2069033"/>
                    <a:pt x="914748" y="2064971"/>
                  </a:cubicBezTo>
                  <a:cubicBezTo>
                    <a:pt x="969774" y="2060909"/>
                    <a:pt x="854073" y="1819798"/>
                    <a:pt x="824244" y="1735134"/>
                  </a:cubicBezTo>
                  <a:cubicBezTo>
                    <a:pt x="818850" y="1719838"/>
                    <a:pt x="798857" y="1650342"/>
                    <a:pt x="859531" y="1649961"/>
                  </a:cubicBezTo>
                  <a:cubicBezTo>
                    <a:pt x="894502" y="1785463"/>
                    <a:pt x="952511" y="1948446"/>
                    <a:pt x="1036604" y="1995856"/>
                  </a:cubicBezTo>
                  <a:cubicBezTo>
                    <a:pt x="1036604" y="1995856"/>
                    <a:pt x="1084078" y="2001822"/>
                    <a:pt x="1024736" y="1824051"/>
                  </a:cubicBezTo>
                  <a:cubicBezTo>
                    <a:pt x="1008616" y="1775879"/>
                    <a:pt x="986148" y="1726438"/>
                    <a:pt x="961841" y="1679917"/>
                  </a:cubicBezTo>
                  <a:cubicBezTo>
                    <a:pt x="941595" y="1623686"/>
                    <a:pt x="969774" y="1598426"/>
                    <a:pt x="983102" y="1593476"/>
                  </a:cubicBezTo>
                  <a:cubicBezTo>
                    <a:pt x="1060341" y="1779941"/>
                    <a:pt x="1194891" y="2126027"/>
                    <a:pt x="1258612" y="2108446"/>
                  </a:cubicBezTo>
                  <a:cubicBezTo>
                    <a:pt x="1352163" y="2082615"/>
                    <a:pt x="1142658" y="1807676"/>
                    <a:pt x="1219644" y="1848168"/>
                  </a:cubicBezTo>
                  <a:cubicBezTo>
                    <a:pt x="1296629" y="1888597"/>
                    <a:pt x="1375963" y="2100703"/>
                    <a:pt x="1507276" y="2125646"/>
                  </a:cubicBezTo>
                  <a:cubicBezTo>
                    <a:pt x="1507276" y="2125646"/>
                    <a:pt x="1590164" y="2096768"/>
                    <a:pt x="1492868" y="1980497"/>
                  </a:cubicBezTo>
                  <a:cubicBezTo>
                    <a:pt x="1395574" y="1864225"/>
                    <a:pt x="1195082" y="1696419"/>
                    <a:pt x="1173185" y="1670270"/>
                  </a:cubicBezTo>
                  <a:cubicBezTo>
                    <a:pt x="1151797" y="1644630"/>
                    <a:pt x="1167473" y="1624511"/>
                    <a:pt x="1204348" y="1644313"/>
                  </a:cubicBezTo>
                  <a:cubicBezTo>
                    <a:pt x="1304689" y="1728343"/>
                    <a:pt x="1459358" y="1853817"/>
                    <a:pt x="1528918" y="1888978"/>
                  </a:cubicBezTo>
                  <a:cubicBezTo>
                    <a:pt x="1636240" y="1943242"/>
                    <a:pt x="1464372" y="1691088"/>
                    <a:pt x="1461325" y="1665701"/>
                  </a:cubicBezTo>
                  <a:cubicBezTo>
                    <a:pt x="1458279" y="1640377"/>
                    <a:pt x="1839017" y="2106923"/>
                    <a:pt x="1952052" y="2190763"/>
                  </a:cubicBezTo>
                  <a:cubicBezTo>
                    <a:pt x="2053472" y="2265971"/>
                    <a:pt x="2079557" y="2141195"/>
                    <a:pt x="1925967" y="1989128"/>
                  </a:cubicBezTo>
                  <a:cubicBezTo>
                    <a:pt x="1772377" y="1837062"/>
                    <a:pt x="1739057" y="1819227"/>
                    <a:pt x="1733218" y="1775752"/>
                  </a:cubicBezTo>
                  <a:cubicBezTo>
                    <a:pt x="1727379" y="1732278"/>
                    <a:pt x="2004920" y="1917411"/>
                    <a:pt x="2156034" y="1969454"/>
                  </a:cubicBezTo>
                  <a:cubicBezTo>
                    <a:pt x="2307213" y="2021497"/>
                    <a:pt x="2508974" y="2043519"/>
                    <a:pt x="2471021" y="1940513"/>
                  </a:cubicBezTo>
                  <a:cubicBezTo>
                    <a:pt x="2433195" y="1837696"/>
                    <a:pt x="1935868" y="1699656"/>
                    <a:pt x="1925078" y="1668557"/>
                  </a:cubicBezTo>
                  <a:close/>
                </a:path>
              </a:pathLst>
            </a:custGeom>
            <a:solidFill>
              <a:srgbClr val="1F5A50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102" name="Group 2101">
            <a:extLst>
              <a:ext uri="{FF2B5EF4-FFF2-40B4-BE49-F238E27FC236}">
                <a16:creationId xmlns:a16="http://schemas.microsoft.com/office/drawing/2014/main" id="{E9949B8D-0C57-4FB4-975F-1FC7440E8C5C}"/>
              </a:ext>
            </a:extLst>
          </p:cNvPr>
          <p:cNvGrpSpPr/>
          <p:nvPr/>
        </p:nvGrpSpPr>
        <p:grpSpPr>
          <a:xfrm>
            <a:off x="3594806" y="924543"/>
            <a:ext cx="7656762" cy="10149840"/>
            <a:chOff x="5022918" y="929640"/>
            <a:chExt cx="7656762" cy="10149840"/>
          </a:xfrm>
        </p:grpSpPr>
        <p:grpSp>
          <p:nvGrpSpPr>
            <p:cNvPr id="2103" name="Graphic 1">
              <a:extLst>
                <a:ext uri="{FF2B5EF4-FFF2-40B4-BE49-F238E27FC236}">
                  <a16:creationId xmlns:a16="http://schemas.microsoft.com/office/drawing/2014/main" id="{378003B7-E5F3-45FA-972D-0D0BD6C794AA}"/>
                </a:ext>
              </a:extLst>
            </p:cNvPr>
            <p:cNvGrpSpPr/>
            <p:nvPr/>
          </p:nvGrpSpPr>
          <p:grpSpPr>
            <a:xfrm>
              <a:off x="5022918" y="956899"/>
              <a:ext cx="4281613" cy="5310274"/>
              <a:chOff x="5022918" y="956899"/>
              <a:chExt cx="4281613" cy="5310274"/>
            </a:xfrm>
            <a:solidFill>
              <a:schemeClr val="accent1"/>
            </a:solidFill>
          </p:grpSpPr>
          <p:grpSp>
            <p:nvGrpSpPr>
              <p:cNvPr id="2105" name="Graphic 1">
                <a:extLst>
                  <a:ext uri="{FF2B5EF4-FFF2-40B4-BE49-F238E27FC236}">
                    <a16:creationId xmlns:a16="http://schemas.microsoft.com/office/drawing/2014/main" id="{A16DC738-DB5D-4857-81DD-3D40C9AD6D99}"/>
                  </a:ext>
                </a:extLst>
              </p:cNvPr>
              <p:cNvGrpSpPr/>
              <p:nvPr/>
            </p:nvGrpSpPr>
            <p:grpSpPr>
              <a:xfrm>
                <a:off x="6769701" y="4682852"/>
                <a:ext cx="430686" cy="359457"/>
                <a:chOff x="6769701" y="4682852"/>
                <a:chExt cx="430686" cy="359457"/>
              </a:xfrm>
              <a:solidFill>
                <a:schemeClr val="accent1"/>
              </a:solidFill>
            </p:grpSpPr>
            <p:sp>
              <p:nvSpPr>
                <p:cNvPr id="2442" name="Freeform: Shape 2441">
                  <a:extLst>
                    <a:ext uri="{FF2B5EF4-FFF2-40B4-BE49-F238E27FC236}">
                      <a16:creationId xmlns:a16="http://schemas.microsoft.com/office/drawing/2014/main" id="{041CBBF6-F102-4F19-B89B-AA526D49292C}"/>
                    </a:ext>
                  </a:extLst>
                </p:cNvPr>
                <p:cNvSpPr/>
                <p:nvPr/>
              </p:nvSpPr>
              <p:spPr>
                <a:xfrm>
                  <a:off x="6787853" y="4682852"/>
                  <a:ext cx="412535" cy="325364"/>
                </a:xfrm>
                <a:custGeom>
                  <a:avLst/>
                  <a:gdLst>
                    <a:gd name="connsiteX0" fmla="*/ 62007 w 412535"/>
                    <a:gd name="connsiteY0" fmla="*/ 0 h 325364"/>
                    <a:gd name="connsiteX1" fmla="*/ 0 w 412535"/>
                    <a:gd name="connsiteY1" fmla="*/ 52677 h 325364"/>
                    <a:gd name="connsiteX2" fmla="*/ 265545 w 412535"/>
                    <a:gd name="connsiteY2" fmla="*/ 286236 h 325364"/>
                    <a:gd name="connsiteX3" fmla="*/ 412535 w 412535"/>
                    <a:gd name="connsiteY3" fmla="*/ 323301 h 325364"/>
                    <a:gd name="connsiteX4" fmla="*/ 198905 w 412535"/>
                    <a:gd name="connsiteY4" fmla="*/ 58072 h 325364"/>
                    <a:gd name="connsiteX5" fmla="*/ 62007 w 412535"/>
                    <a:gd name="connsiteY5" fmla="*/ 0 h 32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2535" h="325364">
                      <a:moveTo>
                        <a:pt x="62007" y="0"/>
                      </a:moveTo>
                      <a:cubicBezTo>
                        <a:pt x="41508" y="9647"/>
                        <a:pt x="11487" y="27418"/>
                        <a:pt x="0" y="52677"/>
                      </a:cubicBezTo>
                      <a:cubicBezTo>
                        <a:pt x="19040" y="56930"/>
                        <a:pt x="163998" y="233939"/>
                        <a:pt x="265545" y="286236"/>
                      </a:cubicBezTo>
                      <a:cubicBezTo>
                        <a:pt x="367093" y="338533"/>
                        <a:pt x="412535" y="323301"/>
                        <a:pt x="412535" y="323301"/>
                      </a:cubicBezTo>
                      <a:lnTo>
                        <a:pt x="198905" y="58072"/>
                      </a:lnTo>
                      <a:cubicBezTo>
                        <a:pt x="174280" y="62642"/>
                        <a:pt x="119953" y="63023"/>
                        <a:pt x="62007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3" name="Freeform: Shape 2442">
                  <a:extLst>
                    <a:ext uri="{FF2B5EF4-FFF2-40B4-BE49-F238E27FC236}">
                      <a16:creationId xmlns:a16="http://schemas.microsoft.com/office/drawing/2014/main" id="{F8D97D33-5B34-4E97-9115-3226BA9593B3}"/>
                    </a:ext>
                  </a:extLst>
                </p:cNvPr>
                <p:cNvSpPr/>
                <p:nvPr/>
              </p:nvSpPr>
              <p:spPr>
                <a:xfrm>
                  <a:off x="6769701" y="4735593"/>
                  <a:ext cx="430686" cy="306716"/>
                </a:xfrm>
                <a:custGeom>
                  <a:avLst/>
                  <a:gdLst>
                    <a:gd name="connsiteX0" fmla="*/ 18151 w 430686"/>
                    <a:gd name="connsiteY0" fmla="*/ 0 h 306716"/>
                    <a:gd name="connsiteX1" fmla="*/ 0 w 430686"/>
                    <a:gd name="connsiteY1" fmla="*/ 40048 h 306716"/>
                    <a:gd name="connsiteX2" fmla="*/ 415581 w 430686"/>
                    <a:gd name="connsiteY2" fmla="*/ 305974 h 306716"/>
                    <a:gd name="connsiteX3" fmla="*/ 430687 w 430686"/>
                    <a:gd name="connsiteY3" fmla="*/ 270623 h 306716"/>
                    <a:gd name="connsiteX4" fmla="*/ 283697 w 430686"/>
                    <a:gd name="connsiteY4" fmla="*/ 233558 h 306716"/>
                    <a:gd name="connsiteX5" fmla="*/ 18151 w 430686"/>
                    <a:gd name="connsiteY5" fmla="*/ 0 h 30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0686" h="306716">
                      <a:moveTo>
                        <a:pt x="18151" y="0"/>
                      </a:moveTo>
                      <a:cubicBezTo>
                        <a:pt x="0" y="40048"/>
                        <a:pt x="0" y="40048"/>
                        <a:pt x="0" y="40048"/>
                      </a:cubicBezTo>
                      <a:cubicBezTo>
                        <a:pt x="0" y="40048"/>
                        <a:pt x="210773" y="323047"/>
                        <a:pt x="415581" y="305974"/>
                      </a:cubicBezTo>
                      <a:lnTo>
                        <a:pt x="430687" y="270623"/>
                      </a:lnTo>
                      <a:cubicBezTo>
                        <a:pt x="430687" y="270623"/>
                        <a:pt x="385244" y="285855"/>
                        <a:pt x="283697" y="233558"/>
                      </a:cubicBezTo>
                      <a:cubicBezTo>
                        <a:pt x="182150" y="181198"/>
                        <a:pt x="37255" y="4252"/>
                        <a:pt x="18151" y="0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44" name="Graphic 1">
                  <a:extLst>
                    <a:ext uri="{FF2B5EF4-FFF2-40B4-BE49-F238E27FC236}">
                      <a16:creationId xmlns:a16="http://schemas.microsoft.com/office/drawing/2014/main" id="{EEC9CD76-9960-4A5E-9CB0-1EF33172333B}"/>
                    </a:ext>
                  </a:extLst>
                </p:cNvPr>
                <p:cNvGrpSpPr/>
                <p:nvPr/>
              </p:nvGrpSpPr>
              <p:grpSpPr>
                <a:xfrm>
                  <a:off x="6982219" y="4782051"/>
                  <a:ext cx="158890" cy="179889"/>
                  <a:chOff x="6982219" y="4782051"/>
                  <a:chExt cx="158890" cy="179889"/>
                </a:xfrm>
                <a:solidFill>
                  <a:srgbClr val="E2E2E2"/>
                </a:solidFill>
              </p:grpSpPr>
              <p:sp>
                <p:nvSpPr>
                  <p:cNvPr id="2445" name="Freeform: Shape 2444">
                    <a:extLst>
                      <a:ext uri="{FF2B5EF4-FFF2-40B4-BE49-F238E27FC236}">
                        <a16:creationId xmlns:a16="http://schemas.microsoft.com/office/drawing/2014/main" id="{CCEB8052-A5F3-4CB5-A3D3-BDAAD3E046A5}"/>
                      </a:ext>
                    </a:extLst>
                  </p:cNvPr>
                  <p:cNvSpPr/>
                  <p:nvPr/>
                </p:nvSpPr>
                <p:spPr>
                  <a:xfrm>
                    <a:off x="7084834" y="4910255"/>
                    <a:ext cx="56276" cy="51686"/>
                  </a:xfrm>
                  <a:custGeom>
                    <a:avLst/>
                    <a:gdLst>
                      <a:gd name="connsiteX0" fmla="*/ 38315 w 56276"/>
                      <a:gd name="connsiteY0" fmla="*/ 0 h 51686"/>
                      <a:gd name="connsiteX1" fmla="*/ 5376 w 56276"/>
                      <a:gd name="connsiteY1" fmla="*/ 26212 h 51686"/>
                      <a:gd name="connsiteX2" fmla="*/ 3091 w 56276"/>
                      <a:gd name="connsiteY2" fmla="*/ 46331 h 51686"/>
                      <a:gd name="connsiteX3" fmla="*/ 17180 w 56276"/>
                      <a:gd name="connsiteY3" fmla="*/ 51408 h 51686"/>
                      <a:gd name="connsiteX4" fmla="*/ 23210 w 56276"/>
                      <a:gd name="connsiteY4" fmla="*/ 48552 h 51686"/>
                      <a:gd name="connsiteX5" fmla="*/ 56276 w 56276"/>
                      <a:gd name="connsiteY5" fmla="*/ 22213 h 51686"/>
                      <a:gd name="connsiteX6" fmla="*/ 38315 w 56276"/>
                      <a:gd name="connsiteY6" fmla="*/ 0 h 51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276" h="51686">
                        <a:moveTo>
                          <a:pt x="38315" y="0"/>
                        </a:moveTo>
                        <a:lnTo>
                          <a:pt x="5376" y="26212"/>
                        </a:lnTo>
                        <a:cubicBezTo>
                          <a:pt x="-780" y="31099"/>
                          <a:pt x="-1796" y="40174"/>
                          <a:pt x="3091" y="46331"/>
                        </a:cubicBezTo>
                        <a:cubicBezTo>
                          <a:pt x="6518" y="50646"/>
                          <a:pt x="12039" y="52424"/>
                          <a:pt x="17180" y="51408"/>
                        </a:cubicBezTo>
                        <a:cubicBezTo>
                          <a:pt x="19338" y="50964"/>
                          <a:pt x="21370" y="50012"/>
                          <a:pt x="23210" y="48552"/>
                        </a:cubicBezTo>
                        <a:lnTo>
                          <a:pt x="56276" y="22213"/>
                        </a:lnTo>
                        <a:lnTo>
                          <a:pt x="38315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6" name="Freeform: Shape 2445">
                    <a:extLst>
                      <a:ext uri="{FF2B5EF4-FFF2-40B4-BE49-F238E27FC236}">
                        <a16:creationId xmlns:a16="http://schemas.microsoft.com/office/drawing/2014/main" id="{A5EDD3B3-FE34-4053-9877-147C06297F6F}"/>
                      </a:ext>
                    </a:extLst>
                  </p:cNvPr>
                  <p:cNvSpPr/>
                  <p:nvPr/>
                </p:nvSpPr>
                <p:spPr>
                  <a:xfrm>
                    <a:off x="7050637" y="4867541"/>
                    <a:ext cx="56073" cy="51559"/>
                  </a:xfrm>
                  <a:custGeom>
                    <a:avLst/>
                    <a:gdLst>
                      <a:gd name="connsiteX0" fmla="*/ 38113 w 56073"/>
                      <a:gd name="connsiteY0" fmla="*/ 0 h 51559"/>
                      <a:gd name="connsiteX1" fmla="*/ 5364 w 56073"/>
                      <a:gd name="connsiteY1" fmla="*/ 26085 h 51559"/>
                      <a:gd name="connsiteX2" fmla="*/ 3143 w 56073"/>
                      <a:gd name="connsiteY2" fmla="*/ 46204 h 51559"/>
                      <a:gd name="connsiteX3" fmla="*/ 17168 w 56073"/>
                      <a:gd name="connsiteY3" fmla="*/ 51281 h 51559"/>
                      <a:gd name="connsiteX4" fmla="*/ 23261 w 56073"/>
                      <a:gd name="connsiteY4" fmla="*/ 48425 h 51559"/>
                      <a:gd name="connsiteX5" fmla="*/ 56074 w 56073"/>
                      <a:gd name="connsiteY5" fmla="*/ 22277 h 51559"/>
                      <a:gd name="connsiteX6" fmla="*/ 38113 w 56073"/>
                      <a:gd name="connsiteY6" fmla="*/ 0 h 5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073" h="51559">
                        <a:moveTo>
                          <a:pt x="38113" y="0"/>
                        </a:moveTo>
                        <a:lnTo>
                          <a:pt x="5364" y="26085"/>
                        </a:lnTo>
                        <a:cubicBezTo>
                          <a:pt x="-792" y="30972"/>
                          <a:pt x="-1808" y="40048"/>
                          <a:pt x="3143" y="46204"/>
                        </a:cubicBezTo>
                        <a:cubicBezTo>
                          <a:pt x="6569" y="50520"/>
                          <a:pt x="12091" y="52297"/>
                          <a:pt x="17168" y="51281"/>
                        </a:cubicBezTo>
                        <a:cubicBezTo>
                          <a:pt x="19326" y="50837"/>
                          <a:pt x="21421" y="49885"/>
                          <a:pt x="23261" y="48425"/>
                        </a:cubicBezTo>
                        <a:lnTo>
                          <a:pt x="56074" y="22277"/>
                        </a:lnTo>
                        <a:lnTo>
                          <a:pt x="38113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7" name="Freeform: Shape 2446">
                    <a:extLst>
                      <a:ext uri="{FF2B5EF4-FFF2-40B4-BE49-F238E27FC236}">
                        <a16:creationId xmlns:a16="http://schemas.microsoft.com/office/drawing/2014/main" id="{CDC85AEE-67A1-4D7F-B6BC-CDE2DC6D68E4}"/>
                      </a:ext>
                    </a:extLst>
                  </p:cNvPr>
                  <p:cNvSpPr/>
                  <p:nvPr/>
                </p:nvSpPr>
                <p:spPr>
                  <a:xfrm>
                    <a:off x="7016416" y="4824828"/>
                    <a:ext cx="55831" cy="51369"/>
                  </a:xfrm>
                  <a:custGeom>
                    <a:avLst/>
                    <a:gdLst>
                      <a:gd name="connsiteX0" fmla="*/ 37871 w 55831"/>
                      <a:gd name="connsiteY0" fmla="*/ 0 h 51369"/>
                      <a:gd name="connsiteX1" fmla="*/ 5376 w 55831"/>
                      <a:gd name="connsiteY1" fmla="*/ 25895 h 51369"/>
                      <a:gd name="connsiteX2" fmla="*/ 3091 w 55831"/>
                      <a:gd name="connsiteY2" fmla="*/ 46014 h 51369"/>
                      <a:gd name="connsiteX3" fmla="*/ 17180 w 55831"/>
                      <a:gd name="connsiteY3" fmla="*/ 51091 h 51369"/>
                      <a:gd name="connsiteX4" fmla="*/ 23210 w 55831"/>
                      <a:gd name="connsiteY4" fmla="*/ 48235 h 51369"/>
                      <a:gd name="connsiteX5" fmla="*/ 55832 w 55831"/>
                      <a:gd name="connsiteY5" fmla="*/ 22213 h 51369"/>
                      <a:gd name="connsiteX6" fmla="*/ 37871 w 55831"/>
                      <a:gd name="connsiteY6" fmla="*/ 0 h 51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831" h="51369">
                        <a:moveTo>
                          <a:pt x="37871" y="0"/>
                        </a:moveTo>
                        <a:lnTo>
                          <a:pt x="5376" y="25895"/>
                        </a:lnTo>
                        <a:cubicBezTo>
                          <a:pt x="-780" y="30782"/>
                          <a:pt x="-1796" y="39857"/>
                          <a:pt x="3091" y="46014"/>
                        </a:cubicBezTo>
                        <a:cubicBezTo>
                          <a:pt x="6518" y="50329"/>
                          <a:pt x="12040" y="52107"/>
                          <a:pt x="17180" y="51091"/>
                        </a:cubicBezTo>
                        <a:cubicBezTo>
                          <a:pt x="19338" y="50646"/>
                          <a:pt x="21370" y="49695"/>
                          <a:pt x="23210" y="48235"/>
                        </a:cubicBezTo>
                        <a:lnTo>
                          <a:pt x="55832" y="22213"/>
                        </a:lnTo>
                        <a:lnTo>
                          <a:pt x="37871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8" name="Freeform: Shape 2447">
                    <a:extLst>
                      <a:ext uri="{FF2B5EF4-FFF2-40B4-BE49-F238E27FC236}">
                        <a16:creationId xmlns:a16="http://schemas.microsoft.com/office/drawing/2014/main" id="{FC56D2DE-935A-429F-BDF2-4B0A1BF3A40E}"/>
                      </a:ext>
                    </a:extLst>
                  </p:cNvPr>
                  <p:cNvSpPr/>
                  <p:nvPr/>
                </p:nvSpPr>
                <p:spPr>
                  <a:xfrm>
                    <a:off x="6982219" y="4782051"/>
                    <a:ext cx="55693" cy="51242"/>
                  </a:xfrm>
                  <a:custGeom>
                    <a:avLst/>
                    <a:gdLst>
                      <a:gd name="connsiteX0" fmla="*/ 37668 w 55693"/>
                      <a:gd name="connsiteY0" fmla="*/ 0 h 51242"/>
                      <a:gd name="connsiteX1" fmla="*/ 5364 w 55693"/>
                      <a:gd name="connsiteY1" fmla="*/ 25768 h 51242"/>
                      <a:gd name="connsiteX2" fmla="*/ 3143 w 55693"/>
                      <a:gd name="connsiteY2" fmla="*/ 45886 h 51242"/>
                      <a:gd name="connsiteX3" fmla="*/ 17168 w 55693"/>
                      <a:gd name="connsiteY3" fmla="*/ 50964 h 51242"/>
                      <a:gd name="connsiteX4" fmla="*/ 23262 w 55693"/>
                      <a:gd name="connsiteY4" fmla="*/ 48108 h 51242"/>
                      <a:gd name="connsiteX5" fmla="*/ 55693 w 55693"/>
                      <a:gd name="connsiteY5" fmla="*/ 22277 h 51242"/>
                      <a:gd name="connsiteX6" fmla="*/ 37668 w 55693"/>
                      <a:gd name="connsiteY6" fmla="*/ 0 h 51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93" h="51242">
                        <a:moveTo>
                          <a:pt x="37668" y="0"/>
                        </a:moveTo>
                        <a:lnTo>
                          <a:pt x="5364" y="25768"/>
                        </a:lnTo>
                        <a:cubicBezTo>
                          <a:pt x="-792" y="30655"/>
                          <a:pt x="-1808" y="39730"/>
                          <a:pt x="3143" y="45886"/>
                        </a:cubicBezTo>
                        <a:cubicBezTo>
                          <a:pt x="6570" y="50202"/>
                          <a:pt x="12092" y="51979"/>
                          <a:pt x="17168" y="50964"/>
                        </a:cubicBezTo>
                        <a:cubicBezTo>
                          <a:pt x="19327" y="50520"/>
                          <a:pt x="21421" y="49568"/>
                          <a:pt x="23262" y="48108"/>
                        </a:cubicBezTo>
                        <a:lnTo>
                          <a:pt x="55693" y="22277"/>
                        </a:lnTo>
                        <a:lnTo>
                          <a:pt x="37668" y="0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106" name="Graphic 1">
                <a:extLst>
                  <a:ext uri="{FF2B5EF4-FFF2-40B4-BE49-F238E27FC236}">
                    <a16:creationId xmlns:a16="http://schemas.microsoft.com/office/drawing/2014/main" id="{C0E768AD-434A-4F7B-81F7-D457FCF7088C}"/>
                  </a:ext>
                </a:extLst>
              </p:cNvPr>
              <p:cNvGrpSpPr/>
              <p:nvPr/>
            </p:nvGrpSpPr>
            <p:grpSpPr>
              <a:xfrm>
                <a:off x="5207529" y="3114145"/>
                <a:ext cx="4097002" cy="3153028"/>
                <a:chOff x="5207529" y="3114145"/>
                <a:chExt cx="4097002" cy="3153028"/>
              </a:xfrm>
              <a:solidFill>
                <a:schemeClr val="accent1"/>
              </a:solidFill>
            </p:grpSpPr>
            <p:grpSp>
              <p:nvGrpSpPr>
                <p:cNvPr id="2422" name="Graphic 1">
                  <a:extLst>
                    <a:ext uri="{FF2B5EF4-FFF2-40B4-BE49-F238E27FC236}">
                      <a16:creationId xmlns:a16="http://schemas.microsoft.com/office/drawing/2014/main" id="{0059EC10-6597-4624-877D-7346EB9BFFCA}"/>
                    </a:ext>
                  </a:extLst>
                </p:cNvPr>
                <p:cNvGrpSpPr/>
                <p:nvPr/>
              </p:nvGrpSpPr>
              <p:grpSpPr>
                <a:xfrm>
                  <a:off x="6837626" y="3114145"/>
                  <a:ext cx="1889557" cy="751697"/>
                  <a:chOff x="6837626" y="3114145"/>
                  <a:chExt cx="1889557" cy="751697"/>
                </a:xfrm>
                <a:solidFill>
                  <a:schemeClr val="accent1"/>
                </a:solidFill>
              </p:grpSpPr>
              <p:sp>
                <p:nvSpPr>
                  <p:cNvPr id="2439" name="Freeform: Shape 2438">
                    <a:extLst>
                      <a:ext uri="{FF2B5EF4-FFF2-40B4-BE49-F238E27FC236}">
                        <a16:creationId xmlns:a16="http://schemas.microsoft.com/office/drawing/2014/main" id="{50290BD0-C20E-4249-A180-23213EADB86B}"/>
                      </a:ext>
                    </a:extLst>
                  </p:cNvPr>
                  <p:cNvSpPr/>
                  <p:nvPr/>
                </p:nvSpPr>
                <p:spPr>
                  <a:xfrm>
                    <a:off x="6837626" y="3114145"/>
                    <a:ext cx="591619" cy="326654"/>
                  </a:xfrm>
                  <a:custGeom>
                    <a:avLst/>
                    <a:gdLst>
                      <a:gd name="connsiteX0" fmla="*/ 5063 w 591619"/>
                      <a:gd name="connsiteY0" fmla="*/ 59209 h 326654"/>
                      <a:gd name="connsiteX1" fmla="*/ 108831 w 591619"/>
                      <a:gd name="connsiteY1" fmla="*/ 3930 h 326654"/>
                      <a:gd name="connsiteX2" fmla="*/ 318018 w 591619"/>
                      <a:gd name="connsiteY2" fmla="*/ 129277 h 326654"/>
                      <a:gd name="connsiteX3" fmla="*/ 569347 w 591619"/>
                      <a:gd name="connsiteY3" fmla="*/ 247642 h 326654"/>
                      <a:gd name="connsiteX4" fmla="*/ 582421 w 591619"/>
                      <a:gd name="connsiteY4" fmla="*/ 304763 h 326654"/>
                      <a:gd name="connsiteX5" fmla="*/ 353433 w 591619"/>
                      <a:gd name="connsiteY5" fmla="*/ 294862 h 326654"/>
                      <a:gd name="connsiteX6" fmla="*/ 16550 w 591619"/>
                      <a:gd name="connsiteY6" fmla="*/ 144509 h 326654"/>
                      <a:gd name="connsiteX7" fmla="*/ 5063 w 591619"/>
                      <a:gd name="connsiteY7" fmla="*/ 59209 h 32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1619" h="326654">
                        <a:moveTo>
                          <a:pt x="5063" y="59209"/>
                        </a:moveTo>
                        <a:cubicBezTo>
                          <a:pt x="5063" y="59209"/>
                          <a:pt x="32543" y="-18030"/>
                          <a:pt x="108831" y="3930"/>
                        </a:cubicBezTo>
                        <a:cubicBezTo>
                          <a:pt x="186070" y="26206"/>
                          <a:pt x="243127" y="91514"/>
                          <a:pt x="318018" y="129277"/>
                        </a:cubicBezTo>
                        <a:cubicBezTo>
                          <a:pt x="392845" y="167040"/>
                          <a:pt x="541929" y="219590"/>
                          <a:pt x="569347" y="247642"/>
                        </a:cubicBezTo>
                        <a:cubicBezTo>
                          <a:pt x="596701" y="275695"/>
                          <a:pt x="596067" y="291943"/>
                          <a:pt x="582421" y="304763"/>
                        </a:cubicBezTo>
                        <a:cubicBezTo>
                          <a:pt x="563127" y="322851"/>
                          <a:pt x="551957" y="347603"/>
                          <a:pt x="353433" y="294862"/>
                        </a:cubicBezTo>
                        <a:cubicBezTo>
                          <a:pt x="154908" y="242058"/>
                          <a:pt x="45110" y="204041"/>
                          <a:pt x="16550" y="144509"/>
                        </a:cubicBezTo>
                        <a:cubicBezTo>
                          <a:pt x="-12010" y="85040"/>
                          <a:pt x="5063" y="59209"/>
                          <a:pt x="5063" y="59209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0" name="Freeform: Shape 2439">
                    <a:extLst>
                      <a:ext uri="{FF2B5EF4-FFF2-40B4-BE49-F238E27FC236}">
                        <a16:creationId xmlns:a16="http://schemas.microsoft.com/office/drawing/2014/main" id="{8186AFDD-8F67-4131-B018-C9EB3D5F59E6}"/>
                      </a:ext>
                    </a:extLst>
                  </p:cNvPr>
                  <p:cNvSpPr/>
                  <p:nvPr/>
                </p:nvSpPr>
                <p:spPr>
                  <a:xfrm>
                    <a:off x="8391136" y="3332974"/>
                    <a:ext cx="336047" cy="532868"/>
                  </a:xfrm>
                  <a:custGeom>
                    <a:avLst/>
                    <a:gdLst>
                      <a:gd name="connsiteX0" fmla="*/ 70276 w 336047"/>
                      <a:gd name="connsiteY0" fmla="*/ 74447 h 532868"/>
                      <a:gd name="connsiteX1" fmla="*/ 86017 w 336047"/>
                      <a:gd name="connsiteY1" fmla="*/ 60992 h 532868"/>
                      <a:gd name="connsiteX2" fmla="*/ 108040 w 336047"/>
                      <a:gd name="connsiteY2" fmla="*/ 16120 h 532868"/>
                      <a:gd name="connsiteX3" fmla="*/ 110197 w 336047"/>
                      <a:gd name="connsiteY3" fmla="*/ 0 h 532868"/>
                      <a:gd name="connsiteX4" fmla="*/ 324652 w 336047"/>
                      <a:gd name="connsiteY4" fmla="*/ 164760 h 532868"/>
                      <a:gd name="connsiteX5" fmla="*/ 292030 w 336047"/>
                      <a:gd name="connsiteY5" fmla="*/ 357573 h 532868"/>
                      <a:gd name="connsiteX6" fmla="*/ 113498 w 336047"/>
                      <a:gd name="connsiteY6" fmla="*/ 417676 h 532868"/>
                      <a:gd name="connsiteX7" fmla="*/ 84874 w 336047"/>
                      <a:gd name="connsiteY7" fmla="*/ 532869 h 532868"/>
                      <a:gd name="connsiteX8" fmla="*/ 1860 w 336047"/>
                      <a:gd name="connsiteY8" fmla="*/ 532234 h 532868"/>
                      <a:gd name="connsiteX9" fmla="*/ 19884 w 336047"/>
                      <a:gd name="connsiteY9" fmla="*/ 388227 h 532868"/>
                      <a:gd name="connsiteX10" fmla="*/ 155513 w 336047"/>
                      <a:gd name="connsiteY10" fmla="*/ 316192 h 532868"/>
                      <a:gd name="connsiteX11" fmla="*/ 249317 w 336047"/>
                      <a:gd name="connsiteY11" fmla="*/ 255201 h 532868"/>
                      <a:gd name="connsiteX12" fmla="*/ 217012 w 336047"/>
                      <a:gd name="connsiteY12" fmla="*/ 155685 h 532868"/>
                      <a:gd name="connsiteX13" fmla="*/ 70276 w 336047"/>
                      <a:gd name="connsiteY13" fmla="*/ 74447 h 532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36047" h="532868">
                        <a:moveTo>
                          <a:pt x="70276" y="74447"/>
                        </a:moveTo>
                        <a:cubicBezTo>
                          <a:pt x="70276" y="74447"/>
                          <a:pt x="79987" y="71591"/>
                          <a:pt x="86017" y="60992"/>
                        </a:cubicBezTo>
                        <a:cubicBezTo>
                          <a:pt x="92046" y="50393"/>
                          <a:pt x="108040" y="16120"/>
                          <a:pt x="108040" y="16120"/>
                        </a:cubicBezTo>
                        <a:cubicBezTo>
                          <a:pt x="108040" y="16120"/>
                          <a:pt x="112291" y="2412"/>
                          <a:pt x="110197" y="0"/>
                        </a:cubicBezTo>
                        <a:cubicBezTo>
                          <a:pt x="110197" y="0"/>
                          <a:pt x="300218" y="83269"/>
                          <a:pt x="324652" y="164760"/>
                        </a:cubicBezTo>
                        <a:cubicBezTo>
                          <a:pt x="349087" y="246252"/>
                          <a:pt x="332395" y="318921"/>
                          <a:pt x="292030" y="357573"/>
                        </a:cubicBezTo>
                        <a:cubicBezTo>
                          <a:pt x="251729" y="396288"/>
                          <a:pt x="147262" y="403459"/>
                          <a:pt x="113498" y="417676"/>
                        </a:cubicBezTo>
                        <a:cubicBezTo>
                          <a:pt x="76814" y="433162"/>
                          <a:pt x="84874" y="532869"/>
                          <a:pt x="84874" y="532869"/>
                        </a:cubicBezTo>
                        <a:lnTo>
                          <a:pt x="1860" y="532234"/>
                        </a:lnTo>
                        <a:cubicBezTo>
                          <a:pt x="1860" y="532234"/>
                          <a:pt x="-8549" y="428085"/>
                          <a:pt x="19884" y="388227"/>
                        </a:cubicBezTo>
                        <a:cubicBezTo>
                          <a:pt x="48317" y="348370"/>
                          <a:pt x="110959" y="324507"/>
                          <a:pt x="155513" y="316192"/>
                        </a:cubicBezTo>
                        <a:cubicBezTo>
                          <a:pt x="200003" y="307878"/>
                          <a:pt x="244049" y="311750"/>
                          <a:pt x="249317" y="255201"/>
                        </a:cubicBezTo>
                        <a:cubicBezTo>
                          <a:pt x="254585" y="198651"/>
                          <a:pt x="242843" y="175105"/>
                          <a:pt x="217012" y="155685"/>
                        </a:cubicBezTo>
                        <a:cubicBezTo>
                          <a:pt x="191181" y="136327"/>
                          <a:pt x="70276" y="74447"/>
                          <a:pt x="70276" y="744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1" name="Freeform: Shape 2440">
                    <a:extLst>
                      <a:ext uri="{FF2B5EF4-FFF2-40B4-BE49-F238E27FC236}">
                        <a16:creationId xmlns:a16="http://schemas.microsoft.com/office/drawing/2014/main" id="{FFD52DB2-E91D-456B-88CC-7928530C09AB}"/>
                      </a:ext>
                    </a:extLst>
                  </p:cNvPr>
                  <p:cNvSpPr/>
                  <p:nvPr/>
                </p:nvSpPr>
                <p:spPr>
                  <a:xfrm>
                    <a:off x="7058920" y="3372641"/>
                    <a:ext cx="85680" cy="229496"/>
                  </a:xfrm>
                  <a:custGeom>
                    <a:avLst/>
                    <a:gdLst>
                      <a:gd name="connsiteX0" fmla="*/ 3364 w 85680"/>
                      <a:gd name="connsiteY0" fmla="*/ 0 h 229496"/>
                      <a:gd name="connsiteX1" fmla="*/ 85680 w 85680"/>
                      <a:gd name="connsiteY1" fmla="*/ 24117 h 229496"/>
                      <a:gd name="connsiteX2" fmla="*/ 83650 w 85680"/>
                      <a:gd name="connsiteY2" fmla="*/ 229497 h 229496"/>
                      <a:gd name="connsiteX3" fmla="*/ 0 w 85680"/>
                      <a:gd name="connsiteY3" fmla="*/ 227212 h 229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5680" h="229496">
                        <a:moveTo>
                          <a:pt x="3364" y="0"/>
                        </a:moveTo>
                        <a:lnTo>
                          <a:pt x="85680" y="24117"/>
                        </a:lnTo>
                        <a:lnTo>
                          <a:pt x="83650" y="229497"/>
                        </a:lnTo>
                        <a:lnTo>
                          <a:pt x="0" y="2272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23" name="Graphic 1">
                  <a:extLst>
                    <a:ext uri="{FF2B5EF4-FFF2-40B4-BE49-F238E27FC236}">
                      <a16:creationId xmlns:a16="http://schemas.microsoft.com/office/drawing/2014/main" id="{25303025-7B69-4976-A206-C3696B9C1971}"/>
                    </a:ext>
                  </a:extLst>
                </p:cNvPr>
                <p:cNvGrpSpPr/>
                <p:nvPr/>
              </p:nvGrpSpPr>
              <p:grpSpPr>
                <a:xfrm>
                  <a:off x="5207529" y="3579674"/>
                  <a:ext cx="1622516" cy="1622525"/>
                  <a:chOff x="5207529" y="3579674"/>
                  <a:chExt cx="1622516" cy="1622525"/>
                </a:xfrm>
                <a:solidFill>
                  <a:schemeClr val="accent1"/>
                </a:solidFill>
              </p:grpSpPr>
              <p:sp>
                <p:nvSpPr>
                  <p:cNvPr id="2436" name="Freeform: Shape 2435">
                    <a:extLst>
                      <a:ext uri="{FF2B5EF4-FFF2-40B4-BE49-F238E27FC236}">
                        <a16:creationId xmlns:a16="http://schemas.microsoft.com/office/drawing/2014/main" id="{61ADD87D-F111-4618-A437-914B71564D79}"/>
                      </a:ext>
                    </a:extLst>
                  </p:cNvPr>
                  <p:cNvSpPr/>
                  <p:nvPr/>
                </p:nvSpPr>
                <p:spPr>
                  <a:xfrm>
                    <a:off x="5207529" y="3579674"/>
                    <a:ext cx="1622516" cy="1622525"/>
                  </a:xfrm>
                  <a:custGeom>
                    <a:avLst/>
                    <a:gdLst>
                      <a:gd name="connsiteX0" fmla="*/ 1126471 w 1622516"/>
                      <a:gd name="connsiteY0" fmla="*/ 63971 h 1622525"/>
                      <a:gd name="connsiteX1" fmla="*/ 63971 w 1622516"/>
                      <a:gd name="connsiteY1" fmla="*/ 496054 h 1622525"/>
                      <a:gd name="connsiteX2" fmla="*/ 496054 w 1622516"/>
                      <a:gd name="connsiteY2" fmla="*/ 1558554 h 1622525"/>
                      <a:gd name="connsiteX3" fmla="*/ 1558554 w 1622516"/>
                      <a:gd name="connsiteY3" fmla="*/ 1126471 h 1622525"/>
                      <a:gd name="connsiteX4" fmla="*/ 1126471 w 1622516"/>
                      <a:gd name="connsiteY4" fmla="*/ 63971 h 1622525"/>
                      <a:gd name="connsiteX5" fmla="*/ 527534 w 1622516"/>
                      <a:gd name="connsiteY5" fmla="*/ 1483790 h 1622525"/>
                      <a:gd name="connsiteX6" fmla="*/ 138672 w 1622516"/>
                      <a:gd name="connsiteY6" fmla="*/ 527534 h 1622525"/>
                      <a:gd name="connsiteX7" fmla="*/ 1094928 w 1622516"/>
                      <a:gd name="connsiteY7" fmla="*/ 138672 h 1622525"/>
                      <a:gd name="connsiteX8" fmla="*/ 1483790 w 1622516"/>
                      <a:gd name="connsiteY8" fmla="*/ 1094928 h 1622525"/>
                      <a:gd name="connsiteX9" fmla="*/ 527534 w 1622516"/>
                      <a:gd name="connsiteY9" fmla="*/ 1483790 h 1622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22516" h="1622525">
                        <a:moveTo>
                          <a:pt x="1126471" y="63971"/>
                        </a:moveTo>
                        <a:cubicBezTo>
                          <a:pt x="713746" y="-110119"/>
                          <a:pt x="238061" y="83328"/>
                          <a:pt x="63971" y="496054"/>
                        </a:cubicBezTo>
                        <a:cubicBezTo>
                          <a:pt x="-110119" y="908780"/>
                          <a:pt x="83329" y="1384464"/>
                          <a:pt x="496054" y="1558554"/>
                        </a:cubicBezTo>
                        <a:cubicBezTo>
                          <a:pt x="908780" y="1732644"/>
                          <a:pt x="1384465" y="1539197"/>
                          <a:pt x="1558554" y="1126471"/>
                        </a:cubicBezTo>
                        <a:cubicBezTo>
                          <a:pt x="1732644" y="713746"/>
                          <a:pt x="1539133" y="238061"/>
                          <a:pt x="1126471" y="63971"/>
                        </a:cubicBezTo>
                        <a:close/>
                        <a:moveTo>
                          <a:pt x="527534" y="1483790"/>
                        </a:moveTo>
                        <a:cubicBezTo>
                          <a:pt x="156061" y="1327090"/>
                          <a:pt x="-18028" y="899006"/>
                          <a:pt x="138672" y="527534"/>
                        </a:cubicBezTo>
                        <a:cubicBezTo>
                          <a:pt x="295372" y="156062"/>
                          <a:pt x="723456" y="-18028"/>
                          <a:pt x="1094928" y="138672"/>
                        </a:cubicBezTo>
                        <a:cubicBezTo>
                          <a:pt x="1466401" y="295372"/>
                          <a:pt x="1640490" y="723456"/>
                          <a:pt x="1483790" y="1094928"/>
                        </a:cubicBezTo>
                        <a:cubicBezTo>
                          <a:pt x="1327090" y="1466400"/>
                          <a:pt x="898942" y="1640490"/>
                          <a:pt x="527534" y="14837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7" name="Freeform: Shape 2436">
                    <a:extLst>
                      <a:ext uri="{FF2B5EF4-FFF2-40B4-BE49-F238E27FC236}">
                        <a16:creationId xmlns:a16="http://schemas.microsoft.com/office/drawing/2014/main" id="{199BE5E9-F3F9-4634-B6CD-F9A0197B51A4}"/>
                      </a:ext>
                    </a:extLst>
                  </p:cNvPr>
                  <p:cNvSpPr/>
                  <p:nvPr/>
                </p:nvSpPr>
                <p:spPr>
                  <a:xfrm>
                    <a:off x="5288614" y="3660759"/>
                    <a:ext cx="1460256" cy="1460291"/>
                  </a:xfrm>
                  <a:custGeom>
                    <a:avLst/>
                    <a:gdLst>
                      <a:gd name="connsiteX0" fmla="*/ 1013843 w 1460256"/>
                      <a:gd name="connsiteY0" fmla="*/ 57587 h 1460291"/>
                      <a:gd name="connsiteX1" fmla="*/ 57587 w 1460256"/>
                      <a:gd name="connsiteY1" fmla="*/ 446448 h 1460291"/>
                      <a:gd name="connsiteX2" fmla="*/ 446449 w 1460256"/>
                      <a:gd name="connsiteY2" fmla="*/ 1402705 h 1460291"/>
                      <a:gd name="connsiteX3" fmla="*/ 1402706 w 1460256"/>
                      <a:gd name="connsiteY3" fmla="*/ 1013843 h 1460291"/>
                      <a:gd name="connsiteX4" fmla="*/ 1013843 w 1460256"/>
                      <a:gd name="connsiteY4" fmla="*/ 57587 h 1460291"/>
                      <a:gd name="connsiteX5" fmla="*/ 789868 w 1460256"/>
                      <a:gd name="connsiteY5" fmla="*/ 755977 h 1460291"/>
                      <a:gd name="connsiteX6" fmla="*/ 1373574 w 1460256"/>
                      <a:gd name="connsiteY6" fmla="*/ 863109 h 1460291"/>
                      <a:gd name="connsiteX7" fmla="*/ 1335430 w 1460256"/>
                      <a:gd name="connsiteY7" fmla="*/ 985473 h 1460291"/>
                      <a:gd name="connsiteX8" fmla="*/ 1287513 w 1460256"/>
                      <a:gd name="connsiteY8" fmla="*/ 1077945 h 1460291"/>
                      <a:gd name="connsiteX9" fmla="*/ 789868 w 1460256"/>
                      <a:gd name="connsiteY9" fmla="*/ 755977 h 1460291"/>
                      <a:gd name="connsiteX10" fmla="*/ 1274311 w 1460256"/>
                      <a:gd name="connsiteY10" fmla="*/ 1098381 h 1460291"/>
                      <a:gd name="connsiteX11" fmla="*/ 1113042 w 1460256"/>
                      <a:gd name="connsiteY11" fmla="*/ 1264093 h 1460291"/>
                      <a:gd name="connsiteX12" fmla="*/ 776667 w 1460256"/>
                      <a:gd name="connsiteY12" fmla="*/ 776477 h 1460291"/>
                      <a:gd name="connsiteX13" fmla="*/ 1274311 w 1460256"/>
                      <a:gd name="connsiteY13" fmla="*/ 1098381 h 1460291"/>
                      <a:gd name="connsiteX14" fmla="*/ 794248 w 1460256"/>
                      <a:gd name="connsiteY14" fmla="*/ 731986 h 1460291"/>
                      <a:gd name="connsiteX15" fmla="*/ 1375542 w 1460256"/>
                      <a:gd name="connsiteY15" fmla="*/ 607337 h 1460291"/>
                      <a:gd name="connsiteX16" fmla="*/ 1378080 w 1460256"/>
                      <a:gd name="connsiteY16" fmla="*/ 839118 h 1460291"/>
                      <a:gd name="connsiteX17" fmla="*/ 794248 w 1460256"/>
                      <a:gd name="connsiteY17" fmla="*/ 731986 h 1460291"/>
                      <a:gd name="connsiteX18" fmla="*/ 1370527 w 1460256"/>
                      <a:gd name="connsiteY18" fmla="*/ 583537 h 1460291"/>
                      <a:gd name="connsiteX19" fmla="*/ 789170 w 1460256"/>
                      <a:gd name="connsiteY19" fmla="*/ 708186 h 1460291"/>
                      <a:gd name="connsiteX20" fmla="*/ 1279580 w 1460256"/>
                      <a:gd name="connsiteY20" fmla="*/ 369907 h 1460291"/>
                      <a:gd name="connsiteX21" fmla="*/ 1370527 w 1460256"/>
                      <a:gd name="connsiteY21" fmla="*/ 583537 h 1460291"/>
                      <a:gd name="connsiteX22" fmla="*/ 857016 w 1460256"/>
                      <a:gd name="connsiteY22" fmla="*/ 1374780 h 1460291"/>
                      <a:gd name="connsiteX23" fmla="*/ 625679 w 1460256"/>
                      <a:gd name="connsiteY23" fmla="*/ 1378842 h 1460291"/>
                      <a:gd name="connsiteX24" fmla="*/ 732748 w 1460256"/>
                      <a:gd name="connsiteY24" fmla="*/ 795390 h 1460291"/>
                      <a:gd name="connsiteX25" fmla="*/ 857016 w 1460256"/>
                      <a:gd name="connsiteY25" fmla="*/ 1374780 h 1460291"/>
                      <a:gd name="connsiteX26" fmla="*/ 775335 w 1460256"/>
                      <a:gd name="connsiteY26" fmla="*/ 688131 h 1460291"/>
                      <a:gd name="connsiteX27" fmla="*/ 1099651 w 1460256"/>
                      <a:gd name="connsiteY27" fmla="*/ 186805 h 1460291"/>
                      <a:gd name="connsiteX28" fmla="*/ 1265870 w 1460256"/>
                      <a:gd name="connsiteY28" fmla="*/ 349725 h 1460291"/>
                      <a:gd name="connsiteX29" fmla="*/ 775335 w 1460256"/>
                      <a:gd name="connsiteY29" fmla="*/ 688131 h 1460291"/>
                      <a:gd name="connsiteX30" fmla="*/ 1079214 w 1460256"/>
                      <a:gd name="connsiteY30" fmla="*/ 173541 h 1460291"/>
                      <a:gd name="connsiteX31" fmla="*/ 754898 w 1460256"/>
                      <a:gd name="connsiteY31" fmla="*/ 674929 h 1460291"/>
                      <a:gd name="connsiteX32" fmla="*/ 862855 w 1460256"/>
                      <a:gd name="connsiteY32" fmla="*/ 86654 h 1460291"/>
                      <a:gd name="connsiteX33" fmla="*/ 985474 w 1460256"/>
                      <a:gd name="connsiteY33" fmla="*/ 124861 h 1460291"/>
                      <a:gd name="connsiteX34" fmla="*/ 1079214 w 1460256"/>
                      <a:gd name="connsiteY34" fmla="*/ 173541 h 1460291"/>
                      <a:gd name="connsiteX35" fmla="*/ 688385 w 1460256"/>
                      <a:gd name="connsiteY35" fmla="*/ 777746 h 1460291"/>
                      <a:gd name="connsiteX36" fmla="*/ 365592 w 1460256"/>
                      <a:gd name="connsiteY36" fmla="*/ 1276723 h 1460291"/>
                      <a:gd name="connsiteX37" fmla="*/ 198293 w 1460256"/>
                      <a:gd name="connsiteY37" fmla="*/ 1115835 h 1460291"/>
                      <a:gd name="connsiteX38" fmla="*/ 688385 w 1460256"/>
                      <a:gd name="connsiteY38" fmla="*/ 777746 h 1460291"/>
                      <a:gd name="connsiteX39" fmla="*/ 730908 w 1460256"/>
                      <a:gd name="connsiteY39" fmla="*/ 670487 h 1460291"/>
                      <a:gd name="connsiteX40" fmla="*/ 605370 w 1460256"/>
                      <a:gd name="connsiteY40" fmla="*/ 85068 h 1460291"/>
                      <a:gd name="connsiteX41" fmla="*/ 838865 w 1460256"/>
                      <a:gd name="connsiteY41" fmla="*/ 82085 h 1460291"/>
                      <a:gd name="connsiteX42" fmla="*/ 730908 w 1460256"/>
                      <a:gd name="connsiteY42" fmla="*/ 670487 h 1460291"/>
                      <a:gd name="connsiteX43" fmla="*/ 581570 w 1460256"/>
                      <a:gd name="connsiteY43" fmla="*/ 90208 h 1460291"/>
                      <a:gd name="connsiteX44" fmla="*/ 707044 w 1460256"/>
                      <a:gd name="connsiteY44" fmla="*/ 675627 h 1460291"/>
                      <a:gd name="connsiteX45" fmla="*/ 366925 w 1460256"/>
                      <a:gd name="connsiteY45" fmla="*/ 182616 h 1460291"/>
                      <a:gd name="connsiteX46" fmla="*/ 581570 w 1460256"/>
                      <a:gd name="connsiteY46" fmla="*/ 90208 h 1460291"/>
                      <a:gd name="connsiteX47" fmla="*/ 124862 w 1460256"/>
                      <a:gd name="connsiteY47" fmla="*/ 474818 h 1460291"/>
                      <a:gd name="connsiteX48" fmla="*/ 171256 w 1460256"/>
                      <a:gd name="connsiteY48" fmla="*/ 384759 h 1460291"/>
                      <a:gd name="connsiteX49" fmla="*/ 673851 w 1460256"/>
                      <a:gd name="connsiteY49" fmla="*/ 709900 h 1460291"/>
                      <a:gd name="connsiteX50" fmla="*/ 85702 w 1460256"/>
                      <a:gd name="connsiteY50" fmla="*/ 601942 h 1460291"/>
                      <a:gd name="connsiteX51" fmla="*/ 124862 w 1460256"/>
                      <a:gd name="connsiteY51" fmla="*/ 474818 h 1460291"/>
                      <a:gd name="connsiteX52" fmla="*/ 184394 w 1460256"/>
                      <a:gd name="connsiteY52" fmla="*/ 364259 h 1460291"/>
                      <a:gd name="connsiteX53" fmla="*/ 346933 w 1460256"/>
                      <a:gd name="connsiteY53" fmla="*/ 196452 h 1460291"/>
                      <a:gd name="connsiteX54" fmla="*/ 687052 w 1460256"/>
                      <a:gd name="connsiteY54" fmla="*/ 689464 h 1460291"/>
                      <a:gd name="connsiteX55" fmla="*/ 184394 w 1460256"/>
                      <a:gd name="connsiteY55" fmla="*/ 364259 h 1460291"/>
                      <a:gd name="connsiteX56" fmla="*/ 669408 w 1460256"/>
                      <a:gd name="connsiteY56" fmla="*/ 733890 h 1460291"/>
                      <a:gd name="connsiteX57" fmla="*/ 85893 w 1460256"/>
                      <a:gd name="connsiteY57" fmla="*/ 858984 h 1460291"/>
                      <a:gd name="connsiteX58" fmla="*/ 81387 w 1460256"/>
                      <a:gd name="connsiteY58" fmla="*/ 625933 h 1460291"/>
                      <a:gd name="connsiteX59" fmla="*/ 669408 w 1460256"/>
                      <a:gd name="connsiteY59" fmla="*/ 733890 h 1460291"/>
                      <a:gd name="connsiteX60" fmla="*/ 91161 w 1460256"/>
                      <a:gd name="connsiteY60" fmla="*/ 882720 h 1460291"/>
                      <a:gd name="connsiteX61" fmla="*/ 674549 w 1460256"/>
                      <a:gd name="connsiteY61" fmla="*/ 757627 h 1460291"/>
                      <a:gd name="connsiteX62" fmla="*/ 184394 w 1460256"/>
                      <a:gd name="connsiteY62" fmla="*/ 1095779 h 1460291"/>
                      <a:gd name="connsiteX63" fmla="*/ 91161 w 1460256"/>
                      <a:gd name="connsiteY63" fmla="*/ 882720 h 1460291"/>
                      <a:gd name="connsiteX64" fmla="*/ 386028 w 1460256"/>
                      <a:gd name="connsiteY64" fmla="*/ 1289861 h 1460291"/>
                      <a:gd name="connsiteX65" fmla="*/ 708758 w 1460256"/>
                      <a:gd name="connsiteY65" fmla="*/ 790947 h 1460291"/>
                      <a:gd name="connsiteX66" fmla="*/ 601626 w 1460256"/>
                      <a:gd name="connsiteY66" fmla="*/ 1374526 h 1460291"/>
                      <a:gd name="connsiteX67" fmla="*/ 474755 w 1460256"/>
                      <a:gd name="connsiteY67" fmla="*/ 1335430 h 1460291"/>
                      <a:gd name="connsiteX68" fmla="*/ 386028 w 1460256"/>
                      <a:gd name="connsiteY68" fmla="*/ 1289861 h 1460291"/>
                      <a:gd name="connsiteX69" fmla="*/ 880753 w 1460256"/>
                      <a:gd name="connsiteY69" fmla="*/ 1369575 h 1460291"/>
                      <a:gd name="connsiteX70" fmla="*/ 756548 w 1460256"/>
                      <a:gd name="connsiteY70" fmla="*/ 790249 h 1460291"/>
                      <a:gd name="connsiteX71" fmla="*/ 1092923 w 1460256"/>
                      <a:gd name="connsiteY71" fmla="*/ 1277865 h 1460291"/>
                      <a:gd name="connsiteX72" fmla="*/ 880753 w 1460256"/>
                      <a:gd name="connsiteY72" fmla="*/ 1369575 h 1460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</a:cxnLst>
                    <a:rect l="l" t="t" r="r" b="b"/>
                    <a:pathLst>
                      <a:path w="1460256" h="1460291">
                        <a:moveTo>
                          <a:pt x="1013843" y="57587"/>
                        </a:moveTo>
                        <a:cubicBezTo>
                          <a:pt x="642371" y="-99113"/>
                          <a:pt x="214287" y="74977"/>
                          <a:pt x="57587" y="446448"/>
                        </a:cubicBezTo>
                        <a:cubicBezTo>
                          <a:pt x="-99113" y="817921"/>
                          <a:pt x="74977" y="1246005"/>
                          <a:pt x="446449" y="1402705"/>
                        </a:cubicBezTo>
                        <a:cubicBezTo>
                          <a:pt x="817921" y="1559405"/>
                          <a:pt x="1246005" y="1385315"/>
                          <a:pt x="1402706" y="1013843"/>
                        </a:cubicBezTo>
                        <a:cubicBezTo>
                          <a:pt x="1559342" y="642371"/>
                          <a:pt x="1385252" y="214287"/>
                          <a:pt x="1013843" y="57587"/>
                        </a:cubicBezTo>
                        <a:close/>
                        <a:moveTo>
                          <a:pt x="789868" y="755977"/>
                        </a:moveTo>
                        <a:lnTo>
                          <a:pt x="1373574" y="863109"/>
                        </a:lnTo>
                        <a:cubicBezTo>
                          <a:pt x="1365006" y="904299"/>
                          <a:pt x="1352376" y="945235"/>
                          <a:pt x="1335430" y="985473"/>
                        </a:cubicBezTo>
                        <a:cubicBezTo>
                          <a:pt x="1321722" y="1018032"/>
                          <a:pt x="1305601" y="1048877"/>
                          <a:pt x="1287513" y="1077945"/>
                        </a:cubicBezTo>
                        <a:lnTo>
                          <a:pt x="789868" y="755977"/>
                        </a:lnTo>
                        <a:close/>
                        <a:moveTo>
                          <a:pt x="1274311" y="1098381"/>
                        </a:moveTo>
                        <a:cubicBezTo>
                          <a:pt x="1230075" y="1163879"/>
                          <a:pt x="1175176" y="1219603"/>
                          <a:pt x="1113042" y="1264093"/>
                        </a:cubicBezTo>
                        <a:lnTo>
                          <a:pt x="776667" y="776477"/>
                        </a:lnTo>
                        <a:lnTo>
                          <a:pt x="1274311" y="1098381"/>
                        </a:lnTo>
                        <a:close/>
                        <a:moveTo>
                          <a:pt x="794248" y="731986"/>
                        </a:moveTo>
                        <a:lnTo>
                          <a:pt x="1375542" y="607337"/>
                        </a:lnTo>
                        <a:cubicBezTo>
                          <a:pt x="1389949" y="682736"/>
                          <a:pt x="1391281" y="761118"/>
                          <a:pt x="1378080" y="839118"/>
                        </a:cubicBezTo>
                        <a:lnTo>
                          <a:pt x="794248" y="731986"/>
                        </a:lnTo>
                        <a:close/>
                        <a:moveTo>
                          <a:pt x="1370527" y="583537"/>
                        </a:moveTo>
                        <a:lnTo>
                          <a:pt x="789170" y="708186"/>
                        </a:lnTo>
                        <a:lnTo>
                          <a:pt x="1279580" y="369907"/>
                        </a:lnTo>
                        <a:cubicBezTo>
                          <a:pt x="1322293" y="435151"/>
                          <a:pt x="1353074" y="507631"/>
                          <a:pt x="1370527" y="583537"/>
                        </a:cubicBezTo>
                        <a:close/>
                        <a:moveTo>
                          <a:pt x="857016" y="1374780"/>
                        </a:moveTo>
                        <a:cubicBezTo>
                          <a:pt x="781871" y="1389631"/>
                          <a:pt x="703617" y="1391408"/>
                          <a:pt x="625679" y="1378842"/>
                        </a:cubicBezTo>
                        <a:lnTo>
                          <a:pt x="732748" y="795390"/>
                        </a:lnTo>
                        <a:lnTo>
                          <a:pt x="857016" y="1374780"/>
                        </a:lnTo>
                        <a:close/>
                        <a:moveTo>
                          <a:pt x="775335" y="688131"/>
                        </a:moveTo>
                        <a:lnTo>
                          <a:pt x="1099651" y="186805"/>
                        </a:lnTo>
                        <a:cubicBezTo>
                          <a:pt x="1165466" y="231486"/>
                          <a:pt x="1221380" y="286956"/>
                          <a:pt x="1265870" y="349725"/>
                        </a:cubicBezTo>
                        <a:lnTo>
                          <a:pt x="775335" y="688131"/>
                        </a:lnTo>
                        <a:close/>
                        <a:moveTo>
                          <a:pt x="1079214" y="173541"/>
                        </a:moveTo>
                        <a:lnTo>
                          <a:pt x="754898" y="674929"/>
                        </a:lnTo>
                        <a:lnTo>
                          <a:pt x="862855" y="86654"/>
                        </a:lnTo>
                        <a:cubicBezTo>
                          <a:pt x="904109" y="95223"/>
                          <a:pt x="945172" y="107852"/>
                          <a:pt x="985474" y="124861"/>
                        </a:cubicBezTo>
                        <a:cubicBezTo>
                          <a:pt x="1018476" y="138761"/>
                          <a:pt x="1049766" y="155135"/>
                          <a:pt x="1079214" y="173541"/>
                        </a:cubicBezTo>
                        <a:close/>
                        <a:moveTo>
                          <a:pt x="688385" y="777746"/>
                        </a:moveTo>
                        <a:lnTo>
                          <a:pt x="365592" y="1276723"/>
                        </a:lnTo>
                        <a:cubicBezTo>
                          <a:pt x="299523" y="1232741"/>
                          <a:pt x="243227" y="1177969"/>
                          <a:pt x="198293" y="1115835"/>
                        </a:cubicBezTo>
                        <a:lnTo>
                          <a:pt x="688385" y="777746"/>
                        </a:lnTo>
                        <a:close/>
                        <a:moveTo>
                          <a:pt x="730908" y="670487"/>
                        </a:moveTo>
                        <a:lnTo>
                          <a:pt x="605370" y="85068"/>
                        </a:lnTo>
                        <a:cubicBezTo>
                          <a:pt x="681276" y="70343"/>
                          <a:pt x="760293" y="68884"/>
                          <a:pt x="838865" y="82085"/>
                        </a:cubicBezTo>
                        <a:lnTo>
                          <a:pt x="730908" y="670487"/>
                        </a:lnTo>
                        <a:close/>
                        <a:moveTo>
                          <a:pt x="581570" y="90208"/>
                        </a:moveTo>
                        <a:lnTo>
                          <a:pt x="707044" y="675627"/>
                        </a:lnTo>
                        <a:lnTo>
                          <a:pt x="366925" y="182616"/>
                        </a:lnTo>
                        <a:cubicBezTo>
                          <a:pt x="432486" y="139332"/>
                          <a:pt x="505219" y="107979"/>
                          <a:pt x="581570" y="90208"/>
                        </a:cubicBezTo>
                        <a:close/>
                        <a:moveTo>
                          <a:pt x="124862" y="474818"/>
                        </a:moveTo>
                        <a:cubicBezTo>
                          <a:pt x="138190" y="443148"/>
                          <a:pt x="153739" y="413128"/>
                          <a:pt x="171256" y="384759"/>
                        </a:cubicBezTo>
                        <a:lnTo>
                          <a:pt x="673851" y="709900"/>
                        </a:lnTo>
                        <a:lnTo>
                          <a:pt x="85702" y="601942"/>
                        </a:lnTo>
                        <a:cubicBezTo>
                          <a:pt x="94207" y="559166"/>
                          <a:pt x="107218" y="516579"/>
                          <a:pt x="124862" y="474818"/>
                        </a:cubicBezTo>
                        <a:close/>
                        <a:moveTo>
                          <a:pt x="184394" y="364259"/>
                        </a:moveTo>
                        <a:cubicBezTo>
                          <a:pt x="228821" y="297809"/>
                          <a:pt x="284164" y="241387"/>
                          <a:pt x="346933" y="196452"/>
                        </a:cubicBezTo>
                        <a:lnTo>
                          <a:pt x="687052" y="689464"/>
                        </a:lnTo>
                        <a:lnTo>
                          <a:pt x="184394" y="364259"/>
                        </a:lnTo>
                        <a:close/>
                        <a:moveTo>
                          <a:pt x="669408" y="733890"/>
                        </a:moveTo>
                        <a:lnTo>
                          <a:pt x="85893" y="858984"/>
                        </a:lnTo>
                        <a:cubicBezTo>
                          <a:pt x="70661" y="783268"/>
                          <a:pt x="68757" y="704442"/>
                          <a:pt x="81387" y="625933"/>
                        </a:cubicBezTo>
                        <a:lnTo>
                          <a:pt x="669408" y="733890"/>
                        </a:lnTo>
                        <a:close/>
                        <a:moveTo>
                          <a:pt x="91161" y="882720"/>
                        </a:moveTo>
                        <a:lnTo>
                          <a:pt x="674549" y="757627"/>
                        </a:lnTo>
                        <a:lnTo>
                          <a:pt x="184394" y="1095779"/>
                        </a:lnTo>
                        <a:cubicBezTo>
                          <a:pt x="140919" y="1030852"/>
                          <a:pt x="109312" y="958627"/>
                          <a:pt x="91161" y="882720"/>
                        </a:cubicBezTo>
                        <a:close/>
                        <a:moveTo>
                          <a:pt x="386028" y="1289861"/>
                        </a:moveTo>
                        <a:lnTo>
                          <a:pt x="708758" y="790947"/>
                        </a:lnTo>
                        <a:lnTo>
                          <a:pt x="601626" y="1374526"/>
                        </a:lnTo>
                        <a:cubicBezTo>
                          <a:pt x="558912" y="1365958"/>
                          <a:pt x="516453" y="1353010"/>
                          <a:pt x="474755" y="1335430"/>
                        </a:cubicBezTo>
                        <a:cubicBezTo>
                          <a:pt x="443656" y="1322292"/>
                          <a:pt x="414017" y="1306997"/>
                          <a:pt x="386028" y="1289861"/>
                        </a:cubicBezTo>
                        <a:close/>
                        <a:moveTo>
                          <a:pt x="880753" y="1369575"/>
                        </a:moveTo>
                        <a:lnTo>
                          <a:pt x="756548" y="790249"/>
                        </a:lnTo>
                        <a:lnTo>
                          <a:pt x="1092923" y="1277865"/>
                        </a:lnTo>
                        <a:cubicBezTo>
                          <a:pt x="1028187" y="1320706"/>
                          <a:pt x="956279" y="1351741"/>
                          <a:pt x="880753" y="1369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8" name="Freeform: Shape 2437">
                    <a:extLst>
                      <a:ext uri="{FF2B5EF4-FFF2-40B4-BE49-F238E27FC236}">
                        <a16:creationId xmlns:a16="http://schemas.microsoft.com/office/drawing/2014/main" id="{455D8DFA-F269-4153-817C-22CBC4DB3233}"/>
                      </a:ext>
                    </a:extLst>
                  </p:cNvPr>
                  <p:cNvSpPr/>
                  <p:nvPr/>
                </p:nvSpPr>
                <p:spPr>
                  <a:xfrm>
                    <a:off x="5868026" y="4234903"/>
                    <a:ext cx="308576" cy="308576"/>
                  </a:xfrm>
                  <a:custGeom>
                    <a:avLst/>
                    <a:gdLst>
                      <a:gd name="connsiteX0" fmla="*/ 308576 w 308576"/>
                      <a:gd name="connsiteY0" fmla="*/ 154288 h 308576"/>
                      <a:gd name="connsiteX1" fmla="*/ 154288 w 308576"/>
                      <a:gd name="connsiteY1" fmla="*/ 308576 h 308576"/>
                      <a:gd name="connsiteX2" fmla="*/ 0 w 308576"/>
                      <a:gd name="connsiteY2" fmla="*/ 154288 h 308576"/>
                      <a:gd name="connsiteX3" fmla="*/ 154288 w 308576"/>
                      <a:gd name="connsiteY3" fmla="*/ 0 h 308576"/>
                      <a:gd name="connsiteX4" fmla="*/ 308576 w 308576"/>
                      <a:gd name="connsiteY4" fmla="*/ 154288 h 308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576" h="308576">
                        <a:moveTo>
                          <a:pt x="308576" y="154288"/>
                        </a:moveTo>
                        <a:cubicBezTo>
                          <a:pt x="308576" y="239499"/>
                          <a:pt x="239499" y="308576"/>
                          <a:pt x="154288" y="308576"/>
                        </a:cubicBezTo>
                        <a:cubicBezTo>
                          <a:pt x="69077" y="308576"/>
                          <a:pt x="0" y="239499"/>
                          <a:pt x="0" y="154288"/>
                        </a:cubicBezTo>
                        <a:cubicBezTo>
                          <a:pt x="0" y="69077"/>
                          <a:pt x="69077" y="0"/>
                          <a:pt x="154288" y="0"/>
                        </a:cubicBezTo>
                        <a:cubicBezTo>
                          <a:pt x="239499" y="0"/>
                          <a:pt x="308576" y="69077"/>
                          <a:pt x="308576" y="154288"/>
                        </a:cubicBez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24" name="Graphic 1">
                  <a:extLst>
                    <a:ext uri="{FF2B5EF4-FFF2-40B4-BE49-F238E27FC236}">
                      <a16:creationId xmlns:a16="http://schemas.microsoft.com/office/drawing/2014/main" id="{B73C81BB-5084-4807-A973-1ACE0E8CFE24}"/>
                    </a:ext>
                  </a:extLst>
                </p:cNvPr>
                <p:cNvGrpSpPr/>
                <p:nvPr/>
              </p:nvGrpSpPr>
              <p:grpSpPr>
                <a:xfrm>
                  <a:off x="7682042" y="4644649"/>
                  <a:ext cx="1622489" cy="1622525"/>
                  <a:chOff x="7682042" y="4644649"/>
                  <a:chExt cx="1622489" cy="1622525"/>
                </a:xfrm>
                <a:solidFill>
                  <a:schemeClr val="accent1"/>
                </a:solidFill>
              </p:grpSpPr>
              <p:sp>
                <p:nvSpPr>
                  <p:cNvPr id="2433" name="Freeform: Shape 2432">
                    <a:extLst>
                      <a:ext uri="{FF2B5EF4-FFF2-40B4-BE49-F238E27FC236}">
                        <a16:creationId xmlns:a16="http://schemas.microsoft.com/office/drawing/2014/main" id="{848AD050-FD3B-48F8-AE42-AED896B0C975}"/>
                      </a:ext>
                    </a:extLst>
                  </p:cNvPr>
                  <p:cNvSpPr/>
                  <p:nvPr/>
                </p:nvSpPr>
                <p:spPr>
                  <a:xfrm>
                    <a:off x="7682042" y="4644649"/>
                    <a:ext cx="1622489" cy="1622525"/>
                  </a:xfrm>
                  <a:custGeom>
                    <a:avLst/>
                    <a:gdLst>
                      <a:gd name="connsiteX0" fmla="*/ 1126471 w 1622489"/>
                      <a:gd name="connsiteY0" fmla="*/ 63971 h 1622525"/>
                      <a:gd name="connsiteX1" fmla="*/ 63971 w 1622489"/>
                      <a:gd name="connsiteY1" fmla="*/ 496054 h 1622525"/>
                      <a:gd name="connsiteX2" fmla="*/ 496054 w 1622489"/>
                      <a:gd name="connsiteY2" fmla="*/ 1558554 h 1622525"/>
                      <a:gd name="connsiteX3" fmla="*/ 1558554 w 1622489"/>
                      <a:gd name="connsiteY3" fmla="*/ 1126471 h 1622525"/>
                      <a:gd name="connsiteX4" fmla="*/ 1126471 w 1622489"/>
                      <a:gd name="connsiteY4" fmla="*/ 63971 h 1622525"/>
                      <a:gd name="connsiteX5" fmla="*/ 527534 w 1622489"/>
                      <a:gd name="connsiteY5" fmla="*/ 1483790 h 1622525"/>
                      <a:gd name="connsiteX6" fmla="*/ 138672 w 1622489"/>
                      <a:gd name="connsiteY6" fmla="*/ 527534 h 1622525"/>
                      <a:gd name="connsiteX7" fmla="*/ 1094928 w 1622489"/>
                      <a:gd name="connsiteY7" fmla="*/ 138672 h 1622525"/>
                      <a:gd name="connsiteX8" fmla="*/ 1483790 w 1622489"/>
                      <a:gd name="connsiteY8" fmla="*/ 1094928 h 1622525"/>
                      <a:gd name="connsiteX9" fmla="*/ 527534 w 1622489"/>
                      <a:gd name="connsiteY9" fmla="*/ 1483790 h 1622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22489" h="1622525">
                        <a:moveTo>
                          <a:pt x="1126471" y="63971"/>
                        </a:moveTo>
                        <a:cubicBezTo>
                          <a:pt x="713746" y="-110119"/>
                          <a:pt x="238061" y="83328"/>
                          <a:pt x="63971" y="496054"/>
                        </a:cubicBezTo>
                        <a:cubicBezTo>
                          <a:pt x="-110119" y="908780"/>
                          <a:pt x="83329" y="1384464"/>
                          <a:pt x="496054" y="1558554"/>
                        </a:cubicBezTo>
                        <a:cubicBezTo>
                          <a:pt x="908779" y="1732644"/>
                          <a:pt x="1384465" y="1539197"/>
                          <a:pt x="1558554" y="1126471"/>
                        </a:cubicBezTo>
                        <a:cubicBezTo>
                          <a:pt x="1732581" y="713746"/>
                          <a:pt x="1539133" y="238061"/>
                          <a:pt x="1126471" y="63971"/>
                        </a:cubicBezTo>
                        <a:close/>
                        <a:moveTo>
                          <a:pt x="527534" y="1483790"/>
                        </a:moveTo>
                        <a:cubicBezTo>
                          <a:pt x="156061" y="1327090"/>
                          <a:pt x="-18028" y="899006"/>
                          <a:pt x="138672" y="527534"/>
                        </a:cubicBezTo>
                        <a:cubicBezTo>
                          <a:pt x="295371" y="156062"/>
                          <a:pt x="723456" y="-18028"/>
                          <a:pt x="1094928" y="138672"/>
                        </a:cubicBezTo>
                        <a:cubicBezTo>
                          <a:pt x="1466400" y="295372"/>
                          <a:pt x="1640490" y="723456"/>
                          <a:pt x="1483790" y="1094928"/>
                        </a:cubicBezTo>
                        <a:cubicBezTo>
                          <a:pt x="1327090" y="1466337"/>
                          <a:pt x="898942" y="1640490"/>
                          <a:pt x="527534" y="1483790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4" name="Freeform: Shape 2433">
                    <a:extLst>
                      <a:ext uri="{FF2B5EF4-FFF2-40B4-BE49-F238E27FC236}">
                        <a16:creationId xmlns:a16="http://schemas.microsoft.com/office/drawing/2014/main" id="{B7E59ACA-8958-4FD5-859D-E15D32B49C86}"/>
                      </a:ext>
                    </a:extLst>
                  </p:cNvPr>
                  <p:cNvSpPr/>
                  <p:nvPr/>
                </p:nvSpPr>
                <p:spPr>
                  <a:xfrm>
                    <a:off x="7763127" y="4725734"/>
                    <a:ext cx="1460255" cy="1460291"/>
                  </a:xfrm>
                  <a:custGeom>
                    <a:avLst/>
                    <a:gdLst>
                      <a:gd name="connsiteX0" fmla="*/ 1013843 w 1460255"/>
                      <a:gd name="connsiteY0" fmla="*/ 57587 h 1460291"/>
                      <a:gd name="connsiteX1" fmla="*/ 57587 w 1460255"/>
                      <a:gd name="connsiteY1" fmla="*/ 446448 h 1460291"/>
                      <a:gd name="connsiteX2" fmla="*/ 446449 w 1460255"/>
                      <a:gd name="connsiteY2" fmla="*/ 1402705 h 1460291"/>
                      <a:gd name="connsiteX3" fmla="*/ 1402705 w 1460255"/>
                      <a:gd name="connsiteY3" fmla="*/ 1013843 h 1460291"/>
                      <a:gd name="connsiteX4" fmla="*/ 1013843 w 1460255"/>
                      <a:gd name="connsiteY4" fmla="*/ 57587 h 1460291"/>
                      <a:gd name="connsiteX5" fmla="*/ 789868 w 1460255"/>
                      <a:gd name="connsiteY5" fmla="*/ 755977 h 1460291"/>
                      <a:gd name="connsiteX6" fmla="*/ 1373574 w 1460255"/>
                      <a:gd name="connsiteY6" fmla="*/ 863109 h 1460291"/>
                      <a:gd name="connsiteX7" fmla="*/ 1335430 w 1460255"/>
                      <a:gd name="connsiteY7" fmla="*/ 985474 h 1460291"/>
                      <a:gd name="connsiteX8" fmla="*/ 1287513 w 1460255"/>
                      <a:gd name="connsiteY8" fmla="*/ 1077945 h 1460291"/>
                      <a:gd name="connsiteX9" fmla="*/ 789868 w 1460255"/>
                      <a:gd name="connsiteY9" fmla="*/ 755977 h 1460291"/>
                      <a:gd name="connsiteX10" fmla="*/ 1274311 w 1460255"/>
                      <a:gd name="connsiteY10" fmla="*/ 1098381 h 1460291"/>
                      <a:gd name="connsiteX11" fmla="*/ 1113042 w 1460255"/>
                      <a:gd name="connsiteY11" fmla="*/ 1264093 h 1460291"/>
                      <a:gd name="connsiteX12" fmla="*/ 776667 w 1460255"/>
                      <a:gd name="connsiteY12" fmla="*/ 776477 h 1460291"/>
                      <a:gd name="connsiteX13" fmla="*/ 1274311 w 1460255"/>
                      <a:gd name="connsiteY13" fmla="*/ 1098381 h 1460291"/>
                      <a:gd name="connsiteX14" fmla="*/ 794247 w 1460255"/>
                      <a:gd name="connsiteY14" fmla="*/ 731987 h 1460291"/>
                      <a:gd name="connsiteX15" fmla="*/ 1375541 w 1460255"/>
                      <a:gd name="connsiteY15" fmla="*/ 607337 h 1460291"/>
                      <a:gd name="connsiteX16" fmla="*/ 1378080 w 1460255"/>
                      <a:gd name="connsiteY16" fmla="*/ 839119 h 1460291"/>
                      <a:gd name="connsiteX17" fmla="*/ 794247 w 1460255"/>
                      <a:gd name="connsiteY17" fmla="*/ 731987 h 1460291"/>
                      <a:gd name="connsiteX18" fmla="*/ 1370527 w 1460255"/>
                      <a:gd name="connsiteY18" fmla="*/ 583537 h 1460291"/>
                      <a:gd name="connsiteX19" fmla="*/ 789170 w 1460255"/>
                      <a:gd name="connsiteY19" fmla="*/ 708186 h 1460291"/>
                      <a:gd name="connsiteX20" fmla="*/ 1279579 w 1460255"/>
                      <a:gd name="connsiteY20" fmla="*/ 369844 h 1460291"/>
                      <a:gd name="connsiteX21" fmla="*/ 1370527 w 1460255"/>
                      <a:gd name="connsiteY21" fmla="*/ 583537 h 1460291"/>
                      <a:gd name="connsiteX22" fmla="*/ 857016 w 1460255"/>
                      <a:gd name="connsiteY22" fmla="*/ 1374780 h 1460291"/>
                      <a:gd name="connsiteX23" fmla="*/ 625679 w 1460255"/>
                      <a:gd name="connsiteY23" fmla="*/ 1378842 h 1460291"/>
                      <a:gd name="connsiteX24" fmla="*/ 732748 w 1460255"/>
                      <a:gd name="connsiteY24" fmla="*/ 795390 h 1460291"/>
                      <a:gd name="connsiteX25" fmla="*/ 857016 w 1460255"/>
                      <a:gd name="connsiteY25" fmla="*/ 1374780 h 1460291"/>
                      <a:gd name="connsiteX26" fmla="*/ 775334 w 1460255"/>
                      <a:gd name="connsiteY26" fmla="*/ 688131 h 1460291"/>
                      <a:gd name="connsiteX27" fmla="*/ 1099650 w 1460255"/>
                      <a:gd name="connsiteY27" fmla="*/ 186805 h 1460291"/>
                      <a:gd name="connsiteX28" fmla="*/ 1265870 w 1460255"/>
                      <a:gd name="connsiteY28" fmla="*/ 349725 h 1460291"/>
                      <a:gd name="connsiteX29" fmla="*/ 775334 w 1460255"/>
                      <a:gd name="connsiteY29" fmla="*/ 688131 h 1460291"/>
                      <a:gd name="connsiteX30" fmla="*/ 1079214 w 1460255"/>
                      <a:gd name="connsiteY30" fmla="*/ 173541 h 1460291"/>
                      <a:gd name="connsiteX31" fmla="*/ 754898 w 1460255"/>
                      <a:gd name="connsiteY31" fmla="*/ 674929 h 1460291"/>
                      <a:gd name="connsiteX32" fmla="*/ 862855 w 1460255"/>
                      <a:gd name="connsiteY32" fmla="*/ 86654 h 1460291"/>
                      <a:gd name="connsiteX33" fmla="*/ 985473 w 1460255"/>
                      <a:gd name="connsiteY33" fmla="*/ 124861 h 1460291"/>
                      <a:gd name="connsiteX34" fmla="*/ 1079214 w 1460255"/>
                      <a:gd name="connsiteY34" fmla="*/ 173541 h 1460291"/>
                      <a:gd name="connsiteX35" fmla="*/ 688385 w 1460255"/>
                      <a:gd name="connsiteY35" fmla="*/ 777746 h 1460291"/>
                      <a:gd name="connsiteX36" fmla="*/ 365592 w 1460255"/>
                      <a:gd name="connsiteY36" fmla="*/ 1276723 h 1460291"/>
                      <a:gd name="connsiteX37" fmla="*/ 198293 w 1460255"/>
                      <a:gd name="connsiteY37" fmla="*/ 1115835 h 1460291"/>
                      <a:gd name="connsiteX38" fmla="*/ 688385 w 1460255"/>
                      <a:gd name="connsiteY38" fmla="*/ 777746 h 1460291"/>
                      <a:gd name="connsiteX39" fmla="*/ 730907 w 1460255"/>
                      <a:gd name="connsiteY39" fmla="*/ 670487 h 1460291"/>
                      <a:gd name="connsiteX40" fmla="*/ 605433 w 1460255"/>
                      <a:gd name="connsiteY40" fmla="*/ 85068 h 1460291"/>
                      <a:gd name="connsiteX41" fmla="*/ 838928 w 1460255"/>
                      <a:gd name="connsiteY41" fmla="*/ 82085 h 1460291"/>
                      <a:gd name="connsiteX42" fmla="*/ 730907 w 1460255"/>
                      <a:gd name="connsiteY42" fmla="*/ 670487 h 1460291"/>
                      <a:gd name="connsiteX43" fmla="*/ 581570 w 1460255"/>
                      <a:gd name="connsiteY43" fmla="*/ 90209 h 1460291"/>
                      <a:gd name="connsiteX44" fmla="*/ 707043 w 1460255"/>
                      <a:gd name="connsiteY44" fmla="*/ 675628 h 1460291"/>
                      <a:gd name="connsiteX45" fmla="*/ 366988 w 1460255"/>
                      <a:gd name="connsiteY45" fmla="*/ 182617 h 1460291"/>
                      <a:gd name="connsiteX46" fmla="*/ 581570 w 1460255"/>
                      <a:gd name="connsiteY46" fmla="*/ 90209 h 1460291"/>
                      <a:gd name="connsiteX47" fmla="*/ 124861 w 1460255"/>
                      <a:gd name="connsiteY47" fmla="*/ 474818 h 1460291"/>
                      <a:gd name="connsiteX48" fmla="*/ 171256 w 1460255"/>
                      <a:gd name="connsiteY48" fmla="*/ 384759 h 1460291"/>
                      <a:gd name="connsiteX49" fmla="*/ 673850 w 1460255"/>
                      <a:gd name="connsiteY49" fmla="*/ 709900 h 1460291"/>
                      <a:gd name="connsiteX50" fmla="*/ 85703 w 1460255"/>
                      <a:gd name="connsiteY50" fmla="*/ 601942 h 1460291"/>
                      <a:gd name="connsiteX51" fmla="*/ 124861 w 1460255"/>
                      <a:gd name="connsiteY51" fmla="*/ 474818 h 1460291"/>
                      <a:gd name="connsiteX52" fmla="*/ 184393 w 1460255"/>
                      <a:gd name="connsiteY52" fmla="*/ 364259 h 1460291"/>
                      <a:gd name="connsiteX53" fmla="*/ 346932 w 1460255"/>
                      <a:gd name="connsiteY53" fmla="*/ 196452 h 1460291"/>
                      <a:gd name="connsiteX54" fmla="*/ 687052 w 1460255"/>
                      <a:gd name="connsiteY54" fmla="*/ 689464 h 1460291"/>
                      <a:gd name="connsiteX55" fmla="*/ 184393 w 1460255"/>
                      <a:gd name="connsiteY55" fmla="*/ 364259 h 1460291"/>
                      <a:gd name="connsiteX56" fmla="*/ 669408 w 1460255"/>
                      <a:gd name="connsiteY56" fmla="*/ 733827 h 1460291"/>
                      <a:gd name="connsiteX57" fmla="*/ 85893 w 1460255"/>
                      <a:gd name="connsiteY57" fmla="*/ 858920 h 1460291"/>
                      <a:gd name="connsiteX58" fmla="*/ 81387 w 1460255"/>
                      <a:gd name="connsiteY58" fmla="*/ 625870 h 1460291"/>
                      <a:gd name="connsiteX59" fmla="*/ 669408 w 1460255"/>
                      <a:gd name="connsiteY59" fmla="*/ 733827 h 1460291"/>
                      <a:gd name="connsiteX60" fmla="*/ 91161 w 1460255"/>
                      <a:gd name="connsiteY60" fmla="*/ 882721 h 1460291"/>
                      <a:gd name="connsiteX61" fmla="*/ 674548 w 1460255"/>
                      <a:gd name="connsiteY61" fmla="*/ 757627 h 1460291"/>
                      <a:gd name="connsiteX62" fmla="*/ 184393 w 1460255"/>
                      <a:gd name="connsiteY62" fmla="*/ 1095779 h 1460291"/>
                      <a:gd name="connsiteX63" fmla="*/ 91161 w 1460255"/>
                      <a:gd name="connsiteY63" fmla="*/ 882721 h 1460291"/>
                      <a:gd name="connsiteX64" fmla="*/ 386028 w 1460255"/>
                      <a:gd name="connsiteY64" fmla="*/ 1289861 h 1460291"/>
                      <a:gd name="connsiteX65" fmla="*/ 708757 w 1460255"/>
                      <a:gd name="connsiteY65" fmla="*/ 790947 h 1460291"/>
                      <a:gd name="connsiteX66" fmla="*/ 601625 w 1460255"/>
                      <a:gd name="connsiteY66" fmla="*/ 1374526 h 1460291"/>
                      <a:gd name="connsiteX67" fmla="*/ 474755 w 1460255"/>
                      <a:gd name="connsiteY67" fmla="*/ 1335430 h 1460291"/>
                      <a:gd name="connsiteX68" fmla="*/ 386028 w 1460255"/>
                      <a:gd name="connsiteY68" fmla="*/ 1289861 h 1460291"/>
                      <a:gd name="connsiteX69" fmla="*/ 880752 w 1460255"/>
                      <a:gd name="connsiteY69" fmla="*/ 1369575 h 1460291"/>
                      <a:gd name="connsiteX70" fmla="*/ 756548 w 1460255"/>
                      <a:gd name="connsiteY70" fmla="*/ 790249 h 1460291"/>
                      <a:gd name="connsiteX71" fmla="*/ 1092923 w 1460255"/>
                      <a:gd name="connsiteY71" fmla="*/ 1277865 h 1460291"/>
                      <a:gd name="connsiteX72" fmla="*/ 880752 w 1460255"/>
                      <a:gd name="connsiteY72" fmla="*/ 1369575 h 1460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</a:cxnLst>
                    <a:rect l="l" t="t" r="r" b="b"/>
                    <a:pathLst>
                      <a:path w="1460255" h="1460291">
                        <a:moveTo>
                          <a:pt x="1013843" y="57587"/>
                        </a:moveTo>
                        <a:cubicBezTo>
                          <a:pt x="642371" y="-99113"/>
                          <a:pt x="214286" y="74977"/>
                          <a:pt x="57587" y="446448"/>
                        </a:cubicBezTo>
                        <a:cubicBezTo>
                          <a:pt x="-99113" y="817921"/>
                          <a:pt x="74976" y="1246005"/>
                          <a:pt x="446449" y="1402705"/>
                        </a:cubicBezTo>
                        <a:cubicBezTo>
                          <a:pt x="817921" y="1559405"/>
                          <a:pt x="1246005" y="1385315"/>
                          <a:pt x="1402705" y="1013843"/>
                        </a:cubicBezTo>
                        <a:cubicBezTo>
                          <a:pt x="1559341" y="642371"/>
                          <a:pt x="1385251" y="214287"/>
                          <a:pt x="1013843" y="57587"/>
                        </a:cubicBezTo>
                        <a:close/>
                        <a:moveTo>
                          <a:pt x="789868" y="755977"/>
                        </a:moveTo>
                        <a:lnTo>
                          <a:pt x="1373574" y="863109"/>
                        </a:lnTo>
                        <a:cubicBezTo>
                          <a:pt x="1365006" y="904299"/>
                          <a:pt x="1352376" y="945235"/>
                          <a:pt x="1335430" y="985474"/>
                        </a:cubicBezTo>
                        <a:cubicBezTo>
                          <a:pt x="1321722" y="1018032"/>
                          <a:pt x="1305601" y="1048877"/>
                          <a:pt x="1287513" y="1077945"/>
                        </a:cubicBezTo>
                        <a:lnTo>
                          <a:pt x="789868" y="755977"/>
                        </a:lnTo>
                        <a:close/>
                        <a:moveTo>
                          <a:pt x="1274311" y="1098381"/>
                        </a:moveTo>
                        <a:cubicBezTo>
                          <a:pt x="1230075" y="1163879"/>
                          <a:pt x="1175176" y="1219603"/>
                          <a:pt x="1113042" y="1264093"/>
                        </a:cubicBezTo>
                        <a:lnTo>
                          <a:pt x="776667" y="776477"/>
                        </a:lnTo>
                        <a:lnTo>
                          <a:pt x="1274311" y="1098381"/>
                        </a:lnTo>
                        <a:close/>
                        <a:moveTo>
                          <a:pt x="794247" y="731987"/>
                        </a:moveTo>
                        <a:lnTo>
                          <a:pt x="1375541" y="607337"/>
                        </a:lnTo>
                        <a:cubicBezTo>
                          <a:pt x="1389948" y="682736"/>
                          <a:pt x="1391281" y="761118"/>
                          <a:pt x="1378080" y="839119"/>
                        </a:cubicBezTo>
                        <a:lnTo>
                          <a:pt x="794247" y="731987"/>
                        </a:lnTo>
                        <a:close/>
                        <a:moveTo>
                          <a:pt x="1370527" y="583537"/>
                        </a:moveTo>
                        <a:lnTo>
                          <a:pt x="789170" y="708186"/>
                        </a:lnTo>
                        <a:lnTo>
                          <a:pt x="1279579" y="369844"/>
                        </a:lnTo>
                        <a:cubicBezTo>
                          <a:pt x="1322292" y="435151"/>
                          <a:pt x="1353074" y="507631"/>
                          <a:pt x="1370527" y="583537"/>
                        </a:cubicBezTo>
                        <a:close/>
                        <a:moveTo>
                          <a:pt x="857016" y="1374780"/>
                        </a:moveTo>
                        <a:cubicBezTo>
                          <a:pt x="781871" y="1389631"/>
                          <a:pt x="703617" y="1391408"/>
                          <a:pt x="625679" y="1378842"/>
                        </a:cubicBezTo>
                        <a:lnTo>
                          <a:pt x="732748" y="795390"/>
                        </a:lnTo>
                        <a:lnTo>
                          <a:pt x="857016" y="1374780"/>
                        </a:lnTo>
                        <a:close/>
                        <a:moveTo>
                          <a:pt x="775334" y="688131"/>
                        </a:moveTo>
                        <a:lnTo>
                          <a:pt x="1099650" y="186805"/>
                        </a:lnTo>
                        <a:cubicBezTo>
                          <a:pt x="1165466" y="231486"/>
                          <a:pt x="1221380" y="286956"/>
                          <a:pt x="1265870" y="349725"/>
                        </a:cubicBezTo>
                        <a:lnTo>
                          <a:pt x="775334" y="688131"/>
                        </a:lnTo>
                        <a:close/>
                        <a:moveTo>
                          <a:pt x="1079214" y="173541"/>
                        </a:moveTo>
                        <a:lnTo>
                          <a:pt x="754898" y="674929"/>
                        </a:lnTo>
                        <a:lnTo>
                          <a:pt x="862855" y="86654"/>
                        </a:lnTo>
                        <a:cubicBezTo>
                          <a:pt x="904109" y="95223"/>
                          <a:pt x="945172" y="107852"/>
                          <a:pt x="985473" y="124861"/>
                        </a:cubicBezTo>
                        <a:cubicBezTo>
                          <a:pt x="1018476" y="138761"/>
                          <a:pt x="1049765" y="155135"/>
                          <a:pt x="1079214" y="173541"/>
                        </a:cubicBezTo>
                        <a:close/>
                        <a:moveTo>
                          <a:pt x="688385" y="777746"/>
                        </a:moveTo>
                        <a:lnTo>
                          <a:pt x="365592" y="1276723"/>
                        </a:lnTo>
                        <a:cubicBezTo>
                          <a:pt x="299522" y="1232741"/>
                          <a:pt x="243227" y="1177969"/>
                          <a:pt x="198293" y="1115835"/>
                        </a:cubicBezTo>
                        <a:lnTo>
                          <a:pt x="688385" y="777746"/>
                        </a:lnTo>
                        <a:close/>
                        <a:moveTo>
                          <a:pt x="730907" y="670487"/>
                        </a:moveTo>
                        <a:lnTo>
                          <a:pt x="605433" y="85068"/>
                        </a:lnTo>
                        <a:cubicBezTo>
                          <a:pt x="681340" y="70344"/>
                          <a:pt x="760356" y="68884"/>
                          <a:pt x="838928" y="82085"/>
                        </a:cubicBezTo>
                        <a:lnTo>
                          <a:pt x="730907" y="670487"/>
                        </a:lnTo>
                        <a:close/>
                        <a:moveTo>
                          <a:pt x="581570" y="90209"/>
                        </a:moveTo>
                        <a:lnTo>
                          <a:pt x="707043" y="675628"/>
                        </a:lnTo>
                        <a:lnTo>
                          <a:pt x="366988" y="182617"/>
                        </a:lnTo>
                        <a:cubicBezTo>
                          <a:pt x="432485" y="139269"/>
                          <a:pt x="505219" y="107979"/>
                          <a:pt x="581570" y="90209"/>
                        </a:cubicBezTo>
                        <a:close/>
                        <a:moveTo>
                          <a:pt x="124861" y="474818"/>
                        </a:moveTo>
                        <a:cubicBezTo>
                          <a:pt x="138189" y="443148"/>
                          <a:pt x="153739" y="413128"/>
                          <a:pt x="171256" y="384759"/>
                        </a:cubicBezTo>
                        <a:lnTo>
                          <a:pt x="673850" y="709900"/>
                        </a:lnTo>
                        <a:lnTo>
                          <a:pt x="85703" y="601942"/>
                        </a:lnTo>
                        <a:cubicBezTo>
                          <a:pt x="94207" y="559166"/>
                          <a:pt x="107217" y="516580"/>
                          <a:pt x="124861" y="474818"/>
                        </a:cubicBezTo>
                        <a:close/>
                        <a:moveTo>
                          <a:pt x="184393" y="364259"/>
                        </a:moveTo>
                        <a:cubicBezTo>
                          <a:pt x="228820" y="297809"/>
                          <a:pt x="284163" y="241387"/>
                          <a:pt x="346932" y="196452"/>
                        </a:cubicBezTo>
                        <a:lnTo>
                          <a:pt x="687052" y="689464"/>
                        </a:lnTo>
                        <a:lnTo>
                          <a:pt x="184393" y="364259"/>
                        </a:lnTo>
                        <a:close/>
                        <a:moveTo>
                          <a:pt x="669408" y="733827"/>
                        </a:moveTo>
                        <a:lnTo>
                          <a:pt x="85893" y="858920"/>
                        </a:lnTo>
                        <a:cubicBezTo>
                          <a:pt x="70661" y="783204"/>
                          <a:pt x="68757" y="704378"/>
                          <a:pt x="81387" y="625870"/>
                        </a:cubicBezTo>
                        <a:lnTo>
                          <a:pt x="669408" y="733827"/>
                        </a:lnTo>
                        <a:close/>
                        <a:moveTo>
                          <a:pt x="91161" y="882721"/>
                        </a:moveTo>
                        <a:lnTo>
                          <a:pt x="674548" y="757627"/>
                        </a:lnTo>
                        <a:lnTo>
                          <a:pt x="184393" y="1095779"/>
                        </a:lnTo>
                        <a:cubicBezTo>
                          <a:pt x="140919" y="1030852"/>
                          <a:pt x="109312" y="958627"/>
                          <a:pt x="91161" y="882721"/>
                        </a:cubicBezTo>
                        <a:close/>
                        <a:moveTo>
                          <a:pt x="386028" y="1289861"/>
                        </a:moveTo>
                        <a:lnTo>
                          <a:pt x="708757" y="790947"/>
                        </a:lnTo>
                        <a:lnTo>
                          <a:pt x="601625" y="1374526"/>
                        </a:lnTo>
                        <a:cubicBezTo>
                          <a:pt x="558912" y="1365958"/>
                          <a:pt x="516453" y="1353010"/>
                          <a:pt x="474755" y="1335430"/>
                        </a:cubicBezTo>
                        <a:cubicBezTo>
                          <a:pt x="443656" y="1322292"/>
                          <a:pt x="414017" y="1306997"/>
                          <a:pt x="386028" y="1289861"/>
                        </a:cubicBezTo>
                        <a:close/>
                        <a:moveTo>
                          <a:pt x="880752" y="1369575"/>
                        </a:moveTo>
                        <a:lnTo>
                          <a:pt x="756548" y="790249"/>
                        </a:lnTo>
                        <a:lnTo>
                          <a:pt x="1092923" y="1277865"/>
                        </a:lnTo>
                        <a:cubicBezTo>
                          <a:pt x="1028187" y="1320642"/>
                          <a:pt x="956215" y="1351741"/>
                          <a:pt x="880752" y="1369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5" name="Freeform: Shape 2434">
                    <a:extLst>
                      <a:ext uri="{FF2B5EF4-FFF2-40B4-BE49-F238E27FC236}">
                        <a16:creationId xmlns:a16="http://schemas.microsoft.com/office/drawing/2014/main" id="{17FDA4C2-658A-4AB9-A97C-D8D1E11DB1BF}"/>
                      </a:ext>
                    </a:extLst>
                  </p:cNvPr>
                  <p:cNvSpPr/>
                  <p:nvPr/>
                </p:nvSpPr>
                <p:spPr>
                  <a:xfrm rot="-3474721">
                    <a:off x="8342120" y="5299932"/>
                    <a:ext cx="308564" cy="308564"/>
                  </a:xfrm>
                  <a:custGeom>
                    <a:avLst/>
                    <a:gdLst>
                      <a:gd name="connsiteX0" fmla="*/ 308564 w 308564"/>
                      <a:gd name="connsiteY0" fmla="*/ 154282 h 308564"/>
                      <a:gd name="connsiteX1" fmla="*/ 154281 w 308564"/>
                      <a:gd name="connsiteY1" fmla="*/ 308564 h 308564"/>
                      <a:gd name="connsiteX2" fmla="*/ -1 w 308564"/>
                      <a:gd name="connsiteY2" fmla="*/ 154282 h 308564"/>
                      <a:gd name="connsiteX3" fmla="*/ 154281 w 308564"/>
                      <a:gd name="connsiteY3" fmla="*/ 0 h 308564"/>
                      <a:gd name="connsiteX4" fmla="*/ 308564 w 308564"/>
                      <a:gd name="connsiteY4" fmla="*/ 154282 h 308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564" h="308564">
                        <a:moveTo>
                          <a:pt x="308564" y="154282"/>
                        </a:moveTo>
                        <a:cubicBezTo>
                          <a:pt x="308564" y="239490"/>
                          <a:pt x="239490" y="308564"/>
                          <a:pt x="154281" y="308564"/>
                        </a:cubicBezTo>
                        <a:cubicBezTo>
                          <a:pt x="69074" y="308564"/>
                          <a:pt x="-1" y="239490"/>
                          <a:pt x="-1" y="154282"/>
                        </a:cubicBezTo>
                        <a:cubicBezTo>
                          <a:pt x="-1" y="69075"/>
                          <a:pt x="69073" y="0"/>
                          <a:pt x="154281" y="0"/>
                        </a:cubicBezTo>
                        <a:cubicBezTo>
                          <a:pt x="239489" y="0"/>
                          <a:pt x="308564" y="69075"/>
                          <a:pt x="308564" y="154282"/>
                        </a:cubicBez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425" name="Freeform: Shape 2424">
                  <a:extLst>
                    <a:ext uri="{FF2B5EF4-FFF2-40B4-BE49-F238E27FC236}">
                      <a16:creationId xmlns:a16="http://schemas.microsoft.com/office/drawing/2014/main" id="{DF76843C-6C66-4D94-A698-1B34CFF34D57}"/>
                    </a:ext>
                  </a:extLst>
                </p:cNvPr>
                <p:cNvSpPr/>
                <p:nvPr/>
              </p:nvSpPr>
              <p:spPr>
                <a:xfrm>
                  <a:off x="5982480" y="3592569"/>
                  <a:ext cx="2572990" cy="1900890"/>
                </a:xfrm>
                <a:custGeom>
                  <a:avLst/>
                  <a:gdLst>
                    <a:gd name="connsiteX0" fmla="*/ 2572990 w 2572990"/>
                    <a:gd name="connsiteY0" fmla="*/ 1841796 h 1900890"/>
                    <a:gd name="connsiteX1" fmla="*/ 2508571 w 2572990"/>
                    <a:gd name="connsiteY1" fmla="*/ 381485 h 1900890"/>
                    <a:gd name="connsiteX2" fmla="*/ 2534910 w 2572990"/>
                    <a:gd name="connsiteY2" fmla="*/ 344293 h 1900890"/>
                    <a:gd name="connsiteX3" fmla="*/ 2535227 w 2572990"/>
                    <a:gd name="connsiteY3" fmla="*/ 301834 h 1900890"/>
                    <a:gd name="connsiteX4" fmla="*/ 2495624 w 2572990"/>
                    <a:gd name="connsiteY4" fmla="*/ 261596 h 1900890"/>
                    <a:gd name="connsiteX5" fmla="*/ 2413053 w 2572990"/>
                    <a:gd name="connsiteY5" fmla="*/ 260961 h 1900890"/>
                    <a:gd name="connsiteX6" fmla="*/ 2372815 w 2572990"/>
                    <a:gd name="connsiteY6" fmla="*/ 300565 h 1900890"/>
                    <a:gd name="connsiteX7" fmla="*/ 2372498 w 2572990"/>
                    <a:gd name="connsiteY7" fmla="*/ 343024 h 1900890"/>
                    <a:gd name="connsiteX8" fmla="*/ 2401121 w 2572990"/>
                    <a:gd name="connsiteY8" fmla="*/ 381612 h 1900890"/>
                    <a:gd name="connsiteX9" fmla="*/ 2408547 w 2572990"/>
                    <a:gd name="connsiteY9" fmla="*/ 549990 h 1900890"/>
                    <a:gd name="connsiteX10" fmla="*/ 1158121 w 2572990"/>
                    <a:gd name="connsiteY10" fmla="*/ 239700 h 1900890"/>
                    <a:gd name="connsiteX11" fmla="*/ 1160153 w 2572990"/>
                    <a:gd name="connsiteY11" fmla="*/ 122921 h 1900890"/>
                    <a:gd name="connsiteX12" fmla="*/ 1193853 w 2572990"/>
                    <a:gd name="connsiteY12" fmla="*/ 85475 h 1900890"/>
                    <a:gd name="connsiteX13" fmla="*/ 1195821 w 2572990"/>
                    <a:gd name="connsiteY13" fmla="*/ 45745 h 1900890"/>
                    <a:gd name="connsiteX14" fmla="*/ 1157932 w 2572990"/>
                    <a:gd name="connsiteY14" fmla="*/ 3857 h 1900890"/>
                    <a:gd name="connsiteX15" fmla="*/ 1080946 w 2572990"/>
                    <a:gd name="connsiteY15" fmla="*/ 49 h 1900890"/>
                    <a:gd name="connsiteX16" fmla="*/ 1039057 w 2572990"/>
                    <a:gd name="connsiteY16" fmla="*/ 37938 h 1900890"/>
                    <a:gd name="connsiteX17" fmla="*/ 1037090 w 2572990"/>
                    <a:gd name="connsiteY17" fmla="*/ 77669 h 1900890"/>
                    <a:gd name="connsiteX18" fmla="*/ 1063937 w 2572990"/>
                    <a:gd name="connsiteY18" fmla="*/ 117399 h 1900890"/>
                    <a:gd name="connsiteX19" fmla="*/ 1061652 w 2572990"/>
                    <a:gd name="connsiteY19" fmla="*/ 249410 h 1900890"/>
                    <a:gd name="connsiteX20" fmla="*/ 14003 w 2572990"/>
                    <a:gd name="connsiteY20" fmla="*/ 761335 h 1900890"/>
                    <a:gd name="connsiteX21" fmla="*/ 2071 w 2572990"/>
                    <a:gd name="connsiteY21" fmla="*/ 802017 h 1900890"/>
                    <a:gd name="connsiteX22" fmla="*/ 30314 w 2572990"/>
                    <a:gd name="connsiteY22" fmla="*/ 833496 h 1900890"/>
                    <a:gd name="connsiteX23" fmla="*/ 825936 w 2572990"/>
                    <a:gd name="connsiteY23" fmla="*/ 1222549 h 1900890"/>
                    <a:gd name="connsiteX24" fmla="*/ 839073 w 2572990"/>
                    <a:gd name="connsiteY24" fmla="*/ 1187642 h 1900890"/>
                    <a:gd name="connsiteX25" fmla="*/ 862936 w 2572990"/>
                    <a:gd name="connsiteY25" fmla="*/ 1148039 h 1900890"/>
                    <a:gd name="connsiteX26" fmla="*/ 137827 w 2572990"/>
                    <a:gd name="connsiteY26" fmla="*/ 793449 h 1900890"/>
                    <a:gd name="connsiteX27" fmla="*/ 1060002 w 2572990"/>
                    <a:gd name="connsiteY27" fmla="*/ 342135 h 1900890"/>
                    <a:gd name="connsiteX28" fmla="*/ 1047879 w 2572990"/>
                    <a:gd name="connsiteY28" fmla="*/ 1035258 h 1900890"/>
                    <a:gd name="connsiteX29" fmla="*/ 1096559 w 2572990"/>
                    <a:gd name="connsiteY29" fmla="*/ 1028531 h 1900890"/>
                    <a:gd name="connsiteX30" fmla="*/ 1144159 w 2572990"/>
                    <a:gd name="connsiteY30" fmla="*/ 1036971 h 1900890"/>
                    <a:gd name="connsiteX31" fmla="*/ 1156662 w 2572990"/>
                    <a:gd name="connsiteY31" fmla="*/ 322651 h 1900890"/>
                    <a:gd name="connsiteX32" fmla="*/ 2412228 w 2572990"/>
                    <a:gd name="connsiteY32" fmla="*/ 633639 h 1900890"/>
                    <a:gd name="connsiteX33" fmla="*/ 2414703 w 2572990"/>
                    <a:gd name="connsiteY33" fmla="*/ 689427 h 1900890"/>
                    <a:gd name="connsiteX34" fmla="*/ 1322564 w 2572990"/>
                    <a:gd name="connsiteY34" fmla="*/ 1164985 h 1900890"/>
                    <a:gd name="connsiteX35" fmla="*/ 1344270 w 2572990"/>
                    <a:gd name="connsiteY35" fmla="*/ 1213346 h 1900890"/>
                    <a:gd name="connsiteX36" fmla="*/ 1355567 w 2572990"/>
                    <a:gd name="connsiteY36" fmla="*/ 1259931 h 1900890"/>
                    <a:gd name="connsiteX37" fmla="*/ 2419147 w 2572990"/>
                    <a:gd name="connsiteY37" fmla="*/ 790275 h 1900890"/>
                    <a:gd name="connsiteX38" fmla="*/ 2465731 w 2572990"/>
                    <a:gd name="connsiteY38" fmla="*/ 1846493 h 1900890"/>
                    <a:gd name="connsiteX39" fmla="*/ 2520503 w 2572990"/>
                    <a:gd name="connsiteY39" fmla="*/ 1900884 h 1900890"/>
                    <a:gd name="connsiteX40" fmla="*/ 2572990 w 2572990"/>
                    <a:gd name="connsiteY40" fmla="*/ 1841796 h 190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2572990" h="1900890">
                      <a:moveTo>
                        <a:pt x="2572990" y="1841796"/>
                      </a:moveTo>
                      <a:lnTo>
                        <a:pt x="2508571" y="381485"/>
                      </a:lnTo>
                      <a:cubicBezTo>
                        <a:pt x="2523803" y="375963"/>
                        <a:pt x="2534783" y="361429"/>
                        <a:pt x="2534910" y="344293"/>
                      </a:cubicBezTo>
                      <a:lnTo>
                        <a:pt x="2535227" y="301834"/>
                      </a:lnTo>
                      <a:cubicBezTo>
                        <a:pt x="2535418" y="279811"/>
                        <a:pt x="2517647" y="261786"/>
                        <a:pt x="2495624" y="261596"/>
                      </a:cubicBezTo>
                      <a:lnTo>
                        <a:pt x="2413053" y="260961"/>
                      </a:lnTo>
                      <a:cubicBezTo>
                        <a:pt x="2391030" y="260771"/>
                        <a:pt x="2373006" y="278541"/>
                        <a:pt x="2372815" y="300565"/>
                      </a:cubicBezTo>
                      <a:lnTo>
                        <a:pt x="2372498" y="343024"/>
                      </a:lnTo>
                      <a:cubicBezTo>
                        <a:pt x="2372371" y="361239"/>
                        <a:pt x="2384493" y="376725"/>
                        <a:pt x="2401121" y="381612"/>
                      </a:cubicBezTo>
                      <a:lnTo>
                        <a:pt x="2408547" y="549990"/>
                      </a:lnTo>
                      <a:lnTo>
                        <a:pt x="1158121" y="239700"/>
                      </a:lnTo>
                      <a:lnTo>
                        <a:pt x="1160153" y="122921"/>
                      </a:lnTo>
                      <a:cubicBezTo>
                        <a:pt x="1178495" y="120065"/>
                        <a:pt x="1192901" y="104706"/>
                        <a:pt x="1193853" y="85475"/>
                      </a:cubicBezTo>
                      <a:lnTo>
                        <a:pt x="1195821" y="45745"/>
                      </a:lnTo>
                      <a:cubicBezTo>
                        <a:pt x="1196900" y="23722"/>
                        <a:pt x="1179954" y="4999"/>
                        <a:pt x="1157932" y="3857"/>
                      </a:cubicBezTo>
                      <a:lnTo>
                        <a:pt x="1080946" y="49"/>
                      </a:lnTo>
                      <a:cubicBezTo>
                        <a:pt x="1058922" y="-1030"/>
                        <a:pt x="1040200" y="15916"/>
                        <a:pt x="1039057" y="37938"/>
                      </a:cubicBezTo>
                      <a:lnTo>
                        <a:pt x="1037090" y="77669"/>
                      </a:lnTo>
                      <a:cubicBezTo>
                        <a:pt x="1036202" y="95820"/>
                        <a:pt x="1047562" y="111750"/>
                        <a:pt x="1063937" y="117399"/>
                      </a:cubicBezTo>
                      <a:lnTo>
                        <a:pt x="1061652" y="249410"/>
                      </a:lnTo>
                      <a:lnTo>
                        <a:pt x="14003" y="761335"/>
                      </a:lnTo>
                      <a:cubicBezTo>
                        <a:pt x="14003" y="761335"/>
                        <a:pt x="-6434" y="779359"/>
                        <a:pt x="2071" y="802017"/>
                      </a:cubicBezTo>
                      <a:cubicBezTo>
                        <a:pt x="10576" y="824675"/>
                        <a:pt x="30314" y="833496"/>
                        <a:pt x="30314" y="833496"/>
                      </a:cubicBezTo>
                      <a:lnTo>
                        <a:pt x="825936" y="1222549"/>
                      </a:lnTo>
                      <a:cubicBezTo>
                        <a:pt x="826634" y="1218677"/>
                        <a:pt x="832282" y="1201732"/>
                        <a:pt x="839073" y="1187642"/>
                      </a:cubicBezTo>
                      <a:cubicBezTo>
                        <a:pt x="848340" y="1168348"/>
                        <a:pt x="862936" y="1148039"/>
                        <a:pt x="862936" y="1148039"/>
                      </a:cubicBezTo>
                      <a:lnTo>
                        <a:pt x="137827" y="793449"/>
                      </a:lnTo>
                      <a:lnTo>
                        <a:pt x="1060002" y="342135"/>
                      </a:lnTo>
                      <a:lnTo>
                        <a:pt x="1047879" y="1035258"/>
                      </a:lnTo>
                      <a:cubicBezTo>
                        <a:pt x="1047879" y="1035258"/>
                        <a:pt x="1070918" y="1026944"/>
                        <a:pt x="1096559" y="1028531"/>
                      </a:cubicBezTo>
                      <a:cubicBezTo>
                        <a:pt x="1115916" y="1029673"/>
                        <a:pt x="1144159" y="1036971"/>
                        <a:pt x="1144159" y="1036971"/>
                      </a:cubicBezTo>
                      <a:lnTo>
                        <a:pt x="1156662" y="322651"/>
                      </a:lnTo>
                      <a:lnTo>
                        <a:pt x="2412228" y="633639"/>
                      </a:lnTo>
                      <a:lnTo>
                        <a:pt x="2414703" y="689427"/>
                      </a:lnTo>
                      <a:lnTo>
                        <a:pt x="1322564" y="1164985"/>
                      </a:lnTo>
                      <a:cubicBezTo>
                        <a:pt x="1322564" y="1164985"/>
                        <a:pt x="1340525" y="1202620"/>
                        <a:pt x="1344270" y="1213346"/>
                      </a:cubicBezTo>
                      <a:cubicBezTo>
                        <a:pt x="1348586" y="1225722"/>
                        <a:pt x="1355567" y="1259931"/>
                        <a:pt x="1355567" y="1259931"/>
                      </a:cubicBezTo>
                      <a:lnTo>
                        <a:pt x="2419147" y="790275"/>
                      </a:lnTo>
                      <a:lnTo>
                        <a:pt x="2465731" y="1846493"/>
                      </a:lnTo>
                      <a:cubicBezTo>
                        <a:pt x="2465731" y="1846493"/>
                        <a:pt x="2474553" y="1901582"/>
                        <a:pt x="2520503" y="1900884"/>
                      </a:cubicBezTo>
                      <a:cubicBezTo>
                        <a:pt x="2572419" y="1900122"/>
                        <a:pt x="2572990" y="1841796"/>
                        <a:pt x="2572990" y="1841796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26" name="Graphic 1">
                  <a:extLst>
                    <a:ext uri="{FF2B5EF4-FFF2-40B4-BE49-F238E27FC236}">
                      <a16:creationId xmlns:a16="http://schemas.microsoft.com/office/drawing/2014/main" id="{CFDC56EA-6471-48FF-8CB3-EEB09BFD5BD5}"/>
                    </a:ext>
                  </a:extLst>
                </p:cNvPr>
                <p:cNvGrpSpPr/>
                <p:nvPr/>
              </p:nvGrpSpPr>
              <p:grpSpPr>
                <a:xfrm>
                  <a:off x="6787758" y="4615531"/>
                  <a:ext cx="555744" cy="757436"/>
                  <a:chOff x="6787758" y="4615531"/>
                  <a:chExt cx="555744" cy="757436"/>
                </a:xfrm>
                <a:solidFill>
                  <a:schemeClr val="accent1"/>
                </a:solidFill>
              </p:grpSpPr>
              <p:sp>
                <p:nvSpPr>
                  <p:cNvPr id="2429" name="Freeform: Shape 2428">
                    <a:extLst>
                      <a:ext uri="{FF2B5EF4-FFF2-40B4-BE49-F238E27FC236}">
                        <a16:creationId xmlns:a16="http://schemas.microsoft.com/office/drawing/2014/main" id="{F3A1F0CE-7F67-41BD-AC1A-B29394D113A3}"/>
                      </a:ext>
                    </a:extLst>
                  </p:cNvPr>
                  <p:cNvSpPr/>
                  <p:nvPr/>
                </p:nvSpPr>
                <p:spPr>
                  <a:xfrm rot="-2338594">
                    <a:off x="6867949" y="4695722"/>
                    <a:ext cx="394635" cy="394635"/>
                  </a:xfrm>
                  <a:custGeom>
                    <a:avLst/>
                    <a:gdLst>
                      <a:gd name="connsiteX0" fmla="*/ 394635 w 394635"/>
                      <a:gd name="connsiteY0" fmla="*/ 197318 h 394635"/>
                      <a:gd name="connsiteX1" fmla="*/ 197318 w 394635"/>
                      <a:gd name="connsiteY1" fmla="*/ 394636 h 394635"/>
                      <a:gd name="connsiteX2" fmla="*/ 0 w 394635"/>
                      <a:gd name="connsiteY2" fmla="*/ 197318 h 394635"/>
                      <a:gd name="connsiteX3" fmla="*/ 197318 w 394635"/>
                      <a:gd name="connsiteY3" fmla="*/ 0 h 394635"/>
                      <a:gd name="connsiteX4" fmla="*/ 394635 w 394635"/>
                      <a:gd name="connsiteY4" fmla="*/ 197318 h 394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635" h="394635">
                        <a:moveTo>
                          <a:pt x="394635" y="197318"/>
                        </a:moveTo>
                        <a:cubicBezTo>
                          <a:pt x="394635" y="306294"/>
                          <a:pt x="306293" y="394636"/>
                          <a:pt x="197318" y="394636"/>
                        </a:cubicBezTo>
                        <a:cubicBezTo>
                          <a:pt x="88342" y="394636"/>
                          <a:pt x="0" y="306294"/>
                          <a:pt x="0" y="197318"/>
                        </a:cubicBezTo>
                        <a:cubicBezTo>
                          <a:pt x="0" y="88342"/>
                          <a:pt x="88342" y="0"/>
                          <a:pt x="197318" y="0"/>
                        </a:cubicBezTo>
                        <a:cubicBezTo>
                          <a:pt x="306293" y="0"/>
                          <a:pt x="394635" y="88342"/>
                          <a:pt x="394635" y="197318"/>
                        </a:cubicBezTo>
                        <a:close/>
                      </a:path>
                    </a:pathLst>
                  </a:custGeom>
                  <a:solidFill>
                    <a:srgbClr val="E2E2E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0" name="Freeform: Shape 2429">
                    <a:extLst>
                      <a:ext uri="{FF2B5EF4-FFF2-40B4-BE49-F238E27FC236}">
                        <a16:creationId xmlns:a16="http://schemas.microsoft.com/office/drawing/2014/main" id="{8B5F7BFB-6542-4831-888C-8C6B47DC89BA}"/>
                      </a:ext>
                    </a:extLst>
                  </p:cNvPr>
                  <p:cNvSpPr/>
                  <p:nvPr/>
                </p:nvSpPr>
                <p:spPr>
                  <a:xfrm>
                    <a:off x="6791411" y="4616596"/>
                    <a:ext cx="552091" cy="552082"/>
                  </a:xfrm>
                  <a:custGeom>
                    <a:avLst/>
                    <a:gdLst>
                      <a:gd name="connsiteX0" fmla="*/ 168755 w 552091"/>
                      <a:gd name="connsiteY0" fmla="*/ 530390 h 552082"/>
                      <a:gd name="connsiteX1" fmla="*/ 21702 w 552091"/>
                      <a:gd name="connsiteY1" fmla="*/ 168755 h 552082"/>
                      <a:gd name="connsiteX2" fmla="*/ 383336 w 552091"/>
                      <a:gd name="connsiteY2" fmla="*/ 21702 h 552082"/>
                      <a:gd name="connsiteX3" fmla="*/ 530390 w 552091"/>
                      <a:gd name="connsiteY3" fmla="*/ 383337 h 552082"/>
                      <a:gd name="connsiteX4" fmla="*/ 168755 w 552091"/>
                      <a:gd name="connsiteY4" fmla="*/ 530390 h 552082"/>
                      <a:gd name="connsiteX5" fmla="*/ 369754 w 552091"/>
                      <a:gd name="connsiteY5" fmla="*/ 53753 h 552082"/>
                      <a:gd name="connsiteX6" fmla="*/ 53753 w 552091"/>
                      <a:gd name="connsiteY6" fmla="*/ 182274 h 552082"/>
                      <a:gd name="connsiteX7" fmla="*/ 182274 w 552091"/>
                      <a:gd name="connsiteY7" fmla="*/ 498276 h 552082"/>
                      <a:gd name="connsiteX8" fmla="*/ 498275 w 552091"/>
                      <a:gd name="connsiteY8" fmla="*/ 369755 h 552082"/>
                      <a:gd name="connsiteX9" fmla="*/ 369754 w 552091"/>
                      <a:gd name="connsiteY9" fmla="*/ 53753 h 552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2091" h="552082">
                        <a:moveTo>
                          <a:pt x="168755" y="530390"/>
                        </a:moveTo>
                        <a:cubicBezTo>
                          <a:pt x="28493" y="471239"/>
                          <a:pt x="-37449" y="309017"/>
                          <a:pt x="21702" y="168755"/>
                        </a:cubicBezTo>
                        <a:cubicBezTo>
                          <a:pt x="80853" y="28493"/>
                          <a:pt x="243075" y="-37449"/>
                          <a:pt x="383336" y="21702"/>
                        </a:cubicBezTo>
                        <a:cubicBezTo>
                          <a:pt x="523598" y="80853"/>
                          <a:pt x="589540" y="243075"/>
                          <a:pt x="530390" y="383337"/>
                        </a:cubicBezTo>
                        <a:cubicBezTo>
                          <a:pt x="471175" y="523535"/>
                          <a:pt x="308953" y="589541"/>
                          <a:pt x="168755" y="530390"/>
                        </a:cubicBezTo>
                        <a:close/>
                        <a:moveTo>
                          <a:pt x="369754" y="53753"/>
                        </a:moveTo>
                        <a:cubicBezTo>
                          <a:pt x="247200" y="2027"/>
                          <a:pt x="105415" y="59719"/>
                          <a:pt x="53753" y="182274"/>
                        </a:cubicBezTo>
                        <a:cubicBezTo>
                          <a:pt x="2027" y="304828"/>
                          <a:pt x="59718" y="446613"/>
                          <a:pt x="182274" y="498276"/>
                        </a:cubicBezTo>
                        <a:cubicBezTo>
                          <a:pt x="304828" y="550001"/>
                          <a:pt x="446613" y="492310"/>
                          <a:pt x="498275" y="369755"/>
                        </a:cubicBezTo>
                        <a:cubicBezTo>
                          <a:pt x="550001" y="247200"/>
                          <a:pt x="492309" y="105479"/>
                          <a:pt x="369754" y="53753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1" name="Freeform: Shape 2430">
                    <a:extLst>
                      <a:ext uri="{FF2B5EF4-FFF2-40B4-BE49-F238E27FC236}">
                        <a16:creationId xmlns:a16="http://schemas.microsoft.com/office/drawing/2014/main" id="{192CE41F-E477-4240-9B4B-01359C2F625F}"/>
                      </a:ext>
                    </a:extLst>
                  </p:cNvPr>
                  <p:cNvSpPr/>
                  <p:nvPr/>
                </p:nvSpPr>
                <p:spPr>
                  <a:xfrm>
                    <a:off x="7019444" y="4859001"/>
                    <a:ext cx="82697" cy="372522"/>
                  </a:xfrm>
                  <a:custGeom>
                    <a:avLst/>
                    <a:gdLst>
                      <a:gd name="connsiteX0" fmla="*/ 68989 w 82697"/>
                      <a:gd name="connsiteY0" fmla="*/ 372523 h 372522"/>
                      <a:gd name="connsiteX1" fmla="*/ 0 w 82697"/>
                      <a:gd name="connsiteY1" fmla="*/ 343455 h 372522"/>
                      <a:gd name="connsiteX2" fmla="*/ 11424 w 82697"/>
                      <a:gd name="connsiteY2" fmla="*/ 25866 h 372522"/>
                      <a:gd name="connsiteX3" fmla="*/ 49694 w 82697"/>
                      <a:gd name="connsiteY3" fmla="*/ 35 h 372522"/>
                      <a:gd name="connsiteX4" fmla="*/ 82698 w 82697"/>
                      <a:gd name="connsiteY4" fmla="*/ 28849 h 372522"/>
                      <a:gd name="connsiteX5" fmla="*/ 68989 w 82697"/>
                      <a:gd name="connsiteY5" fmla="*/ 372523 h 37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697" h="372522">
                        <a:moveTo>
                          <a:pt x="68989" y="372523"/>
                        </a:moveTo>
                        <a:lnTo>
                          <a:pt x="0" y="343455"/>
                        </a:lnTo>
                        <a:lnTo>
                          <a:pt x="11424" y="25866"/>
                        </a:lnTo>
                        <a:cubicBezTo>
                          <a:pt x="11424" y="25866"/>
                          <a:pt x="22404" y="-1107"/>
                          <a:pt x="49694" y="35"/>
                        </a:cubicBezTo>
                        <a:cubicBezTo>
                          <a:pt x="80095" y="1241"/>
                          <a:pt x="82698" y="28849"/>
                          <a:pt x="82698" y="28849"/>
                        </a:cubicBezTo>
                        <a:lnTo>
                          <a:pt x="68989" y="37252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2" name="Freeform: Shape 2431">
                    <a:extLst>
                      <a:ext uri="{FF2B5EF4-FFF2-40B4-BE49-F238E27FC236}">
                        <a16:creationId xmlns:a16="http://schemas.microsoft.com/office/drawing/2014/main" id="{C7C1A4A6-5275-4253-981E-7BDCBAB0213A}"/>
                      </a:ext>
                    </a:extLst>
                  </p:cNvPr>
                  <p:cNvSpPr/>
                  <p:nvPr/>
                </p:nvSpPr>
                <p:spPr>
                  <a:xfrm>
                    <a:off x="6905101" y="5176396"/>
                    <a:ext cx="289994" cy="196571"/>
                  </a:xfrm>
                  <a:custGeom>
                    <a:avLst/>
                    <a:gdLst>
                      <a:gd name="connsiteX0" fmla="*/ 220142 w 289994"/>
                      <a:gd name="connsiteY0" fmla="*/ 193422 h 196571"/>
                      <a:gd name="connsiteX1" fmla="*/ 24410 w 289994"/>
                      <a:gd name="connsiteY1" fmla="*/ 110852 h 196571"/>
                      <a:gd name="connsiteX2" fmla="*/ 3148 w 289994"/>
                      <a:gd name="connsiteY2" fmla="*/ 58555 h 196571"/>
                      <a:gd name="connsiteX3" fmla="*/ 17556 w 289994"/>
                      <a:gd name="connsiteY3" fmla="*/ 24410 h 196571"/>
                      <a:gd name="connsiteX4" fmla="*/ 69852 w 289994"/>
                      <a:gd name="connsiteY4" fmla="*/ 3149 h 196571"/>
                      <a:gd name="connsiteX5" fmla="*/ 265584 w 289994"/>
                      <a:gd name="connsiteY5" fmla="*/ 85719 h 196571"/>
                      <a:gd name="connsiteX6" fmla="*/ 286846 w 289994"/>
                      <a:gd name="connsiteY6" fmla="*/ 138016 h 196571"/>
                      <a:gd name="connsiteX7" fmla="*/ 272439 w 289994"/>
                      <a:gd name="connsiteY7" fmla="*/ 172161 h 196571"/>
                      <a:gd name="connsiteX8" fmla="*/ 220142 w 289994"/>
                      <a:gd name="connsiteY8" fmla="*/ 193422 h 196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9994" h="196571">
                        <a:moveTo>
                          <a:pt x="220142" y="193422"/>
                        </a:moveTo>
                        <a:lnTo>
                          <a:pt x="24410" y="110852"/>
                        </a:lnTo>
                        <a:cubicBezTo>
                          <a:pt x="4101" y="102284"/>
                          <a:pt x="-5419" y="78865"/>
                          <a:pt x="3148" y="58555"/>
                        </a:cubicBezTo>
                        <a:lnTo>
                          <a:pt x="17556" y="24410"/>
                        </a:lnTo>
                        <a:cubicBezTo>
                          <a:pt x="26123" y="4100"/>
                          <a:pt x="49543" y="-5420"/>
                          <a:pt x="69852" y="3149"/>
                        </a:cubicBezTo>
                        <a:lnTo>
                          <a:pt x="265584" y="85719"/>
                        </a:lnTo>
                        <a:cubicBezTo>
                          <a:pt x="285894" y="94287"/>
                          <a:pt x="295414" y="117706"/>
                          <a:pt x="286846" y="138016"/>
                        </a:cubicBezTo>
                        <a:lnTo>
                          <a:pt x="272439" y="172161"/>
                        </a:lnTo>
                        <a:cubicBezTo>
                          <a:pt x="263871" y="192471"/>
                          <a:pt x="240451" y="201991"/>
                          <a:pt x="220142" y="19342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427" name="Freeform: Shape 2426">
                  <a:extLst>
                    <a:ext uri="{FF2B5EF4-FFF2-40B4-BE49-F238E27FC236}">
                      <a16:creationId xmlns:a16="http://schemas.microsoft.com/office/drawing/2014/main" id="{29D2F5E5-2B3A-4E97-B72F-A02A3B908A88}"/>
                    </a:ext>
                  </a:extLst>
                </p:cNvPr>
                <p:cNvSpPr/>
                <p:nvPr/>
              </p:nvSpPr>
              <p:spPr>
                <a:xfrm rot="-4027630">
                  <a:off x="8451011" y="3315837"/>
                  <a:ext cx="136966" cy="136966"/>
                </a:xfrm>
                <a:custGeom>
                  <a:avLst/>
                  <a:gdLst>
                    <a:gd name="connsiteX0" fmla="*/ 136966 w 136966"/>
                    <a:gd name="connsiteY0" fmla="*/ 68483 h 136966"/>
                    <a:gd name="connsiteX1" fmla="*/ 68483 w 136966"/>
                    <a:gd name="connsiteY1" fmla="*/ 136966 h 136966"/>
                    <a:gd name="connsiteX2" fmla="*/ -1 w 136966"/>
                    <a:gd name="connsiteY2" fmla="*/ 68483 h 136966"/>
                    <a:gd name="connsiteX3" fmla="*/ 68483 w 136966"/>
                    <a:gd name="connsiteY3" fmla="*/ 0 h 136966"/>
                    <a:gd name="connsiteX4" fmla="*/ 136966 w 136966"/>
                    <a:gd name="connsiteY4" fmla="*/ 68483 h 136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966" h="136966">
                      <a:moveTo>
                        <a:pt x="136966" y="68483"/>
                      </a:moveTo>
                      <a:cubicBezTo>
                        <a:pt x="136966" y="106305"/>
                        <a:pt x="106305" y="136966"/>
                        <a:pt x="68483" y="136966"/>
                      </a:cubicBezTo>
                      <a:cubicBezTo>
                        <a:pt x="30661" y="136966"/>
                        <a:pt x="-1" y="106305"/>
                        <a:pt x="-1" y="68483"/>
                      </a:cubicBezTo>
                      <a:cubicBezTo>
                        <a:pt x="-1" y="30661"/>
                        <a:pt x="30660" y="0"/>
                        <a:pt x="68483" y="0"/>
                      </a:cubicBezTo>
                      <a:cubicBezTo>
                        <a:pt x="106304" y="0"/>
                        <a:pt x="136966" y="30661"/>
                        <a:pt x="136966" y="6848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8" name="Freeform: Shape 2427">
                  <a:extLst>
                    <a:ext uri="{FF2B5EF4-FFF2-40B4-BE49-F238E27FC236}">
                      <a16:creationId xmlns:a16="http://schemas.microsoft.com/office/drawing/2014/main" id="{AE5DC55C-99CD-4049-A6DC-B4081F19EB46}"/>
                    </a:ext>
                  </a:extLst>
                </p:cNvPr>
                <p:cNvSpPr/>
                <p:nvPr/>
              </p:nvSpPr>
              <p:spPr>
                <a:xfrm>
                  <a:off x="6055297" y="3519610"/>
                  <a:ext cx="892765" cy="414225"/>
                </a:xfrm>
                <a:custGeom>
                  <a:avLst/>
                  <a:gdLst>
                    <a:gd name="connsiteX0" fmla="*/ 19885 w 892765"/>
                    <a:gd name="connsiteY0" fmla="*/ 62535 h 414225"/>
                    <a:gd name="connsiteX1" fmla="*/ 847558 w 892765"/>
                    <a:gd name="connsiteY1" fmla="*/ 411667 h 414225"/>
                    <a:gd name="connsiteX2" fmla="*/ 890207 w 892765"/>
                    <a:gd name="connsiteY2" fmla="*/ 394340 h 414225"/>
                    <a:gd name="connsiteX3" fmla="*/ 890207 w 892765"/>
                    <a:gd name="connsiteY3" fmla="*/ 394340 h 414225"/>
                    <a:gd name="connsiteX4" fmla="*/ 872881 w 892765"/>
                    <a:gd name="connsiteY4" fmla="*/ 351690 h 414225"/>
                    <a:gd name="connsiteX5" fmla="*/ 45208 w 892765"/>
                    <a:gd name="connsiteY5" fmla="*/ 2559 h 414225"/>
                    <a:gd name="connsiteX6" fmla="*/ 2559 w 892765"/>
                    <a:gd name="connsiteY6" fmla="*/ 19885 h 414225"/>
                    <a:gd name="connsiteX7" fmla="*/ 2559 w 892765"/>
                    <a:gd name="connsiteY7" fmla="*/ 19885 h 414225"/>
                    <a:gd name="connsiteX8" fmla="*/ 19885 w 892765"/>
                    <a:gd name="connsiteY8" fmla="*/ 62535 h 414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2765" h="414225">
                      <a:moveTo>
                        <a:pt x="19885" y="62535"/>
                      </a:moveTo>
                      <a:lnTo>
                        <a:pt x="847558" y="411667"/>
                      </a:lnTo>
                      <a:cubicBezTo>
                        <a:pt x="864059" y="418648"/>
                        <a:pt x="883226" y="410841"/>
                        <a:pt x="890207" y="394340"/>
                      </a:cubicBezTo>
                      <a:lnTo>
                        <a:pt x="890207" y="394340"/>
                      </a:lnTo>
                      <a:cubicBezTo>
                        <a:pt x="897188" y="377839"/>
                        <a:pt x="889382" y="358671"/>
                        <a:pt x="872881" y="351690"/>
                      </a:cubicBezTo>
                      <a:lnTo>
                        <a:pt x="45208" y="2559"/>
                      </a:lnTo>
                      <a:cubicBezTo>
                        <a:pt x="28707" y="-4423"/>
                        <a:pt x="9540" y="3384"/>
                        <a:pt x="2559" y="19885"/>
                      </a:cubicBezTo>
                      <a:lnTo>
                        <a:pt x="2559" y="19885"/>
                      </a:lnTo>
                      <a:cubicBezTo>
                        <a:pt x="-4423" y="36323"/>
                        <a:pt x="3384" y="55554"/>
                        <a:pt x="19885" y="62535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07" name="Freeform: Shape 2106">
                <a:extLst>
                  <a:ext uri="{FF2B5EF4-FFF2-40B4-BE49-F238E27FC236}">
                    <a16:creationId xmlns:a16="http://schemas.microsoft.com/office/drawing/2014/main" id="{C7DA3A45-5DF2-497D-B701-021106D124BF}"/>
                  </a:ext>
                </a:extLst>
              </p:cNvPr>
              <p:cNvSpPr/>
              <p:nvPr/>
            </p:nvSpPr>
            <p:spPr>
              <a:xfrm>
                <a:off x="6825694" y="2795409"/>
                <a:ext cx="1146678" cy="1948826"/>
              </a:xfrm>
              <a:custGeom>
                <a:avLst/>
                <a:gdLst>
                  <a:gd name="connsiteX0" fmla="*/ 48 w 1146678"/>
                  <a:gd name="connsiteY0" fmla="*/ 199603 h 1948826"/>
                  <a:gd name="connsiteX1" fmla="*/ 529426 w 1146678"/>
                  <a:gd name="connsiteY1" fmla="*/ 1048220 h 1948826"/>
                  <a:gd name="connsiteX2" fmla="*/ 6649 w 1146678"/>
                  <a:gd name="connsiteY2" fmla="*/ 1884841 h 1948826"/>
                  <a:gd name="connsiteX3" fmla="*/ 150466 w 1146678"/>
                  <a:gd name="connsiteY3" fmla="*/ 1946785 h 1948826"/>
                  <a:gd name="connsiteX4" fmla="*/ 1135663 w 1146678"/>
                  <a:gd name="connsiteY4" fmla="*/ 1023024 h 1948826"/>
                  <a:gd name="connsiteX5" fmla="*/ 748324 w 1146678"/>
                  <a:gd name="connsiteY5" fmla="*/ 317398 h 1948826"/>
                  <a:gd name="connsiteX6" fmla="*/ 737027 w 1146678"/>
                  <a:gd name="connsiteY6" fmla="*/ 319239 h 1948826"/>
                  <a:gd name="connsiteX7" fmla="*/ 442667 w 1146678"/>
                  <a:gd name="connsiteY7" fmla="*/ 258691 h 1948826"/>
                  <a:gd name="connsiteX8" fmla="*/ 417407 w 1146678"/>
                  <a:gd name="connsiteY8" fmla="*/ 247965 h 1948826"/>
                  <a:gd name="connsiteX9" fmla="*/ 362699 w 1146678"/>
                  <a:gd name="connsiteY9" fmla="*/ 222769 h 1948826"/>
                  <a:gd name="connsiteX10" fmla="*/ 101977 w 1146678"/>
                  <a:gd name="connsiteY10" fmla="*/ 0 h 1948826"/>
                  <a:gd name="connsiteX11" fmla="*/ 48 w 1146678"/>
                  <a:gd name="connsiteY11" fmla="*/ 199603 h 1948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46678" h="1948826">
                    <a:moveTo>
                      <a:pt x="48" y="199603"/>
                    </a:moveTo>
                    <a:cubicBezTo>
                      <a:pt x="10203" y="418755"/>
                      <a:pt x="576646" y="945150"/>
                      <a:pt x="529426" y="1048220"/>
                    </a:cubicBezTo>
                    <a:cubicBezTo>
                      <a:pt x="392655" y="1346515"/>
                      <a:pt x="183659" y="1610474"/>
                      <a:pt x="6649" y="1884841"/>
                    </a:cubicBezTo>
                    <a:cubicBezTo>
                      <a:pt x="41683" y="1932759"/>
                      <a:pt x="87188" y="1956178"/>
                      <a:pt x="150466" y="1946785"/>
                    </a:cubicBezTo>
                    <a:cubicBezTo>
                      <a:pt x="398621" y="1759240"/>
                      <a:pt x="1053219" y="1311164"/>
                      <a:pt x="1135663" y="1023024"/>
                    </a:cubicBezTo>
                    <a:cubicBezTo>
                      <a:pt x="1208840" y="767252"/>
                      <a:pt x="899058" y="488569"/>
                      <a:pt x="748324" y="317398"/>
                    </a:cubicBezTo>
                    <a:cubicBezTo>
                      <a:pt x="739629" y="317271"/>
                      <a:pt x="744516" y="318096"/>
                      <a:pt x="737027" y="319239"/>
                    </a:cubicBezTo>
                    <a:cubicBezTo>
                      <a:pt x="636305" y="334280"/>
                      <a:pt x="537296" y="295629"/>
                      <a:pt x="442667" y="258691"/>
                    </a:cubicBezTo>
                    <a:cubicBezTo>
                      <a:pt x="437843" y="256787"/>
                      <a:pt x="425404" y="251583"/>
                      <a:pt x="417407" y="247965"/>
                    </a:cubicBezTo>
                    <a:cubicBezTo>
                      <a:pt x="401286" y="240667"/>
                      <a:pt x="378756" y="231210"/>
                      <a:pt x="362699" y="222769"/>
                    </a:cubicBezTo>
                    <a:cubicBezTo>
                      <a:pt x="256011" y="166918"/>
                      <a:pt x="174519" y="93106"/>
                      <a:pt x="101977" y="0"/>
                    </a:cubicBezTo>
                    <a:cubicBezTo>
                      <a:pt x="68339" y="40492"/>
                      <a:pt x="-2109" y="152638"/>
                      <a:pt x="48" y="19960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08" name="Graphic 1">
                <a:extLst>
                  <a:ext uri="{FF2B5EF4-FFF2-40B4-BE49-F238E27FC236}">
                    <a16:creationId xmlns:a16="http://schemas.microsoft.com/office/drawing/2014/main" id="{BEEE8704-20C5-4962-9A8E-ABF6E463A3E6}"/>
                  </a:ext>
                </a:extLst>
              </p:cNvPr>
              <p:cNvGrpSpPr/>
              <p:nvPr/>
            </p:nvGrpSpPr>
            <p:grpSpPr>
              <a:xfrm>
                <a:off x="6969559" y="5061496"/>
                <a:ext cx="476509" cy="345408"/>
                <a:chOff x="6969559" y="5061496"/>
                <a:chExt cx="476509" cy="345408"/>
              </a:xfrm>
              <a:solidFill>
                <a:schemeClr val="accent1"/>
              </a:solidFill>
            </p:grpSpPr>
            <p:sp>
              <p:nvSpPr>
                <p:cNvPr id="2415" name="Freeform: Shape 2414">
                  <a:extLst>
                    <a:ext uri="{FF2B5EF4-FFF2-40B4-BE49-F238E27FC236}">
                      <a16:creationId xmlns:a16="http://schemas.microsoft.com/office/drawing/2014/main" id="{DE399F4E-3654-49E9-96F4-75D3F7A82C14}"/>
                    </a:ext>
                  </a:extLst>
                </p:cNvPr>
                <p:cNvSpPr/>
                <p:nvPr/>
              </p:nvSpPr>
              <p:spPr>
                <a:xfrm>
                  <a:off x="6986631" y="5061496"/>
                  <a:ext cx="459373" cy="309716"/>
                </a:xfrm>
                <a:custGeom>
                  <a:avLst/>
                  <a:gdLst>
                    <a:gd name="connsiteX0" fmla="*/ 59723 w 459373"/>
                    <a:gd name="connsiteY0" fmla="*/ 0 h 309716"/>
                    <a:gd name="connsiteX1" fmla="*/ 0 w 459373"/>
                    <a:gd name="connsiteY1" fmla="*/ 61817 h 309716"/>
                    <a:gd name="connsiteX2" fmla="*/ 291631 w 459373"/>
                    <a:gd name="connsiteY2" fmla="*/ 276018 h 309716"/>
                    <a:gd name="connsiteX3" fmla="*/ 459374 w 459373"/>
                    <a:gd name="connsiteY3" fmla="*/ 306926 h 309716"/>
                    <a:gd name="connsiteX4" fmla="*/ 209377 w 459373"/>
                    <a:gd name="connsiteY4" fmla="*/ 48108 h 309716"/>
                    <a:gd name="connsiteX5" fmla="*/ 59723 w 459373"/>
                    <a:gd name="connsiteY5" fmla="*/ 0 h 309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9373" h="309716">
                      <a:moveTo>
                        <a:pt x="59723" y="0"/>
                      </a:moveTo>
                      <a:cubicBezTo>
                        <a:pt x="34653" y="16184"/>
                        <a:pt x="10409" y="32241"/>
                        <a:pt x="0" y="61817"/>
                      </a:cubicBezTo>
                      <a:cubicBezTo>
                        <a:pt x="87775" y="115764"/>
                        <a:pt x="211726" y="238382"/>
                        <a:pt x="291631" y="276018"/>
                      </a:cubicBezTo>
                      <a:cubicBezTo>
                        <a:pt x="371536" y="313654"/>
                        <a:pt x="389878" y="312257"/>
                        <a:pt x="459374" y="306926"/>
                      </a:cubicBezTo>
                      <a:cubicBezTo>
                        <a:pt x="373630" y="219088"/>
                        <a:pt x="293027" y="134677"/>
                        <a:pt x="209377" y="48108"/>
                      </a:cubicBezTo>
                      <a:cubicBezTo>
                        <a:pt x="150798" y="60738"/>
                        <a:pt x="105102" y="35859"/>
                        <a:pt x="59723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6" name="Freeform: Shape 2415">
                  <a:extLst>
                    <a:ext uri="{FF2B5EF4-FFF2-40B4-BE49-F238E27FC236}">
                      <a16:creationId xmlns:a16="http://schemas.microsoft.com/office/drawing/2014/main" id="{9F18B723-4ACF-49EA-A7EE-974AEC017412}"/>
                    </a:ext>
                  </a:extLst>
                </p:cNvPr>
                <p:cNvSpPr/>
                <p:nvPr/>
              </p:nvSpPr>
              <p:spPr>
                <a:xfrm>
                  <a:off x="6969559" y="5123313"/>
                  <a:ext cx="476509" cy="283591"/>
                </a:xfrm>
                <a:custGeom>
                  <a:avLst/>
                  <a:gdLst>
                    <a:gd name="connsiteX0" fmla="*/ 17136 w 476509"/>
                    <a:gd name="connsiteY0" fmla="*/ 0 h 283591"/>
                    <a:gd name="connsiteX1" fmla="*/ 0 w 476509"/>
                    <a:gd name="connsiteY1" fmla="*/ 42840 h 283591"/>
                    <a:gd name="connsiteX2" fmla="*/ 462229 w 476509"/>
                    <a:gd name="connsiteY2" fmla="*/ 282809 h 283591"/>
                    <a:gd name="connsiteX3" fmla="*/ 476510 w 476509"/>
                    <a:gd name="connsiteY3" fmla="*/ 245173 h 283591"/>
                    <a:gd name="connsiteX4" fmla="*/ 308767 w 476509"/>
                    <a:gd name="connsiteY4" fmla="*/ 214264 h 283591"/>
                    <a:gd name="connsiteX5" fmla="*/ 17136 w 476509"/>
                    <a:gd name="connsiteY5" fmla="*/ 0 h 283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6509" h="283591">
                      <a:moveTo>
                        <a:pt x="17136" y="0"/>
                      </a:moveTo>
                      <a:cubicBezTo>
                        <a:pt x="9013" y="12757"/>
                        <a:pt x="6093" y="28750"/>
                        <a:pt x="0" y="42840"/>
                      </a:cubicBezTo>
                      <a:cubicBezTo>
                        <a:pt x="118746" y="172313"/>
                        <a:pt x="279255" y="294550"/>
                        <a:pt x="462229" y="282809"/>
                      </a:cubicBezTo>
                      <a:cubicBezTo>
                        <a:pt x="467371" y="270496"/>
                        <a:pt x="469338" y="256216"/>
                        <a:pt x="476510" y="245173"/>
                      </a:cubicBezTo>
                      <a:cubicBezTo>
                        <a:pt x="407014" y="250504"/>
                        <a:pt x="388672" y="251900"/>
                        <a:pt x="308767" y="214264"/>
                      </a:cubicBezTo>
                      <a:cubicBezTo>
                        <a:pt x="228798" y="176565"/>
                        <a:pt x="104911" y="53947"/>
                        <a:pt x="17136" y="0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17" name="Graphic 1">
                  <a:extLst>
                    <a:ext uri="{FF2B5EF4-FFF2-40B4-BE49-F238E27FC236}">
                      <a16:creationId xmlns:a16="http://schemas.microsoft.com/office/drawing/2014/main" id="{19A1F63D-5CA9-4546-A27B-8496382C9F7F}"/>
                    </a:ext>
                  </a:extLst>
                </p:cNvPr>
                <p:cNvGrpSpPr/>
                <p:nvPr/>
              </p:nvGrpSpPr>
              <p:grpSpPr>
                <a:xfrm>
                  <a:off x="7198031" y="5149652"/>
                  <a:ext cx="177715" cy="181082"/>
                  <a:chOff x="7198031" y="5149652"/>
                  <a:chExt cx="177715" cy="181082"/>
                </a:xfrm>
                <a:solidFill>
                  <a:srgbClr val="FFFFFF"/>
                </a:solidFill>
              </p:grpSpPr>
              <p:sp>
                <p:nvSpPr>
                  <p:cNvPr id="2418" name="Freeform: Shape 2417">
                    <a:extLst>
                      <a:ext uri="{FF2B5EF4-FFF2-40B4-BE49-F238E27FC236}">
                        <a16:creationId xmlns:a16="http://schemas.microsoft.com/office/drawing/2014/main" id="{9FB270E7-C3DD-4244-87AA-F166327BB3F2}"/>
                      </a:ext>
                    </a:extLst>
                  </p:cNvPr>
                  <p:cNvSpPr/>
                  <p:nvPr/>
                </p:nvSpPr>
                <p:spPr>
                  <a:xfrm>
                    <a:off x="7317604" y="5274428"/>
                    <a:ext cx="58143" cy="56306"/>
                  </a:xfrm>
                  <a:custGeom>
                    <a:avLst/>
                    <a:gdLst>
                      <a:gd name="connsiteX0" fmla="*/ 37263 w 58143"/>
                      <a:gd name="connsiteY0" fmla="*/ 0 h 56306"/>
                      <a:gd name="connsiteX1" fmla="*/ 5085 w 58143"/>
                      <a:gd name="connsiteY1" fmla="*/ 30401 h 56306"/>
                      <a:gd name="connsiteX2" fmla="*/ 4197 w 58143"/>
                      <a:gd name="connsiteY2" fmla="*/ 51662 h 56306"/>
                      <a:gd name="connsiteX3" fmla="*/ 19365 w 58143"/>
                      <a:gd name="connsiteY3" fmla="*/ 55724 h 56306"/>
                      <a:gd name="connsiteX4" fmla="*/ 25585 w 58143"/>
                      <a:gd name="connsiteY4" fmla="*/ 52170 h 56306"/>
                      <a:gd name="connsiteX5" fmla="*/ 58144 w 58143"/>
                      <a:gd name="connsiteY5" fmla="*/ 21706 h 56306"/>
                      <a:gd name="connsiteX6" fmla="*/ 37263 w 58143"/>
                      <a:gd name="connsiteY6" fmla="*/ 0 h 5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143" h="56306">
                        <a:moveTo>
                          <a:pt x="37263" y="0"/>
                        </a:moveTo>
                        <a:cubicBezTo>
                          <a:pt x="27235" y="9837"/>
                          <a:pt x="14478" y="20817"/>
                          <a:pt x="5085" y="30401"/>
                        </a:cubicBezTo>
                        <a:cubicBezTo>
                          <a:pt x="-1959" y="37572"/>
                          <a:pt x="-1134" y="44871"/>
                          <a:pt x="4197" y="51662"/>
                        </a:cubicBezTo>
                        <a:cubicBezTo>
                          <a:pt x="7941" y="56422"/>
                          <a:pt x="13717" y="56993"/>
                          <a:pt x="19365" y="55724"/>
                        </a:cubicBezTo>
                        <a:cubicBezTo>
                          <a:pt x="21777" y="55216"/>
                          <a:pt x="23300" y="54328"/>
                          <a:pt x="25585" y="52170"/>
                        </a:cubicBezTo>
                        <a:cubicBezTo>
                          <a:pt x="36121" y="42459"/>
                          <a:pt x="47417" y="31670"/>
                          <a:pt x="58144" y="21706"/>
                        </a:cubicBezTo>
                        <a:cubicBezTo>
                          <a:pt x="51226" y="14407"/>
                          <a:pt x="44307" y="7172"/>
                          <a:pt x="3726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9" name="Freeform: Shape 2418">
                    <a:extLst>
                      <a:ext uri="{FF2B5EF4-FFF2-40B4-BE49-F238E27FC236}">
                        <a16:creationId xmlns:a16="http://schemas.microsoft.com/office/drawing/2014/main" id="{40975B9B-24F9-4118-9925-CD1269A4CA75}"/>
                      </a:ext>
                    </a:extLst>
                  </p:cNvPr>
                  <p:cNvSpPr/>
                  <p:nvPr/>
                </p:nvSpPr>
                <p:spPr>
                  <a:xfrm>
                    <a:off x="7277778" y="5232857"/>
                    <a:ext cx="58048" cy="56116"/>
                  </a:xfrm>
                  <a:custGeom>
                    <a:avLst/>
                    <a:gdLst>
                      <a:gd name="connsiteX0" fmla="*/ 37041 w 58048"/>
                      <a:gd name="connsiteY0" fmla="*/ 0 h 56116"/>
                      <a:gd name="connsiteX1" fmla="*/ 5053 w 58048"/>
                      <a:gd name="connsiteY1" fmla="*/ 30210 h 56116"/>
                      <a:gd name="connsiteX2" fmla="*/ 4228 w 58048"/>
                      <a:gd name="connsiteY2" fmla="*/ 51472 h 56116"/>
                      <a:gd name="connsiteX3" fmla="*/ 19397 w 58048"/>
                      <a:gd name="connsiteY3" fmla="*/ 55534 h 56116"/>
                      <a:gd name="connsiteX4" fmla="*/ 25680 w 58048"/>
                      <a:gd name="connsiteY4" fmla="*/ 51979 h 56116"/>
                      <a:gd name="connsiteX5" fmla="*/ 58048 w 58048"/>
                      <a:gd name="connsiteY5" fmla="*/ 21706 h 56116"/>
                      <a:gd name="connsiteX6" fmla="*/ 37041 w 58048"/>
                      <a:gd name="connsiteY6" fmla="*/ 0 h 56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048" h="56116">
                        <a:moveTo>
                          <a:pt x="37041" y="0"/>
                        </a:moveTo>
                        <a:cubicBezTo>
                          <a:pt x="27013" y="9774"/>
                          <a:pt x="14383" y="20690"/>
                          <a:pt x="5053" y="30210"/>
                        </a:cubicBezTo>
                        <a:cubicBezTo>
                          <a:pt x="-1991" y="37382"/>
                          <a:pt x="-1103" y="44681"/>
                          <a:pt x="4228" y="51472"/>
                        </a:cubicBezTo>
                        <a:cubicBezTo>
                          <a:pt x="7973" y="56232"/>
                          <a:pt x="13748" y="56803"/>
                          <a:pt x="19397" y="55534"/>
                        </a:cubicBezTo>
                        <a:cubicBezTo>
                          <a:pt x="21809" y="55026"/>
                          <a:pt x="23332" y="54074"/>
                          <a:pt x="25680" y="51979"/>
                        </a:cubicBezTo>
                        <a:cubicBezTo>
                          <a:pt x="36152" y="42333"/>
                          <a:pt x="47386" y="31607"/>
                          <a:pt x="58048" y="21706"/>
                        </a:cubicBezTo>
                        <a:cubicBezTo>
                          <a:pt x="51003" y="14407"/>
                          <a:pt x="44086" y="7172"/>
                          <a:pt x="370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0" name="Freeform: Shape 2419">
                    <a:extLst>
                      <a:ext uri="{FF2B5EF4-FFF2-40B4-BE49-F238E27FC236}">
                        <a16:creationId xmlns:a16="http://schemas.microsoft.com/office/drawing/2014/main" id="{9242FF72-6204-4FAE-B213-FBBAAEDFF083}"/>
                      </a:ext>
                    </a:extLst>
                  </p:cNvPr>
                  <p:cNvSpPr/>
                  <p:nvPr/>
                </p:nvSpPr>
                <p:spPr>
                  <a:xfrm>
                    <a:off x="7237952" y="5191286"/>
                    <a:ext cx="57763" cy="55926"/>
                  </a:xfrm>
                  <a:custGeom>
                    <a:avLst/>
                    <a:gdLst>
                      <a:gd name="connsiteX0" fmla="*/ 36819 w 57763"/>
                      <a:gd name="connsiteY0" fmla="*/ 0 h 55926"/>
                      <a:gd name="connsiteX1" fmla="*/ 5085 w 57763"/>
                      <a:gd name="connsiteY1" fmla="*/ 30020 h 55926"/>
                      <a:gd name="connsiteX2" fmla="*/ 4197 w 57763"/>
                      <a:gd name="connsiteY2" fmla="*/ 51281 h 55926"/>
                      <a:gd name="connsiteX3" fmla="*/ 19365 w 57763"/>
                      <a:gd name="connsiteY3" fmla="*/ 55343 h 55926"/>
                      <a:gd name="connsiteX4" fmla="*/ 25585 w 57763"/>
                      <a:gd name="connsiteY4" fmla="*/ 51789 h 55926"/>
                      <a:gd name="connsiteX5" fmla="*/ 57763 w 57763"/>
                      <a:gd name="connsiteY5" fmla="*/ 21706 h 55926"/>
                      <a:gd name="connsiteX6" fmla="*/ 36819 w 57763"/>
                      <a:gd name="connsiteY6" fmla="*/ 0 h 55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763" h="55926">
                        <a:moveTo>
                          <a:pt x="36819" y="0"/>
                        </a:moveTo>
                        <a:cubicBezTo>
                          <a:pt x="26918" y="9711"/>
                          <a:pt x="14351" y="20563"/>
                          <a:pt x="5085" y="30020"/>
                        </a:cubicBezTo>
                        <a:cubicBezTo>
                          <a:pt x="-1959" y="37192"/>
                          <a:pt x="-1134" y="44490"/>
                          <a:pt x="4197" y="51281"/>
                        </a:cubicBezTo>
                        <a:cubicBezTo>
                          <a:pt x="7942" y="56041"/>
                          <a:pt x="13717" y="56613"/>
                          <a:pt x="19365" y="55343"/>
                        </a:cubicBezTo>
                        <a:cubicBezTo>
                          <a:pt x="21777" y="54836"/>
                          <a:pt x="23300" y="53947"/>
                          <a:pt x="25585" y="51789"/>
                        </a:cubicBezTo>
                        <a:cubicBezTo>
                          <a:pt x="35994" y="42206"/>
                          <a:pt x="47164" y="31543"/>
                          <a:pt x="57763" y="21706"/>
                        </a:cubicBezTo>
                        <a:cubicBezTo>
                          <a:pt x="50782" y="14407"/>
                          <a:pt x="43863" y="7172"/>
                          <a:pt x="3681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1" name="Freeform: Shape 2420">
                    <a:extLst>
                      <a:ext uri="{FF2B5EF4-FFF2-40B4-BE49-F238E27FC236}">
                        <a16:creationId xmlns:a16="http://schemas.microsoft.com/office/drawing/2014/main" id="{C1FF6BED-4431-4987-A9FB-0F2EE7BDE0C5}"/>
                      </a:ext>
                    </a:extLst>
                  </p:cNvPr>
                  <p:cNvSpPr/>
                  <p:nvPr/>
                </p:nvSpPr>
                <p:spPr>
                  <a:xfrm>
                    <a:off x="7198031" y="5149652"/>
                    <a:ext cx="57699" cy="55735"/>
                  </a:xfrm>
                  <a:custGeom>
                    <a:avLst/>
                    <a:gdLst>
                      <a:gd name="connsiteX0" fmla="*/ 36565 w 57699"/>
                      <a:gd name="connsiteY0" fmla="*/ 0 h 55735"/>
                      <a:gd name="connsiteX1" fmla="*/ 5022 w 57699"/>
                      <a:gd name="connsiteY1" fmla="*/ 29830 h 55735"/>
                      <a:gd name="connsiteX2" fmla="*/ 4261 w 57699"/>
                      <a:gd name="connsiteY2" fmla="*/ 51091 h 55735"/>
                      <a:gd name="connsiteX3" fmla="*/ 19429 w 57699"/>
                      <a:gd name="connsiteY3" fmla="*/ 55153 h 55735"/>
                      <a:gd name="connsiteX4" fmla="*/ 25712 w 57699"/>
                      <a:gd name="connsiteY4" fmla="*/ 51599 h 55735"/>
                      <a:gd name="connsiteX5" fmla="*/ 57699 w 57699"/>
                      <a:gd name="connsiteY5" fmla="*/ 21706 h 55735"/>
                      <a:gd name="connsiteX6" fmla="*/ 36565 w 57699"/>
                      <a:gd name="connsiteY6" fmla="*/ 0 h 55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699" h="55735">
                        <a:moveTo>
                          <a:pt x="36565" y="0"/>
                        </a:moveTo>
                        <a:cubicBezTo>
                          <a:pt x="26728" y="9647"/>
                          <a:pt x="14225" y="20437"/>
                          <a:pt x="5022" y="29830"/>
                        </a:cubicBezTo>
                        <a:cubicBezTo>
                          <a:pt x="-1960" y="37001"/>
                          <a:pt x="-1135" y="44363"/>
                          <a:pt x="4261" y="51091"/>
                        </a:cubicBezTo>
                        <a:cubicBezTo>
                          <a:pt x="8005" y="55851"/>
                          <a:pt x="13781" y="56422"/>
                          <a:pt x="19429" y="55153"/>
                        </a:cubicBezTo>
                        <a:cubicBezTo>
                          <a:pt x="21840" y="54645"/>
                          <a:pt x="23364" y="53693"/>
                          <a:pt x="25712" y="51599"/>
                        </a:cubicBezTo>
                        <a:cubicBezTo>
                          <a:pt x="36057" y="42079"/>
                          <a:pt x="47164" y="31480"/>
                          <a:pt x="57699" y="21706"/>
                        </a:cubicBezTo>
                        <a:cubicBezTo>
                          <a:pt x="50655" y="14471"/>
                          <a:pt x="43737" y="7235"/>
                          <a:pt x="3656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2109" name="Freeform: Shape 2108">
                <a:extLst>
                  <a:ext uri="{FF2B5EF4-FFF2-40B4-BE49-F238E27FC236}">
                    <a16:creationId xmlns:a16="http://schemas.microsoft.com/office/drawing/2014/main" id="{3A55439D-038C-4984-9B22-F94C0CAACD6C}"/>
                  </a:ext>
                </a:extLst>
              </p:cNvPr>
              <p:cNvSpPr/>
              <p:nvPr/>
            </p:nvSpPr>
            <p:spPr>
              <a:xfrm>
                <a:off x="6780996" y="2765008"/>
                <a:ext cx="1187858" cy="2350102"/>
              </a:xfrm>
              <a:custGeom>
                <a:avLst/>
                <a:gdLst>
                  <a:gd name="connsiteX0" fmla="*/ 2 w 1187858"/>
                  <a:gd name="connsiteY0" fmla="*/ 255454 h 2350102"/>
                  <a:gd name="connsiteX1" fmla="*/ 3810 w 1187858"/>
                  <a:gd name="connsiteY1" fmla="*/ 275320 h 2350102"/>
                  <a:gd name="connsiteX2" fmla="*/ 542454 w 1187858"/>
                  <a:gd name="connsiteY2" fmla="*/ 1336868 h 2350102"/>
                  <a:gd name="connsiteX3" fmla="*/ 259010 w 1187858"/>
                  <a:gd name="connsiteY3" fmla="*/ 2293759 h 2350102"/>
                  <a:gd name="connsiteX4" fmla="*/ 416536 w 1187858"/>
                  <a:gd name="connsiteY4" fmla="*/ 2344469 h 2350102"/>
                  <a:gd name="connsiteX5" fmla="*/ 1177377 w 1187858"/>
                  <a:gd name="connsiteY5" fmla="*/ 1428133 h 2350102"/>
                  <a:gd name="connsiteX6" fmla="*/ 784009 w 1187858"/>
                  <a:gd name="connsiteY6" fmla="*/ 349703 h 2350102"/>
                  <a:gd name="connsiteX7" fmla="*/ 402002 w 1187858"/>
                  <a:gd name="connsiteY7" fmla="*/ 249298 h 2350102"/>
                  <a:gd name="connsiteX8" fmla="*/ 128459 w 1187858"/>
                  <a:gd name="connsiteY8" fmla="*/ 0 h 2350102"/>
                  <a:gd name="connsiteX9" fmla="*/ 73179 w 1187858"/>
                  <a:gd name="connsiteY9" fmla="*/ 76541 h 2350102"/>
                  <a:gd name="connsiteX10" fmla="*/ 2 w 1187858"/>
                  <a:gd name="connsiteY10" fmla="*/ 255454 h 2350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87858" h="2350102">
                    <a:moveTo>
                      <a:pt x="2" y="255454"/>
                    </a:moveTo>
                    <a:cubicBezTo>
                      <a:pt x="-61" y="262626"/>
                      <a:pt x="1271" y="265736"/>
                      <a:pt x="3810" y="275320"/>
                    </a:cubicBezTo>
                    <a:cubicBezTo>
                      <a:pt x="90379" y="599128"/>
                      <a:pt x="551720" y="1020295"/>
                      <a:pt x="542454" y="1336868"/>
                    </a:cubicBezTo>
                    <a:cubicBezTo>
                      <a:pt x="532934" y="1662770"/>
                      <a:pt x="365445" y="1999272"/>
                      <a:pt x="259010" y="2293759"/>
                    </a:cubicBezTo>
                    <a:cubicBezTo>
                      <a:pt x="300582" y="2335266"/>
                      <a:pt x="350276" y="2362430"/>
                      <a:pt x="416536" y="2344469"/>
                    </a:cubicBezTo>
                    <a:cubicBezTo>
                      <a:pt x="633085" y="2145754"/>
                      <a:pt x="1121336" y="1710751"/>
                      <a:pt x="1177377" y="1428133"/>
                    </a:cubicBezTo>
                    <a:cubicBezTo>
                      <a:pt x="1246303" y="1080779"/>
                      <a:pt x="959304" y="632321"/>
                      <a:pt x="784009" y="349703"/>
                    </a:cubicBezTo>
                    <a:cubicBezTo>
                      <a:pt x="640955" y="361127"/>
                      <a:pt x="537694" y="315748"/>
                      <a:pt x="402002" y="249298"/>
                    </a:cubicBezTo>
                    <a:cubicBezTo>
                      <a:pt x="308959" y="203729"/>
                      <a:pt x="188118" y="100024"/>
                      <a:pt x="128459" y="0"/>
                    </a:cubicBezTo>
                    <a:cubicBezTo>
                      <a:pt x="107071" y="25069"/>
                      <a:pt x="91712" y="47854"/>
                      <a:pt x="73179" y="76541"/>
                    </a:cubicBezTo>
                    <a:cubicBezTo>
                      <a:pt x="39288" y="128901"/>
                      <a:pt x="764" y="190845"/>
                      <a:pt x="2" y="255454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10" name="Graphic 1">
                <a:extLst>
                  <a:ext uri="{FF2B5EF4-FFF2-40B4-BE49-F238E27FC236}">
                    <a16:creationId xmlns:a16="http://schemas.microsoft.com/office/drawing/2014/main" id="{FD296B43-F49A-41A2-ABCC-7F4A7678C017}"/>
                  </a:ext>
                </a:extLst>
              </p:cNvPr>
              <p:cNvGrpSpPr/>
              <p:nvPr/>
            </p:nvGrpSpPr>
            <p:grpSpPr>
              <a:xfrm>
                <a:off x="6785504" y="1982114"/>
                <a:ext cx="1853911" cy="1551547"/>
                <a:chOff x="6785504" y="1982114"/>
                <a:chExt cx="1853911" cy="1551547"/>
              </a:xfrm>
              <a:solidFill>
                <a:schemeClr val="accent1"/>
              </a:solidFill>
            </p:grpSpPr>
            <p:sp>
              <p:nvSpPr>
                <p:cNvPr id="2411" name="Freeform: Shape 2410">
                  <a:extLst>
                    <a:ext uri="{FF2B5EF4-FFF2-40B4-BE49-F238E27FC236}">
                      <a16:creationId xmlns:a16="http://schemas.microsoft.com/office/drawing/2014/main" id="{7BEF79A5-846E-4323-BFAD-343E042CBAE1}"/>
                    </a:ext>
                  </a:extLst>
                </p:cNvPr>
                <p:cNvSpPr/>
                <p:nvPr/>
              </p:nvSpPr>
              <p:spPr>
                <a:xfrm>
                  <a:off x="6785504" y="1982114"/>
                  <a:ext cx="1359593" cy="1295495"/>
                </a:xfrm>
                <a:custGeom>
                  <a:avLst/>
                  <a:gdLst>
                    <a:gd name="connsiteX0" fmla="*/ 0 w 1359593"/>
                    <a:gd name="connsiteY0" fmla="*/ 792034 h 1295495"/>
                    <a:gd name="connsiteX1" fmla="*/ 25196 w 1359593"/>
                    <a:gd name="connsiteY1" fmla="*/ 849726 h 1295495"/>
                    <a:gd name="connsiteX2" fmla="*/ 45886 w 1359593"/>
                    <a:gd name="connsiteY2" fmla="*/ 881967 h 1295495"/>
                    <a:gd name="connsiteX3" fmla="*/ 319937 w 1359593"/>
                    <a:gd name="connsiteY3" fmla="*/ 1122951 h 1295495"/>
                    <a:gd name="connsiteX4" fmla="*/ 887395 w 1359593"/>
                    <a:gd name="connsiteY4" fmla="*/ 1294756 h 1295495"/>
                    <a:gd name="connsiteX5" fmla="*/ 897486 w 1359593"/>
                    <a:gd name="connsiteY5" fmla="*/ 1291963 h 1295495"/>
                    <a:gd name="connsiteX6" fmla="*/ 927061 w 1359593"/>
                    <a:gd name="connsiteY6" fmla="*/ 1279587 h 1295495"/>
                    <a:gd name="connsiteX7" fmla="*/ 1063325 w 1359593"/>
                    <a:gd name="connsiteY7" fmla="*/ 997159 h 1295495"/>
                    <a:gd name="connsiteX8" fmla="*/ 1208411 w 1359593"/>
                    <a:gd name="connsiteY8" fmla="*/ 52961 h 1295495"/>
                    <a:gd name="connsiteX9" fmla="*/ 901358 w 1359593"/>
                    <a:gd name="connsiteY9" fmla="*/ 47630 h 1295495"/>
                    <a:gd name="connsiteX10" fmla="*/ 0 w 1359593"/>
                    <a:gd name="connsiteY10" fmla="*/ 792034 h 129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9593" h="1295495">
                      <a:moveTo>
                        <a:pt x="0" y="792034"/>
                      </a:moveTo>
                      <a:cubicBezTo>
                        <a:pt x="254" y="818754"/>
                        <a:pt x="13201" y="825291"/>
                        <a:pt x="25196" y="849726"/>
                      </a:cubicBezTo>
                      <a:cubicBezTo>
                        <a:pt x="28814" y="857088"/>
                        <a:pt x="34589" y="866100"/>
                        <a:pt x="45886" y="881967"/>
                      </a:cubicBezTo>
                      <a:cubicBezTo>
                        <a:pt x="117096" y="981991"/>
                        <a:pt x="213756" y="1054597"/>
                        <a:pt x="319937" y="1122951"/>
                      </a:cubicBezTo>
                      <a:cubicBezTo>
                        <a:pt x="416661" y="1185212"/>
                        <a:pt x="685062" y="1306053"/>
                        <a:pt x="887395" y="1294756"/>
                      </a:cubicBezTo>
                      <a:cubicBezTo>
                        <a:pt x="895455" y="1294312"/>
                        <a:pt x="896026" y="1292090"/>
                        <a:pt x="897486" y="1291963"/>
                      </a:cubicBezTo>
                      <a:cubicBezTo>
                        <a:pt x="909291" y="1290821"/>
                        <a:pt x="926427" y="1275779"/>
                        <a:pt x="927061" y="1279587"/>
                      </a:cubicBezTo>
                      <a:cubicBezTo>
                        <a:pt x="1010393" y="1103213"/>
                        <a:pt x="982468" y="1167885"/>
                        <a:pt x="1063325" y="997159"/>
                      </a:cubicBezTo>
                      <a:cubicBezTo>
                        <a:pt x="1150593" y="812915"/>
                        <a:pt x="1584769" y="329487"/>
                        <a:pt x="1208411" y="52961"/>
                      </a:cubicBezTo>
                      <a:cubicBezTo>
                        <a:pt x="1064213" y="9804"/>
                        <a:pt x="1102167" y="-38177"/>
                        <a:pt x="901358" y="47630"/>
                      </a:cubicBezTo>
                      <a:cubicBezTo>
                        <a:pt x="636891" y="160538"/>
                        <a:pt x="227974" y="562538"/>
                        <a:pt x="0" y="792034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412" name="Graphic 1">
                  <a:extLst>
                    <a:ext uri="{FF2B5EF4-FFF2-40B4-BE49-F238E27FC236}">
                      <a16:creationId xmlns:a16="http://schemas.microsoft.com/office/drawing/2014/main" id="{012F5754-6FFC-4E62-9221-05C7FF535FE9}"/>
                    </a:ext>
                  </a:extLst>
                </p:cNvPr>
                <p:cNvGrpSpPr/>
                <p:nvPr/>
              </p:nvGrpSpPr>
              <p:grpSpPr>
                <a:xfrm>
                  <a:off x="7615485" y="1990541"/>
                  <a:ext cx="1023930" cy="1543119"/>
                  <a:chOff x="7615485" y="1990541"/>
                  <a:chExt cx="1023930" cy="1543119"/>
                </a:xfrm>
                <a:solidFill>
                  <a:schemeClr val="accent1"/>
                </a:solidFill>
              </p:grpSpPr>
              <p:sp>
                <p:nvSpPr>
                  <p:cNvPr id="2413" name="Freeform: Shape 2412">
                    <a:extLst>
                      <a:ext uri="{FF2B5EF4-FFF2-40B4-BE49-F238E27FC236}">
                        <a16:creationId xmlns:a16="http://schemas.microsoft.com/office/drawing/2014/main" id="{DBF2F65B-D735-45B3-BC9F-95A61C4E2DB0}"/>
                      </a:ext>
                    </a:extLst>
                  </p:cNvPr>
                  <p:cNvSpPr/>
                  <p:nvPr/>
                </p:nvSpPr>
                <p:spPr>
                  <a:xfrm>
                    <a:off x="8320840" y="3231997"/>
                    <a:ext cx="318576" cy="301663"/>
                  </a:xfrm>
                  <a:custGeom>
                    <a:avLst/>
                    <a:gdLst>
                      <a:gd name="connsiteX0" fmla="*/ 27602 w 318576"/>
                      <a:gd name="connsiteY0" fmla="*/ 57375 h 301663"/>
                      <a:gd name="connsiteX1" fmla="*/ 266745 w 318576"/>
                      <a:gd name="connsiteY1" fmla="*/ 12948 h 301663"/>
                      <a:gd name="connsiteX2" fmla="*/ 317963 w 318576"/>
                      <a:gd name="connsiteY2" fmla="*/ 217185 h 301663"/>
                      <a:gd name="connsiteX3" fmla="*/ 175670 w 318576"/>
                      <a:gd name="connsiteY3" fmla="*/ 301659 h 301663"/>
                      <a:gd name="connsiteX4" fmla="*/ 173512 w 318576"/>
                      <a:gd name="connsiteY4" fmla="*/ 251584 h 301663"/>
                      <a:gd name="connsiteX5" fmla="*/ 245801 w 318576"/>
                      <a:gd name="connsiteY5" fmla="*/ 193956 h 301663"/>
                      <a:gd name="connsiteX6" fmla="*/ 145459 w 318576"/>
                      <a:gd name="connsiteY6" fmla="*/ 124396 h 301663"/>
                      <a:gd name="connsiteX7" fmla="*/ 20366 w 318576"/>
                      <a:gd name="connsiteY7" fmla="*/ 167998 h 301663"/>
                      <a:gd name="connsiteX8" fmla="*/ 27602 w 318576"/>
                      <a:gd name="connsiteY8" fmla="*/ 57375 h 301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8576" h="301663">
                        <a:moveTo>
                          <a:pt x="27602" y="57375"/>
                        </a:moveTo>
                        <a:cubicBezTo>
                          <a:pt x="95765" y="31671"/>
                          <a:pt x="198518" y="-25576"/>
                          <a:pt x="266745" y="12948"/>
                        </a:cubicBezTo>
                        <a:cubicBezTo>
                          <a:pt x="334972" y="51473"/>
                          <a:pt x="315106" y="153274"/>
                          <a:pt x="317963" y="217185"/>
                        </a:cubicBezTo>
                        <a:cubicBezTo>
                          <a:pt x="277407" y="257360"/>
                          <a:pt x="233869" y="299692"/>
                          <a:pt x="175670" y="301659"/>
                        </a:cubicBezTo>
                        <a:cubicBezTo>
                          <a:pt x="159930" y="302167"/>
                          <a:pt x="170339" y="258185"/>
                          <a:pt x="173512" y="251584"/>
                        </a:cubicBezTo>
                        <a:cubicBezTo>
                          <a:pt x="210449" y="237939"/>
                          <a:pt x="228157" y="245491"/>
                          <a:pt x="245801" y="193956"/>
                        </a:cubicBezTo>
                        <a:cubicBezTo>
                          <a:pt x="263445" y="142421"/>
                          <a:pt x="189506" y="95455"/>
                          <a:pt x="145459" y="124396"/>
                        </a:cubicBezTo>
                        <a:cubicBezTo>
                          <a:pt x="101414" y="153337"/>
                          <a:pt x="57621" y="189831"/>
                          <a:pt x="20366" y="167998"/>
                        </a:cubicBezTo>
                        <a:cubicBezTo>
                          <a:pt x="-24568" y="141596"/>
                          <a:pt x="17383" y="89045"/>
                          <a:pt x="27602" y="5737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4" name="Freeform: Shape 2413">
                    <a:extLst>
                      <a:ext uri="{FF2B5EF4-FFF2-40B4-BE49-F238E27FC236}">
                        <a16:creationId xmlns:a16="http://schemas.microsoft.com/office/drawing/2014/main" id="{F9F816FB-4B2E-459D-B7A5-0BEDDBDA9BD5}"/>
                      </a:ext>
                    </a:extLst>
                  </p:cNvPr>
                  <p:cNvSpPr/>
                  <p:nvPr/>
                </p:nvSpPr>
                <p:spPr>
                  <a:xfrm>
                    <a:off x="7615485" y="1990541"/>
                    <a:ext cx="758436" cy="1436237"/>
                  </a:xfrm>
                  <a:custGeom>
                    <a:avLst/>
                    <a:gdLst>
                      <a:gd name="connsiteX0" fmla="*/ 690878 w 758436"/>
                      <a:gd name="connsiteY0" fmla="*/ 1436238 h 1436237"/>
                      <a:gd name="connsiteX1" fmla="*/ 156485 w 758436"/>
                      <a:gd name="connsiteY1" fmla="*/ 976546 h 1436237"/>
                      <a:gd name="connsiteX2" fmla="*/ 97335 w 758436"/>
                      <a:gd name="connsiteY2" fmla="*/ 91563 h 1436237"/>
                      <a:gd name="connsiteX3" fmla="*/ 415875 w 758436"/>
                      <a:gd name="connsiteY3" fmla="*/ 133451 h 1436237"/>
                      <a:gd name="connsiteX4" fmla="*/ 460937 w 758436"/>
                      <a:gd name="connsiteY4" fmla="*/ 851707 h 1436237"/>
                      <a:gd name="connsiteX5" fmla="*/ 628172 w 758436"/>
                      <a:gd name="connsiteY5" fmla="*/ 1159395 h 1436237"/>
                      <a:gd name="connsiteX6" fmla="*/ 743047 w 758436"/>
                      <a:gd name="connsiteY6" fmla="*/ 1263798 h 1436237"/>
                      <a:gd name="connsiteX7" fmla="*/ 690878 w 758436"/>
                      <a:gd name="connsiteY7" fmla="*/ 1436238 h 143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58436" h="1436237">
                        <a:moveTo>
                          <a:pt x="690878" y="1436238"/>
                        </a:moveTo>
                        <a:cubicBezTo>
                          <a:pt x="464491" y="1346622"/>
                          <a:pt x="303729" y="1167201"/>
                          <a:pt x="156485" y="976546"/>
                        </a:cubicBezTo>
                        <a:cubicBezTo>
                          <a:pt x="9242" y="785892"/>
                          <a:pt x="-77961" y="254673"/>
                          <a:pt x="97335" y="91563"/>
                        </a:cubicBezTo>
                        <a:cubicBezTo>
                          <a:pt x="272630" y="-71547"/>
                          <a:pt x="312995" y="8993"/>
                          <a:pt x="415875" y="133451"/>
                        </a:cubicBezTo>
                        <a:cubicBezTo>
                          <a:pt x="518755" y="257910"/>
                          <a:pt x="403944" y="696530"/>
                          <a:pt x="460937" y="851707"/>
                        </a:cubicBezTo>
                        <a:cubicBezTo>
                          <a:pt x="517994" y="1006883"/>
                          <a:pt x="563436" y="1080061"/>
                          <a:pt x="628172" y="1159395"/>
                        </a:cubicBezTo>
                        <a:cubicBezTo>
                          <a:pt x="692908" y="1238728"/>
                          <a:pt x="686118" y="1208518"/>
                          <a:pt x="743047" y="1263798"/>
                        </a:cubicBezTo>
                        <a:cubicBezTo>
                          <a:pt x="781635" y="1329042"/>
                          <a:pt x="741461" y="1390097"/>
                          <a:pt x="690878" y="1436238"/>
                        </a:cubicBezTo>
                        <a:close/>
                      </a:path>
                    </a:pathLst>
                  </a:custGeom>
                  <a:solidFill>
                    <a:srgbClr val="324B6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111" name="Graphic 1">
                <a:extLst>
                  <a:ext uri="{FF2B5EF4-FFF2-40B4-BE49-F238E27FC236}">
                    <a16:creationId xmlns:a16="http://schemas.microsoft.com/office/drawing/2014/main" id="{4C52B2BB-6E97-430F-BFE4-EEE34C8405C6}"/>
                  </a:ext>
                </a:extLst>
              </p:cNvPr>
              <p:cNvGrpSpPr/>
              <p:nvPr/>
            </p:nvGrpSpPr>
            <p:grpSpPr>
              <a:xfrm>
                <a:off x="6678118" y="956899"/>
                <a:ext cx="1630338" cy="1390891"/>
                <a:chOff x="6678118" y="956899"/>
                <a:chExt cx="1630338" cy="1390891"/>
              </a:xfrm>
              <a:solidFill>
                <a:schemeClr val="accent1"/>
              </a:solidFill>
            </p:grpSpPr>
            <p:grpSp>
              <p:nvGrpSpPr>
                <p:cNvPr id="2400" name="Graphic 1">
                  <a:extLst>
                    <a:ext uri="{FF2B5EF4-FFF2-40B4-BE49-F238E27FC236}">
                      <a16:creationId xmlns:a16="http://schemas.microsoft.com/office/drawing/2014/main" id="{E40D6388-3E54-483B-B8E3-DE8F4421ECFE}"/>
                    </a:ext>
                  </a:extLst>
                </p:cNvPr>
                <p:cNvGrpSpPr/>
                <p:nvPr/>
              </p:nvGrpSpPr>
              <p:grpSpPr>
                <a:xfrm>
                  <a:off x="6997230" y="1262365"/>
                  <a:ext cx="1126665" cy="726379"/>
                  <a:chOff x="6997230" y="1262365"/>
                  <a:chExt cx="1126665" cy="726379"/>
                </a:xfrm>
                <a:solidFill>
                  <a:srgbClr val="F16145"/>
                </a:solidFill>
              </p:grpSpPr>
              <p:sp>
                <p:nvSpPr>
                  <p:cNvPr id="2408" name="Freeform: Shape 2407">
                    <a:extLst>
                      <a:ext uri="{FF2B5EF4-FFF2-40B4-BE49-F238E27FC236}">
                        <a16:creationId xmlns:a16="http://schemas.microsoft.com/office/drawing/2014/main" id="{D595B013-B051-45AA-8FFF-4F05662FAD02}"/>
                      </a:ext>
                    </a:extLst>
                  </p:cNvPr>
                  <p:cNvSpPr/>
                  <p:nvPr/>
                </p:nvSpPr>
                <p:spPr>
                  <a:xfrm>
                    <a:off x="6997230" y="1262365"/>
                    <a:ext cx="252598" cy="390385"/>
                  </a:xfrm>
                  <a:custGeom>
                    <a:avLst/>
                    <a:gdLst>
                      <a:gd name="connsiteX0" fmla="*/ 0 w 252598"/>
                      <a:gd name="connsiteY0" fmla="*/ 148449 h 390385"/>
                      <a:gd name="connsiteX1" fmla="*/ 154542 w 252598"/>
                      <a:gd name="connsiteY1" fmla="*/ 0 h 390385"/>
                      <a:gd name="connsiteX2" fmla="*/ 252599 w 252598"/>
                      <a:gd name="connsiteY2" fmla="*/ 189322 h 390385"/>
                      <a:gd name="connsiteX3" fmla="*/ 132899 w 252598"/>
                      <a:gd name="connsiteY3" fmla="*/ 390385 h 390385"/>
                      <a:gd name="connsiteX4" fmla="*/ 0 w 252598"/>
                      <a:gd name="connsiteY4" fmla="*/ 148449 h 390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2598" h="390385">
                        <a:moveTo>
                          <a:pt x="0" y="148449"/>
                        </a:moveTo>
                        <a:cubicBezTo>
                          <a:pt x="50012" y="97739"/>
                          <a:pt x="101738" y="47727"/>
                          <a:pt x="154542" y="0"/>
                        </a:cubicBezTo>
                        <a:cubicBezTo>
                          <a:pt x="184689" y="64609"/>
                          <a:pt x="215978" y="128076"/>
                          <a:pt x="252599" y="189322"/>
                        </a:cubicBezTo>
                        <a:cubicBezTo>
                          <a:pt x="211789" y="255708"/>
                          <a:pt x="171678" y="322729"/>
                          <a:pt x="132899" y="390385"/>
                        </a:cubicBezTo>
                        <a:cubicBezTo>
                          <a:pt x="80095" y="314352"/>
                          <a:pt x="40872" y="231274"/>
                          <a:pt x="0" y="14844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9" name="Freeform: Shape 2408">
                    <a:extLst>
                      <a:ext uri="{FF2B5EF4-FFF2-40B4-BE49-F238E27FC236}">
                        <a16:creationId xmlns:a16="http://schemas.microsoft.com/office/drawing/2014/main" id="{1EFB333F-10DE-4D4D-976E-9A63E89BEF07}"/>
                      </a:ext>
                    </a:extLst>
                  </p:cNvPr>
                  <p:cNvSpPr/>
                  <p:nvPr/>
                </p:nvSpPr>
                <p:spPr>
                  <a:xfrm>
                    <a:off x="7302569" y="1655606"/>
                    <a:ext cx="333963" cy="186498"/>
                  </a:xfrm>
                  <a:custGeom>
                    <a:avLst/>
                    <a:gdLst>
                      <a:gd name="connsiteX0" fmla="*/ 0 w 333963"/>
                      <a:gd name="connsiteY0" fmla="*/ 156002 h 186498"/>
                      <a:gd name="connsiteX1" fmla="*/ 141023 w 333963"/>
                      <a:gd name="connsiteY1" fmla="*/ 0 h 186498"/>
                      <a:gd name="connsiteX2" fmla="*/ 333963 w 333963"/>
                      <a:gd name="connsiteY2" fmla="*/ 103070 h 186498"/>
                      <a:gd name="connsiteX3" fmla="*/ 299691 w 333963"/>
                      <a:gd name="connsiteY3" fmla="*/ 181643 h 186498"/>
                      <a:gd name="connsiteX4" fmla="*/ 0 w 333963"/>
                      <a:gd name="connsiteY4" fmla="*/ 156002 h 186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963" h="186498">
                        <a:moveTo>
                          <a:pt x="0" y="156002"/>
                        </a:moveTo>
                        <a:cubicBezTo>
                          <a:pt x="47537" y="104467"/>
                          <a:pt x="94439" y="52424"/>
                          <a:pt x="141023" y="0"/>
                        </a:cubicBezTo>
                        <a:cubicBezTo>
                          <a:pt x="202904" y="41571"/>
                          <a:pt x="264149" y="76732"/>
                          <a:pt x="333963" y="103070"/>
                        </a:cubicBezTo>
                        <a:cubicBezTo>
                          <a:pt x="322158" y="129155"/>
                          <a:pt x="311433" y="155558"/>
                          <a:pt x="299691" y="181643"/>
                        </a:cubicBezTo>
                        <a:cubicBezTo>
                          <a:pt x="192622" y="185768"/>
                          <a:pt x="102055" y="197953"/>
                          <a:pt x="0" y="15600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0" name="Freeform: Shape 2409">
                    <a:extLst>
                      <a:ext uri="{FF2B5EF4-FFF2-40B4-BE49-F238E27FC236}">
                        <a16:creationId xmlns:a16="http://schemas.microsoft.com/office/drawing/2014/main" id="{9C558F9C-79A9-45DA-A0FF-0F9341694F44}"/>
                      </a:ext>
                    </a:extLst>
                  </p:cNvPr>
                  <p:cNvSpPr/>
                  <p:nvPr/>
                </p:nvSpPr>
                <p:spPr>
                  <a:xfrm>
                    <a:off x="7814367" y="1783115"/>
                    <a:ext cx="309528" cy="205629"/>
                  </a:xfrm>
                  <a:custGeom>
                    <a:avLst/>
                    <a:gdLst>
                      <a:gd name="connsiteX0" fmla="*/ 144831 w 309528"/>
                      <a:gd name="connsiteY0" fmla="*/ 205629 h 205629"/>
                      <a:gd name="connsiteX1" fmla="*/ 102816 w 309528"/>
                      <a:gd name="connsiteY1" fmla="*/ 156379 h 205629"/>
                      <a:gd name="connsiteX2" fmla="*/ 0 w 309528"/>
                      <a:gd name="connsiteY2" fmla="*/ 89485 h 205629"/>
                      <a:gd name="connsiteX3" fmla="*/ 64672 w 309528"/>
                      <a:gd name="connsiteY3" fmla="*/ 822 h 205629"/>
                      <a:gd name="connsiteX4" fmla="*/ 137659 w 309528"/>
                      <a:gd name="connsiteY4" fmla="*/ 5582 h 205629"/>
                      <a:gd name="connsiteX5" fmla="*/ 309528 w 309528"/>
                      <a:gd name="connsiteY5" fmla="*/ 148636 h 205629"/>
                      <a:gd name="connsiteX6" fmla="*/ 144831 w 309528"/>
                      <a:gd name="connsiteY6" fmla="*/ 205629 h 205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9528" h="205629">
                        <a:moveTo>
                          <a:pt x="144831" y="205629"/>
                        </a:moveTo>
                        <a:cubicBezTo>
                          <a:pt x="132710" y="186907"/>
                          <a:pt x="120080" y="171294"/>
                          <a:pt x="102816" y="156379"/>
                        </a:cubicBezTo>
                        <a:cubicBezTo>
                          <a:pt x="72098" y="129913"/>
                          <a:pt x="37064" y="106621"/>
                          <a:pt x="0" y="89485"/>
                        </a:cubicBezTo>
                        <a:cubicBezTo>
                          <a:pt x="22657" y="60481"/>
                          <a:pt x="43031" y="31032"/>
                          <a:pt x="64672" y="822"/>
                        </a:cubicBezTo>
                        <a:cubicBezTo>
                          <a:pt x="85046" y="-1082"/>
                          <a:pt x="120841" y="250"/>
                          <a:pt x="137659" y="5582"/>
                        </a:cubicBezTo>
                        <a:cubicBezTo>
                          <a:pt x="219913" y="31540"/>
                          <a:pt x="286172" y="63464"/>
                          <a:pt x="309528" y="148636"/>
                        </a:cubicBezTo>
                        <a:cubicBezTo>
                          <a:pt x="254693" y="168374"/>
                          <a:pt x="199794" y="186970"/>
                          <a:pt x="144831" y="20562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401" name="Graphic 1">
                  <a:extLst>
                    <a:ext uri="{FF2B5EF4-FFF2-40B4-BE49-F238E27FC236}">
                      <a16:creationId xmlns:a16="http://schemas.microsoft.com/office/drawing/2014/main" id="{FC26917C-66D1-4DE2-B39A-6565865B38FC}"/>
                    </a:ext>
                  </a:extLst>
                </p:cNvPr>
                <p:cNvGrpSpPr/>
                <p:nvPr/>
              </p:nvGrpSpPr>
              <p:grpSpPr>
                <a:xfrm>
                  <a:off x="6678118" y="956899"/>
                  <a:ext cx="1445713" cy="1123407"/>
                  <a:chOff x="6678118" y="956899"/>
                  <a:chExt cx="1445713" cy="1123407"/>
                </a:xfrm>
                <a:solidFill>
                  <a:srgbClr val="1D3143"/>
                </a:solidFill>
              </p:grpSpPr>
              <p:sp>
                <p:nvSpPr>
                  <p:cNvPr id="2404" name="Freeform: Shape 2403">
                    <a:extLst>
                      <a:ext uri="{FF2B5EF4-FFF2-40B4-BE49-F238E27FC236}">
                        <a16:creationId xmlns:a16="http://schemas.microsoft.com/office/drawing/2014/main" id="{02A13B58-A21D-48FB-BA26-6602DD553C10}"/>
                      </a:ext>
                    </a:extLst>
                  </p:cNvPr>
                  <p:cNvSpPr/>
                  <p:nvPr/>
                </p:nvSpPr>
                <p:spPr>
                  <a:xfrm>
                    <a:off x="7130257" y="1451687"/>
                    <a:ext cx="313336" cy="360047"/>
                  </a:xfrm>
                  <a:custGeom>
                    <a:avLst/>
                    <a:gdLst>
                      <a:gd name="connsiteX0" fmla="*/ 93487 w 313336"/>
                      <a:gd name="connsiteY0" fmla="*/ 305720 h 360047"/>
                      <a:gd name="connsiteX1" fmla="*/ 0 w 313336"/>
                      <a:gd name="connsiteY1" fmla="*/ 201127 h 360047"/>
                      <a:gd name="connsiteX2" fmla="*/ 119572 w 313336"/>
                      <a:gd name="connsiteY2" fmla="*/ 0 h 360047"/>
                      <a:gd name="connsiteX3" fmla="*/ 284776 w 313336"/>
                      <a:gd name="connsiteY3" fmla="*/ 182594 h 360047"/>
                      <a:gd name="connsiteX4" fmla="*/ 313336 w 313336"/>
                      <a:gd name="connsiteY4" fmla="*/ 203919 h 360047"/>
                      <a:gd name="connsiteX5" fmla="*/ 172440 w 313336"/>
                      <a:gd name="connsiteY5" fmla="*/ 360048 h 360047"/>
                      <a:gd name="connsiteX6" fmla="*/ 93487 w 313336"/>
                      <a:gd name="connsiteY6" fmla="*/ 305720 h 360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3336" h="360047">
                        <a:moveTo>
                          <a:pt x="93487" y="305720"/>
                        </a:moveTo>
                        <a:cubicBezTo>
                          <a:pt x="59913" y="276589"/>
                          <a:pt x="27228" y="237938"/>
                          <a:pt x="0" y="201127"/>
                        </a:cubicBezTo>
                        <a:cubicBezTo>
                          <a:pt x="38588" y="133281"/>
                          <a:pt x="78826" y="66450"/>
                          <a:pt x="119572" y="0"/>
                        </a:cubicBezTo>
                        <a:cubicBezTo>
                          <a:pt x="166284" y="70068"/>
                          <a:pt x="219342" y="129219"/>
                          <a:pt x="284776" y="182594"/>
                        </a:cubicBezTo>
                        <a:cubicBezTo>
                          <a:pt x="293471" y="189703"/>
                          <a:pt x="304007" y="197192"/>
                          <a:pt x="313336" y="203919"/>
                        </a:cubicBezTo>
                        <a:cubicBezTo>
                          <a:pt x="266942" y="256470"/>
                          <a:pt x="219786" y="308259"/>
                          <a:pt x="172440" y="360048"/>
                        </a:cubicBezTo>
                        <a:cubicBezTo>
                          <a:pt x="142611" y="343483"/>
                          <a:pt x="120460" y="329076"/>
                          <a:pt x="93487" y="30572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5" name="Freeform: Shape 2404">
                    <a:extLst>
                      <a:ext uri="{FF2B5EF4-FFF2-40B4-BE49-F238E27FC236}">
                        <a16:creationId xmlns:a16="http://schemas.microsoft.com/office/drawing/2014/main" id="{528F5942-2E6D-4CA9-8940-5A2F1163D9DE}"/>
                      </a:ext>
                    </a:extLst>
                  </p:cNvPr>
                  <p:cNvSpPr/>
                  <p:nvPr/>
                </p:nvSpPr>
                <p:spPr>
                  <a:xfrm>
                    <a:off x="7602260" y="1758677"/>
                    <a:ext cx="276398" cy="113986"/>
                  </a:xfrm>
                  <a:custGeom>
                    <a:avLst/>
                    <a:gdLst>
                      <a:gd name="connsiteX0" fmla="*/ 22468 w 276398"/>
                      <a:gd name="connsiteY0" fmla="*/ 79651 h 113986"/>
                      <a:gd name="connsiteX1" fmla="*/ 0 w 276398"/>
                      <a:gd name="connsiteY1" fmla="*/ 78572 h 113986"/>
                      <a:gd name="connsiteX2" fmla="*/ 34272 w 276398"/>
                      <a:gd name="connsiteY2" fmla="*/ 0 h 113986"/>
                      <a:gd name="connsiteX3" fmla="*/ 276399 w 276398"/>
                      <a:gd name="connsiteY3" fmla="*/ 25323 h 113986"/>
                      <a:gd name="connsiteX4" fmla="*/ 212107 w 276398"/>
                      <a:gd name="connsiteY4" fmla="*/ 113987 h 113986"/>
                      <a:gd name="connsiteX5" fmla="*/ 22468 w 276398"/>
                      <a:gd name="connsiteY5" fmla="*/ 79651 h 1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6398" h="113986">
                        <a:moveTo>
                          <a:pt x="22468" y="79651"/>
                        </a:moveTo>
                        <a:cubicBezTo>
                          <a:pt x="14407" y="79080"/>
                          <a:pt x="7870" y="78763"/>
                          <a:pt x="0" y="78572"/>
                        </a:cubicBezTo>
                        <a:cubicBezTo>
                          <a:pt x="11742" y="52487"/>
                          <a:pt x="22468" y="26085"/>
                          <a:pt x="34272" y="0"/>
                        </a:cubicBezTo>
                        <a:cubicBezTo>
                          <a:pt x="117414" y="26973"/>
                          <a:pt x="190147" y="30782"/>
                          <a:pt x="276399" y="25323"/>
                        </a:cubicBezTo>
                        <a:cubicBezTo>
                          <a:pt x="255582" y="55534"/>
                          <a:pt x="234574" y="84982"/>
                          <a:pt x="212107" y="113987"/>
                        </a:cubicBezTo>
                        <a:cubicBezTo>
                          <a:pt x="149592" y="91837"/>
                          <a:pt x="88092" y="84284"/>
                          <a:pt x="22468" y="7965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6" name="Freeform: Shape 2405">
                    <a:extLst>
                      <a:ext uri="{FF2B5EF4-FFF2-40B4-BE49-F238E27FC236}">
                        <a16:creationId xmlns:a16="http://schemas.microsoft.com/office/drawing/2014/main" id="{8B7A4308-4313-4A61-8E59-E30F8DF7B738}"/>
                      </a:ext>
                    </a:extLst>
                  </p:cNvPr>
                  <p:cNvSpPr/>
                  <p:nvPr/>
                </p:nvSpPr>
                <p:spPr>
                  <a:xfrm>
                    <a:off x="7959072" y="1931814"/>
                    <a:ext cx="164759" cy="148491"/>
                  </a:xfrm>
                  <a:custGeom>
                    <a:avLst/>
                    <a:gdLst>
                      <a:gd name="connsiteX0" fmla="*/ 14280 w 164759"/>
                      <a:gd name="connsiteY0" fmla="*/ 146989 h 148491"/>
                      <a:gd name="connsiteX1" fmla="*/ 8377 w 164759"/>
                      <a:gd name="connsiteY1" fmla="*/ 147751 h 148491"/>
                      <a:gd name="connsiteX2" fmla="*/ 0 w 164759"/>
                      <a:gd name="connsiteY2" fmla="*/ 56993 h 148491"/>
                      <a:gd name="connsiteX3" fmla="*/ 164760 w 164759"/>
                      <a:gd name="connsiteY3" fmla="*/ 0 h 148491"/>
                      <a:gd name="connsiteX4" fmla="*/ 153146 w 164759"/>
                      <a:gd name="connsiteY4" fmla="*/ 74637 h 148491"/>
                      <a:gd name="connsiteX5" fmla="*/ 14280 w 164759"/>
                      <a:gd name="connsiteY5" fmla="*/ 146989 h 148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59" h="148491">
                        <a:moveTo>
                          <a:pt x="14280" y="146989"/>
                        </a:moveTo>
                        <a:cubicBezTo>
                          <a:pt x="-9076" y="149845"/>
                          <a:pt x="8377" y="147751"/>
                          <a:pt x="8377" y="147751"/>
                        </a:cubicBezTo>
                        <a:cubicBezTo>
                          <a:pt x="20500" y="117858"/>
                          <a:pt x="15295" y="86125"/>
                          <a:pt x="0" y="56993"/>
                        </a:cubicBezTo>
                        <a:cubicBezTo>
                          <a:pt x="55279" y="38715"/>
                          <a:pt x="110306" y="20690"/>
                          <a:pt x="164760" y="0"/>
                        </a:cubicBezTo>
                        <a:cubicBezTo>
                          <a:pt x="164633" y="25196"/>
                          <a:pt x="159048" y="49441"/>
                          <a:pt x="153146" y="74637"/>
                        </a:cubicBezTo>
                        <a:cubicBezTo>
                          <a:pt x="135946" y="118366"/>
                          <a:pt x="37635" y="144070"/>
                          <a:pt x="14280" y="146989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7" name="Freeform: Shape 2406">
                    <a:extLst>
                      <a:ext uri="{FF2B5EF4-FFF2-40B4-BE49-F238E27FC236}">
                        <a16:creationId xmlns:a16="http://schemas.microsoft.com/office/drawing/2014/main" id="{59246079-5D45-4AA5-B99A-BBE5D9CE9695}"/>
                      </a:ext>
                    </a:extLst>
                  </p:cNvPr>
                  <p:cNvSpPr/>
                  <p:nvPr/>
                </p:nvSpPr>
                <p:spPr>
                  <a:xfrm>
                    <a:off x="6678118" y="956899"/>
                    <a:ext cx="473653" cy="453915"/>
                  </a:xfrm>
                  <a:custGeom>
                    <a:avLst/>
                    <a:gdLst>
                      <a:gd name="connsiteX0" fmla="*/ 0 w 473653"/>
                      <a:gd name="connsiteY0" fmla="*/ 83713 h 453915"/>
                      <a:gd name="connsiteX1" fmla="*/ 286426 w 473653"/>
                      <a:gd name="connsiteY1" fmla="*/ 0 h 453915"/>
                      <a:gd name="connsiteX2" fmla="*/ 473654 w 473653"/>
                      <a:gd name="connsiteY2" fmla="*/ 305466 h 453915"/>
                      <a:gd name="connsiteX3" fmla="*/ 319112 w 473653"/>
                      <a:gd name="connsiteY3" fmla="*/ 453916 h 453915"/>
                      <a:gd name="connsiteX4" fmla="*/ 0 w 473653"/>
                      <a:gd name="connsiteY4" fmla="*/ 83713 h 45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3653" h="453915">
                        <a:moveTo>
                          <a:pt x="0" y="83713"/>
                        </a:moveTo>
                        <a:cubicBezTo>
                          <a:pt x="66640" y="8060"/>
                          <a:pt x="198017" y="38651"/>
                          <a:pt x="286426" y="0"/>
                        </a:cubicBezTo>
                        <a:cubicBezTo>
                          <a:pt x="389497" y="74764"/>
                          <a:pt x="424214" y="193130"/>
                          <a:pt x="473654" y="305466"/>
                        </a:cubicBezTo>
                        <a:cubicBezTo>
                          <a:pt x="420850" y="353194"/>
                          <a:pt x="369060" y="403206"/>
                          <a:pt x="319112" y="453916"/>
                        </a:cubicBezTo>
                        <a:cubicBezTo>
                          <a:pt x="238826" y="299754"/>
                          <a:pt x="157271" y="164760"/>
                          <a:pt x="0" y="83713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402" name="Freeform: Shape 2401">
                  <a:extLst>
                    <a:ext uri="{FF2B5EF4-FFF2-40B4-BE49-F238E27FC236}">
                      <a16:creationId xmlns:a16="http://schemas.microsoft.com/office/drawing/2014/main" id="{88948499-B61B-4C05-AD18-5816A1195447}"/>
                    </a:ext>
                  </a:extLst>
                </p:cNvPr>
                <p:cNvSpPr/>
                <p:nvPr/>
              </p:nvSpPr>
              <p:spPr>
                <a:xfrm>
                  <a:off x="7950353" y="2006388"/>
                  <a:ext cx="267092" cy="284423"/>
                </a:xfrm>
                <a:custGeom>
                  <a:avLst/>
                  <a:gdLst>
                    <a:gd name="connsiteX0" fmla="*/ 267093 w 267092"/>
                    <a:gd name="connsiteY0" fmla="*/ 244855 h 284423"/>
                    <a:gd name="connsiteX1" fmla="*/ 247228 w 267092"/>
                    <a:gd name="connsiteY1" fmla="*/ 225435 h 284423"/>
                    <a:gd name="connsiteX2" fmla="*/ 161801 w 267092"/>
                    <a:gd name="connsiteY2" fmla="*/ 0 h 284423"/>
                    <a:gd name="connsiteX3" fmla="*/ 22999 w 267092"/>
                    <a:gd name="connsiteY3" fmla="*/ 72416 h 284423"/>
                    <a:gd name="connsiteX4" fmla="*/ 17033 w 267092"/>
                    <a:gd name="connsiteY4" fmla="*/ 73114 h 284423"/>
                    <a:gd name="connsiteX5" fmla="*/ 27060 w 267092"/>
                    <a:gd name="connsiteY5" fmla="*/ 241682 h 284423"/>
                    <a:gd name="connsiteX6" fmla="*/ 50544 w 267092"/>
                    <a:gd name="connsiteY6" fmla="*/ 284395 h 284423"/>
                    <a:gd name="connsiteX7" fmla="*/ 267093 w 267092"/>
                    <a:gd name="connsiteY7" fmla="*/ 244855 h 284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7092" h="284423">
                      <a:moveTo>
                        <a:pt x="267093" y="244855"/>
                      </a:moveTo>
                      <a:cubicBezTo>
                        <a:pt x="261190" y="239524"/>
                        <a:pt x="251861" y="230893"/>
                        <a:pt x="247228" y="225435"/>
                      </a:cubicBezTo>
                      <a:cubicBezTo>
                        <a:pt x="187696" y="154669"/>
                        <a:pt x="160595" y="91392"/>
                        <a:pt x="161801" y="0"/>
                      </a:cubicBezTo>
                      <a:cubicBezTo>
                        <a:pt x="144665" y="43856"/>
                        <a:pt x="46355" y="69496"/>
                        <a:pt x="22999" y="72416"/>
                      </a:cubicBezTo>
                      <a:cubicBezTo>
                        <a:pt x="-357" y="75335"/>
                        <a:pt x="17097" y="73050"/>
                        <a:pt x="17033" y="73114"/>
                      </a:cubicBezTo>
                      <a:cubicBezTo>
                        <a:pt x="-18572" y="123507"/>
                        <a:pt x="10052" y="189766"/>
                        <a:pt x="27060" y="241682"/>
                      </a:cubicBezTo>
                      <a:cubicBezTo>
                        <a:pt x="29599" y="249425"/>
                        <a:pt x="43372" y="275510"/>
                        <a:pt x="50544" y="284395"/>
                      </a:cubicBezTo>
                      <a:cubicBezTo>
                        <a:pt x="126323" y="285157"/>
                        <a:pt x="196391" y="270306"/>
                        <a:pt x="267093" y="244855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3" name="Freeform: Shape 2402">
                  <a:extLst>
                    <a:ext uri="{FF2B5EF4-FFF2-40B4-BE49-F238E27FC236}">
                      <a16:creationId xmlns:a16="http://schemas.microsoft.com/office/drawing/2014/main" id="{62804D54-374F-4823-AA4F-DC8FB294D823}"/>
                    </a:ext>
                  </a:extLst>
                </p:cNvPr>
                <p:cNvSpPr/>
                <p:nvPr/>
              </p:nvSpPr>
              <p:spPr>
                <a:xfrm>
                  <a:off x="8002800" y="2251307"/>
                  <a:ext cx="305657" cy="96483"/>
                </a:xfrm>
                <a:custGeom>
                  <a:avLst/>
                  <a:gdLst>
                    <a:gd name="connsiteX0" fmla="*/ 214646 w 305657"/>
                    <a:gd name="connsiteY0" fmla="*/ 0 h 96483"/>
                    <a:gd name="connsiteX1" fmla="*/ 0 w 305657"/>
                    <a:gd name="connsiteY1" fmla="*/ 39540 h 96483"/>
                    <a:gd name="connsiteX2" fmla="*/ 112844 w 305657"/>
                    <a:gd name="connsiteY2" fmla="*/ 96089 h 96483"/>
                    <a:gd name="connsiteX3" fmla="*/ 305657 w 305657"/>
                    <a:gd name="connsiteY3" fmla="*/ 42332 h 96483"/>
                    <a:gd name="connsiteX4" fmla="*/ 214646 w 305657"/>
                    <a:gd name="connsiteY4" fmla="*/ 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657" h="96483">
                      <a:moveTo>
                        <a:pt x="214646" y="0"/>
                      </a:moveTo>
                      <a:cubicBezTo>
                        <a:pt x="145023" y="25387"/>
                        <a:pt x="71718" y="40111"/>
                        <a:pt x="0" y="39540"/>
                      </a:cubicBezTo>
                      <a:cubicBezTo>
                        <a:pt x="12693" y="85617"/>
                        <a:pt x="93677" y="99072"/>
                        <a:pt x="112844" y="96089"/>
                      </a:cubicBezTo>
                      <a:cubicBezTo>
                        <a:pt x="194908" y="83332"/>
                        <a:pt x="241999" y="77112"/>
                        <a:pt x="305657" y="42332"/>
                      </a:cubicBezTo>
                      <a:cubicBezTo>
                        <a:pt x="269735" y="41444"/>
                        <a:pt x="241365" y="20246"/>
                        <a:pt x="214646" y="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112" name="Graphic 1">
                <a:extLst>
                  <a:ext uri="{FF2B5EF4-FFF2-40B4-BE49-F238E27FC236}">
                    <a16:creationId xmlns:a16="http://schemas.microsoft.com/office/drawing/2014/main" id="{34C08613-6F79-448E-A72D-F0C7429B0147}"/>
                  </a:ext>
                </a:extLst>
              </p:cNvPr>
              <p:cNvGrpSpPr/>
              <p:nvPr/>
            </p:nvGrpSpPr>
            <p:grpSpPr>
              <a:xfrm>
                <a:off x="5022918" y="1606113"/>
                <a:ext cx="1892791" cy="1893880"/>
                <a:chOff x="5022918" y="1606113"/>
                <a:chExt cx="1892791" cy="1893880"/>
              </a:xfrm>
              <a:solidFill>
                <a:schemeClr val="accent1"/>
              </a:solidFill>
            </p:grpSpPr>
            <p:grpSp>
              <p:nvGrpSpPr>
                <p:cNvPr id="2136" name="Graphic 1">
                  <a:extLst>
                    <a:ext uri="{FF2B5EF4-FFF2-40B4-BE49-F238E27FC236}">
                      <a16:creationId xmlns:a16="http://schemas.microsoft.com/office/drawing/2014/main" id="{8601B066-CC6C-499B-81C0-829330BF030A}"/>
                    </a:ext>
                  </a:extLst>
                </p:cNvPr>
                <p:cNvGrpSpPr/>
                <p:nvPr/>
              </p:nvGrpSpPr>
              <p:grpSpPr>
                <a:xfrm>
                  <a:off x="5556698" y="2618327"/>
                  <a:ext cx="1127235" cy="881666"/>
                  <a:chOff x="5556698" y="2618327"/>
                  <a:chExt cx="1127235" cy="881666"/>
                </a:xfrm>
                <a:solidFill>
                  <a:schemeClr val="accent1"/>
                </a:solidFill>
              </p:grpSpPr>
              <p:sp>
                <p:nvSpPr>
                  <p:cNvPr id="2253" name="Freeform: Shape 2252">
                    <a:extLst>
                      <a:ext uri="{FF2B5EF4-FFF2-40B4-BE49-F238E27FC236}">
                        <a16:creationId xmlns:a16="http://schemas.microsoft.com/office/drawing/2014/main" id="{CA4F9BF5-294B-4D0E-9DF5-C62E09F4E329}"/>
                      </a:ext>
                    </a:extLst>
                  </p:cNvPr>
                  <p:cNvSpPr/>
                  <p:nvPr/>
                </p:nvSpPr>
                <p:spPr>
                  <a:xfrm rot="1341088">
                    <a:off x="5622789" y="2787170"/>
                    <a:ext cx="995449" cy="544374"/>
                  </a:xfrm>
                  <a:custGeom>
                    <a:avLst/>
                    <a:gdLst>
                      <a:gd name="connsiteX0" fmla="*/ 0 w 995449"/>
                      <a:gd name="connsiteY0" fmla="*/ 0 h 544374"/>
                      <a:gd name="connsiteX1" fmla="*/ 995449 w 995449"/>
                      <a:gd name="connsiteY1" fmla="*/ 0 h 544374"/>
                      <a:gd name="connsiteX2" fmla="*/ 995449 w 995449"/>
                      <a:gd name="connsiteY2" fmla="*/ 544375 h 544374"/>
                      <a:gd name="connsiteX3" fmla="*/ 0 w 995449"/>
                      <a:gd name="connsiteY3" fmla="*/ 544375 h 544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449" h="544374">
                        <a:moveTo>
                          <a:pt x="0" y="0"/>
                        </a:moveTo>
                        <a:lnTo>
                          <a:pt x="995449" y="0"/>
                        </a:lnTo>
                        <a:lnTo>
                          <a:pt x="995449" y="544375"/>
                        </a:lnTo>
                        <a:lnTo>
                          <a:pt x="0" y="544375"/>
                        </a:lnTo>
                        <a:close/>
                      </a:path>
                    </a:pathLst>
                  </a:custGeom>
                  <a:solidFill>
                    <a:srgbClr val="F0543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254" name="Graphic 1">
                    <a:extLst>
                      <a:ext uri="{FF2B5EF4-FFF2-40B4-BE49-F238E27FC236}">
                        <a16:creationId xmlns:a16="http://schemas.microsoft.com/office/drawing/2014/main" id="{72CAD37D-49EF-4677-90D7-A4D64B1BA9BE}"/>
                      </a:ext>
                    </a:extLst>
                  </p:cNvPr>
                  <p:cNvGrpSpPr/>
                  <p:nvPr/>
                </p:nvGrpSpPr>
                <p:grpSpPr>
                  <a:xfrm>
                    <a:off x="5556698" y="2618327"/>
                    <a:ext cx="1127235" cy="881666"/>
                    <a:chOff x="5556698" y="2618327"/>
                    <a:chExt cx="1127235" cy="881666"/>
                  </a:xfrm>
                  <a:solidFill>
                    <a:srgbClr val="E0DCD1"/>
                  </a:solidFill>
                </p:grpSpPr>
                <p:grpSp>
                  <p:nvGrpSpPr>
                    <p:cNvPr id="2255" name="Graphic 1">
                      <a:extLst>
                        <a:ext uri="{FF2B5EF4-FFF2-40B4-BE49-F238E27FC236}">
                          <a16:creationId xmlns:a16="http://schemas.microsoft.com/office/drawing/2014/main" id="{6C20FE72-56F4-43F3-9A23-3515F40D21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56698" y="2618327"/>
                      <a:ext cx="230584" cy="513218"/>
                      <a:chOff x="5556698" y="2618327"/>
                      <a:chExt cx="230584" cy="513218"/>
                    </a:xfrm>
                    <a:solidFill>
                      <a:srgbClr val="E0DCD1"/>
                    </a:solidFill>
                  </p:grpSpPr>
                  <p:sp>
                    <p:nvSpPr>
                      <p:cNvPr id="2398" name="Freeform: Shape 2397">
                        <a:extLst>
                          <a:ext uri="{FF2B5EF4-FFF2-40B4-BE49-F238E27FC236}">
                            <a16:creationId xmlns:a16="http://schemas.microsoft.com/office/drawing/2014/main" id="{08BCE08D-5E16-4A38-832A-DA6075A774F2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5659971" y="2599072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4 h 544374"/>
                          <a:gd name="connsiteX3" fmla="*/ 0 w 6283"/>
                          <a:gd name="connsiteY3" fmla="*/ 544374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4"/>
                            </a:lnTo>
                            <a:lnTo>
                              <a:pt x="0" y="544374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9" name="Freeform: Shape 2398">
                        <a:extLst>
                          <a:ext uri="{FF2B5EF4-FFF2-40B4-BE49-F238E27FC236}">
                            <a16:creationId xmlns:a16="http://schemas.microsoft.com/office/drawing/2014/main" id="{D6DDD07E-6CC8-4718-B19A-60ED5EFDDCA5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5677725" y="2606426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4 h 544374"/>
                          <a:gd name="connsiteX3" fmla="*/ 0 w 6283"/>
                          <a:gd name="connsiteY3" fmla="*/ 544374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4"/>
                            </a:lnTo>
                            <a:lnTo>
                              <a:pt x="0" y="544374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256" name="Graphic 1">
                      <a:extLst>
                        <a:ext uri="{FF2B5EF4-FFF2-40B4-BE49-F238E27FC236}">
                          <a16:creationId xmlns:a16="http://schemas.microsoft.com/office/drawing/2014/main" id="{87B3710A-68A3-4250-8244-A98685602F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26902" y="2647190"/>
                      <a:ext cx="230642" cy="513243"/>
                      <a:chOff x="5626902" y="2647190"/>
                      <a:chExt cx="230642" cy="513243"/>
                    </a:xfrm>
                    <a:solidFill>
                      <a:srgbClr val="E0DCD1"/>
                    </a:solidFill>
                  </p:grpSpPr>
                  <p:sp>
                    <p:nvSpPr>
                      <p:cNvPr id="2396" name="Freeform: Shape 2395">
                        <a:extLst>
                          <a:ext uri="{FF2B5EF4-FFF2-40B4-BE49-F238E27FC236}">
                            <a16:creationId xmlns:a16="http://schemas.microsoft.com/office/drawing/2014/main" id="{92DD0A6B-9162-4EB7-8147-897DFF5F842B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5730175" y="2627935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5 h 544374"/>
                          <a:gd name="connsiteX3" fmla="*/ 0 w 6283"/>
                          <a:gd name="connsiteY3" fmla="*/ 544375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5"/>
                            </a:lnTo>
                            <a:lnTo>
                              <a:pt x="0" y="544375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7" name="Freeform: Shape 2396">
                        <a:extLst>
                          <a:ext uri="{FF2B5EF4-FFF2-40B4-BE49-F238E27FC236}">
                            <a16:creationId xmlns:a16="http://schemas.microsoft.com/office/drawing/2014/main" id="{2349EEAF-FFE2-4C59-A95D-F0CFC165E4EF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5747988" y="2635313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5 h 544374"/>
                          <a:gd name="connsiteX3" fmla="*/ 0 w 6283"/>
                          <a:gd name="connsiteY3" fmla="*/ 544375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5"/>
                            </a:lnTo>
                            <a:lnTo>
                              <a:pt x="0" y="544375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257" name="Graphic 1">
                      <a:extLst>
                        <a:ext uri="{FF2B5EF4-FFF2-40B4-BE49-F238E27FC236}">
                          <a16:creationId xmlns:a16="http://schemas.microsoft.com/office/drawing/2014/main" id="{F8C5FF5B-9885-4AF1-A3E3-971D54DF36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601592" y="2648147"/>
                      <a:ext cx="210258" cy="482494"/>
                      <a:chOff x="5601592" y="2648147"/>
                      <a:chExt cx="210258" cy="482494"/>
                    </a:xfrm>
                    <a:solidFill>
                      <a:srgbClr val="E0DCD1"/>
                    </a:solidFill>
                  </p:grpSpPr>
                  <p:sp>
                    <p:nvSpPr>
                      <p:cNvPr id="2382" name="Freeform: Shape 2381">
                        <a:extLst>
                          <a:ext uri="{FF2B5EF4-FFF2-40B4-BE49-F238E27FC236}">
                            <a16:creationId xmlns:a16="http://schemas.microsoft.com/office/drawing/2014/main" id="{D85FC10F-5A61-4CD8-AB55-2DF7BFE6F1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91720" y="2648147"/>
                        <a:ext cx="20130" cy="20157"/>
                      </a:xfrm>
                      <a:custGeom>
                        <a:avLst/>
                        <a:gdLst>
                          <a:gd name="connsiteX0" fmla="*/ 19376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6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3" name="Freeform: Shape 2382">
                        <a:extLst>
                          <a:ext uri="{FF2B5EF4-FFF2-40B4-BE49-F238E27FC236}">
                            <a16:creationId xmlns:a16="http://schemas.microsoft.com/office/drawing/2014/main" id="{0C1536D1-02A6-4BBC-952E-A1119D1F3B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77122" y="2683688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6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8996" y="2939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4" name="Freeform: Shape 2383">
                        <a:extLst>
                          <a:ext uri="{FF2B5EF4-FFF2-40B4-BE49-F238E27FC236}">
                            <a16:creationId xmlns:a16="http://schemas.microsoft.com/office/drawing/2014/main" id="{C615D569-AFF4-4D19-8BC3-BD268F4445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62417" y="2719249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3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5" y="20183"/>
                              <a:pt x="10091" y="20183"/>
                            </a:cubicBezTo>
                            <a:cubicBezTo>
                              <a:pt x="4518" y="20183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5" name="Freeform: Shape 2384">
                        <a:extLst>
                          <a:ext uri="{FF2B5EF4-FFF2-40B4-BE49-F238E27FC236}">
                            <a16:creationId xmlns:a16="http://schemas.microsoft.com/office/drawing/2014/main" id="{E212670F-F92F-43D0-83DC-69BB456C10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47820" y="2754854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6" name="Freeform: Shape 2385">
                        <a:extLst>
                          <a:ext uri="{FF2B5EF4-FFF2-40B4-BE49-F238E27FC236}">
                            <a16:creationId xmlns:a16="http://schemas.microsoft.com/office/drawing/2014/main" id="{76B1504D-5678-4785-ACC6-737DC75F9B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33222" y="2790395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7" name="Freeform: Shape 2386">
                        <a:extLst>
                          <a:ext uri="{FF2B5EF4-FFF2-40B4-BE49-F238E27FC236}">
                            <a16:creationId xmlns:a16="http://schemas.microsoft.com/office/drawing/2014/main" id="{21404EDF-0D23-439B-95DE-625AB2DF99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18562" y="2825937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3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3"/>
                              <a:pt x="10091" y="20183"/>
                            </a:cubicBezTo>
                            <a:cubicBezTo>
                              <a:pt x="4518" y="20183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8" name="Freeform: Shape 2387">
                        <a:extLst>
                          <a:ext uri="{FF2B5EF4-FFF2-40B4-BE49-F238E27FC236}">
                            <a16:creationId xmlns:a16="http://schemas.microsoft.com/office/drawing/2014/main" id="{85EE1C99-F58E-4ADB-B29B-EF54E998E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03964" y="2861542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-1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4" y="20182"/>
                              <a:pt x="10091" y="20182"/>
                            </a:cubicBezTo>
                            <a:cubicBezTo>
                              <a:pt x="4518" y="20182"/>
                              <a:pt x="-1" y="15665"/>
                              <a:pt x="-1" y="10091"/>
                            </a:cubicBezTo>
                            <a:cubicBezTo>
                              <a:pt x="-1" y="4518"/>
                              <a:pt x="4517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9" name="Freeform: Shape 2388">
                        <a:extLst>
                          <a:ext uri="{FF2B5EF4-FFF2-40B4-BE49-F238E27FC236}">
                            <a16:creationId xmlns:a16="http://schemas.microsoft.com/office/drawing/2014/main" id="{2C537B10-67BA-49F9-A2BA-678B6643BF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89303" y="2897083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4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7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0" name="Freeform: Shape 2389">
                        <a:extLst>
                          <a:ext uri="{FF2B5EF4-FFF2-40B4-BE49-F238E27FC236}">
                            <a16:creationId xmlns:a16="http://schemas.microsoft.com/office/drawing/2014/main" id="{ED41A916-1133-439D-81BE-C28582B40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74706" y="2932625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4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7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1" name="Freeform: Shape 2390">
                        <a:extLst>
                          <a:ext uri="{FF2B5EF4-FFF2-40B4-BE49-F238E27FC236}">
                            <a16:creationId xmlns:a16="http://schemas.microsoft.com/office/drawing/2014/main" id="{AA5EA323-EDE7-49E4-AD98-04CAA90223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60089" y="2968210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7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5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2" name="Freeform: Shape 2391">
                        <a:extLst>
                          <a:ext uri="{FF2B5EF4-FFF2-40B4-BE49-F238E27FC236}">
                            <a16:creationId xmlns:a16="http://schemas.microsoft.com/office/drawing/2014/main" id="{06CB1E72-2078-4028-B761-5D9C6D916C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45492" y="3003752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3" name="Freeform: Shape 2392">
                        <a:extLst>
                          <a:ext uri="{FF2B5EF4-FFF2-40B4-BE49-F238E27FC236}">
                            <a16:creationId xmlns:a16="http://schemas.microsoft.com/office/drawing/2014/main" id="{0C929287-24C0-4F8B-AE2E-D736A67135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30831" y="3039357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6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4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4" name="Freeform: Shape 2393">
                        <a:extLst>
                          <a:ext uri="{FF2B5EF4-FFF2-40B4-BE49-F238E27FC236}">
                            <a16:creationId xmlns:a16="http://schemas.microsoft.com/office/drawing/2014/main" id="{F6D59FFD-2393-4A56-B1DB-5591E3362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16234" y="3074898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938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95" name="Freeform: Shape 2394">
                        <a:extLst>
                          <a:ext uri="{FF2B5EF4-FFF2-40B4-BE49-F238E27FC236}">
                            <a16:creationId xmlns:a16="http://schemas.microsoft.com/office/drawing/2014/main" id="{197C2653-BB92-4173-8FA3-4A2EE6D2B6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601592" y="3110459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258" name="Freeform: Shape 2257">
                      <a:extLst>
                        <a:ext uri="{FF2B5EF4-FFF2-40B4-BE49-F238E27FC236}">
                          <a16:creationId xmlns:a16="http://schemas.microsoft.com/office/drawing/2014/main" id="{1BF49185-C4C6-442B-A936-527FAC315E06}"/>
                        </a:ext>
                      </a:extLst>
                    </p:cNvPr>
                    <p:cNvSpPr/>
                    <p:nvPr/>
                  </p:nvSpPr>
                  <p:spPr>
                    <a:xfrm rot="1341088">
                      <a:off x="5813753" y="2662337"/>
                      <a:ext cx="6283" cy="544374"/>
                    </a:xfrm>
                    <a:custGeom>
                      <a:avLst/>
                      <a:gdLst>
                        <a:gd name="connsiteX0" fmla="*/ 0 w 6283"/>
                        <a:gd name="connsiteY0" fmla="*/ 0 h 544374"/>
                        <a:gd name="connsiteX1" fmla="*/ 6283 w 6283"/>
                        <a:gd name="connsiteY1" fmla="*/ 0 h 544374"/>
                        <a:gd name="connsiteX2" fmla="*/ 6283 w 6283"/>
                        <a:gd name="connsiteY2" fmla="*/ 544374 h 544374"/>
                        <a:gd name="connsiteX3" fmla="*/ 0 w 6283"/>
                        <a:gd name="connsiteY3" fmla="*/ 544374 h 54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3" h="544374">
                          <a:moveTo>
                            <a:pt x="0" y="0"/>
                          </a:moveTo>
                          <a:lnTo>
                            <a:pt x="6283" y="0"/>
                          </a:lnTo>
                          <a:lnTo>
                            <a:pt x="6283" y="544374"/>
                          </a:lnTo>
                          <a:lnTo>
                            <a:pt x="0" y="544374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9" name="Freeform: Shape 2258">
                      <a:extLst>
                        <a:ext uri="{FF2B5EF4-FFF2-40B4-BE49-F238E27FC236}">
                          <a16:creationId xmlns:a16="http://schemas.microsoft.com/office/drawing/2014/main" id="{2A39BD62-721C-465A-AEA5-090CC6E75FEE}"/>
                        </a:ext>
                      </a:extLst>
                    </p:cNvPr>
                    <p:cNvSpPr/>
                    <p:nvPr/>
                  </p:nvSpPr>
                  <p:spPr>
                    <a:xfrm rot="1341088">
                      <a:off x="5901792" y="2698519"/>
                      <a:ext cx="6283" cy="544374"/>
                    </a:xfrm>
                    <a:custGeom>
                      <a:avLst/>
                      <a:gdLst>
                        <a:gd name="connsiteX0" fmla="*/ 0 w 6283"/>
                        <a:gd name="connsiteY0" fmla="*/ 0 h 544374"/>
                        <a:gd name="connsiteX1" fmla="*/ 6284 w 6283"/>
                        <a:gd name="connsiteY1" fmla="*/ 0 h 544374"/>
                        <a:gd name="connsiteX2" fmla="*/ 6284 w 6283"/>
                        <a:gd name="connsiteY2" fmla="*/ 544374 h 544374"/>
                        <a:gd name="connsiteX3" fmla="*/ 0 w 6283"/>
                        <a:gd name="connsiteY3" fmla="*/ 544374 h 54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3" h="544374">
                          <a:moveTo>
                            <a:pt x="0" y="0"/>
                          </a:moveTo>
                          <a:lnTo>
                            <a:pt x="6284" y="0"/>
                          </a:lnTo>
                          <a:lnTo>
                            <a:pt x="6284" y="544374"/>
                          </a:lnTo>
                          <a:lnTo>
                            <a:pt x="0" y="544374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0" name="Freeform: Shape 2259">
                      <a:extLst>
                        <a:ext uri="{FF2B5EF4-FFF2-40B4-BE49-F238E27FC236}">
                          <a16:creationId xmlns:a16="http://schemas.microsoft.com/office/drawing/2014/main" id="{D9584984-7C7D-409C-8FA5-688D6DC4F7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51726" y="2674896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1" name="Freeform: Shape 2260">
                      <a:extLst>
                        <a:ext uri="{FF2B5EF4-FFF2-40B4-BE49-F238E27FC236}">
                          <a16:creationId xmlns:a16="http://schemas.microsoft.com/office/drawing/2014/main" id="{482F45E7-76B9-43F3-8B11-FFA58C3620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7128" y="2710437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7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2" name="Freeform: Shape 2261">
                      <a:extLst>
                        <a:ext uri="{FF2B5EF4-FFF2-40B4-BE49-F238E27FC236}">
                          <a16:creationId xmlns:a16="http://schemas.microsoft.com/office/drawing/2014/main" id="{34A0F975-95DE-4825-9916-5A876BB3D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2467" y="2746042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3" name="Freeform: Shape 2262">
                      <a:extLst>
                        <a:ext uri="{FF2B5EF4-FFF2-40B4-BE49-F238E27FC236}">
                          <a16:creationId xmlns:a16="http://schemas.microsoft.com/office/drawing/2014/main" id="{2EFFBE75-A4C6-4528-98B8-815C704CE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7870" y="2781584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4" name="Freeform: Shape 2263">
                      <a:extLst>
                        <a:ext uri="{FF2B5EF4-FFF2-40B4-BE49-F238E27FC236}">
                          <a16:creationId xmlns:a16="http://schemas.microsoft.com/office/drawing/2014/main" id="{943ED816-69E3-4386-894C-46B877013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3209" y="2817125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9058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5" name="Freeform: Shape 2264">
                      <a:extLst>
                        <a:ext uri="{FF2B5EF4-FFF2-40B4-BE49-F238E27FC236}">
                          <a16:creationId xmlns:a16="http://schemas.microsoft.com/office/drawing/2014/main" id="{26207E33-5493-42C3-A197-AA9672713F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8612" y="2852730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6" name="Freeform: Shape 2265">
                      <a:extLst>
                        <a:ext uri="{FF2B5EF4-FFF2-40B4-BE49-F238E27FC236}">
                          <a16:creationId xmlns:a16="http://schemas.microsoft.com/office/drawing/2014/main" id="{4649993A-84FB-4EE2-87EB-EF7A678485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3951" y="2888272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7" name="Freeform: Shape 2266">
                      <a:extLst>
                        <a:ext uri="{FF2B5EF4-FFF2-40B4-BE49-F238E27FC236}">
                          <a16:creationId xmlns:a16="http://schemas.microsoft.com/office/drawing/2014/main" id="{05A4B809-096D-400E-83F2-CE7A542DDD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9353" y="2923813"/>
                      <a:ext cx="53418" cy="29753"/>
                    </a:xfrm>
                    <a:custGeom>
                      <a:avLst/>
                      <a:gdLst>
                        <a:gd name="connsiteX0" fmla="*/ 44289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4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89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8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8" name="Freeform: Shape 2267">
                      <a:extLst>
                        <a:ext uri="{FF2B5EF4-FFF2-40B4-BE49-F238E27FC236}">
                          <a16:creationId xmlns:a16="http://schemas.microsoft.com/office/drawing/2014/main" id="{45822BD7-23D5-4263-AA6F-D48CA0B93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4756" y="2959418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6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4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69" name="Freeform: Shape 2268">
                      <a:extLst>
                        <a:ext uri="{FF2B5EF4-FFF2-40B4-BE49-F238E27FC236}">
                          <a16:creationId xmlns:a16="http://schemas.microsoft.com/office/drawing/2014/main" id="{D9FD58D9-ECFF-41DF-8AAE-1BFCBCF058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0095" y="2994959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4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0" name="Freeform: Shape 2269">
                      <a:extLst>
                        <a:ext uri="{FF2B5EF4-FFF2-40B4-BE49-F238E27FC236}">
                          <a16:creationId xmlns:a16="http://schemas.microsoft.com/office/drawing/2014/main" id="{682C93CC-C0CF-4B85-A052-4FF33BCD4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5498" y="3030501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8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1" name="Freeform: Shape 2270">
                      <a:extLst>
                        <a:ext uri="{FF2B5EF4-FFF2-40B4-BE49-F238E27FC236}">
                          <a16:creationId xmlns:a16="http://schemas.microsoft.com/office/drawing/2014/main" id="{FBB285B5-2620-46C8-941F-E886796F2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0837" y="3066106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6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2" name="Freeform: Shape 2271">
                      <a:extLst>
                        <a:ext uri="{FF2B5EF4-FFF2-40B4-BE49-F238E27FC236}">
                          <a16:creationId xmlns:a16="http://schemas.microsoft.com/office/drawing/2014/main" id="{B7A4885A-D146-4D6E-9DE5-AE48718D09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6239" y="3101647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3" name="Freeform: Shape 2272">
                      <a:extLst>
                        <a:ext uri="{FF2B5EF4-FFF2-40B4-BE49-F238E27FC236}">
                          <a16:creationId xmlns:a16="http://schemas.microsoft.com/office/drawing/2014/main" id="{139A821F-957C-41CF-B35F-E8A0CEF6F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61579" y="3137189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4" name="Freeform: Shape 2273">
                      <a:extLst>
                        <a:ext uri="{FF2B5EF4-FFF2-40B4-BE49-F238E27FC236}">
                          <a16:creationId xmlns:a16="http://schemas.microsoft.com/office/drawing/2014/main" id="{A44059B3-09E3-4CAA-8D25-F8E7AA4A12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891" y="2688975"/>
                      <a:ext cx="265228" cy="527410"/>
                    </a:xfrm>
                    <a:custGeom>
                      <a:avLst/>
                      <a:gdLst>
                        <a:gd name="connsiteX0" fmla="*/ 259453 w 265228"/>
                        <a:gd name="connsiteY0" fmla="*/ 21579 h 527410"/>
                        <a:gd name="connsiteX1" fmla="*/ 259009 w 265228"/>
                        <a:gd name="connsiteY1" fmla="*/ 22721 h 527410"/>
                        <a:gd name="connsiteX2" fmla="*/ 248092 w 265228"/>
                        <a:gd name="connsiteY2" fmla="*/ 27925 h 527410"/>
                        <a:gd name="connsiteX3" fmla="*/ 243459 w 265228"/>
                        <a:gd name="connsiteY3" fmla="*/ 14978 h 527410"/>
                        <a:gd name="connsiteX4" fmla="*/ 229370 w 265228"/>
                        <a:gd name="connsiteY4" fmla="*/ 9203 h 527410"/>
                        <a:gd name="connsiteX5" fmla="*/ 216994 w 265228"/>
                        <a:gd name="connsiteY5" fmla="*/ 15169 h 527410"/>
                        <a:gd name="connsiteX6" fmla="*/ 212614 w 265228"/>
                        <a:gd name="connsiteY6" fmla="*/ 2919 h 527410"/>
                        <a:gd name="connsiteX7" fmla="*/ 212805 w 265228"/>
                        <a:gd name="connsiteY7" fmla="*/ 2412 h 527410"/>
                        <a:gd name="connsiteX8" fmla="*/ 207029 w 265228"/>
                        <a:gd name="connsiteY8" fmla="*/ 0 h 527410"/>
                        <a:gd name="connsiteX9" fmla="*/ 0 w 265228"/>
                        <a:gd name="connsiteY9" fmla="*/ 503420 h 527410"/>
                        <a:gd name="connsiteX10" fmla="*/ 5775 w 265228"/>
                        <a:gd name="connsiteY10" fmla="*/ 505832 h 527410"/>
                        <a:gd name="connsiteX11" fmla="*/ 5902 w 265228"/>
                        <a:gd name="connsiteY11" fmla="*/ 505514 h 527410"/>
                        <a:gd name="connsiteX12" fmla="*/ 17644 w 265228"/>
                        <a:gd name="connsiteY12" fmla="*/ 499929 h 527410"/>
                        <a:gd name="connsiteX13" fmla="*/ 22150 w 265228"/>
                        <a:gd name="connsiteY13" fmla="*/ 512559 h 527410"/>
                        <a:gd name="connsiteX14" fmla="*/ 36621 w 265228"/>
                        <a:gd name="connsiteY14" fmla="*/ 518525 h 527410"/>
                        <a:gd name="connsiteX15" fmla="*/ 48743 w 265228"/>
                        <a:gd name="connsiteY15" fmla="*/ 512686 h 527410"/>
                        <a:gd name="connsiteX16" fmla="*/ 52805 w 265228"/>
                        <a:gd name="connsiteY16" fmla="*/ 524047 h 527410"/>
                        <a:gd name="connsiteX17" fmla="*/ 52424 w 265228"/>
                        <a:gd name="connsiteY17" fmla="*/ 524999 h 527410"/>
                        <a:gd name="connsiteX18" fmla="*/ 58199 w 265228"/>
                        <a:gd name="connsiteY18" fmla="*/ 527410 h 527410"/>
                        <a:gd name="connsiteX19" fmla="*/ 265228 w 265228"/>
                        <a:gd name="connsiteY19" fmla="*/ 23990 h 527410"/>
                        <a:gd name="connsiteX20" fmla="*/ 259453 w 265228"/>
                        <a:gd name="connsiteY20" fmla="*/ 21579 h 527410"/>
                        <a:gd name="connsiteX21" fmla="*/ 255391 w 265228"/>
                        <a:gd name="connsiteY21" fmla="*/ 31416 h 527410"/>
                        <a:gd name="connsiteX22" fmla="*/ 252154 w 265228"/>
                        <a:gd name="connsiteY22" fmla="*/ 39286 h 527410"/>
                        <a:gd name="connsiteX23" fmla="*/ 250250 w 265228"/>
                        <a:gd name="connsiteY23" fmla="*/ 33891 h 527410"/>
                        <a:gd name="connsiteX24" fmla="*/ 255391 w 265228"/>
                        <a:gd name="connsiteY24" fmla="*/ 31416 h 527410"/>
                        <a:gd name="connsiteX25" fmla="*/ 79334 w 265228"/>
                        <a:gd name="connsiteY25" fmla="*/ 361127 h 527410"/>
                        <a:gd name="connsiteX26" fmla="*/ 96279 w 265228"/>
                        <a:gd name="connsiteY26" fmla="*/ 353003 h 527410"/>
                        <a:gd name="connsiteX27" fmla="*/ 102626 w 265228"/>
                        <a:gd name="connsiteY27" fmla="*/ 370647 h 527410"/>
                        <a:gd name="connsiteX28" fmla="*/ 85680 w 265228"/>
                        <a:gd name="connsiteY28" fmla="*/ 378771 h 527410"/>
                        <a:gd name="connsiteX29" fmla="*/ 79334 w 265228"/>
                        <a:gd name="connsiteY29" fmla="*/ 361127 h 527410"/>
                        <a:gd name="connsiteX30" fmla="*/ 87902 w 265228"/>
                        <a:gd name="connsiteY30" fmla="*/ 403777 h 527410"/>
                        <a:gd name="connsiteX31" fmla="*/ 72289 w 265228"/>
                        <a:gd name="connsiteY31" fmla="*/ 411266 h 527410"/>
                        <a:gd name="connsiteX32" fmla="*/ 66450 w 265228"/>
                        <a:gd name="connsiteY32" fmla="*/ 394955 h 527410"/>
                        <a:gd name="connsiteX33" fmla="*/ 82063 w 265228"/>
                        <a:gd name="connsiteY33" fmla="*/ 387466 h 527410"/>
                        <a:gd name="connsiteX34" fmla="*/ 87902 w 265228"/>
                        <a:gd name="connsiteY34" fmla="*/ 403777 h 527410"/>
                        <a:gd name="connsiteX35" fmla="*/ 93487 w 265228"/>
                        <a:gd name="connsiteY35" fmla="*/ 326601 h 527410"/>
                        <a:gd name="connsiteX36" fmla="*/ 110433 w 265228"/>
                        <a:gd name="connsiteY36" fmla="*/ 318477 h 527410"/>
                        <a:gd name="connsiteX37" fmla="*/ 116779 w 265228"/>
                        <a:gd name="connsiteY37" fmla="*/ 336121 h 527410"/>
                        <a:gd name="connsiteX38" fmla="*/ 99833 w 265228"/>
                        <a:gd name="connsiteY38" fmla="*/ 344245 h 527410"/>
                        <a:gd name="connsiteX39" fmla="*/ 93487 w 265228"/>
                        <a:gd name="connsiteY39" fmla="*/ 326601 h 527410"/>
                        <a:gd name="connsiteX40" fmla="*/ 107703 w 265228"/>
                        <a:gd name="connsiteY40" fmla="*/ 292138 h 527410"/>
                        <a:gd name="connsiteX41" fmla="*/ 124649 w 265228"/>
                        <a:gd name="connsiteY41" fmla="*/ 284015 h 527410"/>
                        <a:gd name="connsiteX42" fmla="*/ 130996 w 265228"/>
                        <a:gd name="connsiteY42" fmla="*/ 301658 h 527410"/>
                        <a:gd name="connsiteX43" fmla="*/ 114050 w 265228"/>
                        <a:gd name="connsiteY43" fmla="*/ 309782 h 527410"/>
                        <a:gd name="connsiteX44" fmla="*/ 107703 w 265228"/>
                        <a:gd name="connsiteY44" fmla="*/ 292138 h 527410"/>
                        <a:gd name="connsiteX45" fmla="*/ 122618 w 265228"/>
                        <a:gd name="connsiteY45" fmla="*/ 259643 h 527410"/>
                        <a:gd name="connsiteX46" fmla="*/ 137596 w 265228"/>
                        <a:gd name="connsiteY46" fmla="*/ 252472 h 527410"/>
                        <a:gd name="connsiteX47" fmla="*/ 143181 w 265228"/>
                        <a:gd name="connsiteY47" fmla="*/ 268085 h 527410"/>
                        <a:gd name="connsiteX48" fmla="*/ 128203 w 265228"/>
                        <a:gd name="connsiteY48" fmla="*/ 275256 h 527410"/>
                        <a:gd name="connsiteX49" fmla="*/ 122618 w 265228"/>
                        <a:gd name="connsiteY49" fmla="*/ 259643 h 527410"/>
                        <a:gd name="connsiteX50" fmla="*/ 134867 w 265228"/>
                        <a:gd name="connsiteY50" fmla="*/ 226069 h 527410"/>
                        <a:gd name="connsiteX51" fmla="*/ 151813 w 265228"/>
                        <a:gd name="connsiteY51" fmla="*/ 217945 h 527410"/>
                        <a:gd name="connsiteX52" fmla="*/ 158160 w 265228"/>
                        <a:gd name="connsiteY52" fmla="*/ 235589 h 527410"/>
                        <a:gd name="connsiteX53" fmla="*/ 141214 w 265228"/>
                        <a:gd name="connsiteY53" fmla="*/ 243713 h 527410"/>
                        <a:gd name="connsiteX54" fmla="*/ 134867 w 265228"/>
                        <a:gd name="connsiteY54" fmla="*/ 226069 h 527410"/>
                        <a:gd name="connsiteX55" fmla="*/ 149020 w 265228"/>
                        <a:gd name="connsiteY55" fmla="*/ 191607 h 527410"/>
                        <a:gd name="connsiteX56" fmla="*/ 165966 w 265228"/>
                        <a:gd name="connsiteY56" fmla="*/ 183483 h 527410"/>
                        <a:gd name="connsiteX57" fmla="*/ 172313 w 265228"/>
                        <a:gd name="connsiteY57" fmla="*/ 201127 h 527410"/>
                        <a:gd name="connsiteX58" fmla="*/ 155367 w 265228"/>
                        <a:gd name="connsiteY58" fmla="*/ 209251 h 527410"/>
                        <a:gd name="connsiteX59" fmla="*/ 149020 w 265228"/>
                        <a:gd name="connsiteY59" fmla="*/ 191607 h 527410"/>
                        <a:gd name="connsiteX60" fmla="*/ 163237 w 265228"/>
                        <a:gd name="connsiteY60" fmla="*/ 157081 h 527410"/>
                        <a:gd name="connsiteX61" fmla="*/ 180183 w 265228"/>
                        <a:gd name="connsiteY61" fmla="*/ 148957 h 527410"/>
                        <a:gd name="connsiteX62" fmla="*/ 186529 w 265228"/>
                        <a:gd name="connsiteY62" fmla="*/ 166601 h 527410"/>
                        <a:gd name="connsiteX63" fmla="*/ 169583 w 265228"/>
                        <a:gd name="connsiteY63" fmla="*/ 174724 h 527410"/>
                        <a:gd name="connsiteX64" fmla="*/ 163237 w 265228"/>
                        <a:gd name="connsiteY64" fmla="*/ 157081 h 527410"/>
                        <a:gd name="connsiteX65" fmla="*/ 177898 w 265228"/>
                        <a:gd name="connsiteY65" fmla="*/ 123951 h 527410"/>
                        <a:gd name="connsiteX66" fmla="*/ 193511 w 265228"/>
                        <a:gd name="connsiteY66" fmla="*/ 116462 h 527410"/>
                        <a:gd name="connsiteX67" fmla="*/ 199350 w 265228"/>
                        <a:gd name="connsiteY67" fmla="*/ 132773 h 527410"/>
                        <a:gd name="connsiteX68" fmla="*/ 183737 w 265228"/>
                        <a:gd name="connsiteY68" fmla="*/ 140262 h 527410"/>
                        <a:gd name="connsiteX69" fmla="*/ 177898 w 265228"/>
                        <a:gd name="connsiteY69" fmla="*/ 123951 h 527410"/>
                        <a:gd name="connsiteX70" fmla="*/ 190782 w 265228"/>
                        <a:gd name="connsiteY70" fmla="*/ 90060 h 527410"/>
                        <a:gd name="connsiteX71" fmla="*/ 207727 w 265228"/>
                        <a:gd name="connsiteY71" fmla="*/ 81936 h 527410"/>
                        <a:gd name="connsiteX72" fmla="*/ 214074 w 265228"/>
                        <a:gd name="connsiteY72" fmla="*/ 99580 h 527410"/>
                        <a:gd name="connsiteX73" fmla="*/ 197128 w 265228"/>
                        <a:gd name="connsiteY73" fmla="*/ 107703 h 527410"/>
                        <a:gd name="connsiteX74" fmla="*/ 190782 w 265228"/>
                        <a:gd name="connsiteY74" fmla="*/ 90060 h 527410"/>
                        <a:gd name="connsiteX75" fmla="*/ 191353 w 265228"/>
                        <a:gd name="connsiteY75" fmla="*/ 110496 h 527410"/>
                        <a:gd name="connsiteX76" fmla="*/ 175740 w 265228"/>
                        <a:gd name="connsiteY76" fmla="*/ 117985 h 527410"/>
                        <a:gd name="connsiteX77" fmla="*/ 170853 w 265228"/>
                        <a:gd name="connsiteY77" fmla="*/ 104403 h 527410"/>
                        <a:gd name="connsiteX78" fmla="*/ 173328 w 265228"/>
                        <a:gd name="connsiteY78" fmla="*/ 98437 h 527410"/>
                        <a:gd name="connsiteX79" fmla="*/ 185069 w 265228"/>
                        <a:gd name="connsiteY79" fmla="*/ 92852 h 527410"/>
                        <a:gd name="connsiteX80" fmla="*/ 191353 w 265228"/>
                        <a:gd name="connsiteY80" fmla="*/ 110496 h 527410"/>
                        <a:gd name="connsiteX81" fmla="*/ 177961 w 265228"/>
                        <a:gd name="connsiteY81" fmla="*/ 142991 h 527410"/>
                        <a:gd name="connsiteX82" fmla="*/ 161016 w 265228"/>
                        <a:gd name="connsiteY82" fmla="*/ 151115 h 527410"/>
                        <a:gd name="connsiteX83" fmla="*/ 156636 w 265228"/>
                        <a:gd name="connsiteY83" fmla="*/ 138866 h 527410"/>
                        <a:gd name="connsiteX84" fmla="*/ 159112 w 265228"/>
                        <a:gd name="connsiteY84" fmla="*/ 132900 h 527410"/>
                        <a:gd name="connsiteX85" fmla="*/ 172122 w 265228"/>
                        <a:gd name="connsiteY85" fmla="*/ 126680 h 527410"/>
                        <a:gd name="connsiteX86" fmla="*/ 177961 w 265228"/>
                        <a:gd name="connsiteY86" fmla="*/ 142991 h 527410"/>
                        <a:gd name="connsiteX87" fmla="*/ 163808 w 265228"/>
                        <a:gd name="connsiteY87" fmla="*/ 177517 h 527410"/>
                        <a:gd name="connsiteX88" fmla="*/ 146863 w 265228"/>
                        <a:gd name="connsiteY88" fmla="*/ 185641 h 527410"/>
                        <a:gd name="connsiteX89" fmla="*/ 142483 w 265228"/>
                        <a:gd name="connsiteY89" fmla="*/ 173392 h 527410"/>
                        <a:gd name="connsiteX90" fmla="*/ 145720 w 265228"/>
                        <a:gd name="connsiteY90" fmla="*/ 165458 h 527410"/>
                        <a:gd name="connsiteX91" fmla="*/ 157461 w 265228"/>
                        <a:gd name="connsiteY91" fmla="*/ 159873 h 527410"/>
                        <a:gd name="connsiteX92" fmla="*/ 163808 w 265228"/>
                        <a:gd name="connsiteY92" fmla="*/ 177517 h 527410"/>
                        <a:gd name="connsiteX93" fmla="*/ 149592 w 265228"/>
                        <a:gd name="connsiteY93" fmla="*/ 211980 h 527410"/>
                        <a:gd name="connsiteX94" fmla="*/ 132646 w 265228"/>
                        <a:gd name="connsiteY94" fmla="*/ 220103 h 527410"/>
                        <a:gd name="connsiteX95" fmla="*/ 128267 w 265228"/>
                        <a:gd name="connsiteY95" fmla="*/ 207854 h 527410"/>
                        <a:gd name="connsiteX96" fmla="*/ 131503 w 265228"/>
                        <a:gd name="connsiteY96" fmla="*/ 199921 h 527410"/>
                        <a:gd name="connsiteX97" fmla="*/ 143245 w 265228"/>
                        <a:gd name="connsiteY97" fmla="*/ 194336 h 527410"/>
                        <a:gd name="connsiteX98" fmla="*/ 149592 w 265228"/>
                        <a:gd name="connsiteY98" fmla="*/ 211980 h 527410"/>
                        <a:gd name="connsiteX99" fmla="*/ 135439 w 265228"/>
                        <a:gd name="connsiteY99" fmla="*/ 246506 h 527410"/>
                        <a:gd name="connsiteX100" fmla="*/ 120460 w 265228"/>
                        <a:gd name="connsiteY100" fmla="*/ 253677 h 527410"/>
                        <a:gd name="connsiteX101" fmla="*/ 115383 w 265228"/>
                        <a:gd name="connsiteY101" fmla="*/ 239397 h 527410"/>
                        <a:gd name="connsiteX102" fmla="*/ 117414 w 265228"/>
                        <a:gd name="connsiteY102" fmla="*/ 234447 h 527410"/>
                        <a:gd name="connsiteX103" fmla="*/ 129155 w 265228"/>
                        <a:gd name="connsiteY103" fmla="*/ 228862 h 527410"/>
                        <a:gd name="connsiteX104" fmla="*/ 135439 w 265228"/>
                        <a:gd name="connsiteY104" fmla="*/ 246506 h 527410"/>
                        <a:gd name="connsiteX105" fmla="*/ 122428 w 265228"/>
                        <a:gd name="connsiteY105" fmla="*/ 278049 h 527410"/>
                        <a:gd name="connsiteX106" fmla="*/ 105482 w 265228"/>
                        <a:gd name="connsiteY106" fmla="*/ 286172 h 527410"/>
                        <a:gd name="connsiteX107" fmla="*/ 101103 w 265228"/>
                        <a:gd name="connsiteY107" fmla="*/ 273923 h 527410"/>
                        <a:gd name="connsiteX108" fmla="*/ 103134 w 265228"/>
                        <a:gd name="connsiteY108" fmla="*/ 268973 h 527410"/>
                        <a:gd name="connsiteX109" fmla="*/ 116779 w 265228"/>
                        <a:gd name="connsiteY109" fmla="*/ 262436 h 527410"/>
                        <a:gd name="connsiteX110" fmla="*/ 122428 w 265228"/>
                        <a:gd name="connsiteY110" fmla="*/ 278049 h 527410"/>
                        <a:gd name="connsiteX111" fmla="*/ 108275 w 265228"/>
                        <a:gd name="connsiteY111" fmla="*/ 312511 h 527410"/>
                        <a:gd name="connsiteX112" fmla="*/ 91329 w 265228"/>
                        <a:gd name="connsiteY112" fmla="*/ 320635 h 527410"/>
                        <a:gd name="connsiteX113" fmla="*/ 86950 w 265228"/>
                        <a:gd name="connsiteY113" fmla="*/ 308386 h 527410"/>
                        <a:gd name="connsiteX114" fmla="*/ 90187 w 265228"/>
                        <a:gd name="connsiteY114" fmla="*/ 300453 h 527410"/>
                        <a:gd name="connsiteX115" fmla="*/ 101928 w 265228"/>
                        <a:gd name="connsiteY115" fmla="*/ 294867 h 527410"/>
                        <a:gd name="connsiteX116" fmla="*/ 108275 w 265228"/>
                        <a:gd name="connsiteY116" fmla="*/ 312511 h 527410"/>
                        <a:gd name="connsiteX117" fmla="*/ 94058 w 265228"/>
                        <a:gd name="connsiteY117" fmla="*/ 347037 h 527410"/>
                        <a:gd name="connsiteX118" fmla="*/ 77112 w 265228"/>
                        <a:gd name="connsiteY118" fmla="*/ 355161 h 527410"/>
                        <a:gd name="connsiteX119" fmla="*/ 72733 w 265228"/>
                        <a:gd name="connsiteY119" fmla="*/ 342912 h 527410"/>
                        <a:gd name="connsiteX120" fmla="*/ 75970 w 265228"/>
                        <a:gd name="connsiteY120" fmla="*/ 334979 h 527410"/>
                        <a:gd name="connsiteX121" fmla="*/ 87711 w 265228"/>
                        <a:gd name="connsiteY121" fmla="*/ 329393 h 527410"/>
                        <a:gd name="connsiteX122" fmla="*/ 94058 w 265228"/>
                        <a:gd name="connsiteY122" fmla="*/ 347037 h 527410"/>
                        <a:gd name="connsiteX123" fmla="*/ 79905 w 265228"/>
                        <a:gd name="connsiteY123" fmla="*/ 381500 h 527410"/>
                        <a:gd name="connsiteX124" fmla="*/ 64292 w 265228"/>
                        <a:gd name="connsiteY124" fmla="*/ 388989 h 527410"/>
                        <a:gd name="connsiteX125" fmla="*/ 59405 w 265228"/>
                        <a:gd name="connsiteY125" fmla="*/ 375407 h 527410"/>
                        <a:gd name="connsiteX126" fmla="*/ 61880 w 265228"/>
                        <a:gd name="connsiteY126" fmla="*/ 369441 h 527410"/>
                        <a:gd name="connsiteX127" fmla="*/ 73622 w 265228"/>
                        <a:gd name="connsiteY127" fmla="*/ 363856 h 527410"/>
                        <a:gd name="connsiteX128" fmla="*/ 79905 w 265228"/>
                        <a:gd name="connsiteY128" fmla="*/ 381500 h 527410"/>
                        <a:gd name="connsiteX129" fmla="*/ 66513 w 265228"/>
                        <a:gd name="connsiteY129" fmla="*/ 414058 h 527410"/>
                        <a:gd name="connsiteX130" fmla="*/ 49568 w 265228"/>
                        <a:gd name="connsiteY130" fmla="*/ 422182 h 527410"/>
                        <a:gd name="connsiteX131" fmla="*/ 45188 w 265228"/>
                        <a:gd name="connsiteY131" fmla="*/ 409933 h 527410"/>
                        <a:gd name="connsiteX132" fmla="*/ 47664 w 265228"/>
                        <a:gd name="connsiteY132" fmla="*/ 403967 h 527410"/>
                        <a:gd name="connsiteX133" fmla="*/ 60674 w 265228"/>
                        <a:gd name="connsiteY133" fmla="*/ 397747 h 527410"/>
                        <a:gd name="connsiteX134" fmla="*/ 66513 w 265228"/>
                        <a:gd name="connsiteY134" fmla="*/ 414058 h 527410"/>
                        <a:gd name="connsiteX135" fmla="*/ 68671 w 265228"/>
                        <a:gd name="connsiteY135" fmla="*/ 420024 h 527410"/>
                        <a:gd name="connsiteX136" fmla="*/ 75018 w 265228"/>
                        <a:gd name="connsiteY136" fmla="*/ 437668 h 527410"/>
                        <a:gd name="connsiteX137" fmla="*/ 58072 w 265228"/>
                        <a:gd name="connsiteY137" fmla="*/ 445792 h 527410"/>
                        <a:gd name="connsiteX138" fmla="*/ 51726 w 265228"/>
                        <a:gd name="connsiteY138" fmla="*/ 428148 h 527410"/>
                        <a:gd name="connsiteX139" fmla="*/ 68671 w 265228"/>
                        <a:gd name="connsiteY139" fmla="*/ 420024 h 527410"/>
                        <a:gd name="connsiteX140" fmla="*/ 74383 w 265228"/>
                        <a:gd name="connsiteY140" fmla="*/ 417295 h 527410"/>
                        <a:gd name="connsiteX141" fmla="*/ 89996 w 265228"/>
                        <a:gd name="connsiteY141" fmla="*/ 409806 h 527410"/>
                        <a:gd name="connsiteX142" fmla="*/ 94566 w 265228"/>
                        <a:gd name="connsiteY142" fmla="*/ 422563 h 527410"/>
                        <a:gd name="connsiteX143" fmla="*/ 91583 w 265228"/>
                        <a:gd name="connsiteY143" fmla="*/ 429735 h 527410"/>
                        <a:gd name="connsiteX144" fmla="*/ 80667 w 265228"/>
                        <a:gd name="connsiteY144" fmla="*/ 434939 h 527410"/>
                        <a:gd name="connsiteX145" fmla="*/ 74383 w 265228"/>
                        <a:gd name="connsiteY145" fmla="*/ 417295 h 527410"/>
                        <a:gd name="connsiteX146" fmla="*/ 87775 w 265228"/>
                        <a:gd name="connsiteY146" fmla="*/ 384737 h 527410"/>
                        <a:gd name="connsiteX147" fmla="*/ 104720 w 265228"/>
                        <a:gd name="connsiteY147" fmla="*/ 376613 h 527410"/>
                        <a:gd name="connsiteX148" fmla="*/ 108782 w 265228"/>
                        <a:gd name="connsiteY148" fmla="*/ 387973 h 527410"/>
                        <a:gd name="connsiteX149" fmla="*/ 105799 w 265228"/>
                        <a:gd name="connsiteY149" fmla="*/ 395145 h 527410"/>
                        <a:gd name="connsiteX150" fmla="*/ 93614 w 265228"/>
                        <a:gd name="connsiteY150" fmla="*/ 400984 h 527410"/>
                        <a:gd name="connsiteX151" fmla="*/ 87775 w 265228"/>
                        <a:gd name="connsiteY151" fmla="*/ 384737 h 527410"/>
                        <a:gd name="connsiteX152" fmla="*/ 101991 w 265228"/>
                        <a:gd name="connsiteY152" fmla="*/ 350274 h 527410"/>
                        <a:gd name="connsiteX153" fmla="*/ 118937 w 265228"/>
                        <a:gd name="connsiteY153" fmla="*/ 342150 h 527410"/>
                        <a:gd name="connsiteX154" fmla="*/ 122999 w 265228"/>
                        <a:gd name="connsiteY154" fmla="*/ 353511 h 527410"/>
                        <a:gd name="connsiteX155" fmla="*/ 119254 w 265228"/>
                        <a:gd name="connsiteY155" fmla="*/ 362650 h 527410"/>
                        <a:gd name="connsiteX156" fmla="*/ 108338 w 265228"/>
                        <a:gd name="connsiteY156" fmla="*/ 367854 h 527410"/>
                        <a:gd name="connsiteX157" fmla="*/ 101991 w 265228"/>
                        <a:gd name="connsiteY157" fmla="*/ 350274 h 527410"/>
                        <a:gd name="connsiteX158" fmla="*/ 116144 w 265228"/>
                        <a:gd name="connsiteY158" fmla="*/ 315748 h 527410"/>
                        <a:gd name="connsiteX159" fmla="*/ 133090 w 265228"/>
                        <a:gd name="connsiteY159" fmla="*/ 307624 h 527410"/>
                        <a:gd name="connsiteX160" fmla="*/ 137152 w 265228"/>
                        <a:gd name="connsiteY160" fmla="*/ 318985 h 527410"/>
                        <a:gd name="connsiteX161" fmla="*/ 133408 w 265228"/>
                        <a:gd name="connsiteY161" fmla="*/ 328124 h 527410"/>
                        <a:gd name="connsiteX162" fmla="*/ 122491 w 265228"/>
                        <a:gd name="connsiteY162" fmla="*/ 333329 h 527410"/>
                        <a:gd name="connsiteX163" fmla="*/ 116144 w 265228"/>
                        <a:gd name="connsiteY163" fmla="*/ 315748 h 527410"/>
                        <a:gd name="connsiteX164" fmla="*/ 130361 w 265228"/>
                        <a:gd name="connsiteY164" fmla="*/ 281286 h 527410"/>
                        <a:gd name="connsiteX165" fmla="*/ 145339 w 265228"/>
                        <a:gd name="connsiteY165" fmla="*/ 274114 h 527410"/>
                        <a:gd name="connsiteX166" fmla="*/ 150163 w 265228"/>
                        <a:gd name="connsiteY166" fmla="*/ 287505 h 527410"/>
                        <a:gd name="connsiteX167" fmla="*/ 147624 w 265228"/>
                        <a:gd name="connsiteY167" fmla="*/ 293725 h 527410"/>
                        <a:gd name="connsiteX168" fmla="*/ 136708 w 265228"/>
                        <a:gd name="connsiteY168" fmla="*/ 298929 h 527410"/>
                        <a:gd name="connsiteX169" fmla="*/ 130361 w 265228"/>
                        <a:gd name="connsiteY169" fmla="*/ 281286 h 527410"/>
                        <a:gd name="connsiteX170" fmla="*/ 143308 w 265228"/>
                        <a:gd name="connsiteY170" fmla="*/ 249742 h 527410"/>
                        <a:gd name="connsiteX171" fmla="*/ 160254 w 265228"/>
                        <a:gd name="connsiteY171" fmla="*/ 241619 h 527410"/>
                        <a:gd name="connsiteX172" fmla="*/ 164316 w 265228"/>
                        <a:gd name="connsiteY172" fmla="*/ 252979 h 527410"/>
                        <a:gd name="connsiteX173" fmla="*/ 161777 w 265228"/>
                        <a:gd name="connsiteY173" fmla="*/ 259199 h 527410"/>
                        <a:gd name="connsiteX174" fmla="*/ 148957 w 265228"/>
                        <a:gd name="connsiteY174" fmla="*/ 265355 h 527410"/>
                        <a:gd name="connsiteX175" fmla="*/ 143308 w 265228"/>
                        <a:gd name="connsiteY175" fmla="*/ 249742 h 527410"/>
                        <a:gd name="connsiteX176" fmla="*/ 157461 w 265228"/>
                        <a:gd name="connsiteY176" fmla="*/ 215216 h 527410"/>
                        <a:gd name="connsiteX177" fmla="*/ 174407 w 265228"/>
                        <a:gd name="connsiteY177" fmla="*/ 207093 h 527410"/>
                        <a:gd name="connsiteX178" fmla="*/ 178469 w 265228"/>
                        <a:gd name="connsiteY178" fmla="*/ 218453 h 527410"/>
                        <a:gd name="connsiteX179" fmla="*/ 174725 w 265228"/>
                        <a:gd name="connsiteY179" fmla="*/ 227593 h 527410"/>
                        <a:gd name="connsiteX180" fmla="*/ 163808 w 265228"/>
                        <a:gd name="connsiteY180" fmla="*/ 232797 h 527410"/>
                        <a:gd name="connsiteX181" fmla="*/ 157461 w 265228"/>
                        <a:gd name="connsiteY181" fmla="*/ 215216 h 527410"/>
                        <a:gd name="connsiteX182" fmla="*/ 171678 w 265228"/>
                        <a:gd name="connsiteY182" fmla="*/ 180754 h 527410"/>
                        <a:gd name="connsiteX183" fmla="*/ 188624 w 265228"/>
                        <a:gd name="connsiteY183" fmla="*/ 172630 h 527410"/>
                        <a:gd name="connsiteX184" fmla="*/ 192686 w 265228"/>
                        <a:gd name="connsiteY184" fmla="*/ 183991 h 527410"/>
                        <a:gd name="connsiteX185" fmla="*/ 188941 w 265228"/>
                        <a:gd name="connsiteY185" fmla="*/ 193130 h 527410"/>
                        <a:gd name="connsiteX186" fmla="*/ 178025 w 265228"/>
                        <a:gd name="connsiteY186" fmla="*/ 198334 h 527410"/>
                        <a:gd name="connsiteX187" fmla="*/ 171678 w 265228"/>
                        <a:gd name="connsiteY187" fmla="*/ 180754 h 527410"/>
                        <a:gd name="connsiteX188" fmla="*/ 185831 w 265228"/>
                        <a:gd name="connsiteY188" fmla="*/ 146228 h 527410"/>
                        <a:gd name="connsiteX189" fmla="*/ 201444 w 265228"/>
                        <a:gd name="connsiteY189" fmla="*/ 138739 h 527410"/>
                        <a:gd name="connsiteX190" fmla="*/ 206014 w 265228"/>
                        <a:gd name="connsiteY190" fmla="*/ 151496 h 527410"/>
                        <a:gd name="connsiteX191" fmla="*/ 203031 w 265228"/>
                        <a:gd name="connsiteY191" fmla="*/ 158667 h 527410"/>
                        <a:gd name="connsiteX192" fmla="*/ 192115 w 265228"/>
                        <a:gd name="connsiteY192" fmla="*/ 163872 h 527410"/>
                        <a:gd name="connsiteX193" fmla="*/ 185831 w 265228"/>
                        <a:gd name="connsiteY193" fmla="*/ 146228 h 527410"/>
                        <a:gd name="connsiteX194" fmla="*/ 199223 w 265228"/>
                        <a:gd name="connsiteY194" fmla="*/ 113733 h 527410"/>
                        <a:gd name="connsiteX195" fmla="*/ 216168 w 265228"/>
                        <a:gd name="connsiteY195" fmla="*/ 105609 h 527410"/>
                        <a:gd name="connsiteX196" fmla="*/ 220230 w 265228"/>
                        <a:gd name="connsiteY196" fmla="*/ 116970 h 527410"/>
                        <a:gd name="connsiteX197" fmla="*/ 217247 w 265228"/>
                        <a:gd name="connsiteY197" fmla="*/ 124141 h 527410"/>
                        <a:gd name="connsiteX198" fmla="*/ 205062 w 265228"/>
                        <a:gd name="connsiteY198" fmla="*/ 129980 h 527410"/>
                        <a:gd name="connsiteX199" fmla="*/ 199223 w 265228"/>
                        <a:gd name="connsiteY199" fmla="*/ 113733 h 527410"/>
                        <a:gd name="connsiteX200" fmla="*/ 213439 w 265228"/>
                        <a:gd name="connsiteY200" fmla="*/ 79207 h 527410"/>
                        <a:gd name="connsiteX201" fmla="*/ 230385 w 265228"/>
                        <a:gd name="connsiteY201" fmla="*/ 71083 h 527410"/>
                        <a:gd name="connsiteX202" fmla="*/ 234447 w 265228"/>
                        <a:gd name="connsiteY202" fmla="*/ 82444 h 527410"/>
                        <a:gd name="connsiteX203" fmla="*/ 230702 w 265228"/>
                        <a:gd name="connsiteY203" fmla="*/ 91583 h 527410"/>
                        <a:gd name="connsiteX204" fmla="*/ 219786 w 265228"/>
                        <a:gd name="connsiteY204" fmla="*/ 96787 h 527410"/>
                        <a:gd name="connsiteX205" fmla="*/ 213439 w 265228"/>
                        <a:gd name="connsiteY205" fmla="*/ 79207 h 527410"/>
                        <a:gd name="connsiteX206" fmla="*/ 211281 w 265228"/>
                        <a:gd name="connsiteY206" fmla="*/ 73241 h 527410"/>
                        <a:gd name="connsiteX207" fmla="*/ 204935 w 265228"/>
                        <a:gd name="connsiteY207" fmla="*/ 55597 h 527410"/>
                        <a:gd name="connsiteX208" fmla="*/ 221881 w 265228"/>
                        <a:gd name="connsiteY208" fmla="*/ 47473 h 527410"/>
                        <a:gd name="connsiteX209" fmla="*/ 228227 w 265228"/>
                        <a:gd name="connsiteY209" fmla="*/ 65117 h 527410"/>
                        <a:gd name="connsiteX210" fmla="*/ 211281 w 265228"/>
                        <a:gd name="connsiteY210" fmla="*/ 73241 h 527410"/>
                        <a:gd name="connsiteX211" fmla="*/ 205570 w 265228"/>
                        <a:gd name="connsiteY211" fmla="*/ 75970 h 527410"/>
                        <a:gd name="connsiteX212" fmla="*/ 188624 w 265228"/>
                        <a:gd name="connsiteY212" fmla="*/ 84094 h 527410"/>
                        <a:gd name="connsiteX213" fmla="*/ 184245 w 265228"/>
                        <a:gd name="connsiteY213" fmla="*/ 71845 h 527410"/>
                        <a:gd name="connsiteX214" fmla="*/ 187481 w 265228"/>
                        <a:gd name="connsiteY214" fmla="*/ 63911 h 527410"/>
                        <a:gd name="connsiteX215" fmla="*/ 199223 w 265228"/>
                        <a:gd name="connsiteY215" fmla="*/ 58326 h 527410"/>
                        <a:gd name="connsiteX216" fmla="*/ 205570 w 265228"/>
                        <a:gd name="connsiteY216" fmla="*/ 75970 h 527410"/>
                        <a:gd name="connsiteX217" fmla="*/ 191099 w 265228"/>
                        <a:gd name="connsiteY217" fmla="*/ 55216 h 527410"/>
                        <a:gd name="connsiteX218" fmla="*/ 194844 w 265228"/>
                        <a:gd name="connsiteY218" fmla="*/ 46077 h 527410"/>
                        <a:gd name="connsiteX219" fmla="*/ 197065 w 265228"/>
                        <a:gd name="connsiteY219" fmla="*/ 52297 h 527410"/>
                        <a:gd name="connsiteX220" fmla="*/ 191099 w 265228"/>
                        <a:gd name="connsiteY220" fmla="*/ 55216 h 527410"/>
                        <a:gd name="connsiteX221" fmla="*/ 182912 w 265228"/>
                        <a:gd name="connsiteY221" fmla="*/ 86823 h 527410"/>
                        <a:gd name="connsiteX222" fmla="*/ 176946 w 265228"/>
                        <a:gd name="connsiteY222" fmla="*/ 89679 h 527410"/>
                        <a:gd name="connsiteX223" fmla="*/ 180690 w 265228"/>
                        <a:gd name="connsiteY223" fmla="*/ 80540 h 527410"/>
                        <a:gd name="connsiteX224" fmla="*/ 182912 w 265228"/>
                        <a:gd name="connsiteY224" fmla="*/ 86823 h 527410"/>
                        <a:gd name="connsiteX225" fmla="*/ 170028 w 265228"/>
                        <a:gd name="connsiteY225" fmla="*/ 120714 h 527410"/>
                        <a:gd name="connsiteX226" fmla="*/ 162729 w 265228"/>
                        <a:gd name="connsiteY226" fmla="*/ 124205 h 527410"/>
                        <a:gd name="connsiteX227" fmla="*/ 167299 w 265228"/>
                        <a:gd name="connsiteY227" fmla="*/ 113098 h 527410"/>
                        <a:gd name="connsiteX228" fmla="*/ 170028 w 265228"/>
                        <a:gd name="connsiteY228" fmla="*/ 120714 h 527410"/>
                        <a:gd name="connsiteX229" fmla="*/ 155303 w 265228"/>
                        <a:gd name="connsiteY229" fmla="*/ 153844 h 527410"/>
                        <a:gd name="connsiteX230" fmla="*/ 149338 w 265228"/>
                        <a:gd name="connsiteY230" fmla="*/ 156700 h 527410"/>
                        <a:gd name="connsiteX231" fmla="*/ 153082 w 265228"/>
                        <a:gd name="connsiteY231" fmla="*/ 147561 h 527410"/>
                        <a:gd name="connsiteX232" fmla="*/ 155303 w 265228"/>
                        <a:gd name="connsiteY232" fmla="*/ 153844 h 527410"/>
                        <a:gd name="connsiteX233" fmla="*/ 141150 w 265228"/>
                        <a:gd name="connsiteY233" fmla="*/ 188370 h 527410"/>
                        <a:gd name="connsiteX234" fmla="*/ 135185 w 265228"/>
                        <a:gd name="connsiteY234" fmla="*/ 191226 h 527410"/>
                        <a:gd name="connsiteX235" fmla="*/ 138929 w 265228"/>
                        <a:gd name="connsiteY235" fmla="*/ 182087 h 527410"/>
                        <a:gd name="connsiteX236" fmla="*/ 141150 w 265228"/>
                        <a:gd name="connsiteY236" fmla="*/ 188370 h 527410"/>
                        <a:gd name="connsiteX237" fmla="*/ 126934 w 265228"/>
                        <a:gd name="connsiteY237" fmla="*/ 222833 h 527410"/>
                        <a:gd name="connsiteX238" fmla="*/ 120968 w 265228"/>
                        <a:gd name="connsiteY238" fmla="*/ 225688 h 527410"/>
                        <a:gd name="connsiteX239" fmla="*/ 124713 w 265228"/>
                        <a:gd name="connsiteY239" fmla="*/ 216549 h 527410"/>
                        <a:gd name="connsiteX240" fmla="*/ 126934 w 265228"/>
                        <a:gd name="connsiteY240" fmla="*/ 222833 h 527410"/>
                        <a:gd name="connsiteX241" fmla="*/ 114748 w 265228"/>
                        <a:gd name="connsiteY241" fmla="*/ 256406 h 527410"/>
                        <a:gd name="connsiteX242" fmla="*/ 106815 w 265228"/>
                        <a:gd name="connsiteY242" fmla="*/ 260214 h 527410"/>
                        <a:gd name="connsiteX243" fmla="*/ 111765 w 265228"/>
                        <a:gd name="connsiteY243" fmla="*/ 248156 h 527410"/>
                        <a:gd name="connsiteX244" fmla="*/ 114748 w 265228"/>
                        <a:gd name="connsiteY244" fmla="*/ 256406 h 527410"/>
                        <a:gd name="connsiteX245" fmla="*/ 99833 w 265228"/>
                        <a:gd name="connsiteY245" fmla="*/ 288902 h 527410"/>
                        <a:gd name="connsiteX246" fmla="*/ 93867 w 265228"/>
                        <a:gd name="connsiteY246" fmla="*/ 291758 h 527410"/>
                        <a:gd name="connsiteX247" fmla="*/ 97612 w 265228"/>
                        <a:gd name="connsiteY247" fmla="*/ 282618 h 527410"/>
                        <a:gd name="connsiteX248" fmla="*/ 99833 w 265228"/>
                        <a:gd name="connsiteY248" fmla="*/ 288902 h 527410"/>
                        <a:gd name="connsiteX249" fmla="*/ 85617 w 265228"/>
                        <a:gd name="connsiteY249" fmla="*/ 323364 h 527410"/>
                        <a:gd name="connsiteX250" fmla="*/ 79651 w 265228"/>
                        <a:gd name="connsiteY250" fmla="*/ 326220 h 527410"/>
                        <a:gd name="connsiteX251" fmla="*/ 83396 w 265228"/>
                        <a:gd name="connsiteY251" fmla="*/ 317081 h 527410"/>
                        <a:gd name="connsiteX252" fmla="*/ 85617 w 265228"/>
                        <a:gd name="connsiteY252" fmla="*/ 323364 h 527410"/>
                        <a:gd name="connsiteX253" fmla="*/ 71464 w 265228"/>
                        <a:gd name="connsiteY253" fmla="*/ 357890 h 527410"/>
                        <a:gd name="connsiteX254" fmla="*/ 65498 w 265228"/>
                        <a:gd name="connsiteY254" fmla="*/ 360746 h 527410"/>
                        <a:gd name="connsiteX255" fmla="*/ 69242 w 265228"/>
                        <a:gd name="connsiteY255" fmla="*/ 351607 h 527410"/>
                        <a:gd name="connsiteX256" fmla="*/ 71464 w 265228"/>
                        <a:gd name="connsiteY256" fmla="*/ 357890 h 527410"/>
                        <a:gd name="connsiteX257" fmla="*/ 58516 w 265228"/>
                        <a:gd name="connsiteY257" fmla="*/ 391718 h 527410"/>
                        <a:gd name="connsiteX258" fmla="*/ 51218 w 265228"/>
                        <a:gd name="connsiteY258" fmla="*/ 395209 h 527410"/>
                        <a:gd name="connsiteX259" fmla="*/ 55787 w 265228"/>
                        <a:gd name="connsiteY259" fmla="*/ 384102 h 527410"/>
                        <a:gd name="connsiteX260" fmla="*/ 58516 w 265228"/>
                        <a:gd name="connsiteY260" fmla="*/ 391718 h 527410"/>
                        <a:gd name="connsiteX261" fmla="*/ 43855 w 265228"/>
                        <a:gd name="connsiteY261" fmla="*/ 424911 h 527410"/>
                        <a:gd name="connsiteX262" fmla="*/ 37890 w 265228"/>
                        <a:gd name="connsiteY262" fmla="*/ 427767 h 527410"/>
                        <a:gd name="connsiteX263" fmla="*/ 41634 w 265228"/>
                        <a:gd name="connsiteY263" fmla="*/ 418628 h 527410"/>
                        <a:gd name="connsiteX264" fmla="*/ 43855 w 265228"/>
                        <a:gd name="connsiteY264" fmla="*/ 424911 h 527410"/>
                        <a:gd name="connsiteX265" fmla="*/ 31035 w 265228"/>
                        <a:gd name="connsiteY265" fmla="*/ 444396 h 527410"/>
                        <a:gd name="connsiteX266" fmla="*/ 34272 w 265228"/>
                        <a:gd name="connsiteY266" fmla="*/ 436462 h 527410"/>
                        <a:gd name="connsiteX267" fmla="*/ 46014 w 265228"/>
                        <a:gd name="connsiteY267" fmla="*/ 430877 h 527410"/>
                        <a:gd name="connsiteX268" fmla="*/ 52360 w 265228"/>
                        <a:gd name="connsiteY268" fmla="*/ 448521 h 527410"/>
                        <a:gd name="connsiteX269" fmla="*/ 35415 w 265228"/>
                        <a:gd name="connsiteY269" fmla="*/ 456645 h 527410"/>
                        <a:gd name="connsiteX270" fmla="*/ 31035 w 265228"/>
                        <a:gd name="connsiteY270" fmla="*/ 444396 h 527410"/>
                        <a:gd name="connsiteX271" fmla="*/ 29702 w 265228"/>
                        <a:gd name="connsiteY271" fmla="*/ 459374 h 527410"/>
                        <a:gd name="connsiteX272" fmla="*/ 23737 w 265228"/>
                        <a:gd name="connsiteY272" fmla="*/ 462230 h 527410"/>
                        <a:gd name="connsiteX273" fmla="*/ 27481 w 265228"/>
                        <a:gd name="connsiteY273" fmla="*/ 453091 h 527410"/>
                        <a:gd name="connsiteX274" fmla="*/ 29702 w 265228"/>
                        <a:gd name="connsiteY274" fmla="*/ 459374 h 527410"/>
                        <a:gd name="connsiteX275" fmla="*/ 54455 w 265228"/>
                        <a:gd name="connsiteY275" fmla="*/ 454487 h 527410"/>
                        <a:gd name="connsiteX276" fmla="*/ 60801 w 265228"/>
                        <a:gd name="connsiteY276" fmla="*/ 472131 h 527410"/>
                        <a:gd name="connsiteX277" fmla="*/ 43855 w 265228"/>
                        <a:gd name="connsiteY277" fmla="*/ 480254 h 527410"/>
                        <a:gd name="connsiteX278" fmla="*/ 37509 w 265228"/>
                        <a:gd name="connsiteY278" fmla="*/ 462611 h 527410"/>
                        <a:gd name="connsiteX279" fmla="*/ 54455 w 265228"/>
                        <a:gd name="connsiteY279" fmla="*/ 454487 h 527410"/>
                        <a:gd name="connsiteX280" fmla="*/ 60230 w 265228"/>
                        <a:gd name="connsiteY280" fmla="*/ 451758 h 527410"/>
                        <a:gd name="connsiteX281" fmla="*/ 77176 w 265228"/>
                        <a:gd name="connsiteY281" fmla="*/ 443634 h 527410"/>
                        <a:gd name="connsiteX282" fmla="*/ 81238 w 265228"/>
                        <a:gd name="connsiteY282" fmla="*/ 454995 h 527410"/>
                        <a:gd name="connsiteX283" fmla="*/ 77493 w 265228"/>
                        <a:gd name="connsiteY283" fmla="*/ 464134 h 527410"/>
                        <a:gd name="connsiteX284" fmla="*/ 66577 w 265228"/>
                        <a:gd name="connsiteY284" fmla="*/ 469338 h 527410"/>
                        <a:gd name="connsiteX285" fmla="*/ 60230 w 265228"/>
                        <a:gd name="connsiteY285" fmla="*/ 451758 h 527410"/>
                        <a:gd name="connsiteX286" fmla="*/ 73876 w 265228"/>
                        <a:gd name="connsiteY286" fmla="*/ 472956 h 527410"/>
                        <a:gd name="connsiteX287" fmla="*/ 70639 w 265228"/>
                        <a:gd name="connsiteY287" fmla="*/ 480826 h 527410"/>
                        <a:gd name="connsiteX288" fmla="*/ 68735 w 265228"/>
                        <a:gd name="connsiteY288" fmla="*/ 475431 h 527410"/>
                        <a:gd name="connsiteX289" fmla="*/ 73876 w 265228"/>
                        <a:gd name="connsiteY289" fmla="*/ 472956 h 527410"/>
                        <a:gd name="connsiteX290" fmla="*/ 82888 w 265228"/>
                        <a:gd name="connsiteY290" fmla="*/ 440905 h 527410"/>
                        <a:gd name="connsiteX291" fmla="*/ 88029 w 265228"/>
                        <a:gd name="connsiteY291" fmla="*/ 438430 h 527410"/>
                        <a:gd name="connsiteX292" fmla="*/ 84792 w 265228"/>
                        <a:gd name="connsiteY292" fmla="*/ 446300 h 527410"/>
                        <a:gd name="connsiteX293" fmla="*/ 82888 w 265228"/>
                        <a:gd name="connsiteY293" fmla="*/ 440905 h 527410"/>
                        <a:gd name="connsiteX294" fmla="*/ 95772 w 265228"/>
                        <a:gd name="connsiteY294" fmla="*/ 407077 h 527410"/>
                        <a:gd name="connsiteX295" fmla="*/ 102245 w 265228"/>
                        <a:gd name="connsiteY295" fmla="*/ 403967 h 527410"/>
                        <a:gd name="connsiteX296" fmla="*/ 98183 w 265228"/>
                        <a:gd name="connsiteY296" fmla="*/ 413805 h 527410"/>
                        <a:gd name="connsiteX297" fmla="*/ 95772 w 265228"/>
                        <a:gd name="connsiteY297" fmla="*/ 407077 h 527410"/>
                        <a:gd name="connsiteX298" fmla="*/ 110433 w 265228"/>
                        <a:gd name="connsiteY298" fmla="*/ 373884 h 527410"/>
                        <a:gd name="connsiteX299" fmla="*/ 115573 w 265228"/>
                        <a:gd name="connsiteY299" fmla="*/ 371409 h 527410"/>
                        <a:gd name="connsiteX300" fmla="*/ 112337 w 265228"/>
                        <a:gd name="connsiteY300" fmla="*/ 379279 h 527410"/>
                        <a:gd name="connsiteX301" fmla="*/ 110433 w 265228"/>
                        <a:gd name="connsiteY301" fmla="*/ 373884 h 527410"/>
                        <a:gd name="connsiteX302" fmla="*/ 124586 w 265228"/>
                        <a:gd name="connsiteY302" fmla="*/ 339421 h 527410"/>
                        <a:gd name="connsiteX303" fmla="*/ 129726 w 265228"/>
                        <a:gd name="connsiteY303" fmla="*/ 336946 h 527410"/>
                        <a:gd name="connsiteX304" fmla="*/ 126490 w 265228"/>
                        <a:gd name="connsiteY304" fmla="*/ 344816 h 527410"/>
                        <a:gd name="connsiteX305" fmla="*/ 124586 w 265228"/>
                        <a:gd name="connsiteY305" fmla="*/ 339421 h 527410"/>
                        <a:gd name="connsiteX306" fmla="*/ 138802 w 265228"/>
                        <a:gd name="connsiteY306" fmla="*/ 304895 h 527410"/>
                        <a:gd name="connsiteX307" fmla="*/ 143943 w 265228"/>
                        <a:gd name="connsiteY307" fmla="*/ 302420 h 527410"/>
                        <a:gd name="connsiteX308" fmla="*/ 140706 w 265228"/>
                        <a:gd name="connsiteY308" fmla="*/ 310290 h 527410"/>
                        <a:gd name="connsiteX309" fmla="*/ 138802 w 265228"/>
                        <a:gd name="connsiteY309" fmla="*/ 304895 h 527410"/>
                        <a:gd name="connsiteX310" fmla="*/ 151051 w 265228"/>
                        <a:gd name="connsiteY310" fmla="*/ 271321 h 527410"/>
                        <a:gd name="connsiteX311" fmla="*/ 158160 w 265228"/>
                        <a:gd name="connsiteY311" fmla="*/ 267894 h 527410"/>
                        <a:gd name="connsiteX312" fmla="*/ 153717 w 265228"/>
                        <a:gd name="connsiteY312" fmla="*/ 278747 h 527410"/>
                        <a:gd name="connsiteX313" fmla="*/ 151051 w 265228"/>
                        <a:gd name="connsiteY313" fmla="*/ 271321 h 527410"/>
                        <a:gd name="connsiteX314" fmla="*/ 165966 w 265228"/>
                        <a:gd name="connsiteY314" fmla="*/ 238890 h 527410"/>
                        <a:gd name="connsiteX315" fmla="*/ 171107 w 265228"/>
                        <a:gd name="connsiteY315" fmla="*/ 236414 h 527410"/>
                        <a:gd name="connsiteX316" fmla="*/ 167870 w 265228"/>
                        <a:gd name="connsiteY316" fmla="*/ 244284 h 527410"/>
                        <a:gd name="connsiteX317" fmla="*/ 165966 w 265228"/>
                        <a:gd name="connsiteY317" fmla="*/ 238890 h 527410"/>
                        <a:gd name="connsiteX318" fmla="*/ 180119 w 265228"/>
                        <a:gd name="connsiteY318" fmla="*/ 204364 h 527410"/>
                        <a:gd name="connsiteX319" fmla="*/ 185260 w 265228"/>
                        <a:gd name="connsiteY319" fmla="*/ 201888 h 527410"/>
                        <a:gd name="connsiteX320" fmla="*/ 182023 w 265228"/>
                        <a:gd name="connsiteY320" fmla="*/ 209758 h 527410"/>
                        <a:gd name="connsiteX321" fmla="*/ 180119 w 265228"/>
                        <a:gd name="connsiteY321" fmla="*/ 204364 h 527410"/>
                        <a:gd name="connsiteX322" fmla="*/ 194336 w 265228"/>
                        <a:gd name="connsiteY322" fmla="*/ 169901 h 527410"/>
                        <a:gd name="connsiteX323" fmla="*/ 199477 w 265228"/>
                        <a:gd name="connsiteY323" fmla="*/ 167426 h 527410"/>
                        <a:gd name="connsiteX324" fmla="*/ 196240 w 265228"/>
                        <a:gd name="connsiteY324" fmla="*/ 175296 h 527410"/>
                        <a:gd name="connsiteX325" fmla="*/ 194336 w 265228"/>
                        <a:gd name="connsiteY325" fmla="*/ 169901 h 527410"/>
                        <a:gd name="connsiteX326" fmla="*/ 207220 w 265228"/>
                        <a:gd name="connsiteY326" fmla="*/ 136010 h 527410"/>
                        <a:gd name="connsiteX327" fmla="*/ 213693 w 265228"/>
                        <a:gd name="connsiteY327" fmla="*/ 132900 h 527410"/>
                        <a:gd name="connsiteX328" fmla="*/ 209632 w 265228"/>
                        <a:gd name="connsiteY328" fmla="*/ 142737 h 527410"/>
                        <a:gd name="connsiteX329" fmla="*/ 207220 w 265228"/>
                        <a:gd name="connsiteY329" fmla="*/ 136010 h 527410"/>
                        <a:gd name="connsiteX330" fmla="*/ 221881 w 265228"/>
                        <a:gd name="connsiteY330" fmla="*/ 102880 h 527410"/>
                        <a:gd name="connsiteX331" fmla="*/ 227021 w 265228"/>
                        <a:gd name="connsiteY331" fmla="*/ 100405 h 527410"/>
                        <a:gd name="connsiteX332" fmla="*/ 223785 w 265228"/>
                        <a:gd name="connsiteY332" fmla="*/ 108275 h 527410"/>
                        <a:gd name="connsiteX333" fmla="*/ 221881 w 265228"/>
                        <a:gd name="connsiteY333" fmla="*/ 102880 h 527410"/>
                        <a:gd name="connsiteX334" fmla="*/ 236097 w 265228"/>
                        <a:gd name="connsiteY334" fmla="*/ 68354 h 527410"/>
                        <a:gd name="connsiteX335" fmla="*/ 241238 w 265228"/>
                        <a:gd name="connsiteY335" fmla="*/ 65879 h 527410"/>
                        <a:gd name="connsiteX336" fmla="*/ 238001 w 265228"/>
                        <a:gd name="connsiteY336" fmla="*/ 73749 h 527410"/>
                        <a:gd name="connsiteX337" fmla="*/ 236097 w 265228"/>
                        <a:gd name="connsiteY337" fmla="*/ 68354 h 527410"/>
                        <a:gd name="connsiteX338" fmla="*/ 248600 w 265228"/>
                        <a:gd name="connsiteY338" fmla="*/ 48045 h 527410"/>
                        <a:gd name="connsiteX339" fmla="*/ 244856 w 265228"/>
                        <a:gd name="connsiteY339" fmla="*/ 57184 h 527410"/>
                        <a:gd name="connsiteX340" fmla="*/ 233939 w 265228"/>
                        <a:gd name="connsiteY340" fmla="*/ 62388 h 527410"/>
                        <a:gd name="connsiteX341" fmla="*/ 227592 w 265228"/>
                        <a:gd name="connsiteY341" fmla="*/ 44744 h 527410"/>
                        <a:gd name="connsiteX342" fmla="*/ 244538 w 265228"/>
                        <a:gd name="connsiteY342" fmla="*/ 36621 h 527410"/>
                        <a:gd name="connsiteX343" fmla="*/ 248600 w 265228"/>
                        <a:gd name="connsiteY343" fmla="*/ 48045 h 527410"/>
                        <a:gd name="connsiteX344" fmla="*/ 236034 w 265228"/>
                        <a:gd name="connsiteY344" fmla="*/ 13011 h 527410"/>
                        <a:gd name="connsiteX345" fmla="*/ 242380 w 265228"/>
                        <a:gd name="connsiteY345" fmla="*/ 30655 h 527410"/>
                        <a:gd name="connsiteX346" fmla="*/ 225435 w 265228"/>
                        <a:gd name="connsiteY346" fmla="*/ 38778 h 527410"/>
                        <a:gd name="connsiteX347" fmla="*/ 219088 w 265228"/>
                        <a:gd name="connsiteY347" fmla="*/ 21135 h 527410"/>
                        <a:gd name="connsiteX348" fmla="*/ 236034 w 265228"/>
                        <a:gd name="connsiteY348" fmla="*/ 13011 h 527410"/>
                        <a:gd name="connsiteX349" fmla="*/ 219723 w 265228"/>
                        <a:gd name="connsiteY349" fmla="*/ 41507 h 527410"/>
                        <a:gd name="connsiteX350" fmla="*/ 202777 w 265228"/>
                        <a:gd name="connsiteY350" fmla="*/ 49631 h 527410"/>
                        <a:gd name="connsiteX351" fmla="*/ 198398 w 265228"/>
                        <a:gd name="connsiteY351" fmla="*/ 37382 h 527410"/>
                        <a:gd name="connsiteX352" fmla="*/ 201635 w 265228"/>
                        <a:gd name="connsiteY352" fmla="*/ 29449 h 527410"/>
                        <a:gd name="connsiteX353" fmla="*/ 213376 w 265228"/>
                        <a:gd name="connsiteY353" fmla="*/ 23864 h 527410"/>
                        <a:gd name="connsiteX354" fmla="*/ 219723 w 265228"/>
                        <a:gd name="connsiteY354" fmla="*/ 41507 h 527410"/>
                        <a:gd name="connsiteX355" fmla="*/ 211281 w 265228"/>
                        <a:gd name="connsiteY355" fmla="*/ 17834 h 527410"/>
                        <a:gd name="connsiteX356" fmla="*/ 205315 w 265228"/>
                        <a:gd name="connsiteY356" fmla="*/ 20690 h 527410"/>
                        <a:gd name="connsiteX357" fmla="*/ 209060 w 265228"/>
                        <a:gd name="connsiteY357" fmla="*/ 11551 h 527410"/>
                        <a:gd name="connsiteX358" fmla="*/ 211281 w 265228"/>
                        <a:gd name="connsiteY358" fmla="*/ 17834 h 527410"/>
                        <a:gd name="connsiteX359" fmla="*/ 9520 w 265228"/>
                        <a:gd name="connsiteY359" fmla="*/ 496756 h 527410"/>
                        <a:gd name="connsiteX360" fmla="*/ 13265 w 265228"/>
                        <a:gd name="connsiteY360" fmla="*/ 487617 h 527410"/>
                        <a:gd name="connsiteX361" fmla="*/ 15486 w 265228"/>
                        <a:gd name="connsiteY361" fmla="*/ 493836 h 527410"/>
                        <a:gd name="connsiteX362" fmla="*/ 9520 w 265228"/>
                        <a:gd name="connsiteY362" fmla="*/ 496756 h 527410"/>
                        <a:gd name="connsiteX363" fmla="*/ 16882 w 265228"/>
                        <a:gd name="connsiteY363" fmla="*/ 478922 h 527410"/>
                        <a:gd name="connsiteX364" fmla="*/ 20119 w 265228"/>
                        <a:gd name="connsiteY364" fmla="*/ 470988 h 527410"/>
                        <a:gd name="connsiteX365" fmla="*/ 31861 w 265228"/>
                        <a:gd name="connsiteY365" fmla="*/ 465403 h 527410"/>
                        <a:gd name="connsiteX366" fmla="*/ 38207 w 265228"/>
                        <a:gd name="connsiteY366" fmla="*/ 483047 h 527410"/>
                        <a:gd name="connsiteX367" fmla="*/ 21261 w 265228"/>
                        <a:gd name="connsiteY367" fmla="*/ 491171 h 527410"/>
                        <a:gd name="connsiteX368" fmla="*/ 16882 w 265228"/>
                        <a:gd name="connsiteY368" fmla="*/ 478922 h 527410"/>
                        <a:gd name="connsiteX369" fmla="*/ 29702 w 265228"/>
                        <a:gd name="connsiteY369" fmla="*/ 514781 h 527410"/>
                        <a:gd name="connsiteX370" fmla="*/ 23356 w 265228"/>
                        <a:gd name="connsiteY370" fmla="*/ 497137 h 527410"/>
                        <a:gd name="connsiteX371" fmla="*/ 40301 w 265228"/>
                        <a:gd name="connsiteY371" fmla="*/ 489013 h 527410"/>
                        <a:gd name="connsiteX372" fmla="*/ 46648 w 265228"/>
                        <a:gd name="connsiteY372" fmla="*/ 506657 h 527410"/>
                        <a:gd name="connsiteX373" fmla="*/ 29702 w 265228"/>
                        <a:gd name="connsiteY373" fmla="*/ 514781 h 527410"/>
                        <a:gd name="connsiteX374" fmla="*/ 46014 w 265228"/>
                        <a:gd name="connsiteY374" fmla="*/ 486284 h 527410"/>
                        <a:gd name="connsiteX375" fmla="*/ 62959 w 265228"/>
                        <a:gd name="connsiteY375" fmla="*/ 478160 h 527410"/>
                        <a:gd name="connsiteX376" fmla="*/ 67021 w 265228"/>
                        <a:gd name="connsiteY376" fmla="*/ 489521 h 527410"/>
                        <a:gd name="connsiteX377" fmla="*/ 63276 w 265228"/>
                        <a:gd name="connsiteY377" fmla="*/ 498660 h 527410"/>
                        <a:gd name="connsiteX378" fmla="*/ 52360 w 265228"/>
                        <a:gd name="connsiteY378" fmla="*/ 503864 h 527410"/>
                        <a:gd name="connsiteX379" fmla="*/ 46014 w 265228"/>
                        <a:gd name="connsiteY379" fmla="*/ 486284 h 527410"/>
                        <a:gd name="connsiteX380" fmla="*/ 54518 w 265228"/>
                        <a:gd name="connsiteY380" fmla="*/ 509893 h 527410"/>
                        <a:gd name="connsiteX381" fmla="*/ 59659 w 265228"/>
                        <a:gd name="connsiteY381" fmla="*/ 507418 h 527410"/>
                        <a:gd name="connsiteX382" fmla="*/ 56422 w 265228"/>
                        <a:gd name="connsiteY382" fmla="*/ 515288 h 527410"/>
                        <a:gd name="connsiteX383" fmla="*/ 54518 w 265228"/>
                        <a:gd name="connsiteY383" fmla="*/ 509893 h 52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265228" h="527410">
                          <a:moveTo>
                            <a:pt x="259453" y="21579"/>
                          </a:moveTo>
                          <a:lnTo>
                            <a:pt x="259009" y="22721"/>
                          </a:lnTo>
                          <a:lnTo>
                            <a:pt x="248092" y="27925"/>
                          </a:lnTo>
                          <a:lnTo>
                            <a:pt x="243459" y="14978"/>
                          </a:lnTo>
                          <a:lnTo>
                            <a:pt x="229370" y="9203"/>
                          </a:lnTo>
                          <a:lnTo>
                            <a:pt x="216994" y="15169"/>
                          </a:lnTo>
                          <a:lnTo>
                            <a:pt x="212614" y="2919"/>
                          </a:lnTo>
                          <a:lnTo>
                            <a:pt x="212805" y="2412"/>
                          </a:lnTo>
                          <a:lnTo>
                            <a:pt x="207029" y="0"/>
                          </a:lnTo>
                          <a:lnTo>
                            <a:pt x="0" y="503420"/>
                          </a:lnTo>
                          <a:lnTo>
                            <a:pt x="5775" y="505832"/>
                          </a:lnTo>
                          <a:lnTo>
                            <a:pt x="5902" y="505514"/>
                          </a:lnTo>
                          <a:lnTo>
                            <a:pt x="17644" y="499929"/>
                          </a:lnTo>
                          <a:lnTo>
                            <a:pt x="22150" y="512559"/>
                          </a:lnTo>
                          <a:lnTo>
                            <a:pt x="36621" y="518525"/>
                          </a:lnTo>
                          <a:lnTo>
                            <a:pt x="48743" y="512686"/>
                          </a:lnTo>
                          <a:lnTo>
                            <a:pt x="52805" y="524047"/>
                          </a:lnTo>
                          <a:lnTo>
                            <a:pt x="52424" y="524999"/>
                          </a:lnTo>
                          <a:lnTo>
                            <a:pt x="58199" y="527410"/>
                          </a:lnTo>
                          <a:lnTo>
                            <a:pt x="265228" y="23990"/>
                          </a:lnTo>
                          <a:lnTo>
                            <a:pt x="259453" y="21579"/>
                          </a:lnTo>
                          <a:close/>
                          <a:moveTo>
                            <a:pt x="255391" y="31416"/>
                          </a:moveTo>
                          <a:lnTo>
                            <a:pt x="252154" y="39286"/>
                          </a:lnTo>
                          <a:lnTo>
                            <a:pt x="250250" y="33891"/>
                          </a:lnTo>
                          <a:lnTo>
                            <a:pt x="255391" y="31416"/>
                          </a:lnTo>
                          <a:close/>
                          <a:moveTo>
                            <a:pt x="79334" y="361127"/>
                          </a:moveTo>
                          <a:lnTo>
                            <a:pt x="96279" y="353003"/>
                          </a:lnTo>
                          <a:lnTo>
                            <a:pt x="102626" y="370647"/>
                          </a:lnTo>
                          <a:lnTo>
                            <a:pt x="85680" y="378771"/>
                          </a:lnTo>
                          <a:lnTo>
                            <a:pt x="79334" y="361127"/>
                          </a:lnTo>
                          <a:close/>
                          <a:moveTo>
                            <a:pt x="87902" y="403777"/>
                          </a:moveTo>
                          <a:lnTo>
                            <a:pt x="72289" y="411266"/>
                          </a:lnTo>
                          <a:lnTo>
                            <a:pt x="66450" y="394955"/>
                          </a:lnTo>
                          <a:lnTo>
                            <a:pt x="82063" y="387466"/>
                          </a:lnTo>
                          <a:lnTo>
                            <a:pt x="87902" y="403777"/>
                          </a:lnTo>
                          <a:close/>
                          <a:moveTo>
                            <a:pt x="93487" y="326601"/>
                          </a:moveTo>
                          <a:lnTo>
                            <a:pt x="110433" y="318477"/>
                          </a:lnTo>
                          <a:lnTo>
                            <a:pt x="116779" y="336121"/>
                          </a:lnTo>
                          <a:lnTo>
                            <a:pt x="99833" y="344245"/>
                          </a:lnTo>
                          <a:lnTo>
                            <a:pt x="93487" y="326601"/>
                          </a:lnTo>
                          <a:close/>
                          <a:moveTo>
                            <a:pt x="107703" y="292138"/>
                          </a:moveTo>
                          <a:lnTo>
                            <a:pt x="124649" y="284015"/>
                          </a:lnTo>
                          <a:lnTo>
                            <a:pt x="130996" y="301658"/>
                          </a:lnTo>
                          <a:lnTo>
                            <a:pt x="114050" y="309782"/>
                          </a:lnTo>
                          <a:lnTo>
                            <a:pt x="107703" y="292138"/>
                          </a:lnTo>
                          <a:close/>
                          <a:moveTo>
                            <a:pt x="122618" y="259643"/>
                          </a:moveTo>
                          <a:lnTo>
                            <a:pt x="137596" y="252472"/>
                          </a:lnTo>
                          <a:lnTo>
                            <a:pt x="143181" y="268085"/>
                          </a:lnTo>
                          <a:lnTo>
                            <a:pt x="128203" y="275256"/>
                          </a:lnTo>
                          <a:lnTo>
                            <a:pt x="122618" y="259643"/>
                          </a:lnTo>
                          <a:close/>
                          <a:moveTo>
                            <a:pt x="134867" y="226069"/>
                          </a:moveTo>
                          <a:lnTo>
                            <a:pt x="151813" y="217945"/>
                          </a:lnTo>
                          <a:lnTo>
                            <a:pt x="158160" y="235589"/>
                          </a:lnTo>
                          <a:lnTo>
                            <a:pt x="141214" y="243713"/>
                          </a:lnTo>
                          <a:lnTo>
                            <a:pt x="134867" y="226069"/>
                          </a:lnTo>
                          <a:close/>
                          <a:moveTo>
                            <a:pt x="149020" y="191607"/>
                          </a:moveTo>
                          <a:lnTo>
                            <a:pt x="165966" y="183483"/>
                          </a:lnTo>
                          <a:lnTo>
                            <a:pt x="172313" y="201127"/>
                          </a:lnTo>
                          <a:lnTo>
                            <a:pt x="155367" y="209251"/>
                          </a:lnTo>
                          <a:lnTo>
                            <a:pt x="149020" y="191607"/>
                          </a:lnTo>
                          <a:close/>
                          <a:moveTo>
                            <a:pt x="163237" y="157081"/>
                          </a:moveTo>
                          <a:lnTo>
                            <a:pt x="180183" y="148957"/>
                          </a:lnTo>
                          <a:lnTo>
                            <a:pt x="186529" y="166601"/>
                          </a:lnTo>
                          <a:lnTo>
                            <a:pt x="169583" y="174724"/>
                          </a:lnTo>
                          <a:lnTo>
                            <a:pt x="163237" y="157081"/>
                          </a:lnTo>
                          <a:close/>
                          <a:moveTo>
                            <a:pt x="177898" y="123951"/>
                          </a:moveTo>
                          <a:lnTo>
                            <a:pt x="193511" y="116462"/>
                          </a:lnTo>
                          <a:lnTo>
                            <a:pt x="199350" y="132773"/>
                          </a:lnTo>
                          <a:lnTo>
                            <a:pt x="183737" y="140262"/>
                          </a:lnTo>
                          <a:lnTo>
                            <a:pt x="177898" y="123951"/>
                          </a:lnTo>
                          <a:close/>
                          <a:moveTo>
                            <a:pt x="190782" y="90060"/>
                          </a:moveTo>
                          <a:lnTo>
                            <a:pt x="207727" y="81936"/>
                          </a:lnTo>
                          <a:lnTo>
                            <a:pt x="214074" y="99580"/>
                          </a:lnTo>
                          <a:lnTo>
                            <a:pt x="197128" y="107703"/>
                          </a:lnTo>
                          <a:lnTo>
                            <a:pt x="190782" y="90060"/>
                          </a:lnTo>
                          <a:close/>
                          <a:moveTo>
                            <a:pt x="191353" y="110496"/>
                          </a:moveTo>
                          <a:lnTo>
                            <a:pt x="175740" y="117985"/>
                          </a:lnTo>
                          <a:lnTo>
                            <a:pt x="170853" y="104403"/>
                          </a:lnTo>
                          <a:lnTo>
                            <a:pt x="173328" y="98437"/>
                          </a:lnTo>
                          <a:lnTo>
                            <a:pt x="185069" y="92852"/>
                          </a:lnTo>
                          <a:lnTo>
                            <a:pt x="191353" y="110496"/>
                          </a:lnTo>
                          <a:close/>
                          <a:moveTo>
                            <a:pt x="177961" y="142991"/>
                          </a:moveTo>
                          <a:lnTo>
                            <a:pt x="161016" y="151115"/>
                          </a:lnTo>
                          <a:lnTo>
                            <a:pt x="156636" y="138866"/>
                          </a:lnTo>
                          <a:lnTo>
                            <a:pt x="159112" y="132900"/>
                          </a:lnTo>
                          <a:lnTo>
                            <a:pt x="172122" y="126680"/>
                          </a:lnTo>
                          <a:lnTo>
                            <a:pt x="177961" y="142991"/>
                          </a:lnTo>
                          <a:close/>
                          <a:moveTo>
                            <a:pt x="163808" y="177517"/>
                          </a:moveTo>
                          <a:lnTo>
                            <a:pt x="146863" y="185641"/>
                          </a:lnTo>
                          <a:lnTo>
                            <a:pt x="142483" y="173392"/>
                          </a:lnTo>
                          <a:lnTo>
                            <a:pt x="145720" y="165458"/>
                          </a:lnTo>
                          <a:lnTo>
                            <a:pt x="157461" y="159873"/>
                          </a:lnTo>
                          <a:lnTo>
                            <a:pt x="163808" y="177517"/>
                          </a:lnTo>
                          <a:close/>
                          <a:moveTo>
                            <a:pt x="149592" y="211980"/>
                          </a:moveTo>
                          <a:lnTo>
                            <a:pt x="132646" y="220103"/>
                          </a:lnTo>
                          <a:lnTo>
                            <a:pt x="128267" y="207854"/>
                          </a:lnTo>
                          <a:lnTo>
                            <a:pt x="131503" y="199921"/>
                          </a:lnTo>
                          <a:lnTo>
                            <a:pt x="143245" y="194336"/>
                          </a:lnTo>
                          <a:lnTo>
                            <a:pt x="149592" y="211980"/>
                          </a:lnTo>
                          <a:close/>
                          <a:moveTo>
                            <a:pt x="135439" y="246506"/>
                          </a:moveTo>
                          <a:lnTo>
                            <a:pt x="120460" y="253677"/>
                          </a:lnTo>
                          <a:lnTo>
                            <a:pt x="115383" y="239397"/>
                          </a:lnTo>
                          <a:lnTo>
                            <a:pt x="117414" y="234447"/>
                          </a:lnTo>
                          <a:lnTo>
                            <a:pt x="129155" y="228862"/>
                          </a:lnTo>
                          <a:lnTo>
                            <a:pt x="135439" y="246506"/>
                          </a:lnTo>
                          <a:close/>
                          <a:moveTo>
                            <a:pt x="122428" y="278049"/>
                          </a:moveTo>
                          <a:lnTo>
                            <a:pt x="105482" y="286172"/>
                          </a:lnTo>
                          <a:lnTo>
                            <a:pt x="101103" y="273923"/>
                          </a:lnTo>
                          <a:lnTo>
                            <a:pt x="103134" y="268973"/>
                          </a:lnTo>
                          <a:lnTo>
                            <a:pt x="116779" y="262436"/>
                          </a:lnTo>
                          <a:lnTo>
                            <a:pt x="122428" y="278049"/>
                          </a:lnTo>
                          <a:close/>
                          <a:moveTo>
                            <a:pt x="108275" y="312511"/>
                          </a:moveTo>
                          <a:lnTo>
                            <a:pt x="91329" y="320635"/>
                          </a:lnTo>
                          <a:lnTo>
                            <a:pt x="86950" y="308386"/>
                          </a:lnTo>
                          <a:lnTo>
                            <a:pt x="90187" y="300453"/>
                          </a:lnTo>
                          <a:lnTo>
                            <a:pt x="101928" y="294867"/>
                          </a:lnTo>
                          <a:lnTo>
                            <a:pt x="108275" y="312511"/>
                          </a:lnTo>
                          <a:close/>
                          <a:moveTo>
                            <a:pt x="94058" y="347037"/>
                          </a:moveTo>
                          <a:lnTo>
                            <a:pt x="77112" y="355161"/>
                          </a:lnTo>
                          <a:lnTo>
                            <a:pt x="72733" y="342912"/>
                          </a:lnTo>
                          <a:lnTo>
                            <a:pt x="75970" y="334979"/>
                          </a:lnTo>
                          <a:lnTo>
                            <a:pt x="87711" y="329393"/>
                          </a:lnTo>
                          <a:lnTo>
                            <a:pt x="94058" y="347037"/>
                          </a:lnTo>
                          <a:close/>
                          <a:moveTo>
                            <a:pt x="79905" y="381500"/>
                          </a:moveTo>
                          <a:lnTo>
                            <a:pt x="64292" y="388989"/>
                          </a:lnTo>
                          <a:lnTo>
                            <a:pt x="59405" y="375407"/>
                          </a:lnTo>
                          <a:lnTo>
                            <a:pt x="61880" y="369441"/>
                          </a:lnTo>
                          <a:lnTo>
                            <a:pt x="73622" y="363856"/>
                          </a:lnTo>
                          <a:lnTo>
                            <a:pt x="79905" y="381500"/>
                          </a:lnTo>
                          <a:close/>
                          <a:moveTo>
                            <a:pt x="66513" y="414058"/>
                          </a:moveTo>
                          <a:lnTo>
                            <a:pt x="49568" y="422182"/>
                          </a:lnTo>
                          <a:lnTo>
                            <a:pt x="45188" y="409933"/>
                          </a:lnTo>
                          <a:lnTo>
                            <a:pt x="47664" y="403967"/>
                          </a:lnTo>
                          <a:lnTo>
                            <a:pt x="60674" y="397747"/>
                          </a:lnTo>
                          <a:lnTo>
                            <a:pt x="66513" y="414058"/>
                          </a:lnTo>
                          <a:close/>
                          <a:moveTo>
                            <a:pt x="68671" y="420024"/>
                          </a:moveTo>
                          <a:lnTo>
                            <a:pt x="75018" y="437668"/>
                          </a:lnTo>
                          <a:lnTo>
                            <a:pt x="58072" y="445792"/>
                          </a:lnTo>
                          <a:lnTo>
                            <a:pt x="51726" y="428148"/>
                          </a:lnTo>
                          <a:lnTo>
                            <a:pt x="68671" y="420024"/>
                          </a:lnTo>
                          <a:close/>
                          <a:moveTo>
                            <a:pt x="74383" y="417295"/>
                          </a:moveTo>
                          <a:lnTo>
                            <a:pt x="89996" y="409806"/>
                          </a:lnTo>
                          <a:lnTo>
                            <a:pt x="94566" y="422563"/>
                          </a:lnTo>
                          <a:lnTo>
                            <a:pt x="91583" y="429735"/>
                          </a:lnTo>
                          <a:lnTo>
                            <a:pt x="80667" y="434939"/>
                          </a:lnTo>
                          <a:lnTo>
                            <a:pt x="74383" y="417295"/>
                          </a:lnTo>
                          <a:close/>
                          <a:moveTo>
                            <a:pt x="87775" y="384737"/>
                          </a:moveTo>
                          <a:lnTo>
                            <a:pt x="104720" y="376613"/>
                          </a:lnTo>
                          <a:lnTo>
                            <a:pt x="108782" y="387973"/>
                          </a:lnTo>
                          <a:lnTo>
                            <a:pt x="105799" y="395145"/>
                          </a:lnTo>
                          <a:lnTo>
                            <a:pt x="93614" y="400984"/>
                          </a:lnTo>
                          <a:lnTo>
                            <a:pt x="87775" y="384737"/>
                          </a:lnTo>
                          <a:close/>
                          <a:moveTo>
                            <a:pt x="101991" y="350274"/>
                          </a:moveTo>
                          <a:lnTo>
                            <a:pt x="118937" y="342150"/>
                          </a:lnTo>
                          <a:lnTo>
                            <a:pt x="122999" y="353511"/>
                          </a:lnTo>
                          <a:lnTo>
                            <a:pt x="119254" y="362650"/>
                          </a:lnTo>
                          <a:lnTo>
                            <a:pt x="108338" y="367854"/>
                          </a:lnTo>
                          <a:lnTo>
                            <a:pt x="101991" y="350274"/>
                          </a:lnTo>
                          <a:close/>
                          <a:moveTo>
                            <a:pt x="116144" y="315748"/>
                          </a:moveTo>
                          <a:lnTo>
                            <a:pt x="133090" y="307624"/>
                          </a:lnTo>
                          <a:lnTo>
                            <a:pt x="137152" y="318985"/>
                          </a:lnTo>
                          <a:lnTo>
                            <a:pt x="133408" y="328124"/>
                          </a:lnTo>
                          <a:lnTo>
                            <a:pt x="122491" y="333329"/>
                          </a:lnTo>
                          <a:lnTo>
                            <a:pt x="116144" y="315748"/>
                          </a:lnTo>
                          <a:close/>
                          <a:moveTo>
                            <a:pt x="130361" y="281286"/>
                          </a:moveTo>
                          <a:lnTo>
                            <a:pt x="145339" y="274114"/>
                          </a:lnTo>
                          <a:lnTo>
                            <a:pt x="150163" y="287505"/>
                          </a:lnTo>
                          <a:lnTo>
                            <a:pt x="147624" y="293725"/>
                          </a:lnTo>
                          <a:lnTo>
                            <a:pt x="136708" y="298929"/>
                          </a:lnTo>
                          <a:lnTo>
                            <a:pt x="130361" y="281286"/>
                          </a:lnTo>
                          <a:close/>
                          <a:moveTo>
                            <a:pt x="143308" y="249742"/>
                          </a:moveTo>
                          <a:lnTo>
                            <a:pt x="160254" y="241619"/>
                          </a:lnTo>
                          <a:lnTo>
                            <a:pt x="164316" y="252979"/>
                          </a:lnTo>
                          <a:lnTo>
                            <a:pt x="161777" y="259199"/>
                          </a:lnTo>
                          <a:lnTo>
                            <a:pt x="148957" y="265355"/>
                          </a:lnTo>
                          <a:lnTo>
                            <a:pt x="143308" y="249742"/>
                          </a:lnTo>
                          <a:close/>
                          <a:moveTo>
                            <a:pt x="157461" y="215216"/>
                          </a:moveTo>
                          <a:lnTo>
                            <a:pt x="174407" y="207093"/>
                          </a:lnTo>
                          <a:lnTo>
                            <a:pt x="178469" y="218453"/>
                          </a:lnTo>
                          <a:lnTo>
                            <a:pt x="174725" y="227593"/>
                          </a:lnTo>
                          <a:lnTo>
                            <a:pt x="163808" y="232797"/>
                          </a:lnTo>
                          <a:lnTo>
                            <a:pt x="157461" y="215216"/>
                          </a:lnTo>
                          <a:close/>
                          <a:moveTo>
                            <a:pt x="171678" y="180754"/>
                          </a:moveTo>
                          <a:lnTo>
                            <a:pt x="188624" y="172630"/>
                          </a:lnTo>
                          <a:lnTo>
                            <a:pt x="192686" y="183991"/>
                          </a:lnTo>
                          <a:lnTo>
                            <a:pt x="188941" y="193130"/>
                          </a:lnTo>
                          <a:lnTo>
                            <a:pt x="178025" y="198334"/>
                          </a:lnTo>
                          <a:lnTo>
                            <a:pt x="171678" y="180754"/>
                          </a:lnTo>
                          <a:close/>
                          <a:moveTo>
                            <a:pt x="185831" y="146228"/>
                          </a:moveTo>
                          <a:lnTo>
                            <a:pt x="201444" y="138739"/>
                          </a:lnTo>
                          <a:lnTo>
                            <a:pt x="206014" y="151496"/>
                          </a:lnTo>
                          <a:lnTo>
                            <a:pt x="203031" y="158667"/>
                          </a:lnTo>
                          <a:lnTo>
                            <a:pt x="192115" y="163872"/>
                          </a:lnTo>
                          <a:lnTo>
                            <a:pt x="185831" y="146228"/>
                          </a:lnTo>
                          <a:close/>
                          <a:moveTo>
                            <a:pt x="199223" y="113733"/>
                          </a:moveTo>
                          <a:lnTo>
                            <a:pt x="216168" y="105609"/>
                          </a:lnTo>
                          <a:lnTo>
                            <a:pt x="220230" y="116970"/>
                          </a:lnTo>
                          <a:lnTo>
                            <a:pt x="217247" y="124141"/>
                          </a:lnTo>
                          <a:lnTo>
                            <a:pt x="205062" y="129980"/>
                          </a:lnTo>
                          <a:lnTo>
                            <a:pt x="199223" y="113733"/>
                          </a:lnTo>
                          <a:close/>
                          <a:moveTo>
                            <a:pt x="213439" y="79207"/>
                          </a:moveTo>
                          <a:lnTo>
                            <a:pt x="230385" y="71083"/>
                          </a:lnTo>
                          <a:lnTo>
                            <a:pt x="234447" y="82444"/>
                          </a:lnTo>
                          <a:lnTo>
                            <a:pt x="230702" y="91583"/>
                          </a:lnTo>
                          <a:lnTo>
                            <a:pt x="219786" y="96787"/>
                          </a:lnTo>
                          <a:lnTo>
                            <a:pt x="213439" y="79207"/>
                          </a:lnTo>
                          <a:close/>
                          <a:moveTo>
                            <a:pt x="211281" y="73241"/>
                          </a:moveTo>
                          <a:lnTo>
                            <a:pt x="204935" y="55597"/>
                          </a:lnTo>
                          <a:lnTo>
                            <a:pt x="221881" y="47473"/>
                          </a:lnTo>
                          <a:lnTo>
                            <a:pt x="228227" y="65117"/>
                          </a:lnTo>
                          <a:lnTo>
                            <a:pt x="211281" y="73241"/>
                          </a:lnTo>
                          <a:close/>
                          <a:moveTo>
                            <a:pt x="205570" y="75970"/>
                          </a:moveTo>
                          <a:lnTo>
                            <a:pt x="188624" y="84094"/>
                          </a:lnTo>
                          <a:lnTo>
                            <a:pt x="184245" y="71845"/>
                          </a:lnTo>
                          <a:lnTo>
                            <a:pt x="187481" y="63911"/>
                          </a:lnTo>
                          <a:lnTo>
                            <a:pt x="199223" y="58326"/>
                          </a:lnTo>
                          <a:lnTo>
                            <a:pt x="205570" y="75970"/>
                          </a:lnTo>
                          <a:close/>
                          <a:moveTo>
                            <a:pt x="191099" y="55216"/>
                          </a:moveTo>
                          <a:lnTo>
                            <a:pt x="194844" y="46077"/>
                          </a:lnTo>
                          <a:lnTo>
                            <a:pt x="197065" y="52297"/>
                          </a:lnTo>
                          <a:lnTo>
                            <a:pt x="191099" y="55216"/>
                          </a:lnTo>
                          <a:close/>
                          <a:moveTo>
                            <a:pt x="182912" y="86823"/>
                          </a:moveTo>
                          <a:lnTo>
                            <a:pt x="176946" y="89679"/>
                          </a:lnTo>
                          <a:lnTo>
                            <a:pt x="180690" y="80540"/>
                          </a:lnTo>
                          <a:lnTo>
                            <a:pt x="182912" y="86823"/>
                          </a:lnTo>
                          <a:close/>
                          <a:moveTo>
                            <a:pt x="170028" y="120714"/>
                          </a:moveTo>
                          <a:lnTo>
                            <a:pt x="162729" y="124205"/>
                          </a:lnTo>
                          <a:lnTo>
                            <a:pt x="167299" y="113098"/>
                          </a:lnTo>
                          <a:lnTo>
                            <a:pt x="170028" y="120714"/>
                          </a:lnTo>
                          <a:close/>
                          <a:moveTo>
                            <a:pt x="155303" y="153844"/>
                          </a:moveTo>
                          <a:lnTo>
                            <a:pt x="149338" y="156700"/>
                          </a:lnTo>
                          <a:lnTo>
                            <a:pt x="153082" y="147561"/>
                          </a:lnTo>
                          <a:lnTo>
                            <a:pt x="155303" y="153844"/>
                          </a:lnTo>
                          <a:close/>
                          <a:moveTo>
                            <a:pt x="141150" y="188370"/>
                          </a:moveTo>
                          <a:lnTo>
                            <a:pt x="135185" y="191226"/>
                          </a:lnTo>
                          <a:lnTo>
                            <a:pt x="138929" y="182087"/>
                          </a:lnTo>
                          <a:lnTo>
                            <a:pt x="141150" y="188370"/>
                          </a:lnTo>
                          <a:close/>
                          <a:moveTo>
                            <a:pt x="126934" y="222833"/>
                          </a:moveTo>
                          <a:lnTo>
                            <a:pt x="120968" y="225688"/>
                          </a:lnTo>
                          <a:lnTo>
                            <a:pt x="124713" y="216549"/>
                          </a:lnTo>
                          <a:lnTo>
                            <a:pt x="126934" y="222833"/>
                          </a:lnTo>
                          <a:close/>
                          <a:moveTo>
                            <a:pt x="114748" y="256406"/>
                          </a:moveTo>
                          <a:lnTo>
                            <a:pt x="106815" y="260214"/>
                          </a:lnTo>
                          <a:lnTo>
                            <a:pt x="111765" y="248156"/>
                          </a:lnTo>
                          <a:lnTo>
                            <a:pt x="114748" y="256406"/>
                          </a:lnTo>
                          <a:close/>
                          <a:moveTo>
                            <a:pt x="99833" y="288902"/>
                          </a:moveTo>
                          <a:lnTo>
                            <a:pt x="93867" y="291758"/>
                          </a:lnTo>
                          <a:lnTo>
                            <a:pt x="97612" y="282618"/>
                          </a:lnTo>
                          <a:lnTo>
                            <a:pt x="99833" y="288902"/>
                          </a:lnTo>
                          <a:close/>
                          <a:moveTo>
                            <a:pt x="85617" y="323364"/>
                          </a:moveTo>
                          <a:lnTo>
                            <a:pt x="79651" y="326220"/>
                          </a:lnTo>
                          <a:lnTo>
                            <a:pt x="83396" y="317081"/>
                          </a:lnTo>
                          <a:lnTo>
                            <a:pt x="85617" y="323364"/>
                          </a:lnTo>
                          <a:close/>
                          <a:moveTo>
                            <a:pt x="71464" y="357890"/>
                          </a:moveTo>
                          <a:lnTo>
                            <a:pt x="65498" y="360746"/>
                          </a:lnTo>
                          <a:lnTo>
                            <a:pt x="69242" y="351607"/>
                          </a:lnTo>
                          <a:lnTo>
                            <a:pt x="71464" y="357890"/>
                          </a:lnTo>
                          <a:close/>
                          <a:moveTo>
                            <a:pt x="58516" y="391718"/>
                          </a:moveTo>
                          <a:lnTo>
                            <a:pt x="51218" y="395209"/>
                          </a:lnTo>
                          <a:lnTo>
                            <a:pt x="55787" y="384102"/>
                          </a:lnTo>
                          <a:lnTo>
                            <a:pt x="58516" y="391718"/>
                          </a:lnTo>
                          <a:close/>
                          <a:moveTo>
                            <a:pt x="43855" y="424911"/>
                          </a:moveTo>
                          <a:lnTo>
                            <a:pt x="37890" y="427767"/>
                          </a:lnTo>
                          <a:lnTo>
                            <a:pt x="41634" y="418628"/>
                          </a:lnTo>
                          <a:lnTo>
                            <a:pt x="43855" y="424911"/>
                          </a:lnTo>
                          <a:close/>
                          <a:moveTo>
                            <a:pt x="31035" y="444396"/>
                          </a:moveTo>
                          <a:lnTo>
                            <a:pt x="34272" y="436462"/>
                          </a:lnTo>
                          <a:lnTo>
                            <a:pt x="46014" y="430877"/>
                          </a:lnTo>
                          <a:lnTo>
                            <a:pt x="52360" y="448521"/>
                          </a:lnTo>
                          <a:lnTo>
                            <a:pt x="35415" y="456645"/>
                          </a:lnTo>
                          <a:lnTo>
                            <a:pt x="31035" y="444396"/>
                          </a:lnTo>
                          <a:close/>
                          <a:moveTo>
                            <a:pt x="29702" y="459374"/>
                          </a:moveTo>
                          <a:lnTo>
                            <a:pt x="23737" y="462230"/>
                          </a:lnTo>
                          <a:lnTo>
                            <a:pt x="27481" y="453091"/>
                          </a:lnTo>
                          <a:lnTo>
                            <a:pt x="29702" y="459374"/>
                          </a:lnTo>
                          <a:close/>
                          <a:moveTo>
                            <a:pt x="54455" y="454487"/>
                          </a:moveTo>
                          <a:lnTo>
                            <a:pt x="60801" y="472131"/>
                          </a:lnTo>
                          <a:lnTo>
                            <a:pt x="43855" y="480254"/>
                          </a:lnTo>
                          <a:lnTo>
                            <a:pt x="37509" y="462611"/>
                          </a:lnTo>
                          <a:lnTo>
                            <a:pt x="54455" y="454487"/>
                          </a:lnTo>
                          <a:close/>
                          <a:moveTo>
                            <a:pt x="60230" y="451758"/>
                          </a:moveTo>
                          <a:lnTo>
                            <a:pt x="77176" y="443634"/>
                          </a:lnTo>
                          <a:lnTo>
                            <a:pt x="81238" y="454995"/>
                          </a:lnTo>
                          <a:lnTo>
                            <a:pt x="77493" y="464134"/>
                          </a:lnTo>
                          <a:lnTo>
                            <a:pt x="66577" y="469338"/>
                          </a:lnTo>
                          <a:lnTo>
                            <a:pt x="60230" y="451758"/>
                          </a:lnTo>
                          <a:close/>
                          <a:moveTo>
                            <a:pt x="73876" y="472956"/>
                          </a:moveTo>
                          <a:lnTo>
                            <a:pt x="70639" y="480826"/>
                          </a:lnTo>
                          <a:lnTo>
                            <a:pt x="68735" y="475431"/>
                          </a:lnTo>
                          <a:lnTo>
                            <a:pt x="73876" y="472956"/>
                          </a:lnTo>
                          <a:close/>
                          <a:moveTo>
                            <a:pt x="82888" y="440905"/>
                          </a:moveTo>
                          <a:lnTo>
                            <a:pt x="88029" y="438430"/>
                          </a:lnTo>
                          <a:lnTo>
                            <a:pt x="84792" y="446300"/>
                          </a:lnTo>
                          <a:lnTo>
                            <a:pt x="82888" y="440905"/>
                          </a:lnTo>
                          <a:close/>
                          <a:moveTo>
                            <a:pt x="95772" y="407077"/>
                          </a:moveTo>
                          <a:lnTo>
                            <a:pt x="102245" y="403967"/>
                          </a:lnTo>
                          <a:lnTo>
                            <a:pt x="98183" y="413805"/>
                          </a:lnTo>
                          <a:lnTo>
                            <a:pt x="95772" y="407077"/>
                          </a:lnTo>
                          <a:close/>
                          <a:moveTo>
                            <a:pt x="110433" y="373884"/>
                          </a:moveTo>
                          <a:lnTo>
                            <a:pt x="115573" y="371409"/>
                          </a:lnTo>
                          <a:lnTo>
                            <a:pt x="112337" y="379279"/>
                          </a:lnTo>
                          <a:lnTo>
                            <a:pt x="110433" y="373884"/>
                          </a:lnTo>
                          <a:close/>
                          <a:moveTo>
                            <a:pt x="124586" y="339421"/>
                          </a:moveTo>
                          <a:lnTo>
                            <a:pt x="129726" y="336946"/>
                          </a:lnTo>
                          <a:lnTo>
                            <a:pt x="126490" y="344816"/>
                          </a:lnTo>
                          <a:lnTo>
                            <a:pt x="124586" y="339421"/>
                          </a:lnTo>
                          <a:close/>
                          <a:moveTo>
                            <a:pt x="138802" y="304895"/>
                          </a:moveTo>
                          <a:lnTo>
                            <a:pt x="143943" y="302420"/>
                          </a:lnTo>
                          <a:lnTo>
                            <a:pt x="140706" y="310290"/>
                          </a:lnTo>
                          <a:lnTo>
                            <a:pt x="138802" y="304895"/>
                          </a:lnTo>
                          <a:close/>
                          <a:moveTo>
                            <a:pt x="151051" y="271321"/>
                          </a:moveTo>
                          <a:lnTo>
                            <a:pt x="158160" y="267894"/>
                          </a:lnTo>
                          <a:lnTo>
                            <a:pt x="153717" y="278747"/>
                          </a:lnTo>
                          <a:lnTo>
                            <a:pt x="151051" y="271321"/>
                          </a:lnTo>
                          <a:close/>
                          <a:moveTo>
                            <a:pt x="165966" y="238890"/>
                          </a:moveTo>
                          <a:lnTo>
                            <a:pt x="171107" y="236414"/>
                          </a:lnTo>
                          <a:lnTo>
                            <a:pt x="167870" y="244284"/>
                          </a:lnTo>
                          <a:lnTo>
                            <a:pt x="165966" y="238890"/>
                          </a:lnTo>
                          <a:close/>
                          <a:moveTo>
                            <a:pt x="180119" y="204364"/>
                          </a:moveTo>
                          <a:lnTo>
                            <a:pt x="185260" y="201888"/>
                          </a:lnTo>
                          <a:lnTo>
                            <a:pt x="182023" y="209758"/>
                          </a:lnTo>
                          <a:lnTo>
                            <a:pt x="180119" y="204364"/>
                          </a:lnTo>
                          <a:close/>
                          <a:moveTo>
                            <a:pt x="194336" y="169901"/>
                          </a:moveTo>
                          <a:lnTo>
                            <a:pt x="199477" y="167426"/>
                          </a:lnTo>
                          <a:lnTo>
                            <a:pt x="196240" y="175296"/>
                          </a:lnTo>
                          <a:lnTo>
                            <a:pt x="194336" y="169901"/>
                          </a:lnTo>
                          <a:close/>
                          <a:moveTo>
                            <a:pt x="207220" y="136010"/>
                          </a:moveTo>
                          <a:lnTo>
                            <a:pt x="213693" y="132900"/>
                          </a:lnTo>
                          <a:lnTo>
                            <a:pt x="209632" y="142737"/>
                          </a:lnTo>
                          <a:lnTo>
                            <a:pt x="207220" y="136010"/>
                          </a:lnTo>
                          <a:close/>
                          <a:moveTo>
                            <a:pt x="221881" y="102880"/>
                          </a:moveTo>
                          <a:lnTo>
                            <a:pt x="227021" y="100405"/>
                          </a:lnTo>
                          <a:lnTo>
                            <a:pt x="223785" y="108275"/>
                          </a:lnTo>
                          <a:lnTo>
                            <a:pt x="221881" y="102880"/>
                          </a:lnTo>
                          <a:close/>
                          <a:moveTo>
                            <a:pt x="236097" y="68354"/>
                          </a:moveTo>
                          <a:lnTo>
                            <a:pt x="241238" y="65879"/>
                          </a:lnTo>
                          <a:lnTo>
                            <a:pt x="238001" y="73749"/>
                          </a:lnTo>
                          <a:lnTo>
                            <a:pt x="236097" y="68354"/>
                          </a:lnTo>
                          <a:close/>
                          <a:moveTo>
                            <a:pt x="248600" y="48045"/>
                          </a:moveTo>
                          <a:lnTo>
                            <a:pt x="244856" y="57184"/>
                          </a:lnTo>
                          <a:lnTo>
                            <a:pt x="233939" y="62388"/>
                          </a:lnTo>
                          <a:lnTo>
                            <a:pt x="227592" y="44744"/>
                          </a:lnTo>
                          <a:lnTo>
                            <a:pt x="244538" y="36621"/>
                          </a:lnTo>
                          <a:lnTo>
                            <a:pt x="248600" y="48045"/>
                          </a:lnTo>
                          <a:close/>
                          <a:moveTo>
                            <a:pt x="236034" y="13011"/>
                          </a:moveTo>
                          <a:lnTo>
                            <a:pt x="242380" y="30655"/>
                          </a:lnTo>
                          <a:lnTo>
                            <a:pt x="225435" y="38778"/>
                          </a:lnTo>
                          <a:lnTo>
                            <a:pt x="219088" y="21135"/>
                          </a:lnTo>
                          <a:lnTo>
                            <a:pt x="236034" y="13011"/>
                          </a:lnTo>
                          <a:close/>
                          <a:moveTo>
                            <a:pt x="219723" y="41507"/>
                          </a:moveTo>
                          <a:lnTo>
                            <a:pt x="202777" y="49631"/>
                          </a:lnTo>
                          <a:lnTo>
                            <a:pt x="198398" y="37382"/>
                          </a:lnTo>
                          <a:lnTo>
                            <a:pt x="201635" y="29449"/>
                          </a:lnTo>
                          <a:lnTo>
                            <a:pt x="213376" y="23864"/>
                          </a:lnTo>
                          <a:lnTo>
                            <a:pt x="219723" y="41507"/>
                          </a:lnTo>
                          <a:close/>
                          <a:moveTo>
                            <a:pt x="211281" y="17834"/>
                          </a:moveTo>
                          <a:lnTo>
                            <a:pt x="205315" y="20690"/>
                          </a:lnTo>
                          <a:lnTo>
                            <a:pt x="209060" y="11551"/>
                          </a:lnTo>
                          <a:lnTo>
                            <a:pt x="211281" y="17834"/>
                          </a:lnTo>
                          <a:close/>
                          <a:moveTo>
                            <a:pt x="9520" y="496756"/>
                          </a:moveTo>
                          <a:lnTo>
                            <a:pt x="13265" y="487617"/>
                          </a:lnTo>
                          <a:lnTo>
                            <a:pt x="15486" y="493836"/>
                          </a:lnTo>
                          <a:lnTo>
                            <a:pt x="9520" y="496756"/>
                          </a:lnTo>
                          <a:close/>
                          <a:moveTo>
                            <a:pt x="16882" y="478922"/>
                          </a:moveTo>
                          <a:lnTo>
                            <a:pt x="20119" y="470988"/>
                          </a:lnTo>
                          <a:lnTo>
                            <a:pt x="31861" y="465403"/>
                          </a:lnTo>
                          <a:lnTo>
                            <a:pt x="38207" y="483047"/>
                          </a:lnTo>
                          <a:lnTo>
                            <a:pt x="21261" y="491171"/>
                          </a:lnTo>
                          <a:lnTo>
                            <a:pt x="16882" y="478922"/>
                          </a:lnTo>
                          <a:close/>
                          <a:moveTo>
                            <a:pt x="29702" y="514781"/>
                          </a:moveTo>
                          <a:lnTo>
                            <a:pt x="23356" y="497137"/>
                          </a:lnTo>
                          <a:lnTo>
                            <a:pt x="40301" y="489013"/>
                          </a:lnTo>
                          <a:lnTo>
                            <a:pt x="46648" y="506657"/>
                          </a:lnTo>
                          <a:lnTo>
                            <a:pt x="29702" y="514781"/>
                          </a:lnTo>
                          <a:close/>
                          <a:moveTo>
                            <a:pt x="46014" y="486284"/>
                          </a:moveTo>
                          <a:lnTo>
                            <a:pt x="62959" y="478160"/>
                          </a:lnTo>
                          <a:lnTo>
                            <a:pt x="67021" y="489521"/>
                          </a:lnTo>
                          <a:lnTo>
                            <a:pt x="63276" y="498660"/>
                          </a:lnTo>
                          <a:lnTo>
                            <a:pt x="52360" y="503864"/>
                          </a:lnTo>
                          <a:lnTo>
                            <a:pt x="46014" y="486284"/>
                          </a:lnTo>
                          <a:close/>
                          <a:moveTo>
                            <a:pt x="54518" y="509893"/>
                          </a:moveTo>
                          <a:lnTo>
                            <a:pt x="59659" y="507418"/>
                          </a:lnTo>
                          <a:lnTo>
                            <a:pt x="56422" y="515288"/>
                          </a:lnTo>
                          <a:lnTo>
                            <a:pt x="54518" y="509893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75" name="Graphic 1">
                      <a:extLst>
                        <a:ext uri="{FF2B5EF4-FFF2-40B4-BE49-F238E27FC236}">
                          <a16:creationId xmlns:a16="http://schemas.microsoft.com/office/drawing/2014/main" id="{AF38D915-7FAC-45BA-8B7B-D8AFD3642D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50945" y="2739341"/>
                      <a:ext cx="230666" cy="513183"/>
                      <a:chOff x="5850945" y="2739341"/>
                      <a:chExt cx="230666" cy="513183"/>
                    </a:xfrm>
                    <a:solidFill>
                      <a:srgbClr val="E0DCD1"/>
                    </a:solidFill>
                  </p:grpSpPr>
                  <p:sp>
                    <p:nvSpPr>
                      <p:cNvPr id="2380" name="Freeform: Shape 2379">
                        <a:extLst>
                          <a:ext uri="{FF2B5EF4-FFF2-40B4-BE49-F238E27FC236}">
                            <a16:creationId xmlns:a16="http://schemas.microsoft.com/office/drawing/2014/main" id="{A78F78BD-7535-4BDF-901E-3BE92EBEE464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5954218" y="2720086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5 h 544374"/>
                          <a:gd name="connsiteX3" fmla="*/ 0 w 6283"/>
                          <a:gd name="connsiteY3" fmla="*/ 544375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5"/>
                            </a:lnTo>
                            <a:lnTo>
                              <a:pt x="0" y="544375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81" name="Freeform: Shape 2380">
                        <a:extLst>
                          <a:ext uri="{FF2B5EF4-FFF2-40B4-BE49-F238E27FC236}">
                            <a16:creationId xmlns:a16="http://schemas.microsoft.com/office/drawing/2014/main" id="{D52DD7AC-40D5-4EB4-A0EF-39F0DC734E49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5972055" y="2727405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4 h 544374"/>
                          <a:gd name="connsiteX3" fmla="*/ 0 w 6283"/>
                          <a:gd name="connsiteY3" fmla="*/ 544374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4"/>
                            </a:lnTo>
                            <a:lnTo>
                              <a:pt x="0" y="544374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276" name="Graphic 1">
                      <a:extLst>
                        <a:ext uri="{FF2B5EF4-FFF2-40B4-BE49-F238E27FC236}">
                          <a16:creationId xmlns:a16="http://schemas.microsoft.com/office/drawing/2014/main" id="{71E73B30-9EC7-4B86-AB3A-125F18F8D5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825630" y="2740301"/>
                      <a:ext cx="210258" cy="482431"/>
                      <a:chOff x="5825630" y="2740301"/>
                      <a:chExt cx="210258" cy="482431"/>
                    </a:xfrm>
                    <a:solidFill>
                      <a:srgbClr val="E0DCD1"/>
                    </a:solidFill>
                  </p:grpSpPr>
                  <p:sp>
                    <p:nvSpPr>
                      <p:cNvPr id="2366" name="Freeform: Shape 2365">
                        <a:extLst>
                          <a:ext uri="{FF2B5EF4-FFF2-40B4-BE49-F238E27FC236}">
                            <a16:creationId xmlns:a16="http://schemas.microsoft.com/office/drawing/2014/main" id="{D7834B87-7E5A-450B-931F-E3150BA487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15758" y="2740301"/>
                        <a:ext cx="20130" cy="20157"/>
                      </a:xfrm>
                      <a:custGeom>
                        <a:avLst/>
                        <a:gdLst>
                          <a:gd name="connsiteX0" fmla="*/ 19376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6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939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7" name="Freeform: Shape 2366">
                        <a:extLst>
                          <a:ext uri="{FF2B5EF4-FFF2-40B4-BE49-F238E27FC236}">
                            <a16:creationId xmlns:a16="http://schemas.microsoft.com/office/drawing/2014/main" id="{78D51153-E935-44C1-87F9-B89C6CAA1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01161" y="2775842"/>
                        <a:ext cx="20121" cy="20157"/>
                      </a:xfrm>
                      <a:custGeom>
                        <a:avLst/>
                        <a:gdLst>
                          <a:gd name="connsiteX0" fmla="*/ 19376 w 20121"/>
                          <a:gd name="connsiteY0" fmla="*/ 13918 h 20157"/>
                          <a:gd name="connsiteX1" fmla="*/ 6239 w 20121"/>
                          <a:gd name="connsiteY1" fmla="*/ 19377 h 20157"/>
                          <a:gd name="connsiteX2" fmla="*/ 781 w 20121"/>
                          <a:gd name="connsiteY2" fmla="*/ 6239 h 20157"/>
                          <a:gd name="connsiteX3" fmla="*/ 13918 w 20121"/>
                          <a:gd name="connsiteY3" fmla="*/ 781 h 20157"/>
                          <a:gd name="connsiteX4" fmla="*/ 19376 w 20121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1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8996" y="2875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8" name="Freeform: Shape 2367">
                        <a:extLst>
                          <a:ext uri="{FF2B5EF4-FFF2-40B4-BE49-F238E27FC236}">
                            <a16:creationId xmlns:a16="http://schemas.microsoft.com/office/drawing/2014/main" id="{0A0C4C43-15D2-49B5-BA92-2CC5665F9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86456" y="2811403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4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7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9" name="Freeform: Shape 2368">
                        <a:extLst>
                          <a:ext uri="{FF2B5EF4-FFF2-40B4-BE49-F238E27FC236}">
                            <a16:creationId xmlns:a16="http://schemas.microsoft.com/office/drawing/2014/main" id="{76AAC396-7643-4721-9609-93D7D1E52A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71858" y="2846944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0" name="Freeform: Shape 2369">
                        <a:extLst>
                          <a:ext uri="{FF2B5EF4-FFF2-40B4-BE49-F238E27FC236}">
                            <a16:creationId xmlns:a16="http://schemas.microsoft.com/office/drawing/2014/main" id="{50FA62EE-FFDA-472C-BB5F-94C6CFF818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7261" y="2882549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4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4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1" name="Freeform: Shape 2370">
                        <a:extLst>
                          <a:ext uri="{FF2B5EF4-FFF2-40B4-BE49-F238E27FC236}">
                            <a16:creationId xmlns:a16="http://schemas.microsoft.com/office/drawing/2014/main" id="{78AF0FC6-C51A-4A3B-8BE9-13331C985A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42600" y="2918091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2" name="Freeform: Shape 2371">
                        <a:extLst>
                          <a:ext uri="{FF2B5EF4-FFF2-40B4-BE49-F238E27FC236}">
                            <a16:creationId xmlns:a16="http://schemas.microsoft.com/office/drawing/2014/main" id="{4D1250EF-8EFD-4EE4-B6E6-73C85A8EE8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28002" y="2953632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3" name="Freeform: Shape 2372">
                        <a:extLst>
                          <a:ext uri="{FF2B5EF4-FFF2-40B4-BE49-F238E27FC236}">
                            <a16:creationId xmlns:a16="http://schemas.microsoft.com/office/drawing/2014/main" id="{FE509408-AE4A-4D1A-872D-99BE280450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3342" y="2989237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4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4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4" name="Freeform: Shape 2373">
                        <a:extLst>
                          <a:ext uri="{FF2B5EF4-FFF2-40B4-BE49-F238E27FC236}">
                            <a16:creationId xmlns:a16="http://schemas.microsoft.com/office/drawing/2014/main" id="{D4FDD7C8-CCEF-4402-9F74-9A414EB154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98744" y="3024779"/>
                        <a:ext cx="20182" cy="20182"/>
                      </a:xfrm>
                      <a:custGeom>
                        <a:avLst/>
                        <a:gdLst>
                          <a:gd name="connsiteX0" fmla="*/ 20182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2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2" y="10091"/>
                            </a:moveTo>
                            <a:cubicBezTo>
                              <a:pt x="20182" y="15665"/>
                              <a:pt x="15664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7" y="0"/>
                              <a:pt x="10091" y="0"/>
                            </a:cubicBezTo>
                            <a:cubicBezTo>
                              <a:pt x="15664" y="0"/>
                              <a:pt x="20182" y="4518"/>
                              <a:pt x="20182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5" name="Freeform: Shape 2374">
                        <a:extLst>
                          <a:ext uri="{FF2B5EF4-FFF2-40B4-BE49-F238E27FC236}">
                            <a16:creationId xmlns:a16="http://schemas.microsoft.com/office/drawing/2014/main" id="{3628884A-231B-4AC4-B7A3-FEA624A789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4128" y="3060364"/>
                        <a:ext cx="20157" cy="20157"/>
                      </a:xfrm>
                      <a:custGeom>
                        <a:avLst/>
                        <a:gdLst>
                          <a:gd name="connsiteX0" fmla="*/ 19376 w 20157"/>
                          <a:gd name="connsiteY0" fmla="*/ 13918 h 20157"/>
                          <a:gd name="connsiteX1" fmla="*/ 6239 w 20157"/>
                          <a:gd name="connsiteY1" fmla="*/ 19376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6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534" y="8777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6" name="Freeform: Shape 2375">
                        <a:extLst>
                          <a:ext uri="{FF2B5EF4-FFF2-40B4-BE49-F238E27FC236}">
                            <a16:creationId xmlns:a16="http://schemas.microsoft.com/office/drawing/2014/main" id="{35D92BAC-50AD-4412-9240-FB1AA4FBB6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69530" y="3095906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7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8996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7" name="Freeform: Shape 2376">
                        <a:extLst>
                          <a:ext uri="{FF2B5EF4-FFF2-40B4-BE49-F238E27FC236}">
                            <a16:creationId xmlns:a16="http://schemas.microsoft.com/office/drawing/2014/main" id="{3E020E66-817E-4C70-9144-F7C7B50AA8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54869" y="3131447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7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5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8" name="Freeform: Shape 2377">
                        <a:extLst>
                          <a:ext uri="{FF2B5EF4-FFF2-40B4-BE49-F238E27FC236}">
                            <a16:creationId xmlns:a16="http://schemas.microsoft.com/office/drawing/2014/main" id="{78E404FE-36D0-424E-9485-7479EA229B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40272" y="3167052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939"/>
                              <a:pt x="21471" y="8714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9" name="Freeform: Shape 2378">
                        <a:extLst>
                          <a:ext uri="{FF2B5EF4-FFF2-40B4-BE49-F238E27FC236}">
                            <a16:creationId xmlns:a16="http://schemas.microsoft.com/office/drawing/2014/main" id="{9D553D04-8CAE-471B-B3C0-5ECA3181A7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25630" y="3202549"/>
                        <a:ext cx="20182" cy="20182"/>
                      </a:xfrm>
                      <a:custGeom>
                        <a:avLst/>
                        <a:gdLst>
                          <a:gd name="connsiteX0" fmla="*/ 20183 w 20182"/>
                          <a:gd name="connsiteY0" fmla="*/ 10091 h 20182"/>
                          <a:gd name="connsiteX1" fmla="*/ 10091 w 20182"/>
                          <a:gd name="connsiteY1" fmla="*/ 20182 h 20182"/>
                          <a:gd name="connsiteX2" fmla="*/ 0 w 20182"/>
                          <a:gd name="connsiteY2" fmla="*/ 10091 h 20182"/>
                          <a:gd name="connsiteX3" fmla="*/ 10091 w 20182"/>
                          <a:gd name="connsiteY3" fmla="*/ 0 h 20182"/>
                          <a:gd name="connsiteX4" fmla="*/ 20183 w 20182"/>
                          <a:gd name="connsiteY4" fmla="*/ 10091 h 201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82" h="20182">
                            <a:moveTo>
                              <a:pt x="20183" y="10091"/>
                            </a:moveTo>
                            <a:cubicBezTo>
                              <a:pt x="20183" y="15665"/>
                              <a:pt x="15665" y="20182"/>
                              <a:pt x="10091" y="20182"/>
                            </a:cubicBezTo>
                            <a:cubicBezTo>
                              <a:pt x="4518" y="20182"/>
                              <a:pt x="0" y="15665"/>
                              <a:pt x="0" y="10091"/>
                            </a:cubicBezTo>
                            <a:cubicBezTo>
                              <a:pt x="0" y="4518"/>
                              <a:pt x="4518" y="0"/>
                              <a:pt x="10091" y="0"/>
                            </a:cubicBezTo>
                            <a:cubicBezTo>
                              <a:pt x="15664" y="0"/>
                              <a:pt x="20183" y="4518"/>
                              <a:pt x="20183" y="10091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277" name="Freeform: Shape 2276">
                      <a:extLst>
                        <a:ext uri="{FF2B5EF4-FFF2-40B4-BE49-F238E27FC236}">
                          <a16:creationId xmlns:a16="http://schemas.microsoft.com/office/drawing/2014/main" id="{D8E06890-9B56-4E20-A77A-D269BB275B9E}"/>
                        </a:ext>
                      </a:extLst>
                    </p:cNvPr>
                    <p:cNvSpPr/>
                    <p:nvPr/>
                  </p:nvSpPr>
                  <p:spPr>
                    <a:xfrm rot="1341088">
                      <a:off x="6037796" y="2754487"/>
                      <a:ext cx="6283" cy="544374"/>
                    </a:xfrm>
                    <a:custGeom>
                      <a:avLst/>
                      <a:gdLst>
                        <a:gd name="connsiteX0" fmla="*/ 0 w 6283"/>
                        <a:gd name="connsiteY0" fmla="*/ 0 h 544374"/>
                        <a:gd name="connsiteX1" fmla="*/ 6284 w 6283"/>
                        <a:gd name="connsiteY1" fmla="*/ 0 h 544374"/>
                        <a:gd name="connsiteX2" fmla="*/ 6284 w 6283"/>
                        <a:gd name="connsiteY2" fmla="*/ 544375 h 544374"/>
                        <a:gd name="connsiteX3" fmla="*/ 0 w 6283"/>
                        <a:gd name="connsiteY3" fmla="*/ 544375 h 54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3" h="544374">
                          <a:moveTo>
                            <a:pt x="0" y="0"/>
                          </a:moveTo>
                          <a:lnTo>
                            <a:pt x="6284" y="0"/>
                          </a:lnTo>
                          <a:lnTo>
                            <a:pt x="6284" y="544375"/>
                          </a:lnTo>
                          <a:lnTo>
                            <a:pt x="0" y="544375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8" name="Freeform: Shape 2277">
                      <a:extLst>
                        <a:ext uri="{FF2B5EF4-FFF2-40B4-BE49-F238E27FC236}">
                          <a16:creationId xmlns:a16="http://schemas.microsoft.com/office/drawing/2014/main" id="{8DAEEB5F-CF7F-419A-8E4D-A311F6A91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987" y="2766288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79" name="Freeform: Shape 2278">
                      <a:extLst>
                        <a:ext uri="{FF2B5EF4-FFF2-40B4-BE49-F238E27FC236}">
                          <a16:creationId xmlns:a16="http://schemas.microsoft.com/office/drawing/2014/main" id="{A036748F-4926-46E4-9F91-5D80053C6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9326" y="2801893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7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0" name="Freeform: Shape 2279">
                      <a:extLst>
                        <a:ext uri="{FF2B5EF4-FFF2-40B4-BE49-F238E27FC236}">
                          <a16:creationId xmlns:a16="http://schemas.microsoft.com/office/drawing/2014/main" id="{423E0633-76E4-4A60-AEFF-9C2BAC44EA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44729" y="2837434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3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1" name="Freeform: Shape 2280">
                      <a:extLst>
                        <a:ext uri="{FF2B5EF4-FFF2-40B4-BE49-F238E27FC236}">
                          <a16:creationId xmlns:a16="http://schemas.microsoft.com/office/drawing/2014/main" id="{4B320BAA-4598-4734-87BE-0E44C2204D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30131" y="2872976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2" name="Freeform: Shape 2281">
                      <a:extLst>
                        <a:ext uri="{FF2B5EF4-FFF2-40B4-BE49-F238E27FC236}">
                          <a16:creationId xmlns:a16="http://schemas.microsoft.com/office/drawing/2014/main" id="{9344AA60-137D-45D7-96B6-F5839C28E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5470" y="2908581"/>
                      <a:ext cx="53418" cy="29718"/>
                    </a:xfrm>
                    <a:custGeom>
                      <a:avLst/>
                      <a:gdLst>
                        <a:gd name="connsiteX0" fmla="*/ 44289 w 53418"/>
                        <a:gd name="connsiteY0" fmla="*/ 29248 h 29718"/>
                        <a:gd name="connsiteX1" fmla="*/ 4115 w 53418"/>
                        <a:gd name="connsiteY1" fmla="*/ 12747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4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89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89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581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3" name="Freeform: Shape 2282">
                      <a:extLst>
                        <a:ext uri="{FF2B5EF4-FFF2-40B4-BE49-F238E27FC236}">
                          <a16:creationId xmlns:a16="http://schemas.microsoft.com/office/drawing/2014/main" id="{AB6D31C6-80A3-4D21-B81A-CA45676A61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0873" y="2944122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4" name="Freeform: Shape 2283">
                      <a:extLst>
                        <a:ext uri="{FF2B5EF4-FFF2-40B4-BE49-F238E27FC236}">
                          <a16:creationId xmlns:a16="http://schemas.microsoft.com/office/drawing/2014/main" id="{4890AB75-166E-4C39-AFD8-222185B4D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86212" y="2979664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5" name="Freeform: Shape 2284">
                      <a:extLst>
                        <a:ext uri="{FF2B5EF4-FFF2-40B4-BE49-F238E27FC236}">
                          <a16:creationId xmlns:a16="http://schemas.microsoft.com/office/drawing/2014/main" id="{7BE3BD19-CBA0-4474-B954-A7C4D96E94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1615" y="3015205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6" name="Freeform: Shape 2285">
                      <a:extLst>
                        <a:ext uri="{FF2B5EF4-FFF2-40B4-BE49-F238E27FC236}">
                          <a16:creationId xmlns:a16="http://schemas.microsoft.com/office/drawing/2014/main" id="{3C378DE7-03B5-43A5-A08B-F8C049DA14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57017" y="3050810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7" name="Freeform: Shape 2286">
                      <a:extLst>
                        <a:ext uri="{FF2B5EF4-FFF2-40B4-BE49-F238E27FC236}">
                          <a16:creationId xmlns:a16="http://schemas.microsoft.com/office/drawing/2014/main" id="{39C6FA0A-44B7-47D1-8D0E-B8DD71998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2356" y="3086352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8" name="Freeform: Shape 2287">
                      <a:extLst>
                        <a:ext uri="{FF2B5EF4-FFF2-40B4-BE49-F238E27FC236}">
                          <a16:creationId xmlns:a16="http://schemas.microsoft.com/office/drawing/2014/main" id="{112853E4-742B-4601-998E-92A406A78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7759" y="3121893"/>
                      <a:ext cx="53418" cy="29753"/>
                    </a:xfrm>
                    <a:custGeom>
                      <a:avLst/>
                      <a:gdLst>
                        <a:gd name="connsiteX0" fmla="*/ 44289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4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89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89" name="Freeform: Shape 2288">
                      <a:extLst>
                        <a:ext uri="{FF2B5EF4-FFF2-40B4-BE49-F238E27FC236}">
                          <a16:creationId xmlns:a16="http://schemas.microsoft.com/office/drawing/2014/main" id="{A3F9EDBC-749B-4B05-91F3-E970B2450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3098" y="3157498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0" name="Freeform: Shape 2289">
                      <a:extLst>
                        <a:ext uri="{FF2B5EF4-FFF2-40B4-BE49-F238E27FC236}">
                          <a16:creationId xmlns:a16="http://schemas.microsoft.com/office/drawing/2014/main" id="{C2E6715C-C39A-4844-966D-E9C7092F2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00278" y="3193801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7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1" name="Freeform: Shape 2290">
                      <a:extLst>
                        <a:ext uri="{FF2B5EF4-FFF2-40B4-BE49-F238E27FC236}">
                          <a16:creationId xmlns:a16="http://schemas.microsoft.com/office/drawing/2014/main" id="{30C05D4D-5EFB-4FF0-935F-E5C7D1DAD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5617" y="3229343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292" name="Graphic 1">
                      <a:extLst>
                        <a:ext uri="{FF2B5EF4-FFF2-40B4-BE49-F238E27FC236}">
                          <a16:creationId xmlns:a16="http://schemas.microsoft.com/office/drawing/2014/main" id="{F49C0D21-D4B1-44E1-9B21-1F90076151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51929" y="2781065"/>
                      <a:ext cx="283048" cy="534332"/>
                      <a:chOff x="5951929" y="2781065"/>
                      <a:chExt cx="283048" cy="534332"/>
                    </a:xfrm>
                    <a:solidFill>
                      <a:srgbClr val="E0DCD1"/>
                    </a:solidFill>
                  </p:grpSpPr>
                  <p:sp>
                    <p:nvSpPr>
                      <p:cNvPr id="2364" name="Freeform: Shape 2363">
                        <a:extLst>
                          <a:ext uri="{FF2B5EF4-FFF2-40B4-BE49-F238E27FC236}">
                            <a16:creationId xmlns:a16="http://schemas.microsoft.com/office/drawing/2014/main" id="{6BB11BC9-F1A5-4984-8319-E5DEE87873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51929" y="2781065"/>
                        <a:ext cx="265228" cy="527410"/>
                      </a:xfrm>
                      <a:custGeom>
                        <a:avLst/>
                        <a:gdLst>
                          <a:gd name="connsiteX0" fmla="*/ 259009 w 265228"/>
                          <a:gd name="connsiteY0" fmla="*/ 22721 h 527410"/>
                          <a:gd name="connsiteX1" fmla="*/ 248092 w 265228"/>
                          <a:gd name="connsiteY1" fmla="*/ 27925 h 527410"/>
                          <a:gd name="connsiteX2" fmla="*/ 243459 w 265228"/>
                          <a:gd name="connsiteY2" fmla="*/ 14978 h 527410"/>
                          <a:gd name="connsiteX3" fmla="*/ 229370 w 265228"/>
                          <a:gd name="connsiteY3" fmla="*/ 9203 h 527410"/>
                          <a:gd name="connsiteX4" fmla="*/ 216994 w 265228"/>
                          <a:gd name="connsiteY4" fmla="*/ 15168 h 527410"/>
                          <a:gd name="connsiteX5" fmla="*/ 212614 w 265228"/>
                          <a:gd name="connsiteY5" fmla="*/ 2919 h 527410"/>
                          <a:gd name="connsiteX6" fmla="*/ 212805 w 265228"/>
                          <a:gd name="connsiteY6" fmla="*/ 2412 h 527410"/>
                          <a:gd name="connsiteX7" fmla="*/ 207029 w 265228"/>
                          <a:gd name="connsiteY7" fmla="*/ 0 h 527410"/>
                          <a:gd name="connsiteX8" fmla="*/ 0 w 265228"/>
                          <a:gd name="connsiteY8" fmla="*/ 503420 h 527410"/>
                          <a:gd name="connsiteX9" fmla="*/ 5776 w 265228"/>
                          <a:gd name="connsiteY9" fmla="*/ 505831 h 527410"/>
                          <a:gd name="connsiteX10" fmla="*/ 5902 w 265228"/>
                          <a:gd name="connsiteY10" fmla="*/ 505514 h 527410"/>
                          <a:gd name="connsiteX11" fmla="*/ 17644 w 265228"/>
                          <a:gd name="connsiteY11" fmla="*/ 499929 h 527410"/>
                          <a:gd name="connsiteX12" fmla="*/ 22150 w 265228"/>
                          <a:gd name="connsiteY12" fmla="*/ 512559 h 527410"/>
                          <a:gd name="connsiteX13" fmla="*/ 36621 w 265228"/>
                          <a:gd name="connsiteY13" fmla="*/ 518525 h 527410"/>
                          <a:gd name="connsiteX14" fmla="*/ 48743 w 265228"/>
                          <a:gd name="connsiteY14" fmla="*/ 512686 h 527410"/>
                          <a:gd name="connsiteX15" fmla="*/ 52805 w 265228"/>
                          <a:gd name="connsiteY15" fmla="*/ 524046 h 527410"/>
                          <a:gd name="connsiteX16" fmla="*/ 52424 w 265228"/>
                          <a:gd name="connsiteY16" fmla="*/ 524999 h 527410"/>
                          <a:gd name="connsiteX17" fmla="*/ 58199 w 265228"/>
                          <a:gd name="connsiteY17" fmla="*/ 527410 h 527410"/>
                          <a:gd name="connsiteX18" fmla="*/ 265229 w 265228"/>
                          <a:gd name="connsiteY18" fmla="*/ 23990 h 527410"/>
                          <a:gd name="connsiteX19" fmla="*/ 259453 w 265228"/>
                          <a:gd name="connsiteY19" fmla="*/ 21579 h 527410"/>
                          <a:gd name="connsiteX20" fmla="*/ 259009 w 265228"/>
                          <a:gd name="connsiteY20" fmla="*/ 22721 h 527410"/>
                          <a:gd name="connsiteX21" fmla="*/ 255391 w 265228"/>
                          <a:gd name="connsiteY21" fmla="*/ 31480 h 527410"/>
                          <a:gd name="connsiteX22" fmla="*/ 252154 w 265228"/>
                          <a:gd name="connsiteY22" fmla="*/ 39349 h 527410"/>
                          <a:gd name="connsiteX23" fmla="*/ 250250 w 265228"/>
                          <a:gd name="connsiteY23" fmla="*/ 33955 h 527410"/>
                          <a:gd name="connsiteX24" fmla="*/ 255391 w 265228"/>
                          <a:gd name="connsiteY24" fmla="*/ 31480 h 527410"/>
                          <a:gd name="connsiteX25" fmla="*/ 79334 w 265228"/>
                          <a:gd name="connsiteY25" fmla="*/ 361127 h 527410"/>
                          <a:gd name="connsiteX26" fmla="*/ 96279 w 265228"/>
                          <a:gd name="connsiteY26" fmla="*/ 353003 h 527410"/>
                          <a:gd name="connsiteX27" fmla="*/ 102626 w 265228"/>
                          <a:gd name="connsiteY27" fmla="*/ 370647 h 527410"/>
                          <a:gd name="connsiteX28" fmla="*/ 85680 w 265228"/>
                          <a:gd name="connsiteY28" fmla="*/ 378771 h 527410"/>
                          <a:gd name="connsiteX29" fmla="*/ 79334 w 265228"/>
                          <a:gd name="connsiteY29" fmla="*/ 361127 h 527410"/>
                          <a:gd name="connsiteX30" fmla="*/ 87902 w 265228"/>
                          <a:gd name="connsiteY30" fmla="*/ 403840 h 527410"/>
                          <a:gd name="connsiteX31" fmla="*/ 72289 w 265228"/>
                          <a:gd name="connsiteY31" fmla="*/ 411329 h 527410"/>
                          <a:gd name="connsiteX32" fmla="*/ 66450 w 265228"/>
                          <a:gd name="connsiteY32" fmla="*/ 395018 h 527410"/>
                          <a:gd name="connsiteX33" fmla="*/ 82063 w 265228"/>
                          <a:gd name="connsiteY33" fmla="*/ 387529 h 527410"/>
                          <a:gd name="connsiteX34" fmla="*/ 87902 w 265228"/>
                          <a:gd name="connsiteY34" fmla="*/ 403840 h 527410"/>
                          <a:gd name="connsiteX35" fmla="*/ 93487 w 265228"/>
                          <a:gd name="connsiteY35" fmla="*/ 326664 h 527410"/>
                          <a:gd name="connsiteX36" fmla="*/ 110433 w 265228"/>
                          <a:gd name="connsiteY36" fmla="*/ 318541 h 527410"/>
                          <a:gd name="connsiteX37" fmla="*/ 116779 w 265228"/>
                          <a:gd name="connsiteY37" fmla="*/ 336184 h 527410"/>
                          <a:gd name="connsiteX38" fmla="*/ 99834 w 265228"/>
                          <a:gd name="connsiteY38" fmla="*/ 344308 h 527410"/>
                          <a:gd name="connsiteX39" fmla="*/ 93487 w 265228"/>
                          <a:gd name="connsiteY39" fmla="*/ 326664 h 527410"/>
                          <a:gd name="connsiteX40" fmla="*/ 107704 w 265228"/>
                          <a:gd name="connsiteY40" fmla="*/ 292138 h 527410"/>
                          <a:gd name="connsiteX41" fmla="*/ 124649 w 265228"/>
                          <a:gd name="connsiteY41" fmla="*/ 284015 h 527410"/>
                          <a:gd name="connsiteX42" fmla="*/ 130996 w 265228"/>
                          <a:gd name="connsiteY42" fmla="*/ 301658 h 527410"/>
                          <a:gd name="connsiteX43" fmla="*/ 114050 w 265228"/>
                          <a:gd name="connsiteY43" fmla="*/ 309782 h 527410"/>
                          <a:gd name="connsiteX44" fmla="*/ 107704 w 265228"/>
                          <a:gd name="connsiteY44" fmla="*/ 292138 h 527410"/>
                          <a:gd name="connsiteX45" fmla="*/ 122618 w 265228"/>
                          <a:gd name="connsiteY45" fmla="*/ 259707 h 527410"/>
                          <a:gd name="connsiteX46" fmla="*/ 137596 w 265228"/>
                          <a:gd name="connsiteY46" fmla="*/ 252535 h 527410"/>
                          <a:gd name="connsiteX47" fmla="*/ 143181 w 265228"/>
                          <a:gd name="connsiteY47" fmla="*/ 268148 h 527410"/>
                          <a:gd name="connsiteX48" fmla="*/ 128203 w 265228"/>
                          <a:gd name="connsiteY48" fmla="*/ 275320 h 527410"/>
                          <a:gd name="connsiteX49" fmla="*/ 122618 w 265228"/>
                          <a:gd name="connsiteY49" fmla="*/ 259707 h 527410"/>
                          <a:gd name="connsiteX50" fmla="*/ 134804 w 265228"/>
                          <a:gd name="connsiteY50" fmla="*/ 226133 h 527410"/>
                          <a:gd name="connsiteX51" fmla="*/ 151750 w 265228"/>
                          <a:gd name="connsiteY51" fmla="*/ 218009 h 527410"/>
                          <a:gd name="connsiteX52" fmla="*/ 158096 w 265228"/>
                          <a:gd name="connsiteY52" fmla="*/ 235653 h 527410"/>
                          <a:gd name="connsiteX53" fmla="*/ 141150 w 265228"/>
                          <a:gd name="connsiteY53" fmla="*/ 243777 h 527410"/>
                          <a:gd name="connsiteX54" fmla="*/ 134804 w 265228"/>
                          <a:gd name="connsiteY54" fmla="*/ 226133 h 527410"/>
                          <a:gd name="connsiteX55" fmla="*/ 149021 w 265228"/>
                          <a:gd name="connsiteY55" fmla="*/ 191607 h 527410"/>
                          <a:gd name="connsiteX56" fmla="*/ 165966 w 265228"/>
                          <a:gd name="connsiteY56" fmla="*/ 183483 h 527410"/>
                          <a:gd name="connsiteX57" fmla="*/ 172313 w 265228"/>
                          <a:gd name="connsiteY57" fmla="*/ 201127 h 527410"/>
                          <a:gd name="connsiteX58" fmla="*/ 155367 w 265228"/>
                          <a:gd name="connsiteY58" fmla="*/ 209251 h 527410"/>
                          <a:gd name="connsiteX59" fmla="*/ 149021 w 265228"/>
                          <a:gd name="connsiteY59" fmla="*/ 191607 h 527410"/>
                          <a:gd name="connsiteX60" fmla="*/ 163174 w 265228"/>
                          <a:gd name="connsiteY60" fmla="*/ 157144 h 527410"/>
                          <a:gd name="connsiteX61" fmla="*/ 180119 w 265228"/>
                          <a:gd name="connsiteY61" fmla="*/ 149020 h 527410"/>
                          <a:gd name="connsiteX62" fmla="*/ 186466 w 265228"/>
                          <a:gd name="connsiteY62" fmla="*/ 166664 h 527410"/>
                          <a:gd name="connsiteX63" fmla="*/ 169520 w 265228"/>
                          <a:gd name="connsiteY63" fmla="*/ 174788 h 527410"/>
                          <a:gd name="connsiteX64" fmla="*/ 163174 w 265228"/>
                          <a:gd name="connsiteY64" fmla="*/ 157144 h 527410"/>
                          <a:gd name="connsiteX65" fmla="*/ 177898 w 265228"/>
                          <a:gd name="connsiteY65" fmla="*/ 124014 h 527410"/>
                          <a:gd name="connsiteX66" fmla="*/ 193511 w 265228"/>
                          <a:gd name="connsiteY66" fmla="*/ 116525 h 527410"/>
                          <a:gd name="connsiteX67" fmla="*/ 199350 w 265228"/>
                          <a:gd name="connsiteY67" fmla="*/ 132836 h 527410"/>
                          <a:gd name="connsiteX68" fmla="*/ 183737 w 265228"/>
                          <a:gd name="connsiteY68" fmla="*/ 140325 h 527410"/>
                          <a:gd name="connsiteX69" fmla="*/ 177898 w 265228"/>
                          <a:gd name="connsiteY69" fmla="*/ 124014 h 527410"/>
                          <a:gd name="connsiteX70" fmla="*/ 190782 w 265228"/>
                          <a:gd name="connsiteY70" fmla="*/ 90123 h 527410"/>
                          <a:gd name="connsiteX71" fmla="*/ 207728 w 265228"/>
                          <a:gd name="connsiteY71" fmla="*/ 81999 h 527410"/>
                          <a:gd name="connsiteX72" fmla="*/ 214074 w 265228"/>
                          <a:gd name="connsiteY72" fmla="*/ 99643 h 527410"/>
                          <a:gd name="connsiteX73" fmla="*/ 197128 w 265228"/>
                          <a:gd name="connsiteY73" fmla="*/ 107767 h 527410"/>
                          <a:gd name="connsiteX74" fmla="*/ 190782 w 265228"/>
                          <a:gd name="connsiteY74" fmla="*/ 90123 h 527410"/>
                          <a:gd name="connsiteX75" fmla="*/ 191353 w 265228"/>
                          <a:gd name="connsiteY75" fmla="*/ 110559 h 527410"/>
                          <a:gd name="connsiteX76" fmla="*/ 175740 w 265228"/>
                          <a:gd name="connsiteY76" fmla="*/ 118049 h 527410"/>
                          <a:gd name="connsiteX77" fmla="*/ 170853 w 265228"/>
                          <a:gd name="connsiteY77" fmla="*/ 104467 h 527410"/>
                          <a:gd name="connsiteX78" fmla="*/ 173328 w 265228"/>
                          <a:gd name="connsiteY78" fmla="*/ 98501 h 527410"/>
                          <a:gd name="connsiteX79" fmla="*/ 185070 w 265228"/>
                          <a:gd name="connsiteY79" fmla="*/ 92916 h 527410"/>
                          <a:gd name="connsiteX80" fmla="*/ 191353 w 265228"/>
                          <a:gd name="connsiteY80" fmla="*/ 110559 h 527410"/>
                          <a:gd name="connsiteX81" fmla="*/ 177962 w 265228"/>
                          <a:gd name="connsiteY81" fmla="*/ 143055 h 527410"/>
                          <a:gd name="connsiteX82" fmla="*/ 161016 w 265228"/>
                          <a:gd name="connsiteY82" fmla="*/ 151178 h 527410"/>
                          <a:gd name="connsiteX83" fmla="*/ 156636 w 265228"/>
                          <a:gd name="connsiteY83" fmla="*/ 138929 h 527410"/>
                          <a:gd name="connsiteX84" fmla="*/ 159112 w 265228"/>
                          <a:gd name="connsiteY84" fmla="*/ 132963 h 527410"/>
                          <a:gd name="connsiteX85" fmla="*/ 172122 w 265228"/>
                          <a:gd name="connsiteY85" fmla="*/ 126743 h 527410"/>
                          <a:gd name="connsiteX86" fmla="*/ 177962 w 265228"/>
                          <a:gd name="connsiteY86" fmla="*/ 143055 h 527410"/>
                          <a:gd name="connsiteX87" fmla="*/ 163808 w 265228"/>
                          <a:gd name="connsiteY87" fmla="*/ 177517 h 527410"/>
                          <a:gd name="connsiteX88" fmla="*/ 146863 w 265228"/>
                          <a:gd name="connsiteY88" fmla="*/ 185641 h 527410"/>
                          <a:gd name="connsiteX89" fmla="*/ 142483 w 265228"/>
                          <a:gd name="connsiteY89" fmla="*/ 173392 h 527410"/>
                          <a:gd name="connsiteX90" fmla="*/ 145720 w 265228"/>
                          <a:gd name="connsiteY90" fmla="*/ 165458 h 527410"/>
                          <a:gd name="connsiteX91" fmla="*/ 157461 w 265228"/>
                          <a:gd name="connsiteY91" fmla="*/ 159873 h 527410"/>
                          <a:gd name="connsiteX92" fmla="*/ 163808 w 265228"/>
                          <a:gd name="connsiteY92" fmla="*/ 177517 h 527410"/>
                          <a:gd name="connsiteX93" fmla="*/ 149592 w 265228"/>
                          <a:gd name="connsiteY93" fmla="*/ 212043 h 527410"/>
                          <a:gd name="connsiteX94" fmla="*/ 132646 w 265228"/>
                          <a:gd name="connsiteY94" fmla="*/ 220167 h 527410"/>
                          <a:gd name="connsiteX95" fmla="*/ 128267 w 265228"/>
                          <a:gd name="connsiteY95" fmla="*/ 207918 h 527410"/>
                          <a:gd name="connsiteX96" fmla="*/ 131504 w 265228"/>
                          <a:gd name="connsiteY96" fmla="*/ 199984 h 527410"/>
                          <a:gd name="connsiteX97" fmla="*/ 143245 w 265228"/>
                          <a:gd name="connsiteY97" fmla="*/ 194399 h 527410"/>
                          <a:gd name="connsiteX98" fmla="*/ 149592 w 265228"/>
                          <a:gd name="connsiteY98" fmla="*/ 212043 h 527410"/>
                          <a:gd name="connsiteX99" fmla="*/ 135439 w 265228"/>
                          <a:gd name="connsiteY99" fmla="*/ 246506 h 527410"/>
                          <a:gd name="connsiteX100" fmla="*/ 120461 w 265228"/>
                          <a:gd name="connsiteY100" fmla="*/ 253677 h 527410"/>
                          <a:gd name="connsiteX101" fmla="*/ 115383 w 265228"/>
                          <a:gd name="connsiteY101" fmla="*/ 239397 h 527410"/>
                          <a:gd name="connsiteX102" fmla="*/ 117414 w 265228"/>
                          <a:gd name="connsiteY102" fmla="*/ 234447 h 527410"/>
                          <a:gd name="connsiteX103" fmla="*/ 129155 w 265228"/>
                          <a:gd name="connsiteY103" fmla="*/ 228862 h 527410"/>
                          <a:gd name="connsiteX104" fmla="*/ 135439 w 265228"/>
                          <a:gd name="connsiteY104" fmla="*/ 246506 h 527410"/>
                          <a:gd name="connsiteX105" fmla="*/ 122428 w 265228"/>
                          <a:gd name="connsiteY105" fmla="*/ 278049 h 527410"/>
                          <a:gd name="connsiteX106" fmla="*/ 105482 w 265228"/>
                          <a:gd name="connsiteY106" fmla="*/ 286172 h 527410"/>
                          <a:gd name="connsiteX107" fmla="*/ 101103 w 265228"/>
                          <a:gd name="connsiteY107" fmla="*/ 273923 h 527410"/>
                          <a:gd name="connsiteX108" fmla="*/ 103134 w 265228"/>
                          <a:gd name="connsiteY108" fmla="*/ 268973 h 527410"/>
                          <a:gd name="connsiteX109" fmla="*/ 116779 w 265228"/>
                          <a:gd name="connsiteY109" fmla="*/ 262436 h 527410"/>
                          <a:gd name="connsiteX110" fmla="*/ 122428 w 265228"/>
                          <a:gd name="connsiteY110" fmla="*/ 278049 h 527410"/>
                          <a:gd name="connsiteX111" fmla="*/ 108275 w 265228"/>
                          <a:gd name="connsiteY111" fmla="*/ 312575 h 527410"/>
                          <a:gd name="connsiteX112" fmla="*/ 91329 w 265228"/>
                          <a:gd name="connsiteY112" fmla="*/ 320698 h 527410"/>
                          <a:gd name="connsiteX113" fmla="*/ 86950 w 265228"/>
                          <a:gd name="connsiteY113" fmla="*/ 308449 h 527410"/>
                          <a:gd name="connsiteX114" fmla="*/ 90187 w 265228"/>
                          <a:gd name="connsiteY114" fmla="*/ 300516 h 527410"/>
                          <a:gd name="connsiteX115" fmla="*/ 101928 w 265228"/>
                          <a:gd name="connsiteY115" fmla="*/ 294931 h 527410"/>
                          <a:gd name="connsiteX116" fmla="*/ 108275 w 265228"/>
                          <a:gd name="connsiteY116" fmla="*/ 312575 h 527410"/>
                          <a:gd name="connsiteX117" fmla="*/ 94058 w 265228"/>
                          <a:gd name="connsiteY117" fmla="*/ 347037 h 527410"/>
                          <a:gd name="connsiteX118" fmla="*/ 77112 w 265228"/>
                          <a:gd name="connsiteY118" fmla="*/ 355161 h 527410"/>
                          <a:gd name="connsiteX119" fmla="*/ 72733 w 265228"/>
                          <a:gd name="connsiteY119" fmla="*/ 342912 h 527410"/>
                          <a:gd name="connsiteX120" fmla="*/ 75970 w 265228"/>
                          <a:gd name="connsiteY120" fmla="*/ 334979 h 527410"/>
                          <a:gd name="connsiteX121" fmla="*/ 87711 w 265228"/>
                          <a:gd name="connsiteY121" fmla="*/ 329393 h 527410"/>
                          <a:gd name="connsiteX122" fmla="*/ 94058 w 265228"/>
                          <a:gd name="connsiteY122" fmla="*/ 347037 h 527410"/>
                          <a:gd name="connsiteX123" fmla="*/ 79905 w 265228"/>
                          <a:gd name="connsiteY123" fmla="*/ 381563 h 527410"/>
                          <a:gd name="connsiteX124" fmla="*/ 64292 w 265228"/>
                          <a:gd name="connsiteY124" fmla="*/ 389052 h 527410"/>
                          <a:gd name="connsiteX125" fmla="*/ 59405 w 265228"/>
                          <a:gd name="connsiteY125" fmla="*/ 375470 h 527410"/>
                          <a:gd name="connsiteX126" fmla="*/ 61880 w 265228"/>
                          <a:gd name="connsiteY126" fmla="*/ 369505 h 527410"/>
                          <a:gd name="connsiteX127" fmla="*/ 73622 w 265228"/>
                          <a:gd name="connsiteY127" fmla="*/ 363919 h 527410"/>
                          <a:gd name="connsiteX128" fmla="*/ 79905 w 265228"/>
                          <a:gd name="connsiteY128" fmla="*/ 381563 h 527410"/>
                          <a:gd name="connsiteX129" fmla="*/ 66514 w 265228"/>
                          <a:gd name="connsiteY129" fmla="*/ 414058 h 527410"/>
                          <a:gd name="connsiteX130" fmla="*/ 49568 w 265228"/>
                          <a:gd name="connsiteY130" fmla="*/ 422182 h 527410"/>
                          <a:gd name="connsiteX131" fmla="*/ 45188 w 265228"/>
                          <a:gd name="connsiteY131" fmla="*/ 409933 h 527410"/>
                          <a:gd name="connsiteX132" fmla="*/ 47664 w 265228"/>
                          <a:gd name="connsiteY132" fmla="*/ 403967 h 527410"/>
                          <a:gd name="connsiteX133" fmla="*/ 60674 w 265228"/>
                          <a:gd name="connsiteY133" fmla="*/ 397747 h 527410"/>
                          <a:gd name="connsiteX134" fmla="*/ 66514 w 265228"/>
                          <a:gd name="connsiteY134" fmla="*/ 414058 h 527410"/>
                          <a:gd name="connsiteX135" fmla="*/ 68671 w 265228"/>
                          <a:gd name="connsiteY135" fmla="*/ 420088 h 527410"/>
                          <a:gd name="connsiteX136" fmla="*/ 75018 w 265228"/>
                          <a:gd name="connsiteY136" fmla="*/ 437732 h 527410"/>
                          <a:gd name="connsiteX137" fmla="*/ 58072 w 265228"/>
                          <a:gd name="connsiteY137" fmla="*/ 445855 h 527410"/>
                          <a:gd name="connsiteX138" fmla="*/ 51726 w 265228"/>
                          <a:gd name="connsiteY138" fmla="*/ 428211 h 527410"/>
                          <a:gd name="connsiteX139" fmla="*/ 68671 w 265228"/>
                          <a:gd name="connsiteY139" fmla="*/ 420088 h 527410"/>
                          <a:gd name="connsiteX140" fmla="*/ 74383 w 265228"/>
                          <a:gd name="connsiteY140" fmla="*/ 417295 h 527410"/>
                          <a:gd name="connsiteX141" fmla="*/ 89996 w 265228"/>
                          <a:gd name="connsiteY141" fmla="*/ 409806 h 527410"/>
                          <a:gd name="connsiteX142" fmla="*/ 94566 w 265228"/>
                          <a:gd name="connsiteY142" fmla="*/ 422563 h 527410"/>
                          <a:gd name="connsiteX143" fmla="*/ 91583 w 265228"/>
                          <a:gd name="connsiteY143" fmla="*/ 429735 h 527410"/>
                          <a:gd name="connsiteX144" fmla="*/ 80667 w 265228"/>
                          <a:gd name="connsiteY144" fmla="*/ 434939 h 527410"/>
                          <a:gd name="connsiteX145" fmla="*/ 74383 w 265228"/>
                          <a:gd name="connsiteY145" fmla="*/ 417295 h 527410"/>
                          <a:gd name="connsiteX146" fmla="*/ 87775 w 265228"/>
                          <a:gd name="connsiteY146" fmla="*/ 384800 h 527410"/>
                          <a:gd name="connsiteX147" fmla="*/ 104720 w 265228"/>
                          <a:gd name="connsiteY147" fmla="*/ 376676 h 527410"/>
                          <a:gd name="connsiteX148" fmla="*/ 108782 w 265228"/>
                          <a:gd name="connsiteY148" fmla="*/ 388037 h 527410"/>
                          <a:gd name="connsiteX149" fmla="*/ 105799 w 265228"/>
                          <a:gd name="connsiteY149" fmla="*/ 395209 h 527410"/>
                          <a:gd name="connsiteX150" fmla="*/ 93614 w 265228"/>
                          <a:gd name="connsiteY150" fmla="*/ 401048 h 527410"/>
                          <a:gd name="connsiteX151" fmla="*/ 87775 w 265228"/>
                          <a:gd name="connsiteY151" fmla="*/ 384800 h 527410"/>
                          <a:gd name="connsiteX152" fmla="*/ 101928 w 265228"/>
                          <a:gd name="connsiteY152" fmla="*/ 350274 h 527410"/>
                          <a:gd name="connsiteX153" fmla="*/ 118874 w 265228"/>
                          <a:gd name="connsiteY153" fmla="*/ 342150 h 527410"/>
                          <a:gd name="connsiteX154" fmla="*/ 122935 w 265228"/>
                          <a:gd name="connsiteY154" fmla="*/ 353511 h 527410"/>
                          <a:gd name="connsiteX155" fmla="*/ 119191 w 265228"/>
                          <a:gd name="connsiteY155" fmla="*/ 362650 h 527410"/>
                          <a:gd name="connsiteX156" fmla="*/ 108275 w 265228"/>
                          <a:gd name="connsiteY156" fmla="*/ 367854 h 527410"/>
                          <a:gd name="connsiteX157" fmla="*/ 101928 w 265228"/>
                          <a:gd name="connsiteY157" fmla="*/ 350274 h 527410"/>
                          <a:gd name="connsiteX158" fmla="*/ 116144 w 265228"/>
                          <a:gd name="connsiteY158" fmla="*/ 315812 h 527410"/>
                          <a:gd name="connsiteX159" fmla="*/ 133090 w 265228"/>
                          <a:gd name="connsiteY159" fmla="*/ 307688 h 527410"/>
                          <a:gd name="connsiteX160" fmla="*/ 137152 w 265228"/>
                          <a:gd name="connsiteY160" fmla="*/ 319048 h 527410"/>
                          <a:gd name="connsiteX161" fmla="*/ 133408 w 265228"/>
                          <a:gd name="connsiteY161" fmla="*/ 328188 h 527410"/>
                          <a:gd name="connsiteX162" fmla="*/ 122491 w 265228"/>
                          <a:gd name="connsiteY162" fmla="*/ 333392 h 527410"/>
                          <a:gd name="connsiteX163" fmla="*/ 116144 w 265228"/>
                          <a:gd name="connsiteY163" fmla="*/ 315812 h 527410"/>
                          <a:gd name="connsiteX164" fmla="*/ 130361 w 265228"/>
                          <a:gd name="connsiteY164" fmla="*/ 281286 h 527410"/>
                          <a:gd name="connsiteX165" fmla="*/ 145339 w 265228"/>
                          <a:gd name="connsiteY165" fmla="*/ 274114 h 527410"/>
                          <a:gd name="connsiteX166" fmla="*/ 150163 w 265228"/>
                          <a:gd name="connsiteY166" fmla="*/ 287505 h 527410"/>
                          <a:gd name="connsiteX167" fmla="*/ 147624 w 265228"/>
                          <a:gd name="connsiteY167" fmla="*/ 293725 h 527410"/>
                          <a:gd name="connsiteX168" fmla="*/ 136708 w 265228"/>
                          <a:gd name="connsiteY168" fmla="*/ 298929 h 527410"/>
                          <a:gd name="connsiteX169" fmla="*/ 130361 w 265228"/>
                          <a:gd name="connsiteY169" fmla="*/ 281286 h 527410"/>
                          <a:gd name="connsiteX170" fmla="*/ 143308 w 265228"/>
                          <a:gd name="connsiteY170" fmla="*/ 249742 h 527410"/>
                          <a:gd name="connsiteX171" fmla="*/ 160254 w 265228"/>
                          <a:gd name="connsiteY171" fmla="*/ 241619 h 527410"/>
                          <a:gd name="connsiteX172" fmla="*/ 164316 w 265228"/>
                          <a:gd name="connsiteY172" fmla="*/ 252979 h 527410"/>
                          <a:gd name="connsiteX173" fmla="*/ 161777 w 265228"/>
                          <a:gd name="connsiteY173" fmla="*/ 259199 h 527410"/>
                          <a:gd name="connsiteX174" fmla="*/ 148957 w 265228"/>
                          <a:gd name="connsiteY174" fmla="*/ 265355 h 527410"/>
                          <a:gd name="connsiteX175" fmla="*/ 143308 w 265228"/>
                          <a:gd name="connsiteY175" fmla="*/ 249742 h 527410"/>
                          <a:gd name="connsiteX176" fmla="*/ 157461 w 265228"/>
                          <a:gd name="connsiteY176" fmla="*/ 215280 h 527410"/>
                          <a:gd name="connsiteX177" fmla="*/ 174407 w 265228"/>
                          <a:gd name="connsiteY177" fmla="*/ 207156 h 527410"/>
                          <a:gd name="connsiteX178" fmla="*/ 178469 w 265228"/>
                          <a:gd name="connsiteY178" fmla="*/ 218517 h 527410"/>
                          <a:gd name="connsiteX179" fmla="*/ 174725 w 265228"/>
                          <a:gd name="connsiteY179" fmla="*/ 227656 h 527410"/>
                          <a:gd name="connsiteX180" fmla="*/ 163808 w 265228"/>
                          <a:gd name="connsiteY180" fmla="*/ 232860 h 527410"/>
                          <a:gd name="connsiteX181" fmla="*/ 157461 w 265228"/>
                          <a:gd name="connsiteY181" fmla="*/ 215280 h 527410"/>
                          <a:gd name="connsiteX182" fmla="*/ 171678 w 265228"/>
                          <a:gd name="connsiteY182" fmla="*/ 180754 h 527410"/>
                          <a:gd name="connsiteX183" fmla="*/ 188624 w 265228"/>
                          <a:gd name="connsiteY183" fmla="*/ 172630 h 527410"/>
                          <a:gd name="connsiteX184" fmla="*/ 192686 w 265228"/>
                          <a:gd name="connsiteY184" fmla="*/ 183991 h 527410"/>
                          <a:gd name="connsiteX185" fmla="*/ 188941 w 265228"/>
                          <a:gd name="connsiteY185" fmla="*/ 193130 h 527410"/>
                          <a:gd name="connsiteX186" fmla="*/ 178025 w 265228"/>
                          <a:gd name="connsiteY186" fmla="*/ 198334 h 527410"/>
                          <a:gd name="connsiteX187" fmla="*/ 171678 w 265228"/>
                          <a:gd name="connsiteY187" fmla="*/ 180754 h 527410"/>
                          <a:gd name="connsiteX188" fmla="*/ 185831 w 265228"/>
                          <a:gd name="connsiteY188" fmla="*/ 146291 h 527410"/>
                          <a:gd name="connsiteX189" fmla="*/ 201444 w 265228"/>
                          <a:gd name="connsiteY189" fmla="*/ 138802 h 527410"/>
                          <a:gd name="connsiteX190" fmla="*/ 206014 w 265228"/>
                          <a:gd name="connsiteY190" fmla="*/ 151559 h 527410"/>
                          <a:gd name="connsiteX191" fmla="*/ 203031 w 265228"/>
                          <a:gd name="connsiteY191" fmla="*/ 158731 h 527410"/>
                          <a:gd name="connsiteX192" fmla="*/ 192115 w 265228"/>
                          <a:gd name="connsiteY192" fmla="*/ 163935 h 527410"/>
                          <a:gd name="connsiteX193" fmla="*/ 185831 w 265228"/>
                          <a:gd name="connsiteY193" fmla="*/ 146291 h 527410"/>
                          <a:gd name="connsiteX194" fmla="*/ 199223 w 265228"/>
                          <a:gd name="connsiteY194" fmla="*/ 113796 h 527410"/>
                          <a:gd name="connsiteX195" fmla="*/ 216168 w 265228"/>
                          <a:gd name="connsiteY195" fmla="*/ 105672 h 527410"/>
                          <a:gd name="connsiteX196" fmla="*/ 220230 w 265228"/>
                          <a:gd name="connsiteY196" fmla="*/ 117033 h 527410"/>
                          <a:gd name="connsiteX197" fmla="*/ 217248 w 265228"/>
                          <a:gd name="connsiteY197" fmla="*/ 124205 h 527410"/>
                          <a:gd name="connsiteX198" fmla="*/ 205062 w 265228"/>
                          <a:gd name="connsiteY198" fmla="*/ 130044 h 527410"/>
                          <a:gd name="connsiteX199" fmla="*/ 199223 w 265228"/>
                          <a:gd name="connsiteY199" fmla="*/ 113796 h 527410"/>
                          <a:gd name="connsiteX200" fmla="*/ 213439 w 265228"/>
                          <a:gd name="connsiteY200" fmla="*/ 79270 h 527410"/>
                          <a:gd name="connsiteX201" fmla="*/ 230385 w 265228"/>
                          <a:gd name="connsiteY201" fmla="*/ 71146 h 527410"/>
                          <a:gd name="connsiteX202" fmla="*/ 234447 w 265228"/>
                          <a:gd name="connsiteY202" fmla="*/ 82507 h 527410"/>
                          <a:gd name="connsiteX203" fmla="*/ 230703 w 265228"/>
                          <a:gd name="connsiteY203" fmla="*/ 91646 h 527410"/>
                          <a:gd name="connsiteX204" fmla="*/ 219786 w 265228"/>
                          <a:gd name="connsiteY204" fmla="*/ 96851 h 527410"/>
                          <a:gd name="connsiteX205" fmla="*/ 213439 w 265228"/>
                          <a:gd name="connsiteY205" fmla="*/ 79270 h 527410"/>
                          <a:gd name="connsiteX206" fmla="*/ 211282 w 265228"/>
                          <a:gd name="connsiteY206" fmla="*/ 73304 h 527410"/>
                          <a:gd name="connsiteX207" fmla="*/ 204935 w 265228"/>
                          <a:gd name="connsiteY207" fmla="*/ 55660 h 527410"/>
                          <a:gd name="connsiteX208" fmla="*/ 221881 w 265228"/>
                          <a:gd name="connsiteY208" fmla="*/ 47537 h 527410"/>
                          <a:gd name="connsiteX209" fmla="*/ 228227 w 265228"/>
                          <a:gd name="connsiteY209" fmla="*/ 65180 h 527410"/>
                          <a:gd name="connsiteX210" fmla="*/ 211282 w 265228"/>
                          <a:gd name="connsiteY210" fmla="*/ 73304 h 527410"/>
                          <a:gd name="connsiteX211" fmla="*/ 205570 w 265228"/>
                          <a:gd name="connsiteY211" fmla="*/ 76033 h 527410"/>
                          <a:gd name="connsiteX212" fmla="*/ 188624 w 265228"/>
                          <a:gd name="connsiteY212" fmla="*/ 84157 h 527410"/>
                          <a:gd name="connsiteX213" fmla="*/ 184245 w 265228"/>
                          <a:gd name="connsiteY213" fmla="*/ 71908 h 527410"/>
                          <a:gd name="connsiteX214" fmla="*/ 187482 w 265228"/>
                          <a:gd name="connsiteY214" fmla="*/ 63975 h 527410"/>
                          <a:gd name="connsiteX215" fmla="*/ 199223 w 265228"/>
                          <a:gd name="connsiteY215" fmla="*/ 58389 h 527410"/>
                          <a:gd name="connsiteX216" fmla="*/ 205570 w 265228"/>
                          <a:gd name="connsiteY216" fmla="*/ 76033 h 527410"/>
                          <a:gd name="connsiteX217" fmla="*/ 191099 w 265228"/>
                          <a:gd name="connsiteY217" fmla="*/ 55280 h 527410"/>
                          <a:gd name="connsiteX218" fmla="*/ 194844 w 265228"/>
                          <a:gd name="connsiteY218" fmla="*/ 46140 h 527410"/>
                          <a:gd name="connsiteX219" fmla="*/ 197065 w 265228"/>
                          <a:gd name="connsiteY219" fmla="*/ 52360 h 527410"/>
                          <a:gd name="connsiteX220" fmla="*/ 191099 w 265228"/>
                          <a:gd name="connsiteY220" fmla="*/ 55280 h 527410"/>
                          <a:gd name="connsiteX221" fmla="*/ 182912 w 265228"/>
                          <a:gd name="connsiteY221" fmla="*/ 86886 h 527410"/>
                          <a:gd name="connsiteX222" fmla="*/ 176946 w 265228"/>
                          <a:gd name="connsiteY222" fmla="*/ 89742 h 527410"/>
                          <a:gd name="connsiteX223" fmla="*/ 180691 w 265228"/>
                          <a:gd name="connsiteY223" fmla="*/ 80603 h 527410"/>
                          <a:gd name="connsiteX224" fmla="*/ 182912 w 265228"/>
                          <a:gd name="connsiteY224" fmla="*/ 86886 h 527410"/>
                          <a:gd name="connsiteX225" fmla="*/ 170028 w 265228"/>
                          <a:gd name="connsiteY225" fmla="*/ 120778 h 527410"/>
                          <a:gd name="connsiteX226" fmla="*/ 162729 w 265228"/>
                          <a:gd name="connsiteY226" fmla="*/ 124268 h 527410"/>
                          <a:gd name="connsiteX227" fmla="*/ 167299 w 265228"/>
                          <a:gd name="connsiteY227" fmla="*/ 113161 h 527410"/>
                          <a:gd name="connsiteX228" fmla="*/ 170028 w 265228"/>
                          <a:gd name="connsiteY228" fmla="*/ 120778 h 527410"/>
                          <a:gd name="connsiteX229" fmla="*/ 155304 w 265228"/>
                          <a:gd name="connsiteY229" fmla="*/ 153907 h 527410"/>
                          <a:gd name="connsiteX230" fmla="*/ 149338 w 265228"/>
                          <a:gd name="connsiteY230" fmla="*/ 156763 h 527410"/>
                          <a:gd name="connsiteX231" fmla="*/ 153082 w 265228"/>
                          <a:gd name="connsiteY231" fmla="*/ 147624 h 527410"/>
                          <a:gd name="connsiteX232" fmla="*/ 155304 w 265228"/>
                          <a:gd name="connsiteY232" fmla="*/ 153907 h 527410"/>
                          <a:gd name="connsiteX233" fmla="*/ 141150 w 265228"/>
                          <a:gd name="connsiteY233" fmla="*/ 188370 h 527410"/>
                          <a:gd name="connsiteX234" fmla="*/ 135185 w 265228"/>
                          <a:gd name="connsiteY234" fmla="*/ 191226 h 527410"/>
                          <a:gd name="connsiteX235" fmla="*/ 138929 w 265228"/>
                          <a:gd name="connsiteY235" fmla="*/ 182087 h 527410"/>
                          <a:gd name="connsiteX236" fmla="*/ 141150 w 265228"/>
                          <a:gd name="connsiteY236" fmla="*/ 188370 h 527410"/>
                          <a:gd name="connsiteX237" fmla="*/ 126934 w 265228"/>
                          <a:gd name="connsiteY237" fmla="*/ 222896 h 527410"/>
                          <a:gd name="connsiteX238" fmla="*/ 120968 w 265228"/>
                          <a:gd name="connsiteY238" fmla="*/ 225752 h 527410"/>
                          <a:gd name="connsiteX239" fmla="*/ 124713 w 265228"/>
                          <a:gd name="connsiteY239" fmla="*/ 216613 h 527410"/>
                          <a:gd name="connsiteX240" fmla="*/ 126934 w 265228"/>
                          <a:gd name="connsiteY240" fmla="*/ 222896 h 527410"/>
                          <a:gd name="connsiteX241" fmla="*/ 114685 w 265228"/>
                          <a:gd name="connsiteY241" fmla="*/ 256470 h 527410"/>
                          <a:gd name="connsiteX242" fmla="*/ 106751 w 265228"/>
                          <a:gd name="connsiteY242" fmla="*/ 260278 h 527410"/>
                          <a:gd name="connsiteX243" fmla="*/ 111702 w 265228"/>
                          <a:gd name="connsiteY243" fmla="*/ 248219 h 527410"/>
                          <a:gd name="connsiteX244" fmla="*/ 114685 w 265228"/>
                          <a:gd name="connsiteY244" fmla="*/ 256470 h 527410"/>
                          <a:gd name="connsiteX245" fmla="*/ 99834 w 265228"/>
                          <a:gd name="connsiteY245" fmla="*/ 288901 h 527410"/>
                          <a:gd name="connsiteX246" fmla="*/ 93868 w 265228"/>
                          <a:gd name="connsiteY246" fmla="*/ 291758 h 527410"/>
                          <a:gd name="connsiteX247" fmla="*/ 97612 w 265228"/>
                          <a:gd name="connsiteY247" fmla="*/ 282618 h 527410"/>
                          <a:gd name="connsiteX248" fmla="*/ 99834 w 265228"/>
                          <a:gd name="connsiteY248" fmla="*/ 288901 h 527410"/>
                          <a:gd name="connsiteX249" fmla="*/ 85617 w 265228"/>
                          <a:gd name="connsiteY249" fmla="*/ 323428 h 527410"/>
                          <a:gd name="connsiteX250" fmla="*/ 79651 w 265228"/>
                          <a:gd name="connsiteY250" fmla="*/ 326284 h 527410"/>
                          <a:gd name="connsiteX251" fmla="*/ 83396 w 265228"/>
                          <a:gd name="connsiteY251" fmla="*/ 317144 h 527410"/>
                          <a:gd name="connsiteX252" fmla="*/ 85617 w 265228"/>
                          <a:gd name="connsiteY252" fmla="*/ 323428 h 527410"/>
                          <a:gd name="connsiteX253" fmla="*/ 71464 w 265228"/>
                          <a:gd name="connsiteY253" fmla="*/ 357890 h 527410"/>
                          <a:gd name="connsiteX254" fmla="*/ 65498 w 265228"/>
                          <a:gd name="connsiteY254" fmla="*/ 360746 h 527410"/>
                          <a:gd name="connsiteX255" fmla="*/ 69243 w 265228"/>
                          <a:gd name="connsiteY255" fmla="*/ 351607 h 527410"/>
                          <a:gd name="connsiteX256" fmla="*/ 71464 w 265228"/>
                          <a:gd name="connsiteY256" fmla="*/ 357890 h 527410"/>
                          <a:gd name="connsiteX257" fmla="*/ 58517 w 265228"/>
                          <a:gd name="connsiteY257" fmla="*/ 391782 h 527410"/>
                          <a:gd name="connsiteX258" fmla="*/ 51218 w 265228"/>
                          <a:gd name="connsiteY258" fmla="*/ 395272 h 527410"/>
                          <a:gd name="connsiteX259" fmla="*/ 55788 w 265228"/>
                          <a:gd name="connsiteY259" fmla="*/ 384165 h 527410"/>
                          <a:gd name="connsiteX260" fmla="*/ 58517 w 265228"/>
                          <a:gd name="connsiteY260" fmla="*/ 391782 h 527410"/>
                          <a:gd name="connsiteX261" fmla="*/ 43856 w 265228"/>
                          <a:gd name="connsiteY261" fmla="*/ 424911 h 527410"/>
                          <a:gd name="connsiteX262" fmla="*/ 37890 w 265228"/>
                          <a:gd name="connsiteY262" fmla="*/ 427767 h 527410"/>
                          <a:gd name="connsiteX263" fmla="*/ 41634 w 265228"/>
                          <a:gd name="connsiteY263" fmla="*/ 418628 h 527410"/>
                          <a:gd name="connsiteX264" fmla="*/ 43856 w 265228"/>
                          <a:gd name="connsiteY264" fmla="*/ 424911 h 527410"/>
                          <a:gd name="connsiteX265" fmla="*/ 31035 w 265228"/>
                          <a:gd name="connsiteY265" fmla="*/ 444459 h 527410"/>
                          <a:gd name="connsiteX266" fmla="*/ 34272 w 265228"/>
                          <a:gd name="connsiteY266" fmla="*/ 436526 h 527410"/>
                          <a:gd name="connsiteX267" fmla="*/ 46014 w 265228"/>
                          <a:gd name="connsiteY267" fmla="*/ 430941 h 527410"/>
                          <a:gd name="connsiteX268" fmla="*/ 52360 w 265228"/>
                          <a:gd name="connsiteY268" fmla="*/ 448584 h 527410"/>
                          <a:gd name="connsiteX269" fmla="*/ 35415 w 265228"/>
                          <a:gd name="connsiteY269" fmla="*/ 456708 h 527410"/>
                          <a:gd name="connsiteX270" fmla="*/ 31035 w 265228"/>
                          <a:gd name="connsiteY270" fmla="*/ 444459 h 527410"/>
                          <a:gd name="connsiteX271" fmla="*/ 29702 w 265228"/>
                          <a:gd name="connsiteY271" fmla="*/ 459437 h 527410"/>
                          <a:gd name="connsiteX272" fmla="*/ 23737 w 265228"/>
                          <a:gd name="connsiteY272" fmla="*/ 462293 h 527410"/>
                          <a:gd name="connsiteX273" fmla="*/ 27481 w 265228"/>
                          <a:gd name="connsiteY273" fmla="*/ 453154 h 527410"/>
                          <a:gd name="connsiteX274" fmla="*/ 29702 w 265228"/>
                          <a:gd name="connsiteY274" fmla="*/ 459437 h 527410"/>
                          <a:gd name="connsiteX275" fmla="*/ 54455 w 265228"/>
                          <a:gd name="connsiteY275" fmla="*/ 454550 h 527410"/>
                          <a:gd name="connsiteX276" fmla="*/ 60801 w 265228"/>
                          <a:gd name="connsiteY276" fmla="*/ 472194 h 527410"/>
                          <a:gd name="connsiteX277" fmla="*/ 43856 w 265228"/>
                          <a:gd name="connsiteY277" fmla="*/ 480318 h 527410"/>
                          <a:gd name="connsiteX278" fmla="*/ 37509 w 265228"/>
                          <a:gd name="connsiteY278" fmla="*/ 462674 h 527410"/>
                          <a:gd name="connsiteX279" fmla="*/ 54455 w 265228"/>
                          <a:gd name="connsiteY279" fmla="*/ 454550 h 527410"/>
                          <a:gd name="connsiteX280" fmla="*/ 60230 w 265228"/>
                          <a:gd name="connsiteY280" fmla="*/ 451821 h 527410"/>
                          <a:gd name="connsiteX281" fmla="*/ 77176 w 265228"/>
                          <a:gd name="connsiteY281" fmla="*/ 443697 h 527410"/>
                          <a:gd name="connsiteX282" fmla="*/ 81238 w 265228"/>
                          <a:gd name="connsiteY282" fmla="*/ 455058 h 527410"/>
                          <a:gd name="connsiteX283" fmla="*/ 77493 w 265228"/>
                          <a:gd name="connsiteY283" fmla="*/ 464197 h 527410"/>
                          <a:gd name="connsiteX284" fmla="*/ 66577 w 265228"/>
                          <a:gd name="connsiteY284" fmla="*/ 469401 h 527410"/>
                          <a:gd name="connsiteX285" fmla="*/ 60230 w 265228"/>
                          <a:gd name="connsiteY285" fmla="*/ 451821 h 527410"/>
                          <a:gd name="connsiteX286" fmla="*/ 73876 w 265228"/>
                          <a:gd name="connsiteY286" fmla="*/ 472956 h 527410"/>
                          <a:gd name="connsiteX287" fmla="*/ 70639 w 265228"/>
                          <a:gd name="connsiteY287" fmla="*/ 480825 h 527410"/>
                          <a:gd name="connsiteX288" fmla="*/ 68735 w 265228"/>
                          <a:gd name="connsiteY288" fmla="*/ 475431 h 527410"/>
                          <a:gd name="connsiteX289" fmla="*/ 73876 w 265228"/>
                          <a:gd name="connsiteY289" fmla="*/ 472956 h 527410"/>
                          <a:gd name="connsiteX290" fmla="*/ 82888 w 265228"/>
                          <a:gd name="connsiteY290" fmla="*/ 440968 h 527410"/>
                          <a:gd name="connsiteX291" fmla="*/ 88029 w 265228"/>
                          <a:gd name="connsiteY291" fmla="*/ 438493 h 527410"/>
                          <a:gd name="connsiteX292" fmla="*/ 84792 w 265228"/>
                          <a:gd name="connsiteY292" fmla="*/ 446363 h 527410"/>
                          <a:gd name="connsiteX293" fmla="*/ 82888 w 265228"/>
                          <a:gd name="connsiteY293" fmla="*/ 440968 h 527410"/>
                          <a:gd name="connsiteX294" fmla="*/ 95772 w 265228"/>
                          <a:gd name="connsiteY294" fmla="*/ 407077 h 527410"/>
                          <a:gd name="connsiteX295" fmla="*/ 102245 w 265228"/>
                          <a:gd name="connsiteY295" fmla="*/ 403967 h 527410"/>
                          <a:gd name="connsiteX296" fmla="*/ 98184 w 265228"/>
                          <a:gd name="connsiteY296" fmla="*/ 413804 h 527410"/>
                          <a:gd name="connsiteX297" fmla="*/ 95772 w 265228"/>
                          <a:gd name="connsiteY297" fmla="*/ 407077 h 527410"/>
                          <a:gd name="connsiteX298" fmla="*/ 110433 w 265228"/>
                          <a:gd name="connsiteY298" fmla="*/ 373947 h 527410"/>
                          <a:gd name="connsiteX299" fmla="*/ 115573 w 265228"/>
                          <a:gd name="connsiteY299" fmla="*/ 371472 h 527410"/>
                          <a:gd name="connsiteX300" fmla="*/ 112337 w 265228"/>
                          <a:gd name="connsiteY300" fmla="*/ 379342 h 527410"/>
                          <a:gd name="connsiteX301" fmla="*/ 110433 w 265228"/>
                          <a:gd name="connsiteY301" fmla="*/ 373947 h 527410"/>
                          <a:gd name="connsiteX302" fmla="*/ 124586 w 265228"/>
                          <a:gd name="connsiteY302" fmla="*/ 339421 h 527410"/>
                          <a:gd name="connsiteX303" fmla="*/ 129726 w 265228"/>
                          <a:gd name="connsiteY303" fmla="*/ 336946 h 527410"/>
                          <a:gd name="connsiteX304" fmla="*/ 126490 w 265228"/>
                          <a:gd name="connsiteY304" fmla="*/ 344816 h 527410"/>
                          <a:gd name="connsiteX305" fmla="*/ 124586 w 265228"/>
                          <a:gd name="connsiteY305" fmla="*/ 339421 h 527410"/>
                          <a:gd name="connsiteX306" fmla="*/ 138802 w 265228"/>
                          <a:gd name="connsiteY306" fmla="*/ 304959 h 527410"/>
                          <a:gd name="connsiteX307" fmla="*/ 143943 w 265228"/>
                          <a:gd name="connsiteY307" fmla="*/ 302483 h 527410"/>
                          <a:gd name="connsiteX308" fmla="*/ 140706 w 265228"/>
                          <a:gd name="connsiteY308" fmla="*/ 310353 h 527410"/>
                          <a:gd name="connsiteX309" fmla="*/ 138802 w 265228"/>
                          <a:gd name="connsiteY309" fmla="*/ 304959 h 527410"/>
                          <a:gd name="connsiteX310" fmla="*/ 151051 w 265228"/>
                          <a:gd name="connsiteY310" fmla="*/ 271385 h 527410"/>
                          <a:gd name="connsiteX311" fmla="*/ 158160 w 265228"/>
                          <a:gd name="connsiteY311" fmla="*/ 267957 h 527410"/>
                          <a:gd name="connsiteX312" fmla="*/ 153717 w 265228"/>
                          <a:gd name="connsiteY312" fmla="*/ 278810 h 527410"/>
                          <a:gd name="connsiteX313" fmla="*/ 151051 w 265228"/>
                          <a:gd name="connsiteY313" fmla="*/ 271385 h 527410"/>
                          <a:gd name="connsiteX314" fmla="*/ 165966 w 265228"/>
                          <a:gd name="connsiteY314" fmla="*/ 238953 h 527410"/>
                          <a:gd name="connsiteX315" fmla="*/ 171107 w 265228"/>
                          <a:gd name="connsiteY315" fmla="*/ 236478 h 527410"/>
                          <a:gd name="connsiteX316" fmla="*/ 167870 w 265228"/>
                          <a:gd name="connsiteY316" fmla="*/ 244348 h 527410"/>
                          <a:gd name="connsiteX317" fmla="*/ 165966 w 265228"/>
                          <a:gd name="connsiteY317" fmla="*/ 238953 h 527410"/>
                          <a:gd name="connsiteX318" fmla="*/ 180119 w 265228"/>
                          <a:gd name="connsiteY318" fmla="*/ 204427 h 527410"/>
                          <a:gd name="connsiteX319" fmla="*/ 185260 w 265228"/>
                          <a:gd name="connsiteY319" fmla="*/ 201952 h 527410"/>
                          <a:gd name="connsiteX320" fmla="*/ 182023 w 265228"/>
                          <a:gd name="connsiteY320" fmla="*/ 209822 h 527410"/>
                          <a:gd name="connsiteX321" fmla="*/ 180119 w 265228"/>
                          <a:gd name="connsiteY321" fmla="*/ 204427 h 527410"/>
                          <a:gd name="connsiteX322" fmla="*/ 194336 w 265228"/>
                          <a:gd name="connsiteY322" fmla="*/ 169964 h 527410"/>
                          <a:gd name="connsiteX323" fmla="*/ 199477 w 265228"/>
                          <a:gd name="connsiteY323" fmla="*/ 167489 h 527410"/>
                          <a:gd name="connsiteX324" fmla="*/ 196240 w 265228"/>
                          <a:gd name="connsiteY324" fmla="*/ 175359 h 527410"/>
                          <a:gd name="connsiteX325" fmla="*/ 194336 w 265228"/>
                          <a:gd name="connsiteY325" fmla="*/ 169964 h 527410"/>
                          <a:gd name="connsiteX326" fmla="*/ 207220 w 265228"/>
                          <a:gd name="connsiteY326" fmla="*/ 136073 h 527410"/>
                          <a:gd name="connsiteX327" fmla="*/ 213693 w 265228"/>
                          <a:gd name="connsiteY327" fmla="*/ 132963 h 527410"/>
                          <a:gd name="connsiteX328" fmla="*/ 209632 w 265228"/>
                          <a:gd name="connsiteY328" fmla="*/ 142801 h 527410"/>
                          <a:gd name="connsiteX329" fmla="*/ 207220 w 265228"/>
                          <a:gd name="connsiteY329" fmla="*/ 136073 h 527410"/>
                          <a:gd name="connsiteX330" fmla="*/ 221881 w 265228"/>
                          <a:gd name="connsiteY330" fmla="*/ 102943 h 527410"/>
                          <a:gd name="connsiteX331" fmla="*/ 227021 w 265228"/>
                          <a:gd name="connsiteY331" fmla="*/ 100468 h 527410"/>
                          <a:gd name="connsiteX332" fmla="*/ 223785 w 265228"/>
                          <a:gd name="connsiteY332" fmla="*/ 108338 h 527410"/>
                          <a:gd name="connsiteX333" fmla="*/ 221881 w 265228"/>
                          <a:gd name="connsiteY333" fmla="*/ 102943 h 527410"/>
                          <a:gd name="connsiteX334" fmla="*/ 236034 w 265228"/>
                          <a:gd name="connsiteY334" fmla="*/ 68417 h 527410"/>
                          <a:gd name="connsiteX335" fmla="*/ 241174 w 265228"/>
                          <a:gd name="connsiteY335" fmla="*/ 65942 h 527410"/>
                          <a:gd name="connsiteX336" fmla="*/ 237938 w 265228"/>
                          <a:gd name="connsiteY336" fmla="*/ 73812 h 527410"/>
                          <a:gd name="connsiteX337" fmla="*/ 236034 w 265228"/>
                          <a:gd name="connsiteY337" fmla="*/ 68417 h 527410"/>
                          <a:gd name="connsiteX338" fmla="*/ 248600 w 265228"/>
                          <a:gd name="connsiteY338" fmla="*/ 48045 h 527410"/>
                          <a:gd name="connsiteX339" fmla="*/ 244856 w 265228"/>
                          <a:gd name="connsiteY339" fmla="*/ 57184 h 527410"/>
                          <a:gd name="connsiteX340" fmla="*/ 233939 w 265228"/>
                          <a:gd name="connsiteY340" fmla="*/ 62388 h 527410"/>
                          <a:gd name="connsiteX341" fmla="*/ 227592 w 265228"/>
                          <a:gd name="connsiteY341" fmla="*/ 44744 h 527410"/>
                          <a:gd name="connsiteX342" fmla="*/ 244538 w 265228"/>
                          <a:gd name="connsiteY342" fmla="*/ 36620 h 527410"/>
                          <a:gd name="connsiteX343" fmla="*/ 248600 w 265228"/>
                          <a:gd name="connsiteY343" fmla="*/ 48045 h 527410"/>
                          <a:gd name="connsiteX344" fmla="*/ 236034 w 265228"/>
                          <a:gd name="connsiteY344" fmla="*/ 13011 h 527410"/>
                          <a:gd name="connsiteX345" fmla="*/ 242380 w 265228"/>
                          <a:gd name="connsiteY345" fmla="*/ 30654 h 527410"/>
                          <a:gd name="connsiteX346" fmla="*/ 225435 w 265228"/>
                          <a:gd name="connsiteY346" fmla="*/ 38778 h 527410"/>
                          <a:gd name="connsiteX347" fmla="*/ 219088 w 265228"/>
                          <a:gd name="connsiteY347" fmla="*/ 21134 h 527410"/>
                          <a:gd name="connsiteX348" fmla="*/ 236034 w 265228"/>
                          <a:gd name="connsiteY348" fmla="*/ 13011 h 527410"/>
                          <a:gd name="connsiteX349" fmla="*/ 219723 w 265228"/>
                          <a:gd name="connsiteY349" fmla="*/ 41571 h 527410"/>
                          <a:gd name="connsiteX350" fmla="*/ 202777 w 265228"/>
                          <a:gd name="connsiteY350" fmla="*/ 49695 h 527410"/>
                          <a:gd name="connsiteX351" fmla="*/ 198398 w 265228"/>
                          <a:gd name="connsiteY351" fmla="*/ 37445 h 527410"/>
                          <a:gd name="connsiteX352" fmla="*/ 201635 w 265228"/>
                          <a:gd name="connsiteY352" fmla="*/ 29512 h 527410"/>
                          <a:gd name="connsiteX353" fmla="*/ 213376 w 265228"/>
                          <a:gd name="connsiteY353" fmla="*/ 23927 h 527410"/>
                          <a:gd name="connsiteX354" fmla="*/ 219723 w 265228"/>
                          <a:gd name="connsiteY354" fmla="*/ 41571 h 527410"/>
                          <a:gd name="connsiteX355" fmla="*/ 211282 w 265228"/>
                          <a:gd name="connsiteY355" fmla="*/ 17898 h 527410"/>
                          <a:gd name="connsiteX356" fmla="*/ 205316 w 265228"/>
                          <a:gd name="connsiteY356" fmla="*/ 20754 h 527410"/>
                          <a:gd name="connsiteX357" fmla="*/ 209060 w 265228"/>
                          <a:gd name="connsiteY357" fmla="*/ 11614 h 527410"/>
                          <a:gd name="connsiteX358" fmla="*/ 211282 w 265228"/>
                          <a:gd name="connsiteY358" fmla="*/ 17898 h 527410"/>
                          <a:gd name="connsiteX359" fmla="*/ 9520 w 265228"/>
                          <a:gd name="connsiteY359" fmla="*/ 496756 h 527410"/>
                          <a:gd name="connsiteX360" fmla="*/ 13265 w 265228"/>
                          <a:gd name="connsiteY360" fmla="*/ 487616 h 527410"/>
                          <a:gd name="connsiteX361" fmla="*/ 15486 w 265228"/>
                          <a:gd name="connsiteY361" fmla="*/ 493836 h 527410"/>
                          <a:gd name="connsiteX362" fmla="*/ 9520 w 265228"/>
                          <a:gd name="connsiteY362" fmla="*/ 496756 h 527410"/>
                          <a:gd name="connsiteX363" fmla="*/ 16882 w 265228"/>
                          <a:gd name="connsiteY363" fmla="*/ 478922 h 527410"/>
                          <a:gd name="connsiteX364" fmla="*/ 20119 w 265228"/>
                          <a:gd name="connsiteY364" fmla="*/ 470988 h 527410"/>
                          <a:gd name="connsiteX365" fmla="*/ 31861 w 265228"/>
                          <a:gd name="connsiteY365" fmla="*/ 465403 h 527410"/>
                          <a:gd name="connsiteX366" fmla="*/ 38207 w 265228"/>
                          <a:gd name="connsiteY366" fmla="*/ 483047 h 527410"/>
                          <a:gd name="connsiteX367" fmla="*/ 21262 w 265228"/>
                          <a:gd name="connsiteY367" fmla="*/ 491171 h 527410"/>
                          <a:gd name="connsiteX368" fmla="*/ 16882 w 265228"/>
                          <a:gd name="connsiteY368" fmla="*/ 478922 h 527410"/>
                          <a:gd name="connsiteX369" fmla="*/ 29702 w 265228"/>
                          <a:gd name="connsiteY369" fmla="*/ 514844 h 527410"/>
                          <a:gd name="connsiteX370" fmla="*/ 23356 w 265228"/>
                          <a:gd name="connsiteY370" fmla="*/ 497200 h 527410"/>
                          <a:gd name="connsiteX371" fmla="*/ 40302 w 265228"/>
                          <a:gd name="connsiteY371" fmla="*/ 489076 h 527410"/>
                          <a:gd name="connsiteX372" fmla="*/ 46648 w 265228"/>
                          <a:gd name="connsiteY372" fmla="*/ 506720 h 527410"/>
                          <a:gd name="connsiteX373" fmla="*/ 29702 w 265228"/>
                          <a:gd name="connsiteY373" fmla="*/ 514844 h 527410"/>
                          <a:gd name="connsiteX374" fmla="*/ 46014 w 265228"/>
                          <a:gd name="connsiteY374" fmla="*/ 486284 h 527410"/>
                          <a:gd name="connsiteX375" fmla="*/ 62959 w 265228"/>
                          <a:gd name="connsiteY375" fmla="*/ 478160 h 527410"/>
                          <a:gd name="connsiteX376" fmla="*/ 67021 w 265228"/>
                          <a:gd name="connsiteY376" fmla="*/ 489520 h 527410"/>
                          <a:gd name="connsiteX377" fmla="*/ 63277 w 265228"/>
                          <a:gd name="connsiteY377" fmla="*/ 498660 h 527410"/>
                          <a:gd name="connsiteX378" fmla="*/ 52360 w 265228"/>
                          <a:gd name="connsiteY378" fmla="*/ 503864 h 527410"/>
                          <a:gd name="connsiteX379" fmla="*/ 46014 w 265228"/>
                          <a:gd name="connsiteY379" fmla="*/ 486284 h 527410"/>
                          <a:gd name="connsiteX380" fmla="*/ 54518 w 265228"/>
                          <a:gd name="connsiteY380" fmla="*/ 509957 h 527410"/>
                          <a:gd name="connsiteX381" fmla="*/ 59659 w 265228"/>
                          <a:gd name="connsiteY381" fmla="*/ 507482 h 527410"/>
                          <a:gd name="connsiteX382" fmla="*/ 56422 w 265228"/>
                          <a:gd name="connsiteY382" fmla="*/ 515351 h 527410"/>
                          <a:gd name="connsiteX383" fmla="*/ 54518 w 265228"/>
                          <a:gd name="connsiteY383" fmla="*/ 509957 h 5274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</a:cxnLst>
                        <a:rect l="l" t="t" r="r" b="b"/>
                        <a:pathLst>
                          <a:path w="265228" h="527410">
                            <a:moveTo>
                              <a:pt x="259009" y="22721"/>
                            </a:moveTo>
                            <a:lnTo>
                              <a:pt x="248092" y="27925"/>
                            </a:lnTo>
                            <a:lnTo>
                              <a:pt x="243459" y="14978"/>
                            </a:lnTo>
                            <a:lnTo>
                              <a:pt x="229370" y="9203"/>
                            </a:lnTo>
                            <a:lnTo>
                              <a:pt x="216994" y="15168"/>
                            </a:lnTo>
                            <a:lnTo>
                              <a:pt x="212614" y="2919"/>
                            </a:lnTo>
                            <a:lnTo>
                              <a:pt x="212805" y="2412"/>
                            </a:lnTo>
                            <a:lnTo>
                              <a:pt x="207029" y="0"/>
                            </a:lnTo>
                            <a:lnTo>
                              <a:pt x="0" y="503420"/>
                            </a:lnTo>
                            <a:lnTo>
                              <a:pt x="5776" y="505831"/>
                            </a:lnTo>
                            <a:lnTo>
                              <a:pt x="5902" y="505514"/>
                            </a:lnTo>
                            <a:lnTo>
                              <a:pt x="17644" y="499929"/>
                            </a:lnTo>
                            <a:lnTo>
                              <a:pt x="22150" y="512559"/>
                            </a:lnTo>
                            <a:lnTo>
                              <a:pt x="36621" y="518525"/>
                            </a:lnTo>
                            <a:lnTo>
                              <a:pt x="48743" y="512686"/>
                            </a:lnTo>
                            <a:lnTo>
                              <a:pt x="52805" y="524046"/>
                            </a:lnTo>
                            <a:lnTo>
                              <a:pt x="52424" y="524999"/>
                            </a:lnTo>
                            <a:lnTo>
                              <a:pt x="58199" y="527410"/>
                            </a:lnTo>
                            <a:lnTo>
                              <a:pt x="265229" y="23990"/>
                            </a:lnTo>
                            <a:lnTo>
                              <a:pt x="259453" y="21579"/>
                            </a:lnTo>
                            <a:lnTo>
                              <a:pt x="259009" y="22721"/>
                            </a:lnTo>
                            <a:close/>
                            <a:moveTo>
                              <a:pt x="255391" y="31480"/>
                            </a:moveTo>
                            <a:lnTo>
                              <a:pt x="252154" y="39349"/>
                            </a:lnTo>
                            <a:lnTo>
                              <a:pt x="250250" y="33955"/>
                            </a:lnTo>
                            <a:lnTo>
                              <a:pt x="255391" y="31480"/>
                            </a:lnTo>
                            <a:close/>
                            <a:moveTo>
                              <a:pt x="79334" y="361127"/>
                            </a:moveTo>
                            <a:lnTo>
                              <a:pt x="96279" y="353003"/>
                            </a:lnTo>
                            <a:lnTo>
                              <a:pt x="102626" y="370647"/>
                            </a:lnTo>
                            <a:lnTo>
                              <a:pt x="85680" y="378771"/>
                            </a:lnTo>
                            <a:lnTo>
                              <a:pt x="79334" y="361127"/>
                            </a:lnTo>
                            <a:close/>
                            <a:moveTo>
                              <a:pt x="87902" y="403840"/>
                            </a:moveTo>
                            <a:lnTo>
                              <a:pt x="72289" y="411329"/>
                            </a:lnTo>
                            <a:lnTo>
                              <a:pt x="66450" y="395018"/>
                            </a:lnTo>
                            <a:lnTo>
                              <a:pt x="82063" y="387529"/>
                            </a:lnTo>
                            <a:lnTo>
                              <a:pt x="87902" y="403840"/>
                            </a:lnTo>
                            <a:close/>
                            <a:moveTo>
                              <a:pt x="93487" y="326664"/>
                            </a:moveTo>
                            <a:lnTo>
                              <a:pt x="110433" y="318541"/>
                            </a:lnTo>
                            <a:lnTo>
                              <a:pt x="116779" y="336184"/>
                            </a:lnTo>
                            <a:lnTo>
                              <a:pt x="99834" y="344308"/>
                            </a:lnTo>
                            <a:lnTo>
                              <a:pt x="93487" y="326664"/>
                            </a:lnTo>
                            <a:close/>
                            <a:moveTo>
                              <a:pt x="107704" y="292138"/>
                            </a:moveTo>
                            <a:lnTo>
                              <a:pt x="124649" y="284015"/>
                            </a:lnTo>
                            <a:lnTo>
                              <a:pt x="130996" y="301658"/>
                            </a:lnTo>
                            <a:lnTo>
                              <a:pt x="114050" y="309782"/>
                            </a:lnTo>
                            <a:lnTo>
                              <a:pt x="107704" y="292138"/>
                            </a:lnTo>
                            <a:close/>
                            <a:moveTo>
                              <a:pt x="122618" y="259707"/>
                            </a:moveTo>
                            <a:lnTo>
                              <a:pt x="137596" y="252535"/>
                            </a:lnTo>
                            <a:lnTo>
                              <a:pt x="143181" y="268148"/>
                            </a:lnTo>
                            <a:lnTo>
                              <a:pt x="128203" y="275320"/>
                            </a:lnTo>
                            <a:lnTo>
                              <a:pt x="122618" y="259707"/>
                            </a:lnTo>
                            <a:close/>
                            <a:moveTo>
                              <a:pt x="134804" y="226133"/>
                            </a:moveTo>
                            <a:lnTo>
                              <a:pt x="151750" y="218009"/>
                            </a:lnTo>
                            <a:lnTo>
                              <a:pt x="158096" y="235653"/>
                            </a:lnTo>
                            <a:lnTo>
                              <a:pt x="141150" y="243777"/>
                            </a:lnTo>
                            <a:lnTo>
                              <a:pt x="134804" y="226133"/>
                            </a:lnTo>
                            <a:close/>
                            <a:moveTo>
                              <a:pt x="149021" y="191607"/>
                            </a:moveTo>
                            <a:lnTo>
                              <a:pt x="165966" y="183483"/>
                            </a:lnTo>
                            <a:lnTo>
                              <a:pt x="172313" y="201127"/>
                            </a:lnTo>
                            <a:lnTo>
                              <a:pt x="155367" y="209251"/>
                            </a:lnTo>
                            <a:lnTo>
                              <a:pt x="149021" y="191607"/>
                            </a:lnTo>
                            <a:close/>
                            <a:moveTo>
                              <a:pt x="163174" y="157144"/>
                            </a:moveTo>
                            <a:lnTo>
                              <a:pt x="180119" y="149020"/>
                            </a:lnTo>
                            <a:lnTo>
                              <a:pt x="186466" y="166664"/>
                            </a:lnTo>
                            <a:lnTo>
                              <a:pt x="169520" y="174788"/>
                            </a:lnTo>
                            <a:lnTo>
                              <a:pt x="163174" y="157144"/>
                            </a:lnTo>
                            <a:close/>
                            <a:moveTo>
                              <a:pt x="177898" y="124014"/>
                            </a:moveTo>
                            <a:lnTo>
                              <a:pt x="193511" y="116525"/>
                            </a:lnTo>
                            <a:lnTo>
                              <a:pt x="199350" y="132836"/>
                            </a:lnTo>
                            <a:lnTo>
                              <a:pt x="183737" y="140325"/>
                            </a:lnTo>
                            <a:lnTo>
                              <a:pt x="177898" y="124014"/>
                            </a:lnTo>
                            <a:close/>
                            <a:moveTo>
                              <a:pt x="190782" y="90123"/>
                            </a:moveTo>
                            <a:lnTo>
                              <a:pt x="207728" y="81999"/>
                            </a:lnTo>
                            <a:lnTo>
                              <a:pt x="214074" y="99643"/>
                            </a:lnTo>
                            <a:lnTo>
                              <a:pt x="197128" y="107767"/>
                            </a:lnTo>
                            <a:lnTo>
                              <a:pt x="190782" y="90123"/>
                            </a:lnTo>
                            <a:close/>
                            <a:moveTo>
                              <a:pt x="191353" y="110559"/>
                            </a:moveTo>
                            <a:lnTo>
                              <a:pt x="175740" y="118049"/>
                            </a:lnTo>
                            <a:lnTo>
                              <a:pt x="170853" y="104467"/>
                            </a:lnTo>
                            <a:lnTo>
                              <a:pt x="173328" y="98501"/>
                            </a:lnTo>
                            <a:lnTo>
                              <a:pt x="185070" y="92916"/>
                            </a:lnTo>
                            <a:lnTo>
                              <a:pt x="191353" y="110559"/>
                            </a:lnTo>
                            <a:close/>
                            <a:moveTo>
                              <a:pt x="177962" y="143055"/>
                            </a:moveTo>
                            <a:lnTo>
                              <a:pt x="161016" y="151178"/>
                            </a:lnTo>
                            <a:lnTo>
                              <a:pt x="156636" y="138929"/>
                            </a:lnTo>
                            <a:lnTo>
                              <a:pt x="159112" y="132963"/>
                            </a:lnTo>
                            <a:lnTo>
                              <a:pt x="172122" y="126743"/>
                            </a:lnTo>
                            <a:lnTo>
                              <a:pt x="177962" y="143055"/>
                            </a:lnTo>
                            <a:close/>
                            <a:moveTo>
                              <a:pt x="163808" y="177517"/>
                            </a:moveTo>
                            <a:lnTo>
                              <a:pt x="146863" y="185641"/>
                            </a:lnTo>
                            <a:lnTo>
                              <a:pt x="142483" y="173392"/>
                            </a:lnTo>
                            <a:lnTo>
                              <a:pt x="145720" y="165458"/>
                            </a:lnTo>
                            <a:lnTo>
                              <a:pt x="157461" y="159873"/>
                            </a:lnTo>
                            <a:lnTo>
                              <a:pt x="163808" y="177517"/>
                            </a:lnTo>
                            <a:close/>
                            <a:moveTo>
                              <a:pt x="149592" y="212043"/>
                            </a:moveTo>
                            <a:lnTo>
                              <a:pt x="132646" y="220167"/>
                            </a:lnTo>
                            <a:lnTo>
                              <a:pt x="128267" y="207918"/>
                            </a:lnTo>
                            <a:lnTo>
                              <a:pt x="131504" y="199984"/>
                            </a:lnTo>
                            <a:lnTo>
                              <a:pt x="143245" y="194399"/>
                            </a:lnTo>
                            <a:lnTo>
                              <a:pt x="149592" y="212043"/>
                            </a:lnTo>
                            <a:close/>
                            <a:moveTo>
                              <a:pt x="135439" y="246506"/>
                            </a:moveTo>
                            <a:lnTo>
                              <a:pt x="120461" y="253677"/>
                            </a:lnTo>
                            <a:lnTo>
                              <a:pt x="115383" y="239397"/>
                            </a:lnTo>
                            <a:lnTo>
                              <a:pt x="117414" y="234447"/>
                            </a:lnTo>
                            <a:lnTo>
                              <a:pt x="129155" y="228862"/>
                            </a:lnTo>
                            <a:lnTo>
                              <a:pt x="135439" y="246506"/>
                            </a:lnTo>
                            <a:close/>
                            <a:moveTo>
                              <a:pt x="122428" y="278049"/>
                            </a:moveTo>
                            <a:lnTo>
                              <a:pt x="105482" y="286172"/>
                            </a:lnTo>
                            <a:lnTo>
                              <a:pt x="101103" y="273923"/>
                            </a:lnTo>
                            <a:lnTo>
                              <a:pt x="103134" y="268973"/>
                            </a:lnTo>
                            <a:lnTo>
                              <a:pt x="116779" y="262436"/>
                            </a:lnTo>
                            <a:lnTo>
                              <a:pt x="122428" y="278049"/>
                            </a:lnTo>
                            <a:close/>
                            <a:moveTo>
                              <a:pt x="108275" y="312575"/>
                            </a:moveTo>
                            <a:lnTo>
                              <a:pt x="91329" y="320698"/>
                            </a:lnTo>
                            <a:lnTo>
                              <a:pt x="86950" y="308449"/>
                            </a:lnTo>
                            <a:lnTo>
                              <a:pt x="90187" y="300516"/>
                            </a:lnTo>
                            <a:lnTo>
                              <a:pt x="101928" y="294931"/>
                            </a:lnTo>
                            <a:lnTo>
                              <a:pt x="108275" y="312575"/>
                            </a:lnTo>
                            <a:close/>
                            <a:moveTo>
                              <a:pt x="94058" y="347037"/>
                            </a:moveTo>
                            <a:lnTo>
                              <a:pt x="77112" y="355161"/>
                            </a:lnTo>
                            <a:lnTo>
                              <a:pt x="72733" y="342912"/>
                            </a:lnTo>
                            <a:lnTo>
                              <a:pt x="75970" y="334979"/>
                            </a:lnTo>
                            <a:lnTo>
                              <a:pt x="87711" y="329393"/>
                            </a:lnTo>
                            <a:lnTo>
                              <a:pt x="94058" y="347037"/>
                            </a:lnTo>
                            <a:close/>
                            <a:moveTo>
                              <a:pt x="79905" y="381563"/>
                            </a:moveTo>
                            <a:lnTo>
                              <a:pt x="64292" y="389052"/>
                            </a:lnTo>
                            <a:lnTo>
                              <a:pt x="59405" y="375470"/>
                            </a:lnTo>
                            <a:lnTo>
                              <a:pt x="61880" y="369505"/>
                            </a:lnTo>
                            <a:lnTo>
                              <a:pt x="73622" y="363919"/>
                            </a:lnTo>
                            <a:lnTo>
                              <a:pt x="79905" y="381563"/>
                            </a:lnTo>
                            <a:close/>
                            <a:moveTo>
                              <a:pt x="66514" y="414058"/>
                            </a:moveTo>
                            <a:lnTo>
                              <a:pt x="49568" y="422182"/>
                            </a:lnTo>
                            <a:lnTo>
                              <a:pt x="45188" y="409933"/>
                            </a:lnTo>
                            <a:lnTo>
                              <a:pt x="47664" y="403967"/>
                            </a:lnTo>
                            <a:lnTo>
                              <a:pt x="60674" y="397747"/>
                            </a:lnTo>
                            <a:lnTo>
                              <a:pt x="66514" y="414058"/>
                            </a:lnTo>
                            <a:close/>
                            <a:moveTo>
                              <a:pt x="68671" y="420088"/>
                            </a:moveTo>
                            <a:lnTo>
                              <a:pt x="75018" y="437732"/>
                            </a:lnTo>
                            <a:lnTo>
                              <a:pt x="58072" y="445855"/>
                            </a:lnTo>
                            <a:lnTo>
                              <a:pt x="51726" y="428211"/>
                            </a:lnTo>
                            <a:lnTo>
                              <a:pt x="68671" y="420088"/>
                            </a:lnTo>
                            <a:close/>
                            <a:moveTo>
                              <a:pt x="74383" y="417295"/>
                            </a:moveTo>
                            <a:lnTo>
                              <a:pt x="89996" y="409806"/>
                            </a:lnTo>
                            <a:lnTo>
                              <a:pt x="94566" y="422563"/>
                            </a:lnTo>
                            <a:lnTo>
                              <a:pt x="91583" y="429735"/>
                            </a:lnTo>
                            <a:lnTo>
                              <a:pt x="80667" y="434939"/>
                            </a:lnTo>
                            <a:lnTo>
                              <a:pt x="74383" y="417295"/>
                            </a:lnTo>
                            <a:close/>
                            <a:moveTo>
                              <a:pt x="87775" y="384800"/>
                            </a:moveTo>
                            <a:lnTo>
                              <a:pt x="104720" y="376676"/>
                            </a:lnTo>
                            <a:lnTo>
                              <a:pt x="108782" y="388037"/>
                            </a:lnTo>
                            <a:lnTo>
                              <a:pt x="105799" y="395209"/>
                            </a:lnTo>
                            <a:lnTo>
                              <a:pt x="93614" y="401048"/>
                            </a:lnTo>
                            <a:lnTo>
                              <a:pt x="87775" y="384800"/>
                            </a:lnTo>
                            <a:close/>
                            <a:moveTo>
                              <a:pt x="101928" y="350274"/>
                            </a:moveTo>
                            <a:lnTo>
                              <a:pt x="118874" y="342150"/>
                            </a:lnTo>
                            <a:lnTo>
                              <a:pt x="122935" y="353511"/>
                            </a:lnTo>
                            <a:lnTo>
                              <a:pt x="119191" y="362650"/>
                            </a:lnTo>
                            <a:lnTo>
                              <a:pt x="108275" y="367854"/>
                            </a:lnTo>
                            <a:lnTo>
                              <a:pt x="101928" y="350274"/>
                            </a:lnTo>
                            <a:close/>
                            <a:moveTo>
                              <a:pt x="116144" y="315812"/>
                            </a:moveTo>
                            <a:lnTo>
                              <a:pt x="133090" y="307688"/>
                            </a:lnTo>
                            <a:lnTo>
                              <a:pt x="137152" y="319048"/>
                            </a:lnTo>
                            <a:lnTo>
                              <a:pt x="133408" y="328188"/>
                            </a:lnTo>
                            <a:lnTo>
                              <a:pt x="122491" y="333392"/>
                            </a:lnTo>
                            <a:lnTo>
                              <a:pt x="116144" y="315812"/>
                            </a:lnTo>
                            <a:close/>
                            <a:moveTo>
                              <a:pt x="130361" y="281286"/>
                            </a:moveTo>
                            <a:lnTo>
                              <a:pt x="145339" y="274114"/>
                            </a:lnTo>
                            <a:lnTo>
                              <a:pt x="150163" y="287505"/>
                            </a:lnTo>
                            <a:lnTo>
                              <a:pt x="147624" y="293725"/>
                            </a:lnTo>
                            <a:lnTo>
                              <a:pt x="136708" y="298929"/>
                            </a:lnTo>
                            <a:lnTo>
                              <a:pt x="130361" y="281286"/>
                            </a:lnTo>
                            <a:close/>
                            <a:moveTo>
                              <a:pt x="143308" y="249742"/>
                            </a:moveTo>
                            <a:lnTo>
                              <a:pt x="160254" y="241619"/>
                            </a:lnTo>
                            <a:lnTo>
                              <a:pt x="164316" y="252979"/>
                            </a:lnTo>
                            <a:lnTo>
                              <a:pt x="161777" y="259199"/>
                            </a:lnTo>
                            <a:lnTo>
                              <a:pt x="148957" y="265355"/>
                            </a:lnTo>
                            <a:lnTo>
                              <a:pt x="143308" y="249742"/>
                            </a:lnTo>
                            <a:close/>
                            <a:moveTo>
                              <a:pt x="157461" y="215280"/>
                            </a:moveTo>
                            <a:lnTo>
                              <a:pt x="174407" y="207156"/>
                            </a:lnTo>
                            <a:lnTo>
                              <a:pt x="178469" y="218517"/>
                            </a:lnTo>
                            <a:lnTo>
                              <a:pt x="174725" y="227656"/>
                            </a:lnTo>
                            <a:lnTo>
                              <a:pt x="163808" y="232860"/>
                            </a:lnTo>
                            <a:lnTo>
                              <a:pt x="157461" y="215280"/>
                            </a:lnTo>
                            <a:close/>
                            <a:moveTo>
                              <a:pt x="171678" y="180754"/>
                            </a:moveTo>
                            <a:lnTo>
                              <a:pt x="188624" y="172630"/>
                            </a:lnTo>
                            <a:lnTo>
                              <a:pt x="192686" y="183991"/>
                            </a:lnTo>
                            <a:lnTo>
                              <a:pt x="188941" y="193130"/>
                            </a:lnTo>
                            <a:lnTo>
                              <a:pt x="178025" y="198334"/>
                            </a:lnTo>
                            <a:lnTo>
                              <a:pt x="171678" y="180754"/>
                            </a:lnTo>
                            <a:close/>
                            <a:moveTo>
                              <a:pt x="185831" y="146291"/>
                            </a:moveTo>
                            <a:lnTo>
                              <a:pt x="201444" y="138802"/>
                            </a:lnTo>
                            <a:lnTo>
                              <a:pt x="206014" y="151559"/>
                            </a:lnTo>
                            <a:lnTo>
                              <a:pt x="203031" y="158731"/>
                            </a:lnTo>
                            <a:lnTo>
                              <a:pt x="192115" y="163935"/>
                            </a:lnTo>
                            <a:lnTo>
                              <a:pt x="185831" y="146291"/>
                            </a:lnTo>
                            <a:close/>
                            <a:moveTo>
                              <a:pt x="199223" y="113796"/>
                            </a:moveTo>
                            <a:lnTo>
                              <a:pt x="216168" y="105672"/>
                            </a:lnTo>
                            <a:lnTo>
                              <a:pt x="220230" y="117033"/>
                            </a:lnTo>
                            <a:lnTo>
                              <a:pt x="217248" y="124205"/>
                            </a:lnTo>
                            <a:lnTo>
                              <a:pt x="205062" y="130044"/>
                            </a:lnTo>
                            <a:lnTo>
                              <a:pt x="199223" y="113796"/>
                            </a:lnTo>
                            <a:close/>
                            <a:moveTo>
                              <a:pt x="213439" y="79270"/>
                            </a:moveTo>
                            <a:lnTo>
                              <a:pt x="230385" y="71146"/>
                            </a:lnTo>
                            <a:lnTo>
                              <a:pt x="234447" y="82507"/>
                            </a:lnTo>
                            <a:lnTo>
                              <a:pt x="230703" y="91646"/>
                            </a:lnTo>
                            <a:lnTo>
                              <a:pt x="219786" y="96851"/>
                            </a:lnTo>
                            <a:lnTo>
                              <a:pt x="213439" y="79270"/>
                            </a:lnTo>
                            <a:close/>
                            <a:moveTo>
                              <a:pt x="211282" y="73304"/>
                            </a:moveTo>
                            <a:lnTo>
                              <a:pt x="204935" y="55660"/>
                            </a:lnTo>
                            <a:lnTo>
                              <a:pt x="221881" y="47537"/>
                            </a:lnTo>
                            <a:lnTo>
                              <a:pt x="228227" y="65180"/>
                            </a:lnTo>
                            <a:lnTo>
                              <a:pt x="211282" y="73304"/>
                            </a:lnTo>
                            <a:close/>
                            <a:moveTo>
                              <a:pt x="205570" y="76033"/>
                            </a:moveTo>
                            <a:lnTo>
                              <a:pt x="188624" y="84157"/>
                            </a:lnTo>
                            <a:lnTo>
                              <a:pt x="184245" y="71908"/>
                            </a:lnTo>
                            <a:lnTo>
                              <a:pt x="187482" y="63975"/>
                            </a:lnTo>
                            <a:lnTo>
                              <a:pt x="199223" y="58389"/>
                            </a:lnTo>
                            <a:lnTo>
                              <a:pt x="205570" y="76033"/>
                            </a:lnTo>
                            <a:close/>
                            <a:moveTo>
                              <a:pt x="191099" y="55280"/>
                            </a:moveTo>
                            <a:lnTo>
                              <a:pt x="194844" y="46140"/>
                            </a:lnTo>
                            <a:lnTo>
                              <a:pt x="197065" y="52360"/>
                            </a:lnTo>
                            <a:lnTo>
                              <a:pt x="191099" y="55280"/>
                            </a:lnTo>
                            <a:close/>
                            <a:moveTo>
                              <a:pt x="182912" y="86886"/>
                            </a:moveTo>
                            <a:lnTo>
                              <a:pt x="176946" y="89742"/>
                            </a:lnTo>
                            <a:lnTo>
                              <a:pt x="180691" y="80603"/>
                            </a:lnTo>
                            <a:lnTo>
                              <a:pt x="182912" y="86886"/>
                            </a:lnTo>
                            <a:close/>
                            <a:moveTo>
                              <a:pt x="170028" y="120778"/>
                            </a:moveTo>
                            <a:lnTo>
                              <a:pt x="162729" y="124268"/>
                            </a:lnTo>
                            <a:lnTo>
                              <a:pt x="167299" y="113161"/>
                            </a:lnTo>
                            <a:lnTo>
                              <a:pt x="170028" y="120778"/>
                            </a:lnTo>
                            <a:close/>
                            <a:moveTo>
                              <a:pt x="155304" y="153907"/>
                            </a:moveTo>
                            <a:lnTo>
                              <a:pt x="149338" y="156763"/>
                            </a:lnTo>
                            <a:lnTo>
                              <a:pt x="153082" y="147624"/>
                            </a:lnTo>
                            <a:lnTo>
                              <a:pt x="155304" y="153907"/>
                            </a:lnTo>
                            <a:close/>
                            <a:moveTo>
                              <a:pt x="141150" y="188370"/>
                            </a:moveTo>
                            <a:lnTo>
                              <a:pt x="135185" y="191226"/>
                            </a:lnTo>
                            <a:lnTo>
                              <a:pt x="138929" y="182087"/>
                            </a:lnTo>
                            <a:lnTo>
                              <a:pt x="141150" y="188370"/>
                            </a:lnTo>
                            <a:close/>
                            <a:moveTo>
                              <a:pt x="126934" y="222896"/>
                            </a:moveTo>
                            <a:lnTo>
                              <a:pt x="120968" y="225752"/>
                            </a:lnTo>
                            <a:lnTo>
                              <a:pt x="124713" y="216613"/>
                            </a:lnTo>
                            <a:lnTo>
                              <a:pt x="126934" y="222896"/>
                            </a:lnTo>
                            <a:close/>
                            <a:moveTo>
                              <a:pt x="114685" y="256470"/>
                            </a:moveTo>
                            <a:lnTo>
                              <a:pt x="106751" y="260278"/>
                            </a:lnTo>
                            <a:lnTo>
                              <a:pt x="111702" y="248219"/>
                            </a:lnTo>
                            <a:lnTo>
                              <a:pt x="114685" y="256470"/>
                            </a:lnTo>
                            <a:close/>
                            <a:moveTo>
                              <a:pt x="99834" y="288901"/>
                            </a:moveTo>
                            <a:lnTo>
                              <a:pt x="93868" y="291758"/>
                            </a:lnTo>
                            <a:lnTo>
                              <a:pt x="97612" y="282618"/>
                            </a:lnTo>
                            <a:lnTo>
                              <a:pt x="99834" y="288901"/>
                            </a:lnTo>
                            <a:close/>
                            <a:moveTo>
                              <a:pt x="85617" y="323428"/>
                            </a:moveTo>
                            <a:lnTo>
                              <a:pt x="79651" y="326284"/>
                            </a:lnTo>
                            <a:lnTo>
                              <a:pt x="83396" y="317144"/>
                            </a:lnTo>
                            <a:lnTo>
                              <a:pt x="85617" y="323428"/>
                            </a:lnTo>
                            <a:close/>
                            <a:moveTo>
                              <a:pt x="71464" y="357890"/>
                            </a:moveTo>
                            <a:lnTo>
                              <a:pt x="65498" y="360746"/>
                            </a:lnTo>
                            <a:lnTo>
                              <a:pt x="69243" y="351607"/>
                            </a:lnTo>
                            <a:lnTo>
                              <a:pt x="71464" y="357890"/>
                            </a:lnTo>
                            <a:close/>
                            <a:moveTo>
                              <a:pt x="58517" y="391782"/>
                            </a:moveTo>
                            <a:lnTo>
                              <a:pt x="51218" y="395272"/>
                            </a:lnTo>
                            <a:lnTo>
                              <a:pt x="55788" y="384165"/>
                            </a:lnTo>
                            <a:lnTo>
                              <a:pt x="58517" y="391782"/>
                            </a:lnTo>
                            <a:close/>
                            <a:moveTo>
                              <a:pt x="43856" y="424911"/>
                            </a:moveTo>
                            <a:lnTo>
                              <a:pt x="37890" y="427767"/>
                            </a:lnTo>
                            <a:lnTo>
                              <a:pt x="41634" y="418628"/>
                            </a:lnTo>
                            <a:lnTo>
                              <a:pt x="43856" y="424911"/>
                            </a:lnTo>
                            <a:close/>
                            <a:moveTo>
                              <a:pt x="31035" y="444459"/>
                            </a:moveTo>
                            <a:lnTo>
                              <a:pt x="34272" y="436526"/>
                            </a:lnTo>
                            <a:lnTo>
                              <a:pt x="46014" y="430941"/>
                            </a:lnTo>
                            <a:lnTo>
                              <a:pt x="52360" y="448584"/>
                            </a:lnTo>
                            <a:lnTo>
                              <a:pt x="35415" y="456708"/>
                            </a:lnTo>
                            <a:lnTo>
                              <a:pt x="31035" y="444459"/>
                            </a:lnTo>
                            <a:close/>
                            <a:moveTo>
                              <a:pt x="29702" y="459437"/>
                            </a:moveTo>
                            <a:lnTo>
                              <a:pt x="23737" y="462293"/>
                            </a:lnTo>
                            <a:lnTo>
                              <a:pt x="27481" y="453154"/>
                            </a:lnTo>
                            <a:lnTo>
                              <a:pt x="29702" y="459437"/>
                            </a:lnTo>
                            <a:close/>
                            <a:moveTo>
                              <a:pt x="54455" y="454550"/>
                            </a:moveTo>
                            <a:lnTo>
                              <a:pt x="60801" y="472194"/>
                            </a:lnTo>
                            <a:lnTo>
                              <a:pt x="43856" y="480318"/>
                            </a:lnTo>
                            <a:lnTo>
                              <a:pt x="37509" y="462674"/>
                            </a:lnTo>
                            <a:lnTo>
                              <a:pt x="54455" y="454550"/>
                            </a:lnTo>
                            <a:close/>
                            <a:moveTo>
                              <a:pt x="60230" y="451821"/>
                            </a:moveTo>
                            <a:lnTo>
                              <a:pt x="77176" y="443697"/>
                            </a:lnTo>
                            <a:lnTo>
                              <a:pt x="81238" y="455058"/>
                            </a:lnTo>
                            <a:lnTo>
                              <a:pt x="77493" y="464197"/>
                            </a:lnTo>
                            <a:lnTo>
                              <a:pt x="66577" y="469401"/>
                            </a:lnTo>
                            <a:lnTo>
                              <a:pt x="60230" y="451821"/>
                            </a:lnTo>
                            <a:close/>
                            <a:moveTo>
                              <a:pt x="73876" y="472956"/>
                            </a:moveTo>
                            <a:lnTo>
                              <a:pt x="70639" y="480825"/>
                            </a:lnTo>
                            <a:lnTo>
                              <a:pt x="68735" y="475431"/>
                            </a:lnTo>
                            <a:lnTo>
                              <a:pt x="73876" y="472956"/>
                            </a:lnTo>
                            <a:close/>
                            <a:moveTo>
                              <a:pt x="82888" y="440968"/>
                            </a:moveTo>
                            <a:lnTo>
                              <a:pt x="88029" y="438493"/>
                            </a:lnTo>
                            <a:lnTo>
                              <a:pt x="84792" y="446363"/>
                            </a:lnTo>
                            <a:lnTo>
                              <a:pt x="82888" y="440968"/>
                            </a:lnTo>
                            <a:close/>
                            <a:moveTo>
                              <a:pt x="95772" y="407077"/>
                            </a:moveTo>
                            <a:lnTo>
                              <a:pt x="102245" y="403967"/>
                            </a:lnTo>
                            <a:lnTo>
                              <a:pt x="98184" y="413804"/>
                            </a:lnTo>
                            <a:lnTo>
                              <a:pt x="95772" y="407077"/>
                            </a:lnTo>
                            <a:close/>
                            <a:moveTo>
                              <a:pt x="110433" y="373947"/>
                            </a:moveTo>
                            <a:lnTo>
                              <a:pt x="115573" y="371472"/>
                            </a:lnTo>
                            <a:lnTo>
                              <a:pt x="112337" y="379342"/>
                            </a:lnTo>
                            <a:lnTo>
                              <a:pt x="110433" y="373947"/>
                            </a:lnTo>
                            <a:close/>
                            <a:moveTo>
                              <a:pt x="124586" y="339421"/>
                            </a:moveTo>
                            <a:lnTo>
                              <a:pt x="129726" y="336946"/>
                            </a:lnTo>
                            <a:lnTo>
                              <a:pt x="126490" y="344816"/>
                            </a:lnTo>
                            <a:lnTo>
                              <a:pt x="124586" y="339421"/>
                            </a:lnTo>
                            <a:close/>
                            <a:moveTo>
                              <a:pt x="138802" y="304959"/>
                            </a:moveTo>
                            <a:lnTo>
                              <a:pt x="143943" y="302483"/>
                            </a:lnTo>
                            <a:lnTo>
                              <a:pt x="140706" y="310353"/>
                            </a:lnTo>
                            <a:lnTo>
                              <a:pt x="138802" y="304959"/>
                            </a:lnTo>
                            <a:close/>
                            <a:moveTo>
                              <a:pt x="151051" y="271385"/>
                            </a:moveTo>
                            <a:lnTo>
                              <a:pt x="158160" y="267957"/>
                            </a:lnTo>
                            <a:lnTo>
                              <a:pt x="153717" y="278810"/>
                            </a:lnTo>
                            <a:lnTo>
                              <a:pt x="151051" y="271385"/>
                            </a:lnTo>
                            <a:close/>
                            <a:moveTo>
                              <a:pt x="165966" y="238953"/>
                            </a:moveTo>
                            <a:lnTo>
                              <a:pt x="171107" y="236478"/>
                            </a:lnTo>
                            <a:lnTo>
                              <a:pt x="167870" y="244348"/>
                            </a:lnTo>
                            <a:lnTo>
                              <a:pt x="165966" y="238953"/>
                            </a:lnTo>
                            <a:close/>
                            <a:moveTo>
                              <a:pt x="180119" y="204427"/>
                            </a:moveTo>
                            <a:lnTo>
                              <a:pt x="185260" y="201952"/>
                            </a:lnTo>
                            <a:lnTo>
                              <a:pt x="182023" y="209822"/>
                            </a:lnTo>
                            <a:lnTo>
                              <a:pt x="180119" y="204427"/>
                            </a:lnTo>
                            <a:close/>
                            <a:moveTo>
                              <a:pt x="194336" y="169964"/>
                            </a:moveTo>
                            <a:lnTo>
                              <a:pt x="199477" y="167489"/>
                            </a:lnTo>
                            <a:lnTo>
                              <a:pt x="196240" y="175359"/>
                            </a:lnTo>
                            <a:lnTo>
                              <a:pt x="194336" y="169964"/>
                            </a:lnTo>
                            <a:close/>
                            <a:moveTo>
                              <a:pt x="207220" y="136073"/>
                            </a:moveTo>
                            <a:lnTo>
                              <a:pt x="213693" y="132963"/>
                            </a:lnTo>
                            <a:lnTo>
                              <a:pt x="209632" y="142801"/>
                            </a:lnTo>
                            <a:lnTo>
                              <a:pt x="207220" y="136073"/>
                            </a:lnTo>
                            <a:close/>
                            <a:moveTo>
                              <a:pt x="221881" y="102943"/>
                            </a:moveTo>
                            <a:lnTo>
                              <a:pt x="227021" y="100468"/>
                            </a:lnTo>
                            <a:lnTo>
                              <a:pt x="223785" y="108338"/>
                            </a:lnTo>
                            <a:lnTo>
                              <a:pt x="221881" y="102943"/>
                            </a:lnTo>
                            <a:close/>
                            <a:moveTo>
                              <a:pt x="236034" y="68417"/>
                            </a:moveTo>
                            <a:lnTo>
                              <a:pt x="241174" y="65942"/>
                            </a:lnTo>
                            <a:lnTo>
                              <a:pt x="237938" y="73812"/>
                            </a:lnTo>
                            <a:lnTo>
                              <a:pt x="236034" y="68417"/>
                            </a:lnTo>
                            <a:close/>
                            <a:moveTo>
                              <a:pt x="248600" y="48045"/>
                            </a:moveTo>
                            <a:lnTo>
                              <a:pt x="244856" y="57184"/>
                            </a:lnTo>
                            <a:lnTo>
                              <a:pt x="233939" y="62388"/>
                            </a:lnTo>
                            <a:lnTo>
                              <a:pt x="227592" y="44744"/>
                            </a:lnTo>
                            <a:lnTo>
                              <a:pt x="244538" y="36620"/>
                            </a:lnTo>
                            <a:lnTo>
                              <a:pt x="248600" y="48045"/>
                            </a:lnTo>
                            <a:close/>
                            <a:moveTo>
                              <a:pt x="236034" y="13011"/>
                            </a:moveTo>
                            <a:lnTo>
                              <a:pt x="242380" y="30654"/>
                            </a:lnTo>
                            <a:lnTo>
                              <a:pt x="225435" y="38778"/>
                            </a:lnTo>
                            <a:lnTo>
                              <a:pt x="219088" y="21134"/>
                            </a:lnTo>
                            <a:lnTo>
                              <a:pt x="236034" y="13011"/>
                            </a:lnTo>
                            <a:close/>
                            <a:moveTo>
                              <a:pt x="219723" y="41571"/>
                            </a:moveTo>
                            <a:lnTo>
                              <a:pt x="202777" y="49695"/>
                            </a:lnTo>
                            <a:lnTo>
                              <a:pt x="198398" y="37445"/>
                            </a:lnTo>
                            <a:lnTo>
                              <a:pt x="201635" y="29512"/>
                            </a:lnTo>
                            <a:lnTo>
                              <a:pt x="213376" y="23927"/>
                            </a:lnTo>
                            <a:lnTo>
                              <a:pt x="219723" y="41571"/>
                            </a:lnTo>
                            <a:close/>
                            <a:moveTo>
                              <a:pt x="211282" y="17898"/>
                            </a:moveTo>
                            <a:lnTo>
                              <a:pt x="205316" y="20754"/>
                            </a:lnTo>
                            <a:lnTo>
                              <a:pt x="209060" y="11614"/>
                            </a:lnTo>
                            <a:lnTo>
                              <a:pt x="211282" y="17898"/>
                            </a:lnTo>
                            <a:close/>
                            <a:moveTo>
                              <a:pt x="9520" y="496756"/>
                            </a:moveTo>
                            <a:lnTo>
                              <a:pt x="13265" y="487616"/>
                            </a:lnTo>
                            <a:lnTo>
                              <a:pt x="15486" y="493836"/>
                            </a:lnTo>
                            <a:lnTo>
                              <a:pt x="9520" y="496756"/>
                            </a:lnTo>
                            <a:close/>
                            <a:moveTo>
                              <a:pt x="16882" y="478922"/>
                            </a:moveTo>
                            <a:lnTo>
                              <a:pt x="20119" y="470988"/>
                            </a:lnTo>
                            <a:lnTo>
                              <a:pt x="31861" y="465403"/>
                            </a:lnTo>
                            <a:lnTo>
                              <a:pt x="38207" y="483047"/>
                            </a:lnTo>
                            <a:lnTo>
                              <a:pt x="21262" y="491171"/>
                            </a:lnTo>
                            <a:lnTo>
                              <a:pt x="16882" y="478922"/>
                            </a:lnTo>
                            <a:close/>
                            <a:moveTo>
                              <a:pt x="29702" y="514844"/>
                            </a:moveTo>
                            <a:lnTo>
                              <a:pt x="23356" y="497200"/>
                            </a:lnTo>
                            <a:lnTo>
                              <a:pt x="40302" y="489076"/>
                            </a:lnTo>
                            <a:lnTo>
                              <a:pt x="46648" y="506720"/>
                            </a:lnTo>
                            <a:lnTo>
                              <a:pt x="29702" y="514844"/>
                            </a:lnTo>
                            <a:close/>
                            <a:moveTo>
                              <a:pt x="46014" y="486284"/>
                            </a:moveTo>
                            <a:lnTo>
                              <a:pt x="62959" y="478160"/>
                            </a:lnTo>
                            <a:lnTo>
                              <a:pt x="67021" y="489520"/>
                            </a:lnTo>
                            <a:lnTo>
                              <a:pt x="63277" y="498660"/>
                            </a:lnTo>
                            <a:lnTo>
                              <a:pt x="52360" y="503864"/>
                            </a:lnTo>
                            <a:lnTo>
                              <a:pt x="46014" y="486284"/>
                            </a:lnTo>
                            <a:close/>
                            <a:moveTo>
                              <a:pt x="54518" y="509957"/>
                            </a:moveTo>
                            <a:lnTo>
                              <a:pt x="59659" y="507482"/>
                            </a:lnTo>
                            <a:lnTo>
                              <a:pt x="56422" y="515351"/>
                            </a:lnTo>
                            <a:lnTo>
                              <a:pt x="54518" y="509957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5" name="Freeform: Shape 2364">
                        <a:extLst>
                          <a:ext uri="{FF2B5EF4-FFF2-40B4-BE49-F238E27FC236}">
                            <a16:creationId xmlns:a16="http://schemas.microsoft.com/office/drawing/2014/main" id="{7EA6C59C-74EE-41C8-8213-D1B1B36706CD}"/>
                          </a:ext>
                        </a:extLst>
                      </p:cNvPr>
                      <p:cNvSpPr/>
                      <p:nvPr/>
                    </p:nvSpPr>
                    <p:spPr>
                      <a:xfrm rot="-4058912">
                        <a:off x="5856376" y="3059324"/>
                        <a:ext cx="544374" cy="6283"/>
                      </a:xfrm>
                      <a:custGeom>
                        <a:avLst/>
                        <a:gdLst>
                          <a:gd name="connsiteX0" fmla="*/ 0 w 544374"/>
                          <a:gd name="connsiteY0" fmla="*/ 0 h 6283"/>
                          <a:gd name="connsiteX1" fmla="*/ 544375 w 544374"/>
                          <a:gd name="connsiteY1" fmla="*/ 0 h 6283"/>
                          <a:gd name="connsiteX2" fmla="*/ 544375 w 544374"/>
                          <a:gd name="connsiteY2" fmla="*/ 6283 h 6283"/>
                          <a:gd name="connsiteX3" fmla="*/ 0 w 544374"/>
                          <a:gd name="connsiteY3" fmla="*/ 6283 h 62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44374" h="6283">
                            <a:moveTo>
                              <a:pt x="0" y="0"/>
                            </a:moveTo>
                            <a:lnTo>
                              <a:pt x="544375" y="0"/>
                            </a:lnTo>
                            <a:lnTo>
                              <a:pt x="544375" y="6283"/>
                            </a:lnTo>
                            <a:lnTo>
                              <a:pt x="0" y="6283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293" name="Graphic 1">
                      <a:extLst>
                        <a:ext uri="{FF2B5EF4-FFF2-40B4-BE49-F238E27FC236}">
                          <a16:creationId xmlns:a16="http://schemas.microsoft.com/office/drawing/2014/main" id="{E35BAEB8-04DA-471B-BDF4-DA9C56BB61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75872" y="2831871"/>
                      <a:ext cx="230607" cy="513160"/>
                      <a:chOff x="6075872" y="2831871"/>
                      <a:chExt cx="230607" cy="513160"/>
                    </a:xfrm>
                    <a:solidFill>
                      <a:srgbClr val="E0DCD1"/>
                    </a:solidFill>
                  </p:grpSpPr>
                  <p:sp>
                    <p:nvSpPr>
                      <p:cNvPr id="2362" name="Freeform: Shape 2361">
                        <a:extLst>
                          <a:ext uri="{FF2B5EF4-FFF2-40B4-BE49-F238E27FC236}">
                            <a16:creationId xmlns:a16="http://schemas.microsoft.com/office/drawing/2014/main" id="{F83C0B9B-E4EA-4DB7-9222-602DCAE7619B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6179145" y="2812616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3 w 6283"/>
                          <a:gd name="connsiteY1" fmla="*/ 0 h 544374"/>
                          <a:gd name="connsiteX2" fmla="*/ 6283 w 6283"/>
                          <a:gd name="connsiteY2" fmla="*/ 544375 h 544374"/>
                          <a:gd name="connsiteX3" fmla="*/ 0 w 6283"/>
                          <a:gd name="connsiteY3" fmla="*/ 544375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3" y="0"/>
                            </a:lnTo>
                            <a:lnTo>
                              <a:pt x="6283" y="544375"/>
                            </a:lnTo>
                            <a:lnTo>
                              <a:pt x="0" y="544375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3" name="Freeform: Shape 2362">
                        <a:extLst>
                          <a:ext uri="{FF2B5EF4-FFF2-40B4-BE49-F238E27FC236}">
                            <a16:creationId xmlns:a16="http://schemas.microsoft.com/office/drawing/2014/main" id="{BA28EB1C-DB2C-4A2D-89B6-874197358D00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6196923" y="2819912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4 w 6283"/>
                          <a:gd name="connsiteY1" fmla="*/ 0 h 544374"/>
                          <a:gd name="connsiteX2" fmla="*/ 6284 w 6283"/>
                          <a:gd name="connsiteY2" fmla="*/ 544375 h 544374"/>
                          <a:gd name="connsiteX3" fmla="*/ 0 w 6283"/>
                          <a:gd name="connsiteY3" fmla="*/ 544375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4" y="0"/>
                            </a:lnTo>
                            <a:lnTo>
                              <a:pt x="6284" y="544375"/>
                            </a:lnTo>
                            <a:lnTo>
                              <a:pt x="0" y="544375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294" name="Graphic 1">
                      <a:extLst>
                        <a:ext uri="{FF2B5EF4-FFF2-40B4-BE49-F238E27FC236}">
                          <a16:creationId xmlns:a16="http://schemas.microsoft.com/office/drawing/2014/main" id="{13A56641-D2BD-4677-9DFF-2C97A26532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050602" y="2832772"/>
                      <a:ext cx="210214" cy="482450"/>
                      <a:chOff x="6050602" y="2832772"/>
                      <a:chExt cx="210214" cy="482450"/>
                    </a:xfrm>
                    <a:solidFill>
                      <a:srgbClr val="E0DCD1"/>
                    </a:solidFill>
                  </p:grpSpPr>
                  <p:sp>
                    <p:nvSpPr>
                      <p:cNvPr id="2348" name="Freeform: Shape 2347">
                        <a:extLst>
                          <a:ext uri="{FF2B5EF4-FFF2-40B4-BE49-F238E27FC236}">
                            <a16:creationId xmlns:a16="http://schemas.microsoft.com/office/drawing/2014/main" id="{AEBF25BD-C2BA-4643-B53D-AF463C715B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40685" y="2832772"/>
                        <a:ext cx="20130" cy="20157"/>
                      </a:xfrm>
                      <a:custGeom>
                        <a:avLst/>
                        <a:gdLst>
                          <a:gd name="connsiteX0" fmla="*/ 19376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6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9" name="Freeform: Shape 2348">
                        <a:extLst>
                          <a:ext uri="{FF2B5EF4-FFF2-40B4-BE49-F238E27FC236}">
                            <a16:creationId xmlns:a16="http://schemas.microsoft.com/office/drawing/2014/main" id="{BE52CB41-CF69-404F-A773-F6906E2A0F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6088" y="2868313"/>
                        <a:ext cx="20121" cy="20157"/>
                      </a:xfrm>
                      <a:custGeom>
                        <a:avLst/>
                        <a:gdLst>
                          <a:gd name="connsiteX0" fmla="*/ 19376 w 20121"/>
                          <a:gd name="connsiteY0" fmla="*/ 13918 h 20157"/>
                          <a:gd name="connsiteX1" fmla="*/ 6239 w 20121"/>
                          <a:gd name="connsiteY1" fmla="*/ 19376 h 20157"/>
                          <a:gd name="connsiteX2" fmla="*/ 781 w 20121"/>
                          <a:gd name="connsiteY2" fmla="*/ 6239 h 20157"/>
                          <a:gd name="connsiteX3" fmla="*/ 13918 w 20121"/>
                          <a:gd name="connsiteY3" fmla="*/ 781 h 20157"/>
                          <a:gd name="connsiteX4" fmla="*/ 19376 w 20121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1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8996" y="2939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0" name="Freeform: Shape 2349">
                        <a:extLst>
                          <a:ext uri="{FF2B5EF4-FFF2-40B4-BE49-F238E27FC236}">
                            <a16:creationId xmlns:a16="http://schemas.microsoft.com/office/drawing/2014/main" id="{743C941E-6F19-4AC6-8B56-75839E917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1427" y="2903918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1" name="Freeform: Shape 2350">
                        <a:extLst>
                          <a:ext uri="{FF2B5EF4-FFF2-40B4-BE49-F238E27FC236}">
                            <a16:creationId xmlns:a16="http://schemas.microsoft.com/office/drawing/2014/main" id="{590CBE26-EC9D-498C-95AC-7BAB5B283E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96829" y="2939460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7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8996" y="2875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2" name="Freeform: Shape 2351">
                        <a:extLst>
                          <a:ext uri="{FF2B5EF4-FFF2-40B4-BE49-F238E27FC236}">
                            <a16:creationId xmlns:a16="http://schemas.microsoft.com/office/drawing/2014/main" id="{5D449DC8-9B3A-437D-845D-CD0D9DB322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82169" y="2975001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6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939"/>
                              <a:pt x="21534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3" name="Freeform: Shape 2352">
                        <a:extLst>
                          <a:ext uri="{FF2B5EF4-FFF2-40B4-BE49-F238E27FC236}">
                            <a16:creationId xmlns:a16="http://schemas.microsoft.com/office/drawing/2014/main" id="{FA1EE340-781E-4035-B539-8F38E1ECCF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67571" y="3010606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4" name="Freeform: Shape 2353">
                        <a:extLst>
                          <a:ext uri="{FF2B5EF4-FFF2-40B4-BE49-F238E27FC236}">
                            <a16:creationId xmlns:a16="http://schemas.microsoft.com/office/drawing/2014/main" id="{54DA107E-1B95-4B76-AB25-74914C99D6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52910" y="3046148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7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534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5" name="Freeform: Shape 2354">
                        <a:extLst>
                          <a:ext uri="{FF2B5EF4-FFF2-40B4-BE49-F238E27FC236}">
                            <a16:creationId xmlns:a16="http://schemas.microsoft.com/office/drawing/2014/main" id="{D72DFEA6-87F8-4A35-91E4-D0F359FC22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38313" y="3081689"/>
                        <a:ext cx="20130" cy="20157"/>
                      </a:xfrm>
                      <a:custGeom>
                        <a:avLst/>
                        <a:gdLst>
                          <a:gd name="connsiteX0" fmla="*/ 19376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6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939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6" name="Freeform: Shape 2355">
                        <a:extLst>
                          <a:ext uri="{FF2B5EF4-FFF2-40B4-BE49-F238E27FC236}">
                            <a16:creationId xmlns:a16="http://schemas.microsoft.com/office/drawing/2014/main" id="{F3DED8AB-372E-471C-9B1B-42A4A7ADA4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23715" y="3117294"/>
                        <a:ext cx="20121" cy="20157"/>
                      </a:xfrm>
                      <a:custGeom>
                        <a:avLst/>
                        <a:gdLst>
                          <a:gd name="connsiteX0" fmla="*/ 19376 w 20121"/>
                          <a:gd name="connsiteY0" fmla="*/ 13918 h 20157"/>
                          <a:gd name="connsiteX1" fmla="*/ 6239 w 20121"/>
                          <a:gd name="connsiteY1" fmla="*/ 19376 h 20157"/>
                          <a:gd name="connsiteX2" fmla="*/ 781 w 20121"/>
                          <a:gd name="connsiteY2" fmla="*/ 6239 h 20157"/>
                          <a:gd name="connsiteX3" fmla="*/ 13918 w 20121"/>
                          <a:gd name="connsiteY3" fmla="*/ 781 h 20157"/>
                          <a:gd name="connsiteX4" fmla="*/ 19376 w 20121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1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8996" y="2875"/>
                              <a:pt x="21471" y="8777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7" name="Freeform: Shape 2356">
                        <a:extLst>
                          <a:ext uri="{FF2B5EF4-FFF2-40B4-BE49-F238E27FC236}">
                            <a16:creationId xmlns:a16="http://schemas.microsoft.com/office/drawing/2014/main" id="{775801D0-2F76-43FE-8B43-C46219F37D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109055" y="3152836"/>
                        <a:ext cx="20157" cy="20157"/>
                      </a:xfrm>
                      <a:custGeom>
                        <a:avLst/>
                        <a:gdLst>
                          <a:gd name="connsiteX0" fmla="*/ 19376 w 20157"/>
                          <a:gd name="connsiteY0" fmla="*/ 13918 h 20157"/>
                          <a:gd name="connsiteX1" fmla="*/ 6239 w 20157"/>
                          <a:gd name="connsiteY1" fmla="*/ 19377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6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534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8" name="Freeform: Shape 2357">
                        <a:extLst>
                          <a:ext uri="{FF2B5EF4-FFF2-40B4-BE49-F238E27FC236}">
                            <a16:creationId xmlns:a16="http://schemas.microsoft.com/office/drawing/2014/main" id="{A4748D96-DBF9-427C-8AB7-EF2F770CC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94457" y="3188377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7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8996" y="2939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9" name="Freeform: Shape 2358">
                        <a:extLst>
                          <a:ext uri="{FF2B5EF4-FFF2-40B4-BE49-F238E27FC236}">
                            <a16:creationId xmlns:a16="http://schemas.microsoft.com/office/drawing/2014/main" id="{0B597153-6AA4-4AAB-8F1C-753B2C46B5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79796" y="3223982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6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5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0" name="Freeform: Shape 2359">
                        <a:extLst>
                          <a:ext uri="{FF2B5EF4-FFF2-40B4-BE49-F238E27FC236}">
                            <a16:creationId xmlns:a16="http://schemas.microsoft.com/office/drawing/2014/main" id="{F7B58BBB-667A-457A-A080-593BB442C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65199" y="3259524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1" name="Freeform: Shape 2360">
                        <a:extLst>
                          <a:ext uri="{FF2B5EF4-FFF2-40B4-BE49-F238E27FC236}">
                            <a16:creationId xmlns:a16="http://schemas.microsoft.com/office/drawing/2014/main" id="{3D410EFD-1C10-4769-A99B-97F8F12D57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050602" y="3295065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7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8996" y="2875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295" name="Freeform: Shape 2294">
                      <a:extLst>
                        <a:ext uri="{FF2B5EF4-FFF2-40B4-BE49-F238E27FC236}">
                          <a16:creationId xmlns:a16="http://schemas.microsoft.com/office/drawing/2014/main" id="{BC252F75-ACE6-4B82-B781-F9E3DAAEE4B3}"/>
                        </a:ext>
                      </a:extLst>
                    </p:cNvPr>
                    <p:cNvSpPr/>
                    <p:nvPr/>
                  </p:nvSpPr>
                  <p:spPr>
                    <a:xfrm rot="1341088">
                      <a:off x="6262746" y="2846959"/>
                      <a:ext cx="6283" cy="544374"/>
                    </a:xfrm>
                    <a:custGeom>
                      <a:avLst/>
                      <a:gdLst>
                        <a:gd name="connsiteX0" fmla="*/ 0 w 6283"/>
                        <a:gd name="connsiteY0" fmla="*/ 0 h 544374"/>
                        <a:gd name="connsiteX1" fmla="*/ 6284 w 6283"/>
                        <a:gd name="connsiteY1" fmla="*/ 0 h 544374"/>
                        <a:gd name="connsiteX2" fmla="*/ 6284 w 6283"/>
                        <a:gd name="connsiteY2" fmla="*/ 544375 h 544374"/>
                        <a:gd name="connsiteX3" fmla="*/ 0 w 6283"/>
                        <a:gd name="connsiteY3" fmla="*/ 544375 h 54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3" h="544374">
                          <a:moveTo>
                            <a:pt x="0" y="0"/>
                          </a:moveTo>
                          <a:lnTo>
                            <a:pt x="6284" y="0"/>
                          </a:lnTo>
                          <a:lnTo>
                            <a:pt x="6284" y="544375"/>
                          </a:lnTo>
                          <a:lnTo>
                            <a:pt x="0" y="544375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6" name="Freeform: Shape 2295">
                      <a:extLst>
                        <a:ext uri="{FF2B5EF4-FFF2-40B4-BE49-F238E27FC236}">
                          <a16:creationId xmlns:a16="http://schemas.microsoft.com/office/drawing/2014/main" id="{5F061681-4539-4648-9580-E6F77D895E94}"/>
                        </a:ext>
                      </a:extLst>
                    </p:cNvPr>
                    <p:cNvSpPr/>
                    <p:nvPr/>
                  </p:nvSpPr>
                  <p:spPr>
                    <a:xfrm rot="1341088">
                      <a:off x="6350787" y="2883141"/>
                      <a:ext cx="6283" cy="544374"/>
                    </a:xfrm>
                    <a:custGeom>
                      <a:avLst/>
                      <a:gdLst>
                        <a:gd name="connsiteX0" fmla="*/ 0 w 6283"/>
                        <a:gd name="connsiteY0" fmla="*/ 0 h 544374"/>
                        <a:gd name="connsiteX1" fmla="*/ 6284 w 6283"/>
                        <a:gd name="connsiteY1" fmla="*/ 0 h 544374"/>
                        <a:gd name="connsiteX2" fmla="*/ 6284 w 6283"/>
                        <a:gd name="connsiteY2" fmla="*/ 544375 h 544374"/>
                        <a:gd name="connsiteX3" fmla="*/ 0 w 6283"/>
                        <a:gd name="connsiteY3" fmla="*/ 544375 h 54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3" h="544374">
                          <a:moveTo>
                            <a:pt x="0" y="0"/>
                          </a:moveTo>
                          <a:lnTo>
                            <a:pt x="6284" y="0"/>
                          </a:lnTo>
                          <a:lnTo>
                            <a:pt x="6284" y="544375"/>
                          </a:lnTo>
                          <a:lnTo>
                            <a:pt x="0" y="544375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7" name="Freeform: Shape 2296">
                      <a:extLst>
                        <a:ext uri="{FF2B5EF4-FFF2-40B4-BE49-F238E27FC236}">
                          <a16:creationId xmlns:a16="http://schemas.microsoft.com/office/drawing/2014/main" id="{C4D57F7A-621E-4E46-86EF-808E0A02D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0691" y="2859521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8" name="Freeform: Shape 2297">
                      <a:extLst>
                        <a:ext uri="{FF2B5EF4-FFF2-40B4-BE49-F238E27FC236}">
                          <a16:creationId xmlns:a16="http://schemas.microsoft.com/office/drawing/2014/main" id="{E4AEF585-8405-4703-8CAC-A7A802534D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6030" y="2895126"/>
                      <a:ext cx="53418" cy="29718"/>
                    </a:xfrm>
                    <a:custGeom>
                      <a:avLst/>
                      <a:gdLst>
                        <a:gd name="connsiteX0" fmla="*/ 44289 w 53418"/>
                        <a:gd name="connsiteY0" fmla="*/ 29248 h 29718"/>
                        <a:gd name="connsiteX1" fmla="*/ 4115 w 53418"/>
                        <a:gd name="connsiteY1" fmla="*/ 12747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4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89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89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581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99" name="Freeform: Shape 2298">
                      <a:extLst>
                        <a:ext uri="{FF2B5EF4-FFF2-40B4-BE49-F238E27FC236}">
                          <a16:creationId xmlns:a16="http://schemas.microsoft.com/office/drawing/2014/main" id="{2821A170-B94E-4E88-B2A2-6FA0CE59F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1432" y="2930667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4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0" name="Freeform: Shape 2299">
                      <a:extLst>
                        <a:ext uri="{FF2B5EF4-FFF2-40B4-BE49-F238E27FC236}">
                          <a16:creationId xmlns:a16="http://schemas.microsoft.com/office/drawing/2014/main" id="{3287A98D-EB79-423A-93CB-69212B0818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6835" y="2966209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1" name="Freeform: Shape 2300">
                      <a:extLst>
                        <a:ext uri="{FF2B5EF4-FFF2-40B4-BE49-F238E27FC236}">
                          <a16:creationId xmlns:a16="http://schemas.microsoft.com/office/drawing/2014/main" id="{11A53887-AEF8-40A6-8BBF-CBDB7958B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2174" y="3001750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9058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2" name="Freeform: Shape 2301">
                      <a:extLst>
                        <a:ext uri="{FF2B5EF4-FFF2-40B4-BE49-F238E27FC236}">
                          <a16:creationId xmlns:a16="http://schemas.microsoft.com/office/drawing/2014/main" id="{354007C4-9279-44F8-A06B-0DE982A3F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7577" y="3037355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3" name="Freeform: Shape 2302">
                      <a:extLst>
                        <a:ext uri="{FF2B5EF4-FFF2-40B4-BE49-F238E27FC236}">
                          <a16:creationId xmlns:a16="http://schemas.microsoft.com/office/drawing/2014/main" id="{701DE53B-D5EE-4FE5-8658-3B36F1B53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2916" y="3072897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3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4" name="Freeform: Shape 2303">
                      <a:extLst>
                        <a:ext uri="{FF2B5EF4-FFF2-40B4-BE49-F238E27FC236}">
                          <a16:creationId xmlns:a16="http://schemas.microsoft.com/office/drawing/2014/main" id="{BD0EE938-39B6-430B-AE21-5F2F869DE2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8319" y="3108438"/>
                      <a:ext cx="53418" cy="29753"/>
                    </a:xfrm>
                    <a:custGeom>
                      <a:avLst/>
                      <a:gdLst>
                        <a:gd name="connsiteX0" fmla="*/ 44289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4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89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5" name="Freeform: Shape 2304">
                      <a:extLst>
                        <a:ext uri="{FF2B5EF4-FFF2-40B4-BE49-F238E27FC236}">
                          <a16:creationId xmlns:a16="http://schemas.microsoft.com/office/drawing/2014/main" id="{7B3C9FD7-32D3-4F8D-9300-CC6E69498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83721" y="3144043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6" name="Freeform: Shape 2305">
                      <a:extLst>
                        <a:ext uri="{FF2B5EF4-FFF2-40B4-BE49-F238E27FC236}">
                          <a16:creationId xmlns:a16="http://schemas.microsoft.com/office/drawing/2014/main" id="{B9C4E0A6-FE19-4A3D-ACDB-2B4AFACD7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9060" y="3179585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7" name="Freeform: Shape 2306">
                      <a:extLst>
                        <a:ext uri="{FF2B5EF4-FFF2-40B4-BE49-F238E27FC236}">
                          <a16:creationId xmlns:a16="http://schemas.microsoft.com/office/drawing/2014/main" id="{1950EB21-AA25-4155-9739-F5F862B3E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4463" y="3215126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8" name="Freeform: Shape 2307">
                      <a:extLst>
                        <a:ext uri="{FF2B5EF4-FFF2-40B4-BE49-F238E27FC236}">
                          <a16:creationId xmlns:a16="http://schemas.microsoft.com/office/drawing/2014/main" id="{3966F943-E50B-4B3B-8D0C-FA089EE88B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9802" y="3250731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6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09" name="Freeform: Shape 2308">
                      <a:extLst>
                        <a:ext uri="{FF2B5EF4-FFF2-40B4-BE49-F238E27FC236}">
                          <a16:creationId xmlns:a16="http://schemas.microsoft.com/office/drawing/2014/main" id="{9FD1645E-2F22-4336-89F1-64E4323B4A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25205" y="3286273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0" name="Freeform: Shape 2309">
                      <a:extLst>
                        <a:ext uri="{FF2B5EF4-FFF2-40B4-BE49-F238E27FC236}">
                          <a16:creationId xmlns:a16="http://schemas.microsoft.com/office/drawing/2014/main" id="{CE283239-17F0-4B0F-9D46-9E694A3FD7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0544" y="3321814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7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1 h 29753"/>
                        <a:gd name="connsiteX7" fmla="*/ 52921 w 53418"/>
                        <a:gd name="connsiteY7" fmla="*/ 25631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1"/>
                          </a:cubicBezTo>
                          <a:lnTo>
                            <a:pt x="52921" y="25631"/>
                          </a:lnTo>
                          <a:cubicBezTo>
                            <a:pt x="51588" y="29058"/>
                            <a:pt x="47717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1" name="Freeform: Shape 2310">
                      <a:extLst>
                        <a:ext uri="{FF2B5EF4-FFF2-40B4-BE49-F238E27FC236}">
                          <a16:creationId xmlns:a16="http://schemas.microsoft.com/office/drawing/2014/main" id="{E62BA58D-7689-4588-AD09-4D7B2AF41D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76856" y="2873600"/>
                      <a:ext cx="265228" cy="527410"/>
                    </a:xfrm>
                    <a:custGeom>
                      <a:avLst/>
                      <a:gdLst>
                        <a:gd name="connsiteX0" fmla="*/ 259453 w 265228"/>
                        <a:gd name="connsiteY0" fmla="*/ 21579 h 527410"/>
                        <a:gd name="connsiteX1" fmla="*/ 259009 w 265228"/>
                        <a:gd name="connsiteY1" fmla="*/ 22721 h 527410"/>
                        <a:gd name="connsiteX2" fmla="*/ 248092 w 265228"/>
                        <a:gd name="connsiteY2" fmla="*/ 27926 h 527410"/>
                        <a:gd name="connsiteX3" fmla="*/ 243459 w 265228"/>
                        <a:gd name="connsiteY3" fmla="*/ 14978 h 527410"/>
                        <a:gd name="connsiteX4" fmla="*/ 229370 w 265228"/>
                        <a:gd name="connsiteY4" fmla="*/ 9203 h 527410"/>
                        <a:gd name="connsiteX5" fmla="*/ 216994 w 265228"/>
                        <a:gd name="connsiteY5" fmla="*/ 15169 h 527410"/>
                        <a:gd name="connsiteX6" fmla="*/ 212614 w 265228"/>
                        <a:gd name="connsiteY6" fmla="*/ 2920 h 527410"/>
                        <a:gd name="connsiteX7" fmla="*/ 212805 w 265228"/>
                        <a:gd name="connsiteY7" fmla="*/ 2412 h 527410"/>
                        <a:gd name="connsiteX8" fmla="*/ 207029 w 265228"/>
                        <a:gd name="connsiteY8" fmla="*/ 0 h 527410"/>
                        <a:gd name="connsiteX9" fmla="*/ 0 w 265228"/>
                        <a:gd name="connsiteY9" fmla="*/ 503420 h 527410"/>
                        <a:gd name="connsiteX10" fmla="*/ 5776 w 265228"/>
                        <a:gd name="connsiteY10" fmla="*/ 505832 h 527410"/>
                        <a:gd name="connsiteX11" fmla="*/ 5902 w 265228"/>
                        <a:gd name="connsiteY11" fmla="*/ 505514 h 527410"/>
                        <a:gd name="connsiteX12" fmla="*/ 17644 w 265228"/>
                        <a:gd name="connsiteY12" fmla="*/ 499929 h 527410"/>
                        <a:gd name="connsiteX13" fmla="*/ 22150 w 265228"/>
                        <a:gd name="connsiteY13" fmla="*/ 512559 h 527410"/>
                        <a:gd name="connsiteX14" fmla="*/ 36621 w 265228"/>
                        <a:gd name="connsiteY14" fmla="*/ 518525 h 527410"/>
                        <a:gd name="connsiteX15" fmla="*/ 48743 w 265228"/>
                        <a:gd name="connsiteY15" fmla="*/ 512686 h 527410"/>
                        <a:gd name="connsiteX16" fmla="*/ 52805 w 265228"/>
                        <a:gd name="connsiteY16" fmla="*/ 524047 h 527410"/>
                        <a:gd name="connsiteX17" fmla="*/ 52424 w 265228"/>
                        <a:gd name="connsiteY17" fmla="*/ 524999 h 527410"/>
                        <a:gd name="connsiteX18" fmla="*/ 58199 w 265228"/>
                        <a:gd name="connsiteY18" fmla="*/ 527411 h 527410"/>
                        <a:gd name="connsiteX19" fmla="*/ 265229 w 265228"/>
                        <a:gd name="connsiteY19" fmla="*/ 23990 h 527410"/>
                        <a:gd name="connsiteX20" fmla="*/ 259453 w 265228"/>
                        <a:gd name="connsiteY20" fmla="*/ 21579 h 527410"/>
                        <a:gd name="connsiteX21" fmla="*/ 255391 w 265228"/>
                        <a:gd name="connsiteY21" fmla="*/ 31416 h 527410"/>
                        <a:gd name="connsiteX22" fmla="*/ 252154 w 265228"/>
                        <a:gd name="connsiteY22" fmla="*/ 39286 h 527410"/>
                        <a:gd name="connsiteX23" fmla="*/ 250250 w 265228"/>
                        <a:gd name="connsiteY23" fmla="*/ 33891 h 527410"/>
                        <a:gd name="connsiteX24" fmla="*/ 255391 w 265228"/>
                        <a:gd name="connsiteY24" fmla="*/ 31416 h 527410"/>
                        <a:gd name="connsiteX25" fmla="*/ 79334 w 265228"/>
                        <a:gd name="connsiteY25" fmla="*/ 361127 h 527410"/>
                        <a:gd name="connsiteX26" fmla="*/ 96279 w 265228"/>
                        <a:gd name="connsiteY26" fmla="*/ 353003 h 527410"/>
                        <a:gd name="connsiteX27" fmla="*/ 102626 w 265228"/>
                        <a:gd name="connsiteY27" fmla="*/ 370647 h 527410"/>
                        <a:gd name="connsiteX28" fmla="*/ 85680 w 265228"/>
                        <a:gd name="connsiteY28" fmla="*/ 378771 h 527410"/>
                        <a:gd name="connsiteX29" fmla="*/ 79334 w 265228"/>
                        <a:gd name="connsiteY29" fmla="*/ 361127 h 527410"/>
                        <a:gd name="connsiteX30" fmla="*/ 87902 w 265228"/>
                        <a:gd name="connsiteY30" fmla="*/ 403840 h 527410"/>
                        <a:gd name="connsiteX31" fmla="*/ 72289 w 265228"/>
                        <a:gd name="connsiteY31" fmla="*/ 411329 h 527410"/>
                        <a:gd name="connsiteX32" fmla="*/ 66450 w 265228"/>
                        <a:gd name="connsiteY32" fmla="*/ 395018 h 527410"/>
                        <a:gd name="connsiteX33" fmla="*/ 82063 w 265228"/>
                        <a:gd name="connsiteY33" fmla="*/ 387529 h 527410"/>
                        <a:gd name="connsiteX34" fmla="*/ 87902 w 265228"/>
                        <a:gd name="connsiteY34" fmla="*/ 403840 h 527410"/>
                        <a:gd name="connsiteX35" fmla="*/ 93487 w 265228"/>
                        <a:gd name="connsiteY35" fmla="*/ 326601 h 527410"/>
                        <a:gd name="connsiteX36" fmla="*/ 110433 w 265228"/>
                        <a:gd name="connsiteY36" fmla="*/ 318477 h 527410"/>
                        <a:gd name="connsiteX37" fmla="*/ 116779 w 265228"/>
                        <a:gd name="connsiteY37" fmla="*/ 336121 h 527410"/>
                        <a:gd name="connsiteX38" fmla="*/ 99833 w 265228"/>
                        <a:gd name="connsiteY38" fmla="*/ 344245 h 527410"/>
                        <a:gd name="connsiteX39" fmla="*/ 93487 w 265228"/>
                        <a:gd name="connsiteY39" fmla="*/ 326601 h 527410"/>
                        <a:gd name="connsiteX40" fmla="*/ 107704 w 265228"/>
                        <a:gd name="connsiteY40" fmla="*/ 292138 h 527410"/>
                        <a:gd name="connsiteX41" fmla="*/ 124649 w 265228"/>
                        <a:gd name="connsiteY41" fmla="*/ 284015 h 527410"/>
                        <a:gd name="connsiteX42" fmla="*/ 130996 w 265228"/>
                        <a:gd name="connsiteY42" fmla="*/ 301658 h 527410"/>
                        <a:gd name="connsiteX43" fmla="*/ 114050 w 265228"/>
                        <a:gd name="connsiteY43" fmla="*/ 309782 h 527410"/>
                        <a:gd name="connsiteX44" fmla="*/ 107704 w 265228"/>
                        <a:gd name="connsiteY44" fmla="*/ 292138 h 527410"/>
                        <a:gd name="connsiteX45" fmla="*/ 122618 w 265228"/>
                        <a:gd name="connsiteY45" fmla="*/ 259643 h 527410"/>
                        <a:gd name="connsiteX46" fmla="*/ 137596 w 265228"/>
                        <a:gd name="connsiteY46" fmla="*/ 252472 h 527410"/>
                        <a:gd name="connsiteX47" fmla="*/ 143181 w 265228"/>
                        <a:gd name="connsiteY47" fmla="*/ 268085 h 527410"/>
                        <a:gd name="connsiteX48" fmla="*/ 128203 w 265228"/>
                        <a:gd name="connsiteY48" fmla="*/ 275256 h 527410"/>
                        <a:gd name="connsiteX49" fmla="*/ 122618 w 265228"/>
                        <a:gd name="connsiteY49" fmla="*/ 259643 h 527410"/>
                        <a:gd name="connsiteX50" fmla="*/ 134804 w 265228"/>
                        <a:gd name="connsiteY50" fmla="*/ 226069 h 527410"/>
                        <a:gd name="connsiteX51" fmla="*/ 151750 w 265228"/>
                        <a:gd name="connsiteY51" fmla="*/ 217945 h 527410"/>
                        <a:gd name="connsiteX52" fmla="*/ 158096 w 265228"/>
                        <a:gd name="connsiteY52" fmla="*/ 235589 h 527410"/>
                        <a:gd name="connsiteX53" fmla="*/ 141150 w 265228"/>
                        <a:gd name="connsiteY53" fmla="*/ 243713 h 527410"/>
                        <a:gd name="connsiteX54" fmla="*/ 134804 w 265228"/>
                        <a:gd name="connsiteY54" fmla="*/ 226069 h 527410"/>
                        <a:gd name="connsiteX55" fmla="*/ 149020 w 265228"/>
                        <a:gd name="connsiteY55" fmla="*/ 191607 h 527410"/>
                        <a:gd name="connsiteX56" fmla="*/ 165966 w 265228"/>
                        <a:gd name="connsiteY56" fmla="*/ 183483 h 527410"/>
                        <a:gd name="connsiteX57" fmla="*/ 172313 w 265228"/>
                        <a:gd name="connsiteY57" fmla="*/ 201127 h 527410"/>
                        <a:gd name="connsiteX58" fmla="*/ 155367 w 265228"/>
                        <a:gd name="connsiteY58" fmla="*/ 209251 h 527410"/>
                        <a:gd name="connsiteX59" fmla="*/ 149020 w 265228"/>
                        <a:gd name="connsiteY59" fmla="*/ 191607 h 527410"/>
                        <a:gd name="connsiteX60" fmla="*/ 163174 w 265228"/>
                        <a:gd name="connsiteY60" fmla="*/ 157081 h 527410"/>
                        <a:gd name="connsiteX61" fmla="*/ 180119 w 265228"/>
                        <a:gd name="connsiteY61" fmla="*/ 148957 h 527410"/>
                        <a:gd name="connsiteX62" fmla="*/ 186466 w 265228"/>
                        <a:gd name="connsiteY62" fmla="*/ 166601 h 527410"/>
                        <a:gd name="connsiteX63" fmla="*/ 169520 w 265228"/>
                        <a:gd name="connsiteY63" fmla="*/ 174724 h 527410"/>
                        <a:gd name="connsiteX64" fmla="*/ 163174 w 265228"/>
                        <a:gd name="connsiteY64" fmla="*/ 157081 h 527410"/>
                        <a:gd name="connsiteX65" fmla="*/ 177898 w 265228"/>
                        <a:gd name="connsiteY65" fmla="*/ 123951 h 527410"/>
                        <a:gd name="connsiteX66" fmla="*/ 193511 w 265228"/>
                        <a:gd name="connsiteY66" fmla="*/ 116462 h 527410"/>
                        <a:gd name="connsiteX67" fmla="*/ 199350 w 265228"/>
                        <a:gd name="connsiteY67" fmla="*/ 132773 h 527410"/>
                        <a:gd name="connsiteX68" fmla="*/ 183737 w 265228"/>
                        <a:gd name="connsiteY68" fmla="*/ 140262 h 527410"/>
                        <a:gd name="connsiteX69" fmla="*/ 177898 w 265228"/>
                        <a:gd name="connsiteY69" fmla="*/ 123951 h 527410"/>
                        <a:gd name="connsiteX70" fmla="*/ 190782 w 265228"/>
                        <a:gd name="connsiteY70" fmla="*/ 90060 h 527410"/>
                        <a:gd name="connsiteX71" fmla="*/ 207727 w 265228"/>
                        <a:gd name="connsiteY71" fmla="*/ 81936 h 527410"/>
                        <a:gd name="connsiteX72" fmla="*/ 214074 w 265228"/>
                        <a:gd name="connsiteY72" fmla="*/ 99580 h 527410"/>
                        <a:gd name="connsiteX73" fmla="*/ 197128 w 265228"/>
                        <a:gd name="connsiteY73" fmla="*/ 107703 h 527410"/>
                        <a:gd name="connsiteX74" fmla="*/ 190782 w 265228"/>
                        <a:gd name="connsiteY74" fmla="*/ 90060 h 527410"/>
                        <a:gd name="connsiteX75" fmla="*/ 191353 w 265228"/>
                        <a:gd name="connsiteY75" fmla="*/ 110496 h 527410"/>
                        <a:gd name="connsiteX76" fmla="*/ 175740 w 265228"/>
                        <a:gd name="connsiteY76" fmla="*/ 117985 h 527410"/>
                        <a:gd name="connsiteX77" fmla="*/ 170853 w 265228"/>
                        <a:gd name="connsiteY77" fmla="*/ 104403 h 527410"/>
                        <a:gd name="connsiteX78" fmla="*/ 173328 w 265228"/>
                        <a:gd name="connsiteY78" fmla="*/ 98437 h 527410"/>
                        <a:gd name="connsiteX79" fmla="*/ 185070 w 265228"/>
                        <a:gd name="connsiteY79" fmla="*/ 92852 h 527410"/>
                        <a:gd name="connsiteX80" fmla="*/ 191353 w 265228"/>
                        <a:gd name="connsiteY80" fmla="*/ 110496 h 527410"/>
                        <a:gd name="connsiteX81" fmla="*/ 177962 w 265228"/>
                        <a:gd name="connsiteY81" fmla="*/ 142991 h 527410"/>
                        <a:gd name="connsiteX82" fmla="*/ 161016 w 265228"/>
                        <a:gd name="connsiteY82" fmla="*/ 151115 h 527410"/>
                        <a:gd name="connsiteX83" fmla="*/ 156636 w 265228"/>
                        <a:gd name="connsiteY83" fmla="*/ 138866 h 527410"/>
                        <a:gd name="connsiteX84" fmla="*/ 159112 w 265228"/>
                        <a:gd name="connsiteY84" fmla="*/ 132900 h 527410"/>
                        <a:gd name="connsiteX85" fmla="*/ 172122 w 265228"/>
                        <a:gd name="connsiteY85" fmla="*/ 126680 h 527410"/>
                        <a:gd name="connsiteX86" fmla="*/ 177962 w 265228"/>
                        <a:gd name="connsiteY86" fmla="*/ 142991 h 527410"/>
                        <a:gd name="connsiteX87" fmla="*/ 163808 w 265228"/>
                        <a:gd name="connsiteY87" fmla="*/ 177517 h 527410"/>
                        <a:gd name="connsiteX88" fmla="*/ 146863 w 265228"/>
                        <a:gd name="connsiteY88" fmla="*/ 185641 h 527410"/>
                        <a:gd name="connsiteX89" fmla="*/ 142483 w 265228"/>
                        <a:gd name="connsiteY89" fmla="*/ 173392 h 527410"/>
                        <a:gd name="connsiteX90" fmla="*/ 145720 w 265228"/>
                        <a:gd name="connsiteY90" fmla="*/ 165458 h 527410"/>
                        <a:gd name="connsiteX91" fmla="*/ 157461 w 265228"/>
                        <a:gd name="connsiteY91" fmla="*/ 159873 h 527410"/>
                        <a:gd name="connsiteX92" fmla="*/ 163808 w 265228"/>
                        <a:gd name="connsiteY92" fmla="*/ 177517 h 527410"/>
                        <a:gd name="connsiteX93" fmla="*/ 149592 w 265228"/>
                        <a:gd name="connsiteY93" fmla="*/ 211980 h 527410"/>
                        <a:gd name="connsiteX94" fmla="*/ 132646 w 265228"/>
                        <a:gd name="connsiteY94" fmla="*/ 220104 h 527410"/>
                        <a:gd name="connsiteX95" fmla="*/ 128267 w 265228"/>
                        <a:gd name="connsiteY95" fmla="*/ 207854 h 527410"/>
                        <a:gd name="connsiteX96" fmla="*/ 131504 w 265228"/>
                        <a:gd name="connsiteY96" fmla="*/ 199921 h 527410"/>
                        <a:gd name="connsiteX97" fmla="*/ 143245 w 265228"/>
                        <a:gd name="connsiteY97" fmla="*/ 194336 h 527410"/>
                        <a:gd name="connsiteX98" fmla="*/ 149592 w 265228"/>
                        <a:gd name="connsiteY98" fmla="*/ 211980 h 527410"/>
                        <a:gd name="connsiteX99" fmla="*/ 135439 w 265228"/>
                        <a:gd name="connsiteY99" fmla="*/ 246506 h 527410"/>
                        <a:gd name="connsiteX100" fmla="*/ 120460 w 265228"/>
                        <a:gd name="connsiteY100" fmla="*/ 253677 h 527410"/>
                        <a:gd name="connsiteX101" fmla="*/ 115383 w 265228"/>
                        <a:gd name="connsiteY101" fmla="*/ 239397 h 527410"/>
                        <a:gd name="connsiteX102" fmla="*/ 117414 w 265228"/>
                        <a:gd name="connsiteY102" fmla="*/ 234447 h 527410"/>
                        <a:gd name="connsiteX103" fmla="*/ 129155 w 265228"/>
                        <a:gd name="connsiteY103" fmla="*/ 228862 h 527410"/>
                        <a:gd name="connsiteX104" fmla="*/ 135439 w 265228"/>
                        <a:gd name="connsiteY104" fmla="*/ 246506 h 527410"/>
                        <a:gd name="connsiteX105" fmla="*/ 122428 w 265228"/>
                        <a:gd name="connsiteY105" fmla="*/ 278049 h 527410"/>
                        <a:gd name="connsiteX106" fmla="*/ 105482 w 265228"/>
                        <a:gd name="connsiteY106" fmla="*/ 286172 h 527410"/>
                        <a:gd name="connsiteX107" fmla="*/ 101103 w 265228"/>
                        <a:gd name="connsiteY107" fmla="*/ 273923 h 527410"/>
                        <a:gd name="connsiteX108" fmla="*/ 103134 w 265228"/>
                        <a:gd name="connsiteY108" fmla="*/ 268973 h 527410"/>
                        <a:gd name="connsiteX109" fmla="*/ 116779 w 265228"/>
                        <a:gd name="connsiteY109" fmla="*/ 262436 h 527410"/>
                        <a:gd name="connsiteX110" fmla="*/ 122428 w 265228"/>
                        <a:gd name="connsiteY110" fmla="*/ 278049 h 527410"/>
                        <a:gd name="connsiteX111" fmla="*/ 108275 w 265228"/>
                        <a:gd name="connsiteY111" fmla="*/ 312511 h 527410"/>
                        <a:gd name="connsiteX112" fmla="*/ 91329 w 265228"/>
                        <a:gd name="connsiteY112" fmla="*/ 320635 h 527410"/>
                        <a:gd name="connsiteX113" fmla="*/ 86950 w 265228"/>
                        <a:gd name="connsiteY113" fmla="*/ 308386 h 527410"/>
                        <a:gd name="connsiteX114" fmla="*/ 90187 w 265228"/>
                        <a:gd name="connsiteY114" fmla="*/ 300453 h 527410"/>
                        <a:gd name="connsiteX115" fmla="*/ 101928 w 265228"/>
                        <a:gd name="connsiteY115" fmla="*/ 294868 h 527410"/>
                        <a:gd name="connsiteX116" fmla="*/ 108275 w 265228"/>
                        <a:gd name="connsiteY116" fmla="*/ 312511 h 527410"/>
                        <a:gd name="connsiteX117" fmla="*/ 94058 w 265228"/>
                        <a:gd name="connsiteY117" fmla="*/ 347037 h 527410"/>
                        <a:gd name="connsiteX118" fmla="*/ 77112 w 265228"/>
                        <a:gd name="connsiteY118" fmla="*/ 355161 h 527410"/>
                        <a:gd name="connsiteX119" fmla="*/ 72733 w 265228"/>
                        <a:gd name="connsiteY119" fmla="*/ 342912 h 527410"/>
                        <a:gd name="connsiteX120" fmla="*/ 75970 w 265228"/>
                        <a:gd name="connsiteY120" fmla="*/ 334979 h 527410"/>
                        <a:gd name="connsiteX121" fmla="*/ 87711 w 265228"/>
                        <a:gd name="connsiteY121" fmla="*/ 329394 h 527410"/>
                        <a:gd name="connsiteX122" fmla="*/ 94058 w 265228"/>
                        <a:gd name="connsiteY122" fmla="*/ 347037 h 527410"/>
                        <a:gd name="connsiteX123" fmla="*/ 79905 w 265228"/>
                        <a:gd name="connsiteY123" fmla="*/ 381500 h 527410"/>
                        <a:gd name="connsiteX124" fmla="*/ 64292 w 265228"/>
                        <a:gd name="connsiteY124" fmla="*/ 388989 h 527410"/>
                        <a:gd name="connsiteX125" fmla="*/ 59405 w 265228"/>
                        <a:gd name="connsiteY125" fmla="*/ 375407 h 527410"/>
                        <a:gd name="connsiteX126" fmla="*/ 61880 w 265228"/>
                        <a:gd name="connsiteY126" fmla="*/ 369441 h 527410"/>
                        <a:gd name="connsiteX127" fmla="*/ 73622 w 265228"/>
                        <a:gd name="connsiteY127" fmla="*/ 363856 h 527410"/>
                        <a:gd name="connsiteX128" fmla="*/ 79905 w 265228"/>
                        <a:gd name="connsiteY128" fmla="*/ 381500 h 527410"/>
                        <a:gd name="connsiteX129" fmla="*/ 66513 w 265228"/>
                        <a:gd name="connsiteY129" fmla="*/ 414058 h 527410"/>
                        <a:gd name="connsiteX130" fmla="*/ 49568 w 265228"/>
                        <a:gd name="connsiteY130" fmla="*/ 422182 h 527410"/>
                        <a:gd name="connsiteX131" fmla="*/ 45188 w 265228"/>
                        <a:gd name="connsiteY131" fmla="*/ 409933 h 527410"/>
                        <a:gd name="connsiteX132" fmla="*/ 47664 w 265228"/>
                        <a:gd name="connsiteY132" fmla="*/ 403967 h 527410"/>
                        <a:gd name="connsiteX133" fmla="*/ 60674 w 265228"/>
                        <a:gd name="connsiteY133" fmla="*/ 397747 h 527410"/>
                        <a:gd name="connsiteX134" fmla="*/ 66513 w 265228"/>
                        <a:gd name="connsiteY134" fmla="*/ 414058 h 527410"/>
                        <a:gd name="connsiteX135" fmla="*/ 68671 w 265228"/>
                        <a:gd name="connsiteY135" fmla="*/ 420024 h 527410"/>
                        <a:gd name="connsiteX136" fmla="*/ 75018 w 265228"/>
                        <a:gd name="connsiteY136" fmla="*/ 437668 h 527410"/>
                        <a:gd name="connsiteX137" fmla="*/ 58072 w 265228"/>
                        <a:gd name="connsiteY137" fmla="*/ 445792 h 527410"/>
                        <a:gd name="connsiteX138" fmla="*/ 51726 w 265228"/>
                        <a:gd name="connsiteY138" fmla="*/ 428148 h 527410"/>
                        <a:gd name="connsiteX139" fmla="*/ 68671 w 265228"/>
                        <a:gd name="connsiteY139" fmla="*/ 420024 h 527410"/>
                        <a:gd name="connsiteX140" fmla="*/ 74383 w 265228"/>
                        <a:gd name="connsiteY140" fmla="*/ 417295 h 527410"/>
                        <a:gd name="connsiteX141" fmla="*/ 89996 w 265228"/>
                        <a:gd name="connsiteY141" fmla="*/ 409806 h 527410"/>
                        <a:gd name="connsiteX142" fmla="*/ 94566 w 265228"/>
                        <a:gd name="connsiteY142" fmla="*/ 422563 h 527410"/>
                        <a:gd name="connsiteX143" fmla="*/ 91583 w 265228"/>
                        <a:gd name="connsiteY143" fmla="*/ 429735 h 527410"/>
                        <a:gd name="connsiteX144" fmla="*/ 80667 w 265228"/>
                        <a:gd name="connsiteY144" fmla="*/ 434939 h 527410"/>
                        <a:gd name="connsiteX145" fmla="*/ 74383 w 265228"/>
                        <a:gd name="connsiteY145" fmla="*/ 417295 h 527410"/>
                        <a:gd name="connsiteX146" fmla="*/ 87775 w 265228"/>
                        <a:gd name="connsiteY146" fmla="*/ 384737 h 527410"/>
                        <a:gd name="connsiteX147" fmla="*/ 104720 w 265228"/>
                        <a:gd name="connsiteY147" fmla="*/ 376613 h 527410"/>
                        <a:gd name="connsiteX148" fmla="*/ 108782 w 265228"/>
                        <a:gd name="connsiteY148" fmla="*/ 387973 h 527410"/>
                        <a:gd name="connsiteX149" fmla="*/ 105799 w 265228"/>
                        <a:gd name="connsiteY149" fmla="*/ 395145 h 527410"/>
                        <a:gd name="connsiteX150" fmla="*/ 93614 w 265228"/>
                        <a:gd name="connsiteY150" fmla="*/ 400984 h 527410"/>
                        <a:gd name="connsiteX151" fmla="*/ 87775 w 265228"/>
                        <a:gd name="connsiteY151" fmla="*/ 384737 h 527410"/>
                        <a:gd name="connsiteX152" fmla="*/ 101928 w 265228"/>
                        <a:gd name="connsiteY152" fmla="*/ 350274 h 527410"/>
                        <a:gd name="connsiteX153" fmla="*/ 118873 w 265228"/>
                        <a:gd name="connsiteY153" fmla="*/ 342150 h 527410"/>
                        <a:gd name="connsiteX154" fmla="*/ 122935 w 265228"/>
                        <a:gd name="connsiteY154" fmla="*/ 353511 h 527410"/>
                        <a:gd name="connsiteX155" fmla="*/ 119191 w 265228"/>
                        <a:gd name="connsiteY155" fmla="*/ 362650 h 527410"/>
                        <a:gd name="connsiteX156" fmla="*/ 108275 w 265228"/>
                        <a:gd name="connsiteY156" fmla="*/ 367855 h 527410"/>
                        <a:gd name="connsiteX157" fmla="*/ 101928 w 265228"/>
                        <a:gd name="connsiteY157" fmla="*/ 350274 h 527410"/>
                        <a:gd name="connsiteX158" fmla="*/ 116144 w 265228"/>
                        <a:gd name="connsiteY158" fmla="*/ 315748 h 527410"/>
                        <a:gd name="connsiteX159" fmla="*/ 133090 w 265228"/>
                        <a:gd name="connsiteY159" fmla="*/ 307624 h 527410"/>
                        <a:gd name="connsiteX160" fmla="*/ 137152 w 265228"/>
                        <a:gd name="connsiteY160" fmla="*/ 318985 h 527410"/>
                        <a:gd name="connsiteX161" fmla="*/ 133408 w 265228"/>
                        <a:gd name="connsiteY161" fmla="*/ 328124 h 527410"/>
                        <a:gd name="connsiteX162" fmla="*/ 122491 w 265228"/>
                        <a:gd name="connsiteY162" fmla="*/ 333329 h 527410"/>
                        <a:gd name="connsiteX163" fmla="*/ 116144 w 265228"/>
                        <a:gd name="connsiteY163" fmla="*/ 315748 h 527410"/>
                        <a:gd name="connsiteX164" fmla="*/ 130298 w 265228"/>
                        <a:gd name="connsiteY164" fmla="*/ 281286 h 527410"/>
                        <a:gd name="connsiteX165" fmla="*/ 145276 w 265228"/>
                        <a:gd name="connsiteY165" fmla="*/ 274114 h 527410"/>
                        <a:gd name="connsiteX166" fmla="*/ 150099 w 265228"/>
                        <a:gd name="connsiteY166" fmla="*/ 287505 h 527410"/>
                        <a:gd name="connsiteX167" fmla="*/ 147561 w 265228"/>
                        <a:gd name="connsiteY167" fmla="*/ 293725 h 527410"/>
                        <a:gd name="connsiteX168" fmla="*/ 136645 w 265228"/>
                        <a:gd name="connsiteY168" fmla="*/ 298929 h 527410"/>
                        <a:gd name="connsiteX169" fmla="*/ 130298 w 265228"/>
                        <a:gd name="connsiteY169" fmla="*/ 281286 h 527410"/>
                        <a:gd name="connsiteX170" fmla="*/ 143308 w 265228"/>
                        <a:gd name="connsiteY170" fmla="*/ 249742 h 527410"/>
                        <a:gd name="connsiteX171" fmla="*/ 160254 w 265228"/>
                        <a:gd name="connsiteY171" fmla="*/ 241619 h 527410"/>
                        <a:gd name="connsiteX172" fmla="*/ 164316 w 265228"/>
                        <a:gd name="connsiteY172" fmla="*/ 252979 h 527410"/>
                        <a:gd name="connsiteX173" fmla="*/ 161777 w 265228"/>
                        <a:gd name="connsiteY173" fmla="*/ 259199 h 527410"/>
                        <a:gd name="connsiteX174" fmla="*/ 148957 w 265228"/>
                        <a:gd name="connsiteY174" fmla="*/ 265355 h 527410"/>
                        <a:gd name="connsiteX175" fmla="*/ 143308 w 265228"/>
                        <a:gd name="connsiteY175" fmla="*/ 249742 h 527410"/>
                        <a:gd name="connsiteX176" fmla="*/ 157461 w 265228"/>
                        <a:gd name="connsiteY176" fmla="*/ 215216 h 527410"/>
                        <a:gd name="connsiteX177" fmla="*/ 174407 w 265228"/>
                        <a:gd name="connsiteY177" fmla="*/ 207093 h 527410"/>
                        <a:gd name="connsiteX178" fmla="*/ 178469 w 265228"/>
                        <a:gd name="connsiteY178" fmla="*/ 218453 h 527410"/>
                        <a:gd name="connsiteX179" fmla="*/ 174725 w 265228"/>
                        <a:gd name="connsiteY179" fmla="*/ 227593 h 527410"/>
                        <a:gd name="connsiteX180" fmla="*/ 163808 w 265228"/>
                        <a:gd name="connsiteY180" fmla="*/ 232797 h 527410"/>
                        <a:gd name="connsiteX181" fmla="*/ 157461 w 265228"/>
                        <a:gd name="connsiteY181" fmla="*/ 215216 h 527410"/>
                        <a:gd name="connsiteX182" fmla="*/ 171678 w 265228"/>
                        <a:gd name="connsiteY182" fmla="*/ 180754 h 527410"/>
                        <a:gd name="connsiteX183" fmla="*/ 188624 w 265228"/>
                        <a:gd name="connsiteY183" fmla="*/ 172630 h 527410"/>
                        <a:gd name="connsiteX184" fmla="*/ 192686 w 265228"/>
                        <a:gd name="connsiteY184" fmla="*/ 183991 h 527410"/>
                        <a:gd name="connsiteX185" fmla="*/ 188941 w 265228"/>
                        <a:gd name="connsiteY185" fmla="*/ 193130 h 527410"/>
                        <a:gd name="connsiteX186" fmla="*/ 178025 w 265228"/>
                        <a:gd name="connsiteY186" fmla="*/ 198334 h 527410"/>
                        <a:gd name="connsiteX187" fmla="*/ 171678 w 265228"/>
                        <a:gd name="connsiteY187" fmla="*/ 180754 h 527410"/>
                        <a:gd name="connsiteX188" fmla="*/ 185831 w 265228"/>
                        <a:gd name="connsiteY188" fmla="*/ 146228 h 527410"/>
                        <a:gd name="connsiteX189" fmla="*/ 201444 w 265228"/>
                        <a:gd name="connsiteY189" fmla="*/ 138739 h 527410"/>
                        <a:gd name="connsiteX190" fmla="*/ 206014 w 265228"/>
                        <a:gd name="connsiteY190" fmla="*/ 151496 h 527410"/>
                        <a:gd name="connsiteX191" fmla="*/ 203031 w 265228"/>
                        <a:gd name="connsiteY191" fmla="*/ 158667 h 527410"/>
                        <a:gd name="connsiteX192" fmla="*/ 192115 w 265228"/>
                        <a:gd name="connsiteY192" fmla="*/ 163872 h 527410"/>
                        <a:gd name="connsiteX193" fmla="*/ 185831 w 265228"/>
                        <a:gd name="connsiteY193" fmla="*/ 146228 h 527410"/>
                        <a:gd name="connsiteX194" fmla="*/ 199223 w 265228"/>
                        <a:gd name="connsiteY194" fmla="*/ 113733 h 527410"/>
                        <a:gd name="connsiteX195" fmla="*/ 216168 w 265228"/>
                        <a:gd name="connsiteY195" fmla="*/ 105609 h 527410"/>
                        <a:gd name="connsiteX196" fmla="*/ 220230 w 265228"/>
                        <a:gd name="connsiteY196" fmla="*/ 116970 h 527410"/>
                        <a:gd name="connsiteX197" fmla="*/ 217247 w 265228"/>
                        <a:gd name="connsiteY197" fmla="*/ 124141 h 527410"/>
                        <a:gd name="connsiteX198" fmla="*/ 205062 w 265228"/>
                        <a:gd name="connsiteY198" fmla="*/ 129980 h 527410"/>
                        <a:gd name="connsiteX199" fmla="*/ 199223 w 265228"/>
                        <a:gd name="connsiteY199" fmla="*/ 113733 h 527410"/>
                        <a:gd name="connsiteX200" fmla="*/ 213439 w 265228"/>
                        <a:gd name="connsiteY200" fmla="*/ 79207 h 527410"/>
                        <a:gd name="connsiteX201" fmla="*/ 230385 w 265228"/>
                        <a:gd name="connsiteY201" fmla="*/ 71083 h 527410"/>
                        <a:gd name="connsiteX202" fmla="*/ 234447 w 265228"/>
                        <a:gd name="connsiteY202" fmla="*/ 82444 h 527410"/>
                        <a:gd name="connsiteX203" fmla="*/ 230703 w 265228"/>
                        <a:gd name="connsiteY203" fmla="*/ 91583 h 527410"/>
                        <a:gd name="connsiteX204" fmla="*/ 219786 w 265228"/>
                        <a:gd name="connsiteY204" fmla="*/ 96787 h 527410"/>
                        <a:gd name="connsiteX205" fmla="*/ 213439 w 265228"/>
                        <a:gd name="connsiteY205" fmla="*/ 79207 h 527410"/>
                        <a:gd name="connsiteX206" fmla="*/ 211282 w 265228"/>
                        <a:gd name="connsiteY206" fmla="*/ 73241 h 527410"/>
                        <a:gd name="connsiteX207" fmla="*/ 204935 w 265228"/>
                        <a:gd name="connsiteY207" fmla="*/ 55597 h 527410"/>
                        <a:gd name="connsiteX208" fmla="*/ 221881 w 265228"/>
                        <a:gd name="connsiteY208" fmla="*/ 47473 h 527410"/>
                        <a:gd name="connsiteX209" fmla="*/ 228227 w 265228"/>
                        <a:gd name="connsiteY209" fmla="*/ 65117 h 527410"/>
                        <a:gd name="connsiteX210" fmla="*/ 211282 w 265228"/>
                        <a:gd name="connsiteY210" fmla="*/ 73241 h 527410"/>
                        <a:gd name="connsiteX211" fmla="*/ 205570 w 265228"/>
                        <a:gd name="connsiteY211" fmla="*/ 75970 h 527410"/>
                        <a:gd name="connsiteX212" fmla="*/ 188624 w 265228"/>
                        <a:gd name="connsiteY212" fmla="*/ 84094 h 527410"/>
                        <a:gd name="connsiteX213" fmla="*/ 184245 w 265228"/>
                        <a:gd name="connsiteY213" fmla="*/ 71845 h 527410"/>
                        <a:gd name="connsiteX214" fmla="*/ 187482 w 265228"/>
                        <a:gd name="connsiteY214" fmla="*/ 63911 h 527410"/>
                        <a:gd name="connsiteX215" fmla="*/ 199223 w 265228"/>
                        <a:gd name="connsiteY215" fmla="*/ 58326 h 527410"/>
                        <a:gd name="connsiteX216" fmla="*/ 205570 w 265228"/>
                        <a:gd name="connsiteY216" fmla="*/ 75970 h 527410"/>
                        <a:gd name="connsiteX217" fmla="*/ 191099 w 265228"/>
                        <a:gd name="connsiteY217" fmla="*/ 55216 h 527410"/>
                        <a:gd name="connsiteX218" fmla="*/ 194844 w 265228"/>
                        <a:gd name="connsiteY218" fmla="*/ 46077 h 527410"/>
                        <a:gd name="connsiteX219" fmla="*/ 197065 w 265228"/>
                        <a:gd name="connsiteY219" fmla="*/ 52297 h 527410"/>
                        <a:gd name="connsiteX220" fmla="*/ 191099 w 265228"/>
                        <a:gd name="connsiteY220" fmla="*/ 55216 h 527410"/>
                        <a:gd name="connsiteX221" fmla="*/ 182912 w 265228"/>
                        <a:gd name="connsiteY221" fmla="*/ 86823 h 527410"/>
                        <a:gd name="connsiteX222" fmla="*/ 176946 w 265228"/>
                        <a:gd name="connsiteY222" fmla="*/ 89679 h 527410"/>
                        <a:gd name="connsiteX223" fmla="*/ 180691 w 265228"/>
                        <a:gd name="connsiteY223" fmla="*/ 80540 h 527410"/>
                        <a:gd name="connsiteX224" fmla="*/ 182912 w 265228"/>
                        <a:gd name="connsiteY224" fmla="*/ 86823 h 527410"/>
                        <a:gd name="connsiteX225" fmla="*/ 170028 w 265228"/>
                        <a:gd name="connsiteY225" fmla="*/ 120714 h 527410"/>
                        <a:gd name="connsiteX226" fmla="*/ 162729 w 265228"/>
                        <a:gd name="connsiteY226" fmla="*/ 124205 h 527410"/>
                        <a:gd name="connsiteX227" fmla="*/ 167299 w 265228"/>
                        <a:gd name="connsiteY227" fmla="*/ 113098 h 527410"/>
                        <a:gd name="connsiteX228" fmla="*/ 170028 w 265228"/>
                        <a:gd name="connsiteY228" fmla="*/ 120714 h 527410"/>
                        <a:gd name="connsiteX229" fmla="*/ 155304 w 265228"/>
                        <a:gd name="connsiteY229" fmla="*/ 153844 h 527410"/>
                        <a:gd name="connsiteX230" fmla="*/ 149338 w 265228"/>
                        <a:gd name="connsiteY230" fmla="*/ 156700 h 527410"/>
                        <a:gd name="connsiteX231" fmla="*/ 153082 w 265228"/>
                        <a:gd name="connsiteY231" fmla="*/ 147561 h 527410"/>
                        <a:gd name="connsiteX232" fmla="*/ 155304 w 265228"/>
                        <a:gd name="connsiteY232" fmla="*/ 153844 h 527410"/>
                        <a:gd name="connsiteX233" fmla="*/ 141150 w 265228"/>
                        <a:gd name="connsiteY233" fmla="*/ 188370 h 527410"/>
                        <a:gd name="connsiteX234" fmla="*/ 135185 w 265228"/>
                        <a:gd name="connsiteY234" fmla="*/ 191226 h 527410"/>
                        <a:gd name="connsiteX235" fmla="*/ 138929 w 265228"/>
                        <a:gd name="connsiteY235" fmla="*/ 182087 h 527410"/>
                        <a:gd name="connsiteX236" fmla="*/ 141150 w 265228"/>
                        <a:gd name="connsiteY236" fmla="*/ 188370 h 527410"/>
                        <a:gd name="connsiteX237" fmla="*/ 126934 w 265228"/>
                        <a:gd name="connsiteY237" fmla="*/ 222833 h 527410"/>
                        <a:gd name="connsiteX238" fmla="*/ 120968 w 265228"/>
                        <a:gd name="connsiteY238" fmla="*/ 225688 h 527410"/>
                        <a:gd name="connsiteX239" fmla="*/ 124713 w 265228"/>
                        <a:gd name="connsiteY239" fmla="*/ 216549 h 527410"/>
                        <a:gd name="connsiteX240" fmla="*/ 126934 w 265228"/>
                        <a:gd name="connsiteY240" fmla="*/ 222833 h 527410"/>
                        <a:gd name="connsiteX241" fmla="*/ 114685 w 265228"/>
                        <a:gd name="connsiteY241" fmla="*/ 256407 h 527410"/>
                        <a:gd name="connsiteX242" fmla="*/ 106751 w 265228"/>
                        <a:gd name="connsiteY242" fmla="*/ 260214 h 527410"/>
                        <a:gd name="connsiteX243" fmla="*/ 111702 w 265228"/>
                        <a:gd name="connsiteY243" fmla="*/ 248156 h 527410"/>
                        <a:gd name="connsiteX244" fmla="*/ 114685 w 265228"/>
                        <a:gd name="connsiteY244" fmla="*/ 256407 h 527410"/>
                        <a:gd name="connsiteX245" fmla="*/ 99833 w 265228"/>
                        <a:gd name="connsiteY245" fmla="*/ 288902 h 527410"/>
                        <a:gd name="connsiteX246" fmla="*/ 93868 w 265228"/>
                        <a:gd name="connsiteY246" fmla="*/ 291758 h 527410"/>
                        <a:gd name="connsiteX247" fmla="*/ 97612 w 265228"/>
                        <a:gd name="connsiteY247" fmla="*/ 282618 h 527410"/>
                        <a:gd name="connsiteX248" fmla="*/ 99833 w 265228"/>
                        <a:gd name="connsiteY248" fmla="*/ 288902 h 527410"/>
                        <a:gd name="connsiteX249" fmla="*/ 85617 w 265228"/>
                        <a:gd name="connsiteY249" fmla="*/ 323364 h 527410"/>
                        <a:gd name="connsiteX250" fmla="*/ 79651 w 265228"/>
                        <a:gd name="connsiteY250" fmla="*/ 326220 h 527410"/>
                        <a:gd name="connsiteX251" fmla="*/ 83396 w 265228"/>
                        <a:gd name="connsiteY251" fmla="*/ 317081 h 527410"/>
                        <a:gd name="connsiteX252" fmla="*/ 85617 w 265228"/>
                        <a:gd name="connsiteY252" fmla="*/ 323364 h 527410"/>
                        <a:gd name="connsiteX253" fmla="*/ 71464 w 265228"/>
                        <a:gd name="connsiteY253" fmla="*/ 357890 h 527410"/>
                        <a:gd name="connsiteX254" fmla="*/ 65498 w 265228"/>
                        <a:gd name="connsiteY254" fmla="*/ 360746 h 527410"/>
                        <a:gd name="connsiteX255" fmla="*/ 69243 w 265228"/>
                        <a:gd name="connsiteY255" fmla="*/ 351607 h 527410"/>
                        <a:gd name="connsiteX256" fmla="*/ 71464 w 265228"/>
                        <a:gd name="connsiteY256" fmla="*/ 357890 h 527410"/>
                        <a:gd name="connsiteX257" fmla="*/ 58517 w 265228"/>
                        <a:gd name="connsiteY257" fmla="*/ 391718 h 527410"/>
                        <a:gd name="connsiteX258" fmla="*/ 51218 w 265228"/>
                        <a:gd name="connsiteY258" fmla="*/ 395209 h 527410"/>
                        <a:gd name="connsiteX259" fmla="*/ 55788 w 265228"/>
                        <a:gd name="connsiteY259" fmla="*/ 384102 h 527410"/>
                        <a:gd name="connsiteX260" fmla="*/ 58517 w 265228"/>
                        <a:gd name="connsiteY260" fmla="*/ 391718 h 527410"/>
                        <a:gd name="connsiteX261" fmla="*/ 43856 w 265228"/>
                        <a:gd name="connsiteY261" fmla="*/ 424911 h 527410"/>
                        <a:gd name="connsiteX262" fmla="*/ 37890 w 265228"/>
                        <a:gd name="connsiteY262" fmla="*/ 427767 h 527410"/>
                        <a:gd name="connsiteX263" fmla="*/ 41634 w 265228"/>
                        <a:gd name="connsiteY263" fmla="*/ 418628 h 527410"/>
                        <a:gd name="connsiteX264" fmla="*/ 43856 w 265228"/>
                        <a:gd name="connsiteY264" fmla="*/ 424911 h 527410"/>
                        <a:gd name="connsiteX265" fmla="*/ 31035 w 265228"/>
                        <a:gd name="connsiteY265" fmla="*/ 444396 h 527410"/>
                        <a:gd name="connsiteX266" fmla="*/ 34272 w 265228"/>
                        <a:gd name="connsiteY266" fmla="*/ 436462 h 527410"/>
                        <a:gd name="connsiteX267" fmla="*/ 46014 w 265228"/>
                        <a:gd name="connsiteY267" fmla="*/ 430877 h 527410"/>
                        <a:gd name="connsiteX268" fmla="*/ 52360 w 265228"/>
                        <a:gd name="connsiteY268" fmla="*/ 448521 h 527410"/>
                        <a:gd name="connsiteX269" fmla="*/ 35415 w 265228"/>
                        <a:gd name="connsiteY269" fmla="*/ 456645 h 527410"/>
                        <a:gd name="connsiteX270" fmla="*/ 31035 w 265228"/>
                        <a:gd name="connsiteY270" fmla="*/ 444396 h 527410"/>
                        <a:gd name="connsiteX271" fmla="*/ 29702 w 265228"/>
                        <a:gd name="connsiteY271" fmla="*/ 459374 h 527410"/>
                        <a:gd name="connsiteX272" fmla="*/ 23737 w 265228"/>
                        <a:gd name="connsiteY272" fmla="*/ 462230 h 527410"/>
                        <a:gd name="connsiteX273" fmla="*/ 27481 w 265228"/>
                        <a:gd name="connsiteY273" fmla="*/ 453091 h 527410"/>
                        <a:gd name="connsiteX274" fmla="*/ 29702 w 265228"/>
                        <a:gd name="connsiteY274" fmla="*/ 459374 h 527410"/>
                        <a:gd name="connsiteX275" fmla="*/ 54455 w 265228"/>
                        <a:gd name="connsiteY275" fmla="*/ 454487 h 527410"/>
                        <a:gd name="connsiteX276" fmla="*/ 60801 w 265228"/>
                        <a:gd name="connsiteY276" fmla="*/ 472131 h 527410"/>
                        <a:gd name="connsiteX277" fmla="*/ 43856 w 265228"/>
                        <a:gd name="connsiteY277" fmla="*/ 480254 h 527410"/>
                        <a:gd name="connsiteX278" fmla="*/ 37509 w 265228"/>
                        <a:gd name="connsiteY278" fmla="*/ 462611 h 527410"/>
                        <a:gd name="connsiteX279" fmla="*/ 54455 w 265228"/>
                        <a:gd name="connsiteY279" fmla="*/ 454487 h 527410"/>
                        <a:gd name="connsiteX280" fmla="*/ 60230 w 265228"/>
                        <a:gd name="connsiteY280" fmla="*/ 451758 h 527410"/>
                        <a:gd name="connsiteX281" fmla="*/ 77176 w 265228"/>
                        <a:gd name="connsiteY281" fmla="*/ 443634 h 527410"/>
                        <a:gd name="connsiteX282" fmla="*/ 81238 w 265228"/>
                        <a:gd name="connsiteY282" fmla="*/ 454995 h 527410"/>
                        <a:gd name="connsiteX283" fmla="*/ 77493 w 265228"/>
                        <a:gd name="connsiteY283" fmla="*/ 464134 h 527410"/>
                        <a:gd name="connsiteX284" fmla="*/ 66577 w 265228"/>
                        <a:gd name="connsiteY284" fmla="*/ 469338 h 527410"/>
                        <a:gd name="connsiteX285" fmla="*/ 60230 w 265228"/>
                        <a:gd name="connsiteY285" fmla="*/ 451758 h 527410"/>
                        <a:gd name="connsiteX286" fmla="*/ 73876 w 265228"/>
                        <a:gd name="connsiteY286" fmla="*/ 472956 h 527410"/>
                        <a:gd name="connsiteX287" fmla="*/ 70639 w 265228"/>
                        <a:gd name="connsiteY287" fmla="*/ 480826 h 527410"/>
                        <a:gd name="connsiteX288" fmla="*/ 68735 w 265228"/>
                        <a:gd name="connsiteY288" fmla="*/ 475431 h 527410"/>
                        <a:gd name="connsiteX289" fmla="*/ 73876 w 265228"/>
                        <a:gd name="connsiteY289" fmla="*/ 472956 h 527410"/>
                        <a:gd name="connsiteX290" fmla="*/ 82888 w 265228"/>
                        <a:gd name="connsiteY290" fmla="*/ 440905 h 527410"/>
                        <a:gd name="connsiteX291" fmla="*/ 88029 w 265228"/>
                        <a:gd name="connsiteY291" fmla="*/ 438430 h 527410"/>
                        <a:gd name="connsiteX292" fmla="*/ 84792 w 265228"/>
                        <a:gd name="connsiteY292" fmla="*/ 446300 h 527410"/>
                        <a:gd name="connsiteX293" fmla="*/ 82888 w 265228"/>
                        <a:gd name="connsiteY293" fmla="*/ 440905 h 527410"/>
                        <a:gd name="connsiteX294" fmla="*/ 95772 w 265228"/>
                        <a:gd name="connsiteY294" fmla="*/ 407077 h 527410"/>
                        <a:gd name="connsiteX295" fmla="*/ 102245 w 265228"/>
                        <a:gd name="connsiteY295" fmla="*/ 403967 h 527410"/>
                        <a:gd name="connsiteX296" fmla="*/ 98184 w 265228"/>
                        <a:gd name="connsiteY296" fmla="*/ 413805 h 527410"/>
                        <a:gd name="connsiteX297" fmla="*/ 95772 w 265228"/>
                        <a:gd name="connsiteY297" fmla="*/ 407077 h 527410"/>
                        <a:gd name="connsiteX298" fmla="*/ 110433 w 265228"/>
                        <a:gd name="connsiteY298" fmla="*/ 373884 h 527410"/>
                        <a:gd name="connsiteX299" fmla="*/ 115573 w 265228"/>
                        <a:gd name="connsiteY299" fmla="*/ 371409 h 527410"/>
                        <a:gd name="connsiteX300" fmla="*/ 112337 w 265228"/>
                        <a:gd name="connsiteY300" fmla="*/ 379279 h 527410"/>
                        <a:gd name="connsiteX301" fmla="*/ 110433 w 265228"/>
                        <a:gd name="connsiteY301" fmla="*/ 373884 h 527410"/>
                        <a:gd name="connsiteX302" fmla="*/ 124586 w 265228"/>
                        <a:gd name="connsiteY302" fmla="*/ 339421 h 527410"/>
                        <a:gd name="connsiteX303" fmla="*/ 129726 w 265228"/>
                        <a:gd name="connsiteY303" fmla="*/ 336946 h 527410"/>
                        <a:gd name="connsiteX304" fmla="*/ 126490 w 265228"/>
                        <a:gd name="connsiteY304" fmla="*/ 344816 h 527410"/>
                        <a:gd name="connsiteX305" fmla="*/ 124586 w 265228"/>
                        <a:gd name="connsiteY305" fmla="*/ 339421 h 527410"/>
                        <a:gd name="connsiteX306" fmla="*/ 138802 w 265228"/>
                        <a:gd name="connsiteY306" fmla="*/ 304895 h 527410"/>
                        <a:gd name="connsiteX307" fmla="*/ 143943 w 265228"/>
                        <a:gd name="connsiteY307" fmla="*/ 302420 h 527410"/>
                        <a:gd name="connsiteX308" fmla="*/ 140706 w 265228"/>
                        <a:gd name="connsiteY308" fmla="*/ 310290 h 527410"/>
                        <a:gd name="connsiteX309" fmla="*/ 138802 w 265228"/>
                        <a:gd name="connsiteY309" fmla="*/ 304895 h 527410"/>
                        <a:gd name="connsiteX310" fmla="*/ 151051 w 265228"/>
                        <a:gd name="connsiteY310" fmla="*/ 271385 h 527410"/>
                        <a:gd name="connsiteX311" fmla="*/ 158160 w 265228"/>
                        <a:gd name="connsiteY311" fmla="*/ 267957 h 527410"/>
                        <a:gd name="connsiteX312" fmla="*/ 153717 w 265228"/>
                        <a:gd name="connsiteY312" fmla="*/ 278810 h 527410"/>
                        <a:gd name="connsiteX313" fmla="*/ 151051 w 265228"/>
                        <a:gd name="connsiteY313" fmla="*/ 271385 h 527410"/>
                        <a:gd name="connsiteX314" fmla="*/ 165966 w 265228"/>
                        <a:gd name="connsiteY314" fmla="*/ 238890 h 527410"/>
                        <a:gd name="connsiteX315" fmla="*/ 171107 w 265228"/>
                        <a:gd name="connsiteY315" fmla="*/ 236414 h 527410"/>
                        <a:gd name="connsiteX316" fmla="*/ 167870 w 265228"/>
                        <a:gd name="connsiteY316" fmla="*/ 244284 h 527410"/>
                        <a:gd name="connsiteX317" fmla="*/ 165966 w 265228"/>
                        <a:gd name="connsiteY317" fmla="*/ 238890 h 527410"/>
                        <a:gd name="connsiteX318" fmla="*/ 180119 w 265228"/>
                        <a:gd name="connsiteY318" fmla="*/ 204364 h 527410"/>
                        <a:gd name="connsiteX319" fmla="*/ 185260 w 265228"/>
                        <a:gd name="connsiteY319" fmla="*/ 201888 h 527410"/>
                        <a:gd name="connsiteX320" fmla="*/ 182023 w 265228"/>
                        <a:gd name="connsiteY320" fmla="*/ 209758 h 527410"/>
                        <a:gd name="connsiteX321" fmla="*/ 180119 w 265228"/>
                        <a:gd name="connsiteY321" fmla="*/ 204364 h 527410"/>
                        <a:gd name="connsiteX322" fmla="*/ 194336 w 265228"/>
                        <a:gd name="connsiteY322" fmla="*/ 169901 h 527410"/>
                        <a:gd name="connsiteX323" fmla="*/ 199477 w 265228"/>
                        <a:gd name="connsiteY323" fmla="*/ 167426 h 527410"/>
                        <a:gd name="connsiteX324" fmla="*/ 196240 w 265228"/>
                        <a:gd name="connsiteY324" fmla="*/ 175296 h 527410"/>
                        <a:gd name="connsiteX325" fmla="*/ 194336 w 265228"/>
                        <a:gd name="connsiteY325" fmla="*/ 169901 h 527410"/>
                        <a:gd name="connsiteX326" fmla="*/ 207220 w 265228"/>
                        <a:gd name="connsiteY326" fmla="*/ 136010 h 527410"/>
                        <a:gd name="connsiteX327" fmla="*/ 213693 w 265228"/>
                        <a:gd name="connsiteY327" fmla="*/ 132900 h 527410"/>
                        <a:gd name="connsiteX328" fmla="*/ 209632 w 265228"/>
                        <a:gd name="connsiteY328" fmla="*/ 142737 h 527410"/>
                        <a:gd name="connsiteX329" fmla="*/ 207220 w 265228"/>
                        <a:gd name="connsiteY329" fmla="*/ 136010 h 527410"/>
                        <a:gd name="connsiteX330" fmla="*/ 221881 w 265228"/>
                        <a:gd name="connsiteY330" fmla="*/ 102880 h 527410"/>
                        <a:gd name="connsiteX331" fmla="*/ 227021 w 265228"/>
                        <a:gd name="connsiteY331" fmla="*/ 100405 h 527410"/>
                        <a:gd name="connsiteX332" fmla="*/ 223785 w 265228"/>
                        <a:gd name="connsiteY332" fmla="*/ 108275 h 527410"/>
                        <a:gd name="connsiteX333" fmla="*/ 221881 w 265228"/>
                        <a:gd name="connsiteY333" fmla="*/ 102880 h 527410"/>
                        <a:gd name="connsiteX334" fmla="*/ 236034 w 265228"/>
                        <a:gd name="connsiteY334" fmla="*/ 68417 h 527410"/>
                        <a:gd name="connsiteX335" fmla="*/ 241174 w 265228"/>
                        <a:gd name="connsiteY335" fmla="*/ 65942 h 527410"/>
                        <a:gd name="connsiteX336" fmla="*/ 237938 w 265228"/>
                        <a:gd name="connsiteY336" fmla="*/ 73812 h 527410"/>
                        <a:gd name="connsiteX337" fmla="*/ 236034 w 265228"/>
                        <a:gd name="connsiteY337" fmla="*/ 68417 h 527410"/>
                        <a:gd name="connsiteX338" fmla="*/ 248600 w 265228"/>
                        <a:gd name="connsiteY338" fmla="*/ 48045 h 527410"/>
                        <a:gd name="connsiteX339" fmla="*/ 244856 w 265228"/>
                        <a:gd name="connsiteY339" fmla="*/ 57184 h 527410"/>
                        <a:gd name="connsiteX340" fmla="*/ 233939 w 265228"/>
                        <a:gd name="connsiteY340" fmla="*/ 62388 h 527410"/>
                        <a:gd name="connsiteX341" fmla="*/ 227592 w 265228"/>
                        <a:gd name="connsiteY341" fmla="*/ 44744 h 527410"/>
                        <a:gd name="connsiteX342" fmla="*/ 244538 w 265228"/>
                        <a:gd name="connsiteY342" fmla="*/ 36621 h 527410"/>
                        <a:gd name="connsiteX343" fmla="*/ 248600 w 265228"/>
                        <a:gd name="connsiteY343" fmla="*/ 48045 h 527410"/>
                        <a:gd name="connsiteX344" fmla="*/ 236034 w 265228"/>
                        <a:gd name="connsiteY344" fmla="*/ 13011 h 527410"/>
                        <a:gd name="connsiteX345" fmla="*/ 242380 w 265228"/>
                        <a:gd name="connsiteY345" fmla="*/ 30655 h 527410"/>
                        <a:gd name="connsiteX346" fmla="*/ 225435 w 265228"/>
                        <a:gd name="connsiteY346" fmla="*/ 38778 h 527410"/>
                        <a:gd name="connsiteX347" fmla="*/ 219088 w 265228"/>
                        <a:gd name="connsiteY347" fmla="*/ 21135 h 527410"/>
                        <a:gd name="connsiteX348" fmla="*/ 236034 w 265228"/>
                        <a:gd name="connsiteY348" fmla="*/ 13011 h 527410"/>
                        <a:gd name="connsiteX349" fmla="*/ 219723 w 265228"/>
                        <a:gd name="connsiteY349" fmla="*/ 41507 h 527410"/>
                        <a:gd name="connsiteX350" fmla="*/ 202777 w 265228"/>
                        <a:gd name="connsiteY350" fmla="*/ 49631 h 527410"/>
                        <a:gd name="connsiteX351" fmla="*/ 198398 w 265228"/>
                        <a:gd name="connsiteY351" fmla="*/ 37382 h 527410"/>
                        <a:gd name="connsiteX352" fmla="*/ 201635 w 265228"/>
                        <a:gd name="connsiteY352" fmla="*/ 29449 h 527410"/>
                        <a:gd name="connsiteX353" fmla="*/ 213376 w 265228"/>
                        <a:gd name="connsiteY353" fmla="*/ 23864 h 527410"/>
                        <a:gd name="connsiteX354" fmla="*/ 219723 w 265228"/>
                        <a:gd name="connsiteY354" fmla="*/ 41507 h 527410"/>
                        <a:gd name="connsiteX355" fmla="*/ 211282 w 265228"/>
                        <a:gd name="connsiteY355" fmla="*/ 17834 h 527410"/>
                        <a:gd name="connsiteX356" fmla="*/ 205316 w 265228"/>
                        <a:gd name="connsiteY356" fmla="*/ 20690 h 527410"/>
                        <a:gd name="connsiteX357" fmla="*/ 209060 w 265228"/>
                        <a:gd name="connsiteY357" fmla="*/ 11551 h 527410"/>
                        <a:gd name="connsiteX358" fmla="*/ 211282 w 265228"/>
                        <a:gd name="connsiteY358" fmla="*/ 17834 h 527410"/>
                        <a:gd name="connsiteX359" fmla="*/ 9520 w 265228"/>
                        <a:gd name="connsiteY359" fmla="*/ 496756 h 527410"/>
                        <a:gd name="connsiteX360" fmla="*/ 13265 w 265228"/>
                        <a:gd name="connsiteY360" fmla="*/ 487617 h 527410"/>
                        <a:gd name="connsiteX361" fmla="*/ 15486 w 265228"/>
                        <a:gd name="connsiteY361" fmla="*/ 493836 h 527410"/>
                        <a:gd name="connsiteX362" fmla="*/ 9520 w 265228"/>
                        <a:gd name="connsiteY362" fmla="*/ 496756 h 527410"/>
                        <a:gd name="connsiteX363" fmla="*/ 16882 w 265228"/>
                        <a:gd name="connsiteY363" fmla="*/ 478922 h 527410"/>
                        <a:gd name="connsiteX364" fmla="*/ 20119 w 265228"/>
                        <a:gd name="connsiteY364" fmla="*/ 470988 h 527410"/>
                        <a:gd name="connsiteX365" fmla="*/ 31861 w 265228"/>
                        <a:gd name="connsiteY365" fmla="*/ 465403 h 527410"/>
                        <a:gd name="connsiteX366" fmla="*/ 38207 w 265228"/>
                        <a:gd name="connsiteY366" fmla="*/ 483047 h 527410"/>
                        <a:gd name="connsiteX367" fmla="*/ 21262 w 265228"/>
                        <a:gd name="connsiteY367" fmla="*/ 491171 h 527410"/>
                        <a:gd name="connsiteX368" fmla="*/ 16882 w 265228"/>
                        <a:gd name="connsiteY368" fmla="*/ 478922 h 527410"/>
                        <a:gd name="connsiteX369" fmla="*/ 29702 w 265228"/>
                        <a:gd name="connsiteY369" fmla="*/ 514780 h 527410"/>
                        <a:gd name="connsiteX370" fmla="*/ 23356 w 265228"/>
                        <a:gd name="connsiteY370" fmla="*/ 497137 h 527410"/>
                        <a:gd name="connsiteX371" fmla="*/ 40302 w 265228"/>
                        <a:gd name="connsiteY371" fmla="*/ 489013 h 527410"/>
                        <a:gd name="connsiteX372" fmla="*/ 46648 w 265228"/>
                        <a:gd name="connsiteY372" fmla="*/ 506657 h 527410"/>
                        <a:gd name="connsiteX373" fmla="*/ 29702 w 265228"/>
                        <a:gd name="connsiteY373" fmla="*/ 514780 h 527410"/>
                        <a:gd name="connsiteX374" fmla="*/ 46014 w 265228"/>
                        <a:gd name="connsiteY374" fmla="*/ 486284 h 527410"/>
                        <a:gd name="connsiteX375" fmla="*/ 62959 w 265228"/>
                        <a:gd name="connsiteY375" fmla="*/ 478160 h 527410"/>
                        <a:gd name="connsiteX376" fmla="*/ 67021 w 265228"/>
                        <a:gd name="connsiteY376" fmla="*/ 489521 h 527410"/>
                        <a:gd name="connsiteX377" fmla="*/ 63277 w 265228"/>
                        <a:gd name="connsiteY377" fmla="*/ 498660 h 527410"/>
                        <a:gd name="connsiteX378" fmla="*/ 52360 w 265228"/>
                        <a:gd name="connsiteY378" fmla="*/ 503864 h 527410"/>
                        <a:gd name="connsiteX379" fmla="*/ 46014 w 265228"/>
                        <a:gd name="connsiteY379" fmla="*/ 486284 h 527410"/>
                        <a:gd name="connsiteX380" fmla="*/ 54518 w 265228"/>
                        <a:gd name="connsiteY380" fmla="*/ 509894 h 527410"/>
                        <a:gd name="connsiteX381" fmla="*/ 59659 w 265228"/>
                        <a:gd name="connsiteY381" fmla="*/ 507418 h 527410"/>
                        <a:gd name="connsiteX382" fmla="*/ 56422 w 265228"/>
                        <a:gd name="connsiteY382" fmla="*/ 515288 h 527410"/>
                        <a:gd name="connsiteX383" fmla="*/ 54518 w 265228"/>
                        <a:gd name="connsiteY383" fmla="*/ 509894 h 52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265228" h="527410">
                          <a:moveTo>
                            <a:pt x="259453" y="21579"/>
                          </a:moveTo>
                          <a:lnTo>
                            <a:pt x="259009" y="22721"/>
                          </a:lnTo>
                          <a:lnTo>
                            <a:pt x="248092" y="27926"/>
                          </a:lnTo>
                          <a:lnTo>
                            <a:pt x="243459" y="14978"/>
                          </a:lnTo>
                          <a:lnTo>
                            <a:pt x="229370" y="9203"/>
                          </a:lnTo>
                          <a:lnTo>
                            <a:pt x="216994" y="15169"/>
                          </a:lnTo>
                          <a:lnTo>
                            <a:pt x="212614" y="2920"/>
                          </a:lnTo>
                          <a:lnTo>
                            <a:pt x="212805" y="2412"/>
                          </a:lnTo>
                          <a:lnTo>
                            <a:pt x="207029" y="0"/>
                          </a:lnTo>
                          <a:lnTo>
                            <a:pt x="0" y="503420"/>
                          </a:lnTo>
                          <a:lnTo>
                            <a:pt x="5776" y="505832"/>
                          </a:lnTo>
                          <a:lnTo>
                            <a:pt x="5902" y="505514"/>
                          </a:lnTo>
                          <a:lnTo>
                            <a:pt x="17644" y="499929"/>
                          </a:lnTo>
                          <a:lnTo>
                            <a:pt x="22150" y="512559"/>
                          </a:lnTo>
                          <a:lnTo>
                            <a:pt x="36621" y="518525"/>
                          </a:lnTo>
                          <a:lnTo>
                            <a:pt x="48743" y="512686"/>
                          </a:lnTo>
                          <a:lnTo>
                            <a:pt x="52805" y="524047"/>
                          </a:lnTo>
                          <a:lnTo>
                            <a:pt x="52424" y="524999"/>
                          </a:lnTo>
                          <a:lnTo>
                            <a:pt x="58199" y="527411"/>
                          </a:lnTo>
                          <a:lnTo>
                            <a:pt x="265229" y="23990"/>
                          </a:lnTo>
                          <a:lnTo>
                            <a:pt x="259453" y="21579"/>
                          </a:lnTo>
                          <a:close/>
                          <a:moveTo>
                            <a:pt x="255391" y="31416"/>
                          </a:moveTo>
                          <a:lnTo>
                            <a:pt x="252154" y="39286"/>
                          </a:lnTo>
                          <a:lnTo>
                            <a:pt x="250250" y="33891"/>
                          </a:lnTo>
                          <a:lnTo>
                            <a:pt x="255391" y="31416"/>
                          </a:lnTo>
                          <a:close/>
                          <a:moveTo>
                            <a:pt x="79334" y="361127"/>
                          </a:moveTo>
                          <a:lnTo>
                            <a:pt x="96279" y="353003"/>
                          </a:lnTo>
                          <a:lnTo>
                            <a:pt x="102626" y="370647"/>
                          </a:lnTo>
                          <a:lnTo>
                            <a:pt x="85680" y="378771"/>
                          </a:lnTo>
                          <a:lnTo>
                            <a:pt x="79334" y="361127"/>
                          </a:lnTo>
                          <a:close/>
                          <a:moveTo>
                            <a:pt x="87902" y="403840"/>
                          </a:moveTo>
                          <a:lnTo>
                            <a:pt x="72289" y="411329"/>
                          </a:lnTo>
                          <a:lnTo>
                            <a:pt x="66450" y="395018"/>
                          </a:lnTo>
                          <a:lnTo>
                            <a:pt x="82063" y="387529"/>
                          </a:lnTo>
                          <a:lnTo>
                            <a:pt x="87902" y="403840"/>
                          </a:lnTo>
                          <a:close/>
                          <a:moveTo>
                            <a:pt x="93487" y="326601"/>
                          </a:moveTo>
                          <a:lnTo>
                            <a:pt x="110433" y="318477"/>
                          </a:lnTo>
                          <a:lnTo>
                            <a:pt x="116779" y="336121"/>
                          </a:lnTo>
                          <a:lnTo>
                            <a:pt x="99833" y="344245"/>
                          </a:lnTo>
                          <a:lnTo>
                            <a:pt x="93487" y="326601"/>
                          </a:lnTo>
                          <a:close/>
                          <a:moveTo>
                            <a:pt x="107704" y="292138"/>
                          </a:moveTo>
                          <a:lnTo>
                            <a:pt x="124649" y="284015"/>
                          </a:lnTo>
                          <a:lnTo>
                            <a:pt x="130996" y="301658"/>
                          </a:lnTo>
                          <a:lnTo>
                            <a:pt x="114050" y="309782"/>
                          </a:lnTo>
                          <a:lnTo>
                            <a:pt x="107704" y="292138"/>
                          </a:lnTo>
                          <a:close/>
                          <a:moveTo>
                            <a:pt x="122618" y="259643"/>
                          </a:moveTo>
                          <a:lnTo>
                            <a:pt x="137596" y="252472"/>
                          </a:lnTo>
                          <a:lnTo>
                            <a:pt x="143181" y="268085"/>
                          </a:lnTo>
                          <a:lnTo>
                            <a:pt x="128203" y="275256"/>
                          </a:lnTo>
                          <a:lnTo>
                            <a:pt x="122618" y="259643"/>
                          </a:lnTo>
                          <a:close/>
                          <a:moveTo>
                            <a:pt x="134804" y="226069"/>
                          </a:moveTo>
                          <a:lnTo>
                            <a:pt x="151750" y="217945"/>
                          </a:lnTo>
                          <a:lnTo>
                            <a:pt x="158096" y="235589"/>
                          </a:lnTo>
                          <a:lnTo>
                            <a:pt x="141150" y="243713"/>
                          </a:lnTo>
                          <a:lnTo>
                            <a:pt x="134804" y="226069"/>
                          </a:lnTo>
                          <a:close/>
                          <a:moveTo>
                            <a:pt x="149020" y="191607"/>
                          </a:moveTo>
                          <a:lnTo>
                            <a:pt x="165966" y="183483"/>
                          </a:lnTo>
                          <a:lnTo>
                            <a:pt x="172313" y="201127"/>
                          </a:lnTo>
                          <a:lnTo>
                            <a:pt x="155367" y="209251"/>
                          </a:lnTo>
                          <a:lnTo>
                            <a:pt x="149020" y="191607"/>
                          </a:lnTo>
                          <a:close/>
                          <a:moveTo>
                            <a:pt x="163174" y="157081"/>
                          </a:moveTo>
                          <a:lnTo>
                            <a:pt x="180119" y="148957"/>
                          </a:lnTo>
                          <a:lnTo>
                            <a:pt x="186466" y="166601"/>
                          </a:lnTo>
                          <a:lnTo>
                            <a:pt x="169520" y="174724"/>
                          </a:lnTo>
                          <a:lnTo>
                            <a:pt x="163174" y="157081"/>
                          </a:lnTo>
                          <a:close/>
                          <a:moveTo>
                            <a:pt x="177898" y="123951"/>
                          </a:moveTo>
                          <a:lnTo>
                            <a:pt x="193511" y="116462"/>
                          </a:lnTo>
                          <a:lnTo>
                            <a:pt x="199350" y="132773"/>
                          </a:lnTo>
                          <a:lnTo>
                            <a:pt x="183737" y="140262"/>
                          </a:lnTo>
                          <a:lnTo>
                            <a:pt x="177898" y="123951"/>
                          </a:lnTo>
                          <a:close/>
                          <a:moveTo>
                            <a:pt x="190782" y="90060"/>
                          </a:moveTo>
                          <a:lnTo>
                            <a:pt x="207727" y="81936"/>
                          </a:lnTo>
                          <a:lnTo>
                            <a:pt x="214074" y="99580"/>
                          </a:lnTo>
                          <a:lnTo>
                            <a:pt x="197128" y="107703"/>
                          </a:lnTo>
                          <a:lnTo>
                            <a:pt x="190782" y="90060"/>
                          </a:lnTo>
                          <a:close/>
                          <a:moveTo>
                            <a:pt x="191353" y="110496"/>
                          </a:moveTo>
                          <a:lnTo>
                            <a:pt x="175740" y="117985"/>
                          </a:lnTo>
                          <a:lnTo>
                            <a:pt x="170853" y="104403"/>
                          </a:lnTo>
                          <a:lnTo>
                            <a:pt x="173328" y="98437"/>
                          </a:lnTo>
                          <a:lnTo>
                            <a:pt x="185070" y="92852"/>
                          </a:lnTo>
                          <a:lnTo>
                            <a:pt x="191353" y="110496"/>
                          </a:lnTo>
                          <a:close/>
                          <a:moveTo>
                            <a:pt x="177962" y="142991"/>
                          </a:moveTo>
                          <a:lnTo>
                            <a:pt x="161016" y="151115"/>
                          </a:lnTo>
                          <a:lnTo>
                            <a:pt x="156636" y="138866"/>
                          </a:lnTo>
                          <a:lnTo>
                            <a:pt x="159112" y="132900"/>
                          </a:lnTo>
                          <a:lnTo>
                            <a:pt x="172122" y="126680"/>
                          </a:lnTo>
                          <a:lnTo>
                            <a:pt x="177962" y="142991"/>
                          </a:lnTo>
                          <a:close/>
                          <a:moveTo>
                            <a:pt x="163808" y="177517"/>
                          </a:moveTo>
                          <a:lnTo>
                            <a:pt x="146863" y="185641"/>
                          </a:lnTo>
                          <a:lnTo>
                            <a:pt x="142483" y="173392"/>
                          </a:lnTo>
                          <a:lnTo>
                            <a:pt x="145720" y="165458"/>
                          </a:lnTo>
                          <a:lnTo>
                            <a:pt x="157461" y="159873"/>
                          </a:lnTo>
                          <a:lnTo>
                            <a:pt x="163808" y="177517"/>
                          </a:lnTo>
                          <a:close/>
                          <a:moveTo>
                            <a:pt x="149592" y="211980"/>
                          </a:moveTo>
                          <a:lnTo>
                            <a:pt x="132646" y="220104"/>
                          </a:lnTo>
                          <a:lnTo>
                            <a:pt x="128267" y="207854"/>
                          </a:lnTo>
                          <a:lnTo>
                            <a:pt x="131504" y="199921"/>
                          </a:lnTo>
                          <a:lnTo>
                            <a:pt x="143245" y="194336"/>
                          </a:lnTo>
                          <a:lnTo>
                            <a:pt x="149592" y="211980"/>
                          </a:lnTo>
                          <a:close/>
                          <a:moveTo>
                            <a:pt x="135439" y="246506"/>
                          </a:moveTo>
                          <a:lnTo>
                            <a:pt x="120460" y="253677"/>
                          </a:lnTo>
                          <a:lnTo>
                            <a:pt x="115383" y="239397"/>
                          </a:lnTo>
                          <a:lnTo>
                            <a:pt x="117414" y="234447"/>
                          </a:lnTo>
                          <a:lnTo>
                            <a:pt x="129155" y="228862"/>
                          </a:lnTo>
                          <a:lnTo>
                            <a:pt x="135439" y="246506"/>
                          </a:lnTo>
                          <a:close/>
                          <a:moveTo>
                            <a:pt x="122428" y="278049"/>
                          </a:moveTo>
                          <a:lnTo>
                            <a:pt x="105482" y="286172"/>
                          </a:lnTo>
                          <a:lnTo>
                            <a:pt x="101103" y="273923"/>
                          </a:lnTo>
                          <a:lnTo>
                            <a:pt x="103134" y="268973"/>
                          </a:lnTo>
                          <a:lnTo>
                            <a:pt x="116779" y="262436"/>
                          </a:lnTo>
                          <a:lnTo>
                            <a:pt x="122428" y="278049"/>
                          </a:lnTo>
                          <a:close/>
                          <a:moveTo>
                            <a:pt x="108275" y="312511"/>
                          </a:moveTo>
                          <a:lnTo>
                            <a:pt x="91329" y="320635"/>
                          </a:lnTo>
                          <a:lnTo>
                            <a:pt x="86950" y="308386"/>
                          </a:lnTo>
                          <a:lnTo>
                            <a:pt x="90187" y="300453"/>
                          </a:lnTo>
                          <a:lnTo>
                            <a:pt x="101928" y="294868"/>
                          </a:lnTo>
                          <a:lnTo>
                            <a:pt x="108275" y="312511"/>
                          </a:lnTo>
                          <a:close/>
                          <a:moveTo>
                            <a:pt x="94058" y="347037"/>
                          </a:moveTo>
                          <a:lnTo>
                            <a:pt x="77112" y="355161"/>
                          </a:lnTo>
                          <a:lnTo>
                            <a:pt x="72733" y="342912"/>
                          </a:lnTo>
                          <a:lnTo>
                            <a:pt x="75970" y="334979"/>
                          </a:lnTo>
                          <a:lnTo>
                            <a:pt x="87711" y="329394"/>
                          </a:lnTo>
                          <a:lnTo>
                            <a:pt x="94058" y="347037"/>
                          </a:lnTo>
                          <a:close/>
                          <a:moveTo>
                            <a:pt x="79905" y="381500"/>
                          </a:moveTo>
                          <a:lnTo>
                            <a:pt x="64292" y="388989"/>
                          </a:lnTo>
                          <a:lnTo>
                            <a:pt x="59405" y="375407"/>
                          </a:lnTo>
                          <a:lnTo>
                            <a:pt x="61880" y="369441"/>
                          </a:lnTo>
                          <a:lnTo>
                            <a:pt x="73622" y="363856"/>
                          </a:lnTo>
                          <a:lnTo>
                            <a:pt x="79905" y="381500"/>
                          </a:lnTo>
                          <a:close/>
                          <a:moveTo>
                            <a:pt x="66513" y="414058"/>
                          </a:moveTo>
                          <a:lnTo>
                            <a:pt x="49568" y="422182"/>
                          </a:lnTo>
                          <a:lnTo>
                            <a:pt x="45188" y="409933"/>
                          </a:lnTo>
                          <a:lnTo>
                            <a:pt x="47664" y="403967"/>
                          </a:lnTo>
                          <a:lnTo>
                            <a:pt x="60674" y="397747"/>
                          </a:lnTo>
                          <a:lnTo>
                            <a:pt x="66513" y="414058"/>
                          </a:lnTo>
                          <a:close/>
                          <a:moveTo>
                            <a:pt x="68671" y="420024"/>
                          </a:moveTo>
                          <a:lnTo>
                            <a:pt x="75018" y="437668"/>
                          </a:lnTo>
                          <a:lnTo>
                            <a:pt x="58072" y="445792"/>
                          </a:lnTo>
                          <a:lnTo>
                            <a:pt x="51726" y="428148"/>
                          </a:lnTo>
                          <a:lnTo>
                            <a:pt x="68671" y="420024"/>
                          </a:lnTo>
                          <a:close/>
                          <a:moveTo>
                            <a:pt x="74383" y="417295"/>
                          </a:moveTo>
                          <a:lnTo>
                            <a:pt x="89996" y="409806"/>
                          </a:lnTo>
                          <a:lnTo>
                            <a:pt x="94566" y="422563"/>
                          </a:lnTo>
                          <a:lnTo>
                            <a:pt x="91583" y="429735"/>
                          </a:lnTo>
                          <a:lnTo>
                            <a:pt x="80667" y="434939"/>
                          </a:lnTo>
                          <a:lnTo>
                            <a:pt x="74383" y="417295"/>
                          </a:lnTo>
                          <a:close/>
                          <a:moveTo>
                            <a:pt x="87775" y="384737"/>
                          </a:moveTo>
                          <a:lnTo>
                            <a:pt x="104720" y="376613"/>
                          </a:lnTo>
                          <a:lnTo>
                            <a:pt x="108782" y="387973"/>
                          </a:lnTo>
                          <a:lnTo>
                            <a:pt x="105799" y="395145"/>
                          </a:lnTo>
                          <a:lnTo>
                            <a:pt x="93614" y="400984"/>
                          </a:lnTo>
                          <a:lnTo>
                            <a:pt x="87775" y="384737"/>
                          </a:lnTo>
                          <a:close/>
                          <a:moveTo>
                            <a:pt x="101928" y="350274"/>
                          </a:moveTo>
                          <a:lnTo>
                            <a:pt x="118873" y="342150"/>
                          </a:lnTo>
                          <a:lnTo>
                            <a:pt x="122935" y="353511"/>
                          </a:lnTo>
                          <a:lnTo>
                            <a:pt x="119191" y="362650"/>
                          </a:lnTo>
                          <a:lnTo>
                            <a:pt x="108275" y="367855"/>
                          </a:lnTo>
                          <a:lnTo>
                            <a:pt x="101928" y="350274"/>
                          </a:lnTo>
                          <a:close/>
                          <a:moveTo>
                            <a:pt x="116144" y="315748"/>
                          </a:moveTo>
                          <a:lnTo>
                            <a:pt x="133090" y="307624"/>
                          </a:lnTo>
                          <a:lnTo>
                            <a:pt x="137152" y="318985"/>
                          </a:lnTo>
                          <a:lnTo>
                            <a:pt x="133408" y="328124"/>
                          </a:lnTo>
                          <a:lnTo>
                            <a:pt x="122491" y="333329"/>
                          </a:lnTo>
                          <a:lnTo>
                            <a:pt x="116144" y="315748"/>
                          </a:lnTo>
                          <a:close/>
                          <a:moveTo>
                            <a:pt x="130298" y="281286"/>
                          </a:moveTo>
                          <a:lnTo>
                            <a:pt x="145276" y="274114"/>
                          </a:lnTo>
                          <a:lnTo>
                            <a:pt x="150099" y="287505"/>
                          </a:lnTo>
                          <a:lnTo>
                            <a:pt x="147561" y="293725"/>
                          </a:lnTo>
                          <a:lnTo>
                            <a:pt x="136645" y="298929"/>
                          </a:lnTo>
                          <a:lnTo>
                            <a:pt x="130298" y="281286"/>
                          </a:lnTo>
                          <a:close/>
                          <a:moveTo>
                            <a:pt x="143308" y="249742"/>
                          </a:moveTo>
                          <a:lnTo>
                            <a:pt x="160254" y="241619"/>
                          </a:lnTo>
                          <a:lnTo>
                            <a:pt x="164316" y="252979"/>
                          </a:lnTo>
                          <a:lnTo>
                            <a:pt x="161777" y="259199"/>
                          </a:lnTo>
                          <a:lnTo>
                            <a:pt x="148957" y="265355"/>
                          </a:lnTo>
                          <a:lnTo>
                            <a:pt x="143308" y="249742"/>
                          </a:lnTo>
                          <a:close/>
                          <a:moveTo>
                            <a:pt x="157461" y="215216"/>
                          </a:moveTo>
                          <a:lnTo>
                            <a:pt x="174407" y="207093"/>
                          </a:lnTo>
                          <a:lnTo>
                            <a:pt x="178469" y="218453"/>
                          </a:lnTo>
                          <a:lnTo>
                            <a:pt x="174725" y="227593"/>
                          </a:lnTo>
                          <a:lnTo>
                            <a:pt x="163808" y="232797"/>
                          </a:lnTo>
                          <a:lnTo>
                            <a:pt x="157461" y="215216"/>
                          </a:lnTo>
                          <a:close/>
                          <a:moveTo>
                            <a:pt x="171678" y="180754"/>
                          </a:moveTo>
                          <a:lnTo>
                            <a:pt x="188624" y="172630"/>
                          </a:lnTo>
                          <a:lnTo>
                            <a:pt x="192686" y="183991"/>
                          </a:lnTo>
                          <a:lnTo>
                            <a:pt x="188941" y="193130"/>
                          </a:lnTo>
                          <a:lnTo>
                            <a:pt x="178025" y="198334"/>
                          </a:lnTo>
                          <a:lnTo>
                            <a:pt x="171678" y="180754"/>
                          </a:lnTo>
                          <a:close/>
                          <a:moveTo>
                            <a:pt x="185831" y="146228"/>
                          </a:moveTo>
                          <a:lnTo>
                            <a:pt x="201444" y="138739"/>
                          </a:lnTo>
                          <a:lnTo>
                            <a:pt x="206014" y="151496"/>
                          </a:lnTo>
                          <a:lnTo>
                            <a:pt x="203031" y="158667"/>
                          </a:lnTo>
                          <a:lnTo>
                            <a:pt x="192115" y="163872"/>
                          </a:lnTo>
                          <a:lnTo>
                            <a:pt x="185831" y="146228"/>
                          </a:lnTo>
                          <a:close/>
                          <a:moveTo>
                            <a:pt x="199223" y="113733"/>
                          </a:moveTo>
                          <a:lnTo>
                            <a:pt x="216168" y="105609"/>
                          </a:lnTo>
                          <a:lnTo>
                            <a:pt x="220230" y="116970"/>
                          </a:lnTo>
                          <a:lnTo>
                            <a:pt x="217247" y="124141"/>
                          </a:lnTo>
                          <a:lnTo>
                            <a:pt x="205062" y="129980"/>
                          </a:lnTo>
                          <a:lnTo>
                            <a:pt x="199223" y="113733"/>
                          </a:lnTo>
                          <a:close/>
                          <a:moveTo>
                            <a:pt x="213439" y="79207"/>
                          </a:moveTo>
                          <a:lnTo>
                            <a:pt x="230385" y="71083"/>
                          </a:lnTo>
                          <a:lnTo>
                            <a:pt x="234447" y="82444"/>
                          </a:lnTo>
                          <a:lnTo>
                            <a:pt x="230703" y="91583"/>
                          </a:lnTo>
                          <a:lnTo>
                            <a:pt x="219786" y="96787"/>
                          </a:lnTo>
                          <a:lnTo>
                            <a:pt x="213439" y="79207"/>
                          </a:lnTo>
                          <a:close/>
                          <a:moveTo>
                            <a:pt x="211282" y="73241"/>
                          </a:moveTo>
                          <a:lnTo>
                            <a:pt x="204935" y="55597"/>
                          </a:lnTo>
                          <a:lnTo>
                            <a:pt x="221881" y="47473"/>
                          </a:lnTo>
                          <a:lnTo>
                            <a:pt x="228227" y="65117"/>
                          </a:lnTo>
                          <a:lnTo>
                            <a:pt x="211282" y="73241"/>
                          </a:lnTo>
                          <a:close/>
                          <a:moveTo>
                            <a:pt x="205570" y="75970"/>
                          </a:moveTo>
                          <a:lnTo>
                            <a:pt x="188624" y="84094"/>
                          </a:lnTo>
                          <a:lnTo>
                            <a:pt x="184245" y="71845"/>
                          </a:lnTo>
                          <a:lnTo>
                            <a:pt x="187482" y="63911"/>
                          </a:lnTo>
                          <a:lnTo>
                            <a:pt x="199223" y="58326"/>
                          </a:lnTo>
                          <a:lnTo>
                            <a:pt x="205570" y="75970"/>
                          </a:lnTo>
                          <a:close/>
                          <a:moveTo>
                            <a:pt x="191099" y="55216"/>
                          </a:moveTo>
                          <a:lnTo>
                            <a:pt x="194844" y="46077"/>
                          </a:lnTo>
                          <a:lnTo>
                            <a:pt x="197065" y="52297"/>
                          </a:lnTo>
                          <a:lnTo>
                            <a:pt x="191099" y="55216"/>
                          </a:lnTo>
                          <a:close/>
                          <a:moveTo>
                            <a:pt x="182912" y="86823"/>
                          </a:moveTo>
                          <a:lnTo>
                            <a:pt x="176946" y="89679"/>
                          </a:lnTo>
                          <a:lnTo>
                            <a:pt x="180691" y="80540"/>
                          </a:lnTo>
                          <a:lnTo>
                            <a:pt x="182912" y="86823"/>
                          </a:lnTo>
                          <a:close/>
                          <a:moveTo>
                            <a:pt x="170028" y="120714"/>
                          </a:moveTo>
                          <a:lnTo>
                            <a:pt x="162729" y="124205"/>
                          </a:lnTo>
                          <a:lnTo>
                            <a:pt x="167299" y="113098"/>
                          </a:lnTo>
                          <a:lnTo>
                            <a:pt x="170028" y="120714"/>
                          </a:lnTo>
                          <a:close/>
                          <a:moveTo>
                            <a:pt x="155304" y="153844"/>
                          </a:moveTo>
                          <a:lnTo>
                            <a:pt x="149338" y="156700"/>
                          </a:lnTo>
                          <a:lnTo>
                            <a:pt x="153082" y="147561"/>
                          </a:lnTo>
                          <a:lnTo>
                            <a:pt x="155304" y="153844"/>
                          </a:lnTo>
                          <a:close/>
                          <a:moveTo>
                            <a:pt x="141150" y="188370"/>
                          </a:moveTo>
                          <a:lnTo>
                            <a:pt x="135185" y="191226"/>
                          </a:lnTo>
                          <a:lnTo>
                            <a:pt x="138929" y="182087"/>
                          </a:lnTo>
                          <a:lnTo>
                            <a:pt x="141150" y="188370"/>
                          </a:lnTo>
                          <a:close/>
                          <a:moveTo>
                            <a:pt x="126934" y="222833"/>
                          </a:moveTo>
                          <a:lnTo>
                            <a:pt x="120968" y="225688"/>
                          </a:lnTo>
                          <a:lnTo>
                            <a:pt x="124713" y="216549"/>
                          </a:lnTo>
                          <a:lnTo>
                            <a:pt x="126934" y="222833"/>
                          </a:lnTo>
                          <a:close/>
                          <a:moveTo>
                            <a:pt x="114685" y="256407"/>
                          </a:moveTo>
                          <a:lnTo>
                            <a:pt x="106751" y="260214"/>
                          </a:lnTo>
                          <a:lnTo>
                            <a:pt x="111702" y="248156"/>
                          </a:lnTo>
                          <a:lnTo>
                            <a:pt x="114685" y="256407"/>
                          </a:lnTo>
                          <a:close/>
                          <a:moveTo>
                            <a:pt x="99833" y="288902"/>
                          </a:moveTo>
                          <a:lnTo>
                            <a:pt x="93868" y="291758"/>
                          </a:lnTo>
                          <a:lnTo>
                            <a:pt x="97612" y="282618"/>
                          </a:lnTo>
                          <a:lnTo>
                            <a:pt x="99833" y="288902"/>
                          </a:lnTo>
                          <a:close/>
                          <a:moveTo>
                            <a:pt x="85617" y="323364"/>
                          </a:moveTo>
                          <a:lnTo>
                            <a:pt x="79651" y="326220"/>
                          </a:lnTo>
                          <a:lnTo>
                            <a:pt x="83396" y="317081"/>
                          </a:lnTo>
                          <a:lnTo>
                            <a:pt x="85617" y="323364"/>
                          </a:lnTo>
                          <a:close/>
                          <a:moveTo>
                            <a:pt x="71464" y="357890"/>
                          </a:moveTo>
                          <a:lnTo>
                            <a:pt x="65498" y="360746"/>
                          </a:lnTo>
                          <a:lnTo>
                            <a:pt x="69243" y="351607"/>
                          </a:lnTo>
                          <a:lnTo>
                            <a:pt x="71464" y="357890"/>
                          </a:lnTo>
                          <a:close/>
                          <a:moveTo>
                            <a:pt x="58517" y="391718"/>
                          </a:moveTo>
                          <a:lnTo>
                            <a:pt x="51218" y="395209"/>
                          </a:lnTo>
                          <a:lnTo>
                            <a:pt x="55788" y="384102"/>
                          </a:lnTo>
                          <a:lnTo>
                            <a:pt x="58517" y="391718"/>
                          </a:lnTo>
                          <a:close/>
                          <a:moveTo>
                            <a:pt x="43856" y="424911"/>
                          </a:moveTo>
                          <a:lnTo>
                            <a:pt x="37890" y="427767"/>
                          </a:lnTo>
                          <a:lnTo>
                            <a:pt x="41634" y="418628"/>
                          </a:lnTo>
                          <a:lnTo>
                            <a:pt x="43856" y="424911"/>
                          </a:lnTo>
                          <a:close/>
                          <a:moveTo>
                            <a:pt x="31035" y="444396"/>
                          </a:moveTo>
                          <a:lnTo>
                            <a:pt x="34272" y="436462"/>
                          </a:lnTo>
                          <a:lnTo>
                            <a:pt x="46014" y="430877"/>
                          </a:lnTo>
                          <a:lnTo>
                            <a:pt x="52360" y="448521"/>
                          </a:lnTo>
                          <a:lnTo>
                            <a:pt x="35415" y="456645"/>
                          </a:lnTo>
                          <a:lnTo>
                            <a:pt x="31035" y="444396"/>
                          </a:lnTo>
                          <a:close/>
                          <a:moveTo>
                            <a:pt x="29702" y="459374"/>
                          </a:moveTo>
                          <a:lnTo>
                            <a:pt x="23737" y="462230"/>
                          </a:lnTo>
                          <a:lnTo>
                            <a:pt x="27481" y="453091"/>
                          </a:lnTo>
                          <a:lnTo>
                            <a:pt x="29702" y="459374"/>
                          </a:lnTo>
                          <a:close/>
                          <a:moveTo>
                            <a:pt x="54455" y="454487"/>
                          </a:moveTo>
                          <a:lnTo>
                            <a:pt x="60801" y="472131"/>
                          </a:lnTo>
                          <a:lnTo>
                            <a:pt x="43856" y="480254"/>
                          </a:lnTo>
                          <a:lnTo>
                            <a:pt x="37509" y="462611"/>
                          </a:lnTo>
                          <a:lnTo>
                            <a:pt x="54455" y="454487"/>
                          </a:lnTo>
                          <a:close/>
                          <a:moveTo>
                            <a:pt x="60230" y="451758"/>
                          </a:moveTo>
                          <a:lnTo>
                            <a:pt x="77176" y="443634"/>
                          </a:lnTo>
                          <a:lnTo>
                            <a:pt x="81238" y="454995"/>
                          </a:lnTo>
                          <a:lnTo>
                            <a:pt x="77493" y="464134"/>
                          </a:lnTo>
                          <a:lnTo>
                            <a:pt x="66577" y="469338"/>
                          </a:lnTo>
                          <a:lnTo>
                            <a:pt x="60230" y="451758"/>
                          </a:lnTo>
                          <a:close/>
                          <a:moveTo>
                            <a:pt x="73876" y="472956"/>
                          </a:moveTo>
                          <a:lnTo>
                            <a:pt x="70639" y="480826"/>
                          </a:lnTo>
                          <a:lnTo>
                            <a:pt x="68735" y="475431"/>
                          </a:lnTo>
                          <a:lnTo>
                            <a:pt x="73876" y="472956"/>
                          </a:lnTo>
                          <a:close/>
                          <a:moveTo>
                            <a:pt x="82888" y="440905"/>
                          </a:moveTo>
                          <a:lnTo>
                            <a:pt x="88029" y="438430"/>
                          </a:lnTo>
                          <a:lnTo>
                            <a:pt x="84792" y="446300"/>
                          </a:lnTo>
                          <a:lnTo>
                            <a:pt x="82888" y="440905"/>
                          </a:lnTo>
                          <a:close/>
                          <a:moveTo>
                            <a:pt x="95772" y="407077"/>
                          </a:moveTo>
                          <a:lnTo>
                            <a:pt x="102245" y="403967"/>
                          </a:lnTo>
                          <a:lnTo>
                            <a:pt x="98184" y="413805"/>
                          </a:lnTo>
                          <a:lnTo>
                            <a:pt x="95772" y="407077"/>
                          </a:lnTo>
                          <a:close/>
                          <a:moveTo>
                            <a:pt x="110433" y="373884"/>
                          </a:moveTo>
                          <a:lnTo>
                            <a:pt x="115573" y="371409"/>
                          </a:lnTo>
                          <a:lnTo>
                            <a:pt x="112337" y="379279"/>
                          </a:lnTo>
                          <a:lnTo>
                            <a:pt x="110433" y="373884"/>
                          </a:lnTo>
                          <a:close/>
                          <a:moveTo>
                            <a:pt x="124586" y="339421"/>
                          </a:moveTo>
                          <a:lnTo>
                            <a:pt x="129726" y="336946"/>
                          </a:lnTo>
                          <a:lnTo>
                            <a:pt x="126490" y="344816"/>
                          </a:lnTo>
                          <a:lnTo>
                            <a:pt x="124586" y="339421"/>
                          </a:lnTo>
                          <a:close/>
                          <a:moveTo>
                            <a:pt x="138802" y="304895"/>
                          </a:moveTo>
                          <a:lnTo>
                            <a:pt x="143943" y="302420"/>
                          </a:lnTo>
                          <a:lnTo>
                            <a:pt x="140706" y="310290"/>
                          </a:lnTo>
                          <a:lnTo>
                            <a:pt x="138802" y="304895"/>
                          </a:lnTo>
                          <a:close/>
                          <a:moveTo>
                            <a:pt x="151051" y="271385"/>
                          </a:moveTo>
                          <a:lnTo>
                            <a:pt x="158160" y="267957"/>
                          </a:lnTo>
                          <a:lnTo>
                            <a:pt x="153717" y="278810"/>
                          </a:lnTo>
                          <a:lnTo>
                            <a:pt x="151051" y="271385"/>
                          </a:lnTo>
                          <a:close/>
                          <a:moveTo>
                            <a:pt x="165966" y="238890"/>
                          </a:moveTo>
                          <a:lnTo>
                            <a:pt x="171107" y="236414"/>
                          </a:lnTo>
                          <a:lnTo>
                            <a:pt x="167870" y="244284"/>
                          </a:lnTo>
                          <a:lnTo>
                            <a:pt x="165966" y="238890"/>
                          </a:lnTo>
                          <a:close/>
                          <a:moveTo>
                            <a:pt x="180119" y="204364"/>
                          </a:moveTo>
                          <a:lnTo>
                            <a:pt x="185260" y="201888"/>
                          </a:lnTo>
                          <a:lnTo>
                            <a:pt x="182023" y="209758"/>
                          </a:lnTo>
                          <a:lnTo>
                            <a:pt x="180119" y="204364"/>
                          </a:lnTo>
                          <a:close/>
                          <a:moveTo>
                            <a:pt x="194336" y="169901"/>
                          </a:moveTo>
                          <a:lnTo>
                            <a:pt x="199477" y="167426"/>
                          </a:lnTo>
                          <a:lnTo>
                            <a:pt x="196240" y="175296"/>
                          </a:lnTo>
                          <a:lnTo>
                            <a:pt x="194336" y="169901"/>
                          </a:lnTo>
                          <a:close/>
                          <a:moveTo>
                            <a:pt x="207220" y="136010"/>
                          </a:moveTo>
                          <a:lnTo>
                            <a:pt x="213693" y="132900"/>
                          </a:lnTo>
                          <a:lnTo>
                            <a:pt x="209632" y="142737"/>
                          </a:lnTo>
                          <a:lnTo>
                            <a:pt x="207220" y="136010"/>
                          </a:lnTo>
                          <a:close/>
                          <a:moveTo>
                            <a:pt x="221881" y="102880"/>
                          </a:moveTo>
                          <a:lnTo>
                            <a:pt x="227021" y="100405"/>
                          </a:lnTo>
                          <a:lnTo>
                            <a:pt x="223785" y="108275"/>
                          </a:lnTo>
                          <a:lnTo>
                            <a:pt x="221881" y="102880"/>
                          </a:lnTo>
                          <a:close/>
                          <a:moveTo>
                            <a:pt x="236034" y="68417"/>
                          </a:moveTo>
                          <a:lnTo>
                            <a:pt x="241174" y="65942"/>
                          </a:lnTo>
                          <a:lnTo>
                            <a:pt x="237938" y="73812"/>
                          </a:lnTo>
                          <a:lnTo>
                            <a:pt x="236034" y="68417"/>
                          </a:lnTo>
                          <a:close/>
                          <a:moveTo>
                            <a:pt x="248600" y="48045"/>
                          </a:moveTo>
                          <a:lnTo>
                            <a:pt x="244856" y="57184"/>
                          </a:lnTo>
                          <a:lnTo>
                            <a:pt x="233939" y="62388"/>
                          </a:lnTo>
                          <a:lnTo>
                            <a:pt x="227592" y="44744"/>
                          </a:lnTo>
                          <a:lnTo>
                            <a:pt x="244538" y="36621"/>
                          </a:lnTo>
                          <a:lnTo>
                            <a:pt x="248600" y="48045"/>
                          </a:lnTo>
                          <a:close/>
                          <a:moveTo>
                            <a:pt x="236034" y="13011"/>
                          </a:moveTo>
                          <a:lnTo>
                            <a:pt x="242380" y="30655"/>
                          </a:lnTo>
                          <a:lnTo>
                            <a:pt x="225435" y="38778"/>
                          </a:lnTo>
                          <a:lnTo>
                            <a:pt x="219088" y="21135"/>
                          </a:lnTo>
                          <a:lnTo>
                            <a:pt x="236034" y="13011"/>
                          </a:lnTo>
                          <a:close/>
                          <a:moveTo>
                            <a:pt x="219723" y="41507"/>
                          </a:moveTo>
                          <a:lnTo>
                            <a:pt x="202777" y="49631"/>
                          </a:lnTo>
                          <a:lnTo>
                            <a:pt x="198398" y="37382"/>
                          </a:lnTo>
                          <a:lnTo>
                            <a:pt x="201635" y="29449"/>
                          </a:lnTo>
                          <a:lnTo>
                            <a:pt x="213376" y="23864"/>
                          </a:lnTo>
                          <a:lnTo>
                            <a:pt x="219723" y="41507"/>
                          </a:lnTo>
                          <a:close/>
                          <a:moveTo>
                            <a:pt x="211282" y="17834"/>
                          </a:moveTo>
                          <a:lnTo>
                            <a:pt x="205316" y="20690"/>
                          </a:lnTo>
                          <a:lnTo>
                            <a:pt x="209060" y="11551"/>
                          </a:lnTo>
                          <a:lnTo>
                            <a:pt x="211282" y="17834"/>
                          </a:lnTo>
                          <a:close/>
                          <a:moveTo>
                            <a:pt x="9520" y="496756"/>
                          </a:moveTo>
                          <a:lnTo>
                            <a:pt x="13265" y="487617"/>
                          </a:lnTo>
                          <a:lnTo>
                            <a:pt x="15486" y="493836"/>
                          </a:lnTo>
                          <a:lnTo>
                            <a:pt x="9520" y="496756"/>
                          </a:lnTo>
                          <a:close/>
                          <a:moveTo>
                            <a:pt x="16882" y="478922"/>
                          </a:moveTo>
                          <a:lnTo>
                            <a:pt x="20119" y="470988"/>
                          </a:lnTo>
                          <a:lnTo>
                            <a:pt x="31861" y="465403"/>
                          </a:lnTo>
                          <a:lnTo>
                            <a:pt x="38207" y="483047"/>
                          </a:lnTo>
                          <a:lnTo>
                            <a:pt x="21262" y="491171"/>
                          </a:lnTo>
                          <a:lnTo>
                            <a:pt x="16882" y="478922"/>
                          </a:lnTo>
                          <a:close/>
                          <a:moveTo>
                            <a:pt x="29702" y="514780"/>
                          </a:moveTo>
                          <a:lnTo>
                            <a:pt x="23356" y="497137"/>
                          </a:lnTo>
                          <a:lnTo>
                            <a:pt x="40302" y="489013"/>
                          </a:lnTo>
                          <a:lnTo>
                            <a:pt x="46648" y="506657"/>
                          </a:lnTo>
                          <a:lnTo>
                            <a:pt x="29702" y="514780"/>
                          </a:lnTo>
                          <a:close/>
                          <a:moveTo>
                            <a:pt x="46014" y="486284"/>
                          </a:moveTo>
                          <a:lnTo>
                            <a:pt x="62959" y="478160"/>
                          </a:lnTo>
                          <a:lnTo>
                            <a:pt x="67021" y="489521"/>
                          </a:lnTo>
                          <a:lnTo>
                            <a:pt x="63277" y="498660"/>
                          </a:lnTo>
                          <a:lnTo>
                            <a:pt x="52360" y="503864"/>
                          </a:lnTo>
                          <a:lnTo>
                            <a:pt x="46014" y="486284"/>
                          </a:lnTo>
                          <a:close/>
                          <a:moveTo>
                            <a:pt x="54518" y="509894"/>
                          </a:moveTo>
                          <a:lnTo>
                            <a:pt x="59659" y="507418"/>
                          </a:lnTo>
                          <a:lnTo>
                            <a:pt x="56422" y="515288"/>
                          </a:lnTo>
                          <a:lnTo>
                            <a:pt x="54518" y="509894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12" name="Graphic 1">
                      <a:extLst>
                        <a:ext uri="{FF2B5EF4-FFF2-40B4-BE49-F238E27FC236}">
                          <a16:creationId xmlns:a16="http://schemas.microsoft.com/office/drawing/2014/main" id="{6DF82B39-4238-4DE4-90A0-0B216643C9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99940" y="2923963"/>
                      <a:ext cx="230607" cy="513160"/>
                      <a:chOff x="6299940" y="2923963"/>
                      <a:chExt cx="230607" cy="513160"/>
                    </a:xfrm>
                    <a:solidFill>
                      <a:srgbClr val="E0DCD1"/>
                    </a:solidFill>
                  </p:grpSpPr>
                  <p:sp>
                    <p:nvSpPr>
                      <p:cNvPr id="2346" name="Freeform: Shape 2345">
                        <a:extLst>
                          <a:ext uri="{FF2B5EF4-FFF2-40B4-BE49-F238E27FC236}">
                            <a16:creationId xmlns:a16="http://schemas.microsoft.com/office/drawing/2014/main" id="{D443950D-F803-44A7-B8AF-0B5148139986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6403213" y="2904708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4 w 6283"/>
                          <a:gd name="connsiteY1" fmla="*/ 0 h 544374"/>
                          <a:gd name="connsiteX2" fmla="*/ 6284 w 6283"/>
                          <a:gd name="connsiteY2" fmla="*/ 544374 h 544374"/>
                          <a:gd name="connsiteX3" fmla="*/ 0 w 6283"/>
                          <a:gd name="connsiteY3" fmla="*/ 544374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4" y="0"/>
                            </a:lnTo>
                            <a:lnTo>
                              <a:pt x="6284" y="544374"/>
                            </a:lnTo>
                            <a:lnTo>
                              <a:pt x="0" y="544374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7" name="Freeform: Shape 2346">
                        <a:extLst>
                          <a:ext uri="{FF2B5EF4-FFF2-40B4-BE49-F238E27FC236}">
                            <a16:creationId xmlns:a16="http://schemas.microsoft.com/office/drawing/2014/main" id="{9022F0B9-1AB6-42B5-B297-FC4B3BBCBEAF}"/>
                          </a:ext>
                        </a:extLst>
                      </p:cNvPr>
                      <p:cNvSpPr/>
                      <p:nvPr/>
                    </p:nvSpPr>
                    <p:spPr>
                      <a:xfrm rot="1341088">
                        <a:off x="6420990" y="2912004"/>
                        <a:ext cx="6283" cy="544374"/>
                      </a:xfrm>
                      <a:custGeom>
                        <a:avLst/>
                        <a:gdLst>
                          <a:gd name="connsiteX0" fmla="*/ 0 w 6283"/>
                          <a:gd name="connsiteY0" fmla="*/ 0 h 544374"/>
                          <a:gd name="connsiteX1" fmla="*/ 6284 w 6283"/>
                          <a:gd name="connsiteY1" fmla="*/ 0 h 544374"/>
                          <a:gd name="connsiteX2" fmla="*/ 6284 w 6283"/>
                          <a:gd name="connsiteY2" fmla="*/ 544375 h 544374"/>
                          <a:gd name="connsiteX3" fmla="*/ 0 w 6283"/>
                          <a:gd name="connsiteY3" fmla="*/ 544375 h 5443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83" h="544374">
                            <a:moveTo>
                              <a:pt x="0" y="0"/>
                            </a:moveTo>
                            <a:lnTo>
                              <a:pt x="6284" y="0"/>
                            </a:lnTo>
                            <a:lnTo>
                              <a:pt x="6284" y="544375"/>
                            </a:lnTo>
                            <a:lnTo>
                              <a:pt x="0" y="544375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313" name="Graphic 1">
                      <a:extLst>
                        <a:ext uri="{FF2B5EF4-FFF2-40B4-BE49-F238E27FC236}">
                          <a16:creationId xmlns:a16="http://schemas.microsoft.com/office/drawing/2014/main" id="{D75594DE-29E1-4079-A781-5F7190261B6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74576" y="2924926"/>
                      <a:ext cx="210277" cy="482450"/>
                      <a:chOff x="6274576" y="2924926"/>
                      <a:chExt cx="210277" cy="482450"/>
                    </a:xfrm>
                    <a:solidFill>
                      <a:srgbClr val="E0DCD1"/>
                    </a:solidFill>
                  </p:grpSpPr>
                  <p:sp>
                    <p:nvSpPr>
                      <p:cNvPr id="2332" name="Freeform: Shape 2331">
                        <a:extLst>
                          <a:ext uri="{FF2B5EF4-FFF2-40B4-BE49-F238E27FC236}">
                            <a16:creationId xmlns:a16="http://schemas.microsoft.com/office/drawing/2014/main" id="{847BDCFE-071D-4832-959E-476A8D0DF2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723" y="2924926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3" name="Freeform: Shape 2332">
                        <a:extLst>
                          <a:ext uri="{FF2B5EF4-FFF2-40B4-BE49-F238E27FC236}">
                            <a16:creationId xmlns:a16="http://schemas.microsoft.com/office/drawing/2014/main" id="{2E94F546-D6F8-412A-83B3-7096872123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50126" y="2960467"/>
                        <a:ext cx="20121" cy="20157"/>
                      </a:xfrm>
                      <a:custGeom>
                        <a:avLst/>
                        <a:gdLst>
                          <a:gd name="connsiteX0" fmla="*/ 19376 w 20121"/>
                          <a:gd name="connsiteY0" fmla="*/ 13918 h 20157"/>
                          <a:gd name="connsiteX1" fmla="*/ 6239 w 20121"/>
                          <a:gd name="connsiteY1" fmla="*/ 19377 h 20157"/>
                          <a:gd name="connsiteX2" fmla="*/ 781 w 20121"/>
                          <a:gd name="connsiteY2" fmla="*/ 6239 h 20157"/>
                          <a:gd name="connsiteX3" fmla="*/ 13918 w 20121"/>
                          <a:gd name="connsiteY3" fmla="*/ 781 h 20157"/>
                          <a:gd name="connsiteX4" fmla="*/ 19376 w 20121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1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8996" y="2875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4" name="Freeform: Shape 2333">
                        <a:extLst>
                          <a:ext uri="{FF2B5EF4-FFF2-40B4-BE49-F238E27FC236}">
                            <a16:creationId xmlns:a16="http://schemas.microsoft.com/office/drawing/2014/main" id="{4FF6E226-2416-47EB-954D-FDD05C8C5C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35465" y="2996009"/>
                        <a:ext cx="20130" cy="20157"/>
                      </a:xfrm>
                      <a:custGeom>
                        <a:avLst/>
                        <a:gdLst>
                          <a:gd name="connsiteX0" fmla="*/ 19376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6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939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5" name="Freeform: Shape 2334">
                        <a:extLst>
                          <a:ext uri="{FF2B5EF4-FFF2-40B4-BE49-F238E27FC236}">
                            <a16:creationId xmlns:a16="http://schemas.microsoft.com/office/drawing/2014/main" id="{5EF742BA-6792-470A-9535-F3ADD8FA35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20868" y="3031614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6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8996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6" name="Freeform: Shape 2335">
                        <a:extLst>
                          <a:ext uri="{FF2B5EF4-FFF2-40B4-BE49-F238E27FC236}">
                            <a16:creationId xmlns:a16="http://schemas.microsoft.com/office/drawing/2014/main" id="{61859CDB-D237-4C52-91A2-0150CF2D5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6207" y="3067155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7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939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5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7" name="Freeform: Shape 2336">
                        <a:extLst>
                          <a:ext uri="{FF2B5EF4-FFF2-40B4-BE49-F238E27FC236}">
                            <a16:creationId xmlns:a16="http://schemas.microsoft.com/office/drawing/2014/main" id="{A95BBDD4-C3FC-40BC-A41F-3DA342BA67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1609" y="3102697"/>
                        <a:ext cx="20122" cy="20157"/>
                      </a:xfrm>
                      <a:custGeom>
                        <a:avLst/>
                        <a:gdLst>
                          <a:gd name="connsiteX0" fmla="*/ 19377 w 20122"/>
                          <a:gd name="connsiteY0" fmla="*/ 13918 h 20157"/>
                          <a:gd name="connsiteX1" fmla="*/ 6239 w 20122"/>
                          <a:gd name="connsiteY1" fmla="*/ 19377 h 20157"/>
                          <a:gd name="connsiteX2" fmla="*/ 781 w 20122"/>
                          <a:gd name="connsiteY2" fmla="*/ 6239 h 20157"/>
                          <a:gd name="connsiteX3" fmla="*/ 13918 w 20122"/>
                          <a:gd name="connsiteY3" fmla="*/ 781 h 20157"/>
                          <a:gd name="connsiteX4" fmla="*/ 19377 w 20122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2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938" y="1098"/>
                              <a:pt x="8778" y="-1377"/>
                              <a:pt x="13918" y="781"/>
                            </a:cubicBezTo>
                            <a:cubicBezTo>
                              <a:pt x="18996" y="2939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8" name="Freeform: Shape 2337">
                        <a:extLst>
                          <a:ext uri="{FF2B5EF4-FFF2-40B4-BE49-F238E27FC236}">
                            <a16:creationId xmlns:a16="http://schemas.microsoft.com/office/drawing/2014/main" id="{B8CD1F09-A6AC-4AE5-9158-E681E20DE9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6949" y="3138302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6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938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4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9" name="Freeform: Shape 2338">
                        <a:extLst>
                          <a:ext uri="{FF2B5EF4-FFF2-40B4-BE49-F238E27FC236}">
                            <a16:creationId xmlns:a16="http://schemas.microsoft.com/office/drawing/2014/main" id="{2C05F47C-C1B8-47E9-A154-48E0F6C65C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62351" y="3173843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0" name="Freeform: Shape 2339">
                        <a:extLst>
                          <a:ext uri="{FF2B5EF4-FFF2-40B4-BE49-F238E27FC236}">
                            <a16:creationId xmlns:a16="http://schemas.microsoft.com/office/drawing/2014/main" id="{09FC1958-4B5B-43C6-A662-4762DFCD56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47754" y="3209385"/>
                        <a:ext cx="20121" cy="20157"/>
                      </a:xfrm>
                      <a:custGeom>
                        <a:avLst/>
                        <a:gdLst>
                          <a:gd name="connsiteX0" fmla="*/ 19376 w 20121"/>
                          <a:gd name="connsiteY0" fmla="*/ 13918 h 20157"/>
                          <a:gd name="connsiteX1" fmla="*/ 6239 w 20121"/>
                          <a:gd name="connsiteY1" fmla="*/ 19377 h 20157"/>
                          <a:gd name="connsiteX2" fmla="*/ 781 w 20121"/>
                          <a:gd name="connsiteY2" fmla="*/ 6239 h 20157"/>
                          <a:gd name="connsiteX3" fmla="*/ 13918 w 20121"/>
                          <a:gd name="connsiteY3" fmla="*/ 781 h 20157"/>
                          <a:gd name="connsiteX4" fmla="*/ 19376 w 20121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1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939" y="1098"/>
                              <a:pt x="8777" y="-1377"/>
                              <a:pt x="13918" y="781"/>
                            </a:cubicBezTo>
                            <a:cubicBezTo>
                              <a:pt x="18996" y="2939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1" name="Freeform: Shape 2340">
                        <a:extLst>
                          <a:ext uri="{FF2B5EF4-FFF2-40B4-BE49-F238E27FC236}">
                            <a16:creationId xmlns:a16="http://schemas.microsoft.com/office/drawing/2014/main" id="{969703D3-A22E-4889-A3FE-8E3959B75A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33093" y="3244990"/>
                        <a:ext cx="20130" cy="20157"/>
                      </a:xfrm>
                      <a:custGeom>
                        <a:avLst/>
                        <a:gdLst>
                          <a:gd name="connsiteX0" fmla="*/ 19376 w 20130"/>
                          <a:gd name="connsiteY0" fmla="*/ 13918 h 20157"/>
                          <a:gd name="connsiteX1" fmla="*/ 6239 w 20130"/>
                          <a:gd name="connsiteY1" fmla="*/ 19376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6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471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2" name="Freeform: Shape 2341">
                        <a:extLst>
                          <a:ext uri="{FF2B5EF4-FFF2-40B4-BE49-F238E27FC236}">
                            <a16:creationId xmlns:a16="http://schemas.microsoft.com/office/drawing/2014/main" id="{61F56DD8-E991-43BE-BEE3-F805A2C06B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8496" y="3280531"/>
                        <a:ext cx="20121" cy="20157"/>
                      </a:xfrm>
                      <a:custGeom>
                        <a:avLst/>
                        <a:gdLst>
                          <a:gd name="connsiteX0" fmla="*/ 19376 w 20121"/>
                          <a:gd name="connsiteY0" fmla="*/ 13918 h 20157"/>
                          <a:gd name="connsiteX1" fmla="*/ 6239 w 20121"/>
                          <a:gd name="connsiteY1" fmla="*/ 19376 h 20157"/>
                          <a:gd name="connsiteX2" fmla="*/ 781 w 20121"/>
                          <a:gd name="connsiteY2" fmla="*/ 6239 h 20157"/>
                          <a:gd name="connsiteX3" fmla="*/ 13918 w 20121"/>
                          <a:gd name="connsiteY3" fmla="*/ 781 h 20157"/>
                          <a:gd name="connsiteX4" fmla="*/ 19376 w 20121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21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8996" y="2875"/>
                              <a:pt x="21471" y="8777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3" name="Freeform: Shape 2342">
                        <a:extLst>
                          <a:ext uri="{FF2B5EF4-FFF2-40B4-BE49-F238E27FC236}">
                            <a16:creationId xmlns:a16="http://schemas.microsoft.com/office/drawing/2014/main" id="{441E64B2-0C2E-40DB-9D75-F0A1871281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03835" y="3316073"/>
                        <a:ext cx="20157" cy="20157"/>
                      </a:xfrm>
                      <a:custGeom>
                        <a:avLst/>
                        <a:gdLst>
                          <a:gd name="connsiteX0" fmla="*/ 19376 w 20157"/>
                          <a:gd name="connsiteY0" fmla="*/ 13918 h 20157"/>
                          <a:gd name="connsiteX1" fmla="*/ 6239 w 20157"/>
                          <a:gd name="connsiteY1" fmla="*/ 19377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6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6" y="13918"/>
                            </a:moveTo>
                            <a:cubicBezTo>
                              <a:pt x="17282" y="19059"/>
                              <a:pt x="11379" y="21534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7" y="-1377"/>
                              <a:pt x="13918" y="781"/>
                            </a:cubicBezTo>
                            <a:cubicBezTo>
                              <a:pt x="19059" y="2875"/>
                              <a:pt x="21534" y="8778"/>
                              <a:pt x="19376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4" name="Freeform: Shape 2343">
                        <a:extLst>
                          <a:ext uri="{FF2B5EF4-FFF2-40B4-BE49-F238E27FC236}">
                            <a16:creationId xmlns:a16="http://schemas.microsoft.com/office/drawing/2014/main" id="{00B30DF6-6AC3-42C2-80A3-F19787840D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89237" y="3351678"/>
                        <a:ext cx="20130" cy="20157"/>
                      </a:xfrm>
                      <a:custGeom>
                        <a:avLst/>
                        <a:gdLst>
                          <a:gd name="connsiteX0" fmla="*/ 19377 w 20130"/>
                          <a:gd name="connsiteY0" fmla="*/ 13918 h 20157"/>
                          <a:gd name="connsiteX1" fmla="*/ 6239 w 20130"/>
                          <a:gd name="connsiteY1" fmla="*/ 19377 h 20157"/>
                          <a:gd name="connsiteX2" fmla="*/ 781 w 20130"/>
                          <a:gd name="connsiteY2" fmla="*/ 6239 h 20157"/>
                          <a:gd name="connsiteX3" fmla="*/ 13918 w 20130"/>
                          <a:gd name="connsiteY3" fmla="*/ 781 h 20157"/>
                          <a:gd name="connsiteX4" fmla="*/ 19377 w 20130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30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5"/>
                              <a:pt x="6239" y="19377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471" y="8778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45" name="Freeform: Shape 2344">
                        <a:extLst>
                          <a:ext uri="{FF2B5EF4-FFF2-40B4-BE49-F238E27FC236}">
                            <a16:creationId xmlns:a16="http://schemas.microsoft.com/office/drawing/2014/main" id="{47035E21-1D23-4127-B74C-BFB43229E4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4576" y="3387219"/>
                        <a:ext cx="20157" cy="20157"/>
                      </a:xfrm>
                      <a:custGeom>
                        <a:avLst/>
                        <a:gdLst>
                          <a:gd name="connsiteX0" fmla="*/ 19377 w 20157"/>
                          <a:gd name="connsiteY0" fmla="*/ 13918 h 20157"/>
                          <a:gd name="connsiteX1" fmla="*/ 6239 w 20157"/>
                          <a:gd name="connsiteY1" fmla="*/ 19376 h 20157"/>
                          <a:gd name="connsiteX2" fmla="*/ 781 w 20157"/>
                          <a:gd name="connsiteY2" fmla="*/ 6239 h 20157"/>
                          <a:gd name="connsiteX3" fmla="*/ 13918 w 20157"/>
                          <a:gd name="connsiteY3" fmla="*/ 781 h 20157"/>
                          <a:gd name="connsiteX4" fmla="*/ 19377 w 20157"/>
                          <a:gd name="connsiteY4" fmla="*/ 13918 h 201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157" h="20157">
                            <a:moveTo>
                              <a:pt x="19377" y="13918"/>
                            </a:moveTo>
                            <a:cubicBezTo>
                              <a:pt x="17282" y="19059"/>
                              <a:pt x="11380" y="21534"/>
                              <a:pt x="6239" y="19376"/>
                            </a:cubicBezTo>
                            <a:cubicBezTo>
                              <a:pt x="1098" y="17282"/>
                              <a:pt x="-1377" y="11380"/>
                              <a:pt x="781" y="6239"/>
                            </a:cubicBezTo>
                            <a:cubicBezTo>
                              <a:pt x="2875" y="1098"/>
                              <a:pt x="8778" y="-1377"/>
                              <a:pt x="13918" y="781"/>
                            </a:cubicBezTo>
                            <a:cubicBezTo>
                              <a:pt x="19059" y="2875"/>
                              <a:pt x="21535" y="8777"/>
                              <a:pt x="19377" y="13918"/>
                            </a:cubicBez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314" name="Freeform: Shape 2313">
                      <a:extLst>
                        <a:ext uri="{FF2B5EF4-FFF2-40B4-BE49-F238E27FC236}">
                          <a16:creationId xmlns:a16="http://schemas.microsoft.com/office/drawing/2014/main" id="{F92C7A5D-7CEF-4998-9407-9D9D7BDAD1BE}"/>
                        </a:ext>
                      </a:extLst>
                    </p:cNvPr>
                    <p:cNvSpPr/>
                    <p:nvPr/>
                  </p:nvSpPr>
                  <p:spPr>
                    <a:xfrm rot="1341088">
                      <a:off x="6486790" y="2939110"/>
                      <a:ext cx="6283" cy="544374"/>
                    </a:xfrm>
                    <a:custGeom>
                      <a:avLst/>
                      <a:gdLst>
                        <a:gd name="connsiteX0" fmla="*/ 0 w 6283"/>
                        <a:gd name="connsiteY0" fmla="*/ 0 h 544374"/>
                        <a:gd name="connsiteX1" fmla="*/ 6284 w 6283"/>
                        <a:gd name="connsiteY1" fmla="*/ 0 h 544374"/>
                        <a:gd name="connsiteX2" fmla="*/ 6284 w 6283"/>
                        <a:gd name="connsiteY2" fmla="*/ 544375 h 544374"/>
                        <a:gd name="connsiteX3" fmla="*/ 0 w 6283"/>
                        <a:gd name="connsiteY3" fmla="*/ 544375 h 544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83" h="544374">
                          <a:moveTo>
                            <a:pt x="0" y="0"/>
                          </a:moveTo>
                          <a:lnTo>
                            <a:pt x="6284" y="0"/>
                          </a:lnTo>
                          <a:lnTo>
                            <a:pt x="6284" y="544375"/>
                          </a:lnTo>
                          <a:lnTo>
                            <a:pt x="0" y="544375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5" name="Freeform: Shape 2314">
                      <a:extLst>
                        <a:ext uri="{FF2B5EF4-FFF2-40B4-BE49-F238E27FC236}">
                          <a16:creationId xmlns:a16="http://schemas.microsoft.com/office/drawing/2014/main" id="{82AF3035-15FA-4171-88AF-7039BD372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2952" y="2950913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4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3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4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6" name="Freeform: Shape 2315">
                      <a:extLst>
                        <a:ext uri="{FF2B5EF4-FFF2-40B4-BE49-F238E27FC236}">
                          <a16:creationId xmlns:a16="http://schemas.microsoft.com/office/drawing/2014/main" id="{06C1C271-C66F-45F4-87D4-E5D9D1D948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8291" y="2986518"/>
                      <a:ext cx="53418" cy="29718"/>
                    </a:xfrm>
                    <a:custGeom>
                      <a:avLst/>
                      <a:gdLst>
                        <a:gd name="connsiteX0" fmla="*/ 44289 w 53418"/>
                        <a:gd name="connsiteY0" fmla="*/ 29248 h 29718"/>
                        <a:gd name="connsiteX1" fmla="*/ 4115 w 53418"/>
                        <a:gd name="connsiteY1" fmla="*/ 12747 h 29718"/>
                        <a:gd name="connsiteX2" fmla="*/ 498 w 53418"/>
                        <a:gd name="connsiteY2" fmla="*/ 4115 h 29718"/>
                        <a:gd name="connsiteX3" fmla="*/ 498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89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89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8" y="4115"/>
                          </a:cubicBezTo>
                          <a:lnTo>
                            <a:pt x="498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8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581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7" name="Freeform: Shape 2316">
                      <a:extLst>
                        <a:ext uri="{FF2B5EF4-FFF2-40B4-BE49-F238E27FC236}">
                          <a16:creationId xmlns:a16="http://schemas.microsoft.com/office/drawing/2014/main" id="{71996CB9-82CF-4AAF-94E4-FBD2AE167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3694" y="3022060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4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8" name="Freeform: Shape 2317">
                      <a:extLst>
                        <a:ext uri="{FF2B5EF4-FFF2-40B4-BE49-F238E27FC236}">
                          <a16:creationId xmlns:a16="http://schemas.microsoft.com/office/drawing/2014/main" id="{3A146892-7844-47D0-AEBC-71A4B5A36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9096" y="3057601"/>
                      <a:ext cx="53418" cy="29753"/>
                    </a:xfrm>
                    <a:custGeom>
                      <a:avLst/>
                      <a:gdLst>
                        <a:gd name="connsiteX0" fmla="*/ 44289 w 53418"/>
                        <a:gd name="connsiteY0" fmla="*/ 29248 h 29753"/>
                        <a:gd name="connsiteX1" fmla="*/ 4115 w 53418"/>
                        <a:gd name="connsiteY1" fmla="*/ 12746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4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89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8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7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19" name="Freeform: Shape 2318">
                      <a:extLst>
                        <a:ext uri="{FF2B5EF4-FFF2-40B4-BE49-F238E27FC236}">
                          <a16:creationId xmlns:a16="http://schemas.microsoft.com/office/drawing/2014/main" id="{E91171F6-E62A-42EF-8DC9-9563B4454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4435" y="3093206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6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9" y="28994"/>
                            <a:pt x="47654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0" name="Freeform: Shape 2319">
                      <a:extLst>
                        <a:ext uri="{FF2B5EF4-FFF2-40B4-BE49-F238E27FC236}">
                          <a16:creationId xmlns:a16="http://schemas.microsoft.com/office/drawing/2014/main" id="{87071577-CDB4-4C12-8533-F09A8B855E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49838" y="3128748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8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1" name="Freeform: Shape 2320">
                      <a:extLst>
                        <a:ext uri="{FF2B5EF4-FFF2-40B4-BE49-F238E27FC236}">
                          <a16:creationId xmlns:a16="http://schemas.microsoft.com/office/drawing/2014/main" id="{5F5780E1-6572-46CF-A6CF-E1E7DF7CB8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35177" y="3164289"/>
                      <a:ext cx="53418" cy="29745"/>
                    </a:xfrm>
                    <a:custGeom>
                      <a:avLst/>
                      <a:gdLst>
                        <a:gd name="connsiteX0" fmla="*/ 44289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4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89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89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4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89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2" name="Freeform: Shape 2321">
                      <a:extLst>
                        <a:ext uri="{FF2B5EF4-FFF2-40B4-BE49-F238E27FC236}">
                          <a16:creationId xmlns:a16="http://schemas.microsoft.com/office/drawing/2014/main" id="{0E1AD090-C8BF-418A-BBA7-07400D1834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20580" y="3199894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6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4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3" name="Freeform: Shape 2322">
                      <a:extLst>
                        <a:ext uri="{FF2B5EF4-FFF2-40B4-BE49-F238E27FC236}">
                          <a16:creationId xmlns:a16="http://schemas.microsoft.com/office/drawing/2014/main" id="{23A16808-F00F-44C9-B8D5-9D6E837D7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919" y="3235436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717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4" name="Freeform: Shape 2323">
                      <a:extLst>
                        <a:ext uri="{FF2B5EF4-FFF2-40B4-BE49-F238E27FC236}">
                          <a16:creationId xmlns:a16="http://schemas.microsoft.com/office/drawing/2014/main" id="{036F9952-A352-42A6-AD82-00AC4FC3B2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91322" y="3270977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6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5" name="Freeform: Shape 2324">
                      <a:extLst>
                        <a:ext uri="{FF2B5EF4-FFF2-40B4-BE49-F238E27FC236}">
                          <a16:creationId xmlns:a16="http://schemas.microsoft.com/office/drawing/2014/main" id="{B58EAC07-A0B5-4E20-952C-10958C02F6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76724" y="3306519"/>
                      <a:ext cx="53418" cy="29753"/>
                    </a:xfrm>
                    <a:custGeom>
                      <a:avLst/>
                      <a:gdLst>
                        <a:gd name="connsiteX0" fmla="*/ 44290 w 53418"/>
                        <a:gd name="connsiteY0" fmla="*/ 29248 h 29753"/>
                        <a:gd name="connsiteX1" fmla="*/ 4115 w 53418"/>
                        <a:gd name="connsiteY1" fmla="*/ 12747 h 29753"/>
                        <a:gd name="connsiteX2" fmla="*/ 497 w 53418"/>
                        <a:gd name="connsiteY2" fmla="*/ 4115 h 29753"/>
                        <a:gd name="connsiteX3" fmla="*/ 497 w 53418"/>
                        <a:gd name="connsiteY3" fmla="*/ 4115 h 29753"/>
                        <a:gd name="connsiteX4" fmla="*/ 9129 w 53418"/>
                        <a:gd name="connsiteY4" fmla="*/ 497 h 29753"/>
                        <a:gd name="connsiteX5" fmla="*/ 49303 w 53418"/>
                        <a:gd name="connsiteY5" fmla="*/ 16999 h 29753"/>
                        <a:gd name="connsiteX6" fmla="*/ 52921 w 53418"/>
                        <a:gd name="connsiteY6" fmla="*/ 25630 h 29753"/>
                        <a:gd name="connsiteX7" fmla="*/ 52921 w 53418"/>
                        <a:gd name="connsiteY7" fmla="*/ 25630 h 29753"/>
                        <a:gd name="connsiteX8" fmla="*/ 44290 w 53418"/>
                        <a:gd name="connsiteY8" fmla="*/ 29248 h 2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53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9058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6" name="Freeform: Shape 2325">
                      <a:extLst>
                        <a:ext uri="{FF2B5EF4-FFF2-40B4-BE49-F238E27FC236}">
                          <a16:creationId xmlns:a16="http://schemas.microsoft.com/office/drawing/2014/main" id="{419A4459-D277-4AED-9551-8C77A0F185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62063" y="3342124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3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7" name="Freeform: Shape 2326">
                      <a:extLst>
                        <a:ext uri="{FF2B5EF4-FFF2-40B4-BE49-F238E27FC236}">
                          <a16:creationId xmlns:a16="http://schemas.microsoft.com/office/drawing/2014/main" id="{0492848E-0414-48AF-A0D0-DE8F88F61C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9243" y="3378427"/>
                      <a:ext cx="53418" cy="29718"/>
                    </a:xfrm>
                    <a:custGeom>
                      <a:avLst/>
                      <a:gdLst>
                        <a:gd name="connsiteX0" fmla="*/ 44290 w 53418"/>
                        <a:gd name="connsiteY0" fmla="*/ 29248 h 29718"/>
                        <a:gd name="connsiteX1" fmla="*/ 4115 w 53418"/>
                        <a:gd name="connsiteY1" fmla="*/ 12746 h 29718"/>
                        <a:gd name="connsiteX2" fmla="*/ 497 w 53418"/>
                        <a:gd name="connsiteY2" fmla="*/ 4115 h 29718"/>
                        <a:gd name="connsiteX3" fmla="*/ 497 w 53418"/>
                        <a:gd name="connsiteY3" fmla="*/ 4115 h 29718"/>
                        <a:gd name="connsiteX4" fmla="*/ 9129 w 53418"/>
                        <a:gd name="connsiteY4" fmla="*/ 497 h 29718"/>
                        <a:gd name="connsiteX5" fmla="*/ 49303 w 53418"/>
                        <a:gd name="connsiteY5" fmla="*/ 16999 h 29718"/>
                        <a:gd name="connsiteX6" fmla="*/ 52921 w 53418"/>
                        <a:gd name="connsiteY6" fmla="*/ 25630 h 29718"/>
                        <a:gd name="connsiteX7" fmla="*/ 52921 w 53418"/>
                        <a:gd name="connsiteY7" fmla="*/ 25630 h 29718"/>
                        <a:gd name="connsiteX8" fmla="*/ 44290 w 53418"/>
                        <a:gd name="connsiteY8" fmla="*/ 29248 h 29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18">
                          <a:moveTo>
                            <a:pt x="44290" y="29248"/>
                          </a:moveTo>
                          <a:lnTo>
                            <a:pt x="4115" y="12746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6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25" y="28994"/>
                            <a:pt x="47653" y="30581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28" name="Freeform: Shape 2327">
                      <a:extLst>
                        <a:ext uri="{FF2B5EF4-FFF2-40B4-BE49-F238E27FC236}">
                          <a16:creationId xmlns:a16="http://schemas.microsoft.com/office/drawing/2014/main" id="{9CDCB93F-A267-4A34-BD81-D21513DC0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4582" y="3413968"/>
                      <a:ext cx="53418" cy="29745"/>
                    </a:xfrm>
                    <a:custGeom>
                      <a:avLst/>
                      <a:gdLst>
                        <a:gd name="connsiteX0" fmla="*/ 44290 w 53418"/>
                        <a:gd name="connsiteY0" fmla="*/ 29248 h 29745"/>
                        <a:gd name="connsiteX1" fmla="*/ 4115 w 53418"/>
                        <a:gd name="connsiteY1" fmla="*/ 12747 h 29745"/>
                        <a:gd name="connsiteX2" fmla="*/ 497 w 53418"/>
                        <a:gd name="connsiteY2" fmla="*/ 4115 h 29745"/>
                        <a:gd name="connsiteX3" fmla="*/ 497 w 53418"/>
                        <a:gd name="connsiteY3" fmla="*/ 4115 h 29745"/>
                        <a:gd name="connsiteX4" fmla="*/ 9129 w 53418"/>
                        <a:gd name="connsiteY4" fmla="*/ 497 h 29745"/>
                        <a:gd name="connsiteX5" fmla="*/ 49303 w 53418"/>
                        <a:gd name="connsiteY5" fmla="*/ 16999 h 29745"/>
                        <a:gd name="connsiteX6" fmla="*/ 52921 w 53418"/>
                        <a:gd name="connsiteY6" fmla="*/ 25630 h 29745"/>
                        <a:gd name="connsiteX7" fmla="*/ 52921 w 53418"/>
                        <a:gd name="connsiteY7" fmla="*/ 25630 h 29745"/>
                        <a:gd name="connsiteX8" fmla="*/ 44290 w 53418"/>
                        <a:gd name="connsiteY8" fmla="*/ 29248 h 29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418" h="29745">
                          <a:moveTo>
                            <a:pt x="44290" y="29248"/>
                          </a:moveTo>
                          <a:lnTo>
                            <a:pt x="4115" y="12747"/>
                          </a:lnTo>
                          <a:cubicBezTo>
                            <a:pt x="751" y="11350"/>
                            <a:pt x="-899" y="7479"/>
                            <a:pt x="497" y="4115"/>
                          </a:cubicBezTo>
                          <a:lnTo>
                            <a:pt x="497" y="4115"/>
                          </a:lnTo>
                          <a:cubicBezTo>
                            <a:pt x="1894" y="751"/>
                            <a:pt x="5765" y="-899"/>
                            <a:pt x="9129" y="497"/>
                          </a:cubicBezTo>
                          <a:lnTo>
                            <a:pt x="49303" y="16999"/>
                          </a:lnTo>
                          <a:cubicBezTo>
                            <a:pt x="52667" y="18395"/>
                            <a:pt x="54317" y="22267"/>
                            <a:pt x="52921" y="25630"/>
                          </a:cubicBezTo>
                          <a:lnTo>
                            <a:pt x="52921" y="25630"/>
                          </a:lnTo>
                          <a:cubicBezTo>
                            <a:pt x="51588" y="28994"/>
                            <a:pt x="47653" y="30644"/>
                            <a:pt x="44290" y="2924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29" name="Graphic 1">
                      <a:extLst>
                        <a:ext uri="{FF2B5EF4-FFF2-40B4-BE49-F238E27FC236}">
                          <a16:creationId xmlns:a16="http://schemas.microsoft.com/office/drawing/2014/main" id="{0AD55F1E-86D9-4F7C-8968-63CDA6D379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00895" y="2965691"/>
                      <a:ext cx="283039" cy="534302"/>
                      <a:chOff x="6400895" y="2965691"/>
                      <a:chExt cx="283039" cy="534302"/>
                    </a:xfrm>
                    <a:solidFill>
                      <a:srgbClr val="E0DCD1"/>
                    </a:solidFill>
                  </p:grpSpPr>
                  <p:sp>
                    <p:nvSpPr>
                      <p:cNvPr id="2330" name="Freeform: Shape 2329">
                        <a:extLst>
                          <a:ext uri="{FF2B5EF4-FFF2-40B4-BE49-F238E27FC236}">
                            <a16:creationId xmlns:a16="http://schemas.microsoft.com/office/drawing/2014/main" id="{7FB87684-05BC-467D-AB97-76B6CDBF0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0895" y="2965691"/>
                        <a:ext cx="265228" cy="527410"/>
                      </a:xfrm>
                      <a:custGeom>
                        <a:avLst/>
                        <a:gdLst>
                          <a:gd name="connsiteX0" fmla="*/ 259009 w 265228"/>
                          <a:gd name="connsiteY0" fmla="*/ 22721 h 527410"/>
                          <a:gd name="connsiteX1" fmla="*/ 248092 w 265228"/>
                          <a:gd name="connsiteY1" fmla="*/ 27925 h 527410"/>
                          <a:gd name="connsiteX2" fmla="*/ 243460 w 265228"/>
                          <a:gd name="connsiteY2" fmla="*/ 14978 h 527410"/>
                          <a:gd name="connsiteX3" fmla="*/ 229370 w 265228"/>
                          <a:gd name="connsiteY3" fmla="*/ 9203 h 527410"/>
                          <a:gd name="connsiteX4" fmla="*/ 216994 w 265228"/>
                          <a:gd name="connsiteY4" fmla="*/ 15169 h 527410"/>
                          <a:gd name="connsiteX5" fmla="*/ 212615 w 265228"/>
                          <a:gd name="connsiteY5" fmla="*/ 2919 h 527410"/>
                          <a:gd name="connsiteX6" fmla="*/ 212804 w 265228"/>
                          <a:gd name="connsiteY6" fmla="*/ 2412 h 527410"/>
                          <a:gd name="connsiteX7" fmla="*/ 207030 w 265228"/>
                          <a:gd name="connsiteY7" fmla="*/ 0 h 527410"/>
                          <a:gd name="connsiteX8" fmla="*/ 0 w 265228"/>
                          <a:gd name="connsiteY8" fmla="*/ 503420 h 527410"/>
                          <a:gd name="connsiteX9" fmla="*/ 5776 w 265228"/>
                          <a:gd name="connsiteY9" fmla="*/ 505832 h 527410"/>
                          <a:gd name="connsiteX10" fmla="*/ 5902 w 265228"/>
                          <a:gd name="connsiteY10" fmla="*/ 505514 h 527410"/>
                          <a:gd name="connsiteX11" fmla="*/ 17644 w 265228"/>
                          <a:gd name="connsiteY11" fmla="*/ 499929 h 527410"/>
                          <a:gd name="connsiteX12" fmla="*/ 22150 w 265228"/>
                          <a:gd name="connsiteY12" fmla="*/ 512559 h 527410"/>
                          <a:gd name="connsiteX13" fmla="*/ 36621 w 265228"/>
                          <a:gd name="connsiteY13" fmla="*/ 518525 h 527410"/>
                          <a:gd name="connsiteX14" fmla="*/ 48743 w 265228"/>
                          <a:gd name="connsiteY14" fmla="*/ 512686 h 527410"/>
                          <a:gd name="connsiteX15" fmla="*/ 52805 w 265228"/>
                          <a:gd name="connsiteY15" fmla="*/ 524047 h 527410"/>
                          <a:gd name="connsiteX16" fmla="*/ 52424 w 265228"/>
                          <a:gd name="connsiteY16" fmla="*/ 524998 h 527410"/>
                          <a:gd name="connsiteX17" fmla="*/ 58199 w 265228"/>
                          <a:gd name="connsiteY17" fmla="*/ 527410 h 527410"/>
                          <a:gd name="connsiteX18" fmla="*/ 265228 w 265228"/>
                          <a:gd name="connsiteY18" fmla="*/ 23990 h 527410"/>
                          <a:gd name="connsiteX19" fmla="*/ 259453 w 265228"/>
                          <a:gd name="connsiteY19" fmla="*/ 21579 h 527410"/>
                          <a:gd name="connsiteX20" fmla="*/ 259009 w 265228"/>
                          <a:gd name="connsiteY20" fmla="*/ 22721 h 527410"/>
                          <a:gd name="connsiteX21" fmla="*/ 255391 w 265228"/>
                          <a:gd name="connsiteY21" fmla="*/ 31480 h 527410"/>
                          <a:gd name="connsiteX22" fmla="*/ 252154 w 265228"/>
                          <a:gd name="connsiteY22" fmla="*/ 39350 h 527410"/>
                          <a:gd name="connsiteX23" fmla="*/ 250250 w 265228"/>
                          <a:gd name="connsiteY23" fmla="*/ 33955 h 527410"/>
                          <a:gd name="connsiteX24" fmla="*/ 255391 w 265228"/>
                          <a:gd name="connsiteY24" fmla="*/ 31480 h 527410"/>
                          <a:gd name="connsiteX25" fmla="*/ 79334 w 265228"/>
                          <a:gd name="connsiteY25" fmla="*/ 361127 h 527410"/>
                          <a:gd name="connsiteX26" fmla="*/ 96280 w 265228"/>
                          <a:gd name="connsiteY26" fmla="*/ 353003 h 527410"/>
                          <a:gd name="connsiteX27" fmla="*/ 102626 w 265228"/>
                          <a:gd name="connsiteY27" fmla="*/ 370647 h 527410"/>
                          <a:gd name="connsiteX28" fmla="*/ 85680 w 265228"/>
                          <a:gd name="connsiteY28" fmla="*/ 378771 h 527410"/>
                          <a:gd name="connsiteX29" fmla="*/ 79334 w 265228"/>
                          <a:gd name="connsiteY29" fmla="*/ 361127 h 527410"/>
                          <a:gd name="connsiteX30" fmla="*/ 87902 w 265228"/>
                          <a:gd name="connsiteY30" fmla="*/ 403840 h 527410"/>
                          <a:gd name="connsiteX31" fmla="*/ 72289 w 265228"/>
                          <a:gd name="connsiteY31" fmla="*/ 411329 h 527410"/>
                          <a:gd name="connsiteX32" fmla="*/ 66450 w 265228"/>
                          <a:gd name="connsiteY32" fmla="*/ 395018 h 527410"/>
                          <a:gd name="connsiteX33" fmla="*/ 82063 w 265228"/>
                          <a:gd name="connsiteY33" fmla="*/ 387529 h 527410"/>
                          <a:gd name="connsiteX34" fmla="*/ 87902 w 265228"/>
                          <a:gd name="connsiteY34" fmla="*/ 403840 h 527410"/>
                          <a:gd name="connsiteX35" fmla="*/ 93487 w 265228"/>
                          <a:gd name="connsiteY35" fmla="*/ 326664 h 527410"/>
                          <a:gd name="connsiteX36" fmla="*/ 110432 w 265228"/>
                          <a:gd name="connsiteY36" fmla="*/ 318541 h 527410"/>
                          <a:gd name="connsiteX37" fmla="*/ 116779 w 265228"/>
                          <a:gd name="connsiteY37" fmla="*/ 336184 h 527410"/>
                          <a:gd name="connsiteX38" fmla="*/ 99834 w 265228"/>
                          <a:gd name="connsiteY38" fmla="*/ 344308 h 527410"/>
                          <a:gd name="connsiteX39" fmla="*/ 93487 w 265228"/>
                          <a:gd name="connsiteY39" fmla="*/ 326664 h 527410"/>
                          <a:gd name="connsiteX40" fmla="*/ 107704 w 265228"/>
                          <a:gd name="connsiteY40" fmla="*/ 292139 h 527410"/>
                          <a:gd name="connsiteX41" fmla="*/ 124650 w 265228"/>
                          <a:gd name="connsiteY41" fmla="*/ 284015 h 527410"/>
                          <a:gd name="connsiteX42" fmla="*/ 130996 w 265228"/>
                          <a:gd name="connsiteY42" fmla="*/ 301659 h 527410"/>
                          <a:gd name="connsiteX43" fmla="*/ 114050 w 265228"/>
                          <a:gd name="connsiteY43" fmla="*/ 309782 h 527410"/>
                          <a:gd name="connsiteX44" fmla="*/ 107704 w 265228"/>
                          <a:gd name="connsiteY44" fmla="*/ 292139 h 527410"/>
                          <a:gd name="connsiteX45" fmla="*/ 122555 w 265228"/>
                          <a:gd name="connsiteY45" fmla="*/ 259707 h 527410"/>
                          <a:gd name="connsiteX46" fmla="*/ 137533 w 265228"/>
                          <a:gd name="connsiteY46" fmla="*/ 252535 h 527410"/>
                          <a:gd name="connsiteX47" fmla="*/ 143118 w 265228"/>
                          <a:gd name="connsiteY47" fmla="*/ 268148 h 527410"/>
                          <a:gd name="connsiteX48" fmla="*/ 128140 w 265228"/>
                          <a:gd name="connsiteY48" fmla="*/ 275320 h 527410"/>
                          <a:gd name="connsiteX49" fmla="*/ 122555 w 265228"/>
                          <a:gd name="connsiteY49" fmla="*/ 259707 h 527410"/>
                          <a:gd name="connsiteX50" fmla="*/ 134804 w 265228"/>
                          <a:gd name="connsiteY50" fmla="*/ 226133 h 527410"/>
                          <a:gd name="connsiteX51" fmla="*/ 151749 w 265228"/>
                          <a:gd name="connsiteY51" fmla="*/ 218009 h 527410"/>
                          <a:gd name="connsiteX52" fmla="*/ 158096 w 265228"/>
                          <a:gd name="connsiteY52" fmla="*/ 235653 h 527410"/>
                          <a:gd name="connsiteX53" fmla="*/ 141151 w 265228"/>
                          <a:gd name="connsiteY53" fmla="*/ 243777 h 527410"/>
                          <a:gd name="connsiteX54" fmla="*/ 134804 w 265228"/>
                          <a:gd name="connsiteY54" fmla="*/ 226133 h 527410"/>
                          <a:gd name="connsiteX55" fmla="*/ 149021 w 265228"/>
                          <a:gd name="connsiteY55" fmla="*/ 191607 h 527410"/>
                          <a:gd name="connsiteX56" fmla="*/ 165966 w 265228"/>
                          <a:gd name="connsiteY56" fmla="*/ 183483 h 527410"/>
                          <a:gd name="connsiteX57" fmla="*/ 172313 w 265228"/>
                          <a:gd name="connsiteY57" fmla="*/ 201127 h 527410"/>
                          <a:gd name="connsiteX58" fmla="*/ 155367 w 265228"/>
                          <a:gd name="connsiteY58" fmla="*/ 209251 h 527410"/>
                          <a:gd name="connsiteX59" fmla="*/ 149021 w 265228"/>
                          <a:gd name="connsiteY59" fmla="*/ 191607 h 527410"/>
                          <a:gd name="connsiteX60" fmla="*/ 163174 w 265228"/>
                          <a:gd name="connsiteY60" fmla="*/ 157144 h 527410"/>
                          <a:gd name="connsiteX61" fmla="*/ 180120 w 265228"/>
                          <a:gd name="connsiteY61" fmla="*/ 149020 h 527410"/>
                          <a:gd name="connsiteX62" fmla="*/ 186466 w 265228"/>
                          <a:gd name="connsiteY62" fmla="*/ 166664 h 527410"/>
                          <a:gd name="connsiteX63" fmla="*/ 169520 w 265228"/>
                          <a:gd name="connsiteY63" fmla="*/ 174788 h 527410"/>
                          <a:gd name="connsiteX64" fmla="*/ 163174 w 265228"/>
                          <a:gd name="connsiteY64" fmla="*/ 157144 h 527410"/>
                          <a:gd name="connsiteX65" fmla="*/ 177898 w 265228"/>
                          <a:gd name="connsiteY65" fmla="*/ 124014 h 527410"/>
                          <a:gd name="connsiteX66" fmla="*/ 193511 w 265228"/>
                          <a:gd name="connsiteY66" fmla="*/ 116525 h 527410"/>
                          <a:gd name="connsiteX67" fmla="*/ 199350 w 265228"/>
                          <a:gd name="connsiteY67" fmla="*/ 132836 h 527410"/>
                          <a:gd name="connsiteX68" fmla="*/ 183737 w 265228"/>
                          <a:gd name="connsiteY68" fmla="*/ 140325 h 527410"/>
                          <a:gd name="connsiteX69" fmla="*/ 177898 w 265228"/>
                          <a:gd name="connsiteY69" fmla="*/ 124014 h 527410"/>
                          <a:gd name="connsiteX70" fmla="*/ 190782 w 265228"/>
                          <a:gd name="connsiteY70" fmla="*/ 90123 h 527410"/>
                          <a:gd name="connsiteX71" fmla="*/ 207728 w 265228"/>
                          <a:gd name="connsiteY71" fmla="*/ 81999 h 527410"/>
                          <a:gd name="connsiteX72" fmla="*/ 214074 w 265228"/>
                          <a:gd name="connsiteY72" fmla="*/ 99643 h 527410"/>
                          <a:gd name="connsiteX73" fmla="*/ 197128 w 265228"/>
                          <a:gd name="connsiteY73" fmla="*/ 107767 h 527410"/>
                          <a:gd name="connsiteX74" fmla="*/ 190782 w 265228"/>
                          <a:gd name="connsiteY74" fmla="*/ 90123 h 527410"/>
                          <a:gd name="connsiteX75" fmla="*/ 191353 w 265228"/>
                          <a:gd name="connsiteY75" fmla="*/ 110560 h 527410"/>
                          <a:gd name="connsiteX76" fmla="*/ 175740 w 265228"/>
                          <a:gd name="connsiteY76" fmla="*/ 118049 h 527410"/>
                          <a:gd name="connsiteX77" fmla="*/ 170853 w 265228"/>
                          <a:gd name="connsiteY77" fmla="*/ 104467 h 527410"/>
                          <a:gd name="connsiteX78" fmla="*/ 173328 w 265228"/>
                          <a:gd name="connsiteY78" fmla="*/ 98501 h 527410"/>
                          <a:gd name="connsiteX79" fmla="*/ 185069 w 265228"/>
                          <a:gd name="connsiteY79" fmla="*/ 92916 h 527410"/>
                          <a:gd name="connsiteX80" fmla="*/ 191353 w 265228"/>
                          <a:gd name="connsiteY80" fmla="*/ 110560 h 527410"/>
                          <a:gd name="connsiteX81" fmla="*/ 177961 w 265228"/>
                          <a:gd name="connsiteY81" fmla="*/ 143055 h 527410"/>
                          <a:gd name="connsiteX82" fmla="*/ 161016 w 265228"/>
                          <a:gd name="connsiteY82" fmla="*/ 151178 h 527410"/>
                          <a:gd name="connsiteX83" fmla="*/ 156636 w 265228"/>
                          <a:gd name="connsiteY83" fmla="*/ 138929 h 527410"/>
                          <a:gd name="connsiteX84" fmla="*/ 159112 w 265228"/>
                          <a:gd name="connsiteY84" fmla="*/ 132963 h 527410"/>
                          <a:gd name="connsiteX85" fmla="*/ 172123 w 265228"/>
                          <a:gd name="connsiteY85" fmla="*/ 126743 h 527410"/>
                          <a:gd name="connsiteX86" fmla="*/ 177961 w 265228"/>
                          <a:gd name="connsiteY86" fmla="*/ 143055 h 527410"/>
                          <a:gd name="connsiteX87" fmla="*/ 163808 w 265228"/>
                          <a:gd name="connsiteY87" fmla="*/ 177581 h 527410"/>
                          <a:gd name="connsiteX88" fmla="*/ 146863 w 265228"/>
                          <a:gd name="connsiteY88" fmla="*/ 185704 h 527410"/>
                          <a:gd name="connsiteX89" fmla="*/ 142483 w 265228"/>
                          <a:gd name="connsiteY89" fmla="*/ 173455 h 527410"/>
                          <a:gd name="connsiteX90" fmla="*/ 145720 w 265228"/>
                          <a:gd name="connsiteY90" fmla="*/ 165522 h 527410"/>
                          <a:gd name="connsiteX91" fmla="*/ 157461 w 265228"/>
                          <a:gd name="connsiteY91" fmla="*/ 159937 h 527410"/>
                          <a:gd name="connsiteX92" fmla="*/ 163808 w 265228"/>
                          <a:gd name="connsiteY92" fmla="*/ 177581 h 527410"/>
                          <a:gd name="connsiteX93" fmla="*/ 149592 w 265228"/>
                          <a:gd name="connsiteY93" fmla="*/ 212043 h 527410"/>
                          <a:gd name="connsiteX94" fmla="*/ 132646 w 265228"/>
                          <a:gd name="connsiteY94" fmla="*/ 220167 h 527410"/>
                          <a:gd name="connsiteX95" fmla="*/ 128267 w 265228"/>
                          <a:gd name="connsiteY95" fmla="*/ 207918 h 527410"/>
                          <a:gd name="connsiteX96" fmla="*/ 131504 w 265228"/>
                          <a:gd name="connsiteY96" fmla="*/ 199984 h 527410"/>
                          <a:gd name="connsiteX97" fmla="*/ 143245 w 265228"/>
                          <a:gd name="connsiteY97" fmla="*/ 194399 h 527410"/>
                          <a:gd name="connsiteX98" fmla="*/ 149592 w 265228"/>
                          <a:gd name="connsiteY98" fmla="*/ 212043 h 527410"/>
                          <a:gd name="connsiteX99" fmla="*/ 135439 w 265228"/>
                          <a:gd name="connsiteY99" fmla="*/ 246569 h 527410"/>
                          <a:gd name="connsiteX100" fmla="*/ 120461 w 265228"/>
                          <a:gd name="connsiteY100" fmla="*/ 253741 h 527410"/>
                          <a:gd name="connsiteX101" fmla="*/ 115383 w 265228"/>
                          <a:gd name="connsiteY101" fmla="*/ 239461 h 527410"/>
                          <a:gd name="connsiteX102" fmla="*/ 117414 w 265228"/>
                          <a:gd name="connsiteY102" fmla="*/ 234510 h 527410"/>
                          <a:gd name="connsiteX103" fmla="*/ 129155 w 265228"/>
                          <a:gd name="connsiteY103" fmla="*/ 228925 h 527410"/>
                          <a:gd name="connsiteX104" fmla="*/ 135439 w 265228"/>
                          <a:gd name="connsiteY104" fmla="*/ 246569 h 527410"/>
                          <a:gd name="connsiteX105" fmla="*/ 122428 w 265228"/>
                          <a:gd name="connsiteY105" fmla="*/ 278049 h 527410"/>
                          <a:gd name="connsiteX106" fmla="*/ 105482 w 265228"/>
                          <a:gd name="connsiteY106" fmla="*/ 286173 h 527410"/>
                          <a:gd name="connsiteX107" fmla="*/ 101103 w 265228"/>
                          <a:gd name="connsiteY107" fmla="*/ 273923 h 527410"/>
                          <a:gd name="connsiteX108" fmla="*/ 103134 w 265228"/>
                          <a:gd name="connsiteY108" fmla="*/ 268973 h 527410"/>
                          <a:gd name="connsiteX109" fmla="*/ 116779 w 265228"/>
                          <a:gd name="connsiteY109" fmla="*/ 262436 h 527410"/>
                          <a:gd name="connsiteX110" fmla="*/ 122428 w 265228"/>
                          <a:gd name="connsiteY110" fmla="*/ 278049 h 527410"/>
                          <a:gd name="connsiteX111" fmla="*/ 108275 w 265228"/>
                          <a:gd name="connsiteY111" fmla="*/ 312575 h 527410"/>
                          <a:gd name="connsiteX112" fmla="*/ 91329 w 265228"/>
                          <a:gd name="connsiteY112" fmla="*/ 320699 h 527410"/>
                          <a:gd name="connsiteX113" fmla="*/ 86950 w 265228"/>
                          <a:gd name="connsiteY113" fmla="*/ 308449 h 527410"/>
                          <a:gd name="connsiteX114" fmla="*/ 90187 w 265228"/>
                          <a:gd name="connsiteY114" fmla="*/ 300516 h 527410"/>
                          <a:gd name="connsiteX115" fmla="*/ 101928 w 265228"/>
                          <a:gd name="connsiteY115" fmla="*/ 294931 h 527410"/>
                          <a:gd name="connsiteX116" fmla="*/ 108275 w 265228"/>
                          <a:gd name="connsiteY116" fmla="*/ 312575 h 527410"/>
                          <a:gd name="connsiteX117" fmla="*/ 94058 w 265228"/>
                          <a:gd name="connsiteY117" fmla="*/ 347037 h 527410"/>
                          <a:gd name="connsiteX118" fmla="*/ 77112 w 265228"/>
                          <a:gd name="connsiteY118" fmla="*/ 355161 h 527410"/>
                          <a:gd name="connsiteX119" fmla="*/ 72733 w 265228"/>
                          <a:gd name="connsiteY119" fmla="*/ 342912 h 527410"/>
                          <a:gd name="connsiteX120" fmla="*/ 75970 w 265228"/>
                          <a:gd name="connsiteY120" fmla="*/ 334979 h 527410"/>
                          <a:gd name="connsiteX121" fmla="*/ 87711 w 265228"/>
                          <a:gd name="connsiteY121" fmla="*/ 329394 h 527410"/>
                          <a:gd name="connsiteX122" fmla="*/ 94058 w 265228"/>
                          <a:gd name="connsiteY122" fmla="*/ 347037 h 527410"/>
                          <a:gd name="connsiteX123" fmla="*/ 79905 w 265228"/>
                          <a:gd name="connsiteY123" fmla="*/ 381563 h 527410"/>
                          <a:gd name="connsiteX124" fmla="*/ 64292 w 265228"/>
                          <a:gd name="connsiteY124" fmla="*/ 389052 h 527410"/>
                          <a:gd name="connsiteX125" fmla="*/ 59405 w 265228"/>
                          <a:gd name="connsiteY125" fmla="*/ 375470 h 527410"/>
                          <a:gd name="connsiteX126" fmla="*/ 61880 w 265228"/>
                          <a:gd name="connsiteY126" fmla="*/ 369504 h 527410"/>
                          <a:gd name="connsiteX127" fmla="*/ 73622 w 265228"/>
                          <a:gd name="connsiteY127" fmla="*/ 363920 h 527410"/>
                          <a:gd name="connsiteX128" fmla="*/ 79905 w 265228"/>
                          <a:gd name="connsiteY128" fmla="*/ 381563 h 527410"/>
                          <a:gd name="connsiteX129" fmla="*/ 66514 w 265228"/>
                          <a:gd name="connsiteY129" fmla="*/ 414058 h 527410"/>
                          <a:gd name="connsiteX130" fmla="*/ 49568 w 265228"/>
                          <a:gd name="connsiteY130" fmla="*/ 422182 h 527410"/>
                          <a:gd name="connsiteX131" fmla="*/ 45188 w 265228"/>
                          <a:gd name="connsiteY131" fmla="*/ 409933 h 527410"/>
                          <a:gd name="connsiteX132" fmla="*/ 47664 w 265228"/>
                          <a:gd name="connsiteY132" fmla="*/ 403967 h 527410"/>
                          <a:gd name="connsiteX133" fmla="*/ 60674 w 265228"/>
                          <a:gd name="connsiteY133" fmla="*/ 397747 h 527410"/>
                          <a:gd name="connsiteX134" fmla="*/ 66514 w 265228"/>
                          <a:gd name="connsiteY134" fmla="*/ 414058 h 527410"/>
                          <a:gd name="connsiteX135" fmla="*/ 68671 w 265228"/>
                          <a:gd name="connsiteY135" fmla="*/ 420088 h 527410"/>
                          <a:gd name="connsiteX136" fmla="*/ 75018 w 265228"/>
                          <a:gd name="connsiteY136" fmla="*/ 437731 h 527410"/>
                          <a:gd name="connsiteX137" fmla="*/ 58072 w 265228"/>
                          <a:gd name="connsiteY137" fmla="*/ 445855 h 527410"/>
                          <a:gd name="connsiteX138" fmla="*/ 51726 w 265228"/>
                          <a:gd name="connsiteY138" fmla="*/ 428211 h 527410"/>
                          <a:gd name="connsiteX139" fmla="*/ 68671 w 265228"/>
                          <a:gd name="connsiteY139" fmla="*/ 420088 h 527410"/>
                          <a:gd name="connsiteX140" fmla="*/ 74383 w 265228"/>
                          <a:gd name="connsiteY140" fmla="*/ 417295 h 527410"/>
                          <a:gd name="connsiteX141" fmla="*/ 89996 w 265228"/>
                          <a:gd name="connsiteY141" fmla="*/ 409806 h 527410"/>
                          <a:gd name="connsiteX142" fmla="*/ 94566 w 265228"/>
                          <a:gd name="connsiteY142" fmla="*/ 422563 h 527410"/>
                          <a:gd name="connsiteX143" fmla="*/ 91583 w 265228"/>
                          <a:gd name="connsiteY143" fmla="*/ 429735 h 527410"/>
                          <a:gd name="connsiteX144" fmla="*/ 80667 w 265228"/>
                          <a:gd name="connsiteY144" fmla="*/ 434939 h 527410"/>
                          <a:gd name="connsiteX145" fmla="*/ 74383 w 265228"/>
                          <a:gd name="connsiteY145" fmla="*/ 417295 h 527410"/>
                          <a:gd name="connsiteX146" fmla="*/ 87775 w 265228"/>
                          <a:gd name="connsiteY146" fmla="*/ 384800 h 527410"/>
                          <a:gd name="connsiteX147" fmla="*/ 104721 w 265228"/>
                          <a:gd name="connsiteY147" fmla="*/ 376676 h 527410"/>
                          <a:gd name="connsiteX148" fmla="*/ 108783 w 265228"/>
                          <a:gd name="connsiteY148" fmla="*/ 388037 h 527410"/>
                          <a:gd name="connsiteX149" fmla="*/ 105799 w 265228"/>
                          <a:gd name="connsiteY149" fmla="*/ 395209 h 527410"/>
                          <a:gd name="connsiteX150" fmla="*/ 93614 w 265228"/>
                          <a:gd name="connsiteY150" fmla="*/ 401048 h 527410"/>
                          <a:gd name="connsiteX151" fmla="*/ 87775 w 265228"/>
                          <a:gd name="connsiteY151" fmla="*/ 384800 h 527410"/>
                          <a:gd name="connsiteX152" fmla="*/ 101928 w 265228"/>
                          <a:gd name="connsiteY152" fmla="*/ 350274 h 527410"/>
                          <a:gd name="connsiteX153" fmla="*/ 118874 w 265228"/>
                          <a:gd name="connsiteY153" fmla="*/ 342150 h 527410"/>
                          <a:gd name="connsiteX154" fmla="*/ 122936 w 265228"/>
                          <a:gd name="connsiteY154" fmla="*/ 353511 h 527410"/>
                          <a:gd name="connsiteX155" fmla="*/ 119191 w 265228"/>
                          <a:gd name="connsiteY155" fmla="*/ 362650 h 527410"/>
                          <a:gd name="connsiteX156" fmla="*/ 108275 w 265228"/>
                          <a:gd name="connsiteY156" fmla="*/ 367855 h 527410"/>
                          <a:gd name="connsiteX157" fmla="*/ 101928 w 265228"/>
                          <a:gd name="connsiteY157" fmla="*/ 350274 h 527410"/>
                          <a:gd name="connsiteX158" fmla="*/ 116144 w 265228"/>
                          <a:gd name="connsiteY158" fmla="*/ 315812 h 527410"/>
                          <a:gd name="connsiteX159" fmla="*/ 133090 w 265228"/>
                          <a:gd name="connsiteY159" fmla="*/ 307688 h 527410"/>
                          <a:gd name="connsiteX160" fmla="*/ 137152 w 265228"/>
                          <a:gd name="connsiteY160" fmla="*/ 319048 h 527410"/>
                          <a:gd name="connsiteX161" fmla="*/ 133408 w 265228"/>
                          <a:gd name="connsiteY161" fmla="*/ 328188 h 527410"/>
                          <a:gd name="connsiteX162" fmla="*/ 122491 w 265228"/>
                          <a:gd name="connsiteY162" fmla="*/ 333392 h 527410"/>
                          <a:gd name="connsiteX163" fmla="*/ 116144 w 265228"/>
                          <a:gd name="connsiteY163" fmla="*/ 315812 h 527410"/>
                          <a:gd name="connsiteX164" fmla="*/ 130297 w 265228"/>
                          <a:gd name="connsiteY164" fmla="*/ 281286 h 527410"/>
                          <a:gd name="connsiteX165" fmla="*/ 145276 w 265228"/>
                          <a:gd name="connsiteY165" fmla="*/ 274114 h 527410"/>
                          <a:gd name="connsiteX166" fmla="*/ 150099 w 265228"/>
                          <a:gd name="connsiteY166" fmla="*/ 287505 h 527410"/>
                          <a:gd name="connsiteX167" fmla="*/ 147561 w 265228"/>
                          <a:gd name="connsiteY167" fmla="*/ 293725 h 527410"/>
                          <a:gd name="connsiteX168" fmla="*/ 136644 w 265228"/>
                          <a:gd name="connsiteY168" fmla="*/ 298929 h 527410"/>
                          <a:gd name="connsiteX169" fmla="*/ 130297 w 265228"/>
                          <a:gd name="connsiteY169" fmla="*/ 281286 h 527410"/>
                          <a:gd name="connsiteX170" fmla="*/ 143308 w 265228"/>
                          <a:gd name="connsiteY170" fmla="*/ 249806 h 527410"/>
                          <a:gd name="connsiteX171" fmla="*/ 160254 w 265228"/>
                          <a:gd name="connsiteY171" fmla="*/ 241682 h 527410"/>
                          <a:gd name="connsiteX172" fmla="*/ 164316 w 265228"/>
                          <a:gd name="connsiteY172" fmla="*/ 253043 h 527410"/>
                          <a:gd name="connsiteX173" fmla="*/ 161778 w 265228"/>
                          <a:gd name="connsiteY173" fmla="*/ 259263 h 527410"/>
                          <a:gd name="connsiteX174" fmla="*/ 148957 w 265228"/>
                          <a:gd name="connsiteY174" fmla="*/ 265419 h 527410"/>
                          <a:gd name="connsiteX175" fmla="*/ 143308 w 265228"/>
                          <a:gd name="connsiteY175" fmla="*/ 249806 h 527410"/>
                          <a:gd name="connsiteX176" fmla="*/ 157461 w 265228"/>
                          <a:gd name="connsiteY176" fmla="*/ 215280 h 527410"/>
                          <a:gd name="connsiteX177" fmla="*/ 174407 w 265228"/>
                          <a:gd name="connsiteY177" fmla="*/ 207156 h 527410"/>
                          <a:gd name="connsiteX178" fmla="*/ 178469 w 265228"/>
                          <a:gd name="connsiteY178" fmla="*/ 218517 h 527410"/>
                          <a:gd name="connsiteX179" fmla="*/ 174724 w 265228"/>
                          <a:gd name="connsiteY179" fmla="*/ 227656 h 527410"/>
                          <a:gd name="connsiteX180" fmla="*/ 163808 w 265228"/>
                          <a:gd name="connsiteY180" fmla="*/ 232860 h 527410"/>
                          <a:gd name="connsiteX181" fmla="*/ 157461 w 265228"/>
                          <a:gd name="connsiteY181" fmla="*/ 215280 h 527410"/>
                          <a:gd name="connsiteX182" fmla="*/ 171678 w 265228"/>
                          <a:gd name="connsiteY182" fmla="*/ 180817 h 527410"/>
                          <a:gd name="connsiteX183" fmla="*/ 188624 w 265228"/>
                          <a:gd name="connsiteY183" fmla="*/ 172694 h 527410"/>
                          <a:gd name="connsiteX184" fmla="*/ 192686 w 265228"/>
                          <a:gd name="connsiteY184" fmla="*/ 184054 h 527410"/>
                          <a:gd name="connsiteX185" fmla="*/ 188942 w 265228"/>
                          <a:gd name="connsiteY185" fmla="*/ 193193 h 527410"/>
                          <a:gd name="connsiteX186" fmla="*/ 178025 w 265228"/>
                          <a:gd name="connsiteY186" fmla="*/ 198398 h 527410"/>
                          <a:gd name="connsiteX187" fmla="*/ 171678 w 265228"/>
                          <a:gd name="connsiteY187" fmla="*/ 180817 h 527410"/>
                          <a:gd name="connsiteX188" fmla="*/ 185831 w 265228"/>
                          <a:gd name="connsiteY188" fmla="*/ 146291 h 527410"/>
                          <a:gd name="connsiteX189" fmla="*/ 201444 w 265228"/>
                          <a:gd name="connsiteY189" fmla="*/ 138802 h 527410"/>
                          <a:gd name="connsiteX190" fmla="*/ 206014 w 265228"/>
                          <a:gd name="connsiteY190" fmla="*/ 151559 h 527410"/>
                          <a:gd name="connsiteX191" fmla="*/ 203031 w 265228"/>
                          <a:gd name="connsiteY191" fmla="*/ 158731 h 527410"/>
                          <a:gd name="connsiteX192" fmla="*/ 192115 w 265228"/>
                          <a:gd name="connsiteY192" fmla="*/ 163935 h 527410"/>
                          <a:gd name="connsiteX193" fmla="*/ 185831 w 265228"/>
                          <a:gd name="connsiteY193" fmla="*/ 146291 h 527410"/>
                          <a:gd name="connsiteX194" fmla="*/ 199223 w 265228"/>
                          <a:gd name="connsiteY194" fmla="*/ 113796 h 527410"/>
                          <a:gd name="connsiteX195" fmla="*/ 216168 w 265228"/>
                          <a:gd name="connsiteY195" fmla="*/ 105672 h 527410"/>
                          <a:gd name="connsiteX196" fmla="*/ 220230 w 265228"/>
                          <a:gd name="connsiteY196" fmla="*/ 117033 h 527410"/>
                          <a:gd name="connsiteX197" fmla="*/ 217248 w 265228"/>
                          <a:gd name="connsiteY197" fmla="*/ 124205 h 527410"/>
                          <a:gd name="connsiteX198" fmla="*/ 205062 w 265228"/>
                          <a:gd name="connsiteY198" fmla="*/ 130044 h 527410"/>
                          <a:gd name="connsiteX199" fmla="*/ 199223 w 265228"/>
                          <a:gd name="connsiteY199" fmla="*/ 113796 h 527410"/>
                          <a:gd name="connsiteX200" fmla="*/ 213440 w 265228"/>
                          <a:gd name="connsiteY200" fmla="*/ 79270 h 527410"/>
                          <a:gd name="connsiteX201" fmla="*/ 230385 w 265228"/>
                          <a:gd name="connsiteY201" fmla="*/ 71146 h 527410"/>
                          <a:gd name="connsiteX202" fmla="*/ 234447 w 265228"/>
                          <a:gd name="connsiteY202" fmla="*/ 82507 h 527410"/>
                          <a:gd name="connsiteX203" fmla="*/ 230703 w 265228"/>
                          <a:gd name="connsiteY203" fmla="*/ 91646 h 527410"/>
                          <a:gd name="connsiteX204" fmla="*/ 219786 w 265228"/>
                          <a:gd name="connsiteY204" fmla="*/ 96851 h 527410"/>
                          <a:gd name="connsiteX205" fmla="*/ 213440 w 265228"/>
                          <a:gd name="connsiteY205" fmla="*/ 79270 h 527410"/>
                          <a:gd name="connsiteX206" fmla="*/ 211281 w 265228"/>
                          <a:gd name="connsiteY206" fmla="*/ 73304 h 527410"/>
                          <a:gd name="connsiteX207" fmla="*/ 204935 w 265228"/>
                          <a:gd name="connsiteY207" fmla="*/ 55660 h 527410"/>
                          <a:gd name="connsiteX208" fmla="*/ 221881 w 265228"/>
                          <a:gd name="connsiteY208" fmla="*/ 47537 h 527410"/>
                          <a:gd name="connsiteX209" fmla="*/ 228227 w 265228"/>
                          <a:gd name="connsiteY209" fmla="*/ 65180 h 527410"/>
                          <a:gd name="connsiteX210" fmla="*/ 211281 w 265228"/>
                          <a:gd name="connsiteY210" fmla="*/ 73304 h 527410"/>
                          <a:gd name="connsiteX211" fmla="*/ 205506 w 265228"/>
                          <a:gd name="connsiteY211" fmla="*/ 76033 h 527410"/>
                          <a:gd name="connsiteX212" fmla="*/ 188560 w 265228"/>
                          <a:gd name="connsiteY212" fmla="*/ 84157 h 527410"/>
                          <a:gd name="connsiteX213" fmla="*/ 184182 w 265228"/>
                          <a:gd name="connsiteY213" fmla="*/ 71908 h 527410"/>
                          <a:gd name="connsiteX214" fmla="*/ 187418 w 265228"/>
                          <a:gd name="connsiteY214" fmla="*/ 63975 h 527410"/>
                          <a:gd name="connsiteX215" fmla="*/ 199160 w 265228"/>
                          <a:gd name="connsiteY215" fmla="*/ 58390 h 527410"/>
                          <a:gd name="connsiteX216" fmla="*/ 205506 w 265228"/>
                          <a:gd name="connsiteY216" fmla="*/ 76033 h 527410"/>
                          <a:gd name="connsiteX217" fmla="*/ 191099 w 265228"/>
                          <a:gd name="connsiteY217" fmla="*/ 55280 h 527410"/>
                          <a:gd name="connsiteX218" fmla="*/ 194844 w 265228"/>
                          <a:gd name="connsiteY218" fmla="*/ 46140 h 527410"/>
                          <a:gd name="connsiteX219" fmla="*/ 197065 w 265228"/>
                          <a:gd name="connsiteY219" fmla="*/ 52360 h 527410"/>
                          <a:gd name="connsiteX220" fmla="*/ 191099 w 265228"/>
                          <a:gd name="connsiteY220" fmla="*/ 55280 h 527410"/>
                          <a:gd name="connsiteX221" fmla="*/ 182912 w 265228"/>
                          <a:gd name="connsiteY221" fmla="*/ 86886 h 527410"/>
                          <a:gd name="connsiteX222" fmla="*/ 176946 w 265228"/>
                          <a:gd name="connsiteY222" fmla="*/ 89742 h 527410"/>
                          <a:gd name="connsiteX223" fmla="*/ 180691 w 265228"/>
                          <a:gd name="connsiteY223" fmla="*/ 80603 h 527410"/>
                          <a:gd name="connsiteX224" fmla="*/ 182912 w 265228"/>
                          <a:gd name="connsiteY224" fmla="*/ 86886 h 527410"/>
                          <a:gd name="connsiteX225" fmla="*/ 169964 w 265228"/>
                          <a:gd name="connsiteY225" fmla="*/ 120778 h 527410"/>
                          <a:gd name="connsiteX226" fmla="*/ 162666 w 265228"/>
                          <a:gd name="connsiteY226" fmla="*/ 124268 h 527410"/>
                          <a:gd name="connsiteX227" fmla="*/ 167236 w 265228"/>
                          <a:gd name="connsiteY227" fmla="*/ 113161 h 527410"/>
                          <a:gd name="connsiteX228" fmla="*/ 169964 w 265228"/>
                          <a:gd name="connsiteY228" fmla="*/ 120778 h 527410"/>
                          <a:gd name="connsiteX229" fmla="*/ 155304 w 265228"/>
                          <a:gd name="connsiteY229" fmla="*/ 153907 h 527410"/>
                          <a:gd name="connsiteX230" fmla="*/ 149338 w 265228"/>
                          <a:gd name="connsiteY230" fmla="*/ 156763 h 527410"/>
                          <a:gd name="connsiteX231" fmla="*/ 153083 w 265228"/>
                          <a:gd name="connsiteY231" fmla="*/ 147624 h 527410"/>
                          <a:gd name="connsiteX232" fmla="*/ 155304 w 265228"/>
                          <a:gd name="connsiteY232" fmla="*/ 153907 h 527410"/>
                          <a:gd name="connsiteX233" fmla="*/ 141151 w 265228"/>
                          <a:gd name="connsiteY233" fmla="*/ 188370 h 527410"/>
                          <a:gd name="connsiteX234" fmla="*/ 135185 w 265228"/>
                          <a:gd name="connsiteY234" fmla="*/ 191226 h 527410"/>
                          <a:gd name="connsiteX235" fmla="*/ 138930 w 265228"/>
                          <a:gd name="connsiteY235" fmla="*/ 182087 h 527410"/>
                          <a:gd name="connsiteX236" fmla="*/ 141151 w 265228"/>
                          <a:gd name="connsiteY236" fmla="*/ 188370 h 527410"/>
                          <a:gd name="connsiteX237" fmla="*/ 126934 w 265228"/>
                          <a:gd name="connsiteY237" fmla="*/ 222896 h 527410"/>
                          <a:gd name="connsiteX238" fmla="*/ 120968 w 265228"/>
                          <a:gd name="connsiteY238" fmla="*/ 225752 h 527410"/>
                          <a:gd name="connsiteX239" fmla="*/ 124712 w 265228"/>
                          <a:gd name="connsiteY239" fmla="*/ 216613 h 527410"/>
                          <a:gd name="connsiteX240" fmla="*/ 126934 w 265228"/>
                          <a:gd name="connsiteY240" fmla="*/ 222896 h 527410"/>
                          <a:gd name="connsiteX241" fmla="*/ 114685 w 265228"/>
                          <a:gd name="connsiteY241" fmla="*/ 256470 h 527410"/>
                          <a:gd name="connsiteX242" fmla="*/ 106751 w 265228"/>
                          <a:gd name="connsiteY242" fmla="*/ 260278 h 527410"/>
                          <a:gd name="connsiteX243" fmla="*/ 111702 w 265228"/>
                          <a:gd name="connsiteY243" fmla="*/ 248219 h 527410"/>
                          <a:gd name="connsiteX244" fmla="*/ 114685 w 265228"/>
                          <a:gd name="connsiteY244" fmla="*/ 256470 h 527410"/>
                          <a:gd name="connsiteX245" fmla="*/ 99770 w 265228"/>
                          <a:gd name="connsiteY245" fmla="*/ 288902 h 527410"/>
                          <a:gd name="connsiteX246" fmla="*/ 93804 w 265228"/>
                          <a:gd name="connsiteY246" fmla="*/ 291757 h 527410"/>
                          <a:gd name="connsiteX247" fmla="*/ 97549 w 265228"/>
                          <a:gd name="connsiteY247" fmla="*/ 282618 h 527410"/>
                          <a:gd name="connsiteX248" fmla="*/ 99770 w 265228"/>
                          <a:gd name="connsiteY248" fmla="*/ 288902 h 527410"/>
                          <a:gd name="connsiteX249" fmla="*/ 85617 w 265228"/>
                          <a:gd name="connsiteY249" fmla="*/ 323428 h 527410"/>
                          <a:gd name="connsiteX250" fmla="*/ 79651 w 265228"/>
                          <a:gd name="connsiteY250" fmla="*/ 326283 h 527410"/>
                          <a:gd name="connsiteX251" fmla="*/ 83396 w 265228"/>
                          <a:gd name="connsiteY251" fmla="*/ 317144 h 527410"/>
                          <a:gd name="connsiteX252" fmla="*/ 85617 w 265228"/>
                          <a:gd name="connsiteY252" fmla="*/ 323428 h 527410"/>
                          <a:gd name="connsiteX253" fmla="*/ 71400 w 265228"/>
                          <a:gd name="connsiteY253" fmla="*/ 357890 h 527410"/>
                          <a:gd name="connsiteX254" fmla="*/ 65434 w 265228"/>
                          <a:gd name="connsiteY254" fmla="*/ 360746 h 527410"/>
                          <a:gd name="connsiteX255" fmla="*/ 69179 w 265228"/>
                          <a:gd name="connsiteY255" fmla="*/ 351607 h 527410"/>
                          <a:gd name="connsiteX256" fmla="*/ 71400 w 265228"/>
                          <a:gd name="connsiteY256" fmla="*/ 357890 h 527410"/>
                          <a:gd name="connsiteX257" fmla="*/ 58517 w 265228"/>
                          <a:gd name="connsiteY257" fmla="*/ 391781 h 527410"/>
                          <a:gd name="connsiteX258" fmla="*/ 51218 w 265228"/>
                          <a:gd name="connsiteY258" fmla="*/ 395272 h 527410"/>
                          <a:gd name="connsiteX259" fmla="*/ 55788 w 265228"/>
                          <a:gd name="connsiteY259" fmla="*/ 384166 h 527410"/>
                          <a:gd name="connsiteX260" fmla="*/ 58517 w 265228"/>
                          <a:gd name="connsiteY260" fmla="*/ 391781 h 527410"/>
                          <a:gd name="connsiteX261" fmla="*/ 43856 w 265228"/>
                          <a:gd name="connsiteY261" fmla="*/ 424911 h 527410"/>
                          <a:gd name="connsiteX262" fmla="*/ 37890 w 265228"/>
                          <a:gd name="connsiteY262" fmla="*/ 427767 h 527410"/>
                          <a:gd name="connsiteX263" fmla="*/ 41634 w 265228"/>
                          <a:gd name="connsiteY263" fmla="*/ 418628 h 527410"/>
                          <a:gd name="connsiteX264" fmla="*/ 43856 w 265228"/>
                          <a:gd name="connsiteY264" fmla="*/ 424911 h 527410"/>
                          <a:gd name="connsiteX265" fmla="*/ 31035 w 265228"/>
                          <a:gd name="connsiteY265" fmla="*/ 444459 h 527410"/>
                          <a:gd name="connsiteX266" fmla="*/ 34272 w 265228"/>
                          <a:gd name="connsiteY266" fmla="*/ 436526 h 527410"/>
                          <a:gd name="connsiteX267" fmla="*/ 46014 w 265228"/>
                          <a:gd name="connsiteY267" fmla="*/ 430941 h 527410"/>
                          <a:gd name="connsiteX268" fmla="*/ 52360 w 265228"/>
                          <a:gd name="connsiteY268" fmla="*/ 448584 h 527410"/>
                          <a:gd name="connsiteX269" fmla="*/ 35415 w 265228"/>
                          <a:gd name="connsiteY269" fmla="*/ 456708 h 527410"/>
                          <a:gd name="connsiteX270" fmla="*/ 31035 w 265228"/>
                          <a:gd name="connsiteY270" fmla="*/ 444459 h 527410"/>
                          <a:gd name="connsiteX271" fmla="*/ 29702 w 265228"/>
                          <a:gd name="connsiteY271" fmla="*/ 459437 h 527410"/>
                          <a:gd name="connsiteX272" fmla="*/ 23737 w 265228"/>
                          <a:gd name="connsiteY272" fmla="*/ 462293 h 527410"/>
                          <a:gd name="connsiteX273" fmla="*/ 27481 w 265228"/>
                          <a:gd name="connsiteY273" fmla="*/ 453154 h 527410"/>
                          <a:gd name="connsiteX274" fmla="*/ 29702 w 265228"/>
                          <a:gd name="connsiteY274" fmla="*/ 459437 h 527410"/>
                          <a:gd name="connsiteX275" fmla="*/ 54455 w 265228"/>
                          <a:gd name="connsiteY275" fmla="*/ 454550 h 527410"/>
                          <a:gd name="connsiteX276" fmla="*/ 60801 w 265228"/>
                          <a:gd name="connsiteY276" fmla="*/ 472194 h 527410"/>
                          <a:gd name="connsiteX277" fmla="*/ 43856 w 265228"/>
                          <a:gd name="connsiteY277" fmla="*/ 480318 h 527410"/>
                          <a:gd name="connsiteX278" fmla="*/ 37509 w 265228"/>
                          <a:gd name="connsiteY278" fmla="*/ 462674 h 527410"/>
                          <a:gd name="connsiteX279" fmla="*/ 54455 w 265228"/>
                          <a:gd name="connsiteY279" fmla="*/ 454550 h 527410"/>
                          <a:gd name="connsiteX280" fmla="*/ 60230 w 265228"/>
                          <a:gd name="connsiteY280" fmla="*/ 451821 h 527410"/>
                          <a:gd name="connsiteX281" fmla="*/ 77176 w 265228"/>
                          <a:gd name="connsiteY281" fmla="*/ 443697 h 527410"/>
                          <a:gd name="connsiteX282" fmla="*/ 81238 w 265228"/>
                          <a:gd name="connsiteY282" fmla="*/ 455058 h 527410"/>
                          <a:gd name="connsiteX283" fmla="*/ 77493 w 265228"/>
                          <a:gd name="connsiteY283" fmla="*/ 464197 h 527410"/>
                          <a:gd name="connsiteX284" fmla="*/ 66577 w 265228"/>
                          <a:gd name="connsiteY284" fmla="*/ 469402 h 527410"/>
                          <a:gd name="connsiteX285" fmla="*/ 60230 w 265228"/>
                          <a:gd name="connsiteY285" fmla="*/ 451821 h 527410"/>
                          <a:gd name="connsiteX286" fmla="*/ 73876 w 265228"/>
                          <a:gd name="connsiteY286" fmla="*/ 472956 h 527410"/>
                          <a:gd name="connsiteX287" fmla="*/ 70639 w 265228"/>
                          <a:gd name="connsiteY287" fmla="*/ 480826 h 527410"/>
                          <a:gd name="connsiteX288" fmla="*/ 68735 w 265228"/>
                          <a:gd name="connsiteY288" fmla="*/ 475431 h 527410"/>
                          <a:gd name="connsiteX289" fmla="*/ 73876 w 265228"/>
                          <a:gd name="connsiteY289" fmla="*/ 472956 h 527410"/>
                          <a:gd name="connsiteX290" fmla="*/ 82888 w 265228"/>
                          <a:gd name="connsiteY290" fmla="*/ 440968 h 527410"/>
                          <a:gd name="connsiteX291" fmla="*/ 88029 w 265228"/>
                          <a:gd name="connsiteY291" fmla="*/ 438493 h 527410"/>
                          <a:gd name="connsiteX292" fmla="*/ 84792 w 265228"/>
                          <a:gd name="connsiteY292" fmla="*/ 446363 h 527410"/>
                          <a:gd name="connsiteX293" fmla="*/ 82888 w 265228"/>
                          <a:gd name="connsiteY293" fmla="*/ 440968 h 527410"/>
                          <a:gd name="connsiteX294" fmla="*/ 95772 w 265228"/>
                          <a:gd name="connsiteY294" fmla="*/ 407077 h 527410"/>
                          <a:gd name="connsiteX295" fmla="*/ 102246 w 265228"/>
                          <a:gd name="connsiteY295" fmla="*/ 403967 h 527410"/>
                          <a:gd name="connsiteX296" fmla="*/ 98184 w 265228"/>
                          <a:gd name="connsiteY296" fmla="*/ 413805 h 527410"/>
                          <a:gd name="connsiteX297" fmla="*/ 95772 w 265228"/>
                          <a:gd name="connsiteY297" fmla="*/ 407077 h 527410"/>
                          <a:gd name="connsiteX298" fmla="*/ 110432 w 265228"/>
                          <a:gd name="connsiteY298" fmla="*/ 373947 h 527410"/>
                          <a:gd name="connsiteX299" fmla="*/ 115573 w 265228"/>
                          <a:gd name="connsiteY299" fmla="*/ 371472 h 527410"/>
                          <a:gd name="connsiteX300" fmla="*/ 112337 w 265228"/>
                          <a:gd name="connsiteY300" fmla="*/ 379342 h 527410"/>
                          <a:gd name="connsiteX301" fmla="*/ 110432 w 265228"/>
                          <a:gd name="connsiteY301" fmla="*/ 373947 h 527410"/>
                          <a:gd name="connsiteX302" fmla="*/ 124586 w 265228"/>
                          <a:gd name="connsiteY302" fmla="*/ 339421 h 527410"/>
                          <a:gd name="connsiteX303" fmla="*/ 129726 w 265228"/>
                          <a:gd name="connsiteY303" fmla="*/ 336946 h 527410"/>
                          <a:gd name="connsiteX304" fmla="*/ 126490 w 265228"/>
                          <a:gd name="connsiteY304" fmla="*/ 344816 h 527410"/>
                          <a:gd name="connsiteX305" fmla="*/ 124586 w 265228"/>
                          <a:gd name="connsiteY305" fmla="*/ 339421 h 527410"/>
                          <a:gd name="connsiteX306" fmla="*/ 138803 w 265228"/>
                          <a:gd name="connsiteY306" fmla="*/ 304959 h 527410"/>
                          <a:gd name="connsiteX307" fmla="*/ 143943 w 265228"/>
                          <a:gd name="connsiteY307" fmla="*/ 302483 h 527410"/>
                          <a:gd name="connsiteX308" fmla="*/ 140706 w 265228"/>
                          <a:gd name="connsiteY308" fmla="*/ 310354 h 527410"/>
                          <a:gd name="connsiteX309" fmla="*/ 138803 w 265228"/>
                          <a:gd name="connsiteY309" fmla="*/ 304959 h 527410"/>
                          <a:gd name="connsiteX310" fmla="*/ 151051 w 265228"/>
                          <a:gd name="connsiteY310" fmla="*/ 271385 h 527410"/>
                          <a:gd name="connsiteX311" fmla="*/ 158160 w 265228"/>
                          <a:gd name="connsiteY311" fmla="*/ 267957 h 527410"/>
                          <a:gd name="connsiteX312" fmla="*/ 153717 w 265228"/>
                          <a:gd name="connsiteY312" fmla="*/ 278810 h 527410"/>
                          <a:gd name="connsiteX313" fmla="*/ 151051 w 265228"/>
                          <a:gd name="connsiteY313" fmla="*/ 271385 h 527410"/>
                          <a:gd name="connsiteX314" fmla="*/ 165966 w 265228"/>
                          <a:gd name="connsiteY314" fmla="*/ 238953 h 527410"/>
                          <a:gd name="connsiteX315" fmla="*/ 171107 w 265228"/>
                          <a:gd name="connsiteY315" fmla="*/ 236478 h 527410"/>
                          <a:gd name="connsiteX316" fmla="*/ 167870 w 265228"/>
                          <a:gd name="connsiteY316" fmla="*/ 244348 h 527410"/>
                          <a:gd name="connsiteX317" fmla="*/ 165966 w 265228"/>
                          <a:gd name="connsiteY317" fmla="*/ 238953 h 527410"/>
                          <a:gd name="connsiteX318" fmla="*/ 180120 w 265228"/>
                          <a:gd name="connsiteY318" fmla="*/ 204427 h 527410"/>
                          <a:gd name="connsiteX319" fmla="*/ 185260 w 265228"/>
                          <a:gd name="connsiteY319" fmla="*/ 201952 h 527410"/>
                          <a:gd name="connsiteX320" fmla="*/ 182023 w 265228"/>
                          <a:gd name="connsiteY320" fmla="*/ 209822 h 527410"/>
                          <a:gd name="connsiteX321" fmla="*/ 180120 w 265228"/>
                          <a:gd name="connsiteY321" fmla="*/ 204427 h 527410"/>
                          <a:gd name="connsiteX322" fmla="*/ 194336 w 265228"/>
                          <a:gd name="connsiteY322" fmla="*/ 169964 h 527410"/>
                          <a:gd name="connsiteX323" fmla="*/ 199477 w 265228"/>
                          <a:gd name="connsiteY323" fmla="*/ 167489 h 527410"/>
                          <a:gd name="connsiteX324" fmla="*/ 196240 w 265228"/>
                          <a:gd name="connsiteY324" fmla="*/ 175359 h 527410"/>
                          <a:gd name="connsiteX325" fmla="*/ 194336 w 265228"/>
                          <a:gd name="connsiteY325" fmla="*/ 169964 h 527410"/>
                          <a:gd name="connsiteX326" fmla="*/ 207219 w 265228"/>
                          <a:gd name="connsiteY326" fmla="*/ 136073 h 527410"/>
                          <a:gd name="connsiteX327" fmla="*/ 213693 w 265228"/>
                          <a:gd name="connsiteY327" fmla="*/ 132963 h 527410"/>
                          <a:gd name="connsiteX328" fmla="*/ 209631 w 265228"/>
                          <a:gd name="connsiteY328" fmla="*/ 142801 h 527410"/>
                          <a:gd name="connsiteX329" fmla="*/ 207219 w 265228"/>
                          <a:gd name="connsiteY329" fmla="*/ 136073 h 527410"/>
                          <a:gd name="connsiteX330" fmla="*/ 221881 w 265228"/>
                          <a:gd name="connsiteY330" fmla="*/ 102943 h 527410"/>
                          <a:gd name="connsiteX331" fmla="*/ 227022 w 265228"/>
                          <a:gd name="connsiteY331" fmla="*/ 100468 h 527410"/>
                          <a:gd name="connsiteX332" fmla="*/ 223785 w 265228"/>
                          <a:gd name="connsiteY332" fmla="*/ 108338 h 527410"/>
                          <a:gd name="connsiteX333" fmla="*/ 221881 w 265228"/>
                          <a:gd name="connsiteY333" fmla="*/ 102943 h 527410"/>
                          <a:gd name="connsiteX334" fmla="*/ 236034 w 265228"/>
                          <a:gd name="connsiteY334" fmla="*/ 68417 h 527410"/>
                          <a:gd name="connsiteX335" fmla="*/ 241175 w 265228"/>
                          <a:gd name="connsiteY335" fmla="*/ 65942 h 527410"/>
                          <a:gd name="connsiteX336" fmla="*/ 237938 w 265228"/>
                          <a:gd name="connsiteY336" fmla="*/ 73812 h 527410"/>
                          <a:gd name="connsiteX337" fmla="*/ 236034 w 265228"/>
                          <a:gd name="connsiteY337" fmla="*/ 68417 h 527410"/>
                          <a:gd name="connsiteX338" fmla="*/ 248600 w 265228"/>
                          <a:gd name="connsiteY338" fmla="*/ 48045 h 527410"/>
                          <a:gd name="connsiteX339" fmla="*/ 244856 w 265228"/>
                          <a:gd name="connsiteY339" fmla="*/ 57184 h 527410"/>
                          <a:gd name="connsiteX340" fmla="*/ 233939 w 265228"/>
                          <a:gd name="connsiteY340" fmla="*/ 62388 h 527410"/>
                          <a:gd name="connsiteX341" fmla="*/ 227593 w 265228"/>
                          <a:gd name="connsiteY341" fmla="*/ 44744 h 527410"/>
                          <a:gd name="connsiteX342" fmla="*/ 244538 w 265228"/>
                          <a:gd name="connsiteY342" fmla="*/ 36620 h 527410"/>
                          <a:gd name="connsiteX343" fmla="*/ 248600 w 265228"/>
                          <a:gd name="connsiteY343" fmla="*/ 48045 h 527410"/>
                          <a:gd name="connsiteX344" fmla="*/ 236034 w 265228"/>
                          <a:gd name="connsiteY344" fmla="*/ 13011 h 527410"/>
                          <a:gd name="connsiteX345" fmla="*/ 242380 w 265228"/>
                          <a:gd name="connsiteY345" fmla="*/ 30654 h 527410"/>
                          <a:gd name="connsiteX346" fmla="*/ 225435 w 265228"/>
                          <a:gd name="connsiteY346" fmla="*/ 38778 h 527410"/>
                          <a:gd name="connsiteX347" fmla="*/ 219088 w 265228"/>
                          <a:gd name="connsiteY347" fmla="*/ 21134 h 527410"/>
                          <a:gd name="connsiteX348" fmla="*/ 236034 w 265228"/>
                          <a:gd name="connsiteY348" fmla="*/ 13011 h 527410"/>
                          <a:gd name="connsiteX349" fmla="*/ 219723 w 265228"/>
                          <a:gd name="connsiteY349" fmla="*/ 41571 h 527410"/>
                          <a:gd name="connsiteX350" fmla="*/ 202777 w 265228"/>
                          <a:gd name="connsiteY350" fmla="*/ 49695 h 527410"/>
                          <a:gd name="connsiteX351" fmla="*/ 198398 w 265228"/>
                          <a:gd name="connsiteY351" fmla="*/ 37445 h 527410"/>
                          <a:gd name="connsiteX352" fmla="*/ 201635 w 265228"/>
                          <a:gd name="connsiteY352" fmla="*/ 29512 h 527410"/>
                          <a:gd name="connsiteX353" fmla="*/ 213376 w 265228"/>
                          <a:gd name="connsiteY353" fmla="*/ 23927 h 527410"/>
                          <a:gd name="connsiteX354" fmla="*/ 219723 w 265228"/>
                          <a:gd name="connsiteY354" fmla="*/ 41571 h 527410"/>
                          <a:gd name="connsiteX355" fmla="*/ 211281 w 265228"/>
                          <a:gd name="connsiteY355" fmla="*/ 17898 h 527410"/>
                          <a:gd name="connsiteX356" fmla="*/ 205316 w 265228"/>
                          <a:gd name="connsiteY356" fmla="*/ 20754 h 527410"/>
                          <a:gd name="connsiteX357" fmla="*/ 209060 w 265228"/>
                          <a:gd name="connsiteY357" fmla="*/ 11614 h 527410"/>
                          <a:gd name="connsiteX358" fmla="*/ 211281 w 265228"/>
                          <a:gd name="connsiteY358" fmla="*/ 17898 h 527410"/>
                          <a:gd name="connsiteX359" fmla="*/ 9520 w 265228"/>
                          <a:gd name="connsiteY359" fmla="*/ 496756 h 527410"/>
                          <a:gd name="connsiteX360" fmla="*/ 13265 w 265228"/>
                          <a:gd name="connsiteY360" fmla="*/ 487617 h 527410"/>
                          <a:gd name="connsiteX361" fmla="*/ 15486 w 265228"/>
                          <a:gd name="connsiteY361" fmla="*/ 493836 h 527410"/>
                          <a:gd name="connsiteX362" fmla="*/ 9520 w 265228"/>
                          <a:gd name="connsiteY362" fmla="*/ 496756 h 527410"/>
                          <a:gd name="connsiteX363" fmla="*/ 16882 w 265228"/>
                          <a:gd name="connsiteY363" fmla="*/ 478922 h 527410"/>
                          <a:gd name="connsiteX364" fmla="*/ 20119 w 265228"/>
                          <a:gd name="connsiteY364" fmla="*/ 470988 h 527410"/>
                          <a:gd name="connsiteX365" fmla="*/ 31861 w 265228"/>
                          <a:gd name="connsiteY365" fmla="*/ 465403 h 527410"/>
                          <a:gd name="connsiteX366" fmla="*/ 38207 w 265228"/>
                          <a:gd name="connsiteY366" fmla="*/ 483047 h 527410"/>
                          <a:gd name="connsiteX367" fmla="*/ 21262 w 265228"/>
                          <a:gd name="connsiteY367" fmla="*/ 491171 h 527410"/>
                          <a:gd name="connsiteX368" fmla="*/ 16882 w 265228"/>
                          <a:gd name="connsiteY368" fmla="*/ 478922 h 527410"/>
                          <a:gd name="connsiteX369" fmla="*/ 29702 w 265228"/>
                          <a:gd name="connsiteY369" fmla="*/ 514844 h 527410"/>
                          <a:gd name="connsiteX370" fmla="*/ 23356 w 265228"/>
                          <a:gd name="connsiteY370" fmla="*/ 497200 h 527410"/>
                          <a:gd name="connsiteX371" fmla="*/ 40302 w 265228"/>
                          <a:gd name="connsiteY371" fmla="*/ 489076 h 527410"/>
                          <a:gd name="connsiteX372" fmla="*/ 46648 w 265228"/>
                          <a:gd name="connsiteY372" fmla="*/ 506720 h 527410"/>
                          <a:gd name="connsiteX373" fmla="*/ 29702 w 265228"/>
                          <a:gd name="connsiteY373" fmla="*/ 514844 h 527410"/>
                          <a:gd name="connsiteX374" fmla="*/ 46014 w 265228"/>
                          <a:gd name="connsiteY374" fmla="*/ 486284 h 527410"/>
                          <a:gd name="connsiteX375" fmla="*/ 62959 w 265228"/>
                          <a:gd name="connsiteY375" fmla="*/ 478160 h 527410"/>
                          <a:gd name="connsiteX376" fmla="*/ 67021 w 265228"/>
                          <a:gd name="connsiteY376" fmla="*/ 489521 h 527410"/>
                          <a:gd name="connsiteX377" fmla="*/ 63277 w 265228"/>
                          <a:gd name="connsiteY377" fmla="*/ 498660 h 527410"/>
                          <a:gd name="connsiteX378" fmla="*/ 52360 w 265228"/>
                          <a:gd name="connsiteY378" fmla="*/ 503864 h 527410"/>
                          <a:gd name="connsiteX379" fmla="*/ 46014 w 265228"/>
                          <a:gd name="connsiteY379" fmla="*/ 486284 h 527410"/>
                          <a:gd name="connsiteX380" fmla="*/ 54518 w 265228"/>
                          <a:gd name="connsiteY380" fmla="*/ 509957 h 527410"/>
                          <a:gd name="connsiteX381" fmla="*/ 59659 w 265228"/>
                          <a:gd name="connsiteY381" fmla="*/ 507482 h 527410"/>
                          <a:gd name="connsiteX382" fmla="*/ 56422 w 265228"/>
                          <a:gd name="connsiteY382" fmla="*/ 515352 h 527410"/>
                          <a:gd name="connsiteX383" fmla="*/ 54518 w 265228"/>
                          <a:gd name="connsiteY383" fmla="*/ 509957 h 5274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</a:cxnLst>
                        <a:rect l="l" t="t" r="r" b="b"/>
                        <a:pathLst>
                          <a:path w="265228" h="527410">
                            <a:moveTo>
                              <a:pt x="259009" y="22721"/>
                            </a:moveTo>
                            <a:lnTo>
                              <a:pt x="248092" y="27925"/>
                            </a:lnTo>
                            <a:lnTo>
                              <a:pt x="243460" y="14978"/>
                            </a:lnTo>
                            <a:lnTo>
                              <a:pt x="229370" y="9203"/>
                            </a:lnTo>
                            <a:lnTo>
                              <a:pt x="216994" y="15169"/>
                            </a:lnTo>
                            <a:lnTo>
                              <a:pt x="212615" y="2919"/>
                            </a:lnTo>
                            <a:lnTo>
                              <a:pt x="212804" y="2412"/>
                            </a:lnTo>
                            <a:lnTo>
                              <a:pt x="207030" y="0"/>
                            </a:lnTo>
                            <a:lnTo>
                              <a:pt x="0" y="503420"/>
                            </a:lnTo>
                            <a:lnTo>
                              <a:pt x="5776" y="505832"/>
                            </a:lnTo>
                            <a:lnTo>
                              <a:pt x="5902" y="505514"/>
                            </a:lnTo>
                            <a:lnTo>
                              <a:pt x="17644" y="499929"/>
                            </a:lnTo>
                            <a:lnTo>
                              <a:pt x="22150" y="512559"/>
                            </a:lnTo>
                            <a:lnTo>
                              <a:pt x="36621" y="518525"/>
                            </a:lnTo>
                            <a:lnTo>
                              <a:pt x="48743" y="512686"/>
                            </a:lnTo>
                            <a:lnTo>
                              <a:pt x="52805" y="524047"/>
                            </a:lnTo>
                            <a:lnTo>
                              <a:pt x="52424" y="524998"/>
                            </a:lnTo>
                            <a:lnTo>
                              <a:pt x="58199" y="527410"/>
                            </a:lnTo>
                            <a:lnTo>
                              <a:pt x="265228" y="23990"/>
                            </a:lnTo>
                            <a:lnTo>
                              <a:pt x="259453" y="21579"/>
                            </a:lnTo>
                            <a:lnTo>
                              <a:pt x="259009" y="22721"/>
                            </a:lnTo>
                            <a:close/>
                            <a:moveTo>
                              <a:pt x="255391" y="31480"/>
                            </a:moveTo>
                            <a:lnTo>
                              <a:pt x="252154" y="39350"/>
                            </a:lnTo>
                            <a:lnTo>
                              <a:pt x="250250" y="33955"/>
                            </a:lnTo>
                            <a:lnTo>
                              <a:pt x="255391" y="31480"/>
                            </a:lnTo>
                            <a:close/>
                            <a:moveTo>
                              <a:pt x="79334" y="361127"/>
                            </a:moveTo>
                            <a:lnTo>
                              <a:pt x="96280" y="353003"/>
                            </a:lnTo>
                            <a:lnTo>
                              <a:pt x="102626" y="370647"/>
                            </a:lnTo>
                            <a:lnTo>
                              <a:pt x="85680" y="378771"/>
                            </a:lnTo>
                            <a:lnTo>
                              <a:pt x="79334" y="361127"/>
                            </a:lnTo>
                            <a:close/>
                            <a:moveTo>
                              <a:pt x="87902" y="403840"/>
                            </a:moveTo>
                            <a:lnTo>
                              <a:pt x="72289" y="411329"/>
                            </a:lnTo>
                            <a:lnTo>
                              <a:pt x="66450" y="395018"/>
                            </a:lnTo>
                            <a:lnTo>
                              <a:pt x="82063" y="387529"/>
                            </a:lnTo>
                            <a:lnTo>
                              <a:pt x="87902" y="403840"/>
                            </a:lnTo>
                            <a:close/>
                            <a:moveTo>
                              <a:pt x="93487" y="326664"/>
                            </a:moveTo>
                            <a:lnTo>
                              <a:pt x="110432" y="318541"/>
                            </a:lnTo>
                            <a:lnTo>
                              <a:pt x="116779" y="336184"/>
                            </a:lnTo>
                            <a:lnTo>
                              <a:pt x="99834" y="344308"/>
                            </a:lnTo>
                            <a:lnTo>
                              <a:pt x="93487" y="326664"/>
                            </a:lnTo>
                            <a:close/>
                            <a:moveTo>
                              <a:pt x="107704" y="292139"/>
                            </a:moveTo>
                            <a:lnTo>
                              <a:pt x="124650" y="284015"/>
                            </a:lnTo>
                            <a:lnTo>
                              <a:pt x="130996" y="301659"/>
                            </a:lnTo>
                            <a:lnTo>
                              <a:pt x="114050" y="309782"/>
                            </a:lnTo>
                            <a:lnTo>
                              <a:pt x="107704" y="292139"/>
                            </a:lnTo>
                            <a:close/>
                            <a:moveTo>
                              <a:pt x="122555" y="259707"/>
                            </a:moveTo>
                            <a:lnTo>
                              <a:pt x="137533" y="252535"/>
                            </a:lnTo>
                            <a:lnTo>
                              <a:pt x="143118" y="268148"/>
                            </a:lnTo>
                            <a:lnTo>
                              <a:pt x="128140" y="275320"/>
                            </a:lnTo>
                            <a:lnTo>
                              <a:pt x="122555" y="259707"/>
                            </a:lnTo>
                            <a:close/>
                            <a:moveTo>
                              <a:pt x="134804" y="226133"/>
                            </a:moveTo>
                            <a:lnTo>
                              <a:pt x="151749" y="218009"/>
                            </a:lnTo>
                            <a:lnTo>
                              <a:pt x="158096" y="235653"/>
                            </a:lnTo>
                            <a:lnTo>
                              <a:pt x="141151" y="243777"/>
                            </a:lnTo>
                            <a:lnTo>
                              <a:pt x="134804" y="226133"/>
                            </a:lnTo>
                            <a:close/>
                            <a:moveTo>
                              <a:pt x="149021" y="191607"/>
                            </a:moveTo>
                            <a:lnTo>
                              <a:pt x="165966" y="183483"/>
                            </a:lnTo>
                            <a:lnTo>
                              <a:pt x="172313" y="201127"/>
                            </a:lnTo>
                            <a:lnTo>
                              <a:pt x="155367" y="209251"/>
                            </a:lnTo>
                            <a:lnTo>
                              <a:pt x="149021" y="191607"/>
                            </a:lnTo>
                            <a:close/>
                            <a:moveTo>
                              <a:pt x="163174" y="157144"/>
                            </a:moveTo>
                            <a:lnTo>
                              <a:pt x="180120" y="149020"/>
                            </a:lnTo>
                            <a:lnTo>
                              <a:pt x="186466" y="166664"/>
                            </a:lnTo>
                            <a:lnTo>
                              <a:pt x="169520" y="174788"/>
                            </a:lnTo>
                            <a:lnTo>
                              <a:pt x="163174" y="157144"/>
                            </a:lnTo>
                            <a:close/>
                            <a:moveTo>
                              <a:pt x="177898" y="124014"/>
                            </a:moveTo>
                            <a:lnTo>
                              <a:pt x="193511" y="116525"/>
                            </a:lnTo>
                            <a:lnTo>
                              <a:pt x="199350" y="132836"/>
                            </a:lnTo>
                            <a:lnTo>
                              <a:pt x="183737" y="140325"/>
                            </a:lnTo>
                            <a:lnTo>
                              <a:pt x="177898" y="124014"/>
                            </a:lnTo>
                            <a:close/>
                            <a:moveTo>
                              <a:pt x="190782" y="90123"/>
                            </a:moveTo>
                            <a:lnTo>
                              <a:pt x="207728" y="81999"/>
                            </a:lnTo>
                            <a:lnTo>
                              <a:pt x="214074" y="99643"/>
                            </a:lnTo>
                            <a:lnTo>
                              <a:pt x="197128" y="107767"/>
                            </a:lnTo>
                            <a:lnTo>
                              <a:pt x="190782" y="90123"/>
                            </a:lnTo>
                            <a:close/>
                            <a:moveTo>
                              <a:pt x="191353" y="110560"/>
                            </a:moveTo>
                            <a:lnTo>
                              <a:pt x="175740" y="118049"/>
                            </a:lnTo>
                            <a:lnTo>
                              <a:pt x="170853" y="104467"/>
                            </a:lnTo>
                            <a:lnTo>
                              <a:pt x="173328" y="98501"/>
                            </a:lnTo>
                            <a:lnTo>
                              <a:pt x="185069" y="92916"/>
                            </a:lnTo>
                            <a:lnTo>
                              <a:pt x="191353" y="110560"/>
                            </a:lnTo>
                            <a:close/>
                            <a:moveTo>
                              <a:pt x="177961" y="143055"/>
                            </a:moveTo>
                            <a:lnTo>
                              <a:pt x="161016" y="151178"/>
                            </a:lnTo>
                            <a:lnTo>
                              <a:pt x="156636" y="138929"/>
                            </a:lnTo>
                            <a:lnTo>
                              <a:pt x="159112" y="132963"/>
                            </a:lnTo>
                            <a:lnTo>
                              <a:pt x="172123" y="126743"/>
                            </a:lnTo>
                            <a:lnTo>
                              <a:pt x="177961" y="143055"/>
                            </a:lnTo>
                            <a:close/>
                            <a:moveTo>
                              <a:pt x="163808" y="177581"/>
                            </a:moveTo>
                            <a:lnTo>
                              <a:pt x="146863" y="185704"/>
                            </a:lnTo>
                            <a:lnTo>
                              <a:pt x="142483" y="173455"/>
                            </a:lnTo>
                            <a:lnTo>
                              <a:pt x="145720" y="165522"/>
                            </a:lnTo>
                            <a:lnTo>
                              <a:pt x="157461" y="159937"/>
                            </a:lnTo>
                            <a:lnTo>
                              <a:pt x="163808" y="177581"/>
                            </a:lnTo>
                            <a:close/>
                            <a:moveTo>
                              <a:pt x="149592" y="212043"/>
                            </a:moveTo>
                            <a:lnTo>
                              <a:pt x="132646" y="220167"/>
                            </a:lnTo>
                            <a:lnTo>
                              <a:pt x="128267" y="207918"/>
                            </a:lnTo>
                            <a:lnTo>
                              <a:pt x="131504" y="199984"/>
                            </a:lnTo>
                            <a:lnTo>
                              <a:pt x="143245" y="194399"/>
                            </a:lnTo>
                            <a:lnTo>
                              <a:pt x="149592" y="212043"/>
                            </a:lnTo>
                            <a:close/>
                            <a:moveTo>
                              <a:pt x="135439" y="246569"/>
                            </a:moveTo>
                            <a:lnTo>
                              <a:pt x="120461" y="253741"/>
                            </a:lnTo>
                            <a:lnTo>
                              <a:pt x="115383" y="239461"/>
                            </a:lnTo>
                            <a:lnTo>
                              <a:pt x="117414" y="234510"/>
                            </a:lnTo>
                            <a:lnTo>
                              <a:pt x="129155" y="228925"/>
                            </a:lnTo>
                            <a:lnTo>
                              <a:pt x="135439" y="246569"/>
                            </a:lnTo>
                            <a:close/>
                            <a:moveTo>
                              <a:pt x="122428" y="278049"/>
                            </a:moveTo>
                            <a:lnTo>
                              <a:pt x="105482" y="286173"/>
                            </a:lnTo>
                            <a:lnTo>
                              <a:pt x="101103" y="273923"/>
                            </a:lnTo>
                            <a:lnTo>
                              <a:pt x="103134" y="268973"/>
                            </a:lnTo>
                            <a:lnTo>
                              <a:pt x="116779" y="262436"/>
                            </a:lnTo>
                            <a:lnTo>
                              <a:pt x="122428" y="278049"/>
                            </a:lnTo>
                            <a:close/>
                            <a:moveTo>
                              <a:pt x="108275" y="312575"/>
                            </a:moveTo>
                            <a:lnTo>
                              <a:pt x="91329" y="320699"/>
                            </a:lnTo>
                            <a:lnTo>
                              <a:pt x="86950" y="308449"/>
                            </a:lnTo>
                            <a:lnTo>
                              <a:pt x="90187" y="300516"/>
                            </a:lnTo>
                            <a:lnTo>
                              <a:pt x="101928" y="294931"/>
                            </a:lnTo>
                            <a:lnTo>
                              <a:pt x="108275" y="312575"/>
                            </a:lnTo>
                            <a:close/>
                            <a:moveTo>
                              <a:pt x="94058" y="347037"/>
                            </a:moveTo>
                            <a:lnTo>
                              <a:pt x="77112" y="355161"/>
                            </a:lnTo>
                            <a:lnTo>
                              <a:pt x="72733" y="342912"/>
                            </a:lnTo>
                            <a:lnTo>
                              <a:pt x="75970" y="334979"/>
                            </a:lnTo>
                            <a:lnTo>
                              <a:pt x="87711" y="329394"/>
                            </a:lnTo>
                            <a:lnTo>
                              <a:pt x="94058" y="347037"/>
                            </a:lnTo>
                            <a:close/>
                            <a:moveTo>
                              <a:pt x="79905" y="381563"/>
                            </a:moveTo>
                            <a:lnTo>
                              <a:pt x="64292" y="389052"/>
                            </a:lnTo>
                            <a:lnTo>
                              <a:pt x="59405" y="375470"/>
                            </a:lnTo>
                            <a:lnTo>
                              <a:pt x="61880" y="369504"/>
                            </a:lnTo>
                            <a:lnTo>
                              <a:pt x="73622" y="363920"/>
                            </a:lnTo>
                            <a:lnTo>
                              <a:pt x="79905" y="381563"/>
                            </a:lnTo>
                            <a:close/>
                            <a:moveTo>
                              <a:pt x="66514" y="414058"/>
                            </a:moveTo>
                            <a:lnTo>
                              <a:pt x="49568" y="422182"/>
                            </a:lnTo>
                            <a:lnTo>
                              <a:pt x="45188" y="409933"/>
                            </a:lnTo>
                            <a:lnTo>
                              <a:pt x="47664" y="403967"/>
                            </a:lnTo>
                            <a:lnTo>
                              <a:pt x="60674" y="397747"/>
                            </a:lnTo>
                            <a:lnTo>
                              <a:pt x="66514" y="414058"/>
                            </a:lnTo>
                            <a:close/>
                            <a:moveTo>
                              <a:pt x="68671" y="420088"/>
                            </a:moveTo>
                            <a:lnTo>
                              <a:pt x="75018" y="437731"/>
                            </a:lnTo>
                            <a:lnTo>
                              <a:pt x="58072" y="445855"/>
                            </a:lnTo>
                            <a:lnTo>
                              <a:pt x="51726" y="428211"/>
                            </a:lnTo>
                            <a:lnTo>
                              <a:pt x="68671" y="420088"/>
                            </a:lnTo>
                            <a:close/>
                            <a:moveTo>
                              <a:pt x="74383" y="417295"/>
                            </a:moveTo>
                            <a:lnTo>
                              <a:pt x="89996" y="409806"/>
                            </a:lnTo>
                            <a:lnTo>
                              <a:pt x="94566" y="422563"/>
                            </a:lnTo>
                            <a:lnTo>
                              <a:pt x="91583" y="429735"/>
                            </a:lnTo>
                            <a:lnTo>
                              <a:pt x="80667" y="434939"/>
                            </a:lnTo>
                            <a:lnTo>
                              <a:pt x="74383" y="417295"/>
                            </a:lnTo>
                            <a:close/>
                            <a:moveTo>
                              <a:pt x="87775" y="384800"/>
                            </a:moveTo>
                            <a:lnTo>
                              <a:pt x="104721" y="376676"/>
                            </a:lnTo>
                            <a:lnTo>
                              <a:pt x="108783" y="388037"/>
                            </a:lnTo>
                            <a:lnTo>
                              <a:pt x="105799" y="395209"/>
                            </a:lnTo>
                            <a:lnTo>
                              <a:pt x="93614" y="401048"/>
                            </a:lnTo>
                            <a:lnTo>
                              <a:pt x="87775" y="384800"/>
                            </a:lnTo>
                            <a:close/>
                            <a:moveTo>
                              <a:pt x="101928" y="350274"/>
                            </a:moveTo>
                            <a:lnTo>
                              <a:pt x="118874" y="342150"/>
                            </a:lnTo>
                            <a:lnTo>
                              <a:pt x="122936" y="353511"/>
                            </a:lnTo>
                            <a:lnTo>
                              <a:pt x="119191" y="362650"/>
                            </a:lnTo>
                            <a:lnTo>
                              <a:pt x="108275" y="367855"/>
                            </a:lnTo>
                            <a:lnTo>
                              <a:pt x="101928" y="350274"/>
                            </a:lnTo>
                            <a:close/>
                            <a:moveTo>
                              <a:pt x="116144" y="315812"/>
                            </a:moveTo>
                            <a:lnTo>
                              <a:pt x="133090" y="307688"/>
                            </a:lnTo>
                            <a:lnTo>
                              <a:pt x="137152" y="319048"/>
                            </a:lnTo>
                            <a:lnTo>
                              <a:pt x="133408" y="328188"/>
                            </a:lnTo>
                            <a:lnTo>
                              <a:pt x="122491" y="333392"/>
                            </a:lnTo>
                            <a:lnTo>
                              <a:pt x="116144" y="315812"/>
                            </a:lnTo>
                            <a:close/>
                            <a:moveTo>
                              <a:pt x="130297" y="281286"/>
                            </a:moveTo>
                            <a:lnTo>
                              <a:pt x="145276" y="274114"/>
                            </a:lnTo>
                            <a:lnTo>
                              <a:pt x="150099" y="287505"/>
                            </a:lnTo>
                            <a:lnTo>
                              <a:pt x="147561" y="293725"/>
                            </a:lnTo>
                            <a:lnTo>
                              <a:pt x="136644" y="298929"/>
                            </a:lnTo>
                            <a:lnTo>
                              <a:pt x="130297" y="281286"/>
                            </a:lnTo>
                            <a:close/>
                            <a:moveTo>
                              <a:pt x="143308" y="249806"/>
                            </a:moveTo>
                            <a:lnTo>
                              <a:pt x="160254" y="241682"/>
                            </a:lnTo>
                            <a:lnTo>
                              <a:pt x="164316" y="253043"/>
                            </a:lnTo>
                            <a:lnTo>
                              <a:pt x="161778" y="259263"/>
                            </a:lnTo>
                            <a:lnTo>
                              <a:pt x="148957" y="265419"/>
                            </a:lnTo>
                            <a:lnTo>
                              <a:pt x="143308" y="249806"/>
                            </a:lnTo>
                            <a:close/>
                            <a:moveTo>
                              <a:pt x="157461" y="215280"/>
                            </a:moveTo>
                            <a:lnTo>
                              <a:pt x="174407" y="207156"/>
                            </a:lnTo>
                            <a:lnTo>
                              <a:pt x="178469" y="218517"/>
                            </a:lnTo>
                            <a:lnTo>
                              <a:pt x="174724" y="227656"/>
                            </a:lnTo>
                            <a:lnTo>
                              <a:pt x="163808" y="232860"/>
                            </a:lnTo>
                            <a:lnTo>
                              <a:pt x="157461" y="215280"/>
                            </a:lnTo>
                            <a:close/>
                            <a:moveTo>
                              <a:pt x="171678" y="180817"/>
                            </a:moveTo>
                            <a:lnTo>
                              <a:pt x="188624" y="172694"/>
                            </a:lnTo>
                            <a:lnTo>
                              <a:pt x="192686" y="184054"/>
                            </a:lnTo>
                            <a:lnTo>
                              <a:pt x="188942" y="193193"/>
                            </a:lnTo>
                            <a:lnTo>
                              <a:pt x="178025" y="198398"/>
                            </a:lnTo>
                            <a:lnTo>
                              <a:pt x="171678" y="180817"/>
                            </a:lnTo>
                            <a:close/>
                            <a:moveTo>
                              <a:pt x="185831" y="146291"/>
                            </a:moveTo>
                            <a:lnTo>
                              <a:pt x="201444" y="138802"/>
                            </a:lnTo>
                            <a:lnTo>
                              <a:pt x="206014" y="151559"/>
                            </a:lnTo>
                            <a:lnTo>
                              <a:pt x="203031" y="158731"/>
                            </a:lnTo>
                            <a:lnTo>
                              <a:pt x="192115" y="163935"/>
                            </a:lnTo>
                            <a:lnTo>
                              <a:pt x="185831" y="146291"/>
                            </a:lnTo>
                            <a:close/>
                            <a:moveTo>
                              <a:pt x="199223" y="113796"/>
                            </a:moveTo>
                            <a:lnTo>
                              <a:pt x="216168" y="105672"/>
                            </a:lnTo>
                            <a:lnTo>
                              <a:pt x="220230" y="117033"/>
                            </a:lnTo>
                            <a:lnTo>
                              <a:pt x="217248" y="124205"/>
                            </a:lnTo>
                            <a:lnTo>
                              <a:pt x="205062" y="130044"/>
                            </a:lnTo>
                            <a:lnTo>
                              <a:pt x="199223" y="113796"/>
                            </a:lnTo>
                            <a:close/>
                            <a:moveTo>
                              <a:pt x="213440" y="79270"/>
                            </a:moveTo>
                            <a:lnTo>
                              <a:pt x="230385" y="71146"/>
                            </a:lnTo>
                            <a:lnTo>
                              <a:pt x="234447" y="82507"/>
                            </a:lnTo>
                            <a:lnTo>
                              <a:pt x="230703" y="91646"/>
                            </a:lnTo>
                            <a:lnTo>
                              <a:pt x="219786" y="96851"/>
                            </a:lnTo>
                            <a:lnTo>
                              <a:pt x="213440" y="79270"/>
                            </a:lnTo>
                            <a:close/>
                            <a:moveTo>
                              <a:pt x="211281" y="73304"/>
                            </a:moveTo>
                            <a:lnTo>
                              <a:pt x="204935" y="55660"/>
                            </a:lnTo>
                            <a:lnTo>
                              <a:pt x="221881" y="47537"/>
                            </a:lnTo>
                            <a:lnTo>
                              <a:pt x="228227" y="65180"/>
                            </a:lnTo>
                            <a:lnTo>
                              <a:pt x="211281" y="73304"/>
                            </a:lnTo>
                            <a:close/>
                            <a:moveTo>
                              <a:pt x="205506" y="76033"/>
                            </a:moveTo>
                            <a:lnTo>
                              <a:pt x="188560" y="84157"/>
                            </a:lnTo>
                            <a:lnTo>
                              <a:pt x="184182" y="71908"/>
                            </a:lnTo>
                            <a:lnTo>
                              <a:pt x="187418" y="63975"/>
                            </a:lnTo>
                            <a:lnTo>
                              <a:pt x="199160" y="58390"/>
                            </a:lnTo>
                            <a:lnTo>
                              <a:pt x="205506" y="76033"/>
                            </a:lnTo>
                            <a:close/>
                            <a:moveTo>
                              <a:pt x="191099" y="55280"/>
                            </a:moveTo>
                            <a:lnTo>
                              <a:pt x="194844" y="46140"/>
                            </a:lnTo>
                            <a:lnTo>
                              <a:pt x="197065" y="52360"/>
                            </a:lnTo>
                            <a:lnTo>
                              <a:pt x="191099" y="55280"/>
                            </a:lnTo>
                            <a:close/>
                            <a:moveTo>
                              <a:pt x="182912" y="86886"/>
                            </a:moveTo>
                            <a:lnTo>
                              <a:pt x="176946" y="89742"/>
                            </a:lnTo>
                            <a:lnTo>
                              <a:pt x="180691" y="80603"/>
                            </a:lnTo>
                            <a:lnTo>
                              <a:pt x="182912" y="86886"/>
                            </a:lnTo>
                            <a:close/>
                            <a:moveTo>
                              <a:pt x="169964" y="120778"/>
                            </a:moveTo>
                            <a:lnTo>
                              <a:pt x="162666" y="124268"/>
                            </a:lnTo>
                            <a:lnTo>
                              <a:pt x="167236" y="113161"/>
                            </a:lnTo>
                            <a:lnTo>
                              <a:pt x="169964" y="120778"/>
                            </a:lnTo>
                            <a:close/>
                            <a:moveTo>
                              <a:pt x="155304" y="153907"/>
                            </a:moveTo>
                            <a:lnTo>
                              <a:pt x="149338" y="156763"/>
                            </a:lnTo>
                            <a:lnTo>
                              <a:pt x="153083" y="147624"/>
                            </a:lnTo>
                            <a:lnTo>
                              <a:pt x="155304" y="153907"/>
                            </a:lnTo>
                            <a:close/>
                            <a:moveTo>
                              <a:pt x="141151" y="188370"/>
                            </a:moveTo>
                            <a:lnTo>
                              <a:pt x="135185" y="191226"/>
                            </a:lnTo>
                            <a:lnTo>
                              <a:pt x="138930" y="182087"/>
                            </a:lnTo>
                            <a:lnTo>
                              <a:pt x="141151" y="188370"/>
                            </a:lnTo>
                            <a:close/>
                            <a:moveTo>
                              <a:pt x="126934" y="222896"/>
                            </a:moveTo>
                            <a:lnTo>
                              <a:pt x="120968" y="225752"/>
                            </a:lnTo>
                            <a:lnTo>
                              <a:pt x="124712" y="216613"/>
                            </a:lnTo>
                            <a:lnTo>
                              <a:pt x="126934" y="222896"/>
                            </a:lnTo>
                            <a:close/>
                            <a:moveTo>
                              <a:pt x="114685" y="256470"/>
                            </a:moveTo>
                            <a:lnTo>
                              <a:pt x="106751" y="260278"/>
                            </a:lnTo>
                            <a:lnTo>
                              <a:pt x="111702" y="248219"/>
                            </a:lnTo>
                            <a:lnTo>
                              <a:pt x="114685" y="256470"/>
                            </a:lnTo>
                            <a:close/>
                            <a:moveTo>
                              <a:pt x="99770" y="288902"/>
                            </a:moveTo>
                            <a:lnTo>
                              <a:pt x="93804" y="291757"/>
                            </a:lnTo>
                            <a:lnTo>
                              <a:pt x="97549" y="282618"/>
                            </a:lnTo>
                            <a:lnTo>
                              <a:pt x="99770" y="288902"/>
                            </a:lnTo>
                            <a:close/>
                            <a:moveTo>
                              <a:pt x="85617" y="323428"/>
                            </a:moveTo>
                            <a:lnTo>
                              <a:pt x="79651" y="326283"/>
                            </a:lnTo>
                            <a:lnTo>
                              <a:pt x="83396" y="317144"/>
                            </a:lnTo>
                            <a:lnTo>
                              <a:pt x="85617" y="323428"/>
                            </a:lnTo>
                            <a:close/>
                            <a:moveTo>
                              <a:pt x="71400" y="357890"/>
                            </a:moveTo>
                            <a:lnTo>
                              <a:pt x="65434" y="360746"/>
                            </a:lnTo>
                            <a:lnTo>
                              <a:pt x="69179" y="351607"/>
                            </a:lnTo>
                            <a:lnTo>
                              <a:pt x="71400" y="357890"/>
                            </a:lnTo>
                            <a:close/>
                            <a:moveTo>
                              <a:pt x="58517" y="391781"/>
                            </a:moveTo>
                            <a:lnTo>
                              <a:pt x="51218" y="395272"/>
                            </a:lnTo>
                            <a:lnTo>
                              <a:pt x="55788" y="384166"/>
                            </a:lnTo>
                            <a:lnTo>
                              <a:pt x="58517" y="391781"/>
                            </a:lnTo>
                            <a:close/>
                            <a:moveTo>
                              <a:pt x="43856" y="424911"/>
                            </a:moveTo>
                            <a:lnTo>
                              <a:pt x="37890" y="427767"/>
                            </a:lnTo>
                            <a:lnTo>
                              <a:pt x="41634" y="418628"/>
                            </a:lnTo>
                            <a:lnTo>
                              <a:pt x="43856" y="424911"/>
                            </a:lnTo>
                            <a:close/>
                            <a:moveTo>
                              <a:pt x="31035" y="444459"/>
                            </a:moveTo>
                            <a:lnTo>
                              <a:pt x="34272" y="436526"/>
                            </a:lnTo>
                            <a:lnTo>
                              <a:pt x="46014" y="430941"/>
                            </a:lnTo>
                            <a:lnTo>
                              <a:pt x="52360" y="448584"/>
                            </a:lnTo>
                            <a:lnTo>
                              <a:pt x="35415" y="456708"/>
                            </a:lnTo>
                            <a:lnTo>
                              <a:pt x="31035" y="444459"/>
                            </a:lnTo>
                            <a:close/>
                            <a:moveTo>
                              <a:pt x="29702" y="459437"/>
                            </a:moveTo>
                            <a:lnTo>
                              <a:pt x="23737" y="462293"/>
                            </a:lnTo>
                            <a:lnTo>
                              <a:pt x="27481" y="453154"/>
                            </a:lnTo>
                            <a:lnTo>
                              <a:pt x="29702" y="459437"/>
                            </a:lnTo>
                            <a:close/>
                            <a:moveTo>
                              <a:pt x="54455" y="454550"/>
                            </a:moveTo>
                            <a:lnTo>
                              <a:pt x="60801" y="472194"/>
                            </a:lnTo>
                            <a:lnTo>
                              <a:pt x="43856" y="480318"/>
                            </a:lnTo>
                            <a:lnTo>
                              <a:pt x="37509" y="462674"/>
                            </a:lnTo>
                            <a:lnTo>
                              <a:pt x="54455" y="454550"/>
                            </a:lnTo>
                            <a:close/>
                            <a:moveTo>
                              <a:pt x="60230" y="451821"/>
                            </a:moveTo>
                            <a:lnTo>
                              <a:pt x="77176" y="443697"/>
                            </a:lnTo>
                            <a:lnTo>
                              <a:pt x="81238" y="455058"/>
                            </a:lnTo>
                            <a:lnTo>
                              <a:pt x="77493" y="464197"/>
                            </a:lnTo>
                            <a:lnTo>
                              <a:pt x="66577" y="469402"/>
                            </a:lnTo>
                            <a:lnTo>
                              <a:pt x="60230" y="451821"/>
                            </a:lnTo>
                            <a:close/>
                            <a:moveTo>
                              <a:pt x="73876" y="472956"/>
                            </a:moveTo>
                            <a:lnTo>
                              <a:pt x="70639" y="480826"/>
                            </a:lnTo>
                            <a:lnTo>
                              <a:pt x="68735" y="475431"/>
                            </a:lnTo>
                            <a:lnTo>
                              <a:pt x="73876" y="472956"/>
                            </a:lnTo>
                            <a:close/>
                            <a:moveTo>
                              <a:pt x="82888" y="440968"/>
                            </a:moveTo>
                            <a:lnTo>
                              <a:pt x="88029" y="438493"/>
                            </a:lnTo>
                            <a:lnTo>
                              <a:pt x="84792" y="446363"/>
                            </a:lnTo>
                            <a:lnTo>
                              <a:pt x="82888" y="440968"/>
                            </a:lnTo>
                            <a:close/>
                            <a:moveTo>
                              <a:pt x="95772" y="407077"/>
                            </a:moveTo>
                            <a:lnTo>
                              <a:pt x="102246" y="403967"/>
                            </a:lnTo>
                            <a:lnTo>
                              <a:pt x="98184" y="413805"/>
                            </a:lnTo>
                            <a:lnTo>
                              <a:pt x="95772" y="407077"/>
                            </a:lnTo>
                            <a:close/>
                            <a:moveTo>
                              <a:pt x="110432" y="373947"/>
                            </a:moveTo>
                            <a:lnTo>
                              <a:pt x="115573" y="371472"/>
                            </a:lnTo>
                            <a:lnTo>
                              <a:pt x="112337" y="379342"/>
                            </a:lnTo>
                            <a:lnTo>
                              <a:pt x="110432" y="373947"/>
                            </a:lnTo>
                            <a:close/>
                            <a:moveTo>
                              <a:pt x="124586" y="339421"/>
                            </a:moveTo>
                            <a:lnTo>
                              <a:pt x="129726" y="336946"/>
                            </a:lnTo>
                            <a:lnTo>
                              <a:pt x="126490" y="344816"/>
                            </a:lnTo>
                            <a:lnTo>
                              <a:pt x="124586" y="339421"/>
                            </a:lnTo>
                            <a:close/>
                            <a:moveTo>
                              <a:pt x="138803" y="304959"/>
                            </a:moveTo>
                            <a:lnTo>
                              <a:pt x="143943" y="302483"/>
                            </a:lnTo>
                            <a:lnTo>
                              <a:pt x="140706" y="310354"/>
                            </a:lnTo>
                            <a:lnTo>
                              <a:pt x="138803" y="304959"/>
                            </a:lnTo>
                            <a:close/>
                            <a:moveTo>
                              <a:pt x="151051" y="271385"/>
                            </a:moveTo>
                            <a:lnTo>
                              <a:pt x="158160" y="267957"/>
                            </a:lnTo>
                            <a:lnTo>
                              <a:pt x="153717" y="278810"/>
                            </a:lnTo>
                            <a:lnTo>
                              <a:pt x="151051" y="271385"/>
                            </a:lnTo>
                            <a:close/>
                            <a:moveTo>
                              <a:pt x="165966" y="238953"/>
                            </a:moveTo>
                            <a:lnTo>
                              <a:pt x="171107" y="236478"/>
                            </a:lnTo>
                            <a:lnTo>
                              <a:pt x="167870" y="244348"/>
                            </a:lnTo>
                            <a:lnTo>
                              <a:pt x="165966" y="238953"/>
                            </a:lnTo>
                            <a:close/>
                            <a:moveTo>
                              <a:pt x="180120" y="204427"/>
                            </a:moveTo>
                            <a:lnTo>
                              <a:pt x="185260" y="201952"/>
                            </a:lnTo>
                            <a:lnTo>
                              <a:pt x="182023" y="209822"/>
                            </a:lnTo>
                            <a:lnTo>
                              <a:pt x="180120" y="204427"/>
                            </a:lnTo>
                            <a:close/>
                            <a:moveTo>
                              <a:pt x="194336" y="169964"/>
                            </a:moveTo>
                            <a:lnTo>
                              <a:pt x="199477" y="167489"/>
                            </a:lnTo>
                            <a:lnTo>
                              <a:pt x="196240" y="175359"/>
                            </a:lnTo>
                            <a:lnTo>
                              <a:pt x="194336" y="169964"/>
                            </a:lnTo>
                            <a:close/>
                            <a:moveTo>
                              <a:pt x="207219" y="136073"/>
                            </a:moveTo>
                            <a:lnTo>
                              <a:pt x="213693" y="132963"/>
                            </a:lnTo>
                            <a:lnTo>
                              <a:pt x="209631" y="142801"/>
                            </a:lnTo>
                            <a:lnTo>
                              <a:pt x="207219" y="136073"/>
                            </a:lnTo>
                            <a:close/>
                            <a:moveTo>
                              <a:pt x="221881" y="102943"/>
                            </a:moveTo>
                            <a:lnTo>
                              <a:pt x="227022" y="100468"/>
                            </a:lnTo>
                            <a:lnTo>
                              <a:pt x="223785" y="108338"/>
                            </a:lnTo>
                            <a:lnTo>
                              <a:pt x="221881" y="102943"/>
                            </a:lnTo>
                            <a:close/>
                            <a:moveTo>
                              <a:pt x="236034" y="68417"/>
                            </a:moveTo>
                            <a:lnTo>
                              <a:pt x="241175" y="65942"/>
                            </a:lnTo>
                            <a:lnTo>
                              <a:pt x="237938" y="73812"/>
                            </a:lnTo>
                            <a:lnTo>
                              <a:pt x="236034" y="68417"/>
                            </a:lnTo>
                            <a:close/>
                            <a:moveTo>
                              <a:pt x="248600" y="48045"/>
                            </a:moveTo>
                            <a:lnTo>
                              <a:pt x="244856" y="57184"/>
                            </a:lnTo>
                            <a:lnTo>
                              <a:pt x="233939" y="62388"/>
                            </a:lnTo>
                            <a:lnTo>
                              <a:pt x="227593" y="44744"/>
                            </a:lnTo>
                            <a:lnTo>
                              <a:pt x="244538" y="36620"/>
                            </a:lnTo>
                            <a:lnTo>
                              <a:pt x="248600" y="48045"/>
                            </a:lnTo>
                            <a:close/>
                            <a:moveTo>
                              <a:pt x="236034" y="13011"/>
                            </a:moveTo>
                            <a:lnTo>
                              <a:pt x="242380" y="30654"/>
                            </a:lnTo>
                            <a:lnTo>
                              <a:pt x="225435" y="38778"/>
                            </a:lnTo>
                            <a:lnTo>
                              <a:pt x="219088" y="21134"/>
                            </a:lnTo>
                            <a:lnTo>
                              <a:pt x="236034" y="13011"/>
                            </a:lnTo>
                            <a:close/>
                            <a:moveTo>
                              <a:pt x="219723" y="41571"/>
                            </a:moveTo>
                            <a:lnTo>
                              <a:pt x="202777" y="49695"/>
                            </a:lnTo>
                            <a:lnTo>
                              <a:pt x="198398" y="37445"/>
                            </a:lnTo>
                            <a:lnTo>
                              <a:pt x="201635" y="29512"/>
                            </a:lnTo>
                            <a:lnTo>
                              <a:pt x="213376" y="23927"/>
                            </a:lnTo>
                            <a:lnTo>
                              <a:pt x="219723" y="41571"/>
                            </a:lnTo>
                            <a:close/>
                            <a:moveTo>
                              <a:pt x="211281" y="17898"/>
                            </a:moveTo>
                            <a:lnTo>
                              <a:pt x="205316" y="20754"/>
                            </a:lnTo>
                            <a:lnTo>
                              <a:pt x="209060" y="11614"/>
                            </a:lnTo>
                            <a:lnTo>
                              <a:pt x="211281" y="17898"/>
                            </a:lnTo>
                            <a:close/>
                            <a:moveTo>
                              <a:pt x="9520" y="496756"/>
                            </a:moveTo>
                            <a:lnTo>
                              <a:pt x="13265" y="487617"/>
                            </a:lnTo>
                            <a:lnTo>
                              <a:pt x="15486" y="493836"/>
                            </a:lnTo>
                            <a:lnTo>
                              <a:pt x="9520" y="496756"/>
                            </a:lnTo>
                            <a:close/>
                            <a:moveTo>
                              <a:pt x="16882" y="478922"/>
                            </a:moveTo>
                            <a:lnTo>
                              <a:pt x="20119" y="470988"/>
                            </a:lnTo>
                            <a:lnTo>
                              <a:pt x="31861" y="465403"/>
                            </a:lnTo>
                            <a:lnTo>
                              <a:pt x="38207" y="483047"/>
                            </a:lnTo>
                            <a:lnTo>
                              <a:pt x="21262" y="491171"/>
                            </a:lnTo>
                            <a:lnTo>
                              <a:pt x="16882" y="478922"/>
                            </a:lnTo>
                            <a:close/>
                            <a:moveTo>
                              <a:pt x="29702" y="514844"/>
                            </a:moveTo>
                            <a:lnTo>
                              <a:pt x="23356" y="497200"/>
                            </a:lnTo>
                            <a:lnTo>
                              <a:pt x="40302" y="489076"/>
                            </a:lnTo>
                            <a:lnTo>
                              <a:pt x="46648" y="506720"/>
                            </a:lnTo>
                            <a:lnTo>
                              <a:pt x="29702" y="514844"/>
                            </a:lnTo>
                            <a:close/>
                            <a:moveTo>
                              <a:pt x="46014" y="486284"/>
                            </a:moveTo>
                            <a:lnTo>
                              <a:pt x="62959" y="478160"/>
                            </a:lnTo>
                            <a:lnTo>
                              <a:pt x="67021" y="489521"/>
                            </a:lnTo>
                            <a:lnTo>
                              <a:pt x="63277" y="498660"/>
                            </a:lnTo>
                            <a:lnTo>
                              <a:pt x="52360" y="503864"/>
                            </a:lnTo>
                            <a:lnTo>
                              <a:pt x="46014" y="486284"/>
                            </a:lnTo>
                            <a:close/>
                            <a:moveTo>
                              <a:pt x="54518" y="509957"/>
                            </a:moveTo>
                            <a:lnTo>
                              <a:pt x="59659" y="507482"/>
                            </a:lnTo>
                            <a:lnTo>
                              <a:pt x="56422" y="515352"/>
                            </a:lnTo>
                            <a:lnTo>
                              <a:pt x="54518" y="509957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31" name="Freeform: Shape 2330">
                        <a:extLst>
                          <a:ext uri="{FF2B5EF4-FFF2-40B4-BE49-F238E27FC236}">
                            <a16:creationId xmlns:a16="http://schemas.microsoft.com/office/drawing/2014/main" id="{D063FF92-CB53-4A29-AA5D-73B6279F6907}"/>
                          </a:ext>
                        </a:extLst>
                      </p:cNvPr>
                      <p:cNvSpPr/>
                      <p:nvPr/>
                    </p:nvSpPr>
                    <p:spPr>
                      <a:xfrm rot="-4058912">
                        <a:off x="6305331" y="3243920"/>
                        <a:ext cx="544374" cy="6283"/>
                      </a:xfrm>
                      <a:custGeom>
                        <a:avLst/>
                        <a:gdLst>
                          <a:gd name="connsiteX0" fmla="*/ 0 w 544374"/>
                          <a:gd name="connsiteY0" fmla="*/ 0 h 6283"/>
                          <a:gd name="connsiteX1" fmla="*/ 544375 w 544374"/>
                          <a:gd name="connsiteY1" fmla="*/ 0 h 6283"/>
                          <a:gd name="connsiteX2" fmla="*/ 544375 w 544374"/>
                          <a:gd name="connsiteY2" fmla="*/ 6283 h 6283"/>
                          <a:gd name="connsiteX3" fmla="*/ 0 w 544374"/>
                          <a:gd name="connsiteY3" fmla="*/ 6283 h 62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44374" h="6283">
                            <a:moveTo>
                              <a:pt x="0" y="0"/>
                            </a:moveTo>
                            <a:lnTo>
                              <a:pt x="544375" y="0"/>
                            </a:lnTo>
                            <a:lnTo>
                              <a:pt x="544375" y="6283"/>
                            </a:lnTo>
                            <a:lnTo>
                              <a:pt x="0" y="6283"/>
                            </a:lnTo>
                            <a:close/>
                          </a:path>
                        </a:pathLst>
                      </a:custGeom>
                      <a:solidFill>
                        <a:srgbClr val="E0DCD1"/>
                      </a:solidFill>
                      <a:ln w="634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</p:grpSp>
            <p:grpSp>
              <p:nvGrpSpPr>
                <p:cNvPr id="2137" name="Graphic 1">
                  <a:extLst>
                    <a:ext uri="{FF2B5EF4-FFF2-40B4-BE49-F238E27FC236}">
                      <a16:creationId xmlns:a16="http://schemas.microsoft.com/office/drawing/2014/main" id="{2CE11241-859C-43BD-99A7-005D620C0929}"/>
                    </a:ext>
                  </a:extLst>
                </p:cNvPr>
                <p:cNvGrpSpPr/>
                <p:nvPr/>
              </p:nvGrpSpPr>
              <p:grpSpPr>
                <a:xfrm>
                  <a:off x="5022918" y="1606113"/>
                  <a:ext cx="876397" cy="673203"/>
                  <a:chOff x="5022918" y="1606113"/>
                  <a:chExt cx="876397" cy="673203"/>
                </a:xfrm>
                <a:solidFill>
                  <a:schemeClr val="accent1"/>
                </a:solidFill>
              </p:grpSpPr>
              <p:sp>
                <p:nvSpPr>
                  <p:cNvPr id="2153" name="Freeform: Shape 2152">
                    <a:extLst>
                      <a:ext uri="{FF2B5EF4-FFF2-40B4-BE49-F238E27FC236}">
                        <a16:creationId xmlns:a16="http://schemas.microsoft.com/office/drawing/2014/main" id="{817460B4-E9F8-4D6D-BA03-AB52E90A33E0}"/>
                      </a:ext>
                    </a:extLst>
                  </p:cNvPr>
                  <p:cNvSpPr/>
                  <p:nvPr/>
                </p:nvSpPr>
                <p:spPr>
                  <a:xfrm rot="-1358646">
                    <a:off x="5070483" y="1740956"/>
                    <a:ext cx="781266" cy="403516"/>
                  </a:xfrm>
                  <a:custGeom>
                    <a:avLst/>
                    <a:gdLst>
                      <a:gd name="connsiteX0" fmla="*/ 0 w 781266"/>
                      <a:gd name="connsiteY0" fmla="*/ 0 h 403516"/>
                      <a:gd name="connsiteX1" fmla="*/ 781266 w 781266"/>
                      <a:gd name="connsiteY1" fmla="*/ 0 h 403516"/>
                      <a:gd name="connsiteX2" fmla="*/ 781266 w 781266"/>
                      <a:gd name="connsiteY2" fmla="*/ 403517 h 403516"/>
                      <a:gd name="connsiteX3" fmla="*/ 0 w 781266"/>
                      <a:gd name="connsiteY3" fmla="*/ 403517 h 403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1266" h="403516">
                        <a:moveTo>
                          <a:pt x="0" y="0"/>
                        </a:moveTo>
                        <a:lnTo>
                          <a:pt x="781266" y="0"/>
                        </a:lnTo>
                        <a:lnTo>
                          <a:pt x="781266" y="403517"/>
                        </a:lnTo>
                        <a:lnTo>
                          <a:pt x="0" y="403517"/>
                        </a:lnTo>
                        <a:close/>
                      </a:path>
                    </a:pathLst>
                  </a:custGeom>
                  <a:solidFill>
                    <a:srgbClr val="F5886E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154" name="Graphic 1">
                    <a:extLst>
                      <a:ext uri="{FF2B5EF4-FFF2-40B4-BE49-F238E27FC236}">
                        <a16:creationId xmlns:a16="http://schemas.microsoft.com/office/drawing/2014/main" id="{6906D1EA-57A0-46AE-B600-7D8FE99D7765}"/>
                      </a:ext>
                    </a:extLst>
                  </p:cNvPr>
                  <p:cNvGrpSpPr/>
                  <p:nvPr/>
                </p:nvGrpSpPr>
                <p:grpSpPr>
                  <a:xfrm>
                    <a:off x="5049777" y="1624954"/>
                    <a:ext cx="822343" cy="634102"/>
                    <a:chOff x="5049777" y="1624954"/>
                    <a:chExt cx="822343" cy="634102"/>
                  </a:xfrm>
                  <a:solidFill>
                    <a:srgbClr val="F8A794"/>
                  </a:solidFill>
                </p:grpSpPr>
                <p:sp>
                  <p:nvSpPr>
                    <p:cNvPr id="2162" name="Freeform: Shape 2161">
                      <a:extLst>
                        <a:ext uri="{FF2B5EF4-FFF2-40B4-BE49-F238E27FC236}">
                          <a16:creationId xmlns:a16="http://schemas.microsoft.com/office/drawing/2014/main" id="{E318217D-1369-4B4C-A88E-FD38A2D95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49777" y="1894463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19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96"/>
                            <a:pt x="5999" y="39383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3" name="Freeform: Shape 2162">
                      <a:extLst>
                        <a:ext uri="{FF2B5EF4-FFF2-40B4-BE49-F238E27FC236}">
                          <a16:creationId xmlns:a16="http://schemas.microsoft.com/office/drawing/2014/main" id="{BBE1F2D7-9550-4C89-B223-184A379AB2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3597" y="1872022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4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4" name="Freeform: Shape 2163">
                      <a:extLst>
                        <a:ext uri="{FF2B5EF4-FFF2-40B4-BE49-F238E27FC236}">
                          <a16:creationId xmlns:a16="http://schemas.microsoft.com/office/drawing/2014/main" id="{06D88B0A-F9C7-4C52-A1A1-1444C338B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57481" y="1849555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25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5" name="Freeform: Shape 2164">
                      <a:extLst>
                        <a:ext uri="{FF2B5EF4-FFF2-40B4-BE49-F238E27FC236}">
                          <a16:creationId xmlns:a16="http://schemas.microsoft.com/office/drawing/2014/main" id="{B14381A4-FF9D-4190-885D-AAC6FB43AC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1301" y="1827096"/>
                      <a:ext cx="41573" cy="41537"/>
                    </a:xfrm>
                    <a:custGeom>
                      <a:avLst/>
                      <a:gdLst>
                        <a:gd name="connsiteX0" fmla="*/ 39954 w 41573"/>
                        <a:gd name="connsiteY0" fmla="*/ 12754 h 41537"/>
                        <a:gd name="connsiteX1" fmla="*/ 28784 w 41573"/>
                        <a:gd name="connsiteY1" fmla="*/ 39918 h 41537"/>
                        <a:gd name="connsiteX2" fmla="*/ 1620 w 41573"/>
                        <a:gd name="connsiteY2" fmla="*/ 28748 h 41537"/>
                        <a:gd name="connsiteX3" fmla="*/ 12790 w 41573"/>
                        <a:gd name="connsiteY3" fmla="*/ 1584 h 41537"/>
                        <a:gd name="connsiteX4" fmla="*/ 39954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4" y="12754"/>
                          </a:moveTo>
                          <a:cubicBezTo>
                            <a:pt x="44396" y="23353"/>
                            <a:pt x="39382" y="35539"/>
                            <a:pt x="28784" y="39918"/>
                          </a:cubicBezTo>
                          <a:cubicBezTo>
                            <a:pt x="18184" y="44361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11" y="2219"/>
                            <a:pt x="39954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6" name="Freeform: Shape 2165">
                      <a:extLst>
                        <a:ext uri="{FF2B5EF4-FFF2-40B4-BE49-F238E27FC236}">
                          <a16:creationId xmlns:a16="http://schemas.microsoft.com/office/drawing/2014/main" id="{C5D37BB7-9A03-439E-AE82-206459A84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121" y="1804657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90 h 41546"/>
                        <a:gd name="connsiteX1" fmla="*/ 28783 w 41573"/>
                        <a:gd name="connsiteY1" fmla="*/ 39954 h 41546"/>
                        <a:gd name="connsiteX2" fmla="*/ 1620 w 41573"/>
                        <a:gd name="connsiteY2" fmla="*/ 28783 h 41546"/>
                        <a:gd name="connsiteX3" fmla="*/ 12789 w 41573"/>
                        <a:gd name="connsiteY3" fmla="*/ 1620 h 41546"/>
                        <a:gd name="connsiteX4" fmla="*/ 39954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33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7" name="Freeform: Shape 2166">
                      <a:extLst>
                        <a:ext uri="{FF2B5EF4-FFF2-40B4-BE49-F238E27FC236}">
                          <a16:creationId xmlns:a16="http://schemas.microsoft.com/office/drawing/2014/main" id="{225027EB-4E64-4D1B-A456-A26533F74D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8941" y="1782190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3" y="35574"/>
                            <a:pt x="28783" y="39954"/>
                          </a:cubicBezTo>
                          <a:cubicBezTo>
                            <a:pt x="18184" y="44396"/>
                            <a:pt x="5999" y="39383"/>
                            <a:pt x="1620" y="28783"/>
                          </a:cubicBezTo>
                          <a:cubicBezTo>
                            <a:pt x="-2823" y="18185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8" name="Freeform: Shape 2167">
                      <a:extLst>
                        <a:ext uri="{FF2B5EF4-FFF2-40B4-BE49-F238E27FC236}">
                          <a16:creationId xmlns:a16="http://schemas.microsoft.com/office/drawing/2014/main" id="{E473E84A-9C98-41E7-B7FA-2124D38D1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2824" y="1759722"/>
                      <a:ext cx="41573" cy="41573"/>
                    </a:xfrm>
                    <a:custGeom>
                      <a:avLst/>
                      <a:gdLst>
                        <a:gd name="connsiteX0" fmla="*/ 39953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3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3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5" y="-2823"/>
                            <a:pt x="35511" y="2191"/>
                            <a:pt x="39953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9" name="Freeform: Shape 2168">
                      <a:extLst>
                        <a:ext uri="{FF2B5EF4-FFF2-40B4-BE49-F238E27FC236}">
                          <a16:creationId xmlns:a16="http://schemas.microsoft.com/office/drawing/2014/main" id="{2F69899B-E790-42ED-A66B-50A0810BA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26644" y="1737255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19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96"/>
                            <a:pt x="5999" y="39382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0" name="Freeform: Shape 2169">
                      <a:extLst>
                        <a:ext uri="{FF2B5EF4-FFF2-40B4-BE49-F238E27FC236}">
                          <a16:creationId xmlns:a16="http://schemas.microsoft.com/office/drawing/2014/main" id="{1130B1AF-AA21-42F5-B5AA-8BBFB8176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80464" y="1714788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90 h 41546"/>
                        <a:gd name="connsiteX1" fmla="*/ 28783 w 41573"/>
                        <a:gd name="connsiteY1" fmla="*/ 39954 h 41546"/>
                        <a:gd name="connsiteX2" fmla="*/ 1620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4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33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1" name="Freeform: Shape 2170">
                      <a:extLst>
                        <a:ext uri="{FF2B5EF4-FFF2-40B4-BE49-F238E27FC236}">
                          <a16:creationId xmlns:a16="http://schemas.microsoft.com/office/drawing/2014/main" id="{D99BE035-BF4F-41EC-90C9-6ED04CCA5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4284" y="1692321"/>
                      <a:ext cx="41573" cy="41546"/>
                    </a:xfrm>
                    <a:custGeom>
                      <a:avLst/>
                      <a:gdLst>
                        <a:gd name="connsiteX0" fmla="*/ 39953 w 41573"/>
                        <a:gd name="connsiteY0" fmla="*/ 12790 h 41546"/>
                        <a:gd name="connsiteX1" fmla="*/ 28784 w 41573"/>
                        <a:gd name="connsiteY1" fmla="*/ 39954 h 41546"/>
                        <a:gd name="connsiteX2" fmla="*/ 1620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3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3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33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3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2" name="Freeform: Shape 2171">
                      <a:extLst>
                        <a:ext uri="{FF2B5EF4-FFF2-40B4-BE49-F238E27FC236}">
                          <a16:creationId xmlns:a16="http://schemas.microsoft.com/office/drawing/2014/main" id="{3697FD9B-73BC-471C-AB01-C1CBDF5B23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88168" y="1669880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4 w 41573"/>
                        <a:gd name="connsiteY1" fmla="*/ 39927 h 41519"/>
                        <a:gd name="connsiteX2" fmla="*/ 1620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4" y="39927"/>
                          </a:cubicBezTo>
                          <a:cubicBezTo>
                            <a:pt x="18184" y="44306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25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3" name="Freeform: Shape 2172">
                      <a:extLst>
                        <a:ext uri="{FF2B5EF4-FFF2-40B4-BE49-F238E27FC236}">
                          <a16:creationId xmlns:a16="http://schemas.microsoft.com/office/drawing/2014/main" id="{98213A51-30C4-42EF-9D81-56BF92745A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1988" y="1647421"/>
                      <a:ext cx="41573" cy="41537"/>
                    </a:xfrm>
                    <a:custGeom>
                      <a:avLst/>
                      <a:gdLst>
                        <a:gd name="connsiteX0" fmla="*/ 39954 w 41573"/>
                        <a:gd name="connsiteY0" fmla="*/ 12754 h 41537"/>
                        <a:gd name="connsiteX1" fmla="*/ 28783 w 41573"/>
                        <a:gd name="connsiteY1" fmla="*/ 39918 h 41537"/>
                        <a:gd name="connsiteX2" fmla="*/ 1619 w 41573"/>
                        <a:gd name="connsiteY2" fmla="*/ 28748 h 41537"/>
                        <a:gd name="connsiteX3" fmla="*/ 12790 w 41573"/>
                        <a:gd name="connsiteY3" fmla="*/ 1584 h 41537"/>
                        <a:gd name="connsiteX4" fmla="*/ 39954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4" y="12754"/>
                          </a:moveTo>
                          <a:cubicBezTo>
                            <a:pt x="44396" y="23353"/>
                            <a:pt x="39382" y="35539"/>
                            <a:pt x="28783" y="39918"/>
                          </a:cubicBezTo>
                          <a:cubicBezTo>
                            <a:pt x="18185" y="44361"/>
                            <a:pt x="5999" y="39347"/>
                            <a:pt x="1619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11" y="2219"/>
                            <a:pt x="39954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4" name="Freeform: Shape 2173">
                      <a:extLst>
                        <a:ext uri="{FF2B5EF4-FFF2-40B4-BE49-F238E27FC236}">
                          <a16:creationId xmlns:a16="http://schemas.microsoft.com/office/drawing/2014/main" id="{54F32B2A-0835-4403-8CDC-9FE3EE4A57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95808" y="1624954"/>
                      <a:ext cx="41573" cy="41537"/>
                    </a:xfrm>
                    <a:custGeom>
                      <a:avLst/>
                      <a:gdLst>
                        <a:gd name="connsiteX0" fmla="*/ 39954 w 41573"/>
                        <a:gd name="connsiteY0" fmla="*/ 12754 h 41537"/>
                        <a:gd name="connsiteX1" fmla="*/ 28783 w 41573"/>
                        <a:gd name="connsiteY1" fmla="*/ 39918 h 41537"/>
                        <a:gd name="connsiteX2" fmla="*/ 1620 w 41573"/>
                        <a:gd name="connsiteY2" fmla="*/ 28748 h 41537"/>
                        <a:gd name="connsiteX3" fmla="*/ 12790 w 41573"/>
                        <a:gd name="connsiteY3" fmla="*/ 1584 h 41537"/>
                        <a:gd name="connsiteX4" fmla="*/ 39954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4" y="12754"/>
                          </a:moveTo>
                          <a:cubicBezTo>
                            <a:pt x="44396" y="23353"/>
                            <a:pt x="39383" y="35539"/>
                            <a:pt x="28783" y="39918"/>
                          </a:cubicBezTo>
                          <a:cubicBezTo>
                            <a:pt x="18184" y="44361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74" y="2219"/>
                            <a:pt x="39954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5" name="Freeform: Shape 2174">
                      <a:extLst>
                        <a:ext uri="{FF2B5EF4-FFF2-40B4-BE49-F238E27FC236}">
                          <a16:creationId xmlns:a16="http://schemas.microsoft.com/office/drawing/2014/main" id="{C05E797F-F2AB-43AE-B80F-35336A419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72245" y="1948310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20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06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6" name="Freeform: Shape 2175">
                      <a:extLst>
                        <a:ext uri="{FF2B5EF4-FFF2-40B4-BE49-F238E27FC236}">
                          <a16:creationId xmlns:a16="http://schemas.microsoft.com/office/drawing/2014/main" id="{A22C7509-7C51-4B77-80C6-CD546358B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26065" y="1925851"/>
                      <a:ext cx="41573" cy="41537"/>
                    </a:xfrm>
                    <a:custGeom>
                      <a:avLst/>
                      <a:gdLst>
                        <a:gd name="connsiteX0" fmla="*/ 39953 w 41573"/>
                        <a:gd name="connsiteY0" fmla="*/ 12754 h 41537"/>
                        <a:gd name="connsiteX1" fmla="*/ 28784 w 41573"/>
                        <a:gd name="connsiteY1" fmla="*/ 39918 h 41537"/>
                        <a:gd name="connsiteX2" fmla="*/ 1620 w 41573"/>
                        <a:gd name="connsiteY2" fmla="*/ 28748 h 41537"/>
                        <a:gd name="connsiteX3" fmla="*/ 12790 w 41573"/>
                        <a:gd name="connsiteY3" fmla="*/ 1584 h 41537"/>
                        <a:gd name="connsiteX4" fmla="*/ 39953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3" y="12754"/>
                          </a:moveTo>
                          <a:cubicBezTo>
                            <a:pt x="44396" y="23353"/>
                            <a:pt x="39382" y="35539"/>
                            <a:pt x="28784" y="39918"/>
                          </a:cubicBezTo>
                          <a:cubicBezTo>
                            <a:pt x="18184" y="44361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75" y="2219"/>
                            <a:pt x="39953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7" name="Freeform: Shape 2176">
                      <a:extLst>
                        <a:ext uri="{FF2B5EF4-FFF2-40B4-BE49-F238E27FC236}">
                          <a16:creationId xmlns:a16="http://schemas.microsoft.com/office/drawing/2014/main" id="{E71DD43F-1679-4AC0-A118-09FCE1E6EF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9948" y="1903412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5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6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8" name="Freeform: Shape 2177">
                      <a:extLst>
                        <a:ext uri="{FF2B5EF4-FFF2-40B4-BE49-F238E27FC236}">
                          <a16:creationId xmlns:a16="http://schemas.microsoft.com/office/drawing/2014/main" id="{5E878413-FAA7-4205-88B7-A85499BAD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3795" y="1880944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20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5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20"/>
                          </a:cubicBezTo>
                          <a:cubicBezTo>
                            <a:pt x="23299" y="-2823"/>
                            <a:pt x="35484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9" name="Freeform: Shape 2178">
                      <a:extLst>
                        <a:ext uri="{FF2B5EF4-FFF2-40B4-BE49-F238E27FC236}">
                          <a16:creationId xmlns:a16="http://schemas.microsoft.com/office/drawing/2014/main" id="{F3741605-AA8C-4A9F-A2C9-46A3874E15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87588" y="1858477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19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3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19"/>
                          </a:cubicBezTo>
                          <a:cubicBezTo>
                            <a:pt x="23389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0" name="Freeform: Shape 2179">
                      <a:extLst>
                        <a:ext uri="{FF2B5EF4-FFF2-40B4-BE49-F238E27FC236}">
                          <a16:creationId xmlns:a16="http://schemas.microsoft.com/office/drawing/2014/main" id="{C8656606-7C0D-49F4-A7AB-9868CFFC0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1408" y="1836010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5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1" name="Freeform: Shape 2180">
                      <a:extLst>
                        <a:ext uri="{FF2B5EF4-FFF2-40B4-BE49-F238E27FC236}">
                          <a16:creationId xmlns:a16="http://schemas.microsoft.com/office/drawing/2014/main" id="{237054FB-F0CF-4243-BF29-15E10565C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95292" y="1813569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19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5" y="44370"/>
                            <a:pt x="5999" y="39356"/>
                            <a:pt x="1619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2" name="Freeform: Shape 2181">
                      <a:extLst>
                        <a:ext uri="{FF2B5EF4-FFF2-40B4-BE49-F238E27FC236}">
                          <a16:creationId xmlns:a16="http://schemas.microsoft.com/office/drawing/2014/main" id="{D8162112-98D6-44F9-92B6-86FC68DBB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9138" y="1791075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20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6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20"/>
                          </a:cubicBezTo>
                          <a:cubicBezTo>
                            <a:pt x="23299" y="-2823"/>
                            <a:pt x="35484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3" name="Freeform: Shape 2182">
                      <a:extLst>
                        <a:ext uri="{FF2B5EF4-FFF2-40B4-BE49-F238E27FC236}">
                          <a16:creationId xmlns:a16="http://schemas.microsoft.com/office/drawing/2014/main" id="{A425207C-2769-47C0-B110-A2C0F5ECC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2958" y="1768635"/>
                      <a:ext cx="41546" cy="41546"/>
                    </a:xfrm>
                    <a:custGeom>
                      <a:avLst/>
                      <a:gdLst>
                        <a:gd name="connsiteX0" fmla="*/ 39927 w 41546"/>
                        <a:gd name="connsiteY0" fmla="*/ 12763 h 41546"/>
                        <a:gd name="connsiteX1" fmla="*/ 28757 w 41546"/>
                        <a:gd name="connsiteY1" fmla="*/ 39927 h 41546"/>
                        <a:gd name="connsiteX2" fmla="*/ 1593 w 41546"/>
                        <a:gd name="connsiteY2" fmla="*/ 28757 h 41546"/>
                        <a:gd name="connsiteX3" fmla="*/ 12763 w 41546"/>
                        <a:gd name="connsiteY3" fmla="*/ 1593 h 41546"/>
                        <a:gd name="connsiteX4" fmla="*/ 39927 w 41546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46">
                          <a:moveTo>
                            <a:pt x="39927" y="12763"/>
                          </a:moveTo>
                          <a:cubicBezTo>
                            <a:pt x="44370" y="23362"/>
                            <a:pt x="39356" y="35548"/>
                            <a:pt x="28757" y="39927"/>
                          </a:cubicBezTo>
                          <a:cubicBezTo>
                            <a:pt x="18158" y="44370"/>
                            <a:pt x="5972" y="39356"/>
                            <a:pt x="1593" y="28757"/>
                          </a:cubicBezTo>
                          <a:cubicBezTo>
                            <a:pt x="-2786" y="18158"/>
                            <a:pt x="2164" y="5972"/>
                            <a:pt x="12763" y="1593"/>
                          </a:cubicBezTo>
                          <a:cubicBezTo>
                            <a:pt x="23362" y="-2786"/>
                            <a:pt x="35484" y="2164"/>
                            <a:pt x="39927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4" name="Freeform: Shape 2183">
                      <a:extLst>
                        <a:ext uri="{FF2B5EF4-FFF2-40B4-BE49-F238E27FC236}">
                          <a16:creationId xmlns:a16="http://schemas.microsoft.com/office/drawing/2014/main" id="{B62E06FF-074B-4BEF-9B29-6BB0F3E6F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6751" y="1746176"/>
                      <a:ext cx="41573" cy="41537"/>
                    </a:xfrm>
                    <a:custGeom>
                      <a:avLst/>
                      <a:gdLst>
                        <a:gd name="connsiteX0" fmla="*/ 39954 w 41573"/>
                        <a:gd name="connsiteY0" fmla="*/ 12754 h 41537"/>
                        <a:gd name="connsiteX1" fmla="*/ 28783 w 41573"/>
                        <a:gd name="connsiteY1" fmla="*/ 39918 h 41537"/>
                        <a:gd name="connsiteX2" fmla="*/ 1619 w 41573"/>
                        <a:gd name="connsiteY2" fmla="*/ 28748 h 41537"/>
                        <a:gd name="connsiteX3" fmla="*/ 12790 w 41573"/>
                        <a:gd name="connsiteY3" fmla="*/ 1584 h 41537"/>
                        <a:gd name="connsiteX4" fmla="*/ 39954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4" y="12754"/>
                          </a:moveTo>
                          <a:cubicBezTo>
                            <a:pt x="44396" y="23353"/>
                            <a:pt x="39382" y="35539"/>
                            <a:pt x="28783" y="39918"/>
                          </a:cubicBezTo>
                          <a:cubicBezTo>
                            <a:pt x="18185" y="44361"/>
                            <a:pt x="5999" y="39347"/>
                            <a:pt x="1619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74" y="2219"/>
                            <a:pt x="39954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5" name="Freeform: Shape 2184">
                      <a:extLst>
                        <a:ext uri="{FF2B5EF4-FFF2-40B4-BE49-F238E27FC236}">
                          <a16:creationId xmlns:a16="http://schemas.microsoft.com/office/drawing/2014/main" id="{A217E0B7-547F-46E7-AF73-4C309CC087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10635" y="1723737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89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96"/>
                            <a:pt x="5998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6" name="Freeform: Shape 2185">
                      <a:extLst>
                        <a:ext uri="{FF2B5EF4-FFF2-40B4-BE49-F238E27FC236}">
                          <a16:creationId xmlns:a16="http://schemas.microsoft.com/office/drawing/2014/main" id="{0F219F16-6F3D-4539-93D3-9C441D771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64455" y="1701296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7" name="Freeform: Shape 2186">
                      <a:extLst>
                        <a:ext uri="{FF2B5EF4-FFF2-40B4-BE49-F238E27FC236}">
                          <a16:creationId xmlns:a16="http://schemas.microsoft.com/office/drawing/2014/main" id="{FBF1EC1E-61E1-4E59-896D-8F79291330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18301" y="1678802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20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6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20"/>
                          </a:cubicBezTo>
                          <a:cubicBezTo>
                            <a:pt x="23362" y="-2823"/>
                            <a:pt x="35484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8" name="Freeform: Shape 2187">
                      <a:extLst>
                        <a:ext uri="{FF2B5EF4-FFF2-40B4-BE49-F238E27FC236}">
                          <a16:creationId xmlns:a16="http://schemas.microsoft.com/office/drawing/2014/main" id="{4E9A2373-E16C-4D14-8980-E240C41645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4745" y="2002199"/>
                      <a:ext cx="41507" cy="41507"/>
                    </a:xfrm>
                    <a:custGeom>
                      <a:avLst/>
                      <a:gdLst>
                        <a:gd name="connsiteX0" fmla="*/ 41508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8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8" y="20754"/>
                          </a:moveTo>
                          <a:cubicBezTo>
                            <a:pt x="41508" y="32216"/>
                            <a:pt x="32216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6" y="0"/>
                            <a:pt x="41508" y="9292"/>
                            <a:pt x="41508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9" name="Freeform: Shape 2188">
                      <a:extLst>
                        <a:ext uri="{FF2B5EF4-FFF2-40B4-BE49-F238E27FC236}">
                          <a16:creationId xmlns:a16="http://schemas.microsoft.com/office/drawing/2014/main" id="{0852CF6A-0EBB-46D9-8616-65B6E0179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48532" y="1979699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90 h 41546"/>
                        <a:gd name="connsiteX1" fmla="*/ 28783 w 41573"/>
                        <a:gd name="connsiteY1" fmla="*/ 39954 h 41546"/>
                        <a:gd name="connsiteX2" fmla="*/ 1619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4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33"/>
                            <a:pt x="5999" y="39382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0" name="Freeform: Shape 2189">
                      <a:extLst>
                        <a:ext uri="{FF2B5EF4-FFF2-40B4-BE49-F238E27FC236}">
                          <a16:creationId xmlns:a16="http://schemas.microsoft.com/office/drawing/2014/main" id="{35AEADFF-AC54-47CE-9980-37F42A828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2385" y="1957265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5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5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1" name="Freeform: Shape 2190">
                      <a:extLst>
                        <a:ext uri="{FF2B5EF4-FFF2-40B4-BE49-F238E27FC236}">
                          <a16:creationId xmlns:a16="http://schemas.microsoft.com/office/drawing/2014/main" id="{BCA06789-9CDE-495F-8763-ADF3AB7569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56262" y="1934764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20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6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20"/>
                          </a:cubicBezTo>
                          <a:cubicBezTo>
                            <a:pt x="23298" y="-2823"/>
                            <a:pt x="35484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2" name="Freeform: Shape 2191">
                      <a:extLst>
                        <a:ext uri="{FF2B5EF4-FFF2-40B4-BE49-F238E27FC236}">
                          <a16:creationId xmlns:a16="http://schemas.microsoft.com/office/drawing/2014/main" id="{FF009DF1-7D48-422B-B0C4-5025E4469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10088" y="1912330"/>
                      <a:ext cx="41507" cy="41507"/>
                    </a:xfrm>
                    <a:custGeom>
                      <a:avLst/>
                      <a:gdLst>
                        <a:gd name="connsiteX0" fmla="*/ 41508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8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8" y="20754"/>
                          </a:moveTo>
                          <a:cubicBezTo>
                            <a:pt x="41508" y="32216"/>
                            <a:pt x="32216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6" y="0"/>
                            <a:pt x="41508" y="9292"/>
                            <a:pt x="41508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3" name="Freeform: Shape 2192">
                      <a:extLst>
                        <a:ext uri="{FF2B5EF4-FFF2-40B4-BE49-F238E27FC236}">
                          <a16:creationId xmlns:a16="http://schemas.microsoft.com/office/drawing/2014/main" id="{D7A14B15-3F93-4CB0-85AB-03F8F810E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63875" y="1889830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89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4" name="Freeform: Shape 2193">
                      <a:extLst>
                        <a:ext uri="{FF2B5EF4-FFF2-40B4-BE49-F238E27FC236}">
                          <a16:creationId xmlns:a16="http://schemas.microsoft.com/office/drawing/2014/main" id="{8B606BAD-10DD-4C99-B67F-860264081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17722" y="1867389"/>
                      <a:ext cx="41546" cy="41546"/>
                    </a:xfrm>
                    <a:custGeom>
                      <a:avLst/>
                      <a:gdLst>
                        <a:gd name="connsiteX0" fmla="*/ 39927 w 41546"/>
                        <a:gd name="connsiteY0" fmla="*/ 12763 h 41546"/>
                        <a:gd name="connsiteX1" fmla="*/ 28757 w 41546"/>
                        <a:gd name="connsiteY1" fmla="*/ 39927 h 41546"/>
                        <a:gd name="connsiteX2" fmla="*/ 1593 w 41546"/>
                        <a:gd name="connsiteY2" fmla="*/ 28757 h 41546"/>
                        <a:gd name="connsiteX3" fmla="*/ 12763 w 41546"/>
                        <a:gd name="connsiteY3" fmla="*/ 1593 h 41546"/>
                        <a:gd name="connsiteX4" fmla="*/ 39927 w 41546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46">
                          <a:moveTo>
                            <a:pt x="39927" y="12763"/>
                          </a:moveTo>
                          <a:cubicBezTo>
                            <a:pt x="44370" y="23362"/>
                            <a:pt x="39356" y="35548"/>
                            <a:pt x="28757" y="39927"/>
                          </a:cubicBezTo>
                          <a:cubicBezTo>
                            <a:pt x="18158" y="44370"/>
                            <a:pt x="5972" y="39356"/>
                            <a:pt x="1593" y="28757"/>
                          </a:cubicBezTo>
                          <a:cubicBezTo>
                            <a:pt x="-2786" y="18158"/>
                            <a:pt x="2164" y="5972"/>
                            <a:pt x="12763" y="1593"/>
                          </a:cubicBezTo>
                          <a:cubicBezTo>
                            <a:pt x="23362" y="-2786"/>
                            <a:pt x="35548" y="2164"/>
                            <a:pt x="39927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5" name="Freeform: Shape 2194">
                      <a:extLst>
                        <a:ext uri="{FF2B5EF4-FFF2-40B4-BE49-F238E27FC236}">
                          <a16:creationId xmlns:a16="http://schemas.microsoft.com/office/drawing/2014/main" id="{E77741DB-51B4-4FBB-8BB8-37C20386E2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71612" y="1844928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3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3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5" y="41507"/>
                            <a:pt x="20753" y="41507"/>
                          </a:cubicBezTo>
                          <a:cubicBezTo>
                            <a:pt x="9291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1" y="0"/>
                            <a:pt x="20753" y="0"/>
                          </a:cubicBezTo>
                          <a:cubicBezTo>
                            <a:pt x="32215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6" name="Freeform: Shape 2195">
                      <a:extLst>
                        <a:ext uri="{FF2B5EF4-FFF2-40B4-BE49-F238E27FC236}">
                          <a16:creationId xmlns:a16="http://schemas.microsoft.com/office/drawing/2014/main" id="{C80F4E38-FE8E-4881-91FB-9F9317F12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25399" y="1822518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19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5" y="44306"/>
                            <a:pt x="5999" y="39356"/>
                            <a:pt x="1619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7" name="Freeform: Shape 2196">
                      <a:extLst>
                        <a:ext uri="{FF2B5EF4-FFF2-40B4-BE49-F238E27FC236}">
                          <a16:creationId xmlns:a16="http://schemas.microsoft.com/office/drawing/2014/main" id="{80384AAA-C2A8-4E74-B1A1-5E5DB86B63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9252" y="1800057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5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5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8" name="Freeform: Shape 2197">
                      <a:extLst>
                        <a:ext uri="{FF2B5EF4-FFF2-40B4-BE49-F238E27FC236}">
                          <a16:creationId xmlns:a16="http://schemas.microsoft.com/office/drawing/2014/main" id="{C897B40C-10B2-4BBD-9518-C9658CDEE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3065" y="1777557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19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6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19"/>
                          </a:cubicBezTo>
                          <a:cubicBezTo>
                            <a:pt x="23362" y="-2823"/>
                            <a:pt x="35548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9" name="Freeform: Shape 2198">
                      <a:extLst>
                        <a:ext uri="{FF2B5EF4-FFF2-40B4-BE49-F238E27FC236}">
                          <a16:creationId xmlns:a16="http://schemas.microsoft.com/office/drawing/2014/main" id="{82657ACF-5F7D-4470-BE38-A53A8006D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86949" y="1755116"/>
                      <a:ext cx="41546" cy="41519"/>
                    </a:xfrm>
                    <a:custGeom>
                      <a:avLst/>
                      <a:gdLst>
                        <a:gd name="connsiteX0" fmla="*/ 39927 w 41546"/>
                        <a:gd name="connsiteY0" fmla="*/ 12763 h 41519"/>
                        <a:gd name="connsiteX1" fmla="*/ 28757 w 41546"/>
                        <a:gd name="connsiteY1" fmla="*/ 39927 h 41519"/>
                        <a:gd name="connsiteX2" fmla="*/ 1593 w 41546"/>
                        <a:gd name="connsiteY2" fmla="*/ 28757 h 41519"/>
                        <a:gd name="connsiteX3" fmla="*/ 12763 w 41546"/>
                        <a:gd name="connsiteY3" fmla="*/ 1593 h 41519"/>
                        <a:gd name="connsiteX4" fmla="*/ 39927 w 41546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19">
                          <a:moveTo>
                            <a:pt x="39927" y="12763"/>
                          </a:moveTo>
                          <a:cubicBezTo>
                            <a:pt x="44370" y="23362"/>
                            <a:pt x="39356" y="35548"/>
                            <a:pt x="28757" y="39927"/>
                          </a:cubicBezTo>
                          <a:cubicBezTo>
                            <a:pt x="18158" y="44306"/>
                            <a:pt x="5972" y="39356"/>
                            <a:pt x="1593" y="28757"/>
                          </a:cubicBezTo>
                          <a:cubicBezTo>
                            <a:pt x="-2786" y="18158"/>
                            <a:pt x="2164" y="5972"/>
                            <a:pt x="12763" y="1593"/>
                          </a:cubicBezTo>
                          <a:cubicBezTo>
                            <a:pt x="23362" y="-2786"/>
                            <a:pt x="35484" y="2164"/>
                            <a:pt x="39927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0" name="Freeform: Shape 2199">
                      <a:extLst>
                        <a:ext uri="{FF2B5EF4-FFF2-40B4-BE49-F238E27FC236}">
                          <a16:creationId xmlns:a16="http://schemas.microsoft.com/office/drawing/2014/main" id="{987D06A8-D225-474E-923C-CED67DDAA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0775" y="1732655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6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6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1" name="Freeform: Shape 2200">
                      <a:extLst>
                        <a:ext uri="{FF2B5EF4-FFF2-40B4-BE49-F238E27FC236}">
                          <a16:creationId xmlns:a16="http://schemas.microsoft.com/office/drawing/2014/main" id="{4B596ECA-3C13-4E00-8980-32211FBFF3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17180" y="2055986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89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96"/>
                            <a:pt x="5998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89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2" name="Freeform: Shape 2201">
                      <a:extLst>
                        <a:ext uri="{FF2B5EF4-FFF2-40B4-BE49-F238E27FC236}">
                          <a16:creationId xmlns:a16="http://schemas.microsoft.com/office/drawing/2014/main" id="{B7BD0424-18AB-47D2-B216-B108E4D7C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0999" y="2033519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3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3" name="Freeform: Shape 2202">
                      <a:extLst>
                        <a:ext uri="{FF2B5EF4-FFF2-40B4-BE49-F238E27FC236}">
                          <a16:creationId xmlns:a16="http://schemas.microsoft.com/office/drawing/2014/main" id="{6005C93C-0659-40F0-B0E2-D3094CC45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819" y="2011078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4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4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5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4" name="Freeform: Shape 2203">
                      <a:extLst>
                        <a:ext uri="{FF2B5EF4-FFF2-40B4-BE49-F238E27FC236}">
                          <a16:creationId xmlns:a16="http://schemas.microsoft.com/office/drawing/2014/main" id="{BC0F9173-7B3A-42F5-994D-FB4013D0F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8703" y="1988611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19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5" y="44370"/>
                            <a:pt x="5999" y="39356"/>
                            <a:pt x="1619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5" name="Freeform: Shape 2204">
                      <a:extLst>
                        <a:ext uri="{FF2B5EF4-FFF2-40B4-BE49-F238E27FC236}">
                          <a16:creationId xmlns:a16="http://schemas.microsoft.com/office/drawing/2014/main" id="{41E30E55-A9D0-48A5-8212-8EABC2C8B7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2523" y="1966144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89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89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6" name="Freeform: Shape 2205">
                      <a:extLst>
                        <a:ext uri="{FF2B5EF4-FFF2-40B4-BE49-F238E27FC236}">
                          <a16:creationId xmlns:a16="http://schemas.microsoft.com/office/drawing/2014/main" id="{BB050A01-186D-4F9D-A4FC-1CE358D7D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86343" y="1943685"/>
                      <a:ext cx="41573" cy="41537"/>
                    </a:xfrm>
                    <a:custGeom>
                      <a:avLst/>
                      <a:gdLst>
                        <a:gd name="connsiteX0" fmla="*/ 39953 w 41573"/>
                        <a:gd name="connsiteY0" fmla="*/ 12754 h 41537"/>
                        <a:gd name="connsiteX1" fmla="*/ 28783 w 41573"/>
                        <a:gd name="connsiteY1" fmla="*/ 39918 h 41537"/>
                        <a:gd name="connsiteX2" fmla="*/ 1620 w 41573"/>
                        <a:gd name="connsiteY2" fmla="*/ 28748 h 41537"/>
                        <a:gd name="connsiteX3" fmla="*/ 12790 w 41573"/>
                        <a:gd name="connsiteY3" fmla="*/ 1584 h 41537"/>
                        <a:gd name="connsiteX4" fmla="*/ 39953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3" y="12754"/>
                          </a:moveTo>
                          <a:cubicBezTo>
                            <a:pt x="44396" y="23353"/>
                            <a:pt x="39382" y="35539"/>
                            <a:pt x="28783" y="39918"/>
                          </a:cubicBezTo>
                          <a:cubicBezTo>
                            <a:pt x="18184" y="44361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11" y="2219"/>
                            <a:pt x="39953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7" name="Freeform: Shape 2206">
                      <a:extLst>
                        <a:ext uri="{FF2B5EF4-FFF2-40B4-BE49-F238E27FC236}">
                          <a16:creationId xmlns:a16="http://schemas.microsoft.com/office/drawing/2014/main" id="{D6B0BD0C-74DA-46D0-AA47-0908972C82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40163" y="1921246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5" y="44396"/>
                            <a:pt x="5999" y="39383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5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8" name="Freeform: Shape 2207">
                      <a:extLst>
                        <a:ext uri="{FF2B5EF4-FFF2-40B4-BE49-F238E27FC236}">
                          <a16:creationId xmlns:a16="http://schemas.microsoft.com/office/drawing/2014/main" id="{A1923C9C-11DF-4B35-B02B-4A4C257BC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4046" y="1898779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19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96"/>
                            <a:pt x="5999" y="39382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9" name="Freeform: Shape 2208">
                      <a:extLst>
                        <a:ext uri="{FF2B5EF4-FFF2-40B4-BE49-F238E27FC236}">
                          <a16:creationId xmlns:a16="http://schemas.microsoft.com/office/drawing/2014/main" id="{37410878-67A5-4844-951F-D7B97B5592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47866" y="1876311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4 h 41573"/>
                        <a:gd name="connsiteX3" fmla="*/ 12790 w 41573"/>
                        <a:gd name="connsiteY3" fmla="*/ 1619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3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4"/>
                          </a:cubicBezTo>
                          <a:cubicBezTo>
                            <a:pt x="-2823" y="18184"/>
                            <a:pt x="2191" y="5999"/>
                            <a:pt x="12790" y="1619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0" name="Freeform: Shape 2209">
                      <a:extLst>
                        <a:ext uri="{FF2B5EF4-FFF2-40B4-BE49-F238E27FC236}">
                          <a16:creationId xmlns:a16="http://schemas.microsoft.com/office/drawing/2014/main" id="{20E5669A-E674-4F68-8B9E-4DAFB9F36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01686" y="1853844"/>
                      <a:ext cx="41573" cy="41573"/>
                    </a:xfrm>
                    <a:custGeom>
                      <a:avLst/>
                      <a:gdLst>
                        <a:gd name="connsiteX0" fmla="*/ 39953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3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3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11" y="2191"/>
                            <a:pt x="39953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1" name="Freeform: Shape 2210">
                      <a:extLst>
                        <a:ext uri="{FF2B5EF4-FFF2-40B4-BE49-F238E27FC236}">
                          <a16:creationId xmlns:a16="http://schemas.microsoft.com/office/drawing/2014/main" id="{D1413FD9-D4E6-4662-BEDD-2D316D190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55506" y="1831403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19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5" y="44370"/>
                            <a:pt x="5999" y="39356"/>
                            <a:pt x="1619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4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2" name="Freeform: Shape 2211">
                      <a:extLst>
                        <a:ext uri="{FF2B5EF4-FFF2-40B4-BE49-F238E27FC236}">
                          <a16:creationId xmlns:a16="http://schemas.microsoft.com/office/drawing/2014/main" id="{DFB26E14-FD82-4118-9DC1-C9ED42BEAF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9390" y="1808909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89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3" name="Freeform: Shape 2212">
                      <a:extLst>
                        <a:ext uri="{FF2B5EF4-FFF2-40B4-BE49-F238E27FC236}">
                          <a16:creationId xmlns:a16="http://schemas.microsoft.com/office/drawing/2014/main" id="{E5EE7D8E-7FF3-48D4-9BB2-161468B544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63209" y="1786469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25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4" name="Freeform: Shape 2213">
                      <a:extLst>
                        <a:ext uri="{FF2B5EF4-FFF2-40B4-BE49-F238E27FC236}">
                          <a16:creationId xmlns:a16="http://schemas.microsoft.com/office/drawing/2014/main" id="{4DA6438A-4BBD-4E82-A8D5-D0A4254EB7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9680" y="2109839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3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3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5" y="41507"/>
                            <a:pt x="20753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3" y="0"/>
                          </a:cubicBezTo>
                          <a:cubicBezTo>
                            <a:pt x="32215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5" name="Freeform: Shape 2214">
                      <a:extLst>
                        <a:ext uri="{FF2B5EF4-FFF2-40B4-BE49-F238E27FC236}">
                          <a16:creationId xmlns:a16="http://schemas.microsoft.com/office/drawing/2014/main" id="{C7B4A0C2-C03D-4C2B-9753-E5733AF46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93493" y="2087339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4 h 41573"/>
                        <a:gd name="connsiteX3" fmla="*/ 12763 w 41546"/>
                        <a:gd name="connsiteY3" fmla="*/ 1619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6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4"/>
                          </a:cubicBezTo>
                          <a:cubicBezTo>
                            <a:pt x="-2786" y="18184"/>
                            <a:pt x="2164" y="5999"/>
                            <a:pt x="12763" y="1619"/>
                          </a:cubicBezTo>
                          <a:cubicBezTo>
                            <a:pt x="23362" y="-2823"/>
                            <a:pt x="35484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6" name="Freeform: Shape 2215">
                      <a:extLst>
                        <a:ext uri="{FF2B5EF4-FFF2-40B4-BE49-F238E27FC236}">
                          <a16:creationId xmlns:a16="http://schemas.microsoft.com/office/drawing/2014/main" id="{453DEC27-BB55-4516-AF5B-20ED9ABCD8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7320" y="2064904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6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6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7" name="Freeform: Shape 2216">
                      <a:extLst>
                        <a:ext uri="{FF2B5EF4-FFF2-40B4-BE49-F238E27FC236}">
                          <a16:creationId xmlns:a16="http://schemas.microsoft.com/office/drawing/2014/main" id="{765B44B3-CCA2-4C03-89C6-6EF24D62C2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01107" y="2042440"/>
                      <a:ext cx="41573" cy="41511"/>
                    </a:xfrm>
                    <a:custGeom>
                      <a:avLst/>
                      <a:gdLst>
                        <a:gd name="connsiteX0" fmla="*/ 39954 w 41573"/>
                        <a:gd name="connsiteY0" fmla="*/ 12754 h 41511"/>
                        <a:gd name="connsiteX1" fmla="*/ 28783 w 41573"/>
                        <a:gd name="connsiteY1" fmla="*/ 39918 h 41511"/>
                        <a:gd name="connsiteX2" fmla="*/ 1620 w 41573"/>
                        <a:gd name="connsiteY2" fmla="*/ 28748 h 41511"/>
                        <a:gd name="connsiteX3" fmla="*/ 12790 w 41573"/>
                        <a:gd name="connsiteY3" fmla="*/ 1584 h 41511"/>
                        <a:gd name="connsiteX4" fmla="*/ 39954 w 41573"/>
                        <a:gd name="connsiteY4" fmla="*/ 12754 h 41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1">
                          <a:moveTo>
                            <a:pt x="39954" y="12754"/>
                          </a:moveTo>
                          <a:cubicBezTo>
                            <a:pt x="44396" y="23353"/>
                            <a:pt x="39383" y="35539"/>
                            <a:pt x="28783" y="39918"/>
                          </a:cubicBezTo>
                          <a:cubicBezTo>
                            <a:pt x="18184" y="44298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74" y="2219"/>
                            <a:pt x="39954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8" name="Freeform: Shape 2217">
                      <a:extLst>
                        <a:ext uri="{FF2B5EF4-FFF2-40B4-BE49-F238E27FC236}">
                          <a16:creationId xmlns:a16="http://schemas.microsoft.com/office/drawing/2014/main" id="{5733CD8C-63DC-47CD-BFB2-A25833EBCB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5023" y="2020033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3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3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5" y="41507"/>
                            <a:pt x="20753" y="41507"/>
                          </a:cubicBezTo>
                          <a:cubicBezTo>
                            <a:pt x="9291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1" y="0"/>
                            <a:pt x="20753" y="0"/>
                          </a:cubicBezTo>
                          <a:cubicBezTo>
                            <a:pt x="32215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9" name="Freeform: Shape 2218">
                      <a:extLst>
                        <a:ext uri="{FF2B5EF4-FFF2-40B4-BE49-F238E27FC236}">
                          <a16:creationId xmlns:a16="http://schemas.microsoft.com/office/drawing/2014/main" id="{1750E06B-F816-43D7-B705-7B5E2B578B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08837" y="1997533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20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6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20"/>
                          </a:cubicBezTo>
                          <a:cubicBezTo>
                            <a:pt x="23362" y="-2823"/>
                            <a:pt x="35484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0" name="Freeform: Shape 2219">
                      <a:extLst>
                        <a:ext uri="{FF2B5EF4-FFF2-40B4-BE49-F238E27FC236}">
                          <a16:creationId xmlns:a16="http://schemas.microsoft.com/office/drawing/2014/main" id="{91B2C396-F0A7-4E5E-940D-105349962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2657" y="1975066"/>
                      <a:ext cx="41546" cy="41573"/>
                    </a:xfrm>
                    <a:custGeom>
                      <a:avLst/>
                      <a:gdLst>
                        <a:gd name="connsiteX0" fmla="*/ 39927 w 41546"/>
                        <a:gd name="connsiteY0" fmla="*/ 12790 h 41573"/>
                        <a:gd name="connsiteX1" fmla="*/ 28757 w 41546"/>
                        <a:gd name="connsiteY1" fmla="*/ 39954 h 41573"/>
                        <a:gd name="connsiteX2" fmla="*/ 1593 w 41546"/>
                        <a:gd name="connsiteY2" fmla="*/ 28783 h 41573"/>
                        <a:gd name="connsiteX3" fmla="*/ 12763 w 41546"/>
                        <a:gd name="connsiteY3" fmla="*/ 1620 h 41573"/>
                        <a:gd name="connsiteX4" fmla="*/ 39927 w 41546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73">
                          <a:moveTo>
                            <a:pt x="39927" y="12790"/>
                          </a:moveTo>
                          <a:cubicBezTo>
                            <a:pt x="44370" y="23389"/>
                            <a:pt x="39355" y="35574"/>
                            <a:pt x="28757" y="39954"/>
                          </a:cubicBezTo>
                          <a:cubicBezTo>
                            <a:pt x="18158" y="44396"/>
                            <a:pt x="5972" y="39382"/>
                            <a:pt x="1593" y="28783"/>
                          </a:cubicBezTo>
                          <a:cubicBezTo>
                            <a:pt x="-2786" y="18184"/>
                            <a:pt x="2164" y="5999"/>
                            <a:pt x="12763" y="1620"/>
                          </a:cubicBezTo>
                          <a:cubicBezTo>
                            <a:pt x="23362" y="-2823"/>
                            <a:pt x="35548" y="2191"/>
                            <a:pt x="39927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1" name="Freeform: Shape 2220">
                      <a:extLst>
                        <a:ext uri="{FF2B5EF4-FFF2-40B4-BE49-F238E27FC236}">
                          <a16:creationId xmlns:a16="http://schemas.microsoft.com/office/drawing/2014/main" id="{3E439BE7-B7E5-4889-BE54-A67FC583F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16483" y="1952631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3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3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5" y="41507"/>
                            <a:pt x="20753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3" y="0"/>
                          </a:cubicBezTo>
                          <a:cubicBezTo>
                            <a:pt x="32215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2" name="Freeform: Shape 2221">
                      <a:extLst>
                        <a:ext uri="{FF2B5EF4-FFF2-40B4-BE49-F238E27FC236}">
                          <a16:creationId xmlns:a16="http://schemas.microsoft.com/office/drawing/2014/main" id="{FA6388FC-76FD-4677-926A-C10E0EDFFE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70333" y="1930158"/>
                      <a:ext cx="41573" cy="41519"/>
                    </a:xfrm>
                    <a:custGeom>
                      <a:avLst/>
                      <a:gdLst>
                        <a:gd name="connsiteX0" fmla="*/ 39953 w 41573"/>
                        <a:gd name="connsiteY0" fmla="*/ 12763 h 41519"/>
                        <a:gd name="connsiteX1" fmla="*/ 28784 w 41573"/>
                        <a:gd name="connsiteY1" fmla="*/ 39927 h 41519"/>
                        <a:gd name="connsiteX2" fmla="*/ 1620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3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3" y="12763"/>
                          </a:moveTo>
                          <a:cubicBezTo>
                            <a:pt x="44396" y="23362"/>
                            <a:pt x="39382" y="35548"/>
                            <a:pt x="28784" y="39927"/>
                          </a:cubicBezTo>
                          <a:cubicBezTo>
                            <a:pt x="18184" y="44306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3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3" name="Freeform: Shape 2222">
                      <a:extLst>
                        <a:ext uri="{FF2B5EF4-FFF2-40B4-BE49-F238E27FC236}">
                          <a16:creationId xmlns:a16="http://schemas.microsoft.com/office/drawing/2014/main" id="{1F742C94-F17A-4F10-A92C-0176CB411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24186" y="1907697"/>
                      <a:ext cx="41507" cy="41507"/>
                    </a:xfrm>
                    <a:custGeom>
                      <a:avLst/>
                      <a:gdLst>
                        <a:gd name="connsiteX0" fmla="*/ 41507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7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7" y="20754"/>
                          </a:moveTo>
                          <a:cubicBezTo>
                            <a:pt x="41507" y="32216"/>
                            <a:pt x="32216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6" y="0"/>
                            <a:pt x="41507" y="9292"/>
                            <a:pt x="41507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4" name="Freeform: Shape 2223">
                      <a:extLst>
                        <a:ext uri="{FF2B5EF4-FFF2-40B4-BE49-F238E27FC236}">
                          <a16:creationId xmlns:a16="http://schemas.microsoft.com/office/drawing/2014/main" id="{7D19DA5A-F789-4450-8FB1-11AE8A09A2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77973" y="1885223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20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06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4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5" name="Freeform: Shape 2224">
                      <a:extLst>
                        <a:ext uri="{FF2B5EF4-FFF2-40B4-BE49-F238E27FC236}">
                          <a16:creationId xmlns:a16="http://schemas.microsoft.com/office/drawing/2014/main" id="{2DDB0067-1233-43C1-9622-82504D00A9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31793" y="1862756"/>
                      <a:ext cx="41573" cy="41546"/>
                    </a:xfrm>
                    <a:custGeom>
                      <a:avLst/>
                      <a:gdLst>
                        <a:gd name="connsiteX0" fmla="*/ 39953 w 41573"/>
                        <a:gd name="connsiteY0" fmla="*/ 12763 h 41546"/>
                        <a:gd name="connsiteX1" fmla="*/ 28784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3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3" y="12763"/>
                          </a:moveTo>
                          <a:cubicBezTo>
                            <a:pt x="44396" y="23362"/>
                            <a:pt x="39382" y="35548"/>
                            <a:pt x="28784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4" y="2164"/>
                            <a:pt x="39953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6" name="Freeform: Shape 2225">
                      <a:extLst>
                        <a:ext uri="{FF2B5EF4-FFF2-40B4-BE49-F238E27FC236}">
                          <a16:creationId xmlns:a16="http://schemas.microsoft.com/office/drawing/2014/main" id="{14F30496-A1C7-420A-A57E-F1FA21012F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5710" y="1840358"/>
                      <a:ext cx="41507" cy="41507"/>
                    </a:xfrm>
                    <a:custGeom>
                      <a:avLst/>
                      <a:gdLst>
                        <a:gd name="connsiteX0" fmla="*/ 41508 w 41507"/>
                        <a:gd name="connsiteY0" fmla="*/ 20754 h 41507"/>
                        <a:gd name="connsiteX1" fmla="*/ 20754 w 41507"/>
                        <a:gd name="connsiteY1" fmla="*/ 41507 h 41507"/>
                        <a:gd name="connsiteX2" fmla="*/ 0 w 41507"/>
                        <a:gd name="connsiteY2" fmla="*/ 20754 h 41507"/>
                        <a:gd name="connsiteX3" fmla="*/ 20754 w 41507"/>
                        <a:gd name="connsiteY3" fmla="*/ 0 h 41507"/>
                        <a:gd name="connsiteX4" fmla="*/ 41508 w 41507"/>
                        <a:gd name="connsiteY4" fmla="*/ 20754 h 41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07" h="41507">
                          <a:moveTo>
                            <a:pt x="41508" y="20754"/>
                          </a:moveTo>
                          <a:cubicBezTo>
                            <a:pt x="41508" y="32216"/>
                            <a:pt x="32216" y="41507"/>
                            <a:pt x="20754" y="41507"/>
                          </a:cubicBezTo>
                          <a:cubicBezTo>
                            <a:pt x="9292" y="41507"/>
                            <a:pt x="0" y="32216"/>
                            <a:pt x="0" y="20754"/>
                          </a:cubicBezTo>
                          <a:cubicBezTo>
                            <a:pt x="0" y="9292"/>
                            <a:pt x="9292" y="0"/>
                            <a:pt x="20754" y="0"/>
                          </a:cubicBezTo>
                          <a:cubicBezTo>
                            <a:pt x="32216" y="0"/>
                            <a:pt x="41508" y="9292"/>
                            <a:pt x="41508" y="20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7" name="Freeform: Shape 2226">
                      <a:extLst>
                        <a:ext uri="{FF2B5EF4-FFF2-40B4-BE49-F238E27FC236}">
                          <a16:creationId xmlns:a16="http://schemas.microsoft.com/office/drawing/2014/main" id="{51FC32B9-2AA1-4688-A9B7-35C135DD60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62114" y="2163653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4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4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8" name="Freeform: Shape 2227">
                      <a:extLst>
                        <a:ext uri="{FF2B5EF4-FFF2-40B4-BE49-F238E27FC236}">
                          <a16:creationId xmlns:a16="http://schemas.microsoft.com/office/drawing/2014/main" id="{42B02233-2878-4BDC-BDC5-F193070BF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15934" y="2141194"/>
                      <a:ext cx="41573" cy="41537"/>
                    </a:xfrm>
                    <a:custGeom>
                      <a:avLst/>
                      <a:gdLst>
                        <a:gd name="connsiteX0" fmla="*/ 39954 w 41573"/>
                        <a:gd name="connsiteY0" fmla="*/ 12754 h 41537"/>
                        <a:gd name="connsiteX1" fmla="*/ 28783 w 41573"/>
                        <a:gd name="connsiteY1" fmla="*/ 39918 h 41537"/>
                        <a:gd name="connsiteX2" fmla="*/ 1620 w 41573"/>
                        <a:gd name="connsiteY2" fmla="*/ 28748 h 41537"/>
                        <a:gd name="connsiteX3" fmla="*/ 12789 w 41573"/>
                        <a:gd name="connsiteY3" fmla="*/ 1584 h 41537"/>
                        <a:gd name="connsiteX4" fmla="*/ 39954 w 41573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37">
                          <a:moveTo>
                            <a:pt x="39954" y="12754"/>
                          </a:moveTo>
                          <a:cubicBezTo>
                            <a:pt x="44396" y="23353"/>
                            <a:pt x="39382" y="35539"/>
                            <a:pt x="28783" y="39918"/>
                          </a:cubicBezTo>
                          <a:cubicBezTo>
                            <a:pt x="18184" y="44361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89" y="1584"/>
                          </a:cubicBezTo>
                          <a:cubicBezTo>
                            <a:pt x="23389" y="-2795"/>
                            <a:pt x="35511" y="2219"/>
                            <a:pt x="39954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9" name="Freeform: Shape 2228">
                      <a:extLst>
                        <a:ext uri="{FF2B5EF4-FFF2-40B4-BE49-F238E27FC236}">
                          <a16:creationId xmlns:a16="http://schemas.microsoft.com/office/drawing/2014/main" id="{CB67E1A4-33AF-40E8-8200-91069214C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9754" y="2118755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3" y="35574"/>
                            <a:pt x="28783" y="39954"/>
                          </a:cubicBezTo>
                          <a:cubicBezTo>
                            <a:pt x="18184" y="44396"/>
                            <a:pt x="5999" y="39383"/>
                            <a:pt x="1620" y="28783"/>
                          </a:cubicBezTo>
                          <a:cubicBezTo>
                            <a:pt x="-2823" y="18185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0" name="Freeform: Shape 2229">
                      <a:extLst>
                        <a:ext uri="{FF2B5EF4-FFF2-40B4-BE49-F238E27FC236}">
                          <a16:creationId xmlns:a16="http://schemas.microsoft.com/office/drawing/2014/main" id="{FB1B1C7C-AE32-4B38-89D7-4F34FE4144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3574" y="2096288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5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1" name="Freeform: Shape 2230">
                      <a:extLst>
                        <a:ext uri="{FF2B5EF4-FFF2-40B4-BE49-F238E27FC236}">
                          <a16:creationId xmlns:a16="http://schemas.microsoft.com/office/drawing/2014/main" id="{D938D2B4-5A61-488B-8DBA-B0A90139A9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77457" y="2073820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90 h 41546"/>
                        <a:gd name="connsiteX1" fmla="*/ 28783 w 41573"/>
                        <a:gd name="connsiteY1" fmla="*/ 39954 h 41546"/>
                        <a:gd name="connsiteX2" fmla="*/ 1619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4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33"/>
                            <a:pt x="5999" y="39382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2" name="Freeform: Shape 2231">
                      <a:extLst>
                        <a:ext uri="{FF2B5EF4-FFF2-40B4-BE49-F238E27FC236}">
                          <a16:creationId xmlns:a16="http://schemas.microsoft.com/office/drawing/2014/main" id="{2F54A73A-F14A-421C-96E9-F5D8381C36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31277" y="2051380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3" name="Freeform: Shape 2232">
                      <a:extLst>
                        <a:ext uri="{FF2B5EF4-FFF2-40B4-BE49-F238E27FC236}">
                          <a16:creationId xmlns:a16="http://schemas.microsoft.com/office/drawing/2014/main" id="{91BF20F5-F412-4EFF-918D-DB618CA0E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85097" y="2028886"/>
                      <a:ext cx="41573" cy="41573"/>
                    </a:xfrm>
                    <a:custGeom>
                      <a:avLst/>
                      <a:gdLst>
                        <a:gd name="connsiteX0" fmla="*/ 39953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3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3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11" y="2191"/>
                            <a:pt x="39953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4" name="Freeform: Shape 2233">
                      <a:extLst>
                        <a:ext uri="{FF2B5EF4-FFF2-40B4-BE49-F238E27FC236}">
                          <a16:creationId xmlns:a16="http://schemas.microsoft.com/office/drawing/2014/main" id="{E357B9E2-16C1-4C6B-9CC3-688FF6561F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8917" y="2006418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19 w 41573"/>
                        <a:gd name="connsiteY2" fmla="*/ 28784 h 41573"/>
                        <a:gd name="connsiteX3" fmla="*/ 12790 w 41573"/>
                        <a:gd name="connsiteY3" fmla="*/ 1619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96"/>
                            <a:pt x="5999" y="39382"/>
                            <a:pt x="1619" y="28784"/>
                          </a:cubicBezTo>
                          <a:cubicBezTo>
                            <a:pt x="-2823" y="18184"/>
                            <a:pt x="2191" y="5999"/>
                            <a:pt x="12790" y="1619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5" name="Freeform: Shape 2234">
                      <a:extLst>
                        <a:ext uri="{FF2B5EF4-FFF2-40B4-BE49-F238E27FC236}">
                          <a16:creationId xmlns:a16="http://schemas.microsoft.com/office/drawing/2014/main" id="{8E03E8D4-931B-46F8-A8CF-3EC962B6A9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92801" y="1983978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19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5" y="44306"/>
                            <a:pt x="5999" y="39356"/>
                            <a:pt x="1619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25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6" name="Freeform: Shape 2235">
                      <a:extLst>
                        <a:ext uri="{FF2B5EF4-FFF2-40B4-BE49-F238E27FC236}">
                          <a16:creationId xmlns:a16="http://schemas.microsoft.com/office/drawing/2014/main" id="{782EF9F0-2AEF-41D5-AFBB-B667A82BAB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46621" y="1961511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20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06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25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7" name="Freeform: Shape 2236">
                      <a:extLst>
                        <a:ext uri="{FF2B5EF4-FFF2-40B4-BE49-F238E27FC236}">
                          <a16:creationId xmlns:a16="http://schemas.microsoft.com/office/drawing/2014/main" id="{56A5CBAD-E512-42AA-9391-5F3A1CE22B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00441" y="1939052"/>
                      <a:ext cx="41573" cy="41511"/>
                    </a:xfrm>
                    <a:custGeom>
                      <a:avLst/>
                      <a:gdLst>
                        <a:gd name="connsiteX0" fmla="*/ 39953 w 41573"/>
                        <a:gd name="connsiteY0" fmla="*/ 12754 h 41511"/>
                        <a:gd name="connsiteX1" fmla="*/ 28784 w 41573"/>
                        <a:gd name="connsiteY1" fmla="*/ 39918 h 41511"/>
                        <a:gd name="connsiteX2" fmla="*/ 1620 w 41573"/>
                        <a:gd name="connsiteY2" fmla="*/ 28748 h 41511"/>
                        <a:gd name="connsiteX3" fmla="*/ 12790 w 41573"/>
                        <a:gd name="connsiteY3" fmla="*/ 1584 h 41511"/>
                        <a:gd name="connsiteX4" fmla="*/ 39953 w 41573"/>
                        <a:gd name="connsiteY4" fmla="*/ 12754 h 415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1">
                          <a:moveTo>
                            <a:pt x="39953" y="12754"/>
                          </a:moveTo>
                          <a:cubicBezTo>
                            <a:pt x="44396" y="23354"/>
                            <a:pt x="39382" y="35539"/>
                            <a:pt x="28784" y="39918"/>
                          </a:cubicBezTo>
                          <a:cubicBezTo>
                            <a:pt x="18184" y="44298"/>
                            <a:pt x="5999" y="39347"/>
                            <a:pt x="1620" y="28748"/>
                          </a:cubicBezTo>
                          <a:cubicBezTo>
                            <a:pt x="-2823" y="18149"/>
                            <a:pt x="2191" y="5963"/>
                            <a:pt x="12790" y="1584"/>
                          </a:cubicBezTo>
                          <a:cubicBezTo>
                            <a:pt x="23389" y="-2795"/>
                            <a:pt x="35511" y="2219"/>
                            <a:pt x="39953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8" name="Freeform: Shape 2237">
                      <a:extLst>
                        <a:ext uri="{FF2B5EF4-FFF2-40B4-BE49-F238E27FC236}">
                          <a16:creationId xmlns:a16="http://schemas.microsoft.com/office/drawing/2014/main" id="{BA758DB3-32A1-4CC8-AFF6-FF55AE3DE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54261" y="1916613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19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96"/>
                            <a:pt x="5999" y="39382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9" name="Freeform: Shape 2238">
                      <a:extLst>
                        <a:ext uri="{FF2B5EF4-FFF2-40B4-BE49-F238E27FC236}">
                          <a16:creationId xmlns:a16="http://schemas.microsoft.com/office/drawing/2014/main" id="{5CDD71EF-D1B4-4B03-9291-8625903387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8144" y="1894146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89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0" name="Freeform: Shape 2239">
                      <a:extLst>
                        <a:ext uri="{FF2B5EF4-FFF2-40B4-BE49-F238E27FC236}">
                          <a16:creationId xmlns:a16="http://schemas.microsoft.com/office/drawing/2014/main" id="{EC444268-A932-4317-86C8-7B6451607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84581" y="2217510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90 h 41546"/>
                        <a:gd name="connsiteX1" fmla="*/ 28783 w 41573"/>
                        <a:gd name="connsiteY1" fmla="*/ 39954 h 41546"/>
                        <a:gd name="connsiteX2" fmla="*/ 1620 w 41573"/>
                        <a:gd name="connsiteY2" fmla="*/ 28783 h 41546"/>
                        <a:gd name="connsiteX3" fmla="*/ 12789 w 41573"/>
                        <a:gd name="connsiteY3" fmla="*/ 1620 h 41546"/>
                        <a:gd name="connsiteX4" fmla="*/ 39954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33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1" name="Freeform: Shape 2240">
                      <a:extLst>
                        <a:ext uri="{FF2B5EF4-FFF2-40B4-BE49-F238E27FC236}">
                          <a16:creationId xmlns:a16="http://schemas.microsoft.com/office/drawing/2014/main" id="{AAD51A1E-14B5-4E34-925B-4FB5F7B2F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401" y="2195069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2" name="Freeform: Shape 2241">
                      <a:extLst>
                        <a:ext uri="{FF2B5EF4-FFF2-40B4-BE49-F238E27FC236}">
                          <a16:creationId xmlns:a16="http://schemas.microsoft.com/office/drawing/2014/main" id="{CE562B7A-EA44-49FE-8A8D-D8380C4D9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92221" y="2172575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3" name="Freeform: Shape 2242">
                      <a:extLst>
                        <a:ext uri="{FF2B5EF4-FFF2-40B4-BE49-F238E27FC236}">
                          <a16:creationId xmlns:a16="http://schemas.microsoft.com/office/drawing/2014/main" id="{1A2B66B2-F718-4E47-BB1F-6735BA691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46041" y="2150108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89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4" y="44396"/>
                            <a:pt x="5999" y="39383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89" y="1620"/>
                          </a:cubicBezTo>
                          <a:cubicBezTo>
                            <a:pt x="23389" y="-2823"/>
                            <a:pt x="35574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4" name="Freeform: Shape 2243">
                      <a:extLst>
                        <a:ext uri="{FF2B5EF4-FFF2-40B4-BE49-F238E27FC236}">
                          <a16:creationId xmlns:a16="http://schemas.microsoft.com/office/drawing/2014/main" id="{53CF9FFE-5ADF-49C1-8C90-210CDF029B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99925" y="2127640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3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3" y="35574"/>
                            <a:pt x="28783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5" name="Freeform: Shape 2244">
                      <a:extLst>
                        <a:ext uri="{FF2B5EF4-FFF2-40B4-BE49-F238E27FC236}">
                          <a16:creationId xmlns:a16="http://schemas.microsoft.com/office/drawing/2014/main" id="{A4966A92-56FC-4441-843D-6460847FB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3745" y="2105173"/>
                      <a:ext cx="41573" cy="41546"/>
                    </a:xfrm>
                    <a:custGeom>
                      <a:avLst/>
                      <a:gdLst>
                        <a:gd name="connsiteX0" fmla="*/ 39953 w 41573"/>
                        <a:gd name="connsiteY0" fmla="*/ 12790 h 41546"/>
                        <a:gd name="connsiteX1" fmla="*/ 28784 w 41573"/>
                        <a:gd name="connsiteY1" fmla="*/ 39954 h 41546"/>
                        <a:gd name="connsiteX2" fmla="*/ 1620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3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3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33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5" y="-2823"/>
                            <a:pt x="35511" y="2191"/>
                            <a:pt x="39953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6" name="Freeform: Shape 2245">
                      <a:extLst>
                        <a:ext uri="{FF2B5EF4-FFF2-40B4-BE49-F238E27FC236}">
                          <a16:creationId xmlns:a16="http://schemas.microsoft.com/office/drawing/2014/main" id="{2B62C479-4240-455E-9EF2-2C7A830BC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07565" y="2082732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19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5" y="44306"/>
                            <a:pt x="5999" y="39356"/>
                            <a:pt x="1619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11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7" name="Freeform: Shape 2246">
                      <a:extLst>
                        <a:ext uri="{FF2B5EF4-FFF2-40B4-BE49-F238E27FC236}">
                          <a16:creationId xmlns:a16="http://schemas.microsoft.com/office/drawing/2014/main" id="{32056CF1-3636-409E-B4B3-ABD61D92A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61385" y="2060265"/>
                      <a:ext cx="41573" cy="41519"/>
                    </a:xfrm>
                    <a:custGeom>
                      <a:avLst/>
                      <a:gdLst>
                        <a:gd name="connsiteX0" fmla="*/ 39954 w 41573"/>
                        <a:gd name="connsiteY0" fmla="*/ 12763 h 41519"/>
                        <a:gd name="connsiteX1" fmla="*/ 28783 w 41573"/>
                        <a:gd name="connsiteY1" fmla="*/ 39927 h 41519"/>
                        <a:gd name="connsiteX2" fmla="*/ 1620 w 41573"/>
                        <a:gd name="connsiteY2" fmla="*/ 28757 h 41519"/>
                        <a:gd name="connsiteX3" fmla="*/ 12790 w 41573"/>
                        <a:gd name="connsiteY3" fmla="*/ 1593 h 41519"/>
                        <a:gd name="connsiteX4" fmla="*/ 39954 w 41573"/>
                        <a:gd name="connsiteY4" fmla="*/ 12763 h 4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19">
                          <a:moveTo>
                            <a:pt x="39954" y="12763"/>
                          </a:moveTo>
                          <a:cubicBezTo>
                            <a:pt x="44396" y="23362"/>
                            <a:pt x="39382" y="35548"/>
                            <a:pt x="28783" y="39927"/>
                          </a:cubicBezTo>
                          <a:cubicBezTo>
                            <a:pt x="18184" y="44306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4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8" name="Freeform: Shape 2247">
                      <a:extLst>
                        <a:ext uri="{FF2B5EF4-FFF2-40B4-BE49-F238E27FC236}">
                          <a16:creationId xmlns:a16="http://schemas.microsoft.com/office/drawing/2014/main" id="{BFCA883A-FBA1-48A9-AEE8-75B00161F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15231" y="2037806"/>
                      <a:ext cx="41546" cy="41537"/>
                    </a:xfrm>
                    <a:custGeom>
                      <a:avLst/>
                      <a:gdLst>
                        <a:gd name="connsiteX0" fmla="*/ 39927 w 41546"/>
                        <a:gd name="connsiteY0" fmla="*/ 12754 h 41537"/>
                        <a:gd name="connsiteX1" fmla="*/ 28757 w 41546"/>
                        <a:gd name="connsiteY1" fmla="*/ 39918 h 41537"/>
                        <a:gd name="connsiteX2" fmla="*/ 1593 w 41546"/>
                        <a:gd name="connsiteY2" fmla="*/ 28748 h 41537"/>
                        <a:gd name="connsiteX3" fmla="*/ 12763 w 41546"/>
                        <a:gd name="connsiteY3" fmla="*/ 1584 h 41537"/>
                        <a:gd name="connsiteX4" fmla="*/ 39927 w 41546"/>
                        <a:gd name="connsiteY4" fmla="*/ 12754 h 41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46" h="41537">
                          <a:moveTo>
                            <a:pt x="39927" y="12754"/>
                          </a:moveTo>
                          <a:cubicBezTo>
                            <a:pt x="44370" y="23354"/>
                            <a:pt x="39356" y="35539"/>
                            <a:pt x="28757" y="39918"/>
                          </a:cubicBezTo>
                          <a:cubicBezTo>
                            <a:pt x="18158" y="44361"/>
                            <a:pt x="5972" y="39347"/>
                            <a:pt x="1593" y="28748"/>
                          </a:cubicBezTo>
                          <a:cubicBezTo>
                            <a:pt x="-2786" y="18149"/>
                            <a:pt x="2164" y="5963"/>
                            <a:pt x="12763" y="1584"/>
                          </a:cubicBezTo>
                          <a:cubicBezTo>
                            <a:pt x="23362" y="-2795"/>
                            <a:pt x="35548" y="2219"/>
                            <a:pt x="39927" y="12754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9" name="Freeform: Shape 2248">
                      <a:extLst>
                        <a:ext uri="{FF2B5EF4-FFF2-40B4-BE49-F238E27FC236}">
                          <a16:creationId xmlns:a16="http://schemas.microsoft.com/office/drawing/2014/main" id="{C8D0BAA1-7028-433A-B2D0-EEDB2AE26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69088" y="2015367"/>
                      <a:ext cx="41573" cy="41573"/>
                    </a:xfrm>
                    <a:custGeom>
                      <a:avLst/>
                      <a:gdLst>
                        <a:gd name="connsiteX0" fmla="*/ 39954 w 41573"/>
                        <a:gd name="connsiteY0" fmla="*/ 12790 h 41573"/>
                        <a:gd name="connsiteX1" fmla="*/ 28784 w 41573"/>
                        <a:gd name="connsiteY1" fmla="*/ 39954 h 41573"/>
                        <a:gd name="connsiteX2" fmla="*/ 1620 w 41573"/>
                        <a:gd name="connsiteY2" fmla="*/ 28783 h 41573"/>
                        <a:gd name="connsiteX3" fmla="*/ 12790 w 41573"/>
                        <a:gd name="connsiteY3" fmla="*/ 1620 h 41573"/>
                        <a:gd name="connsiteX4" fmla="*/ 39954 w 41573"/>
                        <a:gd name="connsiteY4" fmla="*/ 12790 h 41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73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96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25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0" name="Freeform: Shape 2249">
                      <a:extLst>
                        <a:ext uri="{FF2B5EF4-FFF2-40B4-BE49-F238E27FC236}">
                          <a16:creationId xmlns:a16="http://schemas.microsoft.com/office/drawing/2014/main" id="{582DFA46-781D-45DA-8071-D748DC81A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2908" y="1992900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90 h 41546"/>
                        <a:gd name="connsiteX1" fmla="*/ 28783 w 41573"/>
                        <a:gd name="connsiteY1" fmla="*/ 39954 h 41546"/>
                        <a:gd name="connsiteX2" fmla="*/ 1619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4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90"/>
                          </a:moveTo>
                          <a:cubicBezTo>
                            <a:pt x="44396" y="23389"/>
                            <a:pt x="39382" y="35574"/>
                            <a:pt x="28783" y="39954"/>
                          </a:cubicBezTo>
                          <a:cubicBezTo>
                            <a:pt x="18185" y="44333"/>
                            <a:pt x="5999" y="39382"/>
                            <a:pt x="1619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11" y="2191"/>
                            <a:pt x="39954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1" name="Freeform: Shape 2250">
                      <a:extLst>
                        <a:ext uri="{FF2B5EF4-FFF2-40B4-BE49-F238E27FC236}">
                          <a16:creationId xmlns:a16="http://schemas.microsoft.com/office/drawing/2014/main" id="{E83940A3-8FEC-43F1-810B-FD805BDC9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6728" y="1970459"/>
                      <a:ext cx="41573" cy="41546"/>
                    </a:xfrm>
                    <a:custGeom>
                      <a:avLst/>
                      <a:gdLst>
                        <a:gd name="connsiteX0" fmla="*/ 39954 w 41573"/>
                        <a:gd name="connsiteY0" fmla="*/ 12763 h 41546"/>
                        <a:gd name="connsiteX1" fmla="*/ 28783 w 41573"/>
                        <a:gd name="connsiteY1" fmla="*/ 39927 h 41546"/>
                        <a:gd name="connsiteX2" fmla="*/ 1620 w 41573"/>
                        <a:gd name="connsiteY2" fmla="*/ 28757 h 41546"/>
                        <a:gd name="connsiteX3" fmla="*/ 12790 w 41573"/>
                        <a:gd name="connsiteY3" fmla="*/ 1593 h 41546"/>
                        <a:gd name="connsiteX4" fmla="*/ 39954 w 41573"/>
                        <a:gd name="connsiteY4" fmla="*/ 12763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4" y="12763"/>
                          </a:moveTo>
                          <a:cubicBezTo>
                            <a:pt x="44396" y="23362"/>
                            <a:pt x="39383" y="35548"/>
                            <a:pt x="28783" y="39927"/>
                          </a:cubicBezTo>
                          <a:cubicBezTo>
                            <a:pt x="18184" y="44370"/>
                            <a:pt x="5999" y="39356"/>
                            <a:pt x="1620" y="28757"/>
                          </a:cubicBezTo>
                          <a:cubicBezTo>
                            <a:pt x="-2823" y="18158"/>
                            <a:pt x="2191" y="5972"/>
                            <a:pt x="12790" y="1593"/>
                          </a:cubicBezTo>
                          <a:cubicBezTo>
                            <a:pt x="23389" y="-2786"/>
                            <a:pt x="35574" y="2164"/>
                            <a:pt x="39954" y="12763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2" name="Freeform: Shape 2251">
                      <a:extLst>
                        <a:ext uri="{FF2B5EF4-FFF2-40B4-BE49-F238E27FC236}">
                          <a16:creationId xmlns:a16="http://schemas.microsoft.com/office/drawing/2014/main" id="{EC5F5F38-44A4-410C-986A-1C9F99FAE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0548" y="1947965"/>
                      <a:ext cx="41573" cy="41546"/>
                    </a:xfrm>
                    <a:custGeom>
                      <a:avLst/>
                      <a:gdLst>
                        <a:gd name="connsiteX0" fmla="*/ 39953 w 41573"/>
                        <a:gd name="connsiteY0" fmla="*/ 12790 h 41546"/>
                        <a:gd name="connsiteX1" fmla="*/ 28784 w 41573"/>
                        <a:gd name="connsiteY1" fmla="*/ 39954 h 41546"/>
                        <a:gd name="connsiteX2" fmla="*/ 1620 w 41573"/>
                        <a:gd name="connsiteY2" fmla="*/ 28783 h 41546"/>
                        <a:gd name="connsiteX3" fmla="*/ 12790 w 41573"/>
                        <a:gd name="connsiteY3" fmla="*/ 1620 h 41546"/>
                        <a:gd name="connsiteX4" fmla="*/ 39953 w 41573"/>
                        <a:gd name="connsiteY4" fmla="*/ 12790 h 41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573" h="41546">
                          <a:moveTo>
                            <a:pt x="39953" y="12790"/>
                          </a:moveTo>
                          <a:cubicBezTo>
                            <a:pt x="44396" y="23389"/>
                            <a:pt x="39382" y="35574"/>
                            <a:pt x="28784" y="39954"/>
                          </a:cubicBezTo>
                          <a:cubicBezTo>
                            <a:pt x="18184" y="44333"/>
                            <a:pt x="5999" y="39382"/>
                            <a:pt x="1620" y="28783"/>
                          </a:cubicBezTo>
                          <a:cubicBezTo>
                            <a:pt x="-2823" y="18184"/>
                            <a:pt x="2191" y="5999"/>
                            <a:pt x="12790" y="1620"/>
                          </a:cubicBezTo>
                          <a:cubicBezTo>
                            <a:pt x="23389" y="-2823"/>
                            <a:pt x="35575" y="2191"/>
                            <a:pt x="39953" y="12790"/>
                          </a:cubicBezTo>
                          <a:close/>
                        </a:path>
                      </a:pathLst>
                    </a:custGeom>
                    <a:solidFill>
                      <a:srgbClr val="F8A794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55" name="Graphic 1">
                    <a:extLst>
                      <a:ext uri="{FF2B5EF4-FFF2-40B4-BE49-F238E27FC236}">
                        <a16:creationId xmlns:a16="http://schemas.microsoft.com/office/drawing/2014/main" id="{CFA45F05-0C4B-4DE3-8EF5-CC7B2341B9E8}"/>
                      </a:ext>
                    </a:extLst>
                  </p:cNvPr>
                  <p:cNvGrpSpPr/>
                  <p:nvPr/>
                </p:nvGrpSpPr>
                <p:grpSpPr>
                  <a:xfrm>
                    <a:off x="5094428" y="1745793"/>
                    <a:ext cx="730314" cy="382578"/>
                    <a:chOff x="5094428" y="1745793"/>
                    <a:chExt cx="730314" cy="382578"/>
                  </a:xfrm>
                  <a:solidFill>
                    <a:srgbClr val="FFFFFF"/>
                  </a:solidFill>
                </p:grpSpPr>
                <p:sp>
                  <p:nvSpPr>
                    <p:cNvPr id="2156" name="Freeform: Shape 2155">
                      <a:extLst>
                        <a:ext uri="{FF2B5EF4-FFF2-40B4-BE49-F238E27FC236}">
                          <a16:creationId xmlns:a16="http://schemas.microsoft.com/office/drawing/2014/main" id="{75829AA5-0ECB-4A0D-BC9C-4E26A8C74F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4453" y="1873869"/>
                      <a:ext cx="124818" cy="56937"/>
                    </a:xfrm>
                    <a:custGeom>
                      <a:avLst/>
                      <a:gdLst>
                        <a:gd name="connsiteX0" fmla="*/ 124818 w 124818"/>
                        <a:gd name="connsiteY0" fmla="*/ 52360 h 56937"/>
                        <a:gd name="connsiteX1" fmla="*/ 13815 w 124818"/>
                        <a:gd name="connsiteY1" fmla="*/ 28687 h 56937"/>
                        <a:gd name="connsiteX2" fmla="*/ 8864 w 124818"/>
                        <a:gd name="connsiteY2" fmla="*/ 0 h 56937"/>
                        <a:gd name="connsiteX3" fmla="*/ 7912 w 124818"/>
                        <a:gd name="connsiteY3" fmla="*/ 39032 h 56937"/>
                        <a:gd name="connsiteX4" fmla="*/ 124818 w 124818"/>
                        <a:gd name="connsiteY4" fmla="*/ 52360 h 56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818" h="56937">
                          <a:moveTo>
                            <a:pt x="124818" y="52360"/>
                          </a:moveTo>
                          <a:cubicBezTo>
                            <a:pt x="124818" y="52360"/>
                            <a:pt x="32474" y="43094"/>
                            <a:pt x="13815" y="28687"/>
                          </a:cubicBezTo>
                          <a:cubicBezTo>
                            <a:pt x="-4845" y="14280"/>
                            <a:pt x="8864" y="0"/>
                            <a:pt x="8864" y="0"/>
                          </a:cubicBezTo>
                          <a:cubicBezTo>
                            <a:pt x="8864" y="0"/>
                            <a:pt x="-10430" y="19675"/>
                            <a:pt x="7912" y="39032"/>
                          </a:cubicBezTo>
                          <a:cubicBezTo>
                            <a:pt x="36219" y="68925"/>
                            <a:pt x="124818" y="52360"/>
                            <a:pt x="124818" y="5236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7" name="Freeform: Shape 2156">
                      <a:extLst>
                        <a:ext uri="{FF2B5EF4-FFF2-40B4-BE49-F238E27FC236}">
                          <a16:creationId xmlns:a16="http://schemas.microsoft.com/office/drawing/2014/main" id="{DDA498BC-2A07-477F-8FD1-BB51829373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35729" y="1850832"/>
                      <a:ext cx="114747" cy="71779"/>
                    </a:xfrm>
                    <a:custGeom>
                      <a:avLst/>
                      <a:gdLst>
                        <a:gd name="connsiteX0" fmla="*/ 31226 w 114747"/>
                        <a:gd name="connsiteY0" fmla="*/ 15928 h 71779"/>
                        <a:gd name="connsiteX1" fmla="*/ 114748 w 114747"/>
                        <a:gd name="connsiteY1" fmla="*/ 71779 h 71779"/>
                        <a:gd name="connsiteX2" fmla="*/ 39223 w 114747"/>
                        <a:gd name="connsiteY2" fmla="*/ 379 h 71779"/>
                        <a:gd name="connsiteX3" fmla="*/ 0 w 114747"/>
                        <a:gd name="connsiteY3" fmla="*/ 23544 h 71779"/>
                        <a:gd name="connsiteX4" fmla="*/ 31226 w 114747"/>
                        <a:gd name="connsiteY4" fmla="*/ 15928 h 71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747" h="71779">
                          <a:moveTo>
                            <a:pt x="31226" y="15928"/>
                          </a:moveTo>
                          <a:cubicBezTo>
                            <a:pt x="53439" y="21704"/>
                            <a:pt x="114748" y="71779"/>
                            <a:pt x="114748" y="71779"/>
                          </a:cubicBezTo>
                          <a:cubicBezTo>
                            <a:pt x="114748" y="71779"/>
                            <a:pt x="57691" y="4314"/>
                            <a:pt x="39223" y="379"/>
                          </a:cubicBezTo>
                          <a:cubicBezTo>
                            <a:pt x="22848" y="-3112"/>
                            <a:pt x="4062" y="18531"/>
                            <a:pt x="0" y="23544"/>
                          </a:cubicBezTo>
                          <a:cubicBezTo>
                            <a:pt x="2729" y="20308"/>
                            <a:pt x="12630" y="11105"/>
                            <a:pt x="31226" y="159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8" name="Freeform: Shape 2157">
                      <a:extLst>
                        <a:ext uri="{FF2B5EF4-FFF2-40B4-BE49-F238E27FC236}">
                          <a16:creationId xmlns:a16="http://schemas.microsoft.com/office/drawing/2014/main" id="{0C976832-9871-4756-B4F8-1FF923F65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81957" y="1793266"/>
                      <a:ext cx="72312" cy="119381"/>
                    </a:xfrm>
                    <a:custGeom>
                      <a:avLst/>
                      <a:gdLst>
                        <a:gd name="connsiteX0" fmla="*/ 0 w 72312"/>
                        <a:gd name="connsiteY0" fmla="*/ 119381 h 119381"/>
                        <a:gd name="connsiteX1" fmla="*/ 72289 w 72312"/>
                        <a:gd name="connsiteY1" fmla="*/ 26656 h 119381"/>
                        <a:gd name="connsiteX2" fmla="*/ 43729 w 72312"/>
                        <a:gd name="connsiteY2" fmla="*/ 0 h 119381"/>
                        <a:gd name="connsiteX3" fmla="*/ 60738 w 72312"/>
                        <a:gd name="connsiteY3" fmla="*/ 23610 h 119381"/>
                        <a:gd name="connsiteX4" fmla="*/ 0 w 72312"/>
                        <a:gd name="connsiteY4" fmla="*/ 119381 h 119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312" h="119381">
                          <a:moveTo>
                            <a:pt x="0" y="119381"/>
                          </a:moveTo>
                          <a:cubicBezTo>
                            <a:pt x="0" y="119381"/>
                            <a:pt x="73812" y="67719"/>
                            <a:pt x="72289" y="26656"/>
                          </a:cubicBezTo>
                          <a:cubicBezTo>
                            <a:pt x="71273" y="-63"/>
                            <a:pt x="43729" y="0"/>
                            <a:pt x="43729" y="0"/>
                          </a:cubicBezTo>
                          <a:cubicBezTo>
                            <a:pt x="43729" y="0"/>
                            <a:pt x="63530" y="190"/>
                            <a:pt x="60738" y="23610"/>
                          </a:cubicBezTo>
                          <a:cubicBezTo>
                            <a:pt x="58009" y="46966"/>
                            <a:pt x="0" y="119381"/>
                            <a:pt x="0" y="11938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9" name="Freeform: Shape 2158">
                      <a:extLst>
                        <a:ext uri="{FF2B5EF4-FFF2-40B4-BE49-F238E27FC236}">
                          <a16:creationId xmlns:a16="http://schemas.microsoft.com/office/drawing/2014/main" id="{651BC1CC-B39F-42B9-9D47-2D1F2286F9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09604" y="1954916"/>
                      <a:ext cx="54420" cy="113368"/>
                    </a:xfrm>
                    <a:custGeom>
                      <a:avLst/>
                      <a:gdLst>
                        <a:gd name="connsiteX0" fmla="*/ 28433 w 54420"/>
                        <a:gd name="connsiteY0" fmla="*/ 97105 h 113368"/>
                        <a:gd name="connsiteX1" fmla="*/ 0 w 54420"/>
                        <a:gd name="connsiteY1" fmla="*/ 112019 h 113368"/>
                        <a:gd name="connsiteX2" fmla="*/ 44745 w 54420"/>
                        <a:gd name="connsiteY2" fmla="*/ 103515 h 113368"/>
                        <a:gd name="connsiteX3" fmla="*/ 54328 w 54420"/>
                        <a:gd name="connsiteY3" fmla="*/ 0 h 113368"/>
                        <a:gd name="connsiteX4" fmla="*/ 28433 w 54420"/>
                        <a:gd name="connsiteY4" fmla="*/ 97105 h 113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420" h="113368">
                          <a:moveTo>
                            <a:pt x="28433" y="97105"/>
                          </a:moveTo>
                          <a:cubicBezTo>
                            <a:pt x="17644" y="113035"/>
                            <a:pt x="4126" y="112590"/>
                            <a:pt x="0" y="112019"/>
                          </a:cubicBezTo>
                          <a:cubicBezTo>
                            <a:pt x="6347" y="113098"/>
                            <a:pt x="34717" y="116970"/>
                            <a:pt x="44745" y="103515"/>
                          </a:cubicBezTo>
                          <a:cubicBezTo>
                            <a:pt x="56041" y="88346"/>
                            <a:pt x="54328" y="0"/>
                            <a:pt x="54328" y="0"/>
                          </a:cubicBezTo>
                          <a:cubicBezTo>
                            <a:pt x="54328" y="0"/>
                            <a:pt x="41317" y="78064"/>
                            <a:pt x="28433" y="9710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0" name="Freeform: Shape 2159">
                      <a:extLst>
                        <a:ext uri="{FF2B5EF4-FFF2-40B4-BE49-F238E27FC236}">
                          <a16:creationId xmlns:a16="http://schemas.microsoft.com/office/drawing/2014/main" id="{CC3DC92A-557F-4104-A143-C79F94EC49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94142" y="1940180"/>
                      <a:ext cx="122139" cy="62336"/>
                    </a:xfrm>
                    <a:custGeom>
                      <a:avLst/>
                      <a:gdLst>
                        <a:gd name="connsiteX0" fmla="*/ 0 w 122139"/>
                        <a:gd name="connsiteY0" fmla="*/ 1472 h 62336"/>
                        <a:gd name="connsiteX1" fmla="*/ 108909 w 122139"/>
                        <a:gd name="connsiteY1" fmla="*/ 33332 h 62336"/>
                        <a:gd name="connsiteX2" fmla="*/ 111702 w 122139"/>
                        <a:gd name="connsiteY2" fmla="*/ 62337 h 62336"/>
                        <a:gd name="connsiteX3" fmla="*/ 115510 w 122139"/>
                        <a:gd name="connsiteY3" fmla="*/ 23431 h 62336"/>
                        <a:gd name="connsiteX4" fmla="*/ 0 w 122139"/>
                        <a:gd name="connsiteY4" fmla="*/ 1472 h 62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139" h="62336">
                          <a:moveTo>
                            <a:pt x="0" y="1472"/>
                          </a:moveTo>
                          <a:cubicBezTo>
                            <a:pt x="0" y="1472"/>
                            <a:pt x="91393" y="17593"/>
                            <a:pt x="108909" y="33332"/>
                          </a:cubicBezTo>
                          <a:cubicBezTo>
                            <a:pt x="126426" y="49072"/>
                            <a:pt x="111702" y="62337"/>
                            <a:pt x="111702" y="62337"/>
                          </a:cubicBezTo>
                          <a:cubicBezTo>
                            <a:pt x="111702" y="62337"/>
                            <a:pt x="132392" y="44185"/>
                            <a:pt x="115510" y="23431"/>
                          </a:cubicBezTo>
                          <a:cubicBezTo>
                            <a:pt x="89552" y="-8492"/>
                            <a:pt x="0" y="1472"/>
                            <a:pt x="0" y="147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1" name="Freeform: Shape 2160">
                      <a:extLst>
                        <a:ext uri="{FF2B5EF4-FFF2-40B4-BE49-F238E27FC236}">
                          <a16:creationId xmlns:a16="http://schemas.microsoft.com/office/drawing/2014/main" id="{9B6AF098-4025-4059-ACB7-FD7CFFB8B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4428" y="1745793"/>
                      <a:ext cx="730314" cy="382578"/>
                    </a:xfrm>
                    <a:custGeom>
                      <a:avLst/>
                      <a:gdLst>
                        <a:gd name="connsiteX0" fmla="*/ 730314 w 730314"/>
                        <a:gd name="connsiteY0" fmla="*/ 53629 h 382578"/>
                        <a:gd name="connsiteX1" fmla="*/ 397303 w 730314"/>
                        <a:gd name="connsiteY1" fmla="*/ 194780 h 382578"/>
                        <a:gd name="connsiteX2" fmla="*/ 399905 w 730314"/>
                        <a:gd name="connsiteY2" fmla="*/ 200936 h 382578"/>
                        <a:gd name="connsiteX3" fmla="*/ 477335 w 730314"/>
                        <a:gd name="connsiteY3" fmla="*/ 261230 h 382578"/>
                        <a:gd name="connsiteX4" fmla="*/ 509005 w 730314"/>
                        <a:gd name="connsiteY4" fmla="*/ 256026 h 382578"/>
                        <a:gd name="connsiteX5" fmla="*/ 468196 w 730314"/>
                        <a:gd name="connsiteY5" fmla="*/ 276208 h 382578"/>
                        <a:gd name="connsiteX6" fmla="*/ 400540 w 730314"/>
                        <a:gd name="connsiteY6" fmla="*/ 202586 h 382578"/>
                        <a:gd name="connsiteX7" fmla="*/ 472067 w 730314"/>
                        <a:gd name="connsiteY7" fmla="*/ 371409 h 382578"/>
                        <a:gd name="connsiteX8" fmla="*/ 445347 w 730314"/>
                        <a:gd name="connsiteY8" fmla="*/ 382579 h 382578"/>
                        <a:gd name="connsiteX9" fmla="*/ 370584 w 730314"/>
                        <a:gd name="connsiteY9" fmla="*/ 206141 h 382578"/>
                        <a:gd name="connsiteX10" fmla="*/ 370584 w 730314"/>
                        <a:gd name="connsiteY10" fmla="*/ 206141 h 382578"/>
                        <a:gd name="connsiteX11" fmla="*/ 364871 w 730314"/>
                        <a:gd name="connsiteY11" fmla="*/ 208552 h 382578"/>
                        <a:gd name="connsiteX12" fmla="*/ 298295 w 730314"/>
                        <a:gd name="connsiteY12" fmla="*/ 298358 h 382578"/>
                        <a:gd name="connsiteX13" fmla="*/ 312638 w 730314"/>
                        <a:gd name="connsiteY13" fmla="*/ 323047 h 382578"/>
                        <a:gd name="connsiteX14" fmla="*/ 287061 w 730314"/>
                        <a:gd name="connsiteY14" fmla="*/ 294423 h 382578"/>
                        <a:gd name="connsiteX15" fmla="*/ 362142 w 730314"/>
                        <a:gd name="connsiteY15" fmla="*/ 209758 h 382578"/>
                        <a:gd name="connsiteX16" fmla="*/ 10853 w 730314"/>
                        <a:gd name="connsiteY16" fmla="*/ 358715 h 382578"/>
                        <a:gd name="connsiteX17" fmla="*/ 0 w 730314"/>
                        <a:gd name="connsiteY17" fmla="*/ 332694 h 382578"/>
                        <a:gd name="connsiteX18" fmla="*/ 359604 w 730314"/>
                        <a:gd name="connsiteY18" fmla="*/ 180246 h 382578"/>
                        <a:gd name="connsiteX19" fmla="*/ 287886 w 730314"/>
                        <a:gd name="connsiteY19" fmla="*/ 11107 h 382578"/>
                        <a:gd name="connsiteX20" fmla="*/ 314542 w 730314"/>
                        <a:gd name="connsiteY20" fmla="*/ 0 h 382578"/>
                        <a:gd name="connsiteX21" fmla="*/ 383784 w 730314"/>
                        <a:gd name="connsiteY21" fmla="*/ 163300 h 382578"/>
                        <a:gd name="connsiteX22" fmla="*/ 385815 w 730314"/>
                        <a:gd name="connsiteY22" fmla="*/ 61372 h 382578"/>
                        <a:gd name="connsiteX23" fmla="*/ 429354 w 730314"/>
                        <a:gd name="connsiteY23" fmla="*/ 49568 h 382578"/>
                        <a:gd name="connsiteX24" fmla="*/ 402507 w 730314"/>
                        <a:gd name="connsiteY24" fmla="*/ 66577 h 382578"/>
                        <a:gd name="connsiteX25" fmla="*/ 384039 w 730314"/>
                        <a:gd name="connsiteY25" fmla="*/ 163999 h 382578"/>
                        <a:gd name="connsiteX26" fmla="*/ 386133 w 730314"/>
                        <a:gd name="connsiteY26" fmla="*/ 168949 h 382578"/>
                        <a:gd name="connsiteX27" fmla="*/ 719271 w 730314"/>
                        <a:gd name="connsiteY27" fmla="*/ 27735 h 382578"/>
                        <a:gd name="connsiteX28" fmla="*/ 730314 w 730314"/>
                        <a:gd name="connsiteY28" fmla="*/ 53629 h 382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730314" h="382578">
                          <a:moveTo>
                            <a:pt x="730314" y="53629"/>
                          </a:moveTo>
                          <a:lnTo>
                            <a:pt x="397303" y="194780"/>
                          </a:lnTo>
                          <a:lnTo>
                            <a:pt x="399905" y="200936"/>
                          </a:lnTo>
                          <a:cubicBezTo>
                            <a:pt x="409489" y="209885"/>
                            <a:pt x="457787" y="254566"/>
                            <a:pt x="477335" y="261230"/>
                          </a:cubicBezTo>
                          <a:cubicBezTo>
                            <a:pt x="495486" y="267450"/>
                            <a:pt x="506085" y="258945"/>
                            <a:pt x="509005" y="256026"/>
                          </a:cubicBezTo>
                          <a:cubicBezTo>
                            <a:pt x="504626" y="260659"/>
                            <a:pt x="484253" y="280905"/>
                            <a:pt x="468196" y="276208"/>
                          </a:cubicBezTo>
                          <a:cubicBezTo>
                            <a:pt x="452392" y="271575"/>
                            <a:pt x="410885" y="216613"/>
                            <a:pt x="400540" y="202586"/>
                          </a:cubicBezTo>
                          <a:lnTo>
                            <a:pt x="472067" y="371409"/>
                          </a:lnTo>
                          <a:lnTo>
                            <a:pt x="445347" y="382579"/>
                          </a:lnTo>
                          <a:lnTo>
                            <a:pt x="370584" y="206141"/>
                          </a:lnTo>
                          <a:lnTo>
                            <a:pt x="370584" y="206141"/>
                          </a:lnTo>
                          <a:lnTo>
                            <a:pt x="364871" y="208552"/>
                          </a:lnTo>
                          <a:cubicBezTo>
                            <a:pt x="356240" y="217882"/>
                            <a:pt x="302420" y="277097"/>
                            <a:pt x="298295" y="298358"/>
                          </a:cubicBezTo>
                          <a:cubicBezTo>
                            <a:pt x="294360" y="318477"/>
                            <a:pt x="308830" y="322348"/>
                            <a:pt x="312638" y="323047"/>
                          </a:cubicBezTo>
                          <a:cubicBezTo>
                            <a:pt x="307942" y="322412"/>
                            <a:pt x="286173" y="318287"/>
                            <a:pt x="287061" y="294423"/>
                          </a:cubicBezTo>
                          <a:cubicBezTo>
                            <a:pt x="288394" y="258882"/>
                            <a:pt x="346403" y="219723"/>
                            <a:pt x="362142" y="209758"/>
                          </a:cubicBezTo>
                          <a:lnTo>
                            <a:pt x="10853" y="358715"/>
                          </a:lnTo>
                          <a:lnTo>
                            <a:pt x="0" y="332694"/>
                          </a:lnTo>
                          <a:lnTo>
                            <a:pt x="359604" y="180246"/>
                          </a:lnTo>
                          <a:lnTo>
                            <a:pt x="287886" y="11107"/>
                          </a:lnTo>
                          <a:lnTo>
                            <a:pt x="314542" y="0"/>
                          </a:lnTo>
                          <a:lnTo>
                            <a:pt x="383784" y="163300"/>
                          </a:lnTo>
                          <a:cubicBezTo>
                            <a:pt x="382642" y="150290"/>
                            <a:pt x="376613" y="75906"/>
                            <a:pt x="385815" y="61372"/>
                          </a:cubicBezTo>
                          <a:cubicBezTo>
                            <a:pt x="394574" y="47537"/>
                            <a:pt x="422245" y="48933"/>
                            <a:pt x="429354" y="49568"/>
                          </a:cubicBezTo>
                          <a:cubicBezTo>
                            <a:pt x="424784" y="49377"/>
                            <a:pt x="411774" y="50456"/>
                            <a:pt x="402507" y="66577"/>
                          </a:cubicBezTo>
                          <a:cubicBezTo>
                            <a:pt x="391908" y="84982"/>
                            <a:pt x="384990" y="153844"/>
                            <a:pt x="384039" y="163999"/>
                          </a:cubicBezTo>
                          <a:lnTo>
                            <a:pt x="386133" y="168949"/>
                          </a:lnTo>
                          <a:lnTo>
                            <a:pt x="719271" y="27735"/>
                          </a:lnTo>
                          <a:lnTo>
                            <a:pt x="730314" y="53629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138" name="Graphic 1">
                  <a:extLst>
                    <a:ext uri="{FF2B5EF4-FFF2-40B4-BE49-F238E27FC236}">
                      <a16:creationId xmlns:a16="http://schemas.microsoft.com/office/drawing/2014/main" id="{4795B421-DCC8-40A7-AB3E-8FE3054BD4FC}"/>
                    </a:ext>
                  </a:extLst>
                </p:cNvPr>
                <p:cNvGrpSpPr/>
                <p:nvPr/>
              </p:nvGrpSpPr>
              <p:grpSpPr>
                <a:xfrm>
                  <a:off x="5896998" y="1685931"/>
                  <a:ext cx="1018711" cy="900678"/>
                  <a:chOff x="5896998" y="1685931"/>
                  <a:chExt cx="1018711" cy="900678"/>
                </a:xfrm>
                <a:solidFill>
                  <a:schemeClr val="accent1"/>
                </a:solidFill>
              </p:grpSpPr>
              <p:sp>
                <p:nvSpPr>
                  <p:cNvPr id="2139" name="Freeform: Shape 2138">
                    <a:extLst>
                      <a:ext uri="{FF2B5EF4-FFF2-40B4-BE49-F238E27FC236}">
                        <a16:creationId xmlns:a16="http://schemas.microsoft.com/office/drawing/2014/main" id="{C8D614B9-8DAF-432F-9EF0-60A84DE03962}"/>
                      </a:ext>
                    </a:extLst>
                  </p:cNvPr>
                  <p:cNvSpPr/>
                  <p:nvPr/>
                </p:nvSpPr>
                <p:spPr>
                  <a:xfrm rot="-2430634">
                    <a:off x="5799440" y="2062488"/>
                    <a:ext cx="1213827" cy="147563"/>
                  </a:xfrm>
                  <a:custGeom>
                    <a:avLst/>
                    <a:gdLst>
                      <a:gd name="connsiteX0" fmla="*/ 0 w 1213827"/>
                      <a:gd name="connsiteY0" fmla="*/ 0 h 147563"/>
                      <a:gd name="connsiteX1" fmla="*/ 1213827 w 1213827"/>
                      <a:gd name="connsiteY1" fmla="*/ 0 h 147563"/>
                      <a:gd name="connsiteX2" fmla="*/ 1213827 w 1213827"/>
                      <a:gd name="connsiteY2" fmla="*/ 147563 h 147563"/>
                      <a:gd name="connsiteX3" fmla="*/ 0 w 1213827"/>
                      <a:gd name="connsiteY3" fmla="*/ 147563 h 147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3827" h="147563">
                        <a:moveTo>
                          <a:pt x="0" y="0"/>
                        </a:moveTo>
                        <a:lnTo>
                          <a:pt x="1213827" y="0"/>
                        </a:lnTo>
                        <a:lnTo>
                          <a:pt x="1213827" y="147563"/>
                        </a:lnTo>
                        <a:lnTo>
                          <a:pt x="0" y="147563"/>
                        </a:lnTo>
                        <a:close/>
                      </a:path>
                    </a:pathLst>
                  </a:custGeom>
                  <a:solidFill>
                    <a:srgbClr val="383938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140" name="Graphic 1">
                    <a:extLst>
                      <a:ext uri="{FF2B5EF4-FFF2-40B4-BE49-F238E27FC236}">
                        <a16:creationId xmlns:a16="http://schemas.microsoft.com/office/drawing/2014/main" id="{C7E269AD-5091-4B53-801B-C4074B97FE74}"/>
                      </a:ext>
                    </a:extLst>
                  </p:cNvPr>
                  <p:cNvGrpSpPr/>
                  <p:nvPr/>
                </p:nvGrpSpPr>
                <p:grpSpPr>
                  <a:xfrm>
                    <a:off x="5951295" y="1741858"/>
                    <a:ext cx="872733" cy="773662"/>
                    <a:chOff x="5951295" y="1741858"/>
                    <a:chExt cx="872733" cy="773662"/>
                  </a:xfrm>
                  <a:solidFill>
                    <a:srgbClr val="C6BDA8"/>
                  </a:solidFill>
                </p:grpSpPr>
                <p:sp>
                  <p:nvSpPr>
                    <p:cNvPr id="2141" name="Freeform: Shape 2140">
                      <a:extLst>
                        <a:ext uri="{FF2B5EF4-FFF2-40B4-BE49-F238E27FC236}">
                          <a16:creationId xmlns:a16="http://schemas.microsoft.com/office/drawing/2014/main" id="{F0BCDA96-71CB-4342-BD0C-003B28141D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51295" y="2455543"/>
                      <a:ext cx="60357" cy="59976"/>
                    </a:xfrm>
                    <a:custGeom>
                      <a:avLst/>
                      <a:gdLst>
                        <a:gd name="connsiteX0" fmla="*/ 33130 w 60357"/>
                        <a:gd name="connsiteY0" fmla="*/ 0 h 59976"/>
                        <a:gd name="connsiteX1" fmla="*/ 39921 w 60357"/>
                        <a:gd name="connsiteY1" fmla="*/ 20182 h 59976"/>
                        <a:gd name="connsiteX2" fmla="*/ 60357 w 60357"/>
                        <a:gd name="connsiteY2" fmla="*/ 26021 h 59976"/>
                        <a:gd name="connsiteX3" fmla="*/ 43285 w 60357"/>
                        <a:gd name="connsiteY3" fmla="*/ 38715 h 59976"/>
                        <a:gd name="connsiteX4" fmla="*/ 44046 w 60357"/>
                        <a:gd name="connsiteY4" fmla="*/ 59976 h 59976"/>
                        <a:gd name="connsiteX5" fmla="*/ 26719 w 60357"/>
                        <a:gd name="connsiteY5" fmla="*/ 47664 h 59976"/>
                        <a:gd name="connsiteX6" fmla="*/ 6727 w 60357"/>
                        <a:gd name="connsiteY6" fmla="*/ 54962 h 59976"/>
                        <a:gd name="connsiteX7" fmla="*/ 13074 w 60357"/>
                        <a:gd name="connsiteY7" fmla="*/ 34653 h 59976"/>
                        <a:gd name="connsiteX8" fmla="*/ 0 w 60357"/>
                        <a:gd name="connsiteY8" fmla="*/ 17898 h 59976"/>
                        <a:gd name="connsiteX9" fmla="*/ 21261 w 60357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357" h="59976">
                          <a:moveTo>
                            <a:pt x="33130" y="0"/>
                          </a:moveTo>
                          <a:lnTo>
                            <a:pt x="39921" y="20182"/>
                          </a:lnTo>
                          <a:lnTo>
                            <a:pt x="60357" y="26021"/>
                          </a:lnTo>
                          <a:lnTo>
                            <a:pt x="43285" y="38715"/>
                          </a:lnTo>
                          <a:lnTo>
                            <a:pt x="44046" y="59976"/>
                          </a:lnTo>
                          <a:lnTo>
                            <a:pt x="26719" y="47664"/>
                          </a:lnTo>
                          <a:lnTo>
                            <a:pt x="6727" y="54962"/>
                          </a:lnTo>
                          <a:lnTo>
                            <a:pt x="13074" y="34653"/>
                          </a:lnTo>
                          <a:lnTo>
                            <a:pt x="0" y="17898"/>
                          </a:lnTo>
                          <a:lnTo>
                            <a:pt x="21261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2" name="Freeform: Shape 2141">
                      <a:extLst>
                        <a:ext uri="{FF2B5EF4-FFF2-40B4-BE49-F238E27FC236}">
                          <a16:creationId xmlns:a16="http://schemas.microsoft.com/office/drawing/2014/main" id="{A442FBD7-A227-4D4F-9787-EF5C75E086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3667" y="2413592"/>
                      <a:ext cx="60357" cy="59976"/>
                    </a:xfrm>
                    <a:custGeom>
                      <a:avLst/>
                      <a:gdLst>
                        <a:gd name="connsiteX0" fmla="*/ 33130 w 60357"/>
                        <a:gd name="connsiteY0" fmla="*/ 0 h 59976"/>
                        <a:gd name="connsiteX1" fmla="*/ 39921 w 60357"/>
                        <a:gd name="connsiteY1" fmla="*/ 20182 h 59976"/>
                        <a:gd name="connsiteX2" fmla="*/ 60357 w 60357"/>
                        <a:gd name="connsiteY2" fmla="*/ 26021 h 59976"/>
                        <a:gd name="connsiteX3" fmla="*/ 43285 w 60357"/>
                        <a:gd name="connsiteY3" fmla="*/ 38715 h 59976"/>
                        <a:gd name="connsiteX4" fmla="*/ 44046 w 60357"/>
                        <a:gd name="connsiteY4" fmla="*/ 59976 h 59976"/>
                        <a:gd name="connsiteX5" fmla="*/ 26719 w 60357"/>
                        <a:gd name="connsiteY5" fmla="*/ 47664 h 59976"/>
                        <a:gd name="connsiteX6" fmla="*/ 6727 w 60357"/>
                        <a:gd name="connsiteY6" fmla="*/ 54962 h 59976"/>
                        <a:gd name="connsiteX7" fmla="*/ 13074 w 60357"/>
                        <a:gd name="connsiteY7" fmla="*/ 34653 h 59976"/>
                        <a:gd name="connsiteX8" fmla="*/ 0 w 60357"/>
                        <a:gd name="connsiteY8" fmla="*/ 17898 h 59976"/>
                        <a:gd name="connsiteX9" fmla="*/ 21261 w 60357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357" h="59976">
                          <a:moveTo>
                            <a:pt x="33130" y="0"/>
                          </a:moveTo>
                          <a:lnTo>
                            <a:pt x="39921" y="20182"/>
                          </a:lnTo>
                          <a:lnTo>
                            <a:pt x="60357" y="26021"/>
                          </a:lnTo>
                          <a:lnTo>
                            <a:pt x="43285" y="38715"/>
                          </a:lnTo>
                          <a:lnTo>
                            <a:pt x="44046" y="59976"/>
                          </a:lnTo>
                          <a:lnTo>
                            <a:pt x="26719" y="47664"/>
                          </a:lnTo>
                          <a:lnTo>
                            <a:pt x="6727" y="54962"/>
                          </a:lnTo>
                          <a:lnTo>
                            <a:pt x="13074" y="34653"/>
                          </a:lnTo>
                          <a:lnTo>
                            <a:pt x="0" y="17898"/>
                          </a:lnTo>
                          <a:lnTo>
                            <a:pt x="21261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3" name="Freeform: Shape 2142">
                      <a:extLst>
                        <a:ext uri="{FF2B5EF4-FFF2-40B4-BE49-F238E27FC236}">
                          <a16:creationId xmlns:a16="http://schemas.microsoft.com/office/drawing/2014/main" id="{9C4CA077-0DB8-4C89-BA59-574020056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7213" y="2308744"/>
                      <a:ext cx="60420" cy="59976"/>
                    </a:xfrm>
                    <a:custGeom>
                      <a:avLst/>
                      <a:gdLst>
                        <a:gd name="connsiteX0" fmla="*/ 33193 w 60420"/>
                        <a:gd name="connsiteY0" fmla="*/ 0 h 59976"/>
                        <a:gd name="connsiteX1" fmla="*/ 39984 w 60420"/>
                        <a:gd name="connsiteY1" fmla="*/ 20183 h 59976"/>
                        <a:gd name="connsiteX2" fmla="*/ 60421 w 60420"/>
                        <a:gd name="connsiteY2" fmla="*/ 26021 h 59976"/>
                        <a:gd name="connsiteX3" fmla="*/ 43348 w 60420"/>
                        <a:gd name="connsiteY3" fmla="*/ 38715 h 59976"/>
                        <a:gd name="connsiteX4" fmla="*/ 44110 w 60420"/>
                        <a:gd name="connsiteY4" fmla="*/ 59976 h 59976"/>
                        <a:gd name="connsiteX5" fmla="*/ 26720 w 60420"/>
                        <a:gd name="connsiteY5" fmla="*/ 47600 h 59976"/>
                        <a:gd name="connsiteX6" fmla="*/ 6791 w 60420"/>
                        <a:gd name="connsiteY6" fmla="*/ 54899 h 59976"/>
                        <a:gd name="connsiteX7" fmla="*/ 13138 w 60420"/>
                        <a:gd name="connsiteY7" fmla="*/ 34653 h 59976"/>
                        <a:gd name="connsiteX8" fmla="*/ 0 w 60420"/>
                        <a:gd name="connsiteY8" fmla="*/ 17898 h 59976"/>
                        <a:gd name="connsiteX9" fmla="*/ 21262 w 60420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420" h="59976">
                          <a:moveTo>
                            <a:pt x="33193" y="0"/>
                          </a:moveTo>
                          <a:lnTo>
                            <a:pt x="39984" y="20183"/>
                          </a:lnTo>
                          <a:lnTo>
                            <a:pt x="60421" y="26021"/>
                          </a:lnTo>
                          <a:lnTo>
                            <a:pt x="43348" y="38715"/>
                          </a:lnTo>
                          <a:lnTo>
                            <a:pt x="44110" y="59976"/>
                          </a:lnTo>
                          <a:lnTo>
                            <a:pt x="26720" y="47600"/>
                          </a:lnTo>
                          <a:lnTo>
                            <a:pt x="6791" y="54899"/>
                          </a:lnTo>
                          <a:lnTo>
                            <a:pt x="13138" y="34653"/>
                          </a:lnTo>
                          <a:lnTo>
                            <a:pt x="0" y="17898"/>
                          </a:lnTo>
                          <a:lnTo>
                            <a:pt x="21262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4" name="Freeform: Shape 2143">
                      <a:extLst>
                        <a:ext uri="{FF2B5EF4-FFF2-40B4-BE49-F238E27FC236}">
                          <a16:creationId xmlns:a16="http://schemas.microsoft.com/office/drawing/2014/main" id="{545BA405-4616-48EC-BA1A-1E8521421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3794" y="2276757"/>
                      <a:ext cx="60420" cy="59976"/>
                    </a:xfrm>
                    <a:custGeom>
                      <a:avLst/>
                      <a:gdLst>
                        <a:gd name="connsiteX0" fmla="*/ 33193 w 60420"/>
                        <a:gd name="connsiteY0" fmla="*/ 0 h 59976"/>
                        <a:gd name="connsiteX1" fmla="*/ 39921 w 60420"/>
                        <a:gd name="connsiteY1" fmla="*/ 20182 h 59976"/>
                        <a:gd name="connsiteX2" fmla="*/ 60421 w 60420"/>
                        <a:gd name="connsiteY2" fmla="*/ 26021 h 59976"/>
                        <a:gd name="connsiteX3" fmla="*/ 43348 w 60420"/>
                        <a:gd name="connsiteY3" fmla="*/ 38715 h 59976"/>
                        <a:gd name="connsiteX4" fmla="*/ 44110 w 60420"/>
                        <a:gd name="connsiteY4" fmla="*/ 59976 h 59976"/>
                        <a:gd name="connsiteX5" fmla="*/ 26720 w 60420"/>
                        <a:gd name="connsiteY5" fmla="*/ 47664 h 59976"/>
                        <a:gd name="connsiteX6" fmla="*/ 6727 w 60420"/>
                        <a:gd name="connsiteY6" fmla="*/ 54962 h 59976"/>
                        <a:gd name="connsiteX7" fmla="*/ 13138 w 60420"/>
                        <a:gd name="connsiteY7" fmla="*/ 34653 h 59976"/>
                        <a:gd name="connsiteX8" fmla="*/ 0 w 60420"/>
                        <a:gd name="connsiteY8" fmla="*/ 17898 h 59976"/>
                        <a:gd name="connsiteX9" fmla="*/ 21261 w 60420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420" h="59976">
                          <a:moveTo>
                            <a:pt x="33193" y="0"/>
                          </a:moveTo>
                          <a:lnTo>
                            <a:pt x="39921" y="20182"/>
                          </a:lnTo>
                          <a:lnTo>
                            <a:pt x="60421" y="26021"/>
                          </a:lnTo>
                          <a:lnTo>
                            <a:pt x="43348" y="38715"/>
                          </a:lnTo>
                          <a:lnTo>
                            <a:pt x="44110" y="59976"/>
                          </a:lnTo>
                          <a:lnTo>
                            <a:pt x="26720" y="47664"/>
                          </a:lnTo>
                          <a:lnTo>
                            <a:pt x="6727" y="54962"/>
                          </a:lnTo>
                          <a:lnTo>
                            <a:pt x="13138" y="34653"/>
                          </a:lnTo>
                          <a:lnTo>
                            <a:pt x="0" y="17898"/>
                          </a:lnTo>
                          <a:lnTo>
                            <a:pt x="21261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5" name="Freeform: Shape 2144">
                      <a:extLst>
                        <a:ext uri="{FF2B5EF4-FFF2-40B4-BE49-F238E27FC236}">
                          <a16:creationId xmlns:a16="http://schemas.microsoft.com/office/drawing/2014/main" id="{9886E6A4-79B3-41EF-BBAE-D7DB6D2AE2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4012" y="2207134"/>
                      <a:ext cx="60420" cy="59976"/>
                    </a:xfrm>
                    <a:custGeom>
                      <a:avLst/>
                      <a:gdLst>
                        <a:gd name="connsiteX0" fmla="*/ 33193 w 60420"/>
                        <a:gd name="connsiteY0" fmla="*/ 0 h 59976"/>
                        <a:gd name="connsiteX1" fmla="*/ 39984 w 60420"/>
                        <a:gd name="connsiteY1" fmla="*/ 20182 h 59976"/>
                        <a:gd name="connsiteX2" fmla="*/ 60421 w 60420"/>
                        <a:gd name="connsiteY2" fmla="*/ 26021 h 59976"/>
                        <a:gd name="connsiteX3" fmla="*/ 43348 w 60420"/>
                        <a:gd name="connsiteY3" fmla="*/ 38715 h 59976"/>
                        <a:gd name="connsiteX4" fmla="*/ 44110 w 60420"/>
                        <a:gd name="connsiteY4" fmla="*/ 59976 h 59976"/>
                        <a:gd name="connsiteX5" fmla="*/ 26783 w 60420"/>
                        <a:gd name="connsiteY5" fmla="*/ 47664 h 59976"/>
                        <a:gd name="connsiteX6" fmla="*/ 6791 w 60420"/>
                        <a:gd name="connsiteY6" fmla="*/ 54962 h 59976"/>
                        <a:gd name="connsiteX7" fmla="*/ 13138 w 60420"/>
                        <a:gd name="connsiteY7" fmla="*/ 34653 h 59976"/>
                        <a:gd name="connsiteX8" fmla="*/ 0 w 60420"/>
                        <a:gd name="connsiteY8" fmla="*/ 17898 h 59976"/>
                        <a:gd name="connsiteX9" fmla="*/ 21325 w 60420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420" h="59976">
                          <a:moveTo>
                            <a:pt x="33193" y="0"/>
                          </a:moveTo>
                          <a:lnTo>
                            <a:pt x="39984" y="20182"/>
                          </a:lnTo>
                          <a:lnTo>
                            <a:pt x="60421" y="26021"/>
                          </a:lnTo>
                          <a:lnTo>
                            <a:pt x="43348" y="38715"/>
                          </a:lnTo>
                          <a:lnTo>
                            <a:pt x="44110" y="59976"/>
                          </a:lnTo>
                          <a:lnTo>
                            <a:pt x="26783" y="47664"/>
                          </a:lnTo>
                          <a:lnTo>
                            <a:pt x="6791" y="54962"/>
                          </a:lnTo>
                          <a:lnTo>
                            <a:pt x="13138" y="34653"/>
                          </a:lnTo>
                          <a:lnTo>
                            <a:pt x="0" y="17898"/>
                          </a:lnTo>
                          <a:lnTo>
                            <a:pt x="21325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6" name="Freeform: Shape 2145">
                      <a:extLst>
                        <a:ext uri="{FF2B5EF4-FFF2-40B4-BE49-F238E27FC236}">
                          <a16:creationId xmlns:a16="http://schemas.microsoft.com/office/drawing/2014/main" id="{F6CEF317-5440-412A-831A-16E0D9D1D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42315" y="2157503"/>
                      <a:ext cx="60420" cy="59976"/>
                    </a:xfrm>
                    <a:custGeom>
                      <a:avLst/>
                      <a:gdLst>
                        <a:gd name="connsiteX0" fmla="*/ 33193 w 60420"/>
                        <a:gd name="connsiteY0" fmla="*/ 0 h 59976"/>
                        <a:gd name="connsiteX1" fmla="*/ 39984 w 60420"/>
                        <a:gd name="connsiteY1" fmla="*/ 20182 h 59976"/>
                        <a:gd name="connsiteX2" fmla="*/ 60421 w 60420"/>
                        <a:gd name="connsiteY2" fmla="*/ 26021 h 59976"/>
                        <a:gd name="connsiteX3" fmla="*/ 43348 w 60420"/>
                        <a:gd name="connsiteY3" fmla="*/ 38715 h 59976"/>
                        <a:gd name="connsiteX4" fmla="*/ 44110 w 60420"/>
                        <a:gd name="connsiteY4" fmla="*/ 59976 h 59976"/>
                        <a:gd name="connsiteX5" fmla="*/ 26783 w 60420"/>
                        <a:gd name="connsiteY5" fmla="*/ 47664 h 59976"/>
                        <a:gd name="connsiteX6" fmla="*/ 6791 w 60420"/>
                        <a:gd name="connsiteY6" fmla="*/ 54962 h 59976"/>
                        <a:gd name="connsiteX7" fmla="*/ 13138 w 60420"/>
                        <a:gd name="connsiteY7" fmla="*/ 34653 h 59976"/>
                        <a:gd name="connsiteX8" fmla="*/ 0 w 60420"/>
                        <a:gd name="connsiteY8" fmla="*/ 17898 h 59976"/>
                        <a:gd name="connsiteX9" fmla="*/ 21325 w 60420"/>
                        <a:gd name="connsiteY9" fmla="*/ 17707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420" h="59976">
                          <a:moveTo>
                            <a:pt x="33193" y="0"/>
                          </a:moveTo>
                          <a:lnTo>
                            <a:pt x="39984" y="20182"/>
                          </a:lnTo>
                          <a:lnTo>
                            <a:pt x="60421" y="26021"/>
                          </a:lnTo>
                          <a:lnTo>
                            <a:pt x="43348" y="38715"/>
                          </a:lnTo>
                          <a:lnTo>
                            <a:pt x="44110" y="59976"/>
                          </a:lnTo>
                          <a:lnTo>
                            <a:pt x="26783" y="47664"/>
                          </a:lnTo>
                          <a:lnTo>
                            <a:pt x="6791" y="54962"/>
                          </a:lnTo>
                          <a:lnTo>
                            <a:pt x="13138" y="34653"/>
                          </a:lnTo>
                          <a:lnTo>
                            <a:pt x="0" y="17898"/>
                          </a:lnTo>
                          <a:lnTo>
                            <a:pt x="21325" y="17707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7" name="Freeform: Shape 2146">
                      <a:extLst>
                        <a:ext uri="{FF2B5EF4-FFF2-40B4-BE49-F238E27FC236}">
                          <a16:creationId xmlns:a16="http://schemas.microsoft.com/office/drawing/2014/main" id="{2B07C4A4-1E2E-497E-BD7D-644941CFD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92200" y="2059193"/>
                      <a:ext cx="60357" cy="59976"/>
                    </a:xfrm>
                    <a:custGeom>
                      <a:avLst/>
                      <a:gdLst>
                        <a:gd name="connsiteX0" fmla="*/ 33130 w 60357"/>
                        <a:gd name="connsiteY0" fmla="*/ 0 h 59976"/>
                        <a:gd name="connsiteX1" fmla="*/ 39921 w 60357"/>
                        <a:gd name="connsiteY1" fmla="*/ 20182 h 59976"/>
                        <a:gd name="connsiteX2" fmla="*/ 60357 w 60357"/>
                        <a:gd name="connsiteY2" fmla="*/ 26021 h 59976"/>
                        <a:gd name="connsiteX3" fmla="*/ 43285 w 60357"/>
                        <a:gd name="connsiteY3" fmla="*/ 38715 h 59976"/>
                        <a:gd name="connsiteX4" fmla="*/ 44046 w 60357"/>
                        <a:gd name="connsiteY4" fmla="*/ 59976 h 59976"/>
                        <a:gd name="connsiteX5" fmla="*/ 26720 w 60357"/>
                        <a:gd name="connsiteY5" fmla="*/ 47664 h 59976"/>
                        <a:gd name="connsiteX6" fmla="*/ 6727 w 60357"/>
                        <a:gd name="connsiteY6" fmla="*/ 54962 h 59976"/>
                        <a:gd name="connsiteX7" fmla="*/ 13074 w 60357"/>
                        <a:gd name="connsiteY7" fmla="*/ 34653 h 59976"/>
                        <a:gd name="connsiteX8" fmla="*/ 0 w 60357"/>
                        <a:gd name="connsiteY8" fmla="*/ 17898 h 59976"/>
                        <a:gd name="connsiteX9" fmla="*/ 21262 w 60357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357" h="59976">
                          <a:moveTo>
                            <a:pt x="33130" y="0"/>
                          </a:moveTo>
                          <a:lnTo>
                            <a:pt x="39921" y="20182"/>
                          </a:lnTo>
                          <a:lnTo>
                            <a:pt x="60357" y="26021"/>
                          </a:lnTo>
                          <a:lnTo>
                            <a:pt x="43285" y="38715"/>
                          </a:lnTo>
                          <a:lnTo>
                            <a:pt x="44046" y="59976"/>
                          </a:lnTo>
                          <a:lnTo>
                            <a:pt x="26720" y="47664"/>
                          </a:lnTo>
                          <a:lnTo>
                            <a:pt x="6727" y="54962"/>
                          </a:lnTo>
                          <a:lnTo>
                            <a:pt x="13074" y="34653"/>
                          </a:lnTo>
                          <a:lnTo>
                            <a:pt x="0" y="17898"/>
                          </a:lnTo>
                          <a:lnTo>
                            <a:pt x="21262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8" name="Freeform: Shape 2147">
                      <a:extLst>
                        <a:ext uri="{FF2B5EF4-FFF2-40B4-BE49-F238E27FC236}">
                          <a16:creationId xmlns:a16="http://schemas.microsoft.com/office/drawing/2014/main" id="{60570FC0-F51D-4E74-BCC5-F13563B6C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62458" y="2057479"/>
                      <a:ext cx="60420" cy="59976"/>
                    </a:xfrm>
                    <a:custGeom>
                      <a:avLst/>
                      <a:gdLst>
                        <a:gd name="connsiteX0" fmla="*/ 33130 w 60420"/>
                        <a:gd name="connsiteY0" fmla="*/ 0 h 59976"/>
                        <a:gd name="connsiteX1" fmla="*/ 39921 w 60420"/>
                        <a:gd name="connsiteY1" fmla="*/ 20182 h 59976"/>
                        <a:gd name="connsiteX2" fmla="*/ 60421 w 60420"/>
                        <a:gd name="connsiteY2" fmla="*/ 26021 h 59976"/>
                        <a:gd name="connsiteX3" fmla="*/ 43285 w 60420"/>
                        <a:gd name="connsiteY3" fmla="*/ 38715 h 59976"/>
                        <a:gd name="connsiteX4" fmla="*/ 44046 w 60420"/>
                        <a:gd name="connsiteY4" fmla="*/ 59976 h 59976"/>
                        <a:gd name="connsiteX5" fmla="*/ 26720 w 60420"/>
                        <a:gd name="connsiteY5" fmla="*/ 47664 h 59976"/>
                        <a:gd name="connsiteX6" fmla="*/ 6727 w 60420"/>
                        <a:gd name="connsiteY6" fmla="*/ 54962 h 59976"/>
                        <a:gd name="connsiteX7" fmla="*/ 13138 w 60420"/>
                        <a:gd name="connsiteY7" fmla="*/ 34653 h 59976"/>
                        <a:gd name="connsiteX8" fmla="*/ 0 w 60420"/>
                        <a:gd name="connsiteY8" fmla="*/ 17898 h 59976"/>
                        <a:gd name="connsiteX9" fmla="*/ 21262 w 60420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420" h="59976">
                          <a:moveTo>
                            <a:pt x="33130" y="0"/>
                          </a:moveTo>
                          <a:lnTo>
                            <a:pt x="39921" y="20182"/>
                          </a:lnTo>
                          <a:lnTo>
                            <a:pt x="60421" y="26021"/>
                          </a:lnTo>
                          <a:lnTo>
                            <a:pt x="43285" y="38715"/>
                          </a:lnTo>
                          <a:lnTo>
                            <a:pt x="44046" y="59976"/>
                          </a:lnTo>
                          <a:lnTo>
                            <a:pt x="26720" y="47664"/>
                          </a:lnTo>
                          <a:lnTo>
                            <a:pt x="6727" y="54962"/>
                          </a:lnTo>
                          <a:lnTo>
                            <a:pt x="13138" y="34653"/>
                          </a:lnTo>
                          <a:lnTo>
                            <a:pt x="0" y="17898"/>
                          </a:lnTo>
                          <a:lnTo>
                            <a:pt x="21262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9" name="Freeform: Shape 2148">
                      <a:extLst>
                        <a:ext uri="{FF2B5EF4-FFF2-40B4-BE49-F238E27FC236}">
                          <a16:creationId xmlns:a16="http://schemas.microsoft.com/office/drawing/2014/main" id="{D235BE28-CC14-4B11-B000-02628C84C3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56325" y="1901668"/>
                      <a:ext cx="60357" cy="59976"/>
                    </a:xfrm>
                    <a:custGeom>
                      <a:avLst/>
                      <a:gdLst>
                        <a:gd name="connsiteX0" fmla="*/ 33130 w 60357"/>
                        <a:gd name="connsiteY0" fmla="*/ 0 h 59976"/>
                        <a:gd name="connsiteX1" fmla="*/ 39920 w 60357"/>
                        <a:gd name="connsiteY1" fmla="*/ 20182 h 59976"/>
                        <a:gd name="connsiteX2" fmla="*/ 60357 w 60357"/>
                        <a:gd name="connsiteY2" fmla="*/ 26021 h 59976"/>
                        <a:gd name="connsiteX3" fmla="*/ 43284 w 60357"/>
                        <a:gd name="connsiteY3" fmla="*/ 38715 h 59976"/>
                        <a:gd name="connsiteX4" fmla="*/ 44046 w 60357"/>
                        <a:gd name="connsiteY4" fmla="*/ 59976 h 59976"/>
                        <a:gd name="connsiteX5" fmla="*/ 26719 w 60357"/>
                        <a:gd name="connsiteY5" fmla="*/ 47600 h 59976"/>
                        <a:gd name="connsiteX6" fmla="*/ 6727 w 60357"/>
                        <a:gd name="connsiteY6" fmla="*/ 54899 h 59976"/>
                        <a:gd name="connsiteX7" fmla="*/ 13074 w 60357"/>
                        <a:gd name="connsiteY7" fmla="*/ 34589 h 59976"/>
                        <a:gd name="connsiteX8" fmla="*/ 0 w 60357"/>
                        <a:gd name="connsiteY8" fmla="*/ 17834 h 59976"/>
                        <a:gd name="connsiteX9" fmla="*/ 21261 w 60357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357" h="59976">
                          <a:moveTo>
                            <a:pt x="33130" y="0"/>
                          </a:moveTo>
                          <a:lnTo>
                            <a:pt x="39920" y="20182"/>
                          </a:lnTo>
                          <a:lnTo>
                            <a:pt x="60357" y="26021"/>
                          </a:lnTo>
                          <a:lnTo>
                            <a:pt x="43284" y="38715"/>
                          </a:lnTo>
                          <a:lnTo>
                            <a:pt x="44046" y="59976"/>
                          </a:lnTo>
                          <a:lnTo>
                            <a:pt x="26719" y="47600"/>
                          </a:lnTo>
                          <a:lnTo>
                            <a:pt x="6727" y="54899"/>
                          </a:lnTo>
                          <a:lnTo>
                            <a:pt x="13074" y="34589"/>
                          </a:lnTo>
                          <a:lnTo>
                            <a:pt x="0" y="17834"/>
                          </a:lnTo>
                          <a:lnTo>
                            <a:pt x="21261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0" name="Freeform: Shape 2149">
                      <a:extLst>
                        <a:ext uri="{FF2B5EF4-FFF2-40B4-BE49-F238E27FC236}">
                          <a16:creationId xmlns:a16="http://schemas.microsoft.com/office/drawing/2014/main" id="{8A2EA8A6-95A0-4A12-96E9-9B817D0907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5008" y="1882691"/>
                      <a:ext cx="60420" cy="59976"/>
                    </a:xfrm>
                    <a:custGeom>
                      <a:avLst/>
                      <a:gdLst>
                        <a:gd name="connsiteX0" fmla="*/ 33193 w 60420"/>
                        <a:gd name="connsiteY0" fmla="*/ 0 h 59976"/>
                        <a:gd name="connsiteX1" fmla="*/ 39921 w 60420"/>
                        <a:gd name="connsiteY1" fmla="*/ 20183 h 59976"/>
                        <a:gd name="connsiteX2" fmla="*/ 60421 w 60420"/>
                        <a:gd name="connsiteY2" fmla="*/ 26021 h 59976"/>
                        <a:gd name="connsiteX3" fmla="*/ 43348 w 60420"/>
                        <a:gd name="connsiteY3" fmla="*/ 38715 h 59976"/>
                        <a:gd name="connsiteX4" fmla="*/ 44110 w 60420"/>
                        <a:gd name="connsiteY4" fmla="*/ 59976 h 59976"/>
                        <a:gd name="connsiteX5" fmla="*/ 26719 w 60420"/>
                        <a:gd name="connsiteY5" fmla="*/ 47664 h 59976"/>
                        <a:gd name="connsiteX6" fmla="*/ 6728 w 60420"/>
                        <a:gd name="connsiteY6" fmla="*/ 54962 h 59976"/>
                        <a:gd name="connsiteX7" fmla="*/ 13138 w 60420"/>
                        <a:gd name="connsiteY7" fmla="*/ 34653 h 59976"/>
                        <a:gd name="connsiteX8" fmla="*/ 0 w 60420"/>
                        <a:gd name="connsiteY8" fmla="*/ 17898 h 59976"/>
                        <a:gd name="connsiteX9" fmla="*/ 21261 w 60420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420" h="59976">
                          <a:moveTo>
                            <a:pt x="33193" y="0"/>
                          </a:moveTo>
                          <a:lnTo>
                            <a:pt x="39921" y="20183"/>
                          </a:lnTo>
                          <a:lnTo>
                            <a:pt x="60421" y="26021"/>
                          </a:lnTo>
                          <a:lnTo>
                            <a:pt x="43348" y="38715"/>
                          </a:lnTo>
                          <a:lnTo>
                            <a:pt x="44110" y="59976"/>
                          </a:lnTo>
                          <a:lnTo>
                            <a:pt x="26719" y="47664"/>
                          </a:lnTo>
                          <a:lnTo>
                            <a:pt x="6728" y="54962"/>
                          </a:lnTo>
                          <a:lnTo>
                            <a:pt x="13138" y="34653"/>
                          </a:lnTo>
                          <a:lnTo>
                            <a:pt x="0" y="17898"/>
                          </a:lnTo>
                          <a:lnTo>
                            <a:pt x="21261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1" name="Freeform: Shape 2150">
                      <a:extLst>
                        <a:ext uri="{FF2B5EF4-FFF2-40B4-BE49-F238E27FC236}">
                          <a16:creationId xmlns:a16="http://schemas.microsoft.com/office/drawing/2014/main" id="{5C5EC433-6A78-4861-BA99-5E6CFCA19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3671" y="1741858"/>
                      <a:ext cx="60357" cy="59912"/>
                    </a:xfrm>
                    <a:custGeom>
                      <a:avLst/>
                      <a:gdLst>
                        <a:gd name="connsiteX0" fmla="*/ 33130 w 60357"/>
                        <a:gd name="connsiteY0" fmla="*/ 0 h 59912"/>
                        <a:gd name="connsiteX1" fmla="*/ 39921 w 60357"/>
                        <a:gd name="connsiteY1" fmla="*/ 20119 h 59912"/>
                        <a:gd name="connsiteX2" fmla="*/ 60357 w 60357"/>
                        <a:gd name="connsiteY2" fmla="*/ 25958 h 59912"/>
                        <a:gd name="connsiteX3" fmla="*/ 43285 w 60357"/>
                        <a:gd name="connsiteY3" fmla="*/ 38651 h 59912"/>
                        <a:gd name="connsiteX4" fmla="*/ 44046 w 60357"/>
                        <a:gd name="connsiteY4" fmla="*/ 59913 h 59912"/>
                        <a:gd name="connsiteX5" fmla="*/ 26720 w 60357"/>
                        <a:gd name="connsiteY5" fmla="*/ 47600 h 59912"/>
                        <a:gd name="connsiteX6" fmla="*/ 6728 w 60357"/>
                        <a:gd name="connsiteY6" fmla="*/ 54899 h 59912"/>
                        <a:gd name="connsiteX7" fmla="*/ 13075 w 60357"/>
                        <a:gd name="connsiteY7" fmla="*/ 34589 h 59912"/>
                        <a:gd name="connsiteX8" fmla="*/ 0 w 60357"/>
                        <a:gd name="connsiteY8" fmla="*/ 17834 h 59912"/>
                        <a:gd name="connsiteX9" fmla="*/ 21262 w 60357"/>
                        <a:gd name="connsiteY9" fmla="*/ 17644 h 59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357" h="59912">
                          <a:moveTo>
                            <a:pt x="33130" y="0"/>
                          </a:moveTo>
                          <a:lnTo>
                            <a:pt x="39921" y="20119"/>
                          </a:lnTo>
                          <a:lnTo>
                            <a:pt x="60357" y="25958"/>
                          </a:lnTo>
                          <a:lnTo>
                            <a:pt x="43285" y="38651"/>
                          </a:lnTo>
                          <a:lnTo>
                            <a:pt x="44046" y="59913"/>
                          </a:lnTo>
                          <a:lnTo>
                            <a:pt x="26720" y="47600"/>
                          </a:lnTo>
                          <a:lnTo>
                            <a:pt x="6728" y="54899"/>
                          </a:lnTo>
                          <a:lnTo>
                            <a:pt x="13075" y="34589"/>
                          </a:lnTo>
                          <a:lnTo>
                            <a:pt x="0" y="17834"/>
                          </a:lnTo>
                          <a:lnTo>
                            <a:pt x="21262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2" name="Freeform: Shape 2151">
                      <a:extLst>
                        <a:ext uri="{FF2B5EF4-FFF2-40B4-BE49-F238E27FC236}">
                          <a16:creationId xmlns:a16="http://schemas.microsoft.com/office/drawing/2014/main" id="{81C1A527-07C5-485B-99C8-AAD4DFF4F0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35" y="1814591"/>
                      <a:ext cx="60357" cy="59976"/>
                    </a:xfrm>
                    <a:custGeom>
                      <a:avLst/>
                      <a:gdLst>
                        <a:gd name="connsiteX0" fmla="*/ 33130 w 60357"/>
                        <a:gd name="connsiteY0" fmla="*/ 0 h 59976"/>
                        <a:gd name="connsiteX1" fmla="*/ 39921 w 60357"/>
                        <a:gd name="connsiteY1" fmla="*/ 20182 h 59976"/>
                        <a:gd name="connsiteX2" fmla="*/ 60357 w 60357"/>
                        <a:gd name="connsiteY2" fmla="*/ 26021 h 59976"/>
                        <a:gd name="connsiteX3" fmla="*/ 43285 w 60357"/>
                        <a:gd name="connsiteY3" fmla="*/ 38715 h 59976"/>
                        <a:gd name="connsiteX4" fmla="*/ 44046 w 60357"/>
                        <a:gd name="connsiteY4" fmla="*/ 59976 h 59976"/>
                        <a:gd name="connsiteX5" fmla="*/ 26720 w 60357"/>
                        <a:gd name="connsiteY5" fmla="*/ 47664 h 59976"/>
                        <a:gd name="connsiteX6" fmla="*/ 6728 w 60357"/>
                        <a:gd name="connsiteY6" fmla="*/ 54962 h 59976"/>
                        <a:gd name="connsiteX7" fmla="*/ 13075 w 60357"/>
                        <a:gd name="connsiteY7" fmla="*/ 34653 h 59976"/>
                        <a:gd name="connsiteX8" fmla="*/ 0 w 60357"/>
                        <a:gd name="connsiteY8" fmla="*/ 17898 h 59976"/>
                        <a:gd name="connsiteX9" fmla="*/ 21262 w 60357"/>
                        <a:gd name="connsiteY9" fmla="*/ 17644 h 59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0357" h="59976">
                          <a:moveTo>
                            <a:pt x="33130" y="0"/>
                          </a:moveTo>
                          <a:lnTo>
                            <a:pt x="39921" y="20182"/>
                          </a:lnTo>
                          <a:lnTo>
                            <a:pt x="60357" y="26021"/>
                          </a:lnTo>
                          <a:lnTo>
                            <a:pt x="43285" y="38715"/>
                          </a:lnTo>
                          <a:lnTo>
                            <a:pt x="44046" y="59976"/>
                          </a:lnTo>
                          <a:lnTo>
                            <a:pt x="26720" y="47664"/>
                          </a:lnTo>
                          <a:lnTo>
                            <a:pt x="6728" y="54962"/>
                          </a:lnTo>
                          <a:lnTo>
                            <a:pt x="13075" y="34653"/>
                          </a:lnTo>
                          <a:lnTo>
                            <a:pt x="0" y="17898"/>
                          </a:lnTo>
                          <a:lnTo>
                            <a:pt x="21262" y="17644"/>
                          </a:lnTo>
                          <a:close/>
                        </a:path>
                      </a:pathLst>
                    </a:custGeom>
                    <a:solidFill>
                      <a:srgbClr val="C6BDA8"/>
                    </a:solidFill>
                    <a:ln w="634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sp>
            <p:nvSpPr>
              <p:cNvPr id="2113" name="Freeform: Shape 2112">
                <a:extLst>
                  <a:ext uri="{FF2B5EF4-FFF2-40B4-BE49-F238E27FC236}">
                    <a16:creationId xmlns:a16="http://schemas.microsoft.com/office/drawing/2014/main" id="{5D09FCC9-BE22-458A-9AAE-B260655D84ED}"/>
                  </a:ext>
                </a:extLst>
              </p:cNvPr>
              <p:cNvSpPr/>
              <p:nvPr/>
            </p:nvSpPr>
            <p:spPr>
              <a:xfrm>
                <a:off x="5779196" y="2531406"/>
                <a:ext cx="561024" cy="1118014"/>
              </a:xfrm>
              <a:custGeom>
                <a:avLst/>
                <a:gdLst>
                  <a:gd name="connsiteX0" fmla="*/ 561024 w 561024"/>
                  <a:gd name="connsiteY0" fmla="*/ 1073016 h 1118014"/>
                  <a:gd name="connsiteX1" fmla="*/ 455606 w 561024"/>
                  <a:gd name="connsiteY1" fmla="*/ 1118014 h 1118014"/>
                  <a:gd name="connsiteX2" fmla="*/ 675 w 561024"/>
                  <a:gd name="connsiteY2" fmla="*/ 52594 h 1118014"/>
                  <a:gd name="connsiteX3" fmla="*/ 106093 w 561024"/>
                  <a:gd name="connsiteY3" fmla="*/ 7596 h 1118014"/>
                  <a:gd name="connsiteX4" fmla="*/ 561024 w 561024"/>
                  <a:gd name="connsiteY4" fmla="*/ 1073016 h 1118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024" h="1118014">
                    <a:moveTo>
                      <a:pt x="561024" y="1073016"/>
                    </a:moveTo>
                    <a:lnTo>
                      <a:pt x="455606" y="1118014"/>
                    </a:lnTo>
                    <a:cubicBezTo>
                      <a:pt x="271806" y="708462"/>
                      <a:pt x="-15763" y="117331"/>
                      <a:pt x="675" y="52594"/>
                    </a:cubicBezTo>
                    <a:cubicBezTo>
                      <a:pt x="16161" y="552"/>
                      <a:pt x="60841" y="-9349"/>
                      <a:pt x="106093" y="7596"/>
                    </a:cubicBezTo>
                    <a:cubicBezTo>
                      <a:pt x="97271" y="116633"/>
                      <a:pt x="386871" y="683329"/>
                      <a:pt x="561024" y="1073016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4" name="Freeform: Shape 2113">
                <a:extLst>
                  <a:ext uri="{FF2B5EF4-FFF2-40B4-BE49-F238E27FC236}">
                    <a16:creationId xmlns:a16="http://schemas.microsoft.com/office/drawing/2014/main" id="{A86ED969-4030-49DD-9FA0-69EA54015E56}"/>
                  </a:ext>
                </a:extLst>
              </p:cNvPr>
              <p:cNvSpPr/>
              <p:nvPr/>
            </p:nvSpPr>
            <p:spPr>
              <a:xfrm>
                <a:off x="8111393" y="1910743"/>
                <a:ext cx="64735" cy="291821"/>
              </a:xfrm>
              <a:custGeom>
                <a:avLst/>
                <a:gdLst>
                  <a:gd name="connsiteX0" fmla="*/ 0 w 64735"/>
                  <a:gd name="connsiteY0" fmla="*/ 104467 h 291821"/>
                  <a:gd name="connsiteX1" fmla="*/ 62515 w 64735"/>
                  <a:gd name="connsiteY1" fmla="*/ 291821 h 291821"/>
                  <a:gd name="connsiteX2" fmla="*/ 38270 w 64735"/>
                  <a:gd name="connsiteY2" fmla="*/ 132455 h 291821"/>
                  <a:gd name="connsiteX3" fmla="*/ 64736 w 64735"/>
                  <a:gd name="connsiteY3" fmla="*/ 0 h 291821"/>
                  <a:gd name="connsiteX4" fmla="*/ 0 w 64735"/>
                  <a:gd name="connsiteY4" fmla="*/ 104467 h 291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35" h="291821">
                    <a:moveTo>
                      <a:pt x="0" y="104467"/>
                    </a:moveTo>
                    <a:cubicBezTo>
                      <a:pt x="1967" y="132138"/>
                      <a:pt x="507" y="209251"/>
                      <a:pt x="62515" y="291821"/>
                    </a:cubicBezTo>
                    <a:cubicBezTo>
                      <a:pt x="62388" y="275447"/>
                      <a:pt x="36366" y="150036"/>
                      <a:pt x="38270" y="132455"/>
                    </a:cubicBezTo>
                    <a:cubicBezTo>
                      <a:pt x="42840" y="89171"/>
                      <a:pt x="52741" y="43285"/>
                      <a:pt x="64736" y="0"/>
                    </a:cubicBezTo>
                    <a:lnTo>
                      <a:pt x="0" y="104467"/>
                    </a:ln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5" name="Freeform: Shape 2114">
                <a:extLst>
                  <a:ext uri="{FF2B5EF4-FFF2-40B4-BE49-F238E27FC236}">
                    <a16:creationId xmlns:a16="http://schemas.microsoft.com/office/drawing/2014/main" id="{4EF98BED-D4FF-4B9B-9CE3-9390A8BA31B9}"/>
                  </a:ext>
                </a:extLst>
              </p:cNvPr>
              <p:cNvSpPr/>
              <p:nvPr/>
            </p:nvSpPr>
            <p:spPr>
              <a:xfrm>
                <a:off x="8146741" y="1433930"/>
                <a:ext cx="535155" cy="823330"/>
              </a:xfrm>
              <a:custGeom>
                <a:avLst/>
                <a:gdLst>
                  <a:gd name="connsiteX0" fmla="*/ 29261 w 535155"/>
                  <a:gd name="connsiteY0" fmla="*/ 476813 h 823330"/>
                  <a:gd name="connsiteX1" fmla="*/ 2796 w 535155"/>
                  <a:gd name="connsiteY1" fmla="*/ 609268 h 823330"/>
                  <a:gd name="connsiteX2" fmla="*/ 3 w 535155"/>
                  <a:gd name="connsiteY2" fmla="*/ 660296 h 823330"/>
                  <a:gd name="connsiteX3" fmla="*/ 11935 w 535155"/>
                  <a:gd name="connsiteY3" fmla="*/ 737979 h 823330"/>
                  <a:gd name="connsiteX4" fmla="*/ 204303 w 535155"/>
                  <a:gd name="connsiteY4" fmla="*/ 809697 h 823330"/>
                  <a:gd name="connsiteX5" fmla="*/ 265041 w 535155"/>
                  <a:gd name="connsiteY5" fmla="*/ 753719 h 823330"/>
                  <a:gd name="connsiteX6" fmla="*/ 321336 w 535155"/>
                  <a:gd name="connsiteY6" fmla="*/ 670387 h 823330"/>
                  <a:gd name="connsiteX7" fmla="*/ 404097 w 535155"/>
                  <a:gd name="connsiteY7" fmla="*/ 474338 h 823330"/>
                  <a:gd name="connsiteX8" fmla="*/ 441162 w 535155"/>
                  <a:gd name="connsiteY8" fmla="*/ 243381 h 823330"/>
                  <a:gd name="connsiteX9" fmla="*/ 533316 w 535155"/>
                  <a:gd name="connsiteY9" fmla="*/ 194448 h 823330"/>
                  <a:gd name="connsiteX10" fmla="*/ 346279 w 535155"/>
                  <a:gd name="connsiteY10" fmla="*/ 22263 h 823330"/>
                  <a:gd name="connsiteX11" fmla="*/ 230514 w 535155"/>
                  <a:gd name="connsiteY11" fmla="*/ 81096 h 823330"/>
                  <a:gd name="connsiteX12" fmla="*/ 87714 w 535155"/>
                  <a:gd name="connsiteY12" fmla="*/ 313957 h 823330"/>
                  <a:gd name="connsiteX13" fmla="*/ 29261 w 535155"/>
                  <a:gd name="connsiteY13" fmla="*/ 476813 h 82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5155" h="823330">
                    <a:moveTo>
                      <a:pt x="29261" y="476813"/>
                    </a:moveTo>
                    <a:cubicBezTo>
                      <a:pt x="17266" y="520097"/>
                      <a:pt x="7365" y="565984"/>
                      <a:pt x="2796" y="609268"/>
                    </a:cubicBezTo>
                    <a:cubicBezTo>
                      <a:pt x="955" y="626785"/>
                      <a:pt x="-61" y="643921"/>
                      <a:pt x="3" y="660296"/>
                    </a:cubicBezTo>
                    <a:cubicBezTo>
                      <a:pt x="130" y="689237"/>
                      <a:pt x="3747" y="715703"/>
                      <a:pt x="11935" y="737979"/>
                    </a:cubicBezTo>
                    <a:cubicBezTo>
                      <a:pt x="53632" y="851268"/>
                      <a:pt x="169523" y="824168"/>
                      <a:pt x="204303" y="809697"/>
                    </a:cubicBezTo>
                    <a:cubicBezTo>
                      <a:pt x="221630" y="802589"/>
                      <a:pt x="243716" y="780312"/>
                      <a:pt x="265041" y="753719"/>
                    </a:cubicBezTo>
                    <a:cubicBezTo>
                      <a:pt x="286683" y="726809"/>
                      <a:pt x="307374" y="695393"/>
                      <a:pt x="321336" y="670387"/>
                    </a:cubicBezTo>
                    <a:cubicBezTo>
                      <a:pt x="378583" y="568205"/>
                      <a:pt x="404097" y="474338"/>
                      <a:pt x="404097" y="474338"/>
                    </a:cubicBezTo>
                    <a:lnTo>
                      <a:pt x="441162" y="243381"/>
                    </a:lnTo>
                    <a:cubicBezTo>
                      <a:pt x="441162" y="243381"/>
                      <a:pt x="517702" y="214758"/>
                      <a:pt x="533316" y="194448"/>
                    </a:cubicBezTo>
                    <a:cubicBezTo>
                      <a:pt x="548865" y="174076"/>
                      <a:pt x="464073" y="-74461"/>
                      <a:pt x="346279" y="22263"/>
                    </a:cubicBezTo>
                    <a:cubicBezTo>
                      <a:pt x="346279" y="22263"/>
                      <a:pt x="276402" y="34829"/>
                      <a:pt x="230514" y="81096"/>
                    </a:cubicBezTo>
                    <a:cubicBezTo>
                      <a:pt x="184691" y="127427"/>
                      <a:pt x="127571" y="228276"/>
                      <a:pt x="87714" y="313957"/>
                    </a:cubicBezTo>
                    <a:cubicBezTo>
                      <a:pt x="71023" y="349879"/>
                      <a:pt x="47667" y="410363"/>
                      <a:pt x="29261" y="47681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16" name="Graphic 1">
                <a:extLst>
                  <a:ext uri="{FF2B5EF4-FFF2-40B4-BE49-F238E27FC236}">
                    <a16:creationId xmlns:a16="http://schemas.microsoft.com/office/drawing/2014/main" id="{952A65D8-1746-4CA4-886B-BC3092086D22}"/>
                  </a:ext>
                </a:extLst>
              </p:cNvPr>
              <p:cNvGrpSpPr/>
              <p:nvPr/>
            </p:nvGrpSpPr>
            <p:grpSpPr>
              <a:xfrm>
                <a:off x="8263040" y="1469965"/>
                <a:ext cx="352323" cy="444485"/>
                <a:chOff x="8263040" y="1469965"/>
                <a:chExt cx="352323" cy="444485"/>
              </a:xfrm>
              <a:solidFill>
                <a:srgbClr val="FDD2B4"/>
              </a:solidFill>
            </p:grpSpPr>
            <p:sp>
              <p:nvSpPr>
                <p:cNvPr id="2134" name="Freeform: Shape 2133">
                  <a:extLst>
                    <a:ext uri="{FF2B5EF4-FFF2-40B4-BE49-F238E27FC236}">
                      <a16:creationId xmlns:a16="http://schemas.microsoft.com/office/drawing/2014/main" id="{58F01AE8-F208-4A70-B00A-D7C322642FD2}"/>
                    </a:ext>
                  </a:extLst>
                </p:cNvPr>
                <p:cNvSpPr/>
                <p:nvPr/>
              </p:nvSpPr>
              <p:spPr>
                <a:xfrm>
                  <a:off x="8263040" y="1469965"/>
                  <a:ext cx="352323" cy="444485"/>
                </a:xfrm>
                <a:custGeom>
                  <a:avLst/>
                  <a:gdLst>
                    <a:gd name="connsiteX0" fmla="*/ 254223 w 352323"/>
                    <a:gd name="connsiteY0" fmla="*/ 0 h 444485"/>
                    <a:gd name="connsiteX1" fmla="*/ 147028 w 352323"/>
                    <a:gd name="connsiteY1" fmla="*/ 92535 h 444485"/>
                    <a:gd name="connsiteX2" fmla="*/ 6004 w 352323"/>
                    <a:gd name="connsiteY2" fmla="*/ 344372 h 444485"/>
                    <a:gd name="connsiteX3" fmla="*/ 100760 w 352323"/>
                    <a:gd name="connsiteY3" fmla="*/ 375280 h 444485"/>
                    <a:gd name="connsiteX4" fmla="*/ 210431 w 352323"/>
                    <a:gd name="connsiteY4" fmla="*/ 338406 h 444485"/>
                    <a:gd name="connsiteX5" fmla="*/ 248448 w 352323"/>
                    <a:gd name="connsiteY5" fmla="*/ 442745 h 444485"/>
                    <a:gd name="connsiteX6" fmla="*/ 311788 w 352323"/>
                    <a:gd name="connsiteY6" fmla="*/ 406252 h 444485"/>
                    <a:gd name="connsiteX7" fmla="*/ 325053 w 352323"/>
                    <a:gd name="connsiteY7" fmla="*/ 296073 h 444485"/>
                    <a:gd name="connsiteX8" fmla="*/ 346949 w 352323"/>
                    <a:gd name="connsiteY8" fmla="*/ 279254 h 444485"/>
                    <a:gd name="connsiteX9" fmla="*/ 337999 w 352323"/>
                    <a:gd name="connsiteY9" fmla="*/ 216105 h 444485"/>
                    <a:gd name="connsiteX10" fmla="*/ 349678 w 352323"/>
                    <a:gd name="connsiteY10" fmla="*/ 93931 h 444485"/>
                    <a:gd name="connsiteX11" fmla="*/ 254223 w 352323"/>
                    <a:gd name="connsiteY11" fmla="*/ 0 h 444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2323" h="444485">
                      <a:moveTo>
                        <a:pt x="254223" y="0"/>
                      </a:moveTo>
                      <a:cubicBezTo>
                        <a:pt x="254223" y="0"/>
                        <a:pt x="222681" y="1967"/>
                        <a:pt x="147028" y="92535"/>
                      </a:cubicBezTo>
                      <a:cubicBezTo>
                        <a:pt x="71438" y="183039"/>
                        <a:pt x="-25158" y="306101"/>
                        <a:pt x="6004" y="344372"/>
                      </a:cubicBezTo>
                      <a:cubicBezTo>
                        <a:pt x="37167" y="382579"/>
                        <a:pt x="75437" y="386006"/>
                        <a:pt x="100760" y="375280"/>
                      </a:cubicBezTo>
                      <a:cubicBezTo>
                        <a:pt x="126147" y="364554"/>
                        <a:pt x="188662" y="316573"/>
                        <a:pt x="210431" y="338406"/>
                      </a:cubicBezTo>
                      <a:cubicBezTo>
                        <a:pt x="232201" y="360302"/>
                        <a:pt x="211954" y="436145"/>
                        <a:pt x="248448" y="442745"/>
                      </a:cubicBezTo>
                      <a:cubicBezTo>
                        <a:pt x="284878" y="449346"/>
                        <a:pt x="302776" y="437160"/>
                        <a:pt x="311788" y="406252"/>
                      </a:cubicBezTo>
                      <a:cubicBezTo>
                        <a:pt x="320800" y="375344"/>
                        <a:pt x="325053" y="296073"/>
                        <a:pt x="325053" y="296073"/>
                      </a:cubicBezTo>
                      <a:lnTo>
                        <a:pt x="346949" y="279254"/>
                      </a:lnTo>
                      <a:lnTo>
                        <a:pt x="337999" y="216105"/>
                      </a:lnTo>
                      <a:cubicBezTo>
                        <a:pt x="337999" y="216105"/>
                        <a:pt x="359705" y="145212"/>
                        <a:pt x="349678" y="93931"/>
                      </a:cubicBezTo>
                      <a:cubicBezTo>
                        <a:pt x="339713" y="42586"/>
                        <a:pt x="254223" y="0"/>
                        <a:pt x="254223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35" name="Freeform: Shape 2134">
                  <a:extLst>
                    <a:ext uri="{FF2B5EF4-FFF2-40B4-BE49-F238E27FC236}">
                      <a16:creationId xmlns:a16="http://schemas.microsoft.com/office/drawing/2014/main" id="{3D1ABE86-A2B6-46F3-956A-46CAFD8DD854}"/>
                    </a:ext>
                  </a:extLst>
                </p:cNvPr>
                <p:cNvSpPr/>
                <p:nvPr/>
              </p:nvSpPr>
              <p:spPr>
                <a:xfrm>
                  <a:off x="8266436" y="1581176"/>
                  <a:ext cx="93112" cy="91312"/>
                </a:xfrm>
                <a:custGeom>
                  <a:avLst/>
                  <a:gdLst>
                    <a:gd name="connsiteX0" fmla="*/ 93113 w 93112"/>
                    <a:gd name="connsiteY0" fmla="*/ 18072 h 91312"/>
                    <a:gd name="connsiteX1" fmla="*/ 33581 w 93112"/>
                    <a:gd name="connsiteY1" fmla="*/ 91312 h 91312"/>
                    <a:gd name="connsiteX2" fmla="*/ 6798 w 93112"/>
                    <a:gd name="connsiteY2" fmla="*/ 23022 h 91312"/>
                    <a:gd name="connsiteX3" fmla="*/ 93113 w 93112"/>
                    <a:gd name="connsiteY3" fmla="*/ 18072 h 9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3112" h="91312">
                      <a:moveTo>
                        <a:pt x="93113" y="18072"/>
                      </a:moveTo>
                      <a:lnTo>
                        <a:pt x="33581" y="91312"/>
                      </a:lnTo>
                      <a:cubicBezTo>
                        <a:pt x="33581" y="91312"/>
                        <a:pt x="-18145" y="65101"/>
                        <a:pt x="6798" y="23022"/>
                      </a:cubicBezTo>
                      <a:cubicBezTo>
                        <a:pt x="31740" y="-19056"/>
                        <a:pt x="81498" y="7346"/>
                        <a:pt x="93113" y="18072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17" name="Freeform: Shape 2116">
                <a:extLst>
                  <a:ext uri="{FF2B5EF4-FFF2-40B4-BE49-F238E27FC236}">
                    <a16:creationId xmlns:a16="http://schemas.microsoft.com/office/drawing/2014/main" id="{5A778409-930D-434E-B8F7-4CD46B66EC77}"/>
                  </a:ext>
                </a:extLst>
              </p:cNvPr>
              <p:cNvSpPr/>
              <p:nvPr/>
            </p:nvSpPr>
            <p:spPr>
              <a:xfrm>
                <a:off x="8432662" y="1689596"/>
                <a:ext cx="116509" cy="175011"/>
              </a:xfrm>
              <a:custGeom>
                <a:avLst/>
                <a:gdLst>
                  <a:gd name="connsiteX0" fmla="*/ 99199 w 116509"/>
                  <a:gd name="connsiteY0" fmla="*/ 29 h 175011"/>
                  <a:gd name="connsiteX1" fmla="*/ 86759 w 116509"/>
                  <a:gd name="connsiteY1" fmla="*/ 72508 h 175011"/>
                  <a:gd name="connsiteX2" fmla="*/ 105990 w 116509"/>
                  <a:gd name="connsiteY2" fmla="*/ 174626 h 175011"/>
                  <a:gd name="connsiteX3" fmla="*/ 20436 w 116509"/>
                  <a:gd name="connsiteY3" fmla="*/ 140608 h 175011"/>
                  <a:gd name="connsiteX4" fmla="*/ 635 w 116509"/>
                  <a:gd name="connsiteY4" fmla="*/ 104622 h 175011"/>
                  <a:gd name="connsiteX5" fmla="*/ 99199 w 116509"/>
                  <a:gd name="connsiteY5" fmla="*/ 29 h 17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509" h="175011">
                    <a:moveTo>
                      <a:pt x="99199" y="29"/>
                    </a:moveTo>
                    <a:cubicBezTo>
                      <a:pt x="103198" y="-923"/>
                      <a:pt x="77557" y="21671"/>
                      <a:pt x="86759" y="72508"/>
                    </a:cubicBezTo>
                    <a:cubicBezTo>
                      <a:pt x="95962" y="123345"/>
                      <a:pt x="134931" y="169993"/>
                      <a:pt x="105990" y="174626"/>
                    </a:cubicBezTo>
                    <a:cubicBezTo>
                      <a:pt x="77112" y="179259"/>
                      <a:pt x="20436" y="140608"/>
                      <a:pt x="20436" y="140608"/>
                    </a:cubicBezTo>
                    <a:cubicBezTo>
                      <a:pt x="20436" y="140608"/>
                      <a:pt x="8822" y="128549"/>
                      <a:pt x="635" y="104622"/>
                    </a:cubicBezTo>
                    <a:cubicBezTo>
                      <a:pt x="-7426" y="80695"/>
                      <a:pt x="63277" y="8470"/>
                      <a:pt x="99199" y="29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8" name="Freeform: Shape 2117">
                <a:extLst>
                  <a:ext uri="{FF2B5EF4-FFF2-40B4-BE49-F238E27FC236}">
                    <a16:creationId xmlns:a16="http://schemas.microsoft.com/office/drawing/2014/main" id="{8EF6A681-93EB-4163-9F89-BBCF01A3AE4D}"/>
                  </a:ext>
                </a:extLst>
              </p:cNvPr>
              <p:cNvSpPr/>
              <p:nvPr/>
            </p:nvSpPr>
            <p:spPr>
              <a:xfrm>
                <a:off x="8279535" y="1593959"/>
                <a:ext cx="52237" cy="54411"/>
              </a:xfrm>
              <a:custGeom>
                <a:avLst/>
                <a:gdLst>
                  <a:gd name="connsiteX0" fmla="*/ 7470 w 52237"/>
                  <a:gd name="connsiteY0" fmla="*/ 10366 h 54411"/>
                  <a:gd name="connsiteX1" fmla="*/ 51389 w 52237"/>
                  <a:gd name="connsiteY1" fmla="*/ 9350 h 54411"/>
                  <a:gd name="connsiteX2" fmla="*/ 37553 w 52237"/>
                  <a:gd name="connsiteY2" fmla="*/ 34102 h 54411"/>
                  <a:gd name="connsiteX3" fmla="*/ 14705 w 52237"/>
                  <a:gd name="connsiteY3" fmla="*/ 30992 h 54411"/>
                  <a:gd name="connsiteX4" fmla="*/ 24352 w 52237"/>
                  <a:gd name="connsiteY4" fmla="*/ 54412 h 54411"/>
                  <a:gd name="connsiteX5" fmla="*/ 7470 w 52237"/>
                  <a:gd name="connsiteY5" fmla="*/ 10366 h 54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37" h="54411">
                    <a:moveTo>
                      <a:pt x="7470" y="10366"/>
                    </a:moveTo>
                    <a:cubicBezTo>
                      <a:pt x="19719" y="-7659"/>
                      <a:pt x="46375" y="1734"/>
                      <a:pt x="51389" y="9350"/>
                    </a:cubicBezTo>
                    <a:cubicBezTo>
                      <a:pt x="56403" y="16966"/>
                      <a:pt x="37553" y="34102"/>
                      <a:pt x="37553" y="34102"/>
                    </a:cubicBezTo>
                    <a:cubicBezTo>
                      <a:pt x="37553" y="34102"/>
                      <a:pt x="18640" y="17982"/>
                      <a:pt x="14705" y="30992"/>
                    </a:cubicBezTo>
                    <a:cubicBezTo>
                      <a:pt x="10770" y="44003"/>
                      <a:pt x="24352" y="54412"/>
                      <a:pt x="24352" y="54412"/>
                    </a:cubicBezTo>
                    <a:cubicBezTo>
                      <a:pt x="24352" y="54412"/>
                      <a:pt x="-16330" y="45463"/>
                      <a:pt x="7470" y="10366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19" name="Freeform: Shape 2118">
                <a:extLst>
                  <a:ext uri="{FF2B5EF4-FFF2-40B4-BE49-F238E27FC236}">
                    <a16:creationId xmlns:a16="http://schemas.microsoft.com/office/drawing/2014/main" id="{144E19DA-BDD2-4A9E-8928-07F1632806AF}"/>
                  </a:ext>
                </a:extLst>
              </p:cNvPr>
              <p:cNvSpPr/>
              <p:nvPr/>
            </p:nvSpPr>
            <p:spPr>
              <a:xfrm>
                <a:off x="8393566" y="1638006"/>
                <a:ext cx="95096" cy="67305"/>
              </a:xfrm>
              <a:custGeom>
                <a:avLst/>
                <a:gdLst>
                  <a:gd name="connsiteX0" fmla="*/ 38970 w 95096"/>
                  <a:gd name="connsiteY0" fmla="*/ 66660 h 67305"/>
                  <a:gd name="connsiteX1" fmla="*/ 1524 w 95096"/>
                  <a:gd name="connsiteY1" fmla="*/ 25406 h 67305"/>
                  <a:gd name="connsiteX2" fmla="*/ 71211 w 95096"/>
                  <a:gd name="connsiteY2" fmla="*/ 6557 h 67305"/>
                  <a:gd name="connsiteX3" fmla="*/ 93995 w 95096"/>
                  <a:gd name="connsiteY3" fmla="*/ 55617 h 67305"/>
                  <a:gd name="connsiteX4" fmla="*/ 38970 w 95096"/>
                  <a:gd name="connsiteY4" fmla="*/ 66660 h 6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96" h="67305">
                    <a:moveTo>
                      <a:pt x="38970" y="66660"/>
                    </a:moveTo>
                    <a:cubicBezTo>
                      <a:pt x="8188" y="58282"/>
                      <a:pt x="-4696" y="38671"/>
                      <a:pt x="1524" y="25406"/>
                    </a:cubicBezTo>
                    <a:cubicBezTo>
                      <a:pt x="7744" y="12142"/>
                      <a:pt x="51218" y="-11531"/>
                      <a:pt x="71211" y="6557"/>
                    </a:cubicBezTo>
                    <a:cubicBezTo>
                      <a:pt x="91266" y="24645"/>
                      <a:pt x="97993" y="47493"/>
                      <a:pt x="93995" y="55617"/>
                    </a:cubicBezTo>
                    <a:cubicBezTo>
                      <a:pt x="89997" y="63677"/>
                      <a:pt x="48490" y="69262"/>
                      <a:pt x="38970" y="66660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0" name="Freeform: Shape 2119">
                <a:extLst>
                  <a:ext uri="{FF2B5EF4-FFF2-40B4-BE49-F238E27FC236}">
                    <a16:creationId xmlns:a16="http://schemas.microsoft.com/office/drawing/2014/main" id="{2CD6B5DF-579B-45E5-A019-7D6A972F004A}"/>
                  </a:ext>
                </a:extLst>
              </p:cNvPr>
              <p:cNvSpPr/>
              <p:nvPr/>
            </p:nvSpPr>
            <p:spPr>
              <a:xfrm>
                <a:off x="8524611" y="1711915"/>
                <a:ext cx="56860" cy="57275"/>
              </a:xfrm>
              <a:custGeom>
                <a:avLst/>
                <a:gdLst>
                  <a:gd name="connsiteX0" fmla="*/ 47106 w 56860"/>
                  <a:gd name="connsiteY0" fmla="*/ 6269 h 57275"/>
                  <a:gd name="connsiteX1" fmla="*/ 840 w 56860"/>
                  <a:gd name="connsiteY1" fmla="*/ 8744 h 57275"/>
                  <a:gd name="connsiteX2" fmla="*/ 18102 w 56860"/>
                  <a:gd name="connsiteY2" fmla="*/ 53108 h 57275"/>
                  <a:gd name="connsiteX3" fmla="*/ 56056 w 56860"/>
                  <a:gd name="connsiteY3" fmla="*/ 39526 h 57275"/>
                  <a:gd name="connsiteX4" fmla="*/ 47106 w 56860"/>
                  <a:gd name="connsiteY4" fmla="*/ 6269 h 57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60" h="57275">
                    <a:moveTo>
                      <a:pt x="47106" y="6269"/>
                    </a:moveTo>
                    <a:cubicBezTo>
                      <a:pt x="33081" y="-2933"/>
                      <a:pt x="4457" y="-1918"/>
                      <a:pt x="840" y="8744"/>
                    </a:cubicBezTo>
                    <a:cubicBezTo>
                      <a:pt x="-2778" y="19470"/>
                      <a:pt x="5727" y="43398"/>
                      <a:pt x="18102" y="53108"/>
                    </a:cubicBezTo>
                    <a:cubicBezTo>
                      <a:pt x="30478" y="62818"/>
                      <a:pt x="51930" y="54441"/>
                      <a:pt x="56056" y="39526"/>
                    </a:cubicBezTo>
                    <a:cubicBezTo>
                      <a:pt x="60181" y="24548"/>
                      <a:pt x="47106" y="6269"/>
                      <a:pt x="47106" y="6269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1" name="Freeform: Shape 2120">
                <a:extLst>
                  <a:ext uri="{FF2B5EF4-FFF2-40B4-BE49-F238E27FC236}">
                    <a16:creationId xmlns:a16="http://schemas.microsoft.com/office/drawing/2014/main" id="{DEF74E4A-0D0D-43BC-A04B-25E98EA5CA37}"/>
                  </a:ext>
                </a:extLst>
              </p:cNvPr>
              <p:cNvSpPr/>
              <p:nvPr/>
            </p:nvSpPr>
            <p:spPr>
              <a:xfrm>
                <a:off x="8445811" y="1797678"/>
                <a:ext cx="46817" cy="43051"/>
              </a:xfrm>
              <a:custGeom>
                <a:avLst/>
                <a:gdLst>
                  <a:gd name="connsiteX0" fmla="*/ 9382 w 46817"/>
                  <a:gd name="connsiteY0" fmla="*/ 4918 h 43051"/>
                  <a:gd name="connsiteX1" fmla="*/ 42956 w 46817"/>
                  <a:gd name="connsiteY1" fmla="*/ 42490 h 43051"/>
                  <a:gd name="connsiteX2" fmla="*/ 11857 w 46817"/>
                  <a:gd name="connsiteY2" fmla="*/ 28528 h 43051"/>
                  <a:gd name="connsiteX3" fmla="*/ 9382 w 46817"/>
                  <a:gd name="connsiteY3" fmla="*/ 4918 h 4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817" h="43051">
                    <a:moveTo>
                      <a:pt x="9382" y="4918"/>
                    </a:moveTo>
                    <a:cubicBezTo>
                      <a:pt x="9382" y="4918"/>
                      <a:pt x="61107" y="48456"/>
                      <a:pt x="42956" y="42490"/>
                    </a:cubicBezTo>
                    <a:cubicBezTo>
                      <a:pt x="24804" y="36588"/>
                      <a:pt x="11857" y="28528"/>
                      <a:pt x="11857" y="28528"/>
                    </a:cubicBezTo>
                    <a:cubicBezTo>
                      <a:pt x="11857" y="28528"/>
                      <a:pt x="-13085" y="-14186"/>
                      <a:pt x="9382" y="4918"/>
                    </a:cubicBezTo>
                    <a:close/>
                  </a:path>
                </a:pathLst>
              </a:custGeom>
              <a:solidFill>
                <a:srgbClr val="C9877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2" name="Freeform: Shape 2121">
                <a:extLst>
                  <a:ext uri="{FF2B5EF4-FFF2-40B4-BE49-F238E27FC236}">
                    <a16:creationId xmlns:a16="http://schemas.microsoft.com/office/drawing/2014/main" id="{2FBAECA5-BC8B-49AD-97DF-8E190387E500}"/>
                  </a:ext>
                </a:extLst>
              </p:cNvPr>
              <p:cNvSpPr/>
              <p:nvPr/>
            </p:nvSpPr>
            <p:spPr>
              <a:xfrm>
                <a:off x="8333336" y="1907620"/>
                <a:ext cx="110242" cy="87407"/>
              </a:xfrm>
              <a:custGeom>
                <a:avLst/>
                <a:gdLst>
                  <a:gd name="connsiteX0" fmla="*/ 110242 w 110242"/>
                  <a:gd name="connsiteY0" fmla="*/ 87408 h 87407"/>
                  <a:gd name="connsiteX1" fmla="*/ 59532 w 110242"/>
                  <a:gd name="connsiteY1" fmla="*/ 2679 h 87407"/>
                  <a:gd name="connsiteX2" fmla="*/ 0 w 110242"/>
                  <a:gd name="connsiteY2" fmla="*/ 16896 h 87407"/>
                  <a:gd name="connsiteX3" fmla="*/ 85617 w 110242"/>
                  <a:gd name="connsiteY3" fmla="*/ 50533 h 87407"/>
                  <a:gd name="connsiteX4" fmla="*/ 110242 w 110242"/>
                  <a:gd name="connsiteY4" fmla="*/ 87408 h 8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242" h="87407">
                    <a:moveTo>
                      <a:pt x="110242" y="87408"/>
                    </a:moveTo>
                    <a:cubicBezTo>
                      <a:pt x="107640" y="84615"/>
                      <a:pt x="105546" y="14992"/>
                      <a:pt x="59532" y="2679"/>
                    </a:cubicBezTo>
                    <a:cubicBezTo>
                      <a:pt x="19484" y="-8047"/>
                      <a:pt x="0" y="16896"/>
                      <a:pt x="0" y="16896"/>
                    </a:cubicBezTo>
                    <a:cubicBezTo>
                      <a:pt x="0" y="16896"/>
                      <a:pt x="56676" y="22608"/>
                      <a:pt x="85617" y="50533"/>
                    </a:cubicBezTo>
                    <a:cubicBezTo>
                      <a:pt x="100786" y="65194"/>
                      <a:pt x="110242" y="87408"/>
                      <a:pt x="110242" y="874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23" name="Graphic 1">
                <a:extLst>
                  <a:ext uri="{FF2B5EF4-FFF2-40B4-BE49-F238E27FC236}">
                    <a16:creationId xmlns:a16="http://schemas.microsoft.com/office/drawing/2014/main" id="{491AB138-E7B2-4FE2-9B7E-7F1FAD3BE6B9}"/>
                  </a:ext>
                </a:extLst>
              </p:cNvPr>
              <p:cNvGrpSpPr/>
              <p:nvPr/>
            </p:nvGrpSpPr>
            <p:grpSpPr>
              <a:xfrm>
                <a:off x="8402071" y="1580339"/>
                <a:ext cx="223050" cy="168816"/>
                <a:chOff x="8402071" y="1580339"/>
                <a:chExt cx="223050" cy="168816"/>
              </a:xfrm>
              <a:solidFill>
                <a:srgbClr val="383938"/>
              </a:solidFill>
            </p:grpSpPr>
            <p:sp>
              <p:nvSpPr>
                <p:cNvPr id="2132" name="Freeform: Shape 2131">
                  <a:extLst>
                    <a:ext uri="{FF2B5EF4-FFF2-40B4-BE49-F238E27FC236}">
                      <a16:creationId xmlns:a16="http://schemas.microsoft.com/office/drawing/2014/main" id="{70ACF14F-36DB-4C78-80CC-2277E98C179D}"/>
                    </a:ext>
                  </a:extLst>
                </p:cNvPr>
                <p:cNvSpPr/>
                <p:nvPr/>
              </p:nvSpPr>
              <p:spPr>
                <a:xfrm>
                  <a:off x="8402071" y="1580339"/>
                  <a:ext cx="113014" cy="47812"/>
                </a:xfrm>
                <a:custGeom>
                  <a:avLst/>
                  <a:gdLst>
                    <a:gd name="connsiteX0" fmla="*/ 0 w 113014"/>
                    <a:gd name="connsiteY0" fmla="*/ 26080 h 47812"/>
                    <a:gd name="connsiteX1" fmla="*/ 25514 w 113014"/>
                    <a:gd name="connsiteY1" fmla="*/ 47278 h 47812"/>
                    <a:gd name="connsiteX2" fmla="*/ 88410 w 113014"/>
                    <a:gd name="connsiteY2" fmla="*/ 43724 h 47812"/>
                    <a:gd name="connsiteX3" fmla="*/ 110433 w 113014"/>
                    <a:gd name="connsiteY3" fmla="*/ 46389 h 47812"/>
                    <a:gd name="connsiteX4" fmla="*/ 103959 w 113014"/>
                    <a:gd name="connsiteY4" fmla="*/ 10975 h 47812"/>
                    <a:gd name="connsiteX5" fmla="*/ 0 w 113014"/>
                    <a:gd name="connsiteY5" fmla="*/ 26080 h 47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014" h="47812">
                      <a:moveTo>
                        <a:pt x="0" y="26080"/>
                      </a:moveTo>
                      <a:cubicBezTo>
                        <a:pt x="0" y="26080"/>
                        <a:pt x="9203" y="49245"/>
                        <a:pt x="25514" y="47278"/>
                      </a:cubicBezTo>
                      <a:cubicBezTo>
                        <a:pt x="41825" y="45310"/>
                        <a:pt x="73051" y="36552"/>
                        <a:pt x="88410" y="43724"/>
                      </a:cubicBezTo>
                      <a:cubicBezTo>
                        <a:pt x="103768" y="50959"/>
                        <a:pt x="110433" y="46389"/>
                        <a:pt x="110433" y="46389"/>
                      </a:cubicBezTo>
                      <a:cubicBezTo>
                        <a:pt x="110433" y="46389"/>
                        <a:pt x="119382" y="27857"/>
                        <a:pt x="103959" y="10975"/>
                      </a:cubicBezTo>
                      <a:cubicBezTo>
                        <a:pt x="88537" y="-5971"/>
                        <a:pt x="16057" y="-5019"/>
                        <a:pt x="0" y="2608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33" name="Freeform: Shape 2132">
                  <a:extLst>
                    <a:ext uri="{FF2B5EF4-FFF2-40B4-BE49-F238E27FC236}">
                      <a16:creationId xmlns:a16="http://schemas.microsoft.com/office/drawing/2014/main" id="{EA7DC13E-B158-46B9-86BC-99AE033DED21}"/>
                    </a:ext>
                  </a:extLst>
                </p:cNvPr>
                <p:cNvSpPr/>
                <p:nvPr/>
              </p:nvSpPr>
              <p:spPr>
                <a:xfrm>
                  <a:off x="8567782" y="1657416"/>
                  <a:ext cx="57339" cy="91740"/>
                </a:xfrm>
                <a:custGeom>
                  <a:avLst/>
                  <a:gdLst>
                    <a:gd name="connsiteX0" fmla="*/ 1 w 57339"/>
                    <a:gd name="connsiteY0" fmla="*/ 23831 h 91740"/>
                    <a:gd name="connsiteX1" fmla="*/ 42207 w 57339"/>
                    <a:gd name="connsiteY1" fmla="*/ 91741 h 91740"/>
                    <a:gd name="connsiteX2" fmla="*/ 55218 w 57339"/>
                    <a:gd name="connsiteY2" fmla="*/ 68575 h 91740"/>
                    <a:gd name="connsiteX3" fmla="*/ 11806 w 57339"/>
                    <a:gd name="connsiteY3" fmla="*/ 2760 h 91740"/>
                    <a:gd name="connsiteX4" fmla="*/ 1 w 57339"/>
                    <a:gd name="connsiteY4" fmla="*/ 23831 h 91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339" h="91740">
                      <a:moveTo>
                        <a:pt x="1" y="23831"/>
                      </a:moveTo>
                      <a:cubicBezTo>
                        <a:pt x="-252" y="29226"/>
                        <a:pt x="42207" y="91741"/>
                        <a:pt x="42207" y="91741"/>
                      </a:cubicBezTo>
                      <a:cubicBezTo>
                        <a:pt x="42207" y="91741"/>
                        <a:pt x="64103" y="79492"/>
                        <a:pt x="55218" y="68575"/>
                      </a:cubicBezTo>
                      <a:cubicBezTo>
                        <a:pt x="35543" y="44458"/>
                        <a:pt x="34591" y="-13233"/>
                        <a:pt x="11806" y="2760"/>
                      </a:cubicBezTo>
                      <a:cubicBezTo>
                        <a:pt x="2476" y="9297"/>
                        <a:pt x="1" y="23831"/>
                        <a:pt x="1" y="23831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24" name="Freeform: Shape 2123">
                <a:extLst>
                  <a:ext uri="{FF2B5EF4-FFF2-40B4-BE49-F238E27FC236}">
                    <a16:creationId xmlns:a16="http://schemas.microsoft.com/office/drawing/2014/main" id="{4DF7B271-F580-4D98-98A4-E935886BF1F2}"/>
                  </a:ext>
                </a:extLst>
              </p:cNvPr>
              <p:cNvSpPr/>
              <p:nvPr/>
            </p:nvSpPr>
            <p:spPr>
              <a:xfrm>
                <a:off x="8320933" y="1584333"/>
                <a:ext cx="349349" cy="263007"/>
              </a:xfrm>
              <a:custGeom>
                <a:avLst/>
                <a:gdLst>
                  <a:gd name="connsiteX0" fmla="*/ 13038 w 349349"/>
                  <a:gd name="connsiteY0" fmla="*/ 0 h 263007"/>
                  <a:gd name="connsiteX1" fmla="*/ 26938 w 349349"/>
                  <a:gd name="connsiteY1" fmla="*/ 17961 h 263007"/>
                  <a:gd name="connsiteX2" fmla="*/ 1043 w 349349"/>
                  <a:gd name="connsiteY2" fmla="*/ 124776 h 263007"/>
                  <a:gd name="connsiteX3" fmla="*/ 59052 w 349349"/>
                  <a:gd name="connsiteY3" fmla="*/ 181516 h 263007"/>
                  <a:gd name="connsiteX4" fmla="*/ 78219 w 349349"/>
                  <a:gd name="connsiteY4" fmla="*/ 188497 h 263007"/>
                  <a:gd name="connsiteX5" fmla="*/ 152285 w 349349"/>
                  <a:gd name="connsiteY5" fmla="*/ 180563 h 263007"/>
                  <a:gd name="connsiteX6" fmla="*/ 197092 w 349349"/>
                  <a:gd name="connsiteY6" fmla="*/ 115954 h 263007"/>
                  <a:gd name="connsiteX7" fmla="*/ 202995 w 349349"/>
                  <a:gd name="connsiteY7" fmla="*/ 119254 h 263007"/>
                  <a:gd name="connsiteX8" fmla="*/ 197346 w 349349"/>
                  <a:gd name="connsiteY8" fmla="*/ 129282 h 263007"/>
                  <a:gd name="connsiteX9" fmla="*/ 195062 w 349349"/>
                  <a:gd name="connsiteY9" fmla="*/ 133535 h 263007"/>
                  <a:gd name="connsiteX10" fmla="*/ 197410 w 349349"/>
                  <a:gd name="connsiteY10" fmla="*/ 175359 h 263007"/>
                  <a:gd name="connsiteX11" fmla="*/ 233015 w 349349"/>
                  <a:gd name="connsiteY11" fmla="*/ 108909 h 263007"/>
                  <a:gd name="connsiteX12" fmla="*/ 321551 w 349349"/>
                  <a:gd name="connsiteY12" fmla="*/ 166791 h 263007"/>
                  <a:gd name="connsiteX13" fmla="*/ 274141 w 349349"/>
                  <a:gd name="connsiteY13" fmla="*/ 232543 h 263007"/>
                  <a:gd name="connsiteX14" fmla="*/ 227366 w 349349"/>
                  <a:gd name="connsiteY14" fmla="*/ 235970 h 263007"/>
                  <a:gd name="connsiteX15" fmla="*/ 215053 w 349349"/>
                  <a:gd name="connsiteY15" fmla="*/ 228417 h 263007"/>
                  <a:gd name="connsiteX16" fmla="*/ 226287 w 349349"/>
                  <a:gd name="connsiteY16" fmla="*/ 257676 h 263007"/>
                  <a:gd name="connsiteX17" fmla="*/ 234284 w 349349"/>
                  <a:gd name="connsiteY17" fmla="*/ 260278 h 263007"/>
                  <a:gd name="connsiteX18" fmla="*/ 287977 w 349349"/>
                  <a:gd name="connsiteY18" fmla="*/ 247711 h 263007"/>
                  <a:gd name="connsiteX19" fmla="*/ 344273 w 349349"/>
                  <a:gd name="connsiteY19" fmla="*/ 169013 h 263007"/>
                  <a:gd name="connsiteX20" fmla="*/ 349349 w 349349"/>
                  <a:gd name="connsiteY20" fmla="*/ 160571 h 263007"/>
                  <a:gd name="connsiteX21" fmla="*/ 226859 w 349349"/>
                  <a:gd name="connsiteY21" fmla="*/ 80286 h 263007"/>
                  <a:gd name="connsiteX22" fmla="*/ 221274 w 349349"/>
                  <a:gd name="connsiteY22" fmla="*/ 88981 h 263007"/>
                  <a:gd name="connsiteX23" fmla="*/ 213467 w 349349"/>
                  <a:gd name="connsiteY23" fmla="*/ 101547 h 263007"/>
                  <a:gd name="connsiteX24" fmla="*/ 206232 w 349349"/>
                  <a:gd name="connsiteY24" fmla="*/ 97549 h 263007"/>
                  <a:gd name="connsiteX25" fmla="*/ 213340 w 349349"/>
                  <a:gd name="connsiteY25" fmla="*/ 82253 h 263007"/>
                  <a:gd name="connsiteX26" fmla="*/ 217592 w 349349"/>
                  <a:gd name="connsiteY26" fmla="*/ 72606 h 263007"/>
                  <a:gd name="connsiteX27" fmla="*/ 44201 w 349349"/>
                  <a:gd name="connsiteY27" fmla="*/ 2031 h 263007"/>
                  <a:gd name="connsiteX28" fmla="*/ 13038 w 349349"/>
                  <a:gd name="connsiteY28" fmla="*/ 0 h 263007"/>
                  <a:gd name="connsiteX29" fmla="*/ 46231 w 349349"/>
                  <a:gd name="connsiteY29" fmla="*/ 24942 h 263007"/>
                  <a:gd name="connsiteX30" fmla="*/ 190238 w 349349"/>
                  <a:gd name="connsiteY30" fmla="*/ 83586 h 263007"/>
                  <a:gd name="connsiteX31" fmla="*/ 140670 w 349349"/>
                  <a:gd name="connsiteY31" fmla="*/ 163745 h 263007"/>
                  <a:gd name="connsiteX32" fmla="*/ 67556 w 349349"/>
                  <a:gd name="connsiteY32" fmla="*/ 162856 h 263007"/>
                  <a:gd name="connsiteX33" fmla="*/ 20528 w 349349"/>
                  <a:gd name="connsiteY33" fmla="*/ 118429 h 263007"/>
                  <a:gd name="connsiteX34" fmla="*/ 46231 w 349349"/>
                  <a:gd name="connsiteY34" fmla="*/ 24942 h 26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9349" h="263007">
                    <a:moveTo>
                      <a:pt x="13038" y="0"/>
                    </a:moveTo>
                    <a:lnTo>
                      <a:pt x="26938" y="17961"/>
                    </a:lnTo>
                    <a:cubicBezTo>
                      <a:pt x="14815" y="50202"/>
                      <a:pt x="-4733" y="107196"/>
                      <a:pt x="1043" y="124776"/>
                    </a:cubicBezTo>
                    <a:cubicBezTo>
                      <a:pt x="8976" y="148830"/>
                      <a:pt x="27953" y="167426"/>
                      <a:pt x="59052" y="181516"/>
                    </a:cubicBezTo>
                    <a:cubicBezTo>
                      <a:pt x="64955" y="184181"/>
                      <a:pt x="71427" y="186593"/>
                      <a:pt x="78219" y="188497"/>
                    </a:cubicBezTo>
                    <a:cubicBezTo>
                      <a:pt x="102336" y="195161"/>
                      <a:pt x="130579" y="195605"/>
                      <a:pt x="152285" y="180563"/>
                    </a:cubicBezTo>
                    <a:cubicBezTo>
                      <a:pt x="166946" y="170409"/>
                      <a:pt x="184526" y="140325"/>
                      <a:pt x="197092" y="115954"/>
                    </a:cubicBezTo>
                    <a:lnTo>
                      <a:pt x="202995" y="119254"/>
                    </a:lnTo>
                    <a:cubicBezTo>
                      <a:pt x="201154" y="122491"/>
                      <a:pt x="199250" y="125792"/>
                      <a:pt x="197346" y="129282"/>
                    </a:cubicBezTo>
                    <a:cubicBezTo>
                      <a:pt x="196521" y="130742"/>
                      <a:pt x="195823" y="132138"/>
                      <a:pt x="195062" y="133535"/>
                    </a:cubicBezTo>
                    <a:cubicBezTo>
                      <a:pt x="192332" y="147243"/>
                      <a:pt x="193728" y="161396"/>
                      <a:pt x="197410" y="175359"/>
                    </a:cubicBezTo>
                    <a:cubicBezTo>
                      <a:pt x="204582" y="157588"/>
                      <a:pt x="219750" y="130361"/>
                      <a:pt x="233015" y="108909"/>
                    </a:cubicBezTo>
                    <a:lnTo>
                      <a:pt x="321551" y="166791"/>
                    </a:lnTo>
                    <a:cubicBezTo>
                      <a:pt x="309239" y="186529"/>
                      <a:pt x="286581" y="221119"/>
                      <a:pt x="274141" y="232543"/>
                    </a:cubicBezTo>
                    <a:cubicBezTo>
                      <a:pt x="265827" y="240159"/>
                      <a:pt x="256434" y="248790"/>
                      <a:pt x="227366" y="235970"/>
                    </a:cubicBezTo>
                    <a:cubicBezTo>
                      <a:pt x="222670" y="233876"/>
                      <a:pt x="218608" y="231274"/>
                      <a:pt x="215053" y="228417"/>
                    </a:cubicBezTo>
                    <a:lnTo>
                      <a:pt x="226287" y="257676"/>
                    </a:lnTo>
                    <a:cubicBezTo>
                      <a:pt x="229080" y="258691"/>
                      <a:pt x="231745" y="259580"/>
                      <a:pt x="234284" y="260278"/>
                    </a:cubicBezTo>
                    <a:cubicBezTo>
                      <a:pt x="265002" y="268783"/>
                      <a:pt x="279663" y="255391"/>
                      <a:pt x="287977" y="247711"/>
                    </a:cubicBezTo>
                    <a:cubicBezTo>
                      <a:pt x="307652" y="229687"/>
                      <a:pt x="342812" y="171488"/>
                      <a:pt x="344273" y="169013"/>
                    </a:cubicBezTo>
                    <a:lnTo>
                      <a:pt x="349349" y="160571"/>
                    </a:lnTo>
                    <a:lnTo>
                      <a:pt x="226859" y="80286"/>
                    </a:lnTo>
                    <a:lnTo>
                      <a:pt x="221274" y="88981"/>
                    </a:lnTo>
                    <a:cubicBezTo>
                      <a:pt x="221020" y="89361"/>
                      <a:pt x="217973" y="94185"/>
                      <a:pt x="213467" y="101547"/>
                    </a:cubicBezTo>
                    <a:lnTo>
                      <a:pt x="206232" y="97549"/>
                    </a:lnTo>
                    <a:cubicBezTo>
                      <a:pt x="209913" y="89869"/>
                      <a:pt x="212452" y="84221"/>
                      <a:pt x="213340" y="82253"/>
                    </a:cubicBezTo>
                    <a:lnTo>
                      <a:pt x="217592" y="72606"/>
                    </a:lnTo>
                    <a:lnTo>
                      <a:pt x="44201" y="2031"/>
                    </a:lnTo>
                    <a:lnTo>
                      <a:pt x="13038" y="0"/>
                    </a:lnTo>
                    <a:close/>
                    <a:moveTo>
                      <a:pt x="46231" y="24942"/>
                    </a:moveTo>
                    <a:lnTo>
                      <a:pt x="190238" y="83586"/>
                    </a:lnTo>
                    <a:cubicBezTo>
                      <a:pt x="176466" y="113098"/>
                      <a:pt x="154062" y="154479"/>
                      <a:pt x="140670" y="163745"/>
                    </a:cubicBezTo>
                    <a:cubicBezTo>
                      <a:pt x="119853" y="178152"/>
                      <a:pt x="88310" y="172249"/>
                      <a:pt x="67556" y="162856"/>
                    </a:cubicBezTo>
                    <a:cubicBezTo>
                      <a:pt x="33411" y="147370"/>
                      <a:pt x="24399" y="130107"/>
                      <a:pt x="20528" y="118429"/>
                    </a:cubicBezTo>
                    <a:cubicBezTo>
                      <a:pt x="18052" y="109607"/>
                      <a:pt x="31253" y="64927"/>
                      <a:pt x="46231" y="24942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5" name="Freeform: Shape 2124">
                <a:extLst>
                  <a:ext uri="{FF2B5EF4-FFF2-40B4-BE49-F238E27FC236}">
                    <a16:creationId xmlns:a16="http://schemas.microsoft.com/office/drawing/2014/main" id="{ED6B266A-FA18-43B0-A4C0-D1FC70D03BDF}"/>
                  </a:ext>
                </a:extLst>
              </p:cNvPr>
              <p:cNvSpPr/>
              <p:nvPr/>
            </p:nvSpPr>
            <p:spPr>
              <a:xfrm>
                <a:off x="8537890" y="1726943"/>
                <a:ext cx="33637" cy="33637"/>
              </a:xfrm>
              <a:custGeom>
                <a:avLst/>
                <a:gdLst>
                  <a:gd name="connsiteX0" fmla="*/ 33638 w 33637"/>
                  <a:gd name="connsiteY0" fmla="*/ 16819 h 33637"/>
                  <a:gd name="connsiteX1" fmla="*/ 16819 w 33637"/>
                  <a:gd name="connsiteY1" fmla="*/ 33637 h 33637"/>
                  <a:gd name="connsiteX2" fmla="*/ 0 w 33637"/>
                  <a:gd name="connsiteY2" fmla="*/ 16819 h 33637"/>
                  <a:gd name="connsiteX3" fmla="*/ 16819 w 33637"/>
                  <a:gd name="connsiteY3" fmla="*/ 0 h 33637"/>
                  <a:gd name="connsiteX4" fmla="*/ 33638 w 33637"/>
                  <a:gd name="connsiteY4" fmla="*/ 16819 h 33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37" h="33637">
                    <a:moveTo>
                      <a:pt x="33638" y="16819"/>
                    </a:moveTo>
                    <a:cubicBezTo>
                      <a:pt x="33638" y="26108"/>
                      <a:pt x="26108" y="33637"/>
                      <a:pt x="16819" y="33637"/>
                    </a:cubicBezTo>
                    <a:cubicBezTo>
                      <a:pt x="7531" y="33637"/>
                      <a:pt x="0" y="26108"/>
                      <a:pt x="0" y="16819"/>
                    </a:cubicBezTo>
                    <a:cubicBezTo>
                      <a:pt x="0" y="7530"/>
                      <a:pt x="7530" y="0"/>
                      <a:pt x="16819" y="0"/>
                    </a:cubicBezTo>
                    <a:cubicBezTo>
                      <a:pt x="26107" y="0"/>
                      <a:pt x="33638" y="7530"/>
                      <a:pt x="33638" y="16819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126" name="Freeform: Shape 2125">
                <a:extLst>
                  <a:ext uri="{FF2B5EF4-FFF2-40B4-BE49-F238E27FC236}">
                    <a16:creationId xmlns:a16="http://schemas.microsoft.com/office/drawing/2014/main" id="{FD2C3111-F071-4903-91C3-6AA0EA70B477}"/>
                  </a:ext>
                </a:extLst>
              </p:cNvPr>
              <p:cNvSpPr/>
              <p:nvPr/>
            </p:nvSpPr>
            <p:spPr>
              <a:xfrm>
                <a:off x="8428219" y="1665888"/>
                <a:ext cx="33637" cy="33637"/>
              </a:xfrm>
              <a:custGeom>
                <a:avLst/>
                <a:gdLst>
                  <a:gd name="connsiteX0" fmla="*/ 33638 w 33637"/>
                  <a:gd name="connsiteY0" fmla="*/ 16819 h 33637"/>
                  <a:gd name="connsiteX1" fmla="*/ 16819 w 33637"/>
                  <a:gd name="connsiteY1" fmla="*/ 33637 h 33637"/>
                  <a:gd name="connsiteX2" fmla="*/ 0 w 33637"/>
                  <a:gd name="connsiteY2" fmla="*/ 16819 h 33637"/>
                  <a:gd name="connsiteX3" fmla="*/ 16819 w 33637"/>
                  <a:gd name="connsiteY3" fmla="*/ 0 h 33637"/>
                  <a:gd name="connsiteX4" fmla="*/ 33638 w 33637"/>
                  <a:gd name="connsiteY4" fmla="*/ 16819 h 33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37" h="33637">
                    <a:moveTo>
                      <a:pt x="33638" y="16819"/>
                    </a:moveTo>
                    <a:cubicBezTo>
                      <a:pt x="33638" y="26108"/>
                      <a:pt x="26108" y="33637"/>
                      <a:pt x="16819" y="33637"/>
                    </a:cubicBezTo>
                    <a:cubicBezTo>
                      <a:pt x="7530" y="33637"/>
                      <a:pt x="0" y="26108"/>
                      <a:pt x="0" y="16819"/>
                    </a:cubicBezTo>
                    <a:cubicBezTo>
                      <a:pt x="0" y="7530"/>
                      <a:pt x="7530" y="0"/>
                      <a:pt x="16819" y="0"/>
                    </a:cubicBezTo>
                    <a:cubicBezTo>
                      <a:pt x="26107" y="0"/>
                      <a:pt x="33638" y="7530"/>
                      <a:pt x="33638" y="16819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127" name="Graphic 1">
                <a:extLst>
                  <a:ext uri="{FF2B5EF4-FFF2-40B4-BE49-F238E27FC236}">
                    <a16:creationId xmlns:a16="http://schemas.microsoft.com/office/drawing/2014/main" id="{DC97E370-F731-4979-B94C-8B232E58A39E}"/>
                  </a:ext>
                </a:extLst>
              </p:cNvPr>
              <p:cNvGrpSpPr/>
              <p:nvPr/>
            </p:nvGrpSpPr>
            <p:grpSpPr>
              <a:xfrm>
                <a:off x="8031276" y="1009477"/>
                <a:ext cx="684174" cy="598489"/>
                <a:chOff x="8031276" y="1009477"/>
                <a:chExt cx="684174" cy="598489"/>
              </a:xfrm>
              <a:solidFill>
                <a:schemeClr val="accent1"/>
              </a:solidFill>
            </p:grpSpPr>
            <p:grpSp>
              <p:nvGrpSpPr>
                <p:cNvPr id="2128" name="Graphic 1">
                  <a:extLst>
                    <a:ext uri="{FF2B5EF4-FFF2-40B4-BE49-F238E27FC236}">
                      <a16:creationId xmlns:a16="http://schemas.microsoft.com/office/drawing/2014/main" id="{F4EB59EF-AE1F-4C00-8CB0-81503F0338B4}"/>
                    </a:ext>
                  </a:extLst>
                </p:cNvPr>
                <p:cNvGrpSpPr/>
                <p:nvPr/>
              </p:nvGrpSpPr>
              <p:grpSpPr>
                <a:xfrm>
                  <a:off x="8096604" y="1055272"/>
                  <a:ext cx="618846" cy="552694"/>
                  <a:chOff x="8096604" y="1055272"/>
                  <a:chExt cx="618846" cy="552694"/>
                </a:xfrm>
                <a:solidFill>
                  <a:schemeClr val="accent1"/>
                </a:solidFill>
              </p:grpSpPr>
              <p:sp>
                <p:nvSpPr>
                  <p:cNvPr id="2130" name="Freeform: Shape 2129">
                    <a:extLst>
                      <a:ext uri="{FF2B5EF4-FFF2-40B4-BE49-F238E27FC236}">
                        <a16:creationId xmlns:a16="http://schemas.microsoft.com/office/drawing/2014/main" id="{AEDE3732-1398-4020-914F-1BE0F503602D}"/>
                      </a:ext>
                    </a:extLst>
                  </p:cNvPr>
                  <p:cNvSpPr/>
                  <p:nvPr/>
                </p:nvSpPr>
                <p:spPr>
                  <a:xfrm>
                    <a:off x="8332448" y="1413026"/>
                    <a:ext cx="383002" cy="194941"/>
                  </a:xfrm>
                  <a:custGeom>
                    <a:avLst/>
                    <a:gdLst>
                      <a:gd name="connsiteX0" fmla="*/ 0 w 383002"/>
                      <a:gd name="connsiteY0" fmla="*/ 86451 h 194941"/>
                      <a:gd name="connsiteX1" fmla="*/ 184372 w 383002"/>
                      <a:gd name="connsiteY1" fmla="*/ 194599 h 194941"/>
                      <a:gd name="connsiteX2" fmla="*/ 362079 w 383002"/>
                      <a:gd name="connsiteY2" fmla="*/ 117360 h 194941"/>
                      <a:gd name="connsiteX3" fmla="*/ 352940 w 383002"/>
                      <a:gd name="connsiteY3" fmla="*/ 517 h 194941"/>
                      <a:gd name="connsiteX4" fmla="*/ 344181 w 383002"/>
                      <a:gd name="connsiteY4" fmla="*/ 4452 h 194941"/>
                      <a:gd name="connsiteX5" fmla="*/ 349068 w 383002"/>
                      <a:gd name="connsiteY5" fmla="*/ 17653 h 194941"/>
                      <a:gd name="connsiteX6" fmla="*/ 178533 w 383002"/>
                      <a:gd name="connsiteY6" fmla="*/ 99018 h 194941"/>
                      <a:gd name="connsiteX7" fmla="*/ 33955 w 383002"/>
                      <a:gd name="connsiteY7" fmla="*/ 26729 h 194941"/>
                      <a:gd name="connsiteX8" fmla="*/ 0 w 383002"/>
                      <a:gd name="connsiteY8" fmla="*/ 86451 h 194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83002" h="194941">
                        <a:moveTo>
                          <a:pt x="0" y="86451"/>
                        </a:moveTo>
                        <a:cubicBezTo>
                          <a:pt x="38461" y="155186"/>
                          <a:pt x="110813" y="190664"/>
                          <a:pt x="184372" y="194599"/>
                        </a:cubicBezTo>
                        <a:cubicBezTo>
                          <a:pt x="257930" y="198534"/>
                          <a:pt x="323936" y="168260"/>
                          <a:pt x="362079" y="117360"/>
                        </a:cubicBezTo>
                        <a:cubicBezTo>
                          <a:pt x="400222" y="66459"/>
                          <a:pt x="379533" y="42850"/>
                          <a:pt x="352940" y="517"/>
                        </a:cubicBezTo>
                        <a:cubicBezTo>
                          <a:pt x="351671" y="-1514"/>
                          <a:pt x="343991" y="2992"/>
                          <a:pt x="344181" y="4452"/>
                        </a:cubicBezTo>
                        <a:cubicBezTo>
                          <a:pt x="344689" y="8704"/>
                          <a:pt x="348561" y="12957"/>
                          <a:pt x="349068" y="17653"/>
                        </a:cubicBezTo>
                        <a:cubicBezTo>
                          <a:pt x="304007" y="65000"/>
                          <a:pt x="243332" y="101493"/>
                          <a:pt x="178533" y="99018"/>
                        </a:cubicBezTo>
                        <a:cubicBezTo>
                          <a:pt x="113733" y="96543"/>
                          <a:pt x="77049" y="68617"/>
                          <a:pt x="33955" y="26729"/>
                        </a:cubicBezTo>
                        <a:cubicBezTo>
                          <a:pt x="12186" y="41136"/>
                          <a:pt x="2031" y="59795"/>
                          <a:pt x="0" y="864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31" name="Freeform: Shape 2130">
                    <a:extLst>
                      <a:ext uri="{FF2B5EF4-FFF2-40B4-BE49-F238E27FC236}">
                        <a16:creationId xmlns:a16="http://schemas.microsoft.com/office/drawing/2014/main" id="{845957EE-480D-48A6-AE50-7C8AC110E579}"/>
                      </a:ext>
                    </a:extLst>
                  </p:cNvPr>
                  <p:cNvSpPr/>
                  <p:nvPr/>
                </p:nvSpPr>
                <p:spPr>
                  <a:xfrm>
                    <a:off x="8096604" y="1055272"/>
                    <a:ext cx="585229" cy="456906"/>
                  </a:xfrm>
                  <a:custGeom>
                    <a:avLst/>
                    <a:gdLst>
                      <a:gd name="connsiteX0" fmla="*/ 0 w 585229"/>
                      <a:gd name="connsiteY0" fmla="*/ 0 h 456906"/>
                      <a:gd name="connsiteX1" fmla="*/ 289283 w 585229"/>
                      <a:gd name="connsiteY1" fmla="*/ 201127 h 456906"/>
                      <a:gd name="connsiteX2" fmla="*/ 296581 w 585229"/>
                      <a:gd name="connsiteY2" fmla="*/ 172376 h 456906"/>
                      <a:gd name="connsiteX3" fmla="*/ 317271 w 585229"/>
                      <a:gd name="connsiteY3" fmla="*/ 112400 h 456906"/>
                      <a:gd name="connsiteX4" fmla="*/ 292011 w 585229"/>
                      <a:gd name="connsiteY4" fmla="*/ 237176 h 456906"/>
                      <a:gd name="connsiteX5" fmla="*/ 269925 w 585229"/>
                      <a:gd name="connsiteY5" fmla="*/ 384165 h 456906"/>
                      <a:gd name="connsiteX6" fmla="*/ 414439 w 585229"/>
                      <a:gd name="connsiteY6" fmla="*/ 456772 h 456906"/>
                      <a:gd name="connsiteX7" fmla="*/ 585229 w 585229"/>
                      <a:gd name="connsiteY7" fmla="*/ 376042 h 456906"/>
                      <a:gd name="connsiteX8" fmla="*/ 577232 w 585229"/>
                      <a:gd name="connsiteY8" fmla="*/ 357636 h 456906"/>
                      <a:gd name="connsiteX9" fmla="*/ 390322 w 585229"/>
                      <a:gd name="connsiteY9" fmla="*/ 105482 h 456906"/>
                      <a:gd name="connsiteX10" fmla="*/ 0 w 585229"/>
                      <a:gd name="connsiteY10" fmla="*/ 0 h 456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85229" h="456906">
                        <a:moveTo>
                          <a:pt x="0" y="0"/>
                        </a:moveTo>
                        <a:cubicBezTo>
                          <a:pt x="80413" y="100849"/>
                          <a:pt x="186466" y="133027"/>
                          <a:pt x="289283" y="201127"/>
                        </a:cubicBezTo>
                        <a:cubicBezTo>
                          <a:pt x="292456" y="188624"/>
                          <a:pt x="292329" y="187418"/>
                          <a:pt x="296581" y="172376"/>
                        </a:cubicBezTo>
                        <a:cubicBezTo>
                          <a:pt x="300770" y="157398"/>
                          <a:pt x="309783" y="129346"/>
                          <a:pt x="317271" y="112400"/>
                        </a:cubicBezTo>
                        <a:cubicBezTo>
                          <a:pt x="306546" y="154415"/>
                          <a:pt x="299691" y="193003"/>
                          <a:pt x="292011" y="237176"/>
                        </a:cubicBezTo>
                        <a:cubicBezTo>
                          <a:pt x="283951" y="283761"/>
                          <a:pt x="276526" y="335931"/>
                          <a:pt x="269925" y="384165"/>
                        </a:cubicBezTo>
                        <a:cubicBezTo>
                          <a:pt x="312829" y="426561"/>
                          <a:pt x="349640" y="454042"/>
                          <a:pt x="414439" y="456772"/>
                        </a:cubicBezTo>
                        <a:cubicBezTo>
                          <a:pt x="479239" y="459437"/>
                          <a:pt x="539596" y="422182"/>
                          <a:pt x="585229" y="376042"/>
                        </a:cubicBezTo>
                        <a:cubicBezTo>
                          <a:pt x="581802" y="365443"/>
                          <a:pt x="583261" y="371599"/>
                          <a:pt x="577232" y="357636"/>
                        </a:cubicBezTo>
                        <a:cubicBezTo>
                          <a:pt x="541690" y="275066"/>
                          <a:pt x="465784" y="145784"/>
                          <a:pt x="390322" y="105482"/>
                        </a:cubicBezTo>
                        <a:cubicBezTo>
                          <a:pt x="242698" y="26656"/>
                          <a:pt x="144134" y="7730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2129" name="Freeform: Shape 2128">
                  <a:extLst>
                    <a:ext uri="{FF2B5EF4-FFF2-40B4-BE49-F238E27FC236}">
                      <a16:creationId xmlns:a16="http://schemas.microsoft.com/office/drawing/2014/main" id="{88AC9888-03A1-4BE0-A34B-EFA020A56205}"/>
                    </a:ext>
                  </a:extLst>
                </p:cNvPr>
                <p:cNvSpPr/>
                <p:nvPr/>
              </p:nvSpPr>
              <p:spPr>
                <a:xfrm>
                  <a:off x="8031276" y="1009477"/>
                  <a:ext cx="105003" cy="95708"/>
                </a:xfrm>
                <a:custGeom>
                  <a:avLst/>
                  <a:gdLst>
                    <a:gd name="connsiteX0" fmla="*/ 88050 w 105003"/>
                    <a:gd name="connsiteY0" fmla="*/ 86731 h 95708"/>
                    <a:gd name="connsiteX1" fmla="*/ 9986 w 105003"/>
                    <a:gd name="connsiteY1" fmla="*/ 76703 h 95708"/>
                    <a:gd name="connsiteX2" fmla="*/ 21854 w 105003"/>
                    <a:gd name="connsiteY2" fmla="*/ 12475 h 95708"/>
                    <a:gd name="connsiteX3" fmla="*/ 90272 w 105003"/>
                    <a:gd name="connsiteY3" fmla="*/ 15839 h 95708"/>
                    <a:gd name="connsiteX4" fmla="*/ 88050 w 105003"/>
                    <a:gd name="connsiteY4" fmla="*/ 86731 h 95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003" h="95708">
                      <a:moveTo>
                        <a:pt x="88050" y="86731"/>
                      </a:moveTo>
                      <a:cubicBezTo>
                        <a:pt x="63425" y="101329"/>
                        <a:pt x="28835" y="98219"/>
                        <a:pt x="9986" y="76703"/>
                      </a:cubicBezTo>
                      <a:cubicBezTo>
                        <a:pt x="-8864" y="55188"/>
                        <a:pt x="1164" y="29420"/>
                        <a:pt x="21854" y="12475"/>
                      </a:cubicBezTo>
                      <a:cubicBezTo>
                        <a:pt x="42544" y="-4407"/>
                        <a:pt x="72691" y="-4979"/>
                        <a:pt x="90272" y="15839"/>
                      </a:cubicBezTo>
                      <a:cubicBezTo>
                        <a:pt x="107852" y="36656"/>
                        <a:pt x="112676" y="72134"/>
                        <a:pt x="88050" y="867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2104" name="Rectangle 2103">
              <a:extLst>
                <a:ext uri="{FF2B5EF4-FFF2-40B4-BE49-F238E27FC236}">
                  <a16:creationId xmlns:a16="http://schemas.microsoft.com/office/drawing/2014/main" id="{E70ED90D-093B-4278-8BB7-773636785ACA}"/>
                </a:ext>
              </a:extLst>
            </p:cNvPr>
            <p:cNvSpPr/>
            <p:nvPr/>
          </p:nvSpPr>
          <p:spPr>
            <a:xfrm>
              <a:off x="5242560" y="929640"/>
              <a:ext cx="7437120" cy="1014984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279" name="Graphic 1">
            <a:extLst>
              <a:ext uri="{FF2B5EF4-FFF2-40B4-BE49-F238E27FC236}">
                <a16:creationId xmlns:a16="http://schemas.microsoft.com/office/drawing/2014/main" id="{B6DA0431-BF59-4F58-8955-D2F131E829F6}"/>
              </a:ext>
            </a:extLst>
          </p:cNvPr>
          <p:cNvGrpSpPr/>
          <p:nvPr/>
        </p:nvGrpSpPr>
        <p:grpSpPr>
          <a:xfrm>
            <a:off x="3452923" y="3328446"/>
            <a:ext cx="1127678" cy="882045"/>
            <a:chOff x="5556674" y="2618327"/>
            <a:chExt cx="1127678" cy="882045"/>
          </a:xfrm>
          <a:solidFill>
            <a:schemeClr val="accent1"/>
          </a:solidFill>
        </p:grpSpPr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21F43146-0795-4BC1-B504-FF73D8D716A3}"/>
                </a:ext>
              </a:extLst>
            </p:cNvPr>
            <p:cNvSpPr/>
            <p:nvPr/>
          </p:nvSpPr>
          <p:spPr>
            <a:xfrm rot="1341088">
              <a:off x="5622789" y="2787170"/>
              <a:ext cx="995449" cy="544374"/>
            </a:xfrm>
            <a:custGeom>
              <a:avLst/>
              <a:gdLst>
                <a:gd name="connsiteX0" fmla="*/ 0 w 995449"/>
                <a:gd name="connsiteY0" fmla="*/ 0 h 544374"/>
                <a:gd name="connsiteX1" fmla="*/ 995449 w 995449"/>
                <a:gd name="connsiteY1" fmla="*/ 0 h 544374"/>
                <a:gd name="connsiteX2" fmla="*/ 995449 w 995449"/>
                <a:gd name="connsiteY2" fmla="*/ 544375 h 544374"/>
                <a:gd name="connsiteX3" fmla="*/ 0 w 995449"/>
                <a:gd name="connsiteY3" fmla="*/ 544375 h 544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49" h="544374">
                  <a:moveTo>
                    <a:pt x="0" y="0"/>
                  </a:moveTo>
                  <a:lnTo>
                    <a:pt x="995449" y="0"/>
                  </a:lnTo>
                  <a:lnTo>
                    <a:pt x="995449" y="544375"/>
                  </a:lnTo>
                  <a:lnTo>
                    <a:pt x="0" y="544375"/>
                  </a:lnTo>
                  <a:close/>
                </a:path>
              </a:pathLst>
            </a:custGeom>
            <a:solidFill>
              <a:srgbClr val="F0543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397" name="Graphic 1">
              <a:extLst>
                <a:ext uri="{FF2B5EF4-FFF2-40B4-BE49-F238E27FC236}">
                  <a16:creationId xmlns:a16="http://schemas.microsoft.com/office/drawing/2014/main" id="{80496C72-07BA-4A3E-830E-ECEAE83CFFFA}"/>
                </a:ext>
              </a:extLst>
            </p:cNvPr>
            <p:cNvGrpSpPr/>
            <p:nvPr/>
          </p:nvGrpSpPr>
          <p:grpSpPr>
            <a:xfrm>
              <a:off x="5556698" y="2618327"/>
              <a:ext cx="1127235" cy="881666"/>
              <a:chOff x="5556698" y="2618327"/>
              <a:chExt cx="1127235" cy="881666"/>
            </a:xfrm>
            <a:solidFill>
              <a:srgbClr val="E0DCD1"/>
            </a:solidFill>
          </p:grpSpPr>
          <p:grpSp>
            <p:nvGrpSpPr>
              <p:cNvPr id="1398" name="Graphic 1">
                <a:extLst>
                  <a:ext uri="{FF2B5EF4-FFF2-40B4-BE49-F238E27FC236}">
                    <a16:creationId xmlns:a16="http://schemas.microsoft.com/office/drawing/2014/main" id="{6A9BC2CA-9460-4170-99CD-05F19ED72148}"/>
                  </a:ext>
                </a:extLst>
              </p:cNvPr>
              <p:cNvGrpSpPr/>
              <p:nvPr/>
            </p:nvGrpSpPr>
            <p:grpSpPr>
              <a:xfrm>
                <a:off x="5556698" y="2618327"/>
                <a:ext cx="230584" cy="513218"/>
                <a:chOff x="5556698" y="2618327"/>
                <a:chExt cx="230584" cy="513218"/>
              </a:xfrm>
              <a:solidFill>
                <a:srgbClr val="E0DCD1"/>
              </a:solidFill>
            </p:grpSpPr>
            <p:sp>
              <p:nvSpPr>
                <p:cNvPr id="1541" name="Freeform: Shape 1540">
                  <a:extLst>
                    <a:ext uri="{FF2B5EF4-FFF2-40B4-BE49-F238E27FC236}">
                      <a16:creationId xmlns:a16="http://schemas.microsoft.com/office/drawing/2014/main" id="{561BC53D-6CAA-4B46-8DBE-727BC43A32D9}"/>
                    </a:ext>
                  </a:extLst>
                </p:cNvPr>
                <p:cNvSpPr/>
                <p:nvPr/>
              </p:nvSpPr>
              <p:spPr>
                <a:xfrm rot="1341088">
                  <a:off x="5659971" y="2599072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4 h 544374"/>
                    <a:gd name="connsiteX3" fmla="*/ 0 w 6283"/>
                    <a:gd name="connsiteY3" fmla="*/ 544374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4"/>
                      </a:lnTo>
                      <a:lnTo>
                        <a:pt x="0" y="54437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2" name="Freeform: Shape 1541">
                  <a:extLst>
                    <a:ext uri="{FF2B5EF4-FFF2-40B4-BE49-F238E27FC236}">
                      <a16:creationId xmlns:a16="http://schemas.microsoft.com/office/drawing/2014/main" id="{2847ED35-AB89-4338-BFD4-90594EF64501}"/>
                    </a:ext>
                  </a:extLst>
                </p:cNvPr>
                <p:cNvSpPr/>
                <p:nvPr/>
              </p:nvSpPr>
              <p:spPr>
                <a:xfrm rot="1341088">
                  <a:off x="5677725" y="2606426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4 h 544374"/>
                    <a:gd name="connsiteX3" fmla="*/ 0 w 6283"/>
                    <a:gd name="connsiteY3" fmla="*/ 544374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4"/>
                      </a:lnTo>
                      <a:lnTo>
                        <a:pt x="0" y="54437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99" name="Graphic 1">
                <a:extLst>
                  <a:ext uri="{FF2B5EF4-FFF2-40B4-BE49-F238E27FC236}">
                    <a16:creationId xmlns:a16="http://schemas.microsoft.com/office/drawing/2014/main" id="{7E662463-ADDA-4E2E-86B7-23824C71274C}"/>
                  </a:ext>
                </a:extLst>
              </p:cNvPr>
              <p:cNvGrpSpPr/>
              <p:nvPr/>
            </p:nvGrpSpPr>
            <p:grpSpPr>
              <a:xfrm>
                <a:off x="5626902" y="2647190"/>
                <a:ext cx="230642" cy="513243"/>
                <a:chOff x="5626902" y="2647190"/>
                <a:chExt cx="230642" cy="513243"/>
              </a:xfrm>
              <a:solidFill>
                <a:srgbClr val="E0DCD1"/>
              </a:solidFill>
            </p:grpSpPr>
            <p:sp>
              <p:nvSpPr>
                <p:cNvPr id="1539" name="Freeform: Shape 1538">
                  <a:extLst>
                    <a:ext uri="{FF2B5EF4-FFF2-40B4-BE49-F238E27FC236}">
                      <a16:creationId xmlns:a16="http://schemas.microsoft.com/office/drawing/2014/main" id="{3F42E6EF-7B98-4E49-AFA2-528B4EA864D4}"/>
                    </a:ext>
                  </a:extLst>
                </p:cNvPr>
                <p:cNvSpPr/>
                <p:nvPr/>
              </p:nvSpPr>
              <p:spPr>
                <a:xfrm rot="1341088">
                  <a:off x="5730175" y="2627935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5 h 544374"/>
                    <a:gd name="connsiteX3" fmla="*/ 0 w 6283"/>
                    <a:gd name="connsiteY3" fmla="*/ 544375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5"/>
                      </a:lnTo>
                      <a:lnTo>
                        <a:pt x="0" y="54437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0" name="Freeform: Shape 1539">
                  <a:extLst>
                    <a:ext uri="{FF2B5EF4-FFF2-40B4-BE49-F238E27FC236}">
                      <a16:creationId xmlns:a16="http://schemas.microsoft.com/office/drawing/2014/main" id="{9A942DB5-F9A8-40D2-887D-48AEB8A6FAEA}"/>
                    </a:ext>
                  </a:extLst>
                </p:cNvPr>
                <p:cNvSpPr/>
                <p:nvPr/>
              </p:nvSpPr>
              <p:spPr>
                <a:xfrm rot="1341088">
                  <a:off x="5747988" y="2635313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5 h 544374"/>
                    <a:gd name="connsiteX3" fmla="*/ 0 w 6283"/>
                    <a:gd name="connsiteY3" fmla="*/ 544375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5"/>
                      </a:lnTo>
                      <a:lnTo>
                        <a:pt x="0" y="54437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00" name="Graphic 1">
                <a:extLst>
                  <a:ext uri="{FF2B5EF4-FFF2-40B4-BE49-F238E27FC236}">
                    <a16:creationId xmlns:a16="http://schemas.microsoft.com/office/drawing/2014/main" id="{CBAAFF27-7B72-4208-A12B-7DF222166E60}"/>
                  </a:ext>
                </a:extLst>
              </p:cNvPr>
              <p:cNvGrpSpPr/>
              <p:nvPr/>
            </p:nvGrpSpPr>
            <p:grpSpPr>
              <a:xfrm>
                <a:off x="5601592" y="2648147"/>
                <a:ext cx="210258" cy="482494"/>
                <a:chOff x="5601592" y="2648147"/>
                <a:chExt cx="210258" cy="482494"/>
              </a:xfrm>
              <a:solidFill>
                <a:srgbClr val="E0DCD1"/>
              </a:solidFill>
            </p:grpSpPr>
            <p:sp>
              <p:nvSpPr>
                <p:cNvPr id="1525" name="Freeform: Shape 1524">
                  <a:extLst>
                    <a:ext uri="{FF2B5EF4-FFF2-40B4-BE49-F238E27FC236}">
                      <a16:creationId xmlns:a16="http://schemas.microsoft.com/office/drawing/2014/main" id="{EC538B3D-A8E0-4436-91F6-1071BF5BD3B7}"/>
                    </a:ext>
                  </a:extLst>
                </p:cNvPr>
                <p:cNvSpPr/>
                <p:nvPr/>
              </p:nvSpPr>
              <p:spPr>
                <a:xfrm>
                  <a:off x="5791720" y="2648147"/>
                  <a:ext cx="20130" cy="20157"/>
                </a:xfrm>
                <a:custGeom>
                  <a:avLst/>
                  <a:gdLst>
                    <a:gd name="connsiteX0" fmla="*/ 19376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6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" name="Freeform: Shape 1525">
                  <a:extLst>
                    <a:ext uri="{FF2B5EF4-FFF2-40B4-BE49-F238E27FC236}">
                      <a16:creationId xmlns:a16="http://schemas.microsoft.com/office/drawing/2014/main" id="{A6BDA2FB-FAAE-441F-818F-793F74E5443E}"/>
                    </a:ext>
                  </a:extLst>
                </p:cNvPr>
                <p:cNvSpPr/>
                <p:nvPr/>
              </p:nvSpPr>
              <p:spPr>
                <a:xfrm>
                  <a:off x="5777122" y="2683688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6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8996" y="2939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" name="Freeform: Shape 1526">
                  <a:extLst>
                    <a:ext uri="{FF2B5EF4-FFF2-40B4-BE49-F238E27FC236}">
                      <a16:creationId xmlns:a16="http://schemas.microsoft.com/office/drawing/2014/main" id="{0DCF3709-E559-4772-894D-20C5C974C556}"/>
                    </a:ext>
                  </a:extLst>
                </p:cNvPr>
                <p:cNvSpPr/>
                <p:nvPr/>
              </p:nvSpPr>
              <p:spPr>
                <a:xfrm>
                  <a:off x="5762417" y="2719249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3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5" y="20183"/>
                        <a:pt x="10091" y="20183"/>
                      </a:cubicBezTo>
                      <a:cubicBezTo>
                        <a:pt x="4518" y="20183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8" name="Freeform: Shape 1527">
                  <a:extLst>
                    <a:ext uri="{FF2B5EF4-FFF2-40B4-BE49-F238E27FC236}">
                      <a16:creationId xmlns:a16="http://schemas.microsoft.com/office/drawing/2014/main" id="{4281871E-3BB4-479B-B93B-BC8FB0267692}"/>
                    </a:ext>
                  </a:extLst>
                </p:cNvPr>
                <p:cNvSpPr/>
                <p:nvPr/>
              </p:nvSpPr>
              <p:spPr>
                <a:xfrm>
                  <a:off x="5747820" y="2754854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9" name="Freeform: Shape 1528">
                  <a:extLst>
                    <a:ext uri="{FF2B5EF4-FFF2-40B4-BE49-F238E27FC236}">
                      <a16:creationId xmlns:a16="http://schemas.microsoft.com/office/drawing/2014/main" id="{C118D627-6035-40B2-9471-CF709DD088D8}"/>
                    </a:ext>
                  </a:extLst>
                </p:cNvPr>
                <p:cNvSpPr/>
                <p:nvPr/>
              </p:nvSpPr>
              <p:spPr>
                <a:xfrm>
                  <a:off x="5733222" y="2790395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0" name="Freeform: Shape 1529">
                  <a:extLst>
                    <a:ext uri="{FF2B5EF4-FFF2-40B4-BE49-F238E27FC236}">
                      <a16:creationId xmlns:a16="http://schemas.microsoft.com/office/drawing/2014/main" id="{55823341-1D2F-4B36-A64C-76140657EEA2}"/>
                    </a:ext>
                  </a:extLst>
                </p:cNvPr>
                <p:cNvSpPr/>
                <p:nvPr/>
              </p:nvSpPr>
              <p:spPr>
                <a:xfrm>
                  <a:off x="5718562" y="2825937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3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3"/>
                        <a:pt x="10091" y="20183"/>
                      </a:cubicBezTo>
                      <a:cubicBezTo>
                        <a:pt x="4518" y="20183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1" name="Freeform: Shape 1530">
                  <a:extLst>
                    <a:ext uri="{FF2B5EF4-FFF2-40B4-BE49-F238E27FC236}">
                      <a16:creationId xmlns:a16="http://schemas.microsoft.com/office/drawing/2014/main" id="{193C5809-14F0-4A03-BBBE-7690686D5D84}"/>
                    </a:ext>
                  </a:extLst>
                </p:cNvPr>
                <p:cNvSpPr/>
                <p:nvPr/>
              </p:nvSpPr>
              <p:spPr>
                <a:xfrm>
                  <a:off x="5703964" y="2861542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2 h 20182"/>
                    <a:gd name="connsiteX2" fmla="*/ -1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4" y="20182"/>
                        <a:pt x="10091" y="20182"/>
                      </a:cubicBezTo>
                      <a:cubicBezTo>
                        <a:pt x="4518" y="20182"/>
                        <a:pt x="-1" y="15665"/>
                        <a:pt x="-1" y="10091"/>
                      </a:cubicBezTo>
                      <a:cubicBezTo>
                        <a:pt x="-1" y="4518"/>
                        <a:pt x="4517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2" name="Freeform: Shape 1531">
                  <a:extLst>
                    <a:ext uri="{FF2B5EF4-FFF2-40B4-BE49-F238E27FC236}">
                      <a16:creationId xmlns:a16="http://schemas.microsoft.com/office/drawing/2014/main" id="{18B1537D-0B48-4C53-BB85-4544A5D05548}"/>
                    </a:ext>
                  </a:extLst>
                </p:cNvPr>
                <p:cNvSpPr/>
                <p:nvPr/>
              </p:nvSpPr>
              <p:spPr>
                <a:xfrm>
                  <a:off x="5689303" y="2897083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4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7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3" name="Freeform: Shape 1532">
                  <a:extLst>
                    <a:ext uri="{FF2B5EF4-FFF2-40B4-BE49-F238E27FC236}">
                      <a16:creationId xmlns:a16="http://schemas.microsoft.com/office/drawing/2014/main" id="{B820B1E2-A3E9-4668-87D7-3049F41E4525}"/>
                    </a:ext>
                  </a:extLst>
                </p:cNvPr>
                <p:cNvSpPr/>
                <p:nvPr/>
              </p:nvSpPr>
              <p:spPr>
                <a:xfrm>
                  <a:off x="5674706" y="2932625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4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7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" name="Freeform: Shape 1533">
                  <a:extLst>
                    <a:ext uri="{FF2B5EF4-FFF2-40B4-BE49-F238E27FC236}">
                      <a16:creationId xmlns:a16="http://schemas.microsoft.com/office/drawing/2014/main" id="{1CD3CD0D-2D0F-4D59-8167-86A52AAFE586}"/>
                    </a:ext>
                  </a:extLst>
                </p:cNvPr>
                <p:cNvSpPr/>
                <p:nvPr/>
              </p:nvSpPr>
              <p:spPr>
                <a:xfrm>
                  <a:off x="5660089" y="2968210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7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535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5" name="Freeform: Shape 1534">
                  <a:extLst>
                    <a:ext uri="{FF2B5EF4-FFF2-40B4-BE49-F238E27FC236}">
                      <a16:creationId xmlns:a16="http://schemas.microsoft.com/office/drawing/2014/main" id="{3CD375E3-2227-4608-9797-7A54096B9D7D}"/>
                    </a:ext>
                  </a:extLst>
                </p:cNvPr>
                <p:cNvSpPr/>
                <p:nvPr/>
              </p:nvSpPr>
              <p:spPr>
                <a:xfrm>
                  <a:off x="5645492" y="3003752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6" name="Freeform: Shape 1535">
                  <a:extLst>
                    <a:ext uri="{FF2B5EF4-FFF2-40B4-BE49-F238E27FC236}">
                      <a16:creationId xmlns:a16="http://schemas.microsoft.com/office/drawing/2014/main" id="{A58CF534-6EA4-49C6-AA55-9178730B9F53}"/>
                    </a:ext>
                  </a:extLst>
                </p:cNvPr>
                <p:cNvSpPr/>
                <p:nvPr/>
              </p:nvSpPr>
              <p:spPr>
                <a:xfrm>
                  <a:off x="5630831" y="3039357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6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534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7" name="Freeform: Shape 1536">
                  <a:extLst>
                    <a:ext uri="{FF2B5EF4-FFF2-40B4-BE49-F238E27FC236}">
                      <a16:creationId xmlns:a16="http://schemas.microsoft.com/office/drawing/2014/main" id="{5FB63289-AAAD-4ADA-B7EC-0B71060A4D14}"/>
                    </a:ext>
                  </a:extLst>
                </p:cNvPr>
                <p:cNvSpPr/>
                <p:nvPr/>
              </p:nvSpPr>
              <p:spPr>
                <a:xfrm>
                  <a:off x="5616234" y="3074898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938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8" name="Freeform: Shape 1537">
                  <a:extLst>
                    <a:ext uri="{FF2B5EF4-FFF2-40B4-BE49-F238E27FC236}">
                      <a16:creationId xmlns:a16="http://schemas.microsoft.com/office/drawing/2014/main" id="{9C7D148C-C21E-44EE-A084-41FECAB25381}"/>
                    </a:ext>
                  </a:extLst>
                </p:cNvPr>
                <p:cNvSpPr/>
                <p:nvPr/>
              </p:nvSpPr>
              <p:spPr>
                <a:xfrm>
                  <a:off x="5601592" y="3110459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FD1EBC7E-E691-43DE-BC8D-BBB2E5B35F63}"/>
                  </a:ext>
                </a:extLst>
              </p:cNvPr>
              <p:cNvSpPr/>
              <p:nvPr/>
            </p:nvSpPr>
            <p:spPr>
              <a:xfrm rot="1341088">
                <a:off x="5813753" y="2662337"/>
                <a:ext cx="6283" cy="544374"/>
              </a:xfrm>
              <a:custGeom>
                <a:avLst/>
                <a:gdLst>
                  <a:gd name="connsiteX0" fmla="*/ 0 w 6283"/>
                  <a:gd name="connsiteY0" fmla="*/ 0 h 544374"/>
                  <a:gd name="connsiteX1" fmla="*/ 6283 w 6283"/>
                  <a:gd name="connsiteY1" fmla="*/ 0 h 544374"/>
                  <a:gd name="connsiteX2" fmla="*/ 6283 w 6283"/>
                  <a:gd name="connsiteY2" fmla="*/ 544374 h 544374"/>
                  <a:gd name="connsiteX3" fmla="*/ 0 w 6283"/>
                  <a:gd name="connsiteY3" fmla="*/ 544374 h 54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3" h="544374">
                    <a:moveTo>
                      <a:pt x="0" y="0"/>
                    </a:moveTo>
                    <a:lnTo>
                      <a:pt x="6283" y="0"/>
                    </a:lnTo>
                    <a:lnTo>
                      <a:pt x="6283" y="544374"/>
                    </a:lnTo>
                    <a:lnTo>
                      <a:pt x="0" y="54437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469F3223-03BC-4954-BAA0-EC027706CECF}"/>
                  </a:ext>
                </a:extLst>
              </p:cNvPr>
              <p:cNvSpPr/>
              <p:nvPr/>
            </p:nvSpPr>
            <p:spPr>
              <a:xfrm rot="1341088">
                <a:off x="5901792" y="2698519"/>
                <a:ext cx="6283" cy="544374"/>
              </a:xfrm>
              <a:custGeom>
                <a:avLst/>
                <a:gdLst>
                  <a:gd name="connsiteX0" fmla="*/ 0 w 6283"/>
                  <a:gd name="connsiteY0" fmla="*/ 0 h 544374"/>
                  <a:gd name="connsiteX1" fmla="*/ 6284 w 6283"/>
                  <a:gd name="connsiteY1" fmla="*/ 0 h 544374"/>
                  <a:gd name="connsiteX2" fmla="*/ 6284 w 6283"/>
                  <a:gd name="connsiteY2" fmla="*/ 544374 h 544374"/>
                  <a:gd name="connsiteX3" fmla="*/ 0 w 6283"/>
                  <a:gd name="connsiteY3" fmla="*/ 544374 h 54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3" h="544374">
                    <a:moveTo>
                      <a:pt x="0" y="0"/>
                    </a:moveTo>
                    <a:lnTo>
                      <a:pt x="6284" y="0"/>
                    </a:lnTo>
                    <a:lnTo>
                      <a:pt x="6284" y="544374"/>
                    </a:lnTo>
                    <a:lnTo>
                      <a:pt x="0" y="54437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7A19BFB7-F9F4-460B-8A98-7EE2D607AA9C}"/>
                  </a:ext>
                </a:extLst>
              </p:cNvPr>
              <p:cNvSpPr/>
              <p:nvPr/>
            </p:nvSpPr>
            <p:spPr>
              <a:xfrm>
                <a:off x="5851726" y="2674896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BA7A3947-7CCD-4438-BA0D-C1717282514D}"/>
                  </a:ext>
                </a:extLst>
              </p:cNvPr>
              <p:cNvSpPr/>
              <p:nvPr/>
            </p:nvSpPr>
            <p:spPr>
              <a:xfrm>
                <a:off x="5837128" y="2710437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7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65395192-390E-4A48-8629-329C5AE25302}"/>
                  </a:ext>
                </a:extLst>
              </p:cNvPr>
              <p:cNvSpPr/>
              <p:nvPr/>
            </p:nvSpPr>
            <p:spPr>
              <a:xfrm>
                <a:off x="5822467" y="2746042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17C5ED5E-4C9E-4EA6-A49B-BFE5B4B8AEB9}"/>
                  </a:ext>
                </a:extLst>
              </p:cNvPr>
              <p:cNvSpPr/>
              <p:nvPr/>
            </p:nvSpPr>
            <p:spPr>
              <a:xfrm>
                <a:off x="5807870" y="2781584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2FF1C41E-3ED0-437A-A753-304CA9B683E6}"/>
                  </a:ext>
                </a:extLst>
              </p:cNvPr>
              <p:cNvSpPr/>
              <p:nvPr/>
            </p:nvSpPr>
            <p:spPr>
              <a:xfrm>
                <a:off x="5793209" y="2817125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9058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C693DF76-3DCD-406D-9BF6-FD046A424FED}"/>
                  </a:ext>
                </a:extLst>
              </p:cNvPr>
              <p:cNvSpPr/>
              <p:nvPr/>
            </p:nvSpPr>
            <p:spPr>
              <a:xfrm>
                <a:off x="5778612" y="2852730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8C737799-C385-4B49-8110-09104B11A3C2}"/>
                  </a:ext>
                </a:extLst>
              </p:cNvPr>
              <p:cNvSpPr/>
              <p:nvPr/>
            </p:nvSpPr>
            <p:spPr>
              <a:xfrm>
                <a:off x="5763951" y="2888272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3ACA957A-97BA-45DC-9B35-7379B1DC55D4}"/>
                  </a:ext>
                </a:extLst>
              </p:cNvPr>
              <p:cNvSpPr/>
              <p:nvPr/>
            </p:nvSpPr>
            <p:spPr>
              <a:xfrm>
                <a:off x="5749353" y="2923813"/>
                <a:ext cx="53418" cy="29753"/>
              </a:xfrm>
              <a:custGeom>
                <a:avLst/>
                <a:gdLst>
                  <a:gd name="connsiteX0" fmla="*/ 44289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4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89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8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1756E5AC-70B1-4A6B-A882-4ACC63B2DB9C}"/>
                  </a:ext>
                </a:extLst>
              </p:cNvPr>
              <p:cNvSpPr/>
              <p:nvPr/>
            </p:nvSpPr>
            <p:spPr>
              <a:xfrm>
                <a:off x="5734756" y="2959418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6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4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83FEBEC4-8283-49B2-93B3-2B248336A1BD}"/>
                  </a:ext>
                </a:extLst>
              </p:cNvPr>
              <p:cNvSpPr/>
              <p:nvPr/>
            </p:nvSpPr>
            <p:spPr>
              <a:xfrm>
                <a:off x="5720095" y="2994959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4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D0D782B7-BA5A-4C69-A3D3-56EFA0483C83}"/>
                  </a:ext>
                </a:extLst>
              </p:cNvPr>
              <p:cNvSpPr/>
              <p:nvPr/>
            </p:nvSpPr>
            <p:spPr>
              <a:xfrm>
                <a:off x="5705498" y="3030501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8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7F9E3503-7AF6-41D8-803A-852968E96D92}"/>
                  </a:ext>
                </a:extLst>
              </p:cNvPr>
              <p:cNvSpPr/>
              <p:nvPr/>
            </p:nvSpPr>
            <p:spPr>
              <a:xfrm>
                <a:off x="5690837" y="3066106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6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13C6C58B-24AA-4F0B-9F0B-ED6F7820763D}"/>
                  </a:ext>
                </a:extLst>
              </p:cNvPr>
              <p:cNvSpPr/>
              <p:nvPr/>
            </p:nvSpPr>
            <p:spPr>
              <a:xfrm>
                <a:off x="5676239" y="3101647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AA7B7442-DFF3-42A7-B376-2D0F6ACAA52F}"/>
                  </a:ext>
                </a:extLst>
              </p:cNvPr>
              <p:cNvSpPr/>
              <p:nvPr/>
            </p:nvSpPr>
            <p:spPr>
              <a:xfrm>
                <a:off x="5661579" y="3137189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B3965774-1A12-43E4-A01A-F8C137B14CE7}"/>
                  </a:ext>
                </a:extLst>
              </p:cNvPr>
              <p:cNvSpPr/>
              <p:nvPr/>
            </p:nvSpPr>
            <p:spPr>
              <a:xfrm>
                <a:off x="5727891" y="2688975"/>
                <a:ext cx="265228" cy="527410"/>
              </a:xfrm>
              <a:custGeom>
                <a:avLst/>
                <a:gdLst>
                  <a:gd name="connsiteX0" fmla="*/ 259453 w 265228"/>
                  <a:gd name="connsiteY0" fmla="*/ 21579 h 527410"/>
                  <a:gd name="connsiteX1" fmla="*/ 259009 w 265228"/>
                  <a:gd name="connsiteY1" fmla="*/ 22721 h 527410"/>
                  <a:gd name="connsiteX2" fmla="*/ 248092 w 265228"/>
                  <a:gd name="connsiteY2" fmla="*/ 27925 h 527410"/>
                  <a:gd name="connsiteX3" fmla="*/ 243459 w 265228"/>
                  <a:gd name="connsiteY3" fmla="*/ 14978 h 527410"/>
                  <a:gd name="connsiteX4" fmla="*/ 229370 w 265228"/>
                  <a:gd name="connsiteY4" fmla="*/ 9203 h 527410"/>
                  <a:gd name="connsiteX5" fmla="*/ 216994 w 265228"/>
                  <a:gd name="connsiteY5" fmla="*/ 15169 h 527410"/>
                  <a:gd name="connsiteX6" fmla="*/ 212614 w 265228"/>
                  <a:gd name="connsiteY6" fmla="*/ 2919 h 527410"/>
                  <a:gd name="connsiteX7" fmla="*/ 212805 w 265228"/>
                  <a:gd name="connsiteY7" fmla="*/ 2412 h 527410"/>
                  <a:gd name="connsiteX8" fmla="*/ 207029 w 265228"/>
                  <a:gd name="connsiteY8" fmla="*/ 0 h 527410"/>
                  <a:gd name="connsiteX9" fmla="*/ 0 w 265228"/>
                  <a:gd name="connsiteY9" fmla="*/ 503420 h 527410"/>
                  <a:gd name="connsiteX10" fmla="*/ 5775 w 265228"/>
                  <a:gd name="connsiteY10" fmla="*/ 505832 h 527410"/>
                  <a:gd name="connsiteX11" fmla="*/ 5902 w 265228"/>
                  <a:gd name="connsiteY11" fmla="*/ 505514 h 527410"/>
                  <a:gd name="connsiteX12" fmla="*/ 17644 w 265228"/>
                  <a:gd name="connsiteY12" fmla="*/ 499929 h 527410"/>
                  <a:gd name="connsiteX13" fmla="*/ 22150 w 265228"/>
                  <a:gd name="connsiteY13" fmla="*/ 512559 h 527410"/>
                  <a:gd name="connsiteX14" fmla="*/ 36621 w 265228"/>
                  <a:gd name="connsiteY14" fmla="*/ 518525 h 527410"/>
                  <a:gd name="connsiteX15" fmla="*/ 48743 w 265228"/>
                  <a:gd name="connsiteY15" fmla="*/ 512686 h 527410"/>
                  <a:gd name="connsiteX16" fmla="*/ 52805 w 265228"/>
                  <a:gd name="connsiteY16" fmla="*/ 524047 h 527410"/>
                  <a:gd name="connsiteX17" fmla="*/ 52424 w 265228"/>
                  <a:gd name="connsiteY17" fmla="*/ 524999 h 527410"/>
                  <a:gd name="connsiteX18" fmla="*/ 58199 w 265228"/>
                  <a:gd name="connsiteY18" fmla="*/ 527410 h 527410"/>
                  <a:gd name="connsiteX19" fmla="*/ 265228 w 265228"/>
                  <a:gd name="connsiteY19" fmla="*/ 23990 h 527410"/>
                  <a:gd name="connsiteX20" fmla="*/ 259453 w 265228"/>
                  <a:gd name="connsiteY20" fmla="*/ 21579 h 527410"/>
                  <a:gd name="connsiteX21" fmla="*/ 255391 w 265228"/>
                  <a:gd name="connsiteY21" fmla="*/ 31416 h 527410"/>
                  <a:gd name="connsiteX22" fmla="*/ 252154 w 265228"/>
                  <a:gd name="connsiteY22" fmla="*/ 39286 h 527410"/>
                  <a:gd name="connsiteX23" fmla="*/ 250250 w 265228"/>
                  <a:gd name="connsiteY23" fmla="*/ 33891 h 527410"/>
                  <a:gd name="connsiteX24" fmla="*/ 255391 w 265228"/>
                  <a:gd name="connsiteY24" fmla="*/ 31416 h 527410"/>
                  <a:gd name="connsiteX25" fmla="*/ 79334 w 265228"/>
                  <a:gd name="connsiteY25" fmla="*/ 361127 h 527410"/>
                  <a:gd name="connsiteX26" fmla="*/ 96279 w 265228"/>
                  <a:gd name="connsiteY26" fmla="*/ 353003 h 527410"/>
                  <a:gd name="connsiteX27" fmla="*/ 102626 w 265228"/>
                  <a:gd name="connsiteY27" fmla="*/ 370647 h 527410"/>
                  <a:gd name="connsiteX28" fmla="*/ 85680 w 265228"/>
                  <a:gd name="connsiteY28" fmla="*/ 378771 h 527410"/>
                  <a:gd name="connsiteX29" fmla="*/ 79334 w 265228"/>
                  <a:gd name="connsiteY29" fmla="*/ 361127 h 527410"/>
                  <a:gd name="connsiteX30" fmla="*/ 87902 w 265228"/>
                  <a:gd name="connsiteY30" fmla="*/ 403777 h 527410"/>
                  <a:gd name="connsiteX31" fmla="*/ 72289 w 265228"/>
                  <a:gd name="connsiteY31" fmla="*/ 411266 h 527410"/>
                  <a:gd name="connsiteX32" fmla="*/ 66450 w 265228"/>
                  <a:gd name="connsiteY32" fmla="*/ 394955 h 527410"/>
                  <a:gd name="connsiteX33" fmla="*/ 82063 w 265228"/>
                  <a:gd name="connsiteY33" fmla="*/ 387466 h 527410"/>
                  <a:gd name="connsiteX34" fmla="*/ 87902 w 265228"/>
                  <a:gd name="connsiteY34" fmla="*/ 403777 h 527410"/>
                  <a:gd name="connsiteX35" fmla="*/ 93487 w 265228"/>
                  <a:gd name="connsiteY35" fmla="*/ 326601 h 527410"/>
                  <a:gd name="connsiteX36" fmla="*/ 110433 w 265228"/>
                  <a:gd name="connsiteY36" fmla="*/ 318477 h 527410"/>
                  <a:gd name="connsiteX37" fmla="*/ 116779 w 265228"/>
                  <a:gd name="connsiteY37" fmla="*/ 336121 h 527410"/>
                  <a:gd name="connsiteX38" fmla="*/ 99833 w 265228"/>
                  <a:gd name="connsiteY38" fmla="*/ 344245 h 527410"/>
                  <a:gd name="connsiteX39" fmla="*/ 93487 w 265228"/>
                  <a:gd name="connsiteY39" fmla="*/ 326601 h 527410"/>
                  <a:gd name="connsiteX40" fmla="*/ 107703 w 265228"/>
                  <a:gd name="connsiteY40" fmla="*/ 292138 h 527410"/>
                  <a:gd name="connsiteX41" fmla="*/ 124649 w 265228"/>
                  <a:gd name="connsiteY41" fmla="*/ 284015 h 527410"/>
                  <a:gd name="connsiteX42" fmla="*/ 130996 w 265228"/>
                  <a:gd name="connsiteY42" fmla="*/ 301658 h 527410"/>
                  <a:gd name="connsiteX43" fmla="*/ 114050 w 265228"/>
                  <a:gd name="connsiteY43" fmla="*/ 309782 h 527410"/>
                  <a:gd name="connsiteX44" fmla="*/ 107703 w 265228"/>
                  <a:gd name="connsiteY44" fmla="*/ 292138 h 527410"/>
                  <a:gd name="connsiteX45" fmla="*/ 122618 w 265228"/>
                  <a:gd name="connsiteY45" fmla="*/ 259643 h 527410"/>
                  <a:gd name="connsiteX46" fmla="*/ 137596 w 265228"/>
                  <a:gd name="connsiteY46" fmla="*/ 252472 h 527410"/>
                  <a:gd name="connsiteX47" fmla="*/ 143181 w 265228"/>
                  <a:gd name="connsiteY47" fmla="*/ 268085 h 527410"/>
                  <a:gd name="connsiteX48" fmla="*/ 128203 w 265228"/>
                  <a:gd name="connsiteY48" fmla="*/ 275256 h 527410"/>
                  <a:gd name="connsiteX49" fmla="*/ 122618 w 265228"/>
                  <a:gd name="connsiteY49" fmla="*/ 259643 h 527410"/>
                  <a:gd name="connsiteX50" fmla="*/ 134867 w 265228"/>
                  <a:gd name="connsiteY50" fmla="*/ 226069 h 527410"/>
                  <a:gd name="connsiteX51" fmla="*/ 151813 w 265228"/>
                  <a:gd name="connsiteY51" fmla="*/ 217945 h 527410"/>
                  <a:gd name="connsiteX52" fmla="*/ 158160 w 265228"/>
                  <a:gd name="connsiteY52" fmla="*/ 235589 h 527410"/>
                  <a:gd name="connsiteX53" fmla="*/ 141214 w 265228"/>
                  <a:gd name="connsiteY53" fmla="*/ 243713 h 527410"/>
                  <a:gd name="connsiteX54" fmla="*/ 134867 w 265228"/>
                  <a:gd name="connsiteY54" fmla="*/ 226069 h 527410"/>
                  <a:gd name="connsiteX55" fmla="*/ 149020 w 265228"/>
                  <a:gd name="connsiteY55" fmla="*/ 191607 h 527410"/>
                  <a:gd name="connsiteX56" fmla="*/ 165966 w 265228"/>
                  <a:gd name="connsiteY56" fmla="*/ 183483 h 527410"/>
                  <a:gd name="connsiteX57" fmla="*/ 172313 w 265228"/>
                  <a:gd name="connsiteY57" fmla="*/ 201127 h 527410"/>
                  <a:gd name="connsiteX58" fmla="*/ 155367 w 265228"/>
                  <a:gd name="connsiteY58" fmla="*/ 209251 h 527410"/>
                  <a:gd name="connsiteX59" fmla="*/ 149020 w 265228"/>
                  <a:gd name="connsiteY59" fmla="*/ 191607 h 527410"/>
                  <a:gd name="connsiteX60" fmla="*/ 163237 w 265228"/>
                  <a:gd name="connsiteY60" fmla="*/ 157081 h 527410"/>
                  <a:gd name="connsiteX61" fmla="*/ 180183 w 265228"/>
                  <a:gd name="connsiteY61" fmla="*/ 148957 h 527410"/>
                  <a:gd name="connsiteX62" fmla="*/ 186529 w 265228"/>
                  <a:gd name="connsiteY62" fmla="*/ 166601 h 527410"/>
                  <a:gd name="connsiteX63" fmla="*/ 169583 w 265228"/>
                  <a:gd name="connsiteY63" fmla="*/ 174724 h 527410"/>
                  <a:gd name="connsiteX64" fmla="*/ 163237 w 265228"/>
                  <a:gd name="connsiteY64" fmla="*/ 157081 h 527410"/>
                  <a:gd name="connsiteX65" fmla="*/ 177898 w 265228"/>
                  <a:gd name="connsiteY65" fmla="*/ 123951 h 527410"/>
                  <a:gd name="connsiteX66" fmla="*/ 193511 w 265228"/>
                  <a:gd name="connsiteY66" fmla="*/ 116462 h 527410"/>
                  <a:gd name="connsiteX67" fmla="*/ 199350 w 265228"/>
                  <a:gd name="connsiteY67" fmla="*/ 132773 h 527410"/>
                  <a:gd name="connsiteX68" fmla="*/ 183737 w 265228"/>
                  <a:gd name="connsiteY68" fmla="*/ 140262 h 527410"/>
                  <a:gd name="connsiteX69" fmla="*/ 177898 w 265228"/>
                  <a:gd name="connsiteY69" fmla="*/ 123951 h 527410"/>
                  <a:gd name="connsiteX70" fmla="*/ 190782 w 265228"/>
                  <a:gd name="connsiteY70" fmla="*/ 90060 h 527410"/>
                  <a:gd name="connsiteX71" fmla="*/ 207727 w 265228"/>
                  <a:gd name="connsiteY71" fmla="*/ 81936 h 527410"/>
                  <a:gd name="connsiteX72" fmla="*/ 214074 w 265228"/>
                  <a:gd name="connsiteY72" fmla="*/ 99580 h 527410"/>
                  <a:gd name="connsiteX73" fmla="*/ 197128 w 265228"/>
                  <a:gd name="connsiteY73" fmla="*/ 107703 h 527410"/>
                  <a:gd name="connsiteX74" fmla="*/ 190782 w 265228"/>
                  <a:gd name="connsiteY74" fmla="*/ 90060 h 527410"/>
                  <a:gd name="connsiteX75" fmla="*/ 191353 w 265228"/>
                  <a:gd name="connsiteY75" fmla="*/ 110496 h 527410"/>
                  <a:gd name="connsiteX76" fmla="*/ 175740 w 265228"/>
                  <a:gd name="connsiteY76" fmla="*/ 117985 h 527410"/>
                  <a:gd name="connsiteX77" fmla="*/ 170853 w 265228"/>
                  <a:gd name="connsiteY77" fmla="*/ 104403 h 527410"/>
                  <a:gd name="connsiteX78" fmla="*/ 173328 w 265228"/>
                  <a:gd name="connsiteY78" fmla="*/ 98437 h 527410"/>
                  <a:gd name="connsiteX79" fmla="*/ 185069 w 265228"/>
                  <a:gd name="connsiteY79" fmla="*/ 92852 h 527410"/>
                  <a:gd name="connsiteX80" fmla="*/ 191353 w 265228"/>
                  <a:gd name="connsiteY80" fmla="*/ 110496 h 527410"/>
                  <a:gd name="connsiteX81" fmla="*/ 177961 w 265228"/>
                  <a:gd name="connsiteY81" fmla="*/ 142991 h 527410"/>
                  <a:gd name="connsiteX82" fmla="*/ 161016 w 265228"/>
                  <a:gd name="connsiteY82" fmla="*/ 151115 h 527410"/>
                  <a:gd name="connsiteX83" fmla="*/ 156636 w 265228"/>
                  <a:gd name="connsiteY83" fmla="*/ 138866 h 527410"/>
                  <a:gd name="connsiteX84" fmla="*/ 159112 w 265228"/>
                  <a:gd name="connsiteY84" fmla="*/ 132900 h 527410"/>
                  <a:gd name="connsiteX85" fmla="*/ 172122 w 265228"/>
                  <a:gd name="connsiteY85" fmla="*/ 126680 h 527410"/>
                  <a:gd name="connsiteX86" fmla="*/ 177961 w 265228"/>
                  <a:gd name="connsiteY86" fmla="*/ 142991 h 527410"/>
                  <a:gd name="connsiteX87" fmla="*/ 163808 w 265228"/>
                  <a:gd name="connsiteY87" fmla="*/ 177517 h 527410"/>
                  <a:gd name="connsiteX88" fmla="*/ 146863 w 265228"/>
                  <a:gd name="connsiteY88" fmla="*/ 185641 h 527410"/>
                  <a:gd name="connsiteX89" fmla="*/ 142483 w 265228"/>
                  <a:gd name="connsiteY89" fmla="*/ 173392 h 527410"/>
                  <a:gd name="connsiteX90" fmla="*/ 145720 w 265228"/>
                  <a:gd name="connsiteY90" fmla="*/ 165458 h 527410"/>
                  <a:gd name="connsiteX91" fmla="*/ 157461 w 265228"/>
                  <a:gd name="connsiteY91" fmla="*/ 159873 h 527410"/>
                  <a:gd name="connsiteX92" fmla="*/ 163808 w 265228"/>
                  <a:gd name="connsiteY92" fmla="*/ 177517 h 527410"/>
                  <a:gd name="connsiteX93" fmla="*/ 149592 w 265228"/>
                  <a:gd name="connsiteY93" fmla="*/ 211980 h 527410"/>
                  <a:gd name="connsiteX94" fmla="*/ 132646 w 265228"/>
                  <a:gd name="connsiteY94" fmla="*/ 220103 h 527410"/>
                  <a:gd name="connsiteX95" fmla="*/ 128267 w 265228"/>
                  <a:gd name="connsiteY95" fmla="*/ 207854 h 527410"/>
                  <a:gd name="connsiteX96" fmla="*/ 131503 w 265228"/>
                  <a:gd name="connsiteY96" fmla="*/ 199921 h 527410"/>
                  <a:gd name="connsiteX97" fmla="*/ 143245 w 265228"/>
                  <a:gd name="connsiteY97" fmla="*/ 194336 h 527410"/>
                  <a:gd name="connsiteX98" fmla="*/ 149592 w 265228"/>
                  <a:gd name="connsiteY98" fmla="*/ 211980 h 527410"/>
                  <a:gd name="connsiteX99" fmla="*/ 135439 w 265228"/>
                  <a:gd name="connsiteY99" fmla="*/ 246506 h 527410"/>
                  <a:gd name="connsiteX100" fmla="*/ 120460 w 265228"/>
                  <a:gd name="connsiteY100" fmla="*/ 253677 h 527410"/>
                  <a:gd name="connsiteX101" fmla="*/ 115383 w 265228"/>
                  <a:gd name="connsiteY101" fmla="*/ 239397 h 527410"/>
                  <a:gd name="connsiteX102" fmla="*/ 117414 w 265228"/>
                  <a:gd name="connsiteY102" fmla="*/ 234447 h 527410"/>
                  <a:gd name="connsiteX103" fmla="*/ 129155 w 265228"/>
                  <a:gd name="connsiteY103" fmla="*/ 228862 h 527410"/>
                  <a:gd name="connsiteX104" fmla="*/ 135439 w 265228"/>
                  <a:gd name="connsiteY104" fmla="*/ 246506 h 527410"/>
                  <a:gd name="connsiteX105" fmla="*/ 122428 w 265228"/>
                  <a:gd name="connsiteY105" fmla="*/ 278049 h 527410"/>
                  <a:gd name="connsiteX106" fmla="*/ 105482 w 265228"/>
                  <a:gd name="connsiteY106" fmla="*/ 286172 h 527410"/>
                  <a:gd name="connsiteX107" fmla="*/ 101103 w 265228"/>
                  <a:gd name="connsiteY107" fmla="*/ 273923 h 527410"/>
                  <a:gd name="connsiteX108" fmla="*/ 103134 w 265228"/>
                  <a:gd name="connsiteY108" fmla="*/ 268973 h 527410"/>
                  <a:gd name="connsiteX109" fmla="*/ 116779 w 265228"/>
                  <a:gd name="connsiteY109" fmla="*/ 262436 h 527410"/>
                  <a:gd name="connsiteX110" fmla="*/ 122428 w 265228"/>
                  <a:gd name="connsiteY110" fmla="*/ 278049 h 527410"/>
                  <a:gd name="connsiteX111" fmla="*/ 108275 w 265228"/>
                  <a:gd name="connsiteY111" fmla="*/ 312511 h 527410"/>
                  <a:gd name="connsiteX112" fmla="*/ 91329 w 265228"/>
                  <a:gd name="connsiteY112" fmla="*/ 320635 h 527410"/>
                  <a:gd name="connsiteX113" fmla="*/ 86950 w 265228"/>
                  <a:gd name="connsiteY113" fmla="*/ 308386 h 527410"/>
                  <a:gd name="connsiteX114" fmla="*/ 90187 w 265228"/>
                  <a:gd name="connsiteY114" fmla="*/ 300453 h 527410"/>
                  <a:gd name="connsiteX115" fmla="*/ 101928 w 265228"/>
                  <a:gd name="connsiteY115" fmla="*/ 294867 h 527410"/>
                  <a:gd name="connsiteX116" fmla="*/ 108275 w 265228"/>
                  <a:gd name="connsiteY116" fmla="*/ 312511 h 527410"/>
                  <a:gd name="connsiteX117" fmla="*/ 94058 w 265228"/>
                  <a:gd name="connsiteY117" fmla="*/ 347037 h 527410"/>
                  <a:gd name="connsiteX118" fmla="*/ 77112 w 265228"/>
                  <a:gd name="connsiteY118" fmla="*/ 355161 h 527410"/>
                  <a:gd name="connsiteX119" fmla="*/ 72733 w 265228"/>
                  <a:gd name="connsiteY119" fmla="*/ 342912 h 527410"/>
                  <a:gd name="connsiteX120" fmla="*/ 75970 w 265228"/>
                  <a:gd name="connsiteY120" fmla="*/ 334979 h 527410"/>
                  <a:gd name="connsiteX121" fmla="*/ 87711 w 265228"/>
                  <a:gd name="connsiteY121" fmla="*/ 329393 h 527410"/>
                  <a:gd name="connsiteX122" fmla="*/ 94058 w 265228"/>
                  <a:gd name="connsiteY122" fmla="*/ 347037 h 527410"/>
                  <a:gd name="connsiteX123" fmla="*/ 79905 w 265228"/>
                  <a:gd name="connsiteY123" fmla="*/ 381500 h 527410"/>
                  <a:gd name="connsiteX124" fmla="*/ 64292 w 265228"/>
                  <a:gd name="connsiteY124" fmla="*/ 388989 h 527410"/>
                  <a:gd name="connsiteX125" fmla="*/ 59405 w 265228"/>
                  <a:gd name="connsiteY125" fmla="*/ 375407 h 527410"/>
                  <a:gd name="connsiteX126" fmla="*/ 61880 w 265228"/>
                  <a:gd name="connsiteY126" fmla="*/ 369441 h 527410"/>
                  <a:gd name="connsiteX127" fmla="*/ 73622 w 265228"/>
                  <a:gd name="connsiteY127" fmla="*/ 363856 h 527410"/>
                  <a:gd name="connsiteX128" fmla="*/ 79905 w 265228"/>
                  <a:gd name="connsiteY128" fmla="*/ 381500 h 527410"/>
                  <a:gd name="connsiteX129" fmla="*/ 66513 w 265228"/>
                  <a:gd name="connsiteY129" fmla="*/ 414058 h 527410"/>
                  <a:gd name="connsiteX130" fmla="*/ 49568 w 265228"/>
                  <a:gd name="connsiteY130" fmla="*/ 422182 h 527410"/>
                  <a:gd name="connsiteX131" fmla="*/ 45188 w 265228"/>
                  <a:gd name="connsiteY131" fmla="*/ 409933 h 527410"/>
                  <a:gd name="connsiteX132" fmla="*/ 47664 w 265228"/>
                  <a:gd name="connsiteY132" fmla="*/ 403967 h 527410"/>
                  <a:gd name="connsiteX133" fmla="*/ 60674 w 265228"/>
                  <a:gd name="connsiteY133" fmla="*/ 397747 h 527410"/>
                  <a:gd name="connsiteX134" fmla="*/ 66513 w 265228"/>
                  <a:gd name="connsiteY134" fmla="*/ 414058 h 527410"/>
                  <a:gd name="connsiteX135" fmla="*/ 68671 w 265228"/>
                  <a:gd name="connsiteY135" fmla="*/ 420024 h 527410"/>
                  <a:gd name="connsiteX136" fmla="*/ 75018 w 265228"/>
                  <a:gd name="connsiteY136" fmla="*/ 437668 h 527410"/>
                  <a:gd name="connsiteX137" fmla="*/ 58072 w 265228"/>
                  <a:gd name="connsiteY137" fmla="*/ 445792 h 527410"/>
                  <a:gd name="connsiteX138" fmla="*/ 51726 w 265228"/>
                  <a:gd name="connsiteY138" fmla="*/ 428148 h 527410"/>
                  <a:gd name="connsiteX139" fmla="*/ 68671 w 265228"/>
                  <a:gd name="connsiteY139" fmla="*/ 420024 h 527410"/>
                  <a:gd name="connsiteX140" fmla="*/ 74383 w 265228"/>
                  <a:gd name="connsiteY140" fmla="*/ 417295 h 527410"/>
                  <a:gd name="connsiteX141" fmla="*/ 89996 w 265228"/>
                  <a:gd name="connsiteY141" fmla="*/ 409806 h 527410"/>
                  <a:gd name="connsiteX142" fmla="*/ 94566 w 265228"/>
                  <a:gd name="connsiteY142" fmla="*/ 422563 h 527410"/>
                  <a:gd name="connsiteX143" fmla="*/ 91583 w 265228"/>
                  <a:gd name="connsiteY143" fmla="*/ 429735 h 527410"/>
                  <a:gd name="connsiteX144" fmla="*/ 80667 w 265228"/>
                  <a:gd name="connsiteY144" fmla="*/ 434939 h 527410"/>
                  <a:gd name="connsiteX145" fmla="*/ 74383 w 265228"/>
                  <a:gd name="connsiteY145" fmla="*/ 417295 h 527410"/>
                  <a:gd name="connsiteX146" fmla="*/ 87775 w 265228"/>
                  <a:gd name="connsiteY146" fmla="*/ 384737 h 527410"/>
                  <a:gd name="connsiteX147" fmla="*/ 104720 w 265228"/>
                  <a:gd name="connsiteY147" fmla="*/ 376613 h 527410"/>
                  <a:gd name="connsiteX148" fmla="*/ 108782 w 265228"/>
                  <a:gd name="connsiteY148" fmla="*/ 387973 h 527410"/>
                  <a:gd name="connsiteX149" fmla="*/ 105799 w 265228"/>
                  <a:gd name="connsiteY149" fmla="*/ 395145 h 527410"/>
                  <a:gd name="connsiteX150" fmla="*/ 93614 w 265228"/>
                  <a:gd name="connsiteY150" fmla="*/ 400984 h 527410"/>
                  <a:gd name="connsiteX151" fmla="*/ 87775 w 265228"/>
                  <a:gd name="connsiteY151" fmla="*/ 384737 h 527410"/>
                  <a:gd name="connsiteX152" fmla="*/ 101991 w 265228"/>
                  <a:gd name="connsiteY152" fmla="*/ 350274 h 527410"/>
                  <a:gd name="connsiteX153" fmla="*/ 118937 w 265228"/>
                  <a:gd name="connsiteY153" fmla="*/ 342150 h 527410"/>
                  <a:gd name="connsiteX154" fmla="*/ 122999 w 265228"/>
                  <a:gd name="connsiteY154" fmla="*/ 353511 h 527410"/>
                  <a:gd name="connsiteX155" fmla="*/ 119254 w 265228"/>
                  <a:gd name="connsiteY155" fmla="*/ 362650 h 527410"/>
                  <a:gd name="connsiteX156" fmla="*/ 108338 w 265228"/>
                  <a:gd name="connsiteY156" fmla="*/ 367854 h 527410"/>
                  <a:gd name="connsiteX157" fmla="*/ 101991 w 265228"/>
                  <a:gd name="connsiteY157" fmla="*/ 350274 h 527410"/>
                  <a:gd name="connsiteX158" fmla="*/ 116144 w 265228"/>
                  <a:gd name="connsiteY158" fmla="*/ 315748 h 527410"/>
                  <a:gd name="connsiteX159" fmla="*/ 133090 w 265228"/>
                  <a:gd name="connsiteY159" fmla="*/ 307624 h 527410"/>
                  <a:gd name="connsiteX160" fmla="*/ 137152 w 265228"/>
                  <a:gd name="connsiteY160" fmla="*/ 318985 h 527410"/>
                  <a:gd name="connsiteX161" fmla="*/ 133408 w 265228"/>
                  <a:gd name="connsiteY161" fmla="*/ 328124 h 527410"/>
                  <a:gd name="connsiteX162" fmla="*/ 122491 w 265228"/>
                  <a:gd name="connsiteY162" fmla="*/ 333329 h 527410"/>
                  <a:gd name="connsiteX163" fmla="*/ 116144 w 265228"/>
                  <a:gd name="connsiteY163" fmla="*/ 315748 h 527410"/>
                  <a:gd name="connsiteX164" fmla="*/ 130361 w 265228"/>
                  <a:gd name="connsiteY164" fmla="*/ 281286 h 527410"/>
                  <a:gd name="connsiteX165" fmla="*/ 145339 w 265228"/>
                  <a:gd name="connsiteY165" fmla="*/ 274114 h 527410"/>
                  <a:gd name="connsiteX166" fmla="*/ 150163 w 265228"/>
                  <a:gd name="connsiteY166" fmla="*/ 287505 h 527410"/>
                  <a:gd name="connsiteX167" fmla="*/ 147624 w 265228"/>
                  <a:gd name="connsiteY167" fmla="*/ 293725 h 527410"/>
                  <a:gd name="connsiteX168" fmla="*/ 136708 w 265228"/>
                  <a:gd name="connsiteY168" fmla="*/ 298929 h 527410"/>
                  <a:gd name="connsiteX169" fmla="*/ 130361 w 265228"/>
                  <a:gd name="connsiteY169" fmla="*/ 281286 h 527410"/>
                  <a:gd name="connsiteX170" fmla="*/ 143308 w 265228"/>
                  <a:gd name="connsiteY170" fmla="*/ 249742 h 527410"/>
                  <a:gd name="connsiteX171" fmla="*/ 160254 w 265228"/>
                  <a:gd name="connsiteY171" fmla="*/ 241619 h 527410"/>
                  <a:gd name="connsiteX172" fmla="*/ 164316 w 265228"/>
                  <a:gd name="connsiteY172" fmla="*/ 252979 h 527410"/>
                  <a:gd name="connsiteX173" fmla="*/ 161777 w 265228"/>
                  <a:gd name="connsiteY173" fmla="*/ 259199 h 527410"/>
                  <a:gd name="connsiteX174" fmla="*/ 148957 w 265228"/>
                  <a:gd name="connsiteY174" fmla="*/ 265355 h 527410"/>
                  <a:gd name="connsiteX175" fmla="*/ 143308 w 265228"/>
                  <a:gd name="connsiteY175" fmla="*/ 249742 h 527410"/>
                  <a:gd name="connsiteX176" fmla="*/ 157461 w 265228"/>
                  <a:gd name="connsiteY176" fmla="*/ 215216 h 527410"/>
                  <a:gd name="connsiteX177" fmla="*/ 174407 w 265228"/>
                  <a:gd name="connsiteY177" fmla="*/ 207093 h 527410"/>
                  <a:gd name="connsiteX178" fmla="*/ 178469 w 265228"/>
                  <a:gd name="connsiteY178" fmla="*/ 218453 h 527410"/>
                  <a:gd name="connsiteX179" fmla="*/ 174725 w 265228"/>
                  <a:gd name="connsiteY179" fmla="*/ 227593 h 527410"/>
                  <a:gd name="connsiteX180" fmla="*/ 163808 w 265228"/>
                  <a:gd name="connsiteY180" fmla="*/ 232797 h 527410"/>
                  <a:gd name="connsiteX181" fmla="*/ 157461 w 265228"/>
                  <a:gd name="connsiteY181" fmla="*/ 215216 h 527410"/>
                  <a:gd name="connsiteX182" fmla="*/ 171678 w 265228"/>
                  <a:gd name="connsiteY182" fmla="*/ 180754 h 527410"/>
                  <a:gd name="connsiteX183" fmla="*/ 188624 w 265228"/>
                  <a:gd name="connsiteY183" fmla="*/ 172630 h 527410"/>
                  <a:gd name="connsiteX184" fmla="*/ 192686 w 265228"/>
                  <a:gd name="connsiteY184" fmla="*/ 183991 h 527410"/>
                  <a:gd name="connsiteX185" fmla="*/ 188941 w 265228"/>
                  <a:gd name="connsiteY185" fmla="*/ 193130 h 527410"/>
                  <a:gd name="connsiteX186" fmla="*/ 178025 w 265228"/>
                  <a:gd name="connsiteY186" fmla="*/ 198334 h 527410"/>
                  <a:gd name="connsiteX187" fmla="*/ 171678 w 265228"/>
                  <a:gd name="connsiteY187" fmla="*/ 180754 h 527410"/>
                  <a:gd name="connsiteX188" fmla="*/ 185831 w 265228"/>
                  <a:gd name="connsiteY188" fmla="*/ 146228 h 527410"/>
                  <a:gd name="connsiteX189" fmla="*/ 201444 w 265228"/>
                  <a:gd name="connsiteY189" fmla="*/ 138739 h 527410"/>
                  <a:gd name="connsiteX190" fmla="*/ 206014 w 265228"/>
                  <a:gd name="connsiteY190" fmla="*/ 151496 h 527410"/>
                  <a:gd name="connsiteX191" fmla="*/ 203031 w 265228"/>
                  <a:gd name="connsiteY191" fmla="*/ 158667 h 527410"/>
                  <a:gd name="connsiteX192" fmla="*/ 192115 w 265228"/>
                  <a:gd name="connsiteY192" fmla="*/ 163872 h 527410"/>
                  <a:gd name="connsiteX193" fmla="*/ 185831 w 265228"/>
                  <a:gd name="connsiteY193" fmla="*/ 146228 h 527410"/>
                  <a:gd name="connsiteX194" fmla="*/ 199223 w 265228"/>
                  <a:gd name="connsiteY194" fmla="*/ 113733 h 527410"/>
                  <a:gd name="connsiteX195" fmla="*/ 216168 w 265228"/>
                  <a:gd name="connsiteY195" fmla="*/ 105609 h 527410"/>
                  <a:gd name="connsiteX196" fmla="*/ 220230 w 265228"/>
                  <a:gd name="connsiteY196" fmla="*/ 116970 h 527410"/>
                  <a:gd name="connsiteX197" fmla="*/ 217247 w 265228"/>
                  <a:gd name="connsiteY197" fmla="*/ 124141 h 527410"/>
                  <a:gd name="connsiteX198" fmla="*/ 205062 w 265228"/>
                  <a:gd name="connsiteY198" fmla="*/ 129980 h 527410"/>
                  <a:gd name="connsiteX199" fmla="*/ 199223 w 265228"/>
                  <a:gd name="connsiteY199" fmla="*/ 113733 h 527410"/>
                  <a:gd name="connsiteX200" fmla="*/ 213439 w 265228"/>
                  <a:gd name="connsiteY200" fmla="*/ 79207 h 527410"/>
                  <a:gd name="connsiteX201" fmla="*/ 230385 w 265228"/>
                  <a:gd name="connsiteY201" fmla="*/ 71083 h 527410"/>
                  <a:gd name="connsiteX202" fmla="*/ 234447 w 265228"/>
                  <a:gd name="connsiteY202" fmla="*/ 82444 h 527410"/>
                  <a:gd name="connsiteX203" fmla="*/ 230702 w 265228"/>
                  <a:gd name="connsiteY203" fmla="*/ 91583 h 527410"/>
                  <a:gd name="connsiteX204" fmla="*/ 219786 w 265228"/>
                  <a:gd name="connsiteY204" fmla="*/ 96787 h 527410"/>
                  <a:gd name="connsiteX205" fmla="*/ 213439 w 265228"/>
                  <a:gd name="connsiteY205" fmla="*/ 79207 h 527410"/>
                  <a:gd name="connsiteX206" fmla="*/ 211281 w 265228"/>
                  <a:gd name="connsiteY206" fmla="*/ 73241 h 527410"/>
                  <a:gd name="connsiteX207" fmla="*/ 204935 w 265228"/>
                  <a:gd name="connsiteY207" fmla="*/ 55597 h 527410"/>
                  <a:gd name="connsiteX208" fmla="*/ 221881 w 265228"/>
                  <a:gd name="connsiteY208" fmla="*/ 47473 h 527410"/>
                  <a:gd name="connsiteX209" fmla="*/ 228227 w 265228"/>
                  <a:gd name="connsiteY209" fmla="*/ 65117 h 527410"/>
                  <a:gd name="connsiteX210" fmla="*/ 211281 w 265228"/>
                  <a:gd name="connsiteY210" fmla="*/ 73241 h 527410"/>
                  <a:gd name="connsiteX211" fmla="*/ 205570 w 265228"/>
                  <a:gd name="connsiteY211" fmla="*/ 75970 h 527410"/>
                  <a:gd name="connsiteX212" fmla="*/ 188624 w 265228"/>
                  <a:gd name="connsiteY212" fmla="*/ 84094 h 527410"/>
                  <a:gd name="connsiteX213" fmla="*/ 184245 w 265228"/>
                  <a:gd name="connsiteY213" fmla="*/ 71845 h 527410"/>
                  <a:gd name="connsiteX214" fmla="*/ 187481 w 265228"/>
                  <a:gd name="connsiteY214" fmla="*/ 63911 h 527410"/>
                  <a:gd name="connsiteX215" fmla="*/ 199223 w 265228"/>
                  <a:gd name="connsiteY215" fmla="*/ 58326 h 527410"/>
                  <a:gd name="connsiteX216" fmla="*/ 205570 w 265228"/>
                  <a:gd name="connsiteY216" fmla="*/ 75970 h 527410"/>
                  <a:gd name="connsiteX217" fmla="*/ 191099 w 265228"/>
                  <a:gd name="connsiteY217" fmla="*/ 55216 h 527410"/>
                  <a:gd name="connsiteX218" fmla="*/ 194844 w 265228"/>
                  <a:gd name="connsiteY218" fmla="*/ 46077 h 527410"/>
                  <a:gd name="connsiteX219" fmla="*/ 197065 w 265228"/>
                  <a:gd name="connsiteY219" fmla="*/ 52297 h 527410"/>
                  <a:gd name="connsiteX220" fmla="*/ 191099 w 265228"/>
                  <a:gd name="connsiteY220" fmla="*/ 55216 h 527410"/>
                  <a:gd name="connsiteX221" fmla="*/ 182912 w 265228"/>
                  <a:gd name="connsiteY221" fmla="*/ 86823 h 527410"/>
                  <a:gd name="connsiteX222" fmla="*/ 176946 w 265228"/>
                  <a:gd name="connsiteY222" fmla="*/ 89679 h 527410"/>
                  <a:gd name="connsiteX223" fmla="*/ 180690 w 265228"/>
                  <a:gd name="connsiteY223" fmla="*/ 80540 h 527410"/>
                  <a:gd name="connsiteX224" fmla="*/ 182912 w 265228"/>
                  <a:gd name="connsiteY224" fmla="*/ 86823 h 527410"/>
                  <a:gd name="connsiteX225" fmla="*/ 170028 w 265228"/>
                  <a:gd name="connsiteY225" fmla="*/ 120714 h 527410"/>
                  <a:gd name="connsiteX226" fmla="*/ 162729 w 265228"/>
                  <a:gd name="connsiteY226" fmla="*/ 124205 h 527410"/>
                  <a:gd name="connsiteX227" fmla="*/ 167299 w 265228"/>
                  <a:gd name="connsiteY227" fmla="*/ 113098 h 527410"/>
                  <a:gd name="connsiteX228" fmla="*/ 170028 w 265228"/>
                  <a:gd name="connsiteY228" fmla="*/ 120714 h 527410"/>
                  <a:gd name="connsiteX229" fmla="*/ 155303 w 265228"/>
                  <a:gd name="connsiteY229" fmla="*/ 153844 h 527410"/>
                  <a:gd name="connsiteX230" fmla="*/ 149338 w 265228"/>
                  <a:gd name="connsiteY230" fmla="*/ 156700 h 527410"/>
                  <a:gd name="connsiteX231" fmla="*/ 153082 w 265228"/>
                  <a:gd name="connsiteY231" fmla="*/ 147561 h 527410"/>
                  <a:gd name="connsiteX232" fmla="*/ 155303 w 265228"/>
                  <a:gd name="connsiteY232" fmla="*/ 153844 h 527410"/>
                  <a:gd name="connsiteX233" fmla="*/ 141150 w 265228"/>
                  <a:gd name="connsiteY233" fmla="*/ 188370 h 527410"/>
                  <a:gd name="connsiteX234" fmla="*/ 135185 w 265228"/>
                  <a:gd name="connsiteY234" fmla="*/ 191226 h 527410"/>
                  <a:gd name="connsiteX235" fmla="*/ 138929 w 265228"/>
                  <a:gd name="connsiteY235" fmla="*/ 182087 h 527410"/>
                  <a:gd name="connsiteX236" fmla="*/ 141150 w 265228"/>
                  <a:gd name="connsiteY236" fmla="*/ 188370 h 527410"/>
                  <a:gd name="connsiteX237" fmla="*/ 126934 w 265228"/>
                  <a:gd name="connsiteY237" fmla="*/ 222833 h 527410"/>
                  <a:gd name="connsiteX238" fmla="*/ 120968 w 265228"/>
                  <a:gd name="connsiteY238" fmla="*/ 225688 h 527410"/>
                  <a:gd name="connsiteX239" fmla="*/ 124713 w 265228"/>
                  <a:gd name="connsiteY239" fmla="*/ 216549 h 527410"/>
                  <a:gd name="connsiteX240" fmla="*/ 126934 w 265228"/>
                  <a:gd name="connsiteY240" fmla="*/ 222833 h 527410"/>
                  <a:gd name="connsiteX241" fmla="*/ 114748 w 265228"/>
                  <a:gd name="connsiteY241" fmla="*/ 256406 h 527410"/>
                  <a:gd name="connsiteX242" fmla="*/ 106815 w 265228"/>
                  <a:gd name="connsiteY242" fmla="*/ 260214 h 527410"/>
                  <a:gd name="connsiteX243" fmla="*/ 111765 w 265228"/>
                  <a:gd name="connsiteY243" fmla="*/ 248156 h 527410"/>
                  <a:gd name="connsiteX244" fmla="*/ 114748 w 265228"/>
                  <a:gd name="connsiteY244" fmla="*/ 256406 h 527410"/>
                  <a:gd name="connsiteX245" fmla="*/ 99833 w 265228"/>
                  <a:gd name="connsiteY245" fmla="*/ 288902 h 527410"/>
                  <a:gd name="connsiteX246" fmla="*/ 93867 w 265228"/>
                  <a:gd name="connsiteY246" fmla="*/ 291758 h 527410"/>
                  <a:gd name="connsiteX247" fmla="*/ 97612 w 265228"/>
                  <a:gd name="connsiteY247" fmla="*/ 282618 h 527410"/>
                  <a:gd name="connsiteX248" fmla="*/ 99833 w 265228"/>
                  <a:gd name="connsiteY248" fmla="*/ 288902 h 527410"/>
                  <a:gd name="connsiteX249" fmla="*/ 85617 w 265228"/>
                  <a:gd name="connsiteY249" fmla="*/ 323364 h 527410"/>
                  <a:gd name="connsiteX250" fmla="*/ 79651 w 265228"/>
                  <a:gd name="connsiteY250" fmla="*/ 326220 h 527410"/>
                  <a:gd name="connsiteX251" fmla="*/ 83396 w 265228"/>
                  <a:gd name="connsiteY251" fmla="*/ 317081 h 527410"/>
                  <a:gd name="connsiteX252" fmla="*/ 85617 w 265228"/>
                  <a:gd name="connsiteY252" fmla="*/ 323364 h 527410"/>
                  <a:gd name="connsiteX253" fmla="*/ 71464 w 265228"/>
                  <a:gd name="connsiteY253" fmla="*/ 357890 h 527410"/>
                  <a:gd name="connsiteX254" fmla="*/ 65498 w 265228"/>
                  <a:gd name="connsiteY254" fmla="*/ 360746 h 527410"/>
                  <a:gd name="connsiteX255" fmla="*/ 69242 w 265228"/>
                  <a:gd name="connsiteY255" fmla="*/ 351607 h 527410"/>
                  <a:gd name="connsiteX256" fmla="*/ 71464 w 265228"/>
                  <a:gd name="connsiteY256" fmla="*/ 357890 h 527410"/>
                  <a:gd name="connsiteX257" fmla="*/ 58516 w 265228"/>
                  <a:gd name="connsiteY257" fmla="*/ 391718 h 527410"/>
                  <a:gd name="connsiteX258" fmla="*/ 51218 w 265228"/>
                  <a:gd name="connsiteY258" fmla="*/ 395209 h 527410"/>
                  <a:gd name="connsiteX259" fmla="*/ 55787 w 265228"/>
                  <a:gd name="connsiteY259" fmla="*/ 384102 h 527410"/>
                  <a:gd name="connsiteX260" fmla="*/ 58516 w 265228"/>
                  <a:gd name="connsiteY260" fmla="*/ 391718 h 527410"/>
                  <a:gd name="connsiteX261" fmla="*/ 43855 w 265228"/>
                  <a:gd name="connsiteY261" fmla="*/ 424911 h 527410"/>
                  <a:gd name="connsiteX262" fmla="*/ 37890 w 265228"/>
                  <a:gd name="connsiteY262" fmla="*/ 427767 h 527410"/>
                  <a:gd name="connsiteX263" fmla="*/ 41634 w 265228"/>
                  <a:gd name="connsiteY263" fmla="*/ 418628 h 527410"/>
                  <a:gd name="connsiteX264" fmla="*/ 43855 w 265228"/>
                  <a:gd name="connsiteY264" fmla="*/ 424911 h 527410"/>
                  <a:gd name="connsiteX265" fmla="*/ 31035 w 265228"/>
                  <a:gd name="connsiteY265" fmla="*/ 444396 h 527410"/>
                  <a:gd name="connsiteX266" fmla="*/ 34272 w 265228"/>
                  <a:gd name="connsiteY266" fmla="*/ 436462 h 527410"/>
                  <a:gd name="connsiteX267" fmla="*/ 46014 w 265228"/>
                  <a:gd name="connsiteY267" fmla="*/ 430877 h 527410"/>
                  <a:gd name="connsiteX268" fmla="*/ 52360 w 265228"/>
                  <a:gd name="connsiteY268" fmla="*/ 448521 h 527410"/>
                  <a:gd name="connsiteX269" fmla="*/ 35415 w 265228"/>
                  <a:gd name="connsiteY269" fmla="*/ 456645 h 527410"/>
                  <a:gd name="connsiteX270" fmla="*/ 31035 w 265228"/>
                  <a:gd name="connsiteY270" fmla="*/ 444396 h 527410"/>
                  <a:gd name="connsiteX271" fmla="*/ 29702 w 265228"/>
                  <a:gd name="connsiteY271" fmla="*/ 459374 h 527410"/>
                  <a:gd name="connsiteX272" fmla="*/ 23737 w 265228"/>
                  <a:gd name="connsiteY272" fmla="*/ 462230 h 527410"/>
                  <a:gd name="connsiteX273" fmla="*/ 27481 w 265228"/>
                  <a:gd name="connsiteY273" fmla="*/ 453091 h 527410"/>
                  <a:gd name="connsiteX274" fmla="*/ 29702 w 265228"/>
                  <a:gd name="connsiteY274" fmla="*/ 459374 h 527410"/>
                  <a:gd name="connsiteX275" fmla="*/ 54455 w 265228"/>
                  <a:gd name="connsiteY275" fmla="*/ 454487 h 527410"/>
                  <a:gd name="connsiteX276" fmla="*/ 60801 w 265228"/>
                  <a:gd name="connsiteY276" fmla="*/ 472131 h 527410"/>
                  <a:gd name="connsiteX277" fmla="*/ 43855 w 265228"/>
                  <a:gd name="connsiteY277" fmla="*/ 480254 h 527410"/>
                  <a:gd name="connsiteX278" fmla="*/ 37509 w 265228"/>
                  <a:gd name="connsiteY278" fmla="*/ 462611 h 527410"/>
                  <a:gd name="connsiteX279" fmla="*/ 54455 w 265228"/>
                  <a:gd name="connsiteY279" fmla="*/ 454487 h 527410"/>
                  <a:gd name="connsiteX280" fmla="*/ 60230 w 265228"/>
                  <a:gd name="connsiteY280" fmla="*/ 451758 h 527410"/>
                  <a:gd name="connsiteX281" fmla="*/ 77176 w 265228"/>
                  <a:gd name="connsiteY281" fmla="*/ 443634 h 527410"/>
                  <a:gd name="connsiteX282" fmla="*/ 81238 w 265228"/>
                  <a:gd name="connsiteY282" fmla="*/ 454995 h 527410"/>
                  <a:gd name="connsiteX283" fmla="*/ 77493 w 265228"/>
                  <a:gd name="connsiteY283" fmla="*/ 464134 h 527410"/>
                  <a:gd name="connsiteX284" fmla="*/ 66577 w 265228"/>
                  <a:gd name="connsiteY284" fmla="*/ 469338 h 527410"/>
                  <a:gd name="connsiteX285" fmla="*/ 60230 w 265228"/>
                  <a:gd name="connsiteY285" fmla="*/ 451758 h 527410"/>
                  <a:gd name="connsiteX286" fmla="*/ 73876 w 265228"/>
                  <a:gd name="connsiteY286" fmla="*/ 472956 h 527410"/>
                  <a:gd name="connsiteX287" fmla="*/ 70639 w 265228"/>
                  <a:gd name="connsiteY287" fmla="*/ 480826 h 527410"/>
                  <a:gd name="connsiteX288" fmla="*/ 68735 w 265228"/>
                  <a:gd name="connsiteY288" fmla="*/ 475431 h 527410"/>
                  <a:gd name="connsiteX289" fmla="*/ 73876 w 265228"/>
                  <a:gd name="connsiteY289" fmla="*/ 472956 h 527410"/>
                  <a:gd name="connsiteX290" fmla="*/ 82888 w 265228"/>
                  <a:gd name="connsiteY290" fmla="*/ 440905 h 527410"/>
                  <a:gd name="connsiteX291" fmla="*/ 88029 w 265228"/>
                  <a:gd name="connsiteY291" fmla="*/ 438430 h 527410"/>
                  <a:gd name="connsiteX292" fmla="*/ 84792 w 265228"/>
                  <a:gd name="connsiteY292" fmla="*/ 446300 h 527410"/>
                  <a:gd name="connsiteX293" fmla="*/ 82888 w 265228"/>
                  <a:gd name="connsiteY293" fmla="*/ 440905 h 527410"/>
                  <a:gd name="connsiteX294" fmla="*/ 95772 w 265228"/>
                  <a:gd name="connsiteY294" fmla="*/ 407077 h 527410"/>
                  <a:gd name="connsiteX295" fmla="*/ 102245 w 265228"/>
                  <a:gd name="connsiteY295" fmla="*/ 403967 h 527410"/>
                  <a:gd name="connsiteX296" fmla="*/ 98183 w 265228"/>
                  <a:gd name="connsiteY296" fmla="*/ 413805 h 527410"/>
                  <a:gd name="connsiteX297" fmla="*/ 95772 w 265228"/>
                  <a:gd name="connsiteY297" fmla="*/ 407077 h 527410"/>
                  <a:gd name="connsiteX298" fmla="*/ 110433 w 265228"/>
                  <a:gd name="connsiteY298" fmla="*/ 373884 h 527410"/>
                  <a:gd name="connsiteX299" fmla="*/ 115573 w 265228"/>
                  <a:gd name="connsiteY299" fmla="*/ 371409 h 527410"/>
                  <a:gd name="connsiteX300" fmla="*/ 112337 w 265228"/>
                  <a:gd name="connsiteY300" fmla="*/ 379279 h 527410"/>
                  <a:gd name="connsiteX301" fmla="*/ 110433 w 265228"/>
                  <a:gd name="connsiteY301" fmla="*/ 373884 h 527410"/>
                  <a:gd name="connsiteX302" fmla="*/ 124586 w 265228"/>
                  <a:gd name="connsiteY302" fmla="*/ 339421 h 527410"/>
                  <a:gd name="connsiteX303" fmla="*/ 129726 w 265228"/>
                  <a:gd name="connsiteY303" fmla="*/ 336946 h 527410"/>
                  <a:gd name="connsiteX304" fmla="*/ 126490 w 265228"/>
                  <a:gd name="connsiteY304" fmla="*/ 344816 h 527410"/>
                  <a:gd name="connsiteX305" fmla="*/ 124586 w 265228"/>
                  <a:gd name="connsiteY305" fmla="*/ 339421 h 527410"/>
                  <a:gd name="connsiteX306" fmla="*/ 138802 w 265228"/>
                  <a:gd name="connsiteY306" fmla="*/ 304895 h 527410"/>
                  <a:gd name="connsiteX307" fmla="*/ 143943 w 265228"/>
                  <a:gd name="connsiteY307" fmla="*/ 302420 h 527410"/>
                  <a:gd name="connsiteX308" fmla="*/ 140706 w 265228"/>
                  <a:gd name="connsiteY308" fmla="*/ 310290 h 527410"/>
                  <a:gd name="connsiteX309" fmla="*/ 138802 w 265228"/>
                  <a:gd name="connsiteY309" fmla="*/ 304895 h 527410"/>
                  <a:gd name="connsiteX310" fmla="*/ 151051 w 265228"/>
                  <a:gd name="connsiteY310" fmla="*/ 271321 h 527410"/>
                  <a:gd name="connsiteX311" fmla="*/ 158160 w 265228"/>
                  <a:gd name="connsiteY311" fmla="*/ 267894 h 527410"/>
                  <a:gd name="connsiteX312" fmla="*/ 153717 w 265228"/>
                  <a:gd name="connsiteY312" fmla="*/ 278747 h 527410"/>
                  <a:gd name="connsiteX313" fmla="*/ 151051 w 265228"/>
                  <a:gd name="connsiteY313" fmla="*/ 271321 h 527410"/>
                  <a:gd name="connsiteX314" fmla="*/ 165966 w 265228"/>
                  <a:gd name="connsiteY314" fmla="*/ 238890 h 527410"/>
                  <a:gd name="connsiteX315" fmla="*/ 171107 w 265228"/>
                  <a:gd name="connsiteY315" fmla="*/ 236414 h 527410"/>
                  <a:gd name="connsiteX316" fmla="*/ 167870 w 265228"/>
                  <a:gd name="connsiteY316" fmla="*/ 244284 h 527410"/>
                  <a:gd name="connsiteX317" fmla="*/ 165966 w 265228"/>
                  <a:gd name="connsiteY317" fmla="*/ 238890 h 527410"/>
                  <a:gd name="connsiteX318" fmla="*/ 180119 w 265228"/>
                  <a:gd name="connsiteY318" fmla="*/ 204364 h 527410"/>
                  <a:gd name="connsiteX319" fmla="*/ 185260 w 265228"/>
                  <a:gd name="connsiteY319" fmla="*/ 201888 h 527410"/>
                  <a:gd name="connsiteX320" fmla="*/ 182023 w 265228"/>
                  <a:gd name="connsiteY320" fmla="*/ 209758 h 527410"/>
                  <a:gd name="connsiteX321" fmla="*/ 180119 w 265228"/>
                  <a:gd name="connsiteY321" fmla="*/ 204364 h 527410"/>
                  <a:gd name="connsiteX322" fmla="*/ 194336 w 265228"/>
                  <a:gd name="connsiteY322" fmla="*/ 169901 h 527410"/>
                  <a:gd name="connsiteX323" fmla="*/ 199477 w 265228"/>
                  <a:gd name="connsiteY323" fmla="*/ 167426 h 527410"/>
                  <a:gd name="connsiteX324" fmla="*/ 196240 w 265228"/>
                  <a:gd name="connsiteY324" fmla="*/ 175296 h 527410"/>
                  <a:gd name="connsiteX325" fmla="*/ 194336 w 265228"/>
                  <a:gd name="connsiteY325" fmla="*/ 169901 h 527410"/>
                  <a:gd name="connsiteX326" fmla="*/ 207220 w 265228"/>
                  <a:gd name="connsiteY326" fmla="*/ 136010 h 527410"/>
                  <a:gd name="connsiteX327" fmla="*/ 213693 w 265228"/>
                  <a:gd name="connsiteY327" fmla="*/ 132900 h 527410"/>
                  <a:gd name="connsiteX328" fmla="*/ 209632 w 265228"/>
                  <a:gd name="connsiteY328" fmla="*/ 142737 h 527410"/>
                  <a:gd name="connsiteX329" fmla="*/ 207220 w 265228"/>
                  <a:gd name="connsiteY329" fmla="*/ 136010 h 527410"/>
                  <a:gd name="connsiteX330" fmla="*/ 221881 w 265228"/>
                  <a:gd name="connsiteY330" fmla="*/ 102880 h 527410"/>
                  <a:gd name="connsiteX331" fmla="*/ 227021 w 265228"/>
                  <a:gd name="connsiteY331" fmla="*/ 100405 h 527410"/>
                  <a:gd name="connsiteX332" fmla="*/ 223785 w 265228"/>
                  <a:gd name="connsiteY332" fmla="*/ 108275 h 527410"/>
                  <a:gd name="connsiteX333" fmla="*/ 221881 w 265228"/>
                  <a:gd name="connsiteY333" fmla="*/ 102880 h 527410"/>
                  <a:gd name="connsiteX334" fmla="*/ 236097 w 265228"/>
                  <a:gd name="connsiteY334" fmla="*/ 68354 h 527410"/>
                  <a:gd name="connsiteX335" fmla="*/ 241238 w 265228"/>
                  <a:gd name="connsiteY335" fmla="*/ 65879 h 527410"/>
                  <a:gd name="connsiteX336" fmla="*/ 238001 w 265228"/>
                  <a:gd name="connsiteY336" fmla="*/ 73749 h 527410"/>
                  <a:gd name="connsiteX337" fmla="*/ 236097 w 265228"/>
                  <a:gd name="connsiteY337" fmla="*/ 68354 h 527410"/>
                  <a:gd name="connsiteX338" fmla="*/ 248600 w 265228"/>
                  <a:gd name="connsiteY338" fmla="*/ 48045 h 527410"/>
                  <a:gd name="connsiteX339" fmla="*/ 244856 w 265228"/>
                  <a:gd name="connsiteY339" fmla="*/ 57184 h 527410"/>
                  <a:gd name="connsiteX340" fmla="*/ 233939 w 265228"/>
                  <a:gd name="connsiteY340" fmla="*/ 62388 h 527410"/>
                  <a:gd name="connsiteX341" fmla="*/ 227592 w 265228"/>
                  <a:gd name="connsiteY341" fmla="*/ 44744 h 527410"/>
                  <a:gd name="connsiteX342" fmla="*/ 244538 w 265228"/>
                  <a:gd name="connsiteY342" fmla="*/ 36621 h 527410"/>
                  <a:gd name="connsiteX343" fmla="*/ 248600 w 265228"/>
                  <a:gd name="connsiteY343" fmla="*/ 48045 h 527410"/>
                  <a:gd name="connsiteX344" fmla="*/ 236034 w 265228"/>
                  <a:gd name="connsiteY344" fmla="*/ 13011 h 527410"/>
                  <a:gd name="connsiteX345" fmla="*/ 242380 w 265228"/>
                  <a:gd name="connsiteY345" fmla="*/ 30655 h 527410"/>
                  <a:gd name="connsiteX346" fmla="*/ 225435 w 265228"/>
                  <a:gd name="connsiteY346" fmla="*/ 38778 h 527410"/>
                  <a:gd name="connsiteX347" fmla="*/ 219088 w 265228"/>
                  <a:gd name="connsiteY347" fmla="*/ 21135 h 527410"/>
                  <a:gd name="connsiteX348" fmla="*/ 236034 w 265228"/>
                  <a:gd name="connsiteY348" fmla="*/ 13011 h 527410"/>
                  <a:gd name="connsiteX349" fmla="*/ 219723 w 265228"/>
                  <a:gd name="connsiteY349" fmla="*/ 41507 h 527410"/>
                  <a:gd name="connsiteX350" fmla="*/ 202777 w 265228"/>
                  <a:gd name="connsiteY350" fmla="*/ 49631 h 527410"/>
                  <a:gd name="connsiteX351" fmla="*/ 198398 w 265228"/>
                  <a:gd name="connsiteY351" fmla="*/ 37382 h 527410"/>
                  <a:gd name="connsiteX352" fmla="*/ 201635 w 265228"/>
                  <a:gd name="connsiteY352" fmla="*/ 29449 h 527410"/>
                  <a:gd name="connsiteX353" fmla="*/ 213376 w 265228"/>
                  <a:gd name="connsiteY353" fmla="*/ 23864 h 527410"/>
                  <a:gd name="connsiteX354" fmla="*/ 219723 w 265228"/>
                  <a:gd name="connsiteY354" fmla="*/ 41507 h 527410"/>
                  <a:gd name="connsiteX355" fmla="*/ 211281 w 265228"/>
                  <a:gd name="connsiteY355" fmla="*/ 17834 h 527410"/>
                  <a:gd name="connsiteX356" fmla="*/ 205315 w 265228"/>
                  <a:gd name="connsiteY356" fmla="*/ 20690 h 527410"/>
                  <a:gd name="connsiteX357" fmla="*/ 209060 w 265228"/>
                  <a:gd name="connsiteY357" fmla="*/ 11551 h 527410"/>
                  <a:gd name="connsiteX358" fmla="*/ 211281 w 265228"/>
                  <a:gd name="connsiteY358" fmla="*/ 17834 h 527410"/>
                  <a:gd name="connsiteX359" fmla="*/ 9520 w 265228"/>
                  <a:gd name="connsiteY359" fmla="*/ 496756 h 527410"/>
                  <a:gd name="connsiteX360" fmla="*/ 13265 w 265228"/>
                  <a:gd name="connsiteY360" fmla="*/ 487617 h 527410"/>
                  <a:gd name="connsiteX361" fmla="*/ 15486 w 265228"/>
                  <a:gd name="connsiteY361" fmla="*/ 493836 h 527410"/>
                  <a:gd name="connsiteX362" fmla="*/ 9520 w 265228"/>
                  <a:gd name="connsiteY362" fmla="*/ 496756 h 527410"/>
                  <a:gd name="connsiteX363" fmla="*/ 16882 w 265228"/>
                  <a:gd name="connsiteY363" fmla="*/ 478922 h 527410"/>
                  <a:gd name="connsiteX364" fmla="*/ 20119 w 265228"/>
                  <a:gd name="connsiteY364" fmla="*/ 470988 h 527410"/>
                  <a:gd name="connsiteX365" fmla="*/ 31861 w 265228"/>
                  <a:gd name="connsiteY365" fmla="*/ 465403 h 527410"/>
                  <a:gd name="connsiteX366" fmla="*/ 38207 w 265228"/>
                  <a:gd name="connsiteY366" fmla="*/ 483047 h 527410"/>
                  <a:gd name="connsiteX367" fmla="*/ 21261 w 265228"/>
                  <a:gd name="connsiteY367" fmla="*/ 491171 h 527410"/>
                  <a:gd name="connsiteX368" fmla="*/ 16882 w 265228"/>
                  <a:gd name="connsiteY368" fmla="*/ 478922 h 527410"/>
                  <a:gd name="connsiteX369" fmla="*/ 29702 w 265228"/>
                  <a:gd name="connsiteY369" fmla="*/ 514781 h 527410"/>
                  <a:gd name="connsiteX370" fmla="*/ 23356 w 265228"/>
                  <a:gd name="connsiteY370" fmla="*/ 497137 h 527410"/>
                  <a:gd name="connsiteX371" fmla="*/ 40301 w 265228"/>
                  <a:gd name="connsiteY371" fmla="*/ 489013 h 527410"/>
                  <a:gd name="connsiteX372" fmla="*/ 46648 w 265228"/>
                  <a:gd name="connsiteY372" fmla="*/ 506657 h 527410"/>
                  <a:gd name="connsiteX373" fmla="*/ 29702 w 265228"/>
                  <a:gd name="connsiteY373" fmla="*/ 514781 h 527410"/>
                  <a:gd name="connsiteX374" fmla="*/ 46014 w 265228"/>
                  <a:gd name="connsiteY374" fmla="*/ 486284 h 527410"/>
                  <a:gd name="connsiteX375" fmla="*/ 62959 w 265228"/>
                  <a:gd name="connsiteY375" fmla="*/ 478160 h 527410"/>
                  <a:gd name="connsiteX376" fmla="*/ 67021 w 265228"/>
                  <a:gd name="connsiteY376" fmla="*/ 489521 h 527410"/>
                  <a:gd name="connsiteX377" fmla="*/ 63276 w 265228"/>
                  <a:gd name="connsiteY377" fmla="*/ 498660 h 527410"/>
                  <a:gd name="connsiteX378" fmla="*/ 52360 w 265228"/>
                  <a:gd name="connsiteY378" fmla="*/ 503864 h 527410"/>
                  <a:gd name="connsiteX379" fmla="*/ 46014 w 265228"/>
                  <a:gd name="connsiteY379" fmla="*/ 486284 h 527410"/>
                  <a:gd name="connsiteX380" fmla="*/ 54518 w 265228"/>
                  <a:gd name="connsiteY380" fmla="*/ 509893 h 527410"/>
                  <a:gd name="connsiteX381" fmla="*/ 59659 w 265228"/>
                  <a:gd name="connsiteY381" fmla="*/ 507418 h 527410"/>
                  <a:gd name="connsiteX382" fmla="*/ 56422 w 265228"/>
                  <a:gd name="connsiteY382" fmla="*/ 515288 h 527410"/>
                  <a:gd name="connsiteX383" fmla="*/ 54518 w 265228"/>
                  <a:gd name="connsiteY383" fmla="*/ 509893 h 52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265228" h="527410">
                    <a:moveTo>
                      <a:pt x="259453" y="21579"/>
                    </a:moveTo>
                    <a:lnTo>
                      <a:pt x="259009" y="22721"/>
                    </a:lnTo>
                    <a:lnTo>
                      <a:pt x="248092" y="27925"/>
                    </a:lnTo>
                    <a:lnTo>
                      <a:pt x="243459" y="14978"/>
                    </a:lnTo>
                    <a:lnTo>
                      <a:pt x="229370" y="9203"/>
                    </a:lnTo>
                    <a:lnTo>
                      <a:pt x="216994" y="15169"/>
                    </a:lnTo>
                    <a:lnTo>
                      <a:pt x="212614" y="2919"/>
                    </a:lnTo>
                    <a:lnTo>
                      <a:pt x="212805" y="2412"/>
                    </a:lnTo>
                    <a:lnTo>
                      <a:pt x="207029" y="0"/>
                    </a:lnTo>
                    <a:lnTo>
                      <a:pt x="0" y="503420"/>
                    </a:lnTo>
                    <a:lnTo>
                      <a:pt x="5775" y="505832"/>
                    </a:lnTo>
                    <a:lnTo>
                      <a:pt x="5902" y="505514"/>
                    </a:lnTo>
                    <a:lnTo>
                      <a:pt x="17644" y="499929"/>
                    </a:lnTo>
                    <a:lnTo>
                      <a:pt x="22150" y="512559"/>
                    </a:lnTo>
                    <a:lnTo>
                      <a:pt x="36621" y="518525"/>
                    </a:lnTo>
                    <a:lnTo>
                      <a:pt x="48743" y="512686"/>
                    </a:lnTo>
                    <a:lnTo>
                      <a:pt x="52805" y="524047"/>
                    </a:lnTo>
                    <a:lnTo>
                      <a:pt x="52424" y="524999"/>
                    </a:lnTo>
                    <a:lnTo>
                      <a:pt x="58199" y="527410"/>
                    </a:lnTo>
                    <a:lnTo>
                      <a:pt x="265228" y="23990"/>
                    </a:lnTo>
                    <a:lnTo>
                      <a:pt x="259453" y="21579"/>
                    </a:lnTo>
                    <a:close/>
                    <a:moveTo>
                      <a:pt x="255391" y="31416"/>
                    </a:moveTo>
                    <a:lnTo>
                      <a:pt x="252154" y="39286"/>
                    </a:lnTo>
                    <a:lnTo>
                      <a:pt x="250250" y="33891"/>
                    </a:lnTo>
                    <a:lnTo>
                      <a:pt x="255391" y="31416"/>
                    </a:lnTo>
                    <a:close/>
                    <a:moveTo>
                      <a:pt x="79334" y="361127"/>
                    </a:moveTo>
                    <a:lnTo>
                      <a:pt x="96279" y="353003"/>
                    </a:lnTo>
                    <a:lnTo>
                      <a:pt x="102626" y="370647"/>
                    </a:lnTo>
                    <a:lnTo>
                      <a:pt x="85680" y="378771"/>
                    </a:lnTo>
                    <a:lnTo>
                      <a:pt x="79334" y="361127"/>
                    </a:lnTo>
                    <a:close/>
                    <a:moveTo>
                      <a:pt x="87902" y="403777"/>
                    </a:moveTo>
                    <a:lnTo>
                      <a:pt x="72289" y="411266"/>
                    </a:lnTo>
                    <a:lnTo>
                      <a:pt x="66450" y="394955"/>
                    </a:lnTo>
                    <a:lnTo>
                      <a:pt x="82063" y="387466"/>
                    </a:lnTo>
                    <a:lnTo>
                      <a:pt x="87902" y="403777"/>
                    </a:lnTo>
                    <a:close/>
                    <a:moveTo>
                      <a:pt x="93487" y="326601"/>
                    </a:moveTo>
                    <a:lnTo>
                      <a:pt x="110433" y="318477"/>
                    </a:lnTo>
                    <a:lnTo>
                      <a:pt x="116779" y="336121"/>
                    </a:lnTo>
                    <a:lnTo>
                      <a:pt x="99833" y="344245"/>
                    </a:lnTo>
                    <a:lnTo>
                      <a:pt x="93487" y="326601"/>
                    </a:lnTo>
                    <a:close/>
                    <a:moveTo>
                      <a:pt x="107703" y="292138"/>
                    </a:moveTo>
                    <a:lnTo>
                      <a:pt x="124649" y="284015"/>
                    </a:lnTo>
                    <a:lnTo>
                      <a:pt x="130996" y="301658"/>
                    </a:lnTo>
                    <a:lnTo>
                      <a:pt x="114050" y="309782"/>
                    </a:lnTo>
                    <a:lnTo>
                      <a:pt x="107703" y="292138"/>
                    </a:lnTo>
                    <a:close/>
                    <a:moveTo>
                      <a:pt x="122618" y="259643"/>
                    </a:moveTo>
                    <a:lnTo>
                      <a:pt x="137596" y="252472"/>
                    </a:lnTo>
                    <a:lnTo>
                      <a:pt x="143181" y="268085"/>
                    </a:lnTo>
                    <a:lnTo>
                      <a:pt x="128203" y="275256"/>
                    </a:lnTo>
                    <a:lnTo>
                      <a:pt x="122618" y="259643"/>
                    </a:lnTo>
                    <a:close/>
                    <a:moveTo>
                      <a:pt x="134867" y="226069"/>
                    </a:moveTo>
                    <a:lnTo>
                      <a:pt x="151813" y="217945"/>
                    </a:lnTo>
                    <a:lnTo>
                      <a:pt x="158160" y="235589"/>
                    </a:lnTo>
                    <a:lnTo>
                      <a:pt x="141214" y="243713"/>
                    </a:lnTo>
                    <a:lnTo>
                      <a:pt x="134867" y="226069"/>
                    </a:lnTo>
                    <a:close/>
                    <a:moveTo>
                      <a:pt x="149020" y="191607"/>
                    </a:moveTo>
                    <a:lnTo>
                      <a:pt x="165966" y="183483"/>
                    </a:lnTo>
                    <a:lnTo>
                      <a:pt x="172313" y="201127"/>
                    </a:lnTo>
                    <a:lnTo>
                      <a:pt x="155367" y="209251"/>
                    </a:lnTo>
                    <a:lnTo>
                      <a:pt x="149020" y="191607"/>
                    </a:lnTo>
                    <a:close/>
                    <a:moveTo>
                      <a:pt x="163237" y="157081"/>
                    </a:moveTo>
                    <a:lnTo>
                      <a:pt x="180183" y="148957"/>
                    </a:lnTo>
                    <a:lnTo>
                      <a:pt x="186529" y="166601"/>
                    </a:lnTo>
                    <a:lnTo>
                      <a:pt x="169583" y="174724"/>
                    </a:lnTo>
                    <a:lnTo>
                      <a:pt x="163237" y="157081"/>
                    </a:lnTo>
                    <a:close/>
                    <a:moveTo>
                      <a:pt x="177898" y="123951"/>
                    </a:moveTo>
                    <a:lnTo>
                      <a:pt x="193511" y="116462"/>
                    </a:lnTo>
                    <a:lnTo>
                      <a:pt x="199350" y="132773"/>
                    </a:lnTo>
                    <a:lnTo>
                      <a:pt x="183737" y="140262"/>
                    </a:lnTo>
                    <a:lnTo>
                      <a:pt x="177898" y="123951"/>
                    </a:lnTo>
                    <a:close/>
                    <a:moveTo>
                      <a:pt x="190782" y="90060"/>
                    </a:moveTo>
                    <a:lnTo>
                      <a:pt x="207727" y="81936"/>
                    </a:lnTo>
                    <a:lnTo>
                      <a:pt x="214074" y="99580"/>
                    </a:lnTo>
                    <a:lnTo>
                      <a:pt x="197128" y="107703"/>
                    </a:lnTo>
                    <a:lnTo>
                      <a:pt x="190782" y="90060"/>
                    </a:lnTo>
                    <a:close/>
                    <a:moveTo>
                      <a:pt x="191353" y="110496"/>
                    </a:moveTo>
                    <a:lnTo>
                      <a:pt x="175740" y="117985"/>
                    </a:lnTo>
                    <a:lnTo>
                      <a:pt x="170853" y="104403"/>
                    </a:lnTo>
                    <a:lnTo>
                      <a:pt x="173328" y="98437"/>
                    </a:lnTo>
                    <a:lnTo>
                      <a:pt x="185069" y="92852"/>
                    </a:lnTo>
                    <a:lnTo>
                      <a:pt x="191353" y="110496"/>
                    </a:lnTo>
                    <a:close/>
                    <a:moveTo>
                      <a:pt x="177961" y="142991"/>
                    </a:moveTo>
                    <a:lnTo>
                      <a:pt x="161016" y="151115"/>
                    </a:lnTo>
                    <a:lnTo>
                      <a:pt x="156636" y="138866"/>
                    </a:lnTo>
                    <a:lnTo>
                      <a:pt x="159112" y="132900"/>
                    </a:lnTo>
                    <a:lnTo>
                      <a:pt x="172122" y="126680"/>
                    </a:lnTo>
                    <a:lnTo>
                      <a:pt x="177961" y="142991"/>
                    </a:lnTo>
                    <a:close/>
                    <a:moveTo>
                      <a:pt x="163808" y="177517"/>
                    </a:moveTo>
                    <a:lnTo>
                      <a:pt x="146863" y="185641"/>
                    </a:lnTo>
                    <a:lnTo>
                      <a:pt x="142483" y="173392"/>
                    </a:lnTo>
                    <a:lnTo>
                      <a:pt x="145720" y="165458"/>
                    </a:lnTo>
                    <a:lnTo>
                      <a:pt x="157461" y="159873"/>
                    </a:lnTo>
                    <a:lnTo>
                      <a:pt x="163808" y="177517"/>
                    </a:lnTo>
                    <a:close/>
                    <a:moveTo>
                      <a:pt x="149592" y="211980"/>
                    </a:moveTo>
                    <a:lnTo>
                      <a:pt x="132646" y="220103"/>
                    </a:lnTo>
                    <a:lnTo>
                      <a:pt x="128267" y="207854"/>
                    </a:lnTo>
                    <a:lnTo>
                      <a:pt x="131503" y="199921"/>
                    </a:lnTo>
                    <a:lnTo>
                      <a:pt x="143245" y="194336"/>
                    </a:lnTo>
                    <a:lnTo>
                      <a:pt x="149592" y="211980"/>
                    </a:lnTo>
                    <a:close/>
                    <a:moveTo>
                      <a:pt x="135439" y="246506"/>
                    </a:moveTo>
                    <a:lnTo>
                      <a:pt x="120460" y="253677"/>
                    </a:lnTo>
                    <a:lnTo>
                      <a:pt x="115383" y="239397"/>
                    </a:lnTo>
                    <a:lnTo>
                      <a:pt x="117414" y="234447"/>
                    </a:lnTo>
                    <a:lnTo>
                      <a:pt x="129155" y="228862"/>
                    </a:lnTo>
                    <a:lnTo>
                      <a:pt x="135439" y="246506"/>
                    </a:lnTo>
                    <a:close/>
                    <a:moveTo>
                      <a:pt x="122428" y="278049"/>
                    </a:moveTo>
                    <a:lnTo>
                      <a:pt x="105482" y="286172"/>
                    </a:lnTo>
                    <a:lnTo>
                      <a:pt x="101103" y="273923"/>
                    </a:lnTo>
                    <a:lnTo>
                      <a:pt x="103134" y="268973"/>
                    </a:lnTo>
                    <a:lnTo>
                      <a:pt x="116779" y="262436"/>
                    </a:lnTo>
                    <a:lnTo>
                      <a:pt x="122428" y="278049"/>
                    </a:lnTo>
                    <a:close/>
                    <a:moveTo>
                      <a:pt x="108275" y="312511"/>
                    </a:moveTo>
                    <a:lnTo>
                      <a:pt x="91329" y="320635"/>
                    </a:lnTo>
                    <a:lnTo>
                      <a:pt x="86950" y="308386"/>
                    </a:lnTo>
                    <a:lnTo>
                      <a:pt x="90187" y="300453"/>
                    </a:lnTo>
                    <a:lnTo>
                      <a:pt x="101928" y="294867"/>
                    </a:lnTo>
                    <a:lnTo>
                      <a:pt x="108275" y="312511"/>
                    </a:lnTo>
                    <a:close/>
                    <a:moveTo>
                      <a:pt x="94058" y="347037"/>
                    </a:moveTo>
                    <a:lnTo>
                      <a:pt x="77112" y="355161"/>
                    </a:lnTo>
                    <a:lnTo>
                      <a:pt x="72733" y="342912"/>
                    </a:lnTo>
                    <a:lnTo>
                      <a:pt x="75970" y="334979"/>
                    </a:lnTo>
                    <a:lnTo>
                      <a:pt x="87711" y="329393"/>
                    </a:lnTo>
                    <a:lnTo>
                      <a:pt x="94058" y="347037"/>
                    </a:lnTo>
                    <a:close/>
                    <a:moveTo>
                      <a:pt x="79905" y="381500"/>
                    </a:moveTo>
                    <a:lnTo>
                      <a:pt x="64292" y="388989"/>
                    </a:lnTo>
                    <a:lnTo>
                      <a:pt x="59405" y="375407"/>
                    </a:lnTo>
                    <a:lnTo>
                      <a:pt x="61880" y="369441"/>
                    </a:lnTo>
                    <a:lnTo>
                      <a:pt x="73622" y="363856"/>
                    </a:lnTo>
                    <a:lnTo>
                      <a:pt x="79905" y="381500"/>
                    </a:lnTo>
                    <a:close/>
                    <a:moveTo>
                      <a:pt x="66513" y="414058"/>
                    </a:moveTo>
                    <a:lnTo>
                      <a:pt x="49568" y="422182"/>
                    </a:lnTo>
                    <a:lnTo>
                      <a:pt x="45188" y="409933"/>
                    </a:lnTo>
                    <a:lnTo>
                      <a:pt x="47664" y="403967"/>
                    </a:lnTo>
                    <a:lnTo>
                      <a:pt x="60674" y="397747"/>
                    </a:lnTo>
                    <a:lnTo>
                      <a:pt x="66513" y="414058"/>
                    </a:lnTo>
                    <a:close/>
                    <a:moveTo>
                      <a:pt x="68671" y="420024"/>
                    </a:moveTo>
                    <a:lnTo>
                      <a:pt x="75018" y="437668"/>
                    </a:lnTo>
                    <a:lnTo>
                      <a:pt x="58072" y="445792"/>
                    </a:lnTo>
                    <a:lnTo>
                      <a:pt x="51726" y="428148"/>
                    </a:lnTo>
                    <a:lnTo>
                      <a:pt x="68671" y="420024"/>
                    </a:lnTo>
                    <a:close/>
                    <a:moveTo>
                      <a:pt x="74383" y="417295"/>
                    </a:moveTo>
                    <a:lnTo>
                      <a:pt x="89996" y="409806"/>
                    </a:lnTo>
                    <a:lnTo>
                      <a:pt x="94566" y="422563"/>
                    </a:lnTo>
                    <a:lnTo>
                      <a:pt x="91583" y="429735"/>
                    </a:lnTo>
                    <a:lnTo>
                      <a:pt x="80667" y="434939"/>
                    </a:lnTo>
                    <a:lnTo>
                      <a:pt x="74383" y="417295"/>
                    </a:lnTo>
                    <a:close/>
                    <a:moveTo>
                      <a:pt x="87775" y="384737"/>
                    </a:moveTo>
                    <a:lnTo>
                      <a:pt x="104720" y="376613"/>
                    </a:lnTo>
                    <a:lnTo>
                      <a:pt x="108782" y="387973"/>
                    </a:lnTo>
                    <a:lnTo>
                      <a:pt x="105799" y="395145"/>
                    </a:lnTo>
                    <a:lnTo>
                      <a:pt x="93614" y="400984"/>
                    </a:lnTo>
                    <a:lnTo>
                      <a:pt x="87775" y="384737"/>
                    </a:lnTo>
                    <a:close/>
                    <a:moveTo>
                      <a:pt x="101991" y="350274"/>
                    </a:moveTo>
                    <a:lnTo>
                      <a:pt x="118937" y="342150"/>
                    </a:lnTo>
                    <a:lnTo>
                      <a:pt x="122999" y="353511"/>
                    </a:lnTo>
                    <a:lnTo>
                      <a:pt x="119254" y="362650"/>
                    </a:lnTo>
                    <a:lnTo>
                      <a:pt x="108338" y="367854"/>
                    </a:lnTo>
                    <a:lnTo>
                      <a:pt x="101991" y="350274"/>
                    </a:lnTo>
                    <a:close/>
                    <a:moveTo>
                      <a:pt x="116144" y="315748"/>
                    </a:moveTo>
                    <a:lnTo>
                      <a:pt x="133090" y="307624"/>
                    </a:lnTo>
                    <a:lnTo>
                      <a:pt x="137152" y="318985"/>
                    </a:lnTo>
                    <a:lnTo>
                      <a:pt x="133408" y="328124"/>
                    </a:lnTo>
                    <a:lnTo>
                      <a:pt x="122491" y="333329"/>
                    </a:lnTo>
                    <a:lnTo>
                      <a:pt x="116144" y="315748"/>
                    </a:lnTo>
                    <a:close/>
                    <a:moveTo>
                      <a:pt x="130361" y="281286"/>
                    </a:moveTo>
                    <a:lnTo>
                      <a:pt x="145339" y="274114"/>
                    </a:lnTo>
                    <a:lnTo>
                      <a:pt x="150163" y="287505"/>
                    </a:lnTo>
                    <a:lnTo>
                      <a:pt x="147624" y="293725"/>
                    </a:lnTo>
                    <a:lnTo>
                      <a:pt x="136708" y="298929"/>
                    </a:lnTo>
                    <a:lnTo>
                      <a:pt x="130361" y="281286"/>
                    </a:lnTo>
                    <a:close/>
                    <a:moveTo>
                      <a:pt x="143308" y="249742"/>
                    </a:moveTo>
                    <a:lnTo>
                      <a:pt x="160254" y="241619"/>
                    </a:lnTo>
                    <a:lnTo>
                      <a:pt x="164316" y="252979"/>
                    </a:lnTo>
                    <a:lnTo>
                      <a:pt x="161777" y="259199"/>
                    </a:lnTo>
                    <a:lnTo>
                      <a:pt x="148957" y="265355"/>
                    </a:lnTo>
                    <a:lnTo>
                      <a:pt x="143308" y="249742"/>
                    </a:lnTo>
                    <a:close/>
                    <a:moveTo>
                      <a:pt x="157461" y="215216"/>
                    </a:moveTo>
                    <a:lnTo>
                      <a:pt x="174407" y="207093"/>
                    </a:lnTo>
                    <a:lnTo>
                      <a:pt x="178469" y="218453"/>
                    </a:lnTo>
                    <a:lnTo>
                      <a:pt x="174725" y="227593"/>
                    </a:lnTo>
                    <a:lnTo>
                      <a:pt x="163808" y="232797"/>
                    </a:lnTo>
                    <a:lnTo>
                      <a:pt x="157461" y="215216"/>
                    </a:lnTo>
                    <a:close/>
                    <a:moveTo>
                      <a:pt x="171678" y="180754"/>
                    </a:moveTo>
                    <a:lnTo>
                      <a:pt x="188624" y="172630"/>
                    </a:lnTo>
                    <a:lnTo>
                      <a:pt x="192686" y="183991"/>
                    </a:lnTo>
                    <a:lnTo>
                      <a:pt x="188941" y="193130"/>
                    </a:lnTo>
                    <a:lnTo>
                      <a:pt x="178025" y="198334"/>
                    </a:lnTo>
                    <a:lnTo>
                      <a:pt x="171678" y="180754"/>
                    </a:lnTo>
                    <a:close/>
                    <a:moveTo>
                      <a:pt x="185831" y="146228"/>
                    </a:moveTo>
                    <a:lnTo>
                      <a:pt x="201444" y="138739"/>
                    </a:lnTo>
                    <a:lnTo>
                      <a:pt x="206014" y="151496"/>
                    </a:lnTo>
                    <a:lnTo>
                      <a:pt x="203031" y="158667"/>
                    </a:lnTo>
                    <a:lnTo>
                      <a:pt x="192115" y="163872"/>
                    </a:lnTo>
                    <a:lnTo>
                      <a:pt x="185831" y="146228"/>
                    </a:lnTo>
                    <a:close/>
                    <a:moveTo>
                      <a:pt x="199223" y="113733"/>
                    </a:moveTo>
                    <a:lnTo>
                      <a:pt x="216168" y="105609"/>
                    </a:lnTo>
                    <a:lnTo>
                      <a:pt x="220230" y="116970"/>
                    </a:lnTo>
                    <a:lnTo>
                      <a:pt x="217247" y="124141"/>
                    </a:lnTo>
                    <a:lnTo>
                      <a:pt x="205062" y="129980"/>
                    </a:lnTo>
                    <a:lnTo>
                      <a:pt x="199223" y="113733"/>
                    </a:lnTo>
                    <a:close/>
                    <a:moveTo>
                      <a:pt x="213439" y="79207"/>
                    </a:moveTo>
                    <a:lnTo>
                      <a:pt x="230385" y="71083"/>
                    </a:lnTo>
                    <a:lnTo>
                      <a:pt x="234447" y="82444"/>
                    </a:lnTo>
                    <a:lnTo>
                      <a:pt x="230702" y="91583"/>
                    </a:lnTo>
                    <a:lnTo>
                      <a:pt x="219786" y="96787"/>
                    </a:lnTo>
                    <a:lnTo>
                      <a:pt x="213439" y="79207"/>
                    </a:lnTo>
                    <a:close/>
                    <a:moveTo>
                      <a:pt x="211281" y="73241"/>
                    </a:moveTo>
                    <a:lnTo>
                      <a:pt x="204935" y="55597"/>
                    </a:lnTo>
                    <a:lnTo>
                      <a:pt x="221881" y="47473"/>
                    </a:lnTo>
                    <a:lnTo>
                      <a:pt x="228227" y="65117"/>
                    </a:lnTo>
                    <a:lnTo>
                      <a:pt x="211281" y="73241"/>
                    </a:lnTo>
                    <a:close/>
                    <a:moveTo>
                      <a:pt x="205570" y="75970"/>
                    </a:moveTo>
                    <a:lnTo>
                      <a:pt x="188624" y="84094"/>
                    </a:lnTo>
                    <a:lnTo>
                      <a:pt x="184245" y="71845"/>
                    </a:lnTo>
                    <a:lnTo>
                      <a:pt x="187481" y="63911"/>
                    </a:lnTo>
                    <a:lnTo>
                      <a:pt x="199223" y="58326"/>
                    </a:lnTo>
                    <a:lnTo>
                      <a:pt x="205570" y="75970"/>
                    </a:lnTo>
                    <a:close/>
                    <a:moveTo>
                      <a:pt x="191099" y="55216"/>
                    </a:moveTo>
                    <a:lnTo>
                      <a:pt x="194844" y="46077"/>
                    </a:lnTo>
                    <a:lnTo>
                      <a:pt x="197065" y="52297"/>
                    </a:lnTo>
                    <a:lnTo>
                      <a:pt x="191099" y="55216"/>
                    </a:lnTo>
                    <a:close/>
                    <a:moveTo>
                      <a:pt x="182912" y="86823"/>
                    </a:moveTo>
                    <a:lnTo>
                      <a:pt x="176946" y="89679"/>
                    </a:lnTo>
                    <a:lnTo>
                      <a:pt x="180690" y="80540"/>
                    </a:lnTo>
                    <a:lnTo>
                      <a:pt x="182912" y="86823"/>
                    </a:lnTo>
                    <a:close/>
                    <a:moveTo>
                      <a:pt x="170028" y="120714"/>
                    </a:moveTo>
                    <a:lnTo>
                      <a:pt x="162729" y="124205"/>
                    </a:lnTo>
                    <a:lnTo>
                      <a:pt x="167299" y="113098"/>
                    </a:lnTo>
                    <a:lnTo>
                      <a:pt x="170028" y="120714"/>
                    </a:lnTo>
                    <a:close/>
                    <a:moveTo>
                      <a:pt x="155303" y="153844"/>
                    </a:moveTo>
                    <a:lnTo>
                      <a:pt x="149338" y="156700"/>
                    </a:lnTo>
                    <a:lnTo>
                      <a:pt x="153082" y="147561"/>
                    </a:lnTo>
                    <a:lnTo>
                      <a:pt x="155303" y="153844"/>
                    </a:lnTo>
                    <a:close/>
                    <a:moveTo>
                      <a:pt x="141150" y="188370"/>
                    </a:moveTo>
                    <a:lnTo>
                      <a:pt x="135185" y="191226"/>
                    </a:lnTo>
                    <a:lnTo>
                      <a:pt x="138929" y="182087"/>
                    </a:lnTo>
                    <a:lnTo>
                      <a:pt x="141150" y="188370"/>
                    </a:lnTo>
                    <a:close/>
                    <a:moveTo>
                      <a:pt x="126934" y="222833"/>
                    </a:moveTo>
                    <a:lnTo>
                      <a:pt x="120968" y="225688"/>
                    </a:lnTo>
                    <a:lnTo>
                      <a:pt x="124713" y="216549"/>
                    </a:lnTo>
                    <a:lnTo>
                      <a:pt x="126934" y="222833"/>
                    </a:lnTo>
                    <a:close/>
                    <a:moveTo>
                      <a:pt x="114748" y="256406"/>
                    </a:moveTo>
                    <a:lnTo>
                      <a:pt x="106815" y="260214"/>
                    </a:lnTo>
                    <a:lnTo>
                      <a:pt x="111765" y="248156"/>
                    </a:lnTo>
                    <a:lnTo>
                      <a:pt x="114748" y="256406"/>
                    </a:lnTo>
                    <a:close/>
                    <a:moveTo>
                      <a:pt x="99833" y="288902"/>
                    </a:moveTo>
                    <a:lnTo>
                      <a:pt x="93867" y="291758"/>
                    </a:lnTo>
                    <a:lnTo>
                      <a:pt x="97612" y="282618"/>
                    </a:lnTo>
                    <a:lnTo>
                      <a:pt x="99833" y="288902"/>
                    </a:lnTo>
                    <a:close/>
                    <a:moveTo>
                      <a:pt x="85617" y="323364"/>
                    </a:moveTo>
                    <a:lnTo>
                      <a:pt x="79651" y="326220"/>
                    </a:lnTo>
                    <a:lnTo>
                      <a:pt x="83396" y="317081"/>
                    </a:lnTo>
                    <a:lnTo>
                      <a:pt x="85617" y="323364"/>
                    </a:lnTo>
                    <a:close/>
                    <a:moveTo>
                      <a:pt x="71464" y="357890"/>
                    </a:moveTo>
                    <a:lnTo>
                      <a:pt x="65498" y="360746"/>
                    </a:lnTo>
                    <a:lnTo>
                      <a:pt x="69242" y="351607"/>
                    </a:lnTo>
                    <a:lnTo>
                      <a:pt x="71464" y="357890"/>
                    </a:lnTo>
                    <a:close/>
                    <a:moveTo>
                      <a:pt x="58516" y="391718"/>
                    </a:moveTo>
                    <a:lnTo>
                      <a:pt x="51218" y="395209"/>
                    </a:lnTo>
                    <a:lnTo>
                      <a:pt x="55787" y="384102"/>
                    </a:lnTo>
                    <a:lnTo>
                      <a:pt x="58516" y="391718"/>
                    </a:lnTo>
                    <a:close/>
                    <a:moveTo>
                      <a:pt x="43855" y="424911"/>
                    </a:moveTo>
                    <a:lnTo>
                      <a:pt x="37890" y="427767"/>
                    </a:lnTo>
                    <a:lnTo>
                      <a:pt x="41634" y="418628"/>
                    </a:lnTo>
                    <a:lnTo>
                      <a:pt x="43855" y="424911"/>
                    </a:lnTo>
                    <a:close/>
                    <a:moveTo>
                      <a:pt x="31035" y="444396"/>
                    </a:moveTo>
                    <a:lnTo>
                      <a:pt x="34272" y="436462"/>
                    </a:lnTo>
                    <a:lnTo>
                      <a:pt x="46014" y="430877"/>
                    </a:lnTo>
                    <a:lnTo>
                      <a:pt x="52360" y="448521"/>
                    </a:lnTo>
                    <a:lnTo>
                      <a:pt x="35415" y="456645"/>
                    </a:lnTo>
                    <a:lnTo>
                      <a:pt x="31035" y="444396"/>
                    </a:lnTo>
                    <a:close/>
                    <a:moveTo>
                      <a:pt x="29702" y="459374"/>
                    </a:moveTo>
                    <a:lnTo>
                      <a:pt x="23737" y="462230"/>
                    </a:lnTo>
                    <a:lnTo>
                      <a:pt x="27481" y="453091"/>
                    </a:lnTo>
                    <a:lnTo>
                      <a:pt x="29702" y="459374"/>
                    </a:lnTo>
                    <a:close/>
                    <a:moveTo>
                      <a:pt x="54455" y="454487"/>
                    </a:moveTo>
                    <a:lnTo>
                      <a:pt x="60801" y="472131"/>
                    </a:lnTo>
                    <a:lnTo>
                      <a:pt x="43855" y="480254"/>
                    </a:lnTo>
                    <a:lnTo>
                      <a:pt x="37509" y="462611"/>
                    </a:lnTo>
                    <a:lnTo>
                      <a:pt x="54455" y="454487"/>
                    </a:lnTo>
                    <a:close/>
                    <a:moveTo>
                      <a:pt x="60230" y="451758"/>
                    </a:moveTo>
                    <a:lnTo>
                      <a:pt x="77176" y="443634"/>
                    </a:lnTo>
                    <a:lnTo>
                      <a:pt x="81238" y="454995"/>
                    </a:lnTo>
                    <a:lnTo>
                      <a:pt x="77493" y="464134"/>
                    </a:lnTo>
                    <a:lnTo>
                      <a:pt x="66577" y="469338"/>
                    </a:lnTo>
                    <a:lnTo>
                      <a:pt x="60230" y="451758"/>
                    </a:lnTo>
                    <a:close/>
                    <a:moveTo>
                      <a:pt x="73876" y="472956"/>
                    </a:moveTo>
                    <a:lnTo>
                      <a:pt x="70639" y="480826"/>
                    </a:lnTo>
                    <a:lnTo>
                      <a:pt x="68735" y="475431"/>
                    </a:lnTo>
                    <a:lnTo>
                      <a:pt x="73876" y="472956"/>
                    </a:lnTo>
                    <a:close/>
                    <a:moveTo>
                      <a:pt x="82888" y="440905"/>
                    </a:moveTo>
                    <a:lnTo>
                      <a:pt x="88029" y="438430"/>
                    </a:lnTo>
                    <a:lnTo>
                      <a:pt x="84792" y="446300"/>
                    </a:lnTo>
                    <a:lnTo>
                      <a:pt x="82888" y="440905"/>
                    </a:lnTo>
                    <a:close/>
                    <a:moveTo>
                      <a:pt x="95772" y="407077"/>
                    </a:moveTo>
                    <a:lnTo>
                      <a:pt x="102245" y="403967"/>
                    </a:lnTo>
                    <a:lnTo>
                      <a:pt x="98183" y="413805"/>
                    </a:lnTo>
                    <a:lnTo>
                      <a:pt x="95772" y="407077"/>
                    </a:lnTo>
                    <a:close/>
                    <a:moveTo>
                      <a:pt x="110433" y="373884"/>
                    </a:moveTo>
                    <a:lnTo>
                      <a:pt x="115573" y="371409"/>
                    </a:lnTo>
                    <a:lnTo>
                      <a:pt x="112337" y="379279"/>
                    </a:lnTo>
                    <a:lnTo>
                      <a:pt x="110433" y="373884"/>
                    </a:lnTo>
                    <a:close/>
                    <a:moveTo>
                      <a:pt x="124586" y="339421"/>
                    </a:moveTo>
                    <a:lnTo>
                      <a:pt x="129726" y="336946"/>
                    </a:lnTo>
                    <a:lnTo>
                      <a:pt x="126490" y="344816"/>
                    </a:lnTo>
                    <a:lnTo>
                      <a:pt x="124586" y="339421"/>
                    </a:lnTo>
                    <a:close/>
                    <a:moveTo>
                      <a:pt x="138802" y="304895"/>
                    </a:moveTo>
                    <a:lnTo>
                      <a:pt x="143943" y="302420"/>
                    </a:lnTo>
                    <a:lnTo>
                      <a:pt x="140706" y="310290"/>
                    </a:lnTo>
                    <a:lnTo>
                      <a:pt x="138802" y="304895"/>
                    </a:lnTo>
                    <a:close/>
                    <a:moveTo>
                      <a:pt x="151051" y="271321"/>
                    </a:moveTo>
                    <a:lnTo>
                      <a:pt x="158160" y="267894"/>
                    </a:lnTo>
                    <a:lnTo>
                      <a:pt x="153717" y="278747"/>
                    </a:lnTo>
                    <a:lnTo>
                      <a:pt x="151051" y="271321"/>
                    </a:lnTo>
                    <a:close/>
                    <a:moveTo>
                      <a:pt x="165966" y="238890"/>
                    </a:moveTo>
                    <a:lnTo>
                      <a:pt x="171107" y="236414"/>
                    </a:lnTo>
                    <a:lnTo>
                      <a:pt x="167870" y="244284"/>
                    </a:lnTo>
                    <a:lnTo>
                      <a:pt x="165966" y="238890"/>
                    </a:lnTo>
                    <a:close/>
                    <a:moveTo>
                      <a:pt x="180119" y="204364"/>
                    </a:moveTo>
                    <a:lnTo>
                      <a:pt x="185260" y="201888"/>
                    </a:lnTo>
                    <a:lnTo>
                      <a:pt x="182023" y="209758"/>
                    </a:lnTo>
                    <a:lnTo>
                      <a:pt x="180119" y="204364"/>
                    </a:lnTo>
                    <a:close/>
                    <a:moveTo>
                      <a:pt x="194336" y="169901"/>
                    </a:moveTo>
                    <a:lnTo>
                      <a:pt x="199477" y="167426"/>
                    </a:lnTo>
                    <a:lnTo>
                      <a:pt x="196240" y="175296"/>
                    </a:lnTo>
                    <a:lnTo>
                      <a:pt x="194336" y="169901"/>
                    </a:lnTo>
                    <a:close/>
                    <a:moveTo>
                      <a:pt x="207220" y="136010"/>
                    </a:moveTo>
                    <a:lnTo>
                      <a:pt x="213693" y="132900"/>
                    </a:lnTo>
                    <a:lnTo>
                      <a:pt x="209632" y="142737"/>
                    </a:lnTo>
                    <a:lnTo>
                      <a:pt x="207220" y="136010"/>
                    </a:lnTo>
                    <a:close/>
                    <a:moveTo>
                      <a:pt x="221881" y="102880"/>
                    </a:moveTo>
                    <a:lnTo>
                      <a:pt x="227021" y="100405"/>
                    </a:lnTo>
                    <a:lnTo>
                      <a:pt x="223785" y="108275"/>
                    </a:lnTo>
                    <a:lnTo>
                      <a:pt x="221881" y="102880"/>
                    </a:lnTo>
                    <a:close/>
                    <a:moveTo>
                      <a:pt x="236097" y="68354"/>
                    </a:moveTo>
                    <a:lnTo>
                      <a:pt x="241238" y="65879"/>
                    </a:lnTo>
                    <a:lnTo>
                      <a:pt x="238001" y="73749"/>
                    </a:lnTo>
                    <a:lnTo>
                      <a:pt x="236097" y="68354"/>
                    </a:lnTo>
                    <a:close/>
                    <a:moveTo>
                      <a:pt x="248600" y="48045"/>
                    </a:moveTo>
                    <a:lnTo>
                      <a:pt x="244856" y="57184"/>
                    </a:lnTo>
                    <a:lnTo>
                      <a:pt x="233939" y="62388"/>
                    </a:lnTo>
                    <a:lnTo>
                      <a:pt x="227592" y="44744"/>
                    </a:lnTo>
                    <a:lnTo>
                      <a:pt x="244538" y="36621"/>
                    </a:lnTo>
                    <a:lnTo>
                      <a:pt x="248600" y="48045"/>
                    </a:lnTo>
                    <a:close/>
                    <a:moveTo>
                      <a:pt x="236034" y="13011"/>
                    </a:moveTo>
                    <a:lnTo>
                      <a:pt x="242380" y="30655"/>
                    </a:lnTo>
                    <a:lnTo>
                      <a:pt x="225435" y="38778"/>
                    </a:lnTo>
                    <a:lnTo>
                      <a:pt x="219088" y="21135"/>
                    </a:lnTo>
                    <a:lnTo>
                      <a:pt x="236034" y="13011"/>
                    </a:lnTo>
                    <a:close/>
                    <a:moveTo>
                      <a:pt x="219723" y="41507"/>
                    </a:moveTo>
                    <a:lnTo>
                      <a:pt x="202777" y="49631"/>
                    </a:lnTo>
                    <a:lnTo>
                      <a:pt x="198398" y="37382"/>
                    </a:lnTo>
                    <a:lnTo>
                      <a:pt x="201635" y="29449"/>
                    </a:lnTo>
                    <a:lnTo>
                      <a:pt x="213376" y="23864"/>
                    </a:lnTo>
                    <a:lnTo>
                      <a:pt x="219723" y="41507"/>
                    </a:lnTo>
                    <a:close/>
                    <a:moveTo>
                      <a:pt x="211281" y="17834"/>
                    </a:moveTo>
                    <a:lnTo>
                      <a:pt x="205315" y="20690"/>
                    </a:lnTo>
                    <a:lnTo>
                      <a:pt x="209060" y="11551"/>
                    </a:lnTo>
                    <a:lnTo>
                      <a:pt x="211281" y="17834"/>
                    </a:lnTo>
                    <a:close/>
                    <a:moveTo>
                      <a:pt x="9520" y="496756"/>
                    </a:moveTo>
                    <a:lnTo>
                      <a:pt x="13265" y="487617"/>
                    </a:lnTo>
                    <a:lnTo>
                      <a:pt x="15486" y="493836"/>
                    </a:lnTo>
                    <a:lnTo>
                      <a:pt x="9520" y="496756"/>
                    </a:lnTo>
                    <a:close/>
                    <a:moveTo>
                      <a:pt x="16882" y="478922"/>
                    </a:moveTo>
                    <a:lnTo>
                      <a:pt x="20119" y="470988"/>
                    </a:lnTo>
                    <a:lnTo>
                      <a:pt x="31861" y="465403"/>
                    </a:lnTo>
                    <a:lnTo>
                      <a:pt x="38207" y="483047"/>
                    </a:lnTo>
                    <a:lnTo>
                      <a:pt x="21261" y="491171"/>
                    </a:lnTo>
                    <a:lnTo>
                      <a:pt x="16882" y="478922"/>
                    </a:lnTo>
                    <a:close/>
                    <a:moveTo>
                      <a:pt x="29702" y="514781"/>
                    </a:moveTo>
                    <a:lnTo>
                      <a:pt x="23356" y="497137"/>
                    </a:lnTo>
                    <a:lnTo>
                      <a:pt x="40301" y="489013"/>
                    </a:lnTo>
                    <a:lnTo>
                      <a:pt x="46648" y="506657"/>
                    </a:lnTo>
                    <a:lnTo>
                      <a:pt x="29702" y="514781"/>
                    </a:lnTo>
                    <a:close/>
                    <a:moveTo>
                      <a:pt x="46014" y="486284"/>
                    </a:moveTo>
                    <a:lnTo>
                      <a:pt x="62959" y="478160"/>
                    </a:lnTo>
                    <a:lnTo>
                      <a:pt x="67021" y="489521"/>
                    </a:lnTo>
                    <a:lnTo>
                      <a:pt x="63276" y="498660"/>
                    </a:lnTo>
                    <a:lnTo>
                      <a:pt x="52360" y="503864"/>
                    </a:lnTo>
                    <a:lnTo>
                      <a:pt x="46014" y="486284"/>
                    </a:lnTo>
                    <a:close/>
                    <a:moveTo>
                      <a:pt x="54518" y="509893"/>
                    </a:moveTo>
                    <a:lnTo>
                      <a:pt x="59659" y="507418"/>
                    </a:lnTo>
                    <a:lnTo>
                      <a:pt x="56422" y="515288"/>
                    </a:lnTo>
                    <a:lnTo>
                      <a:pt x="54518" y="509893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18" name="Graphic 1">
                <a:extLst>
                  <a:ext uri="{FF2B5EF4-FFF2-40B4-BE49-F238E27FC236}">
                    <a16:creationId xmlns:a16="http://schemas.microsoft.com/office/drawing/2014/main" id="{8C996F1C-8DA5-497F-AD05-35957AE39CF0}"/>
                  </a:ext>
                </a:extLst>
              </p:cNvPr>
              <p:cNvGrpSpPr/>
              <p:nvPr/>
            </p:nvGrpSpPr>
            <p:grpSpPr>
              <a:xfrm>
                <a:off x="5850945" y="2739341"/>
                <a:ext cx="230666" cy="513183"/>
                <a:chOff x="5850945" y="2739341"/>
                <a:chExt cx="230666" cy="513183"/>
              </a:xfrm>
              <a:solidFill>
                <a:srgbClr val="E0DCD1"/>
              </a:solidFill>
            </p:grpSpPr>
            <p:sp>
              <p:nvSpPr>
                <p:cNvPr id="1523" name="Freeform: Shape 1522">
                  <a:extLst>
                    <a:ext uri="{FF2B5EF4-FFF2-40B4-BE49-F238E27FC236}">
                      <a16:creationId xmlns:a16="http://schemas.microsoft.com/office/drawing/2014/main" id="{B90C3D66-EBB4-44ED-8295-8E4910084676}"/>
                    </a:ext>
                  </a:extLst>
                </p:cNvPr>
                <p:cNvSpPr/>
                <p:nvPr/>
              </p:nvSpPr>
              <p:spPr>
                <a:xfrm rot="1341088">
                  <a:off x="5954218" y="2720086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5 h 544374"/>
                    <a:gd name="connsiteX3" fmla="*/ 0 w 6283"/>
                    <a:gd name="connsiteY3" fmla="*/ 544375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5"/>
                      </a:lnTo>
                      <a:lnTo>
                        <a:pt x="0" y="54437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4" name="Freeform: Shape 1523">
                  <a:extLst>
                    <a:ext uri="{FF2B5EF4-FFF2-40B4-BE49-F238E27FC236}">
                      <a16:creationId xmlns:a16="http://schemas.microsoft.com/office/drawing/2014/main" id="{756B969E-62D5-4FF8-9EBB-6340B1813A76}"/>
                    </a:ext>
                  </a:extLst>
                </p:cNvPr>
                <p:cNvSpPr/>
                <p:nvPr/>
              </p:nvSpPr>
              <p:spPr>
                <a:xfrm rot="1341088">
                  <a:off x="5972055" y="2727405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4 h 544374"/>
                    <a:gd name="connsiteX3" fmla="*/ 0 w 6283"/>
                    <a:gd name="connsiteY3" fmla="*/ 544374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4"/>
                      </a:lnTo>
                      <a:lnTo>
                        <a:pt x="0" y="54437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19" name="Graphic 1">
                <a:extLst>
                  <a:ext uri="{FF2B5EF4-FFF2-40B4-BE49-F238E27FC236}">
                    <a16:creationId xmlns:a16="http://schemas.microsoft.com/office/drawing/2014/main" id="{709C9794-F6AA-4DF6-9EAA-8E2C85524870}"/>
                  </a:ext>
                </a:extLst>
              </p:cNvPr>
              <p:cNvGrpSpPr/>
              <p:nvPr/>
            </p:nvGrpSpPr>
            <p:grpSpPr>
              <a:xfrm>
                <a:off x="5825630" y="2740301"/>
                <a:ext cx="210258" cy="482431"/>
                <a:chOff x="5825630" y="2740301"/>
                <a:chExt cx="210258" cy="482431"/>
              </a:xfrm>
              <a:solidFill>
                <a:srgbClr val="E0DCD1"/>
              </a:solidFill>
            </p:grpSpPr>
            <p:sp>
              <p:nvSpPr>
                <p:cNvPr id="1509" name="Freeform: Shape 1508">
                  <a:extLst>
                    <a:ext uri="{FF2B5EF4-FFF2-40B4-BE49-F238E27FC236}">
                      <a16:creationId xmlns:a16="http://schemas.microsoft.com/office/drawing/2014/main" id="{1EF67B64-F4A8-45B1-8540-5D6112AE78DE}"/>
                    </a:ext>
                  </a:extLst>
                </p:cNvPr>
                <p:cNvSpPr/>
                <p:nvPr/>
              </p:nvSpPr>
              <p:spPr>
                <a:xfrm>
                  <a:off x="6015758" y="2740301"/>
                  <a:ext cx="20130" cy="20157"/>
                </a:xfrm>
                <a:custGeom>
                  <a:avLst/>
                  <a:gdLst>
                    <a:gd name="connsiteX0" fmla="*/ 19376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6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939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0" name="Freeform: Shape 1509">
                  <a:extLst>
                    <a:ext uri="{FF2B5EF4-FFF2-40B4-BE49-F238E27FC236}">
                      <a16:creationId xmlns:a16="http://schemas.microsoft.com/office/drawing/2014/main" id="{AB5F64BD-2799-4529-95D4-42E7A9917DA6}"/>
                    </a:ext>
                  </a:extLst>
                </p:cNvPr>
                <p:cNvSpPr/>
                <p:nvPr/>
              </p:nvSpPr>
              <p:spPr>
                <a:xfrm>
                  <a:off x="6001161" y="2775842"/>
                  <a:ext cx="20121" cy="20157"/>
                </a:xfrm>
                <a:custGeom>
                  <a:avLst/>
                  <a:gdLst>
                    <a:gd name="connsiteX0" fmla="*/ 19376 w 20121"/>
                    <a:gd name="connsiteY0" fmla="*/ 13918 h 20157"/>
                    <a:gd name="connsiteX1" fmla="*/ 6239 w 20121"/>
                    <a:gd name="connsiteY1" fmla="*/ 19377 h 20157"/>
                    <a:gd name="connsiteX2" fmla="*/ 781 w 20121"/>
                    <a:gd name="connsiteY2" fmla="*/ 6239 h 20157"/>
                    <a:gd name="connsiteX3" fmla="*/ 13918 w 20121"/>
                    <a:gd name="connsiteY3" fmla="*/ 781 h 20157"/>
                    <a:gd name="connsiteX4" fmla="*/ 19376 w 20121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1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8996" y="2875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1" name="Freeform: Shape 1510">
                  <a:extLst>
                    <a:ext uri="{FF2B5EF4-FFF2-40B4-BE49-F238E27FC236}">
                      <a16:creationId xmlns:a16="http://schemas.microsoft.com/office/drawing/2014/main" id="{D1758750-F418-46EF-B161-97B2E1655E8B}"/>
                    </a:ext>
                  </a:extLst>
                </p:cNvPr>
                <p:cNvSpPr/>
                <p:nvPr/>
              </p:nvSpPr>
              <p:spPr>
                <a:xfrm>
                  <a:off x="5986456" y="2811403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4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7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2" name="Freeform: Shape 1511">
                  <a:extLst>
                    <a:ext uri="{FF2B5EF4-FFF2-40B4-BE49-F238E27FC236}">
                      <a16:creationId xmlns:a16="http://schemas.microsoft.com/office/drawing/2014/main" id="{375DB7C0-E8B8-4A75-B8F7-B980D5D109DD}"/>
                    </a:ext>
                  </a:extLst>
                </p:cNvPr>
                <p:cNvSpPr/>
                <p:nvPr/>
              </p:nvSpPr>
              <p:spPr>
                <a:xfrm>
                  <a:off x="5971858" y="2846944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3" name="Freeform: Shape 1512">
                  <a:extLst>
                    <a:ext uri="{FF2B5EF4-FFF2-40B4-BE49-F238E27FC236}">
                      <a16:creationId xmlns:a16="http://schemas.microsoft.com/office/drawing/2014/main" id="{09094FC5-D7CD-4E0B-8D2B-BBCD11FC50A6}"/>
                    </a:ext>
                  </a:extLst>
                </p:cNvPr>
                <p:cNvSpPr/>
                <p:nvPr/>
              </p:nvSpPr>
              <p:spPr>
                <a:xfrm>
                  <a:off x="5957261" y="2882549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4"/>
                        <a:pt x="15665" y="20182"/>
                        <a:pt x="10091" y="20182"/>
                      </a:cubicBezTo>
                      <a:cubicBezTo>
                        <a:pt x="4518" y="20182"/>
                        <a:pt x="0" y="15664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4" name="Freeform: Shape 1513">
                  <a:extLst>
                    <a:ext uri="{FF2B5EF4-FFF2-40B4-BE49-F238E27FC236}">
                      <a16:creationId xmlns:a16="http://schemas.microsoft.com/office/drawing/2014/main" id="{489BE6FD-5673-467A-BC12-0BAC5A75BF93}"/>
                    </a:ext>
                  </a:extLst>
                </p:cNvPr>
                <p:cNvSpPr/>
                <p:nvPr/>
              </p:nvSpPr>
              <p:spPr>
                <a:xfrm>
                  <a:off x="5942600" y="2918091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5" name="Freeform: Shape 1514">
                  <a:extLst>
                    <a:ext uri="{FF2B5EF4-FFF2-40B4-BE49-F238E27FC236}">
                      <a16:creationId xmlns:a16="http://schemas.microsoft.com/office/drawing/2014/main" id="{3A4D7955-F476-4DF2-9C6D-4F91F5AD346F}"/>
                    </a:ext>
                  </a:extLst>
                </p:cNvPr>
                <p:cNvSpPr/>
                <p:nvPr/>
              </p:nvSpPr>
              <p:spPr>
                <a:xfrm>
                  <a:off x="5928002" y="2953632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6" name="Freeform: Shape 1515">
                  <a:extLst>
                    <a:ext uri="{FF2B5EF4-FFF2-40B4-BE49-F238E27FC236}">
                      <a16:creationId xmlns:a16="http://schemas.microsoft.com/office/drawing/2014/main" id="{7A0476B5-AF61-4774-98BF-3C3B23424382}"/>
                    </a:ext>
                  </a:extLst>
                </p:cNvPr>
                <p:cNvSpPr/>
                <p:nvPr/>
              </p:nvSpPr>
              <p:spPr>
                <a:xfrm>
                  <a:off x="5913342" y="2989237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4"/>
                        <a:pt x="15665" y="20182"/>
                        <a:pt x="10091" y="20182"/>
                      </a:cubicBezTo>
                      <a:cubicBezTo>
                        <a:pt x="4518" y="20182"/>
                        <a:pt x="0" y="15664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7" name="Freeform: Shape 1516">
                  <a:extLst>
                    <a:ext uri="{FF2B5EF4-FFF2-40B4-BE49-F238E27FC236}">
                      <a16:creationId xmlns:a16="http://schemas.microsoft.com/office/drawing/2014/main" id="{3FCA6DB5-63B4-4F0E-963A-BBD97C3B7E27}"/>
                    </a:ext>
                  </a:extLst>
                </p:cNvPr>
                <p:cNvSpPr/>
                <p:nvPr/>
              </p:nvSpPr>
              <p:spPr>
                <a:xfrm>
                  <a:off x="5898744" y="3024779"/>
                  <a:ext cx="20182" cy="20182"/>
                </a:xfrm>
                <a:custGeom>
                  <a:avLst/>
                  <a:gdLst>
                    <a:gd name="connsiteX0" fmla="*/ 20182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2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2" y="10091"/>
                      </a:moveTo>
                      <a:cubicBezTo>
                        <a:pt x="20182" y="15665"/>
                        <a:pt x="15664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7" y="0"/>
                        <a:pt x="10091" y="0"/>
                      </a:cubicBezTo>
                      <a:cubicBezTo>
                        <a:pt x="15664" y="0"/>
                        <a:pt x="20182" y="4518"/>
                        <a:pt x="20182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8" name="Freeform: Shape 1517">
                  <a:extLst>
                    <a:ext uri="{FF2B5EF4-FFF2-40B4-BE49-F238E27FC236}">
                      <a16:creationId xmlns:a16="http://schemas.microsoft.com/office/drawing/2014/main" id="{8E0DC0FC-BDE4-4C7E-865E-E61E2279D909}"/>
                    </a:ext>
                  </a:extLst>
                </p:cNvPr>
                <p:cNvSpPr/>
                <p:nvPr/>
              </p:nvSpPr>
              <p:spPr>
                <a:xfrm>
                  <a:off x="5884128" y="3060364"/>
                  <a:ext cx="20157" cy="20157"/>
                </a:xfrm>
                <a:custGeom>
                  <a:avLst/>
                  <a:gdLst>
                    <a:gd name="connsiteX0" fmla="*/ 19376 w 20157"/>
                    <a:gd name="connsiteY0" fmla="*/ 13918 h 20157"/>
                    <a:gd name="connsiteX1" fmla="*/ 6239 w 20157"/>
                    <a:gd name="connsiteY1" fmla="*/ 19376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6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534" y="8777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9" name="Freeform: Shape 1518">
                  <a:extLst>
                    <a:ext uri="{FF2B5EF4-FFF2-40B4-BE49-F238E27FC236}">
                      <a16:creationId xmlns:a16="http://schemas.microsoft.com/office/drawing/2014/main" id="{B3CBD529-5B62-42C3-9AFF-757DB783DB47}"/>
                    </a:ext>
                  </a:extLst>
                </p:cNvPr>
                <p:cNvSpPr/>
                <p:nvPr/>
              </p:nvSpPr>
              <p:spPr>
                <a:xfrm>
                  <a:off x="5869530" y="3095906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7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8996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0" name="Freeform: Shape 1519">
                  <a:extLst>
                    <a:ext uri="{FF2B5EF4-FFF2-40B4-BE49-F238E27FC236}">
                      <a16:creationId xmlns:a16="http://schemas.microsoft.com/office/drawing/2014/main" id="{EAFBC2A6-EBBC-499E-9A1E-024AF8B6154D}"/>
                    </a:ext>
                  </a:extLst>
                </p:cNvPr>
                <p:cNvSpPr/>
                <p:nvPr/>
              </p:nvSpPr>
              <p:spPr>
                <a:xfrm>
                  <a:off x="5854869" y="3131447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7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535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" name="Freeform: Shape 1520">
                  <a:extLst>
                    <a:ext uri="{FF2B5EF4-FFF2-40B4-BE49-F238E27FC236}">
                      <a16:creationId xmlns:a16="http://schemas.microsoft.com/office/drawing/2014/main" id="{07B12865-1CA7-4FD6-A591-ECD1E294A76F}"/>
                    </a:ext>
                  </a:extLst>
                </p:cNvPr>
                <p:cNvSpPr/>
                <p:nvPr/>
              </p:nvSpPr>
              <p:spPr>
                <a:xfrm>
                  <a:off x="5840272" y="3167052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939"/>
                        <a:pt x="21471" y="8714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" name="Freeform: Shape 1521">
                  <a:extLst>
                    <a:ext uri="{FF2B5EF4-FFF2-40B4-BE49-F238E27FC236}">
                      <a16:creationId xmlns:a16="http://schemas.microsoft.com/office/drawing/2014/main" id="{FF44F88B-C5DC-4CA6-A8E0-ACBC8B5753C5}"/>
                    </a:ext>
                  </a:extLst>
                </p:cNvPr>
                <p:cNvSpPr/>
                <p:nvPr/>
              </p:nvSpPr>
              <p:spPr>
                <a:xfrm>
                  <a:off x="5825630" y="3202549"/>
                  <a:ext cx="20182" cy="20182"/>
                </a:xfrm>
                <a:custGeom>
                  <a:avLst/>
                  <a:gdLst>
                    <a:gd name="connsiteX0" fmla="*/ 20183 w 20182"/>
                    <a:gd name="connsiteY0" fmla="*/ 10091 h 20182"/>
                    <a:gd name="connsiteX1" fmla="*/ 10091 w 20182"/>
                    <a:gd name="connsiteY1" fmla="*/ 20182 h 20182"/>
                    <a:gd name="connsiteX2" fmla="*/ 0 w 20182"/>
                    <a:gd name="connsiteY2" fmla="*/ 10091 h 20182"/>
                    <a:gd name="connsiteX3" fmla="*/ 10091 w 20182"/>
                    <a:gd name="connsiteY3" fmla="*/ 0 h 20182"/>
                    <a:gd name="connsiteX4" fmla="*/ 20183 w 20182"/>
                    <a:gd name="connsiteY4" fmla="*/ 10091 h 2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2" h="20182">
                      <a:moveTo>
                        <a:pt x="20183" y="10091"/>
                      </a:moveTo>
                      <a:cubicBezTo>
                        <a:pt x="20183" y="15665"/>
                        <a:pt x="15665" y="20182"/>
                        <a:pt x="10091" y="20182"/>
                      </a:cubicBezTo>
                      <a:cubicBezTo>
                        <a:pt x="4518" y="20182"/>
                        <a:pt x="0" y="15665"/>
                        <a:pt x="0" y="10091"/>
                      </a:cubicBezTo>
                      <a:cubicBezTo>
                        <a:pt x="0" y="4518"/>
                        <a:pt x="4518" y="0"/>
                        <a:pt x="10091" y="0"/>
                      </a:cubicBezTo>
                      <a:cubicBezTo>
                        <a:pt x="15664" y="0"/>
                        <a:pt x="20183" y="4518"/>
                        <a:pt x="20183" y="10091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FC4D26A2-8FCD-413D-891B-FD59E0127ABF}"/>
                  </a:ext>
                </a:extLst>
              </p:cNvPr>
              <p:cNvSpPr/>
              <p:nvPr/>
            </p:nvSpPr>
            <p:spPr>
              <a:xfrm rot="1341088">
                <a:off x="6037796" y="2754487"/>
                <a:ext cx="6283" cy="544374"/>
              </a:xfrm>
              <a:custGeom>
                <a:avLst/>
                <a:gdLst>
                  <a:gd name="connsiteX0" fmla="*/ 0 w 6283"/>
                  <a:gd name="connsiteY0" fmla="*/ 0 h 544374"/>
                  <a:gd name="connsiteX1" fmla="*/ 6284 w 6283"/>
                  <a:gd name="connsiteY1" fmla="*/ 0 h 544374"/>
                  <a:gd name="connsiteX2" fmla="*/ 6284 w 6283"/>
                  <a:gd name="connsiteY2" fmla="*/ 544375 h 544374"/>
                  <a:gd name="connsiteX3" fmla="*/ 0 w 6283"/>
                  <a:gd name="connsiteY3" fmla="*/ 544375 h 54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3" h="544374">
                    <a:moveTo>
                      <a:pt x="0" y="0"/>
                    </a:moveTo>
                    <a:lnTo>
                      <a:pt x="6284" y="0"/>
                    </a:lnTo>
                    <a:lnTo>
                      <a:pt x="6284" y="544375"/>
                    </a:lnTo>
                    <a:lnTo>
                      <a:pt x="0" y="544375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E965448B-2ABF-4C12-9202-7B38D83EE817}"/>
                  </a:ext>
                </a:extLst>
              </p:cNvPr>
              <p:cNvSpPr/>
              <p:nvPr/>
            </p:nvSpPr>
            <p:spPr>
              <a:xfrm>
                <a:off x="6073987" y="2766288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C3D7489C-02FD-4E42-AFA3-EFB377594351}"/>
                  </a:ext>
                </a:extLst>
              </p:cNvPr>
              <p:cNvSpPr/>
              <p:nvPr/>
            </p:nvSpPr>
            <p:spPr>
              <a:xfrm>
                <a:off x="6059326" y="2801893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7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4814BDBE-F1CE-4A75-9038-DCC89DA5AF55}"/>
                  </a:ext>
                </a:extLst>
              </p:cNvPr>
              <p:cNvSpPr/>
              <p:nvPr/>
            </p:nvSpPr>
            <p:spPr>
              <a:xfrm>
                <a:off x="6044729" y="2837434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3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E4487CCB-8B4E-4570-85E2-565978B48062}"/>
                  </a:ext>
                </a:extLst>
              </p:cNvPr>
              <p:cNvSpPr/>
              <p:nvPr/>
            </p:nvSpPr>
            <p:spPr>
              <a:xfrm>
                <a:off x="6030131" y="2872976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2497004D-687E-4791-8159-0FB64FD99D0A}"/>
                  </a:ext>
                </a:extLst>
              </p:cNvPr>
              <p:cNvSpPr/>
              <p:nvPr/>
            </p:nvSpPr>
            <p:spPr>
              <a:xfrm>
                <a:off x="6015470" y="2908581"/>
                <a:ext cx="53418" cy="29718"/>
              </a:xfrm>
              <a:custGeom>
                <a:avLst/>
                <a:gdLst>
                  <a:gd name="connsiteX0" fmla="*/ 44289 w 53418"/>
                  <a:gd name="connsiteY0" fmla="*/ 29248 h 29718"/>
                  <a:gd name="connsiteX1" fmla="*/ 4115 w 53418"/>
                  <a:gd name="connsiteY1" fmla="*/ 12747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4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89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89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581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89C58CF8-FEA2-4DE5-A444-AC0923338E91}"/>
                  </a:ext>
                </a:extLst>
              </p:cNvPr>
              <p:cNvSpPr/>
              <p:nvPr/>
            </p:nvSpPr>
            <p:spPr>
              <a:xfrm>
                <a:off x="6000873" y="2944122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5B90F7DA-6913-476E-B0F4-805631051B03}"/>
                  </a:ext>
                </a:extLst>
              </p:cNvPr>
              <p:cNvSpPr/>
              <p:nvPr/>
            </p:nvSpPr>
            <p:spPr>
              <a:xfrm>
                <a:off x="5986212" y="2979664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590F1719-50FE-4FCA-B395-A0EDABD54D7A}"/>
                  </a:ext>
                </a:extLst>
              </p:cNvPr>
              <p:cNvSpPr/>
              <p:nvPr/>
            </p:nvSpPr>
            <p:spPr>
              <a:xfrm>
                <a:off x="5971615" y="3015205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95E6ED6A-B675-43F5-8A1D-C87D1AE0CA21}"/>
                  </a:ext>
                </a:extLst>
              </p:cNvPr>
              <p:cNvSpPr/>
              <p:nvPr/>
            </p:nvSpPr>
            <p:spPr>
              <a:xfrm>
                <a:off x="5957017" y="3050810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CE69DEA8-9916-4F16-97B1-30593E138FB5}"/>
                  </a:ext>
                </a:extLst>
              </p:cNvPr>
              <p:cNvSpPr/>
              <p:nvPr/>
            </p:nvSpPr>
            <p:spPr>
              <a:xfrm>
                <a:off x="5942356" y="3086352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A51E2DA0-384F-43ED-B236-3AF8D3EC75CB}"/>
                  </a:ext>
                </a:extLst>
              </p:cNvPr>
              <p:cNvSpPr/>
              <p:nvPr/>
            </p:nvSpPr>
            <p:spPr>
              <a:xfrm>
                <a:off x="5927759" y="3121893"/>
                <a:ext cx="53418" cy="29753"/>
              </a:xfrm>
              <a:custGeom>
                <a:avLst/>
                <a:gdLst>
                  <a:gd name="connsiteX0" fmla="*/ 44289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4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89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11F4DCB0-3B61-47FB-867D-3455BBD565DB}"/>
                  </a:ext>
                </a:extLst>
              </p:cNvPr>
              <p:cNvSpPr/>
              <p:nvPr/>
            </p:nvSpPr>
            <p:spPr>
              <a:xfrm>
                <a:off x="5913098" y="3157498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DB82D4CD-E795-4440-89F9-8DB163CC7C6F}"/>
                  </a:ext>
                </a:extLst>
              </p:cNvPr>
              <p:cNvSpPr/>
              <p:nvPr/>
            </p:nvSpPr>
            <p:spPr>
              <a:xfrm>
                <a:off x="5900278" y="3193801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7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FC7B9249-8D90-48CE-B841-5F1BA08AB98C}"/>
                  </a:ext>
                </a:extLst>
              </p:cNvPr>
              <p:cNvSpPr/>
              <p:nvPr/>
            </p:nvSpPr>
            <p:spPr>
              <a:xfrm>
                <a:off x="5885617" y="3229343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35" name="Graphic 1">
                <a:extLst>
                  <a:ext uri="{FF2B5EF4-FFF2-40B4-BE49-F238E27FC236}">
                    <a16:creationId xmlns:a16="http://schemas.microsoft.com/office/drawing/2014/main" id="{BF252552-AAA6-4C10-87E6-CF229802BF69}"/>
                  </a:ext>
                </a:extLst>
              </p:cNvPr>
              <p:cNvGrpSpPr/>
              <p:nvPr/>
            </p:nvGrpSpPr>
            <p:grpSpPr>
              <a:xfrm>
                <a:off x="5951929" y="2781065"/>
                <a:ext cx="283048" cy="534332"/>
                <a:chOff x="5951929" y="2781065"/>
                <a:chExt cx="283048" cy="534332"/>
              </a:xfrm>
              <a:solidFill>
                <a:srgbClr val="E0DCD1"/>
              </a:solidFill>
            </p:grpSpPr>
            <p:sp>
              <p:nvSpPr>
                <p:cNvPr id="1507" name="Freeform: Shape 1506">
                  <a:extLst>
                    <a:ext uri="{FF2B5EF4-FFF2-40B4-BE49-F238E27FC236}">
                      <a16:creationId xmlns:a16="http://schemas.microsoft.com/office/drawing/2014/main" id="{6A140A5C-DCFB-4499-B245-81F23BE423D5}"/>
                    </a:ext>
                  </a:extLst>
                </p:cNvPr>
                <p:cNvSpPr/>
                <p:nvPr/>
              </p:nvSpPr>
              <p:spPr>
                <a:xfrm>
                  <a:off x="5951929" y="2781065"/>
                  <a:ext cx="265228" cy="527410"/>
                </a:xfrm>
                <a:custGeom>
                  <a:avLst/>
                  <a:gdLst>
                    <a:gd name="connsiteX0" fmla="*/ 259009 w 265228"/>
                    <a:gd name="connsiteY0" fmla="*/ 22721 h 527410"/>
                    <a:gd name="connsiteX1" fmla="*/ 248092 w 265228"/>
                    <a:gd name="connsiteY1" fmla="*/ 27925 h 527410"/>
                    <a:gd name="connsiteX2" fmla="*/ 243459 w 265228"/>
                    <a:gd name="connsiteY2" fmla="*/ 14978 h 527410"/>
                    <a:gd name="connsiteX3" fmla="*/ 229370 w 265228"/>
                    <a:gd name="connsiteY3" fmla="*/ 9203 h 527410"/>
                    <a:gd name="connsiteX4" fmla="*/ 216994 w 265228"/>
                    <a:gd name="connsiteY4" fmla="*/ 15168 h 527410"/>
                    <a:gd name="connsiteX5" fmla="*/ 212614 w 265228"/>
                    <a:gd name="connsiteY5" fmla="*/ 2919 h 527410"/>
                    <a:gd name="connsiteX6" fmla="*/ 212805 w 265228"/>
                    <a:gd name="connsiteY6" fmla="*/ 2412 h 527410"/>
                    <a:gd name="connsiteX7" fmla="*/ 207029 w 265228"/>
                    <a:gd name="connsiteY7" fmla="*/ 0 h 527410"/>
                    <a:gd name="connsiteX8" fmla="*/ 0 w 265228"/>
                    <a:gd name="connsiteY8" fmla="*/ 503420 h 527410"/>
                    <a:gd name="connsiteX9" fmla="*/ 5776 w 265228"/>
                    <a:gd name="connsiteY9" fmla="*/ 505831 h 527410"/>
                    <a:gd name="connsiteX10" fmla="*/ 5902 w 265228"/>
                    <a:gd name="connsiteY10" fmla="*/ 505514 h 527410"/>
                    <a:gd name="connsiteX11" fmla="*/ 17644 w 265228"/>
                    <a:gd name="connsiteY11" fmla="*/ 499929 h 527410"/>
                    <a:gd name="connsiteX12" fmla="*/ 22150 w 265228"/>
                    <a:gd name="connsiteY12" fmla="*/ 512559 h 527410"/>
                    <a:gd name="connsiteX13" fmla="*/ 36621 w 265228"/>
                    <a:gd name="connsiteY13" fmla="*/ 518525 h 527410"/>
                    <a:gd name="connsiteX14" fmla="*/ 48743 w 265228"/>
                    <a:gd name="connsiteY14" fmla="*/ 512686 h 527410"/>
                    <a:gd name="connsiteX15" fmla="*/ 52805 w 265228"/>
                    <a:gd name="connsiteY15" fmla="*/ 524046 h 527410"/>
                    <a:gd name="connsiteX16" fmla="*/ 52424 w 265228"/>
                    <a:gd name="connsiteY16" fmla="*/ 524999 h 527410"/>
                    <a:gd name="connsiteX17" fmla="*/ 58199 w 265228"/>
                    <a:gd name="connsiteY17" fmla="*/ 527410 h 527410"/>
                    <a:gd name="connsiteX18" fmla="*/ 265229 w 265228"/>
                    <a:gd name="connsiteY18" fmla="*/ 23990 h 527410"/>
                    <a:gd name="connsiteX19" fmla="*/ 259453 w 265228"/>
                    <a:gd name="connsiteY19" fmla="*/ 21579 h 527410"/>
                    <a:gd name="connsiteX20" fmla="*/ 259009 w 265228"/>
                    <a:gd name="connsiteY20" fmla="*/ 22721 h 527410"/>
                    <a:gd name="connsiteX21" fmla="*/ 255391 w 265228"/>
                    <a:gd name="connsiteY21" fmla="*/ 31480 h 527410"/>
                    <a:gd name="connsiteX22" fmla="*/ 252154 w 265228"/>
                    <a:gd name="connsiteY22" fmla="*/ 39349 h 527410"/>
                    <a:gd name="connsiteX23" fmla="*/ 250250 w 265228"/>
                    <a:gd name="connsiteY23" fmla="*/ 33955 h 527410"/>
                    <a:gd name="connsiteX24" fmla="*/ 255391 w 265228"/>
                    <a:gd name="connsiteY24" fmla="*/ 31480 h 527410"/>
                    <a:gd name="connsiteX25" fmla="*/ 79334 w 265228"/>
                    <a:gd name="connsiteY25" fmla="*/ 361127 h 527410"/>
                    <a:gd name="connsiteX26" fmla="*/ 96279 w 265228"/>
                    <a:gd name="connsiteY26" fmla="*/ 353003 h 527410"/>
                    <a:gd name="connsiteX27" fmla="*/ 102626 w 265228"/>
                    <a:gd name="connsiteY27" fmla="*/ 370647 h 527410"/>
                    <a:gd name="connsiteX28" fmla="*/ 85680 w 265228"/>
                    <a:gd name="connsiteY28" fmla="*/ 378771 h 527410"/>
                    <a:gd name="connsiteX29" fmla="*/ 79334 w 265228"/>
                    <a:gd name="connsiteY29" fmla="*/ 361127 h 527410"/>
                    <a:gd name="connsiteX30" fmla="*/ 87902 w 265228"/>
                    <a:gd name="connsiteY30" fmla="*/ 403840 h 527410"/>
                    <a:gd name="connsiteX31" fmla="*/ 72289 w 265228"/>
                    <a:gd name="connsiteY31" fmla="*/ 411329 h 527410"/>
                    <a:gd name="connsiteX32" fmla="*/ 66450 w 265228"/>
                    <a:gd name="connsiteY32" fmla="*/ 395018 h 527410"/>
                    <a:gd name="connsiteX33" fmla="*/ 82063 w 265228"/>
                    <a:gd name="connsiteY33" fmla="*/ 387529 h 527410"/>
                    <a:gd name="connsiteX34" fmla="*/ 87902 w 265228"/>
                    <a:gd name="connsiteY34" fmla="*/ 403840 h 527410"/>
                    <a:gd name="connsiteX35" fmla="*/ 93487 w 265228"/>
                    <a:gd name="connsiteY35" fmla="*/ 326664 h 527410"/>
                    <a:gd name="connsiteX36" fmla="*/ 110433 w 265228"/>
                    <a:gd name="connsiteY36" fmla="*/ 318541 h 527410"/>
                    <a:gd name="connsiteX37" fmla="*/ 116779 w 265228"/>
                    <a:gd name="connsiteY37" fmla="*/ 336184 h 527410"/>
                    <a:gd name="connsiteX38" fmla="*/ 99834 w 265228"/>
                    <a:gd name="connsiteY38" fmla="*/ 344308 h 527410"/>
                    <a:gd name="connsiteX39" fmla="*/ 93487 w 265228"/>
                    <a:gd name="connsiteY39" fmla="*/ 326664 h 527410"/>
                    <a:gd name="connsiteX40" fmla="*/ 107704 w 265228"/>
                    <a:gd name="connsiteY40" fmla="*/ 292138 h 527410"/>
                    <a:gd name="connsiteX41" fmla="*/ 124649 w 265228"/>
                    <a:gd name="connsiteY41" fmla="*/ 284015 h 527410"/>
                    <a:gd name="connsiteX42" fmla="*/ 130996 w 265228"/>
                    <a:gd name="connsiteY42" fmla="*/ 301658 h 527410"/>
                    <a:gd name="connsiteX43" fmla="*/ 114050 w 265228"/>
                    <a:gd name="connsiteY43" fmla="*/ 309782 h 527410"/>
                    <a:gd name="connsiteX44" fmla="*/ 107704 w 265228"/>
                    <a:gd name="connsiteY44" fmla="*/ 292138 h 527410"/>
                    <a:gd name="connsiteX45" fmla="*/ 122618 w 265228"/>
                    <a:gd name="connsiteY45" fmla="*/ 259707 h 527410"/>
                    <a:gd name="connsiteX46" fmla="*/ 137596 w 265228"/>
                    <a:gd name="connsiteY46" fmla="*/ 252535 h 527410"/>
                    <a:gd name="connsiteX47" fmla="*/ 143181 w 265228"/>
                    <a:gd name="connsiteY47" fmla="*/ 268148 h 527410"/>
                    <a:gd name="connsiteX48" fmla="*/ 128203 w 265228"/>
                    <a:gd name="connsiteY48" fmla="*/ 275320 h 527410"/>
                    <a:gd name="connsiteX49" fmla="*/ 122618 w 265228"/>
                    <a:gd name="connsiteY49" fmla="*/ 259707 h 527410"/>
                    <a:gd name="connsiteX50" fmla="*/ 134804 w 265228"/>
                    <a:gd name="connsiteY50" fmla="*/ 226133 h 527410"/>
                    <a:gd name="connsiteX51" fmla="*/ 151750 w 265228"/>
                    <a:gd name="connsiteY51" fmla="*/ 218009 h 527410"/>
                    <a:gd name="connsiteX52" fmla="*/ 158096 w 265228"/>
                    <a:gd name="connsiteY52" fmla="*/ 235653 h 527410"/>
                    <a:gd name="connsiteX53" fmla="*/ 141150 w 265228"/>
                    <a:gd name="connsiteY53" fmla="*/ 243777 h 527410"/>
                    <a:gd name="connsiteX54" fmla="*/ 134804 w 265228"/>
                    <a:gd name="connsiteY54" fmla="*/ 226133 h 527410"/>
                    <a:gd name="connsiteX55" fmla="*/ 149021 w 265228"/>
                    <a:gd name="connsiteY55" fmla="*/ 191607 h 527410"/>
                    <a:gd name="connsiteX56" fmla="*/ 165966 w 265228"/>
                    <a:gd name="connsiteY56" fmla="*/ 183483 h 527410"/>
                    <a:gd name="connsiteX57" fmla="*/ 172313 w 265228"/>
                    <a:gd name="connsiteY57" fmla="*/ 201127 h 527410"/>
                    <a:gd name="connsiteX58" fmla="*/ 155367 w 265228"/>
                    <a:gd name="connsiteY58" fmla="*/ 209251 h 527410"/>
                    <a:gd name="connsiteX59" fmla="*/ 149021 w 265228"/>
                    <a:gd name="connsiteY59" fmla="*/ 191607 h 527410"/>
                    <a:gd name="connsiteX60" fmla="*/ 163174 w 265228"/>
                    <a:gd name="connsiteY60" fmla="*/ 157144 h 527410"/>
                    <a:gd name="connsiteX61" fmla="*/ 180119 w 265228"/>
                    <a:gd name="connsiteY61" fmla="*/ 149020 h 527410"/>
                    <a:gd name="connsiteX62" fmla="*/ 186466 w 265228"/>
                    <a:gd name="connsiteY62" fmla="*/ 166664 h 527410"/>
                    <a:gd name="connsiteX63" fmla="*/ 169520 w 265228"/>
                    <a:gd name="connsiteY63" fmla="*/ 174788 h 527410"/>
                    <a:gd name="connsiteX64" fmla="*/ 163174 w 265228"/>
                    <a:gd name="connsiteY64" fmla="*/ 157144 h 527410"/>
                    <a:gd name="connsiteX65" fmla="*/ 177898 w 265228"/>
                    <a:gd name="connsiteY65" fmla="*/ 124014 h 527410"/>
                    <a:gd name="connsiteX66" fmla="*/ 193511 w 265228"/>
                    <a:gd name="connsiteY66" fmla="*/ 116525 h 527410"/>
                    <a:gd name="connsiteX67" fmla="*/ 199350 w 265228"/>
                    <a:gd name="connsiteY67" fmla="*/ 132836 h 527410"/>
                    <a:gd name="connsiteX68" fmla="*/ 183737 w 265228"/>
                    <a:gd name="connsiteY68" fmla="*/ 140325 h 527410"/>
                    <a:gd name="connsiteX69" fmla="*/ 177898 w 265228"/>
                    <a:gd name="connsiteY69" fmla="*/ 124014 h 527410"/>
                    <a:gd name="connsiteX70" fmla="*/ 190782 w 265228"/>
                    <a:gd name="connsiteY70" fmla="*/ 90123 h 527410"/>
                    <a:gd name="connsiteX71" fmla="*/ 207728 w 265228"/>
                    <a:gd name="connsiteY71" fmla="*/ 81999 h 527410"/>
                    <a:gd name="connsiteX72" fmla="*/ 214074 w 265228"/>
                    <a:gd name="connsiteY72" fmla="*/ 99643 h 527410"/>
                    <a:gd name="connsiteX73" fmla="*/ 197128 w 265228"/>
                    <a:gd name="connsiteY73" fmla="*/ 107767 h 527410"/>
                    <a:gd name="connsiteX74" fmla="*/ 190782 w 265228"/>
                    <a:gd name="connsiteY74" fmla="*/ 90123 h 527410"/>
                    <a:gd name="connsiteX75" fmla="*/ 191353 w 265228"/>
                    <a:gd name="connsiteY75" fmla="*/ 110559 h 527410"/>
                    <a:gd name="connsiteX76" fmla="*/ 175740 w 265228"/>
                    <a:gd name="connsiteY76" fmla="*/ 118049 h 527410"/>
                    <a:gd name="connsiteX77" fmla="*/ 170853 w 265228"/>
                    <a:gd name="connsiteY77" fmla="*/ 104467 h 527410"/>
                    <a:gd name="connsiteX78" fmla="*/ 173328 w 265228"/>
                    <a:gd name="connsiteY78" fmla="*/ 98501 h 527410"/>
                    <a:gd name="connsiteX79" fmla="*/ 185070 w 265228"/>
                    <a:gd name="connsiteY79" fmla="*/ 92916 h 527410"/>
                    <a:gd name="connsiteX80" fmla="*/ 191353 w 265228"/>
                    <a:gd name="connsiteY80" fmla="*/ 110559 h 527410"/>
                    <a:gd name="connsiteX81" fmla="*/ 177962 w 265228"/>
                    <a:gd name="connsiteY81" fmla="*/ 143055 h 527410"/>
                    <a:gd name="connsiteX82" fmla="*/ 161016 w 265228"/>
                    <a:gd name="connsiteY82" fmla="*/ 151178 h 527410"/>
                    <a:gd name="connsiteX83" fmla="*/ 156636 w 265228"/>
                    <a:gd name="connsiteY83" fmla="*/ 138929 h 527410"/>
                    <a:gd name="connsiteX84" fmla="*/ 159112 w 265228"/>
                    <a:gd name="connsiteY84" fmla="*/ 132963 h 527410"/>
                    <a:gd name="connsiteX85" fmla="*/ 172122 w 265228"/>
                    <a:gd name="connsiteY85" fmla="*/ 126743 h 527410"/>
                    <a:gd name="connsiteX86" fmla="*/ 177962 w 265228"/>
                    <a:gd name="connsiteY86" fmla="*/ 143055 h 527410"/>
                    <a:gd name="connsiteX87" fmla="*/ 163808 w 265228"/>
                    <a:gd name="connsiteY87" fmla="*/ 177517 h 527410"/>
                    <a:gd name="connsiteX88" fmla="*/ 146863 w 265228"/>
                    <a:gd name="connsiteY88" fmla="*/ 185641 h 527410"/>
                    <a:gd name="connsiteX89" fmla="*/ 142483 w 265228"/>
                    <a:gd name="connsiteY89" fmla="*/ 173392 h 527410"/>
                    <a:gd name="connsiteX90" fmla="*/ 145720 w 265228"/>
                    <a:gd name="connsiteY90" fmla="*/ 165458 h 527410"/>
                    <a:gd name="connsiteX91" fmla="*/ 157461 w 265228"/>
                    <a:gd name="connsiteY91" fmla="*/ 159873 h 527410"/>
                    <a:gd name="connsiteX92" fmla="*/ 163808 w 265228"/>
                    <a:gd name="connsiteY92" fmla="*/ 177517 h 527410"/>
                    <a:gd name="connsiteX93" fmla="*/ 149592 w 265228"/>
                    <a:gd name="connsiteY93" fmla="*/ 212043 h 527410"/>
                    <a:gd name="connsiteX94" fmla="*/ 132646 w 265228"/>
                    <a:gd name="connsiteY94" fmla="*/ 220167 h 527410"/>
                    <a:gd name="connsiteX95" fmla="*/ 128267 w 265228"/>
                    <a:gd name="connsiteY95" fmla="*/ 207918 h 527410"/>
                    <a:gd name="connsiteX96" fmla="*/ 131504 w 265228"/>
                    <a:gd name="connsiteY96" fmla="*/ 199984 h 527410"/>
                    <a:gd name="connsiteX97" fmla="*/ 143245 w 265228"/>
                    <a:gd name="connsiteY97" fmla="*/ 194399 h 527410"/>
                    <a:gd name="connsiteX98" fmla="*/ 149592 w 265228"/>
                    <a:gd name="connsiteY98" fmla="*/ 212043 h 527410"/>
                    <a:gd name="connsiteX99" fmla="*/ 135439 w 265228"/>
                    <a:gd name="connsiteY99" fmla="*/ 246506 h 527410"/>
                    <a:gd name="connsiteX100" fmla="*/ 120461 w 265228"/>
                    <a:gd name="connsiteY100" fmla="*/ 253677 h 527410"/>
                    <a:gd name="connsiteX101" fmla="*/ 115383 w 265228"/>
                    <a:gd name="connsiteY101" fmla="*/ 239397 h 527410"/>
                    <a:gd name="connsiteX102" fmla="*/ 117414 w 265228"/>
                    <a:gd name="connsiteY102" fmla="*/ 234447 h 527410"/>
                    <a:gd name="connsiteX103" fmla="*/ 129155 w 265228"/>
                    <a:gd name="connsiteY103" fmla="*/ 228862 h 527410"/>
                    <a:gd name="connsiteX104" fmla="*/ 135439 w 265228"/>
                    <a:gd name="connsiteY104" fmla="*/ 246506 h 527410"/>
                    <a:gd name="connsiteX105" fmla="*/ 122428 w 265228"/>
                    <a:gd name="connsiteY105" fmla="*/ 278049 h 527410"/>
                    <a:gd name="connsiteX106" fmla="*/ 105482 w 265228"/>
                    <a:gd name="connsiteY106" fmla="*/ 286172 h 527410"/>
                    <a:gd name="connsiteX107" fmla="*/ 101103 w 265228"/>
                    <a:gd name="connsiteY107" fmla="*/ 273923 h 527410"/>
                    <a:gd name="connsiteX108" fmla="*/ 103134 w 265228"/>
                    <a:gd name="connsiteY108" fmla="*/ 268973 h 527410"/>
                    <a:gd name="connsiteX109" fmla="*/ 116779 w 265228"/>
                    <a:gd name="connsiteY109" fmla="*/ 262436 h 527410"/>
                    <a:gd name="connsiteX110" fmla="*/ 122428 w 265228"/>
                    <a:gd name="connsiteY110" fmla="*/ 278049 h 527410"/>
                    <a:gd name="connsiteX111" fmla="*/ 108275 w 265228"/>
                    <a:gd name="connsiteY111" fmla="*/ 312575 h 527410"/>
                    <a:gd name="connsiteX112" fmla="*/ 91329 w 265228"/>
                    <a:gd name="connsiteY112" fmla="*/ 320698 h 527410"/>
                    <a:gd name="connsiteX113" fmla="*/ 86950 w 265228"/>
                    <a:gd name="connsiteY113" fmla="*/ 308449 h 527410"/>
                    <a:gd name="connsiteX114" fmla="*/ 90187 w 265228"/>
                    <a:gd name="connsiteY114" fmla="*/ 300516 h 527410"/>
                    <a:gd name="connsiteX115" fmla="*/ 101928 w 265228"/>
                    <a:gd name="connsiteY115" fmla="*/ 294931 h 527410"/>
                    <a:gd name="connsiteX116" fmla="*/ 108275 w 265228"/>
                    <a:gd name="connsiteY116" fmla="*/ 312575 h 527410"/>
                    <a:gd name="connsiteX117" fmla="*/ 94058 w 265228"/>
                    <a:gd name="connsiteY117" fmla="*/ 347037 h 527410"/>
                    <a:gd name="connsiteX118" fmla="*/ 77112 w 265228"/>
                    <a:gd name="connsiteY118" fmla="*/ 355161 h 527410"/>
                    <a:gd name="connsiteX119" fmla="*/ 72733 w 265228"/>
                    <a:gd name="connsiteY119" fmla="*/ 342912 h 527410"/>
                    <a:gd name="connsiteX120" fmla="*/ 75970 w 265228"/>
                    <a:gd name="connsiteY120" fmla="*/ 334979 h 527410"/>
                    <a:gd name="connsiteX121" fmla="*/ 87711 w 265228"/>
                    <a:gd name="connsiteY121" fmla="*/ 329393 h 527410"/>
                    <a:gd name="connsiteX122" fmla="*/ 94058 w 265228"/>
                    <a:gd name="connsiteY122" fmla="*/ 347037 h 527410"/>
                    <a:gd name="connsiteX123" fmla="*/ 79905 w 265228"/>
                    <a:gd name="connsiteY123" fmla="*/ 381563 h 527410"/>
                    <a:gd name="connsiteX124" fmla="*/ 64292 w 265228"/>
                    <a:gd name="connsiteY124" fmla="*/ 389052 h 527410"/>
                    <a:gd name="connsiteX125" fmla="*/ 59405 w 265228"/>
                    <a:gd name="connsiteY125" fmla="*/ 375470 h 527410"/>
                    <a:gd name="connsiteX126" fmla="*/ 61880 w 265228"/>
                    <a:gd name="connsiteY126" fmla="*/ 369505 h 527410"/>
                    <a:gd name="connsiteX127" fmla="*/ 73622 w 265228"/>
                    <a:gd name="connsiteY127" fmla="*/ 363919 h 527410"/>
                    <a:gd name="connsiteX128" fmla="*/ 79905 w 265228"/>
                    <a:gd name="connsiteY128" fmla="*/ 381563 h 527410"/>
                    <a:gd name="connsiteX129" fmla="*/ 66514 w 265228"/>
                    <a:gd name="connsiteY129" fmla="*/ 414058 h 527410"/>
                    <a:gd name="connsiteX130" fmla="*/ 49568 w 265228"/>
                    <a:gd name="connsiteY130" fmla="*/ 422182 h 527410"/>
                    <a:gd name="connsiteX131" fmla="*/ 45188 w 265228"/>
                    <a:gd name="connsiteY131" fmla="*/ 409933 h 527410"/>
                    <a:gd name="connsiteX132" fmla="*/ 47664 w 265228"/>
                    <a:gd name="connsiteY132" fmla="*/ 403967 h 527410"/>
                    <a:gd name="connsiteX133" fmla="*/ 60674 w 265228"/>
                    <a:gd name="connsiteY133" fmla="*/ 397747 h 527410"/>
                    <a:gd name="connsiteX134" fmla="*/ 66514 w 265228"/>
                    <a:gd name="connsiteY134" fmla="*/ 414058 h 527410"/>
                    <a:gd name="connsiteX135" fmla="*/ 68671 w 265228"/>
                    <a:gd name="connsiteY135" fmla="*/ 420088 h 527410"/>
                    <a:gd name="connsiteX136" fmla="*/ 75018 w 265228"/>
                    <a:gd name="connsiteY136" fmla="*/ 437732 h 527410"/>
                    <a:gd name="connsiteX137" fmla="*/ 58072 w 265228"/>
                    <a:gd name="connsiteY137" fmla="*/ 445855 h 527410"/>
                    <a:gd name="connsiteX138" fmla="*/ 51726 w 265228"/>
                    <a:gd name="connsiteY138" fmla="*/ 428211 h 527410"/>
                    <a:gd name="connsiteX139" fmla="*/ 68671 w 265228"/>
                    <a:gd name="connsiteY139" fmla="*/ 420088 h 527410"/>
                    <a:gd name="connsiteX140" fmla="*/ 74383 w 265228"/>
                    <a:gd name="connsiteY140" fmla="*/ 417295 h 527410"/>
                    <a:gd name="connsiteX141" fmla="*/ 89996 w 265228"/>
                    <a:gd name="connsiteY141" fmla="*/ 409806 h 527410"/>
                    <a:gd name="connsiteX142" fmla="*/ 94566 w 265228"/>
                    <a:gd name="connsiteY142" fmla="*/ 422563 h 527410"/>
                    <a:gd name="connsiteX143" fmla="*/ 91583 w 265228"/>
                    <a:gd name="connsiteY143" fmla="*/ 429735 h 527410"/>
                    <a:gd name="connsiteX144" fmla="*/ 80667 w 265228"/>
                    <a:gd name="connsiteY144" fmla="*/ 434939 h 527410"/>
                    <a:gd name="connsiteX145" fmla="*/ 74383 w 265228"/>
                    <a:gd name="connsiteY145" fmla="*/ 417295 h 527410"/>
                    <a:gd name="connsiteX146" fmla="*/ 87775 w 265228"/>
                    <a:gd name="connsiteY146" fmla="*/ 384800 h 527410"/>
                    <a:gd name="connsiteX147" fmla="*/ 104720 w 265228"/>
                    <a:gd name="connsiteY147" fmla="*/ 376676 h 527410"/>
                    <a:gd name="connsiteX148" fmla="*/ 108782 w 265228"/>
                    <a:gd name="connsiteY148" fmla="*/ 388037 h 527410"/>
                    <a:gd name="connsiteX149" fmla="*/ 105799 w 265228"/>
                    <a:gd name="connsiteY149" fmla="*/ 395209 h 527410"/>
                    <a:gd name="connsiteX150" fmla="*/ 93614 w 265228"/>
                    <a:gd name="connsiteY150" fmla="*/ 401048 h 527410"/>
                    <a:gd name="connsiteX151" fmla="*/ 87775 w 265228"/>
                    <a:gd name="connsiteY151" fmla="*/ 384800 h 527410"/>
                    <a:gd name="connsiteX152" fmla="*/ 101928 w 265228"/>
                    <a:gd name="connsiteY152" fmla="*/ 350274 h 527410"/>
                    <a:gd name="connsiteX153" fmla="*/ 118874 w 265228"/>
                    <a:gd name="connsiteY153" fmla="*/ 342150 h 527410"/>
                    <a:gd name="connsiteX154" fmla="*/ 122935 w 265228"/>
                    <a:gd name="connsiteY154" fmla="*/ 353511 h 527410"/>
                    <a:gd name="connsiteX155" fmla="*/ 119191 w 265228"/>
                    <a:gd name="connsiteY155" fmla="*/ 362650 h 527410"/>
                    <a:gd name="connsiteX156" fmla="*/ 108275 w 265228"/>
                    <a:gd name="connsiteY156" fmla="*/ 367854 h 527410"/>
                    <a:gd name="connsiteX157" fmla="*/ 101928 w 265228"/>
                    <a:gd name="connsiteY157" fmla="*/ 350274 h 527410"/>
                    <a:gd name="connsiteX158" fmla="*/ 116144 w 265228"/>
                    <a:gd name="connsiteY158" fmla="*/ 315812 h 527410"/>
                    <a:gd name="connsiteX159" fmla="*/ 133090 w 265228"/>
                    <a:gd name="connsiteY159" fmla="*/ 307688 h 527410"/>
                    <a:gd name="connsiteX160" fmla="*/ 137152 w 265228"/>
                    <a:gd name="connsiteY160" fmla="*/ 319048 h 527410"/>
                    <a:gd name="connsiteX161" fmla="*/ 133408 w 265228"/>
                    <a:gd name="connsiteY161" fmla="*/ 328188 h 527410"/>
                    <a:gd name="connsiteX162" fmla="*/ 122491 w 265228"/>
                    <a:gd name="connsiteY162" fmla="*/ 333392 h 527410"/>
                    <a:gd name="connsiteX163" fmla="*/ 116144 w 265228"/>
                    <a:gd name="connsiteY163" fmla="*/ 315812 h 527410"/>
                    <a:gd name="connsiteX164" fmla="*/ 130361 w 265228"/>
                    <a:gd name="connsiteY164" fmla="*/ 281286 h 527410"/>
                    <a:gd name="connsiteX165" fmla="*/ 145339 w 265228"/>
                    <a:gd name="connsiteY165" fmla="*/ 274114 h 527410"/>
                    <a:gd name="connsiteX166" fmla="*/ 150163 w 265228"/>
                    <a:gd name="connsiteY166" fmla="*/ 287505 h 527410"/>
                    <a:gd name="connsiteX167" fmla="*/ 147624 w 265228"/>
                    <a:gd name="connsiteY167" fmla="*/ 293725 h 527410"/>
                    <a:gd name="connsiteX168" fmla="*/ 136708 w 265228"/>
                    <a:gd name="connsiteY168" fmla="*/ 298929 h 527410"/>
                    <a:gd name="connsiteX169" fmla="*/ 130361 w 265228"/>
                    <a:gd name="connsiteY169" fmla="*/ 281286 h 527410"/>
                    <a:gd name="connsiteX170" fmla="*/ 143308 w 265228"/>
                    <a:gd name="connsiteY170" fmla="*/ 249742 h 527410"/>
                    <a:gd name="connsiteX171" fmla="*/ 160254 w 265228"/>
                    <a:gd name="connsiteY171" fmla="*/ 241619 h 527410"/>
                    <a:gd name="connsiteX172" fmla="*/ 164316 w 265228"/>
                    <a:gd name="connsiteY172" fmla="*/ 252979 h 527410"/>
                    <a:gd name="connsiteX173" fmla="*/ 161777 w 265228"/>
                    <a:gd name="connsiteY173" fmla="*/ 259199 h 527410"/>
                    <a:gd name="connsiteX174" fmla="*/ 148957 w 265228"/>
                    <a:gd name="connsiteY174" fmla="*/ 265355 h 527410"/>
                    <a:gd name="connsiteX175" fmla="*/ 143308 w 265228"/>
                    <a:gd name="connsiteY175" fmla="*/ 249742 h 527410"/>
                    <a:gd name="connsiteX176" fmla="*/ 157461 w 265228"/>
                    <a:gd name="connsiteY176" fmla="*/ 215280 h 527410"/>
                    <a:gd name="connsiteX177" fmla="*/ 174407 w 265228"/>
                    <a:gd name="connsiteY177" fmla="*/ 207156 h 527410"/>
                    <a:gd name="connsiteX178" fmla="*/ 178469 w 265228"/>
                    <a:gd name="connsiteY178" fmla="*/ 218517 h 527410"/>
                    <a:gd name="connsiteX179" fmla="*/ 174725 w 265228"/>
                    <a:gd name="connsiteY179" fmla="*/ 227656 h 527410"/>
                    <a:gd name="connsiteX180" fmla="*/ 163808 w 265228"/>
                    <a:gd name="connsiteY180" fmla="*/ 232860 h 527410"/>
                    <a:gd name="connsiteX181" fmla="*/ 157461 w 265228"/>
                    <a:gd name="connsiteY181" fmla="*/ 215280 h 527410"/>
                    <a:gd name="connsiteX182" fmla="*/ 171678 w 265228"/>
                    <a:gd name="connsiteY182" fmla="*/ 180754 h 527410"/>
                    <a:gd name="connsiteX183" fmla="*/ 188624 w 265228"/>
                    <a:gd name="connsiteY183" fmla="*/ 172630 h 527410"/>
                    <a:gd name="connsiteX184" fmla="*/ 192686 w 265228"/>
                    <a:gd name="connsiteY184" fmla="*/ 183991 h 527410"/>
                    <a:gd name="connsiteX185" fmla="*/ 188941 w 265228"/>
                    <a:gd name="connsiteY185" fmla="*/ 193130 h 527410"/>
                    <a:gd name="connsiteX186" fmla="*/ 178025 w 265228"/>
                    <a:gd name="connsiteY186" fmla="*/ 198334 h 527410"/>
                    <a:gd name="connsiteX187" fmla="*/ 171678 w 265228"/>
                    <a:gd name="connsiteY187" fmla="*/ 180754 h 527410"/>
                    <a:gd name="connsiteX188" fmla="*/ 185831 w 265228"/>
                    <a:gd name="connsiteY188" fmla="*/ 146291 h 527410"/>
                    <a:gd name="connsiteX189" fmla="*/ 201444 w 265228"/>
                    <a:gd name="connsiteY189" fmla="*/ 138802 h 527410"/>
                    <a:gd name="connsiteX190" fmla="*/ 206014 w 265228"/>
                    <a:gd name="connsiteY190" fmla="*/ 151559 h 527410"/>
                    <a:gd name="connsiteX191" fmla="*/ 203031 w 265228"/>
                    <a:gd name="connsiteY191" fmla="*/ 158731 h 527410"/>
                    <a:gd name="connsiteX192" fmla="*/ 192115 w 265228"/>
                    <a:gd name="connsiteY192" fmla="*/ 163935 h 527410"/>
                    <a:gd name="connsiteX193" fmla="*/ 185831 w 265228"/>
                    <a:gd name="connsiteY193" fmla="*/ 146291 h 527410"/>
                    <a:gd name="connsiteX194" fmla="*/ 199223 w 265228"/>
                    <a:gd name="connsiteY194" fmla="*/ 113796 h 527410"/>
                    <a:gd name="connsiteX195" fmla="*/ 216168 w 265228"/>
                    <a:gd name="connsiteY195" fmla="*/ 105672 h 527410"/>
                    <a:gd name="connsiteX196" fmla="*/ 220230 w 265228"/>
                    <a:gd name="connsiteY196" fmla="*/ 117033 h 527410"/>
                    <a:gd name="connsiteX197" fmla="*/ 217248 w 265228"/>
                    <a:gd name="connsiteY197" fmla="*/ 124205 h 527410"/>
                    <a:gd name="connsiteX198" fmla="*/ 205062 w 265228"/>
                    <a:gd name="connsiteY198" fmla="*/ 130044 h 527410"/>
                    <a:gd name="connsiteX199" fmla="*/ 199223 w 265228"/>
                    <a:gd name="connsiteY199" fmla="*/ 113796 h 527410"/>
                    <a:gd name="connsiteX200" fmla="*/ 213439 w 265228"/>
                    <a:gd name="connsiteY200" fmla="*/ 79270 h 527410"/>
                    <a:gd name="connsiteX201" fmla="*/ 230385 w 265228"/>
                    <a:gd name="connsiteY201" fmla="*/ 71146 h 527410"/>
                    <a:gd name="connsiteX202" fmla="*/ 234447 w 265228"/>
                    <a:gd name="connsiteY202" fmla="*/ 82507 h 527410"/>
                    <a:gd name="connsiteX203" fmla="*/ 230703 w 265228"/>
                    <a:gd name="connsiteY203" fmla="*/ 91646 h 527410"/>
                    <a:gd name="connsiteX204" fmla="*/ 219786 w 265228"/>
                    <a:gd name="connsiteY204" fmla="*/ 96851 h 527410"/>
                    <a:gd name="connsiteX205" fmla="*/ 213439 w 265228"/>
                    <a:gd name="connsiteY205" fmla="*/ 79270 h 527410"/>
                    <a:gd name="connsiteX206" fmla="*/ 211282 w 265228"/>
                    <a:gd name="connsiteY206" fmla="*/ 73304 h 527410"/>
                    <a:gd name="connsiteX207" fmla="*/ 204935 w 265228"/>
                    <a:gd name="connsiteY207" fmla="*/ 55660 h 527410"/>
                    <a:gd name="connsiteX208" fmla="*/ 221881 w 265228"/>
                    <a:gd name="connsiteY208" fmla="*/ 47537 h 527410"/>
                    <a:gd name="connsiteX209" fmla="*/ 228227 w 265228"/>
                    <a:gd name="connsiteY209" fmla="*/ 65180 h 527410"/>
                    <a:gd name="connsiteX210" fmla="*/ 211282 w 265228"/>
                    <a:gd name="connsiteY210" fmla="*/ 73304 h 527410"/>
                    <a:gd name="connsiteX211" fmla="*/ 205570 w 265228"/>
                    <a:gd name="connsiteY211" fmla="*/ 76033 h 527410"/>
                    <a:gd name="connsiteX212" fmla="*/ 188624 w 265228"/>
                    <a:gd name="connsiteY212" fmla="*/ 84157 h 527410"/>
                    <a:gd name="connsiteX213" fmla="*/ 184245 w 265228"/>
                    <a:gd name="connsiteY213" fmla="*/ 71908 h 527410"/>
                    <a:gd name="connsiteX214" fmla="*/ 187482 w 265228"/>
                    <a:gd name="connsiteY214" fmla="*/ 63975 h 527410"/>
                    <a:gd name="connsiteX215" fmla="*/ 199223 w 265228"/>
                    <a:gd name="connsiteY215" fmla="*/ 58389 h 527410"/>
                    <a:gd name="connsiteX216" fmla="*/ 205570 w 265228"/>
                    <a:gd name="connsiteY216" fmla="*/ 76033 h 527410"/>
                    <a:gd name="connsiteX217" fmla="*/ 191099 w 265228"/>
                    <a:gd name="connsiteY217" fmla="*/ 55280 h 527410"/>
                    <a:gd name="connsiteX218" fmla="*/ 194844 w 265228"/>
                    <a:gd name="connsiteY218" fmla="*/ 46140 h 527410"/>
                    <a:gd name="connsiteX219" fmla="*/ 197065 w 265228"/>
                    <a:gd name="connsiteY219" fmla="*/ 52360 h 527410"/>
                    <a:gd name="connsiteX220" fmla="*/ 191099 w 265228"/>
                    <a:gd name="connsiteY220" fmla="*/ 55280 h 527410"/>
                    <a:gd name="connsiteX221" fmla="*/ 182912 w 265228"/>
                    <a:gd name="connsiteY221" fmla="*/ 86886 h 527410"/>
                    <a:gd name="connsiteX222" fmla="*/ 176946 w 265228"/>
                    <a:gd name="connsiteY222" fmla="*/ 89742 h 527410"/>
                    <a:gd name="connsiteX223" fmla="*/ 180691 w 265228"/>
                    <a:gd name="connsiteY223" fmla="*/ 80603 h 527410"/>
                    <a:gd name="connsiteX224" fmla="*/ 182912 w 265228"/>
                    <a:gd name="connsiteY224" fmla="*/ 86886 h 527410"/>
                    <a:gd name="connsiteX225" fmla="*/ 170028 w 265228"/>
                    <a:gd name="connsiteY225" fmla="*/ 120778 h 527410"/>
                    <a:gd name="connsiteX226" fmla="*/ 162729 w 265228"/>
                    <a:gd name="connsiteY226" fmla="*/ 124268 h 527410"/>
                    <a:gd name="connsiteX227" fmla="*/ 167299 w 265228"/>
                    <a:gd name="connsiteY227" fmla="*/ 113161 h 527410"/>
                    <a:gd name="connsiteX228" fmla="*/ 170028 w 265228"/>
                    <a:gd name="connsiteY228" fmla="*/ 120778 h 527410"/>
                    <a:gd name="connsiteX229" fmla="*/ 155304 w 265228"/>
                    <a:gd name="connsiteY229" fmla="*/ 153907 h 527410"/>
                    <a:gd name="connsiteX230" fmla="*/ 149338 w 265228"/>
                    <a:gd name="connsiteY230" fmla="*/ 156763 h 527410"/>
                    <a:gd name="connsiteX231" fmla="*/ 153082 w 265228"/>
                    <a:gd name="connsiteY231" fmla="*/ 147624 h 527410"/>
                    <a:gd name="connsiteX232" fmla="*/ 155304 w 265228"/>
                    <a:gd name="connsiteY232" fmla="*/ 153907 h 527410"/>
                    <a:gd name="connsiteX233" fmla="*/ 141150 w 265228"/>
                    <a:gd name="connsiteY233" fmla="*/ 188370 h 527410"/>
                    <a:gd name="connsiteX234" fmla="*/ 135185 w 265228"/>
                    <a:gd name="connsiteY234" fmla="*/ 191226 h 527410"/>
                    <a:gd name="connsiteX235" fmla="*/ 138929 w 265228"/>
                    <a:gd name="connsiteY235" fmla="*/ 182087 h 527410"/>
                    <a:gd name="connsiteX236" fmla="*/ 141150 w 265228"/>
                    <a:gd name="connsiteY236" fmla="*/ 188370 h 527410"/>
                    <a:gd name="connsiteX237" fmla="*/ 126934 w 265228"/>
                    <a:gd name="connsiteY237" fmla="*/ 222896 h 527410"/>
                    <a:gd name="connsiteX238" fmla="*/ 120968 w 265228"/>
                    <a:gd name="connsiteY238" fmla="*/ 225752 h 527410"/>
                    <a:gd name="connsiteX239" fmla="*/ 124713 w 265228"/>
                    <a:gd name="connsiteY239" fmla="*/ 216613 h 527410"/>
                    <a:gd name="connsiteX240" fmla="*/ 126934 w 265228"/>
                    <a:gd name="connsiteY240" fmla="*/ 222896 h 527410"/>
                    <a:gd name="connsiteX241" fmla="*/ 114685 w 265228"/>
                    <a:gd name="connsiteY241" fmla="*/ 256470 h 527410"/>
                    <a:gd name="connsiteX242" fmla="*/ 106751 w 265228"/>
                    <a:gd name="connsiteY242" fmla="*/ 260278 h 527410"/>
                    <a:gd name="connsiteX243" fmla="*/ 111702 w 265228"/>
                    <a:gd name="connsiteY243" fmla="*/ 248219 h 527410"/>
                    <a:gd name="connsiteX244" fmla="*/ 114685 w 265228"/>
                    <a:gd name="connsiteY244" fmla="*/ 256470 h 527410"/>
                    <a:gd name="connsiteX245" fmla="*/ 99834 w 265228"/>
                    <a:gd name="connsiteY245" fmla="*/ 288901 h 527410"/>
                    <a:gd name="connsiteX246" fmla="*/ 93868 w 265228"/>
                    <a:gd name="connsiteY246" fmla="*/ 291758 h 527410"/>
                    <a:gd name="connsiteX247" fmla="*/ 97612 w 265228"/>
                    <a:gd name="connsiteY247" fmla="*/ 282618 h 527410"/>
                    <a:gd name="connsiteX248" fmla="*/ 99834 w 265228"/>
                    <a:gd name="connsiteY248" fmla="*/ 288901 h 527410"/>
                    <a:gd name="connsiteX249" fmla="*/ 85617 w 265228"/>
                    <a:gd name="connsiteY249" fmla="*/ 323428 h 527410"/>
                    <a:gd name="connsiteX250" fmla="*/ 79651 w 265228"/>
                    <a:gd name="connsiteY250" fmla="*/ 326284 h 527410"/>
                    <a:gd name="connsiteX251" fmla="*/ 83396 w 265228"/>
                    <a:gd name="connsiteY251" fmla="*/ 317144 h 527410"/>
                    <a:gd name="connsiteX252" fmla="*/ 85617 w 265228"/>
                    <a:gd name="connsiteY252" fmla="*/ 323428 h 527410"/>
                    <a:gd name="connsiteX253" fmla="*/ 71464 w 265228"/>
                    <a:gd name="connsiteY253" fmla="*/ 357890 h 527410"/>
                    <a:gd name="connsiteX254" fmla="*/ 65498 w 265228"/>
                    <a:gd name="connsiteY254" fmla="*/ 360746 h 527410"/>
                    <a:gd name="connsiteX255" fmla="*/ 69243 w 265228"/>
                    <a:gd name="connsiteY255" fmla="*/ 351607 h 527410"/>
                    <a:gd name="connsiteX256" fmla="*/ 71464 w 265228"/>
                    <a:gd name="connsiteY256" fmla="*/ 357890 h 527410"/>
                    <a:gd name="connsiteX257" fmla="*/ 58517 w 265228"/>
                    <a:gd name="connsiteY257" fmla="*/ 391782 h 527410"/>
                    <a:gd name="connsiteX258" fmla="*/ 51218 w 265228"/>
                    <a:gd name="connsiteY258" fmla="*/ 395272 h 527410"/>
                    <a:gd name="connsiteX259" fmla="*/ 55788 w 265228"/>
                    <a:gd name="connsiteY259" fmla="*/ 384165 h 527410"/>
                    <a:gd name="connsiteX260" fmla="*/ 58517 w 265228"/>
                    <a:gd name="connsiteY260" fmla="*/ 391782 h 527410"/>
                    <a:gd name="connsiteX261" fmla="*/ 43856 w 265228"/>
                    <a:gd name="connsiteY261" fmla="*/ 424911 h 527410"/>
                    <a:gd name="connsiteX262" fmla="*/ 37890 w 265228"/>
                    <a:gd name="connsiteY262" fmla="*/ 427767 h 527410"/>
                    <a:gd name="connsiteX263" fmla="*/ 41634 w 265228"/>
                    <a:gd name="connsiteY263" fmla="*/ 418628 h 527410"/>
                    <a:gd name="connsiteX264" fmla="*/ 43856 w 265228"/>
                    <a:gd name="connsiteY264" fmla="*/ 424911 h 527410"/>
                    <a:gd name="connsiteX265" fmla="*/ 31035 w 265228"/>
                    <a:gd name="connsiteY265" fmla="*/ 444459 h 527410"/>
                    <a:gd name="connsiteX266" fmla="*/ 34272 w 265228"/>
                    <a:gd name="connsiteY266" fmla="*/ 436526 h 527410"/>
                    <a:gd name="connsiteX267" fmla="*/ 46014 w 265228"/>
                    <a:gd name="connsiteY267" fmla="*/ 430941 h 527410"/>
                    <a:gd name="connsiteX268" fmla="*/ 52360 w 265228"/>
                    <a:gd name="connsiteY268" fmla="*/ 448584 h 527410"/>
                    <a:gd name="connsiteX269" fmla="*/ 35415 w 265228"/>
                    <a:gd name="connsiteY269" fmla="*/ 456708 h 527410"/>
                    <a:gd name="connsiteX270" fmla="*/ 31035 w 265228"/>
                    <a:gd name="connsiteY270" fmla="*/ 444459 h 527410"/>
                    <a:gd name="connsiteX271" fmla="*/ 29702 w 265228"/>
                    <a:gd name="connsiteY271" fmla="*/ 459437 h 527410"/>
                    <a:gd name="connsiteX272" fmla="*/ 23737 w 265228"/>
                    <a:gd name="connsiteY272" fmla="*/ 462293 h 527410"/>
                    <a:gd name="connsiteX273" fmla="*/ 27481 w 265228"/>
                    <a:gd name="connsiteY273" fmla="*/ 453154 h 527410"/>
                    <a:gd name="connsiteX274" fmla="*/ 29702 w 265228"/>
                    <a:gd name="connsiteY274" fmla="*/ 459437 h 527410"/>
                    <a:gd name="connsiteX275" fmla="*/ 54455 w 265228"/>
                    <a:gd name="connsiteY275" fmla="*/ 454550 h 527410"/>
                    <a:gd name="connsiteX276" fmla="*/ 60801 w 265228"/>
                    <a:gd name="connsiteY276" fmla="*/ 472194 h 527410"/>
                    <a:gd name="connsiteX277" fmla="*/ 43856 w 265228"/>
                    <a:gd name="connsiteY277" fmla="*/ 480318 h 527410"/>
                    <a:gd name="connsiteX278" fmla="*/ 37509 w 265228"/>
                    <a:gd name="connsiteY278" fmla="*/ 462674 h 527410"/>
                    <a:gd name="connsiteX279" fmla="*/ 54455 w 265228"/>
                    <a:gd name="connsiteY279" fmla="*/ 454550 h 527410"/>
                    <a:gd name="connsiteX280" fmla="*/ 60230 w 265228"/>
                    <a:gd name="connsiteY280" fmla="*/ 451821 h 527410"/>
                    <a:gd name="connsiteX281" fmla="*/ 77176 w 265228"/>
                    <a:gd name="connsiteY281" fmla="*/ 443697 h 527410"/>
                    <a:gd name="connsiteX282" fmla="*/ 81238 w 265228"/>
                    <a:gd name="connsiteY282" fmla="*/ 455058 h 527410"/>
                    <a:gd name="connsiteX283" fmla="*/ 77493 w 265228"/>
                    <a:gd name="connsiteY283" fmla="*/ 464197 h 527410"/>
                    <a:gd name="connsiteX284" fmla="*/ 66577 w 265228"/>
                    <a:gd name="connsiteY284" fmla="*/ 469401 h 527410"/>
                    <a:gd name="connsiteX285" fmla="*/ 60230 w 265228"/>
                    <a:gd name="connsiteY285" fmla="*/ 451821 h 527410"/>
                    <a:gd name="connsiteX286" fmla="*/ 73876 w 265228"/>
                    <a:gd name="connsiteY286" fmla="*/ 472956 h 527410"/>
                    <a:gd name="connsiteX287" fmla="*/ 70639 w 265228"/>
                    <a:gd name="connsiteY287" fmla="*/ 480825 h 527410"/>
                    <a:gd name="connsiteX288" fmla="*/ 68735 w 265228"/>
                    <a:gd name="connsiteY288" fmla="*/ 475431 h 527410"/>
                    <a:gd name="connsiteX289" fmla="*/ 73876 w 265228"/>
                    <a:gd name="connsiteY289" fmla="*/ 472956 h 527410"/>
                    <a:gd name="connsiteX290" fmla="*/ 82888 w 265228"/>
                    <a:gd name="connsiteY290" fmla="*/ 440968 h 527410"/>
                    <a:gd name="connsiteX291" fmla="*/ 88029 w 265228"/>
                    <a:gd name="connsiteY291" fmla="*/ 438493 h 527410"/>
                    <a:gd name="connsiteX292" fmla="*/ 84792 w 265228"/>
                    <a:gd name="connsiteY292" fmla="*/ 446363 h 527410"/>
                    <a:gd name="connsiteX293" fmla="*/ 82888 w 265228"/>
                    <a:gd name="connsiteY293" fmla="*/ 440968 h 527410"/>
                    <a:gd name="connsiteX294" fmla="*/ 95772 w 265228"/>
                    <a:gd name="connsiteY294" fmla="*/ 407077 h 527410"/>
                    <a:gd name="connsiteX295" fmla="*/ 102245 w 265228"/>
                    <a:gd name="connsiteY295" fmla="*/ 403967 h 527410"/>
                    <a:gd name="connsiteX296" fmla="*/ 98184 w 265228"/>
                    <a:gd name="connsiteY296" fmla="*/ 413804 h 527410"/>
                    <a:gd name="connsiteX297" fmla="*/ 95772 w 265228"/>
                    <a:gd name="connsiteY297" fmla="*/ 407077 h 527410"/>
                    <a:gd name="connsiteX298" fmla="*/ 110433 w 265228"/>
                    <a:gd name="connsiteY298" fmla="*/ 373947 h 527410"/>
                    <a:gd name="connsiteX299" fmla="*/ 115573 w 265228"/>
                    <a:gd name="connsiteY299" fmla="*/ 371472 h 527410"/>
                    <a:gd name="connsiteX300" fmla="*/ 112337 w 265228"/>
                    <a:gd name="connsiteY300" fmla="*/ 379342 h 527410"/>
                    <a:gd name="connsiteX301" fmla="*/ 110433 w 265228"/>
                    <a:gd name="connsiteY301" fmla="*/ 373947 h 527410"/>
                    <a:gd name="connsiteX302" fmla="*/ 124586 w 265228"/>
                    <a:gd name="connsiteY302" fmla="*/ 339421 h 527410"/>
                    <a:gd name="connsiteX303" fmla="*/ 129726 w 265228"/>
                    <a:gd name="connsiteY303" fmla="*/ 336946 h 527410"/>
                    <a:gd name="connsiteX304" fmla="*/ 126490 w 265228"/>
                    <a:gd name="connsiteY304" fmla="*/ 344816 h 527410"/>
                    <a:gd name="connsiteX305" fmla="*/ 124586 w 265228"/>
                    <a:gd name="connsiteY305" fmla="*/ 339421 h 527410"/>
                    <a:gd name="connsiteX306" fmla="*/ 138802 w 265228"/>
                    <a:gd name="connsiteY306" fmla="*/ 304959 h 527410"/>
                    <a:gd name="connsiteX307" fmla="*/ 143943 w 265228"/>
                    <a:gd name="connsiteY307" fmla="*/ 302483 h 527410"/>
                    <a:gd name="connsiteX308" fmla="*/ 140706 w 265228"/>
                    <a:gd name="connsiteY308" fmla="*/ 310353 h 527410"/>
                    <a:gd name="connsiteX309" fmla="*/ 138802 w 265228"/>
                    <a:gd name="connsiteY309" fmla="*/ 304959 h 527410"/>
                    <a:gd name="connsiteX310" fmla="*/ 151051 w 265228"/>
                    <a:gd name="connsiteY310" fmla="*/ 271385 h 527410"/>
                    <a:gd name="connsiteX311" fmla="*/ 158160 w 265228"/>
                    <a:gd name="connsiteY311" fmla="*/ 267957 h 527410"/>
                    <a:gd name="connsiteX312" fmla="*/ 153717 w 265228"/>
                    <a:gd name="connsiteY312" fmla="*/ 278810 h 527410"/>
                    <a:gd name="connsiteX313" fmla="*/ 151051 w 265228"/>
                    <a:gd name="connsiteY313" fmla="*/ 271385 h 527410"/>
                    <a:gd name="connsiteX314" fmla="*/ 165966 w 265228"/>
                    <a:gd name="connsiteY314" fmla="*/ 238953 h 527410"/>
                    <a:gd name="connsiteX315" fmla="*/ 171107 w 265228"/>
                    <a:gd name="connsiteY315" fmla="*/ 236478 h 527410"/>
                    <a:gd name="connsiteX316" fmla="*/ 167870 w 265228"/>
                    <a:gd name="connsiteY316" fmla="*/ 244348 h 527410"/>
                    <a:gd name="connsiteX317" fmla="*/ 165966 w 265228"/>
                    <a:gd name="connsiteY317" fmla="*/ 238953 h 527410"/>
                    <a:gd name="connsiteX318" fmla="*/ 180119 w 265228"/>
                    <a:gd name="connsiteY318" fmla="*/ 204427 h 527410"/>
                    <a:gd name="connsiteX319" fmla="*/ 185260 w 265228"/>
                    <a:gd name="connsiteY319" fmla="*/ 201952 h 527410"/>
                    <a:gd name="connsiteX320" fmla="*/ 182023 w 265228"/>
                    <a:gd name="connsiteY320" fmla="*/ 209822 h 527410"/>
                    <a:gd name="connsiteX321" fmla="*/ 180119 w 265228"/>
                    <a:gd name="connsiteY321" fmla="*/ 204427 h 527410"/>
                    <a:gd name="connsiteX322" fmla="*/ 194336 w 265228"/>
                    <a:gd name="connsiteY322" fmla="*/ 169964 h 527410"/>
                    <a:gd name="connsiteX323" fmla="*/ 199477 w 265228"/>
                    <a:gd name="connsiteY323" fmla="*/ 167489 h 527410"/>
                    <a:gd name="connsiteX324" fmla="*/ 196240 w 265228"/>
                    <a:gd name="connsiteY324" fmla="*/ 175359 h 527410"/>
                    <a:gd name="connsiteX325" fmla="*/ 194336 w 265228"/>
                    <a:gd name="connsiteY325" fmla="*/ 169964 h 527410"/>
                    <a:gd name="connsiteX326" fmla="*/ 207220 w 265228"/>
                    <a:gd name="connsiteY326" fmla="*/ 136073 h 527410"/>
                    <a:gd name="connsiteX327" fmla="*/ 213693 w 265228"/>
                    <a:gd name="connsiteY327" fmla="*/ 132963 h 527410"/>
                    <a:gd name="connsiteX328" fmla="*/ 209632 w 265228"/>
                    <a:gd name="connsiteY328" fmla="*/ 142801 h 527410"/>
                    <a:gd name="connsiteX329" fmla="*/ 207220 w 265228"/>
                    <a:gd name="connsiteY329" fmla="*/ 136073 h 527410"/>
                    <a:gd name="connsiteX330" fmla="*/ 221881 w 265228"/>
                    <a:gd name="connsiteY330" fmla="*/ 102943 h 527410"/>
                    <a:gd name="connsiteX331" fmla="*/ 227021 w 265228"/>
                    <a:gd name="connsiteY331" fmla="*/ 100468 h 527410"/>
                    <a:gd name="connsiteX332" fmla="*/ 223785 w 265228"/>
                    <a:gd name="connsiteY332" fmla="*/ 108338 h 527410"/>
                    <a:gd name="connsiteX333" fmla="*/ 221881 w 265228"/>
                    <a:gd name="connsiteY333" fmla="*/ 102943 h 527410"/>
                    <a:gd name="connsiteX334" fmla="*/ 236034 w 265228"/>
                    <a:gd name="connsiteY334" fmla="*/ 68417 h 527410"/>
                    <a:gd name="connsiteX335" fmla="*/ 241174 w 265228"/>
                    <a:gd name="connsiteY335" fmla="*/ 65942 h 527410"/>
                    <a:gd name="connsiteX336" fmla="*/ 237938 w 265228"/>
                    <a:gd name="connsiteY336" fmla="*/ 73812 h 527410"/>
                    <a:gd name="connsiteX337" fmla="*/ 236034 w 265228"/>
                    <a:gd name="connsiteY337" fmla="*/ 68417 h 527410"/>
                    <a:gd name="connsiteX338" fmla="*/ 248600 w 265228"/>
                    <a:gd name="connsiteY338" fmla="*/ 48045 h 527410"/>
                    <a:gd name="connsiteX339" fmla="*/ 244856 w 265228"/>
                    <a:gd name="connsiteY339" fmla="*/ 57184 h 527410"/>
                    <a:gd name="connsiteX340" fmla="*/ 233939 w 265228"/>
                    <a:gd name="connsiteY340" fmla="*/ 62388 h 527410"/>
                    <a:gd name="connsiteX341" fmla="*/ 227592 w 265228"/>
                    <a:gd name="connsiteY341" fmla="*/ 44744 h 527410"/>
                    <a:gd name="connsiteX342" fmla="*/ 244538 w 265228"/>
                    <a:gd name="connsiteY342" fmla="*/ 36620 h 527410"/>
                    <a:gd name="connsiteX343" fmla="*/ 248600 w 265228"/>
                    <a:gd name="connsiteY343" fmla="*/ 48045 h 527410"/>
                    <a:gd name="connsiteX344" fmla="*/ 236034 w 265228"/>
                    <a:gd name="connsiteY344" fmla="*/ 13011 h 527410"/>
                    <a:gd name="connsiteX345" fmla="*/ 242380 w 265228"/>
                    <a:gd name="connsiteY345" fmla="*/ 30654 h 527410"/>
                    <a:gd name="connsiteX346" fmla="*/ 225435 w 265228"/>
                    <a:gd name="connsiteY346" fmla="*/ 38778 h 527410"/>
                    <a:gd name="connsiteX347" fmla="*/ 219088 w 265228"/>
                    <a:gd name="connsiteY347" fmla="*/ 21134 h 527410"/>
                    <a:gd name="connsiteX348" fmla="*/ 236034 w 265228"/>
                    <a:gd name="connsiteY348" fmla="*/ 13011 h 527410"/>
                    <a:gd name="connsiteX349" fmla="*/ 219723 w 265228"/>
                    <a:gd name="connsiteY349" fmla="*/ 41571 h 527410"/>
                    <a:gd name="connsiteX350" fmla="*/ 202777 w 265228"/>
                    <a:gd name="connsiteY350" fmla="*/ 49695 h 527410"/>
                    <a:gd name="connsiteX351" fmla="*/ 198398 w 265228"/>
                    <a:gd name="connsiteY351" fmla="*/ 37445 h 527410"/>
                    <a:gd name="connsiteX352" fmla="*/ 201635 w 265228"/>
                    <a:gd name="connsiteY352" fmla="*/ 29512 h 527410"/>
                    <a:gd name="connsiteX353" fmla="*/ 213376 w 265228"/>
                    <a:gd name="connsiteY353" fmla="*/ 23927 h 527410"/>
                    <a:gd name="connsiteX354" fmla="*/ 219723 w 265228"/>
                    <a:gd name="connsiteY354" fmla="*/ 41571 h 527410"/>
                    <a:gd name="connsiteX355" fmla="*/ 211282 w 265228"/>
                    <a:gd name="connsiteY355" fmla="*/ 17898 h 527410"/>
                    <a:gd name="connsiteX356" fmla="*/ 205316 w 265228"/>
                    <a:gd name="connsiteY356" fmla="*/ 20754 h 527410"/>
                    <a:gd name="connsiteX357" fmla="*/ 209060 w 265228"/>
                    <a:gd name="connsiteY357" fmla="*/ 11614 h 527410"/>
                    <a:gd name="connsiteX358" fmla="*/ 211282 w 265228"/>
                    <a:gd name="connsiteY358" fmla="*/ 17898 h 527410"/>
                    <a:gd name="connsiteX359" fmla="*/ 9520 w 265228"/>
                    <a:gd name="connsiteY359" fmla="*/ 496756 h 527410"/>
                    <a:gd name="connsiteX360" fmla="*/ 13265 w 265228"/>
                    <a:gd name="connsiteY360" fmla="*/ 487616 h 527410"/>
                    <a:gd name="connsiteX361" fmla="*/ 15486 w 265228"/>
                    <a:gd name="connsiteY361" fmla="*/ 493836 h 527410"/>
                    <a:gd name="connsiteX362" fmla="*/ 9520 w 265228"/>
                    <a:gd name="connsiteY362" fmla="*/ 496756 h 527410"/>
                    <a:gd name="connsiteX363" fmla="*/ 16882 w 265228"/>
                    <a:gd name="connsiteY363" fmla="*/ 478922 h 527410"/>
                    <a:gd name="connsiteX364" fmla="*/ 20119 w 265228"/>
                    <a:gd name="connsiteY364" fmla="*/ 470988 h 527410"/>
                    <a:gd name="connsiteX365" fmla="*/ 31861 w 265228"/>
                    <a:gd name="connsiteY365" fmla="*/ 465403 h 527410"/>
                    <a:gd name="connsiteX366" fmla="*/ 38207 w 265228"/>
                    <a:gd name="connsiteY366" fmla="*/ 483047 h 527410"/>
                    <a:gd name="connsiteX367" fmla="*/ 21262 w 265228"/>
                    <a:gd name="connsiteY367" fmla="*/ 491171 h 527410"/>
                    <a:gd name="connsiteX368" fmla="*/ 16882 w 265228"/>
                    <a:gd name="connsiteY368" fmla="*/ 478922 h 527410"/>
                    <a:gd name="connsiteX369" fmla="*/ 29702 w 265228"/>
                    <a:gd name="connsiteY369" fmla="*/ 514844 h 527410"/>
                    <a:gd name="connsiteX370" fmla="*/ 23356 w 265228"/>
                    <a:gd name="connsiteY370" fmla="*/ 497200 h 527410"/>
                    <a:gd name="connsiteX371" fmla="*/ 40302 w 265228"/>
                    <a:gd name="connsiteY371" fmla="*/ 489076 h 527410"/>
                    <a:gd name="connsiteX372" fmla="*/ 46648 w 265228"/>
                    <a:gd name="connsiteY372" fmla="*/ 506720 h 527410"/>
                    <a:gd name="connsiteX373" fmla="*/ 29702 w 265228"/>
                    <a:gd name="connsiteY373" fmla="*/ 514844 h 527410"/>
                    <a:gd name="connsiteX374" fmla="*/ 46014 w 265228"/>
                    <a:gd name="connsiteY374" fmla="*/ 486284 h 527410"/>
                    <a:gd name="connsiteX375" fmla="*/ 62959 w 265228"/>
                    <a:gd name="connsiteY375" fmla="*/ 478160 h 527410"/>
                    <a:gd name="connsiteX376" fmla="*/ 67021 w 265228"/>
                    <a:gd name="connsiteY376" fmla="*/ 489520 h 527410"/>
                    <a:gd name="connsiteX377" fmla="*/ 63277 w 265228"/>
                    <a:gd name="connsiteY377" fmla="*/ 498660 h 527410"/>
                    <a:gd name="connsiteX378" fmla="*/ 52360 w 265228"/>
                    <a:gd name="connsiteY378" fmla="*/ 503864 h 527410"/>
                    <a:gd name="connsiteX379" fmla="*/ 46014 w 265228"/>
                    <a:gd name="connsiteY379" fmla="*/ 486284 h 527410"/>
                    <a:gd name="connsiteX380" fmla="*/ 54518 w 265228"/>
                    <a:gd name="connsiteY380" fmla="*/ 509957 h 527410"/>
                    <a:gd name="connsiteX381" fmla="*/ 59659 w 265228"/>
                    <a:gd name="connsiteY381" fmla="*/ 507482 h 527410"/>
                    <a:gd name="connsiteX382" fmla="*/ 56422 w 265228"/>
                    <a:gd name="connsiteY382" fmla="*/ 515351 h 527410"/>
                    <a:gd name="connsiteX383" fmla="*/ 54518 w 265228"/>
                    <a:gd name="connsiteY383" fmla="*/ 509957 h 527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265228" h="527410">
                      <a:moveTo>
                        <a:pt x="259009" y="22721"/>
                      </a:moveTo>
                      <a:lnTo>
                        <a:pt x="248092" y="27925"/>
                      </a:lnTo>
                      <a:lnTo>
                        <a:pt x="243459" y="14978"/>
                      </a:lnTo>
                      <a:lnTo>
                        <a:pt x="229370" y="9203"/>
                      </a:lnTo>
                      <a:lnTo>
                        <a:pt x="216994" y="15168"/>
                      </a:lnTo>
                      <a:lnTo>
                        <a:pt x="212614" y="2919"/>
                      </a:lnTo>
                      <a:lnTo>
                        <a:pt x="212805" y="2412"/>
                      </a:lnTo>
                      <a:lnTo>
                        <a:pt x="207029" y="0"/>
                      </a:lnTo>
                      <a:lnTo>
                        <a:pt x="0" y="503420"/>
                      </a:lnTo>
                      <a:lnTo>
                        <a:pt x="5776" y="505831"/>
                      </a:lnTo>
                      <a:lnTo>
                        <a:pt x="5902" y="505514"/>
                      </a:lnTo>
                      <a:lnTo>
                        <a:pt x="17644" y="499929"/>
                      </a:lnTo>
                      <a:lnTo>
                        <a:pt x="22150" y="512559"/>
                      </a:lnTo>
                      <a:lnTo>
                        <a:pt x="36621" y="518525"/>
                      </a:lnTo>
                      <a:lnTo>
                        <a:pt x="48743" y="512686"/>
                      </a:lnTo>
                      <a:lnTo>
                        <a:pt x="52805" y="524046"/>
                      </a:lnTo>
                      <a:lnTo>
                        <a:pt x="52424" y="524999"/>
                      </a:lnTo>
                      <a:lnTo>
                        <a:pt x="58199" y="527410"/>
                      </a:lnTo>
                      <a:lnTo>
                        <a:pt x="265229" y="23990"/>
                      </a:lnTo>
                      <a:lnTo>
                        <a:pt x="259453" y="21579"/>
                      </a:lnTo>
                      <a:lnTo>
                        <a:pt x="259009" y="22721"/>
                      </a:lnTo>
                      <a:close/>
                      <a:moveTo>
                        <a:pt x="255391" y="31480"/>
                      </a:moveTo>
                      <a:lnTo>
                        <a:pt x="252154" y="39349"/>
                      </a:lnTo>
                      <a:lnTo>
                        <a:pt x="250250" y="33955"/>
                      </a:lnTo>
                      <a:lnTo>
                        <a:pt x="255391" y="31480"/>
                      </a:lnTo>
                      <a:close/>
                      <a:moveTo>
                        <a:pt x="79334" y="361127"/>
                      </a:moveTo>
                      <a:lnTo>
                        <a:pt x="96279" y="353003"/>
                      </a:lnTo>
                      <a:lnTo>
                        <a:pt x="102626" y="370647"/>
                      </a:lnTo>
                      <a:lnTo>
                        <a:pt x="85680" y="378771"/>
                      </a:lnTo>
                      <a:lnTo>
                        <a:pt x="79334" y="361127"/>
                      </a:lnTo>
                      <a:close/>
                      <a:moveTo>
                        <a:pt x="87902" y="403840"/>
                      </a:moveTo>
                      <a:lnTo>
                        <a:pt x="72289" y="411329"/>
                      </a:lnTo>
                      <a:lnTo>
                        <a:pt x="66450" y="395018"/>
                      </a:lnTo>
                      <a:lnTo>
                        <a:pt x="82063" y="387529"/>
                      </a:lnTo>
                      <a:lnTo>
                        <a:pt x="87902" y="403840"/>
                      </a:lnTo>
                      <a:close/>
                      <a:moveTo>
                        <a:pt x="93487" y="326664"/>
                      </a:moveTo>
                      <a:lnTo>
                        <a:pt x="110433" y="318541"/>
                      </a:lnTo>
                      <a:lnTo>
                        <a:pt x="116779" y="336184"/>
                      </a:lnTo>
                      <a:lnTo>
                        <a:pt x="99834" y="344308"/>
                      </a:lnTo>
                      <a:lnTo>
                        <a:pt x="93487" y="326664"/>
                      </a:lnTo>
                      <a:close/>
                      <a:moveTo>
                        <a:pt x="107704" y="292138"/>
                      </a:moveTo>
                      <a:lnTo>
                        <a:pt x="124649" y="284015"/>
                      </a:lnTo>
                      <a:lnTo>
                        <a:pt x="130996" y="301658"/>
                      </a:lnTo>
                      <a:lnTo>
                        <a:pt x="114050" y="309782"/>
                      </a:lnTo>
                      <a:lnTo>
                        <a:pt x="107704" y="292138"/>
                      </a:lnTo>
                      <a:close/>
                      <a:moveTo>
                        <a:pt x="122618" y="259707"/>
                      </a:moveTo>
                      <a:lnTo>
                        <a:pt x="137596" y="252535"/>
                      </a:lnTo>
                      <a:lnTo>
                        <a:pt x="143181" y="268148"/>
                      </a:lnTo>
                      <a:lnTo>
                        <a:pt x="128203" y="275320"/>
                      </a:lnTo>
                      <a:lnTo>
                        <a:pt x="122618" y="259707"/>
                      </a:lnTo>
                      <a:close/>
                      <a:moveTo>
                        <a:pt x="134804" y="226133"/>
                      </a:moveTo>
                      <a:lnTo>
                        <a:pt x="151750" y="218009"/>
                      </a:lnTo>
                      <a:lnTo>
                        <a:pt x="158096" y="235653"/>
                      </a:lnTo>
                      <a:lnTo>
                        <a:pt x="141150" y="243777"/>
                      </a:lnTo>
                      <a:lnTo>
                        <a:pt x="134804" y="226133"/>
                      </a:lnTo>
                      <a:close/>
                      <a:moveTo>
                        <a:pt x="149021" y="191607"/>
                      </a:moveTo>
                      <a:lnTo>
                        <a:pt x="165966" y="183483"/>
                      </a:lnTo>
                      <a:lnTo>
                        <a:pt x="172313" y="201127"/>
                      </a:lnTo>
                      <a:lnTo>
                        <a:pt x="155367" y="209251"/>
                      </a:lnTo>
                      <a:lnTo>
                        <a:pt x="149021" y="191607"/>
                      </a:lnTo>
                      <a:close/>
                      <a:moveTo>
                        <a:pt x="163174" y="157144"/>
                      </a:moveTo>
                      <a:lnTo>
                        <a:pt x="180119" y="149020"/>
                      </a:lnTo>
                      <a:lnTo>
                        <a:pt x="186466" y="166664"/>
                      </a:lnTo>
                      <a:lnTo>
                        <a:pt x="169520" y="174788"/>
                      </a:lnTo>
                      <a:lnTo>
                        <a:pt x="163174" y="157144"/>
                      </a:lnTo>
                      <a:close/>
                      <a:moveTo>
                        <a:pt x="177898" y="124014"/>
                      </a:moveTo>
                      <a:lnTo>
                        <a:pt x="193511" y="116525"/>
                      </a:lnTo>
                      <a:lnTo>
                        <a:pt x="199350" y="132836"/>
                      </a:lnTo>
                      <a:lnTo>
                        <a:pt x="183737" y="140325"/>
                      </a:lnTo>
                      <a:lnTo>
                        <a:pt x="177898" y="124014"/>
                      </a:lnTo>
                      <a:close/>
                      <a:moveTo>
                        <a:pt x="190782" y="90123"/>
                      </a:moveTo>
                      <a:lnTo>
                        <a:pt x="207728" y="81999"/>
                      </a:lnTo>
                      <a:lnTo>
                        <a:pt x="214074" y="99643"/>
                      </a:lnTo>
                      <a:lnTo>
                        <a:pt x="197128" y="107767"/>
                      </a:lnTo>
                      <a:lnTo>
                        <a:pt x="190782" y="90123"/>
                      </a:lnTo>
                      <a:close/>
                      <a:moveTo>
                        <a:pt x="191353" y="110559"/>
                      </a:moveTo>
                      <a:lnTo>
                        <a:pt x="175740" y="118049"/>
                      </a:lnTo>
                      <a:lnTo>
                        <a:pt x="170853" y="104467"/>
                      </a:lnTo>
                      <a:lnTo>
                        <a:pt x="173328" y="98501"/>
                      </a:lnTo>
                      <a:lnTo>
                        <a:pt x="185070" y="92916"/>
                      </a:lnTo>
                      <a:lnTo>
                        <a:pt x="191353" y="110559"/>
                      </a:lnTo>
                      <a:close/>
                      <a:moveTo>
                        <a:pt x="177962" y="143055"/>
                      </a:moveTo>
                      <a:lnTo>
                        <a:pt x="161016" y="151178"/>
                      </a:lnTo>
                      <a:lnTo>
                        <a:pt x="156636" y="138929"/>
                      </a:lnTo>
                      <a:lnTo>
                        <a:pt x="159112" y="132963"/>
                      </a:lnTo>
                      <a:lnTo>
                        <a:pt x="172122" y="126743"/>
                      </a:lnTo>
                      <a:lnTo>
                        <a:pt x="177962" y="143055"/>
                      </a:lnTo>
                      <a:close/>
                      <a:moveTo>
                        <a:pt x="163808" y="177517"/>
                      </a:moveTo>
                      <a:lnTo>
                        <a:pt x="146863" y="185641"/>
                      </a:lnTo>
                      <a:lnTo>
                        <a:pt x="142483" y="173392"/>
                      </a:lnTo>
                      <a:lnTo>
                        <a:pt x="145720" y="165458"/>
                      </a:lnTo>
                      <a:lnTo>
                        <a:pt x="157461" y="159873"/>
                      </a:lnTo>
                      <a:lnTo>
                        <a:pt x="163808" y="177517"/>
                      </a:lnTo>
                      <a:close/>
                      <a:moveTo>
                        <a:pt x="149592" y="212043"/>
                      </a:moveTo>
                      <a:lnTo>
                        <a:pt x="132646" y="220167"/>
                      </a:lnTo>
                      <a:lnTo>
                        <a:pt x="128267" y="207918"/>
                      </a:lnTo>
                      <a:lnTo>
                        <a:pt x="131504" y="199984"/>
                      </a:lnTo>
                      <a:lnTo>
                        <a:pt x="143245" y="194399"/>
                      </a:lnTo>
                      <a:lnTo>
                        <a:pt x="149592" y="212043"/>
                      </a:lnTo>
                      <a:close/>
                      <a:moveTo>
                        <a:pt x="135439" y="246506"/>
                      </a:moveTo>
                      <a:lnTo>
                        <a:pt x="120461" y="253677"/>
                      </a:lnTo>
                      <a:lnTo>
                        <a:pt x="115383" y="239397"/>
                      </a:lnTo>
                      <a:lnTo>
                        <a:pt x="117414" y="234447"/>
                      </a:lnTo>
                      <a:lnTo>
                        <a:pt x="129155" y="228862"/>
                      </a:lnTo>
                      <a:lnTo>
                        <a:pt x="135439" y="246506"/>
                      </a:lnTo>
                      <a:close/>
                      <a:moveTo>
                        <a:pt x="122428" y="278049"/>
                      </a:moveTo>
                      <a:lnTo>
                        <a:pt x="105482" y="286172"/>
                      </a:lnTo>
                      <a:lnTo>
                        <a:pt x="101103" y="273923"/>
                      </a:lnTo>
                      <a:lnTo>
                        <a:pt x="103134" y="268973"/>
                      </a:lnTo>
                      <a:lnTo>
                        <a:pt x="116779" y="262436"/>
                      </a:lnTo>
                      <a:lnTo>
                        <a:pt x="122428" y="278049"/>
                      </a:lnTo>
                      <a:close/>
                      <a:moveTo>
                        <a:pt x="108275" y="312575"/>
                      </a:moveTo>
                      <a:lnTo>
                        <a:pt x="91329" y="320698"/>
                      </a:lnTo>
                      <a:lnTo>
                        <a:pt x="86950" y="308449"/>
                      </a:lnTo>
                      <a:lnTo>
                        <a:pt x="90187" y="300516"/>
                      </a:lnTo>
                      <a:lnTo>
                        <a:pt x="101928" y="294931"/>
                      </a:lnTo>
                      <a:lnTo>
                        <a:pt x="108275" y="312575"/>
                      </a:lnTo>
                      <a:close/>
                      <a:moveTo>
                        <a:pt x="94058" y="347037"/>
                      </a:moveTo>
                      <a:lnTo>
                        <a:pt x="77112" y="355161"/>
                      </a:lnTo>
                      <a:lnTo>
                        <a:pt x="72733" y="342912"/>
                      </a:lnTo>
                      <a:lnTo>
                        <a:pt x="75970" y="334979"/>
                      </a:lnTo>
                      <a:lnTo>
                        <a:pt x="87711" y="329393"/>
                      </a:lnTo>
                      <a:lnTo>
                        <a:pt x="94058" y="347037"/>
                      </a:lnTo>
                      <a:close/>
                      <a:moveTo>
                        <a:pt x="79905" y="381563"/>
                      </a:moveTo>
                      <a:lnTo>
                        <a:pt x="64292" y="389052"/>
                      </a:lnTo>
                      <a:lnTo>
                        <a:pt x="59405" y="375470"/>
                      </a:lnTo>
                      <a:lnTo>
                        <a:pt x="61880" y="369505"/>
                      </a:lnTo>
                      <a:lnTo>
                        <a:pt x="73622" y="363919"/>
                      </a:lnTo>
                      <a:lnTo>
                        <a:pt x="79905" y="381563"/>
                      </a:lnTo>
                      <a:close/>
                      <a:moveTo>
                        <a:pt x="66514" y="414058"/>
                      </a:moveTo>
                      <a:lnTo>
                        <a:pt x="49568" y="422182"/>
                      </a:lnTo>
                      <a:lnTo>
                        <a:pt x="45188" y="409933"/>
                      </a:lnTo>
                      <a:lnTo>
                        <a:pt x="47664" y="403967"/>
                      </a:lnTo>
                      <a:lnTo>
                        <a:pt x="60674" y="397747"/>
                      </a:lnTo>
                      <a:lnTo>
                        <a:pt x="66514" y="414058"/>
                      </a:lnTo>
                      <a:close/>
                      <a:moveTo>
                        <a:pt x="68671" y="420088"/>
                      </a:moveTo>
                      <a:lnTo>
                        <a:pt x="75018" y="437732"/>
                      </a:lnTo>
                      <a:lnTo>
                        <a:pt x="58072" y="445855"/>
                      </a:lnTo>
                      <a:lnTo>
                        <a:pt x="51726" y="428211"/>
                      </a:lnTo>
                      <a:lnTo>
                        <a:pt x="68671" y="420088"/>
                      </a:lnTo>
                      <a:close/>
                      <a:moveTo>
                        <a:pt x="74383" y="417295"/>
                      </a:moveTo>
                      <a:lnTo>
                        <a:pt x="89996" y="409806"/>
                      </a:lnTo>
                      <a:lnTo>
                        <a:pt x="94566" y="422563"/>
                      </a:lnTo>
                      <a:lnTo>
                        <a:pt x="91583" y="429735"/>
                      </a:lnTo>
                      <a:lnTo>
                        <a:pt x="80667" y="434939"/>
                      </a:lnTo>
                      <a:lnTo>
                        <a:pt x="74383" y="417295"/>
                      </a:lnTo>
                      <a:close/>
                      <a:moveTo>
                        <a:pt x="87775" y="384800"/>
                      </a:moveTo>
                      <a:lnTo>
                        <a:pt x="104720" y="376676"/>
                      </a:lnTo>
                      <a:lnTo>
                        <a:pt x="108782" y="388037"/>
                      </a:lnTo>
                      <a:lnTo>
                        <a:pt x="105799" y="395209"/>
                      </a:lnTo>
                      <a:lnTo>
                        <a:pt x="93614" y="401048"/>
                      </a:lnTo>
                      <a:lnTo>
                        <a:pt x="87775" y="384800"/>
                      </a:lnTo>
                      <a:close/>
                      <a:moveTo>
                        <a:pt x="101928" y="350274"/>
                      </a:moveTo>
                      <a:lnTo>
                        <a:pt x="118874" y="342150"/>
                      </a:lnTo>
                      <a:lnTo>
                        <a:pt x="122935" y="353511"/>
                      </a:lnTo>
                      <a:lnTo>
                        <a:pt x="119191" y="362650"/>
                      </a:lnTo>
                      <a:lnTo>
                        <a:pt x="108275" y="367854"/>
                      </a:lnTo>
                      <a:lnTo>
                        <a:pt x="101928" y="350274"/>
                      </a:lnTo>
                      <a:close/>
                      <a:moveTo>
                        <a:pt x="116144" y="315812"/>
                      </a:moveTo>
                      <a:lnTo>
                        <a:pt x="133090" y="307688"/>
                      </a:lnTo>
                      <a:lnTo>
                        <a:pt x="137152" y="319048"/>
                      </a:lnTo>
                      <a:lnTo>
                        <a:pt x="133408" y="328188"/>
                      </a:lnTo>
                      <a:lnTo>
                        <a:pt x="122491" y="333392"/>
                      </a:lnTo>
                      <a:lnTo>
                        <a:pt x="116144" y="315812"/>
                      </a:lnTo>
                      <a:close/>
                      <a:moveTo>
                        <a:pt x="130361" y="281286"/>
                      </a:moveTo>
                      <a:lnTo>
                        <a:pt x="145339" y="274114"/>
                      </a:lnTo>
                      <a:lnTo>
                        <a:pt x="150163" y="287505"/>
                      </a:lnTo>
                      <a:lnTo>
                        <a:pt x="147624" y="293725"/>
                      </a:lnTo>
                      <a:lnTo>
                        <a:pt x="136708" y="298929"/>
                      </a:lnTo>
                      <a:lnTo>
                        <a:pt x="130361" y="281286"/>
                      </a:lnTo>
                      <a:close/>
                      <a:moveTo>
                        <a:pt x="143308" y="249742"/>
                      </a:moveTo>
                      <a:lnTo>
                        <a:pt x="160254" y="241619"/>
                      </a:lnTo>
                      <a:lnTo>
                        <a:pt x="164316" y="252979"/>
                      </a:lnTo>
                      <a:lnTo>
                        <a:pt x="161777" y="259199"/>
                      </a:lnTo>
                      <a:lnTo>
                        <a:pt x="148957" y="265355"/>
                      </a:lnTo>
                      <a:lnTo>
                        <a:pt x="143308" y="249742"/>
                      </a:lnTo>
                      <a:close/>
                      <a:moveTo>
                        <a:pt x="157461" y="215280"/>
                      </a:moveTo>
                      <a:lnTo>
                        <a:pt x="174407" y="207156"/>
                      </a:lnTo>
                      <a:lnTo>
                        <a:pt x="178469" y="218517"/>
                      </a:lnTo>
                      <a:lnTo>
                        <a:pt x="174725" y="227656"/>
                      </a:lnTo>
                      <a:lnTo>
                        <a:pt x="163808" y="232860"/>
                      </a:lnTo>
                      <a:lnTo>
                        <a:pt x="157461" y="215280"/>
                      </a:lnTo>
                      <a:close/>
                      <a:moveTo>
                        <a:pt x="171678" y="180754"/>
                      </a:moveTo>
                      <a:lnTo>
                        <a:pt x="188624" y="172630"/>
                      </a:lnTo>
                      <a:lnTo>
                        <a:pt x="192686" y="183991"/>
                      </a:lnTo>
                      <a:lnTo>
                        <a:pt x="188941" y="193130"/>
                      </a:lnTo>
                      <a:lnTo>
                        <a:pt x="178025" y="198334"/>
                      </a:lnTo>
                      <a:lnTo>
                        <a:pt x="171678" y="180754"/>
                      </a:lnTo>
                      <a:close/>
                      <a:moveTo>
                        <a:pt x="185831" y="146291"/>
                      </a:moveTo>
                      <a:lnTo>
                        <a:pt x="201444" y="138802"/>
                      </a:lnTo>
                      <a:lnTo>
                        <a:pt x="206014" y="151559"/>
                      </a:lnTo>
                      <a:lnTo>
                        <a:pt x="203031" y="158731"/>
                      </a:lnTo>
                      <a:lnTo>
                        <a:pt x="192115" y="163935"/>
                      </a:lnTo>
                      <a:lnTo>
                        <a:pt x="185831" y="146291"/>
                      </a:lnTo>
                      <a:close/>
                      <a:moveTo>
                        <a:pt x="199223" y="113796"/>
                      </a:moveTo>
                      <a:lnTo>
                        <a:pt x="216168" y="105672"/>
                      </a:lnTo>
                      <a:lnTo>
                        <a:pt x="220230" y="117033"/>
                      </a:lnTo>
                      <a:lnTo>
                        <a:pt x="217248" y="124205"/>
                      </a:lnTo>
                      <a:lnTo>
                        <a:pt x="205062" y="130044"/>
                      </a:lnTo>
                      <a:lnTo>
                        <a:pt x="199223" y="113796"/>
                      </a:lnTo>
                      <a:close/>
                      <a:moveTo>
                        <a:pt x="213439" y="79270"/>
                      </a:moveTo>
                      <a:lnTo>
                        <a:pt x="230385" y="71146"/>
                      </a:lnTo>
                      <a:lnTo>
                        <a:pt x="234447" y="82507"/>
                      </a:lnTo>
                      <a:lnTo>
                        <a:pt x="230703" y="91646"/>
                      </a:lnTo>
                      <a:lnTo>
                        <a:pt x="219786" y="96851"/>
                      </a:lnTo>
                      <a:lnTo>
                        <a:pt x="213439" y="79270"/>
                      </a:lnTo>
                      <a:close/>
                      <a:moveTo>
                        <a:pt x="211282" y="73304"/>
                      </a:moveTo>
                      <a:lnTo>
                        <a:pt x="204935" y="55660"/>
                      </a:lnTo>
                      <a:lnTo>
                        <a:pt x="221881" y="47537"/>
                      </a:lnTo>
                      <a:lnTo>
                        <a:pt x="228227" y="65180"/>
                      </a:lnTo>
                      <a:lnTo>
                        <a:pt x="211282" y="73304"/>
                      </a:lnTo>
                      <a:close/>
                      <a:moveTo>
                        <a:pt x="205570" y="76033"/>
                      </a:moveTo>
                      <a:lnTo>
                        <a:pt x="188624" y="84157"/>
                      </a:lnTo>
                      <a:lnTo>
                        <a:pt x="184245" y="71908"/>
                      </a:lnTo>
                      <a:lnTo>
                        <a:pt x="187482" y="63975"/>
                      </a:lnTo>
                      <a:lnTo>
                        <a:pt x="199223" y="58389"/>
                      </a:lnTo>
                      <a:lnTo>
                        <a:pt x="205570" y="76033"/>
                      </a:lnTo>
                      <a:close/>
                      <a:moveTo>
                        <a:pt x="191099" y="55280"/>
                      </a:moveTo>
                      <a:lnTo>
                        <a:pt x="194844" y="46140"/>
                      </a:lnTo>
                      <a:lnTo>
                        <a:pt x="197065" y="52360"/>
                      </a:lnTo>
                      <a:lnTo>
                        <a:pt x="191099" y="55280"/>
                      </a:lnTo>
                      <a:close/>
                      <a:moveTo>
                        <a:pt x="182912" y="86886"/>
                      </a:moveTo>
                      <a:lnTo>
                        <a:pt x="176946" y="89742"/>
                      </a:lnTo>
                      <a:lnTo>
                        <a:pt x="180691" y="80603"/>
                      </a:lnTo>
                      <a:lnTo>
                        <a:pt x="182912" y="86886"/>
                      </a:lnTo>
                      <a:close/>
                      <a:moveTo>
                        <a:pt x="170028" y="120778"/>
                      </a:moveTo>
                      <a:lnTo>
                        <a:pt x="162729" y="124268"/>
                      </a:lnTo>
                      <a:lnTo>
                        <a:pt x="167299" y="113161"/>
                      </a:lnTo>
                      <a:lnTo>
                        <a:pt x="170028" y="120778"/>
                      </a:lnTo>
                      <a:close/>
                      <a:moveTo>
                        <a:pt x="155304" y="153907"/>
                      </a:moveTo>
                      <a:lnTo>
                        <a:pt x="149338" y="156763"/>
                      </a:lnTo>
                      <a:lnTo>
                        <a:pt x="153082" y="147624"/>
                      </a:lnTo>
                      <a:lnTo>
                        <a:pt x="155304" y="153907"/>
                      </a:lnTo>
                      <a:close/>
                      <a:moveTo>
                        <a:pt x="141150" y="188370"/>
                      </a:moveTo>
                      <a:lnTo>
                        <a:pt x="135185" y="191226"/>
                      </a:lnTo>
                      <a:lnTo>
                        <a:pt x="138929" y="182087"/>
                      </a:lnTo>
                      <a:lnTo>
                        <a:pt x="141150" y="188370"/>
                      </a:lnTo>
                      <a:close/>
                      <a:moveTo>
                        <a:pt x="126934" y="222896"/>
                      </a:moveTo>
                      <a:lnTo>
                        <a:pt x="120968" y="225752"/>
                      </a:lnTo>
                      <a:lnTo>
                        <a:pt x="124713" y="216613"/>
                      </a:lnTo>
                      <a:lnTo>
                        <a:pt x="126934" y="222896"/>
                      </a:lnTo>
                      <a:close/>
                      <a:moveTo>
                        <a:pt x="114685" y="256470"/>
                      </a:moveTo>
                      <a:lnTo>
                        <a:pt x="106751" y="260278"/>
                      </a:lnTo>
                      <a:lnTo>
                        <a:pt x="111702" y="248219"/>
                      </a:lnTo>
                      <a:lnTo>
                        <a:pt x="114685" y="256470"/>
                      </a:lnTo>
                      <a:close/>
                      <a:moveTo>
                        <a:pt x="99834" y="288901"/>
                      </a:moveTo>
                      <a:lnTo>
                        <a:pt x="93868" y="291758"/>
                      </a:lnTo>
                      <a:lnTo>
                        <a:pt x="97612" y="282618"/>
                      </a:lnTo>
                      <a:lnTo>
                        <a:pt x="99834" y="288901"/>
                      </a:lnTo>
                      <a:close/>
                      <a:moveTo>
                        <a:pt x="85617" y="323428"/>
                      </a:moveTo>
                      <a:lnTo>
                        <a:pt x="79651" y="326284"/>
                      </a:lnTo>
                      <a:lnTo>
                        <a:pt x="83396" y="317144"/>
                      </a:lnTo>
                      <a:lnTo>
                        <a:pt x="85617" y="323428"/>
                      </a:lnTo>
                      <a:close/>
                      <a:moveTo>
                        <a:pt x="71464" y="357890"/>
                      </a:moveTo>
                      <a:lnTo>
                        <a:pt x="65498" y="360746"/>
                      </a:lnTo>
                      <a:lnTo>
                        <a:pt x="69243" y="351607"/>
                      </a:lnTo>
                      <a:lnTo>
                        <a:pt x="71464" y="357890"/>
                      </a:lnTo>
                      <a:close/>
                      <a:moveTo>
                        <a:pt x="58517" y="391782"/>
                      </a:moveTo>
                      <a:lnTo>
                        <a:pt x="51218" y="395272"/>
                      </a:lnTo>
                      <a:lnTo>
                        <a:pt x="55788" y="384165"/>
                      </a:lnTo>
                      <a:lnTo>
                        <a:pt x="58517" y="391782"/>
                      </a:lnTo>
                      <a:close/>
                      <a:moveTo>
                        <a:pt x="43856" y="424911"/>
                      </a:moveTo>
                      <a:lnTo>
                        <a:pt x="37890" y="427767"/>
                      </a:lnTo>
                      <a:lnTo>
                        <a:pt x="41634" y="418628"/>
                      </a:lnTo>
                      <a:lnTo>
                        <a:pt x="43856" y="424911"/>
                      </a:lnTo>
                      <a:close/>
                      <a:moveTo>
                        <a:pt x="31035" y="444459"/>
                      </a:moveTo>
                      <a:lnTo>
                        <a:pt x="34272" y="436526"/>
                      </a:lnTo>
                      <a:lnTo>
                        <a:pt x="46014" y="430941"/>
                      </a:lnTo>
                      <a:lnTo>
                        <a:pt x="52360" y="448584"/>
                      </a:lnTo>
                      <a:lnTo>
                        <a:pt x="35415" y="456708"/>
                      </a:lnTo>
                      <a:lnTo>
                        <a:pt x="31035" y="444459"/>
                      </a:lnTo>
                      <a:close/>
                      <a:moveTo>
                        <a:pt x="29702" y="459437"/>
                      </a:moveTo>
                      <a:lnTo>
                        <a:pt x="23737" y="462293"/>
                      </a:lnTo>
                      <a:lnTo>
                        <a:pt x="27481" y="453154"/>
                      </a:lnTo>
                      <a:lnTo>
                        <a:pt x="29702" y="459437"/>
                      </a:lnTo>
                      <a:close/>
                      <a:moveTo>
                        <a:pt x="54455" y="454550"/>
                      </a:moveTo>
                      <a:lnTo>
                        <a:pt x="60801" y="472194"/>
                      </a:lnTo>
                      <a:lnTo>
                        <a:pt x="43856" y="480318"/>
                      </a:lnTo>
                      <a:lnTo>
                        <a:pt x="37509" y="462674"/>
                      </a:lnTo>
                      <a:lnTo>
                        <a:pt x="54455" y="454550"/>
                      </a:lnTo>
                      <a:close/>
                      <a:moveTo>
                        <a:pt x="60230" y="451821"/>
                      </a:moveTo>
                      <a:lnTo>
                        <a:pt x="77176" y="443697"/>
                      </a:lnTo>
                      <a:lnTo>
                        <a:pt x="81238" y="455058"/>
                      </a:lnTo>
                      <a:lnTo>
                        <a:pt x="77493" y="464197"/>
                      </a:lnTo>
                      <a:lnTo>
                        <a:pt x="66577" y="469401"/>
                      </a:lnTo>
                      <a:lnTo>
                        <a:pt x="60230" y="451821"/>
                      </a:lnTo>
                      <a:close/>
                      <a:moveTo>
                        <a:pt x="73876" y="472956"/>
                      </a:moveTo>
                      <a:lnTo>
                        <a:pt x="70639" y="480825"/>
                      </a:lnTo>
                      <a:lnTo>
                        <a:pt x="68735" y="475431"/>
                      </a:lnTo>
                      <a:lnTo>
                        <a:pt x="73876" y="472956"/>
                      </a:lnTo>
                      <a:close/>
                      <a:moveTo>
                        <a:pt x="82888" y="440968"/>
                      </a:moveTo>
                      <a:lnTo>
                        <a:pt x="88029" y="438493"/>
                      </a:lnTo>
                      <a:lnTo>
                        <a:pt x="84792" y="446363"/>
                      </a:lnTo>
                      <a:lnTo>
                        <a:pt x="82888" y="440968"/>
                      </a:lnTo>
                      <a:close/>
                      <a:moveTo>
                        <a:pt x="95772" y="407077"/>
                      </a:moveTo>
                      <a:lnTo>
                        <a:pt x="102245" y="403967"/>
                      </a:lnTo>
                      <a:lnTo>
                        <a:pt x="98184" y="413804"/>
                      </a:lnTo>
                      <a:lnTo>
                        <a:pt x="95772" y="407077"/>
                      </a:lnTo>
                      <a:close/>
                      <a:moveTo>
                        <a:pt x="110433" y="373947"/>
                      </a:moveTo>
                      <a:lnTo>
                        <a:pt x="115573" y="371472"/>
                      </a:lnTo>
                      <a:lnTo>
                        <a:pt x="112337" y="379342"/>
                      </a:lnTo>
                      <a:lnTo>
                        <a:pt x="110433" y="373947"/>
                      </a:lnTo>
                      <a:close/>
                      <a:moveTo>
                        <a:pt x="124586" y="339421"/>
                      </a:moveTo>
                      <a:lnTo>
                        <a:pt x="129726" y="336946"/>
                      </a:lnTo>
                      <a:lnTo>
                        <a:pt x="126490" y="344816"/>
                      </a:lnTo>
                      <a:lnTo>
                        <a:pt x="124586" y="339421"/>
                      </a:lnTo>
                      <a:close/>
                      <a:moveTo>
                        <a:pt x="138802" y="304959"/>
                      </a:moveTo>
                      <a:lnTo>
                        <a:pt x="143943" y="302483"/>
                      </a:lnTo>
                      <a:lnTo>
                        <a:pt x="140706" y="310353"/>
                      </a:lnTo>
                      <a:lnTo>
                        <a:pt x="138802" y="304959"/>
                      </a:lnTo>
                      <a:close/>
                      <a:moveTo>
                        <a:pt x="151051" y="271385"/>
                      </a:moveTo>
                      <a:lnTo>
                        <a:pt x="158160" y="267957"/>
                      </a:lnTo>
                      <a:lnTo>
                        <a:pt x="153717" y="278810"/>
                      </a:lnTo>
                      <a:lnTo>
                        <a:pt x="151051" y="271385"/>
                      </a:lnTo>
                      <a:close/>
                      <a:moveTo>
                        <a:pt x="165966" y="238953"/>
                      </a:moveTo>
                      <a:lnTo>
                        <a:pt x="171107" y="236478"/>
                      </a:lnTo>
                      <a:lnTo>
                        <a:pt x="167870" y="244348"/>
                      </a:lnTo>
                      <a:lnTo>
                        <a:pt x="165966" y="238953"/>
                      </a:lnTo>
                      <a:close/>
                      <a:moveTo>
                        <a:pt x="180119" y="204427"/>
                      </a:moveTo>
                      <a:lnTo>
                        <a:pt x="185260" y="201952"/>
                      </a:lnTo>
                      <a:lnTo>
                        <a:pt x="182023" y="209822"/>
                      </a:lnTo>
                      <a:lnTo>
                        <a:pt x="180119" y="204427"/>
                      </a:lnTo>
                      <a:close/>
                      <a:moveTo>
                        <a:pt x="194336" y="169964"/>
                      </a:moveTo>
                      <a:lnTo>
                        <a:pt x="199477" y="167489"/>
                      </a:lnTo>
                      <a:lnTo>
                        <a:pt x="196240" y="175359"/>
                      </a:lnTo>
                      <a:lnTo>
                        <a:pt x="194336" y="169964"/>
                      </a:lnTo>
                      <a:close/>
                      <a:moveTo>
                        <a:pt x="207220" y="136073"/>
                      </a:moveTo>
                      <a:lnTo>
                        <a:pt x="213693" y="132963"/>
                      </a:lnTo>
                      <a:lnTo>
                        <a:pt x="209632" y="142801"/>
                      </a:lnTo>
                      <a:lnTo>
                        <a:pt x="207220" y="136073"/>
                      </a:lnTo>
                      <a:close/>
                      <a:moveTo>
                        <a:pt x="221881" y="102943"/>
                      </a:moveTo>
                      <a:lnTo>
                        <a:pt x="227021" y="100468"/>
                      </a:lnTo>
                      <a:lnTo>
                        <a:pt x="223785" y="108338"/>
                      </a:lnTo>
                      <a:lnTo>
                        <a:pt x="221881" y="102943"/>
                      </a:lnTo>
                      <a:close/>
                      <a:moveTo>
                        <a:pt x="236034" y="68417"/>
                      </a:moveTo>
                      <a:lnTo>
                        <a:pt x="241174" y="65942"/>
                      </a:lnTo>
                      <a:lnTo>
                        <a:pt x="237938" y="73812"/>
                      </a:lnTo>
                      <a:lnTo>
                        <a:pt x="236034" y="68417"/>
                      </a:lnTo>
                      <a:close/>
                      <a:moveTo>
                        <a:pt x="248600" y="48045"/>
                      </a:moveTo>
                      <a:lnTo>
                        <a:pt x="244856" y="57184"/>
                      </a:lnTo>
                      <a:lnTo>
                        <a:pt x="233939" y="62388"/>
                      </a:lnTo>
                      <a:lnTo>
                        <a:pt x="227592" y="44744"/>
                      </a:lnTo>
                      <a:lnTo>
                        <a:pt x="244538" y="36620"/>
                      </a:lnTo>
                      <a:lnTo>
                        <a:pt x="248600" y="48045"/>
                      </a:lnTo>
                      <a:close/>
                      <a:moveTo>
                        <a:pt x="236034" y="13011"/>
                      </a:moveTo>
                      <a:lnTo>
                        <a:pt x="242380" y="30654"/>
                      </a:lnTo>
                      <a:lnTo>
                        <a:pt x="225435" y="38778"/>
                      </a:lnTo>
                      <a:lnTo>
                        <a:pt x="219088" y="21134"/>
                      </a:lnTo>
                      <a:lnTo>
                        <a:pt x="236034" y="13011"/>
                      </a:lnTo>
                      <a:close/>
                      <a:moveTo>
                        <a:pt x="219723" y="41571"/>
                      </a:moveTo>
                      <a:lnTo>
                        <a:pt x="202777" y="49695"/>
                      </a:lnTo>
                      <a:lnTo>
                        <a:pt x="198398" y="37445"/>
                      </a:lnTo>
                      <a:lnTo>
                        <a:pt x="201635" y="29512"/>
                      </a:lnTo>
                      <a:lnTo>
                        <a:pt x="213376" y="23927"/>
                      </a:lnTo>
                      <a:lnTo>
                        <a:pt x="219723" y="41571"/>
                      </a:lnTo>
                      <a:close/>
                      <a:moveTo>
                        <a:pt x="211282" y="17898"/>
                      </a:moveTo>
                      <a:lnTo>
                        <a:pt x="205316" y="20754"/>
                      </a:lnTo>
                      <a:lnTo>
                        <a:pt x="209060" y="11614"/>
                      </a:lnTo>
                      <a:lnTo>
                        <a:pt x="211282" y="17898"/>
                      </a:lnTo>
                      <a:close/>
                      <a:moveTo>
                        <a:pt x="9520" y="496756"/>
                      </a:moveTo>
                      <a:lnTo>
                        <a:pt x="13265" y="487616"/>
                      </a:lnTo>
                      <a:lnTo>
                        <a:pt x="15486" y="493836"/>
                      </a:lnTo>
                      <a:lnTo>
                        <a:pt x="9520" y="496756"/>
                      </a:lnTo>
                      <a:close/>
                      <a:moveTo>
                        <a:pt x="16882" y="478922"/>
                      </a:moveTo>
                      <a:lnTo>
                        <a:pt x="20119" y="470988"/>
                      </a:lnTo>
                      <a:lnTo>
                        <a:pt x="31861" y="465403"/>
                      </a:lnTo>
                      <a:lnTo>
                        <a:pt x="38207" y="483047"/>
                      </a:lnTo>
                      <a:lnTo>
                        <a:pt x="21262" y="491171"/>
                      </a:lnTo>
                      <a:lnTo>
                        <a:pt x="16882" y="478922"/>
                      </a:lnTo>
                      <a:close/>
                      <a:moveTo>
                        <a:pt x="29702" y="514844"/>
                      </a:moveTo>
                      <a:lnTo>
                        <a:pt x="23356" y="497200"/>
                      </a:lnTo>
                      <a:lnTo>
                        <a:pt x="40302" y="489076"/>
                      </a:lnTo>
                      <a:lnTo>
                        <a:pt x="46648" y="506720"/>
                      </a:lnTo>
                      <a:lnTo>
                        <a:pt x="29702" y="514844"/>
                      </a:lnTo>
                      <a:close/>
                      <a:moveTo>
                        <a:pt x="46014" y="486284"/>
                      </a:moveTo>
                      <a:lnTo>
                        <a:pt x="62959" y="478160"/>
                      </a:lnTo>
                      <a:lnTo>
                        <a:pt x="67021" y="489520"/>
                      </a:lnTo>
                      <a:lnTo>
                        <a:pt x="63277" y="498660"/>
                      </a:lnTo>
                      <a:lnTo>
                        <a:pt x="52360" y="503864"/>
                      </a:lnTo>
                      <a:lnTo>
                        <a:pt x="46014" y="486284"/>
                      </a:lnTo>
                      <a:close/>
                      <a:moveTo>
                        <a:pt x="54518" y="509957"/>
                      </a:moveTo>
                      <a:lnTo>
                        <a:pt x="59659" y="507482"/>
                      </a:lnTo>
                      <a:lnTo>
                        <a:pt x="56422" y="515351"/>
                      </a:lnTo>
                      <a:lnTo>
                        <a:pt x="54518" y="509957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8" name="Freeform: Shape 1507">
                  <a:extLst>
                    <a:ext uri="{FF2B5EF4-FFF2-40B4-BE49-F238E27FC236}">
                      <a16:creationId xmlns:a16="http://schemas.microsoft.com/office/drawing/2014/main" id="{BD59EACE-AA75-4E3D-B252-C05EE90A55F5}"/>
                    </a:ext>
                  </a:extLst>
                </p:cNvPr>
                <p:cNvSpPr/>
                <p:nvPr/>
              </p:nvSpPr>
              <p:spPr>
                <a:xfrm rot="-4058912">
                  <a:off x="5856376" y="3059324"/>
                  <a:ext cx="544374" cy="6283"/>
                </a:xfrm>
                <a:custGeom>
                  <a:avLst/>
                  <a:gdLst>
                    <a:gd name="connsiteX0" fmla="*/ 0 w 544374"/>
                    <a:gd name="connsiteY0" fmla="*/ 0 h 6283"/>
                    <a:gd name="connsiteX1" fmla="*/ 544375 w 544374"/>
                    <a:gd name="connsiteY1" fmla="*/ 0 h 6283"/>
                    <a:gd name="connsiteX2" fmla="*/ 544375 w 544374"/>
                    <a:gd name="connsiteY2" fmla="*/ 6283 h 6283"/>
                    <a:gd name="connsiteX3" fmla="*/ 0 w 544374"/>
                    <a:gd name="connsiteY3" fmla="*/ 6283 h 6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374" h="6283">
                      <a:moveTo>
                        <a:pt x="0" y="0"/>
                      </a:moveTo>
                      <a:lnTo>
                        <a:pt x="544375" y="0"/>
                      </a:lnTo>
                      <a:lnTo>
                        <a:pt x="544375" y="6283"/>
                      </a:lnTo>
                      <a:lnTo>
                        <a:pt x="0" y="628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36" name="Graphic 1">
                <a:extLst>
                  <a:ext uri="{FF2B5EF4-FFF2-40B4-BE49-F238E27FC236}">
                    <a16:creationId xmlns:a16="http://schemas.microsoft.com/office/drawing/2014/main" id="{522F1844-0645-4958-B4B1-9BC36B7D15C2}"/>
                  </a:ext>
                </a:extLst>
              </p:cNvPr>
              <p:cNvGrpSpPr/>
              <p:nvPr/>
            </p:nvGrpSpPr>
            <p:grpSpPr>
              <a:xfrm>
                <a:off x="6075872" y="2831871"/>
                <a:ext cx="230607" cy="513160"/>
                <a:chOff x="6075872" y="2831871"/>
                <a:chExt cx="230607" cy="513160"/>
              </a:xfrm>
              <a:solidFill>
                <a:srgbClr val="E0DCD1"/>
              </a:solidFill>
            </p:grpSpPr>
            <p:sp>
              <p:nvSpPr>
                <p:cNvPr id="1505" name="Freeform: Shape 1504">
                  <a:extLst>
                    <a:ext uri="{FF2B5EF4-FFF2-40B4-BE49-F238E27FC236}">
                      <a16:creationId xmlns:a16="http://schemas.microsoft.com/office/drawing/2014/main" id="{1CA1FD26-756D-44D3-A3C3-62E333062FC5}"/>
                    </a:ext>
                  </a:extLst>
                </p:cNvPr>
                <p:cNvSpPr/>
                <p:nvPr/>
              </p:nvSpPr>
              <p:spPr>
                <a:xfrm rot="1341088">
                  <a:off x="6179145" y="2812616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3 w 6283"/>
                    <a:gd name="connsiteY1" fmla="*/ 0 h 544374"/>
                    <a:gd name="connsiteX2" fmla="*/ 6283 w 6283"/>
                    <a:gd name="connsiteY2" fmla="*/ 544375 h 544374"/>
                    <a:gd name="connsiteX3" fmla="*/ 0 w 6283"/>
                    <a:gd name="connsiteY3" fmla="*/ 544375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3" y="0"/>
                      </a:lnTo>
                      <a:lnTo>
                        <a:pt x="6283" y="544375"/>
                      </a:lnTo>
                      <a:lnTo>
                        <a:pt x="0" y="54437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6" name="Freeform: Shape 1505">
                  <a:extLst>
                    <a:ext uri="{FF2B5EF4-FFF2-40B4-BE49-F238E27FC236}">
                      <a16:creationId xmlns:a16="http://schemas.microsoft.com/office/drawing/2014/main" id="{9CE3BC95-382A-4257-9402-1E9F5D8F1C18}"/>
                    </a:ext>
                  </a:extLst>
                </p:cNvPr>
                <p:cNvSpPr/>
                <p:nvPr/>
              </p:nvSpPr>
              <p:spPr>
                <a:xfrm rot="1341088">
                  <a:off x="6196923" y="2819912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4 w 6283"/>
                    <a:gd name="connsiteY1" fmla="*/ 0 h 544374"/>
                    <a:gd name="connsiteX2" fmla="*/ 6284 w 6283"/>
                    <a:gd name="connsiteY2" fmla="*/ 544375 h 544374"/>
                    <a:gd name="connsiteX3" fmla="*/ 0 w 6283"/>
                    <a:gd name="connsiteY3" fmla="*/ 544375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4" y="0"/>
                      </a:lnTo>
                      <a:lnTo>
                        <a:pt x="6284" y="544375"/>
                      </a:lnTo>
                      <a:lnTo>
                        <a:pt x="0" y="54437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37" name="Graphic 1">
                <a:extLst>
                  <a:ext uri="{FF2B5EF4-FFF2-40B4-BE49-F238E27FC236}">
                    <a16:creationId xmlns:a16="http://schemas.microsoft.com/office/drawing/2014/main" id="{665DF8F3-DF3E-498E-9364-484E7F0E783E}"/>
                  </a:ext>
                </a:extLst>
              </p:cNvPr>
              <p:cNvGrpSpPr/>
              <p:nvPr/>
            </p:nvGrpSpPr>
            <p:grpSpPr>
              <a:xfrm>
                <a:off x="6050602" y="2832772"/>
                <a:ext cx="210214" cy="482450"/>
                <a:chOff x="6050602" y="2832772"/>
                <a:chExt cx="210214" cy="482450"/>
              </a:xfrm>
              <a:solidFill>
                <a:srgbClr val="E0DCD1"/>
              </a:solidFill>
            </p:grpSpPr>
            <p:sp>
              <p:nvSpPr>
                <p:cNvPr id="1491" name="Freeform: Shape 1490">
                  <a:extLst>
                    <a:ext uri="{FF2B5EF4-FFF2-40B4-BE49-F238E27FC236}">
                      <a16:creationId xmlns:a16="http://schemas.microsoft.com/office/drawing/2014/main" id="{593ECF42-2C80-4C5C-AA41-41DF3EBA45B0}"/>
                    </a:ext>
                  </a:extLst>
                </p:cNvPr>
                <p:cNvSpPr/>
                <p:nvPr/>
              </p:nvSpPr>
              <p:spPr>
                <a:xfrm>
                  <a:off x="6240685" y="2832772"/>
                  <a:ext cx="20130" cy="20157"/>
                </a:xfrm>
                <a:custGeom>
                  <a:avLst/>
                  <a:gdLst>
                    <a:gd name="connsiteX0" fmla="*/ 19376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6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2" name="Freeform: Shape 1491">
                  <a:extLst>
                    <a:ext uri="{FF2B5EF4-FFF2-40B4-BE49-F238E27FC236}">
                      <a16:creationId xmlns:a16="http://schemas.microsoft.com/office/drawing/2014/main" id="{10AF59A1-0360-4868-A599-0326330FBFBA}"/>
                    </a:ext>
                  </a:extLst>
                </p:cNvPr>
                <p:cNvSpPr/>
                <p:nvPr/>
              </p:nvSpPr>
              <p:spPr>
                <a:xfrm>
                  <a:off x="6226088" y="2868313"/>
                  <a:ext cx="20121" cy="20157"/>
                </a:xfrm>
                <a:custGeom>
                  <a:avLst/>
                  <a:gdLst>
                    <a:gd name="connsiteX0" fmla="*/ 19376 w 20121"/>
                    <a:gd name="connsiteY0" fmla="*/ 13918 h 20157"/>
                    <a:gd name="connsiteX1" fmla="*/ 6239 w 20121"/>
                    <a:gd name="connsiteY1" fmla="*/ 19376 h 20157"/>
                    <a:gd name="connsiteX2" fmla="*/ 781 w 20121"/>
                    <a:gd name="connsiteY2" fmla="*/ 6239 h 20157"/>
                    <a:gd name="connsiteX3" fmla="*/ 13918 w 20121"/>
                    <a:gd name="connsiteY3" fmla="*/ 781 h 20157"/>
                    <a:gd name="connsiteX4" fmla="*/ 19376 w 20121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1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8996" y="2939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3" name="Freeform: Shape 1492">
                  <a:extLst>
                    <a:ext uri="{FF2B5EF4-FFF2-40B4-BE49-F238E27FC236}">
                      <a16:creationId xmlns:a16="http://schemas.microsoft.com/office/drawing/2014/main" id="{767CC434-ED8C-427F-A546-86F23AB92226}"/>
                    </a:ext>
                  </a:extLst>
                </p:cNvPr>
                <p:cNvSpPr/>
                <p:nvPr/>
              </p:nvSpPr>
              <p:spPr>
                <a:xfrm>
                  <a:off x="6211427" y="2903918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4" name="Freeform: Shape 1493">
                  <a:extLst>
                    <a:ext uri="{FF2B5EF4-FFF2-40B4-BE49-F238E27FC236}">
                      <a16:creationId xmlns:a16="http://schemas.microsoft.com/office/drawing/2014/main" id="{86FFB964-A0FD-4053-A180-B2D025CD72BA}"/>
                    </a:ext>
                  </a:extLst>
                </p:cNvPr>
                <p:cNvSpPr/>
                <p:nvPr/>
              </p:nvSpPr>
              <p:spPr>
                <a:xfrm>
                  <a:off x="6196829" y="2939460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7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8996" y="2875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5" name="Freeform: Shape 1494">
                  <a:extLst>
                    <a:ext uri="{FF2B5EF4-FFF2-40B4-BE49-F238E27FC236}">
                      <a16:creationId xmlns:a16="http://schemas.microsoft.com/office/drawing/2014/main" id="{0721EC84-BDD6-4D07-8D19-92D77D9149EE}"/>
                    </a:ext>
                  </a:extLst>
                </p:cNvPr>
                <p:cNvSpPr/>
                <p:nvPr/>
              </p:nvSpPr>
              <p:spPr>
                <a:xfrm>
                  <a:off x="6182169" y="2975001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6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939"/>
                        <a:pt x="21534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6" name="Freeform: Shape 1495">
                  <a:extLst>
                    <a:ext uri="{FF2B5EF4-FFF2-40B4-BE49-F238E27FC236}">
                      <a16:creationId xmlns:a16="http://schemas.microsoft.com/office/drawing/2014/main" id="{ED1E077F-4F78-489E-BBDF-73FD6B0A43E3}"/>
                    </a:ext>
                  </a:extLst>
                </p:cNvPr>
                <p:cNvSpPr/>
                <p:nvPr/>
              </p:nvSpPr>
              <p:spPr>
                <a:xfrm>
                  <a:off x="6167571" y="3010606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7" name="Freeform: Shape 1496">
                  <a:extLst>
                    <a:ext uri="{FF2B5EF4-FFF2-40B4-BE49-F238E27FC236}">
                      <a16:creationId xmlns:a16="http://schemas.microsoft.com/office/drawing/2014/main" id="{2A3899D1-7016-4330-8C57-865DB82C06AC}"/>
                    </a:ext>
                  </a:extLst>
                </p:cNvPr>
                <p:cNvSpPr/>
                <p:nvPr/>
              </p:nvSpPr>
              <p:spPr>
                <a:xfrm>
                  <a:off x="6152910" y="3046148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7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534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8" name="Freeform: Shape 1497">
                  <a:extLst>
                    <a:ext uri="{FF2B5EF4-FFF2-40B4-BE49-F238E27FC236}">
                      <a16:creationId xmlns:a16="http://schemas.microsoft.com/office/drawing/2014/main" id="{6E89A9D6-1132-4172-B54B-520221DA13E3}"/>
                    </a:ext>
                  </a:extLst>
                </p:cNvPr>
                <p:cNvSpPr/>
                <p:nvPr/>
              </p:nvSpPr>
              <p:spPr>
                <a:xfrm>
                  <a:off x="6138313" y="3081689"/>
                  <a:ext cx="20130" cy="20157"/>
                </a:xfrm>
                <a:custGeom>
                  <a:avLst/>
                  <a:gdLst>
                    <a:gd name="connsiteX0" fmla="*/ 19376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6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939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9" name="Freeform: Shape 1498">
                  <a:extLst>
                    <a:ext uri="{FF2B5EF4-FFF2-40B4-BE49-F238E27FC236}">
                      <a16:creationId xmlns:a16="http://schemas.microsoft.com/office/drawing/2014/main" id="{F8F40138-A719-4F9C-9CCF-779E6A12E3ED}"/>
                    </a:ext>
                  </a:extLst>
                </p:cNvPr>
                <p:cNvSpPr/>
                <p:nvPr/>
              </p:nvSpPr>
              <p:spPr>
                <a:xfrm>
                  <a:off x="6123715" y="3117294"/>
                  <a:ext cx="20121" cy="20157"/>
                </a:xfrm>
                <a:custGeom>
                  <a:avLst/>
                  <a:gdLst>
                    <a:gd name="connsiteX0" fmla="*/ 19376 w 20121"/>
                    <a:gd name="connsiteY0" fmla="*/ 13918 h 20157"/>
                    <a:gd name="connsiteX1" fmla="*/ 6239 w 20121"/>
                    <a:gd name="connsiteY1" fmla="*/ 19376 h 20157"/>
                    <a:gd name="connsiteX2" fmla="*/ 781 w 20121"/>
                    <a:gd name="connsiteY2" fmla="*/ 6239 h 20157"/>
                    <a:gd name="connsiteX3" fmla="*/ 13918 w 20121"/>
                    <a:gd name="connsiteY3" fmla="*/ 781 h 20157"/>
                    <a:gd name="connsiteX4" fmla="*/ 19376 w 20121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1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8996" y="2875"/>
                        <a:pt x="21471" y="8777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0" name="Freeform: Shape 1499">
                  <a:extLst>
                    <a:ext uri="{FF2B5EF4-FFF2-40B4-BE49-F238E27FC236}">
                      <a16:creationId xmlns:a16="http://schemas.microsoft.com/office/drawing/2014/main" id="{123C7015-FF7A-4B9C-99C0-BF95EBD4766E}"/>
                    </a:ext>
                  </a:extLst>
                </p:cNvPr>
                <p:cNvSpPr/>
                <p:nvPr/>
              </p:nvSpPr>
              <p:spPr>
                <a:xfrm>
                  <a:off x="6109055" y="3152836"/>
                  <a:ext cx="20157" cy="20157"/>
                </a:xfrm>
                <a:custGeom>
                  <a:avLst/>
                  <a:gdLst>
                    <a:gd name="connsiteX0" fmla="*/ 19376 w 20157"/>
                    <a:gd name="connsiteY0" fmla="*/ 13918 h 20157"/>
                    <a:gd name="connsiteX1" fmla="*/ 6239 w 20157"/>
                    <a:gd name="connsiteY1" fmla="*/ 19377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6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534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1" name="Freeform: Shape 1500">
                  <a:extLst>
                    <a:ext uri="{FF2B5EF4-FFF2-40B4-BE49-F238E27FC236}">
                      <a16:creationId xmlns:a16="http://schemas.microsoft.com/office/drawing/2014/main" id="{1767F826-360D-4955-B37F-CC741278A270}"/>
                    </a:ext>
                  </a:extLst>
                </p:cNvPr>
                <p:cNvSpPr/>
                <p:nvPr/>
              </p:nvSpPr>
              <p:spPr>
                <a:xfrm>
                  <a:off x="6094457" y="3188377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7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8996" y="2939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2" name="Freeform: Shape 1501">
                  <a:extLst>
                    <a:ext uri="{FF2B5EF4-FFF2-40B4-BE49-F238E27FC236}">
                      <a16:creationId xmlns:a16="http://schemas.microsoft.com/office/drawing/2014/main" id="{31DCF123-1802-42BD-97D1-07190D691B3E}"/>
                    </a:ext>
                  </a:extLst>
                </p:cNvPr>
                <p:cNvSpPr/>
                <p:nvPr/>
              </p:nvSpPr>
              <p:spPr>
                <a:xfrm>
                  <a:off x="6079796" y="3223982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6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535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3" name="Freeform: Shape 1502">
                  <a:extLst>
                    <a:ext uri="{FF2B5EF4-FFF2-40B4-BE49-F238E27FC236}">
                      <a16:creationId xmlns:a16="http://schemas.microsoft.com/office/drawing/2014/main" id="{0ACC7128-3FBF-4B47-80F1-30592F2208AB}"/>
                    </a:ext>
                  </a:extLst>
                </p:cNvPr>
                <p:cNvSpPr/>
                <p:nvPr/>
              </p:nvSpPr>
              <p:spPr>
                <a:xfrm>
                  <a:off x="6065199" y="3259524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4" name="Freeform: Shape 1503">
                  <a:extLst>
                    <a:ext uri="{FF2B5EF4-FFF2-40B4-BE49-F238E27FC236}">
                      <a16:creationId xmlns:a16="http://schemas.microsoft.com/office/drawing/2014/main" id="{A02CF233-BBCA-4FCF-9746-CC1F2CF4F4EA}"/>
                    </a:ext>
                  </a:extLst>
                </p:cNvPr>
                <p:cNvSpPr/>
                <p:nvPr/>
              </p:nvSpPr>
              <p:spPr>
                <a:xfrm>
                  <a:off x="6050602" y="3295065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7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8996" y="2875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9FC08967-B560-49BB-A294-7E34C7170394}"/>
                  </a:ext>
                </a:extLst>
              </p:cNvPr>
              <p:cNvSpPr/>
              <p:nvPr/>
            </p:nvSpPr>
            <p:spPr>
              <a:xfrm rot="1341088">
                <a:off x="6262746" y="2846959"/>
                <a:ext cx="6283" cy="544374"/>
              </a:xfrm>
              <a:custGeom>
                <a:avLst/>
                <a:gdLst>
                  <a:gd name="connsiteX0" fmla="*/ 0 w 6283"/>
                  <a:gd name="connsiteY0" fmla="*/ 0 h 544374"/>
                  <a:gd name="connsiteX1" fmla="*/ 6284 w 6283"/>
                  <a:gd name="connsiteY1" fmla="*/ 0 h 544374"/>
                  <a:gd name="connsiteX2" fmla="*/ 6284 w 6283"/>
                  <a:gd name="connsiteY2" fmla="*/ 544375 h 544374"/>
                  <a:gd name="connsiteX3" fmla="*/ 0 w 6283"/>
                  <a:gd name="connsiteY3" fmla="*/ 544375 h 54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3" h="544374">
                    <a:moveTo>
                      <a:pt x="0" y="0"/>
                    </a:moveTo>
                    <a:lnTo>
                      <a:pt x="6284" y="0"/>
                    </a:lnTo>
                    <a:lnTo>
                      <a:pt x="6284" y="544375"/>
                    </a:lnTo>
                    <a:lnTo>
                      <a:pt x="0" y="544375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431B808B-B8C0-41C3-9BF7-F2F65405384A}"/>
                  </a:ext>
                </a:extLst>
              </p:cNvPr>
              <p:cNvSpPr/>
              <p:nvPr/>
            </p:nvSpPr>
            <p:spPr>
              <a:xfrm rot="1341088">
                <a:off x="6350787" y="2883141"/>
                <a:ext cx="6283" cy="544374"/>
              </a:xfrm>
              <a:custGeom>
                <a:avLst/>
                <a:gdLst>
                  <a:gd name="connsiteX0" fmla="*/ 0 w 6283"/>
                  <a:gd name="connsiteY0" fmla="*/ 0 h 544374"/>
                  <a:gd name="connsiteX1" fmla="*/ 6284 w 6283"/>
                  <a:gd name="connsiteY1" fmla="*/ 0 h 544374"/>
                  <a:gd name="connsiteX2" fmla="*/ 6284 w 6283"/>
                  <a:gd name="connsiteY2" fmla="*/ 544375 h 544374"/>
                  <a:gd name="connsiteX3" fmla="*/ 0 w 6283"/>
                  <a:gd name="connsiteY3" fmla="*/ 544375 h 54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3" h="544374">
                    <a:moveTo>
                      <a:pt x="0" y="0"/>
                    </a:moveTo>
                    <a:lnTo>
                      <a:pt x="6284" y="0"/>
                    </a:lnTo>
                    <a:lnTo>
                      <a:pt x="6284" y="544375"/>
                    </a:lnTo>
                    <a:lnTo>
                      <a:pt x="0" y="544375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E3480AB6-9311-474F-AFA4-1A49C864EC71}"/>
                  </a:ext>
                </a:extLst>
              </p:cNvPr>
              <p:cNvSpPr/>
              <p:nvPr/>
            </p:nvSpPr>
            <p:spPr>
              <a:xfrm>
                <a:off x="6300691" y="2859521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1717E28F-B1CC-4F6B-AD6A-839F2482B076}"/>
                  </a:ext>
                </a:extLst>
              </p:cNvPr>
              <p:cNvSpPr/>
              <p:nvPr/>
            </p:nvSpPr>
            <p:spPr>
              <a:xfrm>
                <a:off x="6286030" y="2895126"/>
                <a:ext cx="53418" cy="29718"/>
              </a:xfrm>
              <a:custGeom>
                <a:avLst/>
                <a:gdLst>
                  <a:gd name="connsiteX0" fmla="*/ 44289 w 53418"/>
                  <a:gd name="connsiteY0" fmla="*/ 29248 h 29718"/>
                  <a:gd name="connsiteX1" fmla="*/ 4115 w 53418"/>
                  <a:gd name="connsiteY1" fmla="*/ 12747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4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89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89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581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8AFF880E-30C9-45EF-A76C-40E610B122A0}"/>
                  </a:ext>
                </a:extLst>
              </p:cNvPr>
              <p:cNvSpPr/>
              <p:nvPr/>
            </p:nvSpPr>
            <p:spPr>
              <a:xfrm>
                <a:off x="6271432" y="2930667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4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7538A45F-EB7A-427D-9EA1-C39AB64C95EE}"/>
                  </a:ext>
                </a:extLst>
              </p:cNvPr>
              <p:cNvSpPr/>
              <p:nvPr/>
            </p:nvSpPr>
            <p:spPr>
              <a:xfrm>
                <a:off x="6256835" y="2966209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FC0C432E-D0CD-4412-AC3F-D815885AC8D0}"/>
                  </a:ext>
                </a:extLst>
              </p:cNvPr>
              <p:cNvSpPr/>
              <p:nvPr/>
            </p:nvSpPr>
            <p:spPr>
              <a:xfrm>
                <a:off x="6242174" y="3001750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9058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7943DCAF-9938-417F-AB55-96C574CA601F}"/>
                  </a:ext>
                </a:extLst>
              </p:cNvPr>
              <p:cNvSpPr/>
              <p:nvPr/>
            </p:nvSpPr>
            <p:spPr>
              <a:xfrm>
                <a:off x="6227577" y="3037355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7BB83936-89BB-46B6-B0F8-0C828C499673}"/>
                  </a:ext>
                </a:extLst>
              </p:cNvPr>
              <p:cNvSpPr/>
              <p:nvPr/>
            </p:nvSpPr>
            <p:spPr>
              <a:xfrm>
                <a:off x="6212916" y="3072897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3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A5078797-7B51-4380-9262-F03F5EBC6B93}"/>
                  </a:ext>
                </a:extLst>
              </p:cNvPr>
              <p:cNvSpPr/>
              <p:nvPr/>
            </p:nvSpPr>
            <p:spPr>
              <a:xfrm>
                <a:off x="6198319" y="3108438"/>
                <a:ext cx="53418" cy="29753"/>
              </a:xfrm>
              <a:custGeom>
                <a:avLst/>
                <a:gdLst>
                  <a:gd name="connsiteX0" fmla="*/ 44289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4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89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86A577BF-15D4-4C2B-A893-AF3DE7565C4A}"/>
                  </a:ext>
                </a:extLst>
              </p:cNvPr>
              <p:cNvSpPr/>
              <p:nvPr/>
            </p:nvSpPr>
            <p:spPr>
              <a:xfrm>
                <a:off x="6183721" y="3144043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4B402F6D-EAEE-4E70-A85C-39F7A7CC825A}"/>
                  </a:ext>
                </a:extLst>
              </p:cNvPr>
              <p:cNvSpPr/>
              <p:nvPr/>
            </p:nvSpPr>
            <p:spPr>
              <a:xfrm>
                <a:off x="6169060" y="3179585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FEA12F6-D621-4730-BCF6-DAC25F45883F}"/>
                  </a:ext>
                </a:extLst>
              </p:cNvPr>
              <p:cNvSpPr/>
              <p:nvPr/>
            </p:nvSpPr>
            <p:spPr>
              <a:xfrm>
                <a:off x="6154463" y="3215126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E3252D0C-88DC-4461-88AA-2A03B7BF3FC5}"/>
                  </a:ext>
                </a:extLst>
              </p:cNvPr>
              <p:cNvSpPr/>
              <p:nvPr/>
            </p:nvSpPr>
            <p:spPr>
              <a:xfrm>
                <a:off x="6139802" y="3250731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6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84D0FEE3-80A1-4A2C-8A03-EDFC09DCABD2}"/>
                  </a:ext>
                </a:extLst>
              </p:cNvPr>
              <p:cNvSpPr/>
              <p:nvPr/>
            </p:nvSpPr>
            <p:spPr>
              <a:xfrm>
                <a:off x="6125205" y="3286273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526BEE5F-55D4-4186-9E6A-7EDA7CBDAF32}"/>
                  </a:ext>
                </a:extLst>
              </p:cNvPr>
              <p:cNvSpPr/>
              <p:nvPr/>
            </p:nvSpPr>
            <p:spPr>
              <a:xfrm>
                <a:off x="6110544" y="3321814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7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1 h 29753"/>
                  <a:gd name="connsiteX7" fmla="*/ 52921 w 53418"/>
                  <a:gd name="connsiteY7" fmla="*/ 25631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1"/>
                    </a:cubicBezTo>
                    <a:lnTo>
                      <a:pt x="52921" y="25631"/>
                    </a:lnTo>
                    <a:cubicBezTo>
                      <a:pt x="51588" y="29058"/>
                      <a:pt x="47717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416749B8-873E-4224-90A5-8CF620632543}"/>
                  </a:ext>
                </a:extLst>
              </p:cNvPr>
              <p:cNvSpPr/>
              <p:nvPr/>
            </p:nvSpPr>
            <p:spPr>
              <a:xfrm>
                <a:off x="6176856" y="2873600"/>
                <a:ext cx="265228" cy="527410"/>
              </a:xfrm>
              <a:custGeom>
                <a:avLst/>
                <a:gdLst>
                  <a:gd name="connsiteX0" fmla="*/ 259453 w 265228"/>
                  <a:gd name="connsiteY0" fmla="*/ 21579 h 527410"/>
                  <a:gd name="connsiteX1" fmla="*/ 259009 w 265228"/>
                  <a:gd name="connsiteY1" fmla="*/ 22721 h 527410"/>
                  <a:gd name="connsiteX2" fmla="*/ 248092 w 265228"/>
                  <a:gd name="connsiteY2" fmla="*/ 27926 h 527410"/>
                  <a:gd name="connsiteX3" fmla="*/ 243459 w 265228"/>
                  <a:gd name="connsiteY3" fmla="*/ 14978 h 527410"/>
                  <a:gd name="connsiteX4" fmla="*/ 229370 w 265228"/>
                  <a:gd name="connsiteY4" fmla="*/ 9203 h 527410"/>
                  <a:gd name="connsiteX5" fmla="*/ 216994 w 265228"/>
                  <a:gd name="connsiteY5" fmla="*/ 15169 h 527410"/>
                  <a:gd name="connsiteX6" fmla="*/ 212614 w 265228"/>
                  <a:gd name="connsiteY6" fmla="*/ 2920 h 527410"/>
                  <a:gd name="connsiteX7" fmla="*/ 212805 w 265228"/>
                  <a:gd name="connsiteY7" fmla="*/ 2412 h 527410"/>
                  <a:gd name="connsiteX8" fmla="*/ 207029 w 265228"/>
                  <a:gd name="connsiteY8" fmla="*/ 0 h 527410"/>
                  <a:gd name="connsiteX9" fmla="*/ 0 w 265228"/>
                  <a:gd name="connsiteY9" fmla="*/ 503420 h 527410"/>
                  <a:gd name="connsiteX10" fmla="*/ 5776 w 265228"/>
                  <a:gd name="connsiteY10" fmla="*/ 505832 h 527410"/>
                  <a:gd name="connsiteX11" fmla="*/ 5902 w 265228"/>
                  <a:gd name="connsiteY11" fmla="*/ 505514 h 527410"/>
                  <a:gd name="connsiteX12" fmla="*/ 17644 w 265228"/>
                  <a:gd name="connsiteY12" fmla="*/ 499929 h 527410"/>
                  <a:gd name="connsiteX13" fmla="*/ 22150 w 265228"/>
                  <a:gd name="connsiteY13" fmla="*/ 512559 h 527410"/>
                  <a:gd name="connsiteX14" fmla="*/ 36621 w 265228"/>
                  <a:gd name="connsiteY14" fmla="*/ 518525 h 527410"/>
                  <a:gd name="connsiteX15" fmla="*/ 48743 w 265228"/>
                  <a:gd name="connsiteY15" fmla="*/ 512686 h 527410"/>
                  <a:gd name="connsiteX16" fmla="*/ 52805 w 265228"/>
                  <a:gd name="connsiteY16" fmla="*/ 524047 h 527410"/>
                  <a:gd name="connsiteX17" fmla="*/ 52424 w 265228"/>
                  <a:gd name="connsiteY17" fmla="*/ 524999 h 527410"/>
                  <a:gd name="connsiteX18" fmla="*/ 58199 w 265228"/>
                  <a:gd name="connsiteY18" fmla="*/ 527411 h 527410"/>
                  <a:gd name="connsiteX19" fmla="*/ 265229 w 265228"/>
                  <a:gd name="connsiteY19" fmla="*/ 23990 h 527410"/>
                  <a:gd name="connsiteX20" fmla="*/ 259453 w 265228"/>
                  <a:gd name="connsiteY20" fmla="*/ 21579 h 527410"/>
                  <a:gd name="connsiteX21" fmla="*/ 255391 w 265228"/>
                  <a:gd name="connsiteY21" fmla="*/ 31416 h 527410"/>
                  <a:gd name="connsiteX22" fmla="*/ 252154 w 265228"/>
                  <a:gd name="connsiteY22" fmla="*/ 39286 h 527410"/>
                  <a:gd name="connsiteX23" fmla="*/ 250250 w 265228"/>
                  <a:gd name="connsiteY23" fmla="*/ 33891 h 527410"/>
                  <a:gd name="connsiteX24" fmla="*/ 255391 w 265228"/>
                  <a:gd name="connsiteY24" fmla="*/ 31416 h 527410"/>
                  <a:gd name="connsiteX25" fmla="*/ 79334 w 265228"/>
                  <a:gd name="connsiteY25" fmla="*/ 361127 h 527410"/>
                  <a:gd name="connsiteX26" fmla="*/ 96279 w 265228"/>
                  <a:gd name="connsiteY26" fmla="*/ 353003 h 527410"/>
                  <a:gd name="connsiteX27" fmla="*/ 102626 w 265228"/>
                  <a:gd name="connsiteY27" fmla="*/ 370647 h 527410"/>
                  <a:gd name="connsiteX28" fmla="*/ 85680 w 265228"/>
                  <a:gd name="connsiteY28" fmla="*/ 378771 h 527410"/>
                  <a:gd name="connsiteX29" fmla="*/ 79334 w 265228"/>
                  <a:gd name="connsiteY29" fmla="*/ 361127 h 527410"/>
                  <a:gd name="connsiteX30" fmla="*/ 87902 w 265228"/>
                  <a:gd name="connsiteY30" fmla="*/ 403840 h 527410"/>
                  <a:gd name="connsiteX31" fmla="*/ 72289 w 265228"/>
                  <a:gd name="connsiteY31" fmla="*/ 411329 h 527410"/>
                  <a:gd name="connsiteX32" fmla="*/ 66450 w 265228"/>
                  <a:gd name="connsiteY32" fmla="*/ 395018 h 527410"/>
                  <a:gd name="connsiteX33" fmla="*/ 82063 w 265228"/>
                  <a:gd name="connsiteY33" fmla="*/ 387529 h 527410"/>
                  <a:gd name="connsiteX34" fmla="*/ 87902 w 265228"/>
                  <a:gd name="connsiteY34" fmla="*/ 403840 h 527410"/>
                  <a:gd name="connsiteX35" fmla="*/ 93487 w 265228"/>
                  <a:gd name="connsiteY35" fmla="*/ 326601 h 527410"/>
                  <a:gd name="connsiteX36" fmla="*/ 110433 w 265228"/>
                  <a:gd name="connsiteY36" fmla="*/ 318477 h 527410"/>
                  <a:gd name="connsiteX37" fmla="*/ 116779 w 265228"/>
                  <a:gd name="connsiteY37" fmla="*/ 336121 h 527410"/>
                  <a:gd name="connsiteX38" fmla="*/ 99833 w 265228"/>
                  <a:gd name="connsiteY38" fmla="*/ 344245 h 527410"/>
                  <a:gd name="connsiteX39" fmla="*/ 93487 w 265228"/>
                  <a:gd name="connsiteY39" fmla="*/ 326601 h 527410"/>
                  <a:gd name="connsiteX40" fmla="*/ 107704 w 265228"/>
                  <a:gd name="connsiteY40" fmla="*/ 292138 h 527410"/>
                  <a:gd name="connsiteX41" fmla="*/ 124649 w 265228"/>
                  <a:gd name="connsiteY41" fmla="*/ 284015 h 527410"/>
                  <a:gd name="connsiteX42" fmla="*/ 130996 w 265228"/>
                  <a:gd name="connsiteY42" fmla="*/ 301658 h 527410"/>
                  <a:gd name="connsiteX43" fmla="*/ 114050 w 265228"/>
                  <a:gd name="connsiteY43" fmla="*/ 309782 h 527410"/>
                  <a:gd name="connsiteX44" fmla="*/ 107704 w 265228"/>
                  <a:gd name="connsiteY44" fmla="*/ 292138 h 527410"/>
                  <a:gd name="connsiteX45" fmla="*/ 122618 w 265228"/>
                  <a:gd name="connsiteY45" fmla="*/ 259643 h 527410"/>
                  <a:gd name="connsiteX46" fmla="*/ 137596 w 265228"/>
                  <a:gd name="connsiteY46" fmla="*/ 252472 h 527410"/>
                  <a:gd name="connsiteX47" fmla="*/ 143181 w 265228"/>
                  <a:gd name="connsiteY47" fmla="*/ 268085 h 527410"/>
                  <a:gd name="connsiteX48" fmla="*/ 128203 w 265228"/>
                  <a:gd name="connsiteY48" fmla="*/ 275256 h 527410"/>
                  <a:gd name="connsiteX49" fmla="*/ 122618 w 265228"/>
                  <a:gd name="connsiteY49" fmla="*/ 259643 h 527410"/>
                  <a:gd name="connsiteX50" fmla="*/ 134804 w 265228"/>
                  <a:gd name="connsiteY50" fmla="*/ 226069 h 527410"/>
                  <a:gd name="connsiteX51" fmla="*/ 151750 w 265228"/>
                  <a:gd name="connsiteY51" fmla="*/ 217945 h 527410"/>
                  <a:gd name="connsiteX52" fmla="*/ 158096 w 265228"/>
                  <a:gd name="connsiteY52" fmla="*/ 235589 h 527410"/>
                  <a:gd name="connsiteX53" fmla="*/ 141150 w 265228"/>
                  <a:gd name="connsiteY53" fmla="*/ 243713 h 527410"/>
                  <a:gd name="connsiteX54" fmla="*/ 134804 w 265228"/>
                  <a:gd name="connsiteY54" fmla="*/ 226069 h 527410"/>
                  <a:gd name="connsiteX55" fmla="*/ 149020 w 265228"/>
                  <a:gd name="connsiteY55" fmla="*/ 191607 h 527410"/>
                  <a:gd name="connsiteX56" fmla="*/ 165966 w 265228"/>
                  <a:gd name="connsiteY56" fmla="*/ 183483 h 527410"/>
                  <a:gd name="connsiteX57" fmla="*/ 172313 w 265228"/>
                  <a:gd name="connsiteY57" fmla="*/ 201127 h 527410"/>
                  <a:gd name="connsiteX58" fmla="*/ 155367 w 265228"/>
                  <a:gd name="connsiteY58" fmla="*/ 209251 h 527410"/>
                  <a:gd name="connsiteX59" fmla="*/ 149020 w 265228"/>
                  <a:gd name="connsiteY59" fmla="*/ 191607 h 527410"/>
                  <a:gd name="connsiteX60" fmla="*/ 163174 w 265228"/>
                  <a:gd name="connsiteY60" fmla="*/ 157081 h 527410"/>
                  <a:gd name="connsiteX61" fmla="*/ 180119 w 265228"/>
                  <a:gd name="connsiteY61" fmla="*/ 148957 h 527410"/>
                  <a:gd name="connsiteX62" fmla="*/ 186466 w 265228"/>
                  <a:gd name="connsiteY62" fmla="*/ 166601 h 527410"/>
                  <a:gd name="connsiteX63" fmla="*/ 169520 w 265228"/>
                  <a:gd name="connsiteY63" fmla="*/ 174724 h 527410"/>
                  <a:gd name="connsiteX64" fmla="*/ 163174 w 265228"/>
                  <a:gd name="connsiteY64" fmla="*/ 157081 h 527410"/>
                  <a:gd name="connsiteX65" fmla="*/ 177898 w 265228"/>
                  <a:gd name="connsiteY65" fmla="*/ 123951 h 527410"/>
                  <a:gd name="connsiteX66" fmla="*/ 193511 w 265228"/>
                  <a:gd name="connsiteY66" fmla="*/ 116462 h 527410"/>
                  <a:gd name="connsiteX67" fmla="*/ 199350 w 265228"/>
                  <a:gd name="connsiteY67" fmla="*/ 132773 h 527410"/>
                  <a:gd name="connsiteX68" fmla="*/ 183737 w 265228"/>
                  <a:gd name="connsiteY68" fmla="*/ 140262 h 527410"/>
                  <a:gd name="connsiteX69" fmla="*/ 177898 w 265228"/>
                  <a:gd name="connsiteY69" fmla="*/ 123951 h 527410"/>
                  <a:gd name="connsiteX70" fmla="*/ 190782 w 265228"/>
                  <a:gd name="connsiteY70" fmla="*/ 90060 h 527410"/>
                  <a:gd name="connsiteX71" fmla="*/ 207727 w 265228"/>
                  <a:gd name="connsiteY71" fmla="*/ 81936 h 527410"/>
                  <a:gd name="connsiteX72" fmla="*/ 214074 w 265228"/>
                  <a:gd name="connsiteY72" fmla="*/ 99580 h 527410"/>
                  <a:gd name="connsiteX73" fmla="*/ 197128 w 265228"/>
                  <a:gd name="connsiteY73" fmla="*/ 107703 h 527410"/>
                  <a:gd name="connsiteX74" fmla="*/ 190782 w 265228"/>
                  <a:gd name="connsiteY74" fmla="*/ 90060 h 527410"/>
                  <a:gd name="connsiteX75" fmla="*/ 191353 w 265228"/>
                  <a:gd name="connsiteY75" fmla="*/ 110496 h 527410"/>
                  <a:gd name="connsiteX76" fmla="*/ 175740 w 265228"/>
                  <a:gd name="connsiteY76" fmla="*/ 117985 h 527410"/>
                  <a:gd name="connsiteX77" fmla="*/ 170853 w 265228"/>
                  <a:gd name="connsiteY77" fmla="*/ 104403 h 527410"/>
                  <a:gd name="connsiteX78" fmla="*/ 173328 w 265228"/>
                  <a:gd name="connsiteY78" fmla="*/ 98437 h 527410"/>
                  <a:gd name="connsiteX79" fmla="*/ 185070 w 265228"/>
                  <a:gd name="connsiteY79" fmla="*/ 92852 h 527410"/>
                  <a:gd name="connsiteX80" fmla="*/ 191353 w 265228"/>
                  <a:gd name="connsiteY80" fmla="*/ 110496 h 527410"/>
                  <a:gd name="connsiteX81" fmla="*/ 177962 w 265228"/>
                  <a:gd name="connsiteY81" fmla="*/ 142991 h 527410"/>
                  <a:gd name="connsiteX82" fmla="*/ 161016 w 265228"/>
                  <a:gd name="connsiteY82" fmla="*/ 151115 h 527410"/>
                  <a:gd name="connsiteX83" fmla="*/ 156636 w 265228"/>
                  <a:gd name="connsiteY83" fmla="*/ 138866 h 527410"/>
                  <a:gd name="connsiteX84" fmla="*/ 159112 w 265228"/>
                  <a:gd name="connsiteY84" fmla="*/ 132900 h 527410"/>
                  <a:gd name="connsiteX85" fmla="*/ 172122 w 265228"/>
                  <a:gd name="connsiteY85" fmla="*/ 126680 h 527410"/>
                  <a:gd name="connsiteX86" fmla="*/ 177962 w 265228"/>
                  <a:gd name="connsiteY86" fmla="*/ 142991 h 527410"/>
                  <a:gd name="connsiteX87" fmla="*/ 163808 w 265228"/>
                  <a:gd name="connsiteY87" fmla="*/ 177517 h 527410"/>
                  <a:gd name="connsiteX88" fmla="*/ 146863 w 265228"/>
                  <a:gd name="connsiteY88" fmla="*/ 185641 h 527410"/>
                  <a:gd name="connsiteX89" fmla="*/ 142483 w 265228"/>
                  <a:gd name="connsiteY89" fmla="*/ 173392 h 527410"/>
                  <a:gd name="connsiteX90" fmla="*/ 145720 w 265228"/>
                  <a:gd name="connsiteY90" fmla="*/ 165458 h 527410"/>
                  <a:gd name="connsiteX91" fmla="*/ 157461 w 265228"/>
                  <a:gd name="connsiteY91" fmla="*/ 159873 h 527410"/>
                  <a:gd name="connsiteX92" fmla="*/ 163808 w 265228"/>
                  <a:gd name="connsiteY92" fmla="*/ 177517 h 527410"/>
                  <a:gd name="connsiteX93" fmla="*/ 149592 w 265228"/>
                  <a:gd name="connsiteY93" fmla="*/ 211980 h 527410"/>
                  <a:gd name="connsiteX94" fmla="*/ 132646 w 265228"/>
                  <a:gd name="connsiteY94" fmla="*/ 220104 h 527410"/>
                  <a:gd name="connsiteX95" fmla="*/ 128267 w 265228"/>
                  <a:gd name="connsiteY95" fmla="*/ 207854 h 527410"/>
                  <a:gd name="connsiteX96" fmla="*/ 131504 w 265228"/>
                  <a:gd name="connsiteY96" fmla="*/ 199921 h 527410"/>
                  <a:gd name="connsiteX97" fmla="*/ 143245 w 265228"/>
                  <a:gd name="connsiteY97" fmla="*/ 194336 h 527410"/>
                  <a:gd name="connsiteX98" fmla="*/ 149592 w 265228"/>
                  <a:gd name="connsiteY98" fmla="*/ 211980 h 527410"/>
                  <a:gd name="connsiteX99" fmla="*/ 135439 w 265228"/>
                  <a:gd name="connsiteY99" fmla="*/ 246506 h 527410"/>
                  <a:gd name="connsiteX100" fmla="*/ 120460 w 265228"/>
                  <a:gd name="connsiteY100" fmla="*/ 253677 h 527410"/>
                  <a:gd name="connsiteX101" fmla="*/ 115383 w 265228"/>
                  <a:gd name="connsiteY101" fmla="*/ 239397 h 527410"/>
                  <a:gd name="connsiteX102" fmla="*/ 117414 w 265228"/>
                  <a:gd name="connsiteY102" fmla="*/ 234447 h 527410"/>
                  <a:gd name="connsiteX103" fmla="*/ 129155 w 265228"/>
                  <a:gd name="connsiteY103" fmla="*/ 228862 h 527410"/>
                  <a:gd name="connsiteX104" fmla="*/ 135439 w 265228"/>
                  <a:gd name="connsiteY104" fmla="*/ 246506 h 527410"/>
                  <a:gd name="connsiteX105" fmla="*/ 122428 w 265228"/>
                  <a:gd name="connsiteY105" fmla="*/ 278049 h 527410"/>
                  <a:gd name="connsiteX106" fmla="*/ 105482 w 265228"/>
                  <a:gd name="connsiteY106" fmla="*/ 286172 h 527410"/>
                  <a:gd name="connsiteX107" fmla="*/ 101103 w 265228"/>
                  <a:gd name="connsiteY107" fmla="*/ 273923 h 527410"/>
                  <a:gd name="connsiteX108" fmla="*/ 103134 w 265228"/>
                  <a:gd name="connsiteY108" fmla="*/ 268973 h 527410"/>
                  <a:gd name="connsiteX109" fmla="*/ 116779 w 265228"/>
                  <a:gd name="connsiteY109" fmla="*/ 262436 h 527410"/>
                  <a:gd name="connsiteX110" fmla="*/ 122428 w 265228"/>
                  <a:gd name="connsiteY110" fmla="*/ 278049 h 527410"/>
                  <a:gd name="connsiteX111" fmla="*/ 108275 w 265228"/>
                  <a:gd name="connsiteY111" fmla="*/ 312511 h 527410"/>
                  <a:gd name="connsiteX112" fmla="*/ 91329 w 265228"/>
                  <a:gd name="connsiteY112" fmla="*/ 320635 h 527410"/>
                  <a:gd name="connsiteX113" fmla="*/ 86950 w 265228"/>
                  <a:gd name="connsiteY113" fmla="*/ 308386 h 527410"/>
                  <a:gd name="connsiteX114" fmla="*/ 90187 w 265228"/>
                  <a:gd name="connsiteY114" fmla="*/ 300453 h 527410"/>
                  <a:gd name="connsiteX115" fmla="*/ 101928 w 265228"/>
                  <a:gd name="connsiteY115" fmla="*/ 294868 h 527410"/>
                  <a:gd name="connsiteX116" fmla="*/ 108275 w 265228"/>
                  <a:gd name="connsiteY116" fmla="*/ 312511 h 527410"/>
                  <a:gd name="connsiteX117" fmla="*/ 94058 w 265228"/>
                  <a:gd name="connsiteY117" fmla="*/ 347037 h 527410"/>
                  <a:gd name="connsiteX118" fmla="*/ 77112 w 265228"/>
                  <a:gd name="connsiteY118" fmla="*/ 355161 h 527410"/>
                  <a:gd name="connsiteX119" fmla="*/ 72733 w 265228"/>
                  <a:gd name="connsiteY119" fmla="*/ 342912 h 527410"/>
                  <a:gd name="connsiteX120" fmla="*/ 75970 w 265228"/>
                  <a:gd name="connsiteY120" fmla="*/ 334979 h 527410"/>
                  <a:gd name="connsiteX121" fmla="*/ 87711 w 265228"/>
                  <a:gd name="connsiteY121" fmla="*/ 329394 h 527410"/>
                  <a:gd name="connsiteX122" fmla="*/ 94058 w 265228"/>
                  <a:gd name="connsiteY122" fmla="*/ 347037 h 527410"/>
                  <a:gd name="connsiteX123" fmla="*/ 79905 w 265228"/>
                  <a:gd name="connsiteY123" fmla="*/ 381500 h 527410"/>
                  <a:gd name="connsiteX124" fmla="*/ 64292 w 265228"/>
                  <a:gd name="connsiteY124" fmla="*/ 388989 h 527410"/>
                  <a:gd name="connsiteX125" fmla="*/ 59405 w 265228"/>
                  <a:gd name="connsiteY125" fmla="*/ 375407 h 527410"/>
                  <a:gd name="connsiteX126" fmla="*/ 61880 w 265228"/>
                  <a:gd name="connsiteY126" fmla="*/ 369441 h 527410"/>
                  <a:gd name="connsiteX127" fmla="*/ 73622 w 265228"/>
                  <a:gd name="connsiteY127" fmla="*/ 363856 h 527410"/>
                  <a:gd name="connsiteX128" fmla="*/ 79905 w 265228"/>
                  <a:gd name="connsiteY128" fmla="*/ 381500 h 527410"/>
                  <a:gd name="connsiteX129" fmla="*/ 66513 w 265228"/>
                  <a:gd name="connsiteY129" fmla="*/ 414058 h 527410"/>
                  <a:gd name="connsiteX130" fmla="*/ 49568 w 265228"/>
                  <a:gd name="connsiteY130" fmla="*/ 422182 h 527410"/>
                  <a:gd name="connsiteX131" fmla="*/ 45188 w 265228"/>
                  <a:gd name="connsiteY131" fmla="*/ 409933 h 527410"/>
                  <a:gd name="connsiteX132" fmla="*/ 47664 w 265228"/>
                  <a:gd name="connsiteY132" fmla="*/ 403967 h 527410"/>
                  <a:gd name="connsiteX133" fmla="*/ 60674 w 265228"/>
                  <a:gd name="connsiteY133" fmla="*/ 397747 h 527410"/>
                  <a:gd name="connsiteX134" fmla="*/ 66513 w 265228"/>
                  <a:gd name="connsiteY134" fmla="*/ 414058 h 527410"/>
                  <a:gd name="connsiteX135" fmla="*/ 68671 w 265228"/>
                  <a:gd name="connsiteY135" fmla="*/ 420024 h 527410"/>
                  <a:gd name="connsiteX136" fmla="*/ 75018 w 265228"/>
                  <a:gd name="connsiteY136" fmla="*/ 437668 h 527410"/>
                  <a:gd name="connsiteX137" fmla="*/ 58072 w 265228"/>
                  <a:gd name="connsiteY137" fmla="*/ 445792 h 527410"/>
                  <a:gd name="connsiteX138" fmla="*/ 51726 w 265228"/>
                  <a:gd name="connsiteY138" fmla="*/ 428148 h 527410"/>
                  <a:gd name="connsiteX139" fmla="*/ 68671 w 265228"/>
                  <a:gd name="connsiteY139" fmla="*/ 420024 h 527410"/>
                  <a:gd name="connsiteX140" fmla="*/ 74383 w 265228"/>
                  <a:gd name="connsiteY140" fmla="*/ 417295 h 527410"/>
                  <a:gd name="connsiteX141" fmla="*/ 89996 w 265228"/>
                  <a:gd name="connsiteY141" fmla="*/ 409806 h 527410"/>
                  <a:gd name="connsiteX142" fmla="*/ 94566 w 265228"/>
                  <a:gd name="connsiteY142" fmla="*/ 422563 h 527410"/>
                  <a:gd name="connsiteX143" fmla="*/ 91583 w 265228"/>
                  <a:gd name="connsiteY143" fmla="*/ 429735 h 527410"/>
                  <a:gd name="connsiteX144" fmla="*/ 80667 w 265228"/>
                  <a:gd name="connsiteY144" fmla="*/ 434939 h 527410"/>
                  <a:gd name="connsiteX145" fmla="*/ 74383 w 265228"/>
                  <a:gd name="connsiteY145" fmla="*/ 417295 h 527410"/>
                  <a:gd name="connsiteX146" fmla="*/ 87775 w 265228"/>
                  <a:gd name="connsiteY146" fmla="*/ 384737 h 527410"/>
                  <a:gd name="connsiteX147" fmla="*/ 104720 w 265228"/>
                  <a:gd name="connsiteY147" fmla="*/ 376613 h 527410"/>
                  <a:gd name="connsiteX148" fmla="*/ 108782 w 265228"/>
                  <a:gd name="connsiteY148" fmla="*/ 387973 h 527410"/>
                  <a:gd name="connsiteX149" fmla="*/ 105799 w 265228"/>
                  <a:gd name="connsiteY149" fmla="*/ 395145 h 527410"/>
                  <a:gd name="connsiteX150" fmla="*/ 93614 w 265228"/>
                  <a:gd name="connsiteY150" fmla="*/ 400984 h 527410"/>
                  <a:gd name="connsiteX151" fmla="*/ 87775 w 265228"/>
                  <a:gd name="connsiteY151" fmla="*/ 384737 h 527410"/>
                  <a:gd name="connsiteX152" fmla="*/ 101928 w 265228"/>
                  <a:gd name="connsiteY152" fmla="*/ 350274 h 527410"/>
                  <a:gd name="connsiteX153" fmla="*/ 118873 w 265228"/>
                  <a:gd name="connsiteY153" fmla="*/ 342150 h 527410"/>
                  <a:gd name="connsiteX154" fmla="*/ 122935 w 265228"/>
                  <a:gd name="connsiteY154" fmla="*/ 353511 h 527410"/>
                  <a:gd name="connsiteX155" fmla="*/ 119191 w 265228"/>
                  <a:gd name="connsiteY155" fmla="*/ 362650 h 527410"/>
                  <a:gd name="connsiteX156" fmla="*/ 108275 w 265228"/>
                  <a:gd name="connsiteY156" fmla="*/ 367855 h 527410"/>
                  <a:gd name="connsiteX157" fmla="*/ 101928 w 265228"/>
                  <a:gd name="connsiteY157" fmla="*/ 350274 h 527410"/>
                  <a:gd name="connsiteX158" fmla="*/ 116144 w 265228"/>
                  <a:gd name="connsiteY158" fmla="*/ 315748 h 527410"/>
                  <a:gd name="connsiteX159" fmla="*/ 133090 w 265228"/>
                  <a:gd name="connsiteY159" fmla="*/ 307624 h 527410"/>
                  <a:gd name="connsiteX160" fmla="*/ 137152 w 265228"/>
                  <a:gd name="connsiteY160" fmla="*/ 318985 h 527410"/>
                  <a:gd name="connsiteX161" fmla="*/ 133408 w 265228"/>
                  <a:gd name="connsiteY161" fmla="*/ 328124 h 527410"/>
                  <a:gd name="connsiteX162" fmla="*/ 122491 w 265228"/>
                  <a:gd name="connsiteY162" fmla="*/ 333329 h 527410"/>
                  <a:gd name="connsiteX163" fmla="*/ 116144 w 265228"/>
                  <a:gd name="connsiteY163" fmla="*/ 315748 h 527410"/>
                  <a:gd name="connsiteX164" fmla="*/ 130298 w 265228"/>
                  <a:gd name="connsiteY164" fmla="*/ 281286 h 527410"/>
                  <a:gd name="connsiteX165" fmla="*/ 145276 w 265228"/>
                  <a:gd name="connsiteY165" fmla="*/ 274114 h 527410"/>
                  <a:gd name="connsiteX166" fmla="*/ 150099 w 265228"/>
                  <a:gd name="connsiteY166" fmla="*/ 287505 h 527410"/>
                  <a:gd name="connsiteX167" fmla="*/ 147561 w 265228"/>
                  <a:gd name="connsiteY167" fmla="*/ 293725 h 527410"/>
                  <a:gd name="connsiteX168" fmla="*/ 136645 w 265228"/>
                  <a:gd name="connsiteY168" fmla="*/ 298929 h 527410"/>
                  <a:gd name="connsiteX169" fmla="*/ 130298 w 265228"/>
                  <a:gd name="connsiteY169" fmla="*/ 281286 h 527410"/>
                  <a:gd name="connsiteX170" fmla="*/ 143308 w 265228"/>
                  <a:gd name="connsiteY170" fmla="*/ 249742 h 527410"/>
                  <a:gd name="connsiteX171" fmla="*/ 160254 w 265228"/>
                  <a:gd name="connsiteY171" fmla="*/ 241619 h 527410"/>
                  <a:gd name="connsiteX172" fmla="*/ 164316 w 265228"/>
                  <a:gd name="connsiteY172" fmla="*/ 252979 h 527410"/>
                  <a:gd name="connsiteX173" fmla="*/ 161777 w 265228"/>
                  <a:gd name="connsiteY173" fmla="*/ 259199 h 527410"/>
                  <a:gd name="connsiteX174" fmla="*/ 148957 w 265228"/>
                  <a:gd name="connsiteY174" fmla="*/ 265355 h 527410"/>
                  <a:gd name="connsiteX175" fmla="*/ 143308 w 265228"/>
                  <a:gd name="connsiteY175" fmla="*/ 249742 h 527410"/>
                  <a:gd name="connsiteX176" fmla="*/ 157461 w 265228"/>
                  <a:gd name="connsiteY176" fmla="*/ 215216 h 527410"/>
                  <a:gd name="connsiteX177" fmla="*/ 174407 w 265228"/>
                  <a:gd name="connsiteY177" fmla="*/ 207093 h 527410"/>
                  <a:gd name="connsiteX178" fmla="*/ 178469 w 265228"/>
                  <a:gd name="connsiteY178" fmla="*/ 218453 h 527410"/>
                  <a:gd name="connsiteX179" fmla="*/ 174725 w 265228"/>
                  <a:gd name="connsiteY179" fmla="*/ 227593 h 527410"/>
                  <a:gd name="connsiteX180" fmla="*/ 163808 w 265228"/>
                  <a:gd name="connsiteY180" fmla="*/ 232797 h 527410"/>
                  <a:gd name="connsiteX181" fmla="*/ 157461 w 265228"/>
                  <a:gd name="connsiteY181" fmla="*/ 215216 h 527410"/>
                  <a:gd name="connsiteX182" fmla="*/ 171678 w 265228"/>
                  <a:gd name="connsiteY182" fmla="*/ 180754 h 527410"/>
                  <a:gd name="connsiteX183" fmla="*/ 188624 w 265228"/>
                  <a:gd name="connsiteY183" fmla="*/ 172630 h 527410"/>
                  <a:gd name="connsiteX184" fmla="*/ 192686 w 265228"/>
                  <a:gd name="connsiteY184" fmla="*/ 183991 h 527410"/>
                  <a:gd name="connsiteX185" fmla="*/ 188941 w 265228"/>
                  <a:gd name="connsiteY185" fmla="*/ 193130 h 527410"/>
                  <a:gd name="connsiteX186" fmla="*/ 178025 w 265228"/>
                  <a:gd name="connsiteY186" fmla="*/ 198334 h 527410"/>
                  <a:gd name="connsiteX187" fmla="*/ 171678 w 265228"/>
                  <a:gd name="connsiteY187" fmla="*/ 180754 h 527410"/>
                  <a:gd name="connsiteX188" fmla="*/ 185831 w 265228"/>
                  <a:gd name="connsiteY188" fmla="*/ 146228 h 527410"/>
                  <a:gd name="connsiteX189" fmla="*/ 201444 w 265228"/>
                  <a:gd name="connsiteY189" fmla="*/ 138739 h 527410"/>
                  <a:gd name="connsiteX190" fmla="*/ 206014 w 265228"/>
                  <a:gd name="connsiteY190" fmla="*/ 151496 h 527410"/>
                  <a:gd name="connsiteX191" fmla="*/ 203031 w 265228"/>
                  <a:gd name="connsiteY191" fmla="*/ 158667 h 527410"/>
                  <a:gd name="connsiteX192" fmla="*/ 192115 w 265228"/>
                  <a:gd name="connsiteY192" fmla="*/ 163872 h 527410"/>
                  <a:gd name="connsiteX193" fmla="*/ 185831 w 265228"/>
                  <a:gd name="connsiteY193" fmla="*/ 146228 h 527410"/>
                  <a:gd name="connsiteX194" fmla="*/ 199223 w 265228"/>
                  <a:gd name="connsiteY194" fmla="*/ 113733 h 527410"/>
                  <a:gd name="connsiteX195" fmla="*/ 216168 w 265228"/>
                  <a:gd name="connsiteY195" fmla="*/ 105609 h 527410"/>
                  <a:gd name="connsiteX196" fmla="*/ 220230 w 265228"/>
                  <a:gd name="connsiteY196" fmla="*/ 116970 h 527410"/>
                  <a:gd name="connsiteX197" fmla="*/ 217247 w 265228"/>
                  <a:gd name="connsiteY197" fmla="*/ 124141 h 527410"/>
                  <a:gd name="connsiteX198" fmla="*/ 205062 w 265228"/>
                  <a:gd name="connsiteY198" fmla="*/ 129980 h 527410"/>
                  <a:gd name="connsiteX199" fmla="*/ 199223 w 265228"/>
                  <a:gd name="connsiteY199" fmla="*/ 113733 h 527410"/>
                  <a:gd name="connsiteX200" fmla="*/ 213439 w 265228"/>
                  <a:gd name="connsiteY200" fmla="*/ 79207 h 527410"/>
                  <a:gd name="connsiteX201" fmla="*/ 230385 w 265228"/>
                  <a:gd name="connsiteY201" fmla="*/ 71083 h 527410"/>
                  <a:gd name="connsiteX202" fmla="*/ 234447 w 265228"/>
                  <a:gd name="connsiteY202" fmla="*/ 82444 h 527410"/>
                  <a:gd name="connsiteX203" fmla="*/ 230703 w 265228"/>
                  <a:gd name="connsiteY203" fmla="*/ 91583 h 527410"/>
                  <a:gd name="connsiteX204" fmla="*/ 219786 w 265228"/>
                  <a:gd name="connsiteY204" fmla="*/ 96787 h 527410"/>
                  <a:gd name="connsiteX205" fmla="*/ 213439 w 265228"/>
                  <a:gd name="connsiteY205" fmla="*/ 79207 h 527410"/>
                  <a:gd name="connsiteX206" fmla="*/ 211282 w 265228"/>
                  <a:gd name="connsiteY206" fmla="*/ 73241 h 527410"/>
                  <a:gd name="connsiteX207" fmla="*/ 204935 w 265228"/>
                  <a:gd name="connsiteY207" fmla="*/ 55597 h 527410"/>
                  <a:gd name="connsiteX208" fmla="*/ 221881 w 265228"/>
                  <a:gd name="connsiteY208" fmla="*/ 47473 h 527410"/>
                  <a:gd name="connsiteX209" fmla="*/ 228227 w 265228"/>
                  <a:gd name="connsiteY209" fmla="*/ 65117 h 527410"/>
                  <a:gd name="connsiteX210" fmla="*/ 211282 w 265228"/>
                  <a:gd name="connsiteY210" fmla="*/ 73241 h 527410"/>
                  <a:gd name="connsiteX211" fmla="*/ 205570 w 265228"/>
                  <a:gd name="connsiteY211" fmla="*/ 75970 h 527410"/>
                  <a:gd name="connsiteX212" fmla="*/ 188624 w 265228"/>
                  <a:gd name="connsiteY212" fmla="*/ 84094 h 527410"/>
                  <a:gd name="connsiteX213" fmla="*/ 184245 w 265228"/>
                  <a:gd name="connsiteY213" fmla="*/ 71845 h 527410"/>
                  <a:gd name="connsiteX214" fmla="*/ 187482 w 265228"/>
                  <a:gd name="connsiteY214" fmla="*/ 63911 h 527410"/>
                  <a:gd name="connsiteX215" fmla="*/ 199223 w 265228"/>
                  <a:gd name="connsiteY215" fmla="*/ 58326 h 527410"/>
                  <a:gd name="connsiteX216" fmla="*/ 205570 w 265228"/>
                  <a:gd name="connsiteY216" fmla="*/ 75970 h 527410"/>
                  <a:gd name="connsiteX217" fmla="*/ 191099 w 265228"/>
                  <a:gd name="connsiteY217" fmla="*/ 55216 h 527410"/>
                  <a:gd name="connsiteX218" fmla="*/ 194844 w 265228"/>
                  <a:gd name="connsiteY218" fmla="*/ 46077 h 527410"/>
                  <a:gd name="connsiteX219" fmla="*/ 197065 w 265228"/>
                  <a:gd name="connsiteY219" fmla="*/ 52297 h 527410"/>
                  <a:gd name="connsiteX220" fmla="*/ 191099 w 265228"/>
                  <a:gd name="connsiteY220" fmla="*/ 55216 h 527410"/>
                  <a:gd name="connsiteX221" fmla="*/ 182912 w 265228"/>
                  <a:gd name="connsiteY221" fmla="*/ 86823 h 527410"/>
                  <a:gd name="connsiteX222" fmla="*/ 176946 w 265228"/>
                  <a:gd name="connsiteY222" fmla="*/ 89679 h 527410"/>
                  <a:gd name="connsiteX223" fmla="*/ 180691 w 265228"/>
                  <a:gd name="connsiteY223" fmla="*/ 80540 h 527410"/>
                  <a:gd name="connsiteX224" fmla="*/ 182912 w 265228"/>
                  <a:gd name="connsiteY224" fmla="*/ 86823 h 527410"/>
                  <a:gd name="connsiteX225" fmla="*/ 170028 w 265228"/>
                  <a:gd name="connsiteY225" fmla="*/ 120714 h 527410"/>
                  <a:gd name="connsiteX226" fmla="*/ 162729 w 265228"/>
                  <a:gd name="connsiteY226" fmla="*/ 124205 h 527410"/>
                  <a:gd name="connsiteX227" fmla="*/ 167299 w 265228"/>
                  <a:gd name="connsiteY227" fmla="*/ 113098 h 527410"/>
                  <a:gd name="connsiteX228" fmla="*/ 170028 w 265228"/>
                  <a:gd name="connsiteY228" fmla="*/ 120714 h 527410"/>
                  <a:gd name="connsiteX229" fmla="*/ 155304 w 265228"/>
                  <a:gd name="connsiteY229" fmla="*/ 153844 h 527410"/>
                  <a:gd name="connsiteX230" fmla="*/ 149338 w 265228"/>
                  <a:gd name="connsiteY230" fmla="*/ 156700 h 527410"/>
                  <a:gd name="connsiteX231" fmla="*/ 153082 w 265228"/>
                  <a:gd name="connsiteY231" fmla="*/ 147561 h 527410"/>
                  <a:gd name="connsiteX232" fmla="*/ 155304 w 265228"/>
                  <a:gd name="connsiteY232" fmla="*/ 153844 h 527410"/>
                  <a:gd name="connsiteX233" fmla="*/ 141150 w 265228"/>
                  <a:gd name="connsiteY233" fmla="*/ 188370 h 527410"/>
                  <a:gd name="connsiteX234" fmla="*/ 135185 w 265228"/>
                  <a:gd name="connsiteY234" fmla="*/ 191226 h 527410"/>
                  <a:gd name="connsiteX235" fmla="*/ 138929 w 265228"/>
                  <a:gd name="connsiteY235" fmla="*/ 182087 h 527410"/>
                  <a:gd name="connsiteX236" fmla="*/ 141150 w 265228"/>
                  <a:gd name="connsiteY236" fmla="*/ 188370 h 527410"/>
                  <a:gd name="connsiteX237" fmla="*/ 126934 w 265228"/>
                  <a:gd name="connsiteY237" fmla="*/ 222833 h 527410"/>
                  <a:gd name="connsiteX238" fmla="*/ 120968 w 265228"/>
                  <a:gd name="connsiteY238" fmla="*/ 225688 h 527410"/>
                  <a:gd name="connsiteX239" fmla="*/ 124713 w 265228"/>
                  <a:gd name="connsiteY239" fmla="*/ 216549 h 527410"/>
                  <a:gd name="connsiteX240" fmla="*/ 126934 w 265228"/>
                  <a:gd name="connsiteY240" fmla="*/ 222833 h 527410"/>
                  <a:gd name="connsiteX241" fmla="*/ 114685 w 265228"/>
                  <a:gd name="connsiteY241" fmla="*/ 256407 h 527410"/>
                  <a:gd name="connsiteX242" fmla="*/ 106751 w 265228"/>
                  <a:gd name="connsiteY242" fmla="*/ 260214 h 527410"/>
                  <a:gd name="connsiteX243" fmla="*/ 111702 w 265228"/>
                  <a:gd name="connsiteY243" fmla="*/ 248156 h 527410"/>
                  <a:gd name="connsiteX244" fmla="*/ 114685 w 265228"/>
                  <a:gd name="connsiteY244" fmla="*/ 256407 h 527410"/>
                  <a:gd name="connsiteX245" fmla="*/ 99833 w 265228"/>
                  <a:gd name="connsiteY245" fmla="*/ 288902 h 527410"/>
                  <a:gd name="connsiteX246" fmla="*/ 93868 w 265228"/>
                  <a:gd name="connsiteY246" fmla="*/ 291758 h 527410"/>
                  <a:gd name="connsiteX247" fmla="*/ 97612 w 265228"/>
                  <a:gd name="connsiteY247" fmla="*/ 282618 h 527410"/>
                  <a:gd name="connsiteX248" fmla="*/ 99833 w 265228"/>
                  <a:gd name="connsiteY248" fmla="*/ 288902 h 527410"/>
                  <a:gd name="connsiteX249" fmla="*/ 85617 w 265228"/>
                  <a:gd name="connsiteY249" fmla="*/ 323364 h 527410"/>
                  <a:gd name="connsiteX250" fmla="*/ 79651 w 265228"/>
                  <a:gd name="connsiteY250" fmla="*/ 326220 h 527410"/>
                  <a:gd name="connsiteX251" fmla="*/ 83396 w 265228"/>
                  <a:gd name="connsiteY251" fmla="*/ 317081 h 527410"/>
                  <a:gd name="connsiteX252" fmla="*/ 85617 w 265228"/>
                  <a:gd name="connsiteY252" fmla="*/ 323364 h 527410"/>
                  <a:gd name="connsiteX253" fmla="*/ 71464 w 265228"/>
                  <a:gd name="connsiteY253" fmla="*/ 357890 h 527410"/>
                  <a:gd name="connsiteX254" fmla="*/ 65498 w 265228"/>
                  <a:gd name="connsiteY254" fmla="*/ 360746 h 527410"/>
                  <a:gd name="connsiteX255" fmla="*/ 69243 w 265228"/>
                  <a:gd name="connsiteY255" fmla="*/ 351607 h 527410"/>
                  <a:gd name="connsiteX256" fmla="*/ 71464 w 265228"/>
                  <a:gd name="connsiteY256" fmla="*/ 357890 h 527410"/>
                  <a:gd name="connsiteX257" fmla="*/ 58517 w 265228"/>
                  <a:gd name="connsiteY257" fmla="*/ 391718 h 527410"/>
                  <a:gd name="connsiteX258" fmla="*/ 51218 w 265228"/>
                  <a:gd name="connsiteY258" fmla="*/ 395209 h 527410"/>
                  <a:gd name="connsiteX259" fmla="*/ 55788 w 265228"/>
                  <a:gd name="connsiteY259" fmla="*/ 384102 h 527410"/>
                  <a:gd name="connsiteX260" fmla="*/ 58517 w 265228"/>
                  <a:gd name="connsiteY260" fmla="*/ 391718 h 527410"/>
                  <a:gd name="connsiteX261" fmla="*/ 43856 w 265228"/>
                  <a:gd name="connsiteY261" fmla="*/ 424911 h 527410"/>
                  <a:gd name="connsiteX262" fmla="*/ 37890 w 265228"/>
                  <a:gd name="connsiteY262" fmla="*/ 427767 h 527410"/>
                  <a:gd name="connsiteX263" fmla="*/ 41634 w 265228"/>
                  <a:gd name="connsiteY263" fmla="*/ 418628 h 527410"/>
                  <a:gd name="connsiteX264" fmla="*/ 43856 w 265228"/>
                  <a:gd name="connsiteY264" fmla="*/ 424911 h 527410"/>
                  <a:gd name="connsiteX265" fmla="*/ 31035 w 265228"/>
                  <a:gd name="connsiteY265" fmla="*/ 444396 h 527410"/>
                  <a:gd name="connsiteX266" fmla="*/ 34272 w 265228"/>
                  <a:gd name="connsiteY266" fmla="*/ 436462 h 527410"/>
                  <a:gd name="connsiteX267" fmla="*/ 46014 w 265228"/>
                  <a:gd name="connsiteY267" fmla="*/ 430877 h 527410"/>
                  <a:gd name="connsiteX268" fmla="*/ 52360 w 265228"/>
                  <a:gd name="connsiteY268" fmla="*/ 448521 h 527410"/>
                  <a:gd name="connsiteX269" fmla="*/ 35415 w 265228"/>
                  <a:gd name="connsiteY269" fmla="*/ 456645 h 527410"/>
                  <a:gd name="connsiteX270" fmla="*/ 31035 w 265228"/>
                  <a:gd name="connsiteY270" fmla="*/ 444396 h 527410"/>
                  <a:gd name="connsiteX271" fmla="*/ 29702 w 265228"/>
                  <a:gd name="connsiteY271" fmla="*/ 459374 h 527410"/>
                  <a:gd name="connsiteX272" fmla="*/ 23737 w 265228"/>
                  <a:gd name="connsiteY272" fmla="*/ 462230 h 527410"/>
                  <a:gd name="connsiteX273" fmla="*/ 27481 w 265228"/>
                  <a:gd name="connsiteY273" fmla="*/ 453091 h 527410"/>
                  <a:gd name="connsiteX274" fmla="*/ 29702 w 265228"/>
                  <a:gd name="connsiteY274" fmla="*/ 459374 h 527410"/>
                  <a:gd name="connsiteX275" fmla="*/ 54455 w 265228"/>
                  <a:gd name="connsiteY275" fmla="*/ 454487 h 527410"/>
                  <a:gd name="connsiteX276" fmla="*/ 60801 w 265228"/>
                  <a:gd name="connsiteY276" fmla="*/ 472131 h 527410"/>
                  <a:gd name="connsiteX277" fmla="*/ 43856 w 265228"/>
                  <a:gd name="connsiteY277" fmla="*/ 480254 h 527410"/>
                  <a:gd name="connsiteX278" fmla="*/ 37509 w 265228"/>
                  <a:gd name="connsiteY278" fmla="*/ 462611 h 527410"/>
                  <a:gd name="connsiteX279" fmla="*/ 54455 w 265228"/>
                  <a:gd name="connsiteY279" fmla="*/ 454487 h 527410"/>
                  <a:gd name="connsiteX280" fmla="*/ 60230 w 265228"/>
                  <a:gd name="connsiteY280" fmla="*/ 451758 h 527410"/>
                  <a:gd name="connsiteX281" fmla="*/ 77176 w 265228"/>
                  <a:gd name="connsiteY281" fmla="*/ 443634 h 527410"/>
                  <a:gd name="connsiteX282" fmla="*/ 81238 w 265228"/>
                  <a:gd name="connsiteY282" fmla="*/ 454995 h 527410"/>
                  <a:gd name="connsiteX283" fmla="*/ 77493 w 265228"/>
                  <a:gd name="connsiteY283" fmla="*/ 464134 h 527410"/>
                  <a:gd name="connsiteX284" fmla="*/ 66577 w 265228"/>
                  <a:gd name="connsiteY284" fmla="*/ 469338 h 527410"/>
                  <a:gd name="connsiteX285" fmla="*/ 60230 w 265228"/>
                  <a:gd name="connsiteY285" fmla="*/ 451758 h 527410"/>
                  <a:gd name="connsiteX286" fmla="*/ 73876 w 265228"/>
                  <a:gd name="connsiteY286" fmla="*/ 472956 h 527410"/>
                  <a:gd name="connsiteX287" fmla="*/ 70639 w 265228"/>
                  <a:gd name="connsiteY287" fmla="*/ 480826 h 527410"/>
                  <a:gd name="connsiteX288" fmla="*/ 68735 w 265228"/>
                  <a:gd name="connsiteY288" fmla="*/ 475431 h 527410"/>
                  <a:gd name="connsiteX289" fmla="*/ 73876 w 265228"/>
                  <a:gd name="connsiteY289" fmla="*/ 472956 h 527410"/>
                  <a:gd name="connsiteX290" fmla="*/ 82888 w 265228"/>
                  <a:gd name="connsiteY290" fmla="*/ 440905 h 527410"/>
                  <a:gd name="connsiteX291" fmla="*/ 88029 w 265228"/>
                  <a:gd name="connsiteY291" fmla="*/ 438430 h 527410"/>
                  <a:gd name="connsiteX292" fmla="*/ 84792 w 265228"/>
                  <a:gd name="connsiteY292" fmla="*/ 446300 h 527410"/>
                  <a:gd name="connsiteX293" fmla="*/ 82888 w 265228"/>
                  <a:gd name="connsiteY293" fmla="*/ 440905 h 527410"/>
                  <a:gd name="connsiteX294" fmla="*/ 95772 w 265228"/>
                  <a:gd name="connsiteY294" fmla="*/ 407077 h 527410"/>
                  <a:gd name="connsiteX295" fmla="*/ 102245 w 265228"/>
                  <a:gd name="connsiteY295" fmla="*/ 403967 h 527410"/>
                  <a:gd name="connsiteX296" fmla="*/ 98184 w 265228"/>
                  <a:gd name="connsiteY296" fmla="*/ 413805 h 527410"/>
                  <a:gd name="connsiteX297" fmla="*/ 95772 w 265228"/>
                  <a:gd name="connsiteY297" fmla="*/ 407077 h 527410"/>
                  <a:gd name="connsiteX298" fmla="*/ 110433 w 265228"/>
                  <a:gd name="connsiteY298" fmla="*/ 373884 h 527410"/>
                  <a:gd name="connsiteX299" fmla="*/ 115573 w 265228"/>
                  <a:gd name="connsiteY299" fmla="*/ 371409 h 527410"/>
                  <a:gd name="connsiteX300" fmla="*/ 112337 w 265228"/>
                  <a:gd name="connsiteY300" fmla="*/ 379279 h 527410"/>
                  <a:gd name="connsiteX301" fmla="*/ 110433 w 265228"/>
                  <a:gd name="connsiteY301" fmla="*/ 373884 h 527410"/>
                  <a:gd name="connsiteX302" fmla="*/ 124586 w 265228"/>
                  <a:gd name="connsiteY302" fmla="*/ 339421 h 527410"/>
                  <a:gd name="connsiteX303" fmla="*/ 129726 w 265228"/>
                  <a:gd name="connsiteY303" fmla="*/ 336946 h 527410"/>
                  <a:gd name="connsiteX304" fmla="*/ 126490 w 265228"/>
                  <a:gd name="connsiteY304" fmla="*/ 344816 h 527410"/>
                  <a:gd name="connsiteX305" fmla="*/ 124586 w 265228"/>
                  <a:gd name="connsiteY305" fmla="*/ 339421 h 527410"/>
                  <a:gd name="connsiteX306" fmla="*/ 138802 w 265228"/>
                  <a:gd name="connsiteY306" fmla="*/ 304895 h 527410"/>
                  <a:gd name="connsiteX307" fmla="*/ 143943 w 265228"/>
                  <a:gd name="connsiteY307" fmla="*/ 302420 h 527410"/>
                  <a:gd name="connsiteX308" fmla="*/ 140706 w 265228"/>
                  <a:gd name="connsiteY308" fmla="*/ 310290 h 527410"/>
                  <a:gd name="connsiteX309" fmla="*/ 138802 w 265228"/>
                  <a:gd name="connsiteY309" fmla="*/ 304895 h 527410"/>
                  <a:gd name="connsiteX310" fmla="*/ 151051 w 265228"/>
                  <a:gd name="connsiteY310" fmla="*/ 271385 h 527410"/>
                  <a:gd name="connsiteX311" fmla="*/ 158160 w 265228"/>
                  <a:gd name="connsiteY311" fmla="*/ 267957 h 527410"/>
                  <a:gd name="connsiteX312" fmla="*/ 153717 w 265228"/>
                  <a:gd name="connsiteY312" fmla="*/ 278810 h 527410"/>
                  <a:gd name="connsiteX313" fmla="*/ 151051 w 265228"/>
                  <a:gd name="connsiteY313" fmla="*/ 271385 h 527410"/>
                  <a:gd name="connsiteX314" fmla="*/ 165966 w 265228"/>
                  <a:gd name="connsiteY314" fmla="*/ 238890 h 527410"/>
                  <a:gd name="connsiteX315" fmla="*/ 171107 w 265228"/>
                  <a:gd name="connsiteY315" fmla="*/ 236414 h 527410"/>
                  <a:gd name="connsiteX316" fmla="*/ 167870 w 265228"/>
                  <a:gd name="connsiteY316" fmla="*/ 244284 h 527410"/>
                  <a:gd name="connsiteX317" fmla="*/ 165966 w 265228"/>
                  <a:gd name="connsiteY317" fmla="*/ 238890 h 527410"/>
                  <a:gd name="connsiteX318" fmla="*/ 180119 w 265228"/>
                  <a:gd name="connsiteY318" fmla="*/ 204364 h 527410"/>
                  <a:gd name="connsiteX319" fmla="*/ 185260 w 265228"/>
                  <a:gd name="connsiteY319" fmla="*/ 201888 h 527410"/>
                  <a:gd name="connsiteX320" fmla="*/ 182023 w 265228"/>
                  <a:gd name="connsiteY320" fmla="*/ 209758 h 527410"/>
                  <a:gd name="connsiteX321" fmla="*/ 180119 w 265228"/>
                  <a:gd name="connsiteY321" fmla="*/ 204364 h 527410"/>
                  <a:gd name="connsiteX322" fmla="*/ 194336 w 265228"/>
                  <a:gd name="connsiteY322" fmla="*/ 169901 h 527410"/>
                  <a:gd name="connsiteX323" fmla="*/ 199477 w 265228"/>
                  <a:gd name="connsiteY323" fmla="*/ 167426 h 527410"/>
                  <a:gd name="connsiteX324" fmla="*/ 196240 w 265228"/>
                  <a:gd name="connsiteY324" fmla="*/ 175296 h 527410"/>
                  <a:gd name="connsiteX325" fmla="*/ 194336 w 265228"/>
                  <a:gd name="connsiteY325" fmla="*/ 169901 h 527410"/>
                  <a:gd name="connsiteX326" fmla="*/ 207220 w 265228"/>
                  <a:gd name="connsiteY326" fmla="*/ 136010 h 527410"/>
                  <a:gd name="connsiteX327" fmla="*/ 213693 w 265228"/>
                  <a:gd name="connsiteY327" fmla="*/ 132900 h 527410"/>
                  <a:gd name="connsiteX328" fmla="*/ 209632 w 265228"/>
                  <a:gd name="connsiteY328" fmla="*/ 142737 h 527410"/>
                  <a:gd name="connsiteX329" fmla="*/ 207220 w 265228"/>
                  <a:gd name="connsiteY329" fmla="*/ 136010 h 527410"/>
                  <a:gd name="connsiteX330" fmla="*/ 221881 w 265228"/>
                  <a:gd name="connsiteY330" fmla="*/ 102880 h 527410"/>
                  <a:gd name="connsiteX331" fmla="*/ 227021 w 265228"/>
                  <a:gd name="connsiteY331" fmla="*/ 100405 h 527410"/>
                  <a:gd name="connsiteX332" fmla="*/ 223785 w 265228"/>
                  <a:gd name="connsiteY332" fmla="*/ 108275 h 527410"/>
                  <a:gd name="connsiteX333" fmla="*/ 221881 w 265228"/>
                  <a:gd name="connsiteY333" fmla="*/ 102880 h 527410"/>
                  <a:gd name="connsiteX334" fmla="*/ 236034 w 265228"/>
                  <a:gd name="connsiteY334" fmla="*/ 68417 h 527410"/>
                  <a:gd name="connsiteX335" fmla="*/ 241174 w 265228"/>
                  <a:gd name="connsiteY335" fmla="*/ 65942 h 527410"/>
                  <a:gd name="connsiteX336" fmla="*/ 237938 w 265228"/>
                  <a:gd name="connsiteY336" fmla="*/ 73812 h 527410"/>
                  <a:gd name="connsiteX337" fmla="*/ 236034 w 265228"/>
                  <a:gd name="connsiteY337" fmla="*/ 68417 h 527410"/>
                  <a:gd name="connsiteX338" fmla="*/ 248600 w 265228"/>
                  <a:gd name="connsiteY338" fmla="*/ 48045 h 527410"/>
                  <a:gd name="connsiteX339" fmla="*/ 244856 w 265228"/>
                  <a:gd name="connsiteY339" fmla="*/ 57184 h 527410"/>
                  <a:gd name="connsiteX340" fmla="*/ 233939 w 265228"/>
                  <a:gd name="connsiteY340" fmla="*/ 62388 h 527410"/>
                  <a:gd name="connsiteX341" fmla="*/ 227592 w 265228"/>
                  <a:gd name="connsiteY341" fmla="*/ 44744 h 527410"/>
                  <a:gd name="connsiteX342" fmla="*/ 244538 w 265228"/>
                  <a:gd name="connsiteY342" fmla="*/ 36621 h 527410"/>
                  <a:gd name="connsiteX343" fmla="*/ 248600 w 265228"/>
                  <a:gd name="connsiteY343" fmla="*/ 48045 h 527410"/>
                  <a:gd name="connsiteX344" fmla="*/ 236034 w 265228"/>
                  <a:gd name="connsiteY344" fmla="*/ 13011 h 527410"/>
                  <a:gd name="connsiteX345" fmla="*/ 242380 w 265228"/>
                  <a:gd name="connsiteY345" fmla="*/ 30655 h 527410"/>
                  <a:gd name="connsiteX346" fmla="*/ 225435 w 265228"/>
                  <a:gd name="connsiteY346" fmla="*/ 38778 h 527410"/>
                  <a:gd name="connsiteX347" fmla="*/ 219088 w 265228"/>
                  <a:gd name="connsiteY347" fmla="*/ 21135 h 527410"/>
                  <a:gd name="connsiteX348" fmla="*/ 236034 w 265228"/>
                  <a:gd name="connsiteY348" fmla="*/ 13011 h 527410"/>
                  <a:gd name="connsiteX349" fmla="*/ 219723 w 265228"/>
                  <a:gd name="connsiteY349" fmla="*/ 41507 h 527410"/>
                  <a:gd name="connsiteX350" fmla="*/ 202777 w 265228"/>
                  <a:gd name="connsiteY350" fmla="*/ 49631 h 527410"/>
                  <a:gd name="connsiteX351" fmla="*/ 198398 w 265228"/>
                  <a:gd name="connsiteY351" fmla="*/ 37382 h 527410"/>
                  <a:gd name="connsiteX352" fmla="*/ 201635 w 265228"/>
                  <a:gd name="connsiteY352" fmla="*/ 29449 h 527410"/>
                  <a:gd name="connsiteX353" fmla="*/ 213376 w 265228"/>
                  <a:gd name="connsiteY353" fmla="*/ 23864 h 527410"/>
                  <a:gd name="connsiteX354" fmla="*/ 219723 w 265228"/>
                  <a:gd name="connsiteY354" fmla="*/ 41507 h 527410"/>
                  <a:gd name="connsiteX355" fmla="*/ 211282 w 265228"/>
                  <a:gd name="connsiteY355" fmla="*/ 17834 h 527410"/>
                  <a:gd name="connsiteX356" fmla="*/ 205316 w 265228"/>
                  <a:gd name="connsiteY356" fmla="*/ 20690 h 527410"/>
                  <a:gd name="connsiteX357" fmla="*/ 209060 w 265228"/>
                  <a:gd name="connsiteY357" fmla="*/ 11551 h 527410"/>
                  <a:gd name="connsiteX358" fmla="*/ 211282 w 265228"/>
                  <a:gd name="connsiteY358" fmla="*/ 17834 h 527410"/>
                  <a:gd name="connsiteX359" fmla="*/ 9520 w 265228"/>
                  <a:gd name="connsiteY359" fmla="*/ 496756 h 527410"/>
                  <a:gd name="connsiteX360" fmla="*/ 13265 w 265228"/>
                  <a:gd name="connsiteY360" fmla="*/ 487617 h 527410"/>
                  <a:gd name="connsiteX361" fmla="*/ 15486 w 265228"/>
                  <a:gd name="connsiteY361" fmla="*/ 493836 h 527410"/>
                  <a:gd name="connsiteX362" fmla="*/ 9520 w 265228"/>
                  <a:gd name="connsiteY362" fmla="*/ 496756 h 527410"/>
                  <a:gd name="connsiteX363" fmla="*/ 16882 w 265228"/>
                  <a:gd name="connsiteY363" fmla="*/ 478922 h 527410"/>
                  <a:gd name="connsiteX364" fmla="*/ 20119 w 265228"/>
                  <a:gd name="connsiteY364" fmla="*/ 470988 h 527410"/>
                  <a:gd name="connsiteX365" fmla="*/ 31861 w 265228"/>
                  <a:gd name="connsiteY365" fmla="*/ 465403 h 527410"/>
                  <a:gd name="connsiteX366" fmla="*/ 38207 w 265228"/>
                  <a:gd name="connsiteY366" fmla="*/ 483047 h 527410"/>
                  <a:gd name="connsiteX367" fmla="*/ 21262 w 265228"/>
                  <a:gd name="connsiteY367" fmla="*/ 491171 h 527410"/>
                  <a:gd name="connsiteX368" fmla="*/ 16882 w 265228"/>
                  <a:gd name="connsiteY368" fmla="*/ 478922 h 527410"/>
                  <a:gd name="connsiteX369" fmla="*/ 29702 w 265228"/>
                  <a:gd name="connsiteY369" fmla="*/ 514780 h 527410"/>
                  <a:gd name="connsiteX370" fmla="*/ 23356 w 265228"/>
                  <a:gd name="connsiteY370" fmla="*/ 497137 h 527410"/>
                  <a:gd name="connsiteX371" fmla="*/ 40302 w 265228"/>
                  <a:gd name="connsiteY371" fmla="*/ 489013 h 527410"/>
                  <a:gd name="connsiteX372" fmla="*/ 46648 w 265228"/>
                  <a:gd name="connsiteY372" fmla="*/ 506657 h 527410"/>
                  <a:gd name="connsiteX373" fmla="*/ 29702 w 265228"/>
                  <a:gd name="connsiteY373" fmla="*/ 514780 h 527410"/>
                  <a:gd name="connsiteX374" fmla="*/ 46014 w 265228"/>
                  <a:gd name="connsiteY374" fmla="*/ 486284 h 527410"/>
                  <a:gd name="connsiteX375" fmla="*/ 62959 w 265228"/>
                  <a:gd name="connsiteY375" fmla="*/ 478160 h 527410"/>
                  <a:gd name="connsiteX376" fmla="*/ 67021 w 265228"/>
                  <a:gd name="connsiteY376" fmla="*/ 489521 h 527410"/>
                  <a:gd name="connsiteX377" fmla="*/ 63277 w 265228"/>
                  <a:gd name="connsiteY377" fmla="*/ 498660 h 527410"/>
                  <a:gd name="connsiteX378" fmla="*/ 52360 w 265228"/>
                  <a:gd name="connsiteY378" fmla="*/ 503864 h 527410"/>
                  <a:gd name="connsiteX379" fmla="*/ 46014 w 265228"/>
                  <a:gd name="connsiteY379" fmla="*/ 486284 h 527410"/>
                  <a:gd name="connsiteX380" fmla="*/ 54518 w 265228"/>
                  <a:gd name="connsiteY380" fmla="*/ 509894 h 527410"/>
                  <a:gd name="connsiteX381" fmla="*/ 59659 w 265228"/>
                  <a:gd name="connsiteY381" fmla="*/ 507418 h 527410"/>
                  <a:gd name="connsiteX382" fmla="*/ 56422 w 265228"/>
                  <a:gd name="connsiteY382" fmla="*/ 515288 h 527410"/>
                  <a:gd name="connsiteX383" fmla="*/ 54518 w 265228"/>
                  <a:gd name="connsiteY383" fmla="*/ 509894 h 52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265228" h="527410">
                    <a:moveTo>
                      <a:pt x="259453" y="21579"/>
                    </a:moveTo>
                    <a:lnTo>
                      <a:pt x="259009" y="22721"/>
                    </a:lnTo>
                    <a:lnTo>
                      <a:pt x="248092" y="27926"/>
                    </a:lnTo>
                    <a:lnTo>
                      <a:pt x="243459" y="14978"/>
                    </a:lnTo>
                    <a:lnTo>
                      <a:pt x="229370" y="9203"/>
                    </a:lnTo>
                    <a:lnTo>
                      <a:pt x="216994" y="15169"/>
                    </a:lnTo>
                    <a:lnTo>
                      <a:pt x="212614" y="2920"/>
                    </a:lnTo>
                    <a:lnTo>
                      <a:pt x="212805" y="2412"/>
                    </a:lnTo>
                    <a:lnTo>
                      <a:pt x="207029" y="0"/>
                    </a:lnTo>
                    <a:lnTo>
                      <a:pt x="0" y="503420"/>
                    </a:lnTo>
                    <a:lnTo>
                      <a:pt x="5776" y="505832"/>
                    </a:lnTo>
                    <a:lnTo>
                      <a:pt x="5902" y="505514"/>
                    </a:lnTo>
                    <a:lnTo>
                      <a:pt x="17644" y="499929"/>
                    </a:lnTo>
                    <a:lnTo>
                      <a:pt x="22150" y="512559"/>
                    </a:lnTo>
                    <a:lnTo>
                      <a:pt x="36621" y="518525"/>
                    </a:lnTo>
                    <a:lnTo>
                      <a:pt x="48743" y="512686"/>
                    </a:lnTo>
                    <a:lnTo>
                      <a:pt x="52805" y="524047"/>
                    </a:lnTo>
                    <a:lnTo>
                      <a:pt x="52424" y="524999"/>
                    </a:lnTo>
                    <a:lnTo>
                      <a:pt x="58199" y="527411"/>
                    </a:lnTo>
                    <a:lnTo>
                      <a:pt x="265229" y="23990"/>
                    </a:lnTo>
                    <a:lnTo>
                      <a:pt x="259453" y="21579"/>
                    </a:lnTo>
                    <a:close/>
                    <a:moveTo>
                      <a:pt x="255391" y="31416"/>
                    </a:moveTo>
                    <a:lnTo>
                      <a:pt x="252154" y="39286"/>
                    </a:lnTo>
                    <a:lnTo>
                      <a:pt x="250250" y="33891"/>
                    </a:lnTo>
                    <a:lnTo>
                      <a:pt x="255391" y="31416"/>
                    </a:lnTo>
                    <a:close/>
                    <a:moveTo>
                      <a:pt x="79334" y="361127"/>
                    </a:moveTo>
                    <a:lnTo>
                      <a:pt x="96279" y="353003"/>
                    </a:lnTo>
                    <a:lnTo>
                      <a:pt x="102626" y="370647"/>
                    </a:lnTo>
                    <a:lnTo>
                      <a:pt x="85680" y="378771"/>
                    </a:lnTo>
                    <a:lnTo>
                      <a:pt x="79334" y="361127"/>
                    </a:lnTo>
                    <a:close/>
                    <a:moveTo>
                      <a:pt x="87902" y="403840"/>
                    </a:moveTo>
                    <a:lnTo>
                      <a:pt x="72289" y="411329"/>
                    </a:lnTo>
                    <a:lnTo>
                      <a:pt x="66450" y="395018"/>
                    </a:lnTo>
                    <a:lnTo>
                      <a:pt x="82063" y="387529"/>
                    </a:lnTo>
                    <a:lnTo>
                      <a:pt x="87902" y="403840"/>
                    </a:lnTo>
                    <a:close/>
                    <a:moveTo>
                      <a:pt x="93487" y="326601"/>
                    </a:moveTo>
                    <a:lnTo>
                      <a:pt x="110433" y="318477"/>
                    </a:lnTo>
                    <a:lnTo>
                      <a:pt x="116779" y="336121"/>
                    </a:lnTo>
                    <a:lnTo>
                      <a:pt x="99833" y="344245"/>
                    </a:lnTo>
                    <a:lnTo>
                      <a:pt x="93487" y="326601"/>
                    </a:lnTo>
                    <a:close/>
                    <a:moveTo>
                      <a:pt x="107704" y="292138"/>
                    </a:moveTo>
                    <a:lnTo>
                      <a:pt x="124649" y="284015"/>
                    </a:lnTo>
                    <a:lnTo>
                      <a:pt x="130996" y="301658"/>
                    </a:lnTo>
                    <a:lnTo>
                      <a:pt x="114050" y="309782"/>
                    </a:lnTo>
                    <a:lnTo>
                      <a:pt x="107704" y="292138"/>
                    </a:lnTo>
                    <a:close/>
                    <a:moveTo>
                      <a:pt x="122618" y="259643"/>
                    </a:moveTo>
                    <a:lnTo>
                      <a:pt x="137596" y="252472"/>
                    </a:lnTo>
                    <a:lnTo>
                      <a:pt x="143181" y="268085"/>
                    </a:lnTo>
                    <a:lnTo>
                      <a:pt x="128203" y="275256"/>
                    </a:lnTo>
                    <a:lnTo>
                      <a:pt x="122618" y="259643"/>
                    </a:lnTo>
                    <a:close/>
                    <a:moveTo>
                      <a:pt x="134804" y="226069"/>
                    </a:moveTo>
                    <a:lnTo>
                      <a:pt x="151750" y="217945"/>
                    </a:lnTo>
                    <a:lnTo>
                      <a:pt x="158096" y="235589"/>
                    </a:lnTo>
                    <a:lnTo>
                      <a:pt x="141150" y="243713"/>
                    </a:lnTo>
                    <a:lnTo>
                      <a:pt x="134804" y="226069"/>
                    </a:lnTo>
                    <a:close/>
                    <a:moveTo>
                      <a:pt x="149020" y="191607"/>
                    </a:moveTo>
                    <a:lnTo>
                      <a:pt x="165966" y="183483"/>
                    </a:lnTo>
                    <a:lnTo>
                      <a:pt x="172313" y="201127"/>
                    </a:lnTo>
                    <a:lnTo>
                      <a:pt x="155367" y="209251"/>
                    </a:lnTo>
                    <a:lnTo>
                      <a:pt x="149020" y="191607"/>
                    </a:lnTo>
                    <a:close/>
                    <a:moveTo>
                      <a:pt x="163174" y="157081"/>
                    </a:moveTo>
                    <a:lnTo>
                      <a:pt x="180119" y="148957"/>
                    </a:lnTo>
                    <a:lnTo>
                      <a:pt x="186466" y="166601"/>
                    </a:lnTo>
                    <a:lnTo>
                      <a:pt x="169520" y="174724"/>
                    </a:lnTo>
                    <a:lnTo>
                      <a:pt x="163174" y="157081"/>
                    </a:lnTo>
                    <a:close/>
                    <a:moveTo>
                      <a:pt x="177898" y="123951"/>
                    </a:moveTo>
                    <a:lnTo>
                      <a:pt x="193511" y="116462"/>
                    </a:lnTo>
                    <a:lnTo>
                      <a:pt x="199350" y="132773"/>
                    </a:lnTo>
                    <a:lnTo>
                      <a:pt x="183737" y="140262"/>
                    </a:lnTo>
                    <a:lnTo>
                      <a:pt x="177898" y="123951"/>
                    </a:lnTo>
                    <a:close/>
                    <a:moveTo>
                      <a:pt x="190782" y="90060"/>
                    </a:moveTo>
                    <a:lnTo>
                      <a:pt x="207727" y="81936"/>
                    </a:lnTo>
                    <a:lnTo>
                      <a:pt x="214074" y="99580"/>
                    </a:lnTo>
                    <a:lnTo>
                      <a:pt x="197128" y="107703"/>
                    </a:lnTo>
                    <a:lnTo>
                      <a:pt x="190782" y="90060"/>
                    </a:lnTo>
                    <a:close/>
                    <a:moveTo>
                      <a:pt x="191353" y="110496"/>
                    </a:moveTo>
                    <a:lnTo>
                      <a:pt x="175740" y="117985"/>
                    </a:lnTo>
                    <a:lnTo>
                      <a:pt x="170853" y="104403"/>
                    </a:lnTo>
                    <a:lnTo>
                      <a:pt x="173328" y="98437"/>
                    </a:lnTo>
                    <a:lnTo>
                      <a:pt x="185070" y="92852"/>
                    </a:lnTo>
                    <a:lnTo>
                      <a:pt x="191353" y="110496"/>
                    </a:lnTo>
                    <a:close/>
                    <a:moveTo>
                      <a:pt x="177962" y="142991"/>
                    </a:moveTo>
                    <a:lnTo>
                      <a:pt x="161016" y="151115"/>
                    </a:lnTo>
                    <a:lnTo>
                      <a:pt x="156636" y="138866"/>
                    </a:lnTo>
                    <a:lnTo>
                      <a:pt x="159112" y="132900"/>
                    </a:lnTo>
                    <a:lnTo>
                      <a:pt x="172122" y="126680"/>
                    </a:lnTo>
                    <a:lnTo>
                      <a:pt x="177962" y="142991"/>
                    </a:lnTo>
                    <a:close/>
                    <a:moveTo>
                      <a:pt x="163808" y="177517"/>
                    </a:moveTo>
                    <a:lnTo>
                      <a:pt x="146863" y="185641"/>
                    </a:lnTo>
                    <a:lnTo>
                      <a:pt x="142483" y="173392"/>
                    </a:lnTo>
                    <a:lnTo>
                      <a:pt x="145720" y="165458"/>
                    </a:lnTo>
                    <a:lnTo>
                      <a:pt x="157461" y="159873"/>
                    </a:lnTo>
                    <a:lnTo>
                      <a:pt x="163808" y="177517"/>
                    </a:lnTo>
                    <a:close/>
                    <a:moveTo>
                      <a:pt x="149592" y="211980"/>
                    </a:moveTo>
                    <a:lnTo>
                      <a:pt x="132646" y="220104"/>
                    </a:lnTo>
                    <a:lnTo>
                      <a:pt x="128267" y="207854"/>
                    </a:lnTo>
                    <a:lnTo>
                      <a:pt x="131504" y="199921"/>
                    </a:lnTo>
                    <a:lnTo>
                      <a:pt x="143245" y="194336"/>
                    </a:lnTo>
                    <a:lnTo>
                      <a:pt x="149592" y="211980"/>
                    </a:lnTo>
                    <a:close/>
                    <a:moveTo>
                      <a:pt x="135439" y="246506"/>
                    </a:moveTo>
                    <a:lnTo>
                      <a:pt x="120460" y="253677"/>
                    </a:lnTo>
                    <a:lnTo>
                      <a:pt x="115383" y="239397"/>
                    </a:lnTo>
                    <a:lnTo>
                      <a:pt x="117414" y="234447"/>
                    </a:lnTo>
                    <a:lnTo>
                      <a:pt x="129155" y="228862"/>
                    </a:lnTo>
                    <a:lnTo>
                      <a:pt x="135439" y="246506"/>
                    </a:lnTo>
                    <a:close/>
                    <a:moveTo>
                      <a:pt x="122428" y="278049"/>
                    </a:moveTo>
                    <a:lnTo>
                      <a:pt x="105482" y="286172"/>
                    </a:lnTo>
                    <a:lnTo>
                      <a:pt x="101103" y="273923"/>
                    </a:lnTo>
                    <a:lnTo>
                      <a:pt x="103134" y="268973"/>
                    </a:lnTo>
                    <a:lnTo>
                      <a:pt x="116779" y="262436"/>
                    </a:lnTo>
                    <a:lnTo>
                      <a:pt x="122428" y="278049"/>
                    </a:lnTo>
                    <a:close/>
                    <a:moveTo>
                      <a:pt x="108275" y="312511"/>
                    </a:moveTo>
                    <a:lnTo>
                      <a:pt x="91329" y="320635"/>
                    </a:lnTo>
                    <a:lnTo>
                      <a:pt x="86950" y="308386"/>
                    </a:lnTo>
                    <a:lnTo>
                      <a:pt x="90187" y="300453"/>
                    </a:lnTo>
                    <a:lnTo>
                      <a:pt x="101928" y="294868"/>
                    </a:lnTo>
                    <a:lnTo>
                      <a:pt x="108275" y="312511"/>
                    </a:lnTo>
                    <a:close/>
                    <a:moveTo>
                      <a:pt x="94058" y="347037"/>
                    </a:moveTo>
                    <a:lnTo>
                      <a:pt x="77112" y="355161"/>
                    </a:lnTo>
                    <a:lnTo>
                      <a:pt x="72733" y="342912"/>
                    </a:lnTo>
                    <a:lnTo>
                      <a:pt x="75970" y="334979"/>
                    </a:lnTo>
                    <a:lnTo>
                      <a:pt x="87711" y="329394"/>
                    </a:lnTo>
                    <a:lnTo>
                      <a:pt x="94058" y="347037"/>
                    </a:lnTo>
                    <a:close/>
                    <a:moveTo>
                      <a:pt x="79905" y="381500"/>
                    </a:moveTo>
                    <a:lnTo>
                      <a:pt x="64292" y="388989"/>
                    </a:lnTo>
                    <a:lnTo>
                      <a:pt x="59405" y="375407"/>
                    </a:lnTo>
                    <a:lnTo>
                      <a:pt x="61880" y="369441"/>
                    </a:lnTo>
                    <a:lnTo>
                      <a:pt x="73622" y="363856"/>
                    </a:lnTo>
                    <a:lnTo>
                      <a:pt x="79905" y="381500"/>
                    </a:lnTo>
                    <a:close/>
                    <a:moveTo>
                      <a:pt x="66513" y="414058"/>
                    </a:moveTo>
                    <a:lnTo>
                      <a:pt x="49568" y="422182"/>
                    </a:lnTo>
                    <a:lnTo>
                      <a:pt x="45188" y="409933"/>
                    </a:lnTo>
                    <a:lnTo>
                      <a:pt x="47664" y="403967"/>
                    </a:lnTo>
                    <a:lnTo>
                      <a:pt x="60674" y="397747"/>
                    </a:lnTo>
                    <a:lnTo>
                      <a:pt x="66513" y="414058"/>
                    </a:lnTo>
                    <a:close/>
                    <a:moveTo>
                      <a:pt x="68671" y="420024"/>
                    </a:moveTo>
                    <a:lnTo>
                      <a:pt x="75018" y="437668"/>
                    </a:lnTo>
                    <a:lnTo>
                      <a:pt x="58072" y="445792"/>
                    </a:lnTo>
                    <a:lnTo>
                      <a:pt x="51726" y="428148"/>
                    </a:lnTo>
                    <a:lnTo>
                      <a:pt x="68671" y="420024"/>
                    </a:lnTo>
                    <a:close/>
                    <a:moveTo>
                      <a:pt x="74383" y="417295"/>
                    </a:moveTo>
                    <a:lnTo>
                      <a:pt x="89996" y="409806"/>
                    </a:lnTo>
                    <a:lnTo>
                      <a:pt x="94566" y="422563"/>
                    </a:lnTo>
                    <a:lnTo>
                      <a:pt x="91583" y="429735"/>
                    </a:lnTo>
                    <a:lnTo>
                      <a:pt x="80667" y="434939"/>
                    </a:lnTo>
                    <a:lnTo>
                      <a:pt x="74383" y="417295"/>
                    </a:lnTo>
                    <a:close/>
                    <a:moveTo>
                      <a:pt x="87775" y="384737"/>
                    </a:moveTo>
                    <a:lnTo>
                      <a:pt x="104720" y="376613"/>
                    </a:lnTo>
                    <a:lnTo>
                      <a:pt x="108782" y="387973"/>
                    </a:lnTo>
                    <a:lnTo>
                      <a:pt x="105799" y="395145"/>
                    </a:lnTo>
                    <a:lnTo>
                      <a:pt x="93614" y="400984"/>
                    </a:lnTo>
                    <a:lnTo>
                      <a:pt x="87775" y="384737"/>
                    </a:lnTo>
                    <a:close/>
                    <a:moveTo>
                      <a:pt x="101928" y="350274"/>
                    </a:moveTo>
                    <a:lnTo>
                      <a:pt x="118873" y="342150"/>
                    </a:lnTo>
                    <a:lnTo>
                      <a:pt x="122935" y="353511"/>
                    </a:lnTo>
                    <a:lnTo>
                      <a:pt x="119191" y="362650"/>
                    </a:lnTo>
                    <a:lnTo>
                      <a:pt x="108275" y="367855"/>
                    </a:lnTo>
                    <a:lnTo>
                      <a:pt x="101928" y="350274"/>
                    </a:lnTo>
                    <a:close/>
                    <a:moveTo>
                      <a:pt x="116144" y="315748"/>
                    </a:moveTo>
                    <a:lnTo>
                      <a:pt x="133090" y="307624"/>
                    </a:lnTo>
                    <a:lnTo>
                      <a:pt x="137152" y="318985"/>
                    </a:lnTo>
                    <a:lnTo>
                      <a:pt x="133408" y="328124"/>
                    </a:lnTo>
                    <a:lnTo>
                      <a:pt x="122491" y="333329"/>
                    </a:lnTo>
                    <a:lnTo>
                      <a:pt x="116144" y="315748"/>
                    </a:lnTo>
                    <a:close/>
                    <a:moveTo>
                      <a:pt x="130298" y="281286"/>
                    </a:moveTo>
                    <a:lnTo>
                      <a:pt x="145276" y="274114"/>
                    </a:lnTo>
                    <a:lnTo>
                      <a:pt x="150099" y="287505"/>
                    </a:lnTo>
                    <a:lnTo>
                      <a:pt x="147561" y="293725"/>
                    </a:lnTo>
                    <a:lnTo>
                      <a:pt x="136645" y="298929"/>
                    </a:lnTo>
                    <a:lnTo>
                      <a:pt x="130298" y="281286"/>
                    </a:lnTo>
                    <a:close/>
                    <a:moveTo>
                      <a:pt x="143308" y="249742"/>
                    </a:moveTo>
                    <a:lnTo>
                      <a:pt x="160254" y="241619"/>
                    </a:lnTo>
                    <a:lnTo>
                      <a:pt x="164316" y="252979"/>
                    </a:lnTo>
                    <a:lnTo>
                      <a:pt x="161777" y="259199"/>
                    </a:lnTo>
                    <a:lnTo>
                      <a:pt x="148957" y="265355"/>
                    </a:lnTo>
                    <a:lnTo>
                      <a:pt x="143308" y="249742"/>
                    </a:lnTo>
                    <a:close/>
                    <a:moveTo>
                      <a:pt x="157461" y="215216"/>
                    </a:moveTo>
                    <a:lnTo>
                      <a:pt x="174407" y="207093"/>
                    </a:lnTo>
                    <a:lnTo>
                      <a:pt x="178469" y="218453"/>
                    </a:lnTo>
                    <a:lnTo>
                      <a:pt x="174725" y="227593"/>
                    </a:lnTo>
                    <a:lnTo>
                      <a:pt x="163808" y="232797"/>
                    </a:lnTo>
                    <a:lnTo>
                      <a:pt x="157461" y="215216"/>
                    </a:lnTo>
                    <a:close/>
                    <a:moveTo>
                      <a:pt x="171678" y="180754"/>
                    </a:moveTo>
                    <a:lnTo>
                      <a:pt x="188624" y="172630"/>
                    </a:lnTo>
                    <a:lnTo>
                      <a:pt x="192686" y="183991"/>
                    </a:lnTo>
                    <a:lnTo>
                      <a:pt x="188941" y="193130"/>
                    </a:lnTo>
                    <a:lnTo>
                      <a:pt x="178025" y="198334"/>
                    </a:lnTo>
                    <a:lnTo>
                      <a:pt x="171678" y="180754"/>
                    </a:lnTo>
                    <a:close/>
                    <a:moveTo>
                      <a:pt x="185831" y="146228"/>
                    </a:moveTo>
                    <a:lnTo>
                      <a:pt x="201444" y="138739"/>
                    </a:lnTo>
                    <a:lnTo>
                      <a:pt x="206014" y="151496"/>
                    </a:lnTo>
                    <a:lnTo>
                      <a:pt x="203031" y="158667"/>
                    </a:lnTo>
                    <a:lnTo>
                      <a:pt x="192115" y="163872"/>
                    </a:lnTo>
                    <a:lnTo>
                      <a:pt x="185831" y="146228"/>
                    </a:lnTo>
                    <a:close/>
                    <a:moveTo>
                      <a:pt x="199223" y="113733"/>
                    </a:moveTo>
                    <a:lnTo>
                      <a:pt x="216168" y="105609"/>
                    </a:lnTo>
                    <a:lnTo>
                      <a:pt x="220230" y="116970"/>
                    </a:lnTo>
                    <a:lnTo>
                      <a:pt x="217247" y="124141"/>
                    </a:lnTo>
                    <a:lnTo>
                      <a:pt x="205062" y="129980"/>
                    </a:lnTo>
                    <a:lnTo>
                      <a:pt x="199223" y="113733"/>
                    </a:lnTo>
                    <a:close/>
                    <a:moveTo>
                      <a:pt x="213439" y="79207"/>
                    </a:moveTo>
                    <a:lnTo>
                      <a:pt x="230385" y="71083"/>
                    </a:lnTo>
                    <a:lnTo>
                      <a:pt x="234447" y="82444"/>
                    </a:lnTo>
                    <a:lnTo>
                      <a:pt x="230703" y="91583"/>
                    </a:lnTo>
                    <a:lnTo>
                      <a:pt x="219786" y="96787"/>
                    </a:lnTo>
                    <a:lnTo>
                      <a:pt x="213439" y="79207"/>
                    </a:lnTo>
                    <a:close/>
                    <a:moveTo>
                      <a:pt x="211282" y="73241"/>
                    </a:moveTo>
                    <a:lnTo>
                      <a:pt x="204935" y="55597"/>
                    </a:lnTo>
                    <a:lnTo>
                      <a:pt x="221881" y="47473"/>
                    </a:lnTo>
                    <a:lnTo>
                      <a:pt x="228227" y="65117"/>
                    </a:lnTo>
                    <a:lnTo>
                      <a:pt x="211282" y="73241"/>
                    </a:lnTo>
                    <a:close/>
                    <a:moveTo>
                      <a:pt x="205570" y="75970"/>
                    </a:moveTo>
                    <a:lnTo>
                      <a:pt x="188624" y="84094"/>
                    </a:lnTo>
                    <a:lnTo>
                      <a:pt x="184245" y="71845"/>
                    </a:lnTo>
                    <a:lnTo>
                      <a:pt x="187482" y="63911"/>
                    </a:lnTo>
                    <a:lnTo>
                      <a:pt x="199223" y="58326"/>
                    </a:lnTo>
                    <a:lnTo>
                      <a:pt x="205570" y="75970"/>
                    </a:lnTo>
                    <a:close/>
                    <a:moveTo>
                      <a:pt x="191099" y="55216"/>
                    </a:moveTo>
                    <a:lnTo>
                      <a:pt x="194844" y="46077"/>
                    </a:lnTo>
                    <a:lnTo>
                      <a:pt x="197065" y="52297"/>
                    </a:lnTo>
                    <a:lnTo>
                      <a:pt x="191099" y="55216"/>
                    </a:lnTo>
                    <a:close/>
                    <a:moveTo>
                      <a:pt x="182912" y="86823"/>
                    </a:moveTo>
                    <a:lnTo>
                      <a:pt x="176946" y="89679"/>
                    </a:lnTo>
                    <a:lnTo>
                      <a:pt x="180691" y="80540"/>
                    </a:lnTo>
                    <a:lnTo>
                      <a:pt x="182912" y="86823"/>
                    </a:lnTo>
                    <a:close/>
                    <a:moveTo>
                      <a:pt x="170028" y="120714"/>
                    </a:moveTo>
                    <a:lnTo>
                      <a:pt x="162729" y="124205"/>
                    </a:lnTo>
                    <a:lnTo>
                      <a:pt x="167299" y="113098"/>
                    </a:lnTo>
                    <a:lnTo>
                      <a:pt x="170028" y="120714"/>
                    </a:lnTo>
                    <a:close/>
                    <a:moveTo>
                      <a:pt x="155304" y="153844"/>
                    </a:moveTo>
                    <a:lnTo>
                      <a:pt x="149338" y="156700"/>
                    </a:lnTo>
                    <a:lnTo>
                      <a:pt x="153082" y="147561"/>
                    </a:lnTo>
                    <a:lnTo>
                      <a:pt x="155304" y="153844"/>
                    </a:lnTo>
                    <a:close/>
                    <a:moveTo>
                      <a:pt x="141150" y="188370"/>
                    </a:moveTo>
                    <a:lnTo>
                      <a:pt x="135185" y="191226"/>
                    </a:lnTo>
                    <a:lnTo>
                      <a:pt x="138929" y="182087"/>
                    </a:lnTo>
                    <a:lnTo>
                      <a:pt x="141150" y="188370"/>
                    </a:lnTo>
                    <a:close/>
                    <a:moveTo>
                      <a:pt x="126934" y="222833"/>
                    </a:moveTo>
                    <a:lnTo>
                      <a:pt x="120968" y="225688"/>
                    </a:lnTo>
                    <a:lnTo>
                      <a:pt x="124713" y="216549"/>
                    </a:lnTo>
                    <a:lnTo>
                      <a:pt x="126934" y="222833"/>
                    </a:lnTo>
                    <a:close/>
                    <a:moveTo>
                      <a:pt x="114685" y="256407"/>
                    </a:moveTo>
                    <a:lnTo>
                      <a:pt x="106751" y="260214"/>
                    </a:lnTo>
                    <a:lnTo>
                      <a:pt x="111702" y="248156"/>
                    </a:lnTo>
                    <a:lnTo>
                      <a:pt x="114685" y="256407"/>
                    </a:lnTo>
                    <a:close/>
                    <a:moveTo>
                      <a:pt x="99833" y="288902"/>
                    </a:moveTo>
                    <a:lnTo>
                      <a:pt x="93868" y="291758"/>
                    </a:lnTo>
                    <a:lnTo>
                      <a:pt x="97612" y="282618"/>
                    </a:lnTo>
                    <a:lnTo>
                      <a:pt x="99833" y="288902"/>
                    </a:lnTo>
                    <a:close/>
                    <a:moveTo>
                      <a:pt x="85617" y="323364"/>
                    </a:moveTo>
                    <a:lnTo>
                      <a:pt x="79651" y="326220"/>
                    </a:lnTo>
                    <a:lnTo>
                      <a:pt x="83396" y="317081"/>
                    </a:lnTo>
                    <a:lnTo>
                      <a:pt x="85617" y="323364"/>
                    </a:lnTo>
                    <a:close/>
                    <a:moveTo>
                      <a:pt x="71464" y="357890"/>
                    </a:moveTo>
                    <a:lnTo>
                      <a:pt x="65498" y="360746"/>
                    </a:lnTo>
                    <a:lnTo>
                      <a:pt x="69243" y="351607"/>
                    </a:lnTo>
                    <a:lnTo>
                      <a:pt x="71464" y="357890"/>
                    </a:lnTo>
                    <a:close/>
                    <a:moveTo>
                      <a:pt x="58517" y="391718"/>
                    </a:moveTo>
                    <a:lnTo>
                      <a:pt x="51218" y="395209"/>
                    </a:lnTo>
                    <a:lnTo>
                      <a:pt x="55788" y="384102"/>
                    </a:lnTo>
                    <a:lnTo>
                      <a:pt x="58517" y="391718"/>
                    </a:lnTo>
                    <a:close/>
                    <a:moveTo>
                      <a:pt x="43856" y="424911"/>
                    </a:moveTo>
                    <a:lnTo>
                      <a:pt x="37890" y="427767"/>
                    </a:lnTo>
                    <a:lnTo>
                      <a:pt x="41634" y="418628"/>
                    </a:lnTo>
                    <a:lnTo>
                      <a:pt x="43856" y="424911"/>
                    </a:lnTo>
                    <a:close/>
                    <a:moveTo>
                      <a:pt x="31035" y="444396"/>
                    </a:moveTo>
                    <a:lnTo>
                      <a:pt x="34272" y="436462"/>
                    </a:lnTo>
                    <a:lnTo>
                      <a:pt x="46014" y="430877"/>
                    </a:lnTo>
                    <a:lnTo>
                      <a:pt x="52360" y="448521"/>
                    </a:lnTo>
                    <a:lnTo>
                      <a:pt x="35415" y="456645"/>
                    </a:lnTo>
                    <a:lnTo>
                      <a:pt x="31035" y="444396"/>
                    </a:lnTo>
                    <a:close/>
                    <a:moveTo>
                      <a:pt x="29702" y="459374"/>
                    </a:moveTo>
                    <a:lnTo>
                      <a:pt x="23737" y="462230"/>
                    </a:lnTo>
                    <a:lnTo>
                      <a:pt x="27481" y="453091"/>
                    </a:lnTo>
                    <a:lnTo>
                      <a:pt x="29702" y="459374"/>
                    </a:lnTo>
                    <a:close/>
                    <a:moveTo>
                      <a:pt x="54455" y="454487"/>
                    </a:moveTo>
                    <a:lnTo>
                      <a:pt x="60801" y="472131"/>
                    </a:lnTo>
                    <a:lnTo>
                      <a:pt x="43856" y="480254"/>
                    </a:lnTo>
                    <a:lnTo>
                      <a:pt x="37509" y="462611"/>
                    </a:lnTo>
                    <a:lnTo>
                      <a:pt x="54455" y="454487"/>
                    </a:lnTo>
                    <a:close/>
                    <a:moveTo>
                      <a:pt x="60230" y="451758"/>
                    </a:moveTo>
                    <a:lnTo>
                      <a:pt x="77176" y="443634"/>
                    </a:lnTo>
                    <a:lnTo>
                      <a:pt x="81238" y="454995"/>
                    </a:lnTo>
                    <a:lnTo>
                      <a:pt x="77493" y="464134"/>
                    </a:lnTo>
                    <a:lnTo>
                      <a:pt x="66577" y="469338"/>
                    </a:lnTo>
                    <a:lnTo>
                      <a:pt x="60230" y="451758"/>
                    </a:lnTo>
                    <a:close/>
                    <a:moveTo>
                      <a:pt x="73876" y="472956"/>
                    </a:moveTo>
                    <a:lnTo>
                      <a:pt x="70639" y="480826"/>
                    </a:lnTo>
                    <a:lnTo>
                      <a:pt x="68735" y="475431"/>
                    </a:lnTo>
                    <a:lnTo>
                      <a:pt x="73876" y="472956"/>
                    </a:lnTo>
                    <a:close/>
                    <a:moveTo>
                      <a:pt x="82888" y="440905"/>
                    </a:moveTo>
                    <a:lnTo>
                      <a:pt x="88029" y="438430"/>
                    </a:lnTo>
                    <a:lnTo>
                      <a:pt x="84792" y="446300"/>
                    </a:lnTo>
                    <a:lnTo>
                      <a:pt x="82888" y="440905"/>
                    </a:lnTo>
                    <a:close/>
                    <a:moveTo>
                      <a:pt x="95772" y="407077"/>
                    </a:moveTo>
                    <a:lnTo>
                      <a:pt x="102245" y="403967"/>
                    </a:lnTo>
                    <a:lnTo>
                      <a:pt x="98184" y="413805"/>
                    </a:lnTo>
                    <a:lnTo>
                      <a:pt x="95772" y="407077"/>
                    </a:lnTo>
                    <a:close/>
                    <a:moveTo>
                      <a:pt x="110433" y="373884"/>
                    </a:moveTo>
                    <a:lnTo>
                      <a:pt x="115573" y="371409"/>
                    </a:lnTo>
                    <a:lnTo>
                      <a:pt x="112337" y="379279"/>
                    </a:lnTo>
                    <a:lnTo>
                      <a:pt x="110433" y="373884"/>
                    </a:lnTo>
                    <a:close/>
                    <a:moveTo>
                      <a:pt x="124586" y="339421"/>
                    </a:moveTo>
                    <a:lnTo>
                      <a:pt x="129726" y="336946"/>
                    </a:lnTo>
                    <a:lnTo>
                      <a:pt x="126490" y="344816"/>
                    </a:lnTo>
                    <a:lnTo>
                      <a:pt x="124586" y="339421"/>
                    </a:lnTo>
                    <a:close/>
                    <a:moveTo>
                      <a:pt x="138802" y="304895"/>
                    </a:moveTo>
                    <a:lnTo>
                      <a:pt x="143943" y="302420"/>
                    </a:lnTo>
                    <a:lnTo>
                      <a:pt x="140706" y="310290"/>
                    </a:lnTo>
                    <a:lnTo>
                      <a:pt x="138802" y="304895"/>
                    </a:lnTo>
                    <a:close/>
                    <a:moveTo>
                      <a:pt x="151051" y="271385"/>
                    </a:moveTo>
                    <a:lnTo>
                      <a:pt x="158160" y="267957"/>
                    </a:lnTo>
                    <a:lnTo>
                      <a:pt x="153717" y="278810"/>
                    </a:lnTo>
                    <a:lnTo>
                      <a:pt x="151051" y="271385"/>
                    </a:lnTo>
                    <a:close/>
                    <a:moveTo>
                      <a:pt x="165966" y="238890"/>
                    </a:moveTo>
                    <a:lnTo>
                      <a:pt x="171107" y="236414"/>
                    </a:lnTo>
                    <a:lnTo>
                      <a:pt x="167870" y="244284"/>
                    </a:lnTo>
                    <a:lnTo>
                      <a:pt x="165966" y="238890"/>
                    </a:lnTo>
                    <a:close/>
                    <a:moveTo>
                      <a:pt x="180119" y="204364"/>
                    </a:moveTo>
                    <a:lnTo>
                      <a:pt x="185260" y="201888"/>
                    </a:lnTo>
                    <a:lnTo>
                      <a:pt x="182023" y="209758"/>
                    </a:lnTo>
                    <a:lnTo>
                      <a:pt x="180119" y="204364"/>
                    </a:lnTo>
                    <a:close/>
                    <a:moveTo>
                      <a:pt x="194336" y="169901"/>
                    </a:moveTo>
                    <a:lnTo>
                      <a:pt x="199477" y="167426"/>
                    </a:lnTo>
                    <a:lnTo>
                      <a:pt x="196240" y="175296"/>
                    </a:lnTo>
                    <a:lnTo>
                      <a:pt x="194336" y="169901"/>
                    </a:lnTo>
                    <a:close/>
                    <a:moveTo>
                      <a:pt x="207220" y="136010"/>
                    </a:moveTo>
                    <a:lnTo>
                      <a:pt x="213693" y="132900"/>
                    </a:lnTo>
                    <a:lnTo>
                      <a:pt x="209632" y="142737"/>
                    </a:lnTo>
                    <a:lnTo>
                      <a:pt x="207220" y="136010"/>
                    </a:lnTo>
                    <a:close/>
                    <a:moveTo>
                      <a:pt x="221881" y="102880"/>
                    </a:moveTo>
                    <a:lnTo>
                      <a:pt x="227021" y="100405"/>
                    </a:lnTo>
                    <a:lnTo>
                      <a:pt x="223785" y="108275"/>
                    </a:lnTo>
                    <a:lnTo>
                      <a:pt x="221881" y="102880"/>
                    </a:lnTo>
                    <a:close/>
                    <a:moveTo>
                      <a:pt x="236034" y="68417"/>
                    </a:moveTo>
                    <a:lnTo>
                      <a:pt x="241174" y="65942"/>
                    </a:lnTo>
                    <a:lnTo>
                      <a:pt x="237938" y="73812"/>
                    </a:lnTo>
                    <a:lnTo>
                      <a:pt x="236034" y="68417"/>
                    </a:lnTo>
                    <a:close/>
                    <a:moveTo>
                      <a:pt x="248600" y="48045"/>
                    </a:moveTo>
                    <a:lnTo>
                      <a:pt x="244856" y="57184"/>
                    </a:lnTo>
                    <a:lnTo>
                      <a:pt x="233939" y="62388"/>
                    </a:lnTo>
                    <a:lnTo>
                      <a:pt x="227592" y="44744"/>
                    </a:lnTo>
                    <a:lnTo>
                      <a:pt x="244538" y="36621"/>
                    </a:lnTo>
                    <a:lnTo>
                      <a:pt x="248600" y="48045"/>
                    </a:lnTo>
                    <a:close/>
                    <a:moveTo>
                      <a:pt x="236034" y="13011"/>
                    </a:moveTo>
                    <a:lnTo>
                      <a:pt x="242380" y="30655"/>
                    </a:lnTo>
                    <a:lnTo>
                      <a:pt x="225435" y="38778"/>
                    </a:lnTo>
                    <a:lnTo>
                      <a:pt x="219088" y="21135"/>
                    </a:lnTo>
                    <a:lnTo>
                      <a:pt x="236034" y="13011"/>
                    </a:lnTo>
                    <a:close/>
                    <a:moveTo>
                      <a:pt x="219723" y="41507"/>
                    </a:moveTo>
                    <a:lnTo>
                      <a:pt x="202777" y="49631"/>
                    </a:lnTo>
                    <a:lnTo>
                      <a:pt x="198398" y="37382"/>
                    </a:lnTo>
                    <a:lnTo>
                      <a:pt x="201635" y="29449"/>
                    </a:lnTo>
                    <a:lnTo>
                      <a:pt x="213376" y="23864"/>
                    </a:lnTo>
                    <a:lnTo>
                      <a:pt x="219723" y="41507"/>
                    </a:lnTo>
                    <a:close/>
                    <a:moveTo>
                      <a:pt x="211282" y="17834"/>
                    </a:moveTo>
                    <a:lnTo>
                      <a:pt x="205316" y="20690"/>
                    </a:lnTo>
                    <a:lnTo>
                      <a:pt x="209060" y="11551"/>
                    </a:lnTo>
                    <a:lnTo>
                      <a:pt x="211282" y="17834"/>
                    </a:lnTo>
                    <a:close/>
                    <a:moveTo>
                      <a:pt x="9520" y="496756"/>
                    </a:moveTo>
                    <a:lnTo>
                      <a:pt x="13265" y="487617"/>
                    </a:lnTo>
                    <a:lnTo>
                      <a:pt x="15486" y="493836"/>
                    </a:lnTo>
                    <a:lnTo>
                      <a:pt x="9520" y="496756"/>
                    </a:lnTo>
                    <a:close/>
                    <a:moveTo>
                      <a:pt x="16882" y="478922"/>
                    </a:moveTo>
                    <a:lnTo>
                      <a:pt x="20119" y="470988"/>
                    </a:lnTo>
                    <a:lnTo>
                      <a:pt x="31861" y="465403"/>
                    </a:lnTo>
                    <a:lnTo>
                      <a:pt x="38207" y="483047"/>
                    </a:lnTo>
                    <a:lnTo>
                      <a:pt x="21262" y="491171"/>
                    </a:lnTo>
                    <a:lnTo>
                      <a:pt x="16882" y="478922"/>
                    </a:lnTo>
                    <a:close/>
                    <a:moveTo>
                      <a:pt x="29702" y="514780"/>
                    </a:moveTo>
                    <a:lnTo>
                      <a:pt x="23356" y="497137"/>
                    </a:lnTo>
                    <a:lnTo>
                      <a:pt x="40302" y="489013"/>
                    </a:lnTo>
                    <a:lnTo>
                      <a:pt x="46648" y="506657"/>
                    </a:lnTo>
                    <a:lnTo>
                      <a:pt x="29702" y="514780"/>
                    </a:lnTo>
                    <a:close/>
                    <a:moveTo>
                      <a:pt x="46014" y="486284"/>
                    </a:moveTo>
                    <a:lnTo>
                      <a:pt x="62959" y="478160"/>
                    </a:lnTo>
                    <a:lnTo>
                      <a:pt x="67021" y="489521"/>
                    </a:lnTo>
                    <a:lnTo>
                      <a:pt x="63277" y="498660"/>
                    </a:lnTo>
                    <a:lnTo>
                      <a:pt x="52360" y="503864"/>
                    </a:lnTo>
                    <a:lnTo>
                      <a:pt x="46014" y="486284"/>
                    </a:lnTo>
                    <a:close/>
                    <a:moveTo>
                      <a:pt x="54518" y="509894"/>
                    </a:moveTo>
                    <a:lnTo>
                      <a:pt x="59659" y="507418"/>
                    </a:lnTo>
                    <a:lnTo>
                      <a:pt x="56422" y="515288"/>
                    </a:lnTo>
                    <a:lnTo>
                      <a:pt x="54518" y="50989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55" name="Graphic 1">
                <a:extLst>
                  <a:ext uri="{FF2B5EF4-FFF2-40B4-BE49-F238E27FC236}">
                    <a16:creationId xmlns:a16="http://schemas.microsoft.com/office/drawing/2014/main" id="{AF1BCEAC-F816-45AB-9D9E-CF1F7AC4C076}"/>
                  </a:ext>
                </a:extLst>
              </p:cNvPr>
              <p:cNvGrpSpPr/>
              <p:nvPr/>
            </p:nvGrpSpPr>
            <p:grpSpPr>
              <a:xfrm>
                <a:off x="6299940" y="2923963"/>
                <a:ext cx="230607" cy="513160"/>
                <a:chOff x="6299940" y="2923963"/>
                <a:chExt cx="230607" cy="513160"/>
              </a:xfrm>
              <a:solidFill>
                <a:srgbClr val="E0DCD1"/>
              </a:solidFill>
            </p:grpSpPr>
            <p:sp>
              <p:nvSpPr>
                <p:cNvPr id="1489" name="Freeform: Shape 1488">
                  <a:extLst>
                    <a:ext uri="{FF2B5EF4-FFF2-40B4-BE49-F238E27FC236}">
                      <a16:creationId xmlns:a16="http://schemas.microsoft.com/office/drawing/2014/main" id="{89728299-CFF9-4BF6-98A1-2E4B065FA7EA}"/>
                    </a:ext>
                  </a:extLst>
                </p:cNvPr>
                <p:cNvSpPr/>
                <p:nvPr/>
              </p:nvSpPr>
              <p:spPr>
                <a:xfrm rot="1341088">
                  <a:off x="6403213" y="2904708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4 w 6283"/>
                    <a:gd name="connsiteY1" fmla="*/ 0 h 544374"/>
                    <a:gd name="connsiteX2" fmla="*/ 6284 w 6283"/>
                    <a:gd name="connsiteY2" fmla="*/ 544374 h 544374"/>
                    <a:gd name="connsiteX3" fmla="*/ 0 w 6283"/>
                    <a:gd name="connsiteY3" fmla="*/ 544374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4" y="0"/>
                      </a:lnTo>
                      <a:lnTo>
                        <a:pt x="6284" y="544374"/>
                      </a:lnTo>
                      <a:lnTo>
                        <a:pt x="0" y="54437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0" name="Freeform: Shape 1489">
                  <a:extLst>
                    <a:ext uri="{FF2B5EF4-FFF2-40B4-BE49-F238E27FC236}">
                      <a16:creationId xmlns:a16="http://schemas.microsoft.com/office/drawing/2014/main" id="{A79BE28F-6176-4E48-B00D-5784D6D742A9}"/>
                    </a:ext>
                  </a:extLst>
                </p:cNvPr>
                <p:cNvSpPr/>
                <p:nvPr/>
              </p:nvSpPr>
              <p:spPr>
                <a:xfrm rot="1341088">
                  <a:off x="6420990" y="2912004"/>
                  <a:ext cx="6283" cy="544374"/>
                </a:xfrm>
                <a:custGeom>
                  <a:avLst/>
                  <a:gdLst>
                    <a:gd name="connsiteX0" fmla="*/ 0 w 6283"/>
                    <a:gd name="connsiteY0" fmla="*/ 0 h 544374"/>
                    <a:gd name="connsiteX1" fmla="*/ 6284 w 6283"/>
                    <a:gd name="connsiteY1" fmla="*/ 0 h 544374"/>
                    <a:gd name="connsiteX2" fmla="*/ 6284 w 6283"/>
                    <a:gd name="connsiteY2" fmla="*/ 544375 h 544374"/>
                    <a:gd name="connsiteX3" fmla="*/ 0 w 6283"/>
                    <a:gd name="connsiteY3" fmla="*/ 544375 h 54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" h="544374">
                      <a:moveTo>
                        <a:pt x="0" y="0"/>
                      </a:moveTo>
                      <a:lnTo>
                        <a:pt x="6284" y="0"/>
                      </a:lnTo>
                      <a:lnTo>
                        <a:pt x="6284" y="544375"/>
                      </a:lnTo>
                      <a:lnTo>
                        <a:pt x="0" y="54437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56" name="Graphic 1">
                <a:extLst>
                  <a:ext uri="{FF2B5EF4-FFF2-40B4-BE49-F238E27FC236}">
                    <a16:creationId xmlns:a16="http://schemas.microsoft.com/office/drawing/2014/main" id="{F32273F7-C020-41D8-8416-00DFB20D3291}"/>
                  </a:ext>
                </a:extLst>
              </p:cNvPr>
              <p:cNvGrpSpPr/>
              <p:nvPr/>
            </p:nvGrpSpPr>
            <p:grpSpPr>
              <a:xfrm>
                <a:off x="6274576" y="2924926"/>
                <a:ext cx="210277" cy="482450"/>
                <a:chOff x="6274576" y="2924926"/>
                <a:chExt cx="210277" cy="482450"/>
              </a:xfrm>
              <a:solidFill>
                <a:srgbClr val="E0DCD1"/>
              </a:solidFill>
            </p:grpSpPr>
            <p:sp>
              <p:nvSpPr>
                <p:cNvPr id="1475" name="Freeform: Shape 1474">
                  <a:extLst>
                    <a:ext uri="{FF2B5EF4-FFF2-40B4-BE49-F238E27FC236}">
                      <a16:creationId xmlns:a16="http://schemas.microsoft.com/office/drawing/2014/main" id="{7FD1DF59-CB2E-4E8D-98C4-22741A342E6A}"/>
                    </a:ext>
                  </a:extLst>
                </p:cNvPr>
                <p:cNvSpPr/>
                <p:nvPr/>
              </p:nvSpPr>
              <p:spPr>
                <a:xfrm>
                  <a:off x="6464723" y="2924926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6" name="Freeform: Shape 1475">
                  <a:extLst>
                    <a:ext uri="{FF2B5EF4-FFF2-40B4-BE49-F238E27FC236}">
                      <a16:creationId xmlns:a16="http://schemas.microsoft.com/office/drawing/2014/main" id="{5E6BF546-BD7D-45B5-AA16-D841CE912F1E}"/>
                    </a:ext>
                  </a:extLst>
                </p:cNvPr>
                <p:cNvSpPr/>
                <p:nvPr/>
              </p:nvSpPr>
              <p:spPr>
                <a:xfrm>
                  <a:off x="6450126" y="2960467"/>
                  <a:ext cx="20121" cy="20157"/>
                </a:xfrm>
                <a:custGeom>
                  <a:avLst/>
                  <a:gdLst>
                    <a:gd name="connsiteX0" fmla="*/ 19376 w 20121"/>
                    <a:gd name="connsiteY0" fmla="*/ 13918 h 20157"/>
                    <a:gd name="connsiteX1" fmla="*/ 6239 w 20121"/>
                    <a:gd name="connsiteY1" fmla="*/ 19377 h 20157"/>
                    <a:gd name="connsiteX2" fmla="*/ 781 w 20121"/>
                    <a:gd name="connsiteY2" fmla="*/ 6239 h 20157"/>
                    <a:gd name="connsiteX3" fmla="*/ 13918 w 20121"/>
                    <a:gd name="connsiteY3" fmla="*/ 781 h 20157"/>
                    <a:gd name="connsiteX4" fmla="*/ 19376 w 20121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1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8996" y="2875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7" name="Freeform: Shape 1476">
                  <a:extLst>
                    <a:ext uri="{FF2B5EF4-FFF2-40B4-BE49-F238E27FC236}">
                      <a16:creationId xmlns:a16="http://schemas.microsoft.com/office/drawing/2014/main" id="{B4B8CF18-EBA1-40EA-8B51-6A56CACA0AC4}"/>
                    </a:ext>
                  </a:extLst>
                </p:cNvPr>
                <p:cNvSpPr/>
                <p:nvPr/>
              </p:nvSpPr>
              <p:spPr>
                <a:xfrm>
                  <a:off x="6435465" y="2996009"/>
                  <a:ext cx="20130" cy="20157"/>
                </a:xfrm>
                <a:custGeom>
                  <a:avLst/>
                  <a:gdLst>
                    <a:gd name="connsiteX0" fmla="*/ 19376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6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939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8" name="Freeform: Shape 1477">
                  <a:extLst>
                    <a:ext uri="{FF2B5EF4-FFF2-40B4-BE49-F238E27FC236}">
                      <a16:creationId xmlns:a16="http://schemas.microsoft.com/office/drawing/2014/main" id="{E9CB1272-B347-4B02-B0DE-4B8042761CE9}"/>
                    </a:ext>
                  </a:extLst>
                </p:cNvPr>
                <p:cNvSpPr/>
                <p:nvPr/>
              </p:nvSpPr>
              <p:spPr>
                <a:xfrm>
                  <a:off x="6420868" y="3031614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6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8996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9" name="Freeform: Shape 1478">
                  <a:extLst>
                    <a:ext uri="{FF2B5EF4-FFF2-40B4-BE49-F238E27FC236}">
                      <a16:creationId xmlns:a16="http://schemas.microsoft.com/office/drawing/2014/main" id="{AB978D32-5CCD-4489-9744-5B133B76BC82}"/>
                    </a:ext>
                  </a:extLst>
                </p:cNvPr>
                <p:cNvSpPr/>
                <p:nvPr/>
              </p:nvSpPr>
              <p:spPr>
                <a:xfrm>
                  <a:off x="6406207" y="3067155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7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939" y="1098"/>
                        <a:pt x="8778" y="-1377"/>
                        <a:pt x="13918" y="781"/>
                      </a:cubicBezTo>
                      <a:cubicBezTo>
                        <a:pt x="19059" y="2875"/>
                        <a:pt x="21535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0" name="Freeform: Shape 1479">
                  <a:extLst>
                    <a:ext uri="{FF2B5EF4-FFF2-40B4-BE49-F238E27FC236}">
                      <a16:creationId xmlns:a16="http://schemas.microsoft.com/office/drawing/2014/main" id="{559FA7DD-D4A2-49A5-99D2-0CAE8CF22B25}"/>
                    </a:ext>
                  </a:extLst>
                </p:cNvPr>
                <p:cNvSpPr/>
                <p:nvPr/>
              </p:nvSpPr>
              <p:spPr>
                <a:xfrm>
                  <a:off x="6391609" y="3102697"/>
                  <a:ext cx="20122" cy="20157"/>
                </a:xfrm>
                <a:custGeom>
                  <a:avLst/>
                  <a:gdLst>
                    <a:gd name="connsiteX0" fmla="*/ 19377 w 20122"/>
                    <a:gd name="connsiteY0" fmla="*/ 13918 h 20157"/>
                    <a:gd name="connsiteX1" fmla="*/ 6239 w 20122"/>
                    <a:gd name="connsiteY1" fmla="*/ 19377 h 20157"/>
                    <a:gd name="connsiteX2" fmla="*/ 781 w 20122"/>
                    <a:gd name="connsiteY2" fmla="*/ 6239 h 20157"/>
                    <a:gd name="connsiteX3" fmla="*/ 13918 w 20122"/>
                    <a:gd name="connsiteY3" fmla="*/ 781 h 20157"/>
                    <a:gd name="connsiteX4" fmla="*/ 19377 w 20122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2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938" y="1098"/>
                        <a:pt x="8778" y="-1377"/>
                        <a:pt x="13918" y="781"/>
                      </a:cubicBezTo>
                      <a:cubicBezTo>
                        <a:pt x="18996" y="2939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1" name="Freeform: Shape 1480">
                  <a:extLst>
                    <a:ext uri="{FF2B5EF4-FFF2-40B4-BE49-F238E27FC236}">
                      <a16:creationId xmlns:a16="http://schemas.microsoft.com/office/drawing/2014/main" id="{1F9669E0-8342-43C2-869C-29E360027972}"/>
                    </a:ext>
                  </a:extLst>
                </p:cNvPr>
                <p:cNvSpPr/>
                <p:nvPr/>
              </p:nvSpPr>
              <p:spPr>
                <a:xfrm>
                  <a:off x="6376949" y="3138302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6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938" y="1098"/>
                        <a:pt x="8778" y="-1377"/>
                        <a:pt x="13918" y="781"/>
                      </a:cubicBezTo>
                      <a:cubicBezTo>
                        <a:pt x="19059" y="2875"/>
                        <a:pt x="21534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2" name="Freeform: Shape 1481">
                  <a:extLst>
                    <a:ext uri="{FF2B5EF4-FFF2-40B4-BE49-F238E27FC236}">
                      <a16:creationId xmlns:a16="http://schemas.microsoft.com/office/drawing/2014/main" id="{9C19ADD2-30DF-4771-A64E-60E53688EBB8}"/>
                    </a:ext>
                  </a:extLst>
                </p:cNvPr>
                <p:cNvSpPr/>
                <p:nvPr/>
              </p:nvSpPr>
              <p:spPr>
                <a:xfrm>
                  <a:off x="6362351" y="3173843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3" name="Freeform: Shape 1482">
                  <a:extLst>
                    <a:ext uri="{FF2B5EF4-FFF2-40B4-BE49-F238E27FC236}">
                      <a16:creationId xmlns:a16="http://schemas.microsoft.com/office/drawing/2014/main" id="{95BA5B43-9CE9-420C-B9DB-DCC23F1E64D7}"/>
                    </a:ext>
                  </a:extLst>
                </p:cNvPr>
                <p:cNvSpPr/>
                <p:nvPr/>
              </p:nvSpPr>
              <p:spPr>
                <a:xfrm>
                  <a:off x="6347754" y="3209385"/>
                  <a:ext cx="20121" cy="20157"/>
                </a:xfrm>
                <a:custGeom>
                  <a:avLst/>
                  <a:gdLst>
                    <a:gd name="connsiteX0" fmla="*/ 19376 w 20121"/>
                    <a:gd name="connsiteY0" fmla="*/ 13918 h 20157"/>
                    <a:gd name="connsiteX1" fmla="*/ 6239 w 20121"/>
                    <a:gd name="connsiteY1" fmla="*/ 19377 h 20157"/>
                    <a:gd name="connsiteX2" fmla="*/ 781 w 20121"/>
                    <a:gd name="connsiteY2" fmla="*/ 6239 h 20157"/>
                    <a:gd name="connsiteX3" fmla="*/ 13918 w 20121"/>
                    <a:gd name="connsiteY3" fmla="*/ 781 h 20157"/>
                    <a:gd name="connsiteX4" fmla="*/ 19376 w 20121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1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939" y="1098"/>
                        <a:pt x="8777" y="-1377"/>
                        <a:pt x="13918" y="781"/>
                      </a:cubicBezTo>
                      <a:cubicBezTo>
                        <a:pt x="18996" y="2939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4" name="Freeform: Shape 1483">
                  <a:extLst>
                    <a:ext uri="{FF2B5EF4-FFF2-40B4-BE49-F238E27FC236}">
                      <a16:creationId xmlns:a16="http://schemas.microsoft.com/office/drawing/2014/main" id="{F0DF34D2-A134-4988-B037-B4C9E2B218B4}"/>
                    </a:ext>
                  </a:extLst>
                </p:cNvPr>
                <p:cNvSpPr/>
                <p:nvPr/>
              </p:nvSpPr>
              <p:spPr>
                <a:xfrm>
                  <a:off x="6333093" y="3244990"/>
                  <a:ext cx="20130" cy="20157"/>
                </a:xfrm>
                <a:custGeom>
                  <a:avLst/>
                  <a:gdLst>
                    <a:gd name="connsiteX0" fmla="*/ 19376 w 20130"/>
                    <a:gd name="connsiteY0" fmla="*/ 13918 h 20157"/>
                    <a:gd name="connsiteX1" fmla="*/ 6239 w 20130"/>
                    <a:gd name="connsiteY1" fmla="*/ 19376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6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6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471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5" name="Freeform: Shape 1484">
                  <a:extLst>
                    <a:ext uri="{FF2B5EF4-FFF2-40B4-BE49-F238E27FC236}">
                      <a16:creationId xmlns:a16="http://schemas.microsoft.com/office/drawing/2014/main" id="{360B7AA7-62F2-4459-A212-A6AB9414EBEE}"/>
                    </a:ext>
                  </a:extLst>
                </p:cNvPr>
                <p:cNvSpPr/>
                <p:nvPr/>
              </p:nvSpPr>
              <p:spPr>
                <a:xfrm>
                  <a:off x="6318496" y="3280531"/>
                  <a:ext cx="20121" cy="20157"/>
                </a:xfrm>
                <a:custGeom>
                  <a:avLst/>
                  <a:gdLst>
                    <a:gd name="connsiteX0" fmla="*/ 19376 w 20121"/>
                    <a:gd name="connsiteY0" fmla="*/ 13918 h 20157"/>
                    <a:gd name="connsiteX1" fmla="*/ 6239 w 20121"/>
                    <a:gd name="connsiteY1" fmla="*/ 19376 h 20157"/>
                    <a:gd name="connsiteX2" fmla="*/ 781 w 20121"/>
                    <a:gd name="connsiteY2" fmla="*/ 6239 h 20157"/>
                    <a:gd name="connsiteX3" fmla="*/ 13918 w 20121"/>
                    <a:gd name="connsiteY3" fmla="*/ 781 h 20157"/>
                    <a:gd name="connsiteX4" fmla="*/ 19376 w 20121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21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8996" y="2875"/>
                        <a:pt x="21471" y="8777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6" name="Freeform: Shape 1485">
                  <a:extLst>
                    <a:ext uri="{FF2B5EF4-FFF2-40B4-BE49-F238E27FC236}">
                      <a16:creationId xmlns:a16="http://schemas.microsoft.com/office/drawing/2014/main" id="{81488329-983C-490D-8AAF-516DC2C8311B}"/>
                    </a:ext>
                  </a:extLst>
                </p:cNvPr>
                <p:cNvSpPr/>
                <p:nvPr/>
              </p:nvSpPr>
              <p:spPr>
                <a:xfrm>
                  <a:off x="6303835" y="3316073"/>
                  <a:ext cx="20157" cy="20157"/>
                </a:xfrm>
                <a:custGeom>
                  <a:avLst/>
                  <a:gdLst>
                    <a:gd name="connsiteX0" fmla="*/ 19376 w 20157"/>
                    <a:gd name="connsiteY0" fmla="*/ 13918 h 20157"/>
                    <a:gd name="connsiteX1" fmla="*/ 6239 w 20157"/>
                    <a:gd name="connsiteY1" fmla="*/ 19377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6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6" y="13918"/>
                      </a:moveTo>
                      <a:cubicBezTo>
                        <a:pt x="17282" y="19059"/>
                        <a:pt x="11379" y="21534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7" y="-1377"/>
                        <a:pt x="13918" y="781"/>
                      </a:cubicBezTo>
                      <a:cubicBezTo>
                        <a:pt x="19059" y="2875"/>
                        <a:pt x="21534" y="8778"/>
                        <a:pt x="19376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7" name="Freeform: Shape 1486">
                  <a:extLst>
                    <a:ext uri="{FF2B5EF4-FFF2-40B4-BE49-F238E27FC236}">
                      <a16:creationId xmlns:a16="http://schemas.microsoft.com/office/drawing/2014/main" id="{0A65C602-F296-4079-8F58-FF2D4F4A46F7}"/>
                    </a:ext>
                  </a:extLst>
                </p:cNvPr>
                <p:cNvSpPr/>
                <p:nvPr/>
              </p:nvSpPr>
              <p:spPr>
                <a:xfrm>
                  <a:off x="6289237" y="3351678"/>
                  <a:ext cx="20130" cy="20157"/>
                </a:xfrm>
                <a:custGeom>
                  <a:avLst/>
                  <a:gdLst>
                    <a:gd name="connsiteX0" fmla="*/ 19377 w 20130"/>
                    <a:gd name="connsiteY0" fmla="*/ 13918 h 20157"/>
                    <a:gd name="connsiteX1" fmla="*/ 6239 w 20130"/>
                    <a:gd name="connsiteY1" fmla="*/ 19377 h 20157"/>
                    <a:gd name="connsiteX2" fmla="*/ 781 w 20130"/>
                    <a:gd name="connsiteY2" fmla="*/ 6239 h 20157"/>
                    <a:gd name="connsiteX3" fmla="*/ 13918 w 20130"/>
                    <a:gd name="connsiteY3" fmla="*/ 781 h 20157"/>
                    <a:gd name="connsiteX4" fmla="*/ 19377 w 20130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0" h="20157">
                      <a:moveTo>
                        <a:pt x="19377" y="13918"/>
                      </a:moveTo>
                      <a:cubicBezTo>
                        <a:pt x="17282" y="19059"/>
                        <a:pt x="11380" y="21535"/>
                        <a:pt x="6239" y="19377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471" y="8778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8" name="Freeform: Shape 1487">
                  <a:extLst>
                    <a:ext uri="{FF2B5EF4-FFF2-40B4-BE49-F238E27FC236}">
                      <a16:creationId xmlns:a16="http://schemas.microsoft.com/office/drawing/2014/main" id="{6EEBAAF7-BEF0-4181-9609-2FCF270E595D}"/>
                    </a:ext>
                  </a:extLst>
                </p:cNvPr>
                <p:cNvSpPr/>
                <p:nvPr/>
              </p:nvSpPr>
              <p:spPr>
                <a:xfrm>
                  <a:off x="6274576" y="3387219"/>
                  <a:ext cx="20157" cy="20157"/>
                </a:xfrm>
                <a:custGeom>
                  <a:avLst/>
                  <a:gdLst>
                    <a:gd name="connsiteX0" fmla="*/ 19377 w 20157"/>
                    <a:gd name="connsiteY0" fmla="*/ 13918 h 20157"/>
                    <a:gd name="connsiteX1" fmla="*/ 6239 w 20157"/>
                    <a:gd name="connsiteY1" fmla="*/ 19376 h 20157"/>
                    <a:gd name="connsiteX2" fmla="*/ 781 w 20157"/>
                    <a:gd name="connsiteY2" fmla="*/ 6239 h 20157"/>
                    <a:gd name="connsiteX3" fmla="*/ 13918 w 20157"/>
                    <a:gd name="connsiteY3" fmla="*/ 781 h 20157"/>
                    <a:gd name="connsiteX4" fmla="*/ 19377 w 20157"/>
                    <a:gd name="connsiteY4" fmla="*/ 13918 h 20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57" h="20157">
                      <a:moveTo>
                        <a:pt x="19377" y="13918"/>
                      </a:moveTo>
                      <a:cubicBezTo>
                        <a:pt x="17282" y="19059"/>
                        <a:pt x="11380" y="21534"/>
                        <a:pt x="6239" y="19376"/>
                      </a:cubicBezTo>
                      <a:cubicBezTo>
                        <a:pt x="1098" y="17282"/>
                        <a:pt x="-1377" y="11380"/>
                        <a:pt x="781" y="6239"/>
                      </a:cubicBezTo>
                      <a:cubicBezTo>
                        <a:pt x="2875" y="1098"/>
                        <a:pt x="8778" y="-1377"/>
                        <a:pt x="13918" y="781"/>
                      </a:cubicBezTo>
                      <a:cubicBezTo>
                        <a:pt x="19059" y="2875"/>
                        <a:pt x="21535" y="8777"/>
                        <a:pt x="19377" y="13918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D9FB1795-7D23-4EF9-AD61-9A4AE07388F6}"/>
                  </a:ext>
                </a:extLst>
              </p:cNvPr>
              <p:cNvSpPr/>
              <p:nvPr/>
            </p:nvSpPr>
            <p:spPr>
              <a:xfrm rot="1341088">
                <a:off x="6486790" y="2939110"/>
                <a:ext cx="6283" cy="544374"/>
              </a:xfrm>
              <a:custGeom>
                <a:avLst/>
                <a:gdLst>
                  <a:gd name="connsiteX0" fmla="*/ 0 w 6283"/>
                  <a:gd name="connsiteY0" fmla="*/ 0 h 544374"/>
                  <a:gd name="connsiteX1" fmla="*/ 6284 w 6283"/>
                  <a:gd name="connsiteY1" fmla="*/ 0 h 544374"/>
                  <a:gd name="connsiteX2" fmla="*/ 6284 w 6283"/>
                  <a:gd name="connsiteY2" fmla="*/ 544375 h 544374"/>
                  <a:gd name="connsiteX3" fmla="*/ 0 w 6283"/>
                  <a:gd name="connsiteY3" fmla="*/ 544375 h 54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3" h="544374">
                    <a:moveTo>
                      <a:pt x="0" y="0"/>
                    </a:moveTo>
                    <a:lnTo>
                      <a:pt x="6284" y="0"/>
                    </a:lnTo>
                    <a:lnTo>
                      <a:pt x="6284" y="544375"/>
                    </a:lnTo>
                    <a:lnTo>
                      <a:pt x="0" y="544375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4E4072A-5A86-4567-A928-BF8DEC970856}"/>
                  </a:ext>
                </a:extLst>
              </p:cNvPr>
              <p:cNvSpPr/>
              <p:nvPr/>
            </p:nvSpPr>
            <p:spPr>
              <a:xfrm>
                <a:off x="6522952" y="2950913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4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3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4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F2A6C3B-095C-4DA5-8EC9-FE3B26E81053}"/>
                  </a:ext>
                </a:extLst>
              </p:cNvPr>
              <p:cNvSpPr/>
              <p:nvPr/>
            </p:nvSpPr>
            <p:spPr>
              <a:xfrm>
                <a:off x="6508291" y="2986518"/>
                <a:ext cx="53418" cy="29718"/>
              </a:xfrm>
              <a:custGeom>
                <a:avLst/>
                <a:gdLst>
                  <a:gd name="connsiteX0" fmla="*/ 44289 w 53418"/>
                  <a:gd name="connsiteY0" fmla="*/ 29248 h 29718"/>
                  <a:gd name="connsiteX1" fmla="*/ 4115 w 53418"/>
                  <a:gd name="connsiteY1" fmla="*/ 12747 h 29718"/>
                  <a:gd name="connsiteX2" fmla="*/ 498 w 53418"/>
                  <a:gd name="connsiteY2" fmla="*/ 4115 h 29718"/>
                  <a:gd name="connsiteX3" fmla="*/ 498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89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89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8" y="4115"/>
                    </a:cubicBezTo>
                    <a:lnTo>
                      <a:pt x="498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8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581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A355E81A-A4CC-4AEF-8CAC-D662487C5CD0}"/>
                  </a:ext>
                </a:extLst>
              </p:cNvPr>
              <p:cNvSpPr/>
              <p:nvPr/>
            </p:nvSpPr>
            <p:spPr>
              <a:xfrm>
                <a:off x="6493694" y="3022060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4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0F374388-8981-4BE3-B228-1677A3AC7159}"/>
                  </a:ext>
                </a:extLst>
              </p:cNvPr>
              <p:cNvSpPr/>
              <p:nvPr/>
            </p:nvSpPr>
            <p:spPr>
              <a:xfrm>
                <a:off x="6479096" y="3057601"/>
                <a:ext cx="53418" cy="29753"/>
              </a:xfrm>
              <a:custGeom>
                <a:avLst/>
                <a:gdLst>
                  <a:gd name="connsiteX0" fmla="*/ 44289 w 53418"/>
                  <a:gd name="connsiteY0" fmla="*/ 29248 h 29753"/>
                  <a:gd name="connsiteX1" fmla="*/ 4115 w 53418"/>
                  <a:gd name="connsiteY1" fmla="*/ 12746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4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89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8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9057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3BA9FFCF-9B75-47FC-BA3B-82AF953DA11C}"/>
                  </a:ext>
                </a:extLst>
              </p:cNvPr>
              <p:cNvSpPr/>
              <p:nvPr/>
            </p:nvSpPr>
            <p:spPr>
              <a:xfrm>
                <a:off x="6464435" y="3093206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6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9" y="28994"/>
                      <a:pt x="47654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CD8031CD-62B5-4217-A32D-F456C8BE66E6}"/>
                  </a:ext>
                </a:extLst>
              </p:cNvPr>
              <p:cNvSpPr/>
              <p:nvPr/>
            </p:nvSpPr>
            <p:spPr>
              <a:xfrm>
                <a:off x="6449838" y="3128748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8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1B36D48E-714B-49D5-8E28-C7375E32C548}"/>
                  </a:ext>
                </a:extLst>
              </p:cNvPr>
              <p:cNvSpPr/>
              <p:nvPr/>
            </p:nvSpPr>
            <p:spPr>
              <a:xfrm>
                <a:off x="6435177" y="3164289"/>
                <a:ext cx="53418" cy="29745"/>
              </a:xfrm>
              <a:custGeom>
                <a:avLst/>
                <a:gdLst>
                  <a:gd name="connsiteX0" fmla="*/ 44289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4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89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89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4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89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3543093B-ACD3-41A0-8938-17E64C0BF0CA}"/>
                  </a:ext>
                </a:extLst>
              </p:cNvPr>
              <p:cNvSpPr/>
              <p:nvPr/>
            </p:nvSpPr>
            <p:spPr>
              <a:xfrm>
                <a:off x="6420580" y="3199894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6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4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A5A43AD9-E8D0-4F6F-AAB6-069D13F8EBEA}"/>
                  </a:ext>
                </a:extLst>
              </p:cNvPr>
              <p:cNvSpPr/>
              <p:nvPr/>
            </p:nvSpPr>
            <p:spPr>
              <a:xfrm>
                <a:off x="6405919" y="3235436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717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AE336FA6-4590-462B-9D68-28F6AF30515F}"/>
                  </a:ext>
                </a:extLst>
              </p:cNvPr>
              <p:cNvSpPr/>
              <p:nvPr/>
            </p:nvSpPr>
            <p:spPr>
              <a:xfrm>
                <a:off x="6391322" y="3270977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6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61EAEA5C-7542-4863-BA95-E5E4885984E8}"/>
                  </a:ext>
                </a:extLst>
              </p:cNvPr>
              <p:cNvSpPr/>
              <p:nvPr/>
            </p:nvSpPr>
            <p:spPr>
              <a:xfrm>
                <a:off x="6376724" y="3306519"/>
                <a:ext cx="53418" cy="29753"/>
              </a:xfrm>
              <a:custGeom>
                <a:avLst/>
                <a:gdLst>
                  <a:gd name="connsiteX0" fmla="*/ 44290 w 53418"/>
                  <a:gd name="connsiteY0" fmla="*/ 29248 h 29753"/>
                  <a:gd name="connsiteX1" fmla="*/ 4115 w 53418"/>
                  <a:gd name="connsiteY1" fmla="*/ 12747 h 29753"/>
                  <a:gd name="connsiteX2" fmla="*/ 497 w 53418"/>
                  <a:gd name="connsiteY2" fmla="*/ 4115 h 29753"/>
                  <a:gd name="connsiteX3" fmla="*/ 497 w 53418"/>
                  <a:gd name="connsiteY3" fmla="*/ 4115 h 29753"/>
                  <a:gd name="connsiteX4" fmla="*/ 9129 w 53418"/>
                  <a:gd name="connsiteY4" fmla="*/ 497 h 29753"/>
                  <a:gd name="connsiteX5" fmla="*/ 49303 w 53418"/>
                  <a:gd name="connsiteY5" fmla="*/ 16999 h 29753"/>
                  <a:gd name="connsiteX6" fmla="*/ 52921 w 53418"/>
                  <a:gd name="connsiteY6" fmla="*/ 25630 h 29753"/>
                  <a:gd name="connsiteX7" fmla="*/ 52921 w 53418"/>
                  <a:gd name="connsiteY7" fmla="*/ 25630 h 29753"/>
                  <a:gd name="connsiteX8" fmla="*/ 44290 w 53418"/>
                  <a:gd name="connsiteY8" fmla="*/ 29248 h 2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53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25" y="29058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562931B2-E387-4BE8-8045-35E97609AAB9}"/>
                  </a:ext>
                </a:extLst>
              </p:cNvPr>
              <p:cNvSpPr/>
              <p:nvPr/>
            </p:nvSpPr>
            <p:spPr>
              <a:xfrm>
                <a:off x="6362063" y="3342124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3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357362E2-677F-46E5-9338-D6F3927621D9}"/>
                  </a:ext>
                </a:extLst>
              </p:cNvPr>
              <p:cNvSpPr/>
              <p:nvPr/>
            </p:nvSpPr>
            <p:spPr>
              <a:xfrm>
                <a:off x="6349243" y="3378427"/>
                <a:ext cx="53418" cy="29718"/>
              </a:xfrm>
              <a:custGeom>
                <a:avLst/>
                <a:gdLst>
                  <a:gd name="connsiteX0" fmla="*/ 44290 w 53418"/>
                  <a:gd name="connsiteY0" fmla="*/ 29248 h 29718"/>
                  <a:gd name="connsiteX1" fmla="*/ 4115 w 53418"/>
                  <a:gd name="connsiteY1" fmla="*/ 12746 h 29718"/>
                  <a:gd name="connsiteX2" fmla="*/ 497 w 53418"/>
                  <a:gd name="connsiteY2" fmla="*/ 4115 h 29718"/>
                  <a:gd name="connsiteX3" fmla="*/ 497 w 53418"/>
                  <a:gd name="connsiteY3" fmla="*/ 4115 h 29718"/>
                  <a:gd name="connsiteX4" fmla="*/ 9129 w 53418"/>
                  <a:gd name="connsiteY4" fmla="*/ 497 h 29718"/>
                  <a:gd name="connsiteX5" fmla="*/ 49303 w 53418"/>
                  <a:gd name="connsiteY5" fmla="*/ 16999 h 29718"/>
                  <a:gd name="connsiteX6" fmla="*/ 52921 w 53418"/>
                  <a:gd name="connsiteY6" fmla="*/ 25630 h 29718"/>
                  <a:gd name="connsiteX7" fmla="*/ 52921 w 53418"/>
                  <a:gd name="connsiteY7" fmla="*/ 25630 h 29718"/>
                  <a:gd name="connsiteX8" fmla="*/ 44290 w 53418"/>
                  <a:gd name="connsiteY8" fmla="*/ 29248 h 2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18">
                    <a:moveTo>
                      <a:pt x="44290" y="29248"/>
                    </a:moveTo>
                    <a:lnTo>
                      <a:pt x="4115" y="12746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6"/>
                      <a:pt x="52921" y="25630"/>
                    </a:cubicBezTo>
                    <a:lnTo>
                      <a:pt x="52921" y="25630"/>
                    </a:lnTo>
                    <a:cubicBezTo>
                      <a:pt x="51525" y="28994"/>
                      <a:pt x="47653" y="30581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5BBC1575-F126-4066-A2E2-B778BEC96AE3}"/>
                  </a:ext>
                </a:extLst>
              </p:cNvPr>
              <p:cNvSpPr/>
              <p:nvPr/>
            </p:nvSpPr>
            <p:spPr>
              <a:xfrm>
                <a:off x="6334582" y="3413968"/>
                <a:ext cx="53418" cy="29745"/>
              </a:xfrm>
              <a:custGeom>
                <a:avLst/>
                <a:gdLst>
                  <a:gd name="connsiteX0" fmla="*/ 44290 w 53418"/>
                  <a:gd name="connsiteY0" fmla="*/ 29248 h 29745"/>
                  <a:gd name="connsiteX1" fmla="*/ 4115 w 53418"/>
                  <a:gd name="connsiteY1" fmla="*/ 12747 h 29745"/>
                  <a:gd name="connsiteX2" fmla="*/ 497 w 53418"/>
                  <a:gd name="connsiteY2" fmla="*/ 4115 h 29745"/>
                  <a:gd name="connsiteX3" fmla="*/ 497 w 53418"/>
                  <a:gd name="connsiteY3" fmla="*/ 4115 h 29745"/>
                  <a:gd name="connsiteX4" fmla="*/ 9129 w 53418"/>
                  <a:gd name="connsiteY4" fmla="*/ 497 h 29745"/>
                  <a:gd name="connsiteX5" fmla="*/ 49303 w 53418"/>
                  <a:gd name="connsiteY5" fmla="*/ 16999 h 29745"/>
                  <a:gd name="connsiteX6" fmla="*/ 52921 w 53418"/>
                  <a:gd name="connsiteY6" fmla="*/ 25630 h 29745"/>
                  <a:gd name="connsiteX7" fmla="*/ 52921 w 53418"/>
                  <a:gd name="connsiteY7" fmla="*/ 25630 h 29745"/>
                  <a:gd name="connsiteX8" fmla="*/ 44290 w 53418"/>
                  <a:gd name="connsiteY8" fmla="*/ 29248 h 2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418" h="29745">
                    <a:moveTo>
                      <a:pt x="44290" y="29248"/>
                    </a:moveTo>
                    <a:lnTo>
                      <a:pt x="4115" y="12747"/>
                    </a:lnTo>
                    <a:cubicBezTo>
                      <a:pt x="751" y="11350"/>
                      <a:pt x="-899" y="7479"/>
                      <a:pt x="497" y="4115"/>
                    </a:cubicBezTo>
                    <a:lnTo>
                      <a:pt x="497" y="4115"/>
                    </a:lnTo>
                    <a:cubicBezTo>
                      <a:pt x="1894" y="751"/>
                      <a:pt x="5765" y="-899"/>
                      <a:pt x="9129" y="497"/>
                    </a:cubicBezTo>
                    <a:lnTo>
                      <a:pt x="49303" y="16999"/>
                    </a:lnTo>
                    <a:cubicBezTo>
                      <a:pt x="52667" y="18395"/>
                      <a:pt x="54317" y="22267"/>
                      <a:pt x="52921" y="25630"/>
                    </a:cubicBezTo>
                    <a:lnTo>
                      <a:pt x="52921" y="25630"/>
                    </a:lnTo>
                    <a:cubicBezTo>
                      <a:pt x="51588" y="28994"/>
                      <a:pt x="47653" y="30644"/>
                      <a:pt x="44290" y="29248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72" name="Graphic 1">
                <a:extLst>
                  <a:ext uri="{FF2B5EF4-FFF2-40B4-BE49-F238E27FC236}">
                    <a16:creationId xmlns:a16="http://schemas.microsoft.com/office/drawing/2014/main" id="{87815182-C265-4D1A-8A6A-A210B33398DF}"/>
                  </a:ext>
                </a:extLst>
              </p:cNvPr>
              <p:cNvGrpSpPr/>
              <p:nvPr/>
            </p:nvGrpSpPr>
            <p:grpSpPr>
              <a:xfrm>
                <a:off x="6400895" y="2965691"/>
                <a:ext cx="283039" cy="534302"/>
                <a:chOff x="6400895" y="2965691"/>
                <a:chExt cx="283039" cy="534302"/>
              </a:xfrm>
              <a:solidFill>
                <a:srgbClr val="E0DCD1"/>
              </a:solidFill>
            </p:grpSpPr>
            <p:sp>
              <p:nvSpPr>
                <p:cNvPr id="1473" name="Freeform: Shape 1472">
                  <a:extLst>
                    <a:ext uri="{FF2B5EF4-FFF2-40B4-BE49-F238E27FC236}">
                      <a16:creationId xmlns:a16="http://schemas.microsoft.com/office/drawing/2014/main" id="{1E368B62-3779-4B74-8472-9716C3FF036F}"/>
                    </a:ext>
                  </a:extLst>
                </p:cNvPr>
                <p:cNvSpPr/>
                <p:nvPr/>
              </p:nvSpPr>
              <p:spPr>
                <a:xfrm>
                  <a:off x="6400895" y="2965691"/>
                  <a:ext cx="265228" cy="527410"/>
                </a:xfrm>
                <a:custGeom>
                  <a:avLst/>
                  <a:gdLst>
                    <a:gd name="connsiteX0" fmla="*/ 259009 w 265228"/>
                    <a:gd name="connsiteY0" fmla="*/ 22721 h 527410"/>
                    <a:gd name="connsiteX1" fmla="*/ 248092 w 265228"/>
                    <a:gd name="connsiteY1" fmla="*/ 27925 h 527410"/>
                    <a:gd name="connsiteX2" fmla="*/ 243460 w 265228"/>
                    <a:gd name="connsiteY2" fmla="*/ 14978 h 527410"/>
                    <a:gd name="connsiteX3" fmla="*/ 229370 w 265228"/>
                    <a:gd name="connsiteY3" fmla="*/ 9203 h 527410"/>
                    <a:gd name="connsiteX4" fmla="*/ 216994 w 265228"/>
                    <a:gd name="connsiteY4" fmla="*/ 15169 h 527410"/>
                    <a:gd name="connsiteX5" fmla="*/ 212615 w 265228"/>
                    <a:gd name="connsiteY5" fmla="*/ 2919 h 527410"/>
                    <a:gd name="connsiteX6" fmla="*/ 212804 w 265228"/>
                    <a:gd name="connsiteY6" fmla="*/ 2412 h 527410"/>
                    <a:gd name="connsiteX7" fmla="*/ 207030 w 265228"/>
                    <a:gd name="connsiteY7" fmla="*/ 0 h 527410"/>
                    <a:gd name="connsiteX8" fmla="*/ 0 w 265228"/>
                    <a:gd name="connsiteY8" fmla="*/ 503420 h 527410"/>
                    <a:gd name="connsiteX9" fmla="*/ 5776 w 265228"/>
                    <a:gd name="connsiteY9" fmla="*/ 505832 h 527410"/>
                    <a:gd name="connsiteX10" fmla="*/ 5902 w 265228"/>
                    <a:gd name="connsiteY10" fmla="*/ 505514 h 527410"/>
                    <a:gd name="connsiteX11" fmla="*/ 17644 w 265228"/>
                    <a:gd name="connsiteY11" fmla="*/ 499929 h 527410"/>
                    <a:gd name="connsiteX12" fmla="*/ 22150 w 265228"/>
                    <a:gd name="connsiteY12" fmla="*/ 512559 h 527410"/>
                    <a:gd name="connsiteX13" fmla="*/ 36621 w 265228"/>
                    <a:gd name="connsiteY13" fmla="*/ 518525 h 527410"/>
                    <a:gd name="connsiteX14" fmla="*/ 48743 w 265228"/>
                    <a:gd name="connsiteY14" fmla="*/ 512686 h 527410"/>
                    <a:gd name="connsiteX15" fmla="*/ 52805 w 265228"/>
                    <a:gd name="connsiteY15" fmla="*/ 524047 h 527410"/>
                    <a:gd name="connsiteX16" fmla="*/ 52424 w 265228"/>
                    <a:gd name="connsiteY16" fmla="*/ 524998 h 527410"/>
                    <a:gd name="connsiteX17" fmla="*/ 58199 w 265228"/>
                    <a:gd name="connsiteY17" fmla="*/ 527410 h 527410"/>
                    <a:gd name="connsiteX18" fmla="*/ 265228 w 265228"/>
                    <a:gd name="connsiteY18" fmla="*/ 23990 h 527410"/>
                    <a:gd name="connsiteX19" fmla="*/ 259453 w 265228"/>
                    <a:gd name="connsiteY19" fmla="*/ 21579 h 527410"/>
                    <a:gd name="connsiteX20" fmla="*/ 259009 w 265228"/>
                    <a:gd name="connsiteY20" fmla="*/ 22721 h 527410"/>
                    <a:gd name="connsiteX21" fmla="*/ 255391 w 265228"/>
                    <a:gd name="connsiteY21" fmla="*/ 31480 h 527410"/>
                    <a:gd name="connsiteX22" fmla="*/ 252154 w 265228"/>
                    <a:gd name="connsiteY22" fmla="*/ 39350 h 527410"/>
                    <a:gd name="connsiteX23" fmla="*/ 250250 w 265228"/>
                    <a:gd name="connsiteY23" fmla="*/ 33955 h 527410"/>
                    <a:gd name="connsiteX24" fmla="*/ 255391 w 265228"/>
                    <a:gd name="connsiteY24" fmla="*/ 31480 h 527410"/>
                    <a:gd name="connsiteX25" fmla="*/ 79334 w 265228"/>
                    <a:gd name="connsiteY25" fmla="*/ 361127 h 527410"/>
                    <a:gd name="connsiteX26" fmla="*/ 96280 w 265228"/>
                    <a:gd name="connsiteY26" fmla="*/ 353003 h 527410"/>
                    <a:gd name="connsiteX27" fmla="*/ 102626 w 265228"/>
                    <a:gd name="connsiteY27" fmla="*/ 370647 h 527410"/>
                    <a:gd name="connsiteX28" fmla="*/ 85680 w 265228"/>
                    <a:gd name="connsiteY28" fmla="*/ 378771 h 527410"/>
                    <a:gd name="connsiteX29" fmla="*/ 79334 w 265228"/>
                    <a:gd name="connsiteY29" fmla="*/ 361127 h 527410"/>
                    <a:gd name="connsiteX30" fmla="*/ 87902 w 265228"/>
                    <a:gd name="connsiteY30" fmla="*/ 403840 h 527410"/>
                    <a:gd name="connsiteX31" fmla="*/ 72289 w 265228"/>
                    <a:gd name="connsiteY31" fmla="*/ 411329 h 527410"/>
                    <a:gd name="connsiteX32" fmla="*/ 66450 w 265228"/>
                    <a:gd name="connsiteY32" fmla="*/ 395018 h 527410"/>
                    <a:gd name="connsiteX33" fmla="*/ 82063 w 265228"/>
                    <a:gd name="connsiteY33" fmla="*/ 387529 h 527410"/>
                    <a:gd name="connsiteX34" fmla="*/ 87902 w 265228"/>
                    <a:gd name="connsiteY34" fmla="*/ 403840 h 527410"/>
                    <a:gd name="connsiteX35" fmla="*/ 93487 w 265228"/>
                    <a:gd name="connsiteY35" fmla="*/ 326664 h 527410"/>
                    <a:gd name="connsiteX36" fmla="*/ 110432 w 265228"/>
                    <a:gd name="connsiteY36" fmla="*/ 318541 h 527410"/>
                    <a:gd name="connsiteX37" fmla="*/ 116779 w 265228"/>
                    <a:gd name="connsiteY37" fmla="*/ 336184 h 527410"/>
                    <a:gd name="connsiteX38" fmla="*/ 99834 w 265228"/>
                    <a:gd name="connsiteY38" fmla="*/ 344308 h 527410"/>
                    <a:gd name="connsiteX39" fmla="*/ 93487 w 265228"/>
                    <a:gd name="connsiteY39" fmla="*/ 326664 h 527410"/>
                    <a:gd name="connsiteX40" fmla="*/ 107704 w 265228"/>
                    <a:gd name="connsiteY40" fmla="*/ 292139 h 527410"/>
                    <a:gd name="connsiteX41" fmla="*/ 124650 w 265228"/>
                    <a:gd name="connsiteY41" fmla="*/ 284015 h 527410"/>
                    <a:gd name="connsiteX42" fmla="*/ 130996 w 265228"/>
                    <a:gd name="connsiteY42" fmla="*/ 301659 h 527410"/>
                    <a:gd name="connsiteX43" fmla="*/ 114050 w 265228"/>
                    <a:gd name="connsiteY43" fmla="*/ 309782 h 527410"/>
                    <a:gd name="connsiteX44" fmla="*/ 107704 w 265228"/>
                    <a:gd name="connsiteY44" fmla="*/ 292139 h 527410"/>
                    <a:gd name="connsiteX45" fmla="*/ 122555 w 265228"/>
                    <a:gd name="connsiteY45" fmla="*/ 259707 h 527410"/>
                    <a:gd name="connsiteX46" fmla="*/ 137533 w 265228"/>
                    <a:gd name="connsiteY46" fmla="*/ 252535 h 527410"/>
                    <a:gd name="connsiteX47" fmla="*/ 143118 w 265228"/>
                    <a:gd name="connsiteY47" fmla="*/ 268148 h 527410"/>
                    <a:gd name="connsiteX48" fmla="*/ 128140 w 265228"/>
                    <a:gd name="connsiteY48" fmla="*/ 275320 h 527410"/>
                    <a:gd name="connsiteX49" fmla="*/ 122555 w 265228"/>
                    <a:gd name="connsiteY49" fmla="*/ 259707 h 527410"/>
                    <a:gd name="connsiteX50" fmla="*/ 134804 w 265228"/>
                    <a:gd name="connsiteY50" fmla="*/ 226133 h 527410"/>
                    <a:gd name="connsiteX51" fmla="*/ 151749 w 265228"/>
                    <a:gd name="connsiteY51" fmla="*/ 218009 h 527410"/>
                    <a:gd name="connsiteX52" fmla="*/ 158096 w 265228"/>
                    <a:gd name="connsiteY52" fmla="*/ 235653 h 527410"/>
                    <a:gd name="connsiteX53" fmla="*/ 141151 w 265228"/>
                    <a:gd name="connsiteY53" fmla="*/ 243777 h 527410"/>
                    <a:gd name="connsiteX54" fmla="*/ 134804 w 265228"/>
                    <a:gd name="connsiteY54" fmla="*/ 226133 h 527410"/>
                    <a:gd name="connsiteX55" fmla="*/ 149021 w 265228"/>
                    <a:gd name="connsiteY55" fmla="*/ 191607 h 527410"/>
                    <a:gd name="connsiteX56" fmla="*/ 165966 w 265228"/>
                    <a:gd name="connsiteY56" fmla="*/ 183483 h 527410"/>
                    <a:gd name="connsiteX57" fmla="*/ 172313 w 265228"/>
                    <a:gd name="connsiteY57" fmla="*/ 201127 h 527410"/>
                    <a:gd name="connsiteX58" fmla="*/ 155367 w 265228"/>
                    <a:gd name="connsiteY58" fmla="*/ 209251 h 527410"/>
                    <a:gd name="connsiteX59" fmla="*/ 149021 w 265228"/>
                    <a:gd name="connsiteY59" fmla="*/ 191607 h 527410"/>
                    <a:gd name="connsiteX60" fmla="*/ 163174 w 265228"/>
                    <a:gd name="connsiteY60" fmla="*/ 157144 h 527410"/>
                    <a:gd name="connsiteX61" fmla="*/ 180120 w 265228"/>
                    <a:gd name="connsiteY61" fmla="*/ 149020 h 527410"/>
                    <a:gd name="connsiteX62" fmla="*/ 186466 w 265228"/>
                    <a:gd name="connsiteY62" fmla="*/ 166664 h 527410"/>
                    <a:gd name="connsiteX63" fmla="*/ 169520 w 265228"/>
                    <a:gd name="connsiteY63" fmla="*/ 174788 h 527410"/>
                    <a:gd name="connsiteX64" fmla="*/ 163174 w 265228"/>
                    <a:gd name="connsiteY64" fmla="*/ 157144 h 527410"/>
                    <a:gd name="connsiteX65" fmla="*/ 177898 w 265228"/>
                    <a:gd name="connsiteY65" fmla="*/ 124014 h 527410"/>
                    <a:gd name="connsiteX66" fmla="*/ 193511 w 265228"/>
                    <a:gd name="connsiteY66" fmla="*/ 116525 h 527410"/>
                    <a:gd name="connsiteX67" fmla="*/ 199350 w 265228"/>
                    <a:gd name="connsiteY67" fmla="*/ 132836 h 527410"/>
                    <a:gd name="connsiteX68" fmla="*/ 183737 w 265228"/>
                    <a:gd name="connsiteY68" fmla="*/ 140325 h 527410"/>
                    <a:gd name="connsiteX69" fmla="*/ 177898 w 265228"/>
                    <a:gd name="connsiteY69" fmla="*/ 124014 h 527410"/>
                    <a:gd name="connsiteX70" fmla="*/ 190782 w 265228"/>
                    <a:gd name="connsiteY70" fmla="*/ 90123 h 527410"/>
                    <a:gd name="connsiteX71" fmla="*/ 207728 w 265228"/>
                    <a:gd name="connsiteY71" fmla="*/ 81999 h 527410"/>
                    <a:gd name="connsiteX72" fmla="*/ 214074 w 265228"/>
                    <a:gd name="connsiteY72" fmla="*/ 99643 h 527410"/>
                    <a:gd name="connsiteX73" fmla="*/ 197128 w 265228"/>
                    <a:gd name="connsiteY73" fmla="*/ 107767 h 527410"/>
                    <a:gd name="connsiteX74" fmla="*/ 190782 w 265228"/>
                    <a:gd name="connsiteY74" fmla="*/ 90123 h 527410"/>
                    <a:gd name="connsiteX75" fmla="*/ 191353 w 265228"/>
                    <a:gd name="connsiteY75" fmla="*/ 110560 h 527410"/>
                    <a:gd name="connsiteX76" fmla="*/ 175740 w 265228"/>
                    <a:gd name="connsiteY76" fmla="*/ 118049 h 527410"/>
                    <a:gd name="connsiteX77" fmla="*/ 170853 w 265228"/>
                    <a:gd name="connsiteY77" fmla="*/ 104467 h 527410"/>
                    <a:gd name="connsiteX78" fmla="*/ 173328 w 265228"/>
                    <a:gd name="connsiteY78" fmla="*/ 98501 h 527410"/>
                    <a:gd name="connsiteX79" fmla="*/ 185069 w 265228"/>
                    <a:gd name="connsiteY79" fmla="*/ 92916 h 527410"/>
                    <a:gd name="connsiteX80" fmla="*/ 191353 w 265228"/>
                    <a:gd name="connsiteY80" fmla="*/ 110560 h 527410"/>
                    <a:gd name="connsiteX81" fmla="*/ 177961 w 265228"/>
                    <a:gd name="connsiteY81" fmla="*/ 143055 h 527410"/>
                    <a:gd name="connsiteX82" fmla="*/ 161016 w 265228"/>
                    <a:gd name="connsiteY82" fmla="*/ 151178 h 527410"/>
                    <a:gd name="connsiteX83" fmla="*/ 156636 w 265228"/>
                    <a:gd name="connsiteY83" fmla="*/ 138929 h 527410"/>
                    <a:gd name="connsiteX84" fmla="*/ 159112 w 265228"/>
                    <a:gd name="connsiteY84" fmla="*/ 132963 h 527410"/>
                    <a:gd name="connsiteX85" fmla="*/ 172123 w 265228"/>
                    <a:gd name="connsiteY85" fmla="*/ 126743 h 527410"/>
                    <a:gd name="connsiteX86" fmla="*/ 177961 w 265228"/>
                    <a:gd name="connsiteY86" fmla="*/ 143055 h 527410"/>
                    <a:gd name="connsiteX87" fmla="*/ 163808 w 265228"/>
                    <a:gd name="connsiteY87" fmla="*/ 177581 h 527410"/>
                    <a:gd name="connsiteX88" fmla="*/ 146863 w 265228"/>
                    <a:gd name="connsiteY88" fmla="*/ 185704 h 527410"/>
                    <a:gd name="connsiteX89" fmla="*/ 142483 w 265228"/>
                    <a:gd name="connsiteY89" fmla="*/ 173455 h 527410"/>
                    <a:gd name="connsiteX90" fmla="*/ 145720 w 265228"/>
                    <a:gd name="connsiteY90" fmla="*/ 165522 h 527410"/>
                    <a:gd name="connsiteX91" fmla="*/ 157461 w 265228"/>
                    <a:gd name="connsiteY91" fmla="*/ 159937 h 527410"/>
                    <a:gd name="connsiteX92" fmla="*/ 163808 w 265228"/>
                    <a:gd name="connsiteY92" fmla="*/ 177581 h 527410"/>
                    <a:gd name="connsiteX93" fmla="*/ 149592 w 265228"/>
                    <a:gd name="connsiteY93" fmla="*/ 212043 h 527410"/>
                    <a:gd name="connsiteX94" fmla="*/ 132646 w 265228"/>
                    <a:gd name="connsiteY94" fmla="*/ 220167 h 527410"/>
                    <a:gd name="connsiteX95" fmla="*/ 128267 w 265228"/>
                    <a:gd name="connsiteY95" fmla="*/ 207918 h 527410"/>
                    <a:gd name="connsiteX96" fmla="*/ 131504 w 265228"/>
                    <a:gd name="connsiteY96" fmla="*/ 199984 h 527410"/>
                    <a:gd name="connsiteX97" fmla="*/ 143245 w 265228"/>
                    <a:gd name="connsiteY97" fmla="*/ 194399 h 527410"/>
                    <a:gd name="connsiteX98" fmla="*/ 149592 w 265228"/>
                    <a:gd name="connsiteY98" fmla="*/ 212043 h 527410"/>
                    <a:gd name="connsiteX99" fmla="*/ 135439 w 265228"/>
                    <a:gd name="connsiteY99" fmla="*/ 246569 h 527410"/>
                    <a:gd name="connsiteX100" fmla="*/ 120461 w 265228"/>
                    <a:gd name="connsiteY100" fmla="*/ 253741 h 527410"/>
                    <a:gd name="connsiteX101" fmla="*/ 115383 w 265228"/>
                    <a:gd name="connsiteY101" fmla="*/ 239461 h 527410"/>
                    <a:gd name="connsiteX102" fmla="*/ 117414 w 265228"/>
                    <a:gd name="connsiteY102" fmla="*/ 234510 h 527410"/>
                    <a:gd name="connsiteX103" fmla="*/ 129155 w 265228"/>
                    <a:gd name="connsiteY103" fmla="*/ 228925 h 527410"/>
                    <a:gd name="connsiteX104" fmla="*/ 135439 w 265228"/>
                    <a:gd name="connsiteY104" fmla="*/ 246569 h 527410"/>
                    <a:gd name="connsiteX105" fmla="*/ 122428 w 265228"/>
                    <a:gd name="connsiteY105" fmla="*/ 278049 h 527410"/>
                    <a:gd name="connsiteX106" fmla="*/ 105482 w 265228"/>
                    <a:gd name="connsiteY106" fmla="*/ 286173 h 527410"/>
                    <a:gd name="connsiteX107" fmla="*/ 101103 w 265228"/>
                    <a:gd name="connsiteY107" fmla="*/ 273923 h 527410"/>
                    <a:gd name="connsiteX108" fmla="*/ 103134 w 265228"/>
                    <a:gd name="connsiteY108" fmla="*/ 268973 h 527410"/>
                    <a:gd name="connsiteX109" fmla="*/ 116779 w 265228"/>
                    <a:gd name="connsiteY109" fmla="*/ 262436 h 527410"/>
                    <a:gd name="connsiteX110" fmla="*/ 122428 w 265228"/>
                    <a:gd name="connsiteY110" fmla="*/ 278049 h 527410"/>
                    <a:gd name="connsiteX111" fmla="*/ 108275 w 265228"/>
                    <a:gd name="connsiteY111" fmla="*/ 312575 h 527410"/>
                    <a:gd name="connsiteX112" fmla="*/ 91329 w 265228"/>
                    <a:gd name="connsiteY112" fmla="*/ 320699 h 527410"/>
                    <a:gd name="connsiteX113" fmla="*/ 86950 w 265228"/>
                    <a:gd name="connsiteY113" fmla="*/ 308449 h 527410"/>
                    <a:gd name="connsiteX114" fmla="*/ 90187 w 265228"/>
                    <a:gd name="connsiteY114" fmla="*/ 300516 h 527410"/>
                    <a:gd name="connsiteX115" fmla="*/ 101928 w 265228"/>
                    <a:gd name="connsiteY115" fmla="*/ 294931 h 527410"/>
                    <a:gd name="connsiteX116" fmla="*/ 108275 w 265228"/>
                    <a:gd name="connsiteY116" fmla="*/ 312575 h 527410"/>
                    <a:gd name="connsiteX117" fmla="*/ 94058 w 265228"/>
                    <a:gd name="connsiteY117" fmla="*/ 347037 h 527410"/>
                    <a:gd name="connsiteX118" fmla="*/ 77112 w 265228"/>
                    <a:gd name="connsiteY118" fmla="*/ 355161 h 527410"/>
                    <a:gd name="connsiteX119" fmla="*/ 72733 w 265228"/>
                    <a:gd name="connsiteY119" fmla="*/ 342912 h 527410"/>
                    <a:gd name="connsiteX120" fmla="*/ 75970 w 265228"/>
                    <a:gd name="connsiteY120" fmla="*/ 334979 h 527410"/>
                    <a:gd name="connsiteX121" fmla="*/ 87711 w 265228"/>
                    <a:gd name="connsiteY121" fmla="*/ 329394 h 527410"/>
                    <a:gd name="connsiteX122" fmla="*/ 94058 w 265228"/>
                    <a:gd name="connsiteY122" fmla="*/ 347037 h 527410"/>
                    <a:gd name="connsiteX123" fmla="*/ 79905 w 265228"/>
                    <a:gd name="connsiteY123" fmla="*/ 381563 h 527410"/>
                    <a:gd name="connsiteX124" fmla="*/ 64292 w 265228"/>
                    <a:gd name="connsiteY124" fmla="*/ 389052 h 527410"/>
                    <a:gd name="connsiteX125" fmla="*/ 59405 w 265228"/>
                    <a:gd name="connsiteY125" fmla="*/ 375470 h 527410"/>
                    <a:gd name="connsiteX126" fmla="*/ 61880 w 265228"/>
                    <a:gd name="connsiteY126" fmla="*/ 369504 h 527410"/>
                    <a:gd name="connsiteX127" fmla="*/ 73622 w 265228"/>
                    <a:gd name="connsiteY127" fmla="*/ 363920 h 527410"/>
                    <a:gd name="connsiteX128" fmla="*/ 79905 w 265228"/>
                    <a:gd name="connsiteY128" fmla="*/ 381563 h 527410"/>
                    <a:gd name="connsiteX129" fmla="*/ 66514 w 265228"/>
                    <a:gd name="connsiteY129" fmla="*/ 414058 h 527410"/>
                    <a:gd name="connsiteX130" fmla="*/ 49568 w 265228"/>
                    <a:gd name="connsiteY130" fmla="*/ 422182 h 527410"/>
                    <a:gd name="connsiteX131" fmla="*/ 45188 w 265228"/>
                    <a:gd name="connsiteY131" fmla="*/ 409933 h 527410"/>
                    <a:gd name="connsiteX132" fmla="*/ 47664 w 265228"/>
                    <a:gd name="connsiteY132" fmla="*/ 403967 h 527410"/>
                    <a:gd name="connsiteX133" fmla="*/ 60674 w 265228"/>
                    <a:gd name="connsiteY133" fmla="*/ 397747 h 527410"/>
                    <a:gd name="connsiteX134" fmla="*/ 66514 w 265228"/>
                    <a:gd name="connsiteY134" fmla="*/ 414058 h 527410"/>
                    <a:gd name="connsiteX135" fmla="*/ 68671 w 265228"/>
                    <a:gd name="connsiteY135" fmla="*/ 420088 h 527410"/>
                    <a:gd name="connsiteX136" fmla="*/ 75018 w 265228"/>
                    <a:gd name="connsiteY136" fmla="*/ 437731 h 527410"/>
                    <a:gd name="connsiteX137" fmla="*/ 58072 w 265228"/>
                    <a:gd name="connsiteY137" fmla="*/ 445855 h 527410"/>
                    <a:gd name="connsiteX138" fmla="*/ 51726 w 265228"/>
                    <a:gd name="connsiteY138" fmla="*/ 428211 h 527410"/>
                    <a:gd name="connsiteX139" fmla="*/ 68671 w 265228"/>
                    <a:gd name="connsiteY139" fmla="*/ 420088 h 527410"/>
                    <a:gd name="connsiteX140" fmla="*/ 74383 w 265228"/>
                    <a:gd name="connsiteY140" fmla="*/ 417295 h 527410"/>
                    <a:gd name="connsiteX141" fmla="*/ 89996 w 265228"/>
                    <a:gd name="connsiteY141" fmla="*/ 409806 h 527410"/>
                    <a:gd name="connsiteX142" fmla="*/ 94566 w 265228"/>
                    <a:gd name="connsiteY142" fmla="*/ 422563 h 527410"/>
                    <a:gd name="connsiteX143" fmla="*/ 91583 w 265228"/>
                    <a:gd name="connsiteY143" fmla="*/ 429735 h 527410"/>
                    <a:gd name="connsiteX144" fmla="*/ 80667 w 265228"/>
                    <a:gd name="connsiteY144" fmla="*/ 434939 h 527410"/>
                    <a:gd name="connsiteX145" fmla="*/ 74383 w 265228"/>
                    <a:gd name="connsiteY145" fmla="*/ 417295 h 527410"/>
                    <a:gd name="connsiteX146" fmla="*/ 87775 w 265228"/>
                    <a:gd name="connsiteY146" fmla="*/ 384800 h 527410"/>
                    <a:gd name="connsiteX147" fmla="*/ 104721 w 265228"/>
                    <a:gd name="connsiteY147" fmla="*/ 376676 h 527410"/>
                    <a:gd name="connsiteX148" fmla="*/ 108783 w 265228"/>
                    <a:gd name="connsiteY148" fmla="*/ 388037 h 527410"/>
                    <a:gd name="connsiteX149" fmla="*/ 105799 w 265228"/>
                    <a:gd name="connsiteY149" fmla="*/ 395209 h 527410"/>
                    <a:gd name="connsiteX150" fmla="*/ 93614 w 265228"/>
                    <a:gd name="connsiteY150" fmla="*/ 401048 h 527410"/>
                    <a:gd name="connsiteX151" fmla="*/ 87775 w 265228"/>
                    <a:gd name="connsiteY151" fmla="*/ 384800 h 527410"/>
                    <a:gd name="connsiteX152" fmla="*/ 101928 w 265228"/>
                    <a:gd name="connsiteY152" fmla="*/ 350274 h 527410"/>
                    <a:gd name="connsiteX153" fmla="*/ 118874 w 265228"/>
                    <a:gd name="connsiteY153" fmla="*/ 342150 h 527410"/>
                    <a:gd name="connsiteX154" fmla="*/ 122936 w 265228"/>
                    <a:gd name="connsiteY154" fmla="*/ 353511 h 527410"/>
                    <a:gd name="connsiteX155" fmla="*/ 119191 w 265228"/>
                    <a:gd name="connsiteY155" fmla="*/ 362650 h 527410"/>
                    <a:gd name="connsiteX156" fmla="*/ 108275 w 265228"/>
                    <a:gd name="connsiteY156" fmla="*/ 367855 h 527410"/>
                    <a:gd name="connsiteX157" fmla="*/ 101928 w 265228"/>
                    <a:gd name="connsiteY157" fmla="*/ 350274 h 527410"/>
                    <a:gd name="connsiteX158" fmla="*/ 116144 w 265228"/>
                    <a:gd name="connsiteY158" fmla="*/ 315812 h 527410"/>
                    <a:gd name="connsiteX159" fmla="*/ 133090 w 265228"/>
                    <a:gd name="connsiteY159" fmla="*/ 307688 h 527410"/>
                    <a:gd name="connsiteX160" fmla="*/ 137152 w 265228"/>
                    <a:gd name="connsiteY160" fmla="*/ 319048 h 527410"/>
                    <a:gd name="connsiteX161" fmla="*/ 133408 w 265228"/>
                    <a:gd name="connsiteY161" fmla="*/ 328188 h 527410"/>
                    <a:gd name="connsiteX162" fmla="*/ 122491 w 265228"/>
                    <a:gd name="connsiteY162" fmla="*/ 333392 h 527410"/>
                    <a:gd name="connsiteX163" fmla="*/ 116144 w 265228"/>
                    <a:gd name="connsiteY163" fmla="*/ 315812 h 527410"/>
                    <a:gd name="connsiteX164" fmla="*/ 130297 w 265228"/>
                    <a:gd name="connsiteY164" fmla="*/ 281286 h 527410"/>
                    <a:gd name="connsiteX165" fmla="*/ 145276 w 265228"/>
                    <a:gd name="connsiteY165" fmla="*/ 274114 h 527410"/>
                    <a:gd name="connsiteX166" fmla="*/ 150099 w 265228"/>
                    <a:gd name="connsiteY166" fmla="*/ 287505 h 527410"/>
                    <a:gd name="connsiteX167" fmla="*/ 147561 w 265228"/>
                    <a:gd name="connsiteY167" fmla="*/ 293725 h 527410"/>
                    <a:gd name="connsiteX168" fmla="*/ 136644 w 265228"/>
                    <a:gd name="connsiteY168" fmla="*/ 298929 h 527410"/>
                    <a:gd name="connsiteX169" fmla="*/ 130297 w 265228"/>
                    <a:gd name="connsiteY169" fmla="*/ 281286 h 527410"/>
                    <a:gd name="connsiteX170" fmla="*/ 143308 w 265228"/>
                    <a:gd name="connsiteY170" fmla="*/ 249806 h 527410"/>
                    <a:gd name="connsiteX171" fmla="*/ 160254 w 265228"/>
                    <a:gd name="connsiteY171" fmla="*/ 241682 h 527410"/>
                    <a:gd name="connsiteX172" fmla="*/ 164316 w 265228"/>
                    <a:gd name="connsiteY172" fmla="*/ 253043 h 527410"/>
                    <a:gd name="connsiteX173" fmla="*/ 161778 w 265228"/>
                    <a:gd name="connsiteY173" fmla="*/ 259263 h 527410"/>
                    <a:gd name="connsiteX174" fmla="*/ 148957 w 265228"/>
                    <a:gd name="connsiteY174" fmla="*/ 265419 h 527410"/>
                    <a:gd name="connsiteX175" fmla="*/ 143308 w 265228"/>
                    <a:gd name="connsiteY175" fmla="*/ 249806 h 527410"/>
                    <a:gd name="connsiteX176" fmla="*/ 157461 w 265228"/>
                    <a:gd name="connsiteY176" fmla="*/ 215280 h 527410"/>
                    <a:gd name="connsiteX177" fmla="*/ 174407 w 265228"/>
                    <a:gd name="connsiteY177" fmla="*/ 207156 h 527410"/>
                    <a:gd name="connsiteX178" fmla="*/ 178469 w 265228"/>
                    <a:gd name="connsiteY178" fmla="*/ 218517 h 527410"/>
                    <a:gd name="connsiteX179" fmla="*/ 174724 w 265228"/>
                    <a:gd name="connsiteY179" fmla="*/ 227656 h 527410"/>
                    <a:gd name="connsiteX180" fmla="*/ 163808 w 265228"/>
                    <a:gd name="connsiteY180" fmla="*/ 232860 h 527410"/>
                    <a:gd name="connsiteX181" fmla="*/ 157461 w 265228"/>
                    <a:gd name="connsiteY181" fmla="*/ 215280 h 527410"/>
                    <a:gd name="connsiteX182" fmla="*/ 171678 w 265228"/>
                    <a:gd name="connsiteY182" fmla="*/ 180817 h 527410"/>
                    <a:gd name="connsiteX183" fmla="*/ 188624 w 265228"/>
                    <a:gd name="connsiteY183" fmla="*/ 172694 h 527410"/>
                    <a:gd name="connsiteX184" fmla="*/ 192686 w 265228"/>
                    <a:gd name="connsiteY184" fmla="*/ 184054 h 527410"/>
                    <a:gd name="connsiteX185" fmla="*/ 188942 w 265228"/>
                    <a:gd name="connsiteY185" fmla="*/ 193193 h 527410"/>
                    <a:gd name="connsiteX186" fmla="*/ 178025 w 265228"/>
                    <a:gd name="connsiteY186" fmla="*/ 198398 h 527410"/>
                    <a:gd name="connsiteX187" fmla="*/ 171678 w 265228"/>
                    <a:gd name="connsiteY187" fmla="*/ 180817 h 527410"/>
                    <a:gd name="connsiteX188" fmla="*/ 185831 w 265228"/>
                    <a:gd name="connsiteY188" fmla="*/ 146291 h 527410"/>
                    <a:gd name="connsiteX189" fmla="*/ 201444 w 265228"/>
                    <a:gd name="connsiteY189" fmla="*/ 138802 h 527410"/>
                    <a:gd name="connsiteX190" fmla="*/ 206014 w 265228"/>
                    <a:gd name="connsiteY190" fmla="*/ 151559 h 527410"/>
                    <a:gd name="connsiteX191" fmla="*/ 203031 w 265228"/>
                    <a:gd name="connsiteY191" fmla="*/ 158731 h 527410"/>
                    <a:gd name="connsiteX192" fmla="*/ 192115 w 265228"/>
                    <a:gd name="connsiteY192" fmla="*/ 163935 h 527410"/>
                    <a:gd name="connsiteX193" fmla="*/ 185831 w 265228"/>
                    <a:gd name="connsiteY193" fmla="*/ 146291 h 527410"/>
                    <a:gd name="connsiteX194" fmla="*/ 199223 w 265228"/>
                    <a:gd name="connsiteY194" fmla="*/ 113796 h 527410"/>
                    <a:gd name="connsiteX195" fmla="*/ 216168 w 265228"/>
                    <a:gd name="connsiteY195" fmla="*/ 105672 h 527410"/>
                    <a:gd name="connsiteX196" fmla="*/ 220230 w 265228"/>
                    <a:gd name="connsiteY196" fmla="*/ 117033 h 527410"/>
                    <a:gd name="connsiteX197" fmla="*/ 217248 w 265228"/>
                    <a:gd name="connsiteY197" fmla="*/ 124205 h 527410"/>
                    <a:gd name="connsiteX198" fmla="*/ 205062 w 265228"/>
                    <a:gd name="connsiteY198" fmla="*/ 130044 h 527410"/>
                    <a:gd name="connsiteX199" fmla="*/ 199223 w 265228"/>
                    <a:gd name="connsiteY199" fmla="*/ 113796 h 527410"/>
                    <a:gd name="connsiteX200" fmla="*/ 213440 w 265228"/>
                    <a:gd name="connsiteY200" fmla="*/ 79270 h 527410"/>
                    <a:gd name="connsiteX201" fmla="*/ 230385 w 265228"/>
                    <a:gd name="connsiteY201" fmla="*/ 71146 h 527410"/>
                    <a:gd name="connsiteX202" fmla="*/ 234447 w 265228"/>
                    <a:gd name="connsiteY202" fmla="*/ 82507 h 527410"/>
                    <a:gd name="connsiteX203" fmla="*/ 230703 w 265228"/>
                    <a:gd name="connsiteY203" fmla="*/ 91646 h 527410"/>
                    <a:gd name="connsiteX204" fmla="*/ 219786 w 265228"/>
                    <a:gd name="connsiteY204" fmla="*/ 96851 h 527410"/>
                    <a:gd name="connsiteX205" fmla="*/ 213440 w 265228"/>
                    <a:gd name="connsiteY205" fmla="*/ 79270 h 527410"/>
                    <a:gd name="connsiteX206" fmla="*/ 211281 w 265228"/>
                    <a:gd name="connsiteY206" fmla="*/ 73304 h 527410"/>
                    <a:gd name="connsiteX207" fmla="*/ 204935 w 265228"/>
                    <a:gd name="connsiteY207" fmla="*/ 55660 h 527410"/>
                    <a:gd name="connsiteX208" fmla="*/ 221881 w 265228"/>
                    <a:gd name="connsiteY208" fmla="*/ 47537 h 527410"/>
                    <a:gd name="connsiteX209" fmla="*/ 228227 w 265228"/>
                    <a:gd name="connsiteY209" fmla="*/ 65180 h 527410"/>
                    <a:gd name="connsiteX210" fmla="*/ 211281 w 265228"/>
                    <a:gd name="connsiteY210" fmla="*/ 73304 h 527410"/>
                    <a:gd name="connsiteX211" fmla="*/ 205506 w 265228"/>
                    <a:gd name="connsiteY211" fmla="*/ 76033 h 527410"/>
                    <a:gd name="connsiteX212" fmla="*/ 188560 w 265228"/>
                    <a:gd name="connsiteY212" fmla="*/ 84157 h 527410"/>
                    <a:gd name="connsiteX213" fmla="*/ 184182 w 265228"/>
                    <a:gd name="connsiteY213" fmla="*/ 71908 h 527410"/>
                    <a:gd name="connsiteX214" fmla="*/ 187418 w 265228"/>
                    <a:gd name="connsiteY214" fmla="*/ 63975 h 527410"/>
                    <a:gd name="connsiteX215" fmla="*/ 199160 w 265228"/>
                    <a:gd name="connsiteY215" fmla="*/ 58390 h 527410"/>
                    <a:gd name="connsiteX216" fmla="*/ 205506 w 265228"/>
                    <a:gd name="connsiteY216" fmla="*/ 76033 h 527410"/>
                    <a:gd name="connsiteX217" fmla="*/ 191099 w 265228"/>
                    <a:gd name="connsiteY217" fmla="*/ 55280 h 527410"/>
                    <a:gd name="connsiteX218" fmla="*/ 194844 w 265228"/>
                    <a:gd name="connsiteY218" fmla="*/ 46140 h 527410"/>
                    <a:gd name="connsiteX219" fmla="*/ 197065 w 265228"/>
                    <a:gd name="connsiteY219" fmla="*/ 52360 h 527410"/>
                    <a:gd name="connsiteX220" fmla="*/ 191099 w 265228"/>
                    <a:gd name="connsiteY220" fmla="*/ 55280 h 527410"/>
                    <a:gd name="connsiteX221" fmla="*/ 182912 w 265228"/>
                    <a:gd name="connsiteY221" fmla="*/ 86886 h 527410"/>
                    <a:gd name="connsiteX222" fmla="*/ 176946 w 265228"/>
                    <a:gd name="connsiteY222" fmla="*/ 89742 h 527410"/>
                    <a:gd name="connsiteX223" fmla="*/ 180691 w 265228"/>
                    <a:gd name="connsiteY223" fmla="*/ 80603 h 527410"/>
                    <a:gd name="connsiteX224" fmla="*/ 182912 w 265228"/>
                    <a:gd name="connsiteY224" fmla="*/ 86886 h 527410"/>
                    <a:gd name="connsiteX225" fmla="*/ 169964 w 265228"/>
                    <a:gd name="connsiteY225" fmla="*/ 120778 h 527410"/>
                    <a:gd name="connsiteX226" fmla="*/ 162666 w 265228"/>
                    <a:gd name="connsiteY226" fmla="*/ 124268 h 527410"/>
                    <a:gd name="connsiteX227" fmla="*/ 167236 w 265228"/>
                    <a:gd name="connsiteY227" fmla="*/ 113161 h 527410"/>
                    <a:gd name="connsiteX228" fmla="*/ 169964 w 265228"/>
                    <a:gd name="connsiteY228" fmla="*/ 120778 h 527410"/>
                    <a:gd name="connsiteX229" fmla="*/ 155304 w 265228"/>
                    <a:gd name="connsiteY229" fmla="*/ 153907 h 527410"/>
                    <a:gd name="connsiteX230" fmla="*/ 149338 w 265228"/>
                    <a:gd name="connsiteY230" fmla="*/ 156763 h 527410"/>
                    <a:gd name="connsiteX231" fmla="*/ 153083 w 265228"/>
                    <a:gd name="connsiteY231" fmla="*/ 147624 h 527410"/>
                    <a:gd name="connsiteX232" fmla="*/ 155304 w 265228"/>
                    <a:gd name="connsiteY232" fmla="*/ 153907 h 527410"/>
                    <a:gd name="connsiteX233" fmla="*/ 141151 w 265228"/>
                    <a:gd name="connsiteY233" fmla="*/ 188370 h 527410"/>
                    <a:gd name="connsiteX234" fmla="*/ 135185 w 265228"/>
                    <a:gd name="connsiteY234" fmla="*/ 191226 h 527410"/>
                    <a:gd name="connsiteX235" fmla="*/ 138930 w 265228"/>
                    <a:gd name="connsiteY235" fmla="*/ 182087 h 527410"/>
                    <a:gd name="connsiteX236" fmla="*/ 141151 w 265228"/>
                    <a:gd name="connsiteY236" fmla="*/ 188370 h 527410"/>
                    <a:gd name="connsiteX237" fmla="*/ 126934 w 265228"/>
                    <a:gd name="connsiteY237" fmla="*/ 222896 h 527410"/>
                    <a:gd name="connsiteX238" fmla="*/ 120968 w 265228"/>
                    <a:gd name="connsiteY238" fmla="*/ 225752 h 527410"/>
                    <a:gd name="connsiteX239" fmla="*/ 124712 w 265228"/>
                    <a:gd name="connsiteY239" fmla="*/ 216613 h 527410"/>
                    <a:gd name="connsiteX240" fmla="*/ 126934 w 265228"/>
                    <a:gd name="connsiteY240" fmla="*/ 222896 h 527410"/>
                    <a:gd name="connsiteX241" fmla="*/ 114685 w 265228"/>
                    <a:gd name="connsiteY241" fmla="*/ 256470 h 527410"/>
                    <a:gd name="connsiteX242" fmla="*/ 106751 w 265228"/>
                    <a:gd name="connsiteY242" fmla="*/ 260278 h 527410"/>
                    <a:gd name="connsiteX243" fmla="*/ 111702 w 265228"/>
                    <a:gd name="connsiteY243" fmla="*/ 248219 h 527410"/>
                    <a:gd name="connsiteX244" fmla="*/ 114685 w 265228"/>
                    <a:gd name="connsiteY244" fmla="*/ 256470 h 527410"/>
                    <a:gd name="connsiteX245" fmla="*/ 99770 w 265228"/>
                    <a:gd name="connsiteY245" fmla="*/ 288902 h 527410"/>
                    <a:gd name="connsiteX246" fmla="*/ 93804 w 265228"/>
                    <a:gd name="connsiteY246" fmla="*/ 291757 h 527410"/>
                    <a:gd name="connsiteX247" fmla="*/ 97549 w 265228"/>
                    <a:gd name="connsiteY247" fmla="*/ 282618 h 527410"/>
                    <a:gd name="connsiteX248" fmla="*/ 99770 w 265228"/>
                    <a:gd name="connsiteY248" fmla="*/ 288902 h 527410"/>
                    <a:gd name="connsiteX249" fmla="*/ 85617 w 265228"/>
                    <a:gd name="connsiteY249" fmla="*/ 323428 h 527410"/>
                    <a:gd name="connsiteX250" fmla="*/ 79651 w 265228"/>
                    <a:gd name="connsiteY250" fmla="*/ 326283 h 527410"/>
                    <a:gd name="connsiteX251" fmla="*/ 83396 w 265228"/>
                    <a:gd name="connsiteY251" fmla="*/ 317144 h 527410"/>
                    <a:gd name="connsiteX252" fmla="*/ 85617 w 265228"/>
                    <a:gd name="connsiteY252" fmla="*/ 323428 h 527410"/>
                    <a:gd name="connsiteX253" fmla="*/ 71400 w 265228"/>
                    <a:gd name="connsiteY253" fmla="*/ 357890 h 527410"/>
                    <a:gd name="connsiteX254" fmla="*/ 65434 w 265228"/>
                    <a:gd name="connsiteY254" fmla="*/ 360746 h 527410"/>
                    <a:gd name="connsiteX255" fmla="*/ 69179 w 265228"/>
                    <a:gd name="connsiteY255" fmla="*/ 351607 h 527410"/>
                    <a:gd name="connsiteX256" fmla="*/ 71400 w 265228"/>
                    <a:gd name="connsiteY256" fmla="*/ 357890 h 527410"/>
                    <a:gd name="connsiteX257" fmla="*/ 58517 w 265228"/>
                    <a:gd name="connsiteY257" fmla="*/ 391781 h 527410"/>
                    <a:gd name="connsiteX258" fmla="*/ 51218 w 265228"/>
                    <a:gd name="connsiteY258" fmla="*/ 395272 h 527410"/>
                    <a:gd name="connsiteX259" fmla="*/ 55788 w 265228"/>
                    <a:gd name="connsiteY259" fmla="*/ 384166 h 527410"/>
                    <a:gd name="connsiteX260" fmla="*/ 58517 w 265228"/>
                    <a:gd name="connsiteY260" fmla="*/ 391781 h 527410"/>
                    <a:gd name="connsiteX261" fmla="*/ 43856 w 265228"/>
                    <a:gd name="connsiteY261" fmla="*/ 424911 h 527410"/>
                    <a:gd name="connsiteX262" fmla="*/ 37890 w 265228"/>
                    <a:gd name="connsiteY262" fmla="*/ 427767 h 527410"/>
                    <a:gd name="connsiteX263" fmla="*/ 41634 w 265228"/>
                    <a:gd name="connsiteY263" fmla="*/ 418628 h 527410"/>
                    <a:gd name="connsiteX264" fmla="*/ 43856 w 265228"/>
                    <a:gd name="connsiteY264" fmla="*/ 424911 h 527410"/>
                    <a:gd name="connsiteX265" fmla="*/ 31035 w 265228"/>
                    <a:gd name="connsiteY265" fmla="*/ 444459 h 527410"/>
                    <a:gd name="connsiteX266" fmla="*/ 34272 w 265228"/>
                    <a:gd name="connsiteY266" fmla="*/ 436526 h 527410"/>
                    <a:gd name="connsiteX267" fmla="*/ 46014 w 265228"/>
                    <a:gd name="connsiteY267" fmla="*/ 430941 h 527410"/>
                    <a:gd name="connsiteX268" fmla="*/ 52360 w 265228"/>
                    <a:gd name="connsiteY268" fmla="*/ 448584 h 527410"/>
                    <a:gd name="connsiteX269" fmla="*/ 35415 w 265228"/>
                    <a:gd name="connsiteY269" fmla="*/ 456708 h 527410"/>
                    <a:gd name="connsiteX270" fmla="*/ 31035 w 265228"/>
                    <a:gd name="connsiteY270" fmla="*/ 444459 h 527410"/>
                    <a:gd name="connsiteX271" fmla="*/ 29702 w 265228"/>
                    <a:gd name="connsiteY271" fmla="*/ 459437 h 527410"/>
                    <a:gd name="connsiteX272" fmla="*/ 23737 w 265228"/>
                    <a:gd name="connsiteY272" fmla="*/ 462293 h 527410"/>
                    <a:gd name="connsiteX273" fmla="*/ 27481 w 265228"/>
                    <a:gd name="connsiteY273" fmla="*/ 453154 h 527410"/>
                    <a:gd name="connsiteX274" fmla="*/ 29702 w 265228"/>
                    <a:gd name="connsiteY274" fmla="*/ 459437 h 527410"/>
                    <a:gd name="connsiteX275" fmla="*/ 54455 w 265228"/>
                    <a:gd name="connsiteY275" fmla="*/ 454550 h 527410"/>
                    <a:gd name="connsiteX276" fmla="*/ 60801 w 265228"/>
                    <a:gd name="connsiteY276" fmla="*/ 472194 h 527410"/>
                    <a:gd name="connsiteX277" fmla="*/ 43856 w 265228"/>
                    <a:gd name="connsiteY277" fmla="*/ 480318 h 527410"/>
                    <a:gd name="connsiteX278" fmla="*/ 37509 w 265228"/>
                    <a:gd name="connsiteY278" fmla="*/ 462674 h 527410"/>
                    <a:gd name="connsiteX279" fmla="*/ 54455 w 265228"/>
                    <a:gd name="connsiteY279" fmla="*/ 454550 h 527410"/>
                    <a:gd name="connsiteX280" fmla="*/ 60230 w 265228"/>
                    <a:gd name="connsiteY280" fmla="*/ 451821 h 527410"/>
                    <a:gd name="connsiteX281" fmla="*/ 77176 w 265228"/>
                    <a:gd name="connsiteY281" fmla="*/ 443697 h 527410"/>
                    <a:gd name="connsiteX282" fmla="*/ 81238 w 265228"/>
                    <a:gd name="connsiteY282" fmla="*/ 455058 h 527410"/>
                    <a:gd name="connsiteX283" fmla="*/ 77493 w 265228"/>
                    <a:gd name="connsiteY283" fmla="*/ 464197 h 527410"/>
                    <a:gd name="connsiteX284" fmla="*/ 66577 w 265228"/>
                    <a:gd name="connsiteY284" fmla="*/ 469402 h 527410"/>
                    <a:gd name="connsiteX285" fmla="*/ 60230 w 265228"/>
                    <a:gd name="connsiteY285" fmla="*/ 451821 h 527410"/>
                    <a:gd name="connsiteX286" fmla="*/ 73876 w 265228"/>
                    <a:gd name="connsiteY286" fmla="*/ 472956 h 527410"/>
                    <a:gd name="connsiteX287" fmla="*/ 70639 w 265228"/>
                    <a:gd name="connsiteY287" fmla="*/ 480826 h 527410"/>
                    <a:gd name="connsiteX288" fmla="*/ 68735 w 265228"/>
                    <a:gd name="connsiteY288" fmla="*/ 475431 h 527410"/>
                    <a:gd name="connsiteX289" fmla="*/ 73876 w 265228"/>
                    <a:gd name="connsiteY289" fmla="*/ 472956 h 527410"/>
                    <a:gd name="connsiteX290" fmla="*/ 82888 w 265228"/>
                    <a:gd name="connsiteY290" fmla="*/ 440968 h 527410"/>
                    <a:gd name="connsiteX291" fmla="*/ 88029 w 265228"/>
                    <a:gd name="connsiteY291" fmla="*/ 438493 h 527410"/>
                    <a:gd name="connsiteX292" fmla="*/ 84792 w 265228"/>
                    <a:gd name="connsiteY292" fmla="*/ 446363 h 527410"/>
                    <a:gd name="connsiteX293" fmla="*/ 82888 w 265228"/>
                    <a:gd name="connsiteY293" fmla="*/ 440968 h 527410"/>
                    <a:gd name="connsiteX294" fmla="*/ 95772 w 265228"/>
                    <a:gd name="connsiteY294" fmla="*/ 407077 h 527410"/>
                    <a:gd name="connsiteX295" fmla="*/ 102246 w 265228"/>
                    <a:gd name="connsiteY295" fmla="*/ 403967 h 527410"/>
                    <a:gd name="connsiteX296" fmla="*/ 98184 w 265228"/>
                    <a:gd name="connsiteY296" fmla="*/ 413805 h 527410"/>
                    <a:gd name="connsiteX297" fmla="*/ 95772 w 265228"/>
                    <a:gd name="connsiteY297" fmla="*/ 407077 h 527410"/>
                    <a:gd name="connsiteX298" fmla="*/ 110432 w 265228"/>
                    <a:gd name="connsiteY298" fmla="*/ 373947 h 527410"/>
                    <a:gd name="connsiteX299" fmla="*/ 115573 w 265228"/>
                    <a:gd name="connsiteY299" fmla="*/ 371472 h 527410"/>
                    <a:gd name="connsiteX300" fmla="*/ 112337 w 265228"/>
                    <a:gd name="connsiteY300" fmla="*/ 379342 h 527410"/>
                    <a:gd name="connsiteX301" fmla="*/ 110432 w 265228"/>
                    <a:gd name="connsiteY301" fmla="*/ 373947 h 527410"/>
                    <a:gd name="connsiteX302" fmla="*/ 124586 w 265228"/>
                    <a:gd name="connsiteY302" fmla="*/ 339421 h 527410"/>
                    <a:gd name="connsiteX303" fmla="*/ 129726 w 265228"/>
                    <a:gd name="connsiteY303" fmla="*/ 336946 h 527410"/>
                    <a:gd name="connsiteX304" fmla="*/ 126490 w 265228"/>
                    <a:gd name="connsiteY304" fmla="*/ 344816 h 527410"/>
                    <a:gd name="connsiteX305" fmla="*/ 124586 w 265228"/>
                    <a:gd name="connsiteY305" fmla="*/ 339421 h 527410"/>
                    <a:gd name="connsiteX306" fmla="*/ 138803 w 265228"/>
                    <a:gd name="connsiteY306" fmla="*/ 304959 h 527410"/>
                    <a:gd name="connsiteX307" fmla="*/ 143943 w 265228"/>
                    <a:gd name="connsiteY307" fmla="*/ 302483 h 527410"/>
                    <a:gd name="connsiteX308" fmla="*/ 140706 w 265228"/>
                    <a:gd name="connsiteY308" fmla="*/ 310354 h 527410"/>
                    <a:gd name="connsiteX309" fmla="*/ 138803 w 265228"/>
                    <a:gd name="connsiteY309" fmla="*/ 304959 h 527410"/>
                    <a:gd name="connsiteX310" fmla="*/ 151051 w 265228"/>
                    <a:gd name="connsiteY310" fmla="*/ 271385 h 527410"/>
                    <a:gd name="connsiteX311" fmla="*/ 158160 w 265228"/>
                    <a:gd name="connsiteY311" fmla="*/ 267957 h 527410"/>
                    <a:gd name="connsiteX312" fmla="*/ 153717 w 265228"/>
                    <a:gd name="connsiteY312" fmla="*/ 278810 h 527410"/>
                    <a:gd name="connsiteX313" fmla="*/ 151051 w 265228"/>
                    <a:gd name="connsiteY313" fmla="*/ 271385 h 527410"/>
                    <a:gd name="connsiteX314" fmla="*/ 165966 w 265228"/>
                    <a:gd name="connsiteY314" fmla="*/ 238953 h 527410"/>
                    <a:gd name="connsiteX315" fmla="*/ 171107 w 265228"/>
                    <a:gd name="connsiteY315" fmla="*/ 236478 h 527410"/>
                    <a:gd name="connsiteX316" fmla="*/ 167870 w 265228"/>
                    <a:gd name="connsiteY316" fmla="*/ 244348 h 527410"/>
                    <a:gd name="connsiteX317" fmla="*/ 165966 w 265228"/>
                    <a:gd name="connsiteY317" fmla="*/ 238953 h 527410"/>
                    <a:gd name="connsiteX318" fmla="*/ 180120 w 265228"/>
                    <a:gd name="connsiteY318" fmla="*/ 204427 h 527410"/>
                    <a:gd name="connsiteX319" fmla="*/ 185260 w 265228"/>
                    <a:gd name="connsiteY319" fmla="*/ 201952 h 527410"/>
                    <a:gd name="connsiteX320" fmla="*/ 182023 w 265228"/>
                    <a:gd name="connsiteY320" fmla="*/ 209822 h 527410"/>
                    <a:gd name="connsiteX321" fmla="*/ 180120 w 265228"/>
                    <a:gd name="connsiteY321" fmla="*/ 204427 h 527410"/>
                    <a:gd name="connsiteX322" fmla="*/ 194336 w 265228"/>
                    <a:gd name="connsiteY322" fmla="*/ 169964 h 527410"/>
                    <a:gd name="connsiteX323" fmla="*/ 199477 w 265228"/>
                    <a:gd name="connsiteY323" fmla="*/ 167489 h 527410"/>
                    <a:gd name="connsiteX324" fmla="*/ 196240 w 265228"/>
                    <a:gd name="connsiteY324" fmla="*/ 175359 h 527410"/>
                    <a:gd name="connsiteX325" fmla="*/ 194336 w 265228"/>
                    <a:gd name="connsiteY325" fmla="*/ 169964 h 527410"/>
                    <a:gd name="connsiteX326" fmla="*/ 207219 w 265228"/>
                    <a:gd name="connsiteY326" fmla="*/ 136073 h 527410"/>
                    <a:gd name="connsiteX327" fmla="*/ 213693 w 265228"/>
                    <a:gd name="connsiteY327" fmla="*/ 132963 h 527410"/>
                    <a:gd name="connsiteX328" fmla="*/ 209631 w 265228"/>
                    <a:gd name="connsiteY328" fmla="*/ 142801 h 527410"/>
                    <a:gd name="connsiteX329" fmla="*/ 207219 w 265228"/>
                    <a:gd name="connsiteY329" fmla="*/ 136073 h 527410"/>
                    <a:gd name="connsiteX330" fmla="*/ 221881 w 265228"/>
                    <a:gd name="connsiteY330" fmla="*/ 102943 h 527410"/>
                    <a:gd name="connsiteX331" fmla="*/ 227022 w 265228"/>
                    <a:gd name="connsiteY331" fmla="*/ 100468 h 527410"/>
                    <a:gd name="connsiteX332" fmla="*/ 223785 w 265228"/>
                    <a:gd name="connsiteY332" fmla="*/ 108338 h 527410"/>
                    <a:gd name="connsiteX333" fmla="*/ 221881 w 265228"/>
                    <a:gd name="connsiteY333" fmla="*/ 102943 h 527410"/>
                    <a:gd name="connsiteX334" fmla="*/ 236034 w 265228"/>
                    <a:gd name="connsiteY334" fmla="*/ 68417 h 527410"/>
                    <a:gd name="connsiteX335" fmla="*/ 241175 w 265228"/>
                    <a:gd name="connsiteY335" fmla="*/ 65942 h 527410"/>
                    <a:gd name="connsiteX336" fmla="*/ 237938 w 265228"/>
                    <a:gd name="connsiteY336" fmla="*/ 73812 h 527410"/>
                    <a:gd name="connsiteX337" fmla="*/ 236034 w 265228"/>
                    <a:gd name="connsiteY337" fmla="*/ 68417 h 527410"/>
                    <a:gd name="connsiteX338" fmla="*/ 248600 w 265228"/>
                    <a:gd name="connsiteY338" fmla="*/ 48045 h 527410"/>
                    <a:gd name="connsiteX339" fmla="*/ 244856 w 265228"/>
                    <a:gd name="connsiteY339" fmla="*/ 57184 h 527410"/>
                    <a:gd name="connsiteX340" fmla="*/ 233939 w 265228"/>
                    <a:gd name="connsiteY340" fmla="*/ 62388 h 527410"/>
                    <a:gd name="connsiteX341" fmla="*/ 227593 w 265228"/>
                    <a:gd name="connsiteY341" fmla="*/ 44744 h 527410"/>
                    <a:gd name="connsiteX342" fmla="*/ 244538 w 265228"/>
                    <a:gd name="connsiteY342" fmla="*/ 36620 h 527410"/>
                    <a:gd name="connsiteX343" fmla="*/ 248600 w 265228"/>
                    <a:gd name="connsiteY343" fmla="*/ 48045 h 527410"/>
                    <a:gd name="connsiteX344" fmla="*/ 236034 w 265228"/>
                    <a:gd name="connsiteY344" fmla="*/ 13011 h 527410"/>
                    <a:gd name="connsiteX345" fmla="*/ 242380 w 265228"/>
                    <a:gd name="connsiteY345" fmla="*/ 30654 h 527410"/>
                    <a:gd name="connsiteX346" fmla="*/ 225435 w 265228"/>
                    <a:gd name="connsiteY346" fmla="*/ 38778 h 527410"/>
                    <a:gd name="connsiteX347" fmla="*/ 219088 w 265228"/>
                    <a:gd name="connsiteY347" fmla="*/ 21134 h 527410"/>
                    <a:gd name="connsiteX348" fmla="*/ 236034 w 265228"/>
                    <a:gd name="connsiteY348" fmla="*/ 13011 h 527410"/>
                    <a:gd name="connsiteX349" fmla="*/ 219723 w 265228"/>
                    <a:gd name="connsiteY349" fmla="*/ 41571 h 527410"/>
                    <a:gd name="connsiteX350" fmla="*/ 202777 w 265228"/>
                    <a:gd name="connsiteY350" fmla="*/ 49695 h 527410"/>
                    <a:gd name="connsiteX351" fmla="*/ 198398 w 265228"/>
                    <a:gd name="connsiteY351" fmla="*/ 37445 h 527410"/>
                    <a:gd name="connsiteX352" fmla="*/ 201635 w 265228"/>
                    <a:gd name="connsiteY352" fmla="*/ 29512 h 527410"/>
                    <a:gd name="connsiteX353" fmla="*/ 213376 w 265228"/>
                    <a:gd name="connsiteY353" fmla="*/ 23927 h 527410"/>
                    <a:gd name="connsiteX354" fmla="*/ 219723 w 265228"/>
                    <a:gd name="connsiteY354" fmla="*/ 41571 h 527410"/>
                    <a:gd name="connsiteX355" fmla="*/ 211281 w 265228"/>
                    <a:gd name="connsiteY355" fmla="*/ 17898 h 527410"/>
                    <a:gd name="connsiteX356" fmla="*/ 205316 w 265228"/>
                    <a:gd name="connsiteY356" fmla="*/ 20754 h 527410"/>
                    <a:gd name="connsiteX357" fmla="*/ 209060 w 265228"/>
                    <a:gd name="connsiteY357" fmla="*/ 11614 h 527410"/>
                    <a:gd name="connsiteX358" fmla="*/ 211281 w 265228"/>
                    <a:gd name="connsiteY358" fmla="*/ 17898 h 527410"/>
                    <a:gd name="connsiteX359" fmla="*/ 9520 w 265228"/>
                    <a:gd name="connsiteY359" fmla="*/ 496756 h 527410"/>
                    <a:gd name="connsiteX360" fmla="*/ 13265 w 265228"/>
                    <a:gd name="connsiteY360" fmla="*/ 487617 h 527410"/>
                    <a:gd name="connsiteX361" fmla="*/ 15486 w 265228"/>
                    <a:gd name="connsiteY361" fmla="*/ 493836 h 527410"/>
                    <a:gd name="connsiteX362" fmla="*/ 9520 w 265228"/>
                    <a:gd name="connsiteY362" fmla="*/ 496756 h 527410"/>
                    <a:gd name="connsiteX363" fmla="*/ 16882 w 265228"/>
                    <a:gd name="connsiteY363" fmla="*/ 478922 h 527410"/>
                    <a:gd name="connsiteX364" fmla="*/ 20119 w 265228"/>
                    <a:gd name="connsiteY364" fmla="*/ 470988 h 527410"/>
                    <a:gd name="connsiteX365" fmla="*/ 31861 w 265228"/>
                    <a:gd name="connsiteY365" fmla="*/ 465403 h 527410"/>
                    <a:gd name="connsiteX366" fmla="*/ 38207 w 265228"/>
                    <a:gd name="connsiteY366" fmla="*/ 483047 h 527410"/>
                    <a:gd name="connsiteX367" fmla="*/ 21262 w 265228"/>
                    <a:gd name="connsiteY367" fmla="*/ 491171 h 527410"/>
                    <a:gd name="connsiteX368" fmla="*/ 16882 w 265228"/>
                    <a:gd name="connsiteY368" fmla="*/ 478922 h 527410"/>
                    <a:gd name="connsiteX369" fmla="*/ 29702 w 265228"/>
                    <a:gd name="connsiteY369" fmla="*/ 514844 h 527410"/>
                    <a:gd name="connsiteX370" fmla="*/ 23356 w 265228"/>
                    <a:gd name="connsiteY370" fmla="*/ 497200 h 527410"/>
                    <a:gd name="connsiteX371" fmla="*/ 40302 w 265228"/>
                    <a:gd name="connsiteY371" fmla="*/ 489076 h 527410"/>
                    <a:gd name="connsiteX372" fmla="*/ 46648 w 265228"/>
                    <a:gd name="connsiteY372" fmla="*/ 506720 h 527410"/>
                    <a:gd name="connsiteX373" fmla="*/ 29702 w 265228"/>
                    <a:gd name="connsiteY373" fmla="*/ 514844 h 527410"/>
                    <a:gd name="connsiteX374" fmla="*/ 46014 w 265228"/>
                    <a:gd name="connsiteY374" fmla="*/ 486284 h 527410"/>
                    <a:gd name="connsiteX375" fmla="*/ 62959 w 265228"/>
                    <a:gd name="connsiteY375" fmla="*/ 478160 h 527410"/>
                    <a:gd name="connsiteX376" fmla="*/ 67021 w 265228"/>
                    <a:gd name="connsiteY376" fmla="*/ 489521 h 527410"/>
                    <a:gd name="connsiteX377" fmla="*/ 63277 w 265228"/>
                    <a:gd name="connsiteY377" fmla="*/ 498660 h 527410"/>
                    <a:gd name="connsiteX378" fmla="*/ 52360 w 265228"/>
                    <a:gd name="connsiteY378" fmla="*/ 503864 h 527410"/>
                    <a:gd name="connsiteX379" fmla="*/ 46014 w 265228"/>
                    <a:gd name="connsiteY379" fmla="*/ 486284 h 527410"/>
                    <a:gd name="connsiteX380" fmla="*/ 54518 w 265228"/>
                    <a:gd name="connsiteY380" fmla="*/ 509957 h 527410"/>
                    <a:gd name="connsiteX381" fmla="*/ 59659 w 265228"/>
                    <a:gd name="connsiteY381" fmla="*/ 507482 h 527410"/>
                    <a:gd name="connsiteX382" fmla="*/ 56422 w 265228"/>
                    <a:gd name="connsiteY382" fmla="*/ 515352 h 527410"/>
                    <a:gd name="connsiteX383" fmla="*/ 54518 w 265228"/>
                    <a:gd name="connsiteY383" fmla="*/ 509957 h 527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265228" h="527410">
                      <a:moveTo>
                        <a:pt x="259009" y="22721"/>
                      </a:moveTo>
                      <a:lnTo>
                        <a:pt x="248092" y="27925"/>
                      </a:lnTo>
                      <a:lnTo>
                        <a:pt x="243460" y="14978"/>
                      </a:lnTo>
                      <a:lnTo>
                        <a:pt x="229370" y="9203"/>
                      </a:lnTo>
                      <a:lnTo>
                        <a:pt x="216994" y="15169"/>
                      </a:lnTo>
                      <a:lnTo>
                        <a:pt x="212615" y="2919"/>
                      </a:lnTo>
                      <a:lnTo>
                        <a:pt x="212804" y="2412"/>
                      </a:lnTo>
                      <a:lnTo>
                        <a:pt x="207030" y="0"/>
                      </a:lnTo>
                      <a:lnTo>
                        <a:pt x="0" y="503420"/>
                      </a:lnTo>
                      <a:lnTo>
                        <a:pt x="5776" y="505832"/>
                      </a:lnTo>
                      <a:lnTo>
                        <a:pt x="5902" y="505514"/>
                      </a:lnTo>
                      <a:lnTo>
                        <a:pt x="17644" y="499929"/>
                      </a:lnTo>
                      <a:lnTo>
                        <a:pt x="22150" y="512559"/>
                      </a:lnTo>
                      <a:lnTo>
                        <a:pt x="36621" y="518525"/>
                      </a:lnTo>
                      <a:lnTo>
                        <a:pt x="48743" y="512686"/>
                      </a:lnTo>
                      <a:lnTo>
                        <a:pt x="52805" y="524047"/>
                      </a:lnTo>
                      <a:lnTo>
                        <a:pt x="52424" y="524998"/>
                      </a:lnTo>
                      <a:lnTo>
                        <a:pt x="58199" y="527410"/>
                      </a:lnTo>
                      <a:lnTo>
                        <a:pt x="265228" y="23990"/>
                      </a:lnTo>
                      <a:lnTo>
                        <a:pt x="259453" y="21579"/>
                      </a:lnTo>
                      <a:lnTo>
                        <a:pt x="259009" y="22721"/>
                      </a:lnTo>
                      <a:close/>
                      <a:moveTo>
                        <a:pt x="255391" y="31480"/>
                      </a:moveTo>
                      <a:lnTo>
                        <a:pt x="252154" y="39350"/>
                      </a:lnTo>
                      <a:lnTo>
                        <a:pt x="250250" y="33955"/>
                      </a:lnTo>
                      <a:lnTo>
                        <a:pt x="255391" y="31480"/>
                      </a:lnTo>
                      <a:close/>
                      <a:moveTo>
                        <a:pt x="79334" y="361127"/>
                      </a:moveTo>
                      <a:lnTo>
                        <a:pt x="96280" y="353003"/>
                      </a:lnTo>
                      <a:lnTo>
                        <a:pt x="102626" y="370647"/>
                      </a:lnTo>
                      <a:lnTo>
                        <a:pt x="85680" y="378771"/>
                      </a:lnTo>
                      <a:lnTo>
                        <a:pt x="79334" y="361127"/>
                      </a:lnTo>
                      <a:close/>
                      <a:moveTo>
                        <a:pt x="87902" y="403840"/>
                      </a:moveTo>
                      <a:lnTo>
                        <a:pt x="72289" y="411329"/>
                      </a:lnTo>
                      <a:lnTo>
                        <a:pt x="66450" y="395018"/>
                      </a:lnTo>
                      <a:lnTo>
                        <a:pt x="82063" y="387529"/>
                      </a:lnTo>
                      <a:lnTo>
                        <a:pt x="87902" y="403840"/>
                      </a:lnTo>
                      <a:close/>
                      <a:moveTo>
                        <a:pt x="93487" y="326664"/>
                      </a:moveTo>
                      <a:lnTo>
                        <a:pt x="110432" y="318541"/>
                      </a:lnTo>
                      <a:lnTo>
                        <a:pt x="116779" y="336184"/>
                      </a:lnTo>
                      <a:lnTo>
                        <a:pt x="99834" y="344308"/>
                      </a:lnTo>
                      <a:lnTo>
                        <a:pt x="93487" y="326664"/>
                      </a:lnTo>
                      <a:close/>
                      <a:moveTo>
                        <a:pt x="107704" y="292139"/>
                      </a:moveTo>
                      <a:lnTo>
                        <a:pt x="124650" y="284015"/>
                      </a:lnTo>
                      <a:lnTo>
                        <a:pt x="130996" y="301659"/>
                      </a:lnTo>
                      <a:lnTo>
                        <a:pt x="114050" y="309782"/>
                      </a:lnTo>
                      <a:lnTo>
                        <a:pt x="107704" y="292139"/>
                      </a:lnTo>
                      <a:close/>
                      <a:moveTo>
                        <a:pt x="122555" y="259707"/>
                      </a:moveTo>
                      <a:lnTo>
                        <a:pt x="137533" y="252535"/>
                      </a:lnTo>
                      <a:lnTo>
                        <a:pt x="143118" y="268148"/>
                      </a:lnTo>
                      <a:lnTo>
                        <a:pt x="128140" y="275320"/>
                      </a:lnTo>
                      <a:lnTo>
                        <a:pt x="122555" y="259707"/>
                      </a:lnTo>
                      <a:close/>
                      <a:moveTo>
                        <a:pt x="134804" y="226133"/>
                      </a:moveTo>
                      <a:lnTo>
                        <a:pt x="151749" y="218009"/>
                      </a:lnTo>
                      <a:lnTo>
                        <a:pt x="158096" y="235653"/>
                      </a:lnTo>
                      <a:lnTo>
                        <a:pt x="141151" y="243777"/>
                      </a:lnTo>
                      <a:lnTo>
                        <a:pt x="134804" y="226133"/>
                      </a:lnTo>
                      <a:close/>
                      <a:moveTo>
                        <a:pt x="149021" y="191607"/>
                      </a:moveTo>
                      <a:lnTo>
                        <a:pt x="165966" y="183483"/>
                      </a:lnTo>
                      <a:lnTo>
                        <a:pt x="172313" y="201127"/>
                      </a:lnTo>
                      <a:lnTo>
                        <a:pt x="155367" y="209251"/>
                      </a:lnTo>
                      <a:lnTo>
                        <a:pt x="149021" y="191607"/>
                      </a:lnTo>
                      <a:close/>
                      <a:moveTo>
                        <a:pt x="163174" y="157144"/>
                      </a:moveTo>
                      <a:lnTo>
                        <a:pt x="180120" y="149020"/>
                      </a:lnTo>
                      <a:lnTo>
                        <a:pt x="186466" y="166664"/>
                      </a:lnTo>
                      <a:lnTo>
                        <a:pt x="169520" y="174788"/>
                      </a:lnTo>
                      <a:lnTo>
                        <a:pt x="163174" y="157144"/>
                      </a:lnTo>
                      <a:close/>
                      <a:moveTo>
                        <a:pt x="177898" y="124014"/>
                      </a:moveTo>
                      <a:lnTo>
                        <a:pt x="193511" y="116525"/>
                      </a:lnTo>
                      <a:lnTo>
                        <a:pt x="199350" y="132836"/>
                      </a:lnTo>
                      <a:lnTo>
                        <a:pt x="183737" y="140325"/>
                      </a:lnTo>
                      <a:lnTo>
                        <a:pt x="177898" y="124014"/>
                      </a:lnTo>
                      <a:close/>
                      <a:moveTo>
                        <a:pt x="190782" y="90123"/>
                      </a:moveTo>
                      <a:lnTo>
                        <a:pt x="207728" y="81999"/>
                      </a:lnTo>
                      <a:lnTo>
                        <a:pt x="214074" y="99643"/>
                      </a:lnTo>
                      <a:lnTo>
                        <a:pt x="197128" y="107767"/>
                      </a:lnTo>
                      <a:lnTo>
                        <a:pt x="190782" y="90123"/>
                      </a:lnTo>
                      <a:close/>
                      <a:moveTo>
                        <a:pt x="191353" y="110560"/>
                      </a:moveTo>
                      <a:lnTo>
                        <a:pt x="175740" y="118049"/>
                      </a:lnTo>
                      <a:lnTo>
                        <a:pt x="170853" y="104467"/>
                      </a:lnTo>
                      <a:lnTo>
                        <a:pt x="173328" y="98501"/>
                      </a:lnTo>
                      <a:lnTo>
                        <a:pt x="185069" y="92916"/>
                      </a:lnTo>
                      <a:lnTo>
                        <a:pt x="191353" y="110560"/>
                      </a:lnTo>
                      <a:close/>
                      <a:moveTo>
                        <a:pt x="177961" y="143055"/>
                      </a:moveTo>
                      <a:lnTo>
                        <a:pt x="161016" y="151178"/>
                      </a:lnTo>
                      <a:lnTo>
                        <a:pt x="156636" y="138929"/>
                      </a:lnTo>
                      <a:lnTo>
                        <a:pt x="159112" y="132963"/>
                      </a:lnTo>
                      <a:lnTo>
                        <a:pt x="172123" y="126743"/>
                      </a:lnTo>
                      <a:lnTo>
                        <a:pt x="177961" y="143055"/>
                      </a:lnTo>
                      <a:close/>
                      <a:moveTo>
                        <a:pt x="163808" y="177581"/>
                      </a:moveTo>
                      <a:lnTo>
                        <a:pt x="146863" y="185704"/>
                      </a:lnTo>
                      <a:lnTo>
                        <a:pt x="142483" y="173455"/>
                      </a:lnTo>
                      <a:lnTo>
                        <a:pt x="145720" y="165522"/>
                      </a:lnTo>
                      <a:lnTo>
                        <a:pt x="157461" y="159937"/>
                      </a:lnTo>
                      <a:lnTo>
                        <a:pt x="163808" y="177581"/>
                      </a:lnTo>
                      <a:close/>
                      <a:moveTo>
                        <a:pt x="149592" y="212043"/>
                      </a:moveTo>
                      <a:lnTo>
                        <a:pt x="132646" y="220167"/>
                      </a:lnTo>
                      <a:lnTo>
                        <a:pt x="128267" y="207918"/>
                      </a:lnTo>
                      <a:lnTo>
                        <a:pt x="131504" y="199984"/>
                      </a:lnTo>
                      <a:lnTo>
                        <a:pt x="143245" y="194399"/>
                      </a:lnTo>
                      <a:lnTo>
                        <a:pt x="149592" y="212043"/>
                      </a:lnTo>
                      <a:close/>
                      <a:moveTo>
                        <a:pt x="135439" y="246569"/>
                      </a:moveTo>
                      <a:lnTo>
                        <a:pt x="120461" y="253741"/>
                      </a:lnTo>
                      <a:lnTo>
                        <a:pt x="115383" y="239461"/>
                      </a:lnTo>
                      <a:lnTo>
                        <a:pt x="117414" y="234510"/>
                      </a:lnTo>
                      <a:lnTo>
                        <a:pt x="129155" y="228925"/>
                      </a:lnTo>
                      <a:lnTo>
                        <a:pt x="135439" y="246569"/>
                      </a:lnTo>
                      <a:close/>
                      <a:moveTo>
                        <a:pt x="122428" y="278049"/>
                      </a:moveTo>
                      <a:lnTo>
                        <a:pt x="105482" y="286173"/>
                      </a:lnTo>
                      <a:lnTo>
                        <a:pt x="101103" y="273923"/>
                      </a:lnTo>
                      <a:lnTo>
                        <a:pt x="103134" y="268973"/>
                      </a:lnTo>
                      <a:lnTo>
                        <a:pt x="116779" y="262436"/>
                      </a:lnTo>
                      <a:lnTo>
                        <a:pt x="122428" y="278049"/>
                      </a:lnTo>
                      <a:close/>
                      <a:moveTo>
                        <a:pt x="108275" y="312575"/>
                      </a:moveTo>
                      <a:lnTo>
                        <a:pt x="91329" y="320699"/>
                      </a:lnTo>
                      <a:lnTo>
                        <a:pt x="86950" y="308449"/>
                      </a:lnTo>
                      <a:lnTo>
                        <a:pt x="90187" y="300516"/>
                      </a:lnTo>
                      <a:lnTo>
                        <a:pt x="101928" y="294931"/>
                      </a:lnTo>
                      <a:lnTo>
                        <a:pt x="108275" y="312575"/>
                      </a:lnTo>
                      <a:close/>
                      <a:moveTo>
                        <a:pt x="94058" y="347037"/>
                      </a:moveTo>
                      <a:lnTo>
                        <a:pt x="77112" y="355161"/>
                      </a:lnTo>
                      <a:lnTo>
                        <a:pt x="72733" y="342912"/>
                      </a:lnTo>
                      <a:lnTo>
                        <a:pt x="75970" y="334979"/>
                      </a:lnTo>
                      <a:lnTo>
                        <a:pt x="87711" y="329394"/>
                      </a:lnTo>
                      <a:lnTo>
                        <a:pt x="94058" y="347037"/>
                      </a:lnTo>
                      <a:close/>
                      <a:moveTo>
                        <a:pt x="79905" y="381563"/>
                      </a:moveTo>
                      <a:lnTo>
                        <a:pt x="64292" y="389052"/>
                      </a:lnTo>
                      <a:lnTo>
                        <a:pt x="59405" y="375470"/>
                      </a:lnTo>
                      <a:lnTo>
                        <a:pt x="61880" y="369504"/>
                      </a:lnTo>
                      <a:lnTo>
                        <a:pt x="73622" y="363920"/>
                      </a:lnTo>
                      <a:lnTo>
                        <a:pt x="79905" y="381563"/>
                      </a:lnTo>
                      <a:close/>
                      <a:moveTo>
                        <a:pt x="66514" y="414058"/>
                      </a:moveTo>
                      <a:lnTo>
                        <a:pt x="49568" y="422182"/>
                      </a:lnTo>
                      <a:lnTo>
                        <a:pt x="45188" y="409933"/>
                      </a:lnTo>
                      <a:lnTo>
                        <a:pt x="47664" y="403967"/>
                      </a:lnTo>
                      <a:lnTo>
                        <a:pt x="60674" y="397747"/>
                      </a:lnTo>
                      <a:lnTo>
                        <a:pt x="66514" y="414058"/>
                      </a:lnTo>
                      <a:close/>
                      <a:moveTo>
                        <a:pt x="68671" y="420088"/>
                      </a:moveTo>
                      <a:lnTo>
                        <a:pt x="75018" y="437731"/>
                      </a:lnTo>
                      <a:lnTo>
                        <a:pt x="58072" y="445855"/>
                      </a:lnTo>
                      <a:lnTo>
                        <a:pt x="51726" y="428211"/>
                      </a:lnTo>
                      <a:lnTo>
                        <a:pt x="68671" y="420088"/>
                      </a:lnTo>
                      <a:close/>
                      <a:moveTo>
                        <a:pt x="74383" y="417295"/>
                      </a:moveTo>
                      <a:lnTo>
                        <a:pt x="89996" y="409806"/>
                      </a:lnTo>
                      <a:lnTo>
                        <a:pt x="94566" y="422563"/>
                      </a:lnTo>
                      <a:lnTo>
                        <a:pt x="91583" y="429735"/>
                      </a:lnTo>
                      <a:lnTo>
                        <a:pt x="80667" y="434939"/>
                      </a:lnTo>
                      <a:lnTo>
                        <a:pt x="74383" y="417295"/>
                      </a:lnTo>
                      <a:close/>
                      <a:moveTo>
                        <a:pt x="87775" y="384800"/>
                      </a:moveTo>
                      <a:lnTo>
                        <a:pt x="104721" y="376676"/>
                      </a:lnTo>
                      <a:lnTo>
                        <a:pt x="108783" y="388037"/>
                      </a:lnTo>
                      <a:lnTo>
                        <a:pt x="105799" y="395209"/>
                      </a:lnTo>
                      <a:lnTo>
                        <a:pt x="93614" y="401048"/>
                      </a:lnTo>
                      <a:lnTo>
                        <a:pt x="87775" y="384800"/>
                      </a:lnTo>
                      <a:close/>
                      <a:moveTo>
                        <a:pt x="101928" y="350274"/>
                      </a:moveTo>
                      <a:lnTo>
                        <a:pt x="118874" y="342150"/>
                      </a:lnTo>
                      <a:lnTo>
                        <a:pt x="122936" y="353511"/>
                      </a:lnTo>
                      <a:lnTo>
                        <a:pt x="119191" y="362650"/>
                      </a:lnTo>
                      <a:lnTo>
                        <a:pt x="108275" y="367855"/>
                      </a:lnTo>
                      <a:lnTo>
                        <a:pt x="101928" y="350274"/>
                      </a:lnTo>
                      <a:close/>
                      <a:moveTo>
                        <a:pt x="116144" y="315812"/>
                      </a:moveTo>
                      <a:lnTo>
                        <a:pt x="133090" y="307688"/>
                      </a:lnTo>
                      <a:lnTo>
                        <a:pt x="137152" y="319048"/>
                      </a:lnTo>
                      <a:lnTo>
                        <a:pt x="133408" y="328188"/>
                      </a:lnTo>
                      <a:lnTo>
                        <a:pt x="122491" y="333392"/>
                      </a:lnTo>
                      <a:lnTo>
                        <a:pt x="116144" y="315812"/>
                      </a:lnTo>
                      <a:close/>
                      <a:moveTo>
                        <a:pt x="130297" y="281286"/>
                      </a:moveTo>
                      <a:lnTo>
                        <a:pt x="145276" y="274114"/>
                      </a:lnTo>
                      <a:lnTo>
                        <a:pt x="150099" y="287505"/>
                      </a:lnTo>
                      <a:lnTo>
                        <a:pt x="147561" y="293725"/>
                      </a:lnTo>
                      <a:lnTo>
                        <a:pt x="136644" y="298929"/>
                      </a:lnTo>
                      <a:lnTo>
                        <a:pt x="130297" y="281286"/>
                      </a:lnTo>
                      <a:close/>
                      <a:moveTo>
                        <a:pt x="143308" y="249806"/>
                      </a:moveTo>
                      <a:lnTo>
                        <a:pt x="160254" y="241682"/>
                      </a:lnTo>
                      <a:lnTo>
                        <a:pt x="164316" y="253043"/>
                      </a:lnTo>
                      <a:lnTo>
                        <a:pt x="161778" y="259263"/>
                      </a:lnTo>
                      <a:lnTo>
                        <a:pt x="148957" y="265419"/>
                      </a:lnTo>
                      <a:lnTo>
                        <a:pt x="143308" y="249806"/>
                      </a:lnTo>
                      <a:close/>
                      <a:moveTo>
                        <a:pt x="157461" y="215280"/>
                      </a:moveTo>
                      <a:lnTo>
                        <a:pt x="174407" y="207156"/>
                      </a:lnTo>
                      <a:lnTo>
                        <a:pt x="178469" y="218517"/>
                      </a:lnTo>
                      <a:lnTo>
                        <a:pt x="174724" y="227656"/>
                      </a:lnTo>
                      <a:lnTo>
                        <a:pt x="163808" y="232860"/>
                      </a:lnTo>
                      <a:lnTo>
                        <a:pt x="157461" y="215280"/>
                      </a:lnTo>
                      <a:close/>
                      <a:moveTo>
                        <a:pt x="171678" y="180817"/>
                      </a:moveTo>
                      <a:lnTo>
                        <a:pt x="188624" y="172694"/>
                      </a:lnTo>
                      <a:lnTo>
                        <a:pt x="192686" y="184054"/>
                      </a:lnTo>
                      <a:lnTo>
                        <a:pt x="188942" y="193193"/>
                      </a:lnTo>
                      <a:lnTo>
                        <a:pt x="178025" y="198398"/>
                      </a:lnTo>
                      <a:lnTo>
                        <a:pt x="171678" y="180817"/>
                      </a:lnTo>
                      <a:close/>
                      <a:moveTo>
                        <a:pt x="185831" y="146291"/>
                      </a:moveTo>
                      <a:lnTo>
                        <a:pt x="201444" y="138802"/>
                      </a:lnTo>
                      <a:lnTo>
                        <a:pt x="206014" y="151559"/>
                      </a:lnTo>
                      <a:lnTo>
                        <a:pt x="203031" y="158731"/>
                      </a:lnTo>
                      <a:lnTo>
                        <a:pt x="192115" y="163935"/>
                      </a:lnTo>
                      <a:lnTo>
                        <a:pt x="185831" y="146291"/>
                      </a:lnTo>
                      <a:close/>
                      <a:moveTo>
                        <a:pt x="199223" y="113796"/>
                      </a:moveTo>
                      <a:lnTo>
                        <a:pt x="216168" y="105672"/>
                      </a:lnTo>
                      <a:lnTo>
                        <a:pt x="220230" y="117033"/>
                      </a:lnTo>
                      <a:lnTo>
                        <a:pt x="217248" y="124205"/>
                      </a:lnTo>
                      <a:lnTo>
                        <a:pt x="205062" y="130044"/>
                      </a:lnTo>
                      <a:lnTo>
                        <a:pt x="199223" y="113796"/>
                      </a:lnTo>
                      <a:close/>
                      <a:moveTo>
                        <a:pt x="213440" y="79270"/>
                      </a:moveTo>
                      <a:lnTo>
                        <a:pt x="230385" y="71146"/>
                      </a:lnTo>
                      <a:lnTo>
                        <a:pt x="234447" y="82507"/>
                      </a:lnTo>
                      <a:lnTo>
                        <a:pt x="230703" y="91646"/>
                      </a:lnTo>
                      <a:lnTo>
                        <a:pt x="219786" y="96851"/>
                      </a:lnTo>
                      <a:lnTo>
                        <a:pt x="213440" y="79270"/>
                      </a:lnTo>
                      <a:close/>
                      <a:moveTo>
                        <a:pt x="211281" y="73304"/>
                      </a:moveTo>
                      <a:lnTo>
                        <a:pt x="204935" y="55660"/>
                      </a:lnTo>
                      <a:lnTo>
                        <a:pt x="221881" y="47537"/>
                      </a:lnTo>
                      <a:lnTo>
                        <a:pt x="228227" y="65180"/>
                      </a:lnTo>
                      <a:lnTo>
                        <a:pt x="211281" y="73304"/>
                      </a:lnTo>
                      <a:close/>
                      <a:moveTo>
                        <a:pt x="205506" y="76033"/>
                      </a:moveTo>
                      <a:lnTo>
                        <a:pt x="188560" y="84157"/>
                      </a:lnTo>
                      <a:lnTo>
                        <a:pt x="184182" y="71908"/>
                      </a:lnTo>
                      <a:lnTo>
                        <a:pt x="187418" y="63975"/>
                      </a:lnTo>
                      <a:lnTo>
                        <a:pt x="199160" y="58390"/>
                      </a:lnTo>
                      <a:lnTo>
                        <a:pt x="205506" y="76033"/>
                      </a:lnTo>
                      <a:close/>
                      <a:moveTo>
                        <a:pt x="191099" y="55280"/>
                      </a:moveTo>
                      <a:lnTo>
                        <a:pt x="194844" y="46140"/>
                      </a:lnTo>
                      <a:lnTo>
                        <a:pt x="197065" y="52360"/>
                      </a:lnTo>
                      <a:lnTo>
                        <a:pt x="191099" y="55280"/>
                      </a:lnTo>
                      <a:close/>
                      <a:moveTo>
                        <a:pt x="182912" y="86886"/>
                      </a:moveTo>
                      <a:lnTo>
                        <a:pt x="176946" y="89742"/>
                      </a:lnTo>
                      <a:lnTo>
                        <a:pt x="180691" y="80603"/>
                      </a:lnTo>
                      <a:lnTo>
                        <a:pt x="182912" y="86886"/>
                      </a:lnTo>
                      <a:close/>
                      <a:moveTo>
                        <a:pt x="169964" y="120778"/>
                      </a:moveTo>
                      <a:lnTo>
                        <a:pt x="162666" y="124268"/>
                      </a:lnTo>
                      <a:lnTo>
                        <a:pt x="167236" y="113161"/>
                      </a:lnTo>
                      <a:lnTo>
                        <a:pt x="169964" y="120778"/>
                      </a:lnTo>
                      <a:close/>
                      <a:moveTo>
                        <a:pt x="155304" y="153907"/>
                      </a:moveTo>
                      <a:lnTo>
                        <a:pt x="149338" y="156763"/>
                      </a:lnTo>
                      <a:lnTo>
                        <a:pt x="153083" y="147624"/>
                      </a:lnTo>
                      <a:lnTo>
                        <a:pt x="155304" y="153907"/>
                      </a:lnTo>
                      <a:close/>
                      <a:moveTo>
                        <a:pt x="141151" y="188370"/>
                      </a:moveTo>
                      <a:lnTo>
                        <a:pt x="135185" y="191226"/>
                      </a:lnTo>
                      <a:lnTo>
                        <a:pt x="138930" y="182087"/>
                      </a:lnTo>
                      <a:lnTo>
                        <a:pt x="141151" y="188370"/>
                      </a:lnTo>
                      <a:close/>
                      <a:moveTo>
                        <a:pt x="126934" y="222896"/>
                      </a:moveTo>
                      <a:lnTo>
                        <a:pt x="120968" y="225752"/>
                      </a:lnTo>
                      <a:lnTo>
                        <a:pt x="124712" y="216613"/>
                      </a:lnTo>
                      <a:lnTo>
                        <a:pt x="126934" y="222896"/>
                      </a:lnTo>
                      <a:close/>
                      <a:moveTo>
                        <a:pt x="114685" y="256470"/>
                      </a:moveTo>
                      <a:lnTo>
                        <a:pt x="106751" y="260278"/>
                      </a:lnTo>
                      <a:lnTo>
                        <a:pt x="111702" y="248219"/>
                      </a:lnTo>
                      <a:lnTo>
                        <a:pt x="114685" y="256470"/>
                      </a:lnTo>
                      <a:close/>
                      <a:moveTo>
                        <a:pt x="99770" y="288902"/>
                      </a:moveTo>
                      <a:lnTo>
                        <a:pt x="93804" y="291757"/>
                      </a:lnTo>
                      <a:lnTo>
                        <a:pt x="97549" y="282618"/>
                      </a:lnTo>
                      <a:lnTo>
                        <a:pt x="99770" y="288902"/>
                      </a:lnTo>
                      <a:close/>
                      <a:moveTo>
                        <a:pt x="85617" y="323428"/>
                      </a:moveTo>
                      <a:lnTo>
                        <a:pt x="79651" y="326283"/>
                      </a:lnTo>
                      <a:lnTo>
                        <a:pt x="83396" y="317144"/>
                      </a:lnTo>
                      <a:lnTo>
                        <a:pt x="85617" y="323428"/>
                      </a:lnTo>
                      <a:close/>
                      <a:moveTo>
                        <a:pt x="71400" y="357890"/>
                      </a:moveTo>
                      <a:lnTo>
                        <a:pt x="65434" y="360746"/>
                      </a:lnTo>
                      <a:lnTo>
                        <a:pt x="69179" y="351607"/>
                      </a:lnTo>
                      <a:lnTo>
                        <a:pt x="71400" y="357890"/>
                      </a:lnTo>
                      <a:close/>
                      <a:moveTo>
                        <a:pt x="58517" y="391781"/>
                      </a:moveTo>
                      <a:lnTo>
                        <a:pt x="51218" y="395272"/>
                      </a:lnTo>
                      <a:lnTo>
                        <a:pt x="55788" y="384166"/>
                      </a:lnTo>
                      <a:lnTo>
                        <a:pt x="58517" y="391781"/>
                      </a:lnTo>
                      <a:close/>
                      <a:moveTo>
                        <a:pt x="43856" y="424911"/>
                      </a:moveTo>
                      <a:lnTo>
                        <a:pt x="37890" y="427767"/>
                      </a:lnTo>
                      <a:lnTo>
                        <a:pt x="41634" y="418628"/>
                      </a:lnTo>
                      <a:lnTo>
                        <a:pt x="43856" y="424911"/>
                      </a:lnTo>
                      <a:close/>
                      <a:moveTo>
                        <a:pt x="31035" y="444459"/>
                      </a:moveTo>
                      <a:lnTo>
                        <a:pt x="34272" y="436526"/>
                      </a:lnTo>
                      <a:lnTo>
                        <a:pt x="46014" y="430941"/>
                      </a:lnTo>
                      <a:lnTo>
                        <a:pt x="52360" y="448584"/>
                      </a:lnTo>
                      <a:lnTo>
                        <a:pt x="35415" y="456708"/>
                      </a:lnTo>
                      <a:lnTo>
                        <a:pt x="31035" y="444459"/>
                      </a:lnTo>
                      <a:close/>
                      <a:moveTo>
                        <a:pt x="29702" y="459437"/>
                      </a:moveTo>
                      <a:lnTo>
                        <a:pt x="23737" y="462293"/>
                      </a:lnTo>
                      <a:lnTo>
                        <a:pt x="27481" y="453154"/>
                      </a:lnTo>
                      <a:lnTo>
                        <a:pt x="29702" y="459437"/>
                      </a:lnTo>
                      <a:close/>
                      <a:moveTo>
                        <a:pt x="54455" y="454550"/>
                      </a:moveTo>
                      <a:lnTo>
                        <a:pt x="60801" y="472194"/>
                      </a:lnTo>
                      <a:lnTo>
                        <a:pt x="43856" y="480318"/>
                      </a:lnTo>
                      <a:lnTo>
                        <a:pt x="37509" y="462674"/>
                      </a:lnTo>
                      <a:lnTo>
                        <a:pt x="54455" y="454550"/>
                      </a:lnTo>
                      <a:close/>
                      <a:moveTo>
                        <a:pt x="60230" y="451821"/>
                      </a:moveTo>
                      <a:lnTo>
                        <a:pt x="77176" y="443697"/>
                      </a:lnTo>
                      <a:lnTo>
                        <a:pt x="81238" y="455058"/>
                      </a:lnTo>
                      <a:lnTo>
                        <a:pt x="77493" y="464197"/>
                      </a:lnTo>
                      <a:lnTo>
                        <a:pt x="66577" y="469402"/>
                      </a:lnTo>
                      <a:lnTo>
                        <a:pt x="60230" y="451821"/>
                      </a:lnTo>
                      <a:close/>
                      <a:moveTo>
                        <a:pt x="73876" y="472956"/>
                      </a:moveTo>
                      <a:lnTo>
                        <a:pt x="70639" y="480826"/>
                      </a:lnTo>
                      <a:lnTo>
                        <a:pt x="68735" y="475431"/>
                      </a:lnTo>
                      <a:lnTo>
                        <a:pt x="73876" y="472956"/>
                      </a:lnTo>
                      <a:close/>
                      <a:moveTo>
                        <a:pt x="82888" y="440968"/>
                      </a:moveTo>
                      <a:lnTo>
                        <a:pt x="88029" y="438493"/>
                      </a:lnTo>
                      <a:lnTo>
                        <a:pt x="84792" y="446363"/>
                      </a:lnTo>
                      <a:lnTo>
                        <a:pt x="82888" y="440968"/>
                      </a:lnTo>
                      <a:close/>
                      <a:moveTo>
                        <a:pt x="95772" y="407077"/>
                      </a:moveTo>
                      <a:lnTo>
                        <a:pt x="102246" y="403967"/>
                      </a:lnTo>
                      <a:lnTo>
                        <a:pt x="98184" y="413805"/>
                      </a:lnTo>
                      <a:lnTo>
                        <a:pt x="95772" y="407077"/>
                      </a:lnTo>
                      <a:close/>
                      <a:moveTo>
                        <a:pt x="110432" y="373947"/>
                      </a:moveTo>
                      <a:lnTo>
                        <a:pt x="115573" y="371472"/>
                      </a:lnTo>
                      <a:lnTo>
                        <a:pt x="112337" y="379342"/>
                      </a:lnTo>
                      <a:lnTo>
                        <a:pt x="110432" y="373947"/>
                      </a:lnTo>
                      <a:close/>
                      <a:moveTo>
                        <a:pt x="124586" y="339421"/>
                      </a:moveTo>
                      <a:lnTo>
                        <a:pt x="129726" y="336946"/>
                      </a:lnTo>
                      <a:lnTo>
                        <a:pt x="126490" y="344816"/>
                      </a:lnTo>
                      <a:lnTo>
                        <a:pt x="124586" y="339421"/>
                      </a:lnTo>
                      <a:close/>
                      <a:moveTo>
                        <a:pt x="138803" y="304959"/>
                      </a:moveTo>
                      <a:lnTo>
                        <a:pt x="143943" y="302483"/>
                      </a:lnTo>
                      <a:lnTo>
                        <a:pt x="140706" y="310354"/>
                      </a:lnTo>
                      <a:lnTo>
                        <a:pt x="138803" y="304959"/>
                      </a:lnTo>
                      <a:close/>
                      <a:moveTo>
                        <a:pt x="151051" y="271385"/>
                      </a:moveTo>
                      <a:lnTo>
                        <a:pt x="158160" y="267957"/>
                      </a:lnTo>
                      <a:lnTo>
                        <a:pt x="153717" y="278810"/>
                      </a:lnTo>
                      <a:lnTo>
                        <a:pt x="151051" y="271385"/>
                      </a:lnTo>
                      <a:close/>
                      <a:moveTo>
                        <a:pt x="165966" y="238953"/>
                      </a:moveTo>
                      <a:lnTo>
                        <a:pt x="171107" y="236478"/>
                      </a:lnTo>
                      <a:lnTo>
                        <a:pt x="167870" y="244348"/>
                      </a:lnTo>
                      <a:lnTo>
                        <a:pt x="165966" y="238953"/>
                      </a:lnTo>
                      <a:close/>
                      <a:moveTo>
                        <a:pt x="180120" y="204427"/>
                      </a:moveTo>
                      <a:lnTo>
                        <a:pt x="185260" y="201952"/>
                      </a:lnTo>
                      <a:lnTo>
                        <a:pt x="182023" y="209822"/>
                      </a:lnTo>
                      <a:lnTo>
                        <a:pt x="180120" y="204427"/>
                      </a:lnTo>
                      <a:close/>
                      <a:moveTo>
                        <a:pt x="194336" y="169964"/>
                      </a:moveTo>
                      <a:lnTo>
                        <a:pt x="199477" y="167489"/>
                      </a:lnTo>
                      <a:lnTo>
                        <a:pt x="196240" y="175359"/>
                      </a:lnTo>
                      <a:lnTo>
                        <a:pt x="194336" y="169964"/>
                      </a:lnTo>
                      <a:close/>
                      <a:moveTo>
                        <a:pt x="207219" y="136073"/>
                      </a:moveTo>
                      <a:lnTo>
                        <a:pt x="213693" y="132963"/>
                      </a:lnTo>
                      <a:lnTo>
                        <a:pt x="209631" y="142801"/>
                      </a:lnTo>
                      <a:lnTo>
                        <a:pt x="207219" y="136073"/>
                      </a:lnTo>
                      <a:close/>
                      <a:moveTo>
                        <a:pt x="221881" y="102943"/>
                      </a:moveTo>
                      <a:lnTo>
                        <a:pt x="227022" y="100468"/>
                      </a:lnTo>
                      <a:lnTo>
                        <a:pt x="223785" y="108338"/>
                      </a:lnTo>
                      <a:lnTo>
                        <a:pt x="221881" y="102943"/>
                      </a:lnTo>
                      <a:close/>
                      <a:moveTo>
                        <a:pt x="236034" y="68417"/>
                      </a:moveTo>
                      <a:lnTo>
                        <a:pt x="241175" y="65942"/>
                      </a:lnTo>
                      <a:lnTo>
                        <a:pt x="237938" y="73812"/>
                      </a:lnTo>
                      <a:lnTo>
                        <a:pt x="236034" y="68417"/>
                      </a:lnTo>
                      <a:close/>
                      <a:moveTo>
                        <a:pt x="248600" y="48045"/>
                      </a:moveTo>
                      <a:lnTo>
                        <a:pt x="244856" y="57184"/>
                      </a:lnTo>
                      <a:lnTo>
                        <a:pt x="233939" y="62388"/>
                      </a:lnTo>
                      <a:lnTo>
                        <a:pt x="227593" y="44744"/>
                      </a:lnTo>
                      <a:lnTo>
                        <a:pt x="244538" y="36620"/>
                      </a:lnTo>
                      <a:lnTo>
                        <a:pt x="248600" y="48045"/>
                      </a:lnTo>
                      <a:close/>
                      <a:moveTo>
                        <a:pt x="236034" y="13011"/>
                      </a:moveTo>
                      <a:lnTo>
                        <a:pt x="242380" y="30654"/>
                      </a:lnTo>
                      <a:lnTo>
                        <a:pt x="225435" y="38778"/>
                      </a:lnTo>
                      <a:lnTo>
                        <a:pt x="219088" y="21134"/>
                      </a:lnTo>
                      <a:lnTo>
                        <a:pt x="236034" y="13011"/>
                      </a:lnTo>
                      <a:close/>
                      <a:moveTo>
                        <a:pt x="219723" y="41571"/>
                      </a:moveTo>
                      <a:lnTo>
                        <a:pt x="202777" y="49695"/>
                      </a:lnTo>
                      <a:lnTo>
                        <a:pt x="198398" y="37445"/>
                      </a:lnTo>
                      <a:lnTo>
                        <a:pt x="201635" y="29512"/>
                      </a:lnTo>
                      <a:lnTo>
                        <a:pt x="213376" y="23927"/>
                      </a:lnTo>
                      <a:lnTo>
                        <a:pt x="219723" y="41571"/>
                      </a:lnTo>
                      <a:close/>
                      <a:moveTo>
                        <a:pt x="211281" y="17898"/>
                      </a:moveTo>
                      <a:lnTo>
                        <a:pt x="205316" y="20754"/>
                      </a:lnTo>
                      <a:lnTo>
                        <a:pt x="209060" y="11614"/>
                      </a:lnTo>
                      <a:lnTo>
                        <a:pt x="211281" y="17898"/>
                      </a:lnTo>
                      <a:close/>
                      <a:moveTo>
                        <a:pt x="9520" y="496756"/>
                      </a:moveTo>
                      <a:lnTo>
                        <a:pt x="13265" y="487617"/>
                      </a:lnTo>
                      <a:lnTo>
                        <a:pt x="15486" y="493836"/>
                      </a:lnTo>
                      <a:lnTo>
                        <a:pt x="9520" y="496756"/>
                      </a:lnTo>
                      <a:close/>
                      <a:moveTo>
                        <a:pt x="16882" y="478922"/>
                      </a:moveTo>
                      <a:lnTo>
                        <a:pt x="20119" y="470988"/>
                      </a:lnTo>
                      <a:lnTo>
                        <a:pt x="31861" y="465403"/>
                      </a:lnTo>
                      <a:lnTo>
                        <a:pt x="38207" y="483047"/>
                      </a:lnTo>
                      <a:lnTo>
                        <a:pt x="21262" y="491171"/>
                      </a:lnTo>
                      <a:lnTo>
                        <a:pt x="16882" y="478922"/>
                      </a:lnTo>
                      <a:close/>
                      <a:moveTo>
                        <a:pt x="29702" y="514844"/>
                      </a:moveTo>
                      <a:lnTo>
                        <a:pt x="23356" y="497200"/>
                      </a:lnTo>
                      <a:lnTo>
                        <a:pt x="40302" y="489076"/>
                      </a:lnTo>
                      <a:lnTo>
                        <a:pt x="46648" y="506720"/>
                      </a:lnTo>
                      <a:lnTo>
                        <a:pt x="29702" y="514844"/>
                      </a:lnTo>
                      <a:close/>
                      <a:moveTo>
                        <a:pt x="46014" y="486284"/>
                      </a:moveTo>
                      <a:lnTo>
                        <a:pt x="62959" y="478160"/>
                      </a:lnTo>
                      <a:lnTo>
                        <a:pt x="67021" y="489521"/>
                      </a:lnTo>
                      <a:lnTo>
                        <a:pt x="63277" y="498660"/>
                      </a:lnTo>
                      <a:lnTo>
                        <a:pt x="52360" y="503864"/>
                      </a:lnTo>
                      <a:lnTo>
                        <a:pt x="46014" y="486284"/>
                      </a:lnTo>
                      <a:close/>
                      <a:moveTo>
                        <a:pt x="54518" y="509957"/>
                      </a:moveTo>
                      <a:lnTo>
                        <a:pt x="59659" y="507482"/>
                      </a:lnTo>
                      <a:lnTo>
                        <a:pt x="56422" y="515352"/>
                      </a:lnTo>
                      <a:lnTo>
                        <a:pt x="54518" y="509957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4" name="Freeform: Shape 1473">
                  <a:extLst>
                    <a:ext uri="{FF2B5EF4-FFF2-40B4-BE49-F238E27FC236}">
                      <a16:creationId xmlns:a16="http://schemas.microsoft.com/office/drawing/2014/main" id="{35A42135-CB97-4170-A245-9724C1063945}"/>
                    </a:ext>
                  </a:extLst>
                </p:cNvPr>
                <p:cNvSpPr/>
                <p:nvPr/>
              </p:nvSpPr>
              <p:spPr>
                <a:xfrm rot="-4058912">
                  <a:off x="6305331" y="3243920"/>
                  <a:ext cx="544374" cy="6283"/>
                </a:xfrm>
                <a:custGeom>
                  <a:avLst/>
                  <a:gdLst>
                    <a:gd name="connsiteX0" fmla="*/ 0 w 544374"/>
                    <a:gd name="connsiteY0" fmla="*/ 0 h 6283"/>
                    <a:gd name="connsiteX1" fmla="*/ 544375 w 544374"/>
                    <a:gd name="connsiteY1" fmla="*/ 0 h 6283"/>
                    <a:gd name="connsiteX2" fmla="*/ 544375 w 544374"/>
                    <a:gd name="connsiteY2" fmla="*/ 6283 h 6283"/>
                    <a:gd name="connsiteX3" fmla="*/ 0 w 544374"/>
                    <a:gd name="connsiteY3" fmla="*/ 6283 h 6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374" h="6283">
                      <a:moveTo>
                        <a:pt x="0" y="0"/>
                      </a:moveTo>
                      <a:lnTo>
                        <a:pt x="544375" y="0"/>
                      </a:lnTo>
                      <a:lnTo>
                        <a:pt x="544375" y="6283"/>
                      </a:lnTo>
                      <a:lnTo>
                        <a:pt x="0" y="628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280" name="Graphic 1">
            <a:extLst>
              <a:ext uri="{FF2B5EF4-FFF2-40B4-BE49-F238E27FC236}">
                <a16:creationId xmlns:a16="http://schemas.microsoft.com/office/drawing/2014/main" id="{B5EF15DD-3741-48E3-8CF4-6645BCCF2224}"/>
              </a:ext>
            </a:extLst>
          </p:cNvPr>
          <p:cNvGrpSpPr/>
          <p:nvPr/>
        </p:nvGrpSpPr>
        <p:grpSpPr>
          <a:xfrm>
            <a:off x="2919167" y="2316232"/>
            <a:ext cx="876397" cy="673203"/>
            <a:chOff x="5022918" y="1606113"/>
            <a:chExt cx="876397" cy="673203"/>
          </a:xfrm>
          <a:solidFill>
            <a:schemeClr val="accent1"/>
          </a:solidFill>
        </p:grpSpPr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EC9449F0-9548-436F-A7E1-295669D9A98C}"/>
                </a:ext>
              </a:extLst>
            </p:cNvPr>
            <p:cNvSpPr/>
            <p:nvPr/>
          </p:nvSpPr>
          <p:spPr>
            <a:xfrm rot="-1358646">
              <a:off x="5070483" y="1740956"/>
              <a:ext cx="781266" cy="403516"/>
            </a:xfrm>
            <a:custGeom>
              <a:avLst/>
              <a:gdLst>
                <a:gd name="connsiteX0" fmla="*/ 0 w 781266"/>
                <a:gd name="connsiteY0" fmla="*/ 0 h 403516"/>
                <a:gd name="connsiteX1" fmla="*/ 781266 w 781266"/>
                <a:gd name="connsiteY1" fmla="*/ 0 h 403516"/>
                <a:gd name="connsiteX2" fmla="*/ 781266 w 781266"/>
                <a:gd name="connsiteY2" fmla="*/ 403517 h 403516"/>
                <a:gd name="connsiteX3" fmla="*/ 0 w 781266"/>
                <a:gd name="connsiteY3" fmla="*/ 403517 h 40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266" h="403516">
                  <a:moveTo>
                    <a:pt x="0" y="0"/>
                  </a:moveTo>
                  <a:lnTo>
                    <a:pt x="781266" y="0"/>
                  </a:lnTo>
                  <a:lnTo>
                    <a:pt x="781266" y="403517"/>
                  </a:lnTo>
                  <a:lnTo>
                    <a:pt x="0" y="403517"/>
                  </a:lnTo>
                  <a:close/>
                </a:path>
              </a:pathLst>
            </a:custGeom>
            <a:solidFill>
              <a:srgbClr val="F5886E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97" name="Graphic 1">
              <a:extLst>
                <a:ext uri="{FF2B5EF4-FFF2-40B4-BE49-F238E27FC236}">
                  <a16:creationId xmlns:a16="http://schemas.microsoft.com/office/drawing/2014/main" id="{32E48055-D708-42B7-90FD-AC31DA22EB38}"/>
                </a:ext>
              </a:extLst>
            </p:cNvPr>
            <p:cNvGrpSpPr/>
            <p:nvPr/>
          </p:nvGrpSpPr>
          <p:grpSpPr>
            <a:xfrm>
              <a:off x="5049777" y="1624954"/>
              <a:ext cx="822343" cy="634102"/>
              <a:chOff x="5049777" y="1624954"/>
              <a:chExt cx="822343" cy="634102"/>
            </a:xfrm>
            <a:solidFill>
              <a:srgbClr val="F8A794"/>
            </a:solidFill>
          </p:grpSpPr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D0CE47C5-4D95-484C-82D1-97A4F72899B4}"/>
                  </a:ext>
                </a:extLst>
              </p:cNvPr>
              <p:cNvSpPr/>
              <p:nvPr/>
            </p:nvSpPr>
            <p:spPr>
              <a:xfrm>
                <a:off x="5049777" y="1894463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19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96"/>
                      <a:pt x="5999" y="39383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5D6E1224-763C-4442-8BB1-E8D9F0B6DABB}"/>
                  </a:ext>
                </a:extLst>
              </p:cNvPr>
              <p:cNvSpPr/>
              <p:nvPr/>
            </p:nvSpPr>
            <p:spPr>
              <a:xfrm>
                <a:off x="5103597" y="1872022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4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9FBD211F-FFE3-4C58-8CC1-B59AD314967C}"/>
                  </a:ext>
                </a:extLst>
              </p:cNvPr>
              <p:cNvSpPr/>
              <p:nvPr/>
            </p:nvSpPr>
            <p:spPr>
              <a:xfrm>
                <a:off x="5157481" y="1849555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25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FADC8D6E-5F2B-4F71-A5AB-5BE1B45FA9E9}"/>
                  </a:ext>
                </a:extLst>
              </p:cNvPr>
              <p:cNvSpPr/>
              <p:nvPr/>
            </p:nvSpPr>
            <p:spPr>
              <a:xfrm>
                <a:off x="5211301" y="1827096"/>
                <a:ext cx="41573" cy="41537"/>
              </a:xfrm>
              <a:custGeom>
                <a:avLst/>
                <a:gdLst>
                  <a:gd name="connsiteX0" fmla="*/ 39954 w 41573"/>
                  <a:gd name="connsiteY0" fmla="*/ 12754 h 41537"/>
                  <a:gd name="connsiteX1" fmla="*/ 28784 w 41573"/>
                  <a:gd name="connsiteY1" fmla="*/ 39918 h 41537"/>
                  <a:gd name="connsiteX2" fmla="*/ 1620 w 41573"/>
                  <a:gd name="connsiteY2" fmla="*/ 28748 h 41537"/>
                  <a:gd name="connsiteX3" fmla="*/ 12790 w 41573"/>
                  <a:gd name="connsiteY3" fmla="*/ 1584 h 41537"/>
                  <a:gd name="connsiteX4" fmla="*/ 39954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4" y="12754"/>
                    </a:moveTo>
                    <a:cubicBezTo>
                      <a:pt x="44396" y="23353"/>
                      <a:pt x="39382" y="35539"/>
                      <a:pt x="28784" y="39918"/>
                    </a:cubicBezTo>
                    <a:cubicBezTo>
                      <a:pt x="18184" y="44361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11" y="2219"/>
                      <a:pt x="39954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0942241E-A8EE-4B1F-8C47-78D3ADA4A460}"/>
                  </a:ext>
                </a:extLst>
              </p:cNvPr>
              <p:cNvSpPr/>
              <p:nvPr/>
            </p:nvSpPr>
            <p:spPr>
              <a:xfrm>
                <a:off x="5265121" y="1804657"/>
                <a:ext cx="41573" cy="41546"/>
              </a:xfrm>
              <a:custGeom>
                <a:avLst/>
                <a:gdLst>
                  <a:gd name="connsiteX0" fmla="*/ 39954 w 41573"/>
                  <a:gd name="connsiteY0" fmla="*/ 12790 h 41546"/>
                  <a:gd name="connsiteX1" fmla="*/ 28783 w 41573"/>
                  <a:gd name="connsiteY1" fmla="*/ 39954 h 41546"/>
                  <a:gd name="connsiteX2" fmla="*/ 1620 w 41573"/>
                  <a:gd name="connsiteY2" fmla="*/ 28783 h 41546"/>
                  <a:gd name="connsiteX3" fmla="*/ 12789 w 41573"/>
                  <a:gd name="connsiteY3" fmla="*/ 1620 h 41546"/>
                  <a:gd name="connsiteX4" fmla="*/ 39954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33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8150D1CA-C68F-4149-851C-2EB81FAD43A5}"/>
                  </a:ext>
                </a:extLst>
              </p:cNvPr>
              <p:cNvSpPr/>
              <p:nvPr/>
            </p:nvSpPr>
            <p:spPr>
              <a:xfrm>
                <a:off x="5318941" y="1782190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3" y="35574"/>
                      <a:pt x="28783" y="39954"/>
                    </a:cubicBezTo>
                    <a:cubicBezTo>
                      <a:pt x="18184" y="44396"/>
                      <a:pt x="5999" y="39383"/>
                      <a:pt x="1620" y="28783"/>
                    </a:cubicBezTo>
                    <a:cubicBezTo>
                      <a:pt x="-2823" y="18185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01837263-F6DA-4D04-9D83-54970013AAEE}"/>
                  </a:ext>
                </a:extLst>
              </p:cNvPr>
              <p:cNvSpPr/>
              <p:nvPr/>
            </p:nvSpPr>
            <p:spPr>
              <a:xfrm>
                <a:off x="5372824" y="1759722"/>
                <a:ext cx="41573" cy="41573"/>
              </a:xfrm>
              <a:custGeom>
                <a:avLst/>
                <a:gdLst>
                  <a:gd name="connsiteX0" fmla="*/ 39953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3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3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5" y="-2823"/>
                      <a:pt x="35511" y="2191"/>
                      <a:pt x="39953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98C9E703-5A67-46AA-A687-5CE24D1A0D17}"/>
                  </a:ext>
                </a:extLst>
              </p:cNvPr>
              <p:cNvSpPr/>
              <p:nvPr/>
            </p:nvSpPr>
            <p:spPr>
              <a:xfrm>
                <a:off x="5426644" y="1737255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19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96"/>
                      <a:pt x="5999" y="39382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B1544109-80AD-4247-A5CA-6C5F12DA198F}"/>
                  </a:ext>
                </a:extLst>
              </p:cNvPr>
              <p:cNvSpPr/>
              <p:nvPr/>
            </p:nvSpPr>
            <p:spPr>
              <a:xfrm>
                <a:off x="5480464" y="1714788"/>
                <a:ext cx="41573" cy="41546"/>
              </a:xfrm>
              <a:custGeom>
                <a:avLst/>
                <a:gdLst>
                  <a:gd name="connsiteX0" fmla="*/ 39954 w 41573"/>
                  <a:gd name="connsiteY0" fmla="*/ 12790 h 41546"/>
                  <a:gd name="connsiteX1" fmla="*/ 28783 w 41573"/>
                  <a:gd name="connsiteY1" fmla="*/ 39954 h 41546"/>
                  <a:gd name="connsiteX2" fmla="*/ 1620 w 41573"/>
                  <a:gd name="connsiteY2" fmla="*/ 28783 h 41546"/>
                  <a:gd name="connsiteX3" fmla="*/ 12790 w 41573"/>
                  <a:gd name="connsiteY3" fmla="*/ 1620 h 41546"/>
                  <a:gd name="connsiteX4" fmla="*/ 39954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33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050CFB4-F2C4-44EB-BDCF-943D501BD3C7}"/>
                  </a:ext>
                </a:extLst>
              </p:cNvPr>
              <p:cNvSpPr/>
              <p:nvPr/>
            </p:nvSpPr>
            <p:spPr>
              <a:xfrm>
                <a:off x="5534284" y="1692321"/>
                <a:ext cx="41573" cy="41546"/>
              </a:xfrm>
              <a:custGeom>
                <a:avLst/>
                <a:gdLst>
                  <a:gd name="connsiteX0" fmla="*/ 39953 w 41573"/>
                  <a:gd name="connsiteY0" fmla="*/ 12790 h 41546"/>
                  <a:gd name="connsiteX1" fmla="*/ 28784 w 41573"/>
                  <a:gd name="connsiteY1" fmla="*/ 39954 h 41546"/>
                  <a:gd name="connsiteX2" fmla="*/ 1620 w 41573"/>
                  <a:gd name="connsiteY2" fmla="*/ 28783 h 41546"/>
                  <a:gd name="connsiteX3" fmla="*/ 12790 w 41573"/>
                  <a:gd name="connsiteY3" fmla="*/ 1620 h 41546"/>
                  <a:gd name="connsiteX4" fmla="*/ 39953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3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33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3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BCF2A550-9D76-4F87-9A43-77801F96DF4F}"/>
                  </a:ext>
                </a:extLst>
              </p:cNvPr>
              <p:cNvSpPr/>
              <p:nvPr/>
            </p:nvSpPr>
            <p:spPr>
              <a:xfrm>
                <a:off x="5588168" y="1669880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4 w 41573"/>
                  <a:gd name="connsiteY1" fmla="*/ 39927 h 41519"/>
                  <a:gd name="connsiteX2" fmla="*/ 1620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4" y="39927"/>
                    </a:cubicBezTo>
                    <a:cubicBezTo>
                      <a:pt x="18184" y="44306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25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4244929C-AA76-4F44-952F-2BED3EDD9606}"/>
                  </a:ext>
                </a:extLst>
              </p:cNvPr>
              <p:cNvSpPr/>
              <p:nvPr/>
            </p:nvSpPr>
            <p:spPr>
              <a:xfrm>
                <a:off x="5641988" y="1647421"/>
                <a:ext cx="41573" cy="41537"/>
              </a:xfrm>
              <a:custGeom>
                <a:avLst/>
                <a:gdLst>
                  <a:gd name="connsiteX0" fmla="*/ 39954 w 41573"/>
                  <a:gd name="connsiteY0" fmla="*/ 12754 h 41537"/>
                  <a:gd name="connsiteX1" fmla="*/ 28783 w 41573"/>
                  <a:gd name="connsiteY1" fmla="*/ 39918 h 41537"/>
                  <a:gd name="connsiteX2" fmla="*/ 1619 w 41573"/>
                  <a:gd name="connsiteY2" fmla="*/ 28748 h 41537"/>
                  <a:gd name="connsiteX3" fmla="*/ 12790 w 41573"/>
                  <a:gd name="connsiteY3" fmla="*/ 1584 h 41537"/>
                  <a:gd name="connsiteX4" fmla="*/ 39954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4" y="12754"/>
                    </a:moveTo>
                    <a:cubicBezTo>
                      <a:pt x="44396" y="23353"/>
                      <a:pt x="39382" y="35539"/>
                      <a:pt x="28783" y="39918"/>
                    </a:cubicBezTo>
                    <a:cubicBezTo>
                      <a:pt x="18185" y="44361"/>
                      <a:pt x="5999" y="39347"/>
                      <a:pt x="1619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11" y="2219"/>
                      <a:pt x="39954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41B38147-7F3D-4378-93A4-3EC69F33EC2C}"/>
                  </a:ext>
                </a:extLst>
              </p:cNvPr>
              <p:cNvSpPr/>
              <p:nvPr/>
            </p:nvSpPr>
            <p:spPr>
              <a:xfrm>
                <a:off x="5695808" y="1624954"/>
                <a:ext cx="41573" cy="41537"/>
              </a:xfrm>
              <a:custGeom>
                <a:avLst/>
                <a:gdLst>
                  <a:gd name="connsiteX0" fmla="*/ 39954 w 41573"/>
                  <a:gd name="connsiteY0" fmla="*/ 12754 h 41537"/>
                  <a:gd name="connsiteX1" fmla="*/ 28783 w 41573"/>
                  <a:gd name="connsiteY1" fmla="*/ 39918 h 41537"/>
                  <a:gd name="connsiteX2" fmla="*/ 1620 w 41573"/>
                  <a:gd name="connsiteY2" fmla="*/ 28748 h 41537"/>
                  <a:gd name="connsiteX3" fmla="*/ 12790 w 41573"/>
                  <a:gd name="connsiteY3" fmla="*/ 1584 h 41537"/>
                  <a:gd name="connsiteX4" fmla="*/ 39954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4" y="12754"/>
                    </a:moveTo>
                    <a:cubicBezTo>
                      <a:pt x="44396" y="23353"/>
                      <a:pt x="39383" y="35539"/>
                      <a:pt x="28783" y="39918"/>
                    </a:cubicBezTo>
                    <a:cubicBezTo>
                      <a:pt x="18184" y="44361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74" y="2219"/>
                      <a:pt x="39954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F6EDBAD8-5771-4845-BF88-4617B0AE23BE}"/>
                  </a:ext>
                </a:extLst>
              </p:cNvPr>
              <p:cNvSpPr/>
              <p:nvPr/>
            </p:nvSpPr>
            <p:spPr>
              <a:xfrm>
                <a:off x="5072245" y="1948310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20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06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59917015-8A20-4169-9E58-CA087F147562}"/>
                  </a:ext>
                </a:extLst>
              </p:cNvPr>
              <p:cNvSpPr/>
              <p:nvPr/>
            </p:nvSpPr>
            <p:spPr>
              <a:xfrm>
                <a:off x="5126065" y="1925851"/>
                <a:ext cx="41573" cy="41537"/>
              </a:xfrm>
              <a:custGeom>
                <a:avLst/>
                <a:gdLst>
                  <a:gd name="connsiteX0" fmla="*/ 39953 w 41573"/>
                  <a:gd name="connsiteY0" fmla="*/ 12754 h 41537"/>
                  <a:gd name="connsiteX1" fmla="*/ 28784 w 41573"/>
                  <a:gd name="connsiteY1" fmla="*/ 39918 h 41537"/>
                  <a:gd name="connsiteX2" fmla="*/ 1620 w 41573"/>
                  <a:gd name="connsiteY2" fmla="*/ 28748 h 41537"/>
                  <a:gd name="connsiteX3" fmla="*/ 12790 w 41573"/>
                  <a:gd name="connsiteY3" fmla="*/ 1584 h 41537"/>
                  <a:gd name="connsiteX4" fmla="*/ 39953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3" y="12754"/>
                    </a:moveTo>
                    <a:cubicBezTo>
                      <a:pt x="44396" y="23353"/>
                      <a:pt x="39382" y="35539"/>
                      <a:pt x="28784" y="39918"/>
                    </a:cubicBezTo>
                    <a:cubicBezTo>
                      <a:pt x="18184" y="44361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75" y="2219"/>
                      <a:pt x="39953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98A3A8EE-B8DB-4BA0-8E9C-9103EC762321}"/>
                  </a:ext>
                </a:extLst>
              </p:cNvPr>
              <p:cNvSpPr/>
              <p:nvPr/>
            </p:nvSpPr>
            <p:spPr>
              <a:xfrm>
                <a:off x="5179948" y="1903412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5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6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FDA6B2D6-C4B2-47A8-84B5-805086CB2D92}"/>
                  </a:ext>
                </a:extLst>
              </p:cNvPr>
              <p:cNvSpPr/>
              <p:nvPr/>
            </p:nvSpPr>
            <p:spPr>
              <a:xfrm>
                <a:off x="5233795" y="1880944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20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5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20"/>
                    </a:cubicBezTo>
                    <a:cubicBezTo>
                      <a:pt x="23299" y="-2823"/>
                      <a:pt x="35484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74C4A355-3194-4815-9FAA-ADE792FFE69A}"/>
                  </a:ext>
                </a:extLst>
              </p:cNvPr>
              <p:cNvSpPr/>
              <p:nvPr/>
            </p:nvSpPr>
            <p:spPr>
              <a:xfrm>
                <a:off x="5287588" y="1858477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19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3" y="35574"/>
                      <a:pt x="28783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19"/>
                    </a:cubicBezTo>
                    <a:cubicBezTo>
                      <a:pt x="23389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C5EE589F-C35D-4F54-8375-DB23F98FA684}"/>
                  </a:ext>
                </a:extLst>
              </p:cNvPr>
              <p:cNvSpPr/>
              <p:nvPr/>
            </p:nvSpPr>
            <p:spPr>
              <a:xfrm>
                <a:off x="5341408" y="1836010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5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A5194F34-1508-47F6-A72F-FD395483F4D0}"/>
                  </a:ext>
                </a:extLst>
              </p:cNvPr>
              <p:cNvSpPr/>
              <p:nvPr/>
            </p:nvSpPr>
            <p:spPr>
              <a:xfrm>
                <a:off x="5395292" y="1813569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19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5" y="44370"/>
                      <a:pt x="5999" y="39356"/>
                      <a:pt x="1619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66C280B6-6C1B-485C-8463-5548E9236828}"/>
                  </a:ext>
                </a:extLst>
              </p:cNvPr>
              <p:cNvSpPr/>
              <p:nvPr/>
            </p:nvSpPr>
            <p:spPr>
              <a:xfrm>
                <a:off x="5449138" y="1791075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20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6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20"/>
                    </a:cubicBezTo>
                    <a:cubicBezTo>
                      <a:pt x="23299" y="-2823"/>
                      <a:pt x="35484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84E1D12B-48DA-4CD0-B914-901BDFFFD9D3}"/>
                  </a:ext>
                </a:extLst>
              </p:cNvPr>
              <p:cNvSpPr/>
              <p:nvPr/>
            </p:nvSpPr>
            <p:spPr>
              <a:xfrm>
                <a:off x="5502958" y="1768635"/>
                <a:ext cx="41546" cy="41546"/>
              </a:xfrm>
              <a:custGeom>
                <a:avLst/>
                <a:gdLst>
                  <a:gd name="connsiteX0" fmla="*/ 39927 w 41546"/>
                  <a:gd name="connsiteY0" fmla="*/ 12763 h 41546"/>
                  <a:gd name="connsiteX1" fmla="*/ 28757 w 41546"/>
                  <a:gd name="connsiteY1" fmla="*/ 39927 h 41546"/>
                  <a:gd name="connsiteX2" fmla="*/ 1593 w 41546"/>
                  <a:gd name="connsiteY2" fmla="*/ 28757 h 41546"/>
                  <a:gd name="connsiteX3" fmla="*/ 12763 w 41546"/>
                  <a:gd name="connsiteY3" fmla="*/ 1593 h 41546"/>
                  <a:gd name="connsiteX4" fmla="*/ 39927 w 41546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46">
                    <a:moveTo>
                      <a:pt x="39927" y="12763"/>
                    </a:moveTo>
                    <a:cubicBezTo>
                      <a:pt x="44370" y="23362"/>
                      <a:pt x="39356" y="35548"/>
                      <a:pt x="28757" y="39927"/>
                    </a:cubicBezTo>
                    <a:cubicBezTo>
                      <a:pt x="18158" y="44370"/>
                      <a:pt x="5972" y="39356"/>
                      <a:pt x="1593" y="28757"/>
                    </a:cubicBezTo>
                    <a:cubicBezTo>
                      <a:pt x="-2786" y="18158"/>
                      <a:pt x="2164" y="5972"/>
                      <a:pt x="12763" y="1593"/>
                    </a:cubicBezTo>
                    <a:cubicBezTo>
                      <a:pt x="23362" y="-2786"/>
                      <a:pt x="35484" y="2164"/>
                      <a:pt x="39927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330DE99D-FC6D-4752-A573-89E98B397DAD}"/>
                  </a:ext>
                </a:extLst>
              </p:cNvPr>
              <p:cNvSpPr/>
              <p:nvPr/>
            </p:nvSpPr>
            <p:spPr>
              <a:xfrm>
                <a:off x="5556751" y="1746176"/>
                <a:ext cx="41573" cy="41537"/>
              </a:xfrm>
              <a:custGeom>
                <a:avLst/>
                <a:gdLst>
                  <a:gd name="connsiteX0" fmla="*/ 39954 w 41573"/>
                  <a:gd name="connsiteY0" fmla="*/ 12754 h 41537"/>
                  <a:gd name="connsiteX1" fmla="*/ 28783 w 41573"/>
                  <a:gd name="connsiteY1" fmla="*/ 39918 h 41537"/>
                  <a:gd name="connsiteX2" fmla="*/ 1619 w 41573"/>
                  <a:gd name="connsiteY2" fmla="*/ 28748 h 41537"/>
                  <a:gd name="connsiteX3" fmla="*/ 12790 w 41573"/>
                  <a:gd name="connsiteY3" fmla="*/ 1584 h 41537"/>
                  <a:gd name="connsiteX4" fmla="*/ 39954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4" y="12754"/>
                    </a:moveTo>
                    <a:cubicBezTo>
                      <a:pt x="44396" y="23353"/>
                      <a:pt x="39382" y="35539"/>
                      <a:pt x="28783" y="39918"/>
                    </a:cubicBezTo>
                    <a:cubicBezTo>
                      <a:pt x="18185" y="44361"/>
                      <a:pt x="5999" y="39347"/>
                      <a:pt x="1619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74" y="2219"/>
                      <a:pt x="39954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C2580DC2-15F5-413C-822C-5C8D5387EE80}"/>
                  </a:ext>
                </a:extLst>
              </p:cNvPr>
              <p:cNvSpPr/>
              <p:nvPr/>
            </p:nvSpPr>
            <p:spPr>
              <a:xfrm>
                <a:off x="5610635" y="1723737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89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96"/>
                      <a:pt x="5998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1AA02529-0176-4AB0-9478-15E9376411C0}"/>
                  </a:ext>
                </a:extLst>
              </p:cNvPr>
              <p:cNvSpPr/>
              <p:nvPr/>
            </p:nvSpPr>
            <p:spPr>
              <a:xfrm>
                <a:off x="5664455" y="1701296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5742D2A7-DEEF-482E-BE1E-F2265E878997}"/>
                  </a:ext>
                </a:extLst>
              </p:cNvPr>
              <p:cNvSpPr/>
              <p:nvPr/>
            </p:nvSpPr>
            <p:spPr>
              <a:xfrm>
                <a:off x="5718301" y="1678802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20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6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20"/>
                    </a:cubicBezTo>
                    <a:cubicBezTo>
                      <a:pt x="23362" y="-2823"/>
                      <a:pt x="35484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D632C5E3-ABD2-42C3-B8AA-95A611B9849F}"/>
                  </a:ext>
                </a:extLst>
              </p:cNvPr>
              <p:cNvSpPr/>
              <p:nvPr/>
            </p:nvSpPr>
            <p:spPr>
              <a:xfrm>
                <a:off x="5094745" y="2002199"/>
                <a:ext cx="41507" cy="41507"/>
              </a:xfrm>
              <a:custGeom>
                <a:avLst/>
                <a:gdLst>
                  <a:gd name="connsiteX0" fmla="*/ 41508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8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8" y="20754"/>
                    </a:moveTo>
                    <a:cubicBezTo>
                      <a:pt x="41508" y="32216"/>
                      <a:pt x="32216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6" y="0"/>
                      <a:pt x="41508" y="9292"/>
                      <a:pt x="41508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76056012-5455-4A91-B48E-8A9D1492F4C1}"/>
                  </a:ext>
                </a:extLst>
              </p:cNvPr>
              <p:cNvSpPr/>
              <p:nvPr/>
            </p:nvSpPr>
            <p:spPr>
              <a:xfrm>
                <a:off x="5148532" y="1979699"/>
                <a:ext cx="41573" cy="41546"/>
              </a:xfrm>
              <a:custGeom>
                <a:avLst/>
                <a:gdLst>
                  <a:gd name="connsiteX0" fmla="*/ 39954 w 41573"/>
                  <a:gd name="connsiteY0" fmla="*/ 12790 h 41546"/>
                  <a:gd name="connsiteX1" fmla="*/ 28783 w 41573"/>
                  <a:gd name="connsiteY1" fmla="*/ 39954 h 41546"/>
                  <a:gd name="connsiteX2" fmla="*/ 1619 w 41573"/>
                  <a:gd name="connsiteY2" fmla="*/ 28783 h 41546"/>
                  <a:gd name="connsiteX3" fmla="*/ 12790 w 41573"/>
                  <a:gd name="connsiteY3" fmla="*/ 1620 h 41546"/>
                  <a:gd name="connsiteX4" fmla="*/ 39954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33"/>
                      <a:pt x="5999" y="39382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C6F9ABB4-A492-4458-8938-7982216B1781}"/>
                  </a:ext>
                </a:extLst>
              </p:cNvPr>
              <p:cNvSpPr/>
              <p:nvPr/>
            </p:nvSpPr>
            <p:spPr>
              <a:xfrm>
                <a:off x="5202385" y="1957265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5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5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6167D812-AA10-43C4-B532-2B42945AAEE2}"/>
                  </a:ext>
                </a:extLst>
              </p:cNvPr>
              <p:cNvSpPr/>
              <p:nvPr/>
            </p:nvSpPr>
            <p:spPr>
              <a:xfrm>
                <a:off x="5256262" y="1934764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20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6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20"/>
                    </a:cubicBezTo>
                    <a:cubicBezTo>
                      <a:pt x="23298" y="-2823"/>
                      <a:pt x="35484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2D454EC7-B6EA-49A5-BA80-F8B5E6D9C11D}"/>
                  </a:ext>
                </a:extLst>
              </p:cNvPr>
              <p:cNvSpPr/>
              <p:nvPr/>
            </p:nvSpPr>
            <p:spPr>
              <a:xfrm>
                <a:off x="5310088" y="1912330"/>
                <a:ext cx="41507" cy="41507"/>
              </a:xfrm>
              <a:custGeom>
                <a:avLst/>
                <a:gdLst>
                  <a:gd name="connsiteX0" fmla="*/ 41508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8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8" y="20754"/>
                    </a:moveTo>
                    <a:cubicBezTo>
                      <a:pt x="41508" y="32216"/>
                      <a:pt x="32216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6" y="0"/>
                      <a:pt x="41508" y="9292"/>
                      <a:pt x="41508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9CC77C0-DECE-4A2A-9F30-884B4593B2A3}"/>
                  </a:ext>
                </a:extLst>
              </p:cNvPr>
              <p:cNvSpPr/>
              <p:nvPr/>
            </p:nvSpPr>
            <p:spPr>
              <a:xfrm>
                <a:off x="5363875" y="1889830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89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E306A71D-1E38-40E7-8FCB-62A96C75D585}"/>
                  </a:ext>
                </a:extLst>
              </p:cNvPr>
              <p:cNvSpPr/>
              <p:nvPr/>
            </p:nvSpPr>
            <p:spPr>
              <a:xfrm>
                <a:off x="5417722" y="1867389"/>
                <a:ext cx="41546" cy="41546"/>
              </a:xfrm>
              <a:custGeom>
                <a:avLst/>
                <a:gdLst>
                  <a:gd name="connsiteX0" fmla="*/ 39927 w 41546"/>
                  <a:gd name="connsiteY0" fmla="*/ 12763 h 41546"/>
                  <a:gd name="connsiteX1" fmla="*/ 28757 w 41546"/>
                  <a:gd name="connsiteY1" fmla="*/ 39927 h 41546"/>
                  <a:gd name="connsiteX2" fmla="*/ 1593 w 41546"/>
                  <a:gd name="connsiteY2" fmla="*/ 28757 h 41546"/>
                  <a:gd name="connsiteX3" fmla="*/ 12763 w 41546"/>
                  <a:gd name="connsiteY3" fmla="*/ 1593 h 41546"/>
                  <a:gd name="connsiteX4" fmla="*/ 39927 w 41546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46">
                    <a:moveTo>
                      <a:pt x="39927" y="12763"/>
                    </a:moveTo>
                    <a:cubicBezTo>
                      <a:pt x="44370" y="23362"/>
                      <a:pt x="39356" y="35548"/>
                      <a:pt x="28757" y="39927"/>
                    </a:cubicBezTo>
                    <a:cubicBezTo>
                      <a:pt x="18158" y="44370"/>
                      <a:pt x="5972" y="39356"/>
                      <a:pt x="1593" y="28757"/>
                    </a:cubicBezTo>
                    <a:cubicBezTo>
                      <a:pt x="-2786" y="18158"/>
                      <a:pt x="2164" y="5972"/>
                      <a:pt x="12763" y="1593"/>
                    </a:cubicBezTo>
                    <a:cubicBezTo>
                      <a:pt x="23362" y="-2786"/>
                      <a:pt x="35548" y="2164"/>
                      <a:pt x="39927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65644FD9-C501-4CD0-95BD-275B94AF31DC}"/>
                  </a:ext>
                </a:extLst>
              </p:cNvPr>
              <p:cNvSpPr/>
              <p:nvPr/>
            </p:nvSpPr>
            <p:spPr>
              <a:xfrm>
                <a:off x="5471612" y="1844928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3 w 41507"/>
                  <a:gd name="connsiteY1" fmla="*/ 41507 h 41507"/>
                  <a:gd name="connsiteX2" fmla="*/ 0 w 41507"/>
                  <a:gd name="connsiteY2" fmla="*/ 20754 h 41507"/>
                  <a:gd name="connsiteX3" fmla="*/ 20753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5" y="41507"/>
                      <a:pt x="20753" y="41507"/>
                    </a:cubicBezTo>
                    <a:cubicBezTo>
                      <a:pt x="9291" y="41507"/>
                      <a:pt x="0" y="32216"/>
                      <a:pt x="0" y="20754"/>
                    </a:cubicBezTo>
                    <a:cubicBezTo>
                      <a:pt x="0" y="9292"/>
                      <a:pt x="9291" y="0"/>
                      <a:pt x="20753" y="0"/>
                    </a:cubicBezTo>
                    <a:cubicBezTo>
                      <a:pt x="32215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E242F505-DB3E-4709-A377-A3D047E589F2}"/>
                  </a:ext>
                </a:extLst>
              </p:cNvPr>
              <p:cNvSpPr/>
              <p:nvPr/>
            </p:nvSpPr>
            <p:spPr>
              <a:xfrm>
                <a:off x="5525399" y="1822518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19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5" y="44306"/>
                      <a:pt x="5999" y="39356"/>
                      <a:pt x="1619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53A4B115-3B95-4103-948E-72E80BD24948}"/>
                  </a:ext>
                </a:extLst>
              </p:cNvPr>
              <p:cNvSpPr/>
              <p:nvPr/>
            </p:nvSpPr>
            <p:spPr>
              <a:xfrm>
                <a:off x="5579252" y="1800057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5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5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4A863085-CAAF-4685-9ABA-EBFEC7FDE892}"/>
                  </a:ext>
                </a:extLst>
              </p:cNvPr>
              <p:cNvSpPr/>
              <p:nvPr/>
            </p:nvSpPr>
            <p:spPr>
              <a:xfrm>
                <a:off x="5633065" y="1777557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19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6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19"/>
                    </a:cubicBezTo>
                    <a:cubicBezTo>
                      <a:pt x="23362" y="-2823"/>
                      <a:pt x="35548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F7DF83D4-EDE5-4526-BD63-5C5EA4B4DF7E}"/>
                  </a:ext>
                </a:extLst>
              </p:cNvPr>
              <p:cNvSpPr/>
              <p:nvPr/>
            </p:nvSpPr>
            <p:spPr>
              <a:xfrm>
                <a:off x="5686949" y="1755116"/>
                <a:ext cx="41546" cy="41519"/>
              </a:xfrm>
              <a:custGeom>
                <a:avLst/>
                <a:gdLst>
                  <a:gd name="connsiteX0" fmla="*/ 39927 w 41546"/>
                  <a:gd name="connsiteY0" fmla="*/ 12763 h 41519"/>
                  <a:gd name="connsiteX1" fmla="*/ 28757 w 41546"/>
                  <a:gd name="connsiteY1" fmla="*/ 39927 h 41519"/>
                  <a:gd name="connsiteX2" fmla="*/ 1593 w 41546"/>
                  <a:gd name="connsiteY2" fmla="*/ 28757 h 41519"/>
                  <a:gd name="connsiteX3" fmla="*/ 12763 w 41546"/>
                  <a:gd name="connsiteY3" fmla="*/ 1593 h 41519"/>
                  <a:gd name="connsiteX4" fmla="*/ 39927 w 41546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19">
                    <a:moveTo>
                      <a:pt x="39927" y="12763"/>
                    </a:moveTo>
                    <a:cubicBezTo>
                      <a:pt x="44370" y="23362"/>
                      <a:pt x="39356" y="35548"/>
                      <a:pt x="28757" y="39927"/>
                    </a:cubicBezTo>
                    <a:cubicBezTo>
                      <a:pt x="18158" y="44306"/>
                      <a:pt x="5972" y="39356"/>
                      <a:pt x="1593" y="28757"/>
                    </a:cubicBezTo>
                    <a:cubicBezTo>
                      <a:pt x="-2786" y="18158"/>
                      <a:pt x="2164" y="5972"/>
                      <a:pt x="12763" y="1593"/>
                    </a:cubicBezTo>
                    <a:cubicBezTo>
                      <a:pt x="23362" y="-2786"/>
                      <a:pt x="35484" y="2164"/>
                      <a:pt x="39927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33F05375-CD88-4CDD-BEA4-F8DFC80FCA8E}"/>
                  </a:ext>
                </a:extLst>
              </p:cNvPr>
              <p:cNvSpPr/>
              <p:nvPr/>
            </p:nvSpPr>
            <p:spPr>
              <a:xfrm>
                <a:off x="5740775" y="1732655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6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6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145AF7B5-79FC-4371-BBDB-49B8AAFC3119}"/>
                  </a:ext>
                </a:extLst>
              </p:cNvPr>
              <p:cNvSpPr/>
              <p:nvPr/>
            </p:nvSpPr>
            <p:spPr>
              <a:xfrm>
                <a:off x="5117180" y="2055986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89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96"/>
                      <a:pt x="5998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89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14689114-379C-4A3F-BCDD-B6C39BE4E6AF}"/>
                  </a:ext>
                </a:extLst>
              </p:cNvPr>
              <p:cNvSpPr/>
              <p:nvPr/>
            </p:nvSpPr>
            <p:spPr>
              <a:xfrm>
                <a:off x="5170999" y="2033519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3" y="35574"/>
                      <a:pt x="28783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837A5B20-574E-415E-A67D-66B0136DA807}"/>
                  </a:ext>
                </a:extLst>
              </p:cNvPr>
              <p:cNvSpPr/>
              <p:nvPr/>
            </p:nvSpPr>
            <p:spPr>
              <a:xfrm>
                <a:off x="5224819" y="2011078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4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4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5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82ED7491-0893-4362-8D51-D0375E4417BD}"/>
                  </a:ext>
                </a:extLst>
              </p:cNvPr>
              <p:cNvSpPr/>
              <p:nvPr/>
            </p:nvSpPr>
            <p:spPr>
              <a:xfrm>
                <a:off x="5278703" y="1988611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19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5" y="44370"/>
                      <a:pt x="5999" y="39356"/>
                      <a:pt x="1619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F9D0BA9E-9B39-489D-9D87-93DAD22D8159}"/>
                  </a:ext>
                </a:extLst>
              </p:cNvPr>
              <p:cNvSpPr/>
              <p:nvPr/>
            </p:nvSpPr>
            <p:spPr>
              <a:xfrm>
                <a:off x="5332523" y="1966144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89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89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89A6AC41-381B-40F2-8B7A-4BC55BDBB8D1}"/>
                  </a:ext>
                </a:extLst>
              </p:cNvPr>
              <p:cNvSpPr/>
              <p:nvPr/>
            </p:nvSpPr>
            <p:spPr>
              <a:xfrm>
                <a:off x="5386343" y="1943685"/>
                <a:ext cx="41573" cy="41537"/>
              </a:xfrm>
              <a:custGeom>
                <a:avLst/>
                <a:gdLst>
                  <a:gd name="connsiteX0" fmla="*/ 39953 w 41573"/>
                  <a:gd name="connsiteY0" fmla="*/ 12754 h 41537"/>
                  <a:gd name="connsiteX1" fmla="*/ 28783 w 41573"/>
                  <a:gd name="connsiteY1" fmla="*/ 39918 h 41537"/>
                  <a:gd name="connsiteX2" fmla="*/ 1620 w 41573"/>
                  <a:gd name="connsiteY2" fmla="*/ 28748 h 41537"/>
                  <a:gd name="connsiteX3" fmla="*/ 12790 w 41573"/>
                  <a:gd name="connsiteY3" fmla="*/ 1584 h 41537"/>
                  <a:gd name="connsiteX4" fmla="*/ 39953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3" y="12754"/>
                    </a:moveTo>
                    <a:cubicBezTo>
                      <a:pt x="44396" y="23353"/>
                      <a:pt x="39382" y="35539"/>
                      <a:pt x="28783" y="39918"/>
                    </a:cubicBezTo>
                    <a:cubicBezTo>
                      <a:pt x="18184" y="44361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11" y="2219"/>
                      <a:pt x="39953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B5AF284E-079E-4ACE-B52A-19A8F5E12A0E}"/>
                  </a:ext>
                </a:extLst>
              </p:cNvPr>
              <p:cNvSpPr/>
              <p:nvPr/>
            </p:nvSpPr>
            <p:spPr>
              <a:xfrm>
                <a:off x="5440163" y="1921246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5" y="44396"/>
                      <a:pt x="5999" y="39383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5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72D1D671-FC05-4FBE-9DF2-0C9FE7144F22}"/>
                  </a:ext>
                </a:extLst>
              </p:cNvPr>
              <p:cNvSpPr/>
              <p:nvPr/>
            </p:nvSpPr>
            <p:spPr>
              <a:xfrm>
                <a:off x="5494046" y="1898779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19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96"/>
                      <a:pt x="5999" y="39382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BE1EDC19-C987-46BF-AE86-3DDBA0FBF8DF}"/>
                  </a:ext>
                </a:extLst>
              </p:cNvPr>
              <p:cNvSpPr/>
              <p:nvPr/>
            </p:nvSpPr>
            <p:spPr>
              <a:xfrm>
                <a:off x="5547866" y="1876311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4 h 41573"/>
                  <a:gd name="connsiteX3" fmla="*/ 12790 w 41573"/>
                  <a:gd name="connsiteY3" fmla="*/ 1619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3" y="35574"/>
                      <a:pt x="28783" y="39954"/>
                    </a:cubicBezTo>
                    <a:cubicBezTo>
                      <a:pt x="18184" y="44396"/>
                      <a:pt x="5999" y="39382"/>
                      <a:pt x="1620" y="28784"/>
                    </a:cubicBezTo>
                    <a:cubicBezTo>
                      <a:pt x="-2823" y="18184"/>
                      <a:pt x="2191" y="5999"/>
                      <a:pt x="12790" y="1619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2E9F0D20-F46E-4F00-B7BA-EA94586C8F26}"/>
                  </a:ext>
                </a:extLst>
              </p:cNvPr>
              <p:cNvSpPr/>
              <p:nvPr/>
            </p:nvSpPr>
            <p:spPr>
              <a:xfrm>
                <a:off x="5601686" y="1853844"/>
                <a:ext cx="41573" cy="41573"/>
              </a:xfrm>
              <a:custGeom>
                <a:avLst/>
                <a:gdLst>
                  <a:gd name="connsiteX0" fmla="*/ 39953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3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3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11" y="2191"/>
                      <a:pt x="39953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D6AB8AF8-B7A8-43AB-8755-2D19F9EEA3AB}"/>
                  </a:ext>
                </a:extLst>
              </p:cNvPr>
              <p:cNvSpPr/>
              <p:nvPr/>
            </p:nvSpPr>
            <p:spPr>
              <a:xfrm>
                <a:off x="5655506" y="1831403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19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5" y="44370"/>
                      <a:pt x="5999" y="39356"/>
                      <a:pt x="1619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4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250EC7DF-E4C8-4A5D-B5DD-FE7F1BF8BDC1}"/>
                  </a:ext>
                </a:extLst>
              </p:cNvPr>
              <p:cNvSpPr/>
              <p:nvPr/>
            </p:nvSpPr>
            <p:spPr>
              <a:xfrm>
                <a:off x="5709390" y="1808909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89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45537BE5-10A7-4C2D-85CA-AF9EE0872106}"/>
                  </a:ext>
                </a:extLst>
              </p:cNvPr>
              <p:cNvSpPr/>
              <p:nvPr/>
            </p:nvSpPr>
            <p:spPr>
              <a:xfrm>
                <a:off x="5763209" y="1786469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25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E4D01161-715A-43F6-BD29-0D7CEA10180E}"/>
                  </a:ext>
                </a:extLst>
              </p:cNvPr>
              <p:cNvSpPr/>
              <p:nvPr/>
            </p:nvSpPr>
            <p:spPr>
              <a:xfrm>
                <a:off x="5139680" y="2109839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3 w 41507"/>
                  <a:gd name="connsiteY1" fmla="*/ 41507 h 41507"/>
                  <a:gd name="connsiteX2" fmla="*/ 0 w 41507"/>
                  <a:gd name="connsiteY2" fmla="*/ 20754 h 41507"/>
                  <a:gd name="connsiteX3" fmla="*/ 20753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5" y="41507"/>
                      <a:pt x="20753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3" y="0"/>
                    </a:cubicBezTo>
                    <a:cubicBezTo>
                      <a:pt x="32215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7A3F6134-837E-434E-A5E9-8B6177642E6A}"/>
                  </a:ext>
                </a:extLst>
              </p:cNvPr>
              <p:cNvSpPr/>
              <p:nvPr/>
            </p:nvSpPr>
            <p:spPr>
              <a:xfrm>
                <a:off x="5193493" y="2087339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4 h 41573"/>
                  <a:gd name="connsiteX3" fmla="*/ 12763 w 41546"/>
                  <a:gd name="connsiteY3" fmla="*/ 1619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6" y="35574"/>
                      <a:pt x="28757" y="39954"/>
                    </a:cubicBezTo>
                    <a:cubicBezTo>
                      <a:pt x="18158" y="44396"/>
                      <a:pt x="5972" y="39382"/>
                      <a:pt x="1593" y="28784"/>
                    </a:cubicBezTo>
                    <a:cubicBezTo>
                      <a:pt x="-2786" y="18184"/>
                      <a:pt x="2164" y="5999"/>
                      <a:pt x="12763" y="1619"/>
                    </a:cubicBezTo>
                    <a:cubicBezTo>
                      <a:pt x="23362" y="-2823"/>
                      <a:pt x="35484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824D43E1-AAD9-4D93-801F-7DB533CC1CC2}"/>
                  </a:ext>
                </a:extLst>
              </p:cNvPr>
              <p:cNvSpPr/>
              <p:nvPr/>
            </p:nvSpPr>
            <p:spPr>
              <a:xfrm>
                <a:off x="5247320" y="2064904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6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6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BDE426DB-D098-42F0-AC75-092E195DC960}"/>
                  </a:ext>
                </a:extLst>
              </p:cNvPr>
              <p:cNvSpPr/>
              <p:nvPr/>
            </p:nvSpPr>
            <p:spPr>
              <a:xfrm>
                <a:off x="5301107" y="2042440"/>
                <a:ext cx="41573" cy="41511"/>
              </a:xfrm>
              <a:custGeom>
                <a:avLst/>
                <a:gdLst>
                  <a:gd name="connsiteX0" fmla="*/ 39954 w 41573"/>
                  <a:gd name="connsiteY0" fmla="*/ 12754 h 41511"/>
                  <a:gd name="connsiteX1" fmla="*/ 28783 w 41573"/>
                  <a:gd name="connsiteY1" fmla="*/ 39918 h 41511"/>
                  <a:gd name="connsiteX2" fmla="*/ 1620 w 41573"/>
                  <a:gd name="connsiteY2" fmla="*/ 28748 h 41511"/>
                  <a:gd name="connsiteX3" fmla="*/ 12790 w 41573"/>
                  <a:gd name="connsiteY3" fmla="*/ 1584 h 41511"/>
                  <a:gd name="connsiteX4" fmla="*/ 39954 w 41573"/>
                  <a:gd name="connsiteY4" fmla="*/ 12754 h 41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1">
                    <a:moveTo>
                      <a:pt x="39954" y="12754"/>
                    </a:moveTo>
                    <a:cubicBezTo>
                      <a:pt x="44396" y="23353"/>
                      <a:pt x="39383" y="35539"/>
                      <a:pt x="28783" y="39918"/>
                    </a:cubicBezTo>
                    <a:cubicBezTo>
                      <a:pt x="18184" y="44298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74" y="2219"/>
                      <a:pt x="39954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45BF5D71-652A-4D6F-B32F-B7FBB0D76902}"/>
                  </a:ext>
                </a:extLst>
              </p:cNvPr>
              <p:cNvSpPr/>
              <p:nvPr/>
            </p:nvSpPr>
            <p:spPr>
              <a:xfrm>
                <a:off x="5355023" y="2020033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3 w 41507"/>
                  <a:gd name="connsiteY1" fmla="*/ 41507 h 41507"/>
                  <a:gd name="connsiteX2" fmla="*/ 0 w 41507"/>
                  <a:gd name="connsiteY2" fmla="*/ 20754 h 41507"/>
                  <a:gd name="connsiteX3" fmla="*/ 20753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5" y="41507"/>
                      <a:pt x="20753" y="41507"/>
                    </a:cubicBezTo>
                    <a:cubicBezTo>
                      <a:pt x="9291" y="41507"/>
                      <a:pt x="0" y="32216"/>
                      <a:pt x="0" y="20754"/>
                    </a:cubicBezTo>
                    <a:cubicBezTo>
                      <a:pt x="0" y="9292"/>
                      <a:pt x="9291" y="0"/>
                      <a:pt x="20753" y="0"/>
                    </a:cubicBezTo>
                    <a:cubicBezTo>
                      <a:pt x="32215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D8B24A3C-2F2A-4D2E-9BC4-E840CC634F16}"/>
                  </a:ext>
                </a:extLst>
              </p:cNvPr>
              <p:cNvSpPr/>
              <p:nvPr/>
            </p:nvSpPr>
            <p:spPr>
              <a:xfrm>
                <a:off x="5408837" y="1997533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20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6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20"/>
                    </a:cubicBezTo>
                    <a:cubicBezTo>
                      <a:pt x="23362" y="-2823"/>
                      <a:pt x="35484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B9473B15-239A-459D-8882-C4A7007EFFEC}"/>
                  </a:ext>
                </a:extLst>
              </p:cNvPr>
              <p:cNvSpPr/>
              <p:nvPr/>
            </p:nvSpPr>
            <p:spPr>
              <a:xfrm>
                <a:off x="5462657" y="1975066"/>
                <a:ext cx="41546" cy="41573"/>
              </a:xfrm>
              <a:custGeom>
                <a:avLst/>
                <a:gdLst>
                  <a:gd name="connsiteX0" fmla="*/ 39927 w 41546"/>
                  <a:gd name="connsiteY0" fmla="*/ 12790 h 41573"/>
                  <a:gd name="connsiteX1" fmla="*/ 28757 w 41546"/>
                  <a:gd name="connsiteY1" fmla="*/ 39954 h 41573"/>
                  <a:gd name="connsiteX2" fmla="*/ 1593 w 41546"/>
                  <a:gd name="connsiteY2" fmla="*/ 28783 h 41573"/>
                  <a:gd name="connsiteX3" fmla="*/ 12763 w 41546"/>
                  <a:gd name="connsiteY3" fmla="*/ 1620 h 41573"/>
                  <a:gd name="connsiteX4" fmla="*/ 39927 w 41546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73">
                    <a:moveTo>
                      <a:pt x="39927" y="12790"/>
                    </a:moveTo>
                    <a:cubicBezTo>
                      <a:pt x="44370" y="23389"/>
                      <a:pt x="39355" y="35574"/>
                      <a:pt x="28757" y="39954"/>
                    </a:cubicBezTo>
                    <a:cubicBezTo>
                      <a:pt x="18158" y="44396"/>
                      <a:pt x="5972" y="39382"/>
                      <a:pt x="1593" y="28783"/>
                    </a:cubicBezTo>
                    <a:cubicBezTo>
                      <a:pt x="-2786" y="18184"/>
                      <a:pt x="2164" y="5999"/>
                      <a:pt x="12763" y="1620"/>
                    </a:cubicBezTo>
                    <a:cubicBezTo>
                      <a:pt x="23362" y="-2823"/>
                      <a:pt x="35548" y="2191"/>
                      <a:pt x="39927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C2D43C00-B10D-4AF2-BB1D-AD5E63122827}"/>
                  </a:ext>
                </a:extLst>
              </p:cNvPr>
              <p:cNvSpPr/>
              <p:nvPr/>
            </p:nvSpPr>
            <p:spPr>
              <a:xfrm>
                <a:off x="5516483" y="1952631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3 w 41507"/>
                  <a:gd name="connsiteY1" fmla="*/ 41507 h 41507"/>
                  <a:gd name="connsiteX2" fmla="*/ 0 w 41507"/>
                  <a:gd name="connsiteY2" fmla="*/ 20754 h 41507"/>
                  <a:gd name="connsiteX3" fmla="*/ 20753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5" y="41507"/>
                      <a:pt x="20753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3" y="0"/>
                    </a:cubicBezTo>
                    <a:cubicBezTo>
                      <a:pt x="32215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5C71BA16-B751-490E-A59D-EEF8599C89F0}"/>
                  </a:ext>
                </a:extLst>
              </p:cNvPr>
              <p:cNvSpPr/>
              <p:nvPr/>
            </p:nvSpPr>
            <p:spPr>
              <a:xfrm>
                <a:off x="5570333" y="1930158"/>
                <a:ext cx="41573" cy="41519"/>
              </a:xfrm>
              <a:custGeom>
                <a:avLst/>
                <a:gdLst>
                  <a:gd name="connsiteX0" fmla="*/ 39953 w 41573"/>
                  <a:gd name="connsiteY0" fmla="*/ 12763 h 41519"/>
                  <a:gd name="connsiteX1" fmla="*/ 28784 w 41573"/>
                  <a:gd name="connsiteY1" fmla="*/ 39927 h 41519"/>
                  <a:gd name="connsiteX2" fmla="*/ 1620 w 41573"/>
                  <a:gd name="connsiteY2" fmla="*/ 28757 h 41519"/>
                  <a:gd name="connsiteX3" fmla="*/ 12790 w 41573"/>
                  <a:gd name="connsiteY3" fmla="*/ 1593 h 41519"/>
                  <a:gd name="connsiteX4" fmla="*/ 39953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3" y="12763"/>
                    </a:moveTo>
                    <a:cubicBezTo>
                      <a:pt x="44396" y="23362"/>
                      <a:pt x="39382" y="35548"/>
                      <a:pt x="28784" y="39927"/>
                    </a:cubicBezTo>
                    <a:cubicBezTo>
                      <a:pt x="18184" y="44306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3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F137327C-4CC3-4DAB-AF8F-EB50D417BEA3}"/>
                  </a:ext>
                </a:extLst>
              </p:cNvPr>
              <p:cNvSpPr/>
              <p:nvPr/>
            </p:nvSpPr>
            <p:spPr>
              <a:xfrm>
                <a:off x="5624186" y="1907697"/>
                <a:ext cx="41507" cy="41507"/>
              </a:xfrm>
              <a:custGeom>
                <a:avLst/>
                <a:gdLst>
                  <a:gd name="connsiteX0" fmla="*/ 41507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7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7" y="20754"/>
                    </a:moveTo>
                    <a:cubicBezTo>
                      <a:pt x="41507" y="32216"/>
                      <a:pt x="32216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6" y="0"/>
                      <a:pt x="41507" y="9292"/>
                      <a:pt x="41507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0F1B2D43-329E-4CA5-BB64-81E825114C54}"/>
                  </a:ext>
                </a:extLst>
              </p:cNvPr>
              <p:cNvSpPr/>
              <p:nvPr/>
            </p:nvSpPr>
            <p:spPr>
              <a:xfrm>
                <a:off x="5677973" y="1885223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20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06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4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E7EB7A12-3544-4042-8F43-A33AD05CDD2A}"/>
                  </a:ext>
                </a:extLst>
              </p:cNvPr>
              <p:cNvSpPr/>
              <p:nvPr/>
            </p:nvSpPr>
            <p:spPr>
              <a:xfrm>
                <a:off x="5731793" y="1862756"/>
                <a:ext cx="41573" cy="41546"/>
              </a:xfrm>
              <a:custGeom>
                <a:avLst/>
                <a:gdLst>
                  <a:gd name="connsiteX0" fmla="*/ 39953 w 41573"/>
                  <a:gd name="connsiteY0" fmla="*/ 12763 h 41546"/>
                  <a:gd name="connsiteX1" fmla="*/ 28784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3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3" y="12763"/>
                    </a:moveTo>
                    <a:cubicBezTo>
                      <a:pt x="44396" y="23362"/>
                      <a:pt x="39382" y="35548"/>
                      <a:pt x="28784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4" y="2164"/>
                      <a:pt x="39953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404DC7F6-58B9-435E-BCF6-21BFD5FA78AB}"/>
                  </a:ext>
                </a:extLst>
              </p:cNvPr>
              <p:cNvSpPr/>
              <p:nvPr/>
            </p:nvSpPr>
            <p:spPr>
              <a:xfrm>
                <a:off x="5785710" y="1840358"/>
                <a:ext cx="41507" cy="41507"/>
              </a:xfrm>
              <a:custGeom>
                <a:avLst/>
                <a:gdLst>
                  <a:gd name="connsiteX0" fmla="*/ 41508 w 41507"/>
                  <a:gd name="connsiteY0" fmla="*/ 20754 h 41507"/>
                  <a:gd name="connsiteX1" fmla="*/ 20754 w 41507"/>
                  <a:gd name="connsiteY1" fmla="*/ 41507 h 41507"/>
                  <a:gd name="connsiteX2" fmla="*/ 0 w 41507"/>
                  <a:gd name="connsiteY2" fmla="*/ 20754 h 41507"/>
                  <a:gd name="connsiteX3" fmla="*/ 20754 w 41507"/>
                  <a:gd name="connsiteY3" fmla="*/ 0 h 41507"/>
                  <a:gd name="connsiteX4" fmla="*/ 41508 w 41507"/>
                  <a:gd name="connsiteY4" fmla="*/ 20754 h 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07" h="41507">
                    <a:moveTo>
                      <a:pt x="41508" y="20754"/>
                    </a:moveTo>
                    <a:cubicBezTo>
                      <a:pt x="41508" y="32216"/>
                      <a:pt x="32216" y="41507"/>
                      <a:pt x="20754" y="41507"/>
                    </a:cubicBezTo>
                    <a:cubicBezTo>
                      <a:pt x="9292" y="41507"/>
                      <a:pt x="0" y="32216"/>
                      <a:pt x="0" y="20754"/>
                    </a:cubicBezTo>
                    <a:cubicBezTo>
                      <a:pt x="0" y="9292"/>
                      <a:pt x="9292" y="0"/>
                      <a:pt x="20754" y="0"/>
                    </a:cubicBezTo>
                    <a:cubicBezTo>
                      <a:pt x="32216" y="0"/>
                      <a:pt x="41508" y="9292"/>
                      <a:pt x="41508" y="20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EE329C39-97FB-476E-A684-318CD8178CDF}"/>
                  </a:ext>
                </a:extLst>
              </p:cNvPr>
              <p:cNvSpPr/>
              <p:nvPr/>
            </p:nvSpPr>
            <p:spPr>
              <a:xfrm>
                <a:off x="5162114" y="2163653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4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4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ADD0224-44FD-496C-BD46-53CAF73EDC45}"/>
                  </a:ext>
                </a:extLst>
              </p:cNvPr>
              <p:cNvSpPr/>
              <p:nvPr/>
            </p:nvSpPr>
            <p:spPr>
              <a:xfrm>
                <a:off x="5215934" y="2141194"/>
                <a:ext cx="41573" cy="41537"/>
              </a:xfrm>
              <a:custGeom>
                <a:avLst/>
                <a:gdLst>
                  <a:gd name="connsiteX0" fmla="*/ 39954 w 41573"/>
                  <a:gd name="connsiteY0" fmla="*/ 12754 h 41537"/>
                  <a:gd name="connsiteX1" fmla="*/ 28783 w 41573"/>
                  <a:gd name="connsiteY1" fmla="*/ 39918 h 41537"/>
                  <a:gd name="connsiteX2" fmla="*/ 1620 w 41573"/>
                  <a:gd name="connsiteY2" fmla="*/ 28748 h 41537"/>
                  <a:gd name="connsiteX3" fmla="*/ 12789 w 41573"/>
                  <a:gd name="connsiteY3" fmla="*/ 1584 h 41537"/>
                  <a:gd name="connsiteX4" fmla="*/ 39954 w 41573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37">
                    <a:moveTo>
                      <a:pt x="39954" y="12754"/>
                    </a:moveTo>
                    <a:cubicBezTo>
                      <a:pt x="44396" y="23353"/>
                      <a:pt x="39382" y="35539"/>
                      <a:pt x="28783" y="39918"/>
                    </a:cubicBezTo>
                    <a:cubicBezTo>
                      <a:pt x="18184" y="44361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89" y="1584"/>
                    </a:cubicBezTo>
                    <a:cubicBezTo>
                      <a:pt x="23389" y="-2795"/>
                      <a:pt x="35511" y="2219"/>
                      <a:pt x="39954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985E098D-6E20-45EE-AC41-BA56EDE6D86C}"/>
                  </a:ext>
                </a:extLst>
              </p:cNvPr>
              <p:cNvSpPr/>
              <p:nvPr/>
            </p:nvSpPr>
            <p:spPr>
              <a:xfrm>
                <a:off x="5269754" y="2118755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3" y="35574"/>
                      <a:pt x="28783" y="39954"/>
                    </a:cubicBezTo>
                    <a:cubicBezTo>
                      <a:pt x="18184" y="44396"/>
                      <a:pt x="5999" y="39383"/>
                      <a:pt x="1620" y="28783"/>
                    </a:cubicBezTo>
                    <a:cubicBezTo>
                      <a:pt x="-2823" y="18185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6F2EA364-35CD-4D0D-813D-68ECD4C5D66B}"/>
                  </a:ext>
                </a:extLst>
              </p:cNvPr>
              <p:cNvSpPr/>
              <p:nvPr/>
            </p:nvSpPr>
            <p:spPr>
              <a:xfrm>
                <a:off x="5323574" y="2096288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5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72951D5B-8D28-4186-9CDF-FDC313F0F202}"/>
                  </a:ext>
                </a:extLst>
              </p:cNvPr>
              <p:cNvSpPr/>
              <p:nvPr/>
            </p:nvSpPr>
            <p:spPr>
              <a:xfrm>
                <a:off x="5377457" y="2073820"/>
                <a:ext cx="41573" cy="41546"/>
              </a:xfrm>
              <a:custGeom>
                <a:avLst/>
                <a:gdLst>
                  <a:gd name="connsiteX0" fmla="*/ 39954 w 41573"/>
                  <a:gd name="connsiteY0" fmla="*/ 12790 h 41546"/>
                  <a:gd name="connsiteX1" fmla="*/ 28783 w 41573"/>
                  <a:gd name="connsiteY1" fmla="*/ 39954 h 41546"/>
                  <a:gd name="connsiteX2" fmla="*/ 1619 w 41573"/>
                  <a:gd name="connsiteY2" fmla="*/ 28783 h 41546"/>
                  <a:gd name="connsiteX3" fmla="*/ 12790 w 41573"/>
                  <a:gd name="connsiteY3" fmla="*/ 1620 h 41546"/>
                  <a:gd name="connsiteX4" fmla="*/ 39954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33"/>
                      <a:pt x="5999" y="39382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65ABB5BC-E80C-44BC-A142-7E615B182C56}"/>
                  </a:ext>
                </a:extLst>
              </p:cNvPr>
              <p:cNvSpPr/>
              <p:nvPr/>
            </p:nvSpPr>
            <p:spPr>
              <a:xfrm>
                <a:off x="5431277" y="2051380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E68F577B-836E-4EE5-93D7-BCBCD33AD143}"/>
                  </a:ext>
                </a:extLst>
              </p:cNvPr>
              <p:cNvSpPr/>
              <p:nvPr/>
            </p:nvSpPr>
            <p:spPr>
              <a:xfrm>
                <a:off x="5485097" y="2028886"/>
                <a:ext cx="41573" cy="41573"/>
              </a:xfrm>
              <a:custGeom>
                <a:avLst/>
                <a:gdLst>
                  <a:gd name="connsiteX0" fmla="*/ 39953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3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3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11" y="2191"/>
                      <a:pt x="39953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C4BEBFC3-A0CD-4712-8662-7F768A04E2C5}"/>
                  </a:ext>
                </a:extLst>
              </p:cNvPr>
              <p:cNvSpPr/>
              <p:nvPr/>
            </p:nvSpPr>
            <p:spPr>
              <a:xfrm>
                <a:off x="5538917" y="2006418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19 w 41573"/>
                  <a:gd name="connsiteY2" fmla="*/ 28784 h 41573"/>
                  <a:gd name="connsiteX3" fmla="*/ 12790 w 41573"/>
                  <a:gd name="connsiteY3" fmla="*/ 1619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96"/>
                      <a:pt x="5999" y="39382"/>
                      <a:pt x="1619" y="28784"/>
                    </a:cubicBezTo>
                    <a:cubicBezTo>
                      <a:pt x="-2823" y="18184"/>
                      <a:pt x="2191" y="5999"/>
                      <a:pt x="12790" y="1619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19CB838D-A3A7-44BC-B318-9BBD9D63CE52}"/>
                  </a:ext>
                </a:extLst>
              </p:cNvPr>
              <p:cNvSpPr/>
              <p:nvPr/>
            </p:nvSpPr>
            <p:spPr>
              <a:xfrm>
                <a:off x="5592801" y="1983978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19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5" y="44306"/>
                      <a:pt x="5999" y="39356"/>
                      <a:pt x="1619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25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9733D3BC-AD36-4AAE-90FA-62426525F4EF}"/>
                  </a:ext>
                </a:extLst>
              </p:cNvPr>
              <p:cNvSpPr/>
              <p:nvPr/>
            </p:nvSpPr>
            <p:spPr>
              <a:xfrm>
                <a:off x="5646621" y="1961511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20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06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25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5266B383-373B-4EAA-9596-FA7F8A9BDDFA}"/>
                  </a:ext>
                </a:extLst>
              </p:cNvPr>
              <p:cNvSpPr/>
              <p:nvPr/>
            </p:nvSpPr>
            <p:spPr>
              <a:xfrm>
                <a:off x="5700441" y="1939052"/>
                <a:ext cx="41573" cy="41511"/>
              </a:xfrm>
              <a:custGeom>
                <a:avLst/>
                <a:gdLst>
                  <a:gd name="connsiteX0" fmla="*/ 39953 w 41573"/>
                  <a:gd name="connsiteY0" fmla="*/ 12754 h 41511"/>
                  <a:gd name="connsiteX1" fmla="*/ 28784 w 41573"/>
                  <a:gd name="connsiteY1" fmla="*/ 39918 h 41511"/>
                  <a:gd name="connsiteX2" fmla="*/ 1620 w 41573"/>
                  <a:gd name="connsiteY2" fmla="*/ 28748 h 41511"/>
                  <a:gd name="connsiteX3" fmla="*/ 12790 w 41573"/>
                  <a:gd name="connsiteY3" fmla="*/ 1584 h 41511"/>
                  <a:gd name="connsiteX4" fmla="*/ 39953 w 41573"/>
                  <a:gd name="connsiteY4" fmla="*/ 12754 h 41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1">
                    <a:moveTo>
                      <a:pt x="39953" y="12754"/>
                    </a:moveTo>
                    <a:cubicBezTo>
                      <a:pt x="44396" y="23354"/>
                      <a:pt x="39382" y="35539"/>
                      <a:pt x="28784" y="39918"/>
                    </a:cubicBezTo>
                    <a:cubicBezTo>
                      <a:pt x="18184" y="44298"/>
                      <a:pt x="5999" y="39347"/>
                      <a:pt x="1620" y="28748"/>
                    </a:cubicBezTo>
                    <a:cubicBezTo>
                      <a:pt x="-2823" y="18149"/>
                      <a:pt x="2191" y="5963"/>
                      <a:pt x="12790" y="1584"/>
                    </a:cubicBezTo>
                    <a:cubicBezTo>
                      <a:pt x="23389" y="-2795"/>
                      <a:pt x="35511" y="2219"/>
                      <a:pt x="39953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07D44F03-E6F7-41D8-BAC2-E8FC8825C059}"/>
                  </a:ext>
                </a:extLst>
              </p:cNvPr>
              <p:cNvSpPr/>
              <p:nvPr/>
            </p:nvSpPr>
            <p:spPr>
              <a:xfrm>
                <a:off x="5754261" y="1916613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19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96"/>
                      <a:pt x="5999" y="39382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50C627B8-B8CE-486F-BBBB-815FC9BBF37C}"/>
                  </a:ext>
                </a:extLst>
              </p:cNvPr>
              <p:cNvSpPr/>
              <p:nvPr/>
            </p:nvSpPr>
            <p:spPr>
              <a:xfrm>
                <a:off x="5808144" y="1894146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89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8B6CE0AF-28BD-4576-9EC7-60CDE2D7BE6F}"/>
                  </a:ext>
                </a:extLst>
              </p:cNvPr>
              <p:cNvSpPr/>
              <p:nvPr/>
            </p:nvSpPr>
            <p:spPr>
              <a:xfrm>
                <a:off x="5184581" y="2217510"/>
                <a:ext cx="41573" cy="41546"/>
              </a:xfrm>
              <a:custGeom>
                <a:avLst/>
                <a:gdLst>
                  <a:gd name="connsiteX0" fmla="*/ 39954 w 41573"/>
                  <a:gd name="connsiteY0" fmla="*/ 12790 h 41546"/>
                  <a:gd name="connsiteX1" fmla="*/ 28783 w 41573"/>
                  <a:gd name="connsiteY1" fmla="*/ 39954 h 41546"/>
                  <a:gd name="connsiteX2" fmla="*/ 1620 w 41573"/>
                  <a:gd name="connsiteY2" fmla="*/ 28783 h 41546"/>
                  <a:gd name="connsiteX3" fmla="*/ 12789 w 41573"/>
                  <a:gd name="connsiteY3" fmla="*/ 1620 h 41546"/>
                  <a:gd name="connsiteX4" fmla="*/ 39954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33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DD1BE871-8D5F-4E3E-88DE-2F37B121E08B}"/>
                  </a:ext>
                </a:extLst>
              </p:cNvPr>
              <p:cNvSpPr/>
              <p:nvPr/>
            </p:nvSpPr>
            <p:spPr>
              <a:xfrm>
                <a:off x="5238401" y="2195069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7BB1AF3F-8B41-4BFA-813D-B44568554773}"/>
                  </a:ext>
                </a:extLst>
              </p:cNvPr>
              <p:cNvSpPr/>
              <p:nvPr/>
            </p:nvSpPr>
            <p:spPr>
              <a:xfrm>
                <a:off x="5292221" y="2172575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374E5848-D124-4535-8842-638CC4AD66E8}"/>
                  </a:ext>
                </a:extLst>
              </p:cNvPr>
              <p:cNvSpPr/>
              <p:nvPr/>
            </p:nvSpPr>
            <p:spPr>
              <a:xfrm>
                <a:off x="5346041" y="2150108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89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4" y="44396"/>
                      <a:pt x="5999" y="39383"/>
                      <a:pt x="1620" y="28783"/>
                    </a:cubicBezTo>
                    <a:cubicBezTo>
                      <a:pt x="-2823" y="18184"/>
                      <a:pt x="2191" y="5999"/>
                      <a:pt x="12789" y="1620"/>
                    </a:cubicBezTo>
                    <a:cubicBezTo>
                      <a:pt x="23389" y="-2823"/>
                      <a:pt x="35574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E707650D-E774-4F24-AB42-FDBD89605B93}"/>
                  </a:ext>
                </a:extLst>
              </p:cNvPr>
              <p:cNvSpPr/>
              <p:nvPr/>
            </p:nvSpPr>
            <p:spPr>
              <a:xfrm>
                <a:off x="5399925" y="2127640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3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3" y="35574"/>
                      <a:pt x="28783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1300C7C1-8B5C-4E42-BACD-049724DEC8F7}"/>
                  </a:ext>
                </a:extLst>
              </p:cNvPr>
              <p:cNvSpPr/>
              <p:nvPr/>
            </p:nvSpPr>
            <p:spPr>
              <a:xfrm>
                <a:off x="5453745" y="2105173"/>
                <a:ext cx="41573" cy="41546"/>
              </a:xfrm>
              <a:custGeom>
                <a:avLst/>
                <a:gdLst>
                  <a:gd name="connsiteX0" fmla="*/ 39953 w 41573"/>
                  <a:gd name="connsiteY0" fmla="*/ 12790 h 41546"/>
                  <a:gd name="connsiteX1" fmla="*/ 28784 w 41573"/>
                  <a:gd name="connsiteY1" fmla="*/ 39954 h 41546"/>
                  <a:gd name="connsiteX2" fmla="*/ 1620 w 41573"/>
                  <a:gd name="connsiteY2" fmla="*/ 28783 h 41546"/>
                  <a:gd name="connsiteX3" fmla="*/ 12790 w 41573"/>
                  <a:gd name="connsiteY3" fmla="*/ 1620 h 41546"/>
                  <a:gd name="connsiteX4" fmla="*/ 39953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3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33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5" y="-2823"/>
                      <a:pt x="35511" y="2191"/>
                      <a:pt x="39953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7FAD6464-CCCC-43C9-8F72-EDDBF064939A}"/>
                  </a:ext>
                </a:extLst>
              </p:cNvPr>
              <p:cNvSpPr/>
              <p:nvPr/>
            </p:nvSpPr>
            <p:spPr>
              <a:xfrm>
                <a:off x="5507565" y="2082732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19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5" y="44306"/>
                      <a:pt x="5999" y="39356"/>
                      <a:pt x="1619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11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54E0CAF5-0466-40D4-958D-0919CF33EADD}"/>
                  </a:ext>
                </a:extLst>
              </p:cNvPr>
              <p:cNvSpPr/>
              <p:nvPr/>
            </p:nvSpPr>
            <p:spPr>
              <a:xfrm>
                <a:off x="5561385" y="2060265"/>
                <a:ext cx="41573" cy="41519"/>
              </a:xfrm>
              <a:custGeom>
                <a:avLst/>
                <a:gdLst>
                  <a:gd name="connsiteX0" fmla="*/ 39954 w 41573"/>
                  <a:gd name="connsiteY0" fmla="*/ 12763 h 41519"/>
                  <a:gd name="connsiteX1" fmla="*/ 28783 w 41573"/>
                  <a:gd name="connsiteY1" fmla="*/ 39927 h 41519"/>
                  <a:gd name="connsiteX2" fmla="*/ 1620 w 41573"/>
                  <a:gd name="connsiteY2" fmla="*/ 28757 h 41519"/>
                  <a:gd name="connsiteX3" fmla="*/ 12790 w 41573"/>
                  <a:gd name="connsiteY3" fmla="*/ 1593 h 41519"/>
                  <a:gd name="connsiteX4" fmla="*/ 39954 w 41573"/>
                  <a:gd name="connsiteY4" fmla="*/ 12763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19">
                    <a:moveTo>
                      <a:pt x="39954" y="12763"/>
                    </a:moveTo>
                    <a:cubicBezTo>
                      <a:pt x="44396" y="23362"/>
                      <a:pt x="39382" y="35548"/>
                      <a:pt x="28783" y="39927"/>
                    </a:cubicBezTo>
                    <a:cubicBezTo>
                      <a:pt x="18184" y="44306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4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806601E8-5F27-463A-B818-4D1EFFD41676}"/>
                  </a:ext>
                </a:extLst>
              </p:cNvPr>
              <p:cNvSpPr/>
              <p:nvPr/>
            </p:nvSpPr>
            <p:spPr>
              <a:xfrm>
                <a:off x="5615231" y="2037806"/>
                <a:ext cx="41546" cy="41537"/>
              </a:xfrm>
              <a:custGeom>
                <a:avLst/>
                <a:gdLst>
                  <a:gd name="connsiteX0" fmla="*/ 39927 w 41546"/>
                  <a:gd name="connsiteY0" fmla="*/ 12754 h 41537"/>
                  <a:gd name="connsiteX1" fmla="*/ 28757 w 41546"/>
                  <a:gd name="connsiteY1" fmla="*/ 39918 h 41537"/>
                  <a:gd name="connsiteX2" fmla="*/ 1593 w 41546"/>
                  <a:gd name="connsiteY2" fmla="*/ 28748 h 41537"/>
                  <a:gd name="connsiteX3" fmla="*/ 12763 w 41546"/>
                  <a:gd name="connsiteY3" fmla="*/ 1584 h 41537"/>
                  <a:gd name="connsiteX4" fmla="*/ 39927 w 41546"/>
                  <a:gd name="connsiteY4" fmla="*/ 12754 h 4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46" h="41537">
                    <a:moveTo>
                      <a:pt x="39927" y="12754"/>
                    </a:moveTo>
                    <a:cubicBezTo>
                      <a:pt x="44370" y="23354"/>
                      <a:pt x="39356" y="35539"/>
                      <a:pt x="28757" y="39918"/>
                    </a:cubicBezTo>
                    <a:cubicBezTo>
                      <a:pt x="18158" y="44361"/>
                      <a:pt x="5972" y="39347"/>
                      <a:pt x="1593" y="28748"/>
                    </a:cubicBezTo>
                    <a:cubicBezTo>
                      <a:pt x="-2786" y="18149"/>
                      <a:pt x="2164" y="5963"/>
                      <a:pt x="12763" y="1584"/>
                    </a:cubicBezTo>
                    <a:cubicBezTo>
                      <a:pt x="23362" y="-2795"/>
                      <a:pt x="35548" y="2219"/>
                      <a:pt x="39927" y="12754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DC42720F-3FCF-4C48-9743-6831C7C5C5D8}"/>
                  </a:ext>
                </a:extLst>
              </p:cNvPr>
              <p:cNvSpPr/>
              <p:nvPr/>
            </p:nvSpPr>
            <p:spPr>
              <a:xfrm>
                <a:off x="5669088" y="2015367"/>
                <a:ext cx="41573" cy="41573"/>
              </a:xfrm>
              <a:custGeom>
                <a:avLst/>
                <a:gdLst>
                  <a:gd name="connsiteX0" fmla="*/ 39954 w 41573"/>
                  <a:gd name="connsiteY0" fmla="*/ 12790 h 41573"/>
                  <a:gd name="connsiteX1" fmla="*/ 28784 w 41573"/>
                  <a:gd name="connsiteY1" fmla="*/ 39954 h 41573"/>
                  <a:gd name="connsiteX2" fmla="*/ 1620 w 41573"/>
                  <a:gd name="connsiteY2" fmla="*/ 28783 h 41573"/>
                  <a:gd name="connsiteX3" fmla="*/ 12790 w 41573"/>
                  <a:gd name="connsiteY3" fmla="*/ 1620 h 41573"/>
                  <a:gd name="connsiteX4" fmla="*/ 39954 w 41573"/>
                  <a:gd name="connsiteY4" fmla="*/ 12790 h 4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73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96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25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B69378F5-D997-48FE-8E47-FD0BB0FDFCB7}"/>
                  </a:ext>
                </a:extLst>
              </p:cNvPr>
              <p:cNvSpPr/>
              <p:nvPr/>
            </p:nvSpPr>
            <p:spPr>
              <a:xfrm>
                <a:off x="5722908" y="1992900"/>
                <a:ext cx="41573" cy="41546"/>
              </a:xfrm>
              <a:custGeom>
                <a:avLst/>
                <a:gdLst>
                  <a:gd name="connsiteX0" fmla="*/ 39954 w 41573"/>
                  <a:gd name="connsiteY0" fmla="*/ 12790 h 41546"/>
                  <a:gd name="connsiteX1" fmla="*/ 28783 w 41573"/>
                  <a:gd name="connsiteY1" fmla="*/ 39954 h 41546"/>
                  <a:gd name="connsiteX2" fmla="*/ 1619 w 41573"/>
                  <a:gd name="connsiteY2" fmla="*/ 28783 h 41546"/>
                  <a:gd name="connsiteX3" fmla="*/ 12790 w 41573"/>
                  <a:gd name="connsiteY3" fmla="*/ 1620 h 41546"/>
                  <a:gd name="connsiteX4" fmla="*/ 39954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90"/>
                    </a:moveTo>
                    <a:cubicBezTo>
                      <a:pt x="44396" y="23389"/>
                      <a:pt x="39382" y="35574"/>
                      <a:pt x="28783" y="39954"/>
                    </a:cubicBezTo>
                    <a:cubicBezTo>
                      <a:pt x="18185" y="44333"/>
                      <a:pt x="5999" y="39382"/>
                      <a:pt x="1619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11" y="2191"/>
                      <a:pt x="39954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B46646F1-A669-4E27-BC9F-21A448479994}"/>
                  </a:ext>
                </a:extLst>
              </p:cNvPr>
              <p:cNvSpPr/>
              <p:nvPr/>
            </p:nvSpPr>
            <p:spPr>
              <a:xfrm>
                <a:off x="5776728" y="1970459"/>
                <a:ext cx="41573" cy="41546"/>
              </a:xfrm>
              <a:custGeom>
                <a:avLst/>
                <a:gdLst>
                  <a:gd name="connsiteX0" fmla="*/ 39954 w 41573"/>
                  <a:gd name="connsiteY0" fmla="*/ 12763 h 41546"/>
                  <a:gd name="connsiteX1" fmla="*/ 28783 w 41573"/>
                  <a:gd name="connsiteY1" fmla="*/ 39927 h 41546"/>
                  <a:gd name="connsiteX2" fmla="*/ 1620 w 41573"/>
                  <a:gd name="connsiteY2" fmla="*/ 28757 h 41546"/>
                  <a:gd name="connsiteX3" fmla="*/ 12790 w 41573"/>
                  <a:gd name="connsiteY3" fmla="*/ 1593 h 41546"/>
                  <a:gd name="connsiteX4" fmla="*/ 39954 w 41573"/>
                  <a:gd name="connsiteY4" fmla="*/ 12763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4" y="12763"/>
                    </a:moveTo>
                    <a:cubicBezTo>
                      <a:pt x="44396" y="23362"/>
                      <a:pt x="39383" y="35548"/>
                      <a:pt x="28783" y="39927"/>
                    </a:cubicBezTo>
                    <a:cubicBezTo>
                      <a:pt x="18184" y="44370"/>
                      <a:pt x="5999" y="39356"/>
                      <a:pt x="1620" y="28757"/>
                    </a:cubicBezTo>
                    <a:cubicBezTo>
                      <a:pt x="-2823" y="18158"/>
                      <a:pt x="2191" y="5972"/>
                      <a:pt x="12790" y="1593"/>
                    </a:cubicBezTo>
                    <a:cubicBezTo>
                      <a:pt x="23389" y="-2786"/>
                      <a:pt x="35574" y="2164"/>
                      <a:pt x="39954" y="12763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1A4DC58C-6AC5-48AB-8107-817366C435CF}"/>
                  </a:ext>
                </a:extLst>
              </p:cNvPr>
              <p:cNvSpPr/>
              <p:nvPr/>
            </p:nvSpPr>
            <p:spPr>
              <a:xfrm>
                <a:off x="5830548" y="1947965"/>
                <a:ext cx="41573" cy="41546"/>
              </a:xfrm>
              <a:custGeom>
                <a:avLst/>
                <a:gdLst>
                  <a:gd name="connsiteX0" fmla="*/ 39953 w 41573"/>
                  <a:gd name="connsiteY0" fmla="*/ 12790 h 41546"/>
                  <a:gd name="connsiteX1" fmla="*/ 28784 w 41573"/>
                  <a:gd name="connsiteY1" fmla="*/ 39954 h 41546"/>
                  <a:gd name="connsiteX2" fmla="*/ 1620 w 41573"/>
                  <a:gd name="connsiteY2" fmla="*/ 28783 h 41546"/>
                  <a:gd name="connsiteX3" fmla="*/ 12790 w 41573"/>
                  <a:gd name="connsiteY3" fmla="*/ 1620 h 41546"/>
                  <a:gd name="connsiteX4" fmla="*/ 39953 w 41573"/>
                  <a:gd name="connsiteY4" fmla="*/ 12790 h 4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3" h="41546">
                    <a:moveTo>
                      <a:pt x="39953" y="12790"/>
                    </a:moveTo>
                    <a:cubicBezTo>
                      <a:pt x="44396" y="23389"/>
                      <a:pt x="39382" y="35574"/>
                      <a:pt x="28784" y="39954"/>
                    </a:cubicBezTo>
                    <a:cubicBezTo>
                      <a:pt x="18184" y="44333"/>
                      <a:pt x="5999" y="39382"/>
                      <a:pt x="1620" y="28783"/>
                    </a:cubicBezTo>
                    <a:cubicBezTo>
                      <a:pt x="-2823" y="18184"/>
                      <a:pt x="2191" y="5999"/>
                      <a:pt x="12790" y="1620"/>
                    </a:cubicBezTo>
                    <a:cubicBezTo>
                      <a:pt x="23389" y="-2823"/>
                      <a:pt x="35575" y="2191"/>
                      <a:pt x="39953" y="12790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298" name="Graphic 1">
              <a:extLst>
                <a:ext uri="{FF2B5EF4-FFF2-40B4-BE49-F238E27FC236}">
                  <a16:creationId xmlns:a16="http://schemas.microsoft.com/office/drawing/2014/main" id="{73451622-9513-4AE1-A3D5-3336E78238A8}"/>
                </a:ext>
              </a:extLst>
            </p:cNvPr>
            <p:cNvGrpSpPr/>
            <p:nvPr/>
          </p:nvGrpSpPr>
          <p:grpSpPr>
            <a:xfrm>
              <a:off x="5094428" y="1745793"/>
              <a:ext cx="730314" cy="382578"/>
              <a:chOff x="5094428" y="1745793"/>
              <a:chExt cx="730314" cy="382578"/>
            </a:xfrm>
            <a:solidFill>
              <a:srgbClr val="FFFFFF"/>
            </a:solidFill>
          </p:grpSpPr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32804974-6374-44BB-AD95-44CE8F81907E}"/>
                  </a:ext>
                </a:extLst>
              </p:cNvPr>
              <p:cNvSpPr/>
              <p:nvPr/>
            </p:nvSpPr>
            <p:spPr>
              <a:xfrm>
                <a:off x="5324453" y="1873869"/>
                <a:ext cx="124818" cy="56937"/>
              </a:xfrm>
              <a:custGeom>
                <a:avLst/>
                <a:gdLst>
                  <a:gd name="connsiteX0" fmla="*/ 124818 w 124818"/>
                  <a:gd name="connsiteY0" fmla="*/ 52360 h 56937"/>
                  <a:gd name="connsiteX1" fmla="*/ 13815 w 124818"/>
                  <a:gd name="connsiteY1" fmla="*/ 28687 h 56937"/>
                  <a:gd name="connsiteX2" fmla="*/ 8864 w 124818"/>
                  <a:gd name="connsiteY2" fmla="*/ 0 h 56937"/>
                  <a:gd name="connsiteX3" fmla="*/ 7912 w 124818"/>
                  <a:gd name="connsiteY3" fmla="*/ 39032 h 56937"/>
                  <a:gd name="connsiteX4" fmla="*/ 124818 w 124818"/>
                  <a:gd name="connsiteY4" fmla="*/ 52360 h 5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18" h="56937">
                    <a:moveTo>
                      <a:pt x="124818" y="52360"/>
                    </a:moveTo>
                    <a:cubicBezTo>
                      <a:pt x="124818" y="52360"/>
                      <a:pt x="32474" y="43094"/>
                      <a:pt x="13815" y="28687"/>
                    </a:cubicBezTo>
                    <a:cubicBezTo>
                      <a:pt x="-4845" y="14280"/>
                      <a:pt x="8864" y="0"/>
                      <a:pt x="8864" y="0"/>
                    </a:cubicBezTo>
                    <a:cubicBezTo>
                      <a:pt x="8864" y="0"/>
                      <a:pt x="-10430" y="19675"/>
                      <a:pt x="7912" y="39032"/>
                    </a:cubicBezTo>
                    <a:cubicBezTo>
                      <a:pt x="36219" y="68925"/>
                      <a:pt x="124818" y="52360"/>
                      <a:pt x="124818" y="523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12F73540-F659-4B07-9ABA-AEB511B02325}"/>
                  </a:ext>
                </a:extLst>
              </p:cNvPr>
              <p:cNvSpPr/>
              <p:nvPr/>
            </p:nvSpPr>
            <p:spPr>
              <a:xfrm>
                <a:off x="5335729" y="1850832"/>
                <a:ext cx="114747" cy="71779"/>
              </a:xfrm>
              <a:custGeom>
                <a:avLst/>
                <a:gdLst>
                  <a:gd name="connsiteX0" fmla="*/ 31226 w 114747"/>
                  <a:gd name="connsiteY0" fmla="*/ 15928 h 71779"/>
                  <a:gd name="connsiteX1" fmla="*/ 114748 w 114747"/>
                  <a:gd name="connsiteY1" fmla="*/ 71779 h 71779"/>
                  <a:gd name="connsiteX2" fmla="*/ 39223 w 114747"/>
                  <a:gd name="connsiteY2" fmla="*/ 379 h 71779"/>
                  <a:gd name="connsiteX3" fmla="*/ 0 w 114747"/>
                  <a:gd name="connsiteY3" fmla="*/ 23544 h 71779"/>
                  <a:gd name="connsiteX4" fmla="*/ 31226 w 114747"/>
                  <a:gd name="connsiteY4" fmla="*/ 15928 h 7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747" h="71779">
                    <a:moveTo>
                      <a:pt x="31226" y="15928"/>
                    </a:moveTo>
                    <a:cubicBezTo>
                      <a:pt x="53439" y="21704"/>
                      <a:pt x="114748" y="71779"/>
                      <a:pt x="114748" y="71779"/>
                    </a:cubicBezTo>
                    <a:cubicBezTo>
                      <a:pt x="114748" y="71779"/>
                      <a:pt x="57691" y="4314"/>
                      <a:pt x="39223" y="379"/>
                    </a:cubicBezTo>
                    <a:cubicBezTo>
                      <a:pt x="22848" y="-3112"/>
                      <a:pt x="4062" y="18531"/>
                      <a:pt x="0" y="23544"/>
                    </a:cubicBezTo>
                    <a:cubicBezTo>
                      <a:pt x="2729" y="20308"/>
                      <a:pt x="12630" y="11105"/>
                      <a:pt x="31226" y="159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1549E0C5-4E3C-479E-A8A1-F6AA9201A60D}"/>
                  </a:ext>
                </a:extLst>
              </p:cNvPr>
              <p:cNvSpPr/>
              <p:nvPr/>
            </p:nvSpPr>
            <p:spPr>
              <a:xfrm>
                <a:off x="5481957" y="1793266"/>
                <a:ext cx="72312" cy="119381"/>
              </a:xfrm>
              <a:custGeom>
                <a:avLst/>
                <a:gdLst>
                  <a:gd name="connsiteX0" fmla="*/ 0 w 72312"/>
                  <a:gd name="connsiteY0" fmla="*/ 119381 h 119381"/>
                  <a:gd name="connsiteX1" fmla="*/ 72289 w 72312"/>
                  <a:gd name="connsiteY1" fmla="*/ 26656 h 119381"/>
                  <a:gd name="connsiteX2" fmla="*/ 43729 w 72312"/>
                  <a:gd name="connsiteY2" fmla="*/ 0 h 119381"/>
                  <a:gd name="connsiteX3" fmla="*/ 60738 w 72312"/>
                  <a:gd name="connsiteY3" fmla="*/ 23610 h 119381"/>
                  <a:gd name="connsiteX4" fmla="*/ 0 w 72312"/>
                  <a:gd name="connsiteY4" fmla="*/ 119381 h 119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312" h="119381">
                    <a:moveTo>
                      <a:pt x="0" y="119381"/>
                    </a:moveTo>
                    <a:cubicBezTo>
                      <a:pt x="0" y="119381"/>
                      <a:pt x="73812" y="67719"/>
                      <a:pt x="72289" y="26656"/>
                    </a:cubicBezTo>
                    <a:cubicBezTo>
                      <a:pt x="71273" y="-63"/>
                      <a:pt x="43729" y="0"/>
                      <a:pt x="43729" y="0"/>
                    </a:cubicBezTo>
                    <a:cubicBezTo>
                      <a:pt x="43729" y="0"/>
                      <a:pt x="63530" y="190"/>
                      <a:pt x="60738" y="23610"/>
                    </a:cubicBezTo>
                    <a:cubicBezTo>
                      <a:pt x="58009" y="46966"/>
                      <a:pt x="0" y="119381"/>
                      <a:pt x="0" y="1193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E50EB6C8-6B78-43A4-A26A-6A50EF3E029B}"/>
                  </a:ext>
                </a:extLst>
              </p:cNvPr>
              <p:cNvSpPr/>
              <p:nvPr/>
            </p:nvSpPr>
            <p:spPr>
              <a:xfrm>
                <a:off x="5409604" y="1954916"/>
                <a:ext cx="54420" cy="113368"/>
              </a:xfrm>
              <a:custGeom>
                <a:avLst/>
                <a:gdLst>
                  <a:gd name="connsiteX0" fmla="*/ 28433 w 54420"/>
                  <a:gd name="connsiteY0" fmla="*/ 97105 h 113368"/>
                  <a:gd name="connsiteX1" fmla="*/ 0 w 54420"/>
                  <a:gd name="connsiteY1" fmla="*/ 112019 h 113368"/>
                  <a:gd name="connsiteX2" fmla="*/ 44745 w 54420"/>
                  <a:gd name="connsiteY2" fmla="*/ 103515 h 113368"/>
                  <a:gd name="connsiteX3" fmla="*/ 54328 w 54420"/>
                  <a:gd name="connsiteY3" fmla="*/ 0 h 113368"/>
                  <a:gd name="connsiteX4" fmla="*/ 28433 w 54420"/>
                  <a:gd name="connsiteY4" fmla="*/ 97105 h 113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20" h="113368">
                    <a:moveTo>
                      <a:pt x="28433" y="97105"/>
                    </a:moveTo>
                    <a:cubicBezTo>
                      <a:pt x="17644" y="113035"/>
                      <a:pt x="4126" y="112590"/>
                      <a:pt x="0" y="112019"/>
                    </a:cubicBezTo>
                    <a:cubicBezTo>
                      <a:pt x="6347" y="113098"/>
                      <a:pt x="34717" y="116970"/>
                      <a:pt x="44745" y="103515"/>
                    </a:cubicBezTo>
                    <a:cubicBezTo>
                      <a:pt x="56041" y="88346"/>
                      <a:pt x="54328" y="0"/>
                      <a:pt x="54328" y="0"/>
                    </a:cubicBezTo>
                    <a:cubicBezTo>
                      <a:pt x="54328" y="0"/>
                      <a:pt x="41317" y="78064"/>
                      <a:pt x="28433" y="971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F89ECCFF-512F-4A06-99E9-B0869237E7BA}"/>
                  </a:ext>
                </a:extLst>
              </p:cNvPr>
              <p:cNvSpPr/>
              <p:nvPr/>
            </p:nvSpPr>
            <p:spPr>
              <a:xfrm>
                <a:off x="5494142" y="1940180"/>
                <a:ext cx="122139" cy="62336"/>
              </a:xfrm>
              <a:custGeom>
                <a:avLst/>
                <a:gdLst>
                  <a:gd name="connsiteX0" fmla="*/ 0 w 122139"/>
                  <a:gd name="connsiteY0" fmla="*/ 1472 h 62336"/>
                  <a:gd name="connsiteX1" fmla="*/ 108909 w 122139"/>
                  <a:gd name="connsiteY1" fmla="*/ 33332 h 62336"/>
                  <a:gd name="connsiteX2" fmla="*/ 111702 w 122139"/>
                  <a:gd name="connsiteY2" fmla="*/ 62337 h 62336"/>
                  <a:gd name="connsiteX3" fmla="*/ 115510 w 122139"/>
                  <a:gd name="connsiteY3" fmla="*/ 23431 h 62336"/>
                  <a:gd name="connsiteX4" fmla="*/ 0 w 122139"/>
                  <a:gd name="connsiteY4" fmla="*/ 1472 h 62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39" h="62336">
                    <a:moveTo>
                      <a:pt x="0" y="1472"/>
                    </a:moveTo>
                    <a:cubicBezTo>
                      <a:pt x="0" y="1472"/>
                      <a:pt x="91393" y="17593"/>
                      <a:pt x="108909" y="33332"/>
                    </a:cubicBezTo>
                    <a:cubicBezTo>
                      <a:pt x="126426" y="49072"/>
                      <a:pt x="111702" y="62337"/>
                      <a:pt x="111702" y="62337"/>
                    </a:cubicBezTo>
                    <a:cubicBezTo>
                      <a:pt x="111702" y="62337"/>
                      <a:pt x="132392" y="44185"/>
                      <a:pt x="115510" y="23431"/>
                    </a:cubicBezTo>
                    <a:cubicBezTo>
                      <a:pt x="89552" y="-8492"/>
                      <a:pt x="0" y="1472"/>
                      <a:pt x="0" y="14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EB9CA88B-C6FE-4863-ABF6-9019CFF7086A}"/>
                  </a:ext>
                </a:extLst>
              </p:cNvPr>
              <p:cNvSpPr/>
              <p:nvPr/>
            </p:nvSpPr>
            <p:spPr>
              <a:xfrm>
                <a:off x="5094428" y="1745793"/>
                <a:ext cx="730314" cy="382578"/>
              </a:xfrm>
              <a:custGeom>
                <a:avLst/>
                <a:gdLst>
                  <a:gd name="connsiteX0" fmla="*/ 730314 w 730314"/>
                  <a:gd name="connsiteY0" fmla="*/ 53629 h 382578"/>
                  <a:gd name="connsiteX1" fmla="*/ 397303 w 730314"/>
                  <a:gd name="connsiteY1" fmla="*/ 194780 h 382578"/>
                  <a:gd name="connsiteX2" fmla="*/ 399905 w 730314"/>
                  <a:gd name="connsiteY2" fmla="*/ 200936 h 382578"/>
                  <a:gd name="connsiteX3" fmla="*/ 477335 w 730314"/>
                  <a:gd name="connsiteY3" fmla="*/ 261230 h 382578"/>
                  <a:gd name="connsiteX4" fmla="*/ 509005 w 730314"/>
                  <a:gd name="connsiteY4" fmla="*/ 256026 h 382578"/>
                  <a:gd name="connsiteX5" fmla="*/ 468196 w 730314"/>
                  <a:gd name="connsiteY5" fmla="*/ 276208 h 382578"/>
                  <a:gd name="connsiteX6" fmla="*/ 400540 w 730314"/>
                  <a:gd name="connsiteY6" fmla="*/ 202586 h 382578"/>
                  <a:gd name="connsiteX7" fmla="*/ 472067 w 730314"/>
                  <a:gd name="connsiteY7" fmla="*/ 371409 h 382578"/>
                  <a:gd name="connsiteX8" fmla="*/ 445347 w 730314"/>
                  <a:gd name="connsiteY8" fmla="*/ 382579 h 382578"/>
                  <a:gd name="connsiteX9" fmla="*/ 370584 w 730314"/>
                  <a:gd name="connsiteY9" fmla="*/ 206141 h 382578"/>
                  <a:gd name="connsiteX10" fmla="*/ 370584 w 730314"/>
                  <a:gd name="connsiteY10" fmla="*/ 206141 h 382578"/>
                  <a:gd name="connsiteX11" fmla="*/ 364871 w 730314"/>
                  <a:gd name="connsiteY11" fmla="*/ 208552 h 382578"/>
                  <a:gd name="connsiteX12" fmla="*/ 298295 w 730314"/>
                  <a:gd name="connsiteY12" fmla="*/ 298358 h 382578"/>
                  <a:gd name="connsiteX13" fmla="*/ 312638 w 730314"/>
                  <a:gd name="connsiteY13" fmla="*/ 323047 h 382578"/>
                  <a:gd name="connsiteX14" fmla="*/ 287061 w 730314"/>
                  <a:gd name="connsiteY14" fmla="*/ 294423 h 382578"/>
                  <a:gd name="connsiteX15" fmla="*/ 362142 w 730314"/>
                  <a:gd name="connsiteY15" fmla="*/ 209758 h 382578"/>
                  <a:gd name="connsiteX16" fmla="*/ 10853 w 730314"/>
                  <a:gd name="connsiteY16" fmla="*/ 358715 h 382578"/>
                  <a:gd name="connsiteX17" fmla="*/ 0 w 730314"/>
                  <a:gd name="connsiteY17" fmla="*/ 332694 h 382578"/>
                  <a:gd name="connsiteX18" fmla="*/ 359604 w 730314"/>
                  <a:gd name="connsiteY18" fmla="*/ 180246 h 382578"/>
                  <a:gd name="connsiteX19" fmla="*/ 287886 w 730314"/>
                  <a:gd name="connsiteY19" fmla="*/ 11107 h 382578"/>
                  <a:gd name="connsiteX20" fmla="*/ 314542 w 730314"/>
                  <a:gd name="connsiteY20" fmla="*/ 0 h 382578"/>
                  <a:gd name="connsiteX21" fmla="*/ 383784 w 730314"/>
                  <a:gd name="connsiteY21" fmla="*/ 163300 h 382578"/>
                  <a:gd name="connsiteX22" fmla="*/ 385815 w 730314"/>
                  <a:gd name="connsiteY22" fmla="*/ 61372 h 382578"/>
                  <a:gd name="connsiteX23" fmla="*/ 429354 w 730314"/>
                  <a:gd name="connsiteY23" fmla="*/ 49568 h 382578"/>
                  <a:gd name="connsiteX24" fmla="*/ 402507 w 730314"/>
                  <a:gd name="connsiteY24" fmla="*/ 66577 h 382578"/>
                  <a:gd name="connsiteX25" fmla="*/ 384039 w 730314"/>
                  <a:gd name="connsiteY25" fmla="*/ 163999 h 382578"/>
                  <a:gd name="connsiteX26" fmla="*/ 386133 w 730314"/>
                  <a:gd name="connsiteY26" fmla="*/ 168949 h 382578"/>
                  <a:gd name="connsiteX27" fmla="*/ 719271 w 730314"/>
                  <a:gd name="connsiteY27" fmla="*/ 27735 h 382578"/>
                  <a:gd name="connsiteX28" fmla="*/ 730314 w 730314"/>
                  <a:gd name="connsiteY28" fmla="*/ 53629 h 382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0314" h="382578">
                    <a:moveTo>
                      <a:pt x="730314" y="53629"/>
                    </a:moveTo>
                    <a:lnTo>
                      <a:pt x="397303" y="194780"/>
                    </a:lnTo>
                    <a:lnTo>
                      <a:pt x="399905" y="200936"/>
                    </a:lnTo>
                    <a:cubicBezTo>
                      <a:pt x="409489" y="209885"/>
                      <a:pt x="457787" y="254566"/>
                      <a:pt x="477335" y="261230"/>
                    </a:cubicBezTo>
                    <a:cubicBezTo>
                      <a:pt x="495486" y="267450"/>
                      <a:pt x="506085" y="258945"/>
                      <a:pt x="509005" y="256026"/>
                    </a:cubicBezTo>
                    <a:cubicBezTo>
                      <a:pt x="504626" y="260659"/>
                      <a:pt x="484253" y="280905"/>
                      <a:pt x="468196" y="276208"/>
                    </a:cubicBezTo>
                    <a:cubicBezTo>
                      <a:pt x="452392" y="271575"/>
                      <a:pt x="410885" y="216613"/>
                      <a:pt x="400540" y="202586"/>
                    </a:cubicBezTo>
                    <a:lnTo>
                      <a:pt x="472067" y="371409"/>
                    </a:lnTo>
                    <a:lnTo>
                      <a:pt x="445347" y="382579"/>
                    </a:lnTo>
                    <a:lnTo>
                      <a:pt x="370584" y="206141"/>
                    </a:lnTo>
                    <a:lnTo>
                      <a:pt x="370584" y="206141"/>
                    </a:lnTo>
                    <a:lnTo>
                      <a:pt x="364871" y="208552"/>
                    </a:lnTo>
                    <a:cubicBezTo>
                      <a:pt x="356240" y="217882"/>
                      <a:pt x="302420" y="277097"/>
                      <a:pt x="298295" y="298358"/>
                    </a:cubicBezTo>
                    <a:cubicBezTo>
                      <a:pt x="294360" y="318477"/>
                      <a:pt x="308830" y="322348"/>
                      <a:pt x="312638" y="323047"/>
                    </a:cubicBezTo>
                    <a:cubicBezTo>
                      <a:pt x="307942" y="322412"/>
                      <a:pt x="286173" y="318287"/>
                      <a:pt x="287061" y="294423"/>
                    </a:cubicBezTo>
                    <a:cubicBezTo>
                      <a:pt x="288394" y="258882"/>
                      <a:pt x="346403" y="219723"/>
                      <a:pt x="362142" y="209758"/>
                    </a:cubicBezTo>
                    <a:lnTo>
                      <a:pt x="10853" y="358715"/>
                    </a:lnTo>
                    <a:lnTo>
                      <a:pt x="0" y="332694"/>
                    </a:lnTo>
                    <a:lnTo>
                      <a:pt x="359604" y="180246"/>
                    </a:lnTo>
                    <a:lnTo>
                      <a:pt x="287886" y="11107"/>
                    </a:lnTo>
                    <a:lnTo>
                      <a:pt x="314542" y="0"/>
                    </a:lnTo>
                    <a:lnTo>
                      <a:pt x="383784" y="163300"/>
                    </a:lnTo>
                    <a:cubicBezTo>
                      <a:pt x="382642" y="150290"/>
                      <a:pt x="376613" y="75906"/>
                      <a:pt x="385815" y="61372"/>
                    </a:cubicBezTo>
                    <a:cubicBezTo>
                      <a:pt x="394574" y="47537"/>
                      <a:pt x="422245" y="48933"/>
                      <a:pt x="429354" y="49568"/>
                    </a:cubicBezTo>
                    <a:cubicBezTo>
                      <a:pt x="424784" y="49377"/>
                      <a:pt x="411774" y="50456"/>
                      <a:pt x="402507" y="66577"/>
                    </a:cubicBezTo>
                    <a:cubicBezTo>
                      <a:pt x="391908" y="84982"/>
                      <a:pt x="384990" y="153844"/>
                      <a:pt x="384039" y="163999"/>
                    </a:cubicBezTo>
                    <a:lnTo>
                      <a:pt x="386133" y="168949"/>
                    </a:lnTo>
                    <a:lnTo>
                      <a:pt x="719271" y="27735"/>
                    </a:lnTo>
                    <a:lnTo>
                      <a:pt x="730314" y="53629"/>
                    </a:ln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81" name="Graphic 1">
            <a:extLst>
              <a:ext uri="{FF2B5EF4-FFF2-40B4-BE49-F238E27FC236}">
                <a16:creationId xmlns:a16="http://schemas.microsoft.com/office/drawing/2014/main" id="{7B5D91F4-F88F-4C16-99B7-394E72DA13B1}"/>
              </a:ext>
            </a:extLst>
          </p:cNvPr>
          <p:cNvGrpSpPr/>
          <p:nvPr/>
        </p:nvGrpSpPr>
        <p:grpSpPr>
          <a:xfrm>
            <a:off x="3793247" y="2396050"/>
            <a:ext cx="1018711" cy="900678"/>
            <a:chOff x="5896998" y="1685931"/>
            <a:chExt cx="1018711" cy="900678"/>
          </a:xfrm>
          <a:solidFill>
            <a:schemeClr val="accent1"/>
          </a:solidFill>
        </p:grpSpPr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C6FA1340-7413-4E4D-AAA8-2A9DF207DEBF}"/>
                </a:ext>
              </a:extLst>
            </p:cNvPr>
            <p:cNvSpPr/>
            <p:nvPr/>
          </p:nvSpPr>
          <p:spPr>
            <a:xfrm rot="-2430634">
              <a:off x="5799440" y="2062488"/>
              <a:ext cx="1213827" cy="147563"/>
            </a:xfrm>
            <a:custGeom>
              <a:avLst/>
              <a:gdLst>
                <a:gd name="connsiteX0" fmla="*/ 0 w 1213827"/>
                <a:gd name="connsiteY0" fmla="*/ 0 h 147563"/>
                <a:gd name="connsiteX1" fmla="*/ 1213827 w 1213827"/>
                <a:gd name="connsiteY1" fmla="*/ 0 h 147563"/>
                <a:gd name="connsiteX2" fmla="*/ 1213827 w 1213827"/>
                <a:gd name="connsiteY2" fmla="*/ 147563 h 147563"/>
                <a:gd name="connsiteX3" fmla="*/ 0 w 1213827"/>
                <a:gd name="connsiteY3" fmla="*/ 147563 h 14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3827" h="147563">
                  <a:moveTo>
                    <a:pt x="0" y="0"/>
                  </a:moveTo>
                  <a:lnTo>
                    <a:pt x="1213827" y="0"/>
                  </a:lnTo>
                  <a:lnTo>
                    <a:pt x="1213827" y="147563"/>
                  </a:lnTo>
                  <a:lnTo>
                    <a:pt x="0" y="147563"/>
                  </a:ln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83" name="Graphic 1">
              <a:extLst>
                <a:ext uri="{FF2B5EF4-FFF2-40B4-BE49-F238E27FC236}">
                  <a16:creationId xmlns:a16="http://schemas.microsoft.com/office/drawing/2014/main" id="{08DB715A-1E0E-457E-9739-2D5E6922010B}"/>
                </a:ext>
              </a:extLst>
            </p:cNvPr>
            <p:cNvGrpSpPr/>
            <p:nvPr/>
          </p:nvGrpSpPr>
          <p:grpSpPr>
            <a:xfrm>
              <a:off x="5951295" y="1741858"/>
              <a:ext cx="872733" cy="773662"/>
              <a:chOff x="5951295" y="1741858"/>
              <a:chExt cx="872733" cy="773662"/>
            </a:xfrm>
            <a:solidFill>
              <a:srgbClr val="C6BDA8"/>
            </a:solidFill>
          </p:grpSpPr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4C993F7E-AE8E-4150-B788-612C67D8B8C3}"/>
                  </a:ext>
                </a:extLst>
              </p:cNvPr>
              <p:cNvSpPr/>
              <p:nvPr/>
            </p:nvSpPr>
            <p:spPr>
              <a:xfrm>
                <a:off x="5951295" y="2455543"/>
                <a:ext cx="60357" cy="59976"/>
              </a:xfrm>
              <a:custGeom>
                <a:avLst/>
                <a:gdLst>
                  <a:gd name="connsiteX0" fmla="*/ 33130 w 60357"/>
                  <a:gd name="connsiteY0" fmla="*/ 0 h 59976"/>
                  <a:gd name="connsiteX1" fmla="*/ 39921 w 60357"/>
                  <a:gd name="connsiteY1" fmla="*/ 20182 h 59976"/>
                  <a:gd name="connsiteX2" fmla="*/ 60357 w 60357"/>
                  <a:gd name="connsiteY2" fmla="*/ 26021 h 59976"/>
                  <a:gd name="connsiteX3" fmla="*/ 43285 w 60357"/>
                  <a:gd name="connsiteY3" fmla="*/ 38715 h 59976"/>
                  <a:gd name="connsiteX4" fmla="*/ 44046 w 60357"/>
                  <a:gd name="connsiteY4" fmla="*/ 59976 h 59976"/>
                  <a:gd name="connsiteX5" fmla="*/ 26719 w 60357"/>
                  <a:gd name="connsiteY5" fmla="*/ 47664 h 59976"/>
                  <a:gd name="connsiteX6" fmla="*/ 6727 w 60357"/>
                  <a:gd name="connsiteY6" fmla="*/ 54962 h 59976"/>
                  <a:gd name="connsiteX7" fmla="*/ 13074 w 60357"/>
                  <a:gd name="connsiteY7" fmla="*/ 34653 h 59976"/>
                  <a:gd name="connsiteX8" fmla="*/ 0 w 60357"/>
                  <a:gd name="connsiteY8" fmla="*/ 17898 h 59976"/>
                  <a:gd name="connsiteX9" fmla="*/ 21261 w 60357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57" h="59976">
                    <a:moveTo>
                      <a:pt x="33130" y="0"/>
                    </a:moveTo>
                    <a:lnTo>
                      <a:pt x="39921" y="20182"/>
                    </a:lnTo>
                    <a:lnTo>
                      <a:pt x="60357" y="26021"/>
                    </a:lnTo>
                    <a:lnTo>
                      <a:pt x="43285" y="38715"/>
                    </a:lnTo>
                    <a:lnTo>
                      <a:pt x="44046" y="59976"/>
                    </a:lnTo>
                    <a:lnTo>
                      <a:pt x="26719" y="47664"/>
                    </a:lnTo>
                    <a:lnTo>
                      <a:pt x="6727" y="54962"/>
                    </a:lnTo>
                    <a:lnTo>
                      <a:pt x="13074" y="34653"/>
                    </a:lnTo>
                    <a:lnTo>
                      <a:pt x="0" y="17898"/>
                    </a:lnTo>
                    <a:lnTo>
                      <a:pt x="21261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02E671AB-D108-4178-8F6F-32EBE29B7E51}"/>
                  </a:ext>
                </a:extLst>
              </p:cNvPr>
              <p:cNvSpPr/>
              <p:nvPr/>
            </p:nvSpPr>
            <p:spPr>
              <a:xfrm>
                <a:off x="6053667" y="2413592"/>
                <a:ext cx="60357" cy="59976"/>
              </a:xfrm>
              <a:custGeom>
                <a:avLst/>
                <a:gdLst>
                  <a:gd name="connsiteX0" fmla="*/ 33130 w 60357"/>
                  <a:gd name="connsiteY0" fmla="*/ 0 h 59976"/>
                  <a:gd name="connsiteX1" fmla="*/ 39921 w 60357"/>
                  <a:gd name="connsiteY1" fmla="*/ 20182 h 59976"/>
                  <a:gd name="connsiteX2" fmla="*/ 60357 w 60357"/>
                  <a:gd name="connsiteY2" fmla="*/ 26021 h 59976"/>
                  <a:gd name="connsiteX3" fmla="*/ 43285 w 60357"/>
                  <a:gd name="connsiteY3" fmla="*/ 38715 h 59976"/>
                  <a:gd name="connsiteX4" fmla="*/ 44046 w 60357"/>
                  <a:gd name="connsiteY4" fmla="*/ 59976 h 59976"/>
                  <a:gd name="connsiteX5" fmla="*/ 26719 w 60357"/>
                  <a:gd name="connsiteY5" fmla="*/ 47664 h 59976"/>
                  <a:gd name="connsiteX6" fmla="*/ 6727 w 60357"/>
                  <a:gd name="connsiteY6" fmla="*/ 54962 h 59976"/>
                  <a:gd name="connsiteX7" fmla="*/ 13074 w 60357"/>
                  <a:gd name="connsiteY7" fmla="*/ 34653 h 59976"/>
                  <a:gd name="connsiteX8" fmla="*/ 0 w 60357"/>
                  <a:gd name="connsiteY8" fmla="*/ 17898 h 59976"/>
                  <a:gd name="connsiteX9" fmla="*/ 21261 w 60357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57" h="59976">
                    <a:moveTo>
                      <a:pt x="33130" y="0"/>
                    </a:moveTo>
                    <a:lnTo>
                      <a:pt x="39921" y="20182"/>
                    </a:lnTo>
                    <a:lnTo>
                      <a:pt x="60357" y="26021"/>
                    </a:lnTo>
                    <a:lnTo>
                      <a:pt x="43285" y="38715"/>
                    </a:lnTo>
                    <a:lnTo>
                      <a:pt x="44046" y="59976"/>
                    </a:lnTo>
                    <a:lnTo>
                      <a:pt x="26719" y="47664"/>
                    </a:lnTo>
                    <a:lnTo>
                      <a:pt x="6727" y="54962"/>
                    </a:lnTo>
                    <a:lnTo>
                      <a:pt x="13074" y="34653"/>
                    </a:lnTo>
                    <a:lnTo>
                      <a:pt x="0" y="17898"/>
                    </a:lnTo>
                    <a:lnTo>
                      <a:pt x="21261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A68F3BA9-7D15-48EB-A4DA-3ED92DA6A62F}"/>
                  </a:ext>
                </a:extLst>
              </p:cNvPr>
              <p:cNvSpPr/>
              <p:nvPr/>
            </p:nvSpPr>
            <p:spPr>
              <a:xfrm>
                <a:off x="6077213" y="2308744"/>
                <a:ext cx="60420" cy="59976"/>
              </a:xfrm>
              <a:custGeom>
                <a:avLst/>
                <a:gdLst>
                  <a:gd name="connsiteX0" fmla="*/ 33193 w 60420"/>
                  <a:gd name="connsiteY0" fmla="*/ 0 h 59976"/>
                  <a:gd name="connsiteX1" fmla="*/ 39984 w 60420"/>
                  <a:gd name="connsiteY1" fmla="*/ 20183 h 59976"/>
                  <a:gd name="connsiteX2" fmla="*/ 60421 w 60420"/>
                  <a:gd name="connsiteY2" fmla="*/ 26021 h 59976"/>
                  <a:gd name="connsiteX3" fmla="*/ 43348 w 60420"/>
                  <a:gd name="connsiteY3" fmla="*/ 38715 h 59976"/>
                  <a:gd name="connsiteX4" fmla="*/ 44110 w 60420"/>
                  <a:gd name="connsiteY4" fmla="*/ 59976 h 59976"/>
                  <a:gd name="connsiteX5" fmla="*/ 26720 w 60420"/>
                  <a:gd name="connsiteY5" fmla="*/ 47600 h 59976"/>
                  <a:gd name="connsiteX6" fmla="*/ 6791 w 60420"/>
                  <a:gd name="connsiteY6" fmla="*/ 54899 h 59976"/>
                  <a:gd name="connsiteX7" fmla="*/ 13138 w 60420"/>
                  <a:gd name="connsiteY7" fmla="*/ 34653 h 59976"/>
                  <a:gd name="connsiteX8" fmla="*/ 0 w 60420"/>
                  <a:gd name="connsiteY8" fmla="*/ 17898 h 59976"/>
                  <a:gd name="connsiteX9" fmla="*/ 21262 w 60420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420" h="59976">
                    <a:moveTo>
                      <a:pt x="33193" y="0"/>
                    </a:moveTo>
                    <a:lnTo>
                      <a:pt x="39984" y="20183"/>
                    </a:lnTo>
                    <a:lnTo>
                      <a:pt x="60421" y="26021"/>
                    </a:lnTo>
                    <a:lnTo>
                      <a:pt x="43348" y="38715"/>
                    </a:lnTo>
                    <a:lnTo>
                      <a:pt x="44110" y="59976"/>
                    </a:lnTo>
                    <a:lnTo>
                      <a:pt x="26720" y="47600"/>
                    </a:lnTo>
                    <a:lnTo>
                      <a:pt x="6791" y="54899"/>
                    </a:lnTo>
                    <a:lnTo>
                      <a:pt x="13138" y="34653"/>
                    </a:lnTo>
                    <a:lnTo>
                      <a:pt x="0" y="17898"/>
                    </a:lnTo>
                    <a:lnTo>
                      <a:pt x="21262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376F117A-75D6-423F-9ABD-0A9214C9D1F1}"/>
                  </a:ext>
                </a:extLst>
              </p:cNvPr>
              <p:cNvSpPr/>
              <p:nvPr/>
            </p:nvSpPr>
            <p:spPr>
              <a:xfrm>
                <a:off x="6213794" y="2276757"/>
                <a:ext cx="60420" cy="59976"/>
              </a:xfrm>
              <a:custGeom>
                <a:avLst/>
                <a:gdLst>
                  <a:gd name="connsiteX0" fmla="*/ 33193 w 60420"/>
                  <a:gd name="connsiteY0" fmla="*/ 0 h 59976"/>
                  <a:gd name="connsiteX1" fmla="*/ 39921 w 60420"/>
                  <a:gd name="connsiteY1" fmla="*/ 20182 h 59976"/>
                  <a:gd name="connsiteX2" fmla="*/ 60421 w 60420"/>
                  <a:gd name="connsiteY2" fmla="*/ 26021 h 59976"/>
                  <a:gd name="connsiteX3" fmla="*/ 43348 w 60420"/>
                  <a:gd name="connsiteY3" fmla="*/ 38715 h 59976"/>
                  <a:gd name="connsiteX4" fmla="*/ 44110 w 60420"/>
                  <a:gd name="connsiteY4" fmla="*/ 59976 h 59976"/>
                  <a:gd name="connsiteX5" fmla="*/ 26720 w 60420"/>
                  <a:gd name="connsiteY5" fmla="*/ 47664 h 59976"/>
                  <a:gd name="connsiteX6" fmla="*/ 6727 w 60420"/>
                  <a:gd name="connsiteY6" fmla="*/ 54962 h 59976"/>
                  <a:gd name="connsiteX7" fmla="*/ 13138 w 60420"/>
                  <a:gd name="connsiteY7" fmla="*/ 34653 h 59976"/>
                  <a:gd name="connsiteX8" fmla="*/ 0 w 60420"/>
                  <a:gd name="connsiteY8" fmla="*/ 17898 h 59976"/>
                  <a:gd name="connsiteX9" fmla="*/ 21261 w 60420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420" h="59976">
                    <a:moveTo>
                      <a:pt x="33193" y="0"/>
                    </a:moveTo>
                    <a:lnTo>
                      <a:pt x="39921" y="20182"/>
                    </a:lnTo>
                    <a:lnTo>
                      <a:pt x="60421" y="26021"/>
                    </a:lnTo>
                    <a:lnTo>
                      <a:pt x="43348" y="38715"/>
                    </a:lnTo>
                    <a:lnTo>
                      <a:pt x="44110" y="59976"/>
                    </a:lnTo>
                    <a:lnTo>
                      <a:pt x="26720" y="47664"/>
                    </a:lnTo>
                    <a:lnTo>
                      <a:pt x="6727" y="54962"/>
                    </a:lnTo>
                    <a:lnTo>
                      <a:pt x="13138" y="34653"/>
                    </a:lnTo>
                    <a:lnTo>
                      <a:pt x="0" y="17898"/>
                    </a:lnTo>
                    <a:lnTo>
                      <a:pt x="21261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0BD97BA1-C6D5-4B93-BA63-647DA881638C}"/>
                  </a:ext>
                </a:extLst>
              </p:cNvPr>
              <p:cNvSpPr/>
              <p:nvPr/>
            </p:nvSpPr>
            <p:spPr>
              <a:xfrm>
                <a:off x="6224012" y="2207134"/>
                <a:ext cx="60420" cy="59976"/>
              </a:xfrm>
              <a:custGeom>
                <a:avLst/>
                <a:gdLst>
                  <a:gd name="connsiteX0" fmla="*/ 33193 w 60420"/>
                  <a:gd name="connsiteY0" fmla="*/ 0 h 59976"/>
                  <a:gd name="connsiteX1" fmla="*/ 39984 w 60420"/>
                  <a:gd name="connsiteY1" fmla="*/ 20182 h 59976"/>
                  <a:gd name="connsiteX2" fmla="*/ 60421 w 60420"/>
                  <a:gd name="connsiteY2" fmla="*/ 26021 h 59976"/>
                  <a:gd name="connsiteX3" fmla="*/ 43348 w 60420"/>
                  <a:gd name="connsiteY3" fmla="*/ 38715 h 59976"/>
                  <a:gd name="connsiteX4" fmla="*/ 44110 w 60420"/>
                  <a:gd name="connsiteY4" fmla="*/ 59976 h 59976"/>
                  <a:gd name="connsiteX5" fmla="*/ 26783 w 60420"/>
                  <a:gd name="connsiteY5" fmla="*/ 47664 h 59976"/>
                  <a:gd name="connsiteX6" fmla="*/ 6791 w 60420"/>
                  <a:gd name="connsiteY6" fmla="*/ 54962 h 59976"/>
                  <a:gd name="connsiteX7" fmla="*/ 13138 w 60420"/>
                  <a:gd name="connsiteY7" fmla="*/ 34653 h 59976"/>
                  <a:gd name="connsiteX8" fmla="*/ 0 w 60420"/>
                  <a:gd name="connsiteY8" fmla="*/ 17898 h 59976"/>
                  <a:gd name="connsiteX9" fmla="*/ 21325 w 60420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420" h="59976">
                    <a:moveTo>
                      <a:pt x="33193" y="0"/>
                    </a:moveTo>
                    <a:lnTo>
                      <a:pt x="39984" y="20182"/>
                    </a:lnTo>
                    <a:lnTo>
                      <a:pt x="60421" y="26021"/>
                    </a:lnTo>
                    <a:lnTo>
                      <a:pt x="43348" y="38715"/>
                    </a:lnTo>
                    <a:lnTo>
                      <a:pt x="44110" y="59976"/>
                    </a:lnTo>
                    <a:lnTo>
                      <a:pt x="26783" y="47664"/>
                    </a:lnTo>
                    <a:lnTo>
                      <a:pt x="6791" y="54962"/>
                    </a:lnTo>
                    <a:lnTo>
                      <a:pt x="13138" y="34653"/>
                    </a:lnTo>
                    <a:lnTo>
                      <a:pt x="0" y="17898"/>
                    </a:lnTo>
                    <a:lnTo>
                      <a:pt x="21325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C5644968-3174-4F37-A44B-4F647E0C9213}"/>
                  </a:ext>
                </a:extLst>
              </p:cNvPr>
              <p:cNvSpPr/>
              <p:nvPr/>
            </p:nvSpPr>
            <p:spPr>
              <a:xfrm>
                <a:off x="6342315" y="2157503"/>
                <a:ext cx="60420" cy="59976"/>
              </a:xfrm>
              <a:custGeom>
                <a:avLst/>
                <a:gdLst>
                  <a:gd name="connsiteX0" fmla="*/ 33193 w 60420"/>
                  <a:gd name="connsiteY0" fmla="*/ 0 h 59976"/>
                  <a:gd name="connsiteX1" fmla="*/ 39984 w 60420"/>
                  <a:gd name="connsiteY1" fmla="*/ 20182 h 59976"/>
                  <a:gd name="connsiteX2" fmla="*/ 60421 w 60420"/>
                  <a:gd name="connsiteY2" fmla="*/ 26021 h 59976"/>
                  <a:gd name="connsiteX3" fmla="*/ 43348 w 60420"/>
                  <a:gd name="connsiteY3" fmla="*/ 38715 h 59976"/>
                  <a:gd name="connsiteX4" fmla="*/ 44110 w 60420"/>
                  <a:gd name="connsiteY4" fmla="*/ 59976 h 59976"/>
                  <a:gd name="connsiteX5" fmla="*/ 26783 w 60420"/>
                  <a:gd name="connsiteY5" fmla="*/ 47664 h 59976"/>
                  <a:gd name="connsiteX6" fmla="*/ 6791 w 60420"/>
                  <a:gd name="connsiteY6" fmla="*/ 54962 h 59976"/>
                  <a:gd name="connsiteX7" fmla="*/ 13138 w 60420"/>
                  <a:gd name="connsiteY7" fmla="*/ 34653 h 59976"/>
                  <a:gd name="connsiteX8" fmla="*/ 0 w 60420"/>
                  <a:gd name="connsiteY8" fmla="*/ 17898 h 59976"/>
                  <a:gd name="connsiteX9" fmla="*/ 21325 w 60420"/>
                  <a:gd name="connsiteY9" fmla="*/ 17707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420" h="59976">
                    <a:moveTo>
                      <a:pt x="33193" y="0"/>
                    </a:moveTo>
                    <a:lnTo>
                      <a:pt x="39984" y="20182"/>
                    </a:lnTo>
                    <a:lnTo>
                      <a:pt x="60421" y="26021"/>
                    </a:lnTo>
                    <a:lnTo>
                      <a:pt x="43348" y="38715"/>
                    </a:lnTo>
                    <a:lnTo>
                      <a:pt x="44110" y="59976"/>
                    </a:lnTo>
                    <a:lnTo>
                      <a:pt x="26783" y="47664"/>
                    </a:lnTo>
                    <a:lnTo>
                      <a:pt x="6791" y="54962"/>
                    </a:lnTo>
                    <a:lnTo>
                      <a:pt x="13138" y="34653"/>
                    </a:lnTo>
                    <a:lnTo>
                      <a:pt x="0" y="17898"/>
                    </a:lnTo>
                    <a:lnTo>
                      <a:pt x="21325" y="17707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C7108D73-97FE-45C1-96A4-61A800906F12}"/>
                  </a:ext>
                </a:extLst>
              </p:cNvPr>
              <p:cNvSpPr/>
              <p:nvPr/>
            </p:nvSpPr>
            <p:spPr>
              <a:xfrm>
                <a:off x="6392200" y="2059193"/>
                <a:ext cx="60357" cy="59976"/>
              </a:xfrm>
              <a:custGeom>
                <a:avLst/>
                <a:gdLst>
                  <a:gd name="connsiteX0" fmla="*/ 33130 w 60357"/>
                  <a:gd name="connsiteY0" fmla="*/ 0 h 59976"/>
                  <a:gd name="connsiteX1" fmla="*/ 39921 w 60357"/>
                  <a:gd name="connsiteY1" fmla="*/ 20182 h 59976"/>
                  <a:gd name="connsiteX2" fmla="*/ 60357 w 60357"/>
                  <a:gd name="connsiteY2" fmla="*/ 26021 h 59976"/>
                  <a:gd name="connsiteX3" fmla="*/ 43285 w 60357"/>
                  <a:gd name="connsiteY3" fmla="*/ 38715 h 59976"/>
                  <a:gd name="connsiteX4" fmla="*/ 44046 w 60357"/>
                  <a:gd name="connsiteY4" fmla="*/ 59976 h 59976"/>
                  <a:gd name="connsiteX5" fmla="*/ 26720 w 60357"/>
                  <a:gd name="connsiteY5" fmla="*/ 47664 h 59976"/>
                  <a:gd name="connsiteX6" fmla="*/ 6727 w 60357"/>
                  <a:gd name="connsiteY6" fmla="*/ 54962 h 59976"/>
                  <a:gd name="connsiteX7" fmla="*/ 13074 w 60357"/>
                  <a:gd name="connsiteY7" fmla="*/ 34653 h 59976"/>
                  <a:gd name="connsiteX8" fmla="*/ 0 w 60357"/>
                  <a:gd name="connsiteY8" fmla="*/ 17898 h 59976"/>
                  <a:gd name="connsiteX9" fmla="*/ 21262 w 60357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57" h="59976">
                    <a:moveTo>
                      <a:pt x="33130" y="0"/>
                    </a:moveTo>
                    <a:lnTo>
                      <a:pt x="39921" y="20182"/>
                    </a:lnTo>
                    <a:lnTo>
                      <a:pt x="60357" y="26021"/>
                    </a:lnTo>
                    <a:lnTo>
                      <a:pt x="43285" y="38715"/>
                    </a:lnTo>
                    <a:lnTo>
                      <a:pt x="44046" y="59976"/>
                    </a:lnTo>
                    <a:lnTo>
                      <a:pt x="26720" y="47664"/>
                    </a:lnTo>
                    <a:lnTo>
                      <a:pt x="6727" y="54962"/>
                    </a:lnTo>
                    <a:lnTo>
                      <a:pt x="13074" y="34653"/>
                    </a:lnTo>
                    <a:lnTo>
                      <a:pt x="0" y="17898"/>
                    </a:lnTo>
                    <a:lnTo>
                      <a:pt x="21262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84E82547-6F64-4111-BE51-941C7903E7D2}"/>
                  </a:ext>
                </a:extLst>
              </p:cNvPr>
              <p:cNvSpPr/>
              <p:nvPr/>
            </p:nvSpPr>
            <p:spPr>
              <a:xfrm>
                <a:off x="6462458" y="2057479"/>
                <a:ext cx="60420" cy="59976"/>
              </a:xfrm>
              <a:custGeom>
                <a:avLst/>
                <a:gdLst>
                  <a:gd name="connsiteX0" fmla="*/ 33130 w 60420"/>
                  <a:gd name="connsiteY0" fmla="*/ 0 h 59976"/>
                  <a:gd name="connsiteX1" fmla="*/ 39921 w 60420"/>
                  <a:gd name="connsiteY1" fmla="*/ 20182 h 59976"/>
                  <a:gd name="connsiteX2" fmla="*/ 60421 w 60420"/>
                  <a:gd name="connsiteY2" fmla="*/ 26021 h 59976"/>
                  <a:gd name="connsiteX3" fmla="*/ 43285 w 60420"/>
                  <a:gd name="connsiteY3" fmla="*/ 38715 h 59976"/>
                  <a:gd name="connsiteX4" fmla="*/ 44046 w 60420"/>
                  <a:gd name="connsiteY4" fmla="*/ 59976 h 59976"/>
                  <a:gd name="connsiteX5" fmla="*/ 26720 w 60420"/>
                  <a:gd name="connsiteY5" fmla="*/ 47664 h 59976"/>
                  <a:gd name="connsiteX6" fmla="*/ 6727 w 60420"/>
                  <a:gd name="connsiteY6" fmla="*/ 54962 h 59976"/>
                  <a:gd name="connsiteX7" fmla="*/ 13138 w 60420"/>
                  <a:gd name="connsiteY7" fmla="*/ 34653 h 59976"/>
                  <a:gd name="connsiteX8" fmla="*/ 0 w 60420"/>
                  <a:gd name="connsiteY8" fmla="*/ 17898 h 59976"/>
                  <a:gd name="connsiteX9" fmla="*/ 21262 w 60420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420" h="59976">
                    <a:moveTo>
                      <a:pt x="33130" y="0"/>
                    </a:moveTo>
                    <a:lnTo>
                      <a:pt x="39921" y="20182"/>
                    </a:lnTo>
                    <a:lnTo>
                      <a:pt x="60421" y="26021"/>
                    </a:lnTo>
                    <a:lnTo>
                      <a:pt x="43285" y="38715"/>
                    </a:lnTo>
                    <a:lnTo>
                      <a:pt x="44046" y="59976"/>
                    </a:lnTo>
                    <a:lnTo>
                      <a:pt x="26720" y="47664"/>
                    </a:lnTo>
                    <a:lnTo>
                      <a:pt x="6727" y="54962"/>
                    </a:lnTo>
                    <a:lnTo>
                      <a:pt x="13138" y="34653"/>
                    </a:lnTo>
                    <a:lnTo>
                      <a:pt x="0" y="17898"/>
                    </a:lnTo>
                    <a:lnTo>
                      <a:pt x="21262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77C40EC0-8B56-4F0B-BA01-97747D9361BF}"/>
                  </a:ext>
                </a:extLst>
              </p:cNvPr>
              <p:cNvSpPr/>
              <p:nvPr/>
            </p:nvSpPr>
            <p:spPr>
              <a:xfrm>
                <a:off x="6556325" y="1901668"/>
                <a:ext cx="60357" cy="59976"/>
              </a:xfrm>
              <a:custGeom>
                <a:avLst/>
                <a:gdLst>
                  <a:gd name="connsiteX0" fmla="*/ 33130 w 60357"/>
                  <a:gd name="connsiteY0" fmla="*/ 0 h 59976"/>
                  <a:gd name="connsiteX1" fmla="*/ 39920 w 60357"/>
                  <a:gd name="connsiteY1" fmla="*/ 20182 h 59976"/>
                  <a:gd name="connsiteX2" fmla="*/ 60357 w 60357"/>
                  <a:gd name="connsiteY2" fmla="*/ 26021 h 59976"/>
                  <a:gd name="connsiteX3" fmla="*/ 43284 w 60357"/>
                  <a:gd name="connsiteY3" fmla="*/ 38715 h 59976"/>
                  <a:gd name="connsiteX4" fmla="*/ 44046 w 60357"/>
                  <a:gd name="connsiteY4" fmla="*/ 59976 h 59976"/>
                  <a:gd name="connsiteX5" fmla="*/ 26719 w 60357"/>
                  <a:gd name="connsiteY5" fmla="*/ 47600 h 59976"/>
                  <a:gd name="connsiteX6" fmla="*/ 6727 w 60357"/>
                  <a:gd name="connsiteY6" fmla="*/ 54899 h 59976"/>
                  <a:gd name="connsiteX7" fmla="*/ 13074 w 60357"/>
                  <a:gd name="connsiteY7" fmla="*/ 34589 h 59976"/>
                  <a:gd name="connsiteX8" fmla="*/ 0 w 60357"/>
                  <a:gd name="connsiteY8" fmla="*/ 17834 h 59976"/>
                  <a:gd name="connsiteX9" fmla="*/ 21261 w 60357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57" h="59976">
                    <a:moveTo>
                      <a:pt x="33130" y="0"/>
                    </a:moveTo>
                    <a:lnTo>
                      <a:pt x="39920" y="20182"/>
                    </a:lnTo>
                    <a:lnTo>
                      <a:pt x="60357" y="26021"/>
                    </a:lnTo>
                    <a:lnTo>
                      <a:pt x="43284" y="38715"/>
                    </a:lnTo>
                    <a:lnTo>
                      <a:pt x="44046" y="59976"/>
                    </a:lnTo>
                    <a:lnTo>
                      <a:pt x="26719" y="47600"/>
                    </a:lnTo>
                    <a:lnTo>
                      <a:pt x="6727" y="54899"/>
                    </a:lnTo>
                    <a:lnTo>
                      <a:pt x="13074" y="34589"/>
                    </a:lnTo>
                    <a:lnTo>
                      <a:pt x="0" y="17834"/>
                    </a:lnTo>
                    <a:lnTo>
                      <a:pt x="21261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AA92990B-42E4-4641-B7C2-4D8331E2C314}"/>
                  </a:ext>
                </a:extLst>
              </p:cNvPr>
              <p:cNvSpPr/>
              <p:nvPr/>
            </p:nvSpPr>
            <p:spPr>
              <a:xfrm>
                <a:off x="6675008" y="1882691"/>
                <a:ext cx="60420" cy="59976"/>
              </a:xfrm>
              <a:custGeom>
                <a:avLst/>
                <a:gdLst>
                  <a:gd name="connsiteX0" fmla="*/ 33193 w 60420"/>
                  <a:gd name="connsiteY0" fmla="*/ 0 h 59976"/>
                  <a:gd name="connsiteX1" fmla="*/ 39921 w 60420"/>
                  <a:gd name="connsiteY1" fmla="*/ 20183 h 59976"/>
                  <a:gd name="connsiteX2" fmla="*/ 60421 w 60420"/>
                  <a:gd name="connsiteY2" fmla="*/ 26021 h 59976"/>
                  <a:gd name="connsiteX3" fmla="*/ 43348 w 60420"/>
                  <a:gd name="connsiteY3" fmla="*/ 38715 h 59976"/>
                  <a:gd name="connsiteX4" fmla="*/ 44110 w 60420"/>
                  <a:gd name="connsiteY4" fmla="*/ 59976 h 59976"/>
                  <a:gd name="connsiteX5" fmla="*/ 26719 w 60420"/>
                  <a:gd name="connsiteY5" fmla="*/ 47664 h 59976"/>
                  <a:gd name="connsiteX6" fmla="*/ 6728 w 60420"/>
                  <a:gd name="connsiteY6" fmla="*/ 54962 h 59976"/>
                  <a:gd name="connsiteX7" fmla="*/ 13138 w 60420"/>
                  <a:gd name="connsiteY7" fmla="*/ 34653 h 59976"/>
                  <a:gd name="connsiteX8" fmla="*/ 0 w 60420"/>
                  <a:gd name="connsiteY8" fmla="*/ 17898 h 59976"/>
                  <a:gd name="connsiteX9" fmla="*/ 21261 w 60420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420" h="59976">
                    <a:moveTo>
                      <a:pt x="33193" y="0"/>
                    </a:moveTo>
                    <a:lnTo>
                      <a:pt x="39921" y="20183"/>
                    </a:lnTo>
                    <a:lnTo>
                      <a:pt x="60421" y="26021"/>
                    </a:lnTo>
                    <a:lnTo>
                      <a:pt x="43348" y="38715"/>
                    </a:lnTo>
                    <a:lnTo>
                      <a:pt x="44110" y="59976"/>
                    </a:lnTo>
                    <a:lnTo>
                      <a:pt x="26719" y="47664"/>
                    </a:lnTo>
                    <a:lnTo>
                      <a:pt x="6728" y="54962"/>
                    </a:lnTo>
                    <a:lnTo>
                      <a:pt x="13138" y="34653"/>
                    </a:lnTo>
                    <a:lnTo>
                      <a:pt x="0" y="17898"/>
                    </a:lnTo>
                    <a:lnTo>
                      <a:pt x="21261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C703E742-1E89-462D-B878-E0CE3BB5600C}"/>
                  </a:ext>
                </a:extLst>
              </p:cNvPr>
              <p:cNvSpPr/>
              <p:nvPr/>
            </p:nvSpPr>
            <p:spPr>
              <a:xfrm>
                <a:off x="6763671" y="1741858"/>
                <a:ext cx="60357" cy="59912"/>
              </a:xfrm>
              <a:custGeom>
                <a:avLst/>
                <a:gdLst>
                  <a:gd name="connsiteX0" fmla="*/ 33130 w 60357"/>
                  <a:gd name="connsiteY0" fmla="*/ 0 h 59912"/>
                  <a:gd name="connsiteX1" fmla="*/ 39921 w 60357"/>
                  <a:gd name="connsiteY1" fmla="*/ 20119 h 59912"/>
                  <a:gd name="connsiteX2" fmla="*/ 60357 w 60357"/>
                  <a:gd name="connsiteY2" fmla="*/ 25958 h 59912"/>
                  <a:gd name="connsiteX3" fmla="*/ 43285 w 60357"/>
                  <a:gd name="connsiteY3" fmla="*/ 38651 h 59912"/>
                  <a:gd name="connsiteX4" fmla="*/ 44046 w 60357"/>
                  <a:gd name="connsiteY4" fmla="*/ 59913 h 59912"/>
                  <a:gd name="connsiteX5" fmla="*/ 26720 w 60357"/>
                  <a:gd name="connsiteY5" fmla="*/ 47600 h 59912"/>
                  <a:gd name="connsiteX6" fmla="*/ 6728 w 60357"/>
                  <a:gd name="connsiteY6" fmla="*/ 54899 h 59912"/>
                  <a:gd name="connsiteX7" fmla="*/ 13075 w 60357"/>
                  <a:gd name="connsiteY7" fmla="*/ 34589 h 59912"/>
                  <a:gd name="connsiteX8" fmla="*/ 0 w 60357"/>
                  <a:gd name="connsiteY8" fmla="*/ 17834 h 59912"/>
                  <a:gd name="connsiteX9" fmla="*/ 21262 w 60357"/>
                  <a:gd name="connsiteY9" fmla="*/ 17644 h 59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57" h="59912">
                    <a:moveTo>
                      <a:pt x="33130" y="0"/>
                    </a:moveTo>
                    <a:lnTo>
                      <a:pt x="39921" y="20119"/>
                    </a:lnTo>
                    <a:lnTo>
                      <a:pt x="60357" y="25958"/>
                    </a:lnTo>
                    <a:lnTo>
                      <a:pt x="43285" y="38651"/>
                    </a:lnTo>
                    <a:lnTo>
                      <a:pt x="44046" y="59913"/>
                    </a:lnTo>
                    <a:lnTo>
                      <a:pt x="26720" y="47600"/>
                    </a:lnTo>
                    <a:lnTo>
                      <a:pt x="6728" y="54899"/>
                    </a:lnTo>
                    <a:lnTo>
                      <a:pt x="13075" y="34589"/>
                    </a:lnTo>
                    <a:lnTo>
                      <a:pt x="0" y="17834"/>
                    </a:lnTo>
                    <a:lnTo>
                      <a:pt x="21262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475281CD-ECBA-4161-B7A5-D6014B7720FE}"/>
                  </a:ext>
                </a:extLst>
              </p:cNvPr>
              <p:cNvSpPr/>
              <p:nvPr/>
            </p:nvSpPr>
            <p:spPr>
              <a:xfrm>
                <a:off x="6739935" y="1814591"/>
                <a:ext cx="60357" cy="59976"/>
              </a:xfrm>
              <a:custGeom>
                <a:avLst/>
                <a:gdLst>
                  <a:gd name="connsiteX0" fmla="*/ 33130 w 60357"/>
                  <a:gd name="connsiteY0" fmla="*/ 0 h 59976"/>
                  <a:gd name="connsiteX1" fmla="*/ 39921 w 60357"/>
                  <a:gd name="connsiteY1" fmla="*/ 20182 h 59976"/>
                  <a:gd name="connsiteX2" fmla="*/ 60357 w 60357"/>
                  <a:gd name="connsiteY2" fmla="*/ 26021 h 59976"/>
                  <a:gd name="connsiteX3" fmla="*/ 43285 w 60357"/>
                  <a:gd name="connsiteY3" fmla="*/ 38715 h 59976"/>
                  <a:gd name="connsiteX4" fmla="*/ 44046 w 60357"/>
                  <a:gd name="connsiteY4" fmla="*/ 59976 h 59976"/>
                  <a:gd name="connsiteX5" fmla="*/ 26720 w 60357"/>
                  <a:gd name="connsiteY5" fmla="*/ 47664 h 59976"/>
                  <a:gd name="connsiteX6" fmla="*/ 6728 w 60357"/>
                  <a:gd name="connsiteY6" fmla="*/ 54962 h 59976"/>
                  <a:gd name="connsiteX7" fmla="*/ 13075 w 60357"/>
                  <a:gd name="connsiteY7" fmla="*/ 34653 h 59976"/>
                  <a:gd name="connsiteX8" fmla="*/ 0 w 60357"/>
                  <a:gd name="connsiteY8" fmla="*/ 17898 h 59976"/>
                  <a:gd name="connsiteX9" fmla="*/ 21262 w 60357"/>
                  <a:gd name="connsiteY9" fmla="*/ 17644 h 5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357" h="59976">
                    <a:moveTo>
                      <a:pt x="33130" y="0"/>
                    </a:moveTo>
                    <a:lnTo>
                      <a:pt x="39921" y="20182"/>
                    </a:lnTo>
                    <a:lnTo>
                      <a:pt x="60357" y="26021"/>
                    </a:lnTo>
                    <a:lnTo>
                      <a:pt x="43285" y="38715"/>
                    </a:lnTo>
                    <a:lnTo>
                      <a:pt x="44046" y="59976"/>
                    </a:lnTo>
                    <a:lnTo>
                      <a:pt x="26720" y="47664"/>
                    </a:lnTo>
                    <a:lnTo>
                      <a:pt x="6728" y="54962"/>
                    </a:lnTo>
                    <a:lnTo>
                      <a:pt x="13075" y="34653"/>
                    </a:lnTo>
                    <a:lnTo>
                      <a:pt x="0" y="17898"/>
                    </a:lnTo>
                    <a:lnTo>
                      <a:pt x="21262" y="17644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30749F66-ACF8-4D94-B481-3AB94B6767B0}"/>
              </a:ext>
            </a:extLst>
          </p:cNvPr>
          <p:cNvGrpSpPr/>
          <p:nvPr/>
        </p:nvGrpSpPr>
        <p:grpSpPr>
          <a:xfrm rot="20400000">
            <a:off x="3096689" y="1634805"/>
            <a:ext cx="4097002" cy="5310274"/>
            <a:chOff x="3912129" y="7112906"/>
            <a:chExt cx="4097002" cy="5310274"/>
          </a:xfrm>
        </p:grpSpPr>
        <p:grpSp>
          <p:nvGrpSpPr>
            <p:cNvPr id="1155" name="Graphic 1">
              <a:extLst>
                <a:ext uri="{FF2B5EF4-FFF2-40B4-BE49-F238E27FC236}">
                  <a16:creationId xmlns:a16="http://schemas.microsoft.com/office/drawing/2014/main" id="{6E6B8D9B-05D2-4FF3-8932-031055DF9788}"/>
                </a:ext>
              </a:extLst>
            </p:cNvPr>
            <p:cNvGrpSpPr/>
            <p:nvPr/>
          </p:nvGrpSpPr>
          <p:grpSpPr>
            <a:xfrm>
              <a:off x="5474301" y="10838859"/>
              <a:ext cx="430686" cy="359457"/>
              <a:chOff x="6769701" y="4682852"/>
              <a:chExt cx="430686" cy="359457"/>
            </a:xfrm>
            <a:solidFill>
              <a:schemeClr val="accent1"/>
            </a:solidFill>
          </p:grpSpPr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18723D8B-7DB7-4244-9C5F-25A718EFE6B5}"/>
                  </a:ext>
                </a:extLst>
              </p:cNvPr>
              <p:cNvSpPr/>
              <p:nvPr/>
            </p:nvSpPr>
            <p:spPr>
              <a:xfrm>
                <a:off x="6787853" y="4682852"/>
                <a:ext cx="412535" cy="325364"/>
              </a:xfrm>
              <a:custGeom>
                <a:avLst/>
                <a:gdLst>
                  <a:gd name="connsiteX0" fmla="*/ 62007 w 412535"/>
                  <a:gd name="connsiteY0" fmla="*/ 0 h 325364"/>
                  <a:gd name="connsiteX1" fmla="*/ 0 w 412535"/>
                  <a:gd name="connsiteY1" fmla="*/ 52677 h 325364"/>
                  <a:gd name="connsiteX2" fmla="*/ 265545 w 412535"/>
                  <a:gd name="connsiteY2" fmla="*/ 286236 h 325364"/>
                  <a:gd name="connsiteX3" fmla="*/ 412535 w 412535"/>
                  <a:gd name="connsiteY3" fmla="*/ 323301 h 325364"/>
                  <a:gd name="connsiteX4" fmla="*/ 198905 w 412535"/>
                  <a:gd name="connsiteY4" fmla="*/ 58072 h 325364"/>
                  <a:gd name="connsiteX5" fmla="*/ 62007 w 412535"/>
                  <a:gd name="connsiteY5" fmla="*/ 0 h 325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2535" h="325364">
                    <a:moveTo>
                      <a:pt x="62007" y="0"/>
                    </a:moveTo>
                    <a:cubicBezTo>
                      <a:pt x="41508" y="9647"/>
                      <a:pt x="11487" y="27418"/>
                      <a:pt x="0" y="52677"/>
                    </a:cubicBezTo>
                    <a:cubicBezTo>
                      <a:pt x="19040" y="56930"/>
                      <a:pt x="163998" y="233939"/>
                      <a:pt x="265545" y="286236"/>
                    </a:cubicBezTo>
                    <a:cubicBezTo>
                      <a:pt x="367093" y="338533"/>
                      <a:pt x="412535" y="323301"/>
                      <a:pt x="412535" y="323301"/>
                    </a:cubicBezTo>
                    <a:lnTo>
                      <a:pt x="198905" y="58072"/>
                    </a:lnTo>
                    <a:cubicBezTo>
                      <a:pt x="174280" y="62642"/>
                      <a:pt x="119953" y="63023"/>
                      <a:pt x="62007" y="0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2C943A3-E3FC-4366-BCB9-8915F554BA63}"/>
                  </a:ext>
                </a:extLst>
              </p:cNvPr>
              <p:cNvSpPr/>
              <p:nvPr/>
            </p:nvSpPr>
            <p:spPr>
              <a:xfrm>
                <a:off x="6769701" y="4735593"/>
                <a:ext cx="430686" cy="306716"/>
              </a:xfrm>
              <a:custGeom>
                <a:avLst/>
                <a:gdLst>
                  <a:gd name="connsiteX0" fmla="*/ 18151 w 430686"/>
                  <a:gd name="connsiteY0" fmla="*/ 0 h 306716"/>
                  <a:gd name="connsiteX1" fmla="*/ 0 w 430686"/>
                  <a:gd name="connsiteY1" fmla="*/ 40048 h 306716"/>
                  <a:gd name="connsiteX2" fmla="*/ 415581 w 430686"/>
                  <a:gd name="connsiteY2" fmla="*/ 305974 h 306716"/>
                  <a:gd name="connsiteX3" fmla="*/ 430687 w 430686"/>
                  <a:gd name="connsiteY3" fmla="*/ 270623 h 306716"/>
                  <a:gd name="connsiteX4" fmla="*/ 283697 w 430686"/>
                  <a:gd name="connsiteY4" fmla="*/ 233558 h 306716"/>
                  <a:gd name="connsiteX5" fmla="*/ 18151 w 430686"/>
                  <a:gd name="connsiteY5" fmla="*/ 0 h 30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0686" h="306716">
                    <a:moveTo>
                      <a:pt x="18151" y="0"/>
                    </a:moveTo>
                    <a:cubicBezTo>
                      <a:pt x="0" y="40048"/>
                      <a:pt x="0" y="40048"/>
                      <a:pt x="0" y="40048"/>
                    </a:cubicBezTo>
                    <a:cubicBezTo>
                      <a:pt x="0" y="40048"/>
                      <a:pt x="210773" y="323047"/>
                      <a:pt x="415581" y="305974"/>
                    </a:cubicBezTo>
                    <a:lnTo>
                      <a:pt x="430687" y="270623"/>
                    </a:lnTo>
                    <a:cubicBezTo>
                      <a:pt x="430687" y="270623"/>
                      <a:pt x="385244" y="285855"/>
                      <a:pt x="283697" y="233558"/>
                    </a:cubicBezTo>
                    <a:cubicBezTo>
                      <a:pt x="182150" y="181198"/>
                      <a:pt x="37255" y="4252"/>
                      <a:pt x="18151" y="0"/>
                    </a:cubicBezTo>
                    <a:close/>
                  </a:path>
                </a:pathLst>
              </a:custGeom>
              <a:solidFill>
                <a:srgbClr val="E2E2E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29" name="Graphic 1">
                <a:extLst>
                  <a:ext uri="{FF2B5EF4-FFF2-40B4-BE49-F238E27FC236}">
                    <a16:creationId xmlns:a16="http://schemas.microsoft.com/office/drawing/2014/main" id="{C4544046-C09E-410E-BF33-0DEE32D5CF91}"/>
                  </a:ext>
                </a:extLst>
              </p:cNvPr>
              <p:cNvGrpSpPr/>
              <p:nvPr/>
            </p:nvGrpSpPr>
            <p:grpSpPr>
              <a:xfrm>
                <a:off x="6982219" y="4782051"/>
                <a:ext cx="158890" cy="179889"/>
                <a:chOff x="6982219" y="4782051"/>
                <a:chExt cx="158890" cy="179889"/>
              </a:xfrm>
              <a:solidFill>
                <a:srgbClr val="E2E2E2"/>
              </a:solidFill>
            </p:grpSpPr>
            <p:sp>
              <p:nvSpPr>
                <p:cNvPr id="1230" name="Freeform: Shape 1229">
                  <a:extLst>
                    <a:ext uri="{FF2B5EF4-FFF2-40B4-BE49-F238E27FC236}">
                      <a16:creationId xmlns:a16="http://schemas.microsoft.com/office/drawing/2014/main" id="{6C2E9FA1-6E1D-409F-8400-6AC91D70E342}"/>
                    </a:ext>
                  </a:extLst>
                </p:cNvPr>
                <p:cNvSpPr/>
                <p:nvPr/>
              </p:nvSpPr>
              <p:spPr>
                <a:xfrm>
                  <a:off x="7084834" y="4910255"/>
                  <a:ext cx="56276" cy="51686"/>
                </a:xfrm>
                <a:custGeom>
                  <a:avLst/>
                  <a:gdLst>
                    <a:gd name="connsiteX0" fmla="*/ 38315 w 56276"/>
                    <a:gd name="connsiteY0" fmla="*/ 0 h 51686"/>
                    <a:gd name="connsiteX1" fmla="*/ 5376 w 56276"/>
                    <a:gd name="connsiteY1" fmla="*/ 26212 h 51686"/>
                    <a:gd name="connsiteX2" fmla="*/ 3091 w 56276"/>
                    <a:gd name="connsiteY2" fmla="*/ 46331 h 51686"/>
                    <a:gd name="connsiteX3" fmla="*/ 17180 w 56276"/>
                    <a:gd name="connsiteY3" fmla="*/ 51408 h 51686"/>
                    <a:gd name="connsiteX4" fmla="*/ 23210 w 56276"/>
                    <a:gd name="connsiteY4" fmla="*/ 48552 h 51686"/>
                    <a:gd name="connsiteX5" fmla="*/ 56276 w 56276"/>
                    <a:gd name="connsiteY5" fmla="*/ 22213 h 51686"/>
                    <a:gd name="connsiteX6" fmla="*/ 38315 w 56276"/>
                    <a:gd name="connsiteY6" fmla="*/ 0 h 5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276" h="51686">
                      <a:moveTo>
                        <a:pt x="38315" y="0"/>
                      </a:moveTo>
                      <a:lnTo>
                        <a:pt x="5376" y="26212"/>
                      </a:lnTo>
                      <a:cubicBezTo>
                        <a:pt x="-780" y="31099"/>
                        <a:pt x="-1796" y="40174"/>
                        <a:pt x="3091" y="46331"/>
                      </a:cubicBezTo>
                      <a:cubicBezTo>
                        <a:pt x="6518" y="50646"/>
                        <a:pt x="12039" y="52424"/>
                        <a:pt x="17180" y="51408"/>
                      </a:cubicBezTo>
                      <a:cubicBezTo>
                        <a:pt x="19338" y="50964"/>
                        <a:pt x="21370" y="50012"/>
                        <a:pt x="23210" y="48552"/>
                      </a:cubicBezTo>
                      <a:lnTo>
                        <a:pt x="56276" y="22213"/>
                      </a:lnTo>
                      <a:lnTo>
                        <a:pt x="38315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1" name="Freeform: Shape 1230">
                  <a:extLst>
                    <a:ext uri="{FF2B5EF4-FFF2-40B4-BE49-F238E27FC236}">
                      <a16:creationId xmlns:a16="http://schemas.microsoft.com/office/drawing/2014/main" id="{BA110393-7C4B-4AF7-9362-8D7F59294F93}"/>
                    </a:ext>
                  </a:extLst>
                </p:cNvPr>
                <p:cNvSpPr/>
                <p:nvPr/>
              </p:nvSpPr>
              <p:spPr>
                <a:xfrm>
                  <a:off x="7050637" y="4867541"/>
                  <a:ext cx="56073" cy="51559"/>
                </a:xfrm>
                <a:custGeom>
                  <a:avLst/>
                  <a:gdLst>
                    <a:gd name="connsiteX0" fmla="*/ 38113 w 56073"/>
                    <a:gd name="connsiteY0" fmla="*/ 0 h 51559"/>
                    <a:gd name="connsiteX1" fmla="*/ 5364 w 56073"/>
                    <a:gd name="connsiteY1" fmla="*/ 26085 h 51559"/>
                    <a:gd name="connsiteX2" fmla="*/ 3143 w 56073"/>
                    <a:gd name="connsiteY2" fmla="*/ 46204 h 51559"/>
                    <a:gd name="connsiteX3" fmla="*/ 17168 w 56073"/>
                    <a:gd name="connsiteY3" fmla="*/ 51281 h 51559"/>
                    <a:gd name="connsiteX4" fmla="*/ 23261 w 56073"/>
                    <a:gd name="connsiteY4" fmla="*/ 48425 h 51559"/>
                    <a:gd name="connsiteX5" fmla="*/ 56074 w 56073"/>
                    <a:gd name="connsiteY5" fmla="*/ 22277 h 51559"/>
                    <a:gd name="connsiteX6" fmla="*/ 38113 w 56073"/>
                    <a:gd name="connsiteY6" fmla="*/ 0 h 51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073" h="51559">
                      <a:moveTo>
                        <a:pt x="38113" y="0"/>
                      </a:moveTo>
                      <a:lnTo>
                        <a:pt x="5364" y="26085"/>
                      </a:lnTo>
                      <a:cubicBezTo>
                        <a:pt x="-792" y="30972"/>
                        <a:pt x="-1808" y="40048"/>
                        <a:pt x="3143" y="46204"/>
                      </a:cubicBezTo>
                      <a:cubicBezTo>
                        <a:pt x="6569" y="50520"/>
                        <a:pt x="12091" y="52297"/>
                        <a:pt x="17168" y="51281"/>
                      </a:cubicBezTo>
                      <a:cubicBezTo>
                        <a:pt x="19326" y="50837"/>
                        <a:pt x="21421" y="49885"/>
                        <a:pt x="23261" y="48425"/>
                      </a:cubicBezTo>
                      <a:lnTo>
                        <a:pt x="56074" y="22277"/>
                      </a:lnTo>
                      <a:lnTo>
                        <a:pt x="38113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2" name="Freeform: Shape 1231">
                  <a:extLst>
                    <a:ext uri="{FF2B5EF4-FFF2-40B4-BE49-F238E27FC236}">
                      <a16:creationId xmlns:a16="http://schemas.microsoft.com/office/drawing/2014/main" id="{DFEC182D-9DF1-4B17-89C2-7C327EDF1A7E}"/>
                    </a:ext>
                  </a:extLst>
                </p:cNvPr>
                <p:cNvSpPr/>
                <p:nvPr/>
              </p:nvSpPr>
              <p:spPr>
                <a:xfrm>
                  <a:off x="7016416" y="4824828"/>
                  <a:ext cx="55831" cy="51369"/>
                </a:xfrm>
                <a:custGeom>
                  <a:avLst/>
                  <a:gdLst>
                    <a:gd name="connsiteX0" fmla="*/ 37871 w 55831"/>
                    <a:gd name="connsiteY0" fmla="*/ 0 h 51369"/>
                    <a:gd name="connsiteX1" fmla="*/ 5376 w 55831"/>
                    <a:gd name="connsiteY1" fmla="*/ 25895 h 51369"/>
                    <a:gd name="connsiteX2" fmla="*/ 3091 w 55831"/>
                    <a:gd name="connsiteY2" fmla="*/ 46014 h 51369"/>
                    <a:gd name="connsiteX3" fmla="*/ 17180 w 55831"/>
                    <a:gd name="connsiteY3" fmla="*/ 51091 h 51369"/>
                    <a:gd name="connsiteX4" fmla="*/ 23210 w 55831"/>
                    <a:gd name="connsiteY4" fmla="*/ 48235 h 51369"/>
                    <a:gd name="connsiteX5" fmla="*/ 55832 w 55831"/>
                    <a:gd name="connsiteY5" fmla="*/ 22213 h 51369"/>
                    <a:gd name="connsiteX6" fmla="*/ 37871 w 55831"/>
                    <a:gd name="connsiteY6" fmla="*/ 0 h 51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831" h="51369">
                      <a:moveTo>
                        <a:pt x="37871" y="0"/>
                      </a:moveTo>
                      <a:lnTo>
                        <a:pt x="5376" y="25895"/>
                      </a:lnTo>
                      <a:cubicBezTo>
                        <a:pt x="-780" y="30782"/>
                        <a:pt x="-1796" y="39857"/>
                        <a:pt x="3091" y="46014"/>
                      </a:cubicBezTo>
                      <a:cubicBezTo>
                        <a:pt x="6518" y="50329"/>
                        <a:pt x="12040" y="52107"/>
                        <a:pt x="17180" y="51091"/>
                      </a:cubicBezTo>
                      <a:cubicBezTo>
                        <a:pt x="19338" y="50646"/>
                        <a:pt x="21370" y="49695"/>
                        <a:pt x="23210" y="48235"/>
                      </a:cubicBezTo>
                      <a:lnTo>
                        <a:pt x="55832" y="22213"/>
                      </a:lnTo>
                      <a:lnTo>
                        <a:pt x="37871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3" name="Freeform: Shape 1232">
                  <a:extLst>
                    <a:ext uri="{FF2B5EF4-FFF2-40B4-BE49-F238E27FC236}">
                      <a16:creationId xmlns:a16="http://schemas.microsoft.com/office/drawing/2014/main" id="{77026BDD-D4C0-4DF4-A314-A55310E9F611}"/>
                    </a:ext>
                  </a:extLst>
                </p:cNvPr>
                <p:cNvSpPr/>
                <p:nvPr/>
              </p:nvSpPr>
              <p:spPr>
                <a:xfrm>
                  <a:off x="6982219" y="4782051"/>
                  <a:ext cx="55693" cy="51242"/>
                </a:xfrm>
                <a:custGeom>
                  <a:avLst/>
                  <a:gdLst>
                    <a:gd name="connsiteX0" fmla="*/ 37668 w 55693"/>
                    <a:gd name="connsiteY0" fmla="*/ 0 h 51242"/>
                    <a:gd name="connsiteX1" fmla="*/ 5364 w 55693"/>
                    <a:gd name="connsiteY1" fmla="*/ 25768 h 51242"/>
                    <a:gd name="connsiteX2" fmla="*/ 3143 w 55693"/>
                    <a:gd name="connsiteY2" fmla="*/ 45886 h 51242"/>
                    <a:gd name="connsiteX3" fmla="*/ 17168 w 55693"/>
                    <a:gd name="connsiteY3" fmla="*/ 50964 h 51242"/>
                    <a:gd name="connsiteX4" fmla="*/ 23262 w 55693"/>
                    <a:gd name="connsiteY4" fmla="*/ 48108 h 51242"/>
                    <a:gd name="connsiteX5" fmla="*/ 55693 w 55693"/>
                    <a:gd name="connsiteY5" fmla="*/ 22277 h 51242"/>
                    <a:gd name="connsiteX6" fmla="*/ 37668 w 55693"/>
                    <a:gd name="connsiteY6" fmla="*/ 0 h 51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693" h="51242">
                      <a:moveTo>
                        <a:pt x="37668" y="0"/>
                      </a:moveTo>
                      <a:lnTo>
                        <a:pt x="5364" y="25768"/>
                      </a:lnTo>
                      <a:cubicBezTo>
                        <a:pt x="-792" y="30655"/>
                        <a:pt x="-1808" y="39730"/>
                        <a:pt x="3143" y="45886"/>
                      </a:cubicBezTo>
                      <a:cubicBezTo>
                        <a:pt x="6570" y="50202"/>
                        <a:pt x="12092" y="51979"/>
                        <a:pt x="17168" y="50964"/>
                      </a:cubicBezTo>
                      <a:cubicBezTo>
                        <a:pt x="19327" y="50520"/>
                        <a:pt x="21421" y="49568"/>
                        <a:pt x="23262" y="48108"/>
                      </a:cubicBezTo>
                      <a:lnTo>
                        <a:pt x="55693" y="22277"/>
                      </a:lnTo>
                      <a:lnTo>
                        <a:pt x="37668" y="0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156" name="Graphic 1">
              <a:extLst>
                <a:ext uri="{FF2B5EF4-FFF2-40B4-BE49-F238E27FC236}">
                  <a16:creationId xmlns:a16="http://schemas.microsoft.com/office/drawing/2014/main" id="{E97AC76F-C44E-4D9E-BCD0-A8E9AB86CDB5}"/>
                </a:ext>
              </a:extLst>
            </p:cNvPr>
            <p:cNvGrpSpPr/>
            <p:nvPr/>
          </p:nvGrpSpPr>
          <p:grpSpPr>
            <a:xfrm>
              <a:off x="3912129" y="9270152"/>
              <a:ext cx="4097002" cy="3153028"/>
              <a:chOff x="5207529" y="3114145"/>
              <a:chExt cx="4097002" cy="3153028"/>
            </a:xfrm>
            <a:solidFill>
              <a:schemeClr val="accent1"/>
            </a:solidFill>
          </p:grpSpPr>
          <p:grpSp>
            <p:nvGrpSpPr>
              <p:cNvPr id="1207" name="Graphic 1">
                <a:extLst>
                  <a:ext uri="{FF2B5EF4-FFF2-40B4-BE49-F238E27FC236}">
                    <a16:creationId xmlns:a16="http://schemas.microsoft.com/office/drawing/2014/main" id="{6B417348-6B79-4DE0-B5DC-C8F22C10BCFC}"/>
                  </a:ext>
                </a:extLst>
              </p:cNvPr>
              <p:cNvGrpSpPr/>
              <p:nvPr/>
            </p:nvGrpSpPr>
            <p:grpSpPr>
              <a:xfrm>
                <a:off x="6837626" y="3114145"/>
                <a:ext cx="1889557" cy="751697"/>
                <a:chOff x="6837626" y="3114145"/>
                <a:chExt cx="1889557" cy="751697"/>
              </a:xfrm>
              <a:solidFill>
                <a:schemeClr val="accent1"/>
              </a:solidFill>
            </p:grpSpPr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7EEDB172-4681-45B7-815D-68F39A1D557E}"/>
                    </a:ext>
                  </a:extLst>
                </p:cNvPr>
                <p:cNvSpPr/>
                <p:nvPr/>
              </p:nvSpPr>
              <p:spPr>
                <a:xfrm>
                  <a:off x="6837626" y="3114145"/>
                  <a:ext cx="591619" cy="326654"/>
                </a:xfrm>
                <a:custGeom>
                  <a:avLst/>
                  <a:gdLst>
                    <a:gd name="connsiteX0" fmla="*/ 5063 w 591619"/>
                    <a:gd name="connsiteY0" fmla="*/ 59209 h 326654"/>
                    <a:gd name="connsiteX1" fmla="*/ 108831 w 591619"/>
                    <a:gd name="connsiteY1" fmla="*/ 3930 h 326654"/>
                    <a:gd name="connsiteX2" fmla="*/ 318018 w 591619"/>
                    <a:gd name="connsiteY2" fmla="*/ 129277 h 326654"/>
                    <a:gd name="connsiteX3" fmla="*/ 569347 w 591619"/>
                    <a:gd name="connsiteY3" fmla="*/ 247642 h 326654"/>
                    <a:gd name="connsiteX4" fmla="*/ 582421 w 591619"/>
                    <a:gd name="connsiteY4" fmla="*/ 304763 h 326654"/>
                    <a:gd name="connsiteX5" fmla="*/ 353433 w 591619"/>
                    <a:gd name="connsiteY5" fmla="*/ 294862 h 326654"/>
                    <a:gd name="connsiteX6" fmla="*/ 16550 w 591619"/>
                    <a:gd name="connsiteY6" fmla="*/ 144509 h 326654"/>
                    <a:gd name="connsiteX7" fmla="*/ 5063 w 591619"/>
                    <a:gd name="connsiteY7" fmla="*/ 59209 h 326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91619" h="326654">
                      <a:moveTo>
                        <a:pt x="5063" y="59209"/>
                      </a:moveTo>
                      <a:cubicBezTo>
                        <a:pt x="5063" y="59209"/>
                        <a:pt x="32543" y="-18030"/>
                        <a:pt x="108831" y="3930"/>
                      </a:cubicBezTo>
                      <a:cubicBezTo>
                        <a:pt x="186070" y="26206"/>
                        <a:pt x="243127" y="91514"/>
                        <a:pt x="318018" y="129277"/>
                      </a:cubicBezTo>
                      <a:cubicBezTo>
                        <a:pt x="392845" y="167040"/>
                        <a:pt x="541929" y="219590"/>
                        <a:pt x="569347" y="247642"/>
                      </a:cubicBezTo>
                      <a:cubicBezTo>
                        <a:pt x="596701" y="275695"/>
                        <a:pt x="596067" y="291943"/>
                        <a:pt x="582421" y="304763"/>
                      </a:cubicBezTo>
                      <a:cubicBezTo>
                        <a:pt x="563127" y="322851"/>
                        <a:pt x="551957" y="347603"/>
                        <a:pt x="353433" y="294862"/>
                      </a:cubicBezTo>
                      <a:cubicBezTo>
                        <a:pt x="154908" y="242058"/>
                        <a:pt x="45110" y="204041"/>
                        <a:pt x="16550" y="144509"/>
                      </a:cubicBezTo>
                      <a:cubicBezTo>
                        <a:pt x="-12010" y="85040"/>
                        <a:pt x="5063" y="59209"/>
                        <a:pt x="5063" y="59209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30328D7D-FFB1-419B-A1CC-9FCE6CFBF81F}"/>
                    </a:ext>
                  </a:extLst>
                </p:cNvPr>
                <p:cNvSpPr/>
                <p:nvPr/>
              </p:nvSpPr>
              <p:spPr>
                <a:xfrm>
                  <a:off x="8391136" y="3332974"/>
                  <a:ext cx="336047" cy="532868"/>
                </a:xfrm>
                <a:custGeom>
                  <a:avLst/>
                  <a:gdLst>
                    <a:gd name="connsiteX0" fmla="*/ 70276 w 336047"/>
                    <a:gd name="connsiteY0" fmla="*/ 74447 h 532868"/>
                    <a:gd name="connsiteX1" fmla="*/ 86017 w 336047"/>
                    <a:gd name="connsiteY1" fmla="*/ 60992 h 532868"/>
                    <a:gd name="connsiteX2" fmla="*/ 108040 w 336047"/>
                    <a:gd name="connsiteY2" fmla="*/ 16120 h 532868"/>
                    <a:gd name="connsiteX3" fmla="*/ 110197 w 336047"/>
                    <a:gd name="connsiteY3" fmla="*/ 0 h 532868"/>
                    <a:gd name="connsiteX4" fmla="*/ 324652 w 336047"/>
                    <a:gd name="connsiteY4" fmla="*/ 164760 h 532868"/>
                    <a:gd name="connsiteX5" fmla="*/ 292030 w 336047"/>
                    <a:gd name="connsiteY5" fmla="*/ 357573 h 532868"/>
                    <a:gd name="connsiteX6" fmla="*/ 113498 w 336047"/>
                    <a:gd name="connsiteY6" fmla="*/ 417676 h 532868"/>
                    <a:gd name="connsiteX7" fmla="*/ 84874 w 336047"/>
                    <a:gd name="connsiteY7" fmla="*/ 532869 h 532868"/>
                    <a:gd name="connsiteX8" fmla="*/ 1860 w 336047"/>
                    <a:gd name="connsiteY8" fmla="*/ 532234 h 532868"/>
                    <a:gd name="connsiteX9" fmla="*/ 19884 w 336047"/>
                    <a:gd name="connsiteY9" fmla="*/ 388227 h 532868"/>
                    <a:gd name="connsiteX10" fmla="*/ 155513 w 336047"/>
                    <a:gd name="connsiteY10" fmla="*/ 316192 h 532868"/>
                    <a:gd name="connsiteX11" fmla="*/ 249317 w 336047"/>
                    <a:gd name="connsiteY11" fmla="*/ 255201 h 532868"/>
                    <a:gd name="connsiteX12" fmla="*/ 217012 w 336047"/>
                    <a:gd name="connsiteY12" fmla="*/ 155685 h 532868"/>
                    <a:gd name="connsiteX13" fmla="*/ 70276 w 336047"/>
                    <a:gd name="connsiteY13" fmla="*/ 74447 h 532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6047" h="532868">
                      <a:moveTo>
                        <a:pt x="70276" y="74447"/>
                      </a:moveTo>
                      <a:cubicBezTo>
                        <a:pt x="70276" y="74447"/>
                        <a:pt x="79987" y="71591"/>
                        <a:pt x="86017" y="60992"/>
                      </a:cubicBezTo>
                      <a:cubicBezTo>
                        <a:pt x="92046" y="50393"/>
                        <a:pt x="108040" y="16120"/>
                        <a:pt x="108040" y="16120"/>
                      </a:cubicBezTo>
                      <a:cubicBezTo>
                        <a:pt x="108040" y="16120"/>
                        <a:pt x="112291" y="2412"/>
                        <a:pt x="110197" y="0"/>
                      </a:cubicBezTo>
                      <a:cubicBezTo>
                        <a:pt x="110197" y="0"/>
                        <a:pt x="300218" y="83269"/>
                        <a:pt x="324652" y="164760"/>
                      </a:cubicBezTo>
                      <a:cubicBezTo>
                        <a:pt x="349087" y="246252"/>
                        <a:pt x="332395" y="318921"/>
                        <a:pt x="292030" y="357573"/>
                      </a:cubicBezTo>
                      <a:cubicBezTo>
                        <a:pt x="251729" y="396288"/>
                        <a:pt x="147262" y="403459"/>
                        <a:pt x="113498" y="417676"/>
                      </a:cubicBezTo>
                      <a:cubicBezTo>
                        <a:pt x="76814" y="433162"/>
                        <a:pt x="84874" y="532869"/>
                        <a:pt x="84874" y="532869"/>
                      </a:cubicBezTo>
                      <a:lnTo>
                        <a:pt x="1860" y="532234"/>
                      </a:lnTo>
                      <a:cubicBezTo>
                        <a:pt x="1860" y="532234"/>
                        <a:pt x="-8549" y="428085"/>
                        <a:pt x="19884" y="388227"/>
                      </a:cubicBezTo>
                      <a:cubicBezTo>
                        <a:pt x="48317" y="348370"/>
                        <a:pt x="110959" y="324507"/>
                        <a:pt x="155513" y="316192"/>
                      </a:cubicBezTo>
                      <a:cubicBezTo>
                        <a:pt x="200003" y="307878"/>
                        <a:pt x="244049" y="311750"/>
                        <a:pt x="249317" y="255201"/>
                      </a:cubicBezTo>
                      <a:cubicBezTo>
                        <a:pt x="254585" y="198651"/>
                        <a:pt x="242843" y="175105"/>
                        <a:pt x="217012" y="155685"/>
                      </a:cubicBezTo>
                      <a:cubicBezTo>
                        <a:pt x="191181" y="136327"/>
                        <a:pt x="70276" y="74447"/>
                        <a:pt x="70276" y="744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D9B794B9-E75B-4EE5-ABC0-8D2F42088629}"/>
                    </a:ext>
                  </a:extLst>
                </p:cNvPr>
                <p:cNvSpPr/>
                <p:nvPr/>
              </p:nvSpPr>
              <p:spPr>
                <a:xfrm>
                  <a:off x="7058920" y="3372641"/>
                  <a:ext cx="85680" cy="229496"/>
                </a:xfrm>
                <a:custGeom>
                  <a:avLst/>
                  <a:gdLst>
                    <a:gd name="connsiteX0" fmla="*/ 3364 w 85680"/>
                    <a:gd name="connsiteY0" fmla="*/ 0 h 229496"/>
                    <a:gd name="connsiteX1" fmla="*/ 85680 w 85680"/>
                    <a:gd name="connsiteY1" fmla="*/ 24117 h 229496"/>
                    <a:gd name="connsiteX2" fmla="*/ 83650 w 85680"/>
                    <a:gd name="connsiteY2" fmla="*/ 229497 h 229496"/>
                    <a:gd name="connsiteX3" fmla="*/ 0 w 85680"/>
                    <a:gd name="connsiteY3" fmla="*/ 227212 h 22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5680" h="229496">
                      <a:moveTo>
                        <a:pt x="3364" y="0"/>
                      </a:moveTo>
                      <a:lnTo>
                        <a:pt x="85680" y="24117"/>
                      </a:lnTo>
                      <a:lnTo>
                        <a:pt x="83650" y="229497"/>
                      </a:lnTo>
                      <a:lnTo>
                        <a:pt x="0" y="2272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08" name="Graphic 1">
                <a:extLst>
                  <a:ext uri="{FF2B5EF4-FFF2-40B4-BE49-F238E27FC236}">
                    <a16:creationId xmlns:a16="http://schemas.microsoft.com/office/drawing/2014/main" id="{70DE9937-2886-4D38-8EBD-924B7B26E0B1}"/>
                  </a:ext>
                </a:extLst>
              </p:cNvPr>
              <p:cNvGrpSpPr/>
              <p:nvPr/>
            </p:nvGrpSpPr>
            <p:grpSpPr>
              <a:xfrm>
                <a:off x="5207529" y="3579674"/>
                <a:ext cx="1622516" cy="1622525"/>
                <a:chOff x="5207529" y="3579674"/>
                <a:chExt cx="1622516" cy="1622525"/>
              </a:xfrm>
              <a:solidFill>
                <a:schemeClr val="accent1"/>
              </a:solidFill>
            </p:grpSpPr>
            <p:sp>
              <p:nvSpPr>
                <p:cNvPr id="1221" name="Freeform: Shape 1220">
                  <a:extLst>
                    <a:ext uri="{FF2B5EF4-FFF2-40B4-BE49-F238E27FC236}">
                      <a16:creationId xmlns:a16="http://schemas.microsoft.com/office/drawing/2014/main" id="{E1665C83-FFCE-46D0-BBB4-7E5672DAA2FE}"/>
                    </a:ext>
                  </a:extLst>
                </p:cNvPr>
                <p:cNvSpPr/>
                <p:nvPr/>
              </p:nvSpPr>
              <p:spPr>
                <a:xfrm>
                  <a:off x="5207529" y="3579674"/>
                  <a:ext cx="1622516" cy="1622525"/>
                </a:xfrm>
                <a:custGeom>
                  <a:avLst/>
                  <a:gdLst>
                    <a:gd name="connsiteX0" fmla="*/ 1126471 w 1622516"/>
                    <a:gd name="connsiteY0" fmla="*/ 63971 h 1622525"/>
                    <a:gd name="connsiteX1" fmla="*/ 63971 w 1622516"/>
                    <a:gd name="connsiteY1" fmla="*/ 496054 h 1622525"/>
                    <a:gd name="connsiteX2" fmla="*/ 496054 w 1622516"/>
                    <a:gd name="connsiteY2" fmla="*/ 1558554 h 1622525"/>
                    <a:gd name="connsiteX3" fmla="*/ 1558554 w 1622516"/>
                    <a:gd name="connsiteY3" fmla="*/ 1126471 h 1622525"/>
                    <a:gd name="connsiteX4" fmla="*/ 1126471 w 1622516"/>
                    <a:gd name="connsiteY4" fmla="*/ 63971 h 1622525"/>
                    <a:gd name="connsiteX5" fmla="*/ 527534 w 1622516"/>
                    <a:gd name="connsiteY5" fmla="*/ 1483790 h 1622525"/>
                    <a:gd name="connsiteX6" fmla="*/ 138672 w 1622516"/>
                    <a:gd name="connsiteY6" fmla="*/ 527534 h 1622525"/>
                    <a:gd name="connsiteX7" fmla="*/ 1094928 w 1622516"/>
                    <a:gd name="connsiteY7" fmla="*/ 138672 h 1622525"/>
                    <a:gd name="connsiteX8" fmla="*/ 1483790 w 1622516"/>
                    <a:gd name="connsiteY8" fmla="*/ 1094928 h 1622525"/>
                    <a:gd name="connsiteX9" fmla="*/ 527534 w 1622516"/>
                    <a:gd name="connsiteY9" fmla="*/ 1483790 h 1622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516" h="1622525">
                      <a:moveTo>
                        <a:pt x="1126471" y="63971"/>
                      </a:moveTo>
                      <a:cubicBezTo>
                        <a:pt x="713746" y="-110119"/>
                        <a:pt x="238061" y="83328"/>
                        <a:pt x="63971" y="496054"/>
                      </a:cubicBezTo>
                      <a:cubicBezTo>
                        <a:pt x="-110119" y="908780"/>
                        <a:pt x="83329" y="1384464"/>
                        <a:pt x="496054" y="1558554"/>
                      </a:cubicBezTo>
                      <a:cubicBezTo>
                        <a:pt x="908780" y="1732644"/>
                        <a:pt x="1384465" y="1539197"/>
                        <a:pt x="1558554" y="1126471"/>
                      </a:cubicBezTo>
                      <a:cubicBezTo>
                        <a:pt x="1732644" y="713746"/>
                        <a:pt x="1539133" y="238061"/>
                        <a:pt x="1126471" y="63971"/>
                      </a:cubicBezTo>
                      <a:close/>
                      <a:moveTo>
                        <a:pt x="527534" y="1483790"/>
                      </a:moveTo>
                      <a:cubicBezTo>
                        <a:pt x="156061" y="1327090"/>
                        <a:pt x="-18028" y="899006"/>
                        <a:pt x="138672" y="527534"/>
                      </a:cubicBezTo>
                      <a:cubicBezTo>
                        <a:pt x="295372" y="156062"/>
                        <a:pt x="723456" y="-18028"/>
                        <a:pt x="1094928" y="138672"/>
                      </a:cubicBezTo>
                      <a:cubicBezTo>
                        <a:pt x="1466401" y="295372"/>
                        <a:pt x="1640490" y="723456"/>
                        <a:pt x="1483790" y="1094928"/>
                      </a:cubicBezTo>
                      <a:cubicBezTo>
                        <a:pt x="1327090" y="1466400"/>
                        <a:pt x="898942" y="1640490"/>
                        <a:pt x="527534" y="148379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2" name="Freeform: Shape 1221">
                  <a:extLst>
                    <a:ext uri="{FF2B5EF4-FFF2-40B4-BE49-F238E27FC236}">
                      <a16:creationId xmlns:a16="http://schemas.microsoft.com/office/drawing/2014/main" id="{A97D14D6-9DAF-4B46-8089-79F70B9B2AC9}"/>
                    </a:ext>
                  </a:extLst>
                </p:cNvPr>
                <p:cNvSpPr/>
                <p:nvPr/>
              </p:nvSpPr>
              <p:spPr>
                <a:xfrm>
                  <a:off x="5288614" y="3660759"/>
                  <a:ext cx="1460256" cy="1460291"/>
                </a:xfrm>
                <a:custGeom>
                  <a:avLst/>
                  <a:gdLst>
                    <a:gd name="connsiteX0" fmla="*/ 1013843 w 1460256"/>
                    <a:gd name="connsiteY0" fmla="*/ 57587 h 1460291"/>
                    <a:gd name="connsiteX1" fmla="*/ 57587 w 1460256"/>
                    <a:gd name="connsiteY1" fmla="*/ 446448 h 1460291"/>
                    <a:gd name="connsiteX2" fmla="*/ 446449 w 1460256"/>
                    <a:gd name="connsiteY2" fmla="*/ 1402705 h 1460291"/>
                    <a:gd name="connsiteX3" fmla="*/ 1402706 w 1460256"/>
                    <a:gd name="connsiteY3" fmla="*/ 1013843 h 1460291"/>
                    <a:gd name="connsiteX4" fmla="*/ 1013843 w 1460256"/>
                    <a:gd name="connsiteY4" fmla="*/ 57587 h 1460291"/>
                    <a:gd name="connsiteX5" fmla="*/ 789868 w 1460256"/>
                    <a:gd name="connsiteY5" fmla="*/ 755977 h 1460291"/>
                    <a:gd name="connsiteX6" fmla="*/ 1373574 w 1460256"/>
                    <a:gd name="connsiteY6" fmla="*/ 863109 h 1460291"/>
                    <a:gd name="connsiteX7" fmla="*/ 1335430 w 1460256"/>
                    <a:gd name="connsiteY7" fmla="*/ 985473 h 1460291"/>
                    <a:gd name="connsiteX8" fmla="*/ 1287513 w 1460256"/>
                    <a:gd name="connsiteY8" fmla="*/ 1077945 h 1460291"/>
                    <a:gd name="connsiteX9" fmla="*/ 789868 w 1460256"/>
                    <a:gd name="connsiteY9" fmla="*/ 755977 h 1460291"/>
                    <a:gd name="connsiteX10" fmla="*/ 1274311 w 1460256"/>
                    <a:gd name="connsiteY10" fmla="*/ 1098381 h 1460291"/>
                    <a:gd name="connsiteX11" fmla="*/ 1113042 w 1460256"/>
                    <a:gd name="connsiteY11" fmla="*/ 1264093 h 1460291"/>
                    <a:gd name="connsiteX12" fmla="*/ 776667 w 1460256"/>
                    <a:gd name="connsiteY12" fmla="*/ 776477 h 1460291"/>
                    <a:gd name="connsiteX13" fmla="*/ 1274311 w 1460256"/>
                    <a:gd name="connsiteY13" fmla="*/ 1098381 h 1460291"/>
                    <a:gd name="connsiteX14" fmla="*/ 794248 w 1460256"/>
                    <a:gd name="connsiteY14" fmla="*/ 731986 h 1460291"/>
                    <a:gd name="connsiteX15" fmla="*/ 1375542 w 1460256"/>
                    <a:gd name="connsiteY15" fmla="*/ 607337 h 1460291"/>
                    <a:gd name="connsiteX16" fmla="*/ 1378080 w 1460256"/>
                    <a:gd name="connsiteY16" fmla="*/ 839118 h 1460291"/>
                    <a:gd name="connsiteX17" fmla="*/ 794248 w 1460256"/>
                    <a:gd name="connsiteY17" fmla="*/ 731986 h 1460291"/>
                    <a:gd name="connsiteX18" fmla="*/ 1370527 w 1460256"/>
                    <a:gd name="connsiteY18" fmla="*/ 583537 h 1460291"/>
                    <a:gd name="connsiteX19" fmla="*/ 789170 w 1460256"/>
                    <a:gd name="connsiteY19" fmla="*/ 708186 h 1460291"/>
                    <a:gd name="connsiteX20" fmla="*/ 1279580 w 1460256"/>
                    <a:gd name="connsiteY20" fmla="*/ 369907 h 1460291"/>
                    <a:gd name="connsiteX21" fmla="*/ 1370527 w 1460256"/>
                    <a:gd name="connsiteY21" fmla="*/ 583537 h 1460291"/>
                    <a:gd name="connsiteX22" fmla="*/ 857016 w 1460256"/>
                    <a:gd name="connsiteY22" fmla="*/ 1374780 h 1460291"/>
                    <a:gd name="connsiteX23" fmla="*/ 625679 w 1460256"/>
                    <a:gd name="connsiteY23" fmla="*/ 1378842 h 1460291"/>
                    <a:gd name="connsiteX24" fmla="*/ 732748 w 1460256"/>
                    <a:gd name="connsiteY24" fmla="*/ 795390 h 1460291"/>
                    <a:gd name="connsiteX25" fmla="*/ 857016 w 1460256"/>
                    <a:gd name="connsiteY25" fmla="*/ 1374780 h 1460291"/>
                    <a:gd name="connsiteX26" fmla="*/ 775335 w 1460256"/>
                    <a:gd name="connsiteY26" fmla="*/ 688131 h 1460291"/>
                    <a:gd name="connsiteX27" fmla="*/ 1099651 w 1460256"/>
                    <a:gd name="connsiteY27" fmla="*/ 186805 h 1460291"/>
                    <a:gd name="connsiteX28" fmla="*/ 1265870 w 1460256"/>
                    <a:gd name="connsiteY28" fmla="*/ 349725 h 1460291"/>
                    <a:gd name="connsiteX29" fmla="*/ 775335 w 1460256"/>
                    <a:gd name="connsiteY29" fmla="*/ 688131 h 1460291"/>
                    <a:gd name="connsiteX30" fmla="*/ 1079214 w 1460256"/>
                    <a:gd name="connsiteY30" fmla="*/ 173541 h 1460291"/>
                    <a:gd name="connsiteX31" fmla="*/ 754898 w 1460256"/>
                    <a:gd name="connsiteY31" fmla="*/ 674929 h 1460291"/>
                    <a:gd name="connsiteX32" fmla="*/ 862855 w 1460256"/>
                    <a:gd name="connsiteY32" fmla="*/ 86654 h 1460291"/>
                    <a:gd name="connsiteX33" fmla="*/ 985474 w 1460256"/>
                    <a:gd name="connsiteY33" fmla="*/ 124861 h 1460291"/>
                    <a:gd name="connsiteX34" fmla="*/ 1079214 w 1460256"/>
                    <a:gd name="connsiteY34" fmla="*/ 173541 h 1460291"/>
                    <a:gd name="connsiteX35" fmla="*/ 688385 w 1460256"/>
                    <a:gd name="connsiteY35" fmla="*/ 777746 h 1460291"/>
                    <a:gd name="connsiteX36" fmla="*/ 365592 w 1460256"/>
                    <a:gd name="connsiteY36" fmla="*/ 1276723 h 1460291"/>
                    <a:gd name="connsiteX37" fmla="*/ 198293 w 1460256"/>
                    <a:gd name="connsiteY37" fmla="*/ 1115835 h 1460291"/>
                    <a:gd name="connsiteX38" fmla="*/ 688385 w 1460256"/>
                    <a:gd name="connsiteY38" fmla="*/ 777746 h 1460291"/>
                    <a:gd name="connsiteX39" fmla="*/ 730908 w 1460256"/>
                    <a:gd name="connsiteY39" fmla="*/ 670487 h 1460291"/>
                    <a:gd name="connsiteX40" fmla="*/ 605370 w 1460256"/>
                    <a:gd name="connsiteY40" fmla="*/ 85068 h 1460291"/>
                    <a:gd name="connsiteX41" fmla="*/ 838865 w 1460256"/>
                    <a:gd name="connsiteY41" fmla="*/ 82085 h 1460291"/>
                    <a:gd name="connsiteX42" fmla="*/ 730908 w 1460256"/>
                    <a:gd name="connsiteY42" fmla="*/ 670487 h 1460291"/>
                    <a:gd name="connsiteX43" fmla="*/ 581570 w 1460256"/>
                    <a:gd name="connsiteY43" fmla="*/ 90208 h 1460291"/>
                    <a:gd name="connsiteX44" fmla="*/ 707044 w 1460256"/>
                    <a:gd name="connsiteY44" fmla="*/ 675627 h 1460291"/>
                    <a:gd name="connsiteX45" fmla="*/ 366925 w 1460256"/>
                    <a:gd name="connsiteY45" fmla="*/ 182616 h 1460291"/>
                    <a:gd name="connsiteX46" fmla="*/ 581570 w 1460256"/>
                    <a:gd name="connsiteY46" fmla="*/ 90208 h 1460291"/>
                    <a:gd name="connsiteX47" fmla="*/ 124862 w 1460256"/>
                    <a:gd name="connsiteY47" fmla="*/ 474818 h 1460291"/>
                    <a:gd name="connsiteX48" fmla="*/ 171256 w 1460256"/>
                    <a:gd name="connsiteY48" fmla="*/ 384759 h 1460291"/>
                    <a:gd name="connsiteX49" fmla="*/ 673851 w 1460256"/>
                    <a:gd name="connsiteY49" fmla="*/ 709900 h 1460291"/>
                    <a:gd name="connsiteX50" fmla="*/ 85702 w 1460256"/>
                    <a:gd name="connsiteY50" fmla="*/ 601942 h 1460291"/>
                    <a:gd name="connsiteX51" fmla="*/ 124862 w 1460256"/>
                    <a:gd name="connsiteY51" fmla="*/ 474818 h 1460291"/>
                    <a:gd name="connsiteX52" fmla="*/ 184394 w 1460256"/>
                    <a:gd name="connsiteY52" fmla="*/ 364259 h 1460291"/>
                    <a:gd name="connsiteX53" fmla="*/ 346933 w 1460256"/>
                    <a:gd name="connsiteY53" fmla="*/ 196452 h 1460291"/>
                    <a:gd name="connsiteX54" fmla="*/ 687052 w 1460256"/>
                    <a:gd name="connsiteY54" fmla="*/ 689464 h 1460291"/>
                    <a:gd name="connsiteX55" fmla="*/ 184394 w 1460256"/>
                    <a:gd name="connsiteY55" fmla="*/ 364259 h 1460291"/>
                    <a:gd name="connsiteX56" fmla="*/ 669408 w 1460256"/>
                    <a:gd name="connsiteY56" fmla="*/ 733890 h 1460291"/>
                    <a:gd name="connsiteX57" fmla="*/ 85893 w 1460256"/>
                    <a:gd name="connsiteY57" fmla="*/ 858984 h 1460291"/>
                    <a:gd name="connsiteX58" fmla="*/ 81387 w 1460256"/>
                    <a:gd name="connsiteY58" fmla="*/ 625933 h 1460291"/>
                    <a:gd name="connsiteX59" fmla="*/ 669408 w 1460256"/>
                    <a:gd name="connsiteY59" fmla="*/ 733890 h 1460291"/>
                    <a:gd name="connsiteX60" fmla="*/ 91161 w 1460256"/>
                    <a:gd name="connsiteY60" fmla="*/ 882720 h 1460291"/>
                    <a:gd name="connsiteX61" fmla="*/ 674549 w 1460256"/>
                    <a:gd name="connsiteY61" fmla="*/ 757627 h 1460291"/>
                    <a:gd name="connsiteX62" fmla="*/ 184394 w 1460256"/>
                    <a:gd name="connsiteY62" fmla="*/ 1095779 h 1460291"/>
                    <a:gd name="connsiteX63" fmla="*/ 91161 w 1460256"/>
                    <a:gd name="connsiteY63" fmla="*/ 882720 h 1460291"/>
                    <a:gd name="connsiteX64" fmla="*/ 386028 w 1460256"/>
                    <a:gd name="connsiteY64" fmla="*/ 1289861 h 1460291"/>
                    <a:gd name="connsiteX65" fmla="*/ 708758 w 1460256"/>
                    <a:gd name="connsiteY65" fmla="*/ 790947 h 1460291"/>
                    <a:gd name="connsiteX66" fmla="*/ 601626 w 1460256"/>
                    <a:gd name="connsiteY66" fmla="*/ 1374526 h 1460291"/>
                    <a:gd name="connsiteX67" fmla="*/ 474755 w 1460256"/>
                    <a:gd name="connsiteY67" fmla="*/ 1335430 h 1460291"/>
                    <a:gd name="connsiteX68" fmla="*/ 386028 w 1460256"/>
                    <a:gd name="connsiteY68" fmla="*/ 1289861 h 1460291"/>
                    <a:gd name="connsiteX69" fmla="*/ 880753 w 1460256"/>
                    <a:gd name="connsiteY69" fmla="*/ 1369575 h 1460291"/>
                    <a:gd name="connsiteX70" fmla="*/ 756548 w 1460256"/>
                    <a:gd name="connsiteY70" fmla="*/ 790249 h 1460291"/>
                    <a:gd name="connsiteX71" fmla="*/ 1092923 w 1460256"/>
                    <a:gd name="connsiteY71" fmla="*/ 1277865 h 1460291"/>
                    <a:gd name="connsiteX72" fmla="*/ 880753 w 1460256"/>
                    <a:gd name="connsiteY72" fmla="*/ 1369575 h 1460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</a:cxnLst>
                  <a:rect l="l" t="t" r="r" b="b"/>
                  <a:pathLst>
                    <a:path w="1460256" h="1460291">
                      <a:moveTo>
                        <a:pt x="1013843" y="57587"/>
                      </a:moveTo>
                      <a:cubicBezTo>
                        <a:pt x="642371" y="-99113"/>
                        <a:pt x="214287" y="74977"/>
                        <a:pt x="57587" y="446448"/>
                      </a:cubicBezTo>
                      <a:cubicBezTo>
                        <a:pt x="-99113" y="817921"/>
                        <a:pt x="74977" y="1246005"/>
                        <a:pt x="446449" y="1402705"/>
                      </a:cubicBezTo>
                      <a:cubicBezTo>
                        <a:pt x="817921" y="1559405"/>
                        <a:pt x="1246005" y="1385315"/>
                        <a:pt x="1402706" y="1013843"/>
                      </a:cubicBezTo>
                      <a:cubicBezTo>
                        <a:pt x="1559342" y="642371"/>
                        <a:pt x="1385252" y="214287"/>
                        <a:pt x="1013843" y="57587"/>
                      </a:cubicBezTo>
                      <a:close/>
                      <a:moveTo>
                        <a:pt x="789868" y="755977"/>
                      </a:moveTo>
                      <a:lnTo>
                        <a:pt x="1373574" y="863109"/>
                      </a:lnTo>
                      <a:cubicBezTo>
                        <a:pt x="1365006" y="904299"/>
                        <a:pt x="1352376" y="945235"/>
                        <a:pt x="1335430" y="985473"/>
                      </a:cubicBezTo>
                      <a:cubicBezTo>
                        <a:pt x="1321722" y="1018032"/>
                        <a:pt x="1305601" y="1048877"/>
                        <a:pt x="1287513" y="1077945"/>
                      </a:cubicBezTo>
                      <a:lnTo>
                        <a:pt x="789868" y="755977"/>
                      </a:lnTo>
                      <a:close/>
                      <a:moveTo>
                        <a:pt x="1274311" y="1098381"/>
                      </a:moveTo>
                      <a:cubicBezTo>
                        <a:pt x="1230075" y="1163879"/>
                        <a:pt x="1175176" y="1219603"/>
                        <a:pt x="1113042" y="1264093"/>
                      </a:cubicBezTo>
                      <a:lnTo>
                        <a:pt x="776667" y="776477"/>
                      </a:lnTo>
                      <a:lnTo>
                        <a:pt x="1274311" y="1098381"/>
                      </a:lnTo>
                      <a:close/>
                      <a:moveTo>
                        <a:pt x="794248" y="731986"/>
                      </a:moveTo>
                      <a:lnTo>
                        <a:pt x="1375542" y="607337"/>
                      </a:lnTo>
                      <a:cubicBezTo>
                        <a:pt x="1389949" y="682736"/>
                        <a:pt x="1391281" y="761118"/>
                        <a:pt x="1378080" y="839118"/>
                      </a:cubicBezTo>
                      <a:lnTo>
                        <a:pt x="794248" y="731986"/>
                      </a:lnTo>
                      <a:close/>
                      <a:moveTo>
                        <a:pt x="1370527" y="583537"/>
                      </a:moveTo>
                      <a:lnTo>
                        <a:pt x="789170" y="708186"/>
                      </a:lnTo>
                      <a:lnTo>
                        <a:pt x="1279580" y="369907"/>
                      </a:lnTo>
                      <a:cubicBezTo>
                        <a:pt x="1322293" y="435151"/>
                        <a:pt x="1353074" y="507631"/>
                        <a:pt x="1370527" y="583537"/>
                      </a:cubicBezTo>
                      <a:close/>
                      <a:moveTo>
                        <a:pt x="857016" y="1374780"/>
                      </a:moveTo>
                      <a:cubicBezTo>
                        <a:pt x="781871" y="1389631"/>
                        <a:pt x="703617" y="1391408"/>
                        <a:pt x="625679" y="1378842"/>
                      </a:cubicBezTo>
                      <a:lnTo>
                        <a:pt x="732748" y="795390"/>
                      </a:lnTo>
                      <a:lnTo>
                        <a:pt x="857016" y="1374780"/>
                      </a:lnTo>
                      <a:close/>
                      <a:moveTo>
                        <a:pt x="775335" y="688131"/>
                      </a:moveTo>
                      <a:lnTo>
                        <a:pt x="1099651" y="186805"/>
                      </a:lnTo>
                      <a:cubicBezTo>
                        <a:pt x="1165466" y="231486"/>
                        <a:pt x="1221380" y="286956"/>
                        <a:pt x="1265870" y="349725"/>
                      </a:cubicBezTo>
                      <a:lnTo>
                        <a:pt x="775335" y="688131"/>
                      </a:lnTo>
                      <a:close/>
                      <a:moveTo>
                        <a:pt x="1079214" y="173541"/>
                      </a:moveTo>
                      <a:lnTo>
                        <a:pt x="754898" y="674929"/>
                      </a:lnTo>
                      <a:lnTo>
                        <a:pt x="862855" y="86654"/>
                      </a:lnTo>
                      <a:cubicBezTo>
                        <a:pt x="904109" y="95223"/>
                        <a:pt x="945172" y="107852"/>
                        <a:pt x="985474" y="124861"/>
                      </a:cubicBezTo>
                      <a:cubicBezTo>
                        <a:pt x="1018476" y="138761"/>
                        <a:pt x="1049766" y="155135"/>
                        <a:pt x="1079214" y="173541"/>
                      </a:cubicBezTo>
                      <a:close/>
                      <a:moveTo>
                        <a:pt x="688385" y="777746"/>
                      </a:moveTo>
                      <a:lnTo>
                        <a:pt x="365592" y="1276723"/>
                      </a:lnTo>
                      <a:cubicBezTo>
                        <a:pt x="299523" y="1232741"/>
                        <a:pt x="243227" y="1177969"/>
                        <a:pt x="198293" y="1115835"/>
                      </a:cubicBezTo>
                      <a:lnTo>
                        <a:pt x="688385" y="777746"/>
                      </a:lnTo>
                      <a:close/>
                      <a:moveTo>
                        <a:pt x="730908" y="670487"/>
                      </a:moveTo>
                      <a:lnTo>
                        <a:pt x="605370" y="85068"/>
                      </a:lnTo>
                      <a:cubicBezTo>
                        <a:pt x="681276" y="70343"/>
                        <a:pt x="760293" y="68884"/>
                        <a:pt x="838865" y="82085"/>
                      </a:cubicBezTo>
                      <a:lnTo>
                        <a:pt x="730908" y="670487"/>
                      </a:lnTo>
                      <a:close/>
                      <a:moveTo>
                        <a:pt x="581570" y="90208"/>
                      </a:moveTo>
                      <a:lnTo>
                        <a:pt x="707044" y="675627"/>
                      </a:lnTo>
                      <a:lnTo>
                        <a:pt x="366925" y="182616"/>
                      </a:lnTo>
                      <a:cubicBezTo>
                        <a:pt x="432486" y="139332"/>
                        <a:pt x="505219" y="107979"/>
                        <a:pt x="581570" y="90208"/>
                      </a:cubicBezTo>
                      <a:close/>
                      <a:moveTo>
                        <a:pt x="124862" y="474818"/>
                      </a:moveTo>
                      <a:cubicBezTo>
                        <a:pt x="138190" y="443148"/>
                        <a:pt x="153739" y="413128"/>
                        <a:pt x="171256" y="384759"/>
                      </a:cubicBezTo>
                      <a:lnTo>
                        <a:pt x="673851" y="709900"/>
                      </a:lnTo>
                      <a:lnTo>
                        <a:pt x="85702" y="601942"/>
                      </a:lnTo>
                      <a:cubicBezTo>
                        <a:pt x="94207" y="559166"/>
                        <a:pt x="107218" y="516579"/>
                        <a:pt x="124862" y="474818"/>
                      </a:cubicBezTo>
                      <a:close/>
                      <a:moveTo>
                        <a:pt x="184394" y="364259"/>
                      </a:moveTo>
                      <a:cubicBezTo>
                        <a:pt x="228821" y="297809"/>
                        <a:pt x="284164" y="241387"/>
                        <a:pt x="346933" y="196452"/>
                      </a:cubicBezTo>
                      <a:lnTo>
                        <a:pt x="687052" y="689464"/>
                      </a:lnTo>
                      <a:lnTo>
                        <a:pt x="184394" y="364259"/>
                      </a:lnTo>
                      <a:close/>
                      <a:moveTo>
                        <a:pt x="669408" y="733890"/>
                      </a:moveTo>
                      <a:lnTo>
                        <a:pt x="85893" y="858984"/>
                      </a:lnTo>
                      <a:cubicBezTo>
                        <a:pt x="70661" y="783268"/>
                        <a:pt x="68757" y="704442"/>
                        <a:pt x="81387" y="625933"/>
                      </a:cubicBezTo>
                      <a:lnTo>
                        <a:pt x="669408" y="733890"/>
                      </a:lnTo>
                      <a:close/>
                      <a:moveTo>
                        <a:pt x="91161" y="882720"/>
                      </a:moveTo>
                      <a:lnTo>
                        <a:pt x="674549" y="757627"/>
                      </a:lnTo>
                      <a:lnTo>
                        <a:pt x="184394" y="1095779"/>
                      </a:lnTo>
                      <a:cubicBezTo>
                        <a:pt x="140919" y="1030852"/>
                        <a:pt x="109312" y="958627"/>
                        <a:pt x="91161" y="882720"/>
                      </a:cubicBezTo>
                      <a:close/>
                      <a:moveTo>
                        <a:pt x="386028" y="1289861"/>
                      </a:moveTo>
                      <a:lnTo>
                        <a:pt x="708758" y="790947"/>
                      </a:lnTo>
                      <a:lnTo>
                        <a:pt x="601626" y="1374526"/>
                      </a:lnTo>
                      <a:cubicBezTo>
                        <a:pt x="558912" y="1365958"/>
                        <a:pt x="516453" y="1353010"/>
                        <a:pt x="474755" y="1335430"/>
                      </a:cubicBezTo>
                      <a:cubicBezTo>
                        <a:pt x="443656" y="1322292"/>
                        <a:pt x="414017" y="1306997"/>
                        <a:pt x="386028" y="1289861"/>
                      </a:cubicBezTo>
                      <a:close/>
                      <a:moveTo>
                        <a:pt x="880753" y="1369575"/>
                      </a:moveTo>
                      <a:lnTo>
                        <a:pt x="756548" y="790249"/>
                      </a:lnTo>
                      <a:lnTo>
                        <a:pt x="1092923" y="1277865"/>
                      </a:lnTo>
                      <a:cubicBezTo>
                        <a:pt x="1028187" y="1320706"/>
                        <a:pt x="956279" y="1351741"/>
                        <a:pt x="880753" y="13695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88BA3D2E-67C2-4FFE-A9FA-829AB7644706}"/>
                    </a:ext>
                  </a:extLst>
                </p:cNvPr>
                <p:cNvSpPr/>
                <p:nvPr/>
              </p:nvSpPr>
              <p:spPr>
                <a:xfrm>
                  <a:off x="5868026" y="4234903"/>
                  <a:ext cx="308576" cy="308576"/>
                </a:xfrm>
                <a:custGeom>
                  <a:avLst/>
                  <a:gdLst>
                    <a:gd name="connsiteX0" fmla="*/ 308576 w 308576"/>
                    <a:gd name="connsiteY0" fmla="*/ 154288 h 308576"/>
                    <a:gd name="connsiteX1" fmla="*/ 154288 w 308576"/>
                    <a:gd name="connsiteY1" fmla="*/ 308576 h 308576"/>
                    <a:gd name="connsiteX2" fmla="*/ 0 w 308576"/>
                    <a:gd name="connsiteY2" fmla="*/ 154288 h 308576"/>
                    <a:gd name="connsiteX3" fmla="*/ 154288 w 308576"/>
                    <a:gd name="connsiteY3" fmla="*/ 0 h 308576"/>
                    <a:gd name="connsiteX4" fmla="*/ 308576 w 308576"/>
                    <a:gd name="connsiteY4" fmla="*/ 154288 h 308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576" h="308576">
                      <a:moveTo>
                        <a:pt x="308576" y="154288"/>
                      </a:moveTo>
                      <a:cubicBezTo>
                        <a:pt x="308576" y="239499"/>
                        <a:pt x="239499" y="308576"/>
                        <a:pt x="154288" y="308576"/>
                      </a:cubicBezTo>
                      <a:cubicBezTo>
                        <a:pt x="69077" y="308576"/>
                        <a:pt x="0" y="239499"/>
                        <a:pt x="0" y="154288"/>
                      </a:cubicBezTo>
                      <a:cubicBezTo>
                        <a:pt x="0" y="69077"/>
                        <a:pt x="69077" y="0"/>
                        <a:pt x="154288" y="0"/>
                      </a:cubicBezTo>
                      <a:cubicBezTo>
                        <a:pt x="239499" y="0"/>
                        <a:pt x="308576" y="69077"/>
                        <a:pt x="308576" y="154288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09" name="Graphic 1">
                <a:extLst>
                  <a:ext uri="{FF2B5EF4-FFF2-40B4-BE49-F238E27FC236}">
                    <a16:creationId xmlns:a16="http://schemas.microsoft.com/office/drawing/2014/main" id="{97D80769-4AF6-49C0-A127-AA7124A04307}"/>
                  </a:ext>
                </a:extLst>
              </p:cNvPr>
              <p:cNvGrpSpPr/>
              <p:nvPr/>
            </p:nvGrpSpPr>
            <p:grpSpPr>
              <a:xfrm>
                <a:off x="7682042" y="4644649"/>
                <a:ext cx="1622489" cy="1622525"/>
                <a:chOff x="7682042" y="4644649"/>
                <a:chExt cx="1622489" cy="1622525"/>
              </a:xfrm>
              <a:solidFill>
                <a:schemeClr val="accent1"/>
              </a:solidFill>
            </p:grpSpPr>
            <p:sp>
              <p:nvSpPr>
                <p:cNvPr id="1218" name="Freeform: Shape 1217">
                  <a:extLst>
                    <a:ext uri="{FF2B5EF4-FFF2-40B4-BE49-F238E27FC236}">
                      <a16:creationId xmlns:a16="http://schemas.microsoft.com/office/drawing/2014/main" id="{39C1ABAF-F23A-48AB-A903-60AE998791D9}"/>
                    </a:ext>
                  </a:extLst>
                </p:cNvPr>
                <p:cNvSpPr/>
                <p:nvPr/>
              </p:nvSpPr>
              <p:spPr>
                <a:xfrm>
                  <a:off x="7682042" y="4644649"/>
                  <a:ext cx="1622489" cy="1622525"/>
                </a:xfrm>
                <a:custGeom>
                  <a:avLst/>
                  <a:gdLst>
                    <a:gd name="connsiteX0" fmla="*/ 1126471 w 1622489"/>
                    <a:gd name="connsiteY0" fmla="*/ 63971 h 1622525"/>
                    <a:gd name="connsiteX1" fmla="*/ 63971 w 1622489"/>
                    <a:gd name="connsiteY1" fmla="*/ 496054 h 1622525"/>
                    <a:gd name="connsiteX2" fmla="*/ 496054 w 1622489"/>
                    <a:gd name="connsiteY2" fmla="*/ 1558554 h 1622525"/>
                    <a:gd name="connsiteX3" fmla="*/ 1558554 w 1622489"/>
                    <a:gd name="connsiteY3" fmla="*/ 1126471 h 1622525"/>
                    <a:gd name="connsiteX4" fmla="*/ 1126471 w 1622489"/>
                    <a:gd name="connsiteY4" fmla="*/ 63971 h 1622525"/>
                    <a:gd name="connsiteX5" fmla="*/ 527534 w 1622489"/>
                    <a:gd name="connsiteY5" fmla="*/ 1483790 h 1622525"/>
                    <a:gd name="connsiteX6" fmla="*/ 138672 w 1622489"/>
                    <a:gd name="connsiteY6" fmla="*/ 527534 h 1622525"/>
                    <a:gd name="connsiteX7" fmla="*/ 1094928 w 1622489"/>
                    <a:gd name="connsiteY7" fmla="*/ 138672 h 1622525"/>
                    <a:gd name="connsiteX8" fmla="*/ 1483790 w 1622489"/>
                    <a:gd name="connsiteY8" fmla="*/ 1094928 h 1622525"/>
                    <a:gd name="connsiteX9" fmla="*/ 527534 w 1622489"/>
                    <a:gd name="connsiteY9" fmla="*/ 1483790 h 1622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489" h="1622525">
                      <a:moveTo>
                        <a:pt x="1126471" y="63971"/>
                      </a:moveTo>
                      <a:cubicBezTo>
                        <a:pt x="713746" y="-110119"/>
                        <a:pt x="238061" y="83328"/>
                        <a:pt x="63971" y="496054"/>
                      </a:cubicBezTo>
                      <a:cubicBezTo>
                        <a:pt x="-110119" y="908780"/>
                        <a:pt x="83329" y="1384464"/>
                        <a:pt x="496054" y="1558554"/>
                      </a:cubicBezTo>
                      <a:cubicBezTo>
                        <a:pt x="908779" y="1732644"/>
                        <a:pt x="1384465" y="1539197"/>
                        <a:pt x="1558554" y="1126471"/>
                      </a:cubicBezTo>
                      <a:cubicBezTo>
                        <a:pt x="1732581" y="713746"/>
                        <a:pt x="1539133" y="238061"/>
                        <a:pt x="1126471" y="63971"/>
                      </a:cubicBezTo>
                      <a:close/>
                      <a:moveTo>
                        <a:pt x="527534" y="1483790"/>
                      </a:moveTo>
                      <a:cubicBezTo>
                        <a:pt x="156061" y="1327090"/>
                        <a:pt x="-18028" y="899006"/>
                        <a:pt x="138672" y="527534"/>
                      </a:cubicBezTo>
                      <a:cubicBezTo>
                        <a:pt x="295371" y="156062"/>
                        <a:pt x="723456" y="-18028"/>
                        <a:pt x="1094928" y="138672"/>
                      </a:cubicBezTo>
                      <a:cubicBezTo>
                        <a:pt x="1466400" y="295372"/>
                        <a:pt x="1640490" y="723456"/>
                        <a:pt x="1483790" y="1094928"/>
                      </a:cubicBezTo>
                      <a:cubicBezTo>
                        <a:pt x="1327090" y="1466337"/>
                        <a:pt x="898942" y="1640490"/>
                        <a:pt x="527534" y="148379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9" name="Freeform: Shape 1218">
                  <a:extLst>
                    <a:ext uri="{FF2B5EF4-FFF2-40B4-BE49-F238E27FC236}">
                      <a16:creationId xmlns:a16="http://schemas.microsoft.com/office/drawing/2014/main" id="{AAD98497-0335-4040-B932-2611FAD859C5}"/>
                    </a:ext>
                  </a:extLst>
                </p:cNvPr>
                <p:cNvSpPr/>
                <p:nvPr/>
              </p:nvSpPr>
              <p:spPr>
                <a:xfrm>
                  <a:off x="7763127" y="4725734"/>
                  <a:ext cx="1460255" cy="1460291"/>
                </a:xfrm>
                <a:custGeom>
                  <a:avLst/>
                  <a:gdLst>
                    <a:gd name="connsiteX0" fmla="*/ 1013843 w 1460255"/>
                    <a:gd name="connsiteY0" fmla="*/ 57587 h 1460291"/>
                    <a:gd name="connsiteX1" fmla="*/ 57587 w 1460255"/>
                    <a:gd name="connsiteY1" fmla="*/ 446448 h 1460291"/>
                    <a:gd name="connsiteX2" fmla="*/ 446449 w 1460255"/>
                    <a:gd name="connsiteY2" fmla="*/ 1402705 h 1460291"/>
                    <a:gd name="connsiteX3" fmla="*/ 1402705 w 1460255"/>
                    <a:gd name="connsiteY3" fmla="*/ 1013843 h 1460291"/>
                    <a:gd name="connsiteX4" fmla="*/ 1013843 w 1460255"/>
                    <a:gd name="connsiteY4" fmla="*/ 57587 h 1460291"/>
                    <a:gd name="connsiteX5" fmla="*/ 789868 w 1460255"/>
                    <a:gd name="connsiteY5" fmla="*/ 755977 h 1460291"/>
                    <a:gd name="connsiteX6" fmla="*/ 1373574 w 1460255"/>
                    <a:gd name="connsiteY6" fmla="*/ 863109 h 1460291"/>
                    <a:gd name="connsiteX7" fmla="*/ 1335430 w 1460255"/>
                    <a:gd name="connsiteY7" fmla="*/ 985474 h 1460291"/>
                    <a:gd name="connsiteX8" fmla="*/ 1287513 w 1460255"/>
                    <a:gd name="connsiteY8" fmla="*/ 1077945 h 1460291"/>
                    <a:gd name="connsiteX9" fmla="*/ 789868 w 1460255"/>
                    <a:gd name="connsiteY9" fmla="*/ 755977 h 1460291"/>
                    <a:gd name="connsiteX10" fmla="*/ 1274311 w 1460255"/>
                    <a:gd name="connsiteY10" fmla="*/ 1098381 h 1460291"/>
                    <a:gd name="connsiteX11" fmla="*/ 1113042 w 1460255"/>
                    <a:gd name="connsiteY11" fmla="*/ 1264093 h 1460291"/>
                    <a:gd name="connsiteX12" fmla="*/ 776667 w 1460255"/>
                    <a:gd name="connsiteY12" fmla="*/ 776477 h 1460291"/>
                    <a:gd name="connsiteX13" fmla="*/ 1274311 w 1460255"/>
                    <a:gd name="connsiteY13" fmla="*/ 1098381 h 1460291"/>
                    <a:gd name="connsiteX14" fmla="*/ 794247 w 1460255"/>
                    <a:gd name="connsiteY14" fmla="*/ 731987 h 1460291"/>
                    <a:gd name="connsiteX15" fmla="*/ 1375541 w 1460255"/>
                    <a:gd name="connsiteY15" fmla="*/ 607337 h 1460291"/>
                    <a:gd name="connsiteX16" fmla="*/ 1378080 w 1460255"/>
                    <a:gd name="connsiteY16" fmla="*/ 839119 h 1460291"/>
                    <a:gd name="connsiteX17" fmla="*/ 794247 w 1460255"/>
                    <a:gd name="connsiteY17" fmla="*/ 731987 h 1460291"/>
                    <a:gd name="connsiteX18" fmla="*/ 1370527 w 1460255"/>
                    <a:gd name="connsiteY18" fmla="*/ 583537 h 1460291"/>
                    <a:gd name="connsiteX19" fmla="*/ 789170 w 1460255"/>
                    <a:gd name="connsiteY19" fmla="*/ 708186 h 1460291"/>
                    <a:gd name="connsiteX20" fmla="*/ 1279579 w 1460255"/>
                    <a:gd name="connsiteY20" fmla="*/ 369844 h 1460291"/>
                    <a:gd name="connsiteX21" fmla="*/ 1370527 w 1460255"/>
                    <a:gd name="connsiteY21" fmla="*/ 583537 h 1460291"/>
                    <a:gd name="connsiteX22" fmla="*/ 857016 w 1460255"/>
                    <a:gd name="connsiteY22" fmla="*/ 1374780 h 1460291"/>
                    <a:gd name="connsiteX23" fmla="*/ 625679 w 1460255"/>
                    <a:gd name="connsiteY23" fmla="*/ 1378842 h 1460291"/>
                    <a:gd name="connsiteX24" fmla="*/ 732748 w 1460255"/>
                    <a:gd name="connsiteY24" fmla="*/ 795390 h 1460291"/>
                    <a:gd name="connsiteX25" fmla="*/ 857016 w 1460255"/>
                    <a:gd name="connsiteY25" fmla="*/ 1374780 h 1460291"/>
                    <a:gd name="connsiteX26" fmla="*/ 775334 w 1460255"/>
                    <a:gd name="connsiteY26" fmla="*/ 688131 h 1460291"/>
                    <a:gd name="connsiteX27" fmla="*/ 1099650 w 1460255"/>
                    <a:gd name="connsiteY27" fmla="*/ 186805 h 1460291"/>
                    <a:gd name="connsiteX28" fmla="*/ 1265870 w 1460255"/>
                    <a:gd name="connsiteY28" fmla="*/ 349725 h 1460291"/>
                    <a:gd name="connsiteX29" fmla="*/ 775334 w 1460255"/>
                    <a:gd name="connsiteY29" fmla="*/ 688131 h 1460291"/>
                    <a:gd name="connsiteX30" fmla="*/ 1079214 w 1460255"/>
                    <a:gd name="connsiteY30" fmla="*/ 173541 h 1460291"/>
                    <a:gd name="connsiteX31" fmla="*/ 754898 w 1460255"/>
                    <a:gd name="connsiteY31" fmla="*/ 674929 h 1460291"/>
                    <a:gd name="connsiteX32" fmla="*/ 862855 w 1460255"/>
                    <a:gd name="connsiteY32" fmla="*/ 86654 h 1460291"/>
                    <a:gd name="connsiteX33" fmla="*/ 985473 w 1460255"/>
                    <a:gd name="connsiteY33" fmla="*/ 124861 h 1460291"/>
                    <a:gd name="connsiteX34" fmla="*/ 1079214 w 1460255"/>
                    <a:gd name="connsiteY34" fmla="*/ 173541 h 1460291"/>
                    <a:gd name="connsiteX35" fmla="*/ 688385 w 1460255"/>
                    <a:gd name="connsiteY35" fmla="*/ 777746 h 1460291"/>
                    <a:gd name="connsiteX36" fmla="*/ 365592 w 1460255"/>
                    <a:gd name="connsiteY36" fmla="*/ 1276723 h 1460291"/>
                    <a:gd name="connsiteX37" fmla="*/ 198293 w 1460255"/>
                    <a:gd name="connsiteY37" fmla="*/ 1115835 h 1460291"/>
                    <a:gd name="connsiteX38" fmla="*/ 688385 w 1460255"/>
                    <a:gd name="connsiteY38" fmla="*/ 777746 h 1460291"/>
                    <a:gd name="connsiteX39" fmla="*/ 730907 w 1460255"/>
                    <a:gd name="connsiteY39" fmla="*/ 670487 h 1460291"/>
                    <a:gd name="connsiteX40" fmla="*/ 605433 w 1460255"/>
                    <a:gd name="connsiteY40" fmla="*/ 85068 h 1460291"/>
                    <a:gd name="connsiteX41" fmla="*/ 838928 w 1460255"/>
                    <a:gd name="connsiteY41" fmla="*/ 82085 h 1460291"/>
                    <a:gd name="connsiteX42" fmla="*/ 730907 w 1460255"/>
                    <a:gd name="connsiteY42" fmla="*/ 670487 h 1460291"/>
                    <a:gd name="connsiteX43" fmla="*/ 581570 w 1460255"/>
                    <a:gd name="connsiteY43" fmla="*/ 90209 h 1460291"/>
                    <a:gd name="connsiteX44" fmla="*/ 707043 w 1460255"/>
                    <a:gd name="connsiteY44" fmla="*/ 675628 h 1460291"/>
                    <a:gd name="connsiteX45" fmla="*/ 366988 w 1460255"/>
                    <a:gd name="connsiteY45" fmla="*/ 182617 h 1460291"/>
                    <a:gd name="connsiteX46" fmla="*/ 581570 w 1460255"/>
                    <a:gd name="connsiteY46" fmla="*/ 90209 h 1460291"/>
                    <a:gd name="connsiteX47" fmla="*/ 124861 w 1460255"/>
                    <a:gd name="connsiteY47" fmla="*/ 474818 h 1460291"/>
                    <a:gd name="connsiteX48" fmla="*/ 171256 w 1460255"/>
                    <a:gd name="connsiteY48" fmla="*/ 384759 h 1460291"/>
                    <a:gd name="connsiteX49" fmla="*/ 673850 w 1460255"/>
                    <a:gd name="connsiteY49" fmla="*/ 709900 h 1460291"/>
                    <a:gd name="connsiteX50" fmla="*/ 85703 w 1460255"/>
                    <a:gd name="connsiteY50" fmla="*/ 601942 h 1460291"/>
                    <a:gd name="connsiteX51" fmla="*/ 124861 w 1460255"/>
                    <a:gd name="connsiteY51" fmla="*/ 474818 h 1460291"/>
                    <a:gd name="connsiteX52" fmla="*/ 184393 w 1460255"/>
                    <a:gd name="connsiteY52" fmla="*/ 364259 h 1460291"/>
                    <a:gd name="connsiteX53" fmla="*/ 346932 w 1460255"/>
                    <a:gd name="connsiteY53" fmla="*/ 196452 h 1460291"/>
                    <a:gd name="connsiteX54" fmla="*/ 687052 w 1460255"/>
                    <a:gd name="connsiteY54" fmla="*/ 689464 h 1460291"/>
                    <a:gd name="connsiteX55" fmla="*/ 184393 w 1460255"/>
                    <a:gd name="connsiteY55" fmla="*/ 364259 h 1460291"/>
                    <a:gd name="connsiteX56" fmla="*/ 669408 w 1460255"/>
                    <a:gd name="connsiteY56" fmla="*/ 733827 h 1460291"/>
                    <a:gd name="connsiteX57" fmla="*/ 85893 w 1460255"/>
                    <a:gd name="connsiteY57" fmla="*/ 858920 h 1460291"/>
                    <a:gd name="connsiteX58" fmla="*/ 81387 w 1460255"/>
                    <a:gd name="connsiteY58" fmla="*/ 625870 h 1460291"/>
                    <a:gd name="connsiteX59" fmla="*/ 669408 w 1460255"/>
                    <a:gd name="connsiteY59" fmla="*/ 733827 h 1460291"/>
                    <a:gd name="connsiteX60" fmla="*/ 91161 w 1460255"/>
                    <a:gd name="connsiteY60" fmla="*/ 882721 h 1460291"/>
                    <a:gd name="connsiteX61" fmla="*/ 674548 w 1460255"/>
                    <a:gd name="connsiteY61" fmla="*/ 757627 h 1460291"/>
                    <a:gd name="connsiteX62" fmla="*/ 184393 w 1460255"/>
                    <a:gd name="connsiteY62" fmla="*/ 1095779 h 1460291"/>
                    <a:gd name="connsiteX63" fmla="*/ 91161 w 1460255"/>
                    <a:gd name="connsiteY63" fmla="*/ 882721 h 1460291"/>
                    <a:gd name="connsiteX64" fmla="*/ 386028 w 1460255"/>
                    <a:gd name="connsiteY64" fmla="*/ 1289861 h 1460291"/>
                    <a:gd name="connsiteX65" fmla="*/ 708757 w 1460255"/>
                    <a:gd name="connsiteY65" fmla="*/ 790947 h 1460291"/>
                    <a:gd name="connsiteX66" fmla="*/ 601625 w 1460255"/>
                    <a:gd name="connsiteY66" fmla="*/ 1374526 h 1460291"/>
                    <a:gd name="connsiteX67" fmla="*/ 474755 w 1460255"/>
                    <a:gd name="connsiteY67" fmla="*/ 1335430 h 1460291"/>
                    <a:gd name="connsiteX68" fmla="*/ 386028 w 1460255"/>
                    <a:gd name="connsiteY68" fmla="*/ 1289861 h 1460291"/>
                    <a:gd name="connsiteX69" fmla="*/ 880752 w 1460255"/>
                    <a:gd name="connsiteY69" fmla="*/ 1369575 h 1460291"/>
                    <a:gd name="connsiteX70" fmla="*/ 756548 w 1460255"/>
                    <a:gd name="connsiteY70" fmla="*/ 790249 h 1460291"/>
                    <a:gd name="connsiteX71" fmla="*/ 1092923 w 1460255"/>
                    <a:gd name="connsiteY71" fmla="*/ 1277865 h 1460291"/>
                    <a:gd name="connsiteX72" fmla="*/ 880752 w 1460255"/>
                    <a:gd name="connsiteY72" fmla="*/ 1369575 h 1460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</a:cxnLst>
                  <a:rect l="l" t="t" r="r" b="b"/>
                  <a:pathLst>
                    <a:path w="1460255" h="1460291">
                      <a:moveTo>
                        <a:pt x="1013843" y="57587"/>
                      </a:moveTo>
                      <a:cubicBezTo>
                        <a:pt x="642371" y="-99113"/>
                        <a:pt x="214286" y="74977"/>
                        <a:pt x="57587" y="446448"/>
                      </a:cubicBezTo>
                      <a:cubicBezTo>
                        <a:pt x="-99113" y="817921"/>
                        <a:pt x="74976" y="1246005"/>
                        <a:pt x="446449" y="1402705"/>
                      </a:cubicBezTo>
                      <a:cubicBezTo>
                        <a:pt x="817921" y="1559405"/>
                        <a:pt x="1246005" y="1385315"/>
                        <a:pt x="1402705" y="1013843"/>
                      </a:cubicBezTo>
                      <a:cubicBezTo>
                        <a:pt x="1559341" y="642371"/>
                        <a:pt x="1385251" y="214287"/>
                        <a:pt x="1013843" y="57587"/>
                      </a:cubicBezTo>
                      <a:close/>
                      <a:moveTo>
                        <a:pt x="789868" y="755977"/>
                      </a:moveTo>
                      <a:lnTo>
                        <a:pt x="1373574" y="863109"/>
                      </a:lnTo>
                      <a:cubicBezTo>
                        <a:pt x="1365006" y="904299"/>
                        <a:pt x="1352376" y="945235"/>
                        <a:pt x="1335430" y="985474"/>
                      </a:cubicBezTo>
                      <a:cubicBezTo>
                        <a:pt x="1321722" y="1018032"/>
                        <a:pt x="1305601" y="1048877"/>
                        <a:pt x="1287513" y="1077945"/>
                      </a:cubicBezTo>
                      <a:lnTo>
                        <a:pt x="789868" y="755977"/>
                      </a:lnTo>
                      <a:close/>
                      <a:moveTo>
                        <a:pt x="1274311" y="1098381"/>
                      </a:moveTo>
                      <a:cubicBezTo>
                        <a:pt x="1230075" y="1163879"/>
                        <a:pt x="1175176" y="1219603"/>
                        <a:pt x="1113042" y="1264093"/>
                      </a:cubicBezTo>
                      <a:lnTo>
                        <a:pt x="776667" y="776477"/>
                      </a:lnTo>
                      <a:lnTo>
                        <a:pt x="1274311" y="1098381"/>
                      </a:lnTo>
                      <a:close/>
                      <a:moveTo>
                        <a:pt x="794247" y="731987"/>
                      </a:moveTo>
                      <a:lnTo>
                        <a:pt x="1375541" y="607337"/>
                      </a:lnTo>
                      <a:cubicBezTo>
                        <a:pt x="1389948" y="682736"/>
                        <a:pt x="1391281" y="761118"/>
                        <a:pt x="1378080" y="839119"/>
                      </a:cubicBezTo>
                      <a:lnTo>
                        <a:pt x="794247" y="731987"/>
                      </a:lnTo>
                      <a:close/>
                      <a:moveTo>
                        <a:pt x="1370527" y="583537"/>
                      </a:moveTo>
                      <a:lnTo>
                        <a:pt x="789170" y="708186"/>
                      </a:lnTo>
                      <a:lnTo>
                        <a:pt x="1279579" y="369844"/>
                      </a:lnTo>
                      <a:cubicBezTo>
                        <a:pt x="1322292" y="435151"/>
                        <a:pt x="1353074" y="507631"/>
                        <a:pt x="1370527" y="583537"/>
                      </a:cubicBezTo>
                      <a:close/>
                      <a:moveTo>
                        <a:pt x="857016" y="1374780"/>
                      </a:moveTo>
                      <a:cubicBezTo>
                        <a:pt x="781871" y="1389631"/>
                        <a:pt x="703617" y="1391408"/>
                        <a:pt x="625679" y="1378842"/>
                      </a:cubicBezTo>
                      <a:lnTo>
                        <a:pt x="732748" y="795390"/>
                      </a:lnTo>
                      <a:lnTo>
                        <a:pt x="857016" y="1374780"/>
                      </a:lnTo>
                      <a:close/>
                      <a:moveTo>
                        <a:pt x="775334" y="688131"/>
                      </a:moveTo>
                      <a:lnTo>
                        <a:pt x="1099650" y="186805"/>
                      </a:lnTo>
                      <a:cubicBezTo>
                        <a:pt x="1165466" y="231486"/>
                        <a:pt x="1221380" y="286956"/>
                        <a:pt x="1265870" y="349725"/>
                      </a:cubicBezTo>
                      <a:lnTo>
                        <a:pt x="775334" y="688131"/>
                      </a:lnTo>
                      <a:close/>
                      <a:moveTo>
                        <a:pt x="1079214" y="173541"/>
                      </a:moveTo>
                      <a:lnTo>
                        <a:pt x="754898" y="674929"/>
                      </a:lnTo>
                      <a:lnTo>
                        <a:pt x="862855" y="86654"/>
                      </a:lnTo>
                      <a:cubicBezTo>
                        <a:pt x="904109" y="95223"/>
                        <a:pt x="945172" y="107852"/>
                        <a:pt x="985473" y="124861"/>
                      </a:cubicBezTo>
                      <a:cubicBezTo>
                        <a:pt x="1018476" y="138761"/>
                        <a:pt x="1049765" y="155135"/>
                        <a:pt x="1079214" y="173541"/>
                      </a:cubicBezTo>
                      <a:close/>
                      <a:moveTo>
                        <a:pt x="688385" y="777746"/>
                      </a:moveTo>
                      <a:lnTo>
                        <a:pt x="365592" y="1276723"/>
                      </a:lnTo>
                      <a:cubicBezTo>
                        <a:pt x="299522" y="1232741"/>
                        <a:pt x="243227" y="1177969"/>
                        <a:pt x="198293" y="1115835"/>
                      </a:cubicBezTo>
                      <a:lnTo>
                        <a:pt x="688385" y="777746"/>
                      </a:lnTo>
                      <a:close/>
                      <a:moveTo>
                        <a:pt x="730907" y="670487"/>
                      </a:moveTo>
                      <a:lnTo>
                        <a:pt x="605433" y="85068"/>
                      </a:lnTo>
                      <a:cubicBezTo>
                        <a:pt x="681340" y="70344"/>
                        <a:pt x="760356" y="68884"/>
                        <a:pt x="838928" y="82085"/>
                      </a:cubicBezTo>
                      <a:lnTo>
                        <a:pt x="730907" y="670487"/>
                      </a:lnTo>
                      <a:close/>
                      <a:moveTo>
                        <a:pt x="581570" y="90209"/>
                      </a:moveTo>
                      <a:lnTo>
                        <a:pt x="707043" y="675628"/>
                      </a:lnTo>
                      <a:lnTo>
                        <a:pt x="366988" y="182617"/>
                      </a:lnTo>
                      <a:cubicBezTo>
                        <a:pt x="432485" y="139269"/>
                        <a:pt x="505219" y="107979"/>
                        <a:pt x="581570" y="90209"/>
                      </a:cubicBezTo>
                      <a:close/>
                      <a:moveTo>
                        <a:pt x="124861" y="474818"/>
                      </a:moveTo>
                      <a:cubicBezTo>
                        <a:pt x="138189" y="443148"/>
                        <a:pt x="153739" y="413128"/>
                        <a:pt x="171256" y="384759"/>
                      </a:cubicBezTo>
                      <a:lnTo>
                        <a:pt x="673850" y="709900"/>
                      </a:lnTo>
                      <a:lnTo>
                        <a:pt x="85703" y="601942"/>
                      </a:lnTo>
                      <a:cubicBezTo>
                        <a:pt x="94207" y="559166"/>
                        <a:pt x="107217" y="516580"/>
                        <a:pt x="124861" y="474818"/>
                      </a:cubicBezTo>
                      <a:close/>
                      <a:moveTo>
                        <a:pt x="184393" y="364259"/>
                      </a:moveTo>
                      <a:cubicBezTo>
                        <a:pt x="228820" y="297809"/>
                        <a:pt x="284163" y="241387"/>
                        <a:pt x="346932" y="196452"/>
                      </a:cubicBezTo>
                      <a:lnTo>
                        <a:pt x="687052" y="689464"/>
                      </a:lnTo>
                      <a:lnTo>
                        <a:pt x="184393" y="364259"/>
                      </a:lnTo>
                      <a:close/>
                      <a:moveTo>
                        <a:pt x="669408" y="733827"/>
                      </a:moveTo>
                      <a:lnTo>
                        <a:pt x="85893" y="858920"/>
                      </a:lnTo>
                      <a:cubicBezTo>
                        <a:pt x="70661" y="783204"/>
                        <a:pt x="68757" y="704378"/>
                        <a:pt x="81387" y="625870"/>
                      </a:cubicBezTo>
                      <a:lnTo>
                        <a:pt x="669408" y="733827"/>
                      </a:lnTo>
                      <a:close/>
                      <a:moveTo>
                        <a:pt x="91161" y="882721"/>
                      </a:moveTo>
                      <a:lnTo>
                        <a:pt x="674548" y="757627"/>
                      </a:lnTo>
                      <a:lnTo>
                        <a:pt x="184393" y="1095779"/>
                      </a:lnTo>
                      <a:cubicBezTo>
                        <a:pt x="140919" y="1030852"/>
                        <a:pt x="109312" y="958627"/>
                        <a:pt x="91161" y="882721"/>
                      </a:cubicBezTo>
                      <a:close/>
                      <a:moveTo>
                        <a:pt x="386028" y="1289861"/>
                      </a:moveTo>
                      <a:lnTo>
                        <a:pt x="708757" y="790947"/>
                      </a:lnTo>
                      <a:lnTo>
                        <a:pt x="601625" y="1374526"/>
                      </a:lnTo>
                      <a:cubicBezTo>
                        <a:pt x="558912" y="1365958"/>
                        <a:pt x="516453" y="1353010"/>
                        <a:pt x="474755" y="1335430"/>
                      </a:cubicBezTo>
                      <a:cubicBezTo>
                        <a:pt x="443656" y="1322292"/>
                        <a:pt x="414017" y="1306997"/>
                        <a:pt x="386028" y="1289861"/>
                      </a:cubicBezTo>
                      <a:close/>
                      <a:moveTo>
                        <a:pt x="880752" y="1369575"/>
                      </a:moveTo>
                      <a:lnTo>
                        <a:pt x="756548" y="790249"/>
                      </a:lnTo>
                      <a:lnTo>
                        <a:pt x="1092923" y="1277865"/>
                      </a:lnTo>
                      <a:cubicBezTo>
                        <a:pt x="1028187" y="1320642"/>
                        <a:pt x="956215" y="1351741"/>
                        <a:pt x="880752" y="13695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0" name="Freeform: Shape 1219">
                  <a:extLst>
                    <a:ext uri="{FF2B5EF4-FFF2-40B4-BE49-F238E27FC236}">
                      <a16:creationId xmlns:a16="http://schemas.microsoft.com/office/drawing/2014/main" id="{E129E735-F546-4CEE-B376-63791DC7134A}"/>
                    </a:ext>
                  </a:extLst>
                </p:cNvPr>
                <p:cNvSpPr/>
                <p:nvPr/>
              </p:nvSpPr>
              <p:spPr>
                <a:xfrm rot="-3474721">
                  <a:off x="8342120" y="5299932"/>
                  <a:ext cx="308564" cy="308564"/>
                </a:xfrm>
                <a:custGeom>
                  <a:avLst/>
                  <a:gdLst>
                    <a:gd name="connsiteX0" fmla="*/ 308564 w 308564"/>
                    <a:gd name="connsiteY0" fmla="*/ 154282 h 308564"/>
                    <a:gd name="connsiteX1" fmla="*/ 154281 w 308564"/>
                    <a:gd name="connsiteY1" fmla="*/ 308564 h 308564"/>
                    <a:gd name="connsiteX2" fmla="*/ -1 w 308564"/>
                    <a:gd name="connsiteY2" fmla="*/ 154282 h 308564"/>
                    <a:gd name="connsiteX3" fmla="*/ 154281 w 308564"/>
                    <a:gd name="connsiteY3" fmla="*/ 0 h 308564"/>
                    <a:gd name="connsiteX4" fmla="*/ 308564 w 308564"/>
                    <a:gd name="connsiteY4" fmla="*/ 154282 h 308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564" h="308564">
                      <a:moveTo>
                        <a:pt x="308564" y="154282"/>
                      </a:moveTo>
                      <a:cubicBezTo>
                        <a:pt x="308564" y="239490"/>
                        <a:pt x="239490" y="308564"/>
                        <a:pt x="154281" y="308564"/>
                      </a:cubicBezTo>
                      <a:cubicBezTo>
                        <a:pt x="69074" y="308564"/>
                        <a:pt x="-1" y="239490"/>
                        <a:pt x="-1" y="154282"/>
                      </a:cubicBezTo>
                      <a:cubicBezTo>
                        <a:pt x="-1" y="69075"/>
                        <a:pt x="69073" y="0"/>
                        <a:pt x="154281" y="0"/>
                      </a:cubicBezTo>
                      <a:cubicBezTo>
                        <a:pt x="239489" y="0"/>
                        <a:pt x="308564" y="69075"/>
                        <a:pt x="308564" y="154282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1485E721-C1FB-449C-8CD4-67B28492E2AC}"/>
                  </a:ext>
                </a:extLst>
              </p:cNvPr>
              <p:cNvSpPr/>
              <p:nvPr/>
            </p:nvSpPr>
            <p:spPr>
              <a:xfrm>
                <a:off x="5982480" y="3592569"/>
                <a:ext cx="2572990" cy="1900890"/>
              </a:xfrm>
              <a:custGeom>
                <a:avLst/>
                <a:gdLst>
                  <a:gd name="connsiteX0" fmla="*/ 2572990 w 2572990"/>
                  <a:gd name="connsiteY0" fmla="*/ 1841796 h 1900890"/>
                  <a:gd name="connsiteX1" fmla="*/ 2508571 w 2572990"/>
                  <a:gd name="connsiteY1" fmla="*/ 381485 h 1900890"/>
                  <a:gd name="connsiteX2" fmla="*/ 2534910 w 2572990"/>
                  <a:gd name="connsiteY2" fmla="*/ 344293 h 1900890"/>
                  <a:gd name="connsiteX3" fmla="*/ 2535227 w 2572990"/>
                  <a:gd name="connsiteY3" fmla="*/ 301834 h 1900890"/>
                  <a:gd name="connsiteX4" fmla="*/ 2495624 w 2572990"/>
                  <a:gd name="connsiteY4" fmla="*/ 261596 h 1900890"/>
                  <a:gd name="connsiteX5" fmla="*/ 2413053 w 2572990"/>
                  <a:gd name="connsiteY5" fmla="*/ 260961 h 1900890"/>
                  <a:gd name="connsiteX6" fmla="*/ 2372815 w 2572990"/>
                  <a:gd name="connsiteY6" fmla="*/ 300565 h 1900890"/>
                  <a:gd name="connsiteX7" fmla="*/ 2372498 w 2572990"/>
                  <a:gd name="connsiteY7" fmla="*/ 343024 h 1900890"/>
                  <a:gd name="connsiteX8" fmla="*/ 2401121 w 2572990"/>
                  <a:gd name="connsiteY8" fmla="*/ 381612 h 1900890"/>
                  <a:gd name="connsiteX9" fmla="*/ 2408547 w 2572990"/>
                  <a:gd name="connsiteY9" fmla="*/ 549990 h 1900890"/>
                  <a:gd name="connsiteX10" fmla="*/ 1158121 w 2572990"/>
                  <a:gd name="connsiteY10" fmla="*/ 239700 h 1900890"/>
                  <a:gd name="connsiteX11" fmla="*/ 1160153 w 2572990"/>
                  <a:gd name="connsiteY11" fmla="*/ 122921 h 1900890"/>
                  <a:gd name="connsiteX12" fmla="*/ 1193853 w 2572990"/>
                  <a:gd name="connsiteY12" fmla="*/ 85475 h 1900890"/>
                  <a:gd name="connsiteX13" fmla="*/ 1195821 w 2572990"/>
                  <a:gd name="connsiteY13" fmla="*/ 45745 h 1900890"/>
                  <a:gd name="connsiteX14" fmla="*/ 1157932 w 2572990"/>
                  <a:gd name="connsiteY14" fmla="*/ 3857 h 1900890"/>
                  <a:gd name="connsiteX15" fmla="*/ 1080946 w 2572990"/>
                  <a:gd name="connsiteY15" fmla="*/ 49 h 1900890"/>
                  <a:gd name="connsiteX16" fmla="*/ 1039057 w 2572990"/>
                  <a:gd name="connsiteY16" fmla="*/ 37938 h 1900890"/>
                  <a:gd name="connsiteX17" fmla="*/ 1037090 w 2572990"/>
                  <a:gd name="connsiteY17" fmla="*/ 77669 h 1900890"/>
                  <a:gd name="connsiteX18" fmla="*/ 1063937 w 2572990"/>
                  <a:gd name="connsiteY18" fmla="*/ 117399 h 1900890"/>
                  <a:gd name="connsiteX19" fmla="*/ 1061652 w 2572990"/>
                  <a:gd name="connsiteY19" fmla="*/ 249410 h 1900890"/>
                  <a:gd name="connsiteX20" fmla="*/ 14003 w 2572990"/>
                  <a:gd name="connsiteY20" fmla="*/ 761335 h 1900890"/>
                  <a:gd name="connsiteX21" fmla="*/ 2071 w 2572990"/>
                  <a:gd name="connsiteY21" fmla="*/ 802017 h 1900890"/>
                  <a:gd name="connsiteX22" fmla="*/ 30314 w 2572990"/>
                  <a:gd name="connsiteY22" fmla="*/ 833496 h 1900890"/>
                  <a:gd name="connsiteX23" fmla="*/ 825936 w 2572990"/>
                  <a:gd name="connsiteY23" fmla="*/ 1222549 h 1900890"/>
                  <a:gd name="connsiteX24" fmla="*/ 839073 w 2572990"/>
                  <a:gd name="connsiteY24" fmla="*/ 1187642 h 1900890"/>
                  <a:gd name="connsiteX25" fmla="*/ 862936 w 2572990"/>
                  <a:gd name="connsiteY25" fmla="*/ 1148039 h 1900890"/>
                  <a:gd name="connsiteX26" fmla="*/ 137827 w 2572990"/>
                  <a:gd name="connsiteY26" fmla="*/ 793449 h 1900890"/>
                  <a:gd name="connsiteX27" fmla="*/ 1060002 w 2572990"/>
                  <a:gd name="connsiteY27" fmla="*/ 342135 h 1900890"/>
                  <a:gd name="connsiteX28" fmla="*/ 1047879 w 2572990"/>
                  <a:gd name="connsiteY28" fmla="*/ 1035258 h 1900890"/>
                  <a:gd name="connsiteX29" fmla="*/ 1096559 w 2572990"/>
                  <a:gd name="connsiteY29" fmla="*/ 1028531 h 1900890"/>
                  <a:gd name="connsiteX30" fmla="*/ 1144159 w 2572990"/>
                  <a:gd name="connsiteY30" fmla="*/ 1036971 h 1900890"/>
                  <a:gd name="connsiteX31" fmla="*/ 1156662 w 2572990"/>
                  <a:gd name="connsiteY31" fmla="*/ 322651 h 1900890"/>
                  <a:gd name="connsiteX32" fmla="*/ 2412228 w 2572990"/>
                  <a:gd name="connsiteY32" fmla="*/ 633639 h 1900890"/>
                  <a:gd name="connsiteX33" fmla="*/ 2414703 w 2572990"/>
                  <a:gd name="connsiteY33" fmla="*/ 689427 h 1900890"/>
                  <a:gd name="connsiteX34" fmla="*/ 1322564 w 2572990"/>
                  <a:gd name="connsiteY34" fmla="*/ 1164985 h 1900890"/>
                  <a:gd name="connsiteX35" fmla="*/ 1344270 w 2572990"/>
                  <a:gd name="connsiteY35" fmla="*/ 1213346 h 1900890"/>
                  <a:gd name="connsiteX36" fmla="*/ 1355567 w 2572990"/>
                  <a:gd name="connsiteY36" fmla="*/ 1259931 h 1900890"/>
                  <a:gd name="connsiteX37" fmla="*/ 2419147 w 2572990"/>
                  <a:gd name="connsiteY37" fmla="*/ 790275 h 1900890"/>
                  <a:gd name="connsiteX38" fmla="*/ 2465731 w 2572990"/>
                  <a:gd name="connsiteY38" fmla="*/ 1846493 h 1900890"/>
                  <a:gd name="connsiteX39" fmla="*/ 2520503 w 2572990"/>
                  <a:gd name="connsiteY39" fmla="*/ 1900884 h 1900890"/>
                  <a:gd name="connsiteX40" fmla="*/ 2572990 w 2572990"/>
                  <a:gd name="connsiteY40" fmla="*/ 1841796 h 190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572990" h="1900890">
                    <a:moveTo>
                      <a:pt x="2572990" y="1841796"/>
                    </a:moveTo>
                    <a:lnTo>
                      <a:pt x="2508571" y="381485"/>
                    </a:lnTo>
                    <a:cubicBezTo>
                      <a:pt x="2523803" y="375963"/>
                      <a:pt x="2534783" y="361429"/>
                      <a:pt x="2534910" y="344293"/>
                    </a:cubicBezTo>
                    <a:lnTo>
                      <a:pt x="2535227" y="301834"/>
                    </a:lnTo>
                    <a:cubicBezTo>
                      <a:pt x="2535418" y="279811"/>
                      <a:pt x="2517647" y="261786"/>
                      <a:pt x="2495624" y="261596"/>
                    </a:cubicBezTo>
                    <a:lnTo>
                      <a:pt x="2413053" y="260961"/>
                    </a:lnTo>
                    <a:cubicBezTo>
                      <a:pt x="2391030" y="260771"/>
                      <a:pt x="2373006" y="278541"/>
                      <a:pt x="2372815" y="300565"/>
                    </a:cubicBezTo>
                    <a:lnTo>
                      <a:pt x="2372498" y="343024"/>
                    </a:lnTo>
                    <a:cubicBezTo>
                      <a:pt x="2372371" y="361239"/>
                      <a:pt x="2384493" y="376725"/>
                      <a:pt x="2401121" y="381612"/>
                    </a:cubicBezTo>
                    <a:lnTo>
                      <a:pt x="2408547" y="549990"/>
                    </a:lnTo>
                    <a:lnTo>
                      <a:pt x="1158121" y="239700"/>
                    </a:lnTo>
                    <a:lnTo>
                      <a:pt x="1160153" y="122921"/>
                    </a:lnTo>
                    <a:cubicBezTo>
                      <a:pt x="1178495" y="120065"/>
                      <a:pt x="1192901" y="104706"/>
                      <a:pt x="1193853" y="85475"/>
                    </a:cubicBezTo>
                    <a:lnTo>
                      <a:pt x="1195821" y="45745"/>
                    </a:lnTo>
                    <a:cubicBezTo>
                      <a:pt x="1196900" y="23722"/>
                      <a:pt x="1179954" y="4999"/>
                      <a:pt x="1157932" y="3857"/>
                    </a:cubicBezTo>
                    <a:lnTo>
                      <a:pt x="1080946" y="49"/>
                    </a:lnTo>
                    <a:cubicBezTo>
                      <a:pt x="1058922" y="-1030"/>
                      <a:pt x="1040200" y="15916"/>
                      <a:pt x="1039057" y="37938"/>
                    </a:cubicBezTo>
                    <a:lnTo>
                      <a:pt x="1037090" y="77669"/>
                    </a:lnTo>
                    <a:cubicBezTo>
                      <a:pt x="1036202" y="95820"/>
                      <a:pt x="1047562" y="111750"/>
                      <a:pt x="1063937" y="117399"/>
                    </a:cubicBezTo>
                    <a:lnTo>
                      <a:pt x="1061652" y="249410"/>
                    </a:lnTo>
                    <a:lnTo>
                      <a:pt x="14003" y="761335"/>
                    </a:lnTo>
                    <a:cubicBezTo>
                      <a:pt x="14003" y="761335"/>
                      <a:pt x="-6434" y="779359"/>
                      <a:pt x="2071" y="802017"/>
                    </a:cubicBezTo>
                    <a:cubicBezTo>
                      <a:pt x="10576" y="824675"/>
                      <a:pt x="30314" y="833496"/>
                      <a:pt x="30314" y="833496"/>
                    </a:cubicBezTo>
                    <a:lnTo>
                      <a:pt x="825936" y="1222549"/>
                    </a:lnTo>
                    <a:cubicBezTo>
                      <a:pt x="826634" y="1218677"/>
                      <a:pt x="832282" y="1201732"/>
                      <a:pt x="839073" y="1187642"/>
                    </a:cubicBezTo>
                    <a:cubicBezTo>
                      <a:pt x="848340" y="1168348"/>
                      <a:pt x="862936" y="1148039"/>
                      <a:pt x="862936" y="1148039"/>
                    </a:cubicBezTo>
                    <a:lnTo>
                      <a:pt x="137827" y="793449"/>
                    </a:lnTo>
                    <a:lnTo>
                      <a:pt x="1060002" y="342135"/>
                    </a:lnTo>
                    <a:lnTo>
                      <a:pt x="1047879" y="1035258"/>
                    </a:lnTo>
                    <a:cubicBezTo>
                      <a:pt x="1047879" y="1035258"/>
                      <a:pt x="1070918" y="1026944"/>
                      <a:pt x="1096559" y="1028531"/>
                    </a:cubicBezTo>
                    <a:cubicBezTo>
                      <a:pt x="1115916" y="1029673"/>
                      <a:pt x="1144159" y="1036971"/>
                      <a:pt x="1144159" y="1036971"/>
                    </a:cubicBezTo>
                    <a:lnTo>
                      <a:pt x="1156662" y="322651"/>
                    </a:lnTo>
                    <a:lnTo>
                      <a:pt x="2412228" y="633639"/>
                    </a:lnTo>
                    <a:lnTo>
                      <a:pt x="2414703" y="689427"/>
                    </a:lnTo>
                    <a:lnTo>
                      <a:pt x="1322564" y="1164985"/>
                    </a:lnTo>
                    <a:cubicBezTo>
                      <a:pt x="1322564" y="1164985"/>
                      <a:pt x="1340525" y="1202620"/>
                      <a:pt x="1344270" y="1213346"/>
                    </a:cubicBezTo>
                    <a:cubicBezTo>
                      <a:pt x="1348586" y="1225722"/>
                      <a:pt x="1355567" y="1259931"/>
                      <a:pt x="1355567" y="1259931"/>
                    </a:cubicBezTo>
                    <a:lnTo>
                      <a:pt x="2419147" y="790275"/>
                    </a:lnTo>
                    <a:lnTo>
                      <a:pt x="2465731" y="1846493"/>
                    </a:lnTo>
                    <a:cubicBezTo>
                      <a:pt x="2465731" y="1846493"/>
                      <a:pt x="2474553" y="1901582"/>
                      <a:pt x="2520503" y="1900884"/>
                    </a:cubicBezTo>
                    <a:cubicBezTo>
                      <a:pt x="2572419" y="1900122"/>
                      <a:pt x="2572990" y="1841796"/>
                      <a:pt x="2572990" y="1841796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11" name="Graphic 1">
                <a:extLst>
                  <a:ext uri="{FF2B5EF4-FFF2-40B4-BE49-F238E27FC236}">
                    <a16:creationId xmlns:a16="http://schemas.microsoft.com/office/drawing/2014/main" id="{B6D19E09-ED6E-4D51-8636-D6DD8C2A6056}"/>
                  </a:ext>
                </a:extLst>
              </p:cNvPr>
              <p:cNvGrpSpPr/>
              <p:nvPr/>
            </p:nvGrpSpPr>
            <p:grpSpPr>
              <a:xfrm>
                <a:off x="6787758" y="4615531"/>
                <a:ext cx="555744" cy="757436"/>
                <a:chOff x="6787758" y="4615531"/>
                <a:chExt cx="555744" cy="757436"/>
              </a:xfrm>
              <a:solidFill>
                <a:schemeClr val="accent1"/>
              </a:solidFill>
            </p:grpSpPr>
            <p:sp>
              <p:nvSpPr>
                <p:cNvPr id="1214" name="Freeform: Shape 1213">
                  <a:extLst>
                    <a:ext uri="{FF2B5EF4-FFF2-40B4-BE49-F238E27FC236}">
                      <a16:creationId xmlns:a16="http://schemas.microsoft.com/office/drawing/2014/main" id="{BA1A305F-A7B4-4DE1-B280-BC248D01AF5D}"/>
                    </a:ext>
                  </a:extLst>
                </p:cNvPr>
                <p:cNvSpPr/>
                <p:nvPr/>
              </p:nvSpPr>
              <p:spPr>
                <a:xfrm rot="-2338594">
                  <a:off x="6867949" y="4695722"/>
                  <a:ext cx="394635" cy="394635"/>
                </a:xfrm>
                <a:custGeom>
                  <a:avLst/>
                  <a:gdLst>
                    <a:gd name="connsiteX0" fmla="*/ 394635 w 394635"/>
                    <a:gd name="connsiteY0" fmla="*/ 197318 h 394635"/>
                    <a:gd name="connsiteX1" fmla="*/ 197318 w 394635"/>
                    <a:gd name="connsiteY1" fmla="*/ 394636 h 394635"/>
                    <a:gd name="connsiteX2" fmla="*/ 0 w 394635"/>
                    <a:gd name="connsiteY2" fmla="*/ 197318 h 394635"/>
                    <a:gd name="connsiteX3" fmla="*/ 197318 w 394635"/>
                    <a:gd name="connsiteY3" fmla="*/ 0 h 394635"/>
                    <a:gd name="connsiteX4" fmla="*/ 394635 w 394635"/>
                    <a:gd name="connsiteY4" fmla="*/ 197318 h 394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4635" h="394635">
                      <a:moveTo>
                        <a:pt x="394635" y="197318"/>
                      </a:moveTo>
                      <a:cubicBezTo>
                        <a:pt x="394635" y="306294"/>
                        <a:pt x="306293" y="394636"/>
                        <a:pt x="197318" y="394636"/>
                      </a:cubicBezTo>
                      <a:cubicBezTo>
                        <a:pt x="88342" y="394636"/>
                        <a:pt x="0" y="306294"/>
                        <a:pt x="0" y="197318"/>
                      </a:cubicBezTo>
                      <a:cubicBezTo>
                        <a:pt x="0" y="88342"/>
                        <a:pt x="88342" y="0"/>
                        <a:pt x="197318" y="0"/>
                      </a:cubicBezTo>
                      <a:cubicBezTo>
                        <a:pt x="306293" y="0"/>
                        <a:pt x="394635" y="88342"/>
                        <a:pt x="394635" y="197318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5" name="Freeform: Shape 1214">
                  <a:extLst>
                    <a:ext uri="{FF2B5EF4-FFF2-40B4-BE49-F238E27FC236}">
                      <a16:creationId xmlns:a16="http://schemas.microsoft.com/office/drawing/2014/main" id="{DE4DEF04-6036-4AFD-ADE6-3E0154BEE218}"/>
                    </a:ext>
                  </a:extLst>
                </p:cNvPr>
                <p:cNvSpPr/>
                <p:nvPr/>
              </p:nvSpPr>
              <p:spPr>
                <a:xfrm>
                  <a:off x="6791411" y="4616596"/>
                  <a:ext cx="552091" cy="552082"/>
                </a:xfrm>
                <a:custGeom>
                  <a:avLst/>
                  <a:gdLst>
                    <a:gd name="connsiteX0" fmla="*/ 168755 w 552091"/>
                    <a:gd name="connsiteY0" fmla="*/ 530390 h 552082"/>
                    <a:gd name="connsiteX1" fmla="*/ 21702 w 552091"/>
                    <a:gd name="connsiteY1" fmla="*/ 168755 h 552082"/>
                    <a:gd name="connsiteX2" fmla="*/ 383336 w 552091"/>
                    <a:gd name="connsiteY2" fmla="*/ 21702 h 552082"/>
                    <a:gd name="connsiteX3" fmla="*/ 530390 w 552091"/>
                    <a:gd name="connsiteY3" fmla="*/ 383337 h 552082"/>
                    <a:gd name="connsiteX4" fmla="*/ 168755 w 552091"/>
                    <a:gd name="connsiteY4" fmla="*/ 530390 h 552082"/>
                    <a:gd name="connsiteX5" fmla="*/ 369754 w 552091"/>
                    <a:gd name="connsiteY5" fmla="*/ 53753 h 552082"/>
                    <a:gd name="connsiteX6" fmla="*/ 53753 w 552091"/>
                    <a:gd name="connsiteY6" fmla="*/ 182274 h 552082"/>
                    <a:gd name="connsiteX7" fmla="*/ 182274 w 552091"/>
                    <a:gd name="connsiteY7" fmla="*/ 498276 h 552082"/>
                    <a:gd name="connsiteX8" fmla="*/ 498275 w 552091"/>
                    <a:gd name="connsiteY8" fmla="*/ 369755 h 552082"/>
                    <a:gd name="connsiteX9" fmla="*/ 369754 w 552091"/>
                    <a:gd name="connsiteY9" fmla="*/ 53753 h 552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2091" h="552082">
                      <a:moveTo>
                        <a:pt x="168755" y="530390"/>
                      </a:moveTo>
                      <a:cubicBezTo>
                        <a:pt x="28493" y="471239"/>
                        <a:pt x="-37449" y="309017"/>
                        <a:pt x="21702" y="168755"/>
                      </a:cubicBezTo>
                      <a:cubicBezTo>
                        <a:pt x="80853" y="28493"/>
                        <a:pt x="243075" y="-37449"/>
                        <a:pt x="383336" y="21702"/>
                      </a:cubicBezTo>
                      <a:cubicBezTo>
                        <a:pt x="523598" y="80853"/>
                        <a:pt x="589540" y="243075"/>
                        <a:pt x="530390" y="383337"/>
                      </a:cubicBezTo>
                      <a:cubicBezTo>
                        <a:pt x="471175" y="523535"/>
                        <a:pt x="308953" y="589541"/>
                        <a:pt x="168755" y="530390"/>
                      </a:cubicBezTo>
                      <a:close/>
                      <a:moveTo>
                        <a:pt x="369754" y="53753"/>
                      </a:moveTo>
                      <a:cubicBezTo>
                        <a:pt x="247200" y="2027"/>
                        <a:pt x="105415" y="59719"/>
                        <a:pt x="53753" y="182274"/>
                      </a:cubicBezTo>
                      <a:cubicBezTo>
                        <a:pt x="2027" y="304828"/>
                        <a:pt x="59718" y="446613"/>
                        <a:pt x="182274" y="498276"/>
                      </a:cubicBezTo>
                      <a:cubicBezTo>
                        <a:pt x="304828" y="550001"/>
                        <a:pt x="446613" y="492310"/>
                        <a:pt x="498275" y="369755"/>
                      </a:cubicBezTo>
                      <a:cubicBezTo>
                        <a:pt x="550001" y="247200"/>
                        <a:pt x="492309" y="105479"/>
                        <a:pt x="369754" y="5375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EF7C5769-CF3F-4575-A4E0-A68E8C9C3C91}"/>
                    </a:ext>
                  </a:extLst>
                </p:cNvPr>
                <p:cNvSpPr/>
                <p:nvPr/>
              </p:nvSpPr>
              <p:spPr>
                <a:xfrm>
                  <a:off x="7019444" y="4859001"/>
                  <a:ext cx="82697" cy="372522"/>
                </a:xfrm>
                <a:custGeom>
                  <a:avLst/>
                  <a:gdLst>
                    <a:gd name="connsiteX0" fmla="*/ 68989 w 82697"/>
                    <a:gd name="connsiteY0" fmla="*/ 372523 h 372522"/>
                    <a:gd name="connsiteX1" fmla="*/ 0 w 82697"/>
                    <a:gd name="connsiteY1" fmla="*/ 343455 h 372522"/>
                    <a:gd name="connsiteX2" fmla="*/ 11424 w 82697"/>
                    <a:gd name="connsiteY2" fmla="*/ 25866 h 372522"/>
                    <a:gd name="connsiteX3" fmla="*/ 49694 w 82697"/>
                    <a:gd name="connsiteY3" fmla="*/ 35 h 372522"/>
                    <a:gd name="connsiteX4" fmla="*/ 82698 w 82697"/>
                    <a:gd name="connsiteY4" fmla="*/ 28849 h 372522"/>
                    <a:gd name="connsiteX5" fmla="*/ 68989 w 82697"/>
                    <a:gd name="connsiteY5" fmla="*/ 372523 h 372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697" h="372522">
                      <a:moveTo>
                        <a:pt x="68989" y="372523"/>
                      </a:moveTo>
                      <a:lnTo>
                        <a:pt x="0" y="343455"/>
                      </a:lnTo>
                      <a:lnTo>
                        <a:pt x="11424" y="25866"/>
                      </a:lnTo>
                      <a:cubicBezTo>
                        <a:pt x="11424" y="25866"/>
                        <a:pt x="22404" y="-1107"/>
                        <a:pt x="49694" y="35"/>
                      </a:cubicBezTo>
                      <a:cubicBezTo>
                        <a:pt x="80095" y="1241"/>
                        <a:pt x="82698" y="28849"/>
                        <a:pt x="82698" y="28849"/>
                      </a:cubicBezTo>
                      <a:lnTo>
                        <a:pt x="68989" y="3725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7" name="Freeform: Shape 1216">
                  <a:extLst>
                    <a:ext uri="{FF2B5EF4-FFF2-40B4-BE49-F238E27FC236}">
                      <a16:creationId xmlns:a16="http://schemas.microsoft.com/office/drawing/2014/main" id="{A781FCE0-525F-417F-A744-DC71AF705089}"/>
                    </a:ext>
                  </a:extLst>
                </p:cNvPr>
                <p:cNvSpPr/>
                <p:nvPr/>
              </p:nvSpPr>
              <p:spPr>
                <a:xfrm>
                  <a:off x="6905101" y="5176396"/>
                  <a:ext cx="289994" cy="196571"/>
                </a:xfrm>
                <a:custGeom>
                  <a:avLst/>
                  <a:gdLst>
                    <a:gd name="connsiteX0" fmla="*/ 220142 w 289994"/>
                    <a:gd name="connsiteY0" fmla="*/ 193422 h 196571"/>
                    <a:gd name="connsiteX1" fmla="*/ 24410 w 289994"/>
                    <a:gd name="connsiteY1" fmla="*/ 110852 h 196571"/>
                    <a:gd name="connsiteX2" fmla="*/ 3148 w 289994"/>
                    <a:gd name="connsiteY2" fmla="*/ 58555 h 196571"/>
                    <a:gd name="connsiteX3" fmla="*/ 17556 w 289994"/>
                    <a:gd name="connsiteY3" fmla="*/ 24410 h 196571"/>
                    <a:gd name="connsiteX4" fmla="*/ 69852 w 289994"/>
                    <a:gd name="connsiteY4" fmla="*/ 3149 h 196571"/>
                    <a:gd name="connsiteX5" fmla="*/ 265584 w 289994"/>
                    <a:gd name="connsiteY5" fmla="*/ 85719 h 196571"/>
                    <a:gd name="connsiteX6" fmla="*/ 286846 w 289994"/>
                    <a:gd name="connsiteY6" fmla="*/ 138016 h 196571"/>
                    <a:gd name="connsiteX7" fmla="*/ 272439 w 289994"/>
                    <a:gd name="connsiteY7" fmla="*/ 172161 h 196571"/>
                    <a:gd name="connsiteX8" fmla="*/ 220142 w 289994"/>
                    <a:gd name="connsiteY8" fmla="*/ 193422 h 196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9994" h="196571">
                      <a:moveTo>
                        <a:pt x="220142" y="193422"/>
                      </a:moveTo>
                      <a:lnTo>
                        <a:pt x="24410" y="110852"/>
                      </a:lnTo>
                      <a:cubicBezTo>
                        <a:pt x="4101" y="102284"/>
                        <a:pt x="-5419" y="78865"/>
                        <a:pt x="3148" y="58555"/>
                      </a:cubicBezTo>
                      <a:lnTo>
                        <a:pt x="17556" y="24410"/>
                      </a:lnTo>
                      <a:cubicBezTo>
                        <a:pt x="26123" y="4100"/>
                        <a:pt x="49543" y="-5420"/>
                        <a:pt x="69852" y="3149"/>
                      </a:cubicBezTo>
                      <a:lnTo>
                        <a:pt x="265584" y="85719"/>
                      </a:lnTo>
                      <a:cubicBezTo>
                        <a:pt x="285894" y="94287"/>
                        <a:pt x="295414" y="117706"/>
                        <a:pt x="286846" y="138016"/>
                      </a:cubicBezTo>
                      <a:lnTo>
                        <a:pt x="272439" y="172161"/>
                      </a:lnTo>
                      <a:cubicBezTo>
                        <a:pt x="263871" y="192471"/>
                        <a:pt x="240451" y="201991"/>
                        <a:pt x="220142" y="193422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53C04556-C890-40FD-91F4-07380872489C}"/>
                  </a:ext>
                </a:extLst>
              </p:cNvPr>
              <p:cNvSpPr/>
              <p:nvPr/>
            </p:nvSpPr>
            <p:spPr>
              <a:xfrm rot="-4027630">
                <a:off x="8451011" y="3315837"/>
                <a:ext cx="136966" cy="136966"/>
              </a:xfrm>
              <a:custGeom>
                <a:avLst/>
                <a:gdLst>
                  <a:gd name="connsiteX0" fmla="*/ 136966 w 136966"/>
                  <a:gd name="connsiteY0" fmla="*/ 68483 h 136966"/>
                  <a:gd name="connsiteX1" fmla="*/ 68483 w 136966"/>
                  <a:gd name="connsiteY1" fmla="*/ 136966 h 136966"/>
                  <a:gd name="connsiteX2" fmla="*/ -1 w 136966"/>
                  <a:gd name="connsiteY2" fmla="*/ 68483 h 136966"/>
                  <a:gd name="connsiteX3" fmla="*/ 68483 w 136966"/>
                  <a:gd name="connsiteY3" fmla="*/ 0 h 136966"/>
                  <a:gd name="connsiteX4" fmla="*/ 136966 w 136966"/>
                  <a:gd name="connsiteY4" fmla="*/ 68483 h 136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966" h="136966">
                    <a:moveTo>
                      <a:pt x="136966" y="68483"/>
                    </a:moveTo>
                    <a:cubicBezTo>
                      <a:pt x="136966" y="106305"/>
                      <a:pt x="106305" y="136966"/>
                      <a:pt x="68483" y="136966"/>
                    </a:cubicBezTo>
                    <a:cubicBezTo>
                      <a:pt x="30661" y="136966"/>
                      <a:pt x="-1" y="106305"/>
                      <a:pt x="-1" y="68483"/>
                    </a:cubicBezTo>
                    <a:cubicBezTo>
                      <a:pt x="-1" y="30661"/>
                      <a:pt x="30660" y="0"/>
                      <a:pt x="68483" y="0"/>
                    </a:cubicBezTo>
                    <a:cubicBezTo>
                      <a:pt x="106304" y="0"/>
                      <a:pt x="136966" y="30661"/>
                      <a:pt x="136966" y="6848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539765C4-8F5C-4CDF-9558-A8DED104B0D9}"/>
                  </a:ext>
                </a:extLst>
              </p:cNvPr>
              <p:cNvSpPr/>
              <p:nvPr/>
            </p:nvSpPr>
            <p:spPr>
              <a:xfrm>
                <a:off x="6055297" y="3519610"/>
                <a:ext cx="892765" cy="414225"/>
              </a:xfrm>
              <a:custGeom>
                <a:avLst/>
                <a:gdLst>
                  <a:gd name="connsiteX0" fmla="*/ 19885 w 892765"/>
                  <a:gd name="connsiteY0" fmla="*/ 62535 h 414225"/>
                  <a:gd name="connsiteX1" fmla="*/ 847558 w 892765"/>
                  <a:gd name="connsiteY1" fmla="*/ 411667 h 414225"/>
                  <a:gd name="connsiteX2" fmla="*/ 890207 w 892765"/>
                  <a:gd name="connsiteY2" fmla="*/ 394340 h 414225"/>
                  <a:gd name="connsiteX3" fmla="*/ 890207 w 892765"/>
                  <a:gd name="connsiteY3" fmla="*/ 394340 h 414225"/>
                  <a:gd name="connsiteX4" fmla="*/ 872881 w 892765"/>
                  <a:gd name="connsiteY4" fmla="*/ 351690 h 414225"/>
                  <a:gd name="connsiteX5" fmla="*/ 45208 w 892765"/>
                  <a:gd name="connsiteY5" fmla="*/ 2559 h 414225"/>
                  <a:gd name="connsiteX6" fmla="*/ 2559 w 892765"/>
                  <a:gd name="connsiteY6" fmla="*/ 19885 h 414225"/>
                  <a:gd name="connsiteX7" fmla="*/ 2559 w 892765"/>
                  <a:gd name="connsiteY7" fmla="*/ 19885 h 414225"/>
                  <a:gd name="connsiteX8" fmla="*/ 19885 w 892765"/>
                  <a:gd name="connsiteY8" fmla="*/ 62535 h 414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2765" h="414225">
                    <a:moveTo>
                      <a:pt x="19885" y="62535"/>
                    </a:moveTo>
                    <a:lnTo>
                      <a:pt x="847558" y="411667"/>
                    </a:lnTo>
                    <a:cubicBezTo>
                      <a:pt x="864059" y="418648"/>
                      <a:pt x="883226" y="410841"/>
                      <a:pt x="890207" y="394340"/>
                    </a:cubicBezTo>
                    <a:lnTo>
                      <a:pt x="890207" y="394340"/>
                    </a:lnTo>
                    <a:cubicBezTo>
                      <a:pt x="897188" y="377839"/>
                      <a:pt x="889382" y="358671"/>
                      <a:pt x="872881" y="351690"/>
                    </a:cubicBezTo>
                    <a:lnTo>
                      <a:pt x="45208" y="2559"/>
                    </a:lnTo>
                    <a:cubicBezTo>
                      <a:pt x="28707" y="-4423"/>
                      <a:pt x="9540" y="3384"/>
                      <a:pt x="2559" y="19885"/>
                    </a:cubicBezTo>
                    <a:lnTo>
                      <a:pt x="2559" y="19885"/>
                    </a:lnTo>
                    <a:cubicBezTo>
                      <a:pt x="-4423" y="36323"/>
                      <a:pt x="3384" y="55554"/>
                      <a:pt x="19885" y="62535"/>
                    </a:cubicBezTo>
                    <a:close/>
                  </a:path>
                </a:pathLst>
              </a:custGeom>
              <a:solidFill>
                <a:srgbClr val="E2E2E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28E12A88-2A63-4AC9-AA07-871F4E36BAE8}"/>
                </a:ext>
              </a:extLst>
            </p:cNvPr>
            <p:cNvSpPr/>
            <p:nvPr/>
          </p:nvSpPr>
          <p:spPr>
            <a:xfrm>
              <a:off x="5530294" y="8951416"/>
              <a:ext cx="1146678" cy="1948826"/>
            </a:xfrm>
            <a:custGeom>
              <a:avLst/>
              <a:gdLst>
                <a:gd name="connsiteX0" fmla="*/ 48 w 1146678"/>
                <a:gd name="connsiteY0" fmla="*/ 199603 h 1948826"/>
                <a:gd name="connsiteX1" fmla="*/ 529426 w 1146678"/>
                <a:gd name="connsiteY1" fmla="*/ 1048220 h 1948826"/>
                <a:gd name="connsiteX2" fmla="*/ 6649 w 1146678"/>
                <a:gd name="connsiteY2" fmla="*/ 1884841 h 1948826"/>
                <a:gd name="connsiteX3" fmla="*/ 150466 w 1146678"/>
                <a:gd name="connsiteY3" fmla="*/ 1946785 h 1948826"/>
                <a:gd name="connsiteX4" fmla="*/ 1135663 w 1146678"/>
                <a:gd name="connsiteY4" fmla="*/ 1023024 h 1948826"/>
                <a:gd name="connsiteX5" fmla="*/ 748324 w 1146678"/>
                <a:gd name="connsiteY5" fmla="*/ 317398 h 1948826"/>
                <a:gd name="connsiteX6" fmla="*/ 737027 w 1146678"/>
                <a:gd name="connsiteY6" fmla="*/ 319239 h 1948826"/>
                <a:gd name="connsiteX7" fmla="*/ 442667 w 1146678"/>
                <a:gd name="connsiteY7" fmla="*/ 258691 h 1948826"/>
                <a:gd name="connsiteX8" fmla="*/ 417407 w 1146678"/>
                <a:gd name="connsiteY8" fmla="*/ 247965 h 1948826"/>
                <a:gd name="connsiteX9" fmla="*/ 362699 w 1146678"/>
                <a:gd name="connsiteY9" fmla="*/ 222769 h 1948826"/>
                <a:gd name="connsiteX10" fmla="*/ 101977 w 1146678"/>
                <a:gd name="connsiteY10" fmla="*/ 0 h 1948826"/>
                <a:gd name="connsiteX11" fmla="*/ 48 w 1146678"/>
                <a:gd name="connsiteY11" fmla="*/ 199603 h 1948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6678" h="1948826">
                  <a:moveTo>
                    <a:pt x="48" y="199603"/>
                  </a:moveTo>
                  <a:cubicBezTo>
                    <a:pt x="10203" y="418755"/>
                    <a:pt x="576646" y="945150"/>
                    <a:pt x="529426" y="1048220"/>
                  </a:cubicBezTo>
                  <a:cubicBezTo>
                    <a:pt x="392655" y="1346515"/>
                    <a:pt x="183659" y="1610474"/>
                    <a:pt x="6649" y="1884841"/>
                  </a:cubicBezTo>
                  <a:cubicBezTo>
                    <a:pt x="41683" y="1932759"/>
                    <a:pt x="87188" y="1956178"/>
                    <a:pt x="150466" y="1946785"/>
                  </a:cubicBezTo>
                  <a:cubicBezTo>
                    <a:pt x="398621" y="1759240"/>
                    <a:pt x="1053219" y="1311164"/>
                    <a:pt x="1135663" y="1023024"/>
                  </a:cubicBezTo>
                  <a:cubicBezTo>
                    <a:pt x="1208840" y="767252"/>
                    <a:pt x="899058" y="488569"/>
                    <a:pt x="748324" y="317398"/>
                  </a:cubicBezTo>
                  <a:cubicBezTo>
                    <a:pt x="739629" y="317271"/>
                    <a:pt x="744516" y="318096"/>
                    <a:pt x="737027" y="319239"/>
                  </a:cubicBezTo>
                  <a:cubicBezTo>
                    <a:pt x="636305" y="334280"/>
                    <a:pt x="537296" y="295629"/>
                    <a:pt x="442667" y="258691"/>
                  </a:cubicBezTo>
                  <a:cubicBezTo>
                    <a:pt x="437843" y="256787"/>
                    <a:pt x="425404" y="251583"/>
                    <a:pt x="417407" y="247965"/>
                  </a:cubicBezTo>
                  <a:cubicBezTo>
                    <a:pt x="401286" y="240667"/>
                    <a:pt x="378756" y="231210"/>
                    <a:pt x="362699" y="222769"/>
                  </a:cubicBezTo>
                  <a:cubicBezTo>
                    <a:pt x="256011" y="166918"/>
                    <a:pt x="174519" y="93106"/>
                    <a:pt x="101977" y="0"/>
                  </a:cubicBezTo>
                  <a:cubicBezTo>
                    <a:pt x="68339" y="40492"/>
                    <a:pt x="-2109" y="152638"/>
                    <a:pt x="48" y="199603"/>
                  </a:cubicBez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58" name="Graphic 1">
              <a:extLst>
                <a:ext uri="{FF2B5EF4-FFF2-40B4-BE49-F238E27FC236}">
                  <a16:creationId xmlns:a16="http://schemas.microsoft.com/office/drawing/2014/main" id="{75F49826-2F24-4045-90B9-60854A9710EE}"/>
                </a:ext>
              </a:extLst>
            </p:cNvPr>
            <p:cNvGrpSpPr/>
            <p:nvPr/>
          </p:nvGrpSpPr>
          <p:grpSpPr>
            <a:xfrm>
              <a:off x="5674159" y="11217503"/>
              <a:ext cx="476509" cy="345408"/>
              <a:chOff x="6969559" y="5061496"/>
              <a:chExt cx="476509" cy="345408"/>
            </a:xfrm>
            <a:solidFill>
              <a:schemeClr val="accent1"/>
            </a:solidFill>
          </p:grpSpPr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3586764F-DFF2-4E1F-AEFA-9975BFDA6DD4}"/>
                  </a:ext>
                </a:extLst>
              </p:cNvPr>
              <p:cNvSpPr/>
              <p:nvPr/>
            </p:nvSpPr>
            <p:spPr>
              <a:xfrm>
                <a:off x="6986631" y="5061496"/>
                <a:ext cx="459373" cy="309716"/>
              </a:xfrm>
              <a:custGeom>
                <a:avLst/>
                <a:gdLst>
                  <a:gd name="connsiteX0" fmla="*/ 59723 w 459373"/>
                  <a:gd name="connsiteY0" fmla="*/ 0 h 309716"/>
                  <a:gd name="connsiteX1" fmla="*/ 0 w 459373"/>
                  <a:gd name="connsiteY1" fmla="*/ 61817 h 309716"/>
                  <a:gd name="connsiteX2" fmla="*/ 291631 w 459373"/>
                  <a:gd name="connsiteY2" fmla="*/ 276018 h 309716"/>
                  <a:gd name="connsiteX3" fmla="*/ 459374 w 459373"/>
                  <a:gd name="connsiteY3" fmla="*/ 306926 h 309716"/>
                  <a:gd name="connsiteX4" fmla="*/ 209377 w 459373"/>
                  <a:gd name="connsiteY4" fmla="*/ 48108 h 309716"/>
                  <a:gd name="connsiteX5" fmla="*/ 59723 w 459373"/>
                  <a:gd name="connsiteY5" fmla="*/ 0 h 309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9373" h="309716">
                    <a:moveTo>
                      <a:pt x="59723" y="0"/>
                    </a:moveTo>
                    <a:cubicBezTo>
                      <a:pt x="34653" y="16184"/>
                      <a:pt x="10409" y="32241"/>
                      <a:pt x="0" y="61817"/>
                    </a:cubicBezTo>
                    <a:cubicBezTo>
                      <a:pt x="87775" y="115764"/>
                      <a:pt x="211726" y="238382"/>
                      <a:pt x="291631" y="276018"/>
                    </a:cubicBezTo>
                    <a:cubicBezTo>
                      <a:pt x="371536" y="313654"/>
                      <a:pt x="389878" y="312257"/>
                      <a:pt x="459374" y="306926"/>
                    </a:cubicBezTo>
                    <a:cubicBezTo>
                      <a:pt x="373630" y="219088"/>
                      <a:pt x="293027" y="134677"/>
                      <a:pt x="209377" y="48108"/>
                    </a:cubicBezTo>
                    <a:cubicBezTo>
                      <a:pt x="150798" y="60738"/>
                      <a:pt x="105102" y="35859"/>
                      <a:pt x="59723" y="0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B5E22C9D-3200-4E1A-9D0F-142BC2F6732E}"/>
                  </a:ext>
                </a:extLst>
              </p:cNvPr>
              <p:cNvSpPr/>
              <p:nvPr/>
            </p:nvSpPr>
            <p:spPr>
              <a:xfrm>
                <a:off x="6969559" y="5123313"/>
                <a:ext cx="476509" cy="283591"/>
              </a:xfrm>
              <a:custGeom>
                <a:avLst/>
                <a:gdLst>
                  <a:gd name="connsiteX0" fmla="*/ 17136 w 476509"/>
                  <a:gd name="connsiteY0" fmla="*/ 0 h 283591"/>
                  <a:gd name="connsiteX1" fmla="*/ 0 w 476509"/>
                  <a:gd name="connsiteY1" fmla="*/ 42840 h 283591"/>
                  <a:gd name="connsiteX2" fmla="*/ 462229 w 476509"/>
                  <a:gd name="connsiteY2" fmla="*/ 282809 h 283591"/>
                  <a:gd name="connsiteX3" fmla="*/ 476510 w 476509"/>
                  <a:gd name="connsiteY3" fmla="*/ 245173 h 283591"/>
                  <a:gd name="connsiteX4" fmla="*/ 308767 w 476509"/>
                  <a:gd name="connsiteY4" fmla="*/ 214264 h 283591"/>
                  <a:gd name="connsiteX5" fmla="*/ 17136 w 476509"/>
                  <a:gd name="connsiteY5" fmla="*/ 0 h 283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509" h="283591">
                    <a:moveTo>
                      <a:pt x="17136" y="0"/>
                    </a:moveTo>
                    <a:cubicBezTo>
                      <a:pt x="9013" y="12757"/>
                      <a:pt x="6093" y="28750"/>
                      <a:pt x="0" y="42840"/>
                    </a:cubicBezTo>
                    <a:cubicBezTo>
                      <a:pt x="118746" y="172313"/>
                      <a:pt x="279255" y="294550"/>
                      <a:pt x="462229" y="282809"/>
                    </a:cubicBezTo>
                    <a:cubicBezTo>
                      <a:pt x="467371" y="270496"/>
                      <a:pt x="469338" y="256216"/>
                      <a:pt x="476510" y="245173"/>
                    </a:cubicBezTo>
                    <a:cubicBezTo>
                      <a:pt x="407014" y="250504"/>
                      <a:pt x="388672" y="251900"/>
                      <a:pt x="308767" y="214264"/>
                    </a:cubicBezTo>
                    <a:cubicBezTo>
                      <a:pt x="228798" y="176565"/>
                      <a:pt x="104911" y="53947"/>
                      <a:pt x="17136" y="0"/>
                    </a:cubicBezTo>
                    <a:close/>
                  </a:path>
                </a:pathLst>
              </a:custGeom>
              <a:solidFill>
                <a:srgbClr val="E2E2E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02" name="Graphic 1">
                <a:extLst>
                  <a:ext uri="{FF2B5EF4-FFF2-40B4-BE49-F238E27FC236}">
                    <a16:creationId xmlns:a16="http://schemas.microsoft.com/office/drawing/2014/main" id="{BFAC45F1-6611-4157-A03B-19636B01540B}"/>
                  </a:ext>
                </a:extLst>
              </p:cNvPr>
              <p:cNvGrpSpPr/>
              <p:nvPr/>
            </p:nvGrpSpPr>
            <p:grpSpPr>
              <a:xfrm>
                <a:off x="7198031" y="5149652"/>
                <a:ext cx="177715" cy="181082"/>
                <a:chOff x="7198031" y="5149652"/>
                <a:chExt cx="177715" cy="181082"/>
              </a:xfrm>
              <a:solidFill>
                <a:srgbClr val="FFFFFF"/>
              </a:solidFill>
            </p:grpSpPr>
            <p:sp>
              <p:nvSpPr>
                <p:cNvPr id="1203" name="Freeform: Shape 1202">
                  <a:extLst>
                    <a:ext uri="{FF2B5EF4-FFF2-40B4-BE49-F238E27FC236}">
                      <a16:creationId xmlns:a16="http://schemas.microsoft.com/office/drawing/2014/main" id="{BCE75C92-CCCD-4AC1-A750-70C6EEDED856}"/>
                    </a:ext>
                  </a:extLst>
                </p:cNvPr>
                <p:cNvSpPr/>
                <p:nvPr/>
              </p:nvSpPr>
              <p:spPr>
                <a:xfrm>
                  <a:off x="7317604" y="5274428"/>
                  <a:ext cx="58143" cy="56306"/>
                </a:xfrm>
                <a:custGeom>
                  <a:avLst/>
                  <a:gdLst>
                    <a:gd name="connsiteX0" fmla="*/ 37263 w 58143"/>
                    <a:gd name="connsiteY0" fmla="*/ 0 h 56306"/>
                    <a:gd name="connsiteX1" fmla="*/ 5085 w 58143"/>
                    <a:gd name="connsiteY1" fmla="*/ 30401 h 56306"/>
                    <a:gd name="connsiteX2" fmla="*/ 4197 w 58143"/>
                    <a:gd name="connsiteY2" fmla="*/ 51662 h 56306"/>
                    <a:gd name="connsiteX3" fmla="*/ 19365 w 58143"/>
                    <a:gd name="connsiteY3" fmla="*/ 55724 h 56306"/>
                    <a:gd name="connsiteX4" fmla="*/ 25585 w 58143"/>
                    <a:gd name="connsiteY4" fmla="*/ 52170 h 56306"/>
                    <a:gd name="connsiteX5" fmla="*/ 58144 w 58143"/>
                    <a:gd name="connsiteY5" fmla="*/ 21706 h 56306"/>
                    <a:gd name="connsiteX6" fmla="*/ 37263 w 58143"/>
                    <a:gd name="connsiteY6" fmla="*/ 0 h 56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143" h="56306">
                      <a:moveTo>
                        <a:pt x="37263" y="0"/>
                      </a:moveTo>
                      <a:cubicBezTo>
                        <a:pt x="27235" y="9837"/>
                        <a:pt x="14478" y="20817"/>
                        <a:pt x="5085" y="30401"/>
                      </a:cubicBezTo>
                      <a:cubicBezTo>
                        <a:pt x="-1959" y="37572"/>
                        <a:pt x="-1134" y="44871"/>
                        <a:pt x="4197" y="51662"/>
                      </a:cubicBezTo>
                      <a:cubicBezTo>
                        <a:pt x="7941" y="56422"/>
                        <a:pt x="13717" y="56993"/>
                        <a:pt x="19365" y="55724"/>
                      </a:cubicBezTo>
                      <a:cubicBezTo>
                        <a:pt x="21777" y="55216"/>
                        <a:pt x="23300" y="54328"/>
                        <a:pt x="25585" y="52170"/>
                      </a:cubicBezTo>
                      <a:cubicBezTo>
                        <a:pt x="36121" y="42459"/>
                        <a:pt x="47417" y="31670"/>
                        <a:pt x="58144" y="21706"/>
                      </a:cubicBezTo>
                      <a:cubicBezTo>
                        <a:pt x="51226" y="14407"/>
                        <a:pt x="44307" y="7172"/>
                        <a:pt x="372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04" name="Freeform: Shape 1203">
                  <a:extLst>
                    <a:ext uri="{FF2B5EF4-FFF2-40B4-BE49-F238E27FC236}">
                      <a16:creationId xmlns:a16="http://schemas.microsoft.com/office/drawing/2014/main" id="{D7E11AE1-C5DD-41F1-8A61-A9661ABACCE4}"/>
                    </a:ext>
                  </a:extLst>
                </p:cNvPr>
                <p:cNvSpPr/>
                <p:nvPr/>
              </p:nvSpPr>
              <p:spPr>
                <a:xfrm>
                  <a:off x="7277778" y="5232857"/>
                  <a:ext cx="58048" cy="56116"/>
                </a:xfrm>
                <a:custGeom>
                  <a:avLst/>
                  <a:gdLst>
                    <a:gd name="connsiteX0" fmla="*/ 37041 w 58048"/>
                    <a:gd name="connsiteY0" fmla="*/ 0 h 56116"/>
                    <a:gd name="connsiteX1" fmla="*/ 5053 w 58048"/>
                    <a:gd name="connsiteY1" fmla="*/ 30210 h 56116"/>
                    <a:gd name="connsiteX2" fmla="*/ 4228 w 58048"/>
                    <a:gd name="connsiteY2" fmla="*/ 51472 h 56116"/>
                    <a:gd name="connsiteX3" fmla="*/ 19397 w 58048"/>
                    <a:gd name="connsiteY3" fmla="*/ 55534 h 56116"/>
                    <a:gd name="connsiteX4" fmla="*/ 25680 w 58048"/>
                    <a:gd name="connsiteY4" fmla="*/ 51979 h 56116"/>
                    <a:gd name="connsiteX5" fmla="*/ 58048 w 58048"/>
                    <a:gd name="connsiteY5" fmla="*/ 21706 h 56116"/>
                    <a:gd name="connsiteX6" fmla="*/ 37041 w 58048"/>
                    <a:gd name="connsiteY6" fmla="*/ 0 h 56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048" h="56116">
                      <a:moveTo>
                        <a:pt x="37041" y="0"/>
                      </a:moveTo>
                      <a:cubicBezTo>
                        <a:pt x="27013" y="9774"/>
                        <a:pt x="14383" y="20690"/>
                        <a:pt x="5053" y="30210"/>
                      </a:cubicBezTo>
                      <a:cubicBezTo>
                        <a:pt x="-1991" y="37382"/>
                        <a:pt x="-1103" y="44681"/>
                        <a:pt x="4228" y="51472"/>
                      </a:cubicBezTo>
                      <a:cubicBezTo>
                        <a:pt x="7973" y="56232"/>
                        <a:pt x="13748" y="56803"/>
                        <a:pt x="19397" y="55534"/>
                      </a:cubicBezTo>
                      <a:cubicBezTo>
                        <a:pt x="21809" y="55026"/>
                        <a:pt x="23332" y="54074"/>
                        <a:pt x="25680" y="51979"/>
                      </a:cubicBezTo>
                      <a:cubicBezTo>
                        <a:pt x="36152" y="42333"/>
                        <a:pt x="47386" y="31607"/>
                        <a:pt x="58048" y="21706"/>
                      </a:cubicBezTo>
                      <a:cubicBezTo>
                        <a:pt x="51003" y="14407"/>
                        <a:pt x="44086" y="7172"/>
                        <a:pt x="370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05" name="Freeform: Shape 1204">
                  <a:extLst>
                    <a:ext uri="{FF2B5EF4-FFF2-40B4-BE49-F238E27FC236}">
                      <a16:creationId xmlns:a16="http://schemas.microsoft.com/office/drawing/2014/main" id="{47BBB976-F974-4231-9FEF-FB34AB55F96B}"/>
                    </a:ext>
                  </a:extLst>
                </p:cNvPr>
                <p:cNvSpPr/>
                <p:nvPr/>
              </p:nvSpPr>
              <p:spPr>
                <a:xfrm>
                  <a:off x="7237952" y="5191286"/>
                  <a:ext cx="57763" cy="55926"/>
                </a:xfrm>
                <a:custGeom>
                  <a:avLst/>
                  <a:gdLst>
                    <a:gd name="connsiteX0" fmla="*/ 36819 w 57763"/>
                    <a:gd name="connsiteY0" fmla="*/ 0 h 55926"/>
                    <a:gd name="connsiteX1" fmla="*/ 5085 w 57763"/>
                    <a:gd name="connsiteY1" fmla="*/ 30020 h 55926"/>
                    <a:gd name="connsiteX2" fmla="*/ 4197 w 57763"/>
                    <a:gd name="connsiteY2" fmla="*/ 51281 h 55926"/>
                    <a:gd name="connsiteX3" fmla="*/ 19365 w 57763"/>
                    <a:gd name="connsiteY3" fmla="*/ 55343 h 55926"/>
                    <a:gd name="connsiteX4" fmla="*/ 25585 w 57763"/>
                    <a:gd name="connsiteY4" fmla="*/ 51789 h 55926"/>
                    <a:gd name="connsiteX5" fmla="*/ 57763 w 57763"/>
                    <a:gd name="connsiteY5" fmla="*/ 21706 h 55926"/>
                    <a:gd name="connsiteX6" fmla="*/ 36819 w 57763"/>
                    <a:gd name="connsiteY6" fmla="*/ 0 h 5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763" h="55926">
                      <a:moveTo>
                        <a:pt x="36819" y="0"/>
                      </a:moveTo>
                      <a:cubicBezTo>
                        <a:pt x="26918" y="9711"/>
                        <a:pt x="14351" y="20563"/>
                        <a:pt x="5085" y="30020"/>
                      </a:cubicBezTo>
                      <a:cubicBezTo>
                        <a:pt x="-1959" y="37192"/>
                        <a:pt x="-1134" y="44490"/>
                        <a:pt x="4197" y="51281"/>
                      </a:cubicBezTo>
                      <a:cubicBezTo>
                        <a:pt x="7942" y="56041"/>
                        <a:pt x="13717" y="56613"/>
                        <a:pt x="19365" y="55343"/>
                      </a:cubicBezTo>
                      <a:cubicBezTo>
                        <a:pt x="21777" y="54836"/>
                        <a:pt x="23300" y="53947"/>
                        <a:pt x="25585" y="51789"/>
                      </a:cubicBezTo>
                      <a:cubicBezTo>
                        <a:pt x="35994" y="42206"/>
                        <a:pt x="47164" y="31543"/>
                        <a:pt x="57763" y="21706"/>
                      </a:cubicBezTo>
                      <a:cubicBezTo>
                        <a:pt x="50782" y="14407"/>
                        <a:pt x="43863" y="7172"/>
                        <a:pt x="3681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06" name="Freeform: Shape 1205">
                  <a:extLst>
                    <a:ext uri="{FF2B5EF4-FFF2-40B4-BE49-F238E27FC236}">
                      <a16:creationId xmlns:a16="http://schemas.microsoft.com/office/drawing/2014/main" id="{2A7107D3-1B08-430C-A693-0A3A9D6C5934}"/>
                    </a:ext>
                  </a:extLst>
                </p:cNvPr>
                <p:cNvSpPr/>
                <p:nvPr/>
              </p:nvSpPr>
              <p:spPr>
                <a:xfrm>
                  <a:off x="7198031" y="5149652"/>
                  <a:ext cx="57699" cy="55735"/>
                </a:xfrm>
                <a:custGeom>
                  <a:avLst/>
                  <a:gdLst>
                    <a:gd name="connsiteX0" fmla="*/ 36565 w 57699"/>
                    <a:gd name="connsiteY0" fmla="*/ 0 h 55735"/>
                    <a:gd name="connsiteX1" fmla="*/ 5022 w 57699"/>
                    <a:gd name="connsiteY1" fmla="*/ 29830 h 55735"/>
                    <a:gd name="connsiteX2" fmla="*/ 4261 w 57699"/>
                    <a:gd name="connsiteY2" fmla="*/ 51091 h 55735"/>
                    <a:gd name="connsiteX3" fmla="*/ 19429 w 57699"/>
                    <a:gd name="connsiteY3" fmla="*/ 55153 h 55735"/>
                    <a:gd name="connsiteX4" fmla="*/ 25712 w 57699"/>
                    <a:gd name="connsiteY4" fmla="*/ 51599 h 55735"/>
                    <a:gd name="connsiteX5" fmla="*/ 57699 w 57699"/>
                    <a:gd name="connsiteY5" fmla="*/ 21706 h 55735"/>
                    <a:gd name="connsiteX6" fmla="*/ 36565 w 57699"/>
                    <a:gd name="connsiteY6" fmla="*/ 0 h 55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7699" h="55735">
                      <a:moveTo>
                        <a:pt x="36565" y="0"/>
                      </a:moveTo>
                      <a:cubicBezTo>
                        <a:pt x="26728" y="9647"/>
                        <a:pt x="14225" y="20437"/>
                        <a:pt x="5022" y="29830"/>
                      </a:cubicBezTo>
                      <a:cubicBezTo>
                        <a:pt x="-1960" y="37001"/>
                        <a:pt x="-1135" y="44363"/>
                        <a:pt x="4261" y="51091"/>
                      </a:cubicBezTo>
                      <a:cubicBezTo>
                        <a:pt x="8005" y="55851"/>
                        <a:pt x="13781" y="56422"/>
                        <a:pt x="19429" y="55153"/>
                      </a:cubicBezTo>
                      <a:cubicBezTo>
                        <a:pt x="21840" y="54645"/>
                        <a:pt x="23364" y="53693"/>
                        <a:pt x="25712" y="51599"/>
                      </a:cubicBezTo>
                      <a:cubicBezTo>
                        <a:pt x="36057" y="42079"/>
                        <a:pt x="47164" y="31480"/>
                        <a:pt x="57699" y="21706"/>
                      </a:cubicBezTo>
                      <a:cubicBezTo>
                        <a:pt x="50655" y="14471"/>
                        <a:pt x="43737" y="7235"/>
                        <a:pt x="365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BA9CDAB8-096B-4AB5-A064-B40B043F576E}"/>
                </a:ext>
              </a:extLst>
            </p:cNvPr>
            <p:cNvSpPr/>
            <p:nvPr/>
          </p:nvSpPr>
          <p:spPr>
            <a:xfrm>
              <a:off x="5485596" y="8921015"/>
              <a:ext cx="1187858" cy="2350102"/>
            </a:xfrm>
            <a:custGeom>
              <a:avLst/>
              <a:gdLst>
                <a:gd name="connsiteX0" fmla="*/ 2 w 1187858"/>
                <a:gd name="connsiteY0" fmla="*/ 255454 h 2350102"/>
                <a:gd name="connsiteX1" fmla="*/ 3810 w 1187858"/>
                <a:gd name="connsiteY1" fmla="*/ 275320 h 2350102"/>
                <a:gd name="connsiteX2" fmla="*/ 542454 w 1187858"/>
                <a:gd name="connsiteY2" fmla="*/ 1336868 h 2350102"/>
                <a:gd name="connsiteX3" fmla="*/ 259010 w 1187858"/>
                <a:gd name="connsiteY3" fmla="*/ 2293759 h 2350102"/>
                <a:gd name="connsiteX4" fmla="*/ 416536 w 1187858"/>
                <a:gd name="connsiteY4" fmla="*/ 2344469 h 2350102"/>
                <a:gd name="connsiteX5" fmla="*/ 1177377 w 1187858"/>
                <a:gd name="connsiteY5" fmla="*/ 1428133 h 2350102"/>
                <a:gd name="connsiteX6" fmla="*/ 784009 w 1187858"/>
                <a:gd name="connsiteY6" fmla="*/ 349703 h 2350102"/>
                <a:gd name="connsiteX7" fmla="*/ 402002 w 1187858"/>
                <a:gd name="connsiteY7" fmla="*/ 249298 h 2350102"/>
                <a:gd name="connsiteX8" fmla="*/ 128459 w 1187858"/>
                <a:gd name="connsiteY8" fmla="*/ 0 h 2350102"/>
                <a:gd name="connsiteX9" fmla="*/ 73179 w 1187858"/>
                <a:gd name="connsiteY9" fmla="*/ 76541 h 2350102"/>
                <a:gd name="connsiteX10" fmla="*/ 2 w 1187858"/>
                <a:gd name="connsiteY10" fmla="*/ 255454 h 2350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7858" h="2350102">
                  <a:moveTo>
                    <a:pt x="2" y="255454"/>
                  </a:moveTo>
                  <a:cubicBezTo>
                    <a:pt x="-61" y="262626"/>
                    <a:pt x="1271" y="265736"/>
                    <a:pt x="3810" y="275320"/>
                  </a:cubicBezTo>
                  <a:cubicBezTo>
                    <a:pt x="90379" y="599128"/>
                    <a:pt x="551720" y="1020295"/>
                    <a:pt x="542454" y="1336868"/>
                  </a:cubicBezTo>
                  <a:cubicBezTo>
                    <a:pt x="532934" y="1662770"/>
                    <a:pt x="365445" y="1999272"/>
                    <a:pt x="259010" y="2293759"/>
                  </a:cubicBezTo>
                  <a:cubicBezTo>
                    <a:pt x="300582" y="2335266"/>
                    <a:pt x="350276" y="2362430"/>
                    <a:pt x="416536" y="2344469"/>
                  </a:cubicBezTo>
                  <a:cubicBezTo>
                    <a:pt x="633085" y="2145754"/>
                    <a:pt x="1121336" y="1710751"/>
                    <a:pt x="1177377" y="1428133"/>
                  </a:cubicBezTo>
                  <a:cubicBezTo>
                    <a:pt x="1246303" y="1080779"/>
                    <a:pt x="959304" y="632321"/>
                    <a:pt x="784009" y="349703"/>
                  </a:cubicBezTo>
                  <a:cubicBezTo>
                    <a:pt x="640955" y="361127"/>
                    <a:pt x="537694" y="315748"/>
                    <a:pt x="402002" y="249298"/>
                  </a:cubicBezTo>
                  <a:cubicBezTo>
                    <a:pt x="308959" y="203729"/>
                    <a:pt x="188118" y="100024"/>
                    <a:pt x="128459" y="0"/>
                  </a:cubicBezTo>
                  <a:cubicBezTo>
                    <a:pt x="107071" y="25069"/>
                    <a:pt x="91712" y="47854"/>
                    <a:pt x="73179" y="76541"/>
                  </a:cubicBezTo>
                  <a:cubicBezTo>
                    <a:pt x="39288" y="128901"/>
                    <a:pt x="764" y="190845"/>
                    <a:pt x="2" y="255454"/>
                  </a:cubicBezTo>
                  <a:close/>
                </a:path>
              </a:pathLst>
            </a:custGeom>
            <a:solidFill>
              <a:srgbClr val="4D4D4D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60" name="Graphic 1">
              <a:extLst>
                <a:ext uri="{FF2B5EF4-FFF2-40B4-BE49-F238E27FC236}">
                  <a16:creationId xmlns:a16="http://schemas.microsoft.com/office/drawing/2014/main" id="{CF86A4DA-03A5-46CD-B796-FE4765A85F61}"/>
                </a:ext>
              </a:extLst>
            </p:cNvPr>
            <p:cNvGrpSpPr/>
            <p:nvPr/>
          </p:nvGrpSpPr>
          <p:grpSpPr>
            <a:xfrm>
              <a:off x="5490104" y="8138121"/>
              <a:ext cx="1853911" cy="1551547"/>
              <a:chOff x="6785504" y="1982114"/>
              <a:chExt cx="1853911" cy="1551547"/>
            </a:xfrm>
            <a:solidFill>
              <a:schemeClr val="accent1"/>
            </a:solidFill>
          </p:grpSpPr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557C62B5-6B01-4C35-BDFA-180DA349A5A3}"/>
                  </a:ext>
                </a:extLst>
              </p:cNvPr>
              <p:cNvSpPr/>
              <p:nvPr/>
            </p:nvSpPr>
            <p:spPr>
              <a:xfrm>
                <a:off x="6785504" y="1982114"/>
                <a:ext cx="1359593" cy="1295495"/>
              </a:xfrm>
              <a:custGeom>
                <a:avLst/>
                <a:gdLst>
                  <a:gd name="connsiteX0" fmla="*/ 0 w 1359593"/>
                  <a:gd name="connsiteY0" fmla="*/ 792034 h 1295495"/>
                  <a:gd name="connsiteX1" fmla="*/ 25196 w 1359593"/>
                  <a:gd name="connsiteY1" fmla="*/ 849726 h 1295495"/>
                  <a:gd name="connsiteX2" fmla="*/ 45886 w 1359593"/>
                  <a:gd name="connsiteY2" fmla="*/ 881967 h 1295495"/>
                  <a:gd name="connsiteX3" fmla="*/ 319937 w 1359593"/>
                  <a:gd name="connsiteY3" fmla="*/ 1122951 h 1295495"/>
                  <a:gd name="connsiteX4" fmla="*/ 887395 w 1359593"/>
                  <a:gd name="connsiteY4" fmla="*/ 1294756 h 1295495"/>
                  <a:gd name="connsiteX5" fmla="*/ 897486 w 1359593"/>
                  <a:gd name="connsiteY5" fmla="*/ 1291963 h 1295495"/>
                  <a:gd name="connsiteX6" fmla="*/ 927061 w 1359593"/>
                  <a:gd name="connsiteY6" fmla="*/ 1279587 h 1295495"/>
                  <a:gd name="connsiteX7" fmla="*/ 1063325 w 1359593"/>
                  <a:gd name="connsiteY7" fmla="*/ 997159 h 1295495"/>
                  <a:gd name="connsiteX8" fmla="*/ 1208411 w 1359593"/>
                  <a:gd name="connsiteY8" fmla="*/ 52961 h 1295495"/>
                  <a:gd name="connsiteX9" fmla="*/ 901358 w 1359593"/>
                  <a:gd name="connsiteY9" fmla="*/ 47630 h 1295495"/>
                  <a:gd name="connsiteX10" fmla="*/ 0 w 1359593"/>
                  <a:gd name="connsiteY10" fmla="*/ 792034 h 129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9593" h="1295495">
                    <a:moveTo>
                      <a:pt x="0" y="792034"/>
                    </a:moveTo>
                    <a:cubicBezTo>
                      <a:pt x="254" y="818754"/>
                      <a:pt x="13201" y="825291"/>
                      <a:pt x="25196" y="849726"/>
                    </a:cubicBezTo>
                    <a:cubicBezTo>
                      <a:pt x="28814" y="857088"/>
                      <a:pt x="34589" y="866100"/>
                      <a:pt x="45886" y="881967"/>
                    </a:cubicBezTo>
                    <a:cubicBezTo>
                      <a:pt x="117096" y="981991"/>
                      <a:pt x="213756" y="1054597"/>
                      <a:pt x="319937" y="1122951"/>
                    </a:cubicBezTo>
                    <a:cubicBezTo>
                      <a:pt x="416661" y="1185212"/>
                      <a:pt x="685062" y="1306053"/>
                      <a:pt x="887395" y="1294756"/>
                    </a:cubicBezTo>
                    <a:cubicBezTo>
                      <a:pt x="895455" y="1294312"/>
                      <a:pt x="896026" y="1292090"/>
                      <a:pt x="897486" y="1291963"/>
                    </a:cubicBezTo>
                    <a:cubicBezTo>
                      <a:pt x="909291" y="1290821"/>
                      <a:pt x="926427" y="1275779"/>
                      <a:pt x="927061" y="1279587"/>
                    </a:cubicBezTo>
                    <a:cubicBezTo>
                      <a:pt x="1010393" y="1103213"/>
                      <a:pt x="982468" y="1167885"/>
                      <a:pt x="1063325" y="997159"/>
                    </a:cubicBezTo>
                    <a:cubicBezTo>
                      <a:pt x="1150593" y="812915"/>
                      <a:pt x="1584769" y="329487"/>
                      <a:pt x="1208411" y="52961"/>
                    </a:cubicBezTo>
                    <a:cubicBezTo>
                      <a:pt x="1064213" y="9804"/>
                      <a:pt x="1102167" y="-38177"/>
                      <a:pt x="901358" y="47630"/>
                    </a:cubicBezTo>
                    <a:cubicBezTo>
                      <a:pt x="636891" y="160538"/>
                      <a:pt x="227974" y="562538"/>
                      <a:pt x="0" y="792034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97" name="Graphic 1">
                <a:extLst>
                  <a:ext uri="{FF2B5EF4-FFF2-40B4-BE49-F238E27FC236}">
                    <a16:creationId xmlns:a16="http://schemas.microsoft.com/office/drawing/2014/main" id="{1AC39D27-A42E-450D-B998-4A6EB520B2AA}"/>
                  </a:ext>
                </a:extLst>
              </p:cNvPr>
              <p:cNvGrpSpPr/>
              <p:nvPr/>
            </p:nvGrpSpPr>
            <p:grpSpPr>
              <a:xfrm>
                <a:off x="7615485" y="1990541"/>
                <a:ext cx="1023930" cy="1543119"/>
                <a:chOff x="7615485" y="1990541"/>
                <a:chExt cx="1023930" cy="1543119"/>
              </a:xfrm>
              <a:solidFill>
                <a:schemeClr val="accent1"/>
              </a:solidFill>
            </p:grpSpPr>
            <p:sp>
              <p:nvSpPr>
                <p:cNvPr id="1198" name="Freeform: Shape 1197">
                  <a:extLst>
                    <a:ext uri="{FF2B5EF4-FFF2-40B4-BE49-F238E27FC236}">
                      <a16:creationId xmlns:a16="http://schemas.microsoft.com/office/drawing/2014/main" id="{DC54F59C-375D-4402-9986-39DE33DEFB5A}"/>
                    </a:ext>
                  </a:extLst>
                </p:cNvPr>
                <p:cNvSpPr/>
                <p:nvPr/>
              </p:nvSpPr>
              <p:spPr>
                <a:xfrm>
                  <a:off x="8320840" y="3231997"/>
                  <a:ext cx="318576" cy="301663"/>
                </a:xfrm>
                <a:custGeom>
                  <a:avLst/>
                  <a:gdLst>
                    <a:gd name="connsiteX0" fmla="*/ 27602 w 318576"/>
                    <a:gd name="connsiteY0" fmla="*/ 57375 h 301663"/>
                    <a:gd name="connsiteX1" fmla="*/ 266745 w 318576"/>
                    <a:gd name="connsiteY1" fmla="*/ 12948 h 301663"/>
                    <a:gd name="connsiteX2" fmla="*/ 317963 w 318576"/>
                    <a:gd name="connsiteY2" fmla="*/ 217185 h 301663"/>
                    <a:gd name="connsiteX3" fmla="*/ 175670 w 318576"/>
                    <a:gd name="connsiteY3" fmla="*/ 301659 h 301663"/>
                    <a:gd name="connsiteX4" fmla="*/ 173512 w 318576"/>
                    <a:gd name="connsiteY4" fmla="*/ 251584 h 301663"/>
                    <a:gd name="connsiteX5" fmla="*/ 245801 w 318576"/>
                    <a:gd name="connsiteY5" fmla="*/ 193956 h 301663"/>
                    <a:gd name="connsiteX6" fmla="*/ 145459 w 318576"/>
                    <a:gd name="connsiteY6" fmla="*/ 124396 h 301663"/>
                    <a:gd name="connsiteX7" fmla="*/ 20366 w 318576"/>
                    <a:gd name="connsiteY7" fmla="*/ 167998 h 301663"/>
                    <a:gd name="connsiteX8" fmla="*/ 27602 w 318576"/>
                    <a:gd name="connsiteY8" fmla="*/ 57375 h 301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8576" h="301663">
                      <a:moveTo>
                        <a:pt x="27602" y="57375"/>
                      </a:moveTo>
                      <a:cubicBezTo>
                        <a:pt x="95765" y="31671"/>
                        <a:pt x="198518" y="-25576"/>
                        <a:pt x="266745" y="12948"/>
                      </a:cubicBezTo>
                      <a:cubicBezTo>
                        <a:pt x="334972" y="51473"/>
                        <a:pt x="315106" y="153274"/>
                        <a:pt x="317963" y="217185"/>
                      </a:cubicBezTo>
                      <a:cubicBezTo>
                        <a:pt x="277407" y="257360"/>
                        <a:pt x="233869" y="299692"/>
                        <a:pt x="175670" y="301659"/>
                      </a:cubicBezTo>
                      <a:cubicBezTo>
                        <a:pt x="159930" y="302167"/>
                        <a:pt x="170339" y="258185"/>
                        <a:pt x="173512" y="251584"/>
                      </a:cubicBezTo>
                      <a:cubicBezTo>
                        <a:pt x="210449" y="237939"/>
                        <a:pt x="228157" y="245491"/>
                        <a:pt x="245801" y="193956"/>
                      </a:cubicBezTo>
                      <a:cubicBezTo>
                        <a:pt x="263445" y="142421"/>
                        <a:pt x="189506" y="95455"/>
                        <a:pt x="145459" y="124396"/>
                      </a:cubicBezTo>
                      <a:cubicBezTo>
                        <a:pt x="101414" y="153337"/>
                        <a:pt x="57621" y="189831"/>
                        <a:pt x="20366" y="167998"/>
                      </a:cubicBezTo>
                      <a:cubicBezTo>
                        <a:pt x="-24568" y="141596"/>
                        <a:pt x="17383" y="89045"/>
                        <a:pt x="27602" y="57375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9" name="Freeform: Shape 1198">
                  <a:extLst>
                    <a:ext uri="{FF2B5EF4-FFF2-40B4-BE49-F238E27FC236}">
                      <a16:creationId xmlns:a16="http://schemas.microsoft.com/office/drawing/2014/main" id="{1277BF48-A0BC-4804-8AD1-414547B56268}"/>
                    </a:ext>
                  </a:extLst>
                </p:cNvPr>
                <p:cNvSpPr/>
                <p:nvPr/>
              </p:nvSpPr>
              <p:spPr>
                <a:xfrm>
                  <a:off x="7615485" y="1990541"/>
                  <a:ext cx="758436" cy="1436237"/>
                </a:xfrm>
                <a:custGeom>
                  <a:avLst/>
                  <a:gdLst>
                    <a:gd name="connsiteX0" fmla="*/ 690878 w 758436"/>
                    <a:gd name="connsiteY0" fmla="*/ 1436238 h 1436237"/>
                    <a:gd name="connsiteX1" fmla="*/ 156485 w 758436"/>
                    <a:gd name="connsiteY1" fmla="*/ 976546 h 1436237"/>
                    <a:gd name="connsiteX2" fmla="*/ 97335 w 758436"/>
                    <a:gd name="connsiteY2" fmla="*/ 91563 h 1436237"/>
                    <a:gd name="connsiteX3" fmla="*/ 415875 w 758436"/>
                    <a:gd name="connsiteY3" fmla="*/ 133451 h 1436237"/>
                    <a:gd name="connsiteX4" fmla="*/ 460937 w 758436"/>
                    <a:gd name="connsiteY4" fmla="*/ 851707 h 1436237"/>
                    <a:gd name="connsiteX5" fmla="*/ 628172 w 758436"/>
                    <a:gd name="connsiteY5" fmla="*/ 1159395 h 1436237"/>
                    <a:gd name="connsiteX6" fmla="*/ 743047 w 758436"/>
                    <a:gd name="connsiteY6" fmla="*/ 1263798 h 1436237"/>
                    <a:gd name="connsiteX7" fmla="*/ 690878 w 758436"/>
                    <a:gd name="connsiteY7" fmla="*/ 1436238 h 1436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8436" h="1436237">
                      <a:moveTo>
                        <a:pt x="690878" y="1436238"/>
                      </a:moveTo>
                      <a:cubicBezTo>
                        <a:pt x="464491" y="1346622"/>
                        <a:pt x="303729" y="1167201"/>
                        <a:pt x="156485" y="976546"/>
                      </a:cubicBezTo>
                      <a:cubicBezTo>
                        <a:pt x="9242" y="785892"/>
                        <a:pt x="-77961" y="254673"/>
                        <a:pt x="97335" y="91563"/>
                      </a:cubicBezTo>
                      <a:cubicBezTo>
                        <a:pt x="272630" y="-71547"/>
                        <a:pt x="312995" y="8993"/>
                        <a:pt x="415875" y="133451"/>
                      </a:cubicBezTo>
                      <a:cubicBezTo>
                        <a:pt x="518755" y="257910"/>
                        <a:pt x="403944" y="696530"/>
                        <a:pt x="460937" y="851707"/>
                      </a:cubicBezTo>
                      <a:cubicBezTo>
                        <a:pt x="517994" y="1006883"/>
                        <a:pt x="563436" y="1080061"/>
                        <a:pt x="628172" y="1159395"/>
                      </a:cubicBezTo>
                      <a:cubicBezTo>
                        <a:pt x="692908" y="1238728"/>
                        <a:pt x="686118" y="1208518"/>
                        <a:pt x="743047" y="1263798"/>
                      </a:cubicBezTo>
                      <a:cubicBezTo>
                        <a:pt x="781635" y="1329042"/>
                        <a:pt x="741461" y="1390097"/>
                        <a:pt x="690878" y="1436238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161" name="Graphic 1">
              <a:extLst>
                <a:ext uri="{FF2B5EF4-FFF2-40B4-BE49-F238E27FC236}">
                  <a16:creationId xmlns:a16="http://schemas.microsoft.com/office/drawing/2014/main" id="{86A38824-0656-4E07-B89C-316F10DD3A35}"/>
                </a:ext>
              </a:extLst>
            </p:cNvPr>
            <p:cNvGrpSpPr/>
            <p:nvPr/>
          </p:nvGrpSpPr>
          <p:grpSpPr>
            <a:xfrm>
              <a:off x="5382718" y="7112906"/>
              <a:ext cx="1630338" cy="1390891"/>
              <a:chOff x="6678118" y="956899"/>
              <a:chExt cx="1630338" cy="1390891"/>
            </a:xfrm>
            <a:solidFill>
              <a:schemeClr val="accent1"/>
            </a:solidFill>
          </p:grpSpPr>
          <p:grpSp>
            <p:nvGrpSpPr>
              <p:cNvPr id="1185" name="Graphic 1">
                <a:extLst>
                  <a:ext uri="{FF2B5EF4-FFF2-40B4-BE49-F238E27FC236}">
                    <a16:creationId xmlns:a16="http://schemas.microsoft.com/office/drawing/2014/main" id="{3143E6A2-E3B4-4F92-AE36-13B567FE1441}"/>
                  </a:ext>
                </a:extLst>
              </p:cNvPr>
              <p:cNvGrpSpPr/>
              <p:nvPr/>
            </p:nvGrpSpPr>
            <p:grpSpPr>
              <a:xfrm>
                <a:off x="6997230" y="1262365"/>
                <a:ext cx="1126665" cy="726379"/>
                <a:chOff x="6997230" y="1262365"/>
                <a:chExt cx="1126665" cy="726379"/>
              </a:xfrm>
              <a:solidFill>
                <a:srgbClr val="F16145"/>
              </a:solidFill>
            </p:grpSpPr>
            <p:sp>
              <p:nvSpPr>
                <p:cNvPr id="1193" name="Freeform: Shape 1192">
                  <a:extLst>
                    <a:ext uri="{FF2B5EF4-FFF2-40B4-BE49-F238E27FC236}">
                      <a16:creationId xmlns:a16="http://schemas.microsoft.com/office/drawing/2014/main" id="{478DE3B6-E453-4CFE-A3F7-90C2C032C55E}"/>
                    </a:ext>
                  </a:extLst>
                </p:cNvPr>
                <p:cNvSpPr/>
                <p:nvPr/>
              </p:nvSpPr>
              <p:spPr>
                <a:xfrm>
                  <a:off x="6997230" y="1262365"/>
                  <a:ext cx="252598" cy="390385"/>
                </a:xfrm>
                <a:custGeom>
                  <a:avLst/>
                  <a:gdLst>
                    <a:gd name="connsiteX0" fmla="*/ 0 w 252598"/>
                    <a:gd name="connsiteY0" fmla="*/ 148449 h 390385"/>
                    <a:gd name="connsiteX1" fmla="*/ 154542 w 252598"/>
                    <a:gd name="connsiteY1" fmla="*/ 0 h 390385"/>
                    <a:gd name="connsiteX2" fmla="*/ 252599 w 252598"/>
                    <a:gd name="connsiteY2" fmla="*/ 189322 h 390385"/>
                    <a:gd name="connsiteX3" fmla="*/ 132899 w 252598"/>
                    <a:gd name="connsiteY3" fmla="*/ 390385 h 390385"/>
                    <a:gd name="connsiteX4" fmla="*/ 0 w 252598"/>
                    <a:gd name="connsiteY4" fmla="*/ 148449 h 390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598" h="390385">
                      <a:moveTo>
                        <a:pt x="0" y="148449"/>
                      </a:moveTo>
                      <a:cubicBezTo>
                        <a:pt x="50012" y="97739"/>
                        <a:pt x="101738" y="47727"/>
                        <a:pt x="154542" y="0"/>
                      </a:cubicBezTo>
                      <a:cubicBezTo>
                        <a:pt x="184689" y="64609"/>
                        <a:pt x="215978" y="128076"/>
                        <a:pt x="252599" y="189322"/>
                      </a:cubicBezTo>
                      <a:cubicBezTo>
                        <a:pt x="211789" y="255708"/>
                        <a:pt x="171678" y="322729"/>
                        <a:pt x="132899" y="390385"/>
                      </a:cubicBezTo>
                      <a:cubicBezTo>
                        <a:pt x="80095" y="314352"/>
                        <a:pt x="40872" y="231274"/>
                        <a:pt x="0" y="148449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4" name="Freeform: Shape 1193">
                  <a:extLst>
                    <a:ext uri="{FF2B5EF4-FFF2-40B4-BE49-F238E27FC236}">
                      <a16:creationId xmlns:a16="http://schemas.microsoft.com/office/drawing/2014/main" id="{F294B1C9-5787-47C5-9CD6-33C84AA7ACF5}"/>
                    </a:ext>
                  </a:extLst>
                </p:cNvPr>
                <p:cNvSpPr/>
                <p:nvPr/>
              </p:nvSpPr>
              <p:spPr>
                <a:xfrm>
                  <a:off x="7302569" y="1655606"/>
                  <a:ext cx="333963" cy="186498"/>
                </a:xfrm>
                <a:custGeom>
                  <a:avLst/>
                  <a:gdLst>
                    <a:gd name="connsiteX0" fmla="*/ 0 w 333963"/>
                    <a:gd name="connsiteY0" fmla="*/ 156002 h 186498"/>
                    <a:gd name="connsiteX1" fmla="*/ 141023 w 333963"/>
                    <a:gd name="connsiteY1" fmla="*/ 0 h 186498"/>
                    <a:gd name="connsiteX2" fmla="*/ 333963 w 333963"/>
                    <a:gd name="connsiteY2" fmla="*/ 103070 h 186498"/>
                    <a:gd name="connsiteX3" fmla="*/ 299691 w 333963"/>
                    <a:gd name="connsiteY3" fmla="*/ 181643 h 186498"/>
                    <a:gd name="connsiteX4" fmla="*/ 0 w 333963"/>
                    <a:gd name="connsiteY4" fmla="*/ 156002 h 186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963" h="186498">
                      <a:moveTo>
                        <a:pt x="0" y="156002"/>
                      </a:moveTo>
                      <a:cubicBezTo>
                        <a:pt x="47537" y="104467"/>
                        <a:pt x="94439" y="52424"/>
                        <a:pt x="141023" y="0"/>
                      </a:cubicBezTo>
                      <a:cubicBezTo>
                        <a:pt x="202904" y="41571"/>
                        <a:pt x="264149" y="76732"/>
                        <a:pt x="333963" y="103070"/>
                      </a:cubicBezTo>
                      <a:cubicBezTo>
                        <a:pt x="322158" y="129155"/>
                        <a:pt x="311433" y="155558"/>
                        <a:pt x="299691" y="181643"/>
                      </a:cubicBezTo>
                      <a:cubicBezTo>
                        <a:pt x="192622" y="185768"/>
                        <a:pt x="102055" y="197953"/>
                        <a:pt x="0" y="156002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5" name="Freeform: Shape 1194">
                  <a:extLst>
                    <a:ext uri="{FF2B5EF4-FFF2-40B4-BE49-F238E27FC236}">
                      <a16:creationId xmlns:a16="http://schemas.microsoft.com/office/drawing/2014/main" id="{107D4AE9-2AF6-4839-ADB4-41574DA508FE}"/>
                    </a:ext>
                  </a:extLst>
                </p:cNvPr>
                <p:cNvSpPr/>
                <p:nvPr/>
              </p:nvSpPr>
              <p:spPr>
                <a:xfrm>
                  <a:off x="7814367" y="1783115"/>
                  <a:ext cx="309528" cy="205629"/>
                </a:xfrm>
                <a:custGeom>
                  <a:avLst/>
                  <a:gdLst>
                    <a:gd name="connsiteX0" fmla="*/ 144831 w 309528"/>
                    <a:gd name="connsiteY0" fmla="*/ 205629 h 205629"/>
                    <a:gd name="connsiteX1" fmla="*/ 102816 w 309528"/>
                    <a:gd name="connsiteY1" fmla="*/ 156379 h 205629"/>
                    <a:gd name="connsiteX2" fmla="*/ 0 w 309528"/>
                    <a:gd name="connsiteY2" fmla="*/ 89485 h 205629"/>
                    <a:gd name="connsiteX3" fmla="*/ 64672 w 309528"/>
                    <a:gd name="connsiteY3" fmla="*/ 822 h 205629"/>
                    <a:gd name="connsiteX4" fmla="*/ 137659 w 309528"/>
                    <a:gd name="connsiteY4" fmla="*/ 5582 h 205629"/>
                    <a:gd name="connsiteX5" fmla="*/ 309528 w 309528"/>
                    <a:gd name="connsiteY5" fmla="*/ 148636 h 205629"/>
                    <a:gd name="connsiteX6" fmla="*/ 144831 w 309528"/>
                    <a:gd name="connsiteY6" fmla="*/ 205629 h 20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9528" h="205629">
                      <a:moveTo>
                        <a:pt x="144831" y="205629"/>
                      </a:moveTo>
                      <a:cubicBezTo>
                        <a:pt x="132710" y="186907"/>
                        <a:pt x="120080" y="171294"/>
                        <a:pt x="102816" y="156379"/>
                      </a:cubicBezTo>
                      <a:cubicBezTo>
                        <a:pt x="72098" y="129913"/>
                        <a:pt x="37064" y="106621"/>
                        <a:pt x="0" y="89485"/>
                      </a:cubicBezTo>
                      <a:cubicBezTo>
                        <a:pt x="22657" y="60481"/>
                        <a:pt x="43031" y="31032"/>
                        <a:pt x="64672" y="822"/>
                      </a:cubicBezTo>
                      <a:cubicBezTo>
                        <a:pt x="85046" y="-1082"/>
                        <a:pt x="120841" y="250"/>
                        <a:pt x="137659" y="5582"/>
                      </a:cubicBezTo>
                      <a:cubicBezTo>
                        <a:pt x="219913" y="31540"/>
                        <a:pt x="286172" y="63464"/>
                        <a:pt x="309528" y="148636"/>
                      </a:cubicBezTo>
                      <a:cubicBezTo>
                        <a:pt x="254693" y="168374"/>
                        <a:pt x="199794" y="186970"/>
                        <a:pt x="144831" y="205629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86" name="Graphic 1">
                <a:extLst>
                  <a:ext uri="{FF2B5EF4-FFF2-40B4-BE49-F238E27FC236}">
                    <a16:creationId xmlns:a16="http://schemas.microsoft.com/office/drawing/2014/main" id="{7F7F8DDC-3888-4689-90BA-9B584286DD88}"/>
                  </a:ext>
                </a:extLst>
              </p:cNvPr>
              <p:cNvGrpSpPr/>
              <p:nvPr/>
            </p:nvGrpSpPr>
            <p:grpSpPr>
              <a:xfrm>
                <a:off x="6678118" y="956899"/>
                <a:ext cx="1445713" cy="1123407"/>
                <a:chOff x="6678118" y="956899"/>
                <a:chExt cx="1445713" cy="1123407"/>
              </a:xfrm>
              <a:solidFill>
                <a:srgbClr val="1D3143"/>
              </a:solidFill>
            </p:grpSpPr>
            <p:sp>
              <p:nvSpPr>
                <p:cNvPr id="1189" name="Freeform: Shape 1188">
                  <a:extLst>
                    <a:ext uri="{FF2B5EF4-FFF2-40B4-BE49-F238E27FC236}">
                      <a16:creationId xmlns:a16="http://schemas.microsoft.com/office/drawing/2014/main" id="{E3D06734-DF91-4B91-9E95-23DF975386A6}"/>
                    </a:ext>
                  </a:extLst>
                </p:cNvPr>
                <p:cNvSpPr/>
                <p:nvPr/>
              </p:nvSpPr>
              <p:spPr>
                <a:xfrm>
                  <a:off x="7130257" y="1451687"/>
                  <a:ext cx="313336" cy="360047"/>
                </a:xfrm>
                <a:custGeom>
                  <a:avLst/>
                  <a:gdLst>
                    <a:gd name="connsiteX0" fmla="*/ 93487 w 313336"/>
                    <a:gd name="connsiteY0" fmla="*/ 305720 h 360047"/>
                    <a:gd name="connsiteX1" fmla="*/ 0 w 313336"/>
                    <a:gd name="connsiteY1" fmla="*/ 201127 h 360047"/>
                    <a:gd name="connsiteX2" fmla="*/ 119572 w 313336"/>
                    <a:gd name="connsiteY2" fmla="*/ 0 h 360047"/>
                    <a:gd name="connsiteX3" fmla="*/ 284776 w 313336"/>
                    <a:gd name="connsiteY3" fmla="*/ 182594 h 360047"/>
                    <a:gd name="connsiteX4" fmla="*/ 313336 w 313336"/>
                    <a:gd name="connsiteY4" fmla="*/ 203919 h 360047"/>
                    <a:gd name="connsiteX5" fmla="*/ 172440 w 313336"/>
                    <a:gd name="connsiteY5" fmla="*/ 360048 h 360047"/>
                    <a:gd name="connsiteX6" fmla="*/ 93487 w 313336"/>
                    <a:gd name="connsiteY6" fmla="*/ 305720 h 360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3336" h="360047">
                      <a:moveTo>
                        <a:pt x="93487" y="305720"/>
                      </a:moveTo>
                      <a:cubicBezTo>
                        <a:pt x="59913" y="276589"/>
                        <a:pt x="27228" y="237938"/>
                        <a:pt x="0" y="201127"/>
                      </a:cubicBezTo>
                      <a:cubicBezTo>
                        <a:pt x="38588" y="133281"/>
                        <a:pt x="78826" y="66450"/>
                        <a:pt x="119572" y="0"/>
                      </a:cubicBezTo>
                      <a:cubicBezTo>
                        <a:pt x="166284" y="70068"/>
                        <a:pt x="219342" y="129219"/>
                        <a:pt x="284776" y="182594"/>
                      </a:cubicBezTo>
                      <a:cubicBezTo>
                        <a:pt x="293471" y="189703"/>
                        <a:pt x="304007" y="197192"/>
                        <a:pt x="313336" y="203919"/>
                      </a:cubicBezTo>
                      <a:cubicBezTo>
                        <a:pt x="266942" y="256470"/>
                        <a:pt x="219786" y="308259"/>
                        <a:pt x="172440" y="360048"/>
                      </a:cubicBezTo>
                      <a:cubicBezTo>
                        <a:pt x="142611" y="343483"/>
                        <a:pt x="120460" y="329076"/>
                        <a:pt x="93487" y="30572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0" name="Freeform: Shape 1189">
                  <a:extLst>
                    <a:ext uri="{FF2B5EF4-FFF2-40B4-BE49-F238E27FC236}">
                      <a16:creationId xmlns:a16="http://schemas.microsoft.com/office/drawing/2014/main" id="{23ECCE73-3D5C-454A-A93E-3D1AE68DF9BB}"/>
                    </a:ext>
                  </a:extLst>
                </p:cNvPr>
                <p:cNvSpPr/>
                <p:nvPr/>
              </p:nvSpPr>
              <p:spPr>
                <a:xfrm>
                  <a:off x="7602260" y="1758677"/>
                  <a:ext cx="276398" cy="113986"/>
                </a:xfrm>
                <a:custGeom>
                  <a:avLst/>
                  <a:gdLst>
                    <a:gd name="connsiteX0" fmla="*/ 22468 w 276398"/>
                    <a:gd name="connsiteY0" fmla="*/ 79651 h 113986"/>
                    <a:gd name="connsiteX1" fmla="*/ 0 w 276398"/>
                    <a:gd name="connsiteY1" fmla="*/ 78572 h 113986"/>
                    <a:gd name="connsiteX2" fmla="*/ 34272 w 276398"/>
                    <a:gd name="connsiteY2" fmla="*/ 0 h 113986"/>
                    <a:gd name="connsiteX3" fmla="*/ 276399 w 276398"/>
                    <a:gd name="connsiteY3" fmla="*/ 25323 h 113986"/>
                    <a:gd name="connsiteX4" fmla="*/ 212107 w 276398"/>
                    <a:gd name="connsiteY4" fmla="*/ 113987 h 113986"/>
                    <a:gd name="connsiteX5" fmla="*/ 22468 w 276398"/>
                    <a:gd name="connsiteY5" fmla="*/ 79651 h 11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6398" h="113986">
                      <a:moveTo>
                        <a:pt x="22468" y="79651"/>
                      </a:moveTo>
                      <a:cubicBezTo>
                        <a:pt x="14407" y="79080"/>
                        <a:pt x="7870" y="78763"/>
                        <a:pt x="0" y="78572"/>
                      </a:cubicBezTo>
                      <a:cubicBezTo>
                        <a:pt x="11742" y="52487"/>
                        <a:pt x="22468" y="26085"/>
                        <a:pt x="34272" y="0"/>
                      </a:cubicBezTo>
                      <a:cubicBezTo>
                        <a:pt x="117414" y="26973"/>
                        <a:pt x="190147" y="30782"/>
                        <a:pt x="276399" y="25323"/>
                      </a:cubicBezTo>
                      <a:cubicBezTo>
                        <a:pt x="255582" y="55534"/>
                        <a:pt x="234574" y="84982"/>
                        <a:pt x="212107" y="113987"/>
                      </a:cubicBezTo>
                      <a:cubicBezTo>
                        <a:pt x="149592" y="91837"/>
                        <a:pt x="88092" y="84284"/>
                        <a:pt x="22468" y="79651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1" name="Freeform: Shape 1190">
                  <a:extLst>
                    <a:ext uri="{FF2B5EF4-FFF2-40B4-BE49-F238E27FC236}">
                      <a16:creationId xmlns:a16="http://schemas.microsoft.com/office/drawing/2014/main" id="{9E6D80B8-9AA0-43FE-9C2F-8BBDF2730F2A}"/>
                    </a:ext>
                  </a:extLst>
                </p:cNvPr>
                <p:cNvSpPr/>
                <p:nvPr/>
              </p:nvSpPr>
              <p:spPr>
                <a:xfrm>
                  <a:off x="7959072" y="1931814"/>
                  <a:ext cx="164759" cy="148491"/>
                </a:xfrm>
                <a:custGeom>
                  <a:avLst/>
                  <a:gdLst>
                    <a:gd name="connsiteX0" fmla="*/ 14280 w 164759"/>
                    <a:gd name="connsiteY0" fmla="*/ 146989 h 148491"/>
                    <a:gd name="connsiteX1" fmla="*/ 8377 w 164759"/>
                    <a:gd name="connsiteY1" fmla="*/ 147751 h 148491"/>
                    <a:gd name="connsiteX2" fmla="*/ 0 w 164759"/>
                    <a:gd name="connsiteY2" fmla="*/ 56993 h 148491"/>
                    <a:gd name="connsiteX3" fmla="*/ 164760 w 164759"/>
                    <a:gd name="connsiteY3" fmla="*/ 0 h 148491"/>
                    <a:gd name="connsiteX4" fmla="*/ 153146 w 164759"/>
                    <a:gd name="connsiteY4" fmla="*/ 74637 h 148491"/>
                    <a:gd name="connsiteX5" fmla="*/ 14280 w 164759"/>
                    <a:gd name="connsiteY5" fmla="*/ 146989 h 148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4759" h="148491">
                      <a:moveTo>
                        <a:pt x="14280" y="146989"/>
                      </a:moveTo>
                      <a:cubicBezTo>
                        <a:pt x="-9076" y="149845"/>
                        <a:pt x="8377" y="147751"/>
                        <a:pt x="8377" y="147751"/>
                      </a:cubicBezTo>
                      <a:cubicBezTo>
                        <a:pt x="20500" y="117858"/>
                        <a:pt x="15295" y="86125"/>
                        <a:pt x="0" y="56993"/>
                      </a:cubicBezTo>
                      <a:cubicBezTo>
                        <a:pt x="55279" y="38715"/>
                        <a:pt x="110306" y="20690"/>
                        <a:pt x="164760" y="0"/>
                      </a:cubicBezTo>
                      <a:cubicBezTo>
                        <a:pt x="164633" y="25196"/>
                        <a:pt x="159048" y="49441"/>
                        <a:pt x="153146" y="74637"/>
                      </a:cubicBezTo>
                      <a:cubicBezTo>
                        <a:pt x="135946" y="118366"/>
                        <a:pt x="37635" y="144070"/>
                        <a:pt x="14280" y="146989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2" name="Freeform: Shape 1191">
                  <a:extLst>
                    <a:ext uri="{FF2B5EF4-FFF2-40B4-BE49-F238E27FC236}">
                      <a16:creationId xmlns:a16="http://schemas.microsoft.com/office/drawing/2014/main" id="{4EFADEDC-473E-482F-96D2-CDF7E28B65DD}"/>
                    </a:ext>
                  </a:extLst>
                </p:cNvPr>
                <p:cNvSpPr/>
                <p:nvPr/>
              </p:nvSpPr>
              <p:spPr>
                <a:xfrm>
                  <a:off x="6678118" y="956899"/>
                  <a:ext cx="473653" cy="453915"/>
                </a:xfrm>
                <a:custGeom>
                  <a:avLst/>
                  <a:gdLst>
                    <a:gd name="connsiteX0" fmla="*/ 0 w 473653"/>
                    <a:gd name="connsiteY0" fmla="*/ 83713 h 453915"/>
                    <a:gd name="connsiteX1" fmla="*/ 286426 w 473653"/>
                    <a:gd name="connsiteY1" fmla="*/ 0 h 453915"/>
                    <a:gd name="connsiteX2" fmla="*/ 473654 w 473653"/>
                    <a:gd name="connsiteY2" fmla="*/ 305466 h 453915"/>
                    <a:gd name="connsiteX3" fmla="*/ 319112 w 473653"/>
                    <a:gd name="connsiteY3" fmla="*/ 453916 h 453915"/>
                    <a:gd name="connsiteX4" fmla="*/ 0 w 473653"/>
                    <a:gd name="connsiteY4" fmla="*/ 83713 h 453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3653" h="453915">
                      <a:moveTo>
                        <a:pt x="0" y="83713"/>
                      </a:moveTo>
                      <a:cubicBezTo>
                        <a:pt x="66640" y="8060"/>
                        <a:pt x="198017" y="38651"/>
                        <a:pt x="286426" y="0"/>
                      </a:cubicBezTo>
                      <a:cubicBezTo>
                        <a:pt x="389497" y="74764"/>
                        <a:pt x="424214" y="193130"/>
                        <a:pt x="473654" y="305466"/>
                      </a:cubicBezTo>
                      <a:cubicBezTo>
                        <a:pt x="420850" y="353194"/>
                        <a:pt x="369060" y="403206"/>
                        <a:pt x="319112" y="453916"/>
                      </a:cubicBezTo>
                      <a:cubicBezTo>
                        <a:pt x="238826" y="299754"/>
                        <a:pt x="157271" y="164760"/>
                        <a:pt x="0" y="83713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10CEF496-4826-4CE4-A5F7-774CC1A01025}"/>
                  </a:ext>
                </a:extLst>
              </p:cNvPr>
              <p:cNvSpPr/>
              <p:nvPr/>
            </p:nvSpPr>
            <p:spPr>
              <a:xfrm>
                <a:off x="7950353" y="2006388"/>
                <a:ext cx="267092" cy="284423"/>
              </a:xfrm>
              <a:custGeom>
                <a:avLst/>
                <a:gdLst>
                  <a:gd name="connsiteX0" fmla="*/ 267093 w 267092"/>
                  <a:gd name="connsiteY0" fmla="*/ 244855 h 284423"/>
                  <a:gd name="connsiteX1" fmla="*/ 247228 w 267092"/>
                  <a:gd name="connsiteY1" fmla="*/ 225435 h 284423"/>
                  <a:gd name="connsiteX2" fmla="*/ 161801 w 267092"/>
                  <a:gd name="connsiteY2" fmla="*/ 0 h 284423"/>
                  <a:gd name="connsiteX3" fmla="*/ 22999 w 267092"/>
                  <a:gd name="connsiteY3" fmla="*/ 72416 h 284423"/>
                  <a:gd name="connsiteX4" fmla="*/ 17033 w 267092"/>
                  <a:gd name="connsiteY4" fmla="*/ 73114 h 284423"/>
                  <a:gd name="connsiteX5" fmla="*/ 27060 w 267092"/>
                  <a:gd name="connsiteY5" fmla="*/ 241682 h 284423"/>
                  <a:gd name="connsiteX6" fmla="*/ 50544 w 267092"/>
                  <a:gd name="connsiteY6" fmla="*/ 284395 h 284423"/>
                  <a:gd name="connsiteX7" fmla="*/ 267093 w 267092"/>
                  <a:gd name="connsiteY7" fmla="*/ 244855 h 28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7092" h="284423">
                    <a:moveTo>
                      <a:pt x="267093" y="244855"/>
                    </a:moveTo>
                    <a:cubicBezTo>
                      <a:pt x="261190" y="239524"/>
                      <a:pt x="251861" y="230893"/>
                      <a:pt x="247228" y="225435"/>
                    </a:cubicBezTo>
                    <a:cubicBezTo>
                      <a:pt x="187696" y="154669"/>
                      <a:pt x="160595" y="91392"/>
                      <a:pt x="161801" y="0"/>
                    </a:cubicBezTo>
                    <a:cubicBezTo>
                      <a:pt x="144665" y="43856"/>
                      <a:pt x="46355" y="69496"/>
                      <a:pt x="22999" y="72416"/>
                    </a:cubicBezTo>
                    <a:cubicBezTo>
                      <a:pt x="-357" y="75335"/>
                      <a:pt x="17097" y="73050"/>
                      <a:pt x="17033" y="73114"/>
                    </a:cubicBezTo>
                    <a:cubicBezTo>
                      <a:pt x="-18572" y="123507"/>
                      <a:pt x="10052" y="189766"/>
                      <a:pt x="27060" y="241682"/>
                    </a:cubicBezTo>
                    <a:cubicBezTo>
                      <a:pt x="29599" y="249425"/>
                      <a:pt x="43372" y="275510"/>
                      <a:pt x="50544" y="284395"/>
                    </a:cubicBezTo>
                    <a:cubicBezTo>
                      <a:pt x="126323" y="285157"/>
                      <a:pt x="196391" y="270306"/>
                      <a:pt x="267093" y="244855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A4ADC7FF-CB71-4C2B-A6C3-4F41B11B5496}"/>
                  </a:ext>
                </a:extLst>
              </p:cNvPr>
              <p:cNvSpPr/>
              <p:nvPr/>
            </p:nvSpPr>
            <p:spPr>
              <a:xfrm>
                <a:off x="8002800" y="2251307"/>
                <a:ext cx="305657" cy="96483"/>
              </a:xfrm>
              <a:custGeom>
                <a:avLst/>
                <a:gdLst>
                  <a:gd name="connsiteX0" fmla="*/ 214646 w 305657"/>
                  <a:gd name="connsiteY0" fmla="*/ 0 h 96483"/>
                  <a:gd name="connsiteX1" fmla="*/ 0 w 305657"/>
                  <a:gd name="connsiteY1" fmla="*/ 39540 h 96483"/>
                  <a:gd name="connsiteX2" fmla="*/ 112844 w 305657"/>
                  <a:gd name="connsiteY2" fmla="*/ 96089 h 96483"/>
                  <a:gd name="connsiteX3" fmla="*/ 305657 w 305657"/>
                  <a:gd name="connsiteY3" fmla="*/ 42332 h 96483"/>
                  <a:gd name="connsiteX4" fmla="*/ 214646 w 305657"/>
                  <a:gd name="connsiteY4" fmla="*/ 0 h 9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657" h="96483">
                    <a:moveTo>
                      <a:pt x="214646" y="0"/>
                    </a:moveTo>
                    <a:cubicBezTo>
                      <a:pt x="145023" y="25387"/>
                      <a:pt x="71718" y="40111"/>
                      <a:pt x="0" y="39540"/>
                    </a:cubicBezTo>
                    <a:cubicBezTo>
                      <a:pt x="12693" y="85617"/>
                      <a:pt x="93677" y="99072"/>
                      <a:pt x="112844" y="96089"/>
                    </a:cubicBezTo>
                    <a:cubicBezTo>
                      <a:pt x="194908" y="83332"/>
                      <a:pt x="241999" y="77112"/>
                      <a:pt x="305657" y="42332"/>
                    </a:cubicBezTo>
                    <a:cubicBezTo>
                      <a:pt x="269735" y="41444"/>
                      <a:pt x="241365" y="20246"/>
                      <a:pt x="214646" y="0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FFD4F6D1-45B2-44A6-A0D5-91AF8BFF35A9}"/>
                </a:ext>
              </a:extLst>
            </p:cNvPr>
            <p:cNvSpPr/>
            <p:nvPr/>
          </p:nvSpPr>
          <p:spPr>
            <a:xfrm>
              <a:off x="4483796" y="8687413"/>
              <a:ext cx="561024" cy="1118014"/>
            </a:xfrm>
            <a:custGeom>
              <a:avLst/>
              <a:gdLst>
                <a:gd name="connsiteX0" fmla="*/ 561024 w 561024"/>
                <a:gd name="connsiteY0" fmla="*/ 1073016 h 1118014"/>
                <a:gd name="connsiteX1" fmla="*/ 455606 w 561024"/>
                <a:gd name="connsiteY1" fmla="*/ 1118014 h 1118014"/>
                <a:gd name="connsiteX2" fmla="*/ 675 w 561024"/>
                <a:gd name="connsiteY2" fmla="*/ 52594 h 1118014"/>
                <a:gd name="connsiteX3" fmla="*/ 106093 w 561024"/>
                <a:gd name="connsiteY3" fmla="*/ 7596 h 1118014"/>
                <a:gd name="connsiteX4" fmla="*/ 561024 w 561024"/>
                <a:gd name="connsiteY4" fmla="*/ 1073016 h 111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024" h="1118014">
                  <a:moveTo>
                    <a:pt x="561024" y="1073016"/>
                  </a:moveTo>
                  <a:lnTo>
                    <a:pt x="455606" y="1118014"/>
                  </a:lnTo>
                  <a:cubicBezTo>
                    <a:pt x="271806" y="708462"/>
                    <a:pt x="-15763" y="117331"/>
                    <a:pt x="675" y="52594"/>
                  </a:cubicBezTo>
                  <a:cubicBezTo>
                    <a:pt x="16161" y="552"/>
                    <a:pt x="60841" y="-9349"/>
                    <a:pt x="106093" y="7596"/>
                  </a:cubicBezTo>
                  <a:cubicBezTo>
                    <a:pt x="97271" y="116633"/>
                    <a:pt x="386871" y="683329"/>
                    <a:pt x="561024" y="1073016"/>
                  </a:cubicBez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44D8A1D2-23E1-4FA0-B568-C6A8A241BA19}"/>
                </a:ext>
              </a:extLst>
            </p:cNvPr>
            <p:cNvSpPr/>
            <p:nvPr/>
          </p:nvSpPr>
          <p:spPr>
            <a:xfrm>
              <a:off x="6815993" y="8066750"/>
              <a:ext cx="64735" cy="291821"/>
            </a:xfrm>
            <a:custGeom>
              <a:avLst/>
              <a:gdLst>
                <a:gd name="connsiteX0" fmla="*/ 0 w 64735"/>
                <a:gd name="connsiteY0" fmla="*/ 104467 h 291821"/>
                <a:gd name="connsiteX1" fmla="*/ 62515 w 64735"/>
                <a:gd name="connsiteY1" fmla="*/ 291821 h 291821"/>
                <a:gd name="connsiteX2" fmla="*/ 38270 w 64735"/>
                <a:gd name="connsiteY2" fmla="*/ 132455 h 291821"/>
                <a:gd name="connsiteX3" fmla="*/ 64736 w 64735"/>
                <a:gd name="connsiteY3" fmla="*/ 0 h 291821"/>
                <a:gd name="connsiteX4" fmla="*/ 0 w 64735"/>
                <a:gd name="connsiteY4" fmla="*/ 104467 h 29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35" h="291821">
                  <a:moveTo>
                    <a:pt x="0" y="104467"/>
                  </a:moveTo>
                  <a:cubicBezTo>
                    <a:pt x="1967" y="132138"/>
                    <a:pt x="507" y="209251"/>
                    <a:pt x="62515" y="291821"/>
                  </a:cubicBezTo>
                  <a:cubicBezTo>
                    <a:pt x="62388" y="275447"/>
                    <a:pt x="36366" y="150036"/>
                    <a:pt x="38270" y="132455"/>
                  </a:cubicBezTo>
                  <a:cubicBezTo>
                    <a:pt x="42840" y="89171"/>
                    <a:pt x="52741" y="43285"/>
                    <a:pt x="64736" y="0"/>
                  </a:cubicBezTo>
                  <a:lnTo>
                    <a:pt x="0" y="104467"/>
                  </a:lnTo>
                  <a:close/>
                </a:path>
              </a:pathLst>
            </a:custGeom>
            <a:solidFill>
              <a:srgbClr val="FDD2B4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BCB2DDF2-669C-4AAC-948A-C5DDF2AB614E}"/>
                </a:ext>
              </a:extLst>
            </p:cNvPr>
            <p:cNvSpPr/>
            <p:nvPr/>
          </p:nvSpPr>
          <p:spPr>
            <a:xfrm>
              <a:off x="6851341" y="7589937"/>
              <a:ext cx="535155" cy="823330"/>
            </a:xfrm>
            <a:custGeom>
              <a:avLst/>
              <a:gdLst>
                <a:gd name="connsiteX0" fmla="*/ 29261 w 535155"/>
                <a:gd name="connsiteY0" fmla="*/ 476813 h 823330"/>
                <a:gd name="connsiteX1" fmla="*/ 2796 w 535155"/>
                <a:gd name="connsiteY1" fmla="*/ 609268 h 823330"/>
                <a:gd name="connsiteX2" fmla="*/ 3 w 535155"/>
                <a:gd name="connsiteY2" fmla="*/ 660296 h 823330"/>
                <a:gd name="connsiteX3" fmla="*/ 11935 w 535155"/>
                <a:gd name="connsiteY3" fmla="*/ 737979 h 823330"/>
                <a:gd name="connsiteX4" fmla="*/ 204303 w 535155"/>
                <a:gd name="connsiteY4" fmla="*/ 809697 h 823330"/>
                <a:gd name="connsiteX5" fmla="*/ 265041 w 535155"/>
                <a:gd name="connsiteY5" fmla="*/ 753719 h 823330"/>
                <a:gd name="connsiteX6" fmla="*/ 321336 w 535155"/>
                <a:gd name="connsiteY6" fmla="*/ 670387 h 823330"/>
                <a:gd name="connsiteX7" fmla="*/ 404097 w 535155"/>
                <a:gd name="connsiteY7" fmla="*/ 474338 h 823330"/>
                <a:gd name="connsiteX8" fmla="*/ 441162 w 535155"/>
                <a:gd name="connsiteY8" fmla="*/ 243381 h 823330"/>
                <a:gd name="connsiteX9" fmla="*/ 533316 w 535155"/>
                <a:gd name="connsiteY9" fmla="*/ 194448 h 823330"/>
                <a:gd name="connsiteX10" fmla="*/ 346279 w 535155"/>
                <a:gd name="connsiteY10" fmla="*/ 22263 h 823330"/>
                <a:gd name="connsiteX11" fmla="*/ 230514 w 535155"/>
                <a:gd name="connsiteY11" fmla="*/ 81096 h 823330"/>
                <a:gd name="connsiteX12" fmla="*/ 87714 w 535155"/>
                <a:gd name="connsiteY12" fmla="*/ 313957 h 823330"/>
                <a:gd name="connsiteX13" fmla="*/ 29261 w 535155"/>
                <a:gd name="connsiteY13" fmla="*/ 476813 h 82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5155" h="823330">
                  <a:moveTo>
                    <a:pt x="29261" y="476813"/>
                  </a:moveTo>
                  <a:cubicBezTo>
                    <a:pt x="17266" y="520097"/>
                    <a:pt x="7365" y="565984"/>
                    <a:pt x="2796" y="609268"/>
                  </a:cubicBezTo>
                  <a:cubicBezTo>
                    <a:pt x="955" y="626785"/>
                    <a:pt x="-61" y="643921"/>
                    <a:pt x="3" y="660296"/>
                  </a:cubicBezTo>
                  <a:cubicBezTo>
                    <a:pt x="130" y="689237"/>
                    <a:pt x="3747" y="715703"/>
                    <a:pt x="11935" y="737979"/>
                  </a:cubicBezTo>
                  <a:cubicBezTo>
                    <a:pt x="53632" y="851268"/>
                    <a:pt x="169523" y="824168"/>
                    <a:pt x="204303" y="809697"/>
                  </a:cubicBezTo>
                  <a:cubicBezTo>
                    <a:pt x="221630" y="802589"/>
                    <a:pt x="243716" y="780312"/>
                    <a:pt x="265041" y="753719"/>
                  </a:cubicBezTo>
                  <a:cubicBezTo>
                    <a:pt x="286683" y="726809"/>
                    <a:pt x="307374" y="695393"/>
                    <a:pt x="321336" y="670387"/>
                  </a:cubicBezTo>
                  <a:cubicBezTo>
                    <a:pt x="378583" y="568205"/>
                    <a:pt x="404097" y="474338"/>
                    <a:pt x="404097" y="474338"/>
                  </a:cubicBezTo>
                  <a:lnTo>
                    <a:pt x="441162" y="243381"/>
                  </a:lnTo>
                  <a:cubicBezTo>
                    <a:pt x="441162" y="243381"/>
                    <a:pt x="517702" y="214758"/>
                    <a:pt x="533316" y="194448"/>
                  </a:cubicBezTo>
                  <a:cubicBezTo>
                    <a:pt x="548865" y="174076"/>
                    <a:pt x="464073" y="-74461"/>
                    <a:pt x="346279" y="22263"/>
                  </a:cubicBezTo>
                  <a:cubicBezTo>
                    <a:pt x="346279" y="22263"/>
                    <a:pt x="276402" y="34829"/>
                    <a:pt x="230514" y="81096"/>
                  </a:cubicBezTo>
                  <a:cubicBezTo>
                    <a:pt x="184691" y="127427"/>
                    <a:pt x="127571" y="228276"/>
                    <a:pt x="87714" y="313957"/>
                  </a:cubicBezTo>
                  <a:cubicBezTo>
                    <a:pt x="71023" y="349879"/>
                    <a:pt x="47667" y="410363"/>
                    <a:pt x="29261" y="476813"/>
                  </a:cubicBez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65" name="Graphic 1">
              <a:extLst>
                <a:ext uri="{FF2B5EF4-FFF2-40B4-BE49-F238E27FC236}">
                  <a16:creationId xmlns:a16="http://schemas.microsoft.com/office/drawing/2014/main" id="{58EA8353-C4D1-4008-9917-87F28513A858}"/>
                </a:ext>
              </a:extLst>
            </p:cNvPr>
            <p:cNvGrpSpPr/>
            <p:nvPr/>
          </p:nvGrpSpPr>
          <p:grpSpPr>
            <a:xfrm>
              <a:off x="6967640" y="7625972"/>
              <a:ext cx="352323" cy="444485"/>
              <a:chOff x="8263040" y="1469965"/>
              <a:chExt cx="352323" cy="444485"/>
            </a:xfrm>
            <a:solidFill>
              <a:srgbClr val="FDD2B4"/>
            </a:solidFill>
          </p:grpSpPr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4D11F544-C3E3-4AEE-B615-BC56CBCB9572}"/>
                  </a:ext>
                </a:extLst>
              </p:cNvPr>
              <p:cNvSpPr/>
              <p:nvPr/>
            </p:nvSpPr>
            <p:spPr>
              <a:xfrm>
                <a:off x="8263040" y="1469965"/>
                <a:ext cx="352323" cy="444485"/>
              </a:xfrm>
              <a:custGeom>
                <a:avLst/>
                <a:gdLst>
                  <a:gd name="connsiteX0" fmla="*/ 254223 w 352323"/>
                  <a:gd name="connsiteY0" fmla="*/ 0 h 444485"/>
                  <a:gd name="connsiteX1" fmla="*/ 147028 w 352323"/>
                  <a:gd name="connsiteY1" fmla="*/ 92535 h 444485"/>
                  <a:gd name="connsiteX2" fmla="*/ 6004 w 352323"/>
                  <a:gd name="connsiteY2" fmla="*/ 344372 h 444485"/>
                  <a:gd name="connsiteX3" fmla="*/ 100760 w 352323"/>
                  <a:gd name="connsiteY3" fmla="*/ 375280 h 444485"/>
                  <a:gd name="connsiteX4" fmla="*/ 210431 w 352323"/>
                  <a:gd name="connsiteY4" fmla="*/ 338406 h 444485"/>
                  <a:gd name="connsiteX5" fmla="*/ 248448 w 352323"/>
                  <a:gd name="connsiteY5" fmla="*/ 442745 h 444485"/>
                  <a:gd name="connsiteX6" fmla="*/ 311788 w 352323"/>
                  <a:gd name="connsiteY6" fmla="*/ 406252 h 444485"/>
                  <a:gd name="connsiteX7" fmla="*/ 325053 w 352323"/>
                  <a:gd name="connsiteY7" fmla="*/ 296073 h 444485"/>
                  <a:gd name="connsiteX8" fmla="*/ 346949 w 352323"/>
                  <a:gd name="connsiteY8" fmla="*/ 279254 h 444485"/>
                  <a:gd name="connsiteX9" fmla="*/ 337999 w 352323"/>
                  <a:gd name="connsiteY9" fmla="*/ 216105 h 444485"/>
                  <a:gd name="connsiteX10" fmla="*/ 349678 w 352323"/>
                  <a:gd name="connsiteY10" fmla="*/ 93931 h 444485"/>
                  <a:gd name="connsiteX11" fmla="*/ 254223 w 352323"/>
                  <a:gd name="connsiteY11" fmla="*/ 0 h 44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52323" h="444485">
                    <a:moveTo>
                      <a:pt x="254223" y="0"/>
                    </a:moveTo>
                    <a:cubicBezTo>
                      <a:pt x="254223" y="0"/>
                      <a:pt x="222681" y="1967"/>
                      <a:pt x="147028" y="92535"/>
                    </a:cubicBezTo>
                    <a:cubicBezTo>
                      <a:pt x="71438" y="183039"/>
                      <a:pt x="-25158" y="306101"/>
                      <a:pt x="6004" y="344372"/>
                    </a:cubicBezTo>
                    <a:cubicBezTo>
                      <a:pt x="37167" y="382579"/>
                      <a:pt x="75437" y="386006"/>
                      <a:pt x="100760" y="375280"/>
                    </a:cubicBezTo>
                    <a:cubicBezTo>
                      <a:pt x="126147" y="364554"/>
                      <a:pt x="188662" y="316573"/>
                      <a:pt x="210431" y="338406"/>
                    </a:cubicBezTo>
                    <a:cubicBezTo>
                      <a:pt x="232201" y="360302"/>
                      <a:pt x="211954" y="436145"/>
                      <a:pt x="248448" y="442745"/>
                    </a:cubicBezTo>
                    <a:cubicBezTo>
                      <a:pt x="284878" y="449346"/>
                      <a:pt x="302776" y="437160"/>
                      <a:pt x="311788" y="406252"/>
                    </a:cubicBezTo>
                    <a:cubicBezTo>
                      <a:pt x="320800" y="375344"/>
                      <a:pt x="325053" y="296073"/>
                      <a:pt x="325053" y="296073"/>
                    </a:cubicBezTo>
                    <a:lnTo>
                      <a:pt x="346949" y="279254"/>
                    </a:lnTo>
                    <a:lnTo>
                      <a:pt x="337999" y="216105"/>
                    </a:lnTo>
                    <a:cubicBezTo>
                      <a:pt x="337999" y="216105"/>
                      <a:pt x="359705" y="145212"/>
                      <a:pt x="349678" y="93931"/>
                    </a:cubicBezTo>
                    <a:cubicBezTo>
                      <a:pt x="339713" y="42586"/>
                      <a:pt x="254223" y="0"/>
                      <a:pt x="254223" y="0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5FF0D129-AF60-4C84-896B-DBFDFCE0B82D}"/>
                  </a:ext>
                </a:extLst>
              </p:cNvPr>
              <p:cNvSpPr/>
              <p:nvPr/>
            </p:nvSpPr>
            <p:spPr>
              <a:xfrm>
                <a:off x="8266436" y="1581176"/>
                <a:ext cx="93112" cy="91312"/>
              </a:xfrm>
              <a:custGeom>
                <a:avLst/>
                <a:gdLst>
                  <a:gd name="connsiteX0" fmla="*/ 93113 w 93112"/>
                  <a:gd name="connsiteY0" fmla="*/ 18072 h 91312"/>
                  <a:gd name="connsiteX1" fmla="*/ 33581 w 93112"/>
                  <a:gd name="connsiteY1" fmla="*/ 91312 h 91312"/>
                  <a:gd name="connsiteX2" fmla="*/ 6798 w 93112"/>
                  <a:gd name="connsiteY2" fmla="*/ 23022 h 91312"/>
                  <a:gd name="connsiteX3" fmla="*/ 93113 w 93112"/>
                  <a:gd name="connsiteY3" fmla="*/ 18072 h 9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2" h="91312">
                    <a:moveTo>
                      <a:pt x="93113" y="18072"/>
                    </a:moveTo>
                    <a:lnTo>
                      <a:pt x="33581" y="91312"/>
                    </a:lnTo>
                    <a:cubicBezTo>
                      <a:pt x="33581" y="91312"/>
                      <a:pt x="-18145" y="65101"/>
                      <a:pt x="6798" y="23022"/>
                    </a:cubicBezTo>
                    <a:cubicBezTo>
                      <a:pt x="31740" y="-19056"/>
                      <a:pt x="81498" y="7346"/>
                      <a:pt x="93113" y="18072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0A0AB0D1-6F1B-435E-9294-75E3D2E53166}"/>
                </a:ext>
              </a:extLst>
            </p:cNvPr>
            <p:cNvSpPr/>
            <p:nvPr/>
          </p:nvSpPr>
          <p:spPr>
            <a:xfrm>
              <a:off x="7137262" y="7845603"/>
              <a:ext cx="116509" cy="175011"/>
            </a:xfrm>
            <a:custGeom>
              <a:avLst/>
              <a:gdLst>
                <a:gd name="connsiteX0" fmla="*/ 99199 w 116509"/>
                <a:gd name="connsiteY0" fmla="*/ 29 h 175011"/>
                <a:gd name="connsiteX1" fmla="*/ 86759 w 116509"/>
                <a:gd name="connsiteY1" fmla="*/ 72508 h 175011"/>
                <a:gd name="connsiteX2" fmla="*/ 105990 w 116509"/>
                <a:gd name="connsiteY2" fmla="*/ 174626 h 175011"/>
                <a:gd name="connsiteX3" fmla="*/ 20436 w 116509"/>
                <a:gd name="connsiteY3" fmla="*/ 140608 h 175011"/>
                <a:gd name="connsiteX4" fmla="*/ 635 w 116509"/>
                <a:gd name="connsiteY4" fmla="*/ 104622 h 175011"/>
                <a:gd name="connsiteX5" fmla="*/ 99199 w 116509"/>
                <a:gd name="connsiteY5" fmla="*/ 29 h 1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509" h="175011">
                  <a:moveTo>
                    <a:pt x="99199" y="29"/>
                  </a:moveTo>
                  <a:cubicBezTo>
                    <a:pt x="103198" y="-923"/>
                    <a:pt x="77557" y="21671"/>
                    <a:pt x="86759" y="72508"/>
                  </a:cubicBezTo>
                  <a:cubicBezTo>
                    <a:pt x="95962" y="123345"/>
                    <a:pt x="134931" y="169993"/>
                    <a:pt x="105990" y="174626"/>
                  </a:cubicBezTo>
                  <a:cubicBezTo>
                    <a:pt x="77112" y="179259"/>
                    <a:pt x="20436" y="140608"/>
                    <a:pt x="20436" y="140608"/>
                  </a:cubicBezTo>
                  <a:cubicBezTo>
                    <a:pt x="20436" y="140608"/>
                    <a:pt x="8822" y="128549"/>
                    <a:pt x="635" y="104622"/>
                  </a:cubicBezTo>
                  <a:cubicBezTo>
                    <a:pt x="-7426" y="80695"/>
                    <a:pt x="63277" y="8470"/>
                    <a:pt x="99199" y="29"/>
                  </a:cubicBezTo>
                  <a:close/>
                </a:path>
              </a:pathLst>
            </a:custGeom>
            <a:solidFill>
              <a:srgbClr val="FBBD9C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2ABF9315-0385-46F0-9A48-6CE67DCF9E66}"/>
                </a:ext>
              </a:extLst>
            </p:cNvPr>
            <p:cNvSpPr/>
            <p:nvPr/>
          </p:nvSpPr>
          <p:spPr>
            <a:xfrm>
              <a:off x="6984135" y="7749966"/>
              <a:ext cx="52237" cy="54411"/>
            </a:xfrm>
            <a:custGeom>
              <a:avLst/>
              <a:gdLst>
                <a:gd name="connsiteX0" fmla="*/ 7470 w 52237"/>
                <a:gd name="connsiteY0" fmla="*/ 10366 h 54411"/>
                <a:gd name="connsiteX1" fmla="*/ 51389 w 52237"/>
                <a:gd name="connsiteY1" fmla="*/ 9350 h 54411"/>
                <a:gd name="connsiteX2" fmla="*/ 37553 w 52237"/>
                <a:gd name="connsiteY2" fmla="*/ 34102 h 54411"/>
                <a:gd name="connsiteX3" fmla="*/ 14705 w 52237"/>
                <a:gd name="connsiteY3" fmla="*/ 30992 h 54411"/>
                <a:gd name="connsiteX4" fmla="*/ 24352 w 52237"/>
                <a:gd name="connsiteY4" fmla="*/ 54412 h 54411"/>
                <a:gd name="connsiteX5" fmla="*/ 7470 w 52237"/>
                <a:gd name="connsiteY5" fmla="*/ 10366 h 54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237" h="54411">
                  <a:moveTo>
                    <a:pt x="7470" y="10366"/>
                  </a:moveTo>
                  <a:cubicBezTo>
                    <a:pt x="19719" y="-7659"/>
                    <a:pt x="46375" y="1734"/>
                    <a:pt x="51389" y="9350"/>
                  </a:cubicBezTo>
                  <a:cubicBezTo>
                    <a:pt x="56403" y="16966"/>
                    <a:pt x="37553" y="34102"/>
                    <a:pt x="37553" y="34102"/>
                  </a:cubicBezTo>
                  <a:cubicBezTo>
                    <a:pt x="37553" y="34102"/>
                    <a:pt x="18640" y="17982"/>
                    <a:pt x="14705" y="30992"/>
                  </a:cubicBezTo>
                  <a:cubicBezTo>
                    <a:pt x="10770" y="44003"/>
                    <a:pt x="24352" y="54412"/>
                    <a:pt x="24352" y="54412"/>
                  </a:cubicBezTo>
                  <a:cubicBezTo>
                    <a:pt x="24352" y="54412"/>
                    <a:pt x="-16330" y="45463"/>
                    <a:pt x="7470" y="10366"/>
                  </a:cubicBezTo>
                  <a:close/>
                </a:path>
              </a:pathLst>
            </a:custGeom>
            <a:solidFill>
              <a:srgbClr val="F9B096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5DBED691-2BFF-4969-893B-A30C132E5B82}"/>
                </a:ext>
              </a:extLst>
            </p:cNvPr>
            <p:cNvSpPr/>
            <p:nvPr/>
          </p:nvSpPr>
          <p:spPr>
            <a:xfrm>
              <a:off x="7098166" y="7794013"/>
              <a:ext cx="95096" cy="67305"/>
            </a:xfrm>
            <a:custGeom>
              <a:avLst/>
              <a:gdLst>
                <a:gd name="connsiteX0" fmla="*/ 38970 w 95096"/>
                <a:gd name="connsiteY0" fmla="*/ 66660 h 67305"/>
                <a:gd name="connsiteX1" fmla="*/ 1524 w 95096"/>
                <a:gd name="connsiteY1" fmla="*/ 25406 h 67305"/>
                <a:gd name="connsiteX2" fmla="*/ 71211 w 95096"/>
                <a:gd name="connsiteY2" fmla="*/ 6557 h 67305"/>
                <a:gd name="connsiteX3" fmla="*/ 93995 w 95096"/>
                <a:gd name="connsiteY3" fmla="*/ 55617 h 67305"/>
                <a:gd name="connsiteX4" fmla="*/ 38970 w 95096"/>
                <a:gd name="connsiteY4" fmla="*/ 66660 h 6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096" h="67305">
                  <a:moveTo>
                    <a:pt x="38970" y="66660"/>
                  </a:moveTo>
                  <a:cubicBezTo>
                    <a:pt x="8188" y="58282"/>
                    <a:pt x="-4696" y="38671"/>
                    <a:pt x="1524" y="25406"/>
                  </a:cubicBezTo>
                  <a:cubicBezTo>
                    <a:pt x="7744" y="12142"/>
                    <a:pt x="51218" y="-11531"/>
                    <a:pt x="71211" y="6557"/>
                  </a:cubicBezTo>
                  <a:cubicBezTo>
                    <a:pt x="91266" y="24645"/>
                    <a:pt x="97993" y="47493"/>
                    <a:pt x="93995" y="55617"/>
                  </a:cubicBezTo>
                  <a:cubicBezTo>
                    <a:pt x="89997" y="63677"/>
                    <a:pt x="48490" y="69262"/>
                    <a:pt x="38970" y="66660"/>
                  </a:cubicBezTo>
                  <a:close/>
                </a:path>
              </a:pathLst>
            </a:custGeom>
            <a:solidFill>
              <a:srgbClr val="FBBD9C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60DAE8AF-9E28-462E-A31D-DD01A891088E}"/>
                </a:ext>
              </a:extLst>
            </p:cNvPr>
            <p:cNvSpPr/>
            <p:nvPr/>
          </p:nvSpPr>
          <p:spPr>
            <a:xfrm>
              <a:off x="7229211" y="7867922"/>
              <a:ext cx="56860" cy="57275"/>
            </a:xfrm>
            <a:custGeom>
              <a:avLst/>
              <a:gdLst>
                <a:gd name="connsiteX0" fmla="*/ 47106 w 56860"/>
                <a:gd name="connsiteY0" fmla="*/ 6269 h 57275"/>
                <a:gd name="connsiteX1" fmla="*/ 840 w 56860"/>
                <a:gd name="connsiteY1" fmla="*/ 8744 h 57275"/>
                <a:gd name="connsiteX2" fmla="*/ 18102 w 56860"/>
                <a:gd name="connsiteY2" fmla="*/ 53108 h 57275"/>
                <a:gd name="connsiteX3" fmla="*/ 56056 w 56860"/>
                <a:gd name="connsiteY3" fmla="*/ 39526 h 57275"/>
                <a:gd name="connsiteX4" fmla="*/ 47106 w 56860"/>
                <a:gd name="connsiteY4" fmla="*/ 6269 h 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60" h="57275">
                  <a:moveTo>
                    <a:pt x="47106" y="6269"/>
                  </a:moveTo>
                  <a:cubicBezTo>
                    <a:pt x="33081" y="-2933"/>
                    <a:pt x="4457" y="-1918"/>
                    <a:pt x="840" y="8744"/>
                  </a:cubicBezTo>
                  <a:cubicBezTo>
                    <a:pt x="-2778" y="19470"/>
                    <a:pt x="5727" y="43398"/>
                    <a:pt x="18102" y="53108"/>
                  </a:cubicBezTo>
                  <a:cubicBezTo>
                    <a:pt x="30478" y="62818"/>
                    <a:pt x="51930" y="54441"/>
                    <a:pt x="56056" y="39526"/>
                  </a:cubicBezTo>
                  <a:cubicBezTo>
                    <a:pt x="60181" y="24548"/>
                    <a:pt x="47106" y="6269"/>
                    <a:pt x="47106" y="6269"/>
                  </a:cubicBezTo>
                  <a:close/>
                </a:path>
              </a:pathLst>
            </a:custGeom>
            <a:solidFill>
              <a:srgbClr val="FBBD9C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C9AD036A-59E5-4A62-9D75-357159A05468}"/>
                </a:ext>
              </a:extLst>
            </p:cNvPr>
            <p:cNvSpPr/>
            <p:nvPr/>
          </p:nvSpPr>
          <p:spPr>
            <a:xfrm>
              <a:off x="7150411" y="7953685"/>
              <a:ext cx="46817" cy="43051"/>
            </a:xfrm>
            <a:custGeom>
              <a:avLst/>
              <a:gdLst>
                <a:gd name="connsiteX0" fmla="*/ 9382 w 46817"/>
                <a:gd name="connsiteY0" fmla="*/ 4918 h 43051"/>
                <a:gd name="connsiteX1" fmla="*/ 42956 w 46817"/>
                <a:gd name="connsiteY1" fmla="*/ 42490 h 43051"/>
                <a:gd name="connsiteX2" fmla="*/ 11857 w 46817"/>
                <a:gd name="connsiteY2" fmla="*/ 28528 h 43051"/>
                <a:gd name="connsiteX3" fmla="*/ 9382 w 46817"/>
                <a:gd name="connsiteY3" fmla="*/ 4918 h 4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17" h="43051">
                  <a:moveTo>
                    <a:pt x="9382" y="4918"/>
                  </a:moveTo>
                  <a:cubicBezTo>
                    <a:pt x="9382" y="4918"/>
                    <a:pt x="61107" y="48456"/>
                    <a:pt x="42956" y="42490"/>
                  </a:cubicBezTo>
                  <a:cubicBezTo>
                    <a:pt x="24804" y="36588"/>
                    <a:pt x="11857" y="28528"/>
                    <a:pt x="11857" y="28528"/>
                  </a:cubicBezTo>
                  <a:cubicBezTo>
                    <a:pt x="11857" y="28528"/>
                    <a:pt x="-13085" y="-14186"/>
                    <a:pt x="9382" y="4918"/>
                  </a:cubicBezTo>
                  <a:close/>
                </a:path>
              </a:pathLst>
            </a:custGeom>
            <a:solidFill>
              <a:srgbClr val="C98775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EAEACE1B-128C-4F75-8EBD-E89904928F76}"/>
                </a:ext>
              </a:extLst>
            </p:cNvPr>
            <p:cNvSpPr/>
            <p:nvPr/>
          </p:nvSpPr>
          <p:spPr>
            <a:xfrm>
              <a:off x="7037936" y="8063627"/>
              <a:ext cx="110242" cy="87407"/>
            </a:xfrm>
            <a:custGeom>
              <a:avLst/>
              <a:gdLst>
                <a:gd name="connsiteX0" fmla="*/ 110242 w 110242"/>
                <a:gd name="connsiteY0" fmla="*/ 87408 h 87407"/>
                <a:gd name="connsiteX1" fmla="*/ 59532 w 110242"/>
                <a:gd name="connsiteY1" fmla="*/ 2679 h 87407"/>
                <a:gd name="connsiteX2" fmla="*/ 0 w 110242"/>
                <a:gd name="connsiteY2" fmla="*/ 16896 h 87407"/>
                <a:gd name="connsiteX3" fmla="*/ 85617 w 110242"/>
                <a:gd name="connsiteY3" fmla="*/ 50533 h 87407"/>
                <a:gd name="connsiteX4" fmla="*/ 110242 w 110242"/>
                <a:gd name="connsiteY4" fmla="*/ 87408 h 8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242" h="87407">
                  <a:moveTo>
                    <a:pt x="110242" y="87408"/>
                  </a:moveTo>
                  <a:cubicBezTo>
                    <a:pt x="107640" y="84615"/>
                    <a:pt x="105546" y="14992"/>
                    <a:pt x="59532" y="2679"/>
                  </a:cubicBezTo>
                  <a:cubicBezTo>
                    <a:pt x="19484" y="-8047"/>
                    <a:pt x="0" y="16896"/>
                    <a:pt x="0" y="16896"/>
                  </a:cubicBezTo>
                  <a:cubicBezTo>
                    <a:pt x="0" y="16896"/>
                    <a:pt x="56676" y="22608"/>
                    <a:pt x="85617" y="50533"/>
                  </a:cubicBezTo>
                  <a:cubicBezTo>
                    <a:pt x="100786" y="65194"/>
                    <a:pt x="110242" y="87408"/>
                    <a:pt x="110242" y="87408"/>
                  </a:cubicBezTo>
                  <a:close/>
                </a:path>
              </a:pathLst>
            </a:custGeom>
            <a:solidFill>
              <a:srgbClr val="FFFFFF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72" name="Graphic 1">
              <a:extLst>
                <a:ext uri="{FF2B5EF4-FFF2-40B4-BE49-F238E27FC236}">
                  <a16:creationId xmlns:a16="http://schemas.microsoft.com/office/drawing/2014/main" id="{71B76CC1-AF3A-40C9-858D-9A67AB305C7E}"/>
                </a:ext>
              </a:extLst>
            </p:cNvPr>
            <p:cNvGrpSpPr/>
            <p:nvPr/>
          </p:nvGrpSpPr>
          <p:grpSpPr>
            <a:xfrm>
              <a:off x="7106671" y="7736346"/>
              <a:ext cx="223050" cy="168816"/>
              <a:chOff x="8402071" y="1580339"/>
              <a:chExt cx="223050" cy="168816"/>
            </a:xfrm>
            <a:solidFill>
              <a:srgbClr val="383938"/>
            </a:solidFill>
          </p:grpSpPr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277DE3C4-79EC-404D-A079-8B7A7F8DC6CC}"/>
                  </a:ext>
                </a:extLst>
              </p:cNvPr>
              <p:cNvSpPr/>
              <p:nvPr/>
            </p:nvSpPr>
            <p:spPr>
              <a:xfrm>
                <a:off x="8402071" y="1580339"/>
                <a:ext cx="113014" cy="47812"/>
              </a:xfrm>
              <a:custGeom>
                <a:avLst/>
                <a:gdLst>
                  <a:gd name="connsiteX0" fmla="*/ 0 w 113014"/>
                  <a:gd name="connsiteY0" fmla="*/ 26080 h 47812"/>
                  <a:gd name="connsiteX1" fmla="*/ 25514 w 113014"/>
                  <a:gd name="connsiteY1" fmla="*/ 47278 h 47812"/>
                  <a:gd name="connsiteX2" fmla="*/ 88410 w 113014"/>
                  <a:gd name="connsiteY2" fmla="*/ 43724 h 47812"/>
                  <a:gd name="connsiteX3" fmla="*/ 110433 w 113014"/>
                  <a:gd name="connsiteY3" fmla="*/ 46389 h 47812"/>
                  <a:gd name="connsiteX4" fmla="*/ 103959 w 113014"/>
                  <a:gd name="connsiteY4" fmla="*/ 10975 h 47812"/>
                  <a:gd name="connsiteX5" fmla="*/ 0 w 113014"/>
                  <a:gd name="connsiteY5" fmla="*/ 26080 h 4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014" h="47812">
                    <a:moveTo>
                      <a:pt x="0" y="26080"/>
                    </a:moveTo>
                    <a:cubicBezTo>
                      <a:pt x="0" y="26080"/>
                      <a:pt x="9203" y="49245"/>
                      <a:pt x="25514" y="47278"/>
                    </a:cubicBezTo>
                    <a:cubicBezTo>
                      <a:pt x="41825" y="45310"/>
                      <a:pt x="73051" y="36552"/>
                      <a:pt x="88410" y="43724"/>
                    </a:cubicBezTo>
                    <a:cubicBezTo>
                      <a:pt x="103768" y="50959"/>
                      <a:pt x="110433" y="46389"/>
                      <a:pt x="110433" y="46389"/>
                    </a:cubicBezTo>
                    <a:cubicBezTo>
                      <a:pt x="110433" y="46389"/>
                      <a:pt x="119382" y="27857"/>
                      <a:pt x="103959" y="10975"/>
                    </a:cubicBezTo>
                    <a:cubicBezTo>
                      <a:pt x="88537" y="-5971"/>
                      <a:pt x="16057" y="-5019"/>
                      <a:pt x="0" y="2608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B6F4AC08-F2A7-4818-B8E0-C9791A44EDA0}"/>
                  </a:ext>
                </a:extLst>
              </p:cNvPr>
              <p:cNvSpPr/>
              <p:nvPr/>
            </p:nvSpPr>
            <p:spPr>
              <a:xfrm>
                <a:off x="8567782" y="1657416"/>
                <a:ext cx="57339" cy="91740"/>
              </a:xfrm>
              <a:custGeom>
                <a:avLst/>
                <a:gdLst>
                  <a:gd name="connsiteX0" fmla="*/ 1 w 57339"/>
                  <a:gd name="connsiteY0" fmla="*/ 23831 h 91740"/>
                  <a:gd name="connsiteX1" fmla="*/ 42207 w 57339"/>
                  <a:gd name="connsiteY1" fmla="*/ 91741 h 91740"/>
                  <a:gd name="connsiteX2" fmla="*/ 55218 w 57339"/>
                  <a:gd name="connsiteY2" fmla="*/ 68575 h 91740"/>
                  <a:gd name="connsiteX3" fmla="*/ 11806 w 57339"/>
                  <a:gd name="connsiteY3" fmla="*/ 2760 h 91740"/>
                  <a:gd name="connsiteX4" fmla="*/ 1 w 57339"/>
                  <a:gd name="connsiteY4" fmla="*/ 23831 h 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339" h="91740">
                    <a:moveTo>
                      <a:pt x="1" y="23831"/>
                    </a:moveTo>
                    <a:cubicBezTo>
                      <a:pt x="-252" y="29226"/>
                      <a:pt x="42207" y="91741"/>
                      <a:pt x="42207" y="91741"/>
                    </a:cubicBezTo>
                    <a:cubicBezTo>
                      <a:pt x="42207" y="91741"/>
                      <a:pt x="64103" y="79492"/>
                      <a:pt x="55218" y="68575"/>
                    </a:cubicBezTo>
                    <a:cubicBezTo>
                      <a:pt x="35543" y="44458"/>
                      <a:pt x="34591" y="-13233"/>
                      <a:pt x="11806" y="2760"/>
                    </a:cubicBezTo>
                    <a:cubicBezTo>
                      <a:pt x="2476" y="9297"/>
                      <a:pt x="1" y="23831"/>
                      <a:pt x="1" y="2383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4CB683D-4CAF-4DDB-BA9D-63779211F6F8}"/>
                </a:ext>
              </a:extLst>
            </p:cNvPr>
            <p:cNvSpPr/>
            <p:nvPr/>
          </p:nvSpPr>
          <p:spPr>
            <a:xfrm>
              <a:off x="7025533" y="7740340"/>
              <a:ext cx="349349" cy="263007"/>
            </a:xfrm>
            <a:custGeom>
              <a:avLst/>
              <a:gdLst>
                <a:gd name="connsiteX0" fmla="*/ 13038 w 349349"/>
                <a:gd name="connsiteY0" fmla="*/ 0 h 263007"/>
                <a:gd name="connsiteX1" fmla="*/ 26938 w 349349"/>
                <a:gd name="connsiteY1" fmla="*/ 17961 h 263007"/>
                <a:gd name="connsiteX2" fmla="*/ 1043 w 349349"/>
                <a:gd name="connsiteY2" fmla="*/ 124776 h 263007"/>
                <a:gd name="connsiteX3" fmla="*/ 59052 w 349349"/>
                <a:gd name="connsiteY3" fmla="*/ 181516 h 263007"/>
                <a:gd name="connsiteX4" fmla="*/ 78219 w 349349"/>
                <a:gd name="connsiteY4" fmla="*/ 188497 h 263007"/>
                <a:gd name="connsiteX5" fmla="*/ 152285 w 349349"/>
                <a:gd name="connsiteY5" fmla="*/ 180563 h 263007"/>
                <a:gd name="connsiteX6" fmla="*/ 197092 w 349349"/>
                <a:gd name="connsiteY6" fmla="*/ 115954 h 263007"/>
                <a:gd name="connsiteX7" fmla="*/ 202995 w 349349"/>
                <a:gd name="connsiteY7" fmla="*/ 119254 h 263007"/>
                <a:gd name="connsiteX8" fmla="*/ 197346 w 349349"/>
                <a:gd name="connsiteY8" fmla="*/ 129282 h 263007"/>
                <a:gd name="connsiteX9" fmla="*/ 195062 w 349349"/>
                <a:gd name="connsiteY9" fmla="*/ 133535 h 263007"/>
                <a:gd name="connsiteX10" fmla="*/ 197410 w 349349"/>
                <a:gd name="connsiteY10" fmla="*/ 175359 h 263007"/>
                <a:gd name="connsiteX11" fmla="*/ 233015 w 349349"/>
                <a:gd name="connsiteY11" fmla="*/ 108909 h 263007"/>
                <a:gd name="connsiteX12" fmla="*/ 321551 w 349349"/>
                <a:gd name="connsiteY12" fmla="*/ 166791 h 263007"/>
                <a:gd name="connsiteX13" fmla="*/ 274141 w 349349"/>
                <a:gd name="connsiteY13" fmla="*/ 232543 h 263007"/>
                <a:gd name="connsiteX14" fmla="*/ 227366 w 349349"/>
                <a:gd name="connsiteY14" fmla="*/ 235970 h 263007"/>
                <a:gd name="connsiteX15" fmla="*/ 215053 w 349349"/>
                <a:gd name="connsiteY15" fmla="*/ 228417 h 263007"/>
                <a:gd name="connsiteX16" fmla="*/ 226287 w 349349"/>
                <a:gd name="connsiteY16" fmla="*/ 257676 h 263007"/>
                <a:gd name="connsiteX17" fmla="*/ 234284 w 349349"/>
                <a:gd name="connsiteY17" fmla="*/ 260278 h 263007"/>
                <a:gd name="connsiteX18" fmla="*/ 287977 w 349349"/>
                <a:gd name="connsiteY18" fmla="*/ 247711 h 263007"/>
                <a:gd name="connsiteX19" fmla="*/ 344273 w 349349"/>
                <a:gd name="connsiteY19" fmla="*/ 169013 h 263007"/>
                <a:gd name="connsiteX20" fmla="*/ 349349 w 349349"/>
                <a:gd name="connsiteY20" fmla="*/ 160571 h 263007"/>
                <a:gd name="connsiteX21" fmla="*/ 226859 w 349349"/>
                <a:gd name="connsiteY21" fmla="*/ 80286 h 263007"/>
                <a:gd name="connsiteX22" fmla="*/ 221274 w 349349"/>
                <a:gd name="connsiteY22" fmla="*/ 88981 h 263007"/>
                <a:gd name="connsiteX23" fmla="*/ 213467 w 349349"/>
                <a:gd name="connsiteY23" fmla="*/ 101547 h 263007"/>
                <a:gd name="connsiteX24" fmla="*/ 206232 w 349349"/>
                <a:gd name="connsiteY24" fmla="*/ 97549 h 263007"/>
                <a:gd name="connsiteX25" fmla="*/ 213340 w 349349"/>
                <a:gd name="connsiteY25" fmla="*/ 82253 h 263007"/>
                <a:gd name="connsiteX26" fmla="*/ 217592 w 349349"/>
                <a:gd name="connsiteY26" fmla="*/ 72606 h 263007"/>
                <a:gd name="connsiteX27" fmla="*/ 44201 w 349349"/>
                <a:gd name="connsiteY27" fmla="*/ 2031 h 263007"/>
                <a:gd name="connsiteX28" fmla="*/ 13038 w 349349"/>
                <a:gd name="connsiteY28" fmla="*/ 0 h 263007"/>
                <a:gd name="connsiteX29" fmla="*/ 46231 w 349349"/>
                <a:gd name="connsiteY29" fmla="*/ 24942 h 263007"/>
                <a:gd name="connsiteX30" fmla="*/ 190238 w 349349"/>
                <a:gd name="connsiteY30" fmla="*/ 83586 h 263007"/>
                <a:gd name="connsiteX31" fmla="*/ 140670 w 349349"/>
                <a:gd name="connsiteY31" fmla="*/ 163745 h 263007"/>
                <a:gd name="connsiteX32" fmla="*/ 67556 w 349349"/>
                <a:gd name="connsiteY32" fmla="*/ 162856 h 263007"/>
                <a:gd name="connsiteX33" fmla="*/ 20528 w 349349"/>
                <a:gd name="connsiteY33" fmla="*/ 118429 h 263007"/>
                <a:gd name="connsiteX34" fmla="*/ 46231 w 349349"/>
                <a:gd name="connsiteY34" fmla="*/ 24942 h 263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49349" h="263007">
                  <a:moveTo>
                    <a:pt x="13038" y="0"/>
                  </a:moveTo>
                  <a:lnTo>
                    <a:pt x="26938" y="17961"/>
                  </a:lnTo>
                  <a:cubicBezTo>
                    <a:pt x="14815" y="50202"/>
                    <a:pt x="-4733" y="107196"/>
                    <a:pt x="1043" y="124776"/>
                  </a:cubicBezTo>
                  <a:cubicBezTo>
                    <a:pt x="8976" y="148830"/>
                    <a:pt x="27953" y="167426"/>
                    <a:pt x="59052" y="181516"/>
                  </a:cubicBezTo>
                  <a:cubicBezTo>
                    <a:pt x="64955" y="184181"/>
                    <a:pt x="71427" y="186593"/>
                    <a:pt x="78219" y="188497"/>
                  </a:cubicBezTo>
                  <a:cubicBezTo>
                    <a:pt x="102336" y="195161"/>
                    <a:pt x="130579" y="195605"/>
                    <a:pt x="152285" y="180563"/>
                  </a:cubicBezTo>
                  <a:cubicBezTo>
                    <a:pt x="166946" y="170409"/>
                    <a:pt x="184526" y="140325"/>
                    <a:pt x="197092" y="115954"/>
                  </a:cubicBezTo>
                  <a:lnTo>
                    <a:pt x="202995" y="119254"/>
                  </a:lnTo>
                  <a:cubicBezTo>
                    <a:pt x="201154" y="122491"/>
                    <a:pt x="199250" y="125792"/>
                    <a:pt x="197346" y="129282"/>
                  </a:cubicBezTo>
                  <a:cubicBezTo>
                    <a:pt x="196521" y="130742"/>
                    <a:pt x="195823" y="132138"/>
                    <a:pt x="195062" y="133535"/>
                  </a:cubicBezTo>
                  <a:cubicBezTo>
                    <a:pt x="192332" y="147243"/>
                    <a:pt x="193728" y="161396"/>
                    <a:pt x="197410" y="175359"/>
                  </a:cubicBezTo>
                  <a:cubicBezTo>
                    <a:pt x="204582" y="157588"/>
                    <a:pt x="219750" y="130361"/>
                    <a:pt x="233015" y="108909"/>
                  </a:cubicBezTo>
                  <a:lnTo>
                    <a:pt x="321551" y="166791"/>
                  </a:lnTo>
                  <a:cubicBezTo>
                    <a:pt x="309239" y="186529"/>
                    <a:pt x="286581" y="221119"/>
                    <a:pt x="274141" y="232543"/>
                  </a:cubicBezTo>
                  <a:cubicBezTo>
                    <a:pt x="265827" y="240159"/>
                    <a:pt x="256434" y="248790"/>
                    <a:pt x="227366" y="235970"/>
                  </a:cubicBezTo>
                  <a:cubicBezTo>
                    <a:pt x="222670" y="233876"/>
                    <a:pt x="218608" y="231274"/>
                    <a:pt x="215053" y="228417"/>
                  </a:cubicBezTo>
                  <a:lnTo>
                    <a:pt x="226287" y="257676"/>
                  </a:lnTo>
                  <a:cubicBezTo>
                    <a:pt x="229080" y="258691"/>
                    <a:pt x="231745" y="259580"/>
                    <a:pt x="234284" y="260278"/>
                  </a:cubicBezTo>
                  <a:cubicBezTo>
                    <a:pt x="265002" y="268783"/>
                    <a:pt x="279663" y="255391"/>
                    <a:pt x="287977" y="247711"/>
                  </a:cubicBezTo>
                  <a:cubicBezTo>
                    <a:pt x="307652" y="229687"/>
                    <a:pt x="342812" y="171488"/>
                    <a:pt x="344273" y="169013"/>
                  </a:cubicBezTo>
                  <a:lnTo>
                    <a:pt x="349349" y="160571"/>
                  </a:lnTo>
                  <a:lnTo>
                    <a:pt x="226859" y="80286"/>
                  </a:lnTo>
                  <a:lnTo>
                    <a:pt x="221274" y="88981"/>
                  </a:lnTo>
                  <a:cubicBezTo>
                    <a:pt x="221020" y="89361"/>
                    <a:pt x="217973" y="94185"/>
                    <a:pt x="213467" y="101547"/>
                  </a:cubicBezTo>
                  <a:lnTo>
                    <a:pt x="206232" y="97549"/>
                  </a:lnTo>
                  <a:cubicBezTo>
                    <a:pt x="209913" y="89869"/>
                    <a:pt x="212452" y="84221"/>
                    <a:pt x="213340" y="82253"/>
                  </a:cubicBezTo>
                  <a:lnTo>
                    <a:pt x="217592" y="72606"/>
                  </a:lnTo>
                  <a:lnTo>
                    <a:pt x="44201" y="2031"/>
                  </a:lnTo>
                  <a:lnTo>
                    <a:pt x="13038" y="0"/>
                  </a:lnTo>
                  <a:close/>
                  <a:moveTo>
                    <a:pt x="46231" y="24942"/>
                  </a:moveTo>
                  <a:lnTo>
                    <a:pt x="190238" y="83586"/>
                  </a:lnTo>
                  <a:cubicBezTo>
                    <a:pt x="176466" y="113098"/>
                    <a:pt x="154062" y="154479"/>
                    <a:pt x="140670" y="163745"/>
                  </a:cubicBezTo>
                  <a:cubicBezTo>
                    <a:pt x="119853" y="178152"/>
                    <a:pt x="88310" y="172249"/>
                    <a:pt x="67556" y="162856"/>
                  </a:cubicBezTo>
                  <a:cubicBezTo>
                    <a:pt x="33411" y="147370"/>
                    <a:pt x="24399" y="130107"/>
                    <a:pt x="20528" y="118429"/>
                  </a:cubicBezTo>
                  <a:cubicBezTo>
                    <a:pt x="18052" y="109607"/>
                    <a:pt x="31253" y="64927"/>
                    <a:pt x="46231" y="24942"/>
                  </a:cubicBezTo>
                  <a:close/>
                </a:path>
              </a:pathLst>
            </a:custGeom>
            <a:solidFill>
              <a:srgbClr val="F26B42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1610297C-A46D-4F13-8A06-EC40987EB1B4}"/>
                </a:ext>
              </a:extLst>
            </p:cNvPr>
            <p:cNvSpPr/>
            <p:nvPr/>
          </p:nvSpPr>
          <p:spPr>
            <a:xfrm>
              <a:off x="7242490" y="7882950"/>
              <a:ext cx="33637" cy="33637"/>
            </a:xfrm>
            <a:custGeom>
              <a:avLst/>
              <a:gdLst>
                <a:gd name="connsiteX0" fmla="*/ 33638 w 33637"/>
                <a:gd name="connsiteY0" fmla="*/ 16819 h 33637"/>
                <a:gd name="connsiteX1" fmla="*/ 16819 w 33637"/>
                <a:gd name="connsiteY1" fmla="*/ 33637 h 33637"/>
                <a:gd name="connsiteX2" fmla="*/ 0 w 33637"/>
                <a:gd name="connsiteY2" fmla="*/ 16819 h 33637"/>
                <a:gd name="connsiteX3" fmla="*/ 16819 w 33637"/>
                <a:gd name="connsiteY3" fmla="*/ 0 h 33637"/>
                <a:gd name="connsiteX4" fmla="*/ 33638 w 33637"/>
                <a:gd name="connsiteY4" fmla="*/ 16819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37" h="33637">
                  <a:moveTo>
                    <a:pt x="33638" y="16819"/>
                  </a:moveTo>
                  <a:cubicBezTo>
                    <a:pt x="33638" y="26108"/>
                    <a:pt x="26108" y="33637"/>
                    <a:pt x="16819" y="33637"/>
                  </a:cubicBezTo>
                  <a:cubicBezTo>
                    <a:pt x="7531" y="33637"/>
                    <a:pt x="0" y="26108"/>
                    <a:pt x="0" y="16819"/>
                  </a:cubicBezTo>
                  <a:cubicBezTo>
                    <a:pt x="0" y="7530"/>
                    <a:pt x="7530" y="0"/>
                    <a:pt x="16819" y="0"/>
                  </a:cubicBezTo>
                  <a:cubicBezTo>
                    <a:pt x="26107" y="0"/>
                    <a:pt x="33638" y="7530"/>
                    <a:pt x="33638" y="16819"/>
                  </a:cubicBez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3F65FBA1-4C3C-47C3-BCD6-AEC9125C61DC}"/>
                </a:ext>
              </a:extLst>
            </p:cNvPr>
            <p:cNvSpPr/>
            <p:nvPr/>
          </p:nvSpPr>
          <p:spPr>
            <a:xfrm>
              <a:off x="7132819" y="7821895"/>
              <a:ext cx="33637" cy="33637"/>
            </a:xfrm>
            <a:custGeom>
              <a:avLst/>
              <a:gdLst>
                <a:gd name="connsiteX0" fmla="*/ 33638 w 33637"/>
                <a:gd name="connsiteY0" fmla="*/ 16819 h 33637"/>
                <a:gd name="connsiteX1" fmla="*/ 16819 w 33637"/>
                <a:gd name="connsiteY1" fmla="*/ 33637 h 33637"/>
                <a:gd name="connsiteX2" fmla="*/ 0 w 33637"/>
                <a:gd name="connsiteY2" fmla="*/ 16819 h 33637"/>
                <a:gd name="connsiteX3" fmla="*/ 16819 w 33637"/>
                <a:gd name="connsiteY3" fmla="*/ 0 h 33637"/>
                <a:gd name="connsiteX4" fmla="*/ 33638 w 33637"/>
                <a:gd name="connsiteY4" fmla="*/ 16819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37" h="33637">
                  <a:moveTo>
                    <a:pt x="33638" y="16819"/>
                  </a:moveTo>
                  <a:cubicBezTo>
                    <a:pt x="33638" y="26108"/>
                    <a:pt x="26108" y="33637"/>
                    <a:pt x="16819" y="33637"/>
                  </a:cubicBezTo>
                  <a:cubicBezTo>
                    <a:pt x="7530" y="33637"/>
                    <a:pt x="0" y="26108"/>
                    <a:pt x="0" y="16819"/>
                  </a:cubicBezTo>
                  <a:cubicBezTo>
                    <a:pt x="0" y="7530"/>
                    <a:pt x="7530" y="0"/>
                    <a:pt x="16819" y="0"/>
                  </a:cubicBezTo>
                  <a:cubicBezTo>
                    <a:pt x="26107" y="0"/>
                    <a:pt x="33638" y="7530"/>
                    <a:pt x="33638" y="16819"/>
                  </a:cubicBez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176" name="Graphic 1">
              <a:extLst>
                <a:ext uri="{FF2B5EF4-FFF2-40B4-BE49-F238E27FC236}">
                  <a16:creationId xmlns:a16="http://schemas.microsoft.com/office/drawing/2014/main" id="{DA3026A8-DCF7-4F3C-BFF6-3BD13FF3D83D}"/>
                </a:ext>
              </a:extLst>
            </p:cNvPr>
            <p:cNvGrpSpPr/>
            <p:nvPr/>
          </p:nvGrpSpPr>
          <p:grpSpPr>
            <a:xfrm>
              <a:off x="6735876" y="7165484"/>
              <a:ext cx="684174" cy="598489"/>
              <a:chOff x="8031276" y="1009477"/>
              <a:chExt cx="684174" cy="598489"/>
            </a:xfrm>
            <a:solidFill>
              <a:schemeClr val="accent1"/>
            </a:solidFill>
          </p:grpSpPr>
          <p:grpSp>
            <p:nvGrpSpPr>
              <p:cNvPr id="1177" name="Graphic 1">
                <a:extLst>
                  <a:ext uri="{FF2B5EF4-FFF2-40B4-BE49-F238E27FC236}">
                    <a16:creationId xmlns:a16="http://schemas.microsoft.com/office/drawing/2014/main" id="{1C2074DE-40CA-4344-B8AB-294803E852B8}"/>
                  </a:ext>
                </a:extLst>
              </p:cNvPr>
              <p:cNvGrpSpPr/>
              <p:nvPr/>
            </p:nvGrpSpPr>
            <p:grpSpPr>
              <a:xfrm>
                <a:off x="8096604" y="1055272"/>
                <a:ext cx="618846" cy="552694"/>
                <a:chOff x="8096604" y="1055272"/>
                <a:chExt cx="618846" cy="552694"/>
              </a:xfrm>
              <a:solidFill>
                <a:schemeClr val="accent1"/>
              </a:solidFill>
            </p:grpSpPr>
            <p:sp>
              <p:nvSpPr>
                <p:cNvPr id="1179" name="Freeform: Shape 1178">
                  <a:extLst>
                    <a:ext uri="{FF2B5EF4-FFF2-40B4-BE49-F238E27FC236}">
                      <a16:creationId xmlns:a16="http://schemas.microsoft.com/office/drawing/2014/main" id="{96CE6A94-275E-4FA4-92F0-F1287B77CC66}"/>
                    </a:ext>
                  </a:extLst>
                </p:cNvPr>
                <p:cNvSpPr/>
                <p:nvPr/>
              </p:nvSpPr>
              <p:spPr>
                <a:xfrm>
                  <a:off x="8332448" y="1413026"/>
                  <a:ext cx="383002" cy="194941"/>
                </a:xfrm>
                <a:custGeom>
                  <a:avLst/>
                  <a:gdLst>
                    <a:gd name="connsiteX0" fmla="*/ 0 w 383002"/>
                    <a:gd name="connsiteY0" fmla="*/ 86451 h 194941"/>
                    <a:gd name="connsiteX1" fmla="*/ 184372 w 383002"/>
                    <a:gd name="connsiteY1" fmla="*/ 194599 h 194941"/>
                    <a:gd name="connsiteX2" fmla="*/ 362079 w 383002"/>
                    <a:gd name="connsiteY2" fmla="*/ 117360 h 194941"/>
                    <a:gd name="connsiteX3" fmla="*/ 352940 w 383002"/>
                    <a:gd name="connsiteY3" fmla="*/ 517 h 194941"/>
                    <a:gd name="connsiteX4" fmla="*/ 344181 w 383002"/>
                    <a:gd name="connsiteY4" fmla="*/ 4452 h 194941"/>
                    <a:gd name="connsiteX5" fmla="*/ 349068 w 383002"/>
                    <a:gd name="connsiteY5" fmla="*/ 17653 h 194941"/>
                    <a:gd name="connsiteX6" fmla="*/ 178533 w 383002"/>
                    <a:gd name="connsiteY6" fmla="*/ 99018 h 194941"/>
                    <a:gd name="connsiteX7" fmla="*/ 33955 w 383002"/>
                    <a:gd name="connsiteY7" fmla="*/ 26729 h 194941"/>
                    <a:gd name="connsiteX8" fmla="*/ 0 w 383002"/>
                    <a:gd name="connsiteY8" fmla="*/ 86451 h 194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3002" h="194941">
                      <a:moveTo>
                        <a:pt x="0" y="86451"/>
                      </a:moveTo>
                      <a:cubicBezTo>
                        <a:pt x="38461" y="155186"/>
                        <a:pt x="110813" y="190664"/>
                        <a:pt x="184372" y="194599"/>
                      </a:cubicBezTo>
                      <a:cubicBezTo>
                        <a:pt x="257930" y="198534"/>
                        <a:pt x="323936" y="168260"/>
                        <a:pt x="362079" y="117360"/>
                      </a:cubicBezTo>
                      <a:cubicBezTo>
                        <a:pt x="400222" y="66459"/>
                        <a:pt x="379533" y="42850"/>
                        <a:pt x="352940" y="517"/>
                      </a:cubicBezTo>
                      <a:cubicBezTo>
                        <a:pt x="351671" y="-1514"/>
                        <a:pt x="343991" y="2992"/>
                        <a:pt x="344181" y="4452"/>
                      </a:cubicBezTo>
                      <a:cubicBezTo>
                        <a:pt x="344689" y="8704"/>
                        <a:pt x="348561" y="12957"/>
                        <a:pt x="349068" y="17653"/>
                      </a:cubicBezTo>
                      <a:cubicBezTo>
                        <a:pt x="304007" y="65000"/>
                        <a:pt x="243332" y="101493"/>
                        <a:pt x="178533" y="99018"/>
                      </a:cubicBezTo>
                      <a:cubicBezTo>
                        <a:pt x="113733" y="96543"/>
                        <a:pt x="77049" y="68617"/>
                        <a:pt x="33955" y="26729"/>
                      </a:cubicBezTo>
                      <a:cubicBezTo>
                        <a:pt x="12186" y="41136"/>
                        <a:pt x="2031" y="59795"/>
                        <a:pt x="0" y="864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0" name="Freeform: Shape 1179">
                  <a:extLst>
                    <a:ext uri="{FF2B5EF4-FFF2-40B4-BE49-F238E27FC236}">
                      <a16:creationId xmlns:a16="http://schemas.microsoft.com/office/drawing/2014/main" id="{ADB28D6E-3135-4EFC-A48B-D9655C4C6989}"/>
                    </a:ext>
                  </a:extLst>
                </p:cNvPr>
                <p:cNvSpPr/>
                <p:nvPr/>
              </p:nvSpPr>
              <p:spPr>
                <a:xfrm>
                  <a:off x="8096604" y="1055272"/>
                  <a:ext cx="585229" cy="456906"/>
                </a:xfrm>
                <a:custGeom>
                  <a:avLst/>
                  <a:gdLst>
                    <a:gd name="connsiteX0" fmla="*/ 0 w 585229"/>
                    <a:gd name="connsiteY0" fmla="*/ 0 h 456906"/>
                    <a:gd name="connsiteX1" fmla="*/ 289283 w 585229"/>
                    <a:gd name="connsiteY1" fmla="*/ 201127 h 456906"/>
                    <a:gd name="connsiteX2" fmla="*/ 296581 w 585229"/>
                    <a:gd name="connsiteY2" fmla="*/ 172376 h 456906"/>
                    <a:gd name="connsiteX3" fmla="*/ 317271 w 585229"/>
                    <a:gd name="connsiteY3" fmla="*/ 112400 h 456906"/>
                    <a:gd name="connsiteX4" fmla="*/ 292011 w 585229"/>
                    <a:gd name="connsiteY4" fmla="*/ 237176 h 456906"/>
                    <a:gd name="connsiteX5" fmla="*/ 269925 w 585229"/>
                    <a:gd name="connsiteY5" fmla="*/ 384165 h 456906"/>
                    <a:gd name="connsiteX6" fmla="*/ 414439 w 585229"/>
                    <a:gd name="connsiteY6" fmla="*/ 456772 h 456906"/>
                    <a:gd name="connsiteX7" fmla="*/ 585229 w 585229"/>
                    <a:gd name="connsiteY7" fmla="*/ 376042 h 456906"/>
                    <a:gd name="connsiteX8" fmla="*/ 577232 w 585229"/>
                    <a:gd name="connsiteY8" fmla="*/ 357636 h 456906"/>
                    <a:gd name="connsiteX9" fmla="*/ 390322 w 585229"/>
                    <a:gd name="connsiteY9" fmla="*/ 105482 h 456906"/>
                    <a:gd name="connsiteX10" fmla="*/ 0 w 585229"/>
                    <a:gd name="connsiteY10" fmla="*/ 0 h 456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5229" h="456906">
                      <a:moveTo>
                        <a:pt x="0" y="0"/>
                      </a:moveTo>
                      <a:cubicBezTo>
                        <a:pt x="80413" y="100849"/>
                        <a:pt x="186466" y="133027"/>
                        <a:pt x="289283" y="201127"/>
                      </a:cubicBezTo>
                      <a:cubicBezTo>
                        <a:pt x="292456" y="188624"/>
                        <a:pt x="292329" y="187418"/>
                        <a:pt x="296581" y="172376"/>
                      </a:cubicBezTo>
                      <a:cubicBezTo>
                        <a:pt x="300770" y="157398"/>
                        <a:pt x="309783" y="129346"/>
                        <a:pt x="317271" y="112400"/>
                      </a:cubicBezTo>
                      <a:cubicBezTo>
                        <a:pt x="306546" y="154415"/>
                        <a:pt x="299691" y="193003"/>
                        <a:pt x="292011" y="237176"/>
                      </a:cubicBezTo>
                      <a:cubicBezTo>
                        <a:pt x="283951" y="283761"/>
                        <a:pt x="276526" y="335931"/>
                        <a:pt x="269925" y="384165"/>
                      </a:cubicBezTo>
                      <a:cubicBezTo>
                        <a:pt x="312829" y="426561"/>
                        <a:pt x="349640" y="454042"/>
                        <a:pt x="414439" y="456772"/>
                      </a:cubicBezTo>
                      <a:cubicBezTo>
                        <a:pt x="479239" y="459437"/>
                        <a:pt x="539596" y="422182"/>
                        <a:pt x="585229" y="376042"/>
                      </a:cubicBezTo>
                      <a:cubicBezTo>
                        <a:pt x="581802" y="365443"/>
                        <a:pt x="583261" y="371599"/>
                        <a:pt x="577232" y="357636"/>
                      </a:cubicBezTo>
                      <a:cubicBezTo>
                        <a:pt x="541690" y="275066"/>
                        <a:pt x="465784" y="145784"/>
                        <a:pt x="390322" y="105482"/>
                      </a:cubicBezTo>
                      <a:cubicBezTo>
                        <a:pt x="242698" y="26656"/>
                        <a:pt x="144134" y="77303"/>
                        <a:pt x="0" y="0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F2252443-1A49-45C7-AE63-4ACF9624C10D}"/>
                  </a:ext>
                </a:extLst>
              </p:cNvPr>
              <p:cNvSpPr/>
              <p:nvPr/>
            </p:nvSpPr>
            <p:spPr>
              <a:xfrm>
                <a:off x="8031276" y="1009477"/>
                <a:ext cx="105003" cy="95708"/>
              </a:xfrm>
              <a:custGeom>
                <a:avLst/>
                <a:gdLst>
                  <a:gd name="connsiteX0" fmla="*/ 88050 w 105003"/>
                  <a:gd name="connsiteY0" fmla="*/ 86731 h 95708"/>
                  <a:gd name="connsiteX1" fmla="*/ 9986 w 105003"/>
                  <a:gd name="connsiteY1" fmla="*/ 76703 h 95708"/>
                  <a:gd name="connsiteX2" fmla="*/ 21854 w 105003"/>
                  <a:gd name="connsiteY2" fmla="*/ 12475 h 95708"/>
                  <a:gd name="connsiteX3" fmla="*/ 90272 w 105003"/>
                  <a:gd name="connsiteY3" fmla="*/ 15839 h 95708"/>
                  <a:gd name="connsiteX4" fmla="*/ 88050 w 105003"/>
                  <a:gd name="connsiteY4" fmla="*/ 86731 h 9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003" h="95708">
                    <a:moveTo>
                      <a:pt x="88050" y="86731"/>
                    </a:moveTo>
                    <a:cubicBezTo>
                      <a:pt x="63425" y="101329"/>
                      <a:pt x="28835" y="98219"/>
                      <a:pt x="9986" y="76703"/>
                    </a:cubicBezTo>
                    <a:cubicBezTo>
                      <a:pt x="-8864" y="55188"/>
                      <a:pt x="1164" y="29420"/>
                      <a:pt x="21854" y="12475"/>
                    </a:cubicBezTo>
                    <a:cubicBezTo>
                      <a:pt x="42544" y="-4407"/>
                      <a:pt x="72691" y="-4979"/>
                      <a:pt x="90272" y="15839"/>
                    </a:cubicBezTo>
                    <a:cubicBezTo>
                      <a:pt x="107852" y="36656"/>
                      <a:pt x="112676" y="72134"/>
                      <a:pt x="88050" y="867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34" name="Group 1233">
            <a:extLst>
              <a:ext uri="{FF2B5EF4-FFF2-40B4-BE49-F238E27FC236}">
                <a16:creationId xmlns:a16="http://schemas.microsoft.com/office/drawing/2014/main" id="{093CAA8C-CADB-498F-A105-52F6724EB477}"/>
              </a:ext>
            </a:extLst>
          </p:cNvPr>
          <p:cNvGrpSpPr/>
          <p:nvPr/>
        </p:nvGrpSpPr>
        <p:grpSpPr>
          <a:xfrm>
            <a:off x="0" y="-6858000"/>
            <a:ext cx="12192000" cy="13716000"/>
            <a:chOff x="0" y="-6858000"/>
            <a:chExt cx="12192000" cy="13716000"/>
          </a:xfrm>
        </p:grpSpPr>
        <p:grpSp>
          <p:nvGrpSpPr>
            <p:cNvPr id="1235" name="Group 1234">
              <a:extLst>
                <a:ext uri="{FF2B5EF4-FFF2-40B4-BE49-F238E27FC236}">
                  <a16:creationId xmlns:a16="http://schemas.microsoft.com/office/drawing/2014/main" id="{313A0373-1F44-4F5B-9F26-65C52007F2FB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1239" name="Rectangle 1238">
                <a:extLst>
                  <a:ext uri="{FF2B5EF4-FFF2-40B4-BE49-F238E27FC236}">
                    <a16:creationId xmlns:a16="http://schemas.microsoft.com/office/drawing/2014/main" id="{DAE5ACF3-BC4E-48BD-8F1B-53FD1C44CD4B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1240" name="Picture 1239">
                <a:extLst>
                  <a:ext uri="{FF2B5EF4-FFF2-40B4-BE49-F238E27FC236}">
                    <a16:creationId xmlns:a16="http://schemas.microsoft.com/office/drawing/2014/main" id="{FDA3A42E-F616-494A-8B2F-89B199288E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1236" name="Group 1235">
              <a:extLst>
                <a:ext uri="{FF2B5EF4-FFF2-40B4-BE49-F238E27FC236}">
                  <a16:creationId xmlns:a16="http://schemas.microsoft.com/office/drawing/2014/main" id="{A39A2AA7-9502-419E-A7EF-1E433CEB131A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1237" name="Rectangle 1236">
                <a:extLst>
                  <a:ext uri="{FF2B5EF4-FFF2-40B4-BE49-F238E27FC236}">
                    <a16:creationId xmlns:a16="http://schemas.microsoft.com/office/drawing/2014/main" id="{69DD2D01-C5A5-493E-A735-2BCABB086954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1238" name="Picture 1237">
                <a:extLst>
                  <a:ext uri="{FF2B5EF4-FFF2-40B4-BE49-F238E27FC236}">
                    <a16:creationId xmlns:a16="http://schemas.microsoft.com/office/drawing/2014/main" id="{6150F7B1-4448-4FD1-A0CC-1524AF015D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694756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0">
        <p:fade/>
      </p:transition>
    </mc:Choice>
    <mc:Fallback xmlns="">
      <p:transition spd="med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1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3" presetClass="path" presetSubtype="0" accel="71429" decel="2857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3.7037E-6 L 0.87696 -3.7037E-6 " pathEditMode="relative" rAng="0" ptsTypes="AA">
                                      <p:cBhvr>
                                        <p:cTn id="8" dur="1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841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" presetClass="exit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63" presetClass="path" presetSubtype="0" accel="71429" decel="11429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2.77556E-17 -2.22222E-6 L 0.65456 -2.22222E-6 " pathEditMode="relative" rAng="0" ptsTypes="AA">
                                      <p:cBhvr>
                                        <p:cTn id="16" dur="1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721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3" presetClass="path" presetSubtype="0" accel="71429" decel="11429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79167E-6 0 L 0.65403 0 " pathEditMode="relative" rAng="0" ptsTypes="AA">
                                      <p:cBhvr>
                                        <p:cTn id="18" dur="1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695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20" dur="1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63" presetClass="path" presetSubtype="0" accel="71429" decel="11429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7.40741E-7 L 0.65325 7.40741E-7 " pathEditMode="relative" rAng="0" ptsTypes="AA">
                                      <p:cBhvr>
                                        <p:cTn id="24" dur="17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656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26" dur="17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8" presetClass="emph" presetSubtype="0" decel="100000" autoRev="1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900000">
                                      <p:cBhvr>
                                        <p:cTn id="32" dur="350" fill="hold"/>
                                        <p:tgtEl>
                                          <p:spTgt spid="2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8" presetClass="emph" presetSubtype="0" decel="47000" autoRev="1" fill="hold" nodeType="withEffect">
                                  <p:stCondLst>
                                    <p:cond delay="2650"/>
                                  </p:stCondLst>
                                  <p:childTnLst>
                                    <p:animRot by="90000">
                                      <p:cBhvr>
                                        <p:cTn id="34" dur="100" fill="hold"/>
                                        <p:tgtEl>
                                          <p:spTgt spid="2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8" presetClass="emph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Rot by="-1200000">
                                      <p:cBhvr>
                                        <p:cTn id="36" dur="250" fill="hold"/>
                                        <p:tgtEl>
                                          <p:spTgt spid="2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8" presetClass="emph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Rot by="-21600000">
                                      <p:cBhvr>
                                        <p:cTn id="46" dur="125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44" presetClass="path" presetSubtype="0" decel="10000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6.25E-7 -0.0007 C -0.03216 -0.01181 -0.09531 0.00949 -0.12995 0.07847 C -0.14974 0.10578 -0.2095 0.25532 -0.21797 0.47152 " pathEditMode="relative" rAng="0" ptsTypes="AAA">
                                      <p:cBhvr>
                                        <p:cTn id="48" dur="1250" fill="hold"/>
                                        <p:tgtEl>
                                          <p:spTgt spid="1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98" y="23472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8" presetClass="emph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Rot by="-21600000">
                                      <p:cBhvr>
                                        <p:cTn id="52" dur="1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44" presetClass="path" presetSubtype="0" decel="10000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4.58333E-6 -0.00024 C -0.06601 0.03935 -0.09557 0.12268 -0.12591 0.19259 C -0.13867 0.23009 -0.16666 0.36643 -0.16106 0.46736 " pathEditMode="relative" rAng="0" ptsTypes="AAA">
                                      <p:cBhvr>
                                        <p:cTn id="54" dur="1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86" y="2338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Rot by="-21600000">
                                      <p:cBhvr>
                                        <p:cTn id="58" dur="7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44" presetClass="path" presetSubtype="0" decel="10000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0.01002 -0.07246 C 0.00052 -0.11435 -0.04323 -0.13033 -0.08438 -0.09491 C -0.12005 -0.05232 -0.18034 0.03264 -0.17943 0.23889 " pathEditMode="relative" rAng="0" ptsTypes="AAA">
                                      <p:cBhvr>
                                        <p:cTn id="60" dur="700" fill="hold"/>
                                        <p:tgtEl>
                                          <p:spTgt spid="1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479" y="1347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201603D-EA46-4AC0-8CB4-3CE3EAFA10FE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8D7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D334078-7042-4762-9BCC-3F1A43A0042F}"/>
              </a:ext>
            </a:extLst>
          </p:cNvPr>
          <p:cNvSpPr/>
          <p:nvPr/>
        </p:nvSpPr>
        <p:spPr>
          <a:xfrm>
            <a:off x="0" y="0"/>
            <a:ext cx="12192000" cy="4821872"/>
          </a:xfrm>
          <a:custGeom>
            <a:avLst/>
            <a:gdLst>
              <a:gd name="connsiteX0" fmla="*/ 0 w 12192000"/>
              <a:gd name="connsiteY0" fmla="*/ 0 h 4821872"/>
              <a:gd name="connsiteX1" fmla="*/ 12192000 w 12192000"/>
              <a:gd name="connsiteY1" fmla="*/ 0 h 4821872"/>
              <a:gd name="connsiteX2" fmla="*/ 12192000 w 12192000"/>
              <a:gd name="connsiteY2" fmla="*/ 4821873 h 4821872"/>
              <a:gd name="connsiteX3" fmla="*/ 0 w 12192000"/>
              <a:gd name="connsiteY3" fmla="*/ 4821873 h 482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821872">
                <a:moveTo>
                  <a:pt x="0" y="0"/>
                </a:moveTo>
                <a:lnTo>
                  <a:pt x="12192000" y="0"/>
                </a:lnTo>
                <a:lnTo>
                  <a:pt x="12192000" y="4821873"/>
                </a:lnTo>
                <a:lnTo>
                  <a:pt x="0" y="4821873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762" name="Group 3761">
            <a:extLst>
              <a:ext uri="{FF2B5EF4-FFF2-40B4-BE49-F238E27FC236}">
                <a16:creationId xmlns:a16="http://schemas.microsoft.com/office/drawing/2014/main" id="{85B073B1-3DFE-4C80-B910-57AF76F997C1}"/>
              </a:ext>
            </a:extLst>
          </p:cNvPr>
          <p:cNvGrpSpPr/>
          <p:nvPr/>
        </p:nvGrpSpPr>
        <p:grpSpPr>
          <a:xfrm>
            <a:off x="3298888" y="1598146"/>
            <a:ext cx="8119681" cy="4414478"/>
            <a:chOff x="3298888" y="1598146"/>
            <a:chExt cx="8119681" cy="4414478"/>
          </a:xfrm>
        </p:grpSpPr>
        <p:grpSp>
          <p:nvGrpSpPr>
            <p:cNvPr id="6" name="Graphic 1">
              <a:extLst>
                <a:ext uri="{FF2B5EF4-FFF2-40B4-BE49-F238E27FC236}">
                  <a16:creationId xmlns:a16="http://schemas.microsoft.com/office/drawing/2014/main" id="{9DC71217-50C6-48DD-9A64-37268CC56D10}"/>
                </a:ext>
              </a:extLst>
            </p:cNvPr>
            <p:cNvGrpSpPr/>
            <p:nvPr/>
          </p:nvGrpSpPr>
          <p:grpSpPr>
            <a:xfrm>
              <a:off x="3298888" y="1598146"/>
              <a:ext cx="8119681" cy="4414478"/>
              <a:chOff x="3298888" y="1598146"/>
              <a:chExt cx="8119681" cy="4414478"/>
            </a:xfrm>
            <a:solidFill>
              <a:schemeClr val="accent1"/>
            </a:solidFill>
          </p:grpSpPr>
          <p:grpSp>
            <p:nvGrpSpPr>
              <p:cNvPr id="7" name="Graphic 1">
                <a:extLst>
                  <a:ext uri="{FF2B5EF4-FFF2-40B4-BE49-F238E27FC236}">
                    <a16:creationId xmlns:a16="http://schemas.microsoft.com/office/drawing/2014/main" id="{9DC71217-50C6-48DD-9A64-37268CC56D10}"/>
                  </a:ext>
                </a:extLst>
              </p:cNvPr>
              <p:cNvGrpSpPr/>
              <p:nvPr/>
            </p:nvGrpSpPr>
            <p:grpSpPr>
              <a:xfrm>
                <a:off x="3298888" y="1598146"/>
                <a:ext cx="8119681" cy="4414478"/>
                <a:chOff x="3298888" y="1598146"/>
                <a:chExt cx="8119681" cy="4414478"/>
              </a:xfrm>
              <a:solidFill>
                <a:schemeClr val="accent1"/>
              </a:solidFill>
            </p:grpSpPr>
            <p:sp>
              <p:nvSpPr>
                <p:cNvPr id="8" name="Freeform: Shape 7">
                  <a:extLst>
                    <a:ext uri="{FF2B5EF4-FFF2-40B4-BE49-F238E27FC236}">
                      <a16:creationId xmlns:a16="http://schemas.microsoft.com/office/drawing/2014/main" id="{CD604608-0A28-481A-A407-937B0183A96F}"/>
                    </a:ext>
                  </a:extLst>
                </p:cNvPr>
                <p:cNvSpPr/>
                <p:nvPr/>
              </p:nvSpPr>
              <p:spPr>
                <a:xfrm>
                  <a:off x="3344477" y="1598146"/>
                  <a:ext cx="7995923" cy="3945720"/>
                </a:xfrm>
                <a:custGeom>
                  <a:avLst/>
                  <a:gdLst>
                    <a:gd name="connsiteX0" fmla="*/ 321 w 7995923"/>
                    <a:gd name="connsiteY0" fmla="*/ 997225 h 3945720"/>
                    <a:gd name="connsiteX1" fmla="*/ 321 w 7995923"/>
                    <a:gd name="connsiteY1" fmla="*/ 3945721 h 3945720"/>
                    <a:gd name="connsiteX2" fmla="*/ 7995924 w 7995923"/>
                    <a:gd name="connsiteY2" fmla="*/ 3945721 h 3945720"/>
                    <a:gd name="connsiteX3" fmla="*/ 7995924 w 7995923"/>
                    <a:gd name="connsiteY3" fmla="*/ 2029227 h 3945720"/>
                    <a:gd name="connsiteX4" fmla="*/ 7647754 w 7995923"/>
                    <a:gd name="connsiteY4" fmla="*/ 1510432 h 3945720"/>
                    <a:gd name="connsiteX5" fmla="*/ 7625338 w 7995923"/>
                    <a:gd name="connsiteY5" fmla="*/ 1459442 h 3945720"/>
                    <a:gd name="connsiteX6" fmla="*/ 7244529 w 7995923"/>
                    <a:gd name="connsiteY6" fmla="*/ 590381 h 3945720"/>
                    <a:gd name="connsiteX7" fmla="*/ 7227574 w 7995923"/>
                    <a:gd name="connsiteY7" fmla="*/ 551773 h 3945720"/>
                    <a:gd name="connsiteX8" fmla="*/ 7098352 w 7995923"/>
                    <a:gd name="connsiteY8" fmla="*/ 256752 h 3945720"/>
                    <a:gd name="connsiteX9" fmla="*/ 6546410 w 7995923"/>
                    <a:gd name="connsiteY9" fmla="*/ 6181 h 3945720"/>
                    <a:gd name="connsiteX10" fmla="*/ 807343 w 7995923"/>
                    <a:gd name="connsiteY10" fmla="*/ 6181 h 3945720"/>
                    <a:gd name="connsiteX11" fmla="*/ 128020 w 7995923"/>
                    <a:gd name="connsiteY11" fmla="*/ 400198 h 3945720"/>
                    <a:gd name="connsiteX12" fmla="*/ 321 w 7995923"/>
                    <a:gd name="connsiteY12" fmla="*/ 997225 h 3945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95923" h="3945720">
                      <a:moveTo>
                        <a:pt x="321" y="997225"/>
                      </a:moveTo>
                      <a:lnTo>
                        <a:pt x="321" y="3945721"/>
                      </a:lnTo>
                      <a:lnTo>
                        <a:pt x="7995924" y="3945721"/>
                      </a:lnTo>
                      <a:lnTo>
                        <a:pt x="7995924" y="2029227"/>
                      </a:lnTo>
                      <a:cubicBezTo>
                        <a:pt x="7995924" y="1866096"/>
                        <a:pt x="7647754" y="1510432"/>
                        <a:pt x="7647754" y="1510432"/>
                      </a:cubicBezTo>
                      <a:lnTo>
                        <a:pt x="7625338" y="1459442"/>
                      </a:lnTo>
                      <a:lnTo>
                        <a:pt x="7244529" y="590381"/>
                      </a:lnTo>
                      <a:lnTo>
                        <a:pt x="7227574" y="551773"/>
                      </a:lnTo>
                      <a:lnTo>
                        <a:pt x="7098352" y="256752"/>
                      </a:lnTo>
                      <a:cubicBezTo>
                        <a:pt x="7062665" y="206460"/>
                        <a:pt x="6904613" y="16595"/>
                        <a:pt x="6546410" y="6181"/>
                      </a:cubicBezTo>
                      <a:cubicBezTo>
                        <a:pt x="6059873" y="-7726"/>
                        <a:pt x="807343" y="6181"/>
                        <a:pt x="807343" y="6181"/>
                      </a:cubicBezTo>
                      <a:cubicBezTo>
                        <a:pt x="807343" y="6181"/>
                        <a:pt x="303661" y="-1249"/>
                        <a:pt x="128020" y="400198"/>
                      </a:cubicBezTo>
                      <a:cubicBezTo>
                        <a:pt x="-12760" y="722143"/>
                        <a:pt x="321" y="997225"/>
                        <a:pt x="321" y="997225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4270311" y="4529264"/>
                  <a:ext cx="5780405" cy="1014666"/>
                  <a:chOff x="4270311" y="4529264"/>
                  <a:chExt cx="5780405" cy="1014666"/>
                </a:xfrm>
                <a:solidFill>
                  <a:srgbClr val="010101"/>
                </a:solidFill>
              </p:grpSpPr>
              <p:sp>
                <p:nvSpPr>
                  <p:cNvPr id="10" name="Freeform: Shape 9">
                    <a:extLst>
                      <a:ext uri="{FF2B5EF4-FFF2-40B4-BE49-F238E27FC236}">
                        <a16:creationId xmlns:a16="http://schemas.microsoft.com/office/drawing/2014/main" id="{77FD8D56-0782-4C7D-BC9A-EB49E39B970E}"/>
                      </a:ext>
                    </a:extLst>
                  </p:cNvPr>
                  <p:cNvSpPr/>
                  <p:nvPr/>
                </p:nvSpPr>
                <p:spPr>
                  <a:xfrm>
                    <a:off x="8514842" y="4529264"/>
                    <a:ext cx="1535874" cy="1014666"/>
                  </a:xfrm>
                  <a:custGeom>
                    <a:avLst/>
                    <a:gdLst>
                      <a:gd name="connsiteX0" fmla="*/ 0 w 1535874"/>
                      <a:gd name="connsiteY0" fmla="*/ 1014666 h 1014666"/>
                      <a:gd name="connsiteX1" fmla="*/ 1535875 w 1535874"/>
                      <a:gd name="connsiteY1" fmla="*/ 1014666 h 1014666"/>
                      <a:gd name="connsiteX2" fmla="*/ 1387792 w 1535874"/>
                      <a:gd name="connsiteY2" fmla="*/ 241364 h 1014666"/>
                      <a:gd name="connsiteX3" fmla="*/ 1150302 w 1535874"/>
                      <a:gd name="connsiteY3" fmla="*/ 0 h 1014666"/>
                      <a:gd name="connsiteX4" fmla="*/ 385508 w 1535874"/>
                      <a:gd name="connsiteY4" fmla="*/ 0 h 1014666"/>
                      <a:gd name="connsiteX5" fmla="*/ 148018 w 1535874"/>
                      <a:gd name="connsiteY5" fmla="*/ 241364 h 1014666"/>
                      <a:gd name="connsiteX6" fmla="*/ 0 w 1535874"/>
                      <a:gd name="connsiteY6" fmla="*/ 1014666 h 101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5874" h="1014666">
                        <a:moveTo>
                          <a:pt x="0" y="1014666"/>
                        </a:moveTo>
                        <a:lnTo>
                          <a:pt x="1535875" y="1014666"/>
                        </a:lnTo>
                        <a:lnTo>
                          <a:pt x="1387792" y="241364"/>
                        </a:lnTo>
                        <a:cubicBezTo>
                          <a:pt x="1360614" y="99568"/>
                          <a:pt x="1262761" y="0"/>
                          <a:pt x="1150302" y="0"/>
                        </a:cubicBezTo>
                        <a:lnTo>
                          <a:pt x="385508" y="0"/>
                        </a:lnTo>
                        <a:cubicBezTo>
                          <a:pt x="273114" y="0"/>
                          <a:pt x="175196" y="99568"/>
                          <a:pt x="148018" y="241364"/>
                        </a:cubicBezTo>
                        <a:lnTo>
                          <a:pt x="0" y="1014666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" name="Freeform: Shape 10">
                    <a:extLst>
                      <a:ext uri="{FF2B5EF4-FFF2-40B4-BE49-F238E27FC236}">
                        <a16:creationId xmlns:a16="http://schemas.microsoft.com/office/drawing/2014/main" id="{02BA99FC-9D23-4B65-8395-03D8F1BB1005}"/>
                      </a:ext>
                    </a:extLst>
                  </p:cNvPr>
                  <p:cNvSpPr/>
                  <p:nvPr/>
                </p:nvSpPr>
                <p:spPr>
                  <a:xfrm>
                    <a:off x="4270311" y="4529264"/>
                    <a:ext cx="1528572" cy="1014666"/>
                  </a:xfrm>
                  <a:custGeom>
                    <a:avLst/>
                    <a:gdLst>
                      <a:gd name="connsiteX0" fmla="*/ 0 w 1528572"/>
                      <a:gd name="connsiteY0" fmla="*/ 1014666 h 1014666"/>
                      <a:gd name="connsiteX1" fmla="*/ 1528572 w 1528572"/>
                      <a:gd name="connsiteY1" fmla="*/ 1014666 h 1014666"/>
                      <a:gd name="connsiteX2" fmla="*/ 1380490 w 1528572"/>
                      <a:gd name="connsiteY2" fmla="*/ 241364 h 1014666"/>
                      <a:gd name="connsiteX3" fmla="*/ 1143000 w 1528572"/>
                      <a:gd name="connsiteY3" fmla="*/ 0 h 1014666"/>
                      <a:gd name="connsiteX4" fmla="*/ 385509 w 1528572"/>
                      <a:gd name="connsiteY4" fmla="*/ 0 h 1014666"/>
                      <a:gd name="connsiteX5" fmla="*/ 148018 w 1528572"/>
                      <a:gd name="connsiteY5" fmla="*/ 241364 h 1014666"/>
                      <a:gd name="connsiteX6" fmla="*/ 0 w 1528572"/>
                      <a:gd name="connsiteY6" fmla="*/ 1014666 h 101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8572" h="1014666">
                        <a:moveTo>
                          <a:pt x="0" y="1014666"/>
                        </a:moveTo>
                        <a:lnTo>
                          <a:pt x="1528572" y="1014666"/>
                        </a:lnTo>
                        <a:lnTo>
                          <a:pt x="1380490" y="241364"/>
                        </a:lnTo>
                        <a:cubicBezTo>
                          <a:pt x="1353312" y="99568"/>
                          <a:pt x="1255459" y="0"/>
                          <a:pt x="1143000" y="0"/>
                        </a:cubicBezTo>
                        <a:lnTo>
                          <a:pt x="385509" y="0"/>
                        </a:lnTo>
                        <a:cubicBezTo>
                          <a:pt x="273114" y="0"/>
                          <a:pt x="175197" y="99568"/>
                          <a:pt x="148018" y="241364"/>
                        </a:cubicBezTo>
                        <a:lnTo>
                          <a:pt x="0" y="1014666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4420616" y="4747831"/>
                  <a:ext cx="5492178" cy="1264793"/>
                  <a:chOff x="4420616" y="4747831"/>
                  <a:chExt cx="5492178" cy="1264793"/>
                </a:xfrm>
                <a:solidFill>
                  <a:schemeClr val="accent1"/>
                </a:solidFill>
              </p:grpSpPr>
              <p:grpSp>
                <p:nvGrpSpPr>
                  <p:cNvPr id="13" name="Graphic 1">
                    <a:extLst>
                      <a:ext uri="{FF2B5EF4-FFF2-40B4-BE49-F238E27FC236}">
                        <a16:creationId xmlns:a16="http://schemas.microsoft.com/office/drawing/2014/main" id="{9DC71217-50C6-48DD-9A64-37268CC56D10}"/>
                      </a:ext>
                    </a:extLst>
                  </p:cNvPr>
                  <p:cNvGrpSpPr/>
                  <p:nvPr/>
                </p:nvGrpSpPr>
                <p:grpSpPr>
                  <a:xfrm>
                    <a:off x="8648001" y="4747831"/>
                    <a:ext cx="1264792" cy="1264793"/>
                    <a:chOff x="8648001" y="4747831"/>
                    <a:chExt cx="1264792" cy="1264793"/>
                  </a:xfrm>
                  <a:solidFill>
                    <a:schemeClr val="accent1"/>
                  </a:solidFill>
                </p:grpSpPr>
                <p:sp>
                  <p:nvSpPr>
                    <p:cNvPr id="14" name="Freeform: Shape 13">
                      <a:extLst>
                        <a:ext uri="{FF2B5EF4-FFF2-40B4-BE49-F238E27FC236}">
                          <a16:creationId xmlns:a16="http://schemas.microsoft.com/office/drawing/2014/main" id="{DB370485-124C-4CB7-9F3B-0A1DCDC6F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48001" y="4747831"/>
                      <a:ext cx="1264792" cy="1264793"/>
                    </a:xfrm>
                    <a:custGeom>
                      <a:avLst/>
                      <a:gdLst>
                        <a:gd name="connsiteX0" fmla="*/ 1264793 w 1264792"/>
                        <a:gd name="connsiteY0" fmla="*/ 632397 h 1264793"/>
                        <a:gd name="connsiteX1" fmla="*/ 632396 w 1264792"/>
                        <a:gd name="connsiteY1" fmla="*/ 1264793 h 1264793"/>
                        <a:gd name="connsiteX2" fmla="*/ 0 w 1264792"/>
                        <a:gd name="connsiteY2" fmla="*/ 632397 h 1264793"/>
                        <a:gd name="connsiteX3" fmla="*/ 632396 w 1264792"/>
                        <a:gd name="connsiteY3" fmla="*/ 0 h 1264793"/>
                        <a:gd name="connsiteX4" fmla="*/ 1264793 w 1264792"/>
                        <a:gd name="connsiteY4" fmla="*/ 632397 h 1264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792" h="1264793">
                          <a:moveTo>
                            <a:pt x="1264793" y="632397"/>
                          </a:moveTo>
                          <a:cubicBezTo>
                            <a:pt x="1264793" y="981660"/>
                            <a:pt x="981659" y="1264793"/>
                            <a:pt x="632396" y="1264793"/>
                          </a:cubicBezTo>
                          <a:cubicBezTo>
                            <a:pt x="283133" y="1264793"/>
                            <a:pt x="0" y="981660"/>
                            <a:pt x="0" y="632397"/>
                          </a:cubicBezTo>
                          <a:cubicBezTo>
                            <a:pt x="0" y="283134"/>
                            <a:pt x="283134" y="0"/>
                            <a:pt x="632396" y="0"/>
                          </a:cubicBezTo>
                          <a:cubicBezTo>
                            <a:pt x="981660" y="0"/>
                            <a:pt x="1264793" y="283134"/>
                            <a:pt x="1264793" y="632397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" name="Freeform: Shape 14">
                      <a:extLst>
                        <a:ext uri="{FF2B5EF4-FFF2-40B4-BE49-F238E27FC236}">
                          <a16:creationId xmlns:a16="http://schemas.microsoft.com/office/drawing/2014/main" id="{C3B545F2-81FC-445E-8F5A-203C652CA0AE}"/>
                        </a:ext>
                      </a:extLst>
                    </p:cNvPr>
                    <p:cNvSpPr/>
                    <p:nvPr/>
                  </p:nvSpPr>
                  <p:spPr>
                    <a:xfrm rot="-653989">
                      <a:off x="8869711" y="4969478"/>
                      <a:ext cx="822105" cy="822105"/>
                    </a:xfrm>
                    <a:custGeom>
                      <a:avLst/>
                      <a:gdLst>
                        <a:gd name="connsiteX0" fmla="*/ 822105 w 822105"/>
                        <a:gd name="connsiteY0" fmla="*/ 411053 h 822105"/>
                        <a:gd name="connsiteX1" fmla="*/ 411052 w 822105"/>
                        <a:gd name="connsiteY1" fmla="*/ 822105 h 822105"/>
                        <a:gd name="connsiteX2" fmla="*/ 0 w 822105"/>
                        <a:gd name="connsiteY2" fmla="*/ 411053 h 822105"/>
                        <a:gd name="connsiteX3" fmla="*/ 411052 w 822105"/>
                        <a:gd name="connsiteY3" fmla="*/ 0 h 822105"/>
                        <a:gd name="connsiteX4" fmla="*/ 822105 w 822105"/>
                        <a:gd name="connsiteY4" fmla="*/ 411053 h 822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105" h="822105">
                          <a:moveTo>
                            <a:pt x="822105" y="411053"/>
                          </a:moveTo>
                          <a:cubicBezTo>
                            <a:pt x="822105" y="638071"/>
                            <a:pt x="638071" y="822105"/>
                            <a:pt x="411052" y="822105"/>
                          </a:cubicBezTo>
                          <a:cubicBezTo>
                            <a:pt x="184034" y="822105"/>
                            <a:pt x="0" y="638071"/>
                            <a:pt x="0" y="411053"/>
                          </a:cubicBezTo>
                          <a:cubicBezTo>
                            <a:pt x="0" y="184035"/>
                            <a:pt x="184034" y="0"/>
                            <a:pt x="411052" y="0"/>
                          </a:cubicBezTo>
                          <a:cubicBezTo>
                            <a:pt x="638071" y="0"/>
                            <a:pt x="822105" y="184035"/>
                            <a:pt x="822105" y="411053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" name="Freeform: Shape 15">
                      <a:extLst>
                        <a:ext uri="{FF2B5EF4-FFF2-40B4-BE49-F238E27FC236}">
                          <a16:creationId xmlns:a16="http://schemas.microsoft.com/office/drawing/2014/main" id="{9C87F05E-E460-4F4E-BB65-33810DD5B273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8951442" y="5051370"/>
                      <a:ext cx="657726" cy="657726"/>
                    </a:xfrm>
                    <a:custGeom>
                      <a:avLst/>
                      <a:gdLst>
                        <a:gd name="connsiteX0" fmla="*/ 657727 w 657726"/>
                        <a:gd name="connsiteY0" fmla="*/ 328864 h 657726"/>
                        <a:gd name="connsiteX1" fmla="*/ 328863 w 657726"/>
                        <a:gd name="connsiteY1" fmla="*/ 657727 h 657726"/>
                        <a:gd name="connsiteX2" fmla="*/ 0 w 657726"/>
                        <a:gd name="connsiteY2" fmla="*/ 328864 h 657726"/>
                        <a:gd name="connsiteX3" fmla="*/ 328863 w 657726"/>
                        <a:gd name="connsiteY3" fmla="*/ 0 h 657726"/>
                        <a:gd name="connsiteX4" fmla="*/ 657727 w 657726"/>
                        <a:gd name="connsiteY4" fmla="*/ 328864 h 657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726" h="657726">
                          <a:moveTo>
                            <a:pt x="657727" y="328864"/>
                          </a:moveTo>
                          <a:cubicBezTo>
                            <a:pt x="657727" y="510490"/>
                            <a:pt x="510490" y="657727"/>
                            <a:pt x="328863" y="657727"/>
                          </a:cubicBezTo>
                          <a:cubicBezTo>
                            <a:pt x="147237" y="657727"/>
                            <a:pt x="0" y="510489"/>
                            <a:pt x="0" y="328864"/>
                          </a:cubicBezTo>
                          <a:cubicBezTo>
                            <a:pt x="0" y="147237"/>
                            <a:pt x="147237" y="0"/>
                            <a:pt x="328863" y="0"/>
                          </a:cubicBezTo>
                          <a:cubicBezTo>
                            <a:pt x="510489" y="0"/>
                            <a:pt x="657727" y="147238"/>
                            <a:pt x="657727" y="328864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" name="Graphic 1">
                    <a:extLst>
                      <a:ext uri="{FF2B5EF4-FFF2-40B4-BE49-F238E27FC236}">
                        <a16:creationId xmlns:a16="http://schemas.microsoft.com/office/drawing/2014/main" id="{9DC71217-50C6-48DD-9A64-37268CC56D10}"/>
                      </a:ext>
                    </a:extLst>
                  </p:cNvPr>
                  <p:cNvGrpSpPr/>
                  <p:nvPr/>
                </p:nvGrpSpPr>
                <p:grpSpPr>
                  <a:xfrm>
                    <a:off x="4420616" y="4747831"/>
                    <a:ext cx="1264793" cy="1264793"/>
                    <a:chOff x="4420616" y="4747831"/>
                    <a:chExt cx="1264793" cy="1264793"/>
                  </a:xfrm>
                  <a:solidFill>
                    <a:schemeClr val="accent1"/>
                  </a:solidFill>
                </p:grpSpPr>
                <p:sp>
                  <p:nvSpPr>
                    <p:cNvPr id="18" name="Freeform: Shape 17">
                      <a:extLst>
                        <a:ext uri="{FF2B5EF4-FFF2-40B4-BE49-F238E27FC236}">
                          <a16:creationId xmlns:a16="http://schemas.microsoft.com/office/drawing/2014/main" id="{071E62BB-478D-493F-A185-7DC299390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616" y="4747831"/>
                      <a:ext cx="1264793" cy="1264793"/>
                    </a:xfrm>
                    <a:custGeom>
                      <a:avLst/>
                      <a:gdLst>
                        <a:gd name="connsiteX0" fmla="*/ 1264793 w 1264793"/>
                        <a:gd name="connsiteY0" fmla="*/ 632397 h 1264793"/>
                        <a:gd name="connsiteX1" fmla="*/ 632397 w 1264793"/>
                        <a:gd name="connsiteY1" fmla="*/ 1264793 h 1264793"/>
                        <a:gd name="connsiteX2" fmla="*/ 0 w 1264793"/>
                        <a:gd name="connsiteY2" fmla="*/ 632397 h 1264793"/>
                        <a:gd name="connsiteX3" fmla="*/ 632397 w 1264793"/>
                        <a:gd name="connsiteY3" fmla="*/ 0 h 1264793"/>
                        <a:gd name="connsiteX4" fmla="*/ 1264793 w 1264793"/>
                        <a:gd name="connsiteY4" fmla="*/ 632397 h 1264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793" h="1264793">
                          <a:moveTo>
                            <a:pt x="1264793" y="632397"/>
                          </a:moveTo>
                          <a:cubicBezTo>
                            <a:pt x="1264793" y="981660"/>
                            <a:pt x="981660" y="1264793"/>
                            <a:pt x="632397" y="1264793"/>
                          </a:cubicBezTo>
                          <a:cubicBezTo>
                            <a:pt x="283134" y="1264793"/>
                            <a:pt x="0" y="981660"/>
                            <a:pt x="0" y="632397"/>
                          </a:cubicBezTo>
                          <a:cubicBezTo>
                            <a:pt x="0" y="283134"/>
                            <a:pt x="283133" y="0"/>
                            <a:pt x="632397" y="0"/>
                          </a:cubicBezTo>
                          <a:cubicBezTo>
                            <a:pt x="981659" y="0"/>
                            <a:pt x="1264793" y="283134"/>
                            <a:pt x="1264793" y="632397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" name="Freeform: Shape 18">
                      <a:extLst>
                        <a:ext uri="{FF2B5EF4-FFF2-40B4-BE49-F238E27FC236}">
                          <a16:creationId xmlns:a16="http://schemas.microsoft.com/office/drawing/2014/main" id="{4FB5494D-9212-4F64-B177-FA0CFA5C0A44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641916" y="4969172"/>
                      <a:ext cx="822063" cy="822063"/>
                    </a:xfrm>
                    <a:custGeom>
                      <a:avLst/>
                      <a:gdLst>
                        <a:gd name="connsiteX0" fmla="*/ 822063 w 822063"/>
                        <a:gd name="connsiteY0" fmla="*/ 411032 h 822063"/>
                        <a:gd name="connsiteX1" fmla="*/ 411032 w 822063"/>
                        <a:gd name="connsiteY1" fmla="*/ 822063 h 822063"/>
                        <a:gd name="connsiteX2" fmla="*/ 0 w 822063"/>
                        <a:gd name="connsiteY2" fmla="*/ 411032 h 822063"/>
                        <a:gd name="connsiteX3" fmla="*/ 411032 w 822063"/>
                        <a:gd name="connsiteY3" fmla="*/ 0 h 822063"/>
                        <a:gd name="connsiteX4" fmla="*/ 822063 w 822063"/>
                        <a:gd name="connsiteY4" fmla="*/ 411032 h 822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063" h="822063">
                          <a:moveTo>
                            <a:pt x="822063" y="411032"/>
                          </a:moveTo>
                          <a:cubicBezTo>
                            <a:pt x="822063" y="638038"/>
                            <a:pt x="638038" y="822063"/>
                            <a:pt x="411032" y="822063"/>
                          </a:cubicBezTo>
                          <a:cubicBezTo>
                            <a:pt x="184025" y="822063"/>
                            <a:pt x="0" y="638038"/>
                            <a:pt x="0" y="411032"/>
                          </a:cubicBezTo>
                          <a:cubicBezTo>
                            <a:pt x="0" y="184025"/>
                            <a:pt x="184025" y="0"/>
                            <a:pt x="411032" y="0"/>
                          </a:cubicBezTo>
                          <a:cubicBezTo>
                            <a:pt x="638038" y="0"/>
                            <a:pt x="822063" y="184025"/>
                            <a:pt x="822063" y="411032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" name="Freeform: Shape 19">
                      <a:extLst>
                        <a:ext uri="{FF2B5EF4-FFF2-40B4-BE49-F238E27FC236}">
                          <a16:creationId xmlns:a16="http://schemas.microsoft.com/office/drawing/2014/main" id="{AD217621-58F8-4268-9492-C2E5CE5C059F}"/>
                        </a:ext>
                      </a:extLst>
                    </p:cNvPr>
                    <p:cNvSpPr/>
                    <p:nvPr/>
                  </p:nvSpPr>
                  <p:spPr>
                    <a:xfrm rot="-1350026">
                      <a:off x="4724336" y="5051367"/>
                      <a:ext cx="657749" cy="657749"/>
                    </a:xfrm>
                    <a:custGeom>
                      <a:avLst/>
                      <a:gdLst>
                        <a:gd name="connsiteX0" fmla="*/ 657750 w 657749"/>
                        <a:gd name="connsiteY0" fmla="*/ 328875 h 657749"/>
                        <a:gd name="connsiteX1" fmla="*/ 328875 w 657749"/>
                        <a:gd name="connsiteY1" fmla="*/ 657750 h 657749"/>
                        <a:gd name="connsiteX2" fmla="*/ 0 w 657749"/>
                        <a:gd name="connsiteY2" fmla="*/ 328875 h 657749"/>
                        <a:gd name="connsiteX3" fmla="*/ 328875 w 657749"/>
                        <a:gd name="connsiteY3" fmla="*/ 0 h 657749"/>
                        <a:gd name="connsiteX4" fmla="*/ 657750 w 657749"/>
                        <a:gd name="connsiteY4" fmla="*/ 328875 h 657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749" h="657749">
                          <a:moveTo>
                            <a:pt x="657750" y="328875"/>
                          </a:moveTo>
                          <a:cubicBezTo>
                            <a:pt x="657750" y="510508"/>
                            <a:pt x="510507" y="657750"/>
                            <a:pt x="328875" y="657750"/>
                          </a:cubicBezTo>
                          <a:cubicBezTo>
                            <a:pt x="147242" y="657750"/>
                            <a:pt x="0" y="510507"/>
                            <a:pt x="0" y="328875"/>
                          </a:cubicBezTo>
                          <a:cubicBezTo>
                            <a:pt x="0" y="147242"/>
                            <a:pt x="147243" y="0"/>
                            <a:pt x="328875" y="0"/>
                          </a:cubicBezTo>
                          <a:cubicBezTo>
                            <a:pt x="510507" y="0"/>
                            <a:pt x="657750" y="147243"/>
                            <a:pt x="657750" y="328875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1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4492434" y="2149028"/>
                  <a:ext cx="6499859" cy="959614"/>
                  <a:chOff x="4492434" y="2149028"/>
                  <a:chExt cx="6499859" cy="959614"/>
                </a:xfrm>
                <a:solidFill>
                  <a:srgbClr val="C0C0C1"/>
                </a:solidFill>
              </p:grpSpPr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1EAABA04-2BAA-4375-99ED-DF201F69A94B}"/>
                      </a:ext>
                    </a:extLst>
                  </p:cNvPr>
                  <p:cNvSpPr/>
                  <p:nvPr/>
                </p:nvSpPr>
                <p:spPr>
                  <a:xfrm>
                    <a:off x="8908542" y="2165540"/>
                    <a:ext cx="1446895" cy="943101"/>
                  </a:xfrm>
                  <a:custGeom>
                    <a:avLst/>
                    <a:gdLst>
                      <a:gd name="connsiteX0" fmla="*/ 1063815 w 1446895"/>
                      <a:gd name="connsiteY0" fmla="*/ 0 h 943101"/>
                      <a:gd name="connsiteX1" fmla="*/ 0 w 1446895"/>
                      <a:gd name="connsiteY1" fmla="*/ 0 h 943101"/>
                      <a:gd name="connsiteX2" fmla="*/ 0 w 1446895"/>
                      <a:gd name="connsiteY2" fmla="*/ 943102 h 943101"/>
                      <a:gd name="connsiteX3" fmla="*/ 1368742 w 1446895"/>
                      <a:gd name="connsiteY3" fmla="*/ 943102 h 943101"/>
                      <a:gd name="connsiteX4" fmla="*/ 1440434 w 1446895"/>
                      <a:gd name="connsiteY4" fmla="*/ 801370 h 943101"/>
                      <a:gd name="connsiteX5" fmla="*/ 1219200 w 1446895"/>
                      <a:gd name="connsiteY5" fmla="*/ 132969 h 943101"/>
                      <a:gd name="connsiteX6" fmla="*/ 1063815 w 1446895"/>
                      <a:gd name="connsiteY6" fmla="*/ 0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6895" h="943101">
                        <a:moveTo>
                          <a:pt x="1063815" y="0"/>
                        </a:moveTo>
                        <a:lnTo>
                          <a:pt x="0" y="0"/>
                        </a:lnTo>
                        <a:lnTo>
                          <a:pt x="0" y="943102"/>
                        </a:lnTo>
                        <a:lnTo>
                          <a:pt x="1368742" y="943102"/>
                        </a:lnTo>
                        <a:cubicBezTo>
                          <a:pt x="1424813" y="943102"/>
                          <a:pt x="1462659" y="868489"/>
                          <a:pt x="1440434" y="801370"/>
                        </a:cubicBezTo>
                        <a:lnTo>
                          <a:pt x="1219200" y="132969"/>
                        </a:lnTo>
                        <a:cubicBezTo>
                          <a:pt x="1192530" y="52324"/>
                          <a:pt x="1131379" y="0"/>
                          <a:pt x="1063815" y="0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C545FC62-A683-47BC-A474-7412D4D06483}"/>
                      </a:ext>
                    </a:extLst>
                  </p:cNvPr>
                  <p:cNvSpPr/>
                  <p:nvPr/>
                </p:nvSpPr>
                <p:spPr>
                  <a:xfrm>
                    <a:off x="7776718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9 w 984948"/>
                      <a:gd name="connsiteY1" fmla="*/ 0 h 943101"/>
                      <a:gd name="connsiteX2" fmla="*/ 984949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9" y="0"/>
                        </a:lnTo>
                        <a:lnTo>
                          <a:pt x="984949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FE8F2597-D85C-48D6-BED8-C93CF0E3B418}"/>
                      </a:ext>
                    </a:extLst>
                  </p:cNvPr>
                  <p:cNvSpPr/>
                  <p:nvPr/>
                </p:nvSpPr>
                <p:spPr>
                  <a:xfrm>
                    <a:off x="6660769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8 w 984948"/>
                      <a:gd name="connsiteY1" fmla="*/ 0 h 943101"/>
                      <a:gd name="connsiteX2" fmla="*/ 984948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8" y="0"/>
                        </a:lnTo>
                        <a:lnTo>
                          <a:pt x="984948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" name="Freeform: Shape 24">
                    <a:extLst>
                      <a:ext uri="{FF2B5EF4-FFF2-40B4-BE49-F238E27FC236}">
                        <a16:creationId xmlns:a16="http://schemas.microsoft.com/office/drawing/2014/main" id="{DB516AF5-FA34-472C-84DC-E9FB374B5330}"/>
                      </a:ext>
                    </a:extLst>
                  </p:cNvPr>
                  <p:cNvSpPr/>
                  <p:nvPr/>
                </p:nvSpPr>
                <p:spPr>
                  <a:xfrm>
                    <a:off x="10442232" y="2149028"/>
                    <a:ext cx="550061" cy="959614"/>
                  </a:xfrm>
                  <a:custGeom>
                    <a:avLst/>
                    <a:gdLst>
                      <a:gd name="connsiteX0" fmla="*/ 4533 w 550061"/>
                      <a:gd name="connsiteY0" fmla="*/ 85283 h 959614"/>
                      <a:gd name="connsiteX1" fmla="*/ 299046 w 550061"/>
                      <a:gd name="connsiteY1" fmla="*/ 891542 h 959614"/>
                      <a:gd name="connsiteX2" fmla="*/ 381913 w 550061"/>
                      <a:gd name="connsiteY2" fmla="*/ 959614 h 959614"/>
                      <a:gd name="connsiteX3" fmla="*/ 550061 w 550061"/>
                      <a:gd name="connsiteY3" fmla="*/ 959614 h 959614"/>
                      <a:gd name="connsiteX4" fmla="*/ 527646 w 550061"/>
                      <a:gd name="connsiteY4" fmla="*/ 908560 h 959614"/>
                      <a:gd name="connsiteX5" fmla="*/ 146773 w 550061"/>
                      <a:gd name="connsiteY5" fmla="*/ 39563 h 959614"/>
                      <a:gd name="connsiteX6" fmla="*/ 129882 w 550061"/>
                      <a:gd name="connsiteY6" fmla="*/ 891 h 959614"/>
                      <a:gd name="connsiteX7" fmla="*/ 46316 w 550061"/>
                      <a:gd name="connsiteY7" fmla="*/ 2 h 959614"/>
                      <a:gd name="connsiteX8" fmla="*/ 4533 w 550061"/>
                      <a:gd name="connsiteY8" fmla="*/ 85283 h 959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0061" h="959614">
                        <a:moveTo>
                          <a:pt x="4533" y="85283"/>
                        </a:moveTo>
                        <a:lnTo>
                          <a:pt x="299046" y="891542"/>
                        </a:lnTo>
                        <a:cubicBezTo>
                          <a:pt x="314286" y="933135"/>
                          <a:pt x="346481" y="959614"/>
                          <a:pt x="381913" y="959614"/>
                        </a:cubicBezTo>
                        <a:lnTo>
                          <a:pt x="550061" y="959614"/>
                        </a:lnTo>
                        <a:lnTo>
                          <a:pt x="527646" y="908560"/>
                        </a:lnTo>
                        <a:lnTo>
                          <a:pt x="146773" y="39563"/>
                        </a:lnTo>
                        <a:lnTo>
                          <a:pt x="129882" y="891"/>
                        </a:lnTo>
                        <a:lnTo>
                          <a:pt x="46316" y="2"/>
                        </a:lnTo>
                        <a:cubicBezTo>
                          <a:pt x="12407" y="-379"/>
                          <a:pt x="-10072" y="45532"/>
                          <a:pt x="4533" y="85283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106DC6F5-C37C-41B6-8544-691F93C77448}"/>
                      </a:ext>
                    </a:extLst>
                  </p:cNvPr>
                  <p:cNvSpPr/>
                  <p:nvPr/>
                </p:nvSpPr>
                <p:spPr>
                  <a:xfrm>
                    <a:off x="5550789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9 w 984948"/>
                      <a:gd name="connsiteY1" fmla="*/ 0 h 943101"/>
                      <a:gd name="connsiteX2" fmla="*/ 984949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9" y="0"/>
                        </a:lnTo>
                        <a:lnTo>
                          <a:pt x="984949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1EC6F522-DEC6-4323-8A6E-28546A6C1174}"/>
                      </a:ext>
                    </a:extLst>
                  </p:cNvPr>
                  <p:cNvSpPr/>
                  <p:nvPr/>
                </p:nvSpPr>
                <p:spPr>
                  <a:xfrm>
                    <a:off x="4492434" y="2165540"/>
                    <a:ext cx="911479" cy="943101"/>
                  </a:xfrm>
                  <a:custGeom>
                    <a:avLst/>
                    <a:gdLst>
                      <a:gd name="connsiteX0" fmla="*/ 0 w 911479"/>
                      <a:gd name="connsiteY0" fmla="*/ 338455 h 943101"/>
                      <a:gd name="connsiteX1" fmla="*/ 0 w 911479"/>
                      <a:gd name="connsiteY1" fmla="*/ 943102 h 943101"/>
                      <a:gd name="connsiteX2" fmla="*/ 911479 w 911479"/>
                      <a:gd name="connsiteY2" fmla="*/ 943102 h 943101"/>
                      <a:gd name="connsiteX3" fmla="*/ 911479 w 911479"/>
                      <a:gd name="connsiteY3" fmla="*/ 0 h 943101"/>
                      <a:gd name="connsiteX4" fmla="*/ 260287 w 911479"/>
                      <a:gd name="connsiteY4" fmla="*/ 0 h 943101"/>
                      <a:gd name="connsiteX5" fmla="*/ 0 w 911479"/>
                      <a:gd name="connsiteY5" fmla="*/ 338455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11479" h="943101">
                        <a:moveTo>
                          <a:pt x="0" y="338455"/>
                        </a:moveTo>
                        <a:lnTo>
                          <a:pt x="0" y="943102"/>
                        </a:lnTo>
                        <a:lnTo>
                          <a:pt x="911479" y="943102"/>
                        </a:lnTo>
                        <a:lnTo>
                          <a:pt x="911479" y="0"/>
                        </a:lnTo>
                        <a:lnTo>
                          <a:pt x="260287" y="0"/>
                        </a:lnTo>
                        <a:cubicBezTo>
                          <a:pt x="116523" y="0"/>
                          <a:pt x="0" y="151511"/>
                          <a:pt x="0" y="338455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8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4556252" y="2188081"/>
                  <a:ext cx="6413562" cy="873444"/>
                  <a:chOff x="4556252" y="2188081"/>
                  <a:chExt cx="6413562" cy="873444"/>
                </a:xfrm>
                <a:solidFill>
                  <a:srgbClr val="FFEEDB"/>
                </a:solidFill>
              </p:grpSpPr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3D49E4A3-AF83-4D1F-A3D7-FF6004A790C2}"/>
                      </a:ext>
                    </a:extLst>
                  </p:cNvPr>
                  <p:cNvSpPr/>
                  <p:nvPr/>
                </p:nvSpPr>
                <p:spPr>
                  <a:xfrm>
                    <a:off x="8980868" y="2212720"/>
                    <a:ext cx="1302169" cy="848804"/>
                  </a:xfrm>
                  <a:custGeom>
                    <a:avLst/>
                    <a:gdLst>
                      <a:gd name="connsiteX0" fmla="*/ 957452 w 1302169"/>
                      <a:gd name="connsiteY0" fmla="*/ 0 h 848804"/>
                      <a:gd name="connsiteX1" fmla="*/ 0 w 1302169"/>
                      <a:gd name="connsiteY1" fmla="*/ 0 h 848804"/>
                      <a:gd name="connsiteX2" fmla="*/ 0 w 1302169"/>
                      <a:gd name="connsiteY2" fmla="*/ 848805 h 848804"/>
                      <a:gd name="connsiteX3" fmla="*/ 1231837 w 1302169"/>
                      <a:gd name="connsiteY3" fmla="*/ 848805 h 848804"/>
                      <a:gd name="connsiteX4" fmla="*/ 1296352 w 1302169"/>
                      <a:gd name="connsiteY4" fmla="*/ 721297 h 848804"/>
                      <a:gd name="connsiteX5" fmla="*/ 1097216 w 1302169"/>
                      <a:gd name="connsiteY5" fmla="*/ 119761 h 848804"/>
                      <a:gd name="connsiteX6" fmla="*/ 957452 w 1302169"/>
                      <a:gd name="connsiteY6" fmla="*/ 0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2169" h="848804">
                        <a:moveTo>
                          <a:pt x="957452" y="0"/>
                        </a:moveTo>
                        <a:lnTo>
                          <a:pt x="0" y="0"/>
                        </a:lnTo>
                        <a:lnTo>
                          <a:pt x="0" y="848805"/>
                        </a:lnTo>
                        <a:lnTo>
                          <a:pt x="1231837" y="848805"/>
                        </a:lnTo>
                        <a:cubicBezTo>
                          <a:pt x="1282319" y="848805"/>
                          <a:pt x="1316355" y="781685"/>
                          <a:pt x="1296352" y="721297"/>
                        </a:cubicBezTo>
                        <a:lnTo>
                          <a:pt x="1097216" y="119761"/>
                        </a:lnTo>
                        <a:cubicBezTo>
                          <a:pt x="1073276" y="47054"/>
                          <a:pt x="1018222" y="0"/>
                          <a:pt x="957452" y="0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7AE9CCA3-3203-4F16-BCD8-EDFB1A0232CD}"/>
                      </a:ext>
                    </a:extLst>
                  </p:cNvPr>
                  <p:cNvSpPr/>
                  <p:nvPr/>
                </p:nvSpPr>
                <p:spPr>
                  <a:xfrm>
                    <a:off x="7844155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050C5052-19CC-4D10-A930-EEF618843D95}"/>
                      </a:ext>
                    </a:extLst>
                  </p:cNvPr>
                  <p:cNvSpPr/>
                  <p:nvPr/>
                </p:nvSpPr>
                <p:spPr>
                  <a:xfrm>
                    <a:off x="6720967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" name="Freeform: Shape 31">
                    <a:extLst>
                      <a:ext uri="{FF2B5EF4-FFF2-40B4-BE49-F238E27FC236}">
                        <a16:creationId xmlns:a16="http://schemas.microsoft.com/office/drawing/2014/main" id="{1DFD4195-CC97-4F1E-9327-E979D2637F65}"/>
                      </a:ext>
                    </a:extLst>
                  </p:cNvPr>
                  <p:cNvSpPr/>
                  <p:nvPr/>
                </p:nvSpPr>
                <p:spPr>
                  <a:xfrm>
                    <a:off x="5618289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C331F56E-39BB-470B-830F-FE38CDAE7CAB}"/>
                      </a:ext>
                    </a:extLst>
                  </p:cNvPr>
                  <p:cNvSpPr/>
                  <p:nvPr/>
                </p:nvSpPr>
                <p:spPr>
                  <a:xfrm>
                    <a:off x="4556252" y="2212720"/>
                    <a:ext cx="783844" cy="848804"/>
                  </a:xfrm>
                  <a:custGeom>
                    <a:avLst/>
                    <a:gdLst>
                      <a:gd name="connsiteX0" fmla="*/ 0 w 783844"/>
                      <a:gd name="connsiteY0" fmla="*/ 304610 h 848804"/>
                      <a:gd name="connsiteX1" fmla="*/ 0 w 783844"/>
                      <a:gd name="connsiteY1" fmla="*/ 848805 h 848804"/>
                      <a:gd name="connsiteX2" fmla="*/ 783844 w 783844"/>
                      <a:gd name="connsiteY2" fmla="*/ 848805 h 848804"/>
                      <a:gd name="connsiteX3" fmla="*/ 783844 w 783844"/>
                      <a:gd name="connsiteY3" fmla="*/ 0 h 848804"/>
                      <a:gd name="connsiteX4" fmla="*/ 234251 w 783844"/>
                      <a:gd name="connsiteY4" fmla="*/ 0 h 848804"/>
                      <a:gd name="connsiteX5" fmla="*/ 0 w 783844"/>
                      <a:gd name="connsiteY5" fmla="*/ 304610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3844" h="848804">
                        <a:moveTo>
                          <a:pt x="0" y="304610"/>
                        </a:moveTo>
                        <a:lnTo>
                          <a:pt x="0" y="848805"/>
                        </a:lnTo>
                        <a:lnTo>
                          <a:pt x="783844" y="848805"/>
                        </a:lnTo>
                        <a:lnTo>
                          <a:pt x="783844" y="0"/>
                        </a:lnTo>
                        <a:lnTo>
                          <a:pt x="234251" y="0"/>
                        </a:lnTo>
                        <a:cubicBezTo>
                          <a:pt x="104839" y="0"/>
                          <a:pt x="0" y="136335"/>
                          <a:pt x="0" y="304610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30611E20-2B55-4BFC-9928-AB4CD6A8E081}"/>
                      </a:ext>
                    </a:extLst>
                  </p:cNvPr>
                  <p:cNvSpPr/>
                  <p:nvPr/>
                </p:nvSpPr>
                <p:spPr>
                  <a:xfrm>
                    <a:off x="10490230" y="2188081"/>
                    <a:ext cx="479584" cy="869507"/>
                  </a:xfrm>
                  <a:custGeom>
                    <a:avLst/>
                    <a:gdLst>
                      <a:gd name="connsiteX0" fmla="*/ 4414 w 479584"/>
                      <a:gd name="connsiteY0" fmla="*/ 77218 h 869507"/>
                      <a:gd name="connsiteX1" fmla="*/ 291116 w 479584"/>
                      <a:gd name="connsiteY1" fmla="*/ 807849 h 869507"/>
                      <a:gd name="connsiteX2" fmla="*/ 371762 w 479584"/>
                      <a:gd name="connsiteY2" fmla="*/ 869507 h 869507"/>
                      <a:gd name="connsiteX3" fmla="*/ 479585 w 479584"/>
                      <a:gd name="connsiteY3" fmla="*/ 869507 h 869507"/>
                      <a:gd name="connsiteX4" fmla="*/ 98712 w 479584"/>
                      <a:gd name="connsiteY4" fmla="*/ 510 h 869507"/>
                      <a:gd name="connsiteX5" fmla="*/ 45054 w 479584"/>
                      <a:gd name="connsiteY5" fmla="*/ 2 h 869507"/>
                      <a:gd name="connsiteX6" fmla="*/ 4414 w 479584"/>
                      <a:gd name="connsiteY6" fmla="*/ 77218 h 869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9584" h="869507">
                        <a:moveTo>
                          <a:pt x="4414" y="77218"/>
                        </a:moveTo>
                        <a:lnTo>
                          <a:pt x="291116" y="807849"/>
                        </a:lnTo>
                        <a:cubicBezTo>
                          <a:pt x="305975" y="845504"/>
                          <a:pt x="337281" y="869507"/>
                          <a:pt x="371762" y="869507"/>
                        </a:cubicBezTo>
                        <a:lnTo>
                          <a:pt x="479585" y="869507"/>
                        </a:lnTo>
                        <a:lnTo>
                          <a:pt x="98712" y="510"/>
                        </a:lnTo>
                        <a:lnTo>
                          <a:pt x="45054" y="2"/>
                        </a:lnTo>
                        <a:cubicBezTo>
                          <a:pt x="12098" y="-316"/>
                          <a:pt x="-9810" y="41150"/>
                          <a:pt x="4414" y="77218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124F0AD0-50CC-4DA7-B8E8-EE5C586B963D}"/>
                    </a:ext>
                  </a:extLst>
                </p:cNvPr>
                <p:cNvSpPr/>
                <p:nvPr/>
              </p:nvSpPr>
              <p:spPr>
                <a:xfrm>
                  <a:off x="9996487" y="5275389"/>
                  <a:ext cx="1422082" cy="322326"/>
                </a:xfrm>
                <a:custGeom>
                  <a:avLst/>
                  <a:gdLst>
                    <a:gd name="connsiteX0" fmla="*/ 0 w 1422082"/>
                    <a:gd name="connsiteY0" fmla="*/ 322326 h 322326"/>
                    <a:gd name="connsiteX1" fmla="*/ 1382458 w 1422082"/>
                    <a:gd name="connsiteY1" fmla="*/ 322326 h 322326"/>
                    <a:gd name="connsiteX2" fmla="*/ 1422082 w 1422082"/>
                    <a:gd name="connsiteY2" fmla="*/ 282702 h 322326"/>
                    <a:gd name="connsiteX3" fmla="*/ 1422082 w 1422082"/>
                    <a:gd name="connsiteY3" fmla="*/ 39688 h 322326"/>
                    <a:gd name="connsiteX4" fmla="*/ 1382395 w 1422082"/>
                    <a:gd name="connsiteY4" fmla="*/ 0 h 322326"/>
                    <a:gd name="connsiteX5" fmla="*/ 64 w 1422082"/>
                    <a:gd name="connsiteY5" fmla="*/ 0 h 322326"/>
                    <a:gd name="connsiteX6" fmla="*/ 64 w 1422082"/>
                    <a:gd name="connsiteY6" fmla="*/ 322326 h 322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2082" h="322326">
                      <a:moveTo>
                        <a:pt x="0" y="322326"/>
                      </a:moveTo>
                      <a:lnTo>
                        <a:pt x="1382458" y="322326"/>
                      </a:lnTo>
                      <a:cubicBezTo>
                        <a:pt x="1404303" y="322326"/>
                        <a:pt x="1422082" y="304609"/>
                        <a:pt x="1422082" y="282702"/>
                      </a:cubicBezTo>
                      <a:lnTo>
                        <a:pt x="1422082" y="39688"/>
                      </a:lnTo>
                      <a:cubicBezTo>
                        <a:pt x="1422082" y="17780"/>
                        <a:pt x="1404303" y="0"/>
                        <a:pt x="1382395" y="0"/>
                      </a:cubicBezTo>
                      <a:lnTo>
                        <a:pt x="64" y="0"/>
                      </a:lnTo>
                      <a:lnTo>
                        <a:pt x="64" y="322326"/>
                      </a:lnTo>
                      <a:close/>
                    </a:path>
                  </a:pathLst>
                </a:custGeom>
                <a:solidFill>
                  <a:srgbClr val="C0C0C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6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3659124" y="2279586"/>
                  <a:ext cx="403669" cy="835660"/>
                  <a:chOff x="3659124" y="2279586"/>
                  <a:chExt cx="403669" cy="835660"/>
                </a:xfrm>
                <a:solidFill>
                  <a:srgbClr val="010101"/>
                </a:solidFill>
              </p:grpSpPr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8FA1CEB7-7DAA-4342-A343-C9643D1F0E62}"/>
                      </a:ext>
                    </a:extLst>
                  </p:cNvPr>
                  <p:cNvSpPr/>
                  <p:nvPr/>
                </p:nvSpPr>
                <p:spPr>
                  <a:xfrm>
                    <a:off x="3659124" y="3055556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80E8E0B1-4927-4255-8F21-3E7434E2CE53}"/>
                      </a:ext>
                    </a:extLst>
                  </p:cNvPr>
                  <p:cNvSpPr/>
                  <p:nvPr/>
                </p:nvSpPr>
                <p:spPr>
                  <a:xfrm>
                    <a:off x="3659124" y="2900362"/>
                    <a:ext cx="403669" cy="59753"/>
                  </a:xfrm>
                  <a:custGeom>
                    <a:avLst/>
                    <a:gdLst>
                      <a:gd name="connsiteX0" fmla="*/ 0 w 403669"/>
                      <a:gd name="connsiteY0" fmla="*/ 0 h 59753"/>
                      <a:gd name="connsiteX1" fmla="*/ 403670 w 403669"/>
                      <a:gd name="connsiteY1" fmla="*/ 0 h 59753"/>
                      <a:gd name="connsiteX2" fmla="*/ 403670 w 403669"/>
                      <a:gd name="connsiteY2" fmla="*/ 59754 h 59753"/>
                      <a:gd name="connsiteX3" fmla="*/ 0 w 403669"/>
                      <a:gd name="connsiteY3" fmla="*/ 59754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753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754"/>
                        </a:lnTo>
                        <a:lnTo>
                          <a:pt x="0" y="59754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8563098D-C856-4C8B-8CA9-9F887F3EB0F1}"/>
                      </a:ext>
                    </a:extLst>
                  </p:cNvPr>
                  <p:cNvSpPr/>
                  <p:nvPr/>
                </p:nvSpPr>
                <p:spPr>
                  <a:xfrm>
                    <a:off x="3659124" y="2745232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D9639765-7889-4254-AE2E-9BCE08027E7E}"/>
                      </a:ext>
                    </a:extLst>
                  </p:cNvPr>
                  <p:cNvSpPr/>
                  <p:nvPr/>
                </p:nvSpPr>
                <p:spPr>
                  <a:xfrm>
                    <a:off x="3659124" y="2589974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B32E1D49-332A-4648-914C-03A1AE8FA2AE}"/>
                      </a:ext>
                    </a:extLst>
                  </p:cNvPr>
                  <p:cNvSpPr/>
                  <p:nvPr/>
                </p:nvSpPr>
                <p:spPr>
                  <a:xfrm>
                    <a:off x="3659124" y="2434780"/>
                    <a:ext cx="403669" cy="59753"/>
                  </a:xfrm>
                  <a:custGeom>
                    <a:avLst/>
                    <a:gdLst>
                      <a:gd name="connsiteX0" fmla="*/ 0 w 403669"/>
                      <a:gd name="connsiteY0" fmla="*/ 0 h 59753"/>
                      <a:gd name="connsiteX1" fmla="*/ 403670 w 403669"/>
                      <a:gd name="connsiteY1" fmla="*/ 0 h 59753"/>
                      <a:gd name="connsiteX2" fmla="*/ 403670 w 403669"/>
                      <a:gd name="connsiteY2" fmla="*/ 59753 h 59753"/>
                      <a:gd name="connsiteX3" fmla="*/ 0 w 403669"/>
                      <a:gd name="connsiteY3" fmla="*/ 59753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753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753"/>
                        </a:lnTo>
                        <a:lnTo>
                          <a:pt x="0" y="59753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AFD2A6A4-1808-4B8D-9176-7F4EDDDAD121}"/>
                      </a:ext>
                    </a:extLst>
                  </p:cNvPr>
                  <p:cNvSpPr/>
                  <p:nvPr/>
                </p:nvSpPr>
                <p:spPr>
                  <a:xfrm>
                    <a:off x="3662108" y="2279586"/>
                    <a:ext cx="400621" cy="59753"/>
                  </a:xfrm>
                  <a:custGeom>
                    <a:avLst/>
                    <a:gdLst>
                      <a:gd name="connsiteX0" fmla="*/ 0 w 400621"/>
                      <a:gd name="connsiteY0" fmla="*/ 59754 h 59753"/>
                      <a:gd name="connsiteX1" fmla="*/ 400621 w 400621"/>
                      <a:gd name="connsiteY1" fmla="*/ 59754 h 59753"/>
                      <a:gd name="connsiteX2" fmla="*/ 400621 w 400621"/>
                      <a:gd name="connsiteY2" fmla="*/ 0 h 59753"/>
                      <a:gd name="connsiteX3" fmla="*/ 17082 w 400621"/>
                      <a:gd name="connsiteY3" fmla="*/ 0 h 59753"/>
                      <a:gd name="connsiteX4" fmla="*/ 0 w 400621"/>
                      <a:gd name="connsiteY4" fmla="*/ 59754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21" h="59753">
                        <a:moveTo>
                          <a:pt x="0" y="59754"/>
                        </a:moveTo>
                        <a:lnTo>
                          <a:pt x="400621" y="59754"/>
                        </a:lnTo>
                        <a:lnTo>
                          <a:pt x="400621" y="0"/>
                        </a:lnTo>
                        <a:lnTo>
                          <a:pt x="17082" y="0"/>
                        </a:lnTo>
                        <a:cubicBezTo>
                          <a:pt x="11239" y="19495"/>
                          <a:pt x="5588" y="39434"/>
                          <a:pt x="0" y="59754"/>
                        </a:cubicBez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3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3298888" y="3632517"/>
                  <a:ext cx="7832090" cy="1911413"/>
                  <a:chOff x="3298888" y="3632517"/>
                  <a:chExt cx="7832090" cy="1911413"/>
                </a:xfrm>
                <a:solidFill>
                  <a:schemeClr val="accent1"/>
                </a:solidFill>
              </p:grpSpPr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2E7649C3-E1E8-4CF1-8922-ABBF8240879F}"/>
                      </a:ext>
                    </a:extLst>
                  </p:cNvPr>
                  <p:cNvSpPr/>
                  <p:nvPr/>
                </p:nvSpPr>
                <p:spPr>
                  <a:xfrm>
                    <a:off x="3298888" y="5152580"/>
                    <a:ext cx="98996" cy="391350"/>
                  </a:xfrm>
                  <a:custGeom>
                    <a:avLst/>
                    <a:gdLst>
                      <a:gd name="connsiteX0" fmla="*/ 0 w 98996"/>
                      <a:gd name="connsiteY0" fmla="*/ 0 h 391350"/>
                      <a:gd name="connsiteX1" fmla="*/ 98997 w 98996"/>
                      <a:gd name="connsiteY1" fmla="*/ 0 h 391350"/>
                      <a:gd name="connsiteX2" fmla="*/ 98997 w 98996"/>
                      <a:gd name="connsiteY2" fmla="*/ 391351 h 391350"/>
                      <a:gd name="connsiteX3" fmla="*/ 0 w 98996"/>
                      <a:gd name="connsiteY3" fmla="*/ 391351 h 39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996" h="391350">
                        <a:moveTo>
                          <a:pt x="0" y="0"/>
                        </a:moveTo>
                        <a:lnTo>
                          <a:pt x="98997" y="0"/>
                        </a:lnTo>
                        <a:lnTo>
                          <a:pt x="98997" y="391351"/>
                        </a:lnTo>
                        <a:lnTo>
                          <a:pt x="0" y="391351"/>
                        </a:lnTo>
                        <a:close/>
                      </a:path>
                    </a:pathLst>
                  </a:custGeom>
                  <a:solidFill>
                    <a:srgbClr val="CE2D27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D2498582-688D-4647-A35D-4858A1FE2AB3}"/>
                      </a:ext>
                    </a:extLst>
                  </p:cNvPr>
                  <p:cNvSpPr/>
                  <p:nvPr/>
                </p:nvSpPr>
                <p:spPr>
                  <a:xfrm>
                    <a:off x="3397885" y="5152580"/>
                    <a:ext cx="201993" cy="391350"/>
                  </a:xfrm>
                  <a:custGeom>
                    <a:avLst/>
                    <a:gdLst>
                      <a:gd name="connsiteX0" fmla="*/ 0 w 201993"/>
                      <a:gd name="connsiteY0" fmla="*/ 0 h 391350"/>
                      <a:gd name="connsiteX1" fmla="*/ 201993 w 201993"/>
                      <a:gd name="connsiteY1" fmla="*/ 0 h 391350"/>
                      <a:gd name="connsiteX2" fmla="*/ 201993 w 201993"/>
                      <a:gd name="connsiteY2" fmla="*/ 391351 h 391350"/>
                      <a:gd name="connsiteX3" fmla="*/ 0 w 201993"/>
                      <a:gd name="connsiteY3" fmla="*/ 391351 h 39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993" h="391350">
                        <a:moveTo>
                          <a:pt x="0" y="0"/>
                        </a:moveTo>
                        <a:lnTo>
                          <a:pt x="201993" y="0"/>
                        </a:lnTo>
                        <a:lnTo>
                          <a:pt x="201993" y="391351"/>
                        </a:lnTo>
                        <a:lnTo>
                          <a:pt x="0" y="391351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6" name="Graphic 1">
                    <a:extLst>
                      <a:ext uri="{FF2B5EF4-FFF2-40B4-BE49-F238E27FC236}">
                        <a16:creationId xmlns:a16="http://schemas.microsoft.com/office/drawing/2014/main" id="{9DC71217-50C6-48DD-9A64-37268CC56D10}"/>
                      </a:ext>
                    </a:extLst>
                  </p:cNvPr>
                  <p:cNvGrpSpPr/>
                  <p:nvPr/>
                </p:nvGrpSpPr>
                <p:grpSpPr>
                  <a:xfrm>
                    <a:off x="10865739" y="4061332"/>
                    <a:ext cx="265239" cy="853821"/>
                    <a:chOff x="10865739" y="4061332"/>
                    <a:chExt cx="265239" cy="853821"/>
                  </a:xfrm>
                  <a:solidFill>
                    <a:schemeClr val="accent1"/>
                  </a:solidFill>
                </p:grpSpPr>
                <p:sp>
                  <p:nvSpPr>
                    <p:cNvPr id="47" name="Freeform: Shape 46">
                      <a:extLst>
                        <a:ext uri="{FF2B5EF4-FFF2-40B4-BE49-F238E27FC236}">
                          <a16:creationId xmlns:a16="http://schemas.microsoft.com/office/drawing/2014/main" id="{DBB9893B-10E3-4A71-8A13-7A6FFFA0F5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5739" y="4061332"/>
                      <a:ext cx="202946" cy="853821"/>
                    </a:xfrm>
                    <a:custGeom>
                      <a:avLst/>
                      <a:gdLst>
                        <a:gd name="connsiteX0" fmla="*/ 202946 w 202946"/>
                        <a:gd name="connsiteY0" fmla="*/ 426911 h 853821"/>
                        <a:gd name="connsiteX1" fmla="*/ 101473 w 202946"/>
                        <a:gd name="connsiteY1" fmla="*/ 853821 h 853821"/>
                        <a:gd name="connsiteX2" fmla="*/ 0 w 202946"/>
                        <a:gd name="connsiteY2" fmla="*/ 426911 h 853821"/>
                        <a:gd name="connsiteX3" fmla="*/ 101473 w 202946"/>
                        <a:gd name="connsiteY3" fmla="*/ 0 h 853821"/>
                        <a:gd name="connsiteX4" fmla="*/ 202946 w 202946"/>
                        <a:gd name="connsiteY4" fmla="*/ 426911 h 853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946" h="853821">
                          <a:moveTo>
                            <a:pt x="202946" y="426911"/>
                          </a:moveTo>
                          <a:cubicBezTo>
                            <a:pt x="202946" y="662687"/>
                            <a:pt x="157515" y="853821"/>
                            <a:pt x="101473" y="853821"/>
                          </a:cubicBezTo>
                          <a:cubicBezTo>
                            <a:pt x="45431" y="853821"/>
                            <a:pt x="0" y="662686"/>
                            <a:pt x="0" y="426911"/>
                          </a:cubicBezTo>
                          <a:cubicBezTo>
                            <a:pt x="0" y="191134"/>
                            <a:pt x="45431" y="0"/>
                            <a:pt x="101473" y="0"/>
                          </a:cubicBezTo>
                          <a:cubicBezTo>
                            <a:pt x="157515" y="0"/>
                            <a:pt x="202946" y="191135"/>
                            <a:pt x="202946" y="426911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8" name="Freeform: Shape 47">
                      <a:extLst>
                        <a:ext uri="{FF2B5EF4-FFF2-40B4-BE49-F238E27FC236}">
                          <a16:creationId xmlns:a16="http://schemas.microsoft.com/office/drawing/2014/main" id="{7C953103-D8BC-4BEF-98E7-592A28197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969" y="4189412"/>
                      <a:ext cx="199009" cy="597661"/>
                    </a:xfrm>
                    <a:custGeom>
                      <a:avLst/>
                      <a:gdLst>
                        <a:gd name="connsiteX0" fmla="*/ 0 w 199009"/>
                        <a:gd name="connsiteY0" fmla="*/ 298831 h 597661"/>
                        <a:gd name="connsiteX1" fmla="*/ 71057 w 199009"/>
                        <a:gd name="connsiteY1" fmla="*/ 597662 h 597661"/>
                        <a:gd name="connsiteX2" fmla="*/ 199010 w 199009"/>
                        <a:gd name="connsiteY2" fmla="*/ 298831 h 597661"/>
                        <a:gd name="connsiteX3" fmla="*/ 71057 w 199009"/>
                        <a:gd name="connsiteY3" fmla="*/ 0 h 597661"/>
                        <a:gd name="connsiteX4" fmla="*/ 0 w 199009"/>
                        <a:gd name="connsiteY4" fmla="*/ 298831 h 597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09" h="597661">
                          <a:moveTo>
                            <a:pt x="0" y="298831"/>
                          </a:moveTo>
                          <a:cubicBezTo>
                            <a:pt x="0" y="463867"/>
                            <a:pt x="31814" y="597662"/>
                            <a:pt x="71057" y="597662"/>
                          </a:cubicBezTo>
                          <a:cubicBezTo>
                            <a:pt x="110299" y="597662"/>
                            <a:pt x="199010" y="463867"/>
                            <a:pt x="199010" y="298831"/>
                          </a:cubicBezTo>
                          <a:cubicBezTo>
                            <a:pt x="199010" y="133795"/>
                            <a:pt x="110299" y="0"/>
                            <a:pt x="71057" y="0"/>
                          </a:cubicBezTo>
                          <a:cubicBezTo>
                            <a:pt x="31814" y="-64"/>
                            <a:pt x="0" y="133731"/>
                            <a:pt x="0" y="298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9" name="Graphic 1">
                    <a:extLst>
                      <a:ext uri="{FF2B5EF4-FFF2-40B4-BE49-F238E27FC236}">
                        <a16:creationId xmlns:a16="http://schemas.microsoft.com/office/drawing/2014/main" id="{9DC71217-50C6-48DD-9A64-37268CC56D10}"/>
                      </a:ext>
                    </a:extLst>
                  </p:cNvPr>
                  <p:cNvGrpSpPr/>
                  <p:nvPr/>
                </p:nvGrpSpPr>
                <p:grpSpPr>
                  <a:xfrm>
                    <a:off x="10931270" y="3632517"/>
                    <a:ext cx="90297" cy="290703"/>
                    <a:chOff x="10931270" y="3632517"/>
                    <a:chExt cx="90297" cy="290703"/>
                  </a:xfrm>
                  <a:solidFill>
                    <a:schemeClr val="accent1"/>
                  </a:solidFill>
                </p:grpSpPr>
                <p:sp>
                  <p:nvSpPr>
                    <p:cNvPr id="50" name="Freeform: Shape 49">
                      <a:extLst>
                        <a:ext uri="{FF2B5EF4-FFF2-40B4-BE49-F238E27FC236}">
                          <a16:creationId xmlns:a16="http://schemas.microsoft.com/office/drawing/2014/main" id="{5C137EB1-FFD9-4C4C-9D43-27F49A6E02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270" y="3632517"/>
                      <a:ext cx="69088" cy="290703"/>
                    </a:xfrm>
                    <a:custGeom>
                      <a:avLst/>
                      <a:gdLst>
                        <a:gd name="connsiteX0" fmla="*/ 0 w 69088"/>
                        <a:gd name="connsiteY0" fmla="*/ 145352 h 290703"/>
                        <a:gd name="connsiteX1" fmla="*/ 34544 w 69088"/>
                        <a:gd name="connsiteY1" fmla="*/ 290703 h 290703"/>
                        <a:gd name="connsiteX2" fmla="*/ 69088 w 69088"/>
                        <a:gd name="connsiteY2" fmla="*/ 145352 h 290703"/>
                        <a:gd name="connsiteX3" fmla="*/ 34544 w 69088"/>
                        <a:gd name="connsiteY3" fmla="*/ 0 h 290703"/>
                        <a:gd name="connsiteX4" fmla="*/ 0 w 69088"/>
                        <a:gd name="connsiteY4" fmla="*/ 145352 h 290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88" h="290703">
                          <a:moveTo>
                            <a:pt x="0" y="145352"/>
                          </a:moveTo>
                          <a:cubicBezTo>
                            <a:pt x="0" y="225616"/>
                            <a:pt x="15494" y="290703"/>
                            <a:pt x="34544" y="290703"/>
                          </a:cubicBezTo>
                          <a:cubicBezTo>
                            <a:pt x="53658" y="290703"/>
                            <a:pt x="69088" y="225616"/>
                            <a:pt x="69088" y="145352"/>
                          </a:cubicBezTo>
                          <a:cubicBezTo>
                            <a:pt x="69088" y="65088"/>
                            <a:pt x="53594" y="0"/>
                            <a:pt x="34544" y="0"/>
                          </a:cubicBezTo>
                          <a:cubicBezTo>
                            <a:pt x="15494" y="0"/>
                            <a:pt x="0" y="65088"/>
                            <a:pt x="0" y="145352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51" name="Freeform: Shape 50">
                      <a:extLst>
                        <a:ext uri="{FF2B5EF4-FFF2-40B4-BE49-F238E27FC236}">
                          <a16:creationId xmlns:a16="http://schemas.microsoft.com/office/drawing/2014/main" id="{896DA8FF-3301-4C79-927A-08439E9F9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3813" y="3676141"/>
                      <a:ext cx="67754" cy="203454"/>
                    </a:xfrm>
                    <a:custGeom>
                      <a:avLst/>
                      <a:gdLst>
                        <a:gd name="connsiteX0" fmla="*/ 0 w 67754"/>
                        <a:gd name="connsiteY0" fmla="*/ 101727 h 203454"/>
                        <a:gd name="connsiteX1" fmla="*/ 24193 w 67754"/>
                        <a:gd name="connsiteY1" fmla="*/ 203454 h 203454"/>
                        <a:gd name="connsiteX2" fmla="*/ 67755 w 67754"/>
                        <a:gd name="connsiteY2" fmla="*/ 101727 h 203454"/>
                        <a:gd name="connsiteX3" fmla="*/ 24193 w 67754"/>
                        <a:gd name="connsiteY3" fmla="*/ 0 h 203454"/>
                        <a:gd name="connsiteX4" fmla="*/ 0 w 67754"/>
                        <a:gd name="connsiteY4" fmla="*/ 101727 h 203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54" h="203454">
                          <a:moveTo>
                            <a:pt x="0" y="101727"/>
                          </a:moveTo>
                          <a:cubicBezTo>
                            <a:pt x="0" y="157925"/>
                            <a:pt x="10858" y="203454"/>
                            <a:pt x="24193" y="203454"/>
                          </a:cubicBezTo>
                          <a:cubicBezTo>
                            <a:pt x="37529" y="203454"/>
                            <a:pt x="67755" y="157925"/>
                            <a:pt x="67755" y="101727"/>
                          </a:cubicBezTo>
                          <a:cubicBezTo>
                            <a:pt x="67755" y="45530"/>
                            <a:pt x="37529" y="0"/>
                            <a:pt x="24193" y="0"/>
                          </a:cubicBezTo>
                          <a:cubicBezTo>
                            <a:pt x="10858" y="-63"/>
                            <a:pt x="0" y="45530"/>
                            <a:pt x="0" y="1017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52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10019410" y="2702750"/>
                  <a:ext cx="275463" cy="811783"/>
                  <a:chOff x="10019410" y="2702750"/>
                  <a:chExt cx="275463" cy="811783"/>
                </a:xfrm>
                <a:solidFill>
                  <a:schemeClr val="accent1"/>
                </a:solidFill>
              </p:grpSpPr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86031C2-583D-4AFD-86D7-1E89A7FC79EA}"/>
                      </a:ext>
                    </a:extLst>
                  </p:cNvPr>
                  <p:cNvSpPr/>
                  <p:nvPr/>
                </p:nvSpPr>
                <p:spPr>
                  <a:xfrm>
                    <a:off x="10019410" y="2702750"/>
                    <a:ext cx="275463" cy="811783"/>
                  </a:xfrm>
                  <a:custGeom>
                    <a:avLst/>
                    <a:gdLst>
                      <a:gd name="connsiteX0" fmla="*/ 87820 w 275463"/>
                      <a:gd name="connsiteY0" fmla="*/ 811784 h 811783"/>
                      <a:gd name="connsiteX1" fmla="*/ 187643 w 275463"/>
                      <a:gd name="connsiteY1" fmla="*/ 811784 h 811783"/>
                      <a:gd name="connsiteX2" fmla="*/ 275463 w 275463"/>
                      <a:gd name="connsiteY2" fmla="*/ 723964 h 811783"/>
                      <a:gd name="connsiteX3" fmla="*/ 275463 w 275463"/>
                      <a:gd name="connsiteY3" fmla="*/ 87820 h 811783"/>
                      <a:gd name="connsiteX4" fmla="*/ 187643 w 275463"/>
                      <a:gd name="connsiteY4" fmla="*/ 0 h 811783"/>
                      <a:gd name="connsiteX5" fmla="*/ 87820 w 275463"/>
                      <a:gd name="connsiteY5" fmla="*/ 0 h 811783"/>
                      <a:gd name="connsiteX6" fmla="*/ 0 w 275463"/>
                      <a:gd name="connsiteY6" fmla="*/ 87820 h 811783"/>
                      <a:gd name="connsiteX7" fmla="*/ 0 w 275463"/>
                      <a:gd name="connsiteY7" fmla="*/ 723964 h 811783"/>
                      <a:gd name="connsiteX8" fmla="*/ 87820 w 275463"/>
                      <a:gd name="connsiteY8" fmla="*/ 811784 h 81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5463" h="811783">
                        <a:moveTo>
                          <a:pt x="87820" y="811784"/>
                        </a:moveTo>
                        <a:lnTo>
                          <a:pt x="187643" y="811784"/>
                        </a:lnTo>
                        <a:cubicBezTo>
                          <a:pt x="235966" y="811784"/>
                          <a:pt x="275463" y="772287"/>
                          <a:pt x="275463" y="723964"/>
                        </a:cubicBezTo>
                        <a:lnTo>
                          <a:pt x="275463" y="87820"/>
                        </a:lnTo>
                        <a:cubicBezTo>
                          <a:pt x="275463" y="39497"/>
                          <a:pt x="235966" y="0"/>
                          <a:pt x="187643" y="0"/>
                        </a:cubicBezTo>
                        <a:lnTo>
                          <a:pt x="87820" y="0"/>
                        </a:lnTo>
                        <a:cubicBezTo>
                          <a:pt x="39497" y="0"/>
                          <a:pt x="0" y="39497"/>
                          <a:pt x="0" y="87820"/>
                        </a:cubicBezTo>
                        <a:lnTo>
                          <a:pt x="0" y="723964"/>
                        </a:lnTo>
                        <a:cubicBezTo>
                          <a:pt x="0" y="772287"/>
                          <a:pt x="39560" y="811784"/>
                          <a:pt x="87820" y="811784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D69874D8-7BB1-47CB-A7DA-3420C3794620}"/>
                      </a:ext>
                    </a:extLst>
                  </p:cNvPr>
                  <p:cNvSpPr/>
                  <p:nvPr/>
                </p:nvSpPr>
                <p:spPr>
                  <a:xfrm>
                    <a:off x="10074529" y="2784030"/>
                    <a:ext cx="220281" cy="649351"/>
                  </a:xfrm>
                  <a:custGeom>
                    <a:avLst/>
                    <a:gdLst>
                      <a:gd name="connsiteX0" fmla="*/ 70231 w 220281"/>
                      <a:gd name="connsiteY0" fmla="*/ 649351 h 649351"/>
                      <a:gd name="connsiteX1" fmla="*/ 150051 w 220281"/>
                      <a:gd name="connsiteY1" fmla="*/ 649351 h 649351"/>
                      <a:gd name="connsiteX2" fmla="*/ 220281 w 220281"/>
                      <a:gd name="connsiteY2" fmla="*/ 579120 h 649351"/>
                      <a:gd name="connsiteX3" fmla="*/ 220281 w 220281"/>
                      <a:gd name="connsiteY3" fmla="*/ 70231 h 649351"/>
                      <a:gd name="connsiteX4" fmla="*/ 150051 w 220281"/>
                      <a:gd name="connsiteY4" fmla="*/ 0 h 649351"/>
                      <a:gd name="connsiteX5" fmla="*/ 70231 w 220281"/>
                      <a:gd name="connsiteY5" fmla="*/ 0 h 649351"/>
                      <a:gd name="connsiteX6" fmla="*/ 0 w 220281"/>
                      <a:gd name="connsiteY6" fmla="*/ 70231 h 649351"/>
                      <a:gd name="connsiteX7" fmla="*/ 0 w 220281"/>
                      <a:gd name="connsiteY7" fmla="*/ 579120 h 649351"/>
                      <a:gd name="connsiteX8" fmla="*/ 70231 w 220281"/>
                      <a:gd name="connsiteY8" fmla="*/ 649351 h 649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0281" h="649351">
                        <a:moveTo>
                          <a:pt x="70231" y="649351"/>
                        </a:moveTo>
                        <a:lnTo>
                          <a:pt x="150051" y="649351"/>
                        </a:lnTo>
                        <a:cubicBezTo>
                          <a:pt x="188658" y="649351"/>
                          <a:pt x="220281" y="617728"/>
                          <a:pt x="220281" y="579120"/>
                        </a:cubicBezTo>
                        <a:lnTo>
                          <a:pt x="220281" y="70231"/>
                        </a:lnTo>
                        <a:cubicBezTo>
                          <a:pt x="220281" y="31623"/>
                          <a:pt x="188658" y="0"/>
                          <a:pt x="150051" y="0"/>
                        </a:cubicBezTo>
                        <a:lnTo>
                          <a:pt x="70231" y="0"/>
                        </a:lnTo>
                        <a:cubicBezTo>
                          <a:pt x="31623" y="0"/>
                          <a:pt x="0" y="31623"/>
                          <a:pt x="0" y="70231"/>
                        </a:cubicBezTo>
                        <a:lnTo>
                          <a:pt x="0" y="579120"/>
                        </a:lnTo>
                        <a:cubicBezTo>
                          <a:pt x="0" y="617728"/>
                          <a:pt x="31623" y="649351"/>
                          <a:pt x="70231" y="649351"/>
                        </a:cubicBezTo>
                        <a:close/>
                      </a:path>
                    </a:pathLst>
                  </a:custGeom>
                  <a:solidFill>
                    <a:srgbClr val="6B6D6D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5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9015094" y="3471926"/>
                  <a:ext cx="362268" cy="322960"/>
                  <a:chOff x="9015094" y="3471926"/>
                  <a:chExt cx="362268" cy="322960"/>
                </a:xfrm>
                <a:solidFill>
                  <a:schemeClr val="accent1"/>
                </a:solidFill>
              </p:grpSpPr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85317838-33B9-4DDB-8354-D29C3502E92B}"/>
                      </a:ext>
                    </a:extLst>
                  </p:cNvPr>
                  <p:cNvSpPr/>
                  <p:nvPr/>
                </p:nvSpPr>
                <p:spPr>
                  <a:xfrm>
                    <a:off x="9070149" y="3471926"/>
                    <a:ext cx="307213" cy="322960"/>
                  </a:xfrm>
                  <a:custGeom>
                    <a:avLst/>
                    <a:gdLst>
                      <a:gd name="connsiteX0" fmla="*/ 307213 w 307213"/>
                      <a:gd name="connsiteY0" fmla="*/ 161481 h 322960"/>
                      <a:gd name="connsiteX1" fmla="*/ 153607 w 307213"/>
                      <a:gd name="connsiteY1" fmla="*/ 322961 h 322960"/>
                      <a:gd name="connsiteX2" fmla="*/ 1 w 307213"/>
                      <a:gd name="connsiteY2" fmla="*/ 161481 h 322960"/>
                      <a:gd name="connsiteX3" fmla="*/ 153607 w 307213"/>
                      <a:gd name="connsiteY3" fmla="*/ 0 h 322960"/>
                      <a:gd name="connsiteX4" fmla="*/ 307213 w 307213"/>
                      <a:gd name="connsiteY4" fmla="*/ 161481 h 322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213" h="322960">
                        <a:moveTo>
                          <a:pt x="307213" y="161481"/>
                        </a:moveTo>
                        <a:cubicBezTo>
                          <a:pt x="307213" y="250664"/>
                          <a:pt x="238441" y="322961"/>
                          <a:pt x="153607" y="322961"/>
                        </a:cubicBezTo>
                        <a:cubicBezTo>
                          <a:pt x="68773" y="322961"/>
                          <a:pt x="1" y="250664"/>
                          <a:pt x="1" y="161481"/>
                        </a:cubicBezTo>
                        <a:cubicBezTo>
                          <a:pt x="1" y="72297"/>
                          <a:pt x="68773" y="0"/>
                          <a:pt x="153607" y="0"/>
                        </a:cubicBezTo>
                        <a:cubicBezTo>
                          <a:pt x="238441" y="0"/>
                          <a:pt x="307213" y="72297"/>
                          <a:pt x="307213" y="161481"/>
                        </a:cubicBezTo>
                        <a:close/>
                      </a:path>
                    </a:pathLst>
                  </a:custGeom>
                  <a:solidFill>
                    <a:srgbClr val="F0543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8FCC4705-58FD-4A4F-8205-B6C3B6DC8C51}"/>
                      </a:ext>
                    </a:extLst>
                  </p:cNvPr>
                  <p:cNvSpPr/>
                  <p:nvPr/>
                </p:nvSpPr>
                <p:spPr>
                  <a:xfrm>
                    <a:off x="9015094" y="3590734"/>
                    <a:ext cx="262128" cy="85217"/>
                  </a:xfrm>
                  <a:custGeom>
                    <a:avLst/>
                    <a:gdLst>
                      <a:gd name="connsiteX0" fmla="*/ 20892 w 262128"/>
                      <a:gd name="connsiteY0" fmla="*/ 85217 h 85217"/>
                      <a:gd name="connsiteX1" fmla="*/ 241237 w 262128"/>
                      <a:gd name="connsiteY1" fmla="*/ 85217 h 85217"/>
                      <a:gd name="connsiteX2" fmla="*/ 262129 w 262128"/>
                      <a:gd name="connsiteY2" fmla="*/ 64326 h 85217"/>
                      <a:gd name="connsiteX3" fmla="*/ 262129 w 262128"/>
                      <a:gd name="connsiteY3" fmla="*/ 20892 h 85217"/>
                      <a:gd name="connsiteX4" fmla="*/ 241237 w 262128"/>
                      <a:gd name="connsiteY4" fmla="*/ 0 h 85217"/>
                      <a:gd name="connsiteX5" fmla="*/ 20892 w 262128"/>
                      <a:gd name="connsiteY5" fmla="*/ 0 h 85217"/>
                      <a:gd name="connsiteX6" fmla="*/ 0 w 262128"/>
                      <a:gd name="connsiteY6" fmla="*/ 20892 h 85217"/>
                      <a:gd name="connsiteX7" fmla="*/ 0 w 262128"/>
                      <a:gd name="connsiteY7" fmla="*/ 64326 h 85217"/>
                      <a:gd name="connsiteX8" fmla="*/ 20892 w 262128"/>
                      <a:gd name="connsiteY8" fmla="*/ 85217 h 85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2128" h="85217">
                        <a:moveTo>
                          <a:pt x="20892" y="85217"/>
                        </a:moveTo>
                        <a:lnTo>
                          <a:pt x="241237" y="85217"/>
                        </a:lnTo>
                        <a:cubicBezTo>
                          <a:pt x="252731" y="85217"/>
                          <a:pt x="262129" y="75819"/>
                          <a:pt x="262129" y="64326"/>
                        </a:cubicBezTo>
                        <a:lnTo>
                          <a:pt x="262129" y="20892"/>
                        </a:lnTo>
                        <a:cubicBezTo>
                          <a:pt x="262129" y="9398"/>
                          <a:pt x="252731" y="0"/>
                          <a:pt x="241237" y="0"/>
                        </a:cubicBezTo>
                        <a:lnTo>
                          <a:pt x="20892" y="0"/>
                        </a:lnTo>
                        <a:cubicBezTo>
                          <a:pt x="9399" y="0"/>
                          <a:pt x="0" y="9398"/>
                          <a:pt x="0" y="20892"/>
                        </a:cubicBezTo>
                        <a:lnTo>
                          <a:pt x="0" y="64326"/>
                        </a:lnTo>
                        <a:cubicBezTo>
                          <a:pt x="-63" y="75819"/>
                          <a:pt x="9399" y="85217"/>
                          <a:pt x="20892" y="85217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8" name="Graphic 1">
                  <a:extLst>
                    <a:ext uri="{FF2B5EF4-FFF2-40B4-BE49-F238E27FC236}">
                      <a16:creationId xmlns:a16="http://schemas.microsoft.com/office/drawing/2014/main" id="{9DC71217-50C6-48DD-9A64-37268CC56D10}"/>
                    </a:ext>
                  </a:extLst>
                </p:cNvPr>
                <p:cNvGrpSpPr/>
                <p:nvPr/>
              </p:nvGrpSpPr>
              <p:grpSpPr>
                <a:xfrm>
                  <a:off x="4207700" y="1974595"/>
                  <a:ext cx="6518592" cy="3572001"/>
                  <a:chOff x="4207700" y="1974595"/>
                  <a:chExt cx="6518592" cy="3572001"/>
                </a:xfrm>
                <a:solidFill>
                  <a:srgbClr val="C0C0C1"/>
                </a:solidFill>
              </p:grpSpPr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29005E14-45BF-408D-870E-299B66A95C39}"/>
                      </a:ext>
                    </a:extLst>
                  </p:cNvPr>
                  <p:cNvSpPr/>
                  <p:nvPr/>
                </p:nvSpPr>
                <p:spPr>
                  <a:xfrm>
                    <a:off x="4207700" y="1974595"/>
                    <a:ext cx="6518592" cy="3572001"/>
                  </a:xfrm>
                  <a:custGeom>
                    <a:avLst/>
                    <a:gdLst>
                      <a:gd name="connsiteX0" fmla="*/ 127 w 6518592"/>
                      <a:gd name="connsiteY0" fmla="*/ 3572002 h 3572001"/>
                      <a:gd name="connsiteX1" fmla="*/ 36830 w 6518592"/>
                      <a:gd name="connsiteY1" fmla="*/ 3572002 h 3572001"/>
                      <a:gd name="connsiteX2" fmla="*/ 36830 w 6518592"/>
                      <a:gd name="connsiteY2" fmla="*/ 565658 h 3572001"/>
                      <a:gd name="connsiteX3" fmla="*/ 194310 w 6518592"/>
                      <a:gd name="connsiteY3" fmla="*/ 47689 h 3572001"/>
                      <a:gd name="connsiteX4" fmla="*/ 5974143 w 6518592"/>
                      <a:gd name="connsiteY4" fmla="*/ 47689 h 3572001"/>
                      <a:gd name="connsiteX5" fmla="*/ 6372860 w 6518592"/>
                      <a:gd name="connsiteY5" fmla="*/ 1223391 h 3572001"/>
                      <a:gd name="connsiteX6" fmla="*/ 6481890 w 6518592"/>
                      <a:gd name="connsiteY6" fmla="*/ 1896428 h 3572001"/>
                      <a:gd name="connsiteX7" fmla="*/ 6481890 w 6518592"/>
                      <a:gd name="connsiteY7" fmla="*/ 3557461 h 3572001"/>
                      <a:gd name="connsiteX8" fmla="*/ 6518593 w 6518592"/>
                      <a:gd name="connsiteY8" fmla="*/ 3557461 h 3572001"/>
                      <a:gd name="connsiteX9" fmla="*/ 6518593 w 6518592"/>
                      <a:gd name="connsiteY9" fmla="*/ 1896428 h 3572001"/>
                      <a:gd name="connsiteX10" fmla="*/ 6406388 w 6518592"/>
                      <a:gd name="connsiteY10" fmla="*/ 1204151 h 3572001"/>
                      <a:gd name="connsiteX11" fmla="*/ 5998019 w 6518592"/>
                      <a:gd name="connsiteY11" fmla="*/ 0 h 3572001"/>
                      <a:gd name="connsiteX12" fmla="*/ 191834 w 6518592"/>
                      <a:gd name="connsiteY12" fmla="*/ 64 h 3572001"/>
                      <a:gd name="connsiteX13" fmla="*/ 0 w 6518592"/>
                      <a:gd name="connsiteY13" fmla="*/ 565722 h 3572001"/>
                      <a:gd name="connsiteX14" fmla="*/ 0 w 6518592"/>
                      <a:gd name="connsiteY14" fmla="*/ 3572002 h 3572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18592" h="3572001">
                        <a:moveTo>
                          <a:pt x="127" y="3572002"/>
                        </a:moveTo>
                        <a:lnTo>
                          <a:pt x="36830" y="3572002"/>
                        </a:lnTo>
                        <a:lnTo>
                          <a:pt x="36830" y="565658"/>
                        </a:lnTo>
                        <a:cubicBezTo>
                          <a:pt x="32512" y="107950"/>
                          <a:pt x="184912" y="50927"/>
                          <a:pt x="194310" y="47689"/>
                        </a:cubicBezTo>
                        <a:lnTo>
                          <a:pt x="5974143" y="47689"/>
                        </a:lnTo>
                        <a:lnTo>
                          <a:pt x="6372860" y="1223391"/>
                        </a:lnTo>
                        <a:cubicBezTo>
                          <a:pt x="6445250" y="1436751"/>
                          <a:pt x="6481890" y="1663192"/>
                          <a:pt x="6481890" y="1896428"/>
                        </a:cubicBezTo>
                        <a:lnTo>
                          <a:pt x="6481890" y="3557461"/>
                        </a:lnTo>
                        <a:lnTo>
                          <a:pt x="6518593" y="3557461"/>
                        </a:lnTo>
                        <a:lnTo>
                          <a:pt x="6518593" y="1896428"/>
                        </a:lnTo>
                        <a:cubicBezTo>
                          <a:pt x="6518593" y="1656525"/>
                          <a:pt x="6480874" y="1423607"/>
                          <a:pt x="6406388" y="1204151"/>
                        </a:cubicBezTo>
                        <a:lnTo>
                          <a:pt x="5998019" y="0"/>
                        </a:lnTo>
                        <a:lnTo>
                          <a:pt x="191834" y="64"/>
                        </a:lnTo>
                        <a:cubicBezTo>
                          <a:pt x="172212" y="1397"/>
                          <a:pt x="6921" y="67945"/>
                          <a:pt x="0" y="565722"/>
                        </a:cubicBezTo>
                        <a:lnTo>
                          <a:pt x="0" y="35720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35727FBF-9061-4F37-8977-391F0928E489}"/>
                      </a:ext>
                    </a:extLst>
                  </p:cNvPr>
                  <p:cNvSpPr/>
                  <p:nvPr/>
                </p:nvSpPr>
                <p:spPr>
                  <a:xfrm>
                    <a:off x="8828785" y="1995106"/>
                    <a:ext cx="1792931" cy="3162109"/>
                  </a:xfrm>
                  <a:custGeom>
                    <a:avLst/>
                    <a:gdLst>
                      <a:gd name="connsiteX0" fmla="*/ 1271778 w 1792931"/>
                      <a:gd name="connsiteY0" fmla="*/ 3162109 h 3162109"/>
                      <a:gd name="connsiteX1" fmla="*/ 1786763 w 1792931"/>
                      <a:gd name="connsiteY1" fmla="*/ 3162109 h 3162109"/>
                      <a:gd name="connsiteX2" fmla="*/ 1792922 w 1792931"/>
                      <a:gd name="connsiteY2" fmla="*/ 1934845 h 3162109"/>
                      <a:gd name="connsiteX3" fmla="*/ 1731646 w 1792931"/>
                      <a:gd name="connsiteY3" fmla="*/ 1306132 h 3162109"/>
                      <a:gd name="connsiteX4" fmla="*/ 1282319 w 1792931"/>
                      <a:gd name="connsiteY4" fmla="*/ 3429 h 3162109"/>
                      <a:gd name="connsiteX5" fmla="*/ 1263459 w 1792931"/>
                      <a:gd name="connsiteY5" fmla="*/ 14478 h 3162109"/>
                      <a:gd name="connsiteX6" fmla="*/ 1712785 w 1792931"/>
                      <a:gd name="connsiteY6" fmla="*/ 1317181 h 3162109"/>
                      <a:gd name="connsiteX7" fmla="*/ 1772285 w 1792931"/>
                      <a:gd name="connsiteY7" fmla="*/ 1934718 h 3162109"/>
                      <a:gd name="connsiteX8" fmla="*/ 1766253 w 1792931"/>
                      <a:gd name="connsiteY8" fmla="*/ 3135249 h 3162109"/>
                      <a:gd name="connsiteX9" fmla="*/ 1287780 w 1792931"/>
                      <a:gd name="connsiteY9" fmla="*/ 3135249 h 3162109"/>
                      <a:gd name="connsiteX10" fmla="*/ 1220915 w 1792931"/>
                      <a:gd name="connsiteY10" fmla="*/ 2804859 h 3162109"/>
                      <a:gd name="connsiteX11" fmla="*/ 1003808 w 1792931"/>
                      <a:gd name="connsiteY11" fmla="*/ 2435543 h 3162109"/>
                      <a:gd name="connsiteX12" fmla="*/ 148336 w 1792931"/>
                      <a:gd name="connsiteY12" fmla="*/ 2435543 h 3162109"/>
                      <a:gd name="connsiteX13" fmla="*/ 20701 w 1792931"/>
                      <a:gd name="connsiteY13" fmla="*/ 2269617 h 3162109"/>
                      <a:gd name="connsiteX14" fmla="*/ 20701 w 1792931"/>
                      <a:gd name="connsiteY14" fmla="*/ 0 h 3162109"/>
                      <a:gd name="connsiteX15" fmla="*/ 0 w 1792931"/>
                      <a:gd name="connsiteY15" fmla="*/ 0 h 3162109"/>
                      <a:gd name="connsiteX16" fmla="*/ 0 w 1792931"/>
                      <a:gd name="connsiteY16" fmla="*/ 2269553 h 3162109"/>
                      <a:gd name="connsiteX17" fmla="*/ 148336 w 1792931"/>
                      <a:gd name="connsiteY17" fmla="*/ 2462403 h 3162109"/>
                      <a:gd name="connsiteX18" fmla="*/ 1003808 w 1792931"/>
                      <a:gd name="connsiteY18" fmla="*/ 2462403 h 3162109"/>
                      <a:gd name="connsiteX19" fmla="*/ 1200595 w 1792931"/>
                      <a:gd name="connsiteY19" fmla="*/ 2810193 h 3162109"/>
                      <a:gd name="connsiteX20" fmla="*/ 1200785 w 1792931"/>
                      <a:gd name="connsiteY20" fmla="*/ 2811145 h 3162109"/>
                      <a:gd name="connsiteX21" fmla="*/ 1271778 w 1792931"/>
                      <a:gd name="connsiteY21" fmla="*/ 3162109 h 316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792931" h="3162109">
                        <a:moveTo>
                          <a:pt x="1271778" y="3162109"/>
                        </a:moveTo>
                        <a:lnTo>
                          <a:pt x="1786763" y="3162109"/>
                        </a:lnTo>
                        <a:lnTo>
                          <a:pt x="1792922" y="1934845"/>
                        </a:lnTo>
                        <a:cubicBezTo>
                          <a:pt x="1793431" y="1805496"/>
                          <a:pt x="1772666" y="1425067"/>
                          <a:pt x="1731646" y="1306132"/>
                        </a:cubicBezTo>
                        <a:lnTo>
                          <a:pt x="1282319" y="3429"/>
                        </a:lnTo>
                        <a:lnTo>
                          <a:pt x="1263459" y="14478"/>
                        </a:lnTo>
                        <a:lnTo>
                          <a:pt x="1712785" y="1317181"/>
                        </a:lnTo>
                        <a:cubicBezTo>
                          <a:pt x="1752600" y="1432687"/>
                          <a:pt x="1772793" y="1807083"/>
                          <a:pt x="1772285" y="1934718"/>
                        </a:cubicBezTo>
                        <a:lnTo>
                          <a:pt x="1766253" y="3135249"/>
                        </a:lnTo>
                        <a:lnTo>
                          <a:pt x="1287780" y="3135249"/>
                        </a:lnTo>
                        <a:lnTo>
                          <a:pt x="1220915" y="2804859"/>
                        </a:lnTo>
                        <a:cubicBezTo>
                          <a:pt x="1186053" y="2559749"/>
                          <a:pt x="1113028" y="2435543"/>
                          <a:pt x="1003808" y="2435543"/>
                        </a:cubicBezTo>
                        <a:lnTo>
                          <a:pt x="148336" y="2435543"/>
                        </a:lnTo>
                        <a:cubicBezTo>
                          <a:pt x="77978" y="2435543"/>
                          <a:pt x="20701" y="2361121"/>
                          <a:pt x="20701" y="2269617"/>
                        </a:cubicBezTo>
                        <a:lnTo>
                          <a:pt x="20701" y="0"/>
                        </a:lnTo>
                        <a:lnTo>
                          <a:pt x="0" y="0"/>
                        </a:lnTo>
                        <a:lnTo>
                          <a:pt x="0" y="2269553"/>
                        </a:lnTo>
                        <a:cubicBezTo>
                          <a:pt x="0" y="2375916"/>
                          <a:pt x="66548" y="2462403"/>
                          <a:pt x="148336" y="2462403"/>
                        </a:cubicBezTo>
                        <a:lnTo>
                          <a:pt x="1003808" y="2462403"/>
                        </a:lnTo>
                        <a:cubicBezTo>
                          <a:pt x="1101598" y="2462403"/>
                          <a:pt x="1167829" y="2579434"/>
                          <a:pt x="1200595" y="2810193"/>
                        </a:cubicBezTo>
                        <a:lnTo>
                          <a:pt x="1200785" y="2811145"/>
                        </a:lnTo>
                        <a:lnTo>
                          <a:pt x="1271778" y="3162109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CCFF892E-C82D-42AA-BA45-8E64393DC713}"/>
                    </a:ext>
                  </a:extLst>
                </p:cNvPr>
                <p:cNvSpPr/>
                <p:nvPr/>
              </p:nvSpPr>
              <p:spPr>
                <a:xfrm>
                  <a:off x="11121770" y="4872481"/>
                  <a:ext cx="218694" cy="372427"/>
                </a:xfrm>
                <a:custGeom>
                  <a:avLst/>
                  <a:gdLst>
                    <a:gd name="connsiteX0" fmla="*/ 0 w 218694"/>
                    <a:gd name="connsiteY0" fmla="*/ 143192 h 372427"/>
                    <a:gd name="connsiteX1" fmla="*/ 0 w 218694"/>
                    <a:gd name="connsiteY1" fmla="*/ 229171 h 372427"/>
                    <a:gd name="connsiteX2" fmla="*/ 78804 w 218694"/>
                    <a:gd name="connsiteY2" fmla="*/ 372427 h 372427"/>
                    <a:gd name="connsiteX3" fmla="*/ 218694 w 218694"/>
                    <a:gd name="connsiteY3" fmla="*/ 372427 h 372427"/>
                    <a:gd name="connsiteX4" fmla="*/ 218694 w 218694"/>
                    <a:gd name="connsiteY4" fmla="*/ 0 h 372427"/>
                    <a:gd name="connsiteX5" fmla="*/ 78804 w 218694"/>
                    <a:gd name="connsiteY5" fmla="*/ 0 h 372427"/>
                    <a:gd name="connsiteX6" fmla="*/ 0 w 218694"/>
                    <a:gd name="connsiteY6" fmla="*/ 143192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8694" h="372427">
                      <a:moveTo>
                        <a:pt x="0" y="143192"/>
                      </a:moveTo>
                      <a:lnTo>
                        <a:pt x="0" y="229171"/>
                      </a:lnTo>
                      <a:cubicBezTo>
                        <a:pt x="0" y="307975"/>
                        <a:pt x="0" y="372427"/>
                        <a:pt x="78804" y="372427"/>
                      </a:cubicBezTo>
                      <a:lnTo>
                        <a:pt x="218694" y="372427"/>
                      </a:lnTo>
                      <a:lnTo>
                        <a:pt x="218694" y="0"/>
                      </a:lnTo>
                      <a:lnTo>
                        <a:pt x="78804" y="0"/>
                      </a:lnTo>
                      <a:cubicBezTo>
                        <a:pt x="0" y="-64"/>
                        <a:pt x="0" y="64389"/>
                        <a:pt x="0" y="143192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2" name="Graphic 1">
                <a:extLst>
                  <a:ext uri="{FF2B5EF4-FFF2-40B4-BE49-F238E27FC236}">
                    <a16:creationId xmlns:a16="http://schemas.microsoft.com/office/drawing/2014/main" id="{9DC71217-50C6-48DD-9A64-37268CC56D10}"/>
                  </a:ext>
                </a:extLst>
              </p:cNvPr>
              <p:cNvGrpSpPr/>
              <p:nvPr/>
            </p:nvGrpSpPr>
            <p:grpSpPr>
              <a:xfrm>
                <a:off x="6389052" y="3384041"/>
                <a:ext cx="817562" cy="753110"/>
                <a:chOff x="6389052" y="3384041"/>
                <a:chExt cx="817562" cy="753110"/>
              </a:xfrm>
              <a:solidFill>
                <a:schemeClr val="accent1"/>
              </a:solidFill>
            </p:grpSpPr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B1F4C6A7-E427-408A-8D24-D70F27BAA35F}"/>
                    </a:ext>
                  </a:extLst>
                </p:cNvPr>
                <p:cNvSpPr/>
                <p:nvPr/>
              </p:nvSpPr>
              <p:spPr>
                <a:xfrm>
                  <a:off x="6812216" y="3982974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-1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3" y="154178"/>
                        <a:pt x="77089" y="154178"/>
                      </a:cubicBezTo>
                      <a:cubicBezTo>
                        <a:pt x="34514" y="154178"/>
                        <a:pt x="-1" y="119664"/>
                        <a:pt x="-1" y="77089"/>
                      </a:cubicBezTo>
                      <a:cubicBezTo>
                        <a:pt x="-1" y="34514"/>
                        <a:pt x="34514" y="0"/>
                        <a:pt x="77089" y="0"/>
                      </a:cubicBezTo>
                      <a:cubicBezTo>
                        <a:pt x="119663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8392DD39-7B8C-4F8D-AD8A-0ABF16D2CBB3}"/>
                    </a:ext>
                  </a:extLst>
                </p:cNvPr>
                <p:cNvSpPr/>
                <p:nvPr/>
              </p:nvSpPr>
              <p:spPr>
                <a:xfrm>
                  <a:off x="6956107" y="3865943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C8336CF3-2927-49B9-8FA8-ACE1ACE7961E}"/>
                    </a:ext>
                  </a:extLst>
                </p:cNvPr>
                <p:cNvSpPr/>
                <p:nvPr/>
              </p:nvSpPr>
              <p:spPr>
                <a:xfrm>
                  <a:off x="6801865" y="3812286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-1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3" y="154178"/>
                        <a:pt x="77089" y="154178"/>
                      </a:cubicBezTo>
                      <a:cubicBezTo>
                        <a:pt x="34514" y="154178"/>
                        <a:pt x="-1" y="119664"/>
                        <a:pt x="-1" y="77089"/>
                      </a:cubicBezTo>
                      <a:cubicBezTo>
                        <a:pt x="-1" y="34514"/>
                        <a:pt x="34514" y="0"/>
                        <a:pt x="77089" y="0"/>
                      </a:cubicBezTo>
                      <a:cubicBezTo>
                        <a:pt x="119663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DA7740EE-9AF6-4C48-82E1-D988F87D33DE}"/>
                    </a:ext>
                  </a:extLst>
                </p:cNvPr>
                <p:cNvSpPr/>
                <p:nvPr/>
              </p:nvSpPr>
              <p:spPr>
                <a:xfrm>
                  <a:off x="6389052" y="3869245"/>
                  <a:ext cx="434847" cy="227457"/>
                </a:xfrm>
                <a:custGeom>
                  <a:avLst/>
                  <a:gdLst>
                    <a:gd name="connsiteX0" fmla="*/ 434848 w 434847"/>
                    <a:gd name="connsiteY0" fmla="*/ 98361 h 227457"/>
                    <a:gd name="connsiteX1" fmla="*/ 318326 w 434847"/>
                    <a:gd name="connsiteY1" fmla="*/ 0 h 227457"/>
                    <a:gd name="connsiteX2" fmla="*/ 193421 w 434847"/>
                    <a:gd name="connsiteY2" fmla="*/ 36893 h 227457"/>
                    <a:gd name="connsiteX3" fmla="*/ 58610 w 434847"/>
                    <a:gd name="connsiteY3" fmla="*/ 49213 h 227457"/>
                    <a:gd name="connsiteX4" fmla="*/ 0 w 434847"/>
                    <a:gd name="connsiteY4" fmla="*/ 156782 h 227457"/>
                    <a:gd name="connsiteX5" fmla="*/ 130556 w 434847"/>
                    <a:gd name="connsiteY5" fmla="*/ 227457 h 227457"/>
                    <a:gd name="connsiteX6" fmla="*/ 269939 w 434847"/>
                    <a:gd name="connsiteY6" fmla="*/ 195580 h 227457"/>
                    <a:gd name="connsiteX7" fmla="*/ 434848 w 434847"/>
                    <a:gd name="connsiteY7" fmla="*/ 98361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7" h="227457">
                      <a:moveTo>
                        <a:pt x="434848" y="98361"/>
                      </a:moveTo>
                      <a:cubicBezTo>
                        <a:pt x="434848" y="98361"/>
                        <a:pt x="337439" y="75311"/>
                        <a:pt x="318326" y="0"/>
                      </a:cubicBezTo>
                      <a:cubicBezTo>
                        <a:pt x="318326" y="0"/>
                        <a:pt x="255651" y="82995"/>
                        <a:pt x="193421" y="36893"/>
                      </a:cubicBezTo>
                      <a:cubicBezTo>
                        <a:pt x="193421" y="36893"/>
                        <a:pt x="115888" y="142939"/>
                        <a:pt x="58610" y="49213"/>
                      </a:cubicBezTo>
                      <a:cubicBezTo>
                        <a:pt x="58610" y="49213"/>
                        <a:pt x="49657" y="136779"/>
                        <a:pt x="0" y="156782"/>
                      </a:cubicBezTo>
                      <a:cubicBezTo>
                        <a:pt x="0" y="156782"/>
                        <a:pt x="106997" y="169101"/>
                        <a:pt x="130556" y="227457"/>
                      </a:cubicBezTo>
                      <a:cubicBezTo>
                        <a:pt x="130556" y="227457"/>
                        <a:pt x="187198" y="142240"/>
                        <a:pt x="269939" y="195580"/>
                      </a:cubicBezTo>
                      <a:cubicBezTo>
                        <a:pt x="269939" y="195580"/>
                        <a:pt x="332677" y="122809"/>
                        <a:pt x="434848" y="9836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C24D1D4D-FBF3-4C00-84E0-7CF6DEF6C4E4}"/>
                    </a:ext>
                  </a:extLst>
                </p:cNvPr>
                <p:cNvSpPr/>
                <p:nvPr/>
              </p:nvSpPr>
              <p:spPr>
                <a:xfrm>
                  <a:off x="6904228" y="3384041"/>
                  <a:ext cx="302386" cy="482600"/>
                </a:xfrm>
                <a:custGeom>
                  <a:avLst/>
                  <a:gdLst>
                    <a:gd name="connsiteX0" fmla="*/ 74866 w 302386"/>
                    <a:gd name="connsiteY0" fmla="*/ 482600 h 482600"/>
                    <a:gd name="connsiteX1" fmla="*/ 0 w 302386"/>
                    <a:gd name="connsiteY1" fmla="*/ 349441 h 482600"/>
                    <a:gd name="connsiteX2" fmla="*/ 61722 w 302386"/>
                    <a:gd name="connsiteY2" fmla="*/ 205232 h 482600"/>
                    <a:gd name="connsiteX3" fmla="*/ 122047 w 302386"/>
                    <a:gd name="connsiteY3" fmla="*/ 88773 h 482600"/>
                    <a:gd name="connsiteX4" fmla="*/ 255206 w 302386"/>
                    <a:gd name="connsiteY4" fmla="*/ 0 h 482600"/>
                    <a:gd name="connsiteX5" fmla="*/ 302387 w 302386"/>
                    <a:gd name="connsiteY5" fmla="*/ 171958 h 482600"/>
                    <a:gd name="connsiteX6" fmla="*/ 255206 w 302386"/>
                    <a:gd name="connsiteY6" fmla="*/ 282892 h 482600"/>
                    <a:gd name="connsiteX7" fmla="*/ 202502 w 302386"/>
                    <a:gd name="connsiteY7" fmla="*/ 396621 h 482600"/>
                    <a:gd name="connsiteX8" fmla="*/ 74866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74866" y="482600"/>
                      </a:moveTo>
                      <a:cubicBezTo>
                        <a:pt x="74866" y="482600"/>
                        <a:pt x="83185" y="399352"/>
                        <a:pt x="0" y="349441"/>
                      </a:cubicBezTo>
                      <a:cubicBezTo>
                        <a:pt x="0" y="349441"/>
                        <a:pt x="112331" y="305054"/>
                        <a:pt x="61722" y="205232"/>
                      </a:cubicBezTo>
                      <a:cubicBezTo>
                        <a:pt x="61722" y="205232"/>
                        <a:pt x="162242" y="178880"/>
                        <a:pt x="122047" y="88773"/>
                      </a:cubicBezTo>
                      <a:cubicBezTo>
                        <a:pt x="122047" y="88773"/>
                        <a:pt x="235776" y="104013"/>
                        <a:pt x="255206" y="0"/>
                      </a:cubicBezTo>
                      <a:cubicBezTo>
                        <a:pt x="255206" y="0"/>
                        <a:pt x="244094" y="116459"/>
                        <a:pt x="302387" y="171958"/>
                      </a:cubicBezTo>
                      <a:cubicBezTo>
                        <a:pt x="302387" y="171958"/>
                        <a:pt x="234442" y="216345"/>
                        <a:pt x="255206" y="282892"/>
                      </a:cubicBezTo>
                      <a:cubicBezTo>
                        <a:pt x="255206" y="282892"/>
                        <a:pt x="167830" y="318961"/>
                        <a:pt x="202502" y="396621"/>
                      </a:cubicBezTo>
                      <a:cubicBezTo>
                        <a:pt x="202438" y="396558"/>
                        <a:pt x="109220" y="434277"/>
                        <a:pt x="74866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68" name="Graphic 1">
                <a:extLst>
                  <a:ext uri="{FF2B5EF4-FFF2-40B4-BE49-F238E27FC236}">
                    <a16:creationId xmlns:a16="http://schemas.microsoft.com/office/drawing/2014/main" id="{9DC71217-50C6-48DD-9A64-37268CC56D10}"/>
                  </a:ext>
                </a:extLst>
              </p:cNvPr>
              <p:cNvGrpSpPr/>
              <p:nvPr/>
            </p:nvGrpSpPr>
            <p:grpSpPr>
              <a:xfrm>
                <a:off x="5276596" y="3695255"/>
                <a:ext cx="817498" cy="753173"/>
                <a:chOff x="5276596" y="3695255"/>
                <a:chExt cx="817498" cy="753173"/>
              </a:xfrm>
              <a:solidFill>
                <a:schemeClr val="accent1"/>
              </a:solidFill>
            </p:grpSpPr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65ECE8FB-0F3F-4A15-BC70-79CA0D8DF096}"/>
                    </a:ext>
                  </a:extLst>
                </p:cNvPr>
                <p:cNvSpPr/>
                <p:nvPr/>
              </p:nvSpPr>
              <p:spPr>
                <a:xfrm>
                  <a:off x="5516753" y="4294251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BB23D93F-7F8C-4E36-BFB9-F58497078F96}"/>
                    </a:ext>
                  </a:extLst>
                </p:cNvPr>
                <p:cNvSpPr/>
                <p:nvPr/>
              </p:nvSpPr>
              <p:spPr>
                <a:xfrm>
                  <a:off x="5372925" y="4177220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3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13059C48-796F-4AAD-8014-6A87EBEA2492}"/>
                    </a:ext>
                  </a:extLst>
                </p:cNvPr>
                <p:cNvSpPr/>
                <p:nvPr/>
              </p:nvSpPr>
              <p:spPr>
                <a:xfrm>
                  <a:off x="5527103" y="4123563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5AD269E9-BB80-4F90-99EB-DDE5DBBC2D98}"/>
                    </a:ext>
                  </a:extLst>
                </p:cNvPr>
                <p:cNvSpPr/>
                <p:nvPr/>
              </p:nvSpPr>
              <p:spPr>
                <a:xfrm>
                  <a:off x="5659246" y="4180522"/>
                  <a:ext cx="434848" cy="227457"/>
                </a:xfrm>
                <a:custGeom>
                  <a:avLst/>
                  <a:gdLst>
                    <a:gd name="connsiteX0" fmla="*/ 0 w 434848"/>
                    <a:gd name="connsiteY0" fmla="*/ 98362 h 227457"/>
                    <a:gd name="connsiteX1" fmla="*/ 116523 w 434848"/>
                    <a:gd name="connsiteY1" fmla="*/ 0 h 227457"/>
                    <a:gd name="connsiteX2" fmla="*/ 241427 w 434848"/>
                    <a:gd name="connsiteY2" fmla="*/ 36893 h 227457"/>
                    <a:gd name="connsiteX3" fmla="*/ 376238 w 434848"/>
                    <a:gd name="connsiteY3" fmla="*/ 49213 h 227457"/>
                    <a:gd name="connsiteX4" fmla="*/ 434848 w 434848"/>
                    <a:gd name="connsiteY4" fmla="*/ 156782 h 227457"/>
                    <a:gd name="connsiteX5" fmla="*/ 304292 w 434848"/>
                    <a:gd name="connsiteY5" fmla="*/ 227457 h 227457"/>
                    <a:gd name="connsiteX6" fmla="*/ 164910 w 434848"/>
                    <a:gd name="connsiteY6" fmla="*/ 195580 h 227457"/>
                    <a:gd name="connsiteX7" fmla="*/ 0 w 434848"/>
                    <a:gd name="connsiteY7" fmla="*/ 98362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8" h="227457">
                      <a:moveTo>
                        <a:pt x="0" y="98362"/>
                      </a:moveTo>
                      <a:cubicBezTo>
                        <a:pt x="0" y="98362"/>
                        <a:pt x="97409" y="75311"/>
                        <a:pt x="116523" y="0"/>
                      </a:cubicBezTo>
                      <a:cubicBezTo>
                        <a:pt x="116523" y="0"/>
                        <a:pt x="179197" y="82995"/>
                        <a:pt x="241427" y="36893"/>
                      </a:cubicBezTo>
                      <a:cubicBezTo>
                        <a:pt x="241427" y="36893"/>
                        <a:pt x="318961" y="142939"/>
                        <a:pt x="376238" y="49213"/>
                      </a:cubicBezTo>
                      <a:cubicBezTo>
                        <a:pt x="376238" y="49213"/>
                        <a:pt x="385191" y="136779"/>
                        <a:pt x="434848" y="156782"/>
                      </a:cubicBezTo>
                      <a:cubicBezTo>
                        <a:pt x="434848" y="156782"/>
                        <a:pt x="327851" y="169101"/>
                        <a:pt x="304292" y="227457"/>
                      </a:cubicBezTo>
                      <a:cubicBezTo>
                        <a:pt x="304292" y="227457"/>
                        <a:pt x="247650" y="142240"/>
                        <a:pt x="164910" y="195580"/>
                      </a:cubicBezTo>
                      <a:cubicBezTo>
                        <a:pt x="164910" y="195517"/>
                        <a:pt x="102235" y="122809"/>
                        <a:pt x="0" y="983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72A7644E-938D-4250-90C9-9B6F0601DED4}"/>
                    </a:ext>
                  </a:extLst>
                </p:cNvPr>
                <p:cNvSpPr/>
                <p:nvPr/>
              </p:nvSpPr>
              <p:spPr>
                <a:xfrm>
                  <a:off x="5276596" y="3695255"/>
                  <a:ext cx="302386" cy="482600"/>
                </a:xfrm>
                <a:custGeom>
                  <a:avLst/>
                  <a:gdLst>
                    <a:gd name="connsiteX0" fmla="*/ 227520 w 302386"/>
                    <a:gd name="connsiteY0" fmla="*/ 482600 h 482600"/>
                    <a:gd name="connsiteX1" fmla="*/ 302387 w 302386"/>
                    <a:gd name="connsiteY1" fmla="*/ 349441 h 482600"/>
                    <a:gd name="connsiteX2" fmla="*/ 240665 w 302386"/>
                    <a:gd name="connsiteY2" fmla="*/ 205232 h 482600"/>
                    <a:gd name="connsiteX3" fmla="*/ 180340 w 302386"/>
                    <a:gd name="connsiteY3" fmla="*/ 88773 h 482600"/>
                    <a:gd name="connsiteX4" fmla="*/ 47180 w 302386"/>
                    <a:gd name="connsiteY4" fmla="*/ 0 h 482600"/>
                    <a:gd name="connsiteX5" fmla="*/ 0 w 302386"/>
                    <a:gd name="connsiteY5" fmla="*/ 171958 h 482600"/>
                    <a:gd name="connsiteX6" fmla="*/ 47180 w 302386"/>
                    <a:gd name="connsiteY6" fmla="*/ 282892 h 482600"/>
                    <a:gd name="connsiteX7" fmla="*/ 99885 w 302386"/>
                    <a:gd name="connsiteY7" fmla="*/ 396621 h 482600"/>
                    <a:gd name="connsiteX8" fmla="*/ 227520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227520" y="482600"/>
                      </a:moveTo>
                      <a:cubicBezTo>
                        <a:pt x="227520" y="482600"/>
                        <a:pt x="219202" y="399352"/>
                        <a:pt x="302387" y="349441"/>
                      </a:cubicBezTo>
                      <a:cubicBezTo>
                        <a:pt x="302387" y="349441"/>
                        <a:pt x="190055" y="305054"/>
                        <a:pt x="240665" y="205232"/>
                      </a:cubicBezTo>
                      <a:cubicBezTo>
                        <a:pt x="240665" y="205232"/>
                        <a:pt x="140145" y="178879"/>
                        <a:pt x="180340" y="88773"/>
                      </a:cubicBezTo>
                      <a:cubicBezTo>
                        <a:pt x="180340" y="88773"/>
                        <a:pt x="66611" y="104013"/>
                        <a:pt x="47180" y="0"/>
                      </a:cubicBezTo>
                      <a:cubicBezTo>
                        <a:pt x="47180" y="0"/>
                        <a:pt x="58293" y="116459"/>
                        <a:pt x="0" y="171958"/>
                      </a:cubicBezTo>
                      <a:cubicBezTo>
                        <a:pt x="0" y="171958"/>
                        <a:pt x="67945" y="216345"/>
                        <a:pt x="47180" y="282892"/>
                      </a:cubicBezTo>
                      <a:cubicBezTo>
                        <a:pt x="47180" y="282892"/>
                        <a:pt x="134557" y="318960"/>
                        <a:pt x="99885" y="396621"/>
                      </a:cubicBezTo>
                      <a:cubicBezTo>
                        <a:pt x="99885" y="396621"/>
                        <a:pt x="193103" y="434277"/>
                        <a:pt x="227520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74" name="Graphic 1">
                <a:extLst>
                  <a:ext uri="{FF2B5EF4-FFF2-40B4-BE49-F238E27FC236}">
                    <a16:creationId xmlns:a16="http://schemas.microsoft.com/office/drawing/2014/main" id="{9DC71217-50C6-48DD-9A64-37268CC56D10}"/>
                  </a:ext>
                </a:extLst>
              </p:cNvPr>
              <p:cNvGrpSpPr/>
              <p:nvPr/>
            </p:nvGrpSpPr>
            <p:grpSpPr>
              <a:xfrm>
                <a:off x="7803705" y="3695255"/>
                <a:ext cx="817562" cy="753173"/>
                <a:chOff x="7803705" y="3695255"/>
                <a:chExt cx="817562" cy="753173"/>
              </a:xfrm>
              <a:solidFill>
                <a:schemeClr val="accent1"/>
              </a:solidFill>
            </p:grpSpPr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306CFB5A-D584-4193-A3B2-2AA60E1A2862}"/>
                    </a:ext>
                  </a:extLst>
                </p:cNvPr>
                <p:cNvSpPr/>
                <p:nvPr/>
              </p:nvSpPr>
              <p:spPr>
                <a:xfrm>
                  <a:off x="8043926" y="4294251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B6355704-B2EF-43D6-99FB-AC899DAFE494}"/>
                    </a:ext>
                  </a:extLst>
                </p:cNvPr>
                <p:cNvSpPr/>
                <p:nvPr/>
              </p:nvSpPr>
              <p:spPr>
                <a:xfrm>
                  <a:off x="7900034" y="4177220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4A256D18-C6CE-4AFA-9305-10FC5D9D1077}"/>
                    </a:ext>
                  </a:extLst>
                </p:cNvPr>
                <p:cNvSpPr/>
                <p:nvPr/>
              </p:nvSpPr>
              <p:spPr>
                <a:xfrm>
                  <a:off x="8054276" y="4123563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8AD5F2CA-66E1-4CBC-90DD-A48A20CE5272}"/>
                    </a:ext>
                  </a:extLst>
                </p:cNvPr>
                <p:cNvSpPr/>
                <p:nvPr/>
              </p:nvSpPr>
              <p:spPr>
                <a:xfrm>
                  <a:off x="8186419" y="4180522"/>
                  <a:ext cx="434848" cy="227457"/>
                </a:xfrm>
                <a:custGeom>
                  <a:avLst/>
                  <a:gdLst>
                    <a:gd name="connsiteX0" fmla="*/ 0 w 434848"/>
                    <a:gd name="connsiteY0" fmla="*/ 98362 h 227457"/>
                    <a:gd name="connsiteX1" fmla="*/ 116523 w 434848"/>
                    <a:gd name="connsiteY1" fmla="*/ 0 h 227457"/>
                    <a:gd name="connsiteX2" fmla="*/ 241427 w 434848"/>
                    <a:gd name="connsiteY2" fmla="*/ 36893 h 227457"/>
                    <a:gd name="connsiteX3" fmla="*/ 376238 w 434848"/>
                    <a:gd name="connsiteY3" fmla="*/ 49213 h 227457"/>
                    <a:gd name="connsiteX4" fmla="*/ 434849 w 434848"/>
                    <a:gd name="connsiteY4" fmla="*/ 156782 h 227457"/>
                    <a:gd name="connsiteX5" fmla="*/ 304292 w 434848"/>
                    <a:gd name="connsiteY5" fmla="*/ 227457 h 227457"/>
                    <a:gd name="connsiteX6" fmla="*/ 164910 w 434848"/>
                    <a:gd name="connsiteY6" fmla="*/ 195580 h 227457"/>
                    <a:gd name="connsiteX7" fmla="*/ 0 w 434848"/>
                    <a:gd name="connsiteY7" fmla="*/ 98362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8" h="227457">
                      <a:moveTo>
                        <a:pt x="0" y="98362"/>
                      </a:moveTo>
                      <a:cubicBezTo>
                        <a:pt x="0" y="98362"/>
                        <a:pt x="97410" y="75311"/>
                        <a:pt x="116523" y="0"/>
                      </a:cubicBezTo>
                      <a:cubicBezTo>
                        <a:pt x="116523" y="0"/>
                        <a:pt x="179198" y="82995"/>
                        <a:pt x="241427" y="36893"/>
                      </a:cubicBezTo>
                      <a:cubicBezTo>
                        <a:pt x="241427" y="36893"/>
                        <a:pt x="318961" y="142939"/>
                        <a:pt x="376238" y="49213"/>
                      </a:cubicBezTo>
                      <a:cubicBezTo>
                        <a:pt x="376238" y="49213"/>
                        <a:pt x="385191" y="136779"/>
                        <a:pt x="434849" y="156782"/>
                      </a:cubicBezTo>
                      <a:cubicBezTo>
                        <a:pt x="434849" y="156782"/>
                        <a:pt x="327851" y="169101"/>
                        <a:pt x="304292" y="227457"/>
                      </a:cubicBezTo>
                      <a:cubicBezTo>
                        <a:pt x="304292" y="227457"/>
                        <a:pt x="247650" y="142240"/>
                        <a:pt x="164910" y="195580"/>
                      </a:cubicBezTo>
                      <a:cubicBezTo>
                        <a:pt x="164910" y="195517"/>
                        <a:pt x="102236" y="122809"/>
                        <a:pt x="0" y="983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0E74EBAD-8BF5-45A9-8474-2ABDCDEE8C34}"/>
                    </a:ext>
                  </a:extLst>
                </p:cNvPr>
                <p:cNvSpPr/>
                <p:nvPr/>
              </p:nvSpPr>
              <p:spPr>
                <a:xfrm>
                  <a:off x="7803705" y="3695255"/>
                  <a:ext cx="302386" cy="482600"/>
                </a:xfrm>
                <a:custGeom>
                  <a:avLst/>
                  <a:gdLst>
                    <a:gd name="connsiteX0" fmla="*/ 227520 w 302386"/>
                    <a:gd name="connsiteY0" fmla="*/ 482600 h 482600"/>
                    <a:gd name="connsiteX1" fmla="*/ 302387 w 302386"/>
                    <a:gd name="connsiteY1" fmla="*/ 349441 h 482600"/>
                    <a:gd name="connsiteX2" fmla="*/ 240664 w 302386"/>
                    <a:gd name="connsiteY2" fmla="*/ 205232 h 482600"/>
                    <a:gd name="connsiteX3" fmla="*/ 180339 w 302386"/>
                    <a:gd name="connsiteY3" fmla="*/ 88773 h 482600"/>
                    <a:gd name="connsiteX4" fmla="*/ 47180 w 302386"/>
                    <a:gd name="connsiteY4" fmla="*/ 0 h 482600"/>
                    <a:gd name="connsiteX5" fmla="*/ 0 w 302386"/>
                    <a:gd name="connsiteY5" fmla="*/ 171958 h 482600"/>
                    <a:gd name="connsiteX6" fmla="*/ 47180 w 302386"/>
                    <a:gd name="connsiteY6" fmla="*/ 282892 h 482600"/>
                    <a:gd name="connsiteX7" fmla="*/ 99885 w 302386"/>
                    <a:gd name="connsiteY7" fmla="*/ 396621 h 482600"/>
                    <a:gd name="connsiteX8" fmla="*/ 227520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227520" y="482600"/>
                      </a:moveTo>
                      <a:cubicBezTo>
                        <a:pt x="227520" y="482600"/>
                        <a:pt x="219201" y="399352"/>
                        <a:pt x="302387" y="349441"/>
                      </a:cubicBezTo>
                      <a:cubicBezTo>
                        <a:pt x="302387" y="349441"/>
                        <a:pt x="190055" y="305054"/>
                        <a:pt x="240664" y="205232"/>
                      </a:cubicBezTo>
                      <a:cubicBezTo>
                        <a:pt x="240664" y="205232"/>
                        <a:pt x="140144" y="178879"/>
                        <a:pt x="180339" y="88773"/>
                      </a:cubicBezTo>
                      <a:cubicBezTo>
                        <a:pt x="180339" y="88773"/>
                        <a:pt x="66611" y="104013"/>
                        <a:pt x="47180" y="0"/>
                      </a:cubicBezTo>
                      <a:cubicBezTo>
                        <a:pt x="47180" y="0"/>
                        <a:pt x="58293" y="116459"/>
                        <a:pt x="0" y="171958"/>
                      </a:cubicBezTo>
                      <a:cubicBezTo>
                        <a:pt x="0" y="171958"/>
                        <a:pt x="67945" y="216345"/>
                        <a:pt x="47180" y="282892"/>
                      </a:cubicBezTo>
                      <a:cubicBezTo>
                        <a:pt x="47180" y="282892"/>
                        <a:pt x="134556" y="318960"/>
                        <a:pt x="99885" y="396621"/>
                      </a:cubicBezTo>
                      <a:cubicBezTo>
                        <a:pt x="99949" y="396621"/>
                        <a:pt x="193167" y="434277"/>
                        <a:pt x="227520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201" name="Graphic 2199">
              <a:extLst>
                <a:ext uri="{FF2B5EF4-FFF2-40B4-BE49-F238E27FC236}">
                  <a16:creationId xmlns:a16="http://schemas.microsoft.com/office/drawing/2014/main" id="{FB71E268-5CC5-4B42-8FD4-FEBD4DF1A459}"/>
                </a:ext>
              </a:extLst>
            </p:cNvPr>
            <p:cNvGrpSpPr/>
            <p:nvPr/>
          </p:nvGrpSpPr>
          <p:grpSpPr>
            <a:xfrm>
              <a:off x="7628432" y="1963600"/>
              <a:ext cx="1539491" cy="1267803"/>
              <a:chOff x="3681400" y="1443038"/>
              <a:chExt cx="4825413" cy="3973829"/>
            </a:xfrm>
            <a:solidFill>
              <a:schemeClr val="accent1"/>
            </a:solidFill>
          </p:grpSpPr>
          <p:sp>
            <p:nvSpPr>
              <p:cNvPr id="2202" name="Freeform: Shape 2201">
                <a:extLst>
                  <a:ext uri="{FF2B5EF4-FFF2-40B4-BE49-F238E27FC236}">
                    <a16:creationId xmlns:a16="http://schemas.microsoft.com/office/drawing/2014/main" id="{E3F924BF-5220-44E4-830B-062CD51C5B52}"/>
                  </a:ext>
                </a:extLst>
              </p:cNvPr>
              <p:cNvSpPr/>
              <p:nvPr/>
            </p:nvSpPr>
            <p:spPr>
              <a:xfrm>
                <a:off x="3681400" y="1443038"/>
                <a:ext cx="3597794" cy="3400457"/>
              </a:xfrm>
              <a:custGeom>
                <a:avLst/>
                <a:gdLst>
                  <a:gd name="connsiteX0" fmla="*/ 1316176 w 3597794"/>
                  <a:gd name="connsiteY0" fmla="*/ 13619 h 3400457"/>
                  <a:gd name="connsiteX1" fmla="*/ 2024074 w 3597794"/>
                  <a:gd name="connsiteY1" fmla="*/ 379569 h 3400457"/>
                  <a:gd name="connsiteX2" fmla="*/ 3325666 w 3597794"/>
                  <a:gd name="connsiteY2" fmla="*/ 1831941 h 3400457"/>
                  <a:gd name="connsiteX3" fmla="*/ 3597795 w 3597794"/>
                  <a:gd name="connsiteY3" fmla="*/ 2519075 h 3400457"/>
                  <a:gd name="connsiteX4" fmla="*/ 1958256 w 3597794"/>
                  <a:gd name="connsiteY4" fmla="*/ 3388517 h 3400457"/>
                  <a:gd name="connsiteX5" fmla="*/ 358914 w 3597794"/>
                  <a:gd name="connsiteY5" fmla="*/ 3313079 h 3400457"/>
                  <a:gd name="connsiteX6" fmla="*/ 567892 w 3597794"/>
                  <a:gd name="connsiteY6" fmla="*/ 1718975 h 3400457"/>
                  <a:gd name="connsiteX7" fmla="*/ 651903 w 3597794"/>
                  <a:gd name="connsiteY7" fmla="*/ 464056 h 3400457"/>
                  <a:gd name="connsiteX8" fmla="*/ 1316176 w 3597794"/>
                  <a:gd name="connsiteY8" fmla="*/ 13619 h 3400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97794" h="3400457">
                    <a:moveTo>
                      <a:pt x="1316176" y="13619"/>
                    </a:moveTo>
                    <a:cubicBezTo>
                      <a:pt x="1316462" y="13143"/>
                      <a:pt x="1839956" y="-4479"/>
                      <a:pt x="2024074" y="379569"/>
                    </a:cubicBezTo>
                    <a:cubicBezTo>
                      <a:pt x="2306967" y="969643"/>
                      <a:pt x="3296138" y="833245"/>
                      <a:pt x="3325666" y="1831941"/>
                    </a:cubicBezTo>
                    <a:cubicBezTo>
                      <a:pt x="3345573" y="2506407"/>
                      <a:pt x="3597795" y="2519075"/>
                      <a:pt x="3597795" y="2519075"/>
                    </a:cubicBezTo>
                    <a:cubicBezTo>
                      <a:pt x="3597795" y="2519075"/>
                      <a:pt x="2776930" y="3331748"/>
                      <a:pt x="1958256" y="3388517"/>
                    </a:cubicBezTo>
                    <a:cubicBezTo>
                      <a:pt x="1229785" y="3438999"/>
                      <a:pt x="358914" y="3313079"/>
                      <a:pt x="358914" y="3313079"/>
                    </a:cubicBezTo>
                    <a:cubicBezTo>
                      <a:pt x="358914" y="3313079"/>
                      <a:pt x="-573774" y="3140677"/>
                      <a:pt x="567892" y="1718975"/>
                    </a:cubicBezTo>
                    <a:cubicBezTo>
                      <a:pt x="872597" y="1339499"/>
                      <a:pt x="601325" y="695609"/>
                      <a:pt x="651903" y="464056"/>
                    </a:cubicBezTo>
                    <a:cubicBezTo>
                      <a:pt x="741247" y="54672"/>
                      <a:pt x="1077385" y="-39816"/>
                      <a:pt x="1316176" y="13619"/>
                    </a:cubicBezTo>
                    <a:close/>
                  </a:path>
                </a:pathLst>
              </a:custGeom>
              <a:solidFill>
                <a:srgbClr val="38393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204" name="Freeform: Shape 2203">
                <a:extLst>
                  <a:ext uri="{FF2B5EF4-FFF2-40B4-BE49-F238E27FC236}">
                    <a16:creationId xmlns:a16="http://schemas.microsoft.com/office/drawing/2014/main" id="{CEC50B78-A05E-4EF8-A685-880D9CA3C2BC}"/>
                  </a:ext>
                </a:extLst>
              </p:cNvPr>
              <p:cNvSpPr/>
              <p:nvPr/>
            </p:nvSpPr>
            <p:spPr>
              <a:xfrm>
                <a:off x="4128945" y="3288466"/>
                <a:ext cx="3681268" cy="2128401"/>
              </a:xfrm>
              <a:custGeom>
                <a:avLst/>
                <a:gdLst>
                  <a:gd name="connsiteX0" fmla="*/ 95201 w 3681268"/>
                  <a:gd name="connsiteY0" fmla="*/ 338462 h 2128401"/>
                  <a:gd name="connsiteX1" fmla="*/ 2206799 w 3681268"/>
                  <a:gd name="connsiteY1" fmla="*/ 48236 h 2128401"/>
                  <a:gd name="connsiteX2" fmla="*/ 2559128 w 3681268"/>
                  <a:gd name="connsiteY2" fmla="*/ 417710 h 2128401"/>
                  <a:gd name="connsiteX3" fmla="*/ 3082241 w 3681268"/>
                  <a:gd name="connsiteY3" fmla="*/ 1247338 h 2128401"/>
                  <a:gd name="connsiteX4" fmla="*/ 3381517 w 3681268"/>
                  <a:gd name="connsiteY4" fmla="*/ 689459 h 2128401"/>
                  <a:gd name="connsiteX5" fmla="*/ 3681269 w 3681268"/>
                  <a:gd name="connsiteY5" fmla="*/ 831477 h 2128401"/>
                  <a:gd name="connsiteX6" fmla="*/ 3476481 w 3681268"/>
                  <a:gd name="connsiteY6" fmla="*/ 1871892 h 2128401"/>
                  <a:gd name="connsiteX7" fmla="*/ 2740294 w 3681268"/>
                  <a:gd name="connsiteY7" fmla="*/ 1958189 h 2128401"/>
                  <a:gd name="connsiteX8" fmla="*/ 2412920 w 3681268"/>
                  <a:gd name="connsiteY8" fmla="*/ 1612145 h 2128401"/>
                  <a:gd name="connsiteX9" fmla="*/ 230361 w 3681268"/>
                  <a:gd name="connsiteY9" fmla="*/ 1604144 h 2128401"/>
                  <a:gd name="connsiteX10" fmla="*/ 95201 w 3681268"/>
                  <a:gd name="connsiteY10" fmla="*/ 338462 h 2128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81268" h="2128401">
                    <a:moveTo>
                      <a:pt x="95201" y="338462"/>
                    </a:moveTo>
                    <a:cubicBezTo>
                      <a:pt x="1215627" y="-174840"/>
                      <a:pt x="2206799" y="48236"/>
                      <a:pt x="2206799" y="48236"/>
                    </a:cubicBezTo>
                    <a:cubicBezTo>
                      <a:pt x="2206799" y="48236"/>
                      <a:pt x="2415872" y="175585"/>
                      <a:pt x="2559128" y="417710"/>
                    </a:cubicBezTo>
                    <a:cubicBezTo>
                      <a:pt x="2751247" y="742322"/>
                      <a:pt x="3057191" y="1246957"/>
                      <a:pt x="3082241" y="1247338"/>
                    </a:cubicBezTo>
                    <a:cubicBezTo>
                      <a:pt x="3175586" y="1073697"/>
                      <a:pt x="3294935" y="851003"/>
                      <a:pt x="3381517" y="689459"/>
                    </a:cubicBezTo>
                    <a:lnTo>
                      <a:pt x="3681269" y="831477"/>
                    </a:lnTo>
                    <a:cubicBezTo>
                      <a:pt x="3635358" y="1173234"/>
                      <a:pt x="3546395" y="1773975"/>
                      <a:pt x="3476481" y="1871892"/>
                    </a:cubicBezTo>
                    <a:cubicBezTo>
                      <a:pt x="3453335" y="1923613"/>
                      <a:pt x="3183206" y="2363954"/>
                      <a:pt x="2740294" y="1958189"/>
                    </a:cubicBezTo>
                    <a:cubicBezTo>
                      <a:pt x="2684668" y="1907230"/>
                      <a:pt x="2543984" y="1755782"/>
                      <a:pt x="2412920" y="1612145"/>
                    </a:cubicBezTo>
                    <a:lnTo>
                      <a:pt x="230361" y="1604144"/>
                    </a:lnTo>
                    <a:cubicBezTo>
                      <a:pt x="230456" y="1604144"/>
                      <a:pt x="-180548" y="464859"/>
                      <a:pt x="95201" y="338462"/>
                    </a:cubicBezTo>
                    <a:close/>
                  </a:path>
                </a:pathLst>
              </a:custGeom>
              <a:solidFill>
                <a:srgbClr val="FAC1B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206" name="Graphic 2199">
                <a:extLst>
                  <a:ext uri="{FF2B5EF4-FFF2-40B4-BE49-F238E27FC236}">
                    <a16:creationId xmlns:a16="http://schemas.microsoft.com/office/drawing/2014/main" id="{FB71E268-5CC5-4B42-8FD4-FEBD4DF1A459}"/>
                  </a:ext>
                </a:extLst>
              </p:cNvPr>
              <p:cNvGrpSpPr/>
              <p:nvPr/>
            </p:nvGrpSpPr>
            <p:grpSpPr>
              <a:xfrm>
                <a:off x="4458377" y="1768761"/>
                <a:ext cx="1259637" cy="2235365"/>
                <a:chOff x="4458377" y="1768761"/>
                <a:chExt cx="1259637" cy="2235365"/>
              </a:xfrm>
              <a:solidFill>
                <a:schemeClr val="accent1"/>
              </a:solidFill>
            </p:grpSpPr>
            <p:sp>
              <p:nvSpPr>
                <p:cNvPr id="2207" name="Freeform: Shape 2206">
                  <a:extLst>
                    <a:ext uri="{FF2B5EF4-FFF2-40B4-BE49-F238E27FC236}">
                      <a16:creationId xmlns:a16="http://schemas.microsoft.com/office/drawing/2014/main" id="{42DC3907-2B45-4B3F-BF0E-08143B456CC3}"/>
                    </a:ext>
                  </a:extLst>
                </p:cNvPr>
                <p:cNvSpPr/>
                <p:nvPr/>
              </p:nvSpPr>
              <p:spPr>
                <a:xfrm>
                  <a:off x="4495547" y="1768761"/>
                  <a:ext cx="1222468" cy="2235365"/>
                </a:xfrm>
                <a:custGeom>
                  <a:avLst/>
                  <a:gdLst>
                    <a:gd name="connsiteX0" fmla="*/ 913413 w 1222468"/>
                    <a:gd name="connsiteY0" fmla="*/ 855090 h 2235365"/>
                    <a:gd name="connsiteX1" fmla="*/ 809686 w 1222468"/>
                    <a:gd name="connsiteY1" fmla="*/ 1118933 h 2235365"/>
                    <a:gd name="connsiteX2" fmla="*/ 950275 w 1222468"/>
                    <a:gd name="connsiteY2" fmla="*/ 1522793 h 2235365"/>
                    <a:gd name="connsiteX3" fmla="*/ 897126 w 1222468"/>
                    <a:gd name="connsiteY3" fmla="*/ 2135441 h 2235365"/>
                    <a:gd name="connsiteX4" fmla="*/ 536414 w 1222468"/>
                    <a:gd name="connsiteY4" fmla="*/ 1596326 h 2235365"/>
                    <a:gd name="connsiteX5" fmla="*/ 525936 w 1222468"/>
                    <a:gd name="connsiteY5" fmla="*/ 1319243 h 2235365"/>
                    <a:gd name="connsiteX6" fmla="*/ 190752 w 1222468"/>
                    <a:gd name="connsiteY6" fmla="*/ 1178940 h 2235365"/>
                    <a:gd name="connsiteX7" fmla="*/ 11586 w 1222468"/>
                    <a:gd name="connsiteY7" fmla="*/ 490568 h 2235365"/>
                    <a:gd name="connsiteX8" fmla="*/ 125886 w 1222468"/>
                    <a:gd name="connsiteY8" fmla="*/ 158336 h 2235365"/>
                    <a:gd name="connsiteX9" fmla="*/ 286097 w 1222468"/>
                    <a:gd name="connsiteY9" fmla="*/ 126 h 2235365"/>
                    <a:gd name="connsiteX10" fmla="*/ 795113 w 1222468"/>
                    <a:gd name="connsiteY10" fmla="*/ 580294 h 2235365"/>
                    <a:gd name="connsiteX11" fmla="*/ 1048954 w 1222468"/>
                    <a:gd name="connsiteY11" fmla="*/ 587914 h 2235365"/>
                    <a:gd name="connsiteX12" fmla="*/ 913413 w 1222468"/>
                    <a:gd name="connsiteY12" fmla="*/ 855090 h 2235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22468" h="2235365">
                      <a:moveTo>
                        <a:pt x="913413" y="855090"/>
                      </a:moveTo>
                      <a:cubicBezTo>
                        <a:pt x="897126" y="857852"/>
                        <a:pt x="823307" y="1067688"/>
                        <a:pt x="809686" y="1118933"/>
                      </a:cubicBezTo>
                      <a:lnTo>
                        <a:pt x="950275" y="1522793"/>
                      </a:lnTo>
                      <a:cubicBezTo>
                        <a:pt x="950275" y="1522793"/>
                        <a:pt x="1596737" y="1824164"/>
                        <a:pt x="897126" y="2135441"/>
                      </a:cubicBezTo>
                      <a:cubicBezTo>
                        <a:pt x="109884" y="2485770"/>
                        <a:pt x="-94332" y="1819877"/>
                        <a:pt x="536414" y="1596326"/>
                      </a:cubicBezTo>
                      <a:cubicBezTo>
                        <a:pt x="536414" y="1596326"/>
                        <a:pt x="553083" y="1379822"/>
                        <a:pt x="525936" y="1319243"/>
                      </a:cubicBezTo>
                      <a:cubicBezTo>
                        <a:pt x="463833" y="1180369"/>
                        <a:pt x="287145" y="1251521"/>
                        <a:pt x="190752" y="1178940"/>
                      </a:cubicBezTo>
                      <a:cubicBezTo>
                        <a:pt x="-8130" y="1028921"/>
                        <a:pt x="-15941" y="763745"/>
                        <a:pt x="11586" y="490568"/>
                      </a:cubicBezTo>
                      <a:cubicBezTo>
                        <a:pt x="27779" y="331120"/>
                        <a:pt x="77404" y="229202"/>
                        <a:pt x="125886" y="158336"/>
                      </a:cubicBezTo>
                      <a:cubicBezTo>
                        <a:pt x="168177" y="96519"/>
                        <a:pt x="232757" y="4317"/>
                        <a:pt x="286097" y="126"/>
                      </a:cubicBezTo>
                      <a:cubicBezTo>
                        <a:pt x="370012" y="-6541"/>
                        <a:pt x="644427" y="252158"/>
                        <a:pt x="795113" y="580294"/>
                      </a:cubicBezTo>
                      <a:cubicBezTo>
                        <a:pt x="818163" y="630205"/>
                        <a:pt x="1001805" y="510476"/>
                        <a:pt x="1048954" y="587914"/>
                      </a:cubicBezTo>
                      <a:cubicBezTo>
                        <a:pt x="1151919" y="756983"/>
                        <a:pt x="966658" y="845946"/>
                        <a:pt x="913413" y="855090"/>
                      </a:cubicBezTo>
                      <a:close/>
                    </a:path>
                  </a:pathLst>
                </a:custGeom>
                <a:solidFill>
                  <a:srgbClr val="EFB8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208" name="Graphic 2199">
                  <a:extLst>
                    <a:ext uri="{FF2B5EF4-FFF2-40B4-BE49-F238E27FC236}">
                      <a16:creationId xmlns:a16="http://schemas.microsoft.com/office/drawing/2014/main" id="{FB71E268-5CC5-4B42-8FD4-FEBD4DF1A459}"/>
                    </a:ext>
                  </a:extLst>
                </p:cNvPr>
                <p:cNvGrpSpPr/>
                <p:nvPr/>
              </p:nvGrpSpPr>
              <p:grpSpPr>
                <a:xfrm>
                  <a:off x="4647936" y="2610700"/>
                  <a:ext cx="220385" cy="137938"/>
                  <a:chOff x="4647936" y="2610700"/>
                  <a:chExt cx="220385" cy="137938"/>
                </a:xfrm>
                <a:solidFill>
                  <a:schemeClr val="accent1"/>
                </a:solidFill>
              </p:grpSpPr>
              <p:sp>
                <p:nvSpPr>
                  <p:cNvPr id="2209" name="Freeform: Shape 2208">
                    <a:extLst>
                      <a:ext uri="{FF2B5EF4-FFF2-40B4-BE49-F238E27FC236}">
                        <a16:creationId xmlns:a16="http://schemas.microsoft.com/office/drawing/2014/main" id="{8611A2B1-0E5E-45A9-B78A-70E731A73CC6}"/>
                      </a:ext>
                    </a:extLst>
                  </p:cNvPr>
                  <p:cNvSpPr/>
                  <p:nvPr/>
                </p:nvSpPr>
                <p:spPr>
                  <a:xfrm>
                    <a:off x="4647936" y="2610700"/>
                    <a:ext cx="220385" cy="137938"/>
                  </a:xfrm>
                  <a:custGeom>
                    <a:avLst/>
                    <a:gdLst>
                      <a:gd name="connsiteX0" fmla="*/ 16455 w 220385"/>
                      <a:gd name="connsiteY0" fmla="*/ 42202 h 137938"/>
                      <a:gd name="connsiteX1" fmla="*/ 15789 w 220385"/>
                      <a:gd name="connsiteY1" fmla="*/ 6 h 137938"/>
                      <a:gd name="connsiteX2" fmla="*/ 53698 w 220385"/>
                      <a:gd name="connsiteY2" fmla="*/ 16199 h 137938"/>
                      <a:gd name="connsiteX3" fmla="*/ 100085 w 220385"/>
                      <a:gd name="connsiteY3" fmla="*/ 5341 h 137938"/>
                      <a:gd name="connsiteX4" fmla="*/ 184095 w 220385"/>
                      <a:gd name="connsiteY4" fmla="*/ 43345 h 137938"/>
                      <a:gd name="connsiteX5" fmla="*/ 220386 w 220385"/>
                      <a:gd name="connsiteY5" fmla="*/ 43631 h 137938"/>
                      <a:gd name="connsiteX6" fmla="*/ 110943 w 220385"/>
                      <a:gd name="connsiteY6" fmla="*/ 137929 h 137938"/>
                      <a:gd name="connsiteX7" fmla="*/ 16455 w 220385"/>
                      <a:gd name="connsiteY7" fmla="*/ 42202 h 137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20385" h="137938">
                        <a:moveTo>
                          <a:pt x="16455" y="42202"/>
                        </a:moveTo>
                        <a:cubicBezTo>
                          <a:pt x="16455" y="42202"/>
                          <a:pt x="-20121" y="673"/>
                          <a:pt x="15789" y="6"/>
                        </a:cubicBezTo>
                        <a:cubicBezTo>
                          <a:pt x="35315" y="-374"/>
                          <a:pt x="53698" y="16199"/>
                          <a:pt x="53698" y="16199"/>
                        </a:cubicBezTo>
                        <a:cubicBezTo>
                          <a:pt x="53698" y="16199"/>
                          <a:pt x="66938" y="-3613"/>
                          <a:pt x="100085" y="5341"/>
                        </a:cubicBezTo>
                        <a:cubicBezTo>
                          <a:pt x="133232" y="14294"/>
                          <a:pt x="164855" y="39249"/>
                          <a:pt x="184095" y="43345"/>
                        </a:cubicBezTo>
                        <a:cubicBezTo>
                          <a:pt x="203241" y="47441"/>
                          <a:pt x="220386" y="43631"/>
                          <a:pt x="220386" y="43631"/>
                        </a:cubicBezTo>
                        <a:cubicBezTo>
                          <a:pt x="220386" y="43631"/>
                          <a:pt x="217052" y="136785"/>
                          <a:pt x="110943" y="137929"/>
                        </a:cubicBezTo>
                        <a:cubicBezTo>
                          <a:pt x="9502" y="139072"/>
                          <a:pt x="16455" y="42202"/>
                          <a:pt x="16455" y="42202"/>
                        </a:cubicBezTo>
                        <a:close/>
                      </a:path>
                    </a:pathLst>
                  </a:custGeom>
                  <a:solidFill>
                    <a:srgbClr val="F054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0" name="Freeform: Shape 2209">
                    <a:extLst>
                      <a:ext uri="{FF2B5EF4-FFF2-40B4-BE49-F238E27FC236}">
                        <a16:creationId xmlns:a16="http://schemas.microsoft.com/office/drawing/2014/main" id="{92937DC0-3674-4ACD-8F4B-9B81E558511C}"/>
                      </a:ext>
                    </a:extLst>
                  </p:cNvPr>
                  <p:cNvSpPr/>
                  <p:nvPr/>
                </p:nvSpPr>
                <p:spPr>
                  <a:xfrm>
                    <a:off x="4673916" y="2655598"/>
                    <a:ext cx="174021" cy="50360"/>
                  </a:xfrm>
                  <a:custGeom>
                    <a:avLst/>
                    <a:gdLst>
                      <a:gd name="connsiteX0" fmla="*/ 49435 w 174021"/>
                      <a:gd name="connsiteY0" fmla="*/ 7305 h 50360"/>
                      <a:gd name="connsiteX1" fmla="*/ 97917 w 174021"/>
                      <a:gd name="connsiteY1" fmla="*/ 6924 h 50360"/>
                      <a:gd name="connsiteX2" fmla="*/ 174022 w 174021"/>
                      <a:gd name="connsiteY2" fmla="*/ 6067 h 50360"/>
                      <a:gd name="connsiteX3" fmla="*/ 71057 w 174021"/>
                      <a:gd name="connsiteY3" fmla="*/ 50358 h 50360"/>
                      <a:gd name="connsiteX4" fmla="*/ 0 w 174021"/>
                      <a:gd name="connsiteY4" fmla="*/ 1209 h 50360"/>
                      <a:gd name="connsiteX5" fmla="*/ 49435 w 174021"/>
                      <a:gd name="connsiteY5" fmla="*/ 7305 h 50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4021" h="50360">
                        <a:moveTo>
                          <a:pt x="49435" y="7305"/>
                        </a:moveTo>
                        <a:cubicBezTo>
                          <a:pt x="49435" y="7305"/>
                          <a:pt x="69818" y="1685"/>
                          <a:pt x="97917" y="6924"/>
                        </a:cubicBezTo>
                        <a:cubicBezTo>
                          <a:pt x="126016" y="12163"/>
                          <a:pt x="174022" y="6067"/>
                          <a:pt x="174022" y="6067"/>
                        </a:cubicBezTo>
                        <a:cubicBezTo>
                          <a:pt x="174022" y="6067"/>
                          <a:pt x="115729" y="50739"/>
                          <a:pt x="71057" y="50358"/>
                        </a:cubicBezTo>
                        <a:cubicBezTo>
                          <a:pt x="26384" y="49881"/>
                          <a:pt x="0" y="1209"/>
                          <a:pt x="0" y="1209"/>
                        </a:cubicBezTo>
                        <a:cubicBezTo>
                          <a:pt x="0" y="1209"/>
                          <a:pt x="11716" y="-4030"/>
                          <a:pt x="49435" y="73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11" name="Graphic 2199">
                  <a:extLst>
                    <a:ext uri="{FF2B5EF4-FFF2-40B4-BE49-F238E27FC236}">
                      <a16:creationId xmlns:a16="http://schemas.microsoft.com/office/drawing/2014/main" id="{FB71E268-5CC5-4B42-8FD4-FEBD4DF1A459}"/>
                    </a:ext>
                  </a:extLst>
                </p:cNvPr>
                <p:cNvGrpSpPr/>
                <p:nvPr/>
              </p:nvGrpSpPr>
              <p:grpSpPr>
                <a:xfrm>
                  <a:off x="4502722" y="2277426"/>
                  <a:ext cx="1031125" cy="285387"/>
                  <a:chOff x="4502722" y="2277426"/>
                  <a:chExt cx="1031125" cy="285387"/>
                </a:xfrm>
                <a:solidFill>
                  <a:schemeClr val="accent1"/>
                </a:solidFill>
              </p:grpSpPr>
              <p:sp>
                <p:nvSpPr>
                  <p:cNvPr id="2212" name="Freeform: Shape 2211">
                    <a:extLst>
                      <a:ext uri="{FF2B5EF4-FFF2-40B4-BE49-F238E27FC236}">
                        <a16:creationId xmlns:a16="http://schemas.microsoft.com/office/drawing/2014/main" id="{AB150AF3-4A02-4AB7-AE22-E2637FBC4245}"/>
                      </a:ext>
                    </a:extLst>
                  </p:cNvPr>
                  <p:cNvSpPr/>
                  <p:nvPr/>
                </p:nvSpPr>
                <p:spPr>
                  <a:xfrm>
                    <a:off x="4647269" y="2334767"/>
                    <a:ext cx="123119" cy="166359"/>
                  </a:xfrm>
                  <a:custGeom>
                    <a:avLst/>
                    <a:gdLst>
                      <a:gd name="connsiteX0" fmla="*/ 61414 w 123119"/>
                      <a:gd name="connsiteY0" fmla="*/ 0 h 166359"/>
                      <a:gd name="connsiteX1" fmla="*/ 1311 w 123119"/>
                      <a:gd name="connsiteY1" fmla="*/ 100203 h 166359"/>
                      <a:gd name="connsiteX2" fmla="*/ 52746 w 123119"/>
                      <a:gd name="connsiteY2" fmla="*/ 166306 h 166359"/>
                      <a:gd name="connsiteX3" fmla="*/ 123041 w 123119"/>
                      <a:gd name="connsiteY3" fmla="*/ 138589 h 166359"/>
                      <a:gd name="connsiteX4" fmla="*/ 61414 w 123119"/>
                      <a:gd name="connsiteY4" fmla="*/ 0 h 166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119" h="166359">
                        <a:moveTo>
                          <a:pt x="61414" y="0"/>
                        </a:moveTo>
                        <a:cubicBezTo>
                          <a:pt x="61414" y="0"/>
                          <a:pt x="9884" y="76105"/>
                          <a:pt x="1311" y="100203"/>
                        </a:cubicBezTo>
                        <a:cubicBezTo>
                          <a:pt x="-7261" y="124301"/>
                          <a:pt x="28076" y="165449"/>
                          <a:pt x="52746" y="166306"/>
                        </a:cubicBezTo>
                        <a:cubicBezTo>
                          <a:pt x="77321" y="167164"/>
                          <a:pt x="125327" y="157544"/>
                          <a:pt x="123041" y="138589"/>
                        </a:cubicBezTo>
                        <a:cubicBezTo>
                          <a:pt x="120755" y="119634"/>
                          <a:pt x="61414" y="0"/>
                          <a:pt x="61414" y="0"/>
                        </a:cubicBezTo>
                        <a:close/>
                      </a:path>
                    </a:pathLst>
                  </a:custGeom>
                  <a:solidFill>
                    <a:srgbClr val="E8A7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3" name="Freeform: Shape 2212">
                    <a:extLst>
                      <a:ext uri="{FF2B5EF4-FFF2-40B4-BE49-F238E27FC236}">
                        <a16:creationId xmlns:a16="http://schemas.microsoft.com/office/drawing/2014/main" id="{B887D61C-C00B-45A0-A6D6-2C90441CBD8D}"/>
                      </a:ext>
                    </a:extLst>
                  </p:cNvPr>
                  <p:cNvSpPr/>
                  <p:nvPr/>
                </p:nvSpPr>
                <p:spPr>
                  <a:xfrm>
                    <a:off x="5348953" y="2368615"/>
                    <a:ext cx="184893" cy="194198"/>
                  </a:xfrm>
                  <a:custGeom>
                    <a:avLst/>
                    <a:gdLst>
                      <a:gd name="connsiteX0" fmla="*/ 0 w 184893"/>
                      <a:gd name="connsiteY0" fmla="*/ 67021 h 194198"/>
                      <a:gd name="connsiteX1" fmla="*/ 138398 w 184893"/>
                      <a:gd name="connsiteY1" fmla="*/ 1966 h 194198"/>
                      <a:gd name="connsiteX2" fmla="*/ 184118 w 184893"/>
                      <a:gd name="connsiteY2" fmla="*/ 89500 h 194198"/>
                      <a:gd name="connsiteX3" fmla="*/ 120491 w 184893"/>
                      <a:gd name="connsiteY3" fmla="*/ 181798 h 194198"/>
                      <a:gd name="connsiteX4" fmla="*/ 59531 w 184893"/>
                      <a:gd name="connsiteY4" fmla="*/ 192275 h 194198"/>
                      <a:gd name="connsiteX5" fmla="*/ 83629 w 184893"/>
                      <a:gd name="connsiteY5" fmla="*/ 112646 h 194198"/>
                      <a:gd name="connsiteX6" fmla="*/ 0 w 184893"/>
                      <a:gd name="connsiteY6" fmla="*/ 67021 h 194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4893" h="194198">
                        <a:moveTo>
                          <a:pt x="0" y="67021"/>
                        </a:moveTo>
                        <a:cubicBezTo>
                          <a:pt x="0" y="67021"/>
                          <a:pt x="61150" y="-13465"/>
                          <a:pt x="138398" y="1966"/>
                        </a:cubicBezTo>
                        <a:cubicBezTo>
                          <a:pt x="175165" y="9300"/>
                          <a:pt x="188404" y="66259"/>
                          <a:pt x="184118" y="89500"/>
                        </a:cubicBezTo>
                        <a:cubicBezTo>
                          <a:pt x="176784" y="128839"/>
                          <a:pt x="163544" y="162748"/>
                          <a:pt x="120491" y="181798"/>
                        </a:cubicBezTo>
                        <a:cubicBezTo>
                          <a:pt x="77438" y="200848"/>
                          <a:pt x="59531" y="192275"/>
                          <a:pt x="59531" y="192275"/>
                        </a:cubicBezTo>
                        <a:cubicBezTo>
                          <a:pt x="59531" y="192275"/>
                          <a:pt x="98584" y="155509"/>
                          <a:pt x="83629" y="112646"/>
                        </a:cubicBezTo>
                        <a:cubicBezTo>
                          <a:pt x="68770" y="69784"/>
                          <a:pt x="0" y="67021"/>
                          <a:pt x="0" y="67021"/>
                        </a:cubicBezTo>
                        <a:close/>
                      </a:path>
                    </a:pathLst>
                  </a:custGeom>
                  <a:solidFill>
                    <a:srgbClr val="E8A7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4" name="Freeform: Shape 2213">
                    <a:extLst>
                      <a:ext uri="{FF2B5EF4-FFF2-40B4-BE49-F238E27FC236}">
                        <a16:creationId xmlns:a16="http://schemas.microsoft.com/office/drawing/2014/main" id="{E1923FFB-64EB-41A9-B297-B17802F79BEB}"/>
                      </a:ext>
                    </a:extLst>
                  </p:cNvPr>
                  <p:cNvSpPr/>
                  <p:nvPr/>
                </p:nvSpPr>
                <p:spPr>
                  <a:xfrm>
                    <a:off x="4502722" y="2277426"/>
                    <a:ext cx="175140" cy="133605"/>
                  </a:xfrm>
                  <a:custGeom>
                    <a:avLst/>
                    <a:gdLst>
                      <a:gd name="connsiteX0" fmla="*/ 3364 w 175140"/>
                      <a:gd name="connsiteY0" fmla="*/ 0 h 133605"/>
                      <a:gd name="connsiteX1" fmla="*/ 58609 w 175140"/>
                      <a:gd name="connsiteY1" fmla="*/ 1715 h 133605"/>
                      <a:gd name="connsiteX2" fmla="*/ 175100 w 175140"/>
                      <a:gd name="connsiteY2" fmla="*/ 67437 h 133605"/>
                      <a:gd name="connsiteX3" fmla="*/ 76992 w 175140"/>
                      <a:gd name="connsiteY3" fmla="*/ 133541 h 133605"/>
                      <a:gd name="connsiteX4" fmla="*/ 3364 w 175140"/>
                      <a:gd name="connsiteY4" fmla="*/ 0 h 133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140" h="133605">
                        <a:moveTo>
                          <a:pt x="3364" y="0"/>
                        </a:moveTo>
                        <a:cubicBezTo>
                          <a:pt x="3364" y="0"/>
                          <a:pt x="14794" y="381"/>
                          <a:pt x="58609" y="1715"/>
                        </a:cubicBezTo>
                        <a:cubicBezTo>
                          <a:pt x="134047" y="3905"/>
                          <a:pt x="174338" y="56674"/>
                          <a:pt x="175100" y="67437"/>
                        </a:cubicBezTo>
                        <a:cubicBezTo>
                          <a:pt x="177005" y="94869"/>
                          <a:pt x="111949" y="135446"/>
                          <a:pt x="76992" y="133541"/>
                        </a:cubicBezTo>
                        <a:cubicBezTo>
                          <a:pt x="27843" y="130873"/>
                          <a:pt x="-12066" y="82010"/>
                          <a:pt x="3364" y="0"/>
                        </a:cubicBezTo>
                        <a:close/>
                      </a:path>
                    </a:pathLst>
                  </a:custGeom>
                  <a:solidFill>
                    <a:srgbClr val="E8A7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5" name="Freeform: Shape 2214">
                    <a:extLst>
                      <a:ext uri="{FF2B5EF4-FFF2-40B4-BE49-F238E27FC236}">
                        <a16:creationId xmlns:a16="http://schemas.microsoft.com/office/drawing/2014/main" id="{CCBC509E-083F-449A-B3A8-0356E8AEDD23}"/>
                      </a:ext>
                    </a:extLst>
                  </p:cNvPr>
                  <p:cNvSpPr/>
                  <p:nvPr/>
                </p:nvSpPr>
                <p:spPr>
                  <a:xfrm>
                    <a:off x="4807362" y="2279383"/>
                    <a:ext cx="268852" cy="137229"/>
                  </a:xfrm>
                  <a:custGeom>
                    <a:avLst/>
                    <a:gdLst>
                      <a:gd name="connsiteX0" fmla="*/ 0 w 268852"/>
                      <a:gd name="connsiteY0" fmla="*/ 55193 h 137229"/>
                      <a:gd name="connsiteX1" fmla="*/ 142303 w 268852"/>
                      <a:gd name="connsiteY1" fmla="*/ 12522 h 137229"/>
                      <a:gd name="connsiteX2" fmla="*/ 263747 w 268852"/>
                      <a:gd name="connsiteY2" fmla="*/ 3473 h 137229"/>
                      <a:gd name="connsiteX3" fmla="*/ 169736 w 268852"/>
                      <a:gd name="connsiteY3" fmla="*/ 134632 h 137229"/>
                      <a:gd name="connsiteX4" fmla="*/ 0 w 268852"/>
                      <a:gd name="connsiteY4" fmla="*/ 55193 h 137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8852" h="137229">
                        <a:moveTo>
                          <a:pt x="0" y="55193"/>
                        </a:moveTo>
                        <a:cubicBezTo>
                          <a:pt x="0" y="55193"/>
                          <a:pt x="67913" y="27952"/>
                          <a:pt x="142303" y="12522"/>
                        </a:cubicBezTo>
                        <a:cubicBezTo>
                          <a:pt x="207359" y="-1004"/>
                          <a:pt x="255461" y="-2814"/>
                          <a:pt x="263747" y="3473"/>
                        </a:cubicBezTo>
                        <a:cubicBezTo>
                          <a:pt x="281083" y="16617"/>
                          <a:pt x="255365" y="115868"/>
                          <a:pt x="169736" y="134632"/>
                        </a:cubicBezTo>
                        <a:cubicBezTo>
                          <a:pt x="96298" y="150539"/>
                          <a:pt x="6763" y="89579"/>
                          <a:pt x="0" y="55193"/>
                        </a:cubicBezTo>
                        <a:close/>
                      </a:path>
                    </a:pathLst>
                  </a:custGeom>
                  <a:solidFill>
                    <a:srgbClr val="E8A77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6" name="Freeform: Shape 2215">
                    <a:extLst>
                      <a:ext uri="{FF2B5EF4-FFF2-40B4-BE49-F238E27FC236}">
                        <a16:creationId xmlns:a16="http://schemas.microsoft.com/office/drawing/2014/main" id="{9E733BAC-7776-40CB-9EC5-3F309FB65269}"/>
                      </a:ext>
                    </a:extLst>
                  </p:cNvPr>
                  <p:cNvSpPr/>
                  <p:nvPr/>
                </p:nvSpPr>
                <p:spPr>
                  <a:xfrm>
                    <a:off x="4704778" y="2468428"/>
                    <a:ext cx="56167" cy="24396"/>
                  </a:xfrm>
                  <a:custGeom>
                    <a:avLst/>
                    <a:gdLst>
                      <a:gd name="connsiteX0" fmla="*/ 0 w 56167"/>
                      <a:gd name="connsiteY0" fmla="*/ 23597 h 24396"/>
                      <a:gd name="connsiteX1" fmla="*/ 55150 w 56167"/>
                      <a:gd name="connsiteY1" fmla="*/ 6357 h 24396"/>
                      <a:gd name="connsiteX2" fmla="*/ 0 w 56167"/>
                      <a:gd name="connsiteY2" fmla="*/ 23597 h 24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167" h="24396">
                        <a:moveTo>
                          <a:pt x="0" y="23597"/>
                        </a:moveTo>
                        <a:cubicBezTo>
                          <a:pt x="0" y="23597"/>
                          <a:pt x="38576" y="-14789"/>
                          <a:pt x="55150" y="6357"/>
                        </a:cubicBezTo>
                        <a:cubicBezTo>
                          <a:pt x="63341" y="16929"/>
                          <a:pt x="20002" y="27407"/>
                          <a:pt x="0" y="23597"/>
                        </a:cubicBezTo>
                        <a:close/>
                      </a:path>
                    </a:pathLst>
                  </a:custGeom>
                  <a:solidFill>
                    <a:srgbClr val="CC8E6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2217" name="Graphic 2199">
                  <a:extLst>
                    <a:ext uri="{FF2B5EF4-FFF2-40B4-BE49-F238E27FC236}">
                      <a16:creationId xmlns:a16="http://schemas.microsoft.com/office/drawing/2014/main" id="{FB71E268-5CC5-4B42-8FD4-FEBD4DF1A459}"/>
                    </a:ext>
                  </a:extLst>
                </p:cNvPr>
                <p:cNvGrpSpPr/>
                <p:nvPr/>
              </p:nvGrpSpPr>
              <p:grpSpPr>
                <a:xfrm>
                  <a:off x="4458377" y="2220551"/>
                  <a:ext cx="646640" cy="156518"/>
                  <a:chOff x="4458377" y="2220551"/>
                  <a:chExt cx="646640" cy="156518"/>
                </a:xfrm>
                <a:solidFill>
                  <a:schemeClr val="accent1"/>
                </a:solidFill>
              </p:grpSpPr>
              <p:grpSp>
                <p:nvGrpSpPr>
                  <p:cNvPr id="2218" name="Graphic 2199">
                    <a:extLst>
                      <a:ext uri="{FF2B5EF4-FFF2-40B4-BE49-F238E27FC236}">
                        <a16:creationId xmlns:a16="http://schemas.microsoft.com/office/drawing/2014/main" id="{FB71E268-5CC5-4B42-8FD4-FEBD4DF1A459}"/>
                      </a:ext>
                    </a:extLst>
                  </p:cNvPr>
                  <p:cNvGrpSpPr/>
                  <p:nvPr/>
                </p:nvGrpSpPr>
                <p:grpSpPr>
                  <a:xfrm>
                    <a:off x="4807362" y="2220551"/>
                    <a:ext cx="297656" cy="152631"/>
                    <a:chOff x="4807362" y="2220551"/>
                    <a:chExt cx="297656" cy="152631"/>
                  </a:xfrm>
                  <a:solidFill>
                    <a:schemeClr val="accent1"/>
                  </a:solidFill>
                </p:grpSpPr>
                <p:sp>
                  <p:nvSpPr>
                    <p:cNvPr id="2219" name="Freeform: Shape 2218">
                      <a:extLst>
                        <a:ext uri="{FF2B5EF4-FFF2-40B4-BE49-F238E27FC236}">
                          <a16:creationId xmlns:a16="http://schemas.microsoft.com/office/drawing/2014/main" id="{90FDE50F-231A-4412-B0D8-0F1918CC2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07362" y="2220551"/>
                      <a:ext cx="297656" cy="138422"/>
                    </a:xfrm>
                    <a:custGeom>
                      <a:avLst/>
                      <a:gdLst>
                        <a:gd name="connsiteX0" fmla="*/ 0 w 297656"/>
                        <a:gd name="connsiteY0" fmla="*/ 114025 h 138422"/>
                        <a:gd name="connsiteX1" fmla="*/ 191643 w 297656"/>
                        <a:gd name="connsiteY1" fmla="*/ 297 h 138422"/>
                        <a:gd name="connsiteX2" fmla="*/ 297656 w 297656"/>
                        <a:gd name="connsiteY2" fmla="*/ 35825 h 138422"/>
                        <a:gd name="connsiteX3" fmla="*/ 130778 w 297656"/>
                        <a:gd name="connsiteY3" fmla="*/ 138314 h 138422"/>
                        <a:gd name="connsiteX4" fmla="*/ 0 w 297656"/>
                        <a:gd name="connsiteY4" fmla="*/ 114025 h 138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656" h="138422">
                          <a:moveTo>
                            <a:pt x="0" y="114025"/>
                          </a:moveTo>
                          <a:cubicBezTo>
                            <a:pt x="0" y="114025"/>
                            <a:pt x="66485" y="-6752"/>
                            <a:pt x="191643" y="297"/>
                          </a:cubicBezTo>
                          <a:cubicBezTo>
                            <a:pt x="276606" y="5059"/>
                            <a:pt x="297656" y="35825"/>
                            <a:pt x="297656" y="35825"/>
                          </a:cubicBezTo>
                          <a:cubicBezTo>
                            <a:pt x="289465" y="44683"/>
                            <a:pt x="241840" y="142124"/>
                            <a:pt x="130778" y="138314"/>
                          </a:cubicBezTo>
                          <a:cubicBezTo>
                            <a:pt x="19717" y="134409"/>
                            <a:pt x="0" y="114025"/>
                            <a:pt x="0" y="11402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0" name="Freeform: Shape 2219">
                      <a:extLst>
                        <a:ext uri="{FF2B5EF4-FFF2-40B4-BE49-F238E27FC236}">
                          <a16:creationId xmlns:a16="http://schemas.microsoft.com/office/drawing/2014/main" id="{960550B2-A39B-4BF6-92CC-FC72380AF7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07362" y="2267525"/>
                      <a:ext cx="253079" cy="105657"/>
                    </a:xfrm>
                    <a:custGeom>
                      <a:avLst/>
                      <a:gdLst>
                        <a:gd name="connsiteX0" fmla="*/ 253079 w 253079"/>
                        <a:gd name="connsiteY0" fmla="*/ 14664 h 105657"/>
                        <a:gd name="connsiteX1" fmla="*/ 158115 w 253079"/>
                        <a:gd name="connsiteY1" fmla="*/ 90 h 105657"/>
                        <a:gd name="connsiteX2" fmla="*/ 0 w 253079"/>
                        <a:gd name="connsiteY2" fmla="*/ 66956 h 105657"/>
                        <a:gd name="connsiteX3" fmla="*/ 146399 w 253079"/>
                        <a:gd name="connsiteY3" fmla="*/ 105437 h 105657"/>
                        <a:gd name="connsiteX4" fmla="*/ 253079 w 253079"/>
                        <a:gd name="connsiteY4" fmla="*/ 14664 h 105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3079" h="105657">
                          <a:moveTo>
                            <a:pt x="253079" y="14664"/>
                          </a:moveTo>
                          <a:cubicBezTo>
                            <a:pt x="253079" y="14664"/>
                            <a:pt x="233934" y="-1338"/>
                            <a:pt x="158115" y="90"/>
                          </a:cubicBezTo>
                          <a:cubicBezTo>
                            <a:pt x="82296" y="1614"/>
                            <a:pt x="0" y="66956"/>
                            <a:pt x="0" y="66956"/>
                          </a:cubicBezTo>
                          <a:cubicBezTo>
                            <a:pt x="0" y="66956"/>
                            <a:pt x="34766" y="109056"/>
                            <a:pt x="146399" y="105437"/>
                          </a:cubicBezTo>
                          <a:cubicBezTo>
                            <a:pt x="234696" y="102675"/>
                            <a:pt x="253079" y="14664"/>
                            <a:pt x="253079" y="14664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1" name="Freeform: Shape 2220">
                      <a:extLst>
                        <a:ext uri="{FF2B5EF4-FFF2-40B4-BE49-F238E27FC236}">
                          <a16:creationId xmlns:a16="http://schemas.microsoft.com/office/drawing/2014/main" id="{0C42D4DB-7C5B-4061-AB70-E483F59C54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68335" y="2250994"/>
                      <a:ext cx="106450" cy="111824"/>
                    </a:xfrm>
                    <a:custGeom>
                      <a:avLst/>
                      <a:gdLst>
                        <a:gd name="connsiteX0" fmla="*/ 177 w 106450"/>
                        <a:gd name="connsiteY0" fmla="*/ 59961 h 111824"/>
                        <a:gd name="connsiteX1" fmla="*/ 57422 w 106450"/>
                        <a:gd name="connsiteY1" fmla="*/ 111681 h 111824"/>
                        <a:gd name="connsiteX2" fmla="*/ 106286 w 106450"/>
                        <a:gd name="connsiteY2" fmla="*/ 51864 h 111824"/>
                        <a:gd name="connsiteX3" fmla="*/ 49040 w 106450"/>
                        <a:gd name="connsiteY3" fmla="*/ 144 h 111824"/>
                        <a:gd name="connsiteX4" fmla="*/ 177 w 106450"/>
                        <a:gd name="connsiteY4" fmla="*/ 59961 h 111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50" h="111824">
                          <a:moveTo>
                            <a:pt x="177" y="59961"/>
                          </a:moveTo>
                          <a:cubicBezTo>
                            <a:pt x="2463" y="90726"/>
                            <a:pt x="28181" y="113872"/>
                            <a:pt x="57422" y="111681"/>
                          </a:cubicBezTo>
                          <a:cubicBezTo>
                            <a:pt x="86759" y="109491"/>
                            <a:pt x="108572" y="82725"/>
                            <a:pt x="106286" y="51864"/>
                          </a:cubicBezTo>
                          <a:cubicBezTo>
                            <a:pt x="104000" y="21099"/>
                            <a:pt x="78282" y="-2047"/>
                            <a:pt x="49040" y="144"/>
                          </a:cubicBezTo>
                          <a:cubicBezTo>
                            <a:pt x="19703" y="2430"/>
                            <a:pt x="-2204" y="29100"/>
                            <a:pt x="177" y="59961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2" name="Freeform: Shape 2221">
                      <a:extLst>
                        <a:ext uri="{FF2B5EF4-FFF2-40B4-BE49-F238E27FC236}">
                          <a16:creationId xmlns:a16="http://schemas.microsoft.com/office/drawing/2014/main" id="{A79FC296-0C83-41D7-9C2A-05F3760AE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76562" y="2290146"/>
                      <a:ext cx="31906" cy="33521"/>
                    </a:xfrm>
                    <a:custGeom>
                      <a:avLst/>
                      <a:gdLst>
                        <a:gd name="connsiteX0" fmla="*/ 47 w 31906"/>
                        <a:gd name="connsiteY0" fmla="*/ 17951 h 33521"/>
                        <a:gd name="connsiteX1" fmla="*/ 17192 w 31906"/>
                        <a:gd name="connsiteY1" fmla="*/ 33477 h 33521"/>
                        <a:gd name="connsiteX2" fmla="*/ 31860 w 31906"/>
                        <a:gd name="connsiteY2" fmla="*/ 15570 h 33521"/>
                        <a:gd name="connsiteX3" fmla="*/ 14715 w 31906"/>
                        <a:gd name="connsiteY3" fmla="*/ 44 h 33521"/>
                        <a:gd name="connsiteX4" fmla="*/ 47 w 31906"/>
                        <a:gd name="connsiteY4" fmla="*/ 17951 h 33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906" h="33521">
                          <a:moveTo>
                            <a:pt x="47" y="17951"/>
                          </a:moveTo>
                          <a:cubicBezTo>
                            <a:pt x="713" y="27190"/>
                            <a:pt x="8429" y="34144"/>
                            <a:pt x="17192" y="33477"/>
                          </a:cubicBezTo>
                          <a:cubicBezTo>
                            <a:pt x="25955" y="32810"/>
                            <a:pt x="32527" y="24809"/>
                            <a:pt x="31860" y="15570"/>
                          </a:cubicBezTo>
                          <a:cubicBezTo>
                            <a:pt x="31193" y="6331"/>
                            <a:pt x="23478" y="-623"/>
                            <a:pt x="14715" y="44"/>
                          </a:cubicBezTo>
                          <a:cubicBezTo>
                            <a:pt x="5952" y="711"/>
                            <a:pt x="-620" y="8712"/>
                            <a:pt x="47" y="1795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23" name="Graphic 2199">
                    <a:extLst>
                      <a:ext uri="{FF2B5EF4-FFF2-40B4-BE49-F238E27FC236}">
                        <a16:creationId xmlns:a16="http://schemas.microsoft.com/office/drawing/2014/main" id="{FB71E268-5CC5-4B42-8FD4-FEBD4DF1A459}"/>
                      </a:ext>
                    </a:extLst>
                  </p:cNvPr>
                  <p:cNvGrpSpPr/>
                  <p:nvPr/>
                </p:nvGrpSpPr>
                <p:grpSpPr>
                  <a:xfrm>
                    <a:off x="4458377" y="2238597"/>
                    <a:ext cx="218872" cy="138473"/>
                    <a:chOff x="4458377" y="2238597"/>
                    <a:chExt cx="218872" cy="138473"/>
                  </a:xfrm>
                  <a:solidFill>
                    <a:schemeClr val="accent1"/>
                  </a:solidFill>
                </p:grpSpPr>
                <p:sp>
                  <p:nvSpPr>
                    <p:cNvPr id="2224" name="Freeform: Shape 2223">
                      <a:extLst>
                        <a:ext uri="{FF2B5EF4-FFF2-40B4-BE49-F238E27FC236}">
                          <a16:creationId xmlns:a16="http://schemas.microsoft.com/office/drawing/2014/main" id="{32E5C0BB-7D7A-4B24-882D-A425B53B05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58377" y="2238597"/>
                      <a:ext cx="218872" cy="121007"/>
                    </a:xfrm>
                    <a:custGeom>
                      <a:avLst/>
                      <a:gdLst>
                        <a:gd name="connsiteX0" fmla="*/ 218873 w 218872"/>
                        <a:gd name="connsiteY0" fmla="*/ 101314 h 121007"/>
                        <a:gd name="connsiteX1" fmla="*/ 49995 w 218872"/>
                        <a:gd name="connsiteY1" fmla="*/ 2540 h 121007"/>
                        <a:gd name="connsiteX2" fmla="*/ 750 w 218872"/>
                        <a:gd name="connsiteY2" fmla="*/ 47307 h 121007"/>
                        <a:gd name="connsiteX3" fmla="*/ 94762 w 218872"/>
                        <a:gd name="connsiteY3" fmla="*/ 112458 h 121007"/>
                        <a:gd name="connsiteX4" fmla="*/ 218873 w 218872"/>
                        <a:gd name="connsiteY4" fmla="*/ 101314 h 121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8872" h="121007">
                          <a:moveTo>
                            <a:pt x="218873" y="101314"/>
                          </a:moveTo>
                          <a:cubicBezTo>
                            <a:pt x="218873" y="101314"/>
                            <a:pt x="185630" y="-18796"/>
                            <a:pt x="49995" y="2540"/>
                          </a:cubicBezTo>
                          <a:cubicBezTo>
                            <a:pt x="-10013" y="11969"/>
                            <a:pt x="750" y="47307"/>
                            <a:pt x="750" y="47307"/>
                          </a:cubicBezTo>
                          <a:cubicBezTo>
                            <a:pt x="4465" y="64643"/>
                            <a:pt x="34469" y="97885"/>
                            <a:pt x="94762" y="112458"/>
                          </a:cubicBezTo>
                          <a:cubicBezTo>
                            <a:pt x="196299" y="136842"/>
                            <a:pt x="218873" y="101314"/>
                            <a:pt x="218873" y="10131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5" name="Freeform: Shape 2224">
                      <a:extLst>
                        <a:ext uri="{FF2B5EF4-FFF2-40B4-BE49-F238E27FC236}">
                          <a16:creationId xmlns:a16="http://schemas.microsoft.com/office/drawing/2014/main" id="{C4B46077-E0BA-441F-974C-E18DEF1103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5715" y="2280315"/>
                      <a:ext cx="161535" cy="96754"/>
                    </a:xfrm>
                    <a:custGeom>
                      <a:avLst/>
                      <a:gdLst>
                        <a:gd name="connsiteX0" fmla="*/ 11230 w 161535"/>
                        <a:gd name="connsiteY0" fmla="*/ 635 h 96754"/>
                        <a:gd name="connsiteX1" fmla="*/ 161535 w 161535"/>
                        <a:gd name="connsiteY1" fmla="*/ 59595 h 96754"/>
                        <a:gd name="connsiteX2" fmla="*/ 46092 w 161535"/>
                        <a:gd name="connsiteY2" fmla="*/ 93409 h 96754"/>
                        <a:gd name="connsiteX3" fmla="*/ 11230 w 161535"/>
                        <a:gd name="connsiteY3" fmla="*/ 635 h 96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1535" h="96754">
                          <a:moveTo>
                            <a:pt x="11230" y="635"/>
                          </a:moveTo>
                          <a:cubicBezTo>
                            <a:pt x="82192" y="-7175"/>
                            <a:pt x="161535" y="59595"/>
                            <a:pt x="161535" y="59595"/>
                          </a:cubicBezTo>
                          <a:cubicBezTo>
                            <a:pt x="161535" y="59595"/>
                            <a:pt x="117053" y="109982"/>
                            <a:pt x="46092" y="93409"/>
                          </a:cubicBezTo>
                          <a:cubicBezTo>
                            <a:pt x="-7534" y="80836"/>
                            <a:pt x="-7248" y="2636"/>
                            <a:pt x="11230" y="63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6" name="Freeform: Shape 2225">
                      <a:extLst>
                        <a:ext uri="{FF2B5EF4-FFF2-40B4-BE49-F238E27FC236}">
                          <a16:creationId xmlns:a16="http://schemas.microsoft.com/office/drawing/2014/main" id="{FD8B52EB-C8B0-49D5-A334-A3B62C694F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0013" y="2264424"/>
                      <a:ext cx="88926" cy="105063"/>
                    </a:xfrm>
                    <a:custGeom>
                      <a:avLst/>
                      <a:gdLst>
                        <a:gd name="connsiteX0" fmla="*/ 88849 w 88926"/>
                        <a:gd name="connsiteY0" fmla="*/ 54722 h 105063"/>
                        <a:gd name="connsiteX1" fmla="*/ 41891 w 88926"/>
                        <a:gd name="connsiteY1" fmla="*/ 105014 h 105063"/>
                        <a:gd name="connsiteX2" fmla="*/ 76 w 88926"/>
                        <a:gd name="connsiteY2" fmla="*/ 50341 h 105063"/>
                        <a:gd name="connsiteX3" fmla="*/ 47035 w 88926"/>
                        <a:gd name="connsiteY3" fmla="*/ 49 h 105063"/>
                        <a:gd name="connsiteX4" fmla="*/ 88849 w 88926"/>
                        <a:gd name="connsiteY4" fmla="*/ 54722 h 105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26" h="105063">
                          <a:moveTo>
                            <a:pt x="88849" y="54722"/>
                          </a:moveTo>
                          <a:cubicBezTo>
                            <a:pt x="87421" y="83774"/>
                            <a:pt x="66370" y="106253"/>
                            <a:pt x="41891" y="105014"/>
                          </a:cubicBezTo>
                          <a:cubicBezTo>
                            <a:pt x="17412" y="103776"/>
                            <a:pt x="-1352" y="79297"/>
                            <a:pt x="76" y="50341"/>
                          </a:cubicBezTo>
                          <a:cubicBezTo>
                            <a:pt x="1505" y="21290"/>
                            <a:pt x="22555" y="-1189"/>
                            <a:pt x="47035" y="49"/>
                          </a:cubicBezTo>
                          <a:cubicBezTo>
                            <a:pt x="71609" y="1287"/>
                            <a:pt x="90278" y="25766"/>
                            <a:pt x="88849" y="5472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7" name="Freeform: Shape 2226">
                      <a:extLst>
                        <a:ext uri="{FF2B5EF4-FFF2-40B4-BE49-F238E27FC236}">
                          <a16:creationId xmlns:a16="http://schemas.microsoft.com/office/drawing/2014/main" id="{C7D0C72C-56D4-4746-A42D-8BF47F0BA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33595" y="2301230"/>
                      <a:ext cx="26716" cy="31545"/>
                    </a:xfrm>
                    <a:custGeom>
                      <a:avLst/>
                      <a:gdLst>
                        <a:gd name="connsiteX0" fmla="*/ 26688 w 26716"/>
                        <a:gd name="connsiteY0" fmla="*/ 16392 h 31545"/>
                        <a:gd name="connsiteX1" fmla="*/ 12591 w 26716"/>
                        <a:gd name="connsiteY1" fmla="*/ 31537 h 31545"/>
                        <a:gd name="connsiteX2" fmla="*/ 18 w 26716"/>
                        <a:gd name="connsiteY2" fmla="*/ 15154 h 31545"/>
                        <a:gd name="connsiteX3" fmla="*/ 14115 w 26716"/>
                        <a:gd name="connsiteY3" fmla="*/ 9 h 31545"/>
                        <a:gd name="connsiteX4" fmla="*/ 26688 w 26716"/>
                        <a:gd name="connsiteY4" fmla="*/ 16392 h 31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716" h="31545">
                          <a:moveTo>
                            <a:pt x="26688" y="16392"/>
                          </a:moveTo>
                          <a:cubicBezTo>
                            <a:pt x="26212" y="25060"/>
                            <a:pt x="19925" y="31822"/>
                            <a:pt x="12591" y="31537"/>
                          </a:cubicBezTo>
                          <a:cubicBezTo>
                            <a:pt x="5257" y="31156"/>
                            <a:pt x="-363" y="23821"/>
                            <a:pt x="18" y="15154"/>
                          </a:cubicBezTo>
                          <a:cubicBezTo>
                            <a:pt x="399" y="6486"/>
                            <a:pt x="6781" y="-277"/>
                            <a:pt x="14115" y="9"/>
                          </a:cubicBezTo>
                          <a:cubicBezTo>
                            <a:pt x="21545" y="390"/>
                            <a:pt x="27165" y="7724"/>
                            <a:pt x="26688" y="16392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2228" name="Graphic 2199">
                  <a:extLst>
                    <a:ext uri="{FF2B5EF4-FFF2-40B4-BE49-F238E27FC236}">
                      <a16:creationId xmlns:a16="http://schemas.microsoft.com/office/drawing/2014/main" id="{FB71E268-5CC5-4B42-8FD4-FEBD4DF1A459}"/>
                    </a:ext>
                  </a:extLst>
                </p:cNvPr>
                <p:cNvGrpSpPr/>
                <p:nvPr/>
              </p:nvGrpSpPr>
              <p:grpSpPr>
                <a:xfrm>
                  <a:off x="4502434" y="2029320"/>
                  <a:ext cx="584605" cy="172954"/>
                  <a:chOff x="4502434" y="2029320"/>
                  <a:chExt cx="584605" cy="172954"/>
                </a:xfrm>
                <a:solidFill>
                  <a:srgbClr val="383938"/>
                </a:solidFill>
              </p:grpSpPr>
              <p:sp>
                <p:nvSpPr>
                  <p:cNvPr id="2229" name="Freeform: Shape 2228">
                    <a:extLst>
                      <a:ext uri="{FF2B5EF4-FFF2-40B4-BE49-F238E27FC236}">
                        <a16:creationId xmlns:a16="http://schemas.microsoft.com/office/drawing/2014/main" id="{FAE870C8-CD38-44FF-90F1-1DEB648E9254}"/>
                      </a:ext>
                    </a:extLst>
                  </p:cNvPr>
                  <p:cNvSpPr/>
                  <p:nvPr/>
                </p:nvSpPr>
                <p:spPr>
                  <a:xfrm>
                    <a:off x="4842203" y="2029320"/>
                    <a:ext cx="244835" cy="111245"/>
                  </a:xfrm>
                  <a:custGeom>
                    <a:avLst/>
                    <a:gdLst>
                      <a:gd name="connsiteX0" fmla="*/ 9926 w 244835"/>
                      <a:gd name="connsiteY0" fmla="*/ 53701 h 111245"/>
                      <a:gd name="connsiteX1" fmla="*/ 143657 w 244835"/>
                      <a:gd name="connsiteY1" fmla="*/ 79800 h 111245"/>
                      <a:gd name="connsiteX2" fmla="*/ 242241 w 244835"/>
                      <a:gd name="connsiteY2" fmla="*/ 109899 h 111245"/>
                      <a:gd name="connsiteX3" fmla="*/ 78696 w 244835"/>
                      <a:gd name="connsiteY3" fmla="*/ 1314 h 111245"/>
                      <a:gd name="connsiteX4" fmla="*/ 9926 w 244835"/>
                      <a:gd name="connsiteY4" fmla="*/ 53701 h 11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835" h="111245">
                        <a:moveTo>
                          <a:pt x="9926" y="53701"/>
                        </a:moveTo>
                        <a:cubicBezTo>
                          <a:pt x="9926" y="53701"/>
                          <a:pt x="86316" y="62369"/>
                          <a:pt x="143657" y="79800"/>
                        </a:cubicBezTo>
                        <a:cubicBezTo>
                          <a:pt x="205093" y="98374"/>
                          <a:pt x="237764" y="116376"/>
                          <a:pt x="242241" y="109899"/>
                        </a:cubicBezTo>
                        <a:cubicBezTo>
                          <a:pt x="258052" y="86467"/>
                          <a:pt x="201378" y="18554"/>
                          <a:pt x="78696" y="1314"/>
                        </a:cubicBezTo>
                        <a:cubicBezTo>
                          <a:pt x="16689" y="-7449"/>
                          <a:pt x="-18363" y="29603"/>
                          <a:pt x="9926" y="5370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0" name="Freeform: Shape 2229">
                    <a:extLst>
                      <a:ext uri="{FF2B5EF4-FFF2-40B4-BE49-F238E27FC236}">
                        <a16:creationId xmlns:a16="http://schemas.microsoft.com/office/drawing/2014/main" id="{537F8C2A-DB35-42B3-A937-1D9CF7583B3C}"/>
                      </a:ext>
                    </a:extLst>
                  </p:cNvPr>
                  <p:cNvSpPr/>
                  <p:nvPr/>
                </p:nvSpPr>
                <p:spPr>
                  <a:xfrm>
                    <a:off x="4502434" y="2092023"/>
                    <a:ext cx="144281" cy="110251"/>
                  </a:xfrm>
                  <a:custGeom>
                    <a:avLst/>
                    <a:gdLst>
                      <a:gd name="connsiteX0" fmla="*/ 11843 w 144281"/>
                      <a:gd name="connsiteY0" fmla="*/ 110251 h 110251"/>
                      <a:gd name="connsiteX1" fmla="*/ 89091 w 144281"/>
                      <a:gd name="connsiteY1" fmla="*/ 52053 h 110251"/>
                      <a:gd name="connsiteX2" fmla="*/ 144241 w 144281"/>
                      <a:gd name="connsiteY2" fmla="*/ 30717 h 110251"/>
                      <a:gd name="connsiteX3" fmla="*/ 78899 w 144281"/>
                      <a:gd name="connsiteY3" fmla="*/ 1666 h 110251"/>
                      <a:gd name="connsiteX4" fmla="*/ 11843 w 144281"/>
                      <a:gd name="connsiteY4" fmla="*/ 110251 h 110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281" h="110251">
                        <a:moveTo>
                          <a:pt x="11843" y="110251"/>
                        </a:moveTo>
                        <a:cubicBezTo>
                          <a:pt x="11843" y="110251"/>
                          <a:pt x="31560" y="64245"/>
                          <a:pt x="89091" y="52053"/>
                        </a:cubicBezTo>
                        <a:cubicBezTo>
                          <a:pt x="127572" y="43862"/>
                          <a:pt x="143098" y="52815"/>
                          <a:pt x="144241" y="30717"/>
                        </a:cubicBezTo>
                        <a:cubicBezTo>
                          <a:pt x="145384" y="8619"/>
                          <a:pt x="122429" y="-4906"/>
                          <a:pt x="78899" y="1666"/>
                        </a:cubicBezTo>
                        <a:cubicBezTo>
                          <a:pt x="15368" y="11286"/>
                          <a:pt x="-19875" y="95583"/>
                          <a:pt x="11843" y="110251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231" name="Graphic 2199">
                <a:extLst>
                  <a:ext uri="{FF2B5EF4-FFF2-40B4-BE49-F238E27FC236}">
                    <a16:creationId xmlns:a16="http://schemas.microsoft.com/office/drawing/2014/main" id="{FB71E268-5CC5-4B42-8FD4-FEBD4DF1A459}"/>
                  </a:ext>
                </a:extLst>
              </p:cNvPr>
              <p:cNvGrpSpPr/>
              <p:nvPr/>
            </p:nvGrpSpPr>
            <p:grpSpPr>
              <a:xfrm>
                <a:off x="7377250" y="2703368"/>
                <a:ext cx="1129563" cy="1416860"/>
                <a:chOff x="7377250" y="2703368"/>
                <a:chExt cx="1129563" cy="1416860"/>
              </a:xfrm>
              <a:solidFill>
                <a:schemeClr val="accent1"/>
              </a:solidFill>
            </p:grpSpPr>
            <p:sp>
              <p:nvSpPr>
                <p:cNvPr id="2232" name="Freeform: Shape 2231">
                  <a:extLst>
                    <a:ext uri="{FF2B5EF4-FFF2-40B4-BE49-F238E27FC236}">
                      <a16:creationId xmlns:a16="http://schemas.microsoft.com/office/drawing/2014/main" id="{F2ABD6CC-F298-4D42-92FF-B61A46A33AE7}"/>
                    </a:ext>
                  </a:extLst>
                </p:cNvPr>
                <p:cNvSpPr/>
                <p:nvPr/>
              </p:nvSpPr>
              <p:spPr>
                <a:xfrm>
                  <a:off x="7377250" y="2703368"/>
                  <a:ext cx="1129563" cy="1416860"/>
                </a:xfrm>
                <a:custGeom>
                  <a:avLst/>
                  <a:gdLst>
                    <a:gd name="connsiteX0" fmla="*/ 248083 w 1129563"/>
                    <a:gd name="connsiteY0" fmla="*/ 1060244 h 1416860"/>
                    <a:gd name="connsiteX1" fmla="*/ 211888 w 1129563"/>
                    <a:gd name="connsiteY1" fmla="*/ 996236 h 1416860"/>
                    <a:gd name="connsiteX2" fmla="*/ 123401 w 1129563"/>
                    <a:gd name="connsiteY2" fmla="*/ 637715 h 1416860"/>
                    <a:gd name="connsiteX3" fmla="*/ 5196 w 1129563"/>
                    <a:gd name="connsiteY3" fmla="*/ 333868 h 1416860"/>
                    <a:gd name="connsiteX4" fmla="*/ 167883 w 1129563"/>
                    <a:gd name="connsiteY4" fmla="*/ 465122 h 1416860"/>
                    <a:gd name="connsiteX5" fmla="*/ 275991 w 1129563"/>
                    <a:gd name="connsiteY5" fmla="*/ 660575 h 1416860"/>
                    <a:gd name="connsiteX6" fmla="*/ 301995 w 1129563"/>
                    <a:gd name="connsiteY6" fmla="*/ 651907 h 1416860"/>
                    <a:gd name="connsiteX7" fmla="*/ 380100 w 1129563"/>
                    <a:gd name="connsiteY7" fmla="*/ 526177 h 1416860"/>
                    <a:gd name="connsiteX8" fmla="*/ 434392 w 1129563"/>
                    <a:gd name="connsiteY8" fmla="*/ 415211 h 1416860"/>
                    <a:gd name="connsiteX9" fmla="*/ 755575 w 1129563"/>
                    <a:gd name="connsiteY9" fmla="*/ 1255 h 1416860"/>
                    <a:gd name="connsiteX10" fmla="*/ 713094 w 1129563"/>
                    <a:gd name="connsiteY10" fmla="*/ 121746 h 1416860"/>
                    <a:gd name="connsiteX11" fmla="*/ 540501 w 1129563"/>
                    <a:gd name="connsiteY11" fmla="*/ 471218 h 1416860"/>
                    <a:gd name="connsiteX12" fmla="*/ 669183 w 1129563"/>
                    <a:gd name="connsiteY12" fmla="*/ 378159 h 1416860"/>
                    <a:gd name="connsiteX13" fmla="*/ 930835 w 1129563"/>
                    <a:gd name="connsiteY13" fmla="*/ 70216 h 1416860"/>
                    <a:gd name="connsiteX14" fmla="*/ 875971 w 1129563"/>
                    <a:gd name="connsiteY14" fmla="*/ 246047 h 1416860"/>
                    <a:gd name="connsiteX15" fmla="*/ 710712 w 1129563"/>
                    <a:gd name="connsiteY15" fmla="*/ 585232 h 1416860"/>
                    <a:gd name="connsiteX16" fmla="*/ 1034753 w 1129563"/>
                    <a:gd name="connsiteY16" fmla="*/ 289005 h 1416860"/>
                    <a:gd name="connsiteX17" fmla="*/ 1096475 w 1129563"/>
                    <a:gd name="connsiteY17" fmla="*/ 316437 h 1416860"/>
                    <a:gd name="connsiteX18" fmla="*/ 807201 w 1129563"/>
                    <a:gd name="connsiteY18" fmla="*/ 714106 h 1416860"/>
                    <a:gd name="connsiteX19" fmla="*/ 1008178 w 1129563"/>
                    <a:gd name="connsiteY19" fmla="*/ 612379 h 1416860"/>
                    <a:gd name="connsiteX20" fmla="*/ 1127907 w 1129563"/>
                    <a:gd name="connsiteY20" fmla="*/ 578279 h 1416860"/>
                    <a:gd name="connsiteX21" fmla="*/ 770244 w 1129563"/>
                    <a:gd name="connsiteY21" fmla="*/ 873173 h 1416860"/>
                    <a:gd name="connsiteX22" fmla="*/ 655182 w 1129563"/>
                    <a:gd name="connsiteY22" fmla="*/ 1011095 h 1416860"/>
                    <a:gd name="connsiteX23" fmla="*/ 463253 w 1129563"/>
                    <a:gd name="connsiteY23" fmla="*/ 1179592 h 1416860"/>
                    <a:gd name="connsiteX24" fmla="*/ 432773 w 1129563"/>
                    <a:gd name="connsiteY24" fmla="*/ 1416860 h 1416860"/>
                    <a:gd name="connsiteX25" fmla="*/ 133212 w 1129563"/>
                    <a:gd name="connsiteY25" fmla="*/ 1274557 h 1416860"/>
                    <a:gd name="connsiteX26" fmla="*/ 248083 w 1129563"/>
                    <a:gd name="connsiteY26" fmla="*/ 1060244 h 1416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9563" h="1416860">
                      <a:moveTo>
                        <a:pt x="248083" y="1060244"/>
                      </a:moveTo>
                      <a:cubicBezTo>
                        <a:pt x="248083" y="1060244"/>
                        <a:pt x="248083" y="1060244"/>
                        <a:pt x="211888" y="996236"/>
                      </a:cubicBezTo>
                      <a:cubicBezTo>
                        <a:pt x="175884" y="932323"/>
                        <a:pt x="173979" y="785829"/>
                        <a:pt x="123401" y="637715"/>
                      </a:cubicBezTo>
                      <a:cubicBezTo>
                        <a:pt x="72918" y="489601"/>
                        <a:pt x="-23379" y="353870"/>
                        <a:pt x="5196" y="333868"/>
                      </a:cubicBezTo>
                      <a:cubicBezTo>
                        <a:pt x="33771" y="314056"/>
                        <a:pt x="118734" y="376254"/>
                        <a:pt x="167883" y="465122"/>
                      </a:cubicBezTo>
                      <a:cubicBezTo>
                        <a:pt x="216936" y="553990"/>
                        <a:pt x="230843" y="655527"/>
                        <a:pt x="275991" y="660575"/>
                      </a:cubicBezTo>
                      <a:cubicBezTo>
                        <a:pt x="284850" y="661528"/>
                        <a:pt x="293422" y="658575"/>
                        <a:pt x="301995" y="651907"/>
                      </a:cubicBezTo>
                      <a:cubicBezTo>
                        <a:pt x="325331" y="634000"/>
                        <a:pt x="349048" y="589614"/>
                        <a:pt x="380100" y="526177"/>
                      </a:cubicBezTo>
                      <a:cubicBezTo>
                        <a:pt x="396006" y="493792"/>
                        <a:pt x="413818" y="456454"/>
                        <a:pt x="434392" y="415211"/>
                      </a:cubicBezTo>
                      <a:cubicBezTo>
                        <a:pt x="546787" y="190231"/>
                        <a:pt x="634322" y="28496"/>
                        <a:pt x="755575" y="1255"/>
                      </a:cubicBezTo>
                      <a:cubicBezTo>
                        <a:pt x="798628" y="-8270"/>
                        <a:pt x="775292" y="36878"/>
                        <a:pt x="713094" y="121746"/>
                      </a:cubicBezTo>
                      <a:cubicBezTo>
                        <a:pt x="650895" y="206709"/>
                        <a:pt x="534500" y="443119"/>
                        <a:pt x="540501" y="471218"/>
                      </a:cubicBezTo>
                      <a:cubicBezTo>
                        <a:pt x="546406" y="499222"/>
                        <a:pt x="625369" y="435785"/>
                        <a:pt x="669183" y="378159"/>
                      </a:cubicBezTo>
                      <a:cubicBezTo>
                        <a:pt x="712998" y="320437"/>
                        <a:pt x="874923" y="75169"/>
                        <a:pt x="930835" y="70216"/>
                      </a:cubicBezTo>
                      <a:cubicBezTo>
                        <a:pt x="986747" y="65263"/>
                        <a:pt x="934931" y="150511"/>
                        <a:pt x="875971" y="246047"/>
                      </a:cubicBezTo>
                      <a:cubicBezTo>
                        <a:pt x="816821" y="341488"/>
                        <a:pt x="669469" y="569897"/>
                        <a:pt x="710712" y="585232"/>
                      </a:cubicBezTo>
                      <a:cubicBezTo>
                        <a:pt x="751956" y="600663"/>
                        <a:pt x="946361" y="324343"/>
                        <a:pt x="1034753" y="289005"/>
                      </a:cubicBezTo>
                      <a:cubicBezTo>
                        <a:pt x="1123050" y="253762"/>
                        <a:pt x="1125621" y="279099"/>
                        <a:pt x="1096475" y="316437"/>
                      </a:cubicBezTo>
                      <a:cubicBezTo>
                        <a:pt x="1067328" y="353870"/>
                        <a:pt x="772815" y="698961"/>
                        <a:pt x="807201" y="714106"/>
                      </a:cubicBezTo>
                      <a:cubicBezTo>
                        <a:pt x="841491" y="729346"/>
                        <a:pt x="1008178" y="612379"/>
                        <a:pt x="1008178" y="612379"/>
                      </a:cubicBezTo>
                      <a:cubicBezTo>
                        <a:pt x="1008178" y="612379"/>
                        <a:pt x="1097904" y="538941"/>
                        <a:pt x="1127907" y="578279"/>
                      </a:cubicBezTo>
                      <a:cubicBezTo>
                        <a:pt x="1157911" y="617713"/>
                        <a:pt x="770244" y="873173"/>
                        <a:pt x="770244" y="873173"/>
                      </a:cubicBezTo>
                      <a:cubicBezTo>
                        <a:pt x="770244" y="873173"/>
                        <a:pt x="709379" y="948706"/>
                        <a:pt x="655182" y="1011095"/>
                      </a:cubicBezTo>
                      <a:cubicBezTo>
                        <a:pt x="574981" y="1103202"/>
                        <a:pt x="463253" y="1179592"/>
                        <a:pt x="463253" y="1179592"/>
                      </a:cubicBezTo>
                      <a:cubicBezTo>
                        <a:pt x="463253" y="1179592"/>
                        <a:pt x="451632" y="1276367"/>
                        <a:pt x="432773" y="1416860"/>
                      </a:cubicBezTo>
                      <a:lnTo>
                        <a:pt x="133212" y="1274557"/>
                      </a:lnTo>
                      <a:cubicBezTo>
                        <a:pt x="200553" y="1149017"/>
                        <a:pt x="248083" y="1060244"/>
                        <a:pt x="248083" y="1060244"/>
                      </a:cubicBezTo>
                      <a:close/>
                    </a:path>
                  </a:pathLst>
                </a:custGeom>
                <a:solidFill>
                  <a:srgbClr val="EFB89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3" name="Freeform: Shape 2232">
                  <a:extLst>
                    <a:ext uri="{FF2B5EF4-FFF2-40B4-BE49-F238E27FC236}">
                      <a16:creationId xmlns:a16="http://schemas.microsoft.com/office/drawing/2014/main" id="{ECF5BBD0-259B-4534-B814-F40D914844AC}"/>
                    </a:ext>
                  </a:extLst>
                </p:cNvPr>
                <p:cNvSpPr/>
                <p:nvPr/>
              </p:nvSpPr>
              <p:spPr>
                <a:xfrm>
                  <a:off x="7679340" y="3229450"/>
                  <a:ext cx="406050" cy="493775"/>
                </a:xfrm>
                <a:custGeom>
                  <a:avLst/>
                  <a:gdLst>
                    <a:gd name="connsiteX0" fmla="*/ 406051 w 406050"/>
                    <a:gd name="connsiteY0" fmla="*/ 286798 h 493775"/>
                    <a:gd name="connsiteX1" fmla="*/ 192500 w 406050"/>
                    <a:gd name="connsiteY1" fmla="*/ 356521 h 493775"/>
                    <a:gd name="connsiteX2" fmla="*/ 64103 w 406050"/>
                    <a:gd name="connsiteY2" fmla="*/ 493776 h 493775"/>
                    <a:gd name="connsiteX3" fmla="*/ 69437 w 406050"/>
                    <a:gd name="connsiteY3" fmla="*/ 224314 h 493775"/>
                    <a:gd name="connsiteX4" fmla="*/ 0 w 406050"/>
                    <a:gd name="connsiteY4" fmla="*/ 125730 h 493775"/>
                    <a:gd name="connsiteX5" fmla="*/ 78105 w 406050"/>
                    <a:gd name="connsiteY5" fmla="*/ 0 h 493775"/>
                    <a:gd name="connsiteX6" fmla="*/ 234315 w 406050"/>
                    <a:gd name="connsiteY6" fmla="*/ 108394 h 493775"/>
                    <a:gd name="connsiteX7" fmla="*/ 406051 w 406050"/>
                    <a:gd name="connsiteY7" fmla="*/ 286798 h 493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6050" h="493775">
                      <a:moveTo>
                        <a:pt x="406051" y="286798"/>
                      </a:moveTo>
                      <a:cubicBezTo>
                        <a:pt x="406051" y="286798"/>
                        <a:pt x="296227" y="297751"/>
                        <a:pt x="192500" y="356521"/>
                      </a:cubicBezTo>
                      <a:cubicBezTo>
                        <a:pt x="92202" y="413385"/>
                        <a:pt x="65818" y="488728"/>
                        <a:pt x="64103" y="493776"/>
                      </a:cubicBezTo>
                      <a:cubicBezTo>
                        <a:pt x="66104" y="485870"/>
                        <a:pt x="109156" y="315182"/>
                        <a:pt x="69437" y="224314"/>
                      </a:cubicBezTo>
                      <a:cubicBezTo>
                        <a:pt x="50482" y="180880"/>
                        <a:pt x="23431" y="148209"/>
                        <a:pt x="0" y="125730"/>
                      </a:cubicBezTo>
                      <a:cubicBezTo>
                        <a:pt x="23336" y="107823"/>
                        <a:pt x="47054" y="63437"/>
                        <a:pt x="78105" y="0"/>
                      </a:cubicBezTo>
                      <a:cubicBezTo>
                        <a:pt x="104965" y="18288"/>
                        <a:pt x="158401" y="55054"/>
                        <a:pt x="234315" y="108394"/>
                      </a:cubicBezTo>
                      <a:cubicBezTo>
                        <a:pt x="346900" y="187738"/>
                        <a:pt x="406051" y="286798"/>
                        <a:pt x="406051" y="286798"/>
                      </a:cubicBezTo>
                      <a:close/>
                    </a:path>
                  </a:pathLst>
                </a:custGeom>
                <a:solidFill>
                  <a:srgbClr val="E8A77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3704" name="Graphic 2108">
              <a:extLst>
                <a:ext uri="{FF2B5EF4-FFF2-40B4-BE49-F238E27FC236}">
                  <a16:creationId xmlns:a16="http://schemas.microsoft.com/office/drawing/2014/main" id="{73273D5D-6B69-43D6-9B88-21AA9CF48576}"/>
                </a:ext>
              </a:extLst>
            </p:cNvPr>
            <p:cNvGrpSpPr/>
            <p:nvPr/>
          </p:nvGrpSpPr>
          <p:grpSpPr>
            <a:xfrm>
              <a:off x="4457676" y="1721676"/>
              <a:ext cx="2317821" cy="1341056"/>
              <a:chOff x="3829039" y="2804506"/>
              <a:chExt cx="3345110" cy="1935430"/>
            </a:xfrm>
            <a:solidFill>
              <a:schemeClr val="accent1"/>
            </a:solidFill>
          </p:grpSpPr>
          <p:sp>
            <p:nvSpPr>
              <p:cNvPr id="3705" name="Freeform: Shape 3704">
                <a:extLst>
                  <a:ext uri="{FF2B5EF4-FFF2-40B4-BE49-F238E27FC236}">
                    <a16:creationId xmlns:a16="http://schemas.microsoft.com/office/drawing/2014/main" id="{B18CC8E7-2503-45B8-B8D9-1977A89B4E94}"/>
                  </a:ext>
                </a:extLst>
              </p:cNvPr>
              <p:cNvSpPr/>
              <p:nvPr/>
            </p:nvSpPr>
            <p:spPr>
              <a:xfrm>
                <a:off x="3829039" y="3483908"/>
                <a:ext cx="482498" cy="539461"/>
              </a:xfrm>
              <a:custGeom>
                <a:avLst/>
                <a:gdLst>
                  <a:gd name="connsiteX0" fmla="*/ 482498 w 482498"/>
                  <a:gd name="connsiteY0" fmla="*/ 304681 h 539461"/>
                  <a:gd name="connsiteX1" fmla="*/ 146485 w 482498"/>
                  <a:gd name="connsiteY1" fmla="*/ 0 h 539461"/>
                  <a:gd name="connsiteX2" fmla="*/ 10 w 482498"/>
                  <a:gd name="connsiteY2" fmla="*/ 539462 h 539461"/>
                  <a:gd name="connsiteX3" fmla="*/ 421941 w 482498"/>
                  <a:gd name="connsiteY3" fmla="*/ 453825 h 539461"/>
                  <a:gd name="connsiteX4" fmla="*/ 482498 w 482498"/>
                  <a:gd name="connsiteY4" fmla="*/ 304681 h 53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498" h="539461">
                    <a:moveTo>
                      <a:pt x="482498" y="304681"/>
                    </a:moveTo>
                    <a:cubicBezTo>
                      <a:pt x="367356" y="206891"/>
                      <a:pt x="255375" y="105588"/>
                      <a:pt x="146485" y="0"/>
                    </a:cubicBezTo>
                    <a:cubicBezTo>
                      <a:pt x="67452" y="165021"/>
                      <a:pt x="-973" y="361515"/>
                      <a:pt x="10" y="539462"/>
                    </a:cubicBezTo>
                    <a:cubicBezTo>
                      <a:pt x="142691" y="517894"/>
                      <a:pt x="282843" y="487757"/>
                      <a:pt x="421941" y="453825"/>
                    </a:cubicBezTo>
                    <a:cubicBezTo>
                      <a:pt x="434938" y="397764"/>
                      <a:pt x="456856" y="347956"/>
                      <a:pt x="482498" y="304681"/>
                    </a:cubicBezTo>
                    <a:close/>
                  </a:path>
                </a:pathLst>
              </a:custGeom>
              <a:solidFill>
                <a:srgbClr val="1F5A50"/>
              </a:solidFill>
              <a:ln w="70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06" name="Graphic 2108">
                <a:extLst>
                  <a:ext uri="{FF2B5EF4-FFF2-40B4-BE49-F238E27FC236}">
                    <a16:creationId xmlns:a16="http://schemas.microsoft.com/office/drawing/2014/main" id="{D71ECFF8-4C2B-41F0-9F2E-9A98644A5677}"/>
                  </a:ext>
                </a:extLst>
              </p:cNvPr>
              <p:cNvGrpSpPr/>
              <p:nvPr/>
            </p:nvGrpSpPr>
            <p:grpSpPr>
              <a:xfrm>
                <a:off x="3829050" y="2804506"/>
                <a:ext cx="3345100" cy="1935430"/>
                <a:chOff x="3829050" y="2804506"/>
                <a:chExt cx="3345100" cy="1935430"/>
              </a:xfrm>
              <a:solidFill>
                <a:schemeClr val="accent1"/>
              </a:solidFill>
            </p:grpSpPr>
            <p:sp>
              <p:nvSpPr>
                <p:cNvPr id="3708" name="Freeform: Shape 3707">
                  <a:extLst>
                    <a:ext uri="{FF2B5EF4-FFF2-40B4-BE49-F238E27FC236}">
                      <a16:creationId xmlns:a16="http://schemas.microsoft.com/office/drawing/2014/main" id="{1625DFA7-D5EA-4BA7-BA0C-C19EEE4F053C}"/>
                    </a:ext>
                  </a:extLst>
                </p:cNvPr>
                <p:cNvSpPr/>
                <p:nvPr/>
              </p:nvSpPr>
              <p:spPr>
                <a:xfrm>
                  <a:off x="6189712" y="4453872"/>
                  <a:ext cx="41330" cy="54304"/>
                </a:xfrm>
                <a:custGeom>
                  <a:avLst/>
                  <a:gdLst>
                    <a:gd name="connsiteX0" fmla="*/ 41308 w 41330"/>
                    <a:gd name="connsiteY0" fmla="*/ 0 h 54304"/>
                    <a:gd name="connsiteX1" fmla="*/ 0 w 41330"/>
                    <a:gd name="connsiteY1" fmla="*/ 14472 h 54304"/>
                    <a:gd name="connsiteX2" fmla="*/ 30208 w 41330"/>
                    <a:gd name="connsiteY2" fmla="*/ 54304 h 54304"/>
                    <a:gd name="connsiteX3" fmla="*/ 41308 w 41330"/>
                    <a:gd name="connsiteY3" fmla="*/ 0 h 54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0" h="54304">
                      <a:moveTo>
                        <a:pt x="41308" y="0"/>
                      </a:moveTo>
                      <a:cubicBezTo>
                        <a:pt x="27820" y="5339"/>
                        <a:pt x="14121" y="10116"/>
                        <a:pt x="0" y="14472"/>
                      </a:cubicBezTo>
                      <a:lnTo>
                        <a:pt x="30208" y="54304"/>
                      </a:lnTo>
                      <a:cubicBezTo>
                        <a:pt x="42362" y="24096"/>
                        <a:pt x="41308" y="0"/>
                        <a:pt x="41308" y="0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09" name="Freeform: Shape 3708">
                  <a:extLst>
                    <a:ext uri="{FF2B5EF4-FFF2-40B4-BE49-F238E27FC236}">
                      <a16:creationId xmlns:a16="http://schemas.microsoft.com/office/drawing/2014/main" id="{1E6E21D1-254C-43F0-B8D1-C020BB5A4C0E}"/>
                    </a:ext>
                  </a:extLst>
                </p:cNvPr>
                <p:cNvSpPr/>
                <p:nvPr/>
              </p:nvSpPr>
              <p:spPr>
                <a:xfrm>
                  <a:off x="6231091" y="4321407"/>
                  <a:ext cx="547048" cy="418528"/>
                </a:xfrm>
                <a:custGeom>
                  <a:avLst/>
                  <a:gdLst>
                    <a:gd name="connsiteX0" fmla="*/ 136358 w 547048"/>
                    <a:gd name="connsiteY0" fmla="*/ 339496 h 418528"/>
                    <a:gd name="connsiteX1" fmla="*/ 209279 w 547048"/>
                    <a:gd name="connsiteY1" fmla="*/ 418529 h 418528"/>
                    <a:gd name="connsiteX2" fmla="*/ 547049 w 547048"/>
                    <a:gd name="connsiteY2" fmla="*/ 418529 h 418528"/>
                    <a:gd name="connsiteX3" fmla="*/ 530891 w 547048"/>
                    <a:gd name="connsiteY3" fmla="*/ 336404 h 418528"/>
                    <a:gd name="connsiteX4" fmla="*/ 530891 w 547048"/>
                    <a:gd name="connsiteY4" fmla="*/ 336404 h 418528"/>
                    <a:gd name="connsiteX5" fmla="*/ 530891 w 547048"/>
                    <a:gd name="connsiteY5" fmla="*/ 336404 h 418528"/>
                    <a:gd name="connsiteX6" fmla="*/ 389615 w 547048"/>
                    <a:gd name="connsiteY6" fmla="*/ 34253 h 418528"/>
                    <a:gd name="connsiteX7" fmla="*/ 384276 w 547048"/>
                    <a:gd name="connsiteY7" fmla="*/ 27298 h 418528"/>
                    <a:gd name="connsiteX8" fmla="*/ 362287 w 547048"/>
                    <a:gd name="connsiteY8" fmla="*/ 953 h 418528"/>
                    <a:gd name="connsiteX9" fmla="*/ 0 w 547048"/>
                    <a:gd name="connsiteY9" fmla="*/ 132464 h 418528"/>
                    <a:gd name="connsiteX10" fmla="*/ 0 w 547048"/>
                    <a:gd name="connsiteY10" fmla="*/ 132464 h 418528"/>
                    <a:gd name="connsiteX11" fmla="*/ 136358 w 547048"/>
                    <a:gd name="connsiteY11" fmla="*/ 339496 h 418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7048" h="418528">
                      <a:moveTo>
                        <a:pt x="136358" y="339496"/>
                      </a:moveTo>
                      <a:cubicBezTo>
                        <a:pt x="159049" y="363381"/>
                        <a:pt x="183567" y="389866"/>
                        <a:pt x="209279" y="418529"/>
                      </a:cubicBezTo>
                      <a:lnTo>
                        <a:pt x="547049" y="418529"/>
                      </a:lnTo>
                      <a:cubicBezTo>
                        <a:pt x="542834" y="389866"/>
                        <a:pt x="537354" y="362468"/>
                        <a:pt x="530891" y="336404"/>
                      </a:cubicBezTo>
                      <a:lnTo>
                        <a:pt x="530891" y="336404"/>
                      </a:lnTo>
                      <a:cubicBezTo>
                        <a:pt x="530891" y="336404"/>
                        <a:pt x="530891" y="336404"/>
                        <a:pt x="530891" y="336404"/>
                      </a:cubicBezTo>
                      <a:cubicBezTo>
                        <a:pt x="494220" y="188314"/>
                        <a:pt x="427129" y="84131"/>
                        <a:pt x="389615" y="34253"/>
                      </a:cubicBezTo>
                      <a:cubicBezTo>
                        <a:pt x="387788" y="31864"/>
                        <a:pt x="385962" y="29405"/>
                        <a:pt x="384276" y="27298"/>
                      </a:cubicBezTo>
                      <a:cubicBezTo>
                        <a:pt x="370788" y="9945"/>
                        <a:pt x="362287" y="953"/>
                        <a:pt x="362287" y="953"/>
                      </a:cubicBezTo>
                      <a:cubicBezTo>
                        <a:pt x="297867" y="-10849"/>
                        <a:pt x="107204" y="90032"/>
                        <a:pt x="0" y="132464"/>
                      </a:cubicBezTo>
                      <a:lnTo>
                        <a:pt x="0" y="132464"/>
                      </a:lnTo>
                      <a:cubicBezTo>
                        <a:pt x="0" y="132464"/>
                        <a:pt x="118725" y="223721"/>
                        <a:pt x="136358" y="339496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0" name="Freeform: Shape 3709">
                  <a:extLst>
                    <a:ext uri="{FF2B5EF4-FFF2-40B4-BE49-F238E27FC236}">
                      <a16:creationId xmlns:a16="http://schemas.microsoft.com/office/drawing/2014/main" id="{28BACF75-F812-49BA-A013-5AC29DF0BE6E}"/>
                    </a:ext>
                  </a:extLst>
                </p:cNvPr>
                <p:cNvSpPr/>
                <p:nvPr/>
              </p:nvSpPr>
              <p:spPr>
                <a:xfrm>
                  <a:off x="5431760" y="4543091"/>
                  <a:ext cx="393838" cy="196844"/>
                </a:xfrm>
                <a:custGeom>
                  <a:avLst/>
                  <a:gdLst>
                    <a:gd name="connsiteX0" fmla="*/ 177955 w 393838"/>
                    <a:gd name="connsiteY0" fmla="*/ 0 h 196844"/>
                    <a:gd name="connsiteX1" fmla="*/ 177955 w 393838"/>
                    <a:gd name="connsiteY1" fmla="*/ 0 h 196844"/>
                    <a:gd name="connsiteX2" fmla="*/ 64499 w 393838"/>
                    <a:gd name="connsiteY2" fmla="*/ 33229 h 196844"/>
                    <a:gd name="connsiteX3" fmla="*/ 4153 w 393838"/>
                    <a:gd name="connsiteY3" fmla="*/ 196845 h 196844"/>
                    <a:gd name="connsiteX4" fmla="*/ 393838 w 393838"/>
                    <a:gd name="connsiteY4" fmla="*/ 196845 h 196844"/>
                    <a:gd name="connsiteX5" fmla="*/ 177955 w 393838"/>
                    <a:gd name="connsiteY5" fmla="*/ 0 h 19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838" h="196844">
                      <a:moveTo>
                        <a:pt x="177955" y="0"/>
                      </a:moveTo>
                      <a:cubicBezTo>
                        <a:pt x="177885" y="0"/>
                        <a:pt x="177885" y="0"/>
                        <a:pt x="177955" y="0"/>
                      </a:cubicBezTo>
                      <a:cubicBezTo>
                        <a:pt x="117188" y="8922"/>
                        <a:pt x="93724" y="17844"/>
                        <a:pt x="64499" y="33229"/>
                      </a:cubicBezTo>
                      <a:cubicBezTo>
                        <a:pt x="-10038" y="72359"/>
                        <a:pt x="-2872" y="154483"/>
                        <a:pt x="4153" y="196845"/>
                      </a:cubicBezTo>
                      <a:lnTo>
                        <a:pt x="393838" y="196845"/>
                      </a:lnTo>
                      <a:cubicBezTo>
                        <a:pt x="338761" y="135867"/>
                        <a:pt x="276799" y="64702"/>
                        <a:pt x="177955" y="0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1" name="Freeform: Shape 3710">
                  <a:extLst>
                    <a:ext uri="{FF2B5EF4-FFF2-40B4-BE49-F238E27FC236}">
                      <a16:creationId xmlns:a16="http://schemas.microsoft.com/office/drawing/2014/main" id="{C55C5C3C-91A8-4BE3-984D-2B27CDB77846}"/>
                    </a:ext>
                  </a:extLst>
                </p:cNvPr>
                <p:cNvSpPr/>
                <p:nvPr/>
              </p:nvSpPr>
              <p:spPr>
                <a:xfrm>
                  <a:off x="5768976" y="4501783"/>
                  <a:ext cx="244475" cy="125328"/>
                </a:xfrm>
                <a:custGeom>
                  <a:avLst/>
                  <a:gdLst>
                    <a:gd name="connsiteX0" fmla="*/ 123643 w 244475"/>
                    <a:gd name="connsiteY0" fmla="*/ 108047 h 125328"/>
                    <a:gd name="connsiteX1" fmla="*/ 218131 w 244475"/>
                    <a:gd name="connsiteY1" fmla="*/ 125329 h 125328"/>
                    <a:gd name="connsiteX2" fmla="*/ 224173 w 244475"/>
                    <a:gd name="connsiteY2" fmla="*/ 83740 h 125328"/>
                    <a:gd name="connsiteX3" fmla="*/ 243281 w 244475"/>
                    <a:gd name="connsiteY3" fmla="*/ 77768 h 125328"/>
                    <a:gd name="connsiteX4" fmla="*/ 242016 w 244475"/>
                    <a:gd name="connsiteY4" fmla="*/ 58449 h 125328"/>
                    <a:gd name="connsiteX5" fmla="*/ 242016 w 244475"/>
                    <a:gd name="connsiteY5" fmla="*/ 58379 h 125328"/>
                    <a:gd name="connsiteX6" fmla="*/ 244475 w 244475"/>
                    <a:gd name="connsiteY6" fmla="*/ 0 h 125328"/>
                    <a:gd name="connsiteX7" fmla="*/ 421 w 244475"/>
                    <a:gd name="connsiteY7" fmla="*/ 22761 h 125328"/>
                    <a:gd name="connsiteX8" fmla="*/ 0 w 244475"/>
                    <a:gd name="connsiteY8" fmla="*/ 22832 h 125328"/>
                    <a:gd name="connsiteX9" fmla="*/ 123643 w 244475"/>
                    <a:gd name="connsiteY9" fmla="*/ 108047 h 125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4475" h="125328">
                      <a:moveTo>
                        <a:pt x="123643" y="108047"/>
                      </a:moveTo>
                      <a:cubicBezTo>
                        <a:pt x="151743" y="118514"/>
                        <a:pt x="183005" y="124767"/>
                        <a:pt x="218131" y="125329"/>
                      </a:cubicBezTo>
                      <a:cubicBezTo>
                        <a:pt x="223119" y="95261"/>
                        <a:pt x="224173" y="83740"/>
                        <a:pt x="224173" y="83740"/>
                      </a:cubicBezTo>
                      <a:lnTo>
                        <a:pt x="243281" y="77768"/>
                      </a:lnTo>
                      <a:lnTo>
                        <a:pt x="242016" y="58449"/>
                      </a:lnTo>
                      <a:lnTo>
                        <a:pt x="242016" y="58379"/>
                      </a:lnTo>
                      <a:lnTo>
                        <a:pt x="244475" y="0"/>
                      </a:lnTo>
                      <a:cubicBezTo>
                        <a:pt x="178088" y="7868"/>
                        <a:pt x="99195" y="14261"/>
                        <a:pt x="421" y="22761"/>
                      </a:cubicBezTo>
                      <a:cubicBezTo>
                        <a:pt x="281" y="22761"/>
                        <a:pt x="140" y="22761"/>
                        <a:pt x="0" y="22832"/>
                      </a:cubicBezTo>
                      <a:cubicBezTo>
                        <a:pt x="34985" y="58730"/>
                        <a:pt x="74607" y="89781"/>
                        <a:pt x="123643" y="108047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2" name="Freeform: Shape 3711">
                  <a:extLst>
                    <a:ext uri="{FF2B5EF4-FFF2-40B4-BE49-F238E27FC236}">
                      <a16:creationId xmlns:a16="http://schemas.microsoft.com/office/drawing/2014/main" id="{7EE3BA26-C1EE-4592-A8D0-BEB210DBE892}"/>
                    </a:ext>
                  </a:extLst>
                </p:cNvPr>
                <p:cNvSpPr/>
                <p:nvPr/>
              </p:nvSpPr>
              <p:spPr>
                <a:xfrm>
                  <a:off x="5987177" y="4585593"/>
                  <a:ext cx="6041" cy="41659"/>
                </a:xfrm>
                <a:custGeom>
                  <a:avLst/>
                  <a:gdLst>
                    <a:gd name="connsiteX0" fmla="*/ 6042 w 6041"/>
                    <a:gd name="connsiteY0" fmla="*/ 0 h 41659"/>
                    <a:gd name="connsiteX1" fmla="*/ 0 w 6041"/>
                    <a:gd name="connsiteY1" fmla="*/ 41589 h 41659"/>
                    <a:gd name="connsiteX2" fmla="*/ 2107 w 6041"/>
                    <a:gd name="connsiteY2" fmla="*/ 41659 h 41659"/>
                    <a:gd name="connsiteX3" fmla="*/ 6042 w 6041"/>
                    <a:gd name="connsiteY3" fmla="*/ 0 h 41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41" h="41659">
                      <a:moveTo>
                        <a:pt x="6042" y="0"/>
                      </a:moveTo>
                      <a:cubicBezTo>
                        <a:pt x="6042" y="0"/>
                        <a:pt x="4917" y="11451"/>
                        <a:pt x="0" y="41589"/>
                      </a:cubicBezTo>
                      <a:cubicBezTo>
                        <a:pt x="702" y="41589"/>
                        <a:pt x="1405" y="41659"/>
                        <a:pt x="2107" y="41659"/>
                      </a:cubicBezTo>
                      <a:cubicBezTo>
                        <a:pt x="4636" y="14823"/>
                        <a:pt x="6042" y="0"/>
                        <a:pt x="6042" y="0"/>
                      </a:cubicBez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3" name="Freeform: Shape 3712">
                  <a:extLst>
                    <a:ext uri="{FF2B5EF4-FFF2-40B4-BE49-F238E27FC236}">
                      <a16:creationId xmlns:a16="http://schemas.microsoft.com/office/drawing/2014/main" id="{03CFB2AE-99A3-4BED-BFF3-23879795D243}"/>
                    </a:ext>
                  </a:extLst>
                </p:cNvPr>
                <p:cNvSpPr/>
                <p:nvPr/>
              </p:nvSpPr>
              <p:spPr>
                <a:xfrm>
                  <a:off x="6362040" y="4660903"/>
                  <a:ext cx="78330" cy="79033"/>
                </a:xfrm>
                <a:custGeom>
                  <a:avLst/>
                  <a:gdLst>
                    <a:gd name="connsiteX0" fmla="*/ 0 w 78330"/>
                    <a:gd name="connsiteY0" fmla="*/ 79033 h 79033"/>
                    <a:gd name="connsiteX1" fmla="*/ 78330 w 78330"/>
                    <a:gd name="connsiteY1" fmla="*/ 79033 h 79033"/>
                    <a:gd name="connsiteX2" fmla="*/ 5409 w 78330"/>
                    <a:gd name="connsiteY2" fmla="*/ 0 h 79033"/>
                    <a:gd name="connsiteX3" fmla="*/ 0 w 78330"/>
                    <a:gd name="connsiteY3" fmla="*/ 79033 h 7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330" h="79033">
                      <a:moveTo>
                        <a:pt x="0" y="79033"/>
                      </a:moveTo>
                      <a:lnTo>
                        <a:pt x="78330" y="79033"/>
                      </a:lnTo>
                      <a:cubicBezTo>
                        <a:pt x="52618" y="50370"/>
                        <a:pt x="28101" y="23885"/>
                        <a:pt x="5409" y="0"/>
                      </a:cubicBezTo>
                      <a:cubicBezTo>
                        <a:pt x="9344" y="25361"/>
                        <a:pt x="8220" y="51986"/>
                        <a:pt x="0" y="79033"/>
                      </a:cubicBez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4" name="Freeform: Shape 3713">
                  <a:extLst>
                    <a:ext uri="{FF2B5EF4-FFF2-40B4-BE49-F238E27FC236}">
                      <a16:creationId xmlns:a16="http://schemas.microsoft.com/office/drawing/2014/main" id="{EF2E5DC4-AE7D-49D6-B434-D72C2B2C4D7F}"/>
                    </a:ext>
                  </a:extLst>
                </p:cNvPr>
                <p:cNvSpPr/>
                <p:nvPr/>
              </p:nvSpPr>
              <p:spPr>
                <a:xfrm>
                  <a:off x="5993219" y="4579622"/>
                  <a:ext cx="19951" cy="13137"/>
                </a:xfrm>
                <a:custGeom>
                  <a:avLst/>
                  <a:gdLst>
                    <a:gd name="connsiteX0" fmla="*/ 19108 w 19951"/>
                    <a:gd name="connsiteY0" fmla="*/ 0 h 13137"/>
                    <a:gd name="connsiteX1" fmla="*/ 0 w 19951"/>
                    <a:gd name="connsiteY1" fmla="*/ 5971 h 13137"/>
                    <a:gd name="connsiteX2" fmla="*/ 19951 w 19951"/>
                    <a:gd name="connsiteY2" fmla="*/ 13137 h 13137"/>
                    <a:gd name="connsiteX3" fmla="*/ 19108 w 19951"/>
                    <a:gd name="connsiteY3" fmla="*/ 0 h 13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951" h="13137">
                      <a:moveTo>
                        <a:pt x="19108" y="0"/>
                      </a:moveTo>
                      <a:lnTo>
                        <a:pt x="0" y="5971"/>
                      </a:lnTo>
                      <a:cubicBezTo>
                        <a:pt x="0" y="5971"/>
                        <a:pt x="7095" y="9414"/>
                        <a:pt x="19951" y="13137"/>
                      </a:cubicBezTo>
                      <a:lnTo>
                        <a:pt x="19108" y="0"/>
                      </a:ln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5" name="Freeform: Shape 3714">
                  <a:extLst>
                    <a:ext uri="{FF2B5EF4-FFF2-40B4-BE49-F238E27FC236}">
                      <a16:creationId xmlns:a16="http://schemas.microsoft.com/office/drawing/2014/main" id="{F92C1DC6-A925-445D-8FDD-E59751E4A6A3}"/>
                    </a:ext>
                  </a:extLst>
                </p:cNvPr>
                <p:cNvSpPr/>
                <p:nvPr/>
              </p:nvSpPr>
              <p:spPr>
                <a:xfrm>
                  <a:off x="5989285" y="4585523"/>
                  <a:ext cx="37092" cy="41612"/>
                </a:xfrm>
                <a:custGeom>
                  <a:avLst/>
                  <a:gdLst>
                    <a:gd name="connsiteX0" fmla="*/ 37093 w 37092"/>
                    <a:gd name="connsiteY0" fmla="*/ 39973 h 41612"/>
                    <a:gd name="connsiteX1" fmla="*/ 24026 w 37092"/>
                    <a:gd name="connsiteY1" fmla="*/ 9062 h 41612"/>
                    <a:gd name="connsiteX2" fmla="*/ 23885 w 37092"/>
                    <a:gd name="connsiteY2" fmla="*/ 7166 h 41612"/>
                    <a:gd name="connsiteX3" fmla="*/ 3934 w 37092"/>
                    <a:gd name="connsiteY3" fmla="*/ 0 h 41612"/>
                    <a:gd name="connsiteX4" fmla="*/ 0 w 37092"/>
                    <a:gd name="connsiteY4" fmla="*/ 41589 h 41612"/>
                    <a:gd name="connsiteX5" fmla="*/ 37093 w 37092"/>
                    <a:gd name="connsiteY5" fmla="*/ 39973 h 41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092" h="41612">
                      <a:moveTo>
                        <a:pt x="37093" y="39973"/>
                      </a:moveTo>
                      <a:cubicBezTo>
                        <a:pt x="30068" y="31754"/>
                        <a:pt x="26134" y="20232"/>
                        <a:pt x="24026" y="9062"/>
                      </a:cubicBezTo>
                      <a:lnTo>
                        <a:pt x="23885" y="7166"/>
                      </a:lnTo>
                      <a:cubicBezTo>
                        <a:pt x="11030" y="3442"/>
                        <a:pt x="3934" y="0"/>
                        <a:pt x="3934" y="0"/>
                      </a:cubicBezTo>
                      <a:cubicBezTo>
                        <a:pt x="3934" y="0"/>
                        <a:pt x="2529" y="14893"/>
                        <a:pt x="0" y="41589"/>
                      </a:cubicBezTo>
                      <a:cubicBezTo>
                        <a:pt x="11873" y="41729"/>
                        <a:pt x="24237" y="41238"/>
                        <a:pt x="37093" y="39973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6" name="Freeform: Shape 3715">
                  <a:extLst>
                    <a:ext uri="{FF2B5EF4-FFF2-40B4-BE49-F238E27FC236}">
                      <a16:creationId xmlns:a16="http://schemas.microsoft.com/office/drawing/2014/main" id="{CDCB4E4A-C15D-44A2-B1C3-1143CED08868}"/>
                    </a:ext>
                  </a:extLst>
                </p:cNvPr>
                <p:cNvSpPr/>
                <p:nvPr/>
              </p:nvSpPr>
              <p:spPr>
                <a:xfrm>
                  <a:off x="6014084" y="4433288"/>
                  <a:ext cx="149144" cy="57114"/>
                </a:xfrm>
                <a:custGeom>
                  <a:avLst/>
                  <a:gdLst>
                    <a:gd name="connsiteX0" fmla="*/ 149144 w 149144"/>
                    <a:gd name="connsiteY0" fmla="*/ 0 h 57114"/>
                    <a:gd name="connsiteX1" fmla="*/ 149144 w 149144"/>
                    <a:gd name="connsiteY1" fmla="*/ 0 h 57114"/>
                    <a:gd name="connsiteX2" fmla="*/ 0 w 149144"/>
                    <a:gd name="connsiteY2" fmla="*/ 57114 h 57114"/>
                    <a:gd name="connsiteX3" fmla="*/ 0 w 149144"/>
                    <a:gd name="connsiteY3" fmla="*/ 57114 h 57114"/>
                    <a:gd name="connsiteX4" fmla="*/ 149144 w 149144"/>
                    <a:gd name="connsiteY4" fmla="*/ 0 h 57114"/>
                    <a:gd name="connsiteX5" fmla="*/ 149144 w 149144"/>
                    <a:gd name="connsiteY5" fmla="*/ 0 h 5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144" h="57114">
                      <a:moveTo>
                        <a:pt x="149144" y="0"/>
                      </a:moveTo>
                      <a:lnTo>
                        <a:pt x="149144" y="0"/>
                      </a:lnTo>
                      <a:cubicBezTo>
                        <a:pt x="112543" y="25080"/>
                        <a:pt x="60065" y="49598"/>
                        <a:pt x="0" y="57114"/>
                      </a:cubicBezTo>
                      <a:lnTo>
                        <a:pt x="0" y="57114"/>
                      </a:lnTo>
                      <a:cubicBezTo>
                        <a:pt x="60065" y="49598"/>
                        <a:pt x="112543" y="25080"/>
                        <a:pt x="149144" y="0"/>
                      </a:cubicBezTo>
                      <a:cubicBezTo>
                        <a:pt x="149144" y="0"/>
                        <a:pt x="149144" y="0"/>
                        <a:pt x="149144" y="0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7" name="Freeform: Shape 3716">
                  <a:extLst>
                    <a:ext uri="{FF2B5EF4-FFF2-40B4-BE49-F238E27FC236}">
                      <a16:creationId xmlns:a16="http://schemas.microsoft.com/office/drawing/2014/main" id="{83A440DD-2248-4E8E-9735-6845E54E9898}"/>
                    </a:ext>
                  </a:extLst>
                </p:cNvPr>
                <p:cNvSpPr/>
                <p:nvPr/>
              </p:nvSpPr>
              <p:spPr>
                <a:xfrm>
                  <a:off x="6246265" y="4070790"/>
                  <a:ext cx="73402" cy="106837"/>
                </a:xfrm>
                <a:custGeom>
                  <a:avLst/>
                  <a:gdLst>
                    <a:gd name="connsiteX0" fmla="*/ 16017 w 73402"/>
                    <a:gd name="connsiteY0" fmla="*/ 36250 h 106837"/>
                    <a:gd name="connsiteX1" fmla="*/ 0 w 73402"/>
                    <a:gd name="connsiteY1" fmla="*/ 61189 h 106837"/>
                    <a:gd name="connsiteX2" fmla="*/ 0 w 73402"/>
                    <a:gd name="connsiteY2" fmla="*/ 61189 h 106837"/>
                    <a:gd name="connsiteX3" fmla="*/ 0 w 73402"/>
                    <a:gd name="connsiteY3" fmla="*/ 61189 h 106837"/>
                    <a:gd name="connsiteX4" fmla="*/ 36180 w 73402"/>
                    <a:gd name="connsiteY4" fmla="*/ 106501 h 106837"/>
                    <a:gd name="connsiteX5" fmla="*/ 55077 w 73402"/>
                    <a:gd name="connsiteY5" fmla="*/ 5480 h 106837"/>
                    <a:gd name="connsiteX6" fmla="*/ 34704 w 73402"/>
                    <a:gd name="connsiteY6" fmla="*/ 0 h 106837"/>
                    <a:gd name="connsiteX7" fmla="*/ 16017 w 73402"/>
                    <a:gd name="connsiteY7" fmla="*/ 36250 h 106837"/>
                    <a:gd name="connsiteX8" fmla="*/ 16017 w 73402"/>
                    <a:gd name="connsiteY8" fmla="*/ 36250 h 106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402" h="106837">
                      <a:moveTo>
                        <a:pt x="16017" y="36250"/>
                      </a:moveTo>
                      <a:cubicBezTo>
                        <a:pt x="25993" y="56342"/>
                        <a:pt x="70" y="61189"/>
                        <a:pt x="0" y="61189"/>
                      </a:cubicBezTo>
                      <a:lnTo>
                        <a:pt x="0" y="61189"/>
                      </a:lnTo>
                      <a:lnTo>
                        <a:pt x="0" y="61189"/>
                      </a:lnTo>
                      <a:cubicBezTo>
                        <a:pt x="0" y="61259"/>
                        <a:pt x="2880" y="100108"/>
                        <a:pt x="36180" y="106501"/>
                      </a:cubicBezTo>
                      <a:cubicBezTo>
                        <a:pt x="70392" y="113035"/>
                        <a:pt x="89852" y="22410"/>
                        <a:pt x="55077" y="5480"/>
                      </a:cubicBezTo>
                      <a:cubicBezTo>
                        <a:pt x="47069" y="1546"/>
                        <a:pt x="40395" y="70"/>
                        <a:pt x="34704" y="0"/>
                      </a:cubicBezTo>
                      <a:cubicBezTo>
                        <a:pt x="28241" y="14261"/>
                        <a:pt x="21708" y="26485"/>
                        <a:pt x="16017" y="36250"/>
                      </a:cubicBezTo>
                      <a:cubicBezTo>
                        <a:pt x="16017" y="36250"/>
                        <a:pt x="16017" y="36250"/>
                        <a:pt x="16017" y="36250"/>
                      </a:cubicBezTo>
                      <a:close/>
                    </a:path>
                  </a:pathLst>
                </a:custGeom>
                <a:noFill/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8" name="Freeform: Shape 3717">
                  <a:extLst>
                    <a:ext uri="{FF2B5EF4-FFF2-40B4-BE49-F238E27FC236}">
                      <a16:creationId xmlns:a16="http://schemas.microsoft.com/office/drawing/2014/main" id="{4810E781-3B16-4BD8-88D9-73BF1B810145}"/>
                    </a:ext>
                  </a:extLst>
                </p:cNvPr>
                <p:cNvSpPr/>
                <p:nvPr/>
              </p:nvSpPr>
              <p:spPr>
                <a:xfrm>
                  <a:off x="6246265" y="4070716"/>
                  <a:ext cx="73402" cy="106841"/>
                </a:xfrm>
                <a:custGeom>
                  <a:avLst/>
                  <a:gdLst>
                    <a:gd name="connsiteX0" fmla="*/ 5971 w 73402"/>
                    <a:gd name="connsiteY0" fmla="*/ 16161 h 106841"/>
                    <a:gd name="connsiteX1" fmla="*/ 16017 w 73402"/>
                    <a:gd name="connsiteY1" fmla="*/ 36253 h 106841"/>
                    <a:gd name="connsiteX2" fmla="*/ 16017 w 73402"/>
                    <a:gd name="connsiteY2" fmla="*/ 36253 h 106841"/>
                    <a:gd name="connsiteX3" fmla="*/ 0 w 73402"/>
                    <a:gd name="connsiteY3" fmla="*/ 61193 h 106841"/>
                    <a:gd name="connsiteX4" fmla="*/ 0 w 73402"/>
                    <a:gd name="connsiteY4" fmla="*/ 61193 h 106841"/>
                    <a:gd name="connsiteX5" fmla="*/ 0 w 73402"/>
                    <a:gd name="connsiteY5" fmla="*/ 61193 h 106841"/>
                    <a:gd name="connsiteX6" fmla="*/ 36180 w 73402"/>
                    <a:gd name="connsiteY6" fmla="*/ 106505 h 106841"/>
                    <a:gd name="connsiteX7" fmla="*/ 55077 w 73402"/>
                    <a:gd name="connsiteY7" fmla="*/ 5483 h 106841"/>
                    <a:gd name="connsiteX8" fmla="*/ 34704 w 73402"/>
                    <a:gd name="connsiteY8" fmla="*/ 4 h 106841"/>
                    <a:gd name="connsiteX9" fmla="*/ 5971 w 73402"/>
                    <a:gd name="connsiteY9" fmla="*/ 16161 h 10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3402" h="106841">
                      <a:moveTo>
                        <a:pt x="5971" y="16161"/>
                      </a:moveTo>
                      <a:cubicBezTo>
                        <a:pt x="5971" y="16161"/>
                        <a:pt x="5971" y="16161"/>
                        <a:pt x="16017" y="36253"/>
                      </a:cubicBezTo>
                      <a:cubicBezTo>
                        <a:pt x="16017" y="36253"/>
                        <a:pt x="16017" y="36253"/>
                        <a:pt x="16017" y="36253"/>
                      </a:cubicBezTo>
                      <a:cubicBezTo>
                        <a:pt x="25993" y="56345"/>
                        <a:pt x="70" y="61193"/>
                        <a:pt x="0" y="61193"/>
                      </a:cubicBezTo>
                      <a:lnTo>
                        <a:pt x="0" y="61193"/>
                      </a:lnTo>
                      <a:lnTo>
                        <a:pt x="0" y="61193"/>
                      </a:lnTo>
                      <a:cubicBezTo>
                        <a:pt x="0" y="61263"/>
                        <a:pt x="2880" y="100112"/>
                        <a:pt x="36180" y="106505"/>
                      </a:cubicBezTo>
                      <a:cubicBezTo>
                        <a:pt x="70392" y="113038"/>
                        <a:pt x="89852" y="22414"/>
                        <a:pt x="55077" y="5483"/>
                      </a:cubicBezTo>
                      <a:cubicBezTo>
                        <a:pt x="47069" y="1549"/>
                        <a:pt x="40395" y="74"/>
                        <a:pt x="34704" y="4"/>
                      </a:cubicBezTo>
                      <a:cubicBezTo>
                        <a:pt x="15736" y="-277"/>
                        <a:pt x="8571" y="15951"/>
                        <a:pt x="5971" y="16161"/>
                      </a:cubicBezTo>
                      <a:close/>
                    </a:path>
                  </a:pathLst>
                </a:custGeom>
                <a:noFill/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19" name="Freeform: Shape 3718">
                  <a:extLst>
                    <a:ext uri="{FF2B5EF4-FFF2-40B4-BE49-F238E27FC236}">
                      <a16:creationId xmlns:a16="http://schemas.microsoft.com/office/drawing/2014/main" id="{E4490660-AA18-4459-8690-1526AF737A1B}"/>
                    </a:ext>
                  </a:extLst>
                </p:cNvPr>
                <p:cNvSpPr/>
                <p:nvPr/>
              </p:nvSpPr>
              <p:spPr>
                <a:xfrm>
                  <a:off x="6246265" y="4131909"/>
                  <a:ext cx="7025" cy="7025"/>
                </a:xfrm>
                <a:custGeom>
                  <a:avLst/>
                  <a:gdLst>
                    <a:gd name="connsiteX0" fmla="*/ 0 w 7025"/>
                    <a:gd name="connsiteY0" fmla="*/ 0 h 7025"/>
                    <a:gd name="connsiteX1" fmla="*/ 0 w 7025"/>
                    <a:gd name="connsiteY1" fmla="*/ 0 h 7025"/>
                    <a:gd name="connsiteX2" fmla="*/ 0 w 7025"/>
                    <a:gd name="connsiteY2" fmla="*/ 0 h 7025"/>
                    <a:gd name="connsiteX3" fmla="*/ 0 w 7025"/>
                    <a:gd name="connsiteY3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25" h="702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19E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20" name="Graphic 2108">
                  <a:extLst>
                    <a:ext uri="{FF2B5EF4-FFF2-40B4-BE49-F238E27FC236}">
                      <a16:creationId xmlns:a16="http://schemas.microsoft.com/office/drawing/2014/main" id="{44C11244-C8EE-4310-8AB2-FF0D6774A039}"/>
                    </a:ext>
                  </a:extLst>
                </p:cNvPr>
                <p:cNvGrpSpPr/>
                <p:nvPr/>
              </p:nvGrpSpPr>
              <p:grpSpPr>
                <a:xfrm>
                  <a:off x="6214933" y="4051183"/>
                  <a:ext cx="125442" cy="142709"/>
                  <a:chOff x="6214933" y="4051183"/>
                  <a:chExt cx="125442" cy="142709"/>
                </a:xfrm>
                <a:solidFill>
                  <a:schemeClr val="accent1"/>
                </a:solidFill>
              </p:grpSpPr>
              <p:sp>
                <p:nvSpPr>
                  <p:cNvPr id="3758" name="Freeform: Shape 3757">
                    <a:extLst>
                      <a:ext uri="{FF2B5EF4-FFF2-40B4-BE49-F238E27FC236}">
                        <a16:creationId xmlns:a16="http://schemas.microsoft.com/office/drawing/2014/main" id="{DE5E23ED-9D65-4584-8FAC-38BEB835A13F}"/>
                      </a:ext>
                    </a:extLst>
                  </p:cNvPr>
                  <p:cNvSpPr/>
                  <p:nvPr/>
                </p:nvSpPr>
                <p:spPr>
                  <a:xfrm>
                    <a:off x="6214933" y="4051183"/>
                    <a:ext cx="125442" cy="142709"/>
                  </a:xfrm>
                  <a:custGeom>
                    <a:avLst/>
                    <a:gdLst>
                      <a:gd name="connsiteX0" fmla="*/ 121114 w 125442"/>
                      <a:gd name="connsiteY0" fmla="*/ 42017 h 142709"/>
                      <a:gd name="connsiteX1" fmla="*/ 74186 w 125442"/>
                      <a:gd name="connsiteY1" fmla="*/ 147 h 142709"/>
                      <a:gd name="connsiteX2" fmla="*/ 32456 w 125442"/>
                      <a:gd name="connsiteY2" fmla="*/ 10053 h 142709"/>
                      <a:gd name="connsiteX3" fmla="*/ 0 w 125442"/>
                      <a:gd name="connsiteY3" fmla="*/ 94214 h 142709"/>
                      <a:gd name="connsiteX4" fmla="*/ 7798 w 125442"/>
                      <a:gd name="connsiteY4" fmla="*/ 107351 h 142709"/>
                      <a:gd name="connsiteX5" fmla="*/ 57255 w 125442"/>
                      <a:gd name="connsiteY5" fmla="*/ 142688 h 142709"/>
                      <a:gd name="connsiteX6" fmla="*/ 121114 w 125442"/>
                      <a:gd name="connsiteY6" fmla="*/ 42017 h 142709"/>
                      <a:gd name="connsiteX7" fmla="*/ 67442 w 125442"/>
                      <a:gd name="connsiteY7" fmla="*/ 126038 h 142709"/>
                      <a:gd name="connsiteX8" fmla="*/ 31262 w 125442"/>
                      <a:gd name="connsiteY8" fmla="*/ 80726 h 142709"/>
                      <a:gd name="connsiteX9" fmla="*/ 31262 w 125442"/>
                      <a:gd name="connsiteY9" fmla="*/ 80726 h 142709"/>
                      <a:gd name="connsiteX10" fmla="*/ 31262 w 125442"/>
                      <a:gd name="connsiteY10" fmla="*/ 80726 h 142709"/>
                      <a:gd name="connsiteX11" fmla="*/ 47279 w 125442"/>
                      <a:gd name="connsiteY11" fmla="*/ 55786 h 142709"/>
                      <a:gd name="connsiteX12" fmla="*/ 47279 w 125442"/>
                      <a:gd name="connsiteY12" fmla="*/ 55786 h 142709"/>
                      <a:gd name="connsiteX13" fmla="*/ 37233 w 125442"/>
                      <a:gd name="connsiteY13" fmla="*/ 35694 h 142709"/>
                      <a:gd name="connsiteX14" fmla="*/ 65966 w 125442"/>
                      <a:gd name="connsiteY14" fmla="*/ 19537 h 142709"/>
                      <a:gd name="connsiteX15" fmla="*/ 86339 w 125442"/>
                      <a:gd name="connsiteY15" fmla="*/ 25016 h 142709"/>
                      <a:gd name="connsiteX16" fmla="*/ 67442 w 125442"/>
                      <a:gd name="connsiteY16" fmla="*/ 126038 h 142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5442" h="142709">
                        <a:moveTo>
                          <a:pt x="121114" y="42017"/>
                        </a:moveTo>
                        <a:cubicBezTo>
                          <a:pt x="112051" y="11177"/>
                          <a:pt x="92592" y="1412"/>
                          <a:pt x="74186" y="147"/>
                        </a:cubicBezTo>
                        <a:cubicBezTo>
                          <a:pt x="53672" y="-1258"/>
                          <a:pt x="34494" y="7805"/>
                          <a:pt x="32456" y="10053"/>
                        </a:cubicBezTo>
                        <a:cubicBezTo>
                          <a:pt x="4777" y="40191"/>
                          <a:pt x="0" y="94214"/>
                          <a:pt x="0" y="94214"/>
                        </a:cubicBezTo>
                        <a:cubicBezTo>
                          <a:pt x="0" y="94214"/>
                          <a:pt x="2810" y="99904"/>
                          <a:pt x="7798" y="107351"/>
                        </a:cubicBezTo>
                        <a:cubicBezTo>
                          <a:pt x="17282" y="121472"/>
                          <a:pt x="34845" y="141985"/>
                          <a:pt x="57255" y="142688"/>
                        </a:cubicBezTo>
                        <a:cubicBezTo>
                          <a:pt x="91538" y="143741"/>
                          <a:pt x="140292" y="107281"/>
                          <a:pt x="121114" y="42017"/>
                        </a:cubicBezTo>
                        <a:close/>
                        <a:moveTo>
                          <a:pt x="67442" y="126038"/>
                        </a:moveTo>
                        <a:cubicBezTo>
                          <a:pt x="34142" y="119645"/>
                          <a:pt x="31262" y="80796"/>
                          <a:pt x="31262" y="80726"/>
                        </a:cubicBezTo>
                        <a:lnTo>
                          <a:pt x="31262" y="80726"/>
                        </a:lnTo>
                        <a:lnTo>
                          <a:pt x="31262" y="80726"/>
                        </a:lnTo>
                        <a:cubicBezTo>
                          <a:pt x="31332" y="80726"/>
                          <a:pt x="57325" y="75878"/>
                          <a:pt x="47279" y="55786"/>
                        </a:cubicBezTo>
                        <a:cubicBezTo>
                          <a:pt x="47279" y="55786"/>
                          <a:pt x="47279" y="55786"/>
                          <a:pt x="47279" y="55786"/>
                        </a:cubicBezTo>
                        <a:cubicBezTo>
                          <a:pt x="37233" y="35694"/>
                          <a:pt x="37233" y="35694"/>
                          <a:pt x="37233" y="35694"/>
                        </a:cubicBezTo>
                        <a:cubicBezTo>
                          <a:pt x="39833" y="35413"/>
                          <a:pt x="46928" y="19256"/>
                          <a:pt x="65966" y="19537"/>
                        </a:cubicBezTo>
                        <a:cubicBezTo>
                          <a:pt x="71657" y="19607"/>
                          <a:pt x="78330" y="21082"/>
                          <a:pt x="86339" y="25016"/>
                        </a:cubicBezTo>
                        <a:cubicBezTo>
                          <a:pt x="121114" y="42017"/>
                          <a:pt x="101654" y="132571"/>
                          <a:pt x="67442" y="126038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9" name="Freeform: Shape 3758">
                    <a:extLst>
                      <a:ext uri="{FF2B5EF4-FFF2-40B4-BE49-F238E27FC236}">
                        <a16:creationId xmlns:a16="http://schemas.microsoft.com/office/drawing/2014/main" id="{94C11AF1-D37F-4D49-B322-518D61203C86}"/>
                      </a:ext>
                    </a:extLst>
                  </p:cNvPr>
                  <p:cNvSpPr/>
                  <p:nvPr/>
                </p:nvSpPr>
                <p:spPr>
                  <a:xfrm>
                    <a:off x="6246195" y="4070716"/>
                    <a:ext cx="73402" cy="106841"/>
                  </a:xfrm>
                  <a:custGeom>
                    <a:avLst/>
                    <a:gdLst>
                      <a:gd name="connsiteX0" fmla="*/ 55077 w 73402"/>
                      <a:gd name="connsiteY0" fmla="*/ 5483 h 106841"/>
                      <a:gd name="connsiteX1" fmla="*/ 34704 w 73402"/>
                      <a:gd name="connsiteY1" fmla="*/ 4 h 106841"/>
                      <a:gd name="connsiteX2" fmla="*/ 5971 w 73402"/>
                      <a:gd name="connsiteY2" fmla="*/ 16161 h 106841"/>
                      <a:gd name="connsiteX3" fmla="*/ 16017 w 73402"/>
                      <a:gd name="connsiteY3" fmla="*/ 36253 h 106841"/>
                      <a:gd name="connsiteX4" fmla="*/ 16017 w 73402"/>
                      <a:gd name="connsiteY4" fmla="*/ 36253 h 106841"/>
                      <a:gd name="connsiteX5" fmla="*/ 0 w 73402"/>
                      <a:gd name="connsiteY5" fmla="*/ 61193 h 106841"/>
                      <a:gd name="connsiteX6" fmla="*/ 0 w 73402"/>
                      <a:gd name="connsiteY6" fmla="*/ 61193 h 106841"/>
                      <a:gd name="connsiteX7" fmla="*/ 0 w 73402"/>
                      <a:gd name="connsiteY7" fmla="*/ 61193 h 106841"/>
                      <a:gd name="connsiteX8" fmla="*/ 36180 w 73402"/>
                      <a:gd name="connsiteY8" fmla="*/ 106505 h 106841"/>
                      <a:gd name="connsiteX9" fmla="*/ 55077 w 73402"/>
                      <a:gd name="connsiteY9" fmla="*/ 5483 h 10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402" h="106841">
                        <a:moveTo>
                          <a:pt x="55077" y="5483"/>
                        </a:moveTo>
                        <a:cubicBezTo>
                          <a:pt x="47068" y="1549"/>
                          <a:pt x="40395" y="74"/>
                          <a:pt x="34704" y="4"/>
                        </a:cubicBezTo>
                        <a:cubicBezTo>
                          <a:pt x="15736" y="-277"/>
                          <a:pt x="8641" y="15880"/>
                          <a:pt x="5971" y="16161"/>
                        </a:cubicBezTo>
                        <a:cubicBezTo>
                          <a:pt x="5971" y="16161"/>
                          <a:pt x="5971" y="16161"/>
                          <a:pt x="16017" y="36253"/>
                        </a:cubicBezTo>
                        <a:cubicBezTo>
                          <a:pt x="16017" y="36253"/>
                          <a:pt x="16017" y="36253"/>
                          <a:pt x="16017" y="36253"/>
                        </a:cubicBezTo>
                        <a:cubicBezTo>
                          <a:pt x="25993" y="56345"/>
                          <a:pt x="70" y="61193"/>
                          <a:pt x="0" y="61193"/>
                        </a:cubicBezTo>
                        <a:lnTo>
                          <a:pt x="0" y="61193"/>
                        </a:lnTo>
                        <a:lnTo>
                          <a:pt x="0" y="61193"/>
                        </a:lnTo>
                        <a:cubicBezTo>
                          <a:pt x="0" y="61263"/>
                          <a:pt x="2880" y="100112"/>
                          <a:pt x="36180" y="106505"/>
                        </a:cubicBezTo>
                        <a:cubicBezTo>
                          <a:pt x="70392" y="113038"/>
                          <a:pt x="89852" y="22484"/>
                          <a:pt x="55077" y="5483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21" name="Graphic 2108">
                  <a:extLst>
                    <a:ext uri="{FF2B5EF4-FFF2-40B4-BE49-F238E27FC236}">
                      <a16:creationId xmlns:a16="http://schemas.microsoft.com/office/drawing/2014/main" id="{1E6DB4CF-218E-4324-BA5D-7B18280C611F}"/>
                    </a:ext>
                  </a:extLst>
                </p:cNvPr>
                <p:cNvGrpSpPr/>
                <p:nvPr/>
              </p:nvGrpSpPr>
              <p:grpSpPr>
                <a:xfrm>
                  <a:off x="5776942" y="3667858"/>
                  <a:ext cx="534490" cy="824736"/>
                  <a:chOff x="5776942" y="3667858"/>
                  <a:chExt cx="534490" cy="824736"/>
                </a:xfrm>
                <a:solidFill>
                  <a:schemeClr val="accent1"/>
                </a:solidFill>
              </p:grpSpPr>
              <p:sp>
                <p:nvSpPr>
                  <p:cNvPr id="3741" name="Freeform: Shape 3740">
                    <a:extLst>
                      <a:ext uri="{FF2B5EF4-FFF2-40B4-BE49-F238E27FC236}">
                        <a16:creationId xmlns:a16="http://schemas.microsoft.com/office/drawing/2014/main" id="{88E4731A-9286-4B8E-A75D-AE75E783E867}"/>
                      </a:ext>
                    </a:extLst>
                  </p:cNvPr>
                  <p:cNvSpPr/>
                  <p:nvPr/>
                </p:nvSpPr>
                <p:spPr>
                  <a:xfrm>
                    <a:off x="5813375" y="4162187"/>
                    <a:ext cx="140" cy="257"/>
                  </a:xfrm>
                  <a:custGeom>
                    <a:avLst/>
                    <a:gdLst>
                      <a:gd name="connsiteX0" fmla="*/ 141 w 140"/>
                      <a:gd name="connsiteY0" fmla="*/ 0 h 257"/>
                      <a:gd name="connsiteX1" fmla="*/ 0 w 140"/>
                      <a:gd name="connsiteY1" fmla="*/ 70 h 257"/>
                      <a:gd name="connsiteX2" fmla="*/ 141 w 140"/>
                      <a:gd name="connsiteY2" fmla="*/ 0 h 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" h="257">
                        <a:moveTo>
                          <a:pt x="141" y="0"/>
                        </a:moveTo>
                        <a:lnTo>
                          <a:pt x="0" y="70"/>
                        </a:lnTo>
                        <a:cubicBezTo>
                          <a:pt x="0" y="141"/>
                          <a:pt x="70" y="492"/>
                          <a:pt x="141" y="0"/>
                        </a:cubicBezTo>
                        <a:close/>
                      </a:path>
                    </a:pathLst>
                  </a:custGeom>
                  <a:noFill/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2" name="Freeform: Shape 3741">
                    <a:extLst>
                      <a:ext uri="{FF2B5EF4-FFF2-40B4-BE49-F238E27FC236}">
                        <a16:creationId xmlns:a16="http://schemas.microsoft.com/office/drawing/2014/main" id="{0F651998-C4A8-4CCF-A10E-2BF0E52971E2}"/>
                      </a:ext>
                    </a:extLst>
                  </p:cNvPr>
                  <p:cNvSpPr/>
                  <p:nvPr/>
                </p:nvSpPr>
                <p:spPr>
                  <a:xfrm>
                    <a:off x="5776942" y="3667858"/>
                    <a:ext cx="534490" cy="824736"/>
                  </a:xfrm>
                  <a:custGeom>
                    <a:avLst/>
                    <a:gdLst>
                      <a:gd name="connsiteX0" fmla="*/ 386285 w 534490"/>
                      <a:gd name="connsiteY0" fmla="*/ 765360 h 824736"/>
                      <a:gd name="connsiteX1" fmla="*/ 386285 w 534490"/>
                      <a:gd name="connsiteY1" fmla="*/ 765360 h 824736"/>
                      <a:gd name="connsiteX2" fmla="*/ 433354 w 534490"/>
                      <a:gd name="connsiteY2" fmla="*/ 722928 h 824736"/>
                      <a:gd name="connsiteX3" fmla="*/ 455202 w 534490"/>
                      <a:gd name="connsiteY3" fmla="*/ 579404 h 824736"/>
                      <a:gd name="connsiteX4" fmla="*/ 445788 w 534490"/>
                      <a:gd name="connsiteY4" fmla="*/ 490606 h 824736"/>
                      <a:gd name="connsiteX5" fmla="*/ 437990 w 534490"/>
                      <a:gd name="connsiteY5" fmla="*/ 477469 h 824736"/>
                      <a:gd name="connsiteX6" fmla="*/ 470446 w 534490"/>
                      <a:gd name="connsiteY6" fmla="*/ 393308 h 824736"/>
                      <a:gd name="connsiteX7" fmla="*/ 512176 w 534490"/>
                      <a:gd name="connsiteY7" fmla="*/ 383402 h 824736"/>
                      <a:gd name="connsiteX8" fmla="*/ 532198 w 534490"/>
                      <a:gd name="connsiteY8" fmla="*/ 238895 h 824736"/>
                      <a:gd name="connsiteX9" fmla="*/ 441714 w 534490"/>
                      <a:gd name="connsiteY9" fmla="*/ 88627 h 824736"/>
                      <a:gd name="connsiteX10" fmla="*/ 250559 w 534490"/>
                      <a:gd name="connsiteY10" fmla="*/ 742 h 824736"/>
                      <a:gd name="connsiteX11" fmla="*/ 86030 w 534490"/>
                      <a:gd name="connsiteY11" fmla="*/ 108859 h 824736"/>
                      <a:gd name="connsiteX12" fmla="*/ 191056 w 534490"/>
                      <a:gd name="connsiteY12" fmla="*/ 144828 h 824736"/>
                      <a:gd name="connsiteX13" fmla="*/ 351932 w 534490"/>
                      <a:gd name="connsiteY13" fmla="*/ 102255 h 824736"/>
                      <a:gd name="connsiteX14" fmla="*/ 396402 w 534490"/>
                      <a:gd name="connsiteY14" fmla="*/ 113636 h 824736"/>
                      <a:gd name="connsiteX15" fmla="*/ 462789 w 534490"/>
                      <a:gd name="connsiteY15" fmla="*/ 273248 h 824736"/>
                      <a:gd name="connsiteX16" fmla="*/ 416845 w 534490"/>
                      <a:gd name="connsiteY16" fmla="*/ 448806 h 824736"/>
                      <a:gd name="connsiteX17" fmla="*/ 330435 w 534490"/>
                      <a:gd name="connsiteY17" fmla="*/ 562403 h 824736"/>
                      <a:gd name="connsiteX18" fmla="*/ 197238 w 534490"/>
                      <a:gd name="connsiteY18" fmla="*/ 484775 h 824736"/>
                      <a:gd name="connsiteX19" fmla="*/ 185577 w 534490"/>
                      <a:gd name="connsiteY19" fmla="*/ 487585 h 824736"/>
                      <a:gd name="connsiteX20" fmla="*/ 130569 w 534490"/>
                      <a:gd name="connsiteY20" fmla="*/ 502619 h 824736"/>
                      <a:gd name="connsiteX21" fmla="*/ 126355 w 534490"/>
                      <a:gd name="connsiteY21" fmla="*/ 502268 h 824736"/>
                      <a:gd name="connsiteX22" fmla="*/ 124809 w 534490"/>
                      <a:gd name="connsiteY22" fmla="*/ 502057 h 824736"/>
                      <a:gd name="connsiteX23" fmla="*/ 116449 w 534490"/>
                      <a:gd name="connsiteY23" fmla="*/ 500301 h 824736"/>
                      <a:gd name="connsiteX24" fmla="*/ 61020 w 534490"/>
                      <a:gd name="connsiteY24" fmla="*/ 474027 h 824736"/>
                      <a:gd name="connsiteX25" fmla="*/ 36573 w 534490"/>
                      <a:gd name="connsiteY25" fmla="*/ 494259 h 824736"/>
                      <a:gd name="connsiteX26" fmla="*/ 36432 w 534490"/>
                      <a:gd name="connsiteY26" fmla="*/ 494329 h 824736"/>
                      <a:gd name="connsiteX27" fmla="*/ 1307 w 534490"/>
                      <a:gd name="connsiteY27" fmla="*/ 686959 h 824736"/>
                      <a:gd name="connsiteX28" fmla="*/ 148273 w 534490"/>
                      <a:gd name="connsiteY28" fmla="*/ 820086 h 824736"/>
                      <a:gd name="connsiteX29" fmla="*/ 237001 w 534490"/>
                      <a:gd name="connsiteY29" fmla="*/ 822404 h 824736"/>
                      <a:gd name="connsiteX30" fmla="*/ 237001 w 534490"/>
                      <a:gd name="connsiteY30" fmla="*/ 822404 h 824736"/>
                      <a:gd name="connsiteX31" fmla="*/ 237001 w 534490"/>
                      <a:gd name="connsiteY31" fmla="*/ 822404 h 824736"/>
                      <a:gd name="connsiteX32" fmla="*/ 386285 w 534490"/>
                      <a:gd name="connsiteY32" fmla="*/ 765360 h 824736"/>
                      <a:gd name="connsiteX33" fmla="*/ 150521 w 534490"/>
                      <a:gd name="connsiteY33" fmla="*/ 635465 h 824736"/>
                      <a:gd name="connsiteX34" fmla="*/ 119399 w 534490"/>
                      <a:gd name="connsiteY34" fmla="*/ 604203 h 824736"/>
                      <a:gd name="connsiteX35" fmla="*/ 94249 w 534490"/>
                      <a:gd name="connsiteY35" fmla="*/ 584884 h 824736"/>
                      <a:gd name="connsiteX36" fmla="*/ 93477 w 534490"/>
                      <a:gd name="connsiteY36" fmla="*/ 584322 h 824736"/>
                      <a:gd name="connsiteX37" fmla="*/ 94249 w 534490"/>
                      <a:gd name="connsiteY37" fmla="*/ 584884 h 824736"/>
                      <a:gd name="connsiteX38" fmla="*/ 146868 w 534490"/>
                      <a:gd name="connsiteY38" fmla="*/ 599356 h 824736"/>
                      <a:gd name="connsiteX39" fmla="*/ 245080 w 534490"/>
                      <a:gd name="connsiteY39" fmla="*/ 574346 h 824736"/>
                      <a:gd name="connsiteX40" fmla="*/ 150521 w 534490"/>
                      <a:gd name="connsiteY40" fmla="*/ 635465 h 824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534490" h="824736">
                        <a:moveTo>
                          <a:pt x="386285" y="765360"/>
                        </a:moveTo>
                        <a:lnTo>
                          <a:pt x="386285" y="765360"/>
                        </a:lnTo>
                        <a:cubicBezTo>
                          <a:pt x="408414" y="750186"/>
                          <a:pt x="424643" y="734871"/>
                          <a:pt x="433354" y="722928"/>
                        </a:cubicBezTo>
                        <a:cubicBezTo>
                          <a:pt x="450355" y="699534"/>
                          <a:pt x="465459" y="635324"/>
                          <a:pt x="455202" y="579404"/>
                        </a:cubicBezTo>
                        <a:cubicBezTo>
                          <a:pt x="446842" y="533811"/>
                          <a:pt x="445858" y="501144"/>
                          <a:pt x="445788" y="490606"/>
                        </a:cubicBezTo>
                        <a:cubicBezTo>
                          <a:pt x="440800" y="483159"/>
                          <a:pt x="437990" y="477469"/>
                          <a:pt x="437990" y="477469"/>
                        </a:cubicBezTo>
                        <a:cubicBezTo>
                          <a:pt x="437990" y="477469"/>
                          <a:pt x="442767" y="423446"/>
                          <a:pt x="470446" y="393308"/>
                        </a:cubicBezTo>
                        <a:cubicBezTo>
                          <a:pt x="472484" y="391130"/>
                          <a:pt x="491663" y="381997"/>
                          <a:pt x="512176" y="383402"/>
                        </a:cubicBezTo>
                        <a:cubicBezTo>
                          <a:pt x="527631" y="343570"/>
                          <a:pt x="539715" y="292567"/>
                          <a:pt x="532198" y="238895"/>
                        </a:cubicBezTo>
                        <a:cubicBezTo>
                          <a:pt x="515548" y="119818"/>
                          <a:pt x="441714" y="88627"/>
                          <a:pt x="441714" y="88627"/>
                        </a:cubicBezTo>
                        <a:cubicBezTo>
                          <a:pt x="441714" y="88627"/>
                          <a:pt x="372586" y="-9445"/>
                          <a:pt x="250559" y="742"/>
                        </a:cubicBezTo>
                        <a:cubicBezTo>
                          <a:pt x="128532" y="10858"/>
                          <a:pt x="78162" y="98251"/>
                          <a:pt x="86030" y="108859"/>
                        </a:cubicBezTo>
                        <a:cubicBezTo>
                          <a:pt x="86030" y="108859"/>
                          <a:pt x="134152" y="144968"/>
                          <a:pt x="191056" y="144828"/>
                        </a:cubicBezTo>
                        <a:cubicBezTo>
                          <a:pt x="248030" y="144758"/>
                          <a:pt x="321022" y="100850"/>
                          <a:pt x="351932" y="102255"/>
                        </a:cubicBezTo>
                        <a:cubicBezTo>
                          <a:pt x="382843" y="103660"/>
                          <a:pt x="396402" y="113636"/>
                          <a:pt x="396402" y="113636"/>
                        </a:cubicBezTo>
                        <a:cubicBezTo>
                          <a:pt x="396402" y="113636"/>
                          <a:pt x="474591" y="187681"/>
                          <a:pt x="462789" y="273248"/>
                        </a:cubicBezTo>
                        <a:cubicBezTo>
                          <a:pt x="450987" y="358744"/>
                          <a:pt x="416845" y="448806"/>
                          <a:pt x="416845" y="448806"/>
                        </a:cubicBezTo>
                        <a:cubicBezTo>
                          <a:pt x="416845" y="448806"/>
                          <a:pt x="398369" y="580528"/>
                          <a:pt x="330435" y="562403"/>
                        </a:cubicBezTo>
                        <a:cubicBezTo>
                          <a:pt x="262502" y="544208"/>
                          <a:pt x="230819" y="479085"/>
                          <a:pt x="197238" y="484775"/>
                        </a:cubicBezTo>
                        <a:cubicBezTo>
                          <a:pt x="193164" y="485478"/>
                          <a:pt x="189370" y="486461"/>
                          <a:pt x="185577" y="487585"/>
                        </a:cubicBezTo>
                        <a:cubicBezTo>
                          <a:pt x="170613" y="497491"/>
                          <a:pt x="150872" y="504094"/>
                          <a:pt x="130569" y="502619"/>
                        </a:cubicBezTo>
                        <a:cubicBezTo>
                          <a:pt x="129165" y="502549"/>
                          <a:pt x="127759" y="502408"/>
                          <a:pt x="126355" y="502268"/>
                        </a:cubicBezTo>
                        <a:cubicBezTo>
                          <a:pt x="125863" y="502198"/>
                          <a:pt x="125301" y="502127"/>
                          <a:pt x="124809" y="502057"/>
                        </a:cubicBezTo>
                        <a:cubicBezTo>
                          <a:pt x="122139" y="501636"/>
                          <a:pt x="119329" y="501144"/>
                          <a:pt x="116449" y="500301"/>
                        </a:cubicBezTo>
                        <a:cubicBezTo>
                          <a:pt x="87576" y="492362"/>
                          <a:pt x="70364" y="483440"/>
                          <a:pt x="61020" y="474027"/>
                        </a:cubicBezTo>
                        <a:lnTo>
                          <a:pt x="36573" y="494259"/>
                        </a:lnTo>
                        <a:cubicBezTo>
                          <a:pt x="36503" y="494751"/>
                          <a:pt x="36432" y="494329"/>
                          <a:pt x="36432" y="494329"/>
                        </a:cubicBezTo>
                        <a:cubicBezTo>
                          <a:pt x="36432" y="494329"/>
                          <a:pt x="-8107" y="594578"/>
                          <a:pt x="1307" y="686959"/>
                        </a:cubicBezTo>
                        <a:cubicBezTo>
                          <a:pt x="10720" y="779410"/>
                          <a:pt x="12687" y="795147"/>
                          <a:pt x="148273" y="820086"/>
                        </a:cubicBezTo>
                        <a:cubicBezTo>
                          <a:pt x="178973" y="825706"/>
                          <a:pt x="208830" y="825917"/>
                          <a:pt x="237001" y="822404"/>
                        </a:cubicBezTo>
                        <a:lnTo>
                          <a:pt x="237001" y="822404"/>
                        </a:lnTo>
                        <a:lnTo>
                          <a:pt x="237001" y="822404"/>
                        </a:lnTo>
                        <a:cubicBezTo>
                          <a:pt x="297206" y="815028"/>
                          <a:pt x="349684" y="790510"/>
                          <a:pt x="386285" y="765360"/>
                        </a:cubicBezTo>
                        <a:close/>
                        <a:moveTo>
                          <a:pt x="150521" y="635465"/>
                        </a:moveTo>
                        <a:cubicBezTo>
                          <a:pt x="136119" y="633498"/>
                          <a:pt x="119399" y="604203"/>
                          <a:pt x="119399" y="604203"/>
                        </a:cubicBezTo>
                        <a:lnTo>
                          <a:pt x="94249" y="584884"/>
                        </a:lnTo>
                        <a:cubicBezTo>
                          <a:pt x="93758" y="584532"/>
                          <a:pt x="93477" y="584322"/>
                          <a:pt x="93477" y="584322"/>
                        </a:cubicBezTo>
                        <a:lnTo>
                          <a:pt x="94249" y="584884"/>
                        </a:lnTo>
                        <a:cubicBezTo>
                          <a:pt x="97341" y="587132"/>
                          <a:pt x="110759" y="595211"/>
                          <a:pt x="146868" y="599356"/>
                        </a:cubicBezTo>
                        <a:cubicBezTo>
                          <a:pt x="189019" y="604203"/>
                          <a:pt x="245080" y="574346"/>
                          <a:pt x="245080" y="574346"/>
                        </a:cubicBezTo>
                        <a:cubicBezTo>
                          <a:pt x="237001" y="618323"/>
                          <a:pt x="164923" y="637432"/>
                          <a:pt x="150521" y="6354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3" name="Freeform: Shape 3742">
                    <a:extLst>
                      <a:ext uri="{FF2B5EF4-FFF2-40B4-BE49-F238E27FC236}">
                        <a16:creationId xmlns:a16="http://schemas.microsoft.com/office/drawing/2014/main" id="{96A1FB0C-1E30-4B13-BA59-9C7A5629976B}"/>
                      </a:ext>
                    </a:extLst>
                  </p:cNvPr>
                  <p:cNvSpPr/>
                  <p:nvPr/>
                </p:nvSpPr>
                <p:spPr>
                  <a:xfrm>
                    <a:off x="5799030" y="3770150"/>
                    <a:ext cx="441984" cy="461893"/>
                  </a:xfrm>
                  <a:custGeom>
                    <a:avLst/>
                    <a:gdLst>
                      <a:gd name="connsiteX0" fmla="*/ 39003 w 441984"/>
                      <a:gd name="connsiteY0" fmla="*/ 371875 h 461893"/>
                      <a:gd name="connsiteX1" fmla="*/ 29870 w 441984"/>
                      <a:gd name="connsiteY1" fmla="*/ 354101 h 461893"/>
                      <a:gd name="connsiteX2" fmla="*/ 82840 w 441984"/>
                      <a:gd name="connsiteY2" fmla="*/ 290594 h 461893"/>
                      <a:gd name="connsiteX3" fmla="*/ 143186 w 441984"/>
                      <a:gd name="connsiteY3" fmla="*/ 202428 h 461893"/>
                      <a:gd name="connsiteX4" fmla="*/ 190044 w 441984"/>
                      <a:gd name="connsiteY4" fmla="*/ 349183 h 461893"/>
                      <a:gd name="connsiteX5" fmla="*/ 163559 w 441984"/>
                      <a:gd name="connsiteY5" fmla="*/ 385363 h 461893"/>
                      <a:gd name="connsiteX6" fmla="*/ 175220 w 441984"/>
                      <a:gd name="connsiteY6" fmla="*/ 382553 h 461893"/>
                      <a:gd name="connsiteX7" fmla="*/ 308418 w 441984"/>
                      <a:gd name="connsiteY7" fmla="*/ 460181 h 461893"/>
                      <a:gd name="connsiteX8" fmla="*/ 394827 w 441984"/>
                      <a:gd name="connsiteY8" fmla="*/ 346584 h 461893"/>
                      <a:gd name="connsiteX9" fmla="*/ 440771 w 441984"/>
                      <a:gd name="connsiteY9" fmla="*/ 171025 h 461893"/>
                      <a:gd name="connsiteX10" fmla="*/ 374384 w 441984"/>
                      <a:gd name="connsiteY10" fmla="*/ 11414 h 461893"/>
                      <a:gd name="connsiteX11" fmla="*/ 329914 w 441984"/>
                      <a:gd name="connsiteY11" fmla="*/ 33 h 461893"/>
                      <a:gd name="connsiteX12" fmla="*/ 169038 w 441984"/>
                      <a:gd name="connsiteY12" fmla="*/ 42605 h 461893"/>
                      <a:gd name="connsiteX13" fmla="*/ 64012 w 441984"/>
                      <a:gd name="connsiteY13" fmla="*/ 6637 h 461893"/>
                      <a:gd name="connsiteX14" fmla="*/ 3666 w 441984"/>
                      <a:gd name="connsiteY14" fmla="*/ 185919 h 461893"/>
                      <a:gd name="connsiteX15" fmla="*/ 14415 w 441984"/>
                      <a:gd name="connsiteY15" fmla="*/ 392177 h 461893"/>
                      <a:gd name="connsiteX16" fmla="*/ 14555 w 441984"/>
                      <a:gd name="connsiteY16" fmla="*/ 392107 h 461893"/>
                      <a:gd name="connsiteX17" fmla="*/ 39003 w 441984"/>
                      <a:gd name="connsiteY17" fmla="*/ 371875 h 461893"/>
                      <a:gd name="connsiteX18" fmla="*/ 260787 w 441984"/>
                      <a:gd name="connsiteY18" fmla="*/ 149528 h 461893"/>
                      <a:gd name="connsiteX19" fmla="*/ 333006 w 441984"/>
                      <a:gd name="connsiteY19" fmla="*/ 232144 h 461893"/>
                      <a:gd name="connsiteX20" fmla="*/ 257696 w 441984"/>
                      <a:gd name="connsiteY20" fmla="*/ 178261 h 461893"/>
                      <a:gd name="connsiteX21" fmla="*/ 219128 w 441984"/>
                      <a:gd name="connsiteY21" fmla="*/ 176505 h 461893"/>
                      <a:gd name="connsiteX22" fmla="*/ 260787 w 441984"/>
                      <a:gd name="connsiteY22" fmla="*/ 149528 h 461893"/>
                      <a:gd name="connsiteX23" fmla="*/ 263737 w 441984"/>
                      <a:gd name="connsiteY23" fmla="*/ 211841 h 461893"/>
                      <a:gd name="connsiteX24" fmla="*/ 324997 w 441984"/>
                      <a:gd name="connsiteY24" fmla="*/ 276262 h 461893"/>
                      <a:gd name="connsiteX25" fmla="*/ 204656 w 441984"/>
                      <a:gd name="connsiteY25" fmla="*/ 246335 h 461893"/>
                      <a:gd name="connsiteX26" fmla="*/ 263737 w 441984"/>
                      <a:gd name="connsiteY26" fmla="*/ 211841 h 461893"/>
                      <a:gd name="connsiteX27" fmla="*/ 15609 w 441984"/>
                      <a:gd name="connsiteY27" fmla="*/ 169129 h 461893"/>
                      <a:gd name="connsiteX28" fmla="*/ 81364 w 441984"/>
                      <a:gd name="connsiteY28" fmla="*/ 132457 h 461893"/>
                      <a:gd name="connsiteX29" fmla="*/ 115015 w 441984"/>
                      <a:gd name="connsiteY29" fmla="*/ 172290 h 461893"/>
                      <a:gd name="connsiteX30" fmla="*/ 44904 w 441984"/>
                      <a:gd name="connsiteY30" fmla="*/ 166108 h 461893"/>
                      <a:gd name="connsiteX31" fmla="*/ 15609 w 441984"/>
                      <a:gd name="connsiteY31" fmla="*/ 169129 h 461893"/>
                      <a:gd name="connsiteX32" fmla="*/ 6968 w 441984"/>
                      <a:gd name="connsiteY32" fmla="*/ 241417 h 461893"/>
                      <a:gd name="connsiteX33" fmla="*/ 59305 w 441984"/>
                      <a:gd name="connsiteY33" fmla="*/ 188237 h 461893"/>
                      <a:gd name="connsiteX34" fmla="*/ 112978 w 441984"/>
                      <a:gd name="connsiteY34" fmla="*/ 230599 h 461893"/>
                      <a:gd name="connsiteX35" fmla="*/ 79959 w 441984"/>
                      <a:gd name="connsiteY35" fmla="*/ 262423 h 461893"/>
                      <a:gd name="connsiteX36" fmla="*/ 6968 w 441984"/>
                      <a:gd name="connsiteY36" fmla="*/ 241417 h 461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41984" h="461893">
                        <a:moveTo>
                          <a:pt x="39003" y="371875"/>
                        </a:moveTo>
                        <a:cubicBezTo>
                          <a:pt x="33242" y="366114"/>
                          <a:pt x="30502" y="360143"/>
                          <a:pt x="29870" y="354101"/>
                        </a:cubicBezTo>
                        <a:cubicBezTo>
                          <a:pt x="28254" y="338294"/>
                          <a:pt x="41321" y="317640"/>
                          <a:pt x="82840" y="290594"/>
                        </a:cubicBezTo>
                        <a:cubicBezTo>
                          <a:pt x="124358" y="263617"/>
                          <a:pt x="143888" y="220623"/>
                          <a:pt x="143186" y="202428"/>
                        </a:cubicBezTo>
                        <a:cubicBezTo>
                          <a:pt x="143186" y="202428"/>
                          <a:pt x="189763" y="324103"/>
                          <a:pt x="190044" y="349183"/>
                        </a:cubicBezTo>
                        <a:cubicBezTo>
                          <a:pt x="190184" y="360775"/>
                          <a:pt x="179576" y="374825"/>
                          <a:pt x="163559" y="385363"/>
                        </a:cubicBezTo>
                        <a:cubicBezTo>
                          <a:pt x="167282" y="384239"/>
                          <a:pt x="171146" y="383255"/>
                          <a:pt x="175220" y="382553"/>
                        </a:cubicBezTo>
                        <a:cubicBezTo>
                          <a:pt x="208801" y="376862"/>
                          <a:pt x="240484" y="441986"/>
                          <a:pt x="308418" y="460181"/>
                        </a:cubicBezTo>
                        <a:cubicBezTo>
                          <a:pt x="376351" y="478306"/>
                          <a:pt x="394827" y="346584"/>
                          <a:pt x="394827" y="346584"/>
                        </a:cubicBezTo>
                        <a:cubicBezTo>
                          <a:pt x="394827" y="346584"/>
                          <a:pt x="428969" y="256521"/>
                          <a:pt x="440771" y="171025"/>
                        </a:cubicBezTo>
                        <a:cubicBezTo>
                          <a:pt x="452574" y="85529"/>
                          <a:pt x="374384" y="11414"/>
                          <a:pt x="374384" y="11414"/>
                        </a:cubicBezTo>
                        <a:cubicBezTo>
                          <a:pt x="374384" y="11414"/>
                          <a:pt x="360825" y="1438"/>
                          <a:pt x="329914" y="33"/>
                        </a:cubicBezTo>
                        <a:cubicBezTo>
                          <a:pt x="299004" y="-1372"/>
                          <a:pt x="226012" y="42465"/>
                          <a:pt x="169038" y="42605"/>
                        </a:cubicBezTo>
                        <a:cubicBezTo>
                          <a:pt x="112064" y="42746"/>
                          <a:pt x="64012" y="6637"/>
                          <a:pt x="64012" y="6637"/>
                        </a:cubicBezTo>
                        <a:cubicBezTo>
                          <a:pt x="64012" y="6637"/>
                          <a:pt x="16171" y="95786"/>
                          <a:pt x="3666" y="185919"/>
                        </a:cubicBezTo>
                        <a:cubicBezTo>
                          <a:pt x="-8768" y="276051"/>
                          <a:pt x="14415" y="392177"/>
                          <a:pt x="14415" y="392177"/>
                        </a:cubicBezTo>
                        <a:lnTo>
                          <a:pt x="14555" y="392107"/>
                        </a:lnTo>
                        <a:lnTo>
                          <a:pt x="39003" y="371875"/>
                        </a:lnTo>
                        <a:close/>
                        <a:moveTo>
                          <a:pt x="260787" y="149528"/>
                        </a:moveTo>
                        <a:cubicBezTo>
                          <a:pt x="308769" y="161752"/>
                          <a:pt x="354011" y="203833"/>
                          <a:pt x="333006" y="232144"/>
                        </a:cubicBezTo>
                        <a:cubicBezTo>
                          <a:pt x="333006" y="232144"/>
                          <a:pt x="296264" y="180088"/>
                          <a:pt x="257696" y="178261"/>
                        </a:cubicBezTo>
                        <a:cubicBezTo>
                          <a:pt x="219128" y="176435"/>
                          <a:pt x="228190" y="186972"/>
                          <a:pt x="219128" y="176505"/>
                        </a:cubicBezTo>
                        <a:cubicBezTo>
                          <a:pt x="210065" y="166037"/>
                          <a:pt x="212805" y="137305"/>
                          <a:pt x="260787" y="149528"/>
                        </a:cubicBezTo>
                        <a:close/>
                        <a:moveTo>
                          <a:pt x="263737" y="211841"/>
                        </a:moveTo>
                        <a:cubicBezTo>
                          <a:pt x="316215" y="223573"/>
                          <a:pt x="333427" y="269658"/>
                          <a:pt x="324997" y="276262"/>
                        </a:cubicBezTo>
                        <a:cubicBezTo>
                          <a:pt x="316567" y="282796"/>
                          <a:pt x="255448" y="342580"/>
                          <a:pt x="204656" y="246335"/>
                        </a:cubicBezTo>
                        <a:cubicBezTo>
                          <a:pt x="204586" y="246335"/>
                          <a:pt x="211259" y="200109"/>
                          <a:pt x="263737" y="211841"/>
                        </a:cubicBezTo>
                        <a:close/>
                        <a:moveTo>
                          <a:pt x="15609" y="169129"/>
                        </a:moveTo>
                        <a:cubicBezTo>
                          <a:pt x="17646" y="155640"/>
                          <a:pt x="44131" y="136251"/>
                          <a:pt x="81364" y="132457"/>
                        </a:cubicBezTo>
                        <a:cubicBezTo>
                          <a:pt x="118598" y="128664"/>
                          <a:pt x="116701" y="166459"/>
                          <a:pt x="115015" y="172290"/>
                        </a:cubicBezTo>
                        <a:cubicBezTo>
                          <a:pt x="115015" y="172290"/>
                          <a:pt x="70827" y="163087"/>
                          <a:pt x="44904" y="166108"/>
                        </a:cubicBezTo>
                        <a:cubicBezTo>
                          <a:pt x="18981" y="169129"/>
                          <a:pt x="13572" y="182617"/>
                          <a:pt x="15609" y="169129"/>
                        </a:cubicBezTo>
                        <a:close/>
                        <a:moveTo>
                          <a:pt x="6968" y="241417"/>
                        </a:moveTo>
                        <a:cubicBezTo>
                          <a:pt x="6968" y="241417"/>
                          <a:pt x="10481" y="197791"/>
                          <a:pt x="59305" y="188237"/>
                        </a:cubicBezTo>
                        <a:cubicBezTo>
                          <a:pt x="108060" y="178753"/>
                          <a:pt x="112978" y="230599"/>
                          <a:pt x="112978" y="230599"/>
                        </a:cubicBezTo>
                        <a:cubicBezTo>
                          <a:pt x="112978" y="230599"/>
                          <a:pt x="118668" y="241417"/>
                          <a:pt x="79959" y="262423"/>
                        </a:cubicBezTo>
                        <a:cubicBezTo>
                          <a:pt x="41251" y="283498"/>
                          <a:pt x="6968" y="241417"/>
                          <a:pt x="6968" y="241417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4" name="Freeform: Shape 3743">
                    <a:extLst>
                      <a:ext uri="{FF2B5EF4-FFF2-40B4-BE49-F238E27FC236}">
                        <a16:creationId xmlns:a16="http://schemas.microsoft.com/office/drawing/2014/main" id="{06BEE058-8FBA-47E0-A3BF-A51A49A83DA9}"/>
                      </a:ext>
                    </a:extLst>
                  </p:cNvPr>
                  <p:cNvSpPr/>
                  <p:nvPr/>
                </p:nvSpPr>
                <p:spPr>
                  <a:xfrm>
                    <a:off x="5893462" y="4168299"/>
                    <a:ext cx="8359" cy="1756"/>
                  </a:xfrm>
                  <a:custGeom>
                    <a:avLst/>
                    <a:gdLst>
                      <a:gd name="connsiteX0" fmla="*/ 0 w 8359"/>
                      <a:gd name="connsiteY0" fmla="*/ 0 h 1756"/>
                      <a:gd name="connsiteX1" fmla="*/ 8360 w 8359"/>
                      <a:gd name="connsiteY1" fmla="*/ 1756 h 1756"/>
                      <a:gd name="connsiteX2" fmla="*/ 0 w 8359"/>
                      <a:gd name="connsiteY2" fmla="*/ 0 h 1756"/>
                      <a:gd name="connsiteX3" fmla="*/ 0 w 8359"/>
                      <a:gd name="connsiteY3" fmla="*/ 0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59" h="1756">
                        <a:moveTo>
                          <a:pt x="0" y="0"/>
                        </a:moveTo>
                        <a:cubicBezTo>
                          <a:pt x="2880" y="843"/>
                          <a:pt x="5620" y="1335"/>
                          <a:pt x="8360" y="1756"/>
                        </a:cubicBezTo>
                        <a:cubicBezTo>
                          <a:pt x="5550" y="1335"/>
                          <a:pt x="2740" y="773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5" name="Freeform: Shape 3744">
                    <a:extLst>
                      <a:ext uri="{FF2B5EF4-FFF2-40B4-BE49-F238E27FC236}">
                        <a16:creationId xmlns:a16="http://schemas.microsoft.com/office/drawing/2014/main" id="{29AD92B0-BEF4-4CAF-A24A-EA276A4CCC74}"/>
                      </a:ext>
                    </a:extLst>
                  </p:cNvPr>
                  <p:cNvSpPr/>
                  <p:nvPr/>
                </p:nvSpPr>
                <p:spPr>
                  <a:xfrm>
                    <a:off x="5903367" y="4170266"/>
                    <a:ext cx="4215" cy="351"/>
                  </a:xfrm>
                  <a:custGeom>
                    <a:avLst/>
                    <a:gdLst>
                      <a:gd name="connsiteX0" fmla="*/ 4215 w 4215"/>
                      <a:gd name="connsiteY0" fmla="*/ 351 h 351"/>
                      <a:gd name="connsiteX1" fmla="*/ 0 w 4215"/>
                      <a:gd name="connsiteY1" fmla="*/ 0 h 351"/>
                      <a:gd name="connsiteX2" fmla="*/ 4215 w 4215"/>
                      <a:gd name="connsiteY2" fmla="*/ 351 h 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15" h="351">
                        <a:moveTo>
                          <a:pt x="4215" y="351"/>
                        </a:moveTo>
                        <a:cubicBezTo>
                          <a:pt x="2810" y="281"/>
                          <a:pt x="1405" y="140"/>
                          <a:pt x="0" y="0"/>
                        </a:cubicBezTo>
                        <a:cubicBezTo>
                          <a:pt x="1405" y="140"/>
                          <a:pt x="2810" y="281"/>
                          <a:pt x="4215" y="351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6" name="Freeform: Shape 3745">
                    <a:extLst>
                      <a:ext uri="{FF2B5EF4-FFF2-40B4-BE49-F238E27FC236}">
                        <a16:creationId xmlns:a16="http://schemas.microsoft.com/office/drawing/2014/main" id="{29064DFB-1496-40FD-94C4-94F47A2340F2}"/>
                      </a:ext>
                    </a:extLst>
                  </p:cNvPr>
                  <p:cNvSpPr/>
                  <p:nvPr/>
                </p:nvSpPr>
                <p:spPr>
                  <a:xfrm>
                    <a:off x="5901751" y="4169985"/>
                    <a:ext cx="1545" cy="210"/>
                  </a:xfrm>
                  <a:custGeom>
                    <a:avLst/>
                    <a:gdLst>
                      <a:gd name="connsiteX0" fmla="*/ 1546 w 1545"/>
                      <a:gd name="connsiteY0" fmla="*/ 211 h 210"/>
                      <a:gd name="connsiteX1" fmla="*/ 0 w 1545"/>
                      <a:gd name="connsiteY1" fmla="*/ 0 h 210"/>
                      <a:gd name="connsiteX2" fmla="*/ 1546 w 1545"/>
                      <a:gd name="connsiteY2" fmla="*/ 211 h 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45" h="210">
                        <a:moveTo>
                          <a:pt x="1546" y="211"/>
                        </a:moveTo>
                        <a:cubicBezTo>
                          <a:pt x="1054" y="141"/>
                          <a:pt x="492" y="70"/>
                          <a:pt x="0" y="0"/>
                        </a:cubicBezTo>
                        <a:cubicBezTo>
                          <a:pt x="562" y="141"/>
                          <a:pt x="1054" y="141"/>
                          <a:pt x="1546" y="211"/>
                        </a:cubicBezTo>
                        <a:close/>
                      </a:path>
                    </a:pathLst>
                  </a:custGeom>
                  <a:solidFill>
                    <a:srgbClr val="F9B19E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7" name="Freeform: Shape 3746">
                    <a:extLst>
                      <a:ext uri="{FF2B5EF4-FFF2-40B4-BE49-F238E27FC236}">
                        <a16:creationId xmlns:a16="http://schemas.microsoft.com/office/drawing/2014/main" id="{24E16364-19FE-4C6F-8EFD-821F04D205D2}"/>
                      </a:ext>
                    </a:extLst>
                  </p:cNvPr>
                  <p:cNvSpPr/>
                  <p:nvPr/>
                </p:nvSpPr>
                <p:spPr>
                  <a:xfrm>
                    <a:off x="5838033" y="4141533"/>
                    <a:ext cx="55428" cy="26765"/>
                  </a:xfrm>
                  <a:custGeom>
                    <a:avLst/>
                    <a:gdLst>
                      <a:gd name="connsiteX0" fmla="*/ 562 w 55428"/>
                      <a:gd name="connsiteY0" fmla="*/ 0 h 26765"/>
                      <a:gd name="connsiteX1" fmla="*/ 0 w 55428"/>
                      <a:gd name="connsiteY1" fmla="*/ 492 h 26765"/>
                      <a:gd name="connsiteX2" fmla="*/ 55428 w 55428"/>
                      <a:gd name="connsiteY2" fmla="*/ 26766 h 26765"/>
                      <a:gd name="connsiteX3" fmla="*/ 41097 w 55428"/>
                      <a:gd name="connsiteY3" fmla="*/ 20935 h 26765"/>
                      <a:gd name="connsiteX4" fmla="*/ 562 w 55428"/>
                      <a:gd name="connsiteY4" fmla="*/ 0 h 2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28" h="26765">
                        <a:moveTo>
                          <a:pt x="562" y="0"/>
                        </a:moveTo>
                        <a:lnTo>
                          <a:pt x="0" y="492"/>
                        </a:lnTo>
                        <a:cubicBezTo>
                          <a:pt x="9343" y="9905"/>
                          <a:pt x="26555" y="18827"/>
                          <a:pt x="55428" y="26766"/>
                        </a:cubicBezTo>
                        <a:cubicBezTo>
                          <a:pt x="50932" y="25431"/>
                          <a:pt x="46155" y="23534"/>
                          <a:pt x="41097" y="20935"/>
                        </a:cubicBezTo>
                        <a:cubicBezTo>
                          <a:pt x="562" y="0"/>
                          <a:pt x="562" y="0"/>
                          <a:pt x="562" y="0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8" name="Freeform: Shape 3747">
                    <a:extLst>
                      <a:ext uri="{FF2B5EF4-FFF2-40B4-BE49-F238E27FC236}">
                        <a16:creationId xmlns:a16="http://schemas.microsoft.com/office/drawing/2014/main" id="{4A76DC3C-F1BF-476D-A283-C5DA5E510E29}"/>
                      </a:ext>
                    </a:extLst>
                  </p:cNvPr>
                  <p:cNvSpPr/>
                  <p:nvPr/>
                </p:nvSpPr>
                <p:spPr>
                  <a:xfrm>
                    <a:off x="5907582" y="4155584"/>
                    <a:ext cx="55007" cy="15239"/>
                  </a:xfrm>
                  <a:custGeom>
                    <a:avLst/>
                    <a:gdLst>
                      <a:gd name="connsiteX0" fmla="*/ 0 w 55007"/>
                      <a:gd name="connsiteY0" fmla="*/ 15034 h 15239"/>
                      <a:gd name="connsiteX1" fmla="*/ 55007 w 55007"/>
                      <a:gd name="connsiteY1" fmla="*/ 0 h 15239"/>
                      <a:gd name="connsiteX2" fmla="*/ 0 w 55007"/>
                      <a:gd name="connsiteY2" fmla="*/ 15034 h 15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007" h="15239">
                        <a:moveTo>
                          <a:pt x="0" y="15034"/>
                        </a:moveTo>
                        <a:cubicBezTo>
                          <a:pt x="20303" y="16509"/>
                          <a:pt x="39973" y="9905"/>
                          <a:pt x="55007" y="0"/>
                        </a:cubicBezTo>
                        <a:cubicBezTo>
                          <a:pt x="35828" y="5761"/>
                          <a:pt x="19951" y="15807"/>
                          <a:pt x="0" y="15034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49" name="Freeform: Shape 3748">
                    <a:extLst>
                      <a:ext uri="{FF2B5EF4-FFF2-40B4-BE49-F238E27FC236}">
                        <a16:creationId xmlns:a16="http://schemas.microsoft.com/office/drawing/2014/main" id="{A37451EE-3C55-4B60-8319-9361B2C79629}"/>
                      </a:ext>
                    </a:extLst>
                  </p:cNvPr>
                  <p:cNvSpPr/>
                  <p:nvPr/>
                </p:nvSpPr>
                <p:spPr>
                  <a:xfrm>
                    <a:off x="5828699" y="3972648"/>
                    <a:ext cx="160306" cy="198089"/>
                  </a:xfrm>
                  <a:custGeom>
                    <a:avLst/>
                    <a:gdLst>
                      <a:gd name="connsiteX0" fmla="*/ 160305 w 160306"/>
                      <a:gd name="connsiteY0" fmla="*/ 146756 h 198089"/>
                      <a:gd name="connsiteX1" fmla="*/ 113447 w 160306"/>
                      <a:gd name="connsiteY1" fmla="*/ 0 h 198089"/>
                      <a:gd name="connsiteX2" fmla="*/ 53101 w 160306"/>
                      <a:gd name="connsiteY2" fmla="*/ 88166 h 198089"/>
                      <a:gd name="connsiteX3" fmla="*/ 131 w 160306"/>
                      <a:gd name="connsiteY3" fmla="*/ 151673 h 198089"/>
                      <a:gd name="connsiteX4" fmla="*/ 9264 w 160306"/>
                      <a:gd name="connsiteY4" fmla="*/ 169447 h 198089"/>
                      <a:gd name="connsiteX5" fmla="*/ 9826 w 160306"/>
                      <a:gd name="connsiteY5" fmla="*/ 168955 h 198089"/>
                      <a:gd name="connsiteX6" fmla="*/ 50361 w 160306"/>
                      <a:gd name="connsiteY6" fmla="*/ 189890 h 198089"/>
                      <a:gd name="connsiteX7" fmla="*/ 64692 w 160306"/>
                      <a:gd name="connsiteY7" fmla="*/ 195721 h 198089"/>
                      <a:gd name="connsiteX8" fmla="*/ 64692 w 160306"/>
                      <a:gd name="connsiteY8" fmla="*/ 195721 h 198089"/>
                      <a:gd name="connsiteX9" fmla="*/ 73052 w 160306"/>
                      <a:gd name="connsiteY9" fmla="*/ 197477 h 198089"/>
                      <a:gd name="connsiteX10" fmla="*/ 74598 w 160306"/>
                      <a:gd name="connsiteY10" fmla="*/ 197688 h 198089"/>
                      <a:gd name="connsiteX11" fmla="*/ 78813 w 160306"/>
                      <a:gd name="connsiteY11" fmla="*/ 198039 h 198089"/>
                      <a:gd name="connsiteX12" fmla="*/ 133820 w 160306"/>
                      <a:gd name="connsiteY12" fmla="*/ 183005 h 198089"/>
                      <a:gd name="connsiteX13" fmla="*/ 160305 w 160306"/>
                      <a:gd name="connsiteY13" fmla="*/ 146756 h 19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0306" h="198089">
                        <a:moveTo>
                          <a:pt x="160305" y="146756"/>
                        </a:moveTo>
                        <a:cubicBezTo>
                          <a:pt x="160024" y="121746"/>
                          <a:pt x="113447" y="0"/>
                          <a:pt x="113447" y="0"/>
                        </a:cubicBezTo>
                        <a:cubicBezTo>
                          <a:pt x="114150" y="18125"/>
                          <a:pt x="94619" y="61119"/>
                          <a:pt x="53101" y="88166"/>
                        </a:cubicBezTo>
                        <a:cubicBezTo>
                          <a:pt x="11582" y="115142"/>
                          <a:pt x="-1485" y="135866"/>
                          <a:pt x="131" y="151673"/>
                        </a:cubicBezTo>
                        <a:cubicBezTo>
                          <a:pt x="763" y="157715"/>
                          <a:pt x="3503" y="163616"/>
                          <a:pt x="9264" y="169447"/>
                        </a:cubicBezTo>
                        <a:lnTo>
                          <a:pt x="9826" y="168955"/>
                        </a:lnTo>
                        <a:cubicBezTo>
                          <a:pt x="9826" y="168955"/>
                          <a:pt x="9826" y="168955"/>
                          <a:pt x="50361" y="189890"/>
                        </a:cubicBezTo>
                        <a:cubicBezTo>
                          <a:pt x="55419" y="192489"/>
                          <a:pt x="60196" y="194386"/>
                          <a:pt x="64692" y="195721"/>
                        </a:cubicBezTo>
                        <a:cubicBezTo>
                          <a:pt x="64692" y="195721"/>
                          <a:pt x="64692" y="195721"/>
                          <a:pt x="64692" y="195721"/>
                        </a:cubicBezTo>
                        <a:cubicBezTo>
                          <a:pt x="67502" y="196494"/>
                          <a:pt x="70242" y="197056"/>
                          <a:pt x="73052" y="197477"/>
                        </a:cubicBezTo>
                        <a:cubicBezTo>
                          <a:pt x="73544" y="197547"/>
                          <a:pt x="74106" y="197618"/>
                          <a:pt x="74598" y="197688"/>
                        </a:cubicBezTo>
                        <a:cubicBezTo>
                          <a:pt x="76003" y="197899"/>
                          <a:pt x="77408" y="197969"/>
                          <a:pt x="78813" y="198039"/>
                        </a:cubicBezTo>
                        <a:cubicBezTo>
                          <a:pt x="98835" y="198882"/>
                          <a:pt x="114641" y="188836"/>
                          <a:pt x="133820" y="183005"/>
                        </a:cubicBezTo>
                        <a:cubicBezTo>
                          <a:pt x="149837" y="172397"/>
                          <a:pt x="160445" y="158347"/>
                          <a:pt x="160305" y="146756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0" name="Freeform: Shape 3749">
                    <a:extLst>
                      <a:ext uri="{FF2B5EF4-FFF2-40B4-BE49-F238E27FC236}">
                        <a16:creationId xmlns:a16="http://schemas.microsoft.com/office/drawing/2014/main" id="{D4D275A6-8AD3-40A5-AFC3-5847FF41AEC3}"/>
                      </a:ext>
                    </a:extLst>
                  </p:cNvPr>
                  <p:cNvSpPr/>
                  <p:nvPr/>
                </p:nvSpPr>
                <p:spPr>
                  <a:xfrm>
                    <a:off x="6003546" y="3980085"/>
                    <a:ext cx="122449" cy="90653"/>
                  </a:xfrm>
                  <a:custGeom>
                    <a:avLst/>
                    <a:gdLst>
                      <a:gd name="connsiteX0" fmla="*/ 120411 w 122449"/>
                      <a:gd name="connsiteY0" fmla="*/ 66328 h 90653"/>
                      <a:gd name="connsiteX1" fmla="*/ 59152 w 122449"/>
                      <a:gd name="connsiteY1" fmla="*/ 1907 h 90653"/>
                      <a:gd name="connsiteX2" fmla="*/ 0 w 122449"/>
                      <a:gd name="connsiteY2" fmla="*/ 36401 h 90653"/>
                      <a:gd name="connsiteX3" fmla="*/ 120411 w 122449"/>
                      <a:gd name="connsiteY3" fmla="*/ 66328 h 90653"/>
                      <a:gd name="connsiteX4" fmla="*/ 10538 w 122449"/>
                      <a:gd name="connsiteY4" fmla="*/ 35628 h 90653"/>
                      <a:gd name="connsiteX5" fmla="*/ 58519 w 122449"/>
                      <a:gd name="connsiteY5" fmla="*/ 36752 h 90653"/>
                      <a:gd name="connsiteX6" fmla="*/ 95964 w 122449"/>
                      <a:gd name="connsiteY6" fmla="*/ 67031 h 90653"/>
                      <a:gd name="connsiteX7" fmla="*/ 68425 w 122449"/>
                      <a:gd name="connsiteY7" fmla="*/ 60638 h 90653"/>
                      <a:gd name="connsiteX8" fmla="*/ 28241 w 122449"/>
                      <a:gd name="connsiteY8" fmla="*/ 49327 h 90653"/>
                      <a:gd name="connsiteX9" fmla="*/ 10538 w 122449"/>
                      <a:gd name="connsiteY9" fmla="*/ 35628 h 90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2449" h="90653">
                        <a:moveTo>
                          <a:pt x="120411" y="66328"/>
                        </a:moveTo>
                        <a:cubicBezTo>
                          <a:pt x="128841" y="59795"/>
                          <a:pt x="111630" y="13710"/>
                          <a:pt x="59152" y="1907"/>
                        </a:cubicBezTo>
                        <a:cubicBezTo>
                          <a:pt x="6674" y="-9825"/>
                          <a:pt x="0" y="36401"/>
                          <a:pt x="0" y="36401"/>
                        </a:cubicBezTo>
                        <a:cubicBezTo>
                          <a:pt x="50862" y="132645"/>
                          <a:pt x="111981" y="72861"/>
                          <a:pt x="120411" y="66328"/>
                        </a:cubicBezTo>
                        <a:close/>
                        <a:moveTo>
                          <a:pt x="10538" y="35628"/>
                        </a:moveTo>
                        <a:cubicBezTo>
                          <a:pt x="10538" y="35628"/>
                          <a:pt x="30208" y="32537"/>
                          <a:pt x="58519" y="36752"/>
                        </a:cubicBezTo>
                        <a:cubicBezTo>
                          <a:pt x="86831" y="40967"/>
                          <a:pt x="95964" y="67031"/>
                          <a:pt x="95964" y="67031"/>
                        </a:cubicBezTo>
                        <a:cubicBezTo>
                          <a:pt x="95964" y="67031"/>
                          <a:pt x="84513" y="70051"/>
                          <a:pt x="68425" y="60638"/>
                        </a:cubicBezTo>
                        <a:cubicBezTo>
                          <a:pt x="52267" y="51224"/>
                          <a:pt x="38006" y="50873"/>
                          <a:pt x="28241" y="49327"/>
                        </a:cubicBezTo>
                        <a:cubicBezTo>
                          <a:pt x="18476" y="47711"/>
                          <a:pt x="10538" y="35628"/>
                          <a:pt x="10538" y="35628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1" name="Freeform: Shape 3750">
                    <a:extLst>
                      <a:ext uri="{FF2B5EF4-FFF2-40B4-BE49-F238E27FC236}">
                        <a16:creationId xmlns:a16="http://schemas.microsoft.com/office/drawing/2014/main" id="{6706F79F-034F-4513-82EE-585660D73491}"/>
                      </a:ext>
                    </a:extLst>
                  </p:cNvPr>
                  <p:cNvSpPr/>
                  <p:nvPr/>
                </p:nvSpPr>
                <p:spPr>
                  <a:xfrm>
                    <a:off x="5805999" y="3957214"/>
                    <a:ext cx="106303" cy="81267"/>
                  </a:xfrm>
                  <a:custGeom>
                    <a:avLst/>
                    <a:gdLst>
                      <a:gd name="connsiteX0" fmla="*/ 72991 w 106303"/>
                      <a:gd name="connsiteY0" fmla="*/ 75359 h 81267"/>
                      <a:gd name="connsiteX1" fmla="*/ 106010 w 106303"/>
                      <a:gd name="connsiteY1" fmla="*/ 43535 h 81267"/>
                      <a:gd name="connsiteX2" fmla="*/ 52337 w 106303"/>
                      <a:gd name="connsiteY2" fmla="*/ 1174 h 81267"/>
                      <a:gd name="connsiteX3" fmla="*/ 0 w 106303"/>
                      <a:gd name="connsiteY3" fmla="*/ 54354 h 81267"/>
                      <a:gd name="connsiteX4" fmla="*/ 72991 w 106303"/>
                      <a:gd name="connsiteY4" fmla="*/ 75359 h 81267"/>
                      <a:gd name="connsiteX5" fmla="*/ 1967 w 106303"/>
                      <a:gd name="connsiteY5" fmla="*/ 56391 h 81267"/>
                      <a:gd name="connsiteX6" fmla="*/ 35477 w 106303"/>
                      <a:gd name="connsiteY6" fmla="*/ 40304 h 81267"/>
                      <a:gd name="connsiteX7" fmla="*/ 96807 w 106303"/>
                      <a:gd name="connsiteY7" fmla="*/ 40444 h 81267"/>
                      <a:gd name="connsiteX8" fmla="*/ 72289 w 106303"/>
                      <a:gd name="connsiteY8" fmla="*/ 53230 h 81267"/>
                      <a:gd name="connsiteX9" fmla="*/ 23675 w 106303"/>
                      <a:gd name="connsiteY9" fmla="*/ 62012 h 81267"/>
                      <a:gd name="connsiteX10" fmla="*/ 1967 w 106303"/>
                      <a:gd name="connsiteY10" fmla="*/ 56391 h 81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6303" h="81267">
                        <a:moveTo>
                          <a:pt x="72991" y="75359"/>
                        </a:moveTo>
                        <a:cubicBezTo>
                          <a:pt x="111700" y="54354"/>
                          <a:pt x="106010" y="43535"/>
                          <a:pt x="106010" y="43535"/>
                        </a:cubicBezTo>
                        <a:cubicBezTo>
                          <a:pt x="106010" y="43535"/>
                          <a:pt x="101092" y="-8381"/>
                          <a:pt x="52337" y="1174"/>
                        </a:cubicBezTo>
                        <a:cubicBezTo>
                          <a:pt x="3583" y="10658"/>
                          <a:pt x="0" y="54354"/>
                          <a:pt x="0" y="54354"/>
                        </a:cubicBezTo>
                        <a:cubicBezTo>
                          <a:pt x="0" y="54354"/>
                          <a:pt x="34283" y="96435"/>
                          <a:pt x="72991" y="75359"/>
                        </a:cubicBezTo>
                        <a:close/>
                        <a:moveTo>
                          <a:pt x="1967" y="56391"/>
                        </a:moveTo>
                        <a:cubicBezTo>
                          <a:pt x="1967" y="56391"/>
                          <a:pt x="1967" y="56391"/>
                          <a:pt x="35477" y="40304"/>
                        </a:cubicBezTo>
                        <a:cubicBezTo>
                          <a:pt x="68987" y="24216"/>
                          <a:pt x="96807" y="40444"/>
                          <a:pt x="96807" y="40444"/>
                        </a:cubicBezTo>
                        <a:cubicBezTo>
                          <a:pt x="96807" y="40444"/>
                          <a:pt x="96807" y="53933"/>
                          <a:pt x="72289" y="53230"/>
                        </a:cubicBezTo>
                        <a:cubicBezTo>
                          <a:pt x="47841" y="52598"/>
                          <a:pt x="37233" y="59482"/>
                          <a:pt x="23675" y="62012"/>
                        </a:cubicBezTo>
                        <a:cubicBezTo>
                          <a:pt x="10116" y="64611"/>
                          <a:pt x="1967" y="56391"/>
                          <a:pt x="1967" y="56391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2" name="Freeform: Shape 3751">
                    <a:extLst>
                      <a:ext uri="{FF2B5EF4-FFF2-40B4-BE49-F238E27FC236}">
                        <a16:creationId xmlns:a16="http://schemas.microsoft.com/office/drawing/2014/main" id="{E578AA65-FCC7-4E75-9B44-EE9FFC75A080}"/>
                      </a:ext>
                    </a:extLst>
                  </p:cNvPr>
                  <p:cNvSpPr/>
                  <p:nvPr/>
                </p:nvSpPr>
                <p:spPr>
                  <a:xfrm>
                    <a:off x="6014055" y="3916780"/>
                    <a:ext cx="123288" cy="85584"/>
                  </a:xfrm>
                  <a:custGeom>
                    <a:avLst/>
                    <a:gdLst>
                      <a:gd name="connsiteX0" fmla="*/ 42672 w 123288"/>
                      <a:gd name="connsiteY0" fmla="*/ 31702 h 85584"/>
                      <a:gd name="connsiteX1" fmla="*/ 117981 w 123288"/>
                      <a:gd name="connsiteY1" fmla="*/ 85585 h 85584"/>
                      <a:gd name="connsiteX2" fmla="*/ 45763 w 123288"/>
                      <a:gd name="connsiteY2" fmla="*/ 2969 h 85584"/>
                      <a:gd name="connsiteX3" fmla="*/ 4103 w 123288"/>
                      <a:gd name="connsiteY3" fmla="*/ 30016 h 85584"/>
                      <a:gd name="connsiteX4" fmla="*/ 42672 w 123288"/>
                      <a:gd name="connsiteY4" fmla="*/ 31702 h 85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88" h="85584">
                        <a:moveTo>
                          <a:pt x="42672" y="31702"/>
                        </a:moveTo>
                        <a:cubicBezTo>
                          <a:pt x="81240" y="33458"/>
                          <a:pt x="117981" y="85585"/>
                          <a:pt x="117981" y="85585"/>
                        </a:cubicBezTo>
                        <a:cubicBezTo>
                          <a:pt x="139057" y="57273"/>
                          <a:pt x="93744" y="15122"/>
                          <a:pt x="45763" y="2969"/>
                        </a:cubicBezTo>
                        <a:cubicBezTo>
                          <a:pt x="-2219" y="-9255"/>
                          <a:pt x="-4959" y="19548"/>
                          <a:pt x="4103" y="30016"/>
                        </a:cubicBezTo>
                        <a:cubicBezTo>
                          <a:pt x="13096" y="40343"/>
                          <a:pt x="4103" y="29875"/>
                          <a:pt x="42672" y="3170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3" name="Freeform: Shape 3752">
                    <a:extLst>
                      <a:ext uri="{FF2B5EF4-FFF2-40B4-BE49-F238E27FC236}">
                        <a16:creationId xmlns:a16="http://schemas.microsoft.com/office/drawing/2014/main" id="{06E0C14C-3BA3-49AC-BF41-70B61E866682}"/>
                      </a:ext>
                    </a:extLst>
                  </p:cNvPr>
                  <p:cNvSpPr/>
                  <p:nvPr/>
                </p:nvSpPr>
                <p:spPr>
                  <a:xfrm>
                    <a:off x="5814250" y="3902340"/>
                    <a:ext cx="100513" cy="42827"/>
                  </a:xfrm>
                  <a:custGeom>
                    <a:avLst/>
                    <a:gdLst>
                      <a:gd name="connsiteX0" fmla="*/ 29684 w 100513"/>
                      <a:gd name="connsiteY0" fmla="*/ 33918 h 42827"/>
                      <a:gd name="connsiteX1" fmla="*/ 99795 w 100513"/>
                      <a:gd name="connsiteY1" fmla="*/ 40100 h 42827"/>
                      <a:gd name="connsiteX2" fmla="*/ 66145 w 100513"/>
                      <a:gd name="connsiteY2" fmla="*/ 267 h 42827"/>
                      <a:gd name="connsiteX3" fmla="*/ 389 w 100513"/>
                      <a:gd name="connsiteY3" fmla="*/ 36939 h 42827"/>
                      <a:gd name="connsiteX4" fmla="*/ 29684 w 100513"/>
                      <a:gd name="connsiteY4" fmla="*/ 33918 h 42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513" h="42827">
                        <a:moveTo>
                          <a:pt x="29684" y="33918"/>
                        </a:moveTo>
                        <a:cubicBezTo>
                          <a:pt x="55607" y="30897"/>
                          <a:pt x="99795" y="40100"/>
                          <a:pt x="99795" y="40100"/>
                        </a:cubicBezTo>
                        <a:cubicBezTo>
                          <a:pt x="101481" y="34199"/>
                          <a:pt x="103308" y="-3526"/>
                          <a:pt x="66145" y="267"/>
                        </a:cubicBezTo>
                        <a:cubicBezTo>
                          <a:pt x="28912" y="4061"/>
                          <a:pt x="2427" y="23450"/>
                          <a:pt x="389" y="36939"/>
                        </a:cubicBezTo>
                        <a:cubicBezTo>
                          <a:pt x="-1648" y="50427"/>
                          <a:pt x="3761" y="36939"/>
                          <a:pt x="29684" y="3391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4" name="Freeform: Shape 3753">
                    <a:extLst>
                      <a:ext uri="{FF2B5EF4-FFF2-40B4-BE49-F238E27FC236}">
                        <a16:creationId xmlns:a16="http://schemas.microsoft.com/office/drawing/2014/main" id="{1EEE4DCB-5459-4A66-B637-FEEDAEE0B1E9}"/>
                      </a:ext>
                    </a:extLst>
                  </p:cNvPr>
                  <p:cNvSpPr/>
                  <p:nvPr/>
                </p:nvSpPr>
                <p:spPr>
                  <a:xfrm>
                    <a:off x="5807895" y="3990474"/>
                    <a:ext cx="94839" cy="29375"/>
                  </a:xfrm>
                  <a:custGeom>
                    <a:avLst/>
                    <a:gdLst>
                      <a:gd name="connsiteX0" fmla="*/ 94840 w 94839"/>
                      <a:gd name="connsiteY0" fmla="*/ 7254 h 29375"/>
                      <a:gd name="connsiteX1" fmla="*/ 33510 w 94839"/>
                      <a:gd name="connsiteY1" fmla="*/ 7114 h 29375"/>
                      <a:gd name="connsiteX2" fmla="*/ 0 w 94839"/>
                      <a:gd name="connsiteY2" fmla="*/ 23201 h 29375"/>
                      <a:gd name="connsiteX3" fmla="*/ 21708 w 94839"/>
                      <a:gd name="connsiteY3" fmla="*/ 28892 h 29375"/>
                      <a:gd name="connsiteX4" fmla="*/ 70322 w 94839"/>
                      <a:gd name="connsiteY4" fmla="*/ 20110 h 29375"/>
                      <a:gd name="connsiteX5" fmla="*/ 94840 w 94839"/>
                      <a:gd name="connsiteY5" fmla="*/ 7254 h 29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839" h="29375">
                        <a:moveTo>
                          <a:pt x="94840" y="7254"/>
                        </a:moveTo>
                        <a:cubicBezTo>
                          <a:pt x="94840" y="7254"/>
                          <a:pt x="67020" y="-8974"/>
                          <a:pt x="33510" y="7114"/>
                        </a:cubicBezTo>
                        <a:cubicBezTo>
                          <a:pt x="0" y="23201"/>
                          <a:pt x="0" y="23201"/>
                          <a:pt x="0" y="23201"/>
                        </a:cubicBezTo>
                        <a:cubicBezTo>
                          <a:pt x="0" y="23201"/>
                          <a:pt x="8149" y="31421"/>
                          <a:pt x="21708" y="28892"/>
                        </a:cubicBezTo>
                        <a:cubicBezTo>
                          <a:pt x="35266" y="26363"/>
                          <a:pt x="45804" y="19408"/>
                          <a:pt x="70322" y="20110"/>
                        </a:cubicBezTo>
                        <a:cubicBezTo>
                          <a:pt x="94840" y="20672"/>
                          <a:pt x="94840" y="7254"/>
                          <a:pt x="94840" y="725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5" name="Freeform: Shape 3754">
                    <a:extLst>
                      <a:ext uri="{FF2B5EF4-FFF2-40B4-BE49-F238E27FC236}">
                        <a16:creationId xmlns:a16="http://schemas.microsoft.com/office/drawing/2014/main" id="{3D6578BC-7AE3-4C55-9E92-4650EAE7D06B}"/>
                      </a:ext>
                    </a:extLst>
                  </p:cNvPr>
                  <p:cNvSpPr/>
                  <p:nvPr/>
                </p:nvSpPr>
                <p:spPr>
                  <a:xfrm>
                    <a:off x="6014013" y="4014620"/>
                    <a:ext cx="85425" cy="32956"/>
                  </a:xfrm>
                  <a:custGeom>
                    <a:avLst/>
                    <a:gdLst>
                      <a:gd name="connsiteX0" fmla="*/ 57887 w 85425"/>
                      <a:gd name="connsiteY0" fmla="*/ 26102 h 32956"/>
                      <a:gd name="connsiteX1" fmla="*/ 85426 w 85425"/>
                      <a:gd name="connsiteY1" fmla="*/ 32495 h 32956"/>
                      <a:gd name="connsiteX2" fmla="*/ 47982 w 85425"/>
                      <a:gd name="connsiteY2" fmla="*/ 2217 h 32956"/>
                      <a:gd name="connsiteX3" fmla="*/ 0 w 85425"/>
                      <a:gd name="connsiteY3" fmla="*/ 1093 h 32956"/>
                      <a:gd name="connsiteX4" fmla="*/ 17704 w 85425"/>
                      <a:gd name="connsiteY4" fmla="*/ 14722 h 32956"/>
                      <a:gd name="connsiteX5" fmla="*/ 57887 w 85425"/>
                      <a:gd name="connsiteY5" fmla="*/ 26102 h 3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425" h="32956">
                        <a:moveTo>
                          <a:pt x="57887" y="26102"/>
                        </a:moveTo>
                        <a:cubicBezTo>
                          <a:pt x="74045" y="35516"/>
                          <a:pt x="85426" y="32495"/>
                          <a:pt x="85426" y="32495"/>
                        </a:cubicBezTo>
                        <a:cubicBezTo>
                          <a:pt x="85426" y="32495"/>
                          <a:pt x="76293" y="6362"/>
                          <a:pt x="47982" y="2217"/>
                        </a:cubicBezTo>
                        <a:cubicBezTo>
                          <a:pt x="19671" y="-1998"/>
                          <a:pt x="0" y="1093"/>
                          <a:pt x="0" y="1093"/>
                        </a:cubicBezTo>
                        <a:cubicBezTo>
                          <a:pt x="0" y="1093"/>
                          <a:pt x="7938" y="13176"/>
                          <a:pt x="17704" y="14722"/>
                        </a:cubicBezTo>
                        <a:cubicBezTo>
                          <a:pt x="27468" y="16337"/>
                          <a:pt x="41800" y="16689"/>
                          <a:pt x="57887" y="2610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6" name="Freeform: Shape 3755">
                    <a:extLst>
                      <a:ext uri="{FF2B5EF4-FFF2-40B4-BE49-F238E27FC236}">
                        <a16:creationId xmlns:a16="http://schemas.microsoft.com/office/drawing/2014/main" id="{F4E841BA-C765-4CE2-B63B-8CEE2BF6A1F2}"/>
                      </a:ext>
                    </a:extLst>
                  </p:cNvPr>
                  <p:cNvSpPr/>
                  <p:nvPr/>
                </p:nvSpPr>
                <p:spPr>
                  <a:xfrm>
                    <a:off x="5870349" y="4252236"/>
                    <a:ext cx="772" cy="575"/>
                  </a:xfrm>
                  <a:custGeom>
                    <a:avLst/>
                    <a:gdLst>
                      <a:gd name="connsiteX0" fmla="*/ 773 w 772"/>
                      <a:gd name="connsiteY0" fmla="*/ 575 h 575"/>
                      <a:gd name="connsiteX1" fmla="*/ 0 w 772"/>
                      <a:gd name="connsiteY1" fmla="*/ 13 h 575"/>
                      <a:gd name="connsiteX2" fmla="*/ 773 w 772"/>
                      <a:gd name="connsiteY2" fmla="*/ 575 h 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2" h="575">
                        <a:moveTo>
                          <a:pt x="773" y="575"/>
                        </a:moveTo>
                        <a:lnTo>
                          <a:pt x="0" y="13"/>
                        </a:lnTo>
                        <a:cubicBezTo>
                          <a:pt x="0" y="-57"/>
                          <a:pt x="281" y="154"/>
                          <a:pt x="773" y="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57" name="Freeform: Shape 3756">
                    <a:extLst>
                      <a:ext uri="{FF2B5EF4-FFF2-40B4-BE49-F238E27FC236}">
                        <a16:creationId xmlns:a16="http://schemas.microsoft.com/office/drawing/2014/main" id="{EF892650-A434-496F-9F21-2DB5BE9FA0A4}"/>
                      </a:ext>
                    </a:extLst>
                  </p:cNvPr>
                  <p:cNvSpPr/>
                  <p:nvPr/>
                </p:nvSpPr>
                <p:spPr>
                  <a:xfrm>
                    <a:off x="5871192" y="4242344"/>
                    <a:ext cx="150830" cy="61186"/>
                  </a:xfrm>
                  <a:custGeom>
                    <a:avLst/>
                    <a:gdLst>
                      <a:gd name="connsiteX0" fmla="*/ 52618 w 150830"/>
                      <a:gd name="connsiteY0" fmla="*/ 24939 h 61186"/>
                      <a:gd name="connsiteX1" fmla="*/ 0 w 150830"/>
                      <a:gd name="connsiteY1" fmla="*/ 10468 h 61186"/>
                      <a:gd name="connsiteX2" fmla="*/ 25150 w 150830"/>
                      <a:gd name="connsiteY2" fmla="*/ 29787 h 61186"/>
                      <a:gd name="connsiteX3" fmla="*/ 56272 w 150830"/>
                      <a:gd name="connsiteY3" fmla="*/ 61049 h 61186"/>
                      <a:gd name="connsiteX4" fmla="*/ 150830 w 150830"/>
                      <a:gd name="connsiteY4" fmla="*/ 0 h 61186"/>
                      <a:gd name="connsiteX5" fmla="*/ 52618 w 150830"/>
                      <a:gd name="connsiteY5" fmla="*/ 24939 h 61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0830" h="61186">
                        <a:moveTo>
                          <a:pt x="52618" y="24939"/>
                        </a:moveTo>
                        <a:cubicBezTo>
                          <a:pt x="16509" y="20795"/>
                          <a:pt x="3091" y="12716"/>
                          <a:pt x="0" y="10468"/>
                        </a:cubicBezTo>
                        <a:lnTo>
                          <a:pt x="25150" y="29787"/>
                        </a:lnTo>
                        <a:cubicBezTo>
                          <a:pt x="25150" y="29787"/>
                          <a:pt x="41940" y="59082"/>
                          <a:pt x="56272" y="61049"/>
                        </a:cubicBezTo>
                        <a:cubicBezTo>
                          <a:pt x="70673" y="63016"/>
                          <a:pt x="142751" y="43907"/>
                          <a:pt x="150830" y="0"/>
                        </a:cubicBezTo>
                        <a:cubicBezTo>
                          <a:pt x="150830" y="-70"/>
                          <a:pt x="94699" y="29717"/>
                          <a:pt x="52618" y="249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722" name="Freeform: Shape 3721">
                  <a:extLst>
                    <a:ext uri="{FF2B5EF4-FFF2-40B4-BE49-F238E27FC236}">
                      <a16:creationId xmlns:a16="http://schemas.microsoft.com/office/drawing/2014/main" id="{BD0B3E9A-3F17-4E7C-BD08-A110D9DBDED6}"/>
                    </a:ext>
                  </a:extLst>
                </p:cNvPr>
                <p:cNvSpPr/>
                <p:nvPr/>
              </p:nvSpPr>
              <p:spPr>
                <a:xfrm>
                  <a:off x="6557971" y="3223907"/>
                  <a:ext cx="616178" cy="1433904"/>
                </a:xfrm>
                <a:custGeom>
                  <a:avLst/>
                  <a:gdLst>
                    <a:gd name="connsiteX0" fmla="*/ 616176 w 616178"/>
                    <a:gd name="connsiteY0" fmla="*/ 697317 h 1433904"/>
                    <a:gd name="connsiteX1" fmla="*/ 83318 w 616178"/>
                    <a:gd name="connsiteY1" fmla="*/ 0 h 1433904"/>
                    <a:gd name="connsiteX2" fmla="*/ 0 w 616178"/>
                    <a:gd name="connsiteY2" fmla="*/ 111630 h 1433904"/>
                    <a:gd name="connsiteX3" fmla="*/ 336645 w 616178"/>
                    <a:gd name="connsiteY3" fmla="*/ 597770 h 1433904"/>
                    <a:gd name="connsiteX4" fmla="*/ 57466 w 616178"/>
                    <a:gd name="connsiteY4" fmla="*/ 1124798 h 1433904"/>
                    <a:gd name="connsiteX5" fmla="*/ 62805 w 616178"/>
                    <a:gd name="connsiteY5" fmla="*/ 1131753 h 1433904"/>
                    <a:gd name="connsiteX6" fmla="*/ 204081 w 616178"/>
                    <a:gd name="connsiteY6" fmla="*/ 1433905 h 1433904"/>
                    <a:gd name="connsiteX7" fmla="*/ 616176 w 616178"/>
                    <a:gd name="connsiteY7" fmla="*/ 697317 h 1433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6178" h="1433904">
                      <a:moveTo>
                        <a:pt x="616176" y="697317"/>
                      </a:moveTo>
                      <a:cubicBezTo>
                        <a:pt x="615403" y="400715"/>
                        <a:pt x="301239" y="143032"/>
                        <a:pt x="83318" y="0"/>
                      </a:cubicBezTo>
                      <a:lnTo>
                        <a:pt x="0" y="111630"/>
                      </a:lnTo>
                      <a:cubicBezTo>
                        <a:pt x="129684" y="229090"/>
                        <a:pt x="291614" y="407600"/>
                        <a:pt x="336645" y="597770"/>
                      </a:cubicBezTo>
                      <a:cubicBezTo>
                        <a:pt x="403946" y="882570"/>
                        <a:pt x="133970" y="1076394"/>
                        <a:pt x="57466" y="1124798"/>
                      </a:cubicBezTo>
                      <a:cubicBezTo>
                        <a:pt x="59152" y="1126976"/>
                        <a:pt x="60978" y="1129364"/>
                        <a:pt x="62805" y="1131753"/>
                      </a:cubicBezTo>
                      <a:cubicBezTo>
                        <a:pt x="100389" y="1181631"/>
                        <a:pt x="167409" y="1285744"/>
                        <a:pt x="204081" y="1433905"/>
                      </a:cubicBezTo>
                      <a:cubicBezTo>
                        <a:pt x="309739" y="1349954"/>
                        <a:pt x="617160" y="1073374"/>
                        <a:pt x="616176" y="697317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3" name="Freeform: Shape 3722">
                  <a:extLst>
                    <a:ext uri="{FF2B5EF4-FFF2-40B4-BE49-F238E27FC236}">
                      <a16:creationId xmlns:a16="http://schemas.microsoft.com/office/drawing/2014/main" id="{638DAA05-A1B4-4306-AB77-EE631B601E0D}"/>
                    </a:ext>
                  </a:extLst>
                </p:cNvPr>
                <p:cNvSpPr/>
                <p:nvPr/>
              </p:nvSpPr>
              <p:spPr>
                <a:xfrm>
                  <a:off x="6620706" y="4355660"/>
                  <a:ext cx="141275" cy="302151"/>
                </a:xfrm>
                <a:custGeom>
                  <a:avLst/>
                  <a:gdLst>
                    <a:gd name="connsiteX0" fmla="*/ 141276 w 141275"/>
                    <a:gd name="connsiteY0" fmla="*/ 302152 h 302151"/>
                    <a:gd name="connsiteX1" fmla="*/ 0 w 141275"/>
                    <a:gd name="connsiteY1" fmla="*/ 0 h 302151"/>
                    <a:gd name="connsiteX2" fmla="*/ 141276 w 141275"/>
                    <a:gd name="connsiteY2" fmla="*/ 302152 h 302151"/>
                    <a:gd name="connsiteX3" fmla="*/ 141276 w 141275"/>
                    <a:gd name="connsiteY3" fmla="*/ 302152 h 302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275" h="302151">
                      <a:moveTo>
                        <a:pt x="141276" y="302152"/>
                      </a:moveTo>
                      <a:cubicBezTo>
                        <a:pt x="104604" y="154062"/>
                        <a:pt x="37585" y="49879"/>
                        <a:pt x="0" y="0"/>
                      </a:cubicBezTo>
                      <a:cubicBezTo>
                        <a:pt x="37514" y="49879"/>
                        <a:pt x="104604" y="154062"/>
                        <a:pt x="141276" y="302152"/>
                      </a:cubicBezTo>
                      <a:cubicBezTo>
                        <a:pt x="141276" y="302152"/>
                        <a:pt x="141276" y="302152"/>
                        <a:pt x="141276" y="302152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4" name="Freeform: Shape 3723">
                  <a:extLst>
                    <a:ext uri="{FF2B5EF4-FFF2-40B4-BE49-F238E27FC236}">
                      <a16:creationId xmlns:a16="http://schemas.microsoft.com/office/drawing/2014/main" id="{5666ED22-86DF-4E7C-9B6A-62BC97358B28}"/>
                    </a:ext>
                  </a:extLst>
                </p:cNvPr>
                <p:cNvSpPr/>
                <p:nvPr/>
              </p:nvSpPr>
              <p:spPr>
                <a:xfrm>
                  <a:off x="5767711" y="2804506"/>
                  <a:ext cx="873578" cy="531031"/>
                </a:xfrm>
                <a:custGeom>
                  <a:avLst/>
                  <a:gdLst>
                    <a:gd name="connsiteX0" fmla="*/ 669358 w 873578"/>
                    <a:gd name="connsiteY0" fmla="*/ 299693 h 531031"/>
                    <a:gd name="connsiteX1" fmla="*/ 570935 w 873578"/>
                    <a:gd name="connsiteY1" fmla="*/ 195510 h 531031"/>
                    <a:gd name="connsiteX2" fmla="*/ 212301 w 873578"/>
                    <a:gd name="connsiteY2" fmla="*/ 0 h 531031"/>
                    <a:gd name="connsiteX3" fmla="*/ 362850 w 873578"/>
                    <a:gd name="connsiteY3" fmla="*/ 135726 h 531031"/>
                    <a:gd name="connsiteX4" fmla="*/ 61120 w 873578"/>
                    <a:gd name="connsiteY4" fmla="*/ 59011 h 531031"/>
                    <a:gd name="connsiteX5" fmla="*/ 293020 w 873578"/>
                    <a:gd name="connsiteY5" fmla="*/ 171976 h 531031"/>
                    <a:gd name="connsiteX6" fmla="*/ 422 w 873578"/>
                    <a:gd name="connsiteY6" fmla="*/ 151392 h 531031"/>
                    <a:gd name="connsiteX7" fmla="*/ 264147 w 873578"/>
                    <a:gd name="connsiteY7" fmla="*/ 263373 h 531031"/>
                    <a:gd name="connsiteX8" fmla="*/ 18688 w 873578"/>
                    <a:gd name="connsiteY8" fmla="*/ 241455 h 531031"/>
                    <a:gd name="connsiteX9" fmla="*/ 357722 w 873578"/>
                    <a:gd name="connsiteY9" fmla="*/ 368540 h 531031"/>
                    <a:gd name="connsiteX10" fmla="*/ 156943 w 873578"/>
                    <a:gd name="connsiteY10" fmla="*/ 464503 h 531031"/>
                    <a:gd name="connsiteX11" fmla="*/ 616037 w 873578"/>
                    <a:gd name="connsiteY11" fmla="*/ 390599 h 531031"/>
                    <a:gd name="connsiteX12" fmla="*/ 790261 w 873578"/>
                    <a:gd name="connsiteY12" fmla="*/ 531032 h 531031"/>
                    <a:gd name="connsiteX13" fmla="*/ 873579 w 873578"/>
                    <a:gd name="connsiteY13" fmla="*/ 419402 h 531031"/>
                    <a:gd name="connsiteX14" fmla="*/ 669358 w 873578"/>
                    <a:gd name="connsiteY14" fmla="*/ 299693 h 53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73578" h="531031">
                      <a:moveTo>
                        <a:pt x="669358" y="299693"/>
                      </a:moveTo>
                      <a:cubicBezTo>
                        <a:pt x="669358" y="299693"/>
                        <a:pt x="650741" y="262109"/>
                        <a:pt x="570935" y="195510"/>
                      </a:cubicBezTo>
                      <a:cubicBezTo>
                        <a:pt x="491129" y="128912"/>
                        <a:pt x="212301" y="0"/>
                        <a:pt x="212301" y="0"/>
                      </a:cubicBezTo>
                      <a:cubicBezTo>
                        <a:pt x="186167" y="24658"/>
                        <a:pt x="366011" y="124064"/>
                        <a:pt x="362850" y="135726"/>
                      </a:cubicBezTo>
                      <a:cubicBezTo>
                        <a:pt x="359689" y="147388"/>
                        <a:pt x="69269" y="35266"/>
                        <a:pt x="61120" y="59011"/>
                      </a:cubicBezTo>
                      <a:cubicBezTo>
                        <a:pt x="52900" y="82756"/>
                        <a:pt x="294495" y="152305"/>
                        <a:pt x="293020" y="171976"/>
                      </a:cubicBezTo>
                      <a:cubicBezTo>
                        <a:pt x="291475" y="191646"/>
                        <a:pt x="13349" y="126664"/>
                        <a:pt x="422" y="151392"/>
                      </a:cubicBezTo>
                      <a:cubicBezTo>
                        <a:pt x="-12504" y="176050"/>
                        <a:pt x="275738" y="244475"/>
                        <a:pt x="264147" y="263373"/>
                      </a:cubicBezTo>
                      <a:cubicBezTo>
                        <a:pt x="252625" y="282271"/>
                        <a:pt x="53392" y="215110"/>
                        <a:pt x="18688" y="241455"/>
                      </a:cubicBezTo>
                      <a:cubicBezTo>
                        <a:pt x="-15946" y="267799"/>
                        <a:pt x="330043" y="341071"/>
                        <a:pt x="357722" y="368540"/>
                      </a:cubicBezTo>
                      <a:cubicBezTo>
                        <a:pt x="385401" y="396008"/>
                        <a:pt x="173873" y="427972"/>
                        <a:pt x="156943" y="464503"/>
                      </a:cubicBezTo>
                      <a:cubicBezTo>
                        <a:pt x="140082" y="501034"/>
                        <a:pt x="616037" y="390599"/>
                        <a:pt x="616037" y="390599"/>
                      </a:cubicBezTo>
                      <a:cubicBezTo>
                        <a:pt x="616037" y="390599"/>
                        <a:pt x="694297" y="444130"/>
                        <a:pt x="790261" y="531032"/>
                      </a:cubicBezTo>
                      <a:lnTo>
                        <a:pt x="873579" y="419402"/>
                      </a:lnTo>
                      <a:cubicBezTo>
                        <a:pt x="757875" y="343390"/>
                        <a:pt x="669358" y="299693"/>
                        <a:pt x="669358" y="299693"/>
                      </a:cubicBezTo>
                      <a:close/>
                    </a:path>
                  </a:pathLst>
                </a:custGeom>
                <a:solidFill>
                  <a:srgbClr val="AA6053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5" name="Freeform: Shape 3724">
                  <a:extLst>
                    <a:ext uri="{FF2B5EF4-FFF2-40B4-BE49-F238E27FC236}">
                      <a16:creationId xmlns:a16="http://schemas.microsoft.com/office/drawing/2014/main" id="{3B54B849-441E-4915-9BD6-78AB8BDE22FD}"/>
                    </a:ext>
                  </a:extLst>
                </p:cNvPr>
                <p:cNvSpPr/>
                <p:nvPr/>
              </p:nvSpPr>
              <p:spPr>
                <a:xfrm>
                  <a:off x="5609575" y="4542740"/>
                  <a:ext cx="2599" cy="1615"/>
                </a:xfrm>
                <a:custGeom>
                  <a:avLst/>
                  <a:gdLst>
                    <a:gd name="connsiteX0" fmla="*/ 2599 w 2599"/>
                    <a:gd name="connsiteY0" fmla="*/ 0 h 1615"/>
                    <a:gd name="connsiteX1" fmla="*/ 0 w 2599"/>
                    <a:gd name="connsiteY1" fmla="*/ 351 h 1615"/>
                    <a:gd name="connsiteX2" fmla="*/ 1967 w 2599"/>
                    <a:gd name="connsiteY2" fmla="*/ 1616 h 1615"/>
                    <a:gd name="connsiteX3" fmla="*/ 2599 w 2599"/>
                    <a:gd name="connsiteY3" fmla="*/ 0 h 1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9" h="1615">
                      <a:moveTo>
                        <a:pt x="2599" y="0"/>
                      </a:moveTo>
                      <a:cubicBezTo>
                        <a:pt x="1756" y="141"/>
                        <a:pt x="913" y="281"/>
                        <a:pt x="0" y="351"/>
                      </a:cubicBezTo>
                      <a:cubicBezTo>
                        <a:pt x="632" y="773"/>
                        <a:pt x="1335" y="1194"/>
                        <a:pt x="1967" y="1616"/>
                      </a:cubicBezTo>
                      <a:cubicBezTo>
                        <a:pt x="2248" y="1124"/>
                        <a:pt x="2459" y="562"/>
                        <a:pt x="2599" y="0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6" name="Freeform: Shape 3725">
                  <a:extLst>
                    <a:ext uri="{FF2B5EF4-FFF2-40B4-BE49-F238E27FC236}">
                      <a16:creationId xmlns:a16="http://schemas.microsoft.com/office/drawing/2014/main" id="{47E798A3-75B3-4745-B76D-9F1522A76754}"/>
                    </a:ext>
                  </a:extLst>
                </p:cNvPr>
                <p:cNvSpPr/>
                <p:nvPr/>
              </p:nvSpPr>
              <p:spPr>
                <a:xfrm>
                  <a:off x="6138429" y="4586928"/>
                  <a:ext cx="17281" cy="8149"/>
                </a:xfrm>
                <a:custGeom>
                  <a:avLst/>
                  <a:gdLst>
                    <a:gd name="connsiteX0" fmla="*/ 14401 w 17281"/>
                    <a:gd name="connsiteY0" fmla="*/ 0 h 8149"/>
                    <a:gd name="connsiteX1" fmla="*/ 0 w 17281"/>
                    <a:gd name="connsiteY1" fmla="*/ 8149 h 8149"/>
                    <a:gd name="connsiteX2" fmla="*/ 17282 w 17281"/>
                    <a:gd name="connsiteY2" fmla="*/ 3794 h 8149"/>
                    <a:gd name="connsiteX3" fmla="*/ 14401 w 17281"/>
                    <a:gd name="connsiteY3" fmla="*/ 0 h 8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1" h="8149">
                      <a:moveTo>
                        <a:pt x="14401" y="0"/>
                      </a:moveTo>
                      <a:cubicBezTo>
                        <a:pt x="9905" y="2810"/>
                        <a:pt x="5058" y="5550"/>
                        <a:pt x="0" y="8149"/>
                      </a:cubicBezTo>
                      <a:cubicBezTo>
                        <a:pt x="5620" y="6885"/>
                        <a:pt x="11381" y="5480"/>
                        <a:pt x="17282" y="3794"/>
                      </a:cubicBezTo>
                      <a:cubicBezTo>
                        <a:pt x="16298" y="2529"/>
                        <a:pt x="15385" y="1264"/>
                        <a:pt x="14401" y="0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727" name="Graphic 2108">
                  <a:extLst>
                    <a:ext uri="{FF2B5EF4-FFF2-40B4-BE49-F238E27FC236}">
                      <a16:creationId xmlns:a16="http://schemas.microsoft.com/office/drawing/2014/main" id="{A4ADCE70-FBF0-4F44-AF34-A90D3EDDF4C4}"/>
                    </a:ext>
                  </a:extLst>
                </p:cNvPr>
                <p:cNvGrpSpPr/>
                <p:nvPr/>
              </p:nvGrpSpPr>
              <p:grpSpPr>
                <a:xfrm>
                  <a:off x="3829050" y="3069986"/>
                  <a:ext cx="2436534" cy="1669949"/>
                  <a:chOff x="3829050" y="3069986"/>
                  <a:chExt cx="2436534" cy="1669949"/>
                </a:xfrm>
                <a:solidFill>
                  <a:schemeClr val="accent1"/>
                </a:solidFill>
              </p:grpSpPr>
              <p:sp>
                <p:nvSpPr>
                  <p:cNvPr id="3734" name="Freeform: Shape 3733">
                    <a:extLst>
                      <a:ext uri="{FF2B5EF4-FFF2-40B4-BE49-F238E27FC236}">
                        <a16:creationId xmlns:a16="http://schemas.microsoft.com/office/drawing/2014/main" id="{A28E9A21-420D-46D6-9E41-7C961AF4EED6}"/>
                      </a:ext>
                    </a:extLst>
                  </p:cNvPr>
                  <p:cNvSpPr/>
                  <p:nvPr/>
                </p:nvSpPr>
                <p:spPr>
                  <a:xfrm>
                    <a:off x="6011133" y="4433218"/>
                    <a:ext cx="208857" cy="192278"/>
                  </a:xfrm>
                  <a:custGeom>
                    <a:avLst/>
                    <a:gdLst>
                      <a:gd name="connsiteX0" fmla="*/ 178650 w 208857"/>
                      <a:gd name="connsiteY0" fmla="*/ 35056 h 192278"/>
                      <a:gd name="connsiteX1" fmla="*/ 152095 w 208857"/>
                      <a:gd name="connsiteY1" fmla="*/ 0 h 192278"/>
                      <a:gd name="connsiteX2" fmla="*/ 152095 w 208857"/>
                      <a:gd name="connsiteY2" fmla="*/ 0 h 192278"/>
                      <a:gd name="connsiteX3" fmla="*/ 2951 w 208857"/>
                      <a:gd name="connsiteY3" fmla="*/ 57115 h 192278"/>
                      <a:gd name="connsiteX4" fmla="*/ 2459 w 208857"/>
                      <a:gd name="connsiteY4" fmla="*/ 68566 h 192278"/>
                      <a:gd name="connsiteX5" fmla="*/ 0 w 208857"/>
                      <a:gd name="connsiteY5" fmla="*/ 126945 h 192278"/>
                      <a:gd name="connsiteX6" fmla="*/ 0 w 208857"/>
                      <a:gd name="connsiteY6" fmla="*/ 127015 h 192278"/>
                      <a:gd name="connsiteX7" fmla="*/ 1265 w 208857"/>
                      <a:gd name="connsiteY7" fmla="*/ 146334 h 192278"/>
                      <a:gd name="connsiteX8" fmla="*/ 2108 w 208857"/>
                      <a:gd name="connsiteY8" fmla="*/ 159471 h 192278"/>
                      <a:gd name="connsiteX9" fmla="*/ 2248 w 208857"/>
                      <a:gd name="connsiteY9" fmla="*/ 161368 h 192278"/>
                      <a:gd name="connsiteX10" fmla="*/ 15315 w 208857"/>
                      <a:gd name="connsiteY10" fmla="*/ 192278 h 192278"/>
                      <a:gd name="connsiteX11" fmla="*/ 51354 w 208857"/>
                      <a:gd name="connsiteY11" fmla="*/ 187150 h 192278"/>
                      <a:gd name="connsiteX12" fmla="*/ 127366 w 208857"/>
                      <a:gd name="connsiteY12" fmla="*/ 161860 h 192278"/>
                      <a:gd name="connsiteX13" fmla="*/ 141768 w 208857"/>
                      <a:gd name="connsiteY13" fmla="*/ 153710 h 192278"/>
                      <a:gd name="connsiteX14" fmla="*/ 205556 w 208857"/>
                      <a:gd name="connsiteY14" fmla="*/ 82616 h 192278"/>
                      <a:gd name="connsiteX15" fmla="*/ 208858 w 208857"/>
                      <a:gd name="connsiteY15" fmla="*/ 74958 h 192278"/>
                      <a:gd name="connsiteX16" fmla="*/ 178650 w 208857"/>
                      <a:gd name="connsiteY16" fmla="*/ 35056 h 192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8857" h="192278">
                        <a:moveTo>
                          <a:pt x="178650" y="35056"/>
                        </a:moveTo>
                        <a:lnTo>
                          <a:pt x="152095" y="0"/>
                        </a:lnTo>
                        <a:cubicBezTo>
                          <a:pt x="152095" y="0"/>
                          <a:pt x="152095" y="0"/>
                          <a:pt x="152095" y="0"/>
                        </a:cubicBezTo>
                        <a:cubicBezTo>
                          <a:pt x="115494" y="25080"/>
                          <a:pt x="63016" y="49598"/>
                          <a:pt x="2951" y="57115"/>
                        </a:cubicBezTo>
                        <a:lnTo>
                          <a:pt x="2459" y="68566"/>
                        </a:lnTo>
                        <a:lnTo>
                          <a:pt x="0" y="126945"/>
                        </a:lnTo>
                        <a:lnTo>
                          <a:pt x="0" y="127015"/>
                        </a:lnTo>
                        <a:lnTo>
                          <a:pt x="1265" y="146334"/>
                        </a:lnTo>
                        <a:lnTo>
                          <a:pt x="2108" y="159471"/>
                        </a:lnTo>
                        <a:lnTo>
                          <a:pt x="2248" y="161368"/>
                        </a:lnTo>
                        <a:cubicBezTo>
                          <a:pt x="4356" y="172468"/>
                          <a:pt x="8290" y="184059"/>
                          <a:pt x="15315" y="192278"/>
                        </a:cubicBezTo>
                        <a:cubicBezTo>
                          <a:pt x="26906" y="191154"/>
                          <a:pt x="38919" y="189468"/>
                          <a:pt x="51354" y="187150"/>
                        </a:cubicBezTo>
                        <a:cubicBezTo>
                          <a:pt x="81913" y="181390"/>
                          <a:pt x="106853" y="172538"/>
                          <a:pt x="127366" y="161860"/>
                        </a:cubicBezTo>
                        <a:cubicBezTo>
                          <a:pt x="132424" y="159260"/>
                          <a:pt x="137272" y="156520"/>
                          <a:pt x="141768" y="153710"/>
                        </a:cubicBezTo>
                        <a:cubicBezTo>
                          <a:pt x="175488" y="132565"/>
                          <a:pt x="194667" y="106291"/>
                          <a:pt x="205556" y="82616"/>
                        </a:cubicBezTo>
                        <a:cubicBezTo>
                          <a:pt x="206750" y="80017"/>
                          <a:pt x="207875" y="77487"/>
                          <a:pt x="208858" y="74958"/>
                        </a:cubicBezTo>
                        <a:lnTo>
                          <a:pt x="178650" y="35056"/>
                        </a:ln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735" name="Graphic 2108">
                    <a:extLst>
                      <a:ext uri="{FF2B5EF4-FFF2-40B4-BE49-F238E27FC236}">
                        <a16:creationId xmlns:a16="http://schemas.microsoft.com/office/drawing/2014/main" id="{ACEF4C3E-680B-4CA3-8AEF-9A305DE29936}"/>
                      </a:ext>
                    </a:extLst>
                  </p:cNvPr>
                  <p:cNvGrpSpPr/>
                  <p:nvPr/>
                </p:nvGrpSpPr>
                <p:grpSpPr>
                  <a:xfrm>
                    <a:off x="3829050" y="3069986"/>
                    <a:ext cx="2436534" cy="1669949"/>
                    <a:chOff x="3829050" y="3069986"/>
                    <a:chExt cx="2436534" cy="1669949"/>
                  </a:xfrm>
                  <a:solidFill>
                    <a:srgbClr val="FFEEDB"/>
                  </a:solidFill>
                </p:grpSpPr>
                <p:sp>
                  <p:nvSpPr>
                    <p:cNvPr id="3736" name="Freeform: Shape 3735">
                      <a:extLst>
                        <a:ext uri="{FF2B5EF4-FFF2-40B4-BE49-F238E27FC236}">
                          <a16:creationId xmlns:a16="http://schemas.microsoft.com/office/drawing/2014/main" id="{41CF4ED2-8FB0-481C-A8AA-0E8D0F742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5454" y="3069986"/>
                      <a:ext cx="525200" cy="718603"/>
                    </a:xfrm>
                    <a:custGeom>
                      <a:avLst/>
                      <a:gdLst>
                        <a:gd name="connsiteX0" fmla="*/ 0 w 525200"/>
                        <a:gd name="connsiteY0" fmla="*/ 413922 h 718603"/>
                        <a:gd name="connsiteX1" fmla="*/ 336013 w 525200"/>
                        <a:gd name="connsiteY1" fmla="*/ 718603 h 718603"/>
                        <a:gd name="connsiteX2" fmla="*/ 525201 w 525200"/>
                        <a:gd name="connsiteY2" fmla="*/ 516630 h 718603"/>
                        <a:gd name="connsiteX3" fmla="*/ 248901 w 525200"/>
                        <a:gd name="connsiteY3" fmla="*/ 0 h 718603"/>
                        <a:gd name="connsiteX4" fmla="*/ 0 w 525200"/>
                        <a:gd name="connsiteY4" fmla="*/ 413922 h 71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200" h="718603">
                          <a:moveTo>
                            <a:pt x="0" y="413922"/>
                          </a:moveTo>
                          <a:cubicBezTo>
                            <a:pt x="108890" y="519510"/>
                            <a:pt x="220941" y="620813"/>
                            <a:pt x="336013" y="718603"/>
                          </a:cubicBezTo>
                          <a:cubicBezTo>
                            <a:pt x="413571" y="587514"/>
                            <a:pt x="525201" y="516630"/>
                            <a:pt x="525201" y="516630"/>
                          </a:cubicBezTo>
                          <a:lnTo>
                            <a:pt x="248901" y="0"/>
                          </a:lnTo>
                          <a:cubicBezTo>
                            <a:pt x="248901" y="0"/>
                            <a:pt x="112121" y="179633"/>
                            <a:pt x="0" y="41392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37" name="Freeform: Shape 3736">
                      <a:extLst>
                        <a:ext uri="{FF2B5EF4-FFF2-40B4-BE49-F238E27FC236}">
                          <a16:creationId xmlns:a16="http://schemas.microsoft.com/office/drawing/2014/main" id="{2A16375F-512C-42E2-97DD-FC939B228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9050" y="3937733"/>
                      <a:ext cx="483260" cy="537354"/>
                    </a:xfrm>
                    <a:custGeom>
                      <a:avLst/>
                      <a:gdLst>
                        <a:gd name="connsiteX0" fmla="*/ 412236 w 483260"/>
                        <a:gd name="connsiteY0" fmla="*/ 57466 h 537354"/>
                        <a:gd name="connsiteX1" fmla="*/ 421931 w 483260"/>
                        <a:gd name="connsiteY1" fmla="*/ 0 h 537354"/>
                        <a:gd name="connsiteX2" fmla="*/ 0 w 483260"/>
                        <a:gd name="connsiteY2" fmla="*/ 85637 h 537354"/>
                        <a:gd name="connsiteX3" fmla="*/ 305875 w 483260"/>
                        <a:gd name="connsiteY3" fmla="*/ 529135 h 537354"/>
                        <a:gd name="connsiteX4" fmla="*/ 328496 w 483260"/>
                        <a:gd name="connsiteY4" fmla="*/ 537354 h 537354"/>
                        <a:gd name="connsiteX5" fmla="*/ 483260 w 483260"/>
                        <a:gd name="connsiteY5" fmla="*/ 212441 h 537354"/>
                        <a:gd name="connsiteX6" fmla="*/ 412236 w 483260"/>
                        <a:gd name="connsiteY6" fmla="*/ 57466 h 53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260" h="537354">
                          <a:moveTo>
                            <a:pt x="412236" y="57466"/>
                          </a:moveTo>
                          <a:cubicBezTo>
                            <a:pt x="414344" y="37655"/>
                            <a:pt x="417646" y="18476"/>
                            <a:pt x="421931" y="0"/>
                          </a:cubicBezTo>
                          <a:cubicBezTo>
                            <a:pt x="282833" y="33932"/>
                            <a:pt x="142611" y="64140"/>
                            <a:pt x="0" y="85637"/>
                          </a:cubicBezTo>
                          <a:cubicBezTo>
                            <a:pt x="1054" y="273700"/>
                            <a:pt x="79806" y="441180"/>
                            <a:pt x="305875" y="529135"/>
                          </a:cubicBezTo>
                          <a:cubicBezTo>
                            <a:pt x="313462" y="532085"/>
                            <a:pt x="320979" y="534755"/>
                            <a:pt x="328496" y="537354"/>
                          </a:cubicBezTo>
                          <a:cubicBezTo>
                            <a:pt x="375495" y="426708"/>
                            <a:pt x="426427" y="317818"/>
                            <a:pt x="483260" y="212441"/>
                          </a:cubicBezTo>
                          <a:cubicBezTo>
                            <a:pt x="430080" y="194527"/>
                            <a:pt x="402401" y="148723"/>
                            <a:pt x="412236" y="57466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38" name="Freeform: Shape 3737">
                      <a:extLst>
                        <a:ext uri="{FF2B5EF4-FFF2-40B4-BE49-F238E27FC236}">
                          <a16:creationId xmlns:a16="http://schemas.microsoft.com/office/drawing/2014/main" id="{9C3F5F8F-C5D5-41E7-91A0-263AFDF9FC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1136" y="4027023"/>
                      <a:ext cx="397694" cy="428745"/>
                    </a:xfrm>
                    <a:custGeom>
                      <a:avLst/>
                      <a:gdLst>
                        <a:gd name="connsiteX0" fmla="*/ 0 w 397694"/>
                        <a:gd name="connsiteY0" fmla="*/ 428745 h 428745"/>
                        <a:gd name="connsiteX1" fmla="*/ 307842 w 397694"/>
                        <a:gd name="connsiteY1" fmla="*/ 360812 h 428745"/>
                        <a:gd name="connsiteX2" fmla="*/ 397694 w 397694"/>
                        <a:gd name="connsiteY2" fmla="*/ 0 h 428745"/>
                        <a:gd name="connsiteX3" fmla="*/ 8500 w 397694"/>
                        <a:gd name="connsiteY3" fmla="*/ 86831 h 428745"/>
                        <a:gd name="connsiteX4" fmla="*/ 0 w 397694"/>
                        <a:gd name="connsiteY4" fmla="*/ 428745 h 4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7694" h="428745">
                          <a:moveTo>
                            <a:pt x="0" y="428745"/>
                          </a:moveTo>
                          <a:cubicBezTo>
                            <a:pt x="96666" y="403244"/>
                            <a:pt x="197337" y="374441"/>
                            <a:pt x="307842" y="360812"/>
                          </a:cubicBezTo>
                          <a:cubicBezTo>
                            <a:pt x="335873" y="240190"/>
                            <a:pt x="366502" y="120060"/>
                            <a:pt x="397694" y="0"/>
                          </a:cubicBezTo>
                          <a:cubicBezTo>
                            <a:pt x="267096" y="15947"/>
                            <a:pt x="130387" y="55218"/>
                            <a:pt x="8500" y="86831"/>
                          </a:cubicBezTo>
                          <a:cubicBezTo>
                            <a:pt x="6393" y="200568"/>
                            <a:pt x="2178" y="314657"/>
                            <a:pt x="0" y="428745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39" name="Freeform: Shape 3738">
                      <a:extLst>
                        <a:ext uri="{FF2B5EF4-FFF2-40B4-BE49-F238E27FC236}">
                          <a16:creationId xmlns:a16="http://schemas.microsoft.com/office/drawing/2014/main" id="{8AAD0724-2950-487B-9AFB-52ACE39F67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7023" y="4062430"/>
                      <a:ext cx="338401" cy="480661"/>
                    </a:xfrm>
                    <a:custGeom>
                      <a:avLst/>
                      <a:gdLst>
                        <a:gd name="connsiteX0" fmla="*/ 28592 w 338401"/>
                        <a:gd name="connsiteY0" fmla="*/ 0 h 480661"/>
                        <a:gd name="connsiteX1" fmla="*/ 0 w 338401"/>
                        <a:gd name="connsiteY1" fmla="*/ 357089 h 480661"/>
                        <a:gd name="connsiteX2" fmla="*/ 282622 w 338401"/>
                        <a:gd name="connsiteY2" fmla="*/ 480661 h 480661"/>
                        <a:gd name="connsiteX3" fmla="*/ 285221 w 338401"/>
                        <a:gd name="connsiteY3" fmla="*/ 480310 h 480661"/>
                        <a:gd name="connsiteX4" fmla="*/ 338402 w 338401"/>
                        <a:gd name="connsiteY4" fmla="*/ 335662 h 480661"/>
                        <a:gd name="connsiteX5" fmla="*/ 28592 w 338401"/>
                        <a:gd name="connsiteY5" fmla="*/ 0 h 480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8401" h="480661">
                          <a:moveTo>
                            <a:pt x="28592" y="0"/>
                          </a:moveTo>
                          <a:cubicBezTo>
                            <a:pt x="19249" y="119006"/>
                            <a:pt x="9625" y="238083"/>
                            <a:pt x="0" y="357089"/>
                          </a:cubicBezTo>
                          <a:cubicBezTo>
                            <a:pt x="120903" y="390739"/>
                            <a:pt x="211317" y="434014"/>
                            <a:pt x="282622" y="480661"/>
                          </a:cubicBezTo>
                          <a:cubicBezTo>
                            <a:pt x="283465" y="480521"/>
                            <a:pt x="284308" y="480380"/>
                            <a:pt x="285221" y="480310"/>
                          </a:cubicBezTo>
                          <a:cubicBezTo>
                            <a:pt x="301379" y="431626"/>
                            <a:pt x="319153" y="383363"/>
                            <a:pt x="338402" y="335662"/>
                          </a:cubicBezTo>
                          <a:cubicBezTo>
                            <a:pt x="260493" y="222978"/>
                            <a:pt x="210614" y="74256"/>
                            <a:pt x="28592" y="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40" name="Freeform: Shape 3739">
                      <a:extLst>
                        <a:ext uri="{FF2B5EF4-FFF2-40B4-BE49-F238E27FC236}">
                          <a16:creationId xmlns:a16="http://schemas.microsoft.com/office/drawing/2014/main" id="{7FAE6D1F-F018-4A77-9D69-1C03B6DE8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7771" y="4590792"/>
                      <a:ext cx="377812" cy="149144"/>
                    </a:xfrm>
                    <a:custGeom>
                      <a:avLst/>
                      <a:gdLst>
                        <a:gd name="connsiteX0" fmla="*/ 278548 w 377812"/>
                        <a:gd name="connsiteY0" fmla="*/ 14331 h 149144"/>
                        <a:gd name="connsiteX1" fmla="*/ 267940 w 377812"/>
                        <a:gd name="connsiteY1" fmla="*/ 0 h 149144"/>
                        <a:gd name="connsiteX2" fmla="*/ 250658 w 377812"/>
                        <a:gd name="connsiteY2" fmla="*/ 4356 h 149144"/>
                        <a:gd name="connsiteX3" fmla="*/ 174645 w 377812"/>
                        <a:gd name="connsiteY3" fmla="*/ 29646 h 149144"/>
                        <a:gd name="connsiteX4" fmla="*/ 138606 w 377812"/>
                        <a:gd name="connsiteY4" fmla="*/ 34775 h 149144"/>
                        <a:gd name="connsiteX5" fmla="*/ 101514 w 377812"/>
                        <a:gd name="connsiteY5" fmla="*/ 36390 h 149144"/>
                        <a:gd name="connsiteX6" fmla="*/ 99406 w 377812"/>
                        <a:gd name="connsiteY6" fmla="*/ 36320 h 149144"/>
                        <a:gd name="connsiteX7" fmla="*/ 4918 w 377812"/>
                        <a:gd name="connsiteY7" fmla="*/ 19038 h 149144"/>
                        <a:gd name="connsiteX8" fmla="*/ 0 w 377812"/>
                        <a:gd name="connsiteY8" fmla="*/ 149144 h 149144"/>
                        <a:gd name="connsiteX9" fmla="*/ 78331 w 377812"/>
                        <a:gd name="connsiteY9" fmla="*/ 149144 h 149144"/>
                        <a:gd name="connsiteX10" fmla="*/ 90835 w 377812"/>
                        <a:gd name="connsiteY10" fmla="*/ 149144 h 149144"/>
                        <a:gd name="connsiteX11" fmla="*/ 377813 w 377812"/>
                        <a:gd name="connsiteY11" fmla="*/ 149144 h 149144"/>
                        <a:gd name="connsiteX12" fmla="*/ 278548 w 377812"/>
                        <a:gd name="connsiteY12" fmla="*/ 14331 h 149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7812" h="149144">
                          <a:moveTo>
                            <a:pt x="278548" y="14331"/>
                          </a:moveTo>
                          <a:cubicBezTo>
                            <a:pt x="275035" y="9554"/>
                            <a:pt x="271452" y="4777"/>
                            <a:pt x="267940" y="0"/>
                          </a:cubicBezTo>
                          <a:cubicBezTo>
                            <a:pt x="262109" y="1686"/>
                            <a:pt x="256348" y="3091"/>
                            <a:pt x="250658" y="4356"/>
                          </a:cubicBezTo>
                          <a:cubicBezTo>
                            <a:pt x="230144" y="15034"/>
                            <a:pt x="205205" y="23886"/>
                            <a:pt x="174645" y="29646"/>
                          </a:cubicBezTo>
                          <a:cubicBezTo>
                            <a:pt x="162211" y="31964"/>
                            <a:pt x="150198" y="33650"/>
                            <a:pt x="138606" y="34775"/>
                          </a:cubicBezTo>
                          <a:cubicBezTo>
                            <a:pt x="125750" y="36039"/>
                            <a:pt x="113386" y="36531"/>
                            <a:pt x="101514" y="36390"/>
                          </a:cubicBezTo>
                          <a:cubicBezTo>
                            <a:pt x="100811" y="36390"/>
                            <a:pt x="100108" y="36390"/>
                            <a:pt x="99406" y="36320"/>
                          </a:cubicBezTo>
                          <a:cubicBezTo>
                            <a:pt x="64280" y="35758"/>
                            <a:pt x="33018" y="29506"/>
                            <a:pt x="4918" y="19038"/>
                          </a:cubicBezTo>
                          <a:cubicBezTo>
                            <a:pt x="2670" y="62454"/>
                            <a:pt x="1124" y="105799"/>
                            <a:pt x="0" y="149144"/>
                          </a:cubicBezTo>
                          <a:lnTo>
                            <a:pt x="78331" y="149144"/>
                          </a:lnTo>
                          <a:lnTo>
                            <a:pt x="90835" y="149144"/>
                          </a:lnTo>
                          <a:lnTo>
                            <a:pt x="377813" y="149144"/>
                          </a:lnTo>
                          <a:cubicBezTo>
                            <a:pt x="344935" y="104042"/>
                            <a:pt x="311706" y="59152"/>
                            <a:pt x="278548" y="1433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3728" name="Freeform: Shape 3727">
                  <a:extLst>
                    <a:ext uri="{FF2B5EF4-FFF2-40B4-BE49-F238E27FC236}">
                      <a16:creationId xmlns:a16="http://schemas.microsoft.com/office/drawing/2014/main" id="{DC0322D2-859B-4E6F-8011-71DDB88D08A7}"/>
                    </a:ext>
                  </a:extLst>
                </p:cNvPr>
                <p:cNvSpPr/>
                <p:nvPr/>
              </p:nvSpPr>
              <p:spPr>
                <a:xfrm>
                  <a:off x="4928978" y="4019769"/>
                  <a:ext cx="426637" cy="399679"/>
                </a:xfrm>
                <a:custGeom>
                  <a:avLst/>
                  <a:gdLst>
                    <a:gd name="connsiteX0" fmla="*/ 293511 w 426637"/>
                    <a:gd name="connsiteY0" fmla="*/ 6762 h 399679"/>
                    <a:gd name="connsiteX1" fmla="*/ 89852 w 426637"/>
                    <a:gd name="connsiteY1" fmla="*/ 7254 h 399679"/>
                    <a:gd name="connsiteX2" fmla="*/ 0 w 426637"/>
                    <a:gd name="connsiteY2" fmla="*/ 368066 h 399679"/>
                    <a:gd name="connsiteX3" fmla="*/ 348377 w 426637"/>
                    <a:gd name="connsiteY3" fmla="*/ 386823 h 399679"/>
                    <a:gd name="connsiteX4" fmla="*/ 398045 w 426637"/>
                    <a:gd name="connsiteY4" fmla="*/ 399679 h 399679"/>
                    <a:gd name="connsiteX5" fmla="*/ 426638 w 426637"/>
                    <a:gd name="connsiteY5" fmla="*/ 42591 h 399679"/>
                    <a:gd name="connsiteX6" fmla="*/ 293511 w 426637"/>
                    <a:gd name="connsiteY6" fmla="*/ 6762 h 39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6637" h="399679">
                      <a:moveTo>
                        <a:pt x="293511" y="6762"/>
                      </a:moveTo>
                      <a:cubicBezTo>
                        <a:pt x="229652" y="-3213"/>
                        <a:pt x="160665" y="-1387"/>
                        <a:pt x="89852" y="7254"/>
                      </a:cubicBezTo>
                      <a:cubicBezTo>
                        <a:pt x="58660" y="127314"/>
                        <a:pt x="28030" y="247514"/>
                        <a:pt x="0" y="368066"/>
                      </a:cubicBezTo>
                      <a:cubicBezTo>
                        <a:pt x="105377" y="355140"/>
                        <a:pt x="219817" y="355983"/>
                        <a:pt x="348377" y="386823"/>
                      </a:cubicBezTo>
                      <a:cubicBezTo>
                        <a:pt x="365519" y="390898"/>
                        <a:pt x="382028" y="395253"/>
                        <a:pt x="398045" y="399679"/>
                      </a:cubicBezTo>
                      <a:cubicBezTo>
                        <a:pt x="407670" y="280673"/>
                        <a:pt x="417294" y="161597"/>
                        <a:pt x="426638" y="42591"/>
                      </a:cubicBezTo>
                      <a:cubicBezTo>
                        <a:pt x="388561" y="27065"/>
                        <a:pt x="344654" y="14771"/>
                        <a:pt x="293511" y="67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29" name="Freeform: Shape 3728">
                  <a:extLst>
                    <a:ext uri="{FF2B5EF4-FFF2-40B4-BE49-F238E27FC236}">
                      <a16:creationId xmlns:a16="http://schemas.microsoft.com/office/drawing/2014/main" id="{B7D577FC-BC55-43F7-9F66-F9EB61554DC8}"/>
                    </a:ext>
                  </a:extLst>
                </p:cNvPr>
                <p:cNvSpPr/>
                <p:nvPr/>
              </p:nvSpPr>
              <p:spPr>
                <a:xfrm>
                  <a:off x="5611683" y="4398022"/>
                  <a:ext cx="281076" cy="341843"/>
                </a:xfrm>
                <a:custGeom>
                  <a:avLst/>
                  <a:gdLst>
                    <a:gd name="connsiteX0" fmla="*/ 157363 w 281076"/>
                    <a:gd name="connsiteY0" fmla="*/ 126664 h 341843"/>
                    <a:gd name="connsiteX1" fmla="*/ 73694 w 281076"/>
                    <a:gd name="connsiteY1" fmla="*/ 27187 h 341843"/>
                    <a:gd name="connsiteX2" fmla="*/ 53742 w 281076"/>
                    <a:gd name="connsiteY2" fmla="*/ 0 h 341843"/>
                    <a:gd name="connsiteX3" fmla="*/ 562 w 281076"/>
                    <a:gd name="connsiteY3" fmla="*/ 144648 h 341843"/>
                    <a:gd name="connsiteX4" fmla="*/ 0 w 281076"/>
                    <a:gd name="connsiteY4" fmla="*/ 146334 h 341843"/>
                    <a:gd name="connsiteX5" fmla="*/ 213916 w 281076"/>
                    <a:gd name="connsiteY5" fmla="*/ 341844 h 341843"/>
                    <a:gd name="connsiteX6" fmla="*/ 276159 w 281076"/>
                    <a:gd name="connsiteY6" fmla="*/ 341844 h 341843"/>
                    <a:gd name="connsiteX7" fmla="*/ 281077 w 281076"/>
                    <a:gd name="connsiteY7" fmla="*/ 211738 h 341843"/>
                    <a:gd name="connsiteX8" fmla="*/ 157363 w 281076"/>
                    <a:gd name="connsiteY8" fmla="*/ 126664 h 341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1076" h="341843">
                      <a:moveTo>
                        <a:pt x="157363" y="126664"/>
                      </a:moveTo>
                      <a:cubicBezTo>
                        <a:pt x="126874" y="95402"/>
                        <a:pt x="99968" y="60487"/>
                        <a:pt x="73694" y="27187"/>
                      </a:cubicBezTo>
                      <a:cubicBezTo>
                        <a:pt x="66809" y="18406"/>
                        <a:pt x="60135" y="9343"/>
                        <a:pt x="53742" y="0"/>
                      </a:cubicBezTo>
                      <a:cubicBezTo>
                        <a:pt x="34423" y="47701"/>
                        <a:pt x="16720" y="95964"/>
                        <a:pt x="562" y="144648"/>
                      </a:cubicBezTo>
                      <a:cubicBezTo>
                        <a:pt x="351" y="145210"/>
                        <a:pt x="211" y="145772"/>
                        <a:pt x="0" y="146334"/>
                      </a:cubicBezTo>
                      <a:cubicBezTo>
                        <a:pt x="97720" y="210684"/>
                        <a:pt x="159260" y="281287"/>
                        <a:pt x="213916" y="341844"/>
                      </a:cubicBezTo>
                      <a:lnTo>
                        <a:pt x="276159" y="341844"/>
                      </a:lnTo>
                      <a:cubicBezTo>
                        <a:pt x="277213" y="298499"/>
                        <a:pt x="278828" y="255154"/>
                        <a:pt x="281077" y="211738"/>
                      </a:cubicBezTo>
                      <a:cubicBezTo>
                        <a:pt x="231900" y="193543"/>
                        <a:pt x="192278" y="162492"/>
                        <a:pt x="157363" y="126664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0" name="Freeform: Shape 3729">
                  <a:extLst>
                    <a:ext uri="{FF2B5EF4-FFF2-40B4-BE49-F238E27FC236}">
                      <a16:creationId xmlns:a16="http://schemas.microsoft.com/office/drawing/2014/main" id="{B684B666-EE19-4252-939C-2FD2AB9BCEB0}"/>
                    </a:ext>
                  </a:extLst>
                </p:cNvPr>
                <p:cNvSpPr/>
                <p:nvPr/>
              </p:nvSpPr>
              <p:spPr>
                <a:xfrm>
                  <a:off x="6231020" y="4453872"/>
                  <a:ext cx="7025" cy="7025"/>
                </a:xfrm>
                <a:custGeom>
                  <a:avLst/>
                  <a:gdLst>
                    <a:gd name="connsiteX0" fmla="*/ 0 w 7025"/>
                    <a:gd name="connsiteY0" fmla="*/ 0 h 7025"/>
                    <a:gd name="connsiteX1" fmla="*/ 0 w 7025"/>
                    <a:gd name="connsiteY1" fmla="*/ 0 h 7025"/>
                    <a:gd name="connsiteX2" fmla="*/ 0 w 7025"/>
                    <a:gd name="connsiteY2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25" h="702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1" name="Freeform: Shape 3730">
                  <a:extLst>
                    <a:ext uri="{FF2B5EF4-FFF2-40B4-BE49-F238E27FC236}">
                      <a16:creationId xmlns:a16="http://schemas.microsoft.com/office/drawing/2014/main" id="{D8715984-D3A1-4C5F-A5F3-9BA51FD4C157}"/>
                    </a:ext>
                  </a:extLst>
                </p:cNvPr>
                <p:cNvSpPr/>
                <p:nvPr/>
              </p:nvSpPr>
              <p:spPr>
                <a:xfrm>
                  <a:off x="6216689" y="4508176"/>
                  <a:ext cx="19951" cy="21988"/>
                </a:xfrm>
                <a:custGeom>
                  <a:avLst/>
                  <a:gdLst>
                    <a:gd name="connsiteX0" fmla="*/ 19951 w 19951"/>
                    <a:gd name="connsiteY0" fmla="*/ 21989 h 21988"/>
                    <a:gd name="connsiteX1" fmla="*/ 3302 w 19951"/>
                    <a:gd name="connsiteY1" fmla="*/ 0 h 21988"/>
                    <a:gd name="connsiteX2" fmla="*/ 0 w 19951"/>
                    <a:gd name="connsiteY2" fmla="*/ 7658 h 21988"/>
                    <a:gd name="connsiteX3" fmla="*/ 3372 w 19951"/>
                    <a:gd name="connsiteY3" fmla="*/ 6604 h 21988"/>
                    <a:gd name="connsiteX4" fmla="*/ 19951 w 19951"/>
                    <a:gd name="connsiteY4" fmla="*/ 21989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51" h="21988">
                      <a:moveTo>
                        <a:pt x="19951" y="21989"/>
                      </a:moveTo>
                      <a:lnTo>
                        <a:pt x="3302" y="0"/>
                      </a:lnTo>
                      <a:cubicBezTo>
                        <a:pt x="2318" y="2529"/>
                        <a:pt x="1194" y="5058"/>
                        <a:pt x="0" y="7658"/>
                      </a:cubicBezTo>
                      <a:lnTo>
                        <a:pt x="3372" y="6604"/>
                      </a:lnTo>
                      <a:cubicBezTo>
                        <a:pt x="3372" y="6604"/>
                        <a:pt x="9273" y="11943"/>
                        <a:pt x="19951" y="21989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2" name="Freeform: Shape 3731">
                  <a:extLst>
                    <a:ext uri="{FF2B5EF4-FFF2-40B4-BE49-F238E27FC236}">
                      <a16:creationId xmlns:a16="http://schemas.microsoft.com/office/drawing/2014/main" id="{4CD157F3-BC5D-4ABB-8354-AB5E654D8BC1}"/>
                    </a:ext>
                  </a:extLst>
                </p:cNvPr>
                <p:cNvSpPr/>
                <p:nvPr/>
              </p:nvSpPr>
              <p:spPr>
                <a:xfrm>
                  <a:off x="6220061" y="4514850"/>
                  <a:ext cx="24658" cy="34985"/>
                </a:xfrm>
                <a:custGeom>
                  <a:avLst/>
                  <a:gdLst>
                    <a:gd name="connsiteX0" fmla="*/ 17633 w 24658"/>
                    <a:gd name="connsiteY0" fmla="*/ 34985 h 34985"/>
                    <a:gd name="connsiteX1" fmla="*/ 24658 w 24658"/>
                    <a:gd name="connsiteY1" fmla="*/ 25993 h 34985"/>
                    <a:gd name="connsiteX2" fmla="*/ 16579 w 24658"/>
                    <a:gd name="connsiteY2" fmla="*/ 15315 h 34985"/>
                    <a:gd name="connsiteX3" fmla="*/ 0 w 24658"/>
                    <a:gd name="connsiteY3" fmla="*/ 0 h 34985"/>
                    <a:gd name="connsiteX4" fmla="*/ 17633 w 24658"/>
                    <a:gd name="connsiteY4" fmla="*/ 34985 h 3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58" h="34985">
                      <a:moveTo>
                        <a:pt x="17633" y="34985"/>
                      </a:moveTo>
                      <a:cubicBezTo>
                        <a:pt x="22340" y="29435"/>
                        <a:pt x="24658" y="25993"/>
                        <a:pt x="24658" y="25993"/>
                      </a:cubicBezTo>
                      <a:lnTo>
                        <a:pt x="16579" y="15315"/>
                      </a:lnTo>
                      <a:cubicBezTo>
                        <a:pt x="5901" y="5269"/>
                        <a:pt x="0" y="0"/>
                        <a:pt x="0" y="0"/>
                      </a:cubicBezTo>
                      <a:lnTo>
                        <a:pt x="17633" y="34985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33" name="Freeform: Shape 3732">
                  <a:extLst>
                    <a:ext uri="{FF2B5EF4-FFF2-40B4-BE49-F238E27FC236}">
                      <a16:creationId xmlns:a16="http://schemas.microsoft.com/office/drawing/2014/main" id="{FB7EFD0B-5170-4208-9A41-EAE2B4476028}"/>
                    </a:ext>
                  </a:extLst>
                </p:cNvPr>
                <p:cNvSpPr/>
                <p:nvPr/>
              </p:nvSpPr>
              <p:spPr>
                <a:xfrm>
                  <a:off x="6152830" y="4453872"/>
                  <a:ext cx="216802" cy="286064"/>
                </a:xfrm>
                <a:custGeom>
                  <a:avLst/>
                  <a:gdLst>
                    <a:gd name="connsiteX0" fmla="*/ 214618 w 216802"/>
                    <a:gd name="connsiteY0" fmla="*/ 207031 h 286064"/>
                    <a:gd name="connsiteX1" fmla="*/ 78190 w 216802"/>
                    <a:gd name="connsiteY1" fmla="*/ 0 h 286064"/>
                    <a:gd name="connsiteX2" fmla="*/ 67090 w 216802"/>
                    <a:gd name="connsiteY2" fmla="*/ 54304 h 286064"/>
                    <a:gd name="connsiteX3" fmla="*/ 63788 w 216802"/>
                    <a:gd name="connsiteY3" fmla="*/ 61962 h 286064"/>
                    <a:gd name="connsiteX4" fmla="*/ 0 w 216802"/>
                    <a:gd name="connsiteY4" fmla="*/ 133056 h 286064"/>
                    <a:gd name="connsiteX5" fmla="*/ 2810 w 216802"/>
                    <a:gd name="connsiteY5" fmla="*/ 136850 h 286064"/>
                    <a:gd name="connsiteX6" fmla="*/ 13418 w 216802"/>
                    <a:gd name="connsiteY6" fmla="*/ 151181 h 286064"/>
                    <a:gd name="connsiteX7" fmla="*/ 112613 w 216802"/>
                    <a:gd name="connsiteY7" fmla="*/ 286064 h 286064"/>
                    <a:gd name="connsiteX8" fmla="*/ 180547 w 216802"/>
                    <a:gd name="connsiteY8" fmla="*/ 286064 h 286064"/>
                    <a:gd name="connsiteX9" fmla="*/ 209139 w 216802"/>
                    <a:gd name="connsiteY9" fmla="*/ 286064 h 286064"/>
                    <a:gd name="connsiteX10" fmla="*/ 214618 w 216802"/>
                    <a:gd name="connsiteY10" fmla="*/ 207031 h 286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6802" h="286064">
                      <a:moveTo>
                        <a:pt x="214618" y="207031"/>
                      </a:moveTo>
                      <a:cubicBezTo>
                        <a:pt x="196985" y="91257"/>
                        <a:pt x="78190" y="0"/>
                        <a:pt x="78190" y="0"/>
                      </a:cubicBezTo>
                      <a:cubicBezTo>
                        <a:pt x="78190" y="0"/>
                        <a:pt x="79244" y="24096"/>
                        <a:pt x="67090" y="54304"/>
                      </a:cubicBezTo>
                      <a:lnTo>
                        <a:pt x="63788" y="61962"/>
                      </a:lnTo>
                      <a:cubicBezTo>
                        <a:pt x="52829" y="85566"/>
                        <a:pt x="33651" y="111911"/>
                        <a:pt x="0" y="133056"/>
                      </a:cubicBezTo>
                      <a:cubicBezTo>
                        <a:pt x="913" y="134321"/>
                        <a:pt x="1897" y="135586"/>
                        <a:pt x="2810" y="136850"/>
                      </a:cubicBezTo>
                      <a:cubicBezTo>
                        <a:pt x="6323" y="141627"/>
                        <a:pt x="9905" y="146404"/>
                        <a:pt x="13418" y="151181"/>
                      </a:cubicBezTo>
                      <a:cubicBezTo>
                        <a:pt x="46577" y="196072"/>
                        <a:pt x="79806" y="240893"/>
                        <a:pt x="112613" y="286064"/>
                      </a:cubicBezTo>
                      <a:lnTo>
                        <a:pt x="180547" y="286064"/>
                      </a:lnTo>
                      <a:lnTo>
                        <a:pt x="209139" y="286064"/>
                      </a:lnTo>
                      <a:cubicBezTo>
                        <a:pt x="217429" y="259017"/>
                        <a:pt x="218553" y="232392"/>
                        <a:pt x="214618" y="20703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707" name="Freeform: Shape 3706">
                <a:extLst>
                  <a:ext uri="{FF2B5EF4-FFF2-40B4-BE49-F238E27FC236}">
                    <a16:creationId xmlns:a16="http://schemas.microsoft.com/office/drawing/2014/main" id="{742800A4-A64A-4275-94F7-1308E7547FB1}"/>
                  </a:ext>
                </a:extLst>
              </p:cNvPr>
              <p:cNvSpPr/>
              <p:nvPr/>
            </p:nvSpPr>
            <p:spPr>
              <a:xfrm>
                <a:off x="4157546" y="4113854"/>
                <a:ext cx="472090" cy="389994"/>
              </a:xfrm>
              <a:custGeom>
                <a:avLst/>
                <a:gdLst>
                  <a:gd name="connsiteX0" fmla="*/ 154764 w 472090"/>
                  <a:gd name="connsiteY0" fmla="*/ 36180 h 389994"/>
                  <a:gd name="connsiteX1" fmla="*/ 0 w 472090"/>
                  <a:gd name="connsiteY1" fmla="*/ 361093 h 389994"/>
                  <a:gd name="connsiteX2" fmla="*/ 463520 w 472090"/>
                  <a:gd name="connsiteY2" fmla="*/ 341844 h 389994"/>
                  <a:gd name="connsiteX3" fmla="*/ 472090 w 472090"/>
                  <a:gd name="connsiteY3" fmla="*/ 0 h 389994"/>
                  <a:gd name="connsiteX4" fmla="*/ 154764 w 472090"/>
                  <a:gd name="connsiteY4" fmla="*/ 36180 h 389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090" h="389994">
                    <a:moveTo>
                      <a:pt x="154764" y="36180"/>
                    </a:moveTo>
                    <a:cubicBezTo>
                      <a:pt x="98001" y="141557"/>
                      <a:pt x="46998" y="250447"/>
                      <a:pt x="0" y="361093"/>
                    </a:cubicBezTo>
                    <a:cubicBezTo>
                      <a:pt x="160946" y="415889"/>
                      <a:pt x="306999" y="383222"/>
                      <a:pt x="463520" y="341844"/>
                    </a:cubicBezTo>
                    <a:cubicBezTo>
                      <a:pt x="465698" y="227756"/>
                      <a:pt x="469913" y="113667"/>
                      <a:pt x="472090" y="0"/>
                    </a:cubicBezTo>
                    <a:cubicBezTo>
                      <a:pt x="339737" y="34423"/>
                      <a:pt x="224945" y="59714"/>
                      <a:pt x="154764" y="36180"/>
                    </a:cubicBezTo>
                    <a:close/>
                  </a:path>
                </a:pathLst>
              </a:custGeom>
              <a:solidFill>
                <a:srgbClr val="1F5A50"/>
              </a:solidFill>
              <a:ln w="70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0" name="Graphic 1">
            <a:extLst>
              <a:ext uri="{FF2B5EF4-FFF2-40B4-BE49-F238E27FC236}">
                <a16:creationId xmlns:a16="http://schemas.microsoft.com/office/drawing/2014/main" id="{F213C6DC-2B9D-4F67-9FDA-A6F182E2A790}"/>
              </a:ext>
            </a:extLst>
          </p:cNvPr>
          <p:cNvGrpSpPr/>
          <p:nvPr/>
        </p:nvGrpSpPr>
        <p:grpSpPr>
          <a:xfrm>
            <a:off x="208263" y="1760801"/>
            <a:ext cx="3530170" cy="4832837"/>
            <a:chOff x="1260728" y="1353015"/>
            <a:chExt cx="3530170" cy="4832837"/>
          </a:xfrm>
          <a:solidFill>
            <a:schemeClr val="accent1"/>
          </a:solidFill>
        </p:grpSpPr>
        <p:grpSp>
          <p:nvGrpSpPr>
            <p:cNvPr id="81" name="Graphic 1">
              <a:extLst>
                <a:ext uri="{FF2B5EF4-FFF2-40B4-BE49-F238E27FC236}">
                  <a16:creationId xmlns:a16="http://schemas.microsoft.com/office/drawing/2014/main" id="{0B284A15-4A57-4D10-B07F-02EBF9AFAC8C}"/>
                </a:ext>
              </a:extLst>
            </p:cNvPr>
            <p:cNvGrpSpPr/>
            <p:nvPr/>
          </p:nvGrpSpPr>
          <p:grpSpPr>
            <a:xfrm>
              <a:off x="3677602" y="3209163"/>
              <a:ext cx="661480" cy="502921"/>
              <a:chOff x="3677602" y="3209163"/>
              <a:chExt cx="661480" cy="502921"/>
            </a:xfrm>
            <a:solidFill>
              <a:schemeClr val="accent1"/>
            </a:solidFill>
          </p:grpSpPr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E0E7DD97-8898-424C-BD97-7FB386C45D05}"/>
                  </a:ext>
                </a:extLst>
              </p:cNvPr>
              <p:cNvSpPr/>
              <p:nvPr/>
            </p:nvSpPr>
            <p:spPr>
              <a:xfrm>
                <a:off x="3890009" y="3532568"/>
                <a:ext cx="449073" cy="179516"/>
              </a:xfrm>
              <a:custGeom>
                <a:avLst/>
                <a:gdLst>
                  <a:gd name="connsiteX0" fmla="*/ 449072 w 449073"/>
                  <a:gd name="connsiteY0" fmla="*/ 116713 h 179516"/>
                  <a:gd name="connsiteX1" fmla="*/ 396812 w 449073"/>
                  <a:gd name="connsiteY1" fmla="*/ 125984 h 179516"/>
                  <a:gd name="connsiteX2" fmla="*/ 424053 w 449073"/>
                  <a:gd name="connsiteY2" fmla="*/ 150114 h 179516"/>
                  <a:gd name="connsiteX3" fmla="*/ 362522 w 449073"/>
                  <a:gd name="connsiteY3" fmla="*/ 153416 h 179516"/>
                  <a:gd name="connsiteX4" fmla="*/ 364681 w 449073"/>
                  <a:gd name="connsiteY4" fmla="*/ 179515 h 179516"/>
                  <a:gd name="connsiteX5" fmla="*/ 274193 w 449073"/>
                  <a:gd name="connsiteY5" fmla="*/ 177991 h 179516"/>
                  <a:gd name="connsiteX6" fmla="*/ 6985 w 449073"/>
                  <a:gd name="connsiteY6" fmla="*/ 116078 h 179516"/>
                  <a:gd name="connsiteX7" fmla="*/ 0 w 449073"/>
                  <a:gd name="connsiteY7" fmla="*/ 112395 h 179516"/>
                  <a:gd name="connsiteX8" fmla="*/ 17336 w 449073"/>
                  <a:gd name="connsiteY8" fmla="*/ 89789 h 179516"/>
                  <a:gd name="connsiteX9" fmla="*/ 35941 w 449073"/>
                  <a:gd name="connsiteY9" fmla="*/ 55499 h 179516"/>
                  <a:gd name="connsiteX10" fmla="*/ 44260 w 449073"/>
                  <a:gd name="connsiteY10" fmla="*/ 33338 h 179516"/>
                  <a:gd name="connsiteX11" fmla="*/ 127254 w 449073"/>
                  <a:gd name="connsiteY11" fmla="*/ 37147 h 179516"/>
                  <a:gd name="connsiteX12" fmla="*/ 320167 w 449073"/>
                  <a:gd name="connsiteY12" fmla="*/ 0 h 179516"/>
                  <a:gd name="connsiteX13" fmla="*/ 277940 w 449073"/>
                  <a:gd name="connsiteY13" fmla="*/ 40703 h 179516"/>
                  <a:gd name="connsiteX14" fmla="*/ 240093 w 449073"/>
                  <a:gd name="connsiteY14" fmla="*/ 60452 h 179516"/>
                  <a:gd name="connsiteX15" fmla="*/ 389319 w 449073"/>
                  <a:gd name="connsiteY15" fmla="*/ 61595 h 179516"/>
                  <a:gd name="connsiteX16" fmla="*/ 437769 w 449073"/>
                  <a:gd name="connsiteY16" fmla="*/ 89979 h 179516"/>
                  <a:gd name="connsiteX17" fmla="*/ 395288 w 449073"/>
                  <a:gd name="connsiteY17" fmla="*/ 94933 h 179516"/>
                  <a:gd name="connsiteX18" fmla="*/ 449072 w 449073"/>
                  <a:gd name="connsiteY18" fmla="*/ 116713 h 17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9073" h="179516">
                    <a:moveTo>
                      <a:pt x="449072" y="116713"/>
                    </a:moveTo>
                    <a:cubicBezTo>
                      <a:pt x="448818" y="132207"/>
                      <a:pt x="396812" y="125984"/>
                      <a:pt x="396812" y="125984"/>
                    </a:cubicBezTo>
                    <a:cubicBezTo>
                      <a:pt x="396812" y="125984"/>
                      <a:pt x="437071" y="135827"/>
                      <a:pt x="424053" y="150114"/>
                    </a:cubicBezTo>
                    <a:cubicBezTo>
                      <a:pt x="421069" y="153416"/>
                      <a:pt x="362522" y="153416"/>
                      <a:pt x="362522" y="153416"/>
                    </a:cubicBezTo>
                    <a:cubicBezTo>
                      <a:pt x="362522" y="153416"/>
                      <a:pt x="405067" y="179768"/>
                      <a:pt x="364681" y="179515"/>
                    </a:cubicBezTo>
                    <a:lnTo>
                      <a:pt x="274193" y="177991"/>
                    </a:lnTo>
                    <a:cubicBezTo>
                      <a:pt x="274193" y="177991"/>
                      <a:pt x="82106" y="156464"/>
                      <a:pt x="6985" y="116078"/>
                    </a:cubicBezTo>
                    <a:cubicBezTo>
                      <a:pt x="4572" y="114808"/>
                      <a:pt x="2223" y="113538"/>
                      <a:pt x="0" y="112395"/>
                    </a:cubicBezTo>
                    <a:cubicBezTo>
                      <a:pt x="5779" y="105791"/>
                      <a:pt x="11684" y="98298"/>
                      <a:pt x="17336" y="89789"/>
                    </a:cubicBezTo>
                    <a:cubicBezTo>
                      <a:pt x="25146" y="78232"/>
                      <a:pt x="31179" y="66611"/>
                      <a:pt x="35941" y="55499"/>
                    </a:cubicBezTo>
                    <a:cubicBezTo>
                      <a:pt x="39307" y="47752"/>
                      <a:pt x="42037" y="40259"/>
                      <a:pt x="44260" y="33338"/>
                    </a:cubicBezTo>
                    <a:cubicBezTo>
                      <a:pt x="71057" y="36957"/>
                      <a:pt x="102362" y="39560"/>
                      <a:pt x="127254" y="37147"/>
                    </a:cubicBezTo>
                    <a:cubicBezTo>
                      <a:pt x="182309" y="31750"/>
                      <a:pt x="320167" y="0"/>
                      <a:pt x="320167" y="0"/>
                    </a:cubicBezTo>
                    <a:cubicBezTo>
                      <a:pt x="320167" y="0"/>
                      <a:pt x="311658" y="29337"/>
                      <a:pt x="277940" y="40703"/>
                    </a:cubicBezTo>
                    <a:cubicBezTo>
                      <a:pt x="244221" y="52070"/>
                      <a:pt x="247968" y="52070"/>
                      <a:pt x="240093" y="60452"/>
                    </a:cubicBezTo>
                    <a:cubicBezTo>
                      <a:pt x="240093" y="60452"/>
                      <a:pt x="326898" y="55372"/>
                      <a:pt x="389319" y="61595"/>
                    </a:cubicBezTo>
                    <a:cubicBezTo>
                      <a:pt x="439420" y="66548"/>
                      <a:pt x="443103" y="84899"/>
                      <a:pt x="437769" y="89979"/>
                    </a:cubicBezTo>
                    <a:cubicBezTo>
                      <a:pt x="432499" y="95060"/>
                      <a:pt x="395288" y="94933"/>
                      <a:pt x="395288" y="94933"/>
                    </a:cubicBezTo>
                    <a:cubicBezTo>
                      <a:pt x="395288" y="94933"/>
                      <a:pt x="449326" y="101219"/>
                      <a:pt x="449072" y="116713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0FAC191D-F100-4A35-8B22-543E41B04BC5}"/>
                  </a:ext>
                </a:extLst>
              </p:cNvPr>
              <p:cNvSpPr/>
              <p:nvPr/>
            </p:nvSpPr>
            <p:spPr>
              <a:xfrm>
                <a:off x="3677602" y="3209163"/>
                <a:ext cx="286892" cy="455993"/>
              </a:xfrm>
              <a:custGeom>
                <a:avLst/>
                <a:gdLst>
                  <a:gd name="connsiteX0" fmla="*/ 88201 w 286892"/>
                  <a:gd name="connsiteY0" fmla="*/ 160274 h 455993"/>
                  <a:gd name="connsiteX1" fmla="*/ 0 w 286892"/>
                  <a:gd name="connsiteY1" fmla="*/ 0 h 455993"/>
                  <a:gd name="connsiteX2" fmla="*/ 16319 w 286892"/>
                  <a:gd name="connsiteY2" fmla="*/ 379730 h 455993"/>
                  <a:gd name="connsiteX3" fmla="*/ 209486 w 286892"/>
                  <a:gd name="connsiteY3" fmla="*/ 455994 h 455993"/>
                  <a:gd name="connsiteX4" fmla="*/ 233807 w 286892"/>
                  <a:gd name="connsiteY4" fmla="*/ 440753 h 455993"/>
                  <a:gd name="connsiteX5" fmla="*/ 244602 w 286892"/>
                  <a:gd name="connsiteY5" fmla="*/ 430721 h 455993"/>
                  <a:gd name="connsiteX6" fmla="*/ 248729 w 286892"/>
                  <a:gd name="connsiteY6" fmla="*/ 426276 h 455993"/>
                  <a:gd name="connsiteX7" fmla="*/ 261112 w 286892"/>
                  <a:gd name="connsiteY7" fmla="*/ 410146 h 455993"/>
                  <a:gd name="connsiteX8" fmla="*/ 274383 w 286892"/>
                  <a:gd name="connsiteY8" fmla="*/ 385699 h 455993"/>
                  <a:gd name="connsiteX9" fmla="*/ 280289 w 286892"/>
                  <a:gd name="connsiteY9" fmla="*/ 369888 h 455993"/>
                  <a:gd name="connsiteX10" fmla="*/ 281432 w 286892"/>
                  <a:gd name="connsiteY10" fmla="*/ 365887 h 455993"/>
                  <a:gd name="connsiteX11" fmla="*/ 286893 w 286892"/>
                  <a:gd name="connsiteY11" fmla="*/ 337757 h 455993"/>
                  <a:gd name="connsiteX12" fmla="*/ 88201 w 286892"/>
                  <a:gd name="connsiteY12" fmla="*/ 160274 h 455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86892" h="455993">
                    <a:moveTo>
                      <a:pt x="88201" y="160274"/>
                    </a:moveTo>
                    <a:cubicBezTo>
                      <a:pt x="40322" y="112395"/>
                      <a:pt x="13589" y="56134"/>
                      <a:pt x="0" y="0"/>
                    </a:cubicBezTo>
                    <a:cubicBezTo>
                      <a:pt x="5461" y="139128"/>
                      <a:pt x="11176" y="268922"/>
                      <a:pt x="16319" y="379730"/>
                    </a:cubicBezTo>
                    <a:cubicBezTo>
                      <a:pt x="119951" y="431864"/>
                      <a:pt x="209486" y="455994"/>
                      <a:pt x="209486" y="455994"/>
                    </a:cubicBezTo>
                    <a:cubicBezTo>
                      <a:pt x="209486" y="455994"/>
                      <a:pt x="220091" y="452247"/>
                      <a:pt x="233807" y="440753"/>
                    </a:cubicBezTo>
                    <a:cubicBezTo>
                      <a:pt x="237363" y="437896"/>
                      <a:pt x="240982" y="434594"/>
                      <a:pt x="244602" y="430721"/>
                    </a:cubicBezTo>
                    <a:cubicBezTo>
                      <a:pt x="245935" y="429323"/>
                      <a:pt x="247332" y="427799"/>
                      <a:pt x="248729" y="426276"/>
                    </a:cubicBezTo>
                    <a:cubicBezTo>
                      <a:pt x="252857" y="421577"/>
                      <a:pt x="257048" y="416242"/>
                      <a:pt x="261112" y="410146"/>
                    </a:cubicBezTo>
                    <a:cubicBezTo>
                      <a:pt x="266700" y="401891"/>
                      <a:pt x="270954" y="393636"/>
                      <a:pt x="274383" y="385699"/>
                    </a:cubicBezTo>
                    <a:cubicBezTo>
                      <a:pt x="276796" y="380174"/>
                      <a:pt x="278701" y="374840"/>
                      <a:pt x="280289" y="369888"/>
                    </a:cubicBezTo>
                    <a:cubicBezTo>
                      <a:pt x="280670" y="368554"/>
                      <a:pt x="281114" y="367221"/>
                      <a:pt x="281432" y="365887"/>
                    </a:cubicBezTo>
                    <a:cubicBezTo>
                      <a:pt x="286258" y="349314"/>
                      <a:pt x="286893" y="337757"/>
                      <a:pt x="286893" y="337757"/>
                    </a:cubicBezTo>
                    <a:cubicBezTo>
                      <a:pt x="286893" y="337757"/>
                      <a:pt x="257619" y="329883"/>
                      <a:pt x="88201" y="160274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82" name="Graphic 1">
              <a:extLst>
                <a:ext uri="{FF2B5EF4-FFF2-40B4-BE49-F238E27FC236}">
                  <a16:creationId xmlns:a16="http://schemas.microsoft.com/office/drawing/2014/main" id="{A62E3CE2-C74D-470E-B514-963AB3EDCA64}"/>
                </a:ext>
              </a:extLst>
            </p:cNvPr>
            <p:cNvGrpSpPr/>
            <p:nvPr/>
          </p:nvGrpSpPr>
          <p:grpSpPr>
            <a:xfrm>
              <a:off x="3690189" y="2603467"/>
              <a:ext cx="1100709" cy="996172"/>
              <a:chOff x="3690189" y="2603467"/>
              <a:chExt cx="1100709" cy="996172"/>
            </a:xfrm>
            <a:solidFill>
              <a:schemeClr val="accent1"/>
            </a:solidFill>
          </p:grpSpPr>
          <p:grpSp>
            <p:nvGrpSpPr>
              <p:cNvPr id="137" name="Graphic 1">
                <a:extLst>
                  <a:ext uri="{FF2B5EF4-FFF2-40B4-BE49-F238E27FC236}">
                    <a16:creationId xmlns:a16="http://schemas.microsoft.com/office/drawing/2014/main" id="{BAC31490-001B-4A64-9BAE-AFDEB7DC41D3}"/>
                  </a:ext>
                </a:extLst>
              </p:cNvPr>
              <p:cNvGrpSpPr/>
              <p:nvPr/>
            </p:nvGrpSpPr>
            <p:grpSpPr>
              <a:xfrm>
                <a:off x="3764556" y="3098355"/>
                <a:ext cx="906170" cy="501284"/>
                <a:chOff x="3764556" y="3098355"/>
                <a:chExt cx="906170" cy="501284"/>
              </a:xfrm>
              <a:solidFill>
                <a:schemeClr val="accent1"/>
              </a:solidFill>
            </p:grpSpPr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6EB8BF47-B0E9-4402-888F-01EFBFEADF61}"/>
                    </a:ext>
                  </a:extLst>
                </p:cNvPr>
                <p:cNvSpPr/>
                <p:nvPr/>
              </p:nvSpPr>
              <p:spPr>
                <a:xfrm rot="-31037">
                  <a:off x="3766783" y="3102481"/>
                  <a:ext cx="901736" cy="493097"/>
                </a:xfrm>
                <a:custGeom>
                  <a:avLst/>
                  <a:gdLst>
                    <a:gd name="connsiteX0" fmla="*/ 0 w 901736"/>
                    <a:gd name="connsiteY0" fmla="*/ 0 h 493097"/>
                    <a:gd name="connsiteX1" fmla="*/ 901737 w 901736"/>
                    <a:gd name="connsiteY1" fmla="*/ 0 h 493097"/>
                    <a:gd name="connsiteX2" fmla="*/ 901737 w 901736"/>
                    <a:gd name="connsiteY2" fmla="*/ 493098 h 493097"/>
                    <a:gd name="connsiteX3" fmla="*/ 0 w 901736"/>
                    <a:gd name="connsiteY3" fmla="*/ 493098 h 49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1736" h="493097">
                      <a:moveTo>
                        <a:pt x="0" y="0"/>
                      </a:moveTo>
                      <a:lnTo>
                        <a:pt x="901737" y="0"/>
                      </a:lnTo>
                      <a:lnTo>
                        <a:pt x="901737" y="493098"/>
                      </a:lnTo>
                      <a:lnTo>
                        <a:pt x="0" y="493098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255" name="Graphic 1">
                  <a:extLst>
                    <a:ext uri="{FF2B5EF4-FFF2-40B4-BE49-F238E27FC236}">
                      <a16:creationId xmlns:a16="http://schemas.microsoft.com/office/drawing/2014/main" id="{33056611-C36D-4DD9-8C51-7AB32D7CB2FA}"/>
                    </a:ext>
                  </a:extLst>
                </p:cNvPr>
                <p:cNvGrpSpPr/>
                <p:nvPr/>
              </p:nvGrpSpPr>
              <p:grpSpPr>
                <a:xfrm>
                  <a:off x="3764556" y="3098355"/>
                  <a:ext cx="906061" cy="501240"/>
                  <a:chOff x="3764556" y="3098355"/>
                  <a:chExt cx="906061" cy="501240"/>
                </a:xfrm>
                <a:solidFill>
                  <a:srgbClr val="E0DCD1"/>
                </a:solidFill>
              </p:grpSpPr>
              <p:grpSp>
                <p:nvGrpSpPr>
                  <p:cNvPr id="256" name="Graphic 1">
                    <a:extLst>
                      <a:ext uri="{FF2B5EF4-FFF2-40B4-BE49-F238E27FC236}">
                        <a16:creationId xmlns:a16="http://schemas.microsoft.com/office/drawing/2014/main" id="{81AF21AC-33A2-4142-9241-F6884EACABEB}"/>
                      </a:ext>
                    </a:extLst>
                  </p:cNvPr>
                  <p:cNvGrpSpPr/>
                  <p:nvPr/>
                </p:nvGrpSpPr>
                <p:grpSpPr>
                  <a:xfrm>
                    <a:off x="3764556" y="3106340"/>
                    <a:ext cx="27503" cy="493255"/>
                    <a:chOff x="3764556" y="3106340"/>
                    <a:chExt cx="27503" cy="493255"/>
                  </a:xfrm>
                  <a:solidFill>
                    <a:srgbClr val="E0DCD1"/>
                  </a:solidFill>
                </p:grpSpPr>
                <p:sp>
                  <p:nvSpPr>
                    <p:cNvPr id="399" name="Freeform: Shape 398">
                      <a:extLst>
                        <a:ext uri="{FF2B5EF4-FFF2-40B4-BE49-F238E27FC236}">
                          <a16:creationId xmlns:a16="http://schemas.microsoft.com/office/drawing/2014/main" id="{D18BABEF-54CE-4E2B-BC32-04F8B38CF89B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766782" y="3106482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00" name="Freeform: Shape 399">
                      <a:extLst>
                        <a:ext uri="{FF2B5EF4-FFF2-40B4-BE49-F238E27FC236}">
                          <a16:creationId xmlns:a16="http://schemas.microsoft.com/office/drawing/2014/main" id="{B5D70DA8-DBD0-4045-9805-227428D17405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784183" y="3106356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57" name="Graphic 1">
                    <a:extLst>
                      <a:ext uri="{FF2B5EF4-FFF2-40B4-BE49-F238E27FC236}">
                        <a16:creationId xmlns:a16="http://schemas.microsoft.com/office/drawing/2014/main" id="{5102F255-DE2F-4251-9A36-69A1F558AFCC}"/>
                      </a:ext>
                    </a:extLst>
                  </p:cNvPr>
                  <p:cNvGrpSpPr/>
                  <p:nvPr/>
                </p:nvGrpSpPr>
                <p:grpSpPr>
                  <a:xfrm>
                    <a:off x="3833330" y="3105705"/>
                    <a:ext cx="27502" cy="493255"/>
                    <a:chOff x="3833330" y="3105705"/>
                    <a:chExt cx="27502" cy="493255"/>
                  </a:xfrm>
                  <a:solidFill>
                    <a:srgbClr val="E0DCD1"/>
                  </a:solidFill>
                </p:grpSpPr>
                <p:sp>
                  <p:nvSpPr>
                    <p:cNvPr id="397" name="Freeform: Shape 396">
                      <a:extLst>
                        <a:ext uri="{FF2B5EF4-FFF2-40B4-BE49-F238E27FC236}">
                          <a16:creationId xmlns:a16="http://schemas.microsoft.com/office/drawing/2014/main" id="{0EEAA529-AA3B-43FA-8AA7-3FF9632F1AEC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835556" y="3105848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8" name="Freeform: Shape 397">
                      <a:extLst>
                        <a:ext uri="{FF2B5EF4-FFF2-40B4-BE49-F238E27FC236}">
                          <a16:creationId xmlns:a16="http://schemas.microsoft.com/office/drawing/2014/main" id="{E54264FB-A05B-46DF-8050-8A748302FCAB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3852956" y="3105721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58" name="Graphic 1">
                    <a:extLst>
                      <a:ext uri="{FF2B5EF4-FFF2-40B4-BE49-F238E27FC236}">
                        <a16:creationId xmlns:a16="http://schemas.microsoft.com/office/drawing/2014/main" id="{6E93F8B6-145C-4058-93A1-D5AFB6C17E74}"/>
                      </a:ext>
                    </a:extLst>
                  </p:cNvPr>
                  <p:cNvGrpSpPr/>
                  <p:nvPr/>
                </p:nvGrpSpPr>
                <p:grpSpPr>
                  <a:xfrm>
                    <a:off x="3801426" y="3117023"/>
                    <a:ext cx="22289" cy="471043"/>
                    <a:chOff x="3801426" y="3117023"/>
                    <a:chExt cx="22289" cy="471043"/>
                  </a:xfrm>
                  <a:solidFill>
                    <a:srgbClr val="E0DCD1"/>
                  </a:solidFill>
                </p:grpSpPr>
                <p:sp>
                  <p:nvSpPr>
                    <p:cNvPr id="383" name="Freeform: Shape 382">
                      <a:extLst>
                        <a:ext uri="{FF2B5EF4-FFF2-40B4-BE49-F238E27FC236}">
                          <a16:creationId xmlns:a16="http://schemas.microsoft.com/office/drawing/2014/main" id="{A7FDD5B8-BE4C-45F1-96FB-CB106A6608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1426" y="311702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4" name="Freeform: Shape 383">
                      <a:extLst>
                        <a:ext uri="{FF2B5EF4-FFF2-40B4-BE49-F238E27FC236}">
                          <a16:creationId xmlns:a16="http://schemas.microsoft.com/office/drawing/2014/main" id="{7EB104F3-D451-4D06-B842-A5CA5ECFC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1744" y="3151885"/>
                      <a:ext cx="18225" cy="18226"/>
                    </a:xfrm>
                    <a:custGeom>
                      <a:avLst/>
                      <a:gdLst>
                        <a:gd name="connsiteX0" fmla="*/ 18225 w 18225"/>
                        <a:gd name="connsiteY0" fmla="*/ 9018 h 18226"/>
                        <a:gd name="connsiteX1" fmla="*/ 9208 w 18225"/>
                        <a:gd name="connsiteY1" fmla="*/ 18225 h 18226"/>
                        <a:gd name="connsiteX2" fmla="*/ 1 w 18225"/>
                        <a:gd name="connsiteY2" fmla="*/ 9208 h 18226"/>
                        <a:gd name="connsiteX3" fmla="*/ 9018 w 18225"/>
                        <a:gd name="connsiteY3" fmla="*/ 1 h 18226"/>
                        <a:gd name="connsiteX4" fmla="*/ 18225 w 18225"/>
                        <a:gd name="connsiteY4" fmla="*/ 9018 h 18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6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5" name="Freeform: Shape 384">
                      <a:extLst>
                        <a:ext uri="{FF2B5EF4-FFF2-40B4-BE49-F238E27FC236}">
                          <a16:creationId xmlns:a16="http://schemas.microsoft.com/office/drawing/2014/main" id="{5F015EAE-C364-48D3-B74F-3F132D8B1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1998" y="3186620"/>
                      <a:ext cx="18288" cy="18287"/>
                    </a:xfrm>
                    <a:custGeom>
                      <a:avLst/>
                      <a:gdLst>
                        <a:gd name="connsiteX0" fmla="*/ 18288 w 18288"/>
                        <a:gd name="connsiteY0" fmla="*/ 9144 h 18287"/>
                        <a:gd name="connsiteX1" fmla="*/ 9144 w 18288"/>
                        <a:gd name="connsiteY1" fmla="*/ 18288 h 18287"/>
                        <a:gd name="connsiteX2" fmla="*/ 0 w 18288"/>
                        <a:gd name="connsiteY2" fmla="*/ 9144 h 18287"/>
                        <a:gd name="connsiteX3" fmla="*/ 9144 w 18288"/>
                        <a:gd name="connsiteY3" fmla="*/ 0 h 18287"/>
                        <a:gd name="connsiteX4" fmla="*/ 18288 w 18288"/>
                        <a:gd name="connsiteY4" fmla="*/ 9144 h 1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7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6" name="Freeform: Shape 385">
                      <a:extLst>
                        <a:ext uri="{FF2B5EF4-FFF2-40B4-BE49-F238E27FC236}">
                          <a16:creationId xmlns:a16="http://schemas.microsoft.com/office/drawing/2014/main" id="{6B33A3B3-3585-4CCB-8AB5-C0F74A5FBE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2316" y="3221482"/>
                      <a:ext cx="18288" cy="18287"/>
                    </a:xfrm>
                    <a:custGeom>
                      <a:avLst/>
                      <a:gdLst>
                        <a:gd name="connsiteX0" fmla="*/ 18288 w 18288"/>
                        <a:gd name="connsiteY0" fmla="*/ 9144 h 18287"/>
                        <a:gd name="connsiteX1" fmla="*/ 9144 w 18288"/>
                        <a:gd name="connsiteY1" fmla="*/ 18288 h 18287"/>
                        <a:gd name="connsiteX2" fmla="*/ 0 w 18288"/>
                        <a:gd name="connsiteY2" fmla="*/ 9144 h 18287"/>
                        <a:gd name="connsiteX3" fmla="*/ 9144 w 18288"/>
                        <a:gd name="connsiteY3" fmla="*/ 0 h 18287"/>
                        <a:gd name="connsiteX4" fmla="*/ 18288 w 18288"/>
                        <a:gd name="connsiteY4" fmla="*/ 9144 h 1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7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7" name="Freeform: Shape 386">
                      <a:extLst>
                        <a:ext uri="{FF2B5EF4-FFF2-40B4-BE49-F238E27FC236}">
                          <a16:creationId xmlns:a16="http://schemas.microsoft.com/office/drawing/2014/main" id="{50E235D0-5F6F-4719-9816-BA739A146A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2633" y="3256279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8" name="Freeform: Shape 387">
                      <a:extLst>
                        <a:ext uri="{FF2B5EF4-FFF2-40B4-BE49-F238E27FC236}">
                          <a16:creationId xmlns:a16="http://schemas.microsoft.com/office/drawing/2014/main" id="{BE1014BD-7988-4A7A-B85D-6FD3182347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2951" y="3291141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9" name="Freeform: Shape 388">
                      <a:extLst>
                        <a:ext uri="{FF2B5EF4-FFF2-40B4-BE49-F238E27FC236}">
                          <a16:creationId xmlns:a16="http://schemas.microsoft.com/office/drawing/2014/main" id="{CAD9BEDE-4223-4CC9-8C23-0B785A438D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3268" y="3325939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0" name="Freeform: Shape 389">
                      <a:extLst>
                        <a:ext uri="{FF2B5EF4-FFF2-40B4-BE49-F238E27FC236}">
                          <a16:creationId xmlns:a16="http://schemas.microsoft.com/office/drawing/2014/main" id="{FF6E68AE-DA79-4A61-B7FC-1396A51638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3586" y="3360801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1" name="Freeform: Shape 390">
                      <a:extLst>
                        <a:ext uri="{FF2B5EF4-FFF2-40B4-BE49-F238E27FC236}">
                          <a16:creationId xmlns:a16="http://schemas.microsoft.com/office/drawing/2014/main" id="{5BE8D796-806D-41AB-9838-631B494F9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3904" y="3395598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2" name="Freeform: Shape 391">
                      <a:extLst>
                        <a:ext uri="{FF2B5EF4-FFF2-40B4-BE49-F238E27FC236}">
                          <a16:creationId xmlns:a16="http://schemas.microsoft.com/office/drawing/2014/main" id="{BA2053E1-BCE4-41C8-8603-9FB6D07A7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220" y="3430459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8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3" name="Freeform: Shape 392">
                      <a:extLst>
                        <a:ext uri="{FF2B5EF4-FFF2-40B4-BE49-F238E27FC236}">
                          <a16:creationId xmlns:a16="http://schemas.microsoft.com/office/drawing/2014/main" id="{4BC00E8C-8336-4C4C-B146-45D95CDA49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538" y="3465321"/>
                      <a:ext cx="18225" cy="18226"/>
                    </a:xfrm>
                    <a:custGeom>
                      <a:avLst/>
                      <a:gdLst>
                        <a:gd name="connsiteX0" fmla="*/ 18225 w 18225"/>
                        <a:gd name="connsiteY0" fmla="*/ 9018 h 18226"/>
                        <a:gd name="connsiteX1" fmla="*/ 9208 w 18225"/>
                        <a:gd name="connsiteY1" fmla="*/ 18226 h 18226"/>
                        <a:gd name="connsiteX2" fmla="*/ 1 w 18225"/>
                        <a:gd name="connsiteY2" fmla="*/ 9208 h 18226"/>
                        <a:gd name="connsiteX3" fmla="*/ 9018 w 18225"/>
                        <a:gd name="connsiteY3" fmla="*/ 1 h 18226"/>
                        <a:gd name="connsiteX4" fmla="*/ 18225 w 18225"/>
                        <a:gd name="connsiteY4" fmla="*/ 9018 h 18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6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6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2"/>
                            <a:pt x="18225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4" name="Freeform: Shape 393">
                      <a:extLst>
                        <a:ext uri="{FF2B5EF4-FFF2-40B4-BE49-F238E27FC236}">
                          <a16:creationId xmlns:a16="http://schemas.microsoft.com/office/drawing/2014/main" id="{0CD65A93-D1E9-42E3-B39B-E46810ADE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855" y="3500119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5" name="Freeform: Shape 394">
                      <a:extLst>
                        <a:ext uri="{FF2B5EF4-FFF2-40B4-BE49-F238E27FC236}">
                          <a16:creationId xmlns:a16="http://schemas.microsoft.com/office/drawing/2014/main" id="{6E9068C7-FBE1-447A-8DBC-248CCDC17A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173" y="3534980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96" name="Freeform: Shape 395">
                      <a:extLst>
                        <a:ext uri="{FF2B5EF4-FFF2-40B4-BE49-F238E27FC236}">
                          <a16:creationId xmlns:a16="http://schemas.microsoft.com/office/drawing/2014/main" id="{41626BC7-BDE7-4791-8BDD-CE887BAC3E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428" y="3569779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CFB31069-F51D-4C09-97C6-9950F4B05244}"/>
                      </a:ext>
                    </a:extLst>
                  </p:cNvPr>
                  <p:cNvSpPr/>
                  <p:nvPr/>
                </p:nvSpPr>
                <p:spPr>
                  <a:xfrm rot="-31037">
                    <a:off x="3917411" y="3105149"/>
                    <a:ext cx="5651" cy="493097"/>
                  </a:xfrm>
                  <a:custGeom>
                    <a:avLst/>
                    <a:gdLst>
                      <a:gd name="connsiteX0" fmla="*/ 0 w 5651"/>
                      <a:gd name="connsiteY0" fmla="*/ 0 h 493097"/>
                      <a:gd name="connsiteX1" fmla="*/ 5652 w 5651"/>
                      <a:gd name="connsiteY1" fmla="*/ 0 h 493097"/>
                      <a:gd name="connsiteX2" fmla="*/ 5652 w 5651"/>
                      <a:gd name="connsiteY2" fmla="*/ 493098 h 493097"/>
                      <a:gd name="connsiteX3" fmla="*/ 0 w 5651"/>
                      <a:gd name="connsiteY3" fmla="*/ 493098 h 493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493097">
                        <a:moveTo>
                          <a:pt x="0" y="0"/>
                        </a:moveTo>
                        <a:lnTo>
                          <a:pt x="5652" y="0"/>
                        </a:lnTo>
                        <a:lnTo>
                          <a:pt x="5652" y="493098"/>
                        </a:lnTo>
                        <a:lnTo>
                          <a:pt x="0" y="4930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791121C2-72E2-423C-98CC-9D860A14EC74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003584" y="3104388"/>
                    <a:ext cx="5651" cy="493097"/>
                  </a:xfrm>
                  <a:custGeom>
                    <a:avLst/>
                    <a:gdLst>
                      <a:gd name="connsiteX0" fmla="*/ 0 w 5651"/>
                      <a:gd name="connsiteY0" fmla="*/ 0 h 493097"/>
                      <a:gd name="connsiteX1" fmla="*/ 5652 w 5651"/>
                      <a:gd name="connsiteY1" fmla="*/ 0 h 493097"/>
                      <a:gd name="connsiteX2" fmla="*/ 5652 w 5651"/>
                      <a:gd name="connsiteY2" fmla="*/ 493098 h 493097"/>
                      <a:gd name="connsiteX3" fmla="*/ 0 w 5651"/>
                      <a:gd name="connsiteY3" fmla="*/ 493098 h 493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493097">
                        <a:moveTo>
                          <a:pt x="0" y="0"/>
                        </a:moveTo>
                        <a:lnTo>
                          <a:pt x="5652" y="0"/>
                        </a:lnTo>
                        <a:lnTo>
                          <a:pt x="5652" y="493098"/>
                        </a:lnTo>
                        <a:lnTo>
                          <a:pt x="0" y="4930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1" name="Freeform: Shape 260">
                    <a:extLst>
                      <a:ext uri="{FF2B5EF4-FFF2-40B4-BE49-F238E27FC236}">
                        <a16:creationId xmlns:a16="http://schemas.microsoft.com/office/drawing/2014/main" id="{0C2E08E9-F472-4266-8E16-1BD645645579}"/>
                      </a:ext>
                    </a:extLst>
                  </p:cNvPr>
                  <p:cNvSpPr/>
                  <p:nvPr/>
                </p:nvSpPr>
                <p:spPr>
                  <a:xfrm>
                    <a:off x="3859974" y="311924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2" name="Freeform: Shape 261">
                    <a:extLst>
                      <a:ext uri="{FF2B5EF4-FFF2-40B4-BE49-F238E27FC236}">
                        <a16:creationId xmlns:a16="http://schemas.microsoft.com/office/drawing/2014/main" id="{A2CCEDE6-7A06-4EDD-BBAE-AD42C24A143C}"/>
                      </a:ext>
                    </a:extLst>
                  </p:cNvPr>
                  <p:cNvSpPr/>
                  <p:nvPr/>
                </p:nvSpPr>
                <p:spPr>
                  <a:xfrm>
                    <a:off x="3860291" y="3154108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3" name="Freeform: Shape 262">
                    <a:extLst>
                      <a:ext uri="{FF2B5EF4-FFF2-40B4-BE49-F238E27FC236}">
                        <a16:creationId xmlns:a16="http://schemas.microsoft.com/office/drawing/2014/main" id="{71DB01CE-E4A2-48D4-B724-3717328483CA}"/>
                      </a:ext>
                    </a:extLst>
                  </p:cNvPr>
                  <p:cNvSpPr/>
                  <p:nvPr/>
                </p:nvSpPr>
                <p:spPr>
                  <a:xfrm>
                    <a:off x="3860609" y="3188906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3"/>
                        </a:lnTo>
                        <a:cubicBezTo>
                          <a:pt x="2731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80CFCFDF-90A3-4180-A700-2BC06B38E3BB}"/>
                      </a:ext>
                    </a:extLst>
                  </p:cNvPr>
                  <p:cNvSpPr/>
                  <p:nvPr/>
                </p:nvSpPr>
                <p:spPr>
                  <a:xfrm>
                    <a:off x="3860927" y="3223767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2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8E24E86A-0F78-4C22-B745-918BB8B18664}"/>
                      </a:ext>
                    </a:extLst>
                  </p:cNvPr>
                  <p:cNvSpPr/>
                  <p:nvPr/>
                </p:nvSpPr>
                <p:spPr>
                  <a:xfrm>
                    <a:off x="3861244" y="3258565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C09DB333-FA7F-4EF2-B9AF-F4CA339B13E2}"/>
                      </a:ext>
                    </a:extLst>
                  </p:cNvPr>
                  <p:cNvSpPr/>
                  <p:nvPr/>
                </p:nvSpPr>
                <p:spPr>
                  <a:xfrm>
                    <a:off x="3861561" y="329342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7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7" name="Freeform: Shape 266">
                    <a:extLst>
                      <a:ext uri="{FF2B5EF4-FFF2-40B4-BE49-F238E27FC236}">
                        <a16:creationId xmlns:a16="http://schemas.microsoft.com/office/drawing/2014/main" id="{4A537B0F-8F40-462E-94CC-0A3B0048E4DE}"/>
                      </a:ext>
                    </a:extLst>
                  </p:cNvPr>
                  <p:cNvSpPr/>
                  <p:nvPr/>
                </p:nvSpPr>
                <p:spPr>
                  <a:xfrm>
                    <a:off x="3861879" y="3328225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8" name="Freeform: Shape 267">
                    <a:extLst>
                      <a:ext uri="{FF2B5EF4-FFF2-40B4-BE49-F238E27FC236}">
                        <a16:creationId xmlns:a16="http://schemas.microsoft.com/office/drawing/2014/main" id="{2F942BEE-10DE-43E8-867F-9DBF4D73B95A}"/>
                      </a:ext>
                    </a:extLst>
                  </p:cNvPr>
                  <p:cNvSpPr/>
                  <p:nvPr/>
                </p:nvSpPr>
                <p:spPr>
                  <a:xfrm>
                    <a:off x="3862196" y="3363086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1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69" name="Freeform: Shape 268">
                    <a:extLst>
                      <a:ext uri="{FF2B5EF4-FFF2-40B4-BE49-F238E27FC236}">
                        <a16:creationId xmlns:a16="http://schemas.microsoft.com/office/drawing/2014/main" id="{8E806E44-86A2-4238-9A70-74353131A792}"/>
                      </a:ext>
                    </a:extLst>
                  </p:cNvPr>
                  <p:cNvSpPr/>
                  <p:nvPr/>
                </p:nvSpPr>
                <p:spPr>
                  <a:xfrm>
                    <a:off x="3862514" y="3397884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2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0" name="Freeform: Shape 269">
                    <a:extLst>
                      <a:ext uri="{FF2B5EF4-FFF2-40B4-BE49-F238E27FC236}">
                        <a16:creationId xmlns:a16="http://schemas.microsoft.com/office/drawing/2014/main" id="{F5D37F0D-3461-4B04-BD3C-F20B7AE9EF9E}"/>
                      </a:ext>
                    </a:extLst>
                  </p:cNvPr>
                  <p:cNvSpPr/>
                  <p:nvPr/>
                </p:nvSpPr>
                <p:spPr>
                  <a:xfrm>
                    <a:off x="3862832" y="3432746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7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1" name="Freeform: Shape 270">
                    <a:extLst>
                      <a:ext uri="{FF2B5EF4-FFF2-40B4-BE49-F238E27FC236}">
                        <a16:creationId xmlns:a16="http://schemas.microsoft.com/office/drawing/2014/main" id="{E72A0ED2-91CE-4CFA-AA78-B357221D72C1}"/>
                      </a:ext>
                    </a:extLst>
                  </p:cNvPr>
                  <p:cNvSpPr/>
                  <p:nvPr/>
                </p:nvSpPr>
                <p:spPr>
                  <a:xfrm>
                    <a:off x="3863149" y="3467544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2" name="Freeform: Shape 271">
                    <a:extLst>
                      <a:ext uri="{FF2B5EF4-FFF2-40B4-BE49-F238E27FC236}">
                        <a16:creationId xmlns:a16="http://schemas.microsoft.com/office/drawing/2014/main" id="{9928AD59-A209-4ECC-98A5-73F96A8DF722}"/>
                      </a:ext>
                    </a:extLst>
                  </p:cNvPr>
                  <p:cNvSpPr/>
                  <p:nvPr/>
                </p:nvSpPr>
                <p:spPr>
                  <a:xfrm>
                    <a:off x="3863466" y="3502405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3" name="Freeform: Shape 272">
                    <a:extLst>
                      <a:ext uri="{FF2B5EF4-FFF2-40B4-BE49-F238E27FC236}">
                        <a16:creationId xmlns:a16="http://schemas.microsoft.com/office/drawing/2014/main" id="{30CB1160-32B4-4DDA-AAA5-61126C4AEB90}"/>
                      </a:ext>
                    </a:extLst>
                  </p:cNvPr>
                  <p:cNvSpPr/>
                  <p:nvPr/>
                </p:nvSpPr>
                <p:spPr>
                  <a:xfrm>
                    <a:off x="3863784" y="3537203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1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4" name="Freeform: Shape 273">
                    <a:extLst>
                      <a:ext uri="{FF2B5EF4-FFF2-40B4-BE49-F238E27FC236}">
                        <a16:creationId xmlns:a16="http://schemas.microsoft.com/office/drawing/2014/main" id="{DE922E67-889E-4BF7-AD93-F03D4ACA2C21}"/>
                      </a:ext>
                    </a:extLst>
                  </p:cNvPr>
                  <p:cNvSpPr/>
                  <p:nvPr/>
                </p:nvSpPr>
                <p:spPr>
                  <a:xfrm>
                    <a:off x="3864038" y="3572065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1 h 12382"/>
                      <a:gd name="connsiteX1" fmla="*/ 6033 w 51309"/>
                      <a:gd name="connsiteY1" fmla="*/ 12382 h 12382"/>
                      <a:gd name="connsiteX2" fmla="*/ 0 w 51309"/>
                      <a:gd name="connsiteY2" fmla="*/ 6413 h 12382"/>
                      <a:gd name="connsiteX3" fmla="*/ 0 w 51309"/>
                      <a:gd name="connsiteY3" fmla="*/ 6413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1" y="9207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5" name="Freeform: Shape 274">
                    <a:extLst>
                      <a:ext uri="{FF2B5EF4-FFF2-40B4-BE49-F238E27FC236}">
                        <a16:creationId xmlns:a16="http://schemas.microsoft.com/office/drawing/2014/main" id="{9E286780-1B0D-40C6-8D28-CA7C09C8AEEB}"/>
                      </a:ext>
                    </a:extLst>
                  </p:cNvPr>
                  <p:cNvSpPr/>
                  <p:nvPr/>
                </p:nvSpPr>
                <p:spPr>
                  <a:xfrm>
                    <a:off x="3932491" y="3104388"/>
                    <a:ext cx="61467" cy="493648"/>
                  </a:xfrm>
                  <a:custGeom>
                    <a:avLst/>
                    <a:gdLst>
                      <a:gd name="connsiteX0" fmla="*/ 51308 w 61467"/>
                      <a:gd name="connsiteY0" fmla="*/ 64 h 493648"/>
                      <a:gd name="connsiteX1" fmla="*/ 51308 w 61467"/>
                      <a:gd name="connsiteY1" fmla="*/ 1207 h 493648"/>
                      <a:gd name="connsiteX2" fmla="*/ 44069 w 61467"/>
                      <a:gd name="connsiteY2" fmla="*/ 9398 h 493648"/>
                      <a:gd name="connsiteX3" fmla="*/ 35624 w 61467"/>
                      <a:gd name="connsiteY3" fmla="*/ 254 h 493648"/>
                      <a:gd name="connsiteX4" fmla="*/ 21844 w 61467"/>
                      <a:gd name="connsiteY4" fmla="*/ 381 h 493648"/>
                      <a:gd name="connsiteX5" fmla="*/ 13589 w 61467"/>
                      <a:gd name="connsiteY5" fmla="*/ 9715 h 493648"/>
                      <a:gd name="connsiteX6" fmla="*/ 5652 w 61467"/>
                      <a:gd name="connsiteY6" fmla="*/ 1079 h 493648"/>
                      <a:gd name="connsiteX7" fmla="*/ 5652 w 61467"/>
                      <a:gd name="connsiteY7" fmla="*/ 571 h 493648"/>
                      <a:gd name="connsiteX8" fmla="*/ 0 w 61467"/>
                      <a:gd name="connsiteY8" fmla="*/ 635 h 493648"/>
                      <a:gd name="connsiteX9" fmla="*/ 4445 w 61467"/>
                      <a:gd name="connsiteY9" fmla="*/ 493649 h 493648"/>
                      <a:gd name="connsiteX10" fmla="*/ 10097 w 61467"/>
                      <a:gd name="connsiteY10" fmla="*/ 493585 h 493648"/>
                      <a:gd name="connsiteX11" fmla="*/ 10097 w 61467"/>
                      <a:gd name="connsiteY11" fmla="*/ 493268 h 493648"/>
                      <a:gd name="connsiteX12" fmla="*/ 17907 w 61467"/>
                      <a:gd name="connsiteY12" fmla="*/ 484441 h 493648"/>
                      <a:gd name="connsiteX13" fmla="*/ 26162 w 61467"/>
                      <a:gd name="connsiteY13" fmla="*/ 493395 h 493648"/>
                      <a:gd name="connsiteX14" fmla="*/ 40323 w 61467"/>
                      <a:gd name="connsiteY14" fmla="*/ 493268 h 493648"/>
                      <a:gd name="connsiteX15" fmla="*/ 48387 w 61467"/>
                      <a:gd name="connsiteY15" fmla="*/ 484124 h 493648"/>
                      <a:gd name="connsiteX16" fmla="*/ 55817 w 61467"/>
                      <a:gd name="connsiteY16" fmla="*/ 492189 h 493648"/>
                      <a:gd name="connsiteX17" fmla="*/ 55817 w 61467"/>
                      <a:gd name="connsiteY17" fmla="*/ 493078 h 493648"/>
                      <a:gd name="connsiteX18" fmla="*/ 61468 w 61467"/>
                      <a:gd name="connsiteY18" fmla="*/ 493014 h 493648"/>
                      <a:gd name="connsiteX19" fmla="*/ 57023 w 61467"/>
                      <a:gd name="connsiteY19" fmla="*/ 0 h 493648"/>
                      <a:gd name="connsiteX20" fmla="*/ 51308 w 61467"/>
                      <a:gd name="connsiteY20" fmla="*/ 64 h 493648"/>
                      <a:gd name="connsiteX21" fmla="*/ 51435 w 61467"/>
                      <a:gd name="connsiteY21" fmla="*/ 9715 h 493648"/>
                      <a:gd name="connsiteX22" fmla="*/ 51499 w 61467"/>
                      <a:gd name="connsiteY22" fmla="*/ 17399 h 493648"/>
                      <a:gd name="connsiteX23" fmla="*/ 48006 w 61467"/>
                      <a:gd name="connsiteY23" fmla="*/ 13589 h 493648"/>
                      <a:gd name="connsiteX24" fmla="*/ 51435 w 61467"/>
                      <a:gd name="connsiteY24" fmla="*/ 9715 h 493648"/>
                      <a:gd name="connsiteX25" fmla="*/ 20511 w 61467"/>
                      <a:gd name="connsiteY25" fmla="*/ 346837 h 493648"/>
                      <a:gd name="connsiteX26" fmla="*/ 31750 w 61467"/>
                      <a:gd name="connsiteY26" fmla="*/ 334137 h 493648"/>
                      <a:gd name="connsiteX27" fmla="*/ 43243 w 61467"/>
                      <a:gd name="connsiteY27" fmla="*/ 346646 h 493648"/>
                      <a:gd name="connsiteX28" fmla="*/ 32004 w 61467"/>
                      <a:gd name="connsiteY28" fmla="*/ 359346 h 493648"/>
                      <a:gd name="connsiteX29" fmla="*/ 20511 w 61467"/>
                      <a:gd name="connsiteY29" fmla="*/ 346837 h 493648"/>
                      <a:gd name="connsiteX30" fmla="*/ 42672 w 61467"/>
                      <a:gd name="connsiteY30" fmla="*/ 379476 h 493648"/>
                      <a:gd name="connsiteX31" fmla="*/ 32258 w 61467"/>
                      <a:gd name="connsiteY31" fmla="*/ 391223 h 493648"/>
                      <a:gd name="connsiteX32" fmla="*/ 21654 w 61467"/>
                      <a:gd name="connsiteY32" fmla="*/ 379666 h 493648"/>
                      <a:gd name="connsiteX33" fmla="*/ 32068 w 61467"/>
                      <a:gd name="connsiteY33" fmla="*/ 367919 h 493648"/>
                      <a:gd name="connsiteX34" fmla="*/ 42672 w 61467"/>
                      <a:gd name="connsiteY34" fmla="*/ 379476 h 493648"/>
                      <a:gd name="connsiteX35" fmla="*/ 20193 w 61467"/>
                      <a:gd name="connsiteY35" fmla="*/ 313055 h 493648"/>
                      <a:gd name="connsiteX36" fmla="*/ 31433 w 61467"/>
                      <a:gd name="connsiteY36" fmla="*/ 300355 h 493648"/>
                      <a:gd name="connsiteX37" fmla="*/ 42926 w 61467"/>
                      <a:gd name="connsiteY37" fmla="*/ 312865 h 493648"/>
                      <a:gd name="connsiteX38" fmla="*/ 31687 w 61467"/>
                      <a:gd name="connsiteY38" fmla="*/ 325565 h 493648"/>
                      <a:gd name="connsiteX39" fmla="*/ 20193 w 61467"/>
                      <a:gd name="connsiteY39" fmla="*/ 313055 h 493648"/>
                      <a:gd name="connsiteX40" fmla="*/ 19876 w 61467"/>
                      <a:gd name="connsiteY40" fmla="*/ 279273 h 493648"/>
                      <a:gd name="connsiteX41" fmla="*/ 31115 w 61467"/>
                      <a:gd name="connsiteY41" fmla="*/ 266573 h 493648"/>
                      <a:gd name="connsiteX42" fmla="*/ 42609 w 61467"/>
                      <a:gd name="connsiteY42" fmla="*/ 279083 h 493648"/>
                      <a:gd name="connsiteX43" fmla="*/ 31369 w 61467"/>
                      <a:gd name="connsiteY43" fmla="*/ 291783 h 493648"/>
                      <a:gd name="connsiteX44" fmla="*/ 19876 w 61467"/>
                      <a:gd name="connsiteY44" fmla="*/ 279273 h 493648"/>
                      <a:gd name="connsiteX45" fmla="*/ 20892 w 61467"/>
                      <a:gd name="connsiteY45" fmla="*/ 246952 h 493648"/>
                      <a:gd name="connsiteX46" fmla="*/ 30861 w 61467"/>
                      <a:gd name="connsiteY46" fmla="*/ 235712 h 493648"/>
                      <a:gd name="connsiteX47" fmla="*/ 41021 w 61467"/>
                      <a:gd name="connsiteY47" fmla="*/ 246761 h 493648"/>
                      <a:gd name="connsiteX48" fmla="*/ 31052 w 61467"/>
                      <a:gd name="connsiteY48" fmla="*/ 258001 h 493648"/>
                      <a:gd name="connsiteX49" fmla="*/ 20892 w 61467"/>
                      <a:gd name="connsiteY49" fmla="*/ 246952 h 493648"/>
                      <a:gd name="connsiteX50" fmla="*/ 19304 w 61467"/>
                      <a:gd name="connsiteY50" fmla="*/ 214630 h 493648"/>
                      <a:gd name="connsiteX51" fmla="*/ 30543 w 61467"/>
                      <a:gd name="connsiteY51" fmla="*/ 201930 h 493648"/>
                      <a:gd name="connsiteX52" fmla="*/ 42037 w 61467"/>
                      <a:gd name="connsiteY52" fmla="*/ 214440 h 493648"/>
                      <a:gd name="connsiteX53" fmla="*/ 30798 w 61467"/>
                      <a:gd name="connsiteY53" fmla="*/ 227140 h 493648"/>
                      <a:gd name="connsiteX54" fmla="*/ 19304 w 61467"/>
                      <a:gd name="connsiteY54" fmla="*/ 214630 h 493648"/>
                      <a:gd name="connsiteX55" fmla="*/ 18987 w 61467"/>
                      <a:gd name="connsiteY55" fmla="*/ 180848 h 493648"/>
                      <a:gd name="connsiteX56" fmla="*/ 30226 w 61467"/>
                      <a:gd name="connsiteY56" fmla="*/ 168148 h 493648"/>
                      <a:gd name="connsiteX57" fmla="*/ 41720 w 61467"/>
                      <a:gd name="connsiteY57" fmla="*/ 180658 h 493648"/>
                      <a:gd name="connsiteX58" fmla="*/ 30480 w 61467"/>
                      <a:gd name="connsiteY58" fmla="*/ 193358 h 493648"/>
                      <a:gd name="connsiteX59" fmla="*/ 18987 w 61467"/>
                      <a:gd name="connsiteY59" fmla="*/ 180848 h 493648"/>
                      <a:gd name="connsiteX60" fmla="*/ 18669 w 61467"/>
                      <a:gd name="connsiteY60" fmla="*/ 147066 h 493648"/>
                      <a:gd name="connsiteX61" fmla="*/ 29909 w 61467"/>
                      <a:gd name="connsiteY61" fmla="*/ 134366 h 493648"/>
                      <a:gd name="connsiteX62" fmla="*/ 41402 w 61467"/>
                      <a:gd name="connsiteY62" fmla="*/ 146876 h 493648"/>
                      <a:gd name="connsiteX63" fmla="*/ 30163 w 61467"/>
                      <a:gd name="connsiteY63" fmla="*/ 159576 h 493648"/>
                      <a:gd name="connsiteX64" fmla="*/ 18669 w 61467"/>
                      <a:gd name="connsiteY64" fmla="*/ 147066 h 493648"/>
                      <a:gd name="connsiteX65" fmla="*/ 19241 w 61467"/>
                      <a:gd name="connsiteY65" fmla="*/ 114236 h 493648"/>
                      <a:gd name="connsiteX66" fmla="*/ 29655 w 61467"/>
                      <a:gd name="connsiteY66" fmla="*/ 102489 h 493648"/>
                      <a:gd name="connsiteX67" fmla="*/ 40259 w 61467"/>
                      <a:gd name="connsiteY67" fmla="*/ 114046 h 493648"/>
                      <a:gd name="connsiteX68" fmla="*/ 29845 w 61467"/>
                      <a:gd name="connsiteY68" fmla="*/ 125793 h 493648"/>
                      <a:gd name="connsiteX69" fmla="*/ 19241 w 61467"/>
                      <a:gd name="connsiteY69" fmla="*/ 114236 h 493648"/>
                      <a:gd name="connsiteX70" fmla="*/ 18098 w 61467"/>
                      <a:gd name="connsiteY70" fmla="*/ 81407 h 493648"/>
                      <a:gd name="connsiteX71" fmla="*/ 29337 w 61467"/>
                      <a:gd name="connsiteY71" fmla="*/ 68707 h 493648"/>
                      <a:gd name="connsiteX72" fmla="*/ 40830 w 61467"/>
                      <a:gd name="connsiteY72" fmla="*/ 81217 h 493648"/>
                      <a:gd name="connsiteX73" fmla="*/ 29591 w 61467"/>
                      <a:gd name="connsiteY73" fmla="*/ 93917 h 493648"/>
                      <a:gd name="connsiteX74" fmla="*/ 18098 w 61467"/>
                      <a:gd name="connsiteY74" fmla="*/ 81407 h 493648"/>
                      <a:gd name="connsiteX75" fmla="*/ 25781 w 61467"/>
                      <a:gd name="connsiteY75" fmla="*/ 98235 h 493648"/>
                      <a:gd name="connsiteX76" fmla="*/ 15367 w 61467"/>
                      <a:gd name="connsiteY76" fmla="*/ 109982 h 493648"/>
                      <a:gd name="connsiteX77" fmla="*/ 6541 w 61467"/>
                      <a:gd name="connsiteY77" fmla="*/ 100330 h 493648"/>
                      <a:gd name="connsiteX78" fmla="*/ 6477 w 61467"/>
                      <a:gd name="connsiteY78" fmla="*/ 94488 h 493648"/>
                      <a:gd name="connsiteX79" fmla="*/ 14288 w 61467"/>
                      <a:gd name="connsiteY79" fmla="*/ 85661 h 493648"/>
                      <a:gd name="connsiteX80" fmla="*/ 25781 w 61467"/>
                      <a:gd name="connsiteY80" fmla="*/ 98235 h 493648"/>
                      <a:gd name="connsiteX81" fmla="*/ 26035 w 61467"/>
                      <a:gd name="connsiteY81" fmla="*/ 130111 h 493648"/>
                      <a:gd name="connsiteX82" fmla="*/ 14796 w 61467"/>
                      <a:gd name="connsiteY82" fmla="*/ 142811 h 493648"/>
                      <a:gd name="connsiteX83" fmla="*/ 6858 w 61467"/>
                      <a:gd name="connsiteY83" fmla="*/ 134176 h 493648"/>
                      <a:gd name="connsiteX84" fmla="*/ 6795 w 61467"/>
                      <a:gd name="connsiteY84" fmla="*/ 128333 h 493648"/>
                      <a:gd name="connsiteX85" fmla="*/ 15430 w 61467"/>
                      <a:gd name="connsiteY85" fmla="*/ 118554 h 493648"/>
                      <a:gd name="connsiteX86" fmla="*/ 26035 w 61467"/>
                      <a:gd name="connsiteY86" fmla="*/ 130111 h 493648"/>
                      <a:gd name="connsiteX87" fmla="*/ 26353 w 61467"/>
                      <a:gd name="connsiteY87" fmla="*/ 163893 h 493648"/>
                      <a:gd name="connsiteX88" fmla="*/ 15113 w 61467"/>
                      <a:gd name="connsiteY88" fmla="*/ 176593 h 493648"/>
                      <a:gd name="connsiteX89" fmla="*/ 7176 w 61467"/>
                      <a:gd name="connsiteY89" fmla="*/ 167958 h 493648"/>
                      <a:gd name="connsiteX90" fmla="*/ 7112 w 61467"/>
                      <a:gd name="connsiteY90" fmla="*/ 160210 h 493648"/>
                      <a:gd name="connsiteX91" fmla="*/ 14923 w 61467"/>
                      <a:gd name="connsiteY91" fmla="*/ 151384 h 493648"/>
                      <a:gd name="connsiteX92" fmla="*/ 26353 w 61467"/>
                      <a:gd name="connsiteY92" fmla="*/ 163893 h 493648"/>
                      <a:gd name="connsiteX93" fmla="*/ 26670 w 61467"/>
                      <a:gd name="connsiteY93" fmla="*/ 197676 h 493648"/>
                      <a:gd name="connsiteX94" fmla="*/ 15430 w 61467"/>
                      <a:gd name="connsiteY94" fmla="*/ 210376 h 493648"/>
                      <a:gd name="connsiteX95" fmla="*/ 7493 w 61467"/>
                      <a:gd name="connsiteY95" fmla="*/ 201740 h 493648"/>
                      <a:gd name="connsiteX96" fmla="*/ 7430 w 61467"/>
                      <a:gd name="connsiteY96" fmla="*/ 193992 h 493648"/>
                      <a:gd name="connsiteX97" fmla="*/ 15240 w 61467"/>
                      <a:gd name="connsiteY97" fmla="*/ 185166 h 493648"/>
                      <a:gd name="connsiteX98" fmla="*/ 26670 w 61467"/>
                      <a:gd name="connsiteY98" fmla="*/ 197676 h 493648"/>
                      <a:gd name="connsiteX99" fmla="*/ 26988 w 61467"/>
                      <a:gd name="connsiteY99" fmla="*/ 231458 h 493648"/>
                      <a:gd name="connsiteX100" fmla="*/ 17018 w 61467"/>
                      <a:gd name="connsiteY100" fmla="*/ 242697 h 493648"/>
                      <a:gd name="connsiteX101" fmla="*/ 7747 w 61467"/>
                      <a:gd name="connsiteY101" fmla="*/ 232601 h 493648"/>
                      <a:gd name="connsiteX102" fmla="*/ 7684 w 61467"/>
                      <a:gd name="connsiteY102" fmla="*/ 227711 h 493648"/>
                      <a:gd name="connsiteX103" fmla="*/ 15494 w 61467"/>
                      <a:gd name="connsiteY103" fmla="*/ 218884 h 493648"/>
                      <a:gd name="connsiteX104" fmla="*/ 26988 w 61467"/>
                      <a:gd name="connsiteY104" fmla="*/ 231458 h 493648"/>
                      <a:gd name="connsiteX105" fmla="*/ 27242 w 61467"/>
                      <a:gd name="connsiteY105" fmla="*/ 262319 h 493648"/>
                      <a:gd name="connsiteX106" fmla="*/ 16002 w 61467"/>
                      <a:gd name="connsiteY106" fmla="*/ 275019 h 493648"/>
                      <a:gd name="connsiteX107" fmla="*/ 8065 w 61467"/>
                      <a:gd name="connsiteY107" fmla="*/ 266383 h 493648"/>
                      <a:gd name="connsiteX108" fmla="*/ 8001 w 61467"/>
                      <a:gd name="connsiteY108" fmla="*/ 261493 h 493648"/>
                      <a:gd name="connsiteX109" fmla="*/ 17082 w 61467"/>
                      <a:gd name="connsiteY109" fmla="*/ 251206 h 493648"/>
                      <a:gd name="connsiteX110" fmla="*/ 27242 w 61467"/>
                      <a:gd name="connsiteY110" fmla="*/ 262319 h 493648"/>
                      <a:gd name="connsiteX111" fmla="*/ 27559 w 61467"/>
                      <a:gd name="connsiteY111" fmla="*/ 296101 h 493648"/>
                      <a:gd name="connsiteX112" fmla="*/ 16320 w 61467"/>
                      <a:gd name="connsiteY112" fmla="*/ 308801 h 493648"/>
                      <a:gd name="connsiteX113" fmla="*/ 8382 w 61467"/>
                      <a:gd name="connsiteY113" fmla="*/ 300165 h 493648"/>
                      <a:gd name="connsiteX114" fmla="*/ 8318 w 61467"/>
                      <a:gd name="connsiteY114" fmla="*/ 292417 h 493648"/>
                      <a:gd name="connsiteX115" fmla="*/ 16129 w 61467"/>
                      <a:gd name="connsiteY115" fmla="*/ 283591 h 493648"/>
                      <a:gd name="connsiteX116" fmla="*/ 27559 w 61467"/>
                      <a:gd name="connsiteY116" fmla="*/ 296101 h 493648"/>
                      <a:gd name="connsiteX117" fmla="*/ 27877 w 61467"/>
                      <a:gd name="connsiteY117" fmla="*/ 329883 h 493648"/>
                      <a:gd name="connsiteX118" fmla="*/ 16637 w 61467"/>
                      <a:gd name="connsiteY118" fmla="*/ 342583 h 493648"/>
                      <a:gd name="connsiteX119" fmla="*/ 8699 w 61467"/>
                      <a:gd name="connsiteY119" fmla="*/ 333946 h 493648"/>
                      <a:gd name="connsiteX120" fmla="*/ 8636 w 61467"/>
                      <a:gd name="connsiteY120" fmla="*/ 326199 h 493648"/>
                      <a:gd name="connsiteX121" fmla="*/ 16447 w 61467"/>
                      <a:gd name="connsiteY121" fmla="*/ 317373 h 493648"/>
                      <a:gd name="connsiteX122" fmla="*/ 27877 w 61467"/>
                      <a:gd name="connsiteY122" fmla="*/ 329883 h 493648"/>
                      <a:gd name="connsiteX123" fmla="*/ 28194 w 61467"/>
                      <a:gd name="connsiteY123" fmla="*/ 363665 h 493648"/>
                      <a:gd name="connsiteX124" fmla="*/ 17780 w 61467"/>
                      <a:gd name="connsiteY124" fmla="*/ 375412 h 493648"/>
                      <a:gd name="connsiteX125" fmla="*/ 8954 w 61467"/>
                      <a:gd name="connsiteY125" fmla="*/ 365760 h 493648"/>
                      <a:gd name="connsiteX126" fmla="*/ 8890 w 61467"/>
                      <a:gd name="connsiteY126" fmla="*/ 359918 h 493648"/>
                      <a:gd name="connsiteX127" fmla="*/ 16701 w 61467"/>
                      <a:gd name="connsiteY127" fmla="*/ 351091 h 493648"/>
                      <a:gd name="connsiteX128" fmla="*/ 28194 w 61467"/>
                      <a:gd name="connsiteY128" fmla="*/ 363665 h 493648"/>
                      <a:gd name="connsiteX129" fmla="*/ 28448 w 61467"/>
                      <a:gd name="connsiteY129" fmla="*/ 395541 h 493648"/>
                      <a:gd name="connsiteX130" fmla="*/ 17209 w 61467"/>
                      <a:gd name="connsiteY130" fmla="*/ 408241 h 493648"/>
                      <a:gd name="connsiteX131" fmla="*/ 9271 w 61467"/>
                      <a:gd name="connsiteY131" fmla="*/ 399605 h 493648"/>
                      <a:gd name="connsiteX132" fmla="*/ 9208 w 61467"/>
                      <a:gd name="connsiteY132" fmla="*/ 393764 h 493648"/>
                      <a:gd name="connsiteX133" fmla="*/ 17843 w 61467"/>
                      <a:gd name="connsiteY133" fmla="*/ 383984 h 493648"/>
                      <a:gd name="connsiteX134" fmla="*/ 28448 w 61467"/>
                      <a:gd name="connsiteY134" fmla="*/ 395541 h 493648"/>
                      <a:gd name="connsiteX135" fmla="*/ 32385 w 61467"/>
                      <a:gd name="connsiteY135" fmla="*/ 399796 h 493648"/>
                      <a:gd name="connsiteX136" fmla="*/ 43879 w 61467"/>
                      <a:gd name="connsiteY136" fmla="*/ 412305 h 493648"/>
                      <a:gd name="connsiteX137" fmla="*/ 32639 w 61467"/>
                      <a:gd name="connsiteY137" fmla="*/ 425005 h 493648"/>
                      <a:gd name="connsiteX138" fmla="*/ 21146 w 61467"/>
                      <a:gd name="connsiteY138" fmla="*/ 412496 h 493648"/>
                      <a:gd name="connsiteX139" fmla="*/ 32385 w 61467"/>
                      <a:gd name="connsiteY139" fmla="*/ 399796 h 493648"/>
                      <a:gd name="connsiteX140" fmla="*/ 36195 w 61467"/>
                      <a:gd name="connsiteY140" fmla="*/ 395478 h 493648"/>
                      <a:gd name="connsiteX141" fmla="*/ 46609 w 61467"/>
                      <a:gd name="connsiteY141" fmla="*/ 383730 h 493648"/>
                      <a:gd name="connsiteX142" fmla="*/ 54864 w 61467"/>
                      <a:gd name="connsiteY142" fmla="*/ 392747 h 493648"/>
                      <a:gd name="connsiteX143" fmla="*/ 54928 w 61467"/>
                      <a:gd name="connsiteY143" fmla="*/ 399796 h 493648"/>
                      <a:gd name="connsiteX144" fmla="*/ 47689 w 61467"/>
                      <a:gd name="connsiteY144" fmla="*/ 407988 h 493648"/>
                      <a:gd name="connsiteX145" fmla="*/ 36195 w 61467"/>
                      <a:gd name="connsiteY145" fmla="*/ 395478 h 493648"/>
                      <a:gd name="connsiteX146" fmla="*/ 35878 w 61467"/>
                      <a:gd name="connsiteY146" fmla="*/ 363601 h 493648"/>
                      <a:gd name="connsiteX147" fmla="*/ 47117 w 61467"/>
                      <a:gd name="connsiteY147" fmla="*/ 350901 h 493648"/>
                      <a:gd name="connsiteX148" fmla="*/ 54547 w 61467"/>
                      <a:gd name="connsiteY148" fmla="*/ 358965 h 493648"/>
                      <a:gd name="connsiteX149" fmla="*/ 54610 w 61467"/>
                      <a:gd name="connsiteY149" fmla="*/ 366014 h 493648"/>
                      <a:gd name="connsiteX150" fmla="*/ 46482 w 61467"/>
                      <a:gd name="connsiteY150" fmla="*/ 375158 h 493648"/>
                      <a:gd name="connsiteX151" fmla="*/ 35878 w 61467"/>
                      <a:gd name="connsiteY151" fmla="*/ 363601 h 493648"/>
                      <a:gd name="connsiteX152" fmla="*/ 35560 w 61467"/>
                      <a:gd name="connsiteY152" fmla="*/ 329819 h 493648"/>
                      <a:gd name="connsiteX153" fmla="*/ 46799 w 61467"/>
                      <a:gd name="connsiteY153" fmla="*/ 317119 h 493648"/>
                      <a:gd name="connsiteX154" fmla="*/ 54229 w 61467"/>
                      <a:gd name="connsiteY154" fmla="*/ 325184 h 493648"/>
                      <a:gd name="connsiteX155" fmla="*/ 54293 w 61467"/>
                      <a:gd name="connsiteY155" fmla="*/ 334137 h 493648"/>
                      <a:gd name="connsiteX156" fmla="*/ 47054 w 61467"/>
                      <a:gd name="connsiteY156" fmla="*/ 342328 h 493648"/>
                      <a:gd name="connsiteX157" fmla="*/ 35560 w 61467"/>
                      <a:gd name="connsiteY157" fmla="*/ 329819 h 493648"/>
                      <a:gd name="connsiteX158" fmla="*/ 35306 w 61467"/>
                      <a:gd name="connsiteY158" fmla="*/ 296037 h 493648"/>
                      <a:gd name="connsiteX159" fmla="*/ 46546 w 61467"/>
                      <a:gd name="connsiteY159" fmla="*/ 283337 h 493648"/>
                      <a:gd name="connsiteX160" fmla="*/ 53975 w 61467"/>
                      <a:gd name="connsiteY160" fmla="*/ 291402 h 493648"/>
                      <a:gd name="connsiteX161" fmla="*/ 54039 w 61467"/>
                      <a:gd name="connsiteY161" fmla="*/ 300355 h 493648"/>
                      <a:gd name="connsiteX162" fmla="*/ 46799 w 61467"/>
                      <a:gd name="connsiteY162" fmla="*/ 308546 h 493648"/>
                      <a:gd name="connsiteX163" fmla="*/ 35306 w 61467"/>
                      <a:gd name="connsiteY163" fmla="*/ 296037 h 493648"/>
                      <a:gd name="connsiteX164" fmla="*/ 34989 w 61467"/>
                      <a:gd name="connsiteY164" fmla="*/ 262255 h 493648"/>
                      <a:gd name="connsiteX165" fmla="*/ 44958 w 61467"/>
                      <a:gd name="connsiteY165" fmla="*/ 251015 h 493648"/>
                      <a:gd name="connsiteX166" fmla="*/ 53658 w 61467"/>
                      <a:gd name="connsiteY166" fmla="*/ 260540 h 493648"/>
                      <a:gd name="connsiteX167" fmla="*/ 53721 w 61467"/>
                      <a:gd name="connsiteY167" fmla="*/ 266636 h 493648"/>
                      <a:gd name="connsiteX168" fmla="*/ 46482 w 61467"/>
                      <a:gd name="connsiteY168" fmla="*/ 274828 h 493648"/>
                      <a:gd name="connsiteX169" fmla="*/ 34989 w 61467"/>
                      <a:gd name="connsiteY169" fmla="*/ 262255 h 493648"/>
                      <a:gd name="connsiteX170" fmla="*/ 34671 w 61467"/>
                      <a:gd name="connsiteY170" fmla="*/ 231394 h 493648"/>
                      <a:gd name="connsiteX171" fmla="*/ 45911 w 61467"/>
                      <a:gd name="connsiteY171" fmla="*/ 218694 h 493648"/>
                      <a:gd name="connsiteX172" fmla="*/ 53340 w 61467"/>
                      <a:gd name="connsiteY172" fmla="*/ 226759 h 493648"/>
                      <a:gd name="connsiteX173" fmla="*/ 53404 w 61467"/>
                      <a:gd name="connsiteY173" fmla="*/ 232854 h 493648"/>
                      <a:gd name="connsiteX174" fmla="*/ 44831 w 61467"/>
                      <a:gd name="connsiteY174" fmla="*/ 242507 h 493648"/>
                      <a:gd name="connsiteX175" fmla="*/ 34671 w 61467"/>
                      <a:gd name="connsiteY175" fmla="*/ 231394 h 493648"/>
                      <a:gd name="connsiteX176" fmla="*/ 34417 w 61467"/>
                      <a:gd name="connsiteY176" fmla="*/ 197612 h 493648"/>
                      <a:gd name="connsiteX177" fmla="*/ 45657 w 61467"/>
                      <a:gd name="connsiteY177" fmla="*/ 184912 h 493648"/>
                      <a:gd name="connsiteX178" fmla="*/ 53086 w 61467"/>
                      <a:gd name="connsiteY178" fmla="*/ 192977 h 493648"/>
                      <a:gd name="connsiteX179" fmla="*/ 53149 w 61467"/>
                      <a:gd name="connsiteY179" fmla="*/ 201930 h 493648"/>
                      <a:gd name="connsiteX180" fmla="*/ 45911 w 61467"/>
                      <a:gd name="connsiteY180" fmla="*/ 210121 h 493648"/>
                      <a:gd name="connsiteX181" fmla="*/ 34417 w 61467"/>
                      <a:gd name="connsiteY181" fmla="*/ 197612 h 493648"/>
                      <a:gd name="connsiteX182" fmla="*/ 34099 w 61467"/>
                      <a:gd name="connsiteY182" fmla="*/ 163830 h 493648"/>
                      <a:gd name="connsiteX183" fmla="*/ 45339 w 61467"/>
                      <a:gd name="connsiteY183" fmla="*/ 151130 h 493648"/>
                      <a:gd name="connsiteX184" fmla="*/ 52768 w 61467"/>
                      <a:gd name="connsiteY184" fmla="*/ 159195 h 493648"/>
                      <a:gd name="connsiteX185" fmla="*/ 52832 w 61467"/>
                      <a:gd name="connsiteY185" fmla="*/ 168148 h 493648"/>
                      <a:gd name="connsiteX186" fmla="*/ 45593 w 61467"/>
                      <a:gd name="connsiteY186" fmla="*/ 176340 h 493648"/>
                      <a:gd name="connsiteX187" fmla="*/ 34099 w 61467"/>
                      <a:gd name="connsiteY187" fmla="*/ 163830 h 493648"/>
                      <a:gd name="connsiteX188" fmla="*/ 33782 w 61467"/>
                      <a:gd name="connsiteY188" fmla="*/ 130048 h 493648"/>
                      <a:gd name="connsiteX189" fmla="*/ 44196 w 61467"/>
                      <a:gd name="connsiteY189" fmla="*/ 118301 h 493648"/>
                      <a:gd name="connsiteX190" fmla="*/ 52451 w 61467"/>
                      <a:gd name="connsiteY190" fmla="*/ 127317 h 493648"/>
                      <a:gd name="connsiteX191" fmla="*/ 52515 w 61467"/>
                      <a:gd name="connsiteY191" fmla="*/ 134366 h 493648"/>
                      <a:gd name="connsiteX192" fmla="*/ 45276 w 61467"/>
                      <a:gd name="connsiteY192" fmla="*/ 142557 h 493648"/>
                      <a:gd name="connsiteX193" fmla="*/ 33782 w 61467"/>
                      <a:gd name="connsiteY193" fmla="*/ 130048 h 493648"/>
                      <a:gd name="connsiteX194" fmla="*/ 33465 w 61467"/>
                      <a:gd name="connsiteY194" fmla="*/ 98171 h 493648"/>
                      <a:gd name="connsiteX195" fmla="*/ 44704 w 61467"/>
                      <a:gd name="connsiteY195" fmla="*/ 85471 h 493648"/>
                      <a:gd name="connsiteX196" fmla="*/ 52134 w 61467"/>
                      <a:gd name="connsiteY196" fmla="*/ 93535 h 493648"/>
                      <a:gd name="connsiteX197" fmla="*/ 52197 w 61467"/>
                      <a:gd name="connsiteY197" fmla="*/ 100584 h 493648"/>
                      <a:gd name="connsiteX198" fmla="*/ 44069 w 61467"/>
                      <a:gd name="connsiteY198" fmla="*/ 109728 h 493648"/>
                      <a:gd name="connsiteX199" fmla="*/ 33465 w 61467"/>
                      <a:gd name="connsiteY199" fmla="*/ 98171 h 493648"/>
                      <a:gd name="connsiteX200" fmla="*/ 33211 w 61467"/>
                      <a:gd name="connsiteY200" fmla="*/ 64389 h 493648"/>
                      <a:gd name="connsiteX201" fmla="*/ 44450 w 61467"/>
                      <a:gd name="connsiteY201" fmla="*/ 51689 h 493648"/>
                      <a:gd name="connsiteX202" fmla="*/ 51880 w 61467"/>
                      <a:gd name="connsiteY202" fmla="*/ 59754 h 493648"/>
                      <a:gd name="connsiteX203" fmla="*/ 51943 w 61467"/>
                      <a:gd name="connsiteY203" fmla="*/ 68707 h 493648"/>
                      <a:gd name="connsiteX204" fmla="*/ 44704 w 61467"/>
                      <a:gd name="connsiteY204" fmla="*/ 76898 h 493648"/>
                      <a:gd name="connsiteX205" fmla="*/ 33211 w 61467"/>
                      <a:gd name="connsiteY205" fmla="*/ 64389 h 493648"/>
                      <a:gd name="connsiteX206" fmla="*/ 29274 w 61467"/>
                      <a:gd name="connsiteY206" fmla="*/ 60135 h 493648"/>
                      <a:gd name="connsiteX207" fmla="*/ 17780 w 61467"/>
                      <a:gd name="connsiteY207" fmla="*/ 47625 h 493648"/>
                      <a:gd name="connsiteX208" fmla="*/ 29020 w 61467"/>
                      <a:gd name="connsiteY208" fmla="*/ 34925 h 493648"/>
                      <a:gd name="connsiteX209" fmla="*/ 40513 w 61467"/>
                      <a:gd name="connsiteY209" fmla="*/ 47435 h 493648"/>
                      <a:gd name="connsiteX210" fmla="*/ 29274 w 61467"/>
                      <a:gd name="connsiteY210" fmla="*/ 60135 h 493648"/>
                      <a:gd name="connsiteX211" fmla="*/ 25464 w 61467"/>
                      <a:gd name="connsiteY211" fmla="*/ 64452 h 493648"/>
                      <a:gd name="connsiteX212" fmla="*/ 14224 w 61467"/>
                      <a:gd name="connsiteY212" fmla="*/ 77152 h 493648"/>
                      <a:gd name="connsiteX213" fmla="*/ 6287 w 61467"/>
                      <a:gd name="connsiteY213" fmla="*/ 68517 h 493648"/>
                      <a:gd name="connsiteX214" fmla="*/ 6223 w 61467"/>
                      <a:gd name="connsiteY214" fmla="*/ 60770 h 493648"/>
                      <a:gd name="connsiteX215" fmla="*/ 14034 w 61467"/>
                      <a:gd name="connsiteY215" fmla="*/ 51943 h 493648"/>
                      <a:gd name="connsiteX216" fmla="*/ 25464 w 61467"/>
                      <a:gd name="connsiteY216" fmla="*/ 64452 h 493648"/>
                      <a:gd name="connsiteX217" fmla="*/ 6096 w 61467"/>
                      <a:gd name="connsiteY217" fmla="*/ 52197 h 493648"/>
                      <a:gd name="connsiteX218" fmla="*/ 6033 w 61467"/>
                      <a:gd name="connsiteY218" fmla="*/ 43243 h 493648"/>
                      <a:gd name="connsiteX219" fmla="*/ 10097 w 61467"/>
                      <a:gd name="connsiteY219" fmla="*/ 47689 h 493648"/>
                      <a:gd name="connsiteX220" fmla="*/ 6096 w 61467"/>
                      <a:gd name="connsiteY220" fmla="*/ 52197 h 493648"/>
                      <a:gd name="connsiteX221" fmla="*/ 10414 w 61467"/>
                      <a:gd name="connsiteY221" fmla="*/ 81470 h 493648"/>
                      <a:gd name="connsiteX222" fmla="*/ 6414 w 61467"/>
                      <a:gd name="connsiteY222" fmla="*/ 85979 h 493648"/>
                      <a:gd name="connsiteX223" fmla="*/ 6350 w 61467"/>
                      <a:gd name="connsiteY223" fmla="*/ 77026 h 493648"/>
                      <a:gd name="connsiteX224" fmla="*/ 10414 w 61467"/>
                      <a:gd name="connsiteY224" fmla="*/ 81470 h 493648"/>
                      <a:gd name="connsiteX225" fmla="*/ 11557 w 61467"/>
                      <a:gd name="connsiteY225" fmla="*/ 114300 h 493648"/>
                      <a:gd name="connsiteX226" fmla="*/ 6731 w 61467"/>
                      <a:gd name="connsiteY226" fmla="*/ 119761 h 493648"/>
                      <a:gd name="connsiteX227" fmla="*/ 6604 w 61467"/>
                      <a:gd name="connsiteY227" fmla="*/ 108902 h 493648"/>
                      <a:gd name="connsiteX228" fmla="*/ 11557 w 61467"/>
                      <a:gd name="connsiteY228" fmla="*/ 114300 h 493648"/>
                      <a:gd name="connsiteX229" fmla="*/ 10986 w 61467"/>
                      <a:gd name="connsiteY229" fmla="*/ 147129 h 493648"/>
                      <a:gd name="connsiteX230" fmla="*/ 6985 w 61467"/>
                      <a:gd name="connsiteY230" fmla="*/ 151638 h 493648"/>
                      <a:gd name="connsiteX231" fmla="*/ 6922 w 61467"/>
                      <a:gd name="connsiteY231" fmla="*/ 142685 h 493648"/>
                      <a:gd name="connsiteX232" fmla="*/ 10986 w 61467"/>
                      <a:gd name="connsiteY232" fmla="*/ 147129 h 493648"/>
                      <a:gd name="connsiteX233" fmla="*/ 11303 w 61467"/>
                      <a:gd name="connsiteY233" fmla="*/ 180911 h 493648"/>
                      <a:gd name="connsiteX234" fmla="*/ 7303 w 61467"/>
                      <a:gd name="connsiteY234" fmla="*/ 185420 h 493648"/>
                      <a:gd name="connsiteX235" fmla="*/ 7239 w 61467"/>
                      <a:gd name="connsiteY235" fmla="*/ 176466 h 493648"/>
                      <a:gd name="connsiteX236" fmla="*/ 11303 w 61467"/>
                      <a:gd name="connsiteY236" fmla="*/ 180911 h 493648"/>
                      <a:gd name="connsiteX237" fmla="*/ 11621 w 61467"/>
                      <a:gd name="connsiteY237" fmla="*/ 214693 h 493648"/>
                      <a:gd name="connsiteX238" fmla="*/ 7620 w 61467"/>
                      <a:gd name="connsiteY238" fmla="*/ 219202 h 493648"/>
                      <a:gd name="connsiteX239" fmla="*/ 7557 w 61467"/>
                      <a:gd name="connsiteY239" fmla="*/ 210248 h 493648"/>
                      <a:gd name="connsiteX240" fmla="*/ 11621 w 61467"/>
                      <a:gd name="connsiteY240" fmla="*/ 214693 h 493648"/>
                      <a:gd name="connsiteX241" fmla="*/ 13208 w 61467"/>
                      <a:gd name="connsiteY241" fmla="*/ 247015 h 493648"/>
                      <a:gd name="connsiteX242" fmla="*/ 7938 w 61467"/>
                      <a:gd name="connsiteY242" fmla="*/ 252984 h 493648"/>
                      <a:gd name="connsiteX243" fmla="*/ 7811 w 61467"/>
                      <a:gd name="connsiteY243" fmla="*/ 241173 h 493648"/>
                      <a:gd name="connsiteX244" fmla="*/ 13208 w 61467"/>
                      <a:gd name="connsiteY244" fmla="*/ 247015 h 493648"/>
                      <a:gd name="connsiteX245" fmla="*/ 12192 w 61467"/>
                      <a:gd name="connsiteY245" fmla="*/ 279400 h 493648"/>
                      <a:gd name="connsiteX246" fmla="*/ 8192 w 61467"/>
                      <a:gd name="connsiteY246" fmla="*/ 283909 h 493648"/>
                      <a:gd name="connsiteX247" fmla="*/ 8128 w 61467"/>
                      <a:gd name="connsiteY247" fmla="*/ 274955 h 493648"/>
                      <a:gd name="connsiteX248" fmla="*/ 12192 w 61467"/>
                      <a:gd name="connsiteY248" fmla="*/ 279400 h 493648"/>
                      <a:gd name="connsiteX249" fmla="*/ 12510 w 61467"/>
                      <a:gd name="connsiteY249" fmla="*/ 313182 h 493648"/>
                      <a:gd name="connsiteX250" fmla="*/ 8509 w 61467"/>
                      <a:gd name="connsiteY250" fmla="*/ 317690 h 493648"/>
                      <a:gd name="connsiteX251" fmla="*/ 8446 w 61467"/>
                      <a:gd name="connsiteY251" fmla="*/ 308737 h 493648"/>
                      <a:gd name="connsiteX252" fmla="*/ 12510 w 61467"/>
                      <a:gd name="connsiteY252" fmla="*/ 313182 h 493648"/>
                      <a:gd name="connsiteX253" fmla="*/ 12764 w 61467"/>
                      <a:gd name="connsiteY253" fmla="*/ 346964 h 493648"/>
                      <a:gd name="connsiteX254" fmla="*/ 8763 w 61467"/>
                      <a:gd name="connsiteY254" fmla="*/ 351472 h 493648"/>
                      <a:gd name="connsiteX255" fmla="*/ 8699 w 61467"/>
                      <a:gd name="connsiteY255" fmla="*/ 342519 h 493648"/>
                      <a:gd name="connsiteX256" fmla="*/ 12764 w 61467"/>
                      <a:gd name="connsiteY256" fmla="*/ 346964 h 493648"/>
                      <a:gd name="connsiteX257" fmla="*/ 13970 w 61467"/>
                      <a:gd name="connsiteY257" fmla="*/ 379730 h 493648"/>
                      <a:gd name="connsiteX258" fmla="*/ 9144 w 61467"/>
                      <a:gd name="connsiteY258" fmla="*/ 385191 h 493648"/>
                      <a:gd name="connsiteX259" fmla="*/ 9017 w 61467"/>
                      <a:gd name="connsiteY259" fmla="*/ 374333 h 493648"/>
                      <a:gd name="connsiteX260" fmla="*/ 13970 w 61467"/>
                      <a:gd name="connsiteY260" fmla="*/ 379730 h 493648"/>
                      <a:gd name="connsiteX261" fmla="*/ 13399 w 61467"/>
                      <a:gd name="connsiteY261" fmla="*/ 412559 h 493648"/>
                      <a:gd name="connsiteX262" fmla="*/ 9398 w 61467"/>
                      <a:gd name="connsiteY262" fmla="*/ 417068 h 493648"/>
                      <a:gd name="connsiteX263" fmla="*/ 9335 w 61467"/>
                      <a:gd name="connsiteY263" fmla="*/ 408115 h 493648"/>
                      <a:gd name="connsiteX264" fmla="*/ 13399 w 61467"/>
                      <a:gd name="connsiteY264" fmla="*/ 412559 h 493648"/>
                      <a:gd name="connsiteX265" fmla="*/ 9525 w 61467"/>
                      <a:gd name="connsiteY265" fmla="*/ 433388 h 493648"/>
                      <a:gd name="connsiteX266" fmla="*/ 9462 w 61467"/>
                      <a:gd name="connsiteY266" fmla="*/ 425640 h 493648"/>
                      <a:gd name="connsiteX267" fmla="*/ 17272 w 61467"/>
                      <a:gd name="connsiteY267" fmla="*/ 416814 h 493648"/>
                      <a:gd name="connsiteX268" fmla="*/ 28766 w 61467"/>
                      <a:gd name="connsiteY268" fmla="*/ 429323 h 493648"/>
                      <a:gd name="connsiteX269" fmla="*/ 17526 w 61467"/>
                      <a:gd name="connsiteY269" fmla="*/ 442023 h 493648"/>
                      <a:gd name="connsiteX270" fmla="*/ 9525 w 61467"/>
                      <a:gd name="connsiteY270" fmla="*/ 433388 h 493648"/>
                      <a:gd name="connsiteX271" fmla="*/ 13653 w 61467"/>
                      <a:gd name="connsiteY271" fmla="*/ 446341 h 493648"/>
                      <a:gd name="connsiteX272" fmla="*/ 9652 w 61467"/>
                      <a:gd name="connsiteY272" fmla="*/ 450850 h 493648"/>
                      <a:gd name="connsiteX273" fmla="*/ 9589 w 61467"/>
                      <a:gd name="connsiteY273" fmla="*/ 441896 h 493648"/>
                      <a:gd name="connsiteX274" fmla="*/ 13653 w 61467"/>
                      <a:gd name="connsiteY274" fmla="*/ 446341 h 493648"/>
                      <a:gd name="connsiteX275" fmla="*/ 32639 w 61467"/>
                      <a:gd name="connsiteY275" fmla="*/ 433578 h 493648"/>
                      <a:gd name="connsiteX276" fmla="*/ 44133 w 61467"/>
                      <a:gd name="connsiteY276" fmla="*/ 446088 h 493648"/>
                      <a:gd name="connsiteX277" fmla="*/ 32893 w 61467"/>
                      <a:gd name="connsiteY277" fmla="*/ 458788 h 493648"/>
                      <a:gd name="connsiteX278" fmla="*/ 21399 w 61467"/>
                      <a:gd name="connsiteY278" fmla="*/ 446278 h 493648"/>
                      <a:gd name="connsiteX279" fmla="*/ 32639 w 61467"/>
                      <a:gd name="connsiteY279" fmla="*/ 433578 h 493648"/>
                      <a:gd name="connsiteX280" fmla="*/ 36449 w 61467"/>
                      <a:gd name="connsiteY280" fmla="*/ 429260 h 493648"/>
                      <a:gd name="connsiteX281" fmla="*/ 47689 w 61467"/>
                      <a:gd name="connsiteY281" fmla="*/ 416560 h 493648"/>
                      <a:gd name="connsiteX282" fmla="*/ 55118 w 61467"/>
                      <a:gd name="connsiteY282" fmla="*/ 424624 h 493648"/>
                      <a:gd name="connsiteX283" fmla="*/ 55182 w 61467"/>
                      <a:gd name="connsiteY283" fmla="*/ 433578 h 493648"/>
                      <a:gd name="connsiteX284" fmla="*/ 47943 w 61467"/>
                      <a:gd name="connsiteY284" fmla="*/ 441770 h 493648"/>
                      <a:gd name="connsiteX285" fmla="*/ 36449 w 61467"/>
                      <a:gd name="connsiteY285" fmla="*/ 429260 h 493648"/>
                      <a:gd name="connsiteX286" fmla="*/ 55309 w 61467"/>
                      <a:gd name="connsiteY286" fmla="*/ 442151 h 493648"/>
                      <a:gd name="connsiteX287" fmla="*/ 55372 w 61467"/>
                      <a:gd name="connsiteY287" fmla="*/ 449834 h 493648"/>
                      <a:gd name="connsiteX288" fmla="*/ 51880 w 61467"/>
                      <a:gd name="connsiteY288" fmla="*/ 446024 h 493648"/>
                      <a:gd name="connsiteX289" fmla="*/ 55309 w 61467"/>
                      <a:gd name="connsiteY289" fmla="*/ 442151 h 493648"/>
                      <a:gd name="connsiteX290" fmla="*/ 51562 w 61467"/>
                      <a:gd name="connsiteY290" fmla="*/ 412242 h 493648"/>
                      <a:gd name="connsiteX291" fmla="*/ 54991 w 61467"/>
                      <a:gd name="connsiteY291" fmla="*/ 408369 h 493648"/>
                      <a:gd name="connsiteX292" fmla="*/ 55055 w 61467"/>
                      <a:gd name="connsiteY292" fmla="*/ 416052 h 493648"/>
                      <a:gd name="connsiteX293" fmla="*/ 51562 w 61467"/>
                      <a:gd name="connsiteY293" fmla="*/ 412242 h 493648"/>
                      <a:gd name="connsiteX294" fmla="*/ 50419 w 61467"/>
                      <a:gd name="connsiteY294" fmla="*/ 379413 h 493648"/>
                      <a:gd name="connsiteX295" fmla="*/ 54737 w 61467"/>
                      <a:gd name="connsiteY295" fmla="*/ 374523 h 493648"/>
                      <a:gd name="connsiteX296" fmla="*/ 54801 w 61467"/>
                      <a:gd name="connsiteY296" fmla="*/ 384175 h 493648"/>
                      <a:gd name="connsiteX297" fmla="*/ 50419 w 61467"/>
                      <a:gd name="connsiteY297" fmla="*/ 379413 h 493648"/>
                      <a:gd name="connsiteX298" fmla="*/ 50991 w 61467"/>
                      <a:gd name="connsiteY298" fmla="*/ 346583 h 493648"/>
                      <a:gd name="connsiteX299" fmla="*/ 54420 w 61467"/>
                      <a:gd name="connsiteY299" fmla="*/ 342709 h 493648"/>
                      <a:gd name="connsiteX300" fmla="*/ 54483 w 61467"/>
                      <a:gd name="connsiteY300" fmla="*/ 350393 h 493648"/>
                      <a:gd name="connsiteX301" fmla="*/ 50991 w 61467"/>
                      <a:gd name="connsiteY301" fmla="*/ 346583 h 493648"/>
                      <a:gd name="connsiteX302" fmla="*/ 50673 w 61467"/>
                      <a:gd name="connsiteY302" fmla="*/ 312801 h 493648"/>
                      <a:gd name="connsiteX303" fmla="*/ 54102 w 61467"/>
                      <a:gd name="connsiteY303" fmla="*/ 308928 h 493648"/>
                      <a:gd name="connsiteX304" fmla="*/ 54166 w 61467"/>
                      <a:gd name="connsiteY304" fmla="*/ 316611 h 493648"/>
                      <a:gd name="connsiteX305" fmla="*/ 50673 w 61467"/>
                      <a:gd name="connsiteY305" fmla="*/ 312801 h 493648"/>
                      <a:gd name="connsiteX306" fmla="*/ 50355 w 61467"/>
                      <a:gd name="connsiteY306" fmla="*/ 279019 h 493648"/>
                      <a:gd name="connsiteX307" fmla="*/ 53785 w 61467"/>
                      <a:gd name="connsiteY307" fmla="*/ 275146 h 493648"/>
                      <a:gd name="connsiteX308" fmla="*/ 53848 w 61467"/>
                      <a:gd name="connsiteY308" fmla="*/ 282829 h 493648"/>
                      <a:gd name="connsiteX309" fmla="*/ 50355 w 61467"/>
                      <a:gd name="connsiteY309" fmla="*/ 279019 h 493648"/>
                      <a:gd name="connsiteX310" fmla="*/ 48768 w 61467"/>
                      <a:gd name="connsiteY310" fmla="*/ 246697 h 493648"/>
                      <a:gd name="connsiteX311" fmla="*/ 53530 w 61467"/>
                      <a:gd name="connsiteY311" fmla="*/ 241364 h 493648"/>
                      <a:gd name="connsiteX312" fmla="*/ 53658 w 61467"/>
                      <a:gd name="connsiteY312" fmla="*/ 251968 h 493648"/>
                      <a:gd name="connsiteX313" fmla="*/ 48768 w 61467"/>
                      <a:gd name="connsiteY313" fmla="*/ 246697 h 493648"/>
                      <a:gd name="connsiteX314" fmla="*/ 49784 w 61467"/>
                      <a:gd name="connsiteY314" fmla="*/ 214376 h 493648"/>
                      <a:gd name="connsiteX315" fmla="*/ 53213 w 61467"/>
                      <a:gd name="connsiteY315" fmla="*/ 210503 h 493648"/>
                      <a:gd name="connsiteX316" fmla="*/ 53277 w 61467"/>
                      <a:gd name="connsiteY316" fmla="*/ 218186 h 493648"/>
                      <a:gd name="connsiteX317" fmla="*/ 49784 w 61467"/>
                      <a:gd name="connsiteY317" fmla="*/ 214376 h 493648"/>
                      <a:gd name="connsiteX318" fmla="*/ 49467 w 61467"/>
                      <a:gd name="connsiteY318" fmla="*/ 180594 h 493648"/>
                      <a:gd name="connsiteX319" fmla="*/ 52896 w 61467"/>
                      <a:gd name="connsiteY319" fmla="*/ 176721 h 493648"/>
                      <a:gd name="connsiteX320" fmla="*/ 52959 w 61467"/>
                      <a:gd name="connsiteY320" fmla="*/ 184404 h 493648"/>
                      <a:gd name="connsiteX321" fmla="*/ 49467 w 61467"/>
                      <a:gd name="connsiteY321" fmla="*/ 180594 h 493648"/>
                      <a:gd name="connsiteX322" fmla="*/ 49149 w 61467"/>
                      <a:gd name="connsiteY322" fmla="*/ 146812 h 493648"/>
                      <a:gd name="connsiteX323" fmla="*/ 52578 w 61467"/>
                      <a:gd name="connsiteY323" fmla="*/ 142939 h 493648"/>
                      <a:gd name="connsiteX324" fmla="*/ 52642 w 61467"/>
                      <a:gd name="connsiteY324" fmla="*/ 150622 h 493648"/>
                      <a:gd name="connsiteX325" fmla="*/ 49149 w 61467"/>
                      <a:gd name="connsiteY325" fmla="*/ 146812 h 493648"/>
                      <a:gd name="connsiteX326" fmla="*/ 48006 w 61467"/>
                      <a:gd name="connsiteY326" fmla="*/ 113982 h 493648"/>
                      <a:gd name="connsiteX327" fmla="*/ 52324 w 61467"/>
                      <a:gd name="connsiteY327" fmla="*/ 109093 h 493648"/>
                      <a:gd name="connsiteX328" fmla="*/ 52388 w 61467"/>
                      <a:gd name="connsiteY328" fmla="*/ 118745 h 493648"/>
                      <a:gd name="connsiteX329" fmla="*/ 48006 w 61467"/>
                      <a:gd name="connsiteY329" fmla="*/ 113982 h 493648"/>
                      <a:gd name="connsiteX330" fmla="*/ 48578 w 61467"/>
                      <a:gd name="connsiteY330" fmla="*/ 81153 h 493648"/>
                      <a:gd name="connsiteX331" fmla="*/ 52007 w 61467"/>
                      <a:gd name="connsiteY331" fmla="*/ 77279 h 493648"/>
                      <a:gd name="connsiteX332" fmla="*/ 52070 w 61467"/>
                      <a:gd name="connsiteY332" fmla="*/ 84963 h 493648"/>
                      <a:gd name="connsiteX333" fmla="*/ 48578 w 61467"/>
                      <a:gd name="connsiteY333" fmla="*/ 81153 h 493648"/>
                      <a:gd name="connsiteX334" fmla="*/ 48260 w 61467"/>
                      <a:gd name="connsiteY334" fmla="*/ 47371 h 493648"/>
                      <a:gd name="connsiteX335" fmla="*/ 51689 w 61467"/>
                      <a:gd name="connsiteY335" fmla="*/ 43498 h 493648"/>
                      <a:gd name="connsiteX336" fmla="*/ 51753 w 61467"/>
                      <a:gd name="connsiteY336" fmla="*/ 51181 h 493648"/>
                      <a:gd name="connsiteX337" fmla="*/ 48260 w 61467"/>
                      <a:gd name="connsiteY337" fmla="*/ 47371 h 493648"/>
                      <a:gd name="connsiteX338" fmla="*/ 51562 w 61467"/>
                      <a:gd name="connsiteY338" fmla="*/ 25971 h 493648"/>
                      <a:gd name="connsiteX339" fmla="*/ 51626 w 61467"/>
                      <a:gd name="connsiteY339" fmla="*/ 34925 h 493648"/>
                      <a:gd name="connsiteX340" fmla="*/ 44387 w 61467"/>
                      <a:gd name="connsiteY340" fmla="*/ 43117 h 493648"/>
                      <a:gd name="connsiteX341" fmla="*/ 32893 w 61467"/>
                      <a:gd name="connsiteY341" fmla="*/ 30607 h 493648"/>
                      <a:gd name="connsiteX342" fmla="*/ 44133 w 61467"/>
                      <a:gd name="connsiteY342" fmla="*/ 17907 h 493648"/>
                      <a:gd name="connsiteX343" fmla="*/ 51562 w 61467"/>
                      <a:gd name="connsiteY343" fmla="*/ 25971 h 493648"/>
                      <a:gd name="connsiteX344" fmla="*/ 28766 w 61467"/>
                      <a:gd name="connsiteY344" fmla="*/ 1143 h 493648"/>
                      <a:gd name="connsiteX345" fmla="*/ 40259 w 61467"/>
                      <a:gd name="connsiteY345" fmla="*/ 13652 h 493648"/>
                      <a:gd name="connsiteX346" fmla="*/ 29020 w 61467"/>
                      <a:gd name="connsiteY346" fmla="*/ 26352 h 493648"/>
                      <a:gd name="connsiteX347" fmla="*/ 17526 w 61467"/>
                      <a:gd name="connsiteY347" fmla="*/ 13843 h 493648"/>
                      <a:gd name="connsiteX348" fmla="*/ 28766 w 61467"/>
                      <a:gd name="connsiteY348" fmla="*/ 1143 h 493648"/>
                      <a:gd name="connsiteX349" fmla="*/ 25146 w 61467"/>
                      <a:gd name="connsiteY349" fmla="*/ 30670 h 493648"/>
                      <a:gd name="connsiteX350" fmla="*/ 13907 w 61467"/>
                      <a:gd name="connsiteY350" fmla="*/ 43370 h 493648"/>
                      <a:gd name="connsiteX351" fmla="*/ 5969 w 61467"/>
                      <a:gd name="connsiteY351" fmla="*/ 34735 h 493648"/>
                      <a:gd name="connsiteX352" fmla="*/ 5905 w 61467"/>
                      <a:gd name="connsiteY352" fmla="*/ 26988 h 493648"/>
                      <a:gd name="connsiteX353" fmla="*/ 13716 w 61467"/>
                      <a:gd name="connsiteY353" fmla="*/ 18161 h 493648"/>
                      <a:gd name="connsiteX354" fmla="*/ 25146 w 61467"/>
                      <a:gd name="connsiteY354" fmla="*/ 30670 h 493648"/>
                      <a:gd name="connsiteX355" fmla="*/ 9779 w 61467"/>
                      <a:gd name="connsiteY355" fmla="*/ 13907 h 493648"/>
                      <a:gd name="connsiteX356" fmla="*/ 5779 w 61467"/>
                      <a:gd name="connsiteY356" fmla="*/ 18415 h 493648"/>
                      <a:gd name="connsiteX357" fmla="*/ 5715 w 61467"/>
                      <a:gd name="connsiteY357" fmla="*/ 9461 h 493648"/>
                      <a:gd name="connsiteX358" fmla="*/ 9779 w 61467"/>
                      <a:gd name="connsiteY358" fmla="*/ 13907 h 493648"/>
                      <a:gd name="connsiteX359" fmla="*/ 9970 w 61467"/>
                      <a:gd name="connsiteY359" fmla="*/ 484632 h 493648"/>
                      <a:gd name="connsiteX360" fmla="*/ 9906 w 61467"/>
                      <a:gd name="connsiteY360" fmla="*/ 475678 h 493648"/>
                      <a:gd name="connsiteX361" fmla="*/ 13970 w 61467"/>
                      <a:gd name="connsiteY361" fmla="*/ 480123 h 493648"/>
                      <a:gd name="connsiteX362" fmla="*/ 9970 w 61467"/>
                      <a:gd name="connsiteY362" fmla="*/ 484632 h 493648"/>
                      <a:gd name="connsiteX363" fmla="*/ 9843 w 61467"/>
                      <a:gd name="connsiteY363" fmla="*/ 467170 h 493648"/>
                      <a:gd name="connsiteX364" fmla="*/ 9779 w 61467"/>
                      <a:gd name="connsiteY364" fmla="*/ 459422 h 493648"/>
                      <a:gd name="connsiteX365" fmla="*/ 17590 w 61467"/>
                      <a:gd name="connsiteY365" fmla="*/ 450596 h 493648"/>
                      <a:gd name="connsiteX366" fmla="*/ 29083 w 61467"/>
                      <a:gd name="connsiteY366" fmla="*/ 463105 h 493648"/>
                      <a:gd name="connsiteX367" fmla="*/ 17843 w 61467"/>
                      <a:gd name="connsiteY367" fmla="*/ 475805 h 493648"/>
                      <a:gd name="connsiteX368" fmla="*/ 9843 w 61467"/>
                      <a:gd name="connsiteY368" fmla="*/ 467170 h 493648"/>
                      <a:gd name="connsiteX369" fmla="*/ 33211 w 61467"/>
                      <a:gd name="connsiteY369" fmla="*/ 492570 h 493648"/>
                      <a:gd name="connsiteX370" fmla="*/ 21717 w 61467"/>
                      <a:gd name="connsiteY370" fmla="*/ 480060 h 493648"/>
                      <a:gd name="connsiteX371" fmla="*/ 32957 w 61467"/>
                      <a:gd name="connsiteY371" fmla="*/ 467360 h 493648"/>
                      <a:gd name="connsiteX372" fmla="*/ 44450 w 61467"/>
                      <a:gd name="connsiteY372" fmla="*/ 479870 h 493648"/>
                      <a:gd name="connsiteX373" fmla="*/ 33211 w 61467"/>
                      <a:gd name="connsiteY373" fmla="*/ 492570 h 493648"/>
                      <a:gd name="connsiteX374" fmla="*/ 36767 w 61467"/>
                      <a:gd name="connsiteY374" fmla="*/ 463042 h 493648"/>
                      <a:gd name="connsiteX375" fmla="*/ 48006 w 61467"/>
                      <a:gd name="connsiteY375" fmla="*/ 450342 h 493648"/>
                      <a:gd name="connsiteX376" fmla="*/ 55436 w 61467"/>
                      <a:gd name="connsiteY376" fmla="*/ 458407 h 493648"/>
                      <a:gd name="connsiteX377" fmla="*/ 55499 w 61467"/>
                      <a:gd name="connsiteY377" fmla="*/ 467360 h 493648"/>
                      <a:gd name="connsiteX378" fmla="*/ 48260 w 61467"/>
                      <a:gd name="connsiteY378" fmla="*/ 475552 h 493648"/>
                      <a:gd name="connsiteX379" fmla="*/ 36767 w 61467"/>
                      <a:gd name="connsiteY379" fmla="*/ 463042 h 493648"/>
                      <a:gd name="connsiteX380" fmla="*/ 52197 w 61467"/>
                      <a:gd name="connsiteY380" fmla="*/ 479806 h 493648"/>
                      <a:gd name="connsiteX381" fmla="*/ 55626 w 61467"/>
                      <a:gd name="connsiteY381" fmla="*/ 475933 h 493648"/>
                      <a:gd name="connsiteX382" fmla="*/ 55690 w 61467"/>
                      <a:gd name="connsiteY382" fmla="*/ 483616 h 493648"/>
                      <a:gd name="connsiteX383" fmla="*/ 52197 w 61467"/>
                      <a:gd name="connsiteY383" fmla="*/ 479806 h 493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61467" h="493648">
                        <a:moveTo>
                          <a:pt x="51308" y="64"/>
                        </a:moveTo>
                        <a:lnTo>
                          <a:pt x="51308" y="1207"/>
                        </a:lnTo>
                        <a:lnTo>
                          <a:pt x="44069" y="9398"/>
                        </a:lnTo>
                        <a:lnTo>
                          <a:pt x="35624" y="254"/>
                        </a:lnTo>
                        <a:lnTo>
                          <a:pt x="21844" y="381"/>
                        </a:lnTo>
                        <a:lnTo>
                          <a:pt x="13589" y="9715"/>
                        </a:lnTo>
                        <a:lnTo>
                          <a:pt x="5652" y="1079"/>
                        </a:lnTo>
                        <a:lnTo>
                          <a:pt x="5652" y="571"/>
                        </a:lnTo>
                        <a:lnTo>
                          <a:pt x="0" y="635"/>
                        </a:lnTo>
                        <a:lnTo>
                          <a:pt x="4445" y="493649"/>
                        </a:lnTo>
                        <a:lnTo>
                          <a:pt x="10097" y="493585"/>
                        </a:lnTo>
                        <a:lnTo>
                          <a:pt x="10097" y="493268"/>
                        </a:lnTo>
                        <a:lnTo>
                          <a:pt x="17907" y="484441"/>
                        </a:lnTo>
                        <a:lnTo>
                          <a:pt x="26162" y="493395"/>
                        </a:lnTo>
                        <a:lnTo>
                          <a:pt x="40323" y="493268"/>
                        </a:lnTo>
                        <a:lnTo>
                          <a:pt x="48387" y="484124"/>
                        </a:lnTo>
                        <a:lnTo>
                          <a:pt x="55817" y="492189"/>
                        </a:lnTo>
                        <a:lnTo>
                          <a:pt x="55817" y="493078"/>
                        </a:lnTo>
                        <a:lnTo>
                          <a:pt x="61468" y="493014"/>
                        </a:lnTo>
                        <a:lnTo>
                          <a:pt x="57023" y="0"/>
                        </a:lnTo>
                        <a:lnTo>
                          <a:pt x="51308" y="64"/>
                        </a:lnTo>
                        <a:close/>
                        <a:moveTo>
                          <a:pt x="51435" y="9715"/>
                        </a:moveTo>
                        <a:lnTo>
                          <a:pt x="51499" y="17399"/>
                        </a:lnTo>
                        <a:lnTo>
                          <a:pt x="48006" y="13589"/>
                        </a:lnTo>
                        <a:lnTo>
                          <a:pt x="51435" y="9715"/>
                        </a:lnTo>
                        <a:close/>
                        <a:moveTo>
                          <a:pt x="20511" y="346837"/>
                        </a:moveTo>
                        <a:lnTo>
                          <a:pt x="31750" y="334137"/>
                        </a:lnTo>
                        <a:lnTo>
                          <a:pt x="43243" y="346646"/>
                        </a:lnTo>
                        <a:lnTo>
                          <a:pt x="32004" y="359346"/>
                        </a:lnTo>
                        <a:lnTo>
                          <a:pt x="20511" y="346837"/>
                        </a:lnTo>
                        <a:close/>
                        <a:moveTo>
                          <a:pt x="42672" y="379476"/>
                        </a:moveTo>
                        <a:lnTo>
                          <a:pt x="32258" y="391223"/>
                        </a:lnTo>
                        <a:lnTo>
                          <a:pt x="21654" y="379666"/>
                        </a:lnTo>
                        <a:lnTo>
                          <a:pt x="32068" y="367919"/>
                        </a:lnTo>
                        <a:lnTo>
                          <a:pt x="42672" y="379476"/>
                        </a:lnTo>
                        <a:close/>
                        <a:moveTo>
                          <a:pt x="20193" y="313055"/>
                        </a:moveTo>
                        <a:lnTo>
                          <a:pt x="31433" y="300355"/>
                        </a:lnTo>
                        <a:lnTo>
                          <a:pt x="42926" y="312865"/>
                        </a:lnTo>
                        <a:lnTo>
                          <a:pt x="31687" y="325565"/>
                        </a:lnTo>
                        <a:lnTo>
                          <a:pt x="20193" y="313055"/>
                        </a:lnTo>
                        <a:close/>
                        <a:moveTo>
                          <a:pt x="19876" y="279273"/>
                        </a:moveTo>
                        <a:lnTo>
                          <a:pt x="31115" y="266573"/>
                        </a:lnTo>
                        <a:lnTo>
                          <a:pt x="42609" y="279083"/>
                        </a:lnTo>
                        <a:lnTo>
                          <a:pt x="31369" y="291783"/>
                        </a:lnTo>
                        <a:lnTo>
                          <a:pt x="19876" y="279273"/>
                        </a:lnTo>
                        <a:close/>
                        <a:moveTo>
                          <a:pt x="20892" y="246952"/>
                        </a:moveTo>
                        <a:lnTo>
                          <a:pt x="30861" y="235712"/>
                        </a:lnTo>
                        <a:lnTo>
                          <a:pt x="41021" y="246761"/>
                        </a:lnTo>
                        <a:lnTo>
                          <a:pt x="31052" y="258001"/>
                        </a:lnTo>
                        <a:lnTo>
                          <a:pt x="20892" y="246952"/>
                        </a:lnTo>
                        <a:close/>
                        <a:moveTo>
                          <a:pt x="19304" y="214630"/>
                        </a:moveTo>
                        <a:lnTo>
                          <a:pt x="30543" y="201930"/>
                        </a:lnTo>
                        <a:lnTo>
                          <a:pt x="42037" y="214440"/>
                        </a:lnTo>
                        <a:lnTo>
                          <a:pt x="30798" y="227140"/>
                        </a:lnTo>
                        <a:lnTo>
                          <a:pt x="19304" y="214630"/>
                        </a:lnTo>
                        <a:close/>
                        <a:moveTo>
                          <a:pt x="18987" y="180848"/>
                        </a:moveTo>
                        <a:lnTo>
                          <a:pt x="30226" y="168148"/>
                        </a:lnTo>
                        <a:lnTo>
                          <a:pt x="41720" y="180658"/>
                        </a:lnTo>
                        <a:lnTo>
                          <a:pt x="30480" y="193358"/>
                        </a:lnTo>
                        <a:lnTo>
                          <a:pt x="18987" y="180848"/>
                        </a:lnTo>
                        <a:close/>
                        <a:moveTo>
                          <a:pt x="18669" y="147066"/>
                        </a:moveTo>
                        <a:lnTo>
                          <a:pt x="29909" y="134366"/>
                        </a:lnTo>
                        <a:lnTo>
                          <a:pt x="41402" y="146876"/>
                        </a:lnTo>
                        <a:lnTo>
                          <a:pt x="30163" y="159576"/>
                        </a:lnTo>
                        <a:lnTo>
                          <a:pt x="18669" y="147066"/>
                        </a:lnTo>
                        <a:close/>
                        <a:moveTo>
                          <a:pt x="19241" y="114236"/>
                        </a:moveTo>
                        <a:lnTo>
                          <a:pt x="29655" y="102489"/>
                        </a:lnTo>
                        <a:lnTo>
                          <a:pt x="40259" y="114046"/>
                        </a:lnTo>
                        <a:lnTo>
                          <a:pt x="29845" y="125793"/>
                        </a:lnTo>
                        <a:lnTo>
                          <a:pt x="19241" y="114236"/>
                        </a:lnTo>
                        <a:close/>
                        <a:moveTo>
                          <a:pt x="18098" y="81407"/>
                        </a:moveTo>
                        <a:lnTo>
                          <a:pt x="29337" y="68707"/>
                        </a:lnTo>
                        <a:lnTo>
                          <a:pt x="40830" y="81217"/>
                        </a:lnTo>
                        <a:lnTo>
                          <a:pt x="29591" y="93917"/>
                        </a:lnTo>
                        <a:lnTo>
                          <a:pt x="18098" y="81407"/>
                        </a:lnTo>
                        <a:close/>
                        <a:moveTo>
                          <a:pt x="25781" y="98235"/>
                        </a:moveTo>
                        <a:lnTo>
                          <a:pt x="15367" y="109982"/>
                        </a:lnTo>
                        <a:lnTo>
                          <a:pt x="6541" y="100330"/>
                        </a:lnTo>
                        <a:lnTo>
                          <a:pt x="6477" y="94488"/>
                        </a:lnTo>
                        <a:lnTo>
                          <a:pt x="14288" y="85661"/>
                        </a:lnTo>
                        <a:lnTo>
                          <a:pt x="25781" y="98235"/>
                        </a:lnTo>
                        <a:close/>
                        <a:moveTo>
                          <a:pt x="26035" y="130111"/>
                        </a:moveTo>
                        <a:lnTo>
                          <a:pt x="14796" y="142811"/>
                        </a:lnTo>
                        <a:lnTo>
                          <a:pt x="6858" y="134176"/>
                        </a:lnTo>
                        <a:lnTo>
                          <a:pt x="6795" y="128333"/>
                        </a:lnTo>
                        <a:lnTo>
                          <a:pt x="15430" y="118554"/>
                        </a:lnTo>
                        <a:lnTo>
                          <a:pt x="26035" y="130111"/>
                        </a:lnTo>
                        <a:close/>
                        <a:moveTo>
                          <a:pt x="26353" y="163893"/>
                        </a:moveTo>
                        <a:lnTo>
                          <a:pt x="15113" y="176593"/>
                        </a:lnTo>
                        <a:lnTo>
                          <a:pt x="7176" y="167958"/>
                        </a:lnTo>
                        <a:lnTo>
                          <a:pt x="7112" y="160210"/>
                        </a:lnTo>
                        <a:lnTo>
                          <a:pt x="14923" y="151384"/>
                        </a:lnTo>
                        <a:lnTo>
                          <a:pt x="26353" y="163893"/>
                        </a:lnTo>
                        <a:close/>
                        <a:moveTo>
                          <a:pt x="26670" y="197676"/>
                        </a:moveTo>
                        <a:lnTo>
                          <a:pt x="15430" y="210376"/>
                        </a:lnTo>
                        <a:lnTo>
                          <a:pt x="7493" y="201740"/>
                        </a:lnTo>
                        <a:lnTo>
                          <a:pt x="7430" y="193992"/>
                        </a:lnTo>
                        <a:lnTo>
                          <a:pt x="15240" y="185166"/>
                        </a:lnTo>
                        <a:lnTo>
                          <a:pt x="26670" y="197676"/>
                        </a:lnTo>
                        <a:close/>
                        <a:moveTo>
                          <a:pt x="26988" y="231458"/>
                        </a:moveTo>
                        <a:lnTo>
                          <a:pt x="17018" y="242697"/>
                        </a:lnTo>
                        <a:lnTo>
                          <a:pt x="7747" y="232601"/>
                        </a:lnTo>
                        <a:lnTo>
                          <a:pt x="7684" y="227711"/>
                        </a:lnTo>
                        <a:lnTo>
                          <a:pt x="15494" y="218884"/>
                        </a:lnTo>
                        <a:lnTo>
                          <a:pt x="26988" y="231458"/>
                        </a:lnTo>
                        <a:close/>
                        <a:moveTo>
                          <a:pt x="27242" y="262319"/>
                        </a:moveTo>
                        <a:lnTo>
                          <a:pt x="16002" y="275019"/>
                        </a:lnTo>
                        <a:lnTo>
                          <a:pt x="8065" y="266383"/>
                        </a:lnTo>
                        <a:lnTo>
                          <a:pt x="8001" y="261493"/>
                        </a:lnTo>
                        <a:lnTo>
                          <a:pt x="17082" y="251206"/>
                        </a:lnTo>
                        <a:lnTo>
                          <a:pt x="27242" y="262319"/>
                        </a:lnTo>
                        <a:close/>
                        <a:moveTo>
                          <a:pt x="27559" y="296101"/>
                        </a:moveTo>
                        <a:lnTo>
                          <a:pt x="16320" y="308801"/>
                        </a:lnTo>
                        <a:lnTo>
                          <a:pt x="8382" y="300165"/>
                        </a:lnTo>
                        <a:lnTo>
                          <a:pt x="8318" y="292417"/>
                        </a:lnTo>
                        <a:lnTo>
                          <a:pt x="16129" y="283591"/>
                        </a:lnTo>
                        <a:lnTo>
                          <a:pt x="27559" y="296101"/>
                        </a:lnTo>
                        <a:close/>
                        <a:moveTo>
                          <a:pt x="27877" y="329883"/>
                        </a:moveTo>
                        <a:lnTo>
                          <a:pt x="16637" y="342583"/>
                        </a:lnTo>
                        <a:lnTo>
                          <a:pt x="8699" y="333946"/>
                        </a:lnTo>
                        <a:lnTo>
                          <a:pt x="8636" y="326199"/>
                        </a:lnTo>
                        <a:lnTo>
                          <a:pt x="16447" y="317373"/>
                        </a:lnTo>
                        <a:lnTo>
                          <a:pt x="27877" y="329883"/>
                        </a:lnTo>
                        <a:close/>
                        <a:moveTo>
                          <a:pt x="28194" y="363665"/>
                        </a:moveTo>
                        <a:lnTo>
                          <a:pt x="17780" y="375412"/>
                        </a:lnTo>
                        <a:lnTo>
                          <a:pt x="8954" y="365760"/>
                        </a:lnTo>
                        <a:lnTo>
                          <a:pt x="8890" y="359918"/>
                        </a:lnTo>
                        <a:lnTo>
                          <a:pt x="16701" y="351091"/>
                        </a:lnTo>
                        <a:lnTo>
                          <a:pt x="28194" y="363665"/>
                        </a:lnTo>
                        <a:close/>
                        <a:moveTo>
                          <a:pt x="28448" y="395541"/>
                        </a:moveTo>
                        <a:lnTo>
                          <a:pt x="17209" y="408241"/>
                        </a:lnTo>
                        <a:lnTo>
                          <a:pt x="9271" y="399605"/>
                        </a:lnTo>
                        <a:lnTo>
                          <a:pt x="9208" y="393764"/>
                        </a:lnTo>
                        <a:lnTo>
                          <a:pt x="17843" y="383984"/>
                        </a:lnTo>
                        <a:lnTo>
                          <a:pt x="28448" y="395541"/>
                        </a:lnTo>
                        <a:close/>
                        <a:moveTo>
                          <a:pt x="32385" y="399796"/>
                        </a:moveTo>
                        <a:lnTo>
                          <a:pt x="43879" y="412305"/>
                        </a:lnTo>
                        <a:lnTo>
                          <a:pt x="32639" y="425005"/>
                        </a:lnTo>
                        <a:lnTo>
                          <a:pt x="21146" y="412496"/>
                        </a:lnTo>
                        <a:lnTo>
                          <a:pt x="32385" y="399796"/>
                        </a:lnTo>
                        <a:close/>
                        <a:moveTo>
                          <a:pt x="36195" y="395478"/>
                        </a:moveTo>
                        <a:lnTo>
                          <a:pt x="46609" y="383730"/>
                        </a:lnTo>
                        <a:lnTo>
                          <a:pt x="54864" y="392747"/>
                        </a:lnTo>
                        <a:lnTo>
                          <a:pt x="54928" y="399796"/>
                        </a:lnTo>
                        <a:lnTo>
                          <a:pt x="47689" y="407988"/>
                        </a:lnTo>
                        <a:lnTo>
                          <a:pt x="36195" y="395478"/>
                        </a:lnTo>
                        <a:close/>
                        <a:moveTo>
                          <a:pt x="35878" y="363601"/>
                        </a:moveTo>
                        <a:lnTo>
                          <a:pt x="47117" y="350901"/>
                        </a:lnTo>
                        <a:lnTo>
                          <a:pt x="54547" y="358965"/>
                        </a:lnTo>
                        <a:lnTo>
                          <a:pt x="54610" y="366014"/>
                        </a:lnTo>
                        <a:lnTo>
                          <a:pt x="46482" y="375158"/>
                        </a:lnTo>
                        <a:lnTo>
                          <a:pt x="35878" y="363601"/>
                        </a:lnTo>
                        <a:close/>
                        <a:moveTo>
                          <a:pt x="35560" y="329819"/>
                        </a:moveTo>
                        <a:lnTo>
                          <a:pt x="46799" y="317119"/>
                        </a:lnTo>
                        <a:lnTo>
                          <a:pt x="54229" y="325184"/>
                        </a:lnTo>
                        <a:lnTo>
                          <a:pt x="54293" y="334137"/>
                        </a:lnTo>
                        <a:lnTo>
                          <a:pt x="47054" y="342328"/>
                        </a:lnTo>
                        <a:lnTo>
                          <a:pt x="35560" y="329819"/>
                        </a:lnTo>
                        <a:close/>
                        <a:moveTo>
                          <a:pt x="35306" y="296037"/>
                        </a:moveTo>
                        <a:lnTo>
                          <a:pt x="46546" y="283337"/>
                        </a:lnTo>
                        <a:lnTo>
                          <a:pt x="53975" y="291402"/>
                        </a:lnTo>
                        <a:lnTo>
                          <a:pt x="54039" y="300355"/>
                        </a:lnTo>
                        <a:lnTo>
                          <a:pt x="46799" y="308546"/>
                        </a:lnTo>
                        <a:lnTo>
                          <a:pt x="35306" y="296037"/>
                        </a:lnTo>
                        <a:close/>
                        <a:moveTo>
                          <a:pt x="34989" y="262255"/>
                        </a:moveTo>
                        <a:lnTo>
                          <a:pt x="44958" y="251015"/>
                        </a:lnTo>
                        <a:lnTo>
                          <a:pt x="53658" y="260540"/>
                        </a:lnTo>
                        <a:lnTo>
                          <a:pt x="53721" y="266636"/>
                        </a:lnTo>
                        <a:lnTo>
                          <a:pt x="46482" y="274828"/>
                        </a:lnTo>
                        <a:lnTo>
                          <a:pt x="34989" y="262255"/>
                        </a:lnTo>
                        <a:close/>
                        <a:moveTo>
                          <a:pt x="34671" y="231394"/>
                        </a:moveTo>
                        <a:lnTo>
                          <a:pt x="45911" y="218694"/>
                        </a:lnTo>
                        <a:lnTo>
                          <a:pt x="53340" y="226759"/>
                        </a:lnTo>
                        <a:lnTo>
                          <a:pt x="53404" y="232854"/>
                        </a:lnTo>
                        <a:lnTo>
                          <a:pt x="44831" y="242507"/>
                        </a:lnTo>
                        <a:lnTo>
                          <a:pt x="34671" y="231394"/>
                        </a:lnTo>
                        <a:close/>
                        <a:moveTo>
                          <a:pt x="34417" y="197612"/>
                        </a:moveTo>
                        <a:lnTo>
                          <a:pt x="45657" y="184912"/>
                        </a:lnTo>
                        <a:lnTo>
                          <a:pt x="53086" y="192977"/>
                        </a:lnTo>
                        <a:lnTo>
                          <a:pt x="53149" y="201930"/>
                        </a:lnTo>
                        <a:lnTo>
                          <a:pt x="45911" y="210121"/>
                        </a:lnTo>
                        <a:lnTo>
                          <a:pt x="34417" y="197612"/>
                        </a:lnTo>
                        <a:close/>
                        <a:moveTo>
                          <a:pt x="34099" y="163830"/>
                        </a:moveTo>
                        <a:lnTo>
                          <a:pt x="45339" y="151130"/>
                        </a:lnTo>
                        <a:lnTo>
                          <a:pt x="52768" y="159195"/>
                        </a:lnTo>
                        <a:lnTo>
                          <a:pt x="52832" y="168148"/>
                        </a:lnTo>
                        <a:lnTo>
                          <a:pt x="45593" y="176340"/>
                        </a:lnTo>
                        <a:lnTo>
                          <a:pt x="34099" y="163830"/>
                        </a:lnTo>
                        <a:close/>
                        <a:moveTo>
                          <a:pt x="33782" y="130048"/>
                        </a:moveTo>
                        <a:lnTo>
                          <a:pt x="44196" y="118301"/>
                        </a:lnTo>
                        <a:lnTo>
                          <a:pt x="52451" y="127317"/>
                        </a:lnTo>
                        <a:lnTo>
                          <a:pt x="52515" y="134366"/>
                        </a:lnTo>
                        <a:lnTo>
                          <a:pt x="45276" y="142557"/>
                        </a:lnTo>
                        <a:lnTo>
                          <a:pt x="33782" y="130048"/>
                        </a:lnTo>
                        <a:close/>
                        <a:moveTo>
                          <a:pt x="33465" y="98171"/>
                        </a:moveTo>
                        <a:lnTo>
                          <a:pt x="44704" y="85471"/>
                        </a:lnTo>
                        <a:lnTo>
                          <a:pt x="52134" y="93535"/>
                        </a:lnTo>
                        <a:lnTo>
                          <a:pt x="52197" y="100584"/>
                        </a:lnTo>
                        <a:lnTo>
                          <a:pt x="44069" y="109728"/>
                        </a:lnTo>
                        <a:lnTo>
                          <a:pt x="33465" y="98171"/>
                        </a:lnTo>
                        <a:close/>
                        <a:moveTo>
                          <a:pt x="33211" y="64389"/>
                        </a:moveTo>
                        <a:lnTo>
                          <a:pt x="44450" y="51689"/>
                        </a:lnTo>
                        <a:lnTo>
                          <a:pt x="51880" y="59754"/>
                        </a:lnTo>
                        <a:lnTo>
                          <a:pt x="51943" y="68707"/>
                        </a:lnTo>
                        <a:lnTo>
                          <a:pt x="44704" y="76898"/>
                        </a:lnTo>
                        <a:lnTo>
                          <a:pt x="33211" y="64389"/>
                        </a:lnTo>
                        <a:close/>
                        <a:moveTo>
                          <a:pt x="29274" y="60135"/>
                        </a:moveTo>
                        <a:lnTo>
                          <a:pt x="17780" y="47625"/>
                        </a:lnTo>
                        <a:lnTo>
                          <a:pt x="29020" y="34925"/>
                        </a:lnTo>
                        <a:lnTo>
                          <a:pt x="40513" y="47435"/>
                        </a:lnTo>
                        <a:lnTo>
                          <a:pt x="29274" y="60135"/>
                        </a:lnTo>
                        <a:close/>
                        <a:moveTo>
                          <a:pt x="25464" y="64452"/>
                        </a:moveTo>
                        <a:lnTo>
                          <a:pt x="14224" y="77152"/>
                        </a:lnTo>
                        <a:lnTo>
                          <a:pt x="6287" y="68517"/>
                        </a:lnTo>
                        <a:lnTo>
                          <a:pt x="6223" y="60770"/>
                        </a:lnTo>
                        <a:lnTo>
                          <a:pt x="14034" y="51943"/>
                        </a:lnTo>
                        <a:lnTo>
                          <a:pt x="25464" y="64452"/>
                        </a:lnTo>
                        <a:close/>
                        <a:moveTo>
                          <a:pt x="6096" y="52197"/>
                        </a:moveTo>
                        <a:lnTo>
                          <a:pt x="6033" y="43243"/>
                        </a:lnTo>
                        <a:lnTo>
                          <a:pt x="10097" y="47689"/>
                        </a:lnTo>
                        <a:lnTo>
                          <a:pt x="6096" y="52197"/>
                        </a:lnTo>
                        <a:close/>
                        <a:moveTo>
                          <a:pt x="10414" y="81470"/>
                        </a:moveTo>
                        <a:lnTo>
                          <a:pt x="6414" y="85979"/>
                        </a:lnTo>
                        <a:lnTo>
                          <a:pt x="6350" y="77026"/>
                        </a:lnTo>
                        <a:lnTo>
                          <a:pt x="10414" y="81470"/>
                        </a:lnTo>
                        <a:close/>
                        <a:moveTo>
                          <a:pt x="11557" y="114300"/>
                        </a:moveTo>
                        <a:lnTo>
                          <a:pt x="6731" y="119761"/>
                        </a:lnTo>
                        <a:lnTo>
                          <a:pt x="6604" y="108902"/>
                        </a:lnTo>
                        <a:lnTo>
                          <a:pt x="11557" y="114300"/>
                        </a:lnTo>
                        <a:close/>
                        <a:moveTo>
                          <a:pt x="10986" y="147129"/>
                        </a:moveTo>
                        <a:lnTo>
                          <a:pt x="6985" y="151638"/>
                        </a:lnTo>
                        <a:lnTo>
                          <a:pt x="6922" y="142685"/>
                        </a:lnTo>
                        <a:lnTo>
                          <a:pt x="10986" y="147129"/>
                        </a:lnTo>
                        <a:close/>
                        <a:moveTo>
                          <a:pt x="11303" y="180911"/>
                        </a:moveTo>
                        <a:lnTo>
                          <a:pt x="7303" y="185420"/>
                        </a:lnTo>
                        <a:lnTo>
                          <a:pt x="7239" y="176466"/>
                        </a:lnTo>
                        <a:lnTo>
                          <a:pt x="11303" y="180911"/>
                        </a:lnTo>
                        <a:close/>
                        <a:moveTo>
                          <a:pt x="11621" y="214693"/>
                        </a:moveTo>
                        <a:lnTo>
                          <a:pt x="7620" y="219202"/>
                        </a:lnTo>
                        <a:lnTo>
                          <a:pt x="7557" y="210248"/>
                        </a:lnTo>
                        <a:lnTo>
                          <a:pt x="11621" y="214693"/>
                        </a:lnTo>
                        <a:close/>
                        <a:moveTo>
                          <a:pt x="13208" y="247015"/>
                        </a:moveTo>
                        <a:lnTo>
                          <a:pt x="7938" y="252984"/>
                        </a:lnTo>
                        <a:lnTo>
                          <a:pt x="7811" y="241173"/>
                        </a:lnTo>
                        <a:lnTo>
                          <a:pt x="13208" y="247015"/>
                        </a:lnTo>
                        <a:close/>
                        <a:moveTo>
                          <a:pt x="12192" y="279400"/>
                        </a:moveTo>
                        <a:lnTo>
                          <a:pt x="8192" y="283909"/>
                        </a:lnTo>
                        <a:lnTo>
                          <a:pt x="8128" y="274955"/>
                        </a:lnTo>
                        <a:lnTo>
                          <a:pt x="12192" y="279400"/>
                        </a:lnTo>
                        <a:close/>
                        <a:moveTo>
                          <a:pt x="12510" y="313182"/>
                        </a:moveTo>
                        <a:lnTo>
                          <a:pt x="8509" y="317690"/>
                        </a:lnTo>
                        <a:lnTo>
                          <a:pt x="8446" y="308737"/>
                        </a:lnTo>
                        <a:lnTo>
                          <a:pt x="12510" y="313182"/>
                        </a:lnTo>
                        <a:close/>
                        <a:moveTo>
                          <a:pt x="12764" y="346964"/>
                        </a:moveTo>
                        <a:lnTo>
                          <a:pt x="8763" y="351472"/>
                        </a:lnTo>
                        <a:lnTo>
                          <a:pt x="8699" y="342519"/>
                        </a:lnTo>
                        <a:lnTo>
                          <a:pt x="12764" y="346964"/>
                        </a:lnTo>
                        <a:close/>
                        <a:moveTo>
                          <a:pt x="13970" y="379730"/>
                        </a:moveTo>
                        <a:lnTo>
                          <a:pt x="9144" y="385191"/>
                        </a:lnTo>
                        <a:lnTo>
                          <a:pt x="9017" y="374333"/>
                        </a:lnTo>
                        <a:lnTo>
                          <a:pt x="13970" y="379730"/>
                        </a:lnTo>
                        <a:close/>
                        <a:moveTo>
                          <a:pt x="13399" y="412559"/>
                        </a:moveTo>
                        <a:lnTo>
                          <a:pt x="9398" y="417068"/>
                        </a:lnTo>
                        <a:lnTo>
                          <a:pt x="9335" y="408115"/>
                        </a:lnTo>
                        <a:lnTo>
                          <a:pt x="13399" y="412559"/>
                        </a:lnTo>
                        <a:close/>
                        <a:moveTo>
                          <a:pt x="9525" y="433388"/>
                        </a:moveTo>
                        <a:lnTo>
                          <a:pt x="9462" y="425640"/>
                        </a:lnTo>
                        <a:lnTo>
                          <a:pt x="17272" y="416814"/>
                        </a:lnTo>
                        <a:lnTo>
                          <a:pt x="28766" y="429323"/>
                        </a:lnTo>
                        <a:lnTo>
                          <a:pt x="17526" y="442023"/>
                        </a:lnTo>
                        <a:lnTo>
                          <a:pt x="9525" y="433388"/>
                        </a:lnTo>
                        <a:close/>
                        <a:moveTo>
                          <a:pt x="13653" y="446341"/>
                        </a:moveTo>
                        <a:lnTo>
                          <a:pt x="9652" y="450850"/>
                        </a:lnTo>
                        <a:lnTo>
                          <a:pt x="9589" y="441896"/>
                        </a:lnTo>
                        <a:lnTo>
                          <a:pt x="13653" y="446341"/>
                        </a:lnTo>
                        <a:close/>
                        <a:moveTo>
                          <a:pt x="32639" y="433578"/>
                        </a:moveTo>
                        <a:lnTo>
                          <a:pt x="44133" y="446088"/>
                        </a:lnTo>
                        <a:lnTo>
                          <a:pt x="32893" y="458788"/>
                        </a:lnTo>
                        <a:lnTo>
                          <a:pt x="21399" y="446278"/>
                        </a:lnTo>
                        <a:lnTo>
                          <a:pt x="32639" y="433578"/>
                        </a:lnTo>
                        <a:close/>
                        <a:moveTo>
                          <a:pt x="36449" y="429260"/>
                        </a:moveTo>
                        <a:lnTo>
                          <a:pt x="47689" y="416560"/>
                        </a:lnTo>
                        <a:lnTo>
                          <a:pt x="55118" y="424624"/>
                        </a:lnTo>
                        <a:lnTo>
                          <a:pt x="55182" y="433578"/>
                        </a:lnTo>
                        <a:lnTo>
                          <a:pt x="47943" y="441770"/>
                        </a:lnTo>
                        <a:lnTo>
                          <a:pt x="36449" y="429260"/>
                        </a:lnTo>
                        <a:close/>
                        <a:moveTo>
                          <a:pt x="55309" y="442151"/>
                        </a:moveTo>
                        <a:lnTo>
                          <a:pt x="55372" y="449834"/>
                        </a:lnTo>
                        <a:lnTo>
                          <a:pt x="51880" y="446024"/>
                        </a:lnTo>
                        <a:lnTo>
                          <a:pt x="55309" y="442151"/>
                        </a:lnTo>
                        <a:close/>
                        <a:moveTo>
                          <a:pt x="51562" y="412242"/>
                        </a:moveTo>
                        <a:lnTo>
                          <a:pt x="54991" y="408369"/>
                        </a:lnTo>
                        <a:lnTo>
                          <a:pt x="55055" y="416052"/>
                        </a:lnTo>
                        <a:lnTo>
                          <a:pt x="51562" y="412242"/>
                        </a:lnTo>
                        <a:close/>
                        <a:moveTo>
                          <a:pt x="50419" y="379413"/>
                        </a:moveTo>
                        <a:lnTo>
                          <a:pt x="54737" y="374523"/>
                        </a:lnTo>
                        <a:lnTo>
                          <a:pt x="54801" y="384175"/>
                        </a:lnTo>
                        <a:lnTo>
                          <a:pt x="50419" y="379413"/>
                        </a:lnTo>
                        <a:close/>
                        <a:moveTo>
                          <a:pt x="50991" y="346583"/>
                        </a:moveTo>
                        <a:lnTo>
                          <a:pt x="54420" y="342709"/>
                        </a:lnTo>
                        <a:lnTo>
                          <a:pt x="54483" y="350393"/>
                        </a:lnTo>
                        <a:lnTo>
                          <a:pt x="50991" y="346583"/>
                        </a:lnTo>
                        <a:close/>
                        <a:moveTo>
                          <a:pt x="50673" y="312801"/>
                        </a:moveTo>
                        <a:lnTo>
                          <a:pt x="54102" y="308928"/>
                        </a:lnTo>
                        <a:lnTo>
                          <a:pt x="54166" y="316611"/>
                        </a:lnTo>
                        <a:lnTo>
                          <a:pt x="50673" y="312801"/>
                        </a:lnTo>
                        <a:close/>
                        <a:moveTo>
                          <a:pt x="50355" y="279019"/>
                        </a:moveTo>
                        <a:lnTo>
                          <a:pt x="53785" y="275146"/>
                        </a:lnTo>
                        <a:lnTo>
                          <a:pt x="53848" y="282829"/>
                        </a:lnTo>
                        <a:lnTo>
                          <a:pt x="50355" y="279019"/>
                        </a:lnTo>
                        <a:close/>
                        <a:moveTo>
                          <a:pt x="48768" y="246697"/>
                        </a:moveTo>
                        <a:lnTo>
                          <a:pt x="53530" y="241364"/>
                        </a:lnTo>
                        <a:lnTo>
                          <a:pt x="53658" y="251968"/>
                        </a:lnTo>
                        <a:lnTo>
                          <a:pt x="48768" y="246697"/>
                        </a:lnTo>
                        <a:close/>
                        <a:moveTo>
                          <a:pt x="49784" y="214376"/>
                        </a:moveTo>
                        <a:lnTo>
                          <a:pt x="53213" y="210503"/>
                        </a:lnTo>
                        <a:lnTo>
                          <a:pt x="53277" y="218186"/>
                        </a:lnTo>
                        <a:lnTo>
                          <a:pt x="49784" y="214376"/>
                        </a:lnTo>
                        <a:close/>
                        <a:moveTo>
                          <a:pt x="49467" y="180594"/>
                        </a:moveTo>
                        <a:lnTo>
                          <a:pt x="52896" y="176721"/>
                        </a:lnTo>
                        <a:lnTo>
                          <a:pt x="52959" y="184404"/>
                        </a:lnTo>
                        <a:lnTo>
                          <a:pt x="49467" y="180594"/>
                        </a:lnTo>
                        <a:close/>
                        <a:moveTo>
                          <a:pt x="49149" y="146812"/>
                        </a:moveTo>
                        <a:lnTo>
                          <a:pt x="52578" y="142939"/>
                        </a:lnTo>
                        <a:lnTo>
                          <a:pt x="52642" y="150622"/>
                        </a:lnTo>
                        <a:lnTo>
                          <a:pt x="49149" y="146812"/>
                        </a:lnTo>
                        <a:close/>
                        <a:moveTo>
                          <a:pt x="48006" y="113982"/>
                        </a:moveTo>
                        <a:lnTo>
                          <a:pt x="52324" y="109093"/>
                        </a:lnTo>
                        <a:lnTo>
                          <a:pt x="52388" y="118745"/>
                        </a:lnTo>
                        <a:lnTo>
                          <a:pt x="48006" y="113982"/>
                        </a:lnTo>
                        <a:close/>
                        <a:moveTo>
                          <a:pt x="48578" y="81153"/>
                        </a:moveTo>
                        <a:lnTo>
                          <a:pt x="52007" y="77279"/>
                        </a:lnTo>
                        <a:lnTo>
                          <a:pt x="52070" y="84963"/>
                        </a:lnTo>
                        <a:lnTo>
                          <a:pt x="48578" y="81153"/>
                        </a:lnTo>
                        <a:close/>
                        <a:moveTo>
                          <a:pt x="48260" y="47371"/>
                        </a:moveTo>
                        <a:lnTo>
                          <a:pt x="51689" y="43498"/>
                        </a:lnTo>
                        <a:lnTo>
                          <a:pt x="51753" y="51181"/>
                        </a:lnTo>
                        <a:lnTo>
                          <a:pt x="48260" y="47371"/>
                        </a:lnTo>
                        <a:close/>
                        <a:moveTo>
                          <a:pt x="51562" y="25971"/>
                        </a:moveTo>
                        <a:lnTo>
                          <a:pt x="51626" y="34925"/>
                        </a:lnTo>
                        <a:lnTo>
                          <a:pt x="44387" y="43117"/>
                        </a:lnTo>
                        <a:lnTo>
                          <a:pt x="32893" y="30607"/>
                        </a:lnTo>
                        <a:lnTo>
                          <a:pt x="44133" y="17907"/>
                        </a:lnTo>
                        <a:lnTo>
                          <a:pt x="51562" y="25971"/>
                        </a:lnTo>
                        <a:close/>
                        <a:moveTo>
                          <a:pt x="28766" y="1143"/>
                        </a:moveTo>
                        <a:lnTo>
                          <a:pt x="40259" y="13652"/>
                        </a:lnTo>
                        <a:lnTo>
                          <a:pt x="29020" y="26352"/>
                        </a:lnTo>
                        <a:lnTo>
                          <a:pt x="17526" y="13843"/>
                        </a:lnTo>
                        <a:lnTo>
                          <a:pt x="28766" y="1143"/>
                        </a:lnTo>
                        <a:close/>
                        <a:moveTo>
                          <a:pt x="25146" y="30670"/>
                        </a:moveTo>
                        <a:lnTo>
                          <a:pt x="13907" y="43370"/>
                        </a:lnTo>
                        <a:lnTo>
                          <a:pt x="5969" y="34735"/>
                        </a:lnTo>
                        <a:lnTo>
                          <a:pt x="5905" y="26988"/>
                        </a:lnTo>
                        <a:lnTo>
                          <a:pt x="13716" y="18161"/>
                        </a:lnTo>
                        <a:lnTo>
                          <a:pt x="25146" y="30670"/>
                        </a:lnTo>
                        <a:close/>
                        <a:moveTo>
                          <a:pt x="9779" y="13907"/>
                        </a:moveTo>
                        <a:lnTo>
                          <a:pt x="5779" y="18415"/>
                        </a:lnTo>
                        <a:lnTo>
                          <a:pt x="5715" y="9461"/>
                        </a:lnTo>
                        <a:lnTo>
                          <a:pt x="9779" y="13907"/>
                        </a:lnTo>
                        <a:close/>
                        <a:moveTo>
                          <a:pt x="9970" y="484632"/>
                        </a:moveTo>
                        <a:lnTo>
                          <a:pt x="9906" y="475678"/>
                        </a:lnTo>
                        <a:lnTo>
                          <a:pt x="13970" y="480123"/>
                        </a:lnTo>
                        <a:lnTo>
                          <a:pt x="9970" y="484632"/>
                        </a:lnTo>
                        <a:close/>
                        <a:moveTo>
                          <a:pt x="9843" y="467170"/>
                        </a:moveTo>
                        <a:lnTo>
                          <a:pt x="9779" y="459422"/>
                        </a:lnTo>
                        <a:lnTo>
                          <a:pt x="17590" y="450596"/>
                        </a:lnTo>
                        <a:lnTo>
                          <a:pt x="29083" y="463105"/>
                        </a:lnTo>
                        <a:lnTo>
                          <a:pt x="17843" y="475805"/>
                        </a:lnTo>
                        <a:lnTo>
                          <a:pt x="9843" y="467170"/>
                        </a:lnTo>
                        <a:close/>
                        <a:moveTo>
                          <a:pt x="33211" y="492570"/>
                        </a:moveTo>
                        <a:lnTo>
                          <a:pt x="21717" y="480060"/>
                        </a:lnTo>
                        <a:lnTo>
                          <a:pt x="32957" y="467360"/>
                        </a:lnTo>
                        <a:lnTo>
                          <a:pt x="44450" y="479870"/>
                        </a:lnTo>
                        <a:lnTo>
                          <a:pt x="33211" y="492570"/>
                        </a:lnTo>
                        <a:close/>
                        <a:moveTo>
                          <a:pt x="36767" y="463042"/>
                        </a:moveTo>
                        <a:lnTo>
                          <a:pt x="48006" y="450342"/>
                        </a:lnTo>
                        <a:lnTo>
                          <a:pt x="55436" y="458407"/>
                        </a:lnTo>
                        <a:lnTo>
                          <a:pt x="55499" y="467360"/>
                        </a:lnTo>
                        <a:lnTo>
                          <a:pt x="48260" y="475552"/>
                        </a:lnTo>
                        <a:lnTo>
                          <a:pt x="36767" y="463042"/>
                        </a:lnTo>
                        <a:close/>
                        <a:moveTo>
                          <a:pt x="52197" y="479806"/>
                        </a:moveTo>
                        <a:lnTo>
                          <a:pt x="55626" y="475933"/>
                        </a:lnTo>
                        <a:lnTo>
                          <a:pt x="55690" y="483616"/>
                        </a:lnTo>
                        <a:lnTo>
                          <a:pt x="52197" y="479806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76" name="Graphic 1">
                    <a:extLst>
                      <a:ext uri="{FF2B5EF4-FFF2-40B4-BE49-F238E27FC236}">
                        <a16:creationId xmlns:a16="http://schemas.microsoft.com/office/drawing/2014/main" id="{203E40D5-CB95-47A9-B699-F25D8276069D}"/>
                      </a:ext>
                    </a:extLst>
                  </p:cNvPr>
                  <p:cNvGrpSpPr/>
                  <p:nvPr/>
                </p:nvGrpSpPr>
                <p:grpSpPr>
                  <a:xfrm>
                    <a:off x="4052732" y="3103736"/>
                    <a:ext cx="27566" cy="493256"/>
                    <a:chOff x="4052732" y="3103736"/>
                    <a:chExt cx="27566" cy="493256"/>
                  </a:xfrm>
                  <a:solidFill>
                    <a:srgbClr val="E0DCD1"/>
                  </a:solidFill>
                </p:grpSpPr>
                <p:sp>
                  <p:nvSpPr>
                    <p:cNvPr id="381" name="Freeform: Shape 380">
                      <a:extLst>
                        <a:ext uri="{FF2B5EF4-FFF2-40B4-BE49-F238E27FC236}">
                          <a16:creationId xmlns:a16="http://schemas.microsoft.com/office/drawing/2014/main" id="{87A9CE1F-28CF-4D8D-AC58-E5A4502B8FD0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054957" y="3103879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2" name="Freeform: Shape 381">
                      <a:extLst>
                        <a:ext uri="{FF2B5EF4-FFF2-40B4-BE49-F238E27FC236}">
                          <a16:creationId xmlns:a16="http://schemas.microsoft.com/office/drawing/2014/main" id="{7EC89FC4-F2BB-460A-808D-4E5FD8F88F06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072421" y="3103752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77" name="Graphic 1">
                    <a:extLst>
                      <a:ext uri="{FF2B5EF4-FFF2-40B4-BE49-F238E27FC236}">
                        <a16:creationId xmlns:a16="http://schemas.microsoft.com/office/drawing/2014/main" id="{18454E08-518F-40A4-AAE0-F2B8D91610D0}"/>
                      </a:ext>
                    </a:extLst>
                  </p:cNvPr>
                  <p:cNvGrpSpPr/>
                  <p:nvPr/>
                </p:nvGrpSpPr>
                <p:grpSpPr>
                  <a:xfrm>
                    <a:off x="4020819" y="3115055"/>
                    <a:ext cx="22352" cy="470980"/>
                    <a:chOff x="4020819" y="3115055"/>
                    <a:chExt cx="22352" cy="470980"/>
                  </a:xfrm>
                  <a:solidFill>
                    <a:srgbClr val="E0DCD1"/>
                  </a:solidFill>
                </p:grpSpPr>
                <p:sp>
                  <p:nvSpPr>
                    <p:cNvPr id="367" name="Freeform: Shape 366">
                      <a:extLst>
                        <a:ext uri="{FF2B5EF4-FFF2-40B4-BE49-F238E27FC236}">
                          <a16:creationId xmlns:a16="http://schemas.microsoft.com/office/drawing/2014/main" id="{54A35AD1-FBE0-4690-8776-407A17C1B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819" y="3115055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8" name="Freeform: Shape 367">
                      <a:extLst>
                        <a:ext uri="{FF2B5EF4-FFF2-40B4-BE49-F238E27FC236}">
                          <a16:creationId xmlns:a16="http://schemas.microsoft.com/office/drawing/2014/main" id="{6CA3435B-1FFD-4296-BC3E-6EBE624A18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1136" y="314985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9" name="Freeform: Shape 368">
                      <a:extLst>
                        <a:ext uri="{FF2B5EF4-FFF2-40B4-BE49-F238E27FC236}">
                          <a16:creationId xmlns:a16="http://schemas.microsoft.com/office/drawing/2014/main" id="{FD851911-551D-4C24-9C2E-734C7405C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1391" y="3184652"/>
                      <a:ext cx="18288" cy="18287"/>
                    </a:xfrm>
                    <a:custGeom>
                      <a:avLst/>
                      <a:gdLst>
                        <a:gd name="connsiteX0" fmla="*/ 18288 w 18288"/>
                        <a:gd name="connsiteY0" fmla="*/ 9144 h 18287"/>
                        <a:gd name="connsiteX1" fmla="*/ 9144 w 18288"/>
                        <a:gd name="connsiteY1" fmla="*/ 18288 h 18287"/>
                        <a:gd name="connsiteX2" fmla="*/ 0 w 18288"/>
                        <a:gd name="connsiteY2" fmla="*/ 9144 h 18287"/>
                        <a:gd name="connsiteX3" fmla="*/ 9144 w 18288"/>
                        <a:gd name="connsiteY3" fmla="*/ 0 h 18287"/>
                        <a:gd name="connsiteX4" fmla="*/ 18288 w 18288"/>
                        <a:gd name="connsiteY4" fmla="*/ 9144 h 1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7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0" name="Freeform: Shape 369">
                      <a:extLst>
                        <a:ext uri="{FF2B5EF4-FFF2-40B4-BE49-F238E27FC236}">
                          <a16:creationId xmlns:a16="http://schemas.microsoft.com/office/drawing/2014/main" id="{73FFEB2B-1EC6-4101-977B-CEDA03699F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1708" y="3219513"/>
                      <a:ext cx="18288" cy="18287"/>
                    </a:xfrm>
                    <a:custGeom>
                      <a:avLst/>
                      <a:gdLst>
                        <a:gd name="connsiteX0" fmla="*/ 18288 w 18288"/>
                        <a:gd name="connsiteY0" fmla="*/ 9144 h 18287"/>
                        <a:gd name="connsiteX1" fmla="*/ 9144 w 18288"/>
                        <a:gd name="connsiteY1" fmla="*/ 18288 h 18287"/>
                        <a:gd name="connsiteX2" fmla="*/ 0 w 18288"/>
                        <a:gd name="connsiteY2" fmla="*/ 9144 h 18287"/>
                        <a:gd name="connsiteX3" fmla="*/ 9144 w 18288"/>
                        <a:gd name="connsiteY3" fmla="*/ 0 h 18287"/>
                        <a:gd name="connsiteX4" fmla="*/ 18288 w 18288"/>
                        <a:gd name="connsiteY4" fmla="*/ 9144 h 1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7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1" name="Freeform: Shape 370">
                      <a:extLst>
                        <a:ext uri="{FF2B5EF4-FFF2-40B4-BE49-F238E27FC236}">
                          <a16:creationId xmlns:a16="http://schemas.microsoft.com/office/drawing/2014/main" id="{2F6C30D0-5858-467F-B284-BB7B09E32E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2026" y="3254311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2" name="Freeform: Shape 371">
                      <a:extLst>
                        <a:ext uri="{FF2B5EF4-FFF2-40B4-BE49-F238E27FC236}">
                          <a16:creationId xmlns:a16="http://schemas.microsoft.com/office/drawing/2014/main" id="{3E3E6655-2F62-4C63-BDDB-257B44513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2343" y="3289172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3" name="Freeform: Shape 372">
                      <a:extLst>
                        <a:ext uri="{FF2B5EF4-FFF2-40B4-BE49-F238E27FC236}">
                          <a16:creationId xmlns:a16="http://schemas.microsoft.com/office/drawing/2014/main" id="{6CEDE7AA-1BCD-49AF-9028-3A29E96E84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2661" y="3323970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4" name="Freeform: Shape 373">
                      <a:extLst>
                        <a:ext uri="{FF2B5EF4-FFF2-40B4-BE49-F238E27FC236}">
                          <a16:creationId xmlns:a16="http://schemas.microsoft.com/office/drawing/2014/main" id="{04014673-F56A-4878-89CC-F50B679D1B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2979" y="3358832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5" name="Freeform: Shape 374">
                      <a:extLst>
                        <a:ext uri="{FF2B5EF4-FFF2-40B4-BE49-F238E27FC236}">
                          <a16:creationId xmlns:a16="http://schemas.microsoft.com/office/drawing/2014/main" id="{66F5F65A-2401-44E4-9A3B-A048B7FD92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3296" y="3393630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6" name="Freeform: Shape 375">
                      <a:extLst>
                        <a:ext uri="{FF2B5EF4-FFF2-40B4-BE49-F238E27FC236}">
                          <a16:creationId xmlns:a16="http://schemas.microsoft.com/office/drawing/2014/main" id="{0BAF8C56-68E8-4862-8EDE-7950638ACD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3676" y="3428491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7" name="Freeform: Shape 376">
                      <a:extLst>
                        <a:ext uri="{FF2B5EF4-FFF2-40B4-BE49-F238E27FC236}">
                          <a16:creationId xmlns:a16="http://schemas.microsoft.com/office/drawing/2014/main" id="{D3837C2B-13C2-4842-9991-80486E1E3D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3994" y="3463352"/>
                      <a:ext cx="18225" cy="18226"/>
                    </a:xfrm>
                    <a:custGeom>
                      <a:avLst/>
                      <a:gdLst>
                        <a:gd name="connsiteX0" fmla="*/ 18225 w 18225"/>
                        <a:gd name="connsiteY0" fmla="*/ 9018 h 18226"/>
                        <a:gd name="connsiteX1" fmla="*/ 9208 w 18225"/>
                        <a:gd name="connsiteY1" fmla="*/ 18226 h 18226"/>
                        <a:gd name="connsiteX2" fmla="*/ 1 w 18225"/>
                        <a:gd name="connsiteY2" fmla="*/ 9208 h 18226"/>
                        <a:gd name="connsiteX3" fmla="*/ 9018 w 18225"/>
                        <a:gd name="connsiteY3" fmla="*/ 1 h 18226"/>
                        <a:gd name="connsiteX4" fmla="*/ 18225 w 18225"/>
                        <a:gd name="connsiteY4" fmla="*/ 9018 h 18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6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6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2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8" name="Freeform: Shape 377">
                      <a:extLst>
                        <a:ext uri="{FF2B5EF4-FFF2-40B4-BE49-F238E27FC236}">
                          <a16:creationId xmlns:a16="http://schemas.microsoft.com/office/drawing/2014/main" id="{3C13CBDA-072E-48C0-9C16-606F6DAD47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4311" y="3498150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79" name="Freeform: Shape 378">
                      <a:extLst>
                        <a:ext uri="{FF2B5EF4-FFF2-40B4-BE49-F238E27FC236}">
                          <a16:creationId xmlns:a16="http://schemas.microsoft.com/office/drawing/2014/main" id="{F981E76C-0170-4C6D-8AC6-F360C740E0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4629" y="3533012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80" name="Freeform: Shape 379">
                      <a:extLst>
                        <a:ext uri="{FF2B5EF4-FFF2-40B4-BE49-F238E27FC236}">
                          <a16:creationId xmlns:a16="http://schemas.microsoft.com/office/drawing/2014/main" id="{39C2AF1E-139F-4033-84DC-15217FC7E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4883" y="3567747"/>
                      <a:ext cx="18288" cy="18288"/>
                    </a:xfrm>
                    <a:custGeom>
                      <a:avLst/>
                      <a:gdLst>
                        <a:gd name="connsiteX0" fmla="*/ 18288 w 18288"/>
                        <a:gd name="connsiteY0" fmla="*/ 9144 h 18288"/>
                        <a:gd name="connsiteX1" fmla="*/ 9144 w 18288"/>
                        <a:gd name="connsiteY1" fmla="*/ 18288 h 18288"/>
                        <a:gd name="connsiteX2" fmla="*/ 0 w 18288"/>
                        <a:gd name="connsiteY2" fmla="*/ 9144 h 18288"/>
                        <a:gd name="connsiteX3" fmla="*/ 9144 w 18288"/>
                        <a:gd name="connsiteY3" fmla="*/ 0 h 18288"/>
                        <a:gd name="connsiteX4" fmla="*/ 18288 w 18288"/>
                        <a:gd name="connsiteY4" fmla="*/ 9144 h 18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88" h="18288">
                          <a:moveTo>
                            <a:pt x="18288" y="9144"/>
                          </a:moveTo>
                          <a:cubicBezTo>
                            <a:pt x="18288" y="14194"/>
                            <a:pt x="14194" y="18288"/>
                            <a:pt x="9144" y="18288"/>
                          </a:cubicBezTo>
                          <a:cubicBezTo>
                            <a:pt x="4094" y="18288"/>
                            <a:pt x="0" y="14194"/>
                            <a:pt x="0" y="9144"/>
                          </a:cubicBezTo>
                          <a:cubicBezTo>
                            <a:pt x="0" y="4094"/>
                            <a:pt x="4094" y="0"/>
                            <a:pt x="9144" y="0"/>
                          </a:cubicBezTo>
                          <a:cubicBezTo>
                            <a:pt x="14194" y="0"/>
                            <a:pt x="18288" y="4094"/>
                            <a:pt x="18288" y="9144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78" name="Freeform: Shape 277">
                    <a:extLst>
                      <a:ext uri="{FF2B5EF4-FFF2-40B4-BE49-F238E27FC236}">
                        <a16:creationId xmlns:a16="http://schemas.microsoft.com/office/drawing/2014/main" id="{33BC30A8-86AC-4582-80E9-AFD4CCDBF796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136813" y="3103181"/>
                    <a:ext cx="5651" cy="493097"/>
                  </a:xfrm>
                  <a:custGeom>
                    <a:avLst/>
                    <a:gdLst>
                      <a:gd name="connsiteX0" fmla="*/ 0 w 5651"/>
                      <a:gd name="connsiteY0" fmla="*/ 0 h 493097"/>
                      <a:gd name="connsiteX1" fmla="*/ 5652 w 5651"/>
                      <a:gd name="connsiteY1" fmla="*/ 0 h 493097"/>
                      <a:gd name="connsiteX2" fmla="*/ 5652 w 5651"/>
                      <a:gd name="connsiteY2" fmla="*/ 493098 h 493097"/>
                      <a:gd name="connsiteX3" fmla="*/ 0 w 5651"/>
                      <a:gd name="connsiteY3" fmla="*/ 493098 h 493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493097">
                        <a:moveTo>
                          <a:pt x="0" y="0"/>
                        </a:moveTo>
                        <a:lnTo>
                          <a:pt x="5652" y="0"/>
                        </a:lnTo>
                        <a:lnTo>
                          <a:pt x="5652" y="493098"/>
                        </a:lnTo>
                        <a:lnTo>
                          <a:pt x="0" y="4930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79" name="Freeform: Shape 278">
                    <a:extLst>
                      <a:ext uri="{FF2B5EF4-FFF2-40B4-BE49-F238E27FC236}">
                        <a16:creationId xmlns:a16="http://schemas.microsoft.com/office/drawing/2014/main" id="{B7730AD3-0D9F-40D3-AA88-58F2517A5CF2}"/>
                      </a:ext>
                    </a:extLst>
                  </p:cNvPr>
                  <p:cNvSpPr/>
                  <p:nvPr/>
                </p:nvSpPr>
                <p:spPr>
                  <a:xfrm>
                    <a:off x="4077652" y="3117278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1 h 12382"/>
                      <a:gd name="connsiteX1" fmla="*/ 6032 w 51307"/>
                      <a:gd name="connsiteY1" fmla="*/ 12382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1"/>
                        </a:moveTo>
                        <a:lnTo>
                          <a:pt x="6032" y="12382"/>
                        </a:lnTo>
                        <a:cubicBezTo>
                          <a:pt x="2730" y="12382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0" name="Freeform: Shape 279">
                    <a:extLst>
                      <a:ext uri="{FF2B5EF4-FFF2-40B4-BE49-F238E27FC236}">
                        <a16:creationId xmlns:a16="http://schemas.microsoft.com/office/drawing/2014/main" id="{3129A162-2790-40D8-82DF-A978D6AA2A0C}"/>
                      </a:ext>
                    </a:extLst>
                  </p:cNvPr>
                  <p:cNvSpPr/>
                  <p:nvPr/>
                </p:nvSpPr>
                <p:spPr>
                  <a:xfrm>
                    <a:off x="4077970" y="3152139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1" name="Freeform: Shape 280">
                    <a:extLst>
                      <a:ext uri="{FF2B5EF4-FFF2-40B4-BE49-F238E27FC236}">
                        <a16:creationId xmlns:a16="http://schemas.microsoft.com/office/drawing/2014/main" id="{A9906AFC-A9E3-4747-93A2-B32A116B12A5}"/>
                      </a:ext>
                    </a:extLst>
                  </p:cNvPr>
                  <p:cNvSpPr/>
                  <p:nvPr/>
                </p:nvSpPr>
                <p:spPr>
                  <a:xfrm>
                    <a:off x="4078287" y="3186938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F9B703FE-5CEF-4BA5-8E5B-A1A033BD49B8}"/>
                      </a:ext>
                    </a:extLst>
                  </p:cNvPr>
                  <p:cNvSpPr/>
                  <p:nvPr/>
                </p:nvSpPr>
                <p:spPr>
                  <a:xfrm>
                    <a:off x="4078604" y="3221799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3" name="Freeform: Shape 282">
                    <a:extLst>
                      <a:ext uri="{FF2B5EF4-FFF2-40B4-BE49-F238E27FC236}">
                        <a16:creationId xmlns:a16="http://schemas.microsoft.com/office/drawing/2014/main" id="{C8DD4347-DA8B-480C-9297-3F3D93F2536C}"/>
                      </a:ext>
                    </a:extLst>
                  </p:cNvPr>
                  <p:cNvSpPr/>
                  <p:nvPr/>
                </p:nvSpPr>
                <p:spPr>
                  <a:xfrm>
                    <a:off x="4078922" y="325659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1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4" name="Freeform: Shape 283">
                    <a:extLst>
                      <a:ext uri="{FF2B5EF4-FFF2-40B4-BE49-F238E27FC236}">
                        <a16:creationId xmlns:a16="http://schemas.microsoft.com/office/drawing/2014/main" id="{9527A729-6FB9-45BC-813D-6497F75AB05C}"/>
                      </a:ext>
                    </a:extLst>
                  </p:cNvPr>
                  <p:cNvSpPr/>
                  <p:nvPr/>
                </p:nvSpPr>
                <p:spPr>
                  <a:xfrm>
                    <a:off x="4079240" y="3291459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1 h 12382"/>
                      <a:gd name="connsiteX1" fmla="*/ 6032 w 51307"/>
                      <a:gd name="connsiteY1" fmla="*/ 12382 h 12382"/>
                      <a:gd name="connsiteX2" fmla="*/ 0 w 51307"/>
                      <a:gd name="connsiteY2" fmla="*/ 6413 h 12382"/>
                      <a:gd name="connsiteX3" fmla="*/ 0 w 51307"/>
                      <a:gd name="connsiteY3" fmla="*/ 6413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1"/>
                        </a:moveTo>
                        <a:lnTo>
                          <a:pt x="6032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7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5" name="Freeform: Shape 284">
                    <a:extLst>
                      <a:ext uri="{FF2B5EF4-FFF2-40B4-BE49-F238E27FC236}">
                        <a16:creationId xmlns:a16="http://schemas.microsoft.com/office/drawing/2014/main" id="{7EC17080-14F5-4602-BAA6-CD25F3B0B106}"/>
                      </a:ext>
                    </a:extLst>
                  </p:cNvPr>
                  <p:cNvSpPr/>
                  <p:nvPr/>
                </p:nvSpPr>
                <p:spPr>
                  <a:xfrm>
                    <a:off x="4079557" y="332625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6" name="Freeform: Shape 285">
                    <a:extLst>
                      <a:ext uri="{FF2B5EF4-FFF2-40B4-BE49-F238E27FC236}">
                        <a16:creationId xmlns:a16="http://schemas.microsoft.com/office/drawing/2014/main" id="{42416259-EBEE-45D8-A4BC-A6F9E78EC417}"/>
                      </a:ext>
                    </a:extLst>
                  </p:cNvPr>
                  <p:cNvSpPr/>
                  <p:nvPr/>
                </p:nvSpPr>
                <p:spPr>
                  <a:xfrm>
                    <a:off x="4079875" y="3361118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7" name="Freeform: Shape 286">
                    <a:extLst>
                      <a:ext uri="{FF2B5EF4-FFF2-40B4-BE49-F238E27FC236}">
                        <a16:creationId xmlns:a16="http://schemas.microsoft.com/office/drawing/2014/main" id="{8BEE3DC3-D193-4A78-AA94-9B7AF70F92F3}"/>
                      </a:ext>
                    </a:extLst>
                  </p:cNvPr>
                  <p:cNvSpPr/>
                  <p:nvPr/>
                </p:nvSpPr>
                <p:spPr>
                  <a:xfrm>
                    <a:off x="4080192" y="3395916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8" name="Freeform: Shape 287">
                    <a:extLst>
                      <a:ext uri="{FF2B5EF4-FFF2-40B4-BE49-F238E27FC236}">
                        <a16:creationId xmlns:a16="http://schemas.microsoft.com/office/drawing/2014/main" id="{1FC4BF08-A72A-4951-94AA-51B872D19946}"/>
                      </a:ext>
                    </a:extLst>
                  </p:cNvPr>
                  <p:cNvSpPr/>
                  <p:nvPr/>
                </p:nvSpPr>
                <p:spPr>
                  <a:xfrm>
                    <a:off x="4080509" y="3430778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1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7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89" name="Freeform: Shape 288">
                    <a:extLst>
                      <a:ext uri="{FF2B5EF4-FFF2-40B4-BE49-F238E27FC236}">
                        <a16:creationId xmlns:a16="http://schemas.microsoft.com/office/drawing/2014/main" id="{DAC3065B-0E88-4737-9946-81D64F9A99A2}"/>
                      </a:ext>
                    </a:extLst>
                  </p:cNvPr>
                  <p:cNvSpPr/>
                  <p:nvPr/>
                </p:nvSpPr>
                <p:spPr>
                  <a:xfrm>
                    <a:off x="4080827" y="3465576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2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0" name="Freeform: Shape 289">
                    <a:extLst>
                      <a:ext uri="{FF2B5EF4-FFF2-40B4-BE49-F238E27FC236}">
                        <a16:creationId xmlns:a16="http://schemas.microsoft.com/office/drawing/2014/main" id="{F18E4AC6-966B-4037-AB49-FA9558F1B1A0}"/>
                      </a:ext>
                    </a:extLst>
                  </p:cNvPr>
                  <p:cNvSpPr/>
                  <p:nvPr/>
                </p:nvSpPr>
                <p:spPr>
                  <a:xfrm>
                    <a:off x="4081145" y="350043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1" name="Freeform: Shape 290">
                    <a:extLst>
                      <a:ext uri="{FF2B5EF4-FFF2-40B4-BE49-F238E27FC236}">
                        <a16:creationId xmlns:a16="http://schemas.microsoft.com/office/drawing/2014/main" id="{1A0441AB-2E53-4132-82C4-B3A5F6F8FB07}"/>
                      </a:ext>
                    </a:extLst>
                  </p:cNvPr>
                  <p:cNvSpPr/>
                  <p:nvPr/>
                </p:nvSpPr>
                <p:spPr>
                  <a:xfrm>
                    <a:off x="4083177" y="3535235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2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2" name="Freeform: Shape 291">
                    <a:extLst>
                      <a:ext uri="{FF2B5EF4-FFF2-40B4-BE49-F238E27FC236}">
                        <a16:creationId xmlns:a16="http://schemas.microsoft.com/office/drawing/2014/main" id="{E32A8662-BE32-421D-BB94-775E0CFB0A03}"/>
                      </a:ext>
                    </a:extLst>
                  </p:cNvPr>
                  <p:cNvSpPr/>
                  <p:nvPr/>
                </p:nvSpPr>
                <p:spPr>
                  <a:xfrm>
                    <a:off x="4083494" y="3570033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293" name="Graphic 1">
                    <a:extLst>
                      <a:ext uri="{FF2B5EF4-FFF2-40B4-BE49-F238E27FC236}">
                        <a16:creationId xmlns:a16="http://schemas.microsoft.com/office/drawing/2014/main" id="{11D469E3-F8CB-4B69-AB52-B05298897CFB}"/>
                      </a:ext>
                    </a:extLst>
                  </p:cNvPr>
                  <p:cNvGrpSpPr/>
                  <p:nvPr/>
                </p:nvGrpSpPr>
                <p:grpSpPr>
                  <a:xfrm>
                    <a:off x="4151947" y="3102339"/>
                    <a:ext cx="78978" cy="493664"/>
                    <a:chOff x="4151947" y="3102339"/>
                    <a:chExt cx="78978" cy="493664"/>
                  </a:xfrm>
                  <a:solidFill>
                    <a:srgbClr val="E0DCD1"/>
                  </a:solidFill>
                </p:grpSpPr>
                <p:sp>
                  <p:nvSpPr>
                    <p:cNvPr id="365" name="Freeform: Shape 364">
                      <a:extLst>
                        <a:ext uri="{FF2B5EF4-FFF2-40B4-BE49-F238E27FC236}">
                          <a16:creationId xmlns:a16="http://schemas.microsoft.com/office/drawing/2014/main" id="{98487C42-743E-47F9-B36D-869749ACC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1947" y="3102355"/>
                      <a:ext cx="61468" cy="493648"/>
                    </a:xfrm>
                    <a:custGeom>
                      <a:avLst/>
                      <a:gdLst>
                        <a:gd name="connsiteX0" fmla="*/ 51308 w 61468"/>
                        <a:gd name="connsiteY0" fmla="*/ 1207 h 493648"/>
                        <a:gd name="connsiteX1" fmla="*/ 44069 w 61468"/>
                        <a:gd name="connsiteY1" fmla="*/ 9398 h 493648"/>
                        <a:gd name="connsiteX2" fmla="*/ 35624 w 61468"/>
                        <a:gd name="connsiteY2" fmla="*/ 254 h 493648"/>
                        <a:gd name="connsiteX3" fmla="*/ 21844 w 61468"/>
                        <a:gd name="connsiteY3" fmla="*/ 381 h 493648"/>
                        <a:gd name="connsiteX4" fmla="*/ 13589 w 61468"/>
                        <a:gd name="connsiteY4" fmla="*/ 9715 h 493648"/>
                        <a:gd name="connsiteX5" fmla="*/ 5652 w 61468"/>
                        <a:gd name="connsiteY5" fmla="*/ 1080 h 493648"/>
                        <a:gd name="connsiteX6" fmla="*/ 5652 w 61468"/>
                        <a:gd name="connsiteY6" fmla="*/ 571 h 493648"/>
                        <a:gd name="connsiteX7" fmla="*/ 0 w 61468"/>
                        <a:gd name="connsiteY7" fmla="*/ 635 h 493648"/>
                        <a:gd name="connsiteX8" fmla="*/ 4445 w 61468"/>
                        <a:gd name="connsiteY8" fmla="*/ 493649 h 493648"/>
                        <a:gd name="connsiteX9" fmla="*/ 10097 w 61468"/>
                        <a:gd name="connsiteY9" fmla="*/ 493585 h 493648"/>
                        <a:gd name="connsiteX10" fmla="*/ 10097 w 61468"/>
                        <a:gd name="connsiteY10" fmla="*/ 493268 h 493648"/>
                        <a:gd name="connsiteX11" fmla="*/ 17907 w 61468"/>
                        <a:gd name="connsiteY11" fmla="*/ 484441 h 493648"/>
                        <a:gd name="connsiteX12" fmla="*/ 26162 w 61468"/>
                        <a:gd name="connsiteY12" fmla="*/ 493395 h 493648"/>
                        <a:gd name="connsiteX13" fmla="*/ 40323 w 61468"/>
                        <a:gd name="connsiteY13" fmla="*/ 493268 h 493648"/>
                        <a:gd name="connsiteX14" fmla="*/ 48387 w 61468"/>
                        <a:gd name="connsiteY14" fmla="*/ 484124 h 493648"/>
                        <a:gd name="connsiteX15" fmla="*/ 55817 w 61468"/>
                        <a:gd name="connsiteY15" fmla="*/ 492189 h 493648"/>
                        <a:gd name="connsiteX16" fmla="*/ 55817 w 61468"/>
                        <a:gd name="connsiteY16" fmla="*/ 493078 h 493648"/>
                        <a:gd name="connsiteX17" fmla="*/ 61468 w 61468"/>
                        <a:gd name="connsiteY17" fmla="*/ 493014 h 493648"/>
                        <a:gd name="connsiteX18" fmla="*/ 57023 w 61468"/>
                        <a:gd name="connsiteY18" fmla="*/ 0 h 493648"/>
                        <a:gd name="connsiteX19" fmla="*/ 51372 w 61468"/>
                        <a:gd name="connsiteY19" fmla="*/ 64 h 493648"/>
                        <a:gd name="connsiteX20" fmla="*/ 51308 w 61468"/>
                        <a:gd name="connsiteY20" fmla="*/ 1207 h 493648"/>
                        <a:gd name="connsiteX21" fmla="*/ 51372 w 61468"/>
                        <a:gd name="connsiteY21" fmla="*/ 9779 h 493648"/>
                        <a:gd name="connsiteX22" fmla="*/ 51435 w 61468"/>
                        <a:gd name="connsiteY22" fmla="*/ 17463 h 493648"/>
                        <a:gd name="connsiteX23" fmla="*/ 47943 w 61468"/>
                        <a:gd name="connsiteY23" fmla="*/ 13652 h 493648"/>
                        <a:gd name="connsiteX24" fmla="*/ 51372 w 61468"/>
                        <a:gd name="connsiteY24" fmla="*/ 9779 h 493648"/>
                        <a:gd name="connsiteX25" fmla="*/ 20447 w 61468"/>
                        <a:gd name="connsiteY25" fmla="*/ 346901 h 493648"/>
                        <a:gd name="connsiteX26" fmla="*/ 31687 w 61468"/>
                        <a:gd name="connsiteY26" fmla="*/ 334201 h 493648"/>
                        <a:gd name="connsiteX27" fmla="*/ 43180 w 61468"/>
                        <a:gd name="connsiteY27" fmla="*/ 346710 h 493648"/>
                        <a:gd name="connsiteX28" fmla="*/ 31941 w 61468"/>
                        <a:gd name="connsiteY28" fmla="*/ 359410 h 493648"/>
                        <a:gd name="connsiteX29" fmla="*/ 20447 w 61468"/>
                        <a:gd name="connsiteY29" fmla="*/ 346901 h 493648"/>
                        <a:gd name="connsiteX30" fmla="*/ 42672 w 61468"/>
                        <a:gd name="connsiteY30" fmla="*/ 379540 h 493648"/>
                        <a:gd name="connsiteX31" fmla="*/ 32258 w 61468"/>
                        <a:gd name="connsiteY31" fmla="*/ 391287 h 493648"/>
                        <a:gd name="connsiteX32" fmla="*/ 21654 w 61468"/>
                        <a:gd name="connsiteY32" fmla="*/ 379730 h 493648"/>
                        <a:gd name="connsiteX33" fmla="*/ 32068 w 61468"/>
                        <a:gd name="connsiteY33" fmla="*/ 367983 h 493648"/>
                        <a:gd name="connsiteX34" fmla="*/ 42672 w 61468"/>
                        <a:gd name="connsiteY34" fmla="*/ 379540 h 493648"/>
                        <a:gd name="connsiteX35" fmla="*/ 20130 w 61468"/>
                        <a:gd name="connsiteY35" fmla="*/ 313119 h 493648"/>
                        <a:gd name="connsiteX36" fmla="*/ 31369 w 61468"/>
                        <a:gd name="connsiteY36" fmla="*/ 300419 h 493648"/>
                        <a:gd name="connsiteX37" fmla="*/ 42863 w 61468"/>
                        <a:gd name="connsiteY37" fmla="*/ 312928 h 493648"/>
                        <a:gd name="connsiteX38" fmla="*/ 31623 w 61468"/>
                        <a:gd name="connsiteY38" fmla="*/ 325628 h 493648"/>
                        <a:gd name="connsiteX39" fmla="*/ 20130 w 61468"/>
                        <a:gd name="connsiteY39" fmla="*/ 313119 h 493648"/>
                        <a:gd name="connsiteX40" fmla="*/ 19876 w 61468"/>
                        <a:gd name="connsiteY40" fmla="*/ 279336 h 493648"/>
                        <a:gd name="connsiteX41" fmla="*/ 31115 w 61468"/>
                        <a:gd name="connsiteY41" fmla="*/ 266636 h 493648"/>
                        <a:gd name="connsiteX42" fmla="*/ 42609 w 61468"/>
                        <a:gd name="connsiteY42" fmla="*/ 279146 h 493648"/>
                        <a:gd name="connsiteX43" fmla="*/ 31369 w 61468"/>
                        <a:gd name="connsiteY43" fmla="*/ 291846 h 493648"/>
                        <a:gd name="connsiteX44" fmla="*/ 19876 w 61468"/>
                        <a:gd name="connsiteY44" fmla="*/ 279336 h 493648"/>
                        <a:gd name="connsiteX45" fmla="*/ 20892 w 61468"/>
                        <a:gd name="connsiteY45" fmla="*/ 247015 h 493648"/>
                        <a:gd name="connsiteX46" fmla="*/ 30861 w 61468"/>
                        <a:gd name="connsiteY46" fmla="*/ 235776 h 493648"/>
                        <a:gd name="connsiteX47" fmla="*/ 41021 w 61468"/>
                        <a:gd name="connsiteY47" fmla="*/ 246824 h 493648"/>
                        <a:gd name="connsiteX48" fmla="*/ 31052 w 61468"/>
                        <a:gd name="connsiteY48" fmla="*/ 258064 h 493648"/>
                        <a:gd name="connsiteX49" fmla="*/ 20892 w 61468"/>
                        <a:gd name="connsiteY49" fmla="*/ 247015 h 493648"/>
                        <a:gd name="connsiteX50" fmla="*/ 19241 w 61468"/>
                        <a:gd name="connsiteY50" fmla="*/ 214693 h 493648"/>
                        <a:gd name="connsiteX51" fmla="*/ 30480 w 61468"/>
                        <a:gd name="connsiteY51" fmla="*/ 201993 h 493648"/>
                        <a:gd name="connsiteX52" fmla="*/ 41974 w 61468"/>
                        <a:gd name="connsiteY52" fmla="*/ 214503 h 493648"/>
                        <a:gd name="connsiteX53" fmla="*/ 30734 w 61468"/>
                        <a:gd name="connsiteY53" fmla="*/ 227203 h 493648"/>
                        <a:gd name="connsiteX54" fmla="*/ 19241 w 61468"/>
                        <a:gd name="connsiteY54" fmla="*/ 214693 h 493648"/>
                        <a:gd name="connsiteX55" fmla="*/ 18987 w 61468"/>
                        <a:gd name="connsiteY55" fmla="*/ 180911 h 493648"/>
                        <a:gd name="connsiteX56" fmla="*/ 30226 w 61468"/>
                        <a:gd name="connsiteY56" fmla="*/ 168211 h 493648"/>
                        <a:gd name="connsiteX57" fmla="*/ 41720 w 61468"/>
                        <a:gd name="connsiteY57" fmla="*/ 180721 h 493648"/>
                        <a:gd name="connsiteX58" fmla="*/ 30480 w 61468"/>
                        <a:gd name="connsiteY58" fmla="*/ 193421 h 493648"/>
                        <a:gd name="connsiteX59" fmla="*/ 18987 w 61468"/>
                        <a:gd name="connsiteY59" fmla="*/ 180911 h 493648"/>
                        <a:gd name="connsiteX60" fmla="*/ 18669 w 61468"/>
                        <a:gd name="connsiteY60" fmla="*/ 147130 h 493648"/>
                        <a:gd name="connsiteX61" fmla="*/ 29909 w 61468"/>
                        <a:gd name="connsiteY61" fmla="*/ 134430 h 493648"/>
                        <a:gd name="connsiteX62" fmla="*/ 41402 w 61468"/>
                        <a:gd name="connsiteY62" fmla="*/ 146939 h 493648"/>
                        <a:gd name="connsiteX63" fmla="*/ 30163 w 61468"/>
                        <a:gd name="connsiteY63" fmla="*/ 159639 h 493648"/>
                        <a:gd name="connsiteX64" fmla="*/ 18669 w 61468"/>
                        <a:gd name="connsiteY64" fmla="*/ 147130 h 493648"/>
                        <a:gd name="connsiteX65" fmla="*/ 19241 w 61468"/>
                        <a:gd name="connsiteY65" fmla="*/ 114300 h 493648"/>
                        <a:gd name="connsiteX66" fmla="*/ 29655 w 61468"/>
                        <a:gd name="connsiteY66" fmla="*/ 102552 h 493648"/>
                        <a:gd name="connsiteX67" fmla="*/ 40259 w 61468"/>
                        <a:gd name="connsiteY67" fmla="*/ 114110 h 493648"/>
                        <a:gd name="connsiteX68" fmla="*/ 29845 w 61468"/>
                        <a:gd name="connsiteY68" fmla="*/ 125857 h 493648"/>
                        <a:gd name="connsiteX69" fmla="*/ 19241 w 61468"/>
                        <a:gd name="connsiteY69" fmla="*/ 114300 h 493648"/>
                        <a:gd name="connsiteX70" fmla="*/ 18034 w 61468"/>
                        <a:gd name="connsiteY70" fmla="*/ 81471 h 493648"/>
                        <a:gd name="connsiteX71" fmla="*/ 29274 w 61468"/>
                        <a:gd name="connsiteY71" fmla="*/ 68771 h 493648"/>
                        <a:gd name="connsiteX72" fmla="*/ 40767 w 61468"/>
                        <a:gd name="connsiteY72" fmla="*/ 81280 h 493648"/>
                        <a:gd name="connsiteX73" fmla="*/ 29528 w 61468"/>
                        <a:gd name="connsiteY73" fmla="*/ 93980 h 493648"/>
                        <a:gd name="connsiteX74" fmla="*/ 18034 w 61468"/>
                        <a:gd name="connsiteY74" fmla="*/ 81471 h 493648"/>
                        <a:gd name="connsiteX75" fmla="*/ 25718 w 61468"/>
                        <a:gd name="connsiteY75" fmla="*/ 98298 h 493648"/>
                        <a:gd name="connsiteX76" fmla="*/ 15304 w 61468"/>
                        <a:gd name="connsiteY76" fmla="*/ 110046 h 493648"/>
                        <a:gd name="connsiteX77" fmla="*/ 6477 w 61468"/>
                        <a:gd name="connsiteY77" fmla="*/ 100393 h 493648"/>
                        <a:gd name="connsiteX78" fmla="*/ 6414 w 61468"/>
                        <a:gd name="connsiteY78" fmla="*/ 94552 h 493648"/>
                        <a:gd name="connsiteX79" fmla="*/ 14224 w 61468"/>
                        <a:gd name="connsiteY79" fmla="*/ 85725 h 493648"/>
                        <a:gd name="connsiteX80" fmla="*/ 25718 w 61468"/>
                        <a:gd name="connsiteY80" fmla="*/ 98298 h 493648"/>
                        <a:gd name="connsiteX81" fmla="*/ 26035 w 61468"/>
                        <a:gd name="connsiteY81" fmla="*/ 130175 h 493648"/>
                        <a:gd name="connsiteX82" fmla="*/ 14796 w 61468"/>
                        <a:gd name="connsiteY82" fmla="*/ 142875 h 493648"/>
                        <a:gd name="connsiteX83" fmla="*/ 6858 w 61468"/>
                        <a:gd name="connsiteY83" fmla="*/ 134239 h 493648"/>
                        <a:gd name="connsiteX84" fmla="*/ 6795 w 61468"/>
                        <a:gd name="connsiteY84" fmla="*/ 128397 h 493648"/>
                        <a:gd name="connsiteX85" fmla="*/ 15431 w 61468"/>
                        <a:gd name="connsiteY85" fmla="*/ 118618 h 493648"/>
                        <a:gd name="connsiteX86" fmla="*/ 26035 w 61468"/>
                        <a:gd name="connsiteY86" fmla="*/ 130175 h 493648"/>
                        <a:gd name="connsiteX87" fmla="*/ 26353 w 61468"/>
                        <a:gd name="connsiteY87" fmla="*/ 163957 h 493648"/>
                        <a:gd name="connsiteX88" fmla="*/ 15113 w 61468"/>
                        <a:gd name="connsiteY88" fmla="*/ 176657 h 493648"/>
                        <a:gd name="connsiteX89" fmla="*/ 7176 w 61468"/>
                        <a:gd name="connsiteY89" fmla="*/ 168021 h 493648"/>
                        <a:gd name="connsiteX90" fmla="*/ 7112 w 61468"/>
                        <a:gd name="connsiteY90" fmla="*/ 160274 h 493648"/>
                        <a:gd name="connsiteX91" fmla="*/ 14923 w 61468"/>
                        <a:gd name="connsiteY91" fmla="*/ 151447 h 493648"/>
                        <a:gd name="connsiteX92" fmla="*/ 26353 w 61468"/>
                        <a:gd name="connsiteY92" fmla="*/ 163957 h 493648"/>
                        <a:gd name="connsiteX93" fmla="*/ 26607 w 61468"/>
                        <a:gd name="connsiteY93" fmla="*/ 197739 h 493648"/>
                        <a:gd name="connsiteX94" fmla="*/ 15367 w 61468"/>
                        <a:gd name="connsiteY94" fmla="*/ 210439 h 493648"/>
                        <a:gd name="connsiteX95" fmla="*/ 7430 w 61468"/>
                        <a:gd name="connsiteY95" fmla="*/ 201803 h 493648"/>
                        <a:gd name="connsiteX96" fmla="*/ 7366 w 61468"/>
                        <a:gd name="connsiteY96" fmla="*/ 194056 h 493648"/>
                        <a:gd name="connsiteX97" fmla="*/ 15177 w 61468"/>
                        <a:gd name="connsiteY97" fmla="*/ 185229 h 493648"/>
                        <a:gd name="connsiteX98" fmla="*/ 26607 w 61468"/>
                        <a:gd name="connsiteY98" fmla="*/ 197739 h 493648"/>
                        <a:gd name="connsiteX99" fmla="*/ 26924 w 61468"/>
                        <a:gd name="connsiteY99" fmla="*/ 231521 h 493648"/>
                        <a:gd name="connsiteX100" fmla="*/ 16955 w 61468"/>
                        <a:gd name="connsiteY100" fmla="*/ 242760 h 493648"/>
                        <a:gd name="connsiteX101" fmla="*/ 7684 w 61468"/>
                        <a:gd name="connsiteY101" fmla="*/ 232664 h 493648"/>
                        <a:gd name="connsiteX102" fmla="*/ 7620 w 61468"/>
                        <a:gd name="connsiteY102" fmla="*/ 227774 h 493648"/>
                        <a:gd name="connsiteX103" fmla="*/ 15431 w 61468"/>
                        <a:gd name="connsiteY103" fmla="*/ 218948 h 493648"/>
                        <a:gd name="connsiteX104" fmla="*/ 26924 w 61468"/>
                        <a:gd name="connsiteY104" fmla="*/ 231521 h 493648"/>
                        <a:gd name="connsiteX105" fmla="*/ 27242 w 61468"/>
                        <a:gd name="connsiteY105" fmla="*/ 262382 h 493648"/>
                        <a:gd name="connsiteX106" fmla="*/ 16002 w 61468"/>
                        <a:gd name="connsiteY106" fmla="*/ 275082 h 493648"/>
                        <a:gd name="connsiteX107" fmla="*/ 8065 w 61468"/>
                        <a:gd name="connsiteY107" fmla="*/ 266446 h 493648"/>
                        <a:gd name="connsiteX108" fmla="*/ 8001 w 61468"/>
                        <a:gd name="connsiteY108" fmla="*/ 261557 h 493648"/>
                        <a:gd name="connsiteX109" fmla="*/ 17082 w 61468"/>
                        <a:gd name="connsiteY109" fmla="*/ 251270 h 493648"/>
                        <a:gd name="connsiteX110" fmla="*/ 27242 w 61468"/>
                        <a:gd name="connsiteY110" fmla="*/ 262382 h 493648"/>
                        <a:gd name="connsiteX111" fmla="*/ 27496 w 61468"/>
                        <a:gd name="connsiteY111" fmla="*/ 296164 h 493648"/>
                        <a:gd name="connsiteX112" fmla="*/ 16256 w 61468"/>
                        <a:gd name="connsiteY112" fmla="*/ 308864 h 493648"/>
                        <a:gd name="connsiteX113" fmla="*/ 8318 w 61468"/>
                        <a:gd name="connsiteY113" fmla="*/ 300228 h 493648"/>
                        <a:gd name="connsiteX114" fmla="*/ 8255 w 61468"/>
                        <a:gd name="connsiteY114" fmla="*/ 292481 h 493648"/>
                        <a:gd name="connsiteX115" fmla="*/ 16066 w 61468"/>
                        <a:gd name="connsiteY115" fmla="*/ 283654 h 493648"/>
                        <a:gd name="connsiteX116" fmla="*/ 27496 w 61468"/>
                        <a:gd name="connsiteY116" fmla="*/ 296164 h 493648"/>
                        <a:gd name="connsiteX117" fmla="*/ 27813 w 61468"/>
                        <a:gd name="connsiteY117" fmla="*/ 329946 h 493648"/>
                        <a:gd name="connsiteX118" fmla="*/ 16574 w 61468"/>
                        <a:gd name="connsiteY118" fmla="*/ 342646 h 493648"/>
                        <a:gd name="connsiteX119" fmla="*/ 8636 w 61468"/>
                        <a:gd name="connsiteY119" fmla="*/ 334010 h 493648"/>
                        <a:gd name="connsiteX120" fmla="*/ 8573 w 61468"/>
                        <a:gd name="connsiteY120" fmla="*/ 326263 h 493648"/>
                        <a:gd name="connsiteX121" fmla="*/ 16383 w 61468"/>
                        <a:gd name="connsiteY121" fmla="*/ 317436 h 493648"/>
                        <a:gd name="connsiteX122" fmla="*/ 27813 w 61468"/>
                        <a:gd name="connsiteY122" fmla="*/ 329946 h 493648"/>
                        <a:gd name="connsiteX123" fmla="*/ 28131 w 61468"/>
                        <a:gd name="connsiteY123" fmla="*/ 363728 h 493648"/>
                        <a:gd name="connsiteX124" fmla="*/ 17717 w 61468"/>
                        <a:gd name="connsiteY124" fmla="*/ 375476 h 493648"/>
                        <a:gd name="connsiteX125" fmla="*/ 8890 w 61468"/>
                        <a:gd name="connsiteY125" fmla="*/ 365823 h 493648"/>
                        <a:gd name="connsiteX126" fmla="*/ 8827 w 61468"/>
                        <a:gd name="connsiteY126" fmla="*/ 359982 h 493648"/>
                        <a:gd name="connsiteX127" fmla="*/ 16637 w 61468"/>
                        <a:gd name="connsiteY127" fmla="*/ 351155 h 493648"/>
                        <a:gd name="connsiteX128" fmla="*/ 28131 w 61468"/>
                        <a:gd name="connsiteY128" fmla="*/ 363728 h 493648"/>
                        <a:gd name="connsiteX129" fmla="*/ 28448 w 61468"/>
                        <a:gd name="connsiteY129" fmla="*/ 395605 h 493648"/>
                        <a:gd name="connsiteX130" fmla="*/ 17209 w 61468"/>
                        <a:gd name="connsiteY130" fmla="*/ 408305 h 493648"/>
                        <a:gd name="connsiteX131" fmla="*/ 9271 w 61468"/>
                        <a:gd name="connsiteY131" fmla="*/ 399669 h 493648"/>
                        <a:gd name="connsiteX132" fmla="*/ 9208 w 61468"/>
                        <a:gd name="connsiteY132" fmla="*/ 393827 h 493648"/>
                        <a:gd name="connsiteX133" fmla="*/ 17843 w 61468"/>
                        <a:gd name="connsiteY133" fmla="*/ 384048 h 493648"/>
                        <a:gd name="connsiteX134" fmla="*/ 28448 w 61468"/>
                        <a:gd name="connsiteY134" fmla="*/ 395605 h 493648"/>
                        <a:gd name="connsiteX135" fmla="*/ 32322 w 61468"/>
                        <a:gd name="connsiteY135" fmla="*/ 399860 h 493648"/>
                        <a:gd name="connsiteX136" fmla="*/ 43815 w 61468"/>
                        <a:gd name="connsiteY136" fmla="*/ 412369 h 493648"/>
                        <a:gd name="connsiteX137" fmla="*/ 32576 w 61468"/>
                        <a:gd name="connsiteY137" fmla="*/ 425069 h 493648"/>
                        <a:gd name="connsiteX138" fmla="*/ 21082 w 61468"/>
                        <a:gd name="connsiteY138" fmla="*/ 412560 h 493648"/>
                        <a:gd name="connsiteX139" fmla="*/ 32322 w 61468"/>
                        <a:gd name="connsiteY139" fmla="*/ 399860 h 493648"/>
                        <a:gd name="connsiteX140" fmla="*/ 36132 w 61468"/>
                        <a:gd name="connsiteY140" fmla="*/ 395541 h 493648"/>
                        <a:gd name="connsiteX141" fmla="*/ 46546 w 61468"/>
                        <a:gd name="connsiteY141" fmla="*/ 383794 h 493648"/>
                        <a:gd name="connsiteX142" fmla="*/ 54801 w 61468"/>
                        <a:gd name="connsiteY142" fmla="*/ 392811 h 493648"/>
                        <a:gd name="connsiteX143" fmla="*/ 54864 w 61468"/>
                        <a:gd name="connsiteY143" fmla="*/ 399860 h 493648"/>
                        <a:gd name="connsiteX144" fmla="*/ 47625 w 61468"/>
                        <a:gd name="connsiteY144" fmla="*/ 408051 h 493648"/>
                        <a:gd name="connsiteX145" fmla="*/ 36132 w 61468"/>
                        <a:gd name="connsiteY145" fmla="*/ 395541 h 493648"/>
                        <a:gd name="connsiteX146" fmla="*/ 35878 w 61468"/>
                        <a:gd name="connsiteY146" fmla="*/ 363665 h 493648"/>
                        <a:gd name="connsiteX147" fmla="*/ 47117 w 61468"/>
                        <a:gd name="connsiteY147" fmla="*/ 350965 h 493648"/>
                        <a:gd name="connsiteX148" fmla="*/ 54547 w 61468"/>
                        <a:gd name="connsiteY148" fmla="*/ 359029 h 493648"/>
                        <a:gd name="connsiteX149" fmla="*/ 54610 w 61468"/>
                        <a:gd name="connsiteY149" fmla="*/ 366078 h 493648"/>
                        <a:gd name="connsiteX150" fmla="*/ 46482 w 61468"/>
                        <a:gd name="connsiteY150" fmla="*/ 375222 h 493648"/>
                        <a:gd name="connsiteX151" fmla="*/ 35878 w 61468"/>
                        <a:gd name="connsiteY151" fmla="*/ 363665 h 493648"/>
                        <a:gd name="connsiteX152" fmla="*/ 35560 w 61468"/>
                        <a:gd name="connsiteY152" fmla="*/ 329883 h 493648"/>
                        <a:gd name="connsiteX153" fmla="*/ 46799 w 61468"/>
                        <a:gd name="connsiteY153" fmla="*/ 317183 h 493648"/>
                        <a:gd name="connsiteX154" fmla="*/ 54229 w 61468"/>
                        <a:gd name="connsiteY154" fmla="*/ 325247 h 493648"/>
                        <a:gd name="connsiteX155" fmla="*/ 54293 w 61468"/>
                        <a:gd name="connsiteY155" fmla="*/ 334201 h 493648"/>
                        <a:gd name="connsiteX156" fmla="*/ 47054 w 61468"/>
                        <a:gd name="connsiteY156" fmla="*/ 342392 h 493648"/>
                        <a:gd name="connsiteX157" fmla="*/ 35560 w 61468"/>
                        <a:gd name="connsiteY157" fmla="*/ 329883 h 493648"/>
                        <a:gd name="connsiteX158" fmla="*/ 35243 w 61468"/>
                        <a:gd name="connsiteY158" fmla="*/ 296101 h 493648"/>
                        <a:gd name="connsiteX159" fmla="*/ 46482 w 61468"/>
                        <a:gd name="connsiteY159" fmla="*/ 283401 h 493648"/>
                        <a:gd name="connsiteX160" fmla="*/ 53912 w 61468"/>
                        <a:gd name="connsiteY160" fmla="*/ 291465 h 493648"/>
                        <a:gd name="connsiteX161" fmla="*/ 53975 w 61468"/>
                        <a:gd name="connsiteY161" fmla="*/ 300419 h 493648"/>
                        <a:gd name="connsiteX162" fmla="*/ 46736 w 61468"/>
                        <a:gd name="connsiteY162" fmla="*/ 308610 h 493648"/>
                        <a:gd name="connsiteX163" fmla="*/ 35243 w 61468"/>
                        <a:gd name="connsiteY163" fmla="*/ 296101 h 493648"/>
                        <a:gd name="connsiteX164" fmla="*/ 34925 w 61468"/>
                        <a:gd name="connsiteY164" fmla="*/ 262319 h 493648"/>
                        <a:gd name="connsiteX165" fmla="*/ 44895 w 61468"/>
                        <a:gd name="connsiteY165" fmla="*/ 251079 h 493648"/>
                        <a:gd name="connsiteX166" fmla="*/ 53594 w 61468"/>
                        <a:gd name="connsiteY166" fmla="*/ 260604 h 493648"/>
                        <a:gd name="connsiteX167" fmla="*/ 53658 w 61468"/>
                        <a:gd name="connsiteY167" fmla="*/ 266700 h 493648"/>
                        <a:gd name="connsiteX168" fmla="*/ 46418 w 61468"/>
                        <a:gd name="connsiteY168" fmla="*/ 274891 h 493648"/>
                        <a:gd name="connsiteX169" fmla="*/ 34925 w 61468"/>
                        <a:gd name="connsiteY169" fmla="*/ 262319 h 493648"/>
                        <a:gd name="connsiteX170" fmla="*/ 34671 w 61468"/>
                        <a:gd name="connsiteY170" fmla="*/ 231458 h 493648"/>
                        <a:gd name="connsiteX171" fmla="*/ 45911 w 61468"/>
                        <a:gd name="connsiteY171" fmla="*/ 218758 h 493648"/>
                        <a:gd name="connsiteX172" fmla="*/ 53340 w 61468"/>
                        <a:gd name="connsiteY172" fmla="*/ 226822 h 493648"/>
                        <a:gd name="connsiteX173" fmla="*/ 53404 w 61468"/>
                        <a:gd name="connsiteY173" fmla="*/ 232918 h 493648"/>
                        <a:gd name="connsiteX174" fmla="*/ 44831 w 61468"/>
                        <a:gd name="connsiteY174" fmla="*/ 242570 h 493648"/>
                        <a:gd name="connsiteX175" fmla="*/ 34671 w 61468"/>
                        <a:gd name="connsiteY175" fmla="*/ 231458 h 493648"/>
                        <a:gd name="connsiteX176" fmla="*/ 34354 w 61468"/>
                        <a:gd name="connsiteY176" fmla="*/ 197676 h 493648"/>
                        <a:gd name="connsiteX177" fmla="*/ 45593 w 61468"/>
                        <a:gd name="connsiteY177" fmla="*/ 184976 h 493648"/>
                        <a:gd name="connsiteX178" fmla="*/ 53023 w 61468"/>
                        <a:gd name="connsiteY178" fmla="*/ 193040 h 493648"/>
                        <a:gd name="connsiteX179" fmla="*/ 53086 w 61468"/>
                        <a:gd name="connsiteY179" fmla="*/ 201993 h 493648"/>
                        <a:gd name="connsiteX180" fmla="*/ 45847 w 61468"/>
                        <a:gd name="connsiteY180" fmla="*/ 210185 h 493648"/>
                        <a:gd name="connsiteX181" fmla="*/ 34354 w 61468"/>
                        <a:gd name="connsiteY181" fmla="*/ 197676 h 493648"/>
                        <a:gd name="connsiteX182" fmla="*/ 34036 w 61468"/>
                        <a:gd name="connsiteY182" fmla="*/ 163893 h 493648"/>
                        <a:gd name="connsiteX183" fmla="*/ 45276 w 61468"/>
                        <a:gd name="connsiteY183" fmla="*/ 151193 h 493648"/>
                        <a:gd name="connsiteX184" fmla="*/ 52705 w 61468"/>
                        <a:gd name="connsiteY184" fmla="*/ 159258 h 493648"/>
                        <a:gd name="connsiteX185" fmla="*/ 52768 w 61468"/>
                        <a:gd name="connsiteY185" fmla="*/ 168211 h 493648"/>
                        <a:gd name="connsiteX186" fmla="*/ 45530 w 61468"/>
                        <a:gd name="connsiteY186" fmla="*/ 176403 h 493648"/>
                        <a:gd name="connsiteX187" fmla="*/ 34036 w 61468"/>
                        <a:gd name="connsiteY187" fmla="*/ 163893 h 493648"/>
                        <a:gd name="connsiteX188" fmla="*/ 33718 w 61468"/>
                        <a:gd name="connsiteY188" fmla="*/ 130111 h 493648"/>
                        <a:gd name="connsiteX189" fmla="*/ 44133 w 61468"/>
                        <a:gd name="connsiteY189" fmla="*/ 118364 h 493648"/>
                        <a:gd name="connsiteX190" fmla="*/ 52388 w 61468"/>
                        <a:gd name="connsiteY190" fmla="*/ 127381 h 493648"/>
                        <a:gd name="connsiteX191" fmla="*/ 52451 w 61468"/>
                        <a:gd name="connsiteY191" fmla="*/ 134430 h 493648"/>
                        <a:gd name="connsiteX192" fmla="*/ 45212 w 61468"/>
                        <a:gd name="connsiteY192" fmla="*/ 142621 h 493648"/>
                        <a:gd name="connsiteX193" fmla="*/ 33718 w 61468"/>
                        <a:gd name="connsiteY193" fmla="*/ 130111 h 493648"/>
                        <a:gd name="connsiteX194" fmla="*/ 33465 w 61468"/>
                        <a:gd name="connsiteY194" fmla="*/ 98235 h 493648"/>
                        <a:gd name="connsiteX195" fmla="*/ 44704 w 61468"/>
                        <a:gd name="connsiteY195" fmla="*/ 85535 h 493648"/>
                        <a:gd name="connsiteX196" fmla="*/ 52134 w 61468"/>
                        <a:gd name="connsiteY196" fmla="*/ 93599 h 493648"/>
                        <a:gd name="connsiteX197" fmla="*/ 52197 w 61468"/>
                        <a:gd name="connsiteY197" fmla="*/ 100648 h 493648"/>
                        <a:gd name="connsiteX198" fmla="*/ 44069 w 61468"/>
                        <a:gd name="connsiteY198" fmla="*/ 109792 h 493648"/>
                        <a:gd name="connsiteX199" fmla="*/ 33465 w 61468"/>
                        <a:gd name="connsiteY199" fmla="*/ 98235 h 493648"/>
                        <a:gd name="connsiteX200" fmla="*/ 33147 w 61468"/>
                        <a:gd name="connsiteY200" fmla="*/ 64452 h 493648"/>
                        <a:gd name="connsiteX201" fmla="*/ 44387 w 61468"/>
                        <a:gd name="connsiteY201" fmla="*/ 51752 h 493648"/>
                        <a:gd name="connsiteX202" fmla="*/ 51816 w 61468"/>
                        <a:gd name="connsiteY202" fmla="*/ 59817 h 493648"/>
                        <a:gd name="connsiteX203" fmla="*/ 51880 w 61468"/>
                        <a:gd name="connsiteY203" fmla="*/ 68771 h 493648"/>
                        <a:gd name="connsiteX204" fmla="*/ 44641 w 61468"/>
                        <a:gd name="connsiteY204" fmla="*/ 76962 h 493648"/>
                        <a:gd name="connsiteX205" fmla="*/ 33147 w 61468"/>
                        <a:gd name="connsiteY205" fmla="*/ 64452 h 493648"/>
                        <a:gd name="connsiteX206" fmla="*/ 29274 w 61468"/>
                        <a:gd name="connsiteY206" fmla="*/ 60198 h 493648"/>
                        <a:gd name="connsiteX207" fmla="*/ 17780 w 61468"/>
                        <a:gd name="connsiteY207" fmla="*/ 47689 h 493648"/>
                        <a:gd name="connsiteX208" fmla="*/ 29020 w 61468"/>
                        <a:gd name="connsiteY208" fmla="*/ 34989 h 493648"/>
                        <a:gd name="connsiteX209" fmla="*/ 40513 w 61468"/>
                        <a:gd name="connsiteY209" fmla="*/ 47498 h 493648"/>
                        <a:gd name="connsiteX210" fmla="*/ 29274 w 61468"/>
                        <a:gd name="connsiteY210" fmla="*/ 60198 h 493648"/>
                        <a:gd name="connsiteX211" fmla="*/ 25464 w 61468"/>
                        <a:gd name="connsiteY211" fmla="*/ 64516 h 493648"/>
                        <a:gd name="connsiteX212" fmla="*/ 14224 w 61468"/>
                        <a:gd name="connsiteY212" fmla="*/ 77216 h 493648"/>
                        <a:gd name="connsiteX213" fmla="*/ 6287 w 61468"/>
                        <a:gd name="connsiteY213" fmla="*/ 68580 h 493648"/>
                        <a:gd name="connsiteX214" fmla="*/ 6223 w 61468"/>
                        <a:gd name="connsiteY214" fmla="*/ 60833 h 493648"/>
                        <a:gd name="connsiteX215" fmla="*/ 14034 w 61468"/>
                        <a:gd name="connsiteY215" fmla="*/ 52007 h 493648"/>
                        <a:gd name="connsiteX216" fmla="*/ 25464 w 61468"/>
                        <a:gd name="connsiteY216" fmla="*/ 64516 h 493648"/>
                        <a:gd name="connsiteX217" fmla="*/ 6033 w 61468"/>
                        <a:gd name="connsiteY217" fmla="*/ 52261 h 493648"/>
                        <a:gd name="connsiteX218" fmla="*/ 5969 w 61468"/>
                        <a:gd name="connsiteY218" fmla="*/ 43307 h 493648"/>
                        <a:gd name="connsiteX219" fmla="*/ 10033 w 61468"/>
                        <a:gd name="connsiteY219" fmla="*/ 47752 h 493648"/>
                        <a:gd name="connsiteX220" fmla="*/ 6033 w 61468"/>
                        <a:gd name="connsiteY220" fmla="*/ 52261 h 493648"/>
                        <a:gd name="connsiteX221" fmla="*/ 10351 w 61468"/>
                        <a:gd name="connsiteY221" fmla="*/ 81534 h 493648"/>
                        <a:gd name="connsiteX222" fmla="*/ 6350 w 61468"/>
                        <a:gd name="connsiteY222" fmla="*/ 86042 h 493648"/>
                        <a:gd name="connsiteX223" fmla="*/ 6287 w 61468"/>
                        <a:gd name="connsiteY223" fmla="*/ 77089 h 493648"/>
                        <a:gd name="connsiteX224" fmla="*/ 10351 w 61468"/>
                        <a:gd name="connsiteY224" fmla="*/ 81534 h 493648"/>
                        <a:gd name="connsiteX225" fmla="*/ 11493 w 61468"/>
                        <a:gd name="connsiteY225" fmla="*/ 114364 h 493648"/>
                        <a:gd name="connsiteX226" fmla="*/ 6668 w 61468"/>
                        <a:gd name="connsiteY226" fmla="*/ 119824 h 493648"/>
                        <a:gd name="connsiteX227" fmla="*/ 6541 w 61468"/>
                        <a:gd name="connsiteY227" fmla="*/ 108966 h 493648"/>
                        <a:gd name="connsiteX228" fmla="*/ 11493 w 61468"/>
                        <a:gd name="connsiteY228" fmla="*/ 114364 h 493648"/>
                        <a:gd name="connsiteX229" fmla="*/ 10922 w 61468"/>
                        <a:gd name="connsiteY229" fmla="*/ 147193 h 493648"/>
                        <a:gd name="connsiteX230" fmla="*/ 6922 w 61468"/>
                        <a:gd name="connsiteY230" fmla="*/ 151702 h 493648"/>
                        <a:gd name="connsiteX231" fmla="*/ 6858 w 61468"/>
                        <a:gd name="connsiteY231" fmla="*/ 142748 h 493648"/>
                        <a:gd name="connsiteX232" fmla="*/ 10922 w 61468"/>
                        <a:gd name="connsiteY232" fmla="*/ 147193 h 493648"/>
                        <a:gd name="connsiteX233" fmla="*/ 11240 w 61468"/>
                        <a:gd name="connsiteY233" fmla="*/ 180975 h 493648"/>
                        <a:gd name="connsiteX234" fmla="*/ 7239 w 61468"/>
                        <a:gd name="connsiteY234" fmla="*/ 185484 h 493648"/>
                        <a:gd name="connsiteX235" fmla="*/ 7176 w 61468"/>
                        <a:gd name="connsiteY235" fmla="*/ 176530 h 493648"/>
                        <a:gd name="connsiteX236" fmla="*/ 11240 w 61468"/>
                        <a:gd name="connsiteY236" fmla="*/ 180975 h 493648"/>
                        <a:gd name="connsiteX237" fmla="*/ 11557 w 61468"/>
                        <a:gd name="connsiteY237" fmla="*/ 214757 h 493648"/>
                        <a:gd name="connsiteX238" fmla="*/ 7557 w 61468"/>
                        <a:gd name="connsiteY238" fmla="*/ 219266 h 493648"/>
                        <a:gd name="connsiteX239" fmla="*/ 7493 w 61468"/>
                        <a:gd name="connsiteY239" fmla="*/ 210312 h 493648"/>
                        <a:gd name="connsiteX240" fmla="*/ 11557 w 61468"/>
                        <a:gd name="connsiteY240" fmla="*/ 214757 h 493648"/>
                        <a:gd name="connsiteX241" fmla="*/ 13145 w 61468"/>
                        <a:gd name="connsiteY241" fmla="*/ 247078 h 493648"/>
                        <a:gd name="connsiteX242" fmla="*/ 7874 w 61468"/>
                        <a:gd name="connsiteY242" fmla="*/ 253047 h 493648"/>
                        <a:gd name="connsiteX243" fmla="*/ 7747 w 61468"/>
                        <a:gd name="connsiteY243" fmla="*/ 241236 h 493648"/>
                        <a:gd name="connsiteX244" fmla="*/ 13145 w 61468"/>
                        <a:gd name="connsiteY244" fmla="*/ 247078 h 493648"/>
                        <a:gd name="connsiteX245" fmla="*/ 12129 w 61468"/>
                        <a:gd name="connsiteY245" fmla="*/ 279400 h 493648"/>
                        <a:gd name="connsiteX246" fmla="*/ 8128 w 61468"/>
                        <a:gd name="connsiteY246" fmla="*/ 283909 h 493648"/>
                        <a:gd name="connsiteX247" fmla="*/ 8065 w 61468"/>
                        <a:gd name="connsiteY247" fmla="*/ 274955 h 493648"/>
                        <a:gd name="connsiteX248" fmla="*/ 12129 w 61468"/>
                        <a:gd name="connsiteY248" fmla="*/ 279400 h 493648"/>
                        <a:gd name="connsiteX249" fmla="*/ 12446 w 61468"/>
                        <a:gd name="connsiteY249" fmla="*/ 313182 h 493648"/>
                        <a:gd name="connsiteX250" fmla="*/ 8446 w 61468"/>
                        <a:gd name="connsiteY250" fmla="*/ 317691 h 493648"/>
                        <a:gd name="connsiteX251" fmla="*/ 8382 w 61468"/>
                        <a:gd name="connsiteY251" fmla="*/ 308737 h 493648"/>
                        <a:gd name="connsiteX252" fmla="*/ 12446 w 61468"/>
                        <a:gd name="connsiteY252" fmla="*/ 313182 h 493648"/>
                        <a:gd name="connsiteX253" fmla="*/ 12764 w 61468"/>
                        <a:gd name="connsiteY253" fmla="*/ 346964 h 493648"/>
                        <a:gd name="connsiteX254" fmla="*/ 8763 w 61468"/>
                        <a:gd name="connsiteY254" fmla="*/ 351472 h 493648"/>
                        <a:gd name="connsiteX255" fmla="*/ 8699 w 61468"/>
                        <a:gd name="connsiteY255" fmla="*/ 342519 h 493648"/>
                        <a:gd name="connsiteX256" fmla="*/ 12764 w 61468"/>
                        <a:gd name="connsiteY256" fmla="*/ 346964 h 493648"/>
                        <a:gd name="connsiteX257" fmla="*/ 13907 w 61468"/>
                        <a:gd name="connsiteY257" fmla="*/ 379794 h 493648"/>
                        <a:gd name="connsiteX258" fmla="*/ 9081 w 61468"/>
                        <a:gd name="connsiteY258" fmla="*/ 385254 h 493648"/>
                        <a:gd name="connsiteX259" fmla="*/ 8954 w 61468"/>
                        <a:gd name="connsiteY259" fmla="*/ 374396 h 493648"/>
                        <a:gd name="connsiteX260" fmla="*/ 13907 w 61468"/>
                        <a:gd name="connsiteY260" fmla="*/ 379794 h 493648"/>
                        <a:gd name="connsiteX261" fmla="*/ 13335 w 61468"/>
                        <a:gd name="connsiteY261" fmla="*/ 412623 h 493648"/>
                        <a:gd name="connsiteX262" fmla="*/ 9335 w 61468"/>
                        <a:gd name="connsiteY262" fmla="*/ 417132 h 493648"/>
                        <a:gd name="connsiteX263" fmla="*/ 9271 w 61468"/>
                        <a:gd name="connsiteY263" fmla="*/ 408178 h 493648"/>
                        <a:gd name="connsiteX264" fmla="*/ 13335 w 61468"/>
                        <a:gd name="connsiteY264" fmla="*/ 412623 h 493648"/>
                        <a:gd name="connsiteX265" fmla="*/ 9525 w 61468"/>
                        <a:gd name="connsiteY265" fmla="*/ 433451 h 493648"/>
                        <a:gd name="connsiteX266" fmla="*/ 9462 w 61468"/>
                        <a:gd name="connsiteY266" fmla="*/ 425704 h 493648"/>
                        <a:gd name="connsiteX267" fmla="*/ 17272 w 61468"/>
                        <a:gd name="connsiteY267" fmla="*/ 416878 h 493648"/>
                        <a:gd name="connsiteX268" fmla="*/ 28766 w 61468"/>
                        <a:gd name="connsiteY268" fmla="*/ 429387 h 493648"/>
                        <a:gd name="connsiteX269" fmla="*/ 17526 w 61468"/>
                        <a:gd name="connsiteY269" fmla="*/ 442087 h 493648"/>
                        <a:gd name="connsiteX270" fmla="*/ 9525 w 61468"/>
                        <a:gd name="connsiteY270" fmla="*/ 433451 h 493648"/>
                        <a:gd name="connsiteX271" fmla="*/ 13653 w 61468"/>
                        <a:gd name="connsiteY271" fmla="*/ 446405 h 493648"/>
                        <a:gd name="connsiteX272" fmla="*/ 9652 w 61468"/>
                        <a:gd name="connsiteY272" fmla="*/ 450914 h 493648"/>
                        <a:gd name="connsiteX273" fmla="*/ 9589 w 61468"/>
                        <a:gd name="connsiteY273" fmla="*/ 441960 h 493648"/>
                        <a:gd name="connsiteX274" fmla="*/ 13653 w 61468"/>
                        <a:gd name="connsiteY274" fmla="*/ 446405 h 493648"/>
                        <a:gd name="connsiteX275" fmla="*/ 32639 w 61468"/>
                        <a:gd name="connsiteY275" fmla="*/ 433641 h 493648"/>
                        <a:gd name="connsiteX276" fmla="*/ 44133 w 61468"/>
                        <a:gd name="connsiteY276" fmla="*/ 446151 h 493648"/>
                        <a:gd name="connsiteX277" fmla="*/ 32893 w 61468"/>
                        <a:gd name="connsiteY277" fmla="*/ 458851 h 493648"/>
                        <a:gd name="connsiteX278" fmla="*/ 21399 w 61468"/>
                        <a:gd name="connsiteY278" fmla="*/ 446341 h 493648"/>
                        <a:gd name="connsiteX279" fmla="*/ 32639 w 61468"/>
                        <a:gd name="connsiteY279" fmla="*/ 433641 h 493648"/>
                        <a:gd name="connsiteX280" fmla="*/ 36449 w 61468"/>
                        <a:gd name="connsiteY280" fmla="*/ 429323 h 493648"/>
                        <a:gd name="connsiteX281" fmla="*/ 47689 w 61468"/>
                        <a:gd name="connsiteY281" fmla="*/ 416623 h 493648"/>
                        <a:gd name="connsiteX282" fmla="*/ 55118 w 61468"/>
                        <a:gd name="connsiteY282" fmla="*/ 424688 h 493648"/>
                        <a:gd name="connsiteX283" fmla="*/ 55182 w 61468"/>
                        <a:gd name="connsiteY283" fmla="*/ 433641 h 493648"/>
                        <a:gd name="connsiteX284" fmla="*/ 47943 w 61468"/>
                        <a:gd name="connsiteY284" fmla="*/ 441833 h 493648"/>
                        <a:gd name="connsiteX285" fmla="*/ 36449 w 61468"/>
                        <a:gd name="connsiteY285" fmla="*/ 429323 h 493648"/>
                        <a:gd name="connsiteX286" fmla="*/ 55245 w 61468"/>
                        <a:gd name="connsiteY286" fmla="*/ 442151 h 493648"/>
                        <a:gd name="connsiteX287" fmla="*/ 55309 w 61468"/>
                        <a:gd name="connsiteY287" fmla="*/ 449834 h 493648"/>
                        <a:gd name="connsiteX288" fmla="*/ 51816 w 61468"/>
                        <a:gd name="connsiteY288" fmla="*/ 446024 h 493648"/>
                        <a:gd name="connsiteX289" fmla="*/ 55245 w 61468"/>
                        <a:gd name="connsiteY289" fmla="*/ 442151 h 493648"/>
                        <a:gd name="connsiteX290" fmla="*/ 51499 w 61468"/>
                        <a:gd name="connsiteY290" fmla="*/ 412305 h 493648"/>
                        <a:gd name="connsiteX291" fmla="*/ 54928 w 61468"/>
                        <a:gd name="connsiteY291" fmla="*/ 408432 h 493648"/>
                        <a:gd name="connsiteX292" fmla="*/ 54991 w 61468"/>
                        <a:gd name="connsiteY292" fmla="*/ 416116 h 493648"/>
                        <a:gd name="connsiteX293" fmla="*/ 51499 w 61468"/>
                        <a:gd name="connsiteY293" fmla="*/ 412305 h 493648"/>
                        <a:gd name="connsiteX294" fmla="*/ 50356 w 61468"/>
                        <a:gd name="connsiteY294" fmla="*/ 379476 h 493648"/>
                        <a:gd name="connsiteX295" fmla="*/ 54674 w 61468"/>
                        <a:gd name="connsiteY295" fmla="*/ 374586 h 493648"/>
                        <a:gd name="connsiteX296" fmla="*/ 54737 w 61468"/>
                        <a:gd name="connsiteY296" fmla="*/ 384239 h 493648"/>
                        <a:gd name="connsiteX297" fmla="*/ 50356 w 61468"/>
                        <a:gd name="connsiteY297" fmla="*/ 379476 h 493648"/>
                        <a:gd name="connsiteX298" fmla="*/ 50927 w 61468"/>
                        <a:gd name="connsiteY298" fmla="*/ 346647 h 493648"/>
                        <a:gd name="connsiteX299" fmla="*/ 54356 w 61468"/>
                        <a:gd name="connsiteY299" fmla="*/ 342773 h 493648"/>
                        <a:gd name="connsiteX300" fmla="*/ 54420 w 61468"/>
                        <a:gd name="connsiteY300" fmla="*/ 350457 h 493648"/>
                        <a:gd name="connsiteX301" fmla="*/ 50927 w 61468"/>
                        <a:gd name="connsiteY301" fmla="*/ 346647 h 493648"/>
                        <a:gd name="connsiteX302" fmla="*/ 50610 w 61468"/>
                        <a:gd name="connsiteY302" fmla="*/ 312865 h 493648"/>
                        <a:gd name="connsiteX303" fmla="*/ 54039 w 61468"/>
                        <a:gd name="connsiteY303" fmla="*/ 308991 h 493648"/>
                        <a:gd name="connsiteX304" fmla="*/ 54102 w 61468"/>
                        <a:gd name="connsiteY304" fmla="*/ 316674 h 493648"/>
                        <a:gd name="connsiteX305" fmla="*/ 50610 w 61468"/>
                        <a:gd name="connsiteY305" fmla="*/ 312865 h 493648"/>
                        <a:gd name="connsiteX306" fmla="*/ 50292 w 61468"/>
                        <a:gd name="connsiteY306" fmla="*/ 279083 h 493648"/>
                        <a:gd name="connsiteX307" fmla="*/ 53721 w 61468"/>
                        <a:gd name="connsiteY307" fmla="*/ 275209 h 493648"/>
                        <a:gd name="connsiteX308" fmla="*/ 53785 w 61468"/>
                        <a:gd name="connsiteY308" fmla="*/ 282892 h 493648"/>
                        <a:gd name="connsiteX309" fmla="*/ 50292 w 61468"/>
                        <a:gd name="connsiteY309" fmla="*/ 279083 h 493648"/>
                        <a:gd name="connsiteX310" fmla="*/ 48705 w 61468"/>
                        <a:gd name="connsiteY310" fmla="*/ 246761 h 493648"/>
                        <a:gd name="connsiteX311" fmla="*/ 53467 w 61468"/>
                        <a:gd name="connsiteY311" fmla="*/ 241427 h 493648"/>
                        <a:gd name="connsiteX312" fmla="*/ 53594 w 61468"/>
                        <a:gd name="connsiteY312" fmla="*/ 252032 h 493648"/>
                        <a:gd name="connsiteX313" fmla="*/ 48705 w 61468"/>
                        <a:gd name="connsiteY313" fmla="*/ 246761 h 493648"/>
                        <a:gd name="connsiteX314" fmla="*/ 49721 w 61468"/>
                        <a:gd name="connsiteY314" fmla="*/ 214376 h 493648"/>
                        <a:gd name="connsiteX315" fmla="*/ 53149 w 61468"/>
                        <a:gd name="connsiteY315" fmla="*/ 210503 h 493648"/>
                        <a:gd name="connsiteX316" fmla="*/ 53213 w 61468"/>
                        <a:gd name="connsiteY316" fmla="*/ 218186 h 493648"/>
                        <a:gd name="connsiteX317" fmla="*/ 49721 w 61468"/>
                        <a:gd name="connsiteY317" fmla="*/ 214376 h 493648"/>
                        <a:gd name="connsiteX318" fmla="*/ 49403 w 61468"/>
                        <a:gd name="connsiteY318" fmla="*/ 180594 h 493648"/>
                        <a:gd name="connsiteX319" fmla="*/ 52832 w 61468"/>
                        <a:gd name="connsiteY319" fmla="*/ 176721 h 493648"/>
                        <a:gd name="connsiteX320" fmla="*/ 52896 w 61468"/>
                        <a:gd name="connsiteY320" fmla="*/ 184404 h 493648"/>
                        <a:gd name="connsiteX321" fmla="*/ 49403 w 61468"/>
                        <a:gd name="connsiteY321" fmla="*/ 180594 h 493648"/>
                        <a:gd name="connsiteX322" fmla="*/ 49149 w 61468"/>
                        <a:gd name="connsiteY322" fmla="*/ 146812 h 493648"/>
                        <a:gd name="connsiteX323" fmla="*/ 52578 w 61468"/>
                        <a:gd name="connsiteY323" fmla="*/ 142939 h 493648"/>
                        <a:gd name="connsiteX324" fmla="*/ 52642 w 61468"/>
                        <a:gd name="connsiteY324" fmla="*/ 150622 h 493648"/>
                        <a:gd name="connsiteX325" fmla="*/ 49149 w 61468"/>
                        <a:gd name="connsiteY325" fmla="*/ 146812 h 493648"/>
                        <a:gd name="connsiteX326" fmla="*/ 47943 w 61468"/>
                        <a:gd name="connsiteY326" fmla="*/ 114046 h 493648"/>
                        <a:gd name="connsiteX327" fmla="*/ 52261 w 61468"/>
                        <a:gd name="connsiteY327" fmla="*/ 109157 h 493648"/>
                        <a:gd name="connsiteX328" fmla="*/ 52324 w 61468"/>
                        <a:gd name="connsiteY328" fmla="*/ 118808 h 493648"/>
                        <a:gd name="connsiteX329" fmla="*/ 47943 w 61468"/>
                        <a:gd name="connsiteY329" fmla="*/ 114046 h 493648"/>
                        <a:gd name="connsiteX330" fmla="*/ 48514 w 61468"/>
                        <a:gd name="connsiteY330" fmla="*/ 81217 h 493648"/>
                        <a:gd name="connsiteX331" fmla="*/ 51943 w 61468"/>
                        <a:gd name="connsiteY331" fmla="*/ 77343 h 493648"/>
                        <a:gd name="connsiteX332" fmla="*/ 52007 w 61468"/>
                        <a:gd name="connsiteY332" fmla="*/ 85027 h 493648"/>
                        <a:gd name="connsiteX333" fmla="*/ 48514 w 61468"/>
                        <a:gd name="connsiteY333" fmla="*/ 81217 h 493648"/>
                        <a:gd name="connsiteX334" fmla="*/ 48260 w 61468"/>
                        <a:gd name="connsiteY334" fmla="*/ 47435 h 493648"/>
                        <a:gd name="connsiteX335" fmla="*/ 51689 w 61468"/>
                        <a:gd name="connsiteY335" fmla="*/ 43561 h 493648"/>
                        <a:gd name="connsiteX336" fmla="*/ 51753 w 61468"/>
                        <a:gd name="connsiteY336" fmla="*/ 51245 h 493648"/>
                        <a:gd name="connsiteX337" fmla="*/ 48260 w 61468"/>
                        <a:gd name="connsiteY337" fmla="*/ 47435 h 493648"/>
                        <a:gd name="connsiteX338" fmla="*/ 51499 w 61468"/>
                        <a:gd name="connsiteY338" fmla="*/ 26035 h 493648"/>
                        <a:gd name="connsiteX339" fmla="*/ 51562 w 61468"/>
                        <a:gd name="connsiteY339" fmla="*/ 34989 h 493648"/>
                        <a:gd name="connsiteX340" fmla="*/ 44323 w 61468"/>
                        <a:gd name="connsiteY340" fmla="*/ 43180 h 493648"/>
                        <a:gd name="connsiteX341" fmla="*/ 32830 w 61468"/>
                        <a:gd name="connsiteY341" fmla="*/ 30671 h 493648"/>
                        <a:gd name="connsiteX342" fmla="*/ 44069 w 61468"/>
                        <a:gd name="connsiteY342" fmla="*/ 17971 h 493648"/>
                        <a:gd name="connsiteX343" fmla="*/ 51499 w 61468"/>
                        <a:gd name="connsiteY343" fmla="*/ 26035 h 493648"/>
                        <a:gd name="connsiteX344" fmla="*/ 28702 w 61468"/>
                        <a:gd name="connsiteY344" fmla="*/ 1207 h 493648"/>
                        <a:gd name="connsiteX345" fmla="*/ 40196 w 61468"/>
                        <a:gd name="connsiteY345" fmla="*/ 13716 h 493648"/>
                        <a:gd name="connsiteX346" fmla="*/ 28956 w 61468"/>
                        <a:gd name="connsiteY346" fmla="*/ 26416 h 493648"/>
                        <a:gd name="connsiteX347" fmla="*/ 17463 w 61468"/>
                        <a:gd name="connsiteY347" fmla="*/ 13907 h 493648"/>
                        <a:gd name="connsiteX348" fmla="*/ 28702 w 61468"/>
                        <a:gd name="connsiteY348" fmla="*/ 1207 h 493648"/>
                        <a:gd name="connsiteX349" fmla="*/ 25146 w 61468"/>
                        <a:gd name="connsiteY349" fmla="*/ 30734 h 493648"/>
                        <a:gd name="connsiteX350" fmla="*/ 13907 w 61468"/>
                        <a:gd name="connsiteY350" fmla="*/ 43434 h 493648"/>
                        <a:gd name="connsiteX351" fmla="*/ 5969 w 61468"/>
                        <a:gd name="connsiteY351" fmla="*/ 34798 h 493648"/>
                        <a:gd name="connsiteX352" fmla="*/ 5906 w 61468"/>
                        <a:gd name="connsiteY352" fmla="*/ 27051 h 493648"/>
                        <a:gd name="connsiteX353" fmla="*/ 13716 w 61468"/>
                        <a:gd name="connsiteY353" fmla="*/ 18224 h 493648"/>
                        <a:gd name="connsiteX354" fmla="*/ 25146 w 61468"/>
                        <a:gd name="connsiteY354" fmla="*/ 30734 h 493648"/>
                        <a:gd name="connsiteX355" fmla="*/ 9716 w 61468"/>
                        <a:gd name="connsiteY355" fmla="*/ 13970 h 493648"/>
                        <a:gd name="connsiteX356" fmla="*/ 5715 w 61468"/>
                        <a:gd name="connsiteY356" fmla="*/ 18479 h 493648"/>
                        <a:gd name="connsiteX357" fmla="*/ 5652 w 61468"/>
                        <a:gd name="connsiteY357" fmla="*/ 9525 h 493648"/>
                        <a:gd name="connsiteX358" fmla="*/ 9716 w 61468"/>
                        <a:gd name="connsiteY358" fmla="*/ 13970 h 493648"/>
                        <a:gd name="connsiteX359" fmla="*/ 9970 w 61468"/>
                        <a:gd name="connsiteY359" fmla="*/ 484696 h 493648"/>
                        <a:gd name="connsiteX360" fmla="*/ 9906 w 61468"/>
                        <a:gd name="connsiteY360" fmla="*/ 475742 h 493648"/>
                        <a:gd name="connsiteX361" fmla="*/ 13970 w 61468"/>
                        <a:gd name="connsiteY361" fmla="*/ 480187 h 493648"/>
                        <a:gd name="connsiteX362" fmla="*/ 9970 w 61468"/>
                        <a:gd name="connsiteY362" fmla="*/ 484696 h 493648"/>
                        <a:gd name="connsiteX363" fmla="*/ 9779 w 61468"/>
                        <a:gd name="connsiteY363" fmla="*/ 467233 h 493648"/>
                        <a:gd name="connsiteX364" fmla="*/ 9716 w 61468"/>
                        <a:gd name="connsiteY364" fmla="*/ 459486 h 493648"/>
                        <a:gd name="connsiteX365" fmla="*/ 17526 w 61468"/>
                        <a:gd name="connsiteY365" fmla="*/ 450660 h 493648"/>
                        <a:gd name="connsiteX366" fmla="*/ 29020 w 61468"/>
                        <a:gd name="connsiteY366" fmla="*/ 463169 h 493648"/>
                        <a:gd name="connsiteX367" fmla="*/ 17780 w 61468"/>
                        <a:gd name="connsiteY367" fmla="*/ 475869 h 493648"/>
                        <a:gd name="connsiteX368" fmla="*/ 9779 w 61468"/>
                        <a:gd name="connsiteY368" fmla="*/ 467233 h 493648"/>
                        <a:gd name="connsiteX369" fmla="*/ 33147 w 61468"/>
                        <a:gd name="connsiteY369" fmla="*/ 492633 h 493648"/>
                        <a:gd name="connsiteX370" fmla="*/ 21654 w 61468"/>
                        <a:gd name="connsiteY370" fmla="*/ 480123 h 493648"/>
                        <a:gd name="connsiteX371" fmla="*/ 32893 w 61468"/>
                        <a:gd name="connsiteY371" fmla="*/ 467423 h 493648"/>
                        <a:gd name="connsiteX372" fmla="*/ 44387 w 61468"/>
                        <a:gd name="connsiteY372" fmla="*/ 479933 h 493648"/>
                        <a:gd name="connsiteX373" fmla="*/ 33147 w 61468"/>
                        <a:gd name="connsiteY373" fmla="*/ 492633 h 493648"/>
                        <a:gd name="connsiteX374" fmla="*/ 36767 w 61468"/>
                        <a:gd name="connsiteY374" fmla="*/ 463105 h 493648"/>
                        <a:gd name="connsiteX375" fmla="*/ 48006 w 61468"/>
                        <a:gd name="connsiteY375" fmla="*/ 450405 h 493648"/>
                        <a:gd name="connsiteX376" fmla="*/ 55436 w 61468"/>
                        <a:gd name="connsiteY376" fmla="*/ 458470 h 493648"/>
                        <a:gd name="connsiteX377" fmla="*/ 55499 w 61468"/>
                        <a:gd name="connsiteY377" fmla="*/ 467423 h 493648"/>
                        <a:gd name="connsiteX378" fmla="*/ 48260 w 61468"/>
                        <a:gd name="connsiteY378" fmla="*/ 475615 h 493648"/>
                        <a:gd name="connsiteX379" fmla="*/ 36767 w 61468"/>
                        <a:gd name="connsiteY379" fmla="*/ 463105 h 493648"/>
                        <a:gd name="connsiteX380" fmla="*/ 52134 w 61468"/>
                        <a:gd name="connsiteY380" fmla="*/ 479870 h 493648"/>
                        <a:gd name="connsiteX381" fmla="*/ 55563 w 61468"/>
                        <a:gd name="connsiteY381" fmla="*/ 475996 h 493648"/>
                        <a:gd name="connsiteX382" fmla="*/ 55626 w 61468"/>
                        <a:gd name="connsiteY382" fmla="*/ 483679 h 493648"/>
                        <a:gd name="connsiteX383" fmla="*/ 52134 w 61468"/>
                        <a:gd name="connsiteY383" fmla="*/ 479870 h 493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61468" h="493648">
                          <a:moveTo>
                            <a:pt x="51308" y="1207"/>
                          </a:moveTo>
                          <a:lnTo>
                            <a:pt x="44069" y="9398"/>
                          </a:lnTo>
                          <a:lnTo>
                            <a:pt x="35624" y="254"/>
                          </a:lnTo>
                          <a:lnTo>
                            <a:pt x="21844" y="381"/>
                          </a:lnTo>
                          <a:lnTo>
                            <a:pt x="13589" y="9715"/>
                          </a:lnTo>
                          <a:lnTo>
                            <a:pt x="5652" y="1080"/>
                          </a:lnTo>
                          <a:lnTo>
                            <a:pt x="5652" y="571"/>
                          </a:lnTo>
                          <a:lnTo>
                            <a:pt x="0" y="635"/>
                          </a:lnTo>
                          <a:lnTo>
                            <a:pt x="4445" y="493649"/>
                          </a:lnTo>
                          <a:lnTo>
                            <a:pt x="10097" y="493585"/>
                          </a:lnTo>
                          <a:lnTo>
                            <a:pt x="10097" y="493268"/>
                          </a:lnTo>
                          <a:lnTo>
                            <a:pt x="17907" y="484441"/>
                          </a:lnTo>
                          <a:lnTo>
                            <a:pt x="26162" y="493395"/>
                          </a:lnTo>
                          <a:lnTo>
                            <a:pt x="40323" y="493268"/>
                          </a:lnTo>
                          <a:lnTo>
                            <a:pt x="48387" y="484124"/>
                          </a:lnTo>
                          <a:lnTo>
                            <a:pt x="55817" y="492189"/>
                          </a:lnTo>
                          <a:lnTo>
                            <a:pt x="55817" y="493078"/>
                          </a:lnTo>
                          <a:lnTo>
                            <a:pt x="61468" y="493014"/>
                          </a:lnTo>
                          <a:lnTo>
                            <a:pt x="57023" y="0"/>
                          </a:lnTo>
                          <a:lnTo>
                            <a:pt x="51372" y="64"/>
                          </a:lnTo>
                          <a:lnTo>
                            <a:pt x="51308" y="1207"/>
                          </a:lnTo>
                          <a:close/>
                          <a:moveTo>
                            <a:pt x="51372" y="9779"/>
                          </a:moveTo>
                          <a:lnTo>
                            <a:pt x="51435" y="17463"/>
                          </a:lnTo>
                          <a:lnTo>
                            <a:pt x="47943" y="13652"/>
                          </a:lnTo>
                          <a:lnTo>
                            <a:pt x="51372" y="9779"/>
                          </a:lnTo>
                          <a:close/>
                          <a:moveTo>
                            <a:pt x="20447" y="346901"/>
                          </a:moveTo>
                          <a:lnTo>
                            <a:pt x="31687" y="334201"/>
                          </a:lnTo>
                          <a:lnTo>
                            <a:pt x="43180" y="346710"/>
                          </a:lnTo>
                          <a:lnTo>
                            <a:pt x="31941" y="359410"/>
                          </a:lnTo>
                          <a:lnTo>
                            <a:pt x="20447" y="346901"/>
                          </a:lnTo>
                          <a:close/>
                          <a:moveTo>
                            <a:pt x="42672" y="379540"/>
                          </a:moveTo>
                          <a:lnTo>
                            <a:pt x="32258" y="391287"/>
                          </a:lnTo>
                          <a:lnTo>
                            <a:pt x="21654" y="379730"/>
                          </a:lnTo>
                          <a:lnTo>
                            <a:pt x="32068" y="367983"/>
                          </a:lnTo>
                          <a:lnTo>
                            <a:pt x="42672" y="379540"/>
                          </a:lnTo>
                          <a:close/>
                          <a:moveTo>
                            <a:pt x="20130" y="313119"/>
                          </a:moveTo>
                          <a:lnTo>
                            <a:pt x="31369" y="300419"/>
                          </a:lnTo>
                          <a:lnTo>
                            <a:pt x="42863" y="312928"/>
                          </a:lnTo>
                          <a:lnTo>
                            <a:pt x="31623" y="325628"/>
                          </a:lnTo>
                          <a:lnTo>
                            <a:pt x="20130" y="313119"/>
                          </a:lnTo>
                          <a:close/>
                          <a:moveTo>
                            <a:pt x="19876" y="279336"/>
                          </a:moveTo>
                          <a:lnTo>
                            <a:pt x="31115" y="266636"/>
                          </a:lnTo>
                          <a:lnTo>
                            <a:pt x="42609" y="279146"/>
                          </a:lnTo>
                          <a:lnTo>
                            <a:pt x="31369" y="291846"/>
                          </a:lnTo>
                          <a:lnTo>
                            <a:pt x="19876" y="279336"/>
                          </a:lnTo>
                          <a:close/>
                          <a:moveTo>
                            <a:pt x="20892" y="247015"/>
                          </a:moveTo>
                          <a:lnTo>
                            <a:pt x="30861" y="235776"/>
                          </a:lnTo>
                          <a:lnTo>
                            <a:pt x="41021" y="246824"/>
                          </a:lnTo>
                          <a:lnTo>
                            <a:pt x="31052" y="258064"/>
                          </a:lnTo>
                          <a:lnTo>
                            <a:pt x="20892" y="247015"/>
                          </a:lnTo>
                          <a:close/>
                          <a:moveTo>
                            <a:pt x="19241" y="214693"/>
                          </a:moveTo>
                          <a:lnTo>
                            <a:pt x="30480" y="201993"/>
                          </a:lnTo>
                          <a:lnTo>
                            <a:pt x="41974" y="214503"/>
                          </a:lnTo>
                          <a:lnTo>
                            <a:pt x="30734" y="227203"/>
                          </a:lnTo>
                          <a:lnTo>
                            <a:pt x="19241" y="214693"/>
                          </a:lnTo>
                          <a:close/>
                          <a:moveTo>
                            <a:pt x="18987" y="180911"/>
                          </a:moveTo>
                          <a:lnTo>
                            <a:pt x="30226" y="168211"/>
                          </a:lnTo>
                          <a:lnTo>
                            <a:pt x="41720" y="180721"/>
                          </a:lnTo>
                          <a:lnTo>
                            <a:pt x="30480" y="193421"/>
                          </a:lnTo>
                          <a:lnTo>
                            <a:pt x="18987" y="180911"/>
                          </a:lnTo>
                          <a:close/>
                          <a:moveTo>
                            <a:pt x="18669" y="147130"/>
                          </a:moveTo>
                          <a:lnTo>
                            <a:pt x="29909" y="134430"/>
                          </a:lnTo>
                          <a:lnTo>
                            <a:pt x="41402" y="146939"/>
                          </a:lnTo>
                          <a:lnTo>
                            <a:pt x="30163" y="159639"/>
                          </a:lnTo>
                          <a:lnTo>
                            <a:pt x="18669" y="147130"/>
                          </a:lnTo>
                          <a:close/>
                          <a:moveTo>
                            <a:pt x="19241" y="114300"/>
                          </a:moveTo>
                          <a:lnTo>
                            <a:pt x="29655" y="102552"/>
                          </a:lnTo>
                          <a:lnTo>
                            <a:pt x="40259" y="114110"/>
                          </a:lnTo>
                          <a:lnTo>
                            <a:pt x="29845" y="125857"/>
                          </a:lnTo>
                          <a:lnTo>
                            <a:pt x="19241" y="114300"/>
                          </a:lnTo>
                          <a:close/>
                          <a:moveTo>
                            <a:pt x="18034" y="81471"/>
                          </a:moveTo>
                          <a:lnTo>
                            <a:pt x="29274" y="68771"/>
                          </a:lnTo>
                          <a:lnTo>
                            <a:pt x="40767" y="81280"/>
                          </a:lnTo>
                          <a:lnTo>
                            <a:pt x="29528" y="93980"/>
                          </a:lnTo>
                          <a:lnTo>
                            <a:pt x="18034" y="81471"/>
                          </a:lnTo>
                          <a:close/>
                          <a:moveTo>
                            <a:pt x="25718" y="98298"/>
                          </a:moveTo>
                          <a:lnTo>
                            <a:pt x="15304" y="110046"/>
                          </a:lnTo>
                          <a:lnTo>
                            <a:pt x="6477" y="100393"/>
                          </a:lnTo>
                          <a:lnTo>
                            <a:pt x="6414" y="94552"/>
                          </a:lnTo>
                          <a:lnTo>
                            <a:pt x="14224" y="85725"/>
                          </a:lnTo>
                          <a:lnTo>
                            <a:pt x="25718" y="98298"/>
                          </a:lnTo>
                          <a:close/>
                          <a:moveTo>
                            <a:pt x="26035" y="130175"/>
                          </a:moveTo>
                          <a:lnTo>
                            <a:pt x="14796" y="142875"/>
                          </a:lnTo>
                          <a:lnTo>
                            <a:pt x="6858" y="134239"/>
                          </a:lnTo>
                          <a:lnTo>
                            <a:pt x="6795" y="128397"/>
                          </a:lnTo>
                          <a:lnTo>
                            <a:pt x="15431" y="118618"/>
                          </a:lnTo>
                          <a:lnTo>
                            <a:pt x="26035" y="130175"/>
                          </a:lnTo>
                          <a:close/>
                          <a:moveTo>
                            <a:pt x="26353" y="163957"/>
                          </a:moveTo>
                          <a:lnTo>
                            <a:pt x="15113" y="176657"/>
                          </a:lnTo>
                          <a:lnTo>
                            <a:pt x="7176" y="168021"/>
                          </a:lnTo>
                          <a:lnTo>
                            <a:pt x="7112" y="160274"/>
                          </a:lnTo>
                          <a:lnTo>
                            <a:pt x="14923" y="151447"/>
                          </a:lnTo>
                          <a:lnTo>
                            <a:pt x="26353" y="163957"/>
                          </a:lnTo>
                          <a:close/>
                          <a:moveTo>
                            <a:pt x="26607" y="197739"/>
                          </a:moveTo>
                          <a:lnTo>
                            <a:pt x="15367" y="210439"/>
                          </a:lnTo>
                          <a:lnTo>
                            <a:pt x="7430" y="201803"/>
                          </a:lnTo>
                          <a:lnTo>
                            <a:pt x="7366" y="194056"/>
                          </a:lnTo>
                          <a:lnTo>
                            <a:pt x="15177" y="185229"/>
                          </a:lnTo>
                          <a:lnTo>
                            <a:pt x="26607" y="197739"/>
                          </a:lnTo>
                          <a:close/>
                          <a:moveTo>
                            <a:pt x="26924" y="231521"/>
                          </a:moveTo>
                          <a:lnTo>
                            <a:pt x="16955" y="242760"/>
                          </a:lnTo>
                          <a:lnTo>
                            <a:pt x="7684" y="232664"/>
                          </a:lnTo>
                          <a:lnTo>
                            <a:pt x="7620" y="227774"/>
                          </a:lnTo>
                          <a:lnTo>
                            <a:pt x="15431" y="218948"/>
                          </a:lnTo>
                          <a:lnTo>
                            <a:pt x="26924" y="231521"/>
                          </a:lnTo>
                          <a:close/>
                          <a:moveTo>
                            <a:pt x="27242" y="262382"/>
                          </a:moveTo>
                          <a:lnTo>
                            <a:pt x="16002" y="275082"/>
                          </a:lnTo>
                          <a:lnTo>
                            <a:pt x="8065" y="266446"/>
                          </a:lnTo>
                          <a:lnTo>
                            <a:pt x="8001" y="261557"/>
                          </a:lnTo>
                          <a:lnTo>
                            <a:pt x="17082" y="251270"/>
                          </a:lnTo>
                          <a:lnTo>
                            <a:pt x="27242" y="262382"/>
                          </a:lnTo>
                          <a:close/>
                          <a:moveTo>
                            <a:pt x="27496" y="296164"/>
                          </a:moveTo>
                          <a:lnTo>
                            <a:pt x="16256" y="308864"/>
                          </a:lnTo>
                          <a:lnTo>
                            <a:pt x="8318" y="300228"/>
                          </a:lnTo>
                          <a:lnTo>
                            <a:pt x="8255" y="292481"/>
                          </a:lnTo>
                          <a:lnTo>
                            <a:pt x="16066" y="283654"/>
                          </a:lnTo>
                          <a:lnTo>
                            <a:pt x="27496" y="296164"/>
                          </a:lnTo>
                          <a:close/>
                          <a:moveTo>
                            <a:pt x="27813" y="329946"/>
                          </a:moveTo>
                          <a:lnTo>
                            <a:pt x="16574" y="342646"/>
                          </a:lnTo>
                          <a:lnTo>
                            <a:pt x="8636" y="334010"/>
                          </a:lnTo>
                          <a:lnTo>
                            <a:pt x="8573" y="326263"/>
                          </a:lnTo>
                          <a:lnTo>
                            <a:pt x="16383" y="317436"/>
                          </a:lnTo>
                          <a:lnTo>
                            <a:pt x="27813" y="329946"/>
                          </a:lnTo>
                          <a:close/>
                          <a:moveTo>
                            <a:pt x="28131" y="363728"/>
                          </a:moveTo>
                          <a:lnTo>
                            <a:pt x="17717" y="375476"/>
                          </a:lnTo>
                          <a:lnTo>
                            <a:pt x="8890" y="365823"/>
                          </a:lnTo>
                          <a:lnTo>
                            <a:pt x="8827" y="359982"/>
                          </a:lnTo>
                          <a:lnTo>
                            <a:pt x="16637" y="351155"/>
                          </a:lnTo>
                          <a:lnTo>
                            <a:pt x="28131" y="363728"/>
                          </a:lnTo>
                          <a:close/>
                          <a:moveTo>
                            <a:pt x="28448" y="395605"/>
                          </a:moveTo>
                          <a:lnTo>
                            <a:pt x="17209" y="408305"/>
                          </a:lnTo>
                          <a:lnTo>
                            <a:pt x="9271" y="399669"/>
                          </a:lnTo>
                          <a:lnTo>
                            <a:pt x="9208" y="393827"/>
                          </a:lnTo>
                          <a:lnTo>
                            <a:pt x="17843" y="384048"/>
                          </a:lnTo>
                          <a:lnTo>
                            <a:pt x="28448" y="395605"/>
                          </a:lnTo>
                          <a:close/>
                          <a:moveTo>
                            <a:pt x="32322" y="399860"/>
                          </a:moveTo>
                          <a:lnTo>
                            <a:pt x="43815" y="412369"/>
                          </a:lnTo>
                          <a:lnTo>
                            <a:pt x="32576" y="425069"/>
                          </a:lnTo>
                          <a:lnTo>
                            <a:pt x="21082" y="412560"/>
                          </a:lnTo>
                          <a:lnTo>
                            <a:pt x="32322" y="399860"/>
                          </a:lnTo>
                          <a:close/>
                          <a:moveTo>
                            <a:pt x="36132" y="395541"/>
                          </a:moveTo>
                          <a:lnTo>
                            <a:pt x="46546" y="383794"/>
                          </a:lnTo>
                          <a:lnTo>
                            <a:pt x="54801" y="392811"/>
                          </a:lnTo>
                          <a:lnTo>
                            <a:pt x="54864" y="399860"/>
                          </a:lnTo>
                          <a:lnTo>
                            <a:pt x="47625" y="408051"/>
                          </a:lnTo>
                          <a:lnTo>
                            <a:pt x="36132" y="395541"/>
                          </a:lnTo>
                          <a:close/>
                          <a:moveTo>
                            <a:pt x="35878" y="363665"/>
                          </a:moveTo>
                          <a:lnTo>
                            <a:pt x="47117" y="350965"/>
                          </a:lnTo>
                          <a:lnTo>
                            <a:pt x="54547" y="359029"/>
                          </a:lnTo>
                          <a:lnTo>
                            <a:pt x="54610" y="366078"/>
                          </a:lnTo>
                          <a:lnTo>
                            <a:pt x="46482" y="375222"/>
                          </a:lnTo>
                          <a:lnTo>
                            <a:pt x="35878" y="363665"/>
                          </a:lnTo>
                          <a:close/>
                          <a:moveTo>
                            <a:pt x="35560" y="329883"/>
                          </a:moveTo>
                          <a:lnTo>
                            <a:pt x="46799" y="317183"/>
                          </a:lnTo>
                          <a:lnTo>
                            <a:pt x="54229" y="325247"/>
                          </a:lnTo>
                          <a:lnTo>
                            <a:pt x="54293" y="334201"/>
                          </a:lnTo>
                          <a:lnTo>
                            <a:pt x="47054" y="342392"/>
                          </a:lnTo>
                          <a:lnTo>
                            <a:pt x="35560" y="329883"/>
                          </a:lnTo>
                          <a:close/>
                          <a:moveTo>
                            <a:pt x="35243" y="296101"/>
                          </a:moveTo>
                          <a:lnTo>
                            <a:pt x="46482" y="283401"/>
                          </a:lnTo>
                          <a:lnTo>
                            <a:pt x="53912" y="291465"/>
                          </a:lnTo>
                          <a:lnTo>
                            <a:pt x="53975" y="300419"/>
                          </a:lnTo>
                          <a:lnTo>
                            <a:pt x="46736" y="308610"/>
                          </a:lnTo>
                          <a:lnTo>
                            <a:pt x="35243" y="296101"/>
                          </a:lnTo>
                          <a:close/>
                          <a:moveTo>
                            <a:pt x="34925" y="262319"/>
                          </a:moveTo>
                          <a:lnTo>
                            <a:pt x="44895" y="251079"/>
                          </a:lnTo>
                          <a:lnTo>
                            <a:pt x="53594" y="260604"/>
                          </a:lnTo>
                          <a:lnTo>
                            <a:pt x="53658" y="266700"/>
                          </a:lnTo>
                          <a:lnTo>
                            <a:pt x="46418" y="274891"/>
                          </a:lnTo>
                          <a:lnTo>
                            <a:pt x="34925" y="262319"/>
                          </a:lnTo>
                          <a:close/>
                          <a:moveTo>
                            <a:pt x="34671" y="231458"/>
                          </a:moveTo>
                          <a:lnTo>
                            <a:pt x="45911" y="218758"/>
                          </a:lnTo>
                          <a:lnTo>
                            <a:pt x="53340" y="226822"/>
                          </a:lnTo>
                          <a:lnTo>
                            <a:pt x="53404" y="232918"/>
                          </a:lnTo>
                          <a:lnTo>
                            <a:pt x="44831" y="242570"/>
                          </a:lnTo>
                          <a:lnTo>
                            <a:pt x="34671" y="231458"/>
                          </a:lnTo>
                          <a:close/>
                          <a:moveTo>
                            <a:pt x="34354" y="197676"/>
                          </a:moveTo>
                          <a:lnTo>
                            <a:pt x="45593" y="184976"/>
                          </a:lnTo>
                          <a:lnTo>
                            <a:pt x="53023" y="193040"/>
                          </a:lnTo>
                          <a:lnTo>
                            <a:pt x="53086" y="201993"/>
                          </a:lnTo>
                          <a:lnTo>
                            <a:pt x="45847" y="210185"/>
                          </a:lnTo>
                          <a:lnTo>
                            <a:pt x="34354" y="197676"/>
                          </a:lnTo>
                          <a:close/>
                          <a:moveTo>
                            <a:pt x="34036" y="163893"/>
                          </a:moveTo>
                          <a:lnTo>
                            <a:pt x="45276" y="151193"/>
                          </a:lnTo>
                          <a:lnTo>
                            <a:pt x="52705" y="159258"/>
                          </a:lnTo>
                          <a:lnTo>
                            <a:pt x="52768" y="168211"/>
                          </a:lnTo>
                          <a:lnTo>
                            <a:pt x="45530" y="176403"/>
                          </a:lnTo>
                          <a:lnTo>
                            <a:pt x="34036" y="163893"/>
                          </a:lnTo>
                          <a:close/>
                          <a:moveTo>
                            <a:pt x="33718" y="130111"/>
                          </a:moveTo>
                          <a:lnTo>
                            <a:pt x="44133" y="118364"/>
                          </a:lnTo>
                          <a:lnTo>
                            <a:pt x="52388" y="127381"/>
                          </a:lnTo>
                          <a:lnTo>
                            <a:pt x="52451" y="134430"/>
                          </a:lnTo>
                          <a:lnTo>
                            <a:pt x="45212" y="142621"/>
                          </a:lnTo>
                          <a:lnTo>
                            <a:pt x="33718" y="130111"/>
                          </a:lnTo>
                          <a:close/>
                          <a:moveTo>
                            <a:pt x="33465" y="98235"/>
                          </a:moveTo>
                          <a:lnTo>
                            <a:pt x="44704" y="85535"/>
                          </a:lnTo>
                          <a:lnTo>
                            <a:pt x="52134" y="93599"/>
                          </a:lnTo>
                          <a:lnTo>
                            <a:pt x="52197" y="100648"/>
                          </a:lnTo>
                          <a:lnTo>
                            <a:pt x="44069" y="109792"/>
                          </a:lnTo>
                          <a:lnTo>
                            <a:pt x="33465" y="98235"/>
                          </a:lnTo>
                          <a:close/>
                          <a:moveTo>
                            <a:pt x="33147" y="64452"/>
                          </a:moveTo>
                          <a:lnTo>
                            <a:pt x="44387" y="51752"/>
                          </a:lnTo>
                          <a:lnTo>
                            <a:pt x="51816" y="59817"/>
                          </a:lnTo>
                          <a:lnTo>
                            <a:pt x="51880" y="68771"/>
                          </a:lnTo>
                          <a:lnTo>
                            <a:pt x="44641" y="76962"/>
                          </a:lnTo>
                          <a:lnTo>
                            <a:pt x="33147" y="64452"/>
                          </a:lnTo>
                          <a:close/>
                          <a:moveTo>
                            <a:pt x="29274" y="60198"/>
                          </a:moveTo>
                          <a:lnTo>
                            <a:pt x="17780" y="47689"/>
                          </a:lnTo>
                          <a:lnTo>
                            <a:pt x="29020" y="34989"/>
                          </a:lnTo>
                          <a:lnTo>
                            <a:pt x="40513" y="47498"/>
                          </a:lnTo>
                          <a:lnTo>
                            <a:pt x="29274" y="60198"/>
                          </a:lnTo>
                          <a:close/>
                          <a:moveTo>
                            <a:pt x="25464" y="64516"/>
                          </a:moveTo>
                          <a:lnTo>
                            <a:pt x="14224" y="77216"/>
                          </a:lnTo>
                          <a:lnTo>
                            <a:pt x="6287" y="68580"/>
                          </a:lnTo>
                          <a:lnTo>
                            <a:pt x="6223" y="60833"/>
                          </a:lnTo>
                          <a:lnTo>
                            <a:pt x="14034" y="52007"/>
                          </a:lnTo>
                          <a:lnTo>
                            <a:pt x="25464" y="64516"/>
                          </a:lnTo>
                          <a:close/>
                          <a:moveTo>
                            <a:pt x="6033" y="52261"/>
                          </a:moveTo>
                          <a:lnTo>
                            <a:pt x="5969" y="43307"/>
                          </a:lnTo>
                          <a:lnTo>
                            <a:pt x="10033" y="47752"/>
                          </a:lnTo>
                          <a:lnTo>
                            <a:pt x="6033" y="52261"/>
                          </a:lnTo>
                          <a:close/>
                          <a:moveTo>
                            <a:pt x="10351" y="81534"/>
                          </a:moveTo>
                          <a:lnTo>
                            <a:pt x="6350" y="86042"/>
                          </a:lnTo>
                          <a:lnTo>
                            <a:pt x="6287" y="77089"/>
                          </a:lnTo>
                          <a:lnTo>
                            <a:pt x="10351" y="81534"/>
                          </a:lnTo>
                          <a:close/>
                          <a:moveTo>
                            <a:pt x="11493" y="114364"/>
                          </a:moveTo>
                          <a:lnTo>
                            <a:pt x="6668" y="119824"/>
                          </a:lnTo>
                          <a:lnTo>
                            <a:pt x="6541" y="108966"/>
                          </a:lnTo>
                          <a:lnTo>
                            <a:pt x="11493" y="114364"/>
                          </a:lnTo>
                          <a:close/>
                          <a:moveTo>
                            <a:pt x="10922" y="147193"/>
                          </a:moveTo>
                          <a:lnTo>
                            <a:pt x="6922" y="151702"/>
                          </a:lnTo>
                          <a:lnTo>
                            <a:pt x="6858" y="142748"/>
                          </a:lnTo>
                          <a:lnTo>
                            <a:pt x="10922" y="147193"/>
                          </a:lnTo>
                          <a:close/>
                          <a:moveTo>
                            <a:pt x="11240" y="180975"/>
                          </a:moveTo>
                          <a:lnTo>
                            <a:pt x="7239" y="185484"/>
                          </a:lnTo>
                          <a:lnTo>
                            <a:pt x="7176" y="176530"/>
                          </a:lnTo>
                          <a:lnTo>
                            <a:pt x="11240" y="180975"/>
                          </a:lnTo>
                          <a:close/>
                          <a:moveTo>
                            <a:pt x="11557" y="214757"/>
                          </a:moveTo>
                          <a:lnTo>
                            <a:pt x="7557" y="219266"/>
                          </a:lnTo>
                          <a:lnTo>
                            <a:pt x="7493" y="210312"/>
                          </a:lnTo>
                          <a:lnTo>
                            <a:pt x="11557" y="214757"/>
                          </a:lnTo>
                          <a:close/>
                          <a:moveTo>
                            <a:pt x="13145" y="247078"/>
                          </a:moveTo>
                          <a:lnTo>
                            <a:pt x="7874" y="253047"/>
                          </a:lnTo>
                          <a:lnTo>
                            <a:pt x="7747" y="241236"/>
                          </a:lnTo>
                          <a:lnTo>
                            <a:pt x="13145" y="247078"/>
                          </a:lnTo>
                          <a:close/>
                          <a:moveTo>
                            <a:pt x="12129" y="279400"/>
                          </a:moveTo>
                          <a:lnTo>
                            <a:pt x="8128" y="283909"/>
                          </a:lnTo>
                          <a:lnTo>
                            <a:pt x="8065" y="274955"/>
                          </a:lnTo>
                          <a:lnTo>
                            <a:pt x="12129" y="279400"/>
                          </a:lnTo>
                          <a:close/>
                          <a:moveTo>
                            <a:pt x="12446" y="313182"/>
                          </a:moveTo>
                          <a:lnTo>
                            <a:pt x="8446" y="317691"/>
                          </a:lnTo>
                          <a:lnTo>
                            <a:pt x="8382" y="308737"/>
                          </a:lnTo>
                          <a:lnTo>
                            <a:pt x="12446" y="313182"/>
                          </a:lnTo>
                          <a:close/>
                          <a:moveTo>
                            <a:pt x="12764" y="346964"/>
                          </a:moveTo>
                          <a:lnTo>
                            <a:pt x="8763" y="351472"/>
                          </a:lnTo>
                          <a:lnTo>
                            <a:pt x="8699" y="342519"/>
                          </a:lnTo>
                          <a:lnTo>
                            <a:pt x="12764" y="346964"/>
                          </a:lnTo>
                          <a:close/>
                          <a:moveTo>
                            <a:pt x="13907" y="379794"/>
                          </a:moveTo>
                          <a:lnTo>
                            <a:pt x="9081" y="385254"/>
                          </a:lnTo>
                          <a:lnTo>
                            <a:pt x="8954" y="374396"/>
                          </a:lnTo>
                          <a:lnTo>
                            <a:pt x="13907" y="379794"/>
                          </a:lnTo>
                          <a:close/>
                          <a:moveTo>
                            <a:pt x="13335" y="412623"/>
                          </a:moveTo>
                          <a:lnTo>
                            <a:pt x="9335" y="417132"/>
                          </a:lnTo>
                          <a:lnTo>
                            <a:pt x="9271" y="408178"/>
                          </a:lnTo>
                          <a:lnTo>
                            <a:pt x="13335" y="412623"/>
                          </a:lnTo>
                          <a:close/>
                          <a:moveTo>
                            <a:pt x="9525" y="433451"/>
                          </a:moveTo>
                          <a:lnTo>
                            <a:pt x="9462" y="425704"/>
                          </a:lnTo>
                          <a:lnTo>
                            <a:pt x="17272" y="416878"/>
                          </a:lnTo>
                          <a:lnTo>
                            <a:pt x="28766" y="429387"/>
                          </a:lnTo>
                          <a:lnTo>
                            <a:pt x="17526" y="442087"/>
                          </a:lnTo>
                          <a:lnTo>
                            <a:pt x="9525" y="433451"/>
                          </a:lnTo>
                          <a:close/>
                          <a:moveTo>
                            <a:pt x="13653" y="446405"/>
                          </a:moveTo>
                          <a:lnTo>
                            <a:pt x="9652" y="450914"/>
                          </a:lnTo>
                          <a:lnTo>
                            <a:pt x="9589" y="441960"/>
                          </a:lnTo>
                          <a:lnTo>
                            <a:pt x="13653" y="446405"/>
                          </a:lnTo>
                          <a:close/>
                          <a:moveTo>
                            <a:pt x="32639" y="433641"/>
                          </a:moveTo>
                          <a:lnTo>
                            <a:pt x="44133" y="446151"/>
                          </a:lnTo>
                          <a:lnTo>
                            <a:pt x="32893" y="458851"/>
                          </a:lnTo>
                          <a:lnTo>
                            <a:pt x="21399" y="446341"/>
                          </a:lnTo>
                          <a:lnTo>
                            <a:pt x="32639" y="433641"/>
                          </a:lnTo>
                          <a:close/>
                          <a:moveTo>
                            <a:pt x="36449" y="429323"/>
                          </a:moveTo>
                          <a:lnTo>
                            <a:pt x="47689" y="416623"/>
                          </a:lnTo>
                          <a:lnTo>
                            <a:pt x="55118" y="424688"/>
                          </a:lnTo>
                          <a:lnTo>
                            <a:pt x="55182" y="433641"/>
                          </a:lnTo>
                          <a:lnTo>
                            <a:pt x="47943" y="441833"/>
                          </a:lnTo>
                          <a:lnTo>
                            <a:pt x="36449" y="429323"/>
                          </a:lnTo>
                          <a:close/>
                          <a:moveTo>
                            <a:pt x="55245" y="442151"/>
                          </a:moveTo>
                          <a:lnTo>
                            <a:pt x="55309" y="449834"/>
                          </a:lnTo>
                          <a:lnTo>
                            <a:pt x="51816" y="446024"/>
                          </a:lnTo>
                          <a:lnTo>
                            <a:pt x="55245" y="442151"/>
                          </a:lnTo>
                          <a:close/>
                          <a:moveTo>
                            <a:pt x="51499" y="412305"/>
                          </a:moveTo>
                          <a:lnTo>
                            <a:pt x="54928" y="408432"/>
                          </a:lnTo>
                          <a:lnTo>
                            <a:pt x="54991" y="416116"/>
                          </a:lnTo>
                          <a:lnTo>
                            <a:pt x="51499" y="412305"/>
                          </a:lnTo>
                          <a:close/>
                          <a:moveTo>
                            <a:pt x="50356" y="379476"/>
                          </a:moveTo>
                          <a:lnTo>
                            <a:pt x="54674" y="374586"/>
                          </a:lnTo>
                          <a:lnTo>
                            <a:pt x="54737" y="384239"/>
                          </a:lnTo>
                          <a:lnTo>
                            <a:pt x="50356" y="379476"/>
                          </a:lnTo>
                          <a:close/>
                          <a:moveTo>
                            <a:pt x="50927" y="346647"/>
                          </a:moveTo>
                          <a:lnTo>
                            <a:pt x="54356" y="342773"/>
                          </a:lnTo>
                          <a:lnTo>
                            <a:pt x="54420" y="350457"/>
                          </a:lnTo>
                          <a:lnTo>
                            <a:pt x="50927" y="346647"/>
                          </a:lnTo>
                          <a:close/>
                          <a:moveTo>
                            <a:pt x="50610" y="312865"/>
                          </a:moveTo>
                          <a:lnTo>
                            <a:pt x="54039" y="308991"/>
                          </a:lnTo>
                          <a:lnTo>
                            <a:pt x="54102" y="316674"/>
                          </a:lnTo>
                          <a:lnTo>
                            <a:pt x="50610" y="312865"/>
                          </a:lnTo>
                          <a:close/>
                          <a:moveTo>
                            <a:pt x="50292" y="279083"/>
                          </a:moveTo>
                          <a:lnTo>
                            <a:pt x="53721" y="275209"/>
                          </a:lnTo>
                          <a:lnTo>
                            <a:pt x="53785" y="282892"/>
                          </a:lnTo>
                          <a:lnTo>
                            <a:pt x="50292" y="279083"/>
                          </a:lnTo>
                          <a:close/>
                          <a:moveTo>
                            <a:pt x="48705" y="246761"/>
                          </a:moveTo>
                          <a:lnTo>
                            <a:pt x="53467" y="241427"/>
                          </a:lnTo>
                          <a:lnTo>
                            <a:pt x="53594" y="252032"/>
                          </a:lnTo>
                          <a:lnTo>
                            <a:pt x="48705" y="246761"/>
                          </a:lnTo>
                          <a:close/>
                          <a:moveTo>
                            <a:pt x="49721" y="214376"/>
                          </a:moveTo>
                          <a:lnTo>
                            <a:pt x="53149" y="210503"/>
                          </a:lnTo>
                          <a:lnTo>
                            <a:pt x="53213" y="218186"/>
                          </a:lnTo>
                          <a:lnTo>
                            <a:pt x="49721" y="214376"/>
                          </a:lnTo>
                          <a:close/>
                          <a:moveTo>
                            <a:pt x="49403" y="180594"/>
                          </a:moveTo>
                          <a:lnTo>
                            <a:pt x="52832" y="176721"/>
                          </a:lnTo>
                          <a:lnTo>
                            <a:pt x="52896" y="184404"/>
                          </a:lnTo>
                          <a:lnTo>
                            <a:pt x="49403" y="180594"/>
                          </a:lnTo>
                          <a:close/>
                          <a:moveTo>
                            <a:pt x="49149" y="146812"/>
                          </a:moveTo>
                          <a:lnTo>
                            <a:pt x="52578" y="142939"/>
                          </a:lnTo>
                          <a:lnTo>
                            <a:pt x="52642" y="150622"/>
                          </a:lnTo>
                          <a:lnTo>
                            <a:pt x="49149" y="146812"/>
                          </a:lnTo>
                          <a:close/>
                          <a:moveTo>
                            <a:pt x="47943" y="114046"/>
                          </a:moveTo>
                          <a:lnTo>
                            <a:pt x="52261" y="109157"/>
                          </a:lnTo>
                          <a:lnTo>
                            <a:pt x="52324" y="118808"/>
                          </a:lnTo>
                          <a:lnTo>
                            <a:pt x="47943" y="114046"/>
                          </a:lnTo>
                          <a:close/>
                          <a:moveTo>
                            <a:pt x="48514" y="81217"/>
                          </a:moveTo>
                          <a:lnTo>
                            <a:pt x="51943" y="77343"/>
                          </a:lnTo>
                          <a:lnTo>
                            <a:pt x="52007" y="85027"/>
                          </a:lnTo>
                          <a:lnTo>
                            <a:pt x="48514" y="81217"/>
                          </a:lnTo>
                          <a:close/>
                          <a:moveTo>
                            <a:pt x="48260" y="47435"/>
                          </a:moveTo>
                          <a:lnTo>
                            <a:pt x="51689" y="43561"/>
                          </a:lnTo>
                          <a:lnTo>
                            <a:pt x="51753" y="51245"/>
                          </a:lnTo>
                          <a:lnTo>
                            <a:pt x="48260" y="47435"/>
                          </a:lnTo>
                          <a:close/>
                          <a:moveTo>
                            <a:pt x="51499" y="26035"/>
                          </a:moveTo>
                          <a:lnTo>
                            <a:pt x="51562" y="34989"/>
                          </a:lnTo>
                          <a:lnTo>
                            <a:pt x="44323" y="43180"/>
                          </a:lnTo>
                          <a:lnTo>
                            <a:pt x="32830" y="30671"/>
                          </a:lnTo>
                          <a:lnTo>
                            <a:pt x="44069" y="17971"/>
                          </a:lnTo>
                          <a:lnTo>
                            <a:pt x="51499" y="26035"/>
                          </a:lnTo>
                          <a:close/>
                          <a:moveTo>
                            <a:pt x="28702" y="1207"/>
                          </a:moveTo>
                          <a:lnTo>
                            <a:pt x="40196" y="13716"/>
                          </a:lnTo>
                          <a:lnTo>
                            <a:pt x="28956" y="26416"/>
                          </a:lnTo>
                          <a:lnTo>
                            <a:pt x="17463" y="13907"/>
                          </a:lnTo>
                          <a:lnTo>
                            <a:pt x="28702" y="1207"/>
                          </a:lnTo>
                          <a:close/>
                          <a:moveTo>
                            <a:pt x="25146" y="30734"/>
                          </a:moveTo>
                          <a:lnTo>
                            <a:pt x="13907" y="43434"/>
                          </a:lnTo>
                          <a:lnTo>
                            <a:pt x="5969" y="34798"/>
                          </a:lnTo>
                          <a:lnTo>
                            <a:pt x="5906" y="27051"/>
                          </a:lnTo>
                          <a:lnTo>
                            <a:pt x="13716" y="18224"/>
                          </a:lnTo>
                          <a:lnTo>
                            <a:pt x="25146" y="30734"/>
                          </a:lnTo>
                          <a:close/>
                          <a:moveTo>
                            <a:pt x="9716" y="13970"/>
                          </a:moveTo>
                          <a:lnTo>
                            <a:pt x="5715" y="18479"/>
                          </a:lnTo>
                          <a:lnTo>
                            <a:pt x="5652" y="9525"/>
                          </a:lnTo>
                          <a:lnTo>
                            <a:pt x="9716" y="13970"/>
                          </a:lnTo>
                          <a:close/>
                          <a:moveTo>
                            <a:pt x="9970" y="484696"/>
                          </a:moveTo>
                          <a:lnTo>
                            <a:pt x="9906" y="475742"/>
                          </a:lnTo>
                          <a:lnTo>
                            <a:pt x="13970" y="480187"/>
                          </a:lnTo>
                          <a:lnTo>
                            <a:pt x="9970" y="484696"/>
                          </a:lnTo>
                          <a:close/>
                          <a:moveTo>
                            <a:pt x="9779" y="467233"/>
                          </a:moveTo>
                          <a:lnTo>
                            <a:pt x="9716" y="459486"/>
                          </a:lnTo>
                          <a:lnTo>
                            <a:pt x="17526" y="450660"/>
                          </a:lnTo>
                          <a:lnTo>
                            <a:pt x="29020" y="463169"/>
                          </a:lnTo>
                          <a:lnTo>
                            <a:pt x="17780" y="475869"/>
                          </a:lnTo>
                          <a:lnTo>
                            <a:pt x="9779" y="467233"/>
                          </a:lnTo>
                          <a:close/>
                          <a:moveTo>
                            <a:pt x="33147" y="492633"/>
                          </a:moveTo>
                          <a:lnTo>
                            <a:pt x="21654" y="480123"/>
                          </a:lnTo>
                          <a:lnTo>
                            <a:pt x="32893" y="467423"/>
                          </a:lnTo>
                          <a:lnTo>
                            <a:pt x="44387" y="479933"/>
                          </a:lnTo>
                          <a:lnTo>
                            <a:pt x="33147" y="492633"/>
                          </a:lnTo>
                          <a:close/>
                          <a:moveTo>
                            <a:pt x="36767" y="463105"/>
                          </a:moveTo>
                          <a:lnTo>
                            <a:pt x="48006" y="450405"/>
                          </a:lnTo>
                          <a:lnTo>
                            <a:pt x="55436" y="458470"/>
                          </a:lnTo>
                          <a:lnTo>
                            <a:pt x="55499" y="467423"/>
                          </a:lnTo>
                          <a:lnTo>
                            <a:pt x="48260" y="475615"/>
                          </a:lnTo>
                          <a:lnTo>
                            <a:pt x="36767" y="463105"/>
                          </a:lnTo>
                          <a:close/>
                          <a:moveTo>
                            <a:pt x="52134" y="479870"/>
                          </a:moveTo>
                          <a:lnTo>
                            <a:pt x="55563" y="475996"/>
                          </a:lnTo>
                          <a:lnTo>
                            <a:pt x="55626" y="483679"/>
                          </a:lnTo>
                          <a:lnTo>
                            <a:pt x="52134" y="479870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6" name="Freeform: Shape 365">
                      <a:extLst>
                        <a:ext uri="{FF2B5EF4-FFF2-40B4-BE49-F238E27FC236}">
                          <a16:creationId xmlns:a16="http://schemas.microsoft.com/office/drawing/2014/main" id="{D6448542-20D9-4627-9B44-2B4FF0037C5F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223048" y="3102355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94" name="Graphic 1">
                    <a:extLst>
                      <a:ext uri="{FF2B5EF4-FFF2-40B4-BE49-F238E27FC236}">
                        <a16:creationId xmlns:a16="http://schemas.microsoft.com/office/drawing/2014/main" id="{E4E40221-0A43-4C13-8F12-2B2D5C503358}"/>
                      </a:ext>
                    </a:extLst>
                  </p:cNvPr>
                  <p:cNvGrpSpPr/>
                  <p:nvPr/>
                </p:nvGrpSpPr>
                <p:grpSpPr>
                  <a:xfrm>
                    <a:off x="4273085" y="3101704"/>
                    <a:ext cx="27503" cy="493319"/>
                    <a:chOff x="4273085" y="3101704"/>
                    <a:chExt cx="27503" cy="493319"/>
                  </a:xfrm>
                  <a:solidFill>
                    <a:srgbClr val="E0DCD1"/>
                  </a:solidFill>
                </p:grpSpPr>
                <p:sp>
                  <p:nvSpPr>
                    <p:cNvPr id="363" name="Freeform: Shape 362">
                      <a:extLst>
                        <a:ext uri="{FF2B5EF4-FFF2-40B4-BE49-F238E27FC236}">
                          <a16:creationId xmlns:a16="http://schemas.microsoft.com/office/drawing/2014/main" id="{FA99CA2C-B9ED-42A4-8FC4-E779977ED09C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275311" y="3101910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4" name="Freeform: Shape 363">
                      <a:extLst>
                        <a:ext uri="{FF2B5EF4-FFF2-40B4-BE49-F238E27FC236}">
                          <a16:creationId xmlns:a16="http://schemas.microsoft.com/office/drawing/2014/main" id="{7E094756-723E-4193-AA88-12E560C6AB29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292711" y="3101720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95" name="Graphic 1">
                    <a:extLst>
                      <a:ext uri="{FF2B5EF4-FFF2-40B4-BE49-F238E27FC236}">
                        <a16:creationId xmlns:a16="http://schemas.microsoft.com/office/drawing/2014/main" id="{791C7AFA-AA90-469B-AC4C-39289CD6DCFC}"/>
                      </a:ext>
                    </a:extLst>
                  </p:cNvPr>
                  <p:cNvGrpSpPr/>
                  <p:nvPr/>
                </p:nvGrpSpPr>
                <p:grpSpPr>
                  <a:xfrm>
                    <a:off x="4241100" y="3113086"/>
                    <a:ext cx="22353" cy="470980"/>
                    <a:chOff x="4241100" y="3113086"/>
                    <a:chExt cx="22353" cy="470980"/>
                  </a:xfrm>
                  <a:solidFill>
                    <a:srgbClr val="E0DCD1"/>
                  </a:solidFill>
                </p:grpSpPr>
                <p:sp>
                  <p:nvSpPr>
                    <p:cNvPr id="349" name="Freeform: Shape 348">
                      <a:extLst>
                        <a:ext uri="{FF2B5EF4-FFF2-40B4-BE49-F238E27FC236}">
                          <a16:creationId xmlns:a16="http://schemas.microsoft.com/office/drawing/2014/main" id="{8ADC374F-F21F-4988-B0BA-69E1D93C1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1100" y="3113086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0" name="Freeform: Shape 349">
                      <a:extLst>
                        <a:ext uri="{FF2B5EF4-FFF2-40B4-BE49-F238E27FC236}">
                          <a16:creationId xmlns:a16="http://schemas.microsoft.com/office/drawing/2014/main" id="{145CB2E7-C61E-40F0-8A89-BCA69AD2FB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1418" y="3147884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1" name="Freeform: Shape 350">
                      <a:extLst>
                        <a:ext uri="{FF2B5EF4-FFF2-40B4-BE49-F238E27FC236}">
                          <a16:creationId xmlns:a16="http://schemas.microsoft.com/office/drawing/2014/main" id="{D9597F68-1E40-4B19-893D-478D7547BE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1735" y="3182746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2" name="Freeform: Shape 351">
                      <a:extLst>
                        <a:ext uri="{FF2B5EF4-FFF2-40B4-BE49-F238E27FC236}">
                          <a16:creationId xmlns:a16="http://schemas.microsoft.com/office/drawing/2014/main" id="{847BA041-BEAF-4518-AE67-0E04D3D07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053" y="3217544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2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3" name="Freeform: Shape 352">
                      <a:extLst>
                        <a:ext uri="{FF2B5EF4-FFF2-40B4-BE49-F238E27FC236}">
                          <a16:creationId xmlns:a16="http://schemas.microsoft.com/office/drawing/2014/main" id="{8C26857D-EC0D-4933-9C65-68E5B7709B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370" y="3252342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8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4" name="Freeform: Shape 353">
                      <a:extLst>
                        <a:ext uri="{FF2B5EF4-FFF2-40B4-BE49-F238E27FC236}">
                          <a16:creationId xmlns:a16="http://schemas.microsoft.com/office/drawing/2014/main" id="{3F3CCC4C-7481-45CA-9AD1-F9DBB420AE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2688" y="328720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5" name="Freeform: Shape 354">
                      <a:extLst>
                        <a:ext uri="{FF2B5EF4-FFF2-40B4-BE49-F238E27FC236}">
                          <a16:creationId xmlns:a16="http://schemas.microsoft.com/office/drawing/2014/main" id="{C7351FAE-EED5-455B-BA07-4DD0BBCC22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3005" y="3322001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6" name="Freeform: Shape 355">
                      <a:extLst>
                        <a:ext uri="{FF2B5EF4-FFF2-40B4-BE49-F238E27FC236}">
                          <a16:creationId xmlns:a16="http://schemas.microsoft.com/office/drawing/2014/main" id="{6B5E85E5-108B-4C25-9BAF-798CABED8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3323" y="335686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7" name="Freeform: Shape 356">
                      <a:extLst>
                        <a:ext uri="{FF2B5EF4-FFF2-40B4-BE49-F238E27FC236}">
                          <a16:creationId xmlns:a16="http://schemas.microsoft.com/office/drawing/2014/main" id="{5D719F21-6CB3-4BB7-AB23-67FAC8825E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3640" y="3391661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2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8" name="Freeform: Shape 357">
                      <a:extLst>
                        <a:ext uri="{FF2B5EF4-FFF2-40B4-BE49-F238E27FC236}">
                          <a16:creationId xmlns:a16="http://schemas.microsoft.com/office/drawing/2014/main" id="{4C95DF88-F8FA-450B-B6AB-6EFFB174E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3958" y="3426522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8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59" name="Freeform: Shape 358">
                      <a:extLst>
                        <a:ext uri="{FF2B5EF4-FFF2-40B4-BE49-F238E27FC236}">
                          <a16:creationId xmlns:a16="http://schemas.microsoft.com/office/drawing/2014/main" id="{45055820-417B-4928-AA02-CEF34DF2EA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4275" y="3461320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8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0" name="Freeform: Shape 359">
                      <a:extLst>
                        <a:ext uri="{FF2B5EF4-FFF2-40B4-BE49-F238E27FC236}">
                          <a16:creationId xmlns:a16="http://schemas.microsoft.com/office/drawing/2014/main" id="{4D842C0D-2A53-4445-B3AC-677F6190C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4593" y="3496182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1" name="Freeform: Shape 360">
                      <a:extLst>
                        <a:ext uri="{FF2B5EF4-FFF2-40B4-BE49-F238E27FC236}">
                          <a16:creationId xmlns:a16="http://schemas.microsoft.com/office/drawing/2014/main" id="{83CAE3DA-A03D-4512-87B5-3D8AC19FFE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4910" y="3530980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62" name="Freeform: Shape 361">
                      <a:extLst>
                        <a:ext uri="{FF2B5EF4-FFF2-40B4-BE49-F238E27FC236}">
                          <a16:creationId xmlns:a16="http://schemas.microsoft.com/office/drawing/2014/main" id="{92CA4B55-8F4C-4F50-A4AD-681A5C0CF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45228" y="3565841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2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96" name="Freeform: Shape 295">
                    <a:extLst>
                      <a:ext uri="{FF2B5EF4-FFF2-40B4-BE49-F238E27FC236}">
                        <a16:creationId xmlns:a16="http://schemas.microsoft.com/office/drawing/2014/main" id="{C2F5B0B8-3104-4CB7-A269-9C4F7C1DAE47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357166" y="3101148"/>
                    <a:ext cx="5651" cy="493097"/>
                  </a:xfrm>
                  <a:custGeom>
                    <a:avLst/>
                    <a:gdLst>
                      <a:gd name="connsiteX0" fmla="*/ 0 w 5651"/>
                      <a:gd name="connsiteY0" fmla="*/ 0 h 493097"/>
                      <a:gd name="connsiteX1" fmla="*/ 5652 w 5651"/>
                      <a:gd name="connsiteY1" fmla="*/ 0 h 493097"/>
                      <a:gd name="connsiteX2" fmla="*/ 5652 w 5651"/>
                      <a:gd name="connsiteY2" fmla="*/ 493098 h 493097"/>
                      <a:gd name="connsiteX3" fmla="*/ 0 w 5651"/>
                      <a:gd name="connsiteY3" fmla="*/ 493098 h 493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493097">
                        <a:moveTo>
                          <a:pt x="0" y="0"/>
                        </a:moveTo>
                        <a:lnTo>
                          <a:pt x="5652" y="0"/>
                        </a:lnTo>
                        <a:lnTo>
                          <a:pt x="5652" y="493098"/>
                        </a:lnTo>
                        <a:lnTo>
                          <a:pt x="0" y="4930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7" name="Freeform: Shape 296">
                    <a:extLst>
                      <a:ext uri="{FF2B5EF4-FFF2-40B4-BE49-F238E27FC236}">
                        <a16:creationId xmlns:a16="http://schemas.microsoft.com/office/drawing/2014/main" id="{5BA02020-B30B-4638-A0BE-C3DF9786EFA9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443339" y="3100386"/>
                    <a:ext cx="5651" cy="493097"/>
                  </a:xfrm>
                  <a:custGeom>
                    <a:avLst/>
                    <a:gdLst>
                      <a:gd name="connsiteX0" fmla="*/ 0 w 5651"/>
                      <a:gd name="connsiteY0" fmla="*/ 0 h 493097"/>
                      <a:gd name="connsiteX1" fmla="*/ 5652 w 5651"/>
                      <a:gd name="connsiteY1" fmla="*/ 0 h 493097"/>
                      <a:gd name="connsiteX2" fmla="*/ 5652 w 5651"/>
                      <a:gd name="connsiteY2" fmla="*/ 493098 h 493097"/>
                      <a:gd name="connsiteX3" fmla="*/ 0 w 5651"/>
                      <a:gd name="connsiteY3" fmla="*/ 493098 h 493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493097">
                        <a:moveTo>
                          <a:pt x="0" y="0"/>
                        </a:moveTo>
                        <a:lnTo>
                          <a:pt x="5652" y="0"/>
                        </a:lnTo>
                        <a:lnTo>
                          <a:pt x="5652" y="493098"/>
                        </a:lnTo>
                        <a:lnTo>
                          <a:pt x="0" y="4930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8" name="Freeform: Shape 297">
                    <a:extLst>
                      <a:ext uri="{FF2B5EF4-FFF2-40B4-BE49-F238E27FC236}">
                        <a16:creationId xmlns:a16="http://schemas.microsoft.com/office/drawing/2014/main" id="{8E55EF71-E964-4345-AE05-5939F09E0199}"/>
                      </a:ext>
                    </a:extLst>
                  </p:cNvPr>
                  <p:cNvSpPr/>
                  <p:nvPr/>
                </p:nvSpPr>
                <p:spPr>
                  <a:xfrm>
                    <a:off x="4299711" y="3115310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99" name="Freeform: Shape 298">
                    <a:extLst>
                      <a:ext uri="{FF2B5EF4-FFF2-40B4-BE49-F238E27FC236}">
                        <a16:creationId xmlns:a16="http://schemas.microsoft.com/office/drawing/2014/main" id="{E9194675-902F-4F6D-826C-14667F007242}"/>
                      </a:ext>
                    </a:extLst>
                  </p:cNvPr>
                  <p:cNvSpPr/>
                  <p:nvPr/>
                </p:nvSpPr>
                <p:spPr>
                  <a:xfrm>
                    <a:off x="4300029" y="315010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0" name="Freeform: Shape 299">
                    <a:extLst>
                      <a:ext uri="{FF2B5EF4-FFF2-40B4-BE49-F238E27FC236}">
                        <a16:creationId xmlns:a16="http://schemas.microsoft.com/office/drawing/2014/main" id="{527BB8DF-4FFA-402E-87F8-59DC9C400E9F}"/>
                      </a:ext>
                    </a:extLst>
                  </p:cNvPr>
                  <p:cNvSpPr/>
                  <p:nvPr/>
                </p:nvSpPr>
                <p:spPr>
                  <a:xfrm>
                    <a:off x="4300346" y="3184969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1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7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1" name="Freeform: Shape 300">
                    <a:extLst>
                      <a:ext uri="{FF2B5EF4-FFF2-40B4-BE49-F238E27FC236}">
                        <a16:creationId xmlns:a16="http://schemas.microsoft.com/office/drawing/2014/main" id="{7ACB7ED4-7491-4240-A880-5AC018912E2C}"/>
                      </a:ext>
                    </a:extLst>
                  </p:cNvPr>
                  <p:cNvSpPr/>
                  <p:nvPr/>
                </p:nvSpPr>
                <p:spPr>
                  <a:xfrm>
                    <a:off x="4300601" y="3219767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2 h 12382"/>
                      <a:gd name="connsiteX1" fmla="*/ 6033 w 51309"/>
                      <a:gd name="connsiteY1" fmla="*/ 12383 h 12382"/>
                      <a:gd name="connsiteX2" fmla="*/ 0 w 51309"/>
                      <a:gd name="connsiteY2" fmla="*/ 6414 h 12382"/>
                      <a:gd name="connsiteX3" fmla="*/ 0 w 51309"/>
                      <a:gd name="connsiteY3" fmla="*/ 6414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1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2" name="Freeform: Shape 301">
                    <a:extLst>
                      <a:ext uri="{FF2B5EF4-FFF2-40B4-BE49-F238E27FC236}">
                        <a16:creationId xmlns:a16="http://schemas.microsoft.com/office/drawing/2014/main" id="{72FF39DE-AA70-45D3-A72F-DC7086D30E5E}"/>
                      </a:ext>
                    </a:extLst>
                  </p:cNvPr>
                  <p:cNvSpPr/>
                  <p:nvPr/>
                </p:nvSpPr>
                <p:spPr>
                  <a:xfrm>
                    <a:off x="4300918" y="3254628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2 h 12382"/>
                      <a:gd name="connsiteX1" fmla="*/ 6033 w 51309"/>
                      <a:gd name="connsiteY1" fmla="*/ 12383 h 12382"/>
                      <a:gd name="connsiteX2" fmla="*/ 0 w 51309"/>
                      <a:gd name="connsiteY2" fmla="*/ 6414 h 12382"/>
                      <a:gd name="connsiteX3" fmla="*/ 0 w 51309"/>
                      <a:gd name="connsiteY3" fmla="*/ 6414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2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3" name="Freeform: Shape 302">
                    <a:extLst>
                      <a:ext uri="{FF2B5EF4-FFF2-40B4-BE49-F238E27FC236}">
                        <a16:creationId xmlns:a16="http://schemas.microsoft.com/office/drawing/2014/main" id="{36080CE7-9275-475C-8BAE-F48DCA038AA4}"/>
                      </a:ext>
                    </a:extLst>
                  </p:cNvPr>
                  <p:cNvSpPr/>
                  <p:nvPr/>
                </p:nvSpPr>
                <p:spPr>
                  <a:xfrm>
                    <a:off x="4301235" y="3289427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1 h 12382"/>
                      <a:gd name="connsiteX1" fmla="*/ 6033 w 51309"/>
                      <a:gd name="connsiteY1" fmla="*/ 12382 h 12382"/>
                      <a:gd name="connsiteX2" fmla="*/ 0 w 51309"/>
                      <a:gd name="connsiteY2" fmla="*/ 6414 h 12382"/>
                      <a:gd name="connsiteX3" fmla="*/ 0 w 51309"/>
                      <a:gd name="connsiteY3" fmla="*/ 6414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2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4" name="Freeform: Shape 303">
                    <a:extLst>
                      <a:ext uri="{FF2B5EF4-FFF2-40B4-BE49-F238E27FC236}">
                        <a16:creationId xmlns:a16="http://schemas.microsoft.com/office/drawing/2014/main" id="{42DBB93B-2B0F-4098-AEF8-EA01AAB14A72}"/>
                      </a:ext>
                    </a:extLst>
                  </p:cNvPr>
                  <p:cNvSpPr/>
                  <p:nvPr/>
                </p:nvSpPr>
                <p:spPr>
                  <a:xfrm>
                    <a:off x="4301553" y="3324288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1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5" name="Freeform: Shape 304">
                    <a:extLst>
                      <a:ext uri="{FF2B5EF4-FFF2-40B4-BE49-F238E27FC236}">
                        <a16:creationId xmlns:a16="http://schemas.microsoft.com/office/drawing/2014/main" id="{21B8F8E2-0089-4035-AC83-94844C9AACA4}"/>
                      </a:ext>
                    </a:extLst>
                  </p:cNvPr>
                  <p:cNvSpPr/>
                  <p:nvPr/>
                </p:nvSpPr>
                <p:spPr>
                  <a:xfrm>
                    <a:off x="4301871" y="3359086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2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6" name="Freeform: Shape 305">
                    <a:extLst>
                      <a:ext uri="{FF2B5EF4-FFF2-40B4-BE49-F238E27FC236}">
                        <a16:creationId xmlns:a16="http://schemas.microsoft.com/office/drawing/2014/main" id="{37B4A51A-DC02-45B2-86BB-185728BD6A7C}"/>
                      </a:ext>
                    </a:extLst>
                  </p:cNvPr>
                  <p:cNvSpPr/>
                  <p:nvPr/>
                </p:nvSpPr>
                <p:spPr>
                  <a:xfrm>
                    <a:off x="4302188" y="339394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7" name="Freeform: Shape 306">
                    <a:extLst>
                      <a:ext uri="{FF2B5EF4-FFF2-40B4-BE49-F238E27FC236}">
                        <a16:creationId xmlns:a16="http://schemas.microsoft.com/office/drawing/2014/main" id="{535E52FA-D55B-45AA-8DBF-8638C2E5C821}"/>
                      </a:ext>
                    </a:extLst>
                  </p:cNvPr>
                  <p:cNvSpPr/>
                  <p:nvPr/>
                </p:nvSpPr>
                <p:spPr>
                  <a:xfrm>
                    <a:off x="4302505" y="3428746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8" name="Freeform: Shape 307">
                    <a:extLst>
                      <a:ext uri="{FF2B5EF4-FFF2-40B4-BE49-F238E27FC236}">
                        <a16:creationId xmlns:a16="http://schemas.microsoft.com/office/drawing/2014/main" id="{6926F9FB-1A36-4AC7-B7D5-0DCE271B3F76}"/>
                      </a:ext>
                    </a:extLst>
                  </p:cNvPr>
                  <p:cNvSpPr/>
                  <p:nvPr/>
                </p:nvSpPr>
                <p:spPr>
                  <a:xfrm>
                    <a:off x="4302823" y="346360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09" name="Freeform: Shape 308">
                    <a:extLst>
                      <a:ext uri="{FF2B5EF4-FFF2-40B4-BE49-F238E27FC236}">
                        <a16:creationId xmlns:a16="http://schemas.microsoft.com/office/drawing/2014/main" id="{9BE56F25-381A-4C32-93B8-3DECEA04C479}"/>
                      </a:ext>
                    </a:extLst>
                  </p:cNvPr>
                  <p:cNvSpPr/>
                  <p:nvPr/>
                </p:nvSpPr>
                <p:spPr>
                  <a:xfrm>
                    <a:off x="4303140" y="3498405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1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0" name="Freeform: Shape 309">
                    <a:extLst>
                      <a:ext uri="{FF2B5EF4-FFF2-40B4-BE49-F238E27FC236}">
                        <a16:creationId xmlns:a16="http://schemas.microsoft.com/office/drawing/2014/main" id="{5D3E0A68-A5DC-4866-9278-A723B3D438E4}"/>
                      </a:ext>
                    </a:extLst>
                  </p:cNvPr>
                  <p:cNvSpPr/>
                  <p:nvPr/>
                </p:nvSpPr>
                <p:spPr>
                  <a:xfrm>
                    <a:off x="4303458" y="3533266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2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" name="Freeform: Shape 310">
                    <a:extLst>
                      <a:ext uri="{FF2B5EF4-FFF2-40B4-BE49-F238E27FC236}">
                        <a16:creationId xmlns:a16="http://schemas.microsoft.com/office/drawing/2014/main" id="{C651C6CB-38DC-4118-A70C-CCE76B3CA73A}"/>
                      </a:ext>
                    </a:extLst>
                  </p:cNvPr>
                  <p:cNvSpPr/>
                  <p:nvPr/>
                </p:nvSpPr>
                <p:spPr>
                  <a:xfrm>
                    <a:off x="4303776" y="3568065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7A97658E-9F70-47C5-9D25-D12F2528A23C}"/>
                      </a:ext>
                    </a:extLst>
                  </p:cNvPr>
                  <p:cNvSpPr/>
                  <p:nvPr/>
                </p:nvSpPr>
                <p:spPr>
                  <a:xfrm>
                    <a:off x="4372228" y="3100387"/>
                    <a:ext cx="61467" cy="493648"/>
                  </a:xfrm>
                  <a:custGeom>
                    <a:avLst/>
                    <a:gdLst>
                      <a:gd name="connsiteX0" fmla="*/ 51308 w 61467"/>
                      <a:gd name="connsiteY0" fmla="*/ 64 h 493648"/>
                      <a:gd name="connsiteX1" fmla="*/ 51308 w 61467"/>
                      <a:gd name="connsiteY1" fmla="*/ 1207 h 493648"/>
                      <a:gd name="connsiteX2" fmla="*/ 44069 w 61467"/>
                      <a:gd name="connsiteY2" fmla="*/ 9398 h 493648"/>
                      <a:gd name="connsiteX3" fmla="*/ 35624 w 61467"/>
                      <a:gd name="connsiteY3" fmla="*/ 254 h 493648"/>
                      <a:gd name="connsiteX4" fmla="*/ 21844 w 61467"/>
                      <a:gd name="connsiteY4" fmla="*/ 381 h 493648"/>
                      <a:gd name="connsiteX5" fmla="*/ 13589 w 61467"/>
                      <a:gd name="connsiteY5" fmla="*/ 9715 h 493648"/>
                      <a:gd name="connsiteX6" fmla="*/ 5652 w 61467"/>
                      <a:gd name="connsiteY6" fmla="*/ 1080 h 493648"/>
                      <a:gd name="connsiteX7" fmla="*/ 5652 w 61467"/>
                      <a:gd name="connsiteY7" fmla="*/ 571 h 493648"/>
                      <a:gd name="connsiteX8" fmla="*/ 0 w 61467"/>
                      <a:gd name="connsiteY8" fmla="*/ 635 h 493648"/>
                      <a:gd name="connsiteX9" fmla="*/ 4445 w 61467"/>
                      <a:gd name="connsiteY9" fmla="*/ 493649 h 493648"/>
                      <a:gd name="connsiteX10" fmla="*/ 10097 w 61467"/>
                      <a:gd name="connsiteY10" fmla="*/ 493585 h 493648"/>
                      <a:gd name="connsiteX11" fmla="*/ 10097 w 61467"/>
                      <a:gd name="connsiteY11" fmla="*/ 493268 h 493648"/>
                      <a:gd name="connsiteX12" fmla="*/ 17907 w 61467"/>
                      <a:gd name="connsiteY12" fmla="*/ 484441 h 493648"/>
                      <a:gd name="connsiteX13" fmla="*/ 26162 w 61467"/>
                      <a:gd name="connsiteY13" fmla="*/ 493395 h 493648"/>
                      <a:gd name="connsiteX14" fmla="*/ 40323 w 61467"/>
                      <a:gd name="connsiteY14" fmla="*/ 493268 h 493648"/>
                      <a:gd name="connsiteX15" fmla="*/ 48387 w 61467"/>
                      <a:gd name="connsiteY15" fmla="*/ 484124 h 493648"/>
                      <a:gd name="connsiteX16" fmla="*/ 55817 w 61467"/>
                      <a:gd name="connsiteY16" fmla="*/ 492189 h 493648"/>
                      <a:gd name="connsiteX17" fmla="*/ 55817 w 61467"/>
                      <a:gd name="connsiteY17" fmla="*/ 493078 h 493648"/>
                      <a:gd name="connsiteX18" fmla="*/ 61468 w 61467"/>
                      <a:gd name="connsiteY18" fmla="*/ 493014 h 493648"/>
                      <a:gd name="connsiteX19" fmla="*/ 57023 w 61467"/>
                      <a:gd name="connsiteY19" fmla="*/ 0 h 493648"/>
                      <a:gd name="connsiteX20" fmla="*/ 51308 w 61467"/>
                      <a:gd name="connsiteY20" fmla="*/ 64 h 493648"/>
                      <a:gd name="connsiteX21" fmla="*/ 51372 w 61467"/>
                      <a:gd name="connsiteY21" fmla="*/ 9715 h 493648"/>
                      <a:gd name="connsiteX22" fmla="*/ 51435 w 61467"/>
                      <a:gd name="connsiteY22" fmla="*/ 17399 h 493648"/>
                      <a:gd name="connsiteX23" fmla="*/ 47943 w 61467"/>
                      <a:gd name="connsiteY23" fmla="*/ 13589 h 493648"/>
                      <a:gd name="connsiteX24" fmla="*/ 51372 w 61467"/>
                      <a:gd name="connsiteY24" fmla="*/ 9715 h 493648"/>
                      <a:gd name="connsiteX25" fmla="*/ 20447 w 61467"/>
                      <a:gd name="connsiteY25" fmla="*/ 346901 h 493648"/>
                      <a:gd name="connsiteX26" fmla="*/ 31687 w 61467"/>
                      <a:gd name="connsiteY26" fmla="*/ 334201 h 493648"/>
                      <a:gd name="connsiteX27" fmla="*/ 43180 w 61467"/>
                      <a:gd name="connsiteY27" fmla="*/ 346710 h 493648"/>
                      <a:gd name="connsiteX28" fmla="*/ 31941 w 61467"/>
                      <a:gd name="connsiteY28" fmla="*/ 359410 h 493648"/>
                      <a:gd name="connsiteX29" fmla="*/ 20447 w 61467"/>
                      <a:gd name="connsiteY29" fmla="*/ 346901 h 493648"/>
                      <a:gd name="connsiteX30" fmla="*/ 42672 w 61467"/>
                      <a:gd name="connsiteY30" fmla="*/ 379540 h 493648"/>
                      <a:gd name="connsiteX31" fmla="*/ 32258 w 61467"/>
                      <a:gd name="connsiteY31" fmla="*/ 391287 h 493648"/>
                      <a:gd name="connsiteX32" fmla="*/ 21654 w 61467"/>
                      <a:gd name="connsiteY32" fmla="*/ 379730 h 493648"/>
                      <a:gd name="connsiteX33" fmla="*/ 32068 w 61467"/>
                      <a:gd name="connsiteY33" fmla="*/ 367983 h 493648"/>
                      <a:gd name="connsiteX34" fmla="*/ 42672 w 61467"/>
                      <a:gd name="connsiteY34" fmla="*/ 379540 h 493648"/>
                      <a:gd name="connsiteX35" fmla="*/ 20130 w 61467"/>
                      <a:gd name="connsiteY35" fmla="*/ 313119 h 493648"/>
                      <a:gd name="connsiteX36" fmla="*/ 31369 w 61467"/>
                      <a:gd name="connsiteY36" fmla="*/ 300419 h 493648"/>
                      <a:gd name="connsiteX37" fmla="*/ 42863 w 61467"/>
                      <a:gd name="connsiteY37" fmla="*/ 312928 h 493648"/>
                      <a:gd name="connsiteX38" fmla="*/ 31623 w 61467"/>
                      <a:gd name="connsiteY38" fmla="*/ 325628 h 493648"/>
                      <a:gd name="connsiteX39" fmla="*/ 20130 w 61467"/>
                      <a:gd name="connsiteY39" fmla="*/ 313119 h 493648"/>
                      <a:gd name="connsiteX40" fmla="*/ 19876 w 61467"/>
                      <a:gd name="connsiteY40" fmla="*/ 279336 h 493648"/>
                      <a:gd name="connsiteX41" fmla="*/ 31115 w 61467"/>
                      <a:gd name="connsiteY41" fmla="*/ 266636 h 493648"/>
                      <a:gd name="connsiteX42" fmla="*/ 42609 w 61467"/>
                      <a:gd name="connsiteY42" fmla="*/ 279146 h 493648"/>
                      <a:gd name="connsiteX43" fmla="*/ 31369 w 61467"/>
                      <a:gd name="connsiteY43" fmla="*/ 291846 h 493648"/>
                      <a:gd name="connsiteX44" fmla="*/ 19876 w 61467"/>
                      <a:gd name="connsiteY44" fmla="*/ 279336 h 493648"/>
                      <a:gd name="connsiteX45" fmla="*/ 20892 w 61467"/>
                      <a:gd name="connsiteY45" fmla="*/ 247015 h 493648"/>
                      <a:gd name="connsiteX46" fmla="*/ 30861 w 61467"/>
                      <a:gd name="connsiteY46" fmla="*/ 235776 h 493648"/>
                      <a:gd name="connsiteX47" fmla="*/ 41021 w 61467"/>
                      <a:gd name="connsiteY47" fmla="*/ 246824 h 493648"/>
                      <a:gd name="connsiteX48" fmla="*/ 31052 w 61467"/>
                      <a:gd name="connsiteY48" fmla="*/ 258064 h 493648"/>
                      <a:gd name="connsiteX49" fmla="*/ 20892 w 61467"/>
                      <a:gd name="connsiteY49" fmla="*/ 247015 h 493648"/>
                      <a:gd name="connsiteX50" fmla="*/ 19241 w 61467"/>
                      <a:gd name="connsiteY50" fmla="*/ 214630 h 493648"/>
                      <a:gd name="connsiteX51" fmla="*/ 30480 w 61467"/>
                      <a:gd name="connsiteY51" fmla="*/ 201930 h 493648"/>
                      <a:gd name="connsiteX52" fmla="*/ 41974 w 61467"/>
                      <a:gd name="connsiteY52" fmla="*/ 214440 h 493648"/>
                      <a:gd name="connsiteX53" fmla="*/ 30734 w 61467"/>
                      <a:gd name="connsiteY53" fmla="*/ 227140 h 493648"/>
                      <a:gd name="connsiteX54" fmla="*/ 19241 w 61467"/>
                      <a:gd name="connsiteY54" fmla="*/ 214630 h 493648"/>
                      <a:gd name="connsiteX55" fmla="*/ 18987 w 61467"/>
                      <a:gd name="connsiteY55" fmla="*/ 180848 h 493648"/>
                      <a:gd name="connsiteX56" fmla="*/ 30226 w 61467"/>
                      <a:gd name="connsiteY56" fmla="*/ 168148 h 493648"/>
                      <a:gd name="connsiteX57" fmla="*/ 41720 w 61467"/>
                      <a:gd name="connsiteY57" fmla="*/ 180658 h 493648"/>
                      <a:gd name="connsiteX58" fmla="*/ 30480 w 61467"/>
                      <a:gd name="connsiteY58" fmla="*/ 193358 h 493648"/>
                      <a:gd name="connsiteX59" fmla="*/ 18987 w 61467"/>
                      <a:gd name="connsiteY59" fmla="*/ 180848 h 493648"/>
                      <a:gd name="connsiteX60" fmla="*/ 18669 w 61467"/>
                      <a:gd name="connsiteY60" fmla="*/ 147066 h 493648"/>
                      <a:gd name="connsiteX61" fmla="*/ 29909 w 61467"/>
                      <a:gd name="connsiteY61" fmla="*/ 134366 h 493648"/>
                      <a:gd name="connsiteX62" fmla="*/ 41402 w 61467"/>
                      <a:gd name="connsiteY62" fmla="*/ 146876 h 493648"/>
                      <a:gd name="connsiteX63" fmla="*/ 30163 w 61467"/>
                      <a:gd name="connsiteY63" fmla="*/ 159576 h 493648"/>
                      <a:gd name="connsiteX64" fmla="*/ 18669 w 61467"/>
                      <a:gd name="connsiteY64" fmla="*/ 147066 h 493648"/>
                      <a:gd name="connsiteX65" fmla="*/ 19241 w 61467"/>
                      <a:gd name="connsiteY65" fmla="*/ 114300 h 493648"/>
                      <a:gd name="connsiteX66" fmla="*/ 29655 w 61467"/>
                      <a:gd name="connsiteY66" fmla="*/ 102552 h 493648"/>
                      <a:gd name="connsiteX67" fmla="*/ 40259 w 61467"/>
                      <a:gd name="connsiteY67" fmla="*/ 114110 h 493648"/>
                      <a:gd name="connsiteX68" fmla="*/ 29845 w 61467"/>
                      <a:gd name="connsiteY68" fmla="*/ 125857 h 493648"/>
                      <a:gd name="connsiteX69" fmla="*/ 19241 w 61467"/>
                      <a:gd name="connsiteY69" fmla="*/ 114300 h 493648"/>
                      <a:gd name="connsiteX70" fmla="*/ 18098 w 61467"/>
                      <a:gd name="connsiteY70" fmla="*/ 81470 h 493648"/>
                      <a:gd name="connsiteX71" fmla="*/ 29337 w 61467"/>
                      <a:gd name="connsiteY71" fmla="*/ 68770 h 493648"/>
                      <a:gd name="connsiteX72" fmla="*/ 40830 w 61467"/>
                      <a:gd name="connsiteY72" fmla="*/ 81280 h 493648"/>
                      <a:gd name="connsiteX73" fmla="*/ 29591 w 61467"/>
                      <a:gd name="connsiteY73" fmla="*/ 93980 h 493648"/>
                      <a:gd name="connsiteX74" fmla="*/ 18098 w 61467"/>
                      <a:gd name="connsiteY74" fmla="*/ 81470 h 493648"/>
                      <a:gd name="connsiteX75" fmla="*/ 25718 w 61467"/>
                      <a:gd name="connsiteY75" fmla="*/ 98298 h 493648"/>
                      <a:gd name="connsiteX76" fmla="*/ 15304 w 61467"/>
                      <a:gd name="connsiteY76" fmla="*/ 110045 h 493648"/>
                      <a:gd name="connsiteX77" fmla="*/ 6477 w 61467"/>
                      <a:gd name="connsiteY77" fmla="*/ 100393 h 493648"/>
                      <a:gd name="connsiteX78" fmla="*/ 6414 w 61467"/>
                      <a:gd name="connsiteY78" fmla="*/ 94552 h 493648"/>
                      <a:gd name="connsiteX79" fmla="*/ 14224 w 61467"/>
                      <a:gd name="connsiteY79" fmla="*/ 85725 h 493648"/>
                      <a:gd name="connsiteX80" fmla="*/ 25718 w 61467"/>
                      <a:gd name="connsiteY80" fmla="*/ 98298 h 493648"/>
                      <a:gd name="connsiteX81" fmla="*/ 26035 w 61467"/>
                      <a:gd name="connsiteY81" fmla="*/ 130111 h 493648"/>
                      <a:gd name="connsiteX82" fmla="*/ 14796 w 61467"/>
                      <a:gd name="connsiteY82" fmla="*/ 142811 h 493648"/>
                      <a:gd name="connsiteX83" fmla="*/ 6858 w 61467"/>
                      <a:gd name="connsiteY83" fmla="*/ 134176 h 493648"/>
                      <a:gd name="connsiteX84" fmla="*/ 6795 w 61467"/>
                      <a:gd name="connsiteY84" fmla="*/ 128333 h 493648"/>
                      <a:gd name="connsiteX85" fmla="*/ 15430 w 61467"/>
                      <a:gd name="connsiteY85" fmla="*/ 118555 h 493648"/>
                      <a:gd name="connsiteX86" fmla="*/ 26035 w 61467"/>
                      <a:gd name="connsiteY86" fmla="*/ 130111 h 493648"/>
                      <a:gd name="connsiteX87" fmla="*/ 26353 w 61467"/>
                      <a:gd name="connsiteY87" fmla="*/ 163893 h 493648"/>
                      <a:gd name="connsiteX88" fmla="*/ 15113 w 61467"/>
                      <a:gd name="connsiteY88" fmla="*/ 176593 h 493648"/>
                      <a:gd name="connsiteX89" fmla="*/ 7176 w 61467"/>
                      <a:gd name="connsiteY89" fmla="*/ 167958 h 493648"/>
                      <a:gd name="connsiteX90" fmla="*/ 7112 w 61467"/>
                      <a:gd name="connsiteY90" fmla="*/ 160210 h 493648"/>
                      <a:gd name="connsiteX91" fmla="*/ 14923 w 61467"/>
                      <a:gd name="connsiteY91" fmla="*/ 151384 h 493648"/>
                      <a:gd name="connsiteX92" fmla="*/ 26353 w 61467"/>
                      <a:gd name="connsiteY92" fmla="*/ 163893 h 493648"/>
                      <a:gd name="connsiteX93" fmla="*/ 26670 w 61467"/>
                      <a:gd name="connsiteY93" fmla="*/ 197676 h 493648"/>
                      <a:gd name="connsiteX94" fmla="*/ 15430 w 61467"/>
                      <a:gd name="connsiteY94" fmla="*/ 210376 h 493648"/>
                      <a:gd name="connsiteX95" fmla="*/ 7493 w 61467"/>
                      <a:gd name="connsiteY95" fmla="*/ 201740 h 493648"/>
                      <a:gd name="connsiteX96" fmla="*/ 7430 w 61467"/>
                      <a:gd name="connsiteY96" fmla="*/ 193992 h 493648"/>
                      <a:gd name="connsiteX97" fmla="*/ 15240 w 61467"/>
                      <a:gd name="connsiteY97" fmla="*/ 185166 h 493648"/>
                      <a:gd name="connsiteX98" fmla="*/ 26670 w 61467"/>
                      <a:gd name="connsiteY98" fmla="*/ 197676 h 493648"/>
                      <a:gd name="connsiteX99" fmla="*/ 26924 w 61467"/>
                      <a:gd name="connsiteY99" fmla="*/ 231458 h 493648"/>
                      <a:gd name="connsiteX100" fmla="*/ 16955 w 61467"/>
                      <a:gd name="connsiteY100" fmla="*/ 242697 h 493648"/>
                      <a:gd name="connsiteX101" fmla="*/ 7684 w 61467"/>
                      <a:gd name="connsiteY101" fmla="*/ 232601 h 493648"/>
                      <a:gd name="connsiteX102" fmla="*/ 7620 w 61467"/>
                      <a:gd name="connsiteY102" fmla="*/ 227711 h 493648"/>
                      <a:gd name="connsiteX103" fmla="*/ 15430 w 61467"/>
                      <a:gd name="connsiteY103" fmla="*/ 218884 h 493648"/>
                      <a:gd name="connsiteX104" fmla="*/ 26924 w 61467"/>
                      <a:gd name="connsiteY104" fmla="*/ 231458 h 493648"/>
                      <a:gd name="connsiteX105" fmla="*/ 27242 w 61467"/>
                      <a:gd name="connsiteY105" fmla="*/ 262382 h 493648"/>
                      <a:gd name="connsiteX106" fmla="*/ 16002 w 61467"/>
                      <a:gd name="connsiteY106" fmla="*/ 275082 h 493648"/>
                      <a:gd name="connsiteX107" fmla="*/ 8065 w 61467"/>
                      <a:gd name="connsiteY107" fmla="*/ 266446 h 493648"/>
                      <a:gd name="connsiteX108" fmla="*/ 8001 w 61467"/>
                      <a:gd name="connsiteY108" fmla="*/ 261557 h 493648"/>
                      <a:gd name="connsiteX109" fmla="*/ 17082 w 61467"/>
                      <a:gd name="connsiteY109" fmla="*/ 251270 h 493648"/>
                      <a:gd name="connsiteX110" fmla="*/ 27242 w 61467"/>
                      <a:gd name="connsiteY110" fmla="*/ 262382 h 493648"/>
                      <a:gd name="connsiteX111" fmla="*/ 27559 w 61467"/>
                      <a:gd name="connsiteY111" fmla="*/ 296164 h 493648"/>
                      <a:gd name="connsiteX112" fmla="*/ 16320 w 61467"/>
                      <a:gd name="connsiteY112" fmla="*/ 308864 h 493648"/>
                      <a:gd name="connsiteX113" fmla="*/ 8382 w 61467"/>
                      <a:gd name="connsiteY113" fmla="*/ 300228 h 493648"/>
                      <a:gd name="connsiteX114" fmla="*/ 8318 w 61467"/>
                      <a:gd name="connsiteY114" fmla="*/ 292481 h 493648"/>
                      <a:gd name="connsiteX115" fmla="*/ 16129 w 61467"/>
                      <a:gd name="connsiteY115" fmla="*/ 283654 h 493648"/>
                      <a:gd name="connsiteX116" fmla="*/ 27559 w 61467"/>
                      <a:gd name="connsiteY116" fmla="*/ 296164 h 493648"/>
                      <a:gd name="connsiteX117" fmla="*/ 27813 w 61467"/>
                      <a:gd name="connsiteY117" fmla="*/ 329946 h 493648"/>
                      <a:gd name="connsiteX118" fmla="*/ 16574 w 61467"/>
                      <a:gd name="connsiteY118" fmla="*/ 342646 h 493648"/>
                      <a:gd name="connsiteX119" fmla="*/ 8636 w 61467"/>
                      <a:gd name="connsiteY119" fmla="*/ 334010 h 493648"/>
                      <a:gd name="connsiteX120" fmla="*/ 8573 w 61467"/>
                      <a:gd name="connsiteY120" fmla="*/ 326263 h 493648"/>
                      <a:gd name="connsiteX121" fmla="*/ 16383 w 61467"/>
                      <a:gd name="connsiteY121" fmla="*/ 317436 h 493648"/>
                      <a:gd name="connsiteX122" fmla="*/ 27813 w 61467"/>
                      <a:gd name="connsiteY122" fmla="*/ 329946 h 493648"/>
                      <a:gd name="connsiteX123" fmla="*/ 28130 w 61467"/>
                      <a:gd name="connsiteY123" fmla="*/ 363728 h 493648"/>
                      <a:gd name="connsiteX124" fmla="*/ 17717 w 61467"/>
                      <a:gd name="connsiteY124" fmla="*/ 375476 h 493648"/>
                      <a:gd name="connsiteX125" fmla="*/ 8890 w 61467"/>
                      <a:gd name="connsiteY125" fmla="*/ 365823 h 493648"/>
                      <a:gd name="connsiteX126" fmla="*/ 8827 w 61467"/>
                      <a:gd name="connsiteY126" fmla="*/ 359982 h 493648"/>
                      <a:gd name="connsiteX127" fmla="*/ 16637 w 61467"/>
                      <a:gd name="connsiteY127" fmla="*/ 351155 h 493648"/>
                      <a:gd name="connsiteX128" fmla="*/ 28130 w 61467"/>
                      <a:gd name="connsiteY128" fmla="*/ 363728 h 493648"/>
                      <a:gd name="connsiteX129" fmla="*/ 28448 w 61467"/>
                      <a:gd name="connsiteY129" fmla="*/ 395605 h 493648"/>
                      <a:gd name="connsiteX130" fmla="*/ 17209 w 61467"/>
                      <a:gd name="connsiteY130" fmla="*/ 408305 h 493648"/>
                      <a:gd name="connsiteX131" fmla="*/ 9271 w 61467"/>
                      <a:gd name="connsiteY131" fmla="*/ 399669 h 493648"/>
                      <a:gd name="connsiteX132" fmla="*/ 9208 w 61467"/>
                      <a:gd name="connsiteY132" fmla="*/ 393827 h 493648"/>
                      <a:gd name="connsiteX133" fmla="*/ 17843 w 61467"/>
                      <a:gd name="connsiteY133" fmla="*/ 384048 h 493648"/>
                      <a:gd name="connsiteX134" fmla="*/ 28448 w 61467"/>
                      <a:gd name="connsiteY134" fmla="*/ 395605 h 493648"/>
                      <a:gd name="connsiteX135" fmla="*/ 32322 w 61467"/>
                      <a:gd name="connsiteY135" fmla="*/ 399796 h 493648"/>
                      <a:gd name="connsiteX136" fmla="*/ 43815 w 61467"/>
                      <a:gd name="connsiteY136" fmla="*/ 412305 h 493648"/>
                      <a:gd name="connsiteX137" fmla="*/ 32576 w 61467"/>
                      <a:gd name="connsiteY137" fmla="*/ 425005 h 493648"/>
                      <a:gd name="connsiteX138" fmla="*/ 21082 w 61467"/>
                      <a:gd name="connsiteY138" fmla="*/ 412496 h 493648"/>
                      <a:gd name="connsiteX139" fmla="*/ 32322 w 61467"/>
                      <a:gd name="connsiteY139" fmla="*/ 399796 h 493648"/>
                      <a:gd name="connsiteX140" fmla="*/ 36132 w 61467"/>
                      <a:gd name="connsiteY140" fmla="*/ 395478 h 493648"/>
                      <a:gd name="connsiteX141" fmla="*/ 46546 w 61467"/>
                      <a:gd name="connsiteY141" fmla="*/ 383730 h 493648"/>
                      <a:gd name="connsiteX142" fmla="*/ 54801 w 61467"/>
                      <a:gd name="connsiteY142" fmla="*/ 392747 h 493648"/>
                      <a:gd name="connsiteX143" fmla="*/ 54864 w 61467"/>
                      <a:gd name="connsiteY143" fmla="*/ 399796 h 493648"/>
                      <a:gd name="connsiteX144" fmla="*/ 47625 w 61467"/>
                      <a:gd name="connsiteY144" fmla="*/ 407988 h 493648"/>
                      <a:gd name="connsiteX145" fmla="*/ 36132 w 61467"/>
                      <a:gd name="connsiteY145" fmla="*/ 395478 h 493648"/>
                      <a:gd name="connsiteX146" fmla="*/ 35878 w 61467"/>
                      <a:gd name="connsiteY146" fmla="*/ 363665 h 493648"/>
                      <a:gd name="connsiteX147" fmla="*/ 47117 w 61467"/>
                      <a:gd name="connsiteY147" fmla="*/ 350965 h 493648"/>
                      <a:gd name="connsiteX148" fmla="*/ 54547 w 61467"/>
                      <a:gd name="connsiteY148" fmla="*/ 359029 h 493648"/>
                      <a:gd name="connsiteX149" fmla="*/ 54610 w 61467"/>
                      <a:gd name="connsiteY149" fmla="*/ 366078 h 493648"/>
                      <a:gd name="connsiteX150" fmla="*/ 46482 w 61467"/>
                      <a:gd name="connsiteY150" fmla="*/ 375222 h 493648"/>
                      <a:gd name="connsiteX151" fmla="*/ 35878 w 61467"/>
                      <a:gd name="connsiteY151" fmla="*/ 363665 h 493648"/>
                      <a:gd name="connsiteX152" fmla="*/ 35560 w 61467"/>
                      <a:gd name="connsiteY152" fmla="*/ 329883 h 493648"/>
                      <a:gd name="connsiteX153" fmla="*/ 46799 w 61467"/>
                      <a:gd name="connsiteY153" fmla="*/ 317183 h 493648"/>
                      <a:gd name="connsiteX154" fmla="*/ 54229 w 61467"/>
                      <a:gd name="connsiteY154" fmla="*/ 325247 h 493648"/>
                      <a:gd name="connsiteX155" fmla="*/ 54293 w 61467"/>
                      <a:gd name="connsiteY155" fmla="*/ 334201 h 493648"/>
                      <a:gd name="connsiteX156" fmla="*/ 47054 w 61467"/>
                      <a:gd name="connsiteY156" fmla="*/ 342392 h 493648"/>
                      <a:gd name="connsiteX157" fmla="*/ 35560 w 61467"/>
                      <a:gd name="connsiteY157" fmla="*/ 329883 h 493648"/>
                      <a:gd name="connsiteX158" fmla="*/ 35243 w 61467"/>
                      <a:gd name="connsiteY158" fmla="*/ 296101 h 493648"/>
                      <a:gd name="connsiteX159" fmla="*/ 46482 w 61467"/>
                      <a:gd name="connsiteY159" fmla="*/ 283401 h 493648"/>
                      <a:gd name="connsiteX160" fmla="*/ 53912 w 61467"/>
                      <a:gd name="connsiteY160" fmla="*/ 291465 h 493648"/>
                      <a:gd name="connsiteX161" fmla="*/ 53975 w 61467"/>
                      <a:gd name="connsiteY161" fmla="*/ 300419 h 493648"/>
                      <a:gd name="connsiteX162" fmla="*/ 46736 w 61467"/>
                      <a:gd name="connsiteY162" fmla="*/ 308610 h 493648"/>
                      <a:gd name="connsiteX163" fmla="*/ 35243 w 61467"/>
                      <a:gd name="connsiteY163" fmla="*/ 296101 h 493648"/>
                      <a:gd name="connsiteX164" fmla="*/ 34925 w 61467"/>
                      <a:gd name="connsiteY164" fmla="*/ 262319 h 493648"/>
                      <a:gd name="connsiteX165" fmla="*/ 44895 w 61467"/>
                      <a:gd name="connsiteY165" fmla="*/ 251079 h 493648"/>
                      <a:gd name="connsiteX166" fmla="*/ 53594 w 61467"/>
                      <a:gd name="connsiteY166" fmla="*/ 260604 h 493648"/>
                      <a:gd name="connsiteX167" fmla="*/ 53658 w 61467"/>
                      <a:gd name="connsiteY167" fmla="*/ 266700 h 493648"/>
                      <a:gd name="connsiteX168" fmla="*/ 46418 w 61467"/>
                      <a:gd name="connsiteY168" fmla="*/ 274891 h 493648"/>
                      <a:gd name="connsiteX169" fmla="*/ 34925 w 61467"/>
                      <a:gd name="connsiteY169" fmla="*/ 262319 h 493648"/>
                      <a:gd name="connsiteX170" fmla="*/ 34671 w 61467"/>
                      <a:gd name="connsiteY170" fmla="*/ 231394 h 493648"/>
                      <a:gd name="connsiteX171" fmla="*/ 45911 w 61467"/>
                      <a:gd name="connsiteY171" fmla="*/ 218694 h 493648"/>
                      <a:gd name="connsiteX172" fmla="*/ 53340 w 61467"/>
                      <a:gd name="connsiteY172" fmla="*/ 226759 h 493648"/>
                      <a:gd name="connsiteX173" fmla="*/ 53404 w 61467"/>
                      <a:gd name="connsiteY173" fmla="*/ 232854 h 493648"/>
                      <a:gd name="connsiteX174" fmla="*/ 44831 w 61467"/>
                      <a:gd name="connsiteY174" fmla="*/ 242507 h 493648"/>
                      <a:gd name="connsiteX175" fmla="*/ 34671 w 61467"/>
                      <a:gd name="connsiteY175" fmla="*/ 231394 h 493648"/>
                      <a:gd name="connsiteX176" fmla="*/ 34354 w 61467"/>
                      <a:gd name="connsiteY176" fmla="*/ 197612 h 493648"/>
                      <a:gd name="connsiteX177" fmla="*/ 45593 w 61467"/>
                      <a:gd name="connsiteY177" fmla="*/ 184912 h 493648"/>
                      <a:gd name="connsiteX178" fmla="*/ 53023 w 61467"/>
                      <a:gd name="connsiteY178" fmla="*/ 192977 h 493648"/>
                      <a:gd name="connsiteX179" fmla="*/ 53086 w 61467"/>
                      <a:gd name="connsiteY179" fmla="*/ 201930 h 493648"/>
                      <a:gd name="connsiteX180" fmla="*/ 45847 w 61467"/>
                      <a:gd name="connsiteY180" fmla="*/ 210122 h 493648"/>
                      <a:gd name="connsiteX181" fmla="*/ 34354 w 61467"/>
                      <a:gd name="connsiteY181" fmla="*/ 197612 h 493648"/>
                      <a:gd name="connsiteX182" fmla="*/ 34036 w 61467"/>
                      <a:gd name="connsiteY182" fmla="*/ 163830 h 493648"/>
                      <a:gd name="connsiteX183" fmla="*/ 45276 w 61467"/>
                      <a:gd name="connsiteY183" fmla="*/ 151130 h 493648"/>
                      <a:gd name="connsiteX184" fmla="*/ 52705 w 61467"/>
                      <a:gd name="connsiteY184" fmla="*/ 159195 h 493648"/>
                      <a:gd name="connsiteX185" fmla="*/ 52768 w 61467"/>
                      <a:gd name="connsiteY185" fmla="*/ 168148 h 493648"/>
                      <a:gd name="connsiteX186" fmla="*/ 45530 w 61467"/>
                      <a:gd name="connsiteY186" fmla="*/ 176340 h 493648"/>
                      <a:gd name="connsiteX187" fmla="*/ 34036 w 61467"/>
                      <a:gd name="connsiteY187" fmla="*/ 163830 h 493648"/>
                      <a:gd name="connsiteX188" fmla="*/ 33718 w 61467"/>
                      <a:gd name="connsiteY188" fmla="*/ 130048 h 493648"/>
                      <a:gd name="connsiteX189" fmla="*/ 44133 w 61467"/>
                      <a:gd name="connsiteY189" fmla="*/ 118301 h 493648"/>
                      <a:gd name="connsiteX190" fmla="*/ 52388 w 61467"/>
                      <a:gd name="connsiteY190" fmla="*/ 127317 h 493648"/>
                      <a:gd name="connsiteX191" fmla="*/ 52451 w 61467"/>
                      <a:gd name="connsiteY191" fmla="*/ 134366 h 493648"/>
                      <a:gd name="connsiteX192" fmla="*/ 45212 w 61467"/>
                      <a:gd name="connsiteY192" fmla="*/ 142558 h 493648"/>
                      <a:gd name="connsiteX193" fmla="*/ 33718 w 61467"/>
                      <a:gd name="connsiteY193" fmla="*/ 130048 h 493648"/>
                      <a:gd name="connsiteX194" fmla="*/ 33465 w 61467"/>
                      <a:gd name="connsiteY194" fmla="*/ 98235 h 493648"/>
                      <a:gd name="connsiteX195" fmla="*/ 44704 w 61467"/>
                      <a:gd name="connsiteY195" fmla="*/ 85535 h 493648"/>
                      <a:gd name="connsiteX196" fmla="*/ 52134 w 61467"/>
                      <a:gd name="connsiteY196" fmla="*/ 93599 h 493648"/>
                      <a:gd name="connsiteX197" fmla="*/ 52197 w 61467"/>
                      <a:gd name="connsiteY197" fmla="*/ 100648 h 493648"/>
                      <a:gd name="connsiteX198" fmla="*/ 44069 w 61467"/>
                      <a:gd name="connsiteY198" fmla="*/ 109792 h 493648"/>
                      <a:gd name="connsiteX199" fmla="*/ 33465 w 61467"/>
                      <a:gd name="connsiteY199" fmla="*/ 98235 h 493648"/>
                      <a:gd name="connsiteX200" fmla="*/ 33147 w 61467"/>
                      <a:gd name="connsiteY200" fmla="*/ 64452 h 493648"/>
                      <a:gd name="connsiteX201" fmla="*/ 44387 w 61467"/>
                      <a:gd name="connsiteY201" fmla="*/ 51752 h 493648"/>
                      <a:gd name="connsiteX202" fmla="*/ 51816 w 61467"/>
                      <a:gd name="connsiteY202" fmla="*/ 59817 h 493648"/>
                      <a:gd name="connsiteX203" fmla="*/ 51880 w 61467"/>
                      <a:gd name="connsiteY203" fmla="*/ 68770 h 493648"/>
                      <a:gd name="connsiteX204" fmla="*/ 44641 w 61467"/>
                      <a:gd name="connsiteY204" fmla="*/ 76962 h 493648"/>
                      <a:gd name="connsiteX205" fmla="*/ 33147 w 61467"/>
                      <a:gd name="connsiteY205" fmla="*/ 64452 h 493648"/>
                      <a:gd name="connsiteX206" fmla="*/ 29274 w 61467"/>
                      <a:gd name="connsiteY206" fmla="*/ 60198 h 493648"/>
                      <a:gd name="connsiteX207" fmla="*/ 17780 w 61467"/>
                      <a:gd name="connsiteY207" fmla="*/ 47689 h 493648"/>
                      <a:gd name="connsiteX208" fmla="*/ 29020 w 61467"/>
                      <a:gd name="connsiteY208" fmla="*/ 34989 h 493648"/>
                      <a:gd name="connsiteX209" fmla="*/ 40513 w 61467"/>
                      <a:gd name="connsiteY209" fmla="*/ 47498 h 493648"/>
                      <a:gd name="connsiteX210" fmla="*/ 29274 w 61467"/>
                      <a:gd name="connsiteY210" fmla="*/ 60198 h 493648"/>
                      <a:gd name="connsiteX211" fmla="*/ 25464 w 61467"/>
                      <a:gd name="connsiteY211" fmla="*/ 64516 h 493648"/>
                      <a:gd name="connsiteX212" fmla="*/ 14224 w 61467"/>
                      <a:gd name="connsiteY212" fmla="*/ 77216 h 493648"/>
                      <a:gd name="connsiteX213" fmla="*/ 6287 w 61467"/>
                      <a:gd name="connsiteY213" fmla="*/ 68580 h 493648"/>
                      <a:gd name="connsiteX214" fmla="*/ 6223 w 61467"/>
                      <a:gd name="connsiteY214" fmla="*/ 60833 h 493648"/>
                      <a:gd name="connsiteX215" fmla="*/ 14034 w 61467"/>
                      <a:gd name="connsiteY215" fmla="*/ 52007 h 493648"/>
                      <a:gd name="connsiteX216" fmla="*/ 25464 w 61467"/>
                      <a:gd name="connsiteY216" fmla="*/ 64516 h 493648"/>
                      <a:gd name="connsiteX217" fmla="*/ 6096 w 61467"/>
                      <a:gd name="connsiteY217" fmla="*/ 52261 h 493648"/>
                      <a:gd name="connsiteX218" fmla="*/ 6033 w 61467"/>
                      <a:gd name="connsiteY218" fmla="*/ 43307 h 493648"/>
                      <a:gd name="connsiteX219" fmla="*/ 10097 w 61467"/>
                      <a:gd name="connsiteY219" fmla="*/ 47752 h 493648"/>
                      <a:gd name="connsiteX220" fmla="*/ 6096 w 61467"/>
                      <a:gd name="connsiteY220" fmla="*/ 52261 h 493648"/>
                      <a:gd name="connsiteX221" fmla="*/ 10351 w 61467"/>
                      <a:gd name="connsiteY221" fmla="*/ 81534 h 493648"/>
                      <a:gd name="connsiteX222" fmla="*/ 6350 w 61467"/>
                      <a:gd name="connsiteY222" fmla="*/ 86042 h 493648"/>
                      <a:gd name="connsiteX223" fmla="*/ 6287 w 61467"/>
                      <a:gd name="connsiteY223" fmla="*/ 77089 h 493648"/>
                      <a:gd name="connsiteX224" fmla="*/ 10351 w 61467"/>
                      <a:gd name="connsiteY224" fmla="*/ 81534 h 493648"/>
                      <a:gd name="connsiteX225" fmla="*/ 11493 w 61467"/>
                      <a:gd name="connsiteY225" fmla="*/ 114364 h 493648"/>
                      <a:gd name="connsiteX226" fmla="*/ 6668 w 61467"/>
                      <a:gd name="connsiteY226" fmla="*/ 119824 h 493648"/>
                      <a:gd name="connsiteX227" fmla="*/ 6541 w 61467"/>
                      <a:gd name="connsiteY227" fmla="*/ 108966 h 493648"/>
                      <a:gd name="connsiteX228" fmla="*/ 11493 w 61467"/>
                      <a:gd name="connsiteY228" fmla="*/ 114364 h 493648"/>
                      <a:gd name="connsiteX229" fmla="*/ 10922 w 61467"/>
                      <a:gd name="connsiteY229" fmla="*/ 147193 h 493648"/>
                      <a:gd name="connsiteX230" fmla="*/ 6922 w 61467"/>
                      <a:gd name="connsiteY230" fmla="*/ 151702 h 493648"/>
                      <a:gd name="connsiteX231" fmla="*/ 6858 w 61467"/>
                      <a:gd name="connsiteY231" fmla="*/ 142748 h 493648"/>
                      <a:gd name="connsiteX232" fmla="*/ 10922 w 61467"/>
                      <a:gd name="connsiteY232" fmla="*/ 147193 h 493648"/>
                      <a:gd name="connsiteX233" fmla="*/ 11240 w 61467"/>
                      <a:gd name="connsiteY233" fmla="*/ 180975 h 493648"/>
                      <a:gd name="connsiteX234" fmla="*/ 7239 w 61467"/>
                      <a:gd name="connsiteY234" fmla="*/ 185484 h 493648"/>
                      <a:gd name="connsiteX235" fmla="*/ 7176 w 61467"/>
                      <a:gd name="connsiteY235" fmla="*/ 176530 h 493648"/>
                      <a:gd name="connsiteX236" fmla="*/ 11240 w 61467"/>
                      <a:gd name="connsiteY236" fmla="*/ 180975 h 493648"/>
                      <a:gd name="connsiteX237" fmla="*/ 11557 w 61467"/>
                      <a:gd name="connsiteY237" fmla="*/ 214757 h 493648"/>
                      <a:gd name="connsiteX238" fmla="*/ 7557 w 61467"/>
                      <a:gd name="connsiteY238" fmla="*/ 219266 h 493648"/>
                      <a:gd name="connsiteX239" fmla="*/ 7493 w 61467"/>
                      <a:gd name="connsiteY239" fmla="*/ 210312 h 493648"/>
                      <a:gd name="connsiteX240" fmla="*/ 11557 w 61467"/>
                      <a:gd name="connsiteY240" fmla="*/ 214757 h 493648"/>
                      <a:gd name="connsiteX241" fmla="*/ 13145 w 61467"/>
                      <a:gd name="connsiteY241" fmla="*/ 247078 h 493648"/>
                      <a:gd name="connsiteX242" fmla="*/ 7874 w 61467"/>
                      <a:gd name="connsiteY242" fmla="*/ 253047 h 493648"/>
                      <a:gd name="connsiteX243" fmla="*/ 7747 w 61467"/>
                      <a:gd name="connsiteY243" fmla="*/ 241236 h 493648"/>
                      <a:gd name="connsiteX244" fmla="*/ 13145 w 61467"/>
                      <a:gd name="connsiteY244" fmla="*/ 247078 h 493648"/>
                      <a:gd name="connsiteX245" fmla="*/ 12129 w 61467"/>
                      <a:gd name="connsiteY245" fmla="*/ 279400 h 493648"/>
                      <a:gd name="connsiteX246" fmla="*/ 8128 w 61467"/>
                      <a:gd name="connsiteY246" fmla="*/ 283909 h 493648"/>
                      <a:gd name="connsiteX247" fmla="*/ 8065 w 61467"/>
                      <a:gd name="connsiteY247" fmla="*/ 274955 h 493648"/>
                      <a:gd name="connsiteX248" fmla="*/ 12129 w 61467"/>
                      <a:gd name="connsiteY248" fmla="*/ 279400 h 493648"/>
                      <a:gd name="connsiteX249" fmla="*/ 12446 w 61467"/>
                      <a:gd name="connsiteY249" fmla="*/ 313182 h 493648"/>
                      <a:gd name="connsiteX250" fmla="*/ 8446 w 61467"/>
                      <a:gd name="connsiteY250" fmla="*/ 317691 h 493648"/>
                      <a:gd name="connsiteX251" fmla="*/ 8382 w 61467"/>
                      <a:gd name="connsiteY251" fmla="*/ 308737 h 493648"/>
                      <a:gd name="connsiteX252" fmla="*/ 12446 w 61467"/>
                      <a:gd name="connsiteY252" fmla="*/ 313182 h 493648"/>
                      <a:gd name="connsiteX253" fmla="*/ 12764 w 61467"/>
                      <a:gd name="connsiteY253" fmla="*/ 346964 h 493648"/>
                      <a:gd name="connsiteX254" fmla="*/ 8763 w 61467"/>
                      <a:gd name="connsiteY254" fmla="*/ 351472 h 493648"/>
                      <a:gd name="connsiteX255" fmla="*/ 8699 w 61467"/>
                      <a:gd name="connsiteY255" fmla="*/ 342519 h 493648"/>
                      <a:gd name="connsiteX256" fmla="*/ 12764 w 61467"/>
                      <a:gd name="connsiteY256" fmla="*/ 346964 h 493648"/>
                      <a:gd name="connsiteX257" fmla="*/ 13907 w 61467"/>
                      <a:gd name="connsiteY257" fmla="*/ 379794 h 493648"/>
                      <a:gd name="connsiteX258" fmla="*/ 9080 w 61467"/>
                      <a:gd name="connsiteY258" fmla="*/ 385254 h 493648"/>
                      <a:gd name="connsiteX259" fmla="*/ 8954 w 61467"/>
                      <a:gd name="connsiteY259" fmla="*/ 374396 h 493648"/>
                      <a:gd name="connsiteX260" fmla="*/ 13907 w 61467"/>
                      <a:gd name="connsiteY260" fmla="*/ 379794 h 493648"/>
                      <a:gd name="connsiteX261" fmla="*/ 13335 w 61467"/>
                      <a:gd name="connsiteY261" fmla="*/ 412623 h 493648"/>
                      <a:gd name="connsiteX262" fmla="*/ 9335 w 61467"/>
                      <a:gd name="connsiteY262" fmla="*/ 417132 h 493648"/>
                      <a:gd name="connsiteX263" fmla="*/ 9271 w 61467"/>
                      <a:gd name="connsiteY263" fmla="*/ 408178 h 493648"/>
                      <a:gd name="connsiteX264" fmla="*/ 13335 w 61467"/>
                      <a:gd name="connsiteY264" fmla="*/ 412623 h 493648"/>
                      <a:gd name="connsiteX265" fmla="*/ 9525 w 61467"/>
                      <a:gd name="connsiteY265" fmla="*/ 433388 h 493648"/>
                      <a:gd name="connsiteX266" fmla="*/ 9462 w 61467"/>
                      <a:gd name="connsiteY266" fmla="*/ 425641 h 493648"/>
                      <a:gd name="connsiteX267" fmla="*/ 17272 w 61467"/>
                      <a:gd name="connsiteY267" fmla="*/ 416814 h 493648"/>
                      <a:gd name="connsiteX268" fmla="*/ 28766 w 61467"/>
                      <a:gd name="connsiteY268" fmla="*/ 429323 h 493648"/>
                      <a:gd name="connsiteX269" fmla="*/ 17526 w 61467"/>
                      <a:gd name="connsiteY269" fmla="*/ 442023 h 493648"/>
                      <a:gd name="connsiteX270" fmla="*/ 9525 w 61467"/>
                      <a:gd name="connsiteY270" fmla="*/ 433388 h 493648"/>
                      <a:gd name="connsiteX271" fmla="*/ 13653 w 61467"/>
                      <a:gd name="connsiteY271" fmla="*/ 446405 h 493648"/>
                      <a:gd name="connsiteX272" fmla="*/ 9652 w 61467"/>
                      <a:gd name="connsiteY272" fmla="*/ 450914 h 493648"/>
                      <a:gd name="connsiteX273" fmla="*/ 9589 w 61467"/>
                      <a:gd name="connsiteY273" fmla="*/ 441960 h 493648"/>
                      <a:gd name="connsiteX274" fmla="*/ 13653 w 61467"/>
                      <a:gd name="connsiteY274" fmla="*/ 446405 h 493648"/>
                      <a:gd name="connsiteX275" fmla="*/ 32639 w 61467"/>
                      <a:gd name="connsiteY275" fmla="*/ 433578 h 493648"/>
                      <a:gd name="connsiteX276" fmla="*/ 44133 w 61467"/>
                      <a:gd name="connsiteY276" fmla="*/ 446088 h 493648"/>
                      <a:gd name="connsiteX277" fmla="*/ 32893 w 61467"/>
                      <a:gd name="connsiteY277" fmla="*/ 458788 h 493648"/>
                      <a:gd name="connsiteX278" fmla="*/ 21399 w 61467"/>
                      <a:gd name="connsiteY278" fmla="*/ 446278 h 493648"/>
                      <a:gd name="connsiteX279" fmla="*/ 32639 w 61467"/>
                      <a:gd name="connsiteY279" fmla="*/ 433578 h 493648"/>
                      <a:gd name="connsiteX280" fmla="*/ 36449 w 61467"/>
                      <a:gd name="connsiteY280" fmla="*/ 429260 h 493648"/>
                      <a:gd name="connsiteX281" fmla="*/ 47689 w 61467"/>
                      <a:gd name="connsiteY281" fmla="*/ 416560 h 493648"/>
                      <a:gd name="connsiteX282" fmla="*/ 55118 w 61467"/>
                      <a:gd name="connsiteY282" fmla="*/ 424624 h 493648"/>
                      <a:gd name="connsiteX283" fmla="*/ 55182 w 61467"/>
                      <a:gd name="connsiteY283" fmla="*/ 433578 h 493648"/>
                      <a:gd name="connsiteX284" fmla="*/ 47943 w 61467"/>
                      <a:gd name="connsiteY284" fmla="*/ 441770 h 493648"/>
                      <a:gd name="connsiteX285" fmla="*/ 36449 w 61467"/>
                      <a:gd name="connsiteY285" fmla="*/ 429260 h 493648"/>
                      <a:gd name="connsiteX286" fmla="*/ 55309 w 61467"/>
                      <a:gd name="connsiteY286" fmla="*/ 442151 h 493648"/>
                      <a:gd name="connsiteX287" fmla="*/ 55372 w 61467"/>
                      <a:gd name="connsiteY287" fmla="*/ 449834 h 493648"/>
                      <a:gd name="connsiteX288" fmla="*/ 51880 w 61467"/>
                      <a:gd name="connsiteY288" fmla="*/ 446024 h 493648"/>
                      <a:gd name="connsiteX289" fmla="*/ 55309 w 61467"/>
                      <a:gd name="connsiteY289" fmla="*/ 442151 h 493648"/>
                      <a:gd name="connsiteX290" fmla="*/ 51562 w 61467"/>
                      <a:gd name="connsiteY290" fmla="*/ 412242 h 493648"/>
                      <a:gd name="connsiteX291" fmla="*/ 54991 w 61467"/>
                      <a:gd name="connsiteY291" fmla="*/ 408369 h 493648"/>
                      <a:gd name="connsiteX292" fmla="*/ 55055 w 61467"/>
                      <a:gd name="connsiteY292" fmla="*/ 416052 h 493648"/>
                      <a:gd name="connsiteX293" fmla="*/ 51562 w 61467"/>
                      <a:gd name="connsiteY293" fmla="*/ 412242 h 493648"/>
                      <a:gd name="connsiteX294" fmla="*/ 50355 w 61467"/>
                      <a:gd name="connsiteY294" fmla="*/ 379476 h 493648"/>
                      <a:gd name="connsiteX295" fmla="*/ 54674 w 61467"/>
                      <a:gd name="connsiteY295" fmla="*/ 374586 h 493648"/>
                      <a:gd name="connsiteX296" fmla="*/ 54737 w 61467"/>
                      <a:gd name="connsiteY296" fmla="*/ 384239 h 493648"/>
                      <a:gd name="connsiteX297" fmla="*/ 50355 w 61467"/>
                      <a:gd name="connsiteY297" fmla="*/ 379476 h 493648"/>
                      <a:gd name="connsiteX298" fmla="*/ 50927 w 61467"/>
                      <a:gd name="connsiteY298" fmla="*/ 346647 h 493648"/>
                      <a:gd name="connsiteX299" fmla="*/ 54356 w 61467"/>
                      <a:gd name="connsiteY299" fmla="*/ 342773 h 493648"/>
                      <a:gd name="connsiteX300" fmla="*/ 54420 w 61467"/>
                      <a:gd name="connsiteY300" fmla="*/ 350457 h 493648"/>
                      <a:gd name="connsiteX301" fmla="*/ 50927 w 61467"/>
                      <a:gd name="connsiteY301" fmla="*/ 346647 h 493648"/>
                      <a:gd name="connsiteX302" fmla="*/ 50610 w 61467"/>
                      <a:gd name="connsiteY302" fmla="*/ 312865 h 493648"/>
                      <a:gd name="connsiteX303" fmla="*/ 54039 w 61467"/>
                      <a:gd name="connsiteY303" fmla="*/ 308991 h 493648"/>
                      <a:gd name="connsiteX304" fmla="*/ 54102 w 61467"/>
                      <a:gd name="connsiteY304" fmla="*/ 316674 h 493648"/>
                      <a:gd name="connsiteX305" fmla="*/ 50610 w 61467"/>
                      <a:gd name="connsiteY305" fmla="*/ 312865 h 493648"/>
                      <a:gd name="connsiteX306" fmla="*/ 50355 w 61467"/>
                      <a:gd name="connsiteY306" fmla="*/ 279083 h 493648"/>
                      <a:gd name="connsiteX307" fmla="*/ 53785 w 61467"/>
                      <a:gd name="connsiteY307" fmla="*/ 275209 h 493648"/>
                      <a:gd name="connsiteX308" fmla="*/ 53848 w 61467"/>
                      <a:gd name="connsiteY308" fmla="*/ 282892 h 493648"/>
                      <a:gd name="connsiteX309" fmla="*/ 50355 w 61467"/>
                      <a:gd name="connsiteY309" fmla="*/ 279083 h 493648"/>
                      <a:gd name="connsiteX310" fmla="*/ 48705 w 61467"/>
                      <a:gd name="connsiteY310" fmla="*/ 246761 h 493648"/>
                      <a:gd name="connsiteX311" fmla="*/ 53467 w 61467"/>
                      <a:gd name="connsiteY311" fmla="*/ 241427 h 493648"/>
                      <a:gd name="connsiteX312" fmla="*/ 53594 w 61467"/>
                      <a:gd name="connsiteY312" fmla="*/ 252032 h 493648"/>
                      <a:gd name="connsiteX313" fmla="*/ 48705 w 61467"/>
                      <a:gd name="connsiteY313" fmla="*/ 246761 h 493648"/>
                      <a:gd name="connsiteX314" fmla="*/ 49721 w 61467"/>
                      <a:gd name="connsiteY314" fmla="*/ 214376 h 493648"/>
                      <a:gd name="connsiteX315" fmla="*/ 53149 w 61467"/>
                      <a:gd name="connsiteY315" fmla="*/ 210503 h 493648"/>
                      <a:gd name="connsiteX316" fmla="*/ 53213 w 61467"/>
                      <a:gd name="connsiteY316" fmla="*/ 218186 h 493648"/>
                      <a:gd name="connsiteX317" fmla="*/ 49721 w 61467"/>
                      <a:gd name="connsiteY317" fmla="*/ 214376 h 493648"/>
                      <a:gd name="connsiteX318" fmla="*/ 49467 w 61467"/>
                      <a:gd name="connsiteY318" fmla="*/ 180594 h 493648"/>
                      <a:gd name="connsiteX319" fmla="*/ 52896 w 61467"/>
                      <a:gd name="connsiteY319" fmla="*/ 176721 h 493648"/>
                      <a:gd name="connsiteX320" fmla="*/ 52959 w 61467"/>
                      <a:gd name="connsiteY320" fmla="*/ 184404 h 493648"/>
                      <a:gd name="connsiteX321" fmla="*/ 49467 w 61467"/>
                      <a:gd name="connsiteY321" fmla="*/ 180594 h 493648"/>
                      <a:gd name="connsiteX322" fmla="*/ 49149 w 61467"/>
                      <a:gd name="connsiteY322" fmla="*/ 146812 h 493648"/>
                      <a:gd name="connsiteX323" fmla="*/ 52578 w 61467"/>
                      <a:gd name="connsiteY323" fmla="*/ 142939 h 493648"/>
                      <a:gd name="connsiteX324" fmla="*/ 52642 w 61467"/>
                      <a:gd name="connsiteY324" fmla="*/ 150622 h 493648"/>
                      <a:gd name="connsiteX325" fmla="*/ 49149 w 61467"/>
                      <a:gd name="connsiteY325" fmla="*/ 146812 h 493648"/>
                      <a:gd name="connsiteX326" fmla="*/ 47943 w 61467"/>
                      <a:gd name="connsiteY326" fmla="*/ 113983 h 493648"/>
                      <a:gd name="connsiteX327" fmla="*/ 52261 w 61467"/>
                      <a:gd name="connsiteY327" fmla="*/ 109093 h 493648"/>
                      <a:gd name="connsiteX328" fmla="*/ 52324 w 61467"/>
                      <a:gd name="connsiteY328" fmla="*/ 118745 h 493648"/>
                      <a:gd name="connsiteX329" fmla="*/ 47943 w 61467"/>
                      <a:gd name="connsiteY329" fmla="*/ 113983 h 493648"/>
                      <a:gd name="connsiteX330" fmla="*/ 48514 w 61467"/>
                      <a:gd name="connsiteY330" fmla="*/ 81153 h 493648"/>
                      <a:gd name="connsiteX331" fmla="*/ 51943 w 61467"/>
                      <a:gd name="connsiteY331" fmla="*/ 77280 h 493648"/>
                      <a:gd name="connsiteX332" fmla="*/ 52007 w 61467"/>
                      <a:gd name="connsiteY332" fmla="*/ 84963 h 493648"/>
                      <a:gd name="connsiteX333" fmla="*/ 48514 w 61467"/>
                      <a:gd name="connsiteY333" fmla="*/ 81153 h 493648"/>
                      <a:gd name="connsiteX334" fmla="*/ 48260 w 61467"/>
                      <a:gd name="connsiteY334" fmla="*/ 47371 h 493648"/>
                      <a:gd name="connsiteX335" fmla="*/ 51689 w 61467"/>
                      <a:gd name="connsiteY335" fmla="*/ 43498 h 493648"/>
                      <a:gd name="connsiteX336" fmla="*/ 51753 w 61467"/>
                      <a:gd name="connsiteY336" fmla="*/ 51181 h 493648"/>
                      <a:gd name="connsiteX337" fmla="*/ 48260 w 61467"/>
                      <a:gd name="connsiteY337" fmla="*/ 47371 h 493648"/>
                      <a:gd name="connsiteX338" fmla="*/ 51499 w 61467"/>
                      <a:gd name="connsiteY338" fmla="*/ 25971 h 493648"/>
                      <a:gd name="connsiteX339" fmla="*/ 51562 w 61467"/>
                      <a:gd name="connsiteY339" fmla="*/ 34925 h 493648"/>
                      <a:gd name="connsiteX340" fmla="*/ 44323 w 61467"/>
                      <a:gd name="connsiteY340" fmla="*/ 43117 h 493648"/>
                      <a:gd name="connsiteX341" fmla="*/ 32830 w 61467"/>
                      <a:gd name="connsiteY341" fmla="*/ 30607 h 493648"/>
                      <a:gd name="connsiteX342" fmla="*/ 44069 w 61467"/>
                      <a:gd name="connsiteY342" fmla="*/ 17907 h 493648"/>
                      <a:gd name="connsiteX343" fmla="*/ 51499 w 61467"/>
                      <a:gd name="connsiteY343" fmla="*/ 25971 h 493648"/>
                      <a:gd name="connsiteX344" fmla="*/ 28702 w 61467"/>
                      <a:gd name="connsiteY344" fmla="*/ 1143 h 493648"/>
                      <a:gd name="connsiteX345" fmla="*/ 40196 w 61467"/>
                      <a:gd name="connsiteY345" fmla="*/ 13652 h 493648"/>
                      <a:gd name="connsiteX346" fmla="*/ 28956 w 61467"/>
                      <a:gd name="connsiteY346" fmla="*/ 26352 h 493648"/>
                      <a:gd name="connsiteX347" fmla="*/ 17463 w 61467"/>
                      <a:gd name="connsiteY347" fmla="*/ 13843 h 493648"/>
                      <a:gd name="connsiteX348" fmla="*/ 28702 w 61467"/>
                      <a:gd name="connsiteY348" fmla="*/ 1143 h 493648"/>
                      <a:gd name="connsiteX349" fmla="*/ 25146 w 61467"/>
                      <a:gd name="connsiteY349" fmla="*/ 30734 h 493648"/>
                      <a:gd name="connsiteX350" fmla="*/ 13907 w 61467"/>
                      <a:gd name="connsiteY350" fmla="*/ 43434 h 493648"/>
                      <a:gd name="connsiteX351" fmla="*/ 5969 w 61467"/>
                      <a:gd name="connsiteY351" fmla="*/ 34798 h 493648"/>
                      <a:gd name="connsiteX352" fmla="*/ 5905 w 61467"/>
                      <a:gd name="connsiteY352" fmla="*/ 27051 h 493648"/>
                      <a:gd name="connsiteX353" fmla="*/ 13716 w 61467"/>
                      <a:gd name="connsiteY353" fmla="*/ 18224 h 493648"/>
                      <a:gd name="connsiteX354" fmla="*/ 25146 w 61467"/>
                      <a:gd name="connsiteY354" fmla="*/ 30734 h 493648"/>
                      <a:gd name="connsiteX355" fmla="*/ 9716 w 61467"/>
                      <a:gd name="connsiteY355" fmla="*/ 13970 h 493648"/>
                      <a:gd name="connsiteX356" fmla="*/ 5715 w 61467"/>
                      <a:gd name="connsiteY356" fmla="*/ 18479 h 493648"/>
                      <a:gd name="connsiteX357" fmla="*/ 5652 w 61467"/>
                      <a:gd name="connsiteY357" fmla="*/ 9525 h 493648"/>
                      <a:gd name="connsiteX358" fmla="*/ 9716 w 61467"/>
                      <a:gd name="connsiteY358" fmla="*/ 13970 h 493648"/>
                      <a:gd name="connsiteX359" fmla="*/ 9970 w 61467"/>
                      <a:gd name="connsiteY359" fmla="*/ 484696 h 493648"/>
                      <a:gd name="connsiteX360" fmla="*/ 9906 w 61467"/>
                      <a:gd name="connsiteY360" fmla="*/ 475742 h 493648"/>
                      <a:gd name="connsiteX361" fmla="*/ 13970 w 61467"/>
                      <a:gd name="connsiteY361" fmla="*/ 480187 h 493648"/>
                      <a:gd name="connsiteX362" fmla="*/ 9970 w 61467"/>
                      <a:gd name="connsiteY362" fmla="*/ 484696 h 493648"/>
                      <a:gd name="connsiteX363" fmla="*/ 9843 w 61467"/>
                      <a:gd name="connsiteY363" fmla="*/ 467170 h 493648"/>
                      <a:gd name="connsiteX364" fmla="*/ 9779 w 61467"/>
                      <a:gd name="connsiteY364" fmla="*/ 459422 h 493648"/>
                      <a:gd name="connsiteX365" fmla="*/ 17590 w 61467"/>
                      <a:gd name="connsiteY365" fmla="*/ 450596 h 493648"/>
                      <a:gd name="connsiteX366" fmla="*/ 29083 w 61467"/>
                      <a:gd name="connsiteY366" fmla="*/ 463105 h 493648"/>
                      <a:gd name="connsiteX367" fmla="*/ 17843 w 61467"/>
                      <a:gd name="connsiteY367" fmla="*/ 475805 h 493648"/>
                      <a:gd name="connsiteX368" fmla="*/ 9843 w 61467"/>
                      <a:gd name="connsiteY368" fmla="*/ 467170 h 493648"/>
                      <a:gd name="connsiteX369" fmla="*/ 33147 w 61467"/>
                      <a:gd name="connsiteY369" fmla="*/ 492633 h 493648"/>
                      <a:gd name="connsiteX370" fmla="*/ 21654 w 61467"/>
                      <a:gd name="connsiteY370" fmla="*/ 480123 h 493648"/>
                      <a:gd name="connsiteX371" fmla="*/ 32893 w 61467"/>
                      <a:gd name="connsiteY371" fmla="*/ 467423 h 493648"/>
                      <a:gd name="connsiteX372" fmla="*/ 44387 w 61467"/>
                      <a:gd name="connsiteY372" fmla="*/ 479933 h 493648"/>
                      <a:gd name="connsiteX373" fmla="*/ 33147 w 61467"/>
                      <a:gd name="connsiteY373" fmla="*/ 492633 h 493648"/>
                      <a:gd name="connsiteX374" fmla="*/ 36767 w 61467"/>
                      <a:gd name="connsiteY374" fmla="*/ 463042 h 493648"/>
                      <a:gd name="connsiteX375" fmla="*/ 48006 w 61467"/>
                      <a:gd name="connsiteY375" fmla="*/ 450342 h 493648"/>
                      <a:gd name="connsiteX376" fmla="*/ 55436 w 61467"/>
                      <a:gd name="connsiteY376" fmla="*/ 458407 h 493648"/>
                      <a:gd name="connsiteX377" fmla="*/ 55499 w 61467"/>
                      <a:gd name="connsiteY377" fmla="*/ 467360 h 493648"/>
                      <a:gd name="connsiteX378" fmla="*/ 48260 w 61467"/>
                      <a:gd name="connsiteY378" fmla="*/ 475552 h 493648"/>
                      <a:gd name="connsiteX379" fmla="*/ 36767 w 61467"/>
                      <a:gd name="connsiteY379" fmla="*/ 463042 h 493648"/>
                      <a:gd name="connsiteX380" fmla="*/ 52134 w 61467"/>
                      <a:gd name="connsiteY380" fmla="*/ 479806 h 493648"/>
                      <a:gd name="connsiteX381" fmla="*/ 55563 w 61467"/>
                      <a:gd name="connsiteY381" fmla="*/ 475933 h 493648"/>
                      <a:gd name="connsiteX382" fmla="*/ 55626 w 61467"/>
                      <a:gd name="connsiteY382" fmla="*/ 483616 h 493648"/>
                      <a:gd name="connsiteX383" fmla="*/ 52134 w 61467"/>
                      <a:gd name="connsiteY383" fmla="*/ 479806 h 493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61467" h="493648">
                        <a:moveTo>
                          <a:pt x="51308" y="64"/>
                        </a:moveTo>
                        <a:lnTo>
                          <a:pt x="51308" y="1207"/>
                        </a:lnTo>
                        <a:lnTo>
                          <a:pt x="44069" y="9398"/>
                        </a:lnTo>
                        <a:lnTo>
                          <a:pt x="35624" y="254"/>
                        </a:lnTo>
                        <a:lnTo>
                          <a:pt x="21844" y="381"/>
                        </a:lnTo>
                        <a:lnTo>
                          <a:pt x="13589" y="9715"/>
                        </a:lnTo>
                        <a:lnTo>
                          <a:pt x="5652" y="1080"/>
                        </a:lnTo>
                        <a:lnTo>
                          <a:pt x="5652" y="571"/>
                        </a:lnTo>
                        <a:lnTo>
                          <a:pt x="0" y="635"/>
                        </a:lnTo>
                        <a:lnTo>
                          <a:pt x="4445" y="493649"/>
                        </a:lnTo>
                        <a:lnTo>
                          <a:pt x="10097" y="493585"/>
                        </a:lnTo>
                        <a:lnTo>
                          <a:pt x="10097" y="493268"/>
                        </a:lnTo>
                        <a:lnTo>
                          <a:pt x="17907" y="484441"/>
                        </a:lnTo>
                        <a:lnTo>
                          <a:pt x="26162" y="493395"/>
                        </a:lnTo>
                        <a:lnTo>
                          <a:pt x="40323" y="493268"/>
                        </a:lnTo>
                        <a:lnTo>
                          <a:pt x="48387" y="484124"/>
                        </a:lnTo>
                        <a:lnTo>
                          <a:pt x="55817" y="492189"/>
                        </a:lnTo>
                        <a:lnTo>
                          <a:pt x="55817" y="493078"/>
                        </a:lnTo>
                        <a:lnTo>
                          <a:pt x="61468" y="493014"/>
                        </a:lnTo>
                        <a:lnTo>
                          <a:pt x="57023" y="0"/>
                        </a:lnTo>
                        <a:lnTo>
                          <a:pt x="51308" y="64"/>
                        </a:lnTo>
                        <a:close/>
                        <a:moveTo>
                          <a:pt x="51372" y="9715"/>
                        </a:moveTo>
                        <a:lnTo>
                          <a:pt x="51435" y="17399"/>
                        </a:lnTo>
                        <a:lnTo>
                          <a:pt x="47943" y="13589"/>
                        </a:lnTo>
                        <a:lnTo>
                          <a:pt x="51372" y="9715"/>
                        </a:lnTo>
                        <a:close/>
                        <a:moveTo>
                          <a:pt x="20447" y="346901"/>
                        </a:moveTo>
                        <a:lnTo>
                          <a:pt x="31687" y="334201"/>
                        </a:lnTo>
                        <a:lnTo>
                          <a:pt x="43180" y="346710"/>
                        </a:lnTo>
                        <a:lnTo>
                          <a:pt x="31941" y="359410"/>
                        </a:lnTo>
                        <a:lnTo>
                          <a:pt x="20447" y="346901"/>
                        </a:lnTo>
                        <a:close/>
                        <a:moveTo>
                          <a:pt x="42672" y="379540"/>
                        </a:moveTo>
                        <a:lnTo>
                          <a:pt x="32258" y="391287"/>
                        </a:lnTo>
                        <a:lnTo>
                          <a:pt x="21654" y="379730"/>
                        </a:lnTo>
                        <a:lnTo>
                          <a:pt x="32068" y="367983"/>
                        </a:lnTo>
                        <a:lnTo>
                          <a:pt x="42672" y="379540"/>
                        </a:lnTo>
                        <a:close/>
                        <a:moveTo>
                          <a:pt x="20130" y="313119"/>
                        </a:moveTo>
                        <a:lnTo>
                          <a:pt x="31369" y="300419"/>
                        </a:lnTo>
                        <a:lnTo>
                          <a:pt x="42863" y="312928"/>
                        </a:lnTo>
                        <a:lnTo>
                          <a:pt x="31623" y="325628"/>
                        </a:lnTo>
                        <a:lnTo>
                          <a:pt x="20130" y="313119"/>
                        </a:lnTo>
                        <a:close/>
                        <a:moveTo>
                          <a:pt x="19876" y="279336"/>
                        </a:moveTo>
                        <a:lnTo>
                          <a:pt x="31115" y="266636"/>
                        </a:lnTo>
                        <a:lnTo>
                          <a:pt x="42609" y="279146"/>
                        </a:lnTo>
                        <a:lnTo>
                          <a:pt x="31369" y="291846"/>
                        </a:lnTo>
                        <a:lnTo>
                          <a:pt x="19876" y="279336"/>
                        </a:lnTo>
                        <a:close/>
                        <a:moveTo>
                          <a:pt x="20892" y="247015"/>
                        </a:moveTo>
                        <a:lnTo>
                          <a:pt x="30861" y="235776"/>
                        </a:lnTo>
                        <a:lnTo>
                          <a:pt x="41021" y="246824"/>
                        </a:lnTo>
                        <a:lnTo>
                          <a:pt x="31052" y="258064"/>
                        </a:lnTo>
                        <a:lnTo>
                          <a:pt x="20892" y="247015"/>
                        </a:lnTo>
                        <a:close/>
                        <a:moveTo>
                          <a:pt x="19241" y="214630"/>
                        </a:moveTo>
                        <a:lnTo>
                          <a:pt x="30480" y="201930"/>
                        </a:lnTo>
                        <a:lnTo>
                          <a:pt x="41974" y="214440"/>
                        </a:lnTo>
                        <a:lnTo>
                          <a:pt x="30734" y="227140"/>
                        </a:lnTo>
                        <a:lnTo>
                          <a:pt x="19241" y="214630"/>
                        </a:lnTo>
                        <a:close/>
                        <a:moveTo>
                          <a:pt x="18987" y="180848"/>
                        </a:moveTo>
                        <a:lnTo>
                          <a:pt x="30226" y="168148"/>
                        </a:lnTo>
                        <a:lnTo>
                          <a:pt x="41720" y="180658"/>
                        </a:lnTo>
                        <a:lnTo>
                          <a:pt x="30480" y="193358"/>
                        </a:lnTo>
                        <a:lnTo>
                          <a:pt x="18987" y="180848"/>
                        </a:lnTo>
                        <a:close/>
                        <a:moveTo>
                          <a:pt x="18669" y="147066"/>
                        </a:moveTo>
                        <a:lnTo>
                          <a:pt x="29909" y="134366"/>
                        </a:lnTo>
                        <a:lnTo>
                          <a:pt x="41402" y="146876"/>
                        </a:lnTo>
                        <a:lnTo>
                          <a:pt x="30163" y="159576"/>
                        </a:lnTo>
                        <a:lnTo>
                          <a:pt x="18669" y="147066"/>
                        </a:lnTo>
                        <a:close/>
                        <a:moveTo>
                          <a:pt x="19241" y="114300"/>
                        </a:moveTo>
                        <a:lnTo>
                          <a:pt x="29655" y="102552"/>
                        </a:lnTo>
                        <a:lnTo>
                          <a:pt x="40259" y="114110"/>
                        </a:lnTo>
                        <a:lnTo>
                          <a:pt x="29845" y="125857"/>
                        </a:lnTo>
                        <a:lnTo>
                          <a:pt x="19241" y="114300"/>
                        </a:lnTo>
                        <a:close/>
                        <a:moveTo>
                          <a:pt x="18098" y="81470"/>
                        </a:moveTo>
                        <a:lnTo>
                          <a:pt x="29337" y="68770"/>
                        </a:lnTo>
                        <a:lnTo>
                          <a:pt x="40830" y="81280"/>
                        </a:lnTo>
                        <a:lnTo>
                          <a:pt x="29591" y="93980"/>
                        </a:lnTo>
                        <a:lnTo>
                          <a:pt x="18098" y="81470"/>
                        </a:lnTo>
                        <a:close/>
                        <a:moveTo>
                          <a:pt x="25718" y="98298"/>
                        </a:moveTo>
                        <a:lnTo>
                          <a:pt x="15304" y="110045"/>
                        </a:lnTo>
                        <a:lnTo>
                          <a:pt x="6477" y="100393"/>
                        </a:lnTo>
                        <a:lnTo>
                          <a:pt x="6414" y="94552"/>
                        </a:lnTo>
                        <a:lnTo>
                          <a:pt x="14224" y="85725"/>
                        </a:lnTo>
                        <a:lnTo>
                          <a:pt x="25718" y="98298"/>
                        </a:lnTo>
                        <a:close/>
                        <a:moveTo>
                          <a:pt x="26035" y="130111"/>
                        </a:moveTo>
                        <a:lnTo>
                          <a:pt x="14796" y="142811"/>
                        </a:lnTo>
                        <a:lnTo>
                          <a:pt x="6858" y="134176"/>
                        </a:lnTo>
                        <a:lnTo>
                          <a:pt x="6795" y="128333"/>
                        </a:lnTo>
                        <a:lnTo>
                          <a:pt x="15430" y="118555"/>
                        </a:lnTo>
                        <a:lnTo>
                          <a:pt x="26035" y="130111"/>
                        </a:lnTo>
                        <a:close/>
                        <a:moveTo>
                          <a:pt x="26353" y="163893"/>
                        </a:moveTo>
                        <a:lnTo>
                          <a:pt x="15113" y="176593"/>
                        </a:lnTo>
                        <a:lnTo>
                          <a:pt x="7176" y="167958"/>
                        </a:lnTo>
                        <a:lnTo>
                          <a:pt x="7112" y="160210"/>
                        </a:lnTo>
                        <a:lnTo>
                          <a:pt x="14923" y="151384"/>
                        </a:lnTo>
                        <a:lnTo>
                          <a:pt x="26353" y="163893"/>
                        </a:lnTo>
                        <a:close/>
                        <a:moveTo>
                          <a:pt x="26670" y="197676"/>
                        </a:moveTo>
                        <a:lnTo>
                          <a:pt x="15430" y="210376"/>
                        </a:lnTo>
                        <a:lnTo>
                          <a:pt x="7493" y="201740"/>
                        </a:lnTo>
                        <a:lnTo>
                          <a:pt x="7430" y="193992"/>
                        </a:lnTo>
                        <a:lnTo>
                          <a:pt x="15240" y="185166"/>
                        </a:lnTo>
                        <a:lnTo>
                          <a:pt x="26670" y="197676"/>
                        </a:lnTo>
                        <a:close/>
                        <a:moveTo>
                          <a:pt x="26924" y="231458"/>
                        </a:moveTo>
                        <a:lnTo>
                          <a:pt x="16955" y="242697"/>
                        </a:lnTo>
                        <a:lnTo>
                          <a:pt x="7684" y="232601"/>
                        </a:lnTo>
                        <a:lnTo>
                          <a:pt x="7620" y="227711"/>
                        </a:lnTo>
                        <a:lnTo>
                          <a:pt x="15430" y="218884"/>
                        </a:lnTo>
                        <a:lnTo>
                          <a:pt x="26924" y="231458"/>
                        </a:lnTo>
                        <a:close/>
                        <a:moveTo>
                          <a:pt x="27242" y="262382"/>
                        </a:moveTo>
                        <a:lnTo>
                          <a:pt x="16002" y="275082"/>
                        </a:lnTo>
                        <a:lnTo>
                          <a:pt x="8065" y="266446"/>
                        </a:lnTo>
                        <a:lnTo>
                          <a:pt x="8001" y="261557"/>
                        </a:lnTo>
                        <a:lnTo>
                          <a:pt x="17082" y="251270"/>
                        </a:lnTo>
                        <a:lnTo>
                          <a:pt x="27242" y="262382"/>
                        </a:lnTo>
                        <a:close/>
                        <a:moveTo>
                          <a:pt x="27559" y="296164"/>
                        </a:moveTo>
                        <a:lnTo>
                          <a:pt x="16320" y="308864"/>
                        </a:lnTo>
                        <a:lnTo>
                          <a:pt x="8382" y="300228"/>
                        </a:lnTo>
                        <a:lnTo>
                          <a:pt x="8318" y="292481"/>
                        </a:lnTo>
                        <a:lnTo>
                          <a:pt x="16129" y="283654"/>
                        </a:lnTo>
                        <a:lnTo>
                          <a:pt x="27559" y="296164"/>
                        </a:lnTo>
                        <a:close/>
                        <a:moveTo>
                          <a:pt x="27813" y="329946"/>
                        </a:moveTo>
                        <a:lnTo>
                          <a:pt x="16574" y="342646"/>
                        </a:lnTo>
                        <a:lnTo>
                          <a:pt x="8636" y="334010"/>
                        </a:lnTo>
                        <a:lnTo>
                          <a:pt x="8573" y="326263"/>
                        </a:lnTo>
                        <a:lnTo>
                          <a:pt x="16383" y="317436"/>
                        </a:lnTo>
                        <a:lnTo>
                          <a:pt x="27813" y="329946"/>
                        </a:lnTo>
                        <a:close/>
                        <a:moveTo>
                          <a:pt x="28130" y="363728"/>
                        </a:moveTo>
                        <a:lnTo>
                          <a:pt x="17717" y="375476"/>
                        </a:lnTo>
                        <a:lnTo>
                          <a:pt x="8890" y="365823"/>
                        </a:lnTo>
                        <a:lnTo>
                          <a:pt x="8827" y="359982"/>
                        </a:lnTo>
                        <a:lnTo>
                          <a:pt x="16637" y="351155"/>
                        </a:lnTo>
                        <a:lnTo>
                          <a:pt x="28130" y="363728"/>
                        </a:lnTo>
                        <a:close/>
                        <a:moveTo>
                          <a:pt x="28448" y="395605"/>
                        </a:moveTo>
                        <a:lnTo>
                          <a:pt x="17209" y="408305"/>
                        </a:lnTo>
                        <a:lnTo>
                          <a:pt x="9271" y="399669"/>
                        </a:lnTo>
                        <a:lnTo>
                          <a:pt x="9208" y="393827"/>
                        </a:lnTo>
                        <a:lnTo>
                          <a:pt x="17843" y="384048"/>
                        </a:lnTo>
                        <a:lnTo>
                          <a:pt x="28448" y="395605"/>
                        </a:lnTo>
                        <a:close/>
                        <a:moveTo>
                          <a:pt x="32322" y="399796"/>
                        </a:moveTo>
                        <a:lnTo>
                          <a:pt x="43815" y="412305"/>
                        </a:lnTo>
                        <a:lnTo>
                          <a:pt x="32576" y="425005"/>
                        </a:lnTo>
                        <a:lnTo>
                          <a:pt x="21082" y="412496"/>
                        </a:lnTo>
                        <a:lnTo>
                          <a:pt x="32322" y="399796"/>
                        </a:lnTo>
                        <a:close/>
                        <a:moveTo>
                          <a:pt x="36132" y="395478"/>
                        </a:moveTo>
                        <a:lnTo>
                          <a:pt x="46546" y="383730"/>
                        </a:lnTo>
                        <a:lnTo>
                          <a:pt x="54801" y="392747"/>
                        </a:lnTo>
                        <a:lnTo>
                          <a:pt x="54864" y="399796"/>
                        </a:lnTo>
                        <a:lnTo>
                          <a:pt x="47625" y="407988"/>
                        </a:lnTo>
                        <a:lnTo>
                          <a:pt x="36132" y="395478"/>
                        </a:lnTo>
                        <a:close/>
                        <a:moveTo>
                          <a:pt x="35878" y="363665"/>
                        </a:moveTo>
                        <a:lnTo>
                          <a:pt x="47117" y="350965"/>
                        </a:lnTo>
                        <a:lnTo>
                          <a:pt x="54547" y="359029"/>
                        </a:lnTo>
                        <a:lnTo>
                          <a:pt x="54610" y="366078"/>
                        </a:lnTo>
                        <a:lnTo>
                          <a:pt x="46482" y="375222"/>
                        </a:lnTo>
                        <a:lnTo>
                          <a:pt x="35878" y="363665"/>
                        </a:lnTo>
                        <a:close/>
                        <a:moveTo>
                          <a:pt x="35560" y="329883"/>
                        </a:moveTo>
                        <a:lnTo>
                          <a:pt x="46799" y="317183"/>
                        </a:lnTo>
                        <a:lnTo>
                          <a:pt x="54229" y="325247"/>
                        </a:lnTo>
                        <a:lnTo>
                          <a:pt x="54293" y="334201"/>
                        </a:lnTo>
                        <a:lnTo>
                          <a:pt x="47054" y="342392"/>
                        </a:lnTo>
                        <a:lnTo>
                          <a:pt x="35560" y="329883"/>
                        </a:lnTo>
                        <a:close/>
                        <a:moveTo>
                          <a:pt x="35243" y="296101"/>
                        </a:moveTo>
                        <a:lnTo>
                          <a:pt x="46482" y="283401"/>
                        </a:lnTo>
                        <a:lnTo>
                          <a:pt x="53912" y="291465"/>
                        </a:lnTo>
                        <a:lnTo>
                          <a:pt x="53975" y="300419"/>
                        </a:lnTo>
                        <a:lnTo>
                          <a:pt x="46736" y="308610"/>
                        </a:lnTo>
                        <a:lnTo>
                          <a:pt x="35243" y="296101"/>
                        </a:lnTo>
                        <a:close/>
                        <a:moveTo>
                          <a:pt x="34925" y="262319"/>
                        </a:moveTo>
                        <a:lnTo>
                          <a:pt x="44895" y="251079"/>
                        </a:lnTo>
                        <a:lnTo>
                          <a:pt x="53594" y="260604"/>
                        </a:lnTo>
                        <a:lnTo>
                          <a:pt x="53658" y="266700"/>
                        </a:lnTo>
                        <a:lnTo>
                          <a:pt x="46418" y="274891"/>
                        </a:lnTo>
                        <a:lnTo>
                          <a:pt x="34925" y="262319"/>
                        </a:lnTo>
                        <a:close/>
                        <a:moveTo>
                          <a:pt x="34671" y="231394"/>
                        </a:moveTo>
                        <a:lnTo>
                          <a:pt x="45911" y="218694"/>
                        </a:lnTo>
                        <a:lnTo>
                          <a:pt x="53340" y="226759"/>
                        </a:lnTo>
                        <a:lnTo>
                          <a:pt x="53404" y="232854"/>
                        </a:lnTo>
                        <a:lnTo>
                          <a:pt x="44831" y="242507"/>
                        </a:lnTo>
                        <a:lnTo>
                          <a:pt x="34671" y="231394"/>
                        </a:lnTo>
                        <a:close/>
                        <a:moveTo>
                          <a:pt x="34354" y="197612"/>
                        </a:moveTo>
                        <a:lnTo>
                          <a:pt x="45593" y="184912"/>
                        </a:lnTo>
                        <a:lnTo>
                          <a:pt x="53023" y="192977"/>
                        </a:lnTo>
                        <a:lnTo>
                          <a:pt x="53086" y="201930"/>
                        </a:lnTo>
                        <a:lnTo>
                          <a:pt x="45847" y="210122"/>
                        </a:lnTo>
                        <a:lnTo>
                          <a:pt x="34354" y="197612"/>
                        </a:lnTo>
                        <a:close/>
                        <a:moveTo>
                          <a:pt x="34036" y="163830"/>
                        </a:moveTo>
                        <a:lnTo>
                          <a:pt x="45276" y="151130"/>
                        </a:lnTo>
                        <a:lnTo>
                          <a:pt x="52705" y="159195"/>
                        </a:lnTo>
                        <a:lnTo>
                          <a:pt x="52768" y="168148"/>
                        </a:lnTo>
                        <a:lnTo>
                          <a:pt x="45530" y="176340"/>
                        </a:lnTo>
                        <a:lnTo>
                          <a:pt x="34036" y="163830"/>
                        </a:lnTo>
                        <a:close/>
                        <a:moveTo>
                          <a:pt x="33718" y="130048"/>
                        </a:moveTo>
                        <a:lnTo>
                          <a:pt x="44133" y="118301"/>
                        </a:lnTo>
                        <a:lnTo>
                          <a:pt x="52388" y="127317"/>
                        </a:lnTo>
                        <a:lnTo>
                          <a:pt x="52451" y="134366"/>
                        </a:lnTo>
                        <a:lnTo>
                          <a:pt x="45212" y="142558"/>
                        </a:lnTo>
                        <a:lnTo>
                          <a:pt x="33718" y="130048"/>
                        </a:lnTo>
                        <a:close/>
                        <a:moveTo>
                          <a:pt x="33465" y="98235"/>
                        </a:moveTo>
                        <a:lnTo>
                          <a:pt x="44704" y="85535"/>
                        </a:lnTo>
                        <a:lnTo>
                          <a:pt x="52134" y="93599"/>
                        </a:lnTo>
                        <a:lnTo>
                          <a:pt x="52197" y="100648"/>
                        </a:lnTo>
                        <a:lnTo>
                          <a:pt x="44069" y="109792"/>
                        </a:lnTo>
                        <a:lnTo>
                          <a:pt x="33465" y="98235"/>
                        </a:lnTo>
                        <a:close/>
                        <a:moveTo>
                          <a:pt x="33147" y="64452"/>
                        </a:moveTo>
                        <a:lnTo>
                          <a:pt x="44387" y="51752"/>
                        </a:lnTo>
                        <a:lnTo>
                          <a:pt x="51816" y="59817"/>
                        </a:lnTo>
                        <a:lnTo>
                          <a:pt x="51880" y="68770"/>
                        </a:lnTo>
                        <a:lnTo>
                          <a:pt x="44641" y="76962"/>
                        </a:lnTo>
                        <a:lnTo>
                          <a:pt x="33147" y="64452"/>
                        </a:lnTo>
                        <a:close/>
                        <a:moveTo>
                          <a:pt x="29274" y="60198"/>
                        </a:moveTo>
                        <a:lnTo>
                          <a:pt x="17780" y="47689"/>
                        </a:lnTo>
                        <a:lnTo>
                          <a:pt x="29020" y="34989"/>
                        </a:lnTo>
                        <a:lnTo>
                          <a:pt x="40513" y="47498"/>
                        </a:lnTo>
                        <a:lnTo>
                          <a:pt x="29274" y="60198"/>
                        </a:lnTo>
                        <a:close/>
                        <a:moveTo>
                          <a:pt x="25464" y="64516"/>
                        </a:moveTo>
                        <a:lnTo>
                          <a:pt x="14224" y="77216"/>
                        </a:lnTo>
                        <a:lnTo>
                          <a:pt x="6287" y="68580"/>
                        </a:lnTo>
                        <a:lnTo>
                          <a:pt x="6223" y="60833"/>
                        </a:lnTo>
                        <a:lnTo>
                          <a:pt x="14034" y="52007"/>
                        </a:lnTo>
                        <a:lnTo>
                          <a:pt x="25464" y="64516"/>
                        </a:lnTo>
                        <a:close/>
                        <a:moveTo>
                          <a:pt x="6096" y="52261"/>
                        </a:moveTo>
                        <a:lnTo>
                          <a:pt x="6033" y="43307"/>
                        </a:lnTo>
                        <a:lnTo>
                          <a:pt x="10097" y="47752"/>
                        </a:lnTo>
                        <a:lnTo>
                          <a:pt x="6096" y="52261"/>
                        </a:lnTo>
                        <a:close/>
                        <a:moveTo>
                          <a:pt x="10351" y="81534"/>
                        </a:moveTo>
                        <a:lnTo>
                          <a:pt x="6350" y="86042"/>
                        </a:lnTo>
                        <a:lnTo>
                          <a:pt x="6287" y="77089"/>
                        </a:lnTo>
                        <a:lnTo>
                          <a:pt x="10351" y="81534"/>
                        </a:lnTo>
                        <a:close/>
                        <a:moveTo>
                          <a:pt x="11493" y="114364"/>
                        </a:moveTo>
                        <a:lnTo>
                          <a:pt x="6668" y="119824"/>
                        </a:lnTo>
                        <a:lnTo>
                          <a:pt x="6541" y="108966"/>
                        </a:lnTo>
                        <a:lnTo>
                          <a:pt x="11493" y="114364"/>
                        </a:lnTo>
                        <a:close/>
                        <a:moveTo>
                          <a:pt x="10922" y="147193"/>
                        </a:moveTo>
                        <a:lnTo>
                          <a:pt x="6922" y="151702"/>
                        </a:lnTo>
                        <a:lnTo>
                          <a:pt x="6858" y="142748"/>
                        </a:lnTo>
                        <a:lnTo>
                          <a:pt x="10922" y="147193"/>
                        </a:lnTo>
                        <a:close/>
                        <a:moveTo>
                          <a:pt x="11240" y="180975"/>
                        </a:moveTo>
                        <a:lnTo>
                          <a:pt x="7239" y="185484"/>
                        </a:lnTo>
                        <a:lnTo>
                          <a:pt x="7176" y="176530"/>
                        </a:lnTo>
                        <a:lnTo>
                          <a:pt x="11240" y="180975"/>
                        </a:lnTo>
                        <a:close/>
                        <a:moveTo>
                          <a:pt x="11557" y="214757"/>
                        </a:moveTo>
                        <a:lnTo>
                          <a:pt x="7557" y="219266"/>
                        </a:lnTo>
                        <a:lnTo>
                          <a:pt x="7493" y="210312"/>
                        </a:lnTo>
                        <a:lnTo>
                          <a:pt x="11557" y="214757"/>
                        </a:lnTo>
                        <a:close/>
                        <a:moveTo>
                          <a:pt x="13145" y="247078"/>
                        </a:moveTo>
                        <a:lnTo>
                          <a:pt x="7874" y="253047"/>
                        </a:lnTo>
                        <a:lnTo>
                          <a:pt x="7747" y="241236"/>
                        </a:lnTo>
                        <a:lnTo>
                          <a:pt x="13145" y="247078"/>
                        </a:lnTo>
                        <a:close/>
                        <a:moveTo>
                          <a:pt x="12129" y="279400"/>
                        </a:moveTo>
                        <a:lnTo>
                          <a:pt x="8128" y="283909"/>
                        </a:lnTo>
                        <a:lnTo>
                          <a:pt x="8065" y="274955"/>
                        </a:lnTo>
                        <a:lnTo>
                          <a:pt x="12129" y="279400"/>
                        </a:lnTo>
                        <a:close/>
                        <a:moveTo>
                          <a:pt x="12446" y="313182"/>
                        </a:moveTo>
                        <a:lnTo>
                          <a:pt x="8446" y="317691"/>
                        </a:lnTo>
                        <a:lnTo>
                          <a:pt x="8382" y="308737"/>
                        </a:lnTo>
                        <a:lnTo>
                          <a:pt x="12446" y="313182"/>
                        </a:lnTo>
                        <a:close/>
                        <a:moveTo>
                          <a:pt x="12764" y="346964"/>
                        </a:moveTo>
                        <a:lnTo>
                          <a:pt x="8763" y="351472"/>
                        </a:lnTo>
                        <a:lnTo>
                          <a:pt x="8699" y="342519"/>
                        </a:lnTo>
                        <a:lnTo>
                          <a:pt x="12764" y="346964"/>
                        </a:lnTo>
                        <a:close/>
                        <a:moveTo>
                          <a:pt x="13907" y="379794"/>
                        </a:moveTo>
                        <a:lnTo>
                          <a:pt x="9080" y="385254"/>
                        </a:lnTo>
                        <a:lnTo>
                          <a:pt x="8954" y="374396"/>
                        </a:lnTo>
                        <a:lnTo>
                          <a:pt x="13907" y="379794"/>
                        </a:lnTo>
                        <a:close/>
                        <a:moveTo>
                          <a:pt x="13335" y="412623"/>
                        </a:moveTo>
                        <a:lnTo>
                          <a:pt x="9335" y="417132"/>
                        </a:lnTo>
                        <a:lnTo>
                          <a:pt x="9271" y="408178"/>
                        </a:lnTo>
                        <a:lnTo>
                          <a:pt x="13335" y="412623"/>
                        </a:lnTo>
                        <a:close/>
                        <a:moveTo>
                          <a:pt x="9525" y="433388"/>
                        </a:moveTo>
                        <a:lnTo>
                          <a:pt x="9462" y="425641"/>
                        </a:lnTo>
                        <a:lnTo>
                          <a:pt x="17272" y="416814"/>
                        </a:lnTo>
                        <a:lnTo>
                          <a:pt x="28766" y="429323"/>
                        </a:lnTo>
                        <a:lnTo>
                          <a:pt x="17526" y="442023"/>
                        </a:lnTo>
                        <a:lnTo>
                          <a:pt x="9525" y="433388"/>
                        </a:lnTo>
                        <a:close/>
                        <a:moveTo>
                          <a:pt x="13653" y="446405"/>
                        </a:moveTo>
                        <a:lnTo>
                          <a:pt x="9652" y="450914"/>
                        </a:lnTo>
                        <a:lnTo>
                          <a:pt x="9589" y="441960"/>
                        </a:lnTo>
                        <a:lnTo>
                          <a:pt x="13653" y="446405"/>
                        </a:lnTo>
                        <a:close/>
                        <a:moveTo>
                          <a:pt x="32639" y="433578"/>
                        </a:moveTo>
                        <a:lnTo>
                          <a:pt x="44133" y="446088"/>
                        </a:lnTo>
                        <a:lnTo>
                          <a:pt x="32893" y="458788"/>
                        </a:lnTo>
                        <a:lnTo>
                          <a:pt x="21399" y="446278"/>
                        </a:lnTo>
                        <a:lnTo>
                          <a:pt x="32639" y="433578"/>
                        </a:lnTo>
                        <a:close/>
                        <a:moveTo>
                          <a:pt x="36449" y="429260"/>
                        </a:moveTo>
                        <a:lnTo>
                          <a:pt x="47689" y="416560"/>
                        </a:lnTo>
                        <a:lnTo>
                          <a:pt x="55118" y="424624"/>
                        </a:lnTo>
                        <a:lnTo>
                          <a:pt x="55182" y="433578"/>
                        </a:lnTo>
                        <a:lnTo>
                          <a:pt x="47943" y="441770"/>
                        </a:lnTo>
                        <a:lnTo>
                          <a:pt x="36449" y="429260"/>
                        </a:lnTo>
                        <a:close/>
                        <a:moveTo>
                          <a:pt x="55309" y="442151"/>
                        </a:moveTo>
                        <a:lnTo>
                          <a:pt x="55372" y="449834"/>
                        </a:lnTo>
                        <a:lnTo>
                          <a:pt x="51880" y="446024"/>
                        </a:lnTo>
                        <a:lnTo>
                          <a:pt x="55309" y="442151"/>
                        </a:lnTo>
                        <a:close/>
                        <a:moveTo>
                          <a:pt x="51562" y="412242"/>
                        </a:moveTo>
                        <a:lnTo>
                          <a:pt x="54991" y="408369"/>
                        </a:lnTo>
                        <a:lnTo>
                          <a:pt x="55055" y="416052"/>
                        </a:lnTo>
                        <a:lnTo>
                          <a:pt x="51562" y="412242"/>
                        </a:lnTo>
                        <a:close/>
                        <a:moveTo>
                          <a:pt x="50355" y="379476"/>
                        </a:moveTo>
                        <a:lnTo>
                          <a:pt x="54674" y="374586"/>
                        </a:lnTo>
                        <a:lnTo>
                          <a:pt x="54737" y="384239"/>
                        </a:lnTo>
                        <a:lnTo>
                          <a:pt x="50355" y="379476"/>
                        </a:lnTo>
                        <a:close/>
                        <a:moveTo>
                          <a:pt x="50927" y="346647"/>
                        </a:moveTo>
                        <a:lnTo>
                          <a:pt x="54356" y="342773"/>
                        </a:lnTo>
                        <a:lnTo>
                          <a:pt x="54420" y="350457"/>
                        </a:lnTo>
                        <a:lnTo>
                          <a:pt x="50927" y="346647"/>
                        </a:lnTo>
                        <a:close/>
                        <a:moveTo>
                          <a:pt x="50610" y="312865"/>
                        </a:moveTo>
                        <a:lnTo>
                          <a:pt x="54039" y="308991"/>
                        </a:lnTo>
                        <a:lnTo>
                          <a:pt x="54102" y="316674"/>
                        </a:lnTo>
                        <a:lnTo>
                          <a:pt x="50610" y="312865"/>
                        </a:lnTo>
                        <a:close/>
                        <a:moveTo>
                          <a:pt x="50355" y="279083"/>
                        </a:moveTo>
                        <a:lnTo>
                          <a:pt x="53785" y="275209"/>
                        </a:lnTo>
                        <a:lnTo>
                          <a:pt x="53848" y="282892"/>
                        </a:lnTo>
                        <a:lnTo>
                          <a:pt x="50355" y="279083"/>
                        </a:lnTo>
                        <a:close/>
                        <a:moveTo>
                          <a:pt x="48705" y="246761"/>
                        </a:moveTo>
                        <a:lnTo>
                          <a:pt x="53467" y="241427"/>
                        </a:lnTo>
                        <a:lnTo>
                          <a:pt x="53594" y="252032"/>
                        </a:lnTo>
                        <a:lnTo>
                          <a:pt x="48705" y="246761"/>
                        </a:lnTo>
                        <a:close/>
                        <a:moveTo>
                          <a:pt x="49721" y="214376"/>
                        </a:moveTo>
                        <a:lnTo>
                          <a:pt x="53149" y="210503"/>
                        </a:lnTo>
                        <a:lnTo>
                          <a:pt x="53213" y="218186"/>
                        </a:lnTo>
                        <a:lnTo>
                          <a:pt x="49721" y="214376"/>
                        </a:lnTo>
                        <a:close/>
                        <a:moveTo>
                          <a:pt x="49467" y="180594"/>
                        </a:moveTo>
                        <a:lnTo>
                          <a:pt x="52896" y="176721"/>
                        </a:lnTo>
                        <a:lnTo>
                          <a:pt x="52959" y="184404"/>
                        </a:lnTo>
                        <a:lnTo>
                          <a:pt x="49467" y="180594"/>
                        </a:lnTo>
                        <a:close/>
                        <a:moveTo>
                          <a:pt x="49149" y="146812"/>
                        </a:moveTo>
                        <a:lnTo>
                          <a:pt x="52578" y="142939"/>
                        </a:lnTo>
                        <a:lnTo>
                          <a:pt x="52642" y="150622"/>
                        </a:lnTo>
                        <a:lnTo>
                          <a:pt x="49149" y="146812"/>
                        </a:lnTo>
                        <a:close/>
                        <a:moveTo>
                          <a:pt x="47943" y="113983"/>
                        </a:moveTo>
                        <a:lnTo>
                          <a:pt x="52261" y="109093"/>
                        </a:lnTo>
                        <a:lnTo>
                          <a:pt x="52324" y="118745"/>
                        </a:lnTo>
                        <a:lnTo>
                          <a:pt x="47943" y="113983"/>
                        </a:lnTo>
                        <a:close/>
                        <a:moveTo>
                          <a:pt x="48514" y="81153"/>
                        </a:moveTo>
                        <a:lnTo>
                          <a:pt x="51943" y="77280"/>
                        </a:lnTo>
                        <a:lnTo>
                          <a:pt x="52007" y="84963"/>
                        </a:lnTo>
                        <a:lnTo>
                          <a:pt x="48514" y="81153"/>
                        </a:lnTo>
                        <a:close/>
                        <a:moveTo>
                          <a:pt x="48260" y="47371"/>
                        </a:moveTo>
                        <a:lnTo>
                          <a:pt x="51689" y="43498"/>
                        </a:lnTo>
                        <a:lnTo>
                          <a:pt x="51753" y="51181"/>
                        </a:lnTo>
                        <a:lnTo>
                          <a:pt x="48260" y="47371"/>
                        </a:lnTo>
                        <a:close/>
                        <a:moveTo>
                          <a:pt x="51499" y="25971"/>
                        </a:moveTo>
                        <a:lnTo>
                          <a:pt x="51562" y="34925"/>
                        </a:lnTo>
                        <a:lnTo>
                          <a:pt x="44323" y="43117"/>
                        </a:lnTo>
                        <a:lnTo>
                          <a:pt x="32830" y="30607"/>
                        </a:lnTo>
                        <a:lnTo>
                          <a:pt x="44069" y="17907"/>
                        </a:lnTo>
                        <a:lnTo>
                          <a:pt x="51499" y="25971"/>
                        </a:lnTo>
                        <a:close/>
                        <a:moveTo>
                          <a:pt x="28702" y="1143"/>
                        </a:moveTo>
                        <a:lnTo>
                          <a:pt x="40196" y="13652"/>
                        </a:lnTo>
                        <a:lnTo>
                          <a:pt x="28956" y="26352"/>
                        </a:lnTo>
                        <a:lnTo>
                          <a:pt x="17463" y="13843"/>
                        </a:lnTo>
                        <a:lnTo>
                          <a:pt x="28702" y="1143"/>
                        </a:lnTo>
                        <a:close/>
                        <a:moveTo>
                          <a:pt x="25146" y="30734"/>
                        </a:moveTo>
                        <a:lnTo>
                          <a:pt x="13907" y="43434"/>
                        </a:lnTo>
                        <a:lnTo>
                          <a:pt x="5969" y="34798"/>
                        </a:lnTo>
                        <a:lnTo>
                          <a:pt x="5905" y="27051"/>
                        </a:lnTo>
                        <a:lnTo>
                          <a:pt x="13716" y="18224"/>
                        </a:lnTo>
                        <a:lnTo>
                          <a:pt x="25146" y="30734"/>
                        </a:lnTo>
                        <a:close/>
                        <a:moveTo>
                          <a:pt x="9716" y="13970"/>
                        </a:moveTo>
                        <a:lnTo>
                          <a:pt x="5715" y="18479"/>
                        </a:lnTo>
                        <a:lnTo>
                          <a:pt x="5652" y="9525"/>
                        </a:lnTo>
                        <a:lnTo>
                          <a:pt x="9716" y="13970"/>
                        </a:lnTo>
                        <a:close/>
                        <a:moveTo>
                          <a:pt x="9970" y="484696"/>
                        </a:moveTo>
                        <a:lnTo>
                          <a:pt x="9906" y="475742"/>
                        </a:lnTo>
                        <a:lnTo>
                          <a:pt x="13970" y="480187"/>
                        </a:lnTo>
                        <a:lnTo>
                          <a:pt x="9970" y="484696"/>
                        </a:lnTo>
                        <a:close/>
                        <a:moveTo>
                          <a:pt x="9843" y="467170"/>
                        </a:moveTo>
                        <a:lnTo>
                          <a:pt x="9779" y="459422"/>
                        </a:lnTo>
                        <a:lnTo>
                          <a:pt x="17590" y="450596"/>
                        </a:lnTo>
                        <a:lnTo>
                          <a:pt x="29083" y="463105"/>
                        </a:lnTo>
                        <a:lnTo>
                          <a:pt x="17843" y="475805"/>
                        </a:lnTo>
                        <a:lnTo>
                          <a:pt x="9843" y="467170"/>
                        </a:lnTo>
                        <a:close/>
                        <a:moveTo>
                          <a:pt x="33147" y="492633"/>
                        </a:moveTo>
                        <a:lnTo>
                          <a:pt x="21654" y="480123"/>
                        </a:lnTo>
                        <a:lnTo>
                          <a:pt x="32893" y="467423"/>
                        </a:lnTo>
                        <a:lnTo>
                          <a:pt x="44387" y="479933"/>
                        </a:lnTo>
                        <a:lnTo>
                          <a:pt x="33147" y="492633"/>
                        </a:lnTo>
                        <a:close/>
                        <a:moveTo>
                          <a:pt x="36767" y="463042"/>
                        </a:moveTo>
                        <a:lnTo>
                          <a:pt x="48006" y="450342"/>
                        </a:lnTo>
                        <a:lnTo>
                          <a:pt x="55436" y="458407"/>
                        </a:lnTo>
                        <a:lnTo>
                          <a:pt x="55499" y="467360"/>
                        </a:lnTo>
                        <a:lnTo>
                          <a:pt x="48260" y="475552"/>
                        </a:lnTo>
                        <a:lnTo>
                          <a:pt x="36767" y="463042"/>
                        </a:lnTo>
                        <a:close/>
                        <a:moveTo>
                          <a:pt x="52134" y="479806"/>
                        </a:moveTo>
                        <a:lnTo>
                          <a:pt x="55563" y="475933"/>
                        </a:lnTo>
                        <a:lnTo>
                          <a:pt x="55626" y="483616"/>
                        </a:lnTo>
                        <a:lnTo>
                          <a:pt x="52134" y="479806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13" name="Graphic 1">
                    <a:extLst>
                      <a:ext uri="{FF2B5EF4-FFF2-40B4-BE49-F238E27FC236}">
                        <a16:creationId xmlns:a16="http://schemas.microsoft.com/office/drawing/2014/main" id="{D05A4C75-A254-4DD6-BE49-7327BAED74E4}"/>
                      </a:ext>
                    </a:extLst>
                  </p:cNvPr>
                  <p:cNvGrpSpPr/>
                  <p:nvPr/>
                </p:nvGrpSpPr>
                <p:grpSpPr>
                  <a:xfrm>
                    <a:off x="4492487" y="3099736"/>
                    <a:ext cx="27502" cy="493318"/>
                    <a:chOff x="4492487" y="3099736"/>
                    <a:chExt cx="27502" cy="493318"/>
                  </a:xfrm>
                  <a:solidFill>
                    <a:srgbClr val="E0DCD1"/>
                  </a:solidFill>
                </p:grpSpPr>
                <p:sp>
                  <p:nvSpPr>
                    <p:cNvPr id="347" name="Freeform: Shape 346">
                      <a:extLst>
                        <a:ext uri="{FF2B5EF4-FFF2-40B4-BE49-F238E27FC236}">
                          <a16:creationId xmlns:a16="http://schemas.microsoft.com/office/drawing/2014/main" id="{C1969BAB-DB2E-4C8D-BB2C-8F6751060690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494713" y="3099942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8" name="Freeform: Shape 347">
                      <a:extLst>
                        <a:ext uri="{FF2B5EF4-FFF2-40B4-BE49-F238E27FC236}">
                          <a16:creationId xmlns:a16="http://schemas.microsoft.com/office/drawing/2014/main" id="{8887B07E-F286-4149-AB55-4632DA3972CA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512112" y="3099752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314" name="Graphic 1">
                    <a:extLst>
                      <a:ext uri="{FF2B5EF4-FFF2-40B4-BE49-F238E27FC236}">
                        <a16:creationId xmlns:a16="http://schemas.microsoft.com/office/drawing/2014/main" id="{7BB29174-0619-4A65-9D0C-771E79FC7809}"/>
                      </a:ext>
                    </a:extLst>
                  </p:cNvPr>
                  <p:cNvGrpSpPr/>
                  <p:nvPr/>
                </p:nvGrpSpPr>
                <p:grpSpPr>
                  <a:xfrm>
                    <a:off x="4460556" y="3111054"/>
                    <a:ext cx="22290" cy="471044"/>
                    <a:chOff x="4460556" y="3111054"/>
                    <a:chExt cx="22290" cy="471044"/>
                  </a:xfrm>
                  <a:solidFill>
                    <a:srgbClr val="E0DCD1"/>
                  </a:solidFill>
                </p:grpSpPr>
                <p:sp>
                  <p:nvSpPr>
                    <p:cNvPr id="333" name="Freeform: Shape 332">
                      <a:extLst>
                        <a:ext uri="{FF2B5EF4-FFF2-40B4-BE49-F238E27FC236}">
                          <a16:creationId xmlns:a16="http://schemas.microsoft.com/office/drawing/2014/main" id="{F3096F37-6AE5-4386-B1D7-FBC9FF74D6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0556" y="3111054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4" name="Freeform: Shape 333">
                      <a:extLst>
                        <a:ext uri="{FF2B5EF4-FFF2-40B4-BE49-F238E27FC236}">
                          <a16:creationId xmlns:a16="http://schemas.microsoft.com/office/drawing/2014/main" id="{66A089A5-FAB2-4FD8-B881-F69FE5B03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0874" y="3145916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5" name="Freeform: Shape 334">
                      <a:extLst>
                        <a:ext uri="{FF2B5EF4-FFF2-40B4-BE49-F238E27FC236}">
                          <a16:creationId xmlns:a16="http://schemas.microsoft.com/office/drawing/2014/main" id="{9FF039C8-CDAB-4CE0-88B9-92717D43A6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191" y="3180714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6" name="Freeform: Shape 335">
                      <a:extLst>
                        <a:ext uri="{FF2B5EF4-FFF2-40B4-BE49-F238E27FC236}">
                          <a16:creationId xmlns:a16="http://schemas.microsoft.com/office/drawing/2014/main" id="{F0AA44ED-250C-466B-8497-35E8E5135D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509" y="3215575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2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7" name="Freeform: Shape 336">
                      <a:extLst>
                        <a:ext uri="{FF2B5EF4-FFF2-40B4-BE49-F238E27FC236}">
                          <a16:creationId xmlns:a16="http://schemas.microsoft.com/office/drawing/2014/main" id="{E60C6687-B060-411E-80A6-9382D4B473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1826" y="325037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8" name="Freeform: Shape 337">
                      <a:extLst>
                        <a:ext uri="{FF2B5EF4-FFF2-40B4-BE49-F238E27FC236}">
                          <a16:creationId xmlns:a16="http://schemas.microsoft.com/office/drawing/2014/main" id="{A45CCD0C-41F8-4FC8-A74A-47195A2E9E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2080" y="3285235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9" name="Freeform: Shape 338">
                      <a:extLst>
                        <a:ext uri="{FF2B5EF4-FFF2-40B4-BE49-F238E27FC236}">
                          <a16:creationId xmlns:a16="http://schemas.microsoft.com/office/drawing/2014/main" id="{1C409833-3A5D-485A-AED6-554718A7CF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2398" y="332003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8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0" name="Freeform: Shape 339">
                      <a:extLst>
                        <a:ext uri="{FF2B5EF4-FFF2-40B4-BE49-F238E27FC236}">
                          <a16:creationId xmlns:a16="http://schemas.microsoft.com/office/drawing/2014/main" id="{256443F6-F51F-4ABA-95B8-FB310BF6E9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2715" y="3354894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2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1" name="Freeform: Shape 340">
                      <a:extLst>
                        <a:ext uri="{FF2B5EF4-FFF2-40B4-BE49-F238E27FC236}">
                          <a16:creationId xmlns:a16="http://schemas.microsoft.com/office/drawing/2014/main" id="{F6CA020B-AAEB-4C0B-9495-4D8E0035A8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033" y="3389692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8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2" name="Freeform: Shape 341">
                      <a:extLst>
                        <a:ext uri="{FF2B5EF4-FFF2-40B4-BE49-F238E27FC236}">
                          <a16:creationId xmlns:a16="http://schemas.microsoft.com/office/drawing/2014/main" id="{B458E963-6445-43C8-9EBB-D09A8BFE6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350" y="3424554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225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3" name="Freeform: Shape 342">
                      <a:extLst>
                        <a:ext uri="{FF2B5EF4-FFF2-40B4-BE49-F238E27FC236}">
                          <a16:creationId xmlns:a16="http://schemas.microsoft.com/office/drawing/2014/main" id="{2FFFEB5B-BC3F-4484-A5BF-1231F0060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668" y="3459352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8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4" name="Freeform: Shape 343">
                      <a:extLst>
                        <a:ext uri="{FF2B5EF4-FFF2-40B4-BE49-F238E27FC236}">
                          <a16:creationId xmlns:a16="http://schemas.microsoft.com/office/drawing/2014/main" id="{4A59E72A-2E3D-4E33-8C7C-379BBEC752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3985" y="349421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5" name="Freeform: Shape 344">
                      <a:extLst>
                        <a:ext uri="{FF2B5EF4-FFF2-40B4-BE49-F238E27FC236}">
                          <a16:creationId xmlns:a16="http://schemas.microsoft.com/office/drawing/2014/main" id="{29EFD54B-5558-42A8-A366-012E7F37DE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303" y="3529011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9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2" y="4192"/>
                            <a:pt x="4001" y="64"/>
                            <a:pt x="9018" y="1"/>
                          </a:cubicBezTo>
                          <a:cubicBezTo>
                            <a:pt x="14098" y="-63"/>
                            <a:pt x="18162" y="4001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46" name="Freeform: Shape 345">
                      <a:extLst>
                        <a:ext uri="{FF2B5EF4-FFF2-40B4-BE49-F238E27FC236}">
                          <a16:creationId xmlns:a16="http://schemas.microsoft.com/office/drawing/2014/main" id="{DE964097-E04D-4355-8D2F-CC83102A5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64620" y="3563873"/>
                      <a:ext cx="18225" cy="18225"/>
                    </a:xfrm>
                    <a:custGeom>
                      <a:avLst/>
                      <a:gdLst>
                        <a:gd name="connsiteX0" fmla="*/ 18225 w 18225"/>
                        <a:gd name="connsiteY0" fmla="*/ 9018 h 18225"/>
                        <a:gd name="connsiteX1" fmla="*/ 9208 w 18225"/>
                        <a:gd name="connsiteY1" fmla="*/ 18225 h 18225"/>
                        <a:gd name="connsiteX2" fmla="*/ 1 w 18225"/>
                        <a:gd name="connsiteY2" fmla="*/ 9208 h 18225"/>
                        <a:gd name="connsiteX3" fmla="*/ 9018 w 18225"/>
                        <a:gd name="connsiteY3" fmla="*/ 1 h 18225"/>
                        <a:gd name="connsiteX4" fmla="*/ 18225 w 18225"/>
                        <a:gd name="connsiteY4" fmla="*/ 9018 h 18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225" h="18225">
                          <a:moveTo>
                            <a:pt x="18225" y="9018"/>
                          </a:moveTo>
                          <a:cubicBezTo>
                            <a:pt x="18288" y="14034"/>
                            <a:pt x="14225" y="18162"/>
                            <a:pt x="9208" y="18225"/>
                          </a:cubicBezTo>
                          <a:cubicBezTo>
                            <a:pt x="4192" y="18289"/>
                            <a:pt x="64" y="14225"/>
                            <a:pt x="1" y="9208"/>
                          </a:cubicBezTo>
                          <a:cubicBezTo>
                            <a:pt x="-63" y="4192"/>
                            <a:pt x="4001" y="64"/>
                            <a:pt x="9018" y="1"/>
                          </a:cubicBezTo>
                          <a:cubicBezTo>
                            <a:pt x="14034" y="-63"/>
                            <a:pt x="18162" y="3938"/>
                            <a:pt x="18225" y="9018"/>
                          </a:cubicBez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315" name="Freeform: Shape 314">
                    <a:extLst>
                      <a:ext uri="{FF2B5EF4-FFF2-40B4-BE49-F238E27FC236}">
                        <a16:creationId xmlns:a16="http://schemas.microsoft.com/office/drawing/2014/main" id="{CF964179-84AD-4A86-9A4B-7763FA684B70}"/>
                      </a:ext>
                    </a:extLst>
                  </p:cNvPr>
                  <p:cNvSpPr/>
                  <p:nvPr/>
                </p:nvSpPr>
                <p:spPr>
                  <a:xfrm rot="-31037">
                    <a:off x="4576567" y="3099180"/>
                    <a:ext cx="5651" cy="493097"/>
                  </a:xfrm>
                  <a:custGeom>
                    <a:avLst/>
                    <a:gdLst>
                      <a:gd name="connsiteX0" fmla="*/ 0 w 5651"/>
                      <a:gd name="connsiteY0" fmla="*/ 0 h 493097"/>
                      <a:gd name="connsiteX1" fmla="*/ 5652 w 5651"/>
                      <a:gd name="connsiteY1" fmla="*/ 0 h 493097"/>
                      <a:gd name="connsiteX2" fmla="*/ 5652 w 5651"/>
                      <a:gd name="connsiteY2" fmla="*/ 493098 h 493097"/>
                      <a:gd name="connsiteX3" fmla="*/ 0 w 5651"/>
                      <a:gd name="connsiteY3" fmla="*/ 493098 h 493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493097">
                        <a:moveTo>
                          <a:pt x="0" y="0"/>
                        </a:moveTo>
                        <a:lnTo>
                          <a:pt x="5652" y="0"/>
                        </a:lnTo>
                        <a:lnTo>
                          <a:pt x="5652" y="493098"/>
                        </a:lnTo>
                        <a:lnTo>
                          <a:pt x="0" y="4930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" name="Freeform: Shape 315">
                    <a:extLst>
                      <a:ext uri="{FF2B5EF4-FFF2-40B4-BE49-F238E27FC236}">
                        <a16:creationId xmlns:a16="http://schemas.microsoft.com/office/drawing/2014/main" id="{F0919432-9540-4FB6-9DA7-D57289D6DBE2}"/>
                      </a:ext>
                    </a:extLst>
                  </p:cNvPr>
                  <p:cNvSpPr/>
                  <p:nvPr/>
                </p:nvSpPr>
                <p:spPr>
                  <a:xfrm>
                    <a:off x="4517390" y="3113341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1 h 12382"/>
                      <a:gd name="connsiteX1" fmla="*/ 6032 w 51307"/>
                      <a:gd name="connsiteY1" fmla="*/ 12382 h 12382"/>
                      <a:gd name="connsiteX2" fmla="*/ 0 w 51307"/>
                      <a:gd name="connsiteY2" fmla="*/ 6413 h 12382"/>
                      <a:gd name="connsiteX3" fmla="*/ 0 w 51307"/>
                      <a:gd name="connsiteY3" fmla="*/ 6413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1"/>
                        </a:moveTo>
                        <a:lnTo>
                          <a:pt x="6032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" name="Freeform: Shape 316">
                    <a:extLst>
                      <a:ext uri="{FF2B5EF4-FFF2-40B4-BE49-F238E27FC236}">
                        <a16:creationId xmlns:a16="http://schemas.microsoft.com/office/drawing/2014/main" id="{6FE6ABD5-17FB-4415-BED2-BB31E1183608}"/>
                      </a:ext>
                    </a:extLst>
                  </p:cNvPr>
                  <p:cNvSpPr/>
                  <p:nvPr/>
                </p:nvSpPr>
                <p:spPr>
                  <a:xfrm>
                    <a:off x="4517707" y="3148139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8" name="Freeform: Shape 317">
                    <a:extLst>
                      <a:ext uri="{FF2B5EF4-FFF2-40B4-BE49-F238E27FC236}">
                        <a16:creationId xmlns:a16="http://schemas.microsoft.com/office/drawing/2014/main" id="{DB813186-81DB-4539-832E-F4EE8C1A4A21}"/>
                      </a:ext>
                    </a:extLst>
                  </p:cNvPr>
                  <p:cNvSpPr/>
                  <p:nvPr/>
                </p:nvSpPr>
                <p:spPr>
                  <a:xfrm>
                    <a:off x="4518025" y="3183001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1 h 12382"/>
                      <a:gd name="connsiteX1" fmla="*/ 6033 w 51308"/>
                      <a:gd name="connsiteY1" fmla="*/ 12382 h 12382"/>
                      <a:gd name="connsiteX2" fmla="*/ 0 w 51308"/>
                      <a:gd name="connsiteY2" fmla="*/ 6413 h 12382"/>
                      <a:gd name="connsiteX3" fmla="*/ 0 w 51308"/>
                      <a:gd name="connsiteY3" fmla="*/ 6413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578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9" name="Freeform: Shape 318">
                    <a:extLst>
                      <a:ext uri="{FF2B5EF4-FFF2-40B4-BE49-F238E27FC236}">
                        <a16:creationId xmlns:a16="http://schemas.microsoft.com/office/drawing/2014/main" id="{159D57D1-46C6-43A6-BFA5-E8F2474B2F33}"/>
                      </a:ext>
                    </a:extLst>
                  </p:cNvPr>
                  <p:cNvSpPr/>
                  <p:nvPr/>
                </p:nvSpPr>
                <p:spPr>
                  <a:xfrm>
                    <a:off x="4518278" y="3217798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2 h 12382"/>
                      <a:gd name="connsiteX1" fmla="*/ 6033 w 51309"/>
                      <a:gd name="connsiteY1" fmla="*/ 12383 h 12382"/>
                      <a:gd name="connsiteX2" fmla="*/ 0 w 51309"/>
                      <a:gd name="connsiteY2" fmla="*/ 6414 h 12382"/>
                      <a:gd name="connsiteX3" fmla="*/ 0 w 51309"/>
                      <a:gd name="connsiteY3" fmla="*/ 6414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2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0" name="Freeform: Shape 319">
                    <a:extLst>
                      <a:ext uri="{FF2B5EF4-FFF2-40B4-BE49-F238E27FC236}">
                        <a16:creationId xmlns:a16="http://schemas.microsoft.com/office/drawing/2014/main" id="{35CD43AF-2E42-4623-B6FA-81CDFB93E3D7}"/>
                      </a:ext>
                    </a:extLst>
                  </p:cNvPr>
                  <p:cNvSpPr/>
                  <p:nvPr/>
                </p:nvSpPr>
                <p:spPr>
                  <a:xfrm>
                    <a:off x="4518596" y="3252660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2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5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2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5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1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1" name="Freeform: Shape 320">
                    <a:extLst>
                      <a:ext uri="{FF2B5EF4-FFF2-40B4-BE49-F238E27FC236}">
                        <a16:creationId xmlns:a16="http://schemas.microsoft.com/office/drawing/2014/main" id="{EDB7A213-9483-4DA6-93A5-6EFB563EE3FF}"/>
                      </a:ext>
                    </a:extLst>
                  </p:cNvPr>
                  <p:cNvSpPr/>
                  <p:nvPr/>
                </p:nvSpPr>
                <p:spPr>
                  <a:xfrm>
                    <a:off x="4518914" y="3287458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1 h 12382"/>
                      <a:gd name="connsiteX1" fmla="*/ 6033 w 51307"/>
                      <a:gd name="connsiteY1" fmla="*/ 12382 h 12382"/>
                      <a:gd name="connsiteX2" fmla="*/ 0 w 51307"/>
                      <a:gd name="connsiteY2" fmla="*/ 6413 h 12382"/>
                      <a:gd name="connsiteX3" fmla="*/ 0 w 51307"/>
                      <a:gd name="connsiteY3" fmla="*/ 6413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2" name="Freeform: Shape 321">
                    <a:extLst>
                      <a:ext uri="{FF2B5EF4-FFF2-40B4-BE49-F238E27FC236}">
                        <a16:creationId xmlns:a16="http://schemas.microsoft.com/office/drawing/2014/main" id="{461BBA5F-33B8-41A5-84FF-0273F0611EDA}"/>
                      </a:ext>
                    </a:extLst>
                  </p:cNvPr>
                  <p:cNvSpPr/>
                  <p:nvPr/>
                </p:nvSpPr>
                <p:spPr>
                  <a:xfrm>
                    <a:off x="4519231" y="3322320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3" name="Freeform: Shape 322">
                    <a:extLst>
                      <a:ext uri="{FF2B5EF4-FFF2-40B4-BE49-F238E27FC236}">
                        <a16:creationId xmlns:a16="http://schemas.microsoft.com/office/drawing/2014/main" id="{C91C6549-983B-4600-B36C-6A9EADEA2997}"/>
                      </a:ext>
                    </a:extLst>
                  </p:cNvPr>
                  <p:cNvSpPr/>
                  <p:nvPr/>
                </p:nvSpPr>
                <p:spPr>
                  <a:xfrm>
                    <a:off x="4519548" y="3357117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6A13A968-7E97-42F8-8FB7-C1C376012A93}"/>
                      </a:ext>
                    </a:extLst>
                  </p:cNvPr>
                  <p:cNvSpPr/>
                  <p:nvPr/>
                </p:nvSpPr>
                <p:spPr>
                  <a:xfrm>
                    <a:off x="4519866" y="3391979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FF652758-16FE-42E4-8626-F56756270425}"/>
                      </a:ext>
                    </a:extLst>
                  </p:cNvPr>
                  <p:cNvSpPr/>
                  <p:nvPr/>
                </p:nvSpPr>
                <p:spPr>
                  <a:xfrm>
                    <a:off x="4520184" y="3426777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1 h 12382"/>
                      <a:gd name="connsiteX1" fmla="*/ 6032 w 51307"/>
                      <a:gd name="connsiteY1" fmla="*/ 12382 h 12382"/>
                      <a:gd name="connsiteX2" fmla="*/ 0 w 51307"/>
                      <a:gd name="connsiteY2" fmla="*/ 6413 h 12382"/>
                      <a:gd name="connsiteX3" fmla="*/ 0 w 51307"/>
                      <a:gd name="connsiteY3" fmla="*/ 6413 h 12382"/>
                      <a:gd name="connsiteX4" fmla="*/ 5969 w 51307"/>
                      <a:gd name="connsiteY4" fmla="*/ 381 h 12382"/>
                      <a:gd name="connsiteX5" fmla="*/ 45275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1"/>
                        </a:moveTo>
                        <a:lnTo>
                          <a:pt x="6032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5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1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E1029CF9-3879-4313-9050-16E6B70854DC}"/>
                      </a:ext>
                    </a:extLst>
                  </p:cNvPr>
                  <p:cNvSpPr/>
                  <p:nvPr/>
                </p:nvSpPr>
                <p:spPr>
                  <a:xfrm>
                    <a:off x="4520501" y="3461639"/>
                    <a:ext cx="51307" cy="12382"/>
                  </a:xfrm>
                  <a:custGeom>
                    <a:avLst/>
                    <a:gdLst>
                      <a:gd name="connsiteX0" fmla="*/ 45339 w 51307"/>
                      <a:gd name="connsiteY0" fmla="*/ 12002 h 12382"/>
                      <a:gd name="connsiteX1" fmla="*/ 6033 w 51307"/>
                      <a:gd name="connsiteY1" fmla="*/ 12383 h 12382"/>
                      <a:gd name="connsiteX2" fmla="*/ 0 w 51307"/>
                      <a:gd name="connsiteY2" fmla="*/ 6414 h 12382"/>
                      <a:gd name="connsiteX3" fmla="*/ 0 w 51307"/>
                      <a:gd name="connsiteY3" fmla="*/ 6414 h 12382"/>
                      <a:gd name="connsiteX4" fmla="*/ 5969 w 51307"/>
                      <a:gd name="connsiteY4" fmla="*/ 381 h 12382"/>
                      <a:gd name="connsiteX5" fmla="*/ 45276 w 51307"/>
                      <a:gd name="connsiteY5" fmla="*/ 0 h 12382"/>
                      <a:gd name="connsiteX6" fmla="*/ 51308 w 51307"/>
                      <a:gd name="connsiteY6" fmla="*/ 5969 h 12382"/>
                      <a:gd name="connsiteX7" fmla="*/ 51308 w 51307"/>
                      <a:gd name="connsiteY7" fmla="*/ 5969 h 12382"/>
                      <a:gd name="connsiteX8" fmla="*/ 45339 w 51307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7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5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08"/>
                          <a:pt x="48641" y="11938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7" name="Freeform: Shape 326">
                    <a:extLst>
                      <a:ext uri="{FF2B5EF4-FFF2-40B4-BE49-F238E27FC236}">
                        <a16:creationId xmlns:a16="http://schemas.microsoft.com/office/drawing/2014/main" id="{0FFD06BB-20BD-4631-BC4F-064C817EF055}"/>
                      </a:ext>
                    </a:extLst>
                  </p:cNvPr>
                  <p:cNvSpPr/>
                  <p:nvPr/>
                </p:nvSpPr>
                <p:spPr>
                  <a:xfrm>
                    <a:off x="4520819" y="3496436"/>
                    <a:ext cx="51308" cy="12382"/>
                  </a:xfrm>
                  <a:custGeom>
                    <a:avLst/>
                    <a:gdLst>
                      <a:gd name="connsiteX0" fmla="*/ 45339 w 51308"/>
                      <a:gd name="connsiteY0" fmla="*/ 12002 h 12382"/>
                      <a:gd name="connsiteX1" fmla="*/ 6033 w 51308"/>
                      <a:gd name="connsiteY1" fmla="*/ 12383 h 12382"/>
                      <a:gd name="connsiteX2" fmla="*/ 0 w 51308"/>
                      <a:gd name="connsiteY2" fmla="*/ 6414 h 12382"/>
                      <a:gd name="connsiteX3" fmla="*/ 0 w 51308"/>
                      <a:gd name="connsiteY3" fmla="*/ 6414 h 12382"/>
                      <a:gd name="connsiteX4" fmla="*/ 5969 w 51308"/>
                      <a:gd name="connsiteY4" fmla="*/ 381 h 12382"/>
                      <a:gd name="connsiteX5" fmla="*/ 45276 w 51308"/>
                      <a:gd name="connsiteY5" fmla="*/ 0 h 12382"/>
                      <a:gd name="connsiteX6" fmla="*/ 51308 w 51308"/>
                      <a:gd name="connsiteY6" fmla="*/ 5969 h 12382"/>
                      <a:gd name="connsiteX7" fmla="*/ 51308 w 51308"/>
                      <a:gd name="connsiteY7" fmla="*/ 5969 h 12382"/>
                      <a:gd name="connsiteX8" fmla="*/ 45339 w 51308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8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08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8" name="Freeform: Shape 327">
                    <a:extLst>
                      <a:ext uri="{FF2B5EF4-FFF2-40B4-BE49-F238E27FC236}">
                        <a16:creationId xmlns:a16="http://schemas.microsoft.com/office/drawing/2014/main" id="{172C5CB5-4B75-433F-8702-7DE7CF5C54B1}"/>
                      </a:ext>
                    </a:extLst>
                  </p:cNvPr>
                  <p:cNvSpPr/>
                  <p:nvPr/>
                </p:nvSpPr>
                <p:spPr>
                  <a:xfrm>
                    <a:off x="4522851" y="3531234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2 h 12382"/>
                      <a:gd name="connsiteX1" fmla="*/ 6033 w 51309"/>
                      <a:gd name="connsiteY1" fmla="*/ 12383 h 12382"/>
                      <a:gd name="connsiteX2" fmla="*/ 0 w 51309"/>
                      <a:gd name="connsiteY2" fmla="*/ 6414 h 12382"/>
                      <a:gd name="connsiteX3" fmla="*/ 0 w 51309"/>
                      <a:gd name="connsiteY3" fmla="*/ 6414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2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2"/>
                        </a:moveTo>
                        <a:lnTo>
                          <a:pt x="6033" y="12383"/>
                        </a:lnTo>
                        <a:cubicBezTo>
                          <a:pt x="2730" y="12383"/>
                          <a:pt x="0" y="9716"/>
                          <a:pt x="0" y="6414"/>
                        </a:cubicBezTo>
                        <a:lnTo>
                          <a:pt x="0" y="6414"/>
                        </a:lnTo>
                        <a:cubicBezTo>
                          <a:pt x="0" y="3112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7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1" y="9271"/>
                          <a:pt x="48641" y="12002"/>
                          <a:pt x="45339" y="120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29" name="Freeform: Shape 328">
                    <a:extLst>
                      <a:ext uri="{FF2B5EF4-FFF2-40B4-BE49-F238E27FC236}">
                        <a16:creationId xmlns:a16="http://schemas.microsoft.com/office/drawing/2014/main" id="{9DABF0BD-FCF5-4981-9720-8A6C586701A6}"/>
                      </a:ext>
                    </a:extLst>
                  </p:cNvPr>
                  <p:cNvSpPr/>
                  <p:nvPr/>
                </p:nvSpPr>
                <p:spPr>
                  <a:xfrm>
                    <a:off x="4523168" y="3566096"/>
                    <a:ext cx="51309" cy="12382"/>
                  </a:xfrm>
                  <a:custGeom>
                    <a:avLst/>
                    <a:gdLst>
                      <a:gd name="connsiteX0" fmla="*/ 45339 w 51309"/>
                      <a:gd name="connsiteY0" fmla="*/ 12001 h 12382"/>
                      <a:gd name="connsiteX1" fmla="*/ 6033 w 51309"/>
                      <a:gd name="connsiteY1" fmla="*/ 12382 h 12382"/>
                      <a:gd name="connsiteX2" fmla="*/ 0 w 51309"/>
                      <a:gd name="connsiteY2" fmla="*/ 6413 h 12382"/>
                      <a:gd name="connsiteX3" fmla="*/ 0 w 51309"/>
                      <a:gd name="connsiteY3" fmla="*/ 6413 h 12382"/>
                      <a:gd name="connsiteX4" fmla="*/ 5969 w 51309"/>
                      <a:gd name="connsiteY4" fmla="*/ 381 h 12382"/>
                      <a:gd name="connsiteX5" fmla="*/ 45276 w 51309"/>
                      <a:gd name="connsiteY5" fmla="*/ 0 h 12382"/>
                      <a:gd name="connsiteX6" fmla="*/ 51308 w 51309"/>
                      <a:gd name="connsiteY6" fmla="*/ 5969 h 12382"/>
                      <a:gd name="connsiteX7" fmla="*/ 51308 w 51309"/>
                      <a:gd name="connsiteY7" fmla="*/ 5969 h 12382"/>
                      <a:gd name="connsiteX8" fmla="*/ 45339 w 51309"/>
                      <a:gd name="connsiteY8" fmla="*/ 12001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309" h="12382">
                        <a:moveTo>
                          <a:pt x="45339" y="12001"/>
                        </a:moveTo>
                        <a:lnTo>
                          <a:pt x="6033" y="12382"/>
                        </a:lnTo>
                        <a:cubicBezTo>
                          <a:pt x="2730" y="12382"/>
                          <a:pt x="0" y="9715"/>
                          <a:pt x="0" y="6413"/>
                        </a:cubicBezTo>
                        <a:lnTo>
                          <a:pt x="0" y="6413"/>
                        </a:lnTo>
                        <a:cubicBezTo>
                          <a:pt x="0" y="3111"/>
                          <a:pt x="2667" y="381"/>
                          <a:pt x="5969" y="381"/>
                        </a:cubicBezTo>
                        <a:lnTo>
                          <a:pt x="45276" y="0"/>
                        </a:lnTo>
                        <a:cubicBezTo>
                          <a:pt x="48578" y="0"/>
                          <a:pt x="51308" y="2667"/>
                          <a:pt x="51308" y="5969"/>
                        </a:cubicBezTo>
                        <a:lnTo>
                          <a:pt x="51308" y="5969"/>
                        </a:lnTo>
                        <a:cubicBezTo>
                          <a:pt x="51372" y="9271"/>
                          <a:pt x="48641" y="11938"/>
                          <a:pt x="45339" y="1200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330" name="Graphic 1">
                    <a:extLst>
                      <a:ext uri="{FF2B5EF4-FFF2-40B4-BE49-F238E27FC236}">
                        <a16:creationId xmlns:a16="http://schemas.microsoft.com/office/drawing/2014/main" id="{ABC73351-93AD-4C66-B7EB-C5F2E71864A4}"/>
                      </a:ext>
                    </a:extLst>
                  </p:cNvPr>
                  <p:cNvGrpSpPr/>
                  <p:nvPr/>
                </p:nvGrpSpPr>
                <p:grpSpPr>
                  <a:xfrm>
                    <a:off x="4591621" y="3098355"/>
                    <a:ext cx="78997" cy="493648"/>
                    <a:chOff x="4591621" y="3098355"/>
                    <a:chExt cx="78997" cy="493648"/>
                  </a:xfrm>
                  <a:solidFill>
                    <a:srgbClr val="E0DCD1"/>
                  </a:solidFill>
                </p:grpSpPr>
                <p:sp>
                  <p:nvSpPr>
                    <p:cNvPr id="331" name="Freeform: Shape 330">
                      <a:extLst>
                        <a:ext uri="{FF2B5EF4-FFF2-40B4-BE49-F238E27FC236}">
                          <a16:creationId xmlns:a16="http://schemas.microsoft.com/office/drawing/2014/main" id="{550771DE-D8E7-4E31-93E4-B00D9FDC3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1621" y="3098355"/>
                      <a:ext cx="61467" cy="493648"/>
                    </a:xfrm>
                    <a:custGeom>
                      <a:avLst/>
                      <a:gdLst>
                        <a:gd name="connsiteX0" fmla="*/ 51308 w 61467"/>
                        <a:gd name="connsiteY0" fmla="*/ 1207 h 493648"/>
                        <a:gd name="connsiteX1" fmla="*/ 44069 w 61467"/>
                        <a:gd name="connsiteY1" fmla="*/ 9398 h 493648"/>
                        <a:gd name="connsiteX2" fmla="*/ 35623 w 61467"/>
                        <a:gd name="connsiteY2" fmla="*/ 254 h 493648"/>
                        <a:gd name="connsiteX3" fmla="*/ 21844 w 61467"/>
                        <a:gd name="connsiteY3" fmla="*/ 381 h 493648"/>
                        <a:gd name="connsiteX4" fmla="*/ 13589 w 61467"/>
                        <a:gd name="connsiteY4" fmla="*/ 9715 h 493648"/>
                        <a:gd name="connsiteX5" fmla="*/ 5651 w 61467"/>
                        <a:gd name="connsiteY5" fmla="*/ 1080 h 493648"/>
                        <a:gd name="connsiteX6" fmla="*/ 5651 w 61467"/>
                        <a:gd name="connsiteY6" fmla="*/ 571 h 493648"/>
                        <a:gd name="connsiteX7" fmla="*/ 0 w 61467"/>
                        <a:gd name="connsiteY7" fmla="*/ 635 h 493648"/>
                        <a:gd name="connsiteX8" fmla="*/ 4445 w 61467"/>
                        <a:gd name="connsiteY8" fmla="*/ 493649 h 493648"/>
                        <a:gd name="connsiteX9" fmla="*/ 10096 w 61467"/>
                        <a:gd name="connsiteY9" fmla="*/ 493585 h 493648"/>
                        <a:gd name="connsiteX10" fmla="*/ 10096 w 61467"/>
                        <a:gd name="connsiteY10" fmla="*/ 493268 h 493648"/>
                        <a:gd name="connsiteX11" fmla="*/ 17907 w 61467"/>
                        <a:gd name="connsiteY11" fmla="*/ 484441 h 493648"/>
                        <a:gd name="connsiteX12" fmla="*/ 26162 w 61467"/>
                        <a:gd name="connsiteY12" fmla="*/ 493395 h 493648"/>
                        <a:gd name="connsiteX13" fmla="*/ 40322 w 61467"/>
                        <a:gd name="connsiteY13" fmla="*/ 493268 h 493648"/>
                        <a:gd name="connsiteX14" fmla="*/ 48387 w 61467"/>
                        <a:gd name="connsiteY14" fmla="*/ 484124 h 493648"/>
                        <a:gd name="connsiteX15" fmla="*/ 55816 w 61467"/>
                        <a:gd name="connsiteY15" fmla="*/ 492189 h 493648"/>
                        <a:gd name="connsiteX16" fmla="*/ 55816 w 61467"/>
                        <a:gd name="connsiteY16" fmla="*/ 493078 h 493648"/>
                        <a:gd name="connsiteX17" fmla="*/ 61468 w 61467"/>
                        <a:gd name="connsiteY17" fmla="*/ 493014 h 493648"/>
                        <a:gd name="connsiteX18" fmla="*/ 57023 w 61467"/>
                        <a:gd name="connsiteY18" fmla="*/ 0 h 493648"/>
                        <a:gd name="connsiteX19" fmla="*/ 51371 w 61467"/>
                        <a:gd name="connsiteY19" fmla="*/ 64 h 493648"/>
                        <a:gd name="connsiteX20" fmla="*/ 51308 w 61467"/>
                        <a:gd name="connsiteY20" fmla="*/ 1207 h 493648"/>
                        <a:gd name="connsiteX21" fmla="*/ 51371 w 61467"/>
                        <a:gd name="connsiteY21" fmla="*/ 9779 h 493648"/>
                        <a:gd name="connsiteX22" fmla="*/ 51435 w 61467"/>
                        <a:gd name="connsiteY22" fmla="*/ 17463 h 493648"/>
                        <a:gd name="connsiteX23" fmla="*/ 47942 w 61467"/>
                        <a:gd name="connsiteY23" fmla="*/ 13652 h 493648"/>
                        <a:gd name="connsiteX24" fmla="*/ 51371 w 61467"/>
                        <a:gd name="connsiteY24" fmla="*/ 9779 h 493648"/>
                        <a:gd name="connsiteX25" fmla="*/ 20510 w 61467"/>
                        <a:gd name="connsiteY25" fmla="*/ 346964 h 493648"/>
                        <a:gd name="connsiteX26" fmla="*/ 31750 w 61467"/>
                        <a:gd name="connsiteY26" fmla="*/ 334264 h 493648"/>
                        <a:gd name="connsiteX27" fmla="*/ 43243 w 61467"/>
                        <a:gd name="connsiteY27" fmla="*/ 346773 h 493648"/>
                        <a:gd name="connsiteX28" fmla="*/ 32004 w 61467"/>
                        <a:gd name="connsiteY28" fmla="*/ 359473 h 493648"/>
                        <a:gd name="connsiteX29" fmla="*/ 20510 w 61467"/>
                        <a:gd name="connsiteY29" fmla="*/ 346964 h 493648"/>
                        <a:gd name="connsiteX30" fmla="*/ 42672 w 61467"/>
                        <a:gd name="connsiteY30" fmla="*/ 379540 h 493648"/>
                        <a:gd name="connsiteX31" fmla="*/ 32258 w 61467"/>
                        <a:gd name="connsiteY31" fmla="*/ 391287 h 493648"/>
                        <a:gd name="connsiteX32" fmla="*/ 21653 w 61467"/>
                        <a:gd name="connsiteY32" fmla="*/ 379730 h 493648"/>
                        <a:gd name="connsiteX33" fmla="*/ 32067 w 61467"/>
                        <a:gd name="connsiteY33" fmla="*/ 367983 h 493648"/>
                        <a:gd name="connsiteX34" fmla="*/ 42672 w 61467"/>
                        <a:gd name="connsiteY34" fmla="*/ 379540 h 493648"/>
                        <a:gd name="connsiteX35" fmla="*/ 20193 w 61467"/>
                        <a:gd name="connsiteY35" fmla="*/ 313182 h 493648"/>
                        <a:gd name="connsiteX36" fmla="*/ 31432 w 61467"/>
                        <a:gd name="connsiteY36" fmla="*/ 300482 h 493648"/>
                        <a:gd name="connsiteX37" fmla="*/ 42926 w 61467"/>
                        <a:gd name="connsiteY37" fmla="*/ 312991 h 493648"/>
                        <a:gd name="connsiteX38" fmla="*/ 31686 w 61467"/>
                        <a:gd name="connsiteY38" fmla="*/ 325691 h 493648"/>
                        <a:gd name="connsiteX39" fmla="*/ 20193 w 61467"/>
                        <a:gd name="connsiteY39" fmla="*/ 313182 h 493648"/>
                        <a:gd name="connsiteX40" fmla="*/ 19875 w 61467"/>
                        <a:gd name="connsiteY40" fmla="*/ 279400 h 493648"/>
                        <a:gd name="connsiteX41" fmla="*/ 31115 w 61467"/>
                        <a:gd name="connsiteY41" fmla="*/ 266700 h 493648"/>
                        <a:gd name="connsiteX42" fmla="*/ 42608 w 61467"/>
                        <a:gd name="connsiteY42" fmla="*/ 279210 h 493648"/>
                        <a:gd name="connsiteX43" fmla="*/ 31369 w 61467"/>
                        <a:gd name="connsiteY43" fmla="*/ 291910 h 493648"/>
                        <a:gd name="connsiteX44" fmla="*/ 19875 w 61467"/>
                        <a:gd name="connsiteY44" fmla="*/ 279400 h 493648"/>
                        <a:gd name="connsiteX45" fmla="*/ 20891 w 61467"/>
                        <a:gd name="connsiteY45" fmla="*/ 247015 h 493648"/>
                        <a:gd name="connsiteX46" fmla="*/ 30861 w 61467"/>
                        <a:gd name="connsiteY46" fmla="*/ 235776 h 493648"/>
                        <a:gd name="connsiteX47" fmla="*/ 41021 w 61467"/>
                        <a:gd name="connsiteY47" fmla="*/ 246824 h 493648"/>
                        <a:gd name="connsiteX48" fmla="*/ 31051 w 61467"/>
                        <a:gd name="connsiteY48" fmla="*/ 258064 h 493648"/>
                        <a:gd name="connsiteX49" fmla="*/ 20891 w 61467"/>
                        <a:gd name="connsiteY49" fmla="*/ 247015 h 493648"/>
                        <a:gd name="connsiteX50" fmla="*/ 19304 w 61467"/>
                        <a:gd name="connsiteY50" fmla="*/ 214693 h 493648"/>
                        <a:gd name="connsiteX51" fmla="*/ 30543 w 61467"/>
                        <a:gd name="connsiteY51" fmla="*/ 201993 h 493648"/>
                        <a:gd name="connsiteX52" fmla="*/ 42037 w 61467"/>
                        <a:gd name="connsiteY52" fmla="*/ 214503 h 493648"/>
                        <a:gd name="connsiteX53" fmla="*/ 30797 w 61467"/>
                        <a:gd name="connsiteY53" fmla="*/ 227203 h 493648"/>
                        <a:gd name="connsiteX54" fmla="*/ 19304 w 61467"/>
                        <a:gd name="connsiteY54" fmla="*/ 214693 h 493648"/>
                        <a:gd name="connsiteX55" fmla="*/ 18986 w 61467"/>
                        <a:gd name="connsiteY55" fmla="*/ 180911 h 493648"/>
                        <a:gd name="connsiteX56" fmla="*/ 30226 w 61467"/>
                        <a:gd name="connsiteY56" fmla="*/ 168211 h 493648"/>
                        <a:gd name="connsiteX57" fmla="*/ 41719 w 61467"/>
                        <a:gd name="connsiteY57" fmla="*/ 180721 h 493648"/>
                        <a:gd name="connsiteX58" fmla="*/ 30480 w 61467"/>
                        <a:gd name="connsiteY58" fmla="*/ 193421 h 493648"/>
                        <a:gd name="connsiteX59" fmla="*/ 18986 w 61467"/>
                        <a:gd name="connsiteY59" fmla="*/ 180911 h 493648"/>
                        <a:gd name="connsiteX60" fmla="*/ 18669 w 61467"/>
                        <a:gd name="connsiteY60" fmla="*/ 147130 h 493648"/>
                        <a:gd name="connsiteX61" fmla="*/ 29908 w 61467"/>
                        <a:gd name="connsiteY61" fmla="*/ 134430 h 493648"/>
                        <a:gd name="connsiteX62" fmla="*/ 41402 w 61467"/>
                        <a:gd name="connsiteY62" fmla="*/ 146939 h 493648"/>
                        <a:gd name="connsiteX63" fmla="*/ 30163 w 61467"/>
                        <a:gd name="connsiteY63" fmla="*/ 159639 h 493648"/>
                        <a:gd name="connsiteX64" fmla="*/ 18669 w 61467"/>
                        <a:gd name="connsiteY64" fmla="*/ 147130 h 493648"/>
                        <a:gd name="connsiteX65" fmla="*/ 19240 w 61467"/>
                        <a:gd name="connsiteY65" fmla="*/ 114300 h 493648"/>
                        <a:gd name="connsiteX66" fmla="*/ 29654 w 61467"/>
                        <a:gd name="connsiteY66" fmla="*/ 102552 h 493648"/>
                        <a:gd name="connsiteX67" fmla="*/ 40259 w 61467"/>
                        <a:gd name="connsiteY67" fmla="*/ 114110 h 493648"/>
                        <a:gd name="connsiteX68" fmla="*/ 29845 w 61467"/>
                        <a:gd name="connsiteY68" fmla="*/ 125857 h 493648"/>
                        <a:gd name="connsiteX69" fmla="*/ 19240 w 61467"/>
                        <a:gd name="connsiteY69" fmla="*/ 114300 h 493648"/>
                        <a:gd name="connsiteX70" fmla="*/ 18097 w 61467"/>
                        <a:gd name="connsiteY70" fmla="*/ 81534 h 493648"/>
                        <a:gd name="connsiteX71" fmla="*/ 29337 w 61467"/>
                        <a:gd name="connsiteY71" fmla="*/ 68834 h 493648"/>
                        <a:gd name="connsiteX72" fmla="*/ 40830 w 61467"/>
                        <a:gd name="connsiteY72" fmla="*/ 81343 h 493648"/>
                        <a:gd name="connsiteX73" fmla="*/ 29591 w 61467"/>
                        <a:gd name="connsiteY73" fmla="*/ 94043 h 493648"/>
                        <a:gd name="connsiteX74" fmla="*/ 18097 w 61467"/>
                        <a:gd name="connsiteY74" fmla="*/ 81534 h 493648"/>
                        <a:gd name="connsiteX75" fmla="*/ 25781 w 61467"/>
                        <a:gd name="connsiteY75" fmla="*/ 98362 h 493648"/>
                        <a:gd name="connsiteX76" fmla="*/ 15367 w 61467"/>
                        <a:gd name="connsiteY76" fmla="*/ 110109 h 493648"/>
                        <a:gd name="connsiteX77" fmla="*/ 6540 w 61467"/>
                        <a:gd name="connsiteY77" fmla="*/ 100457 h 493648"/>
                        <a:gd name="connsiteX78" fmla="*/ 6477 w 61467"/>
                        <a:gd name="connsiteY78" fmla="*/ 94615 h 493648"/>
                        <a:gd name="connsiteX79" fmla="*/ 14288 w 61467"/>
                        <a:gd name="connsiteY79" fmla="*/ 85789 h 493648"/>
                        <a:gd name="connsiteX80" fmla="*/ 25781 w 61467"/>
                        <a:gd name="connsiteY80" fmla="*/ 98362 h 493648"/>
                        <a:gd name="connsiteX81" fmla="*/ 26035 w 61467"/>
                        <a:gd name="connsiteY81" fmla="*/ 130175 h 493648"/>
                        <a:gd name="connsiteX82" fmla="*/ 14795 w 61467"/>
                        <a:gd name="connsiteY82" fmla="*/ 142875 h 493648"/>
                        <a:gd name="connsiteX83" fmla="*/ 6858 w 61467"/>
                        <a:gd name="connsiteY83" fmla="*/ 134239 h 493648"/>
                        <a:gd name="connsiteX84" fmla="*/ 6794 w 61467"/>
                        <a:gd name="connsiteY84" fmla="*/ 128397 h 493648"/>
                        <a:gd name="connsiteX85" fmla="*/ 15430 w 61467"/>
                        <a:gd name="connsiteY85" fmla="*/ 118618 h 493648"/>
                        <a:gd name="connsiteX86" fmla="*/ 26035 w 61467"/>
                        <a:gd name="connsiteY86" fmla="*/ 130175 h 493648"/>
                        <a:gd name="connsiteX87" fmla="*/ 26352 w 61467"/>
                        <a:gd name="connsiteY87" fmla="*/ 163957 h 493648"/>
                        <a:gd name="connsiteX88" fmla="*/ 15113 w 61467"/>
                        <a:gd name="connsiteY88" fmla="*/ 176657 h 493648"/>
                        <a:gd name="connsiteX89" fmla="*/ 7175 w 61467"/>
                        <a:gd name="connsiteY89" fmla="*/ 168021 h 493648"/>
                        <a:gd name="connsiteX90" fmla="*/ 7112 w 61467"/>
                        <a:gd name="connsiteY90" fmla="*/ 160274 h 493648"/>
                        <a:gd name="connsiteX91" fmla="*/ 14922 w 61467"/>
                        <a:gd name="connsiteY91" fmla="*/ 151448 h 493648"/>
                        <a:gd name="connsiteX92" fmla="*/ 26352 w 61467"/>
                        <a:gd name="connsiteY92" fmla="*/ 163957 h 493648"/>
                        <a:gd name="connsiteX93" fmla="*/ 26670 w 61467"/>
                        <a:gd name="connsiteY93" fmla="*/ 197739 h 493648"/>
                        <a:gd name="connsiteX94" fmla="*/ 15430 w 61467"/>
                        <a:gd name="connsiteY94" fmla="*/ 210439 h 493648"/>
                        <a:gd name="connsiteX95" fmla="*/ 7493 w 61467"/>
                        <a:gd name="connsiteY95" fmla="*/ 201803 h 493648"/>
                        <a:gd name="connsiteX96" fmla="*/ 7429 w 61467"/>
                        <a:gd name="connsiteY96" fmla="*/ 194056 h 493648"/>
                        <a:gd name="connsiteX97" fmla="*/ 15240 w 61467"/>
                        <a:gd name="connsiteY97" fmla="*/ 185229 h 493648"/>
                        <a:gd name="connsiteX98" fmla="*/ 26670 w 61467"/>
                        <a:gd name="connsiteY98" fmla="*/ 197739 h 493648"/>
                        <a:gd name="connsiteX99" fmla="*/ 26988 w 61467"/>
                        <a:gd name="connsiteY99" fmla="*/ 231521 h 493648"/>
                        <a:gd name="connsiteX100" fmla="*/ 17018 w 61467"/>
                        <a:gd name="connsiteY100" fmla="*/ 242760 h 493648"/>
                        <a:gd name="connsiteX101" fmla="*/ 7747 w 61467"/>
                        <a:gd name="connsiteY101" fmla="*/ 232664 h 493648"/>
                        <a:gd name="connsiteX102" fmla="*/ 7683 w 61467"/>
                        <a:gd name="connsiteY102" fmla="*/ 227774 h 493648"/>
                        <a:gd name="connsiteX103" fmla="*/ 15494 w 61467"/>
                        <a:gd name="connsiteY103" fmla="*/ 218948 h 493648"/>
                        <a:gd name="connsiteX104" fmla="*/ 26988 w 61467"/>
                        <a:gd name="connsiteY104" fmla="*/ 231521 h 493648"/>
                        <a:gd name="connsiteX105" fmla="*/ 27241 w 61467"/>
                        <a:gd name="connsiteY105" fmla="*/ 262446 h 493648"/>
                        <a:gd name="connsiteX106" fmla="*/ 16002 w 61467"/>
                        <a:gd name="connsiteY106" fmla="*/ 275146 h 493648"/>
                        <a:gd name="connsiteX107" fmla="*/ 8064 w 61467"/>
                        <a:gd name="connsiteY107" fmla="*/ 266510 h 493648"/>
                        <a:gd name="connsiteX108" fmla="*/ 8001 w 61467"/>
                        <a:gd name="connsiteY108" fmla="*/ 261620 h 493648"/>
                        <a:gd name="connsiteX109" fmla="*/ 17082 w 61467"/>
                        <a:gd name="connsiteY109" fmla="*/ 251333 h 493648"/>
                        <a:gd name="connsiteX110" fmla="*/ 27241 w 61467"/>
                        <a:gd name="connsiteY110" fmla="*/ 262446 h 493648"/>
                        <a:gd name="connsiteX111" fmla="*/ 27559 w 61467"/>
                        <a:gd name="connsiteY111" fmla="*/ 296228 h 493648"/>
                        <a:gd name="connsiteX112" fmla="*/ 16319 w 61467"/>
                        <a:gd name="connsiteY112" fmla="*/ 308928 h 493648"/>
                        <a:gd name="connsiteX113" fmla="*/ 8382 w 61467"/>
                        <a:gd name="connsiteY113" fmla="*/ 300291 h 493648"/>
                        <a:gd name="connsiteX114" fmla="*/ 8318 w 61467"/>
                        <a:gd name="connsiteY114" fmla="*/ 292545 h 493648"/>
                        <a:gd name="connsiteX115" fmla="*/ 16129 w 61467"/>
                        <a:gd name="connsiteY115" fmla="*/ 283718 h 493648"/>
                        <a:gd name="connsiteX116" fmla="*/ 27559 w 61467"/>
                        <a:gd name="connsiteY116" fmla="*/ 296228 h 493648"/>
                        <a:gd name="connsiteX117" fmla="*/ 27876 w 61467"/>
                        <a:gd name="connsiteY117" fmla="*/ 330010 h 493648"/>
                        <a:gd name="connsiteX118" fmla="*/ 16637 w 61467"/>
                        <a:gd name="connsiteY118" fmla="*/ 342710 h 493648"/>
                        <a:gd name="connsiteX119" fmla="*/ 8699 w 61467"/>
                        <a:gd name="connsiteY119" fmla="*/ 334073 h 493648"/>
                        <a:gd name="connsiteX120" fmla="*/ 8636 w 61467"/>
                        <a:gd name="connsiteY120" fmla="*/ 326327 h 493648"/>
                        <a:gd name="connsiteX121" fmla="*/ 16446 w 61467"/>
                        <a:gd name="connsiteY121" fmla="*/ 317500 h 493648"/>
                        <a:gd name="connsiteX122" fmla="*/ 27876 w 61467"/>
                        <a:gd name="connsiteY122" fmla="*/ 330010 h 493648"/>
                        <a:gd name="connsiteX123" fmla="*/ 28194 w 61467"/>
                        <a:gd name="connsiteY123" fmla="*/ 363791 h 493648"/>
                        <a:gd name="connsiteX124" fmla="*/ 17780 w 61467"/>
                        <a:gd name="connsiteY124" fmla="*/ 375539 h 493648"/>
                        <a:gd name="connsiteX125" fmla="*/ 8953 w 61467"/>
                        <a:gd name="connsiteY125" fmla="*/ 365887 h 493648"/>
                        <a:gd name="connsiteX126" fmla="*/ 8890 w 61467"/>
                        <a:gd name="connsiteY126" fmla="*/ 360045 h 493648"/>
                        <a:gd name="connsiteX127" fmla="*/ 16700 w 61467"/>
                        <a:gd name="connsiteY127" fmla="*/ 351219 h 493648"/>
                        <a:gd name="connsiteX128" fmla="*/ 28194 w 61467"/>
                        <a:gd name="connsiteY128" fmla="*/ 363791 h 493648"/>
                        <a:gd name="connsiteX129" fmla="*/ 28448 w 61467"/>
                        <a:gd name="connsiteY129" fmla="*/ 395605 h 493648"/>
                        <a:gd name="connsiteX130" fmla="*/ 17208 w 61467"/>
                        <a:gd name="connsiteY130" fmla="*/ 408305 h 493648"/>
                        <a:gd name="connsiteX131" fmla="*/ 9271 w 61467"/>
                        <a:gd name="connsiteY131" fmla="*/ 399669 h 493648"/>
                        <a:gd name="connsiteX132" fmla="*/ 9207 w 61467"/>
                        <a:gd name="connsiteY132" fmla="*/ 393827 h 493648"/>
                        <a:gd name="connsiteX133" fmla="*/ 17843 w 61467"/>
                        <a:gd name="connsiteY133" fmla="*/ 384048 h 493648"/>
                        <a:gd name="connsiteX134" fmla="*/ 28448 w 61467"/>
                        <a:gd name="connsiteY134" fmla="*/ 395605 h 493648"/>
                        <a:gd name="connsiteX135" fmla="*/ 32321 w 61467"/>
                        <a:gd name="connsiteY135" fmla="*/ 399860 h 493648"/>
                        <a:gd name="connsiteX136" fmla="*/ 43815 w 61467"/>
                        <a:gd name="connsiteY136" fmla="*/ 412369 h 493648"/>
                        <a:gd name="connsiteX137" fmla="*/ 32575 w 61467"/>
                        <a:gd name="connsiteY137" fmla="*/ 425069 h 493648"/>
                        <a:gd name="connsiteX138" fmla="*/ 21082 w 61467"/>
                        <a:gd name="connsiteY138" fmla="*/ 412560 h 493648"/>
                        <a:gd name="connsiteX139" fmla="*/ 32321 w 61467"/>
                        <a:gd name="connsiteY139" fmla="*/ 399860 h 493648"/>
                        <a:gd name="connsiteX140" fmla="*/ 36195 w 61467"/>
                        <a:gd name="connsiteY140" fmla="*/ 395541 h 493648"/>
                        <a:gd name="connsiteX141" fmla="*/ 46609 w 61467"/>
                        <a:gd name="connsiteY141" fmla="*/ 383794 h 493648"/>
                        <a:gd name="connsiteX142" fmla="*/ 54864 w 61467"/>
                        <a:gd name="connsiteY142" fmla="*/ 392811 h 493648"/>
                        <a:gd name="connsiteX143" fmla="*/ 54927 w 61467"/>
                        <a:gd name="connsiteY143" fmla="*/ 399860 h 493648"/>
                        <a:gd name="connsiteX144" fmla="*/ 47688 w 61467"/>
                        <a:gd name="connsiteY144" fmla="*/ 408051 h 493648"/>
                        <a:gd name="connsiteX145" fmla="*/ 36195 w 61467"/>
                        <a:gd name="connsiteY145" fmla="*/ 395541 h 493648"/>
                        <a:gd name="connsiteX146" fmla="*/ 35877 w 61467"/>
                        <a:gd name="connsiteY146" fmla="*/ 363728 h 493648"/>
                        <a:gd name="connsiteX147" fmla="*/ 47117 w 61467"/>
                        <a:gd name="connsiteY147" fmla="*/ 351028 h 493648"/>
                        <a:gd name="connsiteX148" fmla="*/ 54546 w 61467"/>
                        <a:gd name="connsiteY148" fmla="*/ 359092 h 493648"/>
                        <a:gd name="connsiteX149" fmla="*/ 54610 w 61467"/>
                        <a:gd name="connsiteY149" fmla="*/ 366141 h 493648"/>
                        <a:gd name="connsiteX150" fmla="*/ 46482 w 61467"/>
                        <a:gd name="connsiteY150" fmla="*/ 375285 h 493648"/>
                        <a:gd name="connsiteX151" fmla="*/ 35877 w 61467"/>
                        <a:gd name="connsiteY151" fmla="*/ 363728 h 493648"/>
                        <a:gd name="connsiteX152" fmla="*/ 35560 w 61467"/>
                        <a:gd name="connsiteY152" fmla="*/ 329946 h 493648"/>
                        <a:gd name="connsiteX153" fmla="*/ 46799 w 61467"/>
                        <a:gd name="connsiteY153" fmla="*/ 317246 h 493648"/>
                        <a:gd name="connsiteX154" fmla="*/ 54229 w 61467"/>
                        <a:gd name="connsiteY154" fmla="*/ 325310 h 493648"/>
                        <a:gd name="connsiteX155" fmla="*/ 54292 w 61467"/>
                        <a:gd name="connsiteY155" fmla="*/ 334264 h 493648"/>
                        <a:gd name="connsiteX156" fmla="*/ 47053 w 61467"/>
                        <a:gd name="connsiteY156" fmla="*/ 342455 h 493648"/>
                        <a:gd name="connsiteX157" fmla="*/ 35560 w 61467"/>
                        <a:gd name="connsiteY157" fmla="*/ 329946 h 493648"/>
                        <a:gd name="connsiteX158" fmla="*/ 35242 w 61467"/>
                        <a:gd name="connsiteY158" fmla="*/ 296164 h 493648"/>
                        <a:gd name="connsiteX159" fmla="*/ 46482 w 61467"/>
                        <a:gd name="connsiteY159" fmla="*/ 283464 h 493648"/>
                        <a:gd name="connsiteX160" fmla="*/ 53911 w 61467"/>
                        <a:gd name="connsiteY160" fmla="*/ 291529 h 493648"/>
                        <a:gd name="connsiteX161" fmla="*/ 53975 w 61467"/>
                        <a:gd name="connsiteY161" fmla="*/ 300482 h 493648"/>
                        <a:gd name="connsiteX162" fmla="*/ 46736 w 61467"/>
                        <a:gd name="connsiteY162" fmla="*/ 308673 h 493648"/>
                        <a:gd name="connsiteX163" fmla="*/ 35242 w 61467"/>
                        <a:gd name="connsiteY163" fmla="*/ 296164 h 493648"/>
                        <a:gd name="connsiteX164" fmla="*/ 34988 w 61467"/>
                        <a:gd name="connsiteY164" fmla="*/ 262382 h 493648"/>
                        <a:gd name="connsiteX165" fmla="*/ 44958 w 61467"/>
                        <a:gd name="connsiteY165" fmla="*/ 251142 h 493648"/>
                        <a:gd name="connsiteX166" fmla="*/ 53657 w 61467"/>
                        <a:gd name="connsiteY166" fmla="*/ 260667 h 493648"/>
                        <a:gd name="connsiteX167" fmla="*/ 53721 w 61467"/>
                        <a:gd name="connsiteY167" fmla="*/ 266764 h 493648"/>
                        <a:gd name="connsiteX168" fmla="*/ 46482 w 61467"/>
                        <a:gd name="connsiteY168" fmla="*/ 274955 h 493648"/>
                        <a:gd name="connsiteX169" fmla="*/ 34988 w 61467"/>
                        <a:gd name="connsiteY169" fmla="*/ 262382 h 493648"/>
                        <a:gd name="connsiteX170" fmla="*/ 34671 w 61467"/>
                        <a:gd name="connsiteY170" fmla="*/ 231458 h 493648"/>
                        <a:gd name="connsiteX171" fmla="*/ 45910 w 61467"/>
                        <a:gd name="connsiteY171" fmla="*/ 218758 h 493648"/>
                        <a:gd name="connsiteX172" fmla="*/ 53340 w 61467"/>
                        <a:gd name="connsiteY172" fmla="*/ 226822 h 493648"/>
                        <a:gd name="connsiteX173" fmla="*/ 53403 w 61467"/>
                        <a:gd name="connsiteY173" fmla="*/ 232918 h 493648"/>
                        <a:gd name="connsiteX174" fmla="*/ 44831 w 61467"/>
                        <a:gd name="connsiteY174" fmla="*/ 242570 h 493648"/>
                        <a:gd name="connsiteX175" fmla="*/ 34671 w 61467"/>
                        <a:gd name="connsiteY175" fmla="*/ 231458 h 493648"/>
                        <a:gd name="connsiteX176" fmla="*/ 34353 w 61467"/>
                        <a:gd name="connsiteY176" fmla="*/ 197676 h 493648"/>
                        <a:gd name="connsiteX177" fmla="*/ 45593 w 61467"/>
                        <a:gd name="connsiteY177" fmla="*/ 184976 h 493648"/>
                        <a:gd name="connsiteX178" fmla="*/ 53022 w 61467"/>
                        <a:gd name="connsiteY178" fmla="*/ 193040 h 493648"/>
                        <a:gd name="connsiteX179" fmla="*/ 53086 w 61467"/>
                        <a:gd name="connsiteY179" fmla="*/ 201993 h 493648"/>
                        <a:gd name="connsiteX180" fmla="*/ 45847 w 61467"/>
                        <a:gd name="connsiteY180" fmla="*/ 210185 h 493648"/>
                        <a:gd name="connsiteX181" fmla="*/ 34353 w 61467"/>
                        <a:gd name="connsiteY181" fmla="*/ 197676 h 493648"/>
                        <a:gd name="connsiteX182" fmla="*/ 34099 w 61467"/>
                        <a:gd name="connsiteY182" fmla="*/ 163893 h 493648"/>
                        <a:gd name="connsiteX183" fmla="*/ 45339 w 61467"/>
                        <a:gd name="connsiteY183" fmla="*/ 151193 h 493648"/>
                        <a:gd name="connsiteX184" fmla="*/ 52768 w 61467"/>
                        <a:gd name="connsiteY184" fmla="*/ 159258 h 493648"/>
                        <a:gd name="connsiteX185" fmla="*/ 52832 w 61467"/>
                        <a:gd name="connsiteY185" fmla="*/ 168211 h 493648"/>
                        <a:gd name="connsiteX186" fmla="*/ 45593 w 61467"/>
                        <a:gd name="connsiteY186" fmla="*/ 176403 h 493648"/>
                        <a:gd name="connsiteX187" fmla="*/ 34099 w 61467"/>
                        <a:gd name="connsiteY187" fmla="*/ 163893 h 493648"/>
                        <a:gd name="connsiteX188" fmla="*/ 33782 w 61467"/>
                        <a:gd name="connsiteY188" fmla="*/ 130112 h 493648"/>
                        <a:gd name="connsiteX189" fmla="*/ 44196 w 61467"/>
                        <a:gd name="connsiteY189" fmla="*/ 118364 h 493648"/>
                        <a:gd name="connsiteX190" fmla="*/ 52451 w 61467"/>
                        <a:gd name="connsiteY190" fmla="*/ 127381 h 493648"/>
                        <a:gd name="connsiteX191" fmla="*/ 52514 w 61467"/>
                        <a:gd name="connsiteY191" fmla="*/ 134430 h 493648"/>
                        <a:gd name="connsiteX192" fmla="*/ 45275 w 61467"/>
                        <a:gd name="connsiteY192" fmla="*/ 142621 h 493648"/>
                        <a:gd name="connsiteX193" fmla="*/ 33782 w 61467"/>
                        <a:gd name="connsiteY193" fmla="*/ 130112 h 493648"/>
                        <a:gd name="connsiteX194" fmla="*/ 33464 w 61467"/>
                        <a:gd name="connsiteY194" fmla="*/ 98235 h 493648"/>
                        <a:gd name="connsiteX195" fmla="*/ 44704 w 61467"/>
                        <a:gd name="connsiteY195" fmla="*/ 85535 h 493648"/>
                        <a:gd name="connsiteX196" fmla="*/ 52133 w 61467"/>
                        <a:gd name="connsiteY196" fmla="*/ 93599 h 493648"/>
                        <a:gd name="connsiteX197" fmla="*/ 52197 w 61467"/>
                        <a:gd name="connsiteY197" fmla="*/ 100648 h 493648"/>
                        <a:gd name="connsiteX198" fmla="*/ 44069 w 61467"/>
                        <a:gd name="connsiteY198" fmla="*/ 109792 h 493648"/>
                        <a:gd name="connsiteX199" fmla="*/ 33464 w 61467"/>
                        <a:gd name="connsiteY199" fmla="*/ 98235 h 493648"/>
                        <a:gd name="connsiteX200" fmla="*/ 33210 w 61467"/>
                        <a:gd name="connsiteY200" fmla="*/ 64452 h 493648"/>
                        <a:gd name="connsiteX201" fmla="*/ 44450 w 61467"/>
                        <a:gd name="connsiteY201" fmla="*/ 51752 h 493648"/>
                        <a:gd name="connsiteX202" fmla="*/ 51879 w 61467"/>
                        <a:gd name="connsiteY202" fmla="*/ 59817 h 493648"/>
                        <a:gd name="connsiteX203" fmla="*/ 51943 w 61467"/>
                        <a:gd name="connsiteY203" fmla="*/ 68771 h 493648"/>
                        <a:gd name="connsiteX204" fmla="*/ 44704 w 61467"/>
                        <a:gd name="connsiteY204" fmla="*/ 76962 h 493648"/>
                        <a:gd name="connsiteX205" fmla="*/ 33210 w 61467"/>
                        <a:gd name="connsiteY205" fmla="*/ 64452 h 493648"/>
                        <a:gd name="connsiteX206" fmla="*/ 29273 w 61467"/>
                        <a:gd name="connsiteY206" fmla="*/ 60262 h 493648"/>
                        <a:gd name="connsiteX207" fmla="*/ 17780 w 61467"/>
                        <a:gd name="connsiteY207" fmla="*/ 47752 h 493648"/>
                        <a:gd name="connsiteX208" fmla="*/ 29019 w 61467"/>
                        <a:gd name="connsiteY208" fmla="*/ 35052 h 493648"/>
                        <a:gd name="connsiteX209" fmla="*/ 40513 w 61467"/>
                        <a:gd name="connsiteY209" fmla="*/ 47562 h 493648"/>
                        <a:gd name="connsiteX210" fmla="*/ 29273 w 61467"/>
                        <a:gd name="connsiteY210" fmla="*/ 60262 h 493648"/>
                        <a:gd name="connsiteX211" fmla="*/ 25463 w 61467"/>
                        <a:gd name="connsiteY211" fmla="*/ 64580 h 493648"/>
                        <a:gd name="connsiteX212" fmla="*/ 14224 w 61467"/>
                        <a:gd name="connsiteY212" fmla="*/ 77280 h 493648"/>
                        <a:gd name="connsiteX213" fmla="*/ 6286 w 61467"/>
                        <a:gd name="connsiteY213" fmla="*/ 68643 h 493648"/>
                        <a:gd name="connsiteX214" fmla="*/ 6223 w 61467"/>
                        <a:gd name="connsiteY214" fmla="*/ 60896 h 493648"/>
                        <a:gd name="connsiteX215" fmla="*/ 14033 w 61467"/>
                        <a:gd name="connsiteY215" fmla="*/ 52070 h 493648"/>
                        <a:gd name="connsiteX216" fmla="*/ 25463 w 61467"/>
                        <a:gd name="connsiteY216" fmla="*/ 64580 h 493648"/>
                        <a:gd name="connsiteX217" fmla="*/ 6096 w 61467"/>
                        <a:gd name="connsiteY217" fmla="*/ 52324 h 493648"/>
                        <a:gd name="connsiteX218" fmla="*/ 6032 w 61467"/>
                        <a:gd name="connsiteY218" fmla="*/ 43371 h 493648"/>
                        <a:gd name="connsiteX219" fmla="*/ 10096 w 61467"/>
                        <a:gd name="connsiteY219" fmla="*/ 47815 h 493648"/>
                        <a:gd name="connsiteX220" fmla="*/ 6096 w 61467"/>
                        <a:gd name="connsiteY220" fmla="*/ 52324 h 493648"/>
                        <a:gd name="connsiteX221" fmla="*/ 10414 w 61467"/>
                        <a:gd name="connsiteY221" fmla="*/ 81598 h 493648"/>
                        <a:gd name="connsiteX222" fmla="*/ 6413 w 61467"/>
                        <a:gd name="connsiteY222" fmla="*/ 86106 h 493648"/>
                        <a:gd name="connsiteX223" fmla="*/ 6350 w 61467"/>
                        <a:gd name="connsiteY223" fmla="*/ 77152 h 493648"/>
                        <a:gd name="connsiteX224" fmla="*/ 10414 w 61467"/>
                        <a:gd name="connsiteY224" fmla="*/ 81598 h 493648"/>
                        <a:gd name="connsiteX225" fmla="*/ 11557 w 61467"/>
                        <a:gd name="connsiteY225" fmla="*/ 114364 h 493648"/>
                        <a:gd name="connsiteX226" fmla="*/ 6731 w 61467"/>
                        <a:gd name="connsiteY226" fmla="*/ 119824 h 493648"/>
                        <a:gd name="connsiteX227" fmla="*/ 6604 w 61467"/>
                        <a:gd name="connsiteY227" fmla="*/ 108966 h 493648"/>
                        <a:gd name="connsiteX228" fmla="*/ 11557 w 61467"/>
                        <a:gd name="connsiteY228" fmla="*/ 114364 h 493648"/>
                        <a:gd name="connsiteX229" fmla="*/ 10985 w 61467"/>
                        <a:gd name="connsiteY229" fmla="*/ 147193 h 493648"/>
                        <a:gd name="connsiteX230" fmla="*/ 6985 w 61467"/>
                        <a:gd name="connsiteY230" fmla="*/ 151702 h 493648"/>
                        <a:gd name="connsiteX231" fmla="*/ 6921 w 61467"/>
                        <a:gd name="connsiteY231" fmla="*/ 142748 h 493648"/>
                        <a:gd name="connsiteX232" fmla="*/ 10985 w 61467"/>
                        <a:gd name="connsiteY232" fmla="*/ 147193 h 493648"/>
                        <a:gd name="connsiteX233" fmla="*/ 11303 w 61467"/>
                        <a:gd name="connsiteY233" fmla="*/ 180975 h 493648"/>
                        <a:gd name="connsiteX234" fmla="*/ 7302 w 61467"/>
                        <a:gd name="connsiteY234" fmla="*/ 185484 h 493648"/>
                        <a:gd name="connsiteX235" fmla="*/ 7239 w 61467"/>
                        <a:gd name="connsiteY235" fmla="*/ 176530 h 493648"/>
                        <a:gd name="connsiteX236" fmla="*/ 11303 w 61467"/>
                        <a:gd name="connsiteY236" fmla="*/ 180975 h 493648"/>
                        <a:gd name="connsiteX237" fmla="*/ 11557 w 61467"/>
                        <a:gd name="connsiteY237" fmla="*/ 214757 h 493648"/>
                        <a:gd name="connsiteX238" fmla="*/ 7557 w 61467"/>
                        <a:gd name="connsiteY238" fmla="*/ 219266 h 493648"/>
                        <a:gd name="connsiteX239" fmla="*/ 7493 w 61467"/>
                        <a:gd name="connsiteY239" fmla="*/ 210312 h 493648"/>
                        <a:gd name="connsiteX240" fmla="*/ 11557 w 61467"/>
                        <a:gd name="connsiteY240" fmla="*/ 214757 h 493648"/>
                        <a:gd name="connsiteX241" fmla="*/ 13208 w 61467"/>
                        <a:gd name="connsiteY241" fmla="*/ 247079 h 493648"/>
                        <a:gd name="connsiteX242" fmla="*/ 7938 w 61467"/>
                        <a:gd name="connsiteY242" fmla="*/ 253048 h 493648"/>
                        <a:gd name="connsiteX243" fmla="*/ 7810 w 61467"/>
                        <a:gd name="connsiteY243" fmla="*/ 241236 h 493648"/>
                        <a:gd name="connsiteX244" fmla="*/ 13208 w 61467"/>
                        <a:gd name="connsiteY244" fmla="*/ 247079 h 493648"/>
                        <a:gd name="connsiteX245" fmla="*/ 12192 w 61467"/>
                        <a:gd name="connsiteY245" fmla="*/ 279464 h 493648"/>
                        <a:gd name="connsiteX246" fmla="*/ 8191 w 61467"/>
                        <a:gd name="connsiteY246" fmla="*/ 283972 h 493648"/>
                        <a:gd name="connsiteX247" fmla="*/ 8128 w 61467"/>
                        <a:gd name="connsiteY247" fmla="*/ 275019 h 493648"/>
                        <a:gd name="connsiteX248" fmla="*/ 12192 w 61467"/>
                        <a:gd name="connsiteY248" fmla="*/ 279464 h 493648"/>
                        <a:gd name="connsiteX249" fmla="*/ 12446 w 61467"/>
                        <a:gd name="connsiteY249" fmla="*/ 313246 h 493648"/>
                        <a:gd name="connsiteX250" fmla="*/ 8445 w 61467"/>
                        <a:gd name="connsiteY250" fmla="*/ 317754 h 493648"/>
                        <a:gd name="connsiteX251" fmla="*/ 8382 w 61467"/>
                        <a:gd name="connsiteY251" fmla="*/ 308801 h 493648"/>
                        <a:gd name="connsiteX252" fmla="*/ 12446 w 61467"/>
                        <a:gd name="connsiteY252" fmla="*/ 313246 h 493648"/>
                        <a:gd name="connsiteX253" fmla="*/ 12763 w 61467"/>
                        <a:gd name="connsiteY253" fmla="*/ 347028 h 493648"/>
                        <a:gd name="connsiteX254" fmla="*/ 8763 w 61467"/>
                        <a:gd name="connsiteY254" fmla="*/ 351536 h 493648"/>
                        <a:gd name="connsiteX255" fmla="*/ 8699 w 61467"/>
                        <a:gd name="connsiteY255" fmla="*/ 342583 h 493648"/>
                        <a:gd name="connsiteX256" fmla="*/ 12763 w 61467"/>
                        <a:gd name="connsiteY256" fmla="*/ 347028 h 493648"/>
                        <a:gd name="connsiteX257" fmla="*/ 13970 w 61467"/>
                        <a:gd name="connsiteY257" fmla="*/ 379857 h 493648"/>
                        <a:gd name="connsiteX258" fmla="*/ 9144 w 61467"/>
                        <a:gd name="connsiteY258" fmla="*/ 385318 h 493648"/>
                        <a:gd name="connsiteX259" fmla="*/ 9017 w 61467"/>
                        <a:gd name="connsiteY259" fmla="*/ 374460 h 493648"/>
                        <a:gd name="connsiteX260" fmla="*/ 13970 w 61467"/>
                        <a:gd name="connsiteY260" fmla="*/ 379857 h 493648"/>
                        <a:gd name="connsiteX261" fmla="*/ 13398 w 61467"/>
                        <a:gd name="connsiteY261" fmla="*/ 412623 h 493648"/>
                        <a:gd name="connsiteX262" fmla="*/ 9398 w 61467"/>
                        <a:gd name="connsiteY262" fmla="*/ 417132 h 493648"/>
                        <a:gd name="connsiteX263" fmla="*/ 9334 w 61467"/>
                        <a:gd name="connsiteY263" fmla="*/ 408178 h 493648"/>
                        <a:gd name="connsiteX264" fmla="*/ 13398 w 61467"/>
                        <a:gd name="connsiteY264" fmla="*/ 412623 h 493648"/>
                        <a:gd name="connsiteX265" fmla="*/ 9525 w 61467"/>
                        <a:gd name="connsiteY265" fmla="*/ 433451 h 493648"/>
                        <a:gd name="connsiteX266" fmla="*/ 9461 w 61467"/>
                        <a:gd name="connsiteY266" fmla="*/ 425704 h 493648"/>
                        <a:gd name="connsiteX267" fmla="*/ 17272 w 61467"/>
                        <a:gd name="connsiteY267" fmla="*/ 416878 h 493648"/>
                        <a:gd name="connsiteX268" fmla="*/ 28765 w 61467"/>
                        <a:gd name="connsiteY268" fmla="*/ 429387 h 493648"/>
                        <a:gd name="connsiteX269" fmla="*/ 17526 w 61467"/>
                        <a:gd name="connsiteY269" fmla="*/ 442087 h 493648"/>
                        <a:gd name="connsiteX270" fmla="*/ 9525 w 61467"/>
                        <a:gd name="connsiteY270" fmla="*/ 433451 h 493648"/>
                        <a:gd name="connsiteX271" fmla="*/ 13652 w 61467"/>
                        <a:gd name="connsiteY271" fmla="*/ 446469 h 493648"/>
                        <a:gd name="connsiteX272" fmla="*/ 9652 w 61467"/>
                        <a:gd name="connsiteY272" fmla="*/ 450977 h 493648"/>
                        <a:gd name="connsiteX273" fmla="*/ 9588 w 61467"/>
                        <a:gd name="connsiteY273" fmla="*/ 442023 h 493648"/>
                        <a:gd name="connsiteX274" fmla="*/ 13652 w 61467"/>
                        <a:gd name="connsiteY274" fmla="*/ 446469 h 493648"/>
                        <a:gd name="connsiteX275" fmla="*/ 32639 w 61467"/>
                        <a:gd name="connsiteY275" fmla="*/ 433641 h 493648"/>
                        <a:gd name="connsiteX276" fmla="*/ 44132 w 61467"/>
                        <a:gd name="connsiteY276" fmla="*/ 446151 h 493648"/>
                        <a:gd name="connsiteX277" fmla="*/ 32893 w 61467"/>
                        <a:gd name="connsiteY277" fmla="*/ 458851 h 493648"/>
                        <a:gd name="connsiteX278" fmla="*/ 21399 w 61467"/>
                        <a:gd name="connsiteY278" fmla="*/ 446341 h 493648"/>
                        <a:gd name="connsiteX279" fmla="*/ 32639 w 61467"/>
                        <a:gd name="connsiteY279" fmla="*/ 433641 h 493648"/>
                        <a:gd name="connsiteX280" fmla="*/ 36449 w 61467"/>
                        <a:gd name="connsiteY280" fmla="*/ 429323 h 493648"/>
                        <a:gd name="connsiteX281" fmla="*/ 47688 w 61467"/>
                        <a:gd name="connsiteY281" fmla="*/ 416623 h 493648"/>
                        <a:gd name="connsiteX282" fmla="*/ 55118 w 61467"/>
                        <a:gd name="connsiteY282" fmla="*/ 424688 h 493648"/>
                        <a:gd name="connsiteX283" fmla="*/ 55182 w 61467"/>
                        <a:gd name="connsiteY283" fmla="*/ 433641 h 493648"/>
                        <a:gd name="connsiteX284" fmla="*/ 47942 w 61467"/>
                        <a:gd name="connsiteY284" fmla="*/ 441833 h 493648"/>
                        <a:gd name="connsiteX285" fmla="*/ 36449 w 61467"/>
                        <a:gd name="connsiteY285" fmla="*/ 429323 h 493648"/>
                        <a:gd name="connsiteX286" fmla="*/ 55308 w 61467"/>
                        <a:gd name="connsiteY286" fmla="*/ 442214 h 493648"/>
                        <a:gd name="connsiteX287" fmla="*/ 55372 w 61467"/>
                        <a:gd name="connsiteY287" fmla="*/ 449898 h 493648"/>
                        <a:gd name="connsiteX288" fmla="*/ 51879 w 61467"/>
                        <a:gd name="connsiteY288" fmla="*/ 446088 h 493648"/>
                        <a:gd name="connsiteX289" fmla="*/ 55308 w 61467"/>
                        <a:gd name="connsiteY289" fmla="*/ 442214 h 493648"/>
                        <a:gd name="connsiteX290" fmla="*/ 51562 w 61467"/>
                        <a:gd name="connsiteY290" fmla="*/ 412305 h 493648"/>
                        <a:gd name="connsiteX291" fmla="*/ 54991 w 61467"/>
                        <a:gd name="connsiteY291" fmla="*/ 408432 h 493648"/>
                        <a:gd name="connsiteX292" fmla="*/ 55054 w 61467"/>
                        <a:gd name="connsiteY292" fmla="*/ 416116 h 493648"/>
                        <a:gd name="connsiteX293" fmla="*/ 51562 w 61467"/>
                        <a:gd name="connsiteY293" fmla="*/ 412305 h 493648"/>
                        <a:gd name="connsiteX294" fmla="*/ 50419 w 61467"/>
                        <a:gd name="connsiteY294" fmla="*/ 379476 h 493648"/>
                        <a:gd name="connsiteX295" fmla="*/ 54737 w 61467"/>
                        <a:gd name="connsiteY295" fmla="*/ 374586 h 493648"/>
                        <a:gd name="connsiteX296" fmla="*/ 54800 w 61467"/>
                        <a:gd name="connsiteY296" fmla="*/ 384239 h 493648"/>
                        <a:gd name="connsiteX297" fmla="*/ 50419 w 61467"/>
                        <a:gd name="connsiteY297" fmla="*/ 379476 h 493648"/>
                        <a:gd name="connsiteX298" fmla="*/ 50990 w 61467"/>
                        <a:gd name="connsiteY298" fmla="*/ 346647 h 493648"/>
                        <a:gd name="connsiteX299" fmla="*/ 54419 w 61467"/>
                        <a:gd name="connsiteY299" fmla="*/ 342773 h 493648"/>
                        <a:gd name="connsiteX300" fmla="*/ 54483 w 61467"/>
                        <a:gd name="connsiteY300" fmla="*/ 350457 h 493648"/>
                        <a:gd name="connsiteX301" fmla="*/ 50990 w 61467"/>
                        <a:gd name="connsiteY301" fmla="*/ 346647 h 493648"/>
                        <a:gd name="connsiteX302" fmla="*/ 50673 w 61467"/>
                        <a:gd name="connsiteY302" fmla="*/ 312865 h 493648"/>
                        <a:gd name="connsiteX303" fmla="*/ 54102 w 61467"/>
                        <a:gd name="connsiteY303" fmla="*/ 308991 h 493648"/>
                        <a:gd name="connsiteX304" fmla="*/ 54165 w 61467"/>
                        <a:gd name="connsiteY304" fmla="*/ 316674 h 493648"/>
                        <a:gd name="connsiteX305" fmla="*/ 50673 w 61467"/>
                        <a:gd name="connsiteY305" fmla="*/ 312865 h 493648"/>
                        <a:gd name="connsiteX306" fmla="*/ 50355 w 61467"/>
                        <a:gd name="connsiteY306" fmla="*/ 279083 h 493648"/>
                        <a:gd name="connsiteX307" fmla="*/ 53784 w 61467"/>
                        <a:gd name="connsiteY307" fmla="*/ 275209 h 493648"/>
                        <a:gd name="connsiteX308" fmla="*/ 53848 w 61467"/>
                        <a:gd name="connsiteY308" fmla="*/ 282892 h 493648"/>
                        <a:gd name="connsiteX309" fmla="*/ 50355 w 61467"/>
                        <a:gd name="connsiteY309" fmla="*/ 279083 h 493648"/>
                        <a:gd name="connsiteX310" fmla="*/ 48768 w 61467"/>
                        <a:gd name="connsiteY310" fmla="*/ 246761 h 493648"/>
                        <a:gd name="connsiteX311" fmla="*/ 53530 w 61467"/>
                        <a:gd name="connsiteY311" fmla="*/ 241427 h 493648"/>
                        <a:gd name="connsiteX312" fmla="*/ 53657 w 61467"/>
                        <a:gd name="connsiteY312" fmla="*/ 252032 h 493648"/>
                        <a:gd name="connsiteX313" fmla="*/ 48768 w 61467"/>
                        <a:gd name="connsiteY313" fmla="*/ 246761 h 493648"/>
                        <a:gd name="connsiteX314" fmla="*/ 49784 w 61467"/>
                        <a:gd name="connsiteY314" fmla="*/ 214440 h 493648"/>
                        <a:gd name="connsiteX315" fmla="*/ 53213 w 61467"/>
                        <a:gd name="connsiteY315" fmla="*/ 210566 h 493648"/>
                        <a:gd name="connsiteX316" fmla="*/ 53276 w 61467"/>
                        <a:gd name="connsiteY316" fmla="*/ 218249 h 493648"/>
                        <a:gd name="connsiteX317" fmla="*/ 49784 w 61467"/>
                        <a:gd name="connsiteY317" fmla="*/ 214440 h 493648"/>
                        <a:gd name="connsiteX318" fmla="*/ 49466 w 61467"/>
                        <a:gd name="connsiteY318" fmla="*/ 180658 h 493648"/>
                        <a:gd name="connsiteX319" fmla="*/ 52895 w 61467"/>
                        <a:gd name="connsiteY319" fmla="*/ 176784 h 493648"/>
                        <a:gd name="connsiteX320" fmla="*/ 52959 w 61467"/>
                        <a:gd name="connsiteY320" fmla="*/ 184467 h 493648"/>
                        <a:gd name="connsiteX321" fmla="*/ 49466 w 61467"/>
                        <a:gd name="connsiteY321" fmla="*/ 180658 h 493648"/>
                        <a:gd name="connsiteX322" fmla="*/ 49149 w 61467"/>
                        <a:gd name="connsiteY322" fmla="*/ 146876 h 493648"/>
                        <a:gd name="connsiteX323" fmla="*/ 52578 w 61467"/>
                        <a:gd name="connsiteY323" fmla="*/ 143002 h 493648"/>
                        <a:gd name="connsiteX324" fmla="*/ 52641 w 61467"/>
                        <a:gd name="connsiteY324" fmla="*/ 150686 h 493648"/>
                        <a:gd name="connsiteX325" fmla="*/ 49149 w 61467"/>
                        <a:gd name="connsiteY325" fmla="*/ 146876 h 493648"/>
                        <a:gd name="connsiteX326" fmla="*/ 48006 w 61467"/>
                        <a:gd name="connsiteY326" fmla="*/ 114046 h 493648"/>
                        <a:gd name="connsiteX327" fmla="*/ 52324 w 61467"/>
                        <a:gd name="connsiteY327" fmla="*/ 109157 h 493648"/>
                        <a:gd name="connsiteX328" fmla="*/ 52388 w 61467"/>
                        <a:gd name="connsiteY328" fmla="*/ 118809 h 493648"/>
                        <a:gd name="connsiteX329" fmla="*/ 48006 w 61467"/>
                        <a:gd name="connsiteY329" fmla="*/ 114046 h 493648"/>
                        <a:gd name="connsiteX330" fmla="*/ 48577 w 61467"/>
                        <a:gd name="connsiteY330" fmla="*/ 81217 h 493648"/>
                        <a:gd name="connsiteX331" fmla="*/ 52007 w 61467"/>
                        <a:gd name="connsiteY331" fmla="*/ 77343 h 493648"/>
                        <a:gd name="connsiteX332" fmla="*/ 52070 w 61467"/>
                        <a:gd name="connsiteY332" fmla="*/ 85027 h 493648"/>
                        <a:gd name="connsiteX333" fmla="*/ 48577 w 61467"/>
                        <a:gd name="connsiteY333" fmla="*/ 81217 h 493648"/>
                        <a:gd name="connsiteX334" fmla="*/ 48260 w 61467"/>
                        <a:gd name="connsiteY334" fmla="*/ 47435 h 493648"/>
                        <a:gd name="connsiteX335" fmla="*/ 51689 w 61467"/>
                        <a:gd name="connsiteY335" fmla="*/ 43561 h 493648"/>
                        <a:gd name="connsiteX336" fmla="*/ 51752 w 61467"/>
                        <a:gd name="connsiteY336" fmla="*/ 51245 h 493648"/>
                        <a:gd name="connsiteX337" fmla="*/ 48260 w 61467"/>
                        <a:gd name="connsiteY337" fmla="*/ 47435 h 493648"/>
                        <a:gd name="connsiteX338" fmla="*/ 51562 w 61467"/>
                        <a:gd name="connsiteY338" fmla="*/ 26035 h 493648"/>
                        <a:gd name="connsiteX339" fmla="*/ 51625 w 61467"/>
                        <a:gd name="connsiteY339" fmla="*/ 34989 h 493648"/>
                        <a:gd name="connsiteX340" fmla="*/ 44386 w 61467"/>
                        <a:gd name="connsiteY340" fmla="*/ 43180 h 493648"/>
                        <a:gd name="connsiteX341" fmla="*/ 32893 w 61467"/>
                        <a:gd name="connsiteY341" fmla="*/ 30671 h 493648"/>
                        <a:gd name="connsiteX342" fmla="*/ 44132 w 61467"/>
                        <a:gd name="connsiteY342" fmla="*/ 17971 h 493648"/>
                        <a:gd name="connsiteX343" fmla="*/ 51562 w 61467"/>
                        <a:gd name="connsiteY343" fmla="*/ 26035 h 493648"/>
                        <a:gd name="connsiteX344" fmla="*/ 28765 w 61467"/>
                        <a:gd name="connsiteY344" fmla="*/ 1207 h 493648"/>
                        <a:gd name="connsiteX345" fmla="*/ 40259 w 61467"/>
                        <a:gd name="connsiteY345" fmla="*/ 13716 h 493648"/>
                        <a:gd name="connsiteX346" fmla="*/ 29019 w 61467"/>
                        <a:gd name="connsiteY346" fmla="*/ 26416 h 493648"/>
                        <a:gd name="connsiteX347" fmla="*/ 17526 w 61467"/>
                        <a:gd name="connsiteY347" fmla="*/ 13907 h 493648"/>
                        <a:gd name="connsiteX348" fmla="*/ 28765 w 61467"/>
                        <a:gd name="connsiteY348" fmla="*/ 1207 h 493648"/>
                        <a:gd name="connsiteX349" fmla="*/ 25146 w 61467"/>
                        <a:gd name="connsiteY349" fmla="*/ 30798 h 493648"/>
                        <a:gd name="connsiteX350" fmla="*/ 13907 w 61467"/>
                        <a:gd name="connsiteY350" fmla="*/ 43498 h 493648"/>
                        <a:gd name="connsiteX351" fmla="*/ 5969 w 61467"/>
                        <a:gd name="connsiteY351" fmla="*/ 34862 h 493648"/>
                        <a:gd name="connsiteX352" fmla="*/ 5905 w 61467"/>
                        <a:gd name="connsiteY352" fmla="*/ 27115 h 493648"/>
                        <a:gd name="connsiteX353" fmla="*/ 13716 w 61467"/>
                        <a:gd name="connsiteY353" fmla="*/ 18288 h 493648"/>
                        <a:gd name="connsiteX354" fmla="*/ 25146 w 61467"/>
                        <a:gd name="connsiteY354" fmla="*/ 30798 h 493648"/>
                        <a:gd name="connsiteX355" fmla="*/ 9779 w 61467"/>
                        <a:gd name="connsiteY355" fmla="*/ 14034 h 493648"/>
                        <a:gd name="connsiteX356" fmla="*/ 5778 w 61467"/>
                        <a:gd name="connsiteY356" fmla="*/ 18542 h 493648"/>
                        <a:gd name="connsiteX357" fmla="*/ 5715 w 61467"/>
                        <a:gd name="connsiteY357" fmla="*/ 9589 h 493648"/>
                        <a:gd name="connsiteX358" fmla="*/ 9779 w 61467"/>
                        <a:gd name="connsiteY358" fmla="*/ 14034 h 493648"/>
                        <a:gd name="connsiteX359" fmla="*/ 9969 w 61467"/>
                        <a:gd name="connsiteY359" fmla="*/ 484696 h 493648"/>
                        <a:gd name="connsiteX360" fmla="*/ 9906 w 61467"/>
                        <a:gd name="connsiteY360" fmla="*/ 475742 h 493648"/>
                        <a:gd name="connsiteX361" fmla="*/ 13970 w 61467"/>
                        <a:gd name="connsiteY361" fmla="*/ 480187 h 493648"/>
                        <a:gd name="connsiteX362" fmla="*/ 9969 w 61467"/>
                        <a:gd name="connsiteY362" fmla="*/ 484696 h 493648"/>
                        <a:gd name="connsiteX363" fmla="*/ 9842 w 61467"/>
                        <a:gd name="connsiteY363" fmla="*/ 467233 h 493648"/>
                        <a:gd name="connsiteX364" fmla="*/ 9779 w 61467"/>
                        <a:gd name="connsiteY364" fmla="*/ 459486 h 493648"/>
                        <a:gd name="connsiteX365" fmla="*/ 17589 w 61467"/>
                        <a:gd name="connsiteY365" fmla="*/ 450660 h 493648"/>
                        <a:gd name="connsiteX366" fmla="*/ 29083 w 61467"/>
                        <a:gd name="connsiteY366" fmla="*/ 463169 h 493648"/>
                        <a:gd name="connsiteX367" fmla="*/ 17843 w 61467"/>
                        <a:gd name="connsiteY367" fmla="*/ 475869 h 493648"/>
                        <a:gd name="connsiteX368" fmla="*/ 9842 w 61467"/>
                        <a:gd name="connsiteY368" fmla="*/ 467233 h 493648"/>
                        <a:gd name="connsiteX369" fmla="*/ 33210 w 61467"/>
                        <a:gd name="connsiteY369" fmla="*/ 492697 h 493648"/>
                        <a:gd name="connsiteX370" fmla="*/ 21717 w 61467"/>
                        <a:gd name="connsiteY370" fmla="*/ 480187 h 493648"/>
                        <a:gd name="connsiteX371" fmla="*/ 32957 w 61467"/>
                        <a:gd name="connsiteY371" fmla="*/ 467487 h 493648"/>
                        <a:gd name="connsiteX372" fmla="*/ 44450 w 61467"/>
                        <a:gd name="connsiteY372" fmla="*/ 479997 h 493648"/>
                        <a:gd name="connsiteX373" fmla="*/ 33210 w 61467"/>
                        <a:gd name="connsiteY373" fmla="*/ 492697 h 493648"/>
                        <a:gd name="connsiteX374" fmla="*/ 36766 w 61467"/>
                        <a:gd name="connsiteY374" fmla="*/ 463105 h 493648"/>
                        <a:gd name="connsiteX375" fmla="*/ 48006 w 61467"/>
                        <a:gd name="connsiteY375" fmla="*/ 450405 h 493648"/>
                        <a:gd name="connsiteX376" fmla="*/ 55435 w 61467"/>
                        <a:gd name="connsiteY376" fmla="*/ 458470 h 493648"/>
                        <a:gd name="connsiteX377" fmla="*/ 55499 w 61467"/>
                        <a:gd name="connsiteY377" fmla="*/ 467423 h 493648"/>
                        <a:gd name="connsiteX378" fmla="*/ 48260 w 61467"/>
                        <a:gd name="connsiteY378" fmla="*/ 475615 h 493648"/>
                        <a:gd name="connsiteX379" fmla="*/ 36766 w 61467"/>
                        <a:gd name="connsiteY379" fmla="*/ 463105 h 493648"/>
                        <a:gd name="connsiteX380" fmla="*/ 52197 w 61467"/>
                        <a:gd name="connsiteY380" fmla="*/ 479870 h 493648"/>
                        <a:gd name="connsiteX381" fmla="*/ 55626 w 61467"/>
                        <a:gd name="connsiteY381" fmla="*/ 475996 h 493648"/>
                        <a:gd name="connsiteX382" fmla="*/ 55689 w 61467"/>
                        <a:gd name="connsiteY382" fmla="*/ 483679 h 493648"/>
                        <a:gd name="connsiteX383" fmla="*/ 52197 w 61467"/>
                        <a:gd name="connsiteY383" fmla="*/ 479870 h 493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</a:cxnLst>
                      <a:rect l="l" t="t" r="r" b="b"/>
                      <a:pathLst>
                        <a:path w="61467" h="493648">
                          <a:moveTo>
                            <a:pt x="51308" y="1207"/>
                          </a:moveTo>
                          <a:lnTo>
                            <a:pt x="44069" y="9398"/>
                          </a:lnTo>
                          <a:lnTo>
                            <a:pt x="35623" y="254"/>
                          </a:lnTo>
                          <a:lnTo>
                            <a:pt x="21844" y="381"/>
                          </a:lnTo>
                          <a:lnTo>
                            <a:pt x="13589" y="9715"/>
                          </a:lnTo>
                          <a:lnTo>
                            <a:pt x="5651" y="1080"/>
                          </a:lnTo>
                          <a:lnTo>
                            <a:pt x="5651" y="571"/>
                          </a:lnTo>
                          <a:lnTo>
                            <a:pt x="0" y="635"/>
                          </a:lnTo>
                          <a:lnTo>
                            <a:pt x="4445" y="493649"/>
                          </a:lnTo>
                          <a:lnTo>
                            <a:pt x="10096" y="493585"/>
                          </a:lnTo>
                          <a:lnTo>
                            <a:pt x="10096" y="493268"/>
                          </a:lnTo>
                          <a:lnTo>
                            <a:pt x="17907" y="484441"/>
                          </a:lnTo>
                          <a:lnTo>
                            <a:pt x="26162" y="493395"/>
                          </a:lnTo>
                          <a:lnTo>
                            <a:pt x="40322" y="493268"/>
                          </a:lnTo>
                          <a:lnTo>
                            <a:pt x="48387" y="484124"/>
                          </a:lnTo>
                          <a:lnTo>
                            <a:pt x="55816" y="492189"/>
                          </a:lnTo>
                          <a:lnTo>
                            <a:pt x="55816" y="493078"/>
                          </a:lnTo>
                          <a:lnTo>
                            <a:pt x="61468" y="493014"/>
                          </a:lnTo>
                          <a:lnTo>
                            <a:pt x="57023" y="0"/>
                          </a:lnTo>
                          <a:lnTo>
                            <a:pt x="51371" y="64"/>
                          </a:lnTo>
                          <a:lnTo>
                            <a:pt x="51308" y="1207"/>
                          </a:lnTo>
                          <a:close/>
                          <a:moveTo>
                            <a:pt x="51371" y="9779"/>
                          </a:moveTo>
                          <a:lnTo>
                            <a:pt x="51435" y="17463"/>
                          </a:lnTo>
                          <a:lnTo>
                            <a:pt x="47942" y="13652"/>
                          </a:lnTo>
                          <a:lnTo>
                            <a:pt x="51371" y="9779"/>
                          </a:lnTo>
                          <a:close/>
                          <a:moveTo>
                            <a:pt x="20510" y="346964"/>
                          </a:moveTo>
                          <a:lnTo>
                            <a:pt x="31750" y="334264"/>
                          </a:lnTo>
                          <a:lnTo>
                            <a:pt x="43243" y="346773"/>
                          </a:lnTo>
                          <a:lnTo>
                            <a:pt x="32004" y="359473"/>
                          </a:lnTo>
                          <a:lnTo>
                            <a:pt x="20510" y="346964"/>
                          </a:lnTo>
                          <a:close/>
                          <a:moveTo>
                            <a:pt x="42672" y="379540"/>
                          </a:moveTo>
                          <a:lnTo>
                            <a:pt x="32258" y="391287"/>
                          </a:lnTo>
                          <a:lnTo>
                            <a:pt x="21653" y="379730"/>
                          </a:lnTo>
                          <a:lnTo>
                            <a:pt x="32067" y="367983"/>
                          </a:lnTo>
                          <a:lnTo>
                            <a:pt x="42672" y="379540"/>
                          </a:lnTo>
                          <a:close/>
                          <a:moveTo>
                            <a:pt x="20193" y="313182"/>
                          </a:moveTo>
                          <a:lnTo>
                            <a:pt x="31432" y="300482"/>
                          </a:lnTo>
                          <a:lnTo>
                            <a:pt x="42926" y="312991"/>
                          </a:lnTo>
                          <a:lnTo>
                            <a:pt x="31686" y="325691"/>
                          </a:lnTo>
                          <a:lnTo>
                            <a:pt x="20193" y="313182"/>
                          </a:lnTo>
                          <a:close/>
                          <a:moveTo>
                            <a:pt x="19875" y="279400"/>
                          </a:moveTo>
                          <a:lnTo>
                            <a:pt x="31115" y="266700"/>
                          </a:lnTo>
                          <a:lnTo>
                            <a:pt x="42608" y="279210"/>
                          </a:lnTo>
                          <a:lnTo>
                            <a:pt x="31369" y="291910"/>
                          </a:lnTo>
                          <a:lnTo>
                            <a:pt x="19875" y="279400"/>
                          </a:lnTo>
                          <a:close/>
                          <a:moveTo>
                            <a:pt x="20891" y="247015"/>
                          </a:moveTo>
                          <a:lnTo>
                            <a:pt x="30861" y="235776"/>
                          </a:lnTo>
                          <a:lnTo>
                            <a:pt x="41021" y="246824"/>
                          </a:lnTo>
                          <a:lnTo>
                            <a:pt x="31051" y="258064"/>
                          </a:lnTo>
                          <a:lnTo>
                            <a:pt x="20891" y="247015"/>
                          </a:lnTo>
                          <a:close/>
                          <a:moveTo>
                            <a:pt x="19304" y="214693"/>
                          </a:moveTo>
                          <a:lnTo>
                            <a:pt x="30543" y="201993"/>
                          </a:lnTo>
                          <a:lnTo>
                            <a:pt x="42037" y="214503"/>
                          </a:lnTo>
                          <a:lnTo>
                            <a:pt x="30797" y="227203"/>
                          </a:lnTo>
                          <a:lnTo>
                            <a:pt x="19304" y="214693"/>
                          </a:lnTo>
                          <a:close/>
                          <a:moveTo>
                            <a:pt x="18986" y="180911"/>
                          </a:moveTo>
                          <a:lnTo>
                            <a:pt x="30226" y="168211"/>
                          </a:lnTo>
                          <a:lnTo>
                            <a:pt x="41719" y="180721"/>
                          </a:lnTo>
                          <a:lnTo>
                            <a:pt x="30480" y="193421"/>
                          </a:lnTo>
                          <a:lnTo>
                            <a:pt x="18986" y="180911"/>
                          </a:lnTo>
                          <a:close/>
                          <a:moveTo>
                            <a:pt x="18669" y="147130"/>
                          </a:moveTo>
                          <a:lnTo>
                            <a:pt x="29908" y="134430"/>
                          </a:lnTo>
                          <a:lnTo>
                            <a:pt x="41402" y="146939"/>
                          </a:lnTo>
                          <a:lnTo>
                            <a:pt x="30163" y="159639"/>
                          </a:lnTo>
                          <a:lnTo>
                            <a:pt x="18669" y="147130"/>
                          </a:lnTo>
                          <a:close/>
                          <a:moveTo>
                            <a:pt x="19240" y="114300"/>
                          </a:moveTo>
                          <a:lnTo>
                            <a:pt x="29654" y="102552"/>
                          </a:lnTo>
                          <a:lnTo>
                            <a:pt x="40259" y="114110"/>
                          </a:lnTo>
                          <a:lnTo>
                            <a:pt x="29845" y="125857"/>
                          </a:lnTo>
                          <a:lnTo>
                            <a:pt x="19240" y="114300"/>
                          </a:lnTo>
                          <a:close/>
                          <a:moveTo>
                            <a:pt x="18097" y="81534"/>
                          </a:moveTo>
                          <a:lnTo>
                            <a:pt x="29337" y="68834"/>
                          </a:lnTo>
                          <a:lnTo>
                            <a:pt x="40830" y="81343"/>
                          </a:lnTo>
                          <a:lnTo>
                            <a:pt x="29591" y="94043"/>
                          </a:lnTo>
                          <a:lnTo>
                            <a:pt x="18097" y="81534"/>
                          </a:lnTo>
                          <a:close/>
                          <a:moveTo>
                            <a:pt x="25781" y="98362"/>
                          </a:moveTo>
                          <a:lnTo>
                            <a:pt x="15367" y="110109"/>
                          </a:lnTo>
                          <a:lnTo>
                            <a:pt x="6540" y="100457"/>
                          </a:lnTo>
                          <a:lnTo>
                            <a:pt x="6477" y="94615"/>
                          </a:lnTo>
                          <a:lnTo>
                            <a:pt x="14288" y="85789"/>
                          </a:lnTo>
                          <a:lnTo>
                            <a:pt x="25781" y="98362"/>
                          </a:lnTo>
                          <a:close/>
                          <a:moveTo>
                            <a:pt x="26035" y="130175"/>
                          </a:moveTo>
                          <a:lnTo>
                            <a:pt x="14795" y="142875"/>
                          </a:lnTo>
                          <a:lnTo>
                            <a:pt x="6858" y="134239"/>
                          </a:lnTo>
                          <a:lnTo>
                            <a:pt x="6794" y="128397"/>
                          </a:lnTo>
                          <a:lnTo>
                            <a:pt x="15430" y="118618"/>
                          </a:lnTo>
                          <a:lnTo>
                            <a:pt x="26035" y="130175"/>
                          </a:lnTo>
                          <a:close/>
                          <a:moveTo>
                            <a:pt x="26352" y="163957"/>
                          </a:moveTo>
                          <a:lnTo>
                            <a:pt x="15113" y="176657"/>
                          </a:lnTo>
                          <a:lnTo>
                            <a:pt x="7175" y="168021"/>
                          </a:lnTo>
                          <a:lnTo>
                            <a:pt x="7112" y="160274"/>
                          </a:lnTo>
                          <a:lnTo>
                            <a:pt x="14922" y="151448"/>
                          </a:lnTo>
                          <a:lnTo>
                            <a:pt x="26352" y="163957"/>
                          </a:lnTo>
                          <a:close/>
                          <a:moveTo>
                            <a:pt x="26670" y="197739"/>
                          </a:moveTo>
                          <a:lnTo>
                            <a:pt x="15430" y="210439"/>
                          </a:lnTo>
                          <a:lnTo>
                            <a:pt x="7493" y="201803"/>
                          </a:lnTo>
                          <a:lnTo>
                            <a:pt x="7429" y="194056"/>
                          </a:lnTo>
                          <a:lnTo>
                            <a:pt x="15240" y="185229"/>
                          </a:lnTo>
                          <a:lnTo>
                            <a:pt x="26670" y="197739"/>
                          </a:lnTo>
                          <a:close/>
                          <a:moveTo>
                            <a:pt x="26988" y="231521"/>
                          </a:moveTo>
                          <a:lnTo>
                            <a:pt x="17018" y="242760"/>
                          </a:lnTo>
                          <a:lnTo>
                            <a:pt x="7747" y="232664"/>
                          </a:lnTo>
                          <a:lnTo>
                            <a:pt x="7683" y="227774"/>
                          </a:lnTo>
                          <a:lnTo>
                            <a:pt x="15494" y="218948"/>
                          </a:lnTo>
                          <a:lnTo>
                            <a:pt x="26988" y="231521"/>
                          </a:lnTo>
                          <a:close/>
                          <a:moveTo>
                            <a:pt x="27241" y="262446"/>
                          </a:moveTo>
                          <a:lnTo>
                            <a:pt x="16002" y="275146"/>
                          </a:lnTo>
                          <a:lnTo>
                            <a:pt x="8064" y="266510"/>
                          </a:lnTo>
                          <a:lnTo>
                            <a:pt x="8001" y="261620"/>
                          </a:lnTo>
                          <a:lnTo>
                            <a:pt x="17082" y="251333"/>
                          </a:lnTo>
                          <a:lnTo>
                            <a:pt x="27241" y="262446"/>
                          </a:lnTo>
                          <a:close/>
                          <a:moveTo>
                            <a:pt x="27559" y="296228"/>
                          </a:moveTo>
                          <a:lnTo>
                            <a:pt x="16319" y="308928"/>
                          </a:lnTo>
                          <a:lnTo>
                            <a:pt x="8382" y="300291"/>
                          </a:lnTo>
                          <a:lnTo>
                            <a:pt x="8318" y="292545"/>
                          </a:lnTo>
                          <a:lnTo>
                            <a:pt x="16129" y="283718"/>
                          </a:lnTo>
                          <a:lnTo>
                            <a:pt x="27559" y="296228"/>
                          </a:lnTo>
                          <a:close/>
                          <a:moveTo>
                            <a:pt x="27876" y="330010"/>
                          </a:moveTo>
                          <a:lnTo>
                            <a:pt x="16637" y="342710"/>
                          </a:lnTo>
                          <a:lnTo>
                            <a:pt x="8699" y="334073"/>
                          </a:lnTo>
                          <a:lnTo>
                            <a:pt x="8636" y="326327"/>
                          </a:lnTo>
                          <a:lnTo>
                            <a:pt x="16446" y="317500"/>
                          </a:lnTo>
                          <a:lnTo>
                            <a:pt x="27876" y="330010"/>
                          </a:lnTo>
                          <a:close/>
                          <a:moveTo>
                            <a:pt x="28194" y="363791"/>
                          </a:moveTo>
                          <a:lnTo>
                            <a:pt x="17780" y="375539"/>
                          </a:lnTo>
                          <a:lnTo>
                            <a:pt x="8953" y="365887"/>
                          </a:lnTo>
                          <a:lnTo>
                            <a:pt x="8890" y="360045"/>
                          </a:lnTo>
                          <a:lnTo>
                            <a:pt x="16700" y="351219"/>
                          </a:lnTo>
                          <a:lnTo>
                            <a:pt x="28194" y="363791"/>
                          </a:lnTo>
                          <a:close/>
                          <a:moveTo>
                            <a:pt x="28448" y="395605"/>
                          </a:moveTo>
                          <a:lnTo>
                            <a:pt x="17208" y="408305"/>
                          </a:lnTo>
                          <a:lnTo>
                            <a:pt x="9271" y="399669"/>
                          </a:lnTo>
                          <a:lnTo>
                            <a:pt x="9207" y="393827"/>
                          </a:lnTo>
                          <a:lnTo>
                            <a:pt x="17843" y="384048"/>
                          </a:lnTo>
                          <a:lnTo>
                            <a:pt x="28448" y="395605"/>
                          </a:lnTo>
                          <a:close/>
                          <a:moveTo>
                            <a:pt x="32321" y="399860"/>
                          </a:moveTo>
                          <a:lnTo>
                            <a:pt x="43815" y="412369"/>
                          </a:lnTo>
                          <a:lnTo>
                            <a:pt x="32575" y="425069"/>
                          </a:lnTo>
                          <a:lnTo>
                            <a:pt x="21082" y="412560"/>
                          </a:lnTo>
                          <a:lnTo>
                            <a:pt x="32321" y="399860"/>
                          </a:lnTo>
                          <a:close/>
                          <a:moveTo>
                            <a:pt x="36195" y="395541"/>
                          </a:moveTo>
                          <a:lnTo>
                            <a:pt x="46609" y="383794"/>
                          </a:lnTo>
                          <a:lnTo>
                            <a:pt x="54864" y="392811"/>
                          </a:lnTo>
                          <a:lnTo>
                            <a:pt x="54927" y="399860"/>
                          </a:lnTo>
                          <a:lnTo>
                            <a:pt x="47688" y="408051"/>
                          </a:lnTo>
                          <a:lnTo>
                            <a:pt x="36195" y="395541"/>
                          </a:lnTo>
                          <a:close/>
                          <a:moveTo>
                            <a:pt x="35877" y="363728"/>
                          </a:moveTo>
                          <a:lnTo>
                            <a:pt x="47117" y="351028"/>
                          </a:lnTo>
                          <a:lnTo>
                            <a:pt x="54546" y="359092"/>
                          </a:lnTo>
                          <a:lnTo>
                            <a:pt x="54610" y="366141"/>
                          </a:lnTo>
                          <a:lnTo>
                            <a:pt x="46482" y="375285"/>
                          </a:lnTo>
                          <a:lnTo>
                            <a:pt x="35877" y="363728"/>
                          </a:lnTo>
                          <a:close/>
                          <a:moveTo>
                            <a:pt x="35560" y="329946"/>
                          </a:moveTo>
                          <a:lnTo>
                            <a:pt x="46799" y="317246"/>
                          </a:lnTo>
                          <a:lnTo>
                            <a:pt x="54229" y="325310"/>
                          </a:lnTo>
                          <a:lnTo>
                            <a:pt x="54292" y="334264"/>
                          </a:lnTo>
                          <a:lnTo>
                            <a:pt x="47053" y="342455"/>
                          </a:lnTo>
                          <a:lnTo>
                            <a:pt x="35560" y="329946"/>
                          </a:lnTo>
                          <a:close/>
                          <a:moveTo>
                            <a:pt x="35242" y="296164"/>
                          </a:moveTo>
                          <a:lnTo>
                            <a:pt x="46482" y="283464"/>
                          </a:lnTo>
                          <a:lnTo>
                            <a:pt x="53911" y="291529"/>
                          </a:lnTo>
                          <a:lnTo>
                            <a:pt x="53975" y="300482"/>
                          </a:lnTo>
                          <a:lnTo>
                            <a:pt x="46736" y="308673"/>
                          </a:lnTo>
                          <a:lnTo>
                            <a:pt x="35242" y="296164"/>
                          </a:lnTo>
                          <a:close/>
                          <a:moveTo>
                            <a:pt x="34988" y="262382"/>
                          </a:moveTo>
                          <a:lnTo>
                            <a:pt x="44958" y="251142"/>
                          </a:lnTo>
                          <a:lnTo>
                            <a:pt x="53657" y="260667"/>
                          </a:lnTo>
                          <a:lnTo>
                            <a:pt x="53721" y="266764"/>
                          </a:lnTo>
                          <a:lnTo>
                            <a:pt x="46482" y="274955"/>
                          </a:lnTo>
                          <a:lnTo>
                            <a:pt x="34988" y="262382"/>
                          </a:lnTo>
                          <a:close/>
                          <a:moveTo>
                            <a:pt x="34671" y="231458"/>
                          </a:moveTo>
                          <a:lnTo>
                            <a:pt x="45910" y="218758"/>
                          </a:lnTo>
                          <a:lnTo>
                            <a:pt x="53340" y="226822"/>
                          </a:lnTo>
                          <a:lnTo>
                            <a:pt x="53403" y="232918"/>
                          </a:lnTo>
                          <a:lnTo>
                            <a:pt x="44831" y="242570"/>
                          </a:lnTo>
                          <a:lnTo>
                            <a:pt x="34671" y="231458"/>
                          </a:lnTo>
                          <a:close/>
                          <a:moveTo>
                            <a:pt x="34353" y="197676"/>
                          </a:moveTo>
                          <a:lnTo>
                            <a:pt x="45593" y="184976"/>
                          </a:lnTo>
                          <a:lnTo>
                            <a:pt x="53022" y="193040"/>
                          </a:lnTo>
                          <a:lnTo>
                            <a:pt x="53086" y="201993"/>
                          </a:lnTo>
                          <a:lnTo>
                            <a:pt x="45847" y="210185"/>
                          </a:lnTo>
                          <a:lnTo>
                            <a:pt x="34353" y="197676"/>
                          </a:lnTo>
                          <a:close/>
                          <a:moveTo>
                            <a:pt x="34099" y="163893"/>
                          </a:moveTo>
                          <a:lnTo>
                            <a:pt x="45339" y="151193"/>
                          </a:lnTo>
                          <a:lnTo>
                            <a:pt x="52768" y="159258"/>
                          </a:lnTo>
                          <a:lnTo>
                            <a:pt x="52832" y="168211"/>
                          </a:lnTo>
                          <a:lnTo>
                            <a:pt x="45593" y="176403"/>
                          </a:lnTo>
                          <a:lnTo>
                            <a:pt x="34099" y="163893"/>
                          </a:lnTo>
                          <a:close/>
                          <a:moveTo>
                            <a:pt x="33782" y="130112"/>
                          </a:moveTo>
                          <a:lnTo>
                            <a:pt x="44196" y="118364"/>
                          </a:lnTo>
                          <a:lnTo>
                            <a:pt x="52451" y="127381"/>
                          </a:lnTo>
                          <a:lnTo>
                            <a:pt x="52514" y="134430"/>
                          </a:lnTo>
                          <a:lnTo>
                            <a:pt x="45275" y="142621"/>
                          </a:lnTo>
                          <a:lnTo>
                            <a:pt x="33782" y="130112"/>
                          </a:lnTo>
                          <a:close/>
                          <a:moveTo>
                            <a:pt x="33464" y="98235"/>
                          </a:moveTo>
                          <a:lnTo>
                            <a:pt x="44704" y="85535"/>
                          </a:lnTo>
                          <a:lnTo>
                            <a:pt x="52133" y="93599"/>
                          </a:lnTo>
                          <a:lnTo>
                            <a:pt x="52197" y="100648"/>
                          </a:lnTo>
                          <a:lnTo>
                            <a:pt x="44069" y="109792"/>
                          </a:lnTo>
                          <a:lnTo>
                            <a:pt x="33464" y="98235"/>
                          </a:lnTo>
                          <a:close/>
                          <a:moveTo>
                            <a:pt x="33210" y="64452"/>
                          </a:moveTo>
                          <a:lnTo>
                            <a:pt x="44450" y="51752"/>
                          </a:lnTo>
                          <a:lnTo>
                            <a:pt x="51879" y="59817"/>
                          </a:lnTo>
                          <a:lnTo>
                            <a:pt x="51943" y="68771"/>
                          </a:lnTo>
                          <a:lnTo>
                            <a:pt x="44704" y="76962"/>
                          </a:lnTo>
                          <a:lnTo>
                            <a:pt x="33210" y="64452"/>
                          </a:lnTo>
                          <a:close/>
                          <a:moveTo>
                            <a:pt x="29273" y="60262"/>
                          </a:moveTo>
                          <a:lnTo>
                            <a:pt x="17780" y="47752"/>
                          </a:lnTo>
                          <a:lnTo>
                            <a:pt x="29019" y="35052"/>
                          </a:lnTo>
                          <a:lnTo>
                            <a:pt x="40513" y="47562"/>
                          </a:lnTo>
                          <a:lnTo>
                            <a:pt x="29273" y="60262"/>
                          </a:lnTo>
                          <a:close/>
                          <a:moveTo>
                            <a:pt x="25463" y="64580"/>
                          </a:moveTo>
                          <a:lnTo>
                            <a:pt x="14224" y="77280"/>
                          </a:lnTo>
                          <a:lnTo>
                            <a:pt x="6286" y="68643"/>
                          </a:lnTo>
                          <a:lnTo>
                            <a:pt x="6223" y="60896"/>
                          </a:lnTo>
                          <a:lnTo>
                            <a:pt x="14033" y="52070"/>
                          </a:lnTo>
                          <a:lnTo>
                            <a:pt x="25463" y="64580"/>
                          </a:lnTo>
                          <a:close/>
                          <a:moveTo>
                            <a:pt x="6096" y="52324"/>
                          </a:moveTo>
                          <a:lnTo>
                            <a:pt x="6032" y="43371"/>
                          </a:lnTo>
                          <a:lnTo>
                            <a:pt x="10096" y="47815"/>
                          </a:lnTo>
                          <a:lnTo>
                            <a:pt x="6096" y="52324"/>
                          </a:lnTo>
                          <a:close/>
                          <a:moveTo>
                            <a:pt x="10414" y="81598"/>
                          </a:moveTo>
                          <a:lnTo>
                            <a:pt x="6413" y="86106"/>
                          </a:lnTo>
                          <a:lnTo>
                            <a:pt x="6350" y="77152"/>
                          </a:lnTo>
                          <a:lnTo>
                            <a:pt x="10414" y="81598"/>
                          </a:lnTo>
                          <a:close/>
                          <a:moveTo>
                            <a:pt x="11557" y="114364"/>
                          </a:moveTo>
                          <a:lnTo>
                            <a:pt x="6731" y="119824"/>
                          </a:lnTo>
                          <a:lnTo>
                            <a:pt x="6604" y="108966"/>
                          </a:lnTo>
                          <a:lnTo>
                            <a:pt x="11557" y="114364"/>
                          </a:lnTo>
                          <a:close/>
                          <a:moveTo>
                            <a:pt x="10985" y="147193"/>
                          </a:moveTo>
                          <a:lnTo>
                            <a:pt x="6985" y="151702"/>
                          </a:lnTo>
                          <a:lnTo>
                            <a:pt x="6921" y="142748"/>
                          </a:lnTo>
                          <a:lnTo>
                            <a:pt x="10985" y="147193"/>
                          </a:lnTo>
                          <a:close/>
                          <a:moveTo>
                            <a:pt x="11303" y="180975"/>
                          </a:moveTo>
                          <a:lnTo>
                            <a:pt x="7302" y="185484"/>
                          </a:lnTo>
                          <a:lnTo>
                            <a:pt x="7239" y="176530"/>
                          </a:lnTo>
                          <a:lnTo>
                            <a:pt x="11303" y="180975"/>
                          </a:lnTo>
                          <a:close/>
                          <a:moveTo>
                            <a:pt x="11557" y="214757"/>
                          </a:moveTo>
                          <a:lnTo>
                            <a:pt x="7557" y="219266"/>
                          </a:lnTo>
                          <a:lnTo>
                            <a:pt x="7493" y="210312"/>
                          </a:lnTo>
                          <a:lnTo>
                            <a:pt x="11557" y="214757"/>
                          </a:lnTo>
                          <a:close/>
                          <a:moveTo>
                            <a:pt x="13208" y="247079"/>
                          </a:moveTo>
                          <a:lnTo>
                            <a:pt x="7938" y="253048"/>
                          </a:lnTo>
                          <a:lnTo>
                            <a:pt x="7810" y="241236"/>
                          </a:lnTo>
                          <a:lnTo>
                            <a:pt x="13208" y="247079"/>
                          </a:lnTo>
                          <a:close/>
                          <a:moveTo>
                            <a:pt x="12192" y="279464"/>
                          </a:moveTo>
                          <a:lnTo>
                            <a:pt x="8191" y="283972"/>
                          </a:lnTo>
                          <a:lnTo>
                            <a:pt x="8128" y="275019"/>
                          </a:lnTo>
                          <a:lnTo>
                            <a:pt x="12192" y="279464"/>
                          </a:lnTo>
                          <a:close/>
                          <a:moveTo>
                            <a:pt x="12446" y="313246"/>
                          </a:moveTo>
                          <a:lnTo>
                            <a:pt x="8445" y="317754"/>
                          </a:lnTo>
                          <a:lnTo>
                            <a:pt x="8382" y="308801"/>
                          </a:lnTo>
                          <a:lnTo>
                            <a:pt x="12446" y="313246"/>
                          </a:lnTo>
                          <a:close/>
                          <a:moveTo>
                            <a:pt x="12763" y="347028"/>
                          </a:moveTo>
                          <a:lnTo>
                            <a:pt x="8763" y="351536"/>
                          </a:lnTo>
                          <a:lnTo>
                            <a:pt x="8699" y="342583"/>
                          </a:lnTo>
                          <a:lnTo>
                            <a:pt x="12763" y="347028"/>
                          </a:lnTo>
                          <a:close/>
                          <a:moveTo>
                            <a:pt x="13970" y="379857"/>
                          </a:moveTo>
                          <a:lnTo>
                            <a:pt x="9144" y="385318"/>
                          </a:lnTo>
                          <a:lnTo>
                            <a:pt x="9017" y="374460"/>
                          </a:lnTo>
                          <a:lnTo>
                            <a:pt x="13970" y="379857"/>
                          </a:lnTo>
                          <a:close/>
                          <a:moveTo>
                            <a:pt x="13398" y="412623"/>
                          </a:moveTo>
                          <a:lnTo>
                            <a:pt x="9398" y="417132"/>
                          </a:lnTo>
                          <a:lnTo>
                            <a:pt x="9334" y="408178"/>
                          </a:lnTo>
                          <a:lnTo>
                            <a:pt x="13398" y="412623"/>
                          </a:lnTo>
                          <a:close/>
                          <a:moveTo>
                            <a:pt x="9525" y="433451"/>
                          </a:moveTo>
                          <a:lnTo>
                            <a:pt x="9461" y="425704"/>
                          </a:lnTo>
                          <a:lnTo>
                            <a:pt x="17272" y="416878"/>
                          </a:lnTo>
                          <a:lnTo>
                            <a:pt x="28765" y="429387"/>
                          </a:lnTo>
                          <a:lnTo>
                            <a:pt x="17526" y="442087"/>
                          </a:lnTo>
                          <a:lnTo>
                            <a:pt x="9525" y="433451"/>
                          </a:lnTo>
                          <a:close/>
                          <a:moveTo>
                            <a:pt x="13652" y="446469"/>
                          </a:moveTo>
                          <a:lnTo>
                            <a:pt x="9652" y="450977"/>
                          </a:lnTo>
                          <a:lnTo>
                            <a:pt x="9588" y="442023"/>
                          </a:lnTo>
                          <a:lnTo>
                            <a:pt x="13652" y="446469"/>
                          </a:lnTo>
                          <a:close/>
                          <a:moveTo>
                            <a:pt x="32639" y="433641"/>
                          </a:moveTo>
                          <a:lnTo>
                            <a:pt x="44132" y="446151"/>
                          </a:lnTo>
                          <a:lnTo>
                            <a:pt x="32893" y="458851"/>
                          </a:lnTo>
                          <a:lnTo>
                            <a:pt x="21399" y="446341"/>
                          </a:lnTo>
                          <a:lnTo>
                            <a:pt x="32639" y="433641"/>
                          </a:lnTo>
                          <a:close/>
                          <a:moveTo>
                            <a:pt x="36449" y="429323"/>
                          </a:moveTo>
                          <a:lnTo>
                            <a:pt x="47688" y="416623"/>
                          </a:lnTo>
                          <a:lnTo>
                            <a:pt x="55118" y="424688"/>
                          </a:lnTo>
                          <a:lnTo>
                            <a:pt x="55182" y="433641"/>
                          </a:lnTo>
                          <a:lnTo>
                            <a:pt x="47942" y="441833"/>
                          </a:lnTo>
                          <a:lnTo>
                            <a:pt x="36449" y="429323"/>
                          </a:lnTo>
                          <a:close/>
                          <a:moveTo>
                            <a:pt x="55308" y="442214"/>
                          </a:moveTo>
                          <a:lnTo>
                            <a:pt x="55372" y="449898"/>
                          </a:lnTo>
                          <a:lnTo>
                            <a:pt x="51879" y="446088"/>
                          </a:lnTo>
                          <a:lnTo>
                            <a:pt x="55308" y="442214"/>
                          </a:lnTo>
                          <a:close/>
                          <a:moveTo>
                            <a:pt x="51562" y="412305"/>
                          </a:moveTo>
                          <a:lnTo>
                            <a:pt x="54991" y="408432"/>
                          </a:lnTo>
                          <a:lnTo>
                            <a:pt x="55054" y="416116"/>
                          </a:lnTo>
                          <a:lnTo>
                            <a:pt x="51562" y="412305"/>
                          </a:lnTo>
                          <a:close/>
                          <a:moveTo>
                            <a:pt x="50419" y="379476"/>
                          </a:moveTo>
                          <a:lnTo>
                            <a:pt x="54737" y="374586"/>
                          </a:lnTo>
                          <a:lnTo>
                            <a:pt x="54800" y="384239"/>
                          </a:lnTo>
                          <a:lnTo>
                            <a:pt x="50419" y="379476"/>
                          </a:lnTo>
                          <a:close/>
                          <a:moveTo>
                            <a:pt x="50990" y="346647"/>
                          </a:moveTo>
                          <a:lnTo>
                            <a:pt x="54419" y="342773"/>
                          </a:lnTo>
                          <a:lnTo>
                            <a:pt x="54483" y="350457"/>
                          </a:lnTo>
                          <a:lnTo>
                            <a:pt x="50990" y="346647"/>
                          </a:lnTo>
                          <a:close/>
                          <a:moveTo>
                            <a:pt x="50673" y="312865"/>
                          </a:moveTo>
                          <a:lnTo>
                            <a:pt x="54102" y="308991"/>
                          </a:lnTo>
                          <a:lnTo>
                            <a:pt x="54165" y="316674"/>
                          </a:lnTo>
                          <a:lnTo>
                            <a:pt x="50673" y="312865"/>
                          </a:lnTo>
                          <a:close/>
                          <a:moveTo>
                            <a:pt x="50355" y="279083"/>
                          </a:moveTo>
                          <a:lnTo>
                            <a:pt x="53784" y="275209"/>
                          </a:lnTo>
                          <a:lnTo>
                            <a:pt x="53848" y="282892"/>
                          </a:lnTo>
                          <a:lnTo>
                            <a:pt x="50355" y="279083"/>
                          </a:lnTo>
                          <a:close/>
                          <a:moveTo>
                            <a:pt x="48768" y="246761"/>
                          </a:moveTo>
                          <a:lnTo>
                            <a:pt x="53530" y="241427"/>
                          </a:lnTo>
                          <a:lnTo>
                            <a:pt x="53657" y="252032"/>
                          </a:lnTo>
                          <a:lnTo>
                            <a:pt x="48768" y="246761"/>
                          </a:lnTo>
                          <a:close/>
                          <a:moveTo>
                            <a:pt x="49784" y="214440"/>
                          </a:moveTo>
                          <a:lnTo>
                            <a:pt x="53213" y="210566"/>
                          </a:lnTo>
                          <a:lnTo>
                            <a:pt x="53276" y="218249"/>
                          </a:lnTo>
                          <a:lnTo>
                            <a:pt x="49784" y="214440"/>
                          </a:lnTo>
                          <a:close/>
                          <a:moveTo>
                            <a:pt x="49466" y="180658"/>
                          </a:moveTo>
                          <a:lnTo>
                            <a:pt x="52895" y="176784"/>
                          </a:lnTo>
                          <a:lnTo>
                            <a:pt x="52959" y="184467"/>
                          </a:lnTo>
                          <a:lnTo>
                            <a:pt x="49466" y="180658"/>
                          </a:lnTo>
                          <a:close/>
                          <a:moveTo>
                            <a:pt x="49149" y="146876"/>
                          </a:moveTo>
                          <a:lnTo>
                            <a:pt x="52578" y="143002"/>
                          </a:lnTo>
                          <a:lnTo>
                            <a:pt x="52641" y="150686"/>
                          </a:lnTo>
                          <a:lnTo>
                            <a:pt x="49149" y="146876"/>
                          </a:lnTo>
                          <a:close/>
                          <a:moveTo>
                            <a:pt x="48006" y="114046"/>
                          </a:moveTo>
                          <a:lnTo>
                            <a:pt x="52324" y="109157"/>
                          </a:lnTo>
                          <a:lnTo>
                            <a:pt x="52388" y="118809"/>
                          </a:lnTo>
                          <a:lnTo>
                            <a:pt x="48006" y="114046"/>
                          </a:lnTo>
                          <a:close/>
                          <a:moveTo>
                            <a:pt x="48577" y="81217"/>
                          </a:moveTo>
                          <a:lnTo>
                            <a:pt x="52007" y="77343"/>
                          </a:lnTo>
                          <a:lnTo>
                            <a:pt x="52070" y="85027"/>
                          </a:lnTo>
                          <a:lnTo>
                            <a:pt x="48577" y="81217"/>
                          </a:lnTo>
                          <a:close/>
                          <a:moveTo>
                            <a:pt x="48260" y="47435"/>
                          </a:moveTo>
                          <a:lnTo>
                            <a:pt x="51689" y="43561"/>
                          </a:lnTo>
                          <a:lnTo>
                            <a:pt x="51752" y="51245"/>
                          </a:lnTo>
                          <a:lnTo>
                            <a:pt x="48260" y="47435"/>
                          </a:lnTo>
                          <a:close/>
                          <a:moveTo>
                            <a:pt x="51562" y="26035"/>
                          </a:moveTo>
                          <a:lnTo>
                            <a:pt x="51625" y="34989"/>
                          </a:lnTo>
                          <a:lnTo>
                            <a:pt x="44386" y="43180"/>
                          </a:lnTo>
                          <a:lnTo>
                            <a:pt x="32893" y="30671"/>
                          </a:lnTo>
                          <a:lnTo>
                            <a:pt x="44132" y="17971"/>
                          </a:lnTo>
                          <a:lnTo>
                            <a:pt x="51562" y="26035"/>
                          </a:lnTo>
                          <a:close/>
                          <a:moveTo>
                            <a:pt x="28765" y="1207"/>
                          </a:moveTo>
                          <a:lnTo>
                            <a:pt x="40259" y="13716"/>
                          </a:lnTo>
                          <a:lnTo>
                            <a:pt x="29019" y="26416"/>
                          </a:lnTo>
                          <a:lnTo>
                            <a:pt x="17526" y="13907"/>
                          </a:lnTo>
                          <a:lnTo>
                            <a:pt x="28765" y="1207"/>
                          </a:lnTo>
                          <a:close/>
                          <a:moveTo>
                            <a:pt x="25146" y="30798"/>
                          </a:moveTo>
                          <a:lnTo>
                            <a:pt x="13907" y="43498"/>
                          </a:lnTo>
                          <a:lnTo>
                            <a:pt x="5969" y="34862"/>
                          </a:lnTo>
                          <a:lnTo>
                            <a:pt x="5905" y="27115"/>
                          </a:lnTo>
                          <a:lnTo>
                            <a:pt x="13716" y="18288"/>
                          </a:lnTo>
                          <a:lnTo>
                            <a:pt x="25146" y="30798"/>
                          </a:lnTo>
                          <a:close/>
                          <a:moveTo>
                            <a:pt x="9779" y="14034"/>
                          </a:moveTo>
                          <a:lnTo>
                            <a:pt x="5778" y="18542"/>
                          </a:lnTo>
                          <a:lnTo>
                            <a:pt x="5715" y="9589"/>
                          </a:lnTo>
                          <a:lnTo>
                            <a:pt x="9779" y="14034"/>
                          </a:lnTo>
                          <a:close/>
                          <a:moveTo>
                            <a:pt x="9969" y="484696"/>
                          </a:moveTo>
                          <a:lnTo>
                            <a:pt x="9906" y="475742"/>
                          </a:lnTo>
                          <a:lnTo>
                            <a:pt x="13970" y="480187"/>
                          </a:lnTo>
                          <a:lnTo>
                            <a:pt x="9969" y="484696"/>
                          </a:lnTo>
                          <a:close/>
                          <a:moveTo>
                            <a:pt x="9842" y="467233"/>
                          </a:moveTo>
                          <a:lnTo>
                            <a:pt x="9779" y="459486"/>
                          </a:lnTo>
                          <a:lnTo>
                            <a:pt x="17589" y="450660"/>
                          </a:lnTo>
                          <a:lnTo>
                            <a:pt x="29083" y="463169"/>
                          </a:lnTo>
                          <a:lnTo>
                            <a:pt x="17843" y="475869"/>
                          </a:lnTo>
                          <a:lnTo>
                            <a:pt x="9842" y="467233"/>
                          </a:lnTo>
                          <a:close/>
                          <a:moveTo>
                            <a:pt x="33210" y="492697"/>
                          </a:moveTo>
                          <a:lnTo>
                            <a:pt x="21717" y="480187"/>
                          </a:lnTo>
                          <a:lnTo>
                            <a:pt x="32957" y="467487"/>
                          </a:lnTo>
                          <a:lnTo>
                            <a:pt x="44450" y="479997"/>
                          </a:lnTo>
                          <a:lnTo>
                            <a:pt x="33210" y="492697"/>
                          </a:lnTo>
                          <a:close/>
                          <a:moveTo>
                            <a:pt x="36766" y="463105"/>
                          </a:moveTo>
                          <a:lnTo>
                            <a:pt x="48006" y="450405"/>
                          </a:lnTo>
                          <a:lnTo>
                            <a:pt x="55435" y="458470"/>
                          </a:lnTo>
                          <a:lnTo>
                            <a:pt x="55499" y="467423"/>
                          </a:lnTo>
                          <a:lnTo>
                            <a:pt x="48260" y="475615"/>
                          </a:lnTo>
                          <a:lnTo>
                            <a:pt x="36766" y="463105"/>
                          </a:lnTo>
                          <a:close/>
                          <a:moveTo>
                            <a:pt x="52197" y="479870"/>
                          </a:moveTo>
                          <a:lnTo>
                            <a:pt x="55626" y="475996"/>
                          </a:lnTo>
                          <a:lnTo>
                            <a:pt x="55689" y="483679"/>
                          </a:lnTo>
                          <a:lnTo>
                            <a:pt x="52197" y="479870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332" name="Freeform: Shape 331">
                      <a:extLst>
                        <a:ext uri="{FF2B5EF4-FFF2-40B4-BE49-F238E27FC236}">
                          <a16:creationId xmlns:a16="http://schemas.microsoft.com/office/drawing/2014/main" id="{6F3B11D0-AA25-4DF3-A9FE-887F4F6125A7}"/>
                        </a:ext>
                      </a:extLst>
                    </p:cNvPr>
                    <p:cNvSpPr/>
                    <p:nvPr/>
                  </p:nvSpPr>
                  <p:spPr>
                    <a:xfrm rot="-31037">
                      <a:off x="4662741" y="3098418"/>
                      <a:ext cx="5651" cy="493097"/>
                    </a:xfrm>
                    <a:custGeom>
                      <a:avLst/>
                      <a:gdLst>
                        <a:gd name="connsiteX0" fmla="*/ 0 w 5651"/>
                        <a:gd name="connsiteY0" fmla="*/ 0 h 493097"/>
                        <a:gd name="connsiteX1" fmla="*/ 5652 w 5651"/>
                        <a:gd name="connsiteY1" fmla="*/ 0 h 493097"/>
                        <a:gd name="connsiteX2" fmla="*/ 5652 w 5651"/>
                        <a:gd name="connsiteY2" fmla="*/ 493098 h 493097"/>
                        <a:gd name="connsiteX3" fmla="*/ 0 w 5651"/>
                        <a:gd name="connsiteY3" fmla="*/ 493098 h 49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651" h="493097">
                          <a:moveTo>
                            <a:pt x="0" y="0"/>
                          </a:moveTo>
                          <a:lnTo>
                            <a:pt x="5652" y="0"/>
                          </a:lnTo>
                          <a:lnTo>
                            <a:pt x="5652" y="493098"/>
                          </a:lnTo>
                          <a:lnTo>
                            <a:pt x="0" y="493098"/>
                          </a:lnTo>
                          <a:close/>
                        </a:path>
                      </a:pathLst>
                    </a:custGeom>
                    <a:solidFill>
                      <a:srgbClr val="E0DCD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</p:grpSp>
          <p:grpSp>
            <p:nvGrpSpPr>
              <p:cNvPr id="138" name="Graphic 1">
                <a:extLst>
                  <a:ext uri="{FF2B5EF4-FFF2-40B4-BE49-F238E27FC236}">
                    <a16:creationId xmlns:a16="http://schemas.microsoft.com/office/drawing/2014/main" id="{81B48B0C-9E7D-4987-8187-1EB9AA0A67B9}"/>
                  </a:ext>
                </a:extLst>
              </p:cNvPr>
              <p:cNvGrpSpPr/>
              <p:nvPr/>
            </p:nvGrpSpPr>
            <p:grpSpPr>
              <a:xfrm>
                <a:off x="3873800" y="2603467"/>
                <a:ext cx="711008" cy="371958"/>
                <a:chOff x="3873800" y="2603467"/>
                <a:chExt cx="711008" cy="371958"/>
              </a:xfrm>
              <a:solidFill>
                <a:schemeClr val="accent1"/>
              </a:solidFill>
            </p:grpSpPr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2F0A4D0C-1C11-4060-B121-0EF8130660B9}"/>
                    </a:ext>
                  </a:extLst>
                </p:cNvPr>
                <p:cNvSpPr/>
                <p:nvPr/>
              </p:nvSpPr>
              <p:spPr>
                <a:xfrm rot="-31037">
                  <a:off x="3875436" y="2606654"/>
                  <a:ext cx="707736" cy="365584"/>
                </a:xfrm>
                <a:custGeom>
                  <a:avLst/>
                  <a:gdLst>
                    <a:gd name="connsiteX0" fmla="*/ 0 w 707736"/>
                    <a:gd name="connsiteY0" fmla="*/ 0 h 365584"/>
                    <a:gd name="connsiteX1" fmla="*/ 707737 w 707736"/>
                    <a:gd name="connsiteY1" fmla="*/ 0 h 365584"/>
                    <a:gd name="connsiteX2" fmla="*/ 707737 w 707736"/>
                    <a:gd name="connsiteY2" fmla="*/ 365585 h 365584"/>
                    <a:gd name="connsiteX3" fmla="*/ 0 w 707736"/>
                    <a:gd name="connsiteY3" fmla="*/ 365585 h 365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736" h="365584">
                      <a:moveTo>
                        <a:pt x="0" y="0"/>
                      </a:moveTo>
                      <a:lnTo>
                        <a:pt x="707737" y="0"/>
                      </a:lnTo>
                      <a:lnTo>
                        <a:pt x="707737" y="365585"/>
                      </a:lnTo>
                      <a:lnTo>
                        <a:pt x="0" y="365585"/>
                      </a:lnTo>
                      <a:close/>
                    </a:path>
                  </a:pathLst>
                </a:custGeom>
                <a:solidFill>
                  <a:srgbClr val="F5886E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5" name="Graphic 1">
                  <a:extLst>
                    <a:ext uri="{FF2B5EF4-FFF2-40B4-BE49-F238E27FC236}">
                      <a16:creationId xmlns:a16="http://schemas.microsoft.com/office/drawing/2014/main" id="{1B5866DA-2168-4710-BF47-FE64AC88A9BC}"/>
                    </a:ext>
                  </a:extLst>
                </p:cNvPr>
                <p:cNvGrpSpPr/>
                <p:nvPr/>
              </p:nvGrpSpPr>
              <p:grpSpPr>
                <a:xfrm>
                  <a:off x="3891851" y="2608516"/>
                  <a:ext cx="674561" cy="360426"/>
                  <a:chOff x="3891851" y="2608516"/>
                  <a:chExt cx="674561" cy="360426"/>
                </a:xfrm>
                <a:solidFill>
                  <a:srgbClr val="F8A794"/>
                </a:solidFill>
              </p:grpSpPr>
              <p:sp>
                <p:nvSpPr>
                  <p:cNvPr id="163" name="Freeform: Shape 162">
                    <a:extLst>
                      <a:ext uri="{FF2B5EF4-FFF2-40B4-BE49-F238E27FC236}">
                        <a16:creationId xmlns:a16="http://schemas.microsoft.com/office/drawing/2014/main" id="{B187610F-6926-4D1B-AD9C-75CBD8D05295}"/>
                      </a:ext>
                    </a:extLst>
                  </p:cNvPr>
                  <p:cNvSpPr/>
                  <p:nvPr/>
                </p:nvSpPr>
                <p:spPr>
                  <a:xfrm>
                    <a:off x="3891851" y="2614293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3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29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" name="Freeform: Shape 163">
                    <a:extLst>
                      <a:ext uri="{FF2B5EF4-FFF2-40B4-BE49-F238E27FC236}">
                        <a16:creationId xmlns:a16="http://schemas.microsoft.com/office/drawing/2014/main" id="{EB05B022-0B12-47BE-B4CA-9CA4A44A414B}"/>
                      </a:ext>
                    </a:extLst>
                  </p:cNvPr>
                  <p:cNvSpPr/>
                  <p:nvPr/>
                </p:nvSpPr>
                <p:spPr>
                  <a:xfrm>
                    <a:off x="3944683" y="261378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3D25E09B-02B6-404C-BD47-6EEDFDB68D18}"/>
                      </a:ext>
                    </a:extLst>
                  </p:cNvPr>
                  <p:cNvSpPr/>
                  <p:nvPr/>
                </p:nvSpPr>
                <p:spPr>
                  <a:xfrm>
                    <a:off x="3997515" y="261334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" name="Freeform: Shape 165">
                    <a:extLst>
                      <a:ext uri="{FF2B5EF4-FFF2-40B4-BE49-F238E27FC236}">
                        <a16:creationId xmlns:a16="http://schemas.microsoft.com/office/drawing/2014/main" id="{FB5C6AAA-AC2F-4260-9FC3-BE64DE053641}"/>
                      </a:ext>
                    </a:extLst>
                  </p:cNvPr>
                  <p:cNvSpPr/>
                  <p:nvPr/>
                </p:nvSpPr>
                <p:spPr>
                  <a:xfrm>
                    <a:off x="4050346" y="261283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" name="Freeform: Shape 166">
                    <a:extLst>
                      <a:ext uri="{FF2B5EF4-FFF2-40B4-BE49-F238E27FC236}">
                        <a16:creationId xmlns:a16="http://schemas.microsoft.com/office/drawing/2014/main" id="{A72B4FF5-566B-47E3-8E32-2A8967D0AD61}"/>
                      </a:ext>
                    </a:extLst>
                  </p:cNvPr>
                  <p:cNvSpPr/>
                  <p:nvPr/>
                </p:nvSpPr>
                <p:spPr>
                  <a:xfrm>
                    <a:off x="4103179" y="261232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3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" name="Freeform: Shape 167">
                    <a:extLst>
                      <a:ext uri="{FF2B5EF4-FFF2-40B4-BE49-F238E27FC236}">
                        <a16:creationId xmlns:a16="http://schemas.microsoft.com/office/drawing/2014/main" id="{9012AB94-9C33-411A-95E8-88CAF826A659}"/>
                      </a:ext>
                    </a:extLst>
                  </p:cNvPr>
                  <p:cNvSpPr/>
                  <p:nvPr/>
                </p:nvSpPr>
                <p:spPr>
                  <a:xfrm>
                    <a:off x="4156011" y="261188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35C2BA56-49F1-4C73-A28A-0802B57E468C}"/>
                      </a:ext>
                    </a:extLst>
                  </p:cNvPr>
                  <p:cNvSpPr/>
                  <p:nvPr/>
                </p:nvSpPr>
                <p:spPr>
                  <a:xfrm>
                    <a:off x="4208843" y="2611373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B2A5852F-DED1-429D-B4D8-AAB82AAA595B}"/>
                      </a:ext>
                    </a:extLst>
                  </p:cNvPr>
                  <p:cNvSpPr/>
                  <p:nvPr/>
                </p:nvSpPr>
                <p:spPr>
                  <a:xfrm>
                    <a:off x="4261738" y="2610929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06F51CE2-A5E6-4F35-91F7-361D96749C29}"/>
                      </a:ext>
                    </a:extLst>
                  </p:cNvPr>
                  <p:cNvSpPr/>
                  <p:nvPr/>
                </p:nvSpPr>
                <p:spPr>
                  <a:xfrm>
                    <a:off x="4314570" y="261042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" name="Freeform: Shape 171">
                    <a:extLst>
                      <a:ext uri="{FF2B5EF4-FFF2-40B4-BE49-F238E27FC236}">
                        <a16:creationId xmlns:a16="http://schemas.microsoft.com/office/drawing/2014/main" id="{7A45FF22-63B8-493E-A8DC-AC8AB561CBCA}"/>
                      </a:ext>
                    </a:extLst>
                  </p:cNvPr>
                  <p:cNvSpPr/>
                  <p:nvPr/>
                </p:nvSpPr>
                <p:spPr>
                  <a:xfrm>
                    <a:off x="4367402" y="260997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" name="Freeform: Shape 172">
                    <a:extLst>
                      <a:ext uri="{FF2B5EF4-FFF2-40B4-BE49-F238E27FC236}">
                        <a16:creationId xmlns:a16="http://schemas.microsoft.com/office/drawing/2014/main" id="{4900EF21-27AB-41A5-8D02-AB1BF8ECD5BF}"/>
                      </a:ext>
                    </a:extLst>
                  </p:cNvPr>
                  <p:cNvSpPr/>
                  <p:nvPr/>
                </p:nvSpPr>
                <p:spPr>
                  <a:xfrm>
                    <a:off x="4420234" y="260946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4" name="Freeform: Shape 173">
                    <a:extLst>
                      <a:ext uri="{FF2B5EF4-FFF2-40B4-BE49-F238E27FC236}">
                        <a16:creationId xmlns:a16="http://schemas.microsoft.com/office/drawing/2014/main" id="{5DB3D9C1-EE44-4D97-90A3-F310DB84B669}"/>
                      </a:ext>
                    </a:extLst>
                  </p:cNvPr>
                  <p:cNvSpPr/>
                  <p:nvPr/>
                </p:nvSpPr>
                <p:spPr>
                  <a:xfrm>
                    <a:off x="4473066" y="260902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5" name="Freeform: Shape 174">
                    <a:extLst>
                      <a:ext uri="{FF2B5EF4-FFF2-40B4-BE49-F238E27FC236}">
                        <a16:creationId xmlns:a16="http://schemas.microsoft.com/office/drawing/2014/main" id="{2DE21977-E4C5-4E7E-9775-9ADDF2BCDB87}"/>
                      </a:ext>
                    </a:extLst>
                  </p:cNvPr>
                  <p:cNvSpPr/>
                  <p:nvPr/>
                </p:nvSpPr>
                <p:spPr>
                  <a:xfrm>
                    <a:off x="4525898" y="260851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6" name="Freeform: Shape 175">
                    <a:extLst>
                      <a:ext uri="{FF2B5EF4-FFF2-40B4-BE49-F238E27FC236}">
                        <a16:creationId xmlns:a16="http://schemas.microsoft.com/office/drawing/2014/main" id="{791D09B7-6ADF-4E23-9FF2-2D00BF02351F}"/>
                      </a:ext>
                    </a:extLst>
                  </p:cNvPr>
                  <p:cNvSpPr/>
                  <p:nvPr/>
                </p:nvSpPr>
                <p:spPr>
                  <a:xfrm>
                    <a:off x="3892295" y="2667125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5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2" y="8257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E026ABAD-94C6-49D1-BFE4-587FC7E7B3BF}"/>
                      </a:ext>
                    </a:extLst>
                  </p:cNvPr>
                  <p:cNvSpPr/>
                  <p:nvPr/>
                </p:nvSpPr>
                <p:spPr>
                  <a:xfrm>
                    <a:off x="3945191" y="266661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57F8BAAD-E3B7-4659-84BF-E4B6F41419C6}"/>
                      </a:ext>
                    </a:extLst>
                  </p:cNvPr>
                  <p:cNvSpPr/>
                  <p:nvPr/>
                </p:nvSpPr>
                <p:spPr>
                  <a:xfrm>
                    <a:off x="3998023" y="2666173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5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20" y="-126"/>
                          <a:pt x="37529" y="8257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35D4500C-DCF1-4F42-A92E-80019C3D8B20}"/>
                      </a:ext>
                    </a:extLst>
                  </p:cNvPr>
                  <p:cNvSpPr/>
                  <p:nvPr/>
                </p:nvSpPr>
                <p:spPr>
                  <a:xfrm>
                    <a:off x="4050855" y="266566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0" name="Freeform: Shape 179">
                    <a:extLst>
                      <a:ext uri="{FF2B5EF4-FFF2-40B4-BE49-F238E27FC236}">
                        <a16:creationId xmlns:a16="http://schemas.microsoft.com/office/drawing/2014/main" id="{14467F92-26BA-43C0-AD25-C8C86F34ABDA}"/>
                      </a:ext>
                    </a:extLst>
                  </p:cNvPr>
                  <p:cNvSpPr/>
                  <p:nvPr/>
                </p:nvSpPr>
                <p:spPr>
                  <a:xfrm>
                    <a:off x="4103687" y="2665220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20" y="-126"/>
                          <a:pt x="37529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1" name="Freeform: Shape 180">
                    <a:extLst>
                      <a:ext uri="{FF2B5EF4-FFF2-40B4-BE49-F238E27FC236}">
                        <a16:creationId xmlns:a16="http://schemas.microsoft.com/office/drawing/2014/main" id="{1514230D-B887-478C-B774-76A3C4C18FEB}"/>
                      </a:ext>
                    </a:extLst>
                  </p:cNvPr>
                  <p:cNvSpPr/>
                  <p:nvPr/>
                </p:nvSpPr>
                <p:spPr>
                  <a:xfrm>
                    <a:off x="4156519" y="2664713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2" name="Freeform: Shape 181">
                    <a:extLst>
                      <a:ext uri="{FF2B5EF4-FFF2-40B4-BE49-F238E27FC236}">
                        <a16:creationId xmlns:a16="http://schemas.microsoft.com/office/drawing/2014/main" id="{E9A82FE3-1279-4F7C-8F96-C8B53CB516C5}"/>
                      </a:ext>
                    </a:extLst>
                  </p:cNvPr>
                  <p:cNvSpPr/>
                  <p:nvPr/>
                </p:nvSpPr>
                <p:spPr>
                  <a:xfrm>
                    <a:off x="4209351" y="2664268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3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29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3" name="Freeform: Shape 182">
                    <a:extLst>
                      <a:ext uri="{FF2B5EF4-FFF2-40B4-BE49-F238E27FC236}">
                        <a16:creationId xmlns:a16="http://schemas.microsoft.com/office/drawing/2014/main" id="{9E1D948A-9BA9-4718-934D-7DA3C587CDE6}"/>
                      </a:ext>
                    </a:extLst>
                  </p:cNvPr>
                  <p:cNvSpPr/>
                  <p:nvPr/>
                </p:nvSpPr>
                <p:spPr>
                  <a:xfrm>
                    <a:off x="4262183" y="266376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" name="Freeform: Shape 183">
                    <a:extLst>
                      <a:ext uri="{FF2B5EF4-FFF2-40B4-BE49-F238E27FC236}">
                        <a16:creationId xmlns:a16="http://schemas.microsoft.com/office/drawing/2014/main" id="{9170B8C1-726D-467F-9730-01281AEE87F8}"/>
                      </a:ext>
                    </a:extLst>
                  </p:cNvPr>
                  <p:cNvSpPr/>
                  <p:nvPr/>
                </p:nvSpPr>
                <p:spPr>
                  <a:xfrm>
                    <a:off x="4315015" y="2663315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3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2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" name="Freeform: Shape 184">
                    <a:extLst>
                      <a:ext uri="{FF2B5EF4-FFF2-40B4-BE49-F238E27FC236}">
                        <a16:creationId xmlns:a16="http://schemas.microsoft.com/office/drawing/2014/main" id="{FE9FA52F-79CD-430A-BC28-81F43D39C7F8}"/>
                      </a:ext>
                    </a:extLst>
                  </p:cNvPr>
                  <p:cNvSpPr/>
                  <p:nvPr/>
                </p:nvSpPr>
                <p:spPr>
                  <a:xfrm>
                    <a:off x="4367846" y="266280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" name="Freeform: Shape 185">
                    <a:extLst>
                      <a:ext uri="{FF2B5EF4-FFF2-40B4-BE49-F238E27FC236}">
                        <a16:creationId xmlns:a16="http://schemas.microsoft.com/office/drawing/2014/main" id="{BDED34A3-FD2F-4EBA-B694-ECD89BA5A2C2}"/>
                      </a:ext>
                    </a:extLst>
                  </p:cNvPr>
                  <p:cNvSpPr/>
                  <p:nvPr/>
                </p:nvSpPr>
                <p:spPr>
                  <a:xfrm>
                    <a:off x="4420679" y="2662363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5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3" y="8257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CB949A48-B21F-48FF-A283-C61957D3A512}"/>
                      </a:ext>
                    </a:extLst>
                  </p:cNvPr>
                  <p:cNvSpPr/>
                  <p:nvPr/>
                </p:nvSpPr>
                <p:spPr>
                  <a:xfrm>
                    <a:off x="4473511" y="266185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8821AF76-CBCF-496A-8751-914B496992B3}"/>
                      </a:ext>
                    </a:extLst>
                  </p:cNvPr>
                  <p:cNvSpPr/>
                  <p:nvPr/>
                </p:nvSpPr>
                <p:spPr>
                  <a:xfrm>
                    <a:off x="4526343" y="266134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9" name="Freeform: Shape 188">
                    <a:extLst>
                      <a:ext uri="{FF2B5EF4-FFF2-40B4-BE49-F238E27FC236}">
                        <a16:creationId xmlns:a16="http://schemas.microsoft.com/office/drawing/2014/main" id="{B3865D46-93CF-4F1A-BB77-A4E08CF5307E}"/>
                      </a:ext>
                    </a:extLst>
                  </p:cNvPr>
                  <p:cNvSpPr/>
                  <p:nvPr/>
                </p:nvSpPr>
                <p:spPr>
                  <a:xfrm>
                    <a:off x="3892867" y="2719959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6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6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0" name="Freeform: Shape 189">
                    <a:extLst>
                      <a:ext uri="{FF2B5EF4-FFF2-40B4-BE49-F238E27FC236}">
                        <a16:creationId xmlns:a16="http://schemas.microsoft.com/office/drawing/2014/main" id="{0061F539-902D-465A-A4B8-C3974A784D3E}"/>
                      </a:ext>
                    </a:extLst>
                  </p:cNvPr>
                  <p:cNvSpPr/>
                  <p:nvPr/>
                </p:nvSpPr>
                <p:spPr>
                  <a:xfrm>
                    <a:off x="3945635" y="2719450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" name="Freeform: Shape 190">
                    <a:extLst>
                      <a:ext uri="{FF2B5EF4-FFF2-40B4-BE49-F238E27FC236}">
                        <a16:creationId xmlns:a16="http://schemas.microsoft.com/office/drawing/2014/main" id="{5F58138C-6C91-4CEB-8C63-62401FF37745}"/>
                      </a:ext>
                    </a:extLst>
                  </p:cNvPr>
                  <p:cNvSpPr/>
                  <p:nvPr/>
                </p:nvSpPr>
                <p:spPr>
                  <a:xfrm>
                    <a:off x="3998531" y="2719006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" name="Freeform: Shape 191">
                    <a:extLst>
                      <a:ext uri="{FF2B5EF4-FFF2-40B4-BE49-F238E27FC236}">
                        <a16:creationId xmlns:a16="http://schemas.microsoft.com/office/drawing/2014/main" id="{693D6E58-34F5-45A5-9467-594A0FFA3246}"/>
                      </a:ext>
                    </a:extLst>
                  </p:cNvPr>
                  <p:cNvSpPr/>
                  <p:nvPr/>
                </p:nvSpPr>
                <p:spPr>
                  <a:xfrm>
                    <a:off x="4051299" y="271849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3" name="Freeform: Shape 192">
                    <a:extLst>
                      <a:ext uri="{FF2B5EF4-FFF2-40B4-BE49-F238E27FC236}">
                        <a16:creationId xmlns:a16="http://schemas.microsoft.com/office/drawing/2014/main" id="{3F7FFF8E-E7A1-4858-BF90-083A773BCCA4}"/>
                      </a:ext>
                    </a:extLst>
                  </p:cNvPr>
                  <p:cNvSpPr/>
                  <p:nvPr/>
                </p:nvSpPr>
                <p:spPr>
                  <a:xfrm>
                    <a:off x="4104195" y="2718054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4" name="Freeform: Shape 193">
                    <a:extLst>
                      <a:ext uri="{FF2B5EF4-FFF2-40B4-BE49-F238E27FC236}">
                        <a16:creationId xmlns:a16="http://schemas.microsoft.com/office/drawing/2014/main" id="{2F090D1D-50A9-4652-AC05-DECCF73AB71F}"/>
                      </a:ext>
                    </a:extLst>
                  </p:cNvPr>
                  <p:cNvSpPr/>
                  <p:nvPr/>
                </p:nvSpPr>
                <p:spPr>
                  <a:xfrm>
                    <a:off x="4156963" y="2717545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5" name="Freeform: Shape 194">
                    <a:extLst>
                      <a:ext uri="{FF2B5EF4-FFF2-40B4-BE49-F238E27FC236}">
                        <a16:creationId xmlns:a16="http://schemas.microsoft.com/office/drawing/2014/main" id="{781F5222-5B9A-479C-A74A-5B9386A7F47B}"/>
                      </a:ext>
                    </a:extLst>
                  </p:cNvPr>
                  <p:cNvSpPr/>
                  <p:nvPr/>
                </p:nvSpPr>
                <p:spPr>
                  <a:xfrm>
                    <a:off x="4209795" y="2717100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3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2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6" name="Freeform: Shape 195">
                    <a:extLst>
                      <a:ext uri="{FF2B5EF4-FFF2-40B4-BE49-F238E27FC236}">
                        <a16:creationId xmlns:a16="http://schemas.microsoft.com/office/drawing/2014/main" id="{4E798E75-339C-4C26-A595-C07A62B03F0E}"/>
                      </a:ext>
                    </a:extLst>
                  </p:cNvPr>
                  <p:cNvSpPr/>
                  <p:nvPr/>
                </p:nvSpPr>
                <p:spPr>
                  <a:xfrm>
                    <a:off x="4262691" y="2716657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7" name="Freeform: Shape 196">
                    <a:extLst>
                      <a:ext uri="{FF2B5EF4-FFF2-40B4-BE49-F238E27FC236}">
                        <a16:creationId xmlns:a16="http://schemas.microsoft.com/office/drawing/2014/main" id="{A22B4007-43C1-4F8C-BDDE-13782BC5D14A}"/>
                      </a:ext>
                    </a:extLst>
                  </p:cNvPr>
                  <p:cNvSpPr/>
                  <p:nvPr/>
                </p:nvSpPr>
                <p:spPr>
                  <a:xfrm>
                    <a:off x="4315523" y="2716147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5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20" y="-126"/>
                          <a:pt x="37529" y="8257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8" name="Freeform: Shape 197">
                    <a:extLst>
                      <a:ext uri="{FF2B5EF4-FFF2-40B4-BE49-F238E27FC236}">
                        <a16:creationId xmlns:a16="http://schemas.microsoft.com/office/drawing/2014/main" id="{6610EB07-34E4-42F6-97DD-AB37410FFF57}"/>
                      </a:ext>
                    </a:extLst>
                  </p:cNvPr>
                  <p:cNvSpPr/>
                  <p:nvPr/>
                </p:nvSpPr>
                <p:spPr>
                  <a:xfrm>
                    <a:off x="4368355" y="2715704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6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6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9" name="Freeform: Shape 198">
                    <a:extLst>
                      <a:ext uri="{FF2B5EF4-FFF2-40B4-BE49-F238E27FC236}">
                        <a16:creationId xmlns:a16="http://schemas.microsoft.com/office/drawing/2014/main" id="{001A6707-D2B9-4B9F-8A00-EA7CAD0DA720}"/>
                      </a:ext>
                    </a:extLst>
                  </p:cNvPr>
                  <p:cNvSpPr/>
                  <p:nvPr/>
                </p:nvSpPr>
                <p:spPr>
                  <a:xfrm>
                    <a:off x="4421187" y="271519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0" name="Freeform: Shape 199">
                    <a:extLst>
                      <a:ext uri="{FF2B5EF4-FFF2-40B4-BE49-F238E27FC236}">
                        <a16:creationId xmlns:a16="http://schemas.microsoft.com/office/drawing/2014/main" id="{40226E2C-7A39-4FAF-85A4-38886430BADE}"/>
                      </a:ext>
                    </a:extLst>
                  </p:cNvPr>
                  <p:cNvSpPr/>
                  <p:nvPr/>
                </p:nvSpPr>
                <p:spPr>
                  <a:xfrm>
                    <a:off x="4474019" y="271468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1" name="Freeform: Shape 200">
                    <a:extLst>
                      <a:ext uri="{FF2B5EF4-FFF2-40B4-BE49-F238E27FC236}">
                        <a16:creationId xmlns:a16="http://schemas.microsoft.com/office/drawing/2014/main" id="{219A4E04-EA5B-4648-A2E5-F2B36F14A372}"/>
                      </a:ext>
                    </a:extLst>
                  </p:cNvPr>
                  <p:cNvSpPr/>
                  <p:nvPr/>
                </p:nvSpPr>
                <p:spPr>
                  <a:xfrm>
                    <a:off x="4526915" y="2714244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2E54862B-6464-4F47-B2A2-B54A5D30856A}"/>
                      </a:ext>
                    </a:extLst>
                  </p:cNvPr>
                  <p:cNvSpPr/>
                  <p:nvPr/>
                </p:nvSpPr>
                <p:spPr>
                  <a:xfrm>
                    <a:off x="3893248" y="2772790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3" name="Freeform: Shape 202">
                    <a:extLst>
                      <a:ext uri="{FF2B5EF4-FFF2-40B4-BE49-F238E27FC236}">
                        <a16:creationId xmlns:a16="http://schemas.microsoft.com/office/drawing/2014/main" id="{0BD8A470-8AAC-4BBD-A978-CC4BE505FA7D}"/>
                      </a:ext>
                    </a:extLst>
                  </p:cNvPr>
                  <p:cNvSpPr/>
                  <p:nvPr/>
                </p:nvSpPr>
                <p:spPr>
                  <a:xfrm>
                    <a:off x="3946143" y="277228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4" name="Freeform: Shape 203">
                    <a:extLst>
                      <a:ext uri="{FF2B5EF4-FFF2-40B4-BE49-F238E27FC236}">
                        <a16:creationId xmlns:a16="http://schemas.microsoft.com/office/drawing/2014/main" id="{DBCA10DD-B4E1-4BF9-A076-6ABB825473AC}"/>
                      </a:ext>
                    </a:extLst>
                  </p:cNvPr>
                  <p:cNvSpPr/>
                  <p:nvPr/>
                </p:nvSpPr>
                <p:spPr>
                  <a:xfrm>
                    <a:off x="3998975" y="277183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5" name="Freeform: Shape 204">
                    <a:extLst>
                      <a:ext uri="{FF2B5EF4-FFF2-40B4-BE49-F238E27FC236}">
                        <a16:creationId xmlns:a16="http://schemas.microsoft.com/office/drawing/2014/main" id="{69411606-849A-47E4-AB47-92967311E8C9}"/>
                      </a:ext>
                    </a:extLst>
                  </p:cNvPr>
                  <p:cNvSpPr/>
                  <p:nvPr/>
                </p:nvSpPr>
                <p:spPr>
                  <a:xfrm>
                    <a:off x="4051807" y="2771330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6" name="Freeform: Shape 205">
                    <a:extLst>
                      <a:ext uri="{FF2B5EF4-FFF2-40B4-BE49-F238E27FC236}">
                        <a16:creationId xmlns:a16="http://schemas.microsoft.com/office/drawing/2014/main" id="{5A815D26-83A6-4FB9-8B7B-985C8105A247}"/>
                      </a:ext>
                    </a:extLst>
                  </p:cNvPr>
                  <p:cNvSpPr/>
                  <p:nvPr/>
                </p:nvSpPr>
                <p:spPr>
                  <a:xfrm>
                    <a:off x="4104639" y="2770885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0A0F75B2-2EE3-446E-A870-FDD5503590BA}"/>
                      </a:ext>
                    </a:extLst>
                  </p:cNvPr>
                  <p:cNvSpPr/>
                  <p:nvPr/>
                </p:nvSpPr>
                <p:spPr>
                  <a:xfrm>
                    <a:off x="4157471" y="2770377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AB08314E-91F3-401E-B68E-30976E7AAEBB}"/>
                      </a:ext>
                    </a:extLst>
                  </p:cNvPr>
                  <p:cNvSpPr/>
                  <p:nvPr/>
                </p:nvSpPr>
                <p:spPr>
                  <a:xfrm>
                    <a:off x="4210303" y="2769933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09" name="Freeform: Shape 208">
                    <a:extLst>
                      <a:ext uri="{FF2B5EF4-FFF2-40B4-BE49-F238E27FC236}">
                        <a16:creationId xmlns:a16="http://schemas.microsoft.com/office/drawing/2014/main" id="{AAF53075-0F13-48F6-A876-835C8432BA6F}"/>
                      </a:ext>
                    </a:extLst>
                  </p:cNvPr>
                  <p:cNvSpPr/>
                  <p:nvPr/>
                </p:nvSpPr>
                <p:spPr>
                  <a:xfrm>
                    <a:off x="4263135" y="2769425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0" name="Freeform: Shape 209">
                    <a:extLst>
                      <a:ext uri="{FF2B5EF4-FFF2-40B4-BE49-F238E27FC236}">
                        <a16:creationId xmlns:a16="http://schemas.microsoft.com/office/drawing/2014/main" id="{4B39975E-98E0-413D-B0D7-9A3CC0EF5D72}"/>
                      </a:ext>
                    </a:extLst>
                  </p:cNvPr>
                  <p:cNvSpPr/>
                  <p:nvPr/>
                </p:nvSpPr>
                <p:spPr>
                  <a:xfrm>
                    <a:off x="4315967" y="2768979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5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2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1" name="Freeform: Shape 210">
                    <a:extLst>
                      <a:ext uri="{FF2B5EF4-FFF2-40B4-BE49-F238E27FC236}">
                        <a16:creationId xmlns:a16="http://schemas.microsoft.com/office/drawing/2014/main" id="{87C66AC5-E3F3-4B99-BB3D-B0F25CD97492}"/>
                      </a:ext>
                    </a:extLst>
                  </p:cNvPr>
                  <p:cNvSpPr/>
                  <p:nvPr/>
                </p:nvSpPr>
                <p:spPr>
                  <a:xfrm>
                    <a:off x="4368799" y="276847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2" name="Freeform: Shape 211">
                    <a:extLst>
                      <a:ext uri="{FF2B5EF4-FFF2-40B4-BE49-F238E27FC236}">
                        <a16:creationId xmlns:a16="http://schemas.microsoft.com/office/drawing/2014/main" id="{E47A371B-6C07-4790-AAA2-1087E3CBB092}"/>
                      </a:ext>
                    </a:extLst>
                  </p:cNvPr>
                  <p:cNvSpPr/>
                  <p:nvPr/>
                </p:nvSpPr>
                <p:spPr>
                  <a:xfrm>
                    <a:off x="4421631" y="2768027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3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2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3" name="Freeform: Shape 212">
                    <a:extLst>
                      <a:ext uri="{FF2B5EF4-FFF2-40B4-BE49-F238E27FC236}">
                        <a16:creationId xmlns:a16="http://schemas.microsoft.com/office/drawing/2014/main" id="{C445CB8E-7017-4228-A26C-A265A1D7CC63}"/>
                      </a:ext>
                    </a:extLst>
                  </p:cNvPr>
                  <p:cNvSpPr/>
                  <p:nvPr/>
                </p:nvSpPr>
                <p:spPr>
                  <a:xfrm>
                    <a:off x="4474463" y="2767520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4" name="Freeform: Shape 213">
                    <a:extLst>
                      <a:ext uri="{FF2B5EF4-FFF2-40B4-BE49-F238E27FC236}">
                        <a16:creationId xmlns:a16="http://schemas.microsoft.com/office/drawing/2014/main" id="{E979A611-2902-4D5D-BB15-10BCBC1D03AC}"/>
                      </a:ext>
                    </a:extLst>
                  </p:cNvPr>
                  <p:cNvSpPr/>
                  <p:nvPr/>
                </p:nvSpPr>
                <p:spPr>
                  <a:xfrm>
                    <a:off x="4527295" y="2767074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4"/>
                          <a:pt x="29401" y="37593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5" y="65"/>
                          <a:pt x="18669" y="1"/>
                        </a:cubicBezTo>
                        <a:cubicBezTo>
                          <a:pt x="29083" y="-126"/>
                          <a:pt x="37592" y="8256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01075F9A-3732-421E-8D0F-7A2575120EFD}"/>
                      </a:ext>
                    </a:extLst>
                  </p:cNvPr>
                  <p:cNvSpPr/>
                  <p:nvPr/>
                </p:nvSpPr>
                <p:spPr>
                  <a:xfrm>
                    <a:off x="3893819" y="2825686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6" name="Freeform: Shape 215">
                    <a:extLst>
                      <a:ext uri="{FF2B5EF4-FFF2-40B4-BE49-F238E27FC236}">
                        <a16:creationId xmlns:a16="http://schemas.microsoft.com/office/drawing/2014/main" id="{018BA951-E784-40D7-A720-709D7AF2CB74}"/>
                      </a:ext>
                    </a:extLst>
                  </p:cNvPr>
                  <p:cNvSpPr/>
                  <p:nvPr/>
                </p:nvSpPr>
                <p:spPr>
                  <a:xfrm>
                    <a:off x="3946588" y="282511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7" name="Freeform: Shape 216">
                    <a:extLst>
                      <a:ext uri="{FF2B5EF4-FFF2-40B4-BE49-F238E27FC236}">
                        <a16:creationId xmlns:a16="http://schemas.microsoft.com/office/drawing/2014/main" id="{757C1F3A-E7CA-43E7-B9EA-418F432F4798}"/>
                      </a:ext>
                    </a:extLst>
                  </p:cNvPr>
                  <p:cNvSpPr/>
                  <p:nvPr/>
                </p:nvSpPr>
                <p:spPr>
                  <a:xfrm>
                    <a:off x="3999483" y="2824734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8" name="Freeform: Shape 217">
                    <a:extLst>
                      <a:ext uri="{FF2B5EF4-FFF2-40B4-BE49-F238E27FC236}">
                        <a16:creationId xmlns:a16="http://schemas.microsoft.com/office/drawing/2014/main" id="{64516B4E-7BC5-49EB-B9DC-32D04E83EA42}"/>
                      </a:ext>
                    </a:extLst>
                  </p:cNvPr>
                  <p:cNvSpPr/>
                  <p:nvPr/>
                </p:nvSpPr>
                <p:spPr>
                  <a:xfrm>
                    <a:off x="4052252" y="282416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19" name="Freeform: Shape 218">
                    <a:extLst>
                      <a:ext uri="{FF2B5EF4-FFF2-40B4-BE49-F238E27FC236}">
                        <a16:creationId xmlns:a16="http://schemas.microsoft.com/office/drawing/2014/main" id="{C65646FD-5CEA-4946-B87B-C1AE47553640}"/>
                      </a:ext>
                    </a:extLst>
                  </p:cNvPr>
                  <p:cNvSpPr/>
                  <p:nvPr/>
                </p:nvSpPr>
                <p:spPr>
                  <a:xfrm>
                    <a:off x="4105148" y="2823718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0" name="Freeform: Shape 219">
                    <a:extLst>
                      <a:ext uri="{FF2B5EF4-FFF2-40B4-BE49-F238E27FC236}">
                        <a16:creationId xmlns:a16="http://schemas.microsoft.com/office/drawing/2014/main" id="{314C5AD3-6C4A-40D7-8314-694692BA8965}"/>
                      </a:ext>
                    </a:extLst>
                  </p:cNvPr>
                  <p:cNvSpPr/>
                  <p:nvPr/>
                </p:nvSpPr>
                <p:spPr>
                  <a:xfrm>
                    <a:off x="4157916" y="2823209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93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1" name="Freeform: Shape 220">
                    <a:extLst>
                      <a:ext uri="{FF2B5EF4-FFF2-40B4-BE49-F238E27FC236}">
                        <a16:creationId xmlns:a16="http://schemas.microsoft.com/office/drawing/2014/main" id="{D965B810-74F3-4CA2-AC0E-3A189D3F7B29}"/>
                      </a:ext>
                    </a:extLst>
                  </p:cNvPr>
                  <p:cNvSpPr/>
                  <p:nvPr/>
                </p:nvSpPr>
                <p:spPr>
                  <a:xfrm>
                    <a:off x="4210748" y="2822765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2" name="Freeform: Shape 221">
                    <a:extLst>
                      <a:ext uri="{FF2B5EF4-FFF2-40B4-BE49-F238E27FC236}">
                        <a16:creationId xmlns:a16="http://schemas.microsoft.com/office/drawing/2014/main" id="{4ACF06EB-4E2A-45C1-9E52-A19291266CD2}"/>
                      </a:ext>
                    </a:extLst>
                  </p:cNvPr>
                  <p:cNvSpPr/>
                  <p:nvPr/>
                </p:nvSpPr>
                <p:spPr>
                  <a:xfrm>
                    <a:off x="4263644" y="2822321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3" name="Freeform: Shape 222">
                    <a:extLst>
                      <a:ext uri="{FF2B5EF4-FFF2-40B4-BE49-F238E27FC236}">
                        <a16:creationId xmlns:a16="http://schemas.microsoft.com/office/drawing/2014/main" id="{C301ED53-ADC7-4B3A-A6B6-2E5D0447A04B}"/>
                      </a:ext>
                    </a:extLst>
                  </p:cNvPr>
                  <p:cNvSpPr/>
                  <p:nvPr/>
                </p:nvSpPr>
                <p:spPr>
                  <a:xfrm>
                    <a:off x="4316475" y="282181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4" name="Freeform: Shape 223">
                    <a:extLst>
                      <a:ext uri="{FF2B5EF4-FFF2-40B4-BE49-F238E27FC236}">
                        <a16:creationId xmlns:a16="http://schemas.microsoft.com/office/drawing/2014/main" id="{4D34D449-4DB0-4654-8E50-73203E12D141}"/>
                      </a:ext>
                    </a:extLst>
                  </p:cNvPr>
                  <p:cNvSpPr/>
                  <p:nvPr/>
                </p:nvSpPr>
                <p:spPr>
                  <a:xfrm>
                    <a:off x="4369308" y="2821368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7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7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5" name="Freeform: Shape 224">
                    <a:extLst>
                      <a:ext uri="{FF2B5EF4-FFF2-40B4-BE49-F238E27FC236}">
                        <a16:creationId xmlns:a16="http://schemas.microsoft.com/office/drawing/2014/main" id="{1ED716F5-F030-482A-BF05-690A6709F529}"/>
                      </a:ext>
                    </a:extLst>
                  </p:cNvPr>
                  <p:cNvSpPr/>
                  <p:nvPr/>
                </p:nvSpPr>
                <p:spPr>
                  <a:xfrm>
                    <a:off x="4422139" y="2820860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6" name="Freeform: Shape 225">
                    <a:extLst>
                      <a:ext uri="{FF2B5EF4-FFF2-40B4-BE49-F238E27FC236}">
                        <a16:creationId xmlns:a16="http://schemas.microsoft.com/office/drawing/2014/main" id="{44DC9CB2-7CA0-48D9-A6AD-7E898B226C49}"/>
                      </a:ext>
                    </a:extLst>
                  </p:cNvPr>
                  <p:cNvSpPr/>
                  <p:nvPr/>
                </p:nvSpPr>
                <p:spPr>
                  <a:xfrm>
                    <a:off x="4474971" y="282035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7" name="Freeform: Shape 226">
                    <a:extLst>
                      <a:ext uri="{FF2B5EF4-FFF2-40B4-BE49-F238E27FC236}">
                        <a16:creationId xmlns:a16="http://schemas.microsoft.com/office/drawing/2014/main" id="{2688912E-C087-413F-A25B-0418A0AAF961}"/>
                      </a:ext>
                    </a:extLst>
                  </p:cNvPr>
                  <p:cNvSpPr/>
                  <p:nvPr/>
                </p:nvSpPr>
                <p:spPr>
                  <a:xfrm>
                    <a:off x="4527867" y="2819908"/>
                    <a:ext cx="37592" cy="37591"/>
                  </a:xfrm>
                  <a:custGeom>
                    <a:avLst/>
                    <a:gdLst>
                      <a:gd name="connsiteX0" fmla="*/ 37592 w 37592"/>
                      <a:gd name="connsiteY0" fmla="*/ 18796 h 37591"/>
                      <a:gd name="connsiteX1" fmla="*/ 18796 w 37592"/>
                      <a:gd name="connsiteY1" fmla="*/ 37592 h 37591"/>
                      <a:gd name="connsiteX2" fmla="*/ 0 w 37592"/>
                      <a:gd name="connsiteY2" fmla="*/ 18796 h 37591"/>
                      <a:gd name="connsiteX3" fmla="*/ 18796 w 37592"/>
                      <a:gd name="connsiteY3" fmla="*/ 0 h 37591"/>
                      <a:gd name="connsiteX4" fmla="*/ 37592 w 37592"/>
                      <a:gd name="connsiteY4" fmla="*/ 18796 h 37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2" h="37591">
                        <a:moveTo>
                          <a:pt x="37592" y="18796"/>
                        </a:moveTo>
                        <a:cubicBezTo>
                          <a:pt x="37592" y="29177"/>
                          <a:pt x="29176" y="37592"/>
                          <a:pt x="18796" y="37592"/>
                        </a:cubicBezTo>
                        <a:cubicBezTo>
                          <a:pt x="8415" y="37592"/>
                          <a:pt x="0" y="29177"/>
                          <a:pt x="0" y="18796"/>
                        </a:cubicBezTo>
                        <a:cubicBezTo>
                          <a:pt x="0" y="8415"/>
                          <a:pt x="8415" y="0"/>
                          <a:pt x="18796" y="0"/>
                        </a:cubicBezTo>
                        <a:cubicBezTo>
                          <a:pt x="29176" y="0"/>
                          <a:pt x="37592" y="8415"/>
                          <a:pt x="37592" y="18796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8" name="Freeform: Shape 227">
                    <a:extLst>
                      <a:ext uri="{FF2B5EF4-FFF2-40B4-BE49-F238E27FC236}">
                        <a16:creationId xmlns:a16="http://schemas.microsoft.com/office/drawing/2014/main" id="{43377B4F-B1FB-4B50-A35D-9D812BA9605C}"/>
                      </a:ext>
                    </a:extLst>
                  </p:cNvPr>
                  <p:cNvSpPr/>
                  <p:nvPr/>
                </p:nvSpPr>
                <p:spPr>
                  <a:xfrm>
                    <a:off x="3894264" y="287845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29" name="Freeform: Shape 228">
                    <a:extLst>
                      <a:ext uri="{FF2B5EF4-FFF2-40B4-BE49-F238E27FC236}">
                        <a16:creationId xmlns:a16="http://schemas.microsoft.com/office/drawing/2014/main" id="{142359E8-8447-4BD0-9839-FEF47DC6EFEC}"/>
                      </a:ext>
                    </a:extLst>
                  </p:cNvPr>
                  <p:cNvSpPr/>
                  <p:nvPr/>
                </p:nvSpPr>
                <p:spPr>
                  <a:xfrm>
                    <a:off x="3947096" y="287794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0" name="Freeform: Shape 229">
                    <a:extLst>
                      <a:ext uri="{FF2B5EF4-FFF2-40B4-BE49-F238E27FC236}">
                        <a16:creationId xmlns:a16="http://schemas.microsoft.com/office/drawing/2014/main" id="{DF772634-BD4F-4F7B-9223-E2F674F756D1}"/>
                      </a:ext>
                    </a:extLst>
                  </p:cNvPr>
                  <p:cNvSpPr/>
                  <p:nvPr/>
                </p:nvSpPr>
                <p:spPr>
                  <a:xfrm>
                    <a:off x="3999927" y="287750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1" name="Freeform: Shape 230">
                    <a:extLst>
                      <a:ext uri="{FF2B5EF4-FFF2-40B4-BE49-F238E27FC236}">
                        <a16:creationId xmlns:a16="http://schemas.microsoft.com/office/drawing/2014/main" id="{7FA860DC-B352-4D81-B24E-DDBEBF08A609}"/>
                      </a:ext>
                    </a:extLst>
                  </p:cNvPr>
                  <p:cNvSpPr/>
                  <p:nvPr/>
                </p:nvSpPr>
                <p:spPr>
                  <a:xfrm>
                    <a:off x="4052760" y="287699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2" name="Freeform: Shape 231">
                    <a:extLst>
                      <a:ext uri="{FF2B5EF4-FFF2-40B4-BE49-F238E27FC236}">
                        <a16:creationId xmlns:a16="http://schemas.microsoft.com/office/drawing/2014/main" id="{1F7AE74B-1F02-4FAF-972C-C44C3BE14F7F}"/>
                      </a:ext>
                    </a:extLst>
                  </p:cNvPr>
                  <p:cNvSpPr/>
                  <p:nvPr/>
                </p:nvSpPr>
                <p:spPr>
                  <a:xfrm>
                    <a:off x="4105592" y="2876549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3" name="Freeform: Shape 232">
                    <a:extLst>
                      <a:ext uri="{FF2B5EF4-FFF2-40B4-BE49-F238E27FC236}">
                        <a16:creationId xmlns:a16="http://schemas.microsoft.com/office/drawing/2014/main" id="{E3857CA4-3FB9-4B2F-9573-C3320315C056}"/>
                      </a:ext>
                    </a:extLst>
                  </p:cNvPr>
                  <p:cNvSpPr/>
                  <p:nvPr/>
                </p:nvSpPr>
                <p:spPr>
                  <a:xfrm>
                    <a:off x="4158424" y="287604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4" name="Freeform: Shape 233">
                    <a:extLst>
                      <a:ext uri="{FF2B5EF4-FFF2-40B4-BE49-F238E27FC236}">
                        <a16:creationId xmlns:a16="http://schemas.microsoft.com/office/drawing/2014/main" id="{A807A5E8-2E05-4DF9-9F75-8B62668A40BA}"/>
                      </a:ext>
                    </a:extLst>
                  </p:cNvPr>
                  <p:cNvSpPr/>
                  <p:nvPr/>
                </p:nvSpPr>
                <p:spPr>
                  <a:xfrm>
                    <a:off x="4211256" y="2875597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5" name="Freeform: Shape 234">
                    <a:extLst>
                      <a:ext uri="{FF2B5EF4-FFF2-40B4-BE49-F238E27FC236}">
                        <a16:creationId xmlns:a16="http://schemas.microsoft.com/office/drawing/2014/main" id="{1B4B8BD8-66AE-4802-A914-4467CE3DAB75}"/>
                      </a:ext>
                    </a:extLst>
                  </p:cNvPr>
                  <p:cNvSpPr/>
                  <p:nvPr/>
                </p:nvSpPr>
                <p:spPr>
                  <a:xfrm>
                    <a:off x="4264088" y="2875089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6" name="Freeform: Shape 235">
                    <a:extLst>
                      <a:ext uri="{FF2B5EF4-FFF2-40B4-BE49-F238E27FC236}">
                        <a16:creationId xmlns:a16="http://schemas.microsoft.com/office/drawing/2014/main" id="{AB90F3B2-6378-45C8-9B71-0F0272FB49C2}"/>
                      </a:ext>
                    </a:extLst>
                  </p:cNvPr>
                  <p:cNvSpPr/>
                  <p:nvPr/>
                </p:nvSpPr>
                <p:spPr>
                  <a:xfrm>
                    <a:off x="4316920" y="287464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C6D3195C-768E-4D1B-AC86-990A5936D520}"/>
                      </a:ext>
                    </a:extLst>
                  </p:cNvPr>
                  <p:cNvSpPr/>
                  <p:nvPr/>
                </p:nvSpPr>
                <p:spPr>
                  <a:xfrm>
                    <a:off x="4369752" y="287413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9FAEC9CA-7357-4292-813E-6A8BD91A360C}"/>
                      </a:ext>
                    </a:extLst>
                  </p:cNvPr>
                  <p:cNvSpPr/>
                  <p:nvPr/>
                </p:nvSpPr>
                <p:spPr>
                  <a:xfrm>
                    <a:off x="4422583" y="2873692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868A502B-D38F-4CA0-A511-D01EBDBFF781}"/>
                      </a:ext>
                    </a:extLst>
                  </p:cNvPr>
                  <p:cNvSpPr/>
                  <p:nvPr/>
                </p:nvSpPr>
                <p:spPr>
                  <a:xfrm>
                    <a:off x="4475416" y="287318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93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C9B7C8FB-20BA-429C-BEC2-BD11930127D9}"/>
                      </a:ext>
                    </a:extLst>
                  </p:cNvPr>
                  <p:cNvSpPr/>
                  <p:nvPr/>
                </p:nvSpPr>
                <p:spPr>
                  <a:xfrm>
                    <a:off x="4528248" y="2872739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0610D256-02B2-472A-87DF-297E1850FB25}"/>
                      </a:ext>
                    </a:extLst>
                  </p:cNvPr>
                  <p:cNvSpPr/>
                  <p:nvPr/>
                </p:nvSpPr>
                <p:spPr>
                  <a:xfrm>
                    <a:off x="3894708" y="293128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8FEE8E0E-4B60-4F50-A644-19DAF22AD83B}"/>
                      </a:ext>
                    </a:extLst>
                  </p:cNvPr>
                  <p:cNvSpPr/>
                  <p:nvPr/>
                </p:nvSpPr>
                <p:spPr>
                  <a:xfrm>
                    <a:off x="3947540" y="2930840"/>
                    <a:ext cx="37656" cy="37657"/>
                  </a:xfrm>
                  <a:custGeom>
                    <a:avLst/>
                    <a:gdLst>
                      <a:gd name="connsiteX0" fmla="*/ 37656 w 37656"/>
                      <a:gd name="connsiteY0" fmla="*/ 18670 h 37657"/>
                      <a:gd name="connsiteX1" fmla="*/ 18987 w 37656"/>
                      <a:gd name="connsiteY1" fmla="*/ 37657 h 37657"/>
                      <a:gd name="connsiteX2" fmla="*/ 0 w 37656"/>
                      <a:gd name="connsiteY2" fmla="*/ 18988 h 37657"/>
                      <a:gd name="connsiteX3" fmla="*/ 18669 w 37656"/>
                      <a:gd name="connsiteY3" fmla="*/ 1 h 37657"/>
                      <a:gd name="connsiteX4" fmla="*/ 37656 w 37656"/>
                      <a:gd name="connsiteY4" fmla="*/ 18670 h 37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7">
                        <a:moveTo>
                          <a:pt x="37656" y="18670"/>
                        </a:moveTo>
                        <a:cubicBezTo>
                          <a:pt x="37719" y="29085"/>
                          <a:pt x="29401" y="37594"/>
                          <a:pt x="18987" y="37657"/>
                        </a:cubicBezTo>
                        <a:cubicBezTo>
                          <a:pt x="8573" y="37720"/>
                          <a:pt x="64" y="29402"/>
                          <a:pt x="0" y="18988"/>
                        </a:cubicBezTo>
                        <a:cubicBezTo>
                          <a:pt x="-63" y="8574"/>
                          <a:pt x="8256" y="65"/>
                          <a:pt x="18669" y="1"/>
                        </a:cubicBezTo>
                        <a:cubicBezTo>
                          <a:pt x="29083" y="-126"/>
                          <a:pt x="37593" y="8257"/>
                          <a:pt x="37656" y="18670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A82E4408-8525-456B-8A20-973CC1A00AA8}"/>
                      </a:ext>
                    </a:extLst>
                  </p:cNvPr>
                  <p:cNvSpPr/>
                  <p:nvPr/>
                </p:nvSpPr>
                <p:spPr>
                  <a:xfrm>
                    <a:off x="4000372" y="293033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93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156C842C-692C-40AF-A083-F3B7736707AD}"/>
                      </a:ext>
                    </a:extLst>
                  </p:cNvPr>
                  <p:cNvSpPr/>
                  <p:nvPr/>
                </p:nvSpPr>
                <p:spPr>
                  <a:xfrm>
                    <a:off x="4053204" y="292982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8C613E20-EA92-44F8-B547-CB57CCBD694E}"/>
                      </a:ext>
                    </a:extLst>
                  </p:cNvPr>
                  <p:cNvSpPr/>
                  <p:nvPr/>
                </p:nvSpPr>
                <p:spPr>
                  <a:xfrm>
                    <a:off x="4106036" y="292938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5F763F09-3055-4C94-BEF8-8188B5D92BC0}"/>
                      </a:ext>
                    </a:extLst>
                  </p:cNvPr>
                  <p:cNvSpPr/>
                  <p:nvPr/>
                </p:nvSpPr>
                <p:spPr>
                  <a:xfrm>
                    <a:off x="4158868" y="2928873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7" name="Freeform: Shape 246">
                    <a:extLst>
                      <a:ext uri="{FF2B5EF4-FFF2-40B4-BE49-F238E27FC236}">
                        <a16:creationId xmlns:a16="http://schemas.microsoft.com/office/drawing/2014/main" id="{2A5C3233-03E6-4D48-9A37-3CC8695D7321}"/>
                      </a:ext>
                    </a:extLst>
                  </p:cNvPr>
                  <p:cNvSpPr/>
                  <p:nvPr/>
                </p:nvSpPr>
                <p:spPr>
                  <a:xfrm>
                    <a:off x="4211764" y="2928429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8" name="Freeform: Shape 247">
                    <a:extLst>
                      <a:ext uri="{FF2B5EF4-FFF2-40B4-BE49-F238E27FC236}">
                        <a16:creationId xmlns:a16="http://schemas.microsoft.com/office/drawing/2014/main" id="{CFA8E374-5F1C-4076-B6D5-258C9D92840C}"/>
                      </a:ext>
                    </a:extLst>
                  </p:cNvPr>
                  <p:cNvSpPr/>
                  <p:nvPr/>
                </p:nvSpPr>
                <p:spPr>
                  <a:xfrm>
                    <a:off x="4264596" y="292792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49" name="Freeform: Shape 248">
                    <a:extLst>
                      <a:ext uri="{FF2B5EF4-FFF2-40B4-BE49-F238E27FC236}">
                        <a16:creationId xmlns:a16="http://schemas.microsoft.com/office/drawing/2014/main" id="{C4854E20-6D97-45D3-97BB-FE95CB00D714}"/>
                      </a:ext>
                    </a:extLst>
                  </p:cNvPr>
                  <p:cNvSpPr/>
                  <p:nvPr/>
                </p:nvSpPr>
                <p:spPr>
                  <a:xfrm>
                    <a:off x="4317427" y="292747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83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0" name="Freeform: Shape 249">
                    <a:extLst>
                      <a:ext uri="{FF2B5EF4-FFF2-40B4-BE49-F238E27FC236}">
                        <a16:creationId xmlns:a16="http://schemas.microsoft.com/office/drawing/2014/main" id="{DD2554D2-C7D1-4C8D-82E7-8CAB1DA14373}"/>
                      </a:ext>
                    </a:extLst>
                  </p:cNvPr>
                  <p:cNvSpPr/>
                  <p:nvPr/>
                </p:nvSpPr>
                <p:spPr>
                  <a:xfrm>
                    <a:off x="4370260" y="2926968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6" y="64"/>
                          <a:pt x="18669" y="0"/>
                        </a:cubicBezTo>
                        <a:cubicBezTo>
                          <a:pt x="29020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26A112D6-9B16-4171-B16D-2AA057F43FBF}"/>
                      </a:ext>
                    </a:extLst>
                  </p:cNvPr>
                  <p:cNvSpPr/>
                  <p:nvPr/>
                </p:nvSpPr>
                <p:spPr>
                  <a:xfrm>
                    <a:off x="4423092" y="2926524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20" y="-63"/>
                          <a:pt x="37529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2" name="Freeform: Shape 251">
                    <a:extLst>
                      <a:ext uri="{FF2B5EF4-FFF2-40B4-BE49-F238E27FC236}">
                        <a16:creationId xmlns:a16="http://schemas.microsoft.com/office/drawing/2014/main" id="{78E388EB-213E-4D1E-B426-48C04BAA61DD}"/>
                      </a:ext>
                    </a:extLst>
                  </p:cNvPr>
                  <p:cNvSpPr/>
                  <p:nvPr/>
                </p:nvSpPr>
                <p:spPr>
                  <a:xfrm>
                    <a:off x="4475924" y="2926016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29" y="8319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253" name="Freeform: Shape 252">
                    <a:extLst>
                      <a:ext uri="{FF2B5EF4-FFF2-40B4-BE49-F238E27FC236}">
                        <a16:creationId xmlns:a16="http://schemas.microsoft.com/office/drawing/2014/main" id="{7FE2B93F-6346-4754-B17F-5220FDC4E9B9}"/>
                      </a:ext>
                    </a:extLst>
                  </p:cNvPr>
                  <p:cNvSpPr/>
                  <p:nvPr/>
                </p:nvSpPr>
                <p:spPr>
                  <a:xfrm>
                    <a:off x="4528756" y="2925571"/>
                    <a:ext cx="37656" cy="37656"/>
                  </a:xfrm>
                  <a:custGeom>
                    <a:avLst/>
                    <a:gdLst>
                      <a:gd name="connsiteX0" fmla="*/ 37656 w 37656"/>
                      <a:gd name="connsiteY0" fmla="*/ 18669 h 37656"/>
                      <a:gd name="connsiteX1" fmla="*/ 18987 w 37656"/>
                      <a:gd name="connsiteY1" fmla="*/ 37656 h 37656"/>
                      <a:gd name="connsiteX2" fmla="*/ 0 w 37656"/>
                      <a:gd name="connsiteY2" fmla="*/ 18987 h 37656"/>
                      <a:gd name="connsiteX3" fmla="*/ 18669 w 37656"/>
                      <a:gd name="connsiteY3" fmla="*/ 0 h 37656"/>
                      <a:gd name="connsiteX4" fmla="*/ 37656 w 37656"/>
                      <a:gd name="connsiteY4" fmla="*/ 18669 h 3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656" h="37656">
                        <a:moveTo>
                          <a:pt x="37656" y="18669"/>
                        </a:moveTo>
                        <a:cubicBezTo>
                          <a:pt x="37719" y="29083"/>
                          <a:pt x="29401" y="37592"/>
                          <a:pt x="18987" y="37656"/>
                        </a:cubicBezTo>
                        <a:cubicBezTo>
                          <a:pt x="8573" y="37719"/>
                          <a:pt x="64" y="29401"/>
                          <a:pt x="0" y="18987"/>
                        </a:cubicBezTo>
                        <a:cubicBezTo>
                          <a:pt x="-63" y="8573"/>
                          <a:pt x="8255" y="64"/>
                          <a:pt x="18669" y="0"/>
                        </a:cubicBezTo>
                        <a:cubicBezTo>
                          <a:pt x="29083" y="-63"/>
                          <a:pt x="37592" y="8255"/>
                          <a:pt x="37656" y="18669"/>
                        </a:cubicBezTo>
                        <a:close/>
                      </a:path>
                    </a:pathLst>
                  </a:custGeom>
                  <a:solidFill>
                    <a:srgbClr val="F8A794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6" name="Graphic 1">
                  <a:extLst>
                    <a:ext uri="{FF2B5EF4-FFF2-40B4-BE49-F238E27FC236}">
                      <a16:creationId xmlns:a16="http://schemas.microsoft.com/office/drawing/2014/main" id="{DB83EE56-AF2A-4DF0-B7D9-16EBCFDF079F}"/>
                    </a:ext>
                  </a:extLst>
                </p:cNvPr>
                <p:cNvGrpSpPr/>
                <p:nvPr/>
              </p:nvGrpSpPr>
              <p:grpSpPr>
                <a:xfrm>
                  <a:off x="3875151" y="2606294"/>
                  <a:ext cx="707897" cy="365760"/>
                  <a:chOff x="3875151" y="2606294"/>
                  <a:chExt cx="707897" cy="365760"/>
                </a:xfrm>
                <a:solidFill>
                  <a:srgbClr val="FFFFFF"/>
                </a:solidFill>
              </p:grpSpPr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ED3A244C-08BA-402E-B7A9-0EDBDF6F4715}"/>
                      </a:ext>
                    </a:extLst>
                  </p:cNvPr>
                  <p:cNvSpPr/>
                  <p:nvPr/>
                </p:nvSpPr>
                <p:spPr>
                  <a:xfrm>
                    <a:off x="4129160" y="2688018"/>
                    <a:ext cx="95494" cy="83502"/>
                  </a:xfrm>
                  <a:custGeom>
                    <a:avLst/>
                    <a:gdLst>
                      <a:gd name="connsiteX0" fmla="*/ 95494 w 95494"/>
                      <a:gd name="connsiteY0" fmla="*/ 83502 h 83502"/>
                      <a:gd name="connsiteX1" fmla="*/ 10468 w 95494"/>
                      <a:gd name="connsiteY1" fmla="*/ 25781 h 83502"/>
                      <a:gd name="connsiteX2" fmla="*/ 16119 w 95494"/>
                      <a:gd name="connsiteY2" fmla="*/ 0 h 83502"/>
                      <a:gd name="connsiteX3" fmla="*/ 2022 w 95494"/>
                      <a:gd name="connsiteY3" fmla="*/ 32449 h 83502"/>
                      <a:gd name="connsiteX4" fmla="*/ 95494 w 95494"/>
                      <a:gd name="connsiteY4" fmla="*/ 83502 h 83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94" h="83502">
                        <a:moveTo>
                          <a:pt x="95494" y="83502"/>
                        </a:moveTo>
                        <a:cubicBezTo>
                          <a:pt x="95494" y="83502"/>
                          <a:pt x="21199" y="44196"/>
                          <a:pt x="10468" y="25781"/>
                        </a:cubicBezTo>
                        <a:cubicBezTo>
                          <a:pt x="-264" y="7366"/>
                          <a:pt x="16119" y="0"/>
                          <a:pt x="16119" y="0"/>
                        </a:cubicBezTo>
                        <a:cubicBezTo>
                          <a:pt x="16119" y="0"/>
                          <a:pt x="-6804" y="9906"/>
                          <a:pt x="2022" y="32449"/>
                        </a:cubicBezTo>
                        <a:cubicBezTo>
                          <a:pt x="15548" y="67183"/>
                          <a:pt x="95494" y="83502"/>
                          <a:pt x="95494" y="83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17116BAB-F619-496C-9CC3-A78E26376AB2}"/>
                      </a:ext>
                    </a:extLst>
                  </p:cNvPr>
                  <p:cNvSpPr/>
                  <p:nvPr/>
                </p:nvSpPr>
                <p:spPr>
                  <a:xfrm>
                    <a:off x="4147184" y="2680149"/>
                    <a:ext cx="79755" cy="88704"/>
                  </a:xfrm>
                  <a:custGeom>
                    <a:avLst/>
                    <a:gdLst>
                      <a:gd name="connsiteX0" fmla="*/ 28702 w 79755"/>
                      <a:gd name="connsiteY0" fmla="*/ 13393 h 88704"/>
                      <a:gd name="connsiteX1" fmla="*/ 79756 w 79755"/>
                      <a:gd name="connsiteY1" fmla="*/ 88704 h 88704"/>
                      <a:gd name="connsiteX2" fmla="*/ 40767 w 79755"/>
                      <a:gd name="connsiteY2" fmla="*/ 3043 h 88704"/>
                      <a:gd name="connsiteX3" fmla="*/ 0 w 79755"/>
                      <a:gd name="connsiteY3" fmla="*/ 9075 h 88704"/>
                      <a:gd name="connsiteX4" fmla="*/ 28702 w 79755"/>
                      <a:gd name="connsiteY4" fmla="*/ 13393 h 88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55" h="88704">
                        <a:moveTo>
                          <a:pt x="28702" y="13393"/>
                        </a:moveTo>
                        <a:cubicBezTo>
                          <a:pt x="45403" y="25839"/>
                          <a:pt x="79756" y="88704"/>
                          <a:pt x="79756" y="88704"/>
                        </a:cubicBezTo>
                        <a:cubicBezTo>
                          <a:pt x="79756" y="88704"/>
                          <a:pt x="54928" y="12631"/>
                          <a:pt x="40767" y="3043"/>
                        </a:cubicBezTo>
                        <a:cubicBezTo>
                          <a:pt x="28194" y="-5466"/>
                          <a:pt x="5080" y="6281"/>
                          <a:pt x="0" y="9075"/>
                        </a:cubicBezTo>
                        <a:cubicBezTo>
                          <a:pt x="3302" y="7361"/>
                          <a:pt x="14796" y="2979"/>
                          <a:pt x="28702" y="1339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388C3706-0EA4-42D7-90FF-A5F7F2FF33AE}"/>
                      </a:ext>
                    </a:extLst>
                  </p:cNvPr>
                  <p:cNvSpPr/>
                  <p:nvPr/>
                </p:nvSpPr>
                <p:spPr>
                  <a:xfrm>
                    <a:off x="4256785" y="2685986"/>
                    <a:ext cx="94110" cy="85280"/>
                  </a:xfrm>
                  <a:custGeom>
                    <a:avLst/>
                    <a:gdLst>
                      <a:gd name="connsiteX0" fmla="*/ 0 w 94110"/>
                      <a:gd name="connsiteY0" fmla="*/ 85281 h 85280"/>
                      <a:gd name="connsiteX1" fmla="*/ 92329 w 94110"/>
                      <a:gd name="connsiteY1" fmla="*/ 32131 h 85280"/>
                      <a:gd name="connsiteX2" fmla="*/ 77470 w 94110"/>
                      <a:gd name="connsiteY2" fmla="*/ 0 h 85280"/>
                      <a:gd name="connsiteX3" fmla="*/ 83693 w 94110"/>
                      <a:gd name="connsiteY3" fmla="*/ 25590 h 85280"/>
                      <a:gd name="connsiteX4" fmla="*/ 0 w 94110"/>
                      <a:gd name="connsiteY4" fmla="*/ 85281 h 85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10" h="85280">
                        <a:moveTo>
                          <a:pt x="0" y="85281"/>
                        </a:moveTo>
                        <a:cubicBezTo>
                          <a:pt x="0" y="85281"/>
                          <a:pt x="79566" y="67120"/>
                          <a:pt x="92329" y="32131"/>
                        </a:cubicBezTo>
                        <a:cubicBezTo>
                          <a:pt x="100584" y="9398"/>
                          <a:pt x="77470" y="0"/>
                          <a:pt x="77470" y="0"/>
                        </a:cubicBezTo>
                        <a:cubicBezTo>
                          <a:pt x="77470" y="0"/>
                          <a:pt x="94043" y="6921"/>
                          <a:pt x="83693" y="25590"/>
                        </a:cubicBezTo>
                        <a:cubicBezTo>
                          <a:pt x="73406" y="44323"/>
                          <a:pt x="0" y="85281"/>
                          <a:pt x="0" y="8528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" name="Freeform: Shape 159">
                    <a:extLst>
                      <a:ext uri="{FF2B5EF4-FFF2-40B4-BE49-F238E27FC236}">
                        <a16:creationId xmlns:a16="http://schemas.microsoft.com/office/drawing/2014/main" id="{660E9523-807D-41F3-BF62-8E2CBB9C989A}"/>
                      </a:ext>
                    </a:extLst>
                  </p:cNvPr>
                  <p:cNvSpPr/>
                  <p:nvPr/>
                </p:nvSpPr>
                <p:spPr>
                  <a:xfrm>
                    <a:off x="4143375" y="2800604"/>
                    <a:ext cx="83820" cy="86067"/>
                  </a:xfrm>
                  <a:custGeom>
                    <a:avLst/>
                    <a:gdLst>
                      <a:gd name="connsiteX0" fmla="*/ 28956 w 83820"/>
                      <a:gd name="connsiteY0" fmla="*/ 72644 h 86067"/>
                      <a:gd name="connsiteX1" fmla="*/ 0 w 83820"/>
                      <a:gd name="connsiteY1" fmla="*/ 75438 h 86067"/>
                      <a:gd name="connsiteX2" fmla="*/ 40449 w 83820"/>
                      <a:gd name="connsiteY2" fmla="*/ 83566 h 86067"/>
                      <a:gd name="connsiteX3" fmla="*/ 83820 w 83820"/>
                      <a:gd name="connsiteY3" fmla="*/ 0 h 86067"/>
                      <a:gd name="connsiteX4" fmla="*/ 28956 w 83820"/>
                      <a:gd name="connsiteY4" fmla="*/ 72644 h 86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0" h="86067">
                        <a:moveTo>
                          <a:pt x="28956" y="72644"/>
                        </a:moveTo>
                        <a:cubicBezTo>
                          <a:pt x="14478" y="82296"/>
                          <a:pt x="3302" y="77343"/>
                          <a:pt x="0" y="75438"/>
                        </a:cubicBezTo>
                        <a:cubicBezTo>
                          <a:pt x="4953" y="78486"/>
                          <a:pt x="27432" y="91440"/>
                          <a:pt x="40449" y="83566"/>
                        </a:cubicBezTo>
                        <a:cubicBezTo>
                          <a:pt x="55054" y="74676"/>
                          <a:pt x="83820" y="0"/>
                          <a:pt x="83820" y="0"/>
                        </a:cubicBezTo>
                        <a:cubicBezTo>
                          <a:pt x="83820" y="0"/>
                          <a:pt x="46291" y="61087"/>
                          <a:pt x="28956" y="7264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" name="Freeform: Shape 160">
                    <a:extLst>
                      <a:ext uri="{FF2B5EF4-FFF2-40B4-BE49-F238E27FC236}">
                        <a16:creationId xmlns:a16="http://schemas.microsoft.com/office/drawing/2014/main" id="{8F2B2B29-4BD7-40A4-9297-967298365E4E}"/>
                      </a:ext>
                    </a:extLst>
                  </p:cNvPr>
                  <p:cNvSpPr/>
                  <p:nvPr/>
                </p:nvSpPr>
                <p:spPr>
                  <a:xfrm>
                    <a:off x="4257103" y="2799778"/>
                    <a:ext cx="90787" cy="89154"/>
                  </a:xfrm>
                  <a:custGeom>
                    <a:avLst/>
                    <a:gdLst>
                      <a:gd name="connsiteX0" fmla="*/ 0 w 90787"/>
                      <a:gd name="connsiteY0" fmla="*/ 0 h 89154"/>
                      <a:gd name="connsiteX1" fmla="*/ 80518 w 90787"/>
                      <a:gd name="connsiteY1" fmla="*/ 63881 h 89154"/>
                      <a:gd name="connsiteX2" fmla="*/ 72962 w 90787"/>
                      <a:gd name="connsiteY2" fmla="*/ 89154 h 89154"/>
                      <a:gd name="connsiteX3" fmla="*/ 89472 w 90787"/>
                      <a:gd name="connsiteY3" fmla="*/ 57848 h 89154"/>
                      <a:gd name="connsiteX4" fmla="*/ 0 w 90787"/>
                      <a:gd name="connsiteY4" fmla="*/ 0 h 89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87" h="89154">
                        <a:moveTo>
                          <a:pt x="0" y="0"/>
                        </a:moveTo>
                        <a:cubicBezTo>
                          <a:pt x="0" y="0"/>
                          <a:pt x="71184" y="44704"/>
                          <a:pt x="80518" y="63881"/>
                        </a:cubicBezTo>
                        <a:cubicBezTo>
                          <a:pt x="89853" y="83058"/>
                          <a:pt x="72962" y="89154"/>
                          <a:pt x="72962" y="89154"/>
                        </a:cubicBezTo>
                        <a:cubicBezTo>
                          <a:pt x="72962" y="89154"/>
                          <a:pt x="96520" y="80963"/>
                          <a:pt x="89472" y="57848"/>
                        </a:cubicBezTo>
                        <a:cubicBezTo>
                          <a:pt x="78550" y="22225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" name="Freeform: Shape 161">
                    <a:extLst>
                      <a:ext uri="{FF2B5EF4-FFF2-40B4-BE49-F238E27FC236}">
                        <a16:creationId xmlns:a16="http://schemas.microsoft.com/office/drawing/2014/main" id="{005D87E6-7F04-42BA-914D-BE681C4F0F90}"/>
                      </a:ext>
                    </a:extLst>
                  </p:cNvPr>
                  <p:cNvSpPr/>
                  <p:nvPr/>
                </p:nvSpPr>
                <p:spPr>
                  <a:xfrm>
                    <a:off x="3875151" y="2606294"/>
                    <a:ext cx="707897" cy="365760"/>
                  </a:xfrm>
                  <a:custGeom>
                    <a:avLst/>
                    <a:gdLst>
                      <a:gd name="connsiteX0" fmla="*/ 707898 w 707897"/>
                      <a:gd name="connsiteY0" fmla="*/ 186944 h 365760"/>
                      <a:gd name="connsiteX1" fmla="*/ 380302 w 707897"/>
                      <a:gd name="connsiteY1" fmla="*/ 191770 h 365760"/>
                      <a:gd name="connsiteX2" fmla="*/ 380365 w 707897"/>
                      <a:gd name="connsiteY2" fmla="*/ 197802 h 365760"/>
                      <a:gd name="connsiteX3" fmla="*/ 424752 w 707897"/>
                      <a:gd name="connsiteY3" fmla="*/ 274828 h 365760"/>
                      <a:gd name="connsiteX4" fmla="*/ 453136 w 707897"/>
                      <a:gd name="connsiteY4" fmla="*/ 281305 h 365760"/>
                      <a:gd name="connsiteX5" fmla="*/ 411988 w 707897"/>
                      <a:gd name="connsiteY5" fmla="*/ 284289 h 365760"/>
                      <a:gd name="connsiteX6" fmla="*/ 380365 w 707897"/>
                      <a:gd name="connsiteY6" fmla="*/ 199454 h 365760"/>
                      <a:gd name="connsiteX7" fmla="*/ 382841 w 707897"/>
                      <a:gd name="connsiteY7" fmla="*/ 365506 h 365760"/>
                      <a:gd name="connsiteX8" fmla="*/ 356616 w 707897"/>
                      <a:gd name="connsiteY8" fmla="*/ 365760 h 365760"/>
                      <a:gd name="connsiteX9" fmla="*/ 354076 w 707897"/>
                      <a:gd name="connsiteY9" fmla="*/ 192214 h 365760"/>
                      <a:gd name="connsiteX10" fmla="*/ 354076 w 707897"/>
                      <a:gd name="connsiteY10" fmla="*/ 192214 h 365760"/>
                      <a:gd name="connsiteX11" fmla="*/ 348488 w 707897"/>
                      <a:gd name="connsiteY11" fmla="*/ 192278 h 365760"/>
                      <a:gd name="connsiteX12" fmla="*/ 262001 w 707897"/>
                      <a:gd name="connsiteY12" fmla="*/ 244920 h 365760"/>
                      <a:gd name="connsiteX13" fmla="*/ 265621 w 707897"/>
                      <a:gd name="connsiteY13" fmla="*/ 270510 h 365760"/>
                      <a:gd name="connsiteX14" fmla="*/ 253936 w 707897"/>
                      <a:gd name="connsiteY14" fmla="*/ 237808 h 365760"/>
                      <a:gd name="connsiteX15" fmla="*/ 345821 w 707897"/>
                      <a:gd name="connsiteY15" fmla="*/ 192342 h 365760"/>
                      <a:gd name="connsiteX16" fmla="*/ 254 w 707897"/>
                      <a:gd name="connsiteY16" fmla="*/ 197421 h 365760"/>
                      <a:gd name="connsiteX17" fmla="*/ 0 w 707897"/>
                      <a:gd name="connsiteY17" fmla="*/ 171895 h 365760"/>
                      <a:gd name="connsiteX18" fmla="*/ 353758 w 707897"/>
                      <a:gd name="connsiteY18" fmla="*/ 166688 h 365760"/>
                      <a:gd name="connsiteX19" fmla="*/ 351282 w 707897"/>
                      <a:gd name="connsiteY19" fmla="*/ 254 h 365760"/>
                      <a:gd name="connsiteX20" fmla="*/ 377444 w 707897"/>
                      <a:gd name="connsiteY20" fmla="*/ 0 h 365760"/>
                      <a:gd name="connsiteX21" fmla="*/ 379857 w 707897"/>
                      <a:gd name="connsiteY21" fmla="*/ 160655 h 365760"/>
                      <a:gd name="connsiteX22" fmla="*/ 416370 w 707897"/>
                      <a:gd name="connsiteY22" fmla="*/ 75819 h 365760"/>
                      <a:gd name="connsiteX23" fmla="*/ 456946 w 707897"/>
                      <a:gd name="connsiteY23" fmla="*/ 80772 h 365760"/>
                      <a:gd name="connsiteX24" fmla="*/ 428625 w 707897"/>
                      <a:gd name="connsiteY24" fmla="*/ 85915 h 365760"/>
                      <a:gd name="connsiteX25" fmla="*/ 379857 w 707897"/>
                      <a:gd name="connsiteY25" fmla="*/ 161354 h 365760"/>
                      <a:gd name="connsiteX26" fmla="*/ 379921 w 707897"/>
                      <a:gd name="connsiteY26" fmla="*/ 166243 h 365760"/>
                      <a:gd name="connsiteX27" fmla="*/ 707644 w 707897"/>
                      <a:gd name="connsiteY27" fmla="*/ 161417 h 365760"/>
                      <a:gd name="connsiteX28" fmla="*/ 707898 w 707897"/>
                      <a:gd name="connsiteY28" fmla="*/ 186944 h 365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707897" h="365760">
                        <a:moveTo>
                          <a:pt x="707898" y="186944"/>
                        </a:moveTo>
                        <a:lnTo>
                          <a:pt x="380302" y="191770"/>
                        </a:lnTo>
                        <a:lnTo>
                          <a:pt x="380365" y="197802"/>
                        </a:lnTo>
                        <a:cubicBezTo>
                          <a:pt x="385318" y="208534"/>
                          <a:pt x="410654" y="262573"/>
                          <a:pt x="424752" y="274828"/>
                        </a:cubicBezTo>
                        <a:cubicBezTo>
                          <a:pt x="437896" y="286258"/>
                          <a:pt x="449644" y="282766"/>
                          <a:pt x="453136" y="281305"/>
                        </a:cubicBezTo>
                        <a:cubicBezTo>
                          <a:pt x="447865" y="283718"/>
                          <a:pt x="423926" y="293751"/>
                          <a:pt x="411988" y="284289"/>
                        </a:cubicBezTo>
                        <a:cubicBezTo>
                          <a:pt x="400304" y="275019"/>
                          <a:pt x="384239" y="214693"/>
                          <a:pt x="380365" y="199454"/>
                        </a:cubicBezTo>
                        <a:lnTo>
                          <a:pt x="382841" y="365506"/>
                        </a:lnTo>
                        <a:lnTo>
                          <a:pt x="356616" y="365760"/>
                        </a:lnTo>
                        <a:lnTo>
                          <a:pt x="354076" y="192214"/>
                        </a:lnTo>
                        <a:lnTo>
                          <a:pt x="354076" y="192214"/>
                        </a:lnTo>
                        <a:lnTo>
                          <a:pt x="348488" y="192278"/>
                        </a:lnTo>
                        <a:cubicBezTo>
                          <a:pt x="338074" y="197167"/>
                          <a:pt x="272733" y="228473"/>
                          <a:pt x="262001" y="244920"/>
                        </a:cubicBezTo>
                        <a:cubicBezTo>
                          <a:pt x="251841" y="260477"/>
                          <a:pt x="262636" y="268669"/>
                          <a:pt x="265621" y="270510"/>
                        </a:cubicBezTo>
                        <a:cubicBezTo>
                          <a:pt x="261874" y="268414"/>
                          <a:pt x="245046" y="257492"/>
                          <a:pt x="253936" y="237808"/>
                        </a:cubicBezTo>
                        <a:cubicBezTo>
                          <a:pt x="267145" y="208470"/>
                          <a:pt x="329247" y="195389"/>
                          <a:pt x="345821" y="192342"/>
                        </a:cubicBezTo>
                        <a:lnTo>
                          <a:pt x="254" y="197421"/>
                        </a:lnTo>
                        <a:lnTo>
                          <a:pt x="0" y="171895"/>
                        </a:lnTo>
                        <a:lnTo>
                          <a:pt x="353758" y="166688"/>
                        </a:lnTo>
                        <a:lnTo>
                          <a:pt x="351282" y="254"/>
                        </a:lnTo>
                        <a:lnTo>
                          <a:pt x="377444" y="0"/>
                        </a:lnTo>
                        <a:lnTo>
                          <a:pt x="379857" y="160655"/>
                        </a:lnTo>
                        <a:cubicBezTo>
                          <a:pt x="383349" y="149352"/>
                          <a:pt x="403670" y="84899"/>
                          <a:pt x="416370" y="75819"/>
                        </a:cubicBezTo>
                        <a:cubicBezTo>
                          <a:pt x="428434" y="67183"/>
                          <a:pt x="451167" y="77788"/>
                          <a:pt x="456946" y="80772"/>
                        </a:cubicBezTo>
                        <a:cubicBezTo>
                          <a:pt x="453136" y="79058"/>
                          <a:pt x="441896" y="75501"/>
                          <a:pt x="428625" y="85915"/>
                        </a:cubicBezTo>
                        <a:cubicBezTo>
                          <a:pt x="413448" y="97790"/>
                          <a:pt x="384175" y="153162"/>
                          <a:pt x="379857" y="161354"/>
                        </a:cubicBezTo>
                        <a:lnTo>
                          <a:pt x="379921" y="166243"/>
                        </a:lnTo>
                        <a:lnTo>
                          <a:pt x="707644" y="161417"/>
                        </a:lnTo>
                        <a:lnTo>
                          <a:pt x="707898" y="18694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39" name="Graphic 1">
                <a:extLst>
                  <a:ext uri="{FF2B5EF4-FFF2-40B4-BE49-F238E27FC236}">
                    <a16:creationId xmlns:a16="http://schemas.microsoft.com/office/drawing/2014/main" id="{783C389C-8919-461E-BA06-9708ECF2E1D3}"/>
                  </a:ext>
                </a:extLst>
              </p:cNvPr>
              <p:cNvGrpSpPr/>
              <p:nvPr/>
            </p:nvGrpSpPr>
            <p:grpSpPr>
              <a:xfrm>
                <a:off x="3690189" y="2965372"/>
                <a:ext cx="1100709" cy="143594"/>
                <a:chOff x="3690189" y="2965372"/>
                <a:chExt cx="1100709" cy="143594"/>
              </a:xfrm>
              <a:solidFill>
                <a:schemeClr val="accent1"/>
              </a:solidFill>
            </p:grpSpPr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E1FF0251-854D-43D1-BD92-860484F1DBDB}"/>
                    </a:ext>
                  </a:extLst>
                </p:cNvPr>
                <p:cNvSpPr/>
                <p:nvPr/>
              </p:nvSpPr>
              <p:spPr>
                <a:xfrm rot="-31037">
                  <a:off x="3690770" y="2970333"/>
                  <a:ext cx="1099547" cy="133672"/>
                </a:xfrm>
                <a:custGeom>
                  <a:avLst/>
                  <a:gdLst>
                    <a:gd name="connsiteX0" fmla="*/ 0 w 1099547"/>
                    <a:gd name="connsiteY0" fmla="*/ 0 h 133672"/>
                    <a:gd name="connsiteX1" fmla="*/ 1099548 w 1099547"/>
                    <a:gd name="connsiteY1" fmla="*/ 0 h 133672"/>
                    <a:gd name="connsiteX2" fmla="*/ 1099548 w 1099547"/>
                    <a:gd name="connsiteY2" fmla="*/ 133673 h 133672"/>
                    <a:gd name="connsiteX3" fmla="*/ 0 w 1099547"/>
                    <a:gd name="connsiteY3" fmla="*/ 133673 h 133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9547" h="133672">
                      <a:moveTo>
                        <a:pt x="0" y="0"/>
                      </a:moveTo>
                      <a:lnTo>
                        <a:pt x="1099548" y="0"/>
                      </a:lnTo>
                      <a:lnTo>
                        <a:pt x="1099548" y="133673"/>
                      </a:lnTo>
                      <a:lnTo>
                        <a:pt x="0" y="133673"/>
                      </a:ln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1" name="Graphic 1">
                  <a:extLst>
                    <a:ext uri="{FF2B5EF4-FFF2-40B4-BE49-F238E27FC236}">
                      <a16:creationId xmlns:a16="http://schemas.microsoft.com/office/drawing/2014/main" id="{87F051BA-A6C9-4232-A729-D94DC98C69D6}"/>
                    </a:ext>
                  </a:extLst>
                </p:cNvPr>
                <p:cNvGrpSpPr/>
                <p:nvPr/>
              </p:nvGrpSpPr>
              <p:grpSpPr>
                <a:xfrm>
                  <a:off x="3711447" y="2973958"/>
                  <a:ext cx="1033335" cy="117475"/>
                  <a:chOff x="3711447" y="2973958"/>
                  <a:chExt cx="1033335" cy="117475"/>
                </a:xfrm>
                <a:solidFill>
                  <a:srgbClr val="C6BDA8"/>
                </a:solidFill>
              </p:grpSpPr>
              <p:sp>
                <p:nvSpPr>
                  <p:cNvPr id="142" name="Freeform: Shape 141">
                    <a:extLst>
                      <a:ext uri="{FF2B5EF4-FFF2-40B4-BE49-F238E27FC236}">
                        <a16:creationId xmlns:a16="http://schemas.microsoft.com/office/drawing/2014/main" id="{DCA32A0F-455E-44BD-A54D-74289B479CE1}"/>
                      </a:ext>
                    </a:extLst>
                  </p:cNvPr>
                  <p:cNvSpPr/>
                  <p:nvPr/>
                </p:nvSpPr>
                <p:spPr>
                  <a:xfrm>
                    <a:off x="3711447" y="3006089"/>
                    <a:ext cx="54102" cy="54864"/>
                  </a:xfrm>
                  <a:custGeom>
                    <a:avLst/>
                    <a:gdLst>
                      <a:gd name="connsiteX0" fmla="*/ 50292 w 54102"/>
                      <a:gd name="connsiteY0" fmla="*/ 6921 h 54864"/>
                      <a:gd name="connsiteX1" fmla="*/ 43307 w 54102"/>
                      <a:gd name="connsiteY1" fmla="*/ 24829 h 54864"/>
                      <a:gd name="connsiteX2" fmla="*/ 54102 w 54102"/>
                      <a:gd name="connsiteY2" fmla="*/ 40830 h 54864"/>
                      <a:gd name="connsiteX3" fmla="*/ 34861 w 54102"/>
                      <a:gd name="connsiteY3" fmla="*/ 39688 h 54864"/>
                      <a:gd name="connsiteX4" fmla="*/ 22987 w 54102"/>
                      <a:gd name="connsiteY4" fmla="*/ 54864 h 54864"/>
                      <a:gd name="connsiteX5" fmla="*/ 18098 w 54102"/>
                      <a:gd name="connsiteY5" fmla="*/ 36195 h 54864"/>
                      <a:gd name="connsiteX6" fmla="*/ 0 w 54102"/>
                      <a:gd name="connsiteY6" fmla="*/ 29655 h 54864"/>
                      <a:gd name="connsiteX7" fmla="*/ 16256 w 54102"/>
                      <a:gd name="connsiteY7" fmla="*/ 19240 h 54864"/>
                      <a:gd name="connsiteX8" fmla="*/ 16891 w 54102"/>
                      <a:gd name="connsiteY8" fmla="*/ 0 h 54864"/>
                      <a:gd name="connsiteX9" fmla="*/ 31814 w 54102"/>
                      <a:gd name="connsiteY9" fmla="*/ 12255 h 5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102" h="54864">
                        <a:moveTo>
                          <a:pt x="50292" y="6921"/>
                        </a:moveTo>
                        <a:lnTo>
                          <a:pt x="43307" y="24829"/>
                        </a:lnTo>
                        <a:lnTo>
                          <a:pt x="54102" y="40830"/>
                        </a:lnTo>
                        <a:lnTo>
                          <a:pt x="34861" y="39688"/>
                        </a:lnTo>
                        <a:lnTo>
                          <a:pt x="22987" y="54864"/>
                        </a:lnTo>
                        <a:lnTo>
                          <a:pt x="18098" y="36195"/>
                        </a:lnTo>
                        <a:lnTo>
                          <a:pt x="0" y="29655"/>
                        </a:lnTo>
                        <a:lnTo>
                          <a:pt x="16256" y="19240"/>
                        </a:lnTo>
                        <a:lnTo>
                          <a:pt x="16891" y="0"/>
                        </a:lnTo>
                        <a:lnTo>
                          <a:pt x="31814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3" name="Freeform: Shape 142">
                    <a:extLst>
                      <a:ext uri="{FF2B5EF4-FFF2-40B4-BE49-F238E27FC236}">
                        <a16:creationId xmlns:a16="http://schemas.microsoft.com/office/drawing/2014/main" id="{63B55F9B-C594-46EF-9416-293A2F1F63E8}"/>
                      </a:ext>
                    </a:extLst>
                  </p:cNvPr>
                  <p:cNvSpPr/>
                  <p:nvPr/>
                </p:nvSpPr>
                <p:spPr>
                  <a:xfrm>
                    <a:off x="3806952" y="3036570"/>
                    <a:ext cx="54038" cy="54863"/>
                  </a:xfrm>
                  <a:custGeom>
                    <a:avLst/>
                    <a:gdLst>
                      <a:gd name="connsiteX0" fmla="*/ 50292 w 54038"/>
                      <a:gd name="connsiteY0" fmla="*/ 6921 h 54863"/>
                      <a:gd name="connsiteX1" fmla="*/ 43243 w 54038"/>
                      <a:gd name="connsiteY1" fmla="*/ 24828 h 54863"/>
                      <a:gd name="connsiteX2" fmla="*/ 54039 w 54038"/>
                      <a:gd name="connsiteY2" fmla="*/ 40830 h 54863"/>
                      <a:gd name="connsiteX3" fmla="*/ 34798 w 54038"/>
                      <a:gd name="connsiteY3" fmla="*/ 39688 h 54863"/>
                      <a:gd name="connsiteX4" fmla="*/ 22923 w 54038"/>
                      <a:gd name="connsiteY4" fmla="*/ 54864 h 54863"/>
                      <a:gd name="connsiteX5" fmla="*/ 18097 w 54038"/>
                      <a:gd name="connsiteY5" fmla="*/ 36195 h 54863"/>
                      <a:gd name="connsiteX6" fmla="*/ 0 w 54038"/>
                      <a:gd name="connsiteY6" fmla="*/ 29654 h 54863"/>
                      <a:gd name="connsiteX7" fmla="*/ 16192 w 54038"/>
                      <a:gd name="connsiteY7" fmla="*/ 19240 h 54863"/>
                      <a:gd name="connsiteX8" fmla="*/ 16891 w 54038"/>
                      <a:gd name="connsiteY8" fmla="*/ 0 h 54863"/>
                      <a:gd name="connsiteX9" fmla="*/ 31750 w 54038"/>
                      <a:gd name="connsiteY9" fmla="*/ 12255 h 5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3">
                        <a:moveTo>
                          <a:pt x="50292" y="6921"/>
                        </a:moveTo>
                        <a:lnTo>
                          <a:pt x="43243" y="24828"/>
                        </a:lnTo>
                        <a:lnTo>
                          <a:pt x="54039" y="40830"/>
                        </a:lnTo>
                        <a:lnTo>
                          <a:pt x="34798" y="39688"/>
                        </a:lnTo>
                        <a:lnTo>
                          <a:pt x="22923" y="54864"/>
                        </a:lnTo>
                        <a:lnTo>
                          <a:pt x="18097" y="36195"/>
                        </a:lnTo>
                        <a:lnTo>
                          <a:pt x="0" y="29654"/>
                        </a:lnTo>
                        <a:lnTo>
                          <a:pt x="16192" y="19240"/>
                        </a:lnTo>
                        <a:lnTo>
                          <a:pt x="16891" y="0"/>
                        </a:lnTo>
                        <a:lnTo>
                          <a:pt x="31750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4" name="Freeform: Shape 143">
                    <a:extLst>
                      <a:ext uri="{FF2B5EF4-FFF2-40B4-BE49-F238E27FC236}">
                        <a16:creationId xmlns:a16="http://schemas.microsoft.com/office/drawing/2014/main" id="{37E11718-85B9-4181-884B-16E377274539}"/>
                      </a:ext>
                    </a:extLst>
                  </p:cNvPr>
                  <p:cNvSpPr/>
                  <p:nvPr/>
                </p:nvSpPr>
                <p:spPr>
                  <a:xfrm>
                    <a:off x="3884358" y="2977514"/>
                    <a:ext cx="54038" cy="54864"/>
                  </a:xfrm>
                  <a:custGeom>
                    <a:avLst/>
                    <a:gdLst>
                      <a:gd name="connsiteX0" fmla="*/ 50292 w 54038"/>
                      <a:gd name="connsiteY0" fmla="*/ 6921 h 54864"/>
                      <a:gd name="connsiteX1" fmla="*/ 43243 w 54038"/>
                      <a:gd name="connsiteY1" fmla="*/ 24892 h 54864"/>
                      <a:gd name="connsiteX2" fmla="*/ 54038 w 54038"/>
                      <a:gd name="connsiteY2" fmla="*/ 40830 h 54864"/>
                      <a:gd name="connsiteX3" fmla="*/ 34798 w 54038"/>
                      <a:gd name="connsiteY3" fmla="*/ 39688 h 54864"/>
                      <a:gd name="connsiteX4" fmla="*/ 22987 w 54038"/>
                      <a:gd name="connsiteY4" fmla="*/ 54864 h 54864"/>
                      <a:gd name="connsiteX5" fmla="*/ 18097 w 54038"/>
                      <a:gd name="connsiteY5" fmla="*/ 36258 h 54864"/>
                      <a:gd name="connsiteX6" fmla="*/ 0 w 54038"/>
                      <a:gd name="connsiteY6" fmla="*/ 29655 h 54864"/>
                      <a:gd name="connsiteX7" fmla="*/ 16256 w 54038"/>
                      <a:gd name="connsiteY7" fmla="*/ 19304 h 54864"/>
                      <a:gd name="connsiteX8" fmla="*/ 16891 w 54038"/>
                      <a:gd name="connsiteY8" fmla="*/ 0 h 54864"/>
                      <a:gd name="connsiteX9" fmla="*/ 31750 w 54038"/>
                      <a:gd name="connsiteY9" fmla="*/ 12255 h 5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4">
                        <a:moveTo>
                          <a:pt x="50292" y="6921"/>
                        </a:moveTo>
                        <a:lnTo>
                          <a:pt x="43243" y="24892"/>
                        </a:lnTo>
                        <a:lnTo>
                          <a:pt x="54038" y="40830"/>
                        </a:lnTo>
                        <a:lnTo>
                          <a:pt x="34798" y="39688"/>
                        </a:lnTo>
                        <a:lnTo>
                          <a:pt x="22987" y="54864"/>
                        </a:lnTo>
                        <a:lnTo>
                          <a:pt x="18097" y="36258"/>
                        </a:lnTo>
                        <a:lnTo>
                          <a:pt x="0" y="29655"/>
                        </a:lnTo>
                        <a:lnTo>
                          <a:pt x="16256" y="19304"/>
                        </a:lnTo>
                        <a:lnTo>
                          <a:pt x="16891" y="0"/>
                        </a:lnTo>
                        <a:lnTo>
                          <a:pt x="31750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C70DDB87-F89E-4FD6-AE54-4D9C09735FD4}"/>
                      </a:ext>
                    </a:extLst>
                  </p:cNvPr>
                  <p:cNvSpPr/>
                  <p:nvPr/>
                </p:nvSpPr>
                <p:spPr>
                  <a:xfrm>
                    <a:off x="3997769" y="3034855"/>
                    <a:ext cx="54038" cy="54864"/>
                  </a:xfrm>
                  <a:custGeom>
                    <a:avLst/>
                    <a:gdLst>
                      <a:gd name="connsiteX0" fmla="*/ 50292 w 54038"/>
                      <a:gd name="connsiteY0" fmla="*/ 6921 h 54864"/>
                      <a:gd name="connsiteX1" fmla="*/ 43243 w 54038"/>
                      <a:gd name="connsiteY1" fmla="*/ 24829 h 54864"/>
                      <a:gd name="connsiteX2" fmla="*/ 54039 w 54038"/>
                      <a:gd name="connsiteY2" fmla="*/ 40830 h 54864"/>
                      <a:gd name="connsiteX3" fmla="*/ 34798 w 54038"/>
                      <a:gd name="connsiteY3" fmla="*/ 39688 h 54864"/>
                      <a:gd name="connsiteX4" fmla="*/ 22923 w 54038"/>
                      <a:gd name="connsiteY4" fmla="*/ 54864 h 54864"/>
                      <a:gd name="connsiteX5" fmla="*/ 18097 w 54038"/>
                      <a:gd name="connsiteY5" fmla="*/ 36195 h 54864"/>
                      <a:gd name="connsiteX6" fmla="*/ 0 w 54038"/>
                      <a:gd name="connsiteY6" fmla="*/ 29655 h 54864"/>
                      <a:gd name="connsiteX7" fmla="*/ 16192 w 54038"/>
                      <a:gd name="connsiteY7" fmla="*/ 19240 h 54864"/>
                      <a:gd name="connsiteX8" fmla="*/ 16891 w 54038"/>
                      <a:gd name="connsiteY8" fmla="*/ 0 h 54864"/>
                      <a:gd name="connsiteX9" fmla="*/ 31750 w 54038"/>
                      <a:gd name="connsiteY9" fmla="*/ 12255 h 5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4">
                        <a:moveTo>
                          <a:pt x="50292" y="6921"/>
                        </a:moveTo>
                        <a:lnTo>
                          <a:pt x="43243" y="24829"/>
                        </a:lnTo>
                        <a:lnTo>
                          <a:pt x="54039" y="40830"/>
                        </a:lnTo>
                        <a:lnTo>
                          <a:pt x="34798" y="39688"/>
                        </a:lnTo>
                        <a:lnTo>
                          <a:pt x="22923" y="54864"/>
                        </a:lnTo>
                        <a:lnTo>
                          <a:pt x="18097" y="36195"/>
                        </a:lnTo>
                        <a:lnTo>
                          <a:pt x="0" y="29655"/>
                        </a:lnTo>
                        <a:lnTo>
                          <a:pt x="16192" y="19240"/>
                        </a:lnTo>
                        <a:lnTo>
                          <a:pt x="16891" y="0"/>
                        </a:lnTo>
                        <a:lnTo>
                          <a:pt x="31750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B932DFF5-D300-443F-9E98-CA9094FD1055}"/>
                      </a:ext>
                    </a:extLst>
                  </p:cNvPr>
                  <p:cNvSpPr/>
                  <p:nvPr/>
                </p:nvSpPr>
                <p:spPr>
                  <a:xfrm>
                    <a:off x="4045394" y="2992501"/>
                    <a:ext cx="54038" cy="54863"/>
                  </a:xfrm>
                  <a:custGeom>
                    <a:avLst/>
                    <a:gdLst>
                      <a:gd name="connsiteX0" fmla="*/ 50292 w 54038"/>
                      <a:gd name="connsiteY0" fmla="*/ 6921 h 54863"/>
                      <a:gd name="connsiteX1" fmla="*/ 43243 w 54038"/>
                      <a:gd name="connsiteY1" fmla="*/ 24829 h 54863"/>
                      <a:gd name="connsiteX2" fmla="*/ 54039 w 54038"/>
                      <a:gd name="connsiteY2" fmla="*/ 40830 h 54863"/>
                      <a:gd name="connsiteX3" fmla="*/ 34798 w 54038"/>
                      <a:gd name="connsiteY3" fmla="*/ 39688 h 54863"/>
                      <a:gd name="connsiteX4" fmla="*/ 22923 w 54038"/>
                      <a:gd name="connsiteY4" fmla="*/ 54864 h 54863"/>
                      <a:gd name="connsiteX5" fmla="*/ 18097 w 54038"/>
                      <a:gd name="connsiteY5" fmla="*/ 36195 h 54863"/>
                      <a:gd name="connsiteX6" fmla="*/ 0 w 54038"/>
                      <a:gd name="connsiteY6" fmla="*/ 29654 h 54863"/>
                      <a:gd name="connsiteX7" fmla="*/ 16192 w 54038"/>
                      <a:gd name="connsiteY7" fmla="*/ 19240 h 54863"/>
                      <a:gd name="connsiteX8" fmla="*/ 16891 w 54038"/>
                      <a:gd name="connsiteY8" fmla="*/ 0 h 54863"/>
                      <a:gd name="connsiteX9" fmla="*/ 31750 w 54038"/>
                      <a:gd name="connsiteY9" fmla="*/ 12255 h 5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3">
                        <a:moveTo>
                          <a:pt x="50292" y="6921"/>
                        </a:moveTo>
                        <a:lnTo>
                          <a:pt x="43243" y="24829"/>
                        </a:lnTo>
                        <a:lnTo>
                          <a:pt x="54039" y="40830"/>
                        </a:lnTo>
                        <a:lnTo>
                          <a:pt x="34798" y="39688"/>
                        </a:lnTo>
                        <a:lnTo>
                          <a:pt x="22923" y="54864"/>
                        </a:lnTo>
                        <a:lnTo>
                          <a:pt x="18097" y="36195"/>
                        </a:lnTo>
                        <a:lnTo>
                          <a:pt x="0" y="29654"/>
                        </a:lnTo>
                        <a:lnTo>
                          <a:pt x="16192" y="19240"/>
                        </a:lnTo>
                        <a:lnTo>
                          <a:pt x="16891" y="0"/>
                        </a:lnTo>
                        <a:lnTo>
                          <a:pt x="31750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3C5A6079-86B8-40E0-82C1-1D00C48C5275}"/>
                      </a:ext>
                    </a:extLst>
                  </p:cNvPr>
                  <p:cNvSpPr/>
                  <p:nvPr/>
                </p:nvSpPr>
                <p:spPr>
                  <a:xfrm>
                    <a:off x="4156328" y="3026917"/>
                    <a:ext cx="54102" cy="54864"/>
                  </a:xfrm>
                  <a:custGeom>
                    <a:avLst/>
                    <a:gdLst>
                      <a:gd name="connsiteX0" fmla="*/ 50355 w 54102"/>
                      <a:gd name="connsiteY0" fmla="*/ 6921 h 54864"/>
                      <a:gd name="connsiteX1" fmla="*/ 43307 w 54102"/>
                      <a:gd name="connsiteY1" fmla="*/ 24892 h 54864"/>
                      <a:gd name="connsiteX2" fmla="*/ 54102 w 54102"/>
                      <a:gd name="connsiteY2" fmla="*/ 40830 h 54864"/>
                      <a:gd name="connsiteX3" fmla="*/ 34862 w 54102"/>
                      <a:gd name="connsiteY3" fmla="*/ 39688 h 54864"/>
                      <a:gd name="connsiteX4" fmla="*/ 22987 w 54102"/>
                      <a:gd name="connsiteY4" fmla="*/ 54864 h 54864"/>
                      <a:gd name="connsiteX5" fmla="*/ 18161 w 54102"/>
                      <a:gd name="connsiteY5" fmla="*/ 36259 h 54864"/>
                      <a:gd name="connsiteX6" fmla="*/ 0 w 54102"/>
                      <a:gd name="connsiteY6" fmla="*/ 29655 h 54864"/>
                      <a:gd name="connsiteX7" fmla="*/ 16256 w 54102"/>
                      <a:gd name="connsiteY7" fmla="*/ 19304 h 54864"/>
                      <a:gd name="connsiteX8" fmla="*/ 16891 w 54102"/>
                      <a:gd name="connsiteY8" fmla="*/ 0 h 54864"/>
                      <a:gd name="connsiteX9" fmla="*/ 31814 w 54102"/>
                      <a:gd name="connsiteY9" fmla="*/ 12255 h 5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102" h="54864">
                        <a:moveTo>
                          <a:pt x="50355" y="6921"/>
                        </a:moveTo>
                        <a:lnTo>
                          <a:pt x="43307" y="24892"/>
                        </a:lnTo>
                        <a:lnTo>
                          <a:pt x="54102" y="40830"/>
                        </a:lnTo>
                        <a:lnTo>
                          <a:pt x="34862" y="39688"/>
                        </a:lnTo>
                        <a:lnTo>
                          <a:pt x="22987" y="54864"/>
                        </a:lnTo>
                        <a:lnTo>
                          <a:pt x="18161" y="36259"/>
                        </a:lnTo>
                        <a:lnTo>
                          <a:pt x="0" y="29655"/>
                        </a:lnTo>
                        <a:lnTo>
                          <a:pt x="16256" y="19304"/>
                        </a:lnTo>
                        <a:lnTo>
                          <a:pt x="16891" y="0"/>
                        </a:lnTo>
                        <a:lnTo>
                          <a:pt x="31814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8" name="Freeform: Shape 147">
                    <a:extLst>
                      <a:ext uri="{FF2B5EF4-FFF2-40B4-BE49-F238E27FC236}">
                        <a16:creationId xmlns:a16="http://schemas.microsoft.com/office/drawing/2014/main" id="{4E6F4494-A7A0-45CC-AAC9-9CEF7D589A5E}"/>
                      </a:ext>
                    </a:extLst>
                  </p:cNvPr>
                  <p:cNvSpPr/>
                  <p:nvPr/>
                </p:nvSpPr>
                <p:spPr>
                  <a:xfrm>
                    <a:off x="4248213" y="2987738"/>
                    <a:ext cx="54038" cy="54863"/>
                  </a:xfrm>
                  <a:custGeom>
                    <a:avLst/>
                    <a:gdLst>
                      <a:gd name="connsiteX0" fmla="*/ 50292 w 54038"/>
                      <a:gd name="connsiteY0" fmla="*/ 6858 h 54863"/>
                      <a:gd name="connsiteX1" fmla="*/ 43243 w 54038"/>
                      <a:gd name="connsiteY1" fmla="*/ 24829 h 54863"/>
                      <a:gd name="connsiteX2" fmla="*/ 54039 w 54038"/>
                      <a:gd name="connsiteY2" fmla="*/ 40767 h 54863"/>
                      <a:gd name="connsiteX3" fmla="*/ 34798 w 54038"/>
                      <a:gd name="connsiteY3" fmla="*/ 39624 h 54863"/>
                      <a:gd name="connsiteX4" fmla="*/ 22987 w 54038"/>
                      <a:gd name="connsiteY4" fmla="*/ 54864 h 54863"/>
                      <a:gd name="connsiteX5" fmla="*/ 18097 w 54038"/>
                      <a:gd name="connsiteY5" fmla="*/ 36195 h 54863"/>
                      <a:gd name="connsiteX6" fmla="*/ 0 w 54038"/>
                      <a:gd name="connsiteY6" fmla="*/ 29654 h 54863"/>
                      <a:gd name="connsiteX7" fmla="*/ 16192 w 54038"/>
                      <a:gd name="connsiteY7" fmla="*/ 19240 h 54863"/>
                      <a:gd name="connsiteX8" fmla="*/ 16891 w 54038"/>
                      <a:gd name="connsiteY8" fmla="*/ 0 h 54863"/>
                      <a:gd name="connsiteX9" fmla="*/ 31750 w 54038"/>
                      <a:gd name="connsiteY9" fmla="*/ 12192 h 5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3">
                        <a:moveTo>
                          <a:pt x="50292" y="6858"/>
                        </a:moveTo>
                        <a:lnTo>
                          <a:pt x="43243" y="24829"/>
                        </a:lnTo>
                        <a:lnTo>
                          <a:pt x="54039" y="40767"/>
                        </a:lnTo>
                        <a:lnTo>
                          <a:pt x="34798" y="39624"/>
                        </a:lnTo>
                        <a:lnTo>
                          <a:pt x="22987" y="54864"/>
                        </a:lnTo>
                        <a:lnTo>
                          <a:pt x="18097" y="36195"/>
                        </a:lnTo>
                        <a:lnTo>
                          <a:pt x="0" y="29654"/>
                        </a:lnTo>
                        <a:lnTo>
                          <a:pt x="16192" y="19240"/>
                        </a:lnTo>
                        <a:lnTo>
                          <a:pt x="16891" y="0"/>
                        </a:lnTo>
                        <a:lnTo>
                          <a:pt x="31750" y="12192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9" name="Freeform: Shape 148">
                    <a:extLst>
                      <a:ext uri="{FF2B5EF4-FFF2-40B4-BE49-F238E27FC236}">
                        <a16:creationId xmlns:a16="http://schemas.microsoft.com/office/drawing/2014/main" id="{4BD03747-1C6D-49C3-AA86-78C5ACC97862}"/>
                      </a:ext>
                    </a:extLst>
                  </p:cNvPr>
                  <p:cNvSpPr/>
                  <p:nvPr/>
                </p:nvSpPr>
                <p:spPr>
                  <a:xfrm>
                    <a:off x="4297934" y="3027426"/>
                    <a:ext cx="54101" cy="54863"/>
                  </a:xfrm>
                  <a:custGeom>
                    <a:avLst/>
                    <a:gdLst>
                      <a:gd name="connsiteX0" fmla="*/ 50355 w 54101"/>
                      <a:gd name="connsiteY0" fmla="*/ 6921 h 54863"/>
                      <a:gd name="connsiteX1" fmla="*/ 43307 w 54101"/>
                      <a:gd name="connsiteY1" fmla="*/ 24829 h 54863"/>
                      <a:gd name="connsiteX2" fmla="*/ 54102 w 54101"/>
                      <a:gd name="connsiteY2" fmla="*/ 40830 h 54863"/>
                      <a:gd name="connsiteX3" fmla="*/ 34861 w 54101"/>
                      <a:gd name="connsiteY3" fmla="*/ 39688 h 54863"/>
                      <a:gd name="connsiteX4" fmla="*/ 22987 w 54101"/>
                      <a:gd name="connsiteY4" fmla="*/ 54864 h 54863"/>
                      <a:gd name="connsiteX5" fmla="*/ 18161 w 54101"/>
                      <a:gd name="connsiteY5" fmla="*/ 36258 h 54863"/>
                      <a:gd name="connsiteX6" fmla="*/ 0 w 54101"/>
                      <a:gd name="connsiteY6" fmla="*/ 29654 h 54863"/>
                      <a:gd name="connsiteX7" fmla="*/ 16256 w 54101"/>
                      <a:gd name="connsiteY7" fmla="*/ 19240 h 54863"/>
                      <a:gd name="connsiteX8" fmla="*/ 16891 w 54101"/>
                      <a:gd name="connsiteY8" fmla="*/ 0 h 54863"/>
                      <a:gd name="connsiteX9" fmla="*/ 31813 w 54101"/>
                      <a:gd name="connsiteY9" fmla="*/ 12255 h 5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101" h="54863">
                        <a:moveTo>
                          <a:pt x="50355" y="6921"/>
                        </a:moveTo>
                        <a:lnTo>
                          <a:pt x="43307" y="24829"/>
                        </a:lnTo>
                        <a:lnTo>
                          <a:pt x="54102" y="40830"/>
                        </a:lnTo>
                        <a:lnTo>
                          <a:pt x="34861" y="39688"/>
                        </a:lnTo>
                        <a:lnTo>
                          <a:pt x="22987" y="54864"/>
                        </a:lnTo>
                        <a:lnTo>
                          <a:pt x="18161" y="36258"/>
                        </a:lnTo>
                        <a:lnTo>
                          <a:pt x="0" y="29654"/>
                        </a:lnTo>
                        <a:lnTo>
                          <a:pt x="16256" y="19240"/>
                        </a:lnTo>
                        <a:lnTo>
                          <a:pt x="16891" y="0"/>
                        </a:lnTo>
                        <a:lnTo>
                          <a:pt x="31813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" name="Freeform: Shape 149">
                    <a:extLst>
                      <a:ext uri="{FF2B5EF4-FFF2-40B4-BE49-F238E27FC236}">
                        <a16:creationId xmlns:a16="http://schemas.microsoft.com/office/drawing/2014/main" id="{543A7B4A-B31F-4946-9DFB-F24ADB5E7A8B}"/>
                      </a:ext>
                    </a:extLst>
                  </p:cNvPr>
                  <p:cNvSpPr/>
                  <p:nvPr/>
                </p:nvSpPr>
                <p:spPr>
                  <a:xfrm>
                    <a:off x="4453826" y="2973958"/>
                    <a:ext cx="54038" cy="54864"/>
                  </a:xfrm>
                  <a:custGeom>
                    <a:avLst/>
                    <a:gdLst>
                      <a:gd name="connsiteX0" fmla="*/ 50292 w 54038"/>
                      <a:gd name="connsiteY0" fmla="*/ 6858 h 54864"/>
                      <a:gd name="connsiteX1" fmla="*/ 43243 w 54038"/>
                      <a:gd name="connsiteY1" fmla="*/ 24829 h 54864"/>
                      <a:gd name="connsiteX2" fmla="*/ 54039 w 54038"/>
                      <a:gd name="connsiteY2" fmla="*/ 40767 h 54864"/>
                      <a:gd name="connsiteX3" fmla="*/ 34798 w 54038"/>
                      <a:gd name="connsiteY3" fmla="*/ 39624 h 54864"/>
                      <a:gd name="connsiteX4" fmla="*/ 22923 w 54038"/>
                      <a:gd name="connsiteY4" fmla="*/ 54864 h 54864"/>
                      <a:gd name="connsiteX5" fmla="*/ 18097 w 54038"/>
                      <a:gd name="connsiteY5" fmla="*/ 36195 h 54864"/>
                      <a:gd name="connsiteX6" fmla="*/ 0 w 54038"/>
                      <a:gd name="connsiteY6" fmla="*/ 29591 h 54864"/>
                      <a:gd name="connsiteX7" fmla="*/ 16192 w 54038"/>
                      <a:gd name="connsiteY7" fmla="*/ 19240 h 54864"/>
                      <a:gd name="connsiteX8" fmla="*/ 16891 w 54038"/>
                      <a:gd name="connsiteY8" fmla="*/ 0 h 54864"/>
                      <a:gd name="connsiteX9" fmla="*/ 31750 w 54038"/>
                      <a:gd name="connsiteY9" fmla="*/ 12192 h 5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4">
                        <a:moveTo>
                          <a:pt x="50292" y="6858"/>
                        </a:moveTo>
                        <a:lnTo>
                          <a:pt x="43243" y="24829"/>
                        </a:lnTo>
                        <a:lnTo>
                          <a:pt x="54039" y="40767"/>
                        </a:lnTo>
                        <a:lnTo>
                          <a:pt x="34798" y="39624"/>
                        </a:lnTo>
                        <a:lnTo>
                          <a:pt x="22923" y="54864"/>
                        </a:lnTo>
                        <a:lnTo>
                          <a:pt x="18097" y="36195"/>
                        </a:lnTo>
                        <a:lnTo>
                          <a:pt x="0" y="29591"/>
                        </a:lnTo>
                        <a:lnTo>
                          <a:pt x="16192" y="19240"/>
                        </a:lnTo>
                        <a:lnTo>
                          <a:pt x="16891" y="0"/>
                        </a:lnTo>
                        <a:lnTo>
                          <a:pt x="31750" y="12192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3472C5EF-0013-479F-B128-1113A95AF848}"/>
                      </a:ext>
                    </a:extLst>
                  </p:cNvPr>
                  <p:cNvSpPr/>
                  <p:nvPr/>
                </p:nvSpPr>
                <p:spPr>
                  <a:xfrm>
                    <a:off x="4547234" y="3029902"/>
                    <a:ext cx="54038" cy="54864"/>
                  </a:xfrm>
                  <a:custGeom>
                    <a:avLst/>
                    <a:gdLst>
                      <a:gd name="connsiteX0" fmla="*/ 50292 w 54038"/>
                      <a:gd name="connsiteY0" fmla="*/ 6921 h 54864"/>
                      <a:gd name="connsiteX1" fmla="*/ 43243 w 54038"/>
                      <a:gd name="connsiteY1" fmla="*/ 24829 h 54864"/>
                      <a:gd name="connsiteX2" fmla="*/ 54039 w 54038"/>
                      <a:gd name="connsiteY2" fmla="*/ 40830 h 54864"/>
                      <a:gd name="connsiteX3" fmla="*/ 34798 w 54038"/>
                      <a:gd name="connsiteY3" fmla="*/ 39688 h 54864"/>
                      <a:gd name="connsiteX4" fmla="*/ 22987 w 54038"/>
                      <a:gd name="connsiteY4" fmla="*/ 54864 h 54864"/>
                      <a:gd name="connsiteX5" fmla="*/ 18098 w 54038"/>
                      <a:gd name="connsiteY5" fmla="*/ 36195 h 54864"/>
                      <a:gd name="connsiteX6" fmla="*/ 0 w 54038"/>
                      <a:gd name="connsiteY6" fmla="*/ 29655 h 54864"/>
                      <a:gd name="connsiteX7" fmla="*/ 16256 w 54038"/>
                      <a:gd name="connsiteY7" fmla="*/ 19240 h 54864"/>
                      <a:gd name="connsiteX8" fmla="*/ 16891 w 54038"/>
                      <a:gd name="connsiteY8" fmla="*/ 0 h 54864"/>
                      <a:gd name="connsiteX9" fmla="*/ 31750 w 54038"/>
                      <a:gd name="connsiteY9" fmla="*/ 12255 h 5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4">
                        <a:moveTo>
                          <a:pt x="50292" y="6921"/>
                        </a:moveTo>
                        <a:lnTo>
                          <a:pt x="43243" y="24829"/>
                        </a:lnTo>
                        <a:lnTo>
                          <a:pt x="54039" y="40830"/>
                        </a:lnTo>
                        <a:lnTo>
                          <a:pt x="34798" y="39688"/>
                        </a:lnTo>
                        <a:lnTo>
                          <a:pt x="22987" y="54864"/>
                        </a:lnTo>
                        <a:lnTo>
                          <a:pt x="18098" y="36195"/>
                        </a:lnTo>
                        <a:lnTo>
                          <a:pt x="0" y="29655"/>
                        </a:lnTo>
                        <a:lnTo>
                          <a:pt x="16256" y="19240"/>
                        </a:lnTo>
                        <a:lnTo>
                          <a:pt x="16891" y="0"/>
                        </a:lnTo>
                        <a:lnTo>
                          <a:pt x="31750" y="12255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" name="Freeform: Shape 151">
                    <a:extLst>
                      <a:ext uri="{FF2B5EF4-FFF2-40B4-BE49-F238E27FC236}">
                        <a16:creationId xmlns:a16="http://schemas.microsoft.com/office/drawing/2014/main" id="{12494059-B1AC-4B99-B03C-FEF74AC3F326}"/>
                      </a:ext>
                    </a:extLst>
                  </p:cNvPr>
                  <p:cNvSpPr/>
                  <p:nvPr/>
                </p:nvSpPr>
                <p:spPr>
                  <a:xfrm>
                    <a:off x="4690745" y="2983738"/>
                    <a:ext cx="54038" cy="54863"/>
                  </a:xfrm>
                  <a:custGeom>
                    <a:avLst/>
                    <a:gdLst>
                      <a:gd name="connsiteX0" fmla="*/ 50292 w 54038"/>
                      <a:gd name="connsiteY0" fmla="*/ 6858 h 54863"/>
                      <a:gd name="connsiteX1" fmla="*/ 43243 w 54038"/>
                      <a:gd name="connsiteY1" fmla="*/ 24829 h 54863"/>
                      <a:gd name="connsiteX2" fmla="*/ 54039 w 54038"/>
                      <a:gd name="connsiteY2" fmla="*/ 40767 h 54863"/>
                      <a:gd name="connsiteX3" fmla="*/ 34798 w 54038"/>
                      <a:gd name="connsiteY3" fmla="*/ 39624 h 54863"/>
                      <a:gd name="connsiteX4" fmla="*/ 22987 w 54038"/>
                      <a:gd name="connsiteY4" fmla="*/ 54864 h 54863"/>
                      <a:gd name="connsiteX5" fmla="*/ 18097 w 54038"/>
                      <a:gd name="connsiteY5" fmla="*/ 36195 h 54863"/>
                      <a:gd name="connsiteX6" fmla="*/ 0 w 54038"/>
                      <a:gd name="connsiteY6" fmla="*/ 29654 h 54863"/>
                      <a:gd name="connsiteX7" fmla="*/ 16256 w 54038"/>
                      <a:gd name="connsiteY7" fmla="*/ 19240 h 54863"/>
                      <a:gd name="connsiteX8" fmla="*/ 16891 w 54038"/>
                      <a:gd name="connsiteY8" fmla="*/ 0 h 54863"/>
                      <a:gd name="connsiteX9" fmla="*/ 31750 w 54038"/>
                      <a:gd name="connsiteY9" fmla="*/ 12192 h 5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3">
                        <a:moveTo>
                          <a:pt x="50292" y="6858"/>
                        </a:moveTo>
                        <a:lnTo>
                          <a:pt x="43243" y="24829"/>
                        </a:lnTo>
                        <a:lnTo>
                          <a:pt x="54039" y="40767"/>
                        </a:lnTo>
                        <a:lnTo>
                          <a:pt x="34798" y="39624"/>
                        </a:lnTo>
                        <a:lnTo>
                          <a:pt x="22987" y="54864"/>
                        </a:lnTo>
                        <a:lnTo>
                          <a:pt x="18097" y="36195"/>
                        </a:lnTo>
                        <a:lnTo>
                          <a:pt x="0" y="29654"/>
                        </a:lnTo>
                        <a:lnTo>
                          <a:pt x="16256" y="19240"/>
                        </a:lnTo>
                        <a:lnTo>
                          <a:pt x="16891" y="0"/>
                        </a:lnTo>
                        <a:lnTo>
                          <a:pt x="31750" y="12192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" name="Freeform: Shape 152">
                    <a:extLst>
                      <a:ext uri="{FF2B5EF4-FFF2-40B4-BE49-F238E27FC236}">
                        <a16:creationId xmlns:a16="http://schemas.microsoft.com/office/drawing/2014/main" id="{2E9667EB-4D85-4CE2-A5A3-362D40661541}"/>
                      </a:ext>
                    </a:extLst>
                  </p:cNvPr>
                  <p:cNvSpPr/>
                  <p:nvPr/>
                </p:nvSpPr>
                <p:spPr>
                  <a:xfrm>
                    <a:off x="4631944" y="3020441"/>
                    <a:ext cx="54038" cy="54863"/>
                  </a:xfrm>
                  <a:custGeom>
                    <a:avLst/>
                    <a:gdLst>
                      <a:gd name="connsiteX0" fmla="*/ 50292 w 54038"/>
                      <a:gd name="connsiteY0" fmla="*/ 6858 h 54863"/>
                      <a:gd name="connsiteX1" fmla="*/ 43243 w 54038"/>
                      <a:gd name="connsiteY1" fmla="*/ 24829 h 54863"/>
                      <a:gd name="connsiteX2" fmla="*/ 54039 w 54038"/>
                      <a:gd name="connsiteY2" fmla="*/ 40767 h 54863"/>
                      <a:gd name="connsiteX3" fmla="*/ 34798 w 54038"/>
                      <a:gd name="connsiteY3" fmla="*/ 39624 h 54863"/>
                      <a:gd name="connsiteX4" fmla="*/ 22923 w 54038"/>
                      <a:gd name="connsiteY4" fmla="*/ 54864 h 54863"/>
                      <a:gd name="connsiteX5" fmla="*/ 18097 w 54038"/>
                      <a:gd name="connsiteY5" fmla="*/ 36195 h 54863"/>
                      <a:gd name="connsiteX6" fmla="*/ 0 w 54038"/>
                      <a:gd name="connsiteY6" fmla="*/ 29591 h 54863"/>
                      <a:gd name="connsiteX7" fmla="*/ 16192 w 54038"/>
                      <a:gd name="connsiteY7" fmla="*/ 19240 h 54863"/>
                      <a:gd name="connsiteX8" fmla="*/ 16891 w 54038"/>
                      <a:gd name="connsiteY8" fmla="*/ 0 h 54863"/>
                      <a:gd name="connsiteX9" fmla="*/ 31750 w 54038"/>
                      <a:gd name="connsiteY9" fmla="*/ 12192 h 5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038" h="54863">
                        <a:moveTo>
                          <a:pt x="50292" y="6858"/>
                        </a:moveTo>
                        <a:lnTo>
                          <a:pt x="43243" y="24829"/>
                        </a:lnTo>
                        <a:lnTo>
                          <a:pt x="54039" y="40767"/>
                        </a:lnTo>
                        <a:lnTo>
                          <a:pt x="34798" y="39624"/>
                        </a:lnTo>
                        <a:lnTo>
                          <a:pt x="22923" y="54864"/>
                        </a:lnTo>
                        <a:lnTo>
                          <a:pt x="18097" y="36195"/>
                        </a:lnTo>
                        <a:lnTo>
                          <a:pt x="0" y="29591"/>
                        </a:lnTo>
                        <a:lnTo>
                          <a:pt x="16192" y="19240"/>
                        </a:lnTo>
                        <a:lnTo>
                          <a:pt x="16891" y="0"/>
                        </a:lnTo>
                        <a:lnTo>
                          <a:pt x="31750" y="12192"/>
                        </a:lnTo>
                        <a:close/>
                      </a:path>
                    </a:pathLst>
                  </a:custGeom>
                  <a:solidFill>
                    <a:srgbClr val="C6BDA8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F1052BA-9B0A-44A9-9823-E308D4EE20F4}"/>
                </a:ext>
              </a:extLst>
            </p:cNvPr>
            <p:cNvSpPr/>
            <p:nvPr/>
          </p:nvSpPr>
          <p:spPr>
            <a:xfrm>
              <a:off x="3208020" y="5721921"/>
              <a:ext cx="97027" cy="156704"/>
            </a:xfrm>
            <a:custGeom>
              <a:avLst/>
              <a:gdLst>
                <a:gd name="connsiteX0" fmla="*/ 55689 w 97027"/>
                <a:gd name="connsiteY0" fmla="*/ 155765 h 156704"/>
                <a:gd name="connsiteX1" fmla="*/ 0 w 97027"/>
                <a:gd name="connsiteY1" fmla="*/ 110934 h 156704"/>
                <a:gd name="connsiteX2" fmla="*/ 0 w 97027"/>
                <a:gd name="connsiteY2" fmla="*/ 110934 h 156704"/>
                <a:gd name="connsiteX3" fmla="*/ 3937 w 97027"/>
                <a:gd name="connsiteY3" fmla="*/ 0 h 156704"/>
                <a:gd name="connsiteX4" fmla="*/ 34671 w 97027"/>
                <a:gd name="connsiteY4" fmla="*/ 17843 h 156704"/>
                <a:gd name="connsiteX5" fmla="*/ 67882 w 97027"/>
                <a:gd name="connsiteY5" fmla="*/ 28702 h 156704"/>
                <a:gd name="connsiteX6" fmla="*/ 97028 w 97027"/>
                <a:gd name="connsiteY6" fmla="*/ 30797 h 156704"/>
                <a:gd name="connsiteX7" fmla="*/ 69215 w 97027"/>
                <a:gd name="connsiteY7" fmla="*/ 143827 h 156704"/>
                <a:gd name="connsiteX8" fmla="*/ 69088 w 97027"/>
                <a:gd name="connsiteY8" fmla="*/ 144463 h 156704"/>
                <a:gd name="connsiteX9" fmla="*/ 55689 w 97027"/>
                <a:gd name="connsiteY9" fmla="*/ 155765 h 15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027" h="156704">
                  <a:moveTo>
                    <a:pt x="55689" y="155765"/>
                  </a:moveTo>
                  <a:cubicBezTo>
                    <a:pt x="27559" y="145351"/>
                    <a:pt x="0" y="110934"/>
                    <a:pt x="0" y="110934"/>
                  </a:cubicBezTo>
                  <a:lnTo>
                    <a:pt x="0" y="110934"/>
                  </a:lnTo>
                  <a:lnTo>
                    <a:pt x="3937" y="0"/>
                  </a:lnTo>
                  <a:cubicBezTo>
                    <a:pt x="12763" y="6477"/>
                    <a:pt x="22923" y="12636"/>
                    <a:pt x="34671" y="17843"/>
                  </a:cubicBezTo>
                  <a:cubicBezTo>
                    <a:pt x="46799" y="23304"/>
                    <a:pt x="57848" y="26733"/>
                    <a:pt x="67882" y="28702"/>
                  </a:cubicBezTo>
                  <a:cubicBezTo>
                    <a:pt x="78867" y="30924"/>
                    <a:pt x="88646" y="31369"/>
                    <a:pt x="97028" y="30797"/>
                  </a:cubicBezTo>
                  <a:lnTo>
                    <a:pt x="69215" y="143827"/>
                  </a:lnTo>
                  <a:lnTo>
                    <a:pt x="69088" y="144463"/>
                  </a:lnTo>
                  <a:cubicBezTo>
                    <a:pt x="69152" y="144463"/>
                    <a:pt x="69215" y="160718"/>
                    <a:pt x="55689" y="155765"/>
                  </a:cubicBezTo>
                  <a:close/>
                </a:path>
              </a:pathLst>
            </a:custGeom>
            <a:solidFill>
              <a:srgbClr val="FDD2B4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12D14D2-FD9E-492D-833A-AE1EFC5EF220}"/>
                </a:ext>
              </a:extLst>
            </p:cNvPr>
            <p:cNvSpPr/>
            <p:nvPr/>
          </p:nvSpPr>
          <p:spPr>
            <a:xfrm>
              <a:off x="1380997" y="4799838"/>
              <a:ext cx="71437" cy="99276"/>
            </a:xfrm>
            <a:custGeom>
              <a:avLst/>
              <a:gdLst>
                <a:gd name="connsiteX0" fmla="*/ 71438 w 71437"/>
                <a:gd name="connsiteY0" fmla="*/ 57976 h 99276"/>
                <a:gd name="connsiteX1" fmla="*/ 36259 w 71437"/>
                <a:gd name="connsiteY1" fmla="*/ 92837 h 99276"/>
                <a:gd name="connsiteX2" fmla="*/ 35878 w 71437"/>
                <a:gd name="connsiteY2" fmla="*/ 93218 h 99276"/>
                <a:gd name="connsiteX3" fmla="*/ 20892 w 71437"/>
                <a:gd name="connsiteY3" fmla="*/ 95440 h 99276"/>
                <a:gd name="connsiteX4" fmla="*/ 0 w 71437"/>
                <a:gd name="connsiteY4" fmla="*/ 37402 h 99276"/>
                <a:gd name="connsiteX5" fmla="*/ 24701 w 71437"/>
                <a:gd name="connsiteY5" fmla="*/ 0 h 99276"/>
                <a:gd name="connsiteX6" fmla="*/ 29782 w 71437"/>
                <a:gd name="connsiteY6" fmla="*/ 14097 h 99276"/>
                <a:gd name="connsiteX7" fmla="*/ 71438 w 71437"/>
                <a:gd name="connsiteY7" fmla="*/ 57976 h 9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437" h="99276">
                  <a:moveTo>
                    <a:pt x="71438" y="57976"/>
                  </a:moveTo>
                  <a:lnTo>
                    <a:pt x="36259" y="92837"/>
                  </a:lnTo>
                  <a:lnTo>
                    <a:pt x="35878" y="93218"/>
                  </a:lnTo>
                  <a:cubicBezTo>
                    <a:pt x="35878" y="93218"/>
                    <a:pt x="28639" y="105220"/>
                    <a:pt x="20892" y="95440"/>
                  </a:cubicBezTo>
                  <a:cubicBezTo>
                    <a:pt x="4826" y="75121"/>
                    <a:pt x="0" y="37402"/>
                    <a:pt x="0" y="37402"/>
                  </a:cubicBezTo>
                  <a:lnTo>
                    <a:pt x="24701" y="0"/>
                  </a:lnTo>
                  <a:cubicBezTo>
                    <a:pt x="25972" y="4445"/>
                    <a:pt x="27623" y="9208"/>
                    <a:pt x="29782" y="14097"/>
                  </a:cubicBezTo>
                  <a:cubicBezTo>
                    <a:pt x="36893" y="29909"/>
                    <a:pt x="49340" y="46863"/>
                    <a:pt x="71438" y="57976"/>
                  </a:cubicBezTo>
                  <a:close/>
                </a:path>
              </a:pathLst>
            </a:custGeom>
            <a:solidFill>
              <a:srgbClr val="FDD2B4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5" name="Graphic 1">
              <a:extLst>
                <a:ext uri="{FF2B5EF4-FFF2-40B4-BE49-F238E27FC236}">
                  <a16:creationId xmlns:a16="http://schemas.microsoft.com/office/drawing/2014/main" id="{175067BC-1FDA-415D-A240-707ECF1F9C6C}"/>
                </a:ext>
              </a:extLst>
            </p:cNvPr>
            <p:cNvGrpSpPr/>
            <p:nvPr/>
          </p:nvGrpSpPr>
          <p:grpSpPr>
            <a:xfrm>
              <a:off x="1409920" y="3693200"/>
              <a:ext cx="2611868" cy="2123851"/>
              <a:chOff x="1409920" y="3693200"/>
              <a:chExt cx="2611868" cy="2123851"/>
            </a:xfrm>
            <a:solidFill>
              <a:schemeClr val="accent1"/>
            </a:solidFill>
          </p:grpSpPr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60A2899E-6718-4AFE-8FAE-13AD92363E4F}"/>
                  </a:ext>
                </a:extLst>
              </p:cNvPr>
              <p:cNvSpPr/>
              <p:nvPr/>
            </p:nvSpPr>
            <p:spPr>
              <a:xfrm>
                <a:off x="2846850" y="3931068"/>
                <a:ext cx="1174938" cy="1885983"/>
              </a:xfrm>
              <a:custGeom>
                <a:avLst/>
                <a:gdLst>
                  <a:gd name="connsiteX0" fmla="*/ 492061 w 1174938"/>
                  <a:gd name="connsiteY0" fmla="*/ 1880616 h 1885983"/>
                  <a:gd name="connsiteX1" fmla="*/ 451676 w 1174938"/>
                  <a:gd name="connsiteY1" fmla="*/ 1885061 h 1885983"/>
                  <a:gd name="connsiteX2" fmla="*/ 424053 w 1174938"/>
                  <a:gd name="connsiteY2" fmla="*/ 1877568 h 1885983"/>
                  <a:gd name="connsiteX3" fmla="*/ 393954 w 1174938"/>
                  <a:gd name="connsiteY3" fmla="*/ 1860741 h 1885983"/>
                  <a:gd name="connsiteX4" fmla="*/ 339026 w 1174938"/>
                  <a:gd name="connsiteY4" fmla="*/ 1722057 h 1885983"/>
                  <a:gd name="connsiteX5" fmla="*/ 600646 w 1174938"/>
                  <a:gd name="connsiteY5" fmla="*/ 724408 h 1885983"/>
                  <a:gd name="connsiteX6" fmla="*/ 139700 w 1174938"/>
                  <a:gd name="connsiteY6" fmla="*/ 286512 h 1885983"/>
                  <a:gd name="connsiteX7" fmla="*/ 0 w 1174938"/>
                  <a:gd name="connsiteY7" fmla="*/ 6033 h 1885983"/>
                  <a:gd name="connsiteX8" fmla="*/ 212598 w 1174938"/>
                  <a:gd name="connsiteY8" fmla="*/ 79947 h 1885983"/>
                  <a:gd name="connsiteX9" fmla="*/ 888047 w 1174938"/>
                  <a:gd name="connsiteY9" fmla="*/ 0 h 1885983"/>
                  <a:gd name="connsiteX10" fmla="*/ 1008952 w 1174938"/>
                  <a:gd name="connsiteY10" fmla="*/ 213487 h 1885983"/>
                  <a:gd name="connsiteX11" fmla="*/ 492061 w 1174938"/>
                  <a:gd name="connsiteY11" fmla="*/ 1880616 h 1885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74938" h="1885983">
                    <a:moveTo>
                      <a:pt x="492061" y="1880616"/>
                    </a:moveTo>
                    <a:cubicBezTo>
                      <a:pt x="478282" y="1886395"/>
                      <a:pt x="468249" y="1886839"/>
                      <a:pt x="451676" y="1885061"/>
                    </a:cubicBezTo>
                    <a:cubicBezTo>
                      <a:pt x="446088" y="1884490"/>
                      <a:pt x="432626" y="1881696"/>
                      <a:pt x="424053" y="1877568"/>
                    </a:cubicBezTo>
                    <a:cubicBezTo>
                      <a:pt x="415480" y="1873441"/>
                      <a:pt x="402590" y="1868361"/>
                      <a:pt x="393954" y="1860741"/>
                    </a:cubicBezTo>
                    <a:cubicBezTo>
                      <a:pt x="385318" y="1853121"/>
                      <a:pt x="316801" y="1846199"/>
                      <a:pt x="339026" y="1722057"/>
                    </a:cubicBezTo>
                    <a:cubicBezTo>
                      <a:pt x="374904" y="1512697"/>
                      <a:pt x="506857" y="1060387"/>
                      <a:pt x="600646" y="724408"/>
                    </a:cubicBezTo>
                    <a:cubicBezTo>
                      <a:pt x="639699" y="584517"/>
                      <a:pt x="306451" y="375666"/>
                      <a:pt x="139700" y="286512"/>
                    </a:cubicBezTo>
                    <a:cubicBezTo>
                      <a:pt x="66865" y="247586"/>
                      <a:pt x="29654" y="77534"/>
                      <a:pt x="0" y="6033"/>
                    </a:cubicBezTo>
                    <a:cubicBezTo>
                      <a:pt x="48641" y="33274"/>
                      <a:pt x="168973" y="74803"/>
                      <a:pt x="212598" y="79947"/>
                    </a:cubicBezTo>
                    <a:cubicBezTo>
                      <a:pt x="466725" y="110109"/>
                      <a:pt x="661670" y="97727"/>
                      <a:pt x="888047" y="0"/>
                    </a:cubicBezTo>
                    <a:cubicBezTo>
                      <a:pt x="925322" y="83185"/>
                      <a:pt x="960691" y="130366"/>
                      <a:pt x="1008952" y="213487"/>
                    </a:cubicBezTo>
                    <a:cubicBezTo>
                      <a:pt x="1442593" y="959295"/>
                      <a:pt x="939927" y="1328865"/>
                      <a:pt x="492061" y="1880616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B331981E-4324-4441-BCA6-8C9C92046179}"/>
                  </a:ext>
                </a:extLst>
              </p:cNvPr>
              <p:cNvSpPr/>
              <p:nvPr/>
            </p:nvSpPr>
            <p:spPr>
              <a:xfrm>
                <a:off x="1409920" y="3693200"/>
                <a:ext cx="1589905" cy="1203388"/>
              </a:xfrm>
              <a:custGeom>
                <a:avLst/>
                <a:gdLst>
                  <a:gd name="connsiteX0" fmla="*/ 1589905 w 1589905"/>
                  <a:gd name="connsiteY0" fmla="*/ 543497 h 1203388"/>
                  <a:gd name="connsiteX1" fmla="*/ 1190427 w 1589905"/>
                  <a:gd name="connsiteY1" fmla="*/ 796417 h 1203388"/>
                  <a:gd name="connsiteX2" fmla="*/ 94290 w 1589905"/>
                  <a:gd name="connsiteY2" fmla="*/ 1203389 h 1203388"/>
                  <a:gd name="connsiteX3" fmla="*/ 44125 w 1589905"/>
                  <a:gd name="connsiteY3" fmla="*/ 1179449 h 1203388"/>
                  <a:gd name="connsiteX4" fmla="*/ 30917 w 1589905"/>
                  <a:gd name="connsiteY4" fmla="*/ 1167892 h 1203388"/>
                  <a:gd name="connsiteX5" fmla="*/ 7104 w 1589905"/>
                  <a:gd name="connsiteY5" fmla="*/ 1111377 h 1203388"/>
                  <a:gd name="connsiteX6" fmla="*/ 6660 w 1589905"/>
                  <a:gd name="connsiteY6" fmla="*/ 1096709 h 1203388"/>
                  <a:gd name="connsiteX7" fmla="*/ 21519 w 1589905"/>
                  <a:gd name="connsiteY7" fmla="*/ 1052322 h 1203388"/>
                  <a:gd name="connsiteX8" fmla="*/ 363149 w 1589905"/>
                  <a:gd name="connsiteY8" fmla="*/ 675450 h 1203388"/>
                  <a:gd name="connsiteX9" fmla="*/ 955096 w 1589905"/>
                  <a:gd name="connsiteY9" fmla="*/ 262699 h 1203388"/>
                  <a:gd name="connsiteX10" fmla="*/ 1223701 w 1589905"/>
                  <a:gd name="connsiteY10" fmla="*/ 0 h 1203388"/>
                  <a:gd name="connsiteX11" fmla="*/ 1451158 w 1589905"/>
                  <a:gd name="connsiteY11" fmla="*/ 253111 h 1203388"/>
                  <a:gd name="connsiteX12" fmla="*/ 1589905 w 1589905"/>
                  <a:gd name="connsiteY12" fmla="*/ 543497 h 120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89905" h="1203388">
                    <a:moveTo>
                      <a:pt x="1589905" y="543497"/>
                    </a:moveTo>
                    <a:cubicBezTo>
                      <a:pt x="1486400" y="621411"/>
                      <a:pt x="1288280" y="742442"/>
                      <a:pt x="1190427" y="796417"/>
                    </a:cubicBezTo>
                    <a:cubicBezTo>
                      <a:pt x="828540" y="995998"/>
                      <a:pt x="465257" y="1059307"/>
                      <a:pt x="94290" y="1203389"/>
                    </a:cubicBezTo>
                    <a:cubicBezTo>
                      <a:pt x="78542" y="1196912"/>
                      <a:pt x="58095" y="1190371"/>
                      <a:pt x="44125" y="1179449"/>
                    </a:cubicBezTo>
                    <a:cubicBezTo>
                      <a:pt x="38664" y="1175195"/>
                      <a:pt x="33965" y="1172083"/>
                      <a:pt x="30917" y="1167892"/>
                    </a:cubicBezTo>
                    <a:cubicBezTo>
                      <a:pt x="17391" y="1149160"/>
                      <a:pt x="6596" y="1136777"/>
                      <a:pt x="7104" y="1111377"/>
                    </a:cubicBezTo>
                    <a:cubicBezTo>
                      <a:pt x="7295" y="1103503"/>
                      <a:pt x="-262" y="1111187"/>
                      <a:pt x="6660" y="1096709"/>
                    </a:cubicBezTo>
                    <a:cubicBezTo>
                      <a:pt x="29202" y="1049655"/>
                      <a:pt x="-29472" y="1142937"/>
                      <a:pt x="21519" y="1052322"/>
                    </a:cubicBezTo>
                    <a:cubicBezTo>
                      <a:pt x="72509" y="961708"/>
                      <a:pt x="221861" y="797814"/>
                      <a:pt x="363149" y="675450"/>
                    </a:cubicBezTo>
                    <a:cubicBezTo>
                      <a:pt x="504436" y="553085"/>
                      <a:pt x="759389" y="374904"/>
                      <a:pt x="955096" y="262699"/>
                    </a:cubicBezTo>
                    <a:cubicBezTo>
                      <a:pt x="1048187" y="209360"/>
                      <a:pt x="1147120" y="79439"/>
                      <a:pt x="1223701" y="0"/>
                    </a:cubicBezTo>
                    <a:cubicBezTo>
                      <a:pt x="1281549" y="101854"/>
                      <a:pt x="1352860" y="186627"/>
                      <a:pt x="1451158" y="253111"/>
                    </a:cubicBezTo>
                    <a:cubicBezTo>
                      <a:pt x="1479288" y="360617"/>
                      <a:pt x="1525262" y="453580"/>
                      <a:pt x="1589905" y="543497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C90D251-8F4F-47B3-B99A-BF5BC205F23A}"/>
                </a:ext>
              </a:extLst>
            </p:cNvPr>
            <p:cNvSpPr/>
            <p:nvPr/>
          </p:nvSpPr>
          <p:spPr>
            <a:xfrm>
              <a:off x="2491867" y="2103816"/>
              <a:ext cx="1291081" cy="1939779"/>
            </a:xfrm>
            <a:custGeom>
              <a:avLst/>
              <a:gdLst>
                <a:gd name="connsiteX0" fmla="*/ 425069 w 1291081"/>
                <a:gd name="connsiteY0" fmla="*/ 590108 h 1939779"/>
                <a:gd name="connsiteX1" fmla="*/ 0 w 1291081"/>
                <a:gd name="connsiteY1" fmla="*/ 1585343 h 1939779"/>
                <a:gd name="connsiteX2" fmla="*/ 57277 w 1291081"/>
                <a:gd name="connsiteY2" fmla="*/ 1666623 h 1939779"/>
                <a:gd name="connsiteX3" fmla="*/ 344869 w 1291081"/>
                <a:gd name="connsiteY3" fmla="*/ 1857123 h 1939779"/>
                <a:gd name="connsiteX4" fmla="*/ 570357 w 1291081"/>
                <a:gd name="connsiteY4" fmla="*/ 1914273 h 1939779"/>
                <a:gd name="connsiteX5" fmla="*/ 1291082 w 1291081"/>
                <a:gd name="connsiteY5" fmla="*/ 1876745 h 1939779"/>
                <a:gd name="connsiteX6" fmla="*/ 1291018 w 1291081"/>
                <a:gd name="connsiteY6" fmla="*/ 1876618 h 1939779"/>
                <a:gd name="connsiteX7" fmla="*/ 1194689 w 1291081"/>
                <a:gd name="connsiteY7" fmla="*/ 1128207 h 1939779"/>
                <a:gd name="connsiteX8" fmla="*/ 1277239 w 1291081"/>
                <a:gd name="connsiteY8" fmla="*/ 544388 h 1939779"/>
                <a:gd name="connsiteX9" fmla="*/ 1107313 w 1291081"/>
                <a:gd name="connsiteY9" fmla="*/ 26736 h 1939779"/>
                <a:gd name="connsiteX10" fmla="*/ 814832 w 1291081"/>
                <a:gd name="connsiteY10" fmla="*/ 43817 h 1939779"/>
                <a:gd name="connsiteX11" fmla="*/ 425069 w 1291081"/>
                <a:gd name="connsiteY11" fmla="*/ 590108 h 1939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081" h="1939779">
                  <a:moveTo>
                    <a:pt x="425069" y="590108"/>
                  </a:moveTo>
                  <a:cubicBezTo>
                    <a:pt x="323660" y="768416"/>
                    <a:pt x="162941" y="1091885"/>
                    <a:pt x="0" y="1585343"/>
                  </a:cubicBezTo>
                  <a:cubicBezTo>
                    <a:pt x="0" y="1585343"/>
                    <a:pt x="15875" y="1619633"/>
                    <a:pt x="57277" y="1666623"/>
                  </a:cubicBezTo>
                  <a:cubicBezTo>
                    <a:pt x="108331" y="1724472"/>
                    <a:pt x="198183" y="1801497"/>
                    <a:pt x="344869" y="1857123"/>
                  </a:cubicBezTo>
                  <a:cubicBezTo>
                    <a:pt x="408749" y="1881317"/>
                    <a:pt x="483425" y="1901510"/>
                    <a:pt x="570357" y="1914273"/>
                  </a:cubicBezTo>
                  <a:cubicBezTo>
                    <a:pt x="1077150" y="1988632"/>
                    <a:pt x="1291082" y="1876745"/>
                    <a:pt x="1291082" y="1876745"/>
                  </a:cubicBezTo>
                  <a:cubicBezTo>
                    <a:pt x="1291082" y="1876745"/>
                    <a:pt x="1291082" y="1876681"/>
                    <a:pt x="1291018" y="1876618"/>
                  </a:cubicBezTo>
                  <a:cubicBezTo>
                    <a:pt x="1288669" y="1867410"/>
                    <a:pt x="1184211" y="1559435"/>
                    <a:pt x="1194689" y="1128207"/>
                  </a:cubicBezTo>
                  <a:cubicBezTo>
                    <a:pt x="1195705" y="1084138"/>
                    <a:pt x="1274572" y="563438"/>
                    <a:pt x="1277239" y="544388"/>
                  </a:cubicBezTo>
                  <a:cubicBezTo>
                    <a:pt x="1334389" y="133733"/>
                    <a:pt x="1150112" y="48961"/>
                    <a:pt x="1107313" y="26736"/>
                  </a:cubicBezTo>
                  <a:cubicBezTo>
                    <a:pt x="1018286" y="-19429"/>
                    <a:pt x="905129" y="-633"/>
                    <a:pt x="814832" y="43817"/>
                  </a:cubicBezTo>
                  <a:cubicBezTo>
                    <a:pt x="814832" y="43817"/>
                    <a:pt x="578675" y="241366"/>
                    <a:pt x="425069" y="590108"/>
                  </a:cubicBezTo>
                  <a:close/>
                </a:path>
              </a:pathLst>
            </a:custGeom>
            <a:solidFill>
              <a:srgbClr val="1D314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C4F9DB7-D3AD-4B33-8A40-4EA219FC7DC4}"/>
                </a:ext>
              </a:extLst>
            </p:cNvPr>
            <p:cNvSpPr/>
            <p:nvPr/>
          </p:nvSpPr>
          <p:spPr>
            <a:xfrm>
              <a:off x="3622992" y="2163317"/>
              <a:ext cx="247015" cy="139089"/>
            </a:xfrm>
            <a:custGeom>
              <a:avLst/>
              <a:gdLst>
                <a:gd name="connsiteX0" fmla="*/ 54610 w 247015"/>
                <a:gd name="connsiteY0" fmla="*/ 114681 h 139089"/>
                <a:gd name="connsiteX1" fmla="*/ 247015 w 247015"/>
                <a:gd name="connsiteY1" fmla="*/ 115570 h 139089"/>
                <a:gd name="connsiteX2" fmla="*/ 120841 w 247015"/>
                <a:gd name="connsiteY2" fmla="*/ 83757 h 139089"/>
                <a:gd name="connsiteX3" fmla="*/ 0 w 247015"/>
                <a:gd name="connsiteY3" fmla="*/ 0 h 139089"/>
                <a:gd name="connsiteX4" fmla="*/ 54610 w 247015"/>
                <a:gd name="connsiteY4" fmla="*/ 114681 h 13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015" h="139089">
                  <a:moveTo>
                    <a:pt x="54610" y="114681"/>
                  </a:moveTo>
                  <a:cubicBezTo>
                    <a:pt x="123635" y="139383"/>
                    <a:pt x="199454" y="153861"/>
                    <a:pt x="247015" y="115570"/>
                  </a:cubicBezTo>
                  <a:cubicBezTo>
                    <a:pt x="211582" y="104902"/>
                    <a:pt x="144780" y="95377"/>
                    <a:pt x="120841" y="83757"/>
                  </a:cubicBezTo>
                  <a:cubicBezTo>
                    <a:pt x="61786" y="55118"/>
                    <a:pt x="45657" y="32131"/>
                    <a:pt x="0" y="0"/>
                  </a:cubicBezTo>
                  <a:cubicBezTo>
                    <a:pt x="25591" y="37274"/>
                    <a:pt x="30226" y="77343"/>
                    <a:pt x="54610" y="114681"/>
                  </a:cubicBezTo>
                  <a:close/>
                </a:path>
              </a:pathLst>
            </a:custGeom>
            <a:solidFill>
              <a:srgbClr val="FDD2B4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88" name="Graphic 1">
              <a:extLst>
                <a:ext uri="{FF2B5EF4-FFF2-40B4-BE49-F238E27FC236}">
                  <a16:creationId xmlns:a16="http://schemas.microsoft.com/office/drawing/2014/main" id="{D25241D1-B678-46F8-86D4-464E5F5458C8}"/>
                </a:ext>
              </a:extLst>
            </p:cNvPr>
            <p:cNvGrpSpPr/>
            <p:nvPr/>
          </p:nvGrpSpPr>
          <p:grpSpPr>
            <a:xfrm>
              <a:off x="1483819" y="1965258"/>
              <a:ext cx="2496296" cy="760207"/>
              <a:chOff x="1483819" y="1965258"/>
              <a:chExt cx="2496296" cy="760207"/>
            </a:xfrm>
            <a:solidFill>
              <a:schemeClr val="accent1"/>
            </a:solidFill>
          </p:grpSpPr>
          <p:grpSp>
            <p:nvGrpSpPr>
              <p:cNvPr id="124" name="Graphic 1">
                <a:extLst>
                  <a:ext uri="{FF2B5EF4-FFF2-40B4-BE49-F238E27FC236}">
                    <a16:creationId xmlns:a16="http://schemas.microsoft.com/office/drawing/2014/main" id="{AA770CC9-0319-4AFD-AE91-59AACD3BA1FD}"/>
                  </a:ext>
                </a:extLst>
              </p:cNvPr>
              <p:cNvGrpSpPr/>
              <p:nvPr/>
            </p:nvGrpSpPr>
            <p:grpSpPr>
              <a:xfrm>
                <a:off x="2133980" y="1965258"/>
                <a:ext cx="1444878" cy="754509"/>
                <a:chOff x="2133980" y="1965258"/>
                <a:chExt cx="1444878" cy="754509"/>
              </a:xfrm>
              <a:solidFill>
                <a:srgbClr val="F16145"/>
              </a:solidFill>
            </p:grpSpPr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21881AA1-280E-4987-A5CC-93AC83A9F0D8}"/>
                    </a:ext>
                  </a:extLst>
                </p:cNvPr>
                <p:cNvSpPr/>
                <p:nvPr/>
              </p:nvSpPr>
              <p:spPr>
                <a:xfrm>
                  <a:off x="2133980" y="2349880"/>
                  <a:ext cx="342392" cy="369887"/>
                </a:xfrm>
                <a:custGeom>
                  <a:avLst/>
                  <a:gdLst>
                    <a:gd name="connsiteX0" fmla="*/ 6414 w 342392"/>
                    <a:gd name="connsiteY0" fmla="*/ 292735 h 369887"/>
                    <a:gd name="connsiteX1" fmla="*/ 0 w 342392"/>
                    <a:gd name="connsiteY1" fmla="*/ 0 h 369887"/>
                    <a:gd name="connsiteX2" fmla="*/ 264477 w 342392"/>
                    <a:gd name="connsiteY2" fmla="*/ 61214 h 369887"/>
                    <a:gd name="connsiteX3" fmla="*/ 342392 w 342392"/>
                    <a:gd name="connsiteY3" fmla="*/ 369888 h 369887"/>
                    <a:gd name="connsiteX4" fmla="*/ 6414 w 342392"/>
                    <a:gd name="connsiteY4" fmla="*/ 292735 h 369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392" h="369887">
                      <a:moveTo>
                        <a:pt x="6414" y="292735"/>
                      </a:moveTo>
                      <a:cubicBezTo>
                        <a:pt x="4572" y="195136"/>
                        <a:pt x="1651" y="97599"/>
                        <a:pt x="0" y="0"/>
                      </a:cubicBezTo>
                      <a:cubicBezTo>
                        <a:pt x="87567" y="24321"/>
                        <a:pt x="174561" y="47561"/>
                        <a:pt x="264477" y="61214"/>
                      </a:cubicBezTo>
                      <a:cubicBezTo>
                        <a:pt x="289052" y="164465"/>
                        <a:pt x="315341" y="267271"/>
                        <a:pt x="342392" y="369888"/>
                      </a:cubicBezTo>
                      <a:cubicBezTo>
                        <a:pt x="228155" y="352996"/>
                        <a:pt x="117602" y="323279"/>
                        <a:pt x="6414" y="292735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72688DFB-0EEC-4BA8-BC15-48F2A20CAED5}"/>
                    </a:ext>
                  </a:extLst>
                </p:cNvPr>
                <p:cNvSpPr/>
                <p:nvPr/>
              </p:nvSpPr>
              <p:spPr>
                <a:xfrm>
                  <a:off x="2741739" y="2277998"/>
                  <a:ext cx="291909" cy="411480"/>
                </a:xfrm>
                <a:custGeom>
                  <a:avLst/>
                  <a:gdLst>
                    <a:gd name="connsiteX0" fmla="*/ 25146 w 291909"/>
                    <a:gd name="connsiteY0" fmla="*/ 411480 h 411480"/>
                    <a:gd name="connsiteX1" fmla="*/ 0 w 291909"/>
                    <a:gd name="connsiteY1" fmla="*/ 107506 h 411480"/>
                    <a:gd name="connsiteX2" fmla="*/ 245301 w 291909"/>
                    <a:gd name="connsiteY2" fmla="*/ 0 h 411480"/>
                    <a:gd name="connsiteX3" fmla="*/ 291910 w 291909"/>
                    <a:gd name="connsiteY3" fmla="*/ 123889 h 411480"/>
                    <a:gd name="connsiteX4" fmla="*/ 25146 w 291909"/>
                    <a:gd name="connsiteY4" fmla="*/ 411480 h 411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1909" h="411480">
                      <a:moveTo>
                        <a:pt x="25146" y="411480"/>
                      </a:moveTo>
                      <a:cubicBezTo>
                        <a:pt x="16891" y="310134"/>
                        <a:pt x="8509" y="208852"/>
                        <a:pt x="0" y="107506"/>
                      </a:cubicBezTo>
                      <a:cubicBezTo>
                        <a:pt x="87186" y="81598"/>
                        <a:pt x="168148" y="48387"/>
                        <a:pt x="245301" y="0"/>
                      </a:cubicBezTo>
                      <a:cubicBezTo>
                        <a:pt x="259715" y="41720"/>
                        <a:pt x="275209" y="82995"/>
                        <a:pt x="291910" y="123889"/>
                      </a:cubicBezTo>
                      <a:cubicBezTo>
                        <a:pt x="214186" y="241110"/>
                        <a:pt x="158433" y="348996"/>
                        <a:pt x="25146" y="411480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C90F610E-87C4-4A8E-BA62-70BCB36B3857}"/>
                    </a:ext>
                  </a:extLst>
                </p:cNvPr>
                <p:cNvSpPr/>
                <p:nvPr/>
              </p:nvSpPr>
              <p:spPr>
                <a:xfrm>
                  <a:off x="3221926" y="1965258"/>
                  <a:ext cx="356933" cy="260606"/>
                </a:xfrm>
                <a:custGeom>
                  <a:avLst/>
                  <a:gdLst>
                    <a:gd name="connsiteX0" fmla="*/ 216662 w 356933"/>
                    <a:gd name="connsiteY0" fmla="*/ 260607 h 260606"/>
                    <a:gd name="connsiteX1" fmla="*/ 148971 w 356933"/>
                    <a:gd name="connsiteY1" fmla="*/ 240160 h 260606"/>
                    <a:gd name="connsiteX2" fmla="*/ 7620 w 356933"/>
                    <a:gd name="connsiteY2" fmla="*/ 253685 h 260606"/>
                    <a:gd name="connsiteX3" fmla="*/ 0 w 356933"/>
                    <a:gd name="connsiteY3" fmla="*/ 88077 h 260606"/>
                    <a:gd name="connsiteX4" fmla="*/ 81089 w 356933"/>
                    <a:gd name="connsiteY4" fmla="*/ 31181 h 260606"/>
                    <a:gd name="connsiteX5" fmla="*/ 356933 w 356933"/>
                    <a:gd name="connsiteY5" fmla="*/ 61217 h 260606"/>
                    <a:gd name="connsiteX6" fmla="*/ 216662 w 356933"/>
                    <a:gd name="connsiteY6" fmla="*/ 260607 h 260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6933" h="260606">
                      <a:moveTo>
                        <a:pt x="216662" y="260607"/>
                      </a:moveTo>
                      <a:cubicBezTo>
                        <a:pt x="193739" y="249685"/>
                        <a:pt x="175641" y="243017"/>
                        <a:pt x="148971" y="240160"/>
                      </a:cubicBezTo>
                      <a:cubicBezTo>
                        <a:pt x="101536" y="235143"/>
                        <a:pt x="54039" y="237683"/>
                        <a:pt x="7620" y="253685"/>
                      </a:cubicBezTo>
                      <a:cubicBezTo>
                        <a:pt x="4381" y="198440"/>
                        <a:pt x="952" y="143894"/>
                        <a:pt x="0" y="88077"/>
                      </a:cubicBezTo>
                      <a:cubicBezTo>
                        <a:pt x="18986" y="68583"/>
                        <a:pt x="59436" y="39119"/>
                        <a:pt x="81089" y="31181"/>
                      </a:cubicBezTo>
                      <a:cubicBezTo>
                        <a:pt x="186944" y="-7554"/>
                        <a:pt x="276415" y="-22794"/>
                        <a:pt x="356933" y="61217"/>
                      </a:cubicBezTo>
                      <a:cubicBezTo>
                        <a:pt x="310769" y="128400"/>
                        <a:pt x="263334" y="194249"/>
                        <a:pt x="216662" y="260607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5" name="Graphic 1">
                <a:extLst>
                  <a:ext uri="{FF2B5EF4-FFF2-40B4-BE49-F238E27FC236}">
                    <a16:creationId xmlns:a16="http://schemas.microsoft.com/office/drawing/2014/main" id="{62FDC6DC-7057-46FD-9283-ED6E9DAFE6F9}"/>
                  </a:ext>
                </a:extLst>
              </p:cNvPr>
              <p:cNvGrpSpPr/>
              <p:nvPr/>
            </p:nvGrpSpPr>
            <p:grpSpPr>
              <a:xfrm>
                <a:off x="1483819" y="2026539"/>
                <a:ext cx="2124694" cy="698927"/>
                <a:chOff x="1483819" y="2026539"/>
                <a:chExt cx="2124694" cy="698927"/>
              </a:xfrm>
              <a:solidFill>
                <a:srgbClr val="1D3143"/>
              </a:solidFill>
            </p:grpSpPr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74020EC8-4FD4-46B9-8B0E-B03F90A832C8}"/>
                    </a:ext>
                  </a:extLst>
                </p:cNvPr>
                <p:cNvSpPr/>
                <p:nvPr/>
              </p:nvSpPr>
              <p:spPr>
                <a:xfrm>
                  <a:off x="2398458" y="2385567"/>
                  <a:ext cx="368680" cy="339898"/>
                </a:xfrm>
                <a:custGeom>
                  <a:avLst/>
                  <a:gdLst>
                    <a:gd name="connsiteX0" fmla="*/ 252730 w 368680"/>
                    <a:gd name="connsiteY0" fmla="*/ 334772 h 339898"/>
                    <a:gd name="connsiteX1" fmla="*/ 78042 w 368680"/>
                    <a:gd name="connsiteY1" fmla="*/ 334264 h 339898"/>
                    <a:gd name="connsiteX2" fmla="*/ 0 w 368680"/>
                    <a:gd name="connsiteY2" fmla="*/ 25590 h 339898"/>
                    <a:gd name="connsiteX3" fmla="*/ 300546 w 368680"/>
                    <a:gd name="connsiteY3" fmla="*/ 10859 h 339898"/>
                    <a:gd name="connsiteX4" fmla="*/ 343281 w 368680"/>
                    <a:gd name="connsiteY4" fmla="*/ 0 h 339898"/>
                    <a:gd name="connsiteX5" fmla="*/ 368681 w 368680"/>
                    <a:gd name="connsiteY5" fmla="*/ 303974 h 339898"/>
                    <a:gd name="connsiteX6" fmla="*/ 252730 w 368680"/>
                    <a:gd name="connsiteY6" fmla="*/ 334772 h 33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68680" h="339898">
                      <a:moveTo>
                        <a:pt x="252730" y="334772"/>
                      </a:moveTo>
                      <a:cubicBezTo>
                        <a:pt x="197802" y="342710"/>
                        <a:pt x="134938" y="340551"/>
                        <a:pt x="78042" y="334264"/>
                      </a:cubicBezTo>
                      <a:cubicBezTo>
                        <a:pt x="50673" y="231585"/>
                        <a:pt x="24702" y="128842"/>
                        <a:pt x="0" y="25590"/>
                      </a:cubicBezTo>
                      <a:cubicBezTo>
                        <a:pt x="102680" y="36767"/>
                        <a:pt x="199327" y="32258"/>
                        <a:pt x="300546" y="10859"/>
                      </a:cubicBezTo>
                      <a:cubicBezTo>
                        <a:pt x="314008" y="8001"/>
                        <a:pt x="329756" y="3556"/>
                        <a:pt x="343281" y="0"/>
                      </a:cubicBezTo>
                      <a:cubicBezTo>
                        <a:pt x="351981" y="101283"/>
                        <a:pt x="359982" y="202565"/>
                        <a:pt x="368681" y="303974"/>
                      </a:cubicBezTo>
                      <a:cubicBezTo>
                        <a:pt x="328613" y="318199"/>
                        <a:pt x="296736" y="328422"/>
                        <a:pt x="252730" y="334772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3BECA20D-2EC8-4F27-A7EE-B4A78536A748}"/>
                    </a:ext>
                  </a:extLst>
                </p:cNvPr>
                <p:cNvSpPr/>
                <p:nvPr/>
              </p:nvSpPr>
              <p:spPr>
                <a:xfrm>
                  <a:off x="2987103" y="2053589"/>
                  <a:ext cx="242379" cy="348297"/>
                </a:xfrm>
                <a:custGeom>
                  <a:avLst/>
                  <a:gdLst>
                    <a:gd name="connsiteX0" fmla="*/ 63881 w 242379"/>
                    <a:gd name="connsiteY0" fmla="*/ 324930 h 348297"/>
                    <a:gd name="connsiteX1" fmla="*/ 46609 w 242379"/>
                    <a:gd name="connsiteY1" fmla="*/ 348298 h 348297"/>
                    <a:gd name="connsiteX2" fmla="*/ 0 w 242379"/>
                    <a:gd name="connsiteY2" fmla="*/ 224409 h 348297"/>
                    <a:gd name="connsiteX3" fmla="*/ 234379 w 242379"/>
                    <a:gd name="connsiteY3" fmla="*/ 0 h 348297"/>
                    <a:gd name="connsiteX4" fmla="*/ 242379 w 242379"/>
                    <a:gd name="connsiteY4" fmla="*/ 165354 h 348297"/>
                    <a:gd name="connsiteX5" fmla="*/ 63881 w 242379"/>
                    <a:gd name="connsiteY5" fmla="*/ 324930 h 348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2379" h="348297">
                      <a:moveTo>
                        <a:pt x="63881" y="324930"/>
                      </a:moveTo>
                      <a:cubicBezTo>
                        <a:pt x="57531" y="332930"/>
                        <a:pt x="52388" y="340170"/>
                        <a:pt x="46609" y="348298"/>
                      </a:cubicBezTo>
                      <a:cubicBezTo>
                        <a:pt x="29972" y="307340"/>
                        <a:pt x="14414" y="266129"/>
                        <a:pt x="0" y="224409"/>
                      </a:cubicBezTo>
                      <a:cubicBezTo>
                        <a:pt x="90233" y="159512"/>
                        <a:pt x="158115" y="79565"/>
                        <a:pt x="234379" y="0"/>
                      </a:cubicBezTo>
                      <a:cubicBezTo>
                        <a:pt x="236283" y="55182"/>
                        <a:pt x="239014" y="110236"/>
                        <a:pt x="242379" y="165354"/>
                      </a:cubicBezTo>
                      <a:cubicBezTo>
                        <a:pt x="165545" y="201740"/>
                        <a:pt x="115761" y="259588"/>
                        <a:pt x="63881" y="32493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C653F856-4E38-4E04-8428-0D016DEFA0FB}"/>
                    </a:ext>
                  </a:extLst>
                </p:cNvPr>
                <p:cNvSpPr/>
                <p:nvPr/>
              </p:nvSpPr>
              <p:spPr>
                <a:xfrm>
                  <a:off x="3438461" y="2026539"/>
                  <a:ext cx="170053" cy="295750"/>
                </a:xfrm>
                <a:custGeom>
                  <a:avLst/>
                  <a:gdLst>
                    <a:gd name="connsiteX0" fmla="*/ 53023 w 170053"/>
                    <a:gd name="connsiteY0" fmla="*/ 285242 h 295750"/>
                    <a:gd name="connsiteX1" fmla="*/ 44450 w 170053"/>
                    <a:gd name="connsiteY1" fmla="*/ 292608 h 295750"/>
                    <a:gd name="connsiteX2" fmla="*/ 0 w 170053"/>
                    <a:gd name="connsiteY2" fmla="*/ 199326 h 295750"/>
                    <a:gd name="connsiteX3" fmla="*/ 140272 w 170053"/>
                    <a:gd name="connsiteY3" fmla="*/ 0 h 295750"/>
                    <a:gd name="connsiteX4" fmla="*/ 170053 w 170053"/>
                    <a:gd name="connsiteY4" fmla="*/ 93726 h 295750"/>
                    <a:gd name="connsiteX5" fmla="*/ 53023 w 170053"/>
                    <a:gd name="connsiteY5" fmla="*/ 285242 h 29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0053" h="295750">
                      <a:moveTo>
                        <a:pt x="53023" y="285242"/>
                      </a:moveTo>
                      <a:cubicBezTo>
                        <a:pt x="21908" y="311912"/>
                        <a:pt x="61976" y="277558"/>
                        <a:pt x="44450" y="292608"/>
                      </a:cubicBezTo>
                      <a:cubicBezTo>
                        <a:pt x="50991" y="250444"/>
                        <a:pt x="29782" y="223329"/>
                        <a:pt x="0" y="199326"/>
                      </a:cubicBezTo>
                      <a:cubicBezTo>
                        <a:pt x="47117" y="133223"/>
                        <a:pt x="95314" y="67754"/>
                        <a:pt x="140272" y="0"/>
                      </a:cubicBezTo>
                      <a:cubicBezTo>
                        <a:pt x="155004" y="29146"/>
                        <a:pt x="163068" y="60642"/>
                        <a:pt x="170053" y="93726"/>
                      </a:cubicBezTo>
                      <a:cubicBezTo>
                        <a:pt x="167830" y="158115"/>
                        <a:pt x="84138" y="258572"/>
                        <a:pt x="53023" y="285242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AF254E55-E85E-4DDF-9651-338CB032E48E}"/>
                    </a:ext>
                  </a:extLst>
                </p:cNvPr>
                <p:cNvSpPr/>
                <p:nvPr/>
              </p:nvSpPr>
              <p:spPr>
                <a:xfrm>
                  <a:off x="1483819" y="2258904"/>
                  <a:ext cx="656511" cy="383711"/>
                </a:xfrm>
                <a:custGeom>
                  <a:avLst/>
                  <a:gdLst>
                    <a:gd name="connsiteX0" fmla="*/ 4049 w 656511"/>
                    <a:gd name="connsiteY0" fmla="*/ 379774 h 383711"/>
                    <a:gd name="connsiteX1" fmla="*/ 177150 w 656511"/>
                    <a:gd name="connsiteY1" fmla="*/ 12554 h 383711"/>
                    <a:gd name="connsiteX2" fmla="*/ 650098 w 656511"/>
                    <a:gd name="connsiteY2" fmla="*/ 90976 h 383711"/>
                    <a:gd name="connsiteX3" fmla="*/ 656511 w 656511"/>
                    <a:gd name="connsiteY3" fmla="*/ 383711 h 383711"/>
                    <a:gd name="connsiteX4" fmla="*/ 4049 w 656511"/>
                    <a:gd name="connsiteY4" fmla="*/ 379774 h 383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6511" h="383711">
                      <a:moveTo>
                        <a:pt x="4049" y="379774"/>
                      </a:moveTo>
                      <a:cubicBezTo>
                        <a:pt x="-28971" y="268967"/>
                        <a:pt x="150035" y="130029"/>
                        <a:pt x="177150" y="12554"/>
                      </a:cubicBezTo>
                      <a:cubicBezTo>
                        <a:pt x="336725" y="-30372"/>
                        <a:pt x="498968" y="47034"/>
                        <a:pt x="650098" y="90976"/>
                      </a:cubicBezTo>
                      <a:cubicBezTo>
                        <a:pt x="651749" y="188576"/>
                        <a:pt x="654733" y="286112"/>
                        <a:pt x="656511" y="383711"/>
                      </a:cubicBezTo>
                      <a:cubicBezTo>
                        <a:pt x="434261" y="326942"/>
                        <a:pt x="222298" y="302558"/>
                        <a:pt x="4049" y="379774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BF0BE15C-B284-4FBC-B221-DB29AE4E7556}"/>
                  </a:ext>
                </a:extLst>
              </p:cNvPr>
              <p:cNvSpPr/>
              <p:nvPr/>
            </p:nvSpPr>
            <p:spPr>
              <a:xfrm>
                <a:off x="3479516" y="2120455"/>
                <a:ext cx="373473" cy="406590"/>
              </a:xfrm>
              <a:custGeom>
                <a:avLst/>
                <a:gdLst>
                  <a:gd name="connsiteX0" fmla="*/ 373473 w 373473"/>
                  <a:gd name="connsiteY0" fmla="*/ 156655 h 406590"/>
                  <a:gd name="connsiteX1" fmla="*/ 338866 w 373473"/>
                  <a:gd name="connsiteY1" fmla="*/ 153289 h 406590"/>
                  <a:gd name="connsiteX2" fmla="*/ 128744 w 373473"/>
                  <a:gd name="connsiteY2" fmla="*/ 0 h 406590"/>
                  <a:gd name="connsiteX3" fmla="*/ 12984 w 373473"/>
                  <a:gd name="connsiteY3" fmla="*/ 190500 h 406590"/>
                  <a:gd name="connsiteX4" fmla="*/ 6570 w 373473"/>
                  <a:gd name="connsiteY4" fmla="*/ 195834 h 406590"/>
                  <a:gd name="connsiteX5" fmla="*/ 127220 w 373473"/>
                  <a:gd name="connsiteY5" fmla="*/ 377889 h 406590"/>
                  <a:gd name="connsiteX6" fmla="*/ 183227 w 373473"/>
                  <a:gd name="connsiteY6" fmla="*/ 406591 h 406590"/>
                  <a:gd name="connsiteX7" fmla="*/ 373473 w 373473"/>
                  <a:gd name="connsiteY7" fmla="*/ 156655 h 406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473" h="406590">
                    <a:moveTo>
                      <a:pt x="373473" y="156655"/>
                    </a:moveTo>
                    <a:cubicBezTo>
                      <a:pt x="363758" y="156274"/>
                      <a:pt x="347121" y="154940"/>
                      <a:pt x="338866" y="153289"/>
                    </a:cubicBezTo>
                    <a:cubicBezTo>
                      <a:pt x="231805" y="131953"/>
                      <a:pt x="168940" y="101155"/>
                      <a:pt x="128744" y="0"/>
                    </a:cubicBezTo>
                    <a:cubicBezTo>
                      <a:pt x="130713" y="60960"/>
                      <a:pt x="37749" y="169164"/>
                      <a:pt x="12984" y="190500"/>
                    </a:cubicBezTo>
                    <a:cubicBezTo>
                      <a:pt x="-11845" y="211899"/>
                      <a:pt x="6570" y="195834"/>
                      <a:pt x="6570" y="195834"/>
                    </a:cubicBezTo>
                    <a:cubicBezTo>
                      <a:pt x="-8924" y="276606"/>
                      <a:pt x="73499" y="334074"/>
                      <a:pt x="127220" y="377889"/>
                    </a:cubicBezTo>
                    <a:cubicBezTo>
                      <a:pt x="135221" y="384429"/>
                      <a:pt x="168750" y="402780"/>
                      <a:pt x="183227" y="406591"/>
                    </a:cubicBezTo>
                    <a:cubicBezTo>
                      <a:pt x="266793" y="337884"/>
                      <a:pt x="322102" y="250380"/>
                      <a:pt x="373473" y="156655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AA181238-0FDD-4C82-ABEF-ADAD35ED148F}"/>
                  </a:ext>
                </a:extLst>
              </p:cNvPr>
              <p:cNvSpPr/>
              <p:nvPr/>
            </p:nvSpPr>
            <p:spPr>
              <a:xfrm>
                <a:off x="3664584" y="2242629"/>
                <a:ext cx="315531" cy="298518"/>
              </a:xfrm>
              <a:custGeom>
                <a:avLst/>
                <a:gdLst>
                  <a:gd name="connsiteX0" fmla="*/ 188468 w 315531"/>
                  <a:gd name="connsiteY0" fmla="*/ 34544 h 298518"/>
                  <a:gd name="connsiteX1" fmla="*/ 0 w 315531"/>
                  <a:gd name="connsiteY1" fmla="*/ 283019 h 298518"/>
                  <a:gd name="connsiteX2" fmla="*/ 163195 w 315531"/>
                  <a:gd name="connsiteY2" fmla="*/ 247841 h 298518"/>
                  <a:gd name="connsiteX3" fmla="*/ 315532 w 315531"/>
                  <a:gd name="connsiteY3" fmla="*/ 0 h 298518"/>
                  <a:gd name="connsiteX4" fmla="*/ 188468 w 315531"/>
                  <a:gd name="connsiteY4" fmla="*/ 34544 h 298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531" h="298518">
                    <a:moveTo>
                      <a:pt x="188468" y="34544"/>
                    </a:moveTo>
                    <a:cubicBezTo>
                      <a:pt x="138049" y="127317"/>
                      <a:pt x="79502" y="217488"/>
                      <a:pt x="0" y="283019"/>
                    </a:cubicBezTo>
                    <a:cubicBezTo>
                      <a:pt x="53023" y="325438"/>
                      <a:pt x="145987" y="269685"/>
                      <a:pt x="163195" y="247841"/>
                    </a:cubicBezTo>
                    <a:cubicBezTo>
                      <a:pt x="236728" y="154368"/>
                      <a:pt x="280924" y="98869"/>
                      <a:pt x="315532" y="0"/>
                    </a:cubicBezTo>
                    <a:cubicBezTo>
                      <a:pt x="279591" y="31178"/>
                      <a:pt x="232474" y="32956"/>
                      <a:pt x="188468" y="34544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4B04689-D669-4622-9FB4-09EFA41017E2}"/>
                </a:ext>
              </a:extLst>
            </p:cNvPr>
            <p:cNvSpPr/>
            <p:nvPr/>
          </p:nvSpPr>
          <p:spPr>
            <a:xfrm>
              <a:off x="3794442" y="2637853"/>
              <a:ext cx="453118" cy="314896"/>
            </a:xfrm>
            <a:custGeom>
              <a:avLst/>
              <a:gdLst>
                <a:gd name="connsiteX0" fmla="*/ 243649 w 453118"/>
                <a:gd name="connsiteY0" fmla="*/ 218630 h 314896"/>
                <a:gd name="connsiteX1" fmla="*/ 452882 w 453118"/>
                <a:gd name="connsiteY1" fmla="*/ 145923 h 314896"/>
                <a:gd name="connsiteX2" fmla="*/ 260541 w 453118"/>
                <a:gd name="connsiteY2" fmla="*/ 262319 h 314896"/>
                <a:gd name="connsiteX3" fmla="*/ 423990 w 453118"/>
                <a:gd name="connsiteY3" fmla="*/ 245872 h 314896"/>
                <a:gd name="connsiteX4" fmla="*/ 226949 w 453118"/>
                <a:gd name="connsiteY4" fmla="*/ 295973 h 314896"/>
                <a:gd name="connsiteX5" fmla="*/ 64516 w 453118"/>
                <a:gd name="connsiteY5" fmla="*/ 314896 h 314896"/>
                <a:gd name="connsiteX6" fmla="*/ 54737 w 453118"/>
                <a:gd name="connsiteY6" fmla="*/ 279464 h 314896"/>
                <a:gd name="connsiteX7" fmla="*/ 25019 w 453118"/>
                <a:gd name="connsiteY7" fmla="*/ 227648 h 314896"/>
                <a:gd name="connsiteX8" fmla="*/ 0 w 453118"/>
                <a:gd name="connsiteY8" fmla="*/ 204026 h 314896"/>
                <a:gd name="connsiteX9" fmla="*/ 18986 w 453118"/>
                <a:gd name="connsiteY9" fmla="*/ 158814 h 314896"/>
                <a:gd name="connsiteX10" fmla="*/ 142621 w 453118"/>
                <a:gd name="connsiteY10" fmla="*/ 0 h 314896"/>
                <a:gd name="connsiteX11" fmla="*/ 62865 w 453118"/>
                <a:gd name="connsiteY11" fmla="*/ 162623 h 314896"/>
                <a:gd name="connsiteX12" fmla="*/ 166243 w 453118"/>
                <a:gd name="connsiteY12" fmla="*/ 141351 h 314896"/>
                <a:gd name="connsiteX13" fmla="*/ 380492 w 453118"/>
                <a:gd name="connsiteY13" fmla="*/ 14542 h 314896"/>
                <a:gd name="connsiteX14" fmla="*/ 210058 w 453118"/>
                <a:gd name="connsiteY14" fmla="*/ 178371 h 314896"/>
                <a:gd name="connsiteX15" fmla="*/ 427799 w 453118"/>
                <a:gd name="connsiteY15" fmla="*/ 66040 h 314896"/>
                <a:gd name="connsiteX16" fmla="*/ 446913 w 453118"/>
                <a:gd name="connsiteY16" fmla="*/ 66675 h 314896"/>
                <a:gd name="connsiteX17" fmla="*/ 355155 w 453118"/>
                <a:gd name="connsiteY17" fmla="*/ 132334 h 314896"/>
                <a:gd name="connsiteX18" fmla="*/ 245110 w 453118"/>
                <a:gd name="connsiteY18" fmla="*/ 209614 h 314896"/>
                <a:gd name="connsiteX19" fmla="*/ 243649 w 453118"/>
                <a:gd name="connsiteY19" fmla="*/ 218630 h 31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3118" h="314896">
                  <a:moveTo>
                    <a:pt x="243649" y="218630"/>
                  </a:moveTo>
                  <a:cubicBezTo>
                    <a:pt x="266573" y="230695"/>
                    <a:pt x="460820" y="121666"/>
                    <a:pt x="452882" y="145923"/>
                  </a:cubicBezTo>
                  <a:cubicBezTo>
                    <a:pt x="444881" y="170117"/>
                    <a:pt x="251778" y="241554"/>
                    <a:pt x="260541" y="262319"/>
                  </a:cubicBezTo>
                  <a:cubicBezTo>
                    <a:pt x="269430" y="283146"/>
                    <a:pt x="407861" y="227139"/>
                    <a:pt x="423990" y="245872"/>
                  </a:cubicBezTo>
                  <a:cubicBezTo>
                    <a:pt x="440119" y="264732"/>
                    <a:pt x="226949" y="295973"/>
                    <a:pt x="226949" y="295973"/>
                  </a:cubicBezTo>
                  <a:cubicBezTo>
                    <a:pt x="226949" y="295973"/>
                    <a:pt x="147447" y="307975"/>
                    <a:pt x="64516" y="314896"/>
                  </a:cubicBezTo>
                  <a:cubicBezTo>
                    <a:pt x="62548" y="304610"/>
                    <a:pt x="59436" y="292862"/>
                    <a:pt x="54737" y="279464"/>
                  </a:cubicBezTo>
                  <a:cubicBezTo>
                    <a:pt x="47244" y="258001"/>
                    <a:pt x="36449" y="241046"/>
                    <a:pt x="25019" y="227648"/>
                  </a:cubicBezTo>
                  <a:cubicBezTo>
                    <a:pt x="16701" y="217932"/>
                    <a:pt x="8001" y="210121"/>
                    <a:pt x="0" y="204026"/>
                  </a:cubicBezTo>
                  <a:cubicBezTo>
                    <a:pt x="8065" y="184467"/>
                    <a:pt x="16192" y="165036"/>
                    <a:pt x="18986" y="158814"/>
                  </a:cubicBezTo>
                  <a:cubicBezTo>
                    <a:pt x="67882" y="101917"/>
                    <a:pt x="138748" y="18034"/>
                    <a:pt x="142621" y="0"/>
                  </a:cubicBezTo>
                  <a:cubicBezTo>
                    <a:pt x="169672" y="9017"/>
                    <a:pt x="62865" y="162623"/>
                    <a:pt x="62865" y="162623"/>
                  </a:cubicBezTo>
                  <a:cubicBezTo>
                    <a:pt x="78804" y="162179"/>
                    <a:pt x="113538" y="160909"/>
                    <a:pt x="166243" y="141351"/>
                  </a:cubicBezTo>
                  <a:cubicBezTo>
                    <a:pt x="260922" y="106363"/>
                    <a:pt x="368364" y="-2985"/>
                    <a:pt x="380492" y="14542"/>
                  </a:cubicBezTo>
                  <a:cubicBezTo>
                    <a:pt x="401066" y="44323"/>
                    <a:pt x="193167" y="161544"/>
                    <a:pt x="210058" y="178371"/>
                  </a:cubicBezTo>
                  <a:cubicBezTo>
                    <a:pt x="224218" y="192468"/>
                    <a:pt x="379540" y="80327"/>
                    <a:pt x="427799" y="66040"/>
                  </a:cubicBezTo>
                  <a:cubicBezTo>
                    <a:pt x="436563" y="63436"/>
                    <a:pt x="443230" y="63246"/>
                    <a:pt x="446913" y="66675"/>
                  </a:cubicBezTo>
                  <a:cubicBezTo>
                    <a:pt x="452565" y="71818"/>
                    <a:pt x="385636" y="112268"/>
                    <a:pt x="355155" y="132334"/>
                  </a:cubicBezTo>
                  <a:cubicBezTo>
                    <a:pt x="313880" y="159893"/>
                    <a:pt x="258953" y="193230"/>
                    <a:pt x="245110" y="209614"/>
                  </a:cubicBezTo>
                  <a:cubicBezTo>
                    <a:pt x="241491" y="213868"/>
                    <a:pt x="240729" y="217043"/>
                    <a:pt x="243649" y="218630"/>
                  </a:cubicBez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83FA4E7-4802-4DA3-BF3B-7C7165569D53}"/>
                </a:ext>
              </a:extLst>
            </p:cNvPr>
            <p:cNvSpPr/>
            <p:nvPr/>
          </p:nvSpPr>
          <p:spPr>
            <a:xfrm>
              <a:off x="2846792" y="2234026"/>
              <a:ext cx="1025574" cy="982191"/>
            </a:xfrm>
            <a:custGeom>
              <a:avLst/>
              <a:gdLst>
                <a:gd name="connsiteX0" fmla="*/ 936474 w 1025574"/>
                <a:gd name="connsiteY0" fmla="*/ 782033 h 982191"/>
                <a:gd name="connsiteX1" fmla="*/ 73636 w 1025574"/>
                <a:gd name="connsiteY1" fmla="*/ 916335 h 982191"/>
                <a:gd name="connsiteX2" fmla="*/ 193207 w 1025574"/>
                <a:gd name="connsiteY2" fmla="*/ 211231 h 982191"/>
                <a:gd name="connsiteX3" fmla="*/ 478005 w 1025574"/>
                <a:gd name="connsiteY3" fmla="*/ 5301 h 982191"/>
                <a:gd name="connsiteX4" fmla="*/ 531599 w 1025574"/>
                <a:gd name="connsiteY4" fmla="*/ 169194 h 982191"/>
                <a:gd name="connsiteX5" fmla="*/ 517946 w 1025574"/>
                <a:gd name="connsiteY5" fmla="*/ 565688 h 982191"/>
                <a:gd name="connsiteX6" fmla="*/ 951651 w 1025574"/>
                <a:gd name="connsiteY6" fmla="*/ 598518 h 982191"/>
                <a:gd name="connsiteX7" fmla="*/ 972098 w 1025574"/>
                <a:gd name="connsiteY7" fmla="*/ 618901 h 982191"/>
                <a:gd name="connsiteX8" fmla="*/ 975082 w 1025574"/>
                <a:gd name="connsiteY8" fmla="*/ 622902 h 982191"/>
                <a:gd name="connsiteX9" fmla="*/ 936474 w 1025574"/>
                <a:gd name="connsiteY9" fmla="*/ 782033 h 98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5574" h="982191">
                  <a:moveTo>
                    <a:pt x="936474" y="782033"/>
                  </a:moveTo>
                  <a:cubicBezTo>
                    <a:pt x="770422" y="850930"/>
                    <a:pt x="354370" y="1099025"/>
                    <a:pt x="73636" y="916335"/>
                  </a:cubicBezTo>
                  <a:cubicBezTo>
                    <a:pt x="-111022" y="796193"/>
                    <a:pt x="98401" y="334167"/>
                    <a:pt x="193207" y="211231"/>
                  </a:cubicBezTo>
                  <a:cubicBezTo>
                    <a:pt x="288012" y="88295"/>
                    <a:pt x="379770" y="-26259"/>
                    <a:pt x="478005" y="5301"/>
                  </a:cubicBezTo>
                  <a:cubicBezTo>
                    <a:pt x="576302" y="36860"/>
                    <a:pt x="542520" y="86517"/>
                    <a:pt x="531599" y="169194"/>
                  </a:cubicBezTo>
                  <a:cubicBezTo>
                    <a:pt x="520676" y="251871"/>
                    <a:pt x="389295" y="491774"/>
                    <a:pt x="517946" y="565688"/>
                  </a:cubicBezTo>
                  <a:cubicBezTo>
                    <a:pt x="646597" y="639539"/>
                    <a:pt x="811887" y="611662"/>
                    <a:pt x="951651" y="598518"/>
                  </a:cubicBezTo>
                  <a:cubicBezTo>
                    <a:pt x="960287" y="602455"/>
                    <a:pt x="965430" y="611472"/>
                    <a:pt x="972098" y="618901"/>
                  </a:cubicBezTo>
                  <a:cubicBezTo>
                    <a:pt x="972669" y="619536"/>
                    <a:pt x="973876" y="620997"/>
                    <a:pt x="975082" y="622902"/>
                  </a:cubicBezTo>
                  <a:cubicBezTo>
                    <a:pt x="988036" y="643539"/>
                    <a:pt x="1102527" y="713135"/>
                    <a:pt x="936474" y="782033"/>
                  </a:cubicBezTo>
                  <a:close/>
                </a:path>
              </a:pathLst>
            </a:custGeom>
            <a:solidFill>
              <a:srgbClr val="324B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81FEB04D-FD15-41FC-9EDF-EF48E2967233}"/>
                </a:ext>
              </a:extLst>
            </p:cNvPr>
            <p:cNvGrpSpPr/>
            <p:nvPr/>
          </p:nvGrpSpPr>
          <p:grpSpPr>
            <a:xfrm>
              <a:off x="3110102" y="5814123"/>
              <a:ext cx="389953" cy="371729"/>
              <a:chOff x="3110102" y="5814123"/>
              <a:chExt cx="389953" cy="371729"/>
            </a:xfrm>
            <a:solidFill>
              <a:schemeClr val="accent1"/>
            </a:solidFill>
          </p:grpSpPr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F9B5523D-D4DF-4356-8756-EEFF06E3D05A}"/>
                  </a:ext>
                </a:extLst>
              </p:cNvPr>
              <p:cNvSpPr/>
              <p:nvPr/>
            </p:nvSpPr>
            <p:spPr>
              <a:xfrm>
                <a:off x="3132582" y="5814123"/>
                <a:ext cx="367474" cy="340614"/>
              </a:xfrm>
              <a:custGeom>
                <a:avLst/>
                <a:gdLst>
                  <a:gd name="connsiteX0" fmla="*/ 63563 w 367474"/>
                  <a:gd name="connsiteY0" fmla="*/ 0 h 340614"/>
                  <a:gd name="connsiteX1" fmla="*/ 0 w 367474"/>
                  <a:gd name="connsiteY1" fmla="*/ 44958 h 340614"/>
                  <a:gd name="connsiteX2" fmla="*/ 223393 w 367474"/>
                  <a:gd name="connsiteY2" fmla="*/ 284798 h 340614"/>
                  <a:gd name="connsiteX3" fmla="*/ 367474 w 367474"/>
                  <a:gd name="connsiteY3" fmla="*/ 340614 h 340614"/>
                  <a:gd name="connsiteX4" fmla="*/ 188659 w 367474"/>
                  <a:gd name="connsiteY4" fmla="*/ 68072 h 340614"/>
                  <a:gd name="connsiteX5" fmla="*/ 63563 w 367474"/>
                  <a:gd name="connsiteY5" fmla="*/ 0 h 34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7474" h="340614">
                    <a:moveTo>
                      <a:pt x="63563" y="0"/>
                    </a:moveTo>
                    <a:cubicBezTo>
                      <a:pt x="38545" y="10160"/>
                      <a:pt x="14224" y="20384"/>
                      <a:pt x="0" y="44958"/>
                    </a:cubicBezTo>
                    <a:cubicBezTo>
                      <a:pt x="69024" y="107760"/>
                      <a:pt x="158623" y="237808"/>
                      <a:pt x="223393" y="284798"/>
                    </a:cubicBezTo>
                    <a:cubicBezTo>
                      <a:pt x="288163" y="331788"/>
                      <a:pt x="304736" y="333629"/>
                      <a:pt x="367474" y="340614"/>
                    </a:cubicBezTo>
                    <a:cubicBezTo>
                      <a:pt x="306007" y="248031"/>
                      <a:pt x="248476" y="159258"/>
                      <a:pt x="188659" y="68072"/>
                    </a:cubicBezTo>
                    <a:cubicBezTo>
                      <a:pt x="134366" y="69405"/>
                      <a:pt x="97917" y="39561"/>
                      <a:pt x="63563" y="0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26AC0AF9-B830-4675-BBDA-6DC9FB1210B0}"/>
                  </a:ext>
                </a:extLst>
              </p:cNvPr>
              <p:cNvSpPr/>
              <p:nvPr/>
            </p:nvSpPr>
            <p:spPr>
              <a:xfrm>
                <a:off x="3110102" y="5859081"/>
                <a:ext cx="389953" cy="326771"/>
              </a:xfrm>
              <a:custGeom>
                <a:avLst/>
                <a:gdLst>
                  <a:gd name="connsiteX0" fmla="*/ 22479 w 389953"/>
                  <a:gd name="connsiteY0" fmla="*/ 0 h 326771"/>
                  <a:gd name="connsiteX1" fmla="*/ 0 w 389953"/>
                  <a:gd name="connsiteY1" fmla="*/ 35242 h 326771"/>
                  <a:gd name="connsiteX2" fmla="*/ 370904 w 389953"/>
                  <a:gd name="connsiteY2" fmla="*/ 326771 h 326771"/>
                  <a:gd name="connsiteX3" fmla="*/ 389954 w 389953"/>
                  <a:gd name="connsiteY3" fmla="*/ 295720 h 326771"/>
                  <a:gd name="connsiteX4" fmla="*/ 245872 w 389953"/>
                  <a:gd name="connsiteY4" fmla="*/ 239903 h 326771"/>
                  <a:gd name="connsiteX5" fmla="*/ 22479 w 389953"/>
                  <a:gd name="connsiteY5" fmla="*/ 0 h 326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9953" h="326771">
                    <a:moveTo>
                      <a:pt x="22479" y="0"/>
                    </a:moveTo>
                    <a:cubicBezTo>
                      <a:pt x="13081" y="9970"/>
                      <a:pt x="7811" y="23749"/>
                      <a:pt x="0" y="35242"/>
                    </a:cubicBezTo>
                    <a:cubicBezTo>
                      <a:pt x="83820" y="170497"/>
                      <a:pt x="206057" y="306388"/>
                      <a:pt x="370904" y="326771"/>
                    </a:cubicBezTo>
                    <a:cubicBezTo>
                      <a:pt x="377571" y="316674"/>
                      <a:pt x="381699" y="304292"/>
                      <a:pt x="389954" y="295720"/>
                    </a:cubicBezTo>
                    <a:cubicBezTo>
                      <a:pt x="327216" y="288734"/>
                      <a:pt x="310642" y="286829"/>
                      <a:pt x="245872" y="239903"/>
                    </a:cubicBezTo>
                    <a:cubicBezTo>
                      <a:pt x="181102" y="192849"/>
                      <a:pt x="91504" y="62802"/>
                      <a:pt x="22479" y="0"/>
                    </a:cubicBezTo>
                    <a:close/>
                  </a:path>
                </a:pathLst>
              </a:custGeom>
              <a:solidFill>
                <a:srgbClr val="E2E2E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9" name="Graphic 1">
                <a:extLst>
                  <a:ext uri="{FF2B5EF4-FFF2-40B4-BE49-F238E27FC236}">
                    <a16:creationId xmlns:a16="http://schemas.microsoft.com/office/drawing/2014/main" id="{279C031B-9C0B-4694-85F8-DDF2A41CEC70}"/>
                  </a:ext>
                </a:extLst>
              </p:cNvPr>
              <p:cNvGrpSpPr/>
              <p:nvPr/>
            </p:nvGrpSpPr>
            <p:grpSpPr>
              <a:xfrm>
                <a:off x="3309239" y="5924359"/>
                <a:ext cx="140524" cy="177870"/>
                <a:chOff x="3309239" y="5924359"/>
                <a:chExt cx="140524" cy="177870"/>
              </a:xfrm>
              <a:solidFill>
                <a:srgbClr val="FFFFFF"/>
              </a:solidFill>
            </p:grpSpPr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9B63FDCE-FE31-4A7A-8350-7D2B6EFD9448}"/>
                    </a:ext>
                  </a:extLst>
                </p:cNvPr>
                <p:cNvSpPr/>
                <p:nvPr/>
              </p:nvSpPr>
              <p:spPr>
                <a:xfrm>
                  <a:off x="3394432" y="6055614"/>
                  <a:ext cx="55331" cy="46616"/>
                </a:xfrm>
                <a:custGeom>
                  <a:avLst/>
                  <a:gdLst>
                    <a:gd name="connsiteX0" fmla="*/ 40345 w 55331"/>
                    <a:gd name="connsiteY0" fmla="*/ 0 h 46616"/>
                    <a:gd name="connsiteX1" fmla="*/ 6564 w 55331"/>
                    <a:gd name="connsiteY1" fmla="*/ 21590 h 46616"/>
                    <a:gd name="connsiteX2" fmla="*/ 2182 w 55331"/>
                    <a:gd name="connsiteY2" fmla="*/ 40386 h 46616"/>
                    <a:gd name="connsiteX3" fmla="*/ 15009 w 55331"/>
                    <a:gd name="connsiteY3" fmla="*/ 46609 h 46616"/>
                    <a:gd name="connsiteX4" fmla="*/ 21169 w 55331"/>
                    <a:gd name="connsiteY4" fmla="*/ 44514 h 46616"/>
                    <a:gd name="connsiteX5" fmla="*/ 55332 w 55331"/>
                    <a:gd name="connsiteY5" fmla="*/ 22860 h 46616"/>
                    <a:gd name="connsiteX6" fmla="*/ 40345 w 55331"/>
                    <a:gd name="connsiteY6" fmla="*/ 0 h 46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331" h="46616">
                      <a:moveTo>
                        <a:pt x="40345" y="0"/>
                      </a:moveTo>
                      <a:cubicBezTo>
                        <a:pt x="29741" y="7048"/>
                        <a:pt x="16596" y="14668"/>
                        <a:pt x="6564" y="21590"/>
                      </a:cubicBezTo>
                      <a:cubicBezTo>
                        <a:pt x="-930" y="26797"/>
                        <a:pt x="-1437" y="33464"/>
                        <a:pt x="2182" y="40386"/>
                      </a:cubicBezTo>
                      <a:cubicBezTo>
                        <a:pt x="4722" y="45212"/>
                        <a:pt x="9802" y="46736"/>
                        <a:pt x="15009" y="46609"/>
                      </a:cubicBezTo>
                      <a:cubicBezTo>
                        <a:pt x="17232" y="46545"/>
                        <a:pt x="18756" y="45974"/>
                        <a:pt x="21169" y="44514"/>
                      </a:cubicBezTo>
                      <a:cubicBezTo>
                        <a:pt x="32154" y="37655"/>
                        <a:pt x="44092" y="29972"/>
                        <a:pt x="55332" y="22860"/>
                      </a:cubicBezTo>
                      <a:cubicBezTo>
                        <a:pt x="50315" y="15240"/>
                        <a:pt x="45426" y="7620"/>
                        <a:pt x="403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65E93E52-D26E-4BF6-BB42-AD4DC89B4BC1}"/>
                    </a:ext>
                  </a:extLst>
                </p:cNvPr>
                <p:cNvSpPr/>
                <p:nvPr/>
              </p:nvSpPr>
              <p:spPr>
                <a:xfrm>
                  <a:off x="3366044" y="6011926"/>
                  <a:ext cx="55017" cy="46489"/>
                </a:xfrm>
                <a:custGeom>
                  <a:avLst/>
                  <a:gdLst>
                    <a:gd name="connsiteX0" fmla="*/ 40095 w 55017"/>
                    <a:gd name="connsiteY0" fmla="*/ 0 h 46489"/>
                    <a:gd name="connsiteX1" fmla="*/ 6504 w 55017"/>
                    <a:gd name="connsiteY1" fmla="*/ 21463 h 46489"/>
                    <a:gd name="connsiteX2" fmla="*/ 2186 w 55017"/>
                    <a:gd name="connsiteY2" fmla="*/ 40259 h 46489"/>
                    <a:gd name="connsiteX3" fmla="*/ 14949 w 55017"/>
                    <a:gd name="connsiteY3" fmla="*/ 46482 h 46489"/>
                    <a:gd name="connsiteX4" fmla="*/ 21109 w 55017"/>
                    <a:gd name="connsiteY4" fmla="*/ 44386 h 46489"/>
                    <a:gd name="connsiteX5" fmla="*/ 55018 w 55017"/>
                    <a:gd name="connsiteY5" fmla="*/ 22923 h 46489"/>
                    <a:gd name="connsiteX6" fmla="*/ 40095 w 55017"/>
                    <a:gd name="connsiteY6" fmla="*/ 0 h 4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017" h="46489">
                      <a:moveTo>
                        <a:pt x="40095" y="0"/>
                      </a:moveTo>
                      <a:cubicBezTo>
                        <a:pt x="29554" y="6985"/>
                        <a:pt x="16473" y="14605"/>
                        <a:pt x="6504" y="21463"/>
                      </a:cubicBezTo>
                      <a:cubicBezTo>
                        <a:pt x="-926" y="26670"/>
                        <a:pt x="-1434" y="33338"/>
                        <a:pt x="2186" y="40259"/>
                      </a:cubicBezTo>
                      <a:cubicBezTo>
                        <a:pt x="4726" y="45085"/>
                        <a:pt x="9742" y="46609"/>
                        <a:pt x="14949" y="46482"/>
                      </a:cubicBezTo>
                      <a:cubicBezTo>
                        <a:pt x="17172" y="46418"/>
                        <a:pt x="18696" y="45847"/>
                        <a:pt x="21109" y="44386"/>
                      </a:cubicBezTo>
                      <a:cubicBezTo>
                        <a:pt x="32031" y="37592"/>
                        <a:pt x="43842" y="29908"/>
                        <a:pt x="55018" y="22923"/>
                      </a:cubicBezTo>
                      <a:cubicBezTo>
                        <a:pt x="50128" y="15177"/>
                        <a:pt x="45175" y="7557"/>
                        <a:pt x="400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4945D2A9-D5B1-4229-8889-2602DF016987}"/>
                    </a:ext>
                  </a:extLst>
                </p:cNvPr>
                <p:cNvSpPr/>
                <p:nvPr/>
              </p:nvSpPr>
              <p:spPr>
                <a:xfrm>
                  <a:off x="3337600" y="5968174"/>
                  <a:ext cx="54887" cy="46307"/>
                </a:xfrm>
                <a:custGeom>
                  <a:avLst/>
                  <a:gdLst>
                    <a:gd name="connsiteX0" fmla="*/ 39901 w 54887"/>
                    <a:gd name="connsiteY0" fmla="*/ 0 h 46307"/>
                    <a:gd name="connsiteX1" fmla="*/ 6564 w 54887"/>
                    <a:gd name="connsiteY1" fmla="*/ 21336 h 46307"/>
                    <a:gd name="connsiteX2" fmla="*/ 2182 w 54887"/>
                    <a:gd name="connsiteY2" fmla="*/ 40132 h 46307"/>
                    <a:gd name="connsiteX3" fmla="*/ 15009 w 54887"/>
                    <a:gd name="connsiteY3" fmla="*/ 46291 h 46307"/>
                    <a:gd name="connsiteX4" fmla="*/ 21169 w 54887"/>
                    <a:gd name="connsiteY4" fmla="*/ 44196 h 46307"/>
                    <a:gd name="connsiteX5" fmla="*/ 54887 w 54887"/>
                    <a:gd name="connsiteY5" fmla="*/ 22797 h 46307"/>
                    <a:gd name="connsiteX6" fmla="*/ 39901 w 54887"/>
                    <a:gd name="connsiteY6" fmla="*/ 0 h 46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887" h="46307">
                      <a:moveTo>
                        <a:pt x="39901" y="0"/>
                      </a:moveTo>
                      <a:cubicBezTo>
                        <a:pt x="29423" y="6985"/>
                        <a:pt x="16406" y="14478"/>
                        <a:pt x="6564" y="21336"/>
                      </a:cubicBezTo>
                      <a:cubicBezTo>
                        <a:pt x="-929" y="26543"/>
                        <a:pt x="-1437" y="33210"/>
                        <a:pt x="2182" y="40132"/>
                      </a:cubicBezTo>
                      <a:cubicBezTo>
                        <a:pt x="4722" y="44958"/>
                        <a:pt x="9802" y="46482"/>
                        <a:pt x="15009" y="46291"/>
                      </a:cubicBezTo>
                      <a:cubicBezTo>
                        <a:pt x="17232" y="46228"/>
                        <a:pt x="18756" y="45657"/>
                        <a:pt x="21169" y="44196"/>
                      </a:cubicBezTo>
                      <a:cubicBezTo>
                        <a:pt x="32027" y="37402"/>
                        <a:pt x="43775" y="29782"/>
                        <a:pt x="54887" y="22797"/>
                      </a:cubicBezTo>
                      <a:cubicBezTo>
                        <a:pt x="49934" y="15177"/>
                        <a:pt x="44981" y="7557"/>
                        <a:pt x="399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E8105957-EC6B-4469-A1A4-544839A67733}"/>
                    </a:ext>
                  </a:extLst>
                </p:cNvPr>
                <p:cNvSpPr/>
                <p:nvPr/>
              </p:nvSpPr>
              <p:spPr>
                <a:xfrm>
                  <a:off x="3309239" y="5924359"/>
                  <a:ext cx="54545" cy="46235"/>
                </a:xfrm>
                <a:custGeom>
                  <a:avLst/>
                  <a:gdLst>
                    <a:gd name="connsiteX0" fmla="*/ 39560 w 54545"/>
                    <a:gd name="connsiteY0" fmla="*/ 0 h 46235"/>
                    <a:gd name="connsiteX1" fmla="*/ 6476 w 54545"/>
                    <a:gd name="connsiteY1" fmla="*/ 21209 h 46235"/>
                    <a:gd name="connsiteX2" fmla="*/ 2158 w 54545"/>
                    <a:gd name="connsiteY2" fmla="*/ 40005 h 46235"/>
                    <a:gd name="connsiteX3" fmla="*/ 14922 w 54545"/>
                    <a:gd name="connsiteY3" fmla="*/ 46228 h 46235"/>
                    <a:gd name="connsiteX4" fmla="*/ 21081 w 54545"/>
                    <a:gd name="connsiteY4" fmla="*/ 44133 h 46235"/>
                    <a:gd name="connsiteX5" fmla="*/ 54546 w 54545"/>
                    <a:gd name="connsiteY5" fmla="*/ 22924 h 46235"/>
                    <a:gd name="connsiteX6" fmla="*/ 39560 w 54545"/>
                    <a:gd name="connsiteY6" fmla="*/ 0 h 46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545" h="46235">
                      <a:moveTo>
                        <a:pt x="39560" y="0"/>
                      </a:moveTo>
                      <a:cubicBezTo>
                        <a:pt x="29146" y="6922"/>
                        <a:pt x="16255" y="14415"/>
                        <a:pt x="6476" y="21209"/>
                      </a:cubicBezTo>
                      <a:cubicBezTo>
                        <a:pt x="-953" y="26416"/>
                        <a:pt x="-1398" y="33084"/>
                        <a:pt x="2158" y="40005"/>
                      </a:cubicBezTo>
                      <a:cubicBezTo>
                        <a:pt x="4698" y="44831"/>
                        <a:pt x="9715" y="46355"/>
                        <a:pt x="14922" y="46228"/>
                      </a:cubicBezTo>
                      <a:cubicBezTo>
                        <a:pt x="17144" y="46165"/>
                        <a:pt x="18668" y="45593"/>
                        <a:pt x="21081" y="44133"/>
                      </a:cubicBezTo>
                      <a:cubicBezTo>
                        <a:pt x="31876" y="37402"/>
                        <a:pt x="43560" y="29845"/>
                        <a:pt x="54546" y="22924"/>
                      </a:cubicBezTo>
                      <a:cubicBezTo>
                        <a:pt x="49656" y="15240"/>
                        <a:pt x="44703" y="7620"/>
                        <a:pt x="3956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92" name="Graphic 1">
              <a:extLst>
                <a:ext uri="{FF2B5EF4-FFF2-40B4-BE49-F238E27FC236}">
                  <a16:creationId xmlns:a16="http://schemas.microsoft.com/office/drawing/2014/main" id="{391397CA-1272-4929-B47E-68B65EA7772C}"/>
                </a:ext>
              </a:extLst>
            </p:cNvPr>
            <p:cNvGrpSpPr/>
            <p:nvPr/>
          </p:nvGrpSpPr>
          <p:grpSpPr>
            <a:xfrm>
              <a:off x="1260728" y="4811936"/>
              <a:ext cx="260921" cy="452340"/>
              <a:chOff x="1260728" y="4811936"/>
              <a:chExt cx="260921" cy="452340"/>
            </a:xfrm>
            <a:solidFill>
              <a:schemeClr val="accent1"/>
            </a:solidFill>
          </p:grpSpPr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A4D14DB-4DAF-444A-865B-52211F53A7BF}"/>
                  </a:ext>
                </a:extLst>
              </p:cNvPr>
              <p:cNvSpPr/>
              <p:nvPr/>
            </p:nvSpPr>
            <p:spPr>
              <a:xfrm>
                <a:off x="1295019" y="4811936"/>
                <a:ext cx="226631" cy="431004"/>
              </a:xfrm>
              <a:custGeom>
                <a:avLst/>
                <a:gdLst>
                  <a:gd name="connsiteX0" fmla="*/ 75882 w 226631"/>
                  <a:gd name="connsiteY0" fmla="*/ 30 h 431004"/>
                  <a:gd name="connsiteX1" fmla="*/ 0 w 226631"/>
                  <a:gd name="connsiteY1" fmla="*/ 17302 h 431004"/>
                  <a:gd name="connsiteX2" fmla="*/ 114808 w 226631"/>
                  <a:gd name="connsiteY2" fmla="*/ 324325 h 431004"/>
                  <a:gd name="connsiteX3" fmla="*/ 226632 w 226631"/>
                  <a:gd name="connsiteY3" fmla="*/ 431005 h 431004"/>
                  <a:gd name="connsiteX4" fmla="*/ 165544 w 226631"/>
                  <a:gd name="connsiteY4" fmla="*/ 110838 h 431004"/>
                  <a:gd name="connsiteX5" fmla="*/ 75882 w 226631"/>
                  <a:gd name="connsiteY5" fmla="*/ 30 h 431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631" h="431004">
                    <a:moveTo>
                      <a:pt x="75882" y="30"/>
                    </a:moveTo>
                    <a:cubicBezTo>
                      <a:pt x="48832" y="-160"/>
                      <a:pt x="22479" y="30"/>
                      <a:pt x="0" y="17302"/>
                    </a:cubicBezTo>
                    <a:cubicBezTo>
                      <a:pt x="39815" y="101694"/>
                      <a:pt x="72898" y="256126"/>
                      <a:pt x="114808" y="324325"/>
                    </a:cubicBezTo>
                    <a:cubicBezTo>
                      <a:pt x="156718" y="392460"/>
                      <a:pt x="171323" y="400525"/>
                      <a:pt x="226632" y="431005"/>
                    </a:cubicBezTo>
                    <a:cubicBezTo>
                      <a:pt x="205232" y="321912"/>
                      <a:pt x="185991" y="217962"/>
                      <a:pt x="165544" y="110838"/>
                    </a:cubicBezTo>
                    <a:cubicBezTo>
                      <a:pt x="114744" y="91216"/>
                      <a:pt x="92456" y="49687"/>
                      <a:pt x="75882" y="30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F791EA23-DC2A-4BC1-B9B3-A456CBBE3547}"/>
                  </a:ext>
                </a:extLst>
              </p:cNvPr>
              <p:cNvSpPr/>
              <p:nvPr/>
            </p:nvSpPr>
            <p:spPr>
              <a:xfrm>
                <a:off x="1260728" y="4829175"/>
                <a:ext cx="260794" cy="435102"/>
              </a:xfrm>
              <a:custGeom>
                <a:avLst/>
                <a:gdLst>
                  <a:gd name="connsiteX0" fmla="*/ 34226 w 260794"/>
                  <a:gd name="connsiteY0" fmla="*/ 0 h 435102"/>
                  <a:gd name="connsiteX1" fmla="*/ 0 w 260794"/>
                  <a:gd name="connsiteY1" fmla="*/ 23940 h 435102"/>
                  <a:gd name="connsiteX2" fmla="*/ 231331 w 260794"/>
                  <a:gd name="connsiteY2" fmla="*/ 435102 h 435102"/>
                  <a:gd name="connsiteX3" fmla="*/ 260795 w 260794"/>
                  <a:gd name="connsiteY3" fmla="*/ 413639 h 435102"/>
                  <a:gd name="connsiteX4" fmla="*/ 148971 w 260794"/>
                  <a:gd name="connsiteY4" fmla="*/ 306959 h 435102"/>
                  <a:gd name="connsiteX5" fmla="*/ 34226 w 260794"/>
                  <a:gd name="connsiteY5" fmla="*/ 0 h 435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0794" h="435102">
                    <a:moveTo>
                      <a:pt x="34226" y="0"/>
                    </a:moveTo>
                    <a:cubicBezTo>
                      <a:pt x="21781" y="5652"/>
                      <a:pt x="11557" y="16320"/>
                      <a:pt x="0" y="23940"/>
                    </a:cubicBezTo>
                    <a:cubicBezTo>
                      <a:pt x="25781" y="180975"/>
                      <a:pt x="86805" y="353251"/>
                      <a:pt x="231331" y="435102"/>
                    </a:cubicBezTo>
                    <a:cubicBezTo>
                      <a:pt x="241300" y="428308"/>
                      <a:pt x="249936" y="418465"/>
                      <a:pt x="260795" y="413639"/>
                    </a:cubicBezTo>
                    <a:cubicBezTo>
                      <a:pt x="205486" y="383222"/>
                      <a:pt x="190881" y="375158"/>
                      <a:pt x="148971" y="306959"/>
                    </a:cubicBezTo>
                    <a:cubicBezTo>
                      <a:pt x="107125" y="238887"/>
                      <a:pt x="74041" y="84455"/>
                      <a:pt x="34226" y="0"/>
                    </a:cubicBezTo>
                    <a:close/>
                  </a:path>
                </a:pathLst>
              </a:custGeom>
              <a:solidFill>
                <a:srgbClr val="E2E2E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2" name="Graphic 1">
                <a:extLst>
                  <a:ext uri="{FF2B5EF4-FFF2-40B4-BE49-F238E27FC236}">
                    <a16:creationId xmlns:a16="http://schemas.microsoft.com/office/drawing/2014/main" id="{6D63D0A3-1598-46F2-8701-CAAF8D4FB374}"/>
                  </a:ext>
                </a:extLst>
              </p:cNvPr>
              <p:cNvGrpSpPr/>
              <p:nvPr/>
            </p:nvGrpSpPr>
            <p:grpSpPr>
              <a:xfrm>
                <a:off x="1419841" y="4972177"/>
                <a:ext cx="84346" cy="188137"/>
                <a:chOff x="1419841" y="4972177"/>
                <a:chExt cx="84346" cy="188137"/>
              </a:xfrm>
              <a:solidFill>
                <a:srgbClr val="FFFFFF"/>
              </a:solidFill>
            </p:grpSpPr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FC0156DB-6703-4C03-AA0A-6A12C6EDB01B}"/>
                    </a:ext>
                  </a:extLst>
                </p:cNvPr>
                <p:cNvSpPr/>
                <p:nvPr/>
              </p:nvSpPr>
              <p:spPr>
                <a:xfrm>
                  <a:off x="1448352" y="5126291"/>
                  <a:ext cx="55835" cy="34023"/>
                </a:xfrm>
                <a:custGeom>
                  <a:avLst/>
                  <a:gdLst>
                    <a:gd name="connsiteX0" fmla="*/ 50755 w 55835"/>
                    <a:gd name="connsiteY0" fmla="*/ 0 h 34023"/>
                    <a:gd name="connsiteX1" fmla="*/ 11322 w 55835"/>
                    <a:gd name="connsiteY1" fmla="*/ 7049 h 34023"/>
                    <a:gd name="connsiteX2" fmla="*/ 82 w 55835"/>
                    <a:gd name="connsiteY2" fmla="*/ 22733 h 34023"/>
                    <a:gd name="connsiteX3" fmla="*/ 9544 w 55835"/>
                    <a:gd name="connsiteY3" fmla="*/ 33338 h 34023"/>
                    <a:gd name="connsiteX4" fmla="*/ 16021 w 55835"/>
                    <a:gd name="connsiteY4" fmla="*/ 33718 h 34023"/>
                    <a:gd name="connsiteX5" fmla="*/ 55835 w 55835"/>
                    <a:gd name="connsiteY5" fmla="*/ 26734 h 34023"/>
                    <a:gd name="connsiteX6" fmla="*/ 50755 w 55835"/>
                    <a:gd name="connsiteY6" fmla="*/ 0 h 34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835" h="34023">
                      <a:moveTo>
                        <a:pt x="50755" y="0"/>
                      </a:moveTo>
                      <a:cubicBezTo>
                        <a:pt x="38246" y="2477"/>
                        <a:pt x="23196" y="4509"/>
                        <a:pt x="11322" y="7049"/>
                      </a:cubicBezTo>
                      <a:cubicBezTo>
                        <a:pt x="2432" y="8954"/>
                        <a:pt x="-553" y="14923"/>
                        <a:pt x="82" y="22733"/>
                      </a:cubicBezTo>
                      <a:cubicBezTo>
                        <a:pt x="590" y="28194"/>
                        <a:pt x="4654" y="31496"/>
                        <a:pt x="9544" y="33338"/>
                      </a:cubicBezTo>
                      <a:cubicBezTo>
                        <a:pt x="11639" y="34099"/>
                        <a:pt x="13227" y="34227"/>
                        <a:pt x="16021" y="33718"/>
                      </a:cubicBezTo>
                      <a:cubicBezTo>
                        <a:pt x="28784" y="31560"/>
                        <a:pt x="42754" y="29020"/>
                        <a:pt x="55835" y="26734"/>
                      </a:cubicBezTo>
                      <a:cubicBezTo>
                        <a:pt x="54184" y="17907"/>
                        <a:pt x="52533" y="8954"/>
                        <a:pt x="507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EECE43B0-991C-4BC7-B472-0D755E66A81F}"/>
                    </a:ext>
                  </a:extLst>
                </p:cNvPr>
                <p:cNvSpPr/>
                <p:nvPr/>
              </p:nvSpPr>
              <p:spPr>
                <a:xfrm>
                  <a:off x="1438812" y="5074920"/>
                  <a:ext cx="55660" cy="33959"/>
                </a:xfrm>
                <a:custGeom>
                  <a:avLst/>
                  <a:gdLst>
                    <a:gd name="connsiteX0" fmla="*/ 50516 w 55660"/>
                    <a:gd name="connsiteY0" fmla="*/ 0 h 33959"/>
                    <a:gd name="connsiteX1" fmla="*/ 11274 w 55660"/>
                    <a:gd name="connsiteY1" fmla="*/ 6985 h 33959"/>
                    <a:gd name="connsiteX2" fmla="*/ 98 w 55660"/>
                    <a:gd name="connsiteY2" fmla="*/ 22670 h 33959"/>
                    <a:gd name="connsiteX3" fmla="*/ 9559 w 55660"/>
                    <a:gd name="connsiteY3" fmla="*/ 33274 h 33959"/>
                    <a:gd name="connsiteX4" fmla="*/ 16099 w 55660"/>
                    <a:gd name="connsiteY4" fmla="*/ 33655 h 33959"/>
                    <a:gd name="connsiteX5" fmla="*/ 55660 w 55660"/>
                    <a:gd name="connsiteY5" fmla="*/ 26797 h 33959"/>
                    <a:gd name="connsiteX6" fmla="*/ 50516 w 55660"/>
                    <a:gd name="connsiteY6" fmla="*/ 0 h 3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660" h="33959">
                      <a:moveTo>
                        <a:pt x="50516" y="0"/>
                      </a:moveTo>
                      <a:cubicBezTo>
                        <a:pt x="38071" y="2477"/>
                        <a:pt x="23085" y="4445"/>
                        <a:pt x="11274" y="6985"/>
                      </a:cubicBezTo>
                      <a:cubicBezTo>
                        <a:pt x="2384" y="8890"/>
                        <a:pt x="-601" y="14922"/>
                        <a:pt x="98" y="22670"/>
                      </a:cubicBezTo>
                      <a:cubicBezTo>
                        <a:pt x="605" y="28130"/>
                        <a:pt x="4670" y="31433"/>
                        <a:pt x="9559" y="33274"/>
                      </a:cubicBezTo>
                      <a:cubicBezTo>
                        <a:pt x="11654" y="34036"/>
                        <a:pt x="13242" y="34163"/>
                        <a:pt x="16099" y="33655"/>
                      </a:cubicBezTo>
                      <a:cubicBezTo>
                        <a:pt x="28799" y="31559"/>
                        <a:pt x="42643" y="29020"/>
                        <a:pt x="55660" y="26797"/>
                      </a:cubicBezTo>
                      <a:cubicBezTo>
                        <a:pt x="53946" y="17907"/>
                        <a:pt x="52358" y="9017"/>
                        <a:pt x="5051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B6FE13E5-6987-4CDE-A43B-5725584EB7DE}"/>
                    </a:ext>
                  </a:extLst>
                </p:cNvPr>
                <p:cNvSpPr/>
                <p:nvPr/>
              </p:nvSpPr>
              <p:spPr>
                <a:xfrm>
                  <a:off x="1429366" y="5023548"/>
                  <a:ext cx="55327" cy="33959"/>
                </a:xfrm>
                <a:custGeom>
                  <a:avLst/>
                  <a:gdLst>
                    <a:gd name="connsiteX0" fmla="*/ 50247 w 55327"/>
                    <a:gd name="connsiteY0" fmla="*/ 0 h 33959"/>
                    <a:gd name="connsiteX1" fmla="*/ 11322 w 55327"/>
                    <a:gd name="connsiteY1" fmla="*/ 6985 h 33959"/>
                    <a:gd name="connsiteX2" fmla="*/ 82 w 55327"/>
                    <a:gd name="connsiteY2" fmla="*/ 22670 h 33959"/>
                    <a:gd name="connsiteX3" fmla="*/ 9544 w 55327"/>
                    <a:gd name="connsiteY3" fmla="*/ 33274 h 33959"/>
                    <a:gd name="connsiteX4" fmla="*/ 16021 w 55327"/>
                    <a:gd name="connsiteY4" fmla="*/ 33655 h 33959"/>
                    <a:gd name="connsiteX5" fmla="*/ 55327 w 55327"/>
                    <a:gd name="connsiteY5" fmla="*/ 26797 h 33959"/>
                    <a:gd name="connsiteX6" fmla="*/ 50247 w 55327"/>
                    <a:gd name="connsiteY6" fmla="*/ 0 h 3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327" h="33959">
                      <a:moveTo>
                        <a:pt x="50247" y="0"/>
                      </a:moveTo>
                      <a:cubicBezTo>
                        <a:pt x="37928" y="2413"/>
                        <a:pt x="23006" y="4445"/>
                        <a:pt x="11322" y="6985"/>
                      </a:cubicBezTo>
                      <a:cubicBezTo>
                        <a:pt x="2432" y="8890"/>
                        <a:pt x="-553" y="14859"/>
                        <a:pt x="82" y="22670"/>
                      </a:cubicBezTo>
                      <a:cubicBezTo>
                        <a:pt x="590" y="28130"/>
                        <a:pt x="4654" y="31433"/>
                        <a:pt x="9544" y="33274"/>
                      </a:cubicBezTo>
                      <a:cubicBezTo>
                        <a:pt x="11639" y="34036"/>
                        <a:pt x="13227" y="34163"/>
                        <a:pt x="16021" y="33655"/>
                      </a:cubicBezTo>
                      <a:cubicBezTo>
                        <a:pt x="28657" y="31560"/>
                        <a:pt x="42437" y="29020"/>
                        <a:pt x="55327" y="26797"/>
                      </a:cubicBezTo>
                      <a:cubicBezTo>
                        <a:pt x="53676" y="17907"/>
                        <a:pt x="52025" y="8954"/>
                        <a:pt x="502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6E1E77CD-7101-4C76-962B-C6B47E20C393}"/>
                    </a:ext>
                  </a:extLst>
                </p:cNvPr>
                <p:cNvSpPr/>
                <p:nvPr/>
              </p:nvSpPr>
              <p:spPr>
                <a:xfrm>
                  <a:off x="1419841" y="4972177"/>
                  <a:ext cx="55136" cy="34023"/>
                </a:xfrm>
                <a:custGeom>
                  <a:avLst/>
                  <a:gdLst>
                    <a:gd name="connsiteX0" fmla="*/ 49993 w 55136"/>
                    <a:gd name="connsiteY0" fmla="*/ 0 h 34023"/>
                    <a:gd name="connsiteX1" fmla="*/ 11258 w 55136"/>
                    <a:gd name="connsiteY1" fmla="*/ 6985 h 34023"/>
                    <a:gd name="connsiteX2" fmla="*/ 82 w 55136"/>
                    <a:gd name="connsiteY2" fmla="*/ 22733 h 34023"/>
                    <a:gd name="connsiteX3" fmla="*/ 9544 w 55136"/>
                    <a:gd name="connsiteY3" fmla="*/ 33338 h 34023"/>
                    <a:gd name="connsiteX4" fmla="*/ 16084 w 55136"/>
                    <a:gd name="connsiteY4" fmla="*/ 33718 h 34023"/>
                    <a:gd name="connsiteX5" fmla="*/ 55137 w 55136"/>
                    <a:gd name="connsiteY5" fmla="*/ 26924 h 34023"/>
                    <a:gd name="connsiteX6" fmla="*/ 49993 w 55136"/>
                    <a:gd name="connsiteY6" fmla="*/ 0 h 34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136" h="34023">
                      <a:moveTo>
                        <a:pt x="49993" y="0"/>
                      </a:moveTo>
                      <a:cubicBezTo>
                        <a:pt x="37738" y="2413"/>
                        <a:pt x="22942" y="4382"/>
                        <a:pt x="11258" y="6985"/>
                      </a:cubicBezTo>
                      <a:cubicBezTo>
                        <a:pt x="2432" y="8953"/>
                        <a:pt x="-553" y="14922"/>
                        <a:pt x="82" y="22733"/>
                      </a:cubicBezTo>
                      <a:cubicBezTo>
                        <a:pt x="590" y="28194"/>
                        <a:pt x="4654" y="31496"/>
                        <a:pt x="9544" y="33338"/>
                      </a:cubicBezTo>
                      <a:cubicBezTo>
                        <a:pt x="11639" y="34099"/>
                        <a:pt x="13227" y="34226"/>
                        <a:pt x="16084" y="33718"/>
                      </a:cubicBezTo>
                      <a:cubicBezTo>
                        <a:pt x="28594" y="31623"/>
                        <a:pt x="42310" y="29083"/>
                        <a:pt x="55137" y="26924"/>
                      </a:cubicBezTo>
                      <a:cubicBezTo>
                        <a:pt x="53486" y="17907"/>
                        <a:pt x="51835" y="8953"/>
                        <a:pt x="499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025F3F21-F300-4D18-9664-A00675DFB253}"/>
                </a:ext>
              </a:extLst>
            </p:cNvPr>
            <p:cNvSpPr/>
            <p:nvPr/>
          </p:nvSpPr>
          <p:spPr>
            <a:xfrm>
              <a:off x="3445990" y="1513962"/>
              <a:ext cx="587282" cy="771288"/>
            </a:xfrm>
            <a:custGeom>
              <a:avLst/>
              <a:gdLst>
                <a:gd name="connsiteX0" fmla="*/ 184495 w 587282"/>
                <a:gd name="connsiteY0" fmla="*/ 659388 h 771288"/>
                <a:gd name="connsiteX1" fmla="*/ 381917 w 587282"/>
                <a:gd name="connsiteY1" fmla="*/ 771275 h 771288"/>
                <a:gd name="connsiteX2" fmla="*/ 587212 w 587282"/>
                <a:gd name="connsiteY2" fmla="*/ 630686 h 771288"/>
                <a:gd name="connsiteX3" fmla="*/ 487835 w 587282"/>
                <a:gd name="connsiteY3" fmla="*/ 449457 h 771288"/>
                <a:gd name="connsiteX4" fmla="*/ 439257 w 587282"/>
                <a:gd name="connsiteY4" fmla="*/ 335475 h 771288"/>
                <a:gd name="connsiteX5" fmla="*/ 288699 w 587282"/>
                <a:gd name="connsiteY5" fmla="*/ 178122 h 771288"/>
                <a:gd name="connsiteX6" fmla="*/ 301843 w 587282"/>
                <a:gd name="connsiteY6" fmla="*/ 62933 h 771288"/>
                <a:gd name="connsiteX7" fmla="*/ 37302 w 587282"/>
                <a:gd name="connsiteY7" fmla="*/ 88142 h 771288"/>
                <a:gd name="connsiteX8" fmla="*/ 2441 w 587282"/>
                <a:gd name="connsiteY8" fmla="*/ 241431 h 771288"/>
                <a:gd name="connsiteX9" fmla="*/ 120678 w 587282"/>
                <a:gd name="connsiteY9" fmla="*/ 408627 h 771288"/>
                <a:gd name="connsiteX10" fmla="*/ 184495 w 587282"/>
                <a:gd name="connsiteY10" fmla="*/ 659388 h 771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7282" h="771288">
                  <a:moveTo>
                    <a:pt x="184495" y="659388"/>
                  </a:moveTo>
                  <a:cubicBezTo>
                    <a:pt x="210403" y="683709"/>
                    <a:pt x="276570" y="772545"/>
                    <a:pt x="381917" y="771275"/>
                  </a:cubicBezTo>
                  <a:cubicBezTo>
                    <a:pt x="480405" y="770069"/>
                    <a:pt x="579275" y="740160"/>
                    <a:pt x="587212" y="630686"/>
                  </a:cubicBezTo>
                  <a:cubicBezTo>
                    <a:pt x="590197" y="588903"/>
                    <a:pt x="496915" y="464507"/>
                    <a:pt x="487835" y="449457"/>
                  </a:cubicBezTo>
                  <a:cubicBezTo>
                    <a:pt x="450750" y="387862"/>
                    <a:pt x="486056" y="386592"/>
                    <a:pt x="439257" y="335475"/>
                  </a:cubicBezTo>
                  <a:cubicBezTo>
                    <a:pt x="392457" y="284357"/>
                    <a:pt x="325275" y="238383"/>
                    <a:pt x="288699" y="178122"/>
                  </a:cubicBezTo>
                  <a:cubicBezTo>
                    <a:pt x="277078" y="122432"/>
                    <a:pt x="357279" y="127893"/>
                    <a:pt x="301843" y="62933"/>
                  </a:cubicBezTo>
                  <a:cubicBezTo>
                    <a:pt x="246344" y="-2028"/>
                    <a:pt x="70068" y="-47811"/>
                    <a:pt x="37302" y="88142"/>
                  </a:cubicBezTo>
                  <a:cubicBezTo>
                    <a:pt x="14823" y="152087"/>
                    <a:pt x="-7529" y="160596"/>
                    <a:pt x="2441" y="241431"/>
                  </a:cubicBezTo>
                  <a:cubicBezTo>
                    <a:pt x="12410" y="322267"/>
                    <a:pt x="43525" y="396816"/>
                    <a:pt x="120678" y="408627"/>
                  </a:cubicBezTo>
                  <a:cubicBezTo>
                    <a:pt x="120614" y="408500"/>
                    <a:pt x="144744" y="621987"/>
                    <a:pt x="184495" y="659388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5AECCFCE-88A7-4BC2-8767-FA25EB84B4E9}"/>
                </a:ext>
              </a:extLst>
            </p:cNvPr>
            <p:cNvGrpSpPr/>
            <p:nvPr/>
          </p:nvGrpSpPr>
          <p:grpSpPr>
            <a:xfrm>
              <a:off x="3501374" y="1567889"/>
              <a:ext cx="313890" cy="458744"/>
              <a:chOff x="3501374" y="1567889"/>
              <a:chExt cx="313890" cy="458744"/>
            </a:xfrm>
            <a:solidFill>
              <a:srgbClr val="FDD2B4"/>
            </a:solidFill>
          </p:grpSpPr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F5FB0372-DAC9-4C37-9BB3-EE7C5FB408EB}"/>
                  </a:ext>
                </a:extLst>
              </p:cNvPr>
              <p:cNvSpPr/>
              <p:nvPr/>
            </p:nvSpPr>
            <p:spPr>
              <a:xfrm>
                <a:off x="3557333" y="1567889"/>
                <a:ext cx="257931" cy="458744"/>
              </a:xfrm>
              <a:custGeom>
                <a:avLst/>
                <a:gdLst>
                  <a:gd name="connsiteX0" fmla="*/ 11684 w 257931"/>
                  <a:gd name="connsiteY0" fmla="*/ 13197 h 458744"/>
                  <a:gd name="connsiteX1" fmla="*/ 13271 w 257931"/>
                  <a:gd name="connsiteY1" fmla="*/ 164835 h 458744"/>
                  <a:gd name="connsiteX2" fmla="*/ 85979 w 257931"/>
                  <a:gd name="connsiteY2" fmla="*/ 451093 h 458744"/>
                  <a:gd name="connsiteX3" fmla="*/ 188595 w 257931"/>
                  <a:gd name="connsiteY3" fmla="*/ 418518 h 458744"/>
                  <a:gd name="connsiteX4" fmla="*/ 257746 w 257931"/>
                  <a:gd name="connsiteY4" fmla="*/ 240527 h 458744"/>
                  <a:gd name="connsiteX5" fmla="*/ 165100 w 257931"/>
                  <a:gd name="connsiteY5" fmla="*/ 15737 h 458744"/>
                  <a:gd name="connsiteX6" fmla="*/ 11684 w 257931"/>
                  <a:gd name="connsiteY6" fmla="*/ 13197 h 45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931" h="458744">
                    <a:moveTo>
                      <a:pt x="11684" y="13197"/>
                    </a:moveTo>
                    <a:cubicBezTo>
                      <a:pt x="-12573" y="57711"/>
                      <a:pt x="7556" y="114289"/>
                      <a:pt x="13271" y="164835"/>
                    </a:cubicBezTo>
                    <a:cubicBezTo>
                      <a:pt x="18986" y="215381"/>
                      <a:pt x="39687" y="430456"/>
                      <a:pt x="85979" y="451093"/>
                    </a:cubicBezTo>
                    <a:cubicBezTo>
                      <a:pt x="132270" y="471731"/>
                      <a:pt x="167894" y="447156"/>
                      <a:pt x="188595" y="418518"/>
                    </a:cubicBezTo>
                    <a:cubicBezTo>
                      <a:pt x="209296" y="389816"/>
                      <a:pt x="261429" y="280405"/>
                      <a:pt x="257746" y="240527"/>
                    </a:cubicBezTo>
                    <a:cubicBezTo>
                      <a:pt x="247650" y="131053"/>
                      <a:pt x="209931" y="39994"/>
                      <a:pt x="165100" y="15737"/>
                    </a:cubicBezTo>
                    <a:cubicBezTo>
                      <a:pt x="120269" y="-8520"/>
                      <a:pt x="59309" y="-963"/>
                      <a:pt x="11684" y="13197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75BABE2-B83B-418F-8C7B-0EB93E47017F}"/>
                  </a:ext>
                </a:extLst>
              </p:cNvPr>
              <p:cNvSpPr/>
              <p:nvPr/>
            </p:nvSpPr>
            <p:spPr>
              <a:xfrm>
                <a:off x="3501374" y="1792922"/>
                <a:ext cx="71897" cy="98561"/>
              </a:xfrm>
              <a:custGeom>
                <a:avLst/>
                <a:gdLst>
                  <a:gd name="connsiteX0" fmla="*/ 61357 w 71897"/>
                  <a:gd name="connsiteY0" fmla="*/ 0 h 98561"/>
                  <a:gd name="connsiteX1" fmla="*/ 71897 w 71897"/>
                  <a:gd name="connsiteY1" fmla="*/ 97092 h 98561"/>
                  <a:gd name="connsiteX2" fmla="*/ 1349 w 71897"/>
                  <a:gd name="connsiteY2" fmla="*/ 62548 h 98561"/>
                  <a:gd name="connsiteX3" fmla="*/ 61357 w 71897"/>
                  <a:gd name="connsiteY3" fmla="*/ 0 h 9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897" h="98561">
                    <a:moveTo>
                      <a:pt x="61357" y="0"/>
                    </a:moveTo>
                    <a:cubicBezTo>
                      <a:pt x="65611" y="32067"/>
                      <a:pt x="69929" y="64262"/>
                      <a:pt x="71897" y="97092"/>
                    </a:cubicBezTo>
                    <a:cubicBezTo>
                      <a:pt x="41735" y="101219"/>
                      <a:pt x="9795" y="98679"/>
                      <a:pt x="1349" y="62548"/>
                    </a:cubicBezTo>
                    <a:cubicBezTo>
                      <a:pt x="-7160" y="26416"/>
                      <a:pt x="25987" y="2159"/>
                      <a:pt x="61357" y="0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96916B4-E3E6-4991-B330-A48F6972F522}"/>
                </a:ext>
              </a:extLst>
            </p:cNvPr>
            <p:cNvSpPr/>
            <p:nvPr/>
          </p:nvSpPr>
          <p:spPr>
            <a:xfrm>
              <a:off x="3780004" y="1723411"/>
              <a:ext cx="155638" cy="168557"/>
            </a:xfrm>
            <a:custGeom>
              <a:avLst/>
              <a:gdLst>
                <a:gd name="connsiteX0" fmla="*/ 19328 w 155638"/>
                <a:gd name="connsiteY0" fmla="*/ 106 h 168557"/>
                <a:gd name="connsiteX1" fmla="*/ 64476 w 155638"/>
                <a:gd name="connsiteY1" fmla="*/ 65447 h 168557"/>
                <a:gd name="connsiteX2" fmla="*/ 153186 w 155638"/>
                <a:gd name="connsiteY2" fmla="*/ 138917 h 168557"/>
                <a:gd name="connsiteX3" fmla="*/ 62254 w 155638"/>
                <a:gd name="connsiteY3" fmla="*/ 168000 h 168557"/>
                <a:gd name="connsiteX4" fmla="*/ 17550 w 155638"/>
                <a:gd name="connsiteY4" fmla="*/ 148950 h 168557"/>
                <a:gd name="connsiteX5" fmla="*/ 19328 w 155638"/>
                <a:gd name="connsiteY5" fmla="*/ 106 h 16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638" h="168557">
                  <a:moveTo>
                    <a:pt x="19328" y="106"/>
                  </a:moveTo>
                  <a:cubicBezTo>
                    <a:pt x="22376" y="-2815"/>
                    <a:pt x="49427" y="55668"/>
                    <a:pt x="64476" y="65447"/>
                  </a:cubicBezTo>
                  <a:cubicBezTo>
                    <a:pt x="79526" y="75290"/>
                    <a:pt x="171728" y="115739"/>
                    <a:pt x="153186" y="138917"/>
                  </a:cubicBezTo>
                  <a:cubicBezTo>
                    <a:pt x="134644" y="162094"/>
                    <a:pt x="86638" y="170984"/>
                    <a:pt x="62254" y="168000"/>
                  </a:cubicBezTo>
                  <a:cubicBezTo>
                    <a:pt x="37870" y="164952"/>
                    <a:pt x="39267" y="169333"/>
                    <a:pt x="17550" y="148950"/>
                  </a:cubicBezTo>
                  <a:cubicBezTo>
                    <a:pt x="-4231" y="128503"/>
                    <a:pt x="-8041" y="26141"/>
                    <a:pt x="19328" y="106"/>
                  </a:cubicBezTo>
                  <a:close/>
                </a:path>
              </a:pathLst>
            </a:custGeom>
            <a:solidFill>
              <a:srgbClr val="FBBD9C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CAB76741-29A4-4A80-BACE-A1D327243A29}"/>
                </a:ext>
              </a:extLst>
            </p:cNvPr>
            <p:cNvSpPr/>
            <p:nvPr/>
          </p:nvSpPr>
          <p:spPr>
            <a:xfrm>
              <a:off x="3511915" y="1815836"/>
              <a:ext cx="46497" cy="57524"/>
            </a:xfrm>
            <a:custGeom>
              <a:avLst/>
              <a:gdLst>
                <a:gd name="connsiteX0" fmla="*/ 460 w 46497"/>
                <a:gd name="connsiteY0" fmla="*/ 30363 h 57524"/>
                <a:gd name="connsiteX1" fmla="*/ 31194 w 46497"/>
                <a:gd name="connsiteY1" fmla="*/ 518 h 57524"/>
                <a:gd name="connsiteX2" fmla="*/ 41227 w 46497"/>
                <a:gd name="connsiteY2" fmla="*/ 28140 h 57524"/>
                <a:gd name="connsiteX3" fmla="*/ 21669 w 46497"/>
                <a:gd name="connsiteY3" fmla="*/ 41285 h 57524"/>
                <a:gd name="connsiteX4" fmla="*/ 46498 w 46497"/>
                <a:gd name="connsiteY4" fmla="*/ 53032 h 57524"/>
                <a:gd name="connsiteX5" fmla="*/ 460 w 46497"/>
                <a:gd name="connsiteY5" fmla="*/ 30363 h 57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497" h="57524">
                  <a:moveTo>
                    <a:pt x="460" y="30363"/>
                  </a:moveTo>
                  <a:cubicBezTo>
                    <a:pt x="-3350" y="16583"/>
                    <a:pt x="17351" y="-3483"/>
                    <a:pt x="31194" y="518"/>
                  </a:cubicBezTo>
                  <a:cubicBezTo>
                    <a:pt x="45037" y="4518"/>
                    <a:pt x="38814" y="19123"/>
                    <a:pt x="41227" y="28140"/>
                  </a:cubicBezTo>
                  <a:cubicBezTo>
                    <a:pt x="32909" y="27759"/>
                    <a:pt x="16906" y="31252"/>
                    <a:pt x="21669" y="41285"/>
                  </a:cubicBezTo>
                  <a:cubicBezTo>
                    <a:pt x="26368" y="51254"/>
                    <a:pt x="37100" y="52270"/>
                    <a:pt x="46498" y="53032"/>
                  </a:cubicBezTo>
                  <a:cubicBezTo>
                    <a:pt x="23320" y="62811"/>
                    <a:pt x="7889" y="57223"/>
                    <a:pt x="460" y="30363"/>
                  </a:cubicBezTo>
                  <a:close/>
                </a:path>
              </a:pathLst>
            </a:custGeom>
            <a:solidFill>
              <a:srgbClr val="F9B09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AD80438-2BD6-4CCC-B75D-20879140D9CD}"/>
                </a:ext>
              </a:extLst>
            </p:cNvPr>
            <p:cNvSpPr/>
            <p:nvPr/>
          </p:nvSpPr>
          <p:spPr>
            <a:xfrm>
              <a:off x="3639674" y="1752469"/>
              <a:ext cx="96374" cy="79157"/>
            </a:xfrm>
            <a:custGeom>
              <a:avLst/>
              <a:gdLst>
                <a:gd name="connsiteX0" fmla="*/ 63328 w 96374"/>
                <a:gd name="connsiteY0" fmla="*/ 69155 h 79157"/>
                <a:gd name="connsiteX1" fmla="*/ 2495 w 96374"/>
                <a:gd name="connsiteY1" fmla="*/ 63250 h 79157"/>
                <a:gd name="connsiteX2" fmla="*/ 38245 w 96374"/>
                <a:gd name="connsiteY2" fmla="*/ 448 h 79157"/>
                <a:gd name="connsiteX3" fmla="*/ 95268 w 96374"/>
                <a:gd name="connsiteY3" fmla="*/ 21975 h 79157"/>
                <a:gd name="connsiteX4" fmla="*/ 63328 w 96374"/>
                <a:gd name="connsiteY4" fmla="*/ 69155 h 7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74" h="79157">
                  <a:moveTo>
                    <a:pt x="63328" y="69155"/>
                  </a:moveTo>
                  <a:cubicBezTo>
                    <a:pt x="41865" y="80204"/>
                    <a:pt x="13099" y="86745"/>
                    <a:pt x="2495" y="63250"/>
                  </a:cubicBezTo>
                  <a:cubicBezTo>
                    <a:pt x="-8047" y="39818"/>
                    <a:pt x="16909" y="2925"/>
                    <a:pt x="38245" y="448"/>
                  </a:cubicBezTo>
                  <a:cubicBezTo>
                    <a:pt x="59518" y="-2028"/>
                    <a:pt x="87775" y="5846"/>
                    <a:pt x="95268" y="21975"/>
                  </a:cubicBezTo>
                  <a:cubicBezTo>
                    <a:pt x="102761" y="38104"/>
                    <a:pt x="69995" y="65726"/>
                    <a:pt x="63328" y="69155"/>
                  </a:cubicBezTo>
                  <a:close/>
                </a:path>
              </a:pathLst>
            </a:custGeom>
            <a:solidFill>
              <a:srgbClr val="FBBD9C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B6419E3-2D74-45CF-BD84-37CE59EB7700}"/>
                </a:ext>
              </a:extLst>
            </p:cNvPr>
            <p:cNvSpPr/>
            <p:nvPr/>
          </p:nvSpPr>
          <p:spPr>
            <a:xfrm>
              <a:off x="3824504" y="1860419"/>
              <a:ext cx="63466" cy="18101"/>
            </a:xfrm>
            <a:custGeom>
              <a:avLst/>
              <a:gdLst>
                <a:gd name="connsiteX0" fmla="*/ 8292 w 63466"/>
                <a:gd name="connsiteY0" fmla="*/ 131 h 18101"/>
                <a:gd name="connsiteX1" fmla="*/ 62267 w 63466"/>
                <a:gd name="connsiteY1" fmla="*/ 8957 h 18101"/>
                <a:gd name="connsiteX2" fmla="*/ 27405 w 63466"/>
                <a:gd name="connsiteY2" fmla="*/ 18101 h 18101"/>
                <a:gd name="connsiteX3" fmla="*/ 8292 w 63466"/>
                <a:gd name="connsiteY3" fmla="*/ 131 h 18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66" h="18101">
                  <a:moveTo>
                    <a:pt x="8292" y="131"/>
                  </a:moveTo>
                  <a:cubicBezTo>
                    <a:pt x="18452" y="-822"/>
                    <a:pt x="72109" y="3560"/>
                    <a:pt x="62267" y="8957"/>
                  </a:cubicBezTo>
                  <a:cubicBezTo>
                    <a:pt x="52424" y="14355"/>
                    <a:pt x="38455" y="15879"/>
                    <a:pt x="27405" y="18101"/>
                  </a:cubicBezTo>
                  <a:cubicBezTo>
                    <a:pt x="18452" y="15053"/>
                    <a:pt x="-15457" y="2353"/>
                    <a:pt x="8292" y="131"/>
                  </a:cubicBezTo>
                  <a:close/>
                </a:path>
              </a:pathLst>
            </a:custGeom>
            <a:solidFill>
              <a:srgbClr val="C98775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7074F492-D23F-420B-B73A-966BF78D98C8}"/>
                </a:ext>
              </a:extLst>
            </p:cNvPr>
            <p:cNvSpPr/>
            <p:nvPr/>
          </p:nvSpPr>
          <p:spPr>
            <a:xfrm>
              <a:off x="3804158" y="1965515"/>
              <a:ext cx="104775" cy="58711"/>
            </a:xfrm>
            <a:custGeom>
              <a:avLst/>
              <a:gdLst>
                <a:gd name="connsiteX0" fmla="*/ 0 w 104775"/>
                <a:gd name="connsiteY0" fmla="*/ 25845 h 58711"/>
                <a:gd name="connsiteX1" fmla="*/ 81343 w 104775"/>
                <a:gd name="connsiteY1" fmla="*/ 54356 h 58711"/>
                <a:gd name="connsiteX2" fmla="*/ 104775 w 104775"/>
                <a:gd name="connsiteY2" fmla="*/ 0 h 58711"/>
                <a:gd name="connsiteX3" fmla="*/ 37655 w 104775"/>
                <a:gd name="connsiteY3" fmla="*/ 35814 h 58711"/>
                <a:gd name="connsiteX4" fmla="*/ 0 w 104775"/>
                <a:gd name="connsiteY4" fmla="*/ 25845 h 58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58711">
                  <a:moveTo>
                    <a:pt x="0" y="25845"/>
                  </a:moveTo>
                  <a:cubicBezTo>
                    <a:pt x="25717" y="46863"/>
                    <a:pt x="56833" y="68072"/>
                    <a:pt x="81343" y="54356"/>
                  </a:cubicBezTo>
                  <a:cubicBezTo>
                    <a:pt x="102679" y="42355"/>
                    <a:pt x="104076" y="24384"/>
                    <a:pt x="104775" y="0"/>
                  </a:cubicBezTo>
                  <a:cubicBezTo>
                    <a:pt x="85471" y="19050"/>
                    <a:pt x="63500" y="33909"/>
                    <a:pt x="37655" y="35814"/>
                  </a:cubicBezTo>
                  <a:cubicBezTo>
                    <a:pt x="24066" y="36830"/>
                    <a:pt x="12509" y="30607"/>
                    <a:pt x="0" y="25845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2C66524-AA35-43AA-A0C0-E189108877A7}"/>
                </a:ext>
              </a:extLst>
            </p:cNvPr>
            <p:cNvSpPr/>
            <p:nvPr/>
          </p:nvSpPr>
          <p:spPr>
            <a:xfrm>
              <a:off x="3599560" y="1681493"/>
              <a:ext cx="101663" cy="91149"/>
            </a:xfrm>
            <a:custGeom>
              <a:avLst/>
              <a:gdLst>
                <a:gd name="connsiteX0" fmla="*/ 1968 w 101663"/>
                <a:gd name="connsiteY0" fmla="*/ 86601 h 91149"/>
                <a:gd name="connsiteX1" fmla="*/ 37655 w 101663"/>
                <a:gd name="connsiteY1" fmla="*/ 83489 h 91149"/>
                <a:gd name="connsiteX2" fmla="*/ 80200 w 101663"/>
                <a:gd name="connsiteY2" fmla="*/ 37071 h 91149"/>
                <a:gd name="connsiteX3" fmla="*/ 101663 w 101663"/>
                <a:gd name="connsiteY3" fmla="*/ 21830 h 91149"/>
                <a:gd name="connsiteX4" fmla="*/ 63563 w 101663"/>
                <a:gd name="connsiteY4" fmla="*/ 367 h 91149"/>
                <a:gd name="connsiteX5" fmla="*/ 1968 w 101663"/>
                <a:gd name="connsiteY5" fmla="*/ 86601 h 9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663" h="91149">
                  <a:moveTo>
                    <a:pt x="1968" y="86601"/>
                  </a:moveTo>
                  <a:cubicBezTo>
                    <a:pt x="13081" y="89966"/>
                    <a:pt x="27496" y="96252"/>
                    <a:pt x="37655" y="83489"/>
                  </a:cubicBezTo>
                  <a:cubicBezTo>
                    <a:pt x="47816" y="70726"/>
                    <a:pt x="66104" y="42532"/>
                    <a:pt x="80200" y="37071"/>
                  </a:cubicBezTo>
                  <a:cubicBezTo>
                    <a:pt x="94298" y="31610"/>
                    <a:pt x="94488" y="31927"/>
                    <a:pt x="101663" y="21830"/>
                  </a:cubicBezTo>
                  <a:cubicBezTo>
                    <a:pt x="87440" y="10655"/>
                    <a:pt x="90996" y="-2363"/>
                    <a:pt x="63563" y="367"/>
                  </a:cubicBezTo>
                  <a:cubicBezTo>
                    <a:pt x="36131" y="3035"/>
                    <a:pt x="-10096" y="49072"/>
                    <a:pt x="1968" y="86601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6B020F4-A87C-4D51-A01E-E13E2EC6D80D}"/>
                </a:ext>
              </a:extLst>
            </p:cNvPr>
            <p:cNvSpPr/>
            <p:nvPr/>
          </p:nvSpPr>
          <p:spPr>
            <a:xfrm>
              <a:off x="3531933" y="1689544"/>
              <a:ext cx="270065" cy="224751"/>
            </a:xfrm>
            <a:custGeom>
              <a:avLst/>
              <a:gdLst>
                <a:gd name="connsiteX0" fmla="*/ 213487 w 270065"/>
                <a:gd name="connsiteY0" fmla="*/ 18351 h 224751"/>
                <a:gd name="connsiteX1" fmla="*/ 259334 w 270065"/>
                <a:gd name="connsiteY1" fmla="*/ 0 h 224751"/>
                <a:gd name="connsiteX2" fmla="*/ 270065 w 270065"/>
                <a:gd name="connsiteY2" fmla="*/ 24448 h 224751"/>
                <a:gd name="connsiteX3" fmla="*/ 225425 w 270065"/>
                <a:gd name="connsiteY3" fmla="*/ 46609 h 224751"/>
                <a:gd name="connsiteX4" fmla="*/ 218440 w 270065"/>
                <a:gd name="connsiteY4" fmla="*/ 29401 h 224751"/>
                <a:gd name="connsiteX5" fmla="*/ 213487 w 270065"/>
                <a:gd name="connsiteY5" fmla="*/ 18351 h 224751"/>
                <a:gd name="connsiteX6" fmla="*/ 25273 w 270065"/>
                <a:gd name="connsiteY6" fmla="*/ 89916 h 224751"/>
                <a:gd name="connsiteX7" fmla="*/ 0 w 270065"/>
                <a:gd name="connsiteY7" fmla="*/ 110426 h 224751"/>
                <a:gd name="connsiteX8" fmla="*/ 24638 w 270065"/>
                <a:gd name="connsiteY8" fmla="*/ 114110 h 224751"/>
                <a:gd name="connsiteX9" fmla="*/ 85217 w 270065"/>
                <a:gd name="connsiteY9" fmla="*/ 211391 h 224751"/>
                <a:gd name="connsiteX10" fmla="*/ 174117 w 270065"/>
                <a:gd name="connsiteY10" fmla="*/ 219392 h 224751"/>
                <a:gd name="connsiteX11" fmla="*/ 194691 w 270065"/>
                <a:gd name="connsiteY11" fmla="*/ 211836 h 224751"/>
                <a:gd name="connsiteX12" fmla="*/ 247840 w 270065"/>
                <a:gd name="connsiteY12" fmla="*/ 152527 h 224751"/>
                <a:gd name="connsiteX13" fmla="*/ 233299 w 270065"/>
                <a:gd name="connsiteY13" fmla="*/ 68770 h 224751"/>
                <a:gd name="connsiteX14" fmla="*/ 44704 w 270065"/>
                <a:gd name="connsiteY14" fmla="*/ 105791 h 224751"/>
                <a:gd name="connsiteX15" fmla="*/ 201613 w 270065"/>
                <a:gd name="connsiteY15" fmla="*/ 47942 h 224751"/>
                <a:gd name="connsiteX16" fmla="*/ 225933 w 270065"/>
                <a:gd name="connsiteY16" fmla="*/ 145351 h 224751"/>
                <a:gd name="connsiteX17" fmla="*/ 169227 w 270065"/>
                <a:gd name="connsiteY17" fmla="*/ 196660 h 224751"/>
                <a:gd name="connsiteX18" fmla="*/ 96266 w 270065"/>
                <a:gd name="connsiteY18" fmla="*/ 192786 h 224751"/>
                <a:gd name="connsiteX19" fmla="*/ 44704 w 270065"/>
                <a:gd name="connsiteY19" fmla="*/ 105791 h 224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0065" h="224751">
                  <a:moveTo>
                    <a:pt x="213487" y="18351"/>
                  </a:moveTo>
                  <a:lnTo>
                    <a:pt x="259334" y="0"/>
                  </a:lnTo>
                  <a:lnTo>
                    <a:pt x="270065" y="24448"/>
                  </a:lnTo>
                  <a:lnTo>
                    <a:pt x="225425" y="46609"/>
                  </a:lnTo>
                  <a:cubicBezTo>
                    <a:pt x="223457" y="41338"/>
                    <a:pt x="220472" y="34099"/>
                    <a:pt x="218440" y="29401"/>
                  </a:cubicBezTo>
                  <a:cubicBezTo>
                    <a:pt x="216408" y="24701"/>
                    <a:pt x="215328" y="22542"/>
                    <a:pt x="213487" y="18351"/>
                  </a:cubicBezTo>
                  <a:cubicBezTo>
                    <a:pt x="150876" y="42545"/>
                    <a:pt x="88011" y="66104"/>
                    <a:pt x="25273" y="89916"/>
                  </a:cubicBezTo>
                  <a:cubicBezTo>
                    <a:pt x="16827" y="96710"/>
                    <a:pt x="8445" y="103568"/>
                    <a:pt x="0" y="110426"/>
                  </a:cubicBezTo>
                  <a:cubicBezTo>
                    <a:pt x="8255" y="111760"/>
                    <a:pt x="16065" y="112204"/>
                    <a:pt x="24638" y="114110"/>
                  </a:cubicBezTo>
                  <a:cubicBezTo>
                    <a:pt x="38671" y="141923"/>
                    <a:pt x="60770" y="196215"/>
                    <a:pt x="85217" y="211391"/>
                  </a:cubicBezTo>
                  <a:cubicBezTo>
                    <a:pt x="118618" y="232156"/>
                    <a:pt x="140335" y="223583"/>
                    <a:pt x="174117" y="219392"/>
                  </a:cubicBezTo>
                  <a:cubicBezTo>
                    <a:pt x="180530" y="218567"/>
                    <a:pt x="187579" y="215900"/>
                    <a:pt x="194691" y="211836"/>
                  </a:cubicBezTo>
                  <a:cubicBezTo>
                    <a:pt x="219901" y="197548"/>
                    <a:pt x="240411" y="185928"/>
                    <a:pt x="247840" y="152527"/>
                  </a:cubicBezTo>
                  <a:cubicBezTo>
                    <a:pt x="252857" y="129985"/>
                    <a:pt x="241173" y="92329"/>
                    <a:pt x="233299" y="68770"/>
                  </a:cubicBezTo>
                  <a:moveTo>
                    <a:pt x="44704" y="105791"/>
                  </a:moveTo>
                  <a:cubicBezTo>
                    <a:pt x="97091" y="86614"/>
                    <a:pt x="149606" y="66992"/>
                    <a:pt x="201613" y="47942"/>
                  </a:cubicBezTo>
                  <a:cubicBezTo>
                    <a:pt x="213551" y="71183"/>
                    <a:pt x="229108" y="124142"/>
                    <a:pt x="225933" y="145351"/>
                  </a:cubicBezTo>
                  <a:cubicBezTo>
                    <a:pt x="221043" y="178245"/>
                    <a:pt x="188468" y="191707"/>
                    <a:pt x="169227" y="196660"/>
                  </a:cubicBezTo>
                  <a:cubicBezTo>
                    <a:pt x="137668" y="204851"/>
                    <a:pt x="124333" y="210058"/>
                    <a:pt x="96266" y="192786"/>
                  </a:cubicBezTo>
                  <a:cubicBezTo>
                    <a:pt x="75438" y="180023"/>
                    <a:pt x="58166" y="128524"/>
                    <a:pt x="44704" y="105791"/>
                  </a:cubicBez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7FEF10A4-672B-4DFC-86FF-46FAC2700BEA}"/>
                </a:ext>
              </a:extLst>
            </p:cNvPr>
            <p:cNvSpPr/>
            <p:nvPr/>
          </p:nvSpPr>
          <p:spPr>
            <a:xfrm>
              <a:off x="3676594" y="1778509"/>
              <a:ext cx="36665" cy="35820"/>
            </a:xfrm>
            <a:custGeom>
              <a:avLst/>
              <a:gdLst>
                <a:gd name="connsiteX0" fmla="*/ 35234 w 36665"/>
                <a:gd name="connsiteY0" fmla="*/ 12318 h 35820"/>
                <a:gd name="connsiteX1" fmla="*/ 25075 w 36665"/>
                <a:gd name="connsiteY1" fmla="*/ 34861 h 35820"/>
                <a:gd name="connsiteX2" fmla="*/ 1389 w 36665"/>
                <a:gd name="connsiteY2" fmla="*/ 23684 h 35820"/>
                <a:gd name="connsiteX3" fmla="*/ 11359 w 36665"/>
                <a:gd name="connsiteY3" fmla="*/ 1078 h 35820"/>
                <a:gd name="connsiteX4" fmla="*/ 35234 w 36665"/>
                <a:gd name="connsiteY4" fmla="*/ 12318 h 3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665" h="35820">
                  <a:moveTo>
                    <a:pt x="35234" y="12318"/>
                  </a:moveTo>
                  <a:cubicBezTo>
                    <a:pt x="39108" y="21970"/>
                    <a:pt x="34917" y="31622"/>
                    <a:pt x="25075" y="34861"/>
                  </a:cubicBezTo>
                  <a:cubicBezTo>
                    <a:pt x="15232" y="38036"/>
                    <a:pt x="5135" y="33083"/>
                    <a:pt x="1389" y="23684"/>
                  </a:cubicBezTo>
                  <a:cubicBezTo>
                    <a:pt x="-2358" y="14286"/>
                    <a:pt x="1643" y="4444"/>
                    <a:pt x="11359" y="1078"/>
                  </a:cubicBezTo>
                  <a:cubicBezTo>
                    <a:pt x="21074" y="-2351"/>
                    <a:pt x="31361" y="2666"/>
                    <a:pt x="35234" y="12318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3" name="Graphic 1">
              <a:extLst>
                <a:ext uri="{FF2B5EF4-FFF2-40B4-BE49-F238E27FC236}">
                  <a16:creationId xmlns:a16="http://schemas.microsoft.com/office/drawing/2014/main" id="{A3124911-F482-48AB-8BE2-25CC7A9C0DA4}"/>
                </a:ext>
              </a:extLst>
            </p:cNvPr>
            <p:cNvGrpSpPr/>
            <p:nvPr/>
          </p:nvGrpSpPr>
          <p:grpSpPr>
            <a:xfrm>
              <a:off x="2744304" y="1353015"/>
              <a:ext cx="962971" cy="396936"/>
              <a:chOff x="2744304" y="1353015"/>
              <a:chExt cx="962971" cy="396936"/>
            </a:xfrm>
            <a:solidFill>
              <a:schemeClr val="accent1"/>
            </a:solidFill>
          </p:grpSpPr>
          <p:grpSp>
            <p:nvGrpSpPr>
              <p:cNvPr id="104" name="Graphic 1">
                <a:extLst>
                  <a:ext uri="{FF2B5EF4-FFF2-40B4-BE49-F238E27FC236}">
                    <a16:creationId xmlns:a16="http://schemas.microsoft.com/office/drawing/2014/main" id="{5ED57D03-CEFF-4667-A3A7-5AD491A50333}"/>
                  </a:ext>
                </a:extLst>
              </p:cNvPr>
              <p:cNvGrpSpPr/>
              <p:nvPr/>
            </p:nvGrpSpPr>
            <p:grpSpPr>
              <a:xfrm>
                <a:off x="2804922" y="1353015"/>
                <a:ext cx="902353" cy="396936"/>
                <a:chOff x="2804922" y="1353015"/>
                <a:chExt cx="902353" cy="396936"/>
              </a:xfrm>
              <a:solidFill>
                <a:schemeClr val="accent1"/>
              </a:solidFill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4AB34A93-62C7-4F8E-9C2E-25B828C9DD1C}"/>
                    </a:ext>
                  </a:extLst>
                </p:cNvPr>
                <p:cNvSpPr/>
                <p:nvPr/>
              </p:nvSpPr>
              <p:spPr>
                <a:xfrm>
                  <a:off x="3398753" y="1426619"/>
                  <a:ext cx="308521" cy="323332"/>
                </a:xfrm>
                <a:custGeom>
                  <a:avLst/>
                  <a:gdLst>
                    <a:gd name="connsiteX0" fmla="*/ 18435 w 308521"/>
                    <a:gd name="connsiteY0" fmla="*/ 317282 h 323332"/>
                    <a:gd name="connsiteX1" fmla="*/ 206332 w 308521"/>
                    <a:gd name="connsiteY1" fmla="*/ 283436 h 323332"/>
                    <a:gd name="connsiteX2" fmla="*/ 308503 w 308521"/>
                    <a:gd name="connsiteY2" fmla="*/ 106271 h 323332"/>
                    <a:gd name="connsiteX3" fmla="*/ 222715 w 308521"/>
                    <a:gd name="connsiteY3" fmla="*/ 162 h 323332"/>
                    <a:gd name="connsiteX4" fmla="*/ 217635 w 308521"/>
                    <a:gd name="connsiteY4" fmla="*/ 8989 h 323332"/>
                    <a:gd name="connsiteX5" fmla="*/ 230970 w 308521"/>
                    <a:gd name="connsiteY5" fmla="*/ 18958 h 323332"/>
                    <a:gd name="connsiteX6" fmla="*/ 146261 w 308521"/>
                    <a:gd name="connsiteY6" fmla="*/ 199679 h 323332"/>
                    <a:gd name="connsiteX7" fmla="*/ 718 w 308521"/>
                    <a:gd name="connsiteY7" fmla="*/ 250479 h 323332"/>
                    <a:gd name="connsiteX8" fmla="*/ 18435 w 308521"/>
                    <a:gd name="connsiteY8" fmla="*/ 317282 h 323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8521" h="323332">
                      <a:moveTo>
                        <a:pt x="18435" y="317282"/>
                      </a:moveTo>
                      <a:cubicBezTo>
                        <a:pt x="90190" y="330299"/>
                        <a:pt x="144038" y="323758"/>
                        <a:pt x="206332" y="283436"/>
                      </a:cubicBezTo>
                      <a:cubicBezTo>
                        <a:pt x="268625" y="243050"/>
                        <a:pt x="307551" y="177201"/>
                        <a:pt x="308503" y="106271"/>
                      </a:cubicBezTo>
                      <a:cubicBezTo>
                        <a:pt x="309455" y="35405"/>
                        <a:pt x="273197" y="30134"/>
                        <a:pt x="222715" y="162"/>
                      </a:cubicBezTo>
                      <a:cubicBezTo>
                        <a:pt x="220302" y="-1298"/>
                        <a:pt x="216237" y="7529"/>
                        <a:pt x="217635" y="8989"/>
                      </a:cubicBezTo>
                      <a:cubicBezTo>
                        <a:pt x="221762" y="13434"/>
                        <a:pt x="227096" y="14196"/>
                        <a:pt x="230970" y="18958"/>
                      </a:cubicBezTo>
                      <a:cubicBezTo>
                        <a:pt x="219921" y="86586"/>
                        <a:pt x="193759" y="153579"/>
                        <a:pt x="146261" y="199679"/>
                      </a:cubicBezTo>
                      <a:cubicBezTo>
                        <a:pt x="98762" y="245780"/>
                        <a:pt x="59901" y="243495"/>
                        <a:pt x="718" y="250479"/>
                      </a:cubicBezTo>
                      <a:cubicBezTo>
                        <a:pt x="-1948" y="275816"/>
                        <a:pt x="2560" y="296454"/>
                        <a:pt x="18435" y="3172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906C457B-49D6-4B31-BE01-2198248DF147}"/>
                    </a:ext>
                  </a:extLst>
                </p:cNvPr>
                <p:cNvSpPr/>
                <p:nvPr/>
              </p:nvSpPr>
              <p:spPr>
                <a:xfrm>
                  <a:off x="2804922" y="1353015"/>
                  <a:ext cx="826071" cy="323702"/>
                </a:xfrm>
                <a:custGeom>
                  <a:avLst/>
                  <a:gdLst>
                    <a:gd name="connsiteX0" fmla="*/ 0 w 826071"/>
                    <a:gd name="connsiteY0" fmla="*/ 245724 h 323702"/>
                    <a:gd name="connsiteX1" fmla="*/ 479996 w 826071"/>
                    <a:gd name="connsiteY1" fmla="*/ 165079 h 323702"/>
                    <a:gd name="connsiteX2" fmla="*/ 465074 w 826071"/>
                    <a:gd name="connsiteY2" fmla="*/ 134980 h 323702"/>
                    <a:gd name="connsiteX3" fmla="*/ 438214 w 826071"/>
                    <a:gd name="connsiteY3" fmla="*/ 77132 h 323702"/>
                    <a:gd name="connsiteX4" fmla="*/ 505269 w 826071"/>
                    <a:gd name="connsiteY4" fmla="*/ 190924 h 323702"/>
                    <a:gd name="connsiteX5" fmla="*/ 594233 w 826071"/>
                    <a:gd name="connsiteY5" fmla="*/ 323702 h 323702"/>
                    <a:gd name="connsiteX6" fmla="*/ 740093 w 826071"/>
                    <a:gd name="connsiteY6" fmla="*/ 273410 h 323702"/>
                    <a:gd name="connsiteX7" fmla="*/ 826072 w 826071"/>
                    <a:gd name="connsiteY7" fmla="*/ 93261 h 323702"/>
                    <a:gd name="connsiteX8" fmla="*/ 802386 w 826071"/>
                    <a:gd name="connsiteY8" fmla="*/ 78846 h 323702"/>
                    <a:gd name="connsiteX9" fmla="*/ 491617 w 826071"/>
                    <a:gd name="connsiteY9" fmla="*/ 13378 h 323702"/>
                    <a:gd name="connsiteX10" fmla="*/ 0 w 826071"/>
                    <a:gd name="connsiteY10" fmla="*/ 245724 h 323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26071" h="323702">
                      <a:moveTo>
                        <a:pt x="0" y="245724"/>
                      </a:moveTo>
                      <a:cubicBezTo>
                        <a:pt x="190055" y="265092"/>
                        <a:pt x="307467" y="229976"/>
                        <a:pt x="479996" y="165079"/>
                      </a:cubicBezTo>
                      <a:cubicBezTo>
                        <a:pt x="473900" y="152633"/>
                        <a:pt x="472313" y="149522"/>
                        <a:pt x="465074" y="134980"/>
                      </a:cubicBezTo>
                      <a:cubicBezTo>
                        <a:pt x="457835" y="120439"/>
                        <a:pt x="445389" y="94594"/>
                        <a:pt x="438214" y="77132"/>
                      </a:cubicBezTo>
                      <a:cubicBezTo>
                        <a:pt x="462407" y="115676"/>
                        <a:pt x="480568" y="150411"/>
                        <a:pt x="505269" y="190924"/>
                      </a:cubicBezTo>
                      <a:cubicBezTo>
                        <a:pt x="531305" y="233659"/>
                        <a:pt x="564261" y="281284"/>
                        <a:pt x="594233" y="323702"/>
                      </a:cubicBezTo>
                      <a:cubicBezTo>
                        <a:pt x="653796" y="317479"/>
                        <a:pt x="692468" y="319257"/>
                        <a:pt x="740093" y="273410"/>
                      </a:cubicBezTo>
                      <a:cubicBezTo>
                        <a:pt x="787718" y="227500"/>
                        <a:pt x="812927" y="160126"/>
                        <a:pt x="826072" y="93261"/>
                      </a:cubicBezTo>
                      <a:cubicBezTo>
                        <a:pt x="814832" y="85958"/>
                        <a:pt x="817372" y="86466"/>
                        <a:pt x="802386" y="78846"/>
                      </a:cubicBezTo>
                      <a:cubicBezTo>
                        <a:pt x="713994" y="34079"/>
                        <a:pt x="592963" y="-27453"/>
                        <a:pt x="491617" y="13378"/>
                      </a:cubicBezTo>
                      <a:cubicBezTo>
                        <a:pt x="293370" y="93197"/>
                        <a:pt x="238189" y="200258"/>
                        <a:pt x="0" y="245724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7E52539-F66F-47FF-A54D-B55D501AE5DC}"/>
                  </a:ext>
                </a:extLst>
              </p:cNvPr>
              <p:cNvSpPr/>
              <p:nvPr/>
            </p:nvSpPr>
            <p:spPr>
              <a:xfrm>
                <a:off x="2744304" y="1558072"/>
                <a:ext cx="122708" cy="104576"/>
              </a:xfrm>
              <a:custGeom>
                <a:avLst/>
                <a:gdLst>
                  <a:gd name="connsiteX0" fmla="*/ 118339 w 122708"/>
                  <a:gd name="connsiteY0" fmla="*/ 58002 h 104576"/>
                  <a:gd name="connsiteX1" fmla="*/ 35472 w 122708"/>
                  <a:gd name="connsiteY1" fmla="*/ 104167 h 104576"/>
                  <a:gd name="connsiteX2" fmla="*/ 1817 w 122708"/>
                  <a:gd name="connsiteY2" fmla="*/ 44477 h 104576"/>
                  <a:gd name="connsiteX3" fmla="*/ 64618 w 122708"/>
                  <a:gd name="connsiteY3" fmla="*/ 344 h 104576"/>
                  <a:gd name="connsiteX4" fmla="*/ 118339 w 122708"/>
                  <a:gd name="connsiteY4" fmla="*/ 58002 h 104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708" h="104576">
                    <a:moveTo>
                      <a:pt x="118339" y="58002"/>
                    </a:moveTo>
                    <a:cubicBezTo>
                      <a:pt x="100369" y="88546"/>
                      <a:pt x="68048" y="107659"/>
                      <a:pt x="35472" y="104167"/>
                    </a:cubicBezTo>
                    <a:cubicBezTo>
                      <a:pt x="2960" y="100611"/>
                      <a:pt x="-3898" y="74258"/>
                      <a:pt x="1817" y="44477"/>
                    </a:cubicBezTo>
                    <a:cubicBezTo>
                      <a:pt x="7532" y="14695"/>
                      <a:pt x="34202" y="-2704"/>
                      <a:pt x="64618" y="344"/>
                    </a:cubicBezTo>
                    <a:cubicBezTo>
                      <a:pt x="94971" y="3392"/>
                      <a:pt x="136310" y="27459"/>
                      <a:pt x="118339" y="58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4079" name="Group 4078">
            <a:extLst>
              <a:ext uri="{FF2B5EF4-FFF2-40B4-BE49-F238E27FC236}">
                <a16:creationId xmlns:a16="http://schemas.microsoft.com/office/drawing/2014/main" id="{6B385A1F-59B2-4475-9AA2-2BA07EA9FB63}"/>
              </a:ext>
            </a:extLst>
          </p:cNvPr>
          <p:cNvGrpSpPr/>
          <p:nvPr/>
        </p:nvGrpSpPr>
        <p:grpSpPr>
          <a:xfrm>
            <a:off x="3281981" y="1595562"/>
            <a:ext cx="8119681" cy="4414478"/>
            <a:chOff x="3298888" y="1598146"/>
            <a:chExt cx="8119681" cy="4414478"/>
          </a:xfrm>
        </p:grpSpPr>
        <p:grpSp>
          <p:nvGrpSpPr>
            <p:cNvPr id="4080" name="Graphic 1">
              <a:extLst>
                <a:ext uri="{FF2B5EF4-FFF2-40B4-BE49-F238E27FC236}">
                  <a16:creationId xmlns:a16="http://schemas.microsoft.com/office/drawing/2014/main" id="{A9E62662-5CA2-43BA-A477-9B34563492A2}"/>
                </a:ext>
              </a:extLst>
            </p:cNvPr>
            <p:cNvGrpSpPr/>
            <p:nvPr/>
          </p:nvGrpSpPr>
          <p:grpSpPr>
            <a:xfrm>
              <a:off x="3298888" y="1598146"/>
              <a:ext cx="8119681" cy="4414478"/>
              <a:chOff x="3298888" y="1598146"/>
              <a:chExt cx="8119681" cy="4414478"/>
            </a:xfrm>
            <a:solidFill>
              <a:schemeClr val="accent1"/>
            </a:solidFill>
          </p:grpSpPr>
          <p:grpSp>
            <p:nvGrpSpPr>
              <p:cNvPr id="4174" name="Graphic 1">
                <a:extLst>
                  <a:ext uri="{FF2B5EF4-FFF2-40B4-BE49-F238E27FC236}">
                    <a16:creationId xmlns:a16="http://schemas.microsoft.com/office/drawing/2014/main" id="{EF26DF54-A22F-43A8-836C-1DEB99D7E8A7}"/>
                  </a:ext>
                </a:extLst>
              </p:cNvPr>
              <p:cNvGrpSpPr/>
              <p:nvPr/>
            </p:nvGrpSpPr>
            <p:grpSpPr>
              <a:xfrm>
                <a:off x="3298888" y="1598146"/>
                <a:ext cx="8119681" cy="4414478"/>
                <a:chOff x="3298888" y="1598146"/>
                <a:chExt cx="8119681" cy="4414478"/>
              </a:xfrm>
              <a:solidFill>
                <a:schemeClr val="accent1"/>
              </a:solidFill>
            </p:grpSpPr>
            <p:sp>
              <p:nvSpPr>
                <p:cNvPr id="4193" name="Freeform: Shape 4192">
                  <a:extLst>
                    <a:ext uri="{FF2B5EF4-FFF2-40B4-BE49-F238E27FC236}">
                      <a16:creationId xmlns:a16="http://schemas.microsoft.com/office/drawing/2014/main" id="{BA6A0645-4DBA-4D14-9E14-A1BDBCC3BA11}"/>
                    </a:ext>
                  </a:extLst>
                </p:cNvPr>
                <p:cNvSpPr/>
                <p:nvPr/>
              </p:nvSpPr>
              <p:spPr>
                <a:xfrm>
                  <a:off x="3344477" y="1598146"/>
                  <a:ext cx="7995923" cy="3945720"/>
                </a:xfrm>
                <a:custGeom>
                  <a:avLst/>
                  <a:gdLst>
                    <a:gd name="connsiteX0" fmla="*/ 321 w 7995923"/>
                    <a:gd name="connsiteY0" fmla="*/ 997225 h 3945720"/>
                    <a:gd name="connsiteX1" fmla="*/ 321 w 7995923"/>
                    <a:gd name="connsiteY1" fmla="*/ 3945721 h 3945720"/>
                    <a:gd name="connsiteX2" fmla="*/ 7995924 w 7995923"/>
                    <a:gd name="connsiteY2" fmla="*/ 3945721 h 3945720"/>
                    <a:gd name="connsiteX3" fmla="*/ 7995924 w 7995923"/>
                    <a:gd name="connsiteY3" fmla="*/ 2029227 h 3945720"/>
                    <a:gd name="connsiteX4" fmla="*/ 7647754 w 7995923"/>
                    <a:gd name="connsiteY4" fmla="*/ 1510432 h 3945720"/>
                    <a:gd name="connsiteX5" fmla="*/ 7625338 w 7995923"/>
                    <a:gd name="connsiteY5" fmla="*/ 1459442 h 3945720"/>
                    <a:gd name="connsiteX6" fmla="*/ 7244529 w 7995923"/>
                    <a:gd name="connsiteY6" fmla="*/ 590381 h 3945720"/>
                    <a:gd name="connsiteX7" fmla="*/ 7227574 w 7995923"/>
                    <a:gd name="connsiteY7" fmla="*/ 551773 h 3945720"/>
                    <a:gd name="connsiteX8" fmla="*/ 7098352 w 7995923"/>
                    <a:gd name="connsiteY8" fmla="*/ 256752 h 3945720"/>
                    <a:gd name="connsiteX9" fmla="*/ 6546410 w 7995923"/>
                    <a:gd name="connsiteY9" fmla="*/ 6181 h 3945720"/>
                    <a:gd name="connsiteX10" fmla="*/ 807343 w 7995923"/>
                    <a:gd name="connsiteY10" fmla="*/ 6181 h 3945720"/>
                    <a:gd name="connsiteX11" fmla="*/ 128020 w 7995923"/>
                    <a:gd name="connsiteY11" fmla="*/ 400198 h 3945720"/>
                    <a:gd name="connsiteX12" fmla="*/ 321 w 7995923"/>
                    <a:gd name="connsiteY12" fmla="*/ 997225 h 3945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95923" h="3945720">
                      <a:moveTo>
                        <a:pt x="321" y="997225"/>
                      </a:moveTo>
                      <a:lnTo>
                        <a:pt x="321" y="3945721"/>
                      </a:lnTo>
                      <a:lnTo>
                        <a:pt x="7995924" y="3945721"/>
                      </a:lnTo>
                      <a:lnTo>
                        <a:pt x="7995924" y="2029227"/>
                      </a:lnTo>
                      <a:cubicBezTo>
                        <a:pt x="7995924" y="1866096"/>
                        <a:pt x="7647754" y="1510432"/>
                        <a:pt x="7647754" y="1510432"/>
                      </a:cubicBezTo>
                      <a:lnTo>
                        <a:pt x="7625338" y="1459442"/>
                      </a:lnTo>
                      <a:lnTo>
                        <a:pt x="7244529" y="590381"/>
                      </a:lnTo>
                      <a:lnTo>
                        <a:pt x="7227574" y="551773"/>
                      </a:lnTo>
                      <a:lnTo>
                        <a:pt x="7098352" y="256752"/>
                      </a:lnTo>
                      <a:cubicBezTo>
                        <a:pt x="7062665" y="206460"/>
                        <a:pt x="6904613" y="16595"/>
                        <a:pt x="6546410" y="6181"/>
                      </a:cubicBezTo>
                      <a:cubicBezTo>
                        <a:pt x="6059873" y="-7726"/>
                        <a:pt x="807343" y="6181"/>
                        <a:pt x="807343" y="6181"/>
                      </a:cubicBezTo>
                      <a:cubicBezTo>
                        <a:pt x="807343" y="6181"/>
                        <a:pt x="303661" y="-1249"/>
                        <a:pt x="128020" y="400198"/>
                      </a:cubicBezTo>
                      <a:cubicBezTo>
                        <a:pt x="-12760" y="722143"/>
                        <a:pt x="321" y="997225"/>
                        <a:pt x="321" y="997225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94" name="Graphic 1">
                  <a:extLst>
                    <a:ext uri="{FF2B5EF4-FFF2-40B4-BE49-F238E27FC236}">
                      <a16:creationId xmlns:a16="http://schemas.microsoft.com/office/drawing/2014/main" id="{098EB670-571D-4A91-9D72-9985C7D5F206}"/>
                    </a:ext>
                  </a:extLst>
                </p:cNvPr>
                <p:cNvGrpSpPr/>
                <p:nvPr/>
              </p:nvGrpSpPr>
              <p:grpSpPr>
                <a:xfrm>
                  <a:off x="4270311" y="4529264"/>
                  <a:ext cx="5780405" cy="1014666"/>
                  <a:chOff x="4270311" y="4529264"/>
                  <a:chExt cx="5780405" cy="1014666"/>
                </a:xfrm>
                <a:solidFill>
                  <a:srgbClr val="010101"/>
                </a:solidFill>
              </p:grpSpPr>
              <p:sp>
                <p:nvSpPr>
                  <p:cNvPr id="4245" name="Freeform: Shape 4244">
                    <a:extLst>
                      <a:ext uri="{FF2B5EF4-FFF2-40B4-BE49-F238E27FC236}">
                        <a16:creationId xmlns:a16="http://schemas.microsoft.com/office/drawing/2014/main" id="{BE31FE20-305B-47D7-AF50-2BAE6599016E}"/>
                      </a:ext>
                    </a:extLst>
                  </p:cNvPr>
                  <p:cNvSpPr/>
                  <p:nvPr/>
                </p:nvSpPr>
                <p:spPr>
                  <a:xfrm>
                    <a:off x="8514842" y="4529264"/>
                    <a:ext cx="1535874" cy="1014666"/>
                  </a:xfrm>
                  <a:custGeom>
                    <a:avLst/>
                    <a:gdLst>
                      <a:gd name="connsiteX0" fmla="*/ 0 w 1535874"/>
                      <a:gd name="connsiteY0" fmla="*/ 1014666 h 1014666"/>
                      <a:gd name="connsiteX1" fmla="*/ 1535875 w 1535874"/>
                      <a:gd name="connsiteY1" fmla="*/ 1014666 h 1014666"/>
                      <a:gd name="connsiteX2" fmla="*/ 1387792 w 1535874"/>
                      <a:gd name="connsiteY2" fmla="*/ 241364 h 1014666"/>
                      <a:gd name="connsiteX3" fmla="*/ 1150302 w 1535874"/>
                      <a:gd name="connsiteY3" fmla="*/ 0 h 1014666"/>
                      <a:gd name="connsiteX4" fmla="*/ 385508 w 1535874"/>
                      <a:gd name="connsiteY4" fmla="*/ 0 h 1014666"/>
                      <a:gd name="connsiteX5" fmla="*/ 148018 w 1535874"/>
                      <a:gd name="connsiteY5" fmla="*/ 241364 h 1014666"/>
                      <a:gd name="connsiteX6" fmla="*/ 0 w 1535874"/>
                      <a:gd name="connsiteY6" fmla="*/ 1014666 h 101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5874" h="1014666">
                        <a:moveTo>
                          <a:pt x="0" y="1014666"/>
                        </a:moveTo>
                        <a:lnTo>
                          <a:pt x="1535875" y="1014666"/>
                        </a:lnTo>
                        <a:lnTo>
                          <a:pt x="1387792" y="241364"/>
                        </a:lnTo>
                        <a:cubicBezTo>
                          <a:pt x="1360614" y="99568"/>
                          <a:pt x="1262761" y="0"/>
                          <a:pt x="1150302" y="0"/>
                        </a:cubicBezTo>
                        <a:lnTo>
                          <a:pt x="385508" y="0"/>
                        </a:lnTo>
                        <a:cubicBezTo>
                          <a:pt x="273114" y="0"/>
                          <a:pt x="175196" y="99568"/>
                          <a:pt x="148018" y="241364"/>
                        </a:cubicBezTo>
                        <a:lnTo>
                          <a:pt x="0" y="1014666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46" name="Freeform: Shape 4245">
                    <a:extLst>
                      <a:ext uri="{FF2B5EF4-FFF2-40B4-BE49-F238E27FC236}">
                        <a16:creationId xmlns:a16="http://schemas.microsoft.com/office/drawing/2014/main" id="{A9A168DB-8E2E-4E4D-A2A0-478F193250B0}"/>
                      </a:ext>
                    </a:extLst>
                  </p:cNvPr>
                  <p:cNvSpPr/>
                  <p:nvPr/>
                </p:nvSpPr>
                <p:spPr>
                  <a:xfrm>
                    <a:off x="4270311" y="4529264"/>
                    <a:ext cx="1528572" cy="1014666"/>
                  </a:xfrm>
                  <a:custGeom>
                    <a:avLst/>
                    <a:gdLst>
                      <a:gd name="connsiteX0" fmla="*/ 0 w 1528572"/>
                      <a:gd name="connsiteY0" fmla="*/ 1014666 h 1014666"/>
                      <a:gd name="connsiteX1" fmla="*/ 1528572 w 1528572"/>
                      <a:gd name="connsiteY1" fmla="*/ 1014666 h 1014666"/>
                      <a:gd name="connsiteX2" fmla="*/ 1380490 w 1528572"/>
                      <a:gd name="connsiteY2" fmla="*/ 241364 h 1014666"/>
                      <a:gd name="connsiteX3" fmla="*/ 1143000 w 1528572"/>
                      <a:gd name="connsiteY3" fmla="*/ 0 h 1014666"/>
                      <a:gd name="connsiteX4" fmla="*/ 385509 w 1528572"/>
                      <a:gd name="connsiteY4" fmla="*/ 0 h 1014666"/>
                      <a:gd name="connsiteX5" fmla="*/ 148018 w 1528572"/>
                      <a:gd name="connsiteY5" fmla="*/ 241364 h 1014666"/>
                      <a:gd name="connsiteX6" fmla="*/ 0 w 1528572"/>
                      <a:gd name="connsiteY6" fmla="*/ 1014666 h 101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8572" h="1014666">
                        <a:moveTo>
                          <a:pt x="0" y="1014666"/>
                        </a:moveTo>
                        <a:lnTo>
                          <a:pt x="1528572" y="1014666"/>
                        </a:lnTo>
                        <a:lnTo>
                          <a:pt x="1380490" y="241364"/>
                        </a:lnTo>
                        <a:cubicBezTo>
                          <a:pt x="1353312" y="99568"/>
                          <a:pt x="1255459" y="0"/>
                          <a:pt x="1143000" y="0"/>
                        </a:cubicBezTo>
                        <a:lnTo>
                          <a:pt x="385509" y="0"/>
                        </a:lnTo>
                        <a:cubicBezTo>
                          <a:pt x="273114" y="0"/>
                          <a:pt x="175197" y="99568"/>
                          <a:pt x="148018" y="241364"/>
                        </a:cubicBezTo>
                        <a:lnTo>
                          <a:pt x="0" y="1014666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195" name="Graphic 1">
                  <a:extLst>
                    <a:ext uri="{FF2B5EF4-FFF2-40B4-BE49-F238E27FC236}">
                      <a16:creationId xmlns:a16="http://schemas.microsoft.com/office/drawing/2014/main" id="{AB583756-528D-41A3-83E4-424199BCC83F}"/>
                    </a:ext>
                  </a:extLst>
                </p:cNvPr>
                <p:cNvGrpSpPr/>
                <p:nvPr/>
              </p:nvGrpSpPr>
              <p:grpSpPr>
                <a:xfrm>
                  <a:off x="4420616" y="4747831"/>
                  <a:ext cx="5492178" cy="1264793"/>
                  <a:chOff x="4420616" y="4747831"/>
                  <a:chExt cx="5492178" cy="1264793"/>
                </a:xfrm>
                <a:solidFill>
                  <a:schemeClr val="accent1"/>
                </a:solidFill>
              </p:grpSpPr>
              <p:grpSp>
                <p:nvGrpSpPr>
                  <p:cNvPr id="4237" name="Graphic 1">
                    <a:extLst>
                      <a:ext uri="{FF2B5EF4-FFF2-40B4-BE49-F238E27FC236}">
                        <a16:creationId xmlns:a16="http://schemas.microsoft.com/office/drawing/2014/main" id="{8A1E6B86-653B-4301-A845-AAA33E470AA4}"/>
                      </a:ext>
                    </a:extLst>
                  </p:cNvPr>
                  <p:cNvGrpSpPr/>
                  <p:nvPr/>
                </p:nvGrpSpPr>
                <p:grpSpPr>
                  <a:xfrm>
                    <a:off x="8648001" y="4747831"/>
                    <a:ext cx="1264792" cy="1264793"/>
                    <a:chOff x="8648001" y="4747831"/>
                    <a:chExt cx="1264792" cy="1264793"/>
                  </a:xfrm>
                  <a:solidFill>
                    <a:schemeClr val="accent1"/>
                  </a:solidFill>
                </p:grpSpPr>
                <p:sp>
                  <p:nvSpPr>
                    <p:cNvPr id="4242" name="Freeform: Shape 4241">
                      <a:extLst>
                        <a:ext uri="{FF2B5EF4-FFF2-40B4-BE49-F238E27FC236}">
                          <a16:creationId xmlns:a16="http://schemas.microsoft.com/office/drawing/2014/main" id="{E943A385-975F-4CA0-84AA-6D5167F19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48001" y="4747831"/>
                      <a:ext cx="1264792" cy="1264793"/>
                    </a:xfrm>
                    <a:custGeom>
                      <a:avLst/>
                      <a:gdLst>
                        <a:gd name="connsiteX0" fmla="*/ 1264793 w 1264792"/>
                        <a:gd name="connsiteY0" fmla="*/ 632397 h 1264793"/>
                        <a:gd name="connsiteX1" fmla="*/ 632396 w 1264792"/>
                        <a:gd name="connsiteY1" fmla="*/ 1264793 h 1264793"/>
                        <a:gd name="connsiteX2" fmla="*/ 0 w 1264792"/>
                        <a:gd name="connsiteY2" fmla="*/ 632397 h 1264793"/>
                        <a:gd name="connsiteX3" fmla="*/ 632396 w 1264792"/>
                        <a:gd name="connsiteY3" fmla="*/ 0 h 1264793"/>
                        <a:gd name="connsiteX4" fmla="*/ 1264793 w 1264792"/>
                        <a:gd name="connsiteY4" fmla="*/ 632397 h 1264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792" h="1264793">
                          <a:moveTo>
                            <a:pt x="1264793" y="632397"/>
                          </a:moveTo>
                          <a:cubicBezTo>
                            <a:pt x="1264793" y="981660"/>
                            <a:pt x="981659" y="1264793"/>
                            <a:pt x="632396" y="1264793"/>
                          </a:cubicBezTo>
                          <a:cubicBezTo>
                            <a:pt x="283133" y="1264793"/>
                            <a:pt x="0" y="981660"/>
                            <a:pt x="0" y="632397"/>
                          </a:cubicBezTo>
                          <a:cubicBezTo>
                            <a:pt x="0" y="283134"/>
                            <a:pt x="283134" y="0"/>
                            <a:pt x="632396" y="0"/>
                          </a:cubicBezTo>
                          <a:cubicBezTo>
                            <a:pt x="981660" y="0"/>
                            <a:pt x="1264793" y="283134"/>
                            <a:pt x="1264793" y="632397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43" name="Freeform: Shape 4242">
                      <a:extLst>
                        <a:ext uri="{FF2B5EF4-FFF2-40B4-BE49-F238E27FC236}">
                          <a16:creationId xmlns:a16="http://schemas.microsoft.com/office/drawing/2014/main" id="{D61B755E-FB92-4542-ADC1-4871E3A40EC0}"/>
                        </a:ext>
                      </a:extLst>
                    </p:cNvPr>
                    <p:cNvSpPr/>
                    <p:nvPr/>
                  </p:nvSpPr>
                  <p:spPr>
                    <a:xfrm rot="-653989">
                      <a:off x="8869711" y="4969478"/>
                      <a:ext cx="822105" cy="822105"/>
                    </a:xfrm>
                    <a:custGeom>
                      <a:avLst/>
                      <a:gdLst>
                        <a:gd name="connsiteX0" fmla="*/ 822105 w 822105"/>
                        <a:gd name="connsiteY0" fmla="*/ 411053 h 822105"/>
                        <a:gd name="connsiteX1" fmla="*/ 411052 w 822105"/>
                        <a:gd name="connsiteY1" fmla="*/ 822105 h 822105"/>
                        <a:gd name="connsiteX2" fmla="*/ 0 w 822105"/>
                        <a:gd name="connsiteY2" fmla="*/ 411053 h 822105"/>
                        <a:gd name="connsiteX3" fmla="*/ 411052 w 822105"/>
                        <a:gd name="connsiteY3" fmla="*/ 0 h 822105"/>
                        <a:gd name="connsiteX4" fmla="*/ 822105 w 822105"/>
                        <a:gd name="connsiteY4" fmla="*/ 411053 h 822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105" h="822105">
                          <a:moveTo>
                            <a:pt x="822105" y="411053"/>
                          </a:moveTo>
                          <a:cubicBezTo>
                            <a:pt x="822105" y="638071"/>
                            <a:pt x="638071" y="822105"/>
                            <a:pt x="411052" y="822105"/>
                          </a:cubicBezTo>
                          <a:cubicBezTo>
                            <a:pt x="184034" y="822105"/>
                            <a:pt x="0" y="638071"/>
                            <a:pt x="0" y="411053"/>
                          </a:cubicBezTo>
                          <a:cubicBezTo>
                            <a:pt x="0" y="184035"/>
                            <a:pt x="184034" y="0"/>
                            <a:pt x="411052" y="0"/>
                          </a:cubicBezTo>
                          <a:cubicBezTo>
                            <a:pt x="638071" y="0"/>
                            <a:pt x="822105" y="184035"/>
                            <a:pt x="822105" y="411053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44" name="Freeform: Shape 4243">
                      <a:extLst>
                        <a:ext uri="{FF2B5EF4-FFF2-40B4-BE49-F238E27FC236}">
                          <a16:creationId xmlns:a16="http://schemas.microsoft.com/office/drawing/2014/main" id="{7901D710-8546-44E6-9883-9A8B27C9155B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8951442" y="5051370"/>
                      <a:ext cx="657726" cy="657726"/>
                    </a:xfrm>
                    <a:custGeom>
                      <a:avLst/>
                      <a:gdLst>
                        <a:gd name="connsiteX0" fmla="*/ 657727 w 657726"/>
                        <a:gd name="connsiteY0" fmla="*/ 328864 h 657726"/>
                        <a:gd name="connsiteX1" fmla="*/ 328863 w 657726"/>
                        <a:gd name="connsiteY1" fmla="*/ 657727 h 657726"/>
                        <a:gd name="connsiteX2" fmla="*/ 0 w 657726"/>
                        <a:gd name="connsiteY2" fmla="*/ 328864 h 657726"/>
                        <a:gd name="connsiteX3" fmla="*/ 328863 w 657726"/>
                        <a:gd name="connsiteY3" fmla="*/ 0 h 657726"/>
                        <a:gd name="connsiteX4" fmla="*/ 657727 w 657726"/>
                        <a:gd name="connsiteY4" fmla="*/ 328864 h 657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726" h="657726">
                          <a:moveTo>
                            <a:pt x="657727" y="328864"/>
                          </a:moveTo>
                          <a:cubicBezTo>
                            <a:pt x="657727" y="510490"/>
                            <a:pt x="510490" y="657727"/>
                            <a:pt x="328863" y="657727"/>
                          </a:cubicBezTo>
                          <a:cubicBezTo>
                            <a:pt x="147237" y="657727"/>
                            <a:pt x="0" y="510489"/>
                            <a:pt x="0" y="328864"/>
                          </a:cubicBezTo>
                          <a:cubicBezTo>
                            <a:pt x="0" y="147237"/>
                            <a:pt x="147237" y="0"/>
                            <a:pt x="328863" y="0"/>
                          </a:cubicBezTo>
                          <a:cubicBezTo>
                            <a:pt x="510489" y="0"/>
                            <a:pt x="657727" y="147238"/>
                            <a:pt x="657727" y="328864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38" name="Graphic 1">
                    <a:extLst>
                      <a:ext uri="{FF2B5EF4-FFF2-40B4-BE49-F238E27FC236}">
                        <a16:creationId xmlns:a16="http://schemas.microsoft.com/office/drawing/2014/main" id="{1CBE7D38-DC0F-4500-9AFD-5C52230A725F}"/>
                      </a:ext>
                    </a:extLst>
                  </p:cNvPr>
                  <p:cNvGrpSpPr/>
                  <p:nvPr/>
                </p:nvGrpSpPr>
                <p:grpSpPr>
                  <a:xfrm>
                    <a:off x="4420616" y="4747831"/>
                    <a:ext cx="1264793" cy="1264793"/>
                    <a:chOff x="4420616" y="4747831"/>
                    <a:chExt cx="1264793" cy="1264793"/>
                  </a:xfrm>
                  <a:solidFill>
                    <a:schemeClr val="accent1"/>
                  </a:solidFill>
                </p:grpSpPr>
                <p:sp>
                  <p:nvSpPr>
                    <p:cNvPr id="4239" name="Freeform: Shape 4238">
                      <a:extLst>
                        <a:ext uri="{FF2B5EF4-FFF2-40B4-BE49-F238E27FC236}">
                          <a16:creationId xmlns:a16="http://schemas.microsoft.com/office/drawing/2014/main" id="{1EA7DB1B-50CA-402D-A9B2-887E44C9B4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616" y="4747831"/>
                      <a:ext cx="1264793" cy="1264793"/>
                    </a:xfrm>
                    <a:custGeom>
                      <a:avLst/>
                      <a:gdLst>
                        <a:gd name="connsiteX0" fmla="*/ 1264793 w 1264793"/>
                        <a:gd name="connsiteY0" fmla="*/ 632397 h 1264793"/>
                        <a:gd name="connsiteX1" fmla="*/ 632397 w 1264793"/>
                        <a:gd name="connsiteY1" fmla="*/ 1264793 h 1264793"/>
                        <a:gd name="connsiteX2" fmla="*/ 0 w 1264793"/>
                        <a:gd name="connsiteY2" fmla="*/ 632397 h 1264793"/>
                        <a:gd name="connsiteX3" fmla="*/ 632397 w 1264793"/>
                        <a:gd name="connsiteY3" fmla="*/ 0 h 1264793"/>
                        <a:gd name="connsiteX4" fmla="*/ 1264793 w 1264793"/>
                        <a:gd name="connsiteY4" fmla="*/ 632397 h 1264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793" h="1264793">
                          <a:moveTo>
                            <a:pt x="1264793" y="632397"/>
                          </a:moveTo>
                          <a:cubicBezTo>
                            <a:pt x="1264793" y="981660"/>
                            <a:pt x="981660" y="1264793"/>
                            <a:pt x="632397" y="1264793"/>
                          </a:cubicBezTo>
                          <a:cubicBezTo>
                            <a:pt x="283134" y="1264793"/>
                            <a:pt x="0" y="981660"/>
                            <a:pt x="0" y="632397"/>
                          </a:cubicBezTo>
                          <a:cubicBezTo>
                            <a:pt x="0" y="283134"/>
                            <a:pt x="283133" y="0"/>
                            <a:pt x="632397" y="0"/>
                          </a:cubicBezTo>
                          <a:cubicBezTo>
                            <a:pt x="981659" y="0"/>
                            <a:pt x="1264793" y="283134"/>
                            <a:pt x="1264793" y="632397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40" name="Freeform: Shape 4239">
                      <a:extLst>
                        <a:ext uri="{FF2B5EF4-FFF2-40B4-BE49-F238E27FC236}">
                          <a16:creationId xmlns:a16="http://schemas.microsoft.com/office/drawing/2014/main" id="{8D2378C3-A803-4B31-94CE-DB09CEFFE227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641916" y="4969172"/>
                      <a:ext cx="822063" cy="822063"/>
                    </a:xfrm>
                    <a:custGeom>
                      <a:avLst/>
                      <a:gdLst>
                        <a:gd name="connsiteX0" fmla="*/ 822063 w 822063"/>
                        <a:gd name="connsiteY0" fmla="*/ 411032 h 822063"/>
                        <a:gd name="connsiteX1" fmla="*/ 411032 w 822063"/>
                        <a:gd name="connsiteY1" fmla="*/ 822063 h 822063"/>
                        <a:gd name="connsiteX2" fmla="*/ 0 w 822063"/>
                        <a:gd name="connsiteY2" fmla="*/ 411032 h 822063"/>
                        <a:gd name="connsiteX3" fmla="*/ 411032 w 822063"/>
                        <a:gd name="connsiteY3" fmla="*/ 0 h 822063"/>
                        <a:gd name="connsiteX4" fmla="*/ 822063 w 822063"/>
                        <a:gd name="connsiteY4" fmla="*/ 411032 h 822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063" h="822063">
                          <a:moveTo>
                            <a:pt x="822063" y="411032"/>
                          </a:moveTo>
                          <a:cubicBezTo>
                            <a:pt x="822063" y="638038"/>
                            <a:pt x="638038" y="822063"/>
                            <a:pt x="411032" y="822063"/>
                          </a:cubicBezTo>
                          <a:cubicBezTo>
                            <a:pt x="184025" y="822063"/>
                            <a:pt x="0" y="638038"/>
                            <a:pt x="0" y="411032"/>
                          </a:cubicBezTo>
                          <a:cubicBezTo>
                            <a:pt x="0" y="184025"/>
                            <a:pt x="184025" y="0"/>
                            <a:pt x="411032" y="0"/>
                          </a:cubicBezTo>
                          <a:cubicBezTo>
                            <a:pt x="638038" y="0"/>
                            <a:pt x="822063" y="184025"/>
                            <a:pt x="822063" y="411032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41" name="Freeform: Shape 4240">
                      <a:extLst>
                        <a:ext uri="{FF2B5EF4-FFF2-40B4-BE49-F238E27FC236}">
                          <a16:creationId xmlns:a16="http://schemas.microsoft.com/office/drawing/2014/main" id="{20CD2B31-5310-4282-A7B9-57C1F0F89738}"/>
                        </a:ext>
                      </a:extLst>
                    </p:cNvPr>
                    <p:cNvSpPr/>
                    <p:nvPr/>
                  </p:nvSpPr>
                  <p:spPr>
                    <a:xfrm rot="-1350026">
                      <a:off x="4724336" y="5051367"/>
                      <a:ext cx="657749" cy="657749"/>
                    </a:xfrm>
                    <a:custGeom>
                      <a:avLst/>
                      <a:gdLst>
                        <a:gd name="connsiteX0" fmla="*/ 657750 w 657749"/>
                        <a:gd name="connsiteY0" fmla="*/ 328875 h 657749"/>
                        <a:gd name="connsiteX1" fmla="*/ 328875 w 657749"/>
                        <a:gd name="connsiteY1" fmla="*/ 657750 h 657749"/>
                        <a:gd name="connsiteX2" fmla="*/ 0 w 657749"/>
                        <a:gd name="connsiteY2" fmla="*/ 328875 h 657749"/>
                        <a:gd name="connsiteX3" fmla="*/ 328875 w 657749"/>
                        <a:gd name="connsiteY3" fmla="*/ 0 h 657749"/>
                        <a:gd name="connsiteX4" fmla="*/ 657750 w 657749"/>
                        <a:gd name="connsiteY4" fmla="*/ 328875 h 657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749" h="657749">
                          <a:moveTo>
                            <a:pt x="657750" y="328875"/>
                          </a:moveTo>
                          <a:cubicBezTo>
                            <a:pt x="657750" y="510508"/>
                            <a:pt x="510507" y="657750"/>
                            <a:pt x="328875" y="657750"/>
                          </a:cubicBezTo>
                          <a:cubicBezTo>
                            <a:pt x="147242" y="657750"/>
                            <a:pt x="0" y="510507"/>
                            <a:pt x="0" y="328875"/>
                          </a:cubicBezTo>
                          <a:cubicBezTo>
                            <a:pt x="0" y="147242"/>
                            <a:pt x="147243" y="0"/>
                            <a:pt x="328875" y="0"/>
                          </a:cubicBezTo>
                          <a:cubicBezTo>
                            <a:pt x="510507" y="0"/>
                            <a:pt x="657750" y="147243"/>
                            <a:pt x="657750" y="328875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196" name="Graphic 1">
                  <a:extLst>
                    <a:ext uri="{FF2B5EF4-FFF2-40B4-BE49-F238E27FC236}">
                      <a16:creationId xmlns:a16="http://schemas.microsoft.com/office/drawing/2014/main" id="{E7A2C727-3AF1-4D92-AA7E-C43ED969988C}"/>
                    </a:ext>
                  </a:extLst>
                </p:cNvPr>
                <p:cNvGrpSpPr/>
                <p:nvPr/>
              </p:nvGrpSpPr>
              <p:grpSpPr>
                <a:xfrm>
                  <a:off x="4492434" y="2149028"/>
                  <a:ext cx="6499859" cy="959614"/>
                  <a:chOff x="4492434" y="2149028"/>
                  <a:chExt cx="6499859" cy="959614"/>
                </a:xfrm>
                <a:solidFill>
                  <a:srgbClr val="C0C0C1"/>
                </a:solidFill>
              </p:grpSpPr>
              <p:sp>
                <p:nvSpPr>
                  <p:cNvPr id="4231" name="Freeform: Shape 4230">
                    <a:extLst>
                      <a:ext uri="{FF2B5EF4-FFF2-40B4-BE49-F238E27FC236}">
                        <a16:creationId xmlns:a16="http://schemas.microsoft.com/office/drawing/2014/main" id="{5CCF9DAB-D083-4657-A75A-A52F6E37B5B3}"/>
                      </a:ext>
                    </a:extLst>
                  </p:cNvPr>
                  <p:cNvSpPr/>
                  <p:nvPr/>
                </p:nvSpPr>
                <p:spPr>
                  <a:xfrm>
                    <a:off x="8908542" y="2165540"/>
                    <a:ext cx="1446895" cy="943101"/>
                  </a:xfrm>
                  <a:custGeom>
                    <a:avLst/>
                    <a:gdLst>
                      <a:gd name="connsiteX0" fmla="*/ 1063815 w 1446895"/>
                      <a:gd name="connsiteY0" fmla="*/ 0 h 943101"/>
                      <a:gd name="connsiteX1" fmla="*/ 0 w 1446895"/>
                      <a:gd name="connsiteY1" fmla="*/ 0 h 943101"/>
                      <a:gd name="connsiteX2" fmla="*/ 0 w 1446895"/>
                      <a:gd name="connsiteY2" fmla="*/ 943102 h 943101"/>
                      <a:gd name="connsiteX3" fmla="*/ 1368742 w 1446895"/>
                      <a:gd name="connsiteY3" fmla="*/ 943102 h 943101"/>
                      <a:gd name="connsiteX4" fmla="*/ 1440434 w 1446895"/>
                      <a:gd name="connsiteY4" fmla="*/ 801370 h 943101"/>
                      <a:gd name="connsiteX5" fmla="*/ 1219200 w 1446895"/>
                      <a:gd name="connsiteY5" fmla="*/ 132969 h 943101"/>
                      <a:gd name="connsiteX6" fmla="*/ 1063815 w 1446895"/>
                      <a:gd name="connsiteY6" fmla="*/ 0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6895" h="943101">
                        <a:moveTo>
                          <a:pt x="1063815" y="0"/>
                        </a:moveTo>
                        <a:lnTo>
                          <a:pt x="0" y="0"/>
                        </a:lnTo>
                        <a:lnTo>
                          <a:pt x="0" y="943102"/>
                        </a:lnTo>
                        <a:lnTo>
                          <a:pt x="1368742" y="943102"/>
                        </a:lnTo>
                        <a:cubicBezTo>
                          <a:pt x="1424813" y="943102"/>
                          <a:pt x="1462659" y="868489"/>
                          <a:pt x="1440434" y="801370"/>
                        </a:cubicBezTo>
                        <a:lnTo>
                          <a:pt x="1219200" y="132969"/>
                        </a:lnTo>
                        <a:cubicBezTo>
                          <a:pt x="1192530" y="52324"/>
                          <a:pt x="1131379" y="0"/>
                          <a:pt x="1063815" y="0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2" name="Freeform: Shape 4231">
                    <a:extLst>
                      <a:ext uri="{FF2B5EF4-FFF2-40B4-BE49-F238E27FC236}">
                        <a16:creationId xmlns:a16="http://schemas.microsoft.com/office/drawing/2014/main" id="{84A53F77-7B43-46AA-A364-1A5C61BDC5CF}"/>
                      </a:ext>
                    </a:extLst>
                  </p:cNvPr>
                  <p:cNvSpPr/>
                  <p:nvPr/>
                </p:nvSpPr>
                <p:spPr>
                  <a:xfrm>
                    <a:off x="7776718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9 w 984948"/>
                      <a:gd name="connsiteY1" fmla="*/ 0 h 943101"/>
                      <a:gd name="connsiteX2" fmla="*/ 984949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9" y="0"/>
                        </a:lnTo>
                        <a:lnTo>
                          <a:pt x="984949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3" name="Freeform: Shape 4232">
                    <a:extLst>
                      <a:ext uri="{FF2B5EF4-FFF2-40B4-BE49-F238E27FC236}">
                        <a16:creationId xmlns:a16="http://schemas.microsoft.com/office/drawing/2014/main" id="{CE96FBA5-7A50-4D0A-A590-7E58237EB789}"/>
                      </a:ext>
                    </a:extLst>
                  </p:cNvPr>
                  <p:cNvSpPr/>
                  <p:nvPr/>
                </p:nvSpPr>
                <p:spPr>
                  <a:xfrm>
                    <a:off x="6660769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8 w 984948"/>
                      <a:gd name="connsiteY1" fmla="*/ 0 h 943101"/>
                      <a:gd name="connsiteX2" fmla="*/ 984948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8" y="0"/>
                        </a:lnTo>
                        <a:lnTo>
                          <a:pt x="984948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4" name="Freeform: Shape 4233">
                    <a:extLst>
                      <a:ext uri="{FF2B5EF4-FFF2-40B4-BE49-F238E27FC236}">
                        <a16:creationId xmlns:a16="http://schemas.microsoft.com/office/drawing/2014/main" id="{EAD70850-AB6E-4BA9-99ED-CD31C1BF5803}"/>
                      </a:ext>
                    </a:extLst>
                  </p:cNvPr>
                  <p:cNvSpPr/>
                  <p:nvPr/>
                </p:nvSpPr>
                <p:spPr>
                  <a:xfrm>
                    <a:off x="10442232" y="2149028"/>
                    <a:ext cx="550061" cy="959614"/>
                  </a:xfrm>
                  <a:custGeom>
                    <a:avLst/>
                    <a:gdLst>
                      <a:gd name="connsiteX0" fmla="*/ 4533 w 550061"/>
                      <a:gd name="connsiteY0" fmla="*/ 85283 h 959614"/>
                      <a:gd name="connsiteX1" fmla="*/ 299046 w 550061"/>
                      <a:gd name="connsiteY1" fmla="*/ 891542 h 959614"/>
                      <a:gd name="connsiteX2" fmla="*/ 381913 w 550061"/>
                      <a:gd name="connsiteY2" fmla="*/ 959614 h 959614"/>
                      <a:gd name="connsiteX3" fmla="*/ 550061 w 550061"/>
                      <a:gd name="connsiteY3" fmla="*/ 959614 h 959614"/>
                      <a:gd name="connsiteX4" fmla="*/ 527646 w 550061"/>
                      <a:gd name="connsiteY4" fmla="*/ 908560 h 959614"/>
                      <a:gd name="connsiteX5" fmla="*/ 146773 w 550061"/>
                      <a:gd name="connsiteY5" fmla="*/ 39563 h 959614"/>
                      <a:gd name="connsiteX6" fmla="*/ 129882 w 550061"/>
                      <a:gd name="connsiteY6" fmla="*/ 891 h 959614"/>
                      <a:gd name="connsiteX7" fmla="*/ 46316 w 550061"/>
                      <a:gd name="connsiteY7" fmla="*/ 2 h 959614"/>
                      <a:gd name="connsiteX8" fmla="*/ 4533 w 550061"/>
                      <a:gd name="connsiteY8" fmla="*/ 85283 h 959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0061" h="959614">
                        <a:moveTo>
                          <a:pt x="4533" y="85283"/>
                        </a:moveTo>
                        <a:lnTo>
                          <a:pt x="299046" y="891542"/>
                        </a:lnTo>
                        <a:cubicBezTo>
                          <a:pt x="314286" y="933135"/>
                          <a:pt x="346481" y="959614"/>
                          <a:pt x="381913" y="959614"/>
                        </a:cubicBezTo>
                        <a:lnTo>
                          <a:pt x="550061" y="959614"/>
                        </a:lnTo>
                        <a:lnTo>
                          <a:pt x="527646" y="908560"/>
                        </a:lnTo>
                        <a:lnTo>
                          <a:pt x="146773" y="39563"/>
                        </a:lnTo>
                        <a:lnTo>
                          <a:pt x="129882" y="891"/>
                        </a:lnTo>
                        <a:lnTo>
                          <a:pt x="46316" y="2"/>
                        </a:lnTo>
                        <a:cubicBezTo>
                          <a:pt x="12407" y="-379"/>
                          <a:pt x="-10072" y="45532"/>
                          <a:pt x="4533" y="85283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5" name="Freeform: Shape 4234">
                    <a:extLst>
                      <a:ext uri="{FF2B5EF4-FFF2-40B4-BE49-F238E27FC236}">
                        <a16:creationId xmlns:a16="http://schemas.microsoft.com/office/drawing/2014/main" id="{395B5D0A-E194-403F-9547-498DD0B88AF5}"/>
                      </a:ext>
                    </a:extLst>
                  </p:cNvPr>
                  <p:cNvSpPr/>
                  <p:nvPr/>
                </p:nvSpPr>
                <p:spPr>
                  <a:xfrm>
                    <a:off x="5550789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9 w 984948"/>
                      <a:gd name="connsiteY1" fmla="*/ 0 h 943101"/>
                      <a:gd name="connsiteX2" fmla="*/ 984949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9" y="0"/>
                        </a:lnTo>
                        <a:lnTo>
                          <a:pt x="984949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6" name="Freeform: Shape 4235">
                    <a:extLst>
                      <a:ext uri="{FF2B5EF4-FFF2-40B4-BE49-F238E27FC236}">
                        <a16:creationId xmlns:a16="http://schemas.microsoft.com/office/drawing/2014/main" id="{0D395EE2-23E3-4794-AA8E-1F4EBFAD0CA1}"/>
                      </a:ext>
                    </a:extLst>
                  </p:cNvPr>
                  <p:cNvSpPr/>
                  <p:nvPr/>
                </p:nvSpPr>
                <p:spPr>
                  <a:xfrm>
                    <a:off x="4492434" y="2165540"/>
                    <a:ext cx="911479" cy="943101"/>
                  </a:xfrm>
                  <a:custGeom>
                    <a:avLst/>
                    <a:gdLst>
                      <a:gd name="connsiteX0" fmla="*/ 0 w 911479"/>
                      <a:gd name="connsiteY0" fmla="*/ 338455 h 943101"/>
                      <a:gd name="connsiteX1" fmla="*/ 0 w 911479"/>
                      <a:gd name="connsiteY1" fmla="*/ 943102 h 943101"/>
                      <a:gd name="connsiteX2" fmla="*/ 911479 w 911479"/>
                      <a:gd name="connsiteY2" fmla="*/ 943102 h 943101"/>
                      <a:gd name="connsiteX3" fmla="*/ 911479 w 911479"/>
                      <a:gd name="connsiteY3" fmla="*/ 0 h 943101"/>
                      <a:gd name="connsiteX4" fmla="*/ 260287 w 911479"/>
                      <a:gd name="connsiteY4" fmla="*/ 0 h 943101"/>
                      <a:gd name="connsiteX5" fmla="*/ 0 w 911479"/>
                      <a:gd name="connsiteY5" fmla="*/ 338455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11479" h="943101">
                        <a:moveTo>
                          <a:pt x="0" y="338455"/>
                        </a:moveTo>
                        <a:lnTo>
                          <a:pt x="0" y="943102"/>
                        </a:lnTo>
                        <a:lnTo>
                          <a:pt x="911479" y="943102"/>
                        </a:lnTo>
                        <a:lnTo>
                          <a:pt x="911479" y="0"/>
                        </a:lnTo>
                        <a:lnTo>
                          <a:pt x="260287" y="0"/>
                        </a:lnTo>
                        <a:cubicBezTo>
                          <a:pt x="116523" y="0"/>
                          <a:pt x="0" y="151511"/>
                          <a:pt x="0" y="338455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197" name="Graphic 1">
                  <a:extLst>
                    <a:ext uri="{FF2B5EF4-FFF2-40B4-BE49-F238E27FC236}">
                      <a16:creationId xmlns:a16="http://schemas.microsoft.com/office/drawing/2014/main" id="{FBCE3F81-8D25-4EC8-B390-FF010BF7A1D0}"/>
                    </a:ext>
                  </a:extLst>
                </p:cNvPr>
                <p:cNvGrpSpPr/>
                <p:nvPr/>
              </p:nvGrpSpPr>
              <p:grpSpPr>
                <a:xfrm>
                  <a:off x="4556252" y="2188081"/>
                  <a:ext cx="6413562" cy="873444"/>
                  <a:chOff x="4556252" y="2188081"/>
                  <a:chExt cx="6413562" cy="873444"/>
                </a:xfrm>
                <a:solidFill>
                  <a:srgbClr val="FFEEDB"/>
                </a:solidFill>
              </p:grpSpPr>
              <p:sp>
                <p:nvSpPr>
                  <p:cNvPr id="4225" name="Freeform: Shape 4224">
                    <a:extLst>
                      <a:ext uri="{FF2B5EF4-FFF2-40B4-BE49-F238E27FC236}">
                        <a16:creationId xmlns:a16="http://schemas.microsoft.com/office/drawing/2014/main" id="{7426D402-B34F-4A39-9DCE-176A0AD00740}"/>
                      </a:ext>
                    </a:extLst>
                  </p:cNvPr>
                  <p:cNvSpPr/>
                  <p:nvPr/>
                </p:nvSpPr>
                <p:spPr>
                  <a:xfrm>
                    <a:off x="8980868" y="2212720"/>
                    <a:ext cx="1302169" cy="848804"/>
                  </a:xfrm>
                  <a:custGeom>
                    <a:avLst/>
                    <a:gdLst>
                      <a:gd name="connsiteX0" fmla="*/ 957452 w 1302169"/>
                      <a:gd name="connsiteY0" fmla="*/ 0 h 848804"/>
                      <a:gd name="connsiteX1" fmla="*/ 0 w 1302169"/>
                      <a:gd name="connsiteY1" fmla="*/ 0 h 848804"/>
                      <a:gd name="connsiteX2" fmla="*/ 0 w 1302169"/>
                      <a:gd name="connsiteY2" fmla="*/ 848805 h 848804"/>
                      <a:gd name="connsiteX3" fmla="*/ 1231837 w 1302169"/>
                      <a:gd name="connsiteY3" fmla="*/ 848805 h 848804"/>
                      <a:gd name="connsiteX4" fmla="*/ 1296352 w 1302169"/>
                      <a:gd name="connsiteY4" fmla="*/ 721297 h 848804"/>
                      <a:gd name="connsiteX5" fmla="*/ 1097216 w 1302169"/>
                      <a:gd name="connsiteY5" fmla="*/ 119761 h 848804"/>
                      <a:gd name="connsiteX6" fmla="*/ 957452 w 1302169"/>
                      <a:gd name="connsiteY6" fmla="*/ 0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2169" h="848804">
                        <a:moveTo>
                          <a:pt x="957452" y="0"/>
                        </a:moveTo>
                        <a:lnTo>
                          <a:pt x="0" y="0"/>
                        </a:lnTo>
                        <a:lnTo>
                          <a:pt x="0" y="848805"/>
                        </a:lnTo>
                        <a:lnTo>
                          <a:pt x="1231837" y="848805"/>
                        </a:lnTo>
                        <a:cubicBezTo>
                          <a:pt x="1282319" y="848805"/>
                          <a:pt x="1316355" y="781685"/>
                          <a:pt x="1296352" y="721297"/>
                        </a:cubicBezTo>
                        <a:lnTo>
                          <a:pt x="1097216" y="119761"/>
                        </a:lnTo>
                        <a:cubicBezTo>
                          <a:pt x="1073276" y="47054"/>
                          <a:pt x="1018222" y="0"/>
                          <a:pt x="957452" y="0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6" name="Freeform: Shape 4225">
                    <a:extLst>
                      <a:ext uri="{FF2B5EF4-FFF2-40B4-BE49-F238E27FC236}">
                        <a16:creationId xmlns:a16="http://schemas.microsoft.com/office/drawing/2014/main" id="{E60C39C9-43DF-4616-A8F9-918292D9B590}"/>
                      </a:ext>
                    </a:extLst>
                  </p:cNvPr>
                  <p:cNvSpPr/>
                  <p:nvPr/>
                </p:nvSpPr>
                <p:spPr>
                  <a:xfrm>
                    <a:off x="7844155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7" name="Freeform: Shape 4226">
                    <a:extLst>
                      <a:ext uri="{FF2B5EF4-FFF2-40B4-BE49-F238E27FC236}">
                        <a16:creationId xmlns:a16="http://schemas.microsoft.com/office/drawing/2014/main" id="{45C11E7A-1087-49DC-B352-68AC4692144B}"/>
                      </a:ext>
                    </a:extLst>
                  </p:cNvPr>
                  <p:cNvSpPr/>
                  <p:nvPr/>
                </p:nvSpPr>
                <p:spPr>
                  <a:xfrm>
                    <a:off x="6720967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8" name="Freeform: Shape 4227">
                    <a:extLst>
                      <a:ext uri="{FF2B5EF4-FFF2-40B4-BE49-F238E27FC236}">
                        <a16:creationId xmlns:a16="http://schemas.microsoft.com/office/drawing/2014/main" id="{F369807C-FF7B-4EBE-939D-16CC1C3E325A}"/>
                      </a:ext>
                    </a:extLst>
                  </p:cNvPr>
                  <p:cNvSpPr/>
                  <p:nvPr/>
                </p:nvSpPr>
                <p:spPr>
                  <a:xfrm>
                    <a:off x="5618289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9" name="Freeform: Shape 4228">
                    <a:extLst>
                      <a:ext uri="{FF2B5EF4-FFF2-40B4-BE49-F238E27FC236}">
                        <a16:creationId xmlns:a16="http://schemas.microsoft.com/office/drawing/2014/main" id="{8F6ECE47-0DA9-45BF-BA8E-AEDD33D66A9F}"/>
                      </a:ext>
                    </a:extLst>
                  </p:cNvPr>
                  <p:cNvSpPr/>
                  <p:nvPr/>
                </p:nvSpPr>
                <p:spPr>
                  <a:xfrm>
                    <a:off x="4556252" y="2212720"/>
                    <a:ext cx="783844" cy="848804"/>
                  </a:xfrm>
                  <a:custGeom>
                    <a:avLst/>
                    <a:gdLst>
                      <a:gd name="connsiteX0" fmla="*/ 0 w 783844"/>
                      <a:gd name="connsiteY0" fmla="*/ 304610 h 848804"/>
                      <a:gd name="connsiteX1" fmla="*/ 0 w 783844"/>
                      <a:gd name="connsiteY1" fmla="*/ 848805 h 848804"/>
                      <a:gd name="connsiteX2" fmla="*/ 783844 w 783844"/>
                      <a:gd name="connsiteY2" fmla="*/ 848805 h 848804"/>
                      <a:gd name="connsiteX3" fmla="*/ 783844 w 783844"/>
                      <a:gd name="connsiteY3" fmla="*/ 0 h 848804"/>
                      <a:gd name="connsiteX4" fmla="*/ 234251 w 783844"/>
                      <a:gd name="connsiteY4" fmla="*/ 0 h 848804"/>
                      <a:gd name="connsiteX5" fmla="*/ 0 w 783844"/>
                      <a:gd name="connsiteY5" fmla="*/ 304610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3844" h="848804">
                        <a:moveTo>
                          <a:pt x="0" y="304610"/>
                        </a:moveTo>
                        <a:lnTo>
                          <a:pt x="0" y="848805"/>
                        </a:lnTo>
                        <a:lnTo>
                          <a:pt x="783844" y="848805"/>
                        </a:lnTo>
                        <a:lnTo>
                          <a:pt x="783844" y="0"/>
                        </a:lnTo>
                        <a:lnTo>
                          <a:pt x="234251" y="0"/>
                        </a:lnTo>
                        <a:cubicBezTo>
                          <a:pt x="104839" y="0"/>
                          <a:pt x="0" y="136335"/>
                          <a:pt x="0" y="304610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30" name="Freeform: Shape 4229">
                    <a:extLst>
                      <a:ext uri="{FF2B5EF4-FFF2-40B4-BE49-F238E27FC236}">
                        <a16:creationId xmlns:a16="http://schemas.microsoft.com/office/drawing/2014/main" id="{59F3727A-E937-4ABA-9D32-F19B3E80F754}"/>
                      </a:ext>
                    </a:extLst>
                  </p:cNvPr>
                  <p:cNvSpPr/>
                  <p:nvPr/>
                </p:nvSpPr>
                <p:spPr>
                  <a:xfrm>
                    <a:off x="10490230" y="2188081"/>
                    <a:ext cx="479584" cy="869507"/>
                  </a:xfrm>
                  <a:custGeom>
                    <a:avLst/>
                    <a:gdLst>
                      <a:gd name="connsiteX0" fmla="*/ 4414 w 479584"/>
                      <a:gd name="connsiteY0" fmla="*/ 77218 h 869507"/>
                      <a:gd name="connsiteX1" fmla="*/ 291116 w 479584"/>
                      <a:gd name="connsiteY1" fmla="*/ 807849 h 869507"/>
                      <a:gd name="connsiteX2" fmla="*/ 371762 w 479584"/>
                      <a:gd name="connsiteY2" fmla="*/ 869507 h 869507"/>
                      <a:gd name="connsiteX3" fmla="*/ 479585 w 479584"/>
                      <a:gd name="connsiteY3" fmla="*/ 869507 h 869507"/>
                      <a:gd name="connsiteX4" fmla="*/ 98712 w 479584"/>
                      <a:gd name="connsiteY4" fmla="*/ 510 h 869507"/>
                      <a:gd name="connsiteX5" fmla="*/ 45054 w 479584"/>
                      <a:gd name="connsiteY5" fmla="*/ 2 h 869507"/>
                      <a:gd name="connsiteX6" fmla="*/ 4414 w 479584"/>
                      <a:gd name="connsiteY6" fmla="*/ 77218 h 869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9584" h="869507">
                        <a:moveTo>
                          <a:pt x="4414" y="77218"/>
                        </a:moveTo>
                        <a:lnTo>
                          <a:pt x="291116" y="807849"/>
                        </a:lnTo>
                        <a:cubicBezTo>
                          <a:pt x="305975" y="845504"/>
                          <a:pt x="337281" y="869507"/>
                          <a:pt x="371762" y="869507"/>
                        </a:cubicBezTo>
                        <a:lnTo>
                          <a:pt x="479585" y="869507"/>
                        </a:lnTo>
                        <a:lnTo>
                          <a:pt x="98712" y="510"/>
                        </a:lnTo>
                        <a:lnTo>
                          <a:pt x="45054" y="2"/>
                        </a:lnTo>
                        <a:cubicBezTo>
                          <a:pt x="12098" y="-316"/>
                          <a:pt x="-9810" y="41150"/>
                          <a:pt x="4414" y="77218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98" name="Freeform: Shape 4197">
                  <a:extLst>
                    <a:ext uri="{FF2B5EF4-FFF2-40B4-BE49-F238E27FC236}">
                      <a16:creationId xmlns:a16="http://schemas.microsoft.com/office/drawing/2014/main" id="{60B93332-8FF7-4001-8B1B-76F55B64595A}"/>
                    </a:ext>
                  </a:extLst>
                </p:cNvPr>
                <p:cNvSpPr/>
                <p:nvPr/>
              </p:nvSpPr>
              <p:spPr>
                <a:xfrm>
                  <a:off x="9996487" y="5275389"/>
                  <a:ext cx="1422082" cy="322326"/>
                </a:xfrm>
                <a:custGeom>
                  <a:avLst/>
                  <a:gdLst>
                    <a:gd name="connsiteX0" fmla="*/ 0 w 1422082"/>
                    <a:gd name="connsiteY0" fmla="*/ 322326 h 322326"/>
                    <a:gd name="connsiteX1" fmla="*/ 1382458 w 1422082"/>
                    <a:gd name="connsiteY1" fmla="*/ 322326 h 322326"/>
                    <a:gd name="connsiteX2" fmla="*/ 1422082 w 1422082"/>
                    <a:gd name="connsiteY2" fmla="*/ 282702 h 322326"/>
                    <a:gd name="connsiteX3" fmla="*/ 1422082 w 1422082"/>
                    <a:gd name="connsiteY3" fmla="*/ 39688 h 322326"/>
                    <a:gd name="connsiteX4" fmla="*/ 1382395 w 1422082"/>
                    <a:gd name="connsiteY4" fmla="*/ 0 h 322326"/>
                    <a:gd name="connsiteX5" fmla="*/ 64 w 1422082"/>
                    <a:gd name="connsiteY5" fmla="*/ 0 h 322326"/>
                    <a:gd name="connsiteX6" fmla="*/ 64 w 1422082"/>
                    <a:gd name="connsiteY6" fmla="*/ 322326 h 322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2082" h="322326">
                      <a:moveTo>
                        <a:pt x="0" y="322326"/>
                      </a:moveTo>
                      <a:lnTo>
                        <a:pt x="1382458" y="322326"/>
                      </a:lnTo>
                      <a:cubicBezTo>
                        <a:pt x="1404303" y="322326"/>
                        <a:pt x="1422082" y="304609"/>
                        <a:pt x="1422082" y="282702"/>
                      </a:cubicBezTo>
                      <a:lnTo>
                        <a:pt x="1422082" y="39688"/>
                      </a:lnTo>
                      <a:cubicBezTo>
                        <a:pt x="1422082" y="17780"/>
                        <a:pt x="1404303" y="0"/>
                        <a:pt x="1382395" y="0"/>
                      </a:cubicBezTo>
                      <a:lnTo>
                        <a:pt x="64" y="0"/>
                      </a:lnTo>
                      <a:lnTo>
                        <a:pt x="64" y="322326"/>
                      </a:lnTo>
                      <a:close/>
                    </a:path>
                  </a:pathLst>
                </a:custGeom>
                <a:solidFill>
                  <a:srgbClr val="C0C0C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99" name="Graphic 1">
                  <a:extLst>
                    <a:ext uri="{FF2B5EF4-FFF2-40B4-BE49-F238E27FC236}">
                      <a16:creationId xmlns:a16="http://schemas.microsoft.com/office/drawing/2014/main" id="{85A6668C-9ECC-429A-8A3B-3BB90A5E9AB0}"/>
                    </a:ext>
                  </a:extLst>
                </p:cNvPr>
                <p:cNvGrpSpPr/>
                <p:nvPr/>
              </p:nvGrpSpPr>
              <p:grpSpPr>
                <a:xfrm>
                  <a:off x="3659124" y="2279586"/>
                  <a:ext cx="403669" cy="835660"/>
                  <a:chOff x="3659124" y="2279586"/>
                  <a:chExt cx="403669" cy="835660"/>
                </a:xfrm>
                <a:solidFill>
                  <a:srgbClr val="010101"/>
                </a:solidFill>
              </p:grpSpPr>
              <p:sp>
                <p:nvSpPr>
                  <p:cNvPr id="4219" name="Freeform: Shape 4218">
                    <a:extLst>
                      <a:ext uri="{FF2B5EF4-FFF2-40B4-BE49-F238E27FC236}">
                        <a16:creationId xmlns:a16="http://schemas.microsoft.com/office/drawing/2014/main" id="{208DD4D8-29D3-49B0-AD9A-5AE272693972}"/>
                      </a:ext>
                    </a:extLst>
                  </p:cNvPr>
                  <p:cNvSpPr/>
                  <p:nvPr/>
                </p:nvSpPr>
                <p:spPr>
                  <a:xfrm>
                    <a:off x="3659124" y="3055556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0" name="Freeform: Shape 4219">
                    <a:extLst>
                      <a:ext uri="{FF2B5EF4-FFF2-40B4-BE49-F238E27FC236}">
                        <a16:creationId xmlns:a16="http://schemas.microsoft.com/office/drawing/2014/main" id="{759D8215-675F-4353-A694-645391882AB4}"/>
                      </a:ext>
                    </a:extLst>
                  </p:cNvPr>
                  <p:cNvSpPr/>
                  <p:nvPr/>
                </p:nvSpPr>
                <p:spPr>
                  <a:xfrm>
                    <a:off x="3659124" y="2900362"/>
                    <a:ext cx="403669" cy="59753"/>
                  </a:xfrm>
                  <a:custGeom>
                    <a:avLst/>
                    <a:gdLst>
                      <a:gd name="connsiteX0" fmla="*/ 0 w 403669"/>
                      <a:gd name="connsiteY0" fmla="*/ 0 h 59753"/>
                      <a:gd name="connsiteX1" fmla="*/ 403670 w 403669"/>
                      <a:gd name="connsiteY1" fmla="*/ 0 h 59753"/>
                      <a:gd name="connsiteX2" fmla="*/ 403670 w 403669"/>
                      <a:gd name="connsiteY2" fmla="*/ 59754 h 59753"/>
                      <a:gd name="connsiteX3" fmla="*/ 0 w 403669"/>
                      <a:gd name="connsiteY3" fmla="*/ 59754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753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754"/>
                        </a:lnTo>
                        <a:lnTo>
                          <a:pt x="0" y="59754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1" name="Freeform: Shape 4220">
                    <a:extLst>
                      <a:ext uri="{FF2B5EF4-FFF2-40B4-BE49-F238E27FC236}">
                        <a16:creationId xmlns:a16="http://schemas.microsoft.com/office/drawing/2014/main" id="{90978A2E-85C4-41DC-B709-D273AB61BA2C}"/>
                      </a:ext>
                    </a:extLst>
                  </p:cNvPr>
                  <p:cNvSpPr/>
                  <p:nvPr/>
                </p:nvSpPr>
                <p:spPr>
                  <a:xfrm>
                    <a:off x="3659124" y="2745232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2" name="Freeform: Shape 4221">
                    <a:extLst>
                      <a:ext uri="{FF2B5EF4-FFF2-40B4-BE49-F238E27FC236}">
                        <a16:creationId xmlns:a16="http://schemas.microsoft.com/office/drawing/2014/main" id="{933C1DCC-E556-48E3-89BA-173C3C983F2A}"/>
                      </a:ext>
                    </a:extLst>
                  </p:cNvPr>
                  <p:cNvSpPr/>
                  <p:nvPr/>
                </p:nvSpPr>
                <p:spPr>
                  <a:xfrm>
                    <a:off x="3659124" y="2589974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3" name="Freeform: Shape 4222">
                    <a:extLst>
                      <a:ext uri="{FF2B5EF4-FFF2-40B4-BE49-F238E27FC236}">
                        <a16:creationId xmlns:a16="http://schemas.microsoft.com/office/drawing/2014/main" id="{A71A549E-8C6D-4A99-8F68-B9582FBA338D}"/>
                      </a:ext>
                    </a:extLst>
                  </p:cNvPr>
                  <p:cNvSpPr/>
                  <p:nvPr/>
                </p:nvSpPr>
                <p:spPr>
                  <a:xfrm>
                    <a:off x="3659124" y="2434780"/>
                    <a:ext cx="403669" cy="59753"/>
                  </a:xfrm>
                  <a:custGeom>
                    <a:avLst/>
                    <a:gdLst>
                      <a:gd name="connsiteX0" fmla="*/ 0 w 403669"/>
                      <a:gd name="connsiteY0" fmla="*/ 0 h 59753"/>
                      <a:gd name="connsiteX1" fmla="*/ 403670 w 403669"/>
                      <a:gd name="connsiteY1" fmla="*/ 0 h 59753"/>
                      <a:gd name="connsiteX2" fmla="*/ 403670 w 403669"/>
                      <a:gd name="connsiteY2" fmla="*/ 59753 h 59753"/>
                      <a:gd name="connsiteX3" fmla="*/ 0 w 403669"/>
                      <a:gd name="connsiteY3" fmla="*/ 59753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753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753"/>
                        </a:lnTo>
                        <a:lnTo>
                          <a:pt x="0" y="59753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24" name="Freeform: Shape 4223">
                    <a:extLst>
                      <a:ext uri="{FF2B5EF4-FFF2-40B4-BE49-F238E27FC236}">
                        <a16:creationId xmlns:a16="http://schemas.microsoft.com/office/drawing/2014/main" id="{2D0AB6C7-1D14-40EC-9FBB-EBC52B65FF93}"/>
                      </a:ext>
                    </a:extLst>
                  </p:cNvPr>
                  <p:cNvSpPr/>
                  <p:nvPr/>
                </p:nvSpPr>
                <p:spPr>
                  <a:xfrm>
                    <a:off x="3662108" y="2279586"/>
                    <a:ext cx="400621" cy="59753"/>
                  </a:xfrm>
                  <a:custGeom>
                    <a:avLst/>
                    <a:gdLst>
                      <a:gd name="connsiteX0" fmla="*/ 0 w 400621"/>
                      <a:gd name="connsiteY0" fmla="*/ 59754 h 59753"/>
                      <a:gd name="connsiteX1" fmla="*/ 400621 w 400621"/>
                      <a:gd name="connsiteY1" fmla="*/ 59754 h 59753"/>
                      <a:gd name="connsiteX2" fmla="*/ 400621 w 400621"/>
                      <a:gd name="connsiteY2" fmla="*/ 0 h 59753"/>
                      <a:gd name="connsiteX3" fmla="*/ 17082 w 400621"/>
                      <a:gd name="connsiteY3" fmla="*/ 0 h 59753"/>
                      <a:gd name="connsiteX4" fmla="*/ 0 w 400621"/>
                      <a:gd name="connsiteY4" fmla="*/ 59754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21" h="59753">
                        <a:moveTo>
                          <a:pt x="0" y="59754"/>
                        </a:moveTo>
                        <a:lnTo>
                          <a:pt x="400621" y="59754"/>
                        </a:lnTo>
                        <a:lnTo>
                          <a:pt x="400621" y="0"/>
                        </a:lnTo>
                        <a:lnTo>
                          <a:pt x="17082" y="0"/>
                        </a:lnTo>
                        <a:cubicBezTo>
                          <a:pt x="11239" y="19495"/>
                          <a:pt x="5588" y="39434"/>
                          <a:pt x="0" y="59754"/>
                        </a:cubicBez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00" name="Graphic 1">
                  <a:extLst>
                    <a:ext uri="{FF2B5EF4-FFF2-40B4-BE49-F238E27FC236}">
                      <a16:creationId xmlns:a16="http://schemas.microsoft.com/office/drawing/2014/main" id="{3FB40A16-BBC2-4A3C-B377-E01ACD2C239C}"/>
                    </a:ext>
                  </a:extLst>
                </p:cNvPr>
                <p:cNvGrpSpPr/>
                <p:nvPr/>
              </p:nvGrpSpPr>
              <p:grpSpPr>
                <a:xfrm>
                  <a:off x="3298888" y="3632517"/>
                  <a:ext cx="7832090" cy="1911413"/>
                  <a:chOff x="3298888" y="3632517"/>
                  <a:chExt cx="7832090" cy="1911413"/>
                </a:xfrm>
                <a:solidFill>
                  <a:schemeClr val="accent1"/>
                </a:solidFill>
              </p:grpSpPr>
              <p:sp>
                <p:nvSpPr>
                  <p:cNvPr id="4211" name="Freeform: Shape 4210">
                    <a:extLst>
                      <a:ext uri="{FF2B5EF4-FFF2-40B4-BE49-F238E27FC236}">
                        <a16:creationId xmlns:a16="http://schemas.microsoft.com/office/drawing/2014/main" id="{D0291B11-91C9-450C-A650-8C08445A38B0}"/>
                      </a:ext>
                    </a:extLst>
                  </p:cNvPr>
                  <p:cNvSpPr/>
                  <p:nvPr/>
                </p:nvSpPr>
                <p:spPr>
                  <a:xfrm>
                    <a:off x="3298888" y="5152580"/>
                    <a:ext cx="98996" cy="391350"/>
                  </a:xfrm>
                  <a:custGeom>
                    <a:avLst/>
                    <a:gdLst>
                      <a:gd name="connsiteX0" fmla="*/ 0 w 98996"/>
                      <a:gd name="connsiteY0" fmla="*/ 0 h 391350"/>
                      <a:gd name="connsiteX1" fmla="*/ 98997 w 98996"/>
                      <a:gd name="connsiteY1" fmla="*/ 0 h 391350"/>
                      <a:gd name="connsiteX2" fmla="*/ 98997 w 98996"/>
                      <a:gd name="connsiteY2" fmla="*/ 391351 h 391350"/>
                      <a:gd name="connsiteX3" fmla="*/ 0 w 98996"/>
                      <a:gd name="connsiteY3" fmla="*/ 391351 h 39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996" h="391350">
                        <a:moveTo>
                          <a:pt x="0" y="0"/>
                        </a:moveTo>
                        <a:lnTo>
                          <a:pt x="98997" y="0"/>
                        </a:lnTo>
                        <a:lnTo>
                          <a:pt x="98997" y="391351"/>
                        </a:lnTo>
                        <a:lnTo>
                          <a:pt x="0" y="391351"/>
                        </a:lnTo>
                        <a:close/>
                      </a:path>
                    </a:pathLst>
                  </a:custGeom>
                  <a:solidFill>
                    <a:srgbClr val="CE2D27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12" name="Freeform: Shape 4211">
                    <a:extLst>
                      <a:ext uri="{FF2B5EF4-FFF2-40B4-BE49-F238E27FC236}">
                        <a16:creationId xmlns:a16="http://schemas.microsoft.com/office/drawing/2014/main" id="{64F422C6-3A59-40D6-92CC-A1F43E8596BA}"/>
                      </a:ext>
                    </a:extLst>
                  </p:cNvPr>
                  <p:cNvSpPr/>
                  <p:nvPr/>
                </p:nvSpPr>
                <p:spPr>
                  <a:xfrm>
                    <a:off x="3397885" y="5152580"/>
                    <a:ext cx="201993" cy="391350"/>
                  </a:xfrm>
                  <a:custGeom>
                    <a:avLst/>
                    <a:gdLst>
                      <a:gd name="connsiteX0" fmla="*/ 0 w 201993"/>
                      <a:gd name="connsiteY0" fmla="*/ 0 h 391350"/>
                      <a:gd name="connsiteX1" fmla="*/ 201993 w 201993"/>
                      <a:gd name="connsiteY1" fmla="*/ 0 h 391350"/>
                      <a:gd name="connsiteX2" fmla="*/ 201993 w 201993"/>
                      <a:gd name="connsiteY2" fmla="*/ 391351 h 391350"/>
                      <a:gd name="connsiteX3" fmla="*/ 0 w 201993"/>
                      <a:gd name="connsiteY3" fmla="*/ 391351 h 39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993" h="391350">
                        <a:moveTo>
                          <a:pt x="0" y="0"/>
                        </a:moveTo>
                        <a:lnTo>
                          <a:pt x="201993" y="0"/>
                        </a:lnTo>
                        <a:lnTo>
                          <a:pt x="201993" y="391351"/>
                        </a:lnTo>
                        <a:lnTo>
                          <a:pt x="0" y="391351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213" name="Graphic 1">
                    <a:extLst>
                      <a:ext uri="{FF2B5EF4-FFF2-40B4-BE49-F238E27FC236}">
                        <a16:creationId xmlns:a16="http://schemas.microsoft.com/office/drawing/2014/main" id="{5E0E012F-94A4-456B-9122-919D6202515B}"/>
                      </a:ext>
                    </a:extLst>
                  </p:cNvPr>
                  <p:cNvGrpSpPr/>
                  <p:nvPr/>
                </p:nvGrpSpPr>
                <p:grpSpPr>
                  <a:xfrm>
                    <a:off x="10865739" y="4061332"/>
                    <a:ext cx="265239" cy="853821"/>
                    <a:chOff x="10865739" y="4061332"/>
                    <a:chExt cx="265239" cy="853821"/>
                  </a:xfrm>
                  <a:solidFill>
                    <a:schemeClr val="accent1"/>
                  </a:solidFill>
                </p:grpSpPr>
                <p:sp>
                  <p:nvSpPr>
                    <p:cNvPr id="4217" name="Freeform: Shape 4216">
                      <a:extLst>
                        <a:ext uri="{FF2B5EF4-FFF2-40B4-BE49-F238E27FC236}">
                          <a16:creationId xmlns:a16="http://schemas.microsoft.com/office/drawing/2014/main" id="{6A6FDC1E-A888-462D-893B-EE8FC0683B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5739" y="4061332"/>
                      <a:ext cx="202946" cy="853821"/>
                    </a:xfrm>
                    <a:custGeom>
                      <a:avLst/>
                      <a:gdLst>
                        <a:gd name="connsiteX0" fmla="*/ 202946 w 202946"/>
                        <a:gd name="connsiteY0" fmla="*/ 426911 h 853821"/>
                        <a:gd name="connsiteX1" fmla="*/ 101473 w 202946"/>
                        <a:gd name="connsiteY1" fmla="*/ 853821 h 853821"/>
                        <a:gd name="connsiteX2" fmla="*/ 0 w 202946"/>
                        <a:gd name="connsiteY2" fmla="*/ 426911 h 853821"/>
                        <a:gd name="connsiteX3" fmla="*/ 101473 w 202946"/>
                        <a:gd name="connsiteY3" fmla="*/ 0 h 853821"/>
                        <a:gd name="connsiteX4" fmla="*/ 202946 w 202946"/>
                        <a:gd name="connsiteY4" fmla="*/ 426911 h 853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946" h="853821">
                          <a:moveTo>
                            <a:pt x="202946" y="426911"/>
                          </a:moveTo>
                          <a:cubicBezTo>
                            <a:pt x="202946" y="662687"/>
                            <a:pt x="157515" y="853821"/>
                            <a:pt x="101473" y="853821"/>
                          </a:cubicBezTo>
                          <a:cubicBezTo>
                            <a:pt x="45431" y="853821"/>
                            <a:pt x="0" y="662686"/>
                            <a:pt x="0" y="426911"/>
                          </a:cubicBezTo>
                          <a:cubicBezTo>
                            <a:pt x="0" y="191134"/>
                            <a:pt x="45431" y="0"/>
                            <a:pt x="101473" y="0"/>
                          </a:cubicBezTo>
                          <a:cubicBezTo>
                            <a:pt x="157515" y="0"/>
                            <a:pt x="202946" y="191135"/>
                            <a:pt x="202946" y="426911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8" name="Freeform: Shape 4217">
                      <a:extLst>
                        <a:ext uri="{FF2B5EF4-FFF2-40B4-BE49-F238E27FC236}">
                          <a16:creationId xmlns:a16="http://schemas.microsoft.com/office/drawing/2014/main" id="{A49244CC-2969-491D-BABA-ED3D19E72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969" y="4189412"/>
                      <a:ext cx="199009" cy="597661"/>
                    </a:xfrm>
                    <a:custGeom>
                      <a:avLst/>
                      <a:gdLst>
                        <a:gd name="connsiteX0" fmla="*/ 0 w 199009"/>
                        <a:gd name="connsiteY0" fmla="*/ 298831 h 597661"/>
                        <a:gd name="connsiteX1" fmla="*/ 71057 w 199009"/>
                        <a:gd name="connsiteY1" fmla="*/ 597662 h 597661"/>
                        <a:gd name="connsiteX2" fmla="*/ 199010 w 199009"/>
                        <a:gd name="connsiteY2" fmla="*/ 298831 h 597661"/>
                        <a:gd name="connsiteX3" fmla="*/ 71057 w 199009"/>
                        <a:gd name="connsiteY3" fmla="*/ 0 h 597661"/>
                        <a:gd name="connsiteX4" fmla="*/ 0 w 199009"/>
                        <a:gd name="connsiteY4" fmla="*/ 298831 h 597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09" h="597661">
                          <a:moveTo>
                            <a:pt x="0" y="298831"/>
                          </a:moveTo>
                          <a:cubicBezTo>
                            <a:pt x="0" y="463867"/>
                            <a:pt x="31814" y="597662"/>
                            <a:pt x="71057" y="597662"/>
                          </a:cubicBezTo>
                          <a:cubicBezTo>
                            <a:pt x="110299" y="597662"/>
                            <a:pt x="199010" y="463867"/>
                            <a:pt x="199010" y="298831"/>
                          </a:cubicBezTo>
                          <a:cubicBezTo>
                            <a:pt x="199010" y="133795"/>
                            <a:pt x="110299" y="0"/>
                            <a:pt x="71057" y="0"/>
                          </a:cubicBezTo>
                          <a:cubicBezTo>
                            <a:pt x="31814" y="-64"/>
                            <a:pt x="0" y="133731"/>
                            <a:pt x="0" y="298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4214" name="Graphic 1">
                    <a:extLst>
                      <a:ext uri="{FF2B5EF4-FFF2-40B4-BE49-F238E27FC236}">
                        <a16:creationId xmlns:a16="http://schemas.microsoft.com/office/drawing/2014/main" id="{107DE8DF-9E59-46B1-B71B-FBFECE852BCB}"/>
                      </a:ext>
                    </a:extLst>
                  </p:cNvPr>
                  <p:cNvGrpSpPr/>
                  <p:nvPr/>
                </p:nvGrpSpPr>
                <p:grpSpPr>
                  <a:xfrm>
                    <a:off x="10931270" y="3632517"/>
                    <a:ext cx="90297" cy="290703"/>
                    <a:chOff x="10931270" y="3632517"/>
                    <a:chExt cx="90297" cy="290703"/>
                  </a:xfrm>
                  <a:solidFill>
                    <a:schemeClr val="accent1"/>
                  </a:solidFill>
                </p:grpSpPr>
                <p:sp>
                  <p:nvSpPr>
                    <p:cNvPr id="4215" name="Freeform: Shape 4214">
                      <a:extLst>
                        <a:ext uri="{FF2B5EF4-FFF2-40B4-BE49-F238E27FC236}">
                          <a16:creationId xmlns:a16="http://schemas.microsoft.com/office/drawing/2014/main" id="{083207BC-004D-4391-96FA-D69A0F39C5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270" y="3632517"/>
                      <a:ext cx="69088" cy="290703"/>
                    </a:xfrm>
                    <a:custGeom>
                      <a:avLst/>
                      <a:gdLst>
                        <a:gd name="connsiteX0" fmla="*/ 0 w 69088"/>
                        <a:gd name="connsiteY0" fmla="*/ 145352 h 290703"/>
                        <a:gd name="connsiteX1" fmla="*/ 34544 w 69088"/>
                        <a:gd name="connsiteY1" fmla="*/ 290703 h 290703"/>
                        <a:gd name="connsiteX2" fmla="*/ 69088 w 69088"/>
                        <a:gd name="connsiteY2" fmla="*/ 145352 h 290703"/>
                        <a:gd name="connsiteX3" fmla="*/ 34544 w 69088"/>
                        <a:gd name="connsiteY3" fmla="*/ 0 h 290703"/>
                        <a:gd name="connsiteX4" fmla="*/ 0 w 69088"/>
                        <a:gd name="connsiteY4" fmla="*/ 145352 h 290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88" h="290703">
                          <a:moveTo>
                            <a:pt x="0" y="145352"/>
                          </a:moveTo>
                          <a:cubicBezTo>
                            <a:pt x="0" y="225616"/>
                            <a:pt x="15494" y="290703"/>
                            <a:pt x="34544" y="290703"/>
                          </a:cubicBezTo>
                          <a:cubicBezTo>
                            <a:pt x="53658" y="290703"/>
                            <a:pt x="69088" y="225616"/>
                            <a:pt x="69088" y="145352"/>
                          </a:cubicBezTo>
                          <a:cubicBezTo>
                            <a:pt x="69088" y="65088"/>
                            <a:pt x="53594" y="0"/>
                            <a:pt x="34544" y="0"/>
                          </a:cubicBezTo>
                          <a:cubicBezTo>
                            <a:pt x="15494" y="0"/>
                            <a:pt x="0" y="65088"/>
                            <a:pt x="0" y="145352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216" name="Freeform: Shape 4215">
                      <a:extLst>
                        <a:ext uri="{FF2B5EF4-FFF2-40B4-BE49-F238E27FC236}">
                          <a16:creationId xmlns:a16="http://schemas.microsoft.com/office/drawing/2014/main" id="{C5BF15AE-ABC8-4F7D-BE3C-7586FC633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3813" y="3676141"/>
                      <a:ext cx="67754" cy="203454"/>
                    </a:xfrm>
                    <a:custGeom>
                      <a:avLst/>
                      <a:gdLst>
                        <a:gd name="connsiteX0" fmla="*/ 0 w 67754"/>
                        <a:gd name="connsiteY0" fmla="*/ 101727 h 203454"/>
                        <a:gd name="connsiteX1" fmla="*/ 24193 w 67754"/>
                        <a:gd name="connsiteY1" fmla="*/ 203454 h 203454"/>
                        <a:gd name="connsiteX2" fmla="*/ 67755 w 67754"/>
                        <a:gd name="connsiteY2" fmla="*/ 101727 h 203454"/>
                        <a:gd name="connsiteX3" fmla="*/ 24193 w 67754"/>
                        <a:gd name="connsiteY3" fmla="*/ 0 h 203454"/>
                        <a:gd name="connsiteX4" fmla="*/ 0 w 67754"/>
                        <a:gd name="connsiteY4" fmla="*/ 101727 h 203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54" h="203454">
                          <a:moveTo>
                            <a:pt x="0" y="101727"/>
                          </a:moveTo>
                          <a:cubicBezTo>
                            <a:pt x="0" y="157925"/>
                            <a:pt x="10858" y="203454"/>
                            <a:pt x="24193" y="203454"/>
                          </a:cubicBezTo>
                          <a:cubicBezTo>
                            <a:pt x="37529" y="203454"/>
                            <a:pt x="67755" y="157925"/>
                            <a:pt x="67755" y="101727"/>
                          </a:cubicBezTo>
                          <a:cubicBezTo>
                            <a:pt x="67755" y="45530"/>
                            <a:pt x="37529" y="0"/>
                            <a:pt x="24193" y="0"/>
                          </a:cubicBezTo>
                          <a:cubicBezTo>
                            <a:pt x="10858" y="-63"/>
                            <a:pt x="0" y="45530"/>
                            <a:pt x="0" y="1017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4201" name="Graphic 1">
                  <a:extLst>
                    <a:ext uri="{FF2B5EF4-FFF2-40B4-BE49-F238E27FC236}">
                      <a16:creationId xmlns:a16="http://schemas.microsoft.com/office/drawing/2014/main" id="{FF8BA549-BC28-431C-9EFD-290A624A6285}"/>
                    </a:ext>
                  </a:extLst>
                </p:cNvPr>
                <p:cNvGrpSpPr/>
                <p:nvPr/>
              </p:nvGrpSpPr>
              <p:grpSpPr>
                <a:xfrm>
                  <a:off x="10019410" y="2702750"/>
                  <a:ext cx="275463" cy="811783"/>
                  <a:chOff x="10019410" y="2702750"/>
                  <a:chExt cx="275463" cy="811783"/>
                </a:xfrm>
                <a:solidFill>
                  <a:schemeClr val="accent1"/>
                </a:solidFill>
              </p:grpSpPr>
              <p:sp>
                <p:nvSpPr>
                  <p:cNvPr id="4209" name="Freeform: Shape 4208">
                    <a:extLst>
                      <a:ext uri="{FF2B5EF4-FFF2-40B4-BE49-F238E27FC236}">
                        <a16:creationId xmlns:a16="http://schemas.microsoft.com/office/drawing/2014/main" id="{1ADECD53-F567-4E2C-9B97-20F713DF4105}"/>
                      </a:ext>
                    </a:extLst>
                  </p:cNvPr>
                  <p:cNvSpPr/>
                  <p:nvPr/>
                </p:nvSpPr>
                <p:spPr>
                  <a:xfrm>
                    <a:off x="10019410" y="2702750"/>
                    <a:ext cx="275463" cy="811783"/>
                  </a:xfrm>
                  <a:custGeom>
                    <a:avLst/>
                    <a:gdLst>
                      <a:gd name="connsiteX0" fmla="*/ 87820 w 275463"/>
                      <a:gd name="connsiteY0" fmla="*/ 811784 h 811783"/>
                      <a:gd name="connsiteX1" fmla="*/ 187643 w 275463"/>
                      <a:gd name="connsiteY1" fmla="*/ 811784 h 811783"/>
                      <a:gd name="connsiteX2" fmla="*/ 275463 w 275463"/>
                      <a:gd name="connsiteY2" fmla="*/ 723964 h 811783"/>
                      <a:gd name="connsiteX3" fmla="*/ 275463 w 275463"/>
                      <a:gd name="connsiteY3" fmla="*/ 87820 h 811783"/>
                      <a:gd name="connsiteX4" fmla="*/ 187643 w 275463"/>
                      <a:gd name="connsiteY4" fmla="*/ 0 h 811783"/>
                      <a:gd name="connsiteX5" fmla="*/ 87820 w 275463"/>
                      <a:gd name="connsiteY5" fmla="*/ 0 h 811783"/>
                      <a:gd name="connsiteX6" fmla="*/ 0 w 275463"/>
                      <a:gd name="connsiteY6" fmla="*/ 87820 h 811783"/>
                      <a:gd name="connsiteX7" fmla="*/ 0 w 275463"/>
                      <a:gd name="connsiteY7" fmla="*/ 723964 h 811783"/>
                      <a:gd name="connsiteX8" fmla="*/ 87820 w 275463"/>
                      <a:gd name="connsiteY8" fmla="*/ 811784 h 81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5463" h="811783">
                        <a:moveTo>
                          <a:pt x="87820" y="811784"/>
                        </a:moveTo>
                        <a:lnTo>
                          <a:pt x="187643" y="811784"/>
                        </a:lnTo>
                        <a:cubicBezTo>
                          <a:pt x="235966" y="811784"/>
                          <a:pt x="275463" y="772287"/>
                          <a:pt x="275463" y="723964"/>
                        </a:cubicBezTo>
                        <a:lnTo>
                          <a:pt x="275463" y="87820"/>
                        </a:lnTo>
                        <a:cubicBezTo>
                          <a:pt x="275463" y="39497"/>
                          <a:pt x="235966" y="0"/>
                          <a:pt x="187643" y="0"/>
                        </a:cubicBezTo>
                        <a:lnTo>
                          <a:pt x="87820" y="0"/>
                        </a:lnTo>
                        <a:cubicBezTo>
                          <a:pt x="39497" y="0"/>
                          <a:pt x="0" y="39497"/>
                          <a:pt x="0" y="87820"/>
                        </a:cubicBezTo>
                        <a:lnTo>
                          <a:pt x="0" y="723964"/>
                        </a:lnTo>
                        <a:cubicBezTo>
                          <a:pt x="0" y="772287"/>
                          <a:pt x="39560" y="811784"/>
                          <a:pt x="87820" y="811784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10" name="Freeform: Shape 4209">
                    <a:extLst>
                      <a:ext uri="{FF2B5EF4-FFF2-40B4-BE49-F238E27FC236}">
                        <a16:creationId xmlns:a16="http://schemas.microsoft.com/office/drawing/2014/main" id="{2220D3B4-F72D-4F68-A5A5-5654DFDB545C}"/>
                      </a:ext>
                    </a:extLst>
                  </p:cNvPr>
                  <p:cNvSpPr/>
                  <p:nvPr/>
                </p:nvSpPr>
                <p:spPr>
                  <a:xfrm>
                    <a:off x="10074529" y="2784030"/>
                    <a:ext cx="220281" cy="649351"/>
                  </a:xfrm>
                  <a:custGeom>
                    <a:avLst/>
                    <a:gdLst>
                      <a:gd name="connsiteX0" fmla="*/ 70231 w 220281"/>
                      <a:gd name="connsiteY0" fmla="*/ 649351 h 649351"/>
                      <a:gd name="connsiteX1" fmla="*/ 150051 w 220281"/>
                      <a:gd name="connsiteY1" fmla="*/ 649351 h 649351"/>
                      <a:gd name="connsiteX2" fmla="*/ 220281 w 220281"/>
                      <a:gd name="connsiteY2" fmla="*/ 579120 h 649351"/>
                      <a:gd name="connsiteX3" fmla="*/ 220281 w 220281"/>
                      <a:gd name="connsiteY3" fmla="*/ 70231 h 649351"/>
                      <a:gd name="connsiteX4" fmla="*/ 150051 w 220281"/>
                      <a:gd name="connsiteY4" fmla="*/ 0 h 649351"/>
                      <a:gd name="connsiteX5" fmla="*/ 70231 w 220281"/>
                      <a:gd name="connsiteY5" fmla="*/ 0 h 649351"/>
                      <a:gd name="connsiteX6" fmla="*/ 0 w 220281"/>
                      <a:gd name="connsiteY6" fmla="*/ 70231 h 649351"/>
                      <a:gd name="connsiteX7" fmla="*/ 0 w 220281"/>
                      <a:gd name="connsiteY7" fmla="*/ 579120 h 649351"/>
                      <a:gd name="connsiteX8" fmla="*/ 70231 w 220281"/>
                      <a:gd name="connsiteY8" fmla="*/ 649351 h 649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0281" h="649351">
                        <a:moveTo>
                          <a:pt x="70231" y="649351"/>
                        </a:moveTo>
                        <a:lnTo>
                          <a:pt x="150051" y="649351"/>
                        </a:lnTo>
                        <a:cubicBezTo>
                          <a:pt x="188658" y="649351"/>
                          <a:pt x="220281" y="617728"/>
                          <a:pt x="220281" y="579120"/>
                        </a:cubicBezTo>
                        <a:lnTo>
                          <a:pt x="220281" y="70231"/>
                        </a:lnTo>
                        <a:cubicBezTo>
                          <a:pt x="220281" y="31623"/>
                          <a:pt x="188658" y="0"/>
                          <a:pt x="150051" y="0"/>
                        </a:cubicBezTo>
                        <a:lnTo>
                          <a:pt x="70231" y="0"/>
                        </a:lnTo>
                        <a:cubicBezTo>
                          <a:pt x="31623" y="0"/>
                          <a:pt x="0" y="31623"/>
                          <a:pt x="0" y="70231"/>
                        </a:cubicBezTo>
                        <a:lnTo>
                          <a:pt x="0" y="579120"/>
                        </a:lnTo>
                        <a:cubicBezTo>
                          <a:pt x="0" y="617728"/>
                          <a:pt x="31623" y="649351"/>
                          <a:pt x="70231" y="649351"/>
                        </a:cubicBezTo>
                        <a:close/>
                      </a:path>
                    </a:pathLst>
                  </a:custGeom>
                  <a:solidFill>
                    <a:srgbClr val="6B6D6D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02" name="Graphic 1">
                  <a:extLst>
                    <a:ext uri="{FF2B5EF4-FFF2-40B4-BE49-F238E27FC236}">
                      <a16:creationId xmlns:a16="http://schemas.microsoft.com/office/drawing/2014/main" id="{084200E9-DBD9-41B8-B489-135893649EF9}"/>
                    </a:ext>
                  </a:extLst>
                </p:cNvPr>
                <p:cNvGrpSpPr/>
                <p:nvPr/>
              </p:nvGrpSpPr>
              <p:grpSpPr>
                <a:xfrm>
                  <a:off x="9015094" y="3471926"/>
                  <a:ext cx="362268" cy="322960"/>
                  <a:chOff x="9015094" y="3471926"/>
                  <a:chExt cx="362268" cy="322960"/>
                </a:xfrm>
                <a:solidFill>
                  <a:schemeClr val="accent1"/>
                </a:solidFill>
              </p:grpSpPr>
              <p:sp>
                <p:nvSpPr>
                  <p:cNvPr id="4207" name="Freeform: Shape 4206">
                    <a:extLst>
                      <a:ext uri="{FF2B5EF4-FFF2-40B4-BE49-F238E27FC236}">
                        <a16:creationId xmlns:a16="http://schemas.microsoft.com/office/drawing/2014/main" id="{50675976-A256-43C0-B3EC-826921525790}"/>
                      </a:ext>
                    </a:extLst>
                  </p:cNvPr>
                  <p:cNvSpPr/>
                  <p:nvPr/>
                </p:nvSpPr>
                <p:spPr>
                  <a:xfrm>
                    <a:off x="9070149" y="3471926"/>
                    <a:ext cx="307213" cy="322960"/>
                  </a:xfrm>
                  <a:custGeom>
                    <a:avLst/>
                    <a:gdLst>
                      <a:gd name="connsiteX0" fmla="*/ 307213 w 307213"/>
                      <a:gd name="connsiteY0" fmla="*/ 161481 h 322960"/>
                      <a:gd name="connsiteX1" fmla="*/ 153607 w 307213"/>
                      <a:gd name="connsiteY1" fmla="*/ 322961 h 322960"/>
                      <a:gd name="connsiteX2" fmla="*/ 1 w 307213"/>
                      <a:gd name="connsiteY2" fmla="*/ 161481 h 322960"/>
                      <a:gd name="connsiteX3" fmla="*/ 153607 w 307213"/>
                      <a:gd name="connsiteY3" fmla="*/ 0 h 322960"/>
                      <a:gd name="connsiteX4" fmla="*/ 307213 w 307213"/>
                      <a:gd name="connsiteY4" fmla="*/ 161481 h 322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213" h="322960">
                        <a:moveTo>
                          <a:pt x="307213" y="161481"/>
                        </a:moveTo>
                        <a:cubicBezTo>
                          <a:pt x="307213" y="250664"/>
                          <a:pt x="238441" y="322961"/>
                          <a:pt x="153607" y="322961"/>
                        </a:cubicBezTo>
                        <a:cubicBezTo>
                          <a:pt x="68773" y="322961"/>
                          <a:pt x="1" y="250664"/>
                          <a:pt x="1" y="161481"/>
                        </a:cubicBezTo>
                        <a:cubicBezTo>
                          <a:pt x="1" y="72297"/>
                          <a:pt x="68773" y="0"/>
                          <a:pt x="153607" y="0"/>
                        </a:cubicBezTo>
                        <a:cubicBezTo>
                          <a:pt x="238441" y="0"/>
                          <a:pt x="307213" y="72297"/>
                          <a:pt x="307213" y="161481"/>
                        </a:cubicBezTo>
                        <a:close/>
                      </a:path>
                    </a:pathLst>
                  </a:custGeom>
                  <a:solidFill>
                    <a:srgbClr val="F0543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8" name="Freeform: Shape 4207">
                    <a:extLst>
                      <a:ext uri="{FF2B5EF4-FFF2-40B4-BE49-F238E27FC236}">
                        <a16:creationId xmlns:a16="http://schemas.microsoft.com/office/drawing/2014/main" id="{26E78BA3-49A4-4C57-B27C-796CE1485679}"/>
                      </a:ext>
                    </a:extLst>
                  </p:cNvPr>
                  <p:cNvSpPr/>
                  <p:nvPr/>
                </p:nvSpPr>
                <p:spPr>
                  <a:xfrm>
                    <a:off x="9015094" y="3590734"/>
                    <a:ext cx="262128" cy="85217"/>
                  </a:xfrm>
                  <a:custGeom>
                    <a:avLst/>
                    <a:gdLst>
                      <a:gd name="connsiteX0" fmla="*/ 20892 w 262128"/>
                      <a:gd name="connsiteY0" fmla="*/ 85217 h 85217"/>
                      <a:gd name="connsiteX1" fmla="*/ 241237 w 262128"/>
                      <a:gd name="connsiteY1" fmla="*/ 85217 h 85217"/>
                      <a:gd name="connsiteX2" fmla="*/ 262129 w 262128"/>
                      <a:gd name="connsiteY2" fmla="*/ 64326 h 85217"/>
                      <a:gd name="connsiteX3" fmla="*/ 262129 w 262128"/>
                      <a:gd name="connsiteY3" fmla="*/ 20892 h 85217"/>
                      <a:gd name="connsiteX4" fmla="*/ 241237 w 262128"/>
                      <a:gd name="connsiteY4" fmla="*/ 0 h 85217"/>
                      <a:gd name="connsiteX5" fmla="*/ 20892 w 262128"/>
                      <a:gd name="connsiteY5" fmla="*/ 0 h 85217"/>
                      <a:gd name="connsiteX6" fmla="*/ 0 w 262128"/>
                      <a:gd name="connsiteY6" fmla="*/ 20892 h 85217"/>
                      <a:gd name="connsiteX7" fmla="*/ 0 w 262128"/>
                      <a:gd name="connsiteY7" fmla="*/ 64326 h 85217"/>
                      <a:gd name="connsiteX8" fmla="*/ 20892 w 262128"/>
                      <a:gd name="connsiteY8" fmla="*/ 85217 h 85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2128" h="85217">
                        <a:moveTo>
                          <a:pt x="20892" y="85217"/>
                        </a:moveTo>
                        <a:lnTo>
                          <a:pt x="241237" y="85217"/>
                        </a:lnTo>
                        <a:cubicBezTo>
                          <a:pt x="252731" y="85217"/>
                          <a:pt x="262129" y="75819"/>
                          <a:pt x="262129" y="64326"/>
                        </a:cubicBezTo>
                        <a:lnTo>
                          <a:pt x="262129" y="20892"/>
                        </a:lnTo>
                        <a:cubicBezTo>
                          <a:pt x="262129" y="9398"/>
                          <a:pt x="252731" y="0"/>
                          <a:pt x="241237" y="0"/>
                        </a:cubicBezTo>
                        <a:lnTo>
                          <a:pt x="20892" y="0"/>
                        </a:lnTo>
                        <a:cubicBezTo>
                          <a:pt x="9399" y="0"/>
                          <a:pt x="0" y="9398"/>
                          <a:pt x="0" y="20892"/>
                        </a:cubicBezTo>
                        <a:lnTo>
                          <a:pt x="0" y="64326"/>
                        </a:lnTo>
                        <a:cubicBezTo>
                          <a:pt x="-63" y="75819"/>
                          <a:pt x="9399" y="85217"/>
                          <a:pt x="20892" y="85217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203" name="Graphic 1">
                  <a:extLst>
                    <a:ext uri="{FF2B5EF4-FFF2-40B4-BE49-F238E27FC236}">
                      <a16:creationId xmlns:a16="http://schemas.microsoft.com/office/drawing/2014/main" id="{6F61BCB3-271C-40DE-BA7E-35602BB0A953}"/>
                    </a:ext>
                  </a:extLst>
                </p:cNvPr>
                <p:cNvGrpSpPr/>
                <p:nvPr/>
              </p:nvGrpSpPr>
              <p:grpSpPr>
                <a:xfrm>
                  <a:off x="4207700" y="1974595"/>
                  <a:ext cx="6518592" cy="3572001"/>
                  <a:chOff x="4207700" y="1974595"/>
                  <a:chExt cx="6518592" cy="3572001"/>
                </a:xfrm>
                <a:solidFill>
                  <a:srgbClr val="C0C0C1"/>
                </a:solidFill>
              </p:grpSpPr>
              <p:sp>
                <p:nvSpPr>
                  <p:cNvPr id="4205" name="Freeform: Shape 4204">
                    <a:extLst>
                      <a:ext uri="{FF2B5EF4-FFF2-40B4-BE49-F238E27FC236}">
                        <a16:creationId xmlns:a16="http://schemas.microsoft.com/office/drawing/2014/main" id="{430EB846-752E-4A7C-B7FF-3FE7D7FE1B17}"/>
                      </a:ext>
                    </a:extLst>
                  </p:cNvPr>
                  <p:cNvSpPr/>
                  <p:nvPr/>
                </p:nvSpPr>
                <p:spPr>
                  <a:xfrm>
                    <a:off x="4207700" y="1974595"/>
                    <a:ext cx="6518592" cy="3572001"/>
                  </a:xfrm>
                  <a:custGeom>
                    <a:avLst/>
                    <a:gdLst>
                      <a:gd name="connsiteX0" fmla="*/ 127 w 6518592"/>
                      <a:gd name="connsiteY0" fmla="*/ 3572002 h 3572001"/>
                      <a:gd name="connsiteX1" fmla="*/ 36830 w 6518592"/>
                      <a:gd name="connsiteY1" fmla="*/ 3572002 h 3572001"/>
                      <a:gd name="connsiteX2" fmla="*/ 36830 w 6518592"/>
                      <a:gd name="connsiteY2" fmla="*/ 565658 h 3572001"/>
                      <a:gd name="connsiteX3" fmla="*/ 194310 w 6518592"/>
                      <a:gd name="connsiteY3" fmla="*/ 47689 h 3572001"/>
                      <a:gd name="connsiteX4" fmla="*/ 5974143 w 6518592"/>
                      <a:gd name="connsiteY4" fmla="*/ 47689 h 3572001"/>
                      <a:gd name="connsiteX5" fmla="*/ 6372860 w 6518592"/>
                      <a:gd name="connsiteY5" fmla="*/ 1223391 h 3572001"/>
                      <a:gd name="connsiteX6" fmla="*/ 6481890 w 6518592"/>
                      <a:gd name="connsiteY6" fmla="*/ 1896428 h 3572001"/>
                      <a:gd name="connsiteX7" fmla="*/ 6481890 w 6518592"/>
                      <a:gd name="connsiteY7" fmla="*/ 3557461 h 3572001"/>
                      <a:gd name="connsiteX8" fmla="*/ 6518593 w 6518592"/>
                      <a:gd name="connsiteY8" fmla="*/ 3557461 h 3572001"/>
                      <a:gd name="connsiteX9" fmla="*/ 6518593 w 6518592"/>
                      <a:gd name="connsiteY9" fmla="*/ 1896428 h 3572001"/>
                      <a:gd name="connsiteX10" fmla="*/ 6406388 w 6518592"/>
                      <a:gd name="connsiteY10" fmla="*/ 1204151 h 3572001"/>
                      <a:gd name="connsiteX11" fmla="*/ 5998019 w 6518592"/>
                      <a:gd name="connsiteY11" fmla="*/ 0 h 3572001"/>
                      <a:gd name="connsiteX12" fmla="*/ 191834 w 6518592"/>
                      <a:gd name="connsiteY12" fmla="*/ 64 h 3572001"/>
                      <a:gd name="connsiteX13" fmla="*/ 0 w 6518592"/>
                      <a:gd name="connsiteY13" fmla="*/ 565722 h 3572001"/>
                      <a:gd name="connsiteX14" fmla="*/ 0 w 6518592"/>
                      <a:gd name="connsiteY14" fmla="*/ 3572002 h 3572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18592" h="3572001">
                        <a:moveTo>
                          <a:pt x="127" y="3572002"/>
                        </a:moveTo>
                        <a:lnTo>
                          <a:pt x="36830" y="3572002"/>
                        </a:lnTo>
                        <a:lnTo>
                          <a:pt x="36830" y="565658"/>
                        </a:lnTo>
                        <a:cubicBezTo>
                          <a:pt x="32512" y="107950"/>
                          <a:pt x="184912" y="50927"/>
                          <a:pt x="194310" y="47689"/>
                        </a:cubicBezTo>
                        <a:lnTo>
                          <a:pt x="5974143" y="47689"/>
                        </a:lnTo>
                        <a:lnTo>
                          <a:pt x="6372860" y="1223391"/>
                        </a:lnTo>
                        <a:cubicBezTo>
                          <a:pt x="6445250" y="1436751"/>
                          <a:pt x="6481890" y="1663192"/>
                          <a:pt x="6481890" y="1896428"/>
                        </a:cubicBezTo>
                        <a:lnTo>
                          <a:pt x="6481890" y="3557461"/>
                        </a:lnTo>
                        <a:lnTo>
                          <a:pt x="6518593" y="3557461"/>
                        </a:lnTo>
                        <a:lnTo>
                          <a:pt x="6518593" y="1896428"/>
                        </a:lnTo>
                        <a:cubicBezTo>
                          <a:pt x="6518593" y="1656525"/>
                          <a:pt x="6480874" y="1423607"/>
                          <a:pt x="6406388" y="1204151"/>
                        </a:cubicBezTo>
                        <a:lnTo>
                          <a:pt x="5998019" y="0"/>
                        </a:lnTo>
                        <a:lnTo>
                          <a:pt x="191834" y="64"/>
                        </a:lnTo>
                        <a:cubicBezTo>
                          <a:pt x="172212" y="1397"/>
                          <a:pt x="6921" y="67945"/>
                          <a:pt x="0" y="565722"/>
                        </a:cubicBezTo>
                        <a:lnTo>
                          <a:pt x="0" y="35720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206" name="Freeform: Shape 4205">
                    <a:extLst>
                      <a:ext uri="{FF2B5EF4-FFF2-40B4-BE49-F238E27FC236}">
                        <a16:creationId xmlns:a16="http://schemas.microsoft.com/office/drawing/2014/main" id="{BC3BD2B8-780E-4BBA-B195-D415B6CAC5D4}"/>
                      </a:ext>
                    </a:extLst>
                  </p:cNvPr>
                  <p:cNvSpPr/>
                  <p:nvPr/>
                </p:nvSpPr>
                <p:spPr>
                  <a:xfrm>
                    <a:off x="8828785" y="1995106"/>
                    <a:ext cx="1792931" cy="3162109"/>
                  </a:xfrm>
                  <a:custGeom>
                    <a:avLst/>
                    <a:gdLst>
                      <a:gd name="connsiteX0" fmla="*/ 1271778 w 1792931"/>
                      <a:gd name="connsiteY0" fmla="*/ 3162109 h 3162109"/>
                      <a:gd name="connsiteX1" fmla="*/ 1786763 w 1792931"/>
                      <a:gd name="connsiteY1" fmla="*/ 3162109 h 3162109"/>
                      <a:gd name="connsiteX2" fmla="*/ 1792922 w 1792931"/>
                      <a:gd name="connsiteY2" fmla="*/ 1934845 h 3162109"/>
                      <a:gd name="connsiteX3" fmla="*/ 1731646 w 1792931"/>
                      <a:gd name="connsiteY3" fmla="*/ 1306132 h 3162109"/>
                      <a:gd name="connsiteX4" fmla="*/ 1282319 w 1792931"/>
                      <a:gd name="connsiteY4" fmla="*/ 3429 h 3162109"/>
                      <a:gd name="connsiteX5" fmla="*/ 1263459 w 1792931"/>
                      <a:gd name="connsiteY5" fmla="*/ 14478 h 3162109"/>
                      <a:gd name="connsiteX6" fmla="*/ 1712785 w 1792931"/>
                      <a:gd name="connsiteY6" fmla="*/ 1317181 h 3162109"/>
                      <a:gd name="connsiteX7" fmla="*/ 1772285 w 1792931"/>
                      <a:gd name="connsiteY7" fmla="*/ 1934718 h 3162109"/>
                      <a:gd name="connsiteX8" fmla="*/ 1766253 w 1792931"/>
                      <a:gd name="connsiteY8" fmla="*/ 3135249 h 3162109"/>
                      <a:gd name="connsiteX9" fmla="*/ 1287780 w 1792931"/>
                      <a:gd name="connsiteY9" fmla="*/ 3135249 h 3162109"/>
                      <a:gd name="connsiteX10" fmla="*/ 1220915 w 1792931"/>
                      <a:gd name="connsiteY10" fmla="*/ 2804859 h 3162109"/>
                      <a:gd name="connsiteX11" fmla="*/ 1003808 w 1792931"/>
                      <a:gd name="connsiteY11" fmla="*/ 2435543 h 3162109"/>
                      <a:gd name="connsiteX12" fmla="*/ 148336 w 1792931"/>
                      <a:gd name="connsiteY12" fmla="*/ 2435543 h 3162109"/>
                      <a:gd name="connsiteX13" fmla="*/ 20701 w 1792931"/>
                      <a:gd name="connsiteY13" fmla="*/ 2269617 h 3162109"/>
                      <a:gd name="connsiteX14" fmla="*/ 20701 w 1792931"/>
                      <a:gd name="connsiteY14" fmla="*/ 0 h 3162109"/>
                      <a:gd name="connsiteX15" fmla="*/ 0 w 1792931"/>
                      <a:gd name="connsiteY15" fmla="*/ 0 h 3162109"/>
                      <a:gd name="connsiteX16" fmla="*/ 0 w 1792931"/>
                      <a:gd name="connsiteY16" fmla="*/ 2269553 h 3162109"/>
                      <a:gd name="connsiteX17" fmla="*/ 148336 w 1792931"/>
                      <a:gd name="connsiteY17" fmla="*/ 2462403 h 3162109"/>
                      <a:gd name="connsiteX18" fmla="*/ 1003808 w 1792931"/>
                      <a:gd name="connsiteY18" fmla="*/ 2462403 h 3162109"/>
                      <a:gd name="connsiteX19" fmla="*/ 1200595 w 1792931"/>
                      <a:gd name="connsiteY19" fmla="*/ 2810193 h 3162109"/>
                      <a:gd name="connsiteX20" fmla="*/ 1200785 w 1792931"/>
                      <a:gd name="connsiteY20" fmla="*/ 2811145 h 3162109"/>
                      <a:gd name="connsiteX21" fmla="*/ 1271778 w 1792931"/>
                      <a:gd name="connsiteY21" fmla="*/ 3162109 h 316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792931" h="3162109">
                        <a:moveTo>
                          <a:pt x="1271778" y="3162109"/>
                        </a:moveTo>
                        <a:lnTo>
                          <a:pt x="1786763" y="3162109"/>
                        </a:lnTo>
                        <a:lnTo>
                          <a:pt x="1792922" y="1934845"/>
                        </a:lnTo>
                        <a:cubicBezTo>
                          <a:pt x="1793431" y="1805496"/>
                          <a:pt x="1772666" y="1425067"/>
                          <a:pt x="1731646" y="1306132"/>
                        </a:cubicBezTo>
                        <a:lnTo>
                          <a:pt x="1282319" y="3429"/>
                        </a:lnTo>
                        <a:lnTo>
                          <a:pt x="1263459" y="14478"/>
                        </a:lnTo>
                        <a:lnTo>
                          <a:pt x="1712785" y="1317181"/>
                        </a:lnTo>
                        <a:cubicBezTo>
                          <a:pt x="1752600" y="1432687"/>
                          <a:pt x="1772793" y="1807083"/>
                          <a:pt x="1772285" y="1934718"/>
                        </a:cubicBezTo>
                        <a:lnTo>
                          <a:pt x="1766253" y="3135249"/>
                        </a:lnTo>
                        <a:lnTo>
                          <a:pt x="1287780" y="3135249"/>
                        </a:lnTo>
                        <a:lnTo>
                          <a:pt x="1220915" y="2804859"/>
                        </a:lnTo>
                        <a:cubicBezTo>
                          <a:pt x="1186053" y="2559749"/>
                          <a:pt x="1113028" y="2435543"/>
                          <a:pt x="1003808" y="2435543"/>
                        </a:cubicBezTo>
                        <a:lnTo>
                          <a:pt x="148336" y="2435543"/>
                        </a:lnTo>
                        <a:cubicBezTo>
                          <a:pt x="77978" y="2435543"/>
                          <a:pt x="20701" y="2361121"/>
                          <a:pt x="20701" y="2269617"/>
                        </a:cubicBezTo>
                        <a:lnTo>
                          <a:pt x="20701" y="0"/>
                        </a:lnTo>
                        <a:lnTo>
                          <a:pt x="0" y="0"/>
                        </a:lnTo>
                        <a:lnTo>
                          <a:pt x="0" y="2269553"/>
                        </a:lnTo>
                        <a:cubicBezTo>
                          <a:pt x="0" y="2375916"/>
                          <a:pt x="66548" y="2462403"/>
                          <a:pt x="148336" y="2462403"/>
                        </a:cubicBezTo>
                        <a:lnTo>
                          <a:pt x="1003808" y="2462403"/>
                        </a:lnTo>
                        <a:cubicBezTo>
                          <a:pt x="1101598" y="2462403"/>
                          <a:pt x="1167829" y="2579434"/>
                          <a:pt x="1200595" y="2810193"/>
                        </a:cubicBezTo>
                        <a:lnTo>
                          <a:pt x="1200785" y="2811145"/>
                        </a:lnTo>
                        <a:lnTo>
                          <a:pt x="1271778" y="3162109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204" name="Freeform: Shape 4203">
                  <a:extLst>
                    <a:ext uri="{FF2B5EF4-FFF2-40B4-BE49-F238E27FC236}">
                      <a16:creationId xmlns:a16="http://schemas.microsoft.com/office/drawing/2014/main" id="{D46E3FEB-D02F-4A40-BF84-EC4CAFE33338}"/>
                    </a:ext>
                  </a:extLst>
                </p:cNvPr>
                <p:cNvSpPr/>
                <p:nvPr/>
              </p:nvSpPr>
              <p:spPr>
                <a:xfrm>
                  <a:off x="11121770" y="4872481"/>
                  <a:ext cx="218694" cy="372427"/>
                </a:xfrm>
                <a:custGeom>
                  <a:avLst/>
                  <a:gdLst>
                    <a:gd name="connsiteX0" fmla="*/ 0 w 218694"/>
                    <a:gd name="connsiteY0" fmla="*/ 143192 h 372427"/>
                    <a:gd name="connsiteX1" fmla="*/ 0 w 218694"/>
                    <a:gd name="connsiteY1" fmla="*/ 229171 h 372427"/>
                    <a:gd name="connsiteX2" fmla="*/ 78804 w 218694"/>
                    <a:gd name="connsiteY2" fmla="*/ 372427 h 372427"/>
                    <a:gd name="connsiteX3" fmla="*/ 218694 w 218694"/>
                    <a:gd name="connsiteY3" fmla="*/ 372427 h 372427"/>
                    <a:gd name="connsiteX4" fmla="*/ 218694 w 218694"/>
                    <a:gd name="connsiteY4" fmla="*/ 0 h 372427"/>
                    <a:gd name="connsiteX5" fmla="*/ 78804 w 218694"/>
                    <a:gd name="connsiteY5" fmla="*/ 0 h 372427"/>
                    <a:gd name="connsiteX6" fmla="*/ 0 w 218694"/>
                    <a:gd name="connsiteY6" fmla="*/ 143192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8694" h="372427">
                      <a:moveTo>
                        <a:pt x="0" y="143192"/>
                      </a:moveTo>
                      <a:lnTo>
                        <a:pt x="0" y="229171"/>
                      </a:lnTo>
                      <a:cubicBezTo>
                        <a:pt x="0" y="307975"/>
                        <a:pt x="0" y="372427"/>
                        <a:pt x="78804" y="372427"/>
                      </a:cubicBezTo>
                      <a:lnTo>
                        <a:pt x="218694" y="372427"/>
                      </a:lnTo>
                      <a:lnTo>
                        <a:pt x="218694" y="0"/>
                      </a:lnTo>
                      <a:lnTo>
                        <a:pt x="78804" y="0"/>
                      </a:lnTo>
                      <a:cubicBezTo>
                        <a:pt x="0" y="-64"/>
                        <a:pt x="0" y="64389"/>
                        <a:pt x="0" y="143192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75" name="Graphic 1">
                <a:extLst>
                  <a:ext uri="{FF2B5EF4-FFF2-40B4-BE49-F238E27FC236}">
                    <a16:creationId xmlns:a16="http://schemas.microsoft.com/office/drawing/2014/main" id="{0056E816-DD6D-425E-BE3F-0C2892B8FA02}"/>
                  </a:ext>
                </a:extLst>
              </p:cNvPr>
              <p:cNvGrpSpPr/>
              <p:nvPr/>
            </p:nvGrpSpPr>
            <p:grpSpPr>
              <a:xfrm>
                <a:off x="6389052" y="3384041"/>
                <a:ext cx="817562" cy="753110"/>
                <a:chOff x="6389052" y="3384041"/>
                <a:chExt cx="817562" cy="753110"/>
              </a:xfrm>
              <a:solidFill>
                <a:schemeClr val="accent1"/>
              </a:solidFill>
            </p:grpSpPr>
            <p:sp>
              <p:nvSpPr>
                <p:cNvPr id="4188" name="Freeform: Shape 4187">
                  <a:extLst>
                    <a:ext uri="{FF2B5EF4-FFF2-40B4-BE49-F238E27FC236}">
                      <a16:creationId xmlns:a16="http://schemas.microsoft.com/office/drawing/2014/main" id="{E409A5DC-15B6-4BDD-A848-C26182D1C35C}"/>
                    </a:ext>
                  </a:extLst>
                </p:cNvPr>
                <p:cNvSpPr/>
                <p:nvPr/>
              </p:nvSpPr>
              <p:spPr>
                <a:xfrm>
                  <a:off x="6812216" y="3982974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-1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3" y="154178"/>
                        <a:pt x="77089" y="154178"/>
                      </a:cubicBezTo>
                      <a:cubicBezTo>
                        <a:pt x="34514" y="154178"/>
                        <a:pt x="-1" y="119664"/>
                        <a:pt x="-1" y="77089"/>
                      </a:cubicBezTo>
                      <a:cubicBezTo>
                        <a:pt x="-1" y="34514"/>
                        <a:pt x="34514" y="0"/>
                        <a:pt x="77089" y="0"/>
                      </a:cubicBezTo>
                      <a:cubicBezTo>
                        <a:pt x="119663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9" name="Freeform: Shape 4188">
                  <a:extLst>
                    <a:ext uri="{FF2B5EF4-FFF2-40B4-BE49-F238E27FC236}">
                      <a16:creationId xmlns:a16="http://schemas.microsoft.com/office/drawing/2014/main" id="{78B62C66-49F7-493A-B0DD-EFF4D0DDF73C}"/>
                    </a:ext>
                  </a:extLst>
                </p:cNvPr>
                <p:cNvSpPr/>
                <p:nvPr/>
              </p:nvSpPr>
              <p:spPr>
                <a:xfrm>
                  <a:off x="6956107" y="3865943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0" name="Freeform: Shape 4189">
                  <a:extLst>
                    <a:ext uri="{FF2B5EF4-FFF2-40B4-BE49-F238E27FC236}">
                      <a16:creationId xmlns:a16="http://schemas.microsoft.com/office/drawing/2014/main" id="{8C3B8FE5-3A24-42FA-9E41-4FE133914E83}"/>
                    </a:ext>
                  </a:extLst>
                </p:cNvPr>
                <p:cNvSpPr/>
                <p:nvPr/>
              </p:nvSpPr>
              <p:spPr>
                <a:xfrm>
                  <a:off x="6801865" y="3812286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-1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3" y="154178"/>
                        <a:pt x="77089" y="154178"/>
                      </a:cubicBezTo>
                      <a:cubicBezTo>
                        <a:pt x="34514" y="154178"/>
                        <a:pt x="-1" y="119664"/>
                        <a:pt x="-1" y="77089"/>
                      </a:cubicBezTo>
                      <a:cubicBezTo>
                        <a:pt x="-1" y="34514"/>
                        <a:pt x="34514" y="0"/>
                        <a:pt x="77089" y="0"/>
                      </a:cubicBezTo>
                      <a:cubicBezTo>
                        <a:pt x="119663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1" name="Freeform: Shape 4190">
                  <a:extLst>
                    <a:ext uri="{FF2B5EF4-FFF2-40B4-BE49-F238E27FC236}">
                      <a16:creationId xmlns:a16="http://schemas.microsoft.com/office/drawing/2014/main" id="{95A2D129-693E-4ADD-AB00-CD67E0F2AB34}"/>
                    </a:ext>
                  </a:extLst>
                </p:cNvPr>
                <p:cNvSpPr/>
                <p:nvPr/>
              </p:nvSpPr>
              <p:spPr>
                <a:xfrm>
                  <a:off x="6389052" y="3869245"/>
                  <a:ext cx="434847" cy="227457"/>
                </a:xfrm>
                <a:custGeom>
                  <a:avLst/>
                  <a:gdLst>
                    <a:gd name="connsiteX0" fmla="*/ 434848 w 434847"/>
                    <a:gd name="connsiteY0" fmla="*/ 98361 h 227457"/>
                    <a:gd name="connsiteX1" fmla="*/ 318326 w 434847"/>
                    <a:gd name="connsiteY1" fmla="*/ 0 h 227457"/>
                    <a:gd name="connsiteX2" fmla="*/ 193421 w 434847"/>
                    <a:gd name="connsiteY2" fmla="*/ 36893 h 227457"/>
                    <a:gd name="connsiteX3" fmla="*/ 58610 w 434847"/>
                    <a:gd name="connsiteY3" fmla="*/ 49213 h 227457"/>
                    <a:gd name="connsiteX4" fmla="*/ 0 w 434847"/>
                    <a:gd name="connsiteY4" fmla="*/ 156782 h 227457"/>
                    <a:gd name="connsiteX5" fmla="*/ 130556 w 434847"/>
                    <a:gd name="connsiteY5" fmla="*/ 227457 h 227457"/>
                    <a:gd name="connsiteX6" fmla="*/ 269939 w 434847"/>
                    <a:gd name="connsiteY6" fmla="*/ 195580 h 227457"/>
                    <a:gd name="connsiteX7" fmla="*/ 434848 w 434847"/>
                    <a:gd name="connsiteY7" fmla="*/ 98361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7" h="227457">
                      <a:moveTo>
                        <a:pt x="434848" y="98361"/>
                      </a:moveTo>
                      <a:cubicBezTo>
                        <a:pt x="434848" y="98361"/>
                        <a:pt x="337439" y="75311"/>
                        <a:pt x="318326" y="0"/>
                      </a:cubicBezTo>
                      <a:cubicBezTo>
                        <a:pt x="318326" y="0"/>
                        <a:pt x="255651" y="82995"/>
                        <a:pt x="193421" y="36893"/>
                      </a:cubicBezTo>
                      <a:cubicBezTo>
                        <a:pt x="193421" y="36893"/>
                        <a:pt x="115888" y="142939"/>
                        <a:pt x="58610" y="49213"/>
                      </a:cubicBezTo>
                      <a:cubicBezTo>
                        <a:pt x="58610" y="49213"/>
                        <a:pt x="49657" y="136779"/>
                        <a:pt x="0" y="156782"/>
                      </a:cubicBezTo>
                      <a:cubicBezTo>
                        <a:pt x="0" y="156782"/>
                        <a:pt x="106997" y="169101"/>
                        <a:pt x="130556" y="227457"/>
                      </a:cubicBezTo>
                      <a:cubicBezTo>
                        <a:pt x="130556" y="227457"/>
                        <a:pt x="187198" y="142240"/>
                        <a:pt x="269939" y="195580"/>
                      </a:cubicBezTo>
                      <a:cubicBezTo>
                        <a:pt x="269939" y="195580"/>
                        <a:pt x="332677" y="122809"/>
                        <a:pt x="434848" y="9836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92" name="Freeform: Shape 4191">
                  <a:extLst>
                    <a:ext uri="{FF2B5EF4-FFF2-40B4-BE49-F238E27FC236}">
                      <a16:creationId xmlns:a16="http://schemas.microsoft.com/office/drawing/2014/main" id="{770977D8-44D3-4691-9D4B-2DCA09C5E5E8}"/>
                    </a:ext>
                  </a:extLst>
                </p:cNvPr>
                <p:cNvSpPr/>
                <p:nvPr/>
              </p:nvSpPr>
              <p:spPr>
                <a:xfrm>
                  <a:off x="6904228" y="3384041"/>
                  <a:ext cx="302386" cy="482600"/>
                </a:xfrm>
                <a:custGeom>
                  <a:avLst/>
                  <a:gdLst>
                    <a:gd name="connsiteX0" fmla="*/ 74866 w 302386"/>
                    <a:gd name="connsiteY0" fmla="*/ 482600 h 482600"/>
                    <a:gd name="connsiteX1" fmla="*/ 0 w 302386"/>
                    <a:gd name="connsiteY1" fmla="*/ 349441 h 482600"/>
                    <a:gd name="connsiteX2" fmla="*/ 61722 w 302386"/>
                    <a:gd name="connsiteY2" fmla="*/ 205232 h 482600"/>
                    <a:gd name="connsiteX3" fmla="*/ 122047 w 302386"/>
                    <a:gd name="connsiteY3" fmla="*/ 88773 h 482600"/>
                    <a:gd name="connsiteX4" fmla="*/ 255206 w 302386"/>
                    <a:gd name="connsiteY4" fmla="*/ 0 h 482600"/>
                    <a:gd name="connsiteX5" fmla="*/ 302387 w 302386"/>
                    <a:gd name="connsiteY5" fmla="*/ 171958 h 482600"/>
                    <a:gd name="connsiteX6" fmla="*/ 255206 w 302386"/>
                    <a:gd name="connsiteY6" fmla="*/ 282892 h 482600"/>
                    <a:gd name="connsiteX7" fmla="*/ 202502 w 302386"/>
                    <a:gd name="connsiteY7" fmla="*/ 396621 h 482600"/>
                    <a:gd name="connsiteX8" fmla="*/ 74866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74866" y="482600"/>
                      </a:moveTo>
                      <a:cubicBezTo>
                        <a:pt x="74866" y="482600"/>
                        <a:pt x="83185" y="399352"/>
                        <a:pt x="0" y="349441"/>
                      </a:cubicBezTo>
                      <a:cubicBezTo>
                        <a:pt x="0" y="349441"/>
                        <a:pt x="112331" y="305054"/>
                        <a:pt x="61722" y="205232"/>
                      </a:cubicBezTo>
                      <a:cubicBezTo>
                        <a:pt x="61722" y="205232"/>
                        <a:pt x="162242" y="178880"/>
                        <a:pt x="122047" y="88773"/>
                      </a:cubicBezTo>
                      <a:cubicBezTo>
                        <a:pt x="122047" y="88773"/>
                        <a:pt x="235776" y="104013"/>
                        <a:pt x="255206" y="0"/>
                      </a:cubicBezTo>
                      <a:cubicBezTo>
                        <a:pt x="255206" y="0"/>
                        <a:pt x="244094" y="116459"/>
                        <a:pt x="302387" y="171958"/>
                      </a:cubicBezTo>
                      <a:cubicBezTo>
                        <a:pt x="302387" y="171958"/>
                        <a:pt x="234442" y="216345"/>
                        <a:pt x="255206" y="282892"/>
                      </a:cubicBezTo>
                      <a:cubicBezTo>
                        <a:pt x="255206" y="282892"/>
                        <a:pt x="167830" y="318961"/>
                        <a:pt x="202502" y="396621"/>
                      </a:cubicBezTo>
                      <a:cubicBezTo>
                        <a:pt x="202438" y="396558"/>
                        <a:pt x="109220" y="434277"/>
                        <a:pt x="74866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76" name="Graphic 1">
                <a:extLst>
                  <a:ext uri="{FF2B5EF4-FFF2-40B4-BE49-F238E27FC236}">
                    <a16:creationId xmlns:a16="http://schemas.microsoft.com/office/drawing/2014/main" id="{EBAE5314-B794-4ADB-B910-0702E13AC9DD}"/>
                  </a:ext>
                </a:extLst>
              </p:cNvPr>
              <p:cNvGrpSpPr/>
              <p:nvPr/>
            </p:nvGrpSpPr>
            <p:grpSpPr>
              <a:xfrm>
                <a:off x="5276596" y="3695255"/>
                <a:ext cx="817498" cy="753173"/>
                <a:chOff x="5276596" y="3695255"/>
                <a:chExt cx="817498" cy="753173"/>
              </a:xfrm>
              <a:solidFill>
                <a:schemeClr val="accent1"/>
              </a:solidFill>
            </p:grpSpPr>
            <p:sp>
              <p:nvSpPr>
                <p:cNvPr id="4183" name="Freeform: Shape 4182">
                  <a:extLst>
                    <a:ext uri="{FF2B5EF4-FFF2-40B4-BE49-F238E27FC236}">
                      <a16:creationId xmlns:a16="http://schemas.microsoft.com/office/drawing/2014/main" id="{9571F2C7-0C8D-463E-AE2C-8A392703A1C9}"/>
                    </a:ext>
                  </a:extLst>
                </p:cNvPr>
                <p:cNvSpPr/>
                <p:nvPr/>
              </p:nvSpPr>
              <p:spPr>
                <a:xfrm>
                  <a:off x="5516753" y="4294251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4" name="Freeform: Shape 4183">
                  <a:extLst>
                    <a:ext uri="{FF2B5EF4-FFF2-40B4-BE49-F238E27FC236}">
                      <a16:creationId xmlns:a16="http://schemas.microsoft.com/office/drawing/2014/main" id="{7C768AA5-0E86-4472-B581-0F62E4188ECC}"/>
                    </a:ext>
                  </a:extLst>
                </p:cNvPr>
                <p:cNvSpPr/>
                <p:nvPr/>
              </p:nvSpPr>
              <p:spPr>
                <a:xfrm>
                  <a:off x="5372925" y="4177220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3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5" name="Freeform: Shape 4184">
                  <a:extLst>
                    <a:ext uri="{FF2B5EF4-FFF2-40B4-BE49-F238E27FC236}">
                      <a16:creationId xmlns:a16="http://schemas.microsoft.com/office/drawing/2014/main" id="{7FF034EF-EE01-47CF-B8BB-54718B8B6D78}"/>
                    </a:ext>
                  </a:extLst>
                </p:cNvPr>
                <p:cNvSpPr/>
                <p:nvPr/>
              </p:nvSpPr>
              <p:spPr>
                <a:xfrm>
                  <a:off x="5527103" y="4123563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6" name="Freeform: Shape 4185">
                  <a:extLst>
                    <a:ext uri="{FF2B5EF4-FFF2-40B4-BE49-F238E27FC236}">
                      <a16:creationId xmlns:a16="http://schemas.microsoft.com/office/drawing/2014/main" id="{763D9B4C-CBF8-4AD5-8740-72A659C0F209}"/>
                    </a:ext>
                  </a:extLst>
                </p:cNvPr>
                <p:cNvSpPr/>
                <p:nvPr/>
              </p:nvSpPr>
              <p:spPr>
                <a:xfrm>
                  <a:off x="5659246" y="4180522"/>
                  <a:ext cx="434848" cy="227457"/>
                </a:xfrm>
                <a:custGeom>
                  <a:avLst/>
                  <a:gdLst>
                    <a:gd name="connsiteX0" fmla="*/ 0 w 434848"/>
                    <a:gd name="connsiteY0" fmla="*/ 98362 h 227457"/>
                    <a:gd name="connsiteX1" fmla="*/ 116523 w 434848"/>
                    <a:gd name="connsiteY1" fmla="*/ 0 h 227457"/>
                    <a:gd name="connsiteX2" fmla="*/ 241427 w 434848"/>
                    <a:gd name="connsiteY2" fmla="*/ 36893 h 227457"/>
                    <a:gd name="connsiteX3" fmla="*/ 376238 w 434848"/>
                    <a:gd name="connsiteY3" fmla="*/ 49213 h 227457"/>
                    <a:gd name="connsiteX4" fmla="*/ 434848 w 434848"/>
                    <a:gd name="connsiteY4" fmla="*/ 156782 h 227457"/>
                    <a:gd name="connsiteX5" fmla="*/ 304292 w 434848"/>
                    <a:gd name="connsiteY5" fmla="*/ 227457 h 227457"/>
                    <a:gd name="connsiteX6" fmla="*/ 164910 w 434848"/>
                    <a:gd name="connsiteY6" fmla="*/ 195580 h 227457"/>
                    <a:gd name="connsiteX7" fmla="*/ 0 w 434848"/>
                    <a:gd name="connsiteY7" fmla="*/ 98362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8" h="227457">
                      <a:moveTo>
                        <a:pt x="0" y="98362"/>
                      </a:moveTo>
                      <a:cubicBezTo>
                        <a:pt x="0" y="98362"/>
                        <a:pt x="97409" y="75311"/>
                        <a:pt x="116523" y="0"/>
                      </a:cubicBezTo>
                      <a:cubicBezTo>
                        <a:pt x="116523" y="0"/>
                        <a:pt x="179197" y="82995"/>
                        <a:pt x="241427" y="36893"/>
                      </a:cubicBezTo>
                      <a:cubicBezTo>
                        <a:pt x="241427" y="36893"/>
                        <a:pt x="318961" y="142939"/>
                        <a:pt x="376238" y="49213"/>
                      </a:cubicBezTo>
                      <a:cubicBezTo>
                        <a:pt x="376238" y="49213"/>
                        <a:pt x="385191" y="136779"/>
                        <a:pt x="434848" y="156782"/>
                      </a:cubicBezTo>
                      <a:cubicBezTo>
                        <a:pt x="434848" y="156782"/>
                        <a:pt x="327851" y="169101"/>
                        <a:pt x="304292" y="227457"/>
                      </a:cubicBezTo>
                      <a:cubicBezTo>
                        <a:pt x="304292" y="227457"/>
                        <a:pt x="247650" y="142240"/>
                        <a:pt x="164910" y="195580"/>
                      </a:cubicBezTo>
                      <a:cubicBezTo>
                        <a:pt x="164910" y="195517"/>
                        <a:pt x="102235" y="122809"/>
                        <a:pt x="0" y="983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7" name="Freeform: Shape 4186">
                  <a:extLst>
                    <a:ext uri="{FF2B5EF4-FFF2-40B4-BE49-F238E27FC236}">
                      <a16:creationId xmlns:a16="http://schemas.microsoft.com/office/drawing/2014/main" id="{AD94AD5F-E64F-4CFB-98BC-8B2016BACA27}"/>
                    </a:ext>
                  </a:extLst>
                </p:cNvPr>
                <p:cNvSpPr/>
                <p:nvPr/>
              </p:nvSpPr>
              <p:spPr>
                <a:xfrm>
                  <a:off x="5276596" y="3695255"/>
                  <a:ext cx="302386" cy="482600"/>
                </a:xfrm>
                <a:custGeom>
                  <a:avLst/>
                  <a:gdLst>
                    <a:gd name="connsiteX0" fmla="*/ 227520 w 302386"/>
                    <a:gd name="connsiteY0" fmla="*/ 482600 h 482600"/>
                    <a:gd name="connsiteX1" fmla="*/ 302387 w 302386"/>
                    <a:gd name="connsiteY1" fmla="*/ 349441 h 482600"/>
                    <a:gd name="connsiteX2" fmla="*/ 240665 w 302386"/>
                    <a:gd name="connsiteY2" fmla="*/ 205232 h 482600"/>
                    <a:gd name="connsiteX3" fmla="*/ 180340 w 302386"/>
                    <a:gd name="connsiteY3" fmla="*/ 88773 h 482600"/>
                    <a:gd name="connsiteX4" fmla="*/ 47180 w 302386"/>
                    <a:gd name="connsiteY4" fmla="*/ 0 h 482600"/>
                    <a:gd name="connsiteX5" fmla="*/ 0 w 302386"/>
                    <a:gd name="connsiteY5" fmla="*/ 171958 h 482600"/>
                    <a:gd name="connsiteX6" fmla="*/ 47180 w 302386"/>
                    <a:gd name="connsiteY6" fmla="*/ 282892 h 482600"/>
                    <a:gd name="connsiteX7" fmla="*/ 99885 w 302386"/>
                    <a:gd name="connsiteY7" fmla="*/ 396621 h 482600"/>
                    <a:gd name="connsiteX8" fmla="*/ 227520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227520" y="482600"/>
                      </a:moveTo>
                      <a:cubicBezTo>
                        <a:pt x="227520" y="482600"/>
                        <a:pt x="219202" y="399352"/>
                        <a:pt x="302387" y="349441"/>
                      </a:cubicBezTo>
                      <a:cubicBezTo>
                        <a:pt x="302387" y="349441"/>
                        <a:pt x="190055" y="305054"/>
                        <a:pt x="240665" y="205232"/>
                      </a:cubicBezTo>
                      <a:cubicBezTo>
                        <a:pt x="240665" y="205232"/>
                        <a:pt x="140145" y="178879"/>
                        <a:pt x="180340" y="88773"/>
                      </a:cubicBezTo>
                      <a:cubicBezTo>
                        <a:pt x="180340" y="88773"/>
                        <a:pt x="66611" y="104013"/>
                        <a:pt x="47180" y="0"/>
                      </a:cubicBezTo>
                      <a:cubicBezTo>
                        <a:pt x="47180" y="0"/>
                        <a:pt x="58293" y="116459"/>
                        <a:pt x="0" y="171958"/>
                      </a:cubicBezTo>
                      <a:cubicBezTo>
                        <a:pt x="0" y="171958"/>
                        <a:pt x="67945" y="216345"/>
                        <a:pt x="47180" y="282892"/>
                      </a:cubicBezTo>
                      <a:cubicBezTo>
                        <a:pt x="47180" y="282892"/>
                        <a:pt x="134557" y="318960"/>
                        <a:pt x="99885" y="396621"/>
                      </a:cubicBezTo>
                      <a:cubicBezTo>
                        <a:pt x="99885" y="396621"/>
                        <a:pt x="193103" y="434277"/>
                        <a:pt x="227520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4177" name="Graphic 1">
                <a:extLst>
                  <a:ext uri="{FF2B5EF4-FFF2-40B4-BE49-F238E27FC236}">
                    <a16:creationId xmlns:a16="http://schemas.microsoft.com/office/drawing/2014/main" id="{2DB4A2D4-F79D-42F9-97FF-5AF7B4FB1A84}"/>
                  </a:ext>
                </a:extLst>
              </p:cNvPr>
              <p:cNvGrpSpPr/>
              <p:nvPr/>
            </p:nvGrpSpPr>
            <p:grpSpPr>
              <a:xfrm>
                <a:off x="7803705" y="3695255"/>
                <a:ext cx="817562" cy="753173"/>
                <a:chOff x="7803705" y="3695255"/>
                <a:chExt cx="817562" cy="753173"/>
              </a:xfrm>
              <a:solidFill>
                <a:schemeClr val="accent1"/>
              </a:solidFill>
            </p:grpSpPr>
            <p:sp>
              <p:nvSpPr>
                <p:cNvPr id="4178" name="Freeform: Shape 4177">
                  <a:extLst>
                    <a:ext uri="{FF2B5EF4-FFF2-40B4-BE49-F238E27FC236}">
                      <a16:creationId xmlns:a16="http://schemas.microsoft.com/office/drawing/2014/main" id="{8B85E56E-AC16-428C-B9C5-A269D2FC0730}"/>
                    </a:ext>
                  </a:extLst>
                </p:cNvPr>
                <p:cNvSpPr/>
                <p:nvPr/>
              </p:nvSpPr>
              <p:spPr>
                <a:xfrm>
                  <a:off x="8043926" y="4294251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79" name="Freeform: Shape 4178">
                  <a:extLst>
                    <a:ext uri="{FF2B5EF4-FFF2-40B4-BE49-F238E27FC236}">
                      <a16:creationId xmlns:a16="http://schemas.microsoft.com/office/drawing/2014/main" id="{64C140D6-9451-4313-A68F-DE34E9F59B15}"/>
                    </a:ext>
                  </a:extLst>
                </p:cNvPr>
                <p:cNvSpPr/>
                <p:nvPr/>
              </p:nvSpPr>
              <p:spPr>
                <a:xfrm>
                  <a:off x="7900034" y="4177220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0" name="Freeform: Shape 4179">
                  <a:extLst>
                    <a:ext uri="{FF2B5EF4-FFF2-40B4-BE49-F238E27FC236}">
                      <a16:creationId xmlns:a16="http://schemas.microsoft.com/office/drawing/2014/main" id="{B7C21E53-62E0-4DE9-B71B-D2B1B3AF3122}"/>
                    </a:ext>
                  </a:extLst>
                </p:cNvPr>
                <p:cNvSpPr/>
                <p:nvPr/>
              </p:nvSpPr>
              <p:spPr>
                <a:xfrm>
                  <a:off x="8054276" y="4123563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1" name="Freeform: Shape 4180">
                  <a:extLst>
                    <a:ext uri="{FF2B5EF4-FFF2-40B4-BE49-F238E27FC236}">
                      <a16:creationId xmlns:a16="http://schemas.microsoft.com/office/drawing/2014/main" id="{77B50A9C-BFF2-4A3B-8663-7E55D57E8257}"/>
                    </a:ext>
                  </a:extLst>
                </p:cNvPr>
                <p:cNvSpPr/>
                <p:nvPr/>
              </p:nvSpPr>
              <p:spPr>
                <a:xfrm>
                  <a:off x="8186419" y="4180522"/>
                  <a:ext cx="434848" cy="227457"/>
                </a:xfrm>
                <a:custGeom>
                  <a:avLst/>
                  <a:gdLst>
                    <a:gd name="connsiteX0" fmla="*/ 0 w 434848"/>
                    <a:gd name="connsiteY0" fmla="*/ 98362 h 227457"/>
                    <a:gd name="connsiteX1" fmla="*/ 116523 w 434848"/>
                    <a:gd name="connsiteY1" fmla="*/ 0 h 227457"/>
                    <a:gd name="connsiteX2" fmla="*/ 241427 w 434848"/>
                    <a:gd name="connsiteY2" fmla="*/ 36893 h 227457"/>
                    <a:gd name="connsiteX3" fmla="*/ 376238 w 434848"/>
                    <a:gd name="connsiteY3" fmla="*/ 49213 h 227457"/>
                    <a:gd name="connsiteX4" fmla="*/ 434849 w 434848"/>
                    <a:gd name="connsiteY4" fmla="*/ 156782 h 227457"/>
                    <a:gd name="connsiteX5" fmla="*/ 304292 w 434848"/>
                    <a:gd name="connsiteY5" fmla="*/ 227457 h 227457"/>
                    <a:gd name="connsiteX6" fmla="*/ 164910 w 434848"/>
                    <a:gd name="connsiteY6" fmla="*/ 195580 h 227457"/>
                    <a:gd name="connsiteX7" fmla="*/ 0 w 434848"/>
                    <a:gd name="connsiteY7" fmla="*/ 98362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8" h="227457">
                      <a:moveTo>
                        <a:pt x="0" y="98362"/>
                      </a:moveTo>
                      <a:cubicBezTo>
                        <a:pt x="0" y="98362"/>
                        <a:pt x="97410" y="75311"/>
                        <a:pt x="116523" y="0"/>
                      </a:cubicBezTo>
                      <a:cubicBezTo>
                        <a:pt x="116523" y="0"/>
                        <a:pt x="179198" y="82995"/>
                        <a:pt x="241427" y="36893"/>
                      </a:cubicBezTo>
                      <a:cubicBezTo>
                        <a:pt x="241427" y="36893"/>
                        <a:pt x="318961" y="142939"/>
                        <a:pt x="376238" y="49213"/>
                      </a:cubicBezTo>
                      <a:cubicBezTo>
                        <a:pt x="376238" y="49213"/>
                        <a:pt x="385191" y="136779"/>
                        <a:pt x="434849" y="156782"/>
                      </a:cubicBezTo>
                      <a:cubicBezTo>
                        <a:pt x="434849" y="156782"/>
                        <a:pt x="327851" y="169101"/>
                        <a:pt x="304292" y="227457"/>
                      </a:cubicBezTo>
                      <a:cubicBezTo>
                        <a:pt x="304292" y="227457"/>
                        <a:pt x="247650" y="142240"/>
                        <a:pt x="164910" y="195580"/>
                      </a:cubicBezTo>
                      <a:cubicBezTo>
                        <a:pt x="164910" y="195517"/>
                        <a:pt x="102236" y="122809"/>
                        <a:pt x="0" y="983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82" name="Freeform: Shape 4181">
                  <a:extLst>
                    <a:ext uri="{FF2B5EF4-FFF2-40B4-BE49-F238E27FC236}">
                      <a16:creationId xmlns:a16="http://schemas.microsoft.com/office/drawing/2014/main" id="{5D0C700A-682E-43D4-A615-DD81B2248F65}"/>
                    </a:ext>
                  </a:extLst>
                </p:cNvPr>
                <p:cNvSpPr/>
                <p:nvPr/>
              </p:nvSpPr>
              <p:spPr>
                <a:xfrm>
                  <a:off x="7803705" y="3695255"/>
                  <a:ext cx="302386" cy="482600"/>
                </a:xfrm>
                <a:custGeom>
                  <a:avLst/>
                  <a:gdLst>
                    <a:gd name="connsiteX0" fmla="*/ 227520 w 302386"/>
                    <a:gd name="connsiteY0" fmla="*/ 482600 h 482600"/>
                    <a:gd name="connsiteX1" fmla="*/ 302387 w 302386"/>
                    <a:gd name="connsiteY1" fmla="*/ 349441 h 482600"/>
                    <a:gd name="connsiteX2" fmla="*/ 240664 w 302386"/>
                    <a:gd name="connsiteY2" fmla="*/ 205232 h 482600"/>
                    <a:gd name="connsiteX3" fmla="*/ 180339 w 302386"/>
                    <a:gd name="connsiteY3" fmla="*/ 88773 h 482600"/>
                    <a:gd name="connsiteX4" fmla="*/ 47180 w 302386"/>
                    <a:gd name="connsiteY4" fmla="*/ 0 h 482600"/>
                    <a:gd name="connsiteX5" fmla="*/ 0 w 302386"/>
                    <a:gd name="connsiteY5" fmla="*/ 171958 h 482600"/>
                    <a:gd name="connsiteX6" fmla="*/ 47180 w 302386"/>
                    <a:gd name="connsiteY6" fmla="*/ 282892 h 482600"/>
                    <a:gd name="connsiteX7" fmla="*/ 99885 w 302386"/>
                    <a:gd name="connsiteY7" fmla="*/ 396621 h 482600"/>
                    <a:gd name="connsiteX8" fmla="*/ 227520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227520" y="482600"/>
                      </a:moveTo>
                      <a:cubicBezTo>
                        <a:pt x="227520" y="482600"/>
                        <a:pt x="219201" y="399352"/>
                        <a:pt x="302387" y="349441"/>
                      </a:cubicBezTo>
                      <a:cubicBezTo>
                        <a:pt x="302387" y="349441"/>
                        <a:pt x="190055" y="305054"/>
                        <a:pt x="240664" y="205232"/>
                      </a:cubicBezTo>
                      <a:cubicBezTo>
                        <a:pt x="240664" y="205232"/>
                        <a:pt x="140144" y="178879"/>
                        <a:pt x="180339" y="88773"/>
                      </a:cubicBezTo>
                      <a:cubicBezTo>
                        <a:pt x="180339" y="88773"/>
                        <a:pt x="66611" y="104013"/>
                        <a:pt x="47180" y="0"/>
                      </a:cubicBezTo>
                      <a:cubicBezTo>
                        <a:pt x="47180" y="0"/>
                        <a:pt x="58293" y="116459"/>
                        <a:pt x="0" y="171958"/>
                      </a:cubicBezTo>
                      <a:cubicBezTo>
                        <a:pt x="0" y="171958"/>
                        <a:pt x="67945" y="216345"/>
                        <a:pt x="47180" y="282892"/>
                      </a:cubicBezTo>
                      <a:cubicBezTo>
                        <a:pt x="47180" y="282892"/>
                        <a:pt x="134556" y="318960"/>
                        <a:pt x="99885" y="396621"/>
                      </a:cubicBezTo>
                      <a:cubicBezTo>
                        <a:pt x="99949" y="396621"/>
                        <a:pt x="193167" y="434277"/>
                        <a:pt x="227520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4081" name="Graphic 2108">
              <a:extLst>
                <a:ext uri="{FF2B5EF4-FFF2-40B4-BE49-F238E27FC236}">
                  <a16:creationId xmlns:a16="http://schemas.microsoft.com/office/drawing/2014/main" id="{C575C893-7894-4B1A-AE6E-DCA198445BCE}"/>
                </a:ext>
              </a:extLst>
            </p:cNvPr>
            <p:cNvGrpSpPr/>
            <p:nvPr/>
          </p:nvGrpSpPr>
          <p:grpSpPr>
            <a:xfrm>
              <a:off x="4457676" y="1721676"/>
              <a:ext cx="2317821" cy="1341056"/>
              <a:chOff x="3829039" y="2804506"/>
              <a:chExt cx="3345110" cy="1935430"/>
            </a:xfrm>
            <a:solidFill>
              <a:schemeClr val="accent1"/>
            </a:solidFill>
          </p:grpSpPr>
          <p:sp>
            <p:nvSpPr>
              <p:cNvPr id="4119" name="Freeform: Shape 4118">
                <a:extLst>
                  <a:ext uri="{FF2B5EF4-FFF2-40B4-BE49-F238E27FC236}">
                    <a16:creationId xmlns:a16="http://schemas.microsoft.com/office/drawing/2014/main" id="{A2127E89-007B-4CC4-AFFD-2C6640D51D45}"/>
                  </a:ext>
                </a:extLst>
              </p:cNvPr>
              <p:cNvSpPr/>
              <p:nvPr/>
            </p:nvSpPr>
            <p:spPr>
              <a:xfrm>
                <a:off x="3829039" y="3483908"/>
                <a:ext cx="482498" cy="539461"/>
              </a:xfrm>
              <a:custGeom>
                <a:avLst/>
                <a:gdLst>
                  <a:gd name="connsiteX0" fmla="*/ 482498 w 482498"/>
                  <a:gd name="connsiteY0" fmla="*/ 304681 h 539461"/>
                  <a:gd name="connsiteX1" fmla="*/ 146485 w 482498"/>
                  <a:gd name="connsiteY1" fmla="*/ 0 h 539461"/>
                  <a:gd name="connsiteX2" fmla="*/ 10 w 482498"/>
                  <a:gd name="connsiteY2" fmla="*/ 539462 h 539461"/>
                  <a:gd name="connsiteX3" fmla="*/ 421941 w 482498"/>
                  <a:gd name="connsiteY3" fmla="*/ 453825 h 539461"/>
                  <a:gd name="connsiteX4" fmla="*/ 482498 w 482498"/>
                  <a:gd name="connsiteY4" fmla="*/ 304681 h 53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498" h="539461">
                    <a:moveTo>
                      <a:pt x="482498" y="304681"/>
                    </a:moveTo>
                    <a:cubicBezTo>
                      <a:pt x="367356" y="206891"/>
                      <a:pt x="255375" y="105588"/>
                      <a:pt x="146485" y="0"/>
                    </a:cubicBezTo>
                    <a:cubicBezTo>
                      <a:pt x="67452" y="165021"/>
                      <a:pt x="-973" y="361515"/>
                      <a:pt x="10" y="539462"/>
                    </a:cubicBezTo>
                    <a:cubicBezTo>
                      <a:pt x="142691" y="517894"/>
                      <a:pt x="282843" y="487757"/>
                      <a:pt x="421941" y="453825"/>
                    </a:cubicBezTo>
                    <a:cubicBezTo>
                      <a:pt x="434938" y="397764"/>
                      <a:pt x="456856" y="347956"/>
                      <a:pt x="482498" y="304681"/>
                    </a:cubicBezTo>
                    <a:close/>
                  </a:path>
                </a:pathLst>
              </a:custGeom>
              <a:solidFill>
                <a:srgbClr val="1F5A50"/>
              </a:solidFill>
              <a:ln w="70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120" name="Graphic 2108">
                <a:extLst>
                  <a:ext uri="{FF2B5EF4-FFF2-40B4-BE49-F238E27FC236}">
                    <a16:creationId xmlns:a16="http://schemas.microsoft.com/office/drawing/2014/main" id="{C890C652-EF6A-416F-AF4D-B5B895F59005}"/>
                  </a:ext>
                </a:extLst>
              </p:cNvPr>
              <p:cNvGrpSpPr/>
              <p:nvPr/>
            </p:nvGrpSpPr>
            <p:grpSpPr>
              <a:xfrm>
                <a:off x="3829050" y="2804506"/>
                <a:ext cx="3345100" cy="1935430"/>
                <a:chOff x="3829050" y="2804506"/>
                <a:chExt cx="3345100" cy="1935430"/>
              </a:xfrm>
              <a:solidFill>
                <a:schemeClr val="accent1"/>
              </a:solidFill>
            </p:grpSpPr>
            <p:sp>
              <p:nvSpPr>
                <p:cNvPr id="4122" name="Freeform: Shape 4121">
                  <a:extLst>
                    <a:ext uri="{FF2B5EF4-FFF2-40B4-BE49-F238E27FC236}">
                      <a16:creationId xmlns:a16="http://schemas.microsoft.com/office/drawing/2014/main" id="{55DC9BEC-42F6-43AA-B1D6-A60A146C5E21}"/>
                    </a:ext>
                  </a:extLst>
                </p:cNvPr>
                <p:cNvSpPr/>
                <p:nvPr/>
              </p:nvSpPr>
              <p:spPr>
                <a:xfrm>
                  <a:off x="6189712" y="4453872"/>
                  <a:ext cx="41330" cy="54304"/>
                </a:xfrm>
                <a:custGeom>
                  <a:avLst/>
                  <a:gdLst>
                    <a:gd name="connsiteX0" fmla="*/ 41308 w 41330"/>
                    <a:gd name="connsiteY0" fmla="*/ 0 h 54304"/>
                    <a:gd name="connsiteX1" fmla="*/ 0 w 41330"/>
                    <a:gd name="connsiteY1" fmla="*/ 14472 h 54304"/>
                    <a:gd name="connsiteX2" fmla="*/ 30208 w 41330"/>
                    <a:gd name="connsiteY2" fmla="*/ 54304 h 54304"/>
                    <a:gd name="connsiteX3" fmla="*/ 41308 w 41330"/>
                    <a:gd name="connsiteY3" fmla="*/ 0 h 54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0" h="54304">
                      <a:moveTo>
                        <a:pt x="41308" y="0"/>
                      </a:moveTo>
                      <a:cubicBezTo>
                        <a:pt x="27820" y="5339"/>
                        <a:pt x="14121" y="10116"/>
                        <a:pt x="0" y="14472"/>
                      </a:cubicBezTo>
                      <a:lnTo>
                        <a:pt x="30208" y="54304"/>
                      </a:lnTo>
                      <a:cubicBezTo>
                        <a:pt x="42362" y="24096"/>
                        <a:pt x="41308" y="0"/>
                        <a:pt x="41308" y="0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3" name="Freeform: Shape 4122">
                  <a:extLst>
                    <a:ext uri="{FF2B5EF4-FFF2-40B4-BE49-F238E27FC236}">
                      <a16:creationId xmlns:a16="http://schemas.microsoft.com/office/drawing/2014/main" id="{B20C666D-D848-44A8-A29D-755331D22A65}"/>
                    </a:ext>
                  </a:extLst>
                </p:cNvPr>
                <p:cNvSpPr/>
                <p:nvPr/>
              </p:nvSpPr>
              <p:spPr>
                <a:xfrm>
                  <a:off x="6231091" y="4321407"/>
                  <a:ext cx="547048" cy="418528"/>
                </a:xfrm>
                <a:custGeom>
                  <a:avLst/>
                  <a:gdLst>
                    <a:gd name="connsiteX0" fmla="*/ 136358 w 547048"/>
                    <a:gd name="connsiteY0" fmla="*/ 339496 h 418528"/>
                    <a:gd name="connsiteX1" fmla="*/ 209279 w 547048"/>
                    <a:gd name="connsiteY1" fmla="*/ 418529 h 418528"/>
                    <a:gd name="connsiteX2" fmla="*/ 547049 w 547048"/>
                    <a:gd name="connsiteY2" fmla="*/ 418529 h 418528"/>
                    <a:gd name="connsiteX3" fmla="*/ 530891 w 547048"/>
                    <a:gd name="connsiteY3" fmla="*/ 336404 h 418528"/>
                    <a:gd name="connsiteX4" fmla="*/ 530891 w 547048"/>
                    <a:gd name="connsiteY4" fmla="*/ 336404 h 418528"/>
                    <a:gd name="connsiteX5" fmla="*/ 530891 w 547048"/>
                    <a:gd name="connsiteY5" fmla="*/ 336404 h 418528"/>
                    <a:gd name="connsiteX6" fmla="*/ 389615 w 547048"/>
                    <a:gd name="connsiteY6" fmla="*/ 34253 h 418528"/>
                    <a:gd name="connsiteX7" fmla="*/ 384276 w 547048"/>
                    <a:gd name="connsiteY7" fmla="*/ 27298 h 418528"/>
                    <a:gd name="connsiteX8" fmla="*/ 362287 w 547048"/>
                    <a:gd name="connsiteY8" fmla="*/ 953 h 418528"/>
                    <a:gd name="connsiteX9" fmla="*/ 0 w 547048"/>
                    <a:gd name="connsiteY9" fmla="*/ 132464 h 418528"/>
                    <a:gd name="connsiteX10" fmla="*/ 0 w 547048"/>
                    <a:gd name="connsiteY10" fmla="*/ 132464 h 418528"/>
                    <a:gd name="connsiteX11" fmla="*/ 136358 w 547048"/>
                    <a:gd name="connsiteY11" fmla="*/ 339496 h 418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7048" h="418528">
                      <a:moveTo>
                        <a:pt x="136358" y="339496"/>
                      </a:moveTo>
                      <a:cubicBezTo>
                        <a:pt x="159049" y="363381"/>
                        <a:pt x="183567" y="389866"/>
                        <a:pt x="209279" y="418529"/>
                      </a:cubicBezTo>
                      <a:lnTo>
                        <a:pt x="547049" y="418529"/>
                      </a:lnTo>
                      <a:cubicBezTo>
                        <a:pt x="542834" y="389866"/>
                        <a:pt x="537354" y="362468"/>
                        <a:pt x="530891" y="336404"/>
                      </a:cubicBezTo>
                      <a:lnTo>
                        <a:pt x="530891" y="336404"/>
                      </a:lnTo>
                      <a:cubicBezTo>
                        <a:pt x="530891" y="336404"/>
                        <a:pt x="530891" y="336404"/>
                        <a:pt x="530891" y="336404"/>
                      </a:cubicBezTo>
                      <a:cubicBezTo>
                        <a:pt x="494220" y="188314"/>
                        <a:pt x="427129" y="84131"/>
                        <a:pt x="389615" y="34253"/>
                      </a:cubicBezTo>
                      <a:cubicBezTo>
                        <a:pt x="387788" y="31864"/>
                        <a:pt x="385962" y="29405"/>
                        <a:pt x="384276" y="27298"/>
                      </a:cubicBezTo>
                      <a:cubicBezTo>
                        <a:pt x="370788" y="9945"/>
                        <a:pt x="362287" y="953"/>
                        <a:pt x="362287" y="953"/>
                      </a:cubicBezTo>
                      <a:cubicBezTo>
                        <a:pt x="297867" y="-10849"/>
                        <a:pt x="107204" y="90032"/>
                        <a:pt x="0" y="132464"/>
                      </a:cubicBezTo>
                      <a:lnTo>
                        <a:pt x="0" y="132464"/>
                      </a:lnTo>
                      <a:cubicBezTo>
                        <a:pt x="0" y="132464"/>
                        <a:pt x="118725" y="223721"/>
                        <a:pt x="136358" y="339496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4" name="Freeform: Shape 4123">
                  <a:extLst>
                    <a:ext uri="{FF2B5EF4-FFF2-40B4-BE49-F238E27FC236}">
                      <a16:creationId xmlns:a16="http://schemas.microsoft.com/office/drawing/2014/main" id="{D3D4E03D-F096-4368-AF86-FB12E53A29D8}"/>
                    </a:ext>
                  </a:extLst>
                </p:cNvPr>
                <p:cNvSpPr/>
                <p:nvPr/>
              </p:nvSpPr>
              <p:spPr>
                <a:xfrm>
                  <a:off x="5431760" y="4543091"/>
                  <a:ext cx="393838" cy="196844"/>
                </a:xfrm>
                <a:custGeom>
                  <a:avLst/>
                  <a:gdLst>
                    <a:gd name="connsiteX0" fmla="*/ 177955 w 393838"/>
                    <a:gd name="connsiteY0" fmla="*/ 0 h 196844"/>
                    <a:gd name="connsiteX1" fmla="*/ 177955 w 393838"/>
                    <a:gd name="connsiteY1" fmla="*/ 0 h 196844"/>
                    <a:gd name="connsiteX2" fmla="*/ 64499 w 393838"/>
                    <a:gd name="connsiteY2" fmla="*/ 33229 h 196844"/>
                    <a:gd name="connsiteX3" fmla="*/ 4153 w 393838"/>
                    <a:gd name="connsiteY3" fmla="*/ 196845 h 196844"/>
                    <a:gd name="connsiteX4" fmla="*/ 393838 w 393838"/>
                    <a:gd name="connsiteY4" fmla="*/ 196845 h 196844"/>
                    <a:gd name="connsiteX5" fmla="*/ 177955 w 393838"/>
                    <a:gd name="connsiteY5" fmla="*/ 0 h 19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838" h="196844">
                      <a:moveTo>
                        <a:pt x="177955" y="0"/>
                      </a:moveTo>
                      <a:cubicBezTo>
                        <a:pt x="177885" y="0"/>
                        <a:pt x="177885" y="0"/>
                        <a:pt x="177955" y="0"/>
                      </a:cubicBezTo>
                      <a:cubicBezTo>
                        <a:pt x="117188" y="8922"/>
                        <a:pt x="93724" y="17844"/>
                        <a:pt x="64499" y="33229"/>
                      </a:cubicBezTo>
                      <a:cubicBezTo>
                        <a:pt x="-10038" y="72359"/>
                        <a:pt x="-2872" y="154483"/>
                        <a:pt x="4153" y="196845"/>
                      </a:cubicBezTo>
                      <a:lnTo>
                        <a:pt x="393838" y="196845"/>
                      </a:lnTo>
                      <a:cubicBezTo>
                        <a:pt x="338761" y="135867"/>
                        <a:pt x="276799" y="64702"/>
                        <a:pt x="177955" y="0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5" name="Freeform: Shape 4124">
                  <a:extLst>
                    <a:ext uri="{FF2B5EF4-FFF2-40B4-BE49-F238E27FC236}">
                      <a16:creationId xmlns:a16="http://schemas.microsoft.com/office/drawing/2014/main" id="{2BE93AA8-2A4F-41CF-BB1D-BF55FFE6E43C}"/>
                    </a:ext>
                  </a:extLst>
                </p:cNvPr>
                <p:cNvSpPr/>
                <p:nvPr/>
              </p:nvSpPr>
              <p:spPr>
                <a:xfrm>
                  <a:off x="5768976" y="4501783"/>
                  <a:ext cx="244475" cy="125328"/>
                </a:xfrm>
                <a:custGeom>
                  <a:avLst/>
                  <a:gdLst>
                    <a:gd name="connsiteX0" fmla="*/ 123643 w 244475"/>
                    <a:gd name="connsiteY0" fmla="*/ 108047 h 125328"/>
                    <a:gd name="connsiteX1" fmla="*/ 218131 w 244475"/>
                    <a:gd name="connsiteY1" fmla="*/ 125329 h 125328"/>
                    <a:gd name="connsiteX2" fmla="*/ 224173 w 244475"/>
                    <a:gd name="connsiteY2" fmla="*/ 83740 h 125328"/>
                    <a:gd name="connsiteX3" fmla="*/ 243281 w 244475"/>
                    <a:gd name="connsiteY3" fmla="*/ 77768 h 125328"/>
                    <a:gd name="connsiteX4" fmla="*/ 242016 w 244475"/>
                    <a:gd name="connsiteY4" fmla="*/ 58449 h 125328"/>
                    <a:gd name="connsiteX5" fmla="*/ 242016 w 244475"/>
                    <a:gd name="connsiteY5" fmla="*/ 58379 h 125328"/>
                    <a:gd name="connsiteX6" fmla="*/ 244475 w 244475"/>
                    <a:gd name="connsiteY6" fmla="*/ 0 h 125328"/>
                    <a:gd name="connsiteX7" fmla="*/ 421 w 244475"/>
                    <a:gd name="connsiteY7" fmla="*/ 22761 h 125328"/>
                    <a:gd name="connsiteX8" fmla="*/ 0 w 244475"/>
                    <a:gd name="connsiteY8" fmla="*/ 22832 h 125328"/>
                    <a:gd name="connsiteX9" fmla="*/ 123643 w 244475"/>
                    <a:gd name="connsiteY9" fmla="*/ 108047 h 125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4475" h="125328">
                      <a:moveTo>
                        <a:pt x="123643" y="108047"/>
                      </a:moveTo>
                      <a:cubicBezTo>
                        <a:pt x="151743" y="118514"/>
                        <a:pt x="183005" y="124767"/>
                        <a:pt x="218131" y="125329"/>
                      </a:cubicBezTo>
                      <a:cubicBezTo>
                        <a:pt x="223119" y="95261"/>
                        <a:pt x="224173" y="83740"/>
                        <a:pt x="224173" y="83740"/>
                      </a:cubicBezTo>
                      <a:lnTo>
                        <a:pt x="243281" y="77768"/>
                      </a:lnTo>
                      <a:lnTo>
                        <a:pt x="242016" y="58449"/>
                      </a:lnTo>
                      <a:lnTo>
                        <a:pt x="242016" y="58379"/>
                      </a:lnTo>
                      <a:lnTo>
                        <a:pt x="244475" y="0"/>
                      </a:lnTo>
                      <a:cubicBezTo>
                        <a:pt x="178088" y="7868"/>
                        <a:pt x="99195" y="14261"/>
                        <a:pt x="421" y="22761"/>
                      </a:cubicBezTo>
                      <a:cubicBezTo>
                        <a:pt x="281" y="22761"/>
                        <a:pt x="140" y="22761"/>
                        <a:pt x="0" y="22832"/>
                      </a:cubicBezTo>
                      <a:cubicBezTo>
                        <a:pt x="34985" y="58730"/>
                        <a:pt x="74607" y="89781"/>
                        <a:pt x="123643" y="108047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6" name="Freeform: Shape 4125">
                  <a:extLst>
                    <a:ext uri="{FF2B5EF4-FFF2-40B4-BE49-F238E27FC236}">
                      <a16:creationId xmlns:a16="http://schemas.microsoft.com/office/drawing/2014/main" id="{892CF6DA-7A8E-47D3-9A44-BC5C5C49F610}"/>
                    </a:ext>
                  </a:extLst>
                </p:cNvPr>
                <p:cNvSpPr/>
                <p:nvPr/>
              </p:nvSpPr>
              <p:spPr>
                <a:xfrm>
                  <a:off x="5987177" y="4585593"/>
                  <a:ext cx="6041" cy="41659"/>
                </a:xfrm>
                <a:custGeom>
                  <a:avLst/>
                  <a:gdLst>
                    <a:gd name="connsiteX0" fmla="*/ 6042 w 6041"/>
                    <a:gd name="connsiteY0" fmla="*/ 0 h 41659"/>
                    <a:gd name="connsiteX1" fmla="*/ 0 w 6041"/>
                    <a:gd name="connsiteY1" fmla="*/ 41589 h 41659"/>
                    <a:gd name="connsiteX2" fmla="*/ 2107 w 6041"/>
                    <a:gd name="connsiteY2" fmla="*/ 41659 h 41659"/>
                    <a:gd name="connsiteX3" fmla="*/ 6042 w 6041"/>
                    <a:gd name="connsiteY3" fmla="*/ 0 h 41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41" h="41659">
                      <a:moveTo>
                        <a:pt x="6042" y="0"/>
                      </a:moveTo>
                      <a:cubicBezTo>
                        <a:pt x="6042" y="0"/>
                        <a:pt x="4917" y="11451"/>
                        <a:pt x="0" y="41589"/>
                      </a:cubicBezTo>
                      <a:cubicBezTo>
                        <a:pt x="702" y="41589"/>
                        <a:pt x="1405" y="41659"/>
                        <a:pt x="2107" y="41659"/>
                      </a:cubicBezTo>
                      <a:cubicBezTo>
                        <a:pt x="4636" y="14823"/>
                        <a:pt x="6042" y="0"/>
                        <a:pt x="6042" y="0"/>
                      </a:cubicBez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7" name="Freeform: Shape 4126">
                  <a:extLst>
                    <a:ext uri="{FF2B5EF4-FFF2-40B4-BE49-F238E27FC236}">
                      <a16:creationId xmlns:a16="http://schemas.microsoft.com/office/drawing/2014/main" id="{104722A0-4A55-49FF-86B1-5CFA848AC20B}"/>
                    </a:ext>
                  </a:extLst>
                </p:cNvPr>
                <p:cNvSpPr/>
                <p:nvPr/>
              </p:nvSpPr>
              <p:spPr>
                <a:xfrm>
                  <a:off x="6362040" y="4660903"/>
                  <a:ext cx="78330" cy="79033"/>
                </a:xfrm>
                <a:custGeom>
                  <a:avLst/>
                  <a:gdLst>
                    <a:gd name="connsiteX0" fmla="*/ 0 w 78330"/>
                    <a:gd name="connsiteY0" fmla="*/ 79033 h 79033"/>
                    <a:gd name="connsiteX1" fmla="*/ 78330 w 78330"/>
                    <a:gd name="connsiteY1" fmla="*/ 79033 h 79033"/>
                    <a:gd name="connsiteX2" fmla="*/ 5409 w 78330"/>
                    <a:gd name="connsiteY2" fmla="*/ 0 h 79033"/>
                    <a:gd name="connsiteX3" fmla="*/ 0 w 78330"/>
                    <a:gd name="connsiteY3" fmla="*/ 79033 h 7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330" h="79033">
                      <a:moveTo>
                        <a:pt x="0" y="79033"/>
                      </a:moveTo>
                      <a:lnTo>
                        <a:pt x="78330" y="79033"/>
                      </a:lnTo>
                      <a:cubicBezTo>
                        <a:pt x="52618" y="50370"/>
                        <a:pt x="28101" y="23885"/>
                        <a:pt x="5409" y="0"/>
                      </a:cubicBezTo>
                      <a:cubicBezTo>
                        <a:pt x="9344" y="25361"/>
                        <a:pt x="8220" y="51986"/>
                        <a:pt x="0" y="79033"/>
                      </a:cubicBez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8" name="Freeform: Shape 4127">
                  <a:extLst>
                    <a:ext uri="{FF2B5EF4-FFF2-40B4-BE49-F238E27FC236}">
                      <a16:creationId xmlns:a16="http://schemas.microsoft.com/office/drawing/2014/main" id="{9531A915-0FF7-4F1D-B849-3AEBFAEA783E}"/>
                    </a:ext>
                  </a:extLst>
                </p:cNvPr>
                <p:cNvSpPr/>
                <p:nvPr/>
              </p:nvSpPr>
              <p:spPr>
                <a:xfrm>
                  <a:off x="5993219" y="4579622"/>
                  <a:ext cx="19951" cy="13137"/>
                </a:xfrm>
                <a:custGeom>
                  <a:avLst/>
                  <a:gdLst>
                    <a:gd name="connsiteX0" fmla="*/ 19108 w 19951"/>
                    <a:gd name="connsiteY0" fmla="*/ 0 h 13137"/>
                    <a:gd name="connsiteX1" fmla="*/ 0 w 19951"/>
                    <a:gd name="connsiteY1" fmla="*/ 5971 h 13137"/>
                    <a:gd name="connsiteX2" fmla="*/ 19951 w 19951"/>
                    <a:gd name="connsiteY2" fmla="*/ 13137 h 13137"/>
                    <a:gd name="connsiteX3" fmla="*/ 19108 w 19951"/>
                    <a:gd name="connsiteY3" fmla="*/ 0 h 13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951" h="13137">
                      <a:moveTo>
                        <a:pt x="19108" y="0"/>
                      </a:moveTo>
                      <a:lnTo>
                        <a:pt x="0" y="5971"/>
                      </a:lnTo>
                      <a:cubicBezTo>
                        <a:pt x="0" y="5971"/>
                        <a:pt x="7095" y="9414"/>
                        <a:pt x="19951" y="13137"/>
                      </a:cubicBezTo>
                      <a:lnTo>
                        <a:pt x="19108" y="0"/>
                      </a:ln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29" name="Freeform: Shape 4128">
                  <a:extLst>
                    <a:ext uri="{FF2B5EF4-FFF2-40B4-BE49-F238E27FC236}">
                      <a16:creationId xmlns:a16="http://schemas.microsoft.com/office/drawing/2014/main" id="{E8FD0E91-A85B-449A-8F87-F6E821C689F6}"/>
                    </a:ext>
                  </a:extLst>
                </p:cNvPr>
                <p:cNvSpPr/>
                <p:nvPr/>
              </p:nvSpPr>
              <p:spPr>
                <a:xfrm>
                  <a:off x="5989285" y="4585523"/>
                  <a:ext cx="37092" cy="41612"/>
                </a:xfrm>
                <a:custGeom>
                  <a:avLst/>
                  <a:gdLst>
                    <a:gd name="connsiteX0" fmla="*/ 37093 w 37092"/>
                    <a:gd name="connsiteY0" fmla="*/ 39973 h 41612"/>
                    <a:gd name="connsiteX1" fmla="*/ 24026 w 37092"/>
                    <a:gd name="connsiteY1" fmla="*/ 9062 h 41612"/>
                    <a:gd name="connsiteX2" fmla="*/ 23885 w 37092"/>
                    <a:gd name="connsiteY2" fmla="*/ 7166 h 41612"/>
                    <a:gd name="connsiteX3" fmla="*/ 3934 w 37092"/>
                    <a:gd name="connsiteY3" fmla="*/ 0 h 41612"/>
                    <a:gd name="connsiteX4" fmla="*/ 0 w 37092"/>
                    <a:gd name="connsiteY4" fmla="*/ 41589 h 41612"/>
                    <a:gd name="connsiteX5" fmla="*/ 37093 w 37092"/>
                    <a:gd name="connsiteY5" fmla="*/ 39973 h 41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092" h="41612">
                      <a:moveTo>
                        <a:pt x="37093" y="39973"/>
                      </a:moveTo>
                      <a:cubicBezTo>
                        <a:pt x="30068" y="31754"/>
                        <a:pt x="26134" y="20232"/>
                        <a:pt x="24026" y="9062"/>
                      </a:cubicBezTo>
                      <a:lnTo>
                        <a:pt x="23885" y="7166"/>
                      </a:lnTo>
                      <a:cubicBezTo>
                        <a:pt x="11030" y="3442"/>
                        <a:pt x="3934" y="0"/>
                        <a:pt x="3934" y="0"/>
                      </a:cubicBezTo>
                      <a:cubicBezTo>
                        <a:pt x="3934" y="0"/>
                        <a:pt x="2529" y="14893"/>
                        <a:pt x="0" y="41589"/>
                      </a:cubicBezTo>
                      <a:cubicBezTo>
                        <a:pt x="11873" y="41729"/>
                        <a:pt x="24237" y="41238"/>
                        <a:pt x="37093" y="39973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0" name="Freeform: Shape 4129">
                  <a:extLst>
                    <a:ext uri="{FF2B5EF4-FFF2-40B4-BE49-F238E27FC236}">
                      <a16:creationId xmlns:a16="http://schemas.microsoft.com/office/drawing/2014/main" id="{00FDD2A0-219E-4F8B-94A2-1D20E3FF5A23}"/>
                    </a:ext>
                  </a:extLst>
                </p:cNvPr>
                <p:cNvSpPr/>
                <p:nvPr/>
              </p:nvSpPr>
              <p:spPr>
                <a:xfrm>
                  <a:off x="6014084" y="4433288"/>
                  <a:ext cx="149144" cy="57114"/>
                </a:xfrm>
                <a:custGeom>
                  <a:avLst/>
                  <a:gdLst>
                    <a:gd name="connsiteX0" fmla="*/ 149144 w 149144"/>
                    <a:gd name="connsiteY0" fmla="*/ 0 h 57114"/>
                    <a:gd name="connsiteX1" fmla="*/ 149144 w 149144"/>
                    <a:gd name="connsiteY1" fmla="*/ 0 h 57114"/>
                    <a:gd name="connsiteX2" fmla="*/ 0 w 149144"/>
                    <a:gd name="connsiteY2" fmla="*/ 57114 h 57114"/>
                    <a:gd name="connsiteX3" fmla="*/ 0 w 149144"/>
                    <a:gd name="connsiteY3" fmla="*/ 57114 h 57114"/>
                    <a:gd name="connsiteX4" fmla="*/ 149144 w 149144"/>
                    <a:gd name="connsiteY4" fmla="*/ 0 h 57114"/>
                    <a:gd name="connsiteX5" fmla="*/ 149144 w 149144"/>
                    <a:gd name="connsiteY5" fmla="*/ 0 h 5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144" h="57114">
                      <a:moveTo>
                        <a:pt x="149144" y="0"/>
                      </a:moveTo>
                      <a:lnTo>
                        <a:pt x="149144" y="0"/>
                      </a:lnTo>
                      <a:cubicBezTo>
                        <a:pt x="112543" y="25080"/>
                        <a:pt x="60065" y="49598"/>
                        <a:pt x="0" y="57114"/>
                      </a:cubicBezTo>
                      <a:lnTo>
                        <a:pt x="0" y="57114"/>
                      </a:lnTo>
                      <a:cubicBezTo>
                        <a:pt x="60065" y="49598"/>
                        <a:pt x="112543" y="25080"/>
                        <a:pt x="149144" y="0"/>
                      </a:cubicBezTo>
                      <a:cubicBezTo>
                        <a:pt x="149144" y="0"/>
                        <a:pt x="149144" y="0"/>
                        <a:pt x="149144" y="0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1" name="Freeform: Shape 4130">
                  <a:extLst>
                    <a:ext uri="{FF2B5EF4-FFF2-40B4-BE49-F238E27FC236}">
                      <a16:creationId xmlns:a16="http://schemas.microsoft.com/office/drawing/2014/main" id="{EE6B3C25-8A77-44A0-B415-B6E8E95213A3}"/>
                    </a:ext>
                  </a:extLst>
                </p:cNvPr>
                <p:cNvSpPr/>
                <p:nvPr/>
              </p:nvSpPr>
              <p:spPr>
                <a:xfrm>
                  <a:off x="6246265" y="4070790"/>
                  <a:ext cx="73402" cy="106837"/>
                </a:xfrm>
                <a:custGeom>
                  <a:avLst/>
                  <a:gdLst>
                    <a:gd name="connsiteX0" fmla="*/ 16017 w 73402"/>
                    <a:gd name="connsiteY0" fmla="*/ 36250 h 106837"/>
                    <a:gd name="connsiteX1" fmla="*/ 0 w 73402"/>
                    <a:gd name="connsiteY1" fmla="*/ 61189 h 106837"/>
                    <a:gd name="connsiteX2" fmla="*/ 0 w 73402"/>
                    <a:gd name="connsiteY2" fmla="*/ 61189 h 106837"/>
                    <a:gd name="connsiteX3" fmla="*/ 0 w 73402"/>
                    <a:gd name="connsiteY3" fmla="*/ 61189 h 106837"/>
                    <a:gd name="connsiteX4" fmla="*/ 36180 w 73402"/>
                    <a:gd name="connsiteY4" fmla="*/ 106501 h 106837"/>
                    <a:gd name="connsiteX5" fmla="*/ 55077 w 73402"/>
                    <a:gd name="connsiteY5" fmla="*/ 5480 h 106837"/>
                    <a:gd name="connsiteX6" fmla="*/ 34704 w 73402"/>
                    <a:gd name="connsiteY6" fmla="*/ 0 h 106837"/>
                    <a:gd name="connsiteX7" fmla="*/ 16017 w 73402"/>
                    <a:gd name="connsiteY7" fmla="*/ 36250 h 106837"/>
                    <a:gd name="connsiteX8" fmla="*/ 16017 w 73402"/>
                    <a:gd name="connsiteY8" fmla="*/ 36250 h 106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402" h="106837">
                      <a:moveTo>
                        <a:pt x="16017" y="36250"/>
                      </a:moveTo>
                      <a:cubicBezTo>
                        <a:pt x="25993" y="56342"/>
                        <a:pt x="70" y="61189"/>
                        <a:pt x="0" y="61189"/>
                      </a:cubicBezTo>
                      <a:lnTo>
                        <a:pt x="0" y="61189"/>
                      </a:lnTo>
                      <a:lnTo>
                        <a:pt x="0" y="61189"/>
                      </a:lnTo>
                      <a:cubicBezTo>
                        <a:pt x="0" y="61259"/>
                        <a:pt x="2880" y="100108"/>
                        <a:pt x="36180" y="106501"/>
                      </a:cubicBezTo>
                      <a:cubicBezTo>
                        <a:pt x="70392" y="113035"/>
                        <a:pt x="89852" y="22410"/>
                        <a:pt x="55077" y="5480"/>
                      </a:cubicBezTo>
                      <a:cubicBezTo>
                        <a:pt x="47069" y="1546"/>
                        <a:pt x="40395" y="70"/>
                        <a:pt x="34704" y="0"/>
                      </a:cubicBezTo>
                      <a:cubicBezTo>
                        <a:pt x="28241" y="14261"/>
                        <a:pt x="21708" y="26485"/>
                        <a:pt x="16017" y="36250"/>
                      </a:cubicBezTo>
                      <a:cubicBezTo>
                        <a:pt x="16017" y="36250"/>
                        <a:pt x="16017" y="36250"/>
                        <a:pt x="16017" y="36250"/>
                      </a:cubicBezTo>
                      <a:close/>
                    </a:path>
                  </a:pathLst>
                </a:custGeom>
                <a:noFill/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2" name="Freeform: Shape 4131">
                  <a:extLst>
                    <a:ext uri="{FF2B5EF4-FFF2-40B4-BE49-F238E27FC236}">
                      <a16:creationId xmlns:a16="http://schemas.microsoft.com/office/drawing/2014/main" id="{E2CA39F4-012D-4B95-833B-040825182099}"/>
                    </a:ext>
                  </a:extLst>
                </p:cNvPr>
                <p:cNvSpPr/>
                <p:nvPr/>
              </p:nvSpPr>
              <p:spPr>
                <a:xfrm>
                  <a:off x="6246265" y="4070716"/>
                  <a:ext cx="73402" cy="106841"/>
                </a:xfrm>
                <a:custGeom>
                  <a:avLst/>
                  <a:gdLst>
                    <a:gd name="connsiteX0" fmla="*/ 5971 w 73402"/>
                    <a:gd name="connsiteY0" fmla="*/ 16161 h 106841"/>
                    <a:gd name="connsiteX1" fmla="*/ 16017 w 73402"/>
                    <a:gd name="connsiteY1" fmla="*/ 36253 h 106841"/>
                    <a:gd name="connsiteX2" fmla="*/ 16017 w 73402"/>
                    <a:gd name="connsiteY2" fmla="*/ 36253 h 106841"/>
                    <a:gd name="connsiteX3" fmla="*/ 0 w 73402"/>
                    <a:gd name="connsiteY3" fmla="*/ 61193 h 106841"/>
                    <a:gd name="connsiteX4" fmla="*/ 0 w 73402"/>
                    <a:gd name="connsiteY4" fmla="*/ 61193 h 106841"/>
                    <a:gd name="connsiteX5" fmla="*/ 0 w 73402"/>
                    <a:gd name="connsiteY5" fmla="*/ 61193 h 106841"/>
                    <a:gd name="connsiteX6" fmla="*/ 36180 w 73402"/>
                    <a:gd name="connsiteY6" fmla="*/ 106505 h 106841"/>
                    <a:gd name="connsiteX7" fmla="*/ 55077 w 73402"/>
                    <a:gd name="connsiteY7" fmla="*/ 5483 h 106841"/>
                    <a:gd name="connsiteX8" fmla="*/ 34704 w 73402"/>
                    <a:gd name="connsiteY8" fmla="*/ 4 h 106841"/>
                    <a:gd name="connsiteX9" fmla="*/ 5971 w 73402"/>
                    <a:gd name="connsiteY9" fmla="*/ 16161 h 10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3402" h="106841">
                      <a:moveTo>
                        <a:pt x="5971" y="16161"/>
                      </a:moveTo>
                      <a:cubicBezTo>
                        <a:pt x="5971" y="16161"/>
                        <a:pt x="5971" y="16161"/>
                        <a:pt x="16017" y="36253"/>
                      </a:cubicBezTo>
                      <a:cubicBezTo>
                        <a:pt x="16017" y="36253"/>
                        <a:pt x="16017" y="36253"/>
                        <a:pt x="16017" y="36253"/>
                      </a:cubicBezTo>
                      <a:cubicBezTo>
                        <a:pt x="25993" y="56345"/>
                        <a:pt x="70" y="61193"/>
                        <a:pt x="0" y="61193"/>
                      </a:cubicBezTo>
                      <a:lnTo>
                        <a:pt x="0" y="61193"/>
                      </a:lnTo>
                      <a:lnTo>
                        <a:pt x="0" y="61193"/>
                      </a:lnTo>
                      <a:cubicBezTo>
                        <a:pt x="0" y="61263"/>
                        <a:pt x="2880" y="100112"/>
                        <a:pt x="36180" y="106505"/>
                      </a:cubicBezTo>
                      <a:cubicBezTo>
                        <a:pt x="70392" y="113038"/>
                        <a:pt x="89852" y="22414"/>
                        <a:pt x="55077" y="5483"/>
                      </a:cubicBezTo>
                      <a:cubicBezTo>
                        <a:pt x="47069" y="1549"/>
                        <a:pt x="40395" y="74"/>
                        <a:pt x="34704" y="4"/>
                      </a:cubicBezTo>
                      <a:cubicBezTo>
                        <a:pt x="15736" y="-277"/>
                        <a:pt x="8571" y="15951"/>
                        <a:pt x="5971" y="16161"/>
                      </a:cubicBezTo>
                      <a:close/>
                    </a:path>
                  </a:pathLst>
                </a:custGeom>
                <a:noFill/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3" name="Freeform: Shape 4132">
                  <a:extLst>
                    <a:ext uri="{FF2B5EF4-FFF2-40B4-BE49-F238E27FC236}">
                      <a16:creationId xmlns:a16="http://schemas.microsoft.com/office/drawing/2014/main" id="{C22DF885-41B4-4ADA-B0FB-0161A9516709}"/>
                    </a:ext>
                  </a:extLst>
                </p:cNvPr>
                <p:cNvSpPr/>
                <p:nvPr/>
              </p:nvSpPr>
              <p:spPr>
                <a:xfrm>
                  <a:off x="6246265" y="4131909"/>
                  <a:ext cx="7025" cy="7025"/>
                </a:xfrm>
                <a:custGeom>
                  <a:avLst/>
                  <a:gdLst>
                    <a:gd name="connsiteX0" fmla="*/ 0 w 7025"/>
                    <a:gd name="connsiteY0" fmla="*/ 0 h 7025"/>
                    <a:gd name="connsiteX1" fmla="*/ 0 w 7025"/>
                    <a:gd name="connsiteY1" fmla="*/ 0 h 7025"/>
                    <a:gd name="connsiteX2" fmla="*/ 0 w 7025"/>
                    <a:gd name="connsiteY2" fmla="*/ 0 h 7025"/>
                    <a:gd name="connsiteX3" fmla="*/ 0 w 7025"/>
                    <a:gd name="connsiteY3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25" h="702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19E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34" name="Graphic 2108">
                  <a:extLst>
                    <a:ext uri="{FF2B5EF4-FFF2-40B4-BE49-F238E27FC236}">
                      <a16:creationId xmlns:a16="http://schemas.microsoft.com/office/drawing/2014/main" id="{9B887128-0204-48F6-A1C3-FF3AF4A9B847}"/>
                    </a:ext>
                  </a:extLst>
                </p:cNvPr>
                <p:cNvGrpSpPr/>
                <p:nvPr/>
              </p:nvGrpSpPr>
              <p:grpSpPr>
                <a:xfrm>
                  <a:off x="6214933" y="4051183"/>
                  <a:ext cx="125442" cy="142709"/>
                  <a:chOff x="6214933" y="4051183"/>
                  <a:chExt cx="125442" cy="142709"/>
                </a:xfrm>
                <a:solidFill>
                  <a:schemeClr val="accent1"/>
                </a:solidFill>
              </p:grpSpPr>
              <p:sp>
                <p:nvSpPr>
                  <p:cNvPr id="4172" name="Freeform: Shape 4171">
                    <a:extLst>
                      <a:ext uri="{FF2B5EF4-FFF2-40B4-BE49-F238E27FC236}">
                        <a16:creationId xmlns:a16="http://schemas.microsoft.com/office/drawing/2014/main" id="{2301433A-AF1B-4405-998D-64F039F5B399}"/>
                      </a:ext>
                    </a:extLst>
                  </p:cNvPr>
                  <p:cNvSpPr/>
                  <p:nvPr/>
                </p:nvSpPr>
                <p:spPr>
                  <a:xfrm>
                    <a:off x="6214933" y="4051183"/>
                    <a:ext cx="125442" cy="142709"/>
                  </a:xfrm>
                  <a:custGeom>
                    <a:avLst/>
                    <a:gdLst>
                      <a:gd name="connsiteX0" fmla="*/ 121114 w 125442"/>
                      <a:gd name="connsiteY0" fmla="*/ 42017 h 142709"/>
                      <a:gd name="connsiteX1" fmla="*/ 74186 w 125442"/>
                      <a:gd name="connsiteY1" fmla="*/ 147 h 142709"/>
                      <a:gd name="connsiteX2" fmla="*/ 32456 w 125442"/>
                      <a:gd name="connsiteY2" fmla="*/ 10053 h 142709"/>
                      <a:gd name="connsiteX3" fmla="*/ 0 w 125442"/>
                      <a:gd name="connsiteY3" fmla="*/ 94214 h 142709"/>
                      <a:gd name="connsiteX4" fmla="*/ 7798 w 125442"/>
                      <a:gd name="connsiteY4" fmla="*/ 107351 h 142709"/>
                      <a:gd name="connsiteX5" fmla="*/ 57255 w 125442"/>
                      <a:gd name="connsiteY5" fmla="*/ 142688 h 142709"/>
                      <a:gd name="connsiteX6" fmla="*/ 121114 w 125442"/>
                      <a:gd name="connsiteY6" fmla="*/ 42017 h 142709"/>
                      <a:gd name="connsiteX7" fmla="*/ 67442 w 125442"/>
                      <a:gd name="connsiteY7" fmla="*/ 126038 h 142709"/>
                      <a:gd name="connsiteX8" fmla="*/ 31262 w 125442"/>
                      <a:gd name="connsiteY8" fmla="*/ 80726 h 142709"/>
                      <a:gd name="connsiteX9" fmla="*/ 31262 w 125442"/>
                      <a:gd name="connsiteY9" fmla="*/ 80726 h 142709"/>
                      <a:gd name="connsiteX10" fmla="*/ 31262 w 125442"/>
                      <a:gd name="connsiteY10" fmla="*/ 80726 h 142709"/>
                      <a:gd name="connsiteX11" fmla="*/ 47279 w 125442"/>
                      <a:gd name="connsiteY11" fmla="*/ 55786 h 142709"/>
                      <a:gd name="connsiteX12" fmla="*/ 47279 w 125442"/>
                      <a:gd name="connsiteY12" fmla="*/ 55786 h 142709"/>
                      <a:gd name="connsiteX13" fmla="*/ 37233 w 125442"/>
                      <a:gd name="connsiteY13" fmla="*/ 35694 h 142709"/>
                      <a:gd name="connsiteX14" fmla="*/ 65966 w 125442"/>
                      <a:gd name="connsiteY14" fmla="*/ 19537 h 142709"/>
                      <a:gd name="connsiteX15" fmla="*/ 86339 w 125442"/>
                      <a:gd name="connsiteY15" fmla="*/ 25016 h 142709"/>
                      <a:gd name="connsiteX16" fmla="*/ 67442 w 125442"/>
                      <a:gd name="connsiteY16" fmla="*/ 126038 h 142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5442" h="142709">
                        <a:moveTo>
                          <a:pt x="121114" y="42017"/>
                        </a:moveTo>
                        <a:cubicBezTo>
                          <a:pt x="112051" y="11177"/>
                          <a:pt x="92592" y="1412"/>
                          <a:pt x="74186" y="147"/>
                        </a:cubicBezTo>
                        <a:cubicBezTo>
                          <a:pt x="53672" y="-1258"/>
                          <a:pt x="34494" y="7805"/>
                          <a:pt x="32456" y="10053"/>
                        </a:cubicBezTo>
                        <a:cubicBezTo>
                          <a:pt x="4777" y="40191"/>
                          <a:pt x="0" y="94214"/>
                          <a:pt x="0" y="94214"/>
                        </a:cubicBezTo>
                        <a:cubicBezTo>
                          <a:pt x="0" y="94214"/>
                          <a:pt x="2810" y="99904"/>
                          <a:pt x="7798" y="107351"/>
                        </a:cubicBezTo>
                        <a:cubicBezTo>
                          <a:pt x="17282" y="121472"/>
                          <a:pt x="34845" y="141985"/>
                          <a:pt x="57255" y="142688"/>
                        </a:cubicBezTo>
                        <a:cubicBezTo>
                          <a:pt x="91538" y="143741"/>
                          <a:pt x="140292" y="107281"/>
                          <a:pt x="121114" y="42017"/>
                        </a:cubicBezTo>
                        <a:close/>
                        <a:moveTo>
                          <a:pt x="67442" y="126038"/>
                        </a:moveTo>
                        <a:cubicBezTo>
                          <a:pt x="34142" y="119645"/>
                          <a:pt x="31262" y="80796"/>
                          <a:pt x="31262" y="80726"/>
                        </a:cubicBezTo>
                        <a:lnTo>
                          <a:pt x="31262" y="80726"/>
                        </a:lnTo>
                        <a:lnTo>
                          <a:pt x="31262" y="80726"/>
                        </a:lnTo>
                        <a:cubicBezTo>
                          <a:pt x="31332" y="80726"/>
                          <a:pt x="57325" y="75878"/>
                          <a:pt x="47279" y="55786"/>
                        </a:cubicBezTo>
                        <a:cubicBezTo>
                          <a:pt x="47279" y="55786"/>
                          <a:pt x="47279" y="55786"/>
                          <a:pt x="47279" y="55786"/>
                        </a:cubicBezTo>
                        <a:cubicBezTo>
                          <a:pt x="37233" y="35694"/>
                          <a:pt x="37233" y="35694"/>
                          <a:pt x="37233" y="35694"/>
                        </a:cubicBezTo>
                        <a:cubicBezTo>
                          <a:pt x="39833" y="35413"/>
                          <a:pt x="46928" y="19256"/>
                          <a:pt x="65966" y="19537"/>
                        </a:cubicBezTo>
                        <a:cubicBezTo>
                          <a:pt x="71657" y="19607"/>
                          <a:pt x="78330" y="21082"/>
                          <a:pt x="86339" y="25016"/>
                        </a:cubicBezTo>
                        <a:cubicBezTo>
                          <a:pt x="121114" y="42017"/>
                          <a:pt x="101654" y="132571"/>
                          <a:pt x="67442" y="126038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6350" cap="flat">
                    <a:solidFill>
                      <a:srgbClr val="AA605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3" name="Freeform: Shape 4172">
                    <a:extLst>
                      <a:ext uri="{FF2B5EF4-FFF2-40B4-BE49-F238E27FC236}">
                        <a16:creationId xmlns:a16="http://schemas.microsoft.com/office/drawing/2014/main" id="{E39A3594-C991-4727-AC2E-040E7E298C55}"/>
                      </a:ext>
                    </a:extLst>
                  </p:cNvPr>
                  <p:cNvSpPr/>
                  <p:nvPr/>
                </p:nvSpPr>
                <p:spPr>
                  <a:xfrm>
                    <a:off x="6246195" y="4070716"/>
                    <a:ext cx="73402" cy="106841"/>
                  </a:xfrm>
                  <a:custGeom>
                    <a:avLst/>
                    <a:gdLst>
                      <a:gd name="connsiteX0" fmla="*/ 55077 w 73402"/>
                      <a:gd name="connsiteY0" fmla="*/ 5483 h 106841"/>
                      <a:gd name="connsiteX1" fmla="*/ 34704 w 73402"/>
                      <a:gd name="connsiteY1" fmla="*/ 4 h 106841"/>
                      <a:gd name="connsiteX2" fmla="*/ 5971 w 73402"/>
                      <a:gd name="connsiteY2" fmla="*/ 16161 h 106841"/>
                      <a:gd name="connsiteX3" fmla="*/ 16017 w 73402"/>
                      <a:gd name="connsiteY3" fmla="*/ 36253 h 106841"/>
                      <a:gd name="connsiteX4" fmla="*/ 16017 w 73402"/>
                      <a:gd name="connsiteY4" fmla="*/ 36253 h 106841"/>
                      <a:gd name="connsiteX5" fmla="*/ 0 w 73402"/>
                      <a:gd name="connsiteY5" fmla="*/ 61193 h 106841"/>
                      <a:gd name="connsiteX6" fmla="*/ 0 w 73402"/>
                      <a:gd name="connsiteY6" fmla="*/ 61193 h 106841"/>
                      <a:gd name="connsiteX7" fmla="*/ 0 w 73402"/>
                      <a:gd name="connsiteY7" fmla="*/ 61193 h 106841"/>
                      <a:gd name="connsiteX8" fmla="*/ 36180 w 73402"/>
                      <a:gd name="connsiteY8" fmla="*/ 106505 h 106841"/>
                      <a:gd name="connsiteX9" fmla="*/ 55077 w 73402"/>
                      <a:gd name="connsiteY9" fmla="*/ 5483 h 10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402" h="106841">
                        <a:moveTo>
                          <a:pt x="55077" y="5483"/>
                        </a:moveTo>
                        <a:cubicBezTo>
                          <a:pt x="47068" y="1549"/>
                          <a:pt x="40395" y="74"/>
                          <a:pt x="34704" y="4"/>
                        </a:cubicBezTo>
                        <a:cubicBezTo>
                          <a:pt x="15736" y="-277"/>
                          <a:pt x="8641" y="15880"/>
                          <a:pt x="5971" y="16161"/>
                        </a:cubicBezTo>
                        <a:cubicBezTo>
                          <a:pt x="5971" y="16161"/>
                          <a:pt x="5971" y="16161"/>
                          <a:pt x="16017" y="36253"/>
                        </a:cubicBezTo>
                        <a:cubicBezTo>
                          <a:pt x="16017" y="36253"/>
                          <a:pt x="16017" y="36253"/>
                          <a:pt x="16017" y="36253"/>
                        </a:cubicBezTo>
                        <a:cubicBezTo>
                          <a:pt x="25993" y="56345"/>
                          <a:pt x="70" y="61193"/>
                          <a:pt x="0" y="61193"/>
                        </a:cubicBezTo>
                        <a:lnTo>
                          <a:pt x="0" y="61193"/>
                        </a:lnTo>
                        <a:lnTo>
                          <a:pt x="0" y="61193"/>
                        </a:lnTo>
                        <a:cubicBezTo>
                          <a:pt x="0" y="61263"/>
                          <a:pt x="2880" y="100112"/>
                          <a:pt x="36180" y="106505"/>
                        </a:cubicBezTo>
                        <a:cubicBezTo>
                          <a:pt x="70392" y="113038"/>
                          <a:pt x="89852" y="22484"/>
                          <a:pt x="55077" y="5483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6350" cap="flat">
                    <a:solidFill>
                      <a:srgbClr val="AA605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135" name="Graphic 2108">
                  <a:extLst>
                    <a:ext uri="{FF2B5EF4-FFF2-40B4-BE49-F238E27FC236}">
                      <a16:creationId xmlns:a16="http://schemas.microsoft.com/office/drawing/2014/main" id="{AA2FB94F-3C5E-4D28-937E-5F10D966ED94}"/>
                    </a:ext>
                  </a:extLst>
                </p:cNvPr>
                <p:cNvGrpSpPr/>
                <p:nvPr/>
              </p:nvGrpSpPr>
              <p:grpSpPr>
                <a:xfrm>
                  <a:off x="5776942" y="3667858"/>
                  <a:ext cx="534490" cy="824736"/>
                  <a:chOff x="5776942" y="3667858"/>
                  <a:chExt cx="534490" cy="824736"/>
                </a:xfrm>
                <a:solidFill>
                  <a:schemeClr val="accent1"/>
                </a:solidFill>
              </p:grpSpPr>
              <p:sp>
                <p:nvSpPr>
                  <p:cNvPr id="4155" name="Freeform: Shape 4154">
                    <a:extLst>
                      <a:ext uri="{FF2B5EF4-FFF2-40B4-BE49-F238E27FC236}">
                        <a16:creationId xmlns:a16="http://schemas.microsoft.com/office/drawing/2014/main" id="{060A8352-D149-4888-B3C8-D0E990FFDD51}"/>
                      </a:ext>
                    </a:extLst>
                  </p:cNvPr>
                  <p:cNvSpPr/>
                  <p:nvPr/>
                </p:nvSpPr>
                <p:spPr>
                  <a:xfrm>
                    <a:off x="5813375" y="4162187"/>
                    <a:ext cx="140" cy="257"/>
                  </a:xfrm>
                  <a:custGeom>
                    <a:avLst/>
                    <a:gdLst>
                      <a:gd name="connsiteX0" fmla="*/ 141 w 140"/>
                      <a:gd name="connsiteY0" fmla="*/ 0 h 257"/>
                      <a:gd name="connsiteX1" fmla="*/ 0 w 140"/>
                      <a:gd name="connsiteY1" fmla="*/ 70 h 257"/>
                      <a:gd name="connsiteX2" fmla="*/ 141 w 140"/>
                      <a:gd name="connsiteY2" fmla="*/ 0 h 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" h="257">
                        <a:moveTo>
                          <a:pt x="141" y="0"/>
                        </a:moveTo>
                        <a:lnTo>
                          <a:pt x="0" y="70"/>
                        </a:lnTo>
                        <a:cubicBezTo>
                          <a:pt x="0" y="141"/>
                          <a:pt x="70" y="492"/>
                          <a:pt x="141" y="0"/>
                        </a:cubicBezTo>
                        <a:close/>
                      </a:path>
                    </a:pathLst>
                  </a:custGeom>
                  <a:noFill/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56" name="Freeform: Shape 4155">
                    <a:extLst>
                      <a:ext uri="{FF2B5EF4-FFF2-40B4-BE49-F238E27FC236}">
                        <a16:creationId xmlns:a16="http://schemas.microsoft.com/office/drawing/2014/main" id="{CB68193D-DC3F-4CF5-9214-B22891ED2C05}"/>
                      </a:ext>
                    </a:extLst>
                  </p:cNvPr>
                  <p:cNvSpPr/>
                  <p:nvPr/>
                </p:nvSpPr>
                <p:spPr>
                  <a:xfrm>
                    <a:off x="5776942" y="3667858"/>
                    <a:ext cx="534490" cy="824736"/>
                  </a:xfrm>
                  <a:custGeom>
                    <a:avLst/>
                    <a:gdLst>
                      <a:gd name="connsiteX0" fmla="*/ 386285 w 534490"/>
                      <a:gd name="connsiteY0" fmla="*/ 765360 h 824736"/>
                      <a:gd name="connsiteX1" fmla="*/ 386285 w 534490"/>
                      <a:gd name="connsiteY1" fmla="*/ 765360 h 824736"/>
                      <a:gd name="connsiteX2" fmla="*/ 433354 w 534490"/>
                      <a:gd name="connsiteY2" fmla="*/ 722928 h 824736"/>
                      <a:gd name="connsiteX3" fmla="*/ 455202 w 534490"/>
                      <a:gd name="connsiteY3" fmla="*/ 579404 h 824736"/>
                      <a:gd name="connsiteX4" fmla="*/ 445788 w 534490"/>
                      <a:gd name="connsiteY4" fmla="*/ 490606 h 824736"/>
                      <a:gd name="connsiteX5" fmla="*/ 437990 w 534490"/>
                      <a:gd name="connsiteY5" fmla="*/ 477469 h 824736"/>
                      <a:gd name="connsiteX6" fmla="*/ 470446 w 534490"/>
                      <a:gd name="connsiteY6" fmla="*/ 393308 h 824736"/>
                      <a:gd name="connsiteX7" fmla="*/ 512176 w 534490"/>
                      <a:gd name="connsiteY7" fmla="*/ 383402 h 824736"/>
                      <a:gd name="connsiteX8" fmla="*/ 532198 w 534490"/>
                      <a:gd name="connsiteY8" fmla="*/ 238895 h 824736"/>
                      <a:gd name="connsiteX9" fmla="*/ 441714 w 534490"/>
                      <a:gd name="connsiteY9" fmla="*/ 88627 h 824736"/>
                      <a:gd name="connsiteX10" fmla="*/ 250559 w 534490"/>
                      <a:gd name="connsiteY10" fmla="*/ 742 h 824736"/>
                      <a:gd name="connsiteX11" fmla="*/ 86030 w 534490"/>
                      <a:gd name="connsiteY11" fmla="*/ 108859 h 824736"/>
                      <a:gd name="connsiteX12" fmla="*/ 191056 w 534490"/>
                      <a:gd name="connsiteY12" fmla="*/ 144828 h 824736"/>
                      <a:gd name="connsiteX13" fmla="*/ 351932 w 534490"/>
                      <a:gd name="connsiteY13" fmla="*/ 102255 h 824736"/>
                      <a:gd name="connsiteX14" fmla="*/ 396402 w 534490"/>
                      <a:gd name="connsiteY14" fmla="*/ 113636 h 824736"/>
                      <a:gd name="connsiteX15" fmla="*/ 462789 w 534490"/>
                      <a:gd name="connsiteY15" fmla="*/ 273248 h 824736"/>
                      <a:gd name="connsiteX16" fmla="*/ 416845 w 534490"/>
                      <a:gd name="connsiteY16" fmla="*/ 448806 h 824736"/>
                      <a:gd name="connsiteX17" fmla="*/ 330435 w 534490"/>
                      <a:gd name="connsiteY17" fmla="*/ 562403 h 824736"/>
                      <a:gd name="connsiteX18" fmla="*/ 197238 w 534490"/>
                      <a:gd name="connsiteY18" fmla="*/ 484775 h 824736"/>
                      <a:gd name="connsiteX19" fmla="*/ 185577 w 534490"/>
                      <a:gd name="connsiteY19" fmla="*/ 487585 h 824736"/>
                      <a:gd name="connsiteX20" fmla="*/ 130569 w 534490"/>
                      <a:gd name="connsiteY20" fmla="*/ 502619 h 824736"/>
                      <a:gd name="connsiteX21" fmla="*/ 126355 w 534490"/>
                      <a:gd name="connsiteY21" fmla="*/ 502268 h 824736"/>
                      <a:gd name="connsiteX22" fmla="*/ 124809 w 534490"/>
                      <a:gd name="connsiteY22" fmla="*/ 502057 h 824736"/>
                      <a:gd name="connsiteX23" fmla="*/ 116449 w 534490"/>
                      <a:gd name="connsiteY23" fmla="*/ 500301 h 824736"/>
                      <a:gd name="connsiteX24" fmla="*/ 61020 w 534490"/>
                      <a:gd name="connsiteY24" fmla="*/ 474027 h 824736"/>
                      <a:gd name="connsiteX25" fmla="*/ 36573 w 534490"/>
                      <a:gd name="connsiteY25" fmla="*/ 494259 h 824736"/>
                      <a:gd name="connsiteX26" fmla="*/ 36432 w 534490"/>
                      <a:gd name="connsiteY26" fmla="*/ 494329 h 824736"/>
                      <a:gd name="connsiteX27" fmla="*/ 1307 w 534490"/>
                      <a:gd name="connsiteY27" fmla="*/ 686959 h 824736"/>
                      <a:gd name="connsiteX28" fmla="*/ 148273 w 534490"/>
                      <a:gd name="connsiteY28" fmla="*/ 820086 h 824736"/>
                      <a:gd name="connsiteX29" fmla="*/ 237001 w 534490"/>
                      <a:gd name="connsiteY29" fmla="*/ 822404 h 824736"/>
                      <a:gd name="connsiteX30" fmla="*/ 237001 w 534490"/>
                      <a:gd name="connsiteY30" fmla="*/ 822404 h 824736"/>
                      <a:gd name="connsiteX31" fmla="*/ 237001 w 534490"/>
                      <a:gd name="connsiteY31" fmla="*/ 822404 h 824736"/>
                      <a:gd name="connsiteX32" fmla="*/ 386285 w 534490"/>
                      <a:gd name="connsiteY32" fmla="*/ 765360 h 824736"/>
                      <a:gd name="connsiteX33" fmla="*/ 150521 w 534490"/>
                      <a:gd name="connsiteY33" fmla="*/ 635465 h 824736"/>
                      <a:gd name="connsiteX34" fmla="*/ 119399 w 534490"/>
                      <a:gd name="connsiteY34" fmla="*/ 604203 h 824736"/>
                      <a:gd name="connsiteX35" fmla="*/ 94249 w 534490"/>
                      <a:gd name="connsiteY35" fmla="*/ 584884 h 824736"/>
                      <a:gd name="connsiteX36" fmla="*/ 93477 w 534490"/>
                      <a:gd name="connsiteY36" fmla="*/ 584322 h 824736"/>
                      <a:gd name="connsiteX37" fmla="*/ 94249 w 534490"/>
                      <a:gd name="connsiteY37" fmla="*/ 584884 h 824736"/>
                      <a:gd name="connsiteX38" fmla="*/ 146868 w 534490"/>
                      <a:gd name="connsiteY38" fmla="*/ 599356 h 824736"/>
                      <a:gd name="connsiteX39" fmla="*/ 245080 w 534490"/>
                      <a:gd name="connsiteY39" fmla="*/ 574346 h 824736"/>
                      <a:gd name="connsiteX40" fmla="*/ 150521 w 534490"/>
                      <a:gd name="connsiteY40" fmla="*/ 635465 h 824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534490" h="824736">
                        <a:moveTo>
                          <a:pt x="386285" y="765360"/>
                        </a:moveTo>
                        <a:lnTo>
                          <a:pt x="386285" y="765360"/>
                        </a:lnTo>
                        <a:cubicBezTo>
                          <a:pt x="408414" y="750186"/>
                          <a:pt x="424643" y="734871"/>
                          <a:pt x="433354" y="722928"/>
                        </a:cubicBezTo>
                        <a:cubicBezTo>
                          <a:pt x="450355" y="699534"/>
                          <a:pt x="465459" y="635324"/>
                          <a:pt x="455202" y="579404"/>
                        </a:cubicBezTo>
                        <a:cubicBezTo>
                          <a:pt x="446842" y="533811"/>
                          <a:pt x="445858" y="501144"/>
                          <a:pt x="445788" y="490606"/>
                        </a:cubicBezTo>
                        <a:cubicBezTo>
                          <a:pt x="440800" y="483159"/>
                          <a:pt x="437990" y="477469"/>
                          <a:pt x="437990" y="477469"/>
                        </a:cubicBezTo>
                        <a:cubicBezTo>
                          <a:pt x="437990" y="477469"/>
                          <a:pt x="442767" y="423446"/>
                          <a:pt x="470446" y="393308"/>
                        </a:cubicBezTo>
                        <a:cubicBezTo>
                          <a:pt x="472484" y="391130"/>
                          <a:pt x="491663" y="381997"/>
                          <a:pt x="512176" y="383402"/>
                        </a:cubicBezTo>
                        <a:cubicBezTo>
                          <a:pt x="527631" y="343570"/>
                          <a:pt x="539715" y="292567"/>
                          <a:pt x="532198" y="238895"/>
                        </a:cubicBezTo>
                        <a:cubicBezTo>
                          <a:pt x="515548" y="119818"/>
                          <a:pt x="441714" y="88627"/>
                          <a:pt x="441714" y="88627"/>
                        </a:cubicBezTo>
                        <a:cubicBezTo>
                          <a:pt x="441714" y="88627"/>
                          <a:pt x="372586" y="-9445"/>
                          <a:pt x="250559" y="742"/>
                        </a:cubicBezTo>
                        <a:cubicBezTo>
                          <a:pt x="128532" y="10858"/>
                          <a:pt x="78162" y="98251"/>
                          <a:pt x="86030" y="108859"/>
                        </a:cubicBezTo>
                        <a:cubicBezTo>
                          <a:pt x="86030" y="108859"/>
                          <a:pt x="134152" y="144968"/>
                          <a:pt x="191056" y="144828"/>
                        </a:cubicBezTo>
                        <a:cubicBezTo>
                          <a:pt x="248030" y="144758"/>
                          <a:pt x="321022" y="100850"/>
                          <a:pt x="351932" y="102255"/>
                        </a:cubicBezTo>
                        <a:cubicBezTo>
                          <a:pt x="382843" y="103660"/>
                          <a:pt x="396402" y="113636"/>
                          <a:pt x="396402" y="113636"/>
                        </a:cubicBezTo>
                        <a:cubicBezTo>
                          <a:pt x="396402" y="113636"/>
                          <a:pt x="474591" y="187681"/>
                          <a:pt x="462789" y="273248"/>
                        </a:cubicBezTo>
                        <a:cubicBezTo>
                          <a:pt x="450987" y="358744"/>
                          <a:pt x="416845" y="448806"/>
                          <a:pt x="416845" y="448806"/>
                        </a:cubicBezTo>
                        <a:cubicBezTo>
                          <a:pt x="416845" y="448806"/>
                          <a:pt x="398369" y="580528"/>
                          <a:pt x="330435" y="562403"/>
                        </a:cubicBezTo>
                        <a:cubicBezTo>
                          <a:pt x="262502" y="544208"/>
                          <a:pt x="230819" y="479085"/>
                          <a:pt x="197238" y="484775"/>
                        </a:cubicBezTo>
                        <a:cubicBezTo>
                          <a:pt x="193164" y="485478"/>
                          <a:pt x="189370" y="486461"/>
                          <a:pt x="185577" y="487585"/>
                        </a:cubicBezTo>
                        <a:cubicBezTo>
                          <a:pt x="170613" y="497491"/>
                          <a:pt x="150872" y="504094"/>
                          <a:pt x="130569" y="502619"/>
                        </a:cubicBezTo>
                        <a:cubicBezTo>
                          <a:pt x="129165" y="502549"/>
                          <a:pt x="127759" y="502408"/>
                          <a:pt x="126355" y="502268"/>
                        </a:cubicBezTo>
                        <a:cubicBezTo>
                          <a:pt x="125863" y="502198"/>
                          <a:pt x="125301" y="502127"/>
                          <a:pt x="124809" y="502057"/>
                        </a:cubicBezTo>
                        <a:cubicBezTo>
                          <a:pt x="122139" y="501636"/>
                          <a:pt x="119329" y="501144"/>
                          <a:pt x="116449" y="500301"/>
                        </a:cubicBezTo>
                        <a:cubicBezTo>
                          <a:pt x="87576" y="492362"/>
                          <a:pt x="70364" y="483440"/>
                          <a:pt x="61020" y="474027"/>
                        </a:cubicBezTo>
                        <a:lnTo>
                          <a:pt x="36573" y="494259"/>
                        </a:lnTo>
                        <a:cubicBezTo>
                          <a:pt x="36503" y="494751"/>
                          <a:pt x="36432" y="494329"/>
                          <a:pt x="36432" y="494329"/>
                        </a:cubicBezTo>
                        <a:cubicBezTo>
                          <a:pt x="36432" y="494329"/>
                          <a:pt x="-8107" y="594578"/>
                          <a:pt x="1307" y="686959"/>
                        </a:cubicBezTo>
                        <a:cubicBezTo>
                          <a:pt x="10720" y="779410"/>
                          <a:pt x="12687" y="795147"/>
                          <a:pt x="148273" y="820086"/>
                        </a:cubicBezTo>
                        <a:cubicBezTo>
                          <a:pt x="178973" y="825706"/>
                          <a:pt x="208830" y="825917"/>
                          <a:pt x="237001" y="822404"/>
                        </a:cubicBezTo>
                        <a:lnTo>
                          <a:pt x="237001" y="822404"/>
                        </a:lnTo>
                        <a:lnTo>
                          <a:pt x="237001" y="822404"/>
                        </a:lnTo>
                        <a:cubicBezTo>
                          <a:pt x="297206" y="815028"/>
                          <a:pt x="349684" y="790510"/>
                          <a:pt x="386285" y="765360"/>
                        </a:cubicBezTo>
                        <a:close/>
                        <a:moveTo>
                          <a:pt x="150521" y="635465"/>
                        </a:moveTo>
                        <a:cubicBezTo>
                          <a:pt x="136119" y="633498"/>
                          <a:pt x="119399" y="604203"/>
                          <a:pt x="119399" y="604203"/>
                        </a:cubicBezTo>
                        <a:lnTo>
                          <a:pt x="94249" y="584884"/>
                        </a:lnTo>
                        <a:cubicBezTo>
                          <a:pt x="93758" y="584532"/>
                          <a:pt x="93477" y="584322"/>
                          <a:pt x="93477" y="584322"/>
                        </a:cubicBezTo>
                        <a:lnTo>
                          <a:pt x="94249" y="584884"/>
                        </a:lnTo>
                        <a:cubicBezTo>
                          <a:pt x="97341" y="587132"/>
                          <a:pt x="110759" y="595211"/>
                          <a:pt x="146868" y="599356"/>
                        </a:cubicBezTo>
                        <a:cubicBezTo>
                          <a:pt x="189019" y="604203"/>
                          <a:pt x="245080" y="574346"/>
                          <a:pt x="245080" y="574346"/>
                        </a:cubicBezTo>
                        <a:cubicBezTo>
                          <a:pt x="237001" y="618323"/>
                          <a:pt x="164923" y="637432"/>
                          <a:pt x="150521" y="6354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3175" cap="flat">
                    <a:solidFill>
                      <a:srgbClr val="383938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57" name="Freeform: Shape 4156">
                    <a:extLst>
                      <a:ext uri="{FF2B5EF4-FFF2-40B4-BE49-F238E27FC236}">
                        <a16:creationId xmlns:a16="http://schemas.microsoft.com/office/drawing/2014/main" id="{F09389D3-418E-460E-8D35-B2F58C5ECC10}"/>
                      </a:ext>
                    </a:extLst>
                  </p:cNvPr>
                  <p:cNvSpPr/>
                  <p:nvPr/>
                </p:nvSpPr>
                <p:spPr>
                  <a:xfrm>
                    <a:off x="5799030" y="3770150"/>
                    <a:ext cx="441984" cy="461893"/>
                  </a:xfrm>
                  <a:custGeom>
                    <a:avLst/>
                    <a:gdLst>
                      <a:gd name="connsiteX0" fmla="*/ 39003 w 441984"/>
                      <a:gd name="connsiteY0" fmla="*/ 371875 h 461893"/>
                      <a:gd name="connsiteX1" fmla="*/ 29870 w 441984"/>
                      <a:gd name="connsiteY1" fmla="*/ 354101 h 461893"/>
                      <a:gd name="connsiteX2" fmla="*/ 82840 w 441984"/>
                      <a:gd name="connsiteY2" fmla="*/ 290594 h 461893"/>
                      <a:gd name="connsiteX3" fmla="*/ 143186 w 441984"/>
                      <a:gd name="connsiteY3" fmla="*/ 202428 h 461893"/>
                      <a:gd name="connsiteX4" fmla="*/ 190044 w 441984"/>
                      <a:gd name="connsiteY4" fmla="*/ 349183 h 461893"/>
                      <a:gd name="connsiteX5" fmla="*/ 163559 w 441984"/>
                      <a:gd name="connsiteY5" fmla="*/ 385363 h 461893"/>
                      <a:gd name="connsiteX6" fmla="*/ 175220 w 441984"/>
                      <a:gd name="connsiteY6" fmla="*/ 382553 h 461893"/>
                      <a:gd name="connsiteX7" fmla="*/ 308418 w 441984"/>
                      <a:gd name="connsiteY7" fmla="*/ 460181 h 461893"/>
                      <a:gd name="connsiteX8" fmla="*/ 394827 w 441984"/>
                      <a:gd name="connsiteY8" fmla="*/ 346584 h 461893"/>
                      <a:gd name="connsiteX9" fmla="*/ 440771 w 441984"/>
                      <a:gd name="connsiteY9" fmla="*/ 171025 h 461893"/>
                      <a:gd name="connsiteX10" fmla="*/ 374384 w 441984"/>
                      <a:gd name="connsiteY10" fmla="*/ 11414 h 461893"/>
                      <a:gd name="connsiteX11" fmla="*/ 329914 w 441984"/>
                      <a:gd name="connsiteY11" fmla="*/ 33 h 461893"/>
                      <a:gd name="connsiteX12" fmla="*/ 169038 w 441984"/>
                      <a:gd name="connsiteY12" fmla="*/ 42605 h 461893"/>
                      <a:gd name="connsiteX13" fmla="*/ 64012 w 441984"/>
                      <a:gd name="connsiteY13" fmla="*/ 6637 h 461893"/>
                      <a:gd name="connsiteX14" fmla="*/ 3666 w 441984"/>
                      <a:gd name="connsiteY14" fmla="*/ 185919 h 461893"/>
                      <a:gd name="connsiteX15" fmla="*/ 14415 w 441984"/>
                      <a:gd name="connsiteY15" fmla="*/ 392177 h 461893"/>
                      <a:gd name="connsiteX16" fmla="*/ 14555 w 441984"/>
                      <a:gd name="connsiteY16" fmla="*/ 392107 h 461893"/>
                      <a:gd name="connsiteX17" fmla="*/ 39003 w 441984"/>
                      <a:gd name="connsiteY17" fmla="*/ 371875 h 461893"/>
                      <a:gd name="connsiteX18" fmla="*/ 260787 w 441984"/>
                      <a:gd name="connsiteY18" fmla="*/ 149528 h 461893"/>
                      <a:gd name="connsiteX19" fmla="*/ 333006 w 441984"/>
                      <a:gd name="connsiteY19" fmla="*/ 232144 h 461893"/>
                      <a:gd name="connsiteX20" fmla="*/ 257696 w 441984"/>
                      <a:gd name="connsiteY20" fmla="*/ 178261 h 461893"/>
                      <a:gd name="connsiteX21" fmla="*/ 219128 w 441984"/>
                      <a:gd name="connsiteY21" fmla="*/ 176505 h 461893"/>
                      <a:gd name="connsiteX22" fmla="*/ 260787 w 441984"/>
                      <a:gd name="connsiteY22" fmla="*/ 149528 h 461893"/>
                      <a:gd name="connsiteX23" fmla="*/ 263737 w 441984"/>
                      <a:gd name="connsiteY23" fmla="*/ 211841 h 461893"/>
                      <a:gd name="connsiteX24" fmla="*/ 324997 w 441984"/>
                      <a:gd name="connsiteY24" fmla="*/ 276262 h 461893"/>
                      <a:gd name="connsiteX25" fmla="*/ 204656 w 441984"/>
                      <a:gd name="connsiteY25" fmla="*/ 246335 h 461893"/>
                      <a:gd name="connsiteX26" fmla="*/ 263737 w 441984"/>
                      <a:gd name="connsiteY26" fmla="*/ 211841 h 461893"/>
                      <a:gd name="connsiteX27" fmla="*/ 15609 w 441984"/>
                      <a:gd name="connsiteY27" fmla="*/ 169129 h 461893"/>
                      <a:gd name="connsiteX28" fmla="*/ 81364 w 441984"/>
                      <a:gd name="connsiteY28" fmla="*/ 132457 h 461893"/>
                      <a:gd name="connsiteX29" fmla="*/ 115015 w 441984"/>
                      <a:gd name="connsiteY29" fmla="*/ 172290 h 461893"/>
                      <a:gd name="connsiteX30" fmla="*/ 44904 w 441984"/>
                      <a:gd name="connsiteY30" fmla="*/ 166108 h 461893"/>
                      <a:gd name="connsiteX31" fmla="*/ 15609 w 441984"/>
                      <a:gd name="connsiteY31" fmla="*/ 169129 h 461893"/>
                      <a:gd name="connsiteX32" fmla="*/ 6968 w 441984"/>
                      <a:gd name="connsiteY32" fmla="*/ 241417 h 461893"/>
                      <a:gd name="connsiteX33" fmla="*/ 59305 w 441984"/>
                      <a:gd name="connsiteY33" fmla="*/ 188237 h 461893"/>
                      <a:gd name="connsiteX34" fmla="*/ 112978 w 441984"/>
                      <a:gd name="connsiteY34" fmla="*/ 230599 h 461893"/>
                      <a:gd name="connsiteX35" fmla="*/ 79959 w 441984"/>
                      <a:gd name="connsiteY35" fmla="*/ 262423 h 461893"/>
                      <a:gd name="connsiteX36" fmla="*/ 6968 w 441984"/>
                      <a:gd name="connsiteY36" fmla="*/ 241417 h 461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41984" h="461893">
                        <a:moveTo>
                          <a:pt x="39003" y="371875"/>
                        </a:moveTo>
                        <a:cubicBezTo>
                          <a:pt x="33242" y="366114"/>
                          <a:pt x="30502" y="360143"/>
                          <a:pt x="29870" y="354101"/>
                        </a:cubicBezTo>
                        <a:cubicBezTo>
                          <a:pt x="28254" y="338294"/>
                          <a:pt x="41321" y="317640"/>
                          <a:pt x="82840" y="290594"/>
                        </a:cubicBezTo>
                        <a:cubicBezTo>
                          <a:pt x="124358" y="263617"/>
                          <a:pt x="143888" y="220623"/>
                          <a:pt x="143186" y="202428"/>
                        </a:cubicBezTo>
                        <a:cubicBezTo>
                          <a:pt x="143186" y="202428"/>
                          <a:pt x="189763" y="324103"/>
                          <a:pt x="190044" y="349183"/>
                        </a:cubicBezTo>
                        <a:cubicBezTo>
                          <a:pt x="190184" y="360775"/>
                          <a:pt x="179576" y="374825"/>
                          <a:pt x="163559" y="385363"/>
                        </a:cubicBezTo>
                        <a:cubicBezTo>
                          <a:pt x="167282" y="384239"/>
                          <a:pt x="171146" y="383255"/>
                          <a:pt x="175220" y="382553"/>
                        </a:cubicBezTo>
                        <a:cubicBezTo>
                          <a:pt x="208801" y="376862"/>
                          <a:pt x="240484" y="441986"/>
                          <a:pt x="308418" y="460181"/>
                        </a:cubicBezTo>
                        <a:cubicBezTo>
                          <a:pt x="376351" y="478306"/>
                          <a:pt x="394827" y="346584"/>
                          <a:pt x="394827" y="346584"/>
                        </a:cubicBezTo>
                        <a:cubicBezTo>
                          <a:pt x="394827" y="346584"/>
                          <a:pt x="428969" y="256521"/>
                          <a:pt x="440771" y="171025"/>
                        </a:cubicBezTo>
                        <a:cubicBezTo>
                          <a:pt x="452574" y="85529"/>
                          <a:pt x="374384" y="11414"/>
                          <a:pt x="374384" y="11414"/>
                        </a:cubicBezTo>
                        <a:cubicBezTo>
                          <a:pt x="374384" y="11414"/>
                          <a:pt x="360825" y="1438"/>
                          <a:pt x="329914" y="33"/>
                        </a:cubicBezTo>
                        <a:cubicBezTo>
                          <a:pt x="299004" y="-1372"/>
                          <a:pt x="226012" y="42465"/>
                          <a:pt x="169038" y="42605"/>
                        </a:cubicBezTo>
                        <a:cubicBezTo>
                          <a:pt x="112064" y="42746"/>
                          <a:pt x="64012" y="6637"/>
                          <a:pt x="64012" y="6637"/>
                        </a:cubicBezTo>
                        <a:cubicBezTo>
                          <a:pt x="64012" y="6637"/>
                          <a:pt x="16171" y="95786"/>
                          <a:pt x="3666" y="185919"/>
                        </a:cubicBezTo>
                        <a:cubicBezTo>
                          <a:pt x="-8768" y="276051"/>
                          <a:pt x="14415" y="392177"/>
                          <a:pt x="14415" y="392177"/>
                        </a:cubicBezTo>
                        <a:lnTo>
                          <a:pt x="14555" y="392107"/>
                        </a:lnTo>
                        <a:lnTo>
                          <a:pt x="39003" y="371875"/>
                        </a:lnTo>
                        <a:close/>
                        <a:moveTo>
                          <a:pt x="260787" y="149528"/>
                        </a:moveTo>
                        <a:cubicBezTo>
                          <a:pt x="308769" y="161752"/>
                          <a:pt x="354011" y="203833"/>
                          <a:pt x="333006" y="232144"/>
                        </a:cubicBezTo>
                        <a:cubicBezTo>
                          <a:pt x="333006" y="232144"/>
                          <a:pt x="296264" y="180088"/>
                          <a:pt x="257696" y="178261"/>
                        </a:cubicBezTo>
                        <a:cubicBezTo>
                          <a:pt x="219128" y="176435"/>
                          <a:pt x="228190" y="186972"/>
                          <a:pt x="219128" y="176505"/>
                        </a:cubicBezTo>
                        <a:cubicBezTo>
                          <a:pt x="210065" y="166037"/>
                          <a:pt x="212805" y="137305"/>
                          <a:pt x="260787" y="149528"/>
                        </a:cubicBezTo>
                        <a:close/>
                        <a:moveTo>
                          <a:pt x="263737" y="211841"/>
                        </a:moveTo>
                        <a:cubicBezTo>
                          <a:pt x="316215" y="223573"/>
                          <a:pt x="333427" y="269658"/>
                          <a:pt x="324997" y="276262"/>
                        </a:cubicBezTo>
                        <a:cubicBezTo>
                          <a:pt x="316567" y="282796"/>
                          <a:pt x="255448" y="342580"/>
                          <a:pt x="204656" y="246335"/>
                        </a:cubicBezTo>
                        <a:cubicBezTo>
                          <a:pt x="204586" y="246335"/>
                          <a:pt x="211259" y="200109"/>
                          <a:pt x="263737" y="211841"/>
                        </a:cubicBezTo>
                        <a:close/>
                        <a:moveTo>
                          <a:pt x="15609" y="169129"/>
                        </a:moveTo>
                        <a:cubicBezTo>
                          <a:pt x="17646" y="155640"/>
                          <a:pt x="44131" y="136251"/>
                          <a:pt x="81364" y="132457"/>
                        </a:cubicBezTo>
                        <a:cubicBezTo>
                          <a:pt x="118598" y="128664"/>
                          <a:pt x="116701" y="166459"/>
                          <a:pt x="115015" y="172290"/>
                        </a:cubicBezTo>
                        <a:cubicBezTo>
                          <a:pt x="115015" y="172290"/>
                          <a:pt x="70827" y="163087"/>
                          <a:pt x="44904" y="166108"/>
                        </a:cubicBezTo>
                        <a:cubicBezTo>
                          <a:pt x="18981" y="169129"/>
                          <a:pt x="13572" y="182617"/>
                          <a:pt x="15609" y="169129"/>
                        </a:cubicBezTo>
                        <a:close/>
                        <a:moveTo>
                          <a:pt x="6968" y="241417"/>
                        </a:moveTo>
                        <a:cubicBezTo>
                          <a:pt x="6968" y="241417"/>
                          <a:pt x="10481" y="197791"/>
                          <a:pt x="59305" y="188237"/>
                        </a:cubicBezTo>
                        <a:cubicBezTo>
                          <a:pt x="108060" y="178753"/>
                          <a:pt x="112978" y="230599"/>
                          <a:pt x="112978" y="230599"/>
                        </a:cubicBezTo>
                        <a:cubicBezTo>
                          <a:pt x="112978" y="230599"/>
                          <a:pt x="118668" y="241417"/>
                          <a:pt x="79959" y="262423"/>
                        </a:cubicBezTo>
                        <a:cubicBezTo>
                          <a:pt x="41251" y="283498"/>
                          <a:pt x="6968" y="241417"/>
                          <a:pt x="6968" y="241417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6350" cap="flat">
                    <a:solidFill>
                      <a:srgbClr val="AA605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58" name="Freeform: Shape 4157">
                    <a:extLst>
                      <a:ext uri="{FF2B5EF4-FFF2-40B4-BE49-F238E27FC236}">
                        <a16:creationId xmlns:a16="http://schemas.microsoft.com/office/drawing/2014/main" id="{D613CEB4-CF1F-4510-832D-3262FDAF69CD}"/>
                      </a:ext>
                    </a:extLst>
                  </p:cNvPr>
                  <p:cNvSpPr/>
                  <p:nvPr/>
                </p:nvSpPr>
                <p:spPr>
                  <a:xfrm>
                    <a:off x="5893462" y="4168299"/>
                    <a:ext cx="8359" cy="1756"/>
                  </a:xfrm>
                  <a:custGeom>
                    <a:avLst/>
                    <a:gdLst>
                      <a:gd name="connsiteX0" fmla="*/ 0 w 8359"/>
                      <a:gd name="connsiteY0" fmla="*/ 0 h 1756"/>
                      <a:gd name="connsiteX1" fmla="*/ 8360 w 8359"/>
                      <a:gd name="connsiteY1" fmla="*/ 1756 h 1756"/>
                      <a:gd name="connsiteX2" fmla="*/ 0 w 8359"/>
                      <a:gd name="connsiteY2" fmla="*/ 0 h 1756"/>
                      <a:gd name="connsiteX3" fmla="*/ 0 w 8359"/>
                      <a:gd name="connsiteY3" fmla="*/ 0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59" h="1756">
                        <a:moveTo>
                          <a:pt x="0" y="0"/>
                        </a:moveTo>
                        <a:cubicBezTo>
                          <a:pt x="2880" y="843"/>
                          <a:pt x="5620" y="1335"/>
                          <a:pt x="8360" y="1756"/>
                        </a:cubicBezTo>
                        <a:cubicBezTo>
                          <a:pt x="5550" y="1335"/>
                          <a:pt x="2740" y="773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59" name="Freeform: Shape 4158">
                    <a:extLst>
                      <a:ext uri="{FF2B5EF4-FFF2-40B4-BE49-F238E27FC236}">
                        <a16:creationId xmlns:a16="http://schemas.microsoft.com/office/drawing/2014/main" id="{BC1B82AD-85F5-46C1-91E7-2CD2B0C793E4}"/>
                      </a:ext>
                    </a:extLst>
                  </p:cNvPr>
                  <p:cNvSpPr/>
                  <p:nvPr/>
                </p:nvSpPr>
                <p:spPr>
                  <a:xfrm>
                    <a:off x="5903367" y="4170266"/>
                    <a:ext cx="4215" cy="351"/>
                  </a:xfrm>
                  <a:custGeom>
                    <a:avLst/>
                    <a:gdLst>
                      <a:gd name="connsiteX0" fmla="*/ 4215 w 4215"/>
                      <a:gd name="connsiteY0" fmla="*/ 351 h 351"/>
                      <a:gd name="connsiteX1" fmla="*/ 0 w 4215"/>
                      <a:gd name="connsiteY1" fmla="*/ 0 h 351"/>
                      <a:gd name="connsiteX2" fmla="*/ 4215 w 4215"/>
                      <a:gd name="connsiteY2" fmla="*/ 351 h 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15" h="351">
                        <a:moveTo>
                          <a:pt x="4215" y="351"/>
                        </a:moveTo>
                        <a:cubicBezTo>
                          <a:pt x="2810" y="281"/>
                          <a:pt x="1405" y="140"/>
                          <a:pt x="0" y="0"/>
                        </a:cubicBezTo>
                        <a:cubicBezTo>
                          <a:pt x="1405" y="140"/>
                          <a:pt x="2810" y="281"/>
                          <a:pt x="4215" y="351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0" name="Freeform: Shape 4159">
                    <a:extLst>
                      <a:ext uri="{FF2B5EF4-FFF2-40B4-BE49-F238E27FC236}">
                        <a16:creationId xmlns:a16="http://schemas.microsoft.com/office/drawing/2014/main" id="{D5E8AD9B-DC3B-4C89-A65C-506B03D7DBE5}"/>
                      </a:ext>
                    </a:extLst>
                  </p:cNvPr>
                  <p:cNvSpPr/>
                  <p:nvPr/>
                </p:nvSpPr>
                <p:spPr>
                  <a:xfrm>
                    <a:off x="5901751" y="4169985"/>
                    <a:ext cx="1545" cy="210"/>
                  </a:xfrm>
                  <a:custGeom>
                    <a:avLst/>
                    <a:gdLst>
                      <a:gd name="connsiteX0" fmla="*/ 1546 w 1545"/>
                      <a:gd name="connsiteY0" fmla="*/ 211 h 210"/>
                      <a:gd name="connsiteX1" fmla="*/ 0 w 1545"/>
                      <a:gd name="connsiteY1" fmla="*/ 0 h 210"/>
                      <a:gd name="connsiteX2" fmla="*/ 1546 w 1545"/>
                      <a:gd name="connsiteY2" fmla="*/ 211 h 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45" h="210">
                        <a:moveTo>
                          <a:pt x="1546" y="211"/>
                        </a:moveTo>
                        <a:cubicBezTo>
                          <a:pt x="1054" y="141"/>
                          <a:pt x="492" y="70"/>
                          <a:pt x="0" y="0"/>
                        </a:cubicBezTo>
                        <a:cubicBezTo>
                          <a:pt x="562" y="141"/>
                          <a:pt x="1054" y="141"/>
                          <a:pt x="1546" y="211"/>
                        </a:cubicBezTo>
                        <a:close/>
                      </a:path>
                    </a:pathLst>
                  </a:custGeom>
                  <a:solidFill>
                    <a:srgbClr val="F9B19E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1" name="Freeform: Shape 4160">
                    <a:extLst>
                      <a:ext uri="{FF2B5EF4-FFF2-40B4-BE49-F238E27FC236}">
                        <a16:creationId xmlns:a16="http://schemas.microsoft.com/office/drawing/2014/main" id="{A80A846D-FC71-435A-A8B4-A579C9D01F81}"/>
                      </a:ext>
                    </a:extLst>
                  </p:cNvPr>
                  <p:cNvSpPr/>
                  <p:nvPr/>
                </p:nvSpPr>
                <p:spPr>
                  <a:xfrm>
                    <a:off x="5838033" y="4141533"/>
                    <a:ext cx="55428" cy="26765"/>
                  </a:xfrm>
                  <a:custGeom>
                    <a:avLst/>
                    <a:gdLst>
                      <a:gd name="connsiteX0" fmla="*/ 562 w 55428"/>
                      <a:gd name="connsiteY0" fmla="*/ 0 h 26765"/>
                      <a:gd name="connsiteX1" fmla="*/ 0 w 55428"/>
                      <a:gd name="connsiteY1" fmla="*/ 492 h 26765"/>
                      <a:gd name="connsiteX2" fmla="*/ 55428 w 55428"/>
                      <a:gd name="connsiteY2" fmla="*/ 26766 h 26765"/>
                      <a:gd name="connsiteX3" fmla="*/ 41097 w 55428"/>
                      <a:gd name="connsiteY3" fmla="*/ 20935 h 26765"/>
                      <a:gd name="connsiteX4" fmla="*/ 562 w 55428"/>
                      <a:gd name="connsiteY4" fmla="*/ 0 h 2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28" h="26765">
                        <a:moveTo>
                          <a:pt x="562" y="0"/>
                        </a:moveTo>
                        <a:lnTo>
                          <a:pt x="0" y="492"/>
                        </a:lnTo>
                        <a:cubicBezTo>
                          <a:pt x="9343" y="9905"/>
                          <a:pt x="26555" y="18827"/>
                          <a:pt x="55428" y="26766"/>
                        </a:cubicBezTo>
                        <a:cubicBezTo>
                          <a:pt x="50932" y="25431"/>
                          <a:pt x="46155" y="23534"/>
                          <a:pt x="41097" y="20935"/>
                        </a:cubicBezTo>
                        <a:cubicBezTo>
                          <a:pt x="562" y="0"/>
                          <a:pt x="562" y="0"/>
                          <a:pt x="562" y="0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2" name="Freeform: Shape 4161">
                    <a:extLst>
                      <a:ext uri="{FF2B5EF4-FFF2-40B4-BE49-F238E27FC236}">
                        <a16:creationId xmlns:a16="http://schemas.microsoft.com/office/drawing/2014/main" id="{DA199EC0-3EB5-46B8-8D2C-984484630B18}"/>
                      </a:ext>
                    </a:extLst>
                  </p:cNvPr>
                  <p:cNvSpPr/>
                  <p:nvPr/>
                </p:nvSpPr>
                <p:spPr>
                  <a:xfrm>
                    <a:off x="5907582" y="4155584"/>
                    <a:ext cx="55007" cy="15239"/>
                  </a:xfrm>
                  <a:custGeom>
                    <a:avLst/>
                    <a:gdLst>
                      <a:gd name="connsiteX0" fmla="*/ 0 w 55007"/>
                      <a:gd name="connsiteY0" fmla="*/ 15034 h 15239"/>
                      <a:gd name="connsiteX1" fmla="*/ 55007 w 55007"/>
                      <a:gd name="connsiteY1" fmla="*/ 0 h 15239"/>
                      <a:gd name="connsiteX2" fmla="*/ 0 w 55007"/>
                      <a:gd name="connsiteY2" fmla="*/ 15034 h 15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007" h="15239">
                        <a:moveTo>
                          <a:pt x="0" y="15034"/>
                        </a:moveTo>
                        <a:cubicBezTo>
                          <a:pt x="20303" y="16509"/>
                          <a:pt x="39973" y="9905"/>
                          <a:pt x="55007" y="0"/>
                        </a:cubicBezTo>
                        <a:cubicBezTo>
                          <a:pt x="35828" y="5761"/>
                          <a:pt x="19951" y="15807"/>
                          <a:pt x="0" y="15034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3" name="Freeform: Shape 4162">
                    <a:extLst>
                      <a:ext uri="{FF2B5EF4-FFF2-40B4-BE49-F238E27FC236}">
                        <a16:creationId xmlns:a16="http://schemas.microsoft.com/office/drawing/2014/main" id="{35892D5B-8686-4AD0-9EDC-93435652C94A}"/>
                      </a:ext>
                    </a:extLst>
                  </p:cNvPr>
                  <p:cNvSpPr/>
                  <p:nvPr/>
                </p:nvSpPr>
                <p:spPr>
                  <a:xfrm>
                    <a:off x="5828699" y="3972647"/>
                    <a:ext cx="160306" cy="198088"/>
                  </a:xfrm>
                  <a:custGeom>
                    <a:avLst/>
                    <a:gdLst>
                      <a:gd name="connsiteX0" fmla="*/ 160305 w 160306"/>
                      <a:gd name="connsiteY0" fmla="*/ 146756 h 198089"/>
                      <a:gd name="connsiteX1" fmla="*/ 113447 w 160306"/>
                      <a:gd name="connsiteY1" fmla="*/ 0 h 198089"/>
                      <a:gd name="connsiteX2" fmla="*/ 53101 w 160306"/>
                      <a:gd name="connsiteY2" fmla="*/ 88166 h 198089"/>
                      <a:gd name="connsiteX3" fmla="*/ 131 w 160306"/>
                      <a:gd name="connsiteY3" fmla="*/ 151673 h 198089"/>
                      <a:gd name="connsiteX4" fmla="*/ 9264 w 160306"/>
                      <a:gd name="connsiteY4" fmla="*/ 169447 h 198089"/>
                      <a:gd name="connsiteX5" fmla="*/ 9826 w 160306"/>
                      <a:gd name="connsiteY5" fmla="*/ 168955 h 198089"/>
                      <a:gd name="connsiteX6" fmla="*/ 50361 w 160306"/>
                      <a:gd name="connsiteY6" fmla="*/ 189890 h 198089"/>
                      <a:gd name="connsiteX7" fmla="*/ 64692 w 160306"/>
                      <a:gd name="connsiteY7" fmla="*/ 195721 h 198089"/>
                      <a:gd name="connsiteX8" fmla="*/ 64692 w 160306"/>
                      <a:gd name="connsiteY8" fmla="*/ 195721 h 198089"/>
                      <a:gd name="connsiteX9" fmla="*/ 73052 w 160306"/>
                      <a:gd name="connsiteY9" fmla="*/ 197477 h 198089"/>
                      <a:gd name="connsiteX10" fmla="*/ 74598 w 160306"/>
                      <a:gd name="connsiteY10" fmla="*/ 197688 h 198089"/>
                      <a:gd name="connsiteX11" fmla="*/ 78813 w 160306"/>
                      <a:gd name="connsiteY11" fmla="*/ 198039 h 198089"/>
                      <a:gd name="connsiteX12" fmla="*/ 133820 w 160306"/>
                      <a:gd name="connsiteY12" fmla="*/ 183005 h 198089"/>
                      <a:gd name="connsiteX13" fmla="*/ 160305 w 160306"/>
                      <a:gd name="connsiteY13" fmla="*/ 146756 h 19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0306" h="198089">
                        <a:moveTo>
                          <a:pt x="160305" y="146756"/>
                        </a:moveTo>
                        <a:cubicBezTo>
                          <a:pt x="160024" y="121746"/>
                          <a:pt x="113447" y="0"/>
                          <a:pt x="113447" y="0"/>
                        </a:cubicBezTo>
                        <a:cubicBezTo>
                          <a:pt x="114150" y="18125"/>
                          <a:pt x="94619" y="61119"/>
                          <a:pt x="53101" y="88166"/>
                        </a:cubicBezTo>
                        <a:cubicBezTo>
                          <a:pt x="11582" y="115142"/>
                          <a:pt x="-1485" y="135866"/>
                          <a:pt x="131" y="151673"/>
                        </a:cubicBezTo>
                        <a:cubicBezTo>
                          <a:pt x="763" y="157715"/>
                          <a:pt x="3503" y="163616"/>
                          <a:pt x="9264" y="169447"/>
                        </a:cubicBezTo>
                        <a:lnTo>
                          <a:pt x="9826" y="168955"/>
                        </a:lnTo>
                        <a:cubicBezTo>
                          <a:pt x="9826" y="168955"/>
                          <a:pt x="9826" y="168955"/>
                          <a:pt x="50361" y="189890"/>
                        </a:cubicBezTo>
                        <a:cubicBezTo>
                          <a:pt x="55419" y="192489"/>
                          <a:pt x="60196" y="194386"/>
                          <a:pt x="64692" y="195721"/>
                        </a:cubicBezTo>
                        <a:cubicBezTo>
                          <a:pt x="64692" y="195721"/>
                          <a:pt x="64692" y="195721"/>
                          <a:pt x="64692" y="195721"/>
                        </a:cubicBezTo>
                        <a:cubicBezTo>
                          <a:pt x="67502" y="196494"/>
                          <a:pt x="70242" y="197056"/>
                          <a:pt x="73052" y="197477"/>
                        </a:cubicBezTo>
                        <a:cubicBezTo>
                          <a:pt x="73544" y="197547"/>
                          <a:pt x="74106" y="197618"/>
                          <a:pt x="74598" y="197688"/>
                        </a:cubicBezTo>
                        <a:cubicBezTo>
                          <a:pt x="76003" y="197899"/>
                          <a:pt x="77408" y="197969"/>
                          <a:pt x="78813" y="198039"/>
                        </a:cubicBezTo>
                        <a:cubicBezTo>
                          <a:pt x="98835" y="198882"/>
                          <a:pt x="114641" y="188836"/>
                          <a:pt x="133820" y="183005"/>
                        </a:cubicBezTo>
                        <a:cubicBezTo>
                          <a:pt x="149837" y="172397"/>
                          <a:pt x="160445" y="158347"/>
                          <a:pt x="160305" y="146756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6350" cap="flat">
                    <a:solidFill>
                      <a:srgbClr val="A9554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4" name="Freeform: Shape 4163">
                    <a:extLst>
                      <a:ext uri="{FF2B5EF4-FFF2-40B4-BE49-F238E27FC236}">
                        <a16:creationId xmlns:a16="http://schemas.microsoft.com/office/drawing/2014/main" id="{67AA46D4-7DF1-4186-8B82-881D913E1B05}"/>
                      </a:ext>
                    </a:extLst>
                  </p:cNvPr>
                  <p:cNvSpPr/>
                  <p:nvPr/>
                </p:nvSpPr>
                <p:spPr>
                  <a:xfrm>
                    <a:off x="6003546" y="3980085"/>
                    <a:ext cx="122449" cy="90653"/>
                  </a:xfrm>
                  <a:custGeom>
                    <a:avLst/>
                    <a:gdLst>
                      <a:gd name="connsiteX0" fmla="*/ 120411 w 122449"/>
                      <a:gd name="connsiteY0" fmla="*/ 66328 h 90653"/>
                      <a:gd name="connsiteX1" fmla="*/ 59152 w 122449"/>
                      <a:gd name="connsiteY1" fmla="*/ 1907 h 90653"/>
                      <a:gd name="connsiteX2" fmla="*/ 0 w 122449"/>
                      <a:gd name="connsiteY2" fmla="*/ 36401 h 90653"/>
                      <a:gd name="connsiteX3" fmla="*/ 120411 w 122449"/>
                      <a:gd name="connsiteY3" fmla="*/ 66328 h 90653"/>
                      <a:gd name="connsiteX4" fmla="*/ 10538 w 122449"/>
                      <a:gd name="connsiteY4" fmla="*/ 35628 h 90653"/>
                      <a:gd name="connsiteX5" fmla="*/ 58519 w 122449"/>
                      <a:gd name="connsiteY5" fmla="*/ 36752 h 90653"/>
                      <a:gd name="connsiteX6" fmla="*/ 95964 w 122449"/>
                      <a:gd name="connsiteY6" fmla="*/ 67031 h 90653"/>
                      <a:gd name="connsiteX7" fmla="*/ 68425 w 122449"/>
                      <a:gd name="connsiteY7" fmla="*/ 60638 h 90653"/>
                      <a:gd name="connsiteX8" fmla="*/ 28241 w 122449"/>
                      <a:gd name="connsiteY8" fmla="*/ 49327 h 90653"/>
                      <a:gd name="connsiteX9" fmla="*/ 10538 w 122449"/>
                      <a:gd name="connsiteY9" fmla="*/ 35628 h 90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2449" h="90653">
                        <a:moveTo>
                          <a:pt x="120411" y="66328"/>
                        </a:moveTo>
                        <a:cubicBezTo>
                          <a:pt x="128841" y="59795"/>
                          <a:pt x="111630" y="13710"/>
                          <a:pt x="59152" y="1907"/>
                        </a:cubicBezTo>
                        <a:cubicBezTo>
                          <a:pt x="6674" y="-9825"/>
                          <a:pt x="0" y="36401"/>
                          <a:pt x="0" y="36401"/>
                        </a:cubicBezTo>
                        <a:cubicBezTo>
                          <a:pt x="50862" y="132645"/>
                          <a:pt x="111981" y="72861"/>
                          <a:pt x="120411" y="66328"/>
                        </a:cubicBezTo>
                        <a:close/>
                        <a:moveTo>
                          <a:pt x="10538" y="35628"/>
                        </a:moveTo>
                        <a:cubicBezTo>
                          <a:pt x="10538" y="35628"/>
                          <a:pt x="30208" y="32537"/>
                          <a:pt x="58519" y="36752"/>
                        </a:cubicBezTo>
                        <a:cubicBezTo>
                          <a:pt x="86831" y="40967"/>
                          <a:pt x="95964" y="67031"/>
                          <a:pt x="95964" y="67031"/>
                        </a:cubicBezTo>
                        <a:cubicBezTo>
                          <a:pt x="95964" y="67031"/>
                          <a:pt x="84513" y="70051"/>
                          <a:pt x="68425" y="60638"/>
                        </a:cubicBezTo>
                        <a:cubicBezTo>
                          <a:pt x="52267" y="51224"/>
                          <a:pt x="38006" y="50873"/>
                          <a:pt x="28241" y="49327"/>
                        </a:cubicBezTo>
                        <a:cubicBezTo>
                          <a:pt x="18476" y="47711"/>
                          <a:pt x="10538" y="35628"/>
                          <a:pt x="10538" y="35628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5" name="Freeform: Shape 4164">
                    <a:extLst>
                      <a:ext uri="{FF2B5EF4-FFF2-40B4-BE49-F238E27FC236}">
                        <a16:creationId xmlns:a16="http://schemas.microsoft.com/office/drawing/2014/main" id="{BEEFB026-9DBD-41EC-BDAC-69D46C4F6AC8}"/>
                      </a:ext>
                    </a:extLst>
                  </p:cNvPr>
                  <p:cNvSpPr/>
                  <p:nvPr/>
                </p:nvSpPr>
                <p:spPr>
                  <a:xfrm>
                    <a:off x="5805999" y="3957214"/>
                    <a:ext cx="106303" cy="81267"/>
                  </a:xfrm>
                  <a:custGeom>
                    <a:avLst/>
                    <a:gdLst>
                      <a:gd name="connsiteX0" fmla="*/ 72991 w 106303"/>
                      <a:gd name="connsiteY0" fmla="*/ 75359 h 81267"/>
                      <a:gd name="connsiteX1" fmla="*/ 106010 w 106303"/>
                      <a:gd name="connsiteY1" fmla="*/ 43535 h 81267"/>
                      <a:gd name="connsiteX2" fmla="*/ 52337 w 106303"/>
                      <a:gd name="connsiteY2" fmla="*/ 1174 h 81267"/>
                      <a:gd name="connsiteX3" fmla="*/ 0 w 106303"/>
                      <a:gd name="connsiteY3" fmla="*/ 54354 h 81267"/>
                      <a:gd name="connsiteX4" fmla="*/ 72991 w 106303"/>
                      <a:gd name="connsiteY4" fmla="*/ 75359 h 81267"/>
                      <a:gd name="connsiteX5" fmla="*/ 1967 w 106303"/>
                      <a:gd name="connsiteY5" fmla="*/ 56391 h 81267"/>
                      <a:gd name="connsiteX6" fmla="*/ 35477 w 106303"/>
                      <a:gd name="connsiteY6" fmla="*/ 40304 h 81267"/>
                      <a:gd name="connsiteX7" fmla="*/ 96807 w 106303"/>
                      <a:gd name="connsiteY7" fmla="*/ 40444 h 81267"/>
                      <a:gd name="connsiteX8" fmla="*/ 72289 w 106303"/>
                      <a:gd name="connsiteY8" fmla="*/ 53230 h 81267"/>
                      <a:gd name="connsiteX9" fmla="*/ 23675 w 106303"/>
                      <a:gd name="connsiteY9" fmla="*/ 62012 h 81267"/>
                      <a:gd name="connsiteX10" fmla="*/ 1967 w 106303"/>
                      <a:gd name="connsiteY10" fmla="*/ 56391 h 81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6303" h="81267">
                        <a:moveTo>
                          <a:pt x="72991" y="75359"/>
                        </a:moveTo>
                        <a:cubicBezTo>
                          <a:pt x="111700" y="54354"/>
                          <a:pt x="106010" y="43535"/>
                          <a:pt x="106010" y="43535"/>
                        </a:cubicBezTo>
                        <a:cubicBezTo>
                          <a:pt x="106010" y="43535"/>
                          <a:pt x="101092" y="-8381"/>
                          <a:pt x="52337" y="1174"/>
                        </a:cubicBezTo>
                        <a:cubicBezTo>
                          <a:pt x="3583" y="10658"/>
                          <a:pt x="0" y="54354"/>
                          <a:pt x="0" y="54354"/>
                        </a:cubicBezTo>
                        <a:cubicBezTo>
                          <a:pt x="0" y="54354"/>
                          <a:pt x="34283" y="96435"/>
                          <a:pt x="72991" y="75359"/>
                        </a:cubicBezTo>
                        <a:close/>
                        <a:moveTo>
                          <a:pt x="1967" y="56391"/>
                        </a:moveTo>
                        <a:cubicBezTo>
                          <a:pt x="1967" y="56391"/>
                          <a:pt x="1967" y="56391"/>
                          <a:pt x="35477" y="40304"/>
                        </a:cubicBezTo>
                        <a:cubicBezTo>
                          <a:pt x="68987" y="24216"/>
                          <a:pt x="96807" y="40444"/>
                          <a:pt x="96807" y="40444"/>
                        </a:cubicBezTo>
                        <a:cubicBezTo>
                          <a:pt x="96807" y="40444"/>
                          <a:pt x="96807" y="53933"/>
                          <a:pt x="72289" y="53230"/>
                        </a:cubicBezTo>
                        <a:cubicBezTo>
                          <a:pt x="47841" y="52598"/>
                          <a:pt x="37233" y="59482"/>
                          <a:pt x="23675" y="62012"/>
                        </a:cubicBezTo>
                        <a:cubicBezTo>
                          <a:pt x="10116" y="64611"/>
                          <a:pt x="1967" y="56391"/>
                          <a:pt x="1967" y="56391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6" name="Freeform: Shape 4165">
                    <a:extLst>
                      <a:ext uri="{FF2B5EF4-FFF2-40B4-BE49-F238E27FC236}">
                        <a16:creationId xmlns:a16="http://schemas.microsoft.com/office/drawing/2014/main" id="{61CC0884-414A-4D56-BF1A-5DEBE72F6111}"/>
                      </a:ext>
                    </a:extLst>
                  </p:cNvPr>
                  <p:cNvSpPr/>
                  <p:nvPr/>
                </p:nvSpPr>
                <p:spPr>
                  <a:xfrm>
                    <a:off x="6014055" y="3916780"/>
                    <a:ext cx="123288" cy="85584"/>
                  </a:xfrm>
                  <a:custGeom>
                    <a:avLst/>
                    <a:gdLst>
                      <a:gd name="connsiteX0" fmla="*/ 42672 w 123288"/>
                      <a:gd name="connsiteY0" fmla="*/ 31702 h 85584"/>
                      <a:gd name="connsiteX1" fmla="*/ 117981 w 123288"/>
                      <a:gd name="connsiteY1" fmla="*/ 85585 h 85584"/>
                      <a:gd name="connsiteX2" fmla="*/ 45763 w 123288"/>
                      <a:gd name="connsiteY2" fmla="*/ 2969 h 85584"/>
                      <a:gd name="connsiteX3" fmla="*/ 4103 w 123288"/>
                      <a:gd name="connsiteY3" fmla="*/ 30016 h 85584"/>
                      <a:gd name="connsiteX4" fmla="*/ 42672 w 123288"/>
                      <a:gd name="connsiteY4" fmla="*/ 31702 h 85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88" h="85584">
                        <a:moveTo>
                          <a:pt x="42672" y="31702"/>
                        </a:moveTo>
                        <a:cubicBezTo>
                          <a:pt x="81240" y="33458"/>
                          <a:pt x="117981" y="85585"/>
                          <a:pt x="117981" y="85585"/>
                        </a:cubicBezTo>
                        <a:cubicBezTo>
                          <a:pt x="139057" y="57273"/>
                          <a:pt x="93744" y="15122"/>
                          <a:pt x="45763" y="2969"/>
                        </a:cubicBezTo>
                        <a:cubicBezTo>
                          <a:pt x="-2219" y="-9255"/>
                          <a:pt x="-4959" y="19548"/>
                          <a:pt x="4103" y="30016"/>
                        </a:cubicBezTo>
                        <a:cubicBezTo>
                          <a:pt x="13096" y="40343"/>
                          <a:pt x="4103" y="29875"/>
                          <a:pt x="42672" y="3170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7" name="Freeform: Shape 4166">
                    <a:extLst>
                      <a:ext uri="{FF2B5EF4-FFF2-40B4-BE49-F238E27FC236}">
                        <a16:creationId xmlns:a16="http://schemas.microsoft.com/office/drawing/2014/main" id="{22B61B04-3582-4E02-9AD4-6B96EF716C3A}"/>
                      </a:ext>
                    </a:extLst>
                  </p:cNvPr>
                  <p:cNvSpPr/>
                  <p:nvPr/>
                </p:nvSpPr>
                <p:spPr>
                  <a:xfrm>
                    <a:off x="5814250" y="3902340"/>
                    <a:ext cx="100513" cy="42827"/>
                  </a:xfrm>
                  <a:custGeom>
                    <a:avLst/>
                    <a:gdLst>
                      <a:gd name="connsiteX0" fmla="*/ 29684 w 100513"/>
                      <a:gd name="connsiteY0" fmla="*/ 33918 h 42827"/>
                      <a:gd name="connsiteX1" fmla="*/ 99795 w 100513"/>
                      <a:gd name="connsiteY1" fmla="*/ 40100 h 42827"/>
                      <a:gd name="connsiteX2" fmla="*/ 66145 w 100513"/>
                      <a:gd name="connsiteY2" fmla="*/ 267 h 42827"/>
                      <a:gd name="connsiteX3" fmla="*/ 389 w 100513"/>
                      <a:gd name="connsiteY3" fmla="*/ 36939 h 42827"/>
                      <a:gd name="connsiteX4" fmla="*/ 29684 w 100513"/>
                      <a:gd name="connsiteY4" fmla="*/ 33918 h 42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513" h="42827">
                        <a:moveTo>
                          <a:pt x="29684" y="33918"/>
                        </a:moveTo>
                        <a:cubicBezTo>
                          <a:pt x="55607" y="30897"/>
                          <a:pt x="99795" y="40100"/>
                          <a:pt x="99795" y="40100"/>
                        </a:cubicBezTo>
                        <a:cubicBezTo>
                          <a:pt x="101481" y="34199"/>
                          <a:pt x="103308" y="-3526"/>
                          <a:pt x="66145" y="267"/>
                        </a:cubicBezTo>
                        <a:cubicBezTo>
                          <a:pt x="28912" y="4061"/>
                          <a:pt x="2427" y="23450"/>
                          <a:pt x="389" y="36939"/>
                        </a:cubicBezTo>
                        <a:cubicBezTo>
                          <a:pt x="-1648" y="50427"/>
                          <a:pt x="3761" y="36939"/>
                          <a:pt x="29684" y="3391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8" name="Freeform: Shape 4167">
                    <a:extLst>
                      <a:ext uri="{FF2B5EF4-FFF2-40B4-BE49-F238E27FC236}">
                        <a16:creationId xmlns:a16="http://schemas.microsoft.com/office/drawing/2014/main" id="{93EEC7BC-6DC5-4538-BD6A-DCB7651F1F6F}"/>
                      </a:ext>
                    </a:extLst>
                  </p:cNvPr>
                  <p:cNvSpPr/>
                  <p:nvPr/>
                </p:nvSpPr>
                <p:spPr>
                  <a:xfrm>
                    <a:off x="5807895" y="3990474"/>
                    <a:ext cx="94839" cy="29375"/>
                  </a:xfrm>
                  <a:custGeom>
                    <a:avLst/>
                    <a:gdLst>
                      <a:gd name="connsiteX0" fmla="*/ 94840 w 94839"/>
                      <a:gd name="connsiteY0" fmla="*/ 7254 h 29375"/>
                      <a:gd name="connsiteX1" fmla="*/ 33510 w 94839"/>
                      <a:gd name="connsiteY1" fmla="*/ 7114 h 29375"/>
                      <a:gd name="connsiteX2" fmla="*/ 0 w 94839"/>
                      <a:gd name="connsiteY2" fmla="*/ 23201 h 29375"/>
                      <a:gd name="connsiteX3" fmla="*/ 21708 w 94839"/>
                      <a:gd name="connsiteY3" fmla="*/ 28892 h 29375"/>
                      <a:gd name="connsiteX4" fmla="*/ 70322 w 94839"/>
                      <a:gd name="connsiteY4" fmla="*/ 20110 h 29375"/>
                      <a:gd name="connsiteX5" fmla="*/ 94840 w 94839"/>
                      <a:gd name="connsiteY5" fmla="*/ 7254 h 29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839" h="29375">
                        <a:moveTo>
                          <a:pt x="94840" y="7254"/>
                        </a:moveTo>
                        <a:cubicBezTo>
                          <a:pt x="94840" y="7254"/>
                          <a:pt x="67020" y="-8974"/>
                          <a:pt x="33510" y="7114"/>
                        </a:cubicBezTo>
                        <a:cubicBezTo>
                          <a:pt x="0" y="23201"/>
                          <a:pt x="0" y="23201"/>
                          <a:pt x="0" y="23201"/>
                        </a:cubicBezTo>
                        <a:cubicBezTo>
                          <a:pt x="0" y="23201"/>
                          <a:pt x="8149" y="31421"/>
                          <a:pt x="21708" y="28892"/>
                        </a:cubicBezTo>
                        <a:cubicBezTo>
                          <a:pt x="35266" y="26363"/>
                          <a:pt x="45804" y="19408"/>
                          <a:pt x="70322" y="20110"/>
                        </a:cubicBezTo>
                        <a:cubicBezTo>
                          <a:pt x="94840" y="20672"/>
                          <a:pt x="94840" y="7254"/>
                          <a:pt x="94840" y="725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solidFill>
                      <a:srgbClr val="383938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69" name="Freeform: Shape 4168">
                    <a:extLst>
                      <a:ext uri="{FF2B5EF4-FFF2-40B4-BE49-F238E27FC236}">
                        <a16:creationId xmlns:a16="http://schemas.microsoft.com/office/drawing/2014/main" id="{29BEBDEA-5D2A-4003-878D-E359554FA047}"/>
                      </a:ext>
                    </a:extLst>
                  </p:cNvPr>
                  <p:cNvSpPr/>
                  <p:nvPr/>
                </p:nvSpPr>
                <p:spPr>
                  <a:xfrm>
                    <a:off x="6014013" y="4014620"/>
                    <a:ext cx="85425" cy="32956"/>
                  </a:xfrm>
                  <a:custGeom>
                    <a:avLst/>
                    <a:gdLst>
                      <a:gd name="connsiteX0" fmla="*/ 57887 w 85425"/>
                      <a:gd name="connsiteY0" fmla="*/ 26102 h 32956"/>
                      <a:gd name="connsiteX1" fmla="*/ 85426 w 85425"/>
                      <a:gd name="connsiteY1" fmla="*/ 32495 h 32956"/>
                      <a:gd name="connsiteX2" fmla="*/ 47982 w 85425"/>
                      <a:gd name="connsiteY2" fmla="*/ 2217 h 32956"/>
                      <a:gd name="connsiteX3" fmla="*/ 0 w 85425"/>
                      <a:gd name="connsiteY3" fmla="*/ 1093 h 32956"/>
                      <a:gd name="connsiteX4" fmla="*/ 17704 w 85425"/>
                      <a:gd name="connsiteY4" fmla="*/ 14722 h 32956"/>
                      <a:gd name="connsiteX5" fmla="*/ 57887 w 85425"/>
                      <a:gd name="connsiteY5" fmla="*/ 26102 h 3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425" h="32956">
                        <a:moveTo>
                          <a:pt x="57887" y="26102"/>
                        </a:moveTo>
                        <a:cubicBezTo>
                          <a:pt x="74045" y="35516"/>
                          <a:pt x="85426" y="32495"/>
                          <a:pt x="85426" y="32495"/>
                        </a:cubicBezTo>
                        <a:cubicBezTo>
                          <a:pt x="85426" y="32495"/>
                          <a:pt x="76293" y="6362"/>
                          <a:pt x="47982" y="2217"/>
                        </a:cubicBezTo>
                        <a:cubicBezTo>
                          <a:pt x="19671" y="-1998"/>
                          <a:pt x="0" y="1093"/>
                          <a:pt x="0" y="1093"/>
                        </a:cubicBezTo>
                        <a:cubicBezTo>
                          <a:pt x="0" y="1093"/>
                          <a:pt x="7938" y="13176"/>
                          <a:pt x="17704" y="14722"/>
                        </a:cubicBezTo>
                        <a:cubicBezTo>
                          <a:pt x="27468" y="16337"/>
                          <a:pt x="41800" y="16689"/>
                          <a:pt x="57887" y="2610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6350" cap="flat">
                    <a:solidFill>
                      <a:srgbClr val="383938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0" name="Freeform: Shape 4169">
                    <a:extLst>
                      <a:ext uri="{FF2B5EF4-FFF2-40B4-BE49-F238E27FC236}">
                        <a16:creationId xmlns:a16="http://schemas.microsoft.com/office/drawing/2014/main" id="{4DC68675-3B1F-4BE1-AC55-DA599E634CA4}"/>
                      </a:ext>
                    </a:extLst>
                  </p:cNvPr>
                  <p:cNvSpPr/>
                  <p:nvPr/>
                </p:nvSpPr>
                <p:spPr>
                  <a:xfrm>
                    <a:off x="5870349" y="4252236"/>
                    <a:ext cx="772" cy="575"/>
                  </a:xfrm>
                  <a:custGeom>
                    <a:avLst/>
                    <a:gdLst>
                      <a:gd name="connsiteX0" fmla="*/ 773 w 772"/>
                      <a:gd name="connsiteY0" fmla="*/ 575 h 575"/>
                      <a:gd name="connsiteX1" fmla="*/ 0 w 772"/>
                      <a:gd name="connsiteY1" fmla="*/ 13 h 575"/>
                      <a:gd name="connsiteX2" fmla="*/ 773 w 772"/>
                      <a:gd name="connsiteY2" fmla="*/ 575 h 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2" h="575">
                        <a:moveTo>
                          <a:pt x="773" y="575"/>
                        </a:moveTo>
                        <a:lnTo>
                          <a:pt x="0" y="13"/>
                        </a:lnTo>
                        <a:cubicBezTo>
                          <a:pt x="0" y="-57"/>
                          <a:pt x="281" y="154"/>
                          <a:pt x="773" y="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71" name="Freeform: Shape 4170">
                    <a:extLst>
                      <a:ext uri="{FF2B5EF4-FFF2-40B4-BE49-F238E27FC236}">
                        <a16:creationId xmlns:a16="http://schemas.microsoft.com/office/drawing/2014/main" id="{478A7633-C98E-49D0-86C9-C081EDAB88DC}"/>
                      </a:ext>
                    </a:extLst>
                  </p:cNvPr>
                  <p:cNvSpPr/>
                  <p:nvPr/>
                </p:nvSpPr>
                <p:spPr>
                  <a:xfrm>
                    <a:off x="5871192" y="4242344"/>
                    <a:ext cx="150830" cy="61186"/>
                  </a:xfrm>
                  <a:custGeom>
                    <a:avLst/>
                    <a:gdLst>
                      <a:gd name="connsiteX0" fmla="*/ 52618 w 150830"/>
                      <a:gd name="connsiteY0" fmla="*/ 24939 h 61186"/>
                      <a:gd name="connsiteX1" fmla="*/ 0 w 150830"/>
                      <a:gd name="connsiteY1" fmla="*/ 10468 h 61186"/>
                      <a:gd name="connsiteX2" fmla="*/ 25150 w 150830"/>
                      <a:gd name="connsiteY2" fmla="*/ 29787 h 61186"/>
                      <a:gd name="connsiteX3" fmla="*/ 56272 w 150830"/>
                      <a:gd name="connsiteY3" fmla="*/ 61049 h 61186"/>
                      <a:gd name="connsiteX4" fmla="*/ 150830 w 150830"/>
                      <a:gd name="connsiteY4" fmla="*/ 0 h 61186"/>
                      <a:gd name="connsiteX5" fmla="*/ 52618 w 150830"/>
                      <a:gd name="connsiteY5" fmla="*/ 24939 h 61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0830" h="61186">
                        <a:moveTo>
                          <a:pt x="52618" y="24939"/>
                        </a:moveTo>
                        <a:cubicBezTo>
                          <a:pt x="16509" y="20795"/>
                          <a:pt x="3091" y="12716"/>
                          <a:pt x="0" y="10468"/>
                        </a:cubicBezTo>
                        <a:lnTo>
                          <a:pt x="25150" y="29787"/>
                        </a:lnTo>
                        <a:cubicBezTo>
                          <a:pt x="25150" y="29787"/>
                          <a:pt x="41940" y="59082"/>
                          <a:pt x="56272" y="61049"/>
                        </a:cubicBezTo>
                        <a:cubicBezTo>
                          <a:pt x="70673" y="63016"/>
                          <a:pt x="142751" y="43907"/>
                          <a:pt x="150830" y="0"/>
                        </a:cubicBezTo>
                        <a:cubicBezTo>
                          <a:pt x="150830" y="-70"/>
                          <a:pt x="94699" y="29717"/>
                          <a:pt x="52618" y="249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36" name="Freeform: Shape 4135">
                  <a:extLst>
                    <a:ext uri="{FF2B5EF4-FFF2-40B4-BE49-F238E27FC236}">
                      <a16:creationId xmlns:a16="http://schemas.microsoft.com/office/drawing/2014/main" id="{7B14EB94-FE8B-4284-B7AC-80CBD3460552}"/>
                    </a:ext>
                  </a:extLst>
                </p:cNvPr>
                <p:cNvSpPr/>
                <p:nvPr/>
              </p:nvSpPr>
              <p:spPr>
                <a:xfrm>
                  <a:off x="6557971" y="3223907"/>
                  <a:ext cx="616178" cy="1433904"/>
                </a:xfrm>
                <a:custGeom>
                  <a:avLst/>
                  <a:gdLst>
                    <a:gd name="connsiteX0" fmla="*/ 616176 w 616178"/>
                    <a:gd name="connsiteY0" fmla="*/ 697317 h 1433904"/>
                    <a:gd name="connsiteX1" fmla="*/ 83318 w 616178"/>
                    <a:gd name="connsiteY1" fmla="*/ 0 h 1433904"/>
                    <a:gd name="connsiteX2" fmla="*/ 0 w 616178"/>
                    <a:gd name="connsiteY2" fmla="*/ 111630 h 1433904"/>
                    <a:gd name="connsiteX3" fmla="*/ 336645 w 616178"/>
                    <a:gd name="connsiteY3" fmla="*/ 597770 h 1433904"/>
                    <a:gd name="connsiteX4" fmla="*/ 57466 w 616178"/>
                    <a:gd name="connsiteY4" fmla="*/ 1124798 h 1433904"/>
                    <a:gd name="connsiteX5" fmla="*/ 62805 w 616178"/>
                    <a:gd name="connsiteY5" fmla="*/ 1131753 h 1433904"/>
                    <a:gd name="connsiteX6" fmla="*/ 204081 w 616178"/>
                    <a:gd name="connsiteY6" fmla="*/ 1433905 h 1433904"/>
                    <a:gd name="connsiteX7" fmla="*/ 616176 w 616178"/>
                    <a:gd name="connsiteY7" fmla="*/ 697317 h 1433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6178" h="1433904">
                      <a:moveTo>
                        <a:pt x="616176" y="697317"/>
                      </a:moveTo>
                      <a:cubicBezTo>
                        <a:pt x="615403" y="400715"/>
                        <a:pt x="301239" y="143032"/>
                        <a:pt x="83318" y="0"/>
                      </a:cubicBezTo>
                      <a:lnTo>
                        <a:pt x="0" y="111630"/>
                      </a:lnTo>
                      <a:cubicBezTo>
                        <a:pt x="129684" y="229090"/>
                        <a:pt x="291614" y="407600"/>
                        <a:pt x="336645" y="597770"/>
                      </a:cubicBezTo>
                      <a:cubicBezTo>
                        <a:pt x="403946" y="882570"/>
                        <a:pt x="133970" y="1076394"/>
                        <a:pt x="57466" y="1124798"/>
                      </a:cubicBezTo>
                      <a:cubicBezTo>
                        <a:pt x="59152" y="1126976"/>
                        <a:pt x="60978" y="1129364"/>
                        <a:pt x="62805" y="1131753"/>
                      </a:cubicBezTo>
                      <a:cubicBezTo>
                        <a:pt x="100389" y="1181631"/>
                        <a:pt x="167409" y="1285744"/>
                        <a:pt x="204081" y="1433905"/>
                      </a:cubicBezTo>
                      <a:cubicBezTo>
                        <a:pt x="309739" y="1349954"/>
                        <a:pt x="617160" y="1073374"/>
                        <a:pt x="616176" y="697317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7" name="Freeform: Shape 4136">
                  <a:extLst>
                    <a:ext uri="{FF2B5EF4-FFF2-40B4-BE49-F238E27FC236}">
                      <a16:creationId xmlns:a16="http://schemas.microsoft.com/office/drawing/2014/main" id="{DCF8786F-3DEA-42E4-AD18-3013070C420B}"/>
                    </a:ext>
                  </a:extLst>
                </p:cNvPr>
                <p:cNvSpPr/>
                <p:nvPr/>
              </p:nvSpPr>
              <p:spPr>
                <a:xfrm>
                  <a:off x="6620706" y="4355660"/>
                  <a:ext cx="141275" cy="302151"/>
                </a:xfrm>
                <a:custGeom>
                  <a:avLst/>
                  <a:gdLst>
                    <a:gd name="connsiteX0" fmla="*/ 141276 w 141275"/>
                    <a:gd name="connsiteY0" fmla="*/ 302152 h 302151"/>
                    <a:gd name="connsiteX1" fmla="*/ 0 w 141275"/>
                    <a:gd name="connsiteY1" fmla="*/ 0 h 302151"/>
                    <a:gd name="connsiteX2" fmla="*/ 141276 w 141275"/>
                    <a:gd name="connsiteY2" fmla="*/ 302152 h 302151"/>
                    <a:gd name="connsiteX3" fmla="*/ 141276 w 141275"/>
                    <a:gd name="connsiteY3" fmla="*/ 302152 h 302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275" h="302151">
                      <a:moveTo>
                        <a:pt x="141276" y="302152"/>
                      </a:moveTo>
                      <a:cubicBezTo>
                        <a:pt x="104604" y="154062"/>
                        <a:pt x="37585" y="49879"/>
                        <a:pt x="0" y="0"/>
                      </a:cubicBezTo>
                      <a:cubicBezTo>
                        <a:pt x="37514" y="49879"/>
                        <a:pt x="104604" y="154062"/>
                        <a:pt x="141276" y="302152"/>
                      </a:cubicBezTo>
                      <a:cubicBezTo>
                        <a:pt x="141276" y="302152"/>
                        <a:pt x="141276" y="302152"/>
                        <a:pt x="141276" y="302152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8" name="Freeform: Shape 4137">
                  <a:extLst>
                    <a:ext uri="{FF2B5EF4-FFF2-40B4-BE49-F238E27FC236}">
                      <a16:creationId xmlns:a16="http://schemas.microsoft.com/office/drawing/2014/main" id="{0ABEF17C-ADC6-4FA9-9237-A39972FF4D32}"/>
                    </a:ext>
                  </a:extLst>
                </p:cNvPr>
                <p:cNvSpPr/>
                <p:nvPr/>
              </p:nvSpPr>
              <p:spPr>
                <a:xfrm>
                  <a:off x="5767711" y="2804506"/>
                  <a:ext cx="873578" cy="531031"/>
                </a:xfrm>
                <a:custGeom>
                  <a:avLst/>
                  <a:gdLst>
                    <a:gd name="connsiteX0" fmla="*/ 669358 w 873578"/>
                    <a:gd name="connsiteY0" fmla="*/ 299693 h 531031"/>
                    <a:gd name="connsiteX1" fmla="*/ 570935 w 873578"/>
                    <a:gd name="connsiteY1" fmla="*/ 195510 h 531031"/>
                    <a:gd name="connsiteX2" fmla="*/ 212301 w 873578"/>
                    <a:gd name="connsiteY2" fmla="*/ 0 h 531031"/>
                    <a:gd name="connsiteX3" fmla="*/ 362850 w 873578"/>
                    <a:gd name="connsiteY3" fmla="*/ 135726 h 531031"/>
                    <a:gd name="connsiteX4" fmla="*/ 61120 w 873578"/>
                    <a:gd name="connsiteY4" fmla="*/ 59011 h 531031"/>
                    <a:gd name="connsiteX5" fmla="*/ 293020 w 873578"/>
                    <a:gd name="connsiteY5" fmla="*/ 171976 h 531031"/>
                    <a:gd name="connsiteX6" fmla="*/ 422 w 873578"/>
                    <a:gd name="connsiteY6" fmla="*/ 151392 h 531031"/>
                    <a:gd name="connsiteX7" fmla="*/ 264147 w 873578"/>
                    <a:gd name="connsiteY7" fmla="*/ 263373 h 531031"/>
                    <a:gd name="connsiteX8" fmla="*/ 18688 w 873578"/>
                    <a:gd name="connsiteY8" fmla="*/ 241455 h 531031"/>
                    <a:gd name="connsiteX9" fmla="*/ 357722 w 873578"/>
                    <a:gd name="connsiteY9" fmla="*/ 368540 h 531031"/>
                    <a:gd name="connsiteX10" fmla="*/ 156943 w 873578"/>
                    <a:gd name="connsiteY10" fmla="*/ 464503 h 531031"/>
                    <a:gd name="connsiteX11" fmla="*/ 616037 w 873578"/>
                    <a:gd name="connsiteY11" fmla="*/ 390599 h 531031"/>
                    <a:gd name="connsiteX12" fmla="*/ 790261 w 873578"/>
                    <a:gd name="connsiteY12" fmla="*/ 531032 h 531031"/>
                    <a:gd name="connsiteX13" fmla="*/ 873579 w 873578"/>
                    <a:gd name="connsiteY13" fmla="*/ 419402 h 531031"/>
                    <a:gd name="connsiteX14" fmla="*/ 669358 w 873578"/>
                    <a:gd name="connsiteY14" fmla="*/ 299693 h 53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73578" h="531031">
                      <a:moveTo>
                        <a:pt x="669358" y="299693"/>
                      </a:moveTo>
                      <a:cubicBezTo>
                        <a:pt x="669358" y="299693"/>
                        <a:pt x="650741" y="262109"/>
                        <a:pt x="570935" y="195510"/>
                      </a:cubicBezTo>
                      <a:cubicBezTo>
                        <a:pt x="491129" y="128912"/>
                        <a:pt x="212301" y="0"/>
                        <a:pt x="212301" y="0"/>
                      </a:cubicBezTo>
                      <a:cubicBezTo>
                        <a:pt x="186167" y="24658"/>
                        <a:pt x="366011" y="124064"/>
                        <a:pt x="362850" y="135726"/>
                      </a:cubicBezTo>
                      <a:cubicBezTo>
                        <a:pt x="359689" y="147388"/>
                        <a:pt x="69269" y="35266"/>
                        <a:pt x="61120" y="59011"/>
                      </a:cubicBezTo>
                      <a:cubicBezTo>
                        <a:pt x="52900" y="82756"/>
                        <a:pt x="294495" y="152305"/>
                        <a:pt x="293020" y="171976"/>
                      </a:cubicBezTo>
                      <a:cubicBezTo>
                        <a:pt x="291475" y="191646"/>
                        <a:pt x="13349" y="126664"/>
                        <a:pt x="422" y="151392"/>
                      </a:cubicBezTo>
                      <a:cubicBezTo>
                        <a:pt x="-12504" y="176050"/>
                        <a:pt x="275738" y="244475"/>
                        <a:pt x="264147" y="263373"/>
                      </a:cubicBezTo>
                      <a:cubicBezTo>
                        <a:pt x="252625" y="282271"/>
                        <a:pt x="53392" y="215110"/>
                        <a:pt x="18688" y="241455"/>
                      </a:cubicBezTo>
                      <a:cubicBezTo>
                        <a:pt x="-15946" y="267799"/>
                        <a:pt x="330043" y="341071"/>
                        <a:pt x="357722" y="368540"/>
                      </a:cubicBezTo>
                      <a:cubicBezTo>
                        <a:pt x="385401" y="396008"/>
                        <a:pt x="173873" y="427972"/>
                        <a:pt x="156943" y="464503"/>
                      </a:cubicBezTo>
                      <a:cubicBezTo>
                        <a:pt x="140082" y="501034"/>
                        <a:pt x="616037" y="390599"/>
                        <a:pt x="616037" y="390599"/>
                      </a:cubicBezTo>
                      <a:cubicBezTo>
                        <a:pt x="616037" y="390599"/>
                        <a:pt x="694297" y="444130"/>
                        <a:pt x="790261" y="531032"/>
                      </a:cubicBezTo>
                      <a:lnTo>
                        <a:pt x="873579" y="419402"/>
                      </a:lnTo>
                      <a:cubicBezTo>
                        <a:pt x="757875" y="343390"/>
                        <a:pt x="669358" y="299693"/>
                        <a:pt x="669358" y="299693"/>
                      </a:cubicBezTo>
                      <a:close/>
                    </a:path>
                  </a:pathLst>
                </a:custGeom>
                <a:solidFill>
                  <a:srgbClr val="AA6053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39" name="Freeform: Shape 4138">
                  <a:extLst>
                    <a:ext uri="{FF2B5EF4-FFF2-40B4-BE49-F238E27FC236}">
                      <a16:creationId xmlns:a16="http://schemas.microsoft.com/office/drawing/2014/main" id="{6B14899B-2FFC-476E-A68E-4063642A7867}"/>
                    </a:ext>
                  </a:extLst>
                </p:cNvPr>
                <p:cNvSpPr/>
                <p:nvPr/>
              </p:nvSpPr>
              <p:spPr>
                <a:xfrm>
                  <a:off x="5609575" y="4542740"/>
                  <a:ext cx="2599" cy="1615"/>
                </a:xfrm>
                <a:custGeom>
                  <a:avLst/>
                  <a:gdLst>
                    <a:gd name="connsiteX0" fmla="*/ 2599 w 2599"/>
                    <a:gd name="connsiteY0" fmla="*/ 0 h 1615"/>
                    <a:gd name="connsiteX1" fmla="*/ 0 w 2599"/>
                    <a:gd name="connsiteY1" fmla="*/ 351 h 1615"/>
                    <a:gd name="connsiteX2" fmla="*/ 1967 w 2599"/>
                    <a:gd name="connsiteY2" fmla="*/ 1616 h 1615"/>
                    <a:gd name="connsiteX3" fmla="*/ 2599 w 2599"/>
                    <a:gd name="connsiteY3" fmla="*/ 0 h 1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9" h="1615">
                      <a:moveTo>
                        <a:pt x="2599" y="0"/>
                      </a:moveTo>
                      <a:cubicBezTo>
                        <a:pt x="1756" y="141"/>
                        <a:pt x="913" y="281"/>
                        <a:pt x="0" y="351"/>
                      </a:cubicBezTo>
                      <a:cubicBezTo>
                        <a:pt x="632" y="773"/>
                        <a:pt x="1335" y="1194"/>
                        <a:pt x="1967" y="1616"/>
                      </a:cubicBezTo>
                      <a:cubicBezTo>
                        <a:pt x="2248" y="1124"/>
                        <a:pt x="2459" y="562"/>
                        <a:pt x="2599" y="0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0" name="Freeform: Shape 4139">
                  <a:extLst>
                    <a:ext uri="{FF2B5EF4-FFF2-40B4-BE49-F238E27FC236}">
                      <a16:creationId xmlns:a16="http://schemas.microsoft.com/office/drawing/2014/main" id="{63451F52-D898-4F30-A9D2-9B90B16F2C52}"/>
                    </a:ext>
                  </a:extLst>
                </p:cNvPr>
                <p:cNvSpPr/>
                <p:nvPr/>
              </p:nvSpPr>
              <p:spPr>
                <a:xfrm>
                  <a:off x="6138429" y="4586928"/>
                  <a:ext cx="17281" cy="8149"/>
                </a:xfrm>
                <a:custGeom>
                  <a:avLst/>
                  <a:gdLst>
                    <a:gd name="connsiteX0" fmla="*/ 14401 w 17281"/>
                    <a:gd name="connsiteY0" fmla="*/ 0 h 8149"/>
                    <a:gd name="connsiteX1" fmla="*/ 0 w 17281"/>
                    <a:gd name="connsiteY1" fmla="*/ 8149 h 8149"/>
                    <a:gd name="connsiteX2" fmla="*/ 17282 w 17281"/>
                    <a:gd name="connsiteY2" fmla="*/ 3794 h 8149"/>
                    <a:gd name="connsiteX3" fmla="*/ 14401 w 17281"/>
                    <a:gd name="connsiteY3" fmla="*/ 0 h 8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1" h="8149">
                      <a:moveTo>
                        <a:pt x="14401" y="0"/>
                      </a:moveTo>
                      <a:cubicBezTo>
                        <a:pt x="9905" y="2810"/>
                        <a:pt x="5058" y="5550"/>
                        <a:pt x="0" y="8149"/>
                      </a:cubicBezTo>
                      <a:cubicBezTo>
                        <a:pt x="5620" y="6885"/>
                        <a:pt x="11381" y="5480"/>
                        <a:pt x="17282" y="3794"/>
                      </a:cubicBezTo>
                      <a:cubicBezTo>
                        <a:pt x="16298" y="2529"/>
                        <a:pt x="15385" y="1264"/>
                        <a:pt x="14401" y="0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4141" name="Graphic 2108">
                  <a:extLst>
                    <a:ext uri="{FF2B5EF4-FFF2-40B4-BE49-F238E27FC236}">
                      <a16:creationId xmlns:a16="http://schemas.microsoft.com/office/drawing/2014/main" id="{35C3FB73-1A89-414A-885A-7DB45BA0CAA0}"/>
                    </a:ext>
                  </a:extLst>
                </p:cNvPr>
                <p:cNvGrpSpPr/>
                <p:nvPr/>
              </p:nvGrpSpPr>
              <p:grpSpPr>
                <a:xfrm>
                  <a:off x="3829050" y="3069986"/>
                  <a:ext cx="2436534" cy="1669949"/>
                  <a:chOff x="3829050" y="3069986"/>
                  <a:chExt cx="2436534" cy="1669949"/>
                </a:xfrm>
                <a:solidFill>
                  <a:schemeClr val="accent1"/>
                </a:solidFill>
              </p:grpSpPr>
              <p:sp>
                <p:nvSpPr>
                  <p:cNvPr id="4148" name="Freeform: Shape 4147">
                    <a:extLst>
                      <a:ext uri="{FF2B5EF4-FFF2-40B4-BE49-F238E27FC236}">
                        <a16:creationId xmlns:a16="http://schemas.microsoft.com/office/drawing/2014/main" id="{7D281B04-8060-4A4B-B077-2C4C85A3AE22}"/>
                      </a:ext>
                    </a:extLst>
                  </p:cNvPr>
                  <p:cNvSpPr/>
                  <p:nvPr/>
                </p:nvSpPr>
                <p:spPr>
                  <a:xfrm>
                    <a:off x="6011133" y="4433218"/>
                    <a:ext cx="208857" cy="192278"/>
                  </a:xfrm>
                  <a:custGeom>
                    <a:avLst/>
                    <a:gdLst>
                      <a:gd name="connsiteX0" fmla="*/ 178650 w 208857"/>
                      <a:gd name="connsiteY0" fmla="*/ 35056 h 192278"/>
                      <a:gd name="connsiteX1" fmla="*/ 152095 w 208857"/>
                      <a:gd name="connsiteY1" fmla="*/ 0 h 192278"/>
                      <a:gd name="connsiteX2" fmla="*/ 152095 w 208857"/>
                      <a:gd name="connsiteY2" fmla="*/ 0 h 192278"/>
                      <a:gd name="connsiteX3" fmla="*/ 2951 w 208857"/>
                      <a:gd name="connsiteY3" fmla="*/ 57115 h 192278"/>
                      <a:gd name="connsiteX4" fmla="*/ 2459 w 208857"/>
                      <a:gd name="connsiteY4" fmla="*/ 68566 h 192278"/>
                      <a:gd name="connsiteX5" fmla="*/ 0 w 208857"/>
                      <a:gd name="connsiteY5" fmla="*/ 126945 h 192278"/>
                      <a:gd name="connsiteX6" fmla="*/ 0 w 208857"/>
                      <a:gd name="connsiteY6" fmla="*/ 127015 h 192278"/>
                      <a:gd name="connsiteX7" fmla="*/ 1265 w 208857"/>
                      <a:gd name="connsiteY7" fmla="*/ 146334 h 192278"/>
                      <a:gd name="connsiteX8" fmla="*/ 2108 w 208857"/>
                      <a:gd name="connsiteY8" fmla="*/ 159471 h 192278"/>
                      <a:gd name="connsiteX9" fmla="*/ 2248 w 208857"/>
                      <a:gd name="connsiteY9" fmla="*/ 161368 h 192278"/>
                      <a:gd name="connsiteX10" fmla="*/ 15315 w 208857"/>
                      <a:gd name="connsiteY10" fmla="*/ 192278 h 192278"/>
                      <a:gd name="connsiteX11" fmla="*/ 51354 w 208857"/>
                      <a:gd name="connsiteY11" fmla="*/ 187150 h 192278"/>
                      <a:gd name="connsiteX12" fmla="*/ 127366 w 208857"/>
                      <a:gd name="connsiteY12" fmla="*/ 161860 h 192278"/>
                      <a:gd name="connsiteX13" fmla="*/ 141768 w 208857"/>
                      <a:gd name="connsiteY13" fmla="*/ 153710 h 192278"/>
                      <a:gd name="connsiteX14" fmla="*/ 205556 w 208857"/>
                      <a:gd name="connsiteY14" fmla="*/ 82616 h 192278"/>
                      <a:gd name="connsiteX15" fmla="*/ 208858 w 208857"/>
                      <a:gd name="connsiteY15" fmla="*/ 74958 h 192278"/>
                      <a:gd name="connsiteX16" fmla="*/ 178650 w 208857"/>
                      <a:gd name="connsiteY16" fmla="*/ 35056 h 192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8857" h="192278">
                        <a:moveTo>
                          <a:pt x="178650" y="35056"/>
                        </a:moveTo>
                        <a:lnTo>
                          <a:pt x="152095" y="0"/>
                        </a:lnTo>
                        <a:cubicBezTo>
                          <a:pt x="152095" y="0"/>
                          <a:pt x="152095" y="0"/>
                          <a:pt x="152095" y="0"/>
                        </a:cubicBezTo>
                        <a:cubicBezTo>
                          <a:pt x="115494" y="25080"/>
                          <a:pt x="63016" y="49598"/>
                          <a:pt x="2951" y="57115"/>
                        </a:cubicBezTo>
                        <a:lnTo>
                          <a:pt x="2459" y="68566"/>
                        </a:lnTo>
                        <a:lnTo>
                          <a:pt x="0" y="126945"/>
                        </a:lnTo>
                        <a:lnTo>
                          <a:pt x="0" y="127015"/>
                        </a:lnTo>
                        <a:lnTo>
                          <a:pt x="1265" y="146334"/>
                        </a:lnTo>
                        <a:lnTo>
                          <a:pt x="2108" y="159471"/>
                        </a:lnTo>
                        <a:lnTo>
                          <a:pt x="2248" y="161368"/>
                        </a:lnTo>
                        <a:cubicBezTo>
                          <a:pt x="4356" y="172468"/>
                          <a:pt x="8290" y="184059"/>
                          <a:pt x="15315" y="192278"/>
                        </a:cubicBezTo>
                        <a:cubicBezTo>
                          <a:pt x="26906" y="191154"/>
                          <a:pt x="38919" y="189468"/>
                          <a:pt x="51354" y="187150"/>
                        </a:cubicBezTo>
                        <a:cubicBezTo>
                          <a:pt x="81913" y="181390"/>
                          <a:pt x="106853" y="172538"/>
                          <a:pt x="127366" y="161860"/>
                        </a:cubicBezTo>
                        <a:cubicBezTo>
                          <a:pt x="132424" y="159260"/>
                          <a:pt x="137272" y="156520"/>
                          <a:pt x="141768" y="153710"/>
                        </a:cubicBezTo>
                        <a:cubicBezTo>
                          <a:pt x="175488" y="132565"/>
                          <a:pt x="194667" y="106291"/>
                          <a:pt x="205556" y="82616"/>
                        </a:cubicBezTo>
                        <a:cubicBezTo>
                          <a:pt x="206750" y="80017"/>
                          <a:pt x="207875" y="77487"/>
                          <a:pt x="208858" y="74958"/>
                        </a:cubicBezTo>
                        <a:lnTo>
                          <a:pt x="178650" y="35056"/>
                        </a:lnTo>
                        <a:close/>
                      </a:path>
                    </a:pathLst>
                  </a:custGeom>
                  <a:solidFill>
                    <a:srgbClr val="AA6053"/>
                  </a:solidFill>
                  <a:ln w="3175" cap="flat">
                    <a:solidFill>
                      <a:srgbClr val="AA605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4149" name="Graphic 2108">
                    <a:extLst>
                      <a:ext uri="{FF2B5EF4-FFF2-40B4-BE49-F238E27FC236}">
                        <a16:creationId xmlns:a16="http://schemas.microsoft.com/office/drawing/2014/main" id="{EAE12674-DF1A-4856-8D14-90D143D96416}"/>
                      </a:ext>
                    </a:extLst>
                  </p:cNvPr>
                  <p:cNvGrpSpPr/>
                  <p:nvPr/>
                </p:nvGrpSpPr>
                <p:grpSpPr>
                  <a:xfrm>
                    <a:off x="3829050" y="3069986"/>
                    <a:ext cx="2436534" cy="1669949"/>
                    <a:chOff x="3829050" y="3069986"/>
                    <a:chExt cx="2436534" cy="1669949"/>
                  </a:xfrm>
                  <a:solidFill>
                    <a:srgbClr val="FFEEDB"/>
                  </a:solidFill>
                </p:grpSpPr>
                <p:sp>
                  <p:nvSpPr>
                    <p:cNvPr id="4150" name="Freeform: Shape 4149">
                      <a:extLst>
                        <a:ext uri="{FF2B5EF4-FFF2-40B4-BE49-F238E27FC236}">
                          <a16:creationId xmlns:a16="http://schemas.microsoft.com/office/drawing/2014/main" id="{F0053FDA-6605-42D3-B506-0FF3D8A1F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5454" y="3069986"/>
                      <a:ext cx="525200" cy="718603"/>
                    </a:xfrm>
                    <a:custGeom>
                      <a:avLst/>
                      <a:gdLst>
                        <a:gd name="connsiteX0" fmla="*/ 0 w 525200"/>
                        <a:gd name="connsiteY0" fmla="*/ 413922 h 718603"/>
                        <a:gd name="connsiteX1" fmla="*/ 336013 w 525200"/>
                        <a:gd name="connsiteY1" fmla="*/ 718603 h 718603"/>
                        <a:gd name="connsiteX2" fmla="*/ 525201 w 525200"/>
                        <a:gd name="connsiteY2" fmla="*/ 516630 h 718603"/>
                        <a:gd name="connsiteX3" fmla="*/ 248901 w 525200"/>
                        <a:gd name="connsiteY3" fmla="*/ 0 h 718603"/>
                        <a:gd name="connsiteX4" fmla="*/ 0 w 525200"/>
                        <a:gd name="connsiteY4" fmla="*/ 413922 h 71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200" h="718603">
                          <a:moveTo>
                            <a:pt x="0" y="413922"/>
                          </a:moveTo>
                          <a:cubicBezTo>
                            <a:pt x="108890" y="519510"/>
                            <a:pt x="220941" y="620813"/>
                            <a:pt x="336013" y="718603"/>
                          </a:cubicBezTo>
                          <a:cubicBezTo>
                            <a:pt x="413571" y="587514"/>
                            <a:pt x="525201" y="516630"/>
                            <a:pt x="525201" y="516630"/>
                          </a:cubicBezTo>
                          <a:lnTo>
                            <a:pt x="248901" y="0"/>
                          </a:lnTo>
                          <a:cubicBezTo>
                            <a:pt x="248901" y="0"/>
                            <a:pt x="112121" y="179633"/>
                            <a:pt x="0" y="41392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1" name="Freeform: Shape 4150">
                      <a:extLst>
                        <a:ext uri="{FF2B5EF4-FFF2-40B4-BE49-F238E27FC236}">
                          <a16:creationId xmlns:a16="http://schemas.microsoft.com/office/drawing/2014/main" id="{90F42F96-6CFA-4452-BC17-CD4BDD9CF8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9050" y="3937733"/>
                      <a:ext cx="483260" cy="537354"/>
                    </a:xfrm>
                    <a:custGeom>
                      <a:avLst/>
                      <a:gdLst>
                        <a:gd name="connsiteX0" fmla="*/ 412236 w 483260"/>
                        <a:gd name="connsiteY0" fmla="*/ 57466 h 537354"/>
                        <a:gd name="connsiteX1" fmla="*/ 421931 w 483260"/>
                        <a:gd name="connsiteY1" fmla="*/ 0 h 537354"/>
                        <a:gd name="connsiteX2" fmla="*/ 0 w 483260"/>
                        <a:gd name="connsiteY2" fmla="*/ 85637 h 537354"/>
                        <a:gd name="connsiteX3" fmla="*/ 305875 w 483260"/>
                        <a:gd name="connsiteY3" fmla="*/ 529135 h 537354"/>
                        <a:gd name="connsiteX4" fmla="*/ 328496 w 483260"/>
                        <a:gd name="connsiteY4" fmla="*/ 537354 h 537354"/>
                        <a:gd name="connsiteX5" fmla="*/ 483260 w 483260"/>
                        <a:gd name="connsiteY5" fmla="*/ 212441 h 537354"/>
                        <a:gd name="connsiteX6" fmla="*/ 412236 w 483260"/>
                        <a:gd name="connsiteY6" fmla="*/ 57466 h 53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260" h="537354">
                          <a:moveTo>
                            <a:pt x="412236" y="57466"/>
                          </a:moveTo>
                          <a:cubicBezTo>
                            <a:pt x="414344" y="37655"/>
                            <a:pt x="417646" y="18476"/>
                            <a:pt x="421931" y="0"/>
                          </a:cubicBezTo>
                          <a:cubicBezTo>
                            <a:pt x="282833" y="33932"/>
                            <a:pt x="142611" y="64140"/>
                            <a:pt x="0" y="85637"/>
                          </a:cubicBezTo>
                          <a:cubicBezTo>
                            <a:pt x="1054" y="273700"/>
                            <a:pt x="79806" y="441180"/>
                            <a:pt x="305875" y="529135"/>
                          </a:cubicBezTo>
                          <a:cubicBezTo>
                            <a:pt x="313462" y="532085"/>
                            <a:pt x="320979" y="534755"/>
                            <a:pt x="328496" y="537354"/>
                          </a:cubicBezTo>
                          <a:cubicBezTo>
                            <a:pt x="375495" y="426708"/>
                            <a:pt x="426427" y="317818"/>
                            <a:pt x="483260" y="212441"/>
                          </a:cubicBezTo>
                          <a:cubicBezTo>
                            <a:pt x="430080" y="194527"/>
                            <a:pt x="402401" y="148723"/>
                            <a:pt x="412236" y="57466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2" name="Freeform: Shape 4151">
                      <a:extLst>
                        <a:ext uri="{FF2B5EF4-FFF2-40B4-BE49-F238E27FC236}">
                          <a16:creationId xmlns:a16="http://schemas.microsoft.com/office/drawing/2014/main" id="{4AB6F4B8-4EB3-41FD-A67C-5CFE09F0F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1136" y="4027023"/>
                      <a:ext cx="397694" cy="428745"/>
                    </a:xfrm>
                    <a:custGeom>
                      <a:avLst/>
                      <a:gdLst>
                        <a:gd name="connsiteX0" fmla="*/ 0 w 397694"/>
                        <a:gd name="connsiteY0" fmla="*/ 428745 h 428745"/>
                        <a:gd name="connsiteX1" fmla="*/ 307842 w 397694"/>
                        <a:gd name="connsiteY1" fmla="*/ 360812 h 428745"/>
                        <a:gd name="connsiteX2" fmla="*/ 397694 w 397694"/>
                        <a:gd name="connsiteY2" fmla="*/ 0 h 428745"/>
                        <a:gd name="connsiteX3" fmla="*/ 8500 w 397694"/>
                        <a:gd name="connsiteY3" fmla="*/ 86831 h 428745"/>
                        <a:gd name="connsiteX4" fmla="*/ 0 w 397694"/>
                        <a:gd name="connsiteY4" fmla="*/ 428745 h 4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7694" h="428745">
                          <a:moveTo>
                            <a:pt x="0" y="428745"/>
                          </a:moveTo>
                          <a:cubicBezTo>
                            <a:pt x="96666" y="403244"/>
                            <a:pt x="197337" y="374441"/>
                            <a:pt x="307842" y="360812"/>
                          </a:cubicBezTo>
                          <a:cubicBezTo>
                            <a:pt x="335873" y="240190"/>
                            <a:pt x="366502" y="120060"/>
                            <a:pt x="397694" y="0"/>
                          </a:cubicBezTo>
                          <a:cubicBezTo>
                            <a:pt x="267096" y="15947"/>
                            <a:pt x="130387" y="55218"/>
                            <a:pt x="8500" y="86831"/>
                          </a:cubicBezTo>
                          <a:cubicBezTo>
                            <a:pt x="6393" y="200568"/>
                            <a:pt x="2178" y="314657"/>
                            <a:pt x="0" y="428745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3" name="Freeform: Shape 4152">
                      <a:extLst>
                        <a:ext uri="{FF2B5EF4-FFF2-40B4-BE49-F238E27FC236}">
                          <a16:creationId xmlns:a16="http://schemas.microsoft.com/office/drawing/2014/main" id="{B5BA20E6-1E19-42C4-A9BA-EACA5242D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7023" y="4062430"/>
                      <a:ext cx="338401" cy="480661"/>
                    </a:xfrm>
                    <a:custGeom>
                      <a:avLst/>
                      <a:gdLst>
                        <a:gd name="connsiteX0" fmla="*/ 28592 w 338401"/>
                        <a:gd name="connsiteY0" fmla="*/ 0 h 480661"/>
                        <a:gd name="connsiteX1" fmla="*/ 0 w 338401"/>
                        <a:gd name="connsiteY1" fmla="*/ 357089 h 480661"/>
                        <a:gd name="connsiteX2" fmla="*/ 282622 w 338401"/>
                        <a:gd name="connsiteY2" fmla="*/ 480661 h 480661"/>
                        <a:gd name="connsiteX3" fmla="*/ 285221 w 338401"/>
                        <a:gd name="connsiteY3" fmla="*/ 480310 h 480661"/>
                        <a:gd name="connsiteX4" fmla="*/ 338402 w 338401"/>
                        <a:gd name="connsiteY4" fmla="*/ 335662 h 480661"/>
                        <a:gd name="connsiteX5" fmla="*/ 28592 w 338401"/>
                        <a:gd name="connsiteY5" fmla="*/ 0 h 480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8401" h="480661">
                          <a:moveTo>
                            <a:pt x="28592" y="0"/>
                          </a:moveTo>
                          <a:cubicBezTo>
                            <a:pt x="19249" y="119006"/>
                            <a:pt x="9625" y="238083"/>
                            <a:pt x="0" y="357089"/>
                          </a:cubicBezTo>
                          <a:cubicBezTo>
                            <a:pt x="120903" y="390739"/>
                            <a:pt x="211317" y="434014"/>
                            <a:pt x="282622" y="480661"/>
                          </a:cubicBezTo>
                          <a:cubicBezTo>
                            <a:pt x="283465" y="480521"/>
                            <a:pt x="284308" y="480380"/>
                            <a:pt x="285221" y="480310"/>
                          </a:cubicBezTo>
                          <a:cubicBezTo>
                            <a:pt x="301379" y="431626"/>
                            <a:pt x="319153" y="383363"/>
                            <a:pt x="338402" y="335662"/>
                          </a:cubicBezTo>
                          <a:cubicBezTo>
                            <a:pt x="260493" y="222978"/>
                            <a:pt x="210614" y="74256"/>
                            <a:pt x="28592" y="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4154" name="Freeform: Shape 4153">
                      <a:extLst>
                        <a:ext uri="{FF2B5EF4-FFF2-40B4-BE49-F238E27FC236}">
                          <a16:creationId xmlns:a16="http://schemas.microsoft.com/office/drawing/2014/main" id="{C5570224-A4FC-4FFE-9B77-BE7384260E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7771" y="4590792"/>
                      <a:ext cx="377812" cy="149144"/>
                    </a:xfrm>
                    <a:custGeom>
                      <a:avLst/>
                      <a:gdLst>
                        <a:gd name="connsiteX0" fmla="*/ 278548 w 377812"/>
                        <a:gd name="connsiteY0" fmla="*/ 14331 h 149144"/>
                        <a:gd name="connsiteX1" fmla="*/ 267940 w 377812"/>
                        <a:gd name="connsiteY1" fmla="*/ 0 h 149144"/>
                        <a:gd name="connsiteX2" fmla="*/ 250658 w 377812"/>
                        <a:gd name="connsiteY2" fmla="*/ 4356 h 149144"/>
                        <a:gd name="connsiteX3" fmla="*/ 174645 w 377812"/>
                        <a:gd name="connsiteY3" fmla="*/ 29646 h 149144"/>
                        <a:gd name="connsiteX4" fmla="*/ 138606 w 377812"/>
                        <a:gd name="connsiteY4" fmla="*/ 34775 h 149144"/>
                        <a:gd name="connsiteX5" fmla="*/ 101514 w 377812"/>
                        <a:gd name="connsiteY5" fmla="*/ 36390 h 149144"/>
                        <a:gd name="connsiteX6" fmla="*/ 99406 w 377812"/>
                        <a:gd name="connsiteY6" fmla="*/ 36320 h 149144"/>
                        <a:gd name="connsiteX7" fmla="*/ 4918 w 377812"/>
                        <a:gd name="connsiteY7" fmla="*/ 19038 h 149144"/>
                        <a:gd name="connsiteX8" fmla="*/ 0 w 377812"/>
                        <a:gd name="connsiteY8" fmla="*/ 149144 h 149144"/>
                        <a:gd name="connsiteX9" fmla="*/ 78331 w 377812"/>
                        <a:gd name="connsiteY9" fmla="*/ 149144 h 149144"/>
                        <a:gd name="connsiteX10" fmla="*/ 90835 w 377812"/>
                        <a:gd name="connsiteY10" fmla="*/ 149144 h 149144"/>
                        <a:gd name="connsiteX11" fmla="*/ 377813 w 377812"/>
                        <a:gd name="connsiteY11" fmla="*/ 149144 h 149144"/>
                        <a:gd name="connsiteX12" fmla="*/ 278548 w 377812"/>
                        <a:gd name="connsiteY12" fmla="*/ 14331 h 149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7812" h="149144">
                          <a:moveTo>
                            <a:pt x="278548" y="14331"/>
                          </a:moveTo>
                          <a:cubicBezTo>
                            <a:pt x="275035" y="9554"/>
                            <a:pt x="271452" y="4777"/>
                            <a:pt x="267940" y="0"/>
                          </a:cubicBezTo>
                          <a:cubicBezTo>
                            <a:pt x="262109" y="1686"/>
                            <a:pt x="256348" y="3091"/>
                            <a:pt x="250658" y="4356"/>
                          </a:cubicBezTo>
                          <a:cubicBezTo>
                            <a:pt x="230144" y="15034"/>
                            <a:pt x="205205" y="23886"/>
                            <a:pt x="174645" y="29646"/>
                          </a:cubicBezTo>
                          <a:cubicBezTo>
                            <a:pt x="162211" y="31964"/>
                            <a:pt x="150198" y="33650"/>
                            <a:pt x="138606" y="34775"/>
                          </a:cubicBezTo>
                          <a:cubicBezTo>
                            <a:pt x="125750" y="36039"/>
                            <a:pt x="113386" y="36531"/>
                            <a:pt x="101514" y="36390"/>
                          </a:cubicBezTo>
                          <a:cubicBezTo>
                            <a:pt x="100811" y="36390"/>
                            <a:pt x="100108" y="36390"/>
                            <a:pt x="99406" y="36320"/>
                          </a:cubicBezTo>
                          <a:cubicBezTo>
                            <a:pt x="64280" y="35758"/>
                            <a:pt x="33018" y="29506"/>
                            <a:pt x="4918" y="19038"/>
                          </a:cubicBezTo>
                          <a:cubicBezTo>
                            <a:pt x="2670" y="62454"/>
                            <a:pt x="1124" y="105799"/>
                            <a:pt x="0" y="149144"/>
                          </a:cubicBezTo>
                          <a:lnTo>
                            <a:pt x="78331" y="149144"/>
                          </a:lnTo>
                          <a:lnTo>
                            <a:pt x="90835" y="149144"/>
                          </a:lnTo>
                          <a:lnTo>
                            <a:pt x="377813" y="149144"/>
                          </a:lnTo>
                          <a:cubicBezTo>
                            <a:pt x="344935" y="104042"/>
                            <a:pt x="311706" y="59152"/>
                            <a:pt x="278548" y="1433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4142" name="Freeform: Shape 4141">
                  <a:extLst>
                    <a:ext uri="{FF2B5EF4-FFF2-40B4-BE49-F238E27FC236}">
                      <a16:creationId xmlns:a16="http://schemas.microsoft.com/office/drawing/2014/main" id="{EBD06A7A-95B7-4C32-945D-ED509A423459}"/>
                    </a:ext>
                  </a:extLst>
                </p:cNvPr>
                <p:cNvSpPr/>
                <p:nvPr/>
              </p:nvSpPr>
              <p:spPr>
                <a:xfrm>
                  <a:off x="4928978" y="4019769"/>
                  <a:ext cx="426637" cy="399679"/>
                </a:xfrm>
                <a:custGeom>
                  <a:avLst/>
                  <a:gdLst>
                    <a:gd name="connsiteX0" fmla="*/ 293511 w 426637"/>
                    <a:gd name="connsiteY0" fmla="*/ 6762 h 399679"/>
                    <a:gd name="connsiteX1" fmla="*/ 89852 w 426637"/>
                    <a:gd name="connsiteY1" fmla="*/ 7254 h 399679"/>
                    <a:gd name="connsiteX2" fmla="*/ 0 w 426637"/>
                    <a:gd name="connsiteY2" fmla="*/ 368066 h 399679"/>
                    <a:gd name="connsiteX3" fmla="*/ 348377 w 426637"/>
                    <a:gd name="connsiteY3" fmla="*/ 386823 h 399679"/>
                    <a:gd name="connsiteX4" fmla="*/ 398045 w 426637"/>
                    <a:gd name="connsiteY4" fmla="*/ 399679 h 399679"/>
                    <a:gd name="connsiteX5" fmla="*/ 426638 w 426637"/>
                    <a:gd name="connsiteY5" fmla="*/ 42591 h 399679"/>
                    <a:gd name="connsiteX6" fmla="*/ 293511 w 426637"/>
                    <a:gd name="connsiteY6" fmla="*/ 6762 h 39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6637" h="399679">
                      <a:moveTo>
                        <a:pt x="293511" y="6762"/>
                      </a:moveTo>
                      <a:cubicBezTo>
                        <a:pt x="229652" y="-3213"/>
                        <a:pt x="160665" y="-1387"/>
                        <a:pt x="89852" y="7254"/>
                      </a:cubicBezTo>
                      <a:cubicBezTo>
                        <a:pt x="58660" y="127314"/>
                        <a:pt x="28030" y="247514"/>
                        <a:pt x="0" y="368066"/>
                      </a:cubicBezTo>
                      <a:cubicBezTo>
                        <a:pt x="105377" y="355140"/>
                        <a:pt x="219817" y="355983"/>
                        <a:pt x="348377" y="386823"/>
                      </a:cubicBezTo>
                      <a:cubicBezTo>
                        <a:pt x="365519" y="390898"/>
                        <a:pt x="382028" y="395253"/>
                        <a:pt x="398045" y="399679"/>
                      </a:cubicBezTo>
                      <a:cubicBezTo>
                        <a:pt x="407670" y="280673"/>
                        <a:pt x="417294" y="161597"/>
                        <a:pt x="426638" y="42591"/>
                      </a:cubicBezTo>
                      <a:cubicBezTo>
                        <a:pt x="388561" y="27065"/>
                        <a:pt x="344654" y="14771"/>
                        <a:pt x="293511" y="67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3" name="Freeform: Shape 4142">
                  <a:extLst>
                    <a:ext uri="{FF2B5EF4-FFF2-40B4-BE49-F238E27FC236}">
                      <a16:creationId xmlns:a16="http://schemas.microsoft.com/office/drawing/2014/main" id="{C074A23C-3F20-4CEC-AAD3-A25C73A47AE0}"/>
                    </a:ext>
                  </a:extLst>
                </p:cNvPr>
                <p:cNvSpPr/>
                <p:nvPr/>
              </p:nvSpPr>
              <p:spPr>
                <a:xfrm>
                  <a:off x="5611683" y="4398022"/>
                  <a:ext cx="281076" cy="341843"/>
                </a:xfrm>
                <a:custGeom>
                  <a:avLst/>
                  <a:gdLst>
                    <a:gd name="connsiteX0" fmla="*/ 157363 w 281076"/>
                    <a:gd name="connsiteY0" fmla="*/ 126664 h 341843"/>
                    <a:gd name="connsiteX1" fmla="*/ 73694 w 281076"/>
                    <a:gd name="connsiteY1" fmla="*/ 27187 h 341843"/>
                    <a:gd name="connsiteX2" fmla="*/ 53742 w 281076"/>
                    <a:gd name="connsiteY2" fmla="*/ 0 h 341843"/>
                    <a:gd name="connsiteX3" fmla="*/ 562 w 281076"/>
                    <a:gd name="connsiteY3" fmla="*/ 144648 h 341843"/>
                    <a:gd name="connsiteX4" fmla="*/ 0 w 281076"/>
                    <a:gd name="connsiteY4" fmla="*/ 146334 h 341843"/>
                    <a:gd name="connsiteX5" fmla="*/ 213916 w 281076"/>
                    <a:gd name="connsiteY5" fmla="*/ 341844 h 341843"/>
                    <a:gd name="connsiteX6" fmla="*/ 276159 w 281076"/>
                    <a:gd name="connsiteY6" fmla="*/ 341844 h 341843"/>
                    <a:gd name="connsiteX7" fmla="*/ 281077 w 281076"/>
                    <a:gd name="connsiteY7" fmla="*/ 211738 h 341843"/>
                    <a:gd name="connsiteX8" fmla="*/ 157363 w 281076"/>
                    <a:gd name="connsiteY8" fmla="*/ 126664 h 341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1076" h="341843">
                      <a:moveTo>
                        <a:pt x="157363" y="126664"/>
                      </a:moveTo>
                      <a:cubicBezTo>
                        <a:pt x="126874" y="95402"/>
                        <a:pt x="99968" y="60487"/>
                        <a:pt x="73694" y="27187"/>
                      </a:cubicBezTo>
                      <a:cubicBezTo>
                        <a:pt x="66809" y="18406"/>
                        <a:pt x="60135" y="9343"/>
                        <a:pt x="53742" y="0"/>
                      </a:cubicBezTo>
                      <a:cubicBezTo>
                        <a:pt x="34423" y="47701"/>
                        <a:pt x="16720" y="95964"/>
                        <a:pt x="562" y="144648"/>
                      </a:cubicBezTo>
                      <a:cubicBezTo>
                        <a:pt x="351" y="145210"/>
                        <a:pt x="211" y="145772"/>
                        <a:pt x="0" y="146334"/>
                      </a:cubicBezTo>
                      <a:cubicBezTo>
                        <a:pt x="97720" y="210684"/>
                        <a:pt x="159260" y="281287"/>
                        <a:pt x="213916" y="341844"/>
                      </a:cubicBezTo>
                      <a:lnTo>
                        <a:pt x="276159" y="341844"/>
                      </a:lnTo>
                      <a:cubicBezTo>
                        <a:pt x="277213" y="298499"/>
                        <a:pt x="278828" y="255154"/>
                        <a:pt x="281077" y="211738"/>
                      </a:cubicBezTo>
                      <a:cubicBezTo>
                        <a:pt x="231900" y="193543"/>
                        <a:pt x="192278" y="162492"/>
                        <a:pt x="157363" y="126664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4" name="Freeform: Shape 4143">
                  <a:extLst>
                    <a:ext uri="{FF2B5EF4-FFF2-40B4-BE49-F238E27FC236}">
                      <a16:creationId xmlns:a16="http://schemas.microsoft.com/office/drawing/2014/main" id="{59EBF969-1065-4803-997B-92D8414658F0}"/>
                    </a:ext>
                  </a:extLst>
                </p:cNvPr>
                <p:cNvSpPr/>
                <p:nvPr/>
              </p:nvSpPr>
              <p:spPr>
                <a:xfrm>
                  <a:off x="6231020" y="4453872"/>
                  <a:ext cx="7025" cy="7025"/>
                </a:xfrm>
                <a:custGeom>
                  <a:avLst/>
                  <a:gdLst>
                    <a:gd name="connsiteX0" fmla="*/ 0 w 7025"/>
                    <a:gd name="connsiteY0" fmla="*/ 0 h 7025"/>
                    <a:gd name="connsiteX1" fmla="*/ 0 w 7025"/>
                    <a:gd name="connsiteY1" fmla="*/ 0 h 7025"/>
                    <a:gd name="connsiteX2" fmla="*/ 0 w 7025"/>
                    <a:gd name="connsiteY2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25" h="702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5" name="Freeform: Shape 4144">
                  <a:extLst>
                    <a:ext uri="{FF2B5EF4-FFF2-40B4-BE49-F238E27FC236}">
                      <a16:creationId xmlns:a16="http://schemas.microsoft.com/office/drawing/2014/main" id="{0A20A58D-96B2-4DDB-B407-32372B20643A}"/>
                    </a:ext>
                  </a:extLst>
                </p:cNvPr>
                <p:cNvSpPr/>
                <p:nvPr/>
              </p:nvSpPr>
              <p:spPr>
                <a:xfrm>
                  <a:off x="6216689" y="4508176"/>
                  <a:ext cx="19951" cy="21988"/>
                </a:xfrm>
                <a:custGeom>
                  <a:avLst/>
                  <a:gdLst>
                    <a:gd name="connsiteX0" fmla="*/ 19951 w 19951"/>
                    <a:gd name="connsiteY0" fmla="*/ 21989 h 21988"/>
                    <a:gd name="connsiteX1" fmla="*/ 3302 w 19951"/>
                    <a:gd name="connsiteY1" fmla="*/ 0 h 21988"/>
                    <a:gd name="connsiteX2" fmla="*/ 0 w 19951"/>
                    <a:gd name="connsiteY2" fmla="*/ 7658 h 21988"/>
                    <a:gd name="connsiteX3" fmla="*/ 3372 w 19951"/>
                    <a:gd name="connsiteY3" fmla="*/ 6604 h 21988"/>
                    <a:gd name="connsiteX4" fmla="*/ 19951 w 19951"/>
                    <a:gd name="connsiteY4" fmla="*/ 21989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51" h="21988">
                      <a:moveTo>
                        <a:pt x="19951" y="21989"/>
                      </a:moveTo>
                      <a:lnTo>
                        <a:pt x="3302" y="0"/>
                      </a:lnTo>
                      <a:cubicBezTo>
                        <a:pt x="2318" y="2529"/>
                        <a:pt x="1194" y="5058"/>
                        <a:pt x="0" y="7658"/>
                      </a:cubicBezTo>
                      <a:lnTo>
                        <a:pt x="3372" y="6604"/>
                      </a:lnTo>
                      <a:cubicBezTo>
                        <a:pt x="3372" y="6604"/>
                        <a:pt x="9273" y="11943"/>
                        <a:pt x="19951" y="21989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6" name="Freeform: Shape 4145">
                  <a:extLst>
                    <a:ext uri="{FF2B5EF4-FFF2-40B4-BE49-F238E27FC236}">
                      <a16:creationId xmlns:a16="http://schemas.microsoft.com/office/drawing/2014/main" id="{084928A4-CBBC-4669-B036-A0E5D750BEC9}"/>
                    </a:ext>
                  </a:extLst>
                </p:cNvPr>
                <p:cNvSpPr/>
                <p:nvPr/>
              </p:nvSpPr>
              <p:spPr>
                <a:xfrm>
                  <a:off x="6220061" y="4514850"/>
                  <a:ext cx="24658" cy="34985"/>
                </a:xfrm>
                <a:custGeom>
                  <a:avLst/>
                  <a:gdLst>
                    <a:gd name="connsiteX0" fmla="*/ 17633 w 24658"/>
                    <a:gd name="connsiteY0" fmla="*/ 34985 h 34985"/>
                    <a:gd name="connsiteX1" fmla="*/ 24658 w 24658"/>
                    <a:gd name="connsiteY1" fmla="*/ 25993 h 34985"/>
                    <a:gd name="connsiteX2" fmla="*/ 16579 w 24658"/>
                    <a:gd name="connsiteY2" fmla="*/ 15315 h 34985"/>
                    <a:gd name="connsiteX3" fmla="*/ 0 w 24658"/>
                    <a:gd name="connsiteY3" fmla="*/ 0 h 34985"/>
                    <a:gd name="connsiteX4" fmla="*/ 17633 w 24658"/>
                    <a:gd name="connsiteY4" fmla="*/ 34985 h 3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58" h="34985">
                      <a:moveTo>
                        <a:pt x="17633" y="34985"/>
                      </a:moveTo>
                      <a:cubicBezTo>
                        <a:pt x="22340" y="29435"/>
                        <a:pt x="24658" y="25993"/>
                        <a:pt x="24658" y="25993"/>
                      </a:cubicBezTo>
                      <a:lnTo>
                        <a:pt x="16579" y="15315"/>
                      </a:lnTo>
                      <a:cubicBezTo>
                        <a:pt x="5901" y="5269"/>
                        <a:pt x="0" y="0"/>
                        <a:pt x="0" y="0"/>
                      </a:cubicBezTo>
                      <a:lnTo>
                        <a:pt x="17633" y="34985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47" name="Freeform: Shape 4146">
                  <a:extLst>
                    <a:ext uri="{FF2B5EF4-FFF2-40B4-BE49-F238E27FC236}">
                      <a16:creationId xmlns:a16="http://schemas.microsoft.com/office/drawing/2014/main" id="{520F49BC-48E8-47AD-BD35-FB960D58AE53}"/>
                    </a:ext>
                  </a:extLst>
                </p:cNvPr>
                <p:cNvSpPr/>
                <p:nvPr/>
              </p:nvSpPr>
              <p:spPr>
                <a:xfrm>
                  <a:off x="6152830" y="4453872"/>
                  <a:ext cx="216802" cy="286064"/>
                </a:xfrm>
                <a:custGeom>
                  <a:avLst/>
                  <a:gdLst>
                    <a:gd name="connsiteX0" fmla="*/ 214618 w 216802"/>
                    <a:gd name="connsiteY0" fmla="*/ 207031 h 286064"/>
                    <a:gd name="connsiteX1" fmla="*/ 78190 w 216802"/>
                    <a:gd name="connsiteY1" fmla="*/ 0 h 286064"/>
                    <a:gd name="connsiteX2" fmla="*/ 67090 w 216802"/>
                    <a:gd name="connsiteY2" fmla="*/ 54304 h 286064"/>
                    <a:gd name="connsiteX3" fmla="*/ 63788 w 216802"/>
                    <a:gd name="connsiteY3" fmla="*/ 61962 h 286064"/>
                    <a:gd name="connsiteX4" fmla="*/ 0 w 216802"/>
                    <a:gd name="connsiteY4" fmla="*/ 133056 h 286064"/>
                    <a:gd name="connsiteX5" fmla="*/ 2810 w 216802"/>
                    <a:gd name="connsiteY5" fmla="*/ 136850 h 286064"/>
                    <a:gd name="connsiteX6" fmla="*/ 13418 w 216802"/>
                    <a:gd name="connsiteY6" fmla="*/ 151181 h 286064"/>
                    <a:gd name="connsiteX7" fmla="*/ 112613 w 216802"/>
                    <a:gd name="connsiteY7" fmla="*/ 286064 h 286064"/>
                    <a:gd name="connsiteX8" fmla="*/ 180547 w 216802"/>
                    <a:gd name="connsiteY8" fmla="*/ 286064 h 286064"/>
                    <a:gd name="connsiteX9" fmla="*/ 209139 w 216802"/>
                    <a:gd name="connsiteY9" fmla="*/ 286064 h 286064"/>
                    <a:gd name="connsiteX10" fmla="*/ 214618 w 216802"/>
                    <a:gd name="connsiteY10" fmla="*/ 207031 h 286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6802" h="286064">
                      <a:moveTo>
                        <a:pt x="214618" y="207031"/>
                      </a:moveTo>
                      <a:cubicBezTo>
                        <a:pt x="196985" y="91257"/>
                        <a:pt x="78190" y="0"/>
                        <a:pt x="78190" y="0"/>
                      </a:cubicBezTo>
                      <a:cubicBezTo>
                        <a:pt x="78190" y="0"/>
                        <a:pt x="79244" y="24096"/>
                        <a:pt x="67090" y="54304"/>
                      </a:cubicBezTo>
                      <a:lnTo>
                        <a:pt x="63788" y="61962"/>
                      </a:lnTo>
                      <a:cubicBezTo>
                        <a:pt x="52829" y="85566"/>
                        <a:pt x="33651" y="111911"/>
                        <a:pt x="0" y="133056"/>
                      </a:cubicBezTo>
                      <a:cubicBezTo>
                        <a:pt x="913" y="134321"/>
                        <a:pt x="1897" y="135586"/>
                        <a:pt x="2810" y="136850"/>
                      </a:cubicBezTo>
                      <a:cubicBezTo>
                        <a:pt x="6323" y="141627"/>
                        <a:pt x="9905" y="146404"/>
                        <a:pt x="13418" y="151181"/>
                      </a:cubicBezTo>
                      <a:cubicBezTo>
                        <a:pt x="46577" y="196072"/>
                        <a:pt x="79806" y="240893"/>
                        <a:pt x="112613" y="286064"/>
                      </a:cubicBezTo>
                      <a:lnTo>
                        <a:pt x="180547" y="286064"/>
                      </a:lnTo>
                      <a:lnTo>
                        <a:pt x="209139" y="286064"/>
                      </a:lnTo>
                      <a:cubicBezTo>
                        <a:pt x="217429" y="259017"/>
                        <a:pt x="218553" y="232392"/>
                        <a:pt x="214618" y="20703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3175" cap="flat">
                  <a:solidFill>
                    <a:srgbClr val="1F5A5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121" name="Freeform: Shape 4120">
                <a:extLst>
                  <a:ext uri="{FF2B5EF4-FFF2-40B4-BE49-F238E27FC236}">
                    <a16:creationId xmlns:a16="http://schemas.microsoft.com/office/drawing/2014/main" id="{360E9B63-909E-4F8A-8009-27F0DC3817D8}"/>
                  </a:ext>
                </a:extLst>
              </p:cNvPr>
              <p:cNvSpPr/>
              <p:nvPr/>
            </p:nvSpPr>
            <p:spPr>
              <a:xfrm>
                <a:off x="4157546" y="4113854"/>
                <a:ext cx="472090" cy="389994"/>
              </a:xfrm>
              <a:custGeom>
                <a:avLst/>
                <a:gdLst>
                  <a:gd name="connsiteX0" fmla="*/ 154764 w 472090"/>
                  <a:gd name="connsiteY0" fmla="*/ 36180 h 389994"/>
                  <a:gd name="connsiteX1" fmla="*/ 0 w 472090"/>
                  <a:gd name="connsiteY1" fmla="*/ 361093 h 389994"/>
                  <a:gd name="connsiteX2" fmla="*/ 463520 w 472090"/>
                  <a:gd name="connsiteY2" fmla="*/ 341844 h 389994"/>
                  <a:gd name="connsiteX3" fmla="*/ 472090 w 472090"/>
                  <a:gd name="connsiteY3" fmla="*/ 0 h 389994"/>
                  <a:gd name="connsiteX4" fmla="*/ 154764 w 472090"/>
                  <a:gd name="connsiteY4" fmla="*/ 36180 h 389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090" h="389994">
                    <a:moveTo>
                      <a:pt x="154764" y="36180"/>
                    </a:moveTo>
                    <a:cubicBezTo>
                      <a:pt x="98001" y="141557"/>
                      <a:pt x="46998" y="250447"/>
                      <a:pt x="0" y="361093"/>
                    </a:cubicBezTo>
                    <a:cubicBezTo>
                      <a:pt x="160946" y="415889"/>
                      <a:pt x="306999" y="383222"/>
                      <a:pt x="463520" y="341844"/>
                    </a:cubicBezTo>
                    <a:cubicBezTo>
                      <a:pt x="465698" y="227756"/>
                      <a:pt x="469913" y="113667"/>
                      <a:pt x="472090" y="0"/>
                    </a:cubicBezTo>
                    <a:cubicBezTo>
                      <a:pt x="339737" y="34423"/>
                      <a:pt x="224945" y="59714"/>
                      <a:pt x="154764" y="36180"/>
                    </a:cubicBezTo>
                    <a:close/>
                  </a:path>
                </a:pathLst>
              </a:custGeom>
              <a:solidFill>
                <a:srgbClr val="1F5A50"/>
              </a:solidFill>
              <a:ln w="70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pic>
          <p:nvPicPr>
            <p:cNvPr id="4082" name="Graphic 4081">
              <a:extLst>
                <a:ext uri="{FF2B5EF4-FFF2-40B4-BE49-F238E27FC236}">
                  <a16:creationId xmlns:a16="http://schemas.microsoft.com/office/drawing/2014/main" id="{95828843-82EC-48DF-82A2-E85DA70286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78716" y="1957977"/>
              <a:ext cx="1149295" cy="1103688"/>
            </a:xfrm>
            <a:prstGeom prst="rect">
              <a:avLst/>
            </a:prstGeom>
          </p:spPr>
        </p:pic>
        <p:grpSp>
          <p:nvGrpSpPr>
            <p:cNvPr id="4083" name="Graphic 2081">
              <a:extLst>
                <a:ext uri="{FF2B5EF4-FFF2-40B4-BE49-F238E27FC236}">
                  <a16:creationId xmlns:a16="http://schemas.microsoft.com/office/drawing/2014/main" id="{ED57332F-1B67-4AD4-BEE9-8B80CA203C90}"/>
                </a:ext>
              </a:extLst>
            </p:cNvPr>
            <p:cNvGrpSpPr/>
            <p:nvPr/>
          </p:nvGrpSpPr>
          <p:grpSpPr>
            <a:xfrm>
              <a:off x="5784870" y="1654023"/>
              <a:ext cx="1783137" cy="1413595"/>
              <a:chOff x="5784870" y="1654023"/>
              <a:chExt cx="1783137" cy="1413595"/>
            </a:xfrm>
          </p:grpSpPr>
          <p:sp>
            <p:nvSpPr>
              <p:cNvPr id="4084" name="Freeform: Shape 4083">
                <a:extLst>
                  <a:ext uri="{FF2B5EF4-FFF2-40B4-BE49-F238E27FC236}">
                    <a16:creationId xmlns:a16="http://schemas.microsoft.com/office/drawing/2014/main" id="{D5E06C55-1664-4EAD-A91C-3303CE5DE760}"/>
                  </a:ext>
                </a:extLst>
              </p:cNvPr>
              <p:cNvSpPr/>
              <p:nvPr/>
            </p:nvSpPr>
            <p:spPr>
              <a:xfrm>
                <a:off x="6790343" y="2369463"/>
                <a:ext cx="752933" cy="698155"/>
              </a:xfrm>
              <a:custGeom>
                <a:avLst/>
                <a:gdLst>
                  <a:gd name="connsiteX0" fmla="*/ 646752 w 654749"/>
                  <a:gd name="connsiteY0" fmla="*/ 425271 h 698155"/>
                  <a:gd name="connsiteX1" fmla="*/ 268706 w 654749"/>
                  <a:gd name="connsiteY1" fmla="*/ 707 h 698155"/>
                  <a:gd name="connsiteX2" fmla="*/ 61708 w 654749"/>
                  <a:gd name="connsiteY2" fmla="*/ 126525 h 698155"/>
                  <a:gd name="connsiteX3" fmla="*/ 21683 w 654749"/>
                  <a:gd name="connsiteY3" fmla="*/ 698155 h 698155"/>
                  <a:gd name="connsiteX4" fmla="*/ 631514 w 654749"/>
                  <a:gd name="connsiteY4" fmla="*/ 698155 h 698155"/>
                  <a:gd name="connsiteX5" fmla="*/ 646752 w 654749"/>
                  <a:gd name="connsiteY5" fmla="*/ 425271 h 69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4749" h="698155">
                    <a:moveTo>
                      <a:pt x="646752" y="425271"/>
                    </a:moveTo>
                    <a:cubicBezTo>
                      <a:pt x="631461" y="277991"/>
                      <a:pt x="663599" y="-16302"/>
                      <a:pt x="268706" y="707"/>
                    </a:cubicBezTo>
                    <a:cubicBezTo>
                      <a:pt x="150238" y="39177"/>
                      <a:pt x="150399" y="-1118"/>
                      <a:pt x="61708" y="126525"/>
                    </a:cubicBezTo>
                    <a:cubicBezTo>
                      <a:pt x="-25909" y="252612"/>
                      <a:pt x="-1335" y="525443"/>
                      <a:pt x="21683" y="698155"/>
                    </a:cubicBezTo>
                    <a:lnTo>
                      <a:pt x="631514" y="698155"/>
                    </a:lnTo>
                    <a:cubicBezTo>
                      <a:pt x="661292" y="620303"/>
                      <a:pt x="657751" y="531291"/>
                      <a:pt x="646752" y="425271"/>
                    </a:cubicBezTo>
                    <a:close/>
                  </a:path>
                </a:pathLst>
              </a:custGeom>
              <a:solidFill>
                <a:srgbClr val="1D3143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85" name="Graphic 2081">
                <a:extLst>
                  <a:ext uri="{FF2B5EF4-FFF2-40B4-BE49-F238E27FC236}">
                    <a16:creationId xmlns:a16="http://schemas.microsoft.com/office/drawing/2014/main" id="{4B74F4EE-C754-4DC5-A421-16693F69704A}"/>
                  </a:ext>
                </a:extLst>
              </p:cNvPr>
              <p:cNvGrpSpPr/>
              <p:nvPr/>
            </p:nvGrpSpPr>
            <p:grpSpPr>
              <a:xfrm>
                <a:off x="5784870" y="1997113"/>
                <a:ext cx="1681624" cy="716716"/>
                <a:chOff x="5784870" y="1997113"/>
                <a:chExt cx="1681624" cy="716716"/>
              </a:xfrm>
              <a:solidFill>
                <a:schemeClr val="accent1"/>
              </a:solidFill>
            </p:grpSpPr>
            <p:grpSp>
              <p:nvGrpSpPr>
                <p:cNvPr id="4108" name="Graphic 2081">
                  <a:extLst>
                    <a:ext uri="{FF2B5EF4-FFF2-40B4-BE49-F238E27FC236}">
                      <a16:creationId xmlns:a16="http://schemas.microsoft.com/office/drawing/2014/main" id="{AAB98BCA-E097-48B9-B46F-E9340505C687}"/>
                    </a:ext>
                  </a:extLst>
                </p:cNvPr>
                <p:cNvGrpSpPr/>
                <p:nvPr/>
              </p:nvGrpSpPr>
              <p:grpSpPr>
                <a:xfrm>
                  <a:off x="6155082" y="2173527"/>
                  <a:ext cx="1048775" cy="378207"/>
                  <a:chOff x="6155082" y="2173527"/>
                  <a:chExt cx="1048775" cy="378207"/>
                </a:xfrm>
                <a:solidFill>
                  <a:srgbClr val="F16145"/>
                </a:solidFill>
              </p:grpSpPr>
              <p:sp>
                <p:nvSpPr>
                  <p:cNvPr id="4116" name="Freeform: Shape 4115">
                    <a:extLst>
                      <a:ext uri="{FF2B5EF4-FFF2-40B4-BE49-F238E27FC236}">
                        <a16:creationId xmlns:a16="http://schemas.microsoft.com/office/drawing/2014/main" id="{188E48BE-E0F7-4ABB-9EC2-FA5162C08C92}"/>
                      </a:ext>
                    </a:extLst>
                  </p:cNvPr>
                  <p:cNvSpPr/>
                  <p:nvPr/>
                </p:nvSpPr>
                <p:spPr>
                  <a:xfrm>
                    <a:off x="6155082" y="2173527"/>
                    <a:ext cx="210216" cy="311193"/>
                  </a:xfrm>
                  <a:custGeom>
                    <a:avLst/>
                    <a:gdLst>
                      <a:gd name="connsiteX0" fmla="*/ 0 w 210216"/>
                      <a:gd name="connsiteY0" fmla="*/ 166435 h 311193"/>
                      <a:gd name="connsiteX1" fmla="*/ 71628 w 210216"/>
                      <a:gd name="connsiteY1" fmla="*/ 0 h 311193"/>
                      <a:gd name="connsiteX2" fmla="*/ 210217 w 210216"/>
                      <a:gd name="connsiteY2" fmla="*/ 115249 h 311193"/>
                      <a:gd name="connsiteX3" fmla="*/ 183068 w 210216"/>
                      <a:gd name="connsiteY3" fmla="*/ 311193 h 311193"/>
                      <a:gd name="connsiteX4" fmla="*/ 0 w 210216"/>
                      <a:gd name="connsiteY4" fmla="*/ 166435 h 31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216" h="311193">
                        <a:moveTo>
                          <a:pt x="0" y="166435"/>
                        </a:moveTo>
                        <a:cubicBezTo>
                          <a:pt x="22266" y="110527"/>
                          <a:pt x="46142" y="54566"/>
                          <a:pt x="71628" y="0"/>
                        </a:cubicBezTo>
                        <a:cubicBezTo>
                          <a:pt x="116322" y="40455"/>
                          <a:pt x="161552" y="79569"/>
                          <a:pt x="210217" y="115249"/>
                        </a:cubicBezTo>
                        <a:cubicBezTo>
                          <a:pt x="200237" y="180385"/>
                          <a:pt x="191008" y="245735"/>
                          <a:pt x="183068" y="311193"/>
                        </a:cubicBezTo>
                        <a:cubicBezTo>
                          <a:pt x="116912" y="269290"/>
                          <a:pt x="59073" y="217513"/>
                          <a:pt x="0" y="16643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7" name="Freeform: Shape 4116">
                    <a:extLst>
                      <a:ext uri="{FF2B5EF4-FFF2-40B4-BE49-F238E27FC236}">
                        <a16:creationId xmlns:a16="http://schemas.microsoft.com/office/drawing/2014/main" id="{58A11E1F-B4FB-4C9C-9BD4-0E47BE082233}"/>
                      </a:ext>
                    </a:extLst>
                  </p:cNvPr>
                  <p:cNvSpPr/>
                  <p:nvPr/>
                </p:nvSpPr>
                <p:spPr>
                  <a:xfrm>
                    <a:off x="6524598" y="2383905"/>
                    <a:ext cx="242730" cy="167829"/>
                  </a:xfrm>
                  <a:custGeom>
                    <a:avLst/>
                    <a:gdLst>
                      <a:gd name="connsiteX0" fmla="*/ 0 w 242730"/>
                      <a:gd name="connsiteY0" fmla="*/ 167830 h 167829"/>
                      <a:gd name="connsiteX1" fmla="*/ 58590 w 242730"/>
                      <a:gd name="connsiteY1" fmla="*/ 0 h 167829"/>
                      <a:gd name="connsiteX2" fmla="*/ 242731 w 242730"/>
                      <a:gd name="connsiteY2" fmla="*/ 16901 h 167829"/>
                      <a:gd name="connsiteX3" fmla="*/ 241872 w 242730"/>
                      <a:gd name="connsiteY3" fmla="*/ 89334 h 167829"/>
                      <a:gd name="connsiteX4" fmla="*/ 0 w 242730"/>
                      <a:gd name="connsiteY4" fmla="*/ 167830 h 167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730" h="167829">
                        <a:moveTo>
                          <a:pt x="0" y="167830"/>
                        </a:moveTo>
                        <a:cubicBezTo>
                          <a:pt x="20120" y="112083"/>
                          <a:pt x="39543" y="56122"/>
                          <a:pt x="58590" y="0"/>
                        </a:cubicBezTo>
                        <a:cubicBezTo>
                          <a:pt x="120453" y="12072"/>
                          <a:pt x="179687" y="19315"/>
                          <a:pt x="242731" y="16901"/>
                        </a:cubicBezTo>
                        <a:cubicBezTo>
                          <a:pt x="242141" y="41045"/>
                          <a:pt x="242409" y="65190"/>
                          <a:pt x="241872" y="89334"/>
                        </a:cubicBezTo>
                        <a:cubicBezTo>
                          <a:pt x="159835" y="127750"/>
                          <a:pt x="93304" y="167025"/>
                          <a:pt x="0" y="16783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8" name="Freeform: Shape 4117">
                    <a:extLst>
                      <a:ext uri="{FF2B5EF4-FFF2-40B4-BE49-F238E27FC236}">
                        <a16:creationId xmlns:a16="http://schemas.microsoft.com/office/drawing/2014/main" id="{32B7173E-3190-4995-B7F4-646A38DDEE96}"/>
                      </a:ext>
                    </a:extLst>
                  </p:cNvPr>
                  <p:cNvSpPr/>
                  <p:nvPr/>
                </p:nvSpPr>
                <p:spPr>
                  <a:xfrm>
                    <a:off x="6943367" y="2318014"/>
                    <a:ext cx="260490" cy="155975"/>
                  </a:xfrm>
                  <a:custGeom>
                    <a:avLst/>
                    <a:gdLst>
                      <a:gd name="connsiteX0" fmla="*/ 150929 w 260490"/>
                      <a:gd name="connsiteY0" fmla="*/ 155976 h 155975"/>
                      <a:gd name="connsiteX1" fmla="*/ 102050 w 260490"/>
                      <a:gd name="connsiteY1" fmla="*/ 131456 h 155975"/>
                      <a:gd name="connsiteX2" fmla="*/ 0 w 260490"/>
                      <a:gd name="connsiteY2" fmla="*/ 113160 h 155975"/>
                      <a:gd name="connsiteX3" fmla="*/ 21247 w 260490"/>
                      <a:gd name="connsiteY3" fmla="*/ 22860 h 155975"/>
                      <a:gd name="connsiteX4" fmla="*/ 79623 w 260490"/>
                      <a:gd name="connsiteY4" fmla="*/ 2579 h 155975"/>
                      <a:gd name="connsiteX5" fmla="*/ 260490 w 260490"/>
                      <a:gd name="connsiteY5" fmla="*/ 57521 h 155975"/>
                      <a:gd name="connsiteX6" fmla="*/ 150929 w 260490"/>
                      <a:gd name="connsiteY6" fmla="*/ 155976 h 155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0490" h="155975">
                        <a:moveTo>
                          <a:pt x="150929" y="155976"/>
                        </a:moveTo>
                        <a:cubicBezTo>
                          <a:pt x="135315" y="145352"/>
                          <a:pt x="120346" y="137358"/>
                          <a:pt x="102050" y="131456"/>
                        </a:cubicBezTo>
                        <a:cubicBezTo>
                          <a:pt x="69428" y="120940"/>
                          <a:pt x="34500" y="114340"/>
                          <a:pt x="0" y="113160"/>
                        </a:cubicBezTo>
                        <a:cubicBezTo>
                          <a:pt x="8102" y="83114"/>
                          <a:pt x="14326" y="53497"/>
                          <a:pt x="21247" y="22860"/>
                        </a:cubicBezTo>
                        <a:cubicBezTo>
                          <a:pt x="36485" y="14705"/>
                          <a:pt x="64760" y="3974"/>
                          <a:pt x="79623" y="2579"/>
                        </a:cubicBezTo>
                        <a:cubicBezTo>
                          <a:pt x="152216" y="-4235"/>
                          <a:pt x="214348" y="-1177"/>
                          <a:pt x="260490" y="57521"/>
                        </a:cubicBezTo>
                        <a:cubicBezTo>
                          <a:pt x="224220" y="90893"/>
                          <a:pt x="187628" y="123408"/>
                          <a:pt x="150929" y="15597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109" name="Graphic 2081">
                  <a:extLst>
                    <a:ext uri="{FF2B5EF4-FFF2-40B4-BE49-F238E27FC236}">
                      <a16:creationId xmlns:a16="http://schemas.microsoft.com/office/drawing/2014/main" id="{B0B45E00-DC53-4924-BC24-43CA3B66C8C0}"/>
                    </a:ext>
                  </a:extLst>
                </p:cNvPr>
                <p:cNvGrpSpPr/>
                <p:nvPr/>
              </p:nvGrpSpPr>
              <p:grpSpPr>
                <a:xfrm>
                  <a:off x="5784870" y="1997113"/>
                  <a:ext cx="1434450" cy="554729"/>
                  <a:chOff x="5784870" y="1997113"/>
                  <a:chExt cx="1434450" cy="554729"/>
                </a:xfrm>
                <a:solidFill>
                  <a:srgbClr val="1D3143"/>
                </a:solidFill>
              </p:grpSpPr>
              <p:sp>
                <p:nvSpPr>
                  <p:cNvPr id="4112" name="Freeform: Shape 4111">
                    <a:extLst>
                      <a:ext uri="{FF2B5EF4-FFF2-40B4-BE49-F238E27FC236}">
                        <a16:creationId xmlns:a16="http://schemas.microsoft.com/office/drawing/2014/main" id="{AB5D245B-F7AB-4233-B4DD-0885913D9C0F}"/>
                      </a:ext>
                    </a:extLst>
                  </p:cNvPr>
                  <p:cNvSpPr/>
                  <p:nvPr/>
                </p:nvSpPr>
                <p:spPr>
                  <a:xfrm>
                    <a:off x="6338204" y="2288776"/>
                    <a:ext cx="244930" cy="263065"/>
                  </a:xfrm>
                  <a:custGeom>
                    <a:avLst/>
                    <a:gdLst>
                      <a:gd name="connsiteX0" fmla="*/ 107201 w 244930"/>
                      <a:gd name="connsiteY0" fmla="*/ 246701 h 263065"/>
                      <a:gd name="connsiteX1" fmla="*/ 0 w 244930"/>
                      <a:gd name="connsiteY1" fmla="*/ 195998 h 263065"/>
                      <a:gd name="connsiteX2" fmla="*/ 27042 w 244930"/>
                      <a:gd name="connsiteY2" fmla="*/ 0 h 263065"/>
                      <a:gd name="connsiteX3" fmla="*/ 215689 w 244930"/>
                      <a:gd name="connsiteY3" fmla="*/ 87939 h 263065"/>
                      <a:gd name="connsiteX4" fmla="*/ 244931 w 244930"/>
                      <a:gd name="connsiteY4" fmla="*/ 95182 h 263065"/>
                      <a:gd name="connsiteX5" fmla="*/ 186501 w 244930"/>
                      <a:gd name="connsiteY5" fmla="*/ 263066 h 263065"/>
                      <a:gd name="connsiteX6" fmla="*/ 107201 w 244930"/>
                      <a:gd name="connsiteY6" fmla="*/ 246701 h 26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4930" h="263065">
                        <a:moveTo>
                          <a:pt x="107201" y="246701"/>
                        </a:moveTo>
                        <a:cubicBezTo>
                          <a:pt x="71467" y="235058"/>
                          <a:pt x="33319" y="215689"/>
                          <a:pt x="0" y="195998"/>
                        </a:cubicBezTo>
                        <a:cubicBezTo>
                          <a:pt x="7726" y="130487"/>
                          <a:pt x="17169" y="65190"/>
                          <a:pt x="27042" y="0"/>
                        </a:cubicBezTo>
                        <a:cubicBezTo>
                          <a:pt x="86437" y="39221"/>
                          <a:pt x="147227" y="67872"/>
                          <a:pt x="215689" y="87939"/>
                        </a:cubicBezTo>
                        <a:cubicBezTo>
                          <a:pt x="224810" y="90622"/>
                          <a:pt x="235488" y="93036"/>
                          <a:pt x="244931" y="95182"/>
                        </a:cubicBezTo>
                        <a:cubicBezTo>
                          <a:pt x="226044" y="151358"/>
                          <a:pt x="206353" y="207212"/>
                          <a:pt x="186501" y="263066"/>
                        </a:cubicBezTo>
                        <a:cubicBezTo>
                          <a:pt x="157904" y="259954"/>
                          <a:pt x="135852" y="256037"/>
                          <a:pt x="107201" y="24670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3" name="Freeform: Shape 4112">
                    <a:extLst>
                      <a:ext uri="{FF2B5EF4-FFF2-40B4-BE49-F238E27FC236}">
                        <a16:creationId xmlns:a16="http://schemas.microsoft.com/office/drawing/2014/main" id="{8EB2322C-048F-4272-B1AC-CCC49A5D5BAD}"/>
                      </a:ext>
                    </a:extLst>
                  </p:cNvPr>
                  <p:cNvSpPr/>
                  <p:nvPr/>
                </p:nvSpPr>
                <p:spPr>
                  <a:xfrm>
                    <a:off x="6766524" y="2340981"/>
                    <a:ext cx="197822" cy="132310"/>
                  </a:xfrm>
                  <a:custGeom>
                    <a:avLst/>
                    <a:gdLst>
                      <a:gd name="connsiteX0" fmla="*/ 17813 w 197822"/>
                      <a:gd name="connsiteY0" fmla="*/ 125765 h 132310"/>
                      <a:gd name="connsiteX1" fmla="*/ 0 w 197822"/>
                      <a:gd name="connsiteY1" fmla="*/ 132311 h 132310"/>
                      <a:gd name="connsiteX2" fmla="*/ 912 w 197822"/>
                      <a:gd name="connsiteY2" fmla="*/ 59878 h 132310"/>
                      <a:gd name="connsiteX3" fmla="*/ 197822 w 197822"/>
                      <a:gd name="connsiteY3" fmla="*/ 0 h 132310"/>
                      <a:gd name="connsiteX4" fmla="*/ 176844 w 197822"/>
                      <a:gd name="connsiteY4" fmla="*/ 90192 h 132310"/>
                      <a:gd name="connsiteX5" fmla="*/ 17813 w 197822"/>
                      <a:gd name="connsiteY5" fmla="*/ 125765 h 13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7822" h="132310">
                        <a:moveTo>
                          <a:pt x="17813" y="125765"/>
                        </a:moveTo>
                        <a:cubicBezTo>
                          <a:pt x="11375" y="127965"/>
                          <a:pt x="6170" y="129896"/>
                          <a:pt x="0" y="132311"/>
                        </a:cubicBezTo>
                        <a:cubicBezTo>
                          <a:pt x="590" y="108113"/>
                          <a:pt x="268" y="84022"/>
                          <a:pt x="912" y="59878"/>
                        </a:cubicBezTo>
                        <a:cubicBezTo>
                          <a:pt x="74525" y="53547"/>
                          <a:pt x="132418" y="32675"/>
                          <a:pt x="197822" y="0"/>
                        </a:cubicBezTo>
                        <a:cubicBezTo>
                          <a:pt x="191545" y="30368"/>
                          <a:pt x="184838" y="60200"/>
                          <a:pt x="176844" y="90192"/>
                        </a:cubicBezTo>
                        <a:cubicBezTo>
                          <a:pt x="120829" y="93519"/>
                          <a:pt x="70448" y="107845"/>
                          <a:pt x="17813" y="125765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4" name="Freeform: Shape 4113">
                    <a:extLst>
                      <a:ext uri="{FF2B5EF4-FFF2-40B4-BE49-F238E27FC236}">
                        <a16:creationId xmlns:a16="http://schemas.microsoft.com/office/drawing/2014/main" id="{C9787A37-9D51-4B0C-BF7A-ECEC07A2DCAA}"/>
                      </a:ext>
                    </a:extLst>
                  </p:cNvPr>
                  <p:cNvSpPr/>
                  <p:nvPr/>
                </p:nvSpPr>
                <p:spPr>
                  <a:xfrm>
                    <a:off x="7094243" y="2375535"/>
                    <a:ext cx="125077" cy="169142"/>
                  </a:xfrm>
                  <a:custGeom>
                    <a:avLst/>
                    <a:gdLst>
                      <a:gd name="connsiteX0" fmla="*/ 40670 w 125077"/>
                      <a:gd name="connsiteY0" fmla="*/ 163967 h 169142"/>
                      <a:gd name="connsiteX1" fmla="*/ 36324 w 125077"/>
                      <a:gd name="connsiteY1" fmla="*/ 166488 h 169142"/>
                      <a:gd name="connsiteX2" fmla="*/ 0 w 125077"/>
                      <a:gd name="connsiteY2" fmla="*/ 98509 h 169142"/>
                      <a:gd name="connsiteX3" fmla="*/ 109615 w 125077"/>
                      <a:gd name="connsiteY3" fmla="*/ 0 h 169142"/>
                      <a:gd name="connsiteX4" fmla="*/ 125068 w 125077"/>
                      <a:gd name="connsiteY4" fmla="*/ 61970 h 169142"/>
                      <a:gd name="connsiteX5" fmla="*/ 40670 w 125077"/>
                      <a:gd name="connsiteY5" fmla="*/ 163967 h 169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5077" h="169142">
                        <a:moveTo>
                          <a:pt x="40670" y="163967"/>
                        </a:moveTo>
                        <a:cubicBezTo>
                          <a:pt x="23393" y="173893"/>
                          <a:pt x="36324" y="166488"/>
                          <a:pt x="36324" y="166488"/>
                        </a:cubicBezTo>
                        <a:cubicBezTo>
                          <a:pt x="35948" y="139232"/>
                          <a:pt x="21462" y="116215"/>
                          <a:pt x="0" y="98509"/>
                        </a:cubicBezTo>
                        <a:cubicBezTo>
                          <a:pt x="37075" y="66102"/>
                          <a:pt x="73989" y="34017"/>
                          <a:pt x="109615" y="0"/>
                        </a:cubicBezTo>
                        <a:cubicBezTo>
                          <a:pt x="117824" y="19637"/>
                          <a:pt x="121365" y="40348"/>
                          <a:pt x="125068" y="61970"/>
                        </a:cubicBezTo>
                        <a:cubicBezTo>
                          <a:pt x="126033" y="101674"/>
                          <a:pt x="57893" y="154041"/>
                          <a:pt x="40670" y="163967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15" name="Freeform: Shape 4114">
                    <a:extLst>
                      <a:ext uri="{FF2B5EF4-FFF2-40B4-BE49-F238E27FC236}">
                        <a16:creationId xmlns:a16="http://schemas.microsoft.com/office/drawing/2014/main" id="{00203C8B-4131-48E5-A638-48D286276849}"/>
                      </a:ext>
                    </a:extLst>
                  </p:cNvPr>
                  <p:cNvSpPr/>
                  <p:nvPr/>
                </p:nvSpPr>
                <p:spPr>
                  <a:xfrm>
                    <a:off x="5784870" y="1997113"/>
                    <a:ext cx="441787" cy="342849"/>
                  </a:xfrm>
                  <a:custGeom>
                    <a:avLst/>
                    <a:gdLst>
                      <a:gd name="connsiteX0" fmla="*/ 0 w 441787"/>
                      <a:gd name="connsiteY0" fmla="*/ 159299 h 342849"/>
                      <a:gd name="connsiteX1" fmla="*/ 195569 w 441787"/>
                      <a:gd name="connsiteY1" fmla="*/ 0 h 342849"/>
                      <a:gd name="connsiteX2" fmla="*/ 441787 w 441787"/>
                      <a:gd name="connsiteY2" fmla="*/ 176414 h 342849"/>
                      <a:gd name="connsiteX3" fmla="*/ 370213 w 441787"/>
                      <a:gd name="connsiteY3" fmla="*/ 342849 h 342849"/>
                      <a:gd name="connsiteX4" fmla="*/ 0 w 441787"/>
                      <a:gd name="connsiteY4" fmla="*/ 159299 h 342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787" h="342849">
                        <a:moveTo>
                          <a:pt x="0" y="159299"/>
                        </a:moveTo>
                        <a:cubicBezTo>
                          <a:pt x="27042" y="78442"/>
                          <a:pt x="139447" y="59127"/>
                          <a:pt x="195569" y="0"/>
                        </a:cubicBezTo>
                        <a:cubicBezTo>
                          <a:pt x="300409" y="24359"/>
                          <a:pt x="366350" y="105162"/>
                          <a:pt x="441787" y="176414"/>
                        </a:cubicBezTo>
                        <a:cubicBezTo>
                          <a:pt x="416355" y="230927"/>
                          <a:pt x="392479" y="286888"/>
                          <a:pt x="370213" y="342849"/>
                        </a:cubicBezTo>
                        <a:cubicBezTo>
                          <a:pt x="257056" y="249116"/>
                          <a:pt x="149158" y="170727"/>
                          <a:pt x="0" y="159299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10" name="Freeform: Shape 4109">
                  <a:extLst>
                    <a:ext uri="{FF2B5EF4-FFF2-40B4-BE49-F238E27FC236}">
                      <a16:creationId xmlns:a16="http://schemas.microsoft.com/office/drawing/2014/main" id="{6C535F2B-A924-4E45-BBB4-B8D3B2CCCEE9}"/>
                    </a:ext>
                  </a:extLst>
                </p:cNvPr>
                <p:cNvSpPr/>
                <p:nvPr/>
              </p:nvSpPr>
              <p:spPr>
                <a:xfrm>
                  <a:off x="7125870" y="2437451"/>
                  <a:ext cx="255797" cy="257968"/>
                </a:xfrm>
                <a:custGeom>
                  <a:avLst/>
                  <a:gdLst>
                    <a:gd name="connsiteX0" fmla="*/ 255798 w 255797"/>
                    <a:gd name="connsiteY0" fmla="*/ 156187 h 257968"/>
                    <a:gd name="connsiteX1" fmla="*/ 233961 w 255797"/>
                    <a:gd name="connsiteY1" fmla="*/ 147549 h 257968"/>
                    <a:gd name="connsiteX2" fmla="*/ 93333 w 255797"/>
                    <a:gd name="connsiteY2" fmla="*/ 0 h 257968"/>
                    <a:gd name="connsiteX3" fmla="*/ 8989 w 255797"/>
                    <a:gd name="connsiteY3" fmla="*/ 101996 h 257968"/>
                    <a:gd name="connsiteX4" fmla="*/ 4589 w 255797"/>
                    <a:gd name="connsiteY4" fmla="*/ 104464 h 257968"/>
                    <a:gd name="connsiteX5" fmla="*/ 67794 w 255797"/>
                    <a:gd name="connsiteY5" fmla="*/ 232429 h 257968"/>
                    <a:gd name="connsiteX6" fmla="*/ 100094 w 255797"/>
                    <a:gd name="connsiteY6" fmla="*/ 257969 h 257968"/>
                    <a:gd name="connsiteX7" fmla="*/ 255798 w 255797"/>
                    <a:gd name="connsiteY7" fmla="*/ 156187 h 257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797" h="257968">
                      <a:moveTo>
                        <a:pt x="255798" y="156187"/>
                      </a:moveTo>
                      <a:cubicBezTo>
                        <a:pt x="249413" y="153933"/>
                        <a:pt x="239326" y="150339"/>
                        <a:pt x="233961" y="147549"/>
                      </a:cubicBezTo>
                      <a:cubicBezTo>
                        <a:pt x="164318" y="111976"/>
                        <a:pt x="122467" y="71574"/>
                        <a:pt x="93333" y="0"/>
                      </a:cubicBezTo>
                      <a:cubicBezTo>
                        <a:pt x="94406" y="39758"/>
                        <a:pt x="26212" y="92070"/>
                        <a:pt x="8989" y="101996"/>
                      </a:cubicBezTo>
                      <a:cubicBezTo>
                        <a:pt x="-8234" y="111976"/>
                        <a:pt x="4589" y="104464"/>
                        <a:pt x="4589" y="104464"/>
                      </a:cubicBezTo>
                      <a:cubicBezTo>
                        <a:pt x="-6571" y="155436"/>
                        <a:pt x="37479" y="197608"/>
                        <a:pt x="67794" y="232429"/>
                      </a:cubicBezTo>
                      <a:cubicBezTo>
                        <a:pt x="72301" y="237634"/>
                        <a:pt x="91616" y="253462"/>
                        <a:pt x="100094" y="257969"/>
                      </a:cubicBezTo>
                      <a:cubicBezTo>
                        <a:pt x="159435" y="233824"/>
                        <a:pt x="209119" y="199217"/>
                        <a:pt x="255798" y="156187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11" name="Freeform: Shape 4110">
                  <a:extLst>
                    <a:ext uri="{FF2B5EF4-FFF2-40B4-BE49-F238E27FC236}">
                      <a16:creationId xmlns:a16="http://schemas.microsoft.com/office/drawing/2014/main" id="{6058EF93-B182-4C6F-A714-EF66DC4152B9}"/>
                    </a:ext>
                  </a:extLst>
                </p:cNvPr>
                <p:cNvSpPr/>
                <p:nvPr/>
              </p:nvSpPr>
              <p:spPr>
                <a:xfrm>
                  <a:off x="7227519" y="2593692"/>
                  <a:ext cx="238975" cy="120136"/>
                </a:xfrm>
                <a:custGeom>
                  <a:avLst/>
                  <a:gdLst>
                    <a:gd name="connsiteX0" fmla="*/ 154202 w 238975"/>
                    <a:gd name="connsiteY0" fmla="*/ 0 h 120136"/>
                    <a:gd name="connsiteX1" fmla="*/ 0 w 238975"/>
                    <a:gd name="connsiteY1" fmla="*/ 101352 h 120136"/>
                    <a:gd name="connsiteX2" fmla="*/ 106450 w 238975"/>
                    <a:gd name="connsiteY2" fmla="*/ 108328 h 120136"/>
                    <a:gd name="connsiteX3" fmla="*/ 238975 w 238975"/>
                    <a:gd name="connsiteY3" fmla="*/ 3112 h 120136"/>
                    <a:gd name="connsiteX4" fmla="*/ 154202 w 238975"/>
                    <a:gd name="connsiteY4" fmla="*/ 0 h 120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975" h="120136">
                      <a:moveTo>
                        <a:pt x="154202" y="0"/>
                      </a:moveTo>
                      <a:cubicBezTo>
                        <a:pt x="108328" y="42655"/>
                        <a:pt x="56068" y="78228"/>
                        <a:pt x="0" y="101352"/>
                      </a:cubicBezTo>
                      <a:cubicBezTo>
                        <a:pt x="25003" y="133062"/>
                        <a:pt x="92500" y="116912"/>
                        <a:pt x="106450" y="108328"/>
                      </a:cubicBezTo>
                      <a:cubicBezTo>
                        <a:pt x="166167" y="71414"/>
                        <a:pt x="200827" y="51132"/>
                        <a:pt x="238975" y="3112"/>
                      </a:cubicBezTo>
                      <a:cubicBezTo>
                        <a:pt x="210699" y="14165"/>
                        <a:pt x="181672" y="6975"/>
                        <a:pt x="154202" y="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86" name="Freeform: Shape 4085">
                <a:extLst>
                  <a:ext uri="{FF2B5EF4-FFF2-40B4-BE49-F238E27FC236}">
                    <a16:creationId xmlns:a16="http://schemas.microsoft.com/office/drawing/2014/main" id="{06A53347-6268-4BE0-BF2A-EE41F5822C5D}"/>
                  </a:ext>
                </a:extLst>
              </p:cNvPr>
              <p:cNvSpPr/>
              <p:nvPr/>
            </p:nvSpPr>
            <p:spPr>
              <a:xfrm>
                <a:off x="7221510" y="2342001"/>
                <a:ext cx="110205" cy="228029"/>
              </a:xfrm>
              <a:custGeom>
                <a:avLst/>
                <a:gdLst>
                  <a:gd name="connsiteX0" fmla="*/ 0 w 110205"/>
                  <a:gd name="connsiteY0" fmla="*/ 102640 h 228029"/>
                  <a:gd name="connsiteX1" fmla="*/ 110205 w 110205"/>
                  <a:gd name="connsiteY1" fmla="*/ 228030 h 228029"/>
                  <a:gd name="connsiteX2" fmla="*/ 38953 w 110205"/>
                  <a:gd name="connsiteY2" fmla="*/ 111869 h 228029"/>
                  <a:gd name="connsiteX3" fmla="*/ 16043 w 110205"/>
                  <a:gd name="connsiteY3" fmla="*/ 0 h 228029"/>
                  <a:gd name="connsiteX4" fmla="*/ 0 w 110205"/>
                  <a:gd name="connsiteY4" fmla="*/ 102640 h 22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205" h="228029">
                    <a:moveTo>
                      <a:pt x="0" y="102640"/>
                    </a:moveTo>
                    <a:cubicBezTo>
                      <a:pt x="10570" y="123512"/>
                      <a:pt x="34821" y="184141"/>
                      <a:pt x="110205" y="228030"/>
                    </a:cubicBezTo>
                    <a:cubicBezTo>
                      <a:pt x="104733" y="215314"/>
                      <a:pt x="43245" y="126141"/>
                      <a:pt x="38953" y="111869"/>
                    </a:cubicBezTo>
                    <a:cubicBezTo>
                      <a:pt x="28276" y="76672"/>
                      <a:pt x="20925" y="37665"/>
                      <a:pt x="16043" y="0"/>
                    </a:cubicBezTo>
                    <a:lnTo>
                      <a:pt x="0" y="102640"/>
                    </a:lnTo>
                    <a:close/>
                  </a:path>
                </a:pathLst>
              </a:custGeom>
              <a:solidFill>
                <a:srgbClr val="FDD2B4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87" name="Freeform: Shape 4086">
                <a:extLst>
                  <a:ext uri="{FF2B5EF4-FFF2-40B4-BE49-F238E27FC236}">
                    <a16:creationId xmlns:a16="http://schemas.microsoft.com/office/drawing/2014/main" id="{7F1A9D98-37A5-42B9-AD9B-F4FF7FD2C6A9}"/>
                  </a:ext>
                </a:extLst>
              </p:cNvPr>
              <p:cNvSpPr/>
              <p:nvPr/>
            </p:nvSpPr>
            <p:spPr>
              <a:xfrm>
                <a:off x="7229270" y="1844018"/>
                <a:ext cx="308300" cy="743540"/>
              </a:xfrm>
              <a:custGeom>
                <a:avLst/>
                <a:gdLst>
                  <a:gd name="connsiteX0" fmla="*/ 8282 w 308300"/>
                  <a:gd name="connsiteY0" fmla="*/ 497983 h 743540"/>
                  <a:gd name="connsiteX1" fmla="*/ 31193 w 308300"/>
                  <a:gd name="connsiteY1" fmla="*/ 609851 h 743540"/>
                  <a:gd name="connsiteX2" fmla="*/ 45787 w 308300"/>
                  <a:gd name="connsiteY2" fmla="*/ 650521 h 743540"/>
                  <a:gd name="connsiteX3" fmla="*/ 80608 w 308300"/>
                  <a:gd name="connsiteY3" fmla="*/ 707073 h 743540"/>
                  <a:gd name="connsiteX4" fmla="*/ 254018 w 308300"/>
                  <a:gd name="connsiteY4" fmla="*/ 699722 h 743540"/>
                  <a:gd name="connsiteX5" fmla="*/ 282938 w 308300"/>
                  <a:gd name="connsiteY5" fmla="*/ 636142 h 743540"/>
                  <a:gd name="connsiteX6" fmla="*/ 299463 w 308300"/>
                  <a:gd name="connsiteY6" fmla="*/ 552764 h 743540"/>
                  <a:gd name="connsiteX7" fmla="*/ 299517 w 308300"/>
                  <a:gd name="connsiteY7" fmla="*/ 372862 h 743540"/>
                  <a:gd name="connsiteX8" fmla="*/ 252462 w 308300"/>
                  <a:gd name="connsiteY8" fmla="*/ 180780 h 743540"/>
                  <a:gd name="connsiteX9" fmla="*/ 308155 w 308300"/>
                  <a:gd name="connsiteY9" fmla="*/ 112371 h 743540"/>
                  <a:gd name="connsiteX10" fmla="*/ 105933 w 308300"/>
                  <a:gd name="connsiteY10" fmla="*/ 39724 h 743540"/>
                  <a:gd name="connsiteX11" fmla="*/ 35109 w 308300"/>
                  <a:gd name="connsiteY11" fmla="*/ 123585 h 743540"/>
                  <a:gd name="connsiteX12" fmla="*/ 395 w 308300"/>
                  <a:gd name="connsiteY12" fmla="*/ 351883 h 743540"/>
                  <a:gd name="connsiteX13" fmla="*/ 8282 w 308300"/>
                  <a:gd name="connsiteY13" fmla="*/ 497983 h 74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8300" h="743540">
                    <a:moveTo>
                      <a:pt x="8282" y="497983"/>
                    </a:moveTo>
                    <a:cubicBezTo>
                      <a:pt x="13165" y="535648"/>
                      <a:pt x="20516" y="574654"/>
                      <a:pt x="31193" y="609851"/>
                    </a:cubicBezTo>
                    <a:cubicBezTo>
                      <a:pt x="35485" y="624123"/>
                      <a:pt x="40368" y="637805"/>
                      <a:pt x="45787" y="650521"/>
                    </a:cubicBezTo>
                    <a:cubicBezTo>
                      <a:pt x="55391" y="673002"/>
                      <a:pt x="66926" y="692425"/>
                      <a:pt x="80608" y="707073"/>
                    </a:cubicBezTo>
                    <a:cubicBezTo>
                      <a:pt x="150305" y="781652"/>
                      <a:pt x="231698" y="722418"/>
                      <a:pt x="254018" y="699722"/>
                    </a:cubicBezTo>
                    <a:cubicBezTo>
                      <a:pt x="265178" y="688508"/>
                      <a:pt x="275104" y="663881"/>
                      <a:pt x="282938" y="636142"/>
                    </a:cubicBezTo>
                    <a:cubicBezTo>
                      <a:pt x="290932" y="608081"/>
                      <a:pt x="296780" y="576801"/>
                      <a:pt x="299463" y="552764"/>
                    </a:cubicBezTo>
                    <a:cubicBezTo>
                      <a:pt x="310462" y="454362"/>
                      <a:pt x="299517" y="372862"/>
                      <a:pt x="299517" y="372862"/>
                    </a:cubicBezTo>
                    <a:lnTo>
                      <a:pt x="252462" y="180780"/>
                    </a:lnTo>
                    <a:cubicBezTo>
                      <a:pt x="252462" y="180780"/>
                      <a:pt x="302682" y="133350"/>
                      <a:pt x="308155" y="112371"/>
                    </a:cubicBezTo>
                    <a:cubicBezTo>
                      <a:pt x="313574" y="91393"/>
                      <a:pt x="165918" y="-74345"/>
                      <a:pt x="105933" y="39724"/>
                    </a:cubicBezTo>
                    <a:cubicBezTo>
                      <a:pt x="105933" y="39724"/>
                      <a:pt x="55605" y="72453"/>
                      <a:pt x="35109" y="123585"/>
                    </a:cubicBezTo>
                    <a:cubicBezTo>
                      <a:pt x="14667" y="174717"/>
                      <a:pt x="3293" y="272046"/>
                      <a:pt x="395" y="351883"/>
                    </a:cubicBezTo>
                    <a:cubicBezTo>
                      <a:pt x="-892" y="385417"/>
                      <a:pt x="771" y="440197"/>
                      <a:pt x="8282" y="497983"/>
                    </a:cubicBezTo>
                    <a:close/>
                  </a:path>
                </a:pathLst>
              </a:custGeom>
              <a:solidFill>
                <a:srgbClr val="383938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88" name="Graphic 2081">
                <a:extLst>
                  <a:ext uri="{FF2B5EF4-FFF2-40B4-BE49-F238E27FC236}">
                    <a16:creationId xmlns:a16="http://schemas.microsoft.com/office/drawing/2014/main" id="{DAAF0C23-39A6-4519-B986-BDD44DDEE290}"/>
                  </a:ext>
                </a:extLst>
              </p:cNvPr>
              <p:cNvGrpSpPr/>
              <p:nvPr/>
            </p:nvGrpSpPr>
            <p:grpSpPr>
              <a:xfrm>
                <a:off x="7212152" y="1886532"/>
                <a:ext cx="325296" cy="360475"/>
                <a:chOff x="7212152" y="1886532"/>
                <a:chExt cx="325296" cy="360475"/>
              </a:xfrm>
              <a:solidFill>
                <a:srgbClr val="FDD2B4"/>
              </a:solidFill>
            </p:grpSpPr>
            <p:sp>
              <p:nvSpPr>
                <p:cNvPr id="4106" name="Freeform: Shape 4105">
                  <a:extLst>
                    <a:ext uri="{FF2B5EF4-FFF2-40B4-BE49-F238E27FC236}">
                      <a16:creationId xmlns:a16="http://schemas.microsoft.com/office/drawing/2014/main" id="{FC6CB2AE-A29F-4615-B18F-55ADC04C4D49}"/>
                    </a:ext>
                  </a:extLst>
                </p:cNvPr>
                <p:cNvSpPr/>
                <p:nvPr/>
              </p:nvSpPr>
              <p:spPr>
                <a:xfrm>
                  <a:off x="7262464" y="1886532"/>
                  <a:ext cx="274984" cy="360475"/>
                </a:xfrm>
                <a:custGeom>
                  <a:avLst/>
                  <a:gdLst>
                    <a:gd name="connsiteX0" fmla="*/ 96079 w 274984"/>
                    <a:gd name="connsiteY0" fmla="*/ 0 h 360475"/>
                    <a:gd name="connsiteX1" fmla="*/ 43015 w 274984"/>
                    <a:gd name="connsiteY1" fmla="*/ 107254 h 360475"/>
                    <a:gd name="connsiteX2" fmla="*/ 15919 w 274984"/>
                    <a:gd name="connsiteY2" fmla="*/ 349717 h 360475"/>
                    <a:gd name="connsiteX3" fmla="*/ 99888 w 274984"/>
                    <a:gd name="connsiteY3" fmla="*/ 342688 h 360475"/>
                    <a:gd name="connsiteX4" fmla="*/ 173233 w 274984"/>
                    <a:gd name="connsiteY4" fmla="*/ 277928 h 360475"/>
                    <a:gd name="connsiteX5" fmla="*/ 237081 w 274984"/>
                    <a:gd name="connsiteY5" fmla="*/ 346712 h 360475"/>
                    <a:gd name="connsiteX6" fmla="*/ 274425 w 274984"/>
                    <a:gd name="connsiteY6" fmla="*/ 297458 h 360475"/>
                    <a:gd name="connsiteX7" fmla="*/ 248563 w 274984"/>
                    <a:gd name="connsiteY7" fmla="*/ 207266 h 360475"/>
                    <a:gd name="connsiteX8" fmla="*/ 260099 w 274984"/>
                    <a:gd name="connsiteY8" fmla="*/ 186984 h 360475"/>
                    <a:gd name="connsiteX9" fmla="*/ 232414 w 274984"/>
                    <a:gd name="connsiteY9" fmla="*/ 140735 h 360475"/>
                    <a:gd name="connsiteX10" fmla="*/ 201348 w 274984"/>
                    <a:gd name="connsiteY10" fmla="*/ 41743 h 360475"/>
                    <a:gd name="connsiteX11" fmla="*/ 96079 w 274984"/>
                    <a:gd name="connsiteY11" fmla="*/ 0 h 360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4984" h="360475">
                      <a:moveTo>
                        <a:pt x="96079" y="0"/>
                      </a:moveTo>
                      <a:cubicBezTo>
                        <a:pt x="96079" y="0"/>
                        <a:pt x="72149" y="11911"/>
                        <a:pt x="43015" y="107254"/>
                      </a:cubicBezTo>
                      <a:cubicBezTo>
                        <a:pt x="13881" y="202598"/>
                        <a:pt x="-20941" y="330187"/>
                        <a:pt x="15919" y="349717"/>
                      </a:cubicBezTo>
                      <a:cubicBezTo>
                        <a:pt x="52780" y="369247"/>
                        <a:pt x="83685" y="359321"/>
                        <a:pt x="99888" y="342688"/>
                      </a:cubicBezTo>
                      <a:cubicBezTo>
                        <a:pt x="116145" y="326002"/>
                        <a:pt x="149089" y="268056"/>
                        <a:pt x="173233" y="277928"/>
                      </a:cubicBezTo>
                      <a:cubicBezTo>
                        <a:pt x="197377" y="287800"/>
                        <a:pt x="206552" y="353580"/>
                        <a:pt x="237081" y="346712"/>
                      </a:cubicBezTo>
                      <a:cubicBezTo>
                        <a:pt x="267611" y="339845"/>
                        <a:pt x="277590" y="324553"/>
                        <a:pt x="274425" y="297458"/>
                      </a:cubicBezTo>
                      <a:cubicBezTo>
                        <a:pt x="271259" y="270416"/>
                        <a:pt x="248563" y="207266"/>
                        <a:pt x="248563" y="207266"/>
                      </a:cubicBezTo>
                      <a:lnTo>
                        <a:pt x="260099" y="186984"/>
                      </a:lnTo>
                      <a:lnTo>
                        <a:pt x="232414" y="140735"/>
                      </a:lnTo>
                      <a:cubicBezTo>
                        <a:pt x="232414" y="140735"/>
                        <a:pt x="226029" y="78389"/>
                        <a:pt x="201348" y="41743"/>
                      </a:cubicBezTo>
                      <a:cubicBezTo>
                        <a:pt x="176613" y="5151"/>
                        <a:pt x="96079" y="0"/>
                        <a:pt x="96079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7" name="Freeform: Shape 4106">
                  <a:extLst>
                    <a:ext uri="{FF2B5EF4-FFF2-40B4-BE49-F238E27FC236}">
                      <a16:creationId xmlns:a16="http://schemas.microsoft.com/office/drawing/2014/main" id="{A28F1318-3D6B-40B2-BF38-4B1B6D8D5831}"/>
                    </a:ext>
                  </a:extLst>
                </p:cNvPr>
                <p:cNvSpPr/>
                <p:nvPr/>
              </p:nvSpPr>
              <p:spPr>
                <a:xfrm>
                  <a:off x="7212152" y="2036296"/>
                  <a:ext cx="66016" cy="79392"/>
                </a:xfrm>
                <a:custGeom>
                  <a:avLst/>
                  <a:gdLst>
                    <a:gd name="connsiteX0" fmla="*/ 66017 w 66016"/>
                    <a:gd name="connsiteY0" fmla="*/ 2775 h 79392"/>
                    <a:gd name="connsiteX1" fmla="*/ 43750 w 66016"/>
                    <a:gd name="connsiteY1" fmla="*/ 79393 h 79392"/>
                    <a:gd name="connsiteX2" fmla="*/ 452 w 66016"/>
                    <a:gd name="connsiteY2" fmla="*/ 35021 h 79392"/>
                    <a:gd name="connsiteX3" fmla="*/ 66017 w 66016"/>
                    <a:gd name="connsiteY3" fmla="*/ 2775 h 79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016" h="79392">
                      <a:moveTo>
                        <a:pt x="66017" y="2775"/>
                      </a:moveTo>
                      <a:lnTo>
                        <a:pt x="43750" y="79393"/>
                      </a:lnTo>
                      <a:cubicBezTo>
                        <a:pt x="43750" y="79393"/>
                        <a:pt x="-5182" y="75959"/>
                        <a:pt x="452" y="35021"/>
                      </a:cubicBezTo>
                      <a:cubicBezTo>
                        <a:pt x="6032" y="-5971"/>
                        <a:pt x="53408" y="-1732"/>
                        <a:pt x="66017" y="2775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89" name="Freeform: Shape 4088">
                <a:extLst>
                  <a:ext uri="{FF2B5EF4-FFF2-40B4-BE49-F238E27FC236}">
                    <a16:creationId xmlns:a16="http://schemas.microsoft.com/office/drawing/2014/main" id="{63F13474-8772-4F4F-96F4-C27195C7F2EE}"/>
                  </a:ext>
                </a:extLst>
              </p:cNvPr>
              <p:cNvSpPr/>
              <p:nvPr/>
            </p:nvSpPr>
            <p:spPr>
              <a:xfrm>
                <a:off x="7396142" y="2052747"/>
                <a:ext cx="113974" cy="140085"/>
              </a:xfrm>
              <a:custGeom>
                <a:avLst/>
                <a:gdLst>
                  <a:gd name="connsiteX0" fmla="*/ 45939 w 113974"/>
                  <a:gd name="connsiteY0" fmla="*/ 112 h 140085"/>
                  <a:gd name="connsiteX1" fmla="*/ 60050 w 113974"/>
                  <a:gd name="connsiteY1" fmla="*/ 60634 h 140085"/>
                  <a:gd name="connsiteX2" fmla="*/ 108607 w 113974"/>
                  <a:gd name="connsiteY2" fmla="*/ 133818 h 140085"/>
                  <a:gd name="connsiteX3" fmla="*/ 30809 w 113974"/>
                  <a:gd name="connsiteY3" fmla="*/ 135427 h 140085"/>
                  <a:gd name="connsiteX4" fmla="*/ 3553 w 113974"/>
                  <a:gd name="connsiteY4" fmla="*/ 113912 h 140085"/>
                  <a:gd name="connsiteX5" fmla="*/ 45939 w 113974"/>
                  <a:gd name="connsiteY5" fmla="*/ 112 h 140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974" h="140085">
                    <a:moveTo>
                      <a:pt x="45939" y="112"/>
                    </a:moveTo>
                    <a:cubicBezTo>
                      <a:pt x="48783" y="-1927"/>
                      <a:pt x="36174" y="24095"/>
                      <a:pt x="60050" y="60634"/>
                    </a:cubicBezTo>
                    <a:cubicBezTo>
                      <a:pt x="83926" y="97226"/>
                      <a:pt x="129586" y="120726"/>
                      <a:pt x="108607" y="133818"/>
                    </a:cubicBezTo>
                    <a:cubicBezTo>
                      <a:pt x="87629" y="146909"/>
                      <a:pt x="30809" y="135427"/>
                      <a:pt x="30809" y="135427"/>
                    </a:cubicBezTo>
                    <a:cubicBezTo>
                      <a:pt x="30809" y="135427"/>
                      <a:pt x="17771" y="129847"/>
                      <a:pt x="3553" y="113912"/>
                    </a:cubicBezTo>
                    <a:cubicBezTo>
                      <a:pt x="-10666" y="97977"/>
                      <a:pt x="20722" y="18462"/>
                      <a:pt x="45939" y="112"/>
                    </a:cubicBezTo>
                    <a:close/>
                  </a:path>
                </a:pathLst>
              </a:custGeom>
              <a:solidFill>
                <a:srgbClr val="FBBD9C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0" name="Freeform: Shape 4089">
                <a:extLst>
                  <a:ext uri="{FF2B5EF4-FFF2-40B4-BE49-F238E27FC236}">
                    <a16:creationId xmlns:a16="http://schemas.microsoft.com/office/drawing/2014/main" id="{BADC2BC9-3407-464A-BF67-730DCB4EC5AB}"/>
                  </a:ext>
                </a:extLst>
              </p:cNvPr>
              <p:cNvSpPr/>
              <p:nvPr/>
            </p:nvSpPr>
            <p:spPr>
              <a:xfrm>
                <a:off x="7222392" y="2049561"/>
                <a:ext cx="37075" cy="46468"/>
              </a:xfrm>
              <a:custGeom>
                <a:avLst/>
                <a:gdLst>
                  <a:gd name="connsiteX0" fmla="*/ 942 w 37075"/>
                  <a:gd name="connsiteY0" fmla="*/ 17248 h 46468"/>
                  <a:gd name="connsiteX1" fmla="*/ 34798 w 37075"/>
                  <a:gd name="connsiteY1" fmla="*/ 2011 h 46468"/>
                  <a:gd name="connsiteX2" fmla="*/ 32115 w 37075"/>
                  <a:gd name="connsiteY2" fmla="*/ 25833 h 46468"/>
                  <a:gd name="connsiteX3" fmla="*/ 13282 w 37075"/>
                  <a:gd name="connsiteY3" fmla="*/ 30930 h 46468"/>
                  <a:gd name="connsiteX4" fmla="*/ 28520 w 37075"/>
                  <a:gd name="connsiteY4" fmla="*/ 46007 h 46468"/>
                  <a:gd name="connsiteX5" fmla="*/ 942 w 37075"/>
                  <a:gd name="connsiteY5" fmla="*/ 17248 h 4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075" h="46468">
                    <a:moveTo>
                      <a:pt x="942" y="17248"/>
                    </a:moveTo>
                    <a:cubicBezTo>
                      <a:pt x="4537" y="-779"/>
                      <a:pt x="28413" y="-2282"/>
                      <a:pt x="34798" y="2011"/>
                    </a:cubicBezTo>
                    <a:cubicBezTo>
                      <a:pt x="41183" y="6303"/>
                      <a:pt x="32115" y="25833"/>
                      <a:pt x="32115" y="25833"/>
                    </a:cubicBezTo>
                    <a:cubicBezTo>
                      <a:pt x="32115" y="25833"/>
                      <a:pt x="12049" y="19502"/>
                      <a:pt x="13282" y="30930"/>
                    </a:cubicBezTo>
                    <a:cubicBezTo>
                      <a:pt x="14517" y="42359"/>
                      <a:pt x="28520" y="46007"/>
                      <a:pt x="28520" y="46007"/>
                    </a:cubicBezTo>
                    <a:cubicBezTo>
                      <a:pt x="28520" y="46007"/>
                      <a:pt x="-6087" y="52446"/>
                      <a:pt x="942" y="17248"/>
                    </a:cubicBezTo>
                    <a:close/>
                  </a:path>
                </a:pathLst>
              </a:custGeom>
              <a:solidFill>
                <a:srgbClr val="F9B096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1" name="Freeform: Shape 4090">
                <a:extLst>
                  <a:ext uri="{FF2B5EF4-FFF2-40B4-BE49-F238E27FC236}">
                    <a16:creationId xmlns:a16="http://schemas.microsoft.com/office/drawing/2014/main" id="{FD6006D9-0EBF-4BDE-A6C8-72D435FBD58D}"/>
                  </a:ext>
                </a:extLst>
              </p:cNvPr>
              <p:cNvSpPr/>
              <p:nvPr/>
            </p:nvSpPr>
            <p:spPr>
              <a:xfrm>
                <a:off x="7326930" y="2038713"/>
                <a:ext cx="82006" cy="59206"/>
              </a:xfrm>
              <a:custGeom>
                <a:avLst/>
                <a:gdLst>
                  <a:gd name="connsiteX0" fmla="*/ 42719 w 82006"/>
                  <a:gd name="connsiteY0" fmla="*/ 58518 h 59206"/>
                  <a:gd name="connsiteX1" fmla="*/ 10 w 82006"/>
                  <a:gd name="connsiteY1" fmla="*/ 38666 h 59206"/>
                  <a:gd name="connsiteX2" fmla="*/ 48138 w 82006"/>
                  <a:gd name="connsiteY2" fmla="*/ 1108 h 59206"/>
                  <a:gd name="connsiteX3" fmla="*/ 81994 w 82006"/>
                  <a:gd name="connsiteY3" fmla="*/ 31799 h 59206"/>
                  <a:gd name="connsiteX4" fmla="*/ 42719 w 82006"/>
                  <a:gd name="connsiteY4" fmla="*/ 58518 h 59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006" h="59206">
                    <a:moveTo>
                      <a:pt x="42719" y="58518"/>
                    </a:moveTo>
                    <a:cubicBezTo>
                      <a:pt x="15946" y="62113"/>
                      <a:pt x="-473" y="51060"/>
                      <a:pt x="10" y="38666"/>
                    </a:cubicBezTo>
                    <a:cubicBezTo>
                      <a:pt x="493" y="26272"/>
                      <a:pt x="26569" y="-6403"/>
                      <a:pt x="48138" y="1108"/>
                    </a:cubicBezTo>
                    <a:cubicBezTo>
                      <a:pt x="69707" y="8620"/>
                      <a:pt x="82477" y="24180"/>
                      <a:pt x="81994" y="31799"/>
                    </a:cubicBezTo>
                    <a:cubicBezTo>
                      <a:pt x="81457" y="39417"/>
                      <a:pt x="50982" y="57392"/>
                      <a:pt x="42719" y="58518"/>
                    </a:cubicBezTo>
                    <a:close/>
                  </a:path>
                </a:pathLst>
              </a:custGeom>
              <a:solidFill>
                <a:srgbClr val="FBBD9C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2" name="Freeform: Shape 4091">
                <a:extLst>
                  <a:ext uri="{FF2B5EF4-FFF2-40B4-BE49-F238E27FC236}">
                    <a16:creationId xmlns:a16="http://schemas.microsoft.com/office/drawing/2014/main" id="{2A3102D9-F9F6-46DF-9694-DD836BA15273}"/>
                  </a:ext>
                </a:extLst>
              </p:cNvPr>
              <p:cNvSpPr/>
              <p:nvPr/>
            </p:nvSpPr>
            <p:spPr>
              <a:xfrm>
                <a:off x="7447270" y="2061576"/>
                <a:ext cx="53277" cy="46994"/>
              </a:xfrm>
              <a:custGeom>
                <a:avLst/>
                <a:gdLst>
                  <a:gd name="connsiteX0" fmla="*/ 35213 w 53277"/>
                  <a:gd name="connsiteY0" fmla="*/ 405 h 46994"/>
                  <a:gd name="connsiteX1" fmla="*/ 16 w 53277"/>
                  <a:gd name="connsiteY1" fmla="*/ 17574 h 46994"/>
                  <a:gd name="connsiteX2" fmla="*/ 28077 w 53277"/>
                  <a:gd name="connsiteY2" fmla="*/ 46440 h 46994"/>
                  <a:gd name="connsiteX3" fmla="*/ 53134 w 53277"/>
                  <a:gd name="connsiteY3" fmla="*/ 23368 h 46994"/>
                  <a:gd name="connsiteX4" fmla="*/ 35213 w 53277"/>
                  <a:gd name="connsiteY4" fmla="*/ 405 h 46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277" h="46994">
                    <a:moveTo>
                      <a:pt x="35213" y="405"/>
                    </a:moveTo>
                    <a:cubicBezTo>
                      <a:pt x="21263" y="-2171"/>
                      <a:pt x="-681" y="8023"/>
                      <a:pt x="16" y="17574"/>
                    </a:cubicBezTo>
                    <a:cubicBezTo>
                      <a:pt x="714" y="27124"/>
                      <a:pt x="15200" y="42952"/>
                      <a:pt x="28077" y="46440"/>
                    </a:cubicBezTo>
                    <a:cubicBezTo>
                      <a:pt x="40901" y="49927"/>
                      <a:pt x="54851" y="36353"/>
                      <a:pt x="53134" y="23368"/>
                    </a:cubicBezTo>
                    <a:cubicBezTo>
                      <a:pt x="51363" y="10384"/>
                      <a:pt x="35213" y="405"/>
                      <a:pt x="35213" y="405"/>
                    </a:cubicBezTo>
                    <a:close/>
                  </a:path>
                </a:pathLst>
              </a:custGeom>
              <a:solidFill>
                <a:srgbClr val="FBBD9C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3" name="Freeform: Shape 4092">
                <a:extLst>
                  <a:ext uri="{FF2B5EF4-FFF2-40B4-BE49-F238E27FC236}">
                    <a16:creationId xmlns:a16="http://schemas.microsoft.com/office/drawing/2014/main" id="{4AE4C265-7177-43A9-B7F2-098817928235}"/>
                  </a:ext>
                </a:extLst>
              </p:cNvPr>
              <p:cNvSpPr/>
              <p:nvPr/>
            </p:nvSpPr>
            <p:spPr>
              <a:xfrm>
                <a:off x="7410946" y="2164651"/>
                <a:ext cx="50023" cy="20125"/>
              </a:xfrm>
              <a:custGeom>
                <a:avLst/>
                <a:gdLst>
                  <a:gd name="connsiteX0" fmla="*/ 8548 w 50023"/>
                  <a:gd name="connsiteY0" fmla="*/ 1418 h 20125"/>
                  <a:gd name="connsiteX1" fmla="*/ 47071 w 50023"/>
                  <a:gd name="connsiteY1" fmla="*/ 19661 h 20125"/>
                  <a:gd name="connsiteX2" fmla="*/ 18259 w 50023"/>
                  <a:gd name="connsiteY2" fmla="*/ 19017 h 20125"/>
                  <a:gd name="connsiteX3" fmla="*/ 8548 w 50023"/>
                  <a:gd name="connsiteY3" fmla="*/ 1418 h 20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023" h="20125">
                    <a:moveTo>
                      <a:pt x="8548" y="1418"/>
                    </a:moveTo>
                    <a:cubicBezTo>
                      <a:pt x="8548" y="1418"/>
                      <a:pt x="63114" y="18319"/>
                      <a:pt x="47071" y="19661"/>
                    </a:cubicBezTo>
                    <a:cubicBezTo>
                      <a:pt x="30975" y="21002"/>
                      <a:pt x="18259" y="19017"/>
                      <a:pt x="18259" y="19017"/>
                    </a:cubicBezTo>
                    <a:cubicBezTo>
                      <a:pt x="18259" y="19017"/>
                      <a:pt x="-15275" y="-6147"/>
                      <a:pt x="8548" y="1418"/>
                    </a:cubicBezTo>
                    <a:close/>
                  </a:path>
                </a:pathLst>
              </a:custGeom>
              <a:solidFill>
                <a:srgbClr val="C98775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4" name="Freeform: Shape 4093">
                <a:extLst>
                  <a:ext uri="{FF2B5EF4-FFF2-40B4-BE49-F238E27FC236}">
                    <a16:creationId xmlns:a16="http://schemas.microsoft.com/office/drawing/2014/main" id="{AAA11399-C389-43B1-9CFD-1C58150F6D37}"/>
                  </a:ext>
                </a:extLst>
              </p:cNvPr>
              <p:cNvSpPr/>
              <p:nvPr/>
            </p:nvSpPr>
            <p:spPr>
              <a:xfrm>
                <a:off x="7368629" y="2264900"/>
                <a:ext cx="109078" cy="49761"/>
              </a:xfrm>
              <a:custGeom>
                <a:avLst/>
                <a:gdLst>
                  <a:gd name="connsiteX0" fmla="*/ 0 w 109078"/>
                  <a:gd name="connsiteY0" fmla="*/ 0 h 49761"/>
                  <a:gd name="connsiteX1" fmla="*/ 67336 w 109078"/>
                  <a:gd name="connsiteY1" fmla="*/ 49362 h 49761"/>
                  <a:gd name="connsiteX2" fmla="*/ 109079 w 109078"/>
                  <a:gd name="connsiteY2" fmla="*/ 18725 h 49761"/>
                  <a:gd name="connsiteX3" fmla="*/ 31334 w 109078"/>
                  <a:gd name="connsiteY3" fmla="*/ 20657 h 49761"/>
                  <a:gd name="connsiteX4" fmla="*/ 0 w 109078"/>
                  <a:gd name="connsiteY4" fmla="*/ 0 h 49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078" h="49761">
                    <a:moveTo>
                      <a:pt x="0" y="0"/>
                    </a:moveTo>
                    <a:cubicBezTo>
                      <a:pt x="2951" y="1341"/>
                      <a:pt x="27471" y="54888"/>
                      <a:pt x="67336" y="49362"/>
                    </a:cubicBezTo>
                    <a:cubicBezTo>
                      <a:pt x="102050" y="44533"/>
                      <a:pt x="109079" y="18725"/>
                      <a:pt x="109079" y="18725"/>
                    </a:cubicBezTo>
                    <a:cubicBezTo>
                      <a:pt x="109079" y="18725"/>
                      <a:pt x="63043" y="32890"/>
                      <a:pt x="31334" y="20657"/>
                    </a:cubicBezTo>
                    <a:cubicBezTo>
                      <a:pt x="14648" y="1416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95" name="Graphic 2081">
                <a:extLst>
                  <a:ext uri="{FF2B5EF4-FFF2-40B4-BE49-F238E27FC236}">
                    <a16:creationId xmlns:a16="http://schemas.microsoft.com/office/drawing/2014/main" id="{9B0BEDCF-5167-4416-9184-D7A0A8FF9A3E}"/>
                  </a:ext>
                </a:extLst>
              </p:cNvPr>
              <p:cNvGrpSpPr/>
              <p:nvPr/>
            </p:nvGrpSpPr>
            <p:grpSpPr>
              <a:xfrm>
                <a:off x="7313634" y="1983225"/>
                <a:ext cx="215476" cy="90345"/>
                <a:chOff x="7313634" y="1983225"/>
                <a:chExt cx="215476" cy="90345"/>
              </a:xfrm>
              <a:solidFill>
                <a:srgbClr val="383938"/>
              </a:solidFill>
            </p:grpSpPr>
            <p:sp>
              <p:nvSpPr>
                <p:cNvPr id="4104" name="Freeform: Shape 4103">
                  <a:extLst>
                    <a:ext uri="{FF2B5EF4-FFF2-40B4-BE49-F238E27FC236}">
                      <a16:creationId xmlns:a16="http://schemas.microsoft.com/office/drawing/2014/main" id="{B065BB3B-EB5D-41FA-AE78-72D4BCADCFCB}"/>
                    </a:ext>
                  </a:extLst>
                </p:cNvPr>
                <p:cNvSpPr/>
                <p:nvPr/>
              </p:nvSpPr>
              <p:spPr>
                <a:xfrm>
                  <a:off x="7313634" y="1983225"/>
                  <a:ext cx="92668" cy="57428"/>
                </a:xfrm>
                <a:custGeom>
                  <a:avLst/>
                  <a:gdLst>
                    <a:gd name="connsiteX0" fmla="*/ 0 w 92668"/>
                    <a:gd name="connsiteY0" fmla="*/ 47475 h 57428"/>
                    <a:gd name="connsiteX1" fmla="*/ 26827 w 92668"/>
                    <a:gd name="connsiteY1" fmla="*/ 55631 h 57428"/>
                    <a:gd name="connsiteX2" fmla="*/ 74633 w 92668"/>
                    <a:gd name="connsiteY2" fmla="*/ 32238 h 57428"/>
                    <a:gd name="connsiteX3" fmla="*/ 92661 w 92668"/>
                    <a:gd name="connsiteY3" fmla="*/ 27087 h 57428"/>
                    <a:gd name="connsiteX4" fmla="*/ 75974 w 92668"/>
                    <a:gd name="connsiteY4" fmla="*/ 1601 h 57428"/>
                    <a:gd name="connsiteX5" fmla="*/ 0 w 92668"/>
                    <a:gd name="connsiteY5" fmla="*/ 47475 h 57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668" h="57428">
                      <a:moveTo>
                        <a:pt x="0" y="47475"/>
                      </a:moveTo>
                      <a:cubicBezTo>
                        <a:pt x="0" y="47475"/>
                        <a:pt x="14755" y="62499"/>
                        <a:pt x="26827" y="55631"/>
                      </a:cubicBezTo>
                      <a:cubicBezTo>
                        <a:pt x="38899" y="48763"/>
                        <a:pt x="60307" y="31648"/>
                        <a:pt x="74633" y="32238"/>
                      </a:cubicBezTo>
                      <a:cubicBezTo>
                        <a:pt x="88958" y="32828"/>
                        <a:pt x="92661" y="27087"/>
                        <a:pt x="92661" y="27087"/>
                      </a:cubicBezTo>
                      <a:cubicBezTo>
                        <a:pt x="92661" y="27087"/>
                        <a:pt x="93573" y="9703"/>
                        <a:pt x="75974" y="1601"/>
                      </a:cubicBezTo>
                      <a:cubicBezTo>
                        <a:pt x="58429" y="-6608"/>
                        <a:pt x="2307" y="17966"/>
                        <a:pt x="0" y="47475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105" name="Freeform: Shape 4104">
                  <a:extLst>
                    <a:ext uri="{FF2B5EF4-FFF2-40B4-BE49-F238E27FC236}">
                      <a16:creationId xmlns:a16="http://schemas.microsoft.com/office/drawing/2014/main" id="{711E5D71-A0B2-4EEB-B5EA-01FB721F7490}"/>
                    </a:ext>
                  </a:extLst>
                </p:cNvPr>
                <p:cNvSpPr/>
                <p:nvPr/>
              </p:nvSpPr>
              <p:spPr>
                <a:xfrm>
                  <a:off x="7466508" y="2009164"/>
                  <a:ext cx="62602" cy="64405"/>
                </a:xfrm>
                <a:custGeom>
                  <a:avLst/>
                  <a:gdLst>
                    <a:gd name="connsiteX0" fmla="*/ 791 w 62602"/>
                    <a:gd name="connsiteY0" fmla="*/ 25346 h 64405"/>
                    <a:gd name="connsiteX1" fmla="*/ 56001 w 62602"/>
                    <a:gd name="connsiteY1" fmla="*/ 64406 h 64405"/>
                    <a:gd name="connsiteX2" fmla="*/ 58469 w 62602"/>
                    <a:gd name="connsiteY2" fmla="*/ 42086 h 64405"/>
                    <a:gd name="connsiteX3" fmla="*/ 3044 w 62602"/>
                    <a:gd name="connsiteY3" fmla="*/ 5064 h 64405"/>
                    <a:gd name="connsiteX4" fmla="*/ 791 w 62602"/>
                    <a:gd name="connsiteY4" fmla="*/ 25346 h 64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602" h="64405">
                      <a:moveTo>
                        <a:pt x="791" y="25346"/>
                      </a:moveTo>
                      <a:cubicBezTo>
                        <a:pt x="2347" y="29638"/>
                        <a:pt x="56001" y="64406"/>
                        <a:pt x="56001" y="64406"/>
                      </a:cubicBezTo>
                      <a:cubicBezTo>
                        <a:pt x="56001" y="64406"/>
                        <a:pt x="69039" y="47666"/>
                        <a:pt x="58469" y="42086"/>
                      </a:cubicBezTo>
                      <a:cubicBezTo>
                        <a:pt x="35183" y="29745"/>
                        <a:pt x="15546" y="-14895"/>
                        <a:pt x="3044" y="5064"/>
                      </a:cubicBezTo>
                      <a:cubicBezTo>
                        <a:pt x="-2053" y="13220"/>
                        <a:pt x="791" y="25346"/>
                        <a:pt x="791" y="25346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96" name="Freeform: Shape 4095">
                <a:extLst>
                  <a:ext uri="{FF2B5EF4-FFF2-40B4-BE49-F238E27FC236}">
                    <a16:creationId xmlns:a16="http://schemas.microsoft.com/office/drawing/2014/main" id="{D3857EC2-EEA9-4EA3-A103-625B6E9BCCB8}"/>
                  </a:ext>
                </a:extLst>
              </p:cNvPr>
              <p:cNvSpPr/>
              <p:nvPr/>
            </p:nvSpPr>
            <p:spPr>
              <a:xfrm>
                <a:off x="7253327" y="2025281"/>
                <a:ext cx="314680" cy="141110"/>
              </a:xfrm>
              <a:custGeom>
                <a:avLst/>
                <a:gdLst>
                  <a:gd name="connsiteX0" fmla="*/ 0 w 314680"/>
                  <a:gd name="connsiteY0" fmla="*/ 10570 h 141110"/>
                  <a:gd name="connsiteX1" fmla="*/ 16686 w 314680"/>
                  <a:gd name="connsiteY1" fmla="*/ 20013 h 141110"/>
                  <a:gd name="connsiteX2" fmla="*/ 31602 w 314680"/>
                  <a:gd name="connsiteY2" fmla="*/ 111761 h 141110"/>
                  <a:gd name="connsiteX3" fmla="*/ 95451 w 314680"/>
                  <a:gd name="connsiteY3" fmla="*/ 136871 h 141110"/>
                  <a:gd name="connsiteX4" fmla="*/ 112673 w 314680"/>
                  <a:gd name="connsiteY4" fmla="*/ 135959 h 141110"/>
                  <a:gd name="connsiteX5" fmla="*/ 167776 w 314680"/>
                  <a:gd name="connsiteY5" fmla="*/ 105484 h 141110"/>
                  <a:gd name="connsiteX6" fmla="*/ 181458 w 314680"/>
                  <a:gd name="connsiteY6" fmla="*/ 40401 h 141110"/>
                  <a:gd name="connsiteX7" fmla="*/ 187145 w 314680"/>
                  <a:gd name="connsiteY7" fmla="*/ 40992 h 141110"/>
                  <a:gd name="connsiteX8" fmla="*/ 186018 w 314680"/>
                  <a:gd name="connsiteY8" fmla="*/ 50649 h 141110"/>
                  <a:gd name="connsiteX9" fmla="*/ 185589 w 314680"/>
                  <a:gd name="connsiteY9" fmla="*/ 54727 h 141110"/>
                  <a:gd name="connsiteX10" fmla="*/ 201203 w 314680"/>
                  <a:gd name="connsiteY10" fmla="*/ 86544 h 141110"/>
                  <a:gd name="connsiteX11" fmla="*/ 207105 w 314680"/>
                  <a:gd name="connsiteY11" fmla="*/ 23071 h 141110"/>
                  <a:gd name="connsiteX12" fmla="*/ 295097 w 314680"/>
                  <a:gd name="connsiteY12" fmla="*/ 39060 h 141110"/>
                  <a:gd name="connsiteX13" fmla="*/ 279752 w 314680"/>
                  <a:gd name="connsiteY13" fmla="*/ 105859 h 141110"/>
                  <a:gd name="connsiteX14" fmla="*/ 244448 w 314680"/>
                  <a:gd name="connsiteY14" fmla="*/ 123887 h 141110"/>
                  <a:gd name="connsiteX15" fmla="*/ 232322 w 314680"/>
                  <a:gd name="connsiteY15" fmla="*/ 122063 h 141110"/>
                  <a:gd name="connsiteX16" fmla="*/ 250672 w 314680"/>
                  <a:gd name="connsiteY16" fmla="*/ 141110 h 141110"/>
                  <a:gd name="connsiteX17" fmla="*/ 257754 w 314680"/>
                  <a:gd name="connsiteY17" fmla="*/ 140520 h 141110"/>
                  <a:gd name="connsiteX18" fmla="*/ 295473 w 314680"/>
                  <a:gd name="connsiteY18" fmla="*/ 113103 h 141110"/>
                  <a:gd name="connsiteX19" fmla="*/ 313501 w 314680"/>
                  <a:gd name="connsiteY19" fmla="*/ 33319 h 141110"/>
                  <a:gd name="connsiteX20" fmla="*/ 314681 w 314680"/>
                  <a:gd name="connsiteY20" fmla="*/ 25056 h 141110"/>
                  <a:gd name="connsiteX21" fmla="*/ 192886 w 314680"/>
                  <a:gd name="connsiteY21" fmla="*/ 2951 h 141110"/>
                  <a:gd name="connsiteX22" fmla="*/ 191384 w 314680"/>
                  <a:gd name="connsiteY22" fmla="*/ 11589 h 141110"/>
                  <a:gd name="connsiteX23" fmla="*/ 189452 w 314680"/>
                  <a:gd name="connsiteY23" fmla="*/ 23930 h 141110"/>
                  <a:gd name="connsiteX24" fmla="*/ 182531 w 314680"/>
                  <a:gd name="connsiteY24" fmla="*/ 23179 h 141110"/>
                  <a:gd name="connsiteX25" fmla="*/ 183014 w 314680"/>
                  <a:gd name="connsiteY25" fmla="*/ 8907 h 141110"/>
                  <a:gd name="connsiteX26" fmla="*/ 183175 w 314680"/>
                  <a:gd name="connsiteY26" fmla="*/ 0 h 141110"/>
                  <a:gd name="connsiteX27" fmla="*/ 24895 w 314680"/>
                  <a:gd name="connsiteY27" fmla="*/ 1985 h 141110"/>
                  <a:gd name="connsiteX28" fmla="*/ 0 w 314680"/>
                  <a:gd name="connsiteY28" fmla="*/ 10570 h 141110"/>
                  <a:gd name="connsiteX29" fmla="*/ 34017 w 314680"/>
                  <a:gd name="connsiteY29" fmla="*/ 19101 h 141110"/>
                  <a:gd name="connsiteX30" fmla="*/ 165469 w 314680"/>
                  <a:gd name="connsiteY30" fmla="*/ 17438 h 141110"/>
                  <a:gd name="connsiteX31" fmla="*/ 153182 w 314680"/>
                  <a:gd name="connsiteY31" fmla="*/ 96148 h 141110"/>
                  <a:gd name="connsiteX32" fmla="*/ 95933 w 314680"/>
                  <a:gd name="connsiteY32" fmla="*/ 119488 h 141110"/>
                  <a:gd name="connsiteX33" fmla="*/ 44747 w 314680"/>
                  <a:gd name="connsiteY33" fmla="*/ 100333 h 141110"/>
                  <a:gd name="connsiteX34" fmla="*/ 34017 w 314680"/>
                  <a:gd name="connsiteY34" fmla="*/ 19101 h 14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14680" h="141110">
                    <a:moveTo>
                      <a:pt x="0" y="10570"/>
                    </a:moveTo>
                    <a:lnTo>
                      <a:pt x="16686" y="20013"/>
                    </a:lnTo>
                    <a:cubicBezTo>
                      <a:pt x="17867" y="49147"/>
                      <a:pt x="21354" y="99904"/>
                      <a:pt x="31602" y="111761"/>
                    </a:cubicBezTo>
                    <a:cubicBezTo>
                      <a:pt x="45660" y="127911"/>
                      <a:pt x="66585" y="136120"/>
                      <a:pt x="95451" y="136871"/>
                    </a:cubicBezTo>
                    <a:cubicBezTo>
                      <a:pt x="100923" y="137032"/>
                      <a:pt x="106772" y="136764"/>
                      <a:pt x="112673" y="135959"/>
                    </a:cubicBezTo>
                    <a:cubicBezTo>
                      <a:pt x="133652" y="133223"/>
                      <a:pt x="155811" y="124263"/>
                      <a:pt x="167776" y="105484"/>
                    </a:cubicBezTo>
                    <a:cubicBezTo>
                      <a:pt x="175824" y="92768"/>
                      <a:pt x="179687" y="63526"/>
                      <a:pt x="181458" y="40401"/>
                    </a:cubicBezTo>
                    <a:lnTo>
                      <a:pt x="187145" y="40992"/>
                    </a:lnTo>
                    <a:cubicBezTo>
                      <a:pt x="186770" y="44104"/>
                      <a:pt x="186394" y="47323"/>
                      <a:pt x="186018" y="50649"/>
                    </a:cubicBezTo>
                    <a:cubicBezTo>
                      <a:pt x="185858" y="52044"/>
                      <a:pt x="185750" y="53386"/>
                      <a:pt x="185589" y="54727"/>
                    </a:cubicBezTo>
                    <a:cubicBezTo>
                      <a:pt x="187950" y="66316"/>
                      <a:pt x="193691" y="76886"/>
                      <a:pt x="201203" y="86544"/>
                    </a:cubicBezTo>
                    <a:cubicBezTo>
                      <a:pt x="200934" y="70340"/>
                      <a:pt x="203832" y="44157"/>
                      <a:pt x="207105" y="23071"/>
                    </a:cubicBezTo>
                    <a:lnTo>
                      <a:pt x="295097" y="39060"/>
                    </a:lnTo>
                    <a:cubicBezTo>
                      <a:pt x="291985" y="58483"/>
                      <a:pt x="285708" y="92875"/>
                      <a:pt x="279752" y="105859"/>
                    </a:cubicBezTo>
                    <a:cubicBezTo>
                      <a:pt x="275782" y="114498"/>
                      <a:pt x="271275" y="124316"/>
                      <a:pt x="244448" y="123887"/>
                    </a:cubicBezTo>
                    <a:cubicBezTo>
                      <a:pt x="240102" y="123834"/>
                      <a:pt x="236078" y="123136"/>
                      <a:pt x="232322" y="122063"/>
                    </a:cubicBezTo>
                    <a:lnTo>
                      <a:pt x="250672" y="141110"/>
                    </a:lnTo>
                    <a:cubicBezTo>
                      <a:pt x="253193" y="141003"/>
                      <a:pt x="255554" y="140788"/>
                      <a:pt x="257754" y="140520"/>
                    </a:cubicBezTo>
                    <a:cubicBezTo>
                      <a:pt x="284474" y="137032"/>
                      <a:pt x="291449" y="121795"/>
                      <a:pt x="295473" y="113103"/>
                    </a:cubicBezTo>
                    <a:cubicBezTo>
                      <a:pt x="304862" y="92607"/>
                      <a:pt x="313125" y="35734"/>
                      <a:pt x="313501" y="33319"/>
                    </a:cubicBezTo>
                    <a:lnTo>
                      <a:pt x="314681" y="25056"/>
                    </a:lnTo>
                    <a:lnTo>
                      <a:pt x="192886" y="2951"/>
                    </a:lnTo>
                    <a:lnTo>
                      <a:pt x="191384" y="11589"/>
                    </a:lnTo>
                    <a:cubicBezTo>
                      <a:pt x="191330" y="11965"/>
                      <a:pt x="190526" y="16740"/>
                      <a:pt x="189452" y="23930"/>
                    </a:cubicBezTo>
                    <a:lnTo>
                      <a:pt x="182531" y="23179"/>
                    </a:lnTo>
                    <a:cubicBezTo>
                      <a:pt x="182853" y="15989"/>
                      <a:pt x="182960" y="10731"/>
                      <a:pt x="183014" y="8907"/>
                    </a:cubicBezTo>
                    <a:lnTo>
                      <a:pt x="183175" y="0"/>
                    </a:lnTo>
                    <a:lnTo>
                      <a:pt x="24895" y="1985"/>
                    </a:lnTo>
                    <a:lnTo>
                      <a:pt x="0" y="10570"/>
                    </a:lnTo>
                    <a:close/>
                    <a:moveTo>
                      <a:pt x="34017" y="19101"/>
                    </a:moveTo>
                    <a:lnTo>
                      <a:pt x="165469" y="17438"/>
                    </a:lnTo>
                    <a:cubicBezTo>
                      <a:pt x="164396" y="44962"/>
                      <a:pt x="160586" y="84505"/>
                      <a:pt x="153182" y="96148"/>
                    </a:cubicBezTo>
                    <a:cubicBezTo>
                      <a:pt x="141700" y="114176"/>
                      <a:pt x="115195" y="120024"/>
                      <a:pt x="95933" y="119488"/>
                    </a:cubicBezTo>
                    <a:cubicBezTo>
                      <a:pt x="64278" y="118683"/>
                      <a:pt x="51561" y="108167"/>
                      <a:pt x="44747" y="100333"/>
                    </a:cubicBezTo>
                    <a:cubicBezTo>
                      <a:pt x="39919" y="94324"/>
                      <a:pt x="35519" y="55156"/>
                      <a:pt x="34017" y="19101"/>
                    </a:cubicBezTo>
                    <a:close/>
                  </a:path>
                </a:pathLst>
              </a:custGeom>
              <a:solidFill>
                <a:srgbClr val="F26B42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7" name="Freeform: Shape 4096">
                <a:extLst>
                  <a:ext uri="{FF2B5EF4-FFF2-40B4-BE49-F238E27FC236}">
                    <a16:creationId xmlns:a16="http://schemas.microsoft.com/office/drawing/2014/main" id="{5921B2ED-FADF-442D-A654-EA1F8403447D}"/>
                  </a:ext>
                </a:extLst>
              </p:cNvPr>
              <p:cNvSpPr/>
              <p:nvPr/>
            </p:nvSpPr>
            <p:spPr>
              <a:xfrm>
                <a:off x="7463436" y="2073301"/>
                <a:ext cx="28436" cy="28436"/>
              </a:xfrm>
              <a:custGeom>
                <a:avLst/>
                <a:gdLst>
                  <a:gd name="connsiteX0" fmla="*/ 28437 w 28436"/>
                  <a:gd name="connsiteY0" fmla="*/ 14218 h 28436"/>
                  <a:gd name="connsiteX1" fmla="*/ 14218 w 28436"/>
                  <a:gd name="connsiteY1" fmla="*/ 28437 h 28436"/>
                  <a:gd name="connsiteX2" fmla="*/ 0 w 28436"/>
                  <a:gd name="connsiteY2" fmla="*/ 14218 h 28436"/>
                  <a:gd name="connsiteX3" fmla="*/ 14218 w 28436"/>
                  <a:gd name="connsiteY3" fmla="*/ 0 h 28436"/>
                  <a:gd name="connsiteX4" fmla="*/ 28437 w 28436"/>
                  <a:gd name="connsiteY4" fmla="*/ 14218 h 2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36" h="28436">
                    <a:moveTo>
                      <a:pt x="28437" y="14218"/>
                    </a:moveTo>
                    <a:cubicBezTo>
                      <a:pt x="28437" y="22071"/>
                      <a:pt x="22071" y="28437"/>
                      <a:pt x="14218" y="28437"/>
                    </a:cubicBezTo>
                    <a:cubicBezTo>
                      <a:pt x="6366" y="28437"/>
                      <a:pt x="0" y="22071"/>
                      <a:pt x="0" y="14218"/>
                    </a:cubicBezTo>
                    <a:cubicBezTo>
                      <a:pt x="0" y="6366"/>
                      <a:pt x="6366" y="0"/>
                      <a:pt x="14218" y="0"/>
                    </a:cubicBezTo>
                    <a:cubicBezTo>
                      <a:pt x="22071" y="0"/>
                      <a:pt x="28437" y="6366"/>
                      <a:pt x="28437" y="14218"/>
                    </a:cubicBezTo>
                    <a:close/>
                  </a:path>
                </a:pathLst>
              </a:custGeom>
              <a:solidFill>
                <a:srgbClr val="383938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98" name="Freeform: Shape 4097">
                <a:extLst>
                  <a:ext uri="{FF2B5EF4-FFF2-40B4-BE49-F238E27FC236}">
                    <a16:creationId xmlns:a16="http://schemas.microsoft.com/office/drawing/2014/main" id="{EC35219C-90BC-44E8-99EB-B2001AA77905}"/>
                  </a:ext>
                </a:extLst>
              </p:cNvPr>
              <p:cNvSpPr/>
              <p:nvPr/>
            </p:nvSpPr>
            <p:spPr>
              <a:xfrm>
                <a:off x="7357952" y="2061766"/>
                <a:ext cx="28436" cy="28436"/>
              </a:xfrm>
              <a:custGeom>
                <a:avLst/>
                <a:gdLst>
                  <a:gd name="connsiteX0" fmla="*/ 28437 w 28436"/>
                  <a:gd name="connsiteY0" fmla="*/ 14218 h 28436"/>
                  <a:gd name="connsiteX1" fmla="*/ 14218 w 28436"/>
                  <a:gd name="connsiteY1" fmla="*/ 28437 h 28436"/>
                  <a:gd name="connsiteX2" fmla="*/ 0 w 28436"/>
                  <a:gd name="connsiteY2" fmla="*/ 14218 h 28436"/>
                  <a:gd name="connsiteX3" fmla="*/ 14218 w 28436"/>
                  <a:gd name="connsiteY3" fmla="*/ 0 h 28436"/>
                  <a:gd name="connsiteX4" fmla="*/ 28437 w 28436"/>
                  <a:gd name="connsiteY4" fmla="*/ 14218 h 2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36" h="28436">
                    <a:moveTo>
                      <a:pt x="28437" y="14218"/>
                    </a:moveTo>
                    <a:cubicBezTo>
                      <a:pt x="28437" y="22071"/>
                      <a:pt x="22071" y="28437"/>
                      <a:pt x="14218" y="28437"/>
                    </a:cubicBezTo>
                    <a:cubicBezTo>
                      <a:pt x="6366" y="28437"/>
                      <a:pt x="0" y="22071"/>
                      <a:pt x="0" y="14218"/>
                    </a:cubicBezTo>
                    <a:cubicBezTo>
                      <a:pt x="0" y="6366"/>
                      <a:pt x="6366" y="0"/>
                      <a:pt x="14218" y="0"/>
                    </a:cubicBezTo>
                    <a:cubicBezTo>
                      <a:pt x="22071" y="0"/>
                      <a:pt x="28437" y="6366"/>
                      <a:pt x="28437" y="14218"/>
                    </a:cubicBezTo>
                    <a:close/>
                  </a:path>
                </a:pathLst>
              </a:custGeom>
              <a:solidFill>
                <a:srgbClr val="383938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99" name="Graphic 2081">
                <a:extLst>
                  <a:ext uri="{FF2B5EF4-FFF2-40B4-BE49-F238E27FC236}">
                    <a16:creationId xmlns:a16="http://schemas.microsoft.com/office/drawing/2014/main" id="{D7323077-F81F-4603-B73D-750DC630D02C}"/>
                  </a:ext>
                </a:extLst>
              </p:cNvPr>
              <p:cNvGrpSpPr/>
              <p:nvPr/>
            </p:nvGrpSpPr>
            <p:grpSpPr>
              <a:xfrm>
                <a:off x="6843091" y="1654023"/>
                <a:ext cx="676895" cy="352495"/>
                <a:chOff x="6843091" y="1654023"/>
                <a:chExt cx="676895" cy="352495"/>
              </a:xfrm>
              <a:solidFill>
                <a:schemeClr val="accent1"/>
              </a:solidFill>
            </p:grpSpPr>
            <p:grpSp>
              <p:nvGrpSpPr>
                <p:cNvPr id="4100" name="Graphic 2081">
                  <a:extLst>
                    <a:ext uri="{FF2B5EF4-FFF2-40B4-BE49-F238E27FC236}">
                      <a16:creationId xmlns:a16="http://schemas.microsoft.com/office/drawing/2014/main" id="{2630FCB6-FAB0-4CDF-A5BC-4154ACF65799}"/>
                    </a:ext>
                  </a:extLst>
                </p:cNvPr>
                <p:cNvGrpSpPr/>
                <p:nvPr/>
              </p:nvGrpSpPr>
              <p:grpSpPr>
                <a:xfrm>
                  <a:off x="6894596" y="1654023"/>
                  <a:ext cx="625389" cy="352495"/>
                  <a:chOff x="6894596" y="1654023"/>
                  <a:chExt cx="625389" cy="352495"/>
                </a:xfrm>
                <a:solidFill>
                  <a:schemeClr val="accent1"/>
                </a:solidFill>
              </p:grpSpPr>
              <p:sp>
                <p:nvSpPr>
                  <p:cNvPr id="4102" name="Freeform: Shape 4101">
                    <a:extLst>
                      <a:ext uri="{FF2B5EF4-FFF2-40B4-BE49-F238E27FC236}">
                        <a16:creationId xmlns:a16="http://schemas.microsoft.com/office/drawing/2014/main" id="{167F0B46-12B5-450A-98E4-451E814CF4EF}"/>
                      </a:ext>
                    </a:extLst>
                  </p:cNvPr>
                  <p:cNvSpPr/>
                  <p:nvPr/>
                </p:nvSpPr>
                <p:spPr>
                  <a:xfrm>
                    <a:off x="7220012" y="1787227"/>
                    <a:ext cx="299973" cy="219291"/>
                  </a:xfrm>
                  <a:custGeom>
                    <a:avLst/>
                    <a:gdLst>
                      <a:gd name="connsiteX0" fmla="*/ 4234 w 299973"/>
                      <a:gd name="connsiteY0" fmla="*/ 183058 h 219291"/>
                      <a:gd name="connsiteX1" fmla="*/ 183385 w 299973"/>
                      <a:gd name="connsiteY1" fmla="*/ 206720 h 219291"/>
                      <a:gd name="connsiteX2" fmla="*/ 296381 w 299973"/>
                      <a:gd name="connsiteY2" fmla="*/ 88144 h 219291"/>
                      <a:gd name="connsiteX3" fmla="*/ 250882 w 299973"/>
                      <a:gd name="connsiteY3" fmla="*/ 152 h 219291"/>
                      <a:gd name="connsiteX4" fmla="*/ 245302 w 299973"/>
                      <a:gd name="connsiteY4" fmla="*/ 6054 h 219291"/>
                      <a:gd name="connsiteX5" fmla="*/ 253457 w 299973"/>
                      <a:gd name="connsiteY5" fmla="*/ 14746 h 219291"/>
                      <a:gd name="connsiteX6" fmla="*/ 147383 w 299973"/>
                      <a:gd name="connsiteY6" fmla="*/ 134126 h 219291"/>
                      <a:gd name="connsiteX7" fmla="*/ 11048 w 299973"/>
                      <a:gd name="connsiteY7" fmla="*/ 125327 h 219291"/>
                      <a:gd name="connsiteX8" fmla="*/ 4234 w 299973"/>
                      <a:gd name="connsiteY8" fmla="*/ 183058 h 219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9973" h="219291">
                        <a:moveTo>
                          <a:pt x="4234" y="183058"/>
                        </a:moveTo>
                        <a:cubicBezTo>
                          <a:pt x="56762" y="223943"/>
                          <a:pt x="124795" y="227806"/>
                          <a:pt x="183385" y="206720"/>
                        </a:cubicBezTo>
                        <a:cubicBezTo>
                          <a:pt x="241975" y="185634"/>
                          <a:pt x="283450" y="140350"/>
                          <a:pt x="296381" y="88144"/>
                        </a:cubicBezTo>
                        <a:cubicBezTo>
                          <a:pt x="309365" y="35939"/>
                          <a:pt x="285542" y="24350"/>
                          <a:pt x="250882" y="152"/>
                        </a:cubicBezTo>
                        <a:cubicBezTo>
                          <a:pt x="249219" y="-1029"/>
                          <a:pt x="244712" y="5034"/>
                          <a:pt x="245302" y="6054"/>
                        </a:cubicBezTo>
                        <a:cubicBezTo>
                          <a:pt x="247072" y="9166"/>
                          <a:pt x="251526" y="11204"/>
                          <a:pt x="253457" y="14746"/>
                        </a:cubicBezTo>
                        <a:cubicBezTo>
                          <a:pt x="233927" y="66414"/>
                          <a:pt x="198623" y="114810"/>
                          <a:pt x="147383" y="134126"/>
                        </a:cubicBezTo>
                        <a:cubicBezTo>
                          <a:pt x="96090" y="153495"/>
                          <a:pt x="58371" y="143784"/>
                          <a:pt x="11048" y="125327"/>
                        </a:cubicBezTo>
                        <a:cubicBezTo>
                          <a:pt x="-1185" y="143730"/>
                          <a:pt x="-2955" y="161650"/>
                          <a:pt x="4234" y="1830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103" name="Freeform: Shape 4102">
                    <a:extLst>
                      <a:ext uri="{FF2B5EF4-FFF2-40B4-BE49-F238E27FC236}">
                        <a16:creationId xmlns:a16="http://schemas.microsoft.com/office/drawing/2014/main" id="{68D4C42D-97A2-47C8-9D44-F8310D4C9E52}"/>
                      </a:ext>
                    </a:extLst>
                  </p:cNvPr>
                  <p:cNvSpPr/>
                  <p:nvPr/>
                </p:nvSpPr>
                <p:spPr>
                  <a:xfrm>
                    <a:off x="6894596" y="1654023"/>
                    <a:ext cx="579517" cy="277849"/>
                  </a:xfrm>
                  <a:custGeom>
                    <a:avLst/>
                    <a:gdLst>
                      <a:gd name="connsiteX0" fmla="*/ 0 w 579517"/>
                      <a:gd name="connsiteY0" fmla="*/ 47724 h 277849"/>
                      <a:gd name="connsiteX1" fmla="*/ 291395 w 579517"/>
                      <a:gd name="connsiteY1" fmla="*/ 109319 h 277849"/>
                      <a:gd name="connsiteX2" fmla="*/ 287639 w 579517"/>
                      <a:gd name="connsiteY2" fmla="*/ 84531 h 277849"/>
                      <a:gd name="connsiteX3" fmla="*/ 284044 w 579517"/>
                      <a:gd name="connsiteY3" fmla="*/ 30984 h 277849"/>
                      <a:gd name="connsiteX4" fmla="*/ 305399 w 579517"/>
                      <a:gd name="connsiteY4" fmla="*/ 136468 h 277849"/>
                      <a:gd name="connsiteX5" fmla="*/ 336518 w 579517"/>
                      <a:gd name="connsiteY5" fmla="*/ 258209 h 277849"/>
                      <a:gd name="connsiteX6" fmla="*/ 472960 w 579517"/>
                      <a:gd name="connsiteY6" fmla="*/ 267276 h 277849"/>
                      <a:gd name="connsiteX7" fmla="*/ 579517 w 579517"/>
                      <a:gd name="connsiteY7" fmla="*/ 148272 h 277849"/>
                      <a:gd name="connsiteX8" fmla="*/ 567230 w 579517"/>
                      <a:gd name="connsiteY8" fmla="*/ 136521 h 277849"/>
                      <a:gd name="connsiteX9" fmla="*/ 338772 w 579517"/>
                      <a:gd name="connsiteY9" fmla="*/ 1528 h 277849"/>
                      <a:gd name="connsiteX10" fmla="*/ 0 w 579517"/>
                      <a:gd name="connsiteY10" fmla="*/ 47724 h 277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9517" h="277849">
                        <a:moveTo>
                          <a:pt x="0" y="47724"/>
                        </a:moveTo>
                        <a:cubicBezTo>
                          <a:pt x="95772" y="99876"/>
                          <a:pt x="188970" y="90057"/>
                          <a:pt x="291395" y="109319"/>
                        </a:cubicBezTo>
                        <a:cubicBezTo>
                          <a:pt x="289785" y="98534"/>
                          <a:pt x="289249" y="97622"/>
                          <a:pt x="287639" y="84531"/>
                        </a:cubicBezTo>
                        <a:cubicBezTo>
                          <a:pt x="285976" y="71439"/>
                          <a:pt x="283776" y="46651"/>
                          <a:pt x="284044" y="30984"/>
                        </a:cubicBezTo>
                        <a:cubicBezTo>
                          <a:pt x="289464" y="67254"/>
                          <a:pt x="296814" y="99554"/>
                          <a:pt x="305399" y="136468"/>
                        </a:cubicBezTo>
                        <a:cubicBezTo>
                          <a:pt x="314413" y="175367"/>
                          <a:pt x="325787" y="218505"/>
                          <a:pt x="336518" y="258209"/>
                        </a:cubicBezTo>
                        <a:cubicBezTo>
                          <a:pt x="383841" y="277149"/>
                          <a:pt x="421560" y="286484"/>
                          <a:pt x="472960" y="267276"/>
                        </a:cubicBezTo>
                        <a:cubicBezTo>
                          <a:pt x="524307" y="248068"/>
                          <a:pt x="559075" y="199243"/>
                          <a:pt x="579517" y="148272"/>
                        </a:cubicBezTo>
                        <a:cubicBezTo>
                          <a:pt x="573347" y="141136"/>
                          <a:pt x="576513" y="145482"/>
                          <a:pt x="567230" y="136521"/>
                        </a:cubicBezTo>
                        <a:cubicBezTo>
                          <a:pt x="512450" y="83887"/>
                          <a:pt x="410775" y="8127"/>
                          <a:pt x="338772" y="1528"/>
                        </a:cubicBezTo>
                        <a:cubicBezTo>
                          <a:pt x="197769" y="-11242"/>
                          <a:pt x="137676" y="60601"/>
                          <a:pt x="0" y="47724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4101" name="Freeform: Shape 4100">
                  <a:extLst>
                    <a:ext uri="{FF2B5EF4-FFF2-40B4-BE49-F238E27FC236}">
                      <a16:creationId xmlns:a16="http://schemas.microsoft.com/office/drawing/2014/main" id="{10461771-8B0C-4019-B96E-93CC50D21051}"/>
                    </a:ext>
                  </a:extLst>
                </p:cNvPr>
                <p:cNvSpPr/>
                <p:nvPr/>
              </p:nvSpPr>
              <p:spPr>
                <a:xfrm>
                  <a:off x="6843091" y="1666110"/>
                  <a:ext cx="88267" cy="82415"/>
                </a:xfrm>
                <a:custGeom>
                  <a:avLst/>
                  <a:gdLst>
                    <a:gd name="connsiteX0" fmla="*/ 82625 w 88267"/>
                    <a:gd name="connsiteY0" fmla="*/ 60104 h 82415"/>
                    <a:gd name="connsiteX1" fmla="*/ 18508 w 88267"/>
                    <a:gd name="connsiteY1" fmla="*/ 77917 h 82415"/>
                    <a:gd name="connsiteX2" fmla="*/ 6651 w 88267"/>
                    <a:gd name="connsiteY2" fmla="*/ 23995 h 82415"/>
                    <a:gd name="connsiteX3" fmla="*/ 61056 w 88267"/>
                    <a:gd name="connsiteY3" fmla="*/ 4143 h 82415"/>
                    <a:gd name="connsiteX4" fmla="*/ 82625 w 88267"/>
                    <a:gd name="connsiteY4" fmla="*/ 60104 h 8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267" h="82415">
                      <a:moveTo>
                        <a:pt x="82625" y="60104"/>
                      </a:moveTo>
                      <a:cubicBezTo>
                        <a:pt x="68245" y="79580"/>
                        <a:pt x="40292" y="88487"/>
                        <a:pt x="18508" y="77917"/>
                      </a:cubicBezTo>
                      <a:cubicBezTo>
                        <a:pt x="-3222" y="67347"/>
                        <a:pt x="-3919" y="43954"/>
                        <a:pt x="6651" y="23995"/>
                      </a:cubicBezTo>
                      <a:cubicBezTo>
                        <a:pt x="17220" y="4035"/>
                        <a:pt x="40506" y="-6320"/>
                        <a:pt x="61056" y="4143"/>
                      </a:cubicBezTo>
                      <a:cubicBezTo>
                        <a:pt x="81605" y="14605"/>
                        <a:pt x="97058" y="40627"/>
                        <a:pt x="82625" y="601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657" name="Group 656">
            <a:extLst>
              <a:ext uri="{FF2B5EF4-FFF2-40B4-BE49-F238E27FC236}">
                <a16:creationId xmlns:a16="http://schemas.microsoft.com/office/drawing/2014/main" id="{9CD165FC-E901-4775-B2E2-1933DB29F67B}"/>
              </a:ext>
            </a:extLst>
          </p:cNvPr>
          <p:cNvGrpSpPr/>
          <p:nvPr/>
        </p:nvGrpSpPr>
        <p:grpSpPr>
          <a:xfrm>
            <a:off x="0" y="-6858000"/>
            <a:ext cx="12192000" cy="13716000"/>
            <a:chOff x="0" y="-6858000"/>
            <a:chExt cx="12192000" cy="13716000"/>
          </a:xfrm>
        </p:grpSpPr>
        <p:grpSp>
          <p:nvGrpSpPr>
            <p:cNvPr id="658" name="Group 657">
              <a:extLst>
                <a:ext uri="{FF2B5EF4-FFF2-40B4-BE49-F238E27FC236}">
                  <a16:creationId xmlns:a16="http://schemas.microsoft.com/office/drawing/2014/main" id="{B924E3AE-1EEA-430A-BC3D-BACB81D9096A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662" name="Rectangle 661">
                <a:extLst>
                  <a:ext uri="{FF2B5EF4-FFF2-40B4-BE49-F238E27FC236}">
                    <a16:creationId xmlns:a16="http://schemas.microsoft.com/office/drawing/2014/main" id="{EA630974-801F-49BD-A80A-8E9F950A41A2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663" name="Picture 662">
                <a:extLst>
                  <a:ext uri="{FF2B5EF4-FFF2-40B4-BE49-F238E27FC236}">
                    <a16:creationId xmlns:a16="http://schemas.microsoft.com/office/drawing/2014/main" id="{65964534-F4DC-4E53-8CE7-3EF96714D3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659" name="Group 658">
              <a:extLst>
                <a:ext uri="{FF2B5EF4-FFF2-40B4-BE49-F238E27FC236}">
                  <a16:creationId xmlns:a16="http://schemas.microsoft.com/office/drawing/2014/main" id="{1AEFEED8-28EB-4B90-8335-226A908DA80E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660" name="Rectangle 659">
                <a:extLst>
                  <a:ext uri="{FF2B5EF4-FFF2-40B4-BE49-F238E27FC236}">
                    <a16:creationId xmlns:a16="http://schemas.microsoft.com/office/drawing/2014/main" id="{D74C7CD9-6A26-4490-A9B4-813421F3D89D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661" name="Picture 660">
                <a:extLst>
                  <a:ext uri="{FF2B5EF4-FFF2-40B4-BE49-F238E27FC236}">
                    <a16:creationId xmlns:a16="http://schemas.microsoft.com/office/drawing/2014/main" id="{0624D15A-8BA0-42EB-A078-9A528F0B90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47544955"/>
      </p:ext>
    </p:extLst>
  </p:cSld>
  <p:clrMapOvr>
    <a:masterClrMapping/>
  </p:clrMapOvr>
  <p:transition spd="slow" advClick="0" advTm="0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6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63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2396 2.22222E-6 L -1.04167E-6 2.22222E-6 " pathEditMode="relative" rAng="0" ptsTypes="AA">
                                      <p:cBhvr>
                                        <p:cTn id="10" dur="1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263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xit" presetSubtype="2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1500"/>
                                        <p:tgtEl>
                                          <p:spTgt spid="40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500"/>
                                        <p:tgtEl>
                                          <p:spTgt spid="40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4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8821ECA9-5ECF-4694-A49A-A260E40E0178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8D7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403693E3-42B2-4CD5-A1C4-3A11538620C0}"/>
              </a:ext>
            </a:extLst>
          </p:cNvPr>
          <p:cNvSpPr/>
          <p:nvPr/>
        </p:nvSpPr>
        <p:spPr>
          <a:xfrm>
            <a:off x="0" y="0"/>
            <a:ext cx="12192000" cy="4821872"/>
          </a:xfrm>
          <a:custGeom>
            <a:avLst/>
            <a:gdLst>
              <a:gd name="connsiteX0" fmla="*/ 0 w 12192000"/>
              <a:gd name="connsiteY0" fmla="*/ 0 h 4821872"/>
              <a:gd name="connsiteX1" fmla="*/ 12192000 w 12192000"/>
              <a:gd name="connsiteY1" fmla="*/ 0 h 4821872"/>
              <a:gd name="connsiteX2" fmla="*/ 12192000 w 12192000"/>
              <a:gd name="connsiteY2" fmla="*/ 4821873 h 4821872"/>
              <a:gd name="connsiteX3" fmla="*/ 0 w 12192000"/>
              <a:gd name="connsiteY3" fmla="*/ 4821873 h 482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821872">
                <a:moveTo>
                  <a:pt x="0" y="0"/>
                </a:moveTo>
                <a:lnTo>
                  <a:pt x="12192000" y="0"/>
                </a:lnTo>
                <a:lnTo>
                  <a:pt x="12192000" y="4821873"/>
                </a:lnTo>
                <a:lnTo>
                  <a:pt x="0" y="4821873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4BFEBA2D-4EEA-4EFE-8C82-C469490BA968}"/>
              </a:ext>
            </a:extLst>
          </p:cNvPr>
          <p:cNvGrpSpPr/>
          <p:nvPr/>
        </p:nvGrpSpPr>
        <p:grpSpPr>
          <a:xfrm>
            <a:off x="272081" y="1595562"/>
            <a:ext cx="8119681" cy="4414478"/>
            <a:chOff x="3298888" y="1598146"/>
            <a:chExt cx="8119681" cy="4414478"/>
          </a:xfrm>
        </p:grpSpPr>
        <p:grpSp>
          <p:nvGrpSpPr>
            <p:cNvPr id="1477" name="Graphic 1">
              <a:extLst>
                <a:ext uri="{FF2B5EF4-FFF2-40B4-BE49-F238E27FC236}">
                  <a16:creationId xmlns:a16="http://schemas.microsoft.com/office/drawing/2014/main" id="{59EFD91A-0837-4A25-B9D5-6D6C40250F0B}"/>
                </a:ext>
              </a:extLst>
            </p:cNvPr>
            <p:cNvGrpSpPr/>
            <p:nvPr/>
          </p:nvGrpSpPr>
          <p:grpSpPr>
            <a:xfrm>
              <a:off x="3298888" y="1598146"/>
              <a:ext cx="8119681" cy="4414478"/>
              <a:chOff x="3298888" y="1598146"/>
              <a:chExt cx="8119681" cy="4414478"/>
            </a:xfrm>
            <a:solidFill>
              <a:schemeClr val="accent1"/>
            </a:solidFill>
          </p:grpSpPr>
          <p:grpSp>
            <p:nvGrpSpPr>
              <p:cNvPr id="1571" name="Graphic 1">
                <a:extLst>
                  <a:ext uri="{FF2B5EF4-FFF2-40B4-BE49-F238E27FC236}">
                    <a16:creationId xmlns:a16="http://schemas.microsoft.com/office/drawing/2014/main" id="{C098706F-AFED-4D7B-915B-3886C36BBA23}"/>
                  </a:ext>
                </a:extLst>
              </p:cNvPr>
              <p:cNvGrpSpPr/>
              <p:nvPr/>
            </p:nvGrpSpPr>
            <p:grpSpPr>
              <a:xfrm>
                <a:off x="3298888" y="1598146"/>
                <a:ext cx="8119681" cy="4414478"/>
                <a:chOff x="3298888" y="1598146"/>
                <a:chExt cx="8119681" cy="4414478"/>
              </a:xfrm>
              <a:solidFill>
                <a:schemeClr val="accent1"/>
              </a:solidFill>
            </p:grpSpPr>
            <p:sp>
              <p:nvSpPr>
                <p:cNvPr id="1590" name="Freeform: Shape 1589">
                  <a:extLst>
                    <a:ext uri="{FF2B5EF4-FFF2-40B4-BE49-F238E27FC236}">
                      <a16:creationId xmlns:a16="http://schemas.microsoft.com/office/drawing/2014/main" id="{2BA544DF-833D-4961-8A0F-310F7240A2D9}"/>
                    </a:ext>
                  </a:extLst>
                </p:cNvPr>
                <p:cNvSpPr/>
                <p:nvPr/>
              </p:nvSpPr>
              <p:spPr>
                <a:xfrm>
                  <a:off x="3344477" y="1598146"/>
                  <a:ext cx="7995923" cy="3945720"/>
                </a:xfrm>
                <a:custGeom>
                  <a:avLst/>
                  <a:gdLst>
                    <a:gd name="connsiteX0" fmla="*/ 321 w 7995923"/>
                    <a:gd name="connsiteY0" fmla="*/ 997225 h 3945720"/>
                    <a:gd name="connsiteX1" fmla="*/ 321 w 7995923"/>
                    <a:gd name="connsiteY1" fmla="*/ 3945721 h 3945720"/>
                    <a:gd name="connsiteX2" fmla="*/ 7995924 w 7995923"/>
                    <a:gd name="connsiteY2" fmla="*/ 3945721 h 3945720"/>
                    <a:gd name="connsiteX3" fmla="*/ 7995924 w 7995923"/>
                    <a:gd name="connsiteY3" fmla="*/ 2029227 h 3945720"/>
                    <a:gd name="connsiteX4" fmla="*/ 7647754 w 7995923"/>
                    <a:gd name="connsiteY4" fmla="*/ 1510432 h 3945720"/>
                    <a:gd name="connsiteX5" fmla="*/ 7625338 w 7995923"/>
                    <a:gd name="connsiteY5" fmla="*/ 1459442 h 3945720"/>
                    <a:gd name="connsiteX6" fmla="*/ 7244529 w 7995923"/>
                    <a:gd name="connsiteY6" fmla="*/ 590381 h 3945720"/>
                    <a:gd name="connsiteX7" fmla="*/ 7227574 w 7995923"/>
                    <a:gd name="connsiteY7" fmla="*/ 551773 h 3945720"/>
                    <a:gd name="connsiteX8" fmla="*/ 7098352 w 7995923"/>
                    <a:gd name="connsiteY8" fmla="*/ 256752 h 3945720"/>
                    <a:gd name="connsiteX9" fmla="*/ 6546410 w 7995923"/>
                    <a:gd name="connsiteY9" fmla="*/ 6181 h 3945720"/>
                    <a:gd name="connsiteX10" fmla="*/ 807343 w 7995923"/>
                    <a:gd name="connsiteY10" fmla="*/ 6181 h 3945720"/>
                    <a:gd name="connsiteX11" fmla="*/ 128020 w 7995923"/>
                    <a:gd name="connsiteY11" fmla="*/ 400198 h 3945720"/>
                    <a:gd name="connsiteX12" fmla="*/ 321 w 7995923"/>
                    <a:gd name="connsiteY12" fmla="*/ 997225 h 3945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95923" h="3945720">
                      <a:moveTo>
                        <a:pt x="321" y="997225"/>
                      </a:moveTo>
                      <a:lnTo>
                        <a:pt x="321" y="3945721"/>
                      </a:lnTo>
                      <a:lnTo>
                        <a:pt x="7995924" y="3945721"/>
                      </a:lnTo>
                      <a:lnTo>
                        <a:pt x="7995924" y="2029227"/>
                      </a:lnTo>
                      <a:cubicBezTo>
                        <a:pt x="7995924" y="1866096"/>
                        <a:pt x="7647754" y="1510432"/>
                        <a:pt x="7647754" y="1510432"/>
                      </a:cubicBezTo>
                      <a:lnTo>
                        <a:pt x="7625338" y="1459442"/>
                      </a:lnTo>
                      <a:lnTo>
                        <a:pt x="7244529" y="590381"/>
                      </a:lnTo>
                      <a:lnTo>
                        <a:pt x="7227574" y="551773"/>
                      </a:lnTo>
                      <a:lnTo>
                        <a:pt x="7098352" y="256752"/>
                      </a:lnTo>
                      <a:cubicBezTo>
                        <a:pt x="7062665" y="206460"/>
                        <a:pt x="6904613" y="16595"/>
                        <a:pt x="6546410" y="6181"/>
                      </a:cubicBezTo>
                      <a:cubicBezTo>
                        <a:pt x="6059873" y="-7726"/>
                        <a:pt x="807343" y="6181"/>
                        <a:pt x="807343" y="6181"/>
                      </a:cubicBezTo>
                      <a:cubicBezTo>
                        <a:pt x="807343" y="6181"/>
                        <a:pt x="303661" y="-1249"/>
                        <a:pt x="128020" y="400198"/>
                      </a:cubicBezTo>
                      <a:cubicBezTo>
                        <a:pt x="-12760" y="722143"/>
                        <a:pt x="321" y="997225"/>
                        <a:pt x="321" y="997225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91" name="Graphic 1">
                  <a:extLst>
                    <a:ext uri="{FF2B5EF4-FFF2-40B4-BE49-F238E27FC236}">
                      <a16:creationId xmlns:a16="http://schemas.microsoft.com/office/drawing/2014/main" id="{A965D10A-202B-4E87-AD27-5344960AD011}"/>
                    </a:ext>
                  </a:extLst>
                </p:cNvPr>
                <p:cNvGrpSpPr/>
                <p:nvPr/>
              </p:nvGrpSpPr>
              <p:grpSpPr>
                <a:xfrm>
                  <a:off x="4270311" y="4529264"/>
                  <a:ext cx="5780405" cy="1014666"/>
                  <a:chOff x="4270311" y="4529264"/>
                  <a:chExt cx="5780405" cy="1014666"/>
                </a:xfrm>
                <a:solidFill>
                  <a:srgbClr val="010101"/>
                </a:solidFill>
              </p:grpSpPr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CED1F1F2-690C-482A-BD17-5466AA71EFB5}"/>
                      </a:ext>
                    </a:extLst>
                  </p:cNvPr>
                  <p:cNvSpPr/>
                  <p:nvPr/>
                </p:nvSpPr>
                <p:spPr>
                  <a:xfrm>
                    <a:off x="8514842" y="4529264"/>
                    <a:ext cx="1535874" cy="1014666"/>
                  </a:xfrm>
                  <a:custGeom>
                    <a:avLst/>
                    <a:gdLst>
                      <a:gd name="connsiteX0" fmla="*/ 0 w 1535874"/>
                      <a:gd name="connsiteY0" fmla="*/ 1014666 h 1014666"/>
                      <a:gd name="connsiteX1" fmla="*/ 1535875 w 1535874"/>
                      <a:gd name="connsiteY1" fmla="*/ 1014666 h 1014666"/>
                      <a:gd name="connsiteX2" fmla="*/ 1387792 w 1535874"/>
                      <a:gd name="connsiteY2" fmla="*/ 241364 h 1014666"/>
                      <a:gd name="connsiteX3" fmla="*/ 1150302 w 1535874"/>
                      <a:gd name="connsiteY3" fmla="*/ 0 h 1014666"/>
                      <a:gd name="connsiteX4" fmla="*/ 385508 w 1535874"/>
                      <a:gd name="connsiteY4" fmla="*/ 0 h 1014666"/>
                      <a:gd name="connsiteX5" fmla="*/ 148018 w 1535874"/>
                      <a:gd name="connsiteY5" fmla="*/ 241364 h 1014666"/>
                      <a:gd name="connsiteX6" fmla="*/ 0 w 1535874"/>
                      <a:gd name="connsiteY6" fmla="*/ 1014666 h 101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5874" h="1014666">
                        <a:moveTo>
                          <a:pt x="0" y="1014666"/>
                        </a:moveTo>
                        <a:lnTo>
                          <a:pt x="1535875" y="1014666"/>
                        </a:lnTo>
                        <a:lnTo>
                          <a:pt x="1387792" y="241364"/>
                        </a:lnTo>
                        <a:cubicBezTo>
                          <a:pt x="1360614" y="99568"/>
                          <a:pt x="1262761" y="0"/>
                          <a:pt x="1150302" y="0"/>
                        </a:cubicBezTo>
                        <a:lnTo>
                          <a:pt x="385508" y="0"/>
                        </a:lnTo>
                        <a:cubicBezTo>
                          <a:pt x="273114" y="0"/>
                          <a:pt x="175196" y="99568"/>
                          <a:pt x="148018" y="241364"/>
                        </a:cubicBezTo>
                        <a:lnTo>
                          <a:pt x="0" y="1014666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1D2FAD7-CC6C-424A-A79B-2F3F35341B30}"/>
                      </a:ext>
                    </a:extLst>
                  </p:cNvPr>
                  <p:cNvSpPr/>
                  <p:nvPr/>
                </p:nvSpPr>
                <p:spPr>
                  <a:xfrm>
                    <a:off x="4270311" y="4529264"/>
                    <a:ext cx="1528572" cy="1014666"/>
                  </a:xfrm>
                  <a:custGeom>
                    <a:avLst/>
                    <a:gdLst>
                      <a:gd name="connsiteX0" fmla="*/ 0 w 1528572"/>
                      <a:gd name="connsiteY0" fmla="*/ 1014666 h 1014666"/>
                      <a:gd name="connsiteX1" fmla="*/ 1528572 w 1528572"/>
                      <a:gd name="connsiteY1" fmla="*/ 1014666 h 1014666"/>
                      <a:gd name="connsiteX2" fmla="*/ 1380490 w 1528572"/>
                      <a:gd name="connsiteY2" fmla="*/ 241364 h 1014666"/>
                      <a:gd name="connsiteX3" fmla="*/ 1143000 w 1528572"/>
                      <a:gd name="connsiteY3" fmla="*/ 0 h 1014666"/>
                      <a:gd name="connsiteX4" fmla="*/ 385509 w 1528572"/>
                      <a:gd name="connsiteY4" fmla="*/ 0 h 1014666"/>
                      <a:gd name="connsiteX5" fmla="*/ 148018 w 1528572"/>
                      <a:gd name="connsiteY5" fmla="*/ 241364 h 1014666"/>
                      <a:gd name="connsiteX6" fmla="*/ 0 w 1528572"/>
                      <a:gd name="connsiteY6" fmla="*/ 1014666 h 1014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8572" h="1014666">
                        <a:moveTo>
                          <a:pt x="0" y="1014666"/>
                        </a:moveTo>
                        <a:lnTo>
                          <a:pt x="1528572" y="1014666"/>
                        </a:lnTo>
                        <a:lnTo>
                          <a:pt x="1380490" y="241364"/>
                        </a:lnTo>
                        <a:cubicBezTo>
                          <a:pt x="1353312" y="99568"/>
                          <a:pt x="1255459" y="0"/>
                          <a:pt x="1143000" y="0"/>
                        </a:cubicBezTo>
                        <a:lnTo>
                          <a:pt x="385509" y="0"/>
                        </a:lnTo>
                        <a:cubicBezTo>
                          <a:pt x="273114" y="0"/>
                          <a:pt x="175197" y="99568"/>
                          <a:pt x="148018" y="241364"/>
                        </a:cubicBezTo>
                        <a:lnTo>
                          <a:pt x="0" y="1014666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2" name="Graphic 1">
                  <a:extLst>
                    <a:ext uri="{FF2B5EF4-FFF2-40B4-BE49-F238E27FC236}">
                      <a16:creationId xmlns:a16="http://schemas.microsoft.com/office/drawing/2014/main" id="{AE5702CD-A69F-46DE-8EF6-908678D28ABB}"/>
                    </a:ext>
                  </a:extLst>
                </p:cNvPr>
                <p:cNvGrpSpPr/>
                <p:nvPr/>
              </p:nvGrpSpPr>
              <p:grpSpPr>
                <a:xfrm>
                  <a:off x="4420616" y="4747831"/>
                  <a:ext cx="5492178" cy="1264793"/>
                  <a:chOff x="4420616" y="4747831"/>
                  <a:chExt cx="5492178" cy="1264793"/>
                </a:xfrm>
                <a:solidFill>
                  <a:schemeClr val="accent1"/>
                </a:solidFill>
              </p:grpSpPr>
              <p:grpSp>
                <p:nvGrpSpPr>
                  <p:cNvPr id="1634" name="Graphic 1">
                    <a:extLst>
                      <a:ext uri="{FF2B5EF4-FFF2-40B4-BE49-F238E27FC236}">
                        <a16:creationId xmlns:a16="http://schemas.microsoft.com/office/drawing/2014/main" id="{88C78B5D-D876-4D66-AAD4-25217B16625B}"/>
                      </a:ext>
                    </a:extLst>
                  </p:cNvPr>
                  <p:cNvGrpSpPr/>
                  <p:nvPr/>
                </p:nvGrpSpPr>
                <p:grpSpPr>
                  <a:xfrm>
                    <a:off x="8648001" y="4747831"/>
                    <a:ext cx="1264792" cy="1264793"/>
                    <a:chOff x="8648001" y="4747831"/>
                    <a:chExt cx="1264792" cy="1264793"/>
                  </a:xfrm>
                  <a:solidFill>
                    <a:schemeClr val="accent1"/>
                  </a:solidFill>
                </p:grpSpPr>
                <p:sp>
                  <p:nvSpPr>
                    <p:cNvPr id="1639" name="Freeform: Shape 1638">
                      <a:extLst>
                        <a:ext uri="{FF2B5EF4-FFF2-40B4-BE49-F238E27FC236}">
                          <a16:creationId xmlns:a16="http://schemas.microsoft.com/office/drawing/2014/main" id="{1F7EA430-31F7-4C2A-A8BB-A54271DE6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48001" y="4747831"/>
                      <a:ext cx="1264792" cy="1264793"/>
                    </a:xfrm>
                    <a:custGeom>
                      <a:avLst/>
                      <a:gdLst>
                        <a:gd name="connsiteX0" fmla="*/ 1264793 w 1264792"/>
                        <a:gd name="connsiteY0" fmla="*/ 632397 h 1264793"/>
                        <a:gd name="connsiteX1" fmla="*/ 632396 w 1264792"/>
                        <a:gd name="connsiteY1" fmla="*/ 1264793 h 1264793"/>
                        <a:gd name="connsiteX2" fmla="*/ 0 w 1264792"/>
                        <a:gd name="connsiteY2" fmla="*/ 632397 h 1264793"/>
                        <a:gd name="connsiteX3" fmla="*/ 632396 w 1264792"/>
                        <a:gd name="connsiteY3" fmla="*/ 0 h 1264793"/>
                        <a:gd name="connsiteX4" fmla="*/ 1264793 w 1264792"/>
                        <a:gd name="connsiteY4" fmla="*/ 632397 h 1264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792" h="1264793">
                          <a:moveTo>
                            <a:pt x="1264793" y="632397"/>
                          </a:moveTo>
                          <a:cubicBezTo>
                            <a:pt x="1264793" y="981660"/>
                            <a:pt x="981659" y="1264793"/>
                            <a:pt x="632396" y="1264793"/>
                          </a:cubicBezTo>
                          <a:cubicBezTo>
                            <a:pt x="283133" y="1264793"/>
                            <a:pt x="0" y="981660"/>
                            <a:pt x="0" y="632397"/>
                          </a:cubicBezTo>
                          <a:cubicBezTo>
                            <a:pt x="0" y="283134"/>
                            <a:pt x="283134" y="0"/>
                            <a:pt x="632396" y="0"/>
                          </a:cubicBezTo>
                          <a:cubicBezTo>
                            <a:pt x="981660" y="0"/>
                            <a:pt x="1264793" y="283134"/>
                            <a:pt x="1264793" y="632397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0" name="Freeform: Shape 1639">
                      <a:extLst>
                        <a:ext uri="{FF2B5EF4-FFF2-40B4-BE49-F238E27FC236}">
                          <a16:creationId xmlns:a16="http://schemas.microsoft.com/office/drawing/2014/main" id="{CE5AD024-9F3C-41FA-8E76-C2B964E65447}"/>
                        </a:ext>
                      </a:extLst>
                    </p:cNvPr>
                    <p:cNvSpPr/>
                    <p:nvPr/>
                  </p:nvSpPr>
                  <p:spPr>
                    <a:xfrm rot="-653989">
                      <a:off x="8869711" y="4969478"/>
                      <a:ext cx="822105" cy="822105"/>
                    </a:xfrm>
                    <a:custGeom>
                      <a:avLst/>
                      <a:gdLst>
                        <a:gd name="connsiteX0" fmla="*/ 822105 w 822105"/>
                        <a:gd name="connsiteY0" fmla="*/ 411053 h 822105"/>
                        <a:gd name="connsiteX1" fmla="*/ 411052 w 822105"/>
                        <a:gd name="connsiteY1" fmla="*/ 822105 h 822105"/>
                        <a:gd name="connsiteX2" fmla="*/ 0 w 822105"/>
                        <a:gd name="connsiteY2" fmla="*/ 411053 h 822105"/>
                        <a:gd name="connsiteX3" fmla="*/ 411052 w 822105"/>
                        <a:gd name="connsiteY3" fmla="*/ 0 h 822105"/>
                        <a:gd name="connsiteX4" fmla="*/ 822105 w 822105"/>
                        <a:gd name="connsiteY4" fmla="*/ 411053 h 822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105" h="822105">
                          <a:moveTo>
                            <a:pt x="822105" y="411053"/>
                          </a:moveTo>
                          <a:cubicBezTo>
                            <a:pt x="822105" y="638071"/>
                            <a:pt x="638071" y="822105"/>
                            <a:pt x="411052" y="822105"/>
                          </a:cubicBezTo>
                          <a:cubicBezTo>
                            <a:pt x="184034" y="822105"/>
                            <a:pt x="0" y="638071"/>
                            <a:pt x="0" y="411053"/>
                          </a:cubicBezTo>
                          <a:cubicBezTo>
                            <a:pt x="0" y="184035"/>
                            <a:pt x="184034" y="0"/>
                            <a:pt x="411052" y="0"/>
                          </a:cubicBezTo>
                          <a:cubicBezTo>
                            <a:pt x="638071" y="0"/>
                            <a:pt x="822105" y="184035"/>
                            <a:pt x="822105" y="411053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1" name="Freeform: Shape 1640">
                      <a:extLst>
                        <a:ext uri="{FF2B5EF4-FFF2-40B4-BE49-F238E27FC236}">
                          <a16:creationId xmlns:a16="http://schemas.microsoft.com/office/drawing/2014/main" id="{5D6ABB48-3A17-4177-9847-5BF410BE9A0B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8951442" y="5051370"/>
                      <a:ext cx="657726" cy="657726"/>
                    </a:xfrm>
                    <a:custGeom>
                      <a:avLst/>
                      <a:gdLst>
                        <a:gd name="connsiteX0" fmla="*/ 657727 w 657726"/>
                        <a:gd name="connsiteY0" fmla="*/ 328864 h 657726"/>
                        <a:gd name="connsiteX1" fmla="*/ 328863 w 657726"/>
                        <a:gd name="connsiteY1" fmla="*/ 657727 h 657726"/>
                        <a:gd name="connsiteX2" fmla="*/ 0 w 657726"/>
                        <a:gd name="connsiteY2" fmla="*/ 328864 h 657726"/>
                        <a:gd name="connsiteX3" fmla="*/ 328863 w 657726"/>
                        <a:gd name="connsiteY3" fmla="*/ 0 h 657726"/>
                        <a:gd name="connsiteX4" fmla="*/ 657727 w 657726"/>
                        <a:gd name="connsiteY4" fmla="*/ 328864 h 657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726" h="657726">
                          <a:moveTo>
                            <a:pt x="657727" y="328864"/>
                          </a:moveTo>
                          <a:cubicBezTo>
                            <a:pt x="657727" y="510490"/>
                            <a:pt x="510490" y="657727"/>
                            <a:pt x="328863" y="657727"/>
                          </a:cubicBezTo>
                          <a:cubicBezTo>
                            <a:pt x="147237" y="657727"/>
                            <a:pt x="0" y="510489"/>
                            <a:pt x="0" y="328864"/>
                          </a:cubicBezTo>
                          <a:cubicBezTo>
                            <a:pt x="0" y="147237"/>
                            <a:pt x="147237" y="0"/>
                            <a:pt x="328863" y="0"/>
                          </a:cubicBezTo>
                          <a:cubicBezTo>
                            <a:pt x="510489" y="0"/>
                            <a:pt x="657727" y="147238"/>
                            <a:pt x="657727" y="328864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35" name="Graphic 1">
                    <a:extLst>
                      <a:ext uri="{FF2B5EF4-FFF2-40B4-BE49-F238E27FC236}">
                        <a16:creationId xmlns:a16="http://schemas.microsoft.com/office/drawing/2014/main" id="{01D1741D-5A99-449E-B6B4-AAF45DBCC2EA}"/>
                      </a:ext>
                    </a:extLst>
                  </p:cNvPr>
                  <p:cNvGrpSpPr/>
                  <p:nvPr/>
                </p:nvGrpSpPr>
                <p:grpSpPr>
                  <a:xfrm>
                    <a:off x="4420616" y="4747831"/>
                    <a:ext cx="1264793" cy="1264793"/>
                    <a:chOff x="4420616" y="4747831"/>
                    <a:chExt cx="1264793" cy="1264793"/>
                  </a:xfrm>
                  <a:solidFill>
                    <a:schemeClr val="accent1"/>
                  </a:solidFill>
                </p:grpSpPr>
                <p:sp>
                  <p:nvSpPr>
                    <p:cNvPr id="1636" name="Freeform: Shape 1635">
                      <a:extLst>
                        <a:ext uri="{FF2B5EF4-FFF2-40B4-BE49-F238E27FC236}">
                          <a16:creationId xmlns:a16="http://schemas.microsoft.com/office/drawing/2014/main" id="{CE3718B4-2F03-4E59-B43B-AE895C2A54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20616" y="4747831"/>
                      <a:ext cx="1264793" cy="1264793"/>
                    </a:xfrm>
                    <a:custGeom>
                      <a:avLst/>
                      <a:gdLst>
                        <a:gd name="connsiteX0" fmla="*/ 1264793 w 1264793"/>
                        <a:gd name="connsiteY0" fmla="*/ 632397 h 1264793"/>
                        <a:gd name="connsiteX1" fmla="*/ 632397 w 1264793"/>
                        <a:gd name="connsiteY1" fmla="*/ 1264793 h 1264793"/>
                        <a:gd name="connsiteX2" fmla="*/ 0 w 1264793"/>
                        <a:gd name="connsiteY2" fmla="*/ 632397 h 1264793"/>
                        <a:gd name="connsiteX3" fmla="*/ 632397 w 1264793"/>
                        <a:gd name="connsiteY3" fmla="*/ 0 h 1264793"/>
                        <a:gd name="connsiteX4" fmla="*/ 1264793 w 1264793"/>
                        <a:gd name="connsiteY4" fmla="*/ 632397 h 1264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793" h="1264793">
                          <a:moveTo>
                            <a:pt x="1264793" y="632397"/>
                          </a:moveTo>
                          <a:cubicBezTo>
                            <a:pt x="1264793" y="981660"/>
                            <a:pt x="981660" y="1264793"/>
                            <a:pt x="632397" y="1264793"/>
                          </a:cubicBezTo>
                          <a:cubicBezTo>
                            <a:pt x="283134" y="1264793"/>
                            <a:pt x="0" y="981660"/>
                            <a:pt x="0" y="632397"/>
                          </a:cubicBezTo>
                          <a:cubicBezTo>
                            <a:pt x="0" y="283134"/>
                            <a:pt x="283133" y="0"/>
                            <a:pt x="632397" y="0"/>
                          </a:cubicBezTo>
                          <a:cubicBezTo>
                            <a:pt x="981659" y="0"/>
                            <a:pt x="1264793" y="283134"/>
                            <a:pt x="1264793" y="632397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7" name="Freeform: Shape 1636">
                      <a:extLst>
                        <a:ext uri="{FF2B5EF4-FFF2-40B4-BE49-F238E27FC236}">
                          <a16:creationId xmlns:a16="http://schemas.microsoft.com/office/drawing/2014/main" id="{6995AB21-DA2A-47BE-9906-5C8F766B13EF}"/>
                        </a:ext>
                      </a:extLst>
                    </p:cNvPr>
                    <p:cNvSpPr/>
                    <p:nvPr/>
                  </p:nvSpPr>
                  <p:spPr>
                    <a:xfrm rot="-2700000">
                      <a:off x="4641916" y="4969172"/>
                      <a:ext cx="822063" cy="822063"/>
                    </a:xfrm>
                    <a:custGeom>
                      <a:avLst/>
                      <a:gdLst>
                        <a:gd name="connsiteX0" fmla="*/ 822063 w 822063"/>
                        <a:gd name="connsiteY0" fmla="*/ 411032 h 822063"/>
                        <a:gd name="connsiteX1" fmla="*/ 411032 w 822063"/>
                        <a:gd name="connsiteY1" fmla="*/ 822063 h 822063"/>
                        <a:gd name="connsiteX2" fmla="*/ 0 w 822063"/>
                        <a:gd name="connsiteY2" fmla="*/ 411032 h 822063"/>
                        <a:gd name="connsiteX3" fmla="*/ 411032 w 822063"/>
                        <a:gd name="connsiteY3" fmla="*/ 0 h 822063"/>
                        <a:gd name="connsiteX4" fmla="*/ 822063 w 822063"/>
                        <a:gd name="connsiteY4" fmla="*/ 411032 h 822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063" h="822063">
                          <a:moveTo>
                            <a:pt x="822063" y="411032"/>
                          </a:moveTo>
                          <a:cubicBezTo>
                            <a:pt x="822063" y="638038"/>
                            <a:pt x="638038" y="822063"/>
                            <a:pt x="411032" y="822063"/>
                          </a:cubicBezTo>
                          <a:cubicBezTo>
                            <a:pt x="184025" y="822063"/>
                            <a:pt x="0" y="638038"/>
                            <a:pt x="0" y="411032"/>
                          </a:cubicBezTo>
                          <a:cubicBezTo>
                            <a:pt x="0" y="184025"/>
                            <a:pt x="184025" y="0"/>
                            <a:pt x="411032" y="0"/>
                          </a:cubicBezTo>
                          <a:cubicBezTo>
                            <a:pt x="638038" y="0"/>
                            <a:pt x="822063" y="184025"/>
                            <a:pt x="822063" y="411032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8" name="Freeform: Shape 1637">
                      <a:extLst>
                        <a:ext uri="{FF2B5EF4-FFF2-40B4-BE49-F238E27FC236}">
                          <a16:creationId xmlns:a16="http://schemas.microsoft.com/office/drawing/2014/main" id="{E4832424-444E-4AC8-9046-492CB20708ED}"/>
                        </a:ext>
                      </a:extLst>
                    </p:cNvPr>
                    <p:cNvSpPr/>
                    <p:nvPr/>
                  </p:nvSpPr>
                  <p:spPr>
                    <a:xfrm rot="-1350026">
                      <a:off x="4724336" y="5051367"/>
                      <a:ext cx="657749" cy="657749"/>
                    </a:xfrm>
                    <a:custGeom>
                      <a:avLst/>
                      <a:gdLst>
                        <a:gd name="connsiteX0" fmla="*/ 657750 w 657749"/>
                        <a:gd name="connsiteY0" fmla="*/ 328875 h 657749"/>
                        <a:gd name="connsiteX1" fmla="*/ 328875 w 657749"/>
                        <a:gd name="connsiteY1" fmla="*/ 657750 h 657749"/>
                        <a:gd name="connsiteX2" fmla="*/ 0 w 657749"/>
                        <a:gd name="connsiteY2" fmla="*/ 328875 h 657749"/>
                        <a:gd name="connsiteX3" fmla="*/ 328875 w 657749"/>
                        <a:gd name="connsiteY3" fmla="*/ 0 h 657749"/>
                        <a:gd name="connsiteX4" fmla="*/ 657750 w 657749"/>
                        <a:gd name="connsiteY4" fmla="*/ 328875 h 657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749" h="657749">
                          <a:moveTo>
                            <a:pt x="657750" y="328875"/>
                          </a:moveTo>
                          <a:cubicBezTo>
                            <a:pt x="657750" y="510508"/>
                            <a:pt x="510507" y="657750"/>
                            <a:pt x="328875" y="657750"/>
                          </a:cubicBezTo>
                          <a:cubicBezTo>
                            <a:pt x="147242" y="657750"/>
                            <a:pt x="0" y="510507"/>
                            <a:pt x="0" y="328875"/>
                          </a:cubicBezTo>
                          <a:cubicBezTo>
                            <a:pt x="0" y="147242"/>
                            <a:pt x="147243" y="0"/>
                            <a:pt x="328875" y="0"/>
                          </a:cubicBezTo>
                          <a:cubicBezTo>
                            <a:pt x="510507" y="0"/>
                            <a:pt x="657750" y="147243"/>
                            <a:pt x="657750" y="328875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93" name="Graphic 1">
                  <a:extLst>
                    <a:ext uri="{FF2B5EF4-FFF2-40B4-BE49-F238E27FC236}">
                      <a16:creationId xmlns:a16="http://schemas.microsoft.com/office/drawing/2014/main" id="{CFDEF05C-B120-48AA-8FC4-08A5A7F1034B}"/>
                    </a:ext>
                  </a:extLst>
                </p:cNvPr>
                <p:cNvGrpSpPr/>
                <p:nvPr/>
              </p:nvGrpSpPr>
              <p:grpSpPr>
                <a:xfrm>
                  <a:off x="4492434" y="2149028"/>
                  <a:ext cx="6499859" cy="959614"/>
                  <a:chOff x="4492434" y="2149028"/>
                  <a:chExt cx="6499859" cy="959614"/>
                </a:xfrm>
                <a:solidFill>
                  <a:srgbClr val="C0C0C1"/>
                </a:solidFill>
              </p:grpSpPr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8CE02E10-25CC-4FDB-959D-493F2153D604}"/>
                      </a:ext>
                    </a:extLst>
                  </p:cNvPr>
                  <p:cNvSpPr/>
                  <p:nvPr/>
                </p:nvSpPr>
                <p:spPr>
                  <a:xfrm>
                    <a:off x="8908542" y="2165540"/>
                    <a:ext cx="1446895" cy="943101"/>
                  </a:xfrm>
                  <a:custGeom>
                    <a:avLst/>
                    <a:gdLst>
                      <a:gd name="connsiteX0" fmla="*/ 1063815 w 1446895"/>
                      <a:gd name="connsiteY0" fmla="*/ 0 h 943101"/>
                      <a:gd name="connsiteX1" fmla="*/ 0 w 1446895"/>
                      <a:gd name="connsiteY1" fmla="*/ 0 h 943101"/>
                      <a:gd name="connsiteX2" fmla="*/ 0 w 1446895"/>
                      <a:gd name="connsiteY2" fmla="*/ 943102 h 943101"/>
                      <a:gd name="connsiteX3" fmla="*/ 1368742 w 1446895"/>
                      <a:gd name="connsiteY3" fmla="*/ 943102 h 943101"/>
                      <a:gd name="connsiteX4" fmla="*/ 1440434 w 1446895"/>
                      <a:gd name="connsiteY4" fmla="*/ 801370 h 943101"/>
                      <a:gd name="connsiteX5" fmla="*/ 1219200 w 1446895"/>
                      <a:gd name="connsiteY5" fmla="*/ 132969 h 943101"/>
                      <a:gd name="connsiteX6" fmla="*/ 1063815 w 1446895"/>
                      <a:gd name="connsiteY6" fmla="*/ 0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6895" h="943101">
                        <a:moveTo>
                          <a:pt x="1063815" y="0"/>
                        </a:moveTo>
                        <a:lnTo>
                          <a:pt x="0" y="0"/>
                        </a:lnTo>
                        <a:lnTo>
                          <a:pt x="0" y="943102"/>
                        </a:lnTo>
                        <a:lnTo>
                          <a:pt x="1368742" y="943102"/>
                        </a:lnTo>
                        <a:cubicBezTo>
                          <a:pt x="1424813" y="943102"/>
                          <a:pt x="1462659" y="868489"/>
                          <a:pt x="1440434" y="801370"/>
                        </a:cubicBezTo>
                        <a:lnTo>
                          <a:pt x="1219200" y="132969"/>
                        </a:lnTo>
                        <a:cubicBezTo>
                          <a:pt x="1192530" y="52324"/>
                          <a:pt x="1131379" y="0"/>
                          <a:pt x="1063815" y="0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D8623491-17B3-47D0-9400-93FA10406FA8}"/>
                      </a:ext>
                    </a:extLst>
                  </p:cNvPr>
                  <p:cNvSpPr/>
                  <p:nvPr/>
                </p:nvSpPr>
                <p:spPr>
                  <a:xfrm>
                    <a:off x="7776718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9 w 984948"/>
                      <a:gd name="connsiteY1" fmla="*/ 0 h 943101"/>
                      <a:gd name="connsiteX2" fmla="*/ 984949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9" y="0"/>
                        </a:lnTo>
                        <a:lnTo>
                          <a:pt x="984949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0F388AE4-6E9E-4148-87FB-1AEA8C68A648}"/>
                      </a:ext>
                    </a:extLst>
                  </p:cNvPr>
                  <p:cNvSpPr/>
                  <p:nvPr/>
                </p:nvSpPr>
                <p:spPr>
                  <a:xfrm>
                    <a:off x="6660769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8 w 984948"/>
                      <a:gd name="connsiteY1" fmla="*/ 0 h 943101"/>
                      <a:gd name="connsiteX2" fmla="*/ 984948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8" y="0"/>
                        </a:lnTo>
                        <a:lnTo>
                          <a:pt x="984948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900BD830-1D98-4ACA-86B6-5D9D5D8A9E9A}"/>
                      </a:ext>
                    </a:extLst>
                  </p:cNvPr>
                  <p:cNvSpPr/>
                  <p:nvPr/>
                </p:nvSpPr>
                <p:spPr>
                  <a:xfrm>
                    <a:off x="10442232" y="2149028"/>
                    <a:ext cx="550061" cy="959614"/>
                  </a:xfrm>
                  <a:custGeom>
                    <a:avLst/>
                    <a:gdLst>
                      <a:gd name="connsiteX0" fmla="*/ 4533 w 550061"/>
                      <a:gd name="connsiteY0" fmla="*/ 85283 h 959614"/>
                      <a:gd name="connsiteX1" fmla="*/ 299046 w 550061"/>
                      <a:gd name="connsiteY1" fmla="*/ 891542 h 959614"/>
                      <a:gd name="connsiteX2" fmla="*/ 381913 w 550061"/>
                      <a:gd name="connsiteY2" fmla="*/ 959614 h 959614"/>
                      <a:gd name="connsiteX3" fmla="*/ 550061 w 550061"/>
                      <a:gd name="connsiteY3" fmla="*/ 959614 h 959614"/>
                      <a:gd name="connsiteX4" fmla="*/ 527646 w 550061"/>
                      <a:gd name="connsiteY4" fmla="*/ 908560 h 959614"/>
                      <a:gd name="connsiteX5" fmla="*/ 146773 w 550061"/>
                      <a:gd name="connsiteY5" fmla="*/ 39563 h 959614"/>
                      <a:gd name="connsiteX6" fmla="*/ 129882 w 550061"/>
                      <a:gd name="connsiteY6" fmla="*/ 891 h 959614"/>
                      <a:gd name="connsiteX7" fmla="*/ 46316 w 550061"/>
                      <a:gd name="connsiteY7" fmla="*/ 2 h 959614"/>
                      <a:gd name="connsiteX8" fmla="*/ 4533 w 550061"/>
                      <a:gd name="connsiteY8" fmla="*/ 85283 h 959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50061" h="959614">
                        <a:moveTo>
                          <a:pt x="4533" y="85283"/>
                        </a:moveTo>
                        <a:lnTo>
                          <a:pt x="299046" y="891542"/>
                        </a:lnTo>
                        <a:cubicBezTo>
                          <a:pt x="314286" y="933135"/>
                          <a:pt x="346481" y="959614"/>
                          <a:pt x="381913" y="959614"/>
                        </a:cubicBezTo>
                        <a:lnTo>
                          <a:pt x="550061" y="959614"/>
                        </a:lnTo>
                        <a:lnTo>
                          <a:pt x="527646" y="908560"/>
                        </a:lnTo>
                        <a:lnTo>
                          <a:pt x="146773" y="39563"/>
                        </a:lnTo>
                        <a:lnTo>
                          <a:pt x="129882" y="891"/>
                        </a:lnTo>
                        <a:lnTo>
                          <a:pt x="46316" y="2"/>
                        </a:lnTo>
                        <a:cubicBezTo>
                          <a:pt x="12407" y="-379"/>
                          <a:pt x="-10072" y="45532"/>
                          <a:pt x="4533" y="85283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7A5A74BC-E7E3-4937-BF0D-E99B87787719}"/>
                      </a:ext>
                    </a:extLst>
                  </p:cNvPr>
                  <p:cNvSpPr/>
                  <p:nvPr/>
                </p:nvSpPr>
                <p:spPr>
                  <a:xfrm>
                    <a:off x="5550789" y="2165540"/>
                    <a:ext cx="984948" cy="943101"/>
                  </a:xfrm>
                  <a:custGeom>
                    <a:avLst/>
                    <a:gdLst>
                      <a:gd name="connsiteX0" fmla="*/ 0 w 984948"/>
                      <a:gd name="connsiteY0" fmla="*/ 0 h 943101"/>
                      <a:gd name="connsiteX1" fmla="*/ 984949 w 984948"/>
                      <a:gd name="connsiteY1" fmla="*/ 0 h 943101"/>
                      <a:gd name="connsiteX2" fmla="*/ 984949 w 984948"/>
                      <a:gd name="connsiteY2" fmla="*/ 943102 h 943101"/>
                      <a:gd name="connsiteX3" fmla="*/ 0 w 984948"/>
                      <a:gd name="connsiteY3" fmla="*/ 943102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4948" h="943101">
                        <a:moveTo>
                          <a:pt x="0" y="0"/>
                        </a:moveTo>
                        <a:lnTo>
                          <a:pt x="984949" y="0"/>
                        </a:lnTo>
                        <a:lnTo>
                          <a:pt x="984949" y="943102"/>
                        </a:lnTo>
                        <a:lnTo>
                          <a:pt x="0" y="9431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4FAF8531-6848-4DB1-B3AE-8D259102A8E5}"/>
                      </a:ext>
                    </a:extLst>
                  </p:cNvPr>
                  <p:cNvSpPr/>
                  <p:nvPr/>
                </p:nvSpPr>
                <p:spPr>
                  <a:xfrm>
                    <a:off x="4492434" y="2165540"/>
                    <a:ext cx="911479" cy="943101"/>
                  </a:xfrm>
                  <a:custGeom>
                    <a:avLst/>
                    <a:gdLst>
                      <a:gd name="connsiteX0" fmla="*/ 0 w 911479"/>
                      <a:gd name="connsiteY0" fmla="*/ 338455 h 943101"/>
                      <a:gd name="connsiteX1" fmla="*/ 0 w 911479"/>
                      <a:gd name="connsiteY1" fmla="*/ 943102 h 943101"/>
                      <a:gd name="connsiteX2" fmla="*/ 911479 w 911479"/>
                      <a:gd name="connsiteY2" fmla="*/ 943102 h 943101"/>
                      <a:gd name="connsiteX3" fmla="*/ 911479 w 911479"/>
                      <a:gd name="connsiteY3" fmla="*/ 0 h 943101"/>
                      <a:gd name="connsiteX4" fmla="*/ 260287 w 911479"/>
                      <a:gd name="connsiteY4" fmla="*/ 0 h 943101"/>
                      <a:gd name="connsiteX5" fmla="*/ 0 w 911479"/>
                      <a:gd name="connsiteY5" fmla="*/ 338455 h 94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11479" h="943101">
                        <a:moveTo>
                          <a:pt x="0" y="338455"/>
                        </a:moveTo>
                        <a:lnTo>
                          <a:pt x="0" y="943102"/>
                        </a:lnTo>
                        <a:lnTo>
                          <a:pt x="911479" y="943102"/>
                        </a:lnTo>
                        <a:lnTo>
                          <a:pt x="911479" y="0"/>
                        </a:lnTo>
                        <a:lnTo>
                          <a:pt x="260287" y="0"/>
                        </a:lnTo>
                        <a:cubicBezTo>
                          <a:pt x="116523" y="0"/>
                          <a:pt x="0" y="151511"/>
                          <a:pt x="0" y="338455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4" name="Graphic 1">
                  <a:extLst>
                    <a:ext uri="{FF2B5EF4-FFF2-40B4-BE49-F238E27FC236}">
                      <a16:creationId xmlns:a16="http://schemas.microsoft.com/office/drawing/2014/main" id="{737BC53C-C229-4A0D-AD7F-62E2C8264DC7}"/>
                    </a:ext>
                  </a:extLst>
                </p:cNvPr>
                <p:cNvGrpSpPr/>
                <p:nvPr/>
              </p:nvGrpSpPr>
              <p:grpSpPr>
                <a:xfrm>
                  <a:off x="4556252" y="2188081"/>
                  <a:ext cx="6413562" cy="873444"/>
                  <a:chOff x="4556252" y="2188081"/>
                  <a:chExt cx="6413562" cy="873444"/>
                </a:xfrm>
                <a:solidFill>
                  <a:srgbClr val="FFEEDB"/>
                </a:solidFill>
              </p:grpSpPr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93780BF0-631B-4A72-AB7A-0B4CA89A7287}"/>
                      </a:ext>
                    </a:extLst>
                  </p:cNvPr>
                  <p:cNvSpPr/>
                  <p:nvPr/>
                </p:nvSpPr>
                <p:spPr>
                  <a:xfrm>
                    <a:off x="8980868" y="2212720"/>
                    <a:ext cx="1302169" cy="848804"/>
                  </a:xfrm>
                  <a:custGeom>
                    <a:avLst/>
                    <a:gdLst>
                      <a:gd name="connsiteX0" fmla="*/ 957452 w 1302169"/>
                      <a:gd name="connsiteY0" fmla="*/ 0 h 848804"/>
                      <a:gd name="connsiteX1" fmla="*/ 0 w 1302169"/>
                      <a:gd name="connsiteY1" fmla="*/ 0 h 848804"/>
                      <a:gd name="connsiteX2" fmla="*/ 0 w 1302169"/>
                      <a:gd name="connsiteY2" fmla="*/ 848805 h 848804"/>
                      <a:gd name="connsiteX3" fmla="*/ 1231837 w 1302169"/>
                      <a:gd name="connsiteY3" fmla="*/ 848805 h 848804"/>
                      <a:gd name="connsiteX4" fmla="*/ 1296352 w 1302169"/>
                      <a:gd name="connsiteY4" fmla="*/ 721297 h 848804"/>
                      <a:gd name="connsiteX5" fmla="*/ 1097216 w 1302169"/>
                      <a:gd name="connsiteY5" fmla="*/ 119761 h 848804"/>
                      <a:gd name="connsiteX6" fmla="*/ 957452 w 1302169"/>
                      <a:gd name="connsiteY6" fmla="*/ 0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2169" h="848804">
                        <a:moveTo>
                          <a:pt x="957452" y="0"/>
                        </a:moveTo>
                        <a:lnTo>
                          <a:pt x="0" y="0"/>
                        </a:lnTo>
                        <a:lnTo>
                          <a:pt x="0" y="848805"/>
                        </a:lnTo>
                        <a:lnTo>
                          <a:pt x="1231837" y="848805"/>
                        </a:lnTo>
                        <a:cubicBezTo>
                          <a:pt x="1282319" y="848805"/>
                          <a:pt x="1316355" y="781685"/>
                          <a:pt x="1296352" y="721297"/>
                        </a:cubicBezTo>
                        <a:lnTo>
                          <a:pt x="1097216" y="119761"/>
                        </a:lnTo>
                        <a:cubicBezTo>
                          <a:pt x="1073276" y="47054"/>
                          <a:pt x="1018222" y="0"/>
                          <a:pt x="957452" y="0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286EB3EE-5CCC-4F47-8E30-F70B067D896D}"/>
                      </a:ext>
                    </a:extLst>
                  </p:cNvPr>
                  <p:cNvSpPr/>
                  <p:nvPr/>
                </p:nvSpPr>
                <p:spPr>
                  <a:xfrm>
                    <a:off x="7844155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C5758ABC-0830-4168-9740-3C7E1CE22495}"/>
                      </a:ext>
                    </a:extLst>
                  </p:cNvPr>
                  <p:cNvSpPr/>
                  <p:nvPr/>
                </p:nvSpPr>
                <p:spPr>
                  <a:xfrm>
                    <a:off x="6720967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5391F357-52AC-40EC-8BA7-60191632743A}"/>
                      </a:ext>
                    </a:extLst>
                  </p:cNvPr>
                  <p:cNvSpPr/>
                  <p:nvPr/>
                </p:nvSpPr>
                <p:spPr>
                  <a:xfrm>
                    <a:off x="5618289" y="2212721"/>
                    <a:ext cx="849947" cy="848804"/>
                  </a:xfrm>
                  <a:custGeom>
                    <a:avLst/>
                    <a:gdLst>
                      <a:gd name="connsiteX0" fmla="*/ 0 w 849947"/>
                      <a:gd name="connsiteY0" fmla="*/ 0 h 848804"/>
                      <a:gd name="connsiteX1" fmla="*/ 849948 w 849947"/>
                      <a:gd name="connsiteY1" fmla="*/ 0 h 848804"/>
                      <a:gd name="connsiteX2" fmla="*/ 849948 w 849947"/>
                      <a:gd name="connsiteY2" fmla="*/ 848805 h 848804"/>
                      <a:gd name="connsiteX3" fmla="*/ 0 w 849947"/>
                      <a:gd name="connsiteY3" fmla="*/ 848805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9947" h="848804">
                        <a:moveTo>
                          <a:pt x="0" y="0"/>
                        </a:moveTo>
                        <a:lnTo>
                          <a:pt x="849948" y="0"/>
                        </a:lnTo>
                        <a:lnTo>
                          <a:pt x="849948" y="848805"/>
                        </a:lnTo>
                        <a:lnTo>
                          <a:pt x="0" y="848805"/>
                        </a:ln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3C446281-4DE8-43CC-8C31-60EF1DE9F554}"/>
                      </a:ext>
                    </a:extLst>
                  </p:cNvPr>
                  <p:cNvSpPr/>
                  <p:nvPr/>
                </p:nvSpPr>
                <p:spPr>
                  <a:xfrm>
                    <a:off x="4556252" y="2212720"/>
                    <a:ext cx="783844" cy="848804"/>
                  </a:xfrm>
                  <a:custGeom>
                    <a:avLst/>
                    <a:gdLst>
                      <a:gd name="connsiteX0" fmla="*/ 0 w 783844"/>
                      <a:gd name="connsiteY0" fmla="*/ 304610 h 848804"/>
                      <a:gd name="connsiteX1" fmla="*/ 0 w 783844"/>
                      <a:gd name="connsiteY1" fmla="*/ 848805 h 848804"/>
                      <a:gd name="connsiteX2" fmla="*/ 783844 w 783844"/>
                      <a:gd name="connsiteY2" fmla="*/ 848805 h 848804"/>
                      <a:gd name="connsiteX3" fmla="*/ 783844 w 783844"/>
                      <a:gd name="connsiteY3" fmla="*/ 0 h 848804"/>
                      <a:gd name="connsiteX4" fmla="*/ 234251 w 783844"/>
                      <a:gd name="connsiteY4" fmla="*/ 0 h 848804"/>
                      <a:gd name="connsiteX5" fmla="*/ 0 w 783844"/>
                      <a:gd name="connsiteY5" fmla="*/ 304610 h 848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3844" h="848804">
                        <a:moveTo>
                          <a:pt x="0" y="304610"/>
                        </a:moveTo>
                        <a:lnTo>
                          <a:pt x="0" y="848805"/>
                        </a:lnTo>
                        <a:lnTo>
                          <a:pt x="783844" y="848805"/>
                        </a:lnTo>
                        <a:lnTo>
                          <a:pt x="783844" y="0"/>
                        </a:lnTo>
                        <a:lnTo>
                          <a:pt x="234251" y="0"/>
                        </a:lnTo>
                        <a:cubicBezTo>
                          <a:pt x="104839" y="0"/>
                          <a:pt x="0" y="136335"/>
                          <a:pt x="0" y="304610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2E5FA687-84E8-4652-A446-2B8C3BA5A62D}"/>
                      </a:ext>
                    </a:extLst>
                  </p:cNvPr>
                  <p:cNvSpPr/>
                  <p:nvPr/>
                </p:nvSpPr>
                <p:spPr>
                  <a:xfrm>
                    <a:off x="10490230" y="2188081"/>
                    <a:ext cx="479584" cy="869507"/>
                  </a:xfrm>
                  <a:custGeom>
                    <a:avLst/>
                    <a:gdLst>
                      <a:gd name="connsiteX0" fmla="*/ 4414 w 479584"/>
                      <a:gd name="connsiteY0" fmla="*/ 77218 h 869507"/>
                      <a:gd name="connsiteX1" fmla="*/ 291116 w 479584"/>
                      <a:gd name="connsiteY1" fmla="*/ 807849 h 869507"/>
                      <a:gd name="connsiteX2" fmla="*/ 371762 w 479584"/>
                      <a:gd name="connsiteY2" fmla="*/ 869507 h 869507"/>
                      <a:gd name="connsiteX3" fmla="*/ 479585 w 479584"/>
                      <a:gd name="connsiteY3" fmla="*/ 869507 h 869507"/>
                      <a:gd name="connsiteX4" fmla="*/ 98712 w 479584"/>
                      <a:gd name="connsiteY4" fmla="*/ 510 h 869507"/>
                      <a:gd name="connsiteX5" fmla="*/ 45054 w 479584"/>
                      <a:gd name="connsiteY5" fmla="*/ 2 h 869507"/>
                      <a:gd name="connsiteX6" fmla="*/ 4414 w 479584"/>
                      <a:gd name="connsiteY6" fmla="*/ 77218 h 869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9584" h="869507">
                        <a:moveTo>
                          <a:pt x="4414" y="77218"/>
                        </a:moveTo>
                        <a:lnTo>
                          <a:pt x="291116" y="807849"/>
                        </a:lnTo>
                        <a:cubicBezTo>
                          <a:pt x="305975" y="845504"/>
                          <a:pt x="337281" y="869507"/>
                          <a:pt x="371762" y="869507"/>
                        </a:cubicBezTo>
                        <a:lnTo>
                          <a:pt x="479585" y="869507"/>
                        </a:lnTo>
                        <a:lnTo>
                          <a:pt x="98712" y="510"/>
                        </a:lnTo>
                        <a:lnTo>
                          <a:pt x="45054" y="2"/>
                        </a:lnTo>
                        <a:cubicBezTo>
                          <a:pt x="12098" y="-316"/>
                          <a:pt x="-9810" y="41150"/>
                          <a:pt x="4414" y="77218"/>
                        </a:cubicBezTo>
                        <a:close/>
                      </a:path>
                    </a:pathLst>
                  </a:custGeom>
                  <a:solidFill>
                    <a:srgbClr val="FFEEDB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95" name="Freeform: Shape 1594">
                  <a:extLst>
                    <a:ext uri="{FF2B5EF4-FFF2-40B4-BE49-F238E27FC236}">
                      <a16:creationId xmlns:a16="http://schemas.microsoft.com/office/drawing/2014/main" id="{607D24F3-267A-433B-960A-DE301368D8E2}"/>
                    </a:ext>
                  </a:extLst>
                </p:cNvPr>
                <p:cNvSpPr/>
                <p:nvPr/>
              </p:nvSpPr>
              <p:spPr>
                <a:xfrm>
                  <a:off x="9996487" y="5275389"/>
                  <a:ext cx="1422082" cy="322326"/>
                </a:xfrm>
                <a:custGeom>
                  <a:avLst/>
                  <a:gdLst>
                    <a:gd name="connsiteX0" fmla="*/ 0 w 1422082"/>
                    <a:gd name="connsiteY0" fmla="*/ 322326 h 322326"/>
                    <a:gd name="connsiteX1" fmla="*/ 1382458 w 1422082"/>
                    <a:gd name="connsiteY1" fmla="*/ 322326 h 322326"/>
                    <a:gd name="connsiteX2" fmla="*/ 1422082 w 1422082"/>
                    <a:gd name="connsiteY2" fmla="*/ 282702 h 322326"/>
                    <a:gd name="connsiteX3" fmla="*/ 1422082 w 1422082"/>
                    <a:gd name="connsiteY3" fmla="*/ 39688 h 322326"/>
                    <a:gd name="connsiteX4" fmla="*/ 1382395 w 1422082"/>
                    <a:gd name="connsiteY4" fmla="*/ 0 h 322326"/>
                    <a:gd name="connsiteX5" fmla="*/ 64 w 1422082"/>
                    <a:gd name="connsiteY5" fmla="*/ 0 h 322326"/>
                    <a:gd name="connsiteX6" fmla="*/ 64 w 1422082"/>
                    <a:gd name="connsiteY6" fmla="*/ 322326 h 322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2082" h="322326">
                      <a:moveTo>
                        <a:pt x="0" y="322326"/>
                      </a:moveTo>
                      <a:lnTo>
                        <a:pt x="1382458" y="322326"/>
                      </a:lnTo>
                      <a:cubicBezTo>
                        <a:pt x="1404303" y="322326"/>
                        <a:pt x="1422082" y="304609"/>
                        <a:pt x="1422082" y="282702"/>
                      </a:cubicBezTo>
                      <a:lnTo>
                        <a:pt x="1422082" y="39688"/>
                      </a:lnTo>
                      <a:cubicBezTo>
                        <a:pt x="1422082" y="17780"/>
                        <a:pt x="1404303" y="0"/>
                        <a:pt x="1382395" y="0"/>
                      </a:cubicBezTo>
                      <a:lnTo>
                        <a:pt x="64" y="0"/>
                      </a:lnTo>
                      <a:lnTo>
                        <a:pt x="64" y="322326"/>
                      </a:lnTo>
                      <a:close/>
                    </a:path>
                  </a:pathLst>
                </a:custGeom>
                <a:solidFill>
                  <a:srgbClr val="C0C0C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96" name="Graphic 1">
                  <a:extLst>
                    <a:ext uri="{FF2B5EF4-FFF2-40B4-BE49-F238E27FC236}">
                      <a16:creationId xmlns:a16="http://schemas.microsoft.com/office/drawing/2014/main" id="{19ECABE2-9FAE-408F-A385-F1425688BBD0}"/>
                    </a:ext>
                  </a:extLst>
                </p:cNvPr>
                <p:cNvGrpSpPr/>
                <p:nvPr/>
              </p:nvGrpSpPr>
              <p:grpSpPr>
                <a:xfrm>
                  <a:off x="3659124" y="2279586"/>
                  <a:ext cx="403669" cy="835660"/>
                  <a:chOff x="3659124" y="2279586"/>
                  <a:chExt cx="403669" cy="835660"/>
                </a:xfrm>
                <a:solidFill>
                  <a:srgbClr val="010101"/>
                </a:solidFill>
              </p:grpSpPr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5E8F8179-0048-41AE-88E3-A047625DE621}"/>
                      </a:ext>
                    </a:extLst>
                  </p:cNvPr>
                  <p:cNvSpPr/>
                  <p:nvPr/>
                </p:nvSpPr>
                <p:spPr>
                  <a:xfrm>
                    <a:off x="3659124" y="3055556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71862DFE-278D-480F-B573-6B2B560814A7}"/>
                      </a:ext>
                    </a:extLst>
                  </p:cNvPr>
                  <p:cNvSpPr/>
                  <p:nvPr/>
                </p:nvSpPr>
                <p:spPr>
                  <a:xfrm>
                    <a:off x="3659124" y="2900362"/>
                    <a:ext cx="403669" cy="59753"/>
                  </a:xfrm>
                  <a:custGeom>
                    <a:avLst/>
                    <a:gdLst>
                      <a:gd name="connsiteX0" fmla="*/ 0 w 403669"/>
                      <a:gd name="connsiteY0" fmla="*/ 0 h 59753"/>
                      <a:gd name="connsiteX1" fmla="*/ 403670 w 403669"/>
                      <a:gd name="connsiteY1" fmla="*/ 0 h 59753"/>
                      <a:gd name="connsiteX2" fmla="*/ 403670 w 403669"/>
                      <a:gd name="connsiteY2" fmla="*/ 59754 h 59753"/>
                      <a:gd name="connsiteX3" fmla="*/ 0 w 403669"/>
                      <a:gd name="connsiteY3" fmla="*/ 59754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753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754"/>
                        </a:lnTo>
                        <a:lnTo>
                          <a:pt x="0" y="59754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B8020AF-991C-4724-947F-78AB8405BEDE}"/>
                      </a:ext>
                    </a:extLst>
                  </p:cNvPr>
                  <p:cNvSpPr/>
                  <p:nvPr/>
                </p:nvSpPr>
                <p:spPr>
                  <a:xfrm>
                    <a:off x="3659124" y="2745232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6E222D89-9E86-43CA-A73E-08C8231BF1A3}"/>
                      </a:ext>
                    </a:extLst>
                  </p:cNvPr>
                  <p:cNvSpPr/>
                  <p:nvPr/>
                </p:nvSpPr>
                <p:spPr>
                  <a:xfrm>
                    <a:off x="3659124" y="2589974"/>
                    <a:ext cx="403669" cy="59689"/>
                  </a:xfrm>
                  <a:custGeom>
                    <a:avLst/>
                    <a:gdLst>
                      <a:gd name="connsiteX0" fmla="*/ 0 w 403669"/>
                      <a:gd name="connsiteY0" fmla="*/ 0 h 59689"/>
                      <a:gd name="connsiteX1" fmla="*/ 403670 w 403669"/>
                      <a:gd name="connsiteY1" fmla="*/ 0 h 59689"/>
                      <a:gd name="connsiteX2" fmla="*/ 403670 w 403669"/>
                      <a:gd name="connsiteY2" fmla="*/ 59690 h 59689"/>
                      <a:gd name="connsiteX3" fmla="*/ 0 w 403669"/>
                      <a:gd name="connsiteY3" fmla="*/ 59690 h 59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689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690"/>
                        </a:lnTo>
                        <a:lnTo>
                          <a:pt x="0" y="5969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CE0AA97D-985E-4D66-9DB2-DDD57B69723E}"/>
                      </a:ext>
                    </a:extLst>
                  </p:cNvPr>
                  <p:cNvSpPr/>
                  <p:nvPr/>
                </p:nvSpPr>
                <p:spPr>
                  <a:xfrm>
                    <a:off x="3659124" y="2434780"/>
                    <a:ext cx="403669" cy="59753"/>
                  </a:xfrm>
                  <a:custGeom>
                    <a:avLst/>
                    <a:gdLst>
                      <a:gd name="connsiteX0" fmla="*/ 0 w 403669"/>
                      <a:gd name="connsiteY0" fmla="*/ 0 h 59753"/>
                      <a:gd name="connsiteX1" fmla="*/ 403670 w 403669"/>
                      <a:gd name="connsiteY1" fmla="*/ 0 h 59753"/>
                      <a:gd name="connsiteX2" fmla="*/ 403670 w 403669"/>
                      <a:gd name="connsiteY2" fmla="*/ 59753 h 59753"/>
                      <a:gd name="connsiteX3" fmla="*/ 0 w 403669"/>
                      <a:gd name="connsiteY3" fmla="*/ 59753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3669" h="59753">
                        <a:moveTo>
                          <a:pt x="0" y="0"/>
                        </a:moveTo>
                        <a:lnTo>
                          <a:pt x="403670" y="0"/>
                        </a:lnTo>
                        <a:lnTo>
                          <a:pt x="403670" y="59753"/>
                        </a:lnTo>
                        <a:lnTo>
                          <a:pt x="0" y="59753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F4FC8728-EA17-4FB0-9858-A28A07DBC060}"/>
                      </a:ext>
                    </a:extLst>
                  </p:cNvPr>
                  <p:cNvSpPr/>
                  <p:nvPr/>
                </p:nvSpPr>
                <p:spPr>
                  <a:xfrm>
                    <a:off x="3662108" y="2279586"/>
                    <a:ext cx="400621" cy="59753"/>
                  </a:xfrm>
                  <a:custGeom>
                    <a:avLst/>
                    <a:gdLst>
                      <a:gd name="connsiteX0" fmla="*/ 0 w 400621"/>
                      <a:gd name="connsiteY0" fmla="*/ 59754 h 59753"/>
                      <a:gd name="connsiteX1" fmla="*/ 400621 w 400621"/>
                      <a:gd name="connsiteY1" fmla="*/ 59754 h 59753"/>
                      <a:gd name="connsiteX2" fmla="*/ 400621 w 400621"/>
                      <a:gd name="connsiteY2" fmla="*/ 0 h 59753"/>
                      <a:gd name="connsiteX3" fmla="*/ 17082 w 400621"/>
                      <a:gd name="connsiteY3" fmla="*/ 0 h 59753"/>
                      <a:gd name="connsiteX4" fmla="*/ 0 w 400621"/>
                      <a:gd name="connsiteY4" fmla="*/ 59754 h 59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21" h="59753">
                        <a:moveTo>
                          <a:pt x="0" y="59754"/>
                        </a:moveTo>
                        <a:lnTo>
                          <a:pt x="400621" y="59754"/>
                        </a:lnTo>
                        <a:lnTo>
                          <a:pt x="400621" y="0"/>
                        </a:lnTo>
                        <a:lnTo>
                          <a:pt x="17082" y="0"/>
                        </a:lnTo>
                        <a:cubicBezTo>
                          <a:pt x="11239" y="19495"/>
                          <a:pt x="5588" y="39434"/>
                          <a:pt x="0" y="59754"/>
                        </a:cubicBezTo>
                        <a:close/>
                      </a:path>
                    </a:pathLst>
                  </a:custGeom>
                  <a:solidFill>
                    <a:srgbClr val="01010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7" name="Graphic 1">
                  <a:extLst>
                    <a:ext uri="{FF2B5EF4-FFF2-40B4-BE49-F238E27FC236}">
                      <a16:creationId xmlns:a16="http://schemas.microsoft.com/office/drawing/2014/main" id="{88A7677D-C2E8-45B6-B53B-A384229C453E}"/>
                    </a:ext>
                  </a:extLst>
                </p:cNvPr>
                <p:cNvGrpSpPr/>
                <p:nvPr/>
              </p:nvGrpSpPr>
              <p:grpSpPr>
                <a:xfrm>
                  <a:off x="3298888" y="3632517"/>
                  <a:ext cx="7832090" cy="1911413"/>
                  <a:chOff x="3298888" y="3632517"/>
                  <a:chExt cx="7832090" cy="1911413"/>
                </a:xfrm>
                <a:solidFill>
                  <a:schemeClr val="accent1"/>
                </a:solidFill>
              </p:grpSpPr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58D3212A-EE6D-48B3-979B-8B900E58815B}"/>
                      </a:ext>
                    </a:extLst>
                  </p:cNvPr>
                  <p:cNvSpPr/>
                  <p:nvPr/>
                </p:nvSpPr>
                <p:spPr>
                  <a:xfrm>
                    <a:off x="3298888" y="5152580"/>
                    <a:ext cx="98996" cy="391350"/>
                  </a:xfrm>
                  <a:custGeom>
                    <a:avLst/>
                    <a:gdLst>
                      <a:gd name="connsiteX0" fmla="*/ 0 w 98996"/>
                      <a:gd name="connsiteY0" fmla="*/ 0 h 391350"/>
                      <a:gd name="connsiteX1" fmla="*/ 98997 w 98996"/>
                      <a:gd name="connsiteY1" fmla="*/ 0 h 391350"/>
                      <a:gd name="connsiteX2" fmla="*/ 98997 w 98996"/>
                      <a:gd name="connsiteY2" fmla="*/ 391351 h 391350"/>
                      <a:gd name="connsiteX3" fmla="*/ 0 w 98996"/>
                      <a:gd name="connsiteY3" fmla="*/ 391351 h 39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8996" h="391350">
                        <a:moveTo>
                          <a:pt x="0" y="0"/>
                        </a:moveTo>
                        <a:lnTo>
                          <a:pt x="98997" y="0"/>
                        </a:lnTo>
                        <a:lnTo>
                          <a:pt x="98997" y="391351"/>
                        </a:lnTo>
                        <a:lnTo>
                          <a:pt x="0" y="391351"/>
                        </a:lnTo>
                        <a:close/>
                      </a:path>
                    </a:pathLst>
                  </a:custGeom>
                  <a:solidFill>
                    <a:srgbClr val="CE2D27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5C1FC321-D413-4918-8B17-EDB8CCCB6061}"/>
                      </a:ext>
                    </a:extLst>
                  </p:cNvPr>
                  <p:cNvSpPr/>
                  <p:nvPr/>
                </p:nvSpPr>
                <p:spPr>
                  <a:xfrm>
                    <a:off x="3397885" y="5152580"/>
                    <a:ext cx="201993" cy="391350"/>
                  </a:xfrm>
                  <a:custGeom>
                    <a:avLst/>
                    <a:gdLst>
                      <a:gd name="connsiteX0" fmla="*/ 0 w 201993"/>
                      <a:gd name="connsiteY0" fmla="*/ 0 h 391350"/>
                      <a:gd name="connsiteX1" fmla="*/ 201993 w 201993"/>
                      <a:gd name="connsiteY1" fmla="*/ 0 h 391350"/>
                      <a:gd name="connsiteX2" fmla="*/ 201993 w 201993"/>
                      <a:gd name="connsiteY2" fmla="*/ 391351 h 391350"/>
                      <a:gd name="connsiteX3" fmla="*/ 0 w 201993"/>
                      <a:gd name="connsiteY3" fmla="*/ 391351 h 39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993" h="391350">
                        <a:moveTo>
                          <a:pt x="0" y="0"/>
                        </a:moveTo>
                        <a:lnTo>
                          <a:pt x="201993" y="0"/>
                        </a:lnTo>
                        <a:lnTo>
                          <a:pt x="201993" y="391351"/>
                        </a:lnTo>
                        <a:lnTo>
                          <a:pt x="0" y="391351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10" name="Graphic 1">
                    <a:extLst>
                      <a:ext uri="{FF2B5EF4-FFF2-40B4-BE49-F238E27FC236}">
                        <a16:creationId xmlns:a16="http://schemas.microsoft.com/office/drawing/2014/main" id="{32460129-675C-4ECB-A090-2019342197B4}"/>
                      </a:ext>
                    </a:extLst>
                  </p:cNvPr>
                  <p:cNvGrpSpPr/>
                  <p:nvPr/>
                </p:nvGrpSpPr>
                <p:grpSpPr>
                  <a:xfrm>
                    <a:off x="10865739" y="4061332"/>
                    <a:ext cx="265239" cy="853821"/>
                    <a:chOff x="10865739" y="4061332"/>
                    <a:chExt cx="265239" cy="853821"/>
                  </a:xfrm>
                  <a:solidFill>
                    <a:schemeClr val="accent1"/>
                  </a:solidFill>
                </p:grpSpPr>
                <p:sp>
                  <p:nvSpPr>
                    <p:cNvPr id="1614" name="Freeform: Shape 1613">
                      <a:extLst>
                        <a:ext uri="{FF2B5EF4-FFF2-40B4-BE49-F238E27FC236}">
                          <a16:creationId xmlns:a16="http://schemas.microsoft.com/office/drawing/2014/main" id="{99AE3008-251F-46B1-B0B5-7DAD9630C0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865739" y="4061332"/>
                      <a:ext cx="202946" cy="853821"/>
                    </a:xfrm>
                    <a:custGeom>
                      <a:avLst/>
                      <a:gdLst>
                        <a:gd name="connsiteX0" fmla="*/ 202946 w 202946"/>
                        <a:gd name="connsiteY0" fmla="*/ 426911 h 853821"/>
                        <a:gd name="connsiteX1" fmla="*/ 101473 w 202946"/>
                        <a:gd name="connsiteY1" fmla="*/ 853821 h 853821"/>
                        <a:gd name="connsiteX2" fmla="*/ 0 w 202946"/>
                        <a:gd name="connsiteY2" fmla="*/ 426911 h 853821"/>
                        <a:gd name="connsiteX3" fmla="*/ 101473 w 202946"/>
                        <a:gd name="connsiteY3" fmla="*/ 0 h 853821"/>
                        <a:gd name="connsiteX4" fmla="*/ 202946 w 202946"/>
                        <a:gd name="connsiteY4" fmla="*/ 426911 h 853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946" h="853821">
                          <a:moveTo>
                            <a:pt x="202946" y="426911"/>
                          </a:moveTo>
                          <a:cubicBezTo>
                            <a:pt x="202946" y="662687"/>
                            <a:pt x="157515" y="853821"/>
                            <a:pt x="101473" y="853821"/>
                          </a:cubicBezTo>
                          <a:cubicBezTo>
                            <a:pt x="45431" y="853821"/>
                            <a:pt x="0" y="662686"/>
                            <a:pt x="0" y="426911"/>
                          </a:cubicBezTo>
                          <a:cubicBezTo>
                            <a:pt x="0" y="191134"/>
                            <a:pt x="45431" y="0"/>
                            <a:pt x="101473" y="0"/>
                          </a:cubicBezTo>
                          <a:cubicBezTo>
                            <a:pt x="157515" y="0"/>
                            <a:pt x="202946" y="191135"/>
                            <a:pt x="202946" y="426911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5" name="Freeform: Shape 1614">
                      <a:extLst>
                        <a:ext uri="{FF2B5EF4-FFF2-40B4-BE49-F238E27FC236}">
                          <a16:creationId xmlns:a16="http://schemas.microsoft.com/office/drawing/2014/main" id="{5BE861D9-48C9-4E39-AA8E-BDF92525B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969" y="4189412"/>
                      <a:ext cx="199009" cy="597661"/>
                    </a:xfrm>
                    <a:custGeom>
                      <a:avLst/>
                      <a:gdLst>
                        <a:gd name="connsiteX0" fmla="*/ 0 w 199009"/>
                        <a:gd name="connsiteY0" fmla="*/ 298831 h 597661"/>
                        <a:gd name="connsiteX1" fmla="*/ 71057 w 199009"/>
                        <a:gd name="connsiteY1" fmla="*/ 597662 h 597661"/>
                        <a:gd name="connsiteX2" fmla="*/ 199010 w 199009"/>
                        <a:gd name="connsiteY2" fmla="*/ 298831 h 597661"/>
                        <a:gd name="connsiteX3" fmla="*/ 71057 w 199009"/>
                        <a:gd name="connsiteY3" fmla="*/ 0 h 597661"/>
                        <a:gd name="connsiteX4" fmla="*/ 0 w 199009"/>
                        <a:gd name="connsiteY4" fmla="*/ 298831 h 597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09" h="597661">
                          <a:moveTo>
                            <a:pt x="0" y="298831"/>
                          </a:moveTo>
                          <a:cubicBezTo>
                            <a:pt x="0" y="463867"/>
                            <a:pt x="31814" y="597662"/>
                            <a:pt x="71057" y="597662"/>
                          </a:cubicBezTo>
                          <a:cubicBezTo>
                            <a:pt x="110299" y="597662"/>
                            <a:pt x="199010" y="463867"/>
                            <a:pt x="199010" y="298831"/>
                          </a:cubicBezTo>
                          <a:cubicBezTo>
                            <a:pt x="199010" y="133795"/>
                            <a:pt x="110299" y="0"/>
                            <a:pt x="71057" y="0"/>
                          </a:cubicBezTo>
                          <a:cubicBezTo>
                            <a:pt x="31814" y="-64"/>
                            <a:pt x="0" y="133731"/>
                            <a:pt x="0" y="29883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611" name="Graphic 1">
                    <a:extLst>
                      <a:ext uri="{FF2B5EF4-FFF2-40B4-BE49-F238E27FC236}">
                        <a16:creationId xmlns:a16="http://schemas.microsoft.com/office/drawing/2014/main" id="{930B2639-1D89-4199-8563-04B8FFBE7D2F}"/>
                      </a:ext>
                    </a:extLst>
                  </p:cNvPr>
                  <p:cNvGrpSpPr/>
                  <p:nvPr/>
                </p:nvGrpSpPr>
                <p:grpSpPr>
                  <a:xfrm>
                    <a:off x="10931270" y="3632517"/>
                    <a:ext cx="90297" cy="290703"/>
                    <a:chOff x="10931270" y="3632517"/>
                    <a:chExt cx="90297" cy="290703"/>
                  </a:xfrm>
                  <a:solidFill>
                    <a:schemeClr val="accent1"/>
                  </a:solidFill>
                </p:grpSpPr>
                <p:sp>
                  <p:nvSpPr>
                    <p:cNvPr id="1612" name="Freeform: Shape 1611">
                      <a:extLst>
                        <a:ext uri="{FF2B5EF4-FFF2-40B4-BE49-F238E27FC236}">
                          <a16:creationId xmlns:a16="http://schemas.microsoft.com/office/drawing/2014/main" id="{3C725B39-5717-4FE8-8613-62E078F73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31270" y="3632517"/>
                      <a:ext cx="69088" cy="290703"/>
                    </a:xfrm>
                    <a:custGeom>
                      <a:avLst/>
                      <a:gdLst>
                        <a:gd name="connsiteX0" fmla="*/ 0 w 69088"/>
                        <a:gd name="connsiteY0" fmla="*/ 145352 h 290703"/>
                        <a:gd name="connsiteX1" fmla="*/ 34544 w 69088"/>
                        <a:gd name="connsiteY1" fmla="*/ 290703 h 290703"/>
                        <a:gd name="connsiteX2" fmla="*/ 69088 w 69088"/>
                        <a:gd name="connsiteY2" fmla="*/ 145352 h 290703"/>
                        <a:gd name="connsiteX3" fmla="*/ 34544 w 69088"/>
                        <a:gd name="connsiteY3" fmla="*/ 0 h 290703"/>
                        <a:gd name="connsiteX4" fmla="*/ 0 w 69088"/>
                        <a:gd name="connsiteY4" fmla="*/ 145352 h 290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88" h="290703">
                          <a:moveTo>
                            <a:pt x="0" y="145352"/>
                          </a:moveTo>
                          <a:cubicBezTo>
                            <a:pt x="0" y="225616"/>
                            <a:pt x="15494" y="290703"/>
                            <a:pt x="34544" y="290703"/>
                          </a:cubicBezTo>
                          <a:cubicBezTo>
                            <a:pt x="53658" y="290703"/>
                            <a:pt x="69088" y="225616"/>
                            <a:pt x="69088" y="145352"/>
                          </a:cubicBezTo>
                          <a:cubicBezTo>
                            <a:pt x="69088" y="65088"/>
                            <a:pt x="53594" y="0"/>
                            <a:pt x="34544" y="0"/>
                          </a:cubicBezTo>
                          <a:cubicBezTo>
                            <a:pt x="15494" y="0"/>
                            <a:pt x="0" y="65088"/>
                            <a:pt x="0" y="145352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3" name="Freeform: Shape 1612">
                      <a:extLst>
                        <a:ext uri="{FF2B5EF4-FFF2-40B4-BE49-F238E27FC236}">
                          <a16:creationId xmlns:a16="http://schemas.microsoft.com/office/drawing/2014/main" id="{D9724FAE-3697-4070-A250-D22F765805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953813" y="3676141"/>
                      <a:ext cx="67754" cy="203454"/>
                    </a:xfrm>
                    <a:custGeom>
                      <a:avLst/>
                      <a:gdLst>
                        <a:gd name="connsiteX0" fmla="*/ 0 w 67754"/>
                        <a:gd name="connsiteY0" fmla="*/ 101727 h 203454"/>
                        <a:gd name="connsiteX1" fmla="*/ 24193 w 67754"/>
                        <a:gd name="connsiteY1" fmla="*/ 203454 h 203454"/>
                        <a:gd name="connsiteX2" fmla="*/ 67755 w 67754"/>
                        <a:gd name="connsiteY2" fmla="*/ 101727 h 203454"/>
                        <a:gd name="connsiteX3" fmla="*/ 24193 w 67754"/>
                        <a:gd name="connsiteY3" fmla="*/ 0 h 203454"/>
                        <a:gd name="connsiteX4" fmla="*/ 0 w 67754"/>
                        <a:gd name="connsiteY4" fmla="*/ 101727 h 203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54" h="203454">
                          <a:moveTo>
                            <a:pt x="0" y="101727"/>
                          </a:moveTo>
                          <a:cubicBezTo>
                            <a:pt x="0" y="157925"/>
                            <a:pt x="10858" y="203454"/>
                            <a:pt x="24193" y="203454"/>
                          </a:cubicBezTo>
                          <a:cubicBezTo>
                            <a:pt x="37529" y="203454"/>
                            <a:pt x="67755" y="157925"/>
                            <a:pt x="67755" y="101727"/>
                          </a:cubicBezTo>
                          <a:cubicBezTo>
                            <a:pt x="67755" y="45530"/>
                            <a:pt x="37529" y="0"/>
                            <a:pt x="24193" y="0"/>
                          </a:cubicBezTo>
                          <a:cubicBezTo>
                            <a:pt x="10858" y="-63"/>
                            <a:pt x="0" y="45530"/>
                            <a:pt x="0" y="10172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grpSp>
              <p:nvGrpSpPr>
                <p:cNvPr id="1598" name="Graphic 1">
                  <a:extLst>
                    <a:ext uri="{FF2B5EF4-FFF2-40B4-BE49-F238E27FC236}">
                      <a16:creationId xmlns:a16="http://schemas.microsoft.com/office/drawing/2014/main" id="{07D85E62-3E1D-41A4-B7C9-91C5756D93FD}"/>
                    </a:ext>
                  </a:extLst>
                </p:cNvPr>
                <p:cNvGrpSpPr/>
                <p:nvPr/>
              </p:nvGrpSpPr>
              <p:grpSpPr>
                <a:xfrm>
                  <a:off x="10019410" y="2702750"/>
                  <a:ext cx="275463" cy="811783"/>
                  <a:chOff x="10019410" y="2702750"/>
                  <a:chExt cx="275463" cy="811783"/>
                </a:xfrm>
                <a:solidFill>
                  <a:schemeClr val="accent1"/>
                </a:solidFill>
              </p:grpSpPr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C8DD6296-3639-429B-8BF7-5BEE8CC1909D}"/>
                      </a:ext>
                    </a:extLst>
                  </p:cNvPr>
                  <p:cNvSpPr/>
                  <p:nvPr/>
                </p:nvSpPr>
                <p:spPr>
                  <a:xfrm>
                    <a:off x="10019410" y="2702750"/>
                    <a:ext cx="275463" cy="811783"/>
                  </a:xfrm>
                  <a:custGeom>
                    <a:avLst/>
                    <a:gdLst>
                      <a:gd name="connsiteX0" fmla="*/ 87820 w 275463"/>
                      <a:gd name="connsiteY0" fmla="*/ 811784 h 811783"/>
                      <a:gd name="connsiteX1" fmla="*/ 187643 w 275463"/>
                      <a:gd name="connsiteY1" fmla="*/ 811784 h 811783"/>
                      <a:gd name="connsiteX2" fmla="*/ 275463 w 275463"/>
                      <a:gd name="connsiteY2" fmla="*/ 723964 h 811783"/>
                      <a:gd name="connsiteX3" fmla="*/ 275463 w 275463"/>
                      <a:gd name="connsiteY3" fmla="*/ 87820 h 811783"/>
                      <a:gd name="connsiteX4" fmla="*/ 187643 w 275463"/>
                      <a:gd name="connsiteY4" fmla="*/ 0 h 811783"/>
                      <a:gd name="connsiteX5" fmla="*/ 87820 w 275463"/>
                      <a:gd name="connsiteY5" fmla="*/ 0 h 811783"/>
                      <a:gd name="connsiteX6" fmla="*/ 0 w 275463"/>
                      <a:gd name="connsiteY6" fmla="*/ 87820 h 811783"/>
                      <a:gd name="connsiteX7" fmla="*/ 0 w 275463"/>
                      <a:gd name="connsiteY7" fmla="*/ 723964 h 811783"/>
                      <a:gd name="connsiteX8" fmla="*/ 87820 w 275463"/>
                      <a:gd name="connsiteY8" fmla="*/ 811784 h 81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5463" h="811783">
                        <a:moveTo>
                          <a:pt x="87820" y="811784"/>
                        </a:moveTo>
                        <a:lnTo>
                          <a:pt x="187643" y="811784"/>
                        </a:lnTo>
                        <a:cubicBezTo>
                          <a:pt x="235966" y="811784"/>
                          <a:pt x="275463" y="772287"/>
                          <a:pt x="275463" y="723964"/>
                        </a:cubicBezTo>
                        <a:lnTo>
                          <a:pt x="275463" y="87820"/>
                        </a:lnTo>
                        <a:cubicBezTo>
                          <a:pt x="275463" y="39497"/>
                          <a:pt x="235966" y="0"/>
                          <a:pt x="187643" y="0"/>
                        </a:cubicBezTo>
                        <a:lnTo>
                          <a:pt x="87820" y="0"/>
                        </a:lnTo>
                        <a:cubicBezTo>
                          <a:pt x="39497" y="0"/>
                          <a:pt x="0" y="39497"/>
                          <a:pt x="0" y="87820"/>
                        </a:cubicBezTo>
                        <a:lnTo>
                          <a:pt x="0" y="723964"/>
                        </a:lnTo>
                        <a:cubicBezTo>
                          <a:pt x="0" y="772287"/>
                          <a:pt x="39560" y="811784"/>
                          <a:pt x="87820" y="811784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13477E16-8D0F-4564-9DFE-A3882B52CDE6}"/>
                      </a:ext>
                    </a:extLst>
                  </p:cNvPr>
                  <p:cNvSpPr/>
                  <p:nvPr/>
                </p:nvSpPr>
                <p:spPr>
                  <a:xfrm>
                    <a:off x="10074529" y="2784030"/>
                    <a:ext cx="220281" cy="649351"/>
                  </a:xfrm>
                  <a:custGeom>
                    <a:avLst/>
                    <a:gdLst>
                      <a:gd name="connsiteX0" fmla="*/ 70231 w 220281"/>
                      <a:gd name="connsiteY0" fmla="*/ 649351 h 649351"/>
                      <a:gd name="connsiteX1" fmla="*/ 150051 w 220281"/>
                      <a:gd name="connsiteY1" fmla="*/ 649351 h 649351"/>
                      <a:gd name="connsiteX2" fmla="*/ 220281 w 220281"/>
                      <a:gd name="connsiteY2" fmla="*/ 579120 h 649351"/>
                      <a:gd name="connsiteX3" fmla="*/ 220281 w 220281"/>
                      <a:gd name="connsiteY3" fmla="*/ 70231 h 649351"/>
                      <a:gd name="connsiteX4" fmla="*/ 150051 w 220281"/>
                      <a:gd name="connsiteY4" fmla="*/ 0 h 649351"/>
                      <a:gd name="connsiteX5" fmla="*/ 70231 w 220281"/>
                      <a:gd name="connsiteY5" fmla="*/ 0 h 649351"/>
                      <a:gd name="connsiteX6" fmla="*/ 0 w 220281"/>
                      <a:gd name="connsiteY6" fmla="*/ 70231 h 649351"/>
                      <a:gd name="connsiteX7" fmla="*/ 0 w 220281"/>
                      <a:gd name="connsiteY7" fmla="*/ 579120 h 649351"/>
                      <a:gd name="connsiteX8" fmla="*/ 70231 w 220281"/>
                      <a:gd name="connsiteY8" fmla="*/ 649351 h 649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0281" h="649351">
                        <a:moveTo>
                          <a:pt x="70231" y="649351"/>
                        </a:moveTo>
                        <a:lnTo>
                          <a:pt x="150051" y="649351"/>
                        </a:lnTo>
                        <a:cubicBezTo>
                          <a:pt x="188658" y="649351"/>
                          <a:pt x="220281" y="617728"/>
                          <a:pt x="220281" y="579120"/>
                        </a:cubicBezTo>
                        <a:lnTo>
                          <a:pt x="220281" y="70231"/>
                        </a:lnTo>
                        <a:cubicBezTo>
                          <a:pt x="220281" y="31623"/>
                          <a:pt x="188658" y="0"/>
                          <a:pt x="150051" y="0"/>
                        </a:cubicBezTo>
                        <a:lnTo>
                          <a:pt x="70231" y="0"/>
                        </a:lnTo>
                        <a:cubicBezTo>
                          <a:pt x="31623" y="0"/>
                          <a:pt x="0" y="31623"/>
                          <a:pt x="0" y="70231"/>
                        </a:cubicBezTo>
                        <a:lnTo>
                          <a:pt x="0" y="579120"/>
                        </a:lnTo>
                        <a:cubicBezTo>
                          <a:pt x="0" y="617728"/>
                          <a:pt x="31623" y="649351"/>
                          <a:pt x="70231" y="649351"/>
                        </a:cubicBezTo>
                        <a:close/>
                      </a:path>
                    </a:pathLst>
                  </a:custGeom>
                  <a:solidFill>
                    <a:srgbClr val="6B6D6D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99" name="Graphic 1">
                  <a:extLst>
                    <a:ext uri="{FF2B5EF4-FFF2-40B4-BE49-F238E27FC236}">
                      <a16:creationId xmlns:a16="http://schemas.microsoft.com/office/drawing/2014/main" id="{244E06DB-7D6A-4386-8BAE-609A9E887DF2}"/>
                    </a:ext>
                  </a:extLst>
                </p:cNvPr>
                <p:cNvGrpSpPr/>
                <p:nvPr/>
              </p:nvGrpSpPr>
              <p:grpSpPr>
                <a:xfrm>
                  <a:off x="9015094" y="3471926"/>
                  <a:ext cx="362268" cy="322960"/>
                  <a:chOff x="9015094" y="3471926"/>
                  <a:chExt cx="362268" cy="322960"/>
                </a:xfrm>
                <a:solidFill>
                  <a:schemeClr val="accent1"/>
                </a:solidFill>
              </p:grpSpPr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404DF129-72EA-499F-A5B9-A8AA25BC989A}"/>
                      </a:ext>
                    </a:extLst>
                  </p:cNvPr>
                  <p:cNvSpPr/>
                  <p:nvPr/>
                </p:nvSpPr>
                <p:spPr>
                  <a:xfrm>
                    <a:off x="9070149" y="3471926"/>
                    <a:ext cx="307213" cy="322960"/>
                  </a:xfrm>
                  <a:custGeom>
                    <a:avLst/>
                    <a:gdLst>
                      <a:gd name="connsiteX0" fmla="*/ 307213 w 307213"/>
                      <a:gd name="connsiteY0" fmla="*/ 161481 h 322960"/>
                      <a:gd name="connsiteX1" fmla="*/ 153607 w 307213"/>
                      <a:gd name="connsiteY1" fmla="*/ 322961 h 322960"/>
                      <a:gd name="connsiteX2" fmla="*/ 1 w 307213"/>
                      <a:gd name="connsiteY2" fmla="*/ 161481 h 322960"/>
                      <a:gd name="connsiteX3" fmla="*/ 153607 w 307213"/>
                      <a:gd name="connsiteY3" fmla="*/ 0 h 322960"/>
                      <a:gd name="connsiteX4" fmla="*/ 307213 w 307213"/>
                      <a:gd name="connsiteY4" fmla="*/ 161481 h 322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213" h="322960">
                        <a:moveTo>
                          <a:pt x="307213" y="161481"/>
                        </a:moveTo>
                        <a:cubicBezTo>
                          <a:pt x="307213" y="250664"/>
                          <a:pt x="238441" y="322961"/>
                          <a:pt x="153607" y="322961"/>
                        </a:cubicBezTo>
                        <a:cubicBezTo>
                          <a:pt x="68773" y="322961"/>
                          <a:pt x="1" y="250664"/>
                          <a:pt x="1" y="161481"/>
                        </a:cubicBezTo>
                        <a:cubicBezTo>
                          <a:pt x="1" y="72297"/>
                          <a:pt x="68773" y="0"/>
                          <a:pt x="153607" y="0"/>
                        </a:cubicBezTo>
                        <a:cubicBezTo>
                          <a:pt x="238441" y="0"/>
                          <a:pt x="307213" y="72297"/>
                          <a:pt x="307213" y="161481"/>
                        </a:cubicBezTo>
                        <a:close/>
                      </a:path>
                    </a:pathLst>
                  </a:custGeom>
                  <a:solidFill>
                    <a:srgbClr val="F0543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79986312-C6DA-4F64-9AB6-833082501F83}"/>
                      </a:ext>
                    </a:extLst>
                  </p:cNvPr>
                  <p:cNvSpPr/>
                  <p:nvPr/>
                </p:nvSpPr>
                <p:spPr>
                  <a:xfrm>
                    <a:off x="9015094" y="3590734"/>
                    <a:ext cx="262128" cy="85217"/>
                  </a:xfrm>
                  <a:custGeom>
                    <a:avLst/>
                    <a:gdLst>
                      <a:gd name="connsiteX0" fmla="*/ 20892 w 262128"/>
                      <a:gd name="connsiteY0" fmla="*/ 85217 h 85217"/>
                      <a:gd name="connsiteX1" fmla="*/ 241237 w 262128"/>
                      <a:gd name="connsiteY1" fmla="*/ 85217 h 85217"/>
                      <a:gd name="connsiteX2" fmla="*/ 262129 w 262128"/>
                      <a:gd name="connsiteY2" fmla="*/ 64326 h 85217"/>
                      <a:gd name="connsiteX3" fmla="*/ 262129 w 262128"/>
                      <a:gd name="connsiteY3" fmla="*/ 20892 h 85217"/>
                      <a:gd name="connsiteX4" fmla="*/ 241237 w 262128"/>
                      <a:gd name="connsiteY4" fmla="*/ 0 h 85217"/>
                      <a:gd name="connsiteX5" fmla="*/ 20892 w 262128"/>
                      <a:gd name="connsiteY5" fmla="*/ 0 h 85217"/>
                      <a:gd name="connsiteX6" fmla="*/ 0 w 262128"/>
                      <a:gd name="connsiteY6" fmla="*/ 20892 h 85217"/>
                      <a:gd name="connsiteX7" fmla="*/ 0 w 262128"/>
                      <a:gd name="connsiteY7" fmla="*/ 64326 h 85217"/>
                      <a:gd name="connsiteX8" fmla="*/ 20892 w 262128"/>
                      <a:gd name="connsiteY8" fmla="*/ 85217 h 85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2128" h="85217">
                        <a:moveTo>
                          <a:pt x="20892" y="85217"/>
                        </a:moveTo>
                        <a:lnTo>
                          <a:pt x="241237" y="85217"/>
                        </a:lnTo>
                        <a:cubicBezTo>
                          <a:pt x="252731" y="85217"/>
                          <a:pt x="262129" y="75819"/>
                          <a:pt x="262129" y="64326"/>
                        </a:cubicBezTo>
                        <a:lnTo>
                          <a:pt x="262129" y="20892"/>
                        </a:lnTo>
                        <a:cubicBezTo>
                          <a:pt x="262129" y="9398"/>
                          <a:pt x="252731" y="0"/>
                          <a:pt x="241237" y="0"/>
                        </a:cubicBezTo>
                        <a:lnTo>
                          <a:pt x="20892" y="0"/>
                        </a:lnTo>
                        <a:cubicBezTo>
                          <a:pt x="9399" y="0"/>
                          <a:pt x="0" y="9398"/>
                          <a:pt x="0" y="20892"/>
                        </a:cubicBezTo>
                        <a:lnTo>
                          <a:pt x="0" y="64326"/>
                        </a:lnTo>
                        <a:cubicBezTo>
                          <a:pt x="-63" y="75819"/>
                          <a:pt x="9399" y="85217"/>
                          <a:pt x="20892" y="85217"/>
                        </a:cubicBez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00" name="Graphic 1">
                  <a:extLst>
                    <a:ext uri="{FF2B5EF4-FFF2-40B4-BE49-F238E27FC236}">
                      <a16:creationId xmlns:a16="http://schemas.microsoft.com/office/drawing/2014/main" id="{0A3F8333-8186-4709-AE76-EB093B59AAC5}"/>
                    </a:ext>
                  </a:extLst>
                </p:cNvPr>
                <p:cNvGrpSpPr/>
                <p:nvPr/>
              </p:nvGrpSpPr>
              <p:grpSpPr>
                <a:xfrm>
                  <a:off x="4207700" y="1974595"/>
                  <a:ext cx="6518592" cy="3572001"/>
                  <a:chOff x="4207700" y="1974595"/>
                  <a:chExt cx="6518592" cy="3572001"/>
                </a:xfrm>
                <a:solidFill>
                  <a:srgbClr val="C0C0C1"/>
                </a:solidFill>
              </p:grpSpPr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E0AC4EDC-09B3-4B07-BA13-018688ADD802}"/>
                      </a:ext>
                    </a:extLst>
                  </p:cNvPr>
                  <p:cNvSpPr/>
                  <p:nvPr/>
                </p:nvSpPr>
                <p:spPr>
                  <a:xfrm>
                    <a:off x="4207700" y="1974595"/>
                    <a:ext cx="6518592" cy="3572001"/>
                  </a:xfrm>
                  <a:custGeom>
                    <a:avLst/>
                    <a:gdLst>
                      <a:gd name="connsiteX0" fmla="*/ 127 w 6518592"/>
                      <a:gd name="connsiteY0" fmla="*/ 3572002 h 3572001"/>
                      <a:gd name="connsiteX1" fmla="*/ 36830 w 6518592"/>
                      <a:gd name="connsiteY1" fmla="*/ 3572002 h 3572001"/>
                      <a:gd name="connsiteX2" fmla="*/ 36830 w 6518592"/>
                      <a:gd name="connsiteY2" fmla="*/ 565658 h 3572001"/>
                      <a:gd name="connsiteX3" fmla="*/ 194310 w 6518592"/>
                      <a:gd name="connsiteY3" fmla="*/ 47689 h 3572001"/>
                      <a:gd name="connsiteX4" fmla="*/ 5974143 w 6518592"/>
                      <a:gd name="connsiteY4" fmla="*/ 47689 h 3572001"/>
                      <a:gd name="connsiteX5" fmla="*/ 6372860 w 6518592"/>
                      <a:gd name="connsiteY5" fmla="*/ 1223391 h 3572001"/>
                      <a:gd name="connsiteX6" fmla="*/ 6481890 w 6518592"/>
                      <a:gd name="connsiteY6" fmla="*/ 1896428 h 3572001"/>
                      <a:gd name="connsiteX7" fmla="*/ 6481890 w 6518592"/>
                      <a:gd name="connsiteY7" fmla="*/ 3557461 h 3572001"/>
                      <a:gd name="connsiteX8" fmla="*/ 6518593 w 6518592"/>
                      <a:gd name="connsiteY8" fmla="*/ 3557461 h 3572001"/>
                      <a:gd name="connsiteX9" fmla="*/ 6518593 w 6518592"/>
                      <a:gd name="connsiteY9" fmla="*/ 1896428 h 3572001"/>
                      <a:gd name="connsiteX10" fmla="*/ 6406388 w 6518592"/>
                      <a:gd name="connsiteY10" fmla="*/ 1204151 h 3572001"/>
                      <a:gd name="connsiteX11" fmla="*/ 5998019 w 6518592"/>
                      <a:gd name="connsiteY11" fmla="*/ 0 h 3572001"/>
                      <a:gd name="connsiteX12" fmla="*/ 191834 w 6518592"/>
                      <a:gd name="connsiteY12" fmla="*/ 64 h 3572001"/>
                      <a:gd name="connsiteX13" fmla="*/ 0 w 6518592"/>
                      <a:gd name="connsiteY13" fmla="*/ 565722 h 3572001"/>
                      <a:gd name="connsiteX14" fmla="*/ 0 w 6518592"/>
                      <a:gd name="connsiteY14" fmla="*/ 3572002 h 3572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18592" h="3572001">
                        <a:moveTo>
                          <a:pt x="127" y="3572002"/>
                        </a:moveTo>
                        <a:lnTo>
                          <a:pt x="36830" y="3572002"/>
                        </a:lnTo>
                        <a:lnTo>
                          <a:pt x="36830" y="565658"/>
                        </a:lnTo>
                        <a:cubicBezTo>
                          <a:pt x="32512" y="107950"/>
                          <a:pt x="184912" y="50927"/>
                          <a:pt x="194310" y="47689"/>
                        </a:cubicBezTo>
                        <a:lnTo>
                          <a:pt x="5974143" y="47689"/>
                        </a:lnTo>
                        <a:lnTo>
                          <a:pt x="6372860" y="1223391"/>
                        </a:lnTo>
                        <a:cubicBezTo>
                          <a:pt x="6445250" y="1436751"/>
                          <a:pt x="6481890" y="1663192"/>
                          <a:pt x="6481890" y="1896428"/>
                        </a:cubicBezTo>
                        <a:lnTo>
                          <a:pt x="6481890" y="3557461"/>
                        </a:lnTo>
                        <a:lnTo>
                          <a:pt x="6518593" y="3557461"/>
                        </a:lnTo>
                        <a:lnTo>
                          <a:pt x="6518593" y="1896428"/>
                        </a:lnTo>
                        <a:cubicBezTo>
                          <a:pt x="6518593" y="1656525"/>
                          <a:pt x="6480874" y="1423607"/>
                          <a:pt x="6406388" y="1204151"/>
                        </a:cubicBezTo>
                        <a:lnTo>
                          <a:pt x="5998019" y="0"/>
                        </a:lnTo>
                        <a:lnTo>
                          <a:pt x="191834" y="64"/>
                        </a:lnTo>
                        <a:cubicBezTo>
                          <a:pt x="172212" y="1397"/>
                          <a:pt x="6921" y="67945"/>
                          <a:pt x="0" y="565722"/>
                        </a:cubicBezTo>
                        <a:lnTo>
                          <a:pt x="0" y="3572002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EDA53D9C-957E-46CC-B98F-6E013D31359B}"/>
                      </a:ext>
                    </a:extLst>
                  </p:cNvPr>
                  <p:cNvSpPr/>
                  <p:nvPr/>
                </p:nvSpPr>
                <p:spPr>
                  <a:xfrm>
                    <a:off x="8828785" y="1995106"/>
                    <a:ext cx="1792931" cy="3162109"/>
                  </a:xfrm>
                  <a:custGeom>
                    <a:avLst/>
                    <a:gdLst>
                      <a:gd name="connsiteX0" fmla="*/ 1271778 w 1792931"/>
                      <a:gd name="connsiteY0" fmla="*/ 3162109 h 3162109"/>
                      <a:gd name="connsiteX1" fmla="*/ 1786763 w 1792931"/>
                      <a:gd name="connsiteY1" fmla="*/ 3162109 h 3162109"/>
                      <a:gd name="connsiteX2" fmla="*/ 1792922 w 1792931"/>
                      <a:gd name="connsiteY2" fmla="*/ 1934845 h 3162109"/>
                      <a:gd name="connsiteX3" fmla="*/ 1731646 w 1792931"/>
                      <a:gd name="connsiteY3" fmla="*/ 1306132 h 3162109"/>
                      <a:gd name="connsiteX4" fmla="*/ 1282319 w 1792931"/>
                      <a:gd name="connsiteY4" fmla="*/ 3429 h 3162109"/>
                      <a:gd name="connsiteX5" fmla="*/ 1263459 w 1792931"/>
                      <a:gd name="connsiteY5" fmla="*/ 14478 h 3162109"/>
                      <a:gd name="connsiteX6" fmla="*/ 1712785 w 1792931"/>
                      <a:gd name="connsiteY6" fmla="*/ 1317181 h 3162109"/>
                      <a:gd name="connsiteX7" fmla="*/ 1772285 w 1792931"/>
                      <a:gd name="connsiteY7" fmla="*/ 1934718 h 3162109"/>
                      <a:gd name="connsiteX8" fmla="*/ 1766253 w 1792931"/>
                      <a:gd name="connsiteY8" fmla="*/ 3135249 h 3162109"/>
                      <a:gd name="connsiteX9" fmla="*/ 1287780 w 1792931"/>
                      <a:gd name="connsiteY9" fmla="*/ 3135249 h 3162109"/>
                      <a:gd name="connsiteX10" fmla="*/ 1220915 w 1792931"/>
                      <a:gd name="connsiteY10" fmla="*/ 2804859 h 3162109"/>
                      <a:gd name="connsiteX11" fmla="*/ 1003808 w 1792931"/>
                      <a:gd name="connsiteY11" fmla="*/ 2435543 h 3162109"/>
                      <a:gd name="connsiteX12" fmla="*/ 148336 w 1792931"/>
                      <a:gd name="connsiteY12" fmla="*/ 2435543 h 3162109"/>
                      <a:gd name="connsiteX13" fmla="*/ 20701 w 1792931"/>
                      <a:gd name="connsiteY13" fmla="*/ 2269617 h 3162109"/>
                      <a:gd name="connsiteX14" fmla="*/ 20701 w 1792931"/>
                      <a:gd name="connsiteY14" fmla="*/ 0 h 3162109"/>
                      <a:gd name="connsiteX15" fmla="*/ 0 w 1792931"/>
                      <a:gd name="connsiteY15" fmla="*/ 0 h 3162109"/>
                      <a:gd name="connsiteX16" fmla="*/ 0 w 1792931"/>
                      <a:gd name="connsiteY16" fmla="*/ 2269553 h 3162109"/>
                      <a:gd name="connsiteX17" fmla="*/ 148336 w 1792931"/>
                      <a:gd name="connsiteY17" fmla="*/ 2462403 h 3162109"/>
                      <a:gd name="connsiteX18" fmla="*/ 1003808 w 1792931"/>
                      <a:gd name="connsiteY18" fmla="*/ 2462403 h 3162109"/>
                      <a:gd name="connsiteX19" fmla="*/ 1200595 w 1792931"/>
                      <a:gd name="connsiteY19" fmla="*/ 2810193 h 3162109"/>
                      <a:gd name="connsiteX20" fmla="*/ 1200785 w 1792931"/>
                      <a:gd name="connsiteY20" fmla="*/ 2811145 h 3162109"/>
                      <a:gd name="connsiteX21" fmla="*/ 1271778 w 1792931"/>
                      <a:gd name="connsiteY21" fmla="*/ 3162109 h 316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792931" h="3162109">
                        <a:moveTo>
                          <a:pt x="1271778" y="3162109"/>
                        </a:moveTo>
                        <a:lnTo>
                          <a:pt x="1786763" y="3162109"/>
                        </a:lnTo>
                        <a:lnTo>
                          <a:pt x="1792922" y="1934845"/>
                        </a:lnTo>
                        <a:cubicBezTo>
                          <a:pt x="1793431" y="1805496"/>
                          <a:pt x="1772666" y="1425067"/>
                          <a:pt x="1731646" y="1306132"/>
                        </a:cubicBezTo>
                        <a:lnTo>
                          <a:pt x="1282319" y="3429"/>
                        </a:lnTo>
                        <a:lnTo>
                          <a:pt x="1263459" y="14478"/>
                        </a:lnTo>
                        <a:lnTo>
                          <a:pt x="1712785" y="1317181"/>
                        </a:lnTo>
                        <a:cubicBezTo>
                          <a:pt x="1752600" y="1432687"/>
                          <a:pt x="1772793" y="1807083"/>
                          <a:pt x="1772285" y="1934718"/>
                        </a:cubicBezTo>
                        <a:lnTo>
                          <a:pt x="1766253" y="3135249"/>
                        </a:lnTo>
                        <a:lnTo>
                          <a:pt x="1287780" y="3135249"/>
                        </a:lnTo>
                        <a:lnTo>
                          <a:pt x="1220915" y="2804859"/>
                        </a:lnTo>
                        <a:cubicBezTo>
                          <a:pt x="1186053" y="2559749"/>
                          <a:pt x="1113028" y="2435543"/>
                          <a:pt x="1003808" y="2435543"/>
                        </a:cubicBezTo>
                        <a:lnTo>
                          <a:pt x="148336" y="2435543"/>
                        </a:lnTo>
                        <a:cubicBezTo>
                          <a:pt x="77978" y="2435543"/>
                          <a:pt x="20701" y="2361121"/>
                          <a:pt x="20701" y="2269617"/>
                        </a:cubicBezTo>
                        <a:lnTo>
                          <a:pt x="20701" y="0"/>
                        </a:lnTo>
                        <a:lnTo>
                          <a:pt x="0" y="0"/>
                        </a:lnTo>
                        <a:lnTo>
                          <a:pt x="0" y="2269553"/>
                        </a:lnTo>
                        <a:cubicBezTo>
                          <a:pt x="0" y="2375916"/>
                          <a:pt x="66548" y="2462403"/>
                          <a:pt x="148336" y="2462403"/>
                        </a:cubicBezTo>
                        <a:lnTo>
                          <a:pt x="1003808" y="2462403"/>
                        </a:lnTo>
                        <a:cubicBezTo>
                          <a:pt x="1101598" y="2462403"/>
                          <a:pt x="1167829" y="2579434"/>
                          <a:pt x="1200595" y="2810193"/>
                        </a:cubicBezTo>
                        <a:lnTo>
                          <a:pt x="1200785" y="2811145"/>
                        </a:lnTo>
                        <a:lnTo>
                          <a:pt x="1271778" y="3162109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01" name="Freeform: Shape 1600">
                  <a:extLst>
                    <a:ext uri="{FF2B5EF4-FFF2-40B4-BE49-F238E27FC236}">
                      <a16:creationId xmlns:a16="http://schemas.microsoft.com/office/drawing/2014/main" id="{6C7F6D8E-C68B-4F5F-8C46-79C13B5BCF79}"/>
                    </a:ext>
                  </a:extLst>
                </p:cNvPr>
                <p:cNvSpPr/>
                <p:nvPr/>
              </p:nvSpPr>
              <p:spPr>
                <a:xfrm>
                  <a:off x="11121770" y="4872481"/>
                  <a:ext cx="218694" cy="372427"/>
                </a:xfrm>
                <a:custGeom>
                  <a:avLst/>
                  <a:gdLst>
                    <a:gd name="connsiteX0" fmla="*/ 0 w 218694"/>
                    <a:gd name="connsiteY0" fmla="*/ 143192 h 372427"/>
                    <a:gd name="connsiteX1" fmla="*/ 0 w 218694"/>
                    <a:gd name="connsiteY1" fmla="*/ 229171 h 372427"/>
                    <a:gd name="connsiteX2" fmla="*/ 78804 w 218694"/>
                    <a:gd name="connsiteY2" fmla="*/ 372427 h 372427"/>
                    <a:gd name="connsiteX3" fmla="*/ 218694 w 218694"/>
                    <a:gd name="connsiteY3" fmla="*/ 372427 h 372427"/>
                    <a:gd name="connsiteX4" fmla="*/ 218694 w 218694"/>
                    <a:gd name="connsiteY4" fmla="*/ 0 h 372427"/>
                    <a:gd name="connsiteX5" fmla="*/ 78804 w 218694"/>
                    <a:gd name="connsiteY5" fmla="*/ 0 h 372427"/>
                    <a:gd name="connsiteX6" fmla="*/ 0 w 218694"/>
                    <a:gd name="connsiteY6" fmla="*/ 143192 h 372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8694" h="372427">
                      <a:moveTo>
                        <a:pt x="0" y="143192"/>
                      </a:moveTo>
                      <a:lnTo>
                        <a:pt x="0" y="229171"/>
                      </a:lnTo>
                      <a:cubicBezTo>
                        <a:pt x="0" y="307975"/>
                        <a:pt x="0" y="372427"/>
                        <a:pt x="78804" y="372427"/>
                      </a:cubicBezTo>
                      <a:lnTo>
                        <a:pt x="218694" y="372427"/>
                      </a:lnTo>
                      <a:lnTo>
                        <a:pt x="218694" y="0"/>
                      </a:lnTo>
                      <a:lnTo>
                        <a:pt x="78804" y="0"/>
                      </a:lnTo>
                      <a:cubicBezTo>
                        <a:pt x="0" y="-64"/>
                        <a:pt x="0" y="64389"/>
                        <a:pt x="0" y="143192"/>
                      </a:cubicBezTo>
                      <a:close/>
                    </a:path>
                  </a:pathLst>
                </a:custGeom>
                <a:solidFill>
                  <a:srgbClr val="E2E2E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72" name="Graphic 1">
                <a:extLst>
                  <a:ext uri="{FF2B5EF4-FFF2-40B4-BE49-F238E27FC236}">
                    <a16:creationId xmlns:a16="http://schemas.microsoft.com/office/drawing/2014/main" id="{839F35E7-21A6-4270-A9FD-48F230752642}"/>
                  </a:ext>
                </a:extLst>
              </p:cNvPr>
              <p:cNvGrpSpPr/>
              <p:nvPr/>
            </p:nvGrpSpPr>
            <p:grpSpPr>
              <a:xfrm>
                <a:off x="6389052" y="3384041"/>
                <a:ext cx="817562" cy="753110"/>
                <a:chOff x="6389052" y="3384041"/>
                <a:chExt cx="817562" cy="753110"/>
              </a:xfrm>
              <a:solidFill>
                <a:schemeClr val="accent1"/>
              </a:solidFill>
            </p:grpSpPr>
            <p:sp>
              <p:nvSpPr>
                <p:cNvPr id="1585" name="Freeform: Shape 1584">
                  <a:extLst>
                    <a:ext uri="{FF2B5EF4-FFF2-40B4-BE49-F238E27FC236}">
                      <a16:creationId xmlns:a16="http://schemas.microsoft.com/office/drawing/2014/main" id="{D7F6F340-7CF0-4D3B-92F4-BD0A9BAE0EBC}"/>
                    </a:ext>
                  </a:extLst>
                </p:cNvPr>
                <p:cNvSpPr/>
                <p:nvPr/>
              </p:nvSpPr>
              <p:spPr>
                <a:xfrm>
                  <a:off x="6812216" y="3982974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-1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3" y="154178"/>
                        <a:pt x="77089" y="154178"/>
                      </a:cubicBezTo>
                      <a:cubicBezTo>
                        <a:pt x="34514" y="154178"/>
                        <a:pt x="-1" y="119664"/>
                        <a:pt x="-1" y="77089"/>
                      </a:cubicBezTo>
                      <a:cubicBezTo>
                        <a:pt x="-1" y="34514"/>
                        <a:pt x="34514" y="0"/>
                        <a:pt x="77089" y="0"/>
                      </a:cubicBezTo>
                      <a:cubicBezTo>
                        <a:pt x="119663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6" name="Freeform: Shape 1585">
                  <a:extLst>
                    <a:ext uri="{FF2B5EF4-FFF2-40B4-BE49-F238E27FC236}">
                      <a16:creationId xmlns:a16="http://schemas.microsoft.com/office/drawing/2014/main" id="{4C3C59C6-A7BB-4F6B-8F4E-7377E6E6638B}"/>
                    </a:ext>
                  </a:extLst>
                </p:cNvPr>
                <p:cNvSpPr/>
                <p:nvPr/>
              </p:nvSpPr>
              <p:spPr>
                <a:xfrm>
                  <a:off x="6956107" y="3865943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7" name="Freeform: Shape 1586">
                  <a:extLst>
                    <a:ext uri="{FF2B5EF4-FFF2-40B4-BE49-F238E27FC236}">
                      <a16:creationId xmlns:a16="http://schemas.microsoft.com/office/drawing/2014/main" id="{72875ACD-49BD-4E01-98F4-8ECB904778C3}"/>
                    </a:ext>
                  </a:extLst>
                </p:cNvPr>
                <p:cNvSpPr/>
                <p:nvPr/>
              </p:nvSpPr>
              <p:spPr>
                <a:xfrm>
                  <a:off x="6801865" y="3812286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-1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3" y="154178"/>
                        <a:pt x="77089" y="154178"/>
                      </a:cubicBezTo>
                      <a:cubicBezTo>
                        <a:pt x="34514" y="154178"/>
                        <a:pt x="-1" y="119664"/>
                        <a:pt x="-1" y="77089"/>
                      </a:cubicBezTo>
                      <a:cubicBezTo>
                        <a:pt x="-1" y="34514"/>
                        <a:pt x="34514" y="0"/>
                        <a:pt x="77089" y="0"/>
                      </a:cubicBezTo>
                      <a:cubicBezTo>
                        <a:pt x="119663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8" name="Freeform: Shape 1587">
                  <a:extLst>
                    <a:ext uri="{FF2B5EF4-FFF2-40B4-BE49-F238E27FC236}">
                      <a16:creationId xmlns:a16="http://schemas.microsoft.com/office/drawing/2014/main" id="{D5342D75-5861-4EBB-8B9F-FDBD1DA46C6A}"/>
                    </a:ext>
                  </a:extLst>
                </p:cNvPr>
                <p:cNvSpPr/>
                <p:nvPr/>
              </p:nvSpPr>
              <p:spPr>
                <a:xfrm>
                  <a:off x="6389052" y="3869245"/>
                  <a:ext cx="434847" cy="227457"/>
                </a:xfrm>
                <a:custGeom>
                  <a:avLst/>
                  <a:gdLst>
                    <a:gd name="connsiteX0" fmla="*/ 434848 w 434847"/>
                    <a:gd name="connsiteY0" fmla="*/ 98361 h 227457"/>
                    <a:gd name="connsiteX1" fmla="*/ 318326 w 434847"/>
                    <a:gd name="connsiteY1" fmla="*/ 0 h 227457"/>
                    <a:gd name="connsiteX2" fmla="*/ 193421 w 434847"/>
                    <a:gd name="connsiteY2" fmla="*/ 36893 h 227457"/>
                    <a:gd name="connsiteX3" fmla="*/ 58610 w 434847"/>
                    <a:gd name="connsiteY3" fmla="*/ 49213 h 227457"/>
                    <a:gd name="connsiteX4" fmla="*/ 0 w 434847"/>
                    <a:gd name="connsiteY4" fmla="*/ 156782 h 227457"/>
                    <a:gd name="connsiteX5" fmla="*/ 130556 w 434847"/>
                    <a:gd name="connsiteY5" fmla="*/ 227457 h 227457"/>
                    <a:gd name="connsiteX6" fmla="*/ 269939 w 434847"/>
                    <a:gd name="connsiteY6" fmla="*/ 195580 h 227457"/>
                    <a:gd name="connsiteX7" fmla="*/ 434848 w 434847"/>
                    <a:gd name="connsiteY7" fmla="*/ 98361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7" h="227457">
                      <a:moveTo>
                        <a:pt x="434848" y="98361"/>
                      </a:moveTo>
                      <a:cubicBezTo>
                        <a:pt x="434848" y="98361"/>
                        <a:pt x="337439" y="75311"/>
                        <a:pt x="318326" y="0"/>
                      </a:cubicBezTo>
                      <a:cubicBezTo>
                        <a:pt x="318326" y="0"/>
                        <a:pt x="255651" y="82995"/>
                        <a:pt x="193421" y="36893"/>
                      </a:cubicBezTo>
                      <a:cubicBezTo>
                        <a:pt x="193421" y="36893"/>
                        <a:pt x="115888" y="142939"/>
                        <a:pt x="58610" y="49213"/>
                      </a:cubicBezTo>
                      <a:cubicBezTo>
                        <a:pt x="58610" y="49213"/>
                        <a:pt x="49657" y="136779"/>
                        <a:pt x="0" y="156782"/>
                      </a:cubicBezTo>
                      <a:cubicBezTo>
                        <a:pt x="0" y="156782"/>
                        <a:pt x="106997" y="169101"/>
                        <a:pt x="130556" y="227457"/>
                      </a:cubicBezTo>
                      <a:cubicBezTo>
                        <a:pt x="130556" y="227457"/>
                        <a:pt x="187198" y="142240"/>
                        <a:pt x="269939" y="195580"/>
                      </a:cubicBezTo>
                      <a:cubicBezTo>
                        <a:pt x="269939" y="195580"/>
                        <a:pt x="332677" y="122809"/>
                        <a:pt x="434848" y="9836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9" name="Freeform: Shape 1588">
                  <a:extLst>
                    <a:ext uri="{FF2B5EF4-FFF2-40B4-BE49-F238E27FC236}">
                      <a16:creationId xmlns:a16="http://schemas.microsoft.com/office/drawing/2014/main" id="{AEC48A82-CFD8-4E1D-9A80-3B636A0CC163}"/>
                    </a:ext>
                  </a:extLst>
                </p:cNvPr>
                <p:cNvSpPr/>
                <p:nvPr/>
              </p:nvSpPr>
              <p:spPr>
                <a:xfrm>
                  <a:off x="6904228" y="3384041"/>
                  <a:ext cx="302386" cy="482600"/>
                </a:xfrm>
                <a:custGeom>
                  <a:avLst/>
                  <a:gdLst>
                    <a:gd name="connsiteX0" fmla="*/ 74866 w 302386"/>
                    <a:gd name="connsiteY0" fmla="*/ 482600 h 482600"/>
                    <a:gd name="connsiteX1" fmla="*/ 0 w 302386"/>
                    <a:gd name="connsiteY1" fmla="*/ 349441 h 482600"/>
                    <a:gd name="connsiteX2" fmla="*/ 61722 w 302386"/>
                    <a:gd name="connsiteY2" fmla="*/ 205232 h 482600"/>
                    <a:gd name="connsiteX3" fmla="*/ 122047 w 302386"/>
                    <a:gd name="connsiteY3" fmla="*/ 88773 h 482600"/>
                    <a:gd name="connsiteX4" fmla="*/ 255206 w 302386"/>
                    <a:gd name="connsiteY4" fmla="*/ 0 h 482600"/>
                    <a:gd name="connsiteX5" fmla="*/ 302387 w 302386"/>
                    <a:gd name="connsiteY5" fmla="*/ 171958 h 482600"/>
                    <a:gd name="connsiteX6" fmla="*/ 255206 w 302386"/>
                    <a:gd name="connsiteY6" fmla="*/ 282892 h 482600"/>
                    <a:gd name="connsiteX7" fmla="*/ 202502 w 302386"/>
                    <a:gd name="connsiteY7" fmla="*/ 396621 h 482600"/>
                    <a:gd name="connsiteX8" fmla="*/ 74866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74866" y="482600"/>
                      </a:moveTo>
                      <a:cubicBezTo>
                        <a:pt x="74866" y="482600"/>
                        <a:pt x="83185" y="399352"/>
                        <a:pt x="0" y="349441"/>
                      </a:cubicBezTo>
                      <a:cubicBezTo>
                        <a:pt x="0" y="349441"/>
                        <a:pt x="112331" y="305054"/>
                        <a:pt x="61722" y="205232"/>
                      </a:cubicBezTo>
                      <a:cubicBezTo>
                        <a:pt x="61722" y="205232"/>
                        <a:pt x="162242" y="178880"/>
                        <a:pt x="122047" y="88773"/>
                      </a:cubicBezTo>
                      <a:cubicBezTo>
                        <a:pt x="122047" y="88773"/>
                        <a:pt x="235776" y="104013"/>
                        <a:pt x="255206" y="0"/>
                      </a:cubicBezTo>
                      <a:cubicBezTo>
                        <a:pt x="255206" y="0"/>
                        <a:pt x="244094" y="116459"/>
                        <a:pt x="302387" y="171958"/>
                      </a:cubicBezTo>
                      <a:cubicBezTo>
                        <a:pt x="302387" y="171958"/>
                        <a:pt x="234442" y="216345"/>
                        <a:pt x="255206" y="282892"/>
                      </a:cubicBezTo>
                      <a:cubicBezTo>
                        <a:pt x="255206" y="282892"/>
                        <a:pt x="167830" y="318961"/>
                        <a:pt x="202502" y="396621"/>
                      </a:cubicBezTo>
                      <a:cubicBezTo>
                        <a:pt x="202438" y="396558"/>
                        <a:pt x="109220" y="434277"/>
                        <a:pt x="74866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73" name="Graphic 1">
                <a:extLst>
                  <a:ext uri="{FF2B5EF4-FFF2-40B4-BE49-F238E27FC236}">
                    <a16:creationId xmlns:a16="http://schemas.microsoft.com/office/drawing/2014/main" id="{DA7C156A-02EC-4180-A828-E793C5DA650A}"/>
                  </a:ext>
                </a:extLst>
              </p:cNvPr>
              <p:cNvGrpSpPr/>
              <p:nvPr/>
            </p:nvGrpSpPr>
            <p:grpSpPr>
              <a:xfrm>
                <a:off x="5276596" y="3695255"/>
                <a:ext cx="817498" cy="753173"/>
                <a:chOff x="5276596" y="3695255"/>
                <a:chExt cx="817498" cy="753173"/>
              </a:xfrm>
              <a:solidFill>
                <a:schemeClr val="accent1"/>
              </a:solidFill>
            </p:grpSpPr>
            <p:sp>
              <p:nvSpPr>
                <p:cNvPr id="1580" name="Freeform: Shape 1579">
                  <a:extLst>
                    <a:ext uri="{FF2B5EF4-FFF2-40B4-BE49-F238E27FC236}">
                      <a16:creationId xmlns:a16="http://schemas.microsoft.com/office/drawing/2014/main" id="{4C072627-740E-4EC1-A08D-7878D5E4574B}"/>
                    </a:ext>
                  </a:extLst>
                </p:cNvPr>
                <p:cNvSpPr/>
                <p:nvPr/>
              </p:nvSpPr>
              <p:spPr>
                <a:xfrm>
                  <a:off x="5516753" y="4294251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1" name="Freeform: Shape 1580">
                  <a:extLst>
                    <a:ext uri="{FF2B5EF4-FFF2-40B4-BE49-F238E27FC236}">
                      <a16:creationId xmlns:a16="http://schemas.microsoft.com/office/drawing/2014/main" id="{2F479DF5-2C3D-4FC6-8629-ACB0CA8F7989}"/>
                    </a:ext>
                  </a:extLst>
                </p:cNvPr>
                <p:cNvSpPr/>
                <p:nvPr/>
              </p:nvSpPr>
              <p:spPr>
                <a:xfrm>
                  <a:off x="5372925" y="4177220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3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2" name="Freeform: Shape 1581">
                  <a:extLst>
                    <a:ext uri="{FF2B5EF4-FFF2-40B4-BE49-F238E27FC236}">
                      <a16:creationId xmlns:a16="http://schemas.microsoft.com/office/drawing/2014/main" id="{456E69CB-24FF-48E8-9178-76FCE738006F}"/>
                    </a:ext>
                  </a:extLst>
                </p:cNvPr>
                <p:cNvSpPr/>
                <p:nvPr/>
              </p:nvSpPr>
              <p:spPr>
                <a:xfrm>
                  <a:off x="5527103" y="4123563"/>
                  <a:ext cx="154177" cy="154177"/>
                </a:xfrm>
                <a:custGeom>
                  <a:avLst/>
                  <a:gdLst>
                    <a:gd name="connsiteX0" fmla="*/ 154178 w 154177"/>
                    <a:gd name="connsiteY0" fmla="*/ 77089 h 154177"/>
                    <a:gd name="connsiteX1" fmla="*/ 77089 w 154177"/>
                    <a:gd name="connsiteY1" fmla="*/ 154178 h 154177"/>
                    <a:gd name="connsiteX2" fmla="*/ 0 w 154177"/>
                    <a:gd name="connsiteY2" fmla="*/ 77089 h 154177"/>
                    <a:gd name="connsiteX3" fmla="*/ 77089 w 154177"/>
                    <a:gd name="connsiteY3" fmla="*/ 0 h 154177"/>
                    <a:gd name="connsiteX4" fmla="*/ 154178 w 154177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7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3" name="Freeform: Shape 1582">
                  <a:extLst>
                    <a:ext uri="{FF2B5EF4-FFF2-40B4-BE49-F238E27FC236}">
                      <a16:creationId xmlns:a16="http://schemas.microsoft.com/office/drawing/2014/main" id="{EBD7E50E-6BB4-45F0-978E-901785D7E1BD}"/>
                    </a:ext>
                  </a:extLst>
                </p:cNvPr>
                <p:cNvSpPr/>
                <p:nvPr/>
              </p:nvSpPr>
              <p:spPr>
                <a:xfrm>
                  <a:off x="5659246" y="4180522"/>
                  <a:ext cx="434848" cy="227457"/>
                </a:xfrm>
                <a:custGeom>
                  <a:avLst/>
                  <a:gdLst>
                    <a:gd name="connsiteX0" fmla="*/ 0 w 434848"/>
                    <a:gd name="connsiteY0" fmla="*/ 98362 h 227457"/>
                    <a:gd name="connsiteX1" fmla="*/ 116523 w 434848"/>
                    <a:gd name="connsiteY1" fmla="*/ 0 h 227457"/>
                    <a:gd name="connsiteX2" fmla="*/ 241427 w 434848"/>
                    <a:gd name="connsiteY2" fmla="*/ 36893 h 227457"/>
                    <a:gd name="connsiteX3" fmla="*/ 376238 w 434848"/>
                    <a:gd name="connsiteY3" fmla="*/ 49213 h 227457"/>
                    <a:gd name="connsiteX4" fmla="*/ 434848 w 434848"/>
                    <a:gd name="connsiteY4" fmla="*/ 156782 h 227457"/>
                    <a:gd name="connsiteX5" fmla="*/ 304292 w 434848"/>
                    <a:gd name="connsiteY5" fmla="*/ 227457 h 227457"/>
                    <a:gd name="connsiteX6" fmla="*/ 164910 w 434848"/>
                    <a:gd name="connsiteY6" fmla="*/ 195580 h 227457"/>
                    <a:gd name="connsiteX7" fmla="*/ 0 w 434848"/>
                    <a:gd name="connsiteY7" fmla="*/ 98362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8" h="227457">
                      <a:moveTo>
                        <a:pt x="0" y="98362"/>
                      </a:moveTo>
                      <a:cubicBezTo>
                        <a:pt x="0" y="98362"/>
                        <a:pt x="97409" y="75311"/>
                        <a:pt x="116523" y="0"/>
                      </a:cubicBezTo>
                      <a:cubicBezTo>
                        <a:pt x="116523" y="0"/>
                        <a:pt x="179197" y="82995"/>
                        <a:pt x="241427" y="36893"/>
                      </a:cubicBezTo>
                      <a:cubicBezTo>
                        <a:pt x="241427" y="36893"/>
                        <a:pt x="318961" y="142939"/>
                        <a:pt x="376238" y="49213"/>
                      </a:cubicBezTo>
                      <a:cubicBezTo>
                        <a:pt x="376238" y="49213"/>
                        <a:pt x="385191" y="136779"/>
                        <a:pt x="434848" y="156782"/>
                      </a:cubicBezTo>
                      <a:cubicBezTo>
                        <a:pt x="434848" y="156782"/>
                        <a:pt x="327851" y="169101"/>
                        <a:pt x="304292" y="227457"/>
                      </a:cubicBezTo>
                      <a:cubicBezTo>
                        <a:pt x="304292" y="227457"/>
                        <a:pt x="247650" y="142240"/>
                        <a:pt x="164910" y="195580"/>
                      </a:cubicBezTo>
                      <a:cubicBezTo>
                        <a:pt x="164910" y="195517"/>
                        <a:pt x="102235" y="122809"/>
                        <a:pt x="0" y="983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84" name="Freeform: Shape 1583">
                  <a:extLst>
                    <a:ext uri="{FF2B5EF4-FFF2-40B4-BE49-F238E27FC236}">
                      <a16:creationId xmlns:a16="http://schemas.microsoft.com/office/drawing/2014/main" id="{09B47205-FCB5-481F-84EA-8C3C7E0A2B58}"/>
                    </a:ext>
                  </a:extLst>
                </p:cNvPr>
                <p:cNvSpPr/>
                <p:nvPr/>
              </p:nvSpPr>
              <p:spPr>
                <a:xfrm>
                  <a:off x="5276596" y="3695255"/>
                  <a:ext cx="302386" cy="482600"/>
                </a:xfrm>
                <a:custGeom>
                  <a:avLst/>
                  <a:gdLst>
                    <a:gd name="connsiteX0" fmla="*/ 227520 w 302386"/>
                    <a:gd name="connsiteY0" fmla="*/ 482600 h 482600"/>
                    <a:gd name="connsiteX1" fmla="*/ 302387 w 302386"/>
                    <a:gd name="connsiteY1" fmla="*/ 349441 h 482600"/>
                    <a:gd name="connsiteX2" fmla="*/ 240665 w 302386"/>
                    <a:gd name="connsiteY2" fmla="*/ 205232 h 482600"/>
                    <a:gd name="connsiteX3" fmla="*/ 180340 w 302386"/>
                    <a:gd name="connsiteY3" fmla="*/ 88773 h 482600"/>
                    <a:gd name="connsiteX4" fmla="*/ 47180 w 302386"/>
                    <a:gd name="connsiteY4" fmla="*/ 0 h 482600"/>
                    <a:gd name="connsiteX5" fmla="*/ 0 w 302386"/>
                    <a:gd name="connsiteY5" fmla="*/ 171958 h 482600"/>
                    <a:gd name="connsiteX6" fmla="*/ 47180 w 302386"/>
                    <a:gd name="connsiteY6" fmla="*/ 282892 h 482600"/>
                    <a:gd name="connsiteX7" fmla="*/ 99885 w 302386"/>
                    <a:gd name="connsiteY7" fmla="*/ 396621 h 482600"/>
                    <a:gd name="connsiteX8" fmla="*/ 227520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227520" y="482600"/>
                      </a:moveTo>
                      <a:cubicBezTo>
                        <a:pt x="227520" y="482600"/>
                        <a:pt x="219202" y="399352"/>
                        <a:pt x="302387" y="349441"/>
                      </a:cubicBezTo>
                      <a:cubicBezTo>
                        <a:pt x="302387" y="349441"/>
                        <a:pt x="190055" y="305054"/>
                        <a:pt x="240665" y="205232"/>
                      </a:cubicBezTo>
                      <a:cubicBezTo>
                        <a:pt x="240665" y="205232"/>
                        <a:pt x="140145" y="178879"/>
                        <a:pt x="180340" y="88773"/>
                      </a:cubicBezTo>
                      <a:cubicBezTo>
                        <a:pt x="180340" y="88773"/>
                        <a:pt x="66611" y="104013"/>
                        <a:pt x="47180" y="0"/>
                      </a:cubicBezTo>
                      <a:cubicBezTo>
                        <a:pt x="47180" y="0"/>
                        <a:pt x="58293" y="116459"/>
                        <a:pt x="0" y="171958"/>
                      </a:cubicBezTo>
                      <a:cubicBezTo>
                        <a:pt x="0" y="171958"/>
                        <a:pt x="67945" y="216345"/>
                        <a:pt x="47180" y="282892"/>
                      </a:cubicBezTo>
                      <a:cubicBezTo>
                        <a:pt x="47180" y="282892"/>
                        <a:pt x="134557" y="318960"/>
                        <a:pt x="99885" y="396621"/>
                      </a:cubicBezTo>
                      <a:cubicBezTo>
                        <a:pt x="99885" y="396621"/>
                        <a:pt x="193103" y="434277"/>
                        <a:pt x="227520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74" name="Graphic 1">
                <a:extLst>
                  <a:ext uri="{FF2B5EF4-FFF2-40B4-BE49-F238E27FC236}">
                    <a16:creationId xmlns:a16="http://schemas.microsoft.com/office/drawing/2014/main" id="{B63A3E9C-AAA5-49D7-AD6C-93A1BA3471F4}"/>
                  </a:ext>
                </a:extLst>
              </p:cNvPr>
              <p:cNvGrpSpPr/>
              <p:nvPr/>
            </p:nvGrpSpPr>
            <p:grpSpPr>
              <a:xfrm>
                <a:off x="7803705" y="3695255"/>
                <a:ext cx="817562" cy="753173"/>
                <a:chOff x="7803705" y="3695255"/>
                <a:chExt cx="817562" cy="753173"/>
              </a:xfrm>
              <a:solidFill>
                <a:schemeClr val="accent1"/>
              </a:solidFill>
            </p:grpSpPr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32AC4E8D-9CF9-4C40-BACD-9730AE721E79}"/>
                    </a:ext>
                  </a:extLst>
                </p:cNvPr>
                <p:cNvSpPr/>
                <p:nvPr/>
              </p:nvSpPr>
              <p:spPr>
                <a:xfrm>
                  <a:off x="8043926" y="4294251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9031F936-A6C3-464B-9FAC-136FDB192F18}"/>
                    </a:ext>
                  </a:extLst>
                </p:cNvPr>
                <p:cNvSpPr/>
                <p:nvPr/>
              </p:nvSpPr>
              <p:spPr>
                <a:xfrm>
                  <a:off x="7900034" y="4177220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7" name="Freeform: Shape 1576">
                  <a:extLst>
                    <a:ext uri="{FF2B5EF4-FFF2-40B4-BE49-F238E27FC236}">
                      <a16:creationId xmlns:a16="http://schemas.microsoft.com/office/drawing/2014/main" id="{99BC50E4-8EB5-4E39-8621-4A365D630029}"/>
                    </a:ext>
                  </a:extLst>
                </p:cNvPr>
                <p:cNvSpPr/>
                <p:nvPr/>
              </p:nvSpPr>
              <p:spPr>
                <a:xfrm>
                  <a:off x="8054276" y="4123563"/>
                  <a:ext cx="154178" cy="154177"/>
                </a:xfrm>
                <a:custGeom>
                  <a:avLst/>
                  <a:gdLst>
                    <a:gd name="connsiteX0" fmla="*/ 154178 w 154178"/>
                    <a:gd name="connsiteY0" fmla="*/ 77089 h 154177"/>
                    <a:gd name="connsiteX1" fmla="*/ 77089 w 154178"/>
                    <a:gd name="connsiteY1" fmla="*/ 154178 h 154177"/>
                    <a:gd name="connsiteX2" fmla="*/ 0 w 154178"/>
                    <a:gd name="connsiteY2" fmla="*/ 77089 h 154177"/>
                    <a:gd name="connsiteX3" fmla="*/ 77089 w 154178"/>
                    <a:gd name="connsiteY3" fmla="*/ 0 h 154177"/>
                    <a:gd name="connsiteX4" fmla="*/ 154178 w 154178"/>
                    <a:gd name="connsiteY4" fmla="*/ 77089 h 154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178" h="154177">
                      <a:moveTo>
                        <a:pt x="154178" y="77089"/>
                      </a:moveTo>
                      <a:cubicBezTo>
                        <a:pt x="154178" y="119664"/>
                        <a:pt x="119664" y="154178"/>
                        <a:pt x="77089" y="154178"/>
                      </a:cubicBezTo>
                      <a:cubicBezTo>
                        <a:pt x="34514" y="154178"/>
                        <a:pt x="0" y="119664"/>
                        <a:pt x="0" y="77089"/>
                      </a:cubicBezTo>
                      <a:cubicBezTo>
                        <a:pt x="0" y="34514"/>
                        <a:pt x="34514" y="0"/>
                        <a:pt x="77089" y="0"/>
                      </a:cubicBezTo>
                      <a:cubicBezTo>
                        <a:pt x="119664" y="0"/>
                        <a:pt x="154178" y="34514"/>
                        <a:pt x="154178" y="770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8" name="Freeform: Shape 1577">
                  <a:extLst>
                    <a:ext uri="{FF2B5EF4-FFF2-40B4-BE49-F238E27FC236}">
                      <a16:creationId xmlns:a16="http://schemas.microsoft.com/office/drawing/2014/main" id="{70E103C3-6559-452D-A561-0A3C8E0E4FF9}"/>
                    </a:ext>
                  </a:extLst>
                </p:cNvPr>
                <p:cNvSpPr/>
                <p:nvPr/>
              </p:nvSpPr>
              <p:spPr>
                <a:xfrm>
                  <a:off x="8186419" y="4180522"/>
                  <a:ext cx="434848" cy="227457"/>
                </a:xfrm>
                <a:custGeom>
                  <a:avLst/>
                  <a:gdLst>
                    <a:gd name="connsiteX0" fmla="*/ 0 w 434848"/>
                    <a:gd name="connsiteY0" fmla="*/ 98362 h 227457"/>
                    <a:gd name="connsiteX1" fmla="*/ 116523 w 434848"/>
                    <a:gd name="connsiteY1" fmla="*/ 0 h 227457"/>
                    <a:gd name="connsiteX2" fmla="*/ 241427 w 434848"/>
                    <a:gd name="connsiteY2" fmla="*/ 36893 h 227457"/>
                    <a:gd name="connsiteX3" fmla="*/ 376238 w 434848"/>
                    <a:gd name="connsiteY3" fmla="*/ 49213 h 227457"/>
                    <a:gd name="connsiteX4" fmla="*/ 434849 w 434848"/>
                    <a:gd name="connsiteY4" fmla="*/ 156782 h 227457"/>
                    <a:gd name="connsiteX5" fmla="*/ 304292 w 434848"/>
                    <a:gd name="connsiteY5" fmla="*/ 227457 h 227457"/>
                    <a:gd name="connsiteX6" fmla="*/ 164910 w 434848"/>
                    <a:gd name="connsiteY6" fmla="*/ 195580 h 227457"/>
                    <a:gd name="connsiteX7" fmla="*/ 0 w 434848"/>
                    <a:gd name="connsiteY7" fmla="*/ 98362 h 227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4848" h="227457">
                      <a:moveTo>
                        <a:pt x="0" y="98362"/>
                      </a:moveTo>
                      <a:cubicBezTo>
                        <a:pt x="0" y="98362"/>
                        <a:pt x="97410" y="75311"/>
                        <a:pt x="116523" y="0"/>
                      </a:cubicBezTo>
                      <a:cubicBezTo>
                        <a:pt x="116523" y="0"/>
                        <a:pt x="179198" y="82995"/>
                        <a:pt x="241427" y="36893"/>
                      </a:cubicBezTo>
                      <a:cubicBezTo>
                        <a:pt x="241427" y="36893"/>
                        <a:pt x="318961" y="142939"/>
                        <a:pt x="376238" y="49213"/>
                      </a:cubicBezTo>
                      <a:cubicBezTo>
                        <a:pt x="376238" y="49213"/>
                        <a:pt x="385191" y="136779"/>
                        <a:pt x="434849" y="156782"/>
                      </a:cubicBezTo>
                      <a:cubicBezTo>
                        <a:pt x="434849" y="156782"/>
                        <a:pt x="327851" y="169101"/>
                        <a:pt x="304292" y="227457"/>
                      </a:cubicBezTo>
                      <a:cubicBezTo>
                        <a:pt x="304292" y="227457"/>
                        <a:pt x="247650" y="142240"/>
                        <a:pt x="164910" y="195580"/>
                      </a:cubicBezTo>
                      <a:cubicBezTo>
                        <a:pt x="164910" y="195517"/>
                        <a:pt x="102236" y="122809"/>
                        <a:pt x="0" y="983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79" name="Freeform: Shape 1578">
                  <a:extLst>
                    <a:ext uri="{FF2B5EF4-FFF2-40B4-BE49-F238E27FC236}">
                      <a16:creationId xmlns:a16="http://schemas.microsoft.com/office/drawing/2014/main" id="{99AFBE8F-48B0-48DB-856F-F0B3C15D7922}"/>
                    </a:ext>
                  </a:extLst>
                </p:cNvPr>
                <p:cNvSpPr/>
                <p:nvPr/>
              </p:nvSpPr>
              <p:spPr>
                <a:xfrm>
                  <a:off x="7803705" y="3695255"/>
                  <a:ext cx="302386" cy="482600"/>
                </a:xfrm>
                <a:custGeom>
                  <a:avLst/>
                  <a:gdLst>
                    <a:gd name="connsiteX0" fmla="*/ 227520 w 302386"/>
                    <a:gd name="connsiteY0" fmla="*/ 482600 h 482600"/>
                    <a:gd name="connsiteX1" fmla="*/ 302387 w 302386"/>
                    <a:gd name="connsiteY1" fmla="*/ 349441 h 482600"/>
                    <a:gd name="connsiteX2" fmla="*/ 240664 w 302386"/>
                    <a:gd name="connsiteY2" fmla="*/ 205232 h 482600"/>
                    <a:gd name="connsiteX3" fmla="*/ 180339 w 302386"/>
                    <a:gd name="connsiteY3" fmla="*/ 88773 h 482600"/>
                    <a:gd name="connsiteX4" fmla="*/ 47180 w 302386"/>
                    <a:gd name="connsiteY4" fmla="*/ 0 h 482600"/>
                    <a:gd name="connsiteX5" fmla="*/ 0 w 302386"/>
                    <a:gd name="connsiteY5" fmla="*/ 171958 h 482600"/>
                    <a:gd name="connsiteX6" fmla="*/ 47180 w 302386"/>
                    <a:gd name="connsiteY6" fmla="*/ 282892 h 482600"/>
                    <a:gd name="connsiteX7" fmla="*/ 99885 w 302386"/>
                    <a:gd name="connsiteY7" fmla="*/ 396621 h 482600"/>
                    <a:gd name="connsiteX8" fmla="*/ 227520 w 302386"/>
                    <a:gd name="connsiteY8" fmla="*/ 482600 h 482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386" h="482600">
                      <a:moveTo>
                        <a:pt x="227520" y="482600"/>
                      </a:moveTo>
                      <a:cubicBezTo>
                        <a:pt x="227520" y="482600"/>
                        <a:pt x="219201" y="399352"/>
                        <a:pt x="302387" y="349441"/>
                      </a:cubicBezTo>
                      <a:cubicBezTo>
                        <a:pt x="302387" y="349441"/>
                        <a:pt x="190055" y="305054"/>
                        <a:pt x="240664" y="205232"/>
                      </a:cubicBezTo>
                      <a:cubicBezTo>
                        <a:pt x="240664" y="205232"/>
                        <a:pt x="140144" y="178879"/>
                        <a:pt x="180339" y="88773"/>
                      </a:cubicBezTo>
                      <a:cubicBezTo>
                        <a:pt x="180339" y="88773"/>
                        <a:pt x="66611" y="104013"/>
                        <a:pt x="47180" y="0"/>
                      </a:cubicBezTo>
                      <a:cubicBezTo>
                        <a:pt x="47180" y="0"/>
                        <a:pt x="58293" y="116459"/>
                        <a:pt x="0" y="171958"/>
                      </a:cubicBezTo>
                      <a:cubicBezTo>
                        <a:pt x="0" y="171958"/>
                        <a:pt x="67945" y="216345"/>
                        <a:pt x="47180" y="282892"/>
                      </a:cubicBezTo>
                      <a:cubicBezTo>
                        <a:pt x="47180" y="282892"/>
                        <a:pt x="134556" y="318960"/>
                        <a:pt x="99885" y="396621"/>
                      </a:cubicBezTo>
                      <a:cubicBezTo>
                        <a:pt x="99949" y="396621"/>
                        <a:pt x="193167" y="434277"/>
                        <a:pt x="227520" y="48260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478" name="Graphic 2108">
              <a:extLst>
                <a:ext uri="{FF2B5EF4-FFF2-40B4-BE49-F238E27FC236}">
                  <a16:creationId xmlns:a16="http://schemas.microsoft.com/office/drawing/2014/main" id="{C091F496-A31F-40A8-B669-551F3F11CF44}"/>
                </a:ext>
              </a:extLst>
            </p:cNvPr>
            <p:cNvGrpSpPr/>
            <p:nvPr/>
          </p:nvGrpSpPr>
          <p:grpSpPr>
            <a:xfrm>
              <a:off x="4457676" y="1721676"/>
              <a:ext cx="2317821" cy="1341056"/>
              <a:chOff x="3829039" y="2804506"/>
              <a:chExt cx="3345110" cy="1935430"/>
            </a:xfrm>
            <a:solidFill>
              <a:schemeClr val="accent1"/>
            </a:solidFill>
          </p:grpSpPr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ED542A57-0090-4674-B205-AFBE8D5F6013}"/>
                  </a:ext>
                </a:extLst>
              </p:cNvPr>
              <p:cNvSpPr/>
              <p:nvPr/>
            </p:nvSpPr>
            <p:spPr>
              <a:xfrm>
                <a:off x="3829039" y="3483908"/>
                <a:ext cx="482498" cy="539461"/>
              </a:xfrm>
              <a:custGeom>
                <a:avLst/>
                <a:gdLst>
                  <a:gd name="connsiteX0" fmla="*/ 482498 w 482498"/>
                  <a:gd name="connsiteY0" fmla="*/ 304681 h 539461"/>
                  <a:gd name="connsiteX1" fmla="*/ 146485 w 482498"/>
                  <a:gd name="connsiteY1" fmla="*/ 0 h 539461"/>
                  <a:gd name="connsiteX2" fmla="*/ 10 w 482498"/>
                  <a:gd name="connsiteY2" fmla="*/ 539462 h 539461"/>
                  <a:gd name="connsiteX3" fmla="*/ 421941 w 482498"/>
                  <a:gd name="connsiteY3" fmla="*/ 453825 h 539461"/>
                  <a:gd name="connsiteX4" fmla="*/ 482498 w 482498"/>
                  <a:gd name="connsiteY4" fmla="*/ 304681 h 53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498" h="539461">
                    <a:moveTo>
                      <a:pt x="482498" y="304681"/>
                    </a:moveTo>
                    <a:cubicBezTo>
                      <a:pt x="367356" y="206891"/>
                      <a:pt x="255375" y="105588"/>
                      <a:pt x="146485" y="0"/>
                    </a:cubicBezTo>
                    <a:cubicBezTo>
                      <a:pt x="67452" y="165021"/>
                      <a:pt x="-973" y="361515"/>
                      <a:pt x="10" y="539462"/>
                    </a:cubicBezTo>
                    <a:cubicBezTo>
                      <a:pt x="142691" y="517894"/>
                      <a:pt x="282843" y="487757"/>
                      <a:pt x="421941" y="453825"/>
                    </a:cubicBezTo>
                    <a:cubicBezTo>
                      <a:pt x="434938" y="397764"/>
                      <a:pt x="456856" y="347956"/>
                      <a:pt x="482498" y="304681"/>
                    </a:cubicBezTo>
                    <a:close/>
                  </a:path>
                </a:pathLst>
              </a:custGeom>
              <a:solidFill>
                <a:srgbClr val="1F5A50"/>
              </a:solidFill>
              <a:ln w="70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17" name="Graphic 2108">
                <a:extLst>
                  <a:ext uri="{FF2B5EF4-FFF2-40B4-BE49-F238E27FC236}">
                    <a16:creationId xmlns:a16="http://schemas.microsoft.com/office/drawing/2014/main" id="{5E7022B2-D824-4607-9BA5-D3431D848919}"/>
                  </a:ext>
                </a:extLst>
              </p:cNvPr>
              <p:cNvGrpSpPr/>
              <p:nvPr/>
            </p:nvGrpSpPr>
            <p:grpSpPr>
              <a:xfrm>
                <a:off x="3829050" y="2804506"/>
                <a:ext cx="3345100" cy="1935430"/>
                <a:chOff x="3829050" y="2804506"/>
                <a:chExt cx="3345100" cy="1935430"/>
              </a:xfrm>
              <a:solidFill>
                <a:schemeClr val="accent1"/>
              </a:solidFill>
            </p:grpSpPr>
            <p:sp>
              <p:nvSpPr>
                <p:cNvPr id="1519" name="Freeform: Shape 1518">
                  <a:extLst>
                    <a:ext uri="{FF2B5EF4-FFF2-40B4-BE49-F238E27FC236}">
                      <a16:creationId xmlns:a16="http://schemas.microsoft.com/office/drawing/2014/main" id="{ED6291C3-169A-46DC-B145-50C30A329D91}"/>
                    </a:ext>
                  </a:extLst>
                </p:cNvPr>
                <p:cNvSpPr/>
                <p:nvPr/>
              </p:nvSpPr>
              <p:spPr>
                <a:xfrm>
                  <a:off x="6189712" y="4453872"/>
                  <a:ext cx="41330" cy="54304"/>
                </a:xfrm>
                <a:custGeom>
                  <a:avLst/>
                  <a:gdLst>
                    <a:gd name="connsiteX0" fmla="*/ 41308 w 41330"/>
                    <a:gd name="connsiteY0" fmla="*/ 0 h 54304"/>
                    <a:gd name="connsiteX1" fmla="*/ 0 w 41330"/>
                    <a:gd name="connsiteY1" fmla="*/ 14472 h 54304"/>
                    <a:gd name="connsiteX2" fmla="*/ 30208 w 41330"/>
                    <a:gd name="connsiteY2" fmla="*/ 54304 h 54304"/>
                    <a:gd name="connsiteX3" fmla="*/ 41308 w 41330"/>
                    <a:gd name="connsiteY3" fmla="*/ 0 h 54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0" h="54304">
                      <a:moveTo>
                        <a:pt x="41308" y="0"/>
                      </a:moveTo>
                      <a:cubicBezTo>
                        <a:pt x="27820" y="5339"/>
                        <a:pt x="14121" y="10116"/>
                        <a:pt x="0" y="14472"/>
                      </a:cubicBezTo>
                      <a:lnTo>
                        <a:pt x="30208" y="54304"/>
                      </a:lnTo>
                      <a:cubicBezTo>
                        <a:pt x="42362" y="24096"/>
                        <a:pt x="41308" y="0"/>
                        <a:pt x="41308" y="0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0" name="Freeform: Shape 1519">
                  <a:extLst>
                    <a:ext uri="{FF2B5EF4-FFF2-40B4-BE49-F238E27FC236}">
                      <a16:creationId xmlns:a16="http://schemas.microsoft.com/office/drawing/2014/main" id="{A2AD9BAC-8062-4154-8785-68470BAACB9C}"/>
                    </a:ext>
                  </a:extLst>
                </p:cNvPr>
                <p:cNvSpPr/>
                <p:nvPr/>
              </p:nvSpPr>
              <p:spPr>
                <a:xfrm>
                  <a:off x="6231091" y="4321407"/>
                  <a:ext cx="547048" cy="418528"/>
                </a:xfrm>
                <a:custGeom>
                  <a:avLst/>
                  <a:gdLst>
                    <a:gd name="connsiteX0" fmla="*/ 136358 w 547048"/>
                    <a:gd name="connsiteY0" fmla="*/ 339496 h 418528"/>
                    <a:gd name="connsiteX1" fmla="*/ 209279 w 547048"/>
                    <a:gd name="connsiteY1" fmla="*/ 418529 h 418528"/>
                    <a:gd name="connsiteX2" fmla="*/ 547049 w 547048"/>
                    <a:gd name="connsiteY2" fmla="*/ 418529 h 418528"/>
                    <a:gd name="connsiteX3" fmla="*/ 530891 w 547048"/>
                    <a:gd name="connsiteY3" fmla="*/ 336404 h 418528"/>
                    <a:gd name="connsiteX4" fmla="*/ 530891 w 547048"/>
                    <a:gd name="connsiteY4" fmla="*/ 336404 h 418528"/>
                    <a:gd name="connsiteX5" fmla="*/ 530891 w 547048"/>
                    <a:gd name="connsiteY5" fmla="*/ 336404 h 418528"/>
                    <a:gd name="connsiteX6" fmla="*/ 389615 w 547048"/>
                    <a:gd name="connsiteY6" fmla="*/ 34253 h 418528"/>
                    <a:gd name="connsiteX7" fmla="*/ 384276 w 547048"/>
                    <a:gd name="connsiteY7" fmla="*/ 27298 h 418528"/>
                    <a:gd name="connsiteX8" fmla="*/ 362287 w 547048"/>
                    <a:gd name="connsiteY8" fmla="*/ 953 h 418528"/>
                    <a:gd name="connsiteX9" fmla="*/ 0 w 547048"/>
                    <a:gd name="connsiteY9" fmla="*/ 132464 h 418528"/>
                    <a:gd name="connsiteX10" fmla="*/ 0 w 547048"/>
                    <a:gd name="connsiteY10" fmla="*/ 132464 h 418528"/>
                    <a:gd name="connsiteX11" fmla="*/ 136358 w 547048"/>
                    <a:gd name="connsiteY11" fmla="*/ 339496 h 418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7048" h="418528">
                      <a:moveTo>
                        <a:pt x="136358" y="339496"/>
                      </a:moveTo>
                      <a:cubicBezTo>
                        <a:pt x="159049" y="363381"/>
                        <a:pt x="183567" y="389866"/>
                        <a:pt x="209279" y="418529"/>
                      </a:cubicBezTo>
                      <a:lnTo>
                        <a:pt x="547049" y="418529"/>
                      </a:lnTo>
                      <a:cubicBezTo>
                        <a:pt x="542834" y="389866"/>
                        <a:pt x="537354" y="362468"/>
                        <a:pt x="530891" y="336404"/>
                      </a:cubicBezTo>
                      <a:lnTo>
                        <a:pt x="530891" y="336404"/>
                      </a:lnTo>
                      <a:cubicBezTo>
                        <a:pt x="530891" y="336404"/>
                        <a:pt x="530891" y="336404"/>
                        <a:pt x="530891" y="336404"/>
                      </a:cubicBezTo>
                      <a:cubicBezTo>
                        <a:pt x="494220" y="188314"/>
                        <a:pt x="427129" y="84131"/>
                        <a:pt x="389615" y="34253"/>
                      </a:cubicBezTo>
                      <a:cubicBezTo>
                        <a:pt x="387788" y="31864"/>
                        <a:pt x="385962" y="29405"/>
                        <a:pt x="384276" y="27298"/>
                      </a:cubicBezTo>
                      <a:cubicBezTo>
                        <a:pt x="370788" y="9945"/>
                        <a:pt x="362287" y="953"/>
                        <a:pt x="362287" y="953"/>
                      </a:cubicBezTo>
                      <a:cubicBezTo>
                        <a:pt x="297867" y="-10849"/>
                        <a:pt x="107204" y="90032"/>
                        <a:pt x="0" y="132464"/>
                      </a:cubicBezTo>
                      <a:lnTo>
                        <a:pt x="0" y="132464"/>
                      </a:lnTo>
                      <a:cubicBezTo>
                        <a:pt x="0" y="132464"/>
                        <a:pt x="118725" y="223721"/>
                        <a:pt x="136358" y="339496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1" name="Freeform: Shape 1520">
                  <a:extLst>
                    <a:ext uri="{FF2B5EF4-FFF2-40B4-BE49-F238E27FC236}">
                      <a16:creationId xmlns:a16="http://schemas.microsoft.com/office/drawing/2014/main" id="{D4420A69-0FBA-46E4-B6A0-E2B041413F5B}"/>
                    </a:ext>
                  </a:extLst>
                </p:cNvPr>
                <p:cNvSpPr/>
                <p:nvPr/>
              </p:nvSpPr>
              <p:spPr>
                <a:xfrm>
                  <a:off x="5431760" y="4543091"/>
                  <a:ext cx="393838" cy="196844"/>
                </a:xfrm>
                <a:custGeom>
                  <a:avLst/>
                  <a:gdLst>
                    <a:gd name="connsiteX0" fmla="*/ 177955 w 393838"/>
                    <a:gd name="connsiteY0" fmla="*/ 0 h 196844"/>
                    <a:gd name="connsiteX1" fmla="*/ 177955 w 393838"/>
                    <a:gd name="connsiteY1" fmla="*/ 0 h 196844"/>
                    <a:gd name="connsiteX2" fmla="*/ 64499 w 393838"/>
                    <a:gd name="connsiteY2" fmla="*/ 33229 h 196844"/>
                    <a:gd name="connsiteX3" fmla="*/ 4153 w 393838"/>
                    <a:gd name="connsiteY3" fmla="*/ 196845 h 196844"/>
                    <a:gd name="connsiteX4" fmla="*/ 393838 w 393838"/>
                    <a:gd name="connsiteY4" fmla="*/ 196845 h 196844"/>
                    <a:gd name="connsiteX5" fmla="*/ 177955 w 393838"/>
                    <a:gd name="connsiteY5" fmla="*/ 0 h 19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3838" h="196844">
                      <a:moveTo>
                        <a:pt x="177955" y="0"/>
                      </a:moveTo>
                      <a:cubicBezTo>
                        <a:pt x="177885" y="0"/>
                        <a:pt x="177885" y="0"/>
                        <a:pt x="177955" y="0"/>
                      </a:cubicBezTo>
                      <a:cubicBezTo>
                        <a:pt x="117188" y="8922"/>
                        <a:pt x="93724" y="17844"/>
                        <a:pt x="64499" y="33229"/>
                      </a:cubicBezTo>
                      <a:cubicBezTo>
                        <a:pt x="-10038" y="72359"/>
                        <a:pt x="-2872" y="154483"/>
                        <a:pt x="4153" y="196845"/>
                      </a:cubicBezTo>
                      <a:lnTo>
                        <a:pt x="393838" y="196845"/>
                      </a:lnTo>
                      <a:cubicBezTo>
                        <a:pt x="338761" y="135867"/>
                        <a:pt x="276799" y="64702"/>
                        <a:pt x="177955" y="0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2" name="Freeform: Shape 1521">
                  <a:extLst>
                    <a:ext uri="{FF2B5EF4-FFF2-40B4-BE49-F238E27FC236}">
                      <a16:creationId xmlns:a16="http://schemas.microsoft.com/office/drawing/2014/main" id="{63EFFE36-505D-4753-A140-A97CA3C5A62E}"/>
                    </a:ext>
                  </a:extLst>
                </p:cNvPr>
                <p:cNvSpPr/>
                <p:nvPr/>
              </p:nvSpPr>
              <p:spPr>
                <a:xfrm>
                  <a:off x="5768976" y="4501783"/>
                  <a:ext cx="244475" cy="125328"/>
                </a:xfrm>
                <a:custGeom>
                  <a:avLst/>
                  <a:gdLst>
                    <a:gd name="connsiteX0" fmla="*/ 123643 w 244475"/>
                    <a:gd name="connsiteY0" fmla="*/ 108047 h 125328"/>
                    <a:gd name="connsiteX1" fmla="*/ 218131 w 244475"/>
                    <a:gd name="connsiteY1" fmla="*/ 125329 h 125328"/>
                    <a:gd name="connsiteX2" fmla="*/ 224173 w 244475"/>
                    <a:gd name="connsiteY2" fmla="*/ 83740 h 125328"/>
                    <a:gd name="connsiteX3" fmla="*/ 243281 w 244475"/>
                    <a:gd name="connsiteY3" fmla="*/ 77768 h 125328"/>
                    <a:gd name="connsiteX4" fmla="*/ 242016 w 244475"/>
                    <a:gd name="connsiteY4" fmla="*/ 58449 h 125328"/>
                    <a:gd name="connsiteX5" fmla="*/ 242016 w 244475"/>
                    <a:gd name="connsiteY5" fmla="*/ 58379 h 125328"/>
                    <a:gd name="connsiteX6" fmla="*/ 244475 w 244475"/>
                    <a:gd name="connsiteY6" fmla="*/ 0 h 125328"/>
                    <a:gd name="connsiteX7" fmla="*/ 421 w 244475"/>
                    <a:gd name="connsiteY7" fmla="*/ 22761 h 125328"/>
                    <a:gd name="connsiteX8" fmla="*/ 0 w 244475"/>
                    <a:gd name="connsiteY8" fmla="*/ 22832 h 125328"/>
                    <a:gd name="connsiteX9" fmla="*/ 123643 w 244475"/>
                    <a:gd name="connsiteY9" fmla="*/ 108047 h 125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4475" h="125328">
                      <a:moveTo>
                        <a:pt x="123643" y="108047"/>
                      </a:moveTo>
                      <a:cubicBezTo>
                        <a:pt x="151743" y="118514"/>
                        <a:pt x="183005" y="124767"/>
                        <a:pt x="218131" y="125329"/>
                      </a:cubicBezTo>
                      <a:cubicBezTo>
                        <a:pt x="223119" y="95261"/>
                        <a:pt x="224173" y="83740"/>
                        <a:pt x="224173" y="83740"/>
                      </a:cubicBezTo>
                      <a:lnTo>
                        <a:pt x="243281" y="77768"/>
                      </a:lnTo>
                      <a:lnTo>
                        <a:pt x="242016" y="58449"/>
                      </a:lnTo>
                      <a:lnTo>
                        <a:pt x="242016" y="58379"/>
                      </a:lnTo>
                      <a:lnTo>
                        <a:pt x="244475" y="0"/>
                      </a:lnTo>
                      <a:cubicBezTo>
                        <a:pt x="178088" y="7868"/>
                        <a:pt x="99195" y="14261"/>
                        <a:pt x="421" y="22761"/>
                      </a:cubicBezTo>
                      <a:cubicBezTo>
                        <a:pt x="281" y="22761"/>
                        <a:pt x="140" y="22761"/>
                        <a:pt x="0" y="22832"/>
                      </a:cubicBezTo>
                      <a:cubicBezTo>
                        <a:pt x="34985" y="58730"/>
                        <a:pt x="74607" y="89781"/>
                        <a:pt x="123643" y="108047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3" name="Freeform: Shape 1522">
                  <a:extLst>
                    <a:ext uri="{FF2B5EF4-FFF2-40B4-BE49-F238E27FC236}">
                      <a16:creationId xmlns:a16="http://schemas.microsoft.com/office/drawing/2014/main" id="{9E657480-709E-4D3D-8277-11605CFF6AAB}"/>
                    </a:ext>
                  </a:extLst>
                </p:cNvPr>
                <p:cNvSpPr/>
                <p:nvPr/>
              </p:nvSpPr>
              <p:spPr>
                <a:xfrm>
                  <a:off x="5987177" y="4585593"/>
                  <a:ext cx="6041" cy="41659"/>
                </a:xfrm>
                <a:custGeom>
                  <a:avLst/>
                  <a:gdLst>
                    <a:gd name="connsiteX0" fmla="*/ 6042 w 6041"/>
                    <a:gd name="connsiteY0" fmla="*/ 0 h 41659"/>
                    <a:gd name="connsiteX1" fmla="*/ 0 w 6041"/>
                    <a:gd name="connsiteY1" fmla="*/ 41589 h 41659"/>
                    <a:gd name="connsiteX2" fmla="*/ 2107 w 6041"/>
                    <a:gd name="connsiteY2" fmla="*/ 41659 h 41659"/>
                    <a:gd name="connsiteX3" fmla="*/ 6042 w 6041"/>
                    <a:gd name="connsiteY3" fmla="*/ 0 h 41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41" h="41659">
                      <a:moveTo>
                        <a:pt x="6042" y="0"/>
                      </a:moveTo>
                      <a:cubicBezTo>
                        <a:pt x="6042" y="0"/>
                        <a:pt x="4917" y="11451"/>
                        <a:pt x="0" y="41589"/>
                      </a:cubicBezTo>
                      <a:cubicBezTo>
                        <a:pt x="702" y="41589"/>
                        <a:pt x="1405" y="41659"/>
                        <a:pt x="2107" y="41659"/>
                      </a:cubicBezTo>
                      <a:cubicBezTo>
                        <a:pt x="4636" y="14823"/>
                        <a:pt x="6042" y="0"/>
                        <a:pt x="6042" y="0"/>
                      </a:cubicBez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4" name="Freeform: Shape 1523">
                  <a:extLst>
                    <a:ext uri="{FF2B5EF4-FFF2-40B4-BE49-F238E27FC236}">
                      <a16:creationId xmlns:a16="http://schemas.microsoft.com/office/drawing/2014/main" id="{3E2E9643-8DAC-4EEC-93BE-4DA475137DE7}"/>
                    </a:ext>
                  </a:extLst>
                </p:cNvPr>
                <p:cNvSpPr/>
                <p:nvPr/>
              </p:nvSpPr>
              <p:spPr>
                <a:xfrm>
                  <a:off x="6362040" y="4660903"/>
                  <a:ext cx="78330" cy="79033"/>
                </a:xfrm>
                <a:custGeom>
                  <a:avLst/>
                  <a:gdLst>
                    <a:gd name="connsiteX0" fmla="*/ 0 w 78330"/>
                    <a:gd name="connsiteY0" fmla="*/ 79033 h 79033"/>
                    <a:gd name="connsiteX1" fmla="*/ 78330 w 78330"/>
                    <a:gd name="connsiteY1" fmla="*/ 79033 h 79033"/>
                    <a:gd name="connsiteX2" fmla="*/ 5409 w 78330"/>
                    <a:gd name="connsiteY2" fmla="*/ 0 h 79033"/>
                    <a:gd name="connsiteX3" fmla="*/ 0 w 78330"/>
                    <a:gd name="connsiteY3" fmla="*/ 79033 h 7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330" h="79033">
                      <a:moveTo>
                        <a:pt x="0" y="79033"/>
                      </a:moveTo>
                      <a:lnTo>
                        <a:pt x="78330" y="79033"/>
                      </a:lnTo>
                      <a:cubicBezTo>
                        <a:pt x="52618" y="50370"/>
                        <a:pt x="28101" y="23885"/>
                        <a:pt x="5409" y="0"/>
                      </a:cubicBezTo>
                      <a:cubicBezTo>
                        <a:pt x="9344" y="25361"/>
                        <a:pt x="8220" y="51986"/>
                        <a:pt x="0" y="79033"/>
                      </a:cubicBez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5" name="Freeform: Shape 1524">
                  <a:extLst>
                    <a:ext uri="{FF2B5EF4-FFF2-40B4-BE49-F238E27FC236}">
                      <a16:creationId xmlns:a16="http://schemas.microsoft.com/office/drawing/2014/main" id="{E4673A34-CE33-4D6D-8C0F-2064735872F4}"/>
                    </a:ext>
                  </a:extLst>
                </p:cNvPr>
                <p:cNvSpPr/>
                <p:nvPr/>
              </p:nvSpPr>
              <p:spPr>
                <a:xfrm>
                  <a:off x="5993219" y="4579622"/>
                  <a:ext cx="19951" cy="13137"/>
                </a:xfrm>
                <a:custGeom>
                  <a:avLst/>
                  <a:gdLst>
                    <a:gd name="connsiteX0" fmla="*/ 19108 w 19951"/>
                    <a:gd name="connsiteY0" fmla="*/ 0 h 13137"/>
                    <a:gd name="connsiteX1" fmla="*/ 0 w 19951"/>
                    <a:gd name="connsiteY1" fmla="*/ 5971 h 13137"/>
                    <a:gd name="connsiteX2" fmla="*/ 19951 w 19951"/>
                    <a:gd name="connsiteY2" fmla="*/ 13137 h 13137"/>
                    <a:gd name="connsiteX3" fmla="*/ 19108 w 19951"/>
                    <a:gd name="connsiteY3" fmla="*/ 0 h 13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951" h="13137">
                      <a:moveTo>
                        <a:pt x="19108" y="0"/>
                      </a:moveTo>
                      <a:lnTo>
                        <a:pt x="0" y="5971"/>
                      </a:lnTo>
                      <a:cubicBezTo>
                        <a:pt x="0" y="5971"/>
                        <a:pt x="7095" y="9414"/>
                        <a:pt x="19951" y="13137"/>
                      </a:cubicBezTo>
                      <a:lnTo>
                        <a:pt x="19108" y="0"/>
                      </a:lnTo>
                      <a:close/>
                    </a:path>
                  </a:pathLst>
                </a:custGeom>
                <a:solidFill>
                  <a:srgbClr val="6B6D6D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6" name="Freeform: Shape 1525">
                  <a:extLst>
                    <a:ext uri="{FF2B5EF4-FFF2-40B4-BE49-F238E27FC236}">
                      <a16:creationId xmlns:a16="http://schemas.microsoft.com/office/drawing/2014/main" id="{537F0B0B-160A-46EB-8A21-AA848547BB72}"/>
                    </a:ext>
                  </a:extLst>
                </p:cNvPr>
                <p:cNvSpPr/>
                <p:nvPr/>
              </p:nvSpPr>
              <p:spPr>
                <a:xfrm>
                  <a:off x="5989285" y="4585523"/>
                  <a:ext cx="37092" cy="41612"/>
                </a:xfrm>
                <a:custGeom>
                  <a:avLst/>
                  <a:gdLst>
                    <a:gd name="connsiteX0" fmla="*/ 37093 w 37092"/>
                    <a:gd name="connsiteY0" fmla="*/ 39973 h 41612"/>
                    <a:gd name="connsiteX1" fmla="*/ 24026 w 37092"/>
                    <a:gd name="connsiteY1" fmla="*/ 9062 h 41612"/>
                    <a:gd name="connsiteX2" fmla="*/ 23885 w 37092"/>
                    <a:gd name="connsiteY2" fmla="*/ 7166 h 41612"/>
                    <a:gd name="connsiteX3" fmla="*/ 3934 w 37092"/>
                    <a:gd name="connsiteY3" fmla="*/ 0 h 41612"/>
                    <a:gd name="connsiteX4" fmla="*/ 0 w 37092"/>
                    <a:gd name="connsiteY4" fmla="*/ 41589 h 41612"/>
                    <a:gd name="connsiteX5" fmla="*/ 37093 w 37092"/>
                    <a:gd name="connsiteY5" fmla="*/ 39973 h 41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092" h="41612">
                      <a:moveTo>
                        <a:pt x="37093" y="39973"/>
                      </a:moveTo>
                      <a:cubicBezTo>
                        <a:pt x="30068" y="31754"/>
                        <a:pt x="26134" y="20232"/>
                        <a:pt x="24026" y="9062"/>
                      </a:cubicBezTo>
                      <a:lnTo>
                        <a:pt x="23885" y="7166"/>
                      </a:lnTo>
                      <a:cubicBezTo>
                        <a:pt x="11030" y="3442"/>
                        <a:pt x="3934" y="0"/>
                        <a:pt x="3934" y="0"/>
                      </a:cubicBezTo>
                      <a:cubicBezTo>
                        <a:pt x="3934" y="0"/>
                        <a:pt x="2529" y="14893"/>
                        <a:pt x="0" y="41589"/>
                      </a:cubicBezTo>
                      <a:cubicBezTo>
                        <a:pt x="11873" y="41729"/>
                        <a:pt x="24237" y="41238"/>
                        <a:pt x="37093" y="39973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7" name="Freeform: Shape 1526">
                  <a:extLst>
                    <a:ext uri="{FF2B5EF4-FFF2-40B4-BE49-F238E27FC236}">
                      <a16:creationId xmlns:a16="http://schemas.microsoft.com/office/drawing/2014/main" id="{1E19CBC0-BE2C-47B0-B65B-3DA73526406F}"/>
                    </a:ext>
                  </a:extLst>
                </p:cNvPr>
                <p:cNvSpPr/>
                <p:nvPr/>
              </p:nvSpPr>
              <p:spPr>
                <a:xfrm>
                  <a:off x="6014084" y="4433288"/>
                  <a:ext cx="149144" cy="57114"/>
                </a:xfrm>
                <a:custGeom>
                  <a:avLst/>
                  <a:gdLst>
                    <a:gd name="connsiteX0" fmla="*/ 149144 w 149144"/>
                    <a:gd name="connsiteY0" fmla="*/ 0 h 57114"/>
                    <a:gd name="connsiteX1" fmla="*/ 149144 w 149144"/>
                    <a:gd name="connsiteY1" fmla="*/ 0 h 57114"/>
                    <a:gd name="connsiteX2" fmla="*/ 0 w 149144"/>
                    <a:gd name="connsiteY2" fmla="*/ 57114 h 57114"/>
                    <a:gd name="connsiteX3" fmla="*/ 0 w 149144"/>
                    <a:gd name="connsiteY3" fmla="*/ 57114 h 57114"/>
                    <a:gd name="connsiteX4" fmla="*/ 149144 w 149144"/>
                    <a:gd name="connsiteY4" fmla="*/ 0 h 57114"/>
                    <a:gd name="connsiteX5" fmla="*/ 149144 w 149144"/>
                    <a:gd name="connsiteY5" fmla="*/ 0 h 5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144" h="57114">
                      <a:moveTo>
                        <a:pt x="149144" y="0"/>
                      </a:moveTo>
                      <a:lnTo>
                        <a:pt x="149144" y="0"/>
                      </a:lnTo>
                      <a:cubicBezTo>
                        <a:pt x="112543" y="25080"/>
                        <a:pt x="60065" y="49598"/>
                        <a:pt x="0" y="57114"/>
                      </a:cubicBezTo>
                      <a:lnTo>
                        <a:pt x="0" y="57114"/>
                      </a:lnTo>
                      <a:cubicBezTo>
                        <a:pt x="60065" y="49598"/>
                        <a:pt x="112543" y="25080"/>
                        <a:pt x="149144" y="0"/>
                      </a:cubicBezTo>
                      <a:cubicBezTo>
                        <a:pt x="149144" y="0"/>
                        <a:pt x="149144" y="0"/>
                        <a:pt x="149144" y="0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8" name="Freeform: Shape 1527">
                  <a:extLst>
                    <a:ext uri="{FF2B5EF4-FFF2-40B4-BE49-F238E27FC236}">
                      <a16:creationId xmlns:a16="http://schemas.microsoft.com/office/drawing/2014/main" id="{FBA3FB6E-2FA6-4AF7-9C7A-7B7C3DC4B519}"/>
                    </a:ext>
                  </a:extLst>
                </p:cNvPr>
                <p:cNvSpPr/>
                <p:nvPr/>
              </p:nvSpPr>
              <p:spPr>
                <a:xfrm>
                  <a:off x="6246265" y="4070790"/>
                  <a:ext cx="73402" cy="106837"/>
                </a:xfrm>
                <a:custGeom>
                  <a:avLst/>
                  <a:gdLst>
                    <a:gd name="connsiteX0" fmla="*/ 16017 w 73402"/>
                    <a:gd name="connsiteY0" fmla="*/ 36250 h 106837"/>
                    <a:gd name="connsiteX1" fmla="*/ 0 w 73402"/>
                    <a:gd name="connsiteY1" fmla="*/ 61189 h 106837"/>
                    <a:gd name="connsiteX2" fmla="*/ 0 w 73402"/>
                    <a:gd name="connsiteY2" fmla="*/ 61189 h 106837"/>
                    <a:gd name="connsiteX3" fmla="*/ 0 w 73402"/>
                    <a:gd name="connsiteY3" fmla="*/ 61189 h 106837"/>
                    <a:gd name="connsiteX4" fmla="*/ 36180 w 73402"/>
                    <a:gd name="connsiteY4" fmla="*/ 106501 h 106837"/>
                    <a:gd name="connsiteX5" fmla="*/ 55077 w 73402"/>
                    <a:gd name="connsiteY5" fmla="*/ 5480 h 106837"/>
                    <a:gd name="connsiteX6" fmla="*/ 34704 w 73402"/>
                    <a:gd name="connsiteY6" fmla="*/ 0 h 106837"/>
                    <a:gd name="connsiteX7" fmla="*/ 16017 w 73402"/>
                    <a:gd name="connsiteY7" fmla="*/ 36250 h 106837"/>
                    <a:gd name="connsiteX8" fmla="*/ 16017 w 73402"/>
                    <a:gd name="connsiteY8" fmla="*/ 36250 h 106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402" h="106837">
                      <a:moveTo>
                        <a:pt x="16017" y="36250"/>
                      </a:moveTo>
                      <a:cubicBezTo>
                        <a:pt x="25993" y="56342"/>
                        <a:pt x="70" y="61189"/>
                        <a:pt x="0" y="61189"/>
                      </a:cubicBezTo>
                      <a:lnTo>
                        <a:pt x="0" y="61189"/>
                      </a:lnTo>
                      <a:lnTo>
                        <a:pt x="0" y="61189"/>
                      </a:lnTo>
                      <a:cubicBezTo>
                        <a:pt x="0" y="61259"/>
                        <a:pt x="2880" y="100108"/>
                        <a:pt x="36180" y="106501"/>
                      </a:cubicBezTo>
                      <a:cubicBezTo>
                        <a:pt x="70392" y="113035"/>
                        <a:pt x="89852" y="22410"/>
                        <a:pt x="55077" y="5480"/>
                      </a:cubicBezTo>
                      <a:cubicBezTo>
                        <a:pt x="47069" y="1546"/>
                        <a:pt x="40395" y="70"/>
                        <a:pt x="34704" y="0"/>
                      </a:cubicBezTo>
                      <a:cubicBezTo>
                        <a:pt x="28241" y="14261"/>
                        <a:pt x="21708" y="26485"/>
                        <a:pt x="16017" y="36250"/>
                      </a:cubicBezTo>
                      <a:cubicBezTo>
                        <a:pt x="16017" y="36250"/>
                        <a:pt x="16017" y="36250"/>
                        <a:pt x="16017" y="36250"/>
                      </a:cubicBezTo>
                      <a:close/>
                    </a:path>
                  </a:pathLst>
                </a:custGeom>
                <a:noFill/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9" name="Freeform: Shape 1528">
                  <a:extLst>
                    <a:ext uri="{FF2B5EF4-FFF2-40B4-BE49-F238E27FC236}">
                      <a16:creationId xmlns:a16="http://schemas.microsoft.com/office/drawing/2014/main" id="{7A2FB9D3-8911-4ED8-93B2-AA3282F85673}"/>
                    </a:ext>
                  </a:extLst>
                </p:cNvPr>
                <p:cNvSpPr/>
                <p:nvPr/>
              </p:nvSpPr>
              <p:spPr>
                <a:xfrm>
                  <a:off x="6246265" y="4070716"/>
                  <a:ext cx="73402" cy="106841"/>
                </a:xfrm>
                <a:custGeom>
                  <a:avLst/>
                  <a:gdLst>
                    <a:gd name="connsiteX0" fmla="*/ 5971 w 73402"/>
                    <a:gd name="connsiteY0" fmla="*/ 16161 h 106841"/>
                    <a:gd name="connsiteX1" fmla="*/ 16017 w 73402"/>
                    <a:gd name="connsiteY1" fmla="*/ 36253 h 106841"/>
                    <a:gd name="connsiteX2" fmla="*/ 16017 w 73402"/>
                    <a:gd name="connsiteY2" fmla="*/ 36253 h 106841"/>
                    <a:gd name="connsiteX3" fmla="*/ 0 w 73402"/>
                    <a:gd name="connsiteY3" fmla="*/ 61193 h 106841"/>
                    <a:gd name="connsiteX4" fmla="*/ 0 w 73402"/>
                    <a:gd name="connsiteY4" fmla="*/ 61193 h 106841"/>
                    <a:gd name="connsiteX5" fmla="*/ 0 w 73402"/>
                    <a:gd name="connsiteY5" fmla="*/ 61193 h 106841"/>
                    <a:gd name="connsiteX6" fmla="*/ 36180 w 73402"/>
                    <a:gd name="connsiteY6" fmla="*/ 106505 h 106841"/>
                    <a:gd name="connsiteX7" fmla="*/ 55077 w 73402"/>
                    <a:gd name="connsiteY7" fmla="*/ 5483 h 106841"/>
                    <a:gd name="connsiteX8" fmla="*/ 34704 w 73402"/>
                    <a:gd name="connsiteY8" fmla="*/ 4 h 106841"/>
                    <a:gd name="connsiteX9" fmla="*/ 5971 w 73402"/>
                    <a:gd name="connsiteY9" fmla="*/ 16161 h 10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3402" h="106841">
                      <a:moveTo>
                        <a:pt x="5971" y="16161"/>
                      </a:moveTo>
                      <a:cubicBezTo>
                        <a:pt x="5971" y="16161"/>
                        <a:pt x="5971" y="16161"/>
                        <a:pt x="16017" y="36253"/>
                      </a:cubicBezTo>
                      <a:cubicBezTo>
                        <a:pt x="16017" y="36253"/>
                        <a:pt x="16017" y="36253"/>
                        <a:pt x="16017" y="36253"/>
                      </a:cubicBezTo>
                      <a:cubicBezTo>
                        <a:pt x="25993" y="56345"/>
                        <a:pt x="70" y="61193"/>
                        <a:pt x="0" y="61193"/>
                      </a:cubicBezTo>
                      <a:lnTo>
                        <a:pt x="0" y="61193"/>
                      </a:lnTo>
                      <a:lnTo>
                        <a:pt x="0" y="61193"/>
                      </a:lnTo>
                      <a:cubicBezTo>
                        <a:pt x="0" y="61263"/>
                        <a:pt x="2880" y="100112"/>
                        <a:pt x="36180" y="106505"/>
                      </a:cubicBezTo>
                      <a:cubicBezTo>
                        <a:pt x="70392" y="113038"/>
                        <a:pt x="89852" y="22414"/>
                        <a:pt x="55077" y="5483"/>
                      </a:cubicBezTo>
                      <a:cubicBezTo>
                        <a:pt x="47069" y="1549"/>
                        <a:pt x="40395" y="74"/>
                        <a:pt x="34704" y="4"/>
                      </a:cubicBezTo>
                      <a:cubicBezTo>
                        <a:pt x="15736" y="-277"/>
                        <a:pt x="8571" y="15951"/>
                        <a:pt x="5971" y="16161"/>
                      </a:cubicBezTo>
                      <a:close/>
                    </a:path>
                  </a:pathLst>
                </a:custGeom>
                <a:noFill/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0" name="Freeform: Shape 1529">
                  <a:extLst>
                    <a:ext uri="{FF2B5EF4-FFF2-40B4-BE49-F238E27FC236}">
                      <a16:creationId xmlns:a16="http://schemas.microsoft.com/office/drawing/2014/main" id="{AABB7486-3B03-4729-884F-79C8E3715BC9}"/>
                    </a:ext>
                  </a:extLst>
                </p:cNvPr>
                <p:cNvSpPr/>
                <p:nvPr/>
              </p:nvSpPr>
              <p:spPr>
                <a:xfrm>
                  <a:off x="6246265" y="4131909"/>
                  <a:ext cx="7025" cy="7025"/>
                </a:xfrm>
                <a:custGeom>
                  <a:avLst/>
                  <a:gdLst>
                    <a:gd name="connsiteX0" fmla="*/ 0 w 7025"/>
                    <a:gd name="connsiteY0" fmla="*/ 0 h 7025"/>
                    <a:gd name="connsiteX1" fmla="*/ 0 w 7025"/>
                    <a:gd name="connsiteY1" fmla="*/ 0 h 7025"/>
                    <a:gd name="connsiteX2" fmla="*/ 0 w 7025"/>
                    <a:gd name="connsiteY2" fmla="*/ 0 h 7025"/>
                    <a:gd name="connsiteX3" fmla="*/ 0 w 7025"/>
                    <a:gd name="connsiteY3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25" h="702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B19E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1" name="Graphic 2108">
                  <a:extLst>
                    <a:ext uri="{FF2B5EF4-FFF2-40B4-BE49-F238E27FC236}">
                      <a16:creationId xmlns:a16="http://schemas.microsoft.com/office/drawing/2014/main" id="{BCF3F8D9-A55D-48BB-BE89-C28BA576695E}"/>
                    </a:ext>
                  </a:extLst>
                </p:cNvPr>
                <p:cNvGrpSpPr/>
                <p:nvPr/>
              </p:nvGrpSpPr>
              <p:grpSpPr>
                <a:xfrm>
                  <a:off x="6214933" y="4051183"/>
                  <a:ext cx="125442" cy="142709"/>
                  <a:chOff x="6214933" y="4051183"/>
                  <a:chExt cx="125442" cy="142709"/>
                </a:xfrm>
                <a:solidFill>
                  <a:schemeClr val="accent1"/>
                </a:solidFill>
              </p:grpSpPr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A24AE1EE-A42B-4E5B-9132-3E74C479533F}"/>
                      </a:ext>
                    </a:extLst>
                  </p:cNvPr>
                  <p:cNvSpPr/>
                  <p:nvPr/>
                </p:nvSpPr>
                <p:spPr>
                  <a:xfrm>
                    <a:off x="6214933" y="4051183"/>
                    <a:ext cx="125442" cy="142709"/>
                  </a:xfrm>
                  <a:custGeom>
                    <a:avLst/>
                    <a:gdLst>
                      <a:gd name="connsiteX0" fmla="*/ 121114 w 125442"/>
                      <a:gd name="connsiteY0" fmla="*/ 42017 h 142709"/>
                      <a:gd name="connsiteX1" fmla="*/ 74186 w 125442"/>
                      <a:gd name="connsiteY1" fmla="*/ 147 h 142709"/>
                      <a:gd name="connsiteX2" fmla="*/ 32456 w 125442"/>
                      <a:gd name="connsiteY2" fmla="*/ 10053 h 142709"/>
                      <a:gd name="connsiteX3" fmla="*/ 0 w 125442"/>
                      <a:gd name="connsiteY3" fmla="*/ 94214 h 142709"/>
                      <a:gd name="connsiteX4" fmla="*/ 7798 w 125442"/>
                      <a:gd name="connsiteY4" fmla="*/ 107351 h 142709"/>
                      <a:gd name="connsiteX5" fmla="*/ 57255 w 125442"/>
                      <a:gd name="connsiteY5" fmla="*/ 142688 h 142709"/>
                      <a:gd name="connsiteX6" fmla="*/ 121114 w 125442"/>
                      <a:gd name="connsiteY6" fmla="*/ 42017 h 142709"/>
                      <a:gd name="connsiteX7" fmla="*/ 67442 w 125442"/>
                      <a:gd name="connsiteY7" fmla="*/ 126038 h 142709"/>
                      <a:gd name="connsiteX8" fmla="*/ 31262 w 125442"/>
                      <a:gd name="connsiteY8" fmla="*/ 80726 h 142709"/>
                      <a:gd name="connsiteX9" fmla="*/ 31262 w 125442"/>
                      <a:gd name="connsiteY9" fmla="*/ 80726 h 142709"/>
                      <a:gd name="connsiteX10" fmla="*/ 31262 w 125442"/>
                      <a:gd name="connsiteY10" fmla="*/ 80726 h 142709"/>
                      <a:gd name="connsiteX11" fmla="*/ 47279 w 125442"/>
                      <a:gd name="connsiteY11" fmla="*/ 55786 h 142709"/>
                      <a:gd name="connsiteX12" fmla="*/ 47279 w 125442"/>
                      <a:gd name="connsiteY12" fmla="*/ 55786 h 142709"/>
                      <a:gd name="connsiteX13" fmla="*/ 37233 w 125442"/>
                      <a:gd name="connsiteY13" fmla="*/ 35694 h 142709"/>
                      <a:gd name="connsiteX14" fmla="*/ 65966 w 125442"/>
                      <a:gd name="connsiteY14" fmla="*/ 19537 h 142709"/>
                      <a:gd name="connsiteX15" fmla="*/ 86339 w 125442"/>
                      <a:gd name="connsiteY15" fmla="*/ 25016 h 142709"/>
                      <a:gd name="connsiteX16" fmla="*/ 67442 w 125442"/>
                      <a:gd name="connsiteY16" fmla="*/ 126038 h 142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5442" h="142709">
                        <a:moveTo>
                          <a:pt x="121114" y="42017"/>
                        </a:moveTo>
                        <a:cubicBezTo>
                          <a:pt x="112051" y="11177"/>
                          <a:pt x="92592" y="1412"/>
                          <a:pt x="74186" y="147"/>
                        </a:cubicBezTo>
                        <a:cubicBezTo>
                          <a:pt x="53672" y="-1258"/>
                          <a:pt x="34494" y="7805"/>
                          <a:pt x="32456" y="10053"/>
                        </a:cubicBezTo>
                        <a:cubicBezTo>
                          <a:pt x="4777" y="40191"/>
                          <a:pt x="0" y="94214"/>
                          <a:pt x="0" y="94214"/>
                        </a:cubicBezTo>
                        <a:cubicBezTo>
                          <a:pt x="0" y="94214"/>
                          <a:pt x="2810" y="99904"/>
                          <a:pt x="7798" y="107351"/>
                        </a:cubicBezTo>
                        <a:cubicBezTo>
                          <a:pt x="17282" y="121472"/>
                          <a:pt x="34845" y="141985"/>
                          <a:pt x="57255" y="142688"/>
                        </a:cubicBezTo>
                        <a:cubicBezTo>
                          <a:pt x="91538" y="143741"/>
                          <a:pt x="140292" y="107281"/>
                          <a:pt x="121114" y="42017"/>
                        </a:cubicBezTo>
                        <a:close/>
                        <a:moveTo>
                          <a:pt x="67442" y="126038"/>
                        </a:moveTo>
                        <a:cubicBezTo>
                          <a:pt x="34142" y="119645"/>
                          <a:pt x="31262" y="80796"/>
                          <a:pt x="31262" y="80726"/>
                        </a:cubicBezTo>
                        <a:lnTo>
                          <a:pt x="31262" y="80726"/>
                        </a:lnTo>
                        <a:lnTo>
                          <a:pt x="31262" y="80726"/>
                        </a:lnTo>
                        <a:cubicBezTo>
                          <a:pt x="31332" y="80726"/>
                          <a:pt x="57325" y="75878"/>
                          <a:pt x="47279" y="55786"/>
                        </a:cubicBezTo>
                        <a:cubicBezTo>
                          <a:pt x="47279" y="55786"/>
                          <a:pt x="47279" y="55786"/>
                          <a:pt x="47279" y="55786"/>
                        </a:cubicBezTo>
                        <a:cubicBezTo>
                          <a:pt x="37233" y="35694"/>
                          <a:pt x="37233" y="35694"/>
                          <a:pt x="37233" y="35694"/>
                        </a:cubicBezTo>
                        <a:cubicBezTo>
                          <a:pt x="39833" y="35413"/>
                          <a:pt x="46928" y="19256"/>
                          <a:pt x="65966" y="19537"/>
                        </a:cubicBezTo>
                        <a:cubicBezTo>
                          <a:pt x="71657" y="19607"/>
                          <a:pt x="78330" y="21082"/>
                          <a:pt x="86339" y="25016"/>
                        </a:cubicBezTo>
                        <a:cubicBezTo>
                          <a:pt x="121114" y="42017"/>
                          <a:pt x="101654" y="132571"/>
                          <a:pt x="67442" y="126038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236E8A53-1635-4514-9770-51C2E55F0C64}"/>
                      </a:ext>
                    </a:extLst>
                  </p:cNvPr>
                  <p:cNvSpPr/>
                  <p:nvPr/>
                </p:nvSpPr>
                <p:spPr>
                  <a:xfrm>
                    <a:off x="6246195" y="4070716"/>
                    <a:ext cx="73402" cy="106841"/>
                  </a:xfrm>
                  <a:custGeom>
                    <a:avLst/>
                    <a:gdLst>
                      <a:gd name="connsiteX0" fmla="*/ 55077 w 73402"/>
                      <a:gd name="connsiteY0" fmla="*/ 5483 h 106841"/>
                      <a:gd name="connsiteX1" fmla="*/ 34704 w 73402"/>
                      <a:gd name="connsiteY1" fmla="*/ 4 h 106841"/>
                      <a:gd name="connsiteX2" fmla="*/ 5971 w 73402"/>
                      <a:gd name="connsiteY2" fmla="*/ 16161 h 106841"/>
                      <a:gd name="connsiteX3" fmla="*/ 16017 w 73402"/>
                      <a:gd name="connsiteY3" fmla="*/ 36253 h 106841"/>
                      <a:gd name="connsiteX4" fmla="*/ 16017 w 73402"/>
                      <a:gd name="connsiteY4" fmla="*/ 36253 h 106841"/>
                      <a:gd name="connsiteX5" fmla="*/ 0 w 73402"/>
                      <a:gd name="connsiteY5" fmla="*/ 61193 h 106841"/>
                      <a:gd name="connsiteX6" fmla="*/ 0 w 73402"/>
                      <a:gd name="connsiteY6" fmla="*/ 61193 h 106841"/>
                      <a:gd name="connsiteX7" fmla="*/ 0 w 73402"/>
                      <a:gd name="connsiteY7" fmla="*/ 61193 h 106841"/>
                      <a:gd name="connsiteX8" fmla="*/ 36180 w 73402"/>
                      <a:gd name="connsiteY8" fmla="*/ 106505 h 106841"/>
                      <a:gd name="connsiteX9" fmla="*/ 55077 w 73402"/>
                      <a:gd name="connsiteY9" fmla="*/ 5483 h 10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402" h="106841">
                        <a:moveTo>
                          <a:pt x="55077" y="5483"/>
                        </a:moveTo>
                        <a:cubicBezTo>
                          <a:pt x="47068" y="1549"/>
                          <a:pt x="40395" y="74"/>
                          <a:pt x="34704" y="4"/>
                        </a:cubicBezTo>
                        <a:cubicBezTo>
                          <a:pt x="15736" y="-277"/>
                          <a:pt x="8641" y="15880"/>
                          <a:pt x="5971" y="16161"/>
                        </a:cubicBezTo>
                        <a:cubicBezTo>
                          <a:pt x="5971" y="16161"/>
                          <a:pt x="5971" y="16161"/>
                          <a:pt x="16017" y="36253"/>
                        </a:cubicBezTo>
                        <a:cubicBezTo>
                          <a:pt x="16017" y="36253"/>
                          <a:pt x="16017" y="36253"/>
                          <a:pt x="16017" y="36253"/>
                        </a:cubicBezTo>
                        <a:cubicBezTo>
                          <a:pt x="25993" y="56345"/>
                          <a:pt x="70" y="61193"/>
                          <a:pt x="0" y="61193"/>
                        </a:cubicBezTo>
                        <a:lnTo>
                          <a:pt x="0" y="61193"/>
                        </a:lnTo>
                        <a:lnTo>
                          <a:pt x="0" y="61193"/>
                        </a:lnTo>
                        <a:cubicBezTo>
                          <a:pt x="0" y="61263"/>
                          <a:pt x="2880" y="100112"/>
                          <a:pt x="36180" y="106505"/>
                        </a:cubicBezTo>
                        <a:cubicBezTo>
                          <a:pt x="70392" y="113038"/>
                          <a:pt x="89852" y="22484"/>
                          <a:pt x="55077" y="5483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32" name="Graphic 2108">
                  <a:extLst>
                    <a:ext uri="{FF2B5EF4-FFF2-40B4-BE49-F238E27FC236}">
                      <a16:creationId xmlns:a16="http://schemas.microsoft.com/office/drawing/2014/main" id="{C161E284-67E9-4777-9883-D825C7DC2B29}"/>
                    </a:ext>
                  </a:extLst>
                </p:cNvPr>
                <p:cNvGrpSpPr/>
                <p:nvPr/>
              </p:nvGrpSpPr>
              <p:grpSpPr>
                <a:xfrm>
                  <a:off x="5776942" y="3667858"/>
                  <a:ext cx="534490" cy="824736"/>
                  <a:chOff x="5776942" y="3667858"/>
                  <a:chExt cx="534490" cy="824736"/>
                </a:xfrm>
                <a:solidFill>
                  <a:schemeClr val="accent1"/>
                </a:solidFill>
              </p:grpSpPr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CCCACE3A-296F-427B-AB58-95C03C5DF9C2}"/>
                      </a:ext>
                    </a:extLst>
                  </p:cNvPr>
                  <p:cNvSpPr/>
                  <p:nvPr/>
                </p:nvSpPr>
                <p:spPr>
                  <a:xfrm>
                    <a:off x="5813375" y="4162187"/>
                    <a:ext cx="140" cy="257"/>
                  </a:xfrm>
                  <a:custGeom>
                    <a:avLst/>
                    <a:gdLst>
                      <a:gd name="connsiteX0" fmla="*/ 141 w 140"/>
                      <a:gd name="connsiteY0" fmla="*/ 0 h 257"/>
                      <a:gd name="connsiteX1" fmla="*/ 0 w 140"/>
                      <a:gd name="connsiteY1" fmla="*/ 70 h 257"/>
                      <a:gd name="connsiteX2" fmla="*/ 141 w 140"/>
                      <a:gd name="connsiteY2" fmla="*/ 0 h 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40" h="257">
                        <a:moveTo>
                          <a:pt x="141" y="0"/>
                        </a:moveTo>
                        <a:lnTo>
                          <a:pt x="0" y="70"/>
                        </a:lnTo>
                        <a:cubicBezTo>
                          <a:pt x="0" y="141"/>
                          <a:pt x="70" y="492"/>
                          <a:pt x="141" y="0"/>
                        </a:cubicBezTo>
                        <a:close/>
                      </a:path>
                    </a:pathLst>
                  </a:custGeom>
                  <a:noFill/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FF1B4BFB-929E-485B-8567-1D75CFBAEEC3}"/>
                      </a:ext>
                    </a:extLst>
                  </p:cNvPr>
                  <p:cNvSpPr/>
                  <p:nvPr/>
                </p:nvSpPr>
                <p:spPr>
                  <a:xfrm>
                    <a:off x="5776942" y="3667858"/>
                    <a:ext cx="534490" cy="824736"/>
                  </a:xfrm>
                  <a:custGeom>
                    <a:avLst/>
                    <a:gdLst>
                      <a:gd name="connsiteX0" fmla="*/ 386285 w 534490"/>
                      <a:gd name="connsiteY0" fmla="*/ 765360 h 824736"/>
                      <a:gd name="connsiteX1" fmla="*/ 386285 w 534490"/>
                      <a:gd name="connsiteY1" fmla="*/ 765360 h 824736"/>
                      <a:gd name="connsiteX2" fmla="*/ 433354 w 534490"/>
                      <a:gd name="connsiteY2" fmla="*/ 722928 h 824736"/>
                      <a:gd name="connsiteX3" fmla="*/ 455202 w 534490"/>
                      <a:gd name="connsiteY3" fmla="*/ 579404 h 824736"/>
                      <a:gd name="connsiteX4" fmla="*/ 445788 w 534490"/>
                      <a:gd name="connsiteY4" fmla="*/ 490606 h 824736"/>
                      <a:gd name="connsiteX5" fmla="*/ 437990 w 534490"/>
                      <a:gd name="connsiteY5" fmla="*/ 477469 h 824736"/>
                      <a:gd name="connsiteX6" fmla="*/ 470446 w 534490"/>
                      <a:gd name="connsiteY6" fmla="*/ 393308 h 824736"/>
                      <a:gd name="connsiteX7" fmla="*/ 512176 w 534490"/>
                      <a:gd name="connsiteY7" fmla="*/ 383402 h 824736"/>
                      <a:gd name="connsiteX8" fmla="*/ 532198 w 534490"/>
                      <a:gd name="connsiteY8" fmla="*/ 238895 h 824736"/>
                      <a:gd name="connsiteX9" fmla="*/ 441714 w 534490"/>
                      <a:gd name="connsiteY9" fmla="*/ 88627 h 824736"/>
                      <a:gd name="connsiteX10" fmla="*/ 250559 w 534490"/>
                      <a:gd name="connsiteY10" fmla="*/ 742 h 824736"/>
                      <a:gd name="connsiteX11" fmla="*/ 86030 w 534490"/>
                      <a:gd name="connsiteY11" fmla="*/ 108859 h 824736"/>
                      <a:gd name="connsiteX12" fmla="*/ 191056 w 534490"/>
                      <a:gd name="connsiteY12" fmla="*/ 144828 h 824736"/>
                      <a:gd name="connsiteX13" fmla="*/ 351932 w 534490"/>
                      <a:gd name="connsiteY13" fmla="*/ 102255 h 824736"/>
                      <a:gd name="connsiteX14" fmla="*/ 396402 w 534490"/>
                      <a:gd name="connsiteY14" fmla="*/ 113636 h 824736"/>
                      <a:gd name="connsiteX15" fmla="*/ 462789 w 534490"/>
                      <a:gd name="connsiteY15" fmla="*/ 273248 h 824736"/>
                      <a:gd name="connsiteX16" fmla="*/ 416845 w 534490"/>
                      <a:gd name="connsiteY16" fmla="*/ 448806 h 824736"/>
                      <a:gd name="connsiteX17" fmla="*/ 330435 w 534490"/>
                      <a:gd name="connsiteY17" fmla="*/ 562403 h 824736"/>
                      <a:gd name="connsiteX18" fmla="*/ 197238 w 534490"/>
                      <a:gd name="connsiteY18" fmla="*/ 484775 h 824736"/>
                      <a:gd name="connsiteX19" fmla="*/ 185577 w 534490"/>
                      <a:gd name="connsiteY19" fmla="*/ 487585 h 824736"/>
                      <a:gd name="connsiteX20" fmla="*/ 130569 w 534490"/>
                      <a:gd name="connsiteY20" fmla="*/ 502619 h 824736"/>
                      <a:gd name="connsiteX21" fmla="*/ 126355 w 534490"/>
                      <a:gd name="connsiteY21" fmla="*/ 502268 h 824736"/>
                      <a:gd name="connsiteX22" fmla="*/ 124809 w 534490"/>
                      <a:gd name="connsiteY22" fmla="*/ 502057 h 824736"/>
                      <a:gd name="connsiteX23" fmla="*/ 116449 w 534490"/>
                      <a:gd name="connsiteY23" fmla="*/ 500301 h 824736"/>
                      <a:gd name="connsiteX24" fmla="*/ 61020 w 534490"/>
                      <a:gd name="connsiteY24" fmla="*/ 474027 h 824736"/>
                      <a:gd name="connsiteX25" fmla="*/ 36573 w 534490"/>
                      <a:gd name="connsiteY25" fmla="*/ 494259 h 824736"/>
                      <a:gd name="connsiteX26" fmla="*/ 36432 w 534490"/>
                      <a:gd name="connsiteY26" fmla="*/ 494329 h 824736"/>
                      <a:gd name="connsiteX27" fmla="*/ 1307 w 534490"/>
                      <a:gd name="connsiteY27" fmla="*/ 686959 h 824736"/>
                      <a:gd name="connsiteX28" fmla="*/ 148273 w 534490"/>
                      <a:gd name="connsiteY28" fmla="*/ 820086 h 824736"/>
                      <a:gd name="connsiteX29" fmla="*/ 237001 w 534490"/>
                      <a:gd name="connsiteY29" fmla="*/ 822404 h 824736"/>
                      <a:gd name="connsiteX30" fmla="*/ 237001 w 534490"/>
                      <a:gd name="connsiteY30" fmla="*/ 822404 h 824736"/>
                      <a:gd name="connsiteX31" fmla="*/ 237001 w 534490"/>
                      <a:gd name="connsiteY31" fmla="*/ 822404 h 824736"/>
                      <a:gd name="connsiteX32" fmla="*/ 386285 w 534490"/>
                      <a:gd name="connsiteY32" fmla="*/ 765360 h 824736"/>
                      <a:gd name="connsiteX33" fmla="*/ 150521 w 534490"/>
                      <a:gd name="connsiteY33" fmla="*/ 635465 h 824736"/>
                      <a:gd name="connsiteX34" fmla="*/ 119399 w 534490"/>
                      <a:gd name="connsiteY34" fmla="*/ 604203 h 824736"/>
                      <a:gd name="connsiteX35" fmla="*/ 94249 w 534490"/>
                      <a:gd name="connsiteY35" fmla="*/ 584884 h 824736"/>
                      <a:gd name="connsiteX36" fmla="*/ 93477 w 534490"/>
                      <a:gd name="connsiteY36" fmla="*/ 584322 h 824736"/>
                      <a:gd name="connsiteX37" fmla="*/ 94249 w 534490"/>
                      <a:gd name="connsiteY37" fmla="*/ 584884 h 824736"/>
                      <a:gd name="connsiteX38" fmla="*/ 146868 w 534490"/>
                      <a:gd name="connsiteY38" fmla="*/ 599356 h 824736"/>
                      <a:gd name="connsiteX39" fmla="*/ 245080 w 534490"/>
                      <a:gd name="connsiteY39" fmla="*/ 574346 h 824736"/>
                      <a:gd name="connsiteX40" fmla="*/ 150521 w 534490"/>
                      <a:gd name="connsiteY40" fmla="*/ 635465 h 824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534490" h="824736">
                        <a:moveTo>
                          <a:pt x="386285" y="765360"/>
                        </a:moveTo>
                        <a:lnTo>
                          <a:pt x="386285" y="765360"/>
                        </a:lnTo>
                        <a:cubicBezTo>
                          <a:pt x="408414" y="750186"/>
                          <a:pt x="424643" y="734871"/>
                          <a:pt x="433354" y="722928"/>
                        </a:cubicBezTo>
                        <a:cubicBezTo>
                          <a:pt x="450355" y="699534"/>
                          <a:pt x="465459" y="635324"/>
                          <a:pt x="455202" y="579404"/>
                        </a:cubicBezTo>
                        <a:cubicBezTo>
                          <a:pt x="446842" y="533811"/>
                          <a:pt x="445858" y="501144"/>
                          <a:pt x="445788" y="490606"/>
                        </a:cubicBezTo>
                        <a:cubicBezTo>
                          <a:pt x="440800" y="483159"/>
                          <a:pt x="437990" y="477469"/>
                          <a:pt x="437990" y="477469"/>
                        </a:cubicBezTo>
                        <a:cubicBezTo>
                          <a:pt x="437990" y="477469"/>
                          <a:pt x="442767" y="423446"/>
                          <a:pt x="470446" y="393308"/>
                        </a:cubicBezTo>
                        <a:cubicBezTo>
                          <a:pt x="472484" y="391130"/>
                          <a:pt x="491663" y="381997"/>
                          <a:pt x="512176" y="383402"/>
                        </a:cubicBezTo>
                        <a:cubicBezTo>
                          <a:pt x="527631" y="343570"/>
                          <a:pt x="539715" y="292567"/>
                          <a:pt x="532198" y="238895"/>
                        </a:cubicBezTo>
                        <a:cubicBezTo>
                          <a:pt x="515548" y="119818"/>
                          <a:pt x="441714" y="88627"/>
                          <a:pt x="441714" y="88627"/>
                        </a:cubicBezTo>
                        <a:cubicBezTo>
                          <a:pt x="441714" y="88627"/>
                          <a:pt x="372586" y="-9445"/>
                          <a:pt x="250559" y="742"/>
                        </a:cubicBezTo>
                        <a:cubicBezTo>
                          <a:pt x="128532" y="10858"/>
                          <a:pt x="78162" y="98251"/>
                          <a:pt x="86030" y="108859"/>
                        </a:cubicBezTo>
                        <a:cubicBezTo>
                          <a:pt x="86030" y="108859"/>
                          <a:pt x="134152" y="144968"/>
                          <a:pt x="191056" y="144828"/>
                        </a:cubicBezTo>
                        <a:cubicBezTo>
                          <a:pt x="248030" y="144758"/>
                          <a:pt x="321022" y="100850"/>
                          <a:pt x="351932" y="102255"/>
                        </a:cubicBezTo>
                        <a:cubicBezTo>
                          <a:pt x="382843" y="103660"/>
                          <a:pt x="396402" y="113636"/>
                          <a:pt x="396402" y="113636"/>
                        </a:cubicBezTo>
                        <a:cubicBezTo>
                          <a:pt x="396402" y="113636"/>
                          <a:pt x="474591" y="187681"/>
                          <a:pt x="462789" y="273248"/>
                        </a:cubicBezTo>
                        <a:cubicBezTo>
                          <a:pt x="450987" y="358744"/>
                          <a:pt x="416845" y="448806"/>
                          <a:pt x="416845" y="448806"/>
                        </a:cubicBezTo>
                        <a:cubicBezTo>
                          <a:pt x="416845" y="448806"/>
                          <a:pt x="398369" y="580528"/>
                          <a:pt x="330435" y="562403"/>
                        </a:cubicBezTo>
                        <a:cubicBezTo>
                          <a:pt x="262502" y="544208"/>
                          <a:pt x="230819" y="479085"/>
                          <a:pt x="197238" y="484775"/>
                        </a:cubicBezTo>
                        <a:cubicBezTo>
                          <a:pt x="193164" y="485478"/>
                          <a:pt x="189370" y="486461"/>
                          <a:pt x="185577" y="487585"/>
                        </a:cubicBezTo>
                        <a:cubicBezTo>
                          <a:pt x="170613" y="497491"/>
                          <a:pt x="150872" y="504094"/>
                          <a:pt x="130569" y="502619"/>
                        </a:cubicBezTo>
                        <a:cubicBezTo>
                          <a:pt x="129165" y="502549"/>
                          <a:pt x="127759" y="502408"/>
                          <a:pt x="126355" y="502268"/>
                        </a:cubicBezTo>
                        <a:cubicBezTo>
                          <a:pt x="125863" y="502198"/>
                          <a:pt x="125301" y="502127"/>
                          <a:pt x="124809" y="502057"/>
                        </a:cubicBezTo>
                        <a:cubicBezTo>
                          <a:pt x="122139" y="501636"/>
                          <a:pt x="119329" y="501144"/>
                          <a:pt x="116449" y="500301"/>
                        </a:cubicBezTo>
                        <a:cubicBezTo>
                          <a:pt x="87576" y="492362"/>
                          <a:pt x="70364" y="483440"/>
                          <a:pt x="61020" y="474027"/>
                        </a:cubicBezTo>
                        <a:lnTo>
                          <a:pt x="36573" y="494259"/>
                        </a:lnTo>
                        <a:cubicBezTo>
                          <a:pt x="36503" y="494751"/>
                          <a:pt x="36432" y="494329"/>
                          <a:pt x="36432" y="494329"/>
                        </a:cubicBezTo>
                        <a:cubicBezTo>
                          <a:pt x="36432" y="494329"/>
                          <a:pt x="-8107" y="594578"/>
                          <a:pt x="1307" y="686959"/>
                        </a:cubicBezTo>
                        <a:cubicBezTo>
                          <a:pt x="10720" y="779410"/>
                          <a:pt x="12687" y="795147"/>
                          <a:pt x="148273" y="820086"/>
                        </a:cubicBezTo>
                        <a:cubicBezTo>
                          <a:pt x="178973" y="825706"/>
                          <a:pt x="208830" y="825917"/>
                          <a:pt x="237001" y="822404"/>
                        </a:cubicBezTo>
                        <a:lnTo>
                          <a:pt x="237001" y="822404"/>
                        </a:lnTo>
                        <a:lnTo>
                          <a:pt x="237001" y="822404"/>
                        </a:lnTo>
                        <a:cubicBezTo>
                          <a:pt x="297206" y="815028"/>
                          <a:pt x="349684" y="790510"/>
                          <a:pt x="386285" y="765360"/>
                        </a:cubicBezTo>
                        <a:close/>
                        <a:moveTo>
                          <a:pt x="150521" y="635465"/>
                        </a:moveTo>
                        <a:cubicBezTo>
                          <a:pt x="136119" y="633498"/>
                          <a:pt x="119399" y="604203"/>
                          <a:pt x="119399" y="604203"/>
                        </a:cubicBezTo>
                        <a:lnTo>
                          <a:pt x="94249" y="584884"/>
                        </a:lnTo>
                        <a:cubicBezTo>
                          <a:pt x="93758" y="584532"/>
                          <a:pt x="93477" y="584322"/>
                          <a:pt x="93477" y="584322"/>
                        </a:cubicBezTo>
                        <a:lnTo>
                          <a:pt x="94249" y="584884"/>
                        </a:lnTo>
                        <a:cubicBezTo>
                          <a:pt x="97341" y="587132"/>
                          <a:pt x="110759" y="595211"/>
                          <a:pt x="146868" y="599356"/>
                        </a:cubicBezTo>
                        <a:cubicBezTo>
                          <a:pt x="189019" y="604203"/>
                          <a:pt x="245080" y="574346"/>
                          <a:pt x="245080" y="574346"/>
                        </a:cubicBezTo>
                        <a:cubicBezTo>
                          <a:pt x="237001" y="618323"/>
                          <a:pt x="164923" y="637432"/>
                          <a:pt x="150521" y="63546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C1041F5B-9F5A-4A56-8765-C5EF9A7CC5D9}"/>
                      </a:ext>
                    </a:extLst>
                  </p:cNvPr>
                  <p:cNvSpPr/>
                  <p:nvPr/>
                </p:nvSpPr>
                <p:spPr>
                  <a:xfrm>
                    <a:off x="5799030" y="3770150"/>
                    <a:ext cx="441984" cy="461893"/>
                  </a:xfrm>
                  <a:custGeom>
                    <a:avLst/>
                    <a:gdLst>
                      <a:gd name="connsiteX0" fmla="*/ 39003 w 441984"/>
                      <a:gd name="connsiteY0" fmla="*/ 371875 h 461893"/>
                      <a:gd name="connsiteX1" fmla="*/ 29870 w 441984"/>
                      <a:gd name="connsiteY1" fmla="*/ 354101 h 461893"/>
                      <a:gd name="connsiteX2" fmla="*/ 82840 w 441984"/>
                      <a:gd name="connsiteY2" fmla="*/ 290594 h 461893"/>
                      <a:gd name="connsiteX3" fmla="*/ 143186 w 441984"/>
                      <a:gd name="connsiteY3" fmla="*/ 202428 h 461893"/>
                      <a:gd name="connsiteX4" fmla="*/ 190044 w 441984"/>
                      <a:gd name="connsiteY4" fmla="*/ 349183 h 461893"/>
                      <a:gd name="connsiteX5" fmla="*/ 163559 w 441984"/>
                      <a:gd name="connsiteY5" fmla="*/ 385363 h 461893"/>
                      <a:gd name="connsiteX6" fmla="*/ 175220 w 441984"/>
                      <a:gd name="connsiteY6" fmla="*/ 382553 h 461893"/>
                      <a:gd name="connsiteX7" fmla="*/ 308418 w 441984"/>
                      <a:gd name="connsiteY7" fmla="*/ 460181 h 461893"/>
                      <a:gd name="connsiteX8" fmla="*/ 394827 w 441984"/>
                      <a:gd name="connsiteY8" fmla="*/ 346584 h 461893"/>
                      <a:gd name="connsiteX9" fmla="*/ 440771 w 441984"/>
                      <a:gd name="connsiteY9" fmla="*/ 171025 h 461893"/>
                      <a:gd name="connsiteX10" fmla="*/ 374384 w 441984"/>
                      <a:gd name="connsiteY10" fmla="*/ 11414 h 461893"/>
                      <a:gd name="connsiteX11" fmla="*/ 329914 w 441984"/>
                      <a:gd name="connsiteY11" fmla="*/ 33 h 461893"/>
                      <a:gd name="connsiteX12" fmla="*/ 169038 w 441984"/>
                      <a:gd name="connsiteY12" fmla="*/ 42605 h 461893"/>
                      <a:gd name="connsiteX13" fmla="*/ 64012 w 441984"/>
                      <a:gd name="connsiteY13" fmla="*/ 6637 h 461893"/>
                      <a:gd name="connsiteX14" fmla="*/ 3666 w 441984"/>
                      <a:gd name="connsiteY14" fmla="*/ 185919 h 461893"/>
                      <a:gd name="connsiteX15" fmla="*/ 14415 w 441984"/>
                      <a:gd name="connsiteY15" fmla="*/ 392177 h 461893"/>
                      <a:gd name="connsiteX16" fmla="*/ 14555 w 441984"/>
                      <a:gd name="connsiteY16" fmla="*/ 392107 h 461893"/>
                      <a:gd name="connsiteX17" fmla="*/ 39003 w 441984"/>
                      <a:gd name="connsiteY17" fmla="*/ 371875 h 461893"/>
                      <a:gd name="connsiteX18" fmla="*/ 260787 w 441984"/>
                      <a:gd name="connsiteY18" fmla="*/ 149528 h 461893"/>
                      <a:gd name="connsiteX19" fmla="*/ 333006 w 441984"/>
                      <a:gd name="connsiteY19" fmla="*/ 232144 h 461893"/>
                      <a:gd name="connsiteX20" fmla="*/ 257696 w 441984"/>
                      <a:gd name="connsiteY20" fmla="*/ 178261 h 461893"/>
                      <a:gd name="connsiteX21" fmla="*/ 219128 w 441984"/>
                      <a:gd name="connsiteY21" fmla="*/ 176505 h 461893"/>
                      <a:gd name="connsiteX22" fmla="*/ 260787 w 441984"/>
                      <a:gd name="connsiteY22" fmla="*/ 149528 h 461893"/>
                      <a:gd name="connsiteX23" fmla="*/ 263737 w 441984"/>
                      <a:gd name="connsiteY23" fmla="*/ 211841 h 461893"/>
                      <a:gd name="connsiteX24" fmla="*/ 324997 w 441984"/>
                      <a:gd name="connsiteY24" fmla="*/ 276262 h 461893"/>
                      <a:gd name="connsiteX25" fmla="*/ 204656 w 441984"/>
                      <a:gd name="connsiteY25" fmla="*/ 246335 h 461893"/>
                      <a:gd name="connsiteX26" fmla="*/ 263737 w 441984"/>
                      <a:gd name="connsiteY26" fmla="*/ 211841 h 461893"/>
                      <a:gd name="connsiteX27" fmla="*/ 15609 w 441984"/>
                      <a:gd name="connsiteY27" fmla="*/ 169129 h 461893"/>
                      <a:gd name="connsiteX28" fmla="*/ 81364 w 441984"/>
                      <a:gd name="connsiteY28" fmla="*/ 132457 h 461893"/>
                      <a:gd name="connsiteX29" fmla="*/ 115015 w 441984"/>
                      <a:gd name="connsiteY29" fmla="*/ 172290 h 461893"/>
                      <a:gd name="connsiteX30" fmla="*/ 44904 w 441984"/>
                      <a:gd name="connsiteY30" fmla="*/ 166108 h 461893"/>
                      <a:gd name="connsiteX31" fmla="*/ 15609 w 441984"/>
                      <a:gd name="connsiteY31" fmla="*/ 169129 h 461893"/>
                      <a:gd name="connsiteX32" fmla="*/ 6968 w 441984"/>
                      <a:gd name="connsiteY32" fmla="*/ 241417 h 461893"/>
                      <a:gd name="connsiteX33" fmla="*/ 59305 w 441984"/>
                      <a:gd name="connsiteY33" fmla="*/ 188237 h 461893"/>
                      <a:gd name="connsiteX34" fmla="*/ 112978 w 441984"/>
                      <a:gd name="connsiteY34" fmla="*/ 230599 h 461893"/>
                      <a:gd name="connsiteX35" fmla="*/ 79959 w 441984"/>
                      <a:gd name="connsiteY35" fmla="*/ 262423 h 461893"/>
                      <a:gd name="connsiteX36" fmla="*/ 6968 w 441984"/>
                      <a:gd name="connsiteY36" fmla="*/ 241417 h 461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41984" h="461893">
                        <a:moveTo>
                          <a:pt x="39003" y="371875"/>
                        </a:moveTo>
                        <a:cubicBezTo>
                          <a:pt x="33242" y="366114"/>
                          <a:pt x="30502" y="360143"/>
                          <a:pt x="29870" y="354101"/>
                        </a:cubicBezTo>
                        <a:cubicBezTo>
                          <a:pt x="28254" y="338294"/>
                          <a:pt x="41321" y="317640"/>
                          <a:pt x="82840" y="290594"/>
                        </a:cubicBezTo>
                        <a:cubicBezTo>
                          <a:pt x="124358" y="263617"/>
                          <a:pt x="143888" y="220623"/>
                          <a:pt x="143186" y="202428"/>
                        </a:cubicBezTo>
                        <a:cubicBezTo>
                          <a:pt x="143186" y="202428"/>
                          <a:pt x="189763" y="324103"/>
                          <a:pt x="190044" y="349183"/>
                        </a:cubicBezTo>
                        <a:cubicBezTo>
                          <a:pt x="190184" y="360775"/>
                          <a:pt x="179576" y="374825"/>
                          <a:pt x="163559" y="385363"/>
                        </a:cubicBezTo>
                        <a:cubicBezTo>
                          <a:pt x="167282" y="384239"/>
                          <a:pt x="171146" y="383255"/>
                          <a:pt x="175220" y="382553"/>
                        </a:cubicBezTo>
                        <a:cubicBezTo>
                          <a:pt x="208801" y="376862"/>
                          <a:pt x="240484" y="441986"/>
                          <a:pt x="308418" y="460181"/>
                        </a:cubicBezTo>
                        <a:cubicBezTo>
                          <a:pt x="376351" y="478306"/>
                          <a:pt x="394827" y="346584"/>
                          <a:pt x="394827" y="346584"/>
                        </a:cubicBezTo>
                        <a:cubicBezTo>
                          <a:pt x="394827" y="346584"/>
                          <a:pt x="428969" y="256521"/>
                          <a:pt x="440771" y="171025"/>
                        </a:cubicBezTo>
                        <a:cubicBezTo>
                          <a:pt x="452574" y="85529"/>
                          <a:pt x="374384" y="11414"/>
                          <a:pt x="374384" y="11414"/>
                        </a:cubicBezTo>
                        <a:cubicBezTo>
                          <a:pt x="374384" y="11414"/>
                          <a:pt x="360825" y="1438"/>
                          <a:pt x="329914" y="33"/>
                        </a:cubicBezTo>
                        <a:cubicBezTo>
                          <a:pt x="299004" y="-1372"/>
                          <a:pt x="226012" y="42465"/>
                          <a:pt x="169038" y="42605"/>
                        </a:cubicBezTo>
                        <a:cubicBezTo>
                          <a:pt x="112064" y="42746"/>
                          <a:pt x="64012" y="6637"/>
                          <a:pt x="64012" y="6637"/>
                        </a:cubicBezTo>
                        <a:cubicBezTo>
                          <a:pt x="64012" y="6637"/>
                          <a:pt x="16171" y="95786"/>
                          <a:pt x="3666" y="185919"/>
                        </a:cubicBezTo>
                        <a:cubicBezTo>
                          <a:pt x="-8768" y="276051"/>
                          <a:pt x="14415" y="392177"/>
                          <a:pt x="14415" y="392177"/>
                        </a:cubicBezTo>
                        <a:lnTo>
                          <a:pt x="14555" y="392107"/>
                        </a:lnTo>
                        <a:lnTo>
                          <a:pt x="39003" y="371875"/>
                        </a:lnTo>
                        <a:close/>
                        <a:moveTo>
                          <a:pt x="260787" y="149528"/>
                        </a:moveTo>
                        <a:cubicBezTo>
                          <a:pt x="308769" y="161752"/>
                          <a:pt x="354011" y="203833"/>
                          <a:pt x="333006" y="232144"/>
                        </a:cubicBezTo>
                        <a:cubicBezTo>
                          <a:pt x="333006" y="232144"/>
                          <a:pt x="296264" y="180088"/>
                          <a:pt x="257696" y="178261"/>
                        </a:cubicBezTo>
                        <a:cubicBezTo>
                          <a:pt x="219128" y="176435"/>
                          <a:pt x="228190" y="186972"/>
                          <a:pt x="219128" y="176505"/>
                        </a:cubicBezTo>
                        <a:cubicBezTo>
                          <a:pt x="210065" y="166037"/>
                          <a:pt x="212805" y="137305"/>
                          <a:pt x="260787" y="149528"/>
                        </a:cubicBezTo>
                        <a:close/>
                        <a:moveTo>
                          <a:pt x="263737" y="211841"/>
                        </a:moveTo>
                        <a:cubicBezTo>
                          <a:pt x="316215" y="223573"/>
                          <a:pt x="333427" y="269658"/>
                          <a:pt x="324997" y="276262"/>
                        </a:cubicBezTo>
                        <a:cubicBezTo>
                          <a:pt x="316567" y="282796"/>
                          <a:pt x="255448" y="342580"/>
                          <a:pt x="204656" y="246335"/>
                        </a:cubicBezTo>
                        <a:cubicBezTo>
                          <a:pt x="204586" y="246335"/>
                          <a:pt x="211259" y="200109"/>
                          <a:pt x="263737" y="211841"/>
                        </a:cubicBezTo>
                        <a:close/>
                        <a:moveTo>
                          <a:pt x="15609" y="169129"/>
                        </a:moveTo>
                        <a:cubicBezTo>
                          <a:pt x="17646" y="155640"/>
                          <a:pt x="44131" y="136251"/>
                          <a:pt x="81364" y="132457"/>
                        </a:cubicBezTo>
                        <a:cubicBezTo>
                          <a:pt x="118598" y="128664"/>
                          <a:pt x="116701" y="166459"/>
                          <a:pt x="115015" y="172290"/>
                        </a:cubicBezTo>
                        <a:cubicBezTo>
                          <a:pt x="115015" y="172290"/>
                          <a:pt x="70827" y="163087"/>
                          <a:pt x="44904" y="166108"/>
                        </a:cubicBezTo>
                        <a:cubicBezTo>
                          <a:pt x="18981" y="169129"/>
                          <a:pt x="13572" y="182617"/>
                          <a:pt x="15609" y="169129"/>
                        </a:cubicBezTo>
                        <a:close/>
                        <a:moveTo>
                          <a:pt x="6968" y="241417"/>
                        </a:moveTo>
                        <a:cubicBezTo>
                          <a:pt x="6968" y="241417"/>
                          <a:pt x="10481" y="197791"/>
                          <a:pt x="59305" y="188237"/>
                        </a:cubicBezTo>
                        <a:cubicBezTo>
                          <a:pt x="108060" y="178753"/>
                          <a:pt x="112978" y="230599"/>
                          <a:pt x="112978" y="230599"/>
                        </a:cubicBezTo>
                        <a:cubicBezTo>
                          <a:pt x="112978" y="230599"/>
                          <a:pt x="118668" y="241417"/>
                          <a:pt x="79959" y="262423"/>
                        </a:cubicBezTo>
                        <a:cubicBezTo>
                          <a:pt x="41251" y="283498"/>
                          <a:pt x="6968" y="241417"/>
                          <a:pt x="6968" y="241417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FA5FC17C-40F3-4C8D-8BA6-1B6AEF202320}"/>
                      </a:ext>
                    </a:extLst>
                  </p:cNvPr>
                  <p:cNvSpPr/>
                  <p:nvPr/>
                </p:nvSpPr>
                <p:spPr>
                  <a:xfrm>
                    <a:off x="5893462" y="4168299"/>
                    <a:ext cx="8359" cy="1756"/>
                  </a:xfrm>
                  <a:custGeom>
                    <a:avLst/>
                    <a:gdLst>
                      <a:gd name="connsiteX0" fmla="*/ 0 w 8359"/>
                      <a:gd name="connsiteY0" fmla="*/ 0 h 1756"/>
                      <a:gd name="connsiteX1" fmla="*/ 8360 w 8359"/>
                      <a:gd name="connsiteY1" fmla="*/ 1756 h 1756"/>
                      <a:gd name="connsiteX2" fmla="*/ 0 w 8359"/>
                      <a:gd name="connsiteY2" fmla="*/ 0 h 1756"/>
                      <a:gd name="connsiteX3" fmla="*/ 0 w 8359"/>
                      <a:gd name="connsiteY3" fmla="*/ 0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59" h="1756">
                        <a:moveTo>
                          <a:pt x="0" y="0"/>
                        </a:moveTo>
                        <a:cubicBezTo>
                          <a:pt x="2880" y="843"/>
                          <a:pt x="5620" y="1335"/>
                          <a:pt x="8360" y="1756"/>
                        </a:cubicBezTo>
                        <a:cubicBezTo>
                          <a:pt x="5550" y="1335"/>
                          <a:pt x="2740" y="773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DAB6F23A-B76B-44AE-954C-E4989EFDA3B8}"/>
                      </a:ext>
                    </a:extLst>
                  </p:cNvPr>
                  <p:cNvSpPr/>
                  <p:nvPr/>
                </p:nvSpPr>
                <p:spPr>
                  <a:xfrm>
                    <a:off x="5903367" y="4170266"/>
                    <a:ext cx="4215" cy="351"/>
                  </a:xfrm>
                  <a:custGeom>
                    <a:avLst/>
                    <a:gdLst>
                      <a:gd name="connsiteX0" fmla="*/ 4215 w 4215"/>
                      <a:gd name="connsiteY0" fmla="*/ 351 h 351"/>
                      <a:gd name="connsiteX1" fmla="*/ 0 w 4215"/>
                      <a:gd name="connsiteY1" fmla="*/ 0 h 351"/>
                      <a:gd name="connsiteX2" fmla="*/ 4215 w 4215"/>
                      <a:gd name="connsiteY2" fmla="*/ 351 h 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15" h="351">
                        <a:moveTo>
                          <a:pt x="4215" y="351"/>
                        </a:moveTo>
                        <a:cubicBezTo>
                          <a:pt x="2810" y="281"/>
                          <a:pt x="1405" y="140"/>
                          <a:pt x="0" y="0"/>
                        </a:cubicBezTo>
                        <a:cubicBezTo>
                          <a:pt x="1405" y="140"/>
                          <a:pt x="2810" y="281"/>
                          <a:pt x="4215" y="351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FA4CCDE6-D302-4C3C-B552-127E7B0DB5F8}"/>
                      </a:ext>
                    </a:extLst>
                  </p:cNvPr>
                  <p:cNvSpPr/>
                  <p:nvPr/>
                </p:nvSpPr>
                <p:spPr>
                  <a:xfrm>
                    <a:off x="5901751" y="4169985"/>
                    <a:ext cx="1545" cy="210"/>
                  </a:xfrm>
                  <a:custGeom>
                    <a:avLst/>
                    <a:gdLst>
                      <a:gd name="connsiteX0" fmla="*/ 1546 w 1545"/>
                      <a:gd name="connsiteY0" fmla="*/ 211 h 210"/>
                      <a:gd name="connsiteX1" fmla="*/ 0 w 1545"/>
                      <a:gd name="connsiteY1" fmla="*/ 0 h 210"/>
                      <a:gd name="connsiteX2" fmla="*/ 1546 w 1545"/>
                      <a:gd name="connsiteY2" fmla="*/ 211 h 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45" h="210">
                        <a:moveTo>
                          <a:pt x="1546" y="211"/>
                        </a:moveTo>
                        <a:cubicBezTo>
                          <a:pt x="1054" y="141"/>
                          <a:pt x="492" y="70"/>
                          <a:pt x="0" y="0"/>
                        </a:cubicBezTo>
                        <a:cubicBezTo>
                          <a:pt x="562" y="141"/>
                          <a:pt x="1054" y="141"/>
                          <a:pt x="1546" y="211"/>
                        </a:cubicBezTo>
                        <a:close/>
                      </a:path>
                    </a:pathLst>
                  </a:custGeom>
                  <a:solidFill>
                    <a:srgbClr val="F9B19E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8" name="Freeform: Shape 1557">
                    <a:extLst>
                      <a:ext uri="{FF2B5EF4-FFF2-40B4-BE49-F238E27FC236}">
                        <a16:creationId xmlns:a16="http://schemas.microsoft.com/office/drawing/2014/main" id="{668FF90B-2300-482C-B31A-A4F1CC2A07EE}"/>
                      </a:ext>
                    </a:extLst>
                  </p:cNvPr>
                  <p:cNvSpPr/>
                  <p:nvPr/>
                </p:nvSpPr>
                <p:spPr>
                  <a:xfrm>
                    <a:off x="5838033" y="4141533"/>
                    <a:ext cx="55428" cy="26765"/>
                  </a:xfrm>
                  <a:custGeom>
                    <a:avLst/>
                    <a:gdLst>
                      <a:gd name="connsiteX0" fmla="*/ 562 w 55428"/>
                      <a:gd name="connsiteY0" fmla="*/ 0 h 26765"/>
                      <a:gd name="connsiteX1" fmla="*/ 0 w 55428"/>
                      <a:gd name="connsiteY1" fmla="*/ 492 h 26765"/>
                      <a:gd name="connsiteX2" fmla="*/ 55428 w 55428"/>
                      <a:gd name="connsiteY2" fmla="*/ 26766 h 26765"/>
                      <a:gd name="connsiteX3" fmla="*/ 41097 w 55428"/>
                      <a:gd name="connsiteY3" fmla="*/ 20935 h 26765"/>
                      <a:gd name="connsiteX4" fmla="*/ 562 w 55428"/>
                      <a:gd name="connsiteY4" fmla="*/ 0 h 2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28" h="26765">
                        <a:moveTo>
                          <a:pt x="562" y="0"/>
                        </a:moveTo>
                        <a:lnTo>
                          <a:pt x="0" y="492"/>
                        </a:lnTo>
                        <a:cubicBezTo>
                          <a:pt x="9343" y="9905"/>
                          <a:pt x="26555" y="18827"/>
                          <a:pt x="55428" y="26766"/>
                        </a:cubicBezTo>
                        <a:cubicBezTo>
                          <a:pt x="50932" y="25431"/>
                          <a:pt x="46155" y="23534"/>
                          <a:pt x="41097" y="20935"/>
                        </a:cubicBezTo>
                        <a:cubicBezTo>
                          <a:pt x="562" y="0"/>
                          <a:pt x="562" y="0"/>
                          <a:pt x="562" y="0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55A9D1AC-8745-48AB-8DD8-817F32FAAE5B}"/>
                      </a:ext>
                    </a:extLst>
                  </p:cNvPr>
                  <p:cNvSpPr/>
                  <p:nvPr/>
                </p:nvSpPr>
                <p:spPr>
                  <a:xfrm>
                    <a:off x="5907582" y="4155584"/>
                    <a:ext cx="55007" cy="15239"/>
                  </a:xfrm>
                  <a:custGeom>
                    <a:avLst/>
                    <a:gdLst>
                      <a:gd name="connsiteX0" fmla="*/ 0 w 55007"/>
                      <a:gd name="connsiteY0" fmla="*/ 15034 h 15239"/>
                      <a:gd name="connsiteX1" fmla="*/ 55007 w 55007"/>
                      <a:gd name="connsiteY1" fmla="*/ 0 h 15239"/>
                      <a:gd name="connsiteX2" fmla="*/ 0 w 55007"/>
                      <a:gd name="connsiteY2" fmla="*/ 15034 h 15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007" h="15239">
                        <a:moveTo>
                          <a:pt x="0" y="15034"/>
                        </a:moveTo>
                        <a:cubicBezTo>
                          <a:pt x="20303" y="16509"/>
                          <a:pt x="39973" y="9905"/>
                          <a:pt x="55007" y="0"/>
                        </a:cubicBezTo>
                        <a:cubicBezTo>
                          <a:pt x="35828" y="5761"/>
                          <a:pt x="19951" y="15807"/>
                          <a:pt x="0" y="15034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66CD8519-F54B-48DF-A483-0BD2D9AB5ECD}"/>
                      </a:ext>
                    </a:extLst>
                  </p:cNvPr>
                  <p:cNvSpPr/>
                  <p:nvPr/>
                </p:nvSpPr>
                <p:spPr>
                  <a:xfrm>
                    <a:off x="5828699" y="3972648"/>
                    <a:ext cx="160306" cy="198089"/>
                  </a:xfrm>
                  <a:custGeom>
                    <a:avLst/>
                    <a:gdLst>
                      <a:gd name="connsiteX0" fmla="*/ 160305 w 160306"/>
                      <a:gd name="connsiteY0" fmla="*/ 146756 h 198089"/>
                      <a:gd name="connsiteX1" fmla="*/ 113447 w 160306"/>
                      <a:gd name="connsiteY1" fmla="*/ 0 h 198089"/>
                      <a:gd name="connsiteX2" fmla="*/ 53101 w 160306"/>
                      <a:gd name="connsiteY2" fmla="*/ 88166 h 198089"/>
                      <a:gd name="connsiteX3" fmla="*/ 131 w 160306"/>
                      <a:gd name="connsiteY3" fmla="*/ 151673 h 198089"/>
                      <a:gd name="connsiteX4" fmla="*/ 9264 w 160306"/>
                      <a:gd name="connsiteY4" fmla="*/ 169447 h 198089"/>
                      <a:gd name="connsiteX5" fmla="*/ 9826 w 160306"/>
                      <a:gd name="connsiteY5" fmla="*/ 168955 h 198089"/>
                      <a:gd name="connsiteX6" fmla="*/ 50361 w 160306"/>
                      <a:gd name="connsiteY6" fmla="*/ 189890 h 198089"/>
                      <a:gd name="connsiteX7" fmla="*/ 64692 w 160306"/>
                      <a:gd name="connsiteY7" fmla="*/ 195721 h 198089"/>
                      <a:gd name="connsiteX8" fmla="*/ 64692 w 160306"/>
                      <a:gd name="connsiteY8" fmla="*/ 195721 h 198089"/>
                      <a:gd name="connsiteX9" fmla="*/ 73052 w 160306"/>
                      <a:gd name="connsiteY9" fmla="*/ 197477 h 198089"/>
                      <a:gd name="connsiteX10" fmla="*/ 74598 w 160306"/>
                      <a:gd name="connsiteY10" fmla="*/ 197688 h 198089"/>
                      <a:gd name="connsiteX11" fmla="*/ 78813 w 160306"/>
                      <a:gd name="connsiteY11" fmla="*/ 198039 h 198089"/>
                      <a:gd name="connsiteX12" fmla="*/ 133820 w 160306"/>
                      <a:gd name="connsiteY12" fmla="*/ 183005 h 198089"/>
                      <a:gd name="connsiteX13" fmla="*/ 160305 w 160306"/>
                      <a:gd name="connsiteY13" fmla="*/ 146756 h 19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0306" h="198089">
                        <a:moveTo>
                          <a:pt x="160305" y="146756"/>
                        </a:moveTo>
                        <a:cubicBezTo>
                          <a:pt x="160024" y="121746"/>
                          <a:pt x="113447" y="0"/>
                          <a:pt x="113447" y="0"/>
                        </a:cubicBezTo>
                        <a:cubicBezTo>
                          <a:pt x="114150" y="18125"/>
                          <a:pt x="94619" y="61119"/>
                          <a:pt x="53101" y="88166"/>
                        </a:cubicBezTo>
                        <a:cubicBezTo>
                          <a:pt x="11582" y="115142"/>
                          <a:pt x="-1485" y="135866"/>
                          <a:pt x="131" y="151673"/>
                        </a:cubicBezTo>
                        <a:cubicBezTo>
                          <a:pt x="763" y="157715"/>
                          <a:pt x="3503" y="163616"/>
                          <a:pt x="9264" y="169447"/>
                        </a:cubicBezTo>
                        <a:lnTo>
                          <a:pt x="9826" y="168955"/>
                        </a:lnTo>
                        <a:cubicBezTo>
                          <a:pt x="9826" y="168955"/>
                          <a:pt x="9826" y="168955"/>
                          <a:pt x="50361" y="189890"/>
                        </a:cubicBezTo>
                        <a:cubicBezTo>
                          <a:pt x="55419" y="192489"/>
                          <a:pt x="60196" y="194386"/>
                          <a:pt x="64692" y="195721"/>
                        </a:cubicBezTo>
                        <a:cubicBezTo>
                          <a:pt x="64692" y="195721"/>
                          <a:pt x="64692" y="195721"/>
                          <a:pt x="64692" y="195721"/>
                        </a:cubicBezTo>
                        <a:cubicBezTo>
                          <a:pt x="67502" y="196494"/>
                          <a:pt x="70242" y="197056"/>
                          <a:pt x="73052" y="197477"/>
                        </a:cubicBezTo>
                        <a:cubicBezTo>
                          <a:pt x="73544" y="197547"/>
                          <a:pt x="74106" y="197618"/>
                          <a:pt x="74598" y="197688"/>
                        </a:cubicBezTo>
                        <a:cubicBezTo>
                          <a:pt x="76003" y="197899"/>
                          <a:pt x="77408" y="197969"/>
                          <a:pt x="78813" y="198039"/>
                        </a:cubicBezTo>
                        <a:cubicBezTo>
                          <a:pt x="98835" y="198882"/>
                          <a:pt x="114641" y="188836"/>
                          <a:pt x="133820" y="183005"/>
                        </a:cubicBezTo>
                        <a:cubicBezTo>
                          <a:pt x="149837" y="172397"/>
                          <a:pt x="160445" y="158347"/>
                          <a:pt x="160305" y="146756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71B959CC-E561-49A3-91B9-3080E1D6A9E6}"/>
                      </a:ext>
                    </a:extLst>
                  </p:cNvPr>
                  <p:cNvSpPr/>
                  <p:nvPr/>
                </p:nvSpPr>
                <p:spPr>
                  <a:xfrm>
                    <a:off x="6003546" y="3980085"/>
                    <a:ext cx="122449" cy="90653"/>
                  </a:xfrm>
                  <a:custGeom>
                    <a:avLst/>
                    <a:gdLst>
                      <a:gd name="connsiteX0" fmla="*/ 120411 w 122449"/>
                      <a:gd name="connsiteY0" fmla="*/ 66328 h 90653"/>
                      <a:gd name="connsiteX1" fmla="*/ 59152 w 122449"/>
                      <a:gd name="connsiteY1" fmla="*/ 1907 h 90653"/>
                      <a:gd name="connsiteX2" fmla="*/ 0 w 122449"/>
                      <a:gd name="connsiteY2" fmla="*/ 36401 h 90653"/>
                      <a:gd name="connsiteX3" fmla="*/ 120411 w 122449"/>
                      <a:gd name="connsiteY3" fmla="*/ 66328 h 90653"/>
                      <a:gd name="connsiteX4" fmla="*/ 10538 w 122449"/>
                      <a:gd name="connsiteY4" fmla="*/ 35628 h 90653"/>
                      <a:gd name="connsiteX5" fmla="*/ 58519 w 122449"/>
                      <a:gd name="connsiteY5" fmla="*/ 36752 h 90653"/>
                      <a:gd name="connsiteX6" fmla="*/ 95964 w 122449"/>
                      <a:gd name="connsiteY6" fmla="*/ 67031 h 90653"/>
                      <a:gd name="connsiteX7" fmla="*/ 68425 w 122449"/>
                      <a:gd name="connsiteY7" fmla="*/ 60638 h 90653"/>
                      <a:gd name="connsiteX8" fmla="*/ 28241 w 122449"/>
                      <a:gd name="connsiteY8" fmla="*/ 49327 h 90653"/>
                      <a:gd name="connsiteX9" fmla="*/ 10538 w 122449"/>
                      <a:gd name="connsiteY9" fmla="*/ 35628 h 90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2449" h="90653">
                        <a:moveTo>
                          <a:pt x="120411" y="66328"/>
                        </a:moveTo>
                        <a:cubicBezTo>
                          <a:pt x="128841" y="59795"/>
                          <a:pt x="111630" y="13710"/>
                          <a:pt x="59152" y="1907"/>
                        </a:cubicBezTo>
                        <a:cubicBezTo>
                          <a:pt x="6674" y="-9825"/>
                          <a:pt x="0" y="36401"/>
                          <a:pt x="0" y="36401"/>
                        </a:cubicBezTo>
                        <a:cubicBezTo>
                          <a:pt x="50862" y="132645"/>
                          <a:pt x="111981" y="72861"/>
                          <a:pt x="120411" y="66328"/>
                        </a:cubicBezTo>
                        <a:close/>
                        <a:moveTo>
                          <a:pt x="10538" y="35628"/>
                        </a:moveTo>
                        <a:cubicBezTo>
                          <a:pt x="10538" y="35628"/>
                          <a:pt x="30208" y="32537"/>
                          <a:pt x="58519" y="36752"/>
                        </a:cubicBezTo>
                        <a:cubicBezTo>
                          <a:pt x="86831" y="40967"/>
                          <a:pt x="95964" y="67031"/>
                          <a:pt x="95964" y="67031"/>
                        </a:cubicBezTo>
                        <a:cubicBezTo>
                          <a:pt x="95964" y="67031"/>
                          <a:pt x="84513" y="70051"/>
                          <a:pt x="68425" y="60638"/>
                        </a:cubicBezTo>
                        <a:cubicBezTo>
                          <a:pt x="52267" y="51224"/>
                          <a:pt x="38006" y="50873"/>
                          <a:pt x="28241" y="49327"/>
                        </a:cubicBezTo>
                        <a:cubicBezTo>
                          <a:pt x="18476" y="47711"/>
                          <a:pt x="10538" y="35628"/>
                          <a:pt x="10538" y="35628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0AE32B1A-9FAC-4D6E-AA1E-390951BFAD23}"/>
                      </a:ext>
                    </a:extLst>
                  </p:cNvPr>
                  <p:cNvSpPr/>
                  <p:nvPr/>
                </p:nvSpPr>
                <p:spPr>
                  <a:xfrm>
                    <a:off x="5805999" y="3957214"/>
                    <a:ext cx="106303" cy="81267"/>
                  </a:xfrm>
                  <a:custGeom>
                    <a:avLst/>
                    <a:gdLst>
                      <a:gd name="connsiteX0" fmla="*/ 72991 w 106303"/>
                      <a:gd name="connsiteY0" fmla="*/ 75359 h 81267"/>
                      <a:gd name="connsiteX1" fmla="*/ 106010 w 106303"/>
                      <a:gd name="connsiteY1" fmla="*/ 43535 h 81267"/>
                      <a:gd name="connsiteX2" fmla="*/ 52337 w 106303"/>
                      <a:gd name="connsiteY2" fmla="*/ 1174 h 81267"/>
                      <a:gd name="connsiteX3" fmla="*/ 0 w 106303"/>
                      <a:gd name="connsiteY3" fmla="*/ 54354 h 81267"/>
                      <a:gd name="connsiteX4" fmla="*/ 72991 w 106303"/>
                      <a:gd name="connsiteY4" fmla="*/ 75359 h 81267"/>
                      <a:gd name="connsiteX5" fmla="*/ 1967 w 106303"/>
                      <a:gd name="connsiteY5" fmla="*/ 56391 h 81267"/>
                      <a:gd name="connsiteX6" fmla="*/ 35477 w 106303"/>
                      <a:gd name="connsiteY6" fmla="*/ 40304 h 81267"/>
                      <a:gd name="connsiteX7" fmla="*/ 96807 w 106303"/>
                      <a:gd name="connsiteY7" fmla="*/ 40444 h 81267"/>
                      <a:gd name="connsiteX8" fmla="*/ 72289 w 106303"/>
                      <a:gd name="connsiteY8" fmla="*/ 53230 h 81267"/>
                      <a:gd name="connsiteX9" fmla="*/ 23675 w 106303"/>
                      <a:gd name="connsiteY9" fmla="*/ 62012 h 81267"/>
                      <a:gd name="connsiteX10" fmla="*/ 1967 w 106303"/>
                      <a:gd name="connsiteY10" fmla="*/ 56391 h 81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6303" h="81267">
                        <a:moveTo>
                          <a:pt x="72991" y="75359"/>
                        </a:moveTo>
                        <a:cubicBezTo>
                          <a:pt x="111700" y="54354"/>
                          <a:pt x="106010" y="43535"/>
                          <a:pt x="106010" y="43535"/>
                        </a:cubicBezTo>
                        <a:cubicBezTo>
                          <a:pt x="106010" y="43535"/>
                          <a:pt x="101092" y="-8381"/>
                          <a:pt x="52337" y="1174"/>
                        </a:cubicBezTo>
                        <a:cubicBezTo>
                          <a:pt x="3583" y="10658"/>
                          <a:pt x="0" y="54354"/>
                          <a:pt x="0" y="54354"/>
                        </a:cubicBezTo>
                        <a:cubicBezTo>
                          <a:pt x="0" y="54354"/>
                          <a:pt x="34283" y="96435"/>
                          <a:pt x="72991" y="75359"/>
                        </a:cubicBezTo>
                        <a:close/>
                        <a:moveTo>
                          <a:pt x="1967" y="56391"/>
                        </a:moveTo>
                        <a:cubicBezTo>
                          <a:pt x="1967" y="56391"/>
                          <a:pt x="1967" y="56391"/>
                          <a:pt x="35477" y="40304"/>
                        </a:cubicBezTo>
                        <a:cubicBezTo>
                          <a:pt x="68987" y="24216"/>
                          <a:pt x="96807" y="40444"/>
                          <a:pt x="96807" y="40444"/>
                        </a:cubicBezTo>
                        <a:cubicBezTo>
                          <a:pt x="96807" y="40444"/>
                          <a:pt x="96807" y="53933"/>
                          <a:pt x="72289" y="53230"/>
                        </a:cubicBezTo>
                        <a:cubicBezTo>
                          <a:pt x="47841" y="52598"/>
                          <a:pt x="37233" y="59482"/>
                          <a:pt x="23675" y="62012"/>
                        </a:cubicBezTo>
                        <a:cubicBezTo>
                          <a:pt x="10116" y="64611"/>
                          <a:pt x="1967" y="56391"/>
                          <a:pt x="1967" y="56391"/>
                        </a:cubicBezTo>
                        <a:close/>
                      </a:path>
                    </a:pathLst>
                  </a:custGeom>
                  <a:solidFill>
                    <a:srgbClr val="A9554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F5E75CDB-4E86-4270-B4D3-3CC3E7C01876}"/>
                      </a:ext>
                    </a:extLst>
                  </p:cNvPr>
                  <p:cNvSpPr/>
                  <p:nvPr/>
                </p:nvSpPr>
                <p:spPr>
                  <a:xfrm>
                    <a:off x="6014055" y="3916780"/>
                    <a:ext cx="123288" cy="85584"/>
                  </a:xfrm>
                  <a:custGeom>
                    <a:avLst/>
                    <a:gdLst>
                      <a:gd name="connsiteX0" fmla="*/ 42672 w 123288"/>
                      <a:gd name="connsiteY0" fmla="*/ 31702 h 85584"/>
                      <a:gd name="connsiteX1" fmla="*/ 117981 w 123288"/>
                      <a:gd name="connsiteY1" fmla="*/ 85585 h 85584"/>
                      <a:gd name="connsiteX2" fmla="*/ 45763 w 123288"/>
                      <a:gd name="connsiteY2" fmla="*/ 2969 h 85584"/>
                      <a:gd name="connsiteX3" fmla="*/ 4103 w 123288"/>
                      <a:gd name="connsiteY3" fmla="*/ 30016 h 85584"/>
                      <a:gd name="connsiteX4" fmla="*/ 42672 w 123288"/>
                      <a:gd name="connsiteY4" fmla="*/ 31702 h 85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88" h="85584">
                        <a:moveTo>
                          <a:pt x="42672" y="31702"/>
                        </a:moveTo>
                        <a:cubicBezTo>
                          <a:pt x="81240" y="33458"/>
                          <a:pt x="117981" y="85585"/>
                          <a:pt x="117981" y="85585"/>
                        </a:cubicBezTo>
                        <a:cubicBezTo>
                          <a:pt x="139057" y="57273"/>
                          <a:pt x="93744" y="15122"/>
                          <a:pt x="45763" y="2969"/>
                        </a:cubicBezTo>
                        <a:cubicBezTo>
                          <a:pt x="-2219" y="-9255"/>
                          <a:pt x="-4959" y="19548"/>
                          <a:pt x="4103" y="30016"/>
                        </a:cubicBezTo>
                        <a:cubicBezTo>
                          <a:pt x="13096" y="40343"/>
                          <a:pt x="4103" y="29875"/>
                          <a:pt x="42672" y="3170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B2F4A1F9-AE03-4740-AF7A-0FD2229F527F}"/>
                      </a:ext>
                    </a:extLst>
                  </p:cNvPr>
                  <p:cNvSpPr/>
                  <p:nvPr/>
                </p:nvSpPr>
                <p:spPr>
                  <a:xfrm>
                    <a:off x="5814250" y="3902340"/>
                    <a:ext cx="100513" cy="42827"/>
                  </a:xfrm>
                  <a:custGeom>
                    <a:avLst/>
                    <a:gdLst>
                      <a:gd name="connsiteX0" fmla="*/ 29684 w 100513"/>
                      <a:gd name="connsiteY0" fmla="*/ 33918 h 42827"/>
                      <a:gd name="connsiteX1" fmla="*/ 99795 w 100513"/>
                      <a:gd name="connsiteY1" fmla="*/ 40100 h 42827"/>
                      <a:gd name="connsiteX2" fmla="*/ 66145 w 100513"/>
                      <a:gd name="connsiteY2" fmla="*/ 267 h 42827"/>
                      <a:gd name="connsiteX3" fmla="*/ 389 w 100513"/>
                      <a:gd name="connsiteY3" fmla="*/ 36939 h 42827"/>
                      <a:gd name="connsiteX4" fmla="*/ 29684 w 100513"/>
                      <a:gd name="connsiteY4" fmla="*/ 33918 h 42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513" h="42827">
                        <a:moveTo>
                          <a:pt x="29684" y="33918"/>
                        </a:moveTo>
                        <a:cubicBezTo>
                          <a:pt x="55607" y="30897"/>
                          <a:pt x="99795" y="40100"/>
                          <a:pt x="99795" y="40100"/>
                        </a:cubicBezTo>
                        <a:cubicBezTo>
                          <a:pt x="101481" y="34199"/>
                          <a:pt x="103308" y="-3526"/>
                          <a:pt x="66145" y="267"/>
                        </a:cubicBezTo>
                        <a:cubicBezTo>
                          <a:pt x="28912" y="4061"/>
                          <a:pt x="2427" y="23450"/>
                          <a:pt x="389" y="36939"/>
                        </a:cubicBezTo>
                        <a:cubicBezTo>
                          <a:pt x="-1648" y="50427"/>
                          <a:pt x="3761" y="36939"/>
                          <a:pt x="29684" y="33918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849FB63E-01F3-4A12-B19F-15683269851D}"/>
                      </a:ext>
                    </a:extLst>
                  </p:cNvPr>
                  <p:cNvSpPr/>
                  <p:nvPr/>
                </p:nvSpPr>
                <p:spPr>
                  <a:xfrm>
                    <a:off x="5807895" y="3990474"/>
                    <a:ext cx="94839" cy="29375"/>
                  </a:xfrm>
                  <a:custGeom>
                    <a:avLst/>
                    <a:gdLst>
                      <a:gd name="connsiteX0" fmla="*/ 94840 w 94839"/>
                      <a:gd name="connsiteY0" fmla="*/ 7254 h 29375"/>
                      <a:gd name="connsiteX1" fmla="*/ 33510 w 94839"/>
                      <a:gd name="connsiteY1" fmla="*/ 7114 h 29375"/>
                      <a:gd name="connsiteX2" fmla="*/ 0 w 94839"/>
                      <a:gd name="connsiteY2" fmla="*/ 23201 h 29375"/>
                      <a:gd name="connsiteX3" fmla="*/ 21708 w 94839"/>
                      <a:gd name="connsiteY3" fmla="*/ 28892 h 29375"/>
                      <a:gd name="connsiteX4" fmla="*/ 70322 w 94839"/>
                      <a:gd name="connsiteY4" fmla="*/ 20110 h 29375"/>
                      <a:gd name="connsiteX5" fmla="*/ 94840 w 94839"/>
                      <a:gd name="connsiteY5" fmla="*/ 7254 h 29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839" h="29375">
                        <a:moveTo>
                          <a:pt x="94840" y="7254"/>
                        </a:moveTo>
                        <a:cubicBezTo>
                          <a:pt x="94840" y="7254"/>
                          <a:pt x="67020" y="-8974"/>
                          <a:pt x="33510" y="7114"/>
                        </a:cubicBezTo>
                        <a:cubicBezTo>
                          <a:pt x="0" y="23201"/>
                          <a:pt x="0" y="23201"/>
                          <a:pt x="0" y="23201"/>
                        </a:cubicBezTo>
                        <a:cubicBezTo>
                          <a:pt x="0" y="23201"/>
                          <a:pt x="8149" y="31421"/>
                          <a:pt x="21708" y="28892"/>
                        </a:cubicBezTo>
                        <a:cubicBezTo>
                          <a:pt x="35266" y="26363"/>
                          <a:pt x="45804" y="19408"/>
                          <a:pt x="70322" y="20110"/>
                        </a:cubicBezTo>
                        <a:cubicBezTo>
                          <a:pt x="94840" y="20672"/>
                          <a:pt x="94840" y="7254"/>
                          <a:pt x="94840" y="7254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8472EBB4-1C44-4646-B4A2-B0E4346B0D43}"/>
                      </a:ext>
                    </a:extLst>
                  </p:cNvPr>
                  <p:cNvSpPr/>
                  <p:nvPr/>
                </p:nvSpPr>
                <p:spPr>
                  <a:xfrm>
                    <a:off x="6014013" y="4014620"/>
                    <a:ext cx="85425" cy="32956"/>
                  </a:xfrm>
                  <a:custGeom>
                    <a:avLst/>
                    <a:gdLst>
                      <a:gd name="connsiteX0" fmla="*/ 57887 w 85425"/>
                      <a:gd name="connsiteY0" fmla="*/ 26102 h 32956"/>
                      <a:gd name="connsiteX1" fmla="*/ 85426 w 85425"/>
                      <a:gd name="connsiteY1" fmla="*/ 32495 h 32956"/>
                      <a:gd name="connsiteX2" fmla="*/ 47982 w 85425"/>
                      <a:gd name="connsiteY2" fmla="*/ 2217 h 32956"/>
                      <a:gd name="connsiteX3" fmla="*/ 0 w 85425"/>
                      <a:gd name="connsiteY3" fmla="*/ 1093 h 32956"/>
                      <a:gd name="connsiteX4" fmla="*/ 17704 w 85425"/>
                      <a:gd name="connsiteY4" fmla="*/ 14722 h 32956"/>
                      <a:gd name="connsiteX5" fmla="*/ 57887 w 85425"/>
                      <a:gd name="connsiteY5" fmla="*/ 26102 h 3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425" h="32956">
                        <a:moveTo>
                          <a:pt x="57887" y="26102"/>
                        </a:moveTo>
                        <a:cubicBezTo>
                          <a:pt x="74045" y="35516"/>
                          <a:pt x="85426" y="32495"/>
                          <a:pt x="85426" y="32495"/>
                        </a:cubicBezTo>
                        <a:cubicBezTo>
                          <a:pt x="85426" y="32495"/>
                          <a:pt x="76293" y="6362"/>
                          <a:pt x="47982" y="2217"/>
                        </a:cubicBezTo>
                        <a:cubicBezTo>
                          <a:pt x="19671" y="-1998"/>
                          <a:pt x="0" y="1093"/>
                          <a:pt x="0" y="1093"/>
                        </a:cubicBezTo>
                        <a:cubicBezTo>
                          <a:pt x="0" y="1093"/>
                          <a:pt x="7938" y="13176"/>
                          <a:pt x="17704" y="14722"/>
                        </a:cubicBezTo>
                        <a:cubicBezTo>
                          <a:pt x="27468" y="16337"/>
                          <a:pt x="41800" y="16689"/>
                          <a:pt x="57887" y="26102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01DD2F26-3EFE-46E7-A395-E0B770E13E61}"/>
                      </a:ext>
                    </a:extLst>
                  </p:cNvPr>
                  <p:cNvSpPr/>
                  <p:nvPr/>
                </p:nvSpPr>
                <p:spPr>
                  <a:xfrm>
                    <a:off x="5870349" y="4252236"/>
                    <a:ext cx="772" cy="575"/>
                  </a:xfrm>
                  <a:custGeom>
                    <a:avLst/>
                    <a:gdLst>
                      <a:gd name="connsiteX0" fmla="*/ 773 w 772"/>
                      <a:gd name="connsiteY0" fmla="*/ 575 h 575"/>
                      <a:gd name="connsiteX1" fmla="*/ 0 w 772"/>
                      <a:gd name="connsiteY1" fmla="*/ 13 h 575"/>
                      <a:gd name="connsiteX2" fmla="*/ 773 w 772"/>
                      <a:gd name="connsiteY2" fmla="*/ 575 h 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72" h="575">
                        <a:moveTo>
                          <a:pt x="773" y="575"/>
                        </a:moveTo>
                        <a:lnTo>
                          <a:pt x="0" y="13"/>
                        </a:lnTo>
                        <a:cubicBezTo>
                          <a:pt x="0" y="-57"/>
                          <a:pt x="281" y="154"/>
                          <a:pt x="773" y="57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3565DC55-16DE-4B5D-8E00-E790AD4C6992}"/>
                      </a:ext>
                    </a:extLst>
                  </p:cNvPr>
                  <p:cNvSpPr/>
                  <p:nvPr/>
                </p:nvSpPr>
                <p:spPr>
                  <a:xfrm>
                    <a:off x="5871192" y="4242344"/>
                    <a:ext cx="150830" cy="61186"/>
                  </a:xfrm>
                  <a:custGeom>
                    <a:avLst/>
                    <a:gdLst>
                      <a:gd name="connsiteX0" fmla="*/ 52618 w 150830"/>
                      <a:gd name="connsiteY0" fmla="*/ 24939 h 61186"/>
                      <a:gd name="connsiteX1" fmla="*/ 0 w 150830"/>
                      <a:gd name="connsiteY1" fmla="*/ 10468 h 61186"/>
                      <a:gd name="connsiteX2" fmla="*/ 25150 w 150830"/>
                      <a:gd name="connsiteY2" fmla="*/ 29787 h 61186"/>
                      <a:gd name="connsiteX3" fmla="*/ 56272 w 150830"/>
                      <a:gd name="connsiteY3" fmla="*/ 61049 h 61186"/>
                      <a:gd name="connsiteX4" fmla="*/ 150830 w 150830"/>
                      <a:gd name="connsiteY4" fmla="*/ 0 h 61186"/>
                      <a:gd name="connsiteX5" fmla="*/ 52618 w 150830"/>
                      <a:gd name="connsiteY5" fmla="*/ 24939 h 61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0830" h="61186">
                        <a:moveTo>
                          <a:pt x="52618" y="24939"/>
                        </a:moveTo>
                        <a:cubicBezTo>
                          <a:pt x="16509" y="20795"/>
                          <a:pt x="3091" y="12716"/>
                          <a:pt x="0" y="10468"/>
                        </a:cubicBezTo>
                        <a:lnTo>
                          <a:pt x="25150" y="29787"/>
                        </a:lnTo>
                        <a:cubicBezTo>
                          <a:pt x="25150" y="29787"/>
                          <a:pt x="41940" y="59082"/>
                          <a:pt x="56272" y="61049"/>
                        </a:cubicBezTo>
                        <a:cubicBezTo>
                          <a:pt x="70673" y="63016"/>
                          <a:pt x="142751" y="43907"/>
                          <a:pt x="150830" y="0"/>
                        </a:cubicBezTo>
                        <a:cubicBezTo>
                          <a:pt x="150830" y="-70"/>
                          <a:pt x="94699" y="29717"/>
                          <a:pt x="52618" y="249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33" name="Freeform: Shape 1532">
                  <a:extLst>
                    <a:ext uri="{FF2B5EF4-FFF2-40B4-BE49-F238E27FC236}">
                      <a16:creationId xmlns:a16="http://schemas.microsoft.com/office/drawing/2014/main" id="{3F9743DB-BE31-4CC6-8A6C-7E0D29AE652D}"/>
                    </a:ext>
                  </a:extLst>
                </p:cNvPr>
                <p:cNvSpPr/>
                <p:nvPr/>
              </p:nvSpPr>
              <p:spPr>
                <a:xfrm>
                  <a:off x="6557971" y="3223907"/>
                  <a:ext cx="616178" cy="1433904"/>
                </a:xfrm>
                <a:custGeom>
                  <a:avLst/>
                  <a:gdLst>
                    <a:gd name="connsiteX0" fmla="*/ 616176 w 616178"/>
                    <a:gd name="connsiteY0" fmla="*/ 697317 h 1433904"/>
                    <a:gd name="connsiteX1" fmla="*/ 83318 w 616178"/>
                    <a:gd name="connsiteY1" fmla="*/ 0 h 1433904"/>
                    <a:gd name="connsiteX2" fmla="*/ 0 w 616178"/>
                    <a:gd name="connsiteY2" fmla="*/ 111630 h 1433904"/>
                    <a:gd name="connsiteX3" fmla="*/ 336645 w 616178"/>
                    <a:gd name="connsiteY3" fmla="*/ 597770 h 1433904"/>
                    <a:gd name="connsiteX4" fmla="*/ 57466 w 616178"/>
                    <a:gd name="connsiteY4" fmla="*/ 1124798 h 1433904"/>
                    <a:gd name="connsiteX5" fmla="*/ 62805 w 616178"/>
                    <a:gd name="connsiteY5" fmla="*/ 1131753 h 1433904"/>
                    <a:gd name="connsiteX6" fmla="*/ 204081 w 616178"/>
                    <a:gd name="connsiteY6" fmla="*/ 1433905 h 1433904"/>
                    <a:gd name="connsiteX7" fmla="*/ 616176 w 616178"/>
                    <a:gd name="connsiteY7" fmla="*/ 697317 h 1433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6178" h="1433904">
                      <a:moveTo>
                        <a:pt x="616176" y="697317"/>
                      </a:moveTo>
                      <a:cubicBezTo>
                        <a:pt x="615403" y="400715"/>
                        <a:pt x="301239" y="143032"/>
                        <a:pt x="83318" y="0"/>
                      </a:cubicBezTo>
                      <a:lnTo>
                        <a:pt x="0" y="111630"/>
                      </a:lnTo>
                      <a:cubicBezTo>
                        <a:pt x="129684" y="229090"/>
                        <a:pt x="291614" y="407600"/>
                        <a:pt x="336645" y="597770"/>
                      </a:cubicBezTo>
                      <a:cubicBezTo>
                        <a:pt x="403946" y="882570"/>
                        <a:pt x="133970" y="1076394"/>
                        <a:pt x="57466" y="1124798"/>
                      </a:cubicBezTo>
                      <a:cubicBezTo>
                        <a:pt x="59152" y="1126976"/>
                        <a:pt x="60978" y="1129364"/>
                        <a:pt x="62805" y="1131753"/>
                      </a:cubicBezTo>
                      <a:cubicBezTo>
                        <a:pt x="100389" y="1181631"/>
                        <a:pt x="167409" y="1285744"/>
                        <a:pt x="204081" y="1433905"/>
                      </a:cubicBezTo>
                      <a:cubicBezTo>
                        <a:pt x="309739" y="1349954"/>
                        <a:pt x="617160" y="1073374"/>
                        <a:pt x="616176" y="697317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4" name="Freeform: Shape 1533">
                  <a:extLst>
                    <a:ext uri="{FF2B5EF4-FFF2-40B4-BE49-F238E27FC236}">
                      <a16:creationId xmlns:a16="http://schemas.microsoft.com/office/drawing/2014/main" id="{37A715D1-42FE-46BE-A408-1509CB819EF3}"/>
                    </a:ext>
                  </a:extLst>
                </p:cNvPr>
                <p:cNvSpPr/>
                <p:nvPr/>
              </p:nvSpPr>
              <p:spPr>
                <a:xfrm>
                  <a:off x="6620706" y="4355660"/>
                  <a:ext cx="141275" cy="302151"/>
                </a:xfrm>
                <a:custGeom>
                  <a:avLst/>
                  <a:gdLst>
                    <a:gd name="connsiteX0" fmla="*/ 141276 w 141275"/>
                    <a:gd name="connsiteY0" fmla="*/ 302152 h 302151"/>
                    <a:gd name="connsiteX1" fmla="*/ 0 w 141275"/>
                    <a:gd name="connsiteY1" fmla="*/ 0 h 302151"/>
                    <a:gd name="connsiteX2" fmla="*/ 141276 w 141275"/>
                    <a:gd name="connsiteY2" fmla="*/ 302152 h 302151"/>
                    <a:gd name="connsiteX3" fmla="*/ 141276 w 141275"/>
                    <a:gd name="connsiteY3" fmla="*/ 302152 h 302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275" h="302151">
                      <a:moveTo>
                        <a:pt x="141276" y="302152"/>
                      </a:moveTo>
                      <a:cubicBezTo>
                        <a:pt x="104604" y="154062"/>
                        <a:pt x="37585" y="49879"/>
                        <a:pt x="0" y="0"/>
                      </a:cubicBezTo>
                      <a:cubicBezTo>
                        <a:pt x="37514" y="49879"/>
                        <a:pt x="104604" y="154062"/>
                        <a:pt x="141276" y="302152"/>
                      </a:cubicBezTo>
                      <a:cubicBezTo>
                        <a:pt x="141276" y="302152"/>
                        <a:pt x="141276" y="302152"/>
                        <a:pt x="141276" y="302152"/>
                      </a:cubicBezTo>
                      <a:close/>
                    </a:path>
                  </a:pathLst>
                </a:custGeom>
                <a:solidFill>
                  <a:srgbClr val="B5B6B6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5" name="Freeform: Shape 1534">
                  <a:extLst>
                    <a:ext uri="{FF2B5EF4-FFF2-40B4-BE49-F238E27FC236}">
                      <a16:creationId xmlns:a16="http://schemas.microsoft.com/office/drawing/2014/main" id="{8B32BB18-195B-4385-9CF0-6BA6826561FA}"/>
                    </a:ext>
                  </a:extLst>
                </p:cNvPr>
                <p:cNvSpPr/>
                <p:nvPr/>
              </p:nvSpPr>
              <p:spPr>
                <a:xfrm>
                  <a:off x="5767711" y="2804506"/>
                  <a:ext cx="873578" cy="531031"/>
                </a:xfrm>
                <a:custGeom>
                  <a:avLst/>
                  <a:gdLst>
                    <a:gd name="connsiteX0" fmla="*/ 669358 w 873578"/>
                    <a:gd name="connsiteY0" fmla="*/ 299693 h 531031"/>
                    <a:gd name="connsiteX1" fmla="*/ 570935 w 873578"/>
                    <a:gd name="connsiteY1" fmla="*/ 195510 h 531031"/>
                    <a:gd name="connsiteX2" fmla="*/ 212301 w 873578"/>
                    <a:gd name="connsiteY2" fmla="*/ 0 h 531031"/>
                    <a:gd name="connsiteX3" fmla="*/ 362850 w 873578"/>
                    <a:gd name="connsiteY3" fmla="*/ 135726 h 531031"/>
                    <a:gd name="connsiteX4" fmla="*/ 61120 w 873578"/>
                    <a:gd name="connsiteY4" fmla="*/ 59011 h 531031"/>
                    <a:gd name="connsiteX5" fmla="*/ 293020 w 873578"/>
                    <a:gd name="connsiteY5" fmla="*/ 171976 h 531031"/>
                    <a:gd name="connsiteX6" fmla="*/ 422 w 873578"/>
                    <a:gd name="connsiteY6" fmla="*/ 151392 h 531031"/>
                    <a:gd name="connsiteX7" fmla="*/ 264147 w 873578"/>
                    <a:gd name="connsiteY7" fmla="*/ 263373 h 531031"/>
                    <a:gd name="connsiteX8" fmla="*/ 18688 w 873578"/>
                    <a:gd name="connsiteY8" fmla="*/ 241455 h 531031"/>
                    <a:gd name="connsiteX9" fmla="*/ 357722 w 873578"/>
                    <a:gd name="connsiteY9" fmla="*/ 368540 h 531031"/>
                    <a:gd name="connsiteX10" fmla="*/ 156943 w 873578"/>
                    <a:gd name="connsiteY10" fmla="*/ 464503 h 531031"/>
                    <a:gd name="connsiteX11" fmla="*/ 616037 w 873578"/>
                    <a:gd name="connsiteY11" fmla="*/ 390599 h 531031"/>
                    <a:gd name="connsiteX12" fmla="*/ 790261 w 873578"/>
                    <a:gd name="connsiteY12" fmla="*/ 531032 h 531031"/>
                    <a:gd name="connsiteX13" fmla="*/ 873579 w 873578"/>
                    <a:gd name="connsiteY13" fmla="*/ 419402 h 531031"/>
                    <a:gd name="connsiteX14" fmla="*/ 669358 w 873578"/>
                    <a:gd name="connsiteY14" fmla="*/ 299693 h 53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73578" h="531031">
                      <a:moveTo>
                        <a:pt x="669358" y="299693"/>
                      </a:moveTo>
                      <a:cubicBezTo>
                        <a:pt x="669358" y="299693"/>
                        <a:pt x="650741" y="262109"/>
                        <a:pt x="570935" y="195510"/>
                      </a:cubicBezTo>
                      <a:cubicBezTo>
                        <a:pt x="491129" y="128912"/>
                        <a:pt x="212301" y="0"/>
                        <a:pt x="212301" y="0"/>
                      </a:cubicBezTo>
                      <a:cubicBezTo>
                        <a:pt x="186167" y="24658"/>
                        <a:pt x="366011" y="124064"/>
                        <a:pt x="362850" y="135726"/>
                      </a:cubicBezTo>
                      <a:cubicBezTo>
                        <a:pt x="359689" y="147388"/>
                        <a:pt x="69269" y="35266"/>
                        <a:pt x="61120" y="59011"/>
                      </a:cubicBezTo>
                      <a:cubicBezTo>
                        <a:pt x="52900" y="82756"/>
                        <a:pt x="294495" y="152305"/>
                        <a:pt x="293020" y="171976"/>
                      </a:cubicBezTo>
                      <a:cubicBezTo>
                        <a:pt x="291475" y="191646"/>
                        <a:pt x="13349" y="126664"/>
                        <a:pt x="422" y="151392"/>
                      </a:cubicBezTo>
                      <a:cubicBezTo>
                        <a:pt x="-12504" y="176050"/>
                        <a:pt x="275738" y="244475"/>
                        <a:pt x="264147" y="263373"/>
                      </a:cubicBezTo>
                      <a:cubicBezTo>
                        <a:pt x="252625" y="282271"/>
                        <a:pt x="53392" y="215110"/>
                        <a:pt x="18688" y="241455"/>
                      </a:cubicBezTo>
                      <a:cubicBezTo>
                        <a:pt x="-15946" y="267799"/>
                        <a:pt x="330043" y="341071"/>
                        <a:pt x="357722" y="368540"/>
                      </a:cubicBezTo>
                      <a:cubicBezTo>
                        <a:pt x="385401" y="396008"/>
                        <a:pt x="173873" y="427972"/>
                        <a:pt x="156943" y="464503"/>
                      </a:cubicBezTo>
                      <a:cubicBezTo>
                        <a:pt x="140082" y="501034"/>
                        <a:pt x="616037" y="390599"/>
                        <a:pt x="616037" y="390599"/>
                      </a:cubicBezTo>
                      <a:cubicBezTo>
                        <a:pt x="616037" y="390599"/>
                        <a:pt x="694297" y="444130"/>
                        <a:pt x="790261" y="531032"/>
                      </a:cubicBezTo>
                      <a:lnTo>
                        <a:pt x="873579" y="419402"/>
                      </a:lnTo>
                      <a:cubicBezTo>
                        <a:pt x="757875" y="343390"/>
                        <a:pt x="669358" y="299693"/>
                        <a:pt x="669358" y="299693"/>
                      </a:cubicBezTo>
                      <a:close/>
                    </a:path>
                  </a:pathLst>
                </a:custGeom>
                <a:solidFill>
                  <a:srgbClr val="AA6053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6" name="Freeform: Shape 1535">
                  <a:extLst>
                    <a:ext uri="{FF2B5EF4-FFF2-40B4-BE49-F238E27FC236}">
                      <a16:creationId xmlns:a16="http://schemas.microsoft.com/office/drawing/2014/main" id="{08E03BDB-4CBF-4F69-B73A-79FF0C7156D1}"/>
                    </a:ext>
                  </a:extLst>
                </p:cNvPr>
                <p:cNvSpPr/>
                <p:nvPr/>
              </p:nvSpPr>
              <p:spPr>
                <a:xfrm>
                  <a:off x="5609575" y="4542740"/>
                  <a:ext cx="2599" cy="1615"/>
                </a:xfrm>
                <a:custGeom>
                  <a:avLst/>
                  <a:gdLst>
                    <a:gd name="connsiteX0" fmla="*/ 2599 w 2599"/>
                    <a:gd name="connsiteY0" fmla="*/ 0 h 1615"/>
                    <a:gd name="connsiteX1" fmla="*/ 0 w 2599"/>
                    <a:gd name="connsiteY1" fmla="*/ 351 h 1615"/>
                    <a:gd name="connsiteX2" fmla="*/ 1967 w 2599"/>
                    <a:gd name="connsiteY2" fmla="*/ 1616 h 1615"/>
                    <a:gd name="connsiteX3" fmla="*/ 2599 w 2599"/>
                    <a:gd name="connsiteY3" fmla="*/ 0 h 1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9" h="1615">
                      <a:moveTo>
                        <a:pt x="2599" y="0"/>
                      </a:moveTo>
                      <a:cubicBezTo>
                        <a:pt x="1756" y="141"/>
                        <a:pt x="913" y="281"/>
                        <a:pt x="0" y="351"/>
                      </a:cubicBezTo>
                      <a:cubicBezTo>
                        <a:pt x="632" y="773"/>
                        <a:pt x="1335" y="1194"/>
                        <a:pt x="1967" y="1616"/>
                      </a:cubicBezTo>
                      <a:cubicBezTo>
                        <a:pt x="2248" y="1124"/>
                        <a:pt x="2459" y="562"/>
                        <a:pt x="2599" y="0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7" name="Freeform: Shape 1536">
                  <a:extLst>
                    <a:ext uri="{FF2B5EF4-FFF2-40B4-BE49-F238E27FC236}">
                      <a16:creationId xmlns:a16="http://schemas.microsoft.com/office/drawing/2014/main" id="{48E93CF0-FBDD-4770-B310-A75EDBD37D4C}"/>
                    </a:ext>
                  </a:extLst>
                </p:cNvPr>
                <p:cNvSpPr/>
                <p:nvPr/>
              </p:nvSpPr>
              <p:spPr>
                <a:xfrm>
                  <a:off x="6138429" y="4586928"/>
                  <a:ext cx="17281" cy="8149"/>
                </a:xfrm>
                <a:custGeom>
                  <a:avLst/>
                  <a:gdLst>
                    <a:gd name="connsiteX0" fmla="*/ 14401 w 17281"/>
                    <a:gd name="connsiteY0" fmla="*/ 0 h 8149"/>
                    <a:gd name="connsiteX1" fmla="*/ 0 w 17281"/>
                    <a:gd name="connsiteY1" fmla="*/ 8149 h 8149"/>
                    <a:gd name="connsiteX2" fmla="*/ 17282 w 17281"/>
                    <a:gd name="connsiteY2" fmla="*/ 3794 h 8149"/>
                    <a:gd name="connsiteX3" fmla="*/ 14401 w 17281"/>
                    <a:gd name="connsiteY3" fmla="*/ 0 h 8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81" h="8149">
                      <a:moveTo>
                        <a:pt x="14401" y="0"/>
                      </a:moveTo>
                      <a:cubicBezTo>
                        <a:pt x="9905" y="2810"/>
                        <a:pt x="5058" y="5550"/>
                        <a:pt x="0" y="8149"/>
                      </a:cubicBezTo>
                      <a:cubicBezTo>
                        <a:pt x="5620" y="6885"/>
                        <a:pt x="11381" y="5480"/>
                        <a:pt x="17282" y="3794"/>
                      </a:cubicBezTo>
                      <a:cubicBezTo>
                        <a:pt x="16298" y="2529"/>
                        <a:pt x="15385" y="1264"/>
                        <a:pt x="14401" y="0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8" name="Graphic 2108">
                  <a:extLst>
                    <a:ext uri="{FF2B5EF4-FFF2-40B4-BE49-F238E27FC236}">
                      <a16:creationId xmlns:a16="http://schemas.microsoft.com/office/drawing/2014/main" id="{6DAAEF91-C1AB-43F4-89F7-C543A3088158}"/>
                    </a:ext>
                  </a:extLst>
                </p:cNvPr>
                <p:cNvGrpSpPr/>
                <p:nvPr/>
              </p:nvGrpSpPr>
              <p:grpSpPr>
                <a:xfrm>
                  <a:off x="3829050" y="3069986"/>
                  <a:ext cx="2436534" cy="1669949"/>
                  <a:chOff x="3829050" y="3069986"/>
                  <a:chExt cx="2436534" cy="1669949"/>
                </a:xfrm>
                <a:solidFill>
                  <a:schemeClr val="accent1"/>
                </a:solidFill>
              </p:grpSpPr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3C010C74-763F-4C39-8A14-119EAC092E19}"/>
                      </a:ext>
                    </a:extLst>
                  </p:cNvPr>
                  <p:cNvSpPr/>
                  <p:nvPr/>
                </p:nvSpPr>
                <p:spPr>
                  <a:xfrm>
                    <a:off x="6011133" y="4433218"/>
                    <a:ext cx="208857" cy="192278"/>
                  </a:xfrm>
                  <a:custGeom>
                    <a:avLst/>
                    <a:gdLst>
                      <a:gd name="connsiteX0" fmla="*/ 178650 w 208857"/>
                      <a:gd name="connsiteY0" fmla="*/ 35056 h 192278"/>
                      <a:gd name="connsiteX1" fmla="*/ 152095 w 208857"/>
                      <a:gd name="connsiteY1" fmla="*/ 0 h 192278"/>
                      <a:gd name="connsiteX2" fmla="*/ 152095 w 208857"/>
                      <a:gd name="connsiteY2" fmla="*/ 0 h 192278"/>
                      <a:gd name="connsiteX3" fmla="*/ 2951 w 208857"/>
                      <a:gd name="connsiteY3" fmla="*/ 57115 h 192278"/>
                      <a:gd name="connsiteX4" fmla="*/ 2459 w 208857"/>
                      <a:gd name="connsiteY4" fmla="*/ 68566 h 192278"/>
                      <a:gd name="connsiteX5" fmla="*/ 0 w 208857"/>
                      <a:gd name="connsiteY5" fmla="*/ 126945 h 192278"/>
                      <a:gd name="connsiteX6" fmla="*/ 0 w 208857"/>
                      <a:gd name="connsiteY6" fmla="*/ 127015 h 192278"/>
                      <a:gd name="connsiteX7" fmla="*/ 1265 w 208857"/>
                      <a:gd name="connsiteY7" fmla="*/ 146334 h 192278"/>
                      <a:gd name="connsiteX8" fmla="*/ 2108 w 208857"/>
                      <a:gd name="connsiteY8" fmla="*/ 159471 h 192278"/>
                      <a:gd name="connsiteX9" fmla="*/ 2248 w 208857"/>
                      <a:gd name="connsiteY9" fmla="*/ 161368 h 192278"/>
                      <a:gd name="connsiteX10" fmla="*/ 15315 w 208857"/>
                      <a:gd name="connsiteY10" fmla="*/ 192278 h 192278"/>
                      <a:gd name="connsiteX11" fmla="*/ 51354 w 208857"/>
                      <a:gd name="connsiteY11" fmla="*/ 187150 h 192278"/>
                      <a:gd name="connsiteX12" fmla="*/ 127366 w 208857"/>
                      <a:gd name="connsiteY12" fmla="*/ 161860 h 192278"/>
                      <a:gd name="connsiteX13" fmla="*/ 141768 w 208857"/>
                      <a:gd name="connsiteY13" fmla="*/ 153710 h 192278"/>
                      <a:gd name="connsiteX14" fmla="*/ 205556 w 208857"/>
                      <a:gd name="connsiteY14" fmla="*/ 82616 h 192278"/>
                      <a:gd name="connsiteX15" fmla="*/ 208858 w 208857"/>
                      <a:gd name="connsiteY15" fmla="*/ 74958 h 192278"/>
                      <a:gd name="connsiteX16" fmla="*/ 178650 w 208857"/>
                      <a:gd name="connsiteY16" fmla="*/ 35056 h 192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8857" h="192278">
                        <a:moveTo>
                          <a:pt x="178650" y="35056"/>
                        </a:moveTo>
                        <a:lnTo>
                          <a:pt x="152095" y="0"/>
                        </a:lnTo>
                        <a:cubicBezTo>
                          <a:pt x="152095" y="0"/>
                          <a:pt x="152095" y="0"/>
                          <a:pt x="152095" y="0"/>
                        </a:cubicBezTo>
                        <a:cubicBezTo>
                          <a:pt x="115494" y="25080"/>
                          <a:pt x="63016" y="49598"/>
                          <a:pt x="2951" y="57115"/>
                        </a:cubicBezTo>
                        <a:lnTo>
                          <a:pt x="2459" y="68566"/>
                        </a:lnTo>
                        <a:lnTo>
                          <a:pt x="0" y="126945"/>
                        </a:lnTo>
                        <a:lnTo>
                          <a:pt x="0" y="127015"/>
                        </a:lnTo>
                        <a:lnTo>
                          <a:pt x="1265" y="146334"/>
                        </a:lnTo>
                        <a:lnTo>
                          <a:pt x="2108" y="159471"/>
                        </a:lnTo>
                        <a:lnTo>
                          <a:pt x="2248" y="161368"/>
                        </a:lnTo>
                        <a:cubicBezTo>
                          <a:pt x="4356" y="172468"/>
                          <a:pt x="8290" y="184059"/>
                          <a:pt x="15315" y="192278"/>
                        </a:cubicBezTo>
                        <a:cubicBezTo>
                          <a:pt x="26906" y="191154"/>
                          <a:pt x="38919" y="189468"/>
                          <a:pt x="51354" y="187150"/>
                        </a:cubicBezTo>
                        <a:cubicBezTo>
                          <a:pt x="81913" y="181390"/>
                          <a:pt x="106853" y="172538"/>
                          <a:pt x="127366" y="161860"/>
                        </a:cubicBezTo>
                        <a:cubicBezTo>
                          <a:pt x="132424" y="159260"/>
                          <a:pt x="137272" y="156520"/>
                          <a:pt x="141768" y="153710"/>
                        </a:cubicBezTo>
                        <a:cubicBezTo>
                          <a:pt x="175488" y="132565"/>
                          <a:pt x="194667" y="106291"/>
                          <a:pt x="205556" y="82616"/>
                        </a:cubicBezTo>
                        <a:cubicBezTo>
                          <a:pt x="206750" y="80017"/>
                          <a:pt x="207875" y="77487"/>
                          <a:pt x="208858" y="74958"/>
                        </a:cubicBezTo>
                        <a:lnTo>
                          <a:pt x="178650" y="35056"/>
                        </a:ln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546" name="Graphic 2108">
                    <a:extLst>
                      <a:ext uri="{FF2B5EF4-FFF2-40B4-BE49-F238E27FC236}">
                        <a16:creationId xmlns:a16="http://schemas.microsoft.com/office/drawing/2014/main" id="{43C13FAE-5006-45DE-97EB-E6FA80C45488}"/>
                      </a:ext>
                    </a:extLst>
                  </p:cNvPr>
                  <p:cNvGrpSpPr/>
                  <p:nvPr/>
                </p:nvGrpSpPr>
                <p:grpSpPr>
                  <a:xfrm>
                    <a:off x="3829050" y="3069986"/>
                    <a:ext cx="2436534" cy="1669949"/>
                    <a:chOff x="3829050" y="3069986"/>
                    <a:chExt cx="2436534" cy="1669949"/>
                  </a:xfrm>
                  <a:solidFill>
                    <a:srgbClr val="FFEEDB"/>
                  </a:solidFill>
                </p:grpSpPr>
                <p:sp>
                  <p:nvSpPr>
                    <p:cNvPr id="1547" name="Freeform: Shape 1546">
                      <a:extLst>
                        <a:ext uri="{FF2B5EF4-FFF2-40B4-BE49-F238E27FC236}">
                          <a16:creationId xmlns:a16="http://schemas.microsoft.com/office/drawing/2014/main" id="{C651484A-5900-41E2-A751-35F428DD67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5454" y="3069986"/>
                      <a:ext cx="525200" cy="718603"/>
                    </a:xfrm>
                    <a:custGeom>
                      <a:avLst/>
                      <a:gdLst>
                        <a:gd name="connsiteX0" fmla="*/ 0 w 525200"/>
                        <a:gd name="connsiteY0" fmla="*/ 413922 h 718603"/>
                        <a:gd name="connsiteX1" fmla="*/ 336013 w 525200"/>
                        <a:gd name="connsiteY1" fmla="*/ 718603 h 718603"/>
                        <a:gd name="connsiteX2" fmla="*/ 525201 w 525200"/>
                        <a:gd name="connsiteY2" fmla="*/ 516630 h 718603"/>
                        <a:gd name="connsiteX3" fmla="*/ 248901 w 525200"/>
                        <a:gd name="connsiteY3" fmla="*/ 0 h 718603"/>
                        <a:gd name="connsiteX4" fmla="*/ 0 w 525200"/>
                        <a:gd name="connsiteY4" fmla="*/ 413922 h 71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5200" h="718603">
                          <a:moveTo>
                            <a:pt x="0" y="413922"/>
                          </a:moveTo>
                          <a:cubicBezTo>
                            <a:pt x="108890" y="519510"/>
                            <a:pt x="220941" y="620813"/>
                            <a:pt x="336013" y="718603"/>
                          </a:cubicBezTo>
                          <a:cubicBezTo>
                            <a:pt x="413571" y="587514"/>
                            <a:pt x="525201" y="516630"/>
                            <a:pt x="525201" y="516630"/>
                          </a:cubicBezTo>
                          <a:lnTo>
                            <a:pt x="248901" y="0"/>
                          </a:lnTo>
                          <a:cubicBezTo>
                            <a:pt x="248901" y="0"/>
                            <a:pt x="112121" y="179633"/>
                            <a:pt x="0" y="413922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8" name="Freeform: Shape 1547">
                      <a:extLst>
                        <a:ext uri="{FF2B5EF4-FFF2-40B4-BE49-F238E27FC236}">
                          <a16:creationId xmlns:a16="http://schemas.microsoft.com/office/drawing/2014/main" id="{2C6D34B6-14F3-4130-86A5-55C6639A59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9050" y="3937733"/>
                      <a:ext cx="483260" cy="537354"/>
                    </a:xfrm>
                    <a:custGeom>
                      <a:avLst/>
                      <a:gdLst>
                        <a:gd name="connsiteX0" fmla="*/ 412236 w 483260"/>
                        <a:gd name="connsiteY0" fmla="*/ 57466 h 537354"/>
                        <a:gd name="connsiteX1" fmla="*/ 421931 w 483260"/>
                        <a:gd name="connsiteY1" fmla="*/ 0 h 537354"/>
                        <a:gd name="connsiteX2" fmla="*/ 0 w 483260"/>
                        <a:gd name="connsiteY2" fmla="*/ 85637 h 537354"/>
                        <a:gd name="connsiteX3" fmla="*/ 305875 w 483260"/>
                        <a:gd name="connsiteY3" fmla="*/ 529135 h 537354"/>
                        <a:gd name="connsiteX4" fmla="*/ 328496 w 483260"/>
                        <a:gd name="connsiteY4" fmla="*/ 537354 h 537354"/>
                        <a:gd name="connsiteX5" fmla="*/ 483260 w 483260"/>
                        <a:gd name="connsiteY5" fmla="*/ 212441 h 537354"/>
                        <a:gd name="connsiteX6" fmla="*/ 412236 w 483260"/>
                        <a:gd name="connsiteY6" fmla="*/ 57466 h 53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83260" h="537354">
                          <a:moveTo>
                            <a:pt x="412236" y="57466"/>
                          </a:moveTo>
                          <a:cubicBezTo>
                            <a:pt x="414344" y="37655"/>
                            <a:pt x="417646" y="18476"/>
                            <a:pt x="421931" y="0"/>
                          </a:cubicBezTo>
                          <a:cubicBezTo>
                            <a:pt x="282833" y="33932"/>
                            <a:pt x="142611" y="64140"/>
                            <a:pt x="0" y="85637"/>
                          </a:cubicBezTo>
                          <a:cubicBezTo>
                            <a:pt x="1054" y="273700"/>
                            <a:pt x="79806" y="441180"/>
                            <a:pt x="305875" y="529135"/>
                          </a:cubicBezTo>
                          <a:cubicBezTo>
                            <a:pt x="313462" y="532085"/>
                            <a:pt x="320979" y="534755"/>
                            <a:pt x="328496" y="537354"/>
                          </a:cubicBezTo>
                          <a:cubicBezTo>
                            <a:pt x="375495" y="426708"/>
                            <a:pt x="426427" y="317818"/>
                            <a:pt x="483260" y="212441"/>
                          </a:cubicBezTo>
                          <a:cubicBezTo>
                            <a:pt x="430080" y="194527"/>
                            <a:pt x="402401" y="148723"/>
                            <a:pt x="412236" y="57466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9" name="Freeform: Shape 1548">
                      <a:extLst>
                        <a:ext uri="{FF2B5EF4-FFF2-40B4-BE49-F238E27FC236}">
                          <a16:creationId xmlns:a16="http://schemas.microsoft.com/office/drawing/2014/main" id="{4451BBD1-D6F5-459D-BC17-904F05458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21136" y="4027023"/>
                      <a:ext cx="397694" cy="428745"/>
                    </a:xfrm>
                    <a:custGeom>
                      <a:avLst/>
                      <a:gdLst>
                        <a:gd name="connsiteX0" fmla="*/ 0 w 397694"/>
                        <a:gd name="connsiteY0" fmla="*/ 428745 h 428745"/>
                        <a:gd name="connsiteX1" fmla="*/ 307842 w 397694"/>
                        <a:gd name="connsiteY1" fmla="*/ 360812 h 428745"/>
                        <a:gd name="connsiteX2" fmla="*/ 397694 w 397694"/>
                        <a:gd name="connsiteY2" fmla="*/ 0 h 428745"/>
                        <a:gd name="connsiteX3" fmla="*/ 8500 w 397694"/>
                        <a:gd name="connsiteY3" fmla="*/ 86831 h 428745"/>
                        <a:gd name="connsiteX4" fmla="*/ 0 w 397694"/>
                        <a:gd name="connsiteY4" fmla="*/ 428745 h 428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7694" h="428745">
                          <a:moveTo>
                            <a:pt x="0" y="428745"/>
                          </a:moveTo>
                          <a:cubicBezTo>
                            <a:pt x="96666" y="403244"/>
                            <a:pt x="197337" y="374441"/>
                            <a:pt x="307842" y="360812"/>
                          </a:cubicBezTo>
                          <a:cubicBezTo>
                            <a:pt x="335873" y="240190"/>
                            <a:pt x="366502" y="120060"/>
                            <a:pt x="397694" y="0"/>
                          </a:cubicBezTo>
                          <a:cubicBezTo>
                            <a:pt x="267096" y="15947"/>
                            <a:pt x="130387" y="55218"/>
                            <a:pt x="8500" y="86831"/>
                          </a:cubicBezTo>
                          <a:cubicBezTo>
                            <a:pt x="6393" y="200568"/>
                            <a:pt x="2178" y="314657"/>
                            <a:pt x="0" y="428745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0" name="Freeform: Shape 1549">
                      <a:extLst>
                        <a:ext uri="{FF2B5EF4-FFF2-40B4-BE49-F238E27FC236}">
                          <a16:creationId xmlns:a16="http://schemas.microsoft.com/office/drawing/2014/main" id="{BF0BAB62-DEBC-43E8-9A3B-BFE2628414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27023" y="4062430"/>
                      <a:ext cx="338401" cy="480661"/>
                    </a:xfrm>
                    <a:custGeom>
                      <a:avLst/>
                      <a:gdLst>
                        <a:gd name="connsiteX0" fmla="*/ 28592 w 338401"/>
                        <a:gd name="connsiteY0" fmla="*/ 0 h 480661"/>
                        <a:gd name="connsiteX1" fmla="*/ 0 w 338401"/>
                        <a:gd name="connsiteY1" fmla="*/ 357089 h 480661"/>
                        <a:gd name="connsiteX2" fmla="*/ 282622 w 338401"/>
                        <a:gd name="connsiteY2" fmla="*/ 480661 h 480661"/>
                        <a:gd name="connsiteX3" fmla="*/ 285221 w 338401"/>
                        <a:gd name="connsiteY3" fmla="*/ 480310 h 480661"/>
                        <a:gd name="connsiteX4" fmla="*/ 338402 w 338401"/>
                        <a:gd name="connsiteY4" fmla="*/ 335662 h 480661"/>
                        <a:gd name="connsiteX5" fmla="*/ 28592 w 338401"/>
                        <a:gd name="connsiteY5" fmla="*/ 0 h 480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8401" h="480661">
                          <a:moveTo>
                            <a:pt x="28592" y="0"/>
                          </a:moveTo>
                          <a:cubicBezTo>
                            <a:pt x="19249" y="119006"/>
                            <a:pt x="9625" y="238083"/>
                            <a:pt x="0" y="357089"/>
                          </a:cubicBezTo>
                          <a:cubicBezTo>
                            <a:pt x="120903" y="390739"/>
                            <a:pt x="211317" y="434014"/>
                            <a:pt x="282622" y="480661"/>
                          </a:cubicBezTo>
                          <a:cubicBezTo>
                            <a:pt x="283465" y="480521"/>
                            <a:pt x="284308" y="480380"/>
                            <a:pt x="285221" y="480310"/>
                          </a:cubicBezTo>
                          <a:cubicBezTo>
                            <a:pt x="301379" y="431626"/>
                            <a:pt x="319153" y="383363"/>
                            <a:pt x="338402" y="335662"/>
                          </a:cubicBezTo>
                          <a:cubicBezTo>
                            <a:pt x="260493" y="222978"/>
                            <a:pt x="210614" y="74256"/>
                            <a:pt x="28592" y="0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1" name="Freeform: Shape 1550">
                      <a:extLst>
                        <a:ext uri="{FF2B5EF4-FFF2-40B4-BE49-F238E27FC236}">
                          <a16:creationId xmlns:a16="http://schemas.microsoft.com/office/drawing/2014/main" id="{FD1513C5-DA08-482E-8496-51C3E8E18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87771" y="4590792"/>
                      <a:ext cx="377812" cy="149144"/>
                    </a:xfrm>
                    <a:custGeom>
                      <a:avLst/>
                      <a:gdLst>
                        <a:gd name="connsiteX0" fmla="*/ 278548 w 377812"/>
                        <a:gd name="connsiteY0" fmla="*/ 14331 h 149144"/>
                        <a:gd name="connsiteX1" fmla="*/ 267940 w 377812"/>
                        <a:gd name="connsiteY1" fmla="*/ 0 h 149144"/>
                        <a:gd name="connsiteX2" fmla="*/ 250658 w 377812"/>
                        <a:gd name="connsiteY2" fmla="*/ 4356 h 149144"/>
                        <a:gd name="connsiteX3" fmla="*/ 174645 w 377812"/>
                        <a:gd name="connsiteY3" fmla="*/ 29646 h 149144"/>
                        <a:gd name="connsiteX4" fmla="*/ 138606 w 377812"/>
                        <a:gd name="connsiteY4" fmla="*/ 34775 h 149144"/>
                        <a:gd name="connsiteX5" fmla="*/ 101514 w 377812"/>
                        <a:gd name="connsiteY5" fmla="*/ 36390 h 149144"/>
                        <a:gd name="connsiteX6" fmla="*/ 99406 w 377812"/>
                        <a:gd name="connsiteY6" fmla="*/ 36320 h 149144"/>
                        <a:gd name="connsiteX7" fmla="*/ 4918 w 377812"/>
                        <a:gd name="connsiteY7" fmla="*/ 19038 h 149144"/>
                        <a:gd name="connsiteX8" fmla="*/ 0 w 377812"/>
                        <a:gd name="connsiteY8" fmla="*/ 149144 h 149144"/>
                        <a:gd name="connsiteX9" fmla="*/ 78331 w 377812"/>
                        <a:gd name="connsiteY9" fmla="*/ 149144 h 149144"/>
                        <a:gd name="connsiteX10" fmla="*/ 90835 w 377812"/>
                        <a:gd name="connsiteY10" fmla="*/ 149144 h 149144"/>
                        <a:gd name="connsiteX11" fmla="*/ 377813 w 377812"/>
                        <a:gd name="connsiteY11" fmla="*/ 149144 h 149144"/>
                        <a:gd name="connsiteX12" fmla="*/ 278548 w 377812"/>
                        <a:gd name="connsiteY12" fmla="*/ 14331 h 149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77812" h="149144">
                          <a:moveTo>
                            <a:pt x="278548" y="14331"/>
                          </a:moveTo>
                          <a:cubicBezTo>
                            <a:pt x="275035" y="9554"/>
                            <a:pt x="271452" y="4777"/>
                            <a:pt x="267940" y="0"/>
                          </a:cubicBezTo>
                          <a:cubicBezTo>
                            <a:pt x="262109" y="1686"/>
                            <a:pt x="256348" y="3091"/>
                            <a:pt x="250658" y="4356"/>
                          </a:cubicBezTo>
                          <a:cubicBezTo>
                            <a:pt x="230144" y="15034"/>
                            <a:pt x="205205" y="23886"/>
                            <a:pt x="174645" y="29646"/>
                          </a:cubicBezTo>
                          <a:cubicBezTo>
                            <a:pt x="162211" y="31964"/>
                            <a:pt x="150198" y="33650"/>
                            <a:pt x="138606" y="34775"/>
                          </a:cubicBezTo>
                          <a:cubicBezTo>
                            <a:pt x="125750" y="36039"/>
                            <a:pt x="113386" y="36531"/>
                            <a:pt x="101514" y="36390"/>
                          </a:cubicBezTo>
                          <a:cubicBezTo>
                            <a:pt x="100811" y="36390"/>
                            <a:pt x="100108" y="36390"/>
                            <a:pt x="99406" y="36320"/>
                          </a:cubicBezTo>
                          <a:cubicBezTo>
                            <a:pt x="64280" y="35758"/>
                            <a:pt x="33018" y="29506"/>
                            <a:pt x="4918" y="19038"/>
                          </a:cubicBezTo>
                          <a:cubicBezTo>
                            <a:pt x="2670" y="62454"/>
                            <a:pt x="1124" y="105799"/>
                            <a:pt x="0" y="149144"/>
                          </a:cubicBezTo>
                          <a:lnTo>
                            <a:pt x="78331" y="149144"/>
                          </a:lnTo>
                          <a:lnTo>
                            <a:pt x="90835" y="149144"/>
                          </a:lnTo>
                          <a:lnTo>
                            <a:pt x="377813" y="149144"/>
                          </a:lnTo>
                          <a:cubicBezTo>
                            <a:pt x="344935" y="104042"/>
                            <a:pt x="311706" y="59152"/>
                            <a:pt x="278548" y="14331"/>
                          </a:cubicBezTo>
                          <a:close/>
                        </a:path>
                      </a:pathLst>
                    </a:custGeom>
                    <a:solidFill>
                      <a:srgbClr val="FAAA68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</p:grpSp>
            <p:sp>
              <p:nvSpPr>
                <p:cNvPr id="1539" name="Freeform: Shape 1538">
                  <a:extLst>
                    <a:ext uri="{FF2B5EF4-FFF2-40B4-BE49-F238E27FC236}">
                      <a16:creationId xmlns:a16="http://schemas.microsoft.com/office/drawing/2014/main" id="{AE52315E-9DDA-45E7-9281-9560F1978C30}"/>
                    </a:ext>
                  </a:extLst>
                </p:cNvPr>
                <p:cNvSpPr/>
                <p:nvPr/>
              </p:nvSpPr>
              <p:spPr>
                <a:xfrm>
                  <a:off x="4928978" y="4019769"/>
                  <a:ext cx="426637" cy="399679"/>
                </a:xfrm>
                <a:custGeom>
                  <a:avLst/>
                  <a:gdLst>
                    <a:gd name="connsiteX0" fmla="*/ 293511 w 426637"/>
                    <a:gd name="connsiteY0" fmla="*/ 6762 h 399679"/>
                    <a:gd name="connsiteX1" fmla="*/ 89852 w 426637"/>
                    <a:gd name="connsiteY1" fmla="*/ 7254 h 399679"/>
                    <a:gd name="connsiteX2" fmla="*/ 0 w 426637"/>
                    <a:gd name="connsiteY2" fmla="*/ 368066 h 399679"/>
                    <a:gd name="connsiteX3" fmla="*/ 348377 w 426637"/>
                    <a:gd name="connsiteY3" fmla="*/ 386823 h 399679"/>
                    <a:gd name="connsiteX4" fmla="*/ 398045 w 426637"/>
                    <a:gd name="connsiteY4" fmla="*/ 399679 h 399679"/>
                    <a:gd name="connsiteX5" fmla="*/ 426638 w 426637"/>
                    <a:gd name="connsiteY5" fmla="*/ 42591 h 399679"/>
                    <a:gd name="connsiteX6" fmla="*/ 293511 w 426637"/>
                    <a:gd name="connsiteY6" fmla="*/ 6762 h 39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6637" h="399679">
                      <a:moveTo>
                        <a:pt x="293511" y="6762"/>
                      </a:moveTo>
                      <a:cubicBezTo>
                        <a:pt x="229652" y="-3213"/>
                        <a:pt x="160665" y="-1387"/>
                        <a:pt x="89852" y="7254"/>
                      </a:cubicBezTo>
                      <a:cubicBezTo>
                        <a:pt x="58660" y="127314"/>
                        <a:pt x="28030" y="247514"/>
                        <a:pt x="0" y="368066"/>
                      </a:cubicBezTo>
                      <a:cubicBezTo>
                        <a:pt x="105377" y="355140"/>
                        <a:pt x="219817" y="355983"/>
                        <a:pt x="348377" y="386823"/>
                      </a:cubicBezTo>
                      <a:cubicBezTo>
                        <a:pt x="365519" y="390898"/>
                        <a:pt x="382028" y="395253"/>
                        <a:pt x="398045" y="399679"/>
                      </a:cubicBezTo>
                      <a:cubicBezTo>
                        <a:pt x="407670" y="280673"/>
                        <a:pt x="417294" y="161597"/>
                        <a:pt x="426638" y="42591"/>
                      </a:cubicBezTo>
                      <a:cubicBezTo>
                        <a:pt x="388561" y="27065"/>
                        <a:pt x="344654" y="14771"/>
                        <a:pt x="293511" y="6762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0" name="Freeform: Shape 1539">
                  <a:extLst>
                    <a:ext uri="{FF2B5EF4-FFF2-40B4-BE49-F238E27FC236}">
                      <a16:creationId xmlns:a16="http://schemas.microsoft.com/office/drawing/2014/main" id="{2D9F5A61-3487-4D34-B8CC-2FCC7BE792BC}"/>
                    </a:ext>
                  </a:extLst>
                </p:cNvPr>
                <p:cNvSpPr/>
                <p:nvPr/>
              </p:nvSpPr>
              <p:spPr>
                <a:xfrm>
                  <a:off x="5611683" y="4398022"/>
                  <a:ext cx="281076" cy="341843"/>
                </a:xfrm>
                <a:custGeom>
                  <a:avLst/>
                  <a:gdLst>
                    <a:gd name="connsiteX0" fmla="*/ 157363 w 281076"/>
                    <a:gd name="connsiteY0" fmla="*/ 126664 h 341843"/>
                    <a:gd name="connsiteX1" fmla="*/ 73694 w 281076"/>
                    <a:gd name="connsiteY1" fmla="*/ 27187 h 341843"/>
                    <a:gd name="connsiteX2" fmla="*/ 53742 w 281076"/>
                    <a:gd name="connsiteY2" fmla="*/ 0 h 341843"/>
                    <a:gd name="connsiteX3" fmla="*/ 562 w 281076"/>
                    <a:gd name="connsiteY3" fmla="*/ 144648 h 341843"/>
                    <a:gd name="connsiteX4" fmla="*/ 0 w 281076"/>
                    <a:gd name="connsiteY4" fmla="*/ 146334 h 341843"/>
                    <a:gd name="connsiteX5" fmla="*/ 213916 w 281076"/>
                    <a:gd name="connsiteY5" fmla="*/ 341844 h 341843"/>
                    <a:gd name="connsiteX6" fmla="*/ 276159 w 281076"/>
                    <a:gd name="connsiteY6" fmla="*/ 341844 h 341843"/>
                    <a:gd name="connsiteX7" fmla="*/ 281077 w 281076"/>
                    <a:gd name="connsiteY7" fmla="*/ 211738 h 341843"/>
                    <a:gd name="connsiteX8" fmla="*/ 157363 w 281076"/>
                    <a:gd name="connsiteY8" fmla="*/ 126664 h 341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1076" h="341843">
                      <a:moveTo>
                        <a:pt x="157363" y="126664"/>
                      </a:moveTo>
                      <a:cubicBezTo>
                        <a:pt x="126874" y="95402"/>
                        <a:pt x="99968" y="60487"/>
                        <a:pt x="73694" y="27187"/>
                      </a:cubicBezTo>
                      <a:cubicBezTo>
                        <a:pt x="66809" y="18406"/>
                        <a:pt x="60135" y="9343"/>
                        <a:pt x="53742" y="0"/>
                      </a:cubicBezTo>
                      <a:cubicBezTo>
                        <a:pt x="34423" y="47701"/>
                        <a:pt x="16720" y="95964"/>
                        <a:pt x="562" y="144648"/>
                      </a:cubicBezTo>
                      <a:cubicBezTo>
                        <a:pt x="351" y="145210"/>
                        <a:pt x="211" y="145772"/>
                        <a:pt x="0" y="146334"/>
                      </a:cubicBezTo>
                      <a:cubicBezTo>
                        <a:pt x="97720" y="210684"/>
                        <a:pt x="159260" y="281287"/>
                        <a:pt x="213916" y="341844"/>
                      </a:cubicBezTo>
                      <a:lnTo>
                        <a:pt x="276159" y="341844"/>
                      </a:lnTo>
                      <a:cubicBezTo>
                        <a:pt x="277213" y="298499"/>
                        <a:pt x="278828" y="255154"/>
                        <a:pt x="281077" y="211738"/>
                      </a:cubicBezTo>
                      <a:cubicBezTo>
                        <a:pt x="231900" y="193543"/>
                        <a:pt x="192278" y="162492"/>
                        <a:pt x="157363" y="126664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1" name="Freeform: Shape 1540">
                  <a:extLst>
                    <a:ext uri="{FF2B5EF4-FFF2-40B4-BE49-F238E27FC236}">
                      <a16:creationId xmlns:a16="http://schemas.microsoft.com/office/drawing/2014/main" id="{8A1CFADE-F9DF-4635-95DF-CF38A9CEAD82}"/>
                    </a:ext>
                  </a:extLst>
                </p:cNvPr>
                <p:cNvSpPr/>
                <p:nvPr/>
              </p:nvSpPr>
              <p:spPr>
                <a:xfrm>
                  <a:off x="6231020" y="4453872"/>
                  <a:ext cx="7025" cy="7025"/>
                </a:xfrm>
                <a:custGeom>
                  <a:avLst/>
                  <a:gdLst>
                    <a:gd name="connsiteX0" fmla="*/ 0 w 7025"/>
                    <a:gd name="connsiteY0" fmla="*/ 0 h 7025"/>
                    <a:gd name="connsiteX1" fmla="*/ 0 w 7025"/>
                    <a:gd name="connsiteY1" fmla="*/ 0 h 7025"/>
                    <a:gd name="connsiteX2" fmla="*/ 0 w 7025"/>
                    <a:gd name="connsiteY2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25" h="702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2" name="Freeform: Shape 1541">
                  <a:extLst>
                    <a:ext uri="{FF2B5EF4-FFF2-40B4-BE49-F238E27FC236}">
                      <a16:creationId xmlns:a16="http://schemas.microsoft.com/office/drawing/2014/main" id="{10B4F9F2-E7EF-4971-9AF2-ED7F22044637}"/>
                    </a:ext>
                  </a:extLst>
                </p:cNvPr>
                <p:cNvSpPr/>
                <p:nvPr/>
              </p:nvSpPr>
              <p:spPr>
                <a:xfrm>
                  <a:off x="6216689" y="4508176"/>
                  <a:ext cx="19951" cy="21988"/>
                </a:xfrm>
                <a:custGeom>
                  <a:avLst/>
                  <a:gdLst>
                    <a:gd name="connsiteX0" fmla="*/ 19951 w 19951"/>
                    <a:gd name="connsiteY0" fmla="*/ 21989 h 21988"/>
                    <a:gd name="connsiteX1" fmla="*/ 3302 w 19951"/>
                    <a:gd name="connsiteY1" fmla="*/ 0 h 21988"/>
                    <a:gd name="connsiteX2" fmla="*/ 0 w 19951"/>
                    <a:gd name="connsiteY2" fmla="*/ 7658 h 21988"/>
                    <a:gd name="connsiteX3" fmla="*/ 3372 w 19951"/>
                    <a:gd name="connsiteY3" fmla="*/ 6604 h 21988"/>
                    <a:gd name="connsiteX4" fmla="*/ 19951 w 19951"/>
                    <a:gd name="connsiteY4" fmla="*/ 21989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51" h="21988">
                      <a:moveTo>
                        <a:pt x="19951" y="21989"/>
                      </a:moveTo>
                      <a:lnTo>
                        <a:pt x="3302" y="0"/>
                      </a:lnTo>
                      <a:cubicBezTo>
                        <a:pt x="2318" y="2529"/>
                        <a:pt x="1194" y="5058"/>
                        <a:pt x="0" y="7658"/>
                      </a:cubicBezTo>
                      <a:lnTo>
                        <a:pt x="3372" y="6604"/>
                      </a:lnTo>
                      <a:cubicBezTo>
                        <a:pt x="3372" y="6604"/>
                        <a:pt x="9273" y="11943"/>
                        <a:pt x="19951" y="21989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3" name="Freeform: Shape 1542">
                  <a:extLst>
                    <a:ext uri="{FF2B5EF4-FFF2-40B4-BE49-F238E27FC236}">
                      <a16:creationId xmlns:a16="http://schemas.microsoft.com/office/drawing/2014/main" id="{4C2E1B88-F9DC-4DD2-9880-4B6913D57C93}"/>
                    </a:ext>
                  </a:extLst>
                </p:cNvPr>
                <p:cNvSpPr/>
                <p:nvPr/>
              </p:nvSpPr>
              <p:spPr>
                <a:xfrm>
                  <a:off x="6220061" y="4514850"/>
                  <a:ext cx="24658" cy="34985"/>
                </a:xfrm>
                <a:custGeom>
                  <a:avLst/>
                  <a:gdLst>
                    <a:gd name="connsiteX0" fmla="*/ 17633 w 24658"/>
                    <a:gd name="connsiteY0" fmla="*/ 34985 h 34985"/>
                    <a:gd name="connsiteX1" fmla="*/ 24658 w 24658"/>
                    <a:gd name="connsiteY1" fmla="*/ 25993 h 34985"/>
                    <a:gd name="connsiteX2" fmla="*/ 16579 w 24658"/>
                    <a:gd name="connsiteY2" fmla="*/ 15315 h 34985"/>
                    <a:gd name="connsiteX3" fmla="*/ 0 w 24658"/>
                    <a:gd name="connsiteY3" fmla="*/ 0 h 34985"/>
                    <a:gd name="connsiteX4" fmla="*/ 17633 w 24658"/>
                    <a:gd name="connsiteY4" fmla="*/ 34985 h 3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58" h="34985">
                      <a:moveTo>
                        <a:pt x="17633" y="34985"/>
                      </a:moveTo>
                      <a:cubicBezTo>
                        <a:pt x="22340" y="29435"/>
                        <a:pt x="24658" y="25993"/>
                        <a:pt x="24658" y="25993"/>
                      </a:cubicBezTo>
                      <a:lnTo>
                        <a:pt x="16579" y="15315"/>
                      </a:lnTo>
                      <a:cubicBezTo>
                        <a:pt x="5901" y="5269"/>
                        <a:pt x="0" y="0"/>
                        <a:pt x="0" y="0"/>
                      </a:cubicBezTo>
                      <a:lnTo>
                        <a:pt x="17633" y="34985"/>
                      </a:lnTo>
                      <a:close/>
                    </a:path>
                  </a:pathLst>
                </a:custGeom>
                <a:solidFill>
                  <a:srgbClr val="F05431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4" name="Freeform: Shape 1543">
                  <a:extLst>
                    <a:ext uri="{FF2B5EF4-FFF2-40B4-BE49-F238E27FC236}">
                      <a16:creationId xmlns:a16="http://schemas.microsoft.com/office/drawing/2014/main" id="{10467F18-FEF9-42F5-AB57-41E238376B82}"/>
                    </a:ext>
                  </a:extLst>
                </p:cNvPr>
                <p:cNvSpPr/>
                <p:nvPr/>
              </p:nvSpPr>
              <p:spPr>
                <a:xfrm>
                  <a:off x="6152830" y="4453872"/>
                  <a:ext cx="216802" cy="286064"/>
                </a:xfrm>
                <a:custGeom>
                  <a:avLst/>
                  <a:gdLst>
                    <a:gd name="connsiteX0" fmla="*/ 214618 w 216802"/>
                    <a:gd name="connsiteY0" fmla="*/ 207031 h 286064"/>
                    <a:gd name="connsiteX1" fmla="*/ 78190 w 216802"/>
                    <a:gd name="connsiteY1" fmla="*/ 0 h 286064"/>
                    <a:gd name="connsiteX2" fmla="*/ 67090 w 216802"/>
                    <a:gd name="connsiteY2" fmla="*/ 54304 h 286064"/>
                    <a:gd name="connsiteX3" fmla="*/ 63788 w 216802"/>
                    <a:gd name="connsiteY3" fmla="*/ 61962 h 286064"/>
                    <a:gd name="connsiteX4" fmla="*/ 0 w 216802"/>
                    <a:gd name="connsiteY4" fmla="*/ 133056 h 286064"/>
                    <a:gd name="connsiteX5" fmla="*/ 2810 w 216802"/>
                    <a:gd name="connsiteY5" fmla="*/ 136850 h 286064"/>
                    <a:gd name="connsiteX6" fmla="*/ 13418 w 216802"/>
                    <a:gd name="connsiteY6" fmla="*/ 151181 h 286064"/>
                    <a:gd name="connsiteX7" fmla="*/ 112613 w 216802"/>
                    <a:gd name="connsiteY7" fmla="*/ 286064 h 286064"/>
                    <a:gd name="connsiteX8" fmla="*/ 180547 w 216802"/>
                    <a:gd name="connsiteY8" fmla="*/ 286064 h 286064"/>
                    <a:gd name="connsiteX9" fmla="*/ 209139 w 216802"/>
                    <a:gd name="connsiteY9" fmla="*/ 286064 h 286064"/>
                    <a:gd name="connsiteX10" fmla="*/ 214618 w 216802"/>
                    <a:gd name="connsiteY10" fmla="*/ 207031 h 286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6802" h="286064">
                      <a:moveTo>
                        <a:pt x="214618" y="207031"/>
                      </a:moveTo>
                      <a:cubicBezTo>
                        <a:pt x="196985" y="91257"/>
                        <a:pt x="78190" y="0"/>
                        <a:pt x="78190" y="0"/>
                      </a:cubicBezTo>
                      <a:cubicBezTo>
                        <a:pt x="78190" y="0"/>
                        <a:pt x="79244" y="24096"/>
                        <a:pt x="67090" y="54304"/>
                      </a:cubicBezTo>
                      <a:lnTo>
                        <a:pt x="63788" y="61962"/>
                      </a:lnTo>
                      <a:cubicBezTo>
                        <a:pt x="52829" y="85566"/>
                        <a:pt x="33651" y="111911"/>
                        <a:pt x="0" y="133056"/>
                      </a:cubicBezTo>
                      <a:cubicBezTo>
                        <a:pt x="913" y="134321"/>
                        <a:pt x="1897" y="135586"/>
                        <a:pt x="2810" y="136850"/>
                      </a:cubicBezTo>
                      <a:cubicBezTo>
                        <a:pt x="6323" y="141627"/>
                        <a:pt x="9905" y="146404"/>
                        <a:pt x="13418" y="151181"/>
                      </a:cubicBezTo>
                      <a:cubicBezTo>
                        <a:pt x="46577" y="196072"/>
                        <a:pt x="79806" y="240893"/>
                        <a:pt x="112613" y="286064"/>
                      </a:cubicBezTo>
                      <a:lnTo>
                        <a:pt x="180547" y="286064"/>
                      </a:lnTo>
                      <a:lnTo>
                        <a:pt x="209139" y="286064"/>
                      </a:lnTo>
                      <a:cubicBezTo>
                        <a:pt x="217429" y="259017"/>
                        <a:pt x="218553" y="232392"/>
                        <a:pt x="214618" y="20703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E2709311-0D65-4386-9CD9-F2682D3C0CC8}"/>
                  </a:ext>
                </a:extLst>
              </p:cNvPr>
              <p:cNvSpPr/>
              <p:nvPr/>
            </p:nvSpPr>
            <p:spPr>
              <a:xfrm>
                <a:off x="4157546" y="4113854"/>
                <a:ext cx="472090" cy="389994"/>
              </a:xfrm>
              <a:custGeom>
                <a:avLst/>
                <a:gdLst>
                  <a:gd name="connsiteX0" fmla="*/ 154764 w 472090"/>
                  <a:gd name="connsiteY0" fmla="*/ 36180 h 389994"/>
                  <a:gd name="connsiteX1" fmla="*/ 0 w 472090"/>
                  <a:gd name="connsiteY1" fmla="*/ 361093 h 389994"/>
                  <a:gd name="connsiteX2" fmla="*/ 463520 w 472090"/>
                  <a:gd name="connsiteY2" fmla="*/ 341844 h 389994"/>
                  <a:gd name="connsiteX3" fmla="*/ 472090 w 472090"/>
                  <a:gd name="connsiteY3" fmla="*/ 0 h 389994"/>
                  <a:gd name="connsiteX4" fmla="*/ 154764 w 472090"/>
                  <a:gd name="connsiteY4" fmla="*/ 36180 h 389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090" h="389994">
                    <a:moveTo>
                      <a:pt x="154764" y="36180"/>
                    </a:moveTo>
                    <a:cubicBezTo>
                      <a:pt x="98001" y="141557"/>
                      <a:pt x="46998" y="250447"/>
                      <a:pt x="0" y="361093"/>
                    </a:cubicBezTo>
                    <a:cubicBezTo>
                      <a:pt x="160946" y="415889"/>
                      <a:pt x="306999" y="383222"/>
                      <a:pt x="463520" y="341844"/>
                    </a:cubicBezTo>
                    <a:cubicBezTo>
                      <a:pt x="465698" y="227756"/>
                      <a:pt x="469913" y="113667"/>
                      <a:pt x="472090" y="0"/>
                    </a:cubicBezTo>
                    <a:cubicBezTo>
                      <a:pt x="339737" y="34423"/>
                      <a:pt x="224945" y="59714"/>
                      <a:pt x="154764" y="36180"/>
                    </a:cubicBezTo>
                    <a:close/>
                  </a:path>
                </a:pathLst>
              </a:custGeom>
              <a:solidFill>
                <a:srgbClr val="1F5A50"/>
              </a:solidFill>
              <a:ln w="70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pic>
          <p:nvPicPr>
            <p:cNvPr id="1479" name="Graphic 1478">
              <a:extLst>
                <a:ext uri="{FF2B5EF4-FFF2-40B4-BE49-F238E27FC236}">
                  <a16:creationId xmlns:a16="http://schemas.microsoft.com/office/drawing/2014/main" id="{DB2283CF-4AA6-45D1-BCE8-D21283BC58E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778716" y="1957977"/>
              <a:ext cx="1149295" cy="1103688"/>
            </a:xfrm>
            <a:prstGeom prst="rect">
              <a:avLst/>
            </a:prstGeom>
          </p:spPr>
        </p:pic>
        <p:grpSp>
          <p:nvGrpSpPr>
            <p:cNvPr id="1480" name="Graphic 2081">
              <a:extLst>
                <a:ext uri="{FF2B5EF4-FFF2-40B4-BE49-F238E27FC236}">
                  <a16:creationId xmlns:a16="http://schemas.microsoft.com/office/drawing/2014/main" id="{DB970C4D-CC58-40F4-A2B7-95E83B715711}"/>
                </a:ext>
              </a:extLst>
            </p:cNvPr>
            <p:cNvGrpSpPr/>
            <p:nvPr/>
          </p:nvGrpSpPr>
          <p:grpSpPr>
            <a:xfrm>
              <a:off x="5784870" y="1654023"/>
              <a:ext cx="1783137" cy="1413595"/>
              <a:chOff x="5784870" y="1654023"/>
              <a:chExt cx="1783137" cy="1413595"/>
            </a:xfrm>
          </p:grpSpPr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BD451BCF-BB2E-4552-8A11-5B8BB82FAEE1}"/>
                  </a:ext>
                </a:extLst>
              </p:cNvPr>
              <p:cNvSpPr/>
              <p:nvPr/>
            </p:nvSpPr>
            <p:spPr>
              <a:xfrm>
                <a:off x="6790343" y="2369463"/>
                <a:ext cx="752933" cy="698155"/>
              </a:xfrm>
              <a:custGeom>
                <a:avLst/>
                <a:gdLst>
                  <a:gd name="connsiteX0" fmla="*/ 646752 w 654749"/>
                  <a:gd name="connsiteY0" fmla="*/ 425271 h 698155"/>
                  <a:gd name="connsiteX1" fmla="*/ 268706 w 654749"/>
                  <a:gd name="connsiteY1" fmla="*/ 707 h 698155"/>
                  <a:gd name="connsiteX2" fmla="*/ 61708 w 654749"/>
                  <a:gd name="connsiteY2" fmla="*/ 126525 h 698155"/>
                  <a:gd name="connsiteX3" fmla="*/ 21683 w 654749"/>
                  <a:gd name="connsiteY3" fmla="*/ 698155 h 698155"/>
                  <a:gd name="connsiteX4" fmla="*/ 631514 w 654749"/>
                  <a:gd name="connsiteY4" fmla="*/ 698155 h 698155"/>
                  <a:gd name="connsiteX5" fmla="*/ 646752 w 654749"/>
                  <a:gd name="connsiteY5" fmla="*/ 425271 h 69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4749" h="698155">
                    <a:moveTo>
                      <a:pt x="646752" y="425271"/>
                    </a:moveTo>
                    <a:cubicBezTo>
                      <a:pt x="631461" y="277991"/>
                      <a:pt x="663599" y="-16302"/>
                      <a:pt x="268706" y="707"/>
                    </a:cubicBezTo>
                    <a:cubicBezTo>
                      <a:pt x="150238" y="39177"/>
                      <a:pt x="150399" y="-1118"/>
                      <a:pt x="61708" y="126525"/>
                    </a:cubicBezTo>
                    <a:cubicBezTo>
                      <a:pt x="-25909" y="252612"/>
                      <a:pt x="-1335" y="525443"/>
                      <a:pt x="21683" y="698155"/>
                    </a:cubicBezTo>
                    <a:lnTo>
                      <a:pt x="631514" y="698155"/>
                    </a:lnTo>
                    <a:cubicBezTo>
                      <a:pt x="661292" y="620303"/>
                      <a:pt x="657751" y="531291"/>
                      <a:pt x="646752" y="425271"/>
                    </a:cubicBezTo>
                    <a:close/>
                  </a:path>
                </a:pathLst>
              </a:custGeom>
              <a:solidFill>
                <a:srgbClr val="1D3143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82" name="Graphic 2081">
                <a:extLst>
                  <a:ext uri="{FF2B5EF4-FFF2-40B4-BE49-F238E27FC236}">
                    <a16:creationId xmlns:a16="http://schemas.microsoft.com/office/drawing/2014/main" id="{EF777DAE-2250-4FCD-B14F-F1082A9A4E29}"/>
                  </a:ext>
                </a:extLst>
              </p:cNvPr>
              <p:cNvGrpSpPr/>
              <p:nvPr/>
            </p:nvGrpSpPr>
            <p:grpSpPr>
              <a:xfrm>
                <a:off x="5784870" y="1997113"/>
                <a:ext cx="1681624" cy="716716"/>
                <a:chOff x="5784870" y="1997113"/>
                <a:chExt cx="1681624" cy="716716"/>
              </a:xfrm>
              <a:solidFill>
                <a:schemeClr val="accent1"/>
              </a:solidFill>
            </p:grpSpPr>
            <p:grpSp>
              <p:nvGrpSpPr>
                <p:cNvPr id="1505" name="Graphic 2081">
                  <a:extLst>
                    <a:ext uri="{FF2B5EF4-FFF2-40B4-BE49-F238E27FC236}">
                      <a16:creationId xmlns:a16="http://schemas.microsoft.com/office/drawing/2014/main" id="{51710116-D9D4-4AFA-A39A-CA09FD3AD786}"/>
                    </a:ext>
                  </a:extLst>
                </p:cNvPr>
                <p:cNvGrpSpPr/>
                <p:nvPr/>
              </p:nvGrpSpPr>
              <p:grpSpPr>
                <a:xfrm>
                  <a:off x="6155082" y="2173527"/>
                  <a:ext cx="1048775" cy="378207"/>
                  <a:chOff x="6155082" y="2173527"/>
                  <a:chExt cx="1048775" cy="378207"/>
                </a:xfrm>
                <a:solidFill>
                  <a:srgbClr val="F16145"/>
                </a:solidFill>
              </p:grpSpPr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BC9899A-EB50-4973-AB7C-4A8564B81B32}"/>
                      </a:ext>
                    </a:extLst>
                  </p:cNvPr>
                  <p:cNvSpPr/>
                  <p:nvPr/>
                </p:nvSpPr>
                <p:spPr>
                  <a:xfrm>
                    <a:off x="6155082" y="2173527"/>
                    <a:ext cx="210216" cy="311193"/>
                  </a:xfrm>
                  <a:custGeom>
                    <a:avLst/>
                    <a:gdLst>
                      <a:gd name="connsiteX0" fmla="*/ 0 w 210216"/>
                      <a:gd name="connsiteY0" fmla="*/ 166435 h 311193"/>
                      <a:gd name="connsiteX1" fmla="*/ 71628 w 210216"/>
                      <a:gd name="connsiteY1" fmla="*/ 0 h 311193"/>
                      <a:gd name="connsiteX2" fmla="*/ 210217 w 210216"/>
                      <a:gd name="connsiteY2" fmla="*/ 115249 h 311193"/>
                      <a:gd name="connsiteX3" fmla="*/ 183068 w 210216"/>
                      <a:gd name="connsiteY3" fmla="*/ 311193 h 311193"/>
                      <a:gd name="connsiteX4" fmla="*/ 0 w 210216"/>
                      <a:gd name="connsiteY4" fmla="*/ 166435 h 31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216" h="311193">
                        <a:moveTo>
                          <a:pt x="0" y="166435"/>
                        </a:moveTo>
                        <a:cubicBezTo>
                          <a:pt x="22266" y="110527"/>
                          <a:pt x="46142" y="54566"/>
                          <a:pt x="71628" y="0"/>
                        </a:cubicBezTo>
                        <a:cubicBezTo>
                          <a:pt x="116322" y="40455"/>
                          <a:pt x="161552" y="79569"/>
                          <a:pt x="210217" y="115249"/>
                        </a:cubicBezTo>
                        <a:cubicBezTo>
                          <a:pt x="200237" y="180385"/>
                          <a:pt x="191008" y="245735"/>
                          <a:pt x="183068" y="311193"/>
                        </a:cubicBezTo>
                        <a:cubicBezTo>
                          <a:pt x="116912" y="269290"/>
                          <a:pt x="59073" y="217513"/>
                          <a:pt x="0" y="16643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DF251126-1FBA-4E1E-9C81-4DD29A31264E}"/>
                      </a:ext>
                    </a:extLst>
                  </p:cNvPr>
                  <p:cNvSpPr/>
                  <p:nvPr/>
                </p:nvSpPr>
                <p:spPr>
                  <a:xfrm>
                    <a:off x="6524598" y="2383905"/>
                    <a:ext cx="242730" cy="167829"/>
                  </a:xfrm>
                  <a:custGeom>
                    <a:avLst/>
                    <a:gdLst>
                      <a:gd name="connsiteX0" fmla="*/ 0 w 242730"/>
                      <a:gd name="connsiteY0" fmla="*/ 167830 h 167829"/>
                      <a:gd name="connsiteX1" fmla="*/ 58590 w 242730"/>
                      <a:gd name="connsiteY1" fmla="*/ 0 h 167829"/>
                      <a:gd name="connsiteX2" fmla="*/ 242731 w 242730"/>
                      <a:gd name="connsiteY2" fmla="*/ 16901 h 167829"/>
                      <a:gd name="connsiteX3" fmla="*/ 241872 w 242730"/>
                      <a:gd name="connsiteY3" fmla="*/ 89334 h 167829"/>
                      <a:gd name="connsiteX4" fmla="*/ 0 w 242730"/>
                      <a:gd name="connsiteY4" fmla="*/ 167830 h 167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730" h="167829">
                        <a:moveTo>
                          <a:pt x="0" y="167830"/>
                        </a:moveTo>
                        <a:cubicBezTo>
                          <a:pt x="20120" y="112083"/>
                          <a:pt x="39543" y="56122"/>
                          <a:pt x="58590" y="0"/>
                        </a:cubicBezTo>
                        <a:cubicBezTo>
                          <a:pt x="120453" y="12072"/>
                          <a:pt x="179687" y="19315"/>
                          <a:pt x="242731" y="16901"/>
                        </a:cubicBezTo>
                        <a:cubicBezTo>
                          <a:pt x="242141" y="41045"/>
                          <a:pt x="242409" y="65190"/>
                          <a:pt x="241872" y="89334"/>
                        </a:cubicBezTo>
                        <a:cubicBezTo>
                          <a:pt x="159835" y="127750"/>
                          <a:pt x="93304" y="167025"/>
                          <a:pt x="0" y="16783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4B35FF53-0AD0-404A-9499-2666BA9F108F}"/>
                      </a:ext>
                    </a:extLst>
                  </p:cNvPr>
                  <p:cNvSpPr/>
                  <p:nvPr/>
                </p:nvSpPr>
                <p:spPr>
                  <a:xfrm>
                    <a:off x="6943367" y="2318014"/>
                    <a:ext cx="260490" cy="155975"/>
                  </a:xfrm>
                  <a:custGeom>
                    <a:avLst/>
                    <a:gdLst>
                      <a:gd name="connsiteX0" fmla="*/ 150929 w 260490"/>
                      <a:gd name="connsiteY0" fmla="*/ 155976 h 155975"/>
                      <a:gd name="connsiteX1" fmla="*/ 102050 w 260490"/>
                      <a:gd name="connsiteY1" fmla="*/ 131456 h 155975"/>
                      <a:gd name="connsiteX2" fmla="*/ 0 w 260490"/>
                      <a:gd name="connsiteY2" fmla="*/ 113160 h 155975"/>
                      <a:gd name="connsiteX3" fmla="*/ 21247 w 260490"/>
                      <a:gd name="connsiteY3" fmla="*/ 22860 h 155975"/>
                      <a:gd name="connsiteX4" fmla="*/ 79623 w 260490"/>
                      <a:gd name="connsiteY4" fmla="*/ 2579 h 155975"/>
                      <a:gd name="connsiteX5" fmla="*/ 260490 w 260490"/>
                      <a:gd name="connsiteY5" fmla="*/ 57521 h 155975"/>
                      <a:gd name="connsiteX6" fmla="*/ 150929 w 260490"/>
                      <a:gd name="connsiteY6" fmla="*/ 155976 h 155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60490" h="155975">
                        <a:moveTo>
                          <a:pt x="150929" y="155976"/>
                        </a:moveTo>
                        <a:cubicBezTo>
                          <a:pt x="135315" y="145352"/>
                          <a:pt x="120346" y="137358"/>
                          <a:pt x="102050" y="131456"/>
                        </a:cubicBezTo>
                        <a:cubicBezTo>
                          <a:pt x="69428" y="120940"/>
                          <a:pt x="34500" y="114340"/>
                          <a:pt x="0" y="113160"/>
                        </a:cubicBezTo>
                        <a:cubicBezTo>
                          <a:pt x="8102" y="83114"/>
                          <a:pt x="14326" y="53497"/>
                          <a:pt x="21247" y="22860"/>
                        </a:cubicBezTo>
                        <a:cubicBezTo>
                          <a:pt x="36485" y="14705"/>
                          <a:pt x="64760" y="3974"/>
                          <a:pt x="79623" y="2579"/>
                        </a:cubicBezTo>
                        <a:cubicBezTo>
                          <a:pt x="152216" y="-4235"/>
                          <a:pt x="214348" y="-1177"/>
                          <a:pt x="260490" y="57521"/>
                        </a:cubicBezTo>
                        <a:cubicBezTo>
                          <a:pt x="224220" y="90893"/>
                          <a:pt x="187628" y="123408"/>
                          <a:pt x="150929" y="15597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06" name="Graphic 2081">
                  <a:extLst>
                    <a:ext uri="{FF2B5EF4-FFF2-40B4-BE49-F238E27FC236}">
                      <a16:creationId xmlns:a16="http://schemas.microsoft.com/office/drawing/2014/main" id="{619A08D6-04C8-421B-BB56-C35774CB82F6}"/>
                    </a:ext>
                  </a:extLst>
                </p:cNvPr>
                <p:cNvGrpSpPr/>
                <p:nvPr/>
              </p:nvGrpSpPr>
              <p:grpSpPr>
                <a:xfrm>
                  <a:off x="5784870" y="1997113"/>
                  <a:ext cx="1434450" cy="554729"/>
                  <a:chOff x="5784870" y="1997113"/>
                  <a:chExt cx="1434450" cy="554729"/>
                </a:xfrm>
                <a:solidFill>
                  <a:srgbClr val="1D3143"/>
                </a:solidFill>
              </p:grpSpPr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BFFF79B7-5DAF-4A36-A8EC-976E1E5617E3}"/>
                      </a:ext>
                    </a:extLst>
                  </p:cNvPr>
                  <p:cNvSpPr/>
                  <p:nvPr/>
                </p:nvSpPr>
                <p:spPr>
                  <a:xfrm>
                    <a:off x="6338204" y="2288776"/>
                    <a:ext cx="244930" cy="263065"/>
                  </a:xfrm>
                  <a:custGeom>
                    <a:avLst/>
                    <a:gdLst>
                      <a:gd name="connsiteX0" fmla="*/ 107201 w 244930"/>
                      <a:gd name="connsiteY0" fmla="*/ 246701 h 263065"/>
                      <a:gd name="connsiteX1" fmla="*/ 0 w 244930"/>
                      <a:gd name="connsiteY1" fmla="*/ 195998 h 263065"/>
                      <a:gd name="connsiteX2" fmla="*/ 27042 w 244930"/>
                      <a:gd name="connsiteY2" fmla="*/ 0 h 263065"/>
                      <a:gd name="connsiteX3" fmla="*/ 215689 w 244930"/>
                      <a:gd name="connsiteY3" fmla="*/ 87939 h 263065"/>
                      <a:gd name="connsiteX4" fmla="*/ 244931 w 244930"/>
                      <a:gd name="connsiteY4" fmla="*/ 95182 h 263065"/>
                      <a:gd name="connsiteX5" fmla="*/ 186501 w 244930"/>
                      <a:gd name="connsiteY5" fmla="*/ 263066 h 263065"/>
                      <a:gd name="connsiteX6" fmla="*/ 107201 w 244930"/>
                      <a:gd name="connsiteY6" fmla="*/ 246701 h 26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4930" h="263065">
                        <a:moveTo>
                          <a:pt x="107201" y="246701"/>
                        </a:moveTo>
                        <a:cubicBezTo>
                          <a:pt x="71467" y="235058"/>
                          <a:pt x="33319" y="215689"/>
                          <a:pt x="0" y="195998"/>
                        </a:cubicBezTo>
                        <a:cubicBezTo>
                          <a:pt x="7726" y="130487"/>
                          <a:pt x="17169" y="65190"/>
                          <a:pt x="27042" y="0"/>
                        </a:cubicBezTo>
                        <a:cubicBezTo>
                          <a:pt x="86437" y="39221"/>
                          <a:pt x="147227" y="67872"/>
                          <a:pt x="215689" y="87939"/>
                        </a:cubicBezTo>
                        <a:cubicBezTo>
                          <a:pt x="224810" y="90622"/>
                          <a:pt x="235488" y="93036"/>
                          <a:pt x="244931" y="95182"/>
                        </a:cubicBezTo>
                        <a:cubicBezTo>
                          <a:pt x="226044" y="151358"/>
                          <a:pt x="206353" y="207212"/>
                          <a:pt x="186501" y="263066"/>
                        </a:cubicBezTo>
                        <a:cubicBezTo>
                          <a:pt x="157904" y="259954"/>
                          <a:pt x="135852" y="256037"/>
                          <a:pt x="107201" y="24670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B9D0E855-ECD4-4E05-92D4-63473B759AA3}"/>
                      </a:ext>
                    </a:extLst>
                  </p:cNvPr>
                  <p:cNvSpPr/>
                  <p:nvPr/>
                </p:nvSpPr>
                <p:spPr>
                  <a:xfrm>
                    <a:off x="6766524" y="2340981"/>
                    <a:ext cx="197822" cy="132310"/>
                  </a:xfrm>
                  <a:custGeom>
                    <a:avLst/>
                    <a:gdLst>
                      <a:gd name="connsiteX0" fmla="*/ 17813 w 197822"/>
                      <a:gd name="connsiteY0" fmla="*/ 125765 h 132310"/>
                      <a:gd name="connsiteX1" fmla="*/ 0 w 197822"/>
                      <a:gd name="connsiteY1" fmla="*/ 132311 h 132310"/>
                      <a:gd name="connsiteX2" fmla="*/ 912 w 197822"/>
                      <a:gd name="connsiteY2" fmla="*/ 59878 h 132310"/>
                      <a:gd name="connsiteX3" fmla="*/ 197822 w 197822"/>
                      <a:gd name="connsiteY3" fmla="*/ 0 h 132310"/>
                      <a:gd name="connsiteX4" fmla="*/ 176844 w 197822"/>
                      <a:gd name="connsiteY4" fmla="*/ 90192 h 132310"/>
                      <a:gd name="connsiteX5" fmla="*/ 17813 w 197822"/>
                      <a:gd name="connsiteY5" fmla="*/ 125765 h 13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7822" h="132310">
                        <a:moveTo>
                          <a:pt x="17813" y="125765"/>
                        </a:moveTo>
                        <a:cubicBezTo>
                          <a:pt x="11375" y="127965"/>
                          <a:pt x="6170" y="129896"/>
                          <a:pt x="0" y="132311"/>
                        </a:cubicBezTo>
                        <a:cubicBezTo>
                          <a:pt x="590" y="108113"/>
                          <a:pt x="268" y="84022"/>
                          <a:pt x="912" y="59878"/>
                        </a:cubicBezTo>
                        <a:cubicBezTo>
                          <a:pt x="74525" y="53547"/>
                          <a:pt x="132418" y="32675"/>
                          <a:pt x="197822" y="0"/>
                        </a:cubicBezTo>
                        <a:cubicBezTo>
                          <a:pt x="191545" y="30368"/>
                          <a:pt x="184838" y="60200"/>
                          <a:pt x="176844" y="90192"/>
                        </a:cubicBezTo>
                        <a:cubicBezTo>
                          <a:pt x="120829" y="93519"/>
                          <a:pt x="70448" y="107845"/>
                          <a:pt x="17813" y="125765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65BFDF2D-95B6-49A7-A48D-FDAC545B1C78}"/>
                      </a:ext>
                    </a:extLst>
                  </p:cNvPr>
                  <p:cNvSpPr/>
                  <p:nvPr/>
                </p:nvSpPr>
                <p:spPr>
                  <a:xfrm>
                    <a:off x="7094243" y="2375535"/>
                    <a:ext cx="125077" cy="169142"/>
                  </a:xfrm>
                  <a:custGeom>
                    <a:avLst/>
                    <a:gdLst>
                      <a:gd name="connsiteX0" fmla="*/ 40670 w 125077"/>
                      <a:gd name="connsiteY0" fmla="*/ 163967 h 169142"/>
                      <a:gd name="connsiteX1" fmla="*/ 36324 w 125077"/>
                      <a:gd name="connsiteY1" fmla="*/ 166488 h 169142"/>
                      <a:gd name="connsiteX2" fmla="*/ 0 w 125077"/>
                      <a:gd name="connsiteY2" fmla="*/ 98509 h 169142"/>
                      <a:gd name="connsiteX3" fmla="*/ 109615 w 125077"/>
                      <a:gd name="connsiteY3" fmla="*/ 0 h 169142"/>
                      <a:gd name="connsiteX4" fmla="*/ 125068 w 125077"/>
                      <a:gd name="connsiteY4" fmla="*/ 61970 h 169142"/>
                      <a:gd name="connsiteX5" fmla="*/ 40670 w 125077"/>
                      <a:gd name="connsiteY5" fmla="*/ 163967 h 169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5077" h="169142">
                        <a:moveTo>
                          <a:pt x="40670" y="163967"/>
                        </a:moveTo>
                        <a:cubicBezTo>
                          <a:pt x="23393" y="173893"/>
                          <a:pt x="36324" y="166488"/>
                          <a:pt x="36324" y="166488"/>
                        </a:cubicBezTo>
                        <a:cubicBezTo>
                          <a:pt x="35948" y="139232"/>
                          <a:pt x="21462" y="116215"/>
                          <a:pt x="0" y="98509"/>
                        </a:cubicBezTo>
                        <a:cubicBezTo>
                          <a:pt x="37075" y="66102"/>
                          <a:pt x="73989" y="34017"/>
                          <a:pt x="109615" y="0"/>
                        </a:cubicBezTo>
                        <a:cubicBezTo>
                          <a:pt x="117824" y="19637"/>
                          <a:pt x="121365" y="40348"/>
                          <a:pt x="125068" y="61970"/>
                        </a:cubicBezTo>
                        <a:cubicBezTo>
                          <a:pt x="126033" y="101674"/>
                          <a:pt x="57893" y="154041"/>
                          <a:pt x="40670" y="163967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18E0B217-8A83-42DE-AC28-76B8B37EF9BC}"/>
                      </a:ext>
                    </a:extLst>
                  </p:cNvPr>
                  <p:cNvSpPr/>
                  <p:nvPr/>
                </p:nvSpPr>
                <p:spPr>
                  <a:xfrm>
                    <a:off x="5784870" y="1997113"/>
                    <a:ext cx="441787" cy="342849"/>
                  </a:xfrm>
                  <a:custGeom>
                    <a:avLst/>
                    <a:gdLst>
                      <a:gd name="connsiteX0" fmla="*/ 0 w 441787"/>
                      <a:gd name="connsiteY0" fmla="*/ 159299 h 342849"/>
                      <a:gd name="connsiteX1" fmla="*/ 195569 w 441787"/>
                      <a:gd name="connsiteY1" fmla="*/ 0 h 342849"/>
                      <a:gd name="connsiteX2" fmla="*/ 441787 w 441787"/>
                      <a:gd name="connsiteY2" fmla="*/ 176414 h 342849"/>
                      <a:gd name="connsiteX3" fmla="*/ 370213 w 441787"/>
                      <a:gd name="connsiteY3" fmla="*/ 342849 h 342849"/>
                      <a:gd name="connsiteX4" fmla="*/ 0 w 441787"/>
                      <a:gd name="connsiteY4" fmla="*/ 159299 h 342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787" h="342849">
                        <a:moveTo>
                          <a:pt x="0" y="159299"/>
                        </a:moveTo>
                        <a:cubicBezTo>
                          <a:pt x="27042" y="78442"/>
                          <a:pt x="139447" y="59127"/>
                          <a:pt x="195569" y="0"/>
                        </a:cubicBezTo>
                        <a:cubicBezTo>
                          <a:pt x="300409" y="24359"/>
                          <a:pt x="366350" y="105162"/>
                          <a:pt x="441787" y="176414"/>
                        </a:cubicBezTo>
                        <a:cubicBezTo>
                          <a:pt x="416355" y="230927"/>
                          <a:pt x="392479" y="286888"/>
                          <a:pt x="370213" y="342849"/>
                        </a:cubicBezTo>
                        <a:cubicBezTo>
                          <a:pt x="257056" y="249116"/>
                          <a:pt x="149158" y="170727"/>
                          <a:pt x="0" y="159299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507" name="Freeform: Shape 1506">
                  <a:extLst>
                    <a:ext uri="{FF2B5EF4-FFF2-40B4-BE49-F238E27FC236}">
                      <a16:creationId xmlns:a16="http://schemas.microsoft.com/office/drawing/2014/main" id="{5904411D-9E1C-490A-88FC-CF477C274973}"/>
                    </a:ext>
                  </a:extLst>
                </p:cNvPr>
                <p:cNvSpPr/>
                <p:nvPr/>
              </p:nvSpPr>
              <p:spPr>
                <a:xfrm>
                  <a:off x="7125870" y="2437451"/>
                  <a:ext cx="255797" cy="257968"/>
                </a:xfrm>
                <a:custGeom>
                  <a:avLst/>
                  <a:gdLst>
                    <a:gd name="connsiteX0" fmla="*/ 255798 w 255797"/>
                    <a:gd name="connsiteY0" fmla="*/ 156187 h 257968"/>
                    <a:gd name="connsiteX1" fmla="*/ 233961 w 255797"/>
                    <a:gd name="connsiteY1" fmla="*/ 147549 h 257968"/>
                    <a:gd name="connsiteX2" fmla="*/ 93333 w 255797"/>
                    <a:gd name="connsiteY2" fmla="*/ 0 h 257968"/>
                    <a:gd name="connsiteX3" fmla="*/ 8989 w 255797"/>
                    <a:gd name="connsiteY3" fmla="*/ 101996 h 257968"/>
                    <a:gd name="connsiteX4" fmla="*/ 4589 w 255797"/>
                    <a:gd name="connsiteY4" fmla="*/ 104464 h 257968"/>
                    <a:gd name="connsiteX5" fmla="*/ 67794 w 255797"/>
                    <a:gd name="connsiteY5" fmla="*/ 232429 h 257968"/>
                    <a:gd name="connsiteX6" fmla="*/ 100094 w 255797"/>
                    <a:gd name="connsiteY6" fmla="*/ 257969 h 257968"/>
                    <a:gd name="connsiteX7" fmla="*/ 255798 w 255797"/>
                    <a:gd name="connsiteY7" fmla="*/ 156187 h 257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797" h="257968">
                      <a:moveTo>
                        <a:pt x="255798" y="156187"/>
                      </a:moveTo>
                      <a:cubicBezTo>
                        <a:pt x="249413" y="153933"/>
                        <a:pt x="239326" y="150339"/>
                        <a:pt x="233961" y="147549"/>
                      </a:cubicBezTo>
                      <a:cubicBezTo>
                        <a:pt x="164318" y="111976"/>
                        <a:pt x="122467" y="71574"/>
                        <a:pt x="93333" y="0"/>
                      </a:cubicBezTo>
                      <a:cubicBezTo>
                        <a:pt x="94406" y="39758"/>
                        <a:pt x="26212" y="92070"/>
                        <a:pt x="8989" y="101996"/>
                      </a:cubicBezTo>
                      <a:cubicBezTo>
                        <a:pt x="-8234" y="111976"/>
                        <a:pt x="4589" y="104464"/>
                        <a:pt x="4589" y="104464"/>
                      </a:cubicBezTo>
                      <a:cubicBezTo>
                        <a:pt x="-6571" y="155436"/>
                        <a:pt x="37479" y="197608"/>
                        <a:pt x="67794" y="232429"/>
                      </a:cubicBezTo>
                      <a:cubicBezTo>
                        <a:pt x="72301" y="237634"/>
                        <a:pt x="91616" y="253462"/>
                        <a:pt x="100094" y="257969"/>
                      </a:cubicBezTo>
                      <a:cubicBezTo>
                        <a:pt x="159435" y="233824"/>
                        <a:pt x="209119" y="199217"/>
                        <a:pt x="255798" y="156187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8" name="Freeform: Shape 1507">
                  <a:extLst>
                    <a:ext uri="{FF2B5EF4-FFF2-40B4-BE49-F238E27FC236}">
                      <a16:creationId xmlns:a16="http://schemas.microsoft.com/office/drawing/2014/main" id="{F466985A-30C0-4EDF-9782-56B91A17761B}"/>
                    </a:ext>
                  </a:extLst>
                </p:cNvPr>
                <p:cNvSpPr/>
                <p:nvPr/>
              </p:nvSpPr>
              <p:spPr>
                <a:xfrm>
                  <a:off x="7227519" y="2593692"/>
                  <a:ext cx="238975" cy="120136"/>
                </a:xfrm>
                <a:custGeom>
                  <a:avLst/>
                  <a:gdLst>
                    <a:gd name="connsiteX0" fmla="*/ 154202 w 238975"/>
                    <a:gd name="connsiteY0" fmla="*/ 0 h 120136"/>
                    <a:gd name="connsiteX1" fmla="*/ 0 w 238975"/>
                    <a:gd name="connsiteY1" fmla="*/ 101352 h 120136"/>
                    <a:gd name="connsiteX2" fmla="*/ 106450 w 238975"/>
                    <a:gd name="connsiteY2" fmla="*/ 108328 h 120136"/>
                    <a:gd name="connsiteX3" fmla="*/ 238975 w 238975"/>
                    <a:gd name="connsiteY3" fmla="*/ 3112 h 120136"/>
                    <a:gd name="connsiteX4" fmla="*/ 154202 w 238975"/>
                    <a:gd name="connsiteY4" fmla="*/ 0 h 120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975" h="120136">
                      <a:moveTo>
                        <a:pt x="154202" y="0"/>
                      </a:moveTo>
                      <a:cubicBezTo>
                        <a:pt x="108328" y="42655"/>
                        <a:pt x="56068" y="78228"/>
                        <a:pt x="0" y="101352"/>
                      </a:cubicBezTo>
                      <a:cubicBezTo>
                        <a:pt x="25003" y="133062"/>
                        <a:pt x="92500" y="116912"/>
                        <a:pt x="106450" y="108328"/>
                      </a:cubicBezTo>
                      <a:cubicBezTo>
                        <a:pt x="166167" y="71414"/>
                        <a:pt x="200827" y="51132"/>
                        <a:pt x="238975" y="3112"/>
                      </a:cubicBezTo>
                      <a:cubicBezTo>
                        <a:pt x="210699" y="14165"/>
                        <a:pt x="181672" y="6975"/>
                        <a:pt x="154202" y="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5A84D1D0-FA10-4B52-948C-E35FB3F7B223}"/>
                  </a:ext>
                </a:extLst>
              </p:cNvPr>
              <p:cNvSpPr/>
              <p:nvPr/>
            </p:nvSpPr>
            <p:spPr>
              <a:xfrm>
                <a:off x="7221510" y="2342001"/>
                <a:ext cx="110205" cy="228029"/>
              </a:xfrm>
              <a:custGeom>
                <a:avLst/>
                <a:gdLst>
                  <a:gd name="connsiteX0" fmla="*/ 0 w 110205"/>
                  <a:gd name="connsiteY0" fmla="*/ 102640 h 228029"/>
                  <a:gd name="connsiteX1" fmla="*/ 110205 w 110205"/>
                  <a:gd name="connsiteY1" fmla="*/ 228030 h 228029"/>
                  <a:gd name="connsiteX2" fmla="*/ 38953 w 110205"/>
                  <a:gd name="connsiteY2" fmla="*/ 111869 h 228029"/>
                  <a:gd name="connsiteX3" fmla="*/ 16043 w 110205"/>
                  <a:gd name="connsiteY3" fmla="*/ 0 h 228029"/>
                  <a:gd name="connsiteX4" fmla="*/ 0 w 110205"/>
                  <a:gd name="connsiteY4" fmla="*/ 102640 h 228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205" h="228029">
                    <a:moveTo>
                      <a:pt x="0" y="102640"/>
                    </a:moveTo>
                    <a:cubicBezTo>
                      <a:pt x="10570" y="123512"/>
                      <a:pt x="34821" y="184141"/>
                      <a:pt x="110205" y="228030"/>
                    </a:cubicBezTo>
                    <a:cubicBezTo>
                      <a:pt x="104733" y="215314"/>
                      <a:pt x="43245" y="126141"/>
                      <a:pt x="38953" y="111869"/>
                    </a:cubicBezTo>
                    <a:cubicBezTo>
                      <a:pt x="28276" y="76672"/>
                      <a:pt x="20925" y="37665"/>
                      <a:pt x="16043" y="0"/>
                    </a:cubicBezTo>
                    <a:lnTo>
                      <a:pt x="0" y="102640"/>
                    </a:lnTo>
                    <a:close/>
                  </a:path>
                </a:pathLst>
              </a:custGeom>
              <a:solidFill>
                <a:srgbClr val="FDD2B4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1453AB95-6B4C-4A1F-81E1-7670A4E042E7}"/>
                  </a:ext>
                </a:extLst>
              </p:cNvPr>
              <p:cNvSpPr/>
              <p:nvPr/>
            </p:nvSpPr>
            <p:spPr>
              <a:xfrm>
                <a:off x="7229270" y="1844018"/>
                <a:ext cx="308300" cy="743540"/>
              </a:xfrm>
              <a:custGeom>
                <a:avLst/>
                <a:gdLst>
                  <a:gd name="connsiteX0" fmla="*/ 8282 w 308300"/>
                  <a:gd name="connsiteY0" fmla="*/ 497983 h 743540"/>
                  <a:gd name="connsiteX1" fmla="*/ 31193 w 308300"/>
                  <a:gd name="connsiteY1" fmla="*/ 609851 h 743540"/>
                  <a:gd name="connsiteX2" fmla="*/ 45787 w 308300"/>
                  <a:gd name="connsiteY2" fmla="*/ 650521 h 743540"/>
                  <a:gd name="connsiteX3" fmla="*/ 80608 w 308300"/>
                  <a:gd name="connsiteY3" fmla="*/ 707073 h 743540"/>
                  <a:gd name="connsiteX4" fmla="*/ 254018 w 308300"/>
                  <a:gd name="connsiteY4" fmla="*/ 699722 h 743540"/>
                  <a:gd name="connsiteX5" fmla="*/ 282938 w 308300"/>
                  <a:gd name="connsiteY5" fmla="*/ 636142 h 743540"/>
                  <a:gd name="connsiteX6" fmla="*/ 299463 w 308300"/>
                  <a:gd name="connsiteY6" fmla="*/ 552764 h 743540"/>
                  <a:gd name="connsiteX7" fmla="*/ 299517 w 308300"/>
                  <a:gd name="connsiteY7" fmla="*/ 372862 h 743540"/>
                  <a:gd name="connsiteX8" fmla="*/ 252462 w 308300"/>
                  <a:gd name="connsiteY8" fmla="*/ 180780 h 743540"/>
                  <a:gd name="connsiteX9" fmla="*/ 308155 w 308300"/>
                  <a:gd name="connsiteY9" fmla="*/ 112371 h 743540"/>
                  <a:gd name="connsiteX10" fmla="*/ 105933 w 308300"/>
                  <a:gd name="connsiteY10" fmla="*/ 39724 h 743540"/>
                  <a:gd name="connsiteX11" fmla="*/ 35109 w 308300"/>
                  <a:gd name="connsiteY11" fmla="*/ 123585 h 743540"/>
                  <a:gd name="connsiteX12" fmla="*/ 395 w 308300"/>
                  <a:gd name="connsiteY12" fmla="*/ 351883 h 743540"/>
                  <a:gd name="connsiteX13" fmla="*/ 8282 w 308300"/>
                  <a:gd name="connsiteY13" fmla="*/ 497983 h 74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8300" h="743540">
                    <a:moveTo>
                      <a:pt x="8282" y="497983"/>
                    </a:moveTo>
                    <a:cubicBezTo>
                      <a:pt x="13165" y="535648"/>
                      <a:pt x="20516" y="574654"/>
                      <a:pt x="31193" y="609851"/>
                    </a:cubicBezTo>
                    <a:cubicBezTo>
                      <a:pt x="35485" y="624123"/>
                      <a:pt x="40368" y="637805"/>
                      <a:pt x="45787" y="650521"/>
                    </a:cubicBezTo>
                    <a:cubicBezTo>
                      <a:pt x="55391" y="673002"/>
                      <a:pt x="66926" y="692425"/>
                      <a:pt x="80608" y="707073"/>
                    </a:cubicBezTo>
                    <a:cubicBezTo>
                      <a:pt x="150305" y="781652"/>
                      <a:pt x="231698" y="722418"/>
                      <a:pt x="254018" y="699722"/>
                    </a:cubicBezTo>
                    <a:cubicBezTo>
                      <a:pt x="265178" y="688508"/>
                      <a:pt x="275104" y="663881"/>
                      <a:pt x="282938" y="636142"/>
                    </a:cubicBezTo>
                    <a:cubicBezTo>
                      <a:pt x="290932" y="608081"/>
                      <a:pt x="296780" y="576801"/>
                      <a:pt x="299463" y="552764"/>
                    </a:cubicBezTo>
                    <a:cubicBezTo>
                      <a:pt x="310462" y="454362"/>
                      <a:pt x="299517" y="372862"/>
                      <a:pt x="299517" y="372862"/>
                    </a:cubicBezTo>
                    <a:lnTo>
                      <a:pt x="252462" y="180780"/>
                    </a:lnTo>
                    <a:cubicBezTo>
                      <a:pt x="252462" y="180780"/>
                      <a:pt x="302682" y="133350"/>
                      <a:pt x="308155" y="112371"/>
                    </a:cubicBezTo>
                    <a:cubicBezTo>
                      <a:pt x="313574" y="91393"/>
                      <a:pt x="165918" y="-74345"/>
                      <a:pt x="105933" y="39724"/>
                    </a:cubicBezTo>
                    <a:cubicBezTo>
                      <a:pt x="105933" y="39724"/>
                      <a:pt x="55605" y="72453"/>
                      <a:pt x="35109" y="123585"/>
                    </a:cubicBezTo>
                    <a:cubicBezTo>
                      <a:pt x="14667" y="174717"/>
                      <a:pt x="3293" y="272046"/>
                      <a:pt x="395" y="351883"/>
                    </a:cubicBezTo>
                    <a:cubicBezTo>
                      <a:pt x="-892" y="385417"/>
                      <a:pt x="771" y="440197"/>
                      <a:pt x="8282" y="497983"/>
                    </a:cubicBezTo>
                    <a:close/>
                  </a:path>
                </a:pathLst>
              </a:custGeom>
              <a:solidFill>
                <a:srgbClr val="383938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85" name="Graphic 2081">
                <a:extLst>
                  <a:ext uri="{FF2B5EF4-FFF2-40B4-BE49-F238E27FC236}">
                    <a16:creationId xmlns:a16="http://schemas.microsoft.com/office/drawing/2014/main" id="{D3D65530-1658-4604-B52B-BA10DACDE03B}"/>
                  </a:ext>
                </a:extLst>
              </p:cNvPr>
              <p:cNvGrpSpPr/>
              <p:nvPr/>
            </p:nvGrpSpPr>
            <p:grpSpPr>
              <a:xfrm>
                <a:off x="7212152" y="1886532"/>
                <a:ext cx="325296" cy="360475"/>
                <a:chOff x="7212152" y="1886532"/>
                <a:chExt cx="325296" cy="360475"/>
              </a:xfrm>
              <a:solidFill>
                <a:srgbClr val="FDD2B4"/>
              </a:solidFill>
            </p:grpSpPr>
            <p:sp>
              <p:nvSpPr>
                <p:cNvPr id="1503" name="Freeform: Shape 1502">
                  <a:extLst>
                    <a:ext uri="{FF2B5EF4-FFF2-40B4-BE49-F238E27FC236}">
                      <a16:creationId xmlns:a16="http://schemas.microsoft.com/office/drawing/2014/main" id="{A219EE60-4F93-4CC6-B441-7D987866FF63}"/>
                    </a:ext>
                  </a:extLst>
                </p:cNvPr>
                <p:cNvSpPr/>
                <p:nvPr/>
              </p:nvSpPr>
              <p:spPr>
                <a:xfrm>
                  <a:off x="7262464" y="1886532"/>
                  <a:ext cx="274984" cy="360475"/>
                </a:xfrm>
                <a:custGeom>
                  <a:avLst/>
                  <a:gdLst>
                    <a:gd name="connsiteX0" fmla="*/ 96079 w 274984"/>
                    <a:gd name="connsiteY0" fmla="*/ 0 h 360475"/>
                    <a:gd name="connsiteX1" fmla="*/ 43015 w 274984"/>
                    <a:gd name="connsiteY1" fmla="*/ 107254 h 360475"/>
                    <a:gd name="connsiteX2" fmla="*/ 15919 w 274984"/>
                    <a:gd name="connsiteY2" fmla="*/ 349717 h 360475"/>
                    <a:gd name="connsiteX3" fmla="*/ 99888 w 274984"/>
                    <a:gd name="connsiteY3" fmla="*/ 342688 h 360475"/>
                    <a:gd name="connsiteX4" fmla="*/ 173233 w 274984"/>
                    <a:gd name="connsiteY4" fmla="*/ 277928 h 360475"/>
                    <a:gd name="connsiteX5" fmla="*/ 237081 w 274984"/>
                    <a:gd name="connsiteY5" fmla="*/ 346712 h 360475"/>
                    <a:gd name="connsiteX6" fmla="*/ 274425 w 274984"/>
                    <a:gd name="connsiteY6" fmla="*/ 297458 h 360475"/>
                    <a:gd name="connsiteX7" fmla="*/ 248563 w 274984"/>
                    <a:gd name="connsiteY7" fmla="*/ 207266 h 360475"/>
                    <a:gd name="connsiteX8" fmla="*/ 260099 w 274984"/>
                    <a:gd name="connsiteY8" fmla="*/ 186984 h 360475"/>
                    <a:gd name="connsiteX9" fmla="*/ 232414 w 274984"/>
                    <a:gd name="connsiteY9" fmla="*/ 140735 h 360475"/>
                    <a:gd name="connsiteX10" fmla="*/ 201348 w 274984"/>
                    <a:gd name="connsiteY10" fmla="*/ 41743 h 360475"/>
                    <a:gd name="connsiteX11" fmla="*/ 96079 w 274984"/>
                    <a:gd name="connsiteY11" fmla="*/ 0 h 360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4984" h="360475">
                      <a:moveTo>
                        <a:pt x="96079" y="0"/>
                      </a:moveTo>
                      <a:cubicBezTo>
                        <a:pt x="96079" y="0"/>
                        <a:pt x="72149" y="11911"/>
                        <a:pt x="43015" y="107254"/>
                      </a:cubicBezTo>
                      <a:cubicBezTo>
                        <a:pt x="13881" y="202598"/>
                        <a:pt x="-20941" y="330187"/>
                        <a:pt x="15919" y="349717"/>
                      </a:cubicBezTo>
                      <a:cubicBezTo>
                        <a:pt x="52780" y="369247"/>
                        <a:pt x="83685" y="359321"/>
                        <a:pt x="99888" y="342688"/>
                      </a:cubicBezTo>
                      <a:cubicBezTo>
                        <a:pt x="116145" y="326002"/>
                        <a:pt x="149089" y="268056"/>
                        <a:pt x="173233" y="277928"/>
                      </a:cubicBezTo>
                      <a:cubicBezTo>
                        <a:pt x="197377" y="287800"/>
                        <a:pt x="206552" y="353580"/>
                        <a:pt x="237081" y="346712"/>
                      </a:cubicBezTo>
                      <a:cubicBezTo>
                        <a:pt x="267611" y="339845"/>
                        <a:pt x="277590" y="324553"/>
                        <a:pt x="274425" y="297458"/>
                      </a:cubicBezTo>
                      <a:cubicBezTo>
                        <a:pt x="271259" y="270416"/>
                        <a:pt x="248563" y="207266"/>
                        <a:pt x="248563" y="207266"/>
                      </a:cubicBezTo>
                      <a:lnTo>
                        <a:pt x="260099" y="186984"/>
                      </a:lnTo>
                      <a:lnTo>
                        <a:pt x="232414" y="140735"/>
                      </a:lnTo>
                      <a:cubicBezTo>
                        <a:pt x="232414" y="140735"/>
                        <a:pt x="226029" y="78389"/>
                        <a:pt x="201348" y="41743"/>
                      </a:cubicBezTo>
                      <a:cubicBezTo>
                        <a:pt x="176613" y="5151"/>
                        <a:pt x="96079" y="0"/>
                        <a:pt x="96079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4" name="Freeform: Shape 1503">
                  <a:extLst>
                    <a:ext uri="{FF2B5EF4-FFF2-40B4-BE49-F238E27FC236}">
                      <a16:creationId xmlns:a16="http://schemas.microsoft.com/office/drawing/2014/main" id="{1C0ADBD9-B9FD-4973-986B-6FAA3E7B2261}"/>
                    </a:ext>
                  </a:extLst>
                </p:cNvPr>
                <p:cNvSpPr/>
                <p:nvPr/>
              </p:nvSpPr>
              <p:spPr>
                <a:xfrm>
                  <a:off x="7212152" y="2036296"/>
                  <a:ext cx="66016" cy="79392"/>
                </a:xfrm>
                <a:custGeom>
                  <a:avLst/>
                  <a:gdLst>
                    <a:gd name="connsiteX0" fmla="*/ 66017 w 66016"/>
                    <a:gd name="connsiteY0" fmla="*/ 2775 h 79392"/>
                    <a:gd name="connsiteX1" fmla="*/ 43750 w 66016"/>
                    <a:gd name="connsiteY1" fmla="*/ 79393 h 79392"/>
                    <a:gd name="connsiteX2" fmla="*/ 452 w 66016"/>
                    <a:gd name="connsiteY2" fmla="*/ 35021 h 79392"/>
                    <a:gd name="connsiteX3" fmla="*/ 66017 w 66016"/>
                    <a:gd name="connsiteY3" fmla="*/ 2775 h 79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016" h="79392">
                      <a:moveTo>
                        <a:pt x="66017" y="2775"/>
                      </a:moveTo>
                      <a:lnTo>
                        <a:pt x="43750" y="79393"/>
                      </a:lnTo>
                      <a:cubicBezTo>
                        <a:pt x="43750" y="79393"/>
                        <a:pt x="-5182" y="75959"/>
                        <a:pt x="452" y="35021"/>
                      </a:cubicBezTo>
                      <a:cubicBezTo>
                        <a:pt x="6032" y="-5971"/>
                        <a:pt x="53408" y="-1732"/>
                        <a:pt x="66017" y="2775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93989CC0-FAEC-457F-86A6-79470D2EB12B}"/>
                  </a:ext>
                </a:extLst>
              </p:cNvPr>
              <p:cNvSpPr/>
              <p:nvPr/>
            </p:nvSpPr>
            <p:spPr>
              <a:xfrm>
                <a:off x="7396142" y="2052747"/>
                <a:ext cx="113974" cy="140085"/>
              </a:xfrm>
              <a:custGeom>
                <a:avLst/>
                <a:gdLst>
                  <a:gd name="connsiteX0" fmla="*/ 45939 w 113974"/>
                  <a:gd name="connsiteY0" fmla="*/ 112 h 140085"/>
                  <a:gd name="connsiteX1" fmla="*/ 60050 w 113974"/>
                  <a:gd name="connsiteY1" fmla="*/ 60634 h 140085"/>
                  <a:gd name="connsiteX2" fmla="*/ 108607 w 113974"/>
                  <a:gd name="connsiteY2" fmla="*/ 133818 h 140085"/>
                  <a:gd name="connsiteX3" fmla="*/ 30809 w 113974"/>
                  <a:gd name="connsiteY3" fmla="*/ 135427 h 140085"/>
                  <a:gd name="connsiteX4" fmla="*/ 3553 w 113974"/>
                  <a:gd name="connsiteY4" fmla="*/ 113912 h 140085"/>
                  <a:gd name="connsiteX5" fmla="*/ 45939 w 113974"/>
                  <a:gd name="connsiteY5" fmla="*/ 112 h 140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974" h="140085">
                    <a:moveTo>
                      <a:pt x="45939" y="112"/>
                    </a:moveTo>
                    <a:cubicBezTo>
                      <a:pt x="48783" y="-1927"/>
                      <a:pt x="36174" y="24095"/>
                      <a:pt x="60050" y="60634"/>
                    </a:cubicBezTo>
                    <a:cubicBezTo>
                      <a:pt x="83926" y="97226"/>
                      <a:pt x="129586" y="120726"/>
                      <a:pt x="108607" y="133818"/>
                    </a:cubicBezTo>
                    <a:cubicBezTo>
                      <a:pt x="87629" y="146909"/>
                      <a:pt x="30809" y="135427"/>
                      <a:pt x="30809" y="135427"/>
                    </a:cubicBezTo>
                    <a:cubicBezTo>
                      <a:pt x="30809" y="135427"/>
                      <a:pt x="17771" y="129847"/>
                      <a:pt x="3553" y="113912"/>
                    </a:cubicBezTo>
                    <a:cubicBezTo>
                      <a:pt x="-10666" y="97977"/>
                      <a:pt x="20722" y="18462"/>
                      <a:pt x="45939" y="112"/>
                    </a:cubicBezTo>
                    <a:close/>
                  </a:path>
                </a:pathLst>
              </a:custGeom>
              <a:solidFill>
                <a:srgbClr val="FBBD9C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A421A8E9-D215-47D7-81B7-A8F11F06539E}"/>
                  </a:ext>
                </a:extLst>
              </p:cNvPr>
              <p:cNvSpPr/>
              <p:nvPr/>
            </p:nvSpPr>
            <p:spPr>
              <a:xfrm>
                <a:off x="7222392" y="2049561"/>
                <a:ext cx="37075" cy="46468"/>
              </a:xfrm>
              <a:custGeom>
                <a:avLst/>
                <a:gdLst>
                  <a:gd name="connsiteX0" fmla="*/ 942 w 37075"/>
                  <a:gd name="connsiteY0" fmla="*/ 17248 h 46468"/>
                  <a:gd name="connsiteX1" fmla="*/ 34798 w 37075"/>
                  <a:gd name="connsiteY1" fmla="*/ 2011 h 46468"/>
                  <a:gd name="connsiteX2" fmla="*/ 32115 w 37075"/>
                  <a:gd name="connsiteY2" fmla="*/ 25833 h 46468"/>
                  <a:gd name="connsiteX3" fmla="*/ 13282 w 37075"/>
                  <a:gd name="connsiteY3" fmla="*/ 30930 h 46468"/>
                  <a:gd name="connsiteX4" fmla="*/ 28520 w 37075"/>
                  <a:gd name="connsiteY4" fmla="*/ 46007 h 46468"/>
                  <a:gd name="connsiteX5" fmla="*/ 942 w 37075"/>
                  <a:gd name="connsiteY5" fmla="*/ 17248 h 4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075" h="46468">
                    <a:moveTo>
                      <a:pt x="942" y="17248"/>
                    </a:moveTo>
                    <a:cubicBezTo>
                      <a:pt x="4537" y="-779"/>
                      <a:pt x="28413" y="-2282"/>
                      <a:pt x="34798" y="2011"/>
                    </a:cubicBezTo>
                    <a:cubicBezTo>
                      <a:pt x="41183" y="6303"/>
                      <a:pt x="32115" y="25833"/>
                      <a:pt x="32115" y="25833"/>
                    </a:cubicBezTo>
                    <a:cubicBezTo>
                      <a:pt x="32115" y="25833"/>
                      <a:pt x="12049" y="19502"/>
                      <a:pt x="13282" y="30930"/>
                    </a:cubicBezTo>
                    <a:cubicBezTo>
                      <a:pt x="14517" y="42359"/>
                      <a:pt x="28520" y="46007"/>
                      <a:pt x="28520" y="46007"/>
                    </a:cubicBezTo>
                    <a:cubicBezTo>
                      <a:pt x="28520" y="46007"/>
                      <a:pt x="-6087" y="52446"/>
                      <a:pt x="942" y="17248"/>
                    </a:cubicBezTo>
                    <a:close/>
                  </a:path>
                </a:pathLst>
              </a:custGeom>
              <a:solidFill>
                <a:srgbClr val="F9B096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4EB7FCCB-43A0-403B-A187-1FED7B3A7094}"/>
                  </a:ext>
                </a:extLst>
              </p:cNvPr>
              <p:cNvSpPr/>
              <p:nvPr/>
            </p:nvSpPr>
            <p:spPr>
              <a:xfrm>
                <a:off x="7326930" y="2038713"/>
                <a:ext cx="82006" cy="59206"/>
              </a:xfrm>
              <a:custGeom>
                <a:avLst/>
                <a:gdLst>
                  <a:gd name="connsiteX0" fmla="*/ 42719 w 82006"/>
                  <a:gd name="connsiteY0" fmla="*/ 58518 h 59206"/>
                  <a:gd name="connsiteX1" fmla="*/ 10 w 82006"/>
                  <a:gd name="connsiteY1" fmla="*/ 38666 h 59206"/>
                  <a:gd name="connsiteX2" fmla="*/ 48138 w 82006"/>
                  <a:gd name="connsiteY2" fmla="*/ 1108 h 59206"/>
                  <a:gd name="connsiteX3" fmla="*/ 81994 w 82006"/>
                  <a:gd name="connsiteY3" fmla="*/ 31799 h 59206"/>
                  <a:gd name="connsiteX4" fmla="*/ 42719 w 82006"/>
                  <a:gd name="connsiteY4" fmla="*/ 58518 h 59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006" h="59206">
                    <a:moveTo>
                      <a:pt x="42719" y="58518"/>
                    </a:moveTo>
                    <a:cubicBezTo>
                      <a:pt x="15946" y="62113"/>
                      <a:pt x="-473" y="51060"/>
                      <a:pt x="10" y="38666"/>
                    </a:cubicBezTo>
                    <a:cubicBezTo>
                      <a:pt x="493" y="26272"/>
                      <a:pt x="26569" y="-6403"/>
                      <a:pt x="48138" y="1108"/>
                    </a:cubicBezTo>
                    <a:cubicBezTo>
                      <a:pt x="69707" y="8620"/>
                      <a:pt x="82477" y="24180"/>
                      <a:pt x="81994" y="31799"/>
                    </a:cubicBezTo>
                    <a:cubicBezTo>
                      <a:pt x="81457" y="39417"/>
                      <a:pt x="50982" y="57392"/>
                      <a:pt x="42719" y="58518"/>
                    </a:cubicBezTo>
                    <a:close/>
                  </a:path>
                </a:pathLst>
              </a:custGeom>
              <a:solidFill>
                <a:srgbClr val="FBBD9C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71EEA6C0-B0AD-4B8B-AFD0-493790BA3E8A}"/>
                  </a:ext>
                </a:extLst>
              </p:cNvPr>
              <p:cNvSpPr/>
              <p:nvPr/>
            </p:nvSpPr>
            <p:spPr>
              <a:xfrm>
                <a:off x="7447270" y="2061576"/>
                <a:ext cx="53277" cy="46994"/>
              </a:xfrm>
              <a:custGeom>
                <a:avLst/>
                <a:gdLst>
                  <a:gd name="connsiteX0" fmla="*/ 35213 w 53277"/>
                  <a:gd name="connsiteY0" fmla="*/ 405 h 46994"/>
                  <a:gd name="connsiteX1" fmla="*/ 16 w 53277"/>
                  <a:gd name="connsiteY1" fmla="*/ 17574 h 46994"/>
                  <a:gd name="connsiteX2" fmla="*/ 28077 w 53277"/>
                  <a:gd name="connsiteY2" fmla="*/ 46440 h 46994"/>
                  <a:gd name="connsiteX3" fmla="*/ 53134 w 53277"/>
                  <a:gd name="connsiteY3" fmla="*/ 23368 h 46994"/>
                  <a:gd name="connsiteX4" fmla="*/ 35213 w 53277"/>
                  <a:gd name="connsiteY4" fmla="*/ 405 h 46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277" h="46994">
                    <a:moveTo>
                      <a:pt x="35213" y="405"/>
                    </a:moveTo>
                    <a:cubicBezTo>
                      <a:pt x="21263" y="-2171"/>
                      <a:pt x="-681" y="8023"/>
                      <a:pt x="16" y="17574"/>
                    </a:cubicBezTo>
                    <a:cubicBezTo>
                      <a:pt x="714" y="27124"/>
                      <a:pt x="15200" y="42952"/>
                      <a:pt x="28077" y="46440"/>
                    </a:cubicBezTo>
                    <a:cubicBezTo>
                      <a:pt x="40901" y="49927"/>
                      <a:pt x="54851" y="36353"/>
                      <a:pt x="53134" y="23368"/>
                    </a:cubicBezTo>
                    <a:cubicBezTo>
                      <a:pt x="51363" y="10384"/>
                      <a:pt x="35213" y="405"/>
                      <a:pt x="35213" y="405"/>
                    </a:cubicBezTo>
                    <a:close/>
                  </a:path>
                </a:pathLst>
              </a:custGeom>
              <a:solidFill>
                <a:srgbClr val="FBBD9C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D083F229-D7DC-4B66-8E5F-659C881FB3BB}"/>
                  </a:ext>
                </a:extLst>
              </p:cNvPr>
              <p:cNvSpPr/>
              <p:nvPr/>
            </p:nvSpPr>
            <p:spPr>
              <a:xfrm>
                <a:off x="7410946" y="2164651"/>
                <a:ext cx="50023" cy="20125"/>
              </a:xfrm>
              <a:custGeom>
                <a:avLst/>
                <a:gdLst>
                  <a:gd name="connsiteX0" fmla="*/ 8548 w 50023"/>
                  <a:gd name="connsiteY0" fmla="*/ 1418 h 20125"/>
                  <a:gd name="connsiteX1" fmla="*/ 47071 w 50023"/>
                  <a:gd name="connsiteY1" fmla="*/ 19661 h 20125"/>
                  <a:gd name="connsiteX2" fmla="*/ 18259 w 50023"/>
                  <a:gd name="connsiteY2" fmla="*/ 19017 h 20125"/>
                  <a:gd name="connsiteX3" fmla="*/ 8548 w 50023"/>
                  <a:gd name="connsiteY3" fmla="*/ 1418 h 20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023" h="20125">
                    <a:moveTo>
                      <a:pt x="8548" y="1418"/>
                    </a:moveTo>
                    <a:cubicBezTo>
                      <a:pt x="8548" y="1418"/>
                      <a:pt x="63114" y="18319"/>
                      <a:pt x="47071" y="19661"/>
                    </a:cubicBezTo>
                    <a:cubicBezTo>
                      <a:pt x="30975" y="21002"/>
                      <a:pt x="18259" y="19017"/>
                      <a:pt x="18259" y="19017"/>
                    </a:cubicBezTo>
                    <a:cubicBezTo>
                      <a:pt x="18259" y="19017"/>
                      <a:pt x="-15275" y="-6147"/>
                      <a:pt x="8548" y="1418"/>
                    </a:cubicBezTo>
                    <a:close/>
                  </a:path>
                </a:pathLst>
              </a:custGeom>
              <a:solidFill>
                <a:srgbClr val="C98775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07FC2F88-8F5A-414B-9A3A-AF2928C7B5F6}"/>
                  </a:ext>
                </a:extLst>
              </p:cNvPr>
              <p:cNvSpPr/>
              <p:nvPr/>
            </p:nvSpPr>
            <p:spPr>
              <a:xfrm>
                <a:off x="7368629" y="2264900"/>
                <a:ext cx="109078" cy="49761"/>
              </a:xfrm>
              <a:custGeom>
                <a:avLst/>
                <a:gdLst>
                  <a:gd name="connsiteX0" fmla="*/ 0 w 109078"/>
                  <a:gd name="connsiteY0" fmla="*/ 0 h 49761"/>
                  <a:gd name="connsiteX1" fmla="*/ 67336 w 109078"/>
                  <a:gd name="connsiteY1" fmla="*/ 49362 h 49761"/>
                  <a:gd name="connsiteX2" fmla="*/ 109079 w 109078"/>
                  <a:gd name="connsiteY2" fmla="*/ 18725 h 49761"/>
                  <a:gd name="connsiteX3" fmla="*/ 31334 w 109078"/>
                  <a:gd name="connsiteY3" fmla="*/ 20657 h 49761"/>
                  <a:gd name="connsiteX4" fmla="*/ 0 w 109078"/>
                  <a:gd name="connsiteY4" fmla="*/ 0 h 49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078" h="49761">
                    <a:moveTo>
                      <a:pt x="0" y="0"/>
                    </a:moveTo>
                    <a:cubicBezTo>
                      <a:pt x="2951" y="1341"/>
                      <a:pt x="27471" y="54888"/>
                      <a:pt x="67336" y="49362"/>
                    </a:cubicBezTo>
                    <a:cubicBezTo>
                      <a:pt x="102050" y="44533"/>
                      <a:pt x="109079" y="18725"/>
                      <a:pt x="109079" y="18725"/>
                    </a:cubicBezTo>
                    <a:cubicBezTo>
                      <a:pt x="109079" y="18725"/>
                      <a:pt x="63043" y="32890"/>
                      <a:pt x="31334" y="20657"/>
                    </a:cubicBezTo>
                    <a:cubicBezTo>
                      <a:pt x="14648" y="1416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92" name="Graphic 2081">
                <a:extLst>
                  <a:ext uri="{FF2B5EF4-FFF2-40B4-BE49-F238E27FC236}">
                    <a16:creationId xmlns:a16="http://schemas.microsoft.com/office/drawing/2014/main" id="{13D66339-F4C9-4931-9645-19B1554585CD}"/>
                  </a:ext>
                </a:extLst>
              </p:cNvPr>
              <p:cNvGrpSpPr/>
              <p:nvPr/>
            </p:nvGrpSpPr>
            <p:grpSpPr>
              <a:xfrm>
                <a:off x="7313634" y="1983225"/>
                <a:ext cx="215476" cy="90345"/>
                <a:chOff x="7313634" y="1983225"/>
                <a:chExt cx="215476" cy="90345"/>
              </a:xfrm>
              <a:solidFill>
                <a:srgbClr val="383938"/>
              </a:solidFill>
            </p:grpSpPr>
            <p:sp>
              <p:nvSpPr>
                <p:cNvPr id="1501" name="Freeform: Shape 1500">
                  <a:extLst>
                    <a:ext uri="{FF2B5EF4-FFF2-40B4-BE49-F238E27FC236}">
                      <a16:creationId xmlns:a16="http://schemas.microsoft.com/office/drawing/2014/main" id="{8433311E-1C1B-461A-B64A-19E6E2B1A88C}"/>
                    </a:ext>
                  </a:extLst>
                </p:cNvPr>
                <p:cNvSpPr/>
                <p:nvPr/>
              </p:nvSpPr>
              <p:spPr>
                <a:xfrm>
                  <a:off x="7313634" y="1983225"/>
                  <a:ext cx="92668" cy="57428"/>
                </a:xfrm>
                <a:custGeom>
                  <a:avLst/>
                  <a:gdLst>
                    <a:gd name="connsiteX0" fmla="*/ 0 w 92668"/>
                    <a:gd name="connsiteY0" fmla="*/ 47475 h 57428"/>
                    <a:gd name="connsiteX1" fmla="*/ 26827 w 92668"/>
                    <a:gd name="connsiteY1" fmla="*/ 55631 h 57428"/>
                    <a:gd name="connsiteX2" fmla="*/ 74633 w 92668"/>
                    <a:gd name="connsiteY2" fmla="*/ 32238 h 57428"/>
                    <a:gd name="connsiteX3" fmla="*/ 92661 w 92668"/>
                    <a:gd name="connsiteY3" fmla="*/ 27087 h 57428"/>
                    <a:gd name="connsiteX4" fmla="*/ 75974 w 92668"/>
                    <a:gd name="connsiteY4" fmla="*/ 1601 h 57428"/>
                    <a:gd name="connsiteX5" fmla="*/ 0 w 92668"/>
                    <a:gd name="connsiteY5" fmla="*/ 47475 h 57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2668" h="57428">
                      <a:moveTo>
                        <a:pt x="0" y="47475"/>
                      </a:moveTo>
                      <a:cubicBezTo>
                        <a:pt x="0" y="47475"/>
                        <a:pt x="14755" y="62499"/>
                        <a:pt x="26827" y="55631"/>
                      </a:cubicBezTo>
                      <a:cubicBezTo>
                        <a:pt x="38899" y="48763"/>
                        <a:pt x="60307" y="31648"/>
                        <a:pt x="74633" y="32238"/>
                      </a:cubicBezTo>
                      <a:cubicBezTo>
                        <a:pt x="88958" y="32828"/>
                        <a:pt x="92661" y="27087"/>
                        <a:pt x="92661" y="27087"/>
                      </a:cubicBezTo>
                      <a:cubicBezTo>
                        <a:pt x="92661" y="27087"/>
                        <a:pt x="93573" y="9703"/>
                        <a:pt x="75974" y="1601"/>
                      </a:cubicBezTo>
                      <a:cubicBezTo>
                        <a:pt x="58429" y="-6608"/>
                        <a:pt x="2307" y="17966"/>
                        <a:pt x="0" y="47475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2" name="Freeform: Shape 1501">
                  <a:extLst>
                    <a:ext uri="{FF2B5EF4-FFF2-40B4-BE49-F238E27FC236}">
                      <a16:creationId xmlns:a16="http://schemas.microsoft.com/office/drawing/2014/main" id="{6AB04F3C-A35A-4D75-B922-D3C82B27C295}"/>
                    </a:ext>
                  </a:extLst>
                </p:cNvPr>
                <p:cNvSpPr/>
                <p:nvPr/>
              </p:nvSpPr>
              <p:spPr>
                <a:xfrm>
                  <a:off x="7466508" y="2009164"/>
                  <a:ext cx="62602" cy="64405"/>
                </a:xfrm>
                <a:custGeom>
                  <a:avLst/>
                  <a:gdLst>
                    <a:gd name="connsiteX0" fmla="*/ 791 w 62602"/>
                    <a:gd name="connsiteY0" fmla="*/ 25346 h 64405"/>
                    <a:gd name="connsiteX1" fmla="*/ 56001 w 62602"/>
                    <a:gd name="connsiteY1" fmla="*/ 64406 h 64405"/>
                    <a:gd name="connsiteX2" fmla="*/ 58469 w 62602"/>
                    <a:gd name="connsiteY2" fmla="*/ 42086 h 64405"/>
                    <a:gd name="connsiteX3" fmla="*/ 3044 w 62602"/>
                    <a:gd name="connsiteY3" fmla="*/ 5064 h 64405"/>
                    <a:gd name="connsiteX4" fmla="*/ 791 w 62602"/>
                    <a:gd name="connsiteY4" fmla="*/ 25346 h 64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602" h="64405">
                      <a:moveTo>
                        <a:pt x="791" y="25346"/>
                      </a:moveTo>
                      <a:cubicBezTo>
                        <a:pt x="2347" y="29638"/>
                        <a:pt x="56001" y="64406"/>
                        <a:pt x="56001" y="64406"/>
                      </a:cubicBezTo>
                      <a:cubicBezTo>
                        <a:pt x="56001" y="64406"/>
                        <a:pt x="69039" y="47666"/>
                        <a:pt x="58469" y="42086"/>
                      </a:cubicBezTo>
                      <a:cubicBezTo>
                        <a:pt x="35183" y="29745"/>
                        <a:pt x="15546" y="-14895"/>
                        <a:pt x="3044" y="5064"/>
                      </a:cubicBezTo>
                      <a:cubicBezTo>
                        <a:pt x="-2053" y="13220"/>
                        <a:pt x="791" y="25346"/>
                        <a:pt x="791" y="25346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B3B5F6FB-3825-47FB-8F84-5EA6B0ADB3D2}"/>
                  </a:ext>
                </a:extLst>
              </p:cNvPr>
              <p:cNvSpPr/>
              <p:nvPr/>
            </p:nvSpPr>
            <p:spPr>
              <a:xfrm>
                <a:off x="7253327" y="2025281"/>
                <a:ext cx="314680" cy="141110"/>
              </a:xfrm>
              <a:custGeom>
                <a:avLst/>
                <a:gdLst>
                  <a:gd name="connsiteX0" fmla="*/ 0 w 314680"/>
                  <a:gd name="connsiteY0" fmla="*/ 10570 h 141110"/>
                  <a:gd name="connsiteX1" fmla="*/ 16686 w 314680"/>
                  <a:gd name="connsiteY1" fmla="*/ 20013 h 141110"/>
                  <a:gd name="connsiteX2" fmla="*/ 31602 w 314680"/>
                  <a:gd name="connsiteY2" fmla="*/ 111761 h 141110"/>
                  <a:gd name="connsiteX3" fmla="*/ 95451 w 314680"/>
                  <a:gd name="connsiteY3" fmla="*/ 136871 h 141110"/>
                  <a:gd name="connsiteX4" fmla="*/ 112673 w 314680"/>
                  <a:gd name="connsiteY4" fmla="*/ 135959 h 141110"/>
                  <a:gd name="connsiteX5" fmla="*/ 167776 w 314680"/>
                  <a:gd name="connsiteY5" fmla="*/ 105484 h 141110"/>
                  <a:gd name="connsiteX6" fmla="*/ 181458 w 314680"/>
                  <a:gd name="connsiteY6" fmla="*/ 40401 h 141110"/>
                  <a:gd name="connsiteX7" fmla="*/ 187145 w 314680"/>
                  <a:gd name="connsiteY7" fmla="*/ 40992 h 141110"/>
                  <a:gd name="connsiteX8" fmla="*/ 186018 w 314680"/>
                  <a:gd name="connsiteY8" fmla="*/ 50649 h 141110"/>
                  <a:gd name="connsiteX9" fmla="*/ 185589 w 314680"/>
                  <a:gd name="connsiteY9" fmla="*/ 54727 h 141110"/>
                  <a:gd name="connsiteX10" fmla="*/ 201203 w 314680"/>
                  <a:gd name="connsiteY10" fmla="*/ 86544 h 141110"/>
                  <a:gd name="connsiteX11" fmla="*/ 207105 w 314680"/>
                  <a:gd name="connsiteY11" fmla="*/ 23071 h 141110"/>
                  <a:gd name="connsiteX12" fmla="*/ 295097 w 314680"/>
                  <a:gd name="connsiteY12" fmla="*/ 39060 h 141110"/>
                  <a:gd name="connsiteX13" fmla="*/ 279752 w 314680"/>
                  <a:gd name="connsiteY13" fmla="*/ 105859 h 141110"/>
                  <a:gd name="connsiteX14" fmla="*/ 244448 w 314680"/>
                  <a:gd name="connsiteY14" fmla="*/ 123887 h 141110"/>
                  <a:gd name="connsiteX15" fmla="*/ 232322 w 314680"/>
                  <a:gd name="connsiteY15" fmla="*/ 122063 h 141110"/>
                  <a:gd name="connsiteX16" fmla="*/ 250672 w 314680"/>
                  <a:gd name="connsiteY16" fmla="*/ 141110 h 141110"/>
                  <a:gd name="connsiteX17" fmla="*/ 257754 w 314680"/>
                  <a:gd name="connsiteY17" fmla="*/ 140520 h 141110"/>
                  <a:gd name="connsiteX18" fmla="*/ 295473 w 314680"/>
                  <a:gd name="connsiteY18" fmla="*/ 113103 h 141110"/>
                  <a:gd name="connsiteX19" fmla="*/ 313501 w 314680"/>
                  <a:gd name="connsiteY19" fmla="*/ 33319 h 141110"/>
                  <a:gd name="connsiteX20" fmla="*/ 314681 w 314680"/>
                  <a:gd name="connsiteY20" fmla="*/ 25056 h 141110"/>
                  <a:gd name="connsiteX21" fmla="*/ 192886 w 314680"/>
                  <a:gd name="connsiteY21" fmla="*/ 2951 h 141110"/>
                  <a:gd name="connsiteX22" fmla="*/ 191384 w 314680"/>
                  <a:gd name="connsiteY22" fmla="*/ 11589 h 141110"/>
                  <a:gd name="connsiteX23" fmla="*/ 189452 w 314680"/>
                  <a:gd name="connsiteY23" fmla="*/ 23930 h 141110"/>
                  <a:gd name="connsiteX24" fmla="*/ 182531 w 314680"/>
                  <a:gd name="connsiteY24" fmla="*/ 23179 h 141110"/>
                  <a:gd name="connsiteX25" fmla="*/ 183014 w 314680"/>
                  <a:gd name="connsiteY25" fmla="*/ 8907 h 141110"/>
                  <a:gd name="connsiteX26" fmla="*/ 183175 w 314680"/>
                  <a:gd name="connsiteY26" fmla="*/ 0 h 141110"/>
                  <a:gd name="connsiteX27" fmla="*/ 24895 w 314680"/>
                  <a:gd name="connsiteY27" fmla="*/ 1985 h 141110"/>
                  <a:gd name="connsiteX28" fmla="*/ 0 w 314680"/>
                  <a:gd name="connsiteY28" fmla="*/ 10570 h 141110"/>
                  <a:gd name="connsiteX29" fmla="*/ 34017 w 314680"/>
                  <a:gd name="connsiteY29" fmla="*/ 19101 h 141110"/>
                  <a:gd name="connsiteX30" fmla="*/ 165469 w 314680"/>
                  <a:gd name="connsiteY30" fmla="*/ 17438 h 141110"/>
                  <a:gd name="connsiteX31" fmla="*/ 153182 w 314680"/>
                  <a:gd name="connsiteY31" fmla="*/ 96148 h 141110"/>
                  <a:gd name="connsiteX32" fmla="*/ 95933 w 314680"/>
                  <a:gd name="connsiteY32" fmla="*/ 119488 h 141110"/>
                  <a:gd name="connsiteX33" fmla="*/ 44747 w 314680"/>
                  <a:gd name="connsiteY33" fmla="*/ 100333 h 141110"/>
                  <a:gd name="connsiteX34" fmla="*/ 34017 w 314680"/>
                  <a:gd name="connsiteY34" fmla="*/ 19101 h 14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14680" h="141110">
                    <a:moveTo>
                      <a:pt x="0" y="10570"/>
                    </a:moveTo>
                    <a:lnTo>
                      <a:pt x="16686" y="20013"/>
                    </a:lnTo>
                    <a:cubicBezTo>
                      <a:pt x="17867" y="49147"/>
                      <a:pt x="21354" y="99904"/>
                      <a:pt x="31602" y="111761"/>
                    </a:cubicBezTo>
                    <a:cubicBezTo>
                      <a:pt x="45660" y="127911"/>
                      <a:pt x="66585" y="136120"/>
                      <a:pt x="95451" y="136871"/>
                    </a:cubicBezTo>
                    <a:cubicBezTo>
                      <a:pt x="100923" y="137032"/>
                      <a:pt x="106772" y="136764"/>
                      <a:pt x="112673" y="135959"/>
                    </a:cubicBezTo>
                    <a:cubicBezTo>
                      <a:pt x="133652" y="133223"/>
                      <a:pt x="155811" y="124263"/>
                      <a:pt x="167776" y="105484"/>
                    </a:cubicBezTo>
                    <a:cubicBezTo>
                      <a:pt x="175824" y="92768"/>
                      <a:pt x="179687" y="63526"/>
                      <a:pt x="181458" y="40401"/>
                    </a:cubicBezTo>
                    <a:lnTo>
                      <a:pt x="187145" y="40992"/>
                    </a:lnTo>
                    <a:cubicBezTo>
                      <a:pt x="186770" y="44104"/>
                      <a:pt x="186394" y="47323"/>
                      <a:pt x="186018" y="50649"/>
                    </a:cubicBezTo>
                    <a:cubicBezTo>
                      <a:pt x="185858" y="52044"/>
                      <a:pt x="185750" y="53386"/>
                      <a:pt x="185589" y="54727"/>
                    </a:cubicBezTo>
                    <a:cubicBezTo>
                      <a:pt x="187950" y="66316"/>
                      <a:pt x="193691" y="76886"/>
                      <a:pt x="201203" y="86544"/>
                    </a:cubicBezTo>
                    <a:cubicBezTo>
                      <a:pt x="200934" y="70340"/>
                      <a:pt x="203832" y="44157"/>
                      <a:pt x="207105" y="23071"/>
                    </a:cubicBezTo>
                    <a:lnTo>
                      <a:pt x="295097" y="39060"/>
                    </a:lnTo>
                    <a:cubicBezTo>
                      <a:pt x="291985" y="58483"/>
                      <a:pt x="285708" y="92875"/>
                      <a:pt x="279752" y="105859"/>
                    </a:cubicBezTo>
                    <a:cubicBezTo>
                      <a:pt x="275782" y="114498"/>
                      <a:pt x="271275" y="124316"/>
                      <a:pt x="244448" y="123887"/>
                    </a:cubicBezTo>
                    <a:cubicBezTo>
                      <a:pt x="240102" y="123834"/>
                      <a:pt x="236078" y="123136"/>
                      <a:pt x="232322" y="122063"/>
                    </a:cubicBezTo>
                    <a:lnTo>
                      <a:pt x="250672" y="141110"/>
                    </a:lnTo>
                    <a:cubicBezTo>
                      <a:pt x="253193" y="141003"/>
                      <a:pt x="255554" y="140788"/>
                      <a:pt x="257754" y="140520"/>
                    </a:cubicBezTo>
                    <a:cubicBezTo>
                      <a:pt x="284474" y="137032"/>
                      <a:pt x="291449" y="121795"/>
                      <a:pt x="295473" y="113103"/>
                    </a:cubicBezTo>
                    <a:cubicBezTo>
                      <a:pt x="304862" y="92607"/>
                      <a:pt x="313125" y="35734"/>
                      <a:pt x="313501" y="33319"/>
                    </a:cubicBezTo>
                    <a:lnTo>
                      <a:pt x="314681" y="25056"/>
                    </a:lnTo>
                    <a:lnTo>
                      <a:pt x="192886" y="2951"/>
                    </a:lnTo>
                    <a:lnTo>
                      <a:pt x="191384" y="11589"/>
                    </a:lnTo>
                    <a:cubicBezTo>
                      <a:pt x="191330" y="11965"/>
                      <a:pt x="190526" y="16740"/>
                      <a:pt x="189452" y="23930"/>
                    </a:cubicBezTo>
                    <a:lnTo>
                      <a:pt x="182531" y="23179"/>
                    </a:lnTo>
                    <a:cubicBezTo>
                      <a:pt x="182853" y="15989"/>
                      <a:pt x="182960" y="10731"/>
                      <a:pt x="183014" y="8907"/>
                    </a:cubicBezTo>
                    <a:lnTo>
                      <a:pt x="183175" y="0"/>
                    </a:lnTo>
                    <a:lnTo>
                      <a:pt x="24895" y="1985"/>
                    </a:lnTo>
                    <a:lnTo>
                      <a:pt x="0" y="10570"/>
                    </a:lnTo>
                    <a:close/>
                    <a:moveTo>
                      <a:pt x="34017" y="19101"/>
                    </a:moveTo>
                    <a:lnTo>
                      <a:pt x="165469" y="17438"/>
                    </a:lnTo>
                    <a:cubicBezTo>
                      <a:pt x="164396" y="44962"/>
                      <a:pt x="160586" y="84505"/>
                      <a:pt x="153182" y="96148"/>
                    </a:cubicBezTo>
                    <a:cubicBezTo>
                      <a:pt x="141700" y="114176"/>
                      <a:pt x="115195" y="120024"/>
                      <a:pt x="95933" y="119488"/>
                    </a:cubicBezTo>
                    <a:cubicBezTo>
                      <a:pt x="64278" y="118683"/>
                      <a:pt x="51561" y="108167"/>
                      <a:pt x="44747" y="100333"/>
                    </a:cubicBezTo>
                    <a:cubicBezTo>
                      <a:pt x="39919" y="94324"/>
                      <a:pt x="35519" y="55156"/>
                      <a:pt x="34017" y="19101"/>
                    </a:cubicBezTo>
                    <a:close/>
                  </a:path>
                </a:pathLst>
              </a:custGeom>
              <a:solidFill>
                <a:srgbClr val="F26B42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1020B9A7-F2FD-49E4-AD86-7445903CE55E}"/>
                  </a:ext>
                </a:extLst>
              </p:cNvPr>
              <p:cNvSpPr/>
              <p:nvPr/>
            </p:nvSpPr>
            <p:spPr>
              <a:xfrm>
                <a:off x="7463436" y="2073301"/>
                <a:ext cx="28436" cy="28436"/>
              </a:xfrm>
              <a:custGeom>
                <a:avLst/>
                <a:gdLst>
                  <a:gd name="connsiteX0" fmla="*/ 28437 w 28436"/>
                  <a:gd name="connsiteY0" fmla="*/ 14218 h 28436"/>
                  <a:gd name="connsiteX1" fmla="*/ 14218 w 28436"/>
                  <a:gd name="connsiteY1" fmla="*/ 28437 h 28436"/>
                  <a:gd name="connsiteX2" fmla="*/ 0 w 28436"/>
                  <a:gd name="connsiteY2" fmla="*/ 14218 h 28436"/>
                  <a:gd name="connsiteX3" fmla="*/ 14218 w 28436"/>
                  <a:gd name="connsiteY3" fmla="*/ 0 h 28436"/>
                  <a:gd name="connsiteX4" fmla="*/ 28437 w 28436"/>
                  <a:gd name="connsiteY4" fmla="*/ 14218 h 2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36" h="28436">
                    <a:moveTo>
                      <a:pt x="28437" y="14218"/>
                    </a:moveTo>
                    <a:cubicBezTo>
                      <a:pt x="28437" y="22071"/>
                      <a:pt x="22071" y="28437"/>
                      <a:pt x="14218" y="28437"/>
                    </a:cubicBezTo>
                    <a:cubicBezTo>
                      <a:pt x="6366" y="28437"/>
                      <a:pt x="0" y="22071"/>
                      <a:pt x="0" y="14218"/>
                    </a:cubicBezTo>
                    <a:cubicBezTo>
                      <a:pt x="0" y="6366"/>
                      <a:pt x="6366" y="0"/>
                      <a:pt x="14218" y="0"/>
                    </a:cubicBezTo>
                    <a:cubicBezTo>
                      <a:pt x="22071" y="0"/>
                      <a:pt x="28437" y="6366"/>
                      <a:pt x="28437" y="14218"/>
                    </a:cubicBezTo>
                    <a:close/>
                  </a:path>
                </a:pathLst>
              </a:custGeom>
              <a:solidFill>
                <a:srgbClr val="383938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6121E278-43CC-48BA-88D5-0047556EFFE4}"/>
                  </a:ext>
                </a:extLst>
              </p:cNvPr>
              <p:cNvSpPr/>
              <p:nvPr/>
            </p:nvSpPr>
            <p:spPr>
              <a:xfrm>
                <a:off x="7357952" y="2061766"/>
                <a:ext cx="28436" cy="28436"/>
              </a:xfrm>
              <a:custGeom>
                <a:avLst/>
                <a:gdLst>
                  <a:gd name="connsiteX0" fmla="*/ 28437 w 28436"/>
                  <a:gd name="connsiteY0" fmla="*/ 14218 h 28436"/>
                  <a:gd name="connsiteX1" fmla="*/ 14218 w 28436"/>
                  <a:gd name="connsiteY1" fmla="*/ 28437 h 28436"/>
                  <a:gd name="connsiteX2" fmla="*/ 0 w 28436"/>
                  <a:gd name="connsiteY2" fmla="*/ 14218 h 28436"/>
                  <a:gd name="connsiteX3" fmla="*/ 14218 w 28436"/>
                  <a:gd name="connsiteY3" fmla="*/ 0 h 28436"/>
                  <a:gd name="connsiteX4" fmla="*/ 28437 w 28436"/>
                  <a:gd name="connsiteY4" fmla="*/ 14218 h 2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36" h="28436">
                    <a:moveTo>
                      <a:pt x="28437" y="14218"/>
                    </a:moveTo>
                    <a:cubicBezTo>
                      <a:pt x="28437" y="22071"/>
                      <a:pt x="22071" y="28437"/>
                      <a:pt x="14218" y="28437"/>
                    </a:cubicBezTo>
                    <a:cubicBezTo>
                      <a:pt x="6366" y="28437"/>
                      <a:pt x="0" y="22071"/>
                      <a:pt x="0" y="14218"/>
                    </a:cubicBezTo>
                    <a:cubicBezTo>
                      <a:pt x="0" y="6366"/>
                      <a:pt x="6366" y="0"/>
                      <a:pt x="14218" y="0"/>
                    </a:cubicBezTo>
                    <a:cubicBezTo>
                      <a:pt x="22071" y="0"/>
                      <a:pt x="28437" y="6366"/>
                      <a:pt x="28437" y="14218"/>
                    </a:cubicBezTo>
                    <a:close/>
                  </a:path>
                </a:pathLst>
              </a:custGeom>
              <a:solidFill>
                <a:srgbClr val="383938"/>
              </a:solidFill>
              <a:ln w="53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96" name="Graphic 2081">
                <a:extLst>
                  <a:ext uri="{FF2B5EF4-FFF2-40B4-BE49-F238E27FC236}">
                    <a16:creationId xmlns:a16="http://schemas.microsoft.com/office/drawing/2014/main" id="{97A14ECF-E63F-4ED0-AA0F-82EC9EAB763C}"/>
                  </a:ext>
                </a:extLst>
              </p:cNvPr>
              <p:cNvGrpSpPr/>
              <p:nvPr/>
            </p:nvGrpSpPr>
            <p:grpSpPr>
              <a:xfrm>
                <a:off x="6843091" y="1654023"/>
                <a:ext cx="676895" cy="352495"/>
                <a:chOff x="6843091" y="1654023"/>
                <a:chExt cx="676895" cy="352495"/>
              </a:xfrm>
              <a:solidFill>
                <a:schemeClr val="accent1"/>
              </a:solidFill>
            </p:grpSpPr>
            <p:grpSp>
              <p:nvGrpSpPr>
                <p:cNvPr id="1497" name="Graphic 2081">
                  <a:extLst>
                    <a:ext uri="{FF2B5EF4-FFF2-40B4-BE49-F238E27FC236}">
                      <a16:creationId xmlns:a16="http://schemas.microsoft.com/office/drawing/2014/main" id="{2AD368BB-0451-47AE-9576-6C6284704038}"/>
                    </a:ext>
                  </a:extLst>
                </p:cNvPr>
                <p:cNvGrpSpPr/>
                <p:nvPr/>
              </p:nvGrpSpPr>
              <p:grpSpPr>
                <a:xfrm>
                  <a:off x="6894596" y="1654023"/>
                  <a:ext cx="625389" cy="352495"/>
                  <a:chOff x="6894596" y="1654023"/>
                  <a:chExt cx="625389" cy="352495"/>
                </a:xfrm>
                <a:solidFill>
                  <a:schemeClr val="accent1"/>
                </a:solidFill>
              </p:grpSpPr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FFA63416-7D3F-4685-9156-F00343EE28CE}"/>
                      </a:ext>
                    </a:extLst>
                  </p:cNvPr>
                  <p:cNvSpPr/>
                  <p:nvPr/>
                </p:nvSpPr>
                <p:spPr>
                  <a:xfrm>
                    <a:off x="7220012" y="1787227"/>
                    <a:ext cx="299973" cy="219291"/>
                  </a:xfrm>
                  <a:custGeom>
                    <a:avLst/>
                    <a:gdLst>
                      <a:gd name="connsiteX0" fmla="*/ 4234 w 299973"/>
                      <a:gd name="connsiteY0" fmla="*/ 183058 h 219291"/>
                      <a:gd name="connsiteX1" fmla="*/ 183385 w 299973"/>
                      <a:gd name="connsiteY1" fmla="*/ 206720 h 219291"/>
                      <a:gd name="connsiteX2" fmla="*/ 296381 w 299973"/>
                      <a:gd name="connsiteY2" fmla="*/ 88144 h 219291"/>
                      <a:gd name="connsiteX3" fmla="*/ 250882 w 299973"/>
                      <a:gd name="connsiteY3" fmla="*/ 152 h 219291"/>
                      <a:gd name="connsiteX4" fmla="*/ 245302 w 299973"/>
                      <a:gd name="connsiteY4" fmla="*/ 6054 h 219291"/>
                      <a:gd name="connsiteX5" fmla="*/ 253457 w 299973"/>
                      <a:gd name="connsiteY5" fmla="*/ 14746 h 219291"/>
                      <a:gd name="connsiteX6" fmla="*/ 147383 w 299973"/>
                      <a:gd name="connsiteY6" fmla="*/ 134126 h 219291"/>
                      <a:gd name="connsiteX7" fmla="*/ 11048 w 299973"/>
                      <a:gd name="connsiteY7" fmla="*/ 125327 h 219291"/>
                      <a:gd name="connsiteX8" fmla="*/ 4234 w 299973"/>
                      <a:gd name="connsiteY8" fmla="*/ 183058 h 219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9973" h="219291">
                        <a:moveTo>
                          <a:pt x="4234" y="183058"/>
                        </a:moveTo>
                        <a:cubicBezTo>
                          <a:pt x="56762" y="223943"/>
                          <a:pt x="124795" y="227806"/>
                          <a:pt x="183385" y="206720"/>
                        </a:cubicBezTo>
                        <a:cubicBezTo>
                          <a:pt x="241975" y="185634"/>
                          <a:pt x="283450" y="140350"/>
                          <a:pt x="296381" y="88144"/>
                        </a:cubicBezTo>
                        <a:cubicBezTo>
                          <a:pt x="309365" y="35939"/>
                          <a:pt x="285542" y="24350"/>
                          <a:pt x="250882" y="152"/>
                        </a:cubicBezTo>
                        <a:cubicBezTo>
                          <a:pt x="249219" y="-1029"/>
                          <a:pt x="244712" y="5034"/>
                          <a:pt x="245302" y="6054"/>
                        </a:cubicBezTo>
                        <a:cubicBezTo>
                          <a:pt x="247072" y="9166"/>
                          <a:pt x="251526" y="11204"/>
                          <a:pt x="253457" y="14746"/>
                        </a:cubicBezTo>
                        <a:cubicBezTo>
                          <a:pt x="233927" y="66414"/>
                          <a:pt x="198623" y="114810"/>
                          <a:pt x="147383" y="134126"/>
                        </a:cubicBezTo>
                        <a:cubicBezTo>
                          <a:pt x="96090" y="153495"/>
                          <a:pt x="58371" y="143784"/>
                          <a:pt x="11048" y="125327"/>
                        </a:cubicBezTo>
                        <a:cubicBezTo>
                          <a:pt x="-1185" y="143730"/>
                          <a:pt x="-2955" y="161650"/>
                          <a:pt x="4234" y="18305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46A64756-4398-4EC1-A735-EE16931FA5F5}"/>
                      </a:ext>
                    </a:extLst>
                  </p:cNvPr>
                  <p:cNvSpPr/>
                  <p:nvPr/>
                </p:nvSpPr>
                <p:spPr>
                  <a:xfrm>
                    <a:off x="6894596" y="1654023"/>
                    <a:ext cx="579517" cy="277849"/>
                  </a:xfrm>
                  <a:custGeom>
                    <a:avLst/>
                    <a:gdLst>
                      <a:gd name="connsiteX0" fmla="*/ 0 w 579517"/>
                      <a:gd name="connsiteY0" fmla="*/ 47724 h 277849"/>
                      <a:gd name="connsiteX1" fmla="*/ 291395 w 579517"/>
                      <a:gd name="connsiteY1" fmla="*/ 109319 h 277849"/>
                      <a:gd name="connsiteX2" fmla="*/ 287639 w 579517"/>
                      <a:gd name="connsiteY2" fmla="*/ 84531 h 277849"/>
                      <a:gd name="connsiteX3" fmla="*/ 284044 w 579517"/>
                      <a:gd name="connsiteY3" fmla="*/ 30984 h 277849"/>
                      <a:gd name="connsiteX4" fmla="*/ 305399 w 579517"/>
                      <a:gd name="connsiteY4" fmla="*/ 136468 h 277849"/>
                      <a:gd name="connsiteX5" fmla="*/ 336518 w 579517"/>
                      <a:gd name="connsiteY5" fmla="*/ 258209 h 277849"/>
                      <a:gd name="connsiteX6" fmla="*/ 472960 w 579517"/>
                      <a:gd name="connsiteY6" fmla="*/ 267276 h 277849"/>
                      <a:gd name="connsiteX7" fmla="*/ 579517 w 579517"/>
                      <a:gd name="connsiteY7" fmla="*/ 148272 h 277849"/>
                      <a:gd name="connsiteX8" fmla="*/ 567230 w 579517"/>
                      <a:gd name="connsiteY8" fmla="*/ 136521 h 277849"/>
                      <a:gd name="connsiteX9" fmla="*/ 338772 w 579517"/>
                      <a:gd name="connsiteY9" fmla="*/ 1528 h 277849"/>
                      <a:gd name="connsiteX10" fmla="*/ 0 w 579517"/>
                      <a:gd name="connsiteY10" fmla="*/ 47724 h 277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9517" h="277849">
                        <a:moveTo>
                          <a:pt x="0" y="47724"/>
                        </a:moveTo>
                        <a:cubicBezTo>
                          <a:pt x="95772" y="99876"/>
                          <a:pt x="188970" y="90057"/>
                          <a:pt x="291395" y="109319"/>
                        </a:cubicBezTo>
                        <a:cubicBezTo>
                          <a:pt x="289785" y="98534"/>
                          <a:pt x="289249" y="97622"/>
                          <a:pt x="287639" y="84531"/>
                        </a:cubicBezTo>
                        <a:cubicBezTo>
                          <a:pt x="285976" y="71439"/>
                          <a:pt x="283776" y="46651"/>
                          <a:pt x="284044" y="30984"/>
                        </a:cubicBezTo>
                        <a:cubicBezTo>
                          <a:pt x="289464" y="67254"/>
                          <a:pt x="296814" y="99554"/>
                          <a:pt x="305399" y="136468"/>
                        </a:cubicBezTo>
                        <a:cubicBezTo>
                          <a:pt x="314413" y="175367"/>
                          <a:pt x="325787" y="218505"/>
                          <a:pt x="336518" y="258209"/>
                        </a:cubicBezTo>
                        <a:cubicBezTo>
                          <a:pt x="383841" y="277149"/>
                          <a:pt x="421560" y="286484"/>
                          <a:pt x="472960" y="267276"/>
                        </a:cubicBezTo>
                        <a:cubicBezTo>
                          <a:pt x="524307" y="248068"/>
                          <a:pt x="559075" y="199243"/>
                          <a:pt x="579517" y="148272"/>
                        </a:cubicBezTo>
                        <a:cubicBezTo>
                          <a:pt x="573347" y="141136"/>
                          <a:pt x="576513" y="145482"/>
                          <a:pt x="567230" y="136521"/>
                        </a:cubicBezTo>
                        <a:cubicBezTo>
                          <a:pt x="512450" y="83887"/>
                          <a:pt x="410775" y="8127"/>
                          <a:pt x="338772" y="1528"/>
                        </a:cubicBezTo>
                        <a:cubicBezTo>
                          <a:pt x="197769" y="-11242"/>
                          <a:pt x="137676" y="60601"/>
                          <a:pt x="0" y="47724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498" name="Freeform: Shape 1497">
                  <a:extLst>
                    <a:ext uri="{FF2B5EF4-FFF2-40B4-BE49-F238E27FC236}">
                      <a16:creationId xmlns:a16="http://schemas.microsoft.com/office/drawing/2014/main" id="{D0A16A55-70D7-4052-9863-8A3D8FD8821A}"/>
                    </a:ext>
                  </a:extLst>
                </p:cNvPr>
                <p:cNvSpPr/>
                <p:nvPr/>
              </p:nvSpPr>
              <p:spPr>
                <a:xfrm>
                  <a:off x="6843091" y="1666110"/>
                  <a:ext cx="88267" cy="82415"/>
                </a:xfrm>
                <a:custGeom>
                  <a:avLst/>
                  <a:gdLst>
                    <a:gd name="connsiteX0" fmla="*/ 82625 w 88267"/>
                    <a:gd name="connsiteY0" fmla="*/ 60104 h 82415"/>
                    <a:gd name="connsiteX1" fmla="*/ 18508 w 88267"/>
                    <a:gd name="connsiteY1" fmla="*/ 77917 h 82415"/>
                    <a:gd name="connsiteX2" fmla="*/ 6651 w 88267"/>
                    <a:gd name="connsiteY2" fmla="*/ 23995 h 82415"/>
                    <a:gd name="connsiteX3" fmla="*/ 61056 w 88267"/>
                    <a:gd name="connsiteY3" fmla="*/ 4143 h 82415"/>
                    <a:gd name="connsiteX4" fmla="*/ 82625 w 88267"/>
                    <a:gd name="connsiteY4" fmla="*/ 60104 h 8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267" h="82415">
                      <a:moveTo>
                        <a:pt x="82625" y="60104"/>
                      </a:moveTo>
                      <a:cubicBezTo>
                        <a:pt x="68245" y="79580"/>
                        <a:pt x="40292" y="88487"/>
                        <a:pt x="18508" y="77917"/>
                      </a:cubicBezTo>
                      <a:cubicBezTo>
                        <a:pt x="-3222" y="67347"/>
                        <a:pt x="-3919" y="43954"/>
                        <a:pt x="6651" y="23995"/>
                      </a:cubicBezTo>
                      <a:cubicBezTo>
                        <a:pt x="17220" y="4035"/>
                        <a:pt x="40506" y="-6320"/>
                        <a:pt x="61056" y="4143"/>
                      </a:cubicBezTo>
                      <a:cubicBezTo>
                        <a:pt x="81605" y="14605"/>
                        <a:pt x="97058" y="40627"/>
                        <a:pt x="82625" y="601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3641" name="Group 3640">
            <a:extLst>
              <a:ext uri="{FF2B5EF4-FFF2-40B4-BE49-F238E27FC236}">
                <a16:creationId xmlns:a16="http://schemas.microsoft.com/office/drawing/2014/main" id="{612F546E-D64C-448B-8500-0224087E74B6}"/>
              </a:ext>
            </a:extLst>
          </p:cNvPr>
          <p:cNvGrpSpPr/>
          <p:nvPr/>
        </p:nvGrpSpPr>
        <p:grpSpPr>
          <a:xfrm>
            <a:off x="272081" y="1595562"/>
            <a:ext cx="27288858" cy="4572023"/>
            <a:chOff x="272081" y="1602463"/>
            <a:chExt cx="27288858" cy="4572023"/>
          </a:xfrm>
        </p:grpSpPr>
        <p:grpSp>
          <p:nvGrpSpPr>
            <p:cNvPr id="1814" name="Group 1813">
              <a:extLst>
                <a:ext uri="{FF2B5EF4-FFF2-40B4-BE49-F238E27FC236}">
                  <a16:creationId xmlns:a16="http://schemas.microsoft.com/office/drawing/2014/main" id="{8F72A308-E371-4AEF-AD9C-BF24C2FDFD2B}"/>
                </a:ext>
              </a:extLst>
            </p:cNvPr>
            <p:cNvGrpSpPr/>
            <p:nvPr/>
          </p:nvGrpSpPr>
          <p:grpSpPr>
            <a:xfrm>
              <a:off x="272081" y="1602463"/>
              <a:ext cx="8119681" cy="4414478"/>
              <a:chOff x="3298888" y="1598146"/>
              <a:chExt cx="8119681" cy="4414478"/>
            </a:xfrm>
          </p:grpSpPr>
          <p:grpSp>
            <p:nvGrpSpPr>
              <p:cNvPr id="1815" name="Graphic 1">
                <a:extLst>
                  <a:ext uri="{FF2B5EF4-FFF2-40B4-BE49-F238E27FC236}">
                    <a16:creationId xmlns:a16="http://schemas.microsoft.com/office/drawing/2014/main" id="{A8343B2C-649D-4455-97F9-B7CD0572B313}"/>
                  </a:ext>
                </a:extLst>
              </p:cNvPr>
              <p:cNvGrpSpPr/>
              <p:nvPr/>
            </p:nvGrpSpPr>
            <p:grpSpPr>
              <a:xfrm>
                <a:off x="3298888" y="1598146"/>
                <a:ext cx="8119681" cy="4414478"/>
                <a:chOff x="3298888" y="1598146"/>
                <a:chExt cx="8119681" cy="4414478"/>
              </a:xfrm>
              <a:solidFill>
                <a:schemeClr val="accent1"/>
              </a:solidFill>
            </p:grpSpPr>
            <p:grpSp>
              <p:nvGrpSpPr>
                <p:cNvPr id="1909" name="Graphic 1">
                  <a:extLst>
                    <a:ext uri="{FF2B5EF4-FFF2-40B4-BE49-F238E27FC236}">
                      <a16:creationId xmlns:a16="http://schemas.microsoft.com/office/drawing/2014/main" id="{CA655083-8408-4AE4-B5A6-D8EB2409092F}"/>
                    </a:ext>
                  </a:extLst>
                </p:cNvPr>
                <p:cNvGrpSpPr/>
                <p:nvPr/>
              </p:nvGrpSpPr>
              <p:grpSpPr>
                <a:xfrm>
                  <a:off x="3298888" y="1598146"/>
                  <a:ext cx="8119681" cy="4414478"/>
                  <a:chOff x="3298888" y="1598146"/>
                  <a:chExt cx="8119681" cy="4414478"/>
                </a:xfrm>
                <a:solidFill>
                  <a:schemeClr val="accent1"/>
                </a:solidFill>
              </p:grpSpPr>
              <p:sp>
                <p:nvSpPr>
                  <p:cNvPr id="1928" name="Freeform: Shape 1927">
                    <a:extLst>
                      <a:ext uri="{FF2B5EF4-FFF2-40B4-BE49-F238E27FC236}">
                        <a16:creationId xmlns:a16="http://schemas.microsoft.com/office/drawing/2014/main" id="{7D04282F-5D9D-48DE-8210-52C99A1ACBE5}"/>
                      </a:ext>
                    </a:extLst>
                  </p:cNvPr>
                  <p:cNvSpPr/>
                  <p:nvPr/>
                </p:nvSpPr>
                <p:spPr>
                  <a:xfrm>
                    <a:off x="3344477" y="1598146"/>
                    <a:ext cx="7995923" cy="3945720"/>
                  </a:xfrm>
                  <a:custGeom>
                    <a:avLst/>
                    <a:gdLst>
                      <a:gd name="connsiteX0" fmla="*/ 321 w 7995923"/>
                      <a:gd name="connsiteY0" fmla="*/ 997225 h 3945720"/>
                      <a:gd name="connsiteX1" fmla="*/ 321 w 7995923"/>
                      <a:gd name="connsiteY1" fmla="*/ 3945721 h 3945720"/>
                      <a:gd name="connsiteX2" fmla="*/ 7995924 w 7995923"/>
                      <a:gd name="connsiteY2" fmla="*/ 3945721 h 3945720"/>
                      <a:gd name="connsiteX3" fmla="*/ 7995924 w 7995923"/>
                      <a:gd name="connsiteY3" fmla="*/ 2029227 h 3945720"/>
                      <a:gd name="connsiteX4" fmla="*/ 7647754 w 7995923"/>
                      <a:gd name="connsiteY4" fmla="*/ 1510432 h 3945720"/>
                      <a:gd name="connsiteX5" fmla="*/ 7625338 w 7995923"/>
                      <a:gd name="connsiteY5" fmla="*/ 1459442 h 3945720"/>
                      <a:gd name="connsiteX6" fmla="*/ 7244529 w 7995923"/>
                      <a:gd name="connsiteY6" fmla="*/ 590381 h 3945720"/>
                      <a:gd name="connsiteX7" fmla="*/ 7227574 w 7995923"/>
                      <a:gd name="connsiteY7" fmla="*/ 551773 h 3945720"/>
                      <a:gd name="connsiteX8" fmla="*/ 7098352 w 7995923"/>
                      <a:gd name="connsiteY8" fmla="*/ 256752 h 3945720"/>
                      <a:gd name="connsiteX9" fmla="*/ 6546410 w 7995923"/>
                      <a:gd name="connsiteY9" fmla="*/ 6181 h 3945720"/>
                      <a:gd name="connsiteX10" fmla="*/ 807343 w 7995923"/>
                      <a:gd name="connsiteY10" fmla="*/ 6181 h 3945720"/>
                      <a:gd name="connsiteX11" fmla="*/ 128020 w 7995923"/>
                      <a:gd name="connsiteY11" fmla="*/ 400198 h 3945720"/>
                      <a:gd name="connsiteX12" fmla="*/ 321 w 7995923"/>
                      <a:gd name="connsiteY12" fmla="*/ 997225 h 394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995923" h="3945720">
                        <a:moveTo>
                          <a:pt x="321" y="997225"/>
                        </a:moveTo>
                        <a:lnTo>
                          <a:pt x="321" y="3945721"/>
                        </a:lnTo>
                        <a:lnTo>
                          <a:pt x="7995924" y="3945721"/>
                        </a:lnTo>
                        <a:lnTo>
                          <a:pt x="7995924" y="2029227"/>
                        </a:lnTo>
                        <a:cubicBezTo>
                          <a:pt x="7995924" y="1866096"/>
                          <a:pt x="7647754" y="1510432"/>
                          <a:pt x="7647754" y="1510432"/>
                        </a:cubicBezTo>
                        <a:lnTo>
                          <a:pt x="7625338" y="1459442"/>
                        </a:lnTo>
                        <a:lnTo>
                          <a:pt x="7244529" y="590381"/>
                        </a:lnTo>
                        <a:lnTo>
                          <a:pt x="7227574" y="551773"/>
                        </a:lnTo>
                        <a:lnTo>
                          <a:pt x="7098352" y="256752"/>
                        </a:lnTo>
                        <a:cubicBezTo>
                          <a:pt x="7062665" y="206460"/>
                          <a:pt x="6904613" y="16595"/>
                          <a:pt x="6546410" y="6181"/>
                        </a:cubicBezTo>
                        <a:cubicBezTo>
                          <a:pt x="6059873" y="-7726"/>
                          <a:pt x="807343" y="6181"/>
                          <a:pt x="807343" y="6181"/>
                        </a:cubicBezTo>
                        <a:cubicBezTo>
                          <a:pt x="807343" y="6181"/>
                          <a:pt x="303661" y="-1249"/>
                          <a:pt x="128020" y="400198"/>
                        </a:cubicBezTo>
                        <a:cubicBezTo>
                          <a:pt x="-12760" y="722143"/>
                          <a:pt x="321" y="997225"/>
                          <a:pt x="321" y="997225"/>
                        </a:cubicBezTo>
                        <a:close/>
                      </a:path>
                    </a:pathLst>
                  </a:custGeom>
                  <a:solidFill>
                    <a:srgbClr val="F0543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929" name="Graphic 1">
                    <a:extLst>
                      <a:ext uri="{FF2B5EF4-FFF2-40B4-BE49-F238E27FC236}">
                        <a16:creationId xmlns:a16="http://schemas.microsoft.com/office/drawing/2014/main" id="{BA8FD8A2-936A-4522-801A-2F0B46999DE6}"/>
                      </a:ext>
                    </a:extLst>
                  </p:cNvPr>
                  <p:cNvGrpSpPr/>
                  <p:nvPr/>
                </p:nvGrpSpPr>
                <p:grpSpPr>
                  <a:xfrm>
                    <a:off x="4270311" y="4529264"/>
                    <a:ext cx="5780405" cy="1014666"/>
                    <a:chOff x="4270311" y="4529264"/>
                    <a:chExt cx="5780405" cy="1014666"/>
                  </a:xfrm>
                  <a:solidFill>
                    <a:srgbClr val="010101"/>
                  </a:solidFill>
                </p:grpSpPr>
                <p:sp>
                  <p:nvSpPr>
                    <p:cNvPr id="1980" name="Freeform: Shape 1979">
                      <a:extLst>
                        <a:ext uri="{FF2B5EF4-FFF2-40B4-BE49-F238E27FC236}">
                          <a16:creationId xmlns:a16="http://schemas.microsoft.com/office/drawing/2014/main" id="{CDBD3E04-7FDE-4012-9A46-C2BC22B70F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4842" y="4529264"/>
                      <a:ext cx="1535874" cy="1014666"/>
                    </a:xfrm>
                    <a:custGeom>
                      <a:avLst/>
                      <a:gdLst>
                        <a:gd name="connsiteX0" fmla="*/ 0 w 1535874"/>
                        <a:gd name="connsiteY0" fmla="*/ 1014666 h 1014666"/>
                        <a:gd name="connsiteX1" fmla="*/ 1535875 w 1535874"/>
                        <a:gd name="connsiteY1" fmla="*/ 1014666 h 1014666"/>
                        <a:gd name="connsiteX2" fmla="*/ 1387792 w 1535874"/>
                        <a:gd name="connsiteY2" fmla="*/ 241364 h 1014666"/>
                        <a:gd name="connsiteX3" fmla="*/ 1150302 w 1535874"/>
                        <a:gd name="connsiteY3" fmla="*/ 0 h 1014666"/>
                        <a:gd name="connsiteX4" fmla="*/ 385508 w 1535874"/>
                        <a:gd name="connsiteY4" fmla="*/ 0 h 1014666"/>
                        <a:gd name="connsiteX5" fmla="*/ 148018 w 1535874"/>
                        <a:gd name="connsiteY5" fmla="*/ 241364 h 1014666"/>
                        <a:gd name="connsiteX6" fmla="*/ 0 w 1535874"/>
                        <a:gd name="connsiteY6" fmla="*/ 1014666 h 101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35874" h="1014666">
                          <a:moveTo>
                            <a:pt x="0" y="1014666"/>
                          </a:moveTo>
                          <a:lnTo>
                            <a:pt x="1535875" y="1014666"/>
                          </a:lnTo>
                          <a:lnTo>
                            <a:pt x="1387792" y="241364"/>
                          </a:lnTo>
                          <a:cubicBezTo>
                            <a:pt x="1360614" y="99568"/>
                            <a:pt x="1262761" y="0"/>
                            <a:pt x="1150302" y="0"/>
                          </a:cubicBezTo>
                          <a:lnTo>
                            <a:pt x="385508" y="0"/>
                          </a:lnTo>
                          <a:cubicBezTo>
                            <a:pt x="273114" y="0"/>
                            <a:pt x="175196" y="99568"/>
                            <a:pt x="148018" y="241364"/>
                          </a:cubicBezTo>
                          <a:lnTo>
                            <a:pt x="0" y="1014666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81" name="Freeform: Shape 1980">
                      <a:extLst>
                        <a:ext uri="{FF2B5EF4-FFF2-40B4-BE49-F238E27FC236}">
                          <a16:creationId xmlns:a16="http://schemas.microsoft.com/office/drawing/2014/main" id="{268FC374-A87D-453C-8D28-7A80FA8BB3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70311" y="4529264"/>
                      <a:ext cx="1528572" cy="1014666"/>
                    </a:xfrm>
                    <a:custGeom>
                      <a:avLst/>
                      <a:gdLst>
                        <a:gd name="connsiteX0" fmla="*/ 0 w 1528572"/>
                        <a:gd name="connsiteY0" fmla="*/ 1014666 h 1014666"/>
                        <a:gd name="connsiteX1" fmla="*/ 1528572 w 1528572"/>
                        <a:gd name="connsiteY1" fmla="*/ 1014666 h 1014666"/>
                        <a:gd name="connsiteX2" fmla="*/ 1380490 w 1528572"/>
                        <a:gd name="connsiteY2" fmla="*/ 241364 h 1014666"/>
                        <a:gd name="connsiteX3" fmla="*/ 1143000 w 1528572"/>
                        <a:gd name="connsiteY3" fmla="*/ 0 h 1014666"/>
                        <a:gd name="connsiteX4" fmla="*/ 385509 w 1528572"/>
                        <a:gd name="connsiteY4" fmla="*/ 0 h 1014666"/>
                        <a:gd name="connsiteX5" fmla="*/ 148018 w 1528572"/>
                        <a:gd name="connsiteY5" fmla="*/ 241364 h 1014666"/>
                        <a:gd name="connsiteX6" fmla="*/ 0 w 1528572"/>
                        <a:gd name="connsiteY6" fmla="*/ 1014666 h 1014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8572" h="1014666">
                          <a:moveTo>
                            <a:pt x="0" y="1014666"/>
                          </a:moveTo>
                          <a:lnTo>
                            <a:pt x="1528572" y="1014666"/>
                          </a:lnTo>
                          <a:lnTo>
                            <a:pt x="1380490" y="241364"/>
                          </a:lnTo>
                          <a:cubicBezTo>
                            <a:pt x="1353312" y="99568"/>
                            <a:pt x="1255459" y="0"/>
                            <a:pt x="1143000" y="0"/>
                          </a:cubicBezTo>
                          <a:lnTo>
                            <a:pt x="385509" y="0"/>
                          </a:lnTo>
                          <a:cubicBezTo>
                            <a:pt x="273114" y="0"/>
                            <a:pt x="175197" y="99568"/>
                            <a:pt x="148018" y="241364"/>
                          </a:cubicBezTo>
                          <a:lnTo>
                            <a:pt x="0" y="1014666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30" name="Graphic 1">
                    <a:extLst>
                      <a:ext uri="{FF2B5EF4-FFF2-40B4-BE49-F238E27FC236}">
                        <a16:creationId xmlns:a16="http://schemas.microsoft.com/office/drawing/2014/main" id="{F5123CFB-993E-437A-BF20-B754D4987967}"/>
                      </a:ext>
                    </a:extLst>
                  </p:cNvPr>
                  <p:cNvGrpSpPr/>
                  <p:nvPr/>
                </p:nvGrpSpPr>
                <p:grpSpPr>
                  <a:xfrm>
                    <a:off x="4420616" y="4747831"/>
                    <a:ext cx="5492178" cy="1264793"/>
                    <a:chOff x="4420616" y="4747831"/>
                    <a:chExt cx="5492178" cy="1264793"/>
                  </a:xfrm>
                  <a:solidFill>
                    <a:schemeClr val="accent1"/>
                  </a:solidFill>
                </p:grpSpPr>
                <p:grpSp>
                  <p:nvGrpSpPr>
                    <p:cNvPr id="1972" name="Graphic 1">
                      <a:extLst>
                        <a:ext uri="{FF2B5EF4-FFF2-40B4-BE49-F238E27FC236}">
                          <a16:creationId xmlns:a16="http://schemas.microsoft.com/office/drawing/2014/main" id="{7AF3DE00-3F2A-4379-A347-348304F5CE6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48001" y="4747831"/>
                      <a:ext cx="1264792" cy="1264793"/>
                      <a:chOff x="8648001" y="4747831"/>
                      <a:chExt cx="1264792" cy="1264793"/>
                    </a:xfrm>
                    <a:solidFill>
                      <a:schemeClr val="accent1"/>
                    </a:solidFill>
                  </p:grpSpPr>
                  <p:sp>
                    <p:nvSpPr>
                      <p:cNvPr id="1977" name="Freeform: Shape 1976">
                        <a:extLst>
                          <a:ext uri="{FF2B5EF4-FFF2-40B4-BE49-F238E27FC236}">
                            <a16:creationId xmlns:a16="http://schemas.microsoft.com/office/drawing/2014/main" id="{2030A01E-B731-4FEF-BE42-F007FFE044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48001" y="4747831"/>
                        <a:ext cx="1264792" cy="1264793"/>
                      </a:xfrm>
                      <a:custGeom>
                        <a:avLst/>
                        <a:gdLst>
                          <a:gd name="connsiteX0" fmla="*/ 1264793 w 1264792"/>
                          <a:gd name="connsiteY0" fmla="*/ 632397 h 1264793"/>
                          <a:gd name="connsiteX1" fmla="*/ 632396 w 1264792"/>
                          <a:gd name="connsiteY1" fmla="*/ 1264793 h 1264793"/>
                          <a:gd name="connsiteX2" fmla="*/ 0 w 1264792"/>
                          <a:gd name="connsiteY2" fmla="*/ 632397 h 1264793"/>
                          <a:gd name="connsiteX3" fmla="*/ 632396 w 1264792"/>
                          <a:gd name="connsiteY3" fmla="*/ 0 h 1264793"/>
                          <a:gd name="connsiteX4" fmla="*/ 1264793 w 1264792"/>
                          <a:gd name="connsiteY4" fmla="*/ 632397 h 12647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792" h="1264793">
                            <a:moveTo>
                              <a:pt x="1264793" y="632397"/>
                            </a:moveTo>
                            <a:cubicBezTo>
                              <a:pt x="1264793" y="981660"/>
                              <a:pt x="981659" y="1264793"/>
                              <a:pt x="632396" y="1264793"/>
                            </a:cubicBezTo>
                            <a:cubicBezTo>
                              <a:pt x="283133" y="1264793"/>
                              <a:pt x="0" y="981660"/>
                              <a:pt x="0" y="632397"/>
                            </a:cubicBezTo>
                            <a:cubicBezTo>
                              <a:pt x="0" y="283134"/>
                              <a:pt x="283134" y="0"/>
                              <a:pt x="632396" y="0"/>
                            </a:cubicBezTo>
                            <a:cubicBezTo>
                              <a:pt x="981660" y="0"/>
                              <a:pt x="1264793" y="283134"/>
                              <a:pt x="1264793" y="632397"/>
                            </a:cubicBezTo>
                            <a:close/>
                          </a:path>
                        </a:pathLst>
                      </a:custGeom>
                      <a:solidFill>
                        <a:srgbClr val="434343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8" name="Freeform: Shape 1977">
                        <a:extLst>
                          <a:ext uri="{FF2B5EF4-FFF2-40B4-BE49-F238E27FC236}">
                            <a16:creationId xmlns:a16="http://schemas.microsoft.com/office/drawing/2014/main" id="{030A1C5F-E812-43F9-8B00-E94B0623E470}"/>
                          </a:ext>
                        </a:extLst>
                      </p:cNvPr>
                      <p:cNvSpPr/>
                      <p:nvPr/>
                    </p:nvSpPr>
                    <p:spPr>
                      <a:xfrm rot="-653989">
                        <a:off x="8869711" y="4969478"/>
                        <a:ext cx="822105" cy="822105"/>
                      </a:xfrm>
                      <a:custGeom>
                        <a:avLst/>
                        <a:gdLst>
                          <a:gd name="connsiteX0" fmla="*/ 822105 w 822105"/>
                          <a:gd name="connsiteY0" fmla="*/ 411053 h 822105"/>
                          <a:gd name="connsiteX1" fmla="*/ 411052 w 822105"/>
                          <a:gd name="connsiteY1" fmla="*/ 822105 h 822105"/>
                          <a:gd name="connsiteX2" fmla="*/ 0 w 822105"/>
                          <a:gd name="connsiteY2" fmla="*/ 411053 h 822105"/>
                          <a:gd name="connsiteX3" fmla="*/ 411052 w 822105"/>
                          <a:gd name="connsiteY3" fmla="*/ 0 h 822105"/>
                          <a:gd name="connsiteX4" fmla="*/ 822105 w 822105"/>
                          <a:gd name="connsiteY4" fmla="*/ 411053 h 8221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2105" h="822105">
                            <a:moveTo>
                              <a:pt x="822105" y="411053"/>
                            </a:moveTo>
                            <a:cubicBezTo>
                              <a:pt x="822105" y="638071"/>
                              <a:pt x="638071" y="822105"/>
                              <a:pt x="411052" y="822105"/>
                            </a:cubicBezTo>
                            <a:cubicBezTo>
                              <a:pt x="184034" y="822105"/>
                              <a:pt x="0" y="638071"/>
                              <a:pt x="0" y="411053"/>
                            </a:cubicBezTo>
                            <a:cubicBezTo>
                              <a:pt x="0" y="184035"/>
                              <a:pt x="184034" y="0"/>
                              <a:pt x="411052" y="0"/>
                            </a:cubicBezTo>
                            <a:cubicBezTo>
                              <a:pt x="638071" y="0"/>
                              <a:pt x="822105" y="184035"/>
                              <a:pt x="822105" y="411053"/>
                            </a:cubicBezTo>
                            <a:close/>
                          </a:path>
                        </a:pathLst>
                      </a:custGeom>
                      <a:solidFill>
                        <a:srgbClr val="01010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9" name="Freeform: Shape 1978">
                        <a:extLst>
                          <a:ext uri="{FF2B5EF4-FFF2-40B4-BE49-F238E27FC236}">
                            <a16:creationId xmlns:a16="http://schemas.microsoft.com/office/drawing/2014/main" id="{5250CDFA-7E29-4228-AA1C-6EC1B9FDAE42}"/>
                          </a:ext>
                        </a:extLst>
                      </p:cNvPr>
                      <p:cNvSpPr/>
                      <p:nvPr/>
                    </p:nvSpPr>
                    <p:spPr>
                      <a:xfrm rot="-2700000">
                        <a:off x="8951442" y="5051370"/>
                        <a:ext cx="657726" cy="657726"/>
                      </a:xfrm>
                      <a:custGeom>
                        <a:avLst/>
                        <a:gdLst>
                          <a:gd name="connsiteX0" fmla="*/ 657727 w 657726"/>
                          <a:gd name="connsiteY0" fmla="*/ 328864 h 657726"/>
                          <a:gd name="connsiteX1" fmla="*/ 328863 w 657726"/>
                          <a:gd name="connsiteY1" fmla="*/ 657727 h 657726"/>
                          <a:gd name="connsiteX2" fmla="*/ 0 w 657726"/>
                          <a:gd name="connsiteY2" fmla="*/ 328864 h 657726"/>
                          <a:gd name="connsiteX3" fmla="*/ 328863 w 657726"/>
                          <a:gd name="connsiteY3" fmla="*/ 0 h 657726"/>
                          <a:gd name="connsiteX4" fmla="*/ 657727 w 657726"/>
                          <a:gd name="connsiteY4" fmla="*/ 328864 h 6577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7726" h="657726">
                            <a:moveTo>
                              <a:pt x="657727" y="328864"/>
                            </a:moveTo>
                            <a:cubicBezTo>
                              <a:pt x="657727" y="510490"/>
                              <a:pt x="510490" y="657727"/>
                              <a:pt x="328863" y="657727"/>
                            </a:cubicBezTo>
                            <a:cubicBezTo>
                              <a:pt x="147237" y="657727"/>
                              <a:pt x="0" y="510489"/>
                              <a:pt x="0" y="328864"/>
                            </a:cubicBezTo>
                            <a:cubicBezTo>
                              <a:pt x="0" y="147237"/>
                              <a:pt x="147237" y="0"/>
                              <a:pt x="328863" y="0"/>
                            </a:cubicBezTo>
                            <a:cubicBezTo>
                              <a:pt x="510489" y="0"/>
                              <a:pt x="657727" y="147238"/>
                              <a:pt x="657727" y="328864"/>
                            </a:cubicBezTo>
                            <a:close/>
                          </a:path>
                        </a:pathLst>
                      </a:custGeom>
                      <a:solidFill>
                        <a:srgbClr val="C0C0C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73" name="Graphic 1">
                      <a:extLst>
                        <a:ext uri="{FF2B5EF4-FFF2-40B4-BE49-F238E27FC236}">
                          <a16:creationId xmlns:a16="http://schemas.microsoft.com/office/drawing/2014/main" id="{69639DB1-6869-4623-BB63-3188CB11A5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20616" y="4747831"/>
                      <a:ext cx="1264793" cy="1264793"/>
                      <a:chOff x="4420616" y="4747831"/>
                      <a:chExt cx="1264793" cy="1264793"/>
                    </a:xfrm>
                    <a:solidFill>
                      <a:schemeClr val="accent1"/>
                    </a:solidFill>
                  </p:grpSpPr>
                  <p:sp>
                    <p:nvSpPr>
                      <p:cNvPr id="1974" name="Freeform: Shape 1973">
                        <a:extLst>
                          <a:ext uri="{FF2B5EF4-FFF2-40B4-BE49-F238E27FC236}">
                            <a16:creationId xmlns:a16="http://schemas.microsoft.com/office/drawing/2014/main" id="{7E1B8228-4C13-487F-A1FA-CCCC525158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20616" y="4747831"/>
                        <a:ext cx="1264793" cy="1264793"/>
                      </a:xfrm>
                      <a:custGeom>
                        <a:avLst/>
                        <a:gdLst>
                          <a:gd name="connsiteX0" fmla="*/ 1264793 w 1264793"/>
                          <a:gd name="connsiteY0" fmla="*/ 632397 h 1264793"/>
                          <a:gd name="connsiteX1" fmla="*/ 632397 w 1264793"/>
                          <a:gd name="connsiteY1" fmla="*/ 1264793 h 1264793"/>
                          <a:gd name="connsiteX2" fmla="*/ 0 w 1264793"/>
                          <a:gd name="connsiteY2" fmla="*/ 632397 h 1264793"/>
                          <a:gd name="connsiteX3" fmla="*/ 632397 w 1264793"/>
                          <a:gd name="connsiteY3" fmla="*/ 0 h 1264793"/>
                          <a:gd name="connsiteX4" fmla="*/ 1264793 w 1264793"/>
                          <a:gd name="connsiteY4" fmla="*/ 632397 h 12647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64793" h="1264793">
                            <a:moveTo>
                              <a:pt x="1264793" y="632397"/>
                            </a:moveTo>
                            <a:cubicBezTo>
                              <a:pt x="1264793" y="981660"/>
                              <a:pt x="981660" y="1264793"/>
                              <a:pt x="632397" y="1264793"/>
                            </a:cubicBezTo>
                            <a:cubicBezTo>
                              <a:pt x="283134" y="1264793"/>
                              <a:pt x="0" y="981660"/>
                              <a:pt x="0" y="632397"/>
                            </a:cubicBezTo>
                            <a:cubicBezTo>
                              <a:pt x="0" y="283134"/>
                              <a:pt x="283133" y="0"/>
                              <a:pt x="632397" y="0"/>
                            </a:cubicBezTo>
                            <a:cubicBezTo>
                              <a:pt x="981659" y="0"/>
                              <a:pt x="1264793" y="283134"/>
                              <a:pt x="1264793" y="632397"/>
                            </a:cubicBezTo>
                            <a:close/>
                          </a:path>
                        </a:pathLst>
                      </a:custGeom>
                      <a:solidFill>
                        <a:srgbClr val="434343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5" name="Freeform: Shape 1974">
                        <a:extLst>
                          <a:ext uri="{FF2B5EF4-FFF2-40B4-BE49-F238E27FC236}">
                            <a16:creationId xmlns:a16="http://schemas.microsoft.com/office/drawing/2014/main" id="{B8E6F5F3-6688-4D1F-8516-4C7992C75ED9}"/>
                          </a:ext>
                        </a:extLst>
                      </p:cNvPr>
                      <p:cNvSpPr/>
                      <p:nvPr/>
                    </p:nvSpPr>
                    <p:spPr>
                      <a:xfrm rot="-2700000">
                        <a:off x="4641916" y="4969172"/>
                        <a:ext cx="822063" cy="822063"/>
                      </a:xfrm>
                      <a:custGeom>
                        <a:avLst/>
                        <a:gdLst>
                          <a:gd name="connsiteX0" fmla="*/ 822063 w 822063"/>
                          <a:gd name="connsiteY0" fmla="*/ 411032 h 822063"/>
                          <a:gd name="connsiteX1" fmla="*/ 411032 w 822063"/>
                          <a:gd name="connsiteY1" fmla="*/ 822063 h 822063"/>
                          <a:gd name="connsiteX2" fmla="*/ 0 w 822063"/>
                          <a:gd name="connsiteY2" fmla="*/ 411032 h 822063"/>
                          <a:gd name="connsiteX3" fmla="*/ 411032 w 822063"/>
                          <a:gd name="connsiteY3" fmla="*/ 0 h 822063"/>
                          <a:gd name="connsiteX4" fmla="*/ 822063 w 822063"/>
                          <a:gd name="connsiteY4" fmla="*/ 411032 h 822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22063" h="822063">
                            <a:moveTo>
                              <a:pt x="822063" y="411032"/>
                            </a:moveTo>
                            <a:cubicBezTo>
                              <a:pt x="822063" y="638038"/>
                              <a:pt x="638038" y="822063"/>
                              <a:pt x="411032" y="822063"/>
                            </a:cubicBezTo>
                            <a:cubicBezTo>
                              <a:pt x="184025" y="822063"/>
                              <a:pt x="0" y="638038"/>
                              <a:pt x="0" y="411032"/>
                            </a:cubicBezTo>
                            <a:cubicBezTo>
                              <a:pt x="0" y="184025"/>
                              <a:pt x="184025" y="0"/>
                              <a:pt x="411032" y="0"/>
                            </a:cubicBezTo>
                            <a:cubicBezTo>
                              <a:pt x="638038" y="0"/>
                              <a:pt x="822063" y="184025"/>
                              <a:pt x="822063" y="411032"/>
                            </a:cubicBezTo>
                            <a:close/>
                          </a:path>
                        </a:pathLst>
                      </a:custGeom>
                      <a:solidFill>
                        <a:srgbClr val="01010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76" name="Freeform: Shape 1975">
                        <a:extLst>
                          <a:ext uri="{FF2B5EF4-FFF2-40B4-BE49-F238E27FC236}">
                            <a16:creationId xmlns:a16="http://schemas.microsoft.com/office/drawing/2014/main" id="{03C6CE0C-0943-4138-AB70-0A0E5FBBC655}"/>
                          </a:ext>
                        </a:extLst>
                      </p:cNvPr>
                      <p:cNvSpPr/>
                      <p:nvPr/>
                    </p:nvSpPr>
                    <p:spPr>
                      <a:xfrm rot="-1350026">
                        <a:off x="4724336" y="5051367"/>
                        <a:ext cx="657749" cy="657749"/>
                      </a:xfrm>
                      <a:custGeom>
                        <a:avLst/>
                        <a:gdLst>
                          <a:gd name="connsiteX0" fmla="*/ 657750 w 657749"/>
                          <a:gd name="connsiteY0" fmla="*/ 328875 h 657749"/>
                          <a:gd name="connsiteX1" fmla="*/ 328875 w 657749"/>
                          <a:gd name="connsiteY1" fmla="*/ 657750 h 657749"/>
                          <a:gd name="connsiteX2" fmla="*/ 0 w 657749"/>
                          <a:gd name="connsiteY2" fmla="*/ 328875 h 657749"/>
                          <a:gd name="connsiteX3" fmla="*/ 328875 w 657749"/>
                          <a:gd name="connsiteY3" fmla="*/ 0 h 657749"/>
                          <a:gd name="connsiteX4" fmla="*/ 657750 w 657749"/>
                          <a:gd name="connsiteY4" fmla="*/ 328875 h 6577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57749" h="657749">
                            <a:moveTo>
                              <a:pt x="657750" y="328875"/>
                            </a:moveTo>
                            <a:cubicBezTo>
                              <a:pt x="657750" y="510508"/>
                              <a:pt x="510507" y="657750"/>
                              <a:pt x="328875" y="657750"/>
                            </a:cubicBezTo>
                            <a:cubicBezTo>
                              <a:pt x="147242" y="657750"/>
                              <a:pt x="0" y="510507"/>
                              <a:pt x="0" y="328875"/>
                            </a:cubicBezTo>
                            <a:cubicBezTo>
                              <a:pt x="0" y="147242"/>
                              <a:pt x="147243" y="0"/>
                              <a:pt x="328875" y="0"/>
                            </a:cubicBezTo>
                            <a:cubicBezTo>
                              <a:pt x="510507" y="0"/>
                              <a:pt x="657750" y="147243"/>
                              <a:pt x="657750" y="328875"/>
                            </a:cubicBezTo>
                            <a:close/>
                          </a:path>
                        </a:pathLst>
                      </a:custGeom>
                      <a:solidFill>
                        <a:srgbClr val="C0C0C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931" name="Graphic 1">
                    <a:extLst>
                      <a:ext uri="{FF2B5EF4-FFF2-40B4-BE49-F238E27FC236}">
                        <a16:creationId xmlns:a16="http://schemas.microsoft.com/office/drawing/2014/main" id="{A6A5D095-2DED-4B9E-9C11-18B5792F96A3}"/>
                      </a:ext>
                    </a:extLst>
                  </p:cNvPr>
                  <p:cNvGrpSpPr/>
                  <p:nvPr/>
                </p:nvGrpSpPr>
                <p:grpSpPr>
                  <a:xfrm>
                    <a:off x="4492434" y="2149028"/>
                    <a:ext cx="6499859" cy="959614"/>
                    <a:chOff x="4492434" y="2149028"/>
                    <a:chExt cx="6499859" cy="959614"/>
                  </a:xfrm>
                  <a:solidFill>
                    <a:srgbClr val="C0C0C1"/>
                  </a:solidFill>
                </p:grpSpPr>
                <p:sp>
                  <p:nvSpPr>
                    <p:cNvPr id="1966" name="Freeform: Shape 1965">
                      <a:extLst>
                        <a:ext uri="{FF2B5EF4-FFF2-40B4-BE49-F238E27FC236}">
                          <a16:creationId xmlns:a16="http://schemas.microsoft.com/office/drawing/2014/main" id="{3CC5F97F-9B22-444C-AA85-C928C3FA8E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8542" y="2165540"/>
                      <a:ext cx="1446895" cy="943101"/>
                    </a:xfrm>
                    <a:custGeom>
                      <a:avLst/>
                      <a:gdLst>
                        <a:gd name="connsiteX0" fmla="*/ 1063815 w 1446895"/>
                        <a:gd name="connsiteY0" fmla="*/ 0 h 943101"/>
                        <a:gd name="connsiteX1" fmla="*/ 0 w 1446895"/>
                        <a:gd name="connsiteY1" fmla="*/ 0 h 943101"/>
                        <a:gd name="connsiteX2" fmla="*/ 0 w 1446895"/>
                        <a:gd name="connsiteY2" fmla="*/ 943102 h 943101"/>
                        <a:gd name="connsiteX3" fmla="*/ 1368742 w 1446895"/>
                        <a:gd name="connsiteY3" fmla="*/ 943102 h 943101"/>
                        <a:gd name="connsiteX4" fmla="*/ 1440434 w 1446895"/>
                        <a:gd name="connsiteY4" fmla="*/ 801370 h 943101"/>
                        <a:gd name="connsiteX5" fmla="*/ 1219200 w 1446895"/>
                        <a:gd name="connsiteY5" fmla="*/ 132969 h 943101"/>
                        <a:gd name="connsiteX6" fmla="*/ 1063815 w 1446895"/>
                        <a:gd name="connsiteY6" fmla="*/ 0 h 94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6895" h="943101">
                          <a:moveTo>
                            <a:pt x="1063815" y="0"/>
                          </a:moveTo>
                          <a:lnTo>
                            <a:pt x="0" y="0"/>
                          </a:lnTo>
                          <a:lnTo>
                            <a:pt x="0" y="943102"/>
                          </a:lnTo>
                          <a:lnTo>
                            <a:pt x="1368742" y="943102"/>
                          </a:lnTo>
                          <a:cubicBezTo>
                            <a:pt x="1424813" y="943102"/>
                            <a:pt x="1462659" y="868489"/>
                            <a:pt x="1440434" y="801370"/>
                          </a:cubicBezTo>
                          <a:lnTo>
                            <a:pt x="1219200" y="132969"/>
                          </a:lnTo>
                          <a:cubicBezTo>
                            <a:pt x="1192530" y="52324"/>
                            <a:pt x="1131379" y="0"/>
                            <a:pt x="1063815" y="0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7" name="Freeform: Shape 1966">
                      <a:extLst>
                        <a:ext uri="{FF2B5EF4-FFF2-40B4-BE49-F238E27FC236}">
                          <a16:creationId xmlns:a16="http://schemas.microsoft.com/office/drawing/2014/main" id="{E0E59E91-1B48-431F-96A4-EF1514967D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76718" y="2165540"/>
                      <a:ext cx="984948" cy="943101"/>
                    </a:xfrm>
                    <a:custGeom>
                      <a:avLst/>
                      <a:gdLst>
                        <a:gd name="connsiteX0" fmla="*/ 0 w 984948"/>
                        <a:gd name="connsiteY0" fmla="*/ 0 h 943101"/>
                        <a:gd name="connsiteX1" fmla="*/ 984949 w 984948"/>
                        <a:gd name="connsiteY1" fmla="*/ 0 h 943101"/>
                        <a:gd name="connsiteX2" fmla="*/ 984949 w 984948"/>
                        <a:gd name="connsiteY2" fmla="*/ 943102 h 943101"/>
                        <a:gd name="connsiteX3" fmla="*/ 0 w 984948"/>
                        <a:gd name="connsiteY3" fmla="*/ 943102 h 94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4948" h="943101">
                          <a:moveTo>
                            <a:pt x="0" y="0"/>
                          </a:moveTo>
                          <a:lnTo>
                            <a:pt x="984949" y="0"/>
                          </a:lnTo>
                          <a:lnTo>
                            <a:pt x="984949" y="943102"/>
                          </a:lnTo>
                          <a:lnTo>
                            <a:pt x="0" y="943102"/>
                          </a:ln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8" name="Freeform: Shape 1967">
                      <a:extLst>
                        <a:ext uri="{FF2B5EF4-FFF2-40B4-BE49-F238E27FC236}">
                          <a16:creationId xmlns:a16="http://schemas.microsoft.com/office/drawing/2014/main" id="{6D2D439B-E68E-48C9-B3D6-1973C82E06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60769" y="2165540"/>
                      <a:ext cx="984948" cy="943101"/>
                    </a:xfrm>
                    <a:custGeom>
                      <a:avLst/>
                      <a:gdLst>
                        <a:gd name="connsiteX0" fmla="*/ 0 w 984948"/>
                        <a:gd name="connsiteY0" fmla="*/ 0 h 943101"/>
                        <a:gd name="connsiteX1" fmla="*/ 984948 w 984948"/>
                        <a:gd name="connsiteY1" fmla="*/ 0 h 943101"/>
                        <a:gd name="connsiteX2" fmla="*/ 984948 w 984948"/>
                        <a:gd name="connsiteY2" fmla="*/ 943102 h 943101"/>
                        <a:gd name="connsiteX3" fmla="*/ 0 w 984948"/>
                        <a:gd name="connsiteY3" fmla="*/ 943102 h 94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4948" h="943101">
                          <a:moveTo>
                            <a:pt x="0" y="0"/>
                          </a:moveTo>
                          <a:lnTo>
                            <a:pt x="984948" y="0"/>
                          </a:lnTo>
                          <a:lnTo>
                            <a:pt x="984948" y="943102"/>
                          </a:lnTo>
                          <a:lnTo>
                            <a:pt x="0" y="943102"/>
                          </a:ln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9" name="Freeform: Shape 1968">
                      <a:extLst>
                        <a:ext uri="{FF2B5EF4-FFF2-40B4-BE49-F238E27FC236}">
                          <a16:creationId xmlns:a16="http://schemas.microsoft.com/office/drawing/2014/main" id="{1E0F030D-B27D-4754-9EBF-FED3C4CF31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42232" y="2149028"/>
                      <a:ext cx="550061" cy="959614"/>
                    </a:xfrm>
                    <a:custGeom>
                      <a:avLst/>
                      <a:gdLst>
                        <a:gd name="connsiteX0" fmla="*/ 4533 w 550061"/>
                        <a:gd name="connsiteY0" fmla="*/ 85283 h 959614"/>
                        <a:gd name="connsiteX1" fmla="*/ 299046 w 550061"/>
                        <a:gd name="connsiteY1" fmla="*/ 891542 h 959614"/>
                        <a:gd name="connsiteX2" fmla="*/ 381913 w 550061"/>
                        <a:gd name="connsiteY2" fmla="*/ 959614 h 959614"/>
                        <a:gd name="connsiteX3" fmla="*/ 550061 w 550061"/>
                        <a:gd name="connsiteY3" fmla="*/ 959614 h 959614"/>
                        <a:gd name="connsiteX4" fmla="*/ 527646 w 550061"/>
                        <a:gd name="connsiteY4" fmla="*/ 908560 h 959614"/>
                        <a:gd name="connsiteX5" fmla="*/ 146773 w 550061"/>
                        <a:gd name="connsiteY5" fmla="*/ 39563 h 959614"/>
                        <a:gd name="connsiteX6" fmla="*/ 129882 w 550061"/>
                        <a:gd name="connsiteY6" fmla="*/ 891 h 959614"/>
                        <a:gd name="connsiteX7" fmla="*/ 46316 w 550061"/>
                        <a:gd name="connsiteY7" fmla="*/ 2 h 959614"/>
                        <a:gd name="connsiteX8" fmla="*/ 4533 w 550061"/>
                        <a:gd name="connsiteY8" fmla="*/ 85283 h 959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50061" h="959614">
                          <a:moveTo>
                            <a:pt x="4533" y="85283"/>
                          </a:moveTo>
                          <a:lnTo>
                            <a:pt x="299046" y="891542"/>
                          </a:lnTo>
                          <a:cubicBezTo>
                            <a:pt x="314286" y="933135"/>
                            <a:pt x="346481" y="959614"/>
                            <a:pt x="381913" y="959614"/>
                          </a:cubicBezTo>
                          <a:lnTo>
                            <a:pt x="550061" y="959614"/>
                          </a:lnTo>
                          <a:lnTo>
                            <a:pt x="527646" y="908560"/>
                          </a:lnTo>
                          <a:lnTo>
                            <a:pt x="146773" y="39563"/>
                          </a:lnTo>
                          <a:lnTo>
                            <a:pt x="129882" y="891"/>
                          </a:lnTo>
                          <a:lnTo>
                            <a:pt x="46316" y="2"/>
                          </a:lnTo>
                          <a:cubicBezTo>
                            <a:pt x="12407" y="-379"/>
                            <a:pt x="-10072" y="45532"/>
                            <a:pt x="4533" y="85283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70" name="Freeform: Shape 1969">
                      <a:extLst>
                        <a:ext uri="{FF2B5EF4-FFF2-40B4-BE49-F238E27FC236}">
                          <a16:creationId xmlns:a16="http://schemas.microsoft.com/office/drawing/2014/main" id="{A8A43982-92DE-43B0-A4CF-29F24F101E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50789" y="2165540"/>
                      <a:ext cx="984948" cy="943101"/>
                    </a:xfrm>
                    <a:custGeom>
                      <a:avLst/>
                      <a:gdLst>
                        <a:gd name="connsiteX0" fmla="*/ 0 w 984948"/>
                        <a:gd name="connsiteY0" fmla="*/ 0 h 943101"/>
                        <a:gd name="connsiteX1" fmla="*/ 984949 w 984948"/>
                        <a:gd name="connsiteY1" fmla="*/ 0 h 943101"/>
                        <a:gd name="connsiteX2" fmla="*/ 984949 w 984948"/>
                        <a:gd name="connsiteY2" fmla="*/ 943102 h 943101"/>
                        <a:gd name="connsiteX3" fmla="*/ 0 w 984948"/>
                        <a:gd name="connsiteY3" fmla="*/ 943102 h 94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4948" h="943101">
                          <a:moveTo>
                            <a:pt x="0" y="0"/>
                          </a:moveTo>
                          <a:lnTo>
                            <a:pt x="984949" y="0"/>
                          </a:lnTo>
                          <a:lnTo>
                            <a:pt x="984949" y="943102"/>
                          </a:lnTo>
                          <a:lnTo>
                            <a:pt x="0" y="943102"/>
                          </a:ln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71" name="Freeform: Shape 1970">
                      <a:extLst>
                        <a:ext uri="{FF2B5EF4-FFF2-40B4-BE49-F238E27FC236}">
                          <a16:creationId xmlns:a16="http://schemas.microsoft.com/office/drawing/2014/main" id="{3CFB4FD8-871C-47ED-91B9-4A7AADA20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2434" y="2165540"/>
                      <a:ext cx="911479" cy="943101"/>
                    </a:xfrm>
                    <a:custGeom>
                      <a:avLst/>
                      <a:gdLst>
                        <a:gd name="connsiteX0" fmla="*/ 0 w 911479"/>
                        <a:gd name="connsiteY0" fmla="*/ 338455 h 943101"/>
                        <a:gd name="connsiteX1" fmla="*/ 0 w 911479"/>
                        <a:gd name="connsiteY1" fmla="*/ 943102 h 943101"/>
                        <a:gd name="connsiteX2" fmla="*/ 911479 w 911479"/>
                        <a:gd name="connsiteY2" fmla="*/ 943102 h 943101"/>
                        <a:gd name="connsiteX3" fmla="*/ 911479 w 911479"/>
                        <a:gd name="connsiteY3" fmla="*/ 0 h 943101"/>
                        <a:gd name="connsiteX4" fmla="*/ 260287 w 911479"/>
                        <a:gd name="connsiteY4" fmla="*/ 0 h 943101"/>
                        <a:gd name="connsiteX5" fmla="*/ 0 w 911479"/>
                        <a:gd name="connsiteY5" fmla="*/ 338455 h 94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11479" h="943101">
                          <a:moveTo>
                            <a:pt x="0" y="338455"/>
                          </a:moveTo>
                          <a:lnTo>
                            <a:pt x="0" y="943102"/>
                          </a:lnTo>
                          <a:lnTo>
                            <a:pt x="911479" y="943102"/>
                          </a:lnTo>
                          <a:lnTo>
                            <a:pt x="911479" y="0"/>
                          </a:lnTo>
                          <a:lnTo>
                            <a:pt x="260287" y="0"/>
                          </a:lnTo>
                          <a:cubicBezTo>
                            <a:pt x="116523" y="0"/>
                            <a:pt x="0" y="151511"/>
                            <a:pt x="0" y="338455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32" name="Graphic 1">
                    <a:extLst>
                      <a:ext uri="{FF2B5EF4-FFF2-40B4-BE49-F238E27FC236}">
                        <a16:creationId xmlns:a16="http://schemas.microsoft.com/office/drawing/2014/main" id="{8EC0159D-C262-4890-9EB1-B420DBAC816A}"/>
                      </a:ext>
                    </a:extLst>
                  </p:cNvPr>
                  <p:cNvGrpSpPr/>
                  <p:nvPr/>
                </p:nvGrpSpPr>
                <p:grpSpPr>
                  <a:xfrm>
                    <a:off x="4556252" y="2188081"/>
                    <a:ext cx="6413562" cy="873444"/>
                    <a:chOff x="4556252" y="2188081"/>
                    <a:chExt cx="6413562" cy="873444"/>
                  </a:xfrm>
                  <a:solidFill>
                    <a:srgbClr val="FFEEDB"/>
                  </a:solidFill>
                </p:grpSpPr>
                <p:sp>
                  <p:nvSpPr>
                    <p:cNvPr id="1960" name="Freeform: Shape 1959">
                      <a:extLst>
                        <a:ext uri="{FF2B5EF4-FFF2-40B4-BE49-F238E27FC236}">
                          <a16:creationId xmlns:a16="http://schemas.microsoft.com/office/drawing/2014/main" id="{DE72EAE2-B166-4CCF-BDF6-AB8E28D54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0868" y="2212720"/>
                      <a:ext cx="1302169" cy="848804"/>
                    </a:xfrm>
                    <a:custGeom>
                      <a:avLst/>
                      <a:gdLst>
                        <a:gd name="connsiteX0" fmla="*/ 957452 w 1302169"/>
                        <a:gd name="connsiteY0" fmla="*/ 0 h 848804"/>
                        <a:gd name="connsiteX1" fmla="*/ 0 w 1302169"/>
                        <a:gd name="connsiteY1" fmla="*/ 0 h 848804"/>
                        <a:gd name="connsiteX2" fmla="*/ 0 w 1302169"/>
                        <a:gd name="connsiteY2" fmla="*/ 848805 h 848804"/>
                        <a:gd name="connsiteX3" fmla="*/ 1231837 w 1302169"/>
                        <a:gd name="connsiteY3" fmla="*/ 848805 h 848804"/>
                        <a:gd name="connsiteX4" fmla="*/ 1296352 w 1302169"/>
                        <a:gd name="connsiteY4" fmla="*/ 721297 h 848804"/>
                        <a:gd name="connsiteX5" fmla="*/ 1097216 w 1302169"/>
                        <a:gd name="connsiteY5" fmla="*/ 119761 h 848804"/>
                        <a:gd name="connsiteX6" fmla="*/ 957452 w 1302169"/>
                        <a:gd name="connsiteY6" fmla="*/ 0 h 848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02169" h="848804">
                          <a:moveTo>
                            <a:pt x="957452" y="0"/>
                          </a:moveTo>
                          <a:lnTo>
                            <a:pt x="0" y="0"/>
                          </a:lnTo>
                          <a:lnTo>
                            <a:pt x="0" y="848805"/>
                          </a:lnTo>
                          <a:lnTo>
                            <a:pt x="1231837" y="848805"/>
                          </a:lnTo>
                          <a:cubicBezTo>
                            <a:pt x="1282319" y="848805"/>
                            <a:pt x="1316355" y="781685"/>
                            <a:pt x="1296352" y="721297"/>
                          </a:cubicBezTo>
                          <a:lnTo>
                            <a:pt x="1097216" y="119761"/>
                          </a:lnTo>
                          <a:cubicBezTo>
                            <a:pt x="1073276" y="47054"/>
                            <a:pt x="1018222" y="0"/>
                            <a:pt x="957452" y="0"/>
                          </a:cubicBezTo>
                          <a:close/>
                        </a:path>
                      </a:pathLst>
                    </a:custGeom>
                    <a:solidFill>
                      <a:srgbClr val="FFEEDB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1" name="Freeform: Shape 1960">
                      <a:extLst>
                        <a:ext uri="{FF2B5EF4-FFF2-40B4-BE49-F238E27FC236}">
                          <a16:creationId xmlns:a16="http://schemas.microsoft.com/office/drawing/2014/main" id="{47AC9FC7-836A-44EA-AE1C-73ED50D26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4155" y="2212721"/>
                      <a:ext cx="849947" cy="848804"/>
                    </a:xfrm>
                    <a:custGeom>
                      <a:avLst/>
                      <a:gdLst>
                        <a:gd name="connsiteX0" fmla="*/ 0 w 849947"/>
                        <a:gd name="connsiteY0" fmla="*/ 0 h 848804"/>
                        <a:gd name="connsiteX1" fmla="*/ 849948 w 849947"/>
                        <a:gd name="connsiteY1" fmla="*/ 0 h 848804"/>
                        <a:gd name="connsiteX2" fmla="*/ 849948 w 849947"/>
                        <a:gd name="connsiteY2" fmla="*/ 848805 h 848804"/>
                        <a:gd name="connsiteX3" fmla="*/ 0 w 849947"/>
                        <a:gd name="connsiteY3" fmla="*/ 848805 h 848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49947" h="848804">
                          <a:moveTo>
                            <a:pt x="0" y="0"/>
                          </a:moveTo>
                          <a:lnTo>
                            <a:pt x="849948" y="0"/>
                          </a:lnTo>
                          <a:lnTo>
                            <a:pt x="849948" y="848805"/>
                          </a:lnTo>
                          <a:lnTo>
                            <a:pt x="0" y="848805"/>
                          </a:lnTo>
                          <a:close/>
                        </a:path>
                      </a:pathLst>
                    </a:custGeom>
                    <a:solidFill>
                      <a:srgbClr val="FFEEDB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2" name="Freeform: Shape 1961">
                      <a:extLst>
                        <a:ext uri="{FF2B5EF4-FFF2-40B4-BE49-F238E27FC236}">
                          <a16:creationId xmlns:a16="http://schemas.microsoft.com/office/drawing/2014/main" id="{249CE3F5-7960-4E37-89C5-43D51AE7C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0967" y="2212721"/>
                      <a:ext cx="849947" cy="848804"/>
                    </a:xfrm>
                    <a:custGeom>
                      <a:avLst/>
                      <a:gdLst>
                        <a:gd name="connsiteX0" fmla="*/ 0 w 849947"/>
                        <a:gd name="connsiteY0" fmla="*/ 0 h 848804"/>
                        <a:gd name="connsiteX1" fmla="*/ 849948 w 849947"/>
                        <a:gd name="connsiteY1" fmla="*/ 0 h 848804"/>
                        <a:gd name="connsiteX2" fmla="*/ 849948 w 849947"/>
                        <a:gd name="connsiteY2" fmla="*/ 848805 h 848804"/>
                        <a:gd name="connsiteX3" fmla="*/ 0 w 849947"/>
                        <a:gd name="connsiteY3" fmla="*/ 848805 h 848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49947" h="848804">
                          <a:moveTo>
                            <a:pt x="0" y="0"/>
                          </a:moveTo>
                          <a:lnTo>
                            <a:pt x="849948" y="0"/>
                          </a:lnTo>
                          <a:lnTo>
                            <a:pt x="849948" y="848805"/>
                          </a:lnTo>
                          <a:lnTo>
                            <a:pt x="0" y="848805"/>
                          </a:lnTo>
                          <a:close/>
                        </a:path>
                      </a:pathLst>
                    </a:custGeom>
                    <a:solidFill>
                      <a:srgbClr val="FFEEDB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3" name="Freeform: Shape 1962">
                      <a:extLst>
                        <a:ext uri="{FF2B5EF4-FFF2-40B4-BE49-F238E27FC236}">
                          <a16:creationId xmlns:a16="http://schemas.microsoft.com/office/drawing/2014/main" id="{7D4BA23C-B7C2-480A-B516-38A7BAF6C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18289" y="2212721"/>
                      <a:ext cx="849947" cy="848804"/>
                    </a:xfrm>
                    <a:custGeom>
                      <a:avLst/>
                      <a:gdLst>
                        <a:gd name="connsiteX0" fmla="*/ 0 w 849947"/>
                        <a:gd name="connsiteY0" fmla="*/ 0 h 848804"/>
                        <a:gd name="connsiteX1" fmla="*/ 849948 w 849947"/>
                        <a:gd name="connsiteY1" fmla="*/ 0 h 848804"/>
                        <a:gd name="connsiteX2" fmla="*/ 849948 w 849947"/>
                        <a:gd name="connsiteY2" fmla="*/ 848805 h 848804"/>
                        <a:gd name="connsiteX3" fmla="*/ 0 w 849947"/>
                        <a:gd name="connsiteY3" fmla="*/ 848805 h 848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49947" h="848804">
                          <a:moveTo>
                            <a:pt x="0" y="0"/>
                          </a:moveTo>
                          <a:lnTo>
                            <a:pt x="849948" y="0"/>
                          </a:lnTo>
                          <a:lnTo>
                            <a:pt x="849948" y="848805"/>
                          </a:lnTo>
                          <a:lnTo>
                            <a:pt x="0" y="848805"/>
                          </a:lnTo>
                          <a:close/>
                        </a:path>
                      </a:pathLst>
                    </a:custGeom>
                    <a:solidFill>
                      <a:srgbClr val="FFEEDB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4" name="Freeform: Shape 1963">
                      <a:extLst>
                        <a:ext uri="{FF2B5EF4-FFF2-40B4-BE49-F238E27FC236}">
                          <a16:creationId xmlns:a16="http://schemas.microsoft.com/office/drawing/2014/main" id="{D1510449-4798-4E83-9522-C1FC6DD6C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6252" y="2212720"/>
                      <a:ext cx="783844" cy="848804"/>
                    </a:xfrm>
                    <a:custGeom>
                      <a:avLst/>
                      <a:gdLst>
                        <a:gd name="connsiteX0" fmla="*/ 0 w 783844"/>
                        <a:gd name="connsiteY0" fmla="*/ 304610 h 848804"/>
                        <a:gd name="connsiteX1" fmla="*/ 0 w 783844"/>
                        <a:gd name="connsiteY1" fmla="*/ 848805 h 848804"/>
                        <a:gd name="connsiteX2" fmla="*/ 783844 w 783844"/>
                        <a:gd name="connsiteY2" fmla="*/ 848805 h 848804"/>
                        <a:gd name="connsiteX3" fmla="*/ 783844 w 783844"/>
                        <a:gd name="connsiteY3" fmla="*/ 0 h 848804"/>
                        <a:gd name="connsiteX4" fmla="*/ 234251 w 783844"/>
                        <a:gd name="connsiteY4" fmla="*/ 0 h 848804"/>
                        <a:gd name="connsiteX5" fmla="*/ 0 w 783844"/>
                        <a:gd name="connsiteY5" fmla="*/ 304610 h 848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83844" h="848804">
                          <a:moveTo>
                            <a:pt x="0" y="304610"/>
                          </a:moveTo>
                          <a:lnTo>
                            <a:pt x="0" y="848805"/>
                          </a:lnTo>
                          <a:lnTo>
                            <a:pt x="783844" y="848805"/>
                          </a:lnTo>
                          <a:lnTo>
                            <a:pt x="783844" y="0"/>
                          </a:lnTo>
                          <a:lnTo>
                            <a:pt x="234251" y="0"/>
                          </a:lnTo>
                          <a:cubicBezTo>
                            <a:pt x="104839" y="0"/>
                            <a:pt x="0" y="136335"/>
                            <a:pt x="0" y="304610"/>
                          </a:cubicBezTo>
                          <a:close/>
                        </a:path>
                      </a:pathLst>
                    </a:custGeom>
                    <a:solidFill>
                      <a:srgbClr val="FFEEDB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65" name="Freeform: Shape 1964">
                      <a:extLst>
                        <a:ext uri="{FF2B5EF4-FFF2-40B4-BE49-F238E27FC236}">
                          <a16:creationId xmlns:a16="http://schemas.microsoft.com/office/drawing/2014/main" id="{31D499B6-4590-43DA-BE21-F8FC304AFF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90230" y="2188081"/>
                      <a:ext cx="479584" cy="869507"/>
                    </a:xfrm>
                    <a:custGeom>
                      <a:avLst/>
                      <a:gdLst>
                        <a:gd name="connsiteX0" fmla="*/ 4414 w 479584"/>
                        <a:gd name="connsiteY0" fmla="*/ 77218 h 869507"/>
                        <a:gd name="connsiteX1" fmla="*/ 291116 w 479584"/>
                        <a:gd name="connsiteY1" fmla="*/ 807849 h 869507"/>
                        <a:gd name="connsiteX2" fmla="*/ 371762 w 479584"/>
                        <a:gd name="connsiteY2" fmla="*/ 869507 h 869507"/>
                        <a:gd name="connsiteX3" fmla="*/ 479585 w 479584"/>
                        <a:gd name="connsiteY3" fmla="*/ 869507 h 869507"/>
                        <a:gd name="connsiteX4" fmla="*/ 98712 w 479584"/>
                        <a:gd name="connsiteY4" fmla="*/ 510 h 869507"/>
                        <a:gd name="connsiteX5" fmla="*/ 45054 w 479584"/>
                        <a:gd name="connsiteY5" fmla="*/ 2 h 869507"/>
                        <a:gd name="connsiteX6" fmla="*/ 4414 w 479584"/>
                        <a:gd name="connsiteY6" fmla="*/ 77218 h 869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9584" h="869507">
                          <a:moveTo>
                            <a:pt x="4414" y="77218"/>
                          </a:moveTo>
                          <a:lnTo>
                            <a:pt x="291116" y="807849"/>
                          </a:lnTo>
                          <a:cubicBezTo>
                            <a:pt x="305975" y="845504"/>
                            <a:pt x="337281" y="869507"/>
                            <a:pt x="371762" y="869507"/>
                          </a:cubicBezTo>
                          <a:lnTo>
                            <a:pt x="479585" y="869507"/>
                          </a:lnTo>
                          <a:lnTo>
                            <a:pt x="98712" y="510"/>
                          </a:lnTo>
                          <a:lnTo>
                            <a:pt x="45054" y="2"/>
                          </a:lnTo>
                          <a:cubicBezTo>
                            <a:pt x="12098" y="-316"/>
                            <a:pt x="-9810" y="41150"/>
                            <a:pt x="4414" y="77218"/>
                          </a:cubicBezTo>
                          <a:close/>
                        </a:path>
                      </a:pathLst>
                    </a:custGeom>
                    <a:solidFill>
                      <a:srgbClr val="FFEEDB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33" name="Freeform: Shape 1932">
                    <a:extLst>
                      <a:ext uri="{FF2B5EF4-FFF2-40B4-BE49-F238E27FC236}">
                        <a16:creationId xmlns:a16="http://schemas.microsoft.com/office/drawing/2014/main" id="{4D7D98F5-A589-4834-BCD8-AD3B625B95FC}"/>
                      </a:ext>
                    </a:extLst>
                  </p:cNvPr>
                  <p:cNvSpPr/>
                  <p:nvPr/>
                </p:nvSpPr>
                <p:spPr>
                  <a:xfrm>
                    <a:off x="9996487" y="5275389"/>
                    <a:ext cx="1422082" cy="322326"/>
                  </a:xfrm>
                  <a:custGeom>
                    <a:avLst/>
                    <a:gdLst>
                      <a:gd name="connsiteX0" fmla="*/ 0 w 1422082"/>
                      <a:gd name="connsiteY0" fmla="*/ 322326 h 322326"/>
                      <a:gd name="connsiteX1" fmla="*/ 1382458 w 1422082"/>
                      <a:gd name="connsiteY1" fmla="*/ 322326 h 322326"/>
                      <a:gd name="connsiteX2" fmla="*/ 1422082 w 1422082"/>
                      <a:gd name="connsiteY2" fmla="*/ 282702 h 322326"/>
                      <a:gd name="connsiteX3" fmla="*/ 1422082 w 1422082"/>
                      <a:gd name="connsiteY3" fmla="*/ 39688 h 322326"/>
                      <a:gd name="connsiteX4" fmla="*/ 1382395 w 1422082"/>
                      <a:gd name="connsiteY4" fmla="*/ 0 h 322326"/>
                      <a:gd name="connsiteX5" fmla="*/ 64 w 1422082"/>
                      <a:gd name="connsiteY5" fmla="*/ 0 h 322326"/>
                      <a:gd name="connsiteX6" fmla="*/ 64 w 1422082"/>
                      <a:gd name="connsiteY6" fmla="*/ 322326 h 322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22082" h="322326">
                        <a:moveTo>
                          <a:pt x="0" y="322326"/>
                        </a:moveTo>
                        <a:lnTo>
                          <a:pt x="1382458" y="322326"/>
                        </a:lnTo>
                        <a:cubicBezTo>
                          <a:pt x="1404303" y="322326"/>
                          <a:pt x="1422082" y="304609"/>
                          <a:pt x="1422082" y="282702"/>
                        </a:cubicBezTo>
                        <a:lnTo>
                          <a:pt x="1422082" y="39688"/>
                        </a:lnTo>
                        <a:cubicBezTo>
                          <a:pt x="1422082" y="17780"/>
                          <a:pt x="1404303" y="0"/>
                          <a:pt x="1382395" y="0"/>
                        </a:cubicBezTo>
                        <a:lnTo>
                          <a:pt x="64" y="0"/>
                        </a:lnTo>
                        <a:lnTo>
                          <a:pt x="64" y="322326"/>
                        </a:lnTo>
                        <a:close/>
                      </a:path>
                    </a:pathLst>
                  </a:custGeom>
                  <a:solidFill>
                    <a:srgbClr val="C0C0C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934" name="Graphic 1">
                    <a:extLst>
                      <a:ext uri="{FF2B5EF4-FFF2-40B4-BE49-F238E27FC236}">
                        <a16:creationId xmlns:a16="http://schemas.microsoft.com/office/drawing/2014/main" id="{DF71A397-78B8-4CEB-827B-6A1B11EB16A3}"/>
                      </a:ext>
                    </a:extLst>
                  </p:cNvPr>
                  <p:cNvGrpSpPr/>
                  <p:nvPr/>
                </p:nvGrpSpPr>
                <p:grpSpPr>
                  <a:xfrm>
                    <a:off x="3659124" y="2279586"/>
                    <a:ext cx="403669" cy="835660"/>
                    <a:chOff x="3659124" y="2279586"/>
                    <a:chExt cx="403669" cy="835660"/>
                  </a:xfrm>
                  <a:solidFill>
                    <a:srgbClr val="010101"/>
                  </a:solidFill>
                </p:grpSpPr>
                <p:sp>
                  <p:nvSpPr>
                    <p:cNvPr id="1954" name="Freeform: Shape 1953">
                      <a:extLst>
                        <a:ext uri="{FF2B5EF4-FFF2-40B4-BE49-F238E27FC236}">
                          <a16:creationId xmlns:a16="http://schemas.microsoft.com/office/drawing/2014/main" id="{ECC1E6E0-57BB-43C8-95CC-19ACC03C5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124" y="3055556"/>
                      <a:ext cx="403669" cy="59689"/>
                    </a:xfrm>
                    <a:custGeom>
                      <a:avLst/>
                      <a:gdLst>
                        <a:gd name="connsiteX0" fmla="*/ 0 w 403669"/>
                        <a:gd name="connsiteY0" fmla="*/ 0 h 59689"/>
                        <a:gd name="connsiteX1" fmla="*/ 403670 w 403669"/>
                        <a:gd name="connsiteY1" fmla="*/ 0 h 59689"/>
                        <a:gd name="connsiteX2" fmla="*/ 403670 w 403669"/>
                        <a:gd name="connsiteY2" fmla="*/ 59690 h 59689"/>
                        <a:gd name="connsiteX3" fmla="*/ 0 w 403669"/>
                        <a:gd name="connsiteY3" fmla="*/ 59690 h 59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669" h="59689">
                          <a:moveTo>
                            <a:pt x="0" y="0"/>
                          </a:moveTo>
                          <a:lnTo>
                            <a:pt x="403670" y="0"/>
                          </a:lnTo>
                          <a:lnTo>
                            <a:pt x="403670" y="59690"/>
                          </a:lnTo>
                          <a:lnTo>
                            <a:pt x="0" y="5969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55" name="Freeform: Shape 1954">
                      <a:extLst>
                        <a:ext uri="{FF2B5EF4-FFF2-40B4-BE49-F238E27FC236}">
                          <a16:creationId xmlns:a16="http://schemas.microsoft.com/office/drawing/2014/main" id="{6E572C80-E802-4FCD-9A2A-63FFB345F0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124" y="2900362"/>
                      <a:ext cx="403669" cy="59753"/>
                    </a:xfrm>
                    <a:custGeom>
                      <a:avLst/>
                      <a:gdLst>
                        <a:gd name="connsiteX0" fmla="*/ 0 w 403669"/>
                        <a:gd name="connsiteY0" fmla="*/ 0 h 59753"/>
                        <a:gd name="connsiteX1" fmla="*/ 403670 w 403669"/>
                        <a:gd name="connsiteY1" fmla="*/ 0 h 59753"/>
                        <a:gd name="connsiteX2" fmla="*/ 403670 w 403669"/>
                        <a:gd name="connsiteY2" fmla="*/ 59754 h 59753"/>
                        <a:gd name="connsiteX3" fmla="*/ 0 w 403669"/>
                        <a:gd name="connsiteY3" fmla="*/ 59754 h 5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669" h="59753">
                          <a:moveTo>
                            <a:pt x="0" y="0"/>
                          </a:moveTo>
                          <a:lnTo>
                            <a:pt x="403670" y="0"/>
                          </a:lnTo>
                          <a:lnTo>
                            <a:pt x="403670" y="59754"/>
                          </a:lnTo>
                          <a:lnTo>
                            <a:pt x="0" y="59754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56" name="Freeform: Shape 1955">
                      <a:extLst>
                        <a:ext uri="{FF2B5EF4-FFF2-40B4-BE49-F238E27FC236}">
                          <a16:creationId xmlns:a16="http://schemas.microsoft.com/office/drawing/2014/main" id="{E4754F10-98D6-4213-B944-42A6E440C7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124" y="2745232"/>
                      <a:ext cx="403669" cy="59689"/>
                    </a:xfrm>
                    <a:custGeom>
                      <a:avLst/>
                      <a:gdLst>
                        <a:gd name="connsiteX0" fmla="*/ 0 w 403669"/>
                        <a:gd name="connsiteY0" fmla="*/ 0 h 59689"/>
                        <a:gd name="connsiteX1" fmla="*/ 403670 w 403669"/>
                        <a:gd name="connsiteY1" fmla="*/ 0 h 59689"/>
                        <a:gd name="connsiteX2" fmla="*/ 403670 w 403669"/>
                        <a:gd name="connsiteY2" fmla="*/ 59690 h 59689"/>
                        <a:gd name="connsiteX3" fmla="*/ 0 w 403669"/>
                        <a:gd name="connsiteY3" fmla="*/ 59690 h 59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669" h="59689">
                          <a:moveTo>
                            <a:pt x="0" y="0"/>
                          </a:moveTo>
                          <a:lnTo>
                            <a:pt x="403670" y="0"/>
                          </a:lnTo>
                          <a:lnTo>
                            <a:pt x="403670" y="59690"/>
                          </a:lnTo>
                          <a:lnTo>
                            <a:pt x="0" y="5969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57" name="Freeform: Shape 1956">
                      <a:extLst>
                        <a:ext uri="{FF2B5EF4-FFF2-40B4-BE49-F238E27FC236}">
                          <a16:creationId xmlns:a16="http://schemas.microsoft.com/office/drawing/2014/main" id="{4188F457-9B25-497B-801A-A1A621E97F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124" y="2589974"/>
                      <a:ext cx="403669" cy="59689"/>
                    </a:xfrm>
                    <a:custGeom>
                      <a:avLst/>
                      <a:gdLst>
                        <a:gd name="connsiteX0" fmla="*/ 0 w 403669"/>
                        <a:gd name="connsiteY0" fmla="*/ 0 h 59689"/>
                        <a:gd name="connsiteX1" fmla="*/ 403670 w 403669"/>
                        <a:gd name="connsiteY1" fmla="*/ 0 h 59689"/>
                        <a:gd name="connsiteX2" fmla="*/ 403670 w 403669"/>
                        <a:gd name="connsiteY2" fmla="*/ 59690 h 59689"/>
                        <a:gd name="connsiteX3" fmla="*/ 0 w 403669"/>
                        <a:gd name="connsiteY3" fmla="*/ 59690 h 59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669" h="59689">
                          <a:moveTo>
                            <a:pt x="0" y="0"/>
                          </a:moveTo>
                          <a:lnTo>
                            <a:pt x="403670" y="0"/>
                          </a:lnTo>
                          <a:lnTo>
                            <a:pt x="403670" y="59690"/>
                          </a:lnTo>
                          <a:lnTo>
                            <a:pt x="0" y="5969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58" name="Freeform: Shape 1957">
                      <a:extLst>
                        <a:ext uri="{FF2B5EF4-FFF2-40B4-BE49-F238E27FC236}">
                          <a16:creationId xmlns:a16="http://schemas.microsoft.com/office/drawing/2014/main" id="{7B590773-4198-440F-9AA4-F339FCA5E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124" y="2434780"/>
                      <a:ext cx="403669" cy="59753"/>
                    </a:xfrm>
                    <a:custGeom>
                      <a:avLst/>
                      <a:gdLst>
                        <a:gd name="connsiteX0" fmla="*/ 0 w 403669"/>
                        <a:gd name="connsiteY0" fmla="*/ 0 h 59753"/>
                        <a:gd name="connsiteX1" fmla="*/ 403670 w 403669"/>
                        <a:gd name="connsiteY1" fmla="*/ 0 h 59753"/>
                        <a:gd name="connsiteX2" fmla="*/ 403670 w 403669"/>
                        <a:gd name="connsiteY2" fmla="*/ 59753 h 59753"/>
                        <a:gd name="connsiteX3" fmla="*/ 0 w 403669"/>
                        <a:gd name="connsiteY3" fmla="*/ 59753 h 5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3669" h="59753">
                          <a:moveTo>
                            <a:pt x="0" y="0"/>
                          </a:moveTo>
                          <a:lnTo>
                            <a:pt x="403670" y="0"/>
                          </a:lnTo>
                          <a:lnTo>
                            <a:pt x="403670" y="59753"/>
                          </a:lnTo>
                          <a:lnTo>
                            <a:pt x="0" y="59753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59" name="Freeform: Shape 1958">
                      <a:extLst>
                        <a:ext uri="{FF2B5EF4-FFF2-40B4-BE49-F238E27FC236}">
                          <a16:creationId xmlns:a16="http://schemas.microsoft.com/office/drawing/2014/main" id="{363D7135-224D-4BCA-A502-9754D3CF8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2108" y="2279586"/>
                      <a:ext cx="400621" cy="59753"/>
                    </a:xfrm>
                    <a:custGeom>
                      <a:avLst/>
                      <a:gdLst>
                        <a:gd name="connsiteX0" fmla="*/ 0 w 400621"/>
                        <a:gd name="connsiteY0" fmla="*/ 59754 h 59753"/>
                        <a:gd name="connsiteX1" fmla="*/ 400621 w 400621"/>
                        <a:gd name="connsiteY1" fmla="*/ 59754 h 59753"/>
                        <a:gd name="connsiteX2" fmla="*/ 400621 w 400621"/>
                        <a:gd name="connsiteY2" fmla="*/ 0 h 59753"/>
                        <a:gd name="connsiteX3" fmla="*/ 17082 w 400621"/>
                        <a:gd name="connsiteY3" fmla="*/ 0 h 59753"/>
                        <a:gd name="connsiteX4" fmla="*/ 0 w 400621"/>
                        <a:gd name="connsiteY4" fmla="*/ 59754 h 59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0621" h="59753">
                          <a:moveTo>
                            <a:pt x="0" y="59754"/>
                          </a:moveTo>
                          <a:lnTo>
                            <a:pt x="400621" y="59754"/>
                          </a:lnTo>
                          <a:lnTo>
                            <a:pt x="400621" y="0"/>
                          </a:lnTo>
                          <a:lnTo>
                            <a:pt x="17082" y="0"/>
                          </a:lnTo>
                          <a:cubicBezTo>
                            <a:pt x="11239" y="19495"/>
                            <a:pt x="5588" y="39434"/>
                            <a:pt x="0" y="59754"/>
                          </a:cubicBez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35" name="Graphic 1">
                    <a:extLst>
                      <a:ext uri="{FF2B5EF4-FFF2-40B4-BE49-F238E27FC236}">
                        <a16:creationId xmlns:a16="http://schemas.microsoft.com/office/drawing/2014/main" id="{28755B21-3508-40EA-BBEA-DB852E4627AA}"/>
                      </a:ext>
                    </a:extLst>
                  </p:cNvPr>
                  <p:cNvGrpSpPr/>
                  <p:nvPr/>
                </p:nvGrpSpPr>
                <p:grpSpPr>
                  <a:xfrm>
                    <a:off x="3298888" y="3632517"/>
                    <a:ext cx="7832090" cy="1911413"/>
                    <a:chOff x="3298888" y="3632517"/>
                    <a:chExt cx="7832090" cy="1911413"/>
                  </a:xfrm>
                  <a:solidFill>
                    <a:schemeClr val="accent1"/>
                  </a:solidFill>
                </p:grpSpPr>
                <p:sp>
                  <p:nvSpPr>
                    <p:cNvPr id="1946" name="Freeform: Shape 1945">
                      <a:extLst>
                        <a:ext uri="{FF2B5EF4-FFF2-40B4-BE49-F238E27FC236}">
                          <a16:creationId xmlns:a16="http://schemas.microsoft.com/office/drawing/2014/main" id="{8F4142C2-A6C9-4847-8C4F-0DFBFA69FC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888" y="5152580"/>
                      <a:ext cx="98996" cy="391350"/>
                    </a:xfrm>
                    <a:custGeom>
                      <a:avLst/>
                      <a:gdLst>
                        <a:gd name="connsiteX0" fmla="*/ 0 w 98996"/>
                        <a:gd name="connsiteY0" fmla="*/ 0 h 391350"/>
                        <a:gd name="connsiteX1" fmla="*/ 98997 w 98996"/>
                        <a:gd name="connsiteY1" fmla="*/ 0 h 391350"/>
                        <a:gd name="connsiteX2" fmla="*/ 98997 w 98996"/>
                        <a:gd name="connsiteY2" fmla="*/ 391351 h 391350"/>
                        <a:gd name="connsiteX3" fmla="*/ 0 w 98996"/>
                        <a:gd name="connsiteY3" fmla="*/ 391351 h 391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8996" h="391350">
                          <a:moveTo>
                            <a:pt x="0" y="0"/>
                          </a:moveTo>
                          <a:lnTo>
                            <a:pt x="98997" y="0"/>
                          </a:lnTo>
                          <a:lnTo>
                            <a:pt x="98997" y="391351"/>
                          </a:lnTo>
                          <a:lnTo>
                            <a:pt x="0" y="391351"/>
                          </a:lnTo>
                          <a:close/>
                        </a:path>
                      </a:pathLst>
                    </a:custGeom>
                    <a:solidFill>
                      <a:srgbClr val="CE2D27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47" name="Freeform: Shape 1946">
                      <a:extLst>
                        <a:ext uri="{FF2B5EF4-FFF2-40B4-BE49-F238E27FC236}">
                          <a16:creationId xmlns:a16="http://schemas.microsoft.com/office/drawing/2014/main" id="{EAD7B695-81FB-40D8-8E43-219DA6ADB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885" y="5152580"/>
                      <a:ext cx="201993" cy="391350"/>
                    </a:xfrm>
                    <a:custGeom>
                      <a:avLst/>
                      <a:gdLst>
                        <a:gd name="connsiteX0" fmla="*/ 0 w 201993"/>
                        <a:gd name="connsiteY0" fmla="*/ 0 h 391350"/>
                        <a:gd name="connsiteX1" fmla="*/ 201993 w 201993"/>
                        <a:gd name="connsiteY1" fmla="*/ 0 h 391350"/>
                        <a:gd name="connsiteX2" fmla="*/ 201993 w 201993"/>
                        <a:gd name="connsiteY2" fmla="*/ 391351 h 391350"/>
                        <a:gd name="connsiteX3" fmla="*/ 0 w 201993"/>
                        <a:gd name="connsiteY3" fmla="*/ 391351 h 391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1993" h="391350">
                          <a:moveTo>
                            <a:pt x="0" y="0"/>
                          </a:moveTo>
                          <a:lnTo>
                            <a:pt x="201993" y="0"/>
                          </a:lnTo>
                          <a:lnTo>
                            <a:pt x="201993" y="391351"/>
                          </a:lnTo>
                          <a:lnTo>
                            <a:pt x="0" y="391351"/>
                          </a:ln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948" name="Graphic 1">
                      <a:extLst>
                        <a:ext uri="{FF2B5EF4-FFF2-40B4-BE49-F238E27FC236}">
                          <a16:creationId xmlns:a16="http://schemas.microsoft.com/office/drawing/2014/main" id="{C05DAEC9-6CB9-45E7-BC5F-78F68F7764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865739" y="4061332"/>
                      <a:ext cx="265239" cy="853821"/>
                      <a:chOff x="10865739" y="4061332"/>
                      <a:chExt cx="265239" cy="853821"/>
                    </a:xfrm>
                    <a:solidFill>
                      <a:schemeClr val="accent1"/>
                    </a:solidFill>
                  </p:grpSpPr>
                  <p:sp>
                    <p:nvSpPr>
                      <p:cNvPr id="1952" name="Freeform: Shape 1951">
                        <a:extLst>
                          <a:ext uri="{FF2B5EF4-FFF2-40B4-BE49-F238E27FC236}">
                            <a16:creationId xmlns:a16="http://schemas.microsoft.com/office/drawing/2014/main" id="{30BEB054-7C5E-43E4-BDEB-2B40EE1FF4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65739" y="4061332"/>
                        <a:ext cx="202946" cy="853821"/>
                      </a:xfrm>
                      <a:custGeom>
                        <a:avLst/>
                        <a:gdLst>
                          <a:gd name="connsiteX0" fmla="*/ 202946 w 202946"/>
                          <a:gd name="connsiteY0" fmla="*/ 426911 h 853821"/>
                          <a:gd name="connsiteX1" fmla="*/ 101473 w 202946"/>
                          <a:gd name="connsiteY1" fmla="*/ 853821 h 853821"/>
                          <a:gd name="connsiteX2" fmla="*/ 0 w 202946"/>
                          <a:gd name="connsiteY2" fmla="*/ 426911 h 853821"/>
                          <a:gd name="connsiteX3" fmla="*/ 101473 w 202946"/>
                          <a:gd name="connsiteY3" fmla="*/ 0 h 853821"/>
                          <a:gd name="connsiteX4" fmla="*/ 202946 w 202946"/>
                          <a:gd name="connsiteY4" fmla="*/ 426911 h 8538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2946" h="853821">
                            <a:moveTo>
                              <a:pt x="202946" y="426911"/>
                            </a:moveTo>
                            <a:cubicBezTo>
                              <a:pt x="202946" y="662687"/>
                              <a:pt x="157515" y="853821"/>
                              <a:pt x="101473" y="853821"/>
                            </a:cubicBezTo>
                            <a:cubicBezTo>
                              <a:pt x="45431" y="853821"/>
                              <a:pt x="0" y="662686"/>
                              <a:pt x="0" y="426911"/>
                            </a:cubicBezTo>
                            <a:cubicBezTo>
                              <a:pt x="0" y="191134"/>
                              <a:pt x="45431" y="0"/>
                              <a:pt x="101473" y="0"/>
                            </a:cubicBezTo>
                            <a:cubicBezTo>
                              <a:pt x="157515" y="0"/>
                              <a:pt x="202946" y="191135"/>
                              <a:pt x="202946" y="426911"/>
                            </a:cubicBezTo>
                            <a:close/>
                          </a:path>
                        </a:pathLst>
                      </a:custGeom>
                      <a:solidFill>
                        <a:srgbClr val="C0C0C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3" name="Freeform: Shape 1952">
                        <a:extLst>
                          <a:ext uri="{FF2B5EF4-FFF2-40B4-BE49-F238E27FC236}">
                            <a16:creationId xmlns:a16="http://schemas.microsoft.com/office/drawing/2014/main" id="{9A60516A-F19C-401A-B747-DB226CADDD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31969" y="4189412"/>
                        <a:ext cx="199009" cy="597661"/>
                      </a:xfrm>
                      <a:custGeom>
                        <a:avLst/>
                        <a:gdLst>
                          <a:gd name="connsiteX0" fmla="*/ 0 w 199009"/>
                          <a:gd name="connsiteY0" fmla="*/ 298831 h 597661"/>
                          <a:gd name="connsiteX1" fmla="*/ 71057 w 199009"/>
                          <a:gd name="connsiteY1" fmla="*/ 597662 h 597661"/>
                          <a:gd name="connsiteX2" fmla="*/ 199010 w 199009"/>
                          <a:gd name="connsiteY2" fmla="*/ 298831 h 597661"/>
                          <a:gd name="connsiteX3" fmla="*/ 71057 w 199009"/>
                          <a:gd name="connsiteY3" fmla="*/ 0 h 597661"/>
                          <a:gd name="connsiteX4" fmla="*/ 0 w 199009"/>
                          <a:gd name="connsiteY4" fmla="*/ 298831 h 597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9009" h="597661">
                            <a:moveTo>
                              <a:pt x="0" y="298831"/>
                            </a:moveTo>
                            <a:cubicBezTo>
                              <a:pt x="0" y="463867"/>
                              <a:pt x="31814" y="597662"/>
                              <a:pt x="71057" y="597662"/>
                            </a:cubicBezTo>
                            <a:cubicBezTo>
                              <a:pt x="110299" y="597662"/>
                              <a:pt x="199010" y="463867"/>
                              <a:pt x="199010" y="298831"/>
                            </a:cubicBezTo>
                            <a:cubicBezTo>
                              <a:pt x="199010" y="133795"/>
                              <a:pt x="110299" y="0"/>
                              <a:pt x="71057" y="0"/>
                            </a:cubicBezTo>
                            <a:cubicBezTo>
                              <a:pt x="31814" y="-64"/>
                              <a:pt x="0" y="133731"/>
                              <a:pt x="0" y="29883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949" name="Graphic 1">
                      <a:extLst>
                        <a:ext uri="{FF2B5EF4-FFF2-40B4-BE49-F238E27FC236}">
                          <a16:creationId xmlns:a16="http://schemas.microsoft.com/office/drawing/2014/main" id="{C20F40FE-B29A-4834-8156-AE12C37F51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931270" y="3632517"/>
                      <a:ext cx="90297" cy="290703"/>
                      <a:chOff x="10931270" y="3632517"/>
                      <a:chExt cx="90297" cy="290703"/>
                    </a:xfrm>
                    <a:solidFill>
                      <a:schemeClr val="accent1"/>
                    </a:solidFill>
                  </p:grpSpPr>
                  <p:sp>
                    <p:nvSpPr>
                      <p:cNvPr id="1950" name="Freeform: Shape 1949">
                        <a:extLst>
                          <a:ext uri="{FF2B5EF4-FFF2-40B4-BE49-F238E27FC236}">
                            <a16:creationId xmlns:a16="http://schemas.microsoft.com/office/drawing/2014/main" id="{A71C596D-3C2F-45FE-A1AD-B5F5D907FF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31270" y="3632517"/>
                        <a:ext cx="69088" cy="290703"/>
                      </a:xfrm>
                      <a:custGeom>
                        <a:avLst/>
                        <a:gdLst>
                          <a:gd name="connsiteX0" fmla="*/ 0 w 69088"/>
                          <a:gd name="connsiteY0" fmla="*/ 145352 h 290703"/>
                          <a:gd name="connsiteX1" fmla="*/ 34544 w 69088"/>
                          <a:gd name="connsiteY1" fmla="*/ 290703 h 290703"/>
                          <a:gd name="connsiteX2" fmla="*/ 69088 w 69088"/>
                          <a:gd name="connsiteY2" fmla="*/ 145352 h 290703"/>
                          <a:gd name="connsiteX3" fmla="*/ 34544 w 69088"/>
                          <a:gd name="connsiteY3" fmla="*/ 0 h 290703"/>
                          <a:gd name="connsiteX4" fmla="*/ 0 w 69088"/>
                          <a:gd name="connsiteY4" fmla="*/ 145352 h 2907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9088" h="290703">
                            <a:moveTo>
                              <a:pt x="0" y="145352"/>
                            </a:moveTo>
                            <a:cubicBezTo>
                              <a:pt x="0" y="225616"/>
                              <a:pt x="15494" y="290703"/>
                              <a:pt x="34544" y="290703"/>
                            </a:cubicBezTo>
                            <a:cubicBezTo>
                              <a:pt x="53658" y="290703"/>
                              <a:pt x="69088" y="225616"/>
                              <a:pt x="69088" y="145352"/>
                            </a:cubicBezTo>
                            <a:cubicBezTo>
                              <a:pt x="69088" y="65088"/>
                              <a:pt x="53594" y="0"/>
                              <a:pt x="34544" y="0"/>
                            </a:cubicBezTo>
                            <a:cubicBezTo>
                              <a:pt x="15494" y="0"/>
                              <a:pt x="0" y="65088"/>
                              <a:pt x="0" y="145352"/>
                            </a:cubicBezTo>
                            <a:close/>
                          </a:path>
                        </a:pathLst>
                      </a:custGeom>
                      <a:solidFill>
                        <a:srgbClr val="C0C0C1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1" name="Freeform: Shape 1950">
                        <a:extLst>
                          <a:ext uri="{FF2B5EF4-FFF2-40B4-BE49-F238E27FC236}">
                            <a16:creationId xmlns:a16="http://schemas.microsoft.com/office/drawing/2014/main" id="{D52E5D20-86E9-44B5-91F9-C237E8DE69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953813" y="3676141"/>
                        <a:ext cx="67754" cy="203454"/>
                      </a:xfrm>
                      <a:custGeom>
                        <a:avLst/>
                        <a:gdLst>
                          <a:gd name="connsiteX0" fmla="*/ 0 w 67754"/>
                          <a:gd name="connsiteY0" fmla="*/ 101727 h 203454"/>
                          <a:gd name="connsiteX1" fmla="*/ 24193 w 67754"/>
                          <a:gd name="connsiteY1" fmla="*/ 203454 h 203454"/>
                          <a:gd name="connsiteX2" fmla="*/ 67755 w 67754"/>
                          <a:gd name="connsiteY2" fmla="*/ 101727 h 203454"/>
                          <a:gd name="connsiteX3" fmla="*/ 24193 w 67754"/>
                          <a:gd name="connsiteY3" fmla="*/ 0 h 203454"/>
                          <a:gd name="connsiteX4" fmla="*/ 0 w 67754"/>
                          <a:gd name="connsiteY4" fmla="*/ 101727 h 2034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7754" h="203454">
                            <a:moveTo>
                              <a:pt x="0" y="101727"/>
                            </a:moveTo>
                            <a:cubicBezTo>
                              <a:pt x="0" y="157925"/>
                              <a:pt x="10858" y="203454"/>
                              <a:pt x="24193" y="203454"/>
                            </a:cubicBezTo>
                            <a:cubicBezTo>
                              <a:pt x="37529" y="203454"/>
                              <a:pt x="67755" y="157925"/>
                              <a:pt x="67755" y="101727"/>
                            </a:cubicBezTo>
                            <a:cubicBezTo>
                              <a:pt x="67755" y="45530"/>
                              <a:pt x="37529" y="0"/>
                              <a:pt x="24193" y="0"/>
                            </a:cubicBezTo>
                            <a:cubicBezTo>
                              <a:pt x="10858" y="-63"/>
                              <a:pt x="0" y="45530"/>
                              <a:pt x="0" y="101727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grpSp>
                <p:nvGrpSpPr>
                  <p:cNvPr id="1936" name="Graphic 1">
                    <a:extLst>
                      <a:ext uri="{FF2B5EF4-FFF2-40B4-BE49-F238E27FC236}">
                        <a16:creationId xmlns:a16="http://schemas.microsoft.com/office/drawing/2014/main" id="{61DB5F47-EE35-44D1-8086-59612C715F74}"/>
                      </a:ext>
                    </a:extLst>
                  </p:cNvPr>
                  <p:cNvGrpSpPr/>
                  <p:nvPr/>
                </p:nvGrpSpPr>
                <p:grpSpPr>
                  <a:xfrm>
                    <a:off x="10019410" y="2702750"/>
                    <a:ext cx="275463" cy="811783"/>
                    <a:chOff x="10019410" y="2702750"/>
                    <a:chExt cx="275463" cy="811783"/>
                  </a:xfrm>
                  <a:solidFill>
                    <a:schemeClr val="accent1"/>
                  </a:solidFill>
                </p:grpSpPr>
                <p:sp>
                  <p:nvSpPr>
                    <p:cNvPr id="1944" name="Freeform: Shape 1943">
                      <a:extLst>
                        <a:ext uri="{FF2B5EF4-FFF2-40B4-BE49-F238E27FC236}">
                          <a16:creationId xmlns:a16="http://schemas.microsoft.com/office/drawing/2014/main" id="{A0D3F5BD-6132-4FE5-91E1-E89A6EE6F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19410" y="2702750"/>
                      <a:ext cx="275463" cy="811783"/>
                    </a:xfrm>
                    <a:custGeom>
                      <a:avLst/>
                      <a:gdLst>
                        <a:gd name="connsiteX0" fmla="*/ 87820 w 275463"/>
                        <a:gd name="connsiteY0" fmla="*/ 811784 h 811783"/>
                        <a:gd name="connsiteX1" fmla="*/ 187643 w 275463"/>
                        <a:gd name="connsiteY1" fmla="*/ 811784 h 811783"/>
                        <a:gd name="connsiteX2" fmla="*/ 275463 w 275463"/>
                        <a:gd name="connsiteY2" fmla="*/ 723964 h 811783"/>
                        <a:gd name="connsiteX3" fmla="*/ 275463 w 275463"/>
                        <a:gd name="connsiteY3" fmla="*/ 87820 h 811783"/>
                        <a:gd name="connsiteX4" fmla="*/ 187643 w 275463"/>
                        <a:gd name="connsiteY4" fmla="*/ 0 h 811783"/>
                        <a:gd name="connsiteX5" fmla="*/ 87820 w 275463"/>
                        <a:gd name="connsiteY5" fmla="*/ 0 h 811783"/>
                        <a:gd name="connsiteX6" fmla="*/ 0 w 275463"/>
                        <a:gd name="connsiteY6" fmla="*/ 87820 h 811783"/>
                        <a:gd name="connsiteX7" fmla="*/ 0 w 275463"/>
                        <a:gd name="connsiteY7" fmla="*/ 723964 h 811783"/>
                        <a:gd name="connsiteX8" fmla="*/ 87820 w 275463"/>
                        <a:gd name="connsiteY8" fmla="*/ 811784 h 811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5463" h="811783">
                          <a:moveTo>
                            <a:pt x="87820" y="811784"/>
                          </a:moveTo>
                          <a:lnTo>
                            <a:pt x="187643" y="811784"/>
                          </a:lnTo>
                          <a:cubicBezTo>
                            <a:pt x="235966" y="811784"/>
                            <a:pt x="275463" y="772287"/>
                            <a:pt x="275463" y="723964"/>
                          </a:cubicBezTo>
                          <a:lnTo>
                            <a:pt x="275463" y="87820"/>
                          </a:lnTo>
                          <a:cubicBezTo>
                            <a:pt x="275463" y="39497"/>
                            <a:pt x="235966" y="0"/>
                            <a:pt x="187643" y="0"/>
                          </a:cubicBezTo>
                          <a:lnTo>
                            <a:pt x="87820" y="0"/>
                          </a:lnTo>
                          <a:cubicBezTo>
                            <a:pt x="39497" y="0"/>
                            <a:pt x="0" y="39497"/>
                            <a:pt x="0" y="87820"/>
                          </a:cubicBezTo>
                          <a:lnTo>
                            <a:pt x="0" y="723964"/>
                          </a:lnTo>
                          <a:cubicBezTo>
                            <a:pt x="0" y="772287"/>
                            <a:pt x="39560" y="811784"/>
                            <a:pt x="87820" y="811784"/>
                          </a:cubicBezTo>
                          <a:close/>
                        </a:path>
                      </a:pathLst>
                    </a:custGeom>
                    <a:solidFill>
                      <a:srgbClr val="434343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45" name="Freeform: Shape 1944">
                      <a:extLst>
                        <a:ext uri="{FF2B5EF4-FFF2-40B4-BE49-F238E27FC236}">
                          <a16:creationId xmlns:a16="http://schemas.microsoft.com/office/drawing/2014/main" id="{48F7DF39-F2F8-415B-85BE-639FF1D40D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4529" y="2784030"/>
                      <a:ext cx="220281" cy="649351"/>
                    </a:xfrm>
                    <a:custGeom>
                      <a:avLst/>
                      <a:gdLst>
                        <a:gd name="connsiteX0" fmla="*/ 70231 w 220281"/>
                        <a:gd name="connsiteY0" fmla="*/ 649351 h 649351"/>
                        <a:gd name="connsiteX1" fmla="*/ 150051 w 220281"/>
                        <a:gd name="connsiteY1" fmla="*/ 649351 h 649351"/>
                        <a:gd name="connsiteX2" fmla="*/ 220281 w 220281"/>
                        <a:gd name="connsiteY2" fmla="*/ 579120 h 649351"/>
                        <a:gd name="connsiteX3" fmla="*/ 220281 w 220281"/>
                        <a:gd name="connsiteY3" fmla="*/ 70231 h 649351"/>
                        <a:gd name="connsiteX4" fmla="*/ 150051 w 220281"/>
                        <a:gd name="connsiteY4" fmla="*/ 0 h 649351"/>
                        <a:gd name="connsiteX5" fmla="*/ 70231 w 220281"/>
                        <a:gd name="connsiteY5" fmla="*/ 0 h 649351"/>
                        <a:gd name="connsiteX6" fmla="*/ 0 w 220281"/>
                        <a:gd name="connsiteY6" fmla="*/ 70231 h 649351"/>
                        <a:gd name="connsiteX7" fmla="*/ 0 w 220281"/>
                        <a:gd name="connsiteY7" fmla="*/ 579120 h 649351"/>
                        <a:gd name="connsiteX8" fmla="*/ 70231 w 220281"/>
                        <a:gd name="connsiteY8" fmla="*/ 649351 h 649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0281" h="649351">
                          <a:moveTo>
                            <a:pt x="70231" y="649351"/>
                          </a:moveTo>
                          <a:lnTo>
                            <a:pt x="150051" y="649351"/>
                          </a:lnTo>
                          <a:cubicBezTo>
                            <a:pt x="188658" y="649351"/>
                            <a:pt x="220281" y="617728"/>
                            <a:pt x="220281" y="579120"/>
                          </a:cubicBezTo>
                          <a:lnTo>
                            <a:pt x="220281" y="70231"/>
                          </a:lnTo>
                          <a:cubicBezTo>
                            <a:pt x="220281" y="31623"/>
                            <a:pt x="188658" y="0"/>
                            <a:pt x="150051" y="0"/>
                          </a:cubicBezTo>
                          <a:lnTo>
                            <a:pt x="70231" y="0"/>
                          </a:lnTo>
                          <a:cubicBezTo>
                            <a:pt x="31623" y="0"/>
                            <a:pt x="0" y="31623"/>
                            <a:pt x="0" y="70231"/>
                          </a:cubicBezTo>
                          <a:lnTo>
                            <a:pt x="0" y="579120"/>
                          </a:lnTo>
                          <a:cubicBezTo>
                            <a:pt x="0" y="617728"/>
                            <a:pt x="31623" y="649351"/>
                            <a:pt x="70231" y="649351"/>
                          </a:cubicBezTo>
                          <a:close/>
                        </a:path>
                      </a:pathLst>
                    </a:custGeom>
                    <a:solidFill>
                      <a:srgbClr val="6B6D6D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37" name="Graphic 1">
                    <a:extLst>
                      <a:ext uri="{FF2B5EF4-FFF2-40B4-BE49-F238E27FC236}">
                        <a16:creationId xmlns:a16="http://schemas.microsoft.com/office/drawing/2014/main" id="{D80D8AF0-DDE2-4994-BCA6-08B79C91211B}"/>
                      </a:ext>
                    </a:extLst>
                  </p:cNvPr>
                  <p:cNvGrpSpPr/>
                  <p:nvPr/>
                </p:nvGrpSpPr>
                <p:grpSpPr>
                  <a:xfrm>
                    <a:off x="9015094" y="3471926"/>
                    <a:ext cx="362268" cy="322960"/>
                    <a:chOff x="9015094" y="3471926"/>
                    <a:chExt cx="362268" cy="322960"/>
                  </a:xfrm>
                  <a:solidFill>
                    <a:schemeClr val="accent1"/>
                  </a:solidFill>
                </p:grpSpPr>
                <p:sp>
                  <p:nvSpPr>
                    <p:cNvPr id="1942" name="Freeform: Shape 1941">
                      <a:extLst>
                        <a:ext uri="{FF2B5EF4-FFF2-40B4-BE49-F238E27FC236}">
                          <a16:creationId xmlns:a16="http://schemas.microsoft.com/office/drawing/2014/main" id="{A09A5144-AB9A-4A77-8B08-3B6B99B4FC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0149" y="3471926"/>
                      <a:ext cx="307213" cy="322960"/>
                    </a:xfrm>
                    <a:custGeom>
                      <a:avLst/>
                      <a:gdLst>
                        <a:gd name="connsiteX0" fmla="*/ 307213 w 307213"/>
                        <a:gd name="connsiteY0" fmla="*/ 161481 h 322960"/>
                        <a:gd name="connsiteX1" fmla="*/ 153607 w 307213"/>
                        <a:gd name="connsiteY1" fmla="*/ 322961 h 322960"/>
                        <a:gd name="connsiteX2" fmla="*/ 1 w 307213"/>
                        <a:gd name="connsiteY2" fmla="*/ 161481 h 322960"/>
                        <a:gd name="connsiteX3" fmla="*/ 153607 w 307213"/>
                        <a:gd name="connsiteY3" fmla="*/ 0 h 322960"/>
                        <a:gd name="connsiteX4" fmla="*/ 307213 w 307213"/>
                        <a:gd name="connsiteY4" fmla="*/ 161481 h 322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7213" h="322960">
                          <a:moveTo>
                            <a:pt x="307213" y="161481"/>
                          </a:moveTo>
                          <a:cubicBezTo>
                            <a:pt x="307213" y="250664"/>
                            <a:pt x="238441" y="322961"/>
                            <a:pt x="153607" y="322961"/>
                          </a:cubicBezTo>
                          <a:cubicBezTo>
                            <a:pt x="68773" y="322961"/>
                            <a:pt x="1" y="250664"/>
                            <a:pt x="1" y="161481"/>
                          </a:cubicBezTo>
                          <a:cubicBezTo>
                            <a:pt x="1" y="72297"/>
                            <a:pt x="68773" y="0"/>
                            <a:pt x="153607" y="0"/>
                          </a:cubicBezTo>
                          <a:cubicBezTo>
                            <a:pt x="238441" y="0"/>
                            <a:pt x="307213" y="72297"/>
                            <a:pt x="307213" y="161481"/>
                          </a:cubicBezTo>
                          <a:close/>
                        </a:path>
                      </a:pathLst>
                    </a:custGeom>
                    <a:solidFill>
                      <a:srgbClr val="F0543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43" name="Freeform: Shape 1942">
                      <a:extLst>
                        <a:ext uri="{FF2B5EF4-FFF2-40B4-BE49-F238E27FC236}">
                          <a16:creationId xmlns:a16="http://schemas.microsoft.com/office/drawing/2014/main" id="{8D945A25-4918-43F9-87FD-32F6B24A3A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15094" y="3590734"/>
                      <a:ext cx="262128" cy="85217"/>
                    </a:xfrm>
                    <a:custGeom>
                      <a:avLst/>
                      <a:gdLst>
                        <a:gd name="connsiteX0" fmla="*/ 20892 w 262128"/>
                        <a:gd name="connsiteY0" fmla="*/ 85217 h 85217"/>
                        <a:gd name="connsiteX1" fmla="*/ 241237 w 262128"/>
                        <a:gd name="connsiteY1" fmla="*/ 85217 h 85217"/>
                        <a:gd name="connsiteX2" fmla="*/ 262129 w 262128"/>
                        <a:gd name="connsiteY2" fmla="*/ 64326 h 85217"/>
                        <a:gd name="connsiteX3" fmla="*/ 262129 w 262128"/>
                        <a:gd name="connsiteY3" fmla="*/ 20892 h 85217"/>
                        <a:gd name="connsiteX4" fmla="*/ 241237 w 262128"/>
                        <a:gd name="connsiteY4" fmla="*/ 0 h 85217"/>
                        <a:gd name="connsiteX5" fmla="*/ 20892 w 262128"/>
                        <a:gd name="connsiteY5" fmla="*/ 0 h 85217"/>
                        <a:gd name="connsiteX6" fmla="*/ 0 w 262128"/>
                        <a:gd name="connsiteY6" fmla="*/ 20892 h 85217"/>
                        <a:gd name="connsiteX7" fmla="*/ 0 w 262128"/>
                        <a:gd name="connsiteY7" fmla="*/ 64326 h 85217"/>
                        <a:gd name="connsiteX8" fmla="*/ 20892 w 262128"/>
                        <a:gd name="connsiteY8" fmla="*/ 85217 h 85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2128" h="85217">
                          <a:moveTo>
                            <a:pt x="20892" y="85217"/>
                          </a:moveTo>
                          <a:lnTo>
                            <a:pt x="241237" y="85217"/>
                          </a:lnTo>
                          <a:cubicBezTo>
                            <a:pt x="252731" y="85217"/>
                            <a:pt x="262129" y="75819"/>
                            <a:pt x="262129" y="64326"/>
                          </a:cubicBezTo>
                          <a:lnTo>
                            <a:pt x="262129" y="20892"/>
                          </a:lnTo>
                          <a:cubicBezTo>
                            <a:pt x="262129" y="9398"/>
                            <a:pt x="252731" y="0"/>
                            <a:pt x="241237" y="0"/>
                          </a:cubicBezTo>
                          <a:lnTo>
                            <a:pt x="20892" y="0"/>
                          </a:lnTo>
                          <a:cubicBezTo>
                            <a:pt x="9399" y="0"/>
                            <a:pt x="0" y="9398"/>
                            <a:pt x="0" y="20892"/>
                          </a:cubicBezTo>
                          <a:lnTo>
                            <a:pt x="0" y="64326"/>
                          </a:lnTo>
                          <a:cubicBezTo>
                            <a:pt x="-63" y="75819"/>
                            <a:pt x="9399" y="85217"/>
                            <a:pt x="20892" y="85217"/>
                          </a:cubicBez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38" name="Graphic 1">
                    <a:extLst>
                      <a:ext uri="{FF2B5EF4-FFF2-40B4-BE49-F238E27FC236}">
                        <a16:creationId xmlns:a16="http://schemas.microsoft.com/office/drawing/2014/main" id="{1798B4D2-90FC-46A7-889C-8574B628BF5B}"/>
                      </a:ext>
                    </a:extLst>
                  </p:cNvPr>
                  <p:cNvGrpSpPr/>
                  <p:nvPr/>
                </p:nvGrpSpPr>
                <p:grpSpPr>
                  <a:xfrm>
                    <a:off x="4207700" y="1974595"/>
                    <a:ext cx="6518592" cy="3572001"/>
                    <a:chOff x="4207700" y="1974595"/>
                    <a:chExt cx="6518592" cy="3572001"/>
                  </a:xfrm>
                  <a:solidFill>
                    <a:srgbClr val="C0C0C1"/>
                  </a:solidFill>
                </p:grpSpPr>
                <p:sp>
                  <p:nvSpPr>
                    <p:cNvPr id="1940" name="Freeform: Shape 1939">
                      <a:extLst>
                        <a:ext uri="{FF2B5EF4-FFF2-40B4-BE49-F238E27FC236}">
                          <a16:creationId xmlns:a16="http://schemas.microsoft.com/office/drawing/2014/main" id="{DDAAC12F-3482-43AE-AE34-BCA84CAAEE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07700" y="1974595"/>
                      <a:ext cx="6518592" cy="3572001"/>
                    </a:xfrm>
                    <a:custGeom>
                      <a:avLst/>
                      <a:gdLst>
                        <a:gd name="connsiteX0" fmla="*/ 127 w 6518592"/>
                        <a:gd name="connsiteY0" fmla="*/ 3572002 h 3572001"/>
                        <a:gd name="connsiteX1" fmla="*/ 36830 w 6518592"/>
                        <a:gd name="connsiteY1" fmla="*/ 3572002 h 3572001"/>
                        <a:gd name="connsiteX2" fmla="*/ 36830 w 6518592"/>
                        <a:gd name="connsiteY2" fmla="*/ 565658 h 3572001"/>
                        <a:gd name="connsiteX3" fmla="*/ 194310 w 6518592"/>
                        <a:gd name="connsiteY3" fmla="*/ 47689 h 3572001"/>
                        <a:gd name="connsiteX4" fmla="*/ 5974143 w 6518592"/>
                        <a:gd name="connsiteY4" fmla="*/ 47689 h 3572001"/>
                        <a:gd name="connsiteX5" fmla="*/ 6372860 w 6518592"/>
                        <a:gd name="connsiteY5" fmla="*/ 1223391 h 3572001"/>
                        <a:gd name="connsiteX6" fmla="*/ 6481890 w 6518592"/>
                        <a:gd name="connsiteY6" fmla="*/ 1896428 h 3572001"/>
                        <a:gd name="connsiteX7" fmla="*/ 6481890 w 6518592"/>
                        <a:gd name="connsiteY7" fmla="*/ 3557461 h 3572001"/>
                        <a:gd name="connsiteX8" fmla="*/ 6518593 w 6518592"/>
                        <a:gd name="connsiteY8" fmla="*/ 3557461 h 3572001"/>
                        <a:gd name="connsiteX9" fmla="*/ 6518593 w 6518592"/>
                        <a:gd name="connsiteY9" fmla="*/ 1896428 h 3572001"/>
                        <a:gd name="connsiteX10" fmla="*/ 6406388 w 6518592"/>
                        <a:gd name="connsiteY10" fmla="*/ 1204151 h 3572001"/>
                        <a:gd name="connsiteX11" fmla="*/ 5998019 w 6518592"/>
                        <a:gd name="connsiteY11" fmla="*/ 0 h 3572001"/>
                        <a:gd name="connsiteX12" fmla="*/ 191834 w 6518592"/>
                        <a:gd name="connsiteY12" fmla="*/ 64 h 3572001"/>
                        <a:gd name="connsiteX13" fmla="*/ 0 w 6518592"/>
                        <a:gd name="connsiteY13" fmla="*/ 565722 h 3572001"/>
                        <a:gd name="connsiteX14" fmla="*/ 0 w 6518592"/>
                        <a:gd name="connsiteY14" fmla="*/ 3572002 h 3572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518592" h="3572001">
                          <a:moveTo>
                            <a:pt x="127" y="3572002"/>
                          </a:moveTo>
                          <a:lnTo>
                            <a:pt x="36830" y="3572002"/>
                          </a:lnTo>
                          <a:lnTo>
                            <a:pt x="36830" y="565658"/>
                          </a:lnTo>
                          <a:cubicBezTo>
                            <a:pt x="32512" y="107950"/>
                            <a:pt x="184912" y="50927"/>
                            <a:pt x="194310" y="47689"/>
                          </a:cubicBezTo>
                          <a:lnTo>
                            <a:pt x="5974143" y="47689"/>
                          </a:lnTo>
                          <a:lnTo>
                            <a:pt x="6372860" y="1223391"/>
                          </a:lnTo>
                          <a:cubicBezTo>
                            <a:pt x="6445250" y="1436751"/>
                            <a:pt x="6481890" y="1663192"/>
                            <a:pt x="6481890" y="1896428"/>
                          </a:cubicBezTo>
                          <a:lnTo>
                            <a:pt x="6481890" y="3557461"/>
                          </a:lnTo>
                          <a:lnTo>
                            <a:pt x="6518593" y="3557461"/>
                          </a:lnTo>
                          <a:lnTo>
                            <a:pt x="6518593" y="1896428"/>
                          </a:lnTo>
                          <a:cubicBezTo>
                            <a:pt x="6518593" y="1656525"/>
                            <a:pt x="6480874" y="1423607"/>
                            <a:pt x="6406388" y="1204151"/>
                          </a:cubicBezTo>
                          <a:lnTo>
                            <a:pt x="5998019" y="0"/>
                          </a:lnTo>
                          <a:lnTo>
                            <a:pt x="191834" y="64"/>
                          </a:lnTo>
                          <a:cubicBezTo>
                            <a:pt x="172212" y="1397"/>
                            <a:pt x="6921" y="67945"/>
                            <a:pt x="0" y="565722"/>
                          </a:cubicBezTo>
                          <a:lnTo>
                            <a:pt x="0" y="3572002"/>
                          </a:ln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41" name="Freeform: Shape 1940">
                      <a:extLst>
                        <a:ext uri="{FF2B5EF4-FFF2-40B4-BE49-F238E27FC236}">
                          <a16:creationId xmlns:a16="http://schemas.microsoft.com/office/drawing/2014/main" id="{4A8ECC6E-E507-4839-AC47-9573B55F4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28785" y="1995106"/>
                      <a:ext cx="1792931" cy="3162109"/>
                    </a:xfrm>
                    <a:custGeom>
                      <a:avLst/>
                      <a:gdLst>
                        <a:gd name="connsiteX0" fmla="*/ 1271778 w 1792931"/>
                        <a:gd name="connsiteY0" fmla="*/ 3162109 h 3162109"/>
                        <a:gd name="connsiteX1" fmla="*/ 1786763 w 1792931"/>
                        <a:gd name="connsiteY1" fmla="*/ 3162109 h 3162109"/>
                        <a:gd name="connsiteX2" fmla="*/ 1792922 w 1792931"/>
                        <a:gd name="connsiteY2" fmla="*/ 1934845 h 3162109"/>
                        <a:gd name="connsiteX3" fmla="*/ 1731646 w 1792931"/>
                        <a:gd name="connsiteY3" fmla="*/ 1306132 h 3162109"/>
                        <a:gd name="connsiteX4" fmla="*/ 1282319 w 1792931"/>
                        <a:gd name="connsiteY4" fmla="*/ 3429 h 3162109"/>
                        <a:gd name="connsiteX5" fmla="*/ 1263459 w 1792931"/>
                        <a:gd name="connsiteY5" fmla="*/ 14478 h 3162109"/>
                        <a:gd name="connsiteX6" fmla="*/ 1712785 w 1792931"/>
                        <a:gd name="connsiteY6" fmla="*/ 1317181 h 3162109"/>
                        <a:gd name="connsiteX7" fmla="*/ 1772285 w 1792931"/>
                        <a:gd name="connsiteY7" fmla="*/ 1934718 h 3162109"/>
                        <a:gd name="connsiteX8" fmla="*/ 1766253 w 1792931"/>
                        <a:gd name="connsiteY8" fmla="*/ 3135249 h 3162109"/>
                        <a:gd name="connsiteX9" fmla="*/ 1287780 w 1792931"/>
                        <a:gd name="connsiteY9" fmla="*/ 3135249 h 3162109"/>
                        <a:gd name="connsiteX10" fmla="*/ 1220915 w 1792931"/>
                        <a:gd name="connsiteY10" fmla="*/ 2804859 h 3162109"/>
                        <a:gd name="connsiteX11" fmla="*/ 1003808 w 1792931"/>
                        <a:gd name="connsiteY11" fmla="*/ 2435543 h 3162109"/>
                        <a:gd name="connsiteX12" fmla="*/ 148336 w 1792931"/>
                        <a:gd name="connsiteY12" fmla="*/ 2435543 h 3162109"/>
                        <a:gd name="connsiteX13" fmla="*/ 20701 w 1792931"/>
                        <a:gd name="connsiteY13" fmla="*/ 2269617 h 3162109"/>
                        <a:gd name="connsiteX14" fmla="*/ 20701 w 1792931"/>
                        <a:gd name="connsiteY14" fmla="*/ 0 h 3162109"/>
                        <a:gd name="connsiteX15" fmla="*/ 0 w 1792931"/>
                        <a:gd name="connsiteY15" fmla="*/ 0 h 3162109"/>
                        <a:gd name="connsiteX16" fmla="*/ 0 w 1792931"/>
                        <a:gd name="connsiteY16" fmla="*/ 2269553 h 3162109"/>
                        <a:gd name="connsiteX17" fmla="*/ 148336 w 1792931"/>
                        <a:gd name="connsiteY17" fmla="*/ 2462403 h 3162109"/>
                        <a:gd name="connsiteX18" fmla="*/ 1003808 w 1792931"/>
                        <a:gd name="connsiteY18" fmla="*/ 2462403 h 3162109"/>
                        <a:gd name="connsiteX19" fmla="*/ 1200595 w 1792931"/>
                        <a:gd name="connsiteY19" fmla="*/ 2810193 h 3162109"/>
                        <a:gd name="connsiteX20" fmla="*/ 1200785 w 1792931"/>
                        <a:gd name="connsiteY20" fmla="*/ 2811145 h 3162109"/>
                        <a:gd name="connsiteX21" fmla="*/ 1271778 w 1792931"/>
                        <a:gd name="connsiteY21" fmla="*/ 3162109 h 3162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792931" h="3162109">
                          <a:moveTo>
                            <a:pt x="1271778" y="3162109"/>
                          </a:moveTo>
                          <a:lnTo>
                            <a:pt x="1786763" y="3162109"/>
                          </a:lnTo>
                          <a:lnTo>
                            <a:pt x="1792922" y="1934845"/>
                          </a:lnTo>
                          <a:cubicBezTo>
                            <a:pt x="1793431" y="1805496"/>
                            <a:pt x="1772666" y="1425067"/>
                            <a:pt x="1731646" y="1306132"/>
                          </a:cubicBezTo>
                          <a:lnTo>
                            <a:pt x="1282319" y="3429"/>
                          </a:lnTo>
                          <a:lnTo>
                            <a:pt x="1263459" y="14478"/>
                          </a:lnTo>
                          <a:lnTo>
                            <a:pt x="1712785" y="1317181"/>
                          </a:lnTo>
                          <a:cubicBezTo>
                            <a:pt x="1752600" y="1432687"/>
                            <a:pt x="1772793" y="1807083"/>
                            <a:pt x="1772285" y="1934718"/>
                          </a:cubicBezTo>
                          <a:lnTo>
                            <a:pt x="1766253" y="3135249"/>
                          </a:lnTo>
                          <a:lnTo>
                            <a:pt x="1287780" y="3135249"/>
                          </a:lnTo>
                          <a:lnTo>
                            <a:pt x="1220915" y="2804859"/>
                          </a:lnTo>
                          <a:cubicBezTo>
                            <a:pt x="1186053" y="2559749"/>
                            <a:pt x="1113028" y="2435543"/>
                            <a:pt x="1003808" y="2435543"/>
                          </a:cubicBezTo>
                          <a:lnTo>
                            <a:pt x="148336" y="2435543"/>
                          </a:lnTo>
                          <a:cubicBezTo>
                            <a:pt x="77978" y="2435543"/>
                            <a:pt x="20701" y="2361121"/>
                            <a:pt x="20701" y="2269617"/>
                          </a:cubicBezTo>
                          <a:lnTo>
                            <a:pt x="20701" y="0"/>
                          </a:lnTo>
                          <a:lnTo>
                            <a:pt x="0" y="0"/>
                          </a:lnTo>
                          <a:lnTo>
                            <a:pt x="0" y="2269553"/>
                          </a:lnTo>
                          <a:cubicBezTo>
                            <a:pt x="0" y="2375916"/>
                            <a:pt x="66548" y="2462403"/>
                            <a:pt x="148336" y="2462403"/>
                          </a:cubicBezTo>
                          <a:lnTo>
                            <a:pt x="1003808" y="2462403"/>
                          </a:lnTo>
                          <a:cubicBezTo>
                            <a:pt x="1101598" y="2462403"/>
                            <a:pt x="1167829" y="2579434"/>
                            <a:pt x="1200595" y="2810193"/>
                          </a:cubicBezTo>
                          <a:lnTo>
                            <a:pt x="1200785" y="2811145"/>
                          </a:lnTo>
                          <a:lnTo>
                            <a:pt x="1271778" y="3162109"/>
                          </a:lnTo>
                          <a:close/>
                        </a:path>
                      </a:pathLst>
                    </a:custGeom>
                    <a:solidFill>
                      <a:srgbClr val="C0C0C1"/>
                    </a:solidFill>
                    <a:ln w="635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39" name="Freeform: Shape 1938">
                    <a:extLst>
                      <a:ext uri="{FF2B5EF4-FFF2-40B4-BE49-F238E27FC236}">
                        <a16:creationId xmlns:a16="http://schemas.microsoft.com/office/drawing/2014/main" id="{9AF95C48-BCD4-43AF-B25E-B255A04E5F12}"/>
                      </a:ext>
                    </a:extLst>
                  </p:cNvPr>
                  <p:cNvSpPr/>
                  <p:nvPr/>
                </p:nvSpPr>
                <p:spPr>
                  <a:xfrm>
                    <a:off x="11121770" y="4872481"/>
                    <a:ext cx="218694" cy="372427"/>
                  </a:xfrm>
                  <a:custGeom>
                    <a:avLst/>
                    <a:gdLst>
                      <a:gd name="connsiteX0" fmla="*/ 0 w 218694"/>
                      <a:gd name="connsiteY0" fmla="*/ 143192 h 372427"/>
                      <a:gd name="connsiteX1" fmla="*/ 0 w 218694"/>
                      <a:gd name="connsiteY1" fmla="*/ 229171 h 372427"/>
                      <a:gd name="connsiteX2" fmla="*/ 78804 w 218694"/>
                      <a:gd name="connsiteY2" fmla="*/ 372427 h 372427"/>
                      <a:gd name="connsiteX3" fmla="*/ 218694 w 218694"/>
                      <a:gd name="connsiteY3" fmla="*/ 372427 h 372427"/>
                      <a:gd name="connsiteX4" fmla="*/ 218694 w 218694"/>
                      <a:gd name="connsiteY4" fmla="*/ 0 h 372427"/>
                      <a:gd name="connsiteX5" fmla="*/ 78804 w 218694"/>
                      <a:gd name="connsiteY5" fmla="*/ 0 h 372427"/>
                      <a:gd name="connsiteX6" fmla="*/ 0 w 218694"/>
                      <a:gd name="connsiteY6" fmla="*/ 143192 h 372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8694" h="372427">
                        <a:moveTo>
                          <a:pt x="0" y="143192"/>
                        </a:moveTo>
                        <a:lnTo>
                          <a:pt x="0" y="229171"/>
                        </a:lnTo>
                        <a:cubicBezTo>
                          <a:pt x="0" y="307975"/>
                          <a:pt x="0" y="372427"/>
                          <a:pt x="78804" y="372427"/>
                        </a:cubicBezTo>
                        <a:lnTo>
                          <a:pt x="218694" y="372427"/>
                        </a:lnTo>
                        <a:lnTo>
                          <a:pt x="218694" y="0"/>
                        </a:lnTo>
                        <a:lnTo>
                          <a:pt x="78804" y="0"/>
                        </a:lnTo>
                        <a:cubicBezTo>
                          <a:pt x="0" y="-64"/>
                          <a:pt x="0" y="64389"/>
                          <a:pt x="0" y="143192"/>
                        </a:cubicBezTo>
                        <a:close/>
                      </a:path>
                    </a:pathLst>
                  </a:custGeom>
                  <a:solidFill>
                    <a:srgbClr val="E2E2E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910" name="Graphic 1">
                  <a:extLst>
                    <a:ext uri="{FF2B5EF4-FFF2-40B4-BE49-F238E27FC236}">
                      <a16:creationId xmlns:a16="http://schemas.microsoft.com/office/drawing/2014/main" id="{CF1735A3-BA85-4A3B-B9CA-0510C64C3573}"/>
                    </a:ext>
                  </a:extLst>
                </p:cNvPr>
                <p:cNvGrpSpPr/>
                <p:nvPr/>
              </p:nvGrpSpPr>
              <p:grpSpPr>
                <a:xfrm>
                  <a:off x="6389052" y="3384041"/>
                  <a:ext cx="817562" cy="753110"/>
                  <a:chOff x="6389052" y="3384041"/>
                  <a:chExt cx="817562" cy="753110"/>
                </a:xfrm>
                <a:solidFill>
                  <a:schemeClr val="accent1"/>
                </a:solidFill>
              </p:grpSpPr>
              <p:sp>
                <p:nvSpPr>
                  <p:cNvPr id="1923" name="Freeform: Shape 1922">
                    <a:extLst>
                      <a:ext uri="{FF2B5EF4-FFF2-40B4-BE49-F238E27FC236}">
                        <a16:creationId xmlns:a16="http://schemas.microsoft.com/office/drawing/2014/main" id="{5895EBCB-15F9-48A2-BECE-1803F972CC92}"/>
                      </a:ext>
                    </a:extLst>
                  </p:cNvPr>
                  <p:cNvSpPr/>
                  <p:nvPr/>
                </p:nvSpPr>
                <p:spPr>
                  <a:xfrm>
                    <a:off x="6812216" y="3982974"/>
                    <a:ext cx="154178" cy="154177"/>
                  </a:xfrm>
                  <a:custGeom>
                    <a:avLst/>
                    <a:gdLst>
                      <a:gd name="connsiteX0" fmla="*/ 154178 w 154178"/>
                      <a:gd name="connsiteY0" fmla="*/ 77089 h 154177"/>
                      <a:gd name="connsiteX1" fmla="*/ 77089 w 154178"/>
                      <a:gd name="connsiteY1" fmla="*/ 154178 h 154177"/>
                      <a:gd name="connsiteX2" fmla="*/ -1 w 154178"/>
                      <a:gd name="connsiteY2" fmla="*/ 77089 h 154177"/>
                      <a:gd name="connsiteX3" fmla="*/ 77089 w 154178"/>
                      <a:gd name="connsiteY3" fmla="*/ 0 h 154177"/>
                      <a:gd name="connsiteX4" fmla="*/ 154178 w 154178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8" h="154177">
                        <a:moveTo>
                          <a:pt x="154178" y="77089"/>
                        </a:moveTo>
                        <a:cubicBezTo>
                          <a:pt x="154178" y="119664"/>
                          <a:pt x="119663" y="154178"/>
                          <a:pt x="77089" y="154178"/>
                        </a:cubicBezTo>
                        <a:cubicBezTo>
                          <a:pt x="34514" y="154178"/>
                          <a:pt x="-1" y="119664"/>
                          <a:pt x="-1" y="77089"/>
                        </a:cubicBezTo>
                        <a:cubicBezTo>
                          <a:pt x="-1" y="34514"/>
                          <a:pt x="34514" y="0"/>
                          <a:pt x="77089" y="0"/>
                        </a:cubicBezTo>
                        <a:cubicBezTo>
                          <a:pt x="119663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4" name="Freeform: Shape 1923">
                    <a:extLst>
                      <a:ext uri="{FF2B5EF4-FFF2-40B4-BE49-F238E27FC236}">
                        <a16:creationId xmlns:a16="http://schemas.microsoft.com/office/drawing/2014/main" id="{1CDC3DBD-54CB-4CF3-82AD-E9C740254569}"/>
                      </a:ext>
                    </a:extLst>
                  </p:cNvPr>
                  <p:cNvSpPr/>
                  <p:nvPr/>
                </p:nvSpPr>
                <p:spPr>
                  <a:xfrm>
                    <a:off x="6956107" y="3865943"/>
                    <a:ext cx="154178" cy="154177"/>
                  </a:xfrm>
                  <a:custGeom>
                    <a:avLst/>
                    <a:gdLst>
                      <a:gd name="connsiteX0" fmla="*/ 154178 w 154178"/>
                      <a:gd name="connsiteY0" fmla="*/ 77089 h 154177"/>
                      <a:gd name="connsiteX1" fmla="*/ 77089 w 154178"/>
                      <a:gd name="connsiteY1" fmla="*/ 154178 h 154177"/>
                      <a:gd name="connsiteX2" fmla="*/ 0 w 154178"/>
                      <a:gd name="connsiteY2" fmla="*/ 77089 h 154177"/>
                      <a:gd name="connsiteX3" fmla="*/ 77089 w 154178"/>
                      <a:gd name="connsiteY3" fmla="*/ 0 h 154177"/>
                      <a:gd name="connsiteX4" fmla="*/ 154178 w 154178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8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4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5" name="Freeform: Shape 1924">
                    <a:extLst>
                      <a:ext uri="{FF2B5EF4-FFF2-40B4-BE49-F238E27FC236}">
                        <a16:creationId xmlns:a16="http://schemas.microsoft.com/office/drawing/2014/main" id="{C0CE19B2-820D-4449-9F45-E4CFBAAF676C}"/>
                      </a:ext>
                    </a:extLst>
                  </p:cNvPr>
                  <p:cNvSpPr/>
                  <p:nvPr/>
                </p:nvSpPr>
                <p:spPr>
                  <a:xfrm>
                    <a:off x="6801865" y="3812286"/>
                    <a:ext cx="154178" cy="154177"/>
                  </a:xfrm>
                  <a:custGeom>
                    <a:avLst/>
                    <a:gdLst>
                      <a:gd name="connsiteX0" fmla="*/ 154178 w 154178"/>
                      <a:gd name="connsiteY0" fmla="*/ 77089 h 154177"/>
                      <a:gd name="connsiteX1" fmla="*/ 77089 w 154178"/>
                      <a:gd name="connsiteY1" fmla="*/ 154178 h 154177"/>
                      <a:gd name="connsiteX2" fmla="*/ -1 w 154178"/>
                      <a:gd name="connsiteY2" fmla="*/ 77089 h 154177"/>
                      <a:gd name="connsiteX3" fmla="*/ 77089 w 154178"/>
                      <a:gd name="connsiteY3" fmla="*/ 0 h 154177"/>
                      <a:gd name="connsiteX4" fmla="*/ 154178 w 154178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8" h="154177">
                        <a:moveTo>
                          <a:pt x="154178" y="77089"/>
                        </a:moveTo>
                        <a:cubicBezTo>
                          <a:pt x="154178" y="119664"/>
                          <a:pt x="119663" y="154178"/>
                          <a:pt x="77089" y="154178"/>
                        </a:cubicBezTo>
                        <a:cubicBezTo>
                          <a:pt x="34514" y="154178"/>
                          <a:pt x="-1" y="119664"/>
                          <a:pt x="-1" y="77089"/>
                        </a:cubicBezTo>
                        <a:cubicBezTo>
                          <a:pt x="-1" y="34514"/>
                          <a:pt x="34514" y="0"/>
                          <a:pt x="77089" y="0"/>
                        </a:cubicBezTo>
                        <a:cubicBezTo>
                          <a:pt x="119663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6" name="Freeform: Shape 1925">
                    <a:extLst>
                      <a:ext uri="{FF2B5EF4-FFF2-40B4-BE49-F238E27FC236}">
                        <a16:creationId xmlns:a16="http://schemas.microsoft.com/office/drawing/2014/main" id="{D715A3EA-C848-48BD-B648-CFA3D2F91C5B}"/>
                      </a:ext>
                    </a:extLst>
                  </p:cNvPr>
                  <p:cNvSpPr/>
                  <p:nvPr/>
                </p:nvSpPr>
                <p:spPr>
                  <a:xfrm>
                    <a:off x="6389052" y="3869245"/>
                    <a:ext cx="434847" cy="227457"/>
                  </a:xfrm>
                  <a:custGeom>
                    <a:avLst/>
                    <a:gdLst>
                      <a:gd name="connsiteX0" fmla="*/ 434848 w 434847"/>
                      <a:gd name="connsiteY0" fmla="*/ 98361 h 227457"/>
                      <a:gd name="connsiteX1" fmla="*/ 318326 w 434847"/>
                      <a:gd name="connsiteY1" fmla="*/ 0 h 227457"/>
                      <a:gd name="connsiteX2" fmla="*/ 193421 w 434847"/>
                      <a:gd name="connsiteY2" fmla="*/ 36893 h 227457"/>
                      <a:gd name="connsiteX3" fmla="*/ 58610 w 434847"/>
                      <a:gd name="connsiteY3" fmla="*/ 49213 h 227457"/>
                      <a:gd name="connsiteX4" fmla="*/ 0 w 434847"/>
                      <a:gd name="connsiteY4" fmla="*/ 156782 h 227457"/>
                      <a:gd name="connsiteX5" fmla="*/ 130556 w 434847"/>
                      <a:gd name="connsiteY5" fmla="*/ 227457 h 227457"/>
                      <a:gd name="connsiteX6" fmla="*/ 269939 w 434847"/>
                      <a:gd name="connsiteY6" fmla="*/ 195580 h 227457"/>
                      <a:gd name="connsiteX7" fmla="*/ 434848 w 434847"/>
                      <a:gd name="connsiteY7" fmla="*/ 98361 h 227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4847" h="227457">
                        <a:moveTo>
                          <a:pt x="434848" y="98361"/>
                        </a:moveTo>
                        <a:cubicBezTo>
                          <a:pt x="434848" y="98361"/>
                          <a:pt x="337439" y="75311"/>
                          <a:pt x="318326" y="0"/>
                        </a:cubicBezTo>
                        <a:cubicBezTo>
                          <a:pt x="318326" y="0"/>
                          <a:pt x="255651" y="82995"/>
                          <a:pt x="193421" y="36893"/>
                        </a:cubicBezTo>
                        <a:cubicBezTo>
                          <a:pt x="193421" y="36893"/>
                          <a:pt x="115888" y="142939"/>
                          <a:pt x="58610" y="49213"/>
                        </a:cubicBezTo>
                        <a:cubicBezTo>
                          <a:pt x="58610" y="49213"/>
                          <a:pt x="49657" y="136779"/>
                          <a:pt x="0" y="156782"/>
                        </a:cubicBezTo>
                        <a:cubicBezTo>
                          <a:pt x="0" y="156782"/>
                          <a:pt x="106997" y="169101"/>
                          <a:pt x="130556" y="227457"/>
                        </a:cubicBezTo>
                        <a:cubicBezTo>
                          <a:pt x="130556" y="227457"/>
                          <a:pt x="187198" y="142240"/>
                          <a:pt x="269939" y="195580"/>
                        </a:cubicBezTo>
                        <a:cubicBezTo>
                          <a:pt x="269939" y="195580"/>
                          <a:pt x="332677" y="122809"/>
                          <a:pt x="434848" y="98361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7" name="Freeform: Shape 1926">
                    <a:extLst>
                      <a:ext uri="{FF2B5EF4-FFF2-40B4-BE49-F238E27FC236}">
                        <a16:creationId xmlns:a16="http://schemas.microsoft.com/office/drawing/2014/main" id="{647586AF-484B-4A38-9BF6-128AFC3D506C}"/>
                      </a:ext>
                    </a:extLst>
                  </p:cNvPr>
                  <p:cNvSpPr/>
                  <p:nvPr/>
                </p:nvSpPr>
                <p:spPr>
                  <a:xfrm>
                    <a:off x="6904228" y="3384041"/>
                    <a:ext cx="302386" cy="482600"/>
                  </a:xfrm>
                  <a:custGeom>
                    <a:avLst/>
                    <a:gdLst>
                      <a:gd name="connsiteX0" fmla="*/ 74866 w 302386"/>
                      <a:gd name="connsiteY0" fmla="*/ 482600 h 482600"/>
                      <a:gd name="connsiteX1" fmla="*/ 0 w 302386"/>
                      <a:gd name="connsiteY1" fmla="*/ 349441 h 482600"/>
                      <a:gd name="connsiteX2" fmla="*/ 61722 w 302386"/>
                      <a:gd name="connsiteY2" fmla="*/ 205232 h 482600"/>
                      <a:gd name="connsiteX3" fmla="*/ 122047 w 302386"/>
                      <a:gd name="connsiteY3" fmla="*/ 88773 h 482600"/>
                      <a:gd name="connsiteX4" fmla="*/ 255206 w 302386"/>
                      <a:gd name="connsiteY4" fmla="*/ 0 h 482600"/>
                      <a:gd name="connsiteX5" fmla="*/ 302387 w 302386"/>
                      <a:gd name="connsiteY5" fmla="*/ 171958 h 482600"/>
                      <a:gd name="connsiteX6" fmla="*/ 255206 w 302386"/>
                      <a:gd name="connsiteY6" fmla="*/ 282892 h 482600"/>
                      <a:gd name="connsiteX7" fmla="*/ 202502 w 302386"/>
                      <a:gd name="connsiteY7" fmla="*/ 396621 h 482600"/>
                      <a:gd name="connsiteX8" fmla="*/ 74866 w 302386"/>
                      <a:gd name="connsiteY8" fmla="*/ 482600 h 482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2386" h="482600">
                        <a:moveTo>
                          <a:pt x="74866" y="482600"/>
                        </a:moveTo>
                        <a:cubicBezTo>
                          <a:pt x="74866" y="482600"/>
                          <a:pt x="83185" y="399352"/>
                          <a:pt x="0" y="349441"/>
                        </a:cubicBezTo>
                        <a:cubicBezTo>
                          <a:pt x="0" y="349441"/>
                          <a:pt x="112331" y="305054"/>
                          <a:pt x="61722" y="205232"/>
                        </a:cubicBezTo>
                        <a:cubicBezTo>
                          <a:pt x="61722" y="205232"/>
                          <a:pt x="162242" y="178880"/>
                          <a:pt x="122047" y="88773"/>
                        </a:cubicBezTo>
                        <a:cubicBezTo>
                          <a:pt x="122047" y="88773"/>
                          <a:pt x="235776" y="104013"/>
                          <a:pt x="255206" y="0"/>
                        </a:cubicBezTo>
                        <a:cubicBezTo>
                          <a:pt x="255206" y="0"/>
                          <a:pt x="244094" y="116459"/>
                          <a:pt x="302387" y="171958"/>
                        </a:cubicBezTo>
                        <a:cubicBezTo>
                          <a:pt x="302387" y="171958"/>
                          <a:pt x="234442" y="216345"/>
                          <a:pt x="255206" y="282892"/>
                        </a:cubicBezTo>
                        <a:cubicBezTo>
                          <a:pt x="255206" y="282892"/>
                          <a:pt x="167830" y="318961"/>
                          <a:pt x="202502" y="396621"/>
                        </a:cubicBezTo>
                        <a:cubicBezTo>
                          <a:pt x="202438" y="396558"/>
                          <a:pt x="109220" y="434277"/>
                          <a:pt x="74866" y="482600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911" name="Graphic 1">
                  <a:extLst>
                    <a:ext uri="{FF2B5EF4-FFF2-40B4-BE49-F238E27FC236}">
                      <a16:creationId xmlns:a16="http://schemas.microsoft.com/office/drawing/2014/main" id="{795472CB-A5B2-4AE8-AEC5-2F42E2EF796E}"/>
                    </a:ext>
                  </a:extLst>
                </p:cNvPr>
                <p:cNvGrpSpPr/>
                <p:nvPr/>
              </p:nvGrpSpPr>
              <p:grpSpPr>
                <a:xfrm>
                  <a:off x="5276596" y="3695255"/>
                  <a:ext cx="817498" cy="753173"/>
                  <a:chOff x="5276596" y="3695255"/>
                  <a:chExt cx="817498" cy="753173"/>
                </a:xfrm>
                <a:solidFill>
                  <a:schemeClr val="accent1"/>
                </a:solidFill>
              </p:grpSpPr>
              <p:sp>
                <p:nvSpPr>
                  <p:cNvPr id="1918" name="Freeform: Shape 1917">
                    <a:extLst>
                      <a:ext uri="{FF2B5EF4-FFF2-40B4-BE49-F238E27FC236}">
                        <a16:creationId xmlns:a16="http://schemas.microsoft.com/office/drawing/2014/main" id="{C2D4AC07-BEEA-421B-9447-3F784ACB6622}"/>
                      </a:ext>
                    </a:extLst>
                  </p:cNvPr>
                  <p:cNvSpPr/>
                  <p:nvPr/>
                </p:nvSpPr>
                <p:spPr>
                  <a:xfrm>
                    <a:off x="5516753" y="4294251"/>
                    <a:ext cx="154177" cy="154177"/>
                  </a:xfrm>
                  <a:custGeom>
                    <a:avLst/>
                    <a:gdLst>
                      <a:gd name="connsiteX0" fmla="*/ 154178 w 154177"/>
                      <a:gd name="connsiteY0" fmla="*/ 77089 h 154177"/>
                      <a:gd name="connsiteX1" fmla="*/ 77089 w 154177"/>
                      <a:gd name="connsiteY1" fmla="*/ 154178 h 154177"/>
                      <a:gd name="connsiteX2" fmla="*/ 0 w 154177"/>
                      <a:gd name="connsiteY2" fmla="*/ 77089 h 154177"/>
                      <a:gd name="connsiteX3" fmla="*/ 77089 w 154177"/>
                      <a:gd name="connsiteY3" fmla="*/ 0 h 154177"/>
                      <a:gd name="connsiteX4" fmla="*/ 154178 w 154177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7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4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9" name="Freeform: Shape 1918">
                    <a:extLst>
                      <a:ext uri="{FF2B5EF4-FFF2-40B4-BE49-F238E27FC236}">
                        <a16:creationId xmlns:a16="http://schemas.microsoft.com/office/drawing/2014/main" id="{1B39EE51-311D-4BD2-B129-40B5583CE635}"/>
                      </a:ext>
                    </a:extLst>
                  </p:cNvPr>
                  <p:cNvSpPr/>
                  <p:nvPr/>
                </p:nvSpPr>
                <p:spPr>
                  <a:xfrm>
                    <a:off x="5372925" y="4177220"/>
                    <a:ext cx="154177" cy="154177"/>
                  </a:xfrm>
                  <a:custGeom>
                    <a:avLst/>
                    <a:gdLst>
                      <a:gd name="connsiteX0" fmla="*/ 154178 w 154177"/>
                      <a:gd name="connsiteY0" fmla="*/ 77089 h 154177"/>
                      <a:gd name="connsiteX1" fmla="*/ 77089 w 154177"/>
                      <a:gd name="connsiteY1" fmla="*/ 154178 h 154177"/>
                      <a:gd name="connsiteX2" fmla="*/ 0 w 154177"/>
                      <a:gd name="connsiteY2" fmla="*/ 77089 h 154177"/>
                      <a:gd name="connsiteX3" fmla="*/ 77089 w 154177"/>
                      <a:gd name="connsiteY3" fmla="*/ 0 h 154177"/>
                      <a:gd name="connsiteX4" fmla="*/ 154178 w 154177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7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3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0" name="Freeform: Shape 1919">
                    <a:extLst>
                      <a:ext uri="{FF2B5EF4-FFF2-40B4-BE49-F238E27FC236}">
                        <a16:creationId xmlns:a16="http://schemas.microsoft.com/office/drawing/2014/main" id="{0414F0F3-099E-493B-8B64-AEC191F03C16}"/>
                      </a:ext>
                    </a:extLst>
                  </p:cNvPr>
                  <p:cNvSpPr/>
                  <p:nvPr/>
                </p:nvSpPr>
                <p:spPr>
                  <a:xfrm>
                    <a:off x="5527103" y="4123563"/>
                    <a:ext cx="154177" cy="154177"/>
                  </a:xfrm>
                  <a:custGeom>
                    <a:avLst/>
                    <a:gdLst>
                      <a:gd name="connsiteX0" fmla="*/ 154178 w 154177"/>
                      <a:gd name="connsiteY0" fmla="*/ 77089 h 154177"/>
                      <a:gd name="connsiteX1" fmla="*/ 77089 w 154177"/>
                      <a:gd name="connsiteY1" fmla="*/ 154178 h 154177"/>
                      <a:gd name="connsiteX2" fmla="*/ 0 w 154177"/>
                      <a:gd name="connsiteY2" fmla="*/ 77089 h 154177"/>
                      <a:gd name="connsiteX3" fmla="*/ 77089 w 154177"/>
                      <a:gd name="connsiteY3" fmla="*/ 0 h 154177"/>
                      <a:gd name="connsiteX4" fmla="*/ 154178 w 154177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7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4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1" name="Freeform: Shape 1920">
                    <a:extLst>
                      <a:ext uri="{FF2B5EF4-FFF2-40B4-BE49-F238E27FC236}">
                        <a16:creationId xmlns:a16="http://schemas.microsoft.com/office/drawing/2014/main" id="{E04F9FA2-A6AA-47BD-98F6-AA8D427596E5}"/>
                      </a:ext>
                    </a:extLst>
                  </p:cNvPr>
                  <p:cNvSpPr/>
                  <p:nvPr/>
                </p:nvSpPr>
                <p:spPr>
                  <a:xfrm>
                    <a:off x="5659246" y="4180522"/>
                    <a:ext cx="434848" cy="227457"/>
                  </a:xfrm>
                  <a:custGeom>
                    <a:avLst/>
                    <a:gdLst>
                      <a:gd name="connsiteX0" fmla="*/ 0 w 434848"/>
                      <a:gd name="connsiteY0" fmla="*/ 98362 h 227457"/>
                      <a:gd name="connsiteX1" fmla="*/ 116523 w 434848"/>
                      <a:gd name="connsiteY1" fmla="*/ 0 h 227457"/>
                      <a:gd name="connsiteX2" fmla="*/ 241427 w 434848"/>
                      <a:gd name="connsiteY2" fmla="*/ 36893 h 227457"/>
                      <a:gd name="connsiteX3" fmla="*/ 376238 w 434848"/>
                      <a:gd name="connsiteY3" fmla="*/ 49213 h 227457"/>
                      <a:gd name="connsiteX4" fmla="*/ 434848 w 434848"/>
                      <a:gd name="connsiteY4" fmla="*/ 156782 h 227457"/>
                      <a:gd name="connsiteX5" fmla="*/ 304292 w 434848"/>
                      <a:gd name="connsiteY5" fmla="*/ 227457 h 227457"/>
                      <a:gd name="connsiteX6" fmla="*/ 164910 w 434848"/>
                      <a:gd name="connsiteY6" fmla="*/ 195580 h 227457"/>
                      <a:gd name="connsiteX7" fmla="*/ 0 w 434848"/>
                      <a:gd name="connsiteY7" fmla="*/ 98362 h 227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4848" h="227457">
                        <a:moveTo>
                          <a:pt x="0" y="98362"/>
                        </a:moveTo>
                        <a:cubicBezTo>
                          <a:pt x="0" y="98362"/>
                          <a:pt x="97409" y="75311"/>
                          <a:pt x="116523" y="0"/>
                        </a:cubicBezTo>
                        <a:cubicBezTo>
                          <a:pt x="116523" y="0"/>
                          <a:pt x="179197" y="82995"/>
                          <a:pt x="241427" y="36893"/>
                        </a:cubicBezTo>
                        <a:cubicBezTo>
                          <a:pt x="241427" y="36893"/>
                          <a:pt x="318961" y="142939"/>
                          <a:pt x="376238" y="49213"/>
                        </a:cubicBezTo>
                        <a:cubicBezTo>
                          <a:pt x="376238" y="49213"/>
                          <a:pt x="385191" y="136779"/>
                          <a:pt x="434848" y="156782"/>
                        </a:cubicBezTo>
                        <a:cubicBezTo>
                          <a:pt x="434848" y="156782"/>
                          <a:pt x="327851" y="169101"/>
                          <a:pt x="304292" y="227457"/>
                        </a:cubicBezTo>
                        <a:cubicBezTo>
                          <a:pt x="304292" y="227457"/>
                          <a:pt x="247650" y="142240"/>
                          <a:pt x="164910" y="195580"/>
                        </a:cubicBezTo>
                        <a:cubicBezTo>
                          <a:pt x="164910" y="195517"/>
                          <a:pt x="102235" y="122809"/>
                          <a:pt x="0" y="98362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22" name="Freeform: Shape 1921">
                    <a:extLst>
                      <a:ext uri="{FF2B5EF4-FFF2-40B4-BE49-F238E27FC236}">
                        <a16:creationId xmlns:a16="http://schemas.microsoft.com/office/drawing/2014/main" id="{C292A32A-E6A5-40FA-8661-537886E1C905}"/>
                      </a:ext>
                    </a:extLst>
                  </p:cNvPr>
                  <p:cNvSpPr/>
                  <p:nvPr/>
                </p:nvSpPr>
                <p:spPr>
                  <a:xfrm>
                    <a:off x="5276596" y="3695255"/>
                    <a:ext cx="302386" cy="482600"/>
                  </a:xfrm>
                  <a:custGeom>
                    <a:avLst/>
                    <a:gdLst>
                      <a:gd name="connsiteX0" fmla="*/ 227520 w 302386"/>
                      <a:gd name="connsiteY0" fmla="*/ 482600 h 482600"/>
                      <a:gd name="connsiteX1" fmla="*/ 302387 w 302386"/>
                      <a:gd name="connsiteY1" fmla="*/ 349441 h 482600"/>
                      <a:gd name="connsiteX2" fmla="*/ 240665 w 302386"/>
                      <a:gd name="connsiteY2" fmla="*/ 205232 h 482600"/>
                      <a:gd name="connsiteX3" fmla="*/ 180340 w 302386"/>
                      <a:gd name="connsiteY3" fmla="*/ 88773 h 482600"/>
                      <a:gd name="connsiteX4" fmla="*/ 47180 w 302386"/>
                      <a:gd name="connsiteY4" fmla="*/ 0 h 482600"/>
                      <a:gd name="connsiteX5" fmla="*/ 0 w 302386"/>
                      <a:gd name="connsiteY5" fmla="*/ 171958 h 482600"/>
                      <a:gd name="connsiteX6" fmla="*/ 47180 w 302386"/>
                      <a:gd name="connsiteY6" fmla="*/ 282892 h 482600"/>
                      <a:gd name="connsiteX7" fmla="*/ 99885 w 302386"/>
                      <a:gd name="connsiteY7" fmla="*/ 396621 h 482600"/>
                      <a:gd name="connsiteX8" fmla="*/ 227520 w 302386"/>
                      <a:gd name="connsiteY8" fmla="*/ 482600 h 482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2386" h="482600">
                        <a:moveTo>
                          <a:pt x="227520" y="482600"/>
                        </a:moveTo>
                        <a:cubicBezTo>
                          <a:pt x="227520" y="482600"/>
                          <a:pt x="219202" y="399352"/>
                          <a:pt x="302387" y="349441"/>
                        </a:cubicBezTo>
                        <a:cubicBezTo>
                          <a:pt x="302387" y="349441"/>
                          <a:pt x="190055" y="305054"/>
                          <a:pt x="240665" y="205232"/>
                        </a:cubicBezTo>
                        <a:cubicBezTo>
                          <a:pt x="240665" y="205232"/>
                          <a:pt x="140145" y="178879"/>
                          <a:pt x="180340" y="88773"/>
                        </a:cubicBezTo>
                        <a:cubicBezTo>
                          <a:pt x="180340" y="88773"/>
                          <a:pt x="66611" y="104013"/>
                          <a:pt x="47180" y="0"/>
                        </a:cubicBezTo>
                        <a:cubicBezTo>
                          <a:pt x="47180" y="0"/>
                          <a:pt x="58293" y="116459"/>
                          <a:pt x="0" y="171958"/>
                        </a:cubicBezTo>
                        <a:cubicBezTo>
                          <a:pt x="0" y="171958"/>
                          <a:pt x="67945" y="216345"/>
                          <a:pt x="47180" y="282892"/>
                        </a:cubicBezTo>
                        <a:cubicBezTo>
                          <a:pt x="47180" y="282892"/>
                          <a:pt x="134557" y="318960"/>
                          <a:pt x="99885" y="396621"/>
                        </a:cubicBezTo>
                        <a:cubicBezTo>
                          <a:pt x="99885" y="396621"/>
                          <a:pt x="193103" y="434277"/>
                          <a:pt x="227520" y="482600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912" name="Graphic 1">
                  <a:extLst>
                    <a:ext uri="{FF2B5EF4-FFF2-40B4-BE49-F238E27FC236}">
                      <a16:creationId xmlns:a16="http://schemas.microsoft.com/office/drawing/2014/main" id="{A1D09E7D-C54C-46A7-9174-E6A9413A9D03}"/>
                    </a:ext>
                  </a:extLst>
                </p:cNvPr>
                <p:cNvGrpSpPr/>
                <p:nvPr/>
              </p:nvGrpSpPr>
              <p:grpSpPr>
                <a:xfrm>
                  <a:off x="7803705" y="3695255"/>
                  <a:ext cx="817562" cy="753173"/>
                  <a:chOff x="7803705" y="3695255"/>
                  <a:chExt cx="817562" cy="753173"/>
                </a:xfrm>
                <a:solidFill>
                  <a:schemeClr val="accent1"/>
                </a:solidFill>
              </p:grpSpPr>
              <p:sp>
                <p:nvSpPr>
                  <p:cNvPr id="1913" name="Freeform: Shape 1912">
                    <a:extLst>
                      <a:ext uri="{FF2B5EF4-FFF2-40B4-BE49-F238E27FC236}">
                        <a16:creationId xmlns:a16="http://schemas.microsoft.com/office/drawing/2014/main" id="{2B6239B3-0CCA-442B-8E68-9F9F7F4E02F5}"/>
                      </a:ext>
                    </a:extLst>
                  </p:cNvPr>
                  <p:cNvSpPr/>
                  <p:nvPr/>
                </p:nvSpPr>
                <p:spPr>
                  <a:xfrm>
                    <a:off x="8043926" y="4294251"/>
                    <a:ext cx="154178" cy="154177"/>
                  </a:xfrm>
                  <a:custGeom>
                    <a:avLst/>
                    <a:gdLst>
                      <a:gd name="connsiteX0" fmla="*/ 154178 w 154178"/>
                      <a:gd name="connsiteY0" fmla="*/ 77089 h 154177"/>
                      <a:gd name="connsiteX1" fmla="*/ 77089 w 154178"/>
                      <a:gd name="connsiteY1" fmla="*/ 154178 h 154177"/>
                      <a:gd name="connsiteX2" fmla="*/ 0 w 154178"/>
                      <a:gd name="connsiteY2" fmla="*/ 77089 h 154177"/>
                      <a:gd name="connsiteX3" fmla="*/ 77089 w 154178"/>
                      <a:gd name="connsiteY3" fmla="*/ 0 h 154177"/>
                      <a:gd name="connsiteX4" fmla="*/ 154178 w 154178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8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4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4" name="Freeform: Shape 1913">
                    <a:extLst>
                      <a:ext uri="{FF2B5EF4-FFF2-40B4-BE49-F238E27FC236}">
                        <a16:creationId xmlns:a16="http://schemas.microsoft.com/office/drawing/2014/main" id="{115D1905-D1E3-4467-B115-7CC6DA64950E}"/>
                      </a:ext>
                    </a:extLst>
                  </p:cNvPr>
                  <p:cNvSpPr/>
                  <p:nvPr/>
                </p:nvSpPr>
                <p:spPr>
                  <a:xfrm>
                    <a:off x="7900034" y="4177220"/>
                    <a:ext cx="154178" cy="154177"/>
                  </a:xfrm>
                  <a:custGeom>
                    <a:avLst/>
                    <a:gdLst>
                      <a:gd name="connsiteX0" fmla="*/ 154178 w 154178"/>
                      <a:gd name="connsiteY0" fmla="*/ 77089 h 154177"/>
                      <a:gd name="connsiteX1" fmla="*/ 77089 w 154178"/>
                      <a:gd name="connsiteY1" fmla="*/ 154178 h 154177"/>
                      <a:gd name="connsiteX2" fmla="*/ 0 w 154178"/>
                      <a:gd name="connsiteY2" fmla="*/ 77089 h 154177"/>
                      <a:gd name="connsiteX3" fmla="*/ 77089 w 154178"/>
                      <a:gd name="connsiteY3" fmla="*/ 0 h 154177"/>
                      <a:gd name="connsiteX4" fmla="*/ 154178 w 154178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8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4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5" name="Freeform: Shape 1914">
                    <a:extLst>
                      <a:ext uri="{FF2B5EF4-FFF2-40B4-BE49-F238E27FC236}">
                        <a16:creationId xmlns:a16="http://schemas.microsoft.com/office/drawing/2014/main" id="{544102D0-D1CD-41D5-B93B-436CBC485C09}"/>
                      </a:ext>
                    </a:extLst>
                  </p:cNvPr>
                  <p:cNvSpPr/>
                  <p:nvPr/>
                </p:nvSpPr>
                <p:spPr>
                  <a:xfrm>
                    <a:off x="8054276" y="4123563"/>
                    <a:ext cx="154178" cy="154177"/>
                  </a:xfrm>
                  <a:custGeom>
                    <a:avLst/>
                    <a:gdLst>
                      <a:gd name="connsiteX0" fmla="*/ 154178 w 154178"/>
                      <a:gd name="connsiteY0" fmla="*/ 77089 h 154177"/>
                      <a:gd name="connsiteX1" fmla="*/ 77089 w 154178"/>
                      <a:gd name="connsiteY1" fmla="*/ 154178 h 154177"/>
                      <a:gd name="connsiteX2" fmla="*/ 0 w 154178"/>
                      <a:gd name="connsiteY2" fmla="*/ 77089 h 154177"/>
                      <a:gd name="connsiteX3" fmla="*/ 77089 w 154178"/>
                      <a:gd name="connsiteY3" fmla="*/ 0 h 154177"/>
                      <a:gd name="connsiteX4" fmla="*/ 154178 w 154178"/>
                      <a:gd name="connsiteY4" fmla="*/ 77089 h 154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178" h="154177">
                        <a:moveTo>
                          <a:pt x="154178" y="77089"/>
                        </a:moveTo>
                        <a:cubicBezTo>
                          <a:pt x="154178" y="119664"/>
                          <a:pt x="119664" y="154178"/>
                          <a:pt x="77089" y="154178"/>
                        </a:cubicBezTo>
                        <a:cubicBezTo>
                          <a:pt x="34514" y="154178"/>
                          <a:pt x="0" y="119664"/>
                          <a:pt x="0" y="77089"/>
                        </a:cubicBezTo>
                        <a:cubicBezTo>
                          <a:pt x="0" y="34514"/>
                          <a:pt x="34514" y="0"/>
                          <a:pt x="77089" y="0"/>
                        </a:cubicBezTo>
                        <a:cubicBezTo>
                          <a:pt x="119664" y="0"/>
                          <a:pt x="154178" y="34514"/>
                          <a:pt x="154178" y="770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6" name="Freeform: Shape 1915">
                    <a:extLst>
                      <a:ext uri="{FF2B5EF4-FFF2-40B4-BE49-F238E27FC236}">
                        <a16:creationId xmlns:a16="http://schemas.microsoft.com/office/drawing/2014/main" id="{EF607F7A-C42F-4907-A95B-85F79FCAC686}"/>
                      </a:ext>
                    </a:extLst>
                  </p:cNvPr>
                  <p:cNvSpPr/>
                  <p:nvPr/>
                </p:nvSpPr>
                <p:spPr>
                  <a:xfrm>
                    <a:off x="8186419" y="4180522"/>
                    <a:ext cx="434848" cy="227457"/>
                  </a:xfrm>
                  <a:custGeom>
                    <a:avLst/>
                    <a:gdLst>
                      <a:gd name="connsiteX0" fmla="*/ 0 w 434848"/>
                      <a:gd name="connsiteY0" fmla="*/ 98362 h 227457"/>
                      <a:gd name="connsiteX1" fmla="*/ 116523 w 434848"/>
                      <a:gd name="connsiteY1" fmla="*/ 0 h 227457"/>
                      <a:gd name="connsiteX2" fmla="*/ 241427 w 434848"/>
                      <a:gd name="connsiteY2" fmla="*/ 36893 h 227457"/>
                      <a:gd name="connsiteX3" fmla="*/ 376238 w 434848"/>
                      <a:gd name="connsiteY3" fmla="*/ 49213 h 227457"/>
                      <a:gd name="connsiteX4" fmla="*/ 434849 w 434848"/>
                      <a:gd name="connsiteY4" fmla="*/ 156782 h 227457"/>
                      <a:gd name="connsiteX5" fmla="*/ 304292 w 434848"/>
                      <a:gd name="connsiteY5" fmla="*/ 227457 h 227457"/>
                      <a:gd name="connsiteX6" fmla="*/ 164910 w 434848"/>
                      <a:gd name="connsiteY6" fmla="*/ 195580 h 227457"/>
                      <a:gd name="connsiteX7" fmla="*/ 0 w 434848"/>
                      <a:gd name="connsiteY7" fmla="*/ 98362 h 227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4848" h="227457">
                        <a:moveTo>
                          <a:pt x="0" y="98362"/>
                        </a:moveTo>
                        <a:cubicBezTo>
                          <a:pt x="0" y="98362"/>
                          <a:pt x="97410" y="75311"/>
                          <a:pt x="116523" y="0"/>
                        </a:cubicBezTo>
                        <a:cubicBezTo>
                          <a:pt x="116523" y="0"/>
                          <a:pt x="179198" y="82995"/>
                          <a:pt x="241427" y="36893"/>
                        </a:cubicBezTo>
                        <a:cubicBezTo>
                          <a:pt x="241427" y="36893"/>
                          <a:pt x="318961" y="142939"/>
                          <a:pt x="376238" y="49213"/>
                        </a:cubicBezTo>
                        <a:cubicBezTo>
                          <a:pt x="376238" y="49213"/>
                          <a:pt x="385191" y="136779"/>
                          <a:pt x="434849" y="156782"/>
                        </a:cubicBezTo>
                        <a:cubicBezTo>
                          <a:pt x="434849" y="156782"/>
                          <a:pt x="327851" y="169101"/>
                          <a:pt x="304292" y="227457"/>
                        </a:cubicBezTo>
                        <a:cubicBezTo>
                          <a:pt x="304292" y="227457"/>
                          <a:pt x="247650" y="142240"/>
                          <a:pt x="164910" y="195580"/>
                        </a:cubicBezTo>
                        <a:cubicBezTo>
                          <a:pt x="164910" y="195517"/>
                          <a:pt x="102236" y="122809"/>
                          <a:pt x="0" y="98362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917" name="Freeform: Shape 1916">
                    <a:extLst>
                      <a:ext uri="{FF2B5EF4-FFF2-40B4-BE49-F238E27FC236}">
                        <a16:creationId xmlns:a16="http://schemas.microsoft.com/office/drawing/2014/main" id="{14251D0D-89E0-4AEF-951D-DA69CFC0FA0D}"/>
                      </a:ext>
                    </a:extLst>
                  </p:cNvPr>
                  <p:cNvSpPr/>
                  <p:nvPr/>
                </p:nvSpPr>
                <p:spPr>
                  <a:xfrm>
                    <a:off x="7803705" y="3695255"/>
                    <a:ext cx="302386" cy="482600"/>
                  </a:xfrm>
                  <a:custGeom>
                    <a:avLst/>
                    <a:gdLst>
                      <a:gd name="connsiteX0" fmla="*/ 227520 w 302386"/>
                      <a:gd name="connsiteY0" fmla="*/ 482600 h 482600"/>
                      <a:gd name="connsiteX1" fmla="*/ 302387 w 302386"/>
                      <a:gd name="connsiteY1" fmla="*/ 349441 h 482600"/>
                      <a:gd name="connsiteX2" fmla="*/ 240664 w 302386"/>
                      <a:gd name="connsiteY2" fmla="*/ 205232 h 482600"/>
                      <a:gd name="connsiteX3" fmla="*/ 180339 w 302386"/>
                      <a:gd name="connsiteY3" fmla="*/ 88773 h 482600"/>
                      <a:gd name="connsiteX4" fmla="*/ 47180 w 302386"/>
                      <a:gd name="connsiteY4" fmla="*/ 0 h 482600"/>
                      <a:gd name="connsiteX5" fmla="*/ 0 w 302386"/>
                      <a:gd name="connsiteY5" fmla="*/ 171958 h 482600"/>
                      <a:gd name="connsiteX6" fmla="*/ 47180 w 302386"/>
                      <a:gd name="connsiteY6" fmla="*/ 282892 h 482600"/>
                      <a:gd name="connsiteX7" fmla="*/ 99885 w 302386"/>
                      <a:gd name="connsiteY7" fmla="*/ 396621 h 482600"/>
                      <a:gd name="connsiteX8" fmla="*/ 227520 w 302386"/>
                      <a:gd name="connsiteY8" fmla="*/ 482600 h 482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02386" h="482600">
                        <a:moveTo>
                          <a:pt x="227520" y="482600"/>
                        </a:moveTo>
                        <a:cubicBezTo>
                          <a:pt x="227520" y="482600"/>
                          <a:pt x="219201" y="399352"/>
                          <a:pt x="302387" y="349441"/>
                        </a:cubicBezTo>
                        <a:cubicBezTo>
                          <a:pt x="302387" y="349441"/>
                          <a:pt x="190055" y="305054"/>
                          <a:pt x="240664" y="205232"/>
                        </a:cubicBezTo>
                        <a:cubicBezTo>
                          <a:pt x="240664" y="205232"/>
                          <a:pt x="140144" y="178879"/>
                          <a:pt x="180339" y="88773"/>
                        </a:cubicBezTo>
                        <a:cubicBezTo>
                          <a:pt x="180339" y="88773"/>
                          <a:pt x="66611" y="104013"/>
                          <a:pt x="47180" y="0"/>
                        </a:cubicBezTo>
                        <a:cubicBezTo>
                          <a:pt x="47180" y="0"/>
                          <a:pt x="58293" y="116459"/>
                          <a:pt x="0" y="171958"/>
                        </a:cubicBezTo>
                        <a:cubicBezTo>
                          <a:pt x="0" y="171958"/>
                          <a:pt x="67945" y="216345"/>
                          <a:pt x="47180" y="282892"/>
                        </a:cubicBezTo>
                        <a:cubicBezTo>
                          <a:pt x="47180" y="282892"/>
                          <a:pt x="134556" y="318960"/>
                          <a:pt x="99885" y="396621"/>
                        </a:cubicBezTo>
                        <a:cubicBezTo>
                          <a:pt x="99949" y="396621"/>
                          <a:pt x="193167" y="434277"/>
                          <a:pt x="227520" y="482600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816" name="Graphic 2108">
                <a:extLst>
                  <a:ext uri="{FF2B5EF4-FFF2-40B4-BE49-F238E27FC236}">
                    <a16:creationId xmlns:a16="http://schemas.microsoft.com/office/drawing/2014/main" id="{247BB794-FFBE-4F00-A0A7-0798DB15A5FF}"/>
                  </a:ext>
                </a:extLst>
              </p:cNvPr>
              <p:cNvGrpSpPr/>
              <p:nvPr/>
            </p:nvGrpSpPr>
            <p:grpSpPr>
              <a:xfrm>
                <a:off x="4457676" y="1721676"/>
                <a:ext cx="2317821" cy="1341056"/>
                <a:chOff x="3829039" y="2804506"/>
                <a:chExt cx="3345110" cy="1935430"/>
              </a:xfrm>
              <a:solidFill>
                <a:schemeClr val="accent1"/>
              </a:solidFill>
            </p:grpSpPr>
            <p:sp>
              <p:nvSpPr>
                <p:cNvPr id="1854" name="Freeform: Shape 1853">
                  <a:extLst>
                    <a:ext uri="{FF2B5EF4-FFF2-40B4-BE49-F238E27FC236}">
                      <a16:creationId xmlns:a16="http://schemas.microsoft.com/office/drawing/2014/main" id="{6CD78E0D-86A4-470A-BECE-0B9B140A7A24}"/>
                    </a:ext>
                  </a:extLst>
                </p:cNvPr>
                <p:cNvSpPr/>
                <p:nvPr/>
              </p:nvSpPr>
              <p:spPr>
                <a:xfrm>
                  <a:off x="3829039" y="3483908"/>
                  <a:ext cx="482498" cy="539461"/>
                </a:xfrm>
                <a:custGeom>
                  <a:avLst/>
                  <a:gdLst>
                    <a:gd name="connsiteX0" fmla="*/ 482498 w 482498"/>
                    <a:gd name="connsiteY0" fmla="*/ 304681 h 539461"/>
                    <a:gd name="connsiteX1" fmla="*/ 146485 w 482498"/>
                    <a:gd name="connsiteY1" fmla="*/ 0 h 539461"/>
                    <a:gd name="connsiteX2" fmla="*/ 10 w 482498"/>
                    <a:gd name="connsiteY2" fmla="*/ 539462 h 539461"/>
                    <a:gd name="connsiteX3" fmla="*/ 421941 w 482498"/>
                    <a:gd name="connsiteY3" fmla="*/ 453825 h 539461"/>
                    <a:gd name="connsiteX4" fmla="*/ 482498 w 482498"/>
                    <a:gd name="connsiteY4" fmla="*/ 304681 h 539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498" h="539461">
                      <a:moveTo>
                        <a:pt x="482498" y="304681"/>
                      </a:moveTo>
                      <a:cubicBezTo>
                        <a:pt x="367356" y="206891"/>
                        <a:pt x="255375" y="105588"/>
                        <a:pt x="146485" y="0"/>
                      </a:cubicBezTo>
                      <a:cubicBezTo>
                        <a:pt x="67452" y="165021"/>
                        <a:pt x="-973" y="361515"/>
                        <a:pt x="10" y="539462"/>
                      </a:cubicBezTo>
                      <a:cubicBezTo>
                        <a:pt x="142691" y="517894"/>
                        <a:pt x="282843" y="487757"/>
                        <a:pt x="421941" y="453825"/>
                      </a:cubicBezTo>
                      <a:cubicBezTo>
                        <a:pt x="434938" y="397764"/>
                        <a:pt x="456856" y="347956"/>
                        <a:pt x="482498" y="304681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55" name="Graphic 2108">
                  <a:extLst>
                    <a:ext uri="{FF2B5EF4-FFF2-40B4-BE49-F238E27FC236}">
                      <a16:creationId xmlns:a16="http://schemas.microsoft.com/office/drawing/2014/main" id="{77A0A262-E669-428B-BA6B-36FD48A50932}"/>
                    </a:ext>
                  </a:extLst>
                </p:cNvPr>
                <p:cNvGrpSpPr/>
                <p:nvPr/>
              </p:nvGrpSpPr>
              <p:grpSpPr>
                <a:xfrm>
                  <a:off x="3829050" y="2804506"/>
                  <a:ext cx="3345100" cy="1935430"/>
                  <a:chOff x="3829050" y="2804506"/>
                  <a:chExt cx="3345100" cy="1935430"/>
                </a:xfrm>
                <a:solidFill>
                  <a:schemeClr val="accent1"/>
                </a:solidFill>
              </p:grpSpPr>
              <p:sp>
                <p:nvSpPr>
                  <p:cNvPr id="1857" name="Freeform: Shape 1856">
                    <a:extLst>
                      <a:ext uri="{FF2B5EF4-FFF2-40B4-BE49-F238E27FC236}">
                        <a16:creationId xmlns:a16="http://schemas.microsoft.com/office/drawing/2014/main" id="{3A6F43C0-17EE-4658-B837-DF835E9492AC}"/>
                      </a:ext>
                    </a:extLst>
                  </p:cNvPr>
                  <p:cNvSpPr/>
                  <p:nvPr/>
                </p:nvSpPr>
                <p:spPr>
                  <a:xfrm>
                    <a:off x="6189712" y="4453872"/>
                    <a:ext cx="41330" cy="54304"/>
                  </a:xfrm>
                  <a:custGeom>
                    <a:avLst/>
                    <a:gdLst>
                      <a:gd name="connsiteX0" fmla="*/ 41308 w 41330"/>
                      <a:gd name="connsiteY0" fmla="*/ 0 h 54304"/>
                      <a:gd name="connsiteX1" fmla="*/ 0 w 41330"/>
                      <a:gd name="connsiteY1" fmla="*/ 14472 h 54304"/>
                      <a:gd name="connsiteX2" fmla="*/ 30208 w 41330"/>
                      <a:gd name="connsiteY2" fmla="*/ 54304 h 54304"/>
                      <a:gd name="connsiteX3" fmla="*/ 41308 w 41330"/>
                      <a:gd name="connsiteY3" fmla="*/ 0 h 54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330" h="54304">
                        <a:moveTo>
                          <a:pt x="41308" y="0"/>
                        </a:moveTo>
                        <a:cubicBezTo>
                          <a:pt x="27820" y="5339"/>
                          <a:pt x="14121" y="10116"/>
                          <a:pt x="0" y="14472"/>
                        </a:cubicBezTo>
                        <a:lnTo>
                          <a:pt x="30208" y="54304"/>
                        </a:lnTo>
                        <a:cubicBezTo>
                          <a:pt x="42362" y="24096"/>
                          <a:pt x="41308" y="0"/>
                          <a:pt x="41308" y="0"/>
                        </a:cubicBezTo>
                        <a:close/>
                      </a:path>
                    </a:pathLst>
                  </a:custGeom>
                  <a:solidFill>
                    <a:srgbClr val="B5B6B6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8" name="Freeform: Shape 1857">
                    <a:extLst>
                      <a:ext uri="{FF2B5EF4-FFF2-40B4-BE49-F238E27FC236}">
                        <a16:creationId xmlns:a16="http://schemas.microsoft.com/office/drawing/2014/main" id="{B10C2234-7AD8-4854-971A-0E2551DE4D68}"/>
                      </a:ext>
                    </a:extLst>
                  </p:cNvPr>
                  <p:cNvSpPr/>
                  <p:nvPr/>
                </p:nvSpPr>
                <p:spPr>
                  <a:xfrm>
                    <a:off x="6231091" y="4321407"/>
                    <a:ext cx="547048" cy="418528"/>
                  </a:xfrm>
                  <a:custGeom>
                    <a:avLst/>
                    <a:gdLst>
                      <a:gd name="connsiteX0" fmla="*/ 136358 w 547048"/>
                      <a:gd name="connsiteY0" fmla="*/ 339496 h 418528"/>
                      <a:gd name="connsiteX1" fmla="*/ 209279 w 547048"/>
                      <a:gd name="connsiteY1" fmla="*/ 418529 h 418528"/>
                      <a:gd name="connsiteX2" fmla="*/ 547049 w 547048"/>
                      <a:gd name="connsiteY2" fmla="*/ 418529 h 418528"/>
                      <a:gd name="connsiteX3" fmla="*/ 530891 w 547048"/>
                      <a:gd name="connsiteY3" fmla="*/ 336404 h 418528"/>
                      <a:gd name="connsiteX4" fmla="*/ 530891 w 547048"/>
                      <a:gd name="connsiteY4" fmla="*/ 336404 h 418528"/>
                      <a:gd name="connsiteX5" fmla="*/ 530891 w 547048"/>
                      <a:gd name="connsiteY5" fmla="*/ 336404 h 418528"/>
                      <a:gd name="connsiteX6" fmla="*/ 389615 w 547048"/>
                      <a:gd name="connsiteY6" fmla="*/ 34253 h 418528"/>
                      <a:gd name="connsiteX7" fmla="*/ 384276 w 547048"/>
                      <a:gd name="connsiteY7" fmla="*/ 27298 h 418528"/>
                      <a:gd name="connsiteX8" fmla="*/ 362287 w 547048"/>
                      <a:gd name="connsiteY8" fmla="*/ 953 h 418528"/>
                      <a:gd name="connsiteX9" fmla="*/ 0 w 547048"/>
                      <a:gd name="connsiteY9" fmla="*/ 132464 h 418528"/>
                      <a:gd name="connsiteX10" fmla="*/ 0 w 547048"/>
                      <a:gd name="connsiteY10" fmla="*/ 132464 h 418528"/>
                      <a:gd name="connsiteX11" fmla="*/ 136358 w 547048"/>
                      <a:gd name="connsiteY11" fmla="*/ 339496 h 418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47048" h="418528">
                        <a:moveTo>
                          <a:pt x="136358" y="339496"/>
                        </a:moveTo>
                        <a:cubicBezTo>
                          <a:pt x="159049" y="363381"/>
                          <a:pt x="183567" y="389866"/>
                          <a:pt x="209279" y="418529"/>
                        </a:cubicBezTo>
                        <a:lnTo>
                          <a:pt x="547049" y="418529"/>
                        </a:lnTo>
                        <a:cubicBezTo>
                          <a:pt x="542834" y="389866"/>
                          <a:pt x="537354" y="362468"/>
                          <a:pt x="530891" y="336404"/>
                        </a:cubicBezTo>
                        <a:lnTo>
                          <a:pt x="530891" y="336404"/>
                        </a:lnTo>
                        <a:cubicBezTo>
                          <a:pt x="530891" y="336404"/>
                          <a:pt x="530891" y="336404"/>
                          <a:pt x="530891" y="336404"/>
                        </a:cubicBezTo>
                        <a:cubicBezTo>
                          <a:pt x="494220" y="188314"/>
                          <a:pt x="427129" y="84131"/>
                          <a:pt x="389615" y="34253"/>
                        </a:cubicBezTo>
                        <a:cubicBezTo>
                          <a:pt x="387788" y="31864"/>
                          <a:pt x="385962" y="29405"/>
                          <a:pt x="384276" y="27298"/>
                        </a:cubicBezTo>
                        <a:cubicBezTo>
                          <a:pt x="370788" y="9945"/>
                          <a:pt x="362287" y="953"/>
                          <a:pt x="362287" y="953"/>
                        </a:cubicBezTo>
                        <a:cubicBezTo>
                          <a:pt x="297867" y="-10849"/>
                          <a:pt x="107204" y="90032"/>
                          <a:pt x="0" y="132464"/>
                        </a:cubicBezTo>
                        <a:lnTo>
                          <a:pt x="0" y="132464"/>
                        </a:lnTo>
                        <a:cubicBezTo>
                          <a:pt x="0" y="132464"/>
                          <a:pt x="118725" y="223721"/>
                          <a:pt x="136358" y="339496"/>
                        </a:cubicBezTo>
                        <a:close/>
                      </a:path>
                    </a:pathLst>
                  </a:custGeom>
                  <a:solidFill>
                    <a:srgbClr val="B5B6B6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59" name="Freeform: Shape 1858">
                    <a:extLst>
                      <a:ext uri="{FF2B5EF4-FFF2-40B4-BE49-F238E27FC236}">
                        <a16:creationId xmlns:a16="http://schemas.microsoft.com/office/drawing/2014/main" id="{35231EF1-79B1-427C-9F3F-043AA0C14773}"/>
                      </a:ext>
                    </a:extLst>
                  </p:cNvPr>
                  <p:cNvSpPr/>
                  <p:nvPr/>
                </p:nvSpPr>
                <p:spPr>
                  <a:xfrm>
                    <a:off x="5431760" y="4543091"/>
                    <a:ext cx="393838" cy="196844"/>
                  </a:xfrm>
                  <a:custGeom>
                    <a:avLst/>
                    <a:gdLst>
                      <a:gd name="connsiteX0" fmla="*/ 177955 w 393838"/>
                      <a:gd name="connsiteY0" fmla="*/ 0 h 196844"/>
                      <a:gd name="connsiteX1" fmla="*/ 177955 w 393838"/>
                      <a:gd name="connsiteY1" fmla="*/ 0 h 196844"/>
                      <a:gd name="connsiteX2" fmla="*/ 64499 w 393838"/>
                      <a:gd name="connsiteY2" fmla="*/ 33229 h 196844"/>
                      <a:gd name="connsiteX3" fmla="*/ 4153 w 393838"/>
                      <a:gd name="connsiteY3" fmla="*/ 196845 h 196844"/>
                      <a:gd name="connsiteX4" fmla="*/ 393838 w 393838"/>
                      <a:gd name="connsiteY4" fmla="*/ 196845 h 196844"/>
                      <a:gd name="connsiteX5" fmla="*/ 177955 w 393838"/>
                      <a:gd name="connsiteY5" fmla="*/ 0 h 196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838" h="196844">
                        <a:moveTo>
                          <a:pt x="177955" y="0"/>
                        </a:moveTo>
                        <a:cubicBezTo>
                          <a:pt x="177885" y="0"/>
                          <a:pt x="177885" y="0"/>
                          <a:pt x="177955" y="0"/>
                        </a:cubicBezTo>
                        <a:cubicBezTo>
                          <a:pt x="117188" y="8922"/>
                          <a:pt x="93724" y="17844"/>
                          <a:pt x="64499" y="33229"/>
                        </a:cubicBezTo>
                        <a:cubicBezTo>
                          <a:pt x="-10038" y="72359"/>
                          <a:pt x="-2872" y="154483"/>
                          <a:pt x="4153" y="196845"/>
                        </a:cubicBezTo>
                        <a:lnTo>
                          <a:pt x="393838" y="196845"/>
                        </a:lnTo>
                        <a:cubicBezTo>
                          <a:pt x="338761" y="135867"/>
                          <a:pt x="276799" y="64702"/>
                          <a:pt x="177955" y="0"/>
                        </a:cubicBezTo>
                        <a:close/>
                      </a:path>
                    </a:pathLst>
                  </a:custGeom>
                  <a:solidFill>
                    <a:srgbClr val="B5B6B6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0" name="Freeform: Shape 1859">
                    <a:extLst>
                      <a:ext uri="{FF2B5EF4-FFF2-40B4-BE49-F238E27FC236}">
                        <a16:creationId xmlns:a16="http://schemas.microsoft.com/office/drawing/2014/main" id="{013A3B83-2B5D-415D-89E0-FEC78EBC07F8}"/>
                      </a:ext>
                    </a:extLst>
                  </p:cNvPr>
                  <p:cNvSpPr/>
                  <p:nvPr/>
                </p:nvSpPr>
                <p:spPr>
                  <a:xfrm>
                    <a:off x="5768976" y="4501783"/>
                    <a:ext cx="244475" cy="125328"/>
                  </a:xfrm>
                  <a:custGeom>
                    <a:avLst/>
                    <a:gdLst>
                      <a:gd name="connsiteX0" fmla="*/ 123643 w 244475"/>
                      <a:gd name="connsiteY0" fmla="*/ 108047 h 125328"/>
                      <a:gd name="connsiteX1" fmla="*/ 218131 w 244475"/>
                      <a:gd name="connsiteY1" fmla="*/ 125329 h 125328"/>
                      <a:gd name="connsiteX2" fmla="*/ 224173 w 244475"/>
                      <a:gd name="connsiteY2" fmla="*/ 83740 h 125328"/>
                      <a:gd name="connsiteX3" fmla="*/ 243281 w 244475"/>
                      <a:gd name="connsiteY3" fmla="*/ 77768 h 125328"/>
                      <a:gd name="connsiteX4" fmla="*/ 242016 w 244475"/>
                      <a:gd name="connsiteY4" fmla="*/ 58449 h 125328"/>
                      <a:gd name="connsiteX5" fmla="*/ 242016 w 244475"/>
                      <a:gd name="connsiteY5" fmla="*/ 58379 h 125328"/>
                      <a:gd name="connsiteX6" fmla="*/ 244475 w 244475"/>
                      <a:gd name="connsiteY6" fmla="*/ 0 h 125328"/>
                      <a:gd name="connsiteX7" fmla="*/ 421 w 244475"/>
                      <a:gd name="connsiteY7" fmla="*/ 22761 h 125328"/>
                      <a:gd name="connsiteX8" fmla="*/ 0 w 244475"/>
                      <a:gd name="connsiteY8" fmla="*/ 22832 h 125328"/>
                      <a:gd name="connsiteX9" fmla="*/ 123643 w 244475"/>
                      <a:gd name="connsiteY9" fmla="*/ 108047 h 12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4475" h="125328">
                        <a:moveTo>
                          <a:pt x="123643" y="108047"/>
                        </a:moveTo>
                        <a:cubicBezTo>
                          <a:pt x="151743" y="118514"/>
                          <a:pt x="183005" y="124767"/>
                          <a:pt x="218131" y="125329"/>
                        </a:cubicBezTo>
                        <a:cubicBezTo>
                          <a:pt x="223119" y="95261"/>
                          <a:pt x="224173" y="83740"/>
                          <a:pt x="224173" y="83740"/>
                        </a:cubicBezTo>
                        <a:lnTo>
                          <a:pt x="243281" y="77768"/>
                        </a:lnTo>
                        <a:lnTo>
                          <a:pt x="242016" y="58449"/>
                        </a:lnTo>
                        <a:lnTo>
                          <a:pt x="242016" y="58379"/>
                        </a:lnTo>
                        <a:lnTo>
                          <a:pt x="244475" y="0"/>
                        </a:lnTo>
                        <a:cubicBezTo>
                          <a:pt x="178088" y="7868"/>
                          <a:pt x="99195" y="14261"/>
                          <a:pt x="421" y="22761"/>
                        </a:cubicBezTo>
                        <a:cubicBezTo>
                          <a:pt x="281" y="22761"/>
                          <a:pt x="140" y="22761"/>
                          <a:pt x="0" y="22832"/>
                        </a:cubicBezTo>
                        <a:cubicBezTo>
                          <a:pt x="34985" y="58730"/>
                          <a:pt x="74607" y="89781"/>
                          <a:pt x="123643" y="108047"/>
                        </a:cubicBezTo>
                        <a:close/>
                      </a:path>
                    </a:pathLst>
                  </a:custGeom>
                  <a:solidFill>
                    <a:srgbClr val="B5B6B6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1" name="Freeform: Shape 1860">
                    <a:extLst>
                      <a:ext uri="{FF2B5EF4-FFF2-40B4-BE49-F238E27FC236}">
                        <a16:creationId xmlns:a16="http://schemas.microsoft.com/office/drawing/2014/main" id="{0FA26215-45DC-45E1-9E8B-0BF6FBA11D00}"/>
                      </a:ext>
                    </a:extLst>
                  </p:cNvPr>
                  <p:cNvSpPr/>
                  <p:nvPr/>
                </p:nvSpPr>
                <p:spPr>
                  <a:xfrm>
                    <a:off x="5987177" y="4585593"/>
                    <a:ext cx="6041" cy="41659"/>
                  </a:xfrm>
                  <a:custGeom>
                    <a:avLst/>
                    <a:gdLst>
                      <a:gd name="connsiteX0" fmla="*/ 6042 w 6041"/>
                      <a:gd name="connsiteY0" fmla="*/ 0 h 41659"/>
                      <a:gd name="connsiteX1" fmla="*/ 0 w 6041"/>
                      <a:gd name="connsiteY1" fmla="*/ 41589 h 41659"/>
                      <a:gd name="connsiteX2" fmla="*/ 2107 w 6041"/>
                      <a:gd name="connsiteY2" fmla="*/ 41659 h 41659"/>
                      <a:gd name="connsiteX3" fmla="*/ 6042 w 6041"/>
                      <a:gd name="connsiteY3" fmla="*/ 0 h 4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41" h="41659">
                        <a:moveTo>
                          <a:pt x="6042" y="0"/>
                        </a:moveTo>
                        <a:cubicBezTo>
                          <a:pt x="6042" y="0"/>
                          <a:pt x="4917" y="11451"/>
                          <a:pt x="0" y="41589"/>
                        </a:cubicBezTo>
                        <a:cubicBezTo>
                          <a:pt x="702" y="41589"/>
                          <a:pt x="1405" y="41659"/>
                          <a:pt x="2107" y="41659"/>
                        </a:cubicBezTo>
                        <a:cubicBezTo>
                          <a:pt x="4636" y="14823"/>
                          <a:pt x="6042" y="0"/>
                          <a:pt x="6042" y="0"/>
                        </a:cubicBezTo>
                        <a:close/>
                      </a:path>
                    </a:pathLst>
                  </a:custGeom>
                  <a:solidFill>
                    <a:srgbClr val="6B6D6D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2" name="Freeform: Shape 1861">
                    <a:extLst>
                      <a:ext uri="{FF2B5EF4-FFF2-40B4-BE49-F238E27FC236}">
                        <a16:creationId xmlns:a16="http://schemas.microsoft.com/office/drawing/2014/main" id="{486E0801-CB1D-4FE4-8330-0BAF260C2838}"/>
                      </a:ext>
                    </a:extLst>
                  </p:cNvPr>
                  <p:cNvSpPr/>
                  <p:nvPr/>
                </p:nvSpPr>
                <p:spPr>
                  <a:xfrm>
                    <a:off x="6362040" y="4660903"/>
                    <a:ext cx="78330" cy="79033"/>
                  </a:xfrm>
                  <a:custGeom>
                    <a:avLst/>
                    <a:gdLst>
                      <a:gd name="connsiteX0" fmla="*/ 0 w 78330"/>
                      <a:gd name="connsiteY0" fmla="*/ 79033 h 79033"/>
                      <a:gd name="connsiteX1" fmla="*/ 78330 w 78330"/>
                      <a:gd name="connsiteY1" fmla="*/ 79033 h 79033"/>
                      <a:gd name="connsiteX2" fmla="*/ 5409 w 78330"/>
                      <a:gd name="connsiteY2" fmla="*/ 0 h 79033"/>
                      <a:gd name="connsiteX3" fmla="*/ 0 w 78330"/>
                      <a:gd name="connsiteY3" fmla="*/ 79033 h 7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330" h="79033">
                        <a:moveTo>
                          <a:pt x="0" y="79033"/>
                        </a:moveTo>
                        <a:lnTo>
                          <a:pt x="78330" y="79033"/>
                        </a:lnTo>
                        <a:cubicBezTo>
                          <a:pt x="52618" y="50370"/>
                          <a:pt x="28101" y="23885"/>
                          <a:pt x="5409" y="0"/>
                        </a:cubicBezTo>
                        <a:cubicBezTo>
                          <a:pt x="9344" y="25361"/>
                          <a:pt x="8220" y="51986"/>
                          <a:pt x="0" y="79033"/>
                        </a:cubicBezTo>
                        <a:close/>
                      </a:path>
                    </a:pathLst>
                  </a:custGeom>
                  <a:solidFill>
                    <a:srgbClr val="6B6D6D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3" name="Freeform: Shape 1862">
                    <a:extLst>
                      <a:ext uri="{FF2B5EF4-FFF2-40B4-BE49-F238E27FC236}">
                        <a16:creationId xmlns:a16="http://schemas.microsoft.com/office/drawing/2014/main" id="{72E28846-FE3E-4E1E-B3B4-8E481152E923}"/>
                      </a:ext>
                    </a:extLst>
                  </p:cNvPr>
                  <p:cNvSpPr/>
                  <p:nvPr/>
                </p:nvSpPr>
                <p:spPr>
                  <a:xfrm>
                    <a:off x="5993219" y="4579622"/>
                    <a:ext cx="19951" cy="13137"/>
                  </a:xfrm>
                  <a:custGeom>
                    <a:avLst/>
                    <a:gdLst>
                      <a:gd name="connsiteX0" fmla="*/ 19108 w 19951"/>
                      <a:gd name="connsiteY0" fmla="*/ 0 h 13137"/>
                      <a:gd name="connsiteX1" fmla="*/ 0 w 19951"/>
                      <a:gd name="connsiteY1" fmla="*/ 5971 h 13137"/>
                      <a:gd name="connsiteX2" fmla="*/ 19951 w 19951"/>
                      <a:gd name="connsiteY2" fmla="*/ 13137 h 13137"/>
                      <a:gd name="connsiteX3" fmla="*/ 19108 w 19951"/>
                      <a:gd name="connsiteY3" fmla="*/ 0 h 13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51" h="13137">
                        <a:moveTo>
                          <a:pt x="19108" y="0"/>
                        </a:moveTo>
                        <a:lnTo>
                          <a:pt x="0" y="5971"/>
                        </a:lnTo>
                        <a:cubicBezTo>
                          <a:pt x="0" y="5971"/>
                          <a:pt x="7095" y="9414"/>
                          <a:pt x="19951" y="13137"/>
                        </a:cubicBezTo>
                        <a:lnTo>
                          <a:pt x="19108" y="0"/>
                        </a:lnTo>
                        <a:close/>
                      </a:path>
                    </a:pathLst>
                  </a:custGeom>
                  <a:solidFill>
                    <a:srgbClr val="6B6D6D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4" name="Freeform: Shape 1863">
                    <a:extLst>
                      <a:ext uri="{FF2B5EF4-FFF2-40B4-BE49-F238E27FC236}">
                        <a16:creationId xmlns:a16="http://schemas.microsoft.com/office/drawing/2014/main" id="{53B45B85-9A6D-4280-A7A3-4994714C0EBF}"/>
                      </a:ext>
                    </a:extLst>
                  </p:cNvPr>
                  <p:cNvSpPr/>
                  <p:nvPr/>
                </p:nvSpPr>
                <p:spPr>
                  <a:xfrm>
                    <a:off x="5989285" y="4585523"/>
                    <a:ext cx="37092" cy="41612"/>
                  </a:xfrm>
                  <a:custGeom>
                    <a:avLst/>
                    <a:gdLst>
                      <a:gd name="connsiteX0" fmla="*/ 37093 w 37092"/>
                      <a:gd name="connsiteY0" fmla="*/ 39973 h 41612"/>
                      <a:gd name="connsiteX1" fmla="*/ 24026 w 37092"/>
                      <a:gd name="connsiteY1" fmla="*/ 9062 h 41612"/>
                      <a:gd name="connsiteX2" fmla="*/ 23885 w 37092"/>
                      <a:gd name="connsiteY2" fmla="*/ 7166 h 41612"/>
                      <a:gd name="connsiteX3" fmla="*/ 3934 w 37092"/>
                      <a:gd name="connsiteY3" fmla="*/ 0 h 41612"/>
                      <a:gd name="connsiteX4" fmla="*/ 0 w 37092"/>
                      <a:gd name="connsiteY4" fmla="*/ 41589 h 41612"/>
                      <a:gd name="connsiteX5" fmla="*/ 37093 w 37092"/>
                      <a:gd name="connsiteY5" fmla="*/ 39973 h 41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092" h="41612">
                        <a:moveTo>
                          <a:pt x="37093" y="39973"/>
                        </a:moveTo>
                        <a:cubicBezTo>
                          <a:pt x="30068" y="31754"/>
                          <a:pt x="26134" y="20232"/>
                          <a:pt x="24026" y="9062"/>
                        </a:cubicBezTo>
                        <a:lnTo>
                          <a:pt x="23885" y="7166"/>
                        </a:lnTo>
                        <a:cubicBezTo>
                          <a:pt x="11030" y="3442"/>
                          <a:pt x="3934" y="0"/>
                          <a:pt x="3934" y="0"/>
                        </a:cubicBezTo>
                        <a:cubicBezTo>
                          <a:pt x="3934" y="0"/>
                          <a:pt x="2529" y="14893"/>
                          <a:pt x="0" y="41589"/>
                        </a:cubicBezTo>
                        <a:cubicBezTo>
                          <a:pt x="11873" y="41729"/>
                          <a:pt x="24237" y="41238"/>
                          <a:pt x="37093" y="39973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5" name="Freeform: Shape 1864">
                    <a:extLst>
                      <a:ext uri="{FF2B5EF4-FFF2-40B4-BE49-F238E27FC236}">
                        <a16:creationId xmlns:a16="http://schemas.microsoft.com/office/drawing/2014/main" id="{8CCDC028-D0A8-4E3E-B8CA-22083E328744}"/>
                      </a:ext>
                    </a:extLst>
                  </p:cNvPr>
                  <p:cNvSpPr/>
                  <p:nvPr/>
                </p:nvSpPr>
                <p:spPr>
                  <a:xfrm>
                    <a:off x="6014084" y="4433288"/>
                    <a:ext cx="149144" cy="57114"/>
                  </a:xfrm>
                  <a:custGeom>
                    <a:avLst/>
                    <a:gdLst>
                      <a:gd name="connsiteX0" fmla="*/ 149144 w 149144"/>
                      <a:gd name="connsiteY0" fmla="*/ 0 h 57114"/>
                      <a:gd name="connsiteX1" fmla="*/ 149144 w 149144"/>
                      <a:gd name="connsiteY1" fmla="*/ 0 h 57114"/>
                      <a:gd name="connsiteX2" fmla="*/ 0 w 149144"/>
                      <a:gd name="connsiteY2" fmla="*/ 57114 h 57114"/>
                      <a:gd name="connsiteX3" fmla="*/ 0 w 149144"/>
                      <a:gd name="connsiteY3" fmla="*/ 57114 h 57114"/>
                      <a:gd name="connsiteX4" fmla="*/ 149144 w 149144"/>
                      <a:gd name="connsiteY4" fmla="*/ 0 h 57114"/>
                      <a:gd name="connsiteX5" fmla="*/ 149144 w 149144"/>
                      <a:gd name="connsiteY5" fmla="*/ 0 h 57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9144" h="57114">
                        <a:moveTo>
                          <a:pt x="149144" y="0"/>
                        </a:moveTo>
                        <a:lnTo>
                          <a:pt x="149144" y="0"/>
                        </a:lnTo>
                        <a:cubicBezTo>
                          <a:pt x="112543" y="25080"/>
                          <a:pt x="60065" y="49598"/>
                          <a:pt x="0" y="57114"/>
                        </a:cubicBezTo>
                        <a:lnTo>
                          <a:pt x="0" y="57114"/>
                        </a:lnTo>
                        <a:cubicBezTo>
                          <a:pt x="60065" y="49598"/>
                          <a:pt x="112543" y="25080"/>
                          <a:pt x="149144" y="0"/>
                        </a:cubicBezTo>
                        <a:cubicBezTo>
                          <a:pt x="149144" y="0"/>
                          <a:pt x="149144" y="0"/>
                          <a:pt x="149144" y="0"/>
                        </a:cubicBezTo>
                        <a:close/>
                      </a:path>
                    </a:pathLst>
                  </a:custGeom>
                  <a:solidFill>
                    <a:srgbClr val="F9B19E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6" name="Freeform: Shape 1865">
                    <a:extLst>
                      <a:ext uri="{FF2B5EF4-FFF2-40B4-BE49-F238E27FC236}">
                        <a16:creationId xmlns:a16="http://schemas.microsoft.com/office/drawing/2014/main" id="{E650477F-C5E6-4B40-8888-48D9CCB387D1}"/>
                      </a:ext>
                    </a:extLst>
                  </p:cNvPr>
                  <p:cNvSpPr/>
                  <p:nvPr/>
                </p:nvSpPr>
                <p:spPr>
                  <a:xfrm>
                    <a:off x="6246265" y="4070790"/>
                    <a:ext cx="73402" cy="106837"/>
                  </a:xfrm>
                  <a:custGeom>
                    <a:avLst/>
                    <a:gdLst>
                      <a:gd name="connsiteX0" fmla="*/ 16017 w 73402"/>
                      <a:gd name="connsiteY0" fmla="*/ 36250 h 106837"/>
                      <a:gd name="connsiteX1" fmla="*/ 0 w 73402"/>
                      <a:gd name="connsiteY1" fmla="*/ 61189 h 106837"/>
                      <a:gd name="connsiteX2" fmla="*/ 0 w 73402"/>
                      <a:gd name="connsiteY2" fmla="*/ 61189 h 106837"/>
                      <a:gd name="connsiteX3" fmla="*/ 0 w 73402"/>
                      <a:gd name="connsiteY3" fmla="*/ 61189 h 106837"/>
                      <a:gd name="connsiteX4" fmla="*/ 36180 w 73402"/>
                      <a:gd name="connsiteY4" fmla="*/ 106501 h 106837"/>
                      <a:gd name="connsiteX5" fmla="*/ 55077 w 73402"/>
                      <a:gd name="connsiteY5" fmla="*/ 5480 h 106837"/>
                      <a:gd name="connsiteX6" fmla="*/ 34704 w 73402"/>
                      <a:gd name="connsiteY6" fmla="*/ 0 h 106837"/>
                      <a:gd name="connsiteX7" fmla="*/ 16017 w 73402"/>
                      <a:gd name="connsiteY7" fmla="*/ 36250 h 106837"/>
                      <a:gd name="connsiteX8" fmla="*/ 16017 w 73402"/>
                      <a:gd name="connsiteY8" fmla="*/ 36250 h 106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3402" h="106837">
                        <a:moveTo>
                          <a:pt x="16017" y="36250"/>
                        </a:moveTo>
                        <a:cubicBezTo>
                          <a:pt x="25993" y="56342"/>
                          <a:pt x="70" y="61189"/>
                          <a:pt x="0" y="61189"/>
                        </a:cubicBezTo>
                        <a:lnTo>
                          <a:pt x="0" y="61189"/>
                        </a:lnTo>
                        <a:lnTo>
                          <a:pt x="0" y="61189"/>
                        </a:lnTo>
                        <a:cubicBezTo>
                          <a:pt x="0" y="61259"/>
                          <a:pt x="2880" y="100108"/>
                          <a:pt x="36180" y="106501"/>
                        </a:cubicBezTo>
                        <a:cubicBezTo>
                          <a:pt x="70392" y="113035"/>
                          <a:pt x="89852" y="22410"/>
                          <a:pt x="55077" y="5480"/>
                        </a:cubicBezTo>
                        <a:cubicBezTo>
                          <a:pt x="47069" y="1546"/>
                          <a:pt x="40395" y="70"/>
                          <a:pt x="34704" y="0"/>
                        </a:cubicBezTo>
                        <a:cubicBezTo>
                          <a:pt x="28241" y="14261"/>
                          <a:pt x="21708" y="26485"/>
                          <a:pt x="16017" y="36250"/>
                        </a:cubicBezTo>
                        <a:cubicBezTo>
                          <a:pt x="16017" y="36250"/>
                          <a:pt x="16017" y="36250"/>
                          <a:pt x="16017" y="36250"/>
                        </a:cubicBezTo>
                        <a:close/>
                      </a:path>
                    </a:pathLst>
                  </a:custGeom>
                  <a:noFill/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7" name="Freeform: Shape 1866">
                    <a:extLst>
                      <a:ext uri="{FF2B5EF4-FFF2-40B4-BE49-F238E27FC236}">
                        <a16:creationId xmlns:a16="http://schemas.microsoft.com/office/drawing/2014/main" id="{F15BDFDE-31A3-4E1B-BCCE-5DE87739BED4}"/>
                      </a:ext>
                    </a:extLst>
                  </p:cNvPr>
                  <p:cNvSpPr/>
                  <p:nvPr/>
                </p:nvSpPr>
                <p:spPr>
                  <a:xfrm>
                    <a:off x="6246265" y="4070716"/>
                    <a:ext cx="73402" cy="106841"/>
                  </a:xfrm>
                  <a:custGeom>
                    <a:avLst/>
                    <a:gdLst>
                      <a:gd name="connsiteX0" fmla="*/ 5971 w 73402"/>
                      <a:gd name="connsiteY0" fmla="*/ 16161 h 106841"/>
                      <a:gd name="connsiteX1" fmla="*/ 16017 w 73402"/>
                      <a:gd name="connsiteY1" fmla="*/ 36253 h 106841"/>
                      <a:gd name="connsiteX2" fmla="*/ 16017 w 73402"/>
                      <a:gd name="connsiteY2" fmla="*/ 36253 h 106841"/>
                      <a:gd name="connsiteX3" fmla="*/ 0 w 73402"/>
                      <a:gd name="connsiteY3" fmla="*/ 61193 h 106841"/>
                      <a:gd name="connsiteX4" fmla="*/ 0 w 73402"/>
                      <a:gd name="connsiteY4" fmla="*/ 61193 h 106841"/>
                      <a:gd name="connsiteX5" fmla="*/ 0 w 73402"/>
                      <a:gd name="connsiteY5" fmla="*/ 61193 h 106841"/>
                      <a:gd name="connsiteX6" fmla="*/ 36180 w 73402"/>
                      <a:gd name="connsiteY6" fmla="*/ 106505 h 106841"/>
                      <a:gd name="connsiteX7" fmla="*/ 55077 w 73402"/>
                      <a:gd name="connsiteY7" fmla="*/ 5483 h 106841"/>
                      <a:gd name="connsiteX8" fmla="*/ 34704 w 73402"/>
                      <a:gd name="connsiteY8" fmla="*/ 4 h 106841"/>
                      <a:gd name="connsiteX9" fmla="*/ 5971 w 73402"/>
                      <a:gd name="connsiteY9" fmla="*/ 16161 h 10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3402" h="106841">
                        <a:moveTo>
                          <a:pt x="5971" y="16161"/>
                        </a:moveTo>
                        <a:cubicBezTo>
                          <a:pt x="5971" y="16161"/>
                          <a:pt x="5971" y="16161"/>
                          <a:pt x="16017" y="36253"/>
                        </a:cubicBezTo>
                        <a:cubicBezTo>
                          <a:pt x="16017" y="36253"/>
                          <a:pt x="16017" y="36253"/>
                          <a:pt x="16017" y="36253"/>
                        </a:cubicBezTo>
                        <a:cubicBezTo>
                          <a:pt x="25993" y="56345"/>
                          <a:pt x="70" y="61193"/>
                          <a:pt x="0" y="61193"/>
                        </a:cubicBezTo>
                        <a:lnTo>
                          <a:pt x="0" y="61193"/>
                        </a:lnTo>
                        <a:lnTo>
                          <a:pt x="0" y="61193"/>
                        </a:lnTo>
                        <a:cubicBezTo>
                          <a:pt x="0" y="61263"/>
                          <a:pt x="2880" y="100112"/>
                          <a:pt x="36180" y="106505"/>
                        </a:cubicBezTo>
                        <a:cubicBezTo>
                          <a:pt x="70392" y="113038"/>
                          <a:pt x="89852" y="22414"/>
                          <a:pt x="55077" y="5483"/>
                        </a:cubicBezTo>
                        <a:cubicBezTo>
                          <a:pt x="47069" y="1549"/>
                          <a:pt x="40395" y="74"/>
                          <a:pt x="34704" y="4"/>
                        </a:cubicBezTo>
                        <a:cubicBezTo>
                          <a:pt x="15736" y="-277"/>
                          <a:pt x="8571" y="15951"/>
                          <a:pt x="5971" y="16161"/>
                        </a:cubicBezTo>
                        <a:close/>
                      </a:path>
                    </a:pathLst>
                  </a:custGeom>
                  <a:noFill/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68" name="Freeform: Shape 1867">
                    <a:extLst>
                      <a:ext uri="{FF2B5EF4-FFF2-40B4-BE49-F238E27FC236}">
                        <a16:creationId xmlns:a16="http://schemas.microsoft.com/office/drawing/2014/main" id="{A976AF97-FC4A-4464-8F0B-70FA8D38E0B8}"/>
                      </a:ext>
                    </a:extLst>
                  </p:cNvPr>
                  <p:cNvSpPr/>
                  <p:nvPr/>
                </p:nvSpPr>
                <p:spPr>
                  <a:xfrm>
                    <a:off x="6246265" y="4131909"/>
                    <a:ext cx="7025" cy="7025"/>
                  </a:xfrm>
                  <a:custGeom>
                    <a:avLst/>
                    <a:gdLst>
                      <a:gd name="connsiteX0" fmla="*/ 0 w 7025"/>
                      <a:gd name="connsiteY0" fmla="*/ 0 h 7025"/>
                      <a:gd name="connsiteX1" fmla="*/ 0 w 7025"/>
                      <a:gd name="connsiteY1" fmla="*/ 0 h 7025"/>
                      <a:gd name="connsiteX2" fmla="*/ 0 w 7025"/>
                      <a:gd name="connsiteY2" fmla="*/ 0 h 7025"/>
                      <a:gd name="connsiteX3" fmla="*/ 0 w 7025"/>
                      <a:gd name="connsiteY3" fmla="*/ 0 h 7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25" h="7025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9B19E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69" name="Graphic 2108">
                    <a:extLst>
                      <a:ext uri="{FF2B5EF4-FFF2-40B4-BE49-F238E27FC236}">
                        <a16:creationId xmlns:a16="http://schemas.microsoft.com/office/drawing/2014/main" id="{06797979-73DE-4167-B71C-13756E4EB18F}"/>
                      </a:ext>
                    </a:extLst>
                  </p:cNvPr>
                  <p:cNvGrpSpPr/>
                  <p:nvPr/>
                </p:nvGrpSpPr>
                <p:grpSpPr>
                  <a:xfrm>
                    <a:off x="6214933" y="4051183"/>
                    <a:ext cx="125442" cy="142709"/>
                    <a:chOff x="6214933" y="4051183"/>
                    <a:chExt cx="125442" cy="142709"/>
                  </a:xfrm>
                  <a:solidFill>
                    <a:schemeClr val="accent1"/>
                  </a:solidFill>
                </p:grpSpPr>
                <p:sp>
                  <p:nvSpPr>
                    <p:cNvPr id="1907" name="Freeform: Shape 1906">
                      <a:extLst>
                        <a:ext uri="{FF2B5EF4-FFF2-40B4-BE49-F238E27FC236}">
                          <a16:creationId xmlns:a16="http://schemas.microsoft.com/office/drawing/2014/main" id="{353253BF-6252-4AA0-924D-CA5844F8E1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933" y="4051183"/>
                      <a:ext cx="125442" cy="142709"/>
                    </a:xfrm>
                    <a:custGeom>
                      <a:avLst/>
                      <a:gdLst>
                        <a:gd name="connsiteX0" fmla="*/ 121114 w 125442"/>
                        <a:gd name="connsiteY0" fmla="*/ 42017 h 142709"/>
                        <a:gd name="connsiteX1" fmla="*/ 74186 w 125442"/>
                        <a:gd name="connsiteY1" fmla="*/ 147 h 142709"/>
                        <a:gd name="connsiteX2" fmla="*/ 32456 w 125442"/>
                        <a:gd name="connsiteY2" fmla="*/ 10053 h 142709"/>
                        <a:gd name="connsiteX3" fmla="*/ 0 w 125442"/>
                        <a:gd name="connsiteY3" fmla="*/ 94214 h 142709"/>
                        <a:gd name="connsiteX4" fmla="*/ 7798 w 125442"/>
                        <a:gd name="connsiteY4" fmla="*/ 107351 h 142709"/>
                        <a:gd name="connsiteX5" fmla="*/ 57255 w 125442"/>
                        <a:gd name="connsiteY5" fmla="*/ 142688 h 142709"/>
                        <a:gd name="connsiteX6" fmla="*/ 121114 w 125442"/>
                        <a:gd name="connsiteY6" fmla="*/ 42017 h 142709"/>
                        <a:gd name="connsiteX7" fmla="*/ 67442 w 125442"/>
                        <a:gd name="connsiteY7" fmla="*/ 126038 h 142709"/>
                        <a:gd name="connsiteX8" fmla="*/ 31262 w 125442"/>
                        <a:gd name="connsiteY8" fmla="*/ 80726 h 142709"/>
                        <a:gd name="connsiteX9" fmla="*/ 31262 w 125442"/>
                        <a:gd name="connsiteY9" fmla="*/ 80726 h 142709"/>
                        <a:gd name="connsiteX10" fmla="*/ 31262 w 125442"/>
                        <a:gd name="connsiteY10" fmla="*/ 80726 h 142709"/>
                        <a:gd name="connsiteX11" fmla="*/ 47279 w 125442"/>
                        <a:gd name="connsiteY11" fmla="*/ 55786 h 142709"/>
                        <a:gd name="connsiteX12" fmla="*/ 47279 w 125442"/>
                        <a:gd name="connsiteY12" fmla="*/ 55786 h 142709"/>
                        <a:gd name="connsiteX13" fmla="*/ 37233 w 125442"/>
                        <a:gd name="connsiteY13" fmla="*/ 35694 h 142709"/>
                        <a:gd name="connsiteX14" fmla="*/ 65966 w 125442"/>
                        <a:gd name="connsiteY14" fmla="*/ 19537 h 142709"/>
                        <a:gd name="connsiteX15" fmla="*/ 86339 w 125442"/>
                        <a:gd name="connsiteY15" fmla="*/ 25016 h 142709"/>
                        <a:gd name="connsiteX16" fmla="*/ 67442 w 125442"/>
                        <a:gd name="connsiteY16" fmla="*/ 126038 h 142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25442" h="142709">
                          <a:moveTo>
                            <a:pt x="121114" y="42017"/>
                          </a:moveTo>
                          <a:cubicBezTo>
                            <a:pt x="112051" y="11177"/>
                            <a:pt x="92592" y="1412"/>
                            <a:pt x="74186" y="147"/>
                          </a:cubicBezTo>
                          <a:cubicBezTo>
                            <a:pt x="53672" y="-1258"/>
                            <a:pt x="34494" y="7805"/>
                            <a:pt x="32456" y="10053"/>
                          </a:cubicBezTo>
                          <a:cubicBezTo>
                            <a:pt x="4777" y="40191"/>
                            <a:pt x="0" y="94214"/>
                            <a:pt x="0" y="94214"/>
                          </a:cubicBezTo>
                          <a:cubicBezTo>
                            <a:pt x="0" y="94214"/>
                            <a:pt x="2810" y="99904"/>
                            <a:pt x="7798" y="107351"/>
                          </a:cubicBezTo>
                          <a:cubicBezTo>
                            <a:pt x="17282" y="121472"/>
                            <a:pt x="34845" y="141985"/>
                            <a:pt x="57255" y="142688"/>
                          </a:cubicBezTo>
                          <a:cubicBezTo>
                            <a:pt x="91538" y="143741"/>
                            <a:pt x="140292" y="107281"/>
                            <a:pt x="121114" y="42017"/>
                          </a:cubicBezTo>
                          <a:close/>
                          <a:moveTo>
                            <a:pt x="67442" y="126038"/>
                          </a:moveTo>
                          <a:cubicBezTo>
                            <a:pt x="34142" y="119645"/>
                            <a:pt x="31262" y="80796"/>
                            <a:pt x="31262" y="80726"/>
                          </a:cubicBezTo>
                          <a:lnTo>
                            <a:pt x="31262" y="80726"/>
                          </a:lnTo>
                          <a:lnTo>
                            <a:pt x="31262" y="80726"/>
                          </a:lnTo>
                          <a:cubicBezTo>
                            <a:pt x="31332" y="80726"/>
                            <a:pt x="57325" y="75878"/>
                            <a:pt x="47279" y="55786"/>
                          </a:cubicBezTo>
                          <a:cubicBezTo>
                            <a:pt x="47279" y="55786"/>
                            <a:pt x="47279" y="55786"/>
                            <a:pt x="47279" y="55786"/>
                          </a:cubicBezTo>
                          <a:cubicBezTo>
                            <a:pt x="37233" y="35694"/>
                            <a:pt x="37233" y="35694"/>
                            <a:pt x="37233" y="35694"/>
                          </a:cubicBezTo>
                          <a:cubicBezTo>
                            <a:pt x="39833" y="35413"/>
                            <a:pt x="46928" y="19256"/>
                            <a:pt x="65966" y="19537"/>
                          </a:cubicBezTo>
                          <a:cubicBezTo>
                            <a:pt x="71657" y="19607"/>
                            <a:pt x="78330" y="21082"/>
                            <a:pt x="86339" y="25016"/>
                          </a:cubicBezTo>
                          <a:cubicBezTo>
                            <a:pt x="121114" y="42017"/>
                            <a:pt x="101654" y="132571"/>
                            <a:pt x="67442" y="126038"/>
                          </a:cubicBezTo>
                          <a:close/>
                        </a:path>
                      </a:pathLst>
                    </a:custGeom>
                    <a:solidFill>
                      <a:srgbClr val="AA6053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8" name="Freeform: Shape 1907">
                      <a:extLst>
                        <a:ext uri="{FF2B5EF4-FFF2-40B4-BE49-F238E27FC236}">
                          <a16:creationId xmlns:a16="http://schemas.microsoft.com/office/drawing/2014/main" id="{4BD20610-D548-4B1F-AFDB-7C6760E14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46195" y="4070716"/>
                      <a:ext cx="73402" cy="106841"/>
                    </a:xfrm>
                    <a:custGeom>
                      <a:avLst/>
                      <a:gdLst>
                        <a:gd name="connsiteX0" fmla="*/ 55077 w 73402"/>
                        <a:gd name="connsiteY0" fmla="*/ 5483 h 106841"/>
                        <a:gd name="connsiteX1" fmla="*/ 34704 w 73402"/>
                        <a:gd name="connsiteY1" fmla="*/ 4 h 106841"/>
                        <a:gd name="connsiteX2" fmla="*/ 5971 w 73402"/>
                        <a:gd name="connsiteY2" fmla="*/ 16161 h 106841"/>
                        <a:gd name="connsiteX3" fmla="*/ 16017 w 73402"/>
                        <a:gd name="connsiteY3" fmla="*/ 36253 h 106841"/>
                        <a:gd name="connsiteX4" fmla="*/ 16017 w 73402"/>
                        <a:gd name="connsiteY4" fmla="*/ 36253 h 106841"/>
                        <a:gd name="connsiteX5" fmla="*/ 0 w 73402"/>
                        <a:gd name="connsiteY5" fmla="*/ 61193 h 106841"/>
                        <a:gd name="connsiteX6" fmla="*/ 0 w 73402"/>
                        <a:gd name="connsiteY6" fmla="*/ 61193 h 106841"/>
                        <a:gd name="connsiteX7" fmla="*/ 0 w 73402"/>
                        <a:gd name="connsiteY7" fmla="*/ 61193 h 106841"/>
                        <a:gd name="connsiteX8" fmla="*/ 36180 w 73402"/>
                        <a:gd name="connsiteY8" fmla="*/ 106505 h 106841"/>
                        <a:gd name="connsiteX9" fmla="*/ 55077 w 73402"/>
                        <a:gd name="connsiteY9" fmla="*/ 5483 h 106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3402" h="106841">
                          <a:moveTo>
                            <a:pt x="55077" y="5483"/>
                          </a:moveTo>
                          <a:cubicBezTo>
                            <a:pt x="47068" y="1549"/>
                            <a:pt x="40395" y="74"/>
                            <a:pt x="34704" y="4"/>
                          </a:cubicBezTo>
                          <a:cubicBezTo>
                            <a:pt x="15736" y="-277"/>
                            <a:pt x="8641" y="15880"/>
                            <a:pt x="5971" y="16161"/>
                          </a:cubicBezTo>
                          <a:cubicBezTo>
                            <a:pt x="5971" y="16161"/>
                            <a:pt x="5971" y="16161"/>
                            <a:pt x="16017" y="36253"/>
                          </a:cubicBezTo>
                          <a:cubicBezTo>
                            <a:pt x="16017" y="36253"/>
                            <a:pt x="16017" y="36253"/>
                            <a:pt x="16017" y="36253"/>
                          </a:cubicBezTo>
                          <a:cubicBezTo>
                            <a:pt x="25993" y="56345"/>
                            <a:pt x="70" y="61193"/>
                            <a:pt x="0" y="61193"/>
                          </a:cubicBezTo>
                          <a:lnTo>
                            <a:pt x="0" y="61193"/>
                          </a:lnTo>
                          <a:lnTo>
                            <a:pt x="0" y="61193"/>
                          </a:lnTo>
                          <a:cubicBezTo>
                            <a:pt x="0" y="61263"/>
                            <a:pt x="2880" y="100112"/>
                            <a:pt x="36180" y="106505"/>
                          </a:cubicBezTo>
                          <a:cubicBezTo>
                            <a:pt x="70392" y="113038"/>
                            <a:pt x="89852" y="22484"/>
                            <a:pt x="55077" y="5483"/>
                          </a:cubicBezTo>
                          <a:close/>
                        </a:path>
                      </a:pathLst>
                    </a:custGeom>
                    <a:solidFill>
                      <a:srgbClr val="A95541"/>
                    </a:solidFill>
                    <a:ln w="6350" cap="flat">
                      <a:solidFill>
                        <a:srgbClr val="AA6053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70" name="Graphic 2108">
                    <a:extLst>
                      <a:ext uri="{FF2B5EF4-FFF2-40B4-BE49-F238E27FC236}">
                        <a16:creationId xmlns:a16="http://schemas.microsoft.com/office/drawing/2014/main" id="{A1D184E4-C62B-4608-9F88-D9FB80C59252}"/>
                      </a:ext>
                    </a:extLst>
                  </p:cNvPr>
                  <p:cNvGrpSpPr/>
                  <p:nvPr/>
                </p:nvGrpSpPr>
                <p:grpSpPr>
                  <a:xfrm>
                    <a:off x="5776942" y="3667858"/>
                    <a:ext cx="534490" cy="824736"/>
                    <a:chOff x="5776942" y="3667858"/>
                    <a:chExt cx="534490" cy="824736"/>
                  </a:xfrm>
                  <a:solidFill>
                    <a:schemeClr val="accent1"/>
                  </a:solidFill>
                </p:grpSpPr>
                <p:sp>
                  <p:nvSpPr>
                    <p:cNvPr id="1890" name="Freeform: Shape 1889">
                      <a:extLst>
                        <a:ext uri="{FF2B5EF4-FFF2-40B4-BE49-F238E27FC236}">
                          <a16:creationId xmlns:a16="http://schemas.microsoft.com/office/drawing/2014/main" id="{B6F4E82A-CC6D-454B-A2BD-4C582E6FB0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3375" y="4162187"/>
                      <a:ext cx="140" cy="257"/>
                    </a:xfrm>
                    <a:custGeom>
                      <a:avLst/>
                      <a:gdLst>
                        <a:gd name="connsiteX0" fmla="*/ 141 w 140"/>
                        <a:gd name="connsiteY0" fmla="*/ 0 h 257"/>
                        <a:gd name="connsiteX1" fmla="*/ 0 w 140"/>
                        <a:gd name="connsiteY1" fmla="*/ 70 h 257"/>
                        <a:gd name="connsiteX2" fmla="*/ 141 w 140"/>
                        <a:gd name="connsiteY2" fmla="*/ 0 h 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40" h="257">
                          <a:moveTo>
                            <a:pt x="141" y="0"/>
                          </a:moveTo>
                          <a:lnTo>
                            <a:pt x="0" y="70"/>
                          </a:lnTo>
                          <a:cubicBezTo>
                            <a:pt x="0" y="141"/>
                            <a:pt x="70" y="492"/>
                            <a:pt x="141" y="0"/>
                          </a:cubicBezTo>
                          <a:close/>
                        </a:path>
                      </a:pathLst>
                    </a:custGeom>
                    <a:noFill/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1" name="Freeform: Shape 1890">
                      <a:extLst>
                        <a:ext uri="{FF2B5EF4-FFF2-40B4-BE49-F238E27FC236}">
                          <a16:creationId xmlns:a16="http://schemas.microsoft.com/office/drawing/2014/main" id="{C9ED9068-5D65-4782-9767-860CC5CE5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76942" y="3667858"/>
                      <a:ext cx="534490" cy="824736"/>
                    </a:xfrm>
                    <a:custGeom>
                      <a:avLst/>
                      <a:gdLst>
                        <a:gd name="connsiteX0" fmla="*/ 386285 w 534490"/>
                        <a:gd name="connsiteY0" fmla="*/ 765360 h 824736"/>
                        <a:gd name="connsiteX1" fmla="*/ 386285 w 534490"/>
                        <a:gd name="connsiteY1" fmla="*/ 765360 h 824736"/>
                        <a:gd name="connsiteX2" fmla="*/ 433354 w 534490"/>
                        <a:gd name="connsiteY2" fmla="*/ 722928 h 824736"/>
                        <a:gd name="connsiteX3" fmla="*/ 455202 w 534490"/>
                        <a:gd name="connsiteY3" fmla="*/ 579404 h 824736"/>
                        <a:gd name="connsiteX4" fmla="*/ 445788 w 534490"/>
                        <a:gd name="connsiteY4" fmla="*/ 490606 h 824736"/>
                        <a:gd name="connsiteX5" fmla="*/ 437990 w 534490"/>
                        <a:gd name="connsiteY5" fmla="*/ 477469 h 824736"/>
                        <a:gd name="connsiteX6" fmla="*/ 470446 w 534490"/>
                        <a:gd name="connsiteY6" fmla="*/ 393308 h 824736"/>
                        <a:gd name="connsiteX7" fmla="*/ 512176 w 534490"/>
                        <a:gd name="connsiteY7" fmla="*/ 383402 h 824736"/>
                        <a:gd name="connsiteX8" fmla="*/ 532198 w 534490"/>
                        <a:gd name="connsiteY8" fmla="*/ 238895 h 824736"/>
                        <a:gd name="connsiteX9" fmla="*/ 441714 w 534490"/>
                        <a:gd name="connsiteY9" fmla="*/ 88627 h 824736"/>
                        <a:gd name="connsiteX10" fmla="*/ 250559 w 534490"/>
                        <a:gd name="connsiteY10" fmla="*/ 742 h 824736"/>
                        <a:gd name="connsiteX11" fmla="*/ 86030 w 534490"/>
                        <a:gd name="connsiteY11" fmla="*/ 108859 h 824736"/>
                        <a:gd name="connsiteX12" fmla="*/ 191056 w 534490"/>
                        <a:gd name="connsiteY12" fmla="*/ 144828 h 824736"/>
                        <a:gd name="connsiteX13" fmla="*/ 351932 w 534490"/>
                        <a:gd name="connsiteY13" fmla="*/ 102255 h 824736"/>
                        <a:gd name="connsiteX14" fmla="*/ 396402 w 534490"/>
                        <a:gd name="connsiteY14" fmla="*/ 113636 h 824736"/>
                        <a:gd name="connsiteX15" fmla="*/ 462789 w 534490"/>
                        <a:gd name="connsiteY15" fmla="*/ 273248 h 824736"/>
                        <a:gd name="connsiteX16" fmla="*/ 416845 w 534490"/>
                        <a:gd name="connsiteY16" fmla="*/ 448806 h 824736"/>
                        <a:gd name="connsiteX17" fmla="*/ 330435 w 534490"/>
                        <a:gd name="connsiteY17" fmla="*/ 562403 h 824736"/>
                        <a:gd name="connsiteX18" fmla="*/ 197238 w 534490"/>
                        <a:gd name="connsiteY18" fmla="*/ 484775 h 824736"/>
                        <a:gd name="connsiteX19" fmla="*/ 185577 w 534490"/>
                        <a:gd name="connsiteY19" fmla="*/ 487585 h 824736"/>
                        <a:gd name="connsiteX20" fmla="*/ 130569 w 534490"/>
                        <a:gd name="connsiteY20" fmla="*/ 502619 h 824736"/>
                        <a:gd name="connsiteX21" fmla="*/ 126355 w 534490"/>
                        <a:gd name="connsiteY21" fmla="*/ 502268 h 824736"/>
                        <a:gd name="connsiteX22" fmla="*/ 124809 w 534490"/>
                        <a:gd name="connsiteY22" fmla="*/ 502057 h 824736"/>
                        <a:gd name="connsiteX23" fmla="*/ 116449 w 534490"/>
                        <a:gd name="connsiteY23" fmla="*/ 500301 h 824736"/>
                        <a:gd name="connsiteX24" fmla="*/ 61020 w 534490"/>
                        <a:gd name="connsiteY24" fmla="*/ 474027 h 824736"/>
                        <a:gd name="connsiteX25" fmla="*/ 36573 w 534490"/>
                        <a:gd name="connsiteY25" fmla="*/ 494259 h 824736"/>
                        <a:gd name="connsiteX26" fmla="*/ 36432 w 534490"/>
                        <a:gd name="connsiteY26" fmla="*/ 494329 h 824736"/>
                        <a:gd name="connsiteX27" fmla="*/ 1307 w 534490"/>
                        <a:gd name="connsiteY27" fmla="*/ 686959 h 824736"/>
                        <a:gd name="connsiteX28" fmla="*/ 148273 w 534490"/>
                        <a:gd name="connsiteY28" fmla="*/ 820086 h 824736"/>
                        <a:gd name="connsiteX29" fmla="*/ 237001 w 534490"/>
                        <a:gd name="connsiteY29" fmla="*/ 822404 h 824736"/>
                        <a:gd name="connsiteX30" fmla="*/ 237001 w 534490"/>
                        <a:gd name="connsiteY30" fmla="*/ 822404 h 824736"/>
                        <a:gd name="connsiteX31" fmla="*/ 237001 w 534490"/>
                        <a:gd name="connsiteY31" fmla="*/ 822404 h 824736"/>
                        <a:gd name="connsiteX32" fmla="*/ 386285 w 534490"/>
                        <a:gd name="connsiteY32" fmla="*/ 765360 h 824736"/>
                        <a:gd name="connsiteX33" fmla="*/ 150521 w 534490"/>
                        <a:gd name="connsiteY33" fmla="*/ 635465 h 824736"/>
                        <a:gd name="connsiteX34" fmla="*/ 119399 w 534490"/>
                        <a:gd name="connsiteY34" fmla="*/ 604203 h 824736"/>
                        <a:gd name="connsiteX35" fmla="*/ 94249 w 534490"/>
                        <a:gd name="connsiteY35" fmla="*/ 584884 h 824736"/>
                        <a:gd name="connsiteX36" fmla="*/ 93477 w 534490"/>
                        <a:gd name="connsiteY36" fmla="*/ 584322 h 824736"/>
                        <a:gd name="connsiteX37" fmla="*/ 94249 w 534490"/>
                        <a:gd name="connsiteY37" fmla="*/ 584884 h 824736"/>
                        <a:gd name="connsiteX38" fmla="*/ 146868 w 534490"/>
                        <a:gd name="connsiteY38" fmla="*/ 599356 h 824736"/>
                        <a:gd name="connsiteX39" fmla="*/ 245080 w 534490"/>
                        <a:gd name="connsiteY39" fmla="*/ 574346 h 824736"/>
                        <a:gd name="connsiteX40" fmla="*/ 150521 w 534490"/>
                        <a:gd name="connsiteY40" fmla="*/ 635465 h 8247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</a:cxnLst>
                      <a:rect l="l" t="t" r="r" b="b"/>
                      <a:pathLst>
                        <a:path w="534490" h="824736">
                          <a:moveTo>
                            <a:pt x="386285" y="765360"/>
                          </a:moveTo>
                          <a:lnTo>
                            <a:pt x="386285" y="765360"/>
                          </a:lnTo>
                          <a:cubicBezTo>
                            <a:pt x="408414" y="750186"/>
                            <a:pt x="424643" y="734871"/>
                            <a:pt x="433354" y="722928"/>
                          </a:cubicBezTo>
                          <a:cubicBezTo>
                            <a:pt x="450355" y="699534"/>
                            <a:pt x="465459" y="635324"/>
                            <a:pt x="455202" y="579404"/>
                          </a:cubicBezTo>
                          <a:cubicBezTo>
                            <a:pt x="446842" y="533811"/>
                            <a:pt x="445858" y="501144"/>
                            <a:pt x="445788" y="490606"/>
                          </a:cubicBezTo>
                          <a:cubicBezTo>
                            <a:pt x="440800" y="483159"/>
                            <a:pt x="437990" y="477469"/>
                            <a:pt x="437990" y="477469"/>
                          </a:cubicBezTo>
                          <a:cubicBezTo>
                            <a:pt x="437990" y="477469"/>
                            <a:pt x="442767" y="423446"/>
                            <a:pt x="470446" y="393308"/>
                          </a:cubicBezTo>
                          <a:cubicBezTo>
                            <a:pt x="472484" y="391130"/>
                            <a:pt x="491663" y="381997"/>
                            <a:pt x="512176" y="383402"/>
                          </a:cubicBezTo>
                          <a:cubicBezTo>
                            <a:pt x="527631" y="343570"/>
                            <a:pt x="539715" y="292567"/>
                            <a:pt x="532198" y="238895"/>
                          </a:cubicBezTo>
                          <a:cubicBezTo>
                            <a:pt x="515548" y="119818"/>
                            <a:pt x="441714" y="88627"/>
                            <a:pt x="441714" y="88627"/>
                          </a:cubicBezTo>
                          <a:cubicBezTo>
                            <a:pt x="441714" y="88627"/>
                            <a:pt x="372586" y="-9445"/>
                            <a:pt x="250559" y="742"/>
                          </a:cubicBezTo>
                          <a:cubicBezTo>
                            <a:pt x="128532" y="10858"/>
                            <a:pt x="78162" y="98251"/>
                            <a:pt x="86030" y="108859"/>
                          </a:cubicBezTo>
                          <a:cubicBezTo>
                            <a:pt x="86030" y="108859"/>
                            <a:pt x="134152" y="144968"/>
                            <a:pt x="191056" y="144828"/>
                          </a:cubicBezTo>
                          <a:cubicBezTo>
                            <a:pt x="248030" y="144758"/>
                            <a:pt x="321022" y="100850"/>
                            <a:pt x="351932" y="102255"/>
                          </a:cubicBezTo>
                          <a:cubicBezTo>
                            <a:pt x="382843" y="103660"/>
                            <a:pt x="396402" y="113636"/>
                            <a:pt x="396402" y="113636"/>
                          </a:cubicBezTo>
                          <a:cubicBezTo>
                            <a:pt x="396402" y="113636"/>
                            <a:pt x="474591" y="187681"/>
                            <a:pt x="462789" y="273248"/>
                          </a:cubicBezTo>
                          <a:cubicBezTo>
                            <a:pt x="450987" y="358744"/>
                            <a:pt x="416845" y="448806"/>
                            <a:pt x="416845" y="448806"/>
                          </a:cubicBezTo>
                          <a:cubicBezTo>
                            <a:pt x="416845" y="448806"/>
                            <a:pt x="398369" y="580528"/>
                            <a:pt x="330435" y="562403"/>
                          </a:cubicBezTo>
                          <a:cubicBezTo>
                            <a:pt x="262502" y="544208"/>
                            <a:pt x="230819" y="479085"/>
                            <a:pt x="197238" y="484775"/>
                          </a:cubicBezTo>
                          <a:cubicBezTo>
                            <a:pt x="193164" y="485478"/>
                            <a:pt x="189370" y="486461"/>
                            <a:pt x="185577" y="487585"/>
                          </a:cubicBezTo>
                          <a:cubicBezTo>
                            <a:pt x="170613" y="497491"/>
                            <a:pt x="150872" y="504094"/>
                            <a:pt x="130569" y="502619"/>
                          </a:cubicBezTo>
                          <a:cubicBezTo>
                            <a:pt x="129165" y="502549"/>
                            <a:pt x="127759" y="502408"/>
                            <a:pt x="126355" y="502268"/>
                          </a:cubicBezTo>
                          <a:cubicBezTo>
                            <a:pt x="125863" y="502198"/>
                            <a:pt x="125301" y="502127"/>
                            <a:pt x="124809" y="502057"/>
                          </a:cubicBezTo>
                          <a:cubicBezTo>
                            <a:pt x="122139" y="501636"/>
                            <a:pt x="119329" y="501144"/>
                            <a:pt x="116449" y="500301"/>
                          </a:cubicBezTo>
                          <a:cubicBezTo>
                            <a:pt x="87576" y="492362"/>
                            <a:pt x="70364" y="483440"/>
                            <a:pt x="61020" y="474027"/>
                          </a:cubicBezTo>
                          <a:lnTo>
                            <a:pt x="36573" y="494259"/>
                          </a:lnTo>
                          <a:cubicBezTo>
                            <a:pt x="36503" y="494751"/>
                            <a:pt x="36432" y="494329"/>
                            <a:pt x="36432" y="494329"/>
                          </a:cubicBezTo>
                          <a:cubicBezTo>
                            <a:pt x="36432" y="494329"/>
                            <a:pt x="-8107" y="594578"/>
                            <a:pt x="1307" y="686959"/>
                          </a:cubicBezTo>
                          <a:cubicBezTo>
                            <a:pt x="10720" y="779410"/>
                            <a:pt x="12687" y="795147"/>
                            <a:pt x="148273" y="820086"/>
                          </a:cubicBezTo>
                          <a:cubicBezTo>
                            <a:pt x="178973" y="825706"/>
                            <a:pt x="208830" y="825917"/>
                            <a:pt x="237001" y="822404"/>
                          </a:cubicBezTo>
                          <a:lnTo>
                            <a:pt x="237001" y="822404"/>
                          </a:lnTo>
                          <a:lnTo>
                            <a:pt x="237001" y="822404"/>
                          </a:lnTo>
                          <a:cubicBezTo>
                            <a:pt x="297206" y="815028"/>
                            <a:pt x="349684" y="790510"/>
                            <a:pt x="386285" y="765360"/>
                          </a:cubicBezTo>
                          <a:close/>
                          <a:moveTo>
                            <a:pt x="150521" y="635465"/>
                          </a:moveTo>
                          <a:cubicBezTo>
                            <a:pt x="136119" y="633498"/>
                            <a:pt x="119399" y="604203"/>
                            <a:pt x="119399" y="604203"/>
                          </a:cubicBezTo>
                          <a:lnTo>
                            <a:pt x="94249" y="584884"/>
                          </a:lnTo>
                          <a:cubicBezTo>
                            <a:pt x="93758" y="584532"/>
                            <a:pt x="93477" y="584322"/>
                            <a:pt x="93477" y="584322"/>
                          </a:cubicBezTo>
                          <a:lnTo>
                            <a:pt x="94249" y="584884"/>
                          </a:lnTo>
                          <a:cubicBezTo>
                            <a:pt x="97341" y="587132"/>
                            <a:pt x="110759" y="595211"/>
                            <a:pt x="146868" y="599356"/>
                          </a:cubicBezTo>
                          <a:cubicBezTo>
                            <a:pt x="189019" y="604203"/>
                            <a:pt x="245080" y="574346"/>
                            <a:pt x="245080" y="574346"/>
                          </a:cubicBezTo>
                          <a:cubicBezTo>
                            <a:pt x="237001" y="618323"/>
                            <a:pt x="164923" y="637432"/>
                            <a:pt x="150521" y="635465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3175" cap="flat">
                      <a:solidFill>
                        <a:srgbClr val="383938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2" name="Freeform: Shape 1891">
                      <a:extLst>
                        <a:ext uri="{FF2B5EF4-FFF2-40B4-BE49-F238E27FC236}">
                          <a16:creationId xmlns:a16="http://schemas.microsoft.com/office/drawing/2014/main" id="{C67D07E2-2D4F-4C7B-99B3-D44A4B7D1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99030" y="3770150"/>
                      <a:ext cx="441984" cy="461893"/>
                    </a:xfrm>
                    <a:custGeom>
                      <a:avLst/>
                      <a:gdLst>
                        <a:gd name="connsiteX0" fmla="*/ 39003 w 441984"/>
                        <a:gd name="connsiteY0" fmla="*/ 371875 h 461893"/>
                        <a:gd name="connsiteX1" fmla="*/ 29870 w 441984"/>
                        <a:gd name="connsiteY1" fmla="*/ 354101 h 461893"/>
                        <a:gd name="connsiteX2" fmla="*/ 82840 w 441984"/>
                        <a:gd name="connsiteY2" fmla="*/ 290594 h 461893"/>
                        <a:gd name="connsiteX3" fmla="*/ 143186 w 441984"/>
                        <a:gd name="connsiteY3" fmla="*/ 202428 h 461893"/>
                        <a:gd name="connsiteX4" fmla="*/ 190044 w 441984"/>
                        <a:gd name="connsiteY4" fmla="*/ 349183 h 461893"/>
                        <a:gd name="connsiteX5" fmla="*/ 163559 w 441984"/>
                        <a:gd name="connsiteY5" fmla="*/ 385363 h 461893"/>
                        <a:gd name="connsiteX6" fmla="*/ 175220 w 441984"/>
                        <a:gd name="connsiteY6" fmla="*/ 382553 h 461893"/>
                        <a:gd name="connsiteX7" fmla="*/ 308418 w 441984"/>
                        <a:gd name="connsiteY7" fmla="*/ 460181 h 461893"/>
                        <a:gd name="connsiteX8" fmla="*/ 394827 w 441984"/>
                        <a:gd name="connsiteY8" fmla="*/ 346584 h 461893"/>
                        <a:gd name="connsiteX9" fmla="*/ 440771 w 441984"/>
                        <a:gd name="connsiteY9" fmla="*/ 171025 h 461893"/>
                        <a:gd name="connsiteX10" fmla="*/ 374384 w 441984"/>
                        <a:gd name="connsiteY10" fmla="*/ 11414 h 461893"/>
                        <a:gd name="connsiteX11" fmla="*/ 329914 w 441984"/>
                        <a:gd name="connsiteY11" fmla="*/ 33 h 461893"/>
                        <a:gd name="connsiteX12" fmla="*/ 169038 w 441984"/>
                        <a:gd name="connsiteY12" fmla="*/ 42605 h 461893"/>
                        <a:gd name="connsiteX13" fmla="*/ 64012 w 441984"/>
                        <a:gd name="connsiteY13" fmla="*/ 6637 h 461893"/>
                        <a:gd name="connsiteX14" fmla="*/ 3666 w 441984"/>
                        <a:gd name="connsiteY14" fmla="*/ 185919 h 461893"/>
                        <a:gd name="connsiteX15" fmla="*/ 14415 w 441984"/>
                        <a:gd name="connsiteY15" fmla="*/ 392177 h 461893"/>
                        <a:gd name="connsiteX16" fmla="*/ 14555 w 441984"/>
                        <a:gd name="connsiteY16" fmla="*/ 392107 h 461893"/>
                        <a:gd name="connsiteX17" fmla="*/ 39003 w 441984"/>
                        <a:gd name="connsiteY17" fmla="*/ 371875 h 461893"/>
                        <a:gd name="connsiteX18" fmla="*/ 260787 w 441984"/>
                        <a:gd name="connsiteY18" fmla="*/ 149528 h 461893"/>
                        <a:gd name="connsiteX19" fmla="*/ 333006 w 441984"/>
                        <a:gd name="connsiteY19" fmla="*/ 232144 h 461893"/>
                        <a:gd name="connsiteX20" fmla="*/ 257696 w 441984"/>
                        <a:gd name="connsiteY20" fmla="*/ 178261 h 461893"/>
                        <a:gd name="connsiteX21" fmla="*/ 219128 w 441984"/>
                        <a:gd name="connsiteY21" fmla="*/ 176505 h 461893"/>
                        <a:gd name="connsiteX22" fmla="*/ 260787 w 441984"/>
                        <a:gd name="connsiteY22" fmla="*/ 149528 h 461893"/>
                        <a:gd name="connsiteX23" fmla="*/ 263737 w 441984"/>
                        <a:gd name="connsiteY23" fmla="*/ 211841 h 461893"/>
                        <a:gd name="connsiteX24" fmla="*/ 324997 w 441984"/>
                        <a:gd name="connsiteY24" fmla="*/ 276262 h 461893"/>
                        <a:gd name="connsiteX25" fmla="*/ 204656 w 441984"/>
                        <a:gd name="connsiteY25" fmla="*/ 246335 h 461893"/>
                        <a:gd name="connsiteX26" fmla="*/ 263737 w 441984"/>
                        <a:gd name="connsiteY26" fmla="*/ 211841 h 461893"/>
                        <a:gd name="connsiteX27" fmla="*/ 15609 w 441984"/>
                        <a:gd name="connsiteY27" fmla="*/ 169129 h 461893"/>
                        <a:gd name="connsiteX28" fmla="*/ 81364 w 441984"/>
                        <a:gd name="connsiteY28" fmla="*/ 132457 h 461893"/>
                        <a:gd name="connsiteX29" fmla="*/ 115015 w 441984"/>
                        <a:gd name="connsiteY29" fmla="*/ 172290 h 461893"/>
                        <a:gd name="connsiteX30" fmla="*/ 44904 w 441984"/>
                        <a:gd name="connsiteY30" fmla="*/ 166108 h 461893"/>
                        <a:gd name="connsiteX31" fmla="*/ 15609 w 441984"/>
                        <a:gd name="connsiteY31" fmla="*/ 169129 h 461893"/>
                        <a:gd name="connsiteX32" fmla="*/ 6968 w 441984"/>
                        <a:gd name="connsiteY32" fmla="*/ 241417 h 461893"/>
                        <a:gd name="connsiteX33" fmla="*/ 59305 w 441984"/>
                        <a:gd name="connsiteY33" fmla="*/ 188237 h 461893"/>
                        <a:gd name="connsiteX34" fmla="*/ 112978 w 441984"/>
                        <a:gd name="connsiteY34" fmla="*/ 230599 h 461893"/>
                        <a:gd name="connsiteX35" fmla="*/ 79959 w 441984"/>
                        <a:gd name="connsiteY35" fmla="*/ 262423 h 461893"/>
                        <a:gd name="connsiteX36" fmla="*/ 6968 w 441984"/>
                        <a:gd name="connsiteY36" fmla="*/ 241417 h 461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441984" h="461893">
                          <a:moveTo>
                            <a:pt x="39003" y="371875"/>
                          </a:moveTo>
                          <a:cubicBezTo>
                            <a:pt x="33242" y="366114"/>
                            <a:pt x="30502" y="360143"/>
                            <a:pt x="29870" y="354101"/>
                          </a:cubicBezTo>
                          <a:cubicBezTo>
                            <a:pt x="28254" y="338294"/>
                            <a:pt x="41321" y="317640"/>
                            <a:pt x="82840" y="290594"/>
                          </a:cubicBezTo>
                          <a:cubicBezTo>
                            <a:pt x="124358" y="263617"/>
                            <a:pt x="143888" y="220623"/>
                            <a:pt x="143186" y="202428"/>
                          </a:cubicBezTo>
                          <a:cubicBezTo>
                            <a:pt x="143186" y="202428"/>
                            <a:pt x="189763" y="324103"/>
                            <a:pt x="190044" y="349183"/>
                          </a:cubicBezTo>
                          <a:cubicBezTo>
                            <a:pt x="190184" y="360775"/>
                            <a:pt x="179576" y="374825"/>
                            <a:pt x="163559" y="385363"/>
                          </a:cubicBezTo>
                          <a:cubicBezTo>
                            <a:pt x="167282" y="384239"/>
                            <a:pt x="171146" y="383255"/>
                            <a:pt x="175220" y="382553"/>
                          </a:cubicBezTo>
                          <a:cubicBezTo>
                            <a:pt x="208801" y="376862"/>
                            <a:pt x="240484" y="441986"/>
                            <a:pt x="308418" y="460181"/>
                          </a:cubicBezTo>
                          <a:cubicBezTo>
                            <a:pt x="376351" y="478306"/>
                            <a:pt x="394827" y="346584"/>
                            <a:pt x="394827" y="346584"/>
                          </a:cubicBezTo>
                          <a:cubicBezTo>
                            <a:pt x="394827" y="346584"/>
                            <a:pt x="428969" y="256521"/>
                            <a:pt x="440771" y="171025"/>
                          </a:cubicBezTo>
                          <a:cubicBezTo>
                            <a:pt x="452574" y="85529"/>
                            <a:pt x="374384" y="11414"/>
                            <a:pt x="374384" y="11414"/>
                          </a:cubicBezTo>
                          <a:cubicBezTo>
                            <a:pt x="374384" y="11414"/>
                            <a:pt x="360825" y="1438"/>
                            <a:pt x="329914" y="33"/>
                          </a:cubicBezTo>
                          <a:cubicBezTo>
                            <a:pt x="299004" y="-1372"/>
                            <a:pt x="226012" y="42465"/>
                            <a:pt x="169038" y="42605"/>
                          </a:cubicBezTo>
                          <a:cubicBezTo>
                            <a:pt x="112064" y="42746"/>
                            <a:pt x="64012" y="6637"/>
                            <a:pt x="64012" y="6637"/>
                          </a:cubicBezTo>
                          <a:cubicBezTo>
                            <a:pt x="64012" y="6637"/>
                            <a:pt x="16171" y="95786"/>
                            <a:pt x="3666" y="185919"/>
                          </a:cubicBezTo>
                          <a:cubicBezTo>
                            <a:pt x="-8768" y="276051"/>
                            <a:pt x="14415" y="392177"/>
                            <a:pt x="14415" y="392177"/>
                          </a:cubicBezTo>
                          <a:lnTo>
                            <a:pt x="14555" y="392107"/>
                          </a:lnTo>
                          <a:lnTo>
                            <a:pt x="39003" y="371875"/>
                          </a:lnTo>
                          <a:close/>
                          <a:moveTo>
                            <a:pt x="260787" y="149528"/>
                          </a:moveTo>
                          <a:cubicBezTo>
                            <a:pt x="308769" y="161752"/>
                            <a:pt x="354011" y="203833"/>
                            <a:pt x="333006" y="232144"/>
                          </a:cubicBezTo>
                          <a:cubicBezTo>
                            <a:pt x="333006" y="232144"/>
                            <a:pt x="296264" y="180088"/>
                            <a:pt x="257696" y="178261"/>
                          </a:cubicBezTo>
                          <a:cubicBezTo>
                            <a:pt x="219128" y="176435"/>
                            <a:pt x="228190" y="186972"/>
                            <a:pt x="219128" y="176505"/>
                          </a:cubicBezTo>
                          <a:cubicBezTo>
                            <a:pt x="210065" y="166037"/>
                            <a:pt x="212805" y="137305"/>
                            <a:pt x="260787" y="149528"/>
                          </a:cubicBezTo>
                          <a:close/>
                          <a:moveTo>
                            <a:pt x="263737" y="211841"/>
                          </a:moveTo>
                          <a:cubicBezTo>
                            <a:pt x="316215" y="223573"/>
                            <a:pt x="333427" y="269658"/>
                            <a:pt x="324997" y="276262"/>
                          </a:cubicBezTo>
                          <a:cubicBezTo>
                            <a:pt x="316567" y="282796"/>
                            <a:pt x="255448" y="342580"/>
                            <a:pt x="204656" y="246335"/>
                          </a:cubicBezTo>
                          <a:cubicBezTo>
                            <a:pt x="204586" y="246335"/>
                            <a:pt x="211259" y="200109"/>
                            <a:pt x="263737" y="211841"/>
                          </a:cubicBezTo>
                          <a:close/>
                          <a:moveTo>
                            <a:pt x="15609" y="169129"/>
                          </a:moveTo>
                          <a:cubicBezTo>
                            <a:pt x="17646" y="155640"/>
                            <a:pt x="44131" y="136251"/>
                            <a:pt x="81364" y="132457"/>
                          </a:cubicBezTo>
                          <a:cubicBezTo>
                            <a:pt x="118598" y="128664"/>
                            <a:pt x="116701" y="166459"/>
                            <a:pt x="115015" y="172290"/>
                          </a:cubicBezTo>
                          <a:cubicBezTo>
                            <a:pt x="115015" y="172290"/>
                            <a:pt x="70827" y="163087"/>
                            <a:pt x="44904" y="166108"/>
                          </a:cubicBezTo>
                          <a:cubicBezTo>
                            <a:pt x="18981" y="169129"/>
                            <a:pt x="13572" y="182617"/>
                            <a:pt x="15609" y="169129"/>
                          </a:cubicBezTo>
                          <a:close/>
                          <a:moveTo>
                            <a:pt x="6968" y="241417"/>
                          </a:moveTo>
                          <a:cubicBezTo>
                            <a:pt x="6968" y="241417"/>
                            <a:pt x="10481" y="197791"/>
                            <a:pt x="59305" y="188237"/>
                          </a:cubicBezTo>
                          <a:cubicBezTo>
                            <a:pt x="108060" y="178753"/>
                            <a:pt x="112978" y="230599"/>
                            <a:pt x="112978" y="230599"/>
                          </a:cubicBezTo>
                          <a:cubicBezTo>
                            <a:pt x="112978" y="230599"/>
                            <a:pt x="118668" y="241417"/>
                            <a:pt x="79959" y="262423"/>
                          </a:cubicBezTo>
                          <a:cubicBezTo>
                            <a:pt x="41251" y="283498"/>
                            <a:pt x="6968" y="241417"/>
                            <a:pt x="6968" y="241417"/>
                          </a:cubicBezTo>
                          <a:close/>
                        </a:path>
                      </a:pathLst>
                    </a:custGeom>
                    <a:solidFill>
                      <a:srgbClr val="AA6053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3" name="Freeform: Shape 1892">
                      <a:extLst>
                        <a:ext uri="{FF2B5EF4-FFF2-40B4-BE49-F238E27FC236}">
                          <a16:creationId xmlns:a16="http://schemas.microsoft.com/office/drawing/2014/main" id="{B6C66784-E447-4001-9E06-849CBA59A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93462" y="4168299"/>
                      <a:ext cx="8359" cy="1756"/>
                    </a:xfrm>
                    <a:custGeom>
                      <a:avLst/>
                      <a:gdLst>
                        <a:gd name="connsiteX0" fmla="*/ 0 w 8359"/>
                        <a:gd name="connsiteY0" fmla="*/ 0 h 1756"/>
                        <a:gd name="connsiteX1" fmla="*/ 8360 w 8359"/>
                        <a:gd name="connsiteY1" fmla="*/ 1756 h 1756"/>
                        <a:gd name="connsiteX2" fmla="*/ 0 w 8359"/>
                        <a:gd name="connsiteY2" fmla="*/ 0 h 1756"/>
                        <a:gd name="connsiteX3" fmla="*/ 0 w 8359"/>
                        <a:gd name="connsiteY3" fmla="*/ 0 h 1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59" h="1756">
                          <a:moveTo>
                            <a:pt x="0" y="0"/>
                          </a:moveTo>
                          <a:cubicBezTo>
                            <a:pt x="2880" y="843"/>
                            <a:pt x="5620" y="1335"/>
                            <a:pt x="8360" y="1756"/>
                          </a:cubicBezTo>
                          <a:cubicBezTo>
                            <a:pt x="5550" y="1335"/>
                            <a:pt x="2740" y="773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DD2B4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4" name="Freeform: Shape 1893">
                      <a:extLst>
                        <a:ext uri="{FF2B5EF4-FFF2-40B4-BE49-F238E27FC236}">
                          <a16:creationId xmlns:a16="http://schemas.microsoft.com/office/drawing/2014/main" id="{7B171A65-0CC0-4BA2-9470-C904EC2DD5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03367" y="4170266"/>
                      <a:ext cx="4215" cy="351"/>
                    </a:xfrm>
                    <a:custGeom>
                      <a:avLst/>
                      <a:gdLst>
                        <a:gd name="connsiteX0" fmla="*/ 4215 w 4215"/>
                        <a:gd name="connsiteY0" fmla="*/ 351 h 351"/>
                        <a:gd name="connsiteX1" fmla="*/ 0 w 4215"/>
                        <a:gd name="connsiteY1" fmla="*/ 0 h 351"/>
                        <a:gd name="connsiteX2" fmla="*/ 4215 w 4215"/>
                        <a:gd name="connsiteY2" fmla="*/ 351 h 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4215" h="351">
                          <a:moveTo>
                            <a:pt x="4215" y="351"/>
                          </a:moveTo>
                          <a:cubicBezTo>
                            <a:pt x="2810" y="281"/>
                            <a:pt x="1405" y="140"/>
                            <a:pt x="0" y="0"/>
                          </a:cubicBezTo>
                          <a:cubicBezTo>
                            <a:pt x="1405" y="140"/>
                            <a:pt x="2810" y="281"/>
                            <a:pt x="4215" y="351"/>
                          </a:cubicBezTo>
                          <a:close/>
                        </a:path>
                      </a:pathLst>
                    </a:custGeom>
                    <a:solidFill>
                      <a:srgbClr val="FDD2B4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5" name="Freeform: Shape 1894">
                      <a:extLst>
                        <a:ext uri="{FF2B5EF4-FFF2-40B4-BE49-F238E27FC236}">
                          <a16:creationId xmlns:a16="http://schemas.microsoft.com/office/drawing/2014/main" id="{17220783-43D3-4839-8E4B-F9D981652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01751" y="4169985"/>
                      <a:ext cx="1545" cy="210"/>
                    </a:xfrm>
                    <a:custGeom>
                      <a:avLst/>
                      <a:gdLst>
                        <a:gd name="connsiteX0" fmla="*/ 1546 w 1545"/>
                        <a:gd name="connsiteY0" fmla="*/ 211 h 210"/>
                        <a:gd name="connsiteX1" fmla="*/ 0 w 1545"/>
                        <a:gd name="connsiteY1" fmla="*/ 0 h 210"/>
                        <a:gd name="connsiteX2" fmla="*/ 1546 w 1545"/>
                        <a:gd name="connsiteY2" fmla="*/ 211 h 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545" h="210">
                          <a:moveTo>
                            <a:pt x="1546" y="211"/>
                          </a:moveTo>
                          <a:cubicBezTo>
                            <a:pt x="1054" y="141"/>
                            <a:pt x="492" y="70"/>
                            <a:pt x="0" y="0"/>
                          </a:cubicBezTo>
                          <a:cubicBezTo>
                            <a:pt x="562" y="141"/>
                            <a:pt x="1054" y="141"/>
                            <a:pt x="1546" y="211"/>
                          </a:cubicBezTo>
                          <a:close/>
                        </a:path>
                      </a:pathLst>
                    </a:custGeom>
                    <a:solidFill>
                      <a:srgbClr val="F9B19E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6" name="Freeform: Shape 1895">
                      <a:extLst>
                        <a:ext uri="{FF2B5EF4-FFF2-40B4-BE49-F238E27FC236}">
                          <a16:creationId xmlns:a16="http://schemas.microsoft.com/office/drawing/2014/main" id="{F61B3F36-FB43-4019-8ADE-989FBECCDB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38033" y="4141533"/>
                      <a:ext cx="55428" cy="26765"/>
                    </a:xfrm>
                    <a:custGeom>
                      <a:avLst/>
                      <a:gdLst>
                        <a:gd name="connsiteX0" fmla="*/ 562 w 55428"/>
                        <a:gd name="connsiteY0" fmla="*/ 0 h 26765"/>
                        <a:gd name="connsiteX1" fmla="*/ 0 w 55428"/>
                        <a:gd name="connsiteY1" fmla="*/ 492 h 26765"/>
                        <a:gd name="connsiteX2" fmla="*/ 55428 w 55428"/>
                        <a:gd name="connsiteY2" fmla="*/ 26766 h 26765"/>
                        <a:gd name="connsiteX3" fmla="*/ 41097 w 55428"/>
                        <a:gd name="connsiteY3" fmla="*/ 20935 h 26765"/>
                        <a:gd name="connsiteX4" fmla="*/ 562 w 55428"/>
                        <a:gd name="connsiteY4" fmla="*/ 0 h 26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428" h="26765">
                          <a:moveTo>
                            <a:pt x="562" y="0"/>
                          </a:moveTo>
                          <a:lnTo>
                            <a:pt x="0" y="492"/>
                          </a:lnTo>
                          <a:cubicBezTo>
                            <a:pt x="9343" y="9905"/>
                            <a:pt x="26555" y="18827"/>
                            <a:pt x="55428" y="26766"/>
                          </a:cubicBezTo>
                          <a:cubicBezTo>
                            <a:pt x="50932" y="25431"/>
                            <a:pt x="46155" y="23534"/>
                            <a:pt x="41097" y="20935"/>
                          </a:cubicBezTo>
                          <a:cubicBezTo>
                            <a:pt x="562" y="0"/>
                            <a:pt x="562" y="0"/>
                            <a:pt x="562" y="0"/>
                          </a:cubicBezTo>
                          <a:close/>
                        </a:path>
                      </a:pathLst>
                    </a:custGeom>
                    <a:solidFill>
                      <a:srgbClr val="AA6053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7" name="Freeform: Shape 1896">
                      <a:extLst>
                        <a:ext uri="{FF2B5EF4-FFF2-40B4-BE49-F238E27FC236}">
                          <a16:creationId xmlns:a16="http://schemas.microsoft.com/office/drawing/2014/main" id="{F2AC9AC7-6C46-4688-BA41-3E8BA029DB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07582" y="4155584"/>
                      <a:ext cx="55007" cy="15239"/>
                    </a:xfrm>
                    <a:custGeom>
                      <a:avLst/>
                      <a:gdLst>
                        <a:gd name="connsiteX0" fmla="*/ 0 w 55007"/>
                        <a:gd name="connsiteY0" fmla="*/ 15034 h 15239"/>
                        <a:gd name="connsiteX1" fmla="*/ 55007 w 55007"/>
                        <a:gd name="connsiteY1" fmla="*/ 0 h 15239"/>
                        <a:gd name="connsiteX2" fmla="*/ 0 w 55007"/>
                        <a:gd name="connsiteY2" fmla="*/ 15034 h 15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55007" h="15239">
                          <a:moveTo>
                            <a:pt x="0" y="15034"/>
                          </a:moveTo>
                          <a:cubicBezTo>
                            <a:pt x="20303" y="16509"/>
                            <a:pt x="39973" y="9905"/>
                            <a:pt x="55007" y="0"/>
                          </a:cubicBezTo>
                          <a:cubicBezTo>
                            <a:pt x="35828" y="5761"/>
                            <a:pt x="19951" y="15807"/>
                            <a:pt x="0" y="15034"/>
                          </a:cubicBezTo>
                          <a:close/>
                        </a:path>
                      </a:pathLst>
                    </a:custGeom>
                    <a:solidFill>
                      <a:srgbClr val="AA6053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8" name="Freeform: Shape 1897">
                      <a:extLst>
                        <a:ext uri="{FF2B5EF4-FFF2-40B4-BE49-F238E27FC236}">
                          <a16:creationId xmlns:a16="http://schemas.microsoft.com/office/drawing/2014/main" id="{3F4813DD-7047-4C92-B967-1A77573888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28699" y="3972648"/>
                      <a:ext cx="160306" cy="198089"/>
                    </a:xfrm>
                    <a:custGeom>
                      <a:avLst/>
                      <a:gdLst>
                        <a:gd name="connsiteX0" fmla="*/ 160305 w 160306"/>
                        <a:gd name="connsiteY0" fmla="*/ 146756 h 198089"/>
                        <a:gd name="connsiteX1" fmla="*/ 113447 w 160306"/>
                        <a:gd name="connsiteY1" fmla="*/ 0 h 198089"/>
                        <a:gd name="connsiteX2" fmla="*/ 53101 w 160306"/>
                        <a:gd name="connsiteY2" fmla="*/ 88166 h 198089"/>
                        <a:gd name="connsiteX3" fmla="*/ 131 w 160306"/>
                        <a:gd name="connsiteY3" fmla="*/ 151673 h 198089"/>
                        <a:gd name="connsiteX4" fmla="*/ 9264 w 160306"/>
                        <a:gd name="connsiteY4" fmla="*/ 169447 h 198089"/>
                        <a:gd name="connsiteX5" fmla="*/ 9826 w 160306"/>
                        <a:gd name="connsiteY5" fmla="*/ 168955 h 198089"/>
                        <a:gd name="connsiteX6" fmla="*/ 50361 w 160306"/>
                        <a:gd name="connsiteY6" fmla="*/ 189890 h 198089"/>
                        <a:gd name="connsiteX7" fmla="*/ 64692 w 160306"/>
                        <a:gd name="connsiteY7" fmla="*/ 195721 h 198089"/>
                        <a:gd name="connsiteX8" fmla="*/ 64692 w 160306"/>
                        <a:gd name="connsiteY8" fmla="*/ 195721 h 198089"/>
                        <a:gd name="connsiteX9" fmla="*/ 73052 w 160306"/>
                        <a:gd name="connsiteY9" fmla="*/ 197477 h 198089"/>
                        <a:gd name="connsiteX10" fmla="*/ 74598 w 160306"/>
                        <a:gd name="connsiteY10" fmla="*/ 197688 h 198089"/>
                        <a:gd name="connsiteX11" fmla="*/ 78813 w 160306"/>
                        <a:gd name="connsiteY11" fmla="*/ 198039 h 198089"/>
                        <a:gd name="connsiteX12" fmla="*/ 133820 w 160306"/>
                        <a:gd name="connsiteY12" fmla="*/ 183005 h 198089"/>
                        <a:gd name="connsiteX13" fmla="*/ 160305 w 160306"/>
                        <a:gd name="connsiteY13" fmla="*/ 146756 h 198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0306" h="198089">
                          <a:moveTo>
                            <a:pt x="160305" y="146756"/>
                          </a:moveTo>
                          <a:cubicBezTo>
                            <a:pt x="160024" y="121746"/>
                            <a:pt x="113447" y="0"/>
                            <a:pt x="113447" y="0"/>
                          </a:cubicBezTo>
                          <a:cubicBezTo>
                            <a:pt x="114150" y="18125"/>
                            <a:pt x="94619" y="61119"/>
                            <a:pt x="53101" y="88166"/>
                          </a:cubicBezTo>
                          <a:cubicBezTo>
                            <a:pt x="11582" y="115142"/>
                            <a:pt x="-1485" y="135866"/>
                            <a:pt x="131" y="151673"/>
                          </a:cubicBezTo>
                          <a:cubicBezTo>
                            <a:pt x="763" y="157715"/>
                            <a:pt x="3503" y="163616"/>
                            <a:pt x="9264" y="169447"/>
                          </a:cubicBezTo>
                          <a:lnTo>
                            <a:pt x="9826" y="168955"/>
                          </a:lnTo>
                          <a:cubicBezTo>
                            <a:pt x="9826" y="168955"/>
                            <a:pt x="9826" y="168955"/>
                            <a:pt x="50361" y="189890"/>
                          </a:cubicBezTo>
                          <a:cubicBezTo>
                            <a:pt x="55419" y="192489"/>
                            <a:pt x="60196" y="194386"/>
                            <a:pt x="64692" y="195721"/>
                          </a:cubicBezTo>
                          <a:cubicBezTo>
                            <a:pt x="64692" y="195721"/>
                            <a:pt x="64692" y="195721"/>
                            <a:pt x="64692" y="195721"/>
                          </a:cubicBezTo>
                          <a:cubicBezTo>
                            <a:pt x="67502" y="196494"/>
                            <a:pt x="70242" y="197056"/>
                            <a:pt x="73052" y="197477"/>
                          </a:cubicBezTo>
                          <a:cubicBezTo>
                            <a:pt x="73544" y="197547"/>
                            <a:pt x="74106" y="197618"/>
                            <a:pt x="74598" y="197688"/>
                          </a:cubicBezTo>
                          <a:cubicBezTo>
                            <a:pt x="76003" y="197899"/>
                            <a:pt x="77408" y="197969"/>
                            <a:pt x="78813" y="198039"/>
                          </a:cubicBezTo>
                          <a:cubicBezTo>
                            <a:pt x="98835" y="198882"/>
                            <a:pt x="114641" y="188836"/>
                            <a:pt x="133820" y="183005"/>
                          </a:cubicBezTo>
                          <a:cubicBezTo>
                            <a:pt x="149837" y="172397"/>
                            <a:pt x="160445" y="158347"/>
                            <a:pt x="160305" y="146756"/>
                          </a:cubicBezTo>
                          <a:close/>
                        </a:path>
                      </a:pathLst>
                    </a:custGeom>
                    <a:solidFill>
                      <a:srgbClr val="A95541"/>
                    </a:solidFill>
                    <a:ln w="6350" cap="flat">
                      <a:solidFill>
                        <a:srgbClr val="AA6053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9" name="Freeform: Shape 1898">
                      <a:extLst>
                        <a:ext uri="{FF2B5EF4-FFF2-40B4-BE49-F238E27FC236}">
                          <a16:creationId xmlns:a16="http://schemas.microsoft.com/office/drawing/2014/main" id="{1BD2A0D7-49E2-409E-A105-07AAEF1AC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3546" y="3980085"/>
                      <a:ext cx="122449" cy="90653"/>
                    </a:xfrm>
                    <a:custGeom>
                      <a:avLst/>
                      <a:gdLst>
                        <a:gd name="connsiteX0" fmla="*/ 120411 w 122449"/>
                        <a:gd name="connsiteY0" fmla="*/ 66328 h 90653"/>
                        <a:gd name="connsiteX1" fmla="*/ 59152 w 122449"/>
                        <a:gd name="connsiteY1" fmla="*/ 1907 h 90653"/>
                        <a:gd name="connsiteX2" fmla="*/ 0 w 122449"/>
                        <a:gd name="connsiteY2" fmla="*/ 36401 h 90653"/>
                        <a:gd name="connsiteX3" fmla="*/ 120411 w 122449"/>
                        <a:gd name="connsiteY3" fmla="*/ 66328 h 90653"/>
                        <a:gd name="connsiteX4" fmla="*/ 10538 w 122449"/>
                        <a:gd name="connsiteY4" fmla="*/ 35628 h 90653"/>
                        <a:gd name="connsiteX5" fmla="*/ 58519 w 122449"/>
                        <a:gd name="connsiteY5" fmla="*/ 36752 h 90653"/>
                        <a:gd name="connsiteX6" fmla="*/ 95964 w 122449"/>
                        <a:gd name="connsiteY6" fmla="*/ 67031 h 90653"/>
                        <a:gd name="connsiteX7" fmla="*/ 68425 w 122449"/>
                        <a:gd name="connsiteY7" fmla="*/ 60638 h 90653"/>
                        <a:gd name="connsiteX8" fmla="*/ 28241 w 122449"/>
                        <a:gd name="connsiteY8" fmla="*/ 49327 h 90653"/>
                        <a:gd name="connsiteX9" fmla="*/ 10538 w 122449"/>
                        <a:gd name="connsiteY9" fmla="*/ 35628 h 906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2449" h="90653">
                          <a:moveTo>
                            <a:pt x="120411" y="66328"/>
                          </a:moveTo>
                          <a:cubicBezTo>
                            <a:pt x="128841" y="59795"/>
                            <a:pt x="111630" y="13710"/>
                            <a:pt x="59152" y="1907"/>
                          </a:cubicBezTo>
                          <a:cubicBezTo>
                            <a:pt x="6674" y="-9825"/>
                            <a:pt x="0" y="36401"/>
                            <a:pt x="0" y="36401"/>
                          </a:cubicBezTo>
                          <a:cubicBezTo>
                            <a:pt x="50862" y="132645"/>
                            <a:pt x="111981" y="72861"/>
                            <a:pt x="120411" y="66328"/>
                          </a:cubicBezTo>
                          <a:close/>
                          <a:moveTo>
                            <a:pt x="10538" y="35628"/>
                          </a:moveTo>
                          <a:cubicBezTo>
                            <a:pt x="10538" y="35628"/>
                            <a:pt x="30208" y="32537"/>
                            <a:pt x="58519" y="36752"/>
                          </a:cubicBezTo>
                          <a:cubicBezTo>
                            <a:pt x="86831" y="40967"/>
                            <a:pt x="95964" y="67031"/>
                            <a:pt x="95964" y="67031"/>
                          </a:cubicBezTo>
                          <a:cubicBezTo>
                            <a:pt x="95964" y="67031"/>
                            <a:pt x="84513" y="70051"/>
                            <a:pt x="68425" y="60638"/>
                          </a:cubicBezTo>
                          <a:cubicBezTo>
                            <a:pt x="52267" y="51224"/>
                            <a:pt x="38006" y="50873"/>
                            <a:pt x="28241" y="49327"/>
                          </a:cubicBezTo>
                          <a:cubicBezTo>
                            <a:pt x="18476" y="47711"/>
                            <a:pt x="10538" y="35628"/>
                            <a:pt x="10538" y="35628"/>
                          </a:cubicBezTo>
                          <a:close/>
                        </a:path>
                      </a:pathLst>
                    </a:custGeom>
                    <a:solidFill>
                      <a:srgbClr val="A95541"/>
                    </a:solidFill>
                    <a:ln w="6350" cap="flat">
                      <a:solidFill>
                        <a:srgbClr val="AA6053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0" name="Freeform: Shape 1899">
                      <a:extLst>
                        <a:ext uri="{FF2B5EF4-FFF2-40B4-BE49-F238E27FC236}">
                          <a16:creationId xmlns:a16="http://schemas.microsoft.com/office/drawing/2014/main" id="{57FCA867-1C6D-4480-BB70-575F32C7F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5999" y="3957214"/>
                      <a:ext cx="106303" cy="81267"/>
                    </a:xfrm>
                    <a:custGeom>
                      <a:avLst/>
                      <a:gdLst>
                        <a:gd name="connsiteX0" fmla="*/ 72991 w 106303"/>
                        <a:gd name="connsiteY0" fmla="*/ 75359 h 81267"/>
                        <a:gd name="connsiteX1" fmla="*/ 106010 w 106303"/>
                        <a:gd name="connsiteY1" fmla="*/ 43535 h 81267"/>
                        <a:gd name="connsiteX2" fmla="*/ 52337 w 106303"/>
                        <a:gd name="connsiteY2" fmla="*/ 1174 h 81267"/>
                        <a:gd name="connsiteX3" fmla="*/ 0 w 106303"/>
                        <a:gd name="connsiteY3" fmla="*/ 54354 h 81267"/>
                        <a:gd name="connsiteX4" fmla="*/ 72991 w 106303"/>
                        <a:gd name="connsiteY4" fmla="*/ 75359 h 81267"/>
                        <a:gd name="connsiteX5" fmla="*/ 1967 w 106303"/>
                        <a:gd name="connsiteY5" fmla="*/ 56391 h 81267"/>
                        <a:gd name="connsiteX6" fmla="*/ 35477 w 106303"/>
                        <a:gd name="connsiteY6" fmla="*/ 40304 h 81267"/>
                        <a:gd name="connsiteX7" fmla="*/ 96807 w 106303"/>
                        <a:gd name="connsiteY7" fmla="*/ 40444 h 81267"/>
                        <a:gd name="connsiteX8" fmla="*/ 72289 w 106303"/>
                        <a:gd name="connsiteY8" fmla="*/ 53230 h 81267"/>
                        <a:gd name="connsiteX9" fmla="*/ 23675 w 106303"/>
                        <a:gd name="connsiteY9" fmla="*/ 62012 h 81267"/>
                        <a:gd name="connsiteX10" fmla="*/ 1967 w 106303"/>
                        <a:gd name="connsiteY10" fmla="*/ 56391 h 81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6303" h="81267">
                          <a:moveTo>
                            <a:pt x="72991" y="75359"/>
                          </a:moveTo>
                          <a:cubicBezTo>
                            <a:pt x="111700" y="54354"/>
                            <a:pt x="106010" y="43535"/>
                            <a:pt x="106010" y="43535"/>
                          </a:cubicBezTo>
                          <a:cubicBezTo>
                            <a:pt x="106010" y="43535"/>
                            <a:pt x="101092" y="-8381"/>
                            <a:pt x="52337" y="1174"/>
                          </a:cubicBezTo>
                          <a:cubicBezTo>
                            <a:pt x="3583" y="10658"/>
                            <a:pt x="0" y="54354"/>
                            <a:pt x="0" y="54354"/>
                          </a:cubicBezTo>
                          <a:cubicBezTo>
                            <a:pt x="0" y="54354"/>
                            <a:pt x="34283" y="96435"/>
                            <a:pt x="72991" y="75359"/>
                          </a:cubicBezTo>
                          <a:close/>
                          <a:moveTo>
                            <a:pt x="1967" y="56391"/>
                          </a:moveTo>
                          <a:cubicBezTo>
                            <a:pt x="1967" y="56391"/>
                            <a:pt x="1967" y="56391"/>
                            <a:pt x="35477" y="40304"/>
                          </a:cubicBezTo>
                          <a:cubicBezTo>
                            <a:pt x="68987" y="24216"/>
                            <a:pt x="96807" y="40444"/>
                            <a:pt x="96807" y="40444"/>
                          </a:cubicBezTo>
                          <a:cubicBezTo>
                            <a:pt x="96807" y="40444"/>
                            <a:pt x="96807" y="53933"/>
                            <a:pt x="72289" y="53230"/>
                          </a:cubicBezTo>
                          <a:cubicBezTo>
                            <a:pt x="47841" y="52598"/>
                            <a:pt x="37233" y="59482"/>
                            <a:pt x="23675" y="62012"/>
                          </a:cubicBezTo>
                          <a:cubicBezTo>
                            <a:pt x="10116" y="64611"/>
                            <a:pt x="1967" y="56391"/>
                            <a:pt x="1967" y="56391"/>
                          </a:cubicBezTo>
                          <a:close/>
                        </a:path>
                      </a:pathLst>
                    </a:custGeom>
                    <a:solidFill>
                      <a:srgbClr val="A95541"/>
                    </a:solidFill>
                    <a:ln w="6350" cap="flat">
                      <a:solidFill>
                        <a:srgbClr val="AA6053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1" name="Freeform: Shape 1900">
                      <a:extLst>
                        <a:ext uri="{FF2B5EF4-FFF2-40B4-BE49-F238E27FC236}">
                          <a16:creationId xmlns:a16="http://schemas.microsoft.com/office/drawing/2014/main" id="{DB956A2E-EFC6-4856-8CF4-664EF001B5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4055" y="3916780"/>
                      <a:ext cx="123288" cy="85584"/>
                    </a:xfrm>
                    <a:custGeom>
                      <a:avLst/>
                      <a:gdLst>
                        <a:gd name="connsiteX0" fmla="*/ 42672 w 123288"/>
                        <a:gd name="connsiteY0" fmla="*/ 31702 h 85584"/>
                        <a:gd name="connsiteX1" fmla="*/ 117981 w 123288"/>
                        <a:gd name="connsiteY1" fmla="*/ 85585 h 85584"/>
                        <a:gd name="connsiteX2" fmla="*/ 45763 w 123288"/>
                        <a:gd name="connsiteY2" fmla="*/ 2969 h 85584"/>
                        <a:gd name="connsiteX3" fmla="*/ 4103 w 123288"/>
                        <a:gd name="connsiteY3" fmla="*/ 30016 h 85584"/>
                        <a:gd name="connsiteX4" fmla="*/ 42672 w 123288"/>
                        <a:gd name="connsiteY4" fmla="*/ 31702 h 8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88" h="85584">
                          <a:moveTo>
                            <a:pt x="42672" y="31702"/>
                          </a:moveTo>
                          <a:cubicBezTo>
                            <a:pt x="81240" y="33458"/>
                            <a:pt x="117981" y="85585"/>
                            <a:pt x="117981" y="85585"/>
                          </a:cubicBezTo>
                          <a:cubicBezTo>
                            <a:pt x="139057" y="57273"/>
                            <a:pt x="93744" y="15122"/>
                            <a:pt x="45763" y="2969"/>
                          </a:cubicBezTo>
                          <a:cubicBezTo>
                            <a:pt x="-2219" y="-9255"/>
                            <a:pt x="-4959" y="19548"/>
                            <a:pt x="4103" y="30016"/>
                          </a:cubicBezTo>
                          <a:cubicBezTo>
                            <a:pt x="13096" y="40343"/>
                            <a:pt x="4103" y="29875"/>
                            <a:pt x="42672" y="3170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solidFill>
                        <a:srgbClr val="383938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2" name="Freeform: Shape 1901">
                      <a:extLst>
                        <a:ext uri="{FF2B5EF4-FFF2-40B4-BE49-F238E27FC236}">
                          <a16:creationId xmlns:a16="http://schemas.microsoft.com/office/drawing/2014/main" id="{2EBCCC3A-4EEE-4F27-B296-85FDF8719C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4250" y="3902340"/>
                      <a:ext cx="100513" cy="42827"/>
                    </a:xfrm>
                    <a:custGeom>
                      <a:avLst/>
                      <a:gdLst>
                        <a:gd name="connsiteX0" fmla="*/ 29684 w 100513"/>
                        <a:gd name="connsiteY0" fmla="*/ 33918 h 42827"/>
                        <a:gd name="connsiteX1" fmla="*/ 99795 w 100513"/>
                        <a:gd name="connsiteY1" fmla="*/ 40100 h 42827"/>
                        <a:gd name="connsiteX2" fmla="*/ 66145 w 100513"/>
                        <a:gd name="connsiteY2" fmla="*/ 267 h 42827"/>
                        <a:gd name="connsiteX3" fmla="*/ 389 w 100513"/>
                        <a:gd name="connsiteY3" fmla="*/ 36939 h 42827"/>
                        <a:gd name="connsiteX4" fmla="*/ 29684 w 100513"/>
                        <a:gd name="connsiteY4" fmla="*/ 33918 h 42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513" h="42827">
                          <a:moveTo>
                            <a:pt x="29684" y="33918"/>
                          </a:moveTo>
                          <a:cubicBezTo>
                            <a:pt x="55607" y="30897"/>
                            <a:pt x="99795" y="40100"/>
                            <a:pt x="99795" y="40100"/>
                          </a:cubicBezTo>
                          <a:cubicBezTo>
                            <a:pt x="101481" y="34199"/>
                            <a:pt x="103308" y="-3526"/>
                            <a:pt x="66145" y="267"/>
                          </a:cubicBezTo>
                          <a:cubicBezTo>
                            <a:pt x="28912" y="4061"/>
                            <a:pt x="2427" y="23450"/>
                            <a:pt x="389" y="36939"/>
                          </a:cubicBezTo>
                          <a:cubicBezTo>
                            <a:pt x="-1648" y="50427"/>
                            <a:pt x="3761" y="36939"/>
                            <a:pt x="29684" y="33918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solidFill>
                        <a:srgbClr val="383938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3" name="Freeform: Shape 1902">
                      <a:extLst>
                        <a:ext uri="{FF2B5EF4-FFF2-40B4-BE49-F238E27FC236}">
                          <a16:creationId xmlns:a16="http://schemas.microsoft.com/office/drawing/2014/main" id="{53629962-A2DC-403B-A439-7A95B9CDCC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07895" y="3990474"/>
                      <a:ext cx="94839" cy="29375"/>
                    </a:xfrm>
                    <a:custGeom>
                      <a:avLst/>
                      <a:gdLst>
                        <a:gd name="connsiteX0" fmla="*/ 94840 w 94839"/>
                        <a:gd name="connsiteY0" fmla="*/ 7254 h 29375"/>
                        <a:gd name="connsiteX1" fmla="*/ 33510 w 94839"/>
                        <a:gd name="connsiteY1" fmla="*/ 7114 h 29375"/>
                        <a:gd name="connsiteX2" fmla="*/ 0 w 94839"/>
                        <a:gd name="connsiteY2" fmla="*/ 23201 h 29375"/>
                        <a:gd name="connsiteX3" fmla="*/ 21708 w 94839"/>
                        <a:gd name="connsiteY3" fmla="*/ 28892 h 29375"/>
                        <a:gd name="connsiteX4" fmla="*/ 70322 w 94839"/>
                        <a:gd name="connsiteY4" fmla="*/ 20110 h 29375"/>
                        <a:gd name="connsiteX5" fmla="*/ 94840 w 94839"/>
                        <a:gd name="connsiteY5" fmla="*/ 7254 h 29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4839" h="29375">
                          <a:moveTo>
                            <a:pt x="94840" y="7254"/>
                          </a:moveTo>
                          <a:cubicBezTo>
                            <a:pt x="94840" y="7254"/>
                            <a:pt x="67020" y="-8974"/>
                            <a:pt x="33510" y="7114"/>
                          </a:cubicBezTo>
                          <a:cubicBezTo>
                            <a:pt x="0" y="23201"/>
                            <a:pt x="0" y="23201"/>
                            <a:pt x="0" y="23201"/>
                          </a:cubicBezTo>
                          <a:cubicBezTo>
                            <a:pt x="0" y="23201"/>
                            <a:pt x="8149" y="31421"/>
                            <a:pt x="21708" y="28892"/>
                          </a:cubicBezTo>
                          <a:cubicBezTo>
                            <a:pt x="35266" y="26363"/>
                            <a:pt x="45804" y="19408"/>
                            <a:pt x="70322" y="20110"/>
                          </a:cubicBezTo>
                          <a:cubicBezTo>
                            <a:pt x="94840" y="20672"/>
                            <a:pt x="94840" y="7254"/>
                            <a:pt x="94840" y="7254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solidFill>
                        <a:srgbClr val="383938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4" name="Freeform: Shape 1903">
                      <a:extLst>
                        <a:ext uri="{FF2B5EF4-FFF2-40B4-BE49-F238E27FC236}">
                          <a16:creationId xmlns:a16="http://schemas.microsoft.com/office/drawing/2014/main" id="{855603D8-D865-44D7-9E12-C8DB233B0C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4013" y="4014620"/>
                      <a:ext cx="85425" cy="32956"/>
                    </a:xfrm>
                    <a:custGeom>
                      <a:avLst/>
                      <a:gdLst>
                        <a:gd name="connsiteX0" fmla="*/ 57887 w 85425"/>
                        <a:gd name="connsiteY0" fmla="*/ 26102 h 32956"/>
                        <a:gd name="connsiteX1" fmla="*/ 85426 w 85425"/>
                        <a:gd name="connsiteY1" fmla="*/ 32495 h 32956"/>
                        <a:gd name="connsiteX2" fmla="*/ 47982 w 85425"/>
                        <a:gd name="connsiteY2" fmla="*/ 2217 h 32956"/>
                        <a:gd name="connsiteX3" fmla="*/ 0 w 85425"/>
                        <a:gd name="connsiteY3" fmla="*/ 1093 h 32956"/>
                        <a:gd name="connsiteX4" fmla="*/ 17704 w 85425"/>
                        <a:gd name="connsiteY4" fmla="*/ 14722 h 32956"/>
                        <a:gd name="connsiteX5" fmla="*/ 57887 w 85425"/>
                        <a:gd name="connsiteY5" fmla="*/ 26102 h 32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425" h="32956">
                          <a:moveTo>
                            <a:pt x="57887" y="26102"/>
                          </a:moveTo>
                          <a:cubicBezTo>
                            <a:pt x="74045" y="35516"/>
                            <a:pt x="85426" y="32495"/>
                            <a:pt x="85426" y="32495"/>
                          </a:cubicBezTo>
                          <a:cubicBezTo>
                            <a:pt x="85426" y="32495"/>
                            <a:pt x="76293" y="6362"/>
                            <a:pt x="47982" y="2217"/>
                          </a:cubicBezTo>
                          <a:cubicBezTo>
                            <a:pt x="19671" y="-1998"/>
                            <a:pt x="0" y="1093"/>
                            <a:pt x="0" y="1093"/>
                          </a:cubicBezTo>
                          <a:cubicBezTo>
                            <a:pt x="0" y="1093"/>
                            <a:pt x="7938" y="13176"/>
                            <a:pt x="17704" y="14722"/>
                          </a:cubicBezTo>
                          <a:cubicBezTo>
                            <a:pt x="27468" y="16337"/>
                            <a:pt x="41800" y="16689"/>
                            <a:pt x="57887" y="26102"/>
                          </a:cubicBezTo>
                          <a:close/>
                        </a:path>
                      </a:pathLst>
                    </a:custGeom>
                    <a:solidFill>
                      <a:srgbClr val="383938"/>
                    </a:solidFill>
                    <a:ln w="6350" cap="flat">
                      <a:solidFill>
                        <a:srgbClr val="383938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5" name="Freeform: Shape 1904">
                      <a:extLst>
                        <a:ext uri="{FF2B5EF4-FFF2-40B4-BE49-F238E27FC236}">
                          <a16:creationId xmlns:a16="http://schemas.microsoft.com/office/drawing/2014/main" id="{A4890398-C8E5-4ECE-A873-72535125B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0349" y="4252236"/>
                      <a:ext cx="772" cy="575"/>
                    </a:xfrm>
                    <a:custGeom>
                      <a:avLst/>
                      <a:gdLst>
                        <a:gd name="connsiteX0" fmla="*/ 773 w 772"/>
                        <a:gd name="connsiteY0" fmla="*/ 575 h 575"/>
                        <a:gd name="connsiteX1" fmla="*/ 0 w 772"/>
                        <a:gd name="connsiteY1" fmla="*/ 13 h 575"/>
                        <a:gd name="connsiteX2" fmla="*/ 773 w 772"/>
                        <a:gd name="connsiteY2" fmla="*/ 575 h 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72" h="575">
                          <a:moveTo>
                            <a:pt x="773" y="575"/>
                          </a:moveTo>
                          <a:lnTo>
                            <a:pt x="0" y="13"/>
                          </a:lnTo>
                          <a:cubicBezTo>
                            <a:pt x="0" y="-57"/>
                            <a:pt x="281" y="154"/>
                            <a:pt x="773" y="57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6" name="Freeform: Shape 1905">
                      <a:extLst>
                        <a:ext uri="{FF2B5EF4-FFF2-40B4-BE49-F238E27FC236}">
                          <a16:creationId xmlns:a16="http://schemas.microsoft.com/office/drawing/2014/main" id="{41A24129-4EC0-4C0B-BA57-41A09D1379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1192" y="4242344"/>
                      <a:ext cx="150830" cy="61186"/>
                    </a:xfrm>
                    <a:custGeom>
                      <a:avLst/>
                      <a:gdLst>
                        <a:gd name="connsiteX0" fmla="*/ 52618 w 150830"/>
                        <a:gd name="connsiteY0" fmla="*/ 24939 h 61186"/>
                        <a:gd name="connsiteX1" fmla="*/ 0 w 150830"/>
                        <a:gd name="connsiteY1" fmla="*/ 10468 h 61186"/>
                        <a:gd name="connsiteX2" fmla="*/ 25150 w 150830"/>
                        <a:gd name="connsiteY2" fmla="*/ 29787 h 61186"/>
                        <a:gd name="connsiteX3" fmla="*/ 56272 w 150830"/>
                        <a:gd name="connsiteY3" fmla="*/ 61049 h 61186"/>
                        <a:gd name="connsiteX4" fmla="*/ 150830 w 150830"/>
                        <a:gd name="connsiteY4" fmla="*/ 0 h 61186"/>
                        <a:gd name="connsiteX5" fmla="*/ 52618 w 150830"/>
                        <a:gd name="connsiteY5" fmla="*/ 24939 h 61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0830" h="61186">
                          <a:moveTo>
                            <a:pt x="52618" y="24939"/>
                          </a:moveTo>
                          <a:cubicBezTo>
                            <a:pt x="16509" y="20795"/>
                            <a:pt x="3091" y="12716"/>
                            <a:pt x="0" y="10468"/>
                          </a:cubicBezTo>
                          <a:lnTo>
                            <a:pt x="25150" y="29787"/>
                          </a:lnTo>
                          <a:cubicBezTo>
                            <a:pt x="25150" y="29787"/>
                            <a:pt x="41940" y="59082"/>
                            <a:pt x="56272" y="61049"/>
                          </a:cubicBezTo>
                          <a:cubicBezTo>
                            <a:pt x="70673" y="63016"/>
                            <a:pt x="142751" y="43907"/>
                            <a:pt x="150830" y="0"/>
                          </a:cubicBezTo>
                          <a:cubicBezTo>
                            <a:pt x="150830" y="-70"/>
                            <a:pt x="94699" y="29717"/>
                            <a:pt x="52618" y="249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702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71" name="Freeform: Shape 1870">
                    <a:extLst>
                      <a:ext uri="{FF2B5EF4-FFF2-40B4-BE49-F238E27FC236}">
                        <a16:creationId xmlns:a16="http://schemas.microsoft.com/office/drawing/2014/main" id="{6984F8B6-1C68-402C-8CFA-0F7AB00A92C4}"/>
                      </a:ext>
                    </a:extLst>
                  </p:cNvPr>
                  <p:cNvSpPr/>
                  <p:nvPr/>
                </p:nvSpPr>
                <p:spPr>
                  <a:xfrm>
                    <a:off x="6557971" y="3223907"/>
                    <a:ext cx="616178" cy="1433904"/>
                  </a:xfrm>
                  <a:custGeom>
                    <a:avLst/>
                    <a:gdLst>
                      <a:gd name="connsiteX0" fmla="*/ 616176 w 616178"/>
                      <a:gd name="connsiteY0" fmla="*/ 697317 h 1433904"/>
                      <a:gd name="connsiteX1" fmla="*/ 83318 w 616178"/>
                      <a:gd name="connsiteY1" fmla="*/ 0 h 1433904"/>
                      <a:gd name="connsiteX2" fmla="*/ 0 w 616178"/>
                      <a:gd name="connsiteY2" fmla="*/ 111630 h 1433904"/>
                      <a:gd name="connsiteX3" fmla="*/ 336645 w 616178"/>
                      <a:gd name="connsiteY3" fmla="*/ 597770 h 1433904"/>
                      <a:gd name="connsiteX4" fmla="*/ 57466 w 616178"/>
                      <a:gd name="connsiteY4" fmla="*/ 1124798 h 1433904"/>
                      <a:gd name="connsiteX5" fmla="*/ 62805 w 616178"/>
                      <a:gd name="connsiteY5" fmla="*/ 1131753 h 1433904"/>
                      <a:gd name="connsiteX6" fmla="*/ 204081 w 616178"/>
                      <a:gd name="connsiteY6" fmla="*/ 1433905 h 1433904"/>
                      <a:gd name="connsiteX7" fmla="*/ 616176 w 616178"/>
                      <a:gd name="connsiteY7" fmla="*/ 697317 h 1433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6178" h="1433904">
                        <a:moveTo>
                          <a:pt x="616176" y="697317"/>
                        </a:moveTo>
                        <a:cubicBezTo>
                          <a:pt x="615403" y="400715"/>
                          <a:pt x="301239" y="143032"/>
                          <a:pt x="83318" y="0"/>
                        </a:cubicBezTo>
                        <a:lnTo>
                          <a:pt x="0" y="111630"/>
                        </a:lnTo>
                        <a:cubicBezTo>
                          <a:pt x="129684" y="229090"/>
                          <a:pt x="291614" y="407600"/>
                          <a:pt x="336645" y="597770"/>
                        </a:cubicBezTo>
                        <a:cubicBezTo>
                          <a:pt x="403946" y="882570"/>
                          <a:pt x="133970" y="1076394"/>
                          <a:pt x="57466" y="1124798"/>
                        </a:cubicBezTo>
                        <a:cubicBezTo>
                          <a:pt x="59152" y="1126976"/>
                          <a:pt x="60978" y="1129364"/>
                          <a:pt x="62805" y="1131753"/>
                        </a:cubicBezTo>
                        <a:cubicBezTo>
                          <a:pt x="100389" y="1181631"/>
                          <a:pt x="167409" y="1285744"/>
                          <a:pt x="204081" y="1433905"/>
                        </a:cubicBezTo>
                        <a:cubicBezTo>
                          <a:pt x="309739" y="1349954"/>
                          <a:pt x="617160" y="1073374"/>
                          <a:pt x="616176" y="697317"/>
                        </a:cubicBezTo>
                        <a:close/>
                      </a:path>
                    </a:pathLst>
                  </a:custGeom>
                  <a:solidFill>
                    <a:srgbClr val="B5B6B6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2" name="Freeform: Shape 1871">
                    <a:extLst>
                      <a:ext uri="{FF2B5EF4-FFF2-40B4-BE49-F238E27FC236}">
                        <a16:creationId xmlns:a16="http://schemas.microsoft.com/office/drawing/2014/main" id="{D561C416-5B41-4375-8414-21B65BE97764}"/>
                      </a:ext>
                    </a:extLst>
                  </p:cNvPr>
                  <p:cNvSpPr/>
                  <p:nvPr/>
                </p:nvSpPr>
                <p:spPr>
                  <a:xfrm>
                    <a:off x="6620706" y="4355660"/>
                    <a:ext cx="141275" cy="302151"/>
                  </a:xfrm>
                  <a:custGeom>
                    <a:avLst/>
                    <a:gdLst>
                      <a:gd name="connsiteX0" fmla="*/ 141276 w 141275"/>
                      <a:gd name="connsiteY0" fmla="*/ 302152 h 302151"/>
                      <a:gd name="connsiteX1" fmla="*/ 0 w 141275"/>
                      <a:gd name="connsiteY1" fmla="*/ 0 h 302151"/>
                      <a:gd name="connsiteX2" fmla="*/ 141276 w 141275"/>
                      <a:gd name="connsiteY2" fmla="*/ 302152 h 302151"/>
                      <a:gd name="connsiteX3" fmla="*/ 141276 w 141275"/>
                      <a:gd name="connsiteY3" fmla="*/ 302152 h 302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275" h="302151">
                        <a:moveTo>
                          <a:pt x="141276" y="302152"/>
                        </a:moveTo>
                        <a:cubicBezTo>
                          <a:pt x="104604" y="154062"/>
                          <a:pt x="37585" y="49879"/>
                          <a:pt x="0" y="0"/>
                        </a:cubicBezTo>
                        <a:cubicBezTo>
                          <a:pt x="37514" y="49879"/>
                          <a:pt x="104604" y="154062"/>
                          <a:pt x="141276" y="302152"/>
                        </a:cubicBezTo>
                        <a:cubicBezTo>
                          <a:pt x="141276" y="302152"/>
                          <a:pt x="141276" y="302152"/>
                          <a:pt x="141276" y="302152"/>
                        </a:cubicBezTo>
                        <a:close/>
                      </a:path>
                    </a:pathLst>
                  </a:custGeom>
                  <a:solidFill>
                    <a:srgbClr val="B5B6B6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3" name="Freeform: Shape 1872">
                    <a:extLst>
                      <a:ext uri="{FF2B5EF4-FFF2-40B4-BE49-F238E27FC236}">
                        <a16:creationId xmlns:a16="http://schemas.microsoft.com/office/drawing/2014/main" id="{E1F0813E-692C-4DF6-93EB-E8C6FA2F819E}"/>
                      </a:ext>
                    </a:extLst>
                  </p:cNvPr>
                  <p:cNvSpPr/>
                  <p:nvPr/>
                </p:nvSpPr>
                <p:spPr>
                  <a:xfrm>
                    <a:off x="5767711" y="2804506"/>
                    <a:ext cx="873578" cy="531031"/>
                  </a:xfrm>
                  <a:custGeom>
                    <a:avLst/>
                    <a:gdLst>
                      <a:gd name="connsiteX0" fmla="*/ 669358 w 873578"/>
                      <a:gd name="connsiteY0" fmla="*/ 299693 h 531031"/>
                      <a:gd name="connsiteX1" fmla="*/ 570935 w 873578"/>
                      <a:gd name="connsiteY1" fmla="*/ 195510 h 531031"/>
                      <a:gd name="connsiteX2" fmla="*/ 212301 w 873578"/>
                      <a:gd name="connsiteY2" fmla="*/ 0 h 531031"/>
                      <a:gd name="connsiteX3" fmla="*/ 362850 w 873578"/>
                      <a:gd name="connsiteY3" fmla="*/ 135726 h 531031"/>
                      <a:gd name="connsiteX4" fmla="*/ 61120 w 873578"/>
                      <a:gd name="connsiteY4" fmla="*/ 59011 h 531031"/>
                      <a:gd name="connsiteX5" fmla="*/ 293020 w 873578"/>
                      <a:gd name="connsiteY5" fmla="*/ 171976 h 531031"/>
                      <a:gd name="connsiteX6" fmla="*/ 422 w 873578"/>
                      <a:gd name="connsiteY6" fmla="*/ 151392 h 531031"/>
                      <a:gd name="connsiteX7" fmla="*/ 264147 w 873578"/>
                      <a:gd name="connsiteY7" fmla="*/ 263373 h 531031"/>
                      <a:gd name="connsiteX8" fmla="*/ 18688 w 873578"/>
                      <a:gd name="connsiteY8" fmla="*/ 241455 h 531031"/>
                      <a:gd name="connsiteX9" fmla="*/ 357722 w 873578"/>
                      <a:gd name="connsiteY9" fmla="*/ 368540 h 531031"/>
                      <a:gd name="connsiteX10" fmla="*/ 156943 w 873578"/>
                      <a:gd name="connsiteY10" fmla="*/ 464503 h 531031"/>
                      <a:gd name="connsiteX11" fmla="*/ 616037 w 873578"/>
                      <a:gd name="connsiteY11" fmla="*/ 390599 h 531031"/>
                      <a:gd name="connsiteX12" fmla="*/ 790261 w 873578"/>
                      <a:gd name="connsiteY12" fmla="*/ 531032 h 531031"/>
                      <a:gd name="connsiteX13" fmla="*/ 873579 w 873578"/>
                      <a:gd name="connsiteY13" fmla="*/ 419402 h 531031"/>
                      <a:gd name="connsiteX14" fmla="*/ 669358 w 873578"/>
                      <a:gd name="connsiteY14" fmla="*/ 299693 h 531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73578" h="531031">
                        <a:moveTo>
                          <a:pt x="669358" y="299693"/>
                        </a:moveTo>
                        <a:cubicBezTo>
                          <a:pt x="669358" y="299693"/>
                          <a:pt x="650741" y="262109"/>
                          <a:pt x="570935" y="195510"/>
                        </a:cubicBezTo>
                        <a:cubicBezTo>
                          <a:pt x="491129" y="128912"/>
                          <a:pt x="212301" y="0"/>
                          <a:pt x="212301" y="0"/>
                        </a:cubicBezTo>
                        <a:cubicBezTo>
                          <a:pt x="186167" y="24658"/>
                          <a:pt x="366011" y="124064"/>
                          <a:pt x="362850" y="135726"/>
                        </a:cubicBezTo>
                        <a:cubicBezTo>
                          <a:pt x="359689" y="147388"/>
                          <a:pt x="69269" y="35266"/>
                          <a:pt x="61120" y="59011"/>
                        </a:cubicBezTo>
                        <a:cubicBezTo>
                          <a:pt x="52900" y="82756"/>
                          <a:pt x="294495" y="152305"/>
                          <a:pt x="293020" y="171976"/>
                        </a:cubicBezTo>
                        <a:cubicBezTo>
                          <a:pt x="291475" y="191646"/>
                          <a:pt x="13349" y="126664"/>
                          <a:pt x="422" y="151392"/>
                        </a:cubicBezTo>
                        <a:cubicBezTo>
                          <a:pt x="-12504" y="176050"/>
                          <a:pt x="275738" y="244475"/>
                          <a:pt x="264147" y="263373"/>
                        </a:cubicBezTo>
                        <a:cubicBezTo>
                          <a:pt x="252625" y="282271"/>
                          <a:pt x="53392" y="215110"/>
                          <a:pt x="18688" y="241455"/>
                        </a:cubicBezTo>
                        <a:cubicBezTo>
                          <a:pt x="-15946" y="267799"/>
                          <a:pt x="330043" y="341071"/>
                          <a:pt x="357722" y="368540"/>
                        </a:cubicBezTo>
                        <a:cubicBezTo>
                          <a:pt x="385401" y="396008"/>
                          <a:pt x="173873" y="427972"/>
                          <a:pt x="156943" y="464503"/>
                        </a:cubicBezTo>
                        <a:cubicBezTo>
                          <a:pt x="140082" y="501034"/>
                          <a:pt x="616037" y="390599"/>
                          <a:pt x="616037" y="390599"/>
                        </a:cubicBezTo>
                        <a:cubicBezTo>
                          <a:pt x="616037" y="390599"/>
                          <a:pt x="694297" y="444130"/>
                          <a:pt x="790261" y="531032"/>
                        </a:cubicBezTo>
                        <a:lnTo>
                          <a:pt x="873579" y="419402"/>
                        </a:lnTo>
                        <a:cubicBezTo>
                          <a:pt x="757875" y="343390"/>
                          <a:pt x="669358" y="299693"/>
                          <a:pt x="669358" y="299693"/>
                        </a:cubicBezTo>
                        <a:close/>
                      </a:path>
                    </a:pathLst>
                  </a:custGeom>
                  <a:solidFill>
                    <a:srgbClr val="AA6053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4" name="Freeform: Shape 1873">
                    <a:extLst>
                      <a:ext uri="{FF2B5EF4-FFF2-40B4-BE49-F238E27FC236}">
                        <a16:creationId xmlns:a16="http://schemas.microsoft.com/office/drawing/2014/main" id="{66CA7B9F-29D8-4BE8-972E-8B3315C29797}"/>
                      </a:ext>
                    </a:extLst>
                  </p:cNvPr>
                  <p:cNvSpPr/>
                  <p:nvPr/>
                </p:nvSpPr>
                <p:spPr>
                  <a:xfrm>
                    <a:off x="5609575" y="4542740"/>
                    <a:ext cx="2599" cy="1615"/>
                  </a:xfrm>
                  <a:custGeom>
                    <a:avLst/>
                    <a:gdLst>
                      <a:gd name="connsiteX0" fmla="*/ 2599 w 2599"/>
                      <a:gd name="connsiteY0" fmla="*/ 0 h 1615"/>
                      <a:gd name="connsiteX1" fmla="*/ 0 w 2599"/>
                      <a:gd name="connsiteY1" fmla="*/ 351 h 1615"/>
                      <a:gd name="connsiteX2" fmla="*/ 1967 w 2599"/>
                      <a:gd name="connsiteY2" fmla="*/ 1616 h 1615"/>
                      <a:gd name="connsiteX3" fmla="*/ 2599 w 2599"/>
                      <a:gd name="connsiteY3" fmla="*/ 0 h 1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99" h="1615">
                        <a:moveTo>
                          <a:pt x="2599" y="0"/>
                        </a:moveTo>
                        <a:cubicBezTo>
                          <a:pt x="1756" y="141"/>
                          <a:pt x="913" y="281"/>
                          <a:pt x="0" y="351"/>
                        </a:cubicBezTo>
                        <a:cubicBezTo>
                          <a:pt x="632" y="773"/>
                          <a:pt x="1335" y="1194"/>
                          <a:pt x="1967" y="1616"/>
                        </a:cubicBezTo>
                        <a:cubicBezTo>
                          <a:pt x="2248" y="1124"/>
                          <a:pt x="2459" y="562"/>
                          <a:pt x="2599" y="0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5" name="Freeform: Shape 1874">
                    <a:extLst>
                      <a:ext uri="{FF2B5EF4-FFF2-40B4-BE49-F238E27FC236}">
                        <a16:creationId xmlns:a16="http://schemas.microsoft.com/office/drawing/2014/main" id="{DC3220F2-6045-4744-A5EE-494A72814AC1}"/>
                      </a:ext>
                    </a:extLst>
                  </p:cNvPr>
                  <p:cNvSpPr/>
                  <p:nvPr/>
                </p:nvSpPr>
                <p:spPr>
                  <a:xfrm>
                    <a:off x="6138429" y="4586928"/>
                    <a:ext cx="17281" cy="8149"/>
                  </a:xfrm>
                  <a:custGeom>
                    <a:avLst/>
                    <a:gdLst>
                      <a:gd name="connsiteX0" fmla="*/ 14401 w 17281"/>
                      <a:gd name="connsiteY0" fmla="*/ 0 h 8149"/>
                      <a:gd name="connsiteX1" fmla="*/ 0 w 17281"/>
                      <a:gd name="connsiteY1" fmla="*/ 8149 h 8149"/>
                      <a:gd name="connsiteX2" fmla="*/ 17282 w 17281"/>
                      <a:gd name="connsiteY2" fmla="*/ 3794 h 8149"/>
                      <a:gd name="connsiteX3" fmla="*/ 14401 w 17281"/>
                      <a:gd name="connsiteY3" fmla="*/ 0 h 8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81" h="8149">
                        <a:moveTo>
                          <a:pt x="14401" y="0"/>
                        </a:moveTo>
                        <a:cubicBezTo>
                          <a:pt x="9905" y="2810"/>
                          <a:pt x="5058" y="5550"/>
                          <a:pt x="0" y="8149"/>
                        </a:cubicBezTo>
                        <a:cubicBezTo>
                          <a:pt x="5620" y="6885"/>
                          <a:pt x="11381" y="5480"/>
                          <a:pt x="17282" y="3794"/>
                        </a:cubicBezTo>
                        <a:cubicBezTo>
                          <a:pt x="16298" y="2529"/>
                          <a:pt x="15385" y="1264"/>
                          <a:pt x="14401" y="0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876" name="Graphic 2108">
                    <a:extLst>
                      <a:ext uri="{FF2B5EF4-FFF2-40B4-BE49-F238E27FC236}">
                        <a16:creationId xmlns:a16="http://schemas.microsoft.com/office/drawing/2014/main" id="{AE718BDA-DBCC-4E7B-88CA-569716DEBDA0}"/>
                      </a:ext>
                    </a:extLst>
                  </p:cNvPr>
                  <p:cNvGrpSpPr/>
                  <p:nvPr/>
                </p:nvGrpSpPr>
                <p:grpSpPr>
                  <a:xfrm>
                    <a:off x="3829050" y="3069986"/>
                    <a:ext cx="2436534" cy="1669949"/>
                    <a:chOff x="3829050" y="3069986"/>
                    <a:chExt cx="2436534" cy="1669949"/>
                  </a:xfrm>
                  <a:solidFill>
                    <a:schemeClr val="accent1"/>
                  </a:solidFill>
                </p:grpSpPr>
                <p:sp>
                  <p:nvSpPr>
                    <p:cNvPr id="1883" name="Freeform: Shape 1882">
                      <a:extLst>
                        <a:ext uri="{FF2B5EF4-FFF2-40B4-BE49-F238E27FC236}">
                          <a16:creationId xmlns:a16="http://schemas.microsoft.com/office/drawing/2014/main" id="{2B0AA74C-6FA3-41A0-BA6A-E178985EC0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1133" y="4433218"/>
                      <a:ext cx="208857" cy="192278"/>
                    </a:xfrm>
                    <a:custGeom>
                      <a:avLst/>
                      <a:gdLst>
                        <a:gd name="connsiteX0" fmla="*/ 178650 w 208857"/>
                        <a:gd name="connsiteY0" fmla="*/ 35056 h 192278"/>
                        <a:gd name="connsiteX1" fmla="*/ 152095 w 208857"/>
                        <a:gd name="connsiteY1" fmla="*/ 0 h 192278"/>
                        <a:gd name="connsiteX2" fmla="*/ 152095 w 208857"/>
                        <a:gd name="connsiteY2" fmla="*/ 0 h 192278"/>
                        <a:gd name="connsiteX3" fmla="*/ 2951 w 208857"/>
                        <a:gd name="connsiteY3" fmla="*/ 57115 h 192278"/>
                        <a:gd name="connsiteX4" fmla="*/ 2459 w 208857"/>
                        <a:gd name="connsiteY4" fmla="*/ 68566 h 192278"/>
                        <a:gd name="connsiteX5" fmla="*/ 0 w 208857"/>
                        <a:gd name="connsiteY5" fmla="*/ 126945 h 192278"/>
                        <a:gd name="connsiteX6" fmla="*/ 0 w 208857"/>
                        <a:gd name="connsiteY6" fmla="*/ 127015 h 192278"/>
                        <a:gd name="connsiteX7" fmla="*/ 1265 w 208857"/>
                        <a:gd name="connsiteY7" fmla="*/ 146334 h 192278"/>
                        <a:gd name="connsiteX8" fmla="*/ 2108 w 208857"/>
                        <a:gd name="connsiteY8" fmla="*/ 159471 h 192278"/>
                        <a:gd name="connsiteX9" fmla="*/ 2248 w 208857"/>
                        <a:gd name="connsiteY9" fmla="*/ 161368 h 192278"/>
                        <a:gd name="connsiteX10" fmla="*/ 15315 w 208857"/>
                        <a:gd name="connsiteY10" fmla="*/ 192278 h 192278"/>
                        <a:gd name="connsiteX11" fmla="*/ 51354 w 208857"/>
                        <a:gd name="connsiteY11" fmla="*/ 187150 h 192278"/>
                        <a:gd name="connsiteX12" fmla="*/ 127366 w 208857"/>
                        <a:gd name="connsiteY12" fmla="*/ 161860 h 192278"/>
                        <a:gd name="connsiteX13" fmla="*/ 141768 w 208857"/>
                        <a:gd name="connsiteY13" fmla="*/ 153710 h 192278"/>
                        <a:gd name="connsiteX14" fmla="*/ 205556 w 208857"/>
                        <a:gd name="connsiteY14" fmla="*/ 82616 h 192278"/>
                        <a:gd name="connsiteX15" fmla="*/ 208858 w 208857"/>
                        <a:gd name="connsiteY15" fmla="*/ 74958 h 192278"/>
                        <a:gd name="connsiteX16" fmla="*/ 178650 w 208857"/>
                        <a:gd name="connsiteY16" fmla="*/ 35056 h 1922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08857" h="192278">
                          <a:moveTo>
                            <a:pt x="178650" y="35056"/>
                          </a:moveTo>
                          <a:lnTo>
                            <a:pt x="152095" y="0"/>
                          </a:lnTo>
                          <a:cubicBezTo>
                            <a:pt x="152095" y="0"/>
                            <a:pt x="152095" y="0"/>
                            <a:pt x="152095" y="0"/>
                          </a:cubicBezTo>
                          <a:cubicBezTo>
                            <a:pt x="115494" y="25080"/>
                            <a:pt x="63016" y="49598"/>
                            <a:pt x="2951" y="57115"/>
                          </a:cubicBezTo>
                          <a:lnTo>
                            <a:pt x="2459" y="68566"/>
                          </a:lnTo>
                          <a:lnTo>
                            <a:pt x="0" y="126945"/>
                          </a:lnTo>
                          <a:lnTo>
                            <a:pt x="0" y="127015"/>
                          </a:lnTo>
                          <a:lnTo>
                            <a:pt x="1265" y="146334"/>
                          </a:lnTo>
                          <a:lnTo>
                            <a:pt x="2108" y="159471"/>
                          </a:lnTo>
                          <a:lnTo>
                            <a:pt x="2248" y="161368"/>
                          </a:lnTo>
                          <a:cubicBezTo>
                            <a:pt x="4356" y="172468"/>
                            <a:pt x="8290" y="184059"/>
                            <a:pt x="15315" y="192278"/>
                          </a:cubicBezTo>
                          <a:cubicBezTo>
                            <a:pt x="26906" y="191154"/>
                            <a:pt x="38919" y="189468"/>
                            <a:pt x="51354" y="187150"/>
                          </a:cubicBezTo>
                          <a:cubicBezTo>
                            <a:pt x="81913" y="181390"/>
                            <a:pt x="106853" y="172538"/>
                            <a:pt x="127366" y="161860"/>
                          </a:cubicBezTo>
                          <a:cubicBezTo>
                            <a:pt x="132424" y="159260"/>
                            <a:pt x="137272" y="156520"/>
                            <a:pt x="141768" y="153710"/>
                          </a:cubicBezTo>
                          <a:cubicBezTo>
                            <a:pt x="175488" y="132565"/>
                            <a:pt x="194667" y="106291"/>
                            <a:pt x="205556" y="82616"/>
                          </a:cubicBezTo>
                          <a:cubicBezTo>
                            <a:pt x="206750" y="80017"/>
                            <a:pt x="207875" y="77487"/>
                            <a:pt x="208858" y="74958"/>
                          </a:cubicBezTo>
                          <a:lnTo>
                            <a:pt x="178650" y="35056"/>
                          </a:lnTo>
                          <a:close/>
                        </a:path>
                      </a:pathLst>
                    </a:custGeom>
                    <a:solidFill>
                      <a:srgbClr val="AA6053"/>
                    </a:solidFill>
                    <a:ln w="3175" cap="flat">
                      <a:solidFill>
                        <a:srgbClr val="AA6053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84" name="Graphic 2108">
                      <a:extLst>
                        <a:ext uri="{FF2B5EF4-FFF2-40B4-BE49-F238E27FC236}">
                          <a16:creationId xmlns:a16="http://schemas.microsoft.com/office/drawing/2014/main" id="{CDDC1664-73A5-4940-87AB-E8BB3E0125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829050" y="3069986"/>
                      <a:ext cx="2436534" cy="1669949"/>
                      <a:chOff x="3829050" y="3069986"/>
                      <a:chExt cx="2436534" cy="1669949"/>
                    </a:xfrm>
                    <a:solidFill>
                      <a:srgbClr val="FFEEDB"/>
                    </a:solidFill>
                  </p:grpSpPr>
                  <p:sp>
                    <p:nvSpPr>
                      <p:cNvPr id="1885" name="Freeform: Shape 1884">
                        <a:extLst>
                          <a:ext uri="{FF2B5EF4-FFF2-40B4-BE49-F238E27FC236}">
                            <a16:creationId xmlns:a16="http://schemas.microsoft.com/office/drawing/2014/main" id="{0BF2634E-F43F-4F10-86A0-6479B9DE73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75454" y="3069986"/>
                        <a:ext cx="525200" cy="718603"/>
                      </a:xfrm>
                      <a:custGeom>
                        <a:avLst/>
                        <a:gdLst>
                          <a:gd name="connsiteX0" fmla="*/ 0 w 525200"/>
                          <a:gd name="connsiteY0" fmla="*/ 413922 h 718603"/>
                          <a:gd name="connsiteX1" fmla="*/ 336013 w 525200"/>
                          <a:gd name="connsiteY1" fmla="*/ 718603 h 718603"/>
                          <a:gd name="connsiteX2" fmla="*/ 525201 w 525200"/>
                          <a:gd name="connsiteY2" fmla="*/ 516630 h 718603"/>
                          <a:gd name="connsiteX3" fmla="*/ 248901 w 525200"/>
                          <a:gd name="connsiteY3" fmla="*/ 0 h 718603"/>
                          <a:gd name="connsiteX4" fmla="*/ 0 w 525200"/>
                          <a:gd name="connsiteY4" fmla="*/ 413922 h 7186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5200" h="718603">
                            <a:moveTo>
                              <a:pt x="0" y="413922"/>
                            </a:moveTo>
                            <a:cubicBezTo>
                              <a:pt x="108890" y="519510"/>
                              <a:pt x="220941" y="620813"/>
                              <a:pt x="336013" y="718603"/>
                            </a:cubicBezTo>
                            <a:cubicBezTo>
                              <a:pt x="413571" y="587514"/>
                              <a:pt x="525201" y="516630"/>
                              <a:pt x="525201" y="516630"/>
                            </a:cubicBezTo>
                            <a:lnTo>
                              <a:pt x="248901" y="0"/>
                            </a:lnTo>
                            <a:cubicBezTo>
                              <a:pt x="248901" y="0"/>
                              <a:pt x="112121" y="179633"/>
                              <a:pt x="0" y="413922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7024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6" name="Freeform: Shape 1885">
                        <a:extLst>
                          <a:ext uri="{FF2B5EF4-FFF2-40B4-BE49-F238E27FC236}">
                            <a16:creationId xmlns:a16="http://schemas.microsoft.com/office/drawing/2014/main" id="{2C643D5B-582F-4BCB-BE0B-86073C8A0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829050" y="3937733"/>
                        <a:ext cx="483260" cy="537354"/>
                      </a:xfrm>
                      <a:custGeom>
                        <a:avLst/>
                        <a:gdLst>
                          <a:gd name="connsiteX0" fmla="*/ 412236 w 483260"/>
                          <a:gd name="connsiteY0" fmla="*/ 57466 h 537354"/>
                          <a:gd name="connsiteX1" fmla="*/ 421931 w 483260"/>
                          <a:gd name="connsiteY1" fmla="*/ 0 h 537354"/>
                          <a:gd name="connsiteX2" fmla="*/ 0 w 483260"/>
                          <a:gd name="connsiteY2" fmla="*/ 85637 h 537354"/>
                          <a:gd name="connsiteX3" fmla="*/ 305875 w 483260"/>
                          <a:gd name="connsiteY3" fmla="*/ 529135 h 537354"/>
                          <a:gd name="connsiteX4" fmla="*/ 328496 w 483260"/>
                          <a:gd name="connsiteY4" fmla="*/ 537354 h 537354"/>
                          <a:gd name="connsiteX5" fmla="*/ 483260 w 483260"/>
                          <a:gd name="connsiteY5" fmla="*/ 212441 h 537354"/>
                          <a:gd name="connsiteX6" fmla="*/ 412236 w 483260"/>
                          <a:gd name="connsiteY6" fmla="*/ 57466 h 5373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83260" h="537354">
                            <a:moveTo>
                              <a:pt x="412236" y="57466"/>
                            </a:moveTo>
                            <a:cubicBezTo>
                              <a:pt x="414344" y="37655"/>
                              <a:pt x="417646" y="18476"/>
                              <a:pt x="421931" y="0"/>
                            </a:cubicBezTo>
                            <a:cubicBezTo>
                              <a:pt x="282833" y="33932"/>
                              <a:pt x="142611" y="64140"/>
                              <a:pt x="0" y="85637"/>
                            </a:cubicBezTo>
                            <a:cubicBezTo>
                              <a:pt x="1054" y="273700"/>
                              <a:pt x="79806" y="441180"/>
                              <a:pt x="305875" y="529135"/>
                            </a:cubicBezTo>
                            <a:cubicBezTo>
                              <a:pt x="313462" y="532085"/>
                              <a:pt x="320979" y="534755"/>
                              <a:pt x="328496" y="537354"/>
                            </a:cubicBezTo>
                            <a:cubicBezTo>
                              <a:pt x="375495" y="426708"/>
                              <a:pt x="426427" y="317818"/>
                              <a:pt x="483260" y="212441"/>
                            </a:cubicBezTo>
                            <a:cubicBezTo>
                              <a:pt x="430080" y="194527"/>
                              <a:pt x="402401" y="148723"/>
                              <a:pt x="412236" y="57466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7024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7" name="Freeform: Shape 1886">
                        <a:extLst>
                          <a:ext uri="{FF2B5EF4-FFF2-40B4-BE49-F238E27FC236}">
                            <a16:creationId xmlns:a16="http://schemas.microsoft.com/office/drawing/2014/main" id="{870C210D-315A-4E26-B2EF-EF07129FC3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1136" y="4027023"/>
                        <a:ext cx="397694" cy="428745"/>
                      </a:xfrm>
                      <a:custGeom>
                        <a:avLst/>
                        <a:gdLst>
                          <a:gd name="connsiteX0" fmla="*/ 0 w 397694"/>
                          <a:gd name="connsiteY0" fmla="*/ 428745 h 428745"/>
                          <a:gd name="connsiteX1" fmla="*/ 307842 w 397694"/>
                          <a:gd name="connsiteY1" fmla="*/ 360812 h 428745"/>
                          <a:gd name="connsiteX2" fmla="*/ 397694 w 397694"/>
                          <a:gd name="connsiteY2" fmla="*/ 0 h 428745"/>
                          <a:gd name="connsiteX3" fmla="*/ 8500 w 397694"/>
                          <a:gd name="connsiteY3" fmla="*/ 86831 h 428745"/>
                          <a:gd name="connsiteX4" fmla="*/ 0 w 397694"/>
                          <a:gd name="connsiteY4" fmla="*/ 428745 h 4287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97694" h="428745">
                            <a:moveTo>
                              <a:pt x="0" y="428745"/>
                            </a:moveTo>
                            <a:cubicBezTo>
                              <a:pt x="96666" y="403244"/>
                              <a:pt x="197337" y="374441"/>
                              <a:pt x="307842" y="360812"/>
                            </a:cubicBezTo>
                            <a:cubicBezTo>
                              <a:pt x="335873" y="240190"/>
                              <a:pt x="366502" y="120060"/>
                              <a:pt x="397694" y="0"/>
                            </a:cubicBezTo>
                            <a:cubicBezTo>
                              <a:pt x="267096" y="15947"/>
                              <a:pt x="130387" y="55218"/>
                              <a:pt x="8500" y="86831"/>
                            </a:cubicBezTo>
                            <a:cubicBezTo>
                              <a:pt x="6393" y="200568"/>
                              <a:pt x="2178" y="314657"/>
                              <a:pt x="0" y="428745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7024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8" name="Freeform: Shape 1887">
                        <a:extLst>
                          <a:ext uri="{FF2B5EF4-FFF2-40B4-BE49-F238E27FC236}">
                            <a16:creationId xmlns:a16="http://schemas.microsoft.com/office/drawing/2014/main" id="{91EE1A1F-18FD-407E-A17E-E4002B2882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7023" y="4062430"/>
                        <a:ext cx="338401" cy="480661"/>
                      </a:xfrm>
                      <a:custGeom>
                        <a:avLst/>
                        <a:gdLst>
                          <a:gd name="connsiteX0" fmla="*/ 28592 w 338401"/>
                          <a:gd name="connsiteY0" fmla="*/ 0 h 480661"/>
                          <a:gd name="connsiteX1" fmla="*/ 0 w 338401"/>
                          <a:gd name="connsiteY1" fmla="*/ 357089 h 480661"/>
                          <a:gd name="connsiteX2" fmla="*/ 282622 w 338401"/>
                          <a:gd name="connsiteY2" fmla="*/ 480661 h 480661"/>
                          <a:gd name="connsiteX3" fmla="*/ 285221 w 338401"/>
                          <a:gd name="connsiteY3" fmla="*/ 480310 h 480661"/>
                          <a:gd name="connsiteX4" fmla="*/ 338402 w 338401"/>
                          <a:gd name="connsiteY4" fmla="*/ 335662 h 480661"/>
                          <a:gd name="connsiteX5" fmla="*/ 28592 w 338401"/>
                          <a:gd name="connsiteY5" fmla="*/ 0 h 480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8401" h="480661">
                            <a:moveTo>
                              <a:pt x="28592" y="0"/>
                            </a:moveTo>
                            <a:cubicBezTo>
                              <a:pt x="19249" y="119006"/>
                              <a:pt x="9625" y="238083"/>
                              <a:pt x="0" y="357089"/>
                            </a:cubicBezTo>
                            <a:cubicBezTo>
                              <a:pt x="120903" y="390739"/>
                              <a:pt x="211317" y="434014"/>
                              <a:pt x="282622" y="480661"/>
                            </a:cubicBezTo>
                            <a:cubicBezTo>
                              <a:pt x="283465" y="480521"/>
                              <a:pt x="284308" y="480380"/>
                              <a:pt x="285221" y="480310"/>
                            </a:cubicBezTo>
                            <a:cubicBezTo>
                              <a:pt x="301379" y="431626"/>
                              <a:pt x="319153" y="383363"/>
                              <a:pt x="338402" y="335662"/>
                            </a:cubicBezTo>
                            <a:cubicBezTo>
                              <a:pt x="260493" y="222978"/>
                              <a:pt x="210614" y="74256"/>
                              <a:pt x="2859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7024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9" name="Freeform: Shape 1888">
                        <a:extLst>
                          <a:ext uri="{FF2B5EF4-FFF2-40B4-BE49-F238E27FC236}">
                            <a16:creationId xmlns:a16="http://schemas.microsoft.com/office/drawing/2014/main" id="{FA75196C-F2D5-4C89-8B35-8C0100C242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87771" y="4590792"/>
                        <a:ext cx="377812" cy="149144"/>
                      </a:xfrm>
                      <a:custGeom>
                        <a:avLst/>
                        <a:gdLst>
                          <a:gd name="connsiteX0" fmla="*/ 278548 w 377812"/>
                          <a:gd name="connsiteY0" fmla="*/ 14331 h 149144"/>
                          <a:gd name="connsiteX1" fmla="*/ 267940 w 377812"/>
                          <a:gd name="connsiteY1" fmla="*/ 0 h 149144"/>
                          <a:gd name="connsiteX2" fmla="*/ 250658 w 377812"/>
                          <a:gd name="connsiteY2" fmla="*/ 4356 h 149144"/>
                          <a:gd name="connsiteX3" fmla="*/ 174645 w 377812"/>
                          <a:gd name="connsiteY3" fmla="*/ 29646 h 149144"/>
                          <a:gd name="connsiteX4" fmla="*/ 138606 w 377812"/>
                          <a:gd name="connsiteY4" fmla="*/ 34775 h 149144"/>
                          <a:gd name="connsiteX5" fmla="*/ 101514 w 377812"/>
                          <a:gd name="connsiteY5" fmla="*/ 36390 h 149144"/>
                          <a:gd name="connsiteX6" fmla="*/ 99406 w 377812"/>
                          <a:gd name="connsiteY6" fmla="*/ 36320 h 149144"/>
                          <a:gd name="connsiteX7" fmla="*/ 4918 w 377812"/>
                          <a:gd name="connsiteY7" fmla="*/ 19038 h 149144"/>
                          <a:gd name="connsiteX8" fmla="*/ 0 w 377812"/>
                          <a:gd name="connsiteY8" fmla="*/ 149144 h 149144"/>
                          <a:gd name="connsiteX9" fmla="*/ 78331 w 377812"/>
                          <a:gd name="connsiteY9" fmla="*/ 149144 h 149144"/>
                          <a:gd name="connsiteX10" fmla="*/ 90835 w 377812"/>
                          <a:gd name="connsiteY10" fmla="*/ 149144 h 149144"/>
                          <a:gd name="connsiteX11" fmla="*/ 377813 w 377812"/>
                          <a:gd name="connsiteY11" fmla="*/ 149144 h 149144"/>
                          <a:gd name="connsiteX12" fmla="*/ 278548 w 377812"/>
                          <a:gd name="connsiteY12" fmla="*/ 14331 h 1491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77812" h="149144">
                            <a:moveTo>
                              <a:pt x="278548" y="14331"/>
                            </a:moveTo>
                            <a:cubicBezTo>
                              <a:pt x="275035" y="9554"/>
                              <a:pt x="271452" y="4777"/>
                              <a:pt x="267940" y="0"/>
                            </a:cubicBezTo>
                            <a:cubicBezTo>
                              <a:pt x="262109" y="1686"/>
                              <a:pt x="256348" y="3091"/>
                              <a:pt x="250658" y="4356"/>
                            </a:cubicBezTo>
                            <a:cubicBezTo>
                              <a:pt x="230144" y="15034"/>
                              <a:pt x="205205" y="23886"/>
                              <a:pt x="174645" y="29646"/>
                            </a:cubicBezTo>
                            <a:cubicBezTo>
                              <a:pt x="162211" y="31964"/>
                              <a:pt x="150198" y="33650"/>
                              <a:pt x="138606" y="34775"/>
                            </a:cubicBezTo>
                            <a:cubicBezTo>
                              <a:pt x="125750" y="36039"/>
                              <a:pt x="113386" y="36531"/>
                              <a:pt x="101514" y="36390"/>
                            </a:cubicBezTo>
                            <a:cubicBezTo>
                              <a:pt x="100811" y="36390"/>
                              <a:pt x="100108" y="36390"/>
                              <a:pt x="99406" y="36320"/>
                            </a:cubicBezTo>
                            <a:cubicBezTo>
                              <a:pt x="64280" y="35758"/>
                              <a:pt x="33018" y="29506"/>
                              <a:pt x="4918" y="19038"/>
                            </a:cubicBezTo>
                            <a:cubicBezTo>
                              <a:pt x="2670" y="62454"/>
                              <a:pt x="1124" y="105799"/>
                              <a:pt x="0" y="149144"/>
                            </a:cubicBezTo>
                            <a:lnTo>
                              <a:pt x="78331" y="149144"/>
                            </a:lnTo>
                            <a:lnTo>
                              <a:pt x="90835" y="149144"/>
                            </a:lnTo>
                            <a:lnTo>
                              <a:pt x="377813" y="149144"/>
                            </a:lnTo>
                            <a:cubicBezTo>
                              <a:pt x="344935" y="104042"/>
                              <a:pt x="311706" y="59152"/>
                              <a:pt x="278548" y="14331"/>
                            </a:cubicBezTo>
                            <a:close/>
                          </a:path>
                        </a:pathLst>
                      </a:custGeom>
                      <a:solidFill>
                        <a:srgbClr val="FAAA68"/>
                      </a:solidFill>
                      <a:ln w="7024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77" name="Freeform: Shape 1876">
                    <a:extLst>
                      <a:ext uri="{FF2B5EF4-FFF2-40B4-BE49-F238E27FC236}">
                        <a16:creationId xmlns:a16="http://schemas.microsoft.com/office/drawing/2014/main" id="{609D5F3F-86A4-4AC7-AD04-0B13D329F01B}"/>
                      </a:ext>
                    </a:extLst>
                  </p:cNvPr>
                  <p:cNvSpPr/>
                  <p:nvPr/>
                </p:nvSpPr>
                <p:spPr>
                  <a:xfrm>
                    <a:off x="4928978" y="4019769"/>
                    <a:ext cx="426637" cy="399679"/>
                  </a:xfrm>
                  <a:custGeom>
                    <a:avLst/>
                    <a:gdLst>
                      <a:gd name="connsiteX0" fmla="*/ 293511 w 426637"/>
                      <a:gd name="connsiteY0" fmla="*/ 6762 h 399679"/>
                      <a:gd name="connsiteX1" fmla="*/ 89852 w 426637"/>
                      <a:gd name="connsiteY1" fmla="*/ 7254 h 399679"/>
                      <a:gd name="connsiteX2" fmla="*/ 0 w 426637"/>
                      <a:gd name="connsiteY2" fmla="*/ 368066 h 399679"/>
                      <a:gd name="connsiteX3" fmla="*/ 348377 w 426637"/>
                      <a:gd name="connsiteY3" fmla="*/ 386823 h 399679"/>
                      <a:gd name="connsiteX4" fmla="*/ 398045 w 426637"/>
                      <a:gd name="connsiteY4" fmla="*/ 399679 h 399679"/>
                      <a:gd name="connsiteX5" fmla="*/ 426638 w 426637"/>
                      <a:gd name="connsiteY5" fmla="*/ 42591 h 399679"/>
                      <a:gd name="connsiteX6" fmla="*/ 293511 w 426637"/>
                      <a:gd name="connsiteY6" fmla="*/ 6762 h 399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6637" h="399679">
                        <a:moveTo>
                          <a:pt x="293511" y="6762"/>
                        </a:moveTo>
                        <a:cubicBezTo>
                          <a:pt x="229652" y="-3213"/>
                          <a:pt x="160665" y="-1387"/>
                          <a:pt x="89852" y="7254"/>
                        </a:cubicBezTo>
                        <a:cubicBezTo>
                          <a:pt x="58660" y="127314"/>
                          <a:pt x="28030" y="247514"/>
                          <a:pt x="0" y="368066"/>
                        </a:cubicBezTo>
                        <a:cubicBezTo>
                          <a:pt x="105377" y="355140"/>
                          <a:pt x="219817" y="355983"/>
                          <a:pt x="348377" y="386823"/>
                        </a:cubicBezTo>
                        <a:cubicBezTo>
                          <a:pt x="365519" y="390898"/>
                          <a:pt x="382028" y="395253"/>
                          <a:pt x="398045" y="399679"/>
                        </a:cubicBezTo>
                        <a:cubicBezTo>
                          <a:pt x="407670" y="280673"/>
                          <a:pt x="417294" y="161597"/>
                          <a:pt x="426638" y="42591"/>
                        </a:cubicBezTo>
                        <a:cubicBezTo>
                          <a:pt x="388561" y="27065"/>
                          <a:pt x="344654" y="14771"/>
                          <a:pt x="293511" y="6762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8" name="Freeform: Shape 1877">
                    <a:extLst>
                      <a:ext uri="{FF2B5EF4-FFF2-40B4-BE49-F238E27FC236}">
                        <a16:creationId xmlns:a16="http://schemas.microsoft.com/office/drawing/2014/main" id="{08D6B3F8-3B92-4E23-9FC7-EAC214CB0911}"/>
                      </a:ext>
                    </a:extLst>
                  </p:cNvPr>
                  <p:cNvSpPr/>
                  <p:nvPr/>
                </p:nvSpPr>
                <p:spPr>
                  <a:xfrm>
                    <a:off x="5611683" y="4398022"/>
                    <a:ext cx="281076" cy="341843"/>
                  </a:xfrm>
                  <a:custGeom>
                    <a:avLst/>
                    <a:gdLst>
                      <a:gd name="connsiteX0" fmla="*/ 157363 w 281076"/>
                      <a:gd name="connsiteY0" fmla="*/ 126664 h 341843"/>
                      <a:gd name="connsiteX1" fmla="*/ 73694 w 281076"/>
                      <a:gd name="connsiteY1" fmla="*/ 27187 h 341843"/>
                      <a:gd name="connsiteX2" fmla="*/ 53742 w 281076"/>
                      <a:gd name="connsiteY2" fmla="*/ 0 h 341843"/>
                      <a:gd name="connsiteX3" fmla="*/ 562 w 281076"/>
                      <a:gd name="connsiteY3" fmla="*/ 144648 h 341843"/>
                      <a:gd name="connsiteX4" fmla="*/ 0 w 281076"/>
                      <a:gd name="connsiteY4" fmla="*/ 146334 h 341843"/>
                      <a:gd name="connsiteX5" fmla="*/ 213916 w 281076"/>
                      <a:gd name="connsiteY5" fmla="*/ 341844 h 341843"/>
                      <a:gd name="connsiteX6" fmla="*/ 276159 w 281076"/>
                      <a:gd name="connsiteY6" fmla="*/ 341844 h 341843"/>
                      <a:gd name="connsiteX7" fmla="*/ 281077 w 281076"/>
                      <a:gd name="connsiteY7" fmla="*/ 211738 h 341843"/>
                      <a:gd name="connsiteX8" fmla="*/ 157363 w 281076"/>
                      <a:gd name="connsiteY8" fmla="*/ 126664 h 341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1076" h="341843">
                        <a:moveTo>
                          <a:pt x="157363" y="126664"/>
                        </a:moveTo>
                        <a:cubicBezTo>
                          <a:pt x="126874" y="95402"/>
                          <a:pt x="99968" y="60487"/>
                          <a:pt x="73694" y="27187"/>
                        </a:cubicBezTo>
                        <a:cubicBezTo>
                          <a:pt x="66809" y="18406"/>
                          <a:pt x="60135" y="9343"/>
                          <a:pt x="53742" y="0"/>
                        </a:cubicBezTo>
                        <a:cubicBezTo>
                          <a:pt x="34423" y="47701"/>
                          <a:pt x="16720" y="95964"/>
                          <a:pt x="562" y="144648"/>
                        </a:cubicBezTo>
                        <a:cubicBezTo>
                          <a:pt x="351" y="145210"/>
                          <a:pt x="211" y="145772"/>
                          <a:pt x="0" y="146334"/>
                        </a:cubicBezTo>
                        <a:cubicBezTo>
                          <a:pt x="97720" y="210684"/>
                          <a:pt x="159260" y="281287"/>
                          <a:pt x="213916" y="341844"/>
                        </a:cubicBezTo>
                        <a:lnTo>
                          <a:pt x="276159" y="341844"/>
                        </a:lnTo>
                        <a:cubicBezTo>
                          <a:pt x="277213" y="298499"/>
                          <a:pt x="278828" y="255154"/>
                          <a:pt x="281077" y="211738"/>
                        </a:cubicBezTo>
                        <a:cubicBezTo>
                          <a:pt x="231900" y="193543"/>
                          <a:pt x="192278" y="162492"/>
                          <a:pt x="157363" y="126664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79" name="Freeform: Shape 1878">
                    <a:extLst>
                      <a:ext uri="{FF2B5EF4-FFF2-40B4-BE49-F238E27FC236}">
                        <a16:creationId xmlns:a16="http://schemas.microsoft.com/office/drawing/2014/main" id="{D3319609-D359-4211-BE03-9543CE11988F}"/>
                      </a:ext>
                    </a:extLst>
                  </p:cNvPr>
                  <p:cNvSpPr/>
                  <p:nvPr/>
                </p:nvSpPr>
                <p:spPr>
                  <a:xfrm>
                    <a:off x="6231020" y="4453872"/>
                    <a:ext cx="7025" cy="7025"/>
                  </a:xfrm>
                  <a:custGeom>
                    <a:avLst/>
                    <a:gdLst>
                      <a:gd name="connsiteX0" fmla="*/ 0 w 7025"/>
                      <a:gd name="connsiteY0" fmla="*/ 0 h 7025"/>
                      <a:gd name="connsiteX1" fmla="*/ 0 w 7025"/>
                      <a:gd name="connsiteY1" fmla="*/ 0 h 7025"/>
                      <a:gd name="connsiteX2" fmla="*/ 0 w 7025"/>
                      <a:gd name="connsiteY2" fmla="*/ 0 h 7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25" h="7025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0543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0" name="Freeform: Shape 1879">
                    <a:extLst>
                      <a:ext uri="{FF2B5EF4-FFF2-40B4-BE49-F238E27FC236}">
                        <a16:creationId xmlns:a16="http://schemas.microsoft.com/office/drawing/2014/main" id="{0915B412-3CA5-494F-B79A-CDF285D363BC}"/>
                      </a:ext>
                    </a:extLst>
                  </p:cNvPr>
                  <p:cNvSpPr/>
                  <p:nvPr/>
                </p:nvSpPr>
                <p:spPr>
                  <a:xfrm>
                    <a:off x="6216689" y="4508176"/>
                    <a:ext cx="19951" cy="21988"/>
                  </a:xfrm>
                  <a:custGeom>
                    <a:avLst/>
                    <a:gdLst>
                      <a:gd name="connsiteX0" fmla="*/ 19951 w 19951"/>
                      <a:gd name="connsiteY0" fmla="*/ 21989 h 21988"/>
                      <a:gd name="connsiteX1" fmla="*/ 3302 w 19951"/>
                      <a:gd name="connsiteY1" fmla="*/ 0 h 21988"/>
                      <a:gd name="connsiteX2" fmla="*/ 0 w 19951"/>
                      <a:gd name="connsiteY2" fmla="*/ 7658 h 21988"/>
                      <a:gd name="connsiteX3" fmla="*/ 3372 w 19951"/>
                      <a:gd name="connsiteY3" fmla="*/ 6604 h 21988"/>
                      <a:gd name="connsiteX4" fmla="*/ 19951 w 19951"/>
                      <a:gd name="connsiteY4" fmla="*/ 21989 h 21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51" h="21988">
                        <a:moveTo>
                          <a:pt x="19951" y="21989"/>
                        </a:moveTo>
                        <a:lnTo>
                          <a:pt x="3302" y="0"/>
                        </a:lnTo>
                        <a:cubicBezTo>
                          <a:pt x="2318" y="2529"/>
                          <a:pt x="1194" y="5058"/>
                          <a:pt x="0" y="7658"/>
                        </a:cubicBezTo>
                        <a:lnTo>
                          <a:pt x="3372" y="6604"/>
                        </a:lnTo>
                        <a:cubicBezTo>
                          <a:pt x="3372" y="6604"/>
                          <a:pt x="9273" y="11943"/>
                          <a:pt x="19951" y="21989"/>
                        </a:cubicBezTo>
                        <a:close/>
                      </a:path>
                    </a:pathLst>
                  </a:custGeom>
                  <a:solidFill>
                    <a:srgbClr val="F0543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1" name="Freeform: Shape 1880">
                    <a:extLst>
                      <a:ext uri="{FF2B5EF4-FFF2-40B4-BE49-F238E27FC236}">
                        <a16:creationId xmlns:a16="http://schemas.microsoft.com/office/drawing/2014/main" id="{B617CEFD-20BB-430B-B68E-8F76F017E639}"/>
                      </a:ext>
                    </a:extLst>
                  </p:cNvPr>
                  <p:cNvSpPr/>
                  <p:nvPr/>
                </p:nvSpPr>
                <p:spPr>
                  <a:xfrm>
                    <a:off x="6220061" y="4514850"/>
                    <a:ext cx="24658" cy="34985"/>
                  </a:xfrm>
                  <a:custGeom>
                    <a:avLst/>
                    <a:gdLst>
                      <a:gd name="connsiteX0" fmla="*/ 17633 w 24658"/>
                      <a:gd name="connsiteY0" fmla="*/ 34985 h 34985"/>
                      <a:gd name="connsiteX1" fmla="*/ 24658 w 24658"/>
                      <a:gd name="connsiteY1" fmla="*/ 25993 h 34985"/>
                      <a:gd name="connsiteX2" fmla="*/ 16579 w 24658"/>
                      <a:gd name="connsiteY2" fmla="*/ 15315 h 34985"/>
                      <a:gd name="connsiteX3" fmla="*/ 0 w 24658"/>
                      <a:gd name="connsiteY3" fmla="*/ 0 h 34985"/>
                      <a:gd name="connsiteX4" fmla="*/ 17633 w 24658"/>
                      <a:gd name="connsiteY4" fmla="*/ 34985 h 3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58" h="34985">
                        <a:moveTo>
                          <a:pt x="17633" y="34985"/>
                        </a:moveTo>
                        <a:cubicBezTo>
                          <a:pt x="22340" y="29435"/>
                          <a:pt x="24658" y="25993"/>
                          <a:pt x="24658" y="25993"/>
                        </a:cubicBezTo>
                        <a:lnTo>
                          <a:pt x="16579" y="15315"/>
                        </a:lnTo>
                        <a:cubicBezTo>
                          <a:pt x="5901" y="5269"/>
                          <a:pt x="0" y="0"/>
                          <a:pt x="0" y="0"/>
                        </a:cubicBezTo>
                        <a:lnTo>
                          <a:pt x="17633" y="34985"/>
                        </a:lnTo>
                        <a:close/>
                      </a:path>
                    </a:pathLst>
                  </a:custGeom>
                  <a:solidFill>
                    <a:srgbClr val="F05431"/>
                  </a:solidFill>
                  <a:ln w="702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2" name="Freeform: Shape 1881">
                    <a:extLst>
                      <a:ext uri="{FF2B5EF4-FFF2-40B4-BE49-F238E27FC236}">
                        <a16:creationId xmlns:a16="http://schemas.microsoft.com/office/drawing/2014/main" id="{894BAC03-6FE5-4A12-A22D-28CA9ED3A7B5}"/>
                      </a:ext>
                    </a:extLst>
                  </p:cNvPr>
                  <p:cNvSpPr/>
                  <p:nvPr/>
                </p:nvSpPr>
                <p:spPr>
                  <a:xfrm>
                    <a:off x="6152830" y="4453872"/>
                    <a:ext cx="216802" cy="286064"/>
                  </a:xfrm>
                  <a:custGeom>
                    <a:avLst/>
                    <a:gdLst>
                      <a:gd name="connsiteX0" fmla="*/ 214618 w 216802"/>
                      <a:gd name="connsiteY0" fmla="*/ 207031 h 286064"/>
                      <a:gd name="connsiteX1" fmla="*/ 78190 w 216802"/>
                      <a:gd name="connsiteY1" fmla="*/ 0 h 286064"/>
                      <a:gd name="connsiteX2" fmla="*/ 67090 w 216802"/>
                      <a:gd name="connsiteY2" fmla="*/ 54304 h 286064"/>
                      <a:gd name="connsiteX3" fmla="*/ 63788 w 216802"/>
                      <a:gd name="connsiteY3" fmla="*/ 61962 h 286064"/>
                      <a:gd name="connsiteX4" fmla="*/ 0 w 216802"/>
                      <a:gd name="connsiteY4" fmla="*/ 133056 h 286064"/>
                      <a:gd name="connsiteX5" fmla="*/ 2810 w 216802"/>
                      <a:gd name="connsiteY5" fmla="*/ 136850 h 286064"/>
                      <a:gd name="connsiteX6" fmla="*/ 13418 w 216802"/>
                      <a:gd name="connsiteY6" fmla="*/ 151181 h 286064"/>
                      <a:gd name="connsiteX7" fmla="*/ 112613 w 216802"/>
                      <a:gd name="connsiteY7" fmla="*/ 286064 h 286064"/>
                      <a:gd name="connsiteX8" fmla="*/ 180547 w 216802"/>
                      <a:gd name="connsiteY8" fmla="*/ 286064 h 286064"/>
                      <a:gd name="connsiteX9" fmla="*/ 209139 w 216802"/>
                      <a:gd name="connsiteY9" fmla="*/ 286064 h 286064"/>
                      <a:gd name="connsiteX10" fmla="*/ 214618 w 216802"/>
                      <a:gd name="connsiteY10" fmla="*/ 207031 h 286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6802" h="286064">
                        <a:moveTo>
                          <a:pt x="214618" y="207031"/>
                        </a:moveTo>
                        <a:cubicBezTo>
                          <a:pt x="196985" y="91257"/>
                          <a:pt x="78190" y="0"/>
                          <a:pt x="78190" y="0"/>
                        </a:cubicBezTo>
                        <a:cubicBezTo>
                          <a:pt x="78190" y="0"/>
                          <a:pt x="79244" y="24096"/>
                          <a:pt x="67090" y="54304"/>
                        </a:cubicBezTo>
                        <a:lnTo>
                          <a:pt x="63788" y="61962"/>
                        </a:lnTo>
                        <a:cubicBezTo>
                          <a:pt x="52829" y="85566"/>
                          <a:pt x="33651" y="111911"/>
                          <a:pt x="0" y="133056"/>
                        </a:cubicBezTo>
                        <a:cubicBezTo>
                          <a:pt x="913" y="134321"/>
                          <a:pt x="1897" y="135586"/>
                          <a:pt x="2810" y="136850"/>
                        </a:cubicBezTo>
                        <a:cubicBezTo>
                          <a:pt x="6323" y="141627"/>
                          <a:pt x="9905" y="146404"/>
                          <a:pt x="13418" y="151181"/>
                        </a:cubicBezTo>
                        <a:cubicBezTo>
                          <a:pt x="46577" y="196072"/>
                          <a:pt x="79806" y="240893"/>
                          <a:pt x="112613" y="286064"/>
                        </a:cubicBezTo>
                        <a:lnTo>
                          <a:pt x="180547" y="286064"/>
                        </a:lnTo>
                        <a:lnTo>
                          <a:pt x="209139" y="286064"/>
                        </a:lnTo>
                        <a:cubicBezTo>
                          <a:pt x="217429" y="259017"/>
                          <a:pt x="218553" y="232392"/>
                          <a:pt x="214618" y="207031"/>
                        </a:cubicBezTo>
                        <a:close/>
                      </a:path>
                    </a:pathLst>
                  </a:custGeom>
                  <a:solidFill>
                    <a:srgbClr val="1F5A50"/>
                  </a:solidFill>
                  <a:ln w="6350" cap="flat">
                    <a:solidFill>
                      <a:srgbClr val="1F5A5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56" name="Freeform: Shape 1855">
                  <a:extLst>
                    <a:ext uri="{FF2B5EF4-FFF2-40B4-BE49-F238E27FC236}">
                      <a16:creationId xmlns:a16="http://schemas.microsoft.com/office/drawing/2014/main" id="{C8F91281-16E2-4BFA-9B0A-F244F6981CA5}"/>
                    </a:ext>
                  </a:extLst>
                </p:cNvPr>
                <p:cNvSpPr/>
                <p:nvPr/>
              </p:nvSpPr>
              <p:spPr>
                <a:xfrm>
                  <a:off x="4157546" y="4113854"/>
                  <a:ext cx="472090" cy="389994"/>
                </a:xfrm>
                <a:custGeom>
                  <a:avLst/>
                  <a:gdLst>
                    <a:gd name="connsiteX0" fmla="*/ 154764 w 472090"/>
                    <a:gd name="connsiteY0" fmla="*/ 36180 h 389994"/>
                    <a:gd name="connsiteX1" fmla="*/ 0 w 472090"/>
                    <a:gd name="connsiteY1" fmla="*/ 361093 h 389994"/>
                    <a:gd name="connsiteX2" fmla="*/ 463520 w 472090"/>
                    <a:gd name="connsiteY2" fmla="*/ 341844 h 389994"/>
                    <a:gd name="connsiteX3" fmla="*/ 472090 w 472090"/>
                    <a:gd name="connsiteY3" fmla="*/ 0 h 389994"/>
                    <a:gd name="connsiteX4" fmla="*/ 154764 w 472090"/>
                    <a:gd name="connsiteY4" fmla="*/ 36180 h 389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090" h="389994">
                      <a:moveTo>
                        <a:pt x="154764" y="36180"/>
                      </a:moveTo>
                      <a:cubicBezTo>
                        <a:pt x="98001" y="141557"/>
                        <a:pt x="46998" y="250447"/>
                        <a:pt x="0" y="361093"/>
                      </a:cubicBezTo>
                      <a:cubicBezTo>
                        <a:pt x="160946" y="415889"/>
                        <a:pt x="306999" y="383222"/>
                        <a:pt x="463520" y="341844"/>
                      </a:cubicBezTo>
                      <a:cubicBezTo>
                        <a:pt x="465698" y="227756"/>
                        <a:pt x="469913" y="113667"/>
                        <a:pt x="472090" y="0"/>
                      </a:cubicBezTo>
                      <a:cubicBezTo>
                        <a:pt x="339737" y="34423"/>
                        <a:pt x="224945" y="59714"/>
                        <a:pt x="154764" y="36180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702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pic>
            <p:nvPicPr>
              <p:cNvPr id="1817" name="Graphic 1816">
                <a:extLst>
                  <a:ext uri="{FF2B5EF4-FFF2-40B4-BE49-F238E27FC236}">
                    <a16:creationId xmlns:a16="http://schemas.microsoft.com/office/drawing/2014/main" id="{3E0553EA-2830-4C51-9F7E-43B8BDAA89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7778716" y="1957977"/>
                <a:ext cx="1149295" cy="1103688"/>
              </a:xfrm>
              <a:prstGeom prst="rect">
                <a:avLst/>
              </a:prstGeom>
            </p:spPr>
          </p:pic>
          <p:grpSp>
            <p:nvGrpSpPr>
              <p:cNvPr id="1818" name="Graphic 2081">
                <a:extLst>
                  <a:ext uri="{FF2B5EF4-FFF2-40B4-BE49-F238E27FC236}">
                    <a16:creationId xmlns:a16="http://schemas.microsoft.com/office/drawing/2014/main" id="{B3FEF088-BFF7-40E2-912A-F23478FE083D}"/>
                  </a:ext>
                </a:extLst>
              </p:cNvPr>
              <p:cNvGrpSpPr/>
              <p:nvPr/>
            </p:nvGrpSpPr>
            <p:grpSpPr>
              <a:xfrm>
                <a:off x="5784870" y="1654023"/>
                <a:ext cx="1783137" cy="1413595"/>
                <a:chOff x="5784870" y="1654023"/>
                <a:chExt cx="1783137" cy="1413595"/>
              </a:xfrm>
            </p:grpSpPr>
            <p:sp>
              <p:nvSpPr>
                <p:cNvPr id="1819" name="Freeform: Shape 1818">
                  <a:extLst>
                    <a:ext uri="{FF2B5EF4-FFF2-40B4-BE49-F238E27FC236}">
                      <a16:creationId xmlns:a16="http://schemas.microsoft.com/office/drawing/2014/main" id="{5366D95F-967D-46F0-8BD1-C51E27654E98}"/>
                    </a:ext>
                  </a:extLst>
                </p:cNvPr>
                <p:cNvSpPr/>
                <p:nvPr/>
              </p:nvSpPr>
              <p:spPr>
                <a:xfrm>
                  <a:off x="6790343" y="2369463"/>
                  <a:ext cx="752933" cy="698155"/>
                </a:xfrm>
                <a:custGeom>
                  <a:avLst/>
                  <a:gdLst>
                    <a:gd name="connsiteX0" fmla="*/ 646752 w 654749"/>
                    <a:gd name="connsiteY0" fmla="*/ 425271 h 698155"/>
                    <a:gd name="connsiteX1" fmla="*/ 268706 w 654749"/>
                    <a:gd name="connsiteY1" fmla="*/ 707 h 698155"/>
                    <a:gd name="connsiteX2" fmla="*/ 61708 w 654749"/>
                    <a:gd name="connsiteY2" fmla="*/ 126525 h 698155"/>
                    <a:gd name="connsiteX3" fmla="*/ 21683 w 654749"/>
                    <a:gd name="connsiteY3" fmla="*/ 698155 h 698155"/>
                    <a:gd name="connsiteX4" fmla="*/ 631514 w 654749"/>
                    <a:gd name="connsiteY4" fmla="*/ 698155 h 698155"/>
                    <a:gd name="connsiteX5" fmla="*/ 646752 w 654749"/>
                    <a:gd name="connsiteY5" fmla="*/ 425271 h 698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4749" h="698155">
                      <a:moveTo>
                        <a:pt x="646752" y="425271"/>
                      </a:moveTo>
                      <a:cubicBezTo>
                        <a:pt x="631461" y="277991"/>
                        <a:pt x="663599" y="-16302"/>
                        <a:pt x="268706" y="707"/>
                      </a:cubicBezTo>
                      <a:cubicBezTo>
                        <a:pt x="150238" y="39177"/>
                        <a:pt x="150399" y="-1118"/>
                        <a:pt x="61708" y="126525"/>
                      </a:cubicBezTo>
                      <a:cubicBezTo>
                        <a:pt x="-25909" y="252612"/>
                        <a:pt x="-1335" y="525443"/>
                        <a:pt x="21683" y="698155"/>
                      </a:cubicBezTo>
                      <a:lnTo>
                        <a:pt x="631514" y="698155"/>
                      </a:lnTo>
                      <a:cubicBezTo>
                        <a:pt x="661292" y="620303"/>
                        <a:pt x="657751" y="531291"/>
                        <a:pt x="646752" y="425271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20" name="Graphic 2081">
                  <a:extLst>
                    <a:ext uri="{FF2B5EF4-FFF2-40B4-BE49-F238E27FC236}">
                      <a16:creationId xmlns:a16="http://schemas.microsoft.com/office/drawing/2014/main" id="{BC61BB2E-CAD5-49A5-BAED-63D43D57A60A}"/>
                    </a:ext>
                  </a:extLst>
                </p:cNvPr>
                <p:cNvGrpSpPr/>
                <p:nvPr/>
              </p:nvGrpSpPr>
              <p:grpSpPr>
                <a:xfrm>
                  <a:off x="5784870" y="1997113"/>
                  <a:ext cx="1681624" cy="716716"/>
                  <a:chOff x="5784870" y="1997113"/>
                  <a:chExt cx="1681624" cy="716716"/>
                </a:xfrm>
                <a:solidFill>
                  <a:schemeClr val="accent1"/>
                </a:solidFill>
              </p:grpSpPr>
              <p:grpSp>
                <p:nvGrpSpPr>
                  <p:cNvPr id="1843" name="Graphic 2081">
                    <a:extLst>
                      <a:ext uri="{FF2B5EF4-FFF2-40B4-BE49-F238E27FC236}">
                        <a16:creationId xmlns:a16="http://schemas.microsoft.com/office/drawing/2014/main" id="{15C0EED3-4ACD-4EFC-81A8-A71DDEB16F30}"/>
                      </a:ext>
                    </a:extLst>
                  </p:cNvPr>
                  <p:cNvGrpSpPr/>
                  <p:nvPr/>
                </p:nvGrpSpPr>
                <p:grpSpPr>
                  <a:xfrm>
                    <a:off x="6155082" y="2173527"/>
                    <a:ext cx="1048775" cy="378207"/>
                    <a:chOff x="6155082" y="2173527"/>
                    <a:chExt cx="1048775" cy="378207"/>
                  </a:xfrm>
                  <a:solidFill>
                    <a:srgbClr val="F16145"/>
                  </a:solidFill>
                </p:grpSpPr>
                <p:sp>
                  <p:nvSpPr>
                    <p:cNvPr id="1851" name="Freeform: Shape 1850">
                      <a:extLst>
                        <a:ext uri="{FF2B5EF4-FFF2-40B4-BE49-F238E27FC236}">
                          <a16:creationId xmlns:a16="http://schemas.microsoft.com/office/drawing/2014/main" id="{70854197-7259-4350-9E4E-DAE1A8D2A5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55082" y="2173527"/>
                      <a:ext cx="210216" cy="311193"/>
                    </a:xfrm>
                    <a:custGeom>
                      <a:avLst/>
                      <a:gdLst>
                        <a:gd name="connsiteX0" fmla="*/ 0 w 210216"/>
                        <a:gd name="connsiteY0" fmla="*/ 166435 h 311193"/>
                        <a:gd name="connsiteX1" fmla="*/ 71628 w 210216"/>
                        <a:gd name="connsiteY1" fmla="*/ 0 h 311193"/>
                        <a:gd name="connsiteX2" fmla="*/ 210217 w 210216"/>
                        <a:gd name="connsiteY2" fmla="*/ 115249 h 311193"/>
                        <a:gd name="connsiteX3" fmla="*/ 183068 w 210216"/>
                        <a:gd name="connsiteY3" fmla="*/ 311193 h 311193"/>
                        <a:gd name="connsiteX4" fmla="*/ 0 w 210216"/>
                        <a:gd name="connsiteY4" fmla="*/ 166435 h 311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216" h="311193">
                          <a:moveTo>
                            <a:pt x="0" y="166435"/>
                          </a:moveTo>
                          <a:cubicBezTo>
                            <a:pt x="22266" y="110527"/>
                            <a:pt x="46142" y="54566"/>
                            <a:pt x="71628" y="0"/>
                          </a:cubicBezTo>
                          <a:cubicBezTo>
                            <a:pt x="116322" y="40455"/>
                            <a:pt x="161552" y="79569"/>
                            <a:pt x="210217" y="115249"/>
                          </a:cubicBezTo>
                          <a:cubicBezTo>
                            <a:pt x="200237" y="180385"/>
                            <a:pt x="191008" y="245735"/>
                            <a:pt x="183068" y="311193"/>
                          </a:cubicBezTo>
                          <a:cubicBezTo>
                            <a:pt x="116912" y="269290"/>
                            <a:pt x="59073" y="217513"/>
                            <a:pt x="0" y="166435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52" name="Freeform: Shape 1851">
                      <a:extLst>
                        <a:ext uri="{FF2B5EF4-FFF2-40B4-BE49-F238E27FC236}">
                          <a16:creationId xmlns:a16="http://schemas.microsoft.com/office/drawing/2014/main" id="{C447D4B1-DB76-4279-B601-A701EE0EE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4598" y="2383905"/>
                      <a:ext cx="242730" cy="167829"/>
                    </a:xfrm>
                    <a:custGeom>
                      <a:avLst/>
                      <a:gdLst>
                        <a:gd name="connsiteX0" fmla="*/ 0 w 242730"/>
                        <a:gd name="connsiteY0" fmla="*/ 167830 h 167829"/>
                        <a:gd name="connsiteX1" fmla="*/ 58590 w 242730"/>
                        <a:gd name="connsiteY1" fmla="*/ 0 h 167829"/>
                        <a:gd name="connsiteX2" fmla="*/ 242731 w 242730"/>
                        <a:gd name="connsiteY2" fmla="*/ 16901 h 167829"/>
                        <a:gd name="connsiteX3" fmla="*/ 241872 w 242730"/>
                        <a:gd name="connsiteY3" fmla="*/ 89334 h 167829"/>
                        <a:gd name="connsiteX4" fmla="*/ 0 w 242730"/>
                        <a:gd name="connsiteY4" fmla="*/ 167830 h 167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2730" h="167829">
                          <a:moveTo>
                            <a:pt x="0" y="167830"/>
                          </a:moveTo>
                          <a:cubicBezTo>
                            <a:pt x="20120" y="112083"/>
                            <a:pt x="39543" y="56122"/>
                            <a:pt x="58590" y="0"/>
                          </a:cubicBezTo>
                          <a:cubicBezTo>
                            <a:pt x="120453" y="12072"/>
                            <a:pt x="179687" y="19315"/>
                            <a:pt x="242731" y="16901"/>
                          </a:cubicBezTo>
                          <a:cubicBezTo>
                            <a:pt x="242141" y="41045"/>
                            <a:pt x="242409" y="65190"/>
                            <a:pt x="241872" y="89334"/>
                          </a:cubicBezTo>
                          <a:cubicBezTo>
                            <a:pt x="159835" y="127750"/>
                            <a:pt x="93304" y="167025"/>
                            <a:pt x="0" y="167830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53" name="Freeform: Shape 1852">
                      <a:extLst>
                        <a:ext uri="{FF2B5EF4-FFF2-40B4-BE49-F238E27FC236}">
                          <a16:creationId xmlns:a16="http://schemas.microsoft.com/office/drawing/2014/main" id="{30DF0C28-91D7-4EB8-AB12-EE7DEF3C8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3367" y="2318014"/>
                      <a:ext cx="260490" cy="155975"/>
                    </a:xfrm>
                    <a:custGeom>
                      <a:avLst/>
                      <a:gdLst>
                        <a:gd name="connsiteX0" fmla="*/ 150929 w 260490"/>
                        <a:gd name="connsiteY0" fmla="*/ 155976 h 155975"/>
                        <a:gd name="connsiteX1" fmla="*/ 102050 w 260490"/>
                        <a:gd name="connsiteY1" fmla="*/ 131456 h 155975"/>
                        <a:gd name="connsiteX2" fmla="*/ 0 w 260490"/>
                        <a:gd name="connsiteY2" fmla="*/ 113160 h 155975"/>
                        <a:gd name="connsiteX3" fmla="*/ 21247 w 260490"/>
                        <a:gd name="connsiteY3" fmla="*/ 22860 h 155975"/>
                        <a:gd name="connsiteX4" fmla="*/ 79623 w 260490"/>
                        <a:gd name="connsiteY4" fmla="*/ 2579 h 155975"/>
                        <a:gd name="connsiteX5" fmla="*/ 260490 w 260490"/>
                        <a:gd name="connsiteY5" fmla="*/ 57521 h 155975"/>
                        <a:gd name="connsiteX6" fmla="*/ 150929 w 260490"/>
                        <a:gd name="connsiteY6" fmla="*/ 155976 h 155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0490" h="155975">
                          <a:moveTo>
                            <a:pt x="150929" y="155976"/>
                          </a:moveTo>
                          <a:cubicBezTo>
                            <a:pt x="135315" y="145352"/>
                            <a:pt x="120346" y="137358"/>
                            <a:pt x="102050" y="131456"/>
                          </a:cubicBezTo>
                          <a:cubicBezTo>
                            <a:pt x="69428" y="120940"/>
                            <a:pt x="34500" y="114340"/>
                            <a:pt x="0" y="113160"/>
                          </a:cubicBezTo>
                          <a:cubicBezTo>
                            <a:pt x="8102" y="83114"/>
                            <a:pt x="14326" y="53497"/>
                            <a:pt x="21247" y="22860"/>
                          </a:cubicBezTo>
                          <a:cubicBezTo>
                            <a:pt x="36485" y="14705"/>
                            <a:pt x="64760" y="3974"/>
                            <a:pt x="79623" y="2579"/>
                          </a:cubicBezTo>
                          <a:cubicBezTo>
                            <a:pt x="152216" y="-4235"/>
                            <a:pt x="214348" y="-1177"/>
                            <a:pt x="260490" y="57521"/>
                          </a:cubicBezTo>
                          <a:cubicBezTo>
                            <a:pt x="224220" y="90893"/>
                            <a:pt x="187628" y="123408"/>
                            <a:pt x="150929" y="155976"/>
                          </a:cubicBezTo>
                          <a:close/>
                        </a:path>
                      </a:pathLst>
                    </a:custGeom>
                    <a:solidFill>
                      <a:srgbClr val="F16145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844" name="Graphic 2081">
                    <a:extLst>
                      <a:ext uri="{FF2B5EF4-FFF2-40B4-BE49-F238E27FC236}">
                        <a16:creationId xmlns:a16="http://schemas.microsoft.com/office/drawing/2014/main" id="{C76E2315-2331-4DC7-A66E-0DFED23568F9}"/>
                      </a:ext>
                    </a:extLst>
                  </p:cNvPr>
                  <p:cNvGrpSpPr/>
                  <p:nvPr/>
                </p:nvGrpSpPr>
                <p:grpSpPr>
                  <a:xfrm>
                    <a:off x="5784870" y="1997113"/>
                    <a:ext cx="1434450" cy="554729"/>
                    <a:chOff x="5784870" y="1997113"/>
                    <a:chExt cx="1434450" cy="554729"/>
                  </a:xfrm>
                  <a:solidFill>
                    <a:srgbClr val="1D3143"/>
                  </a:solidFill>
                </p:grpSpPr>
                <p:sp>
                  <p:nvSpPr>
                    <p:cNvPr id="1847" name="Freeform: Shape 1846">
                      <a:extLst>
                        <a:ext uri="{FF2B5EF4-FFF2-40B4-BE49-F238E27FC236}">
                          <a16:creationId xmlns:a16="http://schemas.microsoft.com/office/drawing/2014/main" id="{258951A4-DDC7-426E-A5C7-D2756AA02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204" y="2288776"/>
                      <a:ext cx="244930" cy="263065"/>
                    </a:xfrm>
                    <a:custGeom>
                      <a:avLst/>
                      <a:gdLst>
                        <a:gd name="connsiteX0" fmla="*/ 107201 w 244930"/>
                        <a:gd name="connsiteY0" fmla="*/ 246701 h 263065"/>
                        <a:gd name="connsiteX1" fmla="*/ 0 w 244930"/>
                        <a:gd name="connsiteY1" fmla="*/ 195998 h 263065"/>
                        <a:gd name="connsiteX2" fmla="*/ 27042 w 244930"/>
                        <a:gd name="connsiteY2" fmla="*/ 0 h 263065"/>
                        <a:gd name="connsiteX3" fmla="*/ 215689 w 244930"/>
                        <a:gd name="connsiteY3" fmla="*/ 87939 h 263065"/>
                        <a:gd name="connsiteX4" fmla="*/ 244931 w 244930"/>
                        <a:gd name="connsiteY4" fmla="*/ 95182 h 263065"/>
                        <a:gd name="connsiteX5" fmla="*/ 186501 w 244930"/>
                        <a:gd name="connsiteY5" fmla="*/ 263066 h 263065"/>
                        <a:gd name="connsiteX6" fmla="*/ 107201 w 244930"/>
                        <a:gd name="connsiteY6" fmla="*/ 246701 h 263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4930" h="263065">
                          <a:moveTo>
                            <a:pt x="107201" y="246701"/>
                          </a:moveTo>
                          <a:cubicBezTo>
                            <a:pt x="71467" y="235058"/>
                            <a:pt x="33319" y="215689"/>
                            <a:pt x="0" y="195998"/>
                          </a:cubicBezTo>
                          <a:cubicBezTo>
                            <a:pt x="7726" y="130487"/>
                            <a:pt x="17169" y="65190"/>
                            <a:pt x="27042" y="0"/>
                          </a:cubicBezTo>
                          <a:cubicBezTo>
                            <a:pt x="86437" y="39221"/>
                            <a:pt x="147227" y="67872"/>
                            <a:pt x="215689" y="87939"/>
                          </a:cubicBezTo>
                          <a:cubicBezTo>
                            <a:pt x="224810" y="90622"/>
                            <a:pt x="235488" y="93036"/>
                            <a:pt x="244931" y="95182"/>
                          </a:cubicBezTo>
                          <a:cubicBezTo>
                            <a:pt x="226044" y="151358"/>
                            <a:pt x="206353" y="207212"/>
                            <a:pt x="186501" y="263066"/>
                          </a:cubicBezTo>
                          <a:cubicBezTo>
                            <a:pt x="157904" y="259954"/>
                            <a:pt x="135852" y="256037"/>
                            <a:pt x="107201" y="246701"/>
                          </a:cubicBez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48" name="Freeform: Shape 1847">
                      <a:extLst>
                        <a:ext uri="{FF2B5EF4-FFF2-40B4-BE49-F238E27FC236}">
                          <a16:creationId xmlns:a16="http://schemas.microsoft.com/office/drawing/2014/main" id="{2D60625D-58DD-4C75-8D75-0B834AFE6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24" y="2340981"/>
                      <a:ext cx="197822" cy="132310"/>
                    </a:xfrm>
                    <a:custGeom>
                      <a:avLst/>
                      <a:gdLst>
                        <a:gd name="connsiteX0" fmla="*/ 17813 w 197822"/>
                        <a:gd name="connsiteY0" fmla="*/ 125765 h 132310"/>
                        <a:gd name="connsiteX1" fmla="*/ 0 w 197822"/>
                        <a:gd name="connsiteY1" fmla="*/ 132311 h 132310"/>
                        <a:gd name="connsiteX2" fmla="*/ 912 w 197822"/>
                        <a:gd name="connsiteY2" fmla="*/ 59878 h 132310"/>
                        <a:gd name="connsiteX3" fmla="*/ 197822 w 197822"/>
                        <a:gd name="connsiteY3" fmla="*/ 0 h 132310"/>
                        <a:gd name="connsiteX4" fmla="*/ 176844 w 197822"/>
                        <a:gd name="connsiteY4" fmla="*/ 90192 h 132310"/>
                        <a:gd name="connsiteX5" fmla="*/ 17813 w 197822"/>
                        <a:gd name="connsiteY5" fmla="*/ 125765 h 132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7822" h="132310">
                          <a:moveTo>
                            <a:pt x="17813" y="125765"/>
                          </a:moveTo>
                          <a:cubicBezTo>
                            <a:pt x="11375" y="127965"/>
                            <a:pt x="6170" y="129896"/>
                            <a:pt x="0" y="132311"/>
                          </a:cubicBezTo>
                          <a:cubicBezTo>
                            <a:pt x="590" y="108113"/>
                            <a:pt x="268" y="84022"/>
                            <a:pt x="912" y="59878"/>
                          </a:cubicBezTo>
                          <a:cubicBezTo>
                            <a:pt x="74525" y="53547"/>
                            <a:pt x="132418" y="32675"/>
                            <a:pt x="197822" y="0"/>
                          </a:cubicBezTo>
                          <a:cubicBezTo>
                            <a:pt x="191545" y="30368"/>
                            <a:pt x="184838" y="60200"/>
                            <a:pt x="176844" y="90192"/>
                          </a:cubicBezTo>
                          <a:cubicBezTo>
                            <a:pt x="120829" y="93519"/>
                            <a:pt x="70448" y="107845"/>
                            <a:pt x="17813" y="125765"/>
                          </a:cubicBez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49" name="Freeform: Shape 1848">
                      <a:extLst>
                        <a:ext uri="{FF2B5EF4-FFF2-40B4-BE49-F238E27FC236}">
                          <a16:creationId xmlns:a16="http://schemas.microsoft.com/office/drawing/2014/main" id="{0F8EDBE0-31E0-4C39-9A57-DD8639ADDD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4243" y="2375535"/>
                      <a:ext cx="125077" cy="169142"/>
                    </a:xfrm>
                    <a:custGeom>
                      <a:avLst/>
                      <a:gdLst>
                        <a:gd name="connsiteX0" fmla="*/ 40670 w 125077"/>
                        <a:gd name="connsiteY0" fmla="*/ 163967 h 169142"/>
                        <a:gd name="connsiteX1" fmla="*/ 36324 w 125077"/>
                        <a:gd name="connsiteY1" fmla="*/ 166488 h 169142"/>
                        <a:gd name="connsiteX2" fmla="*/ 0 w 125077"/>
                        <a:gd name="connsiteY2" fmla="*/ 98509 h 169142"/>
                        <a:gd name="connsiteX3" fmla="*/ 109615 w 125077"/>
                        <a:gd name="connsiteY3" fmla="*/ 0 h 169142"/>
                        <a:gd name="connsiteX4" fmla="*/ 125068 w 125077"/>
                        <a:gd name="connsiteY4" fmla="*/ 61970 h 169142"/>
                        <a:gd name="connsiteX5" fmla="*/ 40670 w 125077"/>
                        <a:gd name="connsiteY5" fmla="*/ 163967 h 169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5077" h="169142">
                          <a:moveTo>
                            <a:pt x="40670" y="163967"/>
                          </a:moveTo>
                          <a:cubicBezTo>
                            <a:pt x="23393" y="173893"/>
                            <a:pt x="36324" y="166488"/>
                            <a:pt x="36324" y="166488"/>
                          </a:cubicBezTo>
                          <a:cubicBezTo>
                            <a:pt x="35948" y="139232"/>
                            <a:pt x="21462" y="116215"/>
                            <a:pt x="0" y="98509"/>
                          </a:cubicBezTo>
                          <a:cubicBezTo>
                            <a:pt x="37075" y="66102"/>
                            <a:pt x="73989" y="34017"/>
                            <a:pt x="109615" y="0"/>
                          </a:cubicBezTo>
                          <a:cubicBezTo>
                            <a:pt x="117824" y="19637"/>
                            <a:pt x="121365" y="40348"/>
                            <a:pt x="125068" y="61970"/>
                          </a:cubicBezTo>
                          <a:cubicBezTo>
                            <a:pt x="126033" y="101674"/>
                            <a:pt x="57893" y="154041"/>
                            <a:pt x="40670" y="163967"/>
                          </a:cubicBez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50" name="Freeform: Shape 1849">
                      <a:extLst>
                        <a:ext uri="{FF2B5EF4-FFF2-40B4-BE49-F238E27FC236}">
                          <a16:creationId xmlns:a16="http://schemas.microsoft.com/office/drawing/2014/main" id="{86E78111-4CE0-45B8-AE8A-F20A57D9FC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84870" y="1997113"/>
                      <a:ext cx="441787" cy="342849"/>
                    </a:xfrm>
                    <a:custGeom>
                      <a:avLst/>
                      <a:gdLst>
                        <a:gd name="connsiteX0" fmla="*/ 0 w 441787"/>
                        <a:gd name="connsiteY0" fmla="*/ 159299 h 342849"/>
                        <a:gd name="connsiteX1" fmla="*/ 195569 w 441787"/>
                        <a:gd name="connsiteY1" fmla="*/ 0 h 342849"/>
                        <a:gd name="connsiteX2" fmla="*/ 441787 w 441787"/>
                        <a:gd name="connsiteY2" fmla="*/ 176414 h 342849"/>
                        <a:gd name="connsiteX3" fmla="*/ 370213 w 441787"/>
                        <a:gd name="connsiteY3" fmla="*/ 342849 h 342849"/>
                        <a:gd name="connsiteX4" fmla="*/ 0 w 441787"/>
                        <a:gd name="connsiteY4" fmla="*/ 159299 h 342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1787" h="342849">
                          <a:moveTo>
                            <a:pt x="0" y="159299"/>
                          </a:moveTo>
                          <a:cubicBezTo>
                            <a:pt x="27042" y="78442"/>
                            <a:pt x="139447" y="59127"/>
                            <a:pt x="195569" y="0"/>
                          </a:cubicBezTo>
                          <a:cubicBezTo>
                            <a:pt x="300409" y="24359"/>
                            <a:pt x="366350" y="105162"/>
                            <a:pt x="441787" y="176414"/>
                          </a:cubicBezTo>
                          <a:cubicBezTo>
                            <a:pt x="416355" y="230927"/>
                            <a:pt x="392479" y="286888"/>
                            <a:pt x="370213" y="342849"/>
                          </a:cubicBezTo>
                          <a:cubicBezTo>
                            <a:pt x="257056" y="249116"/>
                            <a:pt x="149158" y="170727"/>
                            <a:pt x="0" y="159299"/>
                          </a:cubicBezTo>
                          <a:close/>
                        </a:path>
                      </a:pathLst>
                    </a:custGeom>
                    <a:solidFill>
                      <a:srgbClr val="1D3143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45" name="Freeform: Shape 1844">
                    <a:extLst>
                      <a:ext uri="{FF2B5EF4-FFF2-40B4-BE49-F238E27FC236}">
                        <a16:creationId xmlns:a16="http://schemas.microsoft.com/office/drawing/2014/main" id="{04FD501F-7B33-466E-BE3A-A2A7297EA262}"/>
                      </a:ext>
                    </a:extLst>
                  </p:cNvPr>
                  <p:cNvSpPr/>
                  <p:nvPr/>
                </p:nvSpPr>
                <p:spPr>
                  <a:xfrm>
                    <a:off x="7125870" y="2437451"/>
                    <a:ext cx="255797" cy="257968"/>
                  </a:xfrm>
                  <a:custGeom>
                    <a:avLst/>
                    <a:gdLst>
                      <a:gd name="connsiteX0" fmla="*/ 255798 w 255797"/>
                      <a:gd name="connsiteY0" fmla="*/ 156187 h 257968"/>
                      <a:gd name="connsiteX1" fmla="*/ 233961 w 255797"/>
                      <a:gd name="connsiteY1" fmla="*/ 147549 h 257968"/>
                      <a:gd name="connsiteX2" fmla="*/ 93333 w 255797"/>
                      <a:gd name="connsiteY2" fmla="*/ 0 h 257968"/>
                      <a:gd name="connsiteX3" fmla="*/ 8989 w 255797"/>
                      <a:gd name="connsiteY3" fmla="*/ 101996 h 257968"/>
                      <a:gd name="connsiteX4" fmla="*/ 4589 w 255797"/>
                      <a:gd name="connsiteY4" fmla="*/ 104464 h 257968"/>
                      <a:gd name="connsiteX5" fmla="*/ 67794 w 255797"/>
                      <a:gd name="connsiteY5" fmla="*/ 232429 h 257968"/>
                      <a:gd name="connsiteX6" fmla="*/ 100094 w 255797"/>
                      <a:gd name="connsiteY6" fmla="*/ 257969 h 257968"/>
                      <a:gd name="connsiteX7" fmla="*/ 255798 w 255797"/>
                      <a:gd name="connsiteY7" fmla="*/ 156187 h 257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5797" h="257968">
                        <a:moveTo>
                          <a:pt x="255798" y="156187"/>
                        </a:moveTo>
                        <a:cubicBezTo>
                          <a:pt x="249413" y="153933"/>
                          <a:pt x="239326" y="150339"/>
                          <a:pt x="233961" y="147549"/>
                        </a:cubicBezTo>
                        <a:cubicBezTo>
                          <a:pt x="164318" y="111976"/>
                          <a:pt x="122467" y="71574"/>
                          <a:pt x="93333" y="0"/>
                        </a:cubicBezTo>
                        <a:cubicBezTo>
                          <a:pt x="94406" y="39758"/>
                          <a:pt x="26212" y="92070"/>
                          <a:pt x="8989" y="101996"/>
                        </a:cubicBezTo>
                        <a:cubicBezTo>
                          <a:pt x="-8234" y="111976"/>
                          <a:pt x="4589" y="104464"/>
                          <a:pt x="4589" y="104464"/>
                        </a:cubicBezTo>
                        <a:cubicBezTo>
                          <a:pt x="-6571" y="155436"/>
                          <a:pt x="37479" y="197608"/>
                          <a:pt x="67794" y="232429"/>
                        </a:cubicBezTo>
                        <a:cubicBezTo>
                          <a:pt x="72301" y="237634"/>
                          <a:pt x="91616" y="253462"/>
                          <a:pt x="100094" y="257969"/>
                        </a:cubicBezTo>
                        <a:cubicBezTo>
                          <a:pt x="159435" y="233824"/>
                          <a:pt x="209119" y="199217"/>
                          <a:pt x="255798" y="156187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6" name="Freeform: Shape 1845">
                    <a:extLst>
                      <a:ext uri="{FF2B5EF4-FFF2-40B4-BE49-F238E27FC236}">
                        <a16:creationId xmlns:a16="http://schemas.microsoft.com/office/drawing/2014/main" id="{9650BCD1-A7FA-45E3-881F-CF752CA9185A}"/>
                      </a:ext>
                    </a:extLst>
                  </p:cNvPr>
                  <p:cNvSpPr/>
                  <p:nvPr/>
                </p:nvSpPr>
                <p:spPr>
                  <a:xfrm>
                    <a:off x="7227519" y="2593692"/>
                    <a:ext cx="238975" cy="120136"/>
                  </a:xfrm>
                  <a:custGeom>
                    <a:avLst/>
                    <a:gdLst>
                      <a:gd name="connsiteX0" fmla="*/ 154202 w 238975"/>
                      <a:gd name="connsiteY0" fmla="*/ 0 h 120136"/>
                      <a:gd name="connsiteX1" fmla="*/ 0 w 238975"/>
                      <a:gd name="connsiteY1" fmla="*/ 101352 h 120136"/>
                      <a:gd name="connsiteX2" fmla="*/ 106450 w 238975"/>
                      <a:gd name="connsiteY2" fmla="*/ 108328 h 120136"/>
                      <a:gd name="connsiteX3" fmla="*/ 238975 w 238975"/>
                      <a:gd name="connsiteY3" fmla="*/ 3112 h 120136"/>
                      <a:gd name="connsiteX4" fmla="*/ 154202 w 238975"/>
                      <a:gd name="connsiteY4" fmla="*/ 0 h 12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975" h="120136">
                        <a:moveTo>
                          <a:pt x="154202" y="0"/>
                        </a:moveTo>
                        <a:cubicBezTo>
                          <a:pt x="108328" y="42655"/>
                          <a:pt x="56068" y="78228"/>
                          <a:pt x="0" y="101352"/>
                        </a:cubicBezTo>
                        <a:cubicBezTo>
                          <a:pt x="25003" y="133062"/>
                          <a:pt x="92500" y="116912"/>
                          <a:pt x="106450" y="108328"/>
                        </a:cubicBezTo>
                        <a:cubicBezTo>
                          <a:pt x="166167" y="71414"/>
                          <a:pt x="200827" y="51132"/>
                          <a:pt x="238975" y="3112"/>
                        </a:cubicBezTo>
                        <a:cubicBezTo>
                          <a:pt x="210699" y="14165"/>
                          <a:pt x="181672" y="6975"/>
                          <a:pt x="154202" y="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21" name="Freeform: Shape 1820">
                  <a:extLst>
                    <a:ext uri="{FF2B5EF4-FFF2-40B4-BE49-F238E27FC236}">
                      <a16:creationId xmlns:a16="http://schemas.microsoft.com/office/drawing/2014/main" id="{25ABC795-C438-4009-83EC-395EB78271B4}"/>
                    </a:ext>
                  </a:extLst>
                </p:cNvPr>
                <p:cNvSpPr/>
                <p:nvPr/>
              </p:nvSpPr>
              <p:spPr>
                <a:xfrm>
                  <a:off x="7221510" y="2342001"/>
                  <a:ext cx="110205" cy="228029"/>
                </a:xfrm>
                <a:custGeom>
                  <a:avLst/>
                  <a:gdLst>
                    <a:gd name="connsiteX0" fmla="*/ 0 w 110205"/>
                    <a:gd name="connsiteY0" fmla="*/ 102640 h 228029"/>
                    <a:gd name="connsiteX1" fmla="*/ 110205 w 110205"/>
                    <a:gd name="connsiteY1" fmla="*/ 228030 h 228029"/>
                    <a:gd name="connsiteX2" fmla="*/ 38953 w 110205"/>
                    <a:gd name="connsiteY2" fmla="*/ 111869 h 228029"/>
                    <a:gd name="connsiteX3" fmla="*/ 16043 w 110205"/>
                    <a:gd name="connsiteY3" fmla="*/ 0 h 228029"/>
                    <a:gd name="connsiteX4" fmla="*/ 0 w 110205"/>
                    <a:gd name="connsiteY4" fmla="*/ 102640 h 228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205" h="228029">
                      <a:moveTo>
                        <a:pt x="0" y="102640"/>
                      </a:moveTo>
                      <a:cubicBezTo>
                        <a:pt x="10570" y="123512"/>
                        <a:pt x="34821" y="184141"/>
                        <a:pt x="110205" y="228030"/>
                      </a:cubicBezTo>
                      <a:cubicBezTo>
                        <a:pt x="104733" y="215314"/>
                        <a:pt x="43245" y="126141"/>
                        <a:pt x="38953" y="111869"/>
                      </a:cubicBezTo>
                      <a:cubicBezTo>
                        <a:pt x="28276" y="76672"/>
                        <a:pt x="20925" y="37665"/>
                        <a:pt x="16043" y="0"/>
                      </a:cubicBezTo>
                      <a:lnTo>
                        <a:pt x="0" y="102640"/>
                      </a:lnTo>
                      <a:close/>
                    </a:path>
                  </a:pathLst>
                </a:custGeom>
                <a:solidFill>
                  <a:srgbClr val="FDD2B4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2" name="Freeform: Shape 1821">
                  <a:extLst>
                    <a:ext uri="{FF2B5EF4-FFF2-40B4-BE49-F238E27FC236}">
                      <a16:creationId xmlns:a16="http://schemas.microsoft.com/office/drawing/2014/main" id="{152ECA08-7D32-4686-8D09-E36A3F526D32}"/>
                    </a:ext>
                  </a:extLst>
                </p:cNvPr>
                <p:cNvSpPr/>
                <p:nvPr/>
              </p:nvSpPr>
              <p:spPr>
                <a:xfrm>
                  <a:off x="7229270" y="1844018"/>
                  <a:ext cx="308300" cy="743540"/>
                </a:xfrm>
                <a:custGeom>
                  <a:avLst/>
                  <a:gdLst>
                    <a:gd name="connsiteX0" fmla="*/ 8282 w 308300"/>
                    <a:gd name="connsiteY0" fmla="*/ 497983 h 743540"/>
                    <a:gd name="connsiteX1" fmla="*/ 31193 w 308300"/>
                    <a:gd name="connsiteY1" fmla="*/ 609851 h 743540"/>
                    <a:gd name="connsiteX2" fmla="*/ 45787 w 308300"/>
                    <a:gd name="connsiteY2" fmla="*/ 650521 h 743540"/>
                    <a:gd name="connsiteX3" fmla="*/ 80608 w 308300"/>
                    <a:gd name="connsiteY3" fmla="*/ 707073 h 743540"/>
                    <a:gd name="connsiteX4" fmla="*/ 254018 w 308300"/>
                    <a:gd name="connsiteY4" fmla="*/ 699722 h 743540"/>
                    <a:gd name="connsiteX5" fmla="*/ 282938 w 308300"/>
                    <a:gd name="connsiteY5" fmla="*/ 636142 h 743540"/>
                    <a:gd name="connsiteX6" fmla="*/ 299463 w 308300"/>
                    <a:gd name="connsiteY6" fmla="*/ 552764 h 743540"/>
                    <a:gd name="connsiteX7" fmla="*/ 299517 w 308300"/>
                    <a:gd name="connsiteY7" fmla="*/ 372862 h 743540"/>
                    <a:gd name="connsiteX8" fmla="*/ 252462 w 308300"/>
                    <a:gd name="connsiteY8" fmla="*/ 180780 h 743540"/>
                    <a:gd name="connsiteX9" fmla="*/ 308155 w 308300"/>
                    <a:gd name="connsiteY9" fmla="*/ 112371 h 743540"/>
                    <a:gd name="connsiteX10" fmla="*/ 105933 w 308300"/>
                    <a:gd name="connsiteY10" fmla="*/ 39724 h 743540"/>
                    <a:gd name="connsiteX11" fmla="*/ 35109 w 308300"/>
                    <a:gd name="connsiteY11" fmla="*/ 123585 h 743540"/>
                    <a:gd name="connsiteX12" fmla="*/ 395 w 308300"/>
                    <a:gd name="connsiteY12" fmla="*/ 351883 h 743540"/>
                    <a:gd name="connsiteX13" fmla="*/ 8282 w 308300"/>
                    <a:gd name="connsiteY13" fmla="*/ 497983 h 743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8300" h="743540">
                      <a:moveTo>
                        <a:pt x="8282" y="497983"/>
                      </a:moveTo>
                      <a:cubicBezTo>
                        <a:pt x="13165" y="535648"/>
                        <a:pt x="20516" y="574654"/>
                        <a:pt x="31193" y="609851"/>
                      </a:cubicBezTo>
                      <a:cubicBezTo>
                        <a:pt x="35485" y="624123"/>
                        <a:pt x="40368" y="637805"/>
                        <a:pt x="45787" y="650521"/>
                      </a:cubicBezTo>
                      <a:cubicBezTo>
                        <a:pt x="55391" y="673002"/>
                        <a:pt x="66926" y="692425"/>
                        <a:pt x="80608" y="707073"/>
                      </a:cubicBezTo>
                      <a:cubicBezTo>
                        <a:pt x="150305" y="781652"/>
                        <a:pt x="231698" y="722418"/>
                        <a:pt x="254018" y="699722"/>
                      </a:cubicBezTo>
                      <a:cubicBezTo>
                        <a:pt x="265178" y="688508"/>
                        <a:pt x="275104" y="663881"/>
                        <a:pt x="282938" y="636142"/>
                      </a:cubicBezTo>
                      <a:cubicBezTo>
                        <a:pt x="290932" y="608081"/>
                        <a:pt x="296780" y="576801"/>
                        <a:pt x="299463" y="552764"/>
                      </a:cubicBezTo>
                      <a:cubicBezTo>
                        <a:pt x="310462" y="454362"/>
                        <a:pt x="299517" y="372862"/>
                        <a:pt x="299517" y="372862"/>
                      </a:cubicBezTo>
                      <a:lnTo>
                        <a:pt x="252462" y="180780"/>
                      </a:lnTo>
                      <a:cubicBezTo>
                        <a:pt x="252462" y="180780"/>
                        <a:pt x="302682" y="133350"/>
                        <a:pt x="308155" y="112371"/>
                      </a:cubicBezTo>
                      <a:cubicBezTo>
                        <a:pt x="313574" y="91393"/>
                        <a:pt x="165918" y="-74345"/>
                        <a:pt x="105933" y="39724"/>
                      </a:cubicBezTo>
                      <a:cubicBezTo>
                        <a:pt x="105933" y="39724"/>
                        <a:pt x="55605" y="72453"/>
                        <a:pt x="35109" y="123585"/>
                      </a:cubicBezTo>
                      <a:cubicBezTo>
                        <a:pt x="14667" y="174717"/>
                        <a:pt x="3293" y="272046"/>
                        <a:pt x="395" y="351883"/>
                      </a:cubicBezTo>
                      <a:cubicBezTo>
                        <a:pt x="-892" y="385417"/>
                        <a:pt x="771" y="440197"/>
                        <a:pt x="8282" y="49798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23" name="Graphic 2081">
                  <a:extLst>
                    <a:ext uri="{FF2B5EF4-FFF2-40B4-BE49-F238E27FC236}">
                      <a16:creationId xmlns:a16="http://schemas.microsoft.com/office/drawing/2014/main" id="{C2950B4E-6CE9-4EF5-92C3-8ED9A3A8DC37}"/>
                    </a:ext>
                  </a:extLst>
                </p:cNvPr>
                <p:cNvGrpSpPr/>
                <p:nvPr/>
              </p:nvGrpSpPr>
              <p:grpSpPr>
                <a:xfrm>
                  <a:off x="7212152" y="1886532"/>
                  <a:ext cx="325296" cy="360475"/>
                  <a:chOff x="7212152" y="1886532"/>
                  <a:chExt cx="325296" cy="360475"/>
                </a:xfrm>
                <a:solidFill>
                  <a:srgbClr val="FDD2B4"/>
                </a:solidFill>
              </p:grpSpPr>
              <p:sp>
                <p:nvSpPr>
                  <p:cNvPr id="1841" name="Freeform: Shape 1840">
                    <a:extLst>
                      <a:ext uri="{FF2B5EF4-FFF2-40B4-BE49-F238E27FC236}">
                        <a16:creationId xmlns:a16="http://schemas.microsoft.com/office/drawing/2014/main" id="{4E3A7DF1-4DB0-4BBC-AE11-B6EE5B8C0085}"/>
                      </a:ext>
                    </a:extLst>
                  </p:cNvPr>
                  <p:cNvSpPr/>
                  <p:nvPr/>
                </p:nvSpPr>
                <p:spPr>
                  <a:xfrm>
                    <a:off x="7262464" y="1886532"/>
                    <a:ext cx="274984" cy="360475"/>
                  </a:xfrm>
                  <a:custGeom>
                    <a:avLst/>
                    <a:gdLst>
                      <a:gd name="connsiteX0" fmla="*/ 96079 w 274984"/>
                      <a:gd name="connsiteY0" fmla="*/ 0 h 360475"/>
                      <a:gd name="connsiteX1" fmla="*/ 43015 w 274984"/>
                      <a:gd name="connsiteY1" fmla="*/ 107254 h 360475"/>
                      <a:gd name="connsiteX2" fmla="*/ 15919 w 274984"/>
                      <a:gd name="connsiteY2" fmla="*/ 349717 h 360475"/>
                      <a:gd name="connsiteX3" fmla="*/ 99888 w 274984"/>
                      <a:gd name="connsiteY3" fmla="*/ 342688 h 360475"/>
                      <a:gd name="connsiteX4" fmla="*/ 173233 w 274984"/>
                      <a:gd name="connsiteY4" fmla="*/ 277928 h 360475"/>
                      <a:gd name="connsiteX5" fmla="*/ 237081 w 274984"/>
                      <a:gd name="connsiteY5" fmla="*/ 346712 h 360475"/>
                      <a:gd name="connsiteX6" fmla="*/ 274425 w 274984"/>
                      <a:gd name="connsiteY6" fmla="*/ 297458 h 360475"/>
                      <a:gd name="connsiteX7" fmla="*/ 248563 w 274984"/>
                      <a:gd name="connsiteY7" fmla="*/ 207266 h 360475"/>
                      <a:gd name="connsiteX8" fmla="*/ 260099 w 274984"/>
                      <a:gd name="connsiteY8" fmla="*/ 186984 h 360475"/>
                      <a:gd name="connsiteX9" fmla="*/ 232414 w 274984"/>
                      <a:gd name="connsiteY9" fmla="*/ 140735 h 360475"/>
                      <a:gd name="connsiteX10" fmla="*/ 201348 w 274984"/>
                      <a:gd name="connsiteY10" fmla="*/ 41743 h 360475"/>
                      <a:gd name="connsiteX11" fmla="*/ 96079 w 274984"/>
                      <a:gd name="connsiteY11" fmla="*/ 0 h 360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4984" h="360475">
                        <a:moveTo>
                          <a:pt x="96079" y="0"/>
                        </a:moveTo>
                        <a:cubicBezTo>
                          <a:pt x="96079" y="0"/>
                          <a:pt x="72149" y="11911"/>
                          <a:pt x="43015" y="107254"/>
                        </a:cubicBezTo>
                        <a:cubicBezTo>
                          <a:pt x="13881" y="202598"/>
                          <a:pt x="-20941" y="330187"/>
                          <a:pt x="15919" y="349717"/>
                        </a:cubicBezTo>
                        <a:cubicBezTo>
                          <a:pt x="52780" y="369247"/>
                          <a:pt x="83685" y="359321"/>
                          <a:pt x="99888" y="342688"/>
                        </a:cubicBezTo>
                        <a:cubicBezTo>
                          <a:pt x="116145" y="326002"/>
                          <a:pt x="149089" y="268056"/>
                          <a:pt x="173233" y="277928"/>
                        </a:cubicBezTo>
                        <a:cubicBezTo>
                          <a:pt x="197377" y="287800"/>
                          <a:pt x="206552" y="353580"/>
                          <a:pt x="237081" y="346712"/>
                        </a:cubicBezTo>
                        <a:cubicBezTo>
                          <a:pt x="267611" y="339845"/>
                          <a:pt x="277590" y="324553"/>
                          <a:pt x="274425" y="297458"/>
                        </a:cubicBezTo>
                        <a:cubicBezTo>
                          <a:pt x="271259" y="270416"/>
                          <a:pt x="248563" y="207266"/>
                          <a:pt x="248563" y="207266"/>
                        </a:cubicBezTo>
                        <a:lnTo>
                          <a:pt x="260099" y="186984"/>
                        </a:lnTo>
                        <a:lnTo>
                          <a:pt x="232414" y="140735"/>
                        </a:lnTo>
                        <a:cubicBezTo>
                          <a:pt x="232414" y="140735"/>
                          <a:pt x="226029" y="78389"/>
                          <a:pt x="201348" y="41743"/>
                        </a:cubicBezTo>
                        <a:cubicBezTo>
                          <a:pt x="176613" y="5151"/>
                          <a:pt x="96079" y="0"/>
                          <a:pt x="96079" y="0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2" name="Freeform: Shape 1841">
                    <a:extLst>
                      <a:ext uri="{FF2B5EF4-FFF2-40B4-BE49-F238E27FC236}">
                        <a16:creationId xmlns:a16="http://schemas.microsoft.com/office/drawing/2014/main" id="{E4845577-F720-451B-B2F0-24A002A45EBD}"/>
                      </a:ext>
                    </a:extLst>
                  </p:cNvPr>
                  <p:cNvSpPr/>
                  <p:nvPr/>
                </p:nvSpPr>
                <p:spPr>
                  <a:xfrm>
                    <a:off x="7212152" y="2036296"/>
                    <a:ext cx="66016" cy="79392"/>
                  </a:xfrm>
                  <a:custGeom>
                    <a:avLst/>
                    <a:gdLst>
                      <a:gd name="connsiteX0" fmla="*/ 66017 w 66016"/>
                      <a:gd name="connsiteY0" fmla="*/ 2775 h 79392"/>
                      <a:gd name="connsiteX1" fmla="*/ 43750 w 66016"/>
                      <a:gd name="connsiteY1" fmla="*/ 79393 h 79392"/>
                      <a:gd name="connsiteX2" fmla="*/ 452 w 66016"/>
                      <a:gd name="connsiteY2" fmla="*/ 35021 h 79392"/>
                      <a:gd name="connsiteX3" fmla="*/ 66017 w 66016"/>
                      <a:gd name="connsiteY3" fmla="*/ 2775 h 79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016" h="79392">
                        <a:moveTo>
                          <a:pt x="66017" y="2775"/>
                        </a:moveTo>
                        <a:lnTo>
                          <a:pt x="43750" y="79393"/>
                        </a:lnTo>
                        <a:cubicBezTo>
                          <a:pt x="43750" y="79393"/>
                          <a:pt x="-5182" y="75959"/>
                          <a:pt x="452" y="35021"/>
                        </a:cubicBezTo>
                        <a:cubicBezTo>
                          <a:pt x="6032" y="-5971"/>
                          <a:pt x="53408" y="-1732"/>
                          <a:pt x="66017" y="2775"/>
                        </a:cubicBezTo>
                        <a:close/>
                      </a:path>
                    </a:pathLst>
                  </a:custGeom>
                  <a:solidFill>
                    <a:srgbClr val="FDD2B4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24" name="Freeform: Shape 1823">
                  <a:extLst>
                    <a:ext uri="{FF2B5EF4-FFF2-40B4-BE49-F238E27FC236}">
                      <a16:creationId xmlns:a16="http://schemas.microsoft.com/office/drawing/2014/main" id="{B18A5A86-E998-48ED-ADF5-2CC2A41290E9}"/>
                    </a:ext>
                  </a:extLst>
                </p:cNvPr>
                <p:cNvSpPr/>
                <p:nvPr/>
              </p:nvSpPr>
              <p:spPr>
                <a:xfrm>
                  <a:off x="7396142" y="2052747"/>
                  <a:ext cx="113974" cy="140085"/>
                </a:xfrm>
                <a:custGeom>
                  <a:avLst/>
                  <a:gdLst>
                    <a:gd name="connsiteX0" fmla="*/ 45939 w 113974"/>
                    <a:gd name="connsiteY0" fmla="*/ 112 h 140085"/>
                    <a:gd name="connsiteX1" fmla="*/ 60050 w 113974"/>
                    <a:gd name="connsiteY1" fmla="*/ 60634 h 140085"/>
                    <a:gd name="connsiteX2" fmla="*/ 108607 w 113974"/>
                    <a:gd name="connsiteY2" fmla="*/ 133818 h 140085"/>
                    <a:gd name="connsiteX3" fmla="*/ 30809 w 113974"/>
                    <a:gd name="connsiteY3" fmla="*/ 135427 h 140085"/>
                    <a:gd name="connsiteX4" fmla="*/ 3553 w 113974"/>
                    <a:gd name="connsiteY4" fmla="*/ 113912 h 140085"/>
                    <a:gd name="connsiteX5" fmla="*/ 45939 w 113974"/>
                    <a:gd name="connsiteY5" fmla="*/ 112 h 140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974" h="140085">
                      <a:moveTo>
                        <a:pt x="45939" y="112"/>
                      </a:moveTo>
                      <a:cubicBezTo>
                        <a:pt x="48783" y="-1927"/>
                        <a:pt x="36174" y="24095"/>
                        <a:pt x="60050" y="60634"/>
                      </a:cubicBezTo>
                      <a:cubicBezTo>
                        <a:pt x="83926" y="97226"/>
                        <a:pt x="129586" y="120726"/>
                        <a:pt x="108607" y="133818"/>
                      </a:cubicBezTo>
                      <a:cubicBezTo>
                        <a:pt x="87629" y="146909"/>
                        <a:pt x="30809" y="135427"/>
                        <a:pt x="30809" y="135427"/>
                      </a:cubicBezTo>
                      <a:cubicBezTo>
                        <a:pt x="30809" y="135427"/>
                        <a:pt x="17771" y="129847"/>
                        <a:pt x="3553" y="113912"/>
                      </a:cubicBezTo>
                      <a:cubicBezTo>
                        <a:pt x="-10666" y="97977"/>
                        <a:pt x="20722" y="18462"/>
                        <a:pt x="45939" y="112"/>
                      </a:cubicBezTo>
                      <a:close/>
                    </a:path>
                  </a:pathLst>
                </a:custGeom>
                <a:solidFill>
                  <a:srgbClr val="FBBD9C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5" name="Freeform: Shape 1824">
                  <a:extLst>
                    <a:ext uri="{FF2B5EF4-FFF2-40B4-BE49-F238E27FC236}">
                      <a16:creationId xmlns:a16="http://schemas.microsoft.com/office/drawing/2014/main" id="{3F72725B-D308-4545-BE6D-DAFFB52B28D3}"/>
                    </a:ext>
                  </a:extLst>
                </p:cNvPr>
                <p:cNvSpPr/>
                <p:nvPr/>
              </p:nvSpPr>
              <p:spPr>
                <a:xfrm>
                  <a:off x="7222392" y="2049561"/>
                  <a:ext cx="37075" cy="46468"/>
                </a:xfrm>
                <a:custGeom>
                  <a:avLst/>
                  <a:gdLst>
                    <a:gd name="connsiteX0" fmla="*/ 942 w 37075"/>
                    <a:gd name="connsiteY0" fmla="*/ 17248 h 46468"/>
                    <a:gd name="connsiteX1" fmla="*/ 34798 w 37075"/>
                    <a:gd name="connsiteY1" fmla="*/ 2011 h 46468"/>
                    <a:gd name="connsiteX2" fmla="*/ 32115 w 37075"/>
                    <a:gd name="connsiteY2" fmla="*/ 25833 h 46468"/>
                    <a:gd name="connsiteX3" fmla="*/ 13282 w 37075"/>
                    <a:gd name="connsiteY3" fmla="*/ 30930 h 46468"/>
                    <a:gd name="connsiteX4" fmla="*/ 28520 w 37075"/>
                    <a:gd name="connsiteY4" fmla="*/ 46007 h 46468"/>
                    <a:gd name="connsiteX5" fmla="*/ 942 w 37075"/>
                    <a:gd name="connsiteY5" fmla="*/ 17248 h 46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075" h="46468">
                      <a:moveTo>
                        <a:pt x="942" y="17248"/>
                      </a:moveTo>
                      <a:cubicBezTo>
                        <a:pt x="4537" y="-779"/>
                        <a:pt x="28413" y="-2282"/>
                        <a:pt x="34798" y="2011"/>
                      </a:cubicBezTo>
                      <a:cubicBezTo>
                        <a:pt x="41183" y="6303"/>
                        <a:pt x="32115" y="25833"/>
                        <a:pt x="32115" y="25833"/>
                      </a:cubicBezTo>
                      <a:cubicBezTo>
                        <a:pt x="32115" y="25833"/>
                        <a:pt x="12049" y="19502"/>
                        <a:pt x="13282" y="30930"/>
                      </a:cubicBezTo>
                      <a:cubicBezTo>
                        <a:pt x="14517" y="42359"/>
                        <a:pt x="28520" y="46007"/>
                        <a:pt x="28520" y="46007"/>
                      </a:cubicBezTo>
                      <a:cubicBezTo>
                        <a:pt x="28520" y="46007"/>
                        <a:pt x="-6087" y="52446"/>
                        <a:pt x="942" y="17248"/>
                      </a:cubicBezTo>
                      <a:close/>
                    </a:path>
                  </a:pathLst>
                </a:custGeom>
                <a:solidFill>
                  <a:srgbClr val="F9B096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6" name="Freeform: Shape 1825">
                  <a:extLst>
                    <a:ext uri="{FF2B5EF4-FFF2-40B4-BE49-F238E27FC236}">
                      <a16:creationId xmlns:a16="http://schemas.microsoft.com/office/drawing/2014/main" id="{E2DB5624-5926-4215-8FE9-AAC0F8E13321}"/>
                    </a:ext>
                  </a:extLst>
                </p:cNvPr>
                <p:cNvSpPr/>
                <p:nvPr/>
              </p:nvSpPr>
              <p:spPr>
                <a:xfrm>
                  <a:off x="7326930" y="2038713"/>
                  <a:ext cx="82006" cy="59206"/>
                </a:xfrm>
                <a:custGeom>
                  <a:avLst/>
                  <a:gdLst>
                    <a:gd name="connsiteX0" fmla="*/ 42719 w 82006"/>
                    <a:gd name="connsiteY0" fmla="*/ 58518 h 59206"/>
                    <a:gd name="connsiteX1" fmla="*/ 10 w 82006"/>
                    <a:gd name="connsiteY1" fmla="*/ 38666 h 59206"/>
                    <a:gd name="connsiteX2" fmla="*/ 48138 w 82006"/>
                    <a:gd name="connsiteY2" fmla="*/ 1108 h 59206"/>
                    <a:gd name="connsiteX3" fmla="*/ 81994 w 82006"/>
                    <a:gd name="connsiteY3" fmla="*/ 31799 h 59206"/>
                    <a:gd name="connsiteX4" fmla="*/ 42719 w 82006"/>
                    <a:gd name="connsiteY4" fmla="*/ 58518 h 59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006" h="59206">
                      <a:moveTo>
                        <a:pt x="42719" y="58518"/>
                      </a:moveTo>
                      <a:cubicBezTo>
                        <a:pt x="15946" y="62113"/>
                        <a:pt x="-473" y="51060"/>
                        <a:pt x="10" y="38666"/>
                      </a:cubicBezTo>
                      <a:cubicBezTo>
                        <a:pt x="493" y="26272"/>
                        <a:pt x="26569" y="-6403"/>
                        <a:pt x="48138" y="1108"/>
                      </a:cubicBezTo>
                      <a:cubicBezTo>
                        <a:pt x="69707" y="8620"/>
                        <a:pt x="82477" y="24180"/>
                        <a:pt x="81994" y="31799"/>
                      </a:cubicBezTo>
                      <a:cubicBezTo>
                        <a:pt x="81457" y="39417"/>
                        <a:pt x="50982" y="57392"/>
                        <a:pt x="42719" y="58518"/>
                      </a:cubicBezTo>
                      <a:close/>
                    </a:path>
                  </a:pathLst>
                </a:custGeom>
                <a:solidFill>
                  <a:srgbClr val="FBBD9C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7" name="Freeform: Shape 1826">
                  <a:extLst>
                    <a:ext uri="{FF2B5EF4-FFF2-40B4-BE49-F238E27FC236}">
                      <a16:creationId xmlns:a16="http://schemas.microsoft.com/office/drawing/2014/main" id="{EC3D97CC-05E2-429E-AC58-295CA43CEDB3}"/>
                    </a:ext>
                  </a:extLst>
                </p:cNvPr>
                <p:cNvSpPr/>
                <p:nvPr/>
              </p:nvSpPr>
              <p:spPr>
                <a:xfrm>
                  <a:off x="7447270" y="2061576"/>
                  <a:ext cx="53277" cy="46994"/>
                </a:xfrm>
                <a:custGeom>
                  <a:avLst/>
                  <a:gdLst>
                    <a:gd name="connsiteX0" fmla="*/ 35213 w 53277"/>
                    <a:gd name="connsiteY0" fmla="*/ 405 h 46994"/>
                    <a:gd name="connsiteX1" fmla="*/ 16 w 53277"/>
                    <a:gd name="connsiteY1" fmla="*/ 17574 h 46994"/>
                    <a:gd name="connsiteX2" fmla="*/ 28077 w 53277"/>
                    <a:gd name="connsiteY2" fmla="*/ 46440 h 46994"/>
                    <a:gd name="connsiteX3" fmla="*/ 53134 w 53277"/>
                    <a:gd name="connsiteY3" fmla="*/ 23368 h 46994"/>
                    <a:gd name="connsiteX4" fmla="*/ 35213 w 53277"/>
                    <a:gd name="connsiteY4" fmla="*/ 405 h 46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277" h="46994">
                      <a:moveTo>
                        <a:pt x="35213" y="405"/>
                      </a:moveTo>
                      <a:cubicBezTo>
                        <a:pt x="21263" y="-2171"/>
                        <a:pt x="-681" y="8023"/>
                        <a:pt x="16" y="17574"/>
                      </a:cubicBezTo>
                      <a:cubicBezTo>
                        <a:pt x="714" y="27124"/>
                        <a:pt x="15200" y="42952"/>
                        <a:pt x="28077" y="46440"/>
                      </a:cubicBezTo>
                      <a:cubicBezTo>
                        <a:pt x="40901" y="49927"/>
                        <a:pt x="54851" y="36353"/>
                        <a:pt x="53134" y="23368"/>
                      </a:cubicBezTo>
                      <a:cubicBezTo>
                        <a:pt x="51363" y="10384"/>
                        <a:pt x="35213" y="405"/>
                        <a:pt x="35213" y="405"/>
                      </a:cubicBezTo>
                      <a:close/>
                    </a:path>
                  </a:pathLst>
                </a:custGeom>
                <a:solidFill>
                  <a:srgbClr val="FBBD9C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8" name="Freeform: Shape 1827">
                  <a:extLst>
                    <a:ext uri="{FF2B5EF4-FFF2-40B4-BE49-F238E27FC236}">
                      <a16:creationId xmlns:a16="http://schemas.microsoft.com/office/drawing/2014/main" id="{8794F534-BE6B-4087-AE89-F9BFA3932E84}"/>
                    </a:ext>
                  </a:extLst>
                </p:cNvPr>
                <p:cNvSpPr/>
                <p:nvPr/>
              </p:nvSpPr>
              <p:spPr>
                <a:xfrm>
                  <a:off x="7410946" y="2164651"/>
                  <a:ext cx="50023" cy="20125"/>
                </a:xfrm>
                <a:custGeom>
                  <a:avLst/>
                  <a:gdLst>
                    <a:gd name="connsiteX0" fmla="*/ 8548 w 50023"/>
                    <a:gd name="connsiteY0" fmla="*/ 1418 h 20125"/>
                    <a:gd name="connsiteX1" fmla="*/ 47071 w 50023"/>
                    <a:gd name="connsiteY1" fmla="*/ 19661 h 20125"/>
                    <a:gd name="connsiteX2" fmla="*/ 18259 w 50023"/>
                    <a:gd name="connsiteY2" fmla="*/ 19017 h 20125"/>
                    <a:gd name="connsiteX3" fmla="*/ 8548 w 50023"/>
                    <a:gd name="connsiteY3" fmla="*/ 1418 h 2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023" h="20125">
                      <a:moveTo>
                        <a:pt x="8548" y="1418"/>
                      </a:moveTo>
                      <a:cubicBezTo>
                        <a:pt x="8548" y="1418"/>
                        <a:pt x="63114" y="18319"/>
                        <a:pt x="47071" y="19661"/>
                      </a:cubicBezTo>
                      <a:cubicBezTo>
                        <a:pt x="30975" y="21002"/>
                        <a:pt x="18259" y="19017"/>
                        <a:pt x="18259" y="19017"/>
                      </a:cubicBezTo>
                      <a:cubicBezTo>
                        <a:pt x="18259" y="19017"/>
                        <a:pt x="-15275" y="-6147"/>
                        <a:pt x="8548" y="1418"/>
                      </a:cubicBezTo>
                      <a:close/>
                    </a:path>
                  </a:pathLst>
                </a:custGeom>
                <a:solidFill>
                  <a:srgbClr val="C98775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9" name="Freeform: Shape 1828">
                  <a:extLst>
                    <a:ext uri="{FF2B5EF4-FFF2-40B4-BE49-F238E27FC236}">
                      <a16:creationId xmlns:a16="http://schemas.microsoft.com/office/drawing/2014/main" id="{1621E70A-59B8-4E2F-97C3-544C1C83DD22}"/>
                    </a:ext>
                  </a:extLst>
                </p:cNvPr>
                <p:cNvSpPr/>
                <p:nvPr/>
              </p:nvSpPr>
              <p:spPr>
                <a:xfrm>
                  <a:off x="7368629" y="2264900"/>
                  <a:ext cx="109078" cy="49761"/>
                </a:xfrm>
                <a:custGeom>
                  <a:avLst/>
                  <a:gdLst>
                    <a:gd name="connsiteX0" fmla="*/ 0 w 109078"/>
                    <a:gd name="connsiteY0" fmla="*/ 0 h 49761"/>
                    <a:gd name="connsiteX1" fmla="*/ 67336 w 109078"/>
                    <a:gd name="connsiteY1" fmla="*/ 49362 h 49761"/>
                    <a:gd name="connsiteX2" fmla="*/ 109079 w 109078"/>
                    <a:gd name="connsiteY2" fmla="*/ 18725 h 49761"/>
                    <a:gd name="connsiteX3" fmla="*/ 31334 w 109078"/>
                    <a:gd name="connsiteY3" fmla="*/ 20657 h 49761"/>
                    <a:gd name="connsiteX4" fmla="*/ 0 w 109078"/>
                    <a:gd name="connsiteY4" fmla="*/ 0 h 4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078" h="49761">
                      <a:moveTo>
                        <a:pt x="0" y="0"/>
                      </a:moveTo>
                      <a:cubicBezTo>
                        <a:pt x="2951" y="1341"/>
                        <a:pt x="27471" y="54888"/>
                        <a:pt x="67336" y="49362"/>
                      </a:cubicBezTo>
                      <a:cubicBezTo>
                        <a:pt x="102050" y="44533"/>
                        <a:pt x="109079" y="18725"/>
                        <a:pt x="109079" y="18725"/>
                      </a:cubicBezTo>
                      <a:cubicBezTo>
                        <a:pt x="109079" y="18725"/>
                        <a:pt x="63043" y="32890"/>
                        <a:pt x="31334" y="20657"/>
                      </a:cubicBezTo>
                      <a:cubicBezTo>
                        <a:pt x="14648" y="1416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30" name="Graphic 2081">
                  <a:extLst>
                    <a:ext uri="{FF2B5EF4-FFF2-40B4-BE49-F238E27FC236}">
                      <a16:creationId xmlns:a16="http://schemas.microsoft.com/office/drawing/2014/main" id="{5C3C66ED-A5B8-43A5-9332-9DC4A5EC5A27}"/>
                    </a:ext>
                  </a:extLst>
                </p:cNvPr>
                <p:cNvGrpSpPr/>
                <p:nvPr/>
              </p:nvGrpSpPr>
              <p:grpSpPr>
                <a:xfrm>
                  <a:off x="7313634" y="1983225"/>
                  <a:ext cx="215476" cy="90345"/>
                  <a:chOff x="7313634" y="1983225"/>
                  <a:chExt cx="215476" cy="90345"/>
                </a:xfrm>
                <a:solidFill>
                  <a:srgbClr val="383938"/>
                </a:solidFill>
              </p:grpSpPr>
              <p:sp>
                <p:nvSpPr>
                  <p:cNvPr id="1839" name="Freeform: Shape 1838">
                    <a:extLst>
                      <a:ext uri="{FF2B5EF4-FFF2-40B4-BE49-F238E27FC236}">
                        <a16:creationId xmlns:a16="http://schemas.microsoft.com/office/drawing/2014/main" id="{AE367D6B-2023-4D3E-9C67-EE4EADFB7BF0}"/>
                      </a:ext>
                    </a:extLst>
                  </p:cNvPr>
                  <p:cNvSpPr/>
                  <p:nvPr/>
                </p:nvSpPr>
                <p:spPr>
                  <a:xfrm>
                    <a:off x="7313634" y="1983225"/>
                    <a:ext cx="92668" cy="57428"/>
                  </a:xfrm>
                  <a:custGeom>
                    <a:avLst/>
                    <a:gdLst>
                      <a:gd name="connsiteX0" fmla="*/ 0 w 92668"/>
                      <a:gd name="connsiteY0" fmla="*/ 47475 h 57428"/>
                      <a:gd name="connsiteX1" fmla="*/ 26827 w 92668"/>
                      <a:gd name="connsiteY1" fmla="*/ 55631 h 57428"/>
                      <a:gd name="connsiteX2" fmla="*/ 74633 w 92668"/>
                      <a:gd name="connsiteY2" fmla="*/ 32238 h 57428"/>
                      <a:gd name="connsiteX3" fmla="*/ 92661 w 92668"/>
                      <a:gd name="connsiteY3" fmla="*/ 27087 h 57428"/>
                      <a:gd name="connsiteX4" fmla="*/ 75974 w 92668"/>
                      <a:gd name="connsiteY4" fmla="*/ 1601 h 57428"/>
                      <a:gd name="connsiteX5" fmla="*/ 0 w 92668"/>
                      <a:gd name="connsiteY5" fmla="*/ 47475 h 57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668" h="57428">
                        <a:moveTo>
                          <a:pt x="0" y="47475"/>
                        </a:moveTo>
                        <a:cubicBezTo>
                          <a:pt x="0" y="47475"/>
                          <a:pt x="14755" y="62499"/>
                          <a:pt x="26827" y="55631"/>
                        </a:cubicBezTo>
                        <a:cubicBezTo>
                          <a:pt x="38899" y="48763"/>
                          <a:pt x="60307" y="31648"/>
                          <a:pt x="74633" y="32238"/>
                        </a:cubicBezTo>
                        <a:cubicBezTo>
                          <a:pt x="88958" y="32828"/>
                          <a:pt x="92661" y="27087"/>
                          <a:pt x="92661" y="27087"/>
                        </a:cubicBezTo>
                        <a:cubicBezTo>
                          <a:pt x="92661" y="27087"/>
                          <a:pt x="93573" y="9703"/>
                          <a:pt x="75974" y="1601"/>
                        </a:cubicBezTo>
                        <a:cubicBezTo>
                          <a:pt x="58429" y="-6608"/>
                          <a:pt x="2307" y="17966"/>
                          <a:pt x="0" y="47475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40" name="Freeform: Shape 1839">
                    <a:extLst>
                      <a:ext uri="{FF2B5EF4-FFF2-40B4-BE49-F238E27FC236}">
                        <a16:creationId xmlns:a16="http://schemas.microsoft.com/office/drawing/2014/main" id="{B51129D2-AD80-424D-9F3E-893CF1B3F324}"/>
                      </a:ext>
                    </a:extLst>
                  </p:cNvPr>
                  <p:cNvSpPr/>
                  <p:nvPr/>
                </p:nvSpPr>
                <p:spPr>
                  <a:xfrm>
                    <a:off x="7466508" y="2009164"/>
                    <a:ext cx="62602" cy="64405"/>
                  </a:xfrm>
                  <a:custGeom>
                    <a:avLst/>
                    <a:gdLst>
                      <a:gd name="connsiteX0" fmla="*/ 791 w 62602"/>
                      <a:gd name="connsiteY0" fmla="*/ 25346 h 64405"/>
                      <a:gd name="connsiteX1" fmla="*/ 56001 w 62602"/>
                      <a:gd name="connsiteY1" fmla="*/ 64406 h 64405"/>
                      <a:gd name="connsiteX2" fmla="*/ 58469 w 62602"/>
                      <a:gd name="connsiteY2" fmla="*/ 42086 h 64405"/>
                      <a:gd name="connsiteX3" fmla="*/ 3044 w 62602"/>
                      <a:gd name="connsiteY3" fmla="*/ 5064 h 64405"/>
                      <a:gd name="connsiteX4" fmla="*/ 791 w 62602"/>
                      <a:gd name="connsiteY4" fmla="*/ 25346 h 64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02" h="64405">
                        <a:moveTo>
                          <a:pt x="791" y="25346"/>
                        </a:moveTo>
                        <a:cubicBezTo>
                          <a:pt x="2347" y="29638"/>
                          <a:pt x="56001" y="64406"/>
                          <a:pt x="56001" y="64406"/>
                        </a:cubicBezTo>
                        <a:cubicBezTo>
                          <a:pt x="56001" y="64406"/>
                          <a:pt x="69039" y="47666"/>
                          <a:pt x="58469" y="42086"/>
                        </a:cubicBezTo>
                        <a:cubicBezTo>
                          <a:pt x="35183" y="29745"/>
                          <a:pt x="15546" y="-14895"/>
                          <a:pt x="3044" y="5064"/>
                        </a:cubicBezTo>
                        <a:cubicBezTo>
                          <a:pt x="-2053" y="13220"/>
                          <a:pt x="791" y="25346"/>
                          <a:pt x="791" y="25346"/>
                        </a:cubicBezTo>
                        <a:close/>
                      </a:path>
                    </a:pathLst>
                  </a:custGeom>
                  <a:solidFill>
                    <a:srgbClr val="383938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831" name="Freeform: Shape 1830">
                  <a:extLst>
                    <a:ext uri="{FF2B5EF4-FFF2-40B4-BE49-F238E27FC236}">
                      <a16:creationId xmlns:a16="http://schemas.microsoft.com/office/drawing/2014/main" id="{B8D13BD1-E5D4-429F-89D7-04C96F85715F}"/>
                    </a:ext>
                  </a:extLst>
                </p:cNvPr>
                <p:cNvSpPr/>
                <p:nvPr/>
              </p:nvSpPr>
              <p:spPr>
                <a:xfrm>
                  <a:off x="7253327" y="2025281"/>
                  <a:ext cx="314680" cy="141110"/>
                </a:xfrm>
                <a:custGeom>
                  <a:avLst/>
                  <a:gdLst>
                    <a:gd name="connsiteX0" fmla="*/ 0 w 314680"/>
                    <a:gd name="connsiteY0" fmla="*/ 10570 h 141110"/>
                    <a:gd name="connsiteX1" fmla="*/ 16686 w 314680"/>
                    <a:gd name="connsiteY1" fmla="*/ 20013 h 141110"/>
                    <a:gd name="connsiteX2" fmla="*/ 31602 w 314680"/>
                    <a:gd name="connsiteY2" fmla="*/ 111761 h 141110"/>
                    <a:gd name="connsiteX3" fmla="*/ 95451 w 314680"/>
                    <a:gd name="connsiteY3" fmla="*/ 136871 h 141110"/>
                    <a:gd name="connsiteX4" fmla="*/ 112673 w 314680"/>
                    <a:gd name="connsiteY4" fmla="*/ 135959 h 141110"/>
                    <a:gd name="connsiteX5" fmla="*/ 167776 w 314680"/>
                    <a:gd name="connsiteY5" fmla="*/ 105484 h 141110"/>
                    <a:gd name="connsiteX6" fmla="*/ 181458 w 314680"/>
                    <a:gd name="connsiteY6" fmla="*/ 40401 h 141110"/>
                    <a:gd name="connsiteX7" fmla="*/ 187145 w 314680"/>
                    <a:gd name="connsiteY7" fmla="*/ 40992 h 141110"/>
                    <a:gd name="connsiteX8" fmla="*/ 186018 w 314680"/>
                    <a:gd name="connsiteY8" fmla="*/ 50649 h 141110"/>
                    <a:gd name="connsiteX9" fmla="*/ 185589 w 314680"/>
                    <a:gd name="connsiteY9" fmla="*/ 54727 h 141110"/>
                    <a:gd name="connsiteX10" fmla="*/ 201203 w 314680"/>
                    <a:gd name="connsiteY10" fmla="*/ 86544 h 141110"/>
                    <a:gd name="connsiteX11" fmla="*/ 207105 w 314680"/>
                    <a:gd name="connsiteY11" fmla="*/ 23071 h 141110"/>
                    <a:gd name="connsiteX12" fmla="*/ 295097 w 314680"/>
                    <a:gd name="connsiteY12" fmla="*/ 39060 h 141110"/>
                    <a:gd name="connsiteX13" fmla="*/ 279752 w 314680"/>
                    <a:gd name="connsiteY13" fmla="*/ 105859 h 141110"/>
                    <a:gd name="connsiteX14" fmla="*/ 244448 w 314680"/>
                    <a:gd name="connsiteY14" fmla="*/ 123887 h 141110"/>
                    <a:gd name="connsiteX15" fmla="*/ 232322 w 314680"/>
                    <a:gd name="connsiteY15" fmla="*/ 122063 h 141110"/>
                    <a:gd name="connsiteX16" fmla="*/ 250672 w 314680"/>
                    <a:gd name="connsiteY16" fmla="*/ 141110 h 141110"/>
                    <a:gd name="connsiteX17" fmla="*/ 257754 w 314680"/>
                    <a:gd name="connsiteY17" fmla="*/ 140520 h 141110"/>
                    <a:gd name="connsiteX18" fmla="*/ 295473 w 314680"/>
                    <a:gd name="connsiteY18" fmla="*/ 113103 h 141110"/>
                    <a:gd name="connsiteX19" fmla="*/ 313501 w 314680"/>
                    <a:gd name="connsiteY19" fmla="*/ 33319 h 141110"/>
                    <a:gd name="connsiteX20" fmla="*/ 314681 w 314680"/>
                    <a:gd name="connsiteY20" fmla="*/ 25056 h 141110"/>
                    <a:gd name="connsiteX21" fmla="*/ 192886 w 314680"/>
                    <a:gd name="connsiteY21" fmla="*/ 2951 h 141110"/>
                    <a:gd name="connsiteX22" fmla="*/ 191384 w 314680"/>
                    <a:gd name="connsiteY22" fmla="*/ 11589 h 141110"/>
                    <a:gd name="connsiteX23" fmla="*/ 189452 w 314680"/>
                    <a:gd name="connsiteY23" fmla="*/ 23930 h 141110"/>
                    <a:gd name="connsiteX24" fmla="*/ 182531 w 314680"/>
                    <a:gd name="connsiteY24" fmla="*/ 23179 h 141110"/>
                    <a:gd name="connsiteX25" fmla="*/ 183014 w 314680"/>
                    <a:gd name="connsiteY25" fmla="*/ 8907 h 141110"/>
                    <a:gd name="connsiteX26" fmla="*/ 183175 w 314680"/>
                    <a:gd name="connsiteY26" fmla="*/ 0 h 141110"/>
                    <a:gd name="connsiteX27" fmla="*/ 24895 w 314680"/>
                    <a:gd name="connsiteY27" fmla="*/ 1985 h 141110"/>
                    <a:gd name="connsiteX28" fmla="*/ 0 w 314680"/>
                    <a:gd name="connsiteY28" fmla="*/ 10570 h 141110"/>
                    <a:gd name="connsiteX29" fmla="*/ 34017 w 314680"/>
                    <a:gd name="connsiteY29" fmla="*/ 19101 h 141110"/>
                    <a:gd name="connsiteX30" fmla="*/ 165469 w 314680"/>
                    <a:gd name="connsiteY30" fmla="*/ 17438 h 141110"/>
                    <a:gd name="connsiteX31" fmla="*/ 153182 w 314680"/>
                    <a:gd name="connsiteY31" fmla="*/ 96148 h 141110"/>
                    <a:gd name="connsiteX32" fmla="*/ 95933 w 314680"/>
                    <a:gd name="connsiteY32" fmla="*/ 119488 h 141110"/>
                    <a:gd name="connsiteX33" fmla="*/ 44747 w 314680"/>
                    <a:gd name="connsiteY33" fmla="*/ 100333 h 141110"/>
                    <a:gd name="connsiteX34" fmla="*/ 34017 w 314680"/>
                    <a:gd name="connsiteY34" fmla="*/ 19101 h 14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14680" h="141110">
                      <a:moveTo>
                        <a:pt x="0" y="10570"/>
                      </a:moveTo>
                      <a:lnTo>
                        <a:pt x="16686" y="20013"/>
                      </a:lnTo>
                      <a:cubicBezTo>
                        <a:pt x="17867" y="49147"/>
                        <a:pt x="21354" y="99904"/>
                        <a:pt x="31602" y="111761"/>
                      </a:cubicBezTo>
                      <a:cubicBezTo>
                        <a:pt x="45660" y="127911"/>
                        <a:pt x="66585" y="136120"/>
                        <a:pt x="95451" y="136871"/>
                      </a:cubicBezTo>
                      <a:cubicBezTo>
                        <a:pt x="100923" y="137032"/>
                        <a:pt x="106772" y="136764"/>
                        <a:pt x="112673" y="135959"/>
                      </a:cubicBezTo>
                      <a:cubicBezTo>
                        <a:pt x="133652" y="133223"/>
                        <a:pt x="155811" y="124263"/>
                        <a:pt x="167776" y="105484"/>
                      </a:cubicBezTo>
                      <a:cubicBezTo>
                        <a:pt x="175824" y="92768"/>
                        <a:pt x="179687" y="63526"/>
                        <a:pt x="181458" y="40401"/>
                      </a:cubicBezTo>
                      <a:lnTo>
                        <a:pt x="187145" y="40992"/>
                      </a:lnTo>
                      <a:cubicBezTo>
                        <a:pt x="186770" y="44104"/>
                        <a:pt x="186394" y="47323"/>
                        <a:pt x="186018" y="50649"/>
                      </a:cubicBezTo>
                      <a:cubicBezTo>
                        <a:pt x="185858" y="52044"/>
                        <a:pt x="185750" y="53386"/>
                        <a:pt x="185589" y="54727"/>
                      </a:cubicBezTo>
                      <a:cubicBezTo>
                        <a:pt x="187950" y="66316"/>
                        <a:pt x="193691" y="76886"/>
                        <a:pt x="201203" y="86544"/>
                      </a:cubicBezTo>
                      <a:cubicBezTo>
                        <a:pt x="200934" y="70340"/>
                        <a:pt x="203832" y="44157"/>
                        <a:pt x="207105" y="23071"/>
                      </a:cubicBezTo>
                      <a:lnTo>
                        <a:pt x="295097" y="39060"/>
                      </a:lnTo>
                      <a:cubicBezTo>
                        <a:pt x="291985" y="58483"/>
                        <a:pt x="285708" y="92875"/>
                        <a:pt x="279752" y="105859"/>
                      </a:cubicBezTo>
                      <a:cubicBezTo>
                        <a:pt x="275782" y="114498"/>
                        <a:pt x="271275" y="124316"/>
                        <a:pt x="244448" y="123887"/>
                      </a:cubicBezTo>
                      <a:cubicBezTo>
                        <a:pt x="240102" y="123834"/>
                        <a:pt x="236078" y="123136"/>
                        <a:pt x="232322" y="122063"/>
                      </a:cubicBezTo>
                      <a:lnTo>
                        <a:pt x="250672" y="141110"/>
                      </a:lnTo>
                      <a:cubicBezTo>
                        <a:pt x="253193" y="141003"/>
                        <a:pt x="255554" y="140788"/>
                        <a:pt x="257754" y="140520"/>
                      </a:cubicBezTo>
                      <a:cubicBezTo>
                        <a:pt x="284474" y="137032"/>
                        <a:pt x="291449" y="121795"/>
                        <a:pt x="295473" y="113103"/>
                      </a:cubicBezTo>
                      <a:cubicBezTo>
                        <a:pt x="304862" y="92607"/>
                        <a:pt x="313125" y="35734"/>
                        <a:pt x="313501" y="33319"/>
                      </a:cubicBezTo>
                      <a:lnTo>
                        <a:pt x="314681" y="25056"/>
                      </a:lnTo>
                      <a:lnTo>
                        <a:pt x="192886" y="2951"/>
                      </a:lnTo>
                      <a:lnTo>
                        <a:pt x="191384" y="11589"/>
                      </a:lnTo>
                      <a:cubicBezTo>
                        <a:pt x="191330" y="11965"/>
                        <a:pt x="190526" y="16740"/>
                        <a:pt x="189452" y="23930"/>
                      </a:cubicBezTo>
                      <a:lnTo>
                        <a:pt x="182531" y="23179"/>
                      </a:lnTo>
                      <a:cubicBezTo>
                        <a:pt x="182853" y="15989"/>
                        <a:pt x="182960" y="10731"/>
                        <a:pt x="183014" y="8907"/>
                      </a:cubicBezTo>
                      <a:lnTo>
                        <a:pt x="183175" y="0"/>
                      </a:lnTo>
                      <a:lnTo>
                        <a:pt x="24895" y="1985"/>
                      </a:lnTo>
                      <a:lnTo>
                        <a:pt x="0" y="10570"/>
                      </a:lnTo>
                      <a:close/>
                      <a:moveTo>
                        <a:pt x="34017" y="19101"/>
                      </a:moveTo>
                      <a:lnTo>
                        <a:pt x="165469" y="17438"/>
                      </a:lnTo>
                      <a:cubicBezTo>
                        <a:pt x="164396" y="44962"/>
                        <a:pt x="160586" y="84505"/>
                        <a:pt x="153182" y="96148"/>
                      </a:cubicBezTo>
                      <a:cubicBezTo>
                        <a:pt x="141700" y="114176"/>
                        <a:pt x="115195" y="120024"/>
                        <a:pt x="95933" y="119488"/>
                      </a:cubicBezTo>
                      <a:cubicBezTo>
                        <a:pt x="64278" y="118683"/>
                        <a:pt x="51561" y="108167"/>
                        <a:pt x="44747" y="100333"/>
                      </a:cubicBezTo>
                      <a:cubicBezTo>
                        <a:pt x="39919" y="94324"/>
                        <a:pt x="35519" y="55156"/>
                        <a:pt x="34017" y="19101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32" name="Freeform: Shape 1831">
                  <a:extLst>
                    <a:ext uri="{FF2B5EF4-FFF2-40B4-BE49-F238E27FC236}">
                      <a16:creationId xmlns:a16="http://schemas.microsoft.com/office/drawing/2014/main" id="{8032354A-1E83-4762-B1BB-CEF2496669A9}"/>
                    </a:ext>
                  </a:extLst>
                </p:cNvPr>
                <p:cNvSpPr/>
                <p:nvPr/>
              </p:nvSpPr>
              <p:spPr>
                <a:xfrm>
                  <a:off x="7463436" y="2073301"/>
                  <a:ext cx="28436" cy="28436"/>
                </a:xfrm>
                <a:custGeom>
                  <a:avLst/>
                  <a:gdLst>
                    <a:gd name="connsiteX0" fmla="*/ 28437 w 28436"/>
                    <a:gd name="connsiteY0" fmla="*/ 14218 h 28436"/>
                    <a:gd name="connsiteX1" fmla="*/ 14218 w 28436"/>
                    <a:gd name="connsiteY1" fmla="*/ 28437 h 28436"/>
                    <a:gd name="connsiteX2" fmla="*/ 0 w 28436"/>
                    <a:gd name="connsiteY2" fmla="*/ 14218 h 28436"/>
                    <a:gd name="connsiteX3" fmla="*/ 14218 w 28436"/>
                    <a:gd name="connsiteY3" fmla="*/ 0 h 28436"/>
                    <a:gd name="connsiteX4" fmla="*/ 28437 w 28436"/>
                    <a:gd name="connsiteY4" fmla="*/ 14218 h 2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36" h="28436">
                      <a:moveTo>
                        <a:pt x="28437" y="14218"/>
                      </a:moveTo>
                      <a:cubicBezTo>
                        <a:pt x="28437" y="22071"/>
                        <a:pt x="22071" y="28437"/>
                        <a:pt x="14218" y="28437"/>
                      </a:cubicBezTo>
                      <a:cubicBezTo>
                        <a:pt x="6366" y="28437"/>
                        <a:pt x="0" y="22071"/>
                        <a:pt x="0" y="14218"/>
                      </a:cubicBezTo>
                      <a:cubicBezTo>
                        <a:pt x="0" y="6366"/>
                        <a:pt x="6366" y="0"/>
                        <a:pt x="14218" y="0"/>
                      </a:cubicBezTo>
                      <a:cubicBezTo>
                        <a:pt x="22071" y="0"/>
                        <a:pt x="28437" y="6366"/>
                        <a:pt x="28437" y="1421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33" name="Freeform: Shape 1832">
                  <a:extLst>
                    <a:ext uri="{FF2B5EF4-FFF2-40B4-BE49-F238E27FC236}">
                      <a16:creationId xmlns:a16="http://schemas.microsoft.com/office/drawing/2014/main" id="{83EF3FE7-1274-4372-93C0-5E8DBA144612}"/>
                    </a:ext>
                  </a:extLst>
                </p:cNvPr>
                <p:cNvSpPr/>
                <p:nvPr/>
              </p:nvSpPr>
              <p:spPr>
                <a:xfrm>
                  <a:off x="7357952" y="2061766"/>
                  <a:ext cx="28436" cy="28436"/>
                </a:xfrm>
                <a:custGeom>
                  <a:avLst/>
                  <a:gdLst>
                    <a:gd name="connsiteX0" fmla="*/ 28437 w 28436"/>
                    <a:gd name="connsiteY0" fmla="*/ 14218 h 28436"/>
                    <a:gd name="connsiteX1" fmla="*/ 14218 w 28436"/>
                    <a:gd name="connsiteY1" fmla="*/ 28437 h 28436"/>
                    <a:gd name="connsiteX2" fmla="*/ 0 w 28436"/>
                    <a:gd name="connsiteY2" fmla="*/ 14218 h 28436"/>
                    <a:gd name="connsiteX3" fmla="*/ 14218 w 28436"/>
                    <a:gd name="connsiteY3" fmla="*/ 0 h 28436"/>
                    <a:gd name="connsiteX4" fmla="*/ 28437 w 28436"/>
                    <a:gd name="connsiteY4" fmla="*/ 14218 h 2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36" h="28436">
                      <a:moveTo>
                        <a:pt x="28437" y="14218"/>
                      </a:moveTo>
                      <a:cubicBezTo>
                        <a:pt x="28437" y="22071"/>
                        <a:pt x="22071" y="28437"/>
                        <a:pt x="14218" y="28437"/>
                      </a:cubicBezTo>
                      <a:cubicBezTo>
                        <a:pt x="6366" y="28437"/>
                        <a:pt x="0" y="22071"/>
                        <a:pt x="0" y="14218"/>
                      </a:cubicBezTo>
                      <a:cubicBezTo>
                        <a:pt x="0" y="6366"/>
                        <a:pt x="6366" y="0"/>
                        <a:pt x="14218" y="0"/>
                      </a:cubicBezTo>
                      <a:cubicBezTo>
                        <a:pt x="22071" y="0"/>
                        <a:pt x="28437" y="6366"/>
                        <a:pt x="28437" y="1421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53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34" name="Graphic 2081">
                  <a:extLst>
                    <a:ext uri="{FF2B5EF4-FFF2-40B4-BE49-F238E27FC236}">
                      <a16:creationId xmlns:a16="http://schemas.microsoft.com/office/drawing/2014/main" id="{2CD1E21F-CA63-44A1-9C87-9A70D9825C69}"/>
                    </a:ext>
                  </a:extLst>
                </p:cNvPr>
                <p:cNvGrpSpPr/>
                <p:nvPr/>
              </p:nvGrpSpPr>
              <p:grpSpPr>
                <a:xfrm>
                  <a:off x="6843091" y="1654023"/>
                  <a:ext cx="676895" cy="352495"/>
                  <a:chOff x="6843091" y="1654023"/>
                  <a:chExt cx="676895" cy="352495"/>
                </a:xfrm>
                <a:solidFill>
                  <a:schemeClr val="accent1"/>
                </a:solidFill>
              </p:grpSpPr>
              <p:grpSp>
                <p:nvGrpSpPr>
                  <p:cNvPr id="1835" name="Graphic 2081">
                    <a:extLst>
                      <a:ext uri="{FF2B5EF4-FFF2-40B4-BE49-F238E27FC236}">
                        <a16:creationId xmlns:a16="http://schemas.microsoft.com/office/drawing/2014/main" id="{7F1E7377-6083-4143-B0AB-1002D7CAB652}"/>
                      </a:ext>
                    </a:extLst>
                  </p:cNvPr>
                  <p:cNvGrpSpPr/>
                  <p:nvPr/>
                </p:nvGrpSpPr>
                <p:grpSpPr>
                  <a:xfrm>
                    <a:off x="6894596" y="1654023"/>
                    <a:ext cx="625389" cy="352495"/>
                    <a:chOff x="6894596" y="1654023"/>
                    <a:chExt cx="625389" cy="352495"/>
                  </a:xfrm>
                  <a:solidFill>
                    <a:schemeClr val="accent1"/>
                  </a:solidFill>
                </p:grpSpPr>
                <p:sp>
                  <p:nvSpPr>
                    <p:cNvPr id="1837" name="Freeform: Shape 1836">
                      <a:extLst>
                        <a:ext uri="{FF2B5EF4-FFF2-40B4-BE49-F238E27FC236}">
                          <a16:creationId xmlns:a16="http://schemas.microsoft.com/office/drawing/2014/main" id="{DB86E05A-F08C-4ADA-855B-786FD01E2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20012" y="1787227"/>
                      <a:ext cx="299973" cy="219291"/>
                    </a:xfrm>
                    <a:custGeom>
                      <a:avLst/>
                      <a:gdLst>
                        <a:gd name="connsiteX0" fmla="*/ 4234 w 299973"/>
                        <a:gd name="connsiteY0" fmla="*/ 183058 h 219291"/>
                        <a:gd name="connsiteX1" fmla="*/ 183385 w 299973"/>
                        <a:gd name="connsiteY1" fmla="*/ 206720 h 219291"/>
                        <a:gd name="connsiteX2" fmla="*/ 296381 w 299973"/>
                        <a:gd name="connsiteY2" fmla="*/ 88144 h 219291"/>
                        <a:gd name="connsiteX3" fmla="*/ 250882 w 299973"/>
                        <a:gd name="connsiteY3" fmla="*/ 152 h 219291"/>
                        <a:gd name="connsiteX4" fmla="*/ 245302 w 299973"/>
                        <a:gd name="connsiteY4" fmla="*/ 6054 h 219291"/>
                        <a:gd name="connsiteX5" fmla="*/ 253457 w 299973"/>
                        <a:gd name="connsiteY5" fmla="*/ 14746 h 219291"/>
                        <a:gd name="connsiteX6" fmla="*/ 147383 w 299973"/>
                        <a:gd name="connsiteY6" fmla="*/ 134126 h 219291"/>
                        <a:gd name="connsiteX7" fmla="*/ 11048 w 299973"/>
                        <a:gd name="connsiteY7" fmla="*/ 125327 h 219291"/>
                        <a:gd name="connsiteX8" fmla="*/ 4234 w 299973"/>
                        <a:gd name="connsiteY8" fmla="*/ 183058 h 219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9973" h="219291">
                          <a:moveTo>
                            <a:pt x="4234" y="183058"/>
                          </a:moveTo>
                          <a:cubicBezTo>
                            <a:pt x="56762" y="223943"/>
                            <a:pt x="124795" y="227806"/>
                            <a:pt x="183385" y="206720"/>
                          </a:cubicBezTo>
                          <a:cubicBezTo>
                            <a:pt x="241975" y="185634"/>
                            <a:pt x="283450" y="140350"/>
                            <a:pt x="296381" y="88144"/>
                          </a:cubicBezTo>
                          <a:cubicBezTo>
                            <a:pt x="309365" y="35939"/>
                            <a:pt x="285542" y="24350"/>
                            <a:pt x="250882" y="152"/>
                          </a:cubicBezTo>
                          <a:cubicBezTo>
                            <a:pt x="249219" y="-1029"/>
                            <a:pt x="244712" y="5034"/>
                            <a:pt x="245302" y="6054"/>
                          </a:cubicBezTo>
                          <a:cubicBezTo>
                            <a:pt x="247072" y="9166"/>
                            <a:pt x="251526" y="11204"/>
                            <a:pt x="253457" y="14746"/>
                          </a:cubicBezTo>
                          <a:cubicBezTo>
                            <a:pt x="233927" y="66414"/>
                            <a:pt x="198623" y="114810"/>
                            <a:pt x="147383" y="134126"/>
                          </a:cubicBezTo>
                          <a:cubicBezTo>
                            <a:pt x="96090" y="153495"/>
                            <a:pt x="58371" y="143784"/>
                            <a:pt x="11048" y="125327"/>
                          </a:cubicBezTo>
                          <a:cubicBezTo>
                            <a:pt x="-1185" y="143730"/>
                            <a:pt x="-2955" y="161650"/>
                            <a:pt x="4234" y="18305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8" name="Freeform: Shape 1837">
                      <a:extLst>
                        <a:ext uri="{FF2B5EF4-FFF2-40B4-BE49-F238E27FC236}">
                          <a16:creationId xmlns:a16="http://schemas.microsoft.com/office/drawing/2014/main" id="{3986D4DF-3D1E-4C1F-9EE0-CA3573C23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4596" y="1654023"/>
                      <a:ext cx="579517" cy="277849"/>
                    </a:xfrm>
                    <a:custGeom>
                      <a:avLst/>
                      <a:gdLst>
                        <a:gd name="connsiteX0" fmla="*/ 0 w 579517"/>
                        <a:gd name="connsiteY0" fmla="*/ 47724 h 277849"/>
                        <a:gd name="connsiteX1" fmla="*/ 291395 w 579517"/>
                        <a:gd name="connsiteY1" fmla="*/ 109319 h 277849"/>
                        <a:gd name="connsiteX2" fmla="*/ 287639 w 579517"/>
                        <a:gd name="connsiteY2" fmla="*/ 84531 h 277849"/>
                        <a:gd name="connsiteX3" fmla="*/ 284044 w 579517"/>
                        <a:gd name="connsiteY3" fmla="*/ 30984 h 277849"/>
                        <a:gd name="connsiteX4" fmla="*/ 305399 w 579517"/>
                        <a:gd name="connsiteY4" fmla="*/ 136468 h 277849"/>
                        <a:gd name="connsiteX5" fmla="*/ 336518 w 579517"/>
                        <a:gd name="connsiteY5" fmla="*/ 258209 h 277849"/>
                        <a:gd name="connsiteX6" fmla="*/ 472960 w 579517"/>
                        <a:gd name="connsiteY6" fmla="*/ 267276 h 277849"/>
                        <a:gd name="connsiteX7" fmla="*/ 579517 w 579517"/>
                        <a:gd name="connsiteY7" fmla="*/ 148272 h 277849"/>
                        <a:gd name="connsiteX8" fmla="*/ 567230 w 579517"/>
                        <a:gd name="connsiteY8" fmla="*/ 136521 h 277849"/>
                        <a:gd name="connsiteX9" fmla="*/ 338772 w 579517"/>
                        <a:gd name="connsiteY9" fmla="*/ 1528 h 277849"/>
                        <a:gd name="connsiteX10" fmla="*/ 0 w 579517"/>
                        <a:gd name="connsiteY10" fmla="*/ 47724 h 277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9517" h="277849">
                          <a:moveTo>
                            <a:pt x="0" y="47724"/>
                          </a:moveTo>
                          <a:cubicBezTo>
                            <a:pt x="95772" y="99876"/>
                            <a:pt x="188970" y="90057"/>
                            <a:pt x="291395" y="109319"/>
                          </a:cubicBezTo>
                          <a:cubicBezTo>
                            <a:pt x="289785" y="98534"/>
                            <a:pt x="289249" y="97622"/>
                            <a:pt x="287639" y="84531"/>
                          </a:cubicBezTo>
                          <a:cubicBezTo>
                            <a:pt x="285976" y="71439"/>
                            <a:pt x="283776" y="46651"/>
                            <a:pt x="284044" y="30984"/>
                          </a:cubicBezTo>
                          <a:cubicBezTo>
                            <a:pt x="289464" y="67254"/>
                            <a:pt x="296814" y="99554"/>
                            <a:pt x="305399" y="136468"/>
                          </a:cubicBezTo>
                          <a:cubicBezTo>
                            <a:pt x="314413" y="175367"/>
                            <a:pt x="325787" y="218505"/>
                            <a:pt x="336518" y="258209"/>
                          </a:cubicBezTo>
                          <a:cubicBezTo>
                            <a:pt x="383841" y="277149"/>
                            <a:pt x="421560" y="286484"/>
                            <a:pt x="472960" y="267276"/>
                          </a:cubicBezTo>
                          <a:cubicBezTo>
                            <a:pt x="524307" y="248068"/>
                            <a:pt x="559075" y="199243"/>
                            <a:pt x="579517" y="148272"/>
                          </a:cubicBezTo>
                          <a:cubicBezTo>
                            <a:pt x="573347" y="141136"/>
                            <a:pt x="576513" y="145482"/>
                            <a:pt x="567230" y="136521"/>
                          </a:cubicBezTo>
                          <a:cubicBezTo>
                            <a:pt x="512450" y="83887"/>
                            <a:pt x="410775" y="8127"/>
                            <a:pt x="338772" y="1528"/>
                          </a:cubicBezTo>
                          <a:cubicBezTo>
                            <a:pt x="197769" y="-11242"/>
                            <a:pt x="137676" y="60601"/>
                            <a:pt x="0" y="47724"/>
                          </a:cubicBezTo>
                          <a:close/>
                        </a:path>
                      </a:pathLst>
                    </a:custGeom>
                    <a:solidFill>
                      <a:srgbClr val="F26B42"/>
                    </a:solidFill>
                    <a:ln w="536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836" name="Freeform: Shape 1835">
                    <a:extLst>
                      <a:ext uri="{FF2B5EF4-FFF2-40B4-BE49-F238E27FC236}">
                        <a16:creationId xmlns:a16="http://schemas.microsoft.com/office/drawing/2014/main" id="{9B4771F1-F711-4E8A-A95C-A92263571327}"/>
                      </a:ext>
                    </a:extLst>
                  </p:cNvPr>
                  <p:cNvSpPr/>
                  <p:nvPr/>
                </p:nvSpPr>
                <p:spPr>
                  <a:xfrm>
                    <a:off x="6843091" y="1666110"/>
                    <a:ext cx="88267" cy="82415"/>
                  </a:xfrm>
                  <a:custGeom>
                    <a:avLst/>
                    <a:gdLst>
                      <a:gd name="connsiteX0" fmla="*/ 82625 w 88267"/>
                      <a:gd name="connsiteY0" fmla="*/ 60104 h 82415"/>
                      <a:gd name="connsiteX1" fmla="*/ 18508 w 88267"/>
                      <a:gd name="connsiteY1" fmla="*/ 77917 h 82415"/>
                      <a:gd name="connsiteX2" fmla="*/ 6651 w 88267"/>
                      <a:gd name="connsiteY2" fmla="*/ 23995 h 82415"/>
                      <a:gd name="connsiteX3" fmla="*/ 61056 w 88267"/>
                      <a:gd name="connsiteY3" fmla="*/ 4143 h 82415"/>
                      <a:gd name="connsiteX4" fmla="*/ 82625 w 88267"/>
                      <a:gd name="connsiteY4" fmla="*/ 60104 h 82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67" h="82415">
                        <a:moveTo>
                          <a:pt x="82625" y="60104"/>
                        </a:moveTo>
                        <a:cubicBezTo>
                          <a:pt x="68245" y="79580"/>
                          <a:pt x="40292" y="88487"/>
                          <a:pt x="18508" y="77917"/>
                        </a:cubicBezTo>
                        <a:cubicBezTo>
                          <a:pt x="-3222" y="67347"/>
                          <a:pt x="-3919" y="43954"/>
                          <a:pt x="6651" y="23995"/>
                        </a:cubicBezTo>
                        <a:cubicBezTo>
                          <a:pt x="17220" y="4035"/>
                          <a:pt x="40506" y="-6320"/>
                          <a:pt x="61056" y="4143"/>
                        </a:cubicBezTo>
                        <a:cubicBezTo>
                          <a:pt x="81605" y="14605"/>
                          <a:pt x="97058" y="40627"/>
                          <a:pt x="82625" y="6010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3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640" name="Group 3639">
              <a:extLst>
                <a:ext uri="{FF2B5EF4-FFF2-40B4-BE49-F238E27FC236}">
                  <a16:creationId xmlns:a16="http://schemas.microsoft.com/office/drawing/2014/main" id="{3EDCECEB-E0B0-4CDA-B749-5FCCC14254B6}"/>
                </a:ext>
              </a:extLst>
            </p:cNvPr>
            <p:cNvGrpSpPr/>
            <p:nvPr/>
          </p:nvGrpSpPr>
          <p:grpSpPr>
            <a:xfrm>
              <a:off x="8470271" y="2464939"/>
              <a:ext cx="19090668" cy="3709547"/>
              <a:chOff x="8470271" y="2464939"/>
              <a:chExt cx="19090668" cy="3709547"/>
            </a:xfrm>
          </p:grpSpPr>
          <p:grpSp>
            <p:nvGrpSpPr>
              <p:cNvPr id="3455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21987425" y="3331343"/>
                <a:ext cx="5573514" cy="2290492"/>
                <a:chOff x="21987425" y="3331343"/>
                <a:chExt cx="5573514" cy="2290492"/>
              </a:xfrm>
              <a:solidFill>
                <a:schemeClr val="accent1"/>
              </a:solidFill>
            </p:grpSpPr>
            <p:sp>
              <p:nvSpPr>
                <p:cNvPr id="3456" name="Freeform: Shape 3455">
                  <a:extLst>
                    <a:ext uri="{FF2B5EF4-FFF2-40B4-BE49-F238E27FC236}">
                      <a16:creationId xmlns:a16="http://schemas.microsoft.com/office/drawing/2014/main" id="{8E721840-D9EE-42A8-BC1F-E5AB70C743C4}"/>
                    </a:ext>
                  </a:extLst>
                </p:cNvPr>
                <p:cNvSpPr/>
                <p:nvPr/>
              </p:nvSpPr>
              <p:spPr>
                <a:xfrm>
                  <a:off x="22948834" y="4999089"/>
                  <a:ext cx="3045846" cy="207582"/>
                </a:xfrm>
                <a:custGeom>
                  <a:avLst/>
                  <a:gdLst>
                    <a:gd name="connsiteX0" fmla="*/ 0 w 3045846"/>
                    <a:gd name="connsiteY0" fmla="*/ 0 h 207582"/>
                    <a:gd name="connsiteX1" fmla="*/ 3045847 w 3045846"/>
                    <a:gd name="connsiteY1" fmla="*/ 0 h 207582"/>
                    <a:gd name="connsiteX2" fmla="*/ 3045847 w 3045846"/>
                    <a:gd name="connsiteY2" fmla="*/ 207582 h 207582"/>
                    <a:gd name="connsiteX3" fmla="*/ 0 w 3045846"/>
                    <a:gd name="connsiteY3" fmla="*/ 207582 h 207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5846" h="207582">
                      <a:moveTo>
                        <a:pt x="0" y="0"/>
                      </a:moveTo>
                      <a:lnTo>
                        <a:pt x="3045847" y="0"/>
                      </a:lnTo>
                      <a:lnTo>
                        <a:pt x="3045847" y="207582"/>
                      </a:lnTo>
                      <a:lnTo>
                        <a:pt x="0" y="207582"/>
                      </a:ln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457" name="Graphic 1812">
                  <a:extLst>
                    <a:ext uri="{FF2B5EF4-FFF2-40B4-BE49-F238E27FC236}">
                      <a16:creationId xmlns:a16="http://schemas.microsoft.com/office/drawing/2014/main" id="{5ED05B7D-A324-4614-B79F-7C2EE825F12E}"/>
                    </a:ext>
                  </a:extLst>
                </p:cNvPr>
                <p:cNvGrpSpPr/>
                <p:nvPr/>
              </p:nvGrpSpPr>
              <p:grpSpPr>
                <a:xfrm>
                  <a:off x="22037800" y="3331343"/>
                  <a:ext cx="5425555" cy="1850214"/>
                  <a:chOff x="22037800" y="3331343"/>
                  <a:chExt cx="5425555" cy="1850214"/>
                </a:xfrm>
                <a:solidFill>
                  <a:schemeClr val="accent1"/>
                </a:solidFill>
              </p:grpSpPr>
              <p:sp>
                <p:nvSpPr>
                  <p:cNvPr id="3458" name="Freeform: Shape 3457">
                    <a:extLst>
                      <a:ext uri="{FF2B5EF4-FFF2-40B4-BE49-F238E27FC236}">
                        <a16:creationId xmlns:a16="http://schemas.microsoft.com/office/drawing/2014/main" id="{3E8ACE2E-3AAA-4F40-AFB4-B2D651DCB098}"/>
                      </a:ext>
                    </a:extLst>
                  </p:cNvPr>
                  <p:cNvSpPr/>
                  <p:nvPr/>
                </p:nvSpPr>
                <p:spPr>
                  <a:xfrm>
                    <a:off x="22037800" y="3331343"/>
                    <a:ext cx="5425555" cy="1850214"/>
                  </a:xfrm>
                  <a:custGeom>
                    <a:avLst/>
                    <a:gdLst>
                      <a:gd name="connsiteX0" fmla="*/ 321249 w 5425555"/>
                      <a:gd name="connsiteY0" fmla="*/ 940620 h 1850214"/>
                      <a:gd name="connsiteX1" fmla="*/ 1179438 w 5425555"/>
                      <a:gd name="connsiteY1" fmla="*/ 769139 h 1850214"/>
                      <a:gd name="connsiteX2" fmla="*/ 1189248 w 5425555"/>
                      <a:gd name="connsiteY2" fmla="*/ 754227 h 1850214"/>
                      <a:gd name="connsiteX3" fmla="*/ 1246932 w 5425555"/>
                      <a:gd name="connsiteY3" fmla="*/ 751480 h 1850214"/>
                      <a:gd name="connsiteX4" fmla="*/ 1695450 w 5425555"/>
                      <a:gd name="connsiteY4" fmla="*/ 175822 h 1850214"/>
                      <a:gd name="connsiteX5" fmla="*/ 1806502 w 5425555"/>
                      <a:gd name="connsiteY5" fmla="*/ 100481 h 1850214"/>
                      <a:gd name="connsiteX6" fmla="*/ 2713742 w 5425555"/>
                      <a:gd name="connsiteY6" fmla="*/ 417 h 1850214"/>
                      <a:gd name="connsiteX7" fmla="*/ 3672387 w 5425555"/>
                      <a:gd name="connsiteY7" fmla="*/ 206822 h 1850214"/>
                      <a:gd name="connsiteX8" fmla="*/ 3695147 w 5425555"/>
                      <a:gd name="connsiteY8" fmla="*/ 230367 h 1850214"/>
                      <a:gd name="connsiteX9" fmla="*/ 3718690 w 5425555"/>
                      <a:gd name="connsiteY9" fmla="*/ 298253 h 1850214"/>
                      <a:gd name="connsiteX10" fmla="*/ 4096185 w 5425555"/>
                      <a:gd name="connsiteY10" fmla="*/ 795037 h 1850214"/>
                      <a:gd name="connsiteX11" fmla="*/ 4098930 w 5425555"/>
                      <a:gd name="connsiteY11" fmla="*/ 800139 h 1850214"/>
                      <a:gd name="connsiteX12" fmla="*/ 5163525 w 5425555"/>
                      <a:gd name="connsiteY12" fmla="*/ 1117987 h 1850214"/>
                      <a:gd name="connsiteX13" fmla="*/ 5387588 w 5425555"/>
                      <a:gd name="connsiteY13" fmla="*/ 1521379 h 1850214"/>
                      <a:gd name="connsiteX14" fmla="*/ 5407601 w 5425555"/>
                      <a:gd name="connsiteY14" fmla="*/ 1598683 h 1850214"/>
                      <a:gd name="connsiteX15" fmla="*/ 5421728 w 5425555"/>
                      <a:gd name="connsiteY15" fmla="*/ 1850214 h 1850214"/>
                      <a:gd name="connsiteX16" fmla="*/ 10072 w 5425555"/>
                      <a:gd name="connsiteY16" fmla="*/ 1673240 h 1850214"/>
                      <a:gd name="connsiteX17" fmla="*/ 82274 w 5425555"/>
                      <a:gd name="connsiteY17" fmla="*/ 1272987 h 1850214"/>
                      <a:gd name="connsiteX18" fmla="*/ 321249 w 5425555"/>
                      <a:gd name="connsiteY18" fmla="*/ 940620 h 185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25555" h="1850214">
                        <a:moveTo>
                          <a:pt x="321249" y="940620"/>
                        </a:moveTo>
                        <a:cubicBezTo>
                          <a:pt x="636743" y="764037"/>
                          <a:pt x="1179438" y="769139"/>
                          <a:pt x="1179438" y="769139"/>
                        </a:cubicBezTo>
                        <a:cubicBezTo>
                          <a:pt x="1182578" y="764430"/>
                          <a:pt x="1185717" y="759329"/>
                          <a:pt x="1189248" y="754227"/>
                        </a:cubicBezTo>
                        <a:cubicBezTo>
                          <a:pt x="1212400" y="761683"/>
                          <a:pt x="1234767" y="763645"/>
                          <a:pt x="1246932" y="751480"/>
                        </a:cubicBezTo>
                        <a:cubicBezTo>
                          <a:pt x="1392907" y="605506"/>
                          <a:pt x="1623248" y="356329"/>
                          <a:pt x="1695450" y="175822"/>
                        </a:cubicBezTo>
                        <a:cubicBezTo>
                          <a:pt x="1716641" y="162481"/>
                          <a:pt x="1784134" y="112253"/>
                          <a:pt x="1806502" y="100481"/>
                        </a:cubicBezTo>
                        <a:cubicBezTo>
                          <a:pt x="2020362" y="-12139"/>
                          <a:pt x="2287982" y="417"/>
                          <a:pt x="2713742" y="417"/>
                        </a:cubicBezTo>
                        <a:cubicBezTo>
                          <a:pt x="3247020" y="417"/>
                          <a:pt x="3560159" y="100481"/>
                          <a:pt x="3672387" y="206822"/>
                        </a:cubicBezTo>
                        <a:cubicBezTo>
                          <a:pt x="3678272" y="212709"/>
                          <a:pt x="3686514" y="220949"/>
                          <a:pt x="3695147" y="230367"/>
                        </a:cubicBezTo>
                        <a:cubicBezTo>
                          <a:pt x="3686514" y="235468"/>
                          <a:pt x="3724577" y="289620"/>
                          <a:pt x="3718690" y="298253"/>
                        </a:cubicBezTo>
                        <a:cubicBezTo>
                          <a:pt x="3841121" y="422253"/>
                          <a:pt x="4040855" y="853506"/>
                          <a:pt x="4096185" y="795037"/>
                        </a:cubicBezTo>
                        <a:cubicBezTo>
                          <a:pt x="4096969" y="796607"/>
                          <a:pt x="4098146" y="798569"/>
                          <a:pt x="4098930" y="800139"/>
                        </a:cubicBezTo>
                        <a:cubicBezTo>
                          <a:pt x="4650652" y="874696"/>
                          <a:pt x="4974386" y="911189"/>
                          <a:pt x="5163525" y="1117987"/>
                        </a:cubicBezTo>
                        <a:cubicBezTo>
                          <a:pt x="5155285" y="1243949"/>
                          <a:pt x="5316171" y="1534328"/>
                          <a:pt x="5387588" y="1521379"/>
                        </a:cubicBezTo>
                        <a:cubicBezTo>
                          <a:pt x="5388374" y="1526088"/>
                          <a:pt x="5406817" y="1593974"/>
                          <a:pt x="5407601" y="1598683"/>
                        </a:cubicBezTo>
                        <a:cubicBezTo>
                          <a:pt x="5436639" y="1746227"/>
                          <a:pt x="5421728" y="1850214"/>
                          <a:pt x="5421728" y="1850214"/>
                        </a:cubicBezTo>
                        <a:lnTo>
                          <a:pt x="10072" y="1673240"/>
                        </a:lnTo>
                        <a:cubicBezTo>
                          <a:pt x="10072" y="1673240"/>
                          <a:pt x="-39764" y="1677164"/>
                          <a:pt x="82274" y="1272987"/>
                        </a:cubicBezTo>
                        <a:cubicBezTo>
                          <a:pt x="220008" y="1198430"/>
                          <a:pt x="344008" y="1085417"/>
                          <a:pt x="321249" y="940620"/>
                        </a:cubicBezTo>
                        <a:close/>
                      </a:path>
                    </a:pathLst>
                  </a:custGeom>
                  <a:solidFill>
                    <a:srgbClr val="F9A968"/>
                  </a:solidFill>
                  <a:ln w="3923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59" name="Freeform: Shape 3458">
                    <a:extLst>
                      <a:ext uri="{FF2B5EF4-FFF2-40B4-BE49-F238E27FC236}">
                        <a16:creationId xmlns:a16="http://schemas.microsoft.com/office/drawing/2014/main" id="{4808A6E7-60F7-47A7-A306-4267A280214B}"/>
                      </a:ext>
                    </a:extLst>
                  </p:cNvPr>
                  <p:cNvSpPr/>
                  <p:nvPr/>
                </p:nvSpPr>
                <p:spPr>
                  <a:xfrm>
                    <a:off x="22119289" y="4271571"/>
                    <a:ext cx="242472" cy="332759"/>
                  </a:xfrm>
                  <a:custGeom>
                    <a:avLst/>
                    <a:gdLst>
                      <a:gd name="connsiteX0" fmla="*/ 0 w 242472"/>
                      <a:gd name="connsiteY0" fmla="*/ 332759 h 332759"/>
                      <a:gd name="connsiteX1" fmla="*/ 34140 w 242472"/>
                      <a:gd name="connsiteY1" fmla="*/ 223671 h 332759"/>
                      <a:gd name="connsiteX2" fmla="*/ 239760 w 242472"/>
                      <a:gd name="connsiteY2" fmla="*/ 0 h 332759"/>
                      <a:gd name="connsiteX3" fmla="*/ 0 w 242472"/>
                      <a:gd name="connsiteY3" fmla="*/ 332759 h 332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2472" h="332759">
                        <a:moveTo>
                          <a:pt x="0" y="332759"/>
                        </a:moveTo>
                        <a:cubicBezTo>
                          <a:pt x="10203" y="299012"/>
                          <a:pt x="21190" y="263304"/>
                          <a:pt x="34140" y="223671"/>
                        </a:cubicBezTo>
                        <a:cubicBezTo>
                          <a:pt x="64748" y="127532"/>
                          <a:pt x="141659" y="55329"/>
                          <a:pt x="239760" y="0"/>
                        </a:cubicBezTo>
                        <a:cubicBezTo>
                          <a:pt x="262519" y="145190"/>
                          <a:pt x="138519" y="258202"/>
                          <a:pt x="0" y="332759"/>
                        </a:cubicBezTo>
                        <a:close/>
                      </a:path>
                    </a:pathLst>
                  </a:custGeom>
                  <a:solidFill>
                    <a:srgbClr val="ED573F"/>
                  </a:solidFill>
                  <a:ln w="3923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460" name="Freeform: Shape 3459">
                  <a:extLst>
                    <a:ext uri="{FF2B5EF4-FFF2-40B4-BE49-F238E27FC236}">
                      <a16:creationId xmlns:a16="http://schemas.microsoft.com/office/drawing/2014/main" id="{6FE4739D-CA7B-496E-A687-37BB806DA622}"/>
                    </a:ext>
                  </a:extLst>
                </p:cNvPr>
                <p:cNvSpPr/>
                <p:nvPr/>
              </p:nvSpPr>
              <p:spPr>
                <a:xfrm>
                  <a:off x="25640279" y="3561710"/>
                  <a:ext cx="492920" cy="591194"/>
                </a:xfrm>
                <a:custGeom>
                  <a:avLst/>
                  <a:gdLst>
                    <a:gd name="connsiteX0" fmla="*/ 91882 w 492920"/>
                    <a:gd name="connsiteY0" fmla="*/ 0 h 591194"/>
                    <a:gd name="connsiteX1" fmla="*/ 492920 w 492920"/>
                    <a:gd name="connsiteY1" fmla="*/ 564671 h 591194"/>
                    <a:gd name="connsiteX2" fmla="*/ 278667 w 492920"/>
                    <a:gd name="connsiteY2" fmla="*/ 546228 h 591194"/>
                    <a:gd name="connsiteX3" fmla="*/ 1630 w 492920"/>
                    <a:gd name="connsiteY3" fmla="*/ 20797 h 591194"/>
                    <a:gd name="connsiteX4" fmla="*/ 91882 w 492920"/>
                    <a:gd name="connsiteY4" fmla="*/ 0 h 59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920" h="591194">
                      <a:moveTo>
                        <a:pt x="91882" y="0"/>
                      </a:moveTo>
                      <a:cubicBezTo>
                        <a:pt x="183705" y="99278"/>
                        <a:pt x="411692" y="389658"/>
                        <a:pt x="492920" y="564671"/>
                      </a:cubicBezTo>
                      <a:cubicBezTo>
                        <a:pt x="437591" y="623139"/>
                        <a:pt x="278667" y="570164"/>
                        <a:pt x="278667" y="546228"/>
                      </a:cubicBezTo>
                      <a:cubicBezTo>
                        <a:pt x="174288" y="363759"/>
                        <a:pt x="16933" y="49443"/>
                        <a:pt x="1630" y="20797"/>
                      </a:cubicBezTo>
                      <a:cubicBezTo>
                        <a:pt x="-13675" y="-7848"/>
                        <a:pt x="83642" y="5494"/>
                        <a:pt x="91882" y="0"/>
                      </a:cubicBezTo>
                      <a:close/>
                    </a:path>
                  </a:pathLst>
                </a:custGeom>
                <a:solidFill>
                  <a:srgbClr val="57BFE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1" name="Freeform: Shape 3460">
                  <a:extLst>
                    <a:ext uri="{FF2B5EF4-FFF2-40B4-BE49-F238E27FC236}">
                      <a16:creationId xmlns:a16="http://schemas.microsoft.com/office/drawing/2014/main" id="{3C9625B2-DC03-48EA-8E95-9FC25ADF43D9}"/>
                    </a:ext>
                  </a:extLst>
                </p:cNvPr>
                <p:cNvSpPr/>
                <p:nvPr/>
              </p:nvSpPr>
              <p:spPr>
                <a:xfrm>
                  <a:off x="26073865" y="4126381"/>
                  <a:ext cx="1044663" cy="276645"/>
                </a:xfrm>
                <a:custGeom>
                  <a:avLst/>
                  <a:gdLst>
                    <a:gd name="connsiteX0" fmla="*/ 59334 w 1044663"/>
                    <a:gd name="connsiteY0" fmla="*/ 0 h 276645"/>
                    <a:gd name="connsiteX1" fmla="*/ 82094 w 1044663"/>
                    <a:gd name="connsiteY1" fmla="*/ 7848 h 276645"/>
                    <a:gd name="connsiteX2" fmla="*/ 25195 w 1044663"/>
                    <a:gd name="connsiteY2" fmla="*/ 91038 h 276645"/>
                    <a:gd name="connsiteX3" fmla="*/ 824524 w 1044663"/>
                    <a:gd name="connsiteY3" fmla="*/ 241721 h 276645"/>
                    <a:gd name="connsiteX4" fmla="*/ 887701 w 1044663"/>
                    <a:gd name="connsiteY4" fmla="*/ 251532 h 276645"/>
                    <a:gd name="connsiteX5" fmla="*/ 1021512 w 1044663"/>
                    <a:gd name="connsiteY5" fmla="*/ 233873 h 276645"/>
                    <a:gd name="connsiteX6" fmla="*/ 1044663 w 1044663"/>
                    <a:gd name="connsiteY6" fmla="*/ 250354 h 276645"/>
                    <a:gd name="connsiteX7" fmla="*/ 912422 w 1044663"/>
                    <a:gd name="connsiteY7" fmla="*/ 276645 h 276645"/>
                    <a:gd name="connsiteX8" fmla="*/ 883384 w 1044663"/>
                    <a:gd name="connsiteY8" fmla="*/ 274291 h 276645"/>
                    <a:gd name="connsiteX9" fmla="*/ 820599 w 1044663"/>
                    <a:gd name="connsiteY9" fmla="*/ 264481 h 276645"/>
                    <a:gd name="connsiteX10" fmla="*/ 4790 w 1044663"/>
                    <a:gd name="connsiteY10" fmla="*/ 102418 h 276645"/>
                    <a:gd name="connsiteX11" fmla="*/ 59334 w 1044663"/>
                    <a:gd name="connsiteY11" fmla="*/ 0 h 276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44663" h="276645">
                      <a:moveTo>
                        <a:pt x="59334" y="0"/>
                      </a:moveTo>
                      <a:lnTo>
                        <a:pt x="82094" y="7848"/>
                      </a:lnTo>
                      <a:cubicBezTo>
                        <a:pt x="81309" y="8240"/>
                        <a:pt x="9499" y="59253"/>
                        <a:pt x="25195" y="91038"/>
                      </a:cubicBezTo>
                      <a:cubicBezTo>
                        <a:pt x="40499" y="106734"/>
                        <a:pt x="191183" y="145975"/>
                        <a:pt x="824524" y="241721"/>
                      </a:cubicBezTo>
                      <a:cubicBezTo>
                        <a:pt x="856701" y="246430"/>
                        <a:pt x="878676" y="249962"/>
                        <a:pt x="887701" y="251532"/>
                      </a:cubicBezTo>
                      <a:cubicBezTo>
                        <a:pt x="932828" y="258987"/>
                        <a:pt x="993650" y="242506"/>
                        <a:pt x="1021512" y="233873"/>
                      </a:cubicBezTo>
                      <a:cubicBezTo>
                        <a:pt x="1030929" y="231126"/>
                        <a:pt x="1044663" y="250354"/>
                        <a:pt x="1044663" y="250354"/>
                      </a:cubicBezTo>
                      <a:cubicBezTo>
                        <a:pt x="1041523" y="251532"/>
                        <a:pt x="973638" y="276645"/>
                        <a:pt x="912422" y="276645"/>
                      </a:cubicBezTo>
                      <a:cubicBezTo>
                        <a:pt x="902612" y="276645"/>
                        <a:pt x="892802" y="275861"/>
                        <a:pt x="883384" y="274291"/>
                      </a:cubicBezTo>
                      <a:cubicBezTo>
                        <a:pt x="874751" y="272721"/>
                        <a:pt x="852384" y="269582"/>
                        <a:pt x="820599" y="264481"/>
                      </a:cubicBezTo>
                      <a:cubicBezTo>
                        <a:pt x="122119" y="158924"/>
                        <a:pt x="15778" y="124000"/>
                        <a:pt x="4790" y="102418"/>
                      </a:cubicBezTo>
                      <a:cubicBezTo>
                        <a:pt x="-19540" y="51797"/>
                        <a:pt x="56587" y="2354"/>
                        <a:pt x="59334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2" name="Freeform: Shape 3461">
                  <a:extLst>
                    <a:ext uri="{FF2B5EF4-FFF2-40B4-BE49-F238E27FC236}">
                      <a16:creationId xmlns:a16="http://schemas.microsoft.com/office/drawing/2014/main" id="{C04C100C-0F79-4A3C-B40C-2694F52901FB}"/>
                    </a:ext>
                  </a:extLst>
                </p:cNvPr>
                <p:cNvSpPr/>
                <p:nvPr/>
              </p:nvSpPr>
              <p:spPr>
                <a:xfrm>
                  <a:off x="23311713" y="3420656"/>
                  <a:ext cx="2639947" cy="1611003"/>
                </a:xfrm>
                <a:custGeom>
                  <a:avLst/>
                  <a:gdLst>
                    <a:gd name="connsiteX0" fmla="*/ 48361 w 2639947"/>
                    <a:gd name="connsiteY0" fmla="*/ 815991 h 1611003"/>
                    <a:gd name="connsiteX1" fmla="*/ 22854 w 2639947"/>
                    <a:gd name="connsiteY1" fmla="*/ 1129523 h 1611003"/>
                    <a:gd name="connsiteX2" fmla="*/ 36197 w 2639947"/>
                    <a:gd name="connsiteY2" fmla="*/ 1153067 h 1611003"/>
                    <a:gd name="connsiteX3" fmla="*/ 268500 w 2639947"/>
                    <a:gd name="connsiteY3" fmla="*/ 1603940 h 1611003"/>
                    <a:gd name="connsiteX4" fmla="*/ 271247 w 2639947"/>
                    <a:gd name="connsiteY4" fmla="*/ 1611003 h 1611003"/>
                    <a:gd name="connsiteX5" fmla="*/ 1261284 w 2639947"/>
                    <a:gd name="connsiteY5" fmla="*/ 1611003 h 1611003"/>
                    <a:gd name="connsiteX6" fmla="*/ 1261284 w 2639947"/>
                    <a:gd name="connsiteY6" fmla="*/ 23725 h 1611003"/>
                    <a:gd name="connsiteX7" fmla="*/ 2149689 w 2639947"/>
                    <a:gd name="connsiteY7" fmla="*/ 86118 h 1611003"/>
                    <a:gd name="connsiteX8" fmla="*/ 2609195 w 2639947"/>
                    <a:gd name="connsiteY8" fmla="*/ 886624 h 1611003"/>
                    <a:gd name="connsiteX9" fmla="*/ 2545233 w 2639947"/>
                    <a:gd name="connsiteY9" fmla="*/ 1597269 h 1611003"/>
                    <a:gd name="connsiteX10" fmla="*/ 2567600 w 2639947"/>
                    <a:gd name="connsiteY10" fmla="*/ 1602763 h 1611003"/>
                    <a:gd name="connsiteX11" fmla="*/ 2630385 w 2639947"/>
                    <a:gd name="connsiteY11" fmla="*/ 877206 h 1611003"/>
                    <a:gd name="connsiteX12" fmla="*/ 2167739 w 2639947"/>
                    <a:gd name="connsiteY12" fmla="*/ 70422 h 1611003"/>
                    <a:gd name="connsiteX13" fmla="*/ 2165385 w 2639947"/>
                    <a:gd name="connsiteY13" fmla="*/ 66498 h 1611003"/>
                    <a:gd name="connsiteX14" fmla="*/ 2160676 w 2639947"/>
                    <a:gd name="connsiteY14" fmla="*/ 65320 h 1611003"/>
                    <a:gd name="connsiteX15" fmla="*/ 1250297 w 2639947"/>
                    <a:gd name="connsiteY15" fmla="*/ 1358 h 1611003"/>
                    <a:gd name="connsiteX16" fmla="*/ 1239309 w 2639947"/>
                    <a:gd name="connsiteY16" fmla="*/ 1751 h 1611003"/>
                    <a:gd name="connsiteX17" fmla="*/ 590664 w 2639947"/>
                    <a:gd name="connsiteY17" fmla="*/ 62181 h 1611003"/>
                    <a:gd name="connsiteX18" fmla="*/ 296753 w 2639947"/>
                    <a:gd name="connsiteY18" fmla="*/ 470282 h 1611003"/>
                    <a:gd name="connsiteX19" fmla="*/ 48361 w 2639947"/>
                    <a:gd name="connsiteY19" fmla="*/ 815991 h 1611003"/>
                    <a:gd name="connsiteX20" fmla="*/ 64449 w 2639947"/>
                    <a:gd name="connsiteY20" fmla="*/ 832472 h 1611003"/>
                    <a:gd name="connsiteX21" fmla="*/ 314803 w 2639947"/>
                    <a:gd name="connsiteY21" fmla="*/ 483232 h 1611003"/>
                    <a:gd name="connsiteX22" fmla="*/ 605184 w 2639947"/>
                    <a:gd name="connsiteY22" fmla="*/ 79447 h 1611003"/>
                    <a:gd name="connsiteX23" fmla="*/ 1238918 w 2639947"/>
                    <a:gd name="connsiteY23" fmla="*/ 24510 h 1611003"/>
                    <a:gd name="connsiteX24" fmla="*/ 1238918 w 2639947"/>
                    <a:gd name="connsiteY24" fmla="*/ 1588636 h 1611003"/>
                    <a:gd name="connsiteX25" fmla="*/ 287336 w 2639947"/>
                    <a:gd name="connsiteY25" fmla="*/ 1588636 h 1611003"/>
                    <a:gd name="connsiteX26" fmla="*/ 56601 w 2639947"/>
                    <a:gd name="connsiteY26" fmla="*/ 1142079 h 1611003"/>
                    <a:gd name="connsiteX27" fmla="*/ 43260 w 2639947"/>
                    <a:gd name="connsiteY27" fmla="*/ 1118535 h 1611003"/>
                    <a:gd name="connsiteX28" fmla="*/ 64449 w 2639947"/>
                    <a:gd name="connsiteY28" fmla="*/ 832472 h 1611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639947" h="1611003">
                      <a:moveTo>
                        <a:pt x="48361" y="815991"/>
                      </a:moveTo>
                      <a:cubicBezTo>
                        <a:pt x="7158" y="855624"/>
                        <a:pt x="-22664" y="1049080"/>
                        <a:pt x="22854" y="1129523"/>
                      </a:cubicBezTo>
                      <a:lnTo>
                        <a:pt x="36197" y="1153067"/>
                      </a:lnTo>
                      <a:cubicBezTo>
                        <a:pt x="88386" y="1244890"/>
                        <a:pt x="210423" y="1459535"/>
                        <a:pt x="268500" y="1603940"/>
                      </a:cubicBezTo>
                      <a:lnTo>
                        <a:pt x="271247" y="1611003"/>
                      </a:lnTo>
                      <a:lnTo>
                        <a:pt x="1261284" y="1611003"/>
                      </a:lnTo>
                      <a:lnTo>
                        <a:pt x="1261284" y="23725"/>
                      </a:lnTo>
                      <a:cubicBezTo>
                        <a:pt x="1344082" y="22156"/>
                        <a:pt x="1868727" y="15093"/>
                        <a:pt x="2149689" y="86118"/>
                      </a:cubicBezTo>
                      <a:cubicBezTo>
                        <a:pt x="2184614" y="145371"/>
                        <a:pt x="2577410" y="816776"/>
                        <a:pt x="2609195" y="886624"/>
                      </a:cubicBezTo>
                      <a:cubicBezTo>
                        <a:pt x="2639411" y="953725"/>
                        <a:pt x="2573094" y="1485434"/>
                        <a:pt x="2545233" y="1597269"/>
                      </a:cubicBezTo>
                      <a:lnTo>
                        <a:pt x="2567600" y="1602763"/>
                      </a:lnTo>
                      <a:cubicBezTo>
                        <a:pt x="2590360" y="1510940"/>
                        <a:pt x="2666487" y="957257"/>
                        <a:pt x="2630385" y="877206"/>
                      </a:cubicBezTo>
                      <a:cubicBezTo>
                        <a:pt x="2597030" y="803434"/>
                        <a:pt x="2185005" y="100244"/>
                        <a:pt x="2167739" y="70422"/>
                      </a:cubicBezTo>
                      <a:lnTo>
                        <a:pt x="2165385" y="66498"/>
                      </a:lnTo>
                      <a:lnTo>
                        <a:pt x="2160676" y="65320"/>
                      </a:lnTo>
                      <a:cubicBezTo>
                        <a:pt x="1854993" y="-13945"/>
                        <a:pt x="1256184" y="966"/>
                        <a:pt x="1250297" y="1358"/>
                      </a:cubicBezTo>
                      <a:lnTo>
                        <a:pt x="1239309" y="1751"/>
                      </a:lnTo>
                      <a:cubicBezTo>
                        <a:pt x="1114918" y="7245"/>
                        <a:pt x="627550" y="30789"/>
                        <a:pt x="590664" y="62181"/>
                      </a:cubicBezTo>
                      <a:cubicBezTo>
                        <a:pt x="571436" y="78662"/>
                        <a:pt x="461564" y="234447"/>
                        <a:pt x="296753" y="470282"/>
                      </a:cubicBezTo>
                      <a:cubicBezTo>
                        <a:pt x="182563" y="632346"/>
                        <a:pt x="64842" y="800295"/>
                        <a:pt x="48361" y="815991"/>
                      </a:cubicBezTo>
                      <a:close/>
                      <a:moveTo>
                        <a:pt x="64449" y="832472"/>
                      </a:moveTo>
                      <a:cubicBezTo>
                        <a:pt x="81323" y="816383"/>
                        <a:pt x="170399" y="689637"/>
                        <a:pt x="314803" y="483232"/>
                      </a:cubicBezTo>
                      <a:cubicBezTo>
                        <a:pt x="442335" y="301548"/>
                        <a:pt x="586348" y="95536"/>
                        <a:pt x="605184" y="79447"/>
                      </a:cubicBezTo>
                      <a:cubicBezTo>
                        <a:pt x="632652" y="58257"/>
                        <a:pt x="1003082" y="34713"/>
                        <a:pt x="1238918" y="24510"/>
                      </a:cubicBezTo>
                      <a:lnTo>
                        <a:pt x="1238918" y="1588636"/>
                      </a:lnTo>
                      <a:lnTo>
                        <a:pt x="287336" y="1588636"/>
                      </a:lnTo>
                      <a:cubicBezTo>
                        <a:pt x="228082" y="1443054"/>
                        <a:pt x="108399" y="1232725"/>
                        <a:pt x="56601" y="1142079"/>
                      </a:cubicBezTo>
                      <a:lnTo>
                        <a:pt x="43260" y="1118535"/>
                      </a:lnTo>
                      <a:cubicBezTo>
                        <a:pt x="2057" y="1045940"/>
                        <a:pt x="33450" y="862295"/>
                        <a:pt x="64449" y="832472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3" name="Freeform: Shape 3462">
                  <a:extLst>
                    <a:ext uri="{FF2B5EF4-FFF2-40B4-BE49-F238E27FC236}">
                      <a16:creationId xmlns:a16="http://schemas.microsoft.com/office/drawing/2014/main" id="{0294D649-3969-4546-AAB6-02CB59F87EF0}"/>
                    </a:ext>
                  </a:extLst>
                </p:cNvPr>
                <p:cNvSpPr/>
                <p:nvPr/>
              </p:nvSpPr>
              <p:spPr>
                <a:xfrm>
                  <a:off x="27178155" y="4452077"/>
                  <a:ext cx="246448" cy="402402"/>
                </a:xfrm>
                <a:custGeom>
                  <a:avLst/>
                  <a:gdLst>
                    <a:gd name="connsiteX0" fmla="*/ 246448 w 246448"/>
                    <a:gd name="connsiteY0" fmla="*/ 400645 h 402402"/>
                    <a:gd name="connsiteX1" fmla="*/ 21600 w 246448"/>
                    <a:gd name="connsiteY1" fmla="*/ 0 h 402402"/>
                    <a:gd name="connsiteX2" fmla="*/ 246448 w 246448"/>
                    <a:gd name="connsiteY2" fmla="*/ 400645 h 40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6448" h="402402">
                      <a:moveTo>
                        <a:pt x="246448" y="400645"/>
                      </a:moveTo>
                      <a:cubicBezTo>
                        <a:pt x="118524" y="428899"/>
                        <a:pt x="-62767" y="108696"/>
                        <a:pt x="21600" y="0"/>
                      </a:cubicBezTo>
                      <a:cubicBezTo>
                        <a:pt x="33373" y="13342"/>
                        <a:pt x="209169" y="186000"/>
                        <a:pt x="246448" y="400645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4" name="Freeform: Shape 3463">
                  <a:extLst>
                    <a:ext uri="{FF2B5EF4-FFF2-40B4-BE49-F238E27FC236}">
                      <a16:creationId xmlns:a16="http://schemas.microsoft.com/office/drawing/2014/main" id="{B8BF9D59-E129-4265-9C7D-1500FEE68510}"/>
                    </a:ext>
                  </a:extLst>
                </p:cNvPr>
                <p:cNvSpPr/>
                <p:nvPr/>
              </p:nvSpPr>
              <p:spPr>
                <a:xfrm>
                  <a:off x="27238596" y="4522953"/>
                  <a:ext cx="198190" cy="284637"/>
                </a:xfrm>
                <a:custGeom>
                  <a:avLst/>
                  <a:gdLst>
                    <a:gd name="connsiteX0" fmla="*/ 23553 w 198190"/>
                    <a:gd name="connsiteY0" fmla="*/ 149 h 284637"/>
                    <a:gd name="connsiteX1" fmla="*/ 171096 w 198190"/>
                    <a:gd name="connsiteY1" fmla="*/ 279934 h 284637"/>
                    <a:gd name="connsiteX2" fmla="*/ 23553 w 198190"/>
                    <a:gd name="connsiteY2" fmla="*/ 149 h 284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190" h="284637">
                      <a:moveTo>
                        <a:pt x="23553" y="149"/>
                      </a:moveTo>
                      <a:cubicBezTo>
                        <a:pt x="123615" y="-6130"/>
                        <a:pt x="255856" y="187718"/>
                        <a:pt x="171096" y="279934"/>
                      </a:cubicBezTo>
                      <a:cubicBezTo>
                        <a:pt x="130286" y="323490"/>
                        <a:pt x="-67094" y="51554"/>
                        <a:pt x="23553" y="149"/>
                      </a:cubicBezTo>
                      <a:close/>
                    </a:path>
                  </a:pathLst>
                </a:custGeom>
                <a:solidFill>
                  <a:srgbClr val="EBEBEB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5" name="Freeform: Shape 3464">
                  <a:extLst>
                    <a:ext uri="{FF2B5EF4-FFF2-40B4-BE49-F238E27FC236}">
                      <a16:creationId xmlns:a16="http://schemas.microsoft.com/office/drawing/2014/main" id="{55754AE6-0765-41AC-B367-F8AF30DF1169}"/>
                    </a:ext>
                  </a:extLst>
                </p:cNvPr>
                <p:cNvSpPr/>
                <p:nvPr/>
              </p:nvSpPr>
              <p:spPr>
                <a:xfrm>
                  <a:off x="23216846" y="3507166"/>
                  <a:ext cx="582006" cy="611820"/>
                </a:xfrm>
                <a:custGeom>
                  <a:avLst/>
                  <a:gdLst>
                    <a:gd name="connsiteX0" fmla="*/ 516013 w 582006"/>
                    <a:gd name="connsiteY0" fmla="*/ 0 h 611820"/>
                    <a:gd name="connsiteX1" fmla="*/ 579583 w 582006"/>
                    <a:gd name="connsiteY1" fmla="*/ 29430 h 611820"/>
                    <a:gd name="connsiteX2" fmla="*/ 131849 w 582006"/>
                    <a:gd name="connsiteY2" fmla="*/ 607835 h 611820"/>
                    <a:gd name="connsiteX3" fmla="*/ 0 w 582006"/>
                    <a:gd name="connsiteY3" fmla="*/ 593316 h 611820"/>
                    <a:gd name="connsiteX4" fmla="*/ 516013 w 582006"/>
                    <a:gd name="connsiteY4" fmla="*/ 0 h 611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2006" h="611820">
                      <a:moveTo>
                        <a:pt x="516013" y="0"/>
                      </a:moveTo>
                      <a:cubicBezTo>
                        <a:pt x="530139" y="18835"/>
                        <a:pt x="595279" y="2354"/>
                        <a:pt x="579583" y="29430"/>
                      </a:cubicBezTo>
                      <a:cubicBezTo>
                        <a:pt x="511696" y="147544"/>
                        <a:pt x="254279" y="485405"/>
                        <a:pt x="131849" y="607835"/>
                      </a:cubicBezTo>
                      <a:cubicBezTo>
                        <a:pt x="119684" y="620000"/>
                        <a:pt x="23153" y="601164"/>
                        <a:pt x="0" y="593316"/>
                      </a:cubicBezTo>
                      <a:cubicBezTo>
                        <a:pt x="82798" y="466177"/>
                        <a:pt x="308824" y="132633"/>
                        <a:pt x="516013" y="0"/>
                      </a:cubicBezTo>
                      <a:close/>
                    </a:path>
                  </a:pathLst>
                </a:custGeom>
                <a:solidFill>
                  <a:srgbClr val="57BFE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6" name="Freeform: Shape 3465">
                  <a:extLst>
                    <a:ext uri="{FF2B5EF4-FFF2-40B4-BE49-F238E27FC236}">
                      <a16:creationId xmlns:a16="http://schemas.microsoft.com/office/drawing/2014/main" id="{9EBC54EF-7995-416C-888C-B20105B7ED54}"/>
                    </a:ext>
                  </a:extLst>
                </p:cNvPr>
                <p:cNvSpPr/>
                <p:nvPr/>
              </p:nvSpPr>
              <p:spPr>
                <a:xfrm>
                  <a:off x="26994875" y="5136847"/>
                  <a:ext cx="500914" cy="118308"/>
                </a:xfrm>
                <a:custGeom>
                  <a:avLst/>
                  <a:gdLst>
                    <a:gd name="connsiteX0" fmla="*/ 36147 w 500914"/>
                    <a:gd name="connsiteY0" fmla="*/ 20774 h 118308"/>
                    <a:gd name="connsiteX1" fmla="*/ 480741 w 500914"/>
                    <a:gd name="connsiteY1" fmla="*/ 1154 h 118308"/>
                    <a:gd name="connsiteX2" fmla="*/ 463868 w 500914"/>
                    <a:gd name="connsiteY2" fmla="*/ 99255 h 118308"/>
                    <a:gd name="connsiteX3" fmla="*/ 9464 w 500914"/>
                    <a:gd name="connsiteY3" fmla="*/ 86698 h 118308"/>
                    <a:gd name="connsiteX4" fmla="*/ 36147 w 500914"/>
                    <a:gd name="connsiteY4" fmla="*/ 20774 h 118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914" h="118308">
                      <a:moveTo>
                        <a:pt x="36147" y="20774"/>
                      </a:moveTo>
                      <a:cubicBezTo>
                        <a:pt x="36147" y="20774"/>
                        <a:pt x="384603" y="47850"/>
                        <a:pt x="480741" y="1154"/>
                      </a:cubicBezTo>
                      <a:cubicBezTo>
                        <a:pt x="505463" y="-11011"/>
                        <a:pt x="515273" y="76496"/>
                        <a:pt x="463868" y="99255"/>
                      </a:cubicBezTo>
                      <a:cubicBezTo>
                        <a:pt x="412463" y="122407"/>
                        <a:pt x="41248" y="131040"/>
                        <a:pt x="9464" y="86698"/>
                      </a:cubicBezTo>
                      <a:cubicBezTo>
                        <a:pt x="-22321" y="42749"/>
                        <a:pt x="36147" y="20774"/>
                        <a:pt x="36147" y="20774"/>
                      </a:cubicBezTo>
                      <a:close/>
                    </a:path>
                  </a:pathLst>
                </a:custGeom>
                <a:solidFill>
                  <a:srgbClr val="C9C9C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7" name="Freeform: Shape 3466">
                  <a:extLst>
                    <a:ext uri="{FF2B5EF4-FFF2-40B4-BE49-F238E27FC236}">
                      <a16:creationId xmlns:a16="http://schemas.microsoft.com/office/drawing/2014/main" id="{8FA3729E-DDC6-4CEB-B43A-6C38E57529BF}"/>
                    </a:ext>
                  </a:extLst>
                </p:cNvPr>
                <p:cNvSpPr/>
                <p:nvPr/>
              </p:nvSpPr>
              <p:spPr>
                <a:xfrm>
                  <a:off x="26994254" y="4997073"/>
                  <a:ext cx="497672" cy="159469"/>
                </a:xfrm>
                <a:custGeom>
                  <a:avLst/>
                  <a:gdLst>
                    <a:gd name="connsiteX0" fmla="*/ 79932 w 497672"/>
                    <a:gd name="connsiteY0" fmla="*/ 25560 h 159469"/>
                    <a:gd name="connsiteX1" fmla="*/ 378552 w 497672"/>
                    <a:gd name="connsiteY1" fmla="*/ 21244 h 159469"/>
                    <a:gd name="connsiteX2" fmla="*/ 488033 w 497672"/>
                    <a:gd name="connsiteY2" fmla="*/ 12218 h 159469"/>
                    <a:gd name="connsiteX3" fmla="*/ 363249 w 497672"/>
                    <a:gd name="connsiteY3" fmla="*/ 147991 h 159469"/>
                    <a:gd name="connsiteX4" fmla="*/ 12046 w 497672"/>
                    <a:gd name="connsiteY4" fmla="*/ 125231 h 159469"/>
                    <a:gd name="connsiteX5" fmla="*/ 79932 w 497672"/>
                    <a:gd name="connsiteY5" fmla="*/ 25560 h 159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7672" h="159469">
                      <a:moveTo>
                        <a:pt x="79932" y="25560"/>
                      </a:moveTo>
                      <a:cubicBezTo>
                        <a:pt x="143895" y="31054"/>
                        <a:pt x="282021" y="32624"/>
                        <a:pt x="378552" y="21244"/>
                      </a:cubicBezTo>
                      <a:cubicBezTo>
                        <a:pt x="431920" y="14966"/>
                        <a:pt x="468020" y="-17212"/>
                        <a:pt x="488033" y="12218"/>
                      </a:cubicBezTo>
                      <a:cubicBezTo>
                        <a:pt x="519034" y="58130"/>
                        <a:pt x="474692" y="122484"/>
                        <a:pt x="363249" y="147991"/>
                      </a:cubicBezTo>
                      <a:cubicBezTo>
                        <a:pt x="251806" y="173497"/>
                        <a:pt x="28919" y="152307"/>
                        <a:pt x="12046" y="125231"/>
                      </a:cubicBezTo>
                      <a:cubicBezTo>
                        <a:pt x="-4434" y="98155"/>
                        <a:pt x="-19739" y="16927"/>
                        <a:pt x="79932" y="25560"/>
                      </a:cubicBezTo>
                      <a:close/>
                    </a:path>
                  </a:pathLst>
                </a:custGeom>
                <a:solidFill>
                  <a:srgbClr val="C9C9C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8" name="Freeform: Shape 3467">
                  <a:extLst>
                    <a:ext uri="{FF2B5EF4-FFF2-40B4-BE49-F238E27FC236}">
                      <a16:creationId xmlns:a16="http://schemas.microsoft.com/office/drawing/2014/main" id="{5C3B8584-F7B8-40C8-B28E-9EFBB11F505C}"/>
                    </a:ext>
                  </a:extLst>
                </p:cNvPr>
                <p:cNvSpPr/>
                <p:nvPr/>
              </p:nvSpPr>
              <p:spPr>
                <a:xfrm>
                  <a:off x="26965920" y="5020293"/>
                  <a:ext cx="595019" cy="194993"/>
                </a:xfrm>
                <a:custGeom>
                  <a:avLst/>
                  <a:gdLst>
                    <a:gd name="connsiteX0" fmla="*/ 73735 w 595019"/>
                    <a:gd name="connsiteY0" fmla="*/ 56492 h 194993"/>
                    <a:gd name="connsiteX1" fmla="*/ 464963 w 595019"/>
                    <a:gd name="connsiteY1" fmla="*/ 18821 h 194993"/>
                    <a:gd name="connsiteX2" fmla="*/ 588570 w 595019"/>
                    <a:gd name="connsiteY2" fmla="*/ 45112 h 194993"/>
                    <a:gd name="connsiteX3" fmla="*/ 553647 w 595019"/>
                    <a:gd name="connsiteY3" fmla="*/ 155378 h 194993"/>
                    <a:gd name="connsiteX4" fmla="*/ 58431 w 595019"/>
                    <a:gd name="connsiteY4" fmla="*/ 175783 h 194993"/>
                    <a:gd name="connsiteX5" fmla="*/ 73735 w 595019"/>
                    <a:gd name="connsiteY5" fmla="*/ 56492 h 194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019" h="194993">
                      <a:moveTo>
                        <a:pt x="73735" y="56492"/>
                      </a:moveTo>
                      <a:cubicBezTo>
                        <a:pt x="152609" y="74151"/>
                        <a:pt x="321735" y="92201"/>
                        <a:pt x="464963" y="18821"/>
                      </a:cubicBezTo>
                      <a:cubicBezTo>
                        <a:pt x="543837" y="-21596"/>
                        <a:pt x="577976" y="10581"/>
                        <a:pt x="588570" y="45112"/>
                      </a:cubicBezTo>
                      <a:cubicBezTo>
                        <a:pt x="602304" y="90632"/>
                        <a:pt x="595633" y="127518"/>
                        <a:pt x="553647" y="155378"/>
                      </a:cubicBezTo>
                      <a:cubicBezTo>
                        <a:pt x="490469" y="196973"/>
                        <a:pt x="206368" y="209138"/>
                        <a:pt x="58431" y="175783"/>
                      </a:cubicBezTo>
                      <a:cubicBezTo>
                        <a:pt x="-22796" y="157733"/>
                        <a:pt x="-20835" y="35302"/>
                        <a:pt x="73735" y="56492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69" name="Freeform: Shape 3468">
                  <a:extLst>
                    <a:ext uri="{FF2B5EF4-FFF2-40B4-BE49-F238E27FC236}">
                      <a16:creationId xmlns:a16="http://schemas.microsoft.com/office/drawing/2014/main" id="{399BE2DC-5F18-462A-BAC4-F040D73D4ECF}"/>
                    </a:ext>
                  </a:extLst>
                </p:cNvPr>
                <p:cNvSpPr/>
                <p:nvPr/>
              </p:nvSpPr>
              <p:spPr>
                <a:xfrm>
                  <a:off x="21987425" y="4901572"/>
                  <a:ext cx="739447" cy="283250"/>
                </a:xfrm>
                <a:custGeom>
                  <a:avLst/>
                  <a:gdLst>
                    <a:gd name="connsiteX0" fmla="*/ 654548 w 739447"/>
                    <a:gd name="connsiteY0" fmla="*/ 16681 h 283250"/>
                    <a:gd name="connsiteX1" fmla="*/ 693397 w 739447"/>
                    <a:gd name="connsiteY1" fmla="*/ 224656 h 283250"/>
                    <a:gd name="connsiteX2" fmla="*/ 176992 w 739447"/>
                    <a:gd name="connsiteY2" fmla="*/ 263897 h 283250"/>
                    <a:gd name="connsiteX3" fmla="*/ 29840 w 739447"/>
                    <a:gd name="connsiteY3" fmla="*/ 164226 h 283250"/>
                    <a:gd name="connsiteX4" fmla="*/ 654548 w 739447"/>
                    <a:gd name="connsiteY4" fmla="*/ 16681 h 283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447" h="283250">
                      <a:moveTo>
                        <a:pt x="654548" y="16681"/>
                      </a:moveTo>
                      <a:cubicBezTo>
                        <a:pt x="801700" y="16681"/>
                        <a:pt x="718118" y="178352"/>
                        <a:pt x="693397" y="224656"/>
                      </a:cubicBezTo>
                      <a:cubicBezTo>
                        <a:pt x="668675" y="270960"/>
                        <a:pt x="341017" y="307061"/>
                        <a:pt x="176992" y="263897"/>
                      </a:cubicBezTo>
                      <a:cubicBezTo>
                        <a:pt x="98903" y="243099"/>
                        <a:pt x="54561" y="206998"/>
                        <a:pt x="29840" y="164226"/>
                      </a:cubicBezTo>
                      <a:cubicBezTo>
                        <a:pt x="-106717" y="-73179"/>
                        <a:pt x="246840" y="16681"/>
                        <a:pt x="654548" y="16681"/>
                      </a:cubicBezTo>
                      <a:close/>
                    </a:path>
                  </a:pathLst>
                </a:custGeom>
                <a:solidFill>
                  <a:srgbClr val="C9C9C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0" name="Freeform: Shape 3469">
                  <a:extLst>
                    <a:ext uri="{FF2B5EF4-FFF2-40B4-BE49-F238E27FC236}">
                      <a16:creationId xmlns:a16="http://schemas.microsoft.com/office/drawing/2014/main" id="{CCC7F681-D8D4-441C-B693-69062EB0BEB4}"/>
                    </a:ext>
                  </a:extLst>
                </p:cNvPr>
                <p:cNvSpPr/>
                <p:nvPr/>
              </p:nvSpPr>
              <p:spPr>
                <a:xfrm>
                  <a:off x="22359442" y="4645532"/>
                  <a:ext cx="976302" cy="976303"/>
                </a:xfrm>
                <a:custGeom>
                  <a:avLst/>
                  <a:gdLst>
                    <a:gd name="connsiteX0" fmla="*/ 488152 w 976302"/>
                    <a:gd name="connsiteY0" fmla="*/ 0 h 976303"/>
                    <a:gd name="connsiteX1" fmla="*/ 976302 w 976302"/>
                    <a:gd name="connsiteY1" fmla="*/ 488152 h 976303"/>
                    <a:gd name="connsiteX2" fmla="*/ 488152 w 976302"/>
                    <a:gd name="connsiteY2" fmla="*/ 976303 h 976303"/>
                    <a:gd name="connsiteX3" fmla="*/ 0 w 976302"/>
                    <a:gd name="connsiteY3" fmla="*/ 488152 h 976303"/>
                    <a:gd name="connsiteX4" fmla="*/ 488152 w 976302"/>
                    <a:gd name="connsiteY4" fmla="*/ 0 h 97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6302" h="976303">
                      <a:moveTo>
                        <a:pt x="488152" y="0"/>
                      </a:moveTo>
                      <a:cubicBezTo>
                        <a:pt x="757734" y="0"/>
                        <a:pt x="976302" y="218570"/>
                        <a:pt x="976302" y="488152"/>
                      </a:cubicBezTo>
                      <a:cubicBezTo>
                        <a:pt x="976302" y="757734"/>
                        <a:pt x="757734" y="976303"/>
                        <a:pt x="488152" y="976303"/>
                      </a:cubicBezTo>
                      <a:cubicBezTo>
                        <a:pt x="218569" y="976303"/>
                        <a:pt x="0" y="757734"/>
                        <a:pt x="0" y="488152"/>
                      </a:cubicBezTo>
                      <a:cubicBezTo>
                        <a:pt x="0" y="218570"/>
                        <a:pt x="218569" y="0"/>
                        <a:pt x="488152" y="0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1" name="Freeform: Shape 3470">
                  <a:extLst>
                    <a:ext uri="{FF2B5EF4-FFF2-40B4-BE49-F238E27FC236}">
                      <a16:creationId xmlns:a16="http://schemas.microsoft.com/office/drawing/2014/main" id="{B5EE3CE7-1A49-47F0-A68E-696565FCB62D}"/>
                    </a:ext>
                  </a:extLst>
                </p:cNvPr>
                <p:cNvSpPr/>
                <p:nvPr/>
              </p:nvSpPr>
              <p:spPr>
                <a:xfrm>
                  <a:off x="22564669" y="4850760"/>
                  <a:ext cx="565848" cy="566240"/>
                </a:xfrm>
                <a:custGeom>
                  <a:avLst/>
                  <a:gdLst>
                    <a:gd name="connsiteX0" fmla="*/ 282925 w 565848"/>
                    <a:gd name="connsiteY0" fmla="*/ 0 h 566240"/>
                    <a:gd name="connsiteX1" fmla="*/ 565848 w 565848"/>
                    <a:gd name="connsiteY1" fmla="*/ 283316 h 566240"/>
                    <a:gd name="connsiteX2" fmla="*/ 282925 w 565848"/>
                    <a:gd name="connsiteY2" fmla="*/ 566240 h 566240"/>
                    <a:gd name="connsiteX3" fmla="*/ 0 w 565848"/>
                    <a:gd name="connsiteY3" fmla="*/ 283316 h 566240"/>
                    <a:gd name="connsiteX4" fmla="*/ 282925 w 565848"/>
                    <a:gd name="connsiteY4" fmla="*/ 0 h 566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5848" h="566240">
                      <a:moveTo>
                        <a:pt x="282925" y="0"/>
                      </a:moveTo>
                      <a:cubicBezTo>
                        <a:pt x="439101" y="0"/>
                        <a:pt x="565848" y="126747"/>
                        <a:pt x="565848" y="283316"/>
                      </a:cubicBezTo>
                      <a:cubicBezTo>
                        <a:pt x="565848" y="439886"/>
                        <a:pt x="439101" y="566240"/>
                        <a:pt x="282925" y="566240"/>
                      </a:cubicBezTo>
                      <a:cubicBezTo>
                        <a:pt x="126747" y="566240"/>
                        <a:pt x="0" y="439494"/>
                        <a:pt x="0" y="283316"/>
                      </a:cubicBezTo>
                      <a:cubicBezTo>
                        <a:pt x="0" y="127139"/>
                        <a:pt x="126354" y="0"/>
                        <a:pt x="282925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2" name="Freeform: Shape 3471">
                  <a:extLst>
                    <a:ext uri="{FF2B5EF4-FFF2-40B4-BE49-F238E27FC236}">
                      <a16:creationId xmlns:a16="http://schemas.microsoft.com/office/drawing/2014/main" id="{440D343B-D238-4C71-9F4A-16C440C863FE}"/>
                    </a:ext>
                  </a:extLst>
                </p:cNvPr>
                <p:cNvSpPr/>
                <p:nvPr/>
              </p:nvSpPr>
              <p:spPr>
                <a:xfrm>
                  <a:off x="25931503" y="4645532"/>
                  <a:ext cx="976303" cy="976303"/>
                </a:xfrm>
                <a:custGeom>
                  <a:avLst/>
                  <a:gdLst>
                    <a:gd name="connsiteX0" fmla="*/ 976303 w 976303"/>
                    <a:gd name="connsiteY0" fmla="*/ 488152 h 976303"/>
                    <a:gd name="connsiteX1" fmla="*/ 488151 w 976303"/>
                    <a:gd name="connsiteY1" fmla="*/ 976304 h 976303"/>
                    <a:gd name="connsiteX2" fmla="*/ -1 w 976303"/>
                    <a:gd name="connsiteY2" fmla="*/ 488152 h 976303"/>
                    <a:gd name="connsiteX3" fmla="*/ 488151 w 976303"/>
                    <a:gd name="connsiteY3" fmla="*/ 0 h 976303"/>
                    <a:gd name="connsiteX4" fmla="*/ 976303 w 976303"/>
                    <a:gd name="connsiteY4" fmla="*/ 488152 h 97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6303" h="976303">
                      <a:moveTo>
                        <a:pt x="976303" y="488152"/>
                      </a:moveTo>
                      <a:cubicBezTo>
                        <a:pt x="976303" y="757751"/>
                        <a:pt x="757750" y="976304"/>
                        <a:pt x="488151" y="976304"/>
                      </a:cubicBezTo>
                      <a:cubicBezTo>
                        <a:pt x="218552" y="976304"/>
                        <a:pt x="-1" y="757751"/>
                        <a:pt x="-1" y="488152"/>
                      </a:cubicBezTo>
                      <a:cubicBezTo>
                        <a:pt x="-1" y="218553"/>
                        <a:pt x="218552" y="0"/>
                        <a:pt x="488151" y="0"/>
                      </a:cubicBezTo>
                      <a:cubicBezTo>
                        <a:pt x="757750" y="0"/>
                        <a:pt x="976303" y="218553"/>
                        <a:pt x="976303" y="488152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3" name="Freeform: Shape 3472">
                  <a:extLst>
                    <a:ext uri="{FF2B5EF4-FFF2-40B4-BE49-F238E27FC236}">
                      <a16:creationId xmlns:a16="http://schemas.microsoft.com/office/drawing/2014/main" id="{96CD662E-7CE9-4A24-B581-A0ED577DCD79}"/>
                    </a:ext>
                  </a:extLst>
                </p:cNvPr>
                <p:cNvSpPr/>
                <p:nvPr/>
              </p:nvSpPr>
              <p:spPr>
                <a:xfrm>
                  <a:off x="26136731" y="4850760"/>
                  <a:ext cx="565848" cy="566240"/>
                </a:xfrm>
                <a:custGeom>
                  <a:avLst/>
                  <a:gdLst>
                    <a:gd name="connsiteX0" fmla="*/ 282925 w 565848"/>
                    <a:gd name="connsiteY0" fmla="*/ 0 h 566240"/>
                    <a:gd name="connsiteX1" fmla="*/ 565848 w 565848"/>
                    <a:gd name="connsiteY1" fmla="*/ 283316 h 566240"/>
                    <a:gd name="connsiteX2" fmla="*/ 282925 w 565848"/>
                    <a:gd name="connsiteY2" fmla="*/ 566240 h 566240"/>
                    <a:gd name="connsiteX3" fmla="*/ 0 w 565848"/>
                    <a:gd name="connsiteY3" fmla="*/ 283316 h 566240"/>
                    <a:gd name="connsiteX4" fmla="*/ 282925 w 565848"/>
                    <a:gd name="connsiteY4" fmla="*/ 0 h 566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5848" h="566240">
                      <a:moveTo>
                        <a:pt x="282925" y="0"/>
                      </a:moveTo>
                      <a:cubicBezTo>
                        <a:pt x="439101" y="0"/>
                        <a:pt x="565848" y="126747"/>
                        <a:pt x="565848" y="283316"/>
                      </a:cubicBezTo>
                      <a:cubicBezTo>
                        <a:pt x="565848" y="439886"/>
                        <a:pt x="439101" y="566240"/>
                        <a:pt x="282925" y="566240"/>
                      </a:cubicBezTo>
                      <a:cubicBezTo>
                        <a:pt x="126747" y="566240"/>
                        <a:pt x="0" y="439494"/>
                        <a:pt x="0" y="283316"/>
                      </a:cubicBezTo>
                      <a:cubicBezTo>
                        <a:pt x="0" y="127139"/>
                        <a:pt x="126354" y="0"/>
                        <a:pt x="282925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4" name="Freeform: Shape 3473">
                  <a:extLst>
                    <a:ext uri="{FF2B5EF4-FFF2-40B4-BE49-F238E27FC236}">
                      <a16:creationId xmlns:a16="http://schemas.microsoft.com/office/drawing/2014/main" id="{9480096F-F312-4E13-97CE-2DC0C3578FF5}"/>
                    </a:ext>
                  </a:extLst>
                </p:cNvPr>
                <p:cNvSpPr/>
                <p:nvPr/>
              </p:nvSpPr>
              <p:spPr>
                <a:xfrm>
                  <a:off x="23604965" y="3517412"/>
                  <a:ext cx="929576" cy="628196"/>
                </a:xfrm>
                <a:custGeom>
                  <a:avLst/>
                  <a:gdLst>
                    <a:gd name="connsiteX0" fmla="*/ 268374 w 929576"/>
                    <a:gd name="connsiteY0" fmla="*/ 70589 h 628196"/>
                    <a:gd name="connsiteX1" fmla="*/ 376286 w 929576"/>
                    <a:gd name="connsiteY1" fmla="*/ 12906 h 628196"/>
                    <a:gd name="connsiteX2" fmla="*/ 904071 w 929576"/>
                    <a:gd name="connsiteY2" fmla="*/ 12906 h 628196"/>
                    <a:gd name="connsiteX3" fmla="*/ 929577 w 929576"/>
                    <a:gd name="connsiteY3" fmla="*/ 280918 h 628196"/>
                    <a:gd name="connsiteX4" fmla="*/ 929577 w 929576"/>
                    <a:gd name="connsiteY4" fmla="*/ 563450 h 628196"/>
                    <a:gd name="connsiteX5" fmla="*/ 788311 w 929576"/>
                    <a:gd name="connsiteY5" fmla="*/ 628197 h 628196"/>
                    <a:gd name="connsiteX6" fmla="*/ 51374 w 929576"/>
                    <a:gd name="connsiteY6" fmla="*/ 628197 h 628196"/>
                    <a:gd name="connsiteX7" fmla="*/ 29793 w 929576"/>
                    <a:gd name="connsiteY7" fmla="*/ 509690 h 628196"/>
                    <a:gd name="connsiteX8" fmla="*/ 268374 w 929576"/>
                    <a:gd name="connsiteY8" fmla="*/ 70589 h 628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9576" h="628196">
                      <a:moveTo>
                        <a:pt x="268374" y="70589"/>
                      </a:moveTo>
                      <a:cubicBezTo>
                        <a:pt x="287602" y="35273"/>
                        <a:pt x="333906" y="12906"/>
                        <a:pt x="376286" y="12906"/>
                      </a:cubicBezTo>
                      <a:cubicBezTo>
                        <a:pt x="402184" y="12906"/>
                        <a:pt x="878563" y="-16132"/>
                        <a:pt x="904071" y="12906"/>
                      </a:cubicBezTo>
                      <a:cubicBezTo>
                        <a:pt x="929577" y="41944"/>
                        <a:pt x="929577" y="110615"/>
                        <a:pt x="929577" y="280918"/>
                      </a:cubicBezTo>
                      <a:cubicBezTo>
                        <a:pt x="929577" y="451222"/>
                        <a:pt x="929577" y="546576"/>
                        <a:pt x="929577" y="563450"/>
                      </a:cubicBezTo>
                      <a:cubicBezTo>
                        <a:pt x="929577" y="599159"/>
                        <a:pt x="920944" y="628197"/>
                        <a:pt x="788311" y="628197"/>
                      </a:cubicBezTo>
                      <a:cubicBezTo>
                        <a:pt x="655678" y="628197"/>
                        <a:pt x="115729" y="628197"/>
                        <a:pt x="51374" y="628197"/>
                      </a:cubicBezTo>
                      <a:cubicBezTo>
                        <a:pt x="-12981" y="628197"/>
                        <a:pt x="-12981" y="605437"/>
                        <a:pt x="29793" y="509690"/>
                      </a:cubicBezTo>
                      <a:cubicBezTo>
                        <a:pt x="73349" y="413944"/>
                        <a:pt x="249147" y="105906"/>
                        <a:pt x="268374" y="70589"/>
                      </a:cubicBezTo>
                      <a:close/>
                    </a:path>
                  </a:pathLst>
                </a:custGeom>
                <a:solidFill>
                  <a:srgbClr val="57BFE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5" name="Freeform: Shape 3474">
                  <a:extLst>
                    <a:ext uri="{FF2B5EF4-FFF2-40B4-BE49-F238E27FC236}">
                      <a16:creationId xmlns:a16="http://schemas.microsoft.com/office/drawing/2014/main" id="{35A1A160-7DDC-4C71-BC68-252DDF2F1B73}"/>
                    </a:ext>
                  </a:extLst>
                </p:cNvPr>
                <p:cNvSpPr/>
                <p:nvPr/>
              </p:nvSpPr>
              <p:spPr>
                <a:xfrm>
                  <a:off x="24622047" y="3526416"/>
                  <a:ext cx="1133519" cy="629003"/>
                </a:xfrm>
                <a:custGeom>
                  <a:avLst/>
                  <a:gdLst>
                    <a:gd name="connsiteX0" fmla="*/ 675330 w 1133519"/>
                    <a:gd name="connsiteY0" fmla="*/ 13712 h 629003"/>
                    <a:gd name="connsiteX1" fmla="*/ 855836 w 1133519"/>
                    <a:gd name="connsiteY1" fmla="*/ 82383 h 629003"/>
                    <a:gd name="connsiteX2" fmla="*/ 1097165 w 1133519"/>
                    <a:gd name="connsiteY2" fmla="*/ 510497 h 629003"/>
                    <a:gd name="connsiteX3" fmla="*/ 1070873 w 1133519"/>
                    <a:gd name="connsiteY3" fmla="*/ 629003 h 629003"/>
                    <a:gd name="connsiteX4" fmla="*/ 172266 w 1133519"/>
                    <a:gd name="connsiteY4" fmla="*/ 629003 h 629003"/>
                    <a:gd name="connsiteX5" fmla="*/ 0 w 1133519"/>
                    <a:gd name="connsiteY5" fmla="*/ 574851 h 629003"/>
                    <a:gd name="connsiteX6" fmla="*/ 0 w 1133519"/>
                    <a:gd name="connsiteY6" fmla="*/ 281725 h 629003"/>
                    <a:gd name="connsiteX7" fmla="*/ 31393 w 1133519"/>
                    <a:gd name="connsiteY7" fmla="*/ 13712 h 629003"/>
                    <a:gd name="connsiteX8" fmla="*/ 675330 w 1133519"/>
                    <a:gd name="connsiteY8" fmla="*/ 13712 h 629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3519" h="629003">
                      <a:moveTo>
                        <a:pt x="675330" y="13712"/>
                      </a:moveTo>
                      <a:cubicBezTo>
                        <a:pt x="812279" y="24307"/>
                        <a:pt x="832292" y="47067"/>
                        <a:pt x="855836" y="82383"/>
                      </a:cubicBezTo>
                      <a:cubicBezTo>
                        <a:pt x="879380" y="117700"/>
                        <a:pt x="1044974" y="415143"/>
                        <a:pt x="1097165" y="510497"/>
                      </a:cubicBezTo>
                      <a:cubicBezTo>
                        <a:pt x="1149354" y="606244"/>
                        <a:pt x="1149354" y="629003"/>
                        <a:pt x="1070873" y="629003"/>
                      </a:cubicBezTo>
                      <a:cubicBezTo>
                        <a:pt x="992392" y="629003"/>
                        <a:pt x="333937" y="629003"/>
                        <a:pt x="172266" y="629003"/>
                      </a:cubicBezTo>
                      <a:cubicBezTo>
                        <a:pt x="10203" y="629003"/>
                        <a:pt x="0" y="605459"/>
                        <a:pt x="0" y="574851"/>
                      </a:cubicBezTo>
                      <a:cubicBezTo>
                        <a:pt x="0" y="558370"/>
                        <a:pt x="0" y="452421"/>
                        <a:pt x="0" y="281725"/>
                      </a:cubicBezTo>
                      <a:cubicBezTo>
                        <a:pt x="0" y="111029"/>
                        <a:pt x="0" y="42750"/>
                        <a:pt x="31393" y="13712"/>
                      </a:cubicBezTo>
                      <a:cubicBezTo>
                        <a:pt x="62785" y="-15718"/>
                        <a:pt x="643937" y="10965"/>
                        <a:pt x="675330" y="13712"/>
                      </a:cubicBezTo>
                      <a:close/>
                    </a:path>
                  </a:pathLst>
                </a:custGeom>
                <a:solidFill>
                  <a:srgbClr val="57BFE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6" name="Freeform: Shape 3475">
                  <a:extLst>
                    <a:ext uri="{FF2B5EF4-FFF2-40B4-BE49-F238E27FC236}">
                      <a16:creationId xmlns:a16="http://schemas.microsoft.com/office/drawing/2014/main" id="{7C336D65-046F-4439-A89E-32B928C569FE}"/>
                    </a:ext>
                  </a:extLst>
                </p:cNvPr>
                <p:cNvSpPr/>
                <p:nvPr/>
              </p:nvSpPr>
              <p:spPr>
                <a:xfrm>
                  <a:off x="24535327" y="5009292"/>
                  <a:ext cx="1343986" cy="22759"/>
                </a:xfrm>
                <a:custGeom>
                  <a:avLst/>
                  <a:gdLst>
                    <a:gd name="connsiteX0" fmla="*/ 0 w 1343986"/>
                    <a:gd name="connsiteY0" fmla="*/ 0 h 22759"/>
                    <a:gd name="connsiteX1" fmla="*/ 1343987 w 1343986"/>
                    <a:gd name="connsiteY1" fmla="*/ 0 h 22759"/>
                    <a:gd name="connsiteX2" fmla="*/ 1343987 w 1343986"/>
                    <a:gd name="connsiteY2" fmla="*/ 22759 h 22759"/>
                    <a:gd name="connsiteX3" fmla="*/ 0 w 1343986"/>
                    <a:gd name="connsiteY3" fmla="*/ 22759 h 22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3986" h="22759">
                      <a:moveTo>
                        <a:pt x="0" y="0"/>
                      </a:moveTo>
                      <a:lnTo>
                        <a:pt x="1343987" y="0"/>
                      </a:lnTo>
                      <a:lnTo>
                        <a:pt x="1343987" y="22759"/>
                      </a:lnTo>
                      <a:lnTo>
                        <a:pt x="0" y="22759"/>
                      </a:ln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7" name="Freeform: Shape 3476">
                  <a:extLst>
                    <a:ext uri="{FF2B5EF4-FFF2-40B4-BE49-F238E27FC236}">
                      <a16:creationId xmlns:a16="http://schemas.microsoft.com/office/drawing/2014/main" id="{C5CF63B3-D299-48B1-A67B-7DB93FC6717F}"/>
                    </a:ext>
                  </a:extLst>
                </p:cNvPr>
                <p:cNvSpPr/>
                <p:nvPr/>
              </p:nvSpPr>
              <p:spPr>
                <a:xfrm>
                  <a:off x="24702884" y="4330824"/>
                  <a:ext cx="248784" cy="72202"/>
                </a:xfrm>
                <a:custGeom>
                  <a:avLst/>
                  <a:gdLst>
                    <a:gd name="connsiteX0" fmla="*/ 36101 w 248784"/>
                    <a:gd name="connsiteY0" fmla="*/ 0 h 72202"/>
                    <a:gd name="connsiteX1" fmla="*/ 212683 w 248784"/>
                    <a:gd name="connsiteY1" fmla="*/ 0 h 72202"/>
                    <a:gd name="connsiteX2" fmla="*/ 248785 w 248784"/>
                    <a:gd name="connsiteY2" fmla="*/ 36101 h 72202"/>
                    <a:gd name="connsiteX3" fmla="*/ 212683 w 248784"/>
                    <a:gd name="connsiteY3" fmla="*/ 72203 h 72202"/>
                    <a:gd name="connsiteX4" fmla="*/ 36101 w 248784"/>
                    <a:gd name="connsiteY4" fmla="*/ 72203 h 72202"/>
                    <a:gd name="connsiteX5" fmla="*/ 0 w 248784"/>
                    <a:gd name="connsiteY5" fmla="*/ 36101 h 72202"/>
                    <a:gd name="connsiteX6" fmla="*/ 36101 w 248784"/>
                    <a:gd name="connsiteY6" fmla="*/ 0 h 72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8784" h="72202">
                      <a:moveTo>
                        <a:pt x="36101" y="0"/>
                      </a:moveTo>
                      <a:lnTo>
                        <a:pt x="212683" y="0"/>
                      </a:lnTo>
                      <a:cubicBezTo>
                        <a:pt x="232696" y="0"/>
                        <a:pt x="248785" y="16089"/>
                        <a:pt x="248785" y="36101"/>
                      </a:cubicBezTo>
                      <a:cubicBezTo>
                        <a:pt x="248785" y="56114"/>
                        <a:pt x="232696" y="72203"/>
                        <a:pt x="212683" y="72203"/>
                      </a:cubicBezTo>
                      <a:lnTo>
                        <a:pt x="36101" y="72203"/>
                      </a:lnTo>
                      <a:cubicBezTo>
                        <a:pt x="16088" y="72203"/>
                        <a:pt x="0" y="56114"/>
                        <a:pt x="0" y="36101"/>
                      </a:cubicBezTo>
                      <a:cubicBezTo>
                        <a:pt x="0" y="16089"/>
                        <a:pt x="16088" y="0"/>
                        <a:pt x="36101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78" name="Freeform: Shape 3477">
                  <a:extLst>
                    <a:ext uri="{FF2B5EF4-FFF2-40B4-BE49-F238E27FC236}">
                      <a16:creationId xmlns:a16="http://schemas.microsoft.com/office/drawing/2014/main" id="{2E9348EB-96FB-4E24-9328-DA8924B7D4E3}"/>
                    </a:ext>
                  </a:extLst>
                </p:cNvPr>
                <p:cNvSpPr/>
                <p:nvPr/>
              </p:nvSpPr>
              <p:spPr>
                <a:xfrm>
                  <a:off x="23528808" y="4330824"/>
                  <a:ext cx="248784" cy="72202"/>
                </a:xfrm>
                <a:custGeom>
                  <a:avLst/>
                  <a:gdLst>
                    <a:gd name="connsiteX0" fmla="*/ 36102 w 248784"/>
                    <a:gd name="connsiteY0" fmla="*/ 0 h 72202"/>
                    <a:gd name="connsiteX1" fmla="*/ 212684 w 248784"/>
                    <a:gd name="connsiteY1" fmla="*/ 0 h 72202"/>
                    <a:gd name="connsiteX2" fmla="*/ 248785 w 248784"/>
                    <a:gd name="connsiteY2" fmla="*/ 36101 h 72202"/>
                    <a:gd name="connsiteX3" fmla="*/ 212684 w 248784"/>
                    <a:gd name="connsiteY3" fmla="*/ 72203 h 72202"/>
                    <a:gd name="connsiteX4" fmla="*/ 36102 w 248784"/>
                    <a:gd name="connsiteY4" fmla="*/ 72203 h 72202"/>
                    <a:gd name="connsiteX5" fmla="*/ 0 w 248784"/>
                    <a:gd name="connsiteY5" fmla="*/ 36101 h 72202"/>
                    <a:gd name="connsiteX6" fmla="*/ 36102 w 248784"/>
                    <a:gd name="connsiteY6" fmla="*/ 0 h 72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8784" h="72202">
                      <a:moveTo>
                        <a:pt x="36102" y="0"/>
                      </a:moveTo>
                      <a:lnTo>
                        <a:pt x="212684" y="0"/>
                      </a:lnTo>
                      <a:cubicBezTo>
                        <a:pt x="232696" y="0"/>
                        <a:pt x="248785" y="16089"/>
                        <a:pt x="248785" y="36101"/>
                      </a:cubicBezTo>
                      <a:cubicBezTo>
                        <a:pt x="248785" y="56114"/>
                        <a:pt x="232696" y="72203"/>
                        <a:pt x="212684" y="72203"/>
                      </a:cubicBezTo>
                      <a:lnTo>
                        <a:pt x="36102" y="72203"/>
                      </a:lnTo>
                      <a:cubicBezTo>
                        <a:pt x="16089" y="72203"/>
                        <a:pt x="0" y="56114"/>
                        <a:pt x="0" y="36101"/>
                      </a:cubicBezTo>
                      <a:cubicBezTo>
                        <a:pt x="393" y="16089"/>
                        <a:pt x="16482" y="0"/>
                        <a:pt x="36102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79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18708507" y="2793944"/>
                <a:ext cx="4955288" cy="2871583"/>
                <a:chOff x="18708507" y="2793944"/>
                <a:chExt cx="4955288" cy="2871583"/>
              </a:xfrm>
              <a:solidFill>
                <a:schemeClr val="accent1"/>
              </a:solidFill>
            </p:grpSpPr>
            <p:sp>
              <p:nvSpPr>
                <p:cNvPr id="3480" name="Freeform: Shape 3479">
                  <a:extLst>
                    <a:ext uri="{FF2B5EF4-FFF2-40B4-BE49-F238E27FC236}">
                      <a16:creationId xmlns:a16="http://schemas.microsoft.com/office/drawing/2014/main" id="{4033DD9A-A9AA-494E-98F7-0CD146167D67}"/>
                    </a:ext>
                  </a:extLst>
                </p:cNvPr>
                <p:cNvSpPr/>
                <p:nvPr/>
              </p:nvSpPr>
              <p:spPr>
                <a:xfrm>
                  <a:off x="22289963" y="3890153"/>
                  <a:ext cx="1118376" cy="261734"/>
                </a:xfrm>
                <a:custGeom>
                  <a:avLst/>
                  <a:gdLst>
                    <a:gd name="connsiteX0" fmla="*/ 34554 w 1118376"/>
                    <a:gd name="connsiteY0" fmla="*/ 0 h 261734"/>
                    <a:gd name="connsiteX1" fmla="*/ 853112 w 1118376"/>
                    <a:gd name="connsiteY1" fmla="*/ 37278 h 261734"/>
                    <a:gd name="connsiteX2" fmla="*/ 1118377 w 1118376"/>
                    <a:gd name="connsiteY2" fmla="*/ 261734 h 261734"/>
                    <a:gd name="connsiteX3" fmla="*/ 34554 w 1118376"/>
                    <a:gd name="connsiteY3" fmla="*/ 0 h 261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8376" h="261734">
                      <a:moveTo>
                        <a:pt x="34554" y="0"/>
                      </a:moveTo>
                      <a:cubicBezTo>
                        <a:pt x="34554" y="0"/>
                        <a:pt x="768352" y="0"/>
                        <a:pt x="853112" y="37278"/>
                      </a:cubicBezTo>
                      <a:cubicBezTo>
                        <a:pt x="937870" y="74949"/>
                        <a:pt x="1056377" y="187569"/>
                        <a:pt x="1118377" y="261734"/>
                      </a:cubicBezTo>
                      <a:cubicBezTo>
                        <a:pt x="1118377" y="262126"/>
                        <a:pt x="-230712" y="66316"/>
                        <a:pt x="34554" y="0"/>
                      </a:cubicBez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1" name="Freeform: Shape 3480">
                  <a:extLst>
                    <a:ext uri="{FF2B5EF4-FFF2-40B4-BE49-F238E27FC236}">
                      <a16:creationId xmlns:a16="http://schemas.microsoft.com/office/drawing/2014/main" id="{B1388BA9-B037-437F-B6FE-A2812D0B6B28}"/>
                    </a:ext>
                  </a:extLst>
                </p:cNvPr>
                <p:cNvSpPr/>
                <p:nvPr/>
              </p:nvSpPr>
              <p:spPr>
                <a:xfrm>
                  <a:off x="19693050" y="2793944"/>
                  <a:ext cx="2113492" cy="408323"/>
                </a:xfrm>
                <a:custGeom>
                  <a:avLst/>
                  <a:gdLst>
                    <a:gd name="connsiteX0" fmla="*/ 505025 w 2113492"/>
                    <a:gd name="connsiteY0" fmla="*/ 222 h 408323"/>
                    <a:gd name="connsiteX1" fmla="*/ 1746202 w 2113492"/>
                    <a:gd name="connsiteY1" fmla="*/ 49273 h 408323"/>
                    <a:gd name="connsiteX2" fmla="*/ 2113492 w 2113492"/>
                    <a:gd name="connsiteY2" fmla="*/ 372614 h 408323"/>
                    <a:gd name="connsiteX3" fmla="*/ 2014214 w 2113492"/>
                    <a:gd name="connsiteY3" fmla="*/ 408323 h 408323"/>
                    <a:gd name="connsiteX4" fmla="*/ 1730506 w 2113492"/>
                    <a:gd name="connsiteY4" fmla="*/ 145020 h 408323"/>
                    <a:gd name="connsiteX5" fmla="*/ 468532 w 2113492"/>
                    <a:gd name="connsiteY5" fmla="*/ 92045 h 408323"/>
                    <a:gd name="connsiteX6" fmla="*/ 144798 w 2113492"/>
                    <a:gd name="connsiteY6" fmla="*/ 292956 h 408323"/>
                    <a:gd name="connsiteX7" fmla="*/ 0 w 2113492"/>
                    <a:gd name="connsiteY7" fmla="*/ 293349 h 408323"/>
                    <a:gd name="connsiteX8" fmla="*/ 505025 w 2113492"/>
                    <a:gd name="connsiteY8" fmla="*/ 222 h 408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13492" h="408323">
                      <a:moveTo>
                        <a:pt x="505025" y="222"/>
                      </a:moveTo>
                      <a:cubicBezTo>
                        <a:pt x="775392" y="6108"/>
                        <a:pt x="1631227" y="36716"/>
                        <a:pt x="1746202" y="49273"/>
                      </a:cubicBezTo>
                      <a:cubicBezTo>
                        <a:pt x="1872163" y="63007"/>
                        <a:pt x="2058949" y="317678"/>
                        <a:pt x="2113492" y="372614"/>
                      </a:cubicBezTo>
                      <a:lnTo>
                        <a:pt x="2014214" y="408323"/>
                      </a:lnTo>
                      <a:cubicBezTo>
                        <a:pt x="1918860" y="312576"/>
                        <a:pt x="1780341" y="150513"/>
                        <a:pt x="1730506" y="145020"/>
                      </a:cubicBezTo>
                      <a:cubicBezTo>
                        <a:pt x="1627696" y="133640"/>
                        <a:pt x="759304" y="97931"/>
                        <a:pt x="468532" y="92045"/>
                      </a:cubicBezTo>
                      <a:cubicBezTo>
                        <a:pt x="233873" y="86944"/>
                        <a:pt x="193064" y="225855"/>
                        <a:pt x="144798" y="292956"/>
                      </a:cubicBezTo>
                      <a:lnTo>
                        <a:pt x="0" y="293349"/>
                      </a:lnTo>
                      <a:cubicBezTo>
                        <a:pt x="71810" y="194463"/>
                        <a:pt x="140873" y="-7626"/>
                        <a:pt x="505025" y="222"/>
                      </a:cubicBezTo>
                      <a:close/>
                    </a:path>
                  </a:pathLst>
                </a:custGeom>
                <a:solidFill>
                  <a:srgbClr val="C7C7C7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2" name="Freeform: Shape 3481">
                  <a:extLst>
                    <a:ext uri="{FF2B5EF4-FFF2-40B4-BE49-F238E27FC236}">
                      <a16:creationId xmlns:a16="http://schemas.microsoft.com/office/drawing/2014/main" id="{D59A5794-E680-43E4-BBA1-703259D3AB29}"/>
                    </a:ext>
                  </a:extLst>
                </p:cNvPr>
                <p:cNvSpPr/>
                <p:nvPr/>
              </p:nvSpPr>
              <p:spPr>
                <a:xfrm>
                  <a:off x="18828190" y="3065657"/>
                  <a:ext cx="4689593" cy="1887521"/>
                </a:xfrm>
                <a:custGeom>
                  <a:avLst/>
                  <a:gdLst>
                    <a:gd name="connsiteX0" fmla="*/ 272329 w 4689593"/>
                    <a:gd name="connsiteY0" fmla="*/ 1359737 h 1887521"/>
                    <a:gd name="connsiteX1" fmla="*/ 355912 w 4689593"/>
                    <a:gd name="connsiteY1" fmla="*/ 967724 h 1887521"/>
                    <a:gd name="connsiteX2" fmla="*/ 196595 w 4689593"/>
                    <a:gd name="connsiteY2" fmla="*/ 917496 h 1887521"/>
                    <a:gd name="connsiteX3" fmla="*/ 679253 w 4689593"/>
                    <a:gd name="connsiteY3" fmla="*/ 45965 h 1887521"/>
                    <a:gd name="connsiteX4" fmla="*/ 1856860 w 4689593"/>
                    <a:gd name="connsiteY4" fmla="*/ 12611 h 1887521"/>
                    <a:gd name="connsiteX5" fmla="*/ 3068214 w 4689593"/>
                    <a:gd name="connsiteY5" fmla="*/ 99725 h 1887521"/>
                    <a:gd name="connsiteX6" fmla="*/ 3521442 w 4689593"/>
                    <a:gd name="connsiteY6" fmla="*/ 840585 h 1887521"/>
                    <a:gd name="connsiteX7" fmla="*/ 4339214 w 4689593"/>
                    <a:gd name="connsiteY7" fmla="*/ 959484 h 1887521"/>
                    <a:gd name="connsiteX8" fmla="*/ 4669227 w 4689593"/>
                    <a:gd name="connsiteY8" fmla="*/ 1189825 h 1887521"/>
                    <a:gd name="connsiteX9" fmla="*/ 4686100 w 4689593"/>
                    <a:gd name="connsiteY9" fmla="*/ 1887521 h 1887521"/>
                    <a:gd name="connsiteX10" fmla="*/ 0 w 4689593"/>
                    <a:gd name="connsiteY10" fmla="*/ 1835331 h 1887521"/>
                    <a:gd name="connsiteX11" fmla="*/ 65532 w 4689593"/>
                    <a:gd name="connsiteY11" fmla="*/ 1449990 h 1887521"/>
                    <a:gd name="connsiteX12" fmla="*/ 272329 w 4689593"/>
                    <a:gd name="connsiteY12" fmla="*/ 1359737 h 1887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689593" h="1887521">
                      <a:moveTo>
                        <a:pt x="272329" y="1359737"/>
                      </a:moveTo>
                      <a:cubicBezTo>
                        <a:pt x="366506" y="1276154"/>
                        <a:pt x="377102" y="1103889"/>
                        <a:pt x="355912" y="967724"/>
                      </a:cubicBezTo>
                      <a:cubicBezTo>
                        <a:pt x="347671" y="926129"/>
                        <a:pt x="266443" y="937509"/>
                        <a:pt x="196595" y="917496"/>
                      </a:cubicBezTo>
                      <a:cubicBezTo>
                        <a:pt x="293912" y="576889"/>
                        <a:pt x="490899" y="240205"/>
                        <a:pt x="679253" y="45965"/>
                      </a:cubicBezTo>
                      <a:cubicBezTo>
                        <a:pt x="759304" y="-27415"/>
                        <a:pt x="1305532" y="7902"/>
                        <a:pt x="1856860" y="12611"/>
                      </a:cubicBezTo>
                      <a:cubicBezTo>
                        <a:pt x="2408582" y="17319"/>
                        <a:pt x="2997189" y="14965"/>
                        <a:pt x="3068214" y="99725"/>
                      </a:cubicBezTo>
                      <a:cubicBezTo>
                        <a:pt x="3193784" y="249231"/>
                        <a:pt x="3521442" y="840585"/>
                        <a:pt x="3521442" y="840585"/>
                      </a:cubicBezTo>
                      <a:cubicBezTo>
                        <a:pt x="3521442" y="840585"/>
                        <a:pt x="4168125" y="901800"/>
                        <a:pt x="4339214" y="959484"/>
                      </a:cubicBezTo>
                      <a:cubicBezTo>
                        <a:pt x="4510302" y="1017560"/>
                        <a:pt x="4653138" y="1081129"/>
                        <a:pt x="4669227" y="1189825"/>
                      </a:cubicBezTo>
                      <a:cubicBezTo>
                        <a:pt x="4701012" y="1405648"/>
                        <a:pt x="4686100" y="1887521"/>
                        <a:pt x="4686100" y="1887521"/>
                      </a:cubicBezTo>
                      <a:lnTo>
                        <a:pt x="0" y="1835331"/>
                      </a:lnTo>
                      <a:cubicBezTo>
                        <a:pt x="0" y="1835331"/>
                        <a:pt x="20013" y="1691319"/>
                        <a:pt x="65532" y="1449990"/>
                      </a:cubicBezTo>
                      <a:cubicBezTo>
                        <a:pt x="142836" y="1438218"/>
                        <a:pt x="213468" y="1412319"/>
                        <a:pt x="272329" y="1359737"/>
                      </a:cubicBez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3" name="Freeform: Shape 3482">
                  <a:extLst>
                    <a:ext uri="{FF2B5EF4-FFF2-40B4-BE49-F238E27FC236}">
                      <a16:creationId xmlns:a16="http://schemas.microsoft.com/office/drawing/2014/main" id="{EBA2F9D1-9212-4A19-A423-8ED6455A3FB6}"/>
                    </a:ext>
                  </a:extLst>
                </p:cNvPr>
                <p:cNvSpPr/>
                <p:nvPr/>
              </p:nvSpPr>
              <p:spPr>
                <a:xfrm>
                  <a:off x="23200365" y="4384191"/>
                  <a:ext cx="360620" cy="455189"/>
                </a:xfrm>
                <a:custGeom>
                  <a:avLst/>
                  <a:gdLst>
                    <a:gd name="connsiteX0" fmla="*/ 105164 w 360620"/>
                    <a:gd name="connsiteY0" fmla="*/ 119291 h 455189"/>
                    <a:gd name="connsiteX1" fmla="*/ 163632 w 360620"/>
                    <a:gd name="connsiteY1" fmla="*/ 128316 h 455189"/>
                    <a:gd name="connsiteX2" fmla="*/ 251532 w 360620"/>
                    <a:gd name="connsiteY2" fmla="*/ 192671 h 455189"/>
                    <a:gd name="connsiteX3" fmla="*/ 360620 w 360620"/>
                    <a:gd name="connsiteY3" fmla="*/ 212291 h 455189"/>
                    <a:gd name="connsiteX4" fmla="*/ 331974 w 360620"/>
                    <a:gd name="connsiteY4" fmla="*/ 443810 h 455189"/>
                    <a:gd name="connsiteX5" fmla="*/ 66317 w 360620"/>
                    <a:gd name="connsiteY5" fmla="*/ 455190 h 455189"/>
                    <a:gd name="connsiteX6" fmla="*/ 0 w 360620"/>
                    <a:gd name="connsiteY6" fmla="*/ 392 h 455189"/>
                    <a:gd name="connsiteX7" fmla="*/ 8240 w 360620"/>
                    <a:gd name="connsiteY7" fmla="*/ 0 h 455189"/>
                    <a:gd name="connsiteX8" fmla="*/ 105164 w 360620"/>
                    <a:gd name="connsiteY8" fmla="*/ 119291 h 455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0620" h="455189">
                      <a:moveTo>
                        <a:pt x="105164" y="119291"/>
                      </a:moveTo>
                      <a:cubicBezTo>
                        <a:pt x="124784" y="123608"/>
                        <a:pt x="144405" y="126354"/>
                        <a:pt x="163632" y="128316"/>
                      </a:cubicBezTo>
                      <a:cubicBezTo>
                        <a:pt x="187177" y="158924"/>
                        <a:pt x="217784" y="182468"/>
                        <a:pt x="251532" y="192671"/>
                      </a:cubicBezTo>
                      <a:cubicBezTo>
                        <a:pt x="288418" y="204443"/>
                        <a:pt x="324911" y="210721"/>
                        <a:pt x="360620" y="212291"/>
                      </a:cubicBezTo>
                      <a:cubicBezTo>
                        <a:pt x="358266" y="284101"/>
                        <a:pt x="349633" y="361405"/>
                        <a:pt x="331974" y="443810"/>
                      </a:cubicBezTo>
                      <a:lnTo>
                        <a:pt x="66317" y="455190"/>
                      </a:lnTo>
                      <a:cubicBezTo>
                        <a:pt x="66317" y="455190"/>
                        <a:pt x="7063" y="280570"/>
                        <a:pt x="0" y="392"/>
                      </a:cubicBezTo>
                      <a:cubicBezTo>
                        <a:pt x="2747" y="392"/>
                        <a:pt x="5493" y="0"/>
                        <a:pt x="8240" y="0"/>
                      </a:cubicBezTo>
                      <a:cubicBezTo>
                        <a:pt x="12164" y="54152"/>
                        <a:pt x="49051" y="107127"/>
                        <a:pt x="105164" y="119291"/>
                      </a:cubicBezTo>
                      <a:close/>
                    </a:path>
                  </a:pathLst>
                </a:custGeom>
                <a:solidFill>
                  <a:srgbClr val="B6B6B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4" name="Freeform: Shape 3483">
                  <a:extLst>
                    <a:ext uri="{FF2B5EF4-FFF2-40B4-BE49-F238E27FC236}">
                      <a16:creationId xmlns:a16="http://schemas.microsoft.com/office/drawing/2014/main" id="{0F64CE99-5A94-4C72-B1F9-97F006EB6D74}"/>
                    </a:ext>
                  </a:extLst>
                </p:cNvPr>
                <p:cNvSpPr/>
                <p:nvPr/>
              </p:nvSpPr>
              <p:spPr>
                <a:xfrm>
                  <a:off x="18956507" y="3983153"/>
                  <a:ext cx="237078" cy="258605"/>
                </a:xfrm>
                <a:custGeom>
                  <a:avLst/>
                  <a:gdLst>
                    <a:gd name="connsiteX0" fmla="*/ 227987 w 237078"/>
                    <a:gd name="connsiteY0" fmla="*/ 50228 h 258605"/>
                    <a:gd name="connsiteX1" fmla="*/ 230341 w 237078"/>
                    <a:gd name="connsiteY1" fmla="*/ 246038 h 258605"/>
                    <a:gd name="connsiteX2" fmla="*/ 0 w 237078"/>
                    <a:gd name="connsiteY2" fmla="*/ 238582 h 258605"/>
                    <a:gd name="connsiteX3" fmla="*/ 68671 w 237078"/>
                    <a:gd name="connsiteY3" fmla="*/ 0 h 258605"/>
                    <a:gd name="connsiteX4" fmla="*/ 227987 w 237078"/>
                    <a:gd name="connsiteY4" fmla="*/ 50228 h 25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078" h="258605">
                      <a:moveTo>
                        <a:pt x="227987" y="50228"/>
                      </a:moveTo>
                      <a:cubicBezTo>
                        <a:pt x="238189" y="116152"/>
                        <a:pt x="240936" y="170696"/>
                        <a:pt x="230341" y="246038"/>
                      </a:cubicBezTo>
                      <a:cubicBezTo>
                        <a:pt x="153038" y="263696"/>
                        <a:pt x="75341" y="264088"/>
                        <a:pt x="0" y="238582"/>
                      </a:cubicBezTo>
                      <a:cubicBezTo>
                        <a:pt x="20012" y="152646"/>
                        <a:pt x="43164" y="89468"/>
                        <a:pt x="68671" y="0"/>
                      </a:cubicBezTo>
                      <a:cubicBezTo>
                        <a:pt x="138519" y="20013"/>
                        <a:pt x="219354" y="8633"/>
                        <a:pt x="227987" y="50228"/>
                      </a:cubicBezTo>
                      <a:close/>
                    </a:path>
                  </a:pathLst>
                </a:custGeom>
                <a:solidFill>
                  <a:srgbClr val="EF0021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5" name="Freeform: Shape 3484">
                  <a:extLst>
                    <a:ext uri="{FF2B5EF4-FFF2-40B4-BE49-F238E27FC236}">
                      <a16:creationId xmlns:a16="http://schemas.microsoft.com/office/drawing/2014/main" id="{B440DAD9-ED25-4411-A8CE-011392165901}"/>
                    </a:ext>
                  </a:extLst>
                </p:cNvPr>
                <p:cNvSpPr/>
                <p:nvPr/>
              </p:nvSpPr>
              <p:spPr>
                <a:xfrm>
                  <a:off x="22939416" y="4828001"/>
                  <a:ext cx="724379" cy="316278"/>
                </a:xfrm>
                <a:custGeom>
                  <a:avLst/>
                  <a:gdLst>
                    <a:gd name="connsiteX0" fmla="*/ 158139 w 724379"/>
                    <a:gd name="connsiteY0" fmla="*/ 0 h 316278"/>
                    <a:gd name="connsiteX1" fmla="*/ 566240 w 724379"/>
                    <a:gd name="connsiteY1" fmla="*/ 0 h 316278"/>
                    <a:gd name="connsiteX2" fmla="*/ 724379 w 724379"/>
                    <a:gd name="connsiteY2" fmla="*/ 158139 h 316278"/>
                    <a:gd name="connsiteX3" fmla="*/ 566240 w 724379"/>
                    <a:gd name="connsiteY3" fmla="*/ 316278 h 316278"/>
                    <a:gd name="connsiteX4" fmla="*/ 158139 w 724379"/>
                    <a:gd name="connsiteY4" fmla="*/ 316278 h 316278"/>
                    <a:gd name="connsiteX5" fmla="*/ 0 w 724379"/>
                    <a:gd name="connsiteY5" fmla="*/ 158139 h 316278"/>
                    <a:gd name="connsiteX6" fmla="*/ 158139 w 724379"/>
                    <a:gd name="connsiteY6" fmla="*/ 0 h 316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379" h="316278">
                      <a:moveTo>
                        <a:pt x="158139" y="0"/>
                      </a:moveTo>
                      <a:lnTo>
                        <a:pt x="566240" y="0"/>
                      </a:lnTo>
                      <a:cubicBezTo>
                        <a:pt x="653354" y="0"/>
                        <a:pt x="724379" y="71025"/>
                        <a:pt x="724379" y="158139"/>
                      </a:cubicBezTo>
                      <a:cubicBezTo>
                        <a:pt x="724379" y="245253"/>
                        <a:pt x="653354" y="316278"/>
                        <a:pt x="566240" y="316278"/>
                      </a:cubicBezTo>
                      <a:lnTo>
                        <a:pt x="158139" y="316278"/>
                      </a:lnTo>
                      <a:cubicBezTo>
                        <a:pt x="71025" y="316278"/>
                        <a:pt x="0" y="245253"/>
                        <a:pt x="0" y="158139"/>
                      </a:cubicBezTo>
                      <a:cubicBezTo>
                        <a:pt x="0" y="71025"/>
                        <a:pt x="71025" y="0"/>
                        <a:pt x="158139" y="0"/>
                      </a:cubicBezTo>
                      <a:close/>
                    </a:path>
                  </a:pathLst>
                </a:custGeom>
                <a:solidFill>
                  <a:srgbClr val="C4C4C4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6" name="Freeform: Shape 3485">
                  <a:extLst>
                    <a:ext uri="{FF2B5EF4-FFF2-40B4-BE49-F238E27FC236}">
                      <a16:creationId xmlns:a16="http://schemas.microsoft.com/office/drawing/2014/main" id="{BF02B3C5-A12B-49EF-9C4F-B5C5B8B71C44}"/>
                    </a:ext>
                  </a:extLst>
                </p:cNvPr>
                <p:cNvSpPr/>
                <p:nvPr/>
              </p:nvSpPr>
              <p:spPr>
                <a:xfrm>
                  <a:off x="19890430" y="4839380"/>
                  <a:ext cx="2552201" cy="237012"/>
                </a:xfrm>
                <a:custGeom>
                  <a:avLst/>
                  <a:gdLst>
                    <a:gd name="connsiteX0" fmla="*/ 158139 w 2552201"/>
                    <a:gd name="connsiteY0" fmla="*/ 0 h 237012"/>
                    <a:gd name="connsiteX1" fmla="*/ 2394063 w 2552201"/>
                    <a:gd name="connsiteY1" fmla="*/ 0 h 237012"/>
                    <a:gd name="connsiteX2" fmla="*/ 2552202 w 2552201"/>
                    <a:gd name="connsiteY2" fmla="*/ 118506 h 237012"/>
                    <a:gd name="connsiteX3" fmla="*/ 2394063 w 2552201"/>
                    <a:gd name="connsiteY3" fmla="*/ 237013 h 237012"/>
                    <a:gd name="connsiteX4" fmla="*/ 158139 w 2552201"/>
                    <a:gd name="connsiteY4" fmla="*/ 237013 h 237012"/>
                    <a:gd name="connsiteX5" fmla="*/ 0 w 2552201"/>
                    <a:gd name="connsiteY5" fmla="*/ 118506 h 237012"/>
                    <a:gd name="connsiteX6" fmla="*/ 158139 w 2552201"/>
                    <a:gd name="connsiteY6" fmla="*/ 0 h 237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552201" h="237012">
                      <a:moveTo>
                        <a:pt x="158139" y="0"/>
                      </a:moveTo>
                      <a:lnTo>
                        <a:pt x="2394063" y="0"/>
                      </a:lnTo>
                      <a:cubicBezTo>
                        <a:pt x="2481177" y="0"/>
                        <a:pt x="2552202" y="53367"/>
                        <a:pt x="2552202" y="118506"/>
                      </a:cubicBezTo>
                      <a:cubicBezTo>
                        <a:pt x="2552202" y="183646"/>
                        <a:pt x="2481177" y="237013"/>
                        <a:pt x="2394063" y="237013"/>
                      </a:cubicBezTo>
                      <a:lnTo>
                        <a:pt x="158139" y="237013"/>
                      </a:lnTo>
                      <a:cubicBezTo>
                        <a:pt x="71025" y="237013"/>
                        <a:pt x="0" y="183646"/>
                        <a:pt x="0" y="118506"/>
                      </a:cubicBezTo>
                      <a:cubicBezTo>
                        <a:pt x="0" y="53367"/>
                        <a:pt x="71025" y="0"/>
                        <a:pt x="158139" y="0"/>
                      </a:cubicBezTo>
                      <a:close/>
                    </a:path>
                  </a:pathLst>
                </a:custGeom>
                <a:solidFill>
                  <a:srgbClr val="79797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7" name="Freeform: Shape 3486">
                  <a:extLst>
                    <a:ext uri="{FF2B5EF4-FFF2-40B4-BE49-F238E27FC236}">
                      <a16:creationId xmlns:a16="http://schemas.microsoft.com/office/drawing/2014/main" id="{9085F94B-C568-41F1-BC92-C783D1BAA1F6}"/>
                    </a:ext>
                  </a:extLst>
                </p:cNvPr>
                <p:cNvSpPr/>
                <p:nvPr/>
              </p:nvSpPr>
              <p:spPr>
                <a:xfrm>
                  <a:off x="22045910" y="4444229"/>
                  <a:ext cx="1154848" cy="700050"/>
                </a:xfrm>
                <a:custGeom>
                  <a:avLst/>
                  <a:gdLst>
                    <a:gd name="connsiteX0" fmla="*/ 565456 w 1154848"/>
                    <a:gd name="connsiteY0" fmla="*/ 0 h 700050"/>
                    <a:gd name="connsiteX1" fmla="*/ 1154849 w 1154848"/>
                    <a:gd name="connsiteY1" fmla="*/ 700050 h 700050"/>
                    <a:gd name="connsiteX2" fmla="*/ 940595 w 1154848"/>
                    <a:gd name="connsiteY2" fmla="*/ 700050 h 700050"/>
                    <a:gd name="connsiteX3" fmla="*/ 191494 w 1154848"/>
                    <a:gd name="connsiteY3" fmla="*/ 629025 h 700050"/>
                    <a:gd name="connsiteX4" fmla="*/ 0 w 1154848"/>
                    <a:gd name="connsiteY4" fmla="*/ 632164 h 700050"/>
                    <a:gd name="connsiteX5" fmla="*/ 565456 w 1154848"/>
                    <a:gd name="connsiteY5" fmla="*/ 0 h 7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54848" h="700050">
                      <a:moveTo>
                        <a:pt x="565456" y="0"/>
                      </a:moveTo>
                      <a:cubicBezTo>
                        <a:pt x="851912" y="0"/>
                        <a:pt x="1154849" y="193456"/>
                        <a:pt x="1154849" y="700050"/>
                      </a:cubicBezTo>
                      <a:lnTo>
                        <a:pt x="940595" y="700050"/>
                      </a:lnTo>
                      <a:lnTo>
                        <a:pt x="191494" y="629025"/>
                      </a:lnTo>
                      <a:lnTo>
                        <a:pt x="0" y="632164"/>
                      </a:lnTo>
                      <a:cubicBezTo>
                        <a:pt x="0" y="204443"/>
                        <a:pt x="279001" y="0"/>
                        <a:pt x="565456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8" name="Freeform: Shape 3487">
                  <a:extLst>
                    <a:ext uri="{FF2B5EF4-FFF2-40B4-BE49-F238E27FC236}">
                      <a16:creationId xmlns:a16="http://schemas.microsoft.com/office/drawing/2014/main" id="{D9169BE6-3EA2-473C-9772-DF5DD406F7E2}"/>
                    </a:ext>
                  </a:extLst>
                </p:cNvPr>
                <p:cNvSpPr/>
                <p:nvPr/>
              </p:nvSpPr>
              <p:spPr>
                <a:xfrm>
                  <a:off x="18894114" y="4221735"/>
                  <a:ext cx="292340" cy="293911"/>
                </a:xfrm>
                <a:custGeom>
                  <a:avLst/>
                  <a:gdLst>
                    <a:gd name="connsiteX0" fmla="*/ 292341 w 292340"/>
                    <a:gd name="connsiteY0" fmla="*/ 7456 h 293911"/>
                    <a:gd name="connsiteX1" fmla="*/ 206404 w 292340"/>
                    <a:gd name="connsiteY1" fmla="*/ 203658 h 293911"/>
                    <a:gd name="connsiteX2" fmla="*/ 0 w 292340"/>
                    <a:gd name="connsiteY2" fmla="*/ 293911 h 293911"/>
                    <a:gd name="connsiteX3" fmla="*/ 61999 w 292340"/>
                    <a:gd name="connsiteY3" fmla="*/ 0 h 293911"/>
                    <a:gd name="connsiteX4" fmla="*/ 292341 w 292340"/>
                    <a:gd name="connsiteY4" fmla="*/ 7456 h 293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2340" h="293911">
                      <a:moveTo>
                        <a:pt x="292341" y="7456"/>
                      </a:moveTo>
                      <a:cubicBezTo>
                        <a:pt x="280961" y="87114"/>
                        <a:pt x="254670" y="160494"/>
                        <a:pt x="206404" y="203658"/>
                      </a:cubicBezTo>
                      <a:cubicBezTo>
                        <a:pt x="147152" y="256240"/>
                        <a:pt x="76911" y="282139"/>
                        <a:pt x="0" y="293911"/>
                      </a:cubicBezTo>
                      <a:cubicBezTo>
                        <a:pt x="16873" y="204051"/>
                        <a:pt x="37671" y="104380"/>
                        <a:pt x="61999" y="0"/>
                      </a:cubicBezTo>
                      <a:cubicBezTo>
                        <a:pt x="137342" y="25506"/>
                        <a:pt x="215037" y="25114"/>
                        <a:pt x="292341" y="7456"/>
                      </a:cubicBezTo>
                      <a:close/>
                    </a:path>
                  </a:pathLst>
                </a:custGeom>
                <a:solidFill>
                  <a:srgbClr val="EF4741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89" name="Freeform: Shape 3488">
                  <a:extLst>
                    <a:ext uri="{FF2B5EF4-FFF2-40B4-BE49-F238E27FC236}">
                      <a16:creationId xmlns:a16="http://schemas.microsoft.com/office/drawing/2014/main" id="{9F83DA9E-C756-4FF4-9300-CFB5F8C081D9}"/>
                    </a:ext>
                  </a:extLst>
                </p:cNvPr>
                <p:cNvSpPr/>
                <p:nvPr/>
              </p:nvSpPr>
              <p:spPr>
                <a:xfrm>
                  <a:off x="18708507" y="4828001"/>
                  <a:ext cx="569771" cy="316278"/>
                </a:xfrm>
                <a:custGeom>
                  <a:avLst/>
                  <a:gdLst>
                    <a:gd name="connsiteX0" fmla="*/ 158139 w 569771"/>
                    <a:gd name="connsiteY0" fmla="*/ 0 h 316278"/>
                    <a:gd name="connsiteX1" fmla="*/ 411632 w 569771"/>
                    <a:gd name="connsiteY1" fmla="*/ 0 h 316278"/>
                    <a:gd name="connsiteX2" fmla="*/ 569771 w 569771"/>
                    <a:gd name="connsiteY2" fmla="*/ 158139 h 316278"/>
                    <a:gd name="connsiteX3" fmla="*/ 411632 w 569771"/>
                    <a:gd name="connsiteY3" fmla="*/ 316278 h 316278"/>
                    <a:gd name="connsiteX4" fmla="*/ 158139 w 569771"/>
                    <a:gd name="connsiteY4" fmla="*/ 316278 h 316278"/>
                    <a:gd name="connsiteX5" fmla="*/ 0 w 569771"/>
                    <a:gd name="connsiteY5" fmla="*/ 158139 h 316278"/>
                    <a:gd name="connsiteX6" fmla="*/ 158139 w 569771"/>
                    <a:gd name="connsiteY6" fmla="*/ 0 h 316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9771" h="316278">
                      <a:moveTo>
                        <a:pt x="158139" y="0"/>
                      </a:moveTo>
                      <a:lnTo>
                        <a:pt x="411632" y="0"/>
                      </a:lnTo>
                      <a:cubicBezTo>
                        <a:pt x="498746" y="0"/>
                        <a:pt x="569771" y="71025"/>
                        <a:pt x="569771" y="158139"/>
                      </a:cubicBezTo>
                      <a:cubicBezTo>
                        <a:pt x="569771" y="245253"/>
                        <a:pt x="498746" y="316278"/>
                        <a:pt x="411632" y="316278"/>
                      </a:cubicBezTo>
                      <a:lnTo>
                        <a:pt x="158139" y="316278"/>
                      </a:lnTo>
                      <a:cubicBezTo>
                        <a:pt x="71025" y="316278"/>
                        <a:pt x="0" y="245253"/>
                        <a:pt x="0" y="158139"/>
                      </a:cubicBezTo>
                      <a:cubicBezTo>
                        <a:pt x="0" y="71025"/>
                        <a:pt x="71025" y="0"/>
                        <a:pt x="158139" y="0"/>
                      </a:cubicBezTo>
                      <a:close/>
                    </a:path>
                  </a:pathLst>
                </a:custGeom>
                <a:solidFill>
                  <a:srgbClr val="C4C4C4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0" name="Freeform: Shape 3489">
                  <a:extLst>
                    <a:ext uri="{FF2B5EF4-FFF2-40B4-BE49-F238E27FC236}">
                      <a16:creationId xmlns:a16="http://schemas.microsoft.com/office/drawing/2014/main" id="{A2C704BF-39C8-4825-A9ED-E4162F24EA8E}"/>
                    </a:ext>
                  </a:extLst>
                </p:cNvPr>
                <p:cNvSpPr/>
                <p:nvPr/>
              </p:nvSpPr>
              <p:spPr>
                <a:xfrm>
                  <a:off x="19049506" y="4444229"/>
                  <a:ext cx="1154847" cy="700442"/>
                </a:xfrm>
                <a:custGeom>
                  <a:avLst/>
                  <a:gdLst>
                    <a:gd name="connsiteX0" fmla="*/ 588999 w 1154847"/>
                    <a:gd name="connsiteY0" fmla="*/ 0 h 700442"/>
                    <a:gd name="connsiteX1" fmla="*/ 1154848 w 1154847"/>
                    <a:gd name="connsiteY1" fmla="*/ 632557 h 700442"/>
                    <a:gd name="connsiteX2" fmla="*/ 963354 w 1154847"/>
                    <a:gd name="connsiteY2" fmla="*/ 629418 h 700442"/>
                    <a:gd name="connsiteX3" fmla="*/ 214253 w 1154847"/>
                    <a:gd name="connsiteY3" fmla="*/ 700443 h 700442"/>
                    <a:gd name="connsiteX4" fmla="*/ 0 w 1154847"/>
                    <a:gd name="connsiteY4" fmla="*/ 700443 h 700442"/>
                    <a:gd name="connsiteX5" fmla="*/ 588999 w 1154847"/>
                    <a:gd name="connsiteY5" fmla="*/ 0 h 700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54847" h="700442">
                      <a:moveTo>
                        <a:pt x="588999" y="0"/>
                      </a:moveTo>
                      <a:cubicBezTo>
                        <a:pt x="875456" y="0"/>
                        <a:pt x="1154848" y="204443"/>
                        <a:pt x="1154848" y="632557"/>
                      </a:cubicBezTo>
                      <a:lnTo>
                        <a:pt x="963354" y="629418"/>
                      </a:lnTo>
                      <a:lnTo>
                        <a:pt x="214253" y="700443"/>
                      </a:lnTo>
                      <a:lnTo>
                        <a:pt x="0" y="700443"/>
                      </a:lnTo>
                      <a:cubicBezTo>
                        <a:pt x="-392" y="193456"/>
                        <a:pt x="302544" y="0"/>
                        <a:pt x="588999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1" name="Freeform: Shape 3490">
                  <a:extLst>
                    <a:ext uri="{FF2B5EF4-FFF2-40B4-BE49-F238E27FC236}">
                      <a16:creationId xmlns:a16="http://schemas.microsoft.com/office/drawing/2014/main" id="{411C7C3B-3008-4C2D-A2B5-895C409363C1}"/>
                    </a:ext>
                  </a:extLst>
                </p:cNvPr>
                <p:cNvSpPr/>
                <p:nvPr/>
              </p:nvSpPr>
              <p:spPr>
                <a:xfrm rot="-1360947">
                  <a:off x="19128152" y="4521597"/>
                  <a:ext cx="991154" cy="991154"/>
                </a:xfrm>
                <a:custGeom>
                  <a:avLst/>
                  <a:gdLst>
                    <a:gd name="connsiteX0" fmla="*/ 991155 w 991154"/>
                    <a:gd name="connsiteY0" fmla="*/ 495577 h 991154"/>
                    <a:gd name="connsiteX1" fmla="*/ 495577 w 991154"/>
                    <a:gd name="connsiteY1" fmla="*/ 991154 h 991154"/>
                    <a:gd name="connsiteX2" fmla="*/ 0 w 991154"/>
                    <a:gd name="connsiteY2" fmla="*/ 495577 h 991154"/>
                    <a:gd name="connsiteX3" fmla="*/ 495577 w 991154"/>
                    <a:gd name="connsiteY3" fmla="*/ 0 h 991154"/>
                    <a:gd name="connsiteX4" fmla="*/ 991155 w 991154"/>
                    <a:gd name="connsiteY4" fmla="*/ 495577 h 991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1154" h="991154">
                      <a:moveTo>
                        <a:pt x="991155" y="495577"/>
                      </a:moveTo>
                      <a:cubicBezTo>
                        <a:pt x="991155" y="769277"/>
                        <a:pt x="769278" y="991154"/>
                        <a:pt x="495577" y="991154"/>
                      </a:cubicBezTo>
                      <a:cubicBezTo>
                        <a:pt x="221878" y="991154"/>
                        <a:pt x="0" y="769277"/>
                        <a:pt x="0" y="495577"/>
                      </a:cubicBezTo>
                      <a:cubicBezTo>
                        <a:pt x="0" y="221877"/>
                        <a:pt x="221877" y="0"/>
                        <a:pt x="495577" y="0"/>
                      </a:cubicBezTo>
                      <a:cubicBezTo>
                        <a:pt x="769276" y="0"/>
                        <a:pt x="991155" y="221877"/>
                        <a:pt x="991155" y="495577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2" name="Freeform: Shape 3491">
                  <a:extLst>
                    <a:ext uri="{FF2B5EF4-FFF2-40B4-BE49-F238E27FC236}">
                      <a16:creationId xmlns:a16="http://schemas.microsoft.com/office/drawing/2014/main" id="{4E24BF39-4CDD-4759-A30B-62417CE10EF1}"/>
                    </a:ext>
                  </a:extLst>
                </p:cNvPr>
                <p:cNvSpPr/>
                <p:nvPr/>
              </p:nvSpPr>
              <p:spPr>
                <a:xfrm>
                  <a:off x="19336747" y="4729115"/>
                  <a:ext cx="575265" cy="575265"/>
                </a:xfrm>
                <a:custGeom>
                  <a:avLst/>
                  <a:gdLst>
                    <a:gd name="connsiteX0" fmla="*/ 575265 w 575265"/>
                    <a:gd name="connsiteY0" fmla="*/ 287633 h 575265"/>
                    <a:gd name="connsiteX1" fmla="*/ 287633 w 575265"/>
                    <a:gd name="connsiteY1" fmla="*/ 575266 h 575265"/>
                    <a:gd name="connsiteX2" fmla="*/ 1 w 575265"/>
                    <a:gd name="connsiteY2" fmla="*/ 287633 h 575265"/>
                    <a:gd name="connsiteX3" fmla="*/ 287633 w 575265"/>
                    <a:gd name="connsiteY3" fmla="*/ 0 h 575265"/>
                    <a:gd name="connsiteX4" fmla="*/ 575265 w 575265"/>
                    <a:gd name="connsiteY4" fmla="*/ 287633 h 57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265" h="575265">
                      <a:moveTo>
                        <a:pt x="575265" y="287633"/>
                      </a:moveTo>
                      <a:cubicBezTo>
                        <a:pt x="575265" y="446488"/>
                        <a:pt x="446488" y="575266"/>
                        <a:pt x="287633" y="575266"/>
                      </a:cubicBezTo>
                      <a:cubicBezTo>
                        <a:pt x="128778" y="575266"/>
                        <a:pt x="1" y="446488"/>
                        <a:pt x="1" y="287633"/>
                      </a:cubicBezTo>
                      <a:cubicBezTo>
                        <a:pt x="1" y="128777"/>
                        <a:pt x="128778" y="0"/>
                        <a:pt x="287633" y="0"/>
                      </a:cubicBezTo>
                      <a:cubicBezTo>
                        <a:pt x="446488" y="0"/>
                        <a:pt x="575265" y="128777"/>
                        <a:pt x="575265" y="287633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3" name="Freeform: Shape 3492">
                  <a:extLst>
                    <a:ext uri="{FF2B5EF4-FFF2-40B4-BE49-F238E27FC236}">
                      <a16:creationId xmlns:a16="http://schemas.microsoft.com/office/drawing/2014/main" id="{A6481199-3639-4CDC-BEE9-A1C8AC55B287}"/>
                    </a:ext>
                  </a:extLst>
                </p:cNvPr>
                <p:cNvSpPr/>
                <p:nvPr/>
              </p:nvSpPr>
              <p:spPr>
                <a:xfrm>
                  <a:off x="22116150" y="4521140"/>
                  <a:ext cx="991214" cy="991214"/>
                </a:xfrm>
                <a:custGeom>
                  <a:avLst/>
                  <a:gdLst>
                    <a:gd name="connsiteX0" fmla="*/ 991215 w 991214"/>
                    <a:gd name="connsiteY0" fmla="*/ 495607 h 991214"/>
                    <a:gd name="connsiteX1" fmla="*/ 495608 w 991214"/>
                    <a:gd name="connsiteY1" fmla="*/ 991215 h 991214"/>
                    <a:gd name="connsiteX2" fmla="*/ 0 w 991214"/>
                    <a:gd name="connsiteY2" fmla="*/ 495607 h 991214"/>
                    <a:gd name="connsiteX3" fmla="*/ 495608 w 991214"/>
                    <a:gd name="connsiteY3" fmla="*/ 0 h 991214"/>
                    <a:gd name="connsiteX4" fmla="*/ 991215 w 991214"/>
                    <a:gd name="connsiteY4" fmla="*/ 495607 h 991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1214" h="991214">
                      <a:moveTo>
                        <a:pt x="991215" y="495607"/>
                      </a:moveTo>
                      <a:cubicBezTo>
                        <a:pt x="991215" y="769324"/>
                        <a:pt x="769325" y="991215"/>
                        <a:pt x="495608" y="991215"/>
                      </a:cubicBezTo>
                      <a:cubicBezTo>
                        <a:pt x="221892" y="991215"/>
                        <a:pt x="0" y="769324"/>
                        <a:pt x="0" y="495607"/>
                      </a:cubicBezTo>
                      <a:cubicBezTo>
                        <a:pt x="0" y="221891"/>
                        <a:pt x="221891" y="0"/>
                        <a:pt x="495608" y="0"/>
                      </a:cubicBezTo>
                      <a:cubicBezTo>
                        <a:pt x="769323" y="0"/>
                        <a:pt x="991215" y="221891"/>
                        <a:pt x="991215" y="495607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4" name="Freeform: Shape 3493">
                  <a:extLst>
                    <a:ext uri="{FF2B5EF4-FFF2-40B4-BE49-F238E27FC236}">
                      <a16:creationId xmlns:a16="http://schemas.microsoft.com/office/drawing/2014/main" id="{CDA95D35-091D-4F30-A3EA-15783277871A}"/>
                    </a:ext>
                  </a:extLst>
                </p:cNvPr>
                <p:cNvSpPr/>
                <p:nvPr/>
              </p:nvSpPr>
              <p:spPr>
                <a:xfrm rot="-2700000">
                  <a:off x="22324018" y="4729275"/>
                  <a:ext cx="575260" cy="575260"/>
                </a:xfrm>
                <a:custGeom>
                  <a:avLst/>
                  <a:gdLst>
                    <a:gd name="connsiteX0" fmla="*/ 575260 w 575260"/>
                    <a:gd name="connsiteY0" fmla="*/ 287630 h 575260"/>
                    <a:gd name="connsiteX1" fmla="*/ 287630 w 575260"/>
                    <a:gd name="connsiteY1" fmla="*/ 575260 h 575260"/>
                    <a:gd name="connsiteX2" fmla="*/ 1 w 575260"/>
                    <a:gd name="connsiteY2" fmla="*/ 287630 h 575260"/>
                    <a:gd name="connsiteX3" fmla="*/ 287630 w 575260"/>
                    <a:gd name="connsiteY3" fmla="*/ 0 h 575260"/>
                    <a:gd name="connsiteX4" fmla="*/ 575260 w 575260"/>
                    <a:gd name="connsiteY4" fmla="*/ 287630 h 575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260" h="575260">
                      <a:moveTo>
                        <a:pt x="575260" y="287630"/>
                      </a:moveTo>
                      <a:cubicBezTo>
                        <a:pt x="575260" y="446484"/>
                        <a:pt x="446484" y="575260"/>
                        <a:pt x="287630" y="575260"/>
                      </a:cubicBezTo>
                      <a:cubicBezTo>
                        <a:pt x="128776" y="575260"/>
                        <a:pt x="1" y="446484"/>
                        <a:pt x="1" y="287630"/>
                      </a:cubicBezTo>
                      <a:cubicBezTo>
                        <a:pt x="1" y="128776"/>
                        <a:pt x="128776" y="0"/>
                        <a:pt x="287630" y="0"/>
                      </a:cubicBezTo>
                      <a:cubicBezTo>
                        <a:pt x="446484" y="0"/>
                        <a:pt x="575260" y="128776"/>
                        <a:pt x="575260" y="28763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5" name="Freeform: Shape 3494">
                  <a:extLst>
                    <a:ext uri="{FF2B5EF4-FFF2-40B4-BE49-F238E27FC236}">
                      <a16:creationId xmlns:a16="http://schemas.microsoft.com/office/drawing/2014/main" id="{9B36C4A8-2824-4359-9D6A-600FDCF219E8}"/>
                    </a:ext>
                  </a:extLst>
                </p:cNvPr>
                <p:cNvSpPr/>
                <p:nvPr/>
              </p:nvSpPr>
              <p:spPr>
                <a:xfrm>
                  <a:off x="23317642" y="4238380"/>
                  <a:ext cx="243933" cy="358102"/>
                </a:xfrm>
                <a:custGeom>
                  <a:avLst/>
                  <a:gdLst>
                    <a:gd name="connsiteX0" fmla="*/ 204495 w 243933"/>
                    <a:gd name="connsiteY0" fmla="*/ 27305 h 358102"/>
                    <a:gd name="connsiteX1" fmla="*/ 243344 w 243933"/>
                    <a:gd name="connsiteY1" fmla="*/ 358102 h 358102"/>
                    <a:gd name="connsiteX2" fmla="*/ 134255 w 243933"/>
                    <a:gd name="connsiteY2" fmla="*/ 338482 h 358102"/>
                    <a:gd name="connsiteX3" fmla="*/ 29483 w 243933"/>
                    <a:gd name="connsiteY3" fmla="*/ 45748 h 358102"/>
                    <a:gd name="connsiteX4" fmla="*/ 204495 w 243933"/>
                    <a:gd name="connsiteY4" fmla="*/ 27305 h 358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933" h="358102">
                      <a:moveTo>
                        <a:pt x="204495" y="27305"/>
                      </a:moveTo>
                      <a:cubicBezTo>
                        <a:pt x="227648" y="119912"/>
                        <a:pt x="247660" y="229786"/>
                        <a:pt x="243344" y="358102"/>
                      </a:cubicBezTo>
                      <a:cubicBezTo>
                        <a:pt x="207635" y="356533"/>
                        <a:pt x="171142" y="350254"/>
                        <a:pt x="134255" y="338482"/>
                      </a:cubicBezTo>
                      <a:cubicBezTo>
                        <a:pt x="29483" y="307090"/>
                        <a:pt x="-43504" y="150128"/>
                        <a:pt x="29483" y="45748"/>
                      </a:cubicBezTo>
                      <a:cubicBezTo>
                        <a:pt x="61267" y="-4872"/>
                        <a:pt x="193508" y="-17037"/>
                        <a:pt x="204495" y="27305"/>
                      </a:cubicBezTo>
                      <a:close/>
                    </a:path>
                  </a:pathLst>
                </a:custGeom>
                <a:solidFill>
                  <a:srgbClr val="FFDC6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6" name="Freeform: Shape 3495">
                  <a:extLst>
                    <a:ext uri="{FF2B5EF4-FFF2-40B4-BE49-F238E27FC236}">
                      <a16:creationId xmlns:a16="http://schemas.microsoft.com/office/drawing/2014/main" id="{12C45547-6DC4-43B3-A484-2E469F50F8C3}"/>
                    </a:ext>
                  </a:extLst>
                </p:cNvPr>
                <p:cNvSpPr/>
                <p:nvPr/>
              </p:nvSpPr>
              <p:spPr>
                <a:xfrm>
                  <a:off x="23208118" y="4265930"/>
                  <a:ext cx="155879" cy="246576"/>
                </a:xfrm>
                <a:custGeom>
                  <a:avLst/>
                  <a:gdLst>
                    <a:gd name="connsiteX0" fmla="*/ 45222 w 155879"/>
                    <a:gd name="connsiteY0" fmla="*/ 18197 h 246576"/>
                    <a:gd name="connsiteX1" fmla="*/ 147639 w 155879"/>
                    <a:gd name="connsiteY1" fmla="*/ 6818 h 246576"/>
                    <a:gd name="connsiteX2" fmla="*/ 139399 w 155879"/>
                    <a:gd name="connsiteY2" fmla="*/ 18197 h 246576"/>
                    <a:gd name="connsiteX3" fmla="*/ 155879 w 155879"/>
                    <a:gd name="connsiteY3" fmla="*/ 246577 h 246576"/>
                    <a:gd name="connsiteX4" fmla="*/ 97411 w 155879"/>
                    <a:gd name="connsiteY4" fmla="*/ 237552 h 246576"/>
                    <a:gd name="connsiteX5" fmla="*/ 45222 w 155879"/>
                    <a:gd name="connsiteY5" fmla="*/ 18197 h 246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879" h="246576">
                      <a:moveTo>
                        <a:pt x="45222" y="18197"/>
                      </a:moveTo>
                      <a:cubicBezTo>
                        <a:pt x="68765" y="2501"/>
                        <a:pt x="110753" y="-7309"/>
                        <a:pt x="147639" y="6818"/>
                      </a:cubicBezTo>
                      <a:cubicBezTo>
                        <a:pt x="144500" y="10349"/>
                        <a:pt x="141753" y="14273"/>
                        <a:pt x="139399" y="18197"/>
                      </a:cubicBezTo>
                      <a:cubicBezTo>
                        <a:pt x="89956" y="88830"/>
                        <a:pt x="107222" y="183007"/>
                        <a:pt x="155879" y="246577"/>
                      </a:cubicBezTo>
                      <a:cubicBezTo>
                        <a:pt x="136652" y="244615"/>
                        <a:pt x="117032" y="241868"/>
                        <a:pt x="97411" y="237552"/>
                      </a:cubicBezTo>
                      <a:cubicBezTo>
                        <a:pt x="3234" y="216754"/>
                        <a:pt x="-38753" y="80982"/>
                        <a:pt x="45222" y="18197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7" name="Freeform: Shape 3496">
                  <a:extLst>
                    <a:ext uri="{FF2B5EF4-FFF2-40B4-BE49-F238E27FC236}">
                      <a16:creationId xmlns:a16="http://schemas.microsoft.com/office/drawing/2014/main" id="{190CF2BA-4A6F-47BF-A0E9-FF36877B9EC5}"/>
                    </a:ext>
                  </a:extLst>
                </p:cNvPr>
                <p:cNvSpPr/>
                <p:nvPr/>
              </p:nvSpPr>
              <p:spPr>
                <a:xfrm>
                  <a:off x="22672969" y="4265685"/>
                  <a:ext cx="284890" cy="133417"/>
                </a:xfrm>
                <a:custGeom>
                  <a:avLst/>
                  <a:gdLst>
                    <a:gd name="connsiteX0" fmla="*/ 66713 w 284890"/>
                    <a:gd name="connsiteY0" fmla="*/ 0 h 133417"/>
                    <a:gd name="connsiteX1" fmla="*/ 218181 w 284890"/>
                    <a:gd name="connsiteY1" fmla="*/ 0 h 133417"/>
                    <a:gd name="connsiteX2" fmla="*/ 284890 w 284890"/>
                    <a:gd name="connsiteY2" fmla="*/ 66709 h 133417"/>
                    <a:gd name="connsiteX3" fmla="*/ 218181 w 284890"/>
                    <a:gd name="connsiteY3" fmla="*/ 133418 h 133417"/>
                    <a:gd name="connsiteX4" fmla="*/ 66713 w 284890"/>
                    <a:gd name="connsiteY4" fmla="*/ 133418 h 133417"/>
                    <a:gd name="connsiteX5" fmla="*/ 4 w 284890"/>
                    <a:gd name="connsiteY5" fmla="*/ 66709 h 133417"/>
                    <a:gd name="connsiteX6" fmla="*/ 66713 w 284890"/>
                    <a:gd name="connsiteY6" fmla="*/ 0 h 133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4890" h="133417">
                      <a:moveTo>
                        <a:pt x="66713" y="0"/>
                      </a:moveTo>
                      <a:lnTo>
                        <a:pt x="218181" y="0"/>
                      </a:lnTo>
                      <a:cubicBezTo>
                        <a:pt x="255067" y="0"/>
                        <a:pt x="284890" y="30215"/>
                        <a:pt x="284890" y="66709"/>
                      </a:cubicBezTo>
                      <a:cubicBezTo>
                        <a:pt x="284890" y="103595"/>
                        <a:pt x="254674" y="133418"/>
                        <a:pt x="218181" y="133418"/>
                      </a:cubicBezTo>
                      <a:lnTo>
                        <a:pt x="66713" y="133418"/>
                      </a:lnTo>
                      <a:cubicBezTo>
                        <a:pt x="29827" y="133418"/>
                        <a:pt x="4" y="103203"/>
                        <a:pt x="4" y="66709"/>
                      </a:cubicBezTo>
                      <a:cubicBezTo>
                        <a:pt x="-389" y="30215"/>
                        <a:pt x="29827" y="0"/>
                        <a:pt x="66713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8" name="Freeform: Shape 3497">
                  <a:extLst>
                    <a:ext uri="{FF2B5EF4-FFF2-40B4-BE49-F238E27FC236}">
                      <a16:creationId xmlns:a16="http://schemas.microsoft.com/office/drawing/2014/main" id="{E5F1ACD8-9CDF-4B3D-A639-44E14E3DC4EB}"/>
                    </a:ext>
                  </a:extLst>
                </p:cNvPr>
                <p:cNvSpPr/>
                <p:nvPr/>
              </p:nvSpPr>
              <p:spPr>
                <a:xfrm>
                  <a:off x="21153581" y="3971381"/>
                  <a:ext cx="334721" cy="80050"/>
                </a:xfrm>
                <a:custGeom>
                  <a:avLst/>
                  <a:gdLst>
                    <a:gd name="connsiteX0" fmla="*/ 40025 w 334721"/>
                    <a:gd name="connsiteY0" fmla="*/ 0 h 80050"/>
                    <a:gd name="connsiteX1" fmla="*/ 294696 w 334721"/>
                    <a:gd name="connsiteY1" fmla="*/ 0 h 80050"/>
                    <a:gd name="connsiteX2" fmla="*/ 334721 w 334721"/>
                    <a:gd name="connsiteY2" fmla="*/ 40025 h 80050"/>
                    <a:gd name="connsiteX3" fmla="*/ 294696 w 334721"/>
                    <a:gd name="connsiteY3" fmla="*/ 80051 h 80050"/>
                    <a:gd name="connsiteX4" fmla="*/ 40025 w 334721"/>
                    <a:gd name="connsiteY4" fmla="*/ 80051 h 80050"/>
                    <a:gd name="connsiteX5" fmla="*/ 0 w 334721"/>
                    <a:gd name="connsiteY5" fmla="*/ 40025 h 80050"/>
                    <a:gd name="connsiteX6" fmla="*/ 40025 w 334721"/>
                    <a:gd name="connsiteY6" fmla="*/ 0 h 8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4721" h="80050">
                      <a:moveTo>
                        <a:pt x="40025" y="0"/>
                      </a:moveTo>
                      <a:lnTo>
                        <a:pt x="294696" y="0"/>
                      </a:lnTo>
                      <a:cubicBezTo>
                        <a:pt x="316671" y="0"/>
                        <a:pt x="334721" y="18051"/>
                        <a:pt x="334721" y="40025"/>
                      </a:cubicBezTo>
                      <a:cubicBezTo>
                        <a:pt x="334721" y="62000"/>
                        <a:pt x="316671" y="80051"/>
                        <a:pt x="294696" y="80051"/>
                      </a:cubicBezTo>
                      <a:lnTo>
                        <a:pt x="40025" y="80051"/>
                      </a:lnTo>
                      <a:cubicBezTo>
                        <a:pt x="18050" y="80051"/>
                        <a:pt x="0" y="62000"/>
                        <a:pt x="0" y="40025"/>
                      </a:cubicBezTo>
                      <a:cubicBezTo>
                        <a:pt x="0" y="18051"/>
                        <a:pt x="18050" y="0"/>
                        <a:pt x="40025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99" name="Freeform: Shape 3498">
                  <a:extLst>
                    <a:ext uri="{FF2B5EF4-FFF2-40B4-BE49-F238E27FC236}">
                      <a16:creationId xmlns:a16="http://schemas.microsoft.com/office/drawing/2014/main" id="{CF81B59D-D525-4A4B-86A7-E2C2475BB7BD}"/>
                    </a:ext>
                  </a:extLst>
                </p:cNvPr>
                <p:cNvSpPr/>
                <p:nvPr/>
              </p:nvSpPr>
              <p:spPr>
                <a:xfrm>
                  <a:off x="19796253" y="3971381"/>
                  <a:ext cx="337075" cy="111442"/>
                </a:xfrm>
                <a:custGeom>
                  <a:avLst/>
                  <a:gdLst>
                    <a:gd name="connsiteX0" fmla="*/ 55721 w 337075"/>
                    <a:gd name="connsiteY0" fmla="*/ 0 h 111442"/>
                    <a:gd name="connsiteX1" fmla="*/ 281354 w 337075"/>
                    <a:gd name="connsiteY1" fmla="*/ 0 h 111442"/>
                    <a:gd name="connsiteX2" fmla="*/ 337076 w 337075"/>
                    <a:gd name="connsiteY2" fmla="*/ 55722 h 111442"/>
                    <a:gd name="connsiteX3" fmla="*/ 281354 w 337075"/>
                    <a:gd name="connsiteY3" fmla="*/ 111443 h 111442"/>
                    <a:gd name="connsiteX4" fmla="*/ 55721 w 337075"/>
                    <a:gd name="connsiteY4" fmla="*/ 111443 h 111442"/>
                    <a:gd name="connsiteX5" fmla="*/ 0 w 337075"/>
                    <a:gd name="connsiteY5" fmla="*/ 55722 h 111442"/>
                    <a:gd name="connsiteX6" fmla="*/ 55721 w 337075"/>
                    <a:gd name="connsiteY6" fmla="*/ 0 h 111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7075" h="111442">
                      <a:moveTo>
                        <a:pt x="55721" y="0"/>
                      </a:moveTo>
                      <a:lnTo>
                        <a:pt x="281354" y="0"/>
                      </a:lnTo>
                      <a:cubicBezTo>
                        <a:pt x="311961" y="0"/>
                        <a:pt x="337076" y="25114"/>
                        <a:pt x="337076" y="55722"/>
                      </a:cubicBezTo>
                      <a:cubicBezTo>
                        <a:pt x="337076" y="86329"/>
                        <a:pt x="311961" y="111443"/>
                        <a:pt x="281354" y="111443"/>
                      </a:cubicBezTo>
                      <a:lnTo>
                        <a:pt x="55721" y="111443"/>
                      </a:lnTo>
                      <a:cubicBezTo>
                        <a:pt x="25113" y="111443"/>
                        <a:pt x="0" y="86329"/>
                        <a:pt x="0" y="55722"/>
                      </a:cubicBezTo>
                      <a:cubicBezTo>
                        <a:pt x="0" y="25114"/>
                        <a:pt x="25113" y="0"/>
                        <a:pt x="55721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0" name="Freeform: Shape 3499">
                  <a:extLst>
                    <a:ext uri="{FF2B5EF4-FFF2-40B4-BE49-F238E27FC236}">
                      <a16:creationId xmlns:a16="http://schemas.microsoft.com/office/drawing/2014/main" id="{7DE30607-CDAD-449B-8EE8-51522BC1F30D}"/>
                    </a:ext>
                  </a:extLst>
                </p:cNvPr>
                <p:cNvSpPr/>
                <p:nvPr/>
              </p:nvSpPr>
              <p:spPr>
                <a:xfrm>
                  <a:off x="21138277" y="3232875"/>
                  <a:ext cx="1053215" cy="612151"/>
                </a:xfrm>
                <a:custGeom>
                  <a:avLst/>
                  <a:gdLst>
                    <a:gd name="connsiteX0" fmla="*/ 1053216 w 1053215"/>
                    <a:gd name="connsiteY0" fmla="*/ 612152 h 612151"/>
                    <a:gd name="connsiteX1" fmla="*/ 15304 w 1053215"/>
                    <a:gd name="connsiteY1" fmla="*/ 583506 h 612151"/>
                    <a:gd name="connsiteX2" fmla="*/ 0 w 1053215"/>
                    <a:gd name="connsiteY2" fmla="*/ 0 h 612151"/>
                    <a:gd name="connsiteX3" fmla="*/ 705937 w 1053215"/>
                    <a:gd name="connsiteY3" fmla="*/ 28646 h 612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3215" h="612151">
                      <a:moveTo>
                        <a:pt x="1053216" y="612152"/>
                      </a:moveTo>
                      <a:lnTo>
                        <a:pt x="15304" y="583506"/>
                      </a:lnTo>
                      <a:lnTo>
                        <a:pt x="0" y="0"/>
                      </a:lnTo>
                      <a:lnTo>
                        <a:pt x="705937" y="28646"/>
                      </a:lnTo>
                      <a:close/>
                    </a:path>
                  </a:pathLst>
                </a:custGeom>
                <a:solidFill>
                  <a:srgbClr val="CDEAF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1" name="Freeform: Shape 3500">
                  <a:extLst>
                    <a:ext uri="{FF2B5EF4-FFF2-40B4-BE49-F238E27FC236}">
                      <a16:creationId xmlns:a16="http://schemas.microsoft.com/office/drawing/2014/main" id="{94D9E8D0-A278-49F7-8B6B-BD9BFE567C49}"/>
                    </a:ext>
                  </a:extLst>
                </p:cNvPr>
                <p:cNvSpPr/>
                <p:nvPr/>
              </p:nvSpPr>
              <p:spPr>
                <a:xfrm>
                  <a:off x="19853151" y="3233267"/>
                  <a:ext cx="1105405" cy="562316"/>
                </a:xfrm>
                <a:custGeom>
                  <a:avLst/>
                  <a:gdLst>
                    <a:gd name="connsiteX0" fmla="*/ 1105405 w 1105405"/>
                    <a:gd name="connsiteY0" fmla="*/ 0 h 562316"/>
                    <a:gd name="connsiteX1" fmla="*/ 1063810 w 1105405"/>
                    <a:gd name="connsiteY1" fmla="*/ 562316 h 562316"/>
                    <a:gd name="connsiteX2" fmla="*/ 0 w 1105405"/>
                    <a:gd name="connsiteY2" fmla="*/ 562316 h 562316"/>
                    <a:gd name="connsiteX3" fmla="*/ 235443 w 1105405"/>
                    <a:gd name="connsiteY3" fmla="*/ 0 h 562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5405" h="562316">
                      <a:moveTo>
                        <a:pt x="1105405" y="0"/>
                      </a:moveTo>
                      <a:lnTo>
                        <a:pt x="1063810" y="562316"/>
                      </a:lnTo>
                      <a:lnTo>
                        <a:pt x="0" y="562316"/>
                      </a:lnTo>
                      <a:lnTo>
                        <a:pt x="235443" y="0"/>
                      </a:lnTo>
                      <a:close/>
                    </a:path>
                  </a:pathLst>
                </a:custGeom>
                <a:solidFill>
                  <a:srgbClr val="CDEAF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2" name="Freeform: Shape 3501">
                  <a:extLst>
                    <a:ext uri="{FF2B5EF4-FFF2-40B4-BE49-F238E27FC236}">
                      <a16:creationId xmlns:a16="http://schemas.microsoft.com/office/drawing/2014/main" id="{3CBD6251-4BC0-4C16-87D9-01F04EF252C2}"/>
                    </a:ext>
                  </a:extLst>
                </p:cNvPr>
                <p:cNvSpPr/>
                <p:nvPr/>
              </p:nvSpPr>
              <p:spPr>
                <a:xfrm>
                  <a:off x="19220594" y="3233267"/>
                  <a:ext cx="669835" cy="562316"/>
                </a:xfrm>
                <a:custGeom>
                  <a:avLst/>
                  <a:gdLst>
                    <a:gd name="connsiteX0" fmla="*/ 669835 w 669835"/>
                    <a:gd name="connsiteY0" fmla="*/ 0 h 562316"/>
                    <a:gd name="connsiteX1" fmla="*/ 405747 w 669835"/>
                    <a:gd name="connsiteY1" fmla="*/ 562316 h 562316"/>
                    <a:gd name="connsiteX2" fmla="*/ 0 w 669835"/>
                    <a:gd name="connsiteY2" fmla="*/ 562316 h 562316"/>
                    <a:gd name="connsiteX3" fmla="*/ 310392 w 669835"/>
                    <a:gd name="connsiteY3" fmla="*/ 0 h 562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9835" h="562316">
                      <a:moveTo>
                        <a:pt x="669835" y="0"/>
                      </a:moveTo>
                      <a:lnTo>
                        <a:pt x="405747" y="562316"/>
                      </a:lnTo>
                      <a:lnTo>
                        <a:pt x="0" y="562316"/>
                      </a:lnTo>
                      <a:lnTo>
                        <a:pt x="310392" y="0"/>
                      </a:lnTo>
                      <a:close/>
                    </a:path>
                  </a:pathLst>
                </a:custGeom>
                <a:solidFill>
                  <a:srgbClr val="CDEAF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3" name="Freeform: Shape 3502">
                  <a:extLst>
                    <a:ext uri="{FF2B5EF4-FFF2-40B4-BE49-F238E27FC236}">
                      <a16:creationId xmlns:a16="http://schemas.microsoft.com/office/drawing/2014/main" id="{B981DD60-F664-4BB8-977F-EB4AA05BED1E}"/>
                    </a:ext>
                  </a:extLst>
                </p:cNvPr>
                <p:cNvSpPr/>
                <p:nvPr/>
              </p:nvSpPr>
              <p:spPr>
                <a:xfrm>
                  <a:off x="21076670" y="3169305"/>
                  <a:ext cx="1267467" cy="1634758"/>
                </a:xfrm>
                <a:custGeom>
                  <a:avLst/>
                  <a:gdLst>
                    <a:gd name="connsiteX0" fmla="*/ 0 w 1267467"/>
                    <a:gd name="connsiteY0" fmla="*/ 0 h 1634758"/>
                    <a:gd name="connsiteX1" fmla="*/ 807569 w 1267467"/>
                    <a:gd name="connsiteY1" fmla="*/ 22759 h 1634758"/>
                    <a:gd name="connsiteX2" fmla="*/ 1265113 w 1267467"/>
                    <a:gd name="connsiteY2" fmla="*/ 796974 h 1634758"/>
                    <a:gd name="connsiteX3" fmla="*/ 1267467 w 1267467"/>
                    <a:gd name="connsiteY3" fmla="*/ 800898 h 1634758"/>
                    <a:gd name="connsiteX4" fmla="*/ 985328 w 1267467"/>
                    <a:gd name="connsiteY4" fmla="*/ 1634759 h 1634758"/>
                    <a:gd name="connsiteX5" fmla="*/ 0 w 1267467"/>
                    <a:gd name="connsiteY5" fmla="*/ 1634759 h 1634758"/>
                    <a:gd name="connsiteX6" fmla="*/ 0 w 1267467"/>
                    <a:gd name="connsiteY6" fmla="*/ 0 h 1634758"/>
                    <a:gd name="connsiteX7" fmla="*/ 1245493 w 1267467"/>
                    <a:gd name="connsiteY7" fmla="*/ 803253 h 1634758"/>
                    <a:gd name="connsiteX8" fmla="*/ 795797 w 1267467"/>
                    <a:gd name="connsiteY8" fmla="*/ 42380 h 1634758"/>
                    <a:gd name="connsiteX9" fmla="*/ 19227 w 1267467"/>
                    <a:gd name="connsiteY9" fmla="*/ 20405 h 1634758"/>
                    <a:gd name="connsiteX10" fmla="*/ 19227 w 1267467"/>
                    <a:gd name="connsiteY10" fmla="*/ 1615139 h 1634758"/>
                    <a:gd name="connsiteX11" fmla="*/ 970809 w 1267467"/>
                    <a:gd name="connsiteY11" fmla="*/ 1615139 h 1634758"/>
                    <a:gd name="connsiteX12" fmla="*/ 1245493 w 1267467"/>
                    <a:gd name="connsiteY12" fmla="*/ 803253 h 1634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7467" h="1634758">
                      <a:moveTo>
                        <a:pt x="0" y="0"/>
                      </a:moveTo>
                      <a:lnTo>
                        <a:pt x="807569" y="22759"/>
                      </a:lnTo>
                      <a:lnTo>
                        <a:pt x="1265113" y="796974"/>
                      </a:lnTo>
                      <a:lnTo>
                        <a:pt x="1267467" y="800898"/>
                      </a:lnTo>
                      <a:lnTo>
                        <a:pt x="985328" y="1634759"/>
                      </a:lnTo>
                      <a:lnTo>
                        <a:pt x="0" y="1634759"/>
                      </a:lnTo>
                      <a:lnTo>
                        <a:pt x="0" y="0"/>
                      </a:lnTo>
                      <a:close/>
                      <a:moveTo>
                        <a:pt x="1245493" y="803253"/>
                      </a:moveTo>
                      <a:lnTo>
                        <a:pt x="795797" y="42380"/>
                      </a:lnTo>
                      <a:lnTo>
                        <a:pt x="19227" y="20405"/>
                      </a:lnTo>
                      <a:lnTo>
                        <a:pt x="19227" y="1615139"/>
                      </a:lnTo>
                      <a:lnTo>
                        <a:pt x="970809" y="1615139"/>
                      </a:lnTo>
                      <a:lnTo>
                        <a:pt x="1245493" y="803253"/>
                      </a:ln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4" name="Freeform: Shape 3503">
                  <a:extLst>
                    <a:ext uri="{FF2B5EF4-FFF2-40B4-BE49-F238E27FC236}">
                      <a16:creationId xmlns:a16="http://schemas.microsoft.com/office/drawing/2014/main" id="{710C3F7B-6479-4B57-B41B-A9C891BF7E5A}"/>
                    </a:ext>
                  </a:extLst>
                </p:cNvPr>
                <p:cNvSpPr/>
                <p:nvPr/>
              </p:nvSpPr>
              <p:spPr>
                <a:xfrm>
                  <a:off x="19612608" y="3169698"/>
                  <a:ext cx="1487214" cy="1634366"/>
                </a:xfrm>
                <a:custGeom>
                  <a:avLst/>
                  <a:gdLst>
                    <a:gd name="connsiteX0" fmla="*/ 615683 w 1487214"/>
                    <a:gd name="connsiteY0" fmla="*/ 1634366 h 1634366"/>
                    <a:gd name="connsiteX1" fmla="*/ 1487214 w 1487214"/>
                    <a:gd name="connsiteY1" fmla="*/ 1634366 h 1634366"/>
                    <a:gd name="connsiteX2" fmla="*/ 1487214 w 1487214"/>
                    <a:gd name="connsiteY2" fmla="*/ 1614746 h 1634366"/>
                    <a:gd name="connsiteX3" fmla="*/ 625101 w 1487214"/>
                    <a:gd name="connsiteY3" fmla="*/ 1614746 h 1634366"/>
                    <a:gd name="connsiteX4" fmla="*/ 23543 w 1487214"/>
                    <a:gd name="connsiteY4" fmla="*/ 880557 h 1634366"/>
                    <a:gd name="connsiteX5" fmla="*/ 450480 w 1487214"/>
                    <a:gd name="connsiteY5" fmla="*/ 19620 h 1634366"/>
                    <a:gd name="connsiteX6" fmla="*/ 1473873 w 1487214"/>
                    <a:gd name="connsiteY6" fmla="*/ 19620 h 1634366"/>
                    <a:gd name="connsiteX7" fmla="*/ 1473873 w 1487214"/>
                    <a:gd name="connsiteY7" fmla="*/ 0 h 1634366"/>
                    <a:gd name="connsiteX8" fmla="*/ 437923 w 1487214"/>
                    <a:gd name="connsiteY8" fmla="*/ 0 h 1634366"/>
                    <a:gd name="connsiteX9" fmla="*/ 0 w 1487214"/>
                    <a:gd name="connsiteY9" fmla="*/ 883304 h 1634366"/>
                    <a:gd name="connsiteX10" fmla="*/ 3923 w 1487214"/>
                    <a:gd name="connsiteY10" fmla="*/ 888405 h 163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7214" h="1634366">
                      <a:moveTo>
                        <a:pt x="615683" y="1634366"/>
                      </a:moveTo>
                      <a:lnTo>
                        <a:pt x="1487214" y="1634366"/>
                      </a:lnTo>
                      <a:lnTo>
                        <a:pt x="1487214" y="1614746"/>
                      </a:lnTo>
                      <a:lnTo>
                        <a:pt x="625101" y="1614746"/>
                      </a:lnTo>
                      <a:lnTo>
                        <a:pt x="23543" y="880557"/>
                      </a:lnTo>
                      <a:lnTo>
                        <a:pt x="450480" y="19620"/>
                      </a:lnTo>
                      <a:lnTo>
                        <a:pt x="1473873" y="19620"/>
                      </a:lnTo>
                      <a:lnTo>
                        <a:pt x="1473873" y="0"/>
                      </a:lnTo>
                      <a:lnTo>
                        <a:pt x="437923" y="0"/>
                      </a:lnTo>
                      <a:lnTo>
                        <a:pt x="0" y="883304"/>
                      </a:lnTo>
                      <a:lnTo>
                        <a:pt x="3923" y="888405"/>
                      </a:ln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05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12382155" y="3160935"/>
                <a:ext cx="5230757" cy="2446150"/>
                <a:chOff x="12382155" y="3160935"/>
                <a:chExt cx="5230757" cy="2446150"/>
              </a:xfrm>
              <a:solidFill>
                <a:schemeClr val="accent1"/>
              </a:solidFill>
            </p:grpSpPr>
            <p:sp>
              <p:nvSpPr>
                <p:cNvPr id="3506" name="Freeform: Shape 3505">
                  <a:extLst>
                    <a:ext uri="{FF2B5EF4-FFF2-40B4-BE49-F238E27FC236}">
                      <a16:creationId xmlns:a16="http://schemas.microsoft.com/office/drawing/2014/main" id="{ECF74C09-BCC1-47D8-B33A-51FCB8D6F165}"/>
                    </a:ext>
                  </a:extLst>
                </p:cNvPr>
                <p:cNvSpPr/>
                <p:nvPr/>
              </p:nvSpPr>
              <p:spPr>
                <a:xfrm>
                  <a:off x="12568155" y="3695395"/>
                  <a:ext cx="214853" cy="301491"/>
                </a:xfrm>
                <a:custGeom>
                  <a:avLst/>
                  <a:gdLst>
                    <a:gd name="connsiteX0" fmla="*/ 187569 w 214853"/>
                    <a:gd name="connsiteY0" fmla="*/ 1694 h 301491"/>
                    <a:gd name="connsiteX1" fmla="*/ 214646 w 214853"/>
                    <a:gd name="connsiteY1" fmla="*/ 37403 h 301491"/>
                    <a:gd name="connsiteX2" fmla="*/ 183253 w 214853"/>
                    <a:gd name="connsiteY2" fmla="*/ 301492 h 301491"/>
                    <a:gd name="connsiteX3" fmla="*/ 0 w 214853"/>
                    <a:gd name="connsiteY3" fmla="*/ 282656 h 301491"/>
                    <a:gd name="connsiteX4" fmla="*/ 34532 w 214853"/>
                    <a:gd name="connsiteY4" fmla="*/ 108429 h 301491"/>
                    <a:gd name="connsiteX5" fmla="*/ 187569 w 214853"/>
                    <a:gd name="connsiteY5" fmla="*/ 1694 h 301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4853" h="301491">
                      <a:moveTo>
                        <a:pt x="187569" y="1694"/>
                      </a:moveTo>
                      <a:cubicBezTo>
                        <a:pt x="204443" y="4441"/>
                        <a:pt x="216607" y="20137"/>
                        <a:pt x="214646" y="37403"/>
                      </a:cubicBezTo>
                      <a:lnTo>
                        <a:pt x="183253" y="301492"/>
                      </a:lnTo>
                      <a:cubicBezTo>
                        <a:pt x="122038" y="297175"/>
                        <a:pt x="60823" y="291682"/>
                        <a:pt x="0" y="282656"/>
                      </a:cubicBezTo>
                      <a:lnTo>
                        <a:pt x="34532" y="108429"/>
                      </a:lnTo>
                      <a:cubicBezTo>
                        <a:pt x="48658" y="37403"/>
                        <a:pt x="116152" y="-9685"/>
                        <a:pt x="187569" y="1694"/>
                      </a:cubicBezTo>
                      <a:close/>
                    </a:path>
                  </a:pathLst>
                </a:custGeom>
                <a:solidFill>
                  <a:srgbClr val="E8280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7" name="Freeform: Shape 3506">
                  <a:extLst>
                    <a:ext uri="{FF2B5EF4-FFF2-40B4-BE49-F238E27FC236}">
                      <a16:creationId xmlns:a16="http://schemas.microsoft.com/office/drawing/2014/main" id="{D41C107C-A185-4CCC-9C39-BADC15B33404}"/>
                    </a:ext>
                  </a:extLst>
                </p:cNvPr>
                <p:cNvSpPr/>
                <p:nvPr/>
              </p:nvSpPr>
              <p:spPr>
                <a:xfrm>
                  <a:off x="12523947" y="3978052"/>
                  <a:ext cx="227460" cy="368468"/>
                </a:xfrm>
                <a:custGeom>
                  <a:avLst/>
                  <a:gdLst>
                    <a:gd name="connsiteX0" fmla="*/ 44208 w 227460"/>
                    <a:gd name="connsiteY0" fmla="*/ 0 h 368468"/>
                    <a:gd name="connsiteX1" fmla="*/ 227461 w 227460"/>
                    <a:gd name="connsiteY1" fmla="*/ 18835 h 368468"/>
                    <a:gd name="connsiteX2" fmla="*/ 189005 w 227460"/>
                    <a:gd name="connsiteY2" fmla="*/ 340215 h 368468"/>
                    <a:gd name="connsiteX3" fmla="*/ 156828 w 227460"/>
                    <a:gd name="connsiteY3" fmla="*/ 368468 h 368468"/>
                    <a:gd name="connsiteX4" fmla="*/ 134461 w 227460"/>
                    <a:gd name="connsiteY4" fmla="*/ 368468 h 368468"/>
                    <a:gd name="connsiteX5" fmla="*/ 2613 w 227460"/>
                    <a:gd name="connsiteY5" fmla="*/ 207975 h 368468"/>
                    <a:gd name="connsiteX6" fmla="*/ 44208 w 227460"/>
                    <a:gd name="connsiteY6" fmla="*/ 0 h 368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7460" h="368468">
                      <a:moveTo>
                        <a:pt x="44208" y="0"/>
                      </a:moveTo>
                      <a:cubicBezTo>
                        <a:pt x="105031" y="9418"/>
                        <a:pt x="166246" y="14519"/>
                        <a:pt x="227461" y="18835"/>
                      </a:cubicBezTo>
                      <a:lnTo>
                        <a:pt x="189005" y="340215"/>
                      </a:lnTo>
                      <a:cubicBezTo>
                        <a:pt x="187043" y="356304"/>
                        <a:pt x="173309" y="368468"/>
                        <a:pt x="156828" y="368468"/>
                      </a:cubicBezTo>
                      <a:lnTo>
                        <a:pt x="134461" y="368468"/>
                      </a:lnTo>
                      <a:cubicBezTo>
                        <a:pt x="49702" y="368468"/>
                        <a:pt x="-13868" y="290772"/>
                        <a:pt x="2613" y="207975"/>
                      </a:cubicBezTo>
                      <a:lnTo>
                        <a:pt x="44208" y="0"/>
                      </a:lnTo>
                      <a:close/>
                    </a:path>
                  </a:pathLst>
                </a:custGeom>
                <a:solidFill>
                  <a:srgbClr val="D6284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8" name="Freeform: Shape 3507">
                  <a:extLst>
                    <a:ext uri="{FF2B5EF4-FFF2-40B4-BE49-F238E27FC236}">
                      <a16:creationId xmlns:a16="http://schemas.microsoft.com/office/drawing/2014/main" id="{AB13F334-1917-4DF5-B7E5-A8AAC2DAD3B2}"/>
                    </a:ext>
                  </a:extLst>
                </p:cNvPr>
                <p:cNvSpPr/>
                <p:nvPr/>
              </p:nvSpPr>
              <p:spPr>
                <a:xfrm>
                  <a:off x="12459066" y="3160935"/>
                  <a:ext cx="5031023" cy="1845217"/>
                </a:xfrm>
                <a:custGeom>
                  <a:avLst/>
                  <a:gdLst>
                    <a:gd name="connsiteX0" fmla="*/ 442240 w 5031023"/>
                    <a:gd name="connsiteY0" fmla="*/ 130 h 1845217"/>
                    <a:gd name="connsiteX1" fmla="*/ 3434720 w 5031023"/>
                    <a:gd name="connsiteY1" fmla="*/ 14256 h 1845217"/>
                    <a:gd name="connsiteX2" fmla="*/ 3498290 w 5031023"/>
                    <a:gd name="connsiteY2" fmla="*/ 60168 h 1845217"/>
                    <a:gd name="connsiteX3" fmla="*/ 3864404 w 5031023"/>
                    <a:gd name="connsiteY3" fmla="*/ 728041 h 1845217"/>
                    <a:gd name="connsiteX4" fmla="*/ 4786947 w 5031023"/>
                    <a:gd name="connsiteY4" fmla="*/ 832028 h 1845217"/>
                    <a:gd name="connsiteX5" fmla="*/ 4830897 w 5031023"/>
                    <a:gd name="connsiteY5" fmla="*/ 862243 h 1845217"/>
                    <a:gd name="connsiteX6" fmla="*/ 5031023 w 5031023"/>
                    <a:gd name="connsiteY6" fmla="*/ 1229927 h 1845217"/>
                    <a:gd name="connsiteX7" fmla="*/ 5031023 w 5031023"/>
                    <a:gd name="connsiteY7" fmla="*/ 1649015 h 1845217"/>
                    <a:gd name="connsiteX8" fmla="*/ 4831289 w 5031023"/>
                    <a:gd name="connsiteY8" fmla="*/ 1842863 h 1845217"/>
                    <a:gd name="connsiteX9" fmla="*/ 4307821 w 5031023"/>
                    <a:gd name="connsiteY9" fmla="*/ 1845217 h 1845217"/>
                    <a:gd name="connsiteX10" fmla="*/ 444202 w 5031023"/>
                    <a:gd name="connsiteY10" fmla="*/ 1845217 h 1845217"/>
                    <a:gd name="connsiteX11" fmla="*/ 0 w 5031023"/>
                    <a:gd name="connsiteY11" fmla="*/ 1556800 h 1845217"/>
                    <a:gd name="connsiteX12" fmla="*/ 161278 w 5031023"/>
                    <a:gd name="connsiteY12" fmla="*/ 857927 h 1845217"/>
                    <a:gd name="connsiteX13" fmla="*/ 395936 w 5031023"/>
                    <a:gd name="connsiteY13" fmla="*/ 37016 h 1845217"/>
                    <a:gd name="connsiteX14" fmla="*/ 442240 w 5031023"/>
                    <a:gd name="connsiteY14" fmla="*/ 130 h 18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031023" h="1845217">
                      <a:moveTo>
                        <a:pt x="442240" y="130"/>
                      </a:moveTo>
                      <a:cubicBezTo>
                        <a:pt x="461076" y="130"/>
                        <a:pt x="3085480" y="14256"/>
                        <a:pt x="3434720" y="14256"/>
                      </a:cubicBezTo>
                      <a:cubicBezTo>
                        <a:pt x="3477100" y="14256"/>
                        <a:pt x="3479454" y="26813"/>
                        <a:pt x="3498290" y="60168"/>
                      </a:cubicBezTo>
                      <a:cubicBezTo>
                        <a:pt x="3516733" y="93914"/>
                        <a:pt x="3864404" y="728041"/>
                        <a:pt x="3864404" y="728041"/>
                      </a:cubicBezTo>
                      <a:cubicBezTo>
                        <a:pt x="3864404" y="728041"/>
                        <a:pt x="4746922" y="826142"/>
                        <a:pt x="4786947" y="832028"/>
                      </a:cubicBezTo>
                      <a:cubicBezTo>
                        <a:pt x="4818732" y="836737"/>
                        <a:pt x="4819125" y="841053"/>
                        <a:pt x="4830897" y="862243"/>
                      </a:cubicBezTo>
                      <a:cubicBezTo>
                        <a:pt x="4842669" y="883433"/>
                        <a:pt x="5031023" y="1229927"/>
                        <a:pt x="5031023" y="1229927"/>
                      </a:cubicBezTo>
                      <a:lnTo>
                        <a:pt x="5031023" y="1649015"/>
                      </a:lnTo>
                      <a:cubicBezTo>
                        <a:pt x="4915656" y="1663926"/>
                        <a:pt x="4831289" y="1842863"/>
                        <a:pt x="4831289" y="1842863"/>
                      </a:cubicBezTo>
                      <a:lnTo>
                        <a:pt x="4307821" y="1845217"/>
                      </a:lnTo>
                      <a:lnTo>
                        <a:pt x="444202" y="1845217"/>
                      </a:lnTo>
                      <a:lnTo>
                        <a:pt x="0" y="1556800"/>
                      </a:lnTo>
                      <a:cubicBezTo>
                        <a:pt x="0" y="1556800"/>
                        <a:pt x="153430" y="888927"/>
                        <a:pt x="161278" y="857927"/>
                      </a:cubicBezTo>
                      <a:cubicBezTo>
                        <a:pt x="167949" y="831243"/>
                        <a:pt x="353949" y="199864"/>
                        <a:pt x="395936" y="37016"/>
                      </a:cubicBezTo>
                      <a:cubicBezTo>
                        <a:pt x="406532" y="-4187"/>
                        <a:pt x="422228" y="130"/>
                        <a:pt x="442240" y="130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09" name="Freeform: Shape 3508">
                  <a:extLst>
                    <a:ext uri="{FF2B5EF4-FFF2-40B4-BE49-F238E27FC236}">
                      <a16:creationId xmlns:a16="http://schemas.microsoft.com/office/drawing/2014/main" id="{4793D3C5-4F53-4B54-A884-A190D9163DE1}"/>
                    </a:ext>
                  </a:extLst>
                </p:cNvPr>
                <p:cNvSpPr/>
                <p:nvPr/>
              </p:nvSpPr>
              <p:spPr>
                <a:xfrm>
                  <a:off x="15226305" y="3249356"/>
                  <a:ext cx="982189" cy="634518"/>
                </a:xfrm>
                <a:custGeom>
                  <a:avLst/>
                  <a:gdLst>
                    <a:gd name="connsiteX0" fmla="*/ 982189 w 982189"/>
                    <a:gd name="connsiteY0" fmla="*/ 634519 h 634518"/>
                    <a:gd name="connsiteX1" fmla="*/ 0 w 982189"/>
                    <a:gd name="connsiteY1" fmla="*/ 634519 h 634518"/>
                    <a:gd name="connsiteX2" fmla="*/ 0 w 982189"/>
                    <a:gd name="connsiteY2" fmla="*/ 0 h 634518"/>
                    <a:gd name="connsiteX3" fmla="*/ 675329 w 982189"/>
                    <a:gd name="connsiteY3" fmla="*/ 0 h 63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82189" h="634518">
                      <a:moveTo>
                        <a:pt x="982189" y="634519"/>
                      </a:moveTo>
                      <a:lnTo>
                        <a:pt x="0" y="634519"/>
                      </a:lnTo>
                      <a:lnTo>
                        <a:pt x="0" y="0"/>
                      </a:lnTo>
                      <a:lnTo>
                        <a:pt x="675329" y="0"/>
                      </a:lnTo>
                      <a:close/>
                    </a:path>
                  </a:pathLst>
                </a:custGeom>
                <a:solidFill>
                  <a:srgbClr val="55C1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0" name="Freeform: Shape 3509">
                  <a:extLst>
                    <a:ext uri="{FF2B5EF4-FFF2-40B4-BE49-F238E27FC236}">
                      <a16:creationId xmlns:a16="http://schemas.microsoft.com/office/drawing/2014/main" id="{9A07F4EC-948A-481C-82C9-89AD3158C30C}"/>
                    </a:ext>
                  </a:extLst>
                </p:cNvPr>
                <p:cNvSpPr/>
                <p:nvPr/>
              </p:nvSpPr>
              <p:spPr>
                <a:xfrm>
                  <a:off x="12488497" y="4520748"/>
                  <a:ext cx="2007543" cy="506202"/>
                </a:xfrm>
                <a:custGeom>
                  <a:avLst/>
                  <a:gdLst>
                    <a:gd name="connsiteX0" fmla="*/ 1010835 w 2007543"/>
                    <a:gd name="connsiteY0" fmla="*/ 184823 h 506202"/>
                    <a:gd name="connsiteX1" fmla="*/ 1121101 w 2007543"/>
                    <a:gd name="connsiteY1" fmla="*/ 0 h 506202"/>
                    <a:gd name="connsiteX2" fmla="*/ 1713240 w 2007543"/>
                    <a:gd name="connsiteY2" fmla="*/ 0 h 506202"/>
                    <a:gd name="connsiteX3" fmla="*/ 1927493 w 2007543"/>
                    <a:gd name="connsiteY3" fmla="*/ 229164 h 506202"/>
                    <a:gd name="connsiteX4" fmla="*/ 2007543 w 2007543"/>
                    <a:gd name="connsiteY4" fmla="*/ 486190 h 506202"/>
                    <a:gd name="connsiteX5" fmla="*/ 989645 w 2007543"/>
                    <a:gd name="connsiteY5" fmla="*/ 486190 h 506202"/>
                    <a:gd name="connsiteX6" fmla="*/ 444595 w 2007543"/>
                    <a:gd name="connsiteY6" fmla="*/ 506202 h 506202"/>
                    <a:gd name="connsiteX7" fmla="*/ 0 w 2007543"/>
                    <a:gd name="connsiteY7" fmla="*/ 435177 h 506202"/>
                    <a:gd name="connsiteX8" fmla="*/ 183646 w 2007543"/>
                    <a:gd name="connsiteY8" fmla="*/ 0 h 506202"/>
                    <a:gd name="connsiteX9" fmla="*/ 880556 w 2007543"/>
                    <a:gd name="connsiteY9" fmla="*/ 0 h 506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7543" h="506202">
                      <a:moveTo>
                        <a:pt x="1010835" y="184823"/>
                      </a:moveTo>
                      <a:lnTo>
                        <a:pt x="1121101" y="0"/>
                      </a:lnTo>
                      <a:lnTo>
                        <a:pt x="1713240" y="0"/>
                      </a:lnTo>
                      <a:lnTo>
                        <a:pt x="1927493" y="229164"/>
                      </a:lnTo>
                      <a:lnTo>
                        <a:pt x="2007543" y="486190"/>
                      </a:lnTo>
                      <a:lnTo>
                        <a:pt x="989645" y="486190"/>
                      </a:lnTo>
                      <a:lnTo>
                        <a:pt x="444595" y="506202"/>
                      </a:lnTo>
                      <a:lnTo>
                        <a:pt x="0" y="435177"/>
                      </a:lnTo>
                      <a:lnTo>
                        <a:pt x="183646" y="0"/>
                      </a:lnTo>
                      <a:lnTo>
                        <a:pt x="880556" y="0"/>
                      </a:ln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1" name="Freeform: Shape 3510">
                  <a:extLst>
                    <a:ext uri="{FF2B5EF4-FFF2-40B4-BE49-F238E27FC236}">
                      <a16:creationId xmlns:a16="http://schemas.microsoft.com/office/drawing/2014/main" id="{1BC70FBA-BEB5-413C-B983-19D140838704}"/>
                    </a:ext>
                  </a:extLst>
                </p:cNvPr>
                <p:cNvSpPr/>
                <p:nvPr/>
              </p:nvSpPr>
              <p:spPr>
                <a:xfrm>
                  <a:off x="17291925" y="4718127"/>
                  <a:ext cx="320987" cy="368860"/>
                </a:xfrm>
                <a:custGeom>
                  <a:avLst/>
                  <a:gdLst>
                    <a:gd name="connsiteX0" fmla="*/ 0 w 320987"/>
                    <a:gd name="connsiteY0" fmla="*/ 0 h 368860"/>
                    <a:gd name="connsiteX1" fmla="*/ 237405 w 320987"/>
                    <a:gd name="connsiteY1" fmla="*/ 0 h 368860"/>
                    <a:gd name="connsiteX2" fmla="*/ 320988 w 320987"/>
                    <a:gd name="connsiteY2" fmla="*/ 76911 h 368860"/>
                    <a:gd name="connsiteX3" fmla="*/ 320988 w 320987"/>
                    <a:gd name="connsiteY3" fmla="*/ 291949 h 368860"/>
                    <a:gd name="connsiteX4" fmla="*/ 237405 w 320987"/>
                    <a:gd name="connsiteY4" fmla="*/ 368861 h 368860"/>
                    <a:gd name="connsiteX5" fmla="*/ 0 w 320987"/>
                    <a:gd name="connsiteY5" fmla="*/ 368861 h 368860"/>
                    <a:gd name="connsiteX6" fmla="*/ 0 w 320987"/>
                    <a:gd name="connsiteY6" fmla="*/ 0 h 368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987" h="368860">
                      <a:moveTo>
                        <a:pt x="0" y="0"/>
                      </a:moveTo>
                      <a:lnTo>
                        <a:pt x="237405" y="0"/>
                      </a:lnTo>
                      <a:cubicBezTo>
                        <a:pt x="283316" y="0"/>
                        <a:pt x="320988" y="34532"/>
                        <a:pt x="320988" y="76911"/>
                      </a:cubicBezTo>
                      <a:lnTo>
                        <a:pt x="320988" y="291949"/>
                      </a:lnTo>
                      <a:cubicBezTo>
                        <a:pt x="320988" y="334329"/>
                        <a:pt x="283316" y="368861"/>
                        <a:pt x="237405" y="368861"/>
                      </a:cubicBezTo>
                      <a:lnTo>
                        <a:pt x="0" y="3688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2" name="Freeform: Shape 3511">
                  <a:extLst>
                    <a:ext uri="{FF2B5EF4-FFF2-40B4-BE49-F238E27FC236}">
                      <a16:creationId xmlns:a16="http://schemas.microsoft.com/office/drawing/2014/main" id="{B96A8546-55D4-4B8E-8DCA-5591AEF7DF12}"/>
                    </a:ext>
                  </a:extLst>
                </p:cNvPr>
                <p:cNvSpPr/>
                <p:nvPr/>
              </p:nvSpPr>
              <p:spPr>
                <a:xfrm>
                  <a:off x="16311305" y="4485431"/>
                  <a:ext cx="980619" cy="518759"/>
                </a:xfrm>
                <a:custGeom>
                  <a:avLst/>
                  <a:gdLst>
                    <a:gd name="connsiteX0" fmla="*/ 1569 w 980619"/>
                    <a:gd name="connsiteY0" fmla="*/ 518759 h 518759"/>
                    <a:gd name="connsiteX1" fmla="*/ 0 w 980619"/>
                    <a:gd name="connsiteY1" fmla="*/ 490114 h 518759"/>
                    <a:gd name="connsiteX2" fmla="*/ 490113 w 980619"/>
                    <a:gd name="connsiteY2" fmla="*/ 0 h 518759"/>
                    <a:gd name="connsiteX3" fmla="*/ 980619 w 980619"/>
                    <a:gd name="connsiteY3" fmla="*/ 490114 h 518759"/>
                    <a:gd name="connsiteX4" fmla="*/ 979050 w 980619"/>
                    <a:gd name="connsiteY4" fmla="*/ 518759 h 518759"/>
                    <a:gd name="connsiteX5" fmla="*/ 1569 w 980619"/>
                    <a:gd name="connsiteY5" fmla="*/ 518759 h 518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80619" h="518759">
                      <a:moveTo>
                        <a:pt x="1569" y="518759"/>
                      </a:moveTo>
                      <a:cubicBezTo>
                        <a:pt x="1177" y="509342"/>
                        <a:pt x="0" y="499531"/>
                        <a:pt x="0" y="490114"/>
                      </a:cubicBezTo>
                      <a:cubicBezTo>
                        <a:pt x="0" y="219354"/>
                        <a:pt x="219354" y="0"/>
                        <a:pt x="490113" y="0"/>
                      </a:cubicBezTo>
                      <a:cubicBezTo>
                        <a:pt x="760873" y="0"/>
                        <a:pt x="980619" y="219354"/>
                        <a:pt x="980619" y="490114"/>
                      </a:cubicBezTo>
                      <a:cubicBezTo>
                        <a:pt x="980619" y="499924"/>
                        <a:pt x="979834" y="509342"/>
                        <a:pt x="979050" y="518759"/>
                      </a:cubicBezTo>
                      <a:lnTo>
                        <a:pt x="1569" y="518759"/>
                      </a:ln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3" name="Freeform: Shape 3512">
                  <a:extLst>
                    <a:ext uri="{FF2B5EF4-FFF2-40B4-BE49-F238E27FC236}">
                      <a16:creationId xmlns:a16="http://schemas.microsoft.com/office/drawing/2014/main" id="{2C6E7A6C-08B7-4594-B334-CF443CE29DC1}"/>
                    </a:ext>
                  </a:extLst>
                </p:cNvPr>
                <p:cNvSpPr/>
                <p:nvPr/>
              </p:nvSpPr>
              <p:spPr>
                <a:xfrm>
                  <a:off x="12382155" y="4718127"/>
                  <a:ext cx="290379" cy="368468"/>
                </a:xfrm>
                <a:custGeom>
                  <a:avLst/>
                  <a:gdLst>
                    <a:gd name="connsiteX0" fmla="*/ 76911 w 290379"/>
                    <a:gd name="connsiteY0" fmla="*/ 0 h 368468"/>
                    <a:gd name="connsiteX1" fmla="*/ 290379 w 290379"/>
                    <a:gd name="connsiteY1" fmla="*/ 0 h 368468"/>
                    <a:gd name="connsiteX2" fmla="*/ 290379 w 290379"/>
                    <a:gd name="connsiteY2" fmla="*/ 368468 h 368468"/>
                    <a:gd name="connsiteX3" fmla="*/ 76911 w 290379"/>
                    <a:gd name="connsiteY3" fmla="*/ 368468 h 368468"/>
                    <a:gd name="connsiteX4" fmla="*/ 0 w 290379"/>
                    <a:gd name="connsiteY4" fmla="*/ 291557 h 368468"/>
                    <a:gd name="connsiteX5" fmla="*/ 0 w 290379"/>
                    <a:gd name="connsiteY5" fmla="*/ 76519 h 368468"/>
                    <a:gd name="connsiteX6" fmla="*/ 76911 w 290379"/>
                    <a:gd name="connsiteY6" fmla="*/ 0 h 368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0379" h="368468">
                      <a:moveTo>
                        <a:pt x="76911" y="0"/>
                      </a:moveTo>
                      <a:lnTo>
                        <a:pt x="290379" y="0"/>
                      </a:lnTo>
                      <a:lnTo>
                        <a:pt x="290379" y="368468"/>
                      </a:lnTo>
                      <a:lnTo>
                        <a:pt x="76911" y="368468"/>
                      </a:lnTo>
                      <a:cubicBezTo>
                        <a:pt x="34532" y="368468"/>
                        <a:pt x="0" y="333937"/>
                        <a:pt x="0" y="291557"/>
                      </a:cubicBezTo>
                      <a:lnTo>
                        <a:pt x="0" y="76519"/>
                      </a:lnTo>
                      <a:cubicBezTo>
                        <a:pt x="0" y="34532"/>
                        <a:pt x="34532" y="0"/>
                        <a:pt x="76911" y="0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4" name="Freeform: Shape 3513">
                  <a:extLst>
                    <a:ext uri="{FF2B5EF4-FFF2-40B4-BE49-F238E27FC236}">
                      <a16:creationId xmlns:a16="http://schemas.microsoft.com/office/drawing/2014/main" id="{93F37C09-409D-454B-9776-2244A2A693E4}"/>
                    </a:ext>
                  </a:extLst>
                </p:cNvPr>
                <p:cNvSpPr/>
                <p:nvPr/>
              </p:nvSpPr>
              <p:spPr>
                <a:xfrm>
                  <a:off x="14233521" y="3249356"/>
                  <a:ext cx="880164" cy="634518"/>
                </a:xfrm>
                <a:custGeom>
                  <a:avLst/>
                  <a:gdLst>
                    <a:gd name="connsiteX0" fmla="*/ 0 w 880164"/>
                    <a:gd name="connsiteY0" fmla="*/ 0 h 634518"/>
                    <a:gd name="connsiteX1" fmla="*/ 880164 w 880164"/>
                    <a:gd name="connsiteY1" fmla="*/ 0 h 634518"/>
                    <a:gd name="connsiteX2" fmla="*/ 880164 w 880164"/>
                    <a:gd name="connsiteY2" fmla="*/ 634519 h 634518"/>
                    <a:gd name="connsiteX3" fmla="*/ 0 w 880164"/>
                    <a:gd name="connsiteY3" fmla="*/ 634519 h 63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0164" h="634518">
                      <a:moveTo>
                        <a:pt x="0" y="0"/>
                      </a:moveTo>
                      <a:lnTo>
                        <a:pt x="880164" y="0"/>
                      </a:lnTo>
                      <a:lnTo>
                        <a:pt x="880164" y="634519"/>
                      </a:lnTo>
                      <a:lnTo>
                        <a:pt x="0" y="634519"/>
                      </a:lnTo>
                      <a:close/>
                    </a:path>
                  </a:pathLst>
                </a:custGeom>
                <a:solidFill>
                  <a:srgbClr val="55C1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5" name="Freeform: Shape 3514">
                  <a:extLst>
                    <a:ext uri="{FF2B5EF4-FFF2-40B4-BE49-F238E27FC236}">
                      <a16:creationId xmlns:a16="http://schemas.microsoft.com/office/drawing/2014/main" id="{0CDB5310-11DB-4600-97E7-07207958A890}"/>
                    </a:ext>
                  </a:extLst>
                </p:cNvPr>
                <p:cNvSpPr/>
                <p:nvPr/>
              </p:nvSpPr>
              <p:spPr>
                <a:xfrm>
                  <a:off x="12835382" y="3249356"/>
                  <a:ext cx="1260012" cy="634518"/>
                </a:xfrm>
                <a:custGeom>
                  <a:avLst/>
                  <a:gdLst>
                    <a:gd name="connsiteX0" fmla="*/ 1260012 w 1260012"/>
                    <a:gd name="connsiteY0" fmla="*/ 0 h 634518"/>
                    <a:gd name="connsiteX1" fmla="*/ 1260012 w 1260012"/>
                    <a:gd name="connsiteY1" fmla="*/ 634519 h 634518"/>
                    <a:gd name="connsiteX2" fmla="*/ 0 w 1260012"/>
                    <a:gd name="connsiteY2" fmla="*/ 634519 h 634518"/>
                    <a:gd name="connsiteX3" fmla="*/ 149506 w 1260012"/>
                    <a:gd name="connsiteY3" fmla="*/ 0 h 63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0012" h="634518">
                      <a:moveTo>
                        <a:pt x="1260012" y="0"/>
                      </a:moveTo>
                      <a:lnTo>
                        <a:pt x="1260012" y="634519"/>
                      </a:lnTo>
                      <a:lnTo>
                        <a:pt x="0" y="634519"/>
                      </a:lnTo>
                      <a:lnTo>
                        <a:pt x="149506" y="0"/>
                      </a:lnTo>
                      <a:close/>
                    </a:path>
                  </a:pathLst>
                </a:custGeom>
                <a:solidFill>
                  <a:srgbClr val="55C1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6" name="Freeform: Shape 3515">
                  <a:extLst>
                    <a:ext uri="{FF2B5EF4-FFF2-40B4-BE49-F238E27FC236}">
                      <a16:creationId xmlns:a16="http://schemas.microsoft.com/office/drawing/2014/main" id="{0D7C89C8-A5AA-49D4-ACF4-F640C49181EE}"/>
                    </a:ext>
                  </a:extLst>
                </p:cNvPr>
                <p:cNvSpPr/>
                <p:nvPr/>
              </p:nvSpPr>
              <p:spPr>
                <a:xfrm>
                  <a:off x="17212544" y="4073900"/>
                  <a:ext cx="277957" cy="317354"/>
                </a:xfrm>
                <a:custGeom>
                  <a:avLst/>
                  <a:gdLst>
                    <a:gd name="connsiteX0" fmla="*/ 104494 w 277957"/>
                    <a:gd name="connsiteY0" fmla="*/ 683 h 317354"/>
                    <a:gd name="connsiteX1" fmla="*/ 210051 w 277957"/>
                    <a:gd name="connsiteY1" fmla="*/ 129000 h 317354"/>
                    <a:gd name="connsiteX2" fmla="*/ 277937 w 277957"/>
                    <a:gd name="connsiteY2" fmla="*/ 317354 h 317354"/>
                    <a:gd name="connsiteX3" fmla="*/ 54659 w 277957"/>
                    <a:gd name="connsiteY3" fmla="*/ 310291 h 317354"/>
                    <a:gd name="connsiteX4" fmla="*/ 9532 w 277957"/>
                    <a:gd name="connsiteY4" fmla="*/ 91721 h 317354"/>
                    <a:gd name="connsiteX5" fmla="*/ 114 w 277957"/>
                    <a:gd name="connsiteY5" fmla="*/ 19911 h 317354"/>
                    <a:gd name="connsiteX6" fmla="*/ 104494 w 277957"/>
                    <a:gd name="connsiteY6" fmla="*/ 683 h 317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957" h="317354">
                      <a:moveTo>
                        <a:pt x="104494" y="683"/>
                      </a:moveTo>
                      <a:cubicBezTo>
                        <a:pt x="104494" y="683"/>
                        <a:pt x="139026" y="-494"/>
                        <a:pt x="210051" y="129000"/>
                      </a:cubicBezTo>
                      <a:cubicBezTo>
                        <a:pt x="281076" y="258101"/>
                        <a:pt x="277937" y="317354"/>
                        <a:pt x="277937" y="317354"/>
                      </a:cubicBezTo>
                      <a:lnTo>
                        <a:pt x="54659" y="310291"/>
                      </a:lnTo>
                      <a:cubicBezTo>
                        <a:pt x="54659" y="310291"/>
                        <a:pt x="24836" y="187468"/>
                        <a:pt x="9532" y="91721"/>
                      </a:cubicBezTo>
                      <a:cubicBezTo>
                        <a:pt x="3254" y="52088"/>
                        <a:pt x="2861" y="45417"/>
                        <a:pt x="114" y="19911"/>
                      </a:cubicBezTo>
                      <a:cubicBezTo>
                        <a:pt x="-3417" y="-5595"/>
                        <a:pt x="75849" y="683"/>
                        <a:pt x="104494" y="683"/>
                      </a:cubicBezTo>
                      <a:close/>
                    </a:path>
                  </a:pathLst>
                </a:custGeom>
                <a:solidFill>
                  <a:srgbClr val="EDEDED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7" name="Freeform: Shape 3516">
                  <a:extLst>
                    <a:ext uri="{FF2B5EF4-FFF2-40B4-BE49-F238E27FC236}">
                      <a16:creationId xmlns:a16="http://schemas.microsoft.com/office/drawing/2014/main" id="{B9F1D5C3-76D4-4018-B675-8B487BC7D89F}"/>
                    </a:ext>
                  </a:extLst>
                </p:cNvPr>
                <p:cNvSpPr/>
                <p:nvPr/>
              </p:nvSpPr>
              <p:spPr>
                <a:xfrm>
                  <a:off x="17355102" y="4386545"/>
                  <a:ext cx="146759" cy="258202"/>
                </a:xfrm>
                <a:custGeom>
                  <a:avLst/>
                  <a:gdLst>
                    <a:gd name="connsiteX0" fmla="*/ 146760 w 146759"/>
                    <a:gd name="connsiteY0" fmla="*/ 123607 h 258202"/>
                    <a:gd name="connsiteX1" fmla="*/ 135380 w 146759"/>
                    <a:gd name="connsiteY1" fmla="*/ 258202 h 258202"/>
                    <a:gd name="connsiteX2" fmla="*/ 0 w 146759"/>
                    <a:gd name="connsiteY2" fmla="*/ 244861 h 258202"/>
                    <a:gd name="connsiteX3" fmla="*/ 0 w 146759"/>
                    <a:gd name="connsiteY3" fmla="*/ 0 h 258202"/>
                    <a:gd name="connsiteX4" fmla="*/ 135380 w 146759"/>
                    <a:gd name="connsiteY4" fmla="*/ 4316 h 258202"/>
                    <a:gd name="connsiteX5" fmla="*/ 146760 w 146759"/>
                    <a:gd name="connsiteY5" fmla="*/ 123607 h 25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759" h="258202">
                      <a:moveTo>
                        <a:pt x="146760" y="123607"/>
                      </a:moveTo>
                      <a:cubicBezTo>
                        <a:pt x="146760" y="213076"/>
                        <a:pt x="135380" y="258202"/>
                        <a:pt x="135380" y="258202"/>
                      </a:cubicBezTo>
                      <a:lnTo>
                        <a:pt x="0" y="244861"/>
                      </a:lnTo>
                      <a:lnTo>
                        <a:pt x="0" y="0"/>
                      </a:lnTo>
                      <a:lnTo>
                        <a:pt x="135380" y="4316"/>
                      </a:lnTo>
                      <a:cubicBezTo>
                        <a:pt x="135380" y="4709"/>
                        <a:pt x="146760" y="34139"/>
                        <a:pt x="146760" y="123607"/>
                      </a:cubicBezTo>
                      <a:close/>
                    </a:path>
                  </a:pathLst>
                </a:custGeom>
                <a:solidFill>
                  <a:srgbClr val="FFDC6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8" name="Freeform: Shape 3517">
                  <a:extLst>
                    <a:ext uri="{FF2B5EF4-FFF2-40B4-BE49-F238E27FC236}">
                      <a16:creationId xmlns:a16="http://schemas.microsoft.com/office/drawing/2014/main" id="{3FFF3FB5-364B-42AC-B74A-06BC52FA9D25}"/>
                    </a:ext>
                  </a:extLst>
                </p:cNvPr>
                <p:cNvSpPr/>
                <p:nvPr/>
              </p:nvSpPr>
              <p:spPr>
                <a:xfrm>
                  <a:off x="17215798" y="4383713"/>
                  <a:ext cx="138911" cy="247692"/>
                </a:xfrm>
                <a:custGeom>
                  <a:avLst/>
                  <a:gdLst>
                    <a:gd name="connsiteX0" fmla="*/ 51013 w 138911"/>
                    <a:gd name="connsiteY0" fmla="*/ 86 h 247692"/>
                    <a:gd name="connsiteX1" fmla="*/ 138912 w 138911"/>
                    <a:gd name="connsiteY1" fmla="*/ 2832 h 247692"/>
                    <a:gd name="connsiteX2" fmla="*/ 138912 w 138911"/>
                    <a:gd name="connsiteY2" fmla="*/ 247693 h 247692"/>
                    <a:gd name="connsiteX3" fmla="*/ 0 w 138911"/>
                    <a:gd name="connsiteY3" fmla="*/ 243769 h 247692"/>
                    <a:gd name="connsiteX4" fmla="*/ 3139 w 138911"/>
                    <a:gd name="connsiteY4" fmla="*/ 136642 h 247692"/>
                    <a:gd name="connsiteX5" fmla="*/ 51013 w 138911"/>
                    <a:gd name="connsiteY5" fmla="*/ 86 h 247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8911" h="247692">
                      <a:moveTo>
                        <a:pt x="51013" y="86"/>
                      </a:moveTo>
                      <a:cubicBezTo>
                        <a:pt x="74949" y="2048"/>
                        <a:pt x="138912" y="2832"/>
                        <a:pt x="138912" y="2832"/>
                      </a:cubicBezTo>
                      <a:lnTo>
                        <a:pt x="138912" y="247693"/>
                      </a:lnTo>
                      <a:lnTo>
                        <a:pt x="0" y="243769"/>
                      </a:lnTo>
                      <a:cubicBezTo>
                        <a:pt x="0" y="243769"/>
                        <a:pt x="0" y="243769"/>
                        <a:pt x="3139" y="136642"/>
                      </a:cubicBezTo>
                      <a:cubicBezTo>
                        <a:pt x="6671" y="29516"/>
                        <a:pt x="27076" y="-1877"/>
                        <a:pt x="51013" y="86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19" name="Freeform: Shape 3518">
                  <a:extLst>
                    <a:ext uri="{FF2B5EF4-FFF2-40B4-BE49-F238E27FC236}">
                      <a16:creationId xmlns:a16="http://schemas.microsoft.com/office/drawing/2014/main" id="{AEED6558-8620-4919-B5D7-4E84E5327059}"/>
                    </a:ext>
                  </a:extLst>
                </p:cNvPr>
                <p:cNvSpPr/>
                <p:nvPr/>
              </p:nvSpPr>
              <p:spPr>
                <a:xfrm>
                  <a:off x="16592267" y="4226444"/>
                  <a:ext cx="349632" cy="143227"/>
                </a:xfrm>
                <a:custGeom>
                  <a:avLst/>
                  <a:gdLst>
                    <a:gd name="connsiteX0" fmla="*/ 23152 w 349632"/>
                    <a:gd name="connsiteY0" fmla="*/ 0 h 143227"/>
                    <a:gd name="connsiteX1" fmla="*/ 326481 w 349632"/>
                    <a:gd name="connsiteY1" fmla="*/ 0 h 143227"/>
                    <a:gd name="connsiteX2" fmla="*/ 349633 w 349632"/>
                    <a:gd name="connsiteY2" fmla="*/ 23152 h 143227"/>
                    <a:gd name="connsiteX3" fmla="*/ 349633 w 349632"/>
                    <a:gd name="connsiteY3" fmla="*/ 120076 h 143227"/>
                    <a:gd name="connsiteX4" fmla="*/ 326481 w 349632"/>
                    <a:gd name="connsiteY4" fmla="*/ 143228 h 143227"/>
                    <a:gd name="connsiteX5" fmla="*/ 23152 w 349632"/>
                    <a:gd name="connsiteY5" fmla="*/ 143228 h 143227"/>
                    <a:gd name="connsiteX6" fmla="*/ 0 w 349632"/>
                    <a:gd name="connsiteY6" fmla="*/ 120076 h 143227"/>
                    <a:gd name="connsiteX7" fmla="*/ 0 w 349632"/>
                    <a:gd name="connsiteY7" fmla="*/ 23152 h 143227"/>
                    <a:gd name="connsiteX8" fmla="*/ 23152 w 349632"/>
                    <a:gd name="connsiteY8" fmla="*/ 0 h 143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9632" h="143227">
                      <a:moveTo>
                        <a:pt x="23152" y="0"/>
                      </a:moveTo>
                      <a:lnTo>
                        <a:pt x="326481" y="0"/>
                      </a:lnTo>
                      <a:cubicBezTo>
                        <a:pt x="339038" y="0"/>
                        <a:pt x="349633" y="10203"/>
                        <a:pt x="349633" y="23152"/>
                      </a:cubicBezTo>
                      <a:lnTo>
                        <a:pt x="349633" y="120076"/>
                      </a:lnTo>
                      <a:cubicBezTo>
                        <a:pt x="349633" y="132633"/>
                        <a:pt x="339431" y="143228"/>
                        <a:pt x="326481" y="143228"/>
                      </a:cubicBezTo>
                      <a:lnTo>
                        <a:pt x="23152" y="143228"/>
                      </a:lnTo>
                      <a:cubicBezTo>
                        <a:pt x="10595" y="143228"/>
                        <a:pt x="0" y="133025"/>
                        <a:pt x="0" y="120076"/>
                      </a:cubicBezTo>
                      <a:lnTo>
                        <a:pt x="0" y="23152"/>
                      </a:lnTo>
                      <a:cubicBezTo>
                        <a:pt x="0" y="10595"/>
                        <a:pt x="10595" y="0"/>
                        <a:pt x="23152" y="0"/>
                      </a:cubicBezTo>
                      <a:close/>
                    </a:path>
                  </a:pathLst>
                </a:custGeom>
                <a:solidFill>
                  <a:srgbClr val="FFDC6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0" name="Freeform: Shape 3519">
                  <a:extLst>
                    <a:ext uri="{FF2B5EF4-FFF2-40B4-BE49-F238E27FC236}">
                      <a16:creationId xmlns:a16="http://schemas.microsoft.com/office/drawing/2014/main" id="{ED27612D-C77C-43AF-B825-DE640A58F01C}"/>
                    </a:ext>
                  </a:extLst>
                </p:cNvPr>
                <p:cNvSpPr/>
                <p:nvPr/>
              </p:nvSpPr>
              <p:spPr>
                <a:xfrm>
                  <a:off x="15268293" y="3991394"/>
                  <a:ext cx="257417" cy="72987"/>
                </a:xfrm>
                <a:custGeom>
                  <a:avLst/>
                  <a:gdLst>
                    <a:gd name="connsiteX0" fmla="*/ 23152 w 257417"/>
                    <a:gd name="connsiteY0" fmla="*/ 0 h 72987"/>
                    <a:gd name="connsiteX1" fmla="*/ 234266 w 257417"/>
                    <a:gd name="connsiteY1" fmla="*/ 0 h 72987"/>
                    <a:gd name="connsiteX2" fmla="*/ 257418 w 257417"/>
                    <a:gd name="connsiteY2" fmla="*/ 23152 h 72987"/>
                    <a:gd name="connsiteX3" fmla="*/ 257418 w 257417"/>
                    <a:gd name="connsiteY3" fmla="*/ 49835 h 72987"/>
                    <a:gd name="connsiteX4" fmla="*/ 234266 w 257417"/>
                    <a:gd name="connsiteY4" fmla="*/ 72987 h 72987"/>
                    <a:gd name="connsiteX5" fmla="*/ 23152 w 257417"/>
                    <a:gd name="connsiteY5" fmla="*/ 72987 h 72987"/>
                    <a:gd name="connsiteX6" fmla="*/ 0 w 257417"/>
                    <a:gd name="connsiteY6" fmla="*/ 49835 h 72987"/>
                    <a:gd name="connsiteX7" fmla="*/ 0 w 257417"/>
                    <a:gd name="connsiteY7" fmla="*/ 23152 h 72987"/>
                    <a:gd name="connsiteX8" fmla="*/ 23152 w 257417"/>
                    <a:gd name="connsiteY8" fmla="*/ 0 h 72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7417" h="72987">
                      <a:moveTo>
                        <a:pt x="23152" y="0"/>
                      </a:moveTo>
                      <a:lnTo>
                        <a:pt x="234266" y="0"/>
                      </a:lnTo>
                      <a:cubicBezTo>
                        <a:pt x="246822" y="0"/>
                        <a:pt x="257418" y="10202"/>
                        <a:pt x="257418" y="23152"/>
                      </a:cubicBezTo>
                      <a:lnTo>
                        <a:pt x="257418" y="49835"/>
                      </a:lnTo>
                      <a:cubicBezTo>
                        <a:pt x="257418" y="62392"/>
                        <a:pt x="247215" y="72987"/>
                        <a:pt x="234266" y="72987"/>
                      </a:cubicBezTo>
                      <a:lnTo>
                        <a:pt x="23152" y="72987"/>
                      </a:lnTo>
                      <a:cubicBezTo>
                        <a:pt x="10595" y="72987"/>
                        <a:pt x="0" y="62785"/>
                        <a:pt x="0" y="49835"/>
                      </a:cubicBezTo>
                      <a:lnTo>
                        <a:pt x="0" y="23152"/>
                      </a:lnTo>
                      <a:cubicBezTo>
                        <a:pt x="0" y="10202"/>
                        <a:pt x="10595" y="0"/>
                        <a:pt x="23152" y="0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1" name="Freeform: Shape 3520">
                  <a:extLst>
                    <a:ext uri="{FF2B5EF4-FFF2-40B4-BE49-F238E27FC236}">
                      <a16:creationId xmlns:a16="http://schemas.microsoft.com/office/drawing/2014/main" id="{EDB8190C-5626-497C-98A6-42006A5435C1}"/>
                    </a:ext>
                  </a:extLst>
                </p:cNvPr>
                <p:cNvSpPr/>
                <p:nvPr/>
              </p:nvSpPr>
              <p:spPr>
                <a:xfrm>
                  <a:off x="14341432" y="3991394"/>
                  <a:ext cx="257417" cy="72987"/>
                </a:xfrm>
                <a:custGeom>
                  <a:avLst/>
                  <a:gdLst>
                    <a:gd name="connsiteX0" fmla="*/ 23152 w 257417"/>
                    <a:gd name="connsiteY0" fmla="*/ 0 h 72987"/>
                    <a:gd name="connsiteX1" fmla="*/ 234266 w 257417"/>
                    <a:gd name="connsiteY1" fmla="*/ 0 h 72987"/>
                    <a:gd name="connsiteX2" fmla="*/ 257418 w 257417"/>
                    <a:gd name="connsiteY2" fmla="*/ 23152 h 72987"/>
                    <a:gd name="connsiteX3" fmla="*/ 257418 w 257417"/>
                    <a:gd name="connsiteY3" fmla="*/ 49835 h 72987"/>
                    <a:gd name="connsiteX4" fmla="*/ 234266 w 257417"/>
                    <a:gd name="connsiteY4" fmla="*/ 72987 h 72987"/>
                    <a:gd name="connsiteX5" fmla="*/ 23152 w 257417"/>
                    <a:gd name="connsiteY5" fmla="*/ 72987 h 72987"/>
                    <a:gd name="connsiteX6" fmla="*/ 0 w 257417"/>
                    <a:gd name="connsiteY6" fmla="*/ 49835 h 72987"/>
                    <a:gd name="connsiteX7" fmla="*/ 0 w 257417"/>
                    <a:gd name="connsiteY7" fmla="*/ 23152 h 72987"/>
                    <a:gd name="connsiteX8" fmla="*/ 23152 w 257417"/>
                    <a:gd name="connsiteY8" fmla="*/ 0 h 72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7417" h="72987">
                      <a:moveTo>
                        <a:pt x="23152" y="0"/>
                      </a:moveTo>
                      <a:lnTo>
                        <a:pt x="234266" y="0"/>
                      </a:lnTo>
                      <a:cubicBezTo>
                        <a:pt x="246823" y="0"/>
                        <a:pt x="257418" y="10202"/>
                        <a:pt x="257418" y="23152"/>
                      </a:cubicBezTo>
                      <a:lnTo>
                        <a:pt x="257418" y="49835"/>
                      </a:lnTo>
                      <a:cubicBezTo>
                        <a:pt x="257418" y="62392"/>
                        <a:pt x="247215" y="72987"/>
                        <a:pt x="234266" y="72987"/>
                      </a:cubicBezTo>
                      <a:lnTo>
                        <a:pt x="23152" y="72987"/>
                      </a:lnTo>
                      <a:cubicBezTo>
                        <a:pt x="10595" y="72987"/>
                        <a:pt x="0" y="62785"/>
                        <a:pt x="0" y="49835"/>
                      </a:cubicBezTo>
                      <a:lnTo>
                        <a:pt x="0" y="23152"/>
                      </a:lnTo>
                      <a:cubicBezTo>
                        <a:pt x="393" y="10202"/>
                        <a:pt x="10595" y="0"/>
                        <a:pt x="23152" y="0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2" name="Freeform: Shape 3521">
                  <a:extLst>
                    <a:ext uri="{FF2B5EF4-FFF2-40B4-BE49-F238E27FC236}">
                      <a16:creationId xmlns:a16="http://schemas.microsoft.com/office/drawing/2014/main" id="{3E4C0B0E-60EB-4329-95D8-A8537469032D}"/>
                    </a:ext>
                  </a:extLst>
                </p:cNvPr>
                <p:cNvSpPr/>
                <p:nvPr/>
              </p:nvSpPr>
              <p:spPr>
                <a:xfrm rot="-1359413">
                  <a:off x="13514795" y="4546559"/>
                  <a:ext cx="918984" cy="918984"/>
                </a:xfrm>
                <a:custGeom>
                  <a:avLst/>
                  <a:gdLst>
                    <a:gd name="connsiteX0" fmla="*/ 918984 w 918984"/>
                    <a:gd name="connsiteY0" fmla="*/ 459492 h 918984"/>
                    <a:gd name="connsiteX1" fmla="*/ 459492 w 918984"/>
                    <a:gd name="connsiteY1" fmla="*/ 918984 h 918984"/>
                    <a:gd name="connsiteX2" fmla="*/ -1 w 918984"/>
                    <a:gd name="connsiteY2" fmla="*/ 459492 h 918984"/>
                    <a:gd name="connsiteX3" fmla="*/ 459492 w 918984"/>
                    <a:gd name="connsiteY3" fmla="*/ 0 h 918984"/>
                    <a:gd name="connsiteX4" fmla="*/ 918984 w 918984"/>
                    <a:gd name="connsiteY4" fmla="*/ 459492 h 918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8984" h="918984">
                      <a:moveTo>
                        <a:pt x="918984" y="459492"/>
                      </a:moveTo>
                      <a:cubicBezTo>
                        <a:pt x="918984" y="713263"/>
                        <a:pt x="713262" y="918984"/>
                        <a:pt x="459492" y="918984"/>
                      </a:cubicBezTo>
                      <a:cubicBezTo>
                        <a:pt x="205721" y="918984"/>
                        <a:pt x="-1" y="713263"/>
                        <a:pt x="-1" y="459492"/>
                      </a:cubicBezTo>
                      <a:cubicBezTo>
                        <a:pt x="-1" y="205722"/>
                        <a:pt x="205721" y="0"/>
                        <a:pt x="459492" y="0"/>
                      </a:cubicBezTo>
                      <a:cubicBezTo>
                        <a:pt x="713262" y="0"/>
                        <a:pt x="918984" y="205722"/>
                        <a:pt x="918984" y="459492"/>
                      </a:cubicBezTo>
                      <a:close/>
                    </a:path>
                  </a:pathLst>
                </a:custGeom>
                <a:solidFill>
                  <a:srgbClr val="3E3E3E"/>
                </a:solidFill>
                <a:ln w="39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3" name="Freeform: Shape 3522">
                  <a:extLst>
                    <a:ext uri="{FF2B5EF4-FFF2-40B4-BE49-F238E27FC236}">
                      <a16:creationId xmlns:a16="http://schemas.microsoft.com/office/drawing/2014/main" id="{8DE2D776-5ADB-43C2-89ED-CCA034BA2C0E}"/>
                    </a:ext>
                  </a:extLst>
                </p:cNvPr>
                <p:cNvSpPr/>
                <p:nvPr/>
              </p:nvSpPr>
              <p:spPr>
                <a:xfrm>
                  <a:off x="13747331" y="4778950"/>
                  <a:ext cx="454404" cy="454404"/>
                </a:xfrm>
                <a:custGeom>
                  <a:avLst/>
                  <a:gdLst>
                    <a:gd name="connsiteX0" fmla="*/ 227203 w 454404"/>
                    <a:gd name="connsiteY0" fmla="*/ 0 h 454404"/>
                    <a:gd name="connsiteX1" fmla="*/ 454405 w 454404"/>
                    <a:gd name="connsiteY1" fmla="*/ 227202 h 454404"/>
                    <a:gd name="connsiteX2" fmla="*/ 227203 w 454404"/>
                    <a:gd name="connsiteY2" fmla="*/ 454405 h 454404"/>
                    <a:gd name="connsiteX3" fmla="*/ 0 w 454404"/>
                    <a:gd name="connsiteY3" fmla="*/ 227202 h 454404"/>
                    <a:gd name="connsiteX4" fmla="*/ 227203 w 454404"/>
                    <a:gd name="connsiteY4" fmla="*/ 0 h 454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4404" h="454404">
                      <a:moveTo>
                        <a:pt x="227203" y="0"/>
                      </a:moveTo>
                      <a:cubicBezTo>
                        <a:pt x="352772" y="0"/>
                        <a:pt x="454405" y="101633"/>
                        <a:pt x="454405" y="227202"/>
                      </a:cubicBezTo>
                      <a:cubicBezTo>
                        <a:pt x="454405" y="352772"/>
                        <a:pt x="352772" y="454405"/>
                        <a:pt x="227203" y="454405"/>
                      </a:cubicBezTo>
                      <a:cubicBezTo>
                        <a:pt x="101633" y="454405"/>
                        <a:pt x="0" y="352772"/>
                        <a:pt x="0" y="227202"/>
                      </a:cubicBezTo>
                      <a:cubicBezTo>
                        <a:pt x="0" y="102025"/>
                        <a:pt x="101633" y="0"/>
                        <a:pt x="227203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4" name="Freeform: Shape 3523">
                  <a:extLst>
                    <a:ext uri="{FF2B5EF4-FFF2-40B4-BE49-F238E27FC236}">
                      <a16:creationId xmlns:a16="http://schemas.microsoft.com/office/drawing/2014/main" id="{7D964C17-4423-40CB-BD16-29B03E428DE9}"/>
                    </a:ext>
                  </a:extLst>
                </p:cNvPr>
                <p:cNvSpPr/>
                <p:nvPr/>
              </p:nvSpPr>
              <p:spPr>
                <a:xfrm rot="-4844807">
                  <a:off x="16342424" y="4546781"/>
                  <a:ext cx="919024" cy="919024"/>
                </a:xfrm>
                <a:custGeom>
                  <a:avLst/>
                  <a:gdLst>
                    <a:gd name="connsiteX0" fmla="*/ 919024 w 919024"/>
                    <a:gd name="connsiteY0" fmla="*/ 459512 h 919024"/>
                    <a:gd name="connsiteX1" fmla="*/ 459512 w 919024"/>
                    <a:gd name="connsiteY1" fmla="*/ 919024 h 919024"/>
                    <a:gd name="connsiteX2" fmla="*/ -1 w 919024"/>
                    <a:gd name="connsiteY2" fmla="*/ 459512 h 919024"/>
                    <a:gd name="connsiteX3" fmla="*/ 459512 w 919024"/>
                    <a:gd name="connsiteY3" fmla="*/ 0 h 919024"/>
                    <a:gd name="connsiteX4" fmla="*/ 919024 w 919024"/>
                    <a:gd name="connsiteY4" fmla="*/ 459512 h 919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9024" h="919024">
                      <a:moveTo>
                        <a:pt x="919024" y="459512"/>
                      </a:moveTo>
                      <a:cubicBezTo>
                        <a:pt x="919024" y="713294"/>
                        <a:pt x="713293" y="919024"/>
                        <a:pt x="459512" y="919024"/>
                      </a:cubicBezTo>
                      <a:cubicBezTo>
                        <a:pt x="205730" y="919024"/>
                        <a:pt x="-1" y="713294"/>
                        <a:pt x="-1" y="459512"/>
                      </a:cubicBezTo>
                      <a:cubicBezTo>
                        <a:pt x="-1" y="205731"/>
                        <a:pt x="205730" y="0"/>
                        <a:pt x="459512" y="0"/>
                      </a:cubicBezTo>
                      <a:cubicBezTo>
                        <a:pt x="713293" y="0"/>
                        <a:pt x="919024" y="205731"/>
                        <a:pt x="919024" y="459512"/>
                      </a:cubicBezTo>
                      <a:close/>
                    </a:path>
                  </a:pathLst>
                </a:custGeom>
                <a:solidFill>
                  <a:srgbClr val="3E3E3E"/>
                </a:solidFill>
                <a:ln w="3923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5" name="Freeform: Shape 3524">
                  <a:extLst>
                    <a:ext uri="{FF2B5EF4-FFF2-40B4-BE49-F238E27FC236}">
                      <a16:creationId xmlns:a16="http://schemas.microsoft.com/office/drawing/2014/main" id="{626322E4-A6B9-46D8-978E-9AF41D124064}"/>
                    </a:ext>
                  </a:extLst>
                </p:cNvPr>
                <p:cNvSpPr/>
                <p:nvPr/>
              </p:nvSpPr>
              <p:spPr>
                <a:xfrm>
                  <a:off x="16561267" y="4765608"/>
                  <a:ext cx="481088" cy="481088"/>
                </a:xfrm>
                <a:custGeom>
                  <a:avLst/>
                  <a:gdLst>
                    <a:gd name="connsiteX0" fmla="*/ 481088 w 481088"/>
                    <a:gd name="connsiteY0" fmla="*/ 240544 h 481088"/>
                    <a:gd name="connsiteX1" fmla="*/ 240544 w 481088"/>
                    <a:gd name="connsiteY1" fmla="*/ 481088 h 481088"/>
                    <a:gd name="connsiteX2" fmla="*/ -1 w 481088"/>
                    <a:gd name="connsiteY2" fmla="*/ 240544 h 481088"/>
                    <a:gd name="connsiteX3" fmla="*/ 240544 w 481088"/>
                    <a:gd name="connsiteY3" fmla="*/ 0 h 481088"/>
                    <a:gd name="connsiteX4" fmla="*/ 481088 w 481088"/>
                    <a:gd name="connsiteY4" fmla="*/ 240544 h 481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088" h="481088">
                      <a:moveTo>
                        <a:pt x="481088" y="240544"/>
                      </a:moveTo>
                      <a:cubicBezTo>
                        <a:pt x="481088" y="373393"/>
                        <a:pt x="373393" y="481088"/>
                        <a:pt x="240544" y="481088"/>
                      </a:cubicBezTo>
                      <a:cubicBezTo>
                        <a:pt x="107695" y="481088"/>
                        <a:pt x="-1" y="373393"/>
                        <a:pt x="-1" y="240544"/>
                      </a:cubicBezTo>
                      <a:cubicBezTo>
                        <a:pt x="-1" y="107695"/>
                        <a:pt x="107695" y="0"/>
                        <a:pt x="240544" y="0"/>
                      </a:cubicBezTo>
                      <a:cubicBezTo>
                        <a:pt x="373392" y="0"/>
                        <a:pt x="481088" y="107695"/>
                        <a:pt x="481088" y="24054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6" name="Freeform: Shape 3525">
                  <a:extLst>
                    <a:ext uri="{FF2B5EF4-FFF2-40B4-BE49-F238E27FC236}">
                      <a16:creationId xmlns:a16="http://schemas.microsoft.com/office/drawing/2014/main" id="{F59FD9B3-8B96-4287-847F-3A4E77554182}"/>
                    </a:ext>
                  </a:extLst>
                </p:cNvPr>
                <p:cNvSpPr/>
                <p:nvPr/>
              </p:nvSpPr>
              <p:spPr>
                <a:xfrm rot="-4784446">
                  <a:off x="12561140" y="4546702"/>
                  <a:ext cx="919001" cy="919001"/>
                </a:xfrm>
                <a:custGeom>
                  <a:avLst/>
                  <a:gdLst>
                    <a:gd name="connsiteX0" fmla="*/ 919001 w 919001"/>
                    <a:gd name="connsiteY0" fmla="*/ 459501 h 919001"/>
                    <a:gd name="connsiteX1" fmla="*/ 459501 w 919001"/>
                    <a:gd name="connsiteY1" fmla="*/ 919001 h 919001"/>
                    <a:gd name="connsiteX2" fmla="*/ 0 w 919001"/>
                    <a:gd name="connsiteY2" fmla="*/ 459501 h 919001"/>
                    <a:gd name="connsiteX3" fmla="*/ 459501 w 919001"/>
                    <a:gd name="connsiteY3" fmla="*/ 0 h 919001"/>
                    <a:gd name="connsiteX4" fmla="*/ 919001 w 919001"/>
                    <a:gd name="connsiteY4" fmla="*/ 459501 h 91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9001" h="919001">
                      <a:moveTo>
                        <a:pt x="919001" y="459501"/>
                      </a:moveTo>
                      <a:cubicBezTo>
                        <a:pt x="919001" y="713276"/>
                        <a:pt x="713276" y="919001"/>
                        <a:pt x="459501" y="919001"/>
                      </a:cubicBezTo>
                      <a:cubicBezTo>
                        <a:pt x="205725" y="919001"/>
                        <a:pt x="0" y="713276"/>
                        <a:pt x="0" y="459501"/>
                      </a:cubicBezTo>
                      <a:cubicBezTo>
                        <a:pt x="0" y="205725"/>
                        <a:pt x="205725" y="0"/>
                        <a:pt x="459501" y="0"/>
                      </a:cubicBezTo>
                      <a:cubicBezTo>
                        <a:pt x="713276" y="0"/>
                        <a:pt x="919001" y="205725"/>
                        <a:pt x="919001" y="459501"/>
                      </a:cubicBezTo>
                      <a:close/>
                    </a:path>
                  </a:pathLst>
                </a:custGeom>
                <a:solidFill>
                  <a:srgbClr val="3E3E3E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7" name="Freeform: Shape 3526">
                  <a:extLst>
                    <a:ext uri="{FF2B5EF4-FFF2-40B4-BE49-F238E27FC236}">
                      <a16:creationId xmlns:a16="http://schemas.microsoft.com/office/drawing/2014/main" id="{A4624274-CE80-4EEC-82D7-98D14B432347}"/>
                    </a:ext>
                  </a:extLst>
                </p:cNvPr>
                <p:cNvSpPr/>
                <p:nvPr/>
              </p:nvSpPr>
              <p:spPr>
                <a:xfrm>
                  <a:off x="12793788" y="4778950"/>
                  <a:ext cx="454404" cy="454404"/>
                </a:xfrm>
                <a:custGeom>
                  <a:avLst/>
                  <a:gdLst>
                    <a:gd name="connsiteX0" fmla="*/ 227202 w 454404"/>
                    <a:gd name="connsiteY0" fmla="*/ 0 h 454404"/>
                    <a:gd name="connsiteX1" fmla="*/ 454405 w 454404"/>
                    <a:gd name="connsiteY1" fmla="*/ 227202 h 454404"/>
                    <a:gd name="connsiteX2" fmla="*/ 227202 w 454404"/>
                    <a:gd name="connsiteY2" fmla="*/ 454405 h 454404"/>
                    <a:gd name="connsiteX3" fmla="*/ 0 w 454404"/>
                    <a:gd name="connsiteY3" fmla="*/ 227202 h 454404"/>
                    <a:gd name="connsiteX4" fmla="*/ 227202 w 454404"/>
                    <a:gd name="connsiteY4" fmla="*/ 0 h 454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4404" h="454404">
                      <a:moveTo>
                        <a:pt x="227202" y="0"/>
                      </a:moveTo>
                      <a:cubicBezTo>
                        <a:pt x="352772" y="0"/>
                        <a:pt x="454405" y="101633"/>
                        <a:pt x="454405" y="227202"/>
                      </a:cubicBezTo>
                      <a:cubicBezTo>
                        <a:pt x="454405" y="352772"/>
                        <a:pt x="352772" y="454405"/>
                        <a:pt x="227202" y="454405"/>
                      </a:cubicBezTo>
                      <a:cubicBezTo>
                        <a:pt x="101633" y="454405"/>
                        <a:pt x="0" y="352772"/>
                        <a:pt x="0" y="227202"/>
                      </a:cubicBezTo>
                      <a:cubicBezTo>
                        <a:pt x="0" y="102025"/>
                        <a:pt x="101633" y="0"/>
                        <a:pt x="227202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8" name="Freeform: Shape 3527">
                  <a:extLst>
                    <a:ext uri="{FF2B5EF4-FFF2-40B4-BE49-F238E27FC236}">
                      <a16:creationId xmlns:a16="http://schemas.microsoft.com/office/drawing/2014/main" id="{58454C6E-6C4B-4776-9393-8A6DE679C724}"/>
                    </a:ext>
                  </a:extLst>
                </p:cNvPr>
                <p:cNvSpPr/>
                <p:nvPr/>
              </p:nvSpPr>
              <p:spPr>
                <a:xfrm>
                  <a:off x="15188635" y="3211293"/>
                  <a:ext cx="1245492" cy="1508011"/>
                </a:xfrm>
                <a:custGeom>
                  <a:avLst/>
                  <a:gdLst>
                    <a:gd name="connsiteX0" fmla="*/ 728696 w 1245492"/>
                    <a:gd name="connsiteY0" fmla="*/ 0 h 1508011"/>
                    <a:gd name="connsiteX1" fmla="*/ 0 w 1245492"/>
                    <a:gd name="connsiteY1" fmla="*/ 0 h 1508011"/>
                    <a:gd name="connsiteX2" fmla="*/ 0 w 1245492"/>
                    <a:gd name="connsiteY2" fmla="*/ 1508012 h 1508011"/>
                    <a:gd name="connsiteX3" fmla="*/ 1245493 w 1245492"/>
                    <a:gd name="connsiteY3" fmla="*/ 1508012 h 1508011"/>
                    <a:gd name="connsiteX4" fmla="*/ 1245101 w 1245492"/>
                    <a:gd name="connsiteY4" fmla="*/ 1497809 h 1508011"/>
                    <a:gd name="connsiteX5" fmla="*/ 1190164 w 1245492"/>
                    <a:gd name="connsiteY5" fmla="*/ 857012 h 1508011"/>
                    <a:gd name="connsiteX6" fmla="*/ 731443 w 1245492"/>
                    <a:gd name="connsiteY6" fmla="*/ 5101 h 1508011"/>
                    <a:gd name="connsiteX7" fmla="*/ 728696 w 1245492"/>
                    <a:gd name="connsiteY7" fmla="*/ 0 h 1508011"/>
                    <a:gd name="connsiteX8" fmla="*/ 716531 w 1245492"/>
                    <a:gd name="connsiteY8" fmla="*/ 20013 h 1508011"/>
                    <a:gd name="connsiteX9" fmla="*/ 1172898 w 1245492"/>
                    <a:gd name="connsiteY9" fmla="*/ 867607 h 1508011"/>
                    <a:gd name="connsiteX10" fmla="*/ 1224695 w 1245492"/>
                    <a:gd name="connsiteY10" fmla="*/ 1487999 h 1508011"/>
                    <a:gd name="connsiteX11" fmla="*/ 19620 w 1245492"/>
                    <a:gd name="connsiteY11" fmla="*/ 1487999 h 1508011"/>
                    <a:gd name="connsiteX12" fmla="*/ 19620 w 1245492"/>
                    <a:gd name="connsiteY12" fmla="*/ 20013 h 1508011"/>
                    <a:gd name="connsiteX13" fmla="*/ 716531 w 1245492"/>
                    <a:gd name="connsiteY13" fmla="*/ 20013 h 1508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45492" h="1508011">
                      <a:moveTo>
                        <a:pt x="728696" y="0"/>
                      </a:moveTo>
                      <a:lnTo>
                        <a:pt x="0" y="0"/>
                      </a:lnTo>
                      <a:lnTo>
                        <a:pt x="0" y="1508012"/>
                      </a:lnTo>
                      <a:lnTo>
                        <a:pt x="1245493" y="1508012"/>
                      </a:lnTo>
                      <a:lnTo>
                        <a:pt x="1245101" y="1497809"/>
                      </a:lnTo>
                      <a:cubicBezTo>
                        <a:pt x="1244708" y="1474265"/>
                        <a:pt x="1231366" y="924114"/>
                        <a:pt x="1190164" y="857012"/>
                      </a:cubicBezTo>
                      <a:cubicBezTo>
                        <a:pt x="1150531" y="792658"/>
                        <a:pt x="735759" y="12949"/>
                        <a:pt x="731443" y="5101"/>
                      </a:cubicBezTo>
                      <a:lnTo>
                        <a:pt x="728696" y="0"/>
                      </a:lnTo>
                      <a:close/>
                      <a:moveTo>
                        <a:pt x="716531" y="20013"/>
                      </a:moveTo>
                      <a:cubicBezTo>
                        <a:pt x="756164" y="94962"/>
                        <a:pt x="1134442" y="804822"/>
                        <a:pt x="1172898" y="867607"/>
                      </a:cubicBezTo>
                      <a:cubicBezTo>
                        <a:pt x="1203898" y="918227"/>
                        <a:pt x="1220379" y="1322797"/>
                        <a:pt x="1224695" y="1487999"/>
                      </a:cubicBezTo>
                      <a:lnTo>
                        <a:pt x="19620" y="1487999"/>
                      </a:lnTo>
                      <a:lnTo>
                        <a:pt x="19620" y="20013"/>
                      </a:lnTo>
                      <a:lnTo>
                        <a:pt x="716531" y="20013"/>
                      </a:ln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29" name="Freeform: Shape 3528">
                  <a:extLst>
                    <a:ext uri="{FF2B5EF4-FFF2-40B4-BE49-F238E27FC236}">
                      <a16:creationId xmlns:a16="http://schemas.microsoft.com/office/drawing/2014/main" id="{3FC6DC16-E44D-498D-90A9-B256E88D0584}"/>
                    </a:ext>
                  </a:extLst>
                </p:cNvPr>
                <p:cNvSpPr/>
                <p:nvPr/>
              </p:nvSpPr>
              <p:spPr>
                <a:xfrm>
                  <a:off x="14159356" y="3211293"/>
                  <a:ext cx="1039088" cy="1508404"/>
                </a:xfrm>
                <a:custGeom>
                  <a:avLst/>
                  <a:gdLst>
                    <a:gd name="connsiteX0" fmla="*/ 1039089 w 1039088"/>
                    <a:gd name="connsiteY0" fmla="*/ 20013 h 1508404"/>
                    <a:gd name="connsiteX1" fmla="*/ 20013 w 1039088"/>
                    <a:gd name="connsiteY1" fmla="*/ 20013 h 1508404"/>
                    <a:gd name="connsiteX2" fmla="*/ 20013 w 1039088"/>
                    <a:gd name="connsiteY2" fmla="*/ 1045759 h 1508404"/>
                    <a:gd name="connsiteX3" fmla="*/ 256633 w 1039088"/>
                    <a:gd name="connsiteY3" fmla="*/ 1488392 h 1508404"/>
                    <a:gd name="connsiteX4" fmla="*/ 1039089 w 1039088"/>
                    <a:gd name="connsiteY4" fmla="*/ 1488392 h 1508404"/>
                    <a:gd name="connsiteX5" fmla="*/ 1039089 w 1039088"/>
                    <a:gd name="connsiteY5" fmla="*/ 1508404 h 1508404"/>
                    <a:gd name="connsiteX6" fmla="*/ 244469 w 1039088"/>
                    <a:gd name="connsiteY6" fmla="*/ 1508404 h 1508404"/>
                    <a:gd name="connsiteX7" fmla="*/ 1177 w 1039088"/>
                    <a:gd name="connsiteY7" fmla="*/ 1052822 h 1508404"/>
                    <a:gd name="connsiteX8" fmla="*/ 0 w 1039088"/>
                    <a:gd name="connsiteY8" fmla="*/ 0 h 1508404"/>
                    <a:gd name="connsiteX9" fmla="*/ 1039089 w 1039088"/>
                    <a:gd name="connsiteY9" fmla="*/ 0 h 1508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39088" h="1508404">
                      <a:moveTo>
                        <a:pt x="1039089" y="20013"/>
                      </a:moveTo>
                      <a:lnTo>
                        <a:pt x="20013" y="20013"/>
                      </a:lnTo>
                      <a:lnTo>
                        <a:pt x="20013" y="1045759"/>
                      </a:lnTo>
                      <a:lnTo>
                        <a:pt x="256633" y="1488392"/>
                      </a:lnTo>
                      <a:lnTo>
                        <a:pt x="1039089" y="1488392"/>
                      </a:lnTo>
                      <a:lnTo>
                        <a:pt x="1039089" y="1508404"/>
                      </a:lnTo>
                      <a:lnTo>
                        <a:pt x="244469" y="1508404"/>
                      </a:lnTo>
                      <a:lnTo>
                        <a:pt x="1177" y="1052822"/>
                      </a:lnTo>
                      <a:lnTo>
                        <a:pt x="0" y="0"/>
                      </a:lnTo>
                      <a:lnTo>
                        <a:pt x="1039089" y="0"/>
                      </a:ln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0" name="Freeform: Shape 3529">
                  <a:extLst>
                    <a:ext uri="{FF2B5EF4-FFF2-40B4-BE49-F238E27FC236}">
                      <a16:creationId xmlns:a16="http://schemas.microsoft.com/office/drawing/2014/main" id="{CB52C90F-BFE2-47E4-9622-27B4EF4E51AB}"/>
                    </a:ext>
                  </a:extLst>
                </p:cNvPr>
                <p:cNvSpPr/>
                <p:nvPr/>
              </p:nvSpPr>
              <p:spPr>
                <a:xfrm rot="-5215999">
                  <a:off x="13045415" y="3623468"/>
                  <a:ext cx="852723" cy="34532"/>
                </a:xfrm>
                <a:custGeom>
                  <a:avLst/>
                  <a:gdLst>
                    <a:gd name="connsiteX0" fmla="*/ 0 w 852723"/>
                    <a:gd name="connsiteY0" fmla="*/ 0 h 34532"/>
                    <a:gd name="connsiteX1" fmla="*/ 852723 w 852723"/>
                    <a:gd name="connsiteY1" fmla="*/ 0 h 34532"/>
                    <a:gd name="connsiteX2" fmla="*/ 852723 w 852723"/>
                    <a:gd name="connsiteY2" fmla="*/ 34533 h 34532"/>
                    <a:gd name="connsiteX3" fmla="*/ 0 w 852723"/>
                    <a:gd name="connsiteY3" fmla="*/ 34533 h 34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52723" h="34532">
                      <a:moveTo>
                        <a:pt x="0" y="0"/>
                      </a:moveTo>
                      <a:lnTo>
                        <a:pt x="852723" y="0"/>
                      </a:lnTo>
                      <a:lnTo>
                        <a:pt x="852723" y="34533"/>
                      </a:lnTo>
                      <a:lnTo>
                        <a:pt x="0" y="34533"/>
                      </a:lnTo>
                      <a:close/>
                    </a:path>
                  </a:pathLst>
                </a:custGeom>
                <a:solidFill>
                  <a:srgbClr val="1C3143"/>
                </a:solidFill>
                <a:ln w="3923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31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16377229" y="3035673"/>
                <a:ext cx="5483465" cy="2642195"/>
                <a:chOff x="16377229" y="3035673"/>
                <a:chExt cx="5483465" cy="2642195"/>
              </a:xfrm>
              <a:solidFill>
                <a:schemeClr val="accent1"/>
              </a:solidFill>
            </p:grpSpPr>
            <p:sp>
              <p:nvSpPr>
                <p:cNvPr id="3532" name="Freeform: Shape 3531">
                  <a:extLst>
                    <a:ext uri="{FF2B5EF4-FFF2-40B4-BE49-F238E27FC236}">
                      <a16:creationId xmlns:a16="http://schemas.microsoft.com/office/drawing/2014/main" id="{8987B808-9BFC-4767-8118-686454DDD402}"/>
                    </a:ext>
                  </a:extLst>
                </p:cNvPr>
                <p:cNvSpPr/>
                <p:nvPr/>
              </p:nvSpPr>
              <p:spPr>
                <a:xfrm>
                  <a:off x="20328747" y="3849817"/>
                  <a:ext cx="1249024" cy="254588"/>
                </a:xfrm>
                <a:custGeom>
                  <a:avLst/>
                  <a:gdLst>
                    <a:gd name="connsiteX0" fmla="*/ 1093632 w 1249024"/>
                    <a:gd name="connsiteY0" fmla="*/ 150602 h 254588"/>
                    <a:gd name="connsiteX1" fmla="*/ 1249024 w 1249024"/>
                    <a:gd name="connsiteY1" fmla="*/ 254589 h 254588"/>
                    <a:gd name="connsiteX2" fmla="*/ 0 w 1249024"/>
                    <a:gd name="connsiteY2" fmla="*/ 76437 h 254588"/>
                    <a:gd name="connsiteX3" fmla="*/ 196202 w 1249024"/>
                    <a:gd name="connsiteY3" fmla="*/ 310 h 254588"/>
                    <a:gd name="connsiteX4" fmla="*/ 1093632 w 1249024"/>
                    <a:gd name="connsiteY4" fmla="*/ 150602 h 25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9024" h="254588">
                      <a:moveTo>
                        <a:pt x="1093632" y="150602"/>
                      </a:moveTo>
                      <a:lnTo>
                        <a:pt x="1249024" y="254589"/>
                      </a:lnTo>
                      <a:lnTo>
                        <a:pt x="0" y="76437"/>
                      </a:lnTo>
                      <a:cubicBezTo>
                        <a:pt x="0" y="76437"/>
                        <a:pt x="156176" y="8943"/>
                        <a:pt x="196202" y="310"/>
                      </a:cubicBezTo>
                      <a:cubicBezTo>
                        <a:pt x="235835" y="-7930"/>
                        <a:pt x="1093632" y="150602"/>
                        <a:pt x="1093632" y="150602"/>
                      </a:cubicBezTo>
                      <a:close/>
                    </a:path>
                  </a:pathLst>
                </a:custGeom>
                <a:solidFill>
                  <a:srgbClr val="33343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3" name="Freeform: Shape 3532">
                  <a:extLst>
                    <a:ext uri="{FF2B5EF4-FFF2-40B4-BE49-F238E27FC236}">
                      <a16:creationId xmlns:a16="http://schemas.microsoft.com/office/drawing/2014/main" id="{74BC90CB-8AA8-41BE-A052-5A8AFF562AEA}"/>
                    </a:ext>
                  </a:extLst>
                </p:cNvPr>
                <p:cNvSpPr/>
                <p:nvPr/>
              </p:nvSpPr>
              <p:spPr>
                <a:xfrm>
                  <a:off x="16442695" y="3035673"/>
                  <a:ext cx="5223224" cy="2094872"/>
                </a:xfrm>
                <a:custGeom>
                  <a:avLst/>
                  <a:gdLst>
                    <a:gd name="connsiteX0" fmla="*/ 189597 w 5223224"/>
                    <a:gd name="connsiteY0" fmla="*/ 215 h 2094872"/>
                    <a:gd name="connsiteX1" fmla="*/ 3361014 w 5223224"/>
                    <a:gd name="connsiteY1" fmla="*/ 52012 h 2094872"/>
                    <a:gd name="connsiteX2" fmla="*/ 3433216 w 5223224"/>
                    <a:gd name="connsiteY2" fmla="*/ 94785 h 2094872"/>
                    <a:gd name="connsiteX3" fmla="*/ 3905672 w 5223224"/>
                    <a:gd name="connsiteY3" fmla="*/ 836430 h 2094872"/>
                    <a:gd name="connsiteX4" fmla="*/ 3971203 w 5223224"/>
                    <a:gd name="connsiteY4" fmla="*/ 878417 h 2094872"/>
                    <a:gd name="connsiteX5" fmla="*/ 5074254 w 5223224"/>
                    <a:gd name="connsiteY5" fmla="*/ 1033809 h 2094872"/>
                    <a:gd name="connsiteX6" fmla="*/ 5154304 w 5223224"/>
                    <a:gd name="connsiteY6" fmla="*/ 1119746 h 2094872"/>
                    <a:gd name="connsiteX7" fmla="*/ 5222974 w 5223224"/>
                    <a:gd name="connsiteY7" fmla="*/ 1995201 h 2094872"/>
                    <a:gd name="connsiteX8" fmla="*/ 5129975 w 5223224"/>
                    <a:gd name="connsiteY8" fmla="*/ 2094872 h 2094872"/>
                    <a:gd name="connsiteX9" fmla="*/ 93458 w 5223224"/>
                    <a:gd name="connsiteY9" fmla="*/ 2094872 h 2094872"/>
                    <a:gd name="connsiteX10" fmla="*/ 65 w 5223224"/>
                    <a:gd name="connsiteY10" fmla="*/ 1997556 h 2094872"/>
                    <a:gd name="connsiteX11" fmla="*/ 90319 w 5223224"/>
                    <a:gd name="connsiteY11" fmla="*/ 88898 h 2094872"/>
                    <a:gd name="connsiteX12" fmla="*/ 189597 w 5223224"/>
                    <a:gd name="connsiteY12" fmla="*/ 215 h 2094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23224" h="2094872">
                      <a:moveTo>
                        <a:pt x="189597" y="215"/>
                      </a:moveTo>
                      <a:lnTo>
                        <a:pt x="3361014" y="52012"/>
                      </a:lnTo>
                      <a:cubicBezTo>
                        <a:pt x="3390444" y="53974"/>
                        <a:pt x="3417127" y="69671"/>
                        <a:pt x="3433216" y="94785"/>
                      </a:cubicBezTo>
                      <a:lnTo>
                        <a:pt x="3905672" y="836430"/>
                      </a:lnTo>
                      <a:cubicBezTo>
                        <a:pt x="3920191" y="859189"/>
                        <a:pt x="3944127" y="874493"/>
                        <a:pt x="3971203" y="878417"/>
                      </a:cubicBezTo>
                      <a:lnTo>
                        <a:pt x="5074254" y="1033809"/>
                      </a:lnTo>
                      <a:cubicBezTo>
                        <a:pt x="5117810" y="1040088"/>
                        <a:pt x="5151165" y="1075797"/>
                        <a:pt x="5154304" y="1119746"/>
                      </a:cubicBezTo>
                      <a:lnTo>
                        <a:pt x="5222974" y="1995201"/>
                      </a:lnTo>
                      <a:cubicBezTo>
                        <a:pt x="5226899" y="2049353"/>
                        <a:pt x="5184127" y="2094872"/>
                        <a:pt x="5129975" y="2094872"/>
                      </a:cubicBezTo>
                      <a:lnTo>
                        <a:pt x="93458" y="2094872"/>
                      </a:lnTo>
                      <a:cubicBezTo>
                        <a:pt x="40483" y="2094872"/>
                        <a:pt x="-1897" y="2050531"/>
                        <a:pt x="65" y="1997556"/>
                      </a:cubicBezTo>
                      <a:lnTo>
                        <a:pt x="90319" y="88898"/>
                      </a:lnTo>
                      <a:cubicBezTo>
                        <a:pt x="92281" y="37101"/>
                        <a:pt x="137407" y="-3317"/>
                        <a:pt x="189597" y="215"/>
                      </a:cubicBezTo>
                      <a:close/>
                    </a:path>
                  </a:pathLst>
                </a:custGeom>
                <a:solidFill>
                  <a:srgbClr val="3E4042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4" name="Freeform: Shape 3533">
                  <a:extLst>
                    <a:ext uri="{FF2B5EF4-FFF2-40B4-BE49-F238E27FC236}">
                      <a16:creationId xmlns:a16="http://schemas.microsoft.com/office/drawing/2014/main" id="{07A1DB19-5342-4006-9C0E-5F59F7B80839}"/>
                    </a:ext>
                  </a:extLst>
                </p:cNvPr>
                <p:cNvSpPr/>
                <p:nvPr/>
              </p:nvSpPr>
              <p:spPr>
                <a:xfrm>
                  <a:off x="18935317" y="3171267"/>
                  <a:ext cx="877416" cy="718885"/>
                </a:xfrm>
                <a:custGeom>
                  <a:avLst/>
                  <a:gdLst>
                    <a:gd name="connsiteX0" fmla="*/ 877417 w 877416"/>
                    <a:gd name="connsiteY0" fmla="*/ 718886 h 718885"/>
                    <a:gd name="connsiteX1" fmla="*/ 10203 w 877416"/>
                    <a:gd name="connsiteY1" fmla="*/ 718886 h 718885"/>
                    <a:gd name="connsiteX2" fmla="*/ 0 w 877416"/>
                    <a:gd name="connsiteY2" fmla="*/ 0 h 718885"/>
                    <a:gd name="connsiteX3" fmla="*/ 854658 w 877416"/>
                    <a:gd name="connsiteY3" fmla="*/ 13734 h 718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7416" h="718885">
                      <a:moveTo>
                        <a:pt x="877417" y="718886"/>
                      </a:moveTo>
                      <a:lnTo>
                        <a:pt x="10203" y="718886"/>
                      </a:lnTo>
                      <a:lnTo>
                        <a:pt x="0" y="0"/>
                      </a:lnTo>
                      <a:lnTo>
                        <a:pt x="854658" y="13734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5" name="Freeform: Shape 3534">
                  <a:extLst>
                    <a:ext uri="{FF2B5EF4-FFF2-40B4-BE49-F238E27FC236}">
                      <a16:creationId xmlns:a16="http://schemas.microsoft.com/office/drawing/2014/main" id="{51D4BD7C-6EE5-4FCE-997F-2E48EF6E13C3}"/>
                    </a:ext>
                  </a:extLst>
                </p:cNvPr>
                <p:cNvSpPr/>
                <p:nvPr/>
              </p:nvSpPr>
              <p:spPr>
                <a:xfrm>
                  <a:off x="21399406" y="4412905"/>
                  <a:ext cx="376264" cy="334032"/>
                </a:xfrm>
                <a:custGeom>
                  <a:avLst/>
                  <a:gdLst>
                    <a:gd name="connsiteX0" fmla="*/ 333365 w 376264"/>
                    <a:gd name="connsiteY0" fmla="*/ 52121 h 334032"/>
                    <a:gd name="connsiteX1" fmla="*/ 371429 w 376264"/>
                    <a:gd name="connsiteY1" fmla="*/ 303653 h 334032"/>
                    <a:gd name="connsiteX2" fmla="*/ 3744 w 376264"/>
                    <a:gd name="connsiteY2" fmla="*/ 293450 h 334032"/>
                    <a:gd name="connsiteX3" fmla="*/ 41023 w 376264"/>
                    <a:gd name="connsiteY3" fmla="*/ 52121 h 334032"/>
                    <a:gd name="connsiteX4" fmla="*/ 333365 w 376264"/>
                    <a:gd name="connsiteY4" fmla="*/ 52121 h 33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6264" h="334032">
                      <a:moveTo>
                        <a:pt x="333365" y="52121"/>
                      </a:moveTo>
                      <a:cubicBezTo>
                        <a:pt x="333365" y="52121"/>
                        <a:pt x="393403" y="238906"/>
                        <a:pt x="371429" y="303653"/>
                      </a:cubicBezTo>
                      <a:cubicBezTo>
                        <a:pt x="354947" y="352311"/>
                        <a:pt x="17087" y="337792"/>
                        <a:pt x="3744" y="293450"/>
                      </a:cubicBezTo>
                      <a:cubicBezTo>
                        <a:pt x="-9989" y="249108"/>
                        <a:pt x="16694" y="79589"/>
                        <a:pt x="41023" y="52121"/>
                      </a:cubicBezTo>
                      <a:cubicBezTo>
                        <a:pt x="112048" y="-27929"/>
                        <a:pt x="296086" y="-5955"/>
                        <a:pt x="333365" y="52121"/>
                      </a:cubicBezTo>
                      <a:close/>
                    </a:path>
                  </a:pathLst>
                </a:custGeom>
                <a:solidFill>
                  <a:srgbClr val="FFDC6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6" name="Freeform: Shape 3535">
                  <a:extLst>
                    <a:ext uri="{FF2B5EF4-FFF2-40B4-BE49-F238E27FC236}">
                      <a16:creationId xmlns:a16="http://schemas.microsoft.com/office/drawing/2014/main" id="{CBFB5AD8-22FC-4987-A28B-8DDAC477F84E}"/>
                    </a:ext>
                  </a:extLst>
                </p:cNvPr>
                <p:cNvSpPr/>
                <p:nvPr/>
              </p:nvSpPr>
              <p:spPr>
                <a:xfrm>
                  <a:off x="17831481" y="3154001"/>
                  <a:ext cx="982189" cy="736151"/>
                </a:xfrm>
                <a:custGeom>
                  <a:avLst/>
                  <a:gdLst>
                    <a:gd name="connsiteX0" fmla="*/ 982189 w 982189"/>
                    <a:gd name="connsiteY0" fmla="*/ 736152 h 736151"/>
                    <a:gd name="connsiteX1" fmla="*/ 25899 w 982189"/>
                    <a:gd name="connsiteY1" fmla="*/ 736152 h 736151"/>
                    <a:gd name="connsiteX2" fmla="*/ 0 w 982189"/>
                    <a:gd name="connsiteY2" fmla="*/ 0 h 736151"/>
                    <a:gd name="connsiteX3" fmla="*/ 956683 w 982189"/>
                    <a:gd name="connsiteY3" fmla="*/ 15304 h 736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82189" h="736151">
                      <a:moveTo>
                        <a:pt x="982189" y="736152"/>
                      </a:moveTo>
                      <a:lnTo>
                        <a:pt x="25899" y="736152"/>
                      </a:lnTo>
                      <a:lnTo>
                        <a:pt x="0" y="0"/>
                      </a:lnTo>
                      <a:lnTo>
                        <a:pt x="956683" y="15304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7" name="Freeform: Shape 3536">
                  <a:extLst>
                    <a:ext uri="{FF2B5EF4-FFF2-40B4-BE49-F238E27FC236}">
                      <a16:creationId xmlns:a16="http://schemas.microsoft.com/office/drawing/2014/main" id="{A06F9CB8-7036-4C4C-9D70-B7B2E6596C6D}"/>
                    </a:ext>
                  </a:extLst>
                </p:cNvPr>
                <p:cNvSpPr/>
                <p:nvPr/>
              </p:nvSpPr>
              <p:spPr>
                <a:xfrm>
                  <a:off x="16814368" y="3154001"/>
                  <a:ext cx="833860" cy="736151"/>
                </a:xfrm>
                <a:custGeom>
                  <a:avLst/>
                  <a:gdLst>
                    <a:gd name="connsiteX0" fmla="*/ 833860 w 833860"/>
                    <a:gd name="connsiteY0" fmla="*/ 736152 h 736151"/>
                    <a:gd name="connsiteX1" fmla="*/ 0 w 833860"/>
                    <a:gd name="connsiteY1" fmla="*/ 736152 h 736151"/>
                    <a:gd name="connsiteX2" fmla="*/ 5494 w 833860"/>
                    <a:gd name="connsiteY2" fmla="*/ 0 h 736151"/>
                    <a:gd name="connsiteX3" fmla="*/ 833860 w 833860"/>
                    <a:gd name="connsiteY3" fmla="*/ 17266 h 736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3860" h="736151">
                      <a:moveTo>
                        <a:pt x="833860" y="736152"/>
                      </a:moveTo>
                      <a:lnTo>
                        <a:pt x="0" y="736152"/>
                      </a:lnTo>
                      <a:lnTo>
                        <a:pt x="5494" y="0"/>
                      </a:lnTo>
                      <a:lnTo>
                        <a:pt x="833860" y="17266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8" name="Freeform: Shape 3537">
                  <a:extLst>
                    <a:ext uri="{FF2B5EF4-FFF2-40B4-BE49-F238E27FC236}">
                      <a16:creationId xmlns:a16="http://schemas.microsoft.com/office/drawing/2014/main" id="{CFC30864-DE4C-4FA7-84DB-F1EA1BB906D5}"/>
                    </a:ext>
                  </a:extLst>
                </p:cNvPr>
                <p:cNvSpPr/>
                <p:nvPr/>
              </p:nvSpPr>
              <p:spPr>
                <a:xfrm>
                  <a:off x="19840202" y="3189710"/>
                  <a:ext cx="350025" cy="700442"/>
                </a:xfrm>
                <a:custGeom>
                  <a:avLst/>
                  <a:gdLst>
                    <a:gd name="connsiteX0" fmla="*/ 33746 w 350025"/>
                    <a:gd name="connsiteY0" fmla="*/ 700443 h 700442"/>
                    <a:gd name="connsiteX1" fmla="*/ 0 w 350025"/>
                    <a:gd name="connsiteY1" fmla="*/ 0 h 700442"/>
                    <a:gd name="connsiteX2" fmla="*/ 350026 w 350025"/>
                    <a:gd name="connsiteY2" fmla="*/ 700443 h 700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0025" h="700442">
                      <a:moveTo>
                        <a:pt x="33746" y="700443"/>
                      </a:moveTo>
                      <a:lnTo>
                        <a:pt x="0" y="0"/>
                      </a:lnTo>
                      <a:lnTo>
                        <a:pt x="350026" y="700443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39" name="Freeform: Shape 3538">
                  <a:extLst>
                    <a:ext uri="{FF2B5EF4-FFF2-40B4-BE49-F238E27FC236}">
                      <a16:creationId xmlns:a16="http://schemas.microsoft.com/office/drawing/2014/main" id="{FD34B3A6-D9F2-44F2-BB0E-AB6A64FA5176}"/>
                    </a:ext>
                  </a:extLst>
                </p:cNvPr>
                <p:cNvSpPr/>
                <p:nvPr/>
              </p:nvSpPr>
              <p:spPr>
                <a:xfrm>
                  <a:off x="16482001" y="3434571"/>
                  <a:ext cx="204443" cy="781670"/>
                </a:xfrm>
                <a:custGeom>
                  <a:avLst/>
                  <a:gdLst>
                    <a:gd name="connsiteX0" fmla="*/ 167949 w 204443"/>
                    <a:gd name="connsiteY0" fmla="*/ 0 h 781670"/>
                    <a:gd name="connsiteX1" fmla="*/ 204443 w 204443"/>
                    <a:gd name="connsiteY1" fmla="*/ 36494 h 781670"/>
                    <a:gd name="connsiteX2" fmla="*/ 204443 w 204443"/>
                    <a:gd name="connsiteY2" fmla="*/ 745177 h 781670"/>
                    <a:gd name="connsiteX3" fmla="*/ 167949 w 204443"/>
                    <a:gd name="connsiteY3" fmla="*/ 781671 h 781670"/>
                    <a:gd name="connsiteX4" fmla="*/ 0 w 204443"/>
                    <a:gd name="connsiteY4" fmla="*/ 781671 h 781670"/>
                    <a:gd name="connsiteX5" fmla="*/ 35317 w 204443"/>
                    <a:gd name="connsiteY5" fmla="*/ 0 h 781670"/>
                    <a:gd name="connsiteX6" fmla="*/ 167949 w 204443"/>
                    <a:gd name="connsiteY6" fmla="*/ 0 h 781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4443" h="781670">
                      <a:moveTo>
                        <a:pt x="167949" y="0"/>
                      </a:moveTo>
                      <a:cubicBezTo>
                        <a:pt x="187962" y="0"/>
                        <a:pt x="204443" y="16481"/>
                        <a:pt x="204443" y="36494"/>
                      </a:cubicBezTo>
                      <a:lnTo>
                        <a:pt x="204443" y="745177"/>
                      </a:lnTo>
                      <a:cubicBezTo>
                        <a:pt x="204443" y="765190"/>
                        <a:pt x="187962" y="781671"/>
                        <a:pt x="167949" y="781671"/>
                      </a:cubicBezTo>
                      <a:lnTo>
                        <a:pt x="0" y="781671"/>
                      </a:lnTo>
                      <a:lnTo>
                        <a:pt x="35317" y="0"/>
                      </a:lnTo>
                      <a:lnTo>
                        <a:pt x="167949" y="0"/>
                      </a:lnTo>
                      <a:close/>
                    </a:path>
                  </a:pathLst>
                </a:custGeom>
                <a:solidFill>
                  <a:srgbClr val="D6284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0" name="Freeform: Shape 3539">
                  <a:extLst>
                    <a:ext uri="{FF2B5EF4-FFF2-40B4-BE49-F238E27FC236}">
                      <a16:creationId xmlns:a16="http://schemas.microsoft.com/office/drawing/2014/main" id="{9FE1B022-B92D-4C99-B492-1FD1A2B2A0C7}"/>
                    </a:ext>
                  </a:extLst>
                </p:cNvPr>
                <p:cNvSpPr/>
                <p:nvPr/>
              </p:nvSpPr>
              <p:spPr>
                <a:xfrm>
                  <a:off x="21286999" y="4673786"/>
                  <a:ext cx="573695" cy="492861"/>
                </a:xfrm>
                <a:custGeom>
                  <a:avLst/>
                  <a:gdLst>
                    <a:gd name="connsiteX0" fmla="*/ 19227 w 573695"/>
                    <a:gd name="connsiteY0" fmla="*/ 0 h 492861"/>
                    <a:gd name="connsiteX1" fmla="*/ 471671 w 573695"/>
                    <a:gd name="connsiteY1" fmla="*/ 0 h 492861"/>
                    <a:gd name="connsiteX2" fmla="*/ 573696 w 573695"/>
                    <a:gd name="connsiteY2" fmla="*/ 260164 h 492861"/>
                    <a:gd name="connsiteX3" fmla="*/ 471671 w 573695"/>
                    <a:gd name="connsiteY3" fmla="*/ 492860 h 492861"/>
                    <a:gd name="connsiteX4" fmla="*/ 19227 w 573695"/>
                    <a:gd name="connsiteY4" fmla="*/ 492860 h 492861"/>
                    <a:gd name="connsiteX5" fmla="*/ 0 w 573695"/>
                    <a:gd name="connsiteY5" fmla="*/ 465392 h 492861"/>
                    <a:gd name="connsiteX6" fmla="*/ 0 w 573695"/>
                    <a:gd name="connsiteY6" fmla="*/ 27861 h 492861"/>
                    <a:gd name="connsiteX7" fmla="*/ 19227 w 573695"/>
                    <a:gd name="connsiteY7" fmla="*/ 0 h 492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3695" h="492861">
                      <a:moveTo>
                        <a:pt x="19227" y="0"/>
                      </a:moveTo>
                      <a:lnTo>
                        <a:pt x="471671" y="0"/>
                      </a:lnTo>
                      <a:cubicBezTo>
                        <a:pt x="482266" y="0"/>
                        <a:pt x="573696" y="25114"/>
                        <a:pt x="573696" y="260164"/>
                      </a:cubicBezTo>
                      <a:cubicBezTo>
                        <a:pt x="573696" y="495215"/>
                        <a:pt x="482266" y="492860"/>
                        <a:pt x="471671" y="492860"/>
                      </a:cubicBezTo>
                      <a:lnTo>
                        <a:pt x="19227" y="492860"/>
                      </a:lnTo>
                      <a:cubicBezTo>
                        <a:pt x="8633" y="492860"/>
                        <a:pt x="0" y="480304"/>
                        <a:pt x="0" y="465392"/>
                      </a:cubicBezTo>
                      <a:lnTo>
                        <a:pt x="0" y="27861"/>
                      </a:lnTo>
                      <a:cubicBezTo>
                        <a:pt x="0" y="12557"/>
                        <a:pt x="8633" y="0"/>
                        <a:pt x="19227" y="0"/>
                      </a:cubicBezTo>
                      <a:close/>
                    </a:path>
                  </a:pathLst>
                </a:custGeom>
                <a:solidFill>
                  <a:srgbClr val="ABABAB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1" name="Freeform: Shape 3540">
                  <a:extLst>
                    <a:ext uri="{FF2B5EF4-FFF2-40B4-BE49-F238E27FC236}">
                      <a16:creationId xmlns:a16="http://schemas.microsoft.com/office/drawing/2014/main" id="{D5A6A05E-9009-43D6-AE4A-AF0216BA3424}"/>
                    </a:ext>
                  </a:extLst>
                </p:cNvPr>
                <p:cNvSpPr/>
                <p:nvPr/>
              </p:nvSpPr>
              <p:spPr>
                <a:xfrm>
                  <a:off x="16377229" y="4673786"/>
                  <a:ext cx="710645" cy="492467"/>
                </a:xfrm>
                <a:custGeom>
                  <a:avLst/>
                  <a:gdLst>
                    <a:gd name="connsiteX0" fmla="*/ 27468 w 710645"/>
                    <a:gd name="connsiteY0" fmla="*/ 0 h 492467"/>
                    <a:gd name="connsiteX1" fmla="*/ 683177 w 710645"/>
                    <a:gd name="connsiteY1" fmla="*/ 0 h 492467"/>
                    <a:gd name="connsiteX2" fmla="*/ 710645 w 710645"/>
                    <a:gd name="connsiteY2" fmla="*/ 27468 h 492467"/>
                    <a:gd name="connsiteX3" fmla="*/ 710645 w 710645"/>
                    <a:gd name="connsiteY3" fmla="*/ 465000 h 492467"/>
                    <a:gd name="connsiteX4" fmla="*/ 683177 w 710645"/>
                    <a:gd name="connsiteY4" fmla="*/ 492468 h 492467"/>
                    <a:gd name="connsiteX5" fmla="*/ 27468 w 710645"/>
                    <a:gd name="connsiteY5" fmla="*/ 492468 h 492467"/>
                    <a:gd name="connsiteX6" fmla="*/ 0 w 710645"/>
                    <a:gd name="connsiteY6" fmla="*/ 465000 h 492467"/>
                    <a:gd name="connsiteX7" fmla="*/ 0 w 710645"/>
                    <a:gd name="connsiteY7" fmla="*/ 27861 h 492467"/>
                    <a:gd name="connsiteX8" fmla="*/ 27468 w 710645"/>
                    <a:gd name="connsiteY8" fmla="*/ 0 h 492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0645" h="492467">
                      <a:moveTo>
                        <a:pt x="27468" y="0"/>
                      </a:moveTo>
                      <a:lnTo>
                        <a:pt x="683177" y="0"/>
                      </a:lnTo>
                      <a:cubicBezTo>
                        <a:pt x="698481" y="0"/>
                        <a:pt x="710645" y="12557"/>
                        <a:pt x="710645" y="27468"/>
                      </a:cubicBezTo>
                      <a:lnTo>
                        <a:pt x="710645" y="465000"/>
                      </a:lnTo>
                      <a:cubicBezTo>
                        <a:pt x="710645" y="480304"/>
                        <a:pt x="698088" y="492468"/>
                        <a:pt x="683177" y="492468"/>
                      </a:cubicBezTo>
                      <a:lnTo>
                        <a:pt x="27468" y="492468"/>
                      </a:lnTo>
                      <a:cubicBezTo>
                        <a:pt x="12164" y="492468"/>
                        <a:pt x="0" y="479911"/>
                        <a:pt x="0" y="465000"/>
                      </a:cubicBezTo>
                      <a:lnTo>
                        <a:pt x="0" y="27861"/>
                      </a:lnTo>
                      <a:cubicBezTo>
                        <a:pt x="0" y="12557"/>
                        <a:pt x="12164" y="0"/>
                        <a:pt x="27468" y="0"/>
                      </a:cubicBezTo>
                      <a:close/>
                    </a:path>
                  </a:pathLst>
                </a:custGeom>
                <a:solidFill>
                  <a:srgbClr val="8A8A8A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2" name="Freeform: Shape 3541">
                  <a:extLst>
                    <a:ext uri="{FF2B5EF4-FFF2-40B4-BE49-F238E27FC236}">
                      <a16:creationId xmlns:a16="http://schemas.microsoft.com/office/drawing/2014/main" id="{1A9673FF-2471-4918-84C6-ABECAA221388}"/>
                    </a:ext>
                  </a:extLst>
                </p:cNvPr>
                <p:cNvSpPr/>
                <p:nvPr/>
              </p:nvSpPr>
              <p:spPr>
                <a:xfrm>
                  <a:off x="21422770" y="4083260"/>
                  <a:ext cx="310392" cy="426108"/>
                </a:xfrm>
                <a:custGeom>
                  <a:avLst/>
                  <a:gdLst>
                    <a:gd name="connsiteX0" fmla="*/ 243292 w 310392"/>
                    <a:gd name="connsiteY0" fmla="*/ 119640 h 426108"/>
                    <a:gd name="connsiteX1" fmla="*/ 310392 w 310392"/>
                    <a:gd name="connsiteY1" fmla="*/ 381766 h 426108"/>
                    <a:gd name="connsiteX2" fmla="*/ 166772 w 310392"/>
                    <a:gd name="connsiteY2" fmla="*/ 381766 h 426108"/>
                    <a:gd name="connsiteX3" fmla="*/ 0 w 310392"/>
                    <a:gd name="connsiteY3" fmla="*/ 426108 h 426108"/>
                    <a:gd name="connsiteX4" fmla="*/ 103203 w 310392"/>
                    <a:gd name="connsiteY4" fmla="*/ 27817 h 426108"/>
                    <a:gd name="connsiteX5" fmla="*/ 243292 w 310392"/>
                    <a:gd name="connsiteY5" fmla="*/ 119640 h 426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0392" h="426108">
                      <a:moveTo>
                        <a:pt x="243292" y="119640"/>
                      </a:moveTo>
                      <a:cubicBezTo>
                        <a:pt x="269583" y="242070"/>
                        <a:pt x="310392" y="381766"/>
                        <a:pt x="310392" y="381766"/>
                      </a:cubicBezTo>
                      <a:cubicBezTo>
                        <a:pt x="310392" y="381766"/>
                        <a:pt x="300975" y="381766"/>
                        <a:pt x="166772" y="381766"/>
                      </a:cubicBezTo>
                      <a:cubicBezTo>
                        <a:pt x="32570" y="381766"/>
                        <a:pt x="0" y="426108"/>
                        <a:pt x="0" y="426108"/>
                      </a:cubicBezTo>
                      <a:cubicBezTo>
                        <a:pt x="0" y="426108"/>
                        <a:pt x="68279" y="135729"/>
                        <a:pt x="103203" y="27817"/>
                      </a:cubicBezTo>
                      <a:cubicBezTo>
                        <a:pt x="120861" y="-27120"/>
                        <a:pt x="217000" y="-2790"/>
                        <a:pt x="243292" y="119640"/>
                      </a:cubicBezTo>
                      <a:close/>
                    </a:path>
                  </a:pathLst>
                </a:custGeom>
                <a:solidFill>
                  <a:srgbClr val="8A8A8A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3" name="Freeform: Shape 3542">
                  <a:extLst>
                    <a:ext uri="{FF2B5EF4-FFF2-40B4-BE49-F238E27FC236}">
                      <a16:creationId xmlns:a16="http://schemas.microsoft.com/office/drawing/2014/main" id="{EFBC43C4-B35D-456F-BBBB-37041B494971}"/>
                    </a:ext>
                  </a:extLst>
                </p:cNvPr>
                <p:cNvSpPr/>
                <p:nvPr/>
              </p:nvSpPr>
              <p:spPr>
                <a:xfrm>
                  <a:off x="20821999" y="4270786"/>
                  <a:ext cx="319418" cy="85151"/>
                </a:xfrm>
                <a:custGeom>
                  <a:avLst/>
                  <a:gdLst>
                    <a:gd name="connsiteX0" fmla="*/ 10203 w 319418"/>
                    <a:gd name="connsiteY0" fmla="*/ 0 h 85151"/>
                    <a:gd name="connsiteX1" fmla="*/ 309215 w 319418"/>
                    <a:gd name="connsiteY1" fmla="*/ 0 h 85151"/>
                    <a:gd name="connsiteX2" fmla="*/ 319418 w 319418"/>
                    <a:gd name="connsiteY2" fmla="*/ 10202 h 85151"/>
                    <a:gd name="connsiteX3" fmla="*/ 319418 w 319418"/>
                    <a:gd name="connsiteY3" fmla="*/ 74949 h 85151"/>
                    <a:gd name="connsiteX4" fmla="*/ 309215 w 319418"/>
                    <a:gd name="connsiteY4" fmla="*/ 85152 h 85151"/>
                    <a:gd name="connsiteX5" fmla="*/ 10203 w 319418"/>
                    <a:gd name="connsiteY5" fmla="*/ 85152 h 85151"/>
                    <a:gd name="connsiteX6" fmla="*/ 0 w 319418"/>
                    <a:gd name="connsiteY6" fmla="*/ 74949 h 85151"/>
                    <a:gd name="connsiteX7" fmla="*/ 0 w 319418"/>
                    <a:gd name="connsiteY7" fmla="*/ 10202 h 85151"/>
                    <a:gd name="connsiteX8" fmla="*/ 10203 w 319418"/>
                    <a:gd name="connsiteY8" fmla="*/ 0 h 85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418" h="85151">
                      <a:moveTo>
                        <a:pt x="10203" y="0"/>
                      </a:moveTo>
                      <a:lnTo>
                        <a:pt x="309215" y="0"/>
                      </a:lnTo>
                      <a:cubicBezTo>
                        <a:pt x="314710" y="0"/>
                        <a:pt x="319418" y="4709"/>
                        <a:pt x="319418" y="10202"/>
                      </a:cubicBezTo>
                      <a:lnTo>
                        <a:pt x="319418" y="74949"/>
                      </a:lnTo>
                      <a:cubicBezTo>
                        <a:pt x="319418" y="80443"/>
                        <a:pt x="314710" y="85152"/>
                        <a:pt x="309215" y="85152"/>
                      </a:cubicBezTo>
                      <a:lnTo>
                        <a:pt x="10203" y="85152"/>
                      </a:lnTo>
                      <a:cubicBezTo>
                        <a:pt x="4710" y="85152"/>
                        <a:pt x="0" y="80443"/>
                        <a:pt x="0" y="74949"/>
                      </a:cubicBezTo>
                      <a:lnTo>
                        <a:pt x="0" y="10202"/>
                      </a:lnTo>
                      <a:cubicBezTo>
                        <a:pt x="0" y="4709"/>
                        <a:pt x="4710" y="0"/>
                        <a:pt x="10203" y="0"/>
                      </a:cubicBezTo>
                      <a:close/>
                    </a:path>
                  </a:pathLst>
                </a:custGeom>
                <a:solidFill>
                  <a:srgbClr val="FFDC6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4" name="Freeform: Shape 3543">
                  <a:extLst>
                    <a:ext uri="{FF2B5EF4-FFF2-40B4-BE49-F238E27FC236}">
                      <a16:creationId xmlns:a16="http://schemas.microsoft.com/office/drawing/2014/main" id="{C45C73B0-792B-42E5-9C45-034BD61358A2}"/>
                    </a:ext>
                  </a:extLst>
                </p:cNvPr>
                <p:cNvSpPr/>
                <p:nvPr/>
              </p:nvSpPr>
              <p:spPr>
                <a:xfrm>
                  <a:off x="19080507" y="4083216"/>
                  <a:ext cx="353555" cy="89860"/>
                </a:xfrm>
                <a:custGeom>
                  <a:avLst/>
                  <a:gdLst>
                    <a:gd name="connsiteX0" fmla="*/ 10202 w 353555"/>
                    <a:gd name="connsiteY0" fmla="*/ 0 h 89860"/>
                    <a:gd name="connsiteX1" fmla="*/ 343354 w 353555"/>
                    <a:gd name="connsiteY1" fmla="*/ 0 h 89860"/>
                    <a:gd name="connsiteX2" fmla="*/ 353556 w 353555"/>
                    <a:gd name="connsiteY2" fmla="*/ 10202 h 89860"/>
                    <a:gd name="connsiteX3" fmla="*/ 353556 w 353555"/>
                    <a:gd name="connsiteY3" fmla="*/ 79658 h 89860"/>
                    <a:gd name="connsiteX4" fmla="*/ 343354 w 353555"/>
                    <a:gd name="connsiteY4" fmla="*/ 89861 h 89860"/>
                    <a:gd name="connsiteX5" fmla="*/ 10202 w 353555"/>
                    <a:gd name="connsiteY5" fmla="*/ 89861 h 89860"/>
                    <a:gd name="connsiteX6" fmla="*/ 0 w 353555"/>
                    <a:gd name="connsiteY6" fmla="*/ 79658 h 89860"/>
                    <a:gd name="connsiteX7" fmla="*/ 0 w 353555"/>
                    <a:gd name="connsiteY7" fmla="*/ 10202 h 89860"/>
                    <a:gd name="connsiteX8" fmla="*/ 10202 w 353555"/>
                    <a:gd name="connsiteY8" fmla="*/ 0 h 89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3555" h="89860">
                      <a:moveTo>
                        <a:pt x="10202" y="0"/>
                      </a:moveTo>
                      <a:lnTo>
                        <a:pt x="343354" y="0"/>
                      </a:lnTo>
                      <a:cubicBezTo>
                        <a:pt x="348847" y="0"/>
                        <a:pt x="353556" y="4709"/>
                        <a:pt x="353556" y="10202"/>
                      </a:cubicBezTo>
                      <a:lnTo>
                        <a:pt x="353556" y="79658"/>
                      </a:lnTo>
                      <a:cubicBezTo>
                        <a:pt x="353556" y="85152"/>
                        <a:pt x="348847" y="89861"/>
                        <a:pt x="343354" y="89861"/>
                      </a:cubicBezTo>
                      <a:lnTo>
                        <a:pt x="10202" y="89861"/>
                      </a:lnTo>
                      <a:cubicBezTo>
                        <a:pt x="4709" y="89861"/>
                        <a:pt x="0" y="85152"/>
                        <a:pt x="0" y="79658"/>
                      </a:cubicBezTo>
                      <a:lnTo>
                        <a:pt x="0" y="10202"/>
                      </a:lnTo>
                      <a:cubicBezTo>
                        <a:pt x="0" y="4709"/>
                        <a:pt x="4709" y="0"/>
                        <a:pt x="10202" y="0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5" name="Freeform: Shape 3544">
                  <a:extLst>
                    <a:ext uri="{FF2B5EF4-FFF2-40B4-BE49-F238E27FC236}">
                      <a16:creationId xmlns:a16="http://schemas.microsoft.com/office/drawing/2014/main" id="{7AAD8215-9BAB-4F5A-8258-95A28F4884E7}"/>
                    </a:ext>
                  </a:extLst>
                </p:cNvPr>
                <p:cNvSpPr/>
                <p:nvPr/>
              </p:nvSpPr>
              <p:spPr>
                <a:xfrm>
                  <a:off x="17864051" y="4083216"/>
                  <a:ext cx="353556" cy="89860"/>
                </a:xfrm>
                <a:custGeom>
                  <a:avLst/>
                  <a:gdLst>
                    <a:gd name="connsiteX0" fmla="*/ 10202 w 353556"/>
                    <a:gd name="connsiteY0" fmla="*/ 0 h 89860"/>
                    <a:gd name="connsiteX1" fmla="*/ 343354 w 353556"/>
                    <a:gd name="connsiteY1" fmla="*/ 0 h 89860"/>
                    <a:gd name="connsiteX2" fmla="*/ 353557 w 353556"/>
                    <a:gd name="connsiteY2" fmla="*/ 10202 h 89860"/>
                    <a:gd name="connsiteX3" fmla="*/ 353557 w 353556"/>
                    <a:gd name="connsiteY3" fmla="*/ 79658 h 89860"/>
                    <a:gd name="connsiteX4" fmla="*/ 343354 w 353556"/>
                    <a:gd name="connsiteY4" fmla="*/ 89861 h 89860"/>
                    <a:gd name="connsiteX5" fmla="*/ 10202 w 353556"/>
                    <a:gd name="connsiteY5" fmla="*/ 89861 h 89860"/>
                    <a:gd name="connsiteX6" fmla="*/ 0 w 353556"/>
                    <a:gd name="connsiteY6" fmla="*/ 79658 h 89860"/>
                    <a:gd name="connsiteX7" fmla="*/ 0 w 353556"/>
                    <a:gd name="connsiteY7" fmla="*/ 10202 h 89860"/>
                    <a:gd name="connsiteX8" fmla="*/ 10202 w 353556"/>
                    <a:gd name="connsiteY8" fmla="*/ 0 h 89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3556" h="89860">
                      <a:moveTo>
                        <a:pt x="10202" y="0"/>
                      </a:moveTo>
                      <a:lnTo>
                        <a:pt x="343354" y="0"/>
                      </a:lnTo>
                      <a:cubicBezTo>
                        <a:pt x="348848" y="0"/>
                        <a:pt x="353557" y="4709"/>
                        <a:pt x="353557" y="10202"/>
                      </a:cubicBezTo>
                      <a:lnTo>
                        <a:pt x="353557" y="79658"/>
                      </a:lnTo>
                      <a:cubicBezTo>
                        <a:pt x="353557" y="85152"/>
                        <a:pt x="348848" y="89861"/>
                        <a:pt x="343354" y="89861"/>
                      </a:cubicBezTo>
                      <a:lnTo>
                        <a:pt x="10202" y="89861"/>
                      </a:lnTo>
                      <a:cubicBezTo>
                        <a:pt x="4709" y="89861"/>
                        <a:pt x="0" y="85152"/>
                        <a:pt x="0" y="79658"/>
                      </a:cubicBezTo>
                      <a:lnTo>
                        <a:pt x="0" y="10202"/>
                      </a:lnTo>
                      <a:cubicBezTo>
                        <a:pt x="0" y="4709"/>
                        <a:pt x="4316" y="0"/>
                        <a:pt x="10202" y="0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6" name="Freeform: Shape 3545">
                  <a:extLst>
                    <a:ext uri="{FF2B5EF4-FFF2-40B4-BE49-F238E27FC236}">
                      <a16:creationId xmlns:a16="http://schemas.microsoft.com/office/drawing/2014/main" id="{67163E3F-459B-4A85-B6B1-A9E7D8F2ABB6}"/>
                    </a:ext>
                  </a:extLst>
                </p:cNvPr>
                <p:cNvSpPr/>
                <p:nvPr/>
              </p:nvSpPr>
              <p:spPr>
                <a:xfrm rot="-4844468">
                  <a:off x="16859469" y="4507981"/>
                  <a:ext cx="1089347" cy="1089347"/>
                </a:xfrm>
                <a:custGeom>
                  <a:avLst/>
                  <a:gdLst>
                    <a:gd name="connsiteX0" fmla="*/ 1089348 w 1089347"/>
                    <a:gd name="connsiteY0" fmla="*/ 544674 h 1089347"/>
                    <a:gd name="connsiteX1" fmla="*/ 544674 w 1089347"/>
                    <a:gd name="connsiteY1" fmla="*/ 1089347 h 1089347"/>
                    <a:gd name="connsiteX2" fmla="*/ 0 w 1089347"/>
                    <a:gd name="connsiteY2" fmla="*/ 544674 h 1089347"/>
                    <a:gd name="connsiteX3" fmla="*/ 544674 w 1089347"/>
                    <a:gd name="connsiteY3" fmla="*/ 0 h 1089347"/>
                    <a:gd name="connsiteX4" fmla="*/ 1089348 w 1089347"/>
                    <a:gd name="connsiteY4" fmla="*/ 544674 h 1089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9347" h="1089347">
                      <a:moveTo>
                        <a:pt x="1089348" y="544674"/>
                      </a:moveTo>
                      <a:cubicBezTo>
                        <a:pt x="1089348" y="845489"/>
                        <a:pt x="845489" y="1089347"/>
                        <a:pt x="544674" y="1089347"/>
                      </a:cubicBezTo>
                      <a:cubicBezTo>
                        <a:pt x="243859" y="1089347"/>
                        <a:pt x="0" y="845489"/>
                        <a:pt x="0" y="544674"/>
                      </a:cubicBezTo>
                      <a:cubicBezTo>
                        <a:pt x="0" y="243859"/>
                        <a:pt x="243859" y="0"/>
                        <a:pt x="544674" y="0"/>
                      </a:cubicBezTo>
                      <a:cubicBezTo>
                        <a:pt x="845489" y="0"/>
                        <a:pt x="1089348" y="243859"/>
                        <a:pt x="1089348" y="544674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7" name="Freeform: Shape 3546">
                  <a:extLst>
                    <a:ext uri="{FF2B5EF4-FFF2-40B4-BE49-F238E27FC236}">
                      <a16:creationId xmlns:a16="http://schemas.microsoft.com/office/drawing/2014/main" id="{B44BFEC7-A11A-4973-9CA6-CB65530D21D1}"/>
                    </a:ext>
                  </a:extLst>
                </p:cNvPr>
                <p:cNvSpPr/>
                <p:nvPr/>
              </p:nvSpPr>
              <p:spPr>
                <a:xfrm>
                  <a:off x="17088267" y="4736963"/>
                  <a:ext cx="631771" cy="631771"/>
                </a:xfrm>
                <a:custGeom>
                  <a:avLst/>
                  <a:gdLst>
                    <a:gd name="connsiteX0" fmla="*/ 631772 w 631771"/>
                    <a:gd name="connsiteY0" fmla="*/ 315886 h 631771"/>
                    <a:gd name="connsiteX1" fmla="*/ 315886 w 631771"/>
                    <a:gd name="connsiteY1" fmla="*/ 631772 h 631771"/>
                    <a:gd name="connsiteX2" fmla="*/ 0 w 631771"/>
                    <a:gd name="connsiteY2" fmla="*/ 315886 h 631771"/>
                    <a:gd name="connsiteX3" fmla="*/ 315886 w 631771"/>
                    <a:gd name="connsiteY3" fmla="*/ 0 h 631771"/>
                    <a:gd name="connsiteX4" fmla="*/ 631772 w 631771"/>
                    <a:gd name="connsiteY4" fmla="*/ 315886 h 631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1771" h="631771">
                      <a:moveTo>
                        <a:pt x="631772" y="315886"/>
                      </a:moveTo>
                      <a:cubicBezTo>
                        <a:pt x="631772" y="490345"/>
                        <a:pt x="490345" y="631772"/>
                        <a:pt x="315886" y="631772"/>
                      </a:cubicBezTo>
                      <a:cubicBezTo>
                        <a:pt x="141427" y="631772"/>
                        <a:pt x="0" y="490345"/>
                        <a:pt x="0" y="315886"/>
                      </a:cubicBezTo>
                      <a:cubicBezTo>
                        <a:pt x="0" y="141427"/>
                        <a:pt x="141427" y="0"/>
                        <a:pt x="315886" y="0"/>
                      </a:cubicBezTo>
                      <a:cubicBezTo>
                        <a:pt x="490345" y="0"/>
                        <a:pt x="631772" y="141427"/>
                        <a:pt x="631772" y="315886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8" name="Freeform: Shape 3547">
                  <a:extLst>
                    <a:ext uri="{FF2B5EF4-FFF2-40B4-BE49-F238E27FC236}">
                      <a16:creationId xmlns:a16="http://schemas.microsoft.com/office/drawing/2014/main" id="{AA79B753-C33D-41E8-A8B4-C8F4D8A44A81}"/>
                    </a:ext>
                  </a:extLst>
                </p:cNvPr>
                <p:cNvSpPr/>
                <p:nvPr/>
              </p:nvSpPr>
              <p:spPr>
                <a:xfrm>
                  <a:off x="20143139" y="4508191"/>
                  <a:ext cx="1089315" cy="1089315"/>
                </a:xfrm>
                <a:custGeom>
                  <a:avLst/>
                  <a:gdLst>
                    <a:gd name="connsiteX0" fmla="*/ 1089316 w 1089315"/>
                    <a:gd name="connsiteY0" fmla="*/ 544658 h 1089315"/>
                    <a:gd name="connsiteX1" fmla="*/ 544658 w 1089315"/>
                    <a:gd name="connsiteY1" fmla="*/ 1089316 h 1089315"/>
                    <a:gd name="connsiteX2" fmla="*/ 0 w 1089315"/>
                    <a:gd name="connsiteY2" fmla="*/ 544658 h 1089315"/>
                    <a:gd name="connsiteX3" fmla="*/ 544658 w 1089315"/>
                    <a:gd name="connsiteY3" fmla="*/ 0 h 1089315"/>
                    <a:gd name="connsiteX4" fmla="*/ 1089316 w 1089315"/>
                    <a:gd name="connsiteY4" fmla="*/ 544658 h 1089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9315" h="1089315">
                      <a:moveTo>
                        <a:pt x="1089316" y="544658"/>
                      </a:moveTo>
                      <a:cubicBezTo>
                        <a:pt x="1089316" y="845464"/>
                        <a:pt x="845464" y="1089316"/>
                        <a:pt x="544658" y="1089316"/>
                      </a:cubicBezTo>
                      <a:cubicBezTo>
                        <a:pt x="243852" y="1089316"/>
                        <a:pt x="0" y="845464"/>
                        <a:pt x="0" y="544658"/>
                      </a:cubicBezTo>
                      <a:cubicBezTo>
                        <a:pt x="0" y="243852"/>
                        <a:pt x="243852" y="0"/>
                        <a:pt x="544658" y="0"/>
                      </a:cubicBezTo>
                      <a:cubicBezTo>
                        <a:pt x="845464" y="0"/>
                        <a:pt x="1089316" y="243851"/>
                        <a:pt x="1089316" y="544658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49" name="Freeform: Shape 3548">
                  <a:extLst>
                    <a:ext uri="{FF2B5EF4-FFF2-40B4-BE49-F238E27FC236}">
                      <a16:creationId xmlns:a16="http://schemas.microsoft.com/office/drawing/2014/main" id="{0F9BFB06-19B0-444B-8A2B-1053695F9650}"/>
                    </a:ext>
                  </a:extLst>
                </p:cNvPr>
                <p:cNvSpPr/>
                <p:nvPr/>
              </p:nvSpPr>
              <p:spPr>
                <a:xfrm>
                  <a:off x="20371911" y="4736963"/>
                  <a:ext cx="631771" cy="631771"/>
                </a:xfrm>
                <a:custGeom>
                  <a:avLst/>
                  <a:gdLst>
                    <a:gd name="connsiteX0" fmla="*/ 631772 w 631771"/>
                    <a:gd name="connsiteY0" fmla="*/ 315886 h 631771"/>
                    <a:gd name="connsiteX1" fmla="*/ 315886 w 631771"/>
                    <a:gd name="connsiteY1" fmla="*/ 631772 h 631771"/>
                    <a:gd name="connsiteX2" fmla="*/ 1 w 631771"/>
                    <a:gd name="connsiteY2" fmla="*/ 315886 h 631771"/>
                    <a:gd name="connsiteX3" fmla="*/ 315886 w 631771"/>
                    <a:gd name="connsiteY3" fmla="*/ 0 h 631771"/>
                    <a:gd name="connsiteX4" fmla="*/ 631772 w 631771"/>
                    <a:gd name="connsiteY4" fmla="*/ 315886 h 631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1771" h="631771">
                      <a:moveTo>
                        <a:pt x="631772" y="315886"/>
                      </a:moveTo>
                      <a:cubicBezTo>
                        <a:pt x="631772" y="490345"/>
                        <a:pt x="490345" y="631772"/>
                        <a:pt x="315886" y="631772"/>
                      </a:cubicBezTo>
                      <a:cubicBezTo>
                        <a:pt x="141427" y="631772"/>
                        <a:pt x="1" y="490345"/>
                        <a:pt x="1" y="315886"/>
                      </a:cubicBezTo>
                      <a:cubicBezTo>
                        <a:pt x="1" y="141427"/>
                        <a:pt x="141427" y="0"/>
                        <a:pt x="315886" y="0"/>
                      </a:cubicBezTo>
                      <a:cubicBezTo>
                        <a:pt x="490345" y="0"/>
                        <a:pt x="631772" y="141427"/>
                        <a:pt x="631772" y="315886"/>
                      </a:cubicBezTo>
                      <a:close/>
                    </a:path>
                  </a:pathLst>
                </a:custGeom>
                <a:solidFill>
                  <a:srgbClr val="BEBEBE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0" name="Freeform: Shape 3549">
                  <a:extLst>
                    <a:ext uri="{FF2B5EF4-FFF2-40B4-BE49-F238E27FC236}">
                      <a16:creationId xmlns:a16="http://schemas.microsoft.com/office/drawing/2014/main" id="{887C26C2-11BD-4FF3-A157-49F9615A6BD1}"/>
                    </a:ext>
                  </a:extLst>
                </p:cNvPr>
                <p:cNvSpPr/>
                <p:nvPr/>
              </p:nvSpPr>
              <p:spPr>
                <a:xfrm>
                  <a:off x="18867430" y="3121824"/>
                  <a:ext cx="1471911" cy="1897669"/>
                </a:xfrm>
                <a:custGeom>
                  <a:avLst/>
                  <a:gdLst>
                    <a:gd name="connsiteX0" fmla="*/ 0 w 1471911"/>
                    <a:gd name="connsiteY0" fmla="*/ 0 h 1897669"/>
                    <a:gd name="connsiteX1" fmla="*/ 1001025 w 1471911"/>
                    <a:gd name="connsiteY1" fmla="*/ 21975 h 1897669"/>
                    <a:gd name="connsiteX2" fmla="*/ 1471911 w 1471911"/>
                    <a:gd name="connsiteY2" fmla="*/ 900569 h 1897669"/>
                    <a:gd name="connsiteX3" fmla="*/ 1446405 w 1471911"/>
                    <a:gd name="connsiteY3" fmla="*/ 1461708 h 1897669"/>
                    <a:gd name="connsiteX4" fmla="*/ 1187418 w 1471911"/>
                    <a:gd name="connsiteY4" fmla="*/ 1858822 h 1897669"/>
                    <a:gd name="connsiteX5" fmla="*/ 19229 w 1471911"/>
                    <a:gd name="connsiteY5" fmla="*/ 1897670 h 1897669"/>
                    <a:gd name="connsiteX6" fmla="*/ 0 w 1471911"/>
                    <a:gd name="connsiteY6" fmla="*/ 0 h 1897669"/>
                    <a:gd name="connsiteX7" fmla="*/ 1425215 w 1471911"/>
                    <a:gd name="connsiteY7" fmla="*/ 1454645 h 1897669"/>
                    <a:gd name="connsiteX8" fmla="*/ 1450329 w 1471911"/>
                    <a:gd name="connsiteY8" fmla="*/ 905278 h 1897669"/>
                    <a:gd name="connsiteX9" fmla="*/ 988076 w 1471911"/>
                    <a:gd name="connsiteY9" fmla="*/ 43165 h 1897669"/>
                    <a:gd name="connsiteX10" fmla="*/ 21975 w 1471911"/>
                    <a:gd name="connsiteY10" fmla="*/ 21975 h 1897669"/>
                    <a:gd name="connsiteX11" fmla="*/ 40810 w 1471911"/>
                    <a:gd name="connsiteY11" fmla="*/ 1875303 h 1897669"/>
                    <a:gd name="connsiteX12" fmla="*/ 1175646 w 1471911"/>
                    <a:gd name="connsiteY12" fmla="*/ 1837632 h 1897669"/>
                    <a:gd name="connsiteX13" fmla="*/ 1425215 w 1471911"/>
                    <a:gd name="connsiteY13" fmla="*/ 1454645 h 1897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71911" h="1897669">
                      <a:moveTo>
                        <a:pt x="0" y="0"/>
                      </a:moveTo>
                      <a:lnTo>
                        <a:pt x="1001025" y="21975"/>
                      </a:lnTo>
                      <a:lnTo>
                        <a:pt x="1471911" y="900569"/>
                      </a:lnTo>
                      <a:lnTo>
                        <a:pt x="1446405" y="1461708"/>
                      </a:lnTo>
                      <a:lnTo>
                        <a:pt x="1187418" y="1858822"/>
                      </a:lnTo>
                      <a:lnTo>
                        <a:pt x="19229" y="1897670"/>
                      </a:lnTo>
                      <a:lnTo>
                        <a:pt x="0" y="0"/>
                      </a:lnTo>
                      <a:close/>
                      <a:moveTo>
                        <a:pt x="1425215" y="1454645"/>
                      </a:moveTo>
                      <a:lnTo>
                        <a:pt x="1450329" y="905278"/>
                      </a:lnTo>
                      <a:lnTo>
                        <a:pt x="988076" y="43165"/>
                      </a:lnTo>
                      <a:lnTo>
                        <a:pt x="21975" y="21975"/>
                      </a:lnTo>
                      <a:lnTo>
                        <a:pt x="40810" y="1875303"/>
                      </a:lnTo>
                      <a:lnTo>
                        <a:pt x="1175646" y="1837632"/>
                      </a:lnTo>
                      <a:lnTo>
                        <a:pt x="1425215" y="1454645"/>
                      </a:lnTo>
                      <a:close/>
                    </a:path>
                  </a:pathLst>
                </a:custGeom>
                <a:solidFill>
                  <a:srgbClr val="26282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1" name="Freeform: Shape 3550">
                  <a:extLst>
                    <a:ext uri="{FF2B5EF4-FFF2-40B4-BE49-F238E27FC236}">
                      <a16:creationId xmlns:a16="http://schemas.microsoft.com/office/drawing/2014/main" id="{640E6A74-18A8-4937-B1E4-6AACB04A05D2}"/>
                    </a:ext>
                  </a:extLst>
                </p:cNvPr>
                <p:cNvSpPr/>
                <p:nvPr/>
              </p:nvSpPr>
              <p:spPr>
                <a:xfrm>
                  <a:off x="17758887" y="3121824"/>
                  <a:ext cx="1138759" cy="1897277"/>
                </a:xfrm>
                <a:custGeom>
                  <a:avLst/>
                  <a:gdLst>
                    <a:gd name="connsiteX0" fmla="*/ 273898 w 1138759"/>
                    <a:gd name="connsiteY0" fmla="*/ 1897278 h 1897277"/>
                    <a:gd name="connsiteX1" fmla="*/ 1138759 w 1138759"/>
                    <a:gd name="connsiteY1" fmla="*/ 1897278 h 1897277"/>
                    <a:gd name="connsiteX2" fmla="*/ 1138759 w 1138759"/>
                    <a:gd name="connsiteY2" fmla="*/ 1875695 h 1897277"/>
                    <a:gd name="connsiteX3" fmla="*/ 289594 w 1138759"/>
                    <a:gd name="connsiteY3" fmla="*/ 1875695 h 1897277"/>
                    <a:gd name="connsiteX4" fmla="*/ 21582 w 1138759"/>
                    <a:gd name="connsiteY4" fmla="*/ 1068911 h 1897277"/>
                    <a:gd name="connsiteX5" fmla="*/ 21582 w 1138759"/>
                    <a:gd name="connsiteY5" fmla="*/ 21582 h 1897277"/>
                    <a:gd name="connsiteX6" fmla="*/ 1119531 w 1138759"/>
                    <a:gd name="connsiteY6" fmla="*/ 21582 h 1897277"/>
                    <a:gd name="connsiteX7" fmla="*/ 1119531 w 1138759"/>
                    <a:gd name="connsiteY7" fmla="*/ 0 h 1897277"/>
                    <a:gd name="connsiteX8" fmla="*/ 0 w 1138759"/>
                    <a:gd name="connsiteY8" fmla="*/ 0 h 1897277"/>
                    <a:gd name="connsiteX9" fmla="*/ 784 w 1138759"/>
                    <a:gd name="connsiteY9" fmla="*/ 1074012 h 1897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38759" h="1897277">
                      <a:moveTo>
                        <a:pt x="273898" y="1897278"/>
                      </a:moveTo>
                      <a:lnTo>
                        <a:pt x="1138759" y="1897278"/>
                      </a:lnTo>
                      <a:lnTo>
                        <a:pt x="1138759" y="1875695"/>
                      </a:lnTo>
                      <a:lnTo>
                        <a:pt x="289594" y="1875695"/>
                      </a:lnTo>
                      <a:lnTo>
                        <a:pt x="21582" y="1068911"/>
                      </a:lnTo>
                      <a:lnTo>
                        <a:pt x="21582" y="21582"/>
                      </a:lnTo>
                      <a:lnTo>
                        <a:pt x="1119531" y="21582"/>
                      </a:lnTo>
                      <a:lnTo>
                        <a:pt x="1119531" y="0"/>
                      </a:lnTo>
                      <a:lnTo>
                        <a:pt x="0" y="0"/>
                      </a:lnTo>
                      <a:lnTo>
                        <a:pt x="784" y="1074012"/>
                      </a:lnTo>
                      <a:close/>
                    </a:path>
                  </a:pathLst>
                </a:custGeom>
                <a:solidFill>
                  <a:srgbClr val="26282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52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9526624" y="2464939"/>
                <a:ext cx="6801161" cy="3268088"/>
                <a:chOff x="9526624" y="2464939"/>
                <a:chExt cx="6801161" cy="3268088"/>
              </a:xfrm>
              <a:solidFill>
                <a:schemeClr val="accent1"/>
              </a:solidFill>
            </p:grpSpPr>
            <p:sp>
              <p:nvSpPr>
                <p:cNvPr id="3553" name="Freeform: Shape 3552">
                  <a:extLst>
                    <a:ext uri="{FF2B5EF4-FFF2-40B4-BE49-F238E27FC236}">
                      <a16:creationId xmlns:a16="http://schemas.microsoft.com/office/drawing/2014/main" id="{A4D8CE95-ED49-4073-8038-1D8A67ECA79D}"/>
                    </a:ext>
                  </a:extLst>
                </p:cNvPr>
                <p:cNvSpPr/>
                <p:nvPr/>
              </p:nvSpPr>
              <p:spPr>
                <a:xfrm>
                  <a:off x="14794660" y="3757128"/>
                  <a:ext cx="1090612" cy="110770"/>
                </a:xfrm>
                <a:custGeom>
                  <a:avLst/>
                  <a:gdLst>
                    <a:gd name="connsiteX0" fmla="*/ 1086961 w 1090612"/>
                    <a:gd name="connsiteY0" fmla="*/ 94962 h 110770"/>
                    <a:gd name="connsiteX1" fmla="*/ 0 w 1090612"/>
                    <a:gd name="connsiteY1" fmla="*/ 41202 h 110770"/>
                    <a:gd name="connsiteX2" fmla="*/ 815417 w 1090612"/>
                    <a:gd name="connsiteY2" fmla="*/ 0 h 110770"/>
                    <a:gd name="connsiteX3" fmla="*/ 1086961 w 1090612"/>
                    <a:gd name="connsiteY3" fmla="*/ 94962 h 110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0612" h="110770">
                      <a:moveTo>
                        <a:pt x="1086961" y="94962"/>
                      </a:moveTo>
                      <a:cubicBezTo>
                        <a:pt x="1163873" y="150683"/>
                        <a:pt x="0" y="41202"/>
                        <a:pt x="0" y="41202"/>
                      </a:cubicBezTo>
                      <a:cubicBezTo>
                        <a:pt x="0" y="41202"/>
                        <a:pt x="648253" y="0"/>
                        <a:pt x="815417" y="0"/>
                      </a:cubicBezTo>
                      <a:cubicBezTo>
                        <a:pt x="982582" y="0"/>
                        <a:pt x="973949" y="13342"/>
                        <a:pt x="1086961" y="94962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4" name="Freeform: Shape 3553">
                  <a:extLst>
                    <a:ext uri="{FF2B5EF4-FFF2-40B4-BE49-F238E27FC236}">
                      <a16:creationId xmlns:a16="http://schemas.microsoft.com/office/drawing/2014/main" id="{9C5ACFEB-510E-4BE8-A8E0-6AA6925E8EB0}"/>
                    </a:ext>
                  </a:extLst>
                </p:cNvPr>
                <p:cNvSpPr/>
                <p:nvPr/>
              </p:nvSpPr>
              <p:spPr>
                <a:xfrm>
                  <a:off x="15970322" y="3967931"/>
                  <a:ext cx="220514" cy="857881"/>
                </a:xfrm>
                <a:custGeom>
                  <a:avLst/>
                  <a:gdLst>
                    <a:gd name="connsiteX0" fmla="*/ 85135 w 220514"/>
                    <a:gd name="connsiteY0" fmla="*/ 5412 h 857881"/>
                    <a:gd name="connsiteX1" fmla="*/ 168717 w 220514"/>
                    <a:gd name="connsiteY1" fmla="*/ 121171 h 857881"/>
                    <a:gd name="connsiteX2" fmla="*/ 177743 w 220514"/>
                    <a:gd name="connsiteY2" fmla="*/ 147462 h 857881"/>
                    <a:gd name="connsiteX3" fmla="*/ 220515 w 220514"/>
                    <a:gd name="connsiteY3" fmla="*/ 814551 h 857881"/>
                    <a:gd name="connsiteX4" fmla="*/ 164008 w 220514"/>
                    <a:gd name="connsiteY4" fmla="*/ 855753 h 857881"/>
                    <a:gd name="connsiteX5" fmla="*/ 30198 w 220514"/>
                    <a:gd name="connsiteY5" fmla="*/ 813766 h 857881"/>
                    <a:gd name="connsiteX6" fmla="*/ 376 w 220514"/>
                    <a:gd name="connsiteY6" fmla="*/ 766677 h 857881"/>
                    <a:gd name="connsiteX7" fmla="*/ 85527 w 220514"/>
                    <a:gd name="connsiteY7" fmla="*/ 120386 h 857881"/>
                    <a:gd name="connsiteX8" fmla="*/ 85135 w 220514"/>
                    <a:gd name="connsiteY8" fmla="*/ 5412 h 857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0514" h="857881">
                      <a:moveTo>
                        <a:pt x="85135" y="5412"/>
                      </a:moveTo>
                      <a:lnTo>
                        <a:pt x="168717" y="121171"/>
                      </a:lnTo>
                      <a:cubicBezTo>
                        <a:pt x="174603" y="128627"/>
                        <a:pt x="177743" y="138045"/>
                        <a:pt x="177743" y="147462"/>
                      </a:cubicBezTo>
                      <a:lnTo>
                        <a:pt x="220515" y="814551"/>
                      </a:lnTo>
                      <a:cubicBezTo>
                        <a:pt x="220515" y="843981"/>
                        <a:pt x="192262" y="864778"/>
                        <a:pt x="164008" y="855753"/>
                      </a:cubicBezTo>
                      <a:lnTo>
                        <a:pt x="30198" y="813766"/>
                      </a:lnTo>
                      <a:cubicBezTo>
                        <a:pt x="10186" y="807487"/>
                        <a:pt x="-2371" y="787475"/>
                        <a:pt x="376" y="766677"/>
                      </a:cubicBezTo>
                      <a:lnTo>
                        <a:pt x="85527" y="120386"/>
                      </a:lnTo>
                      <a:cubicBezTo>
                        <a:pt x="90236" y="82323"/>
                        <a:pt x="61983" y="-25196"/>
                        <a:pt x="85135" y="5412"/>
                      </a:cubicBezTo>
                      <a:close/>
                    </a:path>
                  </a:pathLst>
                </a:custGeom>
                <a:solidFill>
                  <a:srgbClr val="C9C9C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5" name="Freeform: Shape 3554">
                  <a:extLst>
                    <a:ext uri="{FF2B5EF4-FFF2-40B4-BE49-F238E27FC236}">
                      <a16:creationId xmlns:a16="http://schemas.microsoft.com/office/drawing/2014/main" id="{A4B0EEFF-7B0A-4EED-9526-2A7016D53208}"/>
                    </a:ext>
                  </a:extLst>
                </p:cNvPr>
                <p:cNvSpPr/>
                <p:nvPr/>
              </p:nvSpPr>
              <p:spPr>
                <a:xfrm>
                  <a:off x="12979118" y="3042559"/>
                  <a:ext cx="3090857" cy="1902378"/>
                </a:xfrm>
                <a:custGeom>
                  <a:avLst/>
                  <a:gdLst>
                    <a:gd name="connsiteX0" fmla="*/ 101517 w 3090857"/>
                    <a:gd name="connsiteY0" fmla="*/ 0 h 1902378"/>
                    <a:gd name="connsiteX1" fmla="*/ 1332491 w 3090857"/>
                    <a:gd name="connsiteY1" fmla="*/ 0 h 1902378"/>
                    <a:gd name="connsiteX2" fmla="*/ 1421568 w 3090857"/>
                    <a:gd name="connsiteY2" fmla="*/ 52190 h 1902378"/>
                    <a:gd name="connsiteX3" fmla="*/ 1789251 w 3090857"/>
                    <a:gd name="connsiteY3" fmla="*/ 703974 h 1902378"/>
                    <a:gd name="connsiteX4" fmla="*/ 1873225 w 3090857"/>
                    <a:gd name="connsiteY4" fmla="*/ 755772 h 1902378"/>
                    <a:gd name="connsiteX5" fmla="*/ 2903288 w 3090857"/>
                    <a:gd name="connsiteY5" fmla="*/ 809924 h 1902378"/>
                    <a:gd name="connsiteX6" fmla="*/ 2930364 w 3090857"/>
                    <a:gd name="connsiteY6" fmla="*/ 815025 h 1902378"/>
                    <a:gd name="connsiteX7" fmla="*/ 3021010 w 3090857"/>
                    <a:gd name="connsiteY7" fmla="*/ 845240 h 1902378"/>
                    <a:gd name="connsiteX8" fmla="*/ 3090858 w 3090857"/>
                    <a:gd name="connsiteY8" fmla="*/ 942164 h 1902378"/>
                    <a:gd name="connsiteX9" fmla="*/ 3090858 w 3090857"/>
                    <a:gd name="connsiteY9" fmla="*/ 1800354 h 1902378"/>
                    <a:gd name="connsiteX10" fmla="*/ 2988833 w 3090857"/>
                    <a:gd name="connsiteY10" fmla="*/ 1902379 h 1902378"/>
                    <a:gd name="connsiteX11" fmla="*/ 203935 w 3090857"/>
                    <a:gd name="connsiteY11" fmla="*/ 1902379 h 1902378"/>
                    <a:gd name="connsiteX12" fmla="*/ 101910 w 3090857"/>
                    <a:gd name="connsiteY12" fmla="*/ 1806240 h 1902378"/>
                    <a:gd name="connsiteX13" fmla="*/ 277 w 3090857"/>
                    <a:gd name="connsiteY13" fmla="*/ 108304 h 1902378"/>
                    <a:gd name="connsiteX14" fmla="*/ 101517 w 3090857"/>
                    <a:gd name="connsiteY14" fmla="*/ 0 h 1902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90857" h="1902378">
                      <a:moveTo>
                        <a:pt x="101517" y="0"/>
                      </a:moveTo>
                      <a:lnTo>
                        <a:pt x="1332491" y="0"/>
                      </a:lnTo>
                      <a:cubicBezTo>
                        <a:pt x="1369378" y="0"/>
                        <a:pt x="1403517" y="20013"/>
                        <a:pt x="1421568" y="52190"/>
                      </a:cubicBezTo>
                      <a:lnTo>
                        <a:pt x="1789251" y="703974"/>
                      </a:lnTo>
                      <a:cubicBezTo>
                        <a:pt x="1806517" y="734582"/>
                        <a:pt x="1837909" y="754202"/>
                        <a:pt x="1873225" y="755772"/>
                      </a:cubicBezTo>
                      <a:lnTo>
                        <a:pt x="2903288" y="809924"/>
                      </a:lnTo>
                      <a:cubicBezTo>
                        <a:pt x="2912706" y="810316"/>
                        <a:pt x="2921731" y="812278"/>
                        <a:pt x="2930364" y="815025"/>
                      </a:cubicBezTo>
                      <a:lnTo>
                        <a:pt x="3021010" y="845240"/>
                      </a:lnTo>
                      <a:cubicBezTo>
                        <a:pt x="3062605" y="858974"/>
                        <a:pt x="3090858" y="898215"/>
                        <a:pt x="3090858" y="942164"/>
                      </a:cubicBezTo>
                      <a:lnTo>
                        <a:pt x="3090858" y="1800354"/>
                      </a:lnTo>
                      <a:cubicBezTo>
                        <a:pt x="3090858" y="1856860"/>
                        <a:pt x="3044946" y="1902379"/>
                        <a:pt x="2988833" y="1902379"/>
                      </a:cubicBezTo>
                      <a:lnTo>
                        <a:pt x="203935" y="1902379"/>
                      </a:lnTo>
                      <a:cubicBezTo>
                        <a:pt x="149783" y="1902379"/>
                        <a:pt x="105049" y="1860392"/>
                        <a:pt x="101910" y="1806240"/>
                      </a:cubicBezTo>
                      <a:lnTo>
                        <a:pt x="277" y="108304"/>
                      </a:lnTo>
                      <a:cubicBezTo>
                        <a:pt x="-4040" y="49443"/>
                        <a:pt x="42656" y="0"/>
                        <a:pt x="101517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6" name="Freeform: Shape 3555">
                  <a:extLst>
                    <a:ext uri="{FF2B5EF4-FFF2-40B4-BE49-F238E27FC236}">
                      <a16:creationId xmlns:a16="http://schemas.microsoft.com/office/drawing/2014/main" id="{699B2B30-8C1A-4573-93CF-5D6570489584}"/>
                    </a:ext>
                  </a:extLst>
                </p:cNvPr>
                <p:cNvSpPr/>
                <p:nvPr/>
              </p:nvSpPr>
              <p:spPr>
                <a:xfrm>
                  <a:off x="9690650" y="2464939"/>
                  <a:ext cx="3481416" cy="2479606"/>
                </a:xfrm>
                <a:custGeom>
                  <a:avLst/>
                  <a:gdLst>
                    <a:gd name="connsiteX0" fmla="*/ 85937 w 3481416"/>
                    <a:gd name="connsiteY0" fmla="*/ 0 h 2479606"/>
                    <a:gd name="connsiteX1" fmla="*/ 3395479 w 3481416"/>
                    <a:gd name="connsiteY1" fmla="*/ 0 h 2479606"/>
                    <a:gd name="connsiteX2" fmla="*/ 3481416 w 3481416"/>
                    <a:gd name="connsiteY2" fmla="*/ 85937 h 2479606"/>
                    <a:gd name="connsiteX3" fmla="*/ 3481416 w 3481416"/>
                    <a:gd name="connsiteY3" fmla="*/ 2393670 h 2479606"/>
                    <a:gd name="connsiteX4" fmla="*/ 3395479 w 3481416"/>
                    <a:gd name="connsiteY4" fmla="*/ 2479607 h 2479606"/>
                    <a:gd name="connsiteX5" fmla="*/ 85937 w 3481416"/>
                    <a:gd name="connsiteY5" fmla="*/ 2479607 h 2479606"/>
                    <a:gd name="connsiteX6" fmla="*/ 0 w 3481416"/>
                    <a:gd name="connsiteY6" fmla="*/ 2393670 h 2479606"/>
                    <a:gd name="connsiteX7" fmla="*/ 0 w 3481416"/>
                    <a:gd name="connsiteY7" fmla="*/ 1379696 h 2479606"/>
                    <a:gd name="connsiteX8" fmla="*/ 0 w 3481416"/>
                    <a:gd name="connsiteY8" fmla="*/ 469709 h 2479606"/>
                    <a:gd name="connsiteX9" fmla="*/ 0 w 3481416"/>
                    <a:gd name="connsiteY9" fmla="*/ 85937 h 2479606"/>
                    <a:gd name="connsiteX10" fmla="*/ 85937 w 3481416"/>
                    <a:gd name="connsiteY10" fmla="*/ 0 h 247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81416" h="2479606">
                      <a:moveTo>
                        <a:pt x="85937" y="0"/>
                      </a:moveTo>
                      <a:lnTo>
                        <a:pt x="3395479" y="0"/>
                      </a:lnTo>
                      <a:cubicBezTo>
                        <a:pt x="3442960" y="0"/>
                        <a:pt x="3481416" y="38456"/>
                        <a:pt x="3481416" y="85937"/>
                      </a:cubicBezTo>
                      <a:lnTo>
                        <a:pt x="3481416" y="2393670"/>
                      </a:lnTo>
                      <a:cubicBezTo>
                        <a:pt x="3481416" y="2441151"/>
                        <a:pt x="3442960" y="2479607"/>
                        <a:pt x="3395479" y="2479607"/>
                      </a:cubicBezTo>
                      <a:lnTo>
                        <a:pt x="85937" y="2479607"/>
                      </a:lnTo>
                      <a:cubicBezTo>
                        <a:pt x="38456" y="2479607"/>
                        <a:pt x="0" y="2441151"/>
                        <a:pt x="0" y="2393670"/>
                      </a:cubicBezTo>
                      <a:lnTo>
                        <a:pt x="0" y="1379696"/>
                      </a:lnTo>
                      <a:cubicBezTo>
                        <a:pt x="82013" y="1337316"/>
                        <a:pt x="89468" y="499139"/>
                        <a:pt x="0" y="469709"/>
                      </a:cubicBezTo>
                      <a:lnTo>
                        <a:pt x="0" y="85937"/>
                      </a:lnTo>
                      <a:cubicBezTo>
                        <a:pt x="0" y="38456"/>
                        <a:pt x="38456" y="0"/>
                        <a:pt x="85937" y="0"/>
                      </a:cubicBezTo>
                      <a:close/>
                    </a:path>
                  </a:pathLst>
                </a:custGeom>
                <a:solidFill>
                  <a:srgbClr val="CAC5CC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7" name="Freeform: Shape 3556">
                  <a:extLst>
                    <a:ext uri="{FF2B5EF4-FFF2-40B4-BE49-F238E27FC236}">
                      <a16:creationId xmlns:a16="http://schemas.microsoft.com/office/drawing/2014/main" id="{32DB06E1-358C-4BE2-965E-E09687EE51F6}"/>
                    </a:ext>
                  </a:extLst>
                </p:cNvPr>
                <p:cNvSpPr/>
                <p:nvPr/>
              </p:nvSpPr>
              <p:spPr>
                <a:xfrm>
                  <a:off x="9723612" y="2488483"/>
                  <a:ext cx="3415884" cy="2432910"/>
                </a:xfrm>
                <a:custGeom>
                  <a:avLst/>
                  <a:gdLst>
                    <a:gd name="connsiteX0" fmla="*/ 84367 w 3415884"/>
                    <a:gd name="connsiteY0" fmla="*/ 0 h 2432910"/>
                    <a:gd name="connsiteX1" fmla="*/ 3331517 w 3415884"/>
                    <a:gd name="connsiteY1" fmla="*/ 0 h 2432910"/>
                    <a:gd name="connsiteX2" fmla="*/ 3415885 w 3415884"/>
                    <a:gd name="connsiteY2" fmla="*/ 84367 h 2432910"/>
                    <a:gd name="connsiteX3" fmla="*/ 3415885 w 3415884"/>
                    <a:gd name="connsiteY3" fmla="*/ 2348543 h 2432910"/>
                    <a:gd name="connsiteX4" fmla="*/ 3331517 w 3415884"/>
                    <a:gd name="connsiteY4" fmla="*/ 2432910 h 2432910"/>
                    <a:gd name="connsiteX5" fmla="*/ 84367 w 3415884"/>
                    <a:gd name="connsiteY5" fmla="*/ 2432910 h 2432910"/>
                    <a:gd name="connsiteX6" fmla="*/ 0 w 3415884"/>
                    <a:gd name="connsiteY6" fmla="*/ 2348543 h 2432910"/>
                    <a:gd name="connsiteX7" fmla="*/ 0 w 3415884"/>
                    <a:gd name="connsiteY7" fmla="*/ 1353797 h 2432910"/>
                    <a:gd name="connsiteX8" fmla="*/ 0 w 3415884"/>
                    <a:gd name="connsiteY8" fmla="*/ 461076 h 2432910"/>
                    <a:gd name="connsiteX9" fmla="*/ 0 w 3415884"/>
                    <a:gd name="connsiteY9" fmla="*/ 84367 h 2432910"/>
                    <a:gd name="connsiteX10" fmla="*/ 84367 w 3415884"/>
                    <a:gd name="connsiteY10" fmla="*/ 0 h 2432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15884" h="2432910">
                      <a:moveTo>
                        <a:pt x="84367" y="0"/>
                      </a:moveTo>
                      <a:lnTo>
                        <a:pt x="3331517" y="0"/>
                      </a:lnTo>
                      <a:cubicBezTo>
                        <a:pt x="3378214" y="0"/>
                        <a:pt x="3415885" y="37671"/>
                        <a:pt x="3415885" y="84367"/>
                      </a:cubicBezTo>
                      <a:lnTo>
                        <a:pt x="3415885" y="2348543"/>
                      </a:lnTo>
                      <a:cubicBezTo>
                        <a:pt x="3415885" y="2395240"/>
                        <a:pt x="3378214" y="2432910"/>
                        <a:pt x="3331517" y="2432910"/>
                      </a:cubicBezTo>
                      <a:lnTo>
                        <a:pt x="84367" y="2432910"/>
                      </a:lnTo>
                      <a:cubicBezTo>
                        <a:pt x="37671" y="2432910"/>
                        <a:pt x="0" y="2395240"/>
                        <a:pt x="0" y="2348543"/>
                      </a:cubicBezTo>
                      <a:lnTo>
                        <a:pt x="0" y="1353797"/>
                      </a:lnTo>
                      <a:cubicBezTo>
                        <a:pt x="80443" y="1312202"/>
                        <a:pt x="87899" y="490114"/>
                        <a:pt x="0" y="461076"/>
                      </a:cubicBezTo>
                      <a:lnTo>
                        <a:pt x="0" y="84367"/>
                      </a:lnTo>
                      <a:cubicBezTo>
                        <a:pt x="0" y="37671"/>
                        <a:pt x="37671" y="0"/>
                        <a:pt x="84367" y="0"/>
                      </a:cubicBezTo>
                      <a:close/>
                    </a:path>
                  </a:pathLst>
                </a:custGeom>
                <a:solidFill>
                  <a:srgbClr val="E9E7EA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8" name="Freeform: Shape 3557">
                  <a:extLst>
                    <a:ext uri="{FF2B5EF4-FFF2-40B4-BE49-F238E27FC236}">
                      <a16:creationId xmlns:a16="http://schemas.microsoft.com/office/drawing/2014/main" id="{804BCAD0-6855-405D-9BFC-2661DC63ADF6}"/>
                    </a:ext>
                  </a:extLst>
                </p:cNvPr>
                <p:cNvSpPr/>
                <p:nvPr/>
              </p:nvSpPr>
              <p:spPr>
                <a:xfrm>
                  <a:off x="13203066" y="3119470"/>
                  <a:ext cx="1335353" cy="1690872"/>
                </a:xfrm>
                <a:custGeom>
                  <a:avLst/>
                  <a:gdLst>
                    <a:gd name="connsiteX0" fmla="*/ 1141899 w 1335353"/>
                    <a:gd name="connsiteY0" fmla="*/ 0 h 1690872"/>
                    <a:gd name="connsiteX1" fmla="*/ 0 w 1335353"/>
                    <a:gd name="connsiteY1" fmla="*/ 0 h 1690872"/>
                    <a:gd name="connsiteX2" fmla="*/ 0 w 1335353"/>
                    <a:gd name="connsiteY2" fmla="*/ 1690873 h 1690872"/>
                    <a:gd name="connsiteX3" fmla="*/ 1335354 w 1335353"/>
                    <a:gd name="connsiteY3" fmla="*/ 1690873 h 1690872"/>
                    <a:gd name="connsiteX4" fmla="*/ 1284341 w 1335353"/>
                    <a:gd name="connsiteY4" fmla="*/ 847595 h 1690872"/>
                    <a:gd name="connsiteX5" fmla="*/ 1141899 w 1335353"/>
                    <a:gd name="connsiteY5" fmla="*/ 0 h 1690872"/>
                    <a:gd name="connsiteX6" fmla="*/ 1118746 w 1335353"/>
                    <a:gd name="connsiteY6" fmla="*/ 27468 h 1690872"/>
                    <a:gd name="connsiteX7" fmla="*/ 1257265 w 1335353"/>
                    <a:gd name="connsiteY7" fmla="*/ 850341 h 1690872"/>
                    <a:gd name="connsiteX8" fmla="*/ 1306316 w 1335353"/>
                    <a:gd name="connsiteY8" fmla="*/ 1663012 h 1690872"/>
                    <a:gd name="connsiteX9" fmla="*/ 27076 w 1335353"/>
                    <a:gd name="connsiteY9" fmla="*/ 1663012 h 1690872"/>
                    <a:gd name="connsiteX10" fmla="*/ 27076 w 1335353"/>
                    <a:gd name="connsiteY10" fmla="*/ 27468 h 1690872"/>
                    <a:gd name="connsiteX11" fmla="*/ 1118746 w 1335353"/>
                    <a:gd name="connsiteY11" fmla="*/ 27468 h 1690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35353" h="1690872">
                      <a:moveTo>
                        <a:pt x="1141899" y="0"/>
                      </a:moveTo>
                      <a:lnTo>
                        <a:pt x="0" y="0"/>
                      </a:lnTo>
                      <a:lnTo>
                        <a:pt x="0" y="1690873"/>
                      </a:lnTo>
                      <a:lnTo>
                        <a:pt x="1335354" y="1690873"/>
                      </a:lnTo>
                      <a:lnTo>
                        <a:pt x="1284341" y="847595"/>
                      </a:lnTo>
                      <a:lnTo>
                        <a:pt x="1141899" y="0"/>
                      </a:lnTo>
                      <a:close/>
                      <a:moveTo>
                        <a:pt x="1118746" y="27468"/>
                      </a:moveTo>
                      <a:lnTo>
                        <a:pt x="1257265" y="850341"/>
                      </a:lnTo>
                      <a:lnTo>
                        <a:pt x="1306316" y="1663012"/>
                      </a:lnTo>
                      <a:lnTo>
                        <a:pt x="27076" y="1663012"/>
                      </a:lnTo>
                      <a:lnTo>
                        <a:pt x="27076" y="27468"/>
                      </a:lnTo>
                      <a:lnTo>
                        <a:pt x="1118746" y="27468"/>
                      </a:ln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59" name="Freeform: Shape 3558">
                  <a:extLst>
                    <a:ext uri="{FF2B5EF4-FFF2-40B4-BE49-F238E27FC236}">
                      <a16:creationId xmlns:a16="http://schemas.microsoft.com/office/drawing/2014/main" id="{481FE5B9-4333-4FC3-9752-381948F20343}"/>
                    </a:ext>
                  </a:extLst>
                </p:cNvPr>
                <p:cNvSpPr/>
                <p:nvPr/>
              </p:nvSpPr>
              <p:spPr>
                <a:xfrm>
                  <a:off x="15499417" y="4749912"/>
                  <a:ext cx="828368" cy="495999"/>
                </a:xfrm>
                <a:custGeom>
                  <a:avLst/>
                  <a:gdLst>
                    <a:gd name="connsiteX0" fmla="*/ 113407 w 828368"/>
                    <a:gd name="connsiteY0" fmla="*/ 0 h 495999"/>
                    <a:gd name="connsiteX1" fmla="*/ 714964 w 828368"/>
                    <a:gd name="connsiteY1" fmla="*/ 0 h 495999"/>
                    <a:gd name="connsiteX2" fmla="*/ 828369 w 828368"/>
                    <a:gd name="connsiteY2" fmla="*/ 113405 h 495999"/>
                    <a:gd name="connsiteX3" fmla="*/ 828369 w 828368"/>
                    <a:gd name="connsiteY3" fmla="*/ 382595 h 495999"/>
                    <a:gd name="connsiteX4" fmla="*/ 714964 w 828368"/>
                    <a:gd name="connsiteY4" fmla="*/ 496000 h 495999"/>
                    <a:gd name="connsiteX5" fmla="*/ 113407 w 828368"/>
                    <a:gd name="connsiteY5" fmla="*/ 496000 h 495999"/>
                    <a:gd name="connsiteX6" fmla="*/ 2 w 828368"/>
                    <a:gd name="connsiteY6" fmla="*/ 382595 h 495999"/>
                    <a:gd name="connsiteX7" fmla="*/ 2 w 828368"/>
                    <a:gd name="connsiteY7" fmla="*/ 113405 h 495999"/>
                    <a:gd name="connsiteX8" fmla="*/ 113407 w 828368"/>
                    <a:gd name="connsiteY8" fmla="*/ 0 h 495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8368" h="495999">
                      <a:moveTo>
                        <a:pt x="113407" y="0"/>
                      </a:moveTo>
                      <a:lnTo>
                        <a:pt x="714964" y="0"/>
                      </a:lnTo>
                      <a:cubicBezTo>
                        <a:pt x="777748" y="0"/>
                        <a:pt x="828369" y="50620"/>
                        <a:pt x="828369" y="113405"/>
                      </a:cubicBezTo>
                      <a:lnTo>
                        <a:pt x="828369" y="382595"/>
                      </a:lnTo>
                      <a:cubicBezTo>
                        <a:pt x="828369" y="445380"/>
                        <a:pt x="777748" y="496000"/>
                        <a:pt x="714964" y="496000"/>
                      </a:cubicBezTo>
                      <a:lnTo>
                        <a:pt x="113407" y="496000"/>
                      </a:lnTo>
                      <a:cubicBezTo>
                        <a:pt x="50622" y="496000"/>
                        <a:pt x="2" y="445380"/>
                        <a:pt x="2" y="382595"/>
                      </a:cubicBezTo>
                      <a:lnTo>
                        <a:pt x="2" y="113405"/>
                      </a:lnTo>
                      <a:cubicBezTo>
                        <a:pt x="-391" y="50620"/>
                        <a:pt x="50622" y="0"/>
                        <a:pt x="113407" y="0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0" name="Freeform: Shape 3559">
                  <a:extLst>
                    <a:ext uri="{FF2B5EF4-FFF2-40B4-BE49-F238E27FC236}">
                      <a16:creationId xmlns:a16="http://schemas.microsoft.com/office/drawing/2014/main" id="{3DEAE36A-AC8C-4C8B-8B41-31844B2FE9A9}"/>
                    </a:ext>
                  </a:extLst>
                </p:cNvPr>
                <p:cNvSpPr/>
                <p:nvPr/>
              </p:nvSpPr>
              <p:spPr>
                <a:xfrm>
                  <a:off x="10858054" y="4771102"/>
                  <a:ext cx="4400035" cy="329227"/>
                </a:xfrm>
                <a:custGeom>
                  <a:avLst/>
                  <a:gdLst>
                    <a:gd name="connsiteX0" fmla="*/ 0 w 4400035"/>
                    <a:gd name="connsiteY0" fmla="*/ 0 h 329227"/>
                    <a:gd name="connsiteX1" fmla="*/ 4400036 w 4400035"/>
                    <a:gd name="connsiteY1" fmla="*/ 0 h 329227"/>
                    <a:gd name="connsiteX2" fmla="*/ 4400036 w 4400035"/>
                    <a:gd name="connsiteY2" fmla="*/ 329228 h 329227"/>
                    <a:gd name="connsiteX3" fmla="*/ 0 w 4400035"/>
                    <a:gd name="connsiteY3" fmla="*/ 329228 h 329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00035" h="329227">
                      <a:moveTo>
                        <a:pt x="0" y="0"/>
                      </a:moveTo>
                      <a:lnTo>
                        <a:pt x="4400036" y="0"/>
                      </a:lnTo>
                      <a:lnTo>
                        <a:pt x="4400036" y="329228"/>
                      </a:lnTo>
                      <a:lnTo>
                        <a:pt x="0" y="329228"/>
                      </a:lnTo>
                      <a:close/>
                    </a:path>
                  </a:pathLst>
                </a:custGeom>
                <a:solidFill>
                  <a:srgbClr val="98989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1" name="Freeform: Shape 3560">
                  <a:extLst>
                    <a:ext uri="{FF2B5EF4-FFF2-40B4-BE49-F238E27FC236}">
                      <a16:creationId xmlns:a16="http://schemas.microsoft.com/office/drawing/2014/main" id="{5033A37E-9C13-4DF8-BE23-C321FE62EB97}"/>
                    </a:ext>
                  </a:extLst>
                </p:cNvPr>
                <p:cNvSpPr/>
                <p:nvPr/>
              </p:nvSpPr>
              <p:spPr>
                <a:xfrm>
                  <a:off x="9526624" y="4771102"/>
                  <a:ext cx="1270999" cy="453227"/>
                </a:xfrm>
                <a:custGeom>
                  <a:avLst/>
                  <a:gdLst>
                    <a:gd name="connsiteX0" fmla="*/ 116544 w 1270999"/>
                    <a:gd name="connsiteY0" fmla="*/ 0 h 453227"/>
                    <a:gd name="connsiteX1" fmla="*/ 1154455 w 1270999"/>
                    <a:gd name="connsiteY1" fmla="*/ 0 h 453227"/>
                    <a:gd name="connsiteX2" fmla="*/ 1271000 w 1270999"/>
                    <a:gd name="connsiteY2" fmla="*/ 105949 h 453227"/>
                    <a:gd name="connsiteX3" fmla="*/ 1271000 w 1270999"/>
                    <a:gd name="connsiteY3" fmla="*/ 347278 h 453227"/>
                    <a:gd name="connsiteX4" fmla="*/ 1154455 w 1270999"/>
                    <a:gd name="connsiteY4" fmla="*/ 453228 h 453227"/>
                    <a:gd name="connsiteX5" fmla="*/ 116544 w 1270999"/>
                    <a:gd name="connsiteY5" fmla="*/ 453228 h 453227"/>
                    <a:gd name="connsiteX6" fmla="*/ 0 w 1270999"/>
                    <a:gd name="connsiteY6" fmla="*/ 347278 h 453227"/>
                    <a:gd name="connsiteX7" fmla="*/ 0 w 1270999"/>
                    <a:gd name="connsiteY7" fmla="*/ 105949 h 453227"/>
                    <a:gd name="connsiteX8" fmla="*/ 116544 w 1270999"/>
                    <a:gd name="connsiteY8" fmla="*/ 0 h 453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0999" h="453227">
                      <a:moveTo>
                        <a:pt x="116544" y="0"/>
                      </a:moveTo>
                      <a:lnTo>
                        <a:pt x="1154455" y="0"/>
                      </a:lnTo>
                      <a:cubicBezTo>
                        <a:pt x="1218810" y="0"/>
                        <a:pt x="1271000" y="47481"/>
                        <a:pt x="1271000" y="105949"/>
                      </a:cubicBezTo>
                      <a:lnTo>
                        <a:pt x="1271000" y="347278"/>
                      </a:lnTo>
                      <a:cubicBezTo>
                        <a:pt x="1271000" y="405747"/>
                        <a:pt x="1218810" y="453228"/>
                        <a:pt x="1154455" y="453228"/>
                      </a:cubicBezTo>
                      <a:lnTo>
                        <a:pt x="116544" y="453228"/>
                      </a:lnTo>
                      <a:cubicBezTo>
                        <a:pt x="52190" y="453228"/>
                        <a:pt x="0" y="405747"/>
                        <a:pt x="0" y="347278"/>
                      </a:cubicBezTo>
                      <a:lnTo>
                        <a:pt x="0" y="105949"/>
                      </a:lnTo>
                      <a:cubicBezTo>
                        <a:pt x="0" y="47481"/>
                        <a:pt x="52190" y="0"/>
                        <a:pt x="116544" y="0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2" name="Freeform: Shape 3561">
                  <a:extLst>
                    <a:ext uri="{FF2B5EF4-FFF2-40B4-BE49-F238E27FC236}">
                      <a16:creationId xmlns:a16="http://schemas.microsoft.com/office/drawing/2014/main" id="{680EB8D1-53A2-467E-9C20-4C744BCB119B}"/>
                    </a:ext>
                  </a:extLst>
                </p:cNvPr>
                <p:cNvSpPr/>
                <p:nvPr/>
              </p:nvSpPr>
              <p:spPr>
                <a:xfrm>
                  <a:off x="11846522" y="3039419"/>
                  <a:ext cx="868391" cy="623923"/>
                </a:xfrm>
                <a:custGeom>
                  <a:avLst/>
                  <a:gdLst>
                    <a:gd name="connsiteX0" fmla="*/ 85152 w 868391"/>
                    <a:gd name="connsiteY0" fmla="*/ 0 h 623923"/>
                    <a:gd name="connsiteX1" fmla="*/ 783240 w 868391"/>
                    <a:gd name="connsiteY1" fmla="*/ 0 h 623923"/>
                    <a:gd name="connsiteX2" fmla="*/ 868392 w 868391"/>
                    <a:gd name="connsiteY2" fmla="*/ 85152 h 623923"/>
                    <a:gd name="connsiteX3" fmla="*/ 868392 w 868391"/>
                    <a:gd name="connsiteY3" fmla="*/ 538772 h 623923"/>
                    <a:gd name="connsiteX4" fmla="*/ 783240 w 868391"/>
                    <a:gd name="connsiteY4" fmla="*/ 623924 h 623923"/>
                    <a:gd name="connsiteX5" fmla="*/ 85152 w 868391"/>
                    <a:gd name="connsiteY5" fmla="*/ 623924 h 623923"/>
                    <a:gd name="connsiteX6" fmla="*/ 0 w 868391"/>
                    <a:gd name="connsiteY6" fmla="*/ 538772 h 623923"/>
                    <a:gd name="connsiteX7" fmla="*/ 0 w 868391"/>
                    <a:gd name="connsiteY7" fmla="*/ 85152 h 623923"/>
                    <a:gd name="connsiteX8" fmla="*/ 85152 w 868391"/>
                    <a:gd name="connsiteY8" fmla="*/ 0 h 62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8391" h="623923">
                      <a:moveTo>
                        <a:pt x="85152" y="0"/>
                      </a:moveTo>
                      <a:lnTo>
                        <a:pt x="783240" y="0"/>
                      </a:lnTo>
                      <a:cubicBezTo>
                        <a:pt x="830329" y="0"/>
                        <a:pt x="868392" y="38063"/>
                        <a:pt x="868392" y="85152"/>
                      </a:cubicBezTo>
                      <a:lnTo>
                        <a:pt x="868392" y="538772"/>
                      </a:lnTo>
                      <a:cubicBezTo>
                        <a:pt x="868392" y="585861"/>
                        <a:pt x="830329" y="623924"/>
                        <a:pt x="783240" y="623924"/>
                      </a:cubicBezTo>
                      <a:lnTo>
                        <a:pt x="85152" y="623924"/>
                      </a:lnTo>
                      <a:cubicBezTo>
                        <a:pt x="38063" y="623924"/>
                        <a:pt x="0" y="585861"/>
                        <a:pt x="0" y="538772"/>
                      </a:cubicBezTo>
                      <a:lnTo>
                        <a:pt x="0" y="85152"/>
                      </a:lnTo>
                      <a:cubicBezTo>
                        <a:pt x="0" y="38063"/>
                        <a:pt x="38063" y="0"/>
                        <a:pt x="85152" y="0"/>
                      </a:cubicBezTo>
                      <a:close/>
                    </a:path>
                  </a:pathLst>
                </a:custGeom>
                <a:solidFill>
                  <a:srgbClr val="6ACAF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3" name="Freeform: Shape 3562">
                  <a:extLst>
                    <a:ext uri="{FF2B5EF4-FFF2-40B4-BE49-F238E27FC236}">
                      <a16:creationId xmlns:a16="http://schemas.microsoft.com/office/drawing/2014/main" id="{84B26D7E-1551-4046-8B0F-A4F786A04594}"/>
                    </a:ext>
                  </a:extLst>
                </p:cNvPr>
                <p:cNvSpPr/>
                <p:nvPr/>
              </p:nvSpPr>
              <p:spPr>
                <a:xfrm>
                  <a:off x="10776042" y="3042559"/>
                  <a:ext cx="868392" cy="623923"/>
                </a:xfrm>
                <a:custGeom>
                  <a:avLst/>
                  <a:gdLst>
                    <a:gd name="connsiteX0" fmla="*/ 85152 w 868392"/>
                    <a:gd name="connsiteY0" fmla="*/ 0 h 623923"/>
                    <a:gd name="connsiteX1" fmla="*/ 783240 w 868392"/>
                    <a:gd name="connsiteY1" fmla="*/ 0 h 623923"/>
                    <a:gd name="connsiteX2" fmla="*/ 868392 w 868392"/>
                    <a:gd name="connsiteY2" fmla="*/ 85152 h 623923"/>
                    <a:gd name="connsiteX3" fmla="*/ 868392 w 868392"/>
                    <a:gd name="connsiteY3" fmla="*/ 538772 h 623923"/>
                    <a:gd name="connsiteX4" fmla="*/ 783240 w 868392"/>
                    <a:gd name="connsiteY4" fmla="*/ 623924 h 623923"/>
                    <a:gd name="connsiteX5" fmla="*/ 85152 w 868392"/>
                    <a:gd name="connsiteY5" fmla="*/ 623924 h 623923"/>
                    <a:gd name="connsiteX6" fmla="*/ 0 w 868392"/>
                    <a:gd name="connsiteY6" fmla="*/ 538772 h 623923"/>
                    <a:gd name="connsiteX7" fmla="*/ 0 w 868392"/>
                    <a:gd name="connsiteY7" fmla="*/ 85152 h 623923"/>
                    <a:gd name="connsiteX8" fmla="*/ 85152 w 868392"/>
                    <a:gd name="connsiteY8" fmla="*/ 0 h 62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8392" h="623923">
                      <a:moveTo>
                        <a:pt x="85152" y="0"/>
                      </a:moveTo>
                      <a:lnTo>
                        <a:pt x="783240" y="0"/>
                      </a:lnTo>
                      <a:cubicBezTo>
                        <a:pt x="830329" y="0"/>
                        <a:pt x="868392" y="38063"/>
                        <a:pt x="868392" y="85152"/>
                      </a:cubicBezTo>
                      <a:lnTo>
                        <a:pt x="868392" y="538772"/>
                      </a:lnTo>
                      <a:cubicBezTo>
                        <a:pt x="868392" y="585861"/>
                        <a:pt x="830329" y="623924"/>
                        <a:pt x="783240" y="623924"/>
                      </a:cubicBezTo>
                      <a:lnTo>
                        <a:pt x="85152" y="623924"/>
                      </a:lnTo>
                      <a:cubicBezTo>
                        <a:pt x="38063" y="623924"/>
                        <a:pt x="0" y="585861"/>
                        <a:pt x="0" y="538772"/>
                      </a:cubicBezTo>
                      <a:lnTo>
                        <a:pt x="0" y="85152"/>
                      </a:lnTo>
                      <a:cubicBezTo>
                        <a:pt x="0" y="38063"/>
                        <a:pt x="38063" y="0"/>
                        <a:pt x="85152" y="0"/>
                      </a:cubicBezTo>
                      <a:close/>
                    </a:path>
                  </a:pathLst>
                </a:custGeom>
                <a:solidFill>
                  <a:srgbClr val="6ACAF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4" name="Freeform: Shape 3563">
                  <a:extLst>
                    <a:ext uri="{FF2B5EF4-FFF2-40B4-BE49-F238E27FC236}">
                      <a16:creationId xmlns:a16="http://schemas.microsoft.com/office/drawing/2014/main" id="{366C16C2-C00D-46E9-82D8-E00FC1219D1E}"/>
                    </a:ext>
                  </a:extLst>
                </p:cNvPr>
                <p:cNvSpPr/>
                <p:nvPr/>
              </p:nvSpPr>
              <p:spPr>
                <a:xfrm>
                  <a:off x="12623484" y="3907419"/>
                  <a:ext cx="82405" cy="335506"/>
                </a:xfrm>
                <a:custGeom>
                  <a:avLst/>
                  <a:gdLst>
                    <a:gd name="connsiteX0" fmla="*/ 9810 w 82405"/>
                    <a:gd name="connsiteY0" fmla="*/ 0 h 335506"/>
                    <a:gd name="connsiteX1" fmla="*/ 72595 w 82405"/>
                    <a:gd name="connsiteY1" fmla="*/ 0 h 335506"/>
                    <a:gd name="connsiteX2" fmla="*/ 82405 w 82405"/>
                    <a:gd name="connsiteY2" fmla="*/ 9810 h 335506"/>
                    <a:gd name="connsiteX3" fmla="*/ 82405 w 82405"/>
                    <a:gd name="connsiteY3" fmla="*/ 325696 h 335506"/>
                    <a:gd name="connsiteX4" fmla="*/ 72595 w 82405"/>
                    <a:gd name="connsiteY4" fmla="*/ 335506 h 335506"/>
                    <a:gd name="connsiteX5" fmla="*/ 9810 w 82405"/>
                    <a:gd name="connsiteY5" fmla="*/ 335506 h 335506"/>
                    <a:gd name="connsiteX6" fmla="*/ 0 w 82405"/>
                    <a:gd name="connsiteY6" fmla="*/ 325696 h 335506"/>
                    <a:gd name="connsiteX7" fmla="*/ 0 w 82405"/>
                    <a:gd name="connsiteY7" fmla="*/ 9810 h 335506"/>
                    <a:gd name="connsiteX8" fmla="*/ 9810 w 82405"/>
                    <a:gd name="connsiteY8" fmla="*/ 0 h 33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405" h="335506">
                      <a:moveTo>
                        <a:pt x="9810" y="0"/>
                      </a:moveTo>
                      <a:lnTo>
                        <a:pt x="72595" y="0"/>
                      </a:lnTo>
                      <a:cubicBezTo>
                        <a:pt x="78089" y="0"/>
                        <a:pt x="82405" y="4316"/>
                        <a:pt x="82405" y="9810"/>
                      </a:cubicBezTo>
                      <a:lnTo>
                        <a:pt x="82405" y="325696"/>
                      </a:lnTo>
                      <a:cubicBezTo>
                        <a:pt x="82405" y="331190"/>
                        <a:pt x="78089" y="335506"/>
                        <a:pt x="72595" y="335506"/>
                      </a:cubicBezTo>
                      <a:lnTo>
                        <a:pt x="9810" y="335506"/>
                      </a:lnTo>
                      <a:cubicBezTo>
                        <a:pt x="4316" y="335506"/>
                        <a:pt x="0" y="331190"/>
                        <a:pt x="0" y="325696"/>
                      </a:cubicBezTo>
                      <a:lnTo>
                        <a:pt x="0" y="9810"/>
                      </a:lnTo>
                      <a:cubicBezTo>
                        <a:pt x="392" y="4316"/>
                        <a:pt x="4709" y="0"/>
                        <a:pt x="9810" y="0"/>
                      </a:cubicBezTo>
                      <a:close/>
                    </a:path>
                  </a:pathLst>
                </a:custGeom>
                <a:solidFill>
                  <a:srgbClr val="AAA9AB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5" name="Freeform: Shape 3564">
                  <a:extLst>
                    <a:ext uri="{FF2B5EF4-FFF2-40B4-BE49-F238E27FC236}">
                      <a16:creationId xmlns:a16="http://schemas.microsoft.com/office/drawing/2014/main" id="{551B4A98-E4AA-4D3E-B4EF-85D0AECED061}"/>
                    </a:ext>
                  </a:extLst>
                </p:cNvPr>
                <p:cNvSpPr/>
                <p:nvPr/>
              </p:nvSpPr>
              <p:spPr>
                <a:xfrm>
                  <a:off x="12010940" y="3907419"/>
                  <a:ext cx="82404" cy="335506"/>
                </a:xfrm>
                <a:custGeom>
                  <a:avLst/>
                  <a:gdLst>
                    <a:gd name="connsiteX0" fmla="*/ 9810 w 82404"/>
                    <a:gd name="connsiteY0" fmla="*/ 0 h 335506"/>
                    <a:gd name="connsiteX1" fmla="*/ 72595 w 82404"/>
                    <a:gd name="connsiteY1" fmla="*/ 0 h 335506"/>
                    <a:gd name="connsiteX2" fmla="*/ 82405 w 82404"/>
                    <a:gd name="connsiteY2" fmla="*/ 9810 h 335506"/>
                    <a:gd name="connsiteX3" fmla="*/ 82405 w 82404"/>
                    <a:gd name="connsiteY3" fmla="*/ 325696 h 335506"/>
                    <a:gd name="connsiteX4" fmla="*/ 72595 w 82404"/>
                    <a:gd name="connsiteY4" fmla="*/ 335506 h 335506"/>
                    <a:gd name="connsiteX5" fmla="*/ 9810 w 82404"/>
                    <a:gd name="connsiteY5" fmla="*/ 335506 h 335506"/>
                    <a:gd name="connsiteX6" fmla="*/ 0 w 82404"/>
                    <a:gd name="connsiteY6" fmla="*/ 325696 h 335506"/>
                    <a:gd name="connsiteX7" fmla="*/ 0 w 82404"/>
                    <a:gd name="connsiteY7" fmla="*/ 9810 h 335506"/>
                    <a:gd name="connsiteX8" fmla="*/ 9810 w 82404"/>
                    <a:gd name="connsiteY8" fmla="*/ 0 h 33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404" h="335506">
                      <a:moveTo>
                        <a:pt x="9810" y="0"/>
                      </a:moveTo>
                      <a:lnTo>
                        <a:pt x="72595" y="0"/>
                      </a:lnTo>
                      <a:cubicBezTo>
                        <a:pt x="78088" y="0"/>
                        <a:pt x="82405" y="4316"/>
                        <a:pt x="82405" y="9810"/>
                      </a:cubicBezTo>
                      <a:lnTo>
                        <a:pt x="82405" y="325696"/>
                      </a:lnTo>
                      <a:cubicBezTo>
                        <a:pt x="82405" y="331190"/>
                        <a:pt x="78088" y="335506"/>
                        <a:pt x="72595" y="335506"/>
                      </a:cubicBezTo>
                      <a:lnTo>
                        <a:pt x="9810" y="335506"/>
                      </a:lnTo>
                      <a:cubicBezTo>
                        <a:pt x="4316" y="335506"/>
                        <a:pt x="0" y="331190"/>
                        <a:pt x="0" y="325696"/>
                      </a:cubicBezTo>
                      <a:lnTo>
                        <a:pt x="0" y="9810"/>
                      </a:lnTo>
                      <a:cubicBezTo>
                        <a:pt x="0" y="4316"/>
                        <a:pt x="4316" y="0"/>
                        <a:pt x="9810" y="0"/>
                      </a:cubicBezTo>
                      <a:close/>
                    </a:path>
                  </a:pathLst>
                </a:custGeom>
                <a:solidFill>
                  <a:srgbClr val="AAA9AB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6" name="Freeform: Shape 3565">
                  <a:extLst>
                    <a:ext uri="{FF2B5EF4-FFF2-40B4-BE49-F238E27FC236}">
                      <a16:creationId xmlns:a16="http://schemas.microsoft.com/office/drawing/2014/main" id="{EF9811B2-9F6C-4006-98BE-DA816ECBCA20}"/>
                    </a:ext>
                  </a:extLst>
                </p:cNvPr>
                <p:cNvSpPr/>
                <p:nvPr/>
              </p:nvSpPr>
              <p:spPr>
                <a:xfrm>
                  <a:off x="11398396" y="3907419"/>
                  <a:ext cx="82404" cy="335506"/>
                </a:xfrm>
                <a:custGeom>
                  <a:avLst/>
                  <a:gdLst>
                    <a:gd name="connsiteX0" fmla="*/ 9810 w 82404"/>
                    <a:gd name="connsiteY0" fmla="*/ 0 h 335506"/>
                    <a:gd name="connsiteX1" fmla="*/ 72595 w 82404"/>
                    <a:gd name="connsiteY1" fmla="*/ 0 h 335506"/>
                    <a:gd name="connsiteX2" fmla="*/ 82405 w 82404"/>
                    <a:gd name="connsiteY2" fmla="*/ 9810 h 335506"/>
                    <a:gd name="connsiteX3" fmla="*/ 82405 w 82404"/>
                    <a:gd name="connsiteY3" fmla="*/ 325696 h 335506"/>
                    <a:gd name="connsiteX4" fmla="*/ 72595 w 82404"/>
                    <a:gd name="connsiteY4" fmla="*/ 335506 h 335506"/>
                    <a:gd name="connsiteX5" fmla="*/ 9810 w 82404"/>
                    <a:gd name="connsiteY5" fmla="*/ 335506 h 335506"/>
                    <a:gd name="connsiteX6" fmla="*/ 0 w 82404"/>
                    <a:gd name="connsiteY6" fmla="*/ 325696 h 335506"/>
                    <a:gd name="connsiteX7" fmla="*/ 0 w 82404"/>
                    <a:gd name="connsiteY7" fmla="*/ 9810 h 335506"/>
                    <a:gd name="connsiteX8" fmla="*/ 9810 w 82404"/>
                    <a:gd name="connsiteY8" fmla="*/ 0 h 33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404" h="335506">
                      <a:moveTo>
                        <a:pt x="9810" y="0"/>
                      </a:moveTo>
                      <a:lnTo>
                        <a:pt x="72595" y="0"/>
                      </a:lnTo>
                      <a:cubicBezTo>
                        <a:pt x="78088" y="0"/>
                        <a:pt x="82405" y="4316"/>
                        <a:pt x="82405" y="9810"/>
                      </a:cubicBezTo>
                      <a:lnTo>
                        <a:pt x="82405" y="325696"/>
                      </a:lnTo>
                      <a:cubicBezTo>
                        <a:pt x="82405" y="331190"/>
                        <a:pt x="78088" y="335506"/>
                        <a:pt x="72595" y="335506"/>
                      </a:cubicBezTo>
                      <a:lnTo>
                        <a:pt x="9810" y="335506"/>
                      </a:lnTo>
                      <a:cubicBezTo>
                        <a:pt x="4316" y="335506"/>
                        <a:pt x="0" y="331190"/>
                        <a:pt x="0" y="325696"/>
                      </a:cubicBezTo>
                      <a:lnTo>
                        <a:pt x="0" y="9810"/>
                      </a:lnTo>
                      <a:cubicBezTo>
                        <a:pt x="0" y="4316"/>
                        <a:pt x="4316" y="0"/>
                        <a:pt x="9810" y="0"/>
                      </a:cubicBezTo>
                      <a:close/>
                    </a:path>
                  </a:pathLst>
                </a:custGeom>
                <a:solidFill>
                  <a:srgbClr val="AAA9AB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7" name="Freeform: Shape 3566">
                  <a:extLst>
                    <a:ext uri="{FF2B5EF4-FFF2-40B4-BE49-F238E27FC236}">
                      <a16:creationId xmlns:a16="http://schemas.microsoft.com/office/drawing/2014/main" id="{9D4B2D41-D825-4F3E-83AA-1861AB5339BF}"/>
                    </a:ext>
                  </a:extLst>
                </p:cNvPr>
                <p:cNvSpPr/>
                <p:nvPr/>
              </p:nvSpPr>
              <p:spPr>
                <a:xfrm>
                  <a:off x="9690650" y="2934647"/>
                  <a:ext cx="107518" cy="910379"/>
                </a:xfrm>
                <a:custGeom>
                  <a:avLst/>
                  <a:gdLst>
                    <a:gd name="connsiteX0" fmla="*/ 102418 w 107518"/>
                    <a:gd name="connsiteY0" fmla="*/ 101633 h 910379"/>
                    <a:gd name="connsiteX1" fmla="*/ 107519 w 107518"/>
                    <a:gd name="connsiteY1" fmla="*/ 800506 h 910379"/>
                    <a:gd name="connsiteX2" fmla="*/ 87899 w 107518"/>
                    <a:gd name="connsiteY2" fmla="*/ 852696 h 910379"/>
                    <a:gd name="connsiteX3" fmla="*/ 0 w 107518"/>
                    <a:gd name="connsiteY3" fmla="*/ 910379 h 910379"/>
                    <a:gd name="connsiteX4" fmla="*/ 0 w 107518"/>
                    <a:gd name="connsiteY4" fmla="*/ 0 h 910379"/>
                    <a:gd name="connsiteX5" fmla="*/ 85152 w 107518"/>
                    <a:gd name="connsiteY5" fmla="*/ 53759 h 910379"/>
                    <a:gd name="connsiteX6" fmla="*/ 102418 w 107518"/>
                    <a:gd name="connsiteY6" fmla="*/ 101633 h 910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518" h="910379">
                      <a:moveTo>
                        <a:pt x="102418" y="101633"/>
                      </a:moveTo>
                      <a:lnTo>
                        <a:pt x="107519" y="800506"/>
                      </a:lnTo>
                      <a:cubicBezTo>
                        <a:pt x="107519" y="825620"/>
                        <a:pt x="99671" y="847595"/>
                        <a:pt x="87899" y="852696"/>
                      </a:cubicBezTo>
                      <a:cubicBezTo>
                        <a:pt x="64354" y="862506"/>
                        <a:pt x="25114" y="882126"/>
                        <a:pt x="0" y="910379"/>
                      </a:cubicBezTo>
                      <a:lnTo>
                        <a:pt x="0" y="0"/>
                      </a:lnTo>
                      <a:cubicBezTo>
                        <a:pt x="27861" y="19620"/>
                        <a:pt x="64354" y="41595"/>
                        <a:pt x="85152" y="53759"/>
                      </a:cubicBezTo>
                      <a:cubicBezTo>
                        <a:pt x="95354" y="59646"/>
                        <a:pt x="102025" y="79266"/>
                        <a:pt x="102418" y="101633"/>
                      </a:cubicBezTo>
                      <a:close/>
                    </a:path>
                  </a:pathLst>
                </a:custGeom>
                <a:solidFill>
                  <a:srgbClr val="F22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8" name="Freeform: Shape 3567">
                  <a:extLst>
                    <a:ext uri="{FF2B5EF4-FFF2-40B4-BE49-F238E27FC236}">
                      <a16:creationId xmlns:a16="http://schemas.microsoft.com/office/drawing/2014/main" id="{126E77C5-4850-4EC8-862C-BEE4F6CE5336}"/>
                    </a:ext>
                  </a:extLst>
                </p:cNvPr>
                <p:cNvSpPr/>
                <p:nvPr/>
              </p:nvSpPr>
              <p:spPr>
                <a:xfrm>
                  <a:off x="15468419" y="4018469"/>
                  <a:ext cx="69848" cy="344531"/>
                </a:xfrm>
                <a:custGeom>
                  <a:avLst/>
                  <a:gdLst>
                    <a:gd name="connsiteX0" fmla="*/ 34924 w 69848"/>
                    <a:gd name="connsiteY0" fmla="*/ 0 h 344531"/>
                    <a:gd name="connsiteX1" fmla="*/ 69848 w 69848"/>
                    <a:gd name="connsiteY1" fmla="*/ 34924 h 344531"/>
                    <a:gd name="connsiteX2" fmla="*/ 69848 w 69848"/>
                    <a:gd name="connsiteY2" fmla="*/ 309607 h 344531"/>
                    <a:gd name="connsiteX3" fmla="*/ 34924 w 69848"/>
                    <a:gd name="connsiteY3" fmla="*/ 344531 h 344531"/>
                    <a:gd name="connsiteX4" fmla="*/ 0 w 69848"/>
                    <a:gd name="connsiteY4" fmla="*/ 309607 h 344531"/>
                    <a:gd name="connsiteX5" fmla="*/ 0 w 69848"/>
                    <a:gd name="connsiteY5" fmla="*/ 34924 h 344531"/>
                    <a:gd name="connsiteX6" fmla="*/ 34924 w 69848"/>
                    <a:gd name="connsiteY6" fmla="*/ 0 h 344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848" h="344531">
                      <a:moveTo>
                        <a:pt x="34924" y="0"/>
                      </a:moveTo>
                      <a:cubicBezTo>
                        <a:pt x="54152" y="0"/>
                        <a:pt x="69848" y="15696"/>
                        <a:pt x="69848" y="34924"/>
                      </a:cubicBezTo>
                      <a:lnTo>
                        <a:pt x="69848" y="309607"/>
                      </a:lnTo>
                      <a:cubicBezTo>
                        <a:pt x="69848" y="328835"/>
                        <a:pt x="54152" y="344531"/>
                        <a:pt x="34924" y="344531"/>
                      </a:cubicBezTo>
                      <a:cubicBezTo>
                        <a:pt x="15697" y="344531"/>
                        <a:pt x="0" y="328835"/>
                        <a:pt x="0" y="309607"/>
                      </a:cubicBezTo>
                      <a:lnTo>
                        <a:pt x="0" y="34924"/>
                      </a:lnTo>
                      <a:cubicBezTo>
                        <a:pt x="0" y="15696"/>
                        <a:pt x="15697" y="0"/>
                        <a:pt x="34924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69" name="Freeform: Shape 3568">
                  <a:extLst>
                    <a:ext uri="{FF2B5EF4-FFF2-40B4-BE49-F238E27FC236}">
                      <a16:creationId xmlns:a16="http://schemas.microsoft.com/office/drawing/2014/main" id="{14B3CD4D-9378-4F64-9D21-A683F4E0A04E}"/>
                    </a:ext>
                  </a:extLst>
                </p:cNvPr>
                <p:cNvSpPr/>
                <p:nvPr/>
              </p:nvSpPr>
              <p:spPr>
                <a:xfrm>
                  <a:off x="15256513" y="4018469"/>
                  <a:ext cx="69855" cy="344531"/>
                </a:xfrm>
                <a:custGeom>
                  <a:avLst/>
                  <a:gdLst>
                    <a:gd name="connsiteX0" fmla="*/ 34931 w 69855"/>
                    <a:gd name="connsiteY0" fmla="*/ 0 h 344531"/>
                    <a:gd name="connsiteX1" fmla="*/ 69855 w 69855"/>
                    <a:gd name="connsiteY1" fmla="*/ 34924 h 344531"/>
                    <a:gd name="connsiteX2" fmla="*/ 69855 w 69855"/>
                    <a:gd name="connsiteY2" fmla="*/ 309607 h 344531"/>
                    <a:gd name="connsiteX3" fmla="*/ 34931 w 69855"/>
                    <a:gd name="connsiteY3" fmla="*/ 344531 h 344531"/>
                    <a:gd name="connsiteX4" fmla="*/ 7 w 69855"/>
                    <a:gd name="connsiteY4" fmla="*/ 309607 h 344531"/>
                    <a:gd name="connsiteX5" fmla="*/ 7 w 69855"/>
                    <a:gd name="connsiteY5" fmla="*/ 34924 h 344531"/>
                    <a:gd name="connsiteX6" fmla="*/ 34931 w 69855"/>
                    <a:gd name="connsiteY6" fmla="*/ 0 h 344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855" h="344531">
                      <a:moveTo>
                        <a:pt x="34931" y="0"/>
                      </a:moveTo>
                      <a:cubicBezTo>
                        <a:pt x="54159" y="0"/>
                        <a:pt x="69855" y="15696"/>
                        <a:pt x="69855" y="34924"/>
                      </a:cubicBezTo>
                      <a:lnTo>
                        <a:pt x="69855" y="309607"/>
                      </a:lnTo>
                      <a:cubicBezTo>
                        <a:pt x="69855" y="328835"/>
                        <a:pt x="54159" y="344531"/>
                        <a:pt x="34931" y="344531"/>
                      </a:cubicBezTo>
                      <a:cubicBezTo>
                        <a:pt x="15703" y="344531"/>
                        <a:pt x="7" y="328835"/>
                        <a:pt x="7" y="309607"/>
                      </a:cubicBezTo>
                      <a:lnTo>
                        <a:pt x="7" y="34924"/>
                      </a:lnTo>
                      <a:cubicBezTo>
                        <a:pt x="-386" y="15696"/>
                        <a:pt x="15311" y="0"/>
                        <a:pt x="34931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0" name="Freeform: Shape 3569">
                  <a:extLst>
                    <a:ext uri="{FF2B5EF4-FFF2-40B4-BE49-F238E27FC236}">
                      <a16:creationId xmlns:a16="http://schemas.microsoft.com/office/drawing/2014/main" id="{0A31CB9A-F10C-4302-A3C6-1A38C67E0C71}"/>
                    </a:ext>
                  </a:extLst>
                </p:cNvPr>
                <p:cNvSpPr/>
                <p:nvPr/>
              </p:nvSpPr>
              <p:spPr>
                <a:xfrm>
                  <a:off x="15044230" y="4018469"/>
                  <a:ext cx="69848" cy="344531"/>
                </a:xfrm>
                <a:custGeom>
                  <a:avLst/>
                  <a:gdLst>
                    <a:gd name="connsiteX0" fmla="*/ 34924 w 69848"/>
                    <a:gd name="connsiteY0" fmla="*/ 0 h 344531"/>
                    <a:gd name="connsiteX1" fmla="*/ 69848 w 69848"/>
                    <a:gd name="connsiteY1" fmla="*/ 34924 h 344531"/>
                    <a:gd name="connsiteX2" fmla="*/ 69848 w 69848"/>
                    <a:gd name="connsiteY2" fmla="*/ 309607 h 344531"/>
                    <a:gd name="connsiteX3" fmla="*/ 34924 w 69848"/>
                    <a:gd name="connsiteY3" fmla="*/ 344531 h 344531"/>
                    <a:gd name="connsiteX4" fmla="*/ 0 w 69848"/>
                    <a:gd name="connsiteY4" fmla="*/ 309607 h 344531"/>
                    <a:gd name="connsiteX5" fmla="*/ 0 w 69848"/>
                    <a:gd name="connsiteY5" fmla="*/ 34924 h 344531"/>
                    <a:gd name="connsiteX6" fmla="*/ 34924 w 69848"/>
                    <a:gd name="connsiteY6" fmla="*/ 0 h 344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848" h="344531">
                      <a:moveTo>
                        <a:pt x="34924" y="0"/>
                      </a:moveTo>
                      <a:cubicBezTo>
                        <a:pt x="54152" y="0"/>
                        <a:pt x="69848" y="15696"/>
                        <a:pt x="69848" y="34924"/>
                      </a:cubicBezTo>
                      <a:lnTo>
                        <a:pt x="69848" y="309607"/>
                      </a:lnTo>
                      <a:cubicBezTo>
                        <a:pt x="69848" y="328835"/>
                        <a:pt x="54152" y="344531"/>
                        <a:pt x="34924" y="344531"/>
                      </a:cubicBezTo>
                      <a:cubicBezTo>
                        <a:pt x="15696" y="344531"/>
                        <a:pt x="0" y="328835"/>
                        <a:pt x="0" y="309607"/>
                      </a:cubicBezTo>
                      <a:lnTo>
                        <a:pt x="0" y="34924"/>
                      </a:lnTo>
                      <a:cubicBezTo>
                        <a:pt x="0" y="15696"/>
                        <a:pt x="15696" y="0"/>
                        <a:pt x="34924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1" name="Freeform: Shape 3570">
                  <a:extLst>
                    <a:ext uri="{FF2B5EF4-FFF2-40B4-BE49-F238E27FC236}">
                      <a16:creationId xmlns:a16="http://schemas.microsoft.com/office/drawing/2014/main" id="{E96CF94F-5277-46EF-893D-ED2DB84DD290}"/>
                    </a:ext>
                  </a:extLst>
                </p:cNvPr>
                <p:cNvSpPr/>
                <p:nvPr/>
              </p:nvSpPr>
              <p:spPr>
                <a:xfrm>
                  <a:off x="13256395" y="3169698"/>
                  <a:ext cx="1077218" cy="659254"/>
                </a:xfrm>
                <a:custGeom>
                  <a:avLst/>
                  <a:gdLst>
                    <a:gd name="connsiteX0" fmla="*/ 38886 w 1077218"/>
                    <a:gd name="connsiteY0" fmla="*/ 785 h 659254"/>
                    <a:gd name="connsiteX1" fmla="*/ 997531 w 1077218"/>
                    <a:gd name="connsiteY1" fmla="*/ 0 h 659254"/>
                    <a:gd name="connsiteX2" fmla="*/ 1040303 w 1077218"/>
                    <a:gd name="connsiteY2" fmla="*/ 72595 h 659254"/>
                    <a:gd name="connsiteX3" fmla="*/ 1074835 w 1077218"/>
                    <a:gd name="connsiteY3" fmla="*/ 568595 h 659254"/>
                    <a:gd name="connsiteX4" fmla="*/ 1045013 w 1077218"/>
                    <a:gd name="connsiteY4" fmla="*/ 651785 h 659254"/>
                    <a:gd name="connsiteX5" fmla="*/ 60469 w 1077218"/>
                    <a:gd name="connsiteY5" fmla="*/ 659240 h 659254"/>
                    <a:gd name="connsiteX6" fmla="*/ 16127 w 1077218"/>
                    <a:gd name="connsiteY6" fmla="*/ 586645 h 659254"/>
                    <a:gd name="connsiteX7" fmla="*/ 1215 w 1077218"/>
                    <a:gd name="connsiteY7" fmla="*/ 75734 h 659254"/>
                    <a:gd name="connsiteX8" fmla="*/ 38886 w 1077218"/>
                    <a:gd name="connsiteY8" fmla="*/ 785 h 659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7218" h="659254">
                      <a:moveTo>
                        <a:pt x="38886" y="785"/>
                      </a:moveTo>
                      <a:lnTo>
                        <a:pt x="997531" y="0"/>
                      </a:lnTo>
                      <a:cubicBezTo>
                        <a:pt x="1037557" y="0"/>
                        <a:pt x="1037557" y="32570"/>
                        <a:pt x="1040303" y="72595"/>
                      </a:cubicBezTo>
                      <a:lnTo>
                        <a:pt x="1074835" y="568595"/>
                      </a:lnTo>
                      <a:cubicBezTo>
                        <a:pt x="1077582" y="609012"/>
                        <a:pt x="1085037" y="651000"/>
                        <a:pt x="1045013" y="651785"/>
                      </a:cubicBezTo>
                      <a:lnTo>
                        <a:pt x="60469" y="659240"/>
                      </a:lnTo>
                      <a:cubicBezTo>
                        <a:pt x="20051" y="660025"/>
                        <a:pt x="18873" y="627456"/>
                        <a:pt x="16127" y="586645"/>
                      </a:cubicBezTo>
                      <a:lnTo>
                        <a:pt x="1215" y="75734"/>
                      </a:lnTo>
                      <a:cubicBezTo>
                        <a:pt x="-1924" y="34532"/>
                        <a:pt x="-1924" y="785"/>
                        <a:pt x="38886" y="785"/>
                      </a:cubicBezTo>
                      <a:close/>
                    </a:path>
                  </a:pathLst>
                </a:custGeom>
                <a:solidFill>
                  <a:srgbClr val="97D1E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2" name="Freeform: Shape 3571">
                  <a:extLst>
                    <a:ext uri="{FF2B5EF4-FFF2-40B4-BE49-F238E27FC236}">
                      <a16:creationId xmlns:a16="http://schemas.microsoft.com/office/drawing/2014/main" id="{598C16E3-F293-4B5F-A056-47219D28C553}"/>
                    </a:ext>
                  </a:extLst>
                </p:cNvPr>
                <p:cNvSpPr/>
                <p:nvPr/>
              </p:nvSpPr>
              <p:spPr>
                <a:xfrm>
                  <a:off x="14390896" y="3170090"/>
                  <a:ext cx="439864" cy="646290"/>
                </a:xfrm>
                <a:custGeom>
                  <a:avLst/>
                  <a:gdLst>
                    <a:gd name="connsiteX0" fmla="*/ 12144 w 439864"/>
                    <a:gd name="connsiteY0" fmla="*/ 7848 h 646290"/>
                    <a:gd name="connsiteX1" fmla="*/ 52169 w 439864"/>
                    <a:gd name="connsiteY1" fmla="*/ 0 h 646290"/>
                    <a:gd name="connsiteX2" fmla="*/ 439865 w 439864"/>
                    <a:gd name="connsiteY2" fmla="*/ 624709 h 646290"/>
                    <a:gd name="connsiteX3" fmla="*/ 156549 w 439864"/>
                    <a:gd name="connsiteY3" fmla="*/ 646291 h 646290"/>
                    <a:gd name="connsiteX4" fmla="*/ 99258 w 439864"/>
                    <a:gd name="connsiteY4" fmla="*/ 590177 h 646290"/>
                    <a:gd name="connsiteX5" fmla="*/ 372 w 439864"/>
                    <a:gd name="connsiteY5" fmla="*/ 26684 h 646290"/>
                    <a:gd name="connsiteX6" fmla="*/ 12144 w 439864"/>
                    <a:gd name="connsiteY6" fmla="*/ 7848 h 646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9864" h="646290">
                      <a:moveTo>
                        <a:pt x="12144" y="7848"/>
                      </a:moveTo>
                      <a:cubicBezTo>
                        <a:pt x="41574" y="6278"/>
                        <a:pt x="52169" y="0"/>
                        <a:pt x="52169" y="0"/>
                      </a:cubicBezTo>
                      <a:lnTo>
                        <a:pt x="439865" y="624709"/>
                      </a:lnTo>
                      <a:cubicBezTo>
                        <a:pt x="439865" y="624709"/>
                        <a:pt x="359422" y="646291"/>
                        <a:pt x="156549" y="646291"/>
                      </a:cubicBezTo>
                      <a:cubicBezTo>
                        <a:pt x="107891" y="646291"/>
                        <a:pt x="106714" y="626278"/>
                        <a:pt x="99258" y="590177"/>
                      </a:cubicBezTo>
                      <a:cubicBezTo>
                        <a:pt x="92587" y="558000"/>
                        <a:pt x="14498" y="122038"/>
                        <a:pt x="372" y="26684"/>
                      </a:cubicBezTo>
                      <a:cubicBezTo>
                        <a:pt x="-1983" y="8633"/>
                        <a:pt x="7435" y="8241"/>
                        <a:pt x="12144" y="7848"/>
                      </a:cubicBezTo>
                      <a:close/>
                    </a:path>
                  </a:pathLst>
                </a:custGeom>
                <a:solidFill>
                  <a:srgbClr val="97D1E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3" name="Freeform: Shape 3572">
                  <a:extLst>
                    <a:ext uri="{FF2B5EF4-FFF2-40B4-BE49-F238E27FC236}">
                      <a16:creationId xmlns:a16="http://schemas.microsoft.com/office/drawing/2014/main" id="{4C4D9B14-82B4-4ED8-B270-9D4250B0A850}"/>
                    </a:ext>
                  </a:extLst>
                </p:cNvPr>
                <p:cNvSpPr/>
                <p:nvPr/>
              </p:nvSpPr>
              <p:spPr>
                <a:xfrm>
                  <a:off x="14693815" y="4548608"/>
                  <a:ext cx="1188195" cy="1184418"/>
                </a:xfrm>
                <a:custGeom>
                  <a:avLst/>
                  <a:gdLst>
                    <a:gd name="connsiteX0" fmla="*/ 389 w 1188195"/>
                    <a:gd name="connsiteY0" fmla="*/ 541519 h 1184418"/>
                    <a:gd name="connsiteX1" fmla="*/ 54933 w 1188195"/>
                    <a:gd name="connsiteY1" fmla="*/ 465000 h 1184418"/>
                    <a:gd name="connsiteX2" fmla="*/ 66313 w 1188195"/>
                    <a:gd name="connsiteY2" fmla="*/ 424582 h 1184418"/>
                    <a:gd name="connsiteX3" fmla="*/ 60427 w 1188195"/>
                    <a:gd name="connsiteY3" fmla="*/ 330797 h 1184418"/>
                    <a:gd name="connsiteX4" fmla="*/ 138908 w 1188195"/>
                    <a:gd name="connsiteY4" fmla="*/ 279000 h 1184418"/>
                    <a:gd name="connsiteX5" fmla="*/ 164022 w 1188195"/>
                    <a:gd name="connsiteY5" fmla="*/ 245253 h 1184418"/>
                    <a:gd name="connsiteX6" fmla="*/ 192275 w 1188195"/>
                    <a:gd name="connsiteY6" fmla="*/ 155785 h 1184418"/>
                    <a:gd name="connsiteX7" fmla="*/ 284098 w 1188195"/>
                    <a:gd name="connsiteY7" fmla="*/ 135772 h 1184418"/>
                    <a:gd name="connsiteX8" fmla="*/ 319807 w 1188195"/>
                    <a:gd name="connsiteY8" fmla="*/ 113797 h 1184418"/>
                    <a:gd name="connsiteX9" fmla="*/ 378668 w 1188195"/>
                    <a:gd name="connsiteY9" fmla="*/ 40418 h 1184418"/>
                    <a:gd name="connsiteX10" fmla="*/ 471667 w 1188195"/>
                    <a:gd name="connsiteY10" fmla="*/ 54937 h 1184418"/>
                    <a:gd name="connsiteX11" fmla="*/ 512870 w 1188195"/>
                    <a:gd name="connsiteY11" fmla="*/ 47089 h 1184418"/>
                    <a:gd name="connsiteX12" fmla="*/ 594098 w 1188195"/>
                    <a:gd name="connsiteY12" fmla="*/ 0 h 1184418"/>
                    <a:gd name="connsiteX13" fmla="*/ 675326 w 1188195"/>
                    <a:gd name="connsiteY13" fmla="*/ 47089 h 1184418"/>
                    <a:gd name="connsiteX14" fmla="*/ 716528 w 1188195"/>
                    <a:gd name="connsiteY14" fmla="*/ 54937 h 1184418"/>
                    <a:gd name="connsiteX15" fmla="*/ 809528 w 1188195"/>
                    <a:gd name="connsiteY15" fmla="*/ 40418 h 1184418"/>
                    <a:gd name="connsiteX16" fmla="*/ 868389 w 1188195"/>
                    <a:gd name="connsiteY16" fmla="*/ 113797 h 1184418"/>
                    <a:gd name="connsiteX17" fmla="*/ 904098 w 1188195"/>
                    <a:gd name="connsiteY17" fmla="*/ 135772 h 1184418"/>
                    <a:gd name="connsiteX18" fmla="*/ 995920 w 1188195"/>
                    <a:gd name="connsiteY18" fmla="*/ 155785 h 1184418"/>
                    <a:gd name="connsiteX19" fmla="*/ 1024173 w 1188195"/>
                    <a:gd name="connsiteY19" fmla="*/ 245253 h 1184418"/>
                    <a:gd name="connsiteX20" fmla="*/ 1049287 w 1188195"/>
                    <a:gd name="connsiteY20" fmla="*/ 279000 h 1184418"/>
                    <a:gd name="connsiteX21" fmla="*/ 1127768 w 1188195"/>
                    <a:gd name="connsiteY21" fmla="*/ 330797 h 1184418"/>
                    <a:gd name="connsiteX22" fmla="*/ 1121883 w 1188195"/>
                    <a:gd name="connsiteY22" fmla="*/ 424582 h 1184418"/>
                    <a:gd name="connsiteX23" fmla="*/ 1133262 w 1188195"/>
                    <a:gd name="connsiteY23" fmla="*/ 465000 h 1184418"/>
                    <a:gd name="connsiteX24" fmla="*/ 1187806 w 1188195"/>
                    <a:gd name="connsiteY24" fmla="*/ 541519 h 1184418"/>
                    <a:gd name="connsiteX25" fmla="*/ 1148174 w 1188195"/>
                    <a:gd name="connsiteY25" fmla="*/ 626671 h 1184418"/>
                    <a:gd name="connsiteX26" fmla="*/ 1144249 w 1188195"/>
                    <a:gd name="connsiteY26" fmla="*/ 668658 h 1184418"/>
                    <a:gd name="connsiteX27" fmla="*/ 1167402 w 1188195"/>
                    <a:gd name="connsiteY27" fmla="*/ 759696 h 1184418"/>
                    <a:gd name="connsiteX28" fmla="*/ 1099908 w 1188195"/>
                    <a:gd name="connsiteY28" fmla="*/ 824835 h 1184418"/>
                    <a:gd name="connsiteX29" fmla="*/ 1081072 w 1188195"/>
                    <a:gd name="connsiteY29" fmla="*/ 862506 h 1184418"/>
                    <a:gd name="connsiteX30" fmla="*/ 1069693 w 1188195"/>
                    <a:gd name="connsiteY30" fmla="*/ 955506 h 1184418"/>
                    <a:gd name="connsiteX31" fmla="*/ 982971 w 1188195"/>
                    <a:gd name="connsiteY31" fmla="*/ 992000 h 1184418"/>
                    <a:gd name="connsiteX32" fmla="*/ 951971 w 1188195"/>
                    <a:gd name="connsiteY32" fmla="*/ 1020253 h 1184418"/>
                    <a:gd name="connsiteX33" fmla="*/ 907629 w 1188195"/>
                    <a:gd name="connsiteY33" fmla="*/ 1103443 h 1184418"/>
                    <a:gd name="connsiteX34" fmla="*/ 813844 w 1188195"/>
                    <a:gd name="connsiteY34" fmla="*/ 1106190 h 1184418"/>
                    <a:gd name="connsiteX35" fmla="*/ 774604 w 1188195"/>
                    <a:gd name="connsiteY35" fmla="*/ 1121493 h 1184418"/>
                    <a:gd name="connsiteX36" fmla="*/ 703579 w 1188195"/>
                    <a:gd name="connsiteY36" fmla="*/ 1182708 h 1184418"/>
                    <a:gd name="connsiteX37" fmla="*/ 614895 w 1188195"/>
                    <a:gd name="connsiteY37" fmla="*/ 1151316 h 1184418"/>
                    <a:gd name="connsiteX38" fmla="*/ 594098 w 1188195"/>
                    <a:gd name="connsiteY38" fmla="*/ 1151708 h 1184418"/>
                    <a:gd name="connsiteX39" fmla="*/ 573301 w 1188195"/>
                    <a:gd name="connsiteY39" fmla="*/ 1151316 h 1184418"/>
                    <a:gd name="connsiteX40" fmla="*/ 484617 w 1188195"/>
                    <a:gd name="connsiteY40" fmla="*/ 1182708 h 1184418"/>
                    <a:gd name="connsiteX41" fmla="*/ 413592 w 1188195"/>
                    <a:gd name="connsiteY41" fmla="*/ 1121493 h 1184418"/>
                    <a:gd name="connsiteX42" fmla="*/ 374351 w 1188195"/>
                    <a:gd name="connsiteY42" fmla="*/ 1106190 h 1184418"/>
                    <a:gd name="connsiteX43" fmla="*/ 280566 w 1188195"/>
                    <a:gd name="connsiteY43" fmla="*/ 1103443 h 1184418"/>
                    <a:gd name="connsiteX44" fmla="*/ 236224 w 1188195"/>
                    <a:gd name="connsiteY44" fmla="*/ 1020253 h 1184418"/>
                    <a:gd name="connsiteX45" fmla="*/ 205225 w 1188195"/>
                    <a:gd name="connsiteY45" fmla="*/ 992000 h 1184418"/>
                    <a:gd name="connsiteX46" fmla="*/ 118503 w 1188195"/>
                    <a:gd name="connsiteY46" fmla="*/ 955506 h 1184418"/>
                    <a:gd name="connsiteX47" fmla="*/ 107123 w 1188195"/>
                    <a:gd name="connsiteY47" fmla="*/ 862506 h 1184418"/>
                    <a:gd name="connsiteX48" fmla="*/ 88288 w 1188195"/>
                    <a:gd name="connsiteY48" fmla="*/ 824835 h 1184418"/>
                    <a:gd name="connsiteX49" fmla="*/ 20794 w 1188195"/>
                    <a:gd name="connsiteY49" fmla="*/ 759696 h 1184418"/>
                    <a:gd name="connsiteX50" fmla="*/ 43946 w 1188195"/>
                    <a:gd name="connsiteY50" fmla="*/ 668658 h 1184418"/>
                    <a:gd name="connsiteX51" fmla="*/ 40022 w 1188195"/>
                    <a:gd name="connsiteY51" fmla="*/ 626671 h 1184418"/>
                    <a:gd name="connsiteX52" fmla="*/ 389 w 1188195"/>
                    <a:gd name="connsiteY52" fmla="*/ 541519 h 1184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1188195" h="1184418">
                      <a:moveTo>
                        <a:pt x="389" y="541519"/>
                      </a:moveTo>
                      <a:cubicBezTo>
                        <a:pt x="3529" y="506987"/>
                        <a:pt x="25503" y="478342"/>
                        <a:pt x="54933" y="465000"/>
                      </a:cubicBezTo>
                      <a:cubicBezTo>
                        <a:pt x="58465" y="451266"/>
                        <a:pt x="61996" y="437924"/>
                        <a:pt x="66313" y="424582"/>
                      </a:cubicBezTo>
                      <a:cubicBezTo>
                        <a:pt x="48263" y="397506"/>
                        <a:pt x="44731" y="361797"/>
                        <a:pt x="60427" y="330797"/>
                      </a:cubicBezTo>
                      <a:cubicBezTo>
                        <a:pt x="76123" y="299797"/>
                        <a:pt x="106731" y="280962"/>
                        <a:pt x="138908" y="279000"/>
                      </a:cubicBezTo>
                      <a:cubicBezTo>
                        <a:pt x="146756" y="267620"/>
                        <a:pt x="155389" y="256241"/>
                        <a:pt x="164022" y="245253"/>
                      </a:cubicBezTo>
                      <a:cubicBezTo>
                        <a:pt x="156959" y="213468"/>
                        <a:pt x="166376" y="178937"/>
                        <a:pt x="192275" y="155785"/>
                      </a:cubicBezTo>
                      <a:cubicBezTo>
                        <a:pt x="217781" y="132241"/>
                        <a:pt x="253098" y="125962"/>
                        <a:pt x="284098" y="135772"/>
                      </a:cubicBezTo>
                      <a:cubicBezTo>
                        <a:pt x="295870" y="127924"/>
                        <a:pt x="307642" y="120468"/>
                        <a:pt x="319807" y="113797"/>
                      </a:cubicBezTo>
                      <a:cubicBezTo>
                        <a:pt x="324515" y="81620"/>
                        <a:pt x="346098" y="52975"/>
                        <a:pt x="378668" y="40418"/>
                      </a:cubicBezTo>
                      <a:cubicBezTo>
                        <a:pt x="411237" y="27861"/>
                        <a:pt x="446161" y="34532"/>
                        <a:pt x="471667" y="54937"/>
                      </a:cubicBezTo>
                      <a:cubicBezTo>
                        <a:pt x="485402" y="51797"/>
                        <a:pt x="499136" y="49051"/>
                        <a:pt x="512870" y="47089"/>
                      </a:cubicBezTo>
                      <a:cubicBezTo>
                        <a:pt x="528959" y="18836"/>
                        <a:pt x="559174" y="0"/>
                        <a:pt x="594098" y="0"/>
                      </a:cubicBezTo>
                      <a:cubicBezTo>
                        <a:pt x="629022" y="0"/>
                        <a:pt x="659237" y="18836"/>
                        <a:pt x="675326" y="47089"/>
                      </a:cubicBezTo>
                      <a:cubicBezTo>
                        <a:pt x="689452" y="49051"/>
                        <a:pt x="703187" y="51797"/>
                        <a:pt x="716528" y="54937"/>
                      </a:cubicBezTo>
                      <a:cubicBezTo>
                        <a:pt x="741642" y="34532"/>
                        <a:pt x="776958" y="27861"/>
                        <a:pt x="809528" y="40418"/>
                      </a:cubicBezTo>
                      <a:cubicBezTo>
                        <a:pt x="842098" y="52975"/>
                        <a:pt x="863288" y="81620"/>
                        <a:pt x="868389" y="113797"/>
                      </a:cubicBezTo>
                      <a:cubicBezTo>
                        <a:pt x="880553" y="120861"/>
                        <a:pt x="892718" y="127924"/>
                        <a:pt x="904098" y="135772"/>
                      </a:cubicBezTo>
                      <a:cubicBezTo>
                        <a:pt x="935097" y="125962"/>
                        <a:pt x="970022" y="132241"/>
                        <a:pt x="995920" y="155785"/>
                      </a:cubicBezTo>
                      <a:cubicBezTo>
                        <a:pt x="1021819" y="179329"/>
                        <a:pt x="1031237" y="213861"/>
                        <a:pt x="1024173" y="245253"/>
                      </a:cubicBezTo>
                      <a:cubicBezTo>
                        <a:pt x="1033199" y="256241"/>
                        <a:pt x="1041439" y="267228"/>
                        <a:pt x="1049287" y="279000"/>
                      </a:cubicBezTo>
                      <a:cubicBezTo>
                        <a:pt x="1081857" y="280962"/>
                        <a:pt x="1112465" y="299405"/>
                        <a:pt x="1127768" y="330797"/>
                      </a:cubicBezTo>
                      <a:cubicBezTo>
                        <a:pt x="1143465" y="361797"/>
                        <a:pt x="1139933" y="397506"/>
                        <a:pt x="1121883" y="424582"/>
                      </a:cubicBezTo>
                      <a:cubicBezTo>
                        <a:pt x="1126199" y="437924"/>
                        <a:pt x="1130123" y="451266"/>
                        <a:pt x="1133262" y="465000"/>
                      </a:cubicBezTo>
                      <a:cubicBezTo>
                        <a:pt x="1162692" y="478342"/>
                        <a:pt x="1184667" y="506987"/>
                        <a:pt x="1187806" y="541519"/>
                      </a:cubicBezTo>
                      <a:cubicBezTo>
                        <a:pt x="1190946" y="576050"/>
                        <a:pt x="1174857" y="608228"/>
                        <a:pt x="1148174" y="626671"/>
                      </a:cubicBezTo>
                      <a:cubicBezTo>
                        <a:pt x="1147389" y="640797"/>
                        <a:pt x="1145819" y="654531"/>
                        <a:pt x="1144249" y="668658"/>
                      </a:cubicBezTo>
                      <a:cubicBezTo>
                        <a:pt x="1167009" y="691810"/>
                        <a:pt x="1177212" y="726342"/>
                        <a:pt x="1167402" y="759696"/>
                      </a:cubicBezTo>
                      <a:cubicBezTo>
                        <a:pt x="1157984" y="793050"/>
                        <a:pt x="1131300" y="816987"/>
                        <a:pt x="1099908" y="824835"/>
                      </a:cubicBezTo>
                      <a:cubicBezTo>
                        <a:pt x="1094022" y="837784"/>
                        <a:pt x="1087744" y="850341"/>
                        <a:pt x="1081072" y="862506"/>
                      </a:cubicBezTo>
                      <a:cubicBezTo>
                        <a:pt x="1093629" y="892329"/>
                        <a:pt x="1090490" y="928038"/>
                        <a:pt x="1069693" y="955506"/>
                      </a:cubicBezTo>
                      <a:cubicBezTo>
                        <a:pt x="1048503" y="983367"/>
                        <a:pt x="1015148" y="995924"/>
                        <a:pt x="982971" y="992000"/>
                      </a:cubicBezTo>
                      <a:cubicBezTo>
                        <a:pt x="973161" y="1001810"/>
                        <a:pt x="962566" y="1011228"/>
                        <a:pt x="951971" y="1020253"/>
                      </a:cubicBezTo>
                      <a:cubicBezTo>
                        <a:pt x="953148" y="1052822"/>
                        <a:pt x="937452" y="1085000"/>
                        <a:pt x="907629" y="1103443"/>
                      </a:cubicBezTo>
                      <a:cubicBezTo>
                        <a:pt x="878199" y="1121886"/>
                        <a:pt x="842490" y="1121493"/>
                        <a:pt x="813844" y="1106190"/>
                      </a:cubicBezTo>
                      <a:cubicBezTo>
                        <a:pt x="800895" y="1111683"/>
                        <a:pt x="787946" y="1116784"/>
                        <a:pt x="774604" y="1121493"/>
                      </a:cubicBezTo>
                      <a:cubicBezTo>
                        <a:pt x="764009" y="1152101"/>
                        <a:pt x="737718" y="1176430"/>
                        <a:pt x="703579" y="1182708"/>
                      </a:cubicBezTo>
                      <a:cubicBezTo>
                        <a:pt x="669440" y="1188987"/>
                        <a:pt x="636085" y="1176038"/>
                        <a:pt x="614895" y="1151316"/>
                      </a:cubicBezTo>
                      <a:cubicBezTo>
                        <a:pt x="607832" y="1151708"/>
                        <a:pt x="601161" y="1151708"/>
                        <a:pt x="594098" y="1151708"/>
                      </a:cubicBezTo>
                      <a:cubicBezTo>
                        <a:pt x="587034" y="1151708"/>
                        <a:pt x="579971" y="1151316"/>
                        <a:pt x="573301" y="1151316"/>
                      </a:cubicBezTo>
                      <a:cubicBezTo>
                        <a:pt x="552110" y="1176038"/>
                        <a:pt x="518756" y="1189379"/>
                        <a:pt x="484617" y="1182708"/>
                      </a:cubicBezTo>
                      <a:cubicBezTo>
                        <a:pt x="450478" y="1176430"/>
                        <a:pt x="424187" y="1152101"/>
                        <a:pt x="413592" y="1121493"/>
                      </a:cubicBezTo>
                      <a:cubicBezTo>
                        <a:pt x="400250" y="1116784"/>
                        <a:pt x="386908" y="1111683"/>
                        <a:pt x="374351" y="1106190"/>
                      </a:cubicBezTo>
                      <a:cubicBezTo>
                        <a:pt x="345706" y="1121493"/>
                        <a:pt x="309997" y="1121886"/>
                        <a:pt x="280566" y="1103443"/>
                      </a:cubicBezTo>
                      <a:cubicBezTo>
                        <a:pt x="251136" y="1085000"/>
                        <a:pt x="235047" y="1052822"/>
                        <a:pt x="236224" y="1020253"/>
                      </a:cubicBezTo>
                      <a:cubicBezTo>
                        <a:pt x="225630" y="1011228"/>
                        <a:pt x="215035" y="1001810"/>
                        <a:pt x="205225" y="992000"/>
                      </a:cubicBezTo>
                      <a:cubicBezTo>
                        <a:pt x="173047" y="996316"/>
                        <a:pt x="139300" y="983367"/>
                        <a:pt x="118503" y="955506"/>
                      </a:cubicBezTo>
                      <a:cubicBezTo>
                        <a:pt x="97705" y="927645"/>
                        <a:pt x="94566" y="892329"/>
                        <a:pt x="107123" y="862506"/>
                      </a:cubicBezTo>
                      <a:cubicBezTo>
                        <a:pt x="100453" y="850341"/>
                        <a:pt x="94174" y="837392"/>
                        <a:pt x="88288" y="824835"/>
                      </a:cubicBezTo>
                      <a:cubicBezTo>
                        <a:pt x="56896" y="816987"/>
                        <a:pt x="30212" y="793050"/>
                        <a:pt x="20794" y="759696"/>
                      </a:cubicBezTo>
                      <a:cubicBezTo>
                        <a:pt x="11377" y="726342"/>
                        <a:pt x="21187" y="691810"/>
                        <a:pt x="43946" y="668658"/>
                      </a:cubicBezTo>
                      <a:cubicBezTo>
                        <a:pt x="41984" y="654924"/>
                        <a:pt x="40807" y="640797"/>
                        <a:pt x="40022" y="626671"/>
                      </a:cubicBezTo>
                      <a:cubicBezTo>
                        <a:pt x="13339" y="608228"/>
                        <a:pt x="-2750" y="576443"/>
                        <a:pt x="389" y="541519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4" name="Freeform: Shape 3573">
                  <a:extLst>
                    <a:ext uri="{FF2B5EF4-FFF2-40B4-BE49-F238E27FC236}">
                      <a16:creationId xmlns:a16="http://schemas.microsoft.com/office/drawing/2014/main" id="{9E3B4786-48F6-4DF4-99D5-C91E8E549C67}"/>
                    </a:ext>
                  </a:extLst>
                </p:cNvPr>
                <p:cNvSpPr/>
                <p:nvPr/>
              </p:nvSpPr>
              <p:spPr>
                <a:xfrm>
                  <a:off x="14966141" y="4823292"/>
                  <a:ext cx="644328" cy="644328"/>
                </a:xfrm>
                <a:custGeom>
                  <a:avLst/>
                  <a:gdLst>
                    <a:gd name="connsiteX0" fmla="*/ 644329 w 644328"/>
                    <a:gd name="connsiteY0" fmla="*/ 322164 h 644328"/>
                    <a:gd name="connsiteX1" fmla="*/ 322164 w 644328"/>
                    <a:gd name="connsiteY1" fmla="*/ 644329 h 644328"/>
                    <a:gd name="connsiteX2" fmla="*/ 0 w 644328"/>
                    <a:gd name="connsiteY2" fmla="*/ 322164 h 644328"/>
                    <a:gd name="connsiteX3" fmla="*/ 322164 w 644328"/>
                    <a:gd name="connsiteY3" fmla="*/ 0 h 644328"/>
                    <a:gd name="connsiteX4" fmla="*/ 644329 w 644328"/>
                    <a:gd name="connsiteY4" fmla="*/ 322164 h 644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4328" h="644328">
                      <a:moveTo>
                        <a:pt x="644329" y="322164"/>
                      </a:moveTo>
                      <a:cubicBezTo>
                        <a:pt x="644329" y="500091"/>
                        <a:pt x="500091" y="644329"/>
                        <a:pt x="322164" y="644329"/>
                      </a:cubicBezTo>
                      <a:cubicBezTo>
                        <a:pt x="144238" y="644329"/>
                        <a:pt x="0" y="500091"/>
                        <a:pt x="0" y="322164"/>
                      </a:cubicBezTo>
                      <a:cubicBezTo>
                        <a:pt x="0" y="144238"/>
                        <a:pt x="144237" y="0"/>
                        <a:pt x="322164" y="0"/>
                      </a:cubicBezTo>
                      <a:cubicBezTo>
                        <a:pt x="500091" y="0"/>
                        <a:pt x="644329" y="144238"/>
                        <a:pt x="644329" y="32216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5" name="Freeform: Shape 3574">
                  <a:extLst>
                    <a:ext uri="{FF2B5EF4-FFF2-40B4-BE49-F238E27FC236}">
                      <a16:creationId xmlns:a16="http://schemas.microsoft.com/office/drawing/2014/main" id="{082C346F-C150-46D4-9DDA-7B438974A0E7}"/>
                    </a:ext>
                  </a:extLst>
                </p:cNvPr>
                <p:cNvSpPr/>
                <p:nvPr/>
              </p:nvSpPr>
              <p:spPr>
                <a:xfrm>
                  <a:off x="10514311" y="4548608"/>
                  <a:ext cx="1188195" cy="1184418"/>
                </a:xfrm>
                <a:custGeom>
                  <a:avLst/>
                  <a:gdLst>
                    <a:gd name="connsiteX0" fmla="*/ 389 w 1188195"/>
                    <a:gd name="connsiteY0" fmla="*/ 541519 h 1184418"/>
                    <a:gd name="connsiteX1" fmla="*/ 54934 w 1188195"/>
                    <a:gd name="connsiteY1" fmla="*/ 465000 h 1184418"/>
                    <a:gd name="connsiteX2" fmla="*/ 66313 w 1188195"/>
                    <a:gd name="connsiteY2" fmla="*/ 424582 h 1184418"/>
                    <a:gd name="connsiteX3" fmla="*/ 60427 w 1188195"/>
                    <a:gd name="connsiteY3" fmla="*/ 330797 h 1184418"/>
                    <a:gd name="connsiteX4" fmla="*/ 138908 w 1188195"/>
                    <a:gd name="connsiteY4" fmla="*/ 279000 h 1184418"/>
                    <a:gd name="connsiteX5" fmla="*/ 164022 w 1188195"/>
                    <a:gd name="connsiteY5" fmla="*/ 245253 h 1184418"/>
                    <a:gd name="connsiteX6" fmla="*/ 192275 w 1188195"/>
                    <a:gd name="connsiteY6" fmla="*/ 155785 h 1184418"/>
                    <a:gd name="connsiteX7" fmla="*/ 284098 w 1188195"/>
                    <a:gd name="connsiteY7" fmla="*/ 135772 h 1184418"/>
                    <a:gd name="connsiteX8" fmla="*/ 319807 w 1188195"/>
                    <a:gd name="connsiteY8" fmla="*/ 113797 h 1184418"/>
                    <a:gd name="connsiteX9" fmla="*/ 378668 w 1188195"/>
                    <a:gd name="connsiteY9" fmla="*/ 40418 h 1184418"/>
                    <a:gd name="connsiteX10" fmla="*/ 471668 w 1188195"/>
                    <a:gd name="connsiteY10" fmla="*/ 54937 h 1184418"/>
                    <a:gd name="connsiteX11" fmla="*/ 512870 w 1188195"/>
                    <a:gd name="connsiteY11" fmla="*/ 47089 h 1184418"/>
                    <a:gd name="connsiteX12" fmla="*/ 594098 w 1188195"/>
                    <a:gd name="connsiteY12" fmla="*/ 0 h 1184418"/>
                    <a:gd name="connsiteX13" fmla="*/ 675326 w 1188195"/>
                    <a:gd name="connsiteY13" fmla="*/ 47089 h 1184418"/>
                    <a:gd name="connsiteX14" fmla="*/ 716528 w 1188195"/>
                    <a:gd name="connsiteY14" fmla="*/ 54937 h 1184418"/>
                    <a:gd name="connsiteX15" fmla="*/ 809528 w 1188195"/>
                    <a:gd name="connsiteY15" fmla="*/ 40418 h 1184418"/>
                    <a:gd name="connsiteX16" fmla="*/ 868389 w 1188195"/>
                    <a:gd name="connsiteY16" fmla="*/ 113797 h 1184418"/>
                    <a:gd name="connsiteX17" fmla="*/ 904098 w 1188195"/>
                    <a:gd name="connsiteY17" fmla="*/ 135772 h 1184418"/>
                    <a:gd name="connsiteX18" fmla="*/ 995921 w 1188195"/>
                    <a:gd name="connsiteY18" fmla="*/ 155785 h 1184418"/>
                    <a:gd name="connsiteX19" fmla="*/ 1024174 w 1188195"/>
                    <a:gd name="connsiteY19" fmla="*/ 245253 h 1184418"/>
                    <a:gd name="connsiteX20" fmla="*/ 1049288 w 1188195"/>
                    <a:gd name="connsiteY20" fmla="*/ 279000 h 1184418"/>
                    <a:gd name="connsiteX21" fmla="*/ 1127769 w 1188195"/>
                    <a:gd name="connsiteY21" fmla="*/ 330797 h 1184418"/>
                    <a:gd name="connsiteX22" fmla="*/ 1121883 w 1188195"/>
                    <a:gd name="connsiteY22" fmla="*/ 424582 h 1184418"/>
                    <a:gd name="connsiteX23" fmla="*/ 1133262 w 1188195"/>
                    <a:gd name="connsiteY23" fmla="*/ 465000 h 1184418"/>
                    <a:gd name="connsiteX24" fmla="*/ 1187807 w 1188195"/>
                    <a:gd name="connsiteY24" fmla="*/ 541519 h 1184418"/>
                    <a:gd name="connsiteX25" fmla="*/ 1148174 w 1188195"/>
                    <a:gd name="connsiteY25" fmla="*/ 626671 h 1184418"/>
                    <a:gd name="connsiteX26" fmla="*/ 1144250 w 1188195"/>
                    <a:gd name="connsiteY26" fmla="*/ 668658 h 1184418"/>
                    <a:gd name="connsiteX27" fmla="*/ 1167401 w 1188195"/>
                    <a:gd name="connsiteY27" fmla="*/ 759696 h 1184418"/>
                    <a:gd name="connsiteX28" fmla="*/ 1099908 w 1188195"/>
                    <a:gd name="connsiteY28" fmla="*/ 824835 h 1184418"/>
                    <a:gd name="connsiteX29" fmla="*/ 1081072 w 1188195"/>
                    <a:gd name="connsiteY29" fmla="*/ 862506 h 1184418"/>
                    <a:gd name="connsiteX30" fmla="*/ 1069693 w 1188195"/>
                    <a:gd name="connsiteY30" fmla="*/ 955506 h 1184418"/>
                    <a:gd name="connsiteX31" fmla="*/ 982971 w 1188195"/>
                    <a:gd name="connsiteY31" fmla="*/ 992000 h 1184418"/>
                    <a:gd name="connsiteX32" fmla="*/ 951971 w 1188195"/>
                    <a:gd name="connsiteY32" fmla="*/ 1020253 h 1184418"/>
                    <a:gd name="connsiteX33" fmla="*/ 907629 w 1188195"/>
                    <a:gd name="connsiteY33" fmla="*/ 1103443 h 1184418"/>
                    <a:gd name="connsiteX34" fmla="*/ 813845 w 1188195"/>
                    <a:gd name="connsiteY34" fmla="*/ 1106190 h 1184418"/>
                    <a:gd name="connsiteX35" fmla="*/ 774604 w 1188195"/>
                    <a:gd name="connsiteY35" fmla="*/ 1121493 h 1184418"/>
                    <a:gd name="connsiteX36" fmla="*/ 703579 w 1188195"/>
                    <a:gd name="connsiteY36" fmla="*/ 1182708 h 1184418"/>
                    <a:gd name="connsiteX37" fmla="*/ 614895 w 1188195"/>
                    <a:gd name="connsiteY37" fmla="*/ 1151316 h 1184418"/>
                    <a:gd name="connsiteX38" fmla="*/ 594098 w 1188195"/>
                    <a:gd name="connsiteY38" fmla="*/ 1151708 h 1184418"/>
                    <a:gd name="connsiteX39" fmla="*/ 573300 w 1188195"/>
                    <a:gd name="connsiteY39" fmla="*/ 1151316 h 1184418"/>
                    <a:gd name="connsiteX40" fmla="*/ 484617 w 1188195"/>
                    <a:gd name="connsiteY40" fmla="*/ 1182708 h 1184418"/>
                    <a:gd name="connsiteX41" fmla="*/ 413592 w 1188195"/>
                    <a:gd name="connsiteY41" fmla="*/ 1121493 h 1184418"/>
                    <a:gd name="connsiteX42" fmla="*/ 374351 w 1188195"/>
                    <a:gd name="connsiteY42" fmla="*/ 1106190 h 1184418"/>
                    <a:gd name="connsiteX43" fmla="*/ 280566 w 1188195"/>
                    <a:gd name="connsiteY43" fmla="*/ 1103443 h 1184418"/>
                    <a:gd name="connsiteX44" fmla="*/ 236225 w 1188195"/>
                    <a:gd name="connsiteY44" fmla="*/ 1020253 h 1184418"/>
                    <a:gd name="connsiteX45" fmla="*/ 205225 w 1188195"/>
                    <a:gd name="connsiteY45" fmla="*/ 992000 h 1184418"/>
                    <a:gd name="connsiteX46" fmla="*/ 118503 w 1188195"/>
                    <a:gd name="connsiteY46" fmla="*/ 955506 h 1184418"/>
                    <a:gd name="connsiteX47" fmla="*/ 107123 w 1188195"/>
                    <a:gd name="connsiteY47" fmla="*/ 862506 h 1184418"/>
                    <a:gd name="connsiteX48" fmla="*/ 88288 w 1188195"/>
                    <a:gd name="connsiteY48" fmla="*/ 824835 h 1184418"/>
                    <a:gd name="connsiteX49" fmla="*/ 20794 w 1188195"/>
                    <a:gd name="connsiteY49" fmla="*/ 759696 h 1184418"/>
                    <a:gd name="connsiteX50" fmla="*/ 43946 w 1188195"/>
                    <a:gd name="connsiteY50" fmla="*/ 668658 h 1184418"/>
                    <a:gd name="connsiteX51" fmla="*/ 40022 w 1188195"/>
                    <a:gd name="connsiteY51" fmla="*/ 626671 h 1184418"/>
                    <a:gd name="connsiteX52" fmla="*/ 389 w 1188195"/>
                    <a:gd name="connsiteY52" fmla="*/ 541519 h 1184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1188195" h="1184418">
                      <a:moveTo>
                        <a:pt x="389" y="541519"/>
                      </a:moveTo>
                      <a:cubicBezTo>
                        <a:pt x="3529" y="506987"/>
                        <a:pt x="25503" y="478342"/>
                        <a:pt x="54934" y="465000"/>
                      </a:cubicBezTo>
                      <a:cubicBezTo>
                        <a:pt x="58073" y="451266"/>
                        <a:pt x="61997" y="437924"/>
                        <a:pt x="66313" y="424582"/>
                      </a:cubicBezTo>
                      <a:cubicBezTo>
                        <a:pt x="48263" y="397506"/>
                        <a:pt x="44731" y="361797"/>
                        <a:pt x="60427" y="330797"/>
                      </a:cubicBezTo>
                      <a:cubicBezTo>
                        <a:pt x="76123" y="299797"/>
                        <a:pt x="106731" y="280962"/>
                        <a:pt x="138908" y="279000"/>
                      </a:cubicBezTo>
                      <a:cubicBezTo>
                        <a:pt x="146756" y="267620"/>
                        <a:pt x="155389" y="256241"/>
                        <a:pt x="164022" y="245253"/>
                      </a:cubicBezTo>
                      <a:cubicBezTo>
                        <a:pt x="156959" y="213468"/>
                        <a:pt x="166377" y="178937"/>
                        <a:pt x="192275" y="155785"/>
                      </a:cubicBezTo>
                      <a:cubicBezTo>
                        <a:pt x="217782" y="132241"/>
                        <a:pt x="253098" y="125962"/>
                        <a:pt x="284098" y="135772"/>
                      </a:cubicBezTo>
                      <a:cubicBezTo>
                        <a:pt x="295870" y="127924"/>
                        <a:pt x="307642" y="120468"/>
                        <a:pt x="319807" y="113797"/>
                      </a:cubicBezTo>
                      <a:cubicBezTo>
                        <a:pt x="324516" y="81620"/>
                        <a:pt x="346098" y="52975"/>
                        <a:pt x="378668" y="40418"/>
                      </a:cubicBezTo>
                      <a:cubicBezTo>
                        <a:pt x="411237" y="27861"/>
                        <a:pt x="446161" y="34532"/>
                        <a:pt x="471668" y="54937"/>
                      </a:cubicBezTo>
                      <a:cubicBezTo>
                        <a:pt x="485402" y="51797"/>
                        <a:pt x="499136" y="49051"/>
                        <a:pt x="512870" y="47089"/>
                      </a:cubicBezTo>
                      <a:cubicBezTo>
                        <a:pt x="528959" y="18836"/>
                        <a:pt x="559174" y="0"/>
                        <a:pt x="594098" y="0"/>
                      </a:cubicBezTo>
                      <a:cubicBezTo>
                        <a:pt x="629022" y="0"/>
                        <a:pt x="659237" y="18836"/>
                        <a:pt x="675326" y="47089"/>
                      </a:cubicBezTo>
                      <a:cubicBezTo>
                        <a:pt x="689452" y="49051"/>
                        <a:pt x="703187" y="51797"/>
                        <a:pt x="716528" y="54937"/>
                      </a:cubicBezTo>
                      <a:cubicBezTo>
                        <a:pt x="741642" y="34532"/>
                        <a:pt x="776959" y="27861"/>
                        <a:pt x="809528" y="40418"/>
                      </a:cubicBezTo>
                      <a:cubicBezTo>
                        <a:pt x="842098" y="52975"/>
                        <a:pt x="863288" y="81620"/>
                        <a:pt x="868389" y="113797"/>
                      </a:cubicBezTo>
                      <a:cubicBezTo>
                        <a:pt x="880553" y="120861"/>
                        <a:pt x="892718" y="127924"/>
                        <a:pt x="904098" y="135772"/>
                      </a:cubicBezTo>
                      <a:cubicBezTo>
                        <a:pt x="935098" y="125962"/>
                        <a:pt x="970022" y="132241"/>
                        <a:pt x="995921" y="155785"/>
                      </a:cubicBezTo>
                      <a:cubicBezTo>
                        <a:pt x="1021819" y="179329"/>
                        <a:pt x="1031237" y="213861"/>
                        <a:pt x="1024174" y="245253"/>
                      </a:cubicBezTo>
                      <a:cubicBezTo>
                        <a:pt x="1033199" y="256241"/>
                        <a:pt x="1041439" y="267228"/>
                        <a:pt x="1049288" y="279000"/>
                      </a:cubicBezTo>
                      <a:cubicBezTo>
                        <a:pt x="1081857" y="280962"/>
                        <a:pt x="1112465" y="299405"/>
                        <a:pt x="1127769" y="330797"/>
                      </a:cubicBezTo>
                      <a:cubicBezTo>
                        <a:pt x="1143465" y="361797"/>
                        <a:pt x="1139933" y="397506"/>
                        <a:pt x="1121883" y="424582"/>
                      </a:cubicBezTo>
                      <a:cubicBezTo>
                        <a:pt x="1126199" y="437924"/>
                        <a:pt x="1130123" y="451266"/>
                        <a:pt x="1133262" y="465000"/>
                      </a:cubicBezTo>
                      <a:cubicBezTo>
                        <a:pt x="1162693" y="478342"/>
                        <a:pt x="1184667" y="506987"/>
                        <a:pt x="1187807" y="541519"/>
                      </a:cubicBezTo>
                      <a:cubicBezTo>
                        <a:pt x="1190946" y="576050"/>
                        <a:pt x="1174857" y="608228"/>
                        <a:pt x="1148174" y="626671"/>
                      </a:cubicBezTo>
                      <a:cubicBezTo>
                        <a:pt x="1147389" y="640797"/>
                        <a:pt x="1145819" y="654531"/>
                        <a:pt x="1144250" y="668658"/>
                      </a:cubicBezTo>
                      <a:cubicBezTo>
                        <a:pt x="1167009" y="691810"/>
                        <a:pt x="1177211" y="726342"/>
                        <a:pt x="1167401" y="759696"/>
                      </a:cubicBezTo>
                      <a:cubicBezTo>
                        <a:pt x="1157984" y="793050"/>
                        <a:pt x="1131300" y="816987"/>
                        <a:pt x="1099908" y="824835"/>
                      </a:cubicBezTo>
                      <a:cubicBezTo>
                        <a:pt x="1094022" y="837784"/>
                        <a:pt x="1087743" y="850341"/>
                        <a:pt x="1081072" y="862506"/>
                      </a:cubicBezTo>
                      <a:cubicBezTo>
                        <a:pt x="1093629" y="892329"/>
                        <a:pt x="1090882" y="928038"/>
                        <a:pt x="1069693" y="955506"/>
                      </a:cubicBezTo>
                      <a:cubicBezTo>
                        <a:pt x="1048503" y="983367"/>
                        <a:pt x="1015148" y="995924"/>
                        <a:pt x="982971" y="992000"/>
                      </a:cubicBezTo>
                      <a:cubicBezTo>
                        <a:pt x="973161" y="1001810"/>
                        <a:pt x="962566" y="1011228"/>
                        <a:pt x="951971" y="1020253"/>
                      </a:cubicBezTo>
                      <a:cubicBezTo>
                        <a:pt x="953148" y="1052822"/>
                        <a:pt x="937452" y="1085000"/>
                        <a:pt x="907629" y="1103443"/>
                      </a:cubicBezTo>
                      <a:cubicBezTo>
                        <a:pt x="878199" y="1121886"/>
                        <a:pt x="842490" y="1121493"/>
                        <a:pt x="813845" y="1106190"/>
                      </a:cubicBezTo>
                      <a:cubicBezTo>
                        <a:pt x="800895" y="1111683"/>
                        <a:pt x="787946" y="1116784"/>
                        <a:pt x="774604" y="1121493"/>
                      </a:cubicBezTo>
                      <a:cubicBezTo>
                        <a:pt x="764009" y="1152101"/>
                        <a:pt x="737718" y="1176430"/>
                        <a:pt x="703579" y="1182708"/>
                      </a:cubicBezTo>
                      <a:cubicBezTo>
                        <a:pt x="669440" y="1188987"/>
                        <a:pt x="636085" y="1176038"/>
                        <a:pt x="614895" y="1151316"/>
                      </a:cubicBezTo>
                      <a:cubicBezTo>
                        <a:pt x="607832" y="1151708"/>
                        <a:pt x="601161" y="1151708"/>
                        <a:pt x="594098" y="1151708"/>
                      </a:cubicBezTo>
                      <a:cubicBezTo>
                        <a:pt x="587035" y="1151708"/>
                        <a:pt x="579971" y="1151316"/>
                        <a:pt x="573300" y="1151316"/>
                      </a:cubicBezTo>
                      <a:cubicBezTo>
                        <a:pt x="552111" y="1176038"/>
                        <a:pt x="518756" y="1189379"/>
                        <a:pt x="484617" y="1182708"/>
                      </a:cubicBezTo>
                      <a:cubicBezTo>
                        <a:pt x="450478" y="1176430"/>
                        <a:pt x="424187" y="1152101"/>
                        <a:pt x="413592" y="1121493"/>
                      </a:cubicBezTo>
                      <a:cubicBezTo>
                        <a:pt x="400250" y="1116784"/>
                        <a:pt x="386908" y="1111683"/>
                        <a:pt x="374351" y="1106190"/>
                      </a:cubicBezTo>
                      <a:cubicBezTo>
                        <a:pt x="345706" y="1121493"/>
                        <a:pt x="309997" y="1121886"/>
                        <a:pt x="280566" y="1103443"/>
                      </a:cubicBezTo>
                      <a:cubicBezTo>
                        <a:pt x="251136" y="1085000"/>
                        <a:pt x="235047" y="1052822"/>
                        <a:pt x="236225" y="1020253"/>
                      </a:cubicBezTo>
                      <a:cubicBezTo>
                        <a:pt x="225630" y="1011228"/>
                        <a:pt x="215035" y="1001810"/>
                        <a:pt x="205225" y="992000"/>
                      </a:cubicBezTo>
                      <a:cubicBezTo>
                        <a:pt x="173047" y="996316"/>
                        <a:pt x="139301" y="983367"/>
                        <a:pt x="118503" y="955506"/>
                      </a:cubicBezTo>
                      <a:cubicBezTo>
                        <a:pt x="97706" y="927645"/>
                        <a:pt x="94566" y="892329"/>
                        <a:pt x="107123" y="862506"/>
                      </a:cubicBezTo>
                      <a:cubicBezTo>
                        <a:pt x="100453" y="850341"/>
                        <a:pt x="94174" y="837392"/>
                        <a:pt x="88288" y="824835"/>
                      </a:cubicBezTo>
                      <a:cubicBezTo>
                        <a:pt x="56896" y="816987"/>
                        <a:pt x="30212" y="793050"/>
                        <a:pt x="20794" y="759696"/>
                      </a:cubicBezTo>
                      <a:cubicBezTo>
                        <a:pt x="11377" y="726342"/>
                        <a:pt x="21187" y="691810"/>
                        <a:pt x="43946" y="668658"/>
                      </a:cubicBezTo>
                      <a:cubicBezTo>
                        <a:pt x="41984" y="654924"/>
                        <a:pt x="40807" y="640797"/>
                        <a:pt x="40022" y="626671"/>
                      </a:cubicBezTo>
                      <a:cubicBezTo>
                        <a:pt x="13339" y="608228"/>
                        <a:pt x="-2750" y="576443"/>
                        <a:pt x="389" y="541519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6" name="Freeform: Shape 3575">
                  <a:extLst>
                    <a:ext uri="{FF2B5EF4-FFF2-40B4-BE49-F238E27FC236}">
                      <a16:creationId xmlns:a16="http://schemas.microsoft.com/office/drawing/2014/main" id="{5DBC64E5-73EB-4D00-9C74-EFF6A7CFCFD2}"/>
                    </a:ext>
                  </a:extLst>
                </p:cNvPr>
                <p:cNvSpPr/>
                <p:nvPr/>
              </p:nvSpPr>
              <p:spPr>
                <a:xfrm rot="-1341855">
                  <a:off x="10786678" y="4823430"/>
                  <a:ext cx="644340" cy="644340"/>
                </a:xfrm>
                <a:custGeom>
                  <a:avLst/>
                  <a:gdLst>
                    <a:gd name="connsiteX0" fmla="*/ 644340 w 644340"/>
                    <a:gd name="connsiteY0" fmla="*/ 322170 h 644340"/>
                    <a:gd name="connsiteX1" fmla="*/ 322170 w 644340"/>
                    <a:gd name="connsiteY1" fmla="*/ 644340 h 644340"/>
                    <a:gd name="connsiteX2" fmla="*/ 0 w 644340"/>
                    <a:gd name="connsiteY2" fmla="*/ 322170 h 644340"/>
                    <a:gd name="connsiteX3" fmla="*/ 322170 w 644340"/>
                    <a:gd name="connsiteY3" fmla="*/ 0 h 644340"/>
                    <a:gd name="connsiteX4" fmla="*/ 644340 w 644340"/>
                    <a:gd name="connsiteY4" fmla="*/ 322170 h 644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4340" h="644340">
                      <a:moveTo>
                        <a:pt x="644340" y="322170"/>
                      </a:moveTo>
                      <a:cubicBezTo>
                        <a:pt x="644340" y="500100"/>
                        <a:pt x="500100" y="644340"/>
                        <a:pt x="322170" y="644340"/>
                      </a:cubicBezTo>
                      <a:cubicBezTo>
                        <a:pt x="144240" y="644340"/>
                        <a:pt x="0" y="500100"/>
                        <a:pt x="0" y="322170"/>
                      </a:cubicBezTo>
                      <a:cubicBezTo>
                        <a:pt x="0" y="144240"/>
                        <a:pt x="144240" y="0"/>
                        <a:pt x="322170" y="0"/>
                      </a:cubicBezTo>
                      <a:cubicBezTo>
                        <a:pt x="500100" y="0"/>
                        <a:pt x="644340" y="144240"/>
                        <a:pt x="644340" y="32217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7" name="Freeform: Shape 3576">
                  <a:extLst>
                    <a:ext uri="{FF2B5EF4-FFF2-40B4-BE49-F238E27FC236}">
                      <a16:creationId xmlns:a16="http://schemas.microsoft.com/office/drawing/2014/main" id="{D713F589-E5E0-42F7-90AD-32E2EF145737}"/>
                    </a:ext>
                  </a:extLst>
                </p:cNvPr>
                <p:cNvSpPr/>
                <p:nvPr/>
              </p:nvSpPr>
              <p:spPr>
                <a:xfrm>
                  <a:off x="14649862" y="4429317"/>
                  <a:ext cx="1263543" cy="515620"/>
                </a:xfrm>
                <a:custGeom>
                  <a:avLst/>
                  <a:gdLst>
                    <a:gd name="connsiteX0" fmla="*/ 638443 w 1263543"/>
                    <a:gd name="connsiteY0" fmla="*/ 0 h 515620"/>
                    <a:gd name="connsiteX1" fmla="*/ 1263544 w 1263543"/>
                    <a:gd name="connsiteY1" fmla="*/ 515620 h 515620"/>
                    <a:gd name="connsiteX2" fmla="*/ 641190 w 1263543"/>
                    <a:gd name="connsiteY2" fmla="*/ 257810 h 515620"/>
                    <a:gd name="connsiteX3" fmla="*/ 0 w 1263543"/>
                    <a:gd name="connsiteY3" fmla="*/ 475987 h 515620"/>
                    <a:gd name="connsiteX4" fmla="*/ 638443 w 1263543"/>
                    <a:gd name="connsiteY4" fmla="*/ 0 h 515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3543" h="515620">
                      <a:moveTo>
                        <a:pt x="638443" y="0"/>
                      </a:moveTo>
                      <a:cubicBezTo>
                        <a:pt x="1264721" y="0"/>
                        <a:pt x="1263544" y="515620"/>
                        <a:pt x="1263544" y="515620"/>
                      </a:cubicBezTo>
                      <a:cubicBezTo>
                        <a:pt x="1263544" y="515620"/>
                        <a:pt x="1070088" y="257810"/>
                        <a:pt x="641190" y="257810"/>
                      </a:cubicBezTo>
                      <a:cubicBezTo>
                        <a:pt x="212683" y="257810"/>
                        <a:pt x="58861" y="475987"/>
                        <a:pt x="0" y="475987"/>
                      </a:cubicBezTo>
                      <a:cubicBezTo>
                        <a:pt x="393" y="475987"/>
                        <a:pt x="12164" y="0"/>
                        <a:pt x="638443" y="0"/>
                      </a:cubicBez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8" name="Freeform: Shape 3577">
                  <a:extLst>
                    <a:ext uri="{FF2B5EF4-FFF2-40B4-BE49-F238E27FC236}">
                      <a16:creationId xmlns:a16="http://schemas.microsoft.com/office/drawing/2014/main" id="{7F554C01-C9C6-4454-ABE4-AA136BC7E162}"/>
                    </a:ext>
                  </a:extLst>
                </p:cNvPr>
                <p:cNvSpPr/>
                <p:nvPr/>
              </p:nvSpPr>
              <p:spPr>
                <a:xfrm>
                  <a:off x="10411460" y="4538134"/>
                  <a:ext cx="1415226" cy="424892"/>
                </a:xfrm>
                <a:custGeom>
                  <a:avLst/>
                  <a:gdLst>
                    <a:gd name="connsiteX0" fmla="*/ 207619 w 1415226"/>
                    <a:gd name="connsiteY0" fmla="*/ 10475 h 424892"/>
                    <a:gd name="connsiteX1" fmla="*/ 1150568 w 1415226"/>
                    <a:gd name="connsiteY1" fmla="*/ 9297 h 424892"/>
                    <a:gd name="connsiteX2" fmla="*/ 1413872 w 1415226"/>
                    <a:gd name="connsiteY2" fmla="*/ 303994 h 424892"/>
                    <a:gd name="connsiteX3" fmla="*/ 1333821 w 1415226"/>
                    <a:gd name="connsiteY3" fmla="*/ 423677 h 424892"/>
                    <a:gd name="connsiteX4" fmla="*/ 1055214 w 1415226"/>
                    <a:gd name="connsiteY4" fmla="*/ 167437 h 424892"/>
                    <a:gd name="connsiteX5" fmla="*/ 692239 w 1415226"/>
                    <a:gd name="connsiteY5" fmla="*/ 142715 h 424892"/>
                    <a:gd name="connsiteX6" fmla="*/ 317100 w 1415226"/>
                    <a:gd name="connsiteY6" fmla="*/ 165082 h 424892"/>
                    <a:gd name="connsiteX7" fmla="*/ 42809 w 1415226"/>
                    <a:gd name="connsiteY7" fmla="*/ 378158 h 424892"/>
                    <a:gd name="connsiteX8" fmla="*/ 37 w 1415226"/>
                    <a:gd name="connsiteY8" fmla="*/ 291436 h 424892"/>
                    <a:gd name="connsiteX9" fmla="*/ 207619 w 1415226"/>
                    <a:gd name="connsiteY9" fmla="*/ 10475 h 42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5226" h="424892">
                      <a:moveTo>
                        <a:pt x="207619" y="10475"/>
                      </a:moveTo>
                      <a:cubicBezTo>
                        <a:pt x="228417" y="-2475"/>
                        <a:pt x="1134872" y="-4044"/>
                        <a:pt x="1150568" y="9297"/>
                      </a:cubicBezTo>
                      <a:cubicBezTo>
                        <a:pt x="1166265" y="22639"/>
                        <a:pt x="1401315" y="289867"/>
                        <a:pt x="1413872" y="303994"/>
                      </a:cubicBezTo>
                      <a:cubicBezTo>
                        <a:pt x="1426429" y="318120"/>
                        <a:pt x="1347948" y="438196"/>
                        <a:pt x="1333821" y="423677"/>
                      </a:cubicBezTo>
                      <a:cubicBezTo>
                        <a:pt x="1333821" y="423677"/>
                        <a:pt x="1072872" y="182348"/>
                        <a:pt x="1055214" y="167437"/>
                      </a:cubicBezTo>
                      <a:cubicBezTo>
                        <a:pt x="1037556" y="152525"/>
                        <a:pt x="817417" y="142715"/>
                        <a:pt x="692239" y="142715"/>
                      </a:cubicBezTo>
                      <a:cubicBezTo>
                        <a:pt x="559999" y="142715"/>
                        <a:pt x="317100" y="165082"/>
                        <a:pt x="317100" y="165082"/>
                      </a:cubicBezTo>
                      <a:cubicBezTo>
                        <a:pt x="317100" y="165082"/>
                        <a:pt x="59683" y="381690"/>
                        <a:pt x="42809" y="378158"/>
                      </a:cubicBezTo>
                      <a:cubicBezTo>
                        <a:pt x="25936" y="374234"/>
                        <a:pt x="-1140" y="308702"/>
                        <a:pt x="37" y="291436"/>
                      </a:cubicBezTo>
                      <a:cubicBezTo>
                        <a:pt x="1999" y="273778"/>
                        <a:pt x="186822" y="23424"/>
                        <a:pt x="207619" y="10475"/>
                      </a:cubicBezTo>
                      <a:close/>
                    </a:path>
                  </a:pathLst>
                </a:custGeom>
                <a:solidFill>
                  <a:srgbClr val="D1D1D1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79" name="Freeform: Shape 3578">
                  <a:extLst>
                    <a:ext uri="{FF2B5EF4-FFF2-40B4-BE49-F238E27FC236}">
                      <a16:creationId xmlns:a16="http://schemas.microsoft.com/office/drawing/2014/main" id="{6273F4F0-F138-4611-88D3-C1808F55C9EF}"/>
                    </a:ext>
                  </a:extLst>
                </p:cNvPr>
                <p:cNvSpPr/>
                <p:nvPr/>
              </p:nvSpPr>
              <p:spPr>
                <a:xfrm>
                  <a:off x="13343154" y="4075368"/>
                  <a:ext cx="288417" cy="77303"/>
                </a:xfrm>
                <a:custGeom>
                  <a:avLst/>
                  <a:gdLst>
                    <a:gd name="connsiteX0" fmla="*/ 0 w 288417"/>
                    <a:gd name="connsiteY0" fmla="*/ 41202 h 77303"/>
                    <a:gd name="connsiteX1" fmla="*/ 36101 w 288417"/>
                    <a:gd name="connsiteY1" fmla="*/ 77304 h 77303"/>
                    <a:gd name="connsiteX2" fmla="*/ 252316 w 288417"/>
                    <a:gd name="connsiteY2" fmla="*/ 77304 h 77303"/>
                    <a:gd name="connsiteX3" fmla="*/ 288418 w 288417"/>
                    <a:gd name="connsiteY3" fmla="*/ 41202 h 77303"/>
                    <a:gd name="connsiteX4" fmla="*/ 288418 w 288417"/>
                    <a:gd name="connsiteY4" fmla="*/ 36101 h 77303"/>
                    <a:gd name="connsiteX5" fmla="*/ 252316 w 288417"/>
                    <a:gd name="connsiteY5" fmla="*/ 0 h 77303"/>
                    <a:gd name="connsiteX6" fmla="*/ 36101 w 288417"/>
                    <a:gd name="connsiteY6" fmla="*/ 0 h 77303"/>
                    <a:gd name="connsiteX7" fmla="*/ 0 w 288417"/>
                    <a:gd name="connsiteY7" fmla="*/ 36101 h 77303"/>
                    <a:gd name="connsiteX8" fmla="*/ 0 w 288417"/>
                    <a:gd name="connsiteY8" fmla="*/ 41202 h 77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8417" h="77303">
                      <a:moveTo>
                        <a:pt x="0" y="41202"/>
                      </a:moveTo>
                      <a:cubicBezTo>
                        <a:pt x="0" y="61215"/>
                        <a:pt x="16088" y="77304"/>
                        <a:pt x="36101" y="77304"/>
                      </a:cubicBezTo>
                      <a:lnTo>
                        <a:pt x="252316" y="77304"/>
                      </a:lnTo>
                      <a:cubicBezTo>
                        <a:pt x="272329" y="77304"/>
                        <a:pt x="288418" y="61215"/>
                        <a:pt x="288418" y="41202"/>
                      </a:cubicBezTo>
                      <a:lnTo>
                        <a:pt x="288418" y="36101"/>
                      </a:lnTo>
                      <a:cubicBezTo>
                        <a:pt x="288418" y="16089"/>
                        <a:pt x="272329" y="0"/>
                        <a:pt x="252316" y="0"/>
                      </a:cubicBezTo>
                      <a:lnTo>
                        <a:pt x="36101" y="0"/>
                      </a:lnTo>
                      <a:cubicBezTo>
                        <a:pt x="16088" y="0"/>
                        <a:pt x="0" y="16089"/>
                        <a:pt x="0" y="36101"/>
                      </a:cubicBezTo>
                      <a:lnTo>
                        <a:pt x="0" y="41202"/>
                      </a:lnTo>
                      <a:close/>
                    </a:path>
                  </a:pathLst>
                </a:custGeom>
                <a:solidFill>
                  <a:srgbClr val="F9A9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451" name="Graphic 1">
                <a:extLst>
                  <a:ext uri="{FF2B5EF4-FFF2-40B4-BE49-F238E27FC236}">
                    <a16:creationId xmlns:a16="http://schemas.microsoft.com/office/drawing/2014/main" id="{A0239799-4A47-4DEF-92A4-CF6835487E1C}"/>
                  </a:ext>
                </a:extLst>
              </p:cNvPr>
              <p:cNvGrpSpPr/>
              <p:nvPr/>
            </p:nvGrpSpPr>
            <p:grpSpPr>
              <a:xfrm rot="12058949">
                <a:off x="14743788" y="3105852"/>
                <a:ext cx="2804025" cy="2213291"/>
                <a:chOff x="8633155" y="4407649"/>
                <a:chExt cx="2804025" cy="2213291"/>
              </a:xfrm>
              <a:solidFill>
                <a:schemeClr val="accent1"/>
              </a:solidFill>
            </p:grpSpPr>
            <p:sp>
              <p:nvSpPr>
                <p:cNvPr id="3452" name="Freeform: Shape 3451">
                  <a:extLst>
                    <a:ext uri="{FF2B5EF4-FFF2-40B4-BE49-F238E27FC236}">
                      <a16:creationId xmlns:a16="http://schemas.microsoft.com/office/drawing/2014/main" id="{5A1DE701-9034-4E72-AFD2-42932E8C1D84}"/>
                    </a:ext>
                  </a:extLst>
                </p:cNvPr>
                <p:cNvSpPr/>
                <p:nvPr/>
              </p:nvSpPr>
              <p:spPr>
                <a:xfrm>
                  <a:off x="10621891" y="4888001"/>
                  <a:ext cx="815289" cy="534494"/>
                </a:xfrm>
                <a:custGeom>
                  <a:avLst/>
                  <a:gdLst>
                    <a:gd name="connsiteX0" fmla="*/ 812186 w 815289"/>
                    <a:gd name="connsiteY0" fmla="*/ 23459 h 534494"/>
                    <a:gd name="connsiteX1" fmla="*/ 744721 w 815289"/>
                    <a:gd name="connsiteY1" fmla="*/ 4165 h 534494"/>
                    <a:gd name="connsiteX2" fmla="*/ 3555 w 815289"/>
                    <a:gd name="connsiteY2" fmla="*/ 429965 h 534494"/>
                    <a:gd name="connsiteX3" fmla="*/ 0 w 815289"/>
                    <a:gd name="connsiteY3" fmla="*/ 534495 h 534494"/>
                    <a:gd name="connsiteX4" fmla="*/ 786165 w 815289"/>
                    <a:gd name="connsiteY4" fmla="*/ 90163 h 534494"/>
                    <a:gd name="connsiteX5" fmla="*/ 812186 w 815289"/>
                    <a:gd name="connsiteY5" fmla="*/ 23459 h 534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5289" h="534494">
                      <a:moveTo>
                        <a:pt x="812186" y="23459"/>
                      </a:moveTo>
                      <a:cubicBezTo>
                        <a:pt x="794796" y="-13351"/>
                        <a:pt x="744721" y="4165"/>
                        <a:pt x="744721" y="4165"/>
                      </a:cubicBezTo>
                      <a:lnTo>
                        <a:pt x="3555" y="429965"/>
                      </a:lnTo>
                      <a:cubicBezTo>
                        <a:pt x="46775" y="445768"/>
                        <a:pt x="33130" y="486260"/>
                        <a:pt x="0" y="534495"/>
                      </a:cubicBezTo>
                      <a:lnTo>
                        <a:pt x="786165" y="90163"/>
                      </a:lnTo>
                      <a:cubicBezTo>
                        <a:pt x="786165" y="90163"/>
                        <a:pt x="826593" y="53987"/>
                        <a:pt x="812186" y="23459"/>
                      </a:cubicBezTo>
                      <a:close/>
                    </a:path>
                  </a:pathLst>
                </a:custGeom>
                <a:solidFill>
                  <a:srgbClr val="52525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453" name="Freeform: Shape 3452">
                  <a:extLst>
                    <a:ext uri="{FF2B5EF4-FFF2-40B4-BE49-F238E27FC236}">
                      <a16:creationId xmlns:a16="http://schemas.microsoft.com/office/drawing/2014/main" id="{73A4D8A3-35CB-4579-B587-B57B800CDBEC}"/>
                    </a:ext>
                  </a:extLst>
                </p:cNvPr>
                <p:cNvSpPr/>
                <p:nvPr/>
              </p:nvSpPr>
              <p:spPr>
                <a:xfrm>
                  <a:off x="8633155" y="4407649"/>
                  <a:ext cx="2475683" cy="2213291"/>
                </a:xfrm>
                <a:custGeom>
                  <a:avLst/>
                  <a:gdLst>
                    <a:gd name="connsiteX0" fmla="*/ 1925078 w 2475683"/>
                    <a:gd name="connsiteY0" fmla="*/ 1668557 h 2213291"/>
                    <a:gd name="connsiteX1" fmla="*/ 2279351 w 2475683"/>
                    <a:gd name="connsiteY1" fmla="*/ 1600139 h 2213291"/>
                    <a:gd name="connsiteX2" fmla="*/ 2000604 w 2475683"/>
                    <a:gd name="connsiteY2" fmla="*/ 1521060 h 2213291"/>
                    <a:gd name="connsiteX3" fmla="*/ 2424246 w 2475683"/>
                    <a:gd name="connsiteY3" fmla="*/ 1299560 h 2213291"/>
                    <a:gd name="connsiteX4" fmla="*/ 1836415 w 2475683"/>
                    <a:gd name="connsiteY4" fmla="*/ 1248723 h 2213291"/>
                    <a:gd name="connsiteX5" fmla="*/ 1988736 w 2475683"/>
                    <a:gd name="connsiteY5" fmla="*/ 1014911 h 2213291"/>
                    <a:gd name="connsiteX6" fmla="*/ 1992290 w 2475683"/>
                    <a:gd name="connsiteY6" fmla="*/ 910381 h 2213291"/>
                    <a:gd name="connsiteX7" fmla="*/ 1694376 w 2475683"/>
                    <a:gd name="connsiteY7" fmla="*/ 955633 h 2213291"/>
                    <a:gd name="connsiteX8" fmla="*/ 1688093 w 2475683"/>
                    <a:gd name="connsiteY8" fmla="*/ 928024 h 2213291"/>
                    <a:gd name="connsiteX9" fmla="*/ 1734297 w 2475683"/>
                    <a:gd name="connsiteY9" fmla="*/ 314617 h 2213291"/>
                    <a:gd name="connsiteX10" fmla="*/ 1419183 w 2475683"/>
                    <a:gd name="connsiteY10" fmla="*/ 689960 h 2213291"/>
                    <a:gd name="connsiteX11" fmla="*/ 1300690 w 2475683"/>
                    <a:gd name="connsiteY11" fmla="*/ 151697 h 2213291"/>
                    <a:gd name="connsiteX12" fmla="*/ 1269211 w 2475683"/>
                    <a:gd name="connsiteY12" fmla="*/ 646231 h 2213291"/>
                    <a:gd name="connsiteX13" fmla="*/ 919445 w 2475683"/>
                    <a:gd name="connsiteY13" fmla="*/ 15623 h 2213291"/>
                    <a:gd name="connsiteX14" fmla="*/ 1145641 w 2475683"/>
                    <a:gd name="connsiteY14" fmla="*/ 810293 h 2213291"/>
                    <a:gd name="connsiteX15" fmla="*/ 834844 w 2475683"/>
                    <a:gd name="connsiteY15" fmla="*/ 320455 h 2213291"/>
                    <a:gd name="connsiteX16" fmla="*/ 1055074 w 2475683"/>
                    <a:gd name="connsiteY16" fmla="*/ 979052 h 2213291"/>
                    <a:gd name="connsiteX17" fmla="*/ 914812 w 2475683"/>
                    <a:gd name="connsiteY17" fmla="*/ 820702 h 2213291"/>
                    <a:gd name="connsiteX18" fmla="*/ 1003284 w 2475683"/>
                    <a:gd name="connsiteY18" fmla="*/ 1168564 h 2213291"/>
                    <a:gd name="connsiteX19" fmla="*/ 945593 w 2475683"/>
                    <a:gd name="connsiteY19" fmla="*/ 1301908 h 2213291"/>
                    <a:gd name="connsiteX20" fmla="*/ 810726 w 2475683"/>
                    <a:gd name="connsiteY20" fmla="*/ 747778 h 2213291"/>
                    <a:gd name="connsiteX21" fmla="*/ 773407 w 2475683"/>
                    <a:gd name="connsiteY21" fmla="*/ 1138544 h 2213291"/>
                    <a:gd name="connsiteX22" fmla="*/ 543212 w 2475683"/>
                    <a:gd name="connsiteY22" fmla="*/ 993713 h 2213291"/>
                    <a:gd name="connsiteX23" fmla="*/ 868290 w 2475683"/>
                    <a:gd name="connsiteY23" fmla="*/ 1445090 h 2213291"/>
                    <a:gd name="connsiteX24" fmla="*/ 738691 w 2475683"/>
                    <a:gd name="connsiteY24" fmla="*/ 1389112 h 2213291"/>
                    <a:gd name="connsiteX25" fmla="*/ 512177 w 2475683"/>
                    <a:gd name="connsiteY25" fmla="*/ 1170087 h 2213291"/>
                    <a:gd name="connsiteX26" fmla="*/ 723395 w 2475683"/>
                    <a:gd name="connsiteY26" fmla="*/ 1547144 h 2213291"/>
                    <a:gd name="connsiteX27" fmla="*/ 484062 w 2475683"/>
                    <a:gd name="connsiteY27" fmla="*/ 1303178 h 2213291"/>
                    <a:gd name="connsiteX28" fmla="*/ 678588 w 2475683"/>
                    <a:gd name="connsiteY28" fmla="*/ 1647295 h 2213291"/>
                    <a:gd name="connsiteX29" fmla="*/ 448457 w 2475683"/>
                    <a:gd name="connsiteY29" fmla="*/ 1539719 h 2213291"/>
                    <a:gd name="connsiteX30" fmla="*/ 536485 w 2475683"/>
                    <a:gd name="connsiteY30" fmla="*/ 1656752 h 2213291"/>
                    <a:gd name="connsiteX31" fmla="*/ 621277 w 2475683"/>
                    <a:gd name="connsiteY31" fmla="*/ 1690707 h 2213291"/>
                    <a:gd name="connsiteX32" fmla="*/ 1332 w 2475683"/>
                    <a:gd name="connsiteY32" fmla="*/ 2068335 h 2213291"/>
                    <a:gd name="connsiteX33" fmla="*/ 635938 w 2475683"/>
                    <a:gd name="connsiteY33" fmla="*/ 1736213 h 2213291"/>
                    <a:gd name="connsiteX34" fmla="*/ 639746 w 2475683"/>
                    <a:gd name="connsiteY34" fmla="*/ 1839473 h 2213291"/>
                    <a:gd name="connsiteX35" fmla="*/ 712225 w 2475683"/>
                    <a:gd name="connsiteY35" fmla="*/ 1967613 h 2213291"/>
                    <a:gd name="connsiteX36" fmla="*/ 722570 w 2475683"/>
                    <a:gd name="connsiteY36" fmla="*/ 1725042 h 2213291"/>
                    <a:gd name="connsiteX37" fmla="*/ 914748 w 2475683"/>
                    <a:gd name="connsiteY37" fmla="*/ 2064971 h 2213291"/>
                    <a:gd name="connsiteX38" fmla="*/ 824244 w 2475683"/>
                    <a:gd name="connsiteY38" fmla="*/ 1735134 h 2213291"/>
                    <a:gd name="connsiteX39" fmla="*/ 859531 w 2475683"/>
                    <a:gd name="connsiteY39" fmla="*/ 1649961 h 2213291"/>
                    <a:gd name="connsiteX40" fmla="*/ 1036604 w 2475683"/>
                    <a:gd name="connsiteY40" fmla="*/ 1995856 h 2213291"/>
                    <a:gd name="connsiteX41" fmla="*/ 1024736 w 2475683"/>
                    <a:gd name="connsiteY41" fmla="*/ 1824051 h 2213291"/>
                    <a:gd name="connsiteX42" fmla="*/ 961841 w 2475683"/>
                    <a:gd name="connsiteY42" fmla="*/ 1679917 h 2213291"/>
                    <a:gd name="connsiteX43" fmla="*/ 983102 w 2475683"/>
                    <a:gd name="connsiteY43" fmla="*/ 1593476 h 2213291"/>
                    <a:gd name="connsiteX44" fmla="*/ 1258612 w 2475683"/>
                    <a:gd name="connsiteY44" fmla="*/ 2108446 h 2213291"/>
                    <a:gd name="connsiteX45" fmla="*/ 1219644 w 2475683"/>
                    <a:gd name="connsiteY45" fmla="*/ 1848168 h 2213291"/>
                    <a:gd name="connsiteX46" fmla="*/ 1507276 w 2475683"/>
                    <a:gd name="connsiteY46" fmla="*/ 2125646 h 2213291"/>
                    <a:gd name="connsiteX47" fmla="*/ 1492868 w 2475683"/>
                    <a:gd name="connsiteY47" fmla="*/ 1980497 h 2213291"/>
                    <a:gd name="connsiteX48" fmla="*/ 1173185 w 2475683"/>
                    <a:gd name="connsiteY48" fmla="*/ 1670270 h 2213291"/>
                    <a:gd name="connsiteX49" fmla="*/ 1204348 w 2475683"/>
                    <a:gd name="connsiteY49" fmla="*/ 1644313 h 2213291"/>
                    <a:gd name="connsiteX50" fmla="*/ 1528918 w 2475683"/>
                    <a:gd name="connsiteY50" fmla="*/ 1888978 h 2213291"/>
                    <a:gd name="connsiteX51" fmla="*/ 1461325 w 2475683"/>
                    <a:gd name="connsiteY51" fmla="*/ 1665701 h 2213291"/>
                    <a:gd name="connsiteX52" fmla="*/ 1952052 w 2475683"/>
                    <a:gd name="connsiteY52" fmla="*/ 2190763 h 2213291"/>
                    <a:gd name="connsiteX53" fmla="*/ 1925967 w 2475683"/>
                    <a:gd name="connsiteY53" fmla="*/ 1989128 h 2213291"/>
                    <a:gd name="connsiteX54" fmla="*/ 1733218 w 2475683"/>
                    <a:gd name="connsiteY54" fmla="*/ 1775752 h 2213291"/>
                    <a:gd name="connsiteX55" fmla="*/ 2156034 w 2475683"/>
                    <a:gd name="connsiteY55" fmla="*/ 1969454 h 2213291"/>
                    <a:gd name="connsiteX56" fmla="*/ 2471021 w 2475683"/>
                    <a:gd name="connsiteY56" fmla="*/ 1940513 h 2213291"/>
                    <a:gd name="connsiteX57" fmla="*/ 1925078 w 2475683"/>
                    <a:gd name="connsiteY57" fmla="*/ 1668557 h 2213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2475683" h="2213291">
                      <a:moveTo>
                        <a:pt x="1925078" y="1668557"/>
                      </a:moveTo>
                      <a:cubicBezTo>
                        <a:pt x="1914289" y="1637458"/>
                        <a:pt x="2216709" y="1679473"/>
                        <a:pt x="2279351" y="1600139"/>
                      </a:cubicBezTo>
                      <a:cubicBezTo>
                        <a:pt x="2341929" y="1520806"/>
                        <a:pt x="2029672" y="1548604"/>
                        <a:pt x="2000604" y="1521060"/>
                      </a:cubicBezTo>
                      <a:cubicBezTo>
                        <a:pt x="1971536" y="1493515"/>
                        <a:pt x="2530744" y="1320504"/>
                        <a:pt x="2424246" y="1299560"/>
                      </a:cubicBezTo>
                      <a:cubicBezTo>
                        <a:pt x="2317685" y="1278616"/>
                        <a:pt x="1877796" y="1309842"/>
                        <a:pt x="1836415" y="1248723"/>
                      </a:cubicBezTo>
                      <a:cubicBezTo>
                        <a:pt x="1809949" y="1209627"/>
                        <a:pt x="1929965" y="1100210"/>
                        <a:pt x="1988736" y="1014911"/>
                      </a:cubicBezTo>
                      <a:cubicBezTo>
                        <a:pt x="2021865" y="966739"/>
                        <a:pt x="2035511" y="926247"/>
                        <a:pt x="1992290" y="910381"/>
                      </a:cubicBezTo>
                      <a:cubicBezTo>
                        <a:pt x="1872465" y="866525"/>
                        <a:pt x="1742484" y="1004756"/>
                        <a:pt x="1694376" y="955633"/>
                      </a:cubicBezTo>
                      <a:cubicBezTo>
                        <a:pt x="1689870" y="950999"/>
                        <a:pt x="1687902" y="941479"/>
                        <a:pt x="1688093" y="928024"/>
                      </a:cubicBezTo>
                      <a:cubicBezTo>
                        <a:pt x="1689299" y="799123"/>
                        <a:pt x="1878367" y="309285"/>
                        <a:pt x="1734297" y="314617"/>
                      </a:cubicBezTo>
                      <a:cubicBezTo>
                        <a:pt x="1575312" y="320455"/>
                        <a:pt x="1465260" y="866842"/>
                        <a:pt x="1419183" y="689960"/>
                      </a:cubicBezTo>
                      <a:cubicBezTo>
                        <a:pt x="1373170" y="513077"/>
                        <a:pt x="1419310" y="74521"/>
                        <a:pt x="1300690" y="151697"/>
                      </a:cubicBezTo>
                      <a:cubicBezTo>
                        <a:pt x="1182071" y="228936"/>
                        <a:pt x="1365173" y="666414"/>
                        <a:pt x="1269211" y="646231"/>
                      </a:cubicBezTo>
                      <a:cubicBezTo>
                        <a:pt x="1173312" y="626112"/>
                        <a:pt x="1044538" y="-115943"/>
                        <a:pt x="919445" y="15623"/>
                      </a:cubicBezTo>
                      <a:cubicBezTo>
                        <a:pt x="794352" y="147191"/>
                        <a:pt x="1210758" y="800012"/>
                        <a:pt x="1145641" y="810293"/>
                      </a:cubicBezTo>
                      <a:cubicBezTo>
                        <a:pt x="1080460" y="820575"/>
                        <a:pt x="874510" y="193204"/>
                        <a:pt x="834844" y="320455"/>
                      </a:cubicBezTo>
                      <a:cubicBezTo>
                        <a:pt x="795177" y="447707"/>
                        <a:pt x="1029369" y="854974"/>
                        <a:pt x="1055074" y="979052"/>
                      </a:cubicBezTo>
                      <a:cubicBezTo>
                        <a:pt x="1080714" y="1103130"/>
                        <a:pt x="932392" y="756156"/>
                        <a:pt x="914812" y="820702"/>
                      </a:cubicBezTo>
                      <a:cubicBezTo>
                        <a:pt x="897231" y="885248"/>
                        <a:pt x="992305" y="1046263"/>
                        <a:pt x="1003284" y="1168564"/>
                      </a:cubicBezTo>
                      <a:cubicBezTo>
                        <a:pt x="1008362" y="1225177"/>
                        <a:pt x="978850" y="1270048"/>
                        <a:pt x="945593" y="1301908"/>
                      </a:cubicBezTo>
                      <a:cubicBezTo>
                        <a:pt x="927060" y="1134483"/>
                        <a:pt x="914241" y="795569"/>
                        <a:pt x="810726" y="747778"/>
                      </a:cubicBezTo>
                      <a:cubicBezTo>
                        <a:pt x="674716" y="684946"/>
                        <a:pt x="808123" y="1096339"/>
                        <a:pt x="773407" y="1138544"/>
                      </a:cubicBezTo>
                      <a:cubicBezTo>
                        <a:pt x="738627" y="1180750"/>
                        <a:pt x="592146" y="911904"/>
                        <a:pt x="543212" y="993713"/>
                      </a:cubicBezTo>
                      <a:cubicBezTo>
                        <a:pt x="504688" y="1058068"/>
                        <a:pt x="750686" y="1328628"/>
                        <a:pt x="868290" y="1445090"/>
                      </a:cubicBezTo>
                      <a:cubicBezTo>
                        <a:pt x="819484" y="1441726"/>
                        <a:pt x="773978" y="1425669"/>
                        <a:pt x="738691" y="1389112"/>
                      </a:cubicBezTo>
                      <a:cubicBezTo>
                        <a:pt x="592463" y="1237426"/>
                        <a:pt x="536041" y="1090246"/>
                        <a:pt x="512177" y="1170087"/>
                      </a:cubicBezTo>
                      <a:cubicBezTo>
                        <a:pt x="486981" y="1254181"/>
                        <a:pt x="674145" y="1389873"/>
                        <a:pt x="723395" y="1547144"/>
                      </a:cubicBezTo>
                      <a:cubicBezTo>
                        <a:pt x="718064" y="1651040"/>
                        <a:pt x="525759" y="1259703"/>
                        <a:pt x="484062" y="1303178"/>
                      </a:cubicBezTo>
                      <a:cubicBezTo>
                        <a:pt x="419071" y="1371024"/>
                        <a:pt x="670655" y="1638918"/>
                        <a:pt x="678588" y="1647295"/>
                      </a:cubicBezTo>
                      <a:cubicBezTo>
                        <a:pt x="673574" y="1642726"/>
                        <a:pt x="573613" y="1552412"/>
                        <a:pt x="448457" y="1539719"/>
                      </a:cubicBezTo>
                      <a:cubicBezTo>
                        <a:pt x="320000" y="1526645"/>
                        <a:pt x="401808" y="1633713"/>
                        <a:pt x="536485" y="1656752"/>
                      </a:cubicBezTo>
                      <a:cubicBezTo>
                        <a:pt x="583070" y="1664685"/>
                        <a:pt x="607949" y="1675411"/>
                        <a:pt x="621277" y="1690707"/>
                      </a:cubicBezTo>
                      <a:cubicBezTo>
                        <a:pt x="418373" y="1762551"/>
                        <a:pt x="23165" y="1920648"/>
                        <a:pt x="1332" y="2068335"/>
                      </a:cubicBezTo>
                      <a:cubicBezTo>
                        <a:pt x="-24880" y="2245979"/>
                        <a:pt x="341134" y="1975991"/>
                        <a:pt x="635938" y="1736213"/>
                      </a:cubicBezTo>
                      <a:cubicBezTo>
                        <a:pt x="637334" y="1762424"/>
                        <a:pt x="634034" y="1795998"/>
                        <a:pt x="639746" y="1839473"/>
                      </a:cubicBezTo>
                      <a:cubicBezTo>
                        <a:pt x="654661" y="1952889"/>
                        <a:pt x="712225" y="1967613"/>
                        <a:pt x="712225" y="1967613"/>
                      </a:cubicBezTo>
                      <a:cubicBezTo>
                        <a:pt x="805204" y="1964630"/>
                        <a:pt x="672431" y="1721805"/>
                        <a:pt x="722570" y="1725042"/>
                      </a:cubicBezTo>
                      <a:cubicBezTo>
                        <a:pt x="772709" y="1728279"/>
                        <a:pt x="859786" y="2069033"/>
                        <a:pt x="914748" y="2064971"/>
                      </a:cubicBezTo>
                      <a:cubicBezTo>
                        <a:pt x="969774" y="2060909"/>
                        <a:pt x="854073" y="1819798"/>
                        <a:pt x="824244" y="1735134"/>
                      </a:cubicBezTo>
                      <a:cubicBezTo>
                        <a:pt x="818850" y="1719838"/>
                        <a:pt x="798857" y="1650342"/>
                        <a:pt x="859531" y="1649961"/>
                      </a:cubicBezTo>
                      <a:cubicBezTo>
                        <a:pt x="894502" y="1785463"/>
                        <a:pt x="952511" y="1948446"/>
                        <a:pt x="1036604" y="1995856"/>
                      </a:cubicBezTo>
                      <a:cubicBezTo>
                        <a:pt x="1036604" y="1995856"/>
                        <a:pt x="1084078" y="2001822"/>
                        <a:pt x="1024736" y="1824051"/>
                      </a:cubicBezTo>
                      <a:cubicBezTo>
                        <a:pt x="1008616" y="1775879"/>
                        <a:pt x="986148" y="1726438"/>
                        <a:pt x="961841" y="1679917"/>
                      </a:cubicBezTo>
                      <a:cubicBezTo>
                        <a:pt x="941595" y="1623686"/>
                        <a:pt x="969774" y="1598426"/>
                        <a:pt x="983102" y="1593476"/>
                      </a:cubicBezTo>
                      <a:cubicBezTo>
                        <a:pt x="1060341" y="1779941"/>
                        <a:pt x="1194891" y="2126027"/>
                        <a:pt x="1258612" y="2108446"/>
                      </a:cubicBezTo>
                      <a:cubicBezTo>
                        <a:pt x="1352163" y="2082615"/>
                        <a:pt x="1142658" y="1807676"/>
                        <a:pt x="1219644" y="1848168"/>
                      </a:cubicBezTo>
                      <a:cubicBezTo>
                        <a:pt x="1296629" y="1888597"/>
                        <a:pt x="1375963" y="2100703"/>
                        <a:pt x="1507276" y="2125646"/>
                      </a:cubicBezTo>
                      <a:cubicBezTo>
                        <a:pt x="1507276" y="2125646"/>
                        <a:pt x="1590164" y="2096768"/>
                        <a:pt x="1492868" y="1980497"/>
                      </a:cubicBezTo>
                      <a:cubicBezTo>
                        <a:pt x="1395574" y="1864225"/>
                        <a:pt x="1195082" y="1696419"/>
                        <a:pt x="1173185" y="1670270"/>
                      </a:cubicBezTo>
                      <a:cubicBezTo>
                        <a:pt x="1151797" y="1644630"/>
                        <a:pt x="1167473" y="1624511"/>
                        <a:pt x="1204348" y="1644313"/>
                      </a:cubicBezTo>
                      <a:cubicBezTo>
                        <a:pt x="1304689" y="1728343"/>
                        <a:pt x="1459358" y="1853817"/>
                        <a:pt x="1528918" y="1888978"/>
                      </a:cubicBezTo>
                      <a:cubicBezTo>
                        <a:pt x="1636240" y="1943242"/>
                        <a:pt x="1464372" y="1691088"/>
                        <a:pt x="1461325" y="1665701"/>
                      </a:cubicBezTo>
                      <a:cubicBezTo>
                        <a:pt x="1458279" y="1640377"/>
                        <a:pt x="1839017" y="2106923"/>
                        <a:pt x="1952052" y="2190763"/>
                      </a:cubicBezTo>
                      <a:cubicBezTo>
                        <a:pt x="2053472" y="2265971"/>
                        <a:pt x="2079557" y="2141195"/>
                        <a:pt x="1925967" y="1989128"/>
                      </a:cubicBezTo>
                      <a:cubicBezTo>
                        <a:pt x="1772377" y="1837062"/>
                        <a:pt x="1739057" y="1819227"/>
                        <a:pt x="1733218" y="1775752"/>
                      </a:cubicBezTo>
                      <a:cubicBezTo>
                        <a:pt x="1727379" y="1732278"/>
                        <a:pt x="2004920" y="1917411"/>
                        <a:pt x="2156034" y="1969454"/>
                      </a:cubicBezTo>
                      <a:cubicBezTo>
                        <a:pt x="2307213" y="2021497"/>
                        <a:pt x="2508974" y="2043519"/>
                        <a:pt x="2471021" y="1940513"/>
                      </a:cubicBezTo>
                      <a:cubicBezTo>
                        <a:pt x="2433195" y="1837696"/>
                        <a:pt x="1935868" y="1699656"/>
                        <a:pt x="1925078" y="1668557"/>
                      </a:cubicBezTo>
                      <a:close/>
                    </a:path>
                  </a:pathLst>
                </a:custGeom>
                <a:solidFill>
                  <a:srgbClr val="1F5A5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580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14596836" y="3447388"/>
                <a:ext cx="6324480" cy="2727098"/>
                <a:chOff x="14596836" y="3447388"/>
                <a:chExt cx="6324480" cy="2727098"/>
              </a:xfrm>
              <a:solidFill>
                <a:schemeClr val="accent1"/>
              </a:solidFill>
            </p:grpSpPr>
            <p:sp>
              <p:nvSpPr>
                <p:cNvPr id="3581" name="Freeform: Shape 3580">
                  <a:extLst>
                    <a:ext uri="{FF2B5EF4-FFF2-40B4-BE49-F238E27FC236}">
                      <a16:creationId xmlns:a16="http://schemas.microsoft.com/office/drawing/2014/main" id="{6E8490F6-15DD-4322-9713-C8ADDE0865F4}"/>
                    </a:ext>
                  </a:extLst>
                </p:cNvPr>
                <p:cNvSpPr/>
                <p:nvPr/>
              </p:nvSpPr>
              <p:spPr>
                <a:xfrm>
                  <a:off x="20479822" y="4753836"/>
                  <a:ext cx="288810" cy="288810"/>
                </a:xfrm>
                <a:custGeom>
                  <a:avLst/>
                  <a:gdLst>
                    <a:gd name="connsiteX0" fmla="*/ 144406 w 288810"/>
                    <a:gd name="connsiteY0" fmla="*/ 0 h 288810"/>
                    <a:gd name="connsiteX1" fmla="*/ 288811 w 288810"/>
                    <a:gd name="connsiteY1" fmla="*/ 144405 h 288810"/>
                    <a:gd name="connsiteX2" fmla="*/ 144406 w 288810"/>
                    <a:gd name="connsiteY2" fmla="*/ 288810 h 288810"/>
                    <a:gd name="connsiteX3" fmla="*/ 0 w 288810"/>
                    <a:gd name="connsiteY3" fmla="*/ 144405 h 288810"/>
                    <a:gd name="connsiteX4" fmla="*/ 144406 w 288810"/>
                    <a:gd name="connsiteY4" fmla="*/ 0 h 288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810" h="288810">
                      <a:moveTo>
                        <a:pt x="144406" y="0"/>
                      </a:moveTo>
                      <a:cubicBezTo>
                        <a:pt x="224064" y="0"/>
                        <a:pt x="288811" y="64747"/>
                        <a:pt x="288811" y="144405"/>
                      </a:cubicBezTo>
                      <a:cubicBezTo>
                        <a:pt x="288811" y="224063"/>
                        <a:pt x="224064" y="288810"/>
                        <a:pt x="144406" y="288810"/>
                      </a:cubicBezTo>
                      <a:cubicBezTo>
                        <a:pt x="64748" y="288810"/>
                        <a:pt x="0" y="224063"/>
                        <a:pt x="0" y="144405"/>
                      </a:cubicBezTo>
                      <a:cubicBezTo>
                        <a:pt x="0" y="64747"/>
                        <a:pt x="64355" y="0"/>
                        <a:pt x="144406" y="0"/>
                      </a:cubicBezTo>
                      <a:close/>
                    </a:path>
                  </a:pathLst>
                </a:custGeom>
                <a:solidFill>
                  <a:srgbClr val="FFE691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2" name="Freeform: Shape 3581">
                  <a:extLst>
                    <a:ext uri="{FF2B5EF4-FFF2-40B4-BE49-F238E27FC236}">
                      <a16:creationId xmlns:a16="http://schemas.microsoft.com/office/drawing/2014/main" id="{F11BC76B-D36C-4DA2-917D-B8427E969BAC}"/>
                    </a:ext>
                  </a:extLst>
                </p:cNvPr>
                <p:cNvSpPr/>
                <p:nvPr/>
              </p:nvSpPr>
              <p:spPr>
                <a:xfrm>
                  <a:off x="19371145" y="4217876"/>
                  <a:ext cx="1144778" cy="211263"/>
                </a:xfrm>
                <a:custGeom>
                  <a:avLst/>
                  <a:gdLst>
                    <a:gd name="connsiteX0" fmla="*/ 164159 w 1144778"/>
                    <a:gd name="connsiteY0" fmla="*/ 2682 h 211263"/>
                    <a:gd name="connsiteX1" fmla="*/ 1144778 w 1144778"/>
                    <a:gd name="connsiteY1" fmla="*/ 153365 h 211263"/>
                    <a:gd name="connsiteX2" fmla="*/ 918 w 1144778"/>
                    <a:gd name="connsiteY2" fmla="*/ 166707 h 211263"/>
                    <a:gd name="connsiteX3" fmla="*/ 164159 w 1144778"/>
                    <a:gd name="connsiteY3" fmla="*/ 2682 h 21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4778" h="211263">
                      <a:moveTo>
                        <a:pt x="164159" y="2682"/>
                      </a:moveTo>
                      <a:cubicBezTo>
                        <a:pt x="250487" y="18770"/>
                        <a:pt x="1144778" y="153365"/>
                        <a:pt x="1144778" y="153365"/>
                      </a:cubicBezTo>
                      <a:cubicBezTo>
                        <a:pt x="1144778" y="153365"/>
                        <a:pt x="-37538" y="274226"/>
                        <a:pt x="918" y="166707"/>
                      </a:cubicBezTo>
                      <a:cubicBezTo>
                        <a:pt x="45260" y="43099"/>
                        <a:pt x="77436" y="-13407"/>
                        <a:pt x="164159" y="2682"/>
                      </a:cubicBezTo>
                      <a:close/>
                    </a:path>
                  </a:pathLst>
                </a:custGeom>
                <a:solidFill>
                  <a:srgbClr val="DB3934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3583" name="Graphic 1812">
                  <a:extLst>
                    <a:ext uri="{FF2B5EF4-FFF2-40B4-BE49-F238E27FC236}">
                      <a16:creationId xmlns:a16="http://schemas.microsoft.com/office/drawing/2014/main" id="{5ED05B7D-A324-4614-B79F-7C2EE825F12E}"/>
                    </a:ext>
                  </a:extLst>
                </p:cNvPr>
                <p:cNvGrpSpPr/>
                <p:nvPr/>
              </p:nvGrpSpPr>
              <p:grpSpPr>
                <a:xfrm>
                  <a:off x="14705545" y="3447388"/>
                  <a:ext cx="5957137" cy="2058688"/>
                  <a:chOff x="14705545" y="3447388"/>
                  <a:chExt cx="5957137" cy="2058688"/>
                </a:xfrm>
                <a:solidFill>
                  <a:srgbClr val="ED573F"/>
                </a:solidFill>
              </p:grpSpPr>
              <p:sp>
                <p:nvSpPr>
                  <p:cNvPr id="3584" name="Freeform: Shape 3583">
                    <a:extLst>
                      <a:ext uri="{FF2B5EF4-FFF2-40B4-BE49-F238E27FC236}">
                        <a16:creationId xmlns:a16="http://schemas.microsoft.com/office/drawing/2014/main" id="{8F8C43A0-401D-4D79-B072-64FFE7E7DEF5}"/>
                      </a:ext>
                    </a:extLst>
                  </p:cNvPr>
                  <p:cNvSpPr/>
                  <p:nvPr/>
                </p:nvSpPr>
                <p:spPr>
                  <a:xfrm>
                    <a:off x="17585051" y="3447388"/>
                    <a:ext cx="3077631" cy="2058688"/>
                  </a:xfrm>
                  <a:custGeom>
                    <a:avLst/>
                    <a:gdLst>
                      <a:gd name="connsiteX0" fmla="*/ 78873 w 3077631"/>
                      <a:gd name="connsiteY0" fmla="*/ 132 h 2058688"/>
                      <a:gd name="connsiteX1" fmla="*/ 1373024 w 3077631"/>
                      <a:gd name="connsiteY1" fmla="*/ 24854 h 2058688"/>
                      <a:gd name="connsiteX2" fmla="*/ 1427176 w 3077631"/>
                      <a:gd name="connsiteY2" fmla="*/ 60955 h 2058688"/>
                      <a:gd name="connsiteX3" fmla="*/ 1799569 w 3077631"/>
                      <a:gd name="connsiteY3" fmla="*/ 815942 h 2058688"/>
                      <a:gd name="connsiteX4" fmla="*/ 1853720 w 3077631"/>
                      <a:gd name="connsiteY4" fmla="*/ 852043 h 2058688"/>
                      <a:gd name="connsiteX5" fmla="*/ 2931265 w 3077631"/>
                      <a:gd name="connsiteY5" fmla="*/ 924246 h 2058688"/>
                      <a:gd name="connsiteX6" fmla="*/ 2989733 w 3077631"/>
                      <a:gd name="connsiteY6" fmla="*/ 972119 h 2058688"/>
                      <a:gd name="connsiteX7" fmla="*/ 3075277 w 3077631"/>
                      <a:gd name="connsiteY7" fmla="*/ 1227967 h 2058688"/>
                      <a:gd name="connsiteX8" fmla="*/ 3077631 w 3077631"/>
                      <a:gd name="connsiteY8" fmla="*/ 1680802 h 2058688"/>
                      <a:gd name="connsiteX9" fmla="*/ 3077631 w 3077631"/>
                      <a:gd name="connsiteY9" fmla="*/ 1993549 h 2058688"/>
                      <a:gd name="connsiteX10" fmla="*/ 3012492 w 3077631"/>
                      <a:gd name="connsiteY10" fmla="*/ 2058688 h 2058688"/>
                      <a:gd name="connsiteX11" fmla="*/ 0 w 3077631"/>
                      <a:gd name="connsiteY11" fmla="*/ 2058688 h 2058688"/>
                      <a:gd name="connsiteX12" fmla="*/ 0 w 3077631"/>
                      <a:gd name="connsiteY12" fmla="*/ 849296 h 2058688"/>
                      <a:gd name="connsiteX13" fmla="*/ 10202 w 3077631"/>
                      <a:gd name="connsiteY13" fmla="*/ 64094 h 2058688"/>
                      <a:gd name="connsiteX14" fmla="*/ 78873 w 3077631"/>
                      <a:gd name="connsiteY14" fmla="*/ 132 h 2058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7631" h="2058688">
                        <a:moveTo>
                          <a:pt x="78873" y="132"/>
                        </a:moveTo>
                        <a:lnTo>
                          <a:pt x="1373024" y="24854"/>
                        </a:lnTo>
                        <a:cubicBezTo>
                          <a:pt x="1396176" y="26423"/>
                          <a:pt x="1416975" y="40157"/>
                          <a:pt x="1427176" y="60955"/>
                        </a:cubicBezTo>
                        <a:lnTo>
                          <a:pt x="1799569" y="815942"/>
                        </a:lnTo>
                        <a:cubicBezTo>
                          <a:pt x="1809771" y="836739"/>
                          <a:pt x="1830569" y="850473"/>
                          <a:pt x="1853720" y="852043"/>
                        </a:cubicBezTo>
                        <a:lnTo>
                          <a:pt x="2931265" y="924246"/>
                        </a:lnTo>
                        <a:cubicBezTo>
                          <a:pt x="2958733" y="926208"/>
                          <a:pt x="2982277" y="945435"/>
                          <a:pt x="2989733" y="972119"/>
                        </a:cubicBezTo>
                        <a:lnTo>
                          <a:pt x="3075277" y="1227967"/>
                        </a:lnTo>
                        <a:cubicBezTo>
                          <a:pt x="3076847" y="1233461"/>
                          <a:pt x="3077631" y="1680802"/>
                          <a:pt x="3077631" y="1680802"/>
                        </a:cubicBezTo>
                        <a:lnTo>
                          <a:pt x="3077631" y="1993549"/>
                        </a:lnTo>
                        <a:cubicBezTo>
                          <a:pt x="3077631" y="2029650"/>
                          <a:pt x="3048594" y="2058688"/>
                          <a:pt x="3012492" y="2058688"/>
                        </a:cubicBezTo>
                        <a:lnTo>
                          <a:pt x="0" y="2058688"/>
                        </a:lnTo>
                        <a:lnTo>
                          <a:pt x="0" y="849296"/>
                        </a:lnTo>
                        <a:lnTo>
                          <a:pt x="10202" y="64094"/>
                        </a:lnTo>
                        <a:cubicBezTo>
                          <a:pt x="10202" y="27208"/>
                          <a:pt x="41595" y="-2222"/>
                          <a:pt x="78873" y="132"/>
                        </a:cubicBezTo>
                        <a:close/>
                      </a:path>
                    </a:pathLst>
                  </a:custGeom>
                  <a:solidFill>
                    <a:srgbClr val="ED573F"/>
                  </a:solidFill>
                  <a:ln w="3923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585" name="Freeform: Shape 3584">
                    <a:extLst>
                      <a:ext uri="{FF2B5EF4-FFF2-40B4-BE49-F238E27FC236}">
                        <a16:creationId xmlns:a16="http://schemas.microsoft.com/office/drawing/2014/main" id="{E3C1A942-87A4-4F70-BACC-63FF59468FB2}"/>
                      </a:ext>
                    </a:extLst>
                  </p:cNvPr>
                  <p:cNvSpPr/>
                  <p:nvPr/>
                </p:nvSpPr>
                <p:spPr>
                  <a:xfrm>
                    <a:off x="14705545" y="4296685"/>
                    <a:ext cx="2841835" cy="1208999"/>
                  </a:xfrm>
                  <a:custGeom>
                    <a:avLst/>
                    <a:gdLst>
                      <a:gd name="connsiteX0" fmla="*/ 104419 w 2841835"/>
                      <a:gd name="connsiteY0" fmla="*/ 0 h 1208999"/>
                      <a:gd name="connsiteX1" fmla="*/ 2841836 w 2841835"/>
                      <a:gd name="connsiteY1" fmla="*/ 0 h 1208999"/>
                      <a:gd name="connsiteX2" fmla="*/ 2841836 w 2841835"/>
                      <a:gd name="connsiteY2" fmla="*/ 1208999 h 1208999"/>
                      <a:gd name="connsiteX3" fmla="*/ 1080330 w 2841835"/>
                      <a:gd name="connsiteY3" fmla="*/ 1208999 h 1208999"/>
                      <a:gd name="connsiteX4" fmla="*/ 1070128 w 2841835"/>
                      <a:gd name="connsiteY4" fmla="*/ 1208215 h 1208999"/>
                      <a:gd name="connsiteX5" fmla="*/ 56938 w 2841835"/>
                      <a:gd name="connsiteY5" fmla="*/ 1150924 h 1208999"/>
                      <a:gd name="connsiteX6" fmla="*/ 39 w 2841835"/>
                      <a:gd name="connsiteY6" fmla="*/ 977480 h 1208999"/>
                      <a:gd name="connsiteX7" fmla="*/ 39672 w 2841835"/>
                      <a:gd name="connsiteY7" fmla="*/ 62392 h 1208999"/>
                      <a:gd name="connsiteX8" fmla="*/ 104419 w 2841835"/>
                      <a:gd name="connsiteY8" fmla="*/ 0 h 120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41835" h="1208999">
                        <a:moveTo>
                          <a:pt x="104419" y="0"/>
                        </a:moveTo>
                        <a:lnTo>
                          <a:pt x="2841836" y="0"/>
                        </a:lnTo>
                        <a:lnTo>
                          <a:pt x="2841836" y="1208999"/>
                        </a:lnTo>
                        <a:lnTo>
                          <a:pt x="1080330" y="1208999"/>
                        </a:lnTo>
                        <a:cubicBezTo>
                          <a:pt x="1076798" y="1208999"/>
                          <a:pt x="1073267" y="1208607"/>
                          <a:pt x="1070128" y="1208215"/>
                        </a:cubicBezTo>
                        <a:lnTo>
                          <a:pt x="56938" y="1150924"/>
                        </a:lnTo>
                        <a:cubicBezTo>
                          <a:pt x="24369" y="1145822"/>
                          <a:pt x="-1138" y="1010443"/>
                          <a:pt x="39" y="977480"/>
                        </a:cubicBezTo>
                        <a:lnTo>
                          <a:pt x="39672" y="62392"/>
                        </a:lnTo>
                        <a:cubicBezTo>
                          <a:pt x="40850" y="27468"/>
                          <a:pt x="69495" y="0"/>
                          <a:pt x="104419" y="0"/>
                        </a:cubicBezTo>
                        <a:close/>
                      </a:path>
                    </a:pathLst>
                  </a:custGeom>
                  <a:solidFill>
                    <a:srgbClr val="ED573F"/>
                  </a:solidFill>
                  <a:ln w="3923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586" name="Freeform: Shape 3585">
                  <a:extLst>
                    <a:ext uri="{FF2B5EF4-FFF2-40B4-BE49-F238E27FC236}">
                      <a16:creationId xmlns:a16="http://schemas.microsoft.com/office/drawing/2014/main" id="{ABB95D09-5FD3-4D02-A24C-242C38221B7A}"/>
                    </a:ext>
                  </a:extLst>
                </p:cNvPr>
                <p:cNvSpPr/>
                <p:nvPr/>
              </p:nvSpPr>
              <p:spPr>
                <a:xfrm>
                  <a:off x="17714153" y="3576213"/>
                  <a:ext cx="1282608" cy="745977"/>
                </a:xfrm>
                <a:custGeom>
                  <a:avLst/>
                  <a:gdLst>
                    <a:gd name="connsiteX0" fmla="*/ 65532 w 1282608"/>
                    <a:gd name="connsiteY0" fmla="*/ 16 h 745977"/>
                    <a:gd name="connsiteX1" fmla="*/ 1168582 w 1282608"/>
                    <a:gd name="connsiteY1" fmla="*/ 29839 h 745977"/>
                    <a:gd name="connsiteX2" fmla="*/ 1230581 w 1282608"/>
                    <a:gd name="connsiteY2" fmla="*/ 88307 h 745977"/>
                    <a:gd name="connsiteX3" fmla="*/ 1282379 w 1282608"/>
                    <a:gd name="connsiteY3" fmla="*/ 676522 h 745977"/>
                    <a:gd name="connsiteX4" fmla="*/ 1218810 w 1282608"/>
                    <a:gd name="connsiteY4" fmla="*/ 745978 h 745977"/>
                    <a:gd name="connsiteX5" fmla="*/ 63962 w 1282608"/>
                    <a:gd name="connsiteY5" fmla="*/ 745978 h 745977"/>
                    <a:gd name="connsiteX6" fmla="*/ 0 w 1282608"/>
                    <a:gd name="connsiteY6" fmla="*/ 682016 h 745977"/>
                    <a:gd name="connsiteX7" fmla="*/ 0 w 1282608"/>
                    <a:gd name="connsiteY7" fmla="*/ 63978 h 745977"/>
                    <a:gd name="connsiteX8" fmla="*/ 65532 w 1282608"/>
                    <a:gd name="connsiteY8" fmla="*/ 16 h 745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82608" h="745977">
                      <a:moveTo>
                        <a:pt x="65532" y="16"/>
                      </a:moveTo>
                      <a:lnTo>
                        <a:pt x="1168582" y="29839"/>
                      </a:lnTo>
                      <a:cubicBezTo>
                        <a:pt x="1201151" y="30623"/>
                        <a:pt x="1227834" y="55737"/>
                        <a:pt x="1230581" y="88307"/>
                      </a:cubicBezTo>
                      <a:lnTo>
                        <a:pt x="1282379" y="676522"/>
                      </a:lnTo>
                      <a:cubicBezTo>
                        <a:pt x="1285518" y="713800"/>
                        <a:pt x="1256087" y="745978"/>
                        <a:pt x="1218810" y="745978"/>
                      </a:cubicBezTo>
                      <a:lnTo>
                        <a:pt x="63962" y="745978"/>
                      </a:lnTo>
                      <a:cubicBezTo>
                        <a:pt x="28645" y="745978"/>
                        <a:pt x="0" y="717332"/>
                        <a:pt x="0" y="682016"/>
                      </a:cubicBezTo>
                      <a:lnTo>
                        <a:pt x="0" y="63978"/>
                      </a:lnTo>
                      <a:cubicBezTo>
                        <a:pt x="0" y="27877"/>
                        <a:pt x="29430" y="-769"/>
                        <a:pt x="65532" y="16"/>
                      </a:cubicBezTo>
                      <a:close/>
                    </a:path>
                  </a:pathLst>
                </a:custGeom>
                <a:solidFill>
                  <a:srgbClr val="9EE0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7" name="Freeform: Shape 3586">
                  <a:extLst>
                    <a:ext uri="{FF2B5EF4-FFF2-40B4-BE49-F238E27FC236}">
                      <a16:creationId xmlns:a16="http://schemas.microsoft.com/office/drawing/2014/main" id="{2626ABC0-AF19-46C0-9F5A-DAC07696A900}"/>
                    </a:ext>
                  </a:extLst>
                </p:cNvPr>
                <p:cNvSpPr/>
                <p:nvPr/>
              </p:nvSpPr>
              <p:spPr>
                <a:xfrm>
                  <a:off x="19017225" y="3599381"/>
                  <a:ext cx="393686" cy="730362"/>
                </a:xfrm>
                <a:custGeom>
                  <a:avLst/>
                  <a:gdLst>
                    <a:gd name="connsiteX0" fmla="*/ 39738 w 393686"/>
                    <a:gd name="connsiteY0" fmla="*/ 0 h 730362"/>
                    <a:gd name="connsiteX1" fmla="*/ 393687 w 393686"/>
                    <a:gd name="connsiteY1" fmla="*/ 691417 h 730362"/>
                    <a:gd name="connsiteX2" fmla="*/ 191598 w 393686"/>
                    <a:gd name="connsiteY2" fmla="*/ 713000 h 730362"/>
                    <a:gd name="connsiteX3" fmla="*/ 889 w 393686"/>
                    <a:gd name="connsiteY3" fmla="*/ 50620 h 730362"/>
                    <a:gd name="connsiteX4" fmla="*/ 39738 w 393686"/>
                    <a:gd name="connsiteY4" fmla="*/ 0 h 730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3686" h="730362">
                      <a:moveTo>
                        <a:pt x="39738" y="0"/>
                      </a:moveTo>
                      <a:lnTo>
                        <a:pt x="393687" y="691417"/>
                      </a:lnTo>
                      <a:cubicBezTo>
                        <a:pt x="338750" y="727519"/>
                        <a:pt x="200624" y="746354"/>
                        <a:pt x="191598" y="713000"/>
                      </a:cubicBezTo>
                      <a:cubicBezTo>
                        <a:pt x="182181" y="679645"/>
                        <a:pt x="7167" y="85544"/>
                        <a:pt x="889" y="50620"/>
                      </a:cubicBezTo>
                      <a:cubicBezTo>
                        <a:pt x="-6959" y="10203"/>
                        <a:pt x="39738" y="0"/>
                        <a:pt x="39738" y="0"/>
                      </a:cubicBezTo>
                      <a:close/>
                    </a:path>
                  </a:pathLst>
                </a:custGeom>
                <a:solidFill>
                  <a:srgbClr val="9EE0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8" name="Freeform: Shape 3587">
                  <a:extLst>
                    <a:ext uri="{FF2B5EF4-FFF2-40B4-BE49-F238E27FC236}">
                      <a16:creationId xmlns:a16="http://schemas.microsoft.com/office/drawing/2014/main" id="{77279E6E-FBEF-4520-B8BC-EFC577551E14}"/>
                    </a:ext>
                  </a:extLst>
                </p:cNvPr>
                <p:cNvSpPr/>
                <p:nvPr/>
              </p:nvSpPr>
              <p:spPr>
                <a:xfrm>
                  <a:off x="17843646" y="4507798"/>
                  <a:ext cx="414379" cy="133025"/>
                </a:xfrm>
                <a:custGeom>
                  <a:avLst/>
                  <a:gdLst>
                    <a:gd name="connsiteX0" fmla="*/ 10987 w 414379"/>
                    <a:gd name="connsiteY0" fmla="*/ 0 h 133025"/>
                    <a:gd name="connsiteX1" fmla="*/ 403392 w 414379"/>
                    <a:gd name="connsiteY1" fmla="*/ 0 h 133025"/>
                    <a:gd name="connsiteX2" fmla="*/ 414379 w 414379"/>
                    <a:gd name="connsiteY2" fmla="*/ 10987 h 133025"/>
                    <a:gd name="connsiteX3" fmla="*/ 414379 w 414379"/>
                    <a:gd name="connsiteY3" fmla="*/ 122038 h 133025"/>
                    <a:gd name="connsiteX4" fmla="*/ 403392 w 414379"/>
                    <a:gd name="connsiteY4" fmla="*/ 133025 h 133025"/>
                    <a:gd name="connsiteX5" fmla="*/ 10987 w 414379"/>
                    <a:gd name="connsiteY5" fmla="*/ 133025 h 133025"/>
                    <a:gd name="connsiteX6" fmla="*/ 0 w 414379"/>
                    <a:gd name="connsiteY6" fmla="*/ 122038 h 133025"/>
                    <a:gd name="connsiteX7" fmla="*/ 0 w 414379"/>
                    <a:gd name="connsiteY7" fmla="*/ 10987 h 133025"/>
                    <a:gd name="connsiteX8" fmla="*/ 10987 w 414379"/>
                    <a:gd name="connsiteY8" fmla="*/ 0 h 133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4379" h="133025">
                      <a:moveTo>
                        <a:pt x="10987" y="0"/>
                      </a:moveTo>
                      <a:lnTo>
                        <a:pt x="403392" y="0"/>
                      </a:lnTo>
                      <a:cubicBezTo>
                        <a:pt x="409671" y="0"/>
                        <a:pt x="414379" y="5101"/>
                        <a:pt x="414379" y="10987"/>
                      </a:cubicBezTo>
                      <a:lnTo>
                        <a:pt x="414379" y="122038"/>
                      </a:lnTo>
                      <a:cubicBezTo>
                        <a:pt x="414379" y="128316"/>
                        <a:pt x="409279" y="133025"/>
                        <a:pt x="403392" y="133025"/>
                      </a:cubicBezTo>
                      <a:lnTo>
                        <a:pt x="10987" y="133025"/>
                      </a:lnTo>
                      <a:cubicBezTo>
                        <a:pt x="4709" y="133025"/>
                        <a:pt x="0" y="127924"/>
                        <a:pt x="0" y="122038"/>
                      </a:cubicBezTo>
                      <a:lnTo>
                        <a:pt x="0" y="10987"/>
                      </a:lnTo>
                      <a:cubicBezTo>
                        <a:pt x="0" y="5101"/>
                        <a:pt x="5101" y="0"/>
                        <a:pt x="10987" y="0"/>
                      </a:cubicBezTo>
                      <a:close/>
                    </a:path>
                  </a:pathLst>
                </a:custGeom>
                <a:solidFill>
                  <a:srgbClr val="ED7A68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89" name="Freeform: Shape 3588">
                  <a:extLst>
                    <a:ext uri="{FF2B5EF4-FFF2-40B4-BE49-F238E27FC236}">
                      <a16:creationId xmlns:a16="http://schemas.microsoft.com/office/drawing/2014/main" id="{20F36F6B-1B62-4F01-9CEC-327A4DB987EF}"/>
                    </a:ext>
                  </a:extLst>
                </p:cNvPr>
                <p:cNvSpPr/>
                <p:nvPr/>
              </p:nvSpPr>
              <p:spPr>
                <a:xfrm>
                  <a:off x="20521809" y="4673001"/>
                  <a:ext cx="149898" cy="450873"/>
                </a:xfrm>
                <a:custGeom>
                  <a:avLst/>
                  <a:gdLst>
                    <a:gd name="connsiteX0" fmla="*/ 132633 w 149898"/>
                    <a:gd name="connsiteY0" fmla="*/ 0 h 450873"/>
                    <a:gd name="connsiteX1" fmla="*/ 149899 w 149898"/>
                    <a:gd name="connsiteY1" fmla="*/ 2354 h 450873"/>
                    <a:gd name="connsiteX2" fmla="*/ 149899 w 149898"/>
                    <a:gd name="connsiteY2" fmla="*/ 448519 h 450873"/>
                    <a:gd name="connsiteX3" fmla="*/ 132633 w 149898"/>
                    <a:gd name="connsiteY3" fmla="*/ 450873 h 450873"/>
                    <a:gd name="connsiteX4" fmla="*/ 0 w 149898"/>
                    <a:gd name="connsiteY4" fmla="*/ 225633 h 450873"/>
                    <a:gd name="connsiteX5" fmla="*/ 132633 w 149898"/>
                    <a:gd name="connsiteY5" fmla="*/ 0 h 450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898" h="450873">
                      <a:moveTo>
                        <a:pt x="132633" y="0"/>
                      </a:moveTo>
                      <a:cubicBezTo>
                        <a:pt x="138519" y="0"/>
                        <a:pt x="144405" y="785"/>
                        <a:pt x="149899" y="2354"/>
                      </a:cubicBezTo>
                      <a:lnTo>
                        <a:pt x="149899" y="448519"/>
                      </a:lnTo>
                      <a:cubicBezTo>
                        <a:pt x="144013" y="449696"/>
                        <a:pt x="138519" y="450873"/>
                        <a:pt x="132633" y="450873"/>
                      </a:cubicBezTo>
                      <a:cubicBezTo>
                        <a:pt x="59646" y="450873"/>
                        <a:pt x="0" y="350025"/>
                        <a:pt x="0" y="225633"/>
                      </a:cubicBezTo>
                      <a:cubicBezTo>
                        <a:pt x="0" y="100848"/>
                        <a:pt x="59254" y="0"/>
                        <a:pt x="132633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0" name="Freeform: Shape 3589">
                  <a:extLst>
                    <a:ext uri="{FF2B5EF4-FFF2-40B4-BE49-F238E27FC236}">
                      <a16:creationId xmlns:a16="http://schemas.microsoft.com/office/drawing/2014/main" id="{7D3D1850-53F1-4CA2-8146-A9338E8151B8}"/>
                    </a:ext>
                  </a:extLst>
                </p:cNvPr>
                <p:cNvSpPr/>
                <p:nvPr/>
              </p:nvSpPr>
              <p:spPr>
                <a:xfrm>
                  <a:off x="14606221" y="5122915"/>
                  <a:ext cx="514920" cy="241818"/>
                </a:xfrm>
                <a:custGeom>
                  <a:avLst/>
                  <a:gdLst>
                    <a:gd name="connsiteX0" fmla="*/ 79351 w 514920"/>
                    <a:gd name="connsiteY0" fmla="*/ 174 h 241818"/>
                    <a:gd name="connsiteX1" fmla="*/ 459591 w 514920"/>
                    <a:gd name="connsiteY1" fmla="*/ 174 h 241818"/>
                    <a:gd name="connsiteX2" fmla="*/ 514920 w 514920"/>
                    <a:gd name="connsiteY2" fmla="*/ 55896 h 241818"/>
                    <a:gd name="connsiteX3" fmla="*/ 514920 w 514920"/>
                    <a:gd name="connsiteY3" fmla="*/ 219921 h 241818"/>
                    <a:gd name="connsiteX4" fmla="*/ 60122 w 514920"/>
                    <a:gd name="connsiteY4" fmla="*/ 234833 h 241818"/>
                    <a:gd name="connsiteX5" fmla="*/ 79351 w 514920"/>
                    <a:gd name="connsiteY5" fmla="*/ 174 h 241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4920" h="241818">
                      <a:moveTo>
                        <a:pt x="79351" y="174"/>
                      </a:moveTo>
                      <a:cubicBezTo>
                        <a:pt x="179414" y="174"/>
                        <a:pt x="355996" y="-218"/>
                        <a:pt x="459591" y="174"/>
                      </a:cubicBezTo>
                      <a:cubicBezTo>
                        <a:pt x="490198" y="174"/>
                        <a:pt x="514920" y="25288"/>
                        <a:pt x="514920" y="55896"/>
                      </a:cubicBezTo>
                      <a:lnTo>
                        <a:pt x="514920" y="219921"/>
                      </a:lnTo>
                      <a:cubicBezTo>
                        <a:pt x="514920" y="219921"/>
                        <a:pt x="145275" y="256807"/>
                        <a:pt x="60122" y="234833"/>
                      </a:cubicBezTo>
                      <a:cubicBezTo>
                        <a:pt x="-25029" y="212466"/>
                        <a:pt x="-20713" y="174"/>
                        <a:pt x="79351" y="17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1" name="Freeform: Shape 3590">
                  <a:extLst>
                    <a:ext uri="{FF2B5EF4-FFF2-40B4-BE49-F238E27FC236}">
                      <a16:creationId xmlns:a16="http://schemas.microsoft.com/office/drawing/2014/main" id="{3329FC14-07CE-43AE-9FA3-47807B3D2D1A}"/>
                    </a:ext>
                  </a:extLst>
                </p:cNvPr>
                <p:cNvSpPr/>
                <p:nvPr/>
              </p:nvSpPr>
              <p:spPr>
                <a:xfrm>
                  <a:off x="14596836" y="5342836"/>
                  <a:ext cx="524304" cy="204869"/>
                </a:xfrm>
                <a:custGeom>
                  <a:avLst/>
                  <a:gdLst>
                    <a:gd name="connsiteX0" fmla="*/ 69507 w 524304"/>
                    <a:gd name="connsiteY0" fmla="*/ 14912 h 204869"/>
                    <a:gd name="connsiteX1" fmla="*/ 524305 w 524304"/>
                    <a:gd name="connsiteY1" fmla="*/ 0 h 204869"/>
                    <a:gd name="connsiteX2" fmla="*/ 524305 w 524304"/>
                    <a:gd name="connsiteY2" fmla="*/ 139696 h 204869"/>
                    <a:gd name="connsiteX3" fmla="*/ 466229 w 524304"/>
                    <a:gd name="connsiteY3" fmla="*/ 201304 h 204869"/>
                    <a:gd name="connsiteX4" fmla="*/ 94621 w 524304"/>
                    <a:gd name="connsiteY4" fmla="*/ 203658 h 204869"/>
                    <a:gd name="connsiteX5" fmla="*/ 69507 w 524304"/>
                    <a:gd name="connsiteY5" fmla="*/ 14912 h 204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4304" h="204869">
                      <a:moveTo>
                        <a:pt x="69507" y="14912"/>
                      </a:moveTo>
                      <a:cubicBezTo>
                        <a:pt x="136217" y="14912"/>
                        <a:pt x="524305" y="0"/>
                        <a:pt x="524305" y="0"/>
                      </a:cubicBezTo>
                      <a:lnTo>
                        <a:pt x="524305" y="139696"/>
                      </a:lnTo>
                      <a:cubicBezTo>
                        <a:pt x="524305" y="172266"/>
                        <a:pt x="498798" y="199342"/>
                        <a:pt x="466229" y="201304"/>
                      </a:cubicBezTo>
                      <a:cubicBezTo>
                        <a:pt x="355963" y="207582"/>
                        <a:pt x="221761" y="203658"/>
                        <a:pt x="94621" y="203658"/>
                      </a:cubicBezTo>
                      <a:cubicBezTo>
                        <a:pt x="-32125" y="203266"/>
                        <a:pt x="-22315" y="14912"/>
                        <a:pt x="69507" y="14912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2" name="Freeform: Shape 3591">
                  <a:extLst>
                    <a:ext uri="{FF2B5EF4-FFF2-40B4-BE49-F238E27FC236}">
                      <a16:creationId xmlns:a16="http://schemas.microsoft.com/office/drawing/2014/main" id="{35E0F13A-8D8D-496E-AA0E-E3B7CD843EFB}"/>
                    </a:ext>
                  </a:extLst>
                </p:cNvPr>
                <p:cNvSpPr/>
                <p:nvPr/>
              </p:nvSpPr>
              <p:spPr>
                <a:xfrm>
                  <a:off x="20411146" y="5123033"/>
                  <a:ext cx="507949" cy="241861"/>
                </a:xfrm>
                <a:custGeom>
                  <a:avLst/>
                  <a:gdLst>
                    <a:gd name="connsiteX0" fmla="*/ 55334 w 507949"/>
                    <a:gd name="connsiteY0" fmla="*/ 56 h 241861"/>
                    <a:gd name="connsiteX1" fmla="*/ 435574 w 507949"/>
                    <a:gd name="connsiteY1" fmla="*/ 19284 h 241861"/>
                    <a:gd name="connsiteX2" fmla="*/ 454803 w 507949"/>
                    <a:gd name="connsiteY2" fmla="*/ 234715 h 241861"/>
                    <a:gd name="connsiteX3" fmla="*/ 5 w 507949"/>
                    <a:gd name="connsiteY3" fmla="*/ 219803 h 241861"/>
                    <a:gd name="connsiteX4" fmla="*/ 5 w 507949"/>
                    <a:gd name="connsiteY4" fmla="*/ 55778 h 241861"/>
                    <a:gd name="connsiteX5" fmla="*/ 55334 w 507949"/>
                    <a:gd name="connsiteY5" fmla="*/ 56 h 241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7949" h="241861">
                      <a:moveTo>
                        <a:pt x="55334" y="56"/>
                      </a:moveTo>
                      <a:cubicBezTo>
                        <a:pt x="158536" y="-336"/>
                        <a:pt x="375929" y="841"/>
                        <a:pt x="435574" y="19284"/>
                      </a:cubicBezTo>
                      <a:cubicBezTo>
                        <a:pt x="514841" y="43613"/>
                        <a:pt x="539954" y="212348"/>
                        <a:pt x="454803" y="234715"/>
                      </a:cubicBezTo>
                      <a:cubicBezTo>
                        <a:pt x="369650" y="257082"/>
                        <a:pt x="5" y="219803"/>
                        <a:pt x="5" y="219803"/>
                      </a:cubicBezTo>
                      <a:lnTo>
                        <a:pt x="5" y="55778"/>
                      </a:lnTo>
                      <a:cubicBezTo>
                        <a:pt x="-387" y="25170"/>
                        <a:pt x="24726" y="56"/>
                        <a:pt x="55334" y="56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3" name="Freeform: Shape 3592">
                  <a:extLst>
                    <a:ext uri="{FF2B5EF4-FFF2-40B4-BE49-F238E27FC236}">
                      <a16:creationId xmlns:a16="http://schemas.microsoft.com/office/drawing/2014/main" id="{9EFFEA4F-FDC5-4081-B855-AF38E593C405}"/>
                    </a:ext>
                  </a:extLst>
                </p:cNvPr>
                <p:cNvSpPr/>
                <p:nvPr/>
              </p:nvSpPr>
              <p:spPr>
                <a:xfrm>
                  <a:off x="20410759" y="5342836"/>
                  <a:ext cx="510557" cy="211643"/>
                </a:xfrm>
                <a:custGeom>
                  <a:avLst/>
                  <a:gdLst>
                    <a:gd name="connsiteX0" fmla="*/ 461076 w 510557"/>
                    <a:gd name="connsiteY0" fmla="*/ 203658 h 211643"/>
                    <a:gd name="connsiteX1" fmla="*/ 58075 w 510557"/>
                    <a:gd name="connsiteY1" fmla="*/ 201304 h 211643"/>
                    <a:gd name="connsiteX2" fmla="*/ 0 w 510557"/>
                    <a:gd name="connsiteY2" fmla="*/ 139696 h 211643"/>
                    <a:gd name="connsiteX3" fmla="*/ 0 w 510557"/>
                    <a:gd name="connsiteY3" fmla="*/ 0 h 211643"/>
                    <a:gd name="connsiteX4" fmla="*/ 454797 w 510557"/>
                    <a:gd name="connsiteY4" fmla="*/ 14912 h 211643"/>
                    <a:gd name="connsiteX5" fmla="*/ 461076 w 510557"/>
                    <a:gd name="connsiteY5" fmla="*/ 203658 h 211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0557" h="211643">
                      <a:moveTo>
                        <a:pt x="461076" y="203658"/>
                      </a:moveTo>
                      <a:cubicBezTo>
                        <a:pt x="385733" y="219747"/>
                        <a:pt x="168734" y="207582"/>
                        <a:pt x="58075" y="201304"/>
                      </a:cubicBezTo>
                      <a:cubicBezTo>
                        <a:pt x="25506" y="199342"/>
                        <a:pt x="0" y="172266"/>
                        <a:pt x="0" y="139696"/>
                      </a:cubicBezTo>
                      <a:lnTo>
                        <a:pt x="0" y="0"/>
                      </a:lnTo>
                      <a:cubicBezTo>
                        <a:pt x="0" y="0"/>
                        <a:pt x="388088" y="14912"/>
                        <a:pt x="454797" y="14912"/>
                      </a:cubicBezTo>
                      <a:cubicBezTo>
                        <a:pt x="518759" y="14912"/>
                        <a:pt x="536417" y="187177"/>
                        <a:pt x="461076" y="203658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4" name="Freeform: Shape 3593">
                  <a:extLst>
                    <a:ext uri="{FF2B5EF4-FFF2-40B4-BE49-F238E27FC236}">
                      <a16:creationId xmlns:a16="http://schemas.microsoft.com/office/drawing/2014/main" id="{08D4E5EE-A06A-47C3-A36C-0A1DED24A7BF}"/>
                    </a:ext>
                  </a:extLst>
                </p:cNvPr>
                <p:cNvSpPr/>
                <p:nvPr/>
              </p:nvSpPr>
              <p:spPr>
                <a:xfrm>
                  <a:off x="14947698" y="4443836"/>
                  <a:ext cx="2528264" cy="174620"/>
                </a:xfrm>
                <a:custGeom>
                  <a:avLst/>
                  <a:gdLst>
                    <a:gd name="connsiteX0" fmla="*/ 39633 w 2528264"/>
                    <a:gd name="connsiteY0" fmla="*/ 0 h 174620"/>
                    <a:gd name="connsiteX1" fmla="*/ 2488632 w 2528264"/>
                    <a:gd name="connsiteY1" fmla="*/ 0 h 174620"/>
                    <a:gd name="connsiteX2" fmla="*/ 2528265 w 2528264"/>
                    <a:gd name="connsiteY2" fmla="*/ 10987 h 174620"/>
                    <a:gd name="connsiteX3" fmla="*/ 2528265 w 2528264"/>
                    <a:gd name="connsiteY3" fmla="*/ 163633 h 174620"/>
                    <a:gd name="connsiteX4" fmla="*/ 2488632 w 2528264"/>
                    <a:gd name="connsiteY4" fmla="*/ 174620 h 174620"/>
                    <a:gd name="connsiteX5" fmla="*/ 39633 w 2528264"/>
                    <a:gd name="connsiteY5" fmla="*/ 174620 h 174620"/>
                    <a:gd name="connsiteX6" fmla="*/ 0 w 2528264"/>
                    <a:gd name="connsiteY6" fmla="*/ 163633 h 174620"/>
                    <a:gd name="connsiteX7" fmla="*/ 0 w 2528264"/>
                    <a:gd name="connsiteY7" fmla="*/ 10987 h 174620"/>
                    <a:gd name="connsiteX8" fmla="*/ 39633 w 2528264"/>
                    <a:gd name="connsiteY8" fmla="*/ 0 h 174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8264" h="174620">
                      <a:moveTo>
                        <a:pt x="39633" y="0"/>
                      </a:moveTo>
                      <a:lnTo>
                        <a:pt x="2488632" y="0"/>
                      </a:lnTo>
                      <a:cubicBezTo>
                        <a:pt x="2510606" y="0"/>
                        <a:pt x="2528265" y="5101"/>
                        <a:pt x="2528265" y="10987"/>
                      </a:cubicBezTo>
                      <a:lnTo>
                        <a:pt x="2528265" y="163633"/>
                      </a:lnTo>
                      <a:cubicBezTo>
                        <a:pt x="2528265" y="169911"/>
                        <a:pt x="2510606" y="174620"/>
                        <a:pt x="2488632" y="174620"/>
                      </a:cubicBezTo>
                      <a:lnTo>
                        <a:pt x="39633" y="174620"/>
                      </a:lnTo>
                      <a:cubicBezTo>
                        <a:pt x="17658" y="174620"/>
                        <a:pt x="0" y="169519"/>
                        <a:pt x="0" y="163633"/>
                      </a:cubicBezTo>
                      <a:lnTo>
                        <a:pt x="0" y="10987"/>
                      </a:lnTo>
                      <a:cubicBezTo>
                        <a:pt x="0" y="5101"/>
                        <a:pt x="17658" y="0"/>
                        <a:pt x="39633" y="0"/>
                      </a:cubicBezTo>
                      <a:close/>
                    </a:path>
                  </a:pathLst>
                </a:custGeom>
                <a:solidFill>
                  <a:srgbClr val="DB3934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5" name="Freeform: Shape 3594">
                  <a:extLst>
                    <a:ext uri="{FF2B5EF4-FFF2-40B4-BE49-F238E27FC236}">
                      <a16:creationId xmlns:a16="http://schemas.microsoft.com/office/drawing/2014/main" id="{98EB4B1A-A02B-4AD2-8ABD-28E7B6CA1AA1}"/>
                    </a:ext>
                  </a:extLst>
                </p:cNvPr>
                <p:cNvSpPr/>
                <p:nvPr/>
              </p:nvSpPr>
              <p:spPr>
                <a:xfrm>
                  <a:off x="14685510" y="4618664"/>
                  <a:ext cx="271998" cy="443169"/>
                </a:xfrm>
                <a:custGeom>
                  <a:avLst/>
                  <a:gdLst>
                    <a:gd name="connsiteX0" fmla="*/ 51859 w 271998"/>
                    <a:gd name="connsiteY0" fmla="*/ 185 h 443169"/>
                    <a:gd name="connsiteX1" fmla="*/ 237466 w 271998"/>
                    <a:gd name="connsiteY1" fmla="*/ 30792 h 443169"/>
                    <a:gd name="connsiteX2" fmla="*/ 271998 w 271998"/>
                    <a:gd name="connsiteY2" fmla="*/ 138311 h 443169"/>
                    <a:gd name="connsiteX3" fmla="*/ 271998 w 271998"/>
                    <a:gd name="connsiteY3" fmla="*/ 355704 h 443169"/>
                    <a:gd name="connsiteX4" fmla="*/ 232758 w 271998"/>
                    <a:gd name="connsiteY4" fmla="*/ 440463 h 443169"/>
                    <a:gd name="connsiteX5" fmla="*/ 34200 w 271998"/>
                    <a:gd name="connsiteY5" fmla="*/ 441640 h 443169"/>
                    <a:gd name="connsiteX6" fmla="*/ 51859 w 271998"/>
                    <a:gd name="connsiteY6" fmla="*/ 185 h 443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1998" h="443169">
                      <a:moveTo>
                        <a:pt x="51859" y="185"/>
                      </a:moveTo>
                      <a:cubicBezTo>
                        <a:pt x="104441" y="8033"/>
                        <a:pt x="173112" y="12742"/>
                        <a:pt x="237466" y="30792"/>
                      </a:cubicBezTo>
                      <a:cubicBezTo>
                        <a:pt x="257087" y="36286"/>
                        <a:pt x="271998" y="95932"/>
                        <a:pt x="271998" y="138311"/>
                      </a:cubicBezTo>
                      <a:lnTo>
                        <a:pt x="271998" y="355704"/>
                      </a:lnTo>
                      <a:cubicBezTo>
                        <a:pt x="271998" y="402400"/>
                        <a:pt x="254339" y="440463"/>
                        <a:pt x="232758" y="440463"/>
                      </a:cubicBezTo>
                      <a:cubicBezTo>
                        <a:pt x="155061" y="441640"/>
                        <a:pt x="67555" y="445172"/>
                        <a:pt x="34200" y="441640"/>
                      </a:cubicBezTo>
                      <a:cubicBezTo>
                        <a:pt x="-9749" y="437716"/>
                        <a:pt x="-18774" y="-10410"/>
                        <a:pt x="51859" y="185"/>
                      </a:cubicBezTo>
                      <a:close/>
                    </a:path>
                  </a:pathLst>
                </a:custGeom>
                <a:solidFill>
                  <a:srgbClr val="FFE3EA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6" name="Freeform: Shape 3595">
                  <a:extLst>
                    <a:ext uri="{FF2B5EF4-FFF2-40B4-BE49-F238E27FC236}">
                      <a16:creationId xmlns:a16="http://schemas.microsoft.com/office/drawing/2014/main" id="{77656067-E31F-436F-9E45-B02FB7CAE7E3}"/>
                    </a:ext>
                  </a:extLst>
                </p:cNvPr>
                <p:cNvSpPr/>
                <p:nvPr/>
              </p:nvSpPr>
              <p:spPr>
                <a:xfrm>
                  <a:off x="14685514" y="4646151"/>
                  <a:ext cx="238247" cy="388183"/>
                </a:xfrm>
                <a:custGeom>
                  <a:avLst/>
                  <a:gdLst>
                    <a:gd name="connsiteX0" fmla="*/ 45577 w 238247"/>
                    <a:gd name="connsiteY0" fmla="*/ 167 h 388183"/>
                    <a:gd name="connsiteX1" fmla="*/ 208033 w 238247"/>
                    <a:gd name="connsiteY1" fmla="*/ 26850 h 388183"/>
                    <a:gd name="connsiteX2" fmla="*/ 238248 w 238247"/>
                    <a:gd name="connsiteY2" fmla="*/ 121027 h 388183"/>
                    <a:gd name="connsiteX3" fmla="*/ 238248 w 238247"/>
                    <a:gd name="connsiteY3" fmla="*/ 311344 h 388183"/>
                    <a:gd name="connsiteX4" fmla="*/ 203716 w 238247"/>
                    <a:gd name="connsiteY4" fmla="*/ 385901 h 388183"/>
                    <a:gd name="connsiteX5" fmla="*/ 29880 w 238247"/>
                    <a:gd name="connsiteY5" fmla="*/ 387078 h 388183"/>
                    <a:gd name="connsiteX6" fmla="*/ 45577 w 238247"/>
                    <a:gd name="connsiteY6" fmla="*/ 167 h 388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8247" h="388183">
                      <a:moveTo>
                        <a:pt x="45577" y="167"/>
                      </a:moveTo>
                      <a:cubicBezTo>
                        <a:pt x="91488" y="6837"/>
                        <a:pt x="151918" y="11154"/>
                        <a:pt x="208033" y="26850"/>
                      </a:cubicBezTo>
                      <a:cubicBezTo>
                        <a:pt x="225298" y="31559"/>
                        <a:pt x="238248" y="83749"/>
                        <a:pt x="238248" y="121027"/>
                      </a:cubicBezTo>
                      <a:lnTo>
                        <a:pt x="238248" y="311344"/>
                      </a:lnTo>
                      <a:cubicBezTo>
                        <a:pt x="238248" y="352154"/>
                        <a:pt x="222944" y="385508"/>
                        <a:pt x="203716" y="385901"/>
                      </a:cubicBezTo>
                      <a:cubicBezTo>
                        <a:pt x="135830" y="386686"/>
                        <a:pt x="58919" y="389825"/>
                        <a:pt x="29880" y="387078"/>
                      </a:cubicBezTo>
                      <a:cubicBezTo>
                        <a:pt x="-8575" y="383546"/>
                        <a:pt x="-16423" y="-9251"/>
                        <a:pt x="45577" y="167"/>
                      </a:cubicBezTo>
                      <a:close/>
                    </a:path>
                  </a:pathLst>
                </a:custGeom>
                <a:solidFill>
                  <a:srgbClr val="FF0030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7" name="Freeform: Shape 3596">
                  <a:extLst>
                    <a:ext uri="{FF2B5EF4-FFF2-40B4-BE49-F238E27FC236}">
                      <a16:creationId xmlns:a16="http://schemas.microsoft.com/office/drawing/2014/main" id="{A2F2549D-5181-4347-81EA-3AF4272223E0}"/>
                    </a:ext>
                  </a:extLst>
                </p:cNvPr>
                <p:cNvSpPr/>
                <p:nvPr/>
              </p:nvSpPr>
              <p:spPr>
                <a:xfrm>
                  <a:off x="17547380" y="4296685"/>
                  <a:ext cx="36886" cy="1208999"/>
                </a:xfrm>
                <a:custGeom>
                  <a:avLst/>
                  <a:gdLst>
                    <a:gd name="connsiteX0" fmla="*/ 0 w 36886"/>
                    <a:gd name="connsiteY0" fmla="*/ 0 h 1208999"/>
                    <a:gd name="connsiteX1" fmla="*/ 36886 w 36886"/>
                    <a:gd name="connsiteY1" fmla="*/ 0 h 1208999"/>
                    <a:gd name="connsiteX2" fmla="*/ 36886 w 36886"/>
                    <a:gd name="connsiteY2" fmla="*/ 1208999 h 1208999"/>
                    <a:gd name="connsiteX3" fmla="*/ 0 w 36886"/>
                    <a:gd name="connsiteY3" fmla="*/ 1208999 h 1208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86" h="1208999">
                      <a:moveTo>
                        <a:pt x="0" y="0"/>
                      </a:moveTo>
                      <a:lnTo>
                        <a:pt x="36886" y="0"/>
                      </a:lnTo>
                      <a:lnTo>
                        <a:pt x="36886" y="1208999"/>
                      </a:lnTo>
                      <a:lnTo>
                        <a:pt x="0" y="1208999"/>
                      </a:lnTo>
                      <a:close/>
                    </a:path>
                  </a:pathLst>
                </a:custGeom>
                <a:solidFill>
                  <a:srgbClr val="DB3934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8" name="Freeform: Shape 3597">
                  <a:extLst>
                    <a:ext uri="{FF2B5EF4-FFF2-40B4-BE49-F238E27FC236}">
                      <a16:creationId xmlns:a16="http://schemas.microsoft.com/office/drawing/2014/main" id="{45DB2EEA-3F95-4A86-9474-96B08C902B00}"/>
                    </a:ext>
                  </a:extLst>
                </p:cNvPr>
                <p:cNvSpPr/>
                <p:nvPr/>
              </p:nvSpPr>
              <p:spPr>
                <a:xfrm>
                  <a:off x="17666279" y="3530687"/>
                  <a:ext cx="1578806" cy="1838047"/>
                </a:xfrm>
                <a:custGeom>
                  <a:avLst/>
                  <a:gdLst>
                    <a:gd name="connsiteX0" fmla="*/ 0 w 1578806"/>
                    <a:gd name="connsiteY0" fmla="*/ 10618 h 1838047"/>
                    <a:gd name="connsiteX1" fmla="*/ 0 w 1578806"/>
                    <a:gd name="connsiteY1" fmla="*/ 1827060 h 1838047"/>
                    <a:gd name="connsiteX2" fmla="*/ 10987 w 1578806"/>
                    <a:gd name="connsiteY2" fmla="*/ 1838047 h 1838047"/>
                    <a:gd name="connsiteX3" fmla="*/ 1457391 w 1578806"/>
                    <a:gd name="connsiteY3" fmla="*/ 1838047 h 1838047"/>
                    <a:gd name="connsiteX4" fmla="*/ 1467987 w 1578806"/>
                    <a:gd name="connsiteY4" fmla="*/ 1829022 h 1838047"/>
                    <a:gd name="connsiteX5" fmla="*/ 1578644 w 1578806"/>
                    <a:gd name="connsiteY5" fmla="*/ 1090516 h 1838047"/>
                    <a:gd name="connsiteX6" fmla="*/ 1578253 w 1578806"/>
                    <a:gd name="connsiteY6" fmla="*/ 1086200 h 1838047"/>
                    <a:gd name="connsiteX7" fmla="*/ 1298860 w 1578806"/>
                    <a:gd name="connsiteY7" fmla="*/ 8263 h 1838047"/>
                    <a:gd name="connsiteX8" fmla="*/ 1288265 w 1578806"/>
                    <a:gd name="connsiteY8" fmla="*/ 23 h 1838047"/>
                    <a:gd name="connsiteX9" fmla="*/ 10987 w 1578806"/>
                    <a:gd name="connsiteY9" fmla="*/ 23 h 1838047"/>
                    <a:gd name="connsiteX10" fmla="*/ 0 w 1578806"/>
                    <a:gd name="connsiteY10" fmla="*/ 10618 h 1838047"/>
                    <a:gd name="connsiteX11" fmla="*/ 21582 w 1578806"/>
                    <a:gd name="connsiteY11" fmla="*/ 21213 h 1838047"/>
                    <a:gd name="connsiteX12" fmla="*/ 1280025 w 1578806"/>
                    <a:gd name="connsiteY12" fmla="*/ 21213 h 1838047"/>
                    <a:gd name="connsiteX13" fmla="*/ 1557062 w 1578806"/>
                    <a:gd name="connsiteY13" fmla="*/ 1088554 h 1838047"/>
                    <a:gd name="connsiteX14" fmla="*/ 1447974 w 1578806"/>
                    <a:gd name="connsiteY14" fmla="*/ 1815680 h 1838047"/>
                    <a:gd name="connsiteX15" fmla="*/ 21582 w 1578806"/>
                    <a:gd name="connsiteY15" fmla="*/ 1815680 h 1838047"/>
                    <a:gd name="connsiteX16" fmla="*/ 21582 w 1578806"/>
                    <a:gd name="connsiteY16" fmla="*/ 21213 h 183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78806" h="1838047">
                      <a:moveTo>
                        <a:pt x="0" y="10618"/>
                      </a:moveTo>
                      <a:lnTo>
                        <a:pt x="0" y="1827060"/>
                      </a:lnTo>
                      <a:cubicBezTo>
                        <a:pt x="0" y="1832946"/>
                        <a:pt x="4709" y="1838047"/>
                        <a:pt x="10987" y="1838047"/>
                      </a:cubicBezTo>
                      <a:lnTo>
                        <a:pt x="1457391" y="1838047"/>
                      </a:lnTo>
                      <a:cubicBezTo>
                        <a:pt x="1462885" y="1838047"/>
                        <a:pt x="1467201" y="1834123"/>
                        <a:pt x="1467987" y="1829022"/>
                      </a:cubicBezTo>
                      <a:lnTo>
                        <a:pt x="1578644" y="1090516"/>
                      </a:lnTo>
                      <a:cubicBezTo>
                        <a:pt x="1579037" y="1088946"/>
                        <a:pt x="1578644" y="1087769"/>
                        <a:pt x="1578253" y="1086200"/>
                      </a:cubicBezTo>
                      <a:lnTo>
                        <a:pt x="1298860" y="8263"/>
                      </a:lnTo>
                      <a:cubicBezTo>
                        <a:pt x="1297683" y="3554"/>
                        <a:pt x="1293366" y="23"/>
                        <a:pt x="1288265" y="23"/>
                      </a:cubicBezTo>
                      <a:lnTo>
                        <a:pt x="10987" y="23"/>
                      </a:lnTo>
                      <a:cubicBezTo>
                        <a:pt x="4709" y="-370"/>
                        <a:pt x="0" y="4339"/>
                        <a:pt x="0" y="10618"/>
                      </a:cubicBezTo>
                      <a:close/>
                      <a:moveTo>
                        <a:pt x="21582" y="21213"/>
                      </a:moveTo>
                      <a:lnTo>
                        <a:pt x="1280025" y="21213"/>
                      </a:lnTo>
                      <a:lnTo>
                        <a:pt x="1557062" y="1088554"/>
                      </a:lnTo>
                      <a:lnTo>
                        <a:pt x="1447974" y="1815680"/>
                      </a:lnTo>
                      <a:lnTo>
                        <a:pt x="21582" y="1815680"/>
                      </a:lnTo>
                      <a:lnTo>
                        <a:pt x="21582" y="21213"/>
                      </a:lnTo>
                      <a:close/>
                    </a:path>
                  </a:pathLst>
                </a:custGeom>
                <a:solidFill>
                  <a:srgbClr val="DB3934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599" name="Freeform: Shape 3598">
                  <a:extLst>
                    <a:ext uri="{FF2B5EF4-FFF2-40B4-BE49-F238E27FC236}">
                      <a16:creationId xmlns:a16="http://schemas.microsoft.com/office/drawing/2014/main" id="{BE0864F1-2310-43B4-9CDC-25C59FEA945D}"/>
                    </a:ext>
                  </a:extLst>
                </p:cNvPr>
                <p:cNvSpPr/>
                <p:nvPr/>
              </p:nvSpPr>
              <p:spPr>
                <a:xfrm rot="-2700000">
                  <a:off x="19280447" y="4998838"/>
                  <a:ext cx="973939" cy="973939"/>
                </a:xfrm>
                <a:custGeom>
                  <a:avLst/>
                  <a:gdLst>
                    <a:gd name="connsiteX0" fmla="*/ 973940 w 973939"/>
                    <a:gd name="connsiteY0" fmla="*/ 486970 h 973939"/>
                    <a:gd name="connsiteX1" fmla="*/ 486970 w 973939"/>
                    <a:gd name="connsiteY1" fmla="*/ 973940 h 973939"/>
                    <a:gd name="connsiteX2" fmla="*/ 0 w 973939"/>
                    <a:gd name="connsiteY2" fmla="*/ 486970 h 973939"/>
                    <a:gd name="connsiteX3" fmla="*/ 486970 w 973939"/>
                    <a:gd name="connsiteY3" fmla="*/ 0 h 973939"/>
                    <a:gd name="connsiteX4" fmla="*/ 973940 w 973939"/>
                    <a:gd name="connsiteY4" fmla="*/ 486970 h 973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3939" h="973939">
                      <a:moveTo>
                        <a:pt x="973940" y="486970"/>
                      </a:moveTo>
                      <a:cubicBezTo>
                        <a:pt x="973940" y="755916"/>
                        <a:pt x="755915" y="973940"/>
                        <a:pt x="486970" y="973940"/>
                      </a:cubicBezTo>
                      <a:cubicBezTo>
                        <a:pt x="218024" y="973940"/>
                        <a:pt x="0" y="755916"/>
                        <a:pt x="0" y="486970"/>
                      </a:cubicBezTo>
                      <a:cubicBezTo>
                        <a:pt x="0" y="218024"/>
                        <a:pt x="218024" y="0"/>
                        <a:pt x="486970" y="0"/>
                      </a:cubicBezTo>
                      <a:cubicBezTo>
                        <a:pt x="755915" y="0"/>
                        <a:pt x="973940" y="218024"/>
                        <a:pt x="973940" y="486970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0" name="Freeform: Shape 3599">
                  <a:extLst>
                    <a:ext uri="{FF2B5EF4-FFF2-40B4-BE49-F238E27FC236}">
                      <a16:creationId xmlns:a16="http://schemas.microsoft.com/office/drawing/2014/main" id="{E1507E49-2D56-4C9D-912D-AFB791C9255B}"/>
                    </a:ext>
                  </a:extLst>
                </p:cNvPr>
                <p:cNvSpPr/>
                <p:nvPr/>
              </p:nvSpPr>
              <p:spPr>
                <a:xfrm>
                  <a:off x="19485076" y="5203532"/>
                  <a:ext cx="565062" cy="565063"/>
                </a:xfrm>
                <a:custGeom>
                  <a:avLst/>
                  <a:gdLst>
                    <a:gd name="connsiteX0" fmla="*/ 282531 w 565062"/>
                    <a:gd name="connsiteY0" fmla="*/ 0 h 565063"/>
                    <a:gd name="connsiteX1" fmla="*/ 565063 w 565062"/>
                    <a:gd name="connsiteY1" fmla="*/ 282531 h 565063"/>
                    <a:gd name="connsiteX2" fmla="*/ 282531 w 565062"/>
                    <a:gd name="connsiteY2" fmla="*/ 565063 h 565063"/>
                    <a:gd name="connsiteX3" fmla="*/ 0 w 565062"/>
                    <a:gd name="connsiteY3" fmla="*/ 282531 h 565063"/>
                    <a:gd name="connsiteX4" fmla="*/ 282531 w 565062"/>
                    <a:gd name="connsiteY4" fmla="*/ 0 h 565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5062" h="565063">
                      <a:moveTo>
                        <a:pt x="282531" y="0"/>
                      </a:moveTo>
                      <a:cubicBezTo>
                        <a:pt x="438316" y="0"/>
                        <a:pt x="565063" y="126354"/>
                        <a:pt x="565063" y="282531"/>
                      </a:cubicBezTo>
                      <a:cubicBezTo>
                        <a:pt x="565063" y="438316"/>
                        <a:pt x="438708" y="565063"/>
                        <a:pt x="282531" y="565063"/>
                      </a:cubicBezTo>
                      <a:cubicBezTo>
                        <a:pt x="126746" y="565063"/>
                        <a:pt x="0" y="438709"/>
                        <a:pt x="0" y="282531"/>
                      </a:cubicBezTo>
                      <a:cubicBezTo>
                        <a:pt x="0" y="126354"/>
                        <a:pt x="126746" y="0"/>
                        <a:pt x="282531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1" name="Freeform: Shape 3600">
                  <a:extLst>
                    <a:ext uri="{FF2B5EF4-FFF2-40B4-BE49-F238E27FC236}">
                      <a16:creationId xmlns:a16="http://schemas.microsoft.com/office/drawing/2014/main" id="{89E58E66-B5DA-4FA5-B2F0-2441AB829119}"/>
                    </a:ext>
                  </a:extLst>
                </p:cNvPr>
                <p:cNvSpPr/>
                <p:nvPr/>
              </p:nvSpPr>
              <p:spPr>
                <a:xfrm>
                  <a:off x="15419761" y="4999089"/>
                  <a:ext cx="973948" cy="973948"/>
                </a:xfrm>
                <a:custGeom>
                  <a:avLst/>
                  <a:gdLst>
                    <a:gd name="connsiteX0" fmla="*/ 486974 w 973948"/>
                    <a:gd name="connsiteY0" fmla="*/ 0 h 973948"/>
                    <a:gd name="connsiteX1" fmla="*/ 973949 w 973948"/>
                    <a:gd name="connsiteY1" fmla="*/ 486974 h 973948"/>
                    <a:gd name="connsiteX2" fmla="*/ 486974 w 973948"/>
                    <a:gd name="connsiteY2" fmla="*/ 973949 h 973948"/>
                    <a:gd name="connsiteX3" fmla="*/ 0 w 973948"/>
                    <a:gd name="connsiteY3" fmla="*/ 486974 h 973948"/>
                    <a:gd name="connsiteX4" fmla="*/ 486974 w 973948"/>
                    <a:gd name="connsiteY4" fmla="*/ 0 h 973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3948" h="973948">
                      <a:moveTo>
                        <a:pt x="486974" y="0"/>
                      </a:moveTo>
                      <a:cubicBezTo>
                        <a:pt x="755772" y="0"/>
                        <a:pt x="973949" y="218177"/>
                        <a:pt x="973949" y="486974"/>
                      </a:cubicBezTo>
                      <a:cubicBezTo>
                        <a:pt x="973949" y="755772"/>
                        <a:pt x="755772" y="973949"/>
                        <a:pt x="486974" y="973949"/>
                      </a:cubicBezTo>
                      <a:cubicBezTo>
                        <a:pt x="218177" y="973949"/>
                        <a:pt x="0" y="755772"/>
                        <a:pt x="0" y="486974"/>
                      </a:cubicBezTo>
                      <a:cubicBezTo>
                        <a:pt x="0" y="217785"/>
                        <a:pt x="218177" y="0"/>
                        <a:pt x="486974" y="0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2" name="Freeform: Shape 3601">
                  <a:extLst>
                    <a:ext uri="{FF2B5EF4-FFF2-40B4-BE49-F238E27FC236}">
                      <a16:creationId xmlns:a16="http://schemas.microsoft.com/office/drawing/2014/main" id="{BBA17953-3456-4594-82B7-B9B9D2ED4C1D}"/>
                    </a:ext>
                  </a:extLst>
                </p:cNvPr>
                <p:cNvSpPr/>
                <p:nvPr/>
              </p:nvSpPr>
              <p:spPr>
                <a:xfrm>
                  <a:off x="15624204" y="5203532"/>
                  <a:ext cx="565063" cy="565063"/>
                </a:xfrm>
                <a:custGeom>
                  <a:avLst/>
                  <a:gdLst>
                    <a:gd name="connsiteX0" fmla="*/ 282531 w 565063"/>
                    <a:gd name="connsiteY0" fmla="*/ 0 h 565063"/>
                    <a:gd name="connsiteX1" fmla="*/ 565063 w 565063"/>
                    <a:gd name="connsiteY1" fmla="*/ 282531 h 565063"/>
                    <a:gd name="connsiteX2" fmla="*/ 282531 w 565063"/>
                    <a:gd name="connsiteY2" fmla="*/ 565063 h 565063"/>
                    <a:gd name="connsiteX3" fmla="*/ 0 w 565063"/>
                    <a:gd name="connsiteY3" fmla="*/ 282531 h 565063"/>
                    <a:gd name="connsiteX4" fmla="*/ 282531 w 565063"/>
                    <a:gd name="connsiteY4" fmla="*/ 0 h 565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5063" h="565063">
                      <a:moveTo>
                        <a:pt x="282531" y="0"/>
                      </a:moveTo>
                      <a:cubicBezTo>
                        <a:pt x="438316" y="0"/>
                        <a:pt x="565063" y="126354"/>
                        <a:pt x="565063" y="282531"/>
                      </a:cubicBezTo>
                      <a:cubicBezTo>
                        <a:pt x="565063" y="438316"/>
                        <a:pt x="438709" y="565063"/>
                        <a:pt x="282531" y="565063"/>
                      </a:cubicBezTo>
                      <a:cubicBezTo>
                        <a:pt x="126747" y="565063"/>
                        <a:pt x="0" y="438709"/>
                        <a:pt x="0" y="282531"/>
                      </a:cubicBezTo>
                      <a:cubicBezTo>
                        <a:pt x="0" y="126354"/>
                        <a:pt x="126354" y="0"/>
                        <a:pt x="282531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03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8470271" y="3517368"/>
                <a:ext cx="5820933" cy="2496872"/>
                <a:chOff x="8470271" y="3517368"/>
                <a:chExt cx="5820933" cy="2496872"/>
              </a:xfrm>
              <a:solidFill>
                <a:schemeClr val="accent1"/>
              </a:solidFill>
            </p:grpSpPr>
            <p:sp>
              <p:nvSpPr>
                <p:cNvPr id="3604" name="Freeform: Shape 3603">
                  <a:extLst>
                    <a:ext uri="{FF2B5EF4-FFF2-40B4-BE49-F238E27FC236}">
                      <a16:creationId xmlns:a16="http://schemas.microsoft.com/office/drawing/2014/main" id="{5B6EAA33-0E1D-4EC6-B46F-999EC9EC6DA0}"/>
                    </a:ext>
                  </a:extLst>
                </p:cNvPr>
                <p:cNvSpPr/>
                <p:nvPr/>
              </p:nvSpPr>
              <p:spPr>
                <a:xfrm>
                  <a:off x="8579000" y="4269709"/>
                  <a:ext cx="355452" cy="498153"/>
                </a:xfrm>
                <a:custGeom>
                  <a:avLst/>
                  <a:gdLst>
                    <a:gd name="connsiteX0" fmla="*/ 222068 w 355452"/>
                    <a:gd name="connsiteY0" fmla="*/ 9317 h 498153"/>
                    <a:gd name="connsiteX1" fmla="*/ 236587 w 355452"/>
                    <a:gd name="connsiteY1" fmla="*/ 684 h 498153"/>
                    <a:gd name="connsiteX2" fmla="*/ 351954 w 355452"/>
                    <a:gd name="connsiteY2" fmla="*/ 62684 h 498153"/>
                    <a:gd name="connsiteX3" fmla="*/ 352739 w 355452"/>
                    <a:gd name="connsiteY3" fmla="*/ 79558 h 498153"/>
                    <a:gd name="connsiteX4" fmla="*/ 133777 w 355452"/>
                    <a:gd name="connsiteY4" fmla="*/ 488836 h 498153"/>
                    <a:gd name="connsiteX5" fmla="*/ 119258 w 355452"/>
                    <a:gd name="connsiteY5" fmla="*/ 497469 h 498153"/>
                    <a:gd name="connsiteX6" fmla="*/ 3498 w 355452"/>
                    <a:gd name="connsiteY6" fmla="*/ 435861 h 498153"/>
                    <a:gd name="connsiteX7" fmla="*/ 2714 w 355452"/>
                    <a:gd name="connsiteY7" fmla="*/ 418988 h 498153"/>
                    <a:gd name="connsiteX8" fmla="*/ 222068 w 355452"/>
                    <a:gd name="connsiteY8" fmla="*/ 9317 h 4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5452" h="498153">
                      <a:moveTo>
                        <a:pt x="222068" y="9317"/>
                      </a:moveTo>
                      <a:cubicBezTo>
                        <a:pt x="225992" y="2254"/>
                        <a:pt x="232270" y="-1670"/>
                        <a:pt x="236587" y="684"/>
                      </a:cubicBezTo>
                      <a:lnTo>
                        <a:pt x="351954" y="62684"/>
                      </a:lnTo>
                      <a:cubicBezTo>
                        <a:pt x="356270" y="65039"/>
                        <a:pt x="356663" y="72495"/>
                        <a:pt x="352739" y="79558"/>
                      </a:cubicBezTo>
                      <a:lnTo>
                        <a:pt x="133777" y="488836"/>
                      </a:lnTo>
                      <a:cubicBezTo>
                        <a:pt x="129853" y="495900"/>
                        <a:pt x="123574" y="499824"/>
                        <a:pt x="119258" y="497469"/>
                      </a:cubicBezTo>
                      <a:lnTo>
                        <a:pt x="3498" y="435861"/>
                      </a:lnTo>
                      <a:cubicBezTo>
                        <a:pt x="-818" y="433507"/>
                        <a:pt x="-1211" y="426051"/>
                        <a:pt x="2714" y="418988"/>
                      </a:cubicBezTo>
                      <a:lnTo>
                        <a:pt x="222068" y="9317"/>
                      </a:lnTo>
                      <a:close/>
                    </a:path>
                  </a:pathLst>
                </a:custGeom>
                <a:solidFill>
                  <a:srgbClr val="ED573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5" name="Freeform: Shape 3604">
                  <a:extLst>
                    <a:ext uri="{FF2B5EF4-FFF2-40B4-BE49-F238E27FC236}">
                      <a16:creationId xmlns:a16="http://schemas.microsoft.com/office/drawing/2014/main" id="{CBC4AAB6-D5F8-4086-B4A7-6C9AC0A22F83}"/>
                    </a:ext>
                  </a:extLst>
                </p:cNvPr>
                <p:cNvSpPr/>
                <p:nvPr/>
              </p:nvSpPr>
              <p:spPr>
                <a:xfrm>
                  <a:off x="12794572" y="4308457"/>
                  <a:ext cx="1167797" cy="208759"/>
                </a:xfrm>
                <a:custGeom>
                  <a:avLst/>
                  <a:gdLst>
                    <a:gd name="connsiteX0" fmla="*/ 998278 w 1167797"/>
                    <a:gd name="connsiteY0" fmla="*/ 93000 h 208759"/>
                    <a:gd name="connsiteX1" fmla="*/ 1167797 w 1167797"/>
                    <a:gd name="connsiteY1" fmla="*/ 208759 h 208759"/>
                    <a:gd name="connsiteX2" fmla="*/ 0 w 1167797"/>
                    <a:gd name="connsiteY2" fmla="*/ 74165 h 208759"/>
                    <a:gd name="connsiteX3" fmla="*/ 0 w 1167797"/>
                    <a:gd name="connsiteY3" fmla="*/ 26291 h 208759"/>
                    <a:gd name="connsiteX4" fmla="*/ 178152 w 1167797"/>
                    <a:gd name="connsiteY4" fmla="*/ 0 h 208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7797" h="208759">
                      <a:moveTo>
                        <a:pt x="998278" y="93000"/>
                      </a:moveTo>
                      <a:lnTo>
                        <a:pt x="1167797" y="208759"/>
                      </a:lnTo>
                      <a:lnTo>
                        <a:pt x="0" y="74165"/>
                      </a:lnTo>
                      <a:lnTo>
                        <a:pt x="0" y="26291"/>
                      </a:lnTo>
                      <a:lnTo>
                        <a:pt x="178152" y="0"/>
                      </a:ln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6" name="Freeform: Shape 3605">
                  <a:extLst>
                    <a:ext uri="{FF2B5EF4-FFF2-40B4-BE49-F238E27FC236}">
                      <a16:creationId xmlns:a16="http://schemas.microsoft.com/office/drawing/2014/main" id="{0FFAB176-D7E5-49E3-B387-69D7ADDE434D}"/>
                    </a:ext>
                  </a:extLst>
                </p:cNvPr>
                <p:cNvSpPr/>
                <p:nvPr/>
              </p:nvSpPr>
              <p:spPr>
                <a:xfrm>
                  <a:off x="8507549" y="3517368"/>
                  <a:ext cx="5605837" cy="2002457"/>
                </a:xfrm>
                <a:custGeom>
                  <a:avLst/>
                  <a:gdLst>
                    <a:gd name="connsiteX0" fmla="*/ 708291 w 5605837"/>
                    <a:gd name="connsiteY0" fmla="*/ 68671 h 2002457"/>
                    <a:gd name="connsiteX1" fmla="*/ 823265 w 5605837"/>
                    <a:gd name="connsiteY1" fmla="*/ 44734 h 2002457"/>
                    <a:gd name="connsiteX2" fmla="*/ 2253581 w 5605837"/>
                    <a:gd name="connsiteY2" fmla="*/ 0 h 2002457"/>
                    <a:gd name="connsiteX3" fmla="*/ 3699594 w 5605837"/>
                    <a:gd name="connsiteY3" fmla="*/ 44734 h 2002457"/>
                    <a:gd name="connsiteX4" fmla="*/ 3740403 w 5605837"/>
                    <a:gd name="connsiteY4" fmla="*/ 65532 h 2002457"/>
                    <a:gd name="connsiteX5" fmla="*/ 4286631 w 5605837"/>
                    <a:gd name="connsiteY5" fmla="*/ 817379 h 2002457"/>
                    <a:gd name="connsiteX6" fmla="*/ 4320770 w 5605837"/>
                    <a:gd name="connsiteY6" fmla="*/ 837784 h 2002457"/>
                    <a:gd name="connsiteX7" fmla="*/ 5425783 w 5605837"/>
                    <a:gd name="connsiteY7" fmla="*/ 985329 h 2002457"/>
                    <a:gd name="connsiteX8" fmla="*/ 5468555 w 5605837"/>
                    <a:gd name="connsiteY8" fmla="*/ 1024962 h 2002457"/>
                    <a:gd name="connsiteX9" fmla="*/ 5604719 w 5605837"/>
                    <a:gd name="connsiteY9" fmla="*/ 1669290 h 2002457"/>
                    <a:gd name="connsiteX10" fmla="*/ 5594909 w 5605837"/>
                    <a:gd name="connsiteY10" fmla="*/ 1710885 h 2002457"/>
                    <a:gd name="connsiteX11" fmla="*/ 5381834 w 5605837"/>
                    <a:gd name="connsiteY11" fmla="*/ 1983214 h 2002457"/>
                    <a:gd name="connsiteX12" fmla="*/ 5341416 w 5605837"/>
                    <a:gd name="connsiteY12" fmla="*/ 2002442 h 2002457"/>
                    <a:gd name="connsiteX13" fmla="*/ 1436594 w 5605837"/>
                    <a:gd name="connsiteY13" fmla="*/ 1935341 h 2002457"/>
                    <a:gd name="connsiteX14" fmla="*/ 49051 w 5605837"/>
                    <a:gd name="connsiteY14" fmla="*/ 1896100 h 2002457"/>
                    <a:gd name="connsiteX15" fmla="*/ 0 w 5605837"/>
                    <a:gd name="connsiteY15" fmla="*/ 1845873 h 2002457"/>
                    <a:gd name="connsiteX16" fmla="*/ 0 w 5605837"/>
                    <a:gd name="connsiteY16" fmla="*/ 1389506 h 2002457"/>
                    <a:gd name="connsiteX17" fmla="*/ 7456 w 5605837"/>
                    <a:gd name="connsiteY17" fmla="*/ 1362822 h 2002457"/>
                    <a:gd name="connsiteX18" fmla="*/ 708291 w 5605837"/>
                    <a:gd name="connsiteY18" fmla="*/ 68671 h 2002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605837" h="2002457">
                      <a:moveTo>
                        <a:pt x="708291" y="68671"/>
                      </a:moveTo>
                      <a:cubicBezTo>
                        <a:pt x="717316" y="53760"/>
                        <a:pt x="806000" y="44734"/>
                        <a:pt x="823265" y="44734"/>
                      </a:cubicBezTo>
                      <a:cubicBezTo>
                        <a:pt x="823265" y="44734"/>
                        <a:pt x="1316911" y="0"/>
                        <a:pt x="2253581" y="0"/>
                      </a:cubicBezTo>
                      <a:cubicBezTo>
                        <a:pt x="3190644" y="0"/>
                        <a:pt x="3699594" y="44734"/>
                        <a:pt x="3699594" y="44734"/>
                      </a:cubicBezTo>
                      <a:cubicBezTo>
                        <a:pt x="3715682" y="44734"/>
                        <a:pt x="3730986" y="52582"/>
                        <a:pt x="3740403" y="65532"/>
                      </a:cubicBezTo>
                      <a:lnTo>
                        <a:pt x="4286631" y="817379"/>
                      </a:lnTo>
                      <a:cubicBezTo>
                        <a:pt x="4294872" y="828367"/>
                        <a:pt x="4307036" y="835822"/>
                        <a:pt x="4320770" y="837784"/>
                      </a:cubicBezTo>
                      <a:lnTo>
                        <a:pt x="5425783" y="985329"/>
                      </a:lnTo>
                      <a:cubicBezTo>
                        <a:pt x="5446972" y="988076"/>
                        <a:pt x="5463846" y="1004164"/>
                        <a:pt x="5468555" y="1024962"/>
                      </a:cubicBezTo>
                      <a:lnTo>
                        <a:pt x="5604719" y="1669290"/>
                      </a:lnTo>
                      <a:cubicBezTo>
                        <a:pt x="5607859" y="1683810"/>
                        <a:pt x="5604327" y="1699113"/>
                        <a:pt x="5594909" y="1710885"/>
                      </a:cubicBezTo>
                      <a:lnTo>
                        <a:pt x="5381834" y="1983214"/>
                      </a:lnTo>
                      <a:cubicBezTo>
                        <a:pt x="5372023" y="1995771"/>
                        <a:pt x="5357112" y="2002835"/>
                        <a:pt x="5341416" y="2002442"/>
                      </a:cubicBezTo>
                      <a:lnTo>
                        <a:pt x="1436594" y="1935341"/>
                      </a:lnTo>
                      <a:lnTo>
                        <a:pt x="49051" y="1896100"/>
                      </a:lnTo>
                      <a:cubicBezTo>
                        <a:pt x="21582" y="1895316"/>
                        <a:pt x="0" y="1872949"/>
                        <a:pt x="0" y="1845873"/>
                      </a:cubicBezTo>
                      <a:lnTo>
                        <a:pt x="0" y="1389506"/>
                      </a:lnTo>
                      <a:cubicBezTo>
                        <a:pt x="0" y="1380088"/>
                        <a:pt x="2747" y="1371063"/>
                        <a:pt x="7456" y="1362822"/>
                      </a:cubicBezTo>
                      <a:lnTo>
                        <a:pt x="708291" y="68671"/>
                      </a:ln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7" name="Freeform: Shape 3606">
                  <a:extLst>
                    <a:ext uri="{FF2B5EF4-FFF2-40B4-BE49-F238E27FC236}">
                      <a16:creationId xmlns:a16="http://schemas.microsoft.com/office/drawing/2014/main" id="{6545BEA1-A929-49FF-99CD-F1A31CF282A9}"/>
                    </a:ext>
                  </a:extLst>
                </p:cNvPr>
                <p:cNvSpPr/>
                <p:nvPr/>
              </p:nvSpPr>
              <p:spPr>
                <a:xfrm>
                  <a:off x="13698041" y="5174494"/>
                  <a:ext cx="593163" cy="376785"/>
                </a:xfrm>
                <a:custGeom>
                  <a:avLst/>
                  <a:gdLst>
                    <a:gd name="connsiteX0" fmla="*/ 71265 w 593163"/>
                    <a:gd name="connsiteY0" fmla="*/ 0 h 376785"/>
                    <a:gd name="connsiteX1" fmla="*/ 503695 w 593163"/>
                    <a:gd name="connsiteY1" fmla="*/ 0 h 376785"/>
                    <a:gd name="connsiteX2" fmla="*/ 551569 w 593163"/>
                    <a:gd name="connsiteY2" fmla="*/ 37671 h 376785"/>
                    <a:gd name="connsiteX3" fmla="*/ 591594 w 593163"/>
                    <a:gd name="connsiteY3" fmla="*/ 201696 h 376785"/>
                    <a:gd name="connsiteX4" fmla="*/ 593164 w 593163"/>
                    <a:gd name="connsiteY4" fmla="*/ 213468 h 376785"/>
                    <a:gd name="connsiteX5" fmla="*/ 593164 w 593163"/>
                    <a:gd name="connsiteY5" fmla="*/ 327266 h 376785"/>
                    <a:gd name="connsiteX6" fmla="*/ 540974 w 593163"/>
                    <a:gd name="connsiteY6" fmla="*/ 376709 h 376785"/>
                    <a:gd name="connsiteX7" fmla="*/ 46544 w 593163"/>
                    <a:gd name="connsiteY7" fmla="*/ 376709 h 376785"/>
                    <a:gd name="connsiteX8" fmla="*/ 240 w 593163"/>
                    <a:gd name="connsiteY8" fmla="*/ 294696 h 376785"/>
                    <a:gd name="connsiteX9" fmla="*/ 22214 w 593163"/>
                    <a:gd name="connsiteY9" fmla="*/ 44734 h 376785"/>
                    <a:gd name="connsiteX10" fmla="*/ 71265 w 593163"/>
                    <a:gd name="connsiteY10" fmla="*/ 0 h 37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93163" h="376785">
                      <a:moveTo>
                        <a:pt x="71265" y="0"/>
                      </a:moveTo>
                      <a:lnTo>
                        <a:pt x="503695" y="0"/>
                      </a:lnTo>
                      <a:cubicBezTo>
                        <a:pt x="526455" y="0"/>
                        <a:pt x="546467" y="15696"/>
                        <a:pt x="551569" y="37671"/>
                      </a:cubicBezTo>
                      <a:lnTo>
                        <a:pt x="591594" y="201696"/>
                      </a:lnTo>
                      <a:cubicBezTo>
                        <a:pt x="592379" y="205620"/>
                        <a:pt x="593164" y="209544"/>
                        <a:pt x="593164" y="213468"/>
                      </a:cubicBezTo>
                      <a:lnTo>
                        <a:pt x="593164" y="327266"/>
                      </a:lnTo>
                      <a:cubicBezTo>
                        <a:pt x="593164" y="355519"/>
                        <a:pt x="569227" y="378278"/>
                        <a:pt x="540974" y="376709"/>
                      </a:cubicBezTo>
                      <a:lnTo>
                        <a:pt x="46544" y="376709"/>
                      </a:lnTo>
                      <a:cubicBezTo>
                        <a:pt x="18683" y="375139"/>
                        <a:pt x="-2507" y="322557"/>
                        <a:pt x="240" y="294696"/>
                      </a:cubicBezTo>
                      <a:lnTo>
                        <a:pt x="22214" y="44734"/>
                      </a:lnTo>
                      <a:cubicBezTo>
                        <a:pt x="24176" y="19620"/>
                        <a:pt x="45759" y="0"/>
                        <a:pt x="71265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8" name="Freeform: Shape 3607">
                  <a:extLst>
                    <a:ext uri="{FF2B5EF4-FFF2-40B4-BE49-F238E27FC236}">
                      <a16:creationId xmlns:a16="http://schemas.microsoft.com/office/drawing/2014/main" id="{2CB4F3AD-E924-4F4A-AA68-1C7CA6AF957E}"/>
                    </a:ext>
                  </a:extLst>
                </p:cNvPr>
                <p:cNvSpPr/>
                <p:nvPr/>
              </p:nvSpPr>
              <p:spPr>
                <a:xfrm>
                  <a:off x="8470271" y="5101899"/>
                  <a:ext cx="694164" cy="371607"/>
                </a:xfrm>
                <a:custGeom>
                  <a:avLst/>
                  <a:gdLst>
                    <a:gd name="connsiteX0" fmla="*/ 10203 w 694164"/>
                    <a:gd name="connsiteY0" fmla="*/ 0 h 371607"/>
                    <a:gd name="connsiteX1" fmla="*/ 683962 w 694164"/>
                    <a:gd name="connsiteY1" fmla="*/ 0 h 371607"/>
                    <a:gd name="connsiteX2" fmla="*/ 694164 w 694164"/>
                    <a:gd name="connsiteY2" fmla="*/ 10203 h 371607"/>
                    <a:gd name="connsiteX3" fmla="*/ 694164 w 694164"/>
                    <a:gd name="connsiteY3" fmla="*/ 361405 h 371607"/>
                    <a:gd name="connsiteX4" fmla="*/ 683962 w 694164"/>
                    <a:gd name="connsiteY4" fmla="*/ 371607 h 371607"/>
                    <a:gd name="connsiteX5" fmla="*/ 10203 w 694164"/>
                    <a:gd name="connsiteY5" fmla="*/ 371607 h 371607"/>
                    <a:gd name="connsiteX6" fmla="*/ 0 w 694164"/>
                    <a:gd name="connsiteY6" fmla="*/ 361013 h 371607"/>
                    <a:gd name="connsiteX7" fmla="*/ 0 w 694164"/>
                    <a:gd name="connsiteY7" fmla="*/ 9810 h 371607"/>
                    <a:gd name="connsiteX8" fmla="*/ 10203 w 694164"/>
                    <a:gd name="connsiteY8" fmla="*/ 0 h 371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4164" h="371607">
                      <a:moveTo>
                        <a:pt x="10203" y="0"/>
                      </a:moveTo>
                      <a:lnTo>
                        <a:pt x="683962" y="0"/>
                      </a:lnTo>
                      <a:cubicBezTo>
                        <a:pt x="689455" y="0"/>
                        <a:pt x="694164" y="4709"/>
                        <a:pt x="694164" y="10203"/>
                      </a:cubicBezTo>
                      <a:lnTo>
                        <a:pt x="694164" y="361405"/>
                      </a:lnTo>
                      <a:cubicBezTo>
                        <a:pt x="694164" y="366899"/>
                        <a:pt x="689455" y="371607"/>
                        <a:pt x="683962" y="371607"/>
                      </a:cubicBezTo>
                      <a:lnTo>
                        <a:pt x="10203" y="371607"/>
                      </a:lnTo>
                      <a:cubicBezTo>
                        <a:pt x="4709" y="371215"/>
                        <a:pt x="0" y="366899"/>
                        <a:pt x="0" y="361013"/>
                      </a:cubicBezTo>
                      <a:lnTo>
                        <a:pt x="0" y="9810"/>
                      </a:lnTo>
                      <a:cubicBezTo>
                        <a:pt x="0" y="4316"/>
                        <a:pt x="4709" y="0"/>
                        <a:pt x="10203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09" name="Freeform: Shape 3608">
                  <a:extLst>
                    <a:ext uri="{FF2B5EF4-FFF2-40B4-BE49-F238E27FC236}">
                      <a16:creationId xmlns:a16="http://schemas.microsoft.com/office/drawing/2014/main" id="{7C87969E-B0B6-4DC1-8E40-F039E35ABE8C}"/>
                    </a:ext>
                  </a:extLst>
                </p:cNvPr>
                <p:cNvSpPr/>
                <p:nvPr/>
              </p:nvSpPr>
              <p:spPr>
                <a:xfrm>
                  <a:off x="12249217" y="3669228"/>
                  <a:ext cx="545355" cy="704368"/>
                </a:xfrm>
                <a:custGeom>
                  <a:avLst/>
                  <a:gdLst>
                    <a:gd name="connsiteX0" fmla="*/ 4622 w 545355"/>
                    <a:gd name="connsiteY0" fmla="*/ 1 h 704368"/>
                    <a:gd name="connsiteX1" fmla="*/ 61913 w 545355"/>
                    <a:gd name="connsiteY1" fmla="*/ 1 h 704368"/>
                    <a:gd name="connsiteX2" fmla="*/ 545356 w 545355"/>
                    <a:gd name="connsiteY2" fmla="*/ 665520 h 704368"/>
                    <a:gd name="connsiteX3" fmla="*/ 296571 w 545355"/>
                    <a:gd name="connsiteY3" fmla="*/ 704368 h 704368"/>
                    <a:gd name="connsiteX4" fmla="*/ 4622 w 545355"/>
                    <a:gd name="connsiteY4" fmla="*/ 1 h 704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5355" h="704368">
                      <a:moveTo>
                        <a:pt x="4622" y="1"/>
                      </a:moveTo>
                      <a:cubicBezTo>
                        <a:pt x="30521" y="786"/>
                        <a:pt x="61913" y="1"/>
                        <a:pt x="61913" y="1"/>
                      </a:cubicBezTo>
                      <a:lnTo>
                        <a:pt x="545356" y="665520"/>
                      </a:lnTo>
                      <a:cubicBezTo>
                        <a:pt x="545356" y="665520"/>
                        <a:pt x="494343" y="704368"/>
                        <a:pt x="296571" y="704368"/>
                      </a:cubicBezTo>
                      <a:cubicBezTo>
                        <a:pt x="296571" y="704368"/>
                        <a:pt x="-43252" y="-1176"/>
                        <a:pt x="4622" y="1"/>
                      </a:cubicBez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0" name="Freeform: Shape 3609">
                  <a:extLst>
                    <a:ext uri="{FF2B5EF4-FFF2-40B4-BE49-F238E27FC236}">
                      <a16:creationId xmlns:a16="http://schemas.microsoft.com/office/drawing/2014/main" id="{99EA41B5-283E-4CF0-A00C-1E8A1BC93169}"/>
                    </a:ext>
                  </a:extLst>
                </p:cNvPr>
                <p:cNvSpPr/>
                <p:nvPr/>
              </p:nvSpPr>
              <p:spPr>
                <a:xfrm>
                  <a:off x="12123952" y="3669229"/>
                  <a:ext cx="276253" cy="713392"/>
                </a:xfrm>
                <a:custGeom>
                  <a:avLst/>
                  <a:gdLst>
                    <a:gd name="connsiteX0" fmla="*/ 0 w 276253"/>
                    <a:gd name="connsiteY0" fmla="*/ 713392 h 713392"/>
                    <a:gd name="connsiteX1" fmla="*/ 0 w 276253"/>
                    <a:gd name="connsiteY1" fmla="*/ 0 h 713392"/>
                    <a:gd name="connsiteX2" fmla="*/ 276253 w 276253"/>
                    <a:gd name="connsiteY2" fmla="*/ 713392 h 71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6253" h="713392">
                      <a:moveTo>
                        <a:pt x="0" y="713392"/>
                      </a:moveTo>
                      <a:lnTo>
                        <a:pt x="0" y="0"/>
                      </a:lnTo>
                      <a:lnTo>
                        <a:pt x="276253" y="713392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1" name="Freeform: Shape 3610">
                  <a:extLst>
                    <a:ext uri="{FF2B5EF4-FFF2-40B4-BE49-F238E27FC236}">
                      <a16:creationId xmlns:a16="http://schemas.microsoft.com/office/drawing/2014/main" id="{DD964582-3B13-4CA0-8ADB-36DEF8C18213}"/>
                    </a:ext>
                  </a:extLst>
                </p:cNvPr>
                <p:cNvSpPr/>
                <p:nvPr/>
              </p:nvSpPr>
              <p:spPr>
                <a:xfrm>
                  <a:off x="11233978" y="3670014"/>
                  <a:ext cx="844062" cy="712607"/>
                </a:xfrm>
                <a:custGeom>
                  <a:avLst/>
                  <a:gdLst>
                    <a:gd name="connsiteX0" fmla="*/ 0 w 844062"/>
                    <a:gd name="connsiteY0" fmla="*/ 0 h 712607"/>
                    <a:gd name="connsiteX1" fmla="*/ 844063 w 844062"/>
                    <a:gd name="connsiteY1" fmla="*/ 0 h 712607"/>
                    <a:gd name="connsiteX2" fmla="*/ 844063 w 844062"/>
                    <a:gd name="connsiteY2" fmla="*/ 712607 h 712607"/>
                    <a:gd name="connsiteX3" fmla="*/ 0 w 844062"/>
                    <a:gd name="connsiteY3" fmla="*/ 712607 h 71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4062" h="712607">
                      <a:moveTo>
                        <a:pt x="0" y="0"/>
                      </a:moveTo>
                      <a:lnTo>
                        <a:pt x="844063" y="0"/>
                      </a:lnTo>
                      <a:lnTo>
                        <a:pt x="844063" y="712607"/>
                      </a:lnTo>
                      <a:lnTo>
                        <a:pt x="0" y="712607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2" name="Freeform: Shape 3611">
                  <a:extLst>
                    <a:ext uri="{FF2B5EF4-FFF2-40B4-BE49-F238E27FC236}">
                      <a16:creationId xmlns:a16="http://schemas.microsoft.com/office/drawing/2014/main" id="{DE2747E8-0656-47CE-B5A8-7C87C24C258C}"/>
                    </a:ext>
                  </a:extLst>
                </p:cNvPr>
                <p:cNvSpPr/>
                <p:nvPr/>
              </p:nvSpPr>
              <p:spPr>
                <a:xfrm>
                  <a:off x="10018700" y="3670014"/>
                  <a:ext cx="1122670" cy="712607"/>
                </a:xfrm>
                <a:custGeom>
                  <a:avLst/>
                  <a:gdLst>
                    <a:gd name="connsiteX0" fmla="*/ 1122670 w 1122670"/>
                    <a:gd name="connsiteY0" fmla="*/ 0 h 712607"/>
                    <a:gd name="connsiteX1" fmla="*/ 1122670 w 1122670"/>
                    <a:gd name="connsiteY1" fmla="*/ 712607 h 712607"/>
                    <a:gd name="connsiteX2" fmla="*/ 0 w 1122670"/>
                    <a:gd name="connsiteY2" fmla="*/ 712607 h 712607"/>
                    <a:gd name="connsiteX3" fmla="*/ 125570 w 1122670"/>
                    <a:gd name="connsiteY3" fmla="*/ 0 h 71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2670" h="712607">
                      <a:moveTo>
                        <a:pt x="1122670" y="0"/>
                      </a:moveTo>
                      <a:lnTo>
                        <a:pt x="1122670" y="712607"/>
                      </a:lnTo>
                      <a:lnTo>
                        <a:pt x="0" y="712607"/>
                      </a:lnTo>
                      <a:lnTo>
                        <a:pt x="125570" y="0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3" name="Freeform: Shape 3612">
                  <a:extLst>
                    <a:ext uri="{FF2B5EF4-FFF2-40B4-BE49-F238E27FC236}">
                      <a16:creationId xmlns:a16="http://schemas.microsoft.com/office/drawing/2014/main" id="{972A0482-09C1-4FA4-B978-5FD5BD2E2F21}"/>
                    </a:ext>
                  </a:extLst>
                </p:cNvPr>
                <p:cNvSpPr/>
                <p:nvPr/>
              </p:nvSpPr>
              <p:spPr>
                <a:xfrm>
                  <a:off x="8989030" y="3670014"/>
                  <a:ext cx="988467" cy="712607"/>
                </a:xfrm>
                <a:custGeom>
                  <a:avLst/>
                  <a:gdLst>
                    <a:gd name="connsiteX0" fmla="*/ 988468 w 988467"/>
                    <a:gd name="connsiteY0" fmla="*/ 0 h 712607"/>
                    <a:gd name="connsiteX1" fmla="*/ 770683 w 988467"/>
                    <a:gd name="connsiteY1" fmla="*/ 712607 h 712607"/>
                    <a:gd name="connsiteX2" fmla="*/ 0 w 988467"/>
                    <a:gd name="connsiteY2" fmla="*/ 712607 h 712607"/>
                    <a:gd name="connsiteX3" fmla="*/ 388088 w 988467"/>
                    <a:gd name="connsiteY3" fmla="*/ 0 h 71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88467" h="712607">
                      <a:moveTo>
                        <a:pt x="988468" y="0"/>
                      </a:moveTo>
                      <a:lnTo>
                        <a:pt x="770683" y="712607"/>
                      </a:lnTo>
                      <a:lnTo>
                        <a:pt x="0" y="712607"/>
                      </a:lnTo>
                      <a:lnTo>
                        <a:pt x="388088" y="0"/>
                      </a:lnTo>
                      <a:close/>
                    </a:path>
                  </a:pathLst>
                </a:custGeom>
                <a:solidFill>
                  <a:srgbClr val="70D7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4" name="Freeform: Shape 3613">
                  <a:extLst>
                    <a:ext uri="{FF2B5EF4-FFF2-40B4-BE49-F238E27FC236}">
                      <a16:creationId xmlns:a16="http://schemas.microsoft.com/office/drawing/2014/main" id="{1020C728-AA88-419C-9DA6-D8C2D75BBF58}"/>
                    </a:ext>
                  </a:extLst>
                </p:cNvPr>
                <p:cNvSpPr/>
                <p:nvPr/>
              </p:nvSpPr>
              <p:spPr>
                <a:xfrm>
                  <a:off x="13766594" y="4615981"/>
                  <a:ext cx="287598" cy="294437"/>
                </a:xfrm>
                <a:custGeom>
                  <a:avLst/>
                  <a:gdLst>
                    <a:gd name="connsiteX0" fmla="*/ 90611 w 287598"/>
                    <a:gd name="connsiteY0" fmla="*/ 121 h 294437"/>
                    <a:gd name="connsiteX1" fmla="*/ 226383 w 287598"/>
                    <a:gd name="connsiteY1" fmla="*/ 5615 h 294437"/>
                    <a:gd name="connsiteX2" fmla="*/ 287599 w 287598"/>
                    <a:gd name="connsiteY2" fmla="*/ 294425 h 294437"/>
                    <a:gd name="connsiteX3" fmla="*/ 75307 w 287598"/>
                    <a:gd name="connsiteY3" fmla="*/ 284222 h 294437"/>
                    <a:gd name="connsiteX4" fmla="*/ 9384 w 287598"/>
                    <a:gd name="connsiteY4" fmla="*/ 193969 h 294437"/>
                    <a:gd name="connsiteX5" fmla="*/ 358 w 287598"/>
                    <a:gd name="connsiteY5" fmla="*/ 93906 h 294437"/>
                    <a:gd name="connsiteX6" fmla="*/ 90611 w 287598"/>
                    <a:gd name="connsiteY6" fmla="*/ 121 h 294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7598" h="294437">
                      <a:moveTo>
                        <a:pt x="90611" y="121"/>
                      </a:moveTo>
                      <a:cubicBezTo>
                        <a:pt x="137700" y="2476"/>
                        <a:pt x="191459" y="4830"/>
                        <a:pt x="226383" y="5615"/>
                      </a:cubicBezTo>
                      <a:lnTo>
                        <a:pt x="287599" y="294425"/>
                      </a:lnTo>
                      <a:cubicBezTo>
                        <a:pt x="202447" y="294425"/>
                        <a:pt x="125143" y="295210"/>
                        <a:pt x="75307" y="284222"/>
                      </a:cubicBezTo>
                      <a:cubicBezTo>
                        <a:pt x="38421" y="275982"/>
                        <a:pt x="12915" y="231640"/>
                        <a:pt x="9384" y="193969"/>
                      </a:cubicBezTo>
                      <a:lnTo>
                        <a:pt x="358" y="93906"/>
                      </a:lnTo>
                      <a:cubicBezTo>
                        <a:pt x="-4351" y="41716"/>
                        <a:pt x="38029" y="-2626"/>
                        <a:pt x="90611" y="121"/>
                      </a:cubicBezTo>
                      <a:close/>
                    </a:path>
                  </a:pathLst>
                </a:custGeom>
                <a:solidFill>
                  <a:srgbClr val="E6E6E6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5" name="Freeform: Shape 3614">
                  <a:extLst>
                    <a:ext uri="{FF2B5EF4-FFF2-40B4-BE49-F238E27FC236}">
                      <a16:creationId xmlns:a16="http://schemas.microsoft.com/office/drawing/2014/main" id="{1E6D4EB2-6ECA-4091-AB30-8F669DB51248}"/>
                    </a:ext>
                  </a:extLst>
                </p:cNvPr>
                <p:cNvSpPr/>
                <p:nvPr/>
              </p:nvSpPr>
              <p:spPr>
                <a:xfrm>
                  <a:off x="8876410" y="4931203"/>
                  <a:ext cx="1083037" cy="1083037"/>
                </a:xfrm>
                <a:custGeom>
                  <a:avLst/>
                  <a:gdLst>
                    <a:gd name="connsiteX0" fmla="*/ 1083038 w 1083037"/>
                    <a:gd name="connsiteY0" fmla="*/ 541519 h 1083037"/>
                    <a:gd name="connsiteX1" fmla="*/ 541519 w 1083037"/>
                    <a:gd name="connsiteY1" fmla="*/ 1083038 h 1083037"/>
                    <a:gd name="connsiteX2" fmla="*/ 0 w 1083037"/>
                    <a:gd name="connsiteY2" fmla="*/ 541519 h 1083037"/>
                    <a:gd name="connsiteX3" fmla="*/ 541519 w 1083037"/>
                    <a:gd name="connsiteY3" fmla="*/ 0 h 1083037"/>
                    <a:gd name="connsiteX4" fmla="*/ 1083038 w 1083037"/>
                    <a:gd name="connsiteY4" fmla="*/ 541519 h 1083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3037" h="1083037">
                      <a:moveTo>
                        <a:pt x="1083038" y="541519"/>
                      </a:moveTo>
                      <a:cubicBezTo>
                        <a:pt x="1083038" y="840591"/>
                        <a:pt x="840591" y="1083038"/>
                        <a:pt x="541519" y="1083038"/>
                      </a:cubicBezTo>
                      <a:cubicBezTo>
                        <a:pt x="242446" y="1083038"/>
                        <a:pt x="0" y="840592"/>
                        <a:pt x="0" y="541519"/>
                      </a:cubicBezTo>
                      <a:cubicBezTo>
                        <a:pt x="0" y="242446"/>
                        <a:pt x="242446" y="0"/>
                        <a:pt x="541519" y="0"/>
                      </a:cubicBezTo>
                      <a:cubicBezTo>
                        <a:pt x="840591" y="0"/>
                        <a:pt x="1083038" y="242446"/>
                        <a:pt x="1083038" y="541519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6" name="Freeform: Shape 3615">
                  <a:extLst>
                    <a:ext uri="{FF2B5EF4-FFF2-40B4-BE49-F238E27FC236}">
                      <a16:creationId xmlns:a16="http://schemas.microsoft.com/office/drawing/2014/main" id="{5E20C3B4-CB33-4DE1-892E-686182992515}"/>
                    </a:ext>
                  </a:extLst>
                </p:cNvPr>
                <p:cNvSpPr/>
                <p:nvPr/>
              </p:nvSpPr>
              <p:spPr>
                <a:xfrm>
                  <a:off x="9104004" y="5158798"/>
                  <a:ext cx="627847" cy="627847"/>
                </a:xfrm>
                <a:custGeom>
                  <a:avLst/>
                  <a:gdLst>
                    <a:gd name="connsiteX0" fmla="*/ 627848 w 627847"/>
                    <a:gd name="connsiteY0" fmla="*/ 313924 h 627847"/>
                    <a:gd name="connsiteX1" fmla="*/ 313924 w 627847"/>
                    <a:gd name="connsiteY1" fmla="*/ 627848 h 627847"/>
                    <a:gd name="connsiteX2" fmla="*/ 0 w 627847"/>
                    <a:gd name="connsiteY2" fmla="*/ 313924 h 627847"/>
                    <a:gd name="connsiteX3" fmla="*/ 313924 w 627847"/>
                    <a:gd name="connsiteY3" fmla="*/ 0 h 627847"/>
                    <a:gd name="connsiteX4" fmla="*/ 627848 w 627847"/>
                    <a:gd name="connsiteY4" fmla="*/ 313924 h 627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7847" h="627847">
                      <a:moveTo>
                        <a:pt x="627848" y="313924"/>
                      </a:moveTo>
                      <a:cubicBezTo>
                        <a:pt x="627848" y="487300"/>
                        <a:pt x="487299" y="627848"/>
                        <a:pt x="313924" y="627848"/>
                      </a:cubicBezTo>
                      <a:cubicBezTo>
                        <a:pt x="140549" y="627848"/>
                        <a:pt x="0" y="487300"/>
                        <a:pt x="0" y="313924"/>
                      </a:cubicBezTo>
                      <a:cubicBezTo>
                        <a:pt x="0" y="140548"/>
                        <a:pt x="140549" y="0"/>
                        <a:pt x="313924" y="0"/>
                      </a:cubicBezTo>
                      <a:cubicBezTo>
                        <a:pt x="487299" y="0"/>
                        <a:pt x="627848" y="140548"/>
                        <a:pt x="627848" y="31392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7" name="Freeform: Shape 3616">
                  <a:extLst>
                    <a:ext uri="{FF2B5EF4-FFF2-40B4-BE49-F238E27FC236}">
                      <a16:creationId xmlns:a16="http://schemas.microsoft.com/office/drawing/2014/main" id="{E0D8164D-7CDE-4D97-9B51-F7E1661470A0}"/>
                    </a:ext>
                  </a:extLst>
                </p:cNvPr>
                <p:cNvSpPr/>
                <p:nvPr/>
              </p:nvSpPr>
              <p:spPr>
                <a:xfrm>
                  <a:off x="12722762" y="4931203"/>
                  <a:ext cx="1083037" cy="1083037"/>
                </a:xfrm>
                <a:custGeom>
                  <a:avLst/>
                  <a:gdLst>
                    <a:gd name="connsiteX0" fmla="*/ 1083038 w 1083037"/>
                    <a:gd name="connsiteY0" fmla="*/ 541519 h 1083037"/>
                    <a:gd name="connsiteX1" fmla="*/ 541519 w 1083037"/>
                    <a:gd name="connsiteY1" fmla="*/ 1083038 h 1083037"/>
                    <a:gd name="connsiteX2" fmla="*/ 0 w 1083037"/>
                    <a:gd name="connsiteY2" fmla="*/ 541519 h 1083037"/>
                    <a:gd name="connsiteX3" fmla="*/ 541519 w 1083037"/>
                    <a:gd name="connsiteY3" fmla="*/ 0 h 1083037"/>
                    <a:gd name="connsiteX4" fmla="*/ 1083038 w 1083037"/>
                    <a:gd name="connsiteY4" fmla="*/ 541519 h 1083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3037" h="1083037">
                      <a:moveTo>
                        <a:pt x="1083038" y="541519"/>
                      </a:moveTo>
                      <a:cubicBezTo>
                        <a:pt x="1083038" y="840591"/>
                        <a:pt x="840592" y="1083038"/>
                        <a:pt x="541519" y="1083038"/>
                      </a:cubicBezTo>
                      <a:cubicBezTo>
                        <a:pt x="242446" y="1083038"/>
                        <a:pt x="0" y="840592"/>
                        <a:pt x="0" y="541519"/>
                      </a:cubicBezTo>
                      <a:cubicBezTo>
                        <a:pt x="0" y="242446"/>
                        <a:pt x="242446" y="0"/>
                        <a:pt x="541519" y="0"/>
                      </a:cubicBezTo>
                      <a:cubicBezTo>
                        <a:pt x="840592" y="0"/>
                        <a:pt x="1083038" y="242446"/>
                        <a:pt x="1083038" y="541519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8" name="Freeform: Shape 3617">
                  <a:extLst>
                    <a:ext uri="{FF2B5EF4-FFF2-40B4-BE49-F238E27FC236}">
                      <a16:creationId xmlns:a16="http://schemas.microsoft.com/office/drawing/2014/main" id="{BB54F7BC-DA1B-4175-B46C-BE481F2C6180}"/>
                    </a:ext>
                  </a:extLst>
                </p:cNvPr>
                <p:cNvSpPr/>
                <p:nvPr/>
              </p:nvSpPr>
              <p:spPr>
                <a:xfrm rot="-5130198">
                  <a:off x="12950451" y="5158769"/>
                  <a:ext cx="627834" cy="627834"/>
                </a:xfrm>
                <a:custGeom>
                  <a:avLst/>
                  <a:gdLst>
                    <a:gd name="connsiteX0" fmla="*/ 627834 w 627834"/>
                    <a:gd name="connsiteY0" fmla="*/ 313917 h 627834"/>
                    <a:gd name="connsiteX1" fmla="*/ 313917 w 627834"/>
                    <a:gd name="connsiteY1" fmla="*/ 627834 h 627834"/>
                    <a:gd name="connsiteX2" fmla="*/ 0 w 627834"/>
                    <a:gd name="connsiteY2" fmla="*/ 313917 h 627834"/>
                    <a:gd name="connsiteX3" fmla="*/ 313917 w 627834"/>
                    <a:gd name="connsiteY3" fmla="*/ 0 h 627834"/>
                    <a:gd name="connsiteX4" fmla="*/ 627834 w 627834"/>
                    <a:gd name="connsiteY4" fmla="*/ 313917 h 627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7834" h="627834">
                      <a:moveTo>
                        <a:pt x="627834" y="313917"/>
                      </a:moveTo>
                      <a:cubicBezTo>
                        <a:pt x="627834" y="487289"/>
                        <a:pt x="487289" y="627834"/>
                        <a:pt x="313917" y="627834"/>
                      </a:cubicBezTo>
                      <a:cubicBezTo>
                        <a:pt x="140545" y="627834"/>
                        <a:pt x="0" y="487289"/>
                        <a:pt x="0" y="313917"/>
                      </a:cubicBezTo>
                      <a:cubicBezTo>
                        <a:pt x="0" y="140545"/>
                        <a:pt x="140545" y="0"/>
                        <a:pt x="313917" y="0"/>
                      </a:cubicBezTo>
                      <a:cubicBezTo>
                        <a:pt x="487289" y="0"/>
                        <a:pt x="627834" y="140545"/>
                        <a:pt x="627834" y="313917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19" name="Freeform: Shape 3618">
                  <a:extLst>
                    <a:ext uri="{FF2B5EF4-FFF2-40B4-BE49-F238E27FC236}">
                      <a16:creationId xmlns:a16="http://schemas.microsoft.com/office/drawing/2014/main" id="{A198646A-DD22-4D30-B300-FFF5FE76C4ED}"/>
                    </a:ext>
                  </a:extLst>
                </p:cNvPr>
                <p:cNvSpPr/>
                <p:nvPr/>
              </p:nvSpPr>
              <p:spPr>
                <a:xfrm>
                  <a:off x="11189244" y="3627242"/>
                  <a:ext cx="1442087" cy="1765822"/>
                </a:xfrm>
                <a:custGeom>
                  <a:avLst/>
                  <a:gdLst>
                    <a:gd name="connsiteX0" fmla="*/ 987291 w 1442087"/>
                    <a:gd name="connsiteY0" fmla="*/ 2354 h 1765822"/>
                    <a:gd name="connsiteX1" fmla="*/ 0 w 1442087"/>
                    <a:gd name="connsiteY1" fmla="*/ 0 h 1765822"/>
                    <a:gd name="connsiteX2" fmla="*/ 0 w 1442087"/>
                    <a:gd name="connsiteY2" fmla="*/ 1746202 h 1765822"/>
                    <a:gd name="connsiteX3" fmla="*/ 1442088 w 1442087"/>
                    <a:gd name="connsiteY3" fmla="*/ 1765822 h 1765822"/>
                    <a:gd name="connsiteX4" fmla="*/ 1441303 w 1442087"/>
                    <a:gd name="connsiteY4" fmla="*/ 1083822 h 1765822"/>
                    <a:gd name="connsiteX5" fmla="*/ 987291 w 1442087"/>
                    <a:gd name="connsiteY5" fmla="*/ 2354 h 1765822"/>
                    <a:gd name="connsiteX6" fmla="*/ 972772 w 1442087"/>
                    <a:gd name="connsiteY6" fmla="*/ 23937 h 1765822"/>
                    <a:gd name="connsiteX7" fmla="*/ 1420113 w 1442087"/>
                    <a:gd name="connsiteY7" fmla="*/ 1090101 h 1765822"/>
                    <a:gd name="connsiteX8" fmla="*/ 1420113 w 1442087"/>
                    <a:gd name="connsiteY8" fmla="*/ 1743847 h 1765822"/>
                    <a:gd name="connsiteX9" fmla="*/ 21190 w 1442087"/>
                    <a:gd name="connsiteY9" fmla="*/ 1724620 h 1765822"/>
                    <a:gd name="connsiteX10" fmla="*/ 21190 w 1442087"/>
                    <a:gd name="connsiteY10" fmla="*/ 21582 h 1765822"/>
                    <a:gd name="connsiteX11" fmla="*/ 972772 w 1442087"/>
                    <a:gd name="connsiteY11" fmla="*/ 23937 h 1765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42087" h="1765822">
                      <a:moveTo>
                        <a:pt x="987291" y="2354"/>
                      </a:moveTo>
                      <a:lnTo>
                        <a:pt x="0" y="0"/>
                      </a:lnTo>
                      <a:lnTo>
                        <a:pt x="0" y="1746202"/>
                      </a:lnTo>
                      <a:lnTo>
                        <a:pt x="1442088" y="1765822"/>
                      </a:lnTo>
                      <a:lnTo>
                        <a:pt x="1441303" y="1083822"/>
                      </a:lnTo>
                      <a:lnTo>
                        <a:pt x="987291" y="2354"/>
                      </a:lnTo>
                      <a:close/>
                      <a:moveTo>
                        <a:pt x="972772" y="23937"/>
                      </a:moveTo>
                      <a:lnTo>
                        <a:pt x="1420113" y="1090101"/>
                      </a:lnTo>
                      <a:lnTo>
                        <a:pt x="1420113" y="1743847"/>
                      </a:lnTo>
                      <a:lnTo>
                        <a:pt x="21190" y="1724620"/>
                      </a:lnTo>
                      <a:lnTo>
                        <a:pt x="21190" y="21582"/>
                      </a:lnTo>
                      <a:lnTo>
                        <a:pt x="972772" y="23937"/>
                      </a:ln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0" name="Freeform: Shape 3619">
                  <a:extLst>
                    <a:ext uri="{FF2B5EF4-FFF2-40B4-BE49-F238E27FC236}">
                      <a16:creationId xmlns:a16="http://schemas.microsoft.com/office/drawing/2014/main" id="{2BDFEE06-5A07-4A09-96EB-929DFBE8AC66}"/>
                    </a:ext>
                  </a:extLst>
                </p:cNvPr>
                <p:cNvSpPr/>
                <p:nvPr/>
              </p:nvSpPr>
              <p:spPr>
                <a:xfrm>
                  <a:off x="9811510" y="3627242"/>
                  <a:ext cx="1388328" cy="1747771"/>
                </a:xfrm>
                <a:custGeom>
                  <a:avLst/>
                  <a:gdLst>
                    <a:gd name="connsiteX0" fmla="*/ 265658 w 1388328"/>
                    <a:gd name="connsiteY0" fmla="*/ 0 h 1747771"/>
                    <a:gd name="connsiteX1" fmla="*/ 1388328 w 1388328"/>
                    <a:gd name="connsiteY1" fmla="*/ 0 h 1747771"/>
                    <a:gd name="connsiteX2" fmla="*/ 1388328 w 1388328"/>
                    <a:gd name="connsiteY2" fmla="*/ 21582 h 1747771"/>
                    <a:gd name="connsiteX3" fmla="*/ 282532 w 1388328"/>
                    <a:gd name="connsiteY3" fmla="*/ 21582 h 1747771"/>
                    <a:gd name="connsiteX4" fmla="*/ 22367 w 1388328"/>
                    <a:gd name="connsiteY4" fmla="*/ 1086177 h 1747771"/>
                    <a:gd name="connsiteX5" fmla="*/ 260557 w 1388328"/>
                    <a:gd name="connsiteY5" fmla="*/ 1726189 h 1747771"/>
                    <a:gd name="connsiteX6" fmla="*/ 1388328 w 1388328"/>
                    <a:gd name="connsiteY6" fmla="*/ 1725012 h 1747771"/>
                    <a:gd name="connsiteX7" fmla="*/ 1388328 w 1388328"/>
                    <a:gd name="connsiteY7" fmla="*/ 1746594 h 1747771"/>
                    <a:gd name="connsiteX8" fmla="*/ 245253 w 1388328"/>
                    <a:gd name="connsiteY8" fmla="*/ 1747772 h 1747771"/>
                    <a:gd name="connsiteX9" fmla="*/ 0 w 1388328"/>
                    <a:gd name="connsiteY9" fmla="*/ 1087354 h 1747771"/>
                    <a:gd name="connsiteX10" fmla="*/ 263304 w 1388328"/>
                    <a:gd name="connsiteY10" fmla="*/ 8240 h 1747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88328" h="1747771">
                      <a:moveTo>
                        <a:pt x="265658" y="0"/>
                      </a:moveTo>
                      <a:lnTo>
                        <a:pt x="1388328" y="0"/>
                      </a:lnTo>
                      <a:lnTo>
                        <a:pt x="1388328" y="21582"/>
                      </a:lnTo>
                      <a:lnTo>
                        <a:pt x="282532" y="21582"/>
                      </a:lnTo>
                      <a:lnTo>
                        <a:pt x="22367" y="1086177"/>
                      </a:lnTo>
                      <a:lnTo>
                        <a:pt x="260557" y="1726189"/>
                      </a:lnTo>
                      <a:lnTo>
                        <a:pt x="1388328" y="1725012"/>
                      </a:lnTo>
                      <a:lnTo>
                        <a:pt x="1388328" y="1746594"/>
                      </a:lnTo>
                      <a:lnTo>
                        <a:pt x="245253" y="1747772"/>
                      </a:lnTo>
                      <a:lnTo>
                        <a:pt x="0" y="1087354"/>
                      </a:lnTo>
                      <a:lnTo>
                        <a:pt x="263304" y="8240"/>
                      </a:lnTo>
                      <a:close/>
                    </a:path>
                  </a:pathLst>
                </a:custGeom>
                <a:solidFill>
                  <a:srgbClr val="1E594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3621" name="Graphic 1812">
                <a:extLst>
                  <a:ext uri="{FF2B5EF4-FFF2-40B4-BE49-F238E27FC236}">
                    <a16:creationId xmlns:a16="http://schemas.microsoft.com/office/drawing/2014/main" id="{5ED05B7D-A324-4614-B79F-7C2EE825F12E}"/>
                  </a:ext>
                </a:extLst>
              </p:cNvPr>
              <p:cNvGrpSpPr/>
              <p:nvPr/>
            </p:nvGrpSpPr>
            <p:grpSpPr>
              <a:xfrm>
                <a:off x="21451416" y="3749280"/>
                <a:ext cx="5505440" cy="2271085"/>
                <a:chOff x="21451416" y="3749280"/>
                <a:chExt cx="5505440" cy="2271085"/>
              </a:xfrm>
              <a:solidFill>
                <a:schemeClr val="accent1"/>
              </a:solidFill>
            </p:grpSpPr>
            <p:sp>
              <p:nvSpPr>
                <p:cNvPr id="3622" name="Freeform: Shape 3621">
                  <a:extLst>
                    <a:ext uri="{FF2B5EF4-FFF2-40B4-BE49-F238E27FC236}">
                      <a16:creationId xmlns:a16="http://schemas.microsoft.com/office/drawing/2014/main" id="{C9DCBE47-8FFB-43B7-819F-FDDE6AA38518}"/>
                    </a:ext>
                  </a:extLst>
                </p:cNvPr>
                <p:cNvSpPr/>
                <p:nvPr/>
              </p:nvSpPr>
              <p:spPr>
                <a:xfrm>
                  <a:off x="26669617" y="4755406"/>
                  <a:ext cx="266834" cy="372784"/>
                </a:xfrm>
                <a:custGeom>
                  <a:avLst/>
                  <a:gdLst>
                    <a:gd name="connsiteX0" fmla="*/ 133417 w 266834"/>
                    <a:gd name="connsiteY0" fmla="*/ 0 h 372784"/>
                    <a:gd name="connsiteX1" fmla="*/ 266835 w 266834"/>
                    <a:gd name="connsiteY1" fmla="*/ 186392 h 372784"/>
                    <a:gd name="connsiteX2" fmla="*/ 133417 w 266834"/>
                    <a:gd name="connsiteY2" fmla="*/ 372785 h 372784"/>
                    <a:gd name="connsiteX3" fmla="*/ 0 w 266834"/>
                    <a:gd name="connsiteY3" fmla="*/ 186392 h 372784"/>
                    <a:gd name="connsiteX4" fmla="*/ 133417 w 266834"/>
                    <a:gd name="connsiteY4" fmla="*/ 0 h 372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6834" h="372784">
                      <a:moveTo>
                        <a:pt x="133417" y="0"/>
                      </a:moveTo>
                      <a:cubicBezTo>
                        <a:pt x="207190" y="0"/>
                        <a:pt x="266835" y="83582"/>
                        <a:pt x="266835" y="186392"/>
                      </a:cubicBezTo>
                      <a:cubicBezTo>
                        <a:pt x="266835" y="289202"/>
                        <a:pt x="207190" y="372785"/>
                        <a:pt x="133417" y="372785"/>
                      </a:cubicBezTo>
                      <a:cubicBezTo>
                        <a:pt x="59645" y="372785"/>
                        <a:pt x="0" y="289202"/>
                        <a:pt x="0" y="186392"/>
                      </a:cubicBezTo>
                      <a:cubicBezTo>
                        <a:pt x="0" y="83582"/>
                        <a:pt x="60038" y="0"/>
                        <a:pt x="133417" y="0"/>
                      </a:cubicBezTo>
                      <a:close/>
                    </a:path>
                  </a:pathLst>
                </a:custGeom>
                <a:solidFill>
                  <a:srgbClr val="FFDC6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3" name="Freeform: Shape 3622">
                  <a:extLst>
                    <a:ext uri="{FF2B5EF4-FFF2-40B4-BE49-F238E27FC236}">
                      <a16:creationId xmlns:a16="http://schemas.microsoft.com/office/drawing/2014/main" id="{0AD2DCA3-86E3-445C-A987-20F3C06DCEBC}"/>
                    </a:ext>
                  </a:extLst>
                </p:cNvPr>
                <p:cNvSpPr/>
                <p:nvPr/>
              </p:nvSpPr>
              <p:spPr>
                <a:xfrm>
                  <a:off x="25625427" y="4530165"/>
                  <a:ext cx="1134442" cy="225240"/>
                </a:xfrm>
                <a:custGeom>
                  <a:avLst/>
                  <a:gdLst>
                    <a:gd name="connsiteX0" fmla="*/ 1134443 w 1134442"/>
                    <a:gd name="connsiteY0" fmla="*/ 225240 h 225240"/>
                    <a:gd name="connsiteX1" fmla="*/ 0 w 1134442"/>
                    <a:gd name="connsiteY1" fmla="*/ 0 h 225240"/>
                    <a:gd name="connsiteX2" fmla="*/ 944519 w 1134442"/>
                    <a:gd name="connsiteY2" fmla="*/ 27861 h 225240"/>
                    <a:gd name="connsiteX3" fmla="*/ 1134443 w 1134442"/>
                    <a:gd name="connsiteY3" fmla="*/ 225240 h 225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4442" h="225240">
                      <a:moveTo>
                        <a:pt x="1134443" y="225240"/>
                      </a:moveTo>
                      <a:lnTo>
                        <a:pt x="0" y="0"/>
                      </a:lnTo>
                      <a:cubicBezTo>
                        <a:pt x="0" y="0"/>
                        <a:pt x="885265" y="15696"/>
                        <a:pt x="944519" y="27861"/>
                      </a:cubicBezTo>
                      <a:cubicBezTo>
                        <a:pt x="1003772" y="39633"/>
                        <a:pt x="1070873" y="122430"/>
                        <a:pt x="1134443" y="225240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4" name="Freeform: Shape 3623">
                  <a:extLst>
                    <a:ext uri="{FF2B5EF4-FFF2-40B4-BE49-F238E27FC236}">
                      <a16:creationId xmlns:a16="http://schemas.microsoft.com/office/drawing/2014/main" id="{64392EB1-17B8-4CC2-A128-D33ECF9C6A8C}"/>
                    </a:ext>
                  </a:extLst>
                </p:cNvPr>
                <p:cNvSpPr/>
                <p:nvPr/>
              </p:nvSpPr>
              <p:spPr>
                <a:xfrm>
                  <a:off x="21581695" y="3749280"/>
                  <a:ext cx="5277060" cy="1788973"/>
                </a:xfrm>
                <a:custGeom>
                  <a:avLst/>
                  <a:gdLst>
                    <a:gd name="connsiteX0" fmla="*/ 260949 w 5277060"/>
                    <a:gd name="connsiteY0" fmla="*/ 751455 h 1788973"/>
                    <a:gd name="connsiteX1" fmla="*/ 1038696 w 5277060"/>
                    <a:gd name="connsiteY1" fmla="*/ 710645 h 1788973"/>
                    <a:gd name="connsiteX2" fmla="*/ 1156417 w 5277060"/>
                    <a:gd name="connsiteY2" fmla="*/ 598810 h 1788973"/>
                    <a:gd name="connsiteX3" fmla="*/ 1369493 w 5277060"/>
                    <a:gd name="connsiteY3" fmla="*/ 100456 h 1788973"/>
                    <a:gd name="connsiteX4" fmla="*/ 1451898 w 5277060"/>
                    <a:gd name="connsiteY4" fmla="*/ 17658 h 1788973"/>
                    <a:gd name="connsiteX5" fmla="*/ 2569467 w 5277060"/>
                    <a:gd name="connsiteY5" fmla="*/ 0 h 1788973"/>
                    <a:gd name="connsiteX6" fmla="*/ 3551657 w 5277060"/>
                    <a:gd name="connsiteY6" fmla="*/ 17658 h 1788973"/>
                    <a:gd name="connsiteX7" fmla="*/ 3663492 w 5277060"/>
                    <a:gd name="connsiteY7" fmla="*/ 86721 h 1788973"/>
                    <a:gd name="connsiteX8" fmla="*/ 3968783 w 5277060"/>
                    <a:gd name="connsiteY8" fmla="*/ 697304 h 1788973"/>
                    <a:gd name="connsiteX9" fmla="*/ 4057859 w 5277060"/>
                    <a:gd name="connsiteY9" fmla="*/ 764405 h 1788973"/>
                    <a:gd name="connsiteX10" fmla="*/ 5178175 w 5277060"/>
                    <a:gd name="connsiteY10" fmla="*/ 913126 h 1788973"/>
                    <a:gd name="connsiteX11" fmla="*/ 5277060 w 5277060"/>
                    <a:gd name="connsiteY11" fmla="*/ 1094417 h 1788973"/>
                    <a:gd name="connsiteX12" fmla="*/ 5277060 w 5277060"/>
                    <a:gd name="connsiteY12" fmla="*/ 1538620 h 1788973"/>
                    <a:gd name="connsiteX13" fmla="*/ 5149137 w 5277060"/>
                    <a:gd name="connsiteY13" fmla="*/ 1663405 h 1788973"/>
                    <a:gd name="connsiteX14" fmla="*/ 3889517 w 5277060"/>
                    <a:gd name="connsiteY14" fmla="*/ 1773278 h 1788973"/>
                    <a:gd name="connsiteX15" fmla="*/ 1184278 w 5277060"/>
                    <a:gd name="connsiteY15" fmla="*/ 1788974 h 1788973"/>
                    <a:gd name="connsiteX16" fmla="*/ 122037 w 5277060"/>
                    <a:gd name="connsiteY16" fmla="*/ 1680670 h 1788973"/>
                    <a:gd name="connsiteX17" fmla="*/ 0 w 5277060"/>
                    <a:gd name="connsiteY17" fmla="*/ 1555885 h 1788973"/>
                    <a:gd name="connsiteX18" fmla="*/ 0 w 5277060"/>
                    <a:gd name="connsiteY18" fmla="*/ 980620 h 1788973"/>
                    <a:gd name="connsiteX19" fmla="*/ 260949 w 5277060"/>
                    <a:gd name="connsiteY19" fmla="*/ 751455 h 1788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77060" h="1788973">
                      <a:moveTo>
                        <a:pt x="260949" y="751455"/>
                      </a:moveTo>
                      <a:lnTo>
                        <a:pt x="1038696" y="710645"/>
                      </a:lnTo>
                      <a:cubicBezTo>
                        <a:pt x="1091278" y="710645"/>
                        <a:pt x="1138367" y="648645"/>
                        <a:pt x="1156417" y="598810"/>
                      </a:cubicBezTo>
                      <a:lnTo>
                        <a:pt x="1369493" y="100456"/>
                      </a:lnTo>
                      <a:cubicBezTo>
                        <a:pt x="1387152" y="50620"/>
                        <a:pt x="1398923" y="17658"/>
                        <a:pt x="1451898" y="17658"/>
                      </a:cubicBezTo>
                      <a:cubicBezTo>
                        <a:pt x="1451898" y="17658"/>
                        <a:pt x="2000088" y="0"/>
                        <a:pt x="2569467" y="0"/>
                      </a:cubicBezTo>
                      <a:cubicBezTo>
                        <a:pt x="3138454" y="0"/>
                        <a:pt x="3551657" y="17658"/>
                        <a:pt x="3551657" y="17658"/>
                      </a:cubicBezTo>
                      <a:cubicBezTo>
                        <a:pt x="3599138" y="17658"/>
                        <a:pt x="3642303" y="44342"/>
                        <a:pt x="3663492" y="86721"/>
                      </a:cubicBezTo>
                      <a:lnTo>
                        <a:pt x="3968783" y="697304"/>
                      </a:lnTo>
                      <a:cubicBezTo>
                        <a:pt x="3986441" y="732228"/>
                        <a:pt x="4019403" y="756949"/>
                        <a:pt x="4057859" y="764405"/>
                      </a:cubicBezTo>
                      <a:lnTo>
                        <a:pt x="5178175" y="913126"/>
                      </a:lnTo>
                      <a:cubicBezTo>
                        <a:pt x="5277060" y="927645"/>
                        <a:pt x="5277060" y="1033987"/>
                        <a:pt x="5277060" y="1094417"/>
                      </a:cubicBezTo>
                      <a:lnTo>
                        <a:pt x="5277060" y="1538620"/>
                      </a:lnTo>
                      <a:cubicBezTo>
                        <a:pt x="5277060" y="1608860"/>
                        <a:pt x="5219378" y="1664974"/>
                        <a:pt x="5149137" y="1663405"/>
                      </a:cubicBezTo>
                      <a:lnTo>
                        <a:pt x="3889517" y="1773278"/>
                      </a:lnTo>
                      <a:lnTo>
                        <a:pt x="1184278" y="1788974"/>
                      </a:lnTo>
                      <a:lnTo>
                        <a:pt x="122037" y="1680670"/>
                      </a:lnTo>
                      <a:cubicBezTo>
                        <a:pt x="54152" y="1679100"/>
                        <a:pt x="0" y="1623772"/>
                        <a:pt x="0" y="1555885"/>
                      </a:cubicBezTo>
                      <a:lnTo>
                        <a:pt x="0" y="980620"/>
                      </a:lnTo>
                      <a:cubicBezTo>
                        <a:pt x="393" y="911949"/>
                        <a:pt x="107126" y="751455"/>
                        <a:pt x="260949" y="751455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5" name="Freeform: Shape 3624">
                  <a:extLst>
                    <a:ext uri="{FF2B5EF4-FFF2-40B4-BE49-F238E27FC236}">
                      <a16:creationId xmlns:a16="http://schemas.microsoft.com/office/drawing/2014/main" id="{0F282306-6765-4775-A340-1F7C4D99FAFD}"/>
                    </a:ext>
                  </a:extLst>
                </p:cNvPr>
                <p:cNvSpPr/>
                <p:nvPr/>
              </p:nvSpPr>
              <p:spPr>
                <a:xfrm>
                  <a:off x="21451416" y="5265140"/>
                  <a:ext cx="1150138" cy="308430"/>
                </a:xfrm>
                <a:custGeom>
                  <a:avLst/>
                  <a:gdLst>
                    <a:gd name="connsiteX0" fmla="*/ 106734 w 1150138"/>
                    <a:gd name="connsiteY0" fmla="*/ 0 h 308430"/>
                    <a:gd name="connsiteX1" fmla="*/ 1150139 w 1150138"/>
                    <a:gd name="connsiteY1" fmla="*/ 0 h 308430"/>
                    <a:gd name="connsiteX2" fmla="*/ 1150139 w 1150138"/>
                    <a:gd name="connsiteY2" fmla="*/ 308430 h 308430"/>
                    <a:gd name="connsiteX3" fmla="*/ 106734 w 1150138"/>
                    <a:gd name="connsiteY3" fmla="*/ 308430 h 308430"/>
                    <a:gd name="connsiteX4" fmla="*/ 0 w 1150138"/>
                    <a:gd name="connsiteY4" fmla="*/ 174228 h 308430"/>
                    <a:gd name="connsiteX5" fmla="*/ 0 w 1150138"/>
                    <a:gd name="connsiteY5" fmla="*/ 134595 h 308430"/>
                    <a:gd name="connsiteX6" fmla="*/ 106734 w 1150138"/>
                    <a:gd name="connsiteY6" fmla="*/ 0 h 30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50138" h="308430">
                      <a:moveTo>
                        <a:pt x="106734" y="0"/>
                      </a:moveTo>
                      <a:lnTo>
                        <a:pt x="1150139" y="0"/>
                      </a:lnTo>
                      <a:lnTo>
                        <a:pt x="1150139" y="308430"/>
                      </a:lnTo>
                      <a:lnTo>
                        <a:pt x="106734" y="308430"/>
                      </a:lnTo>
                      <a:cubicBezTo>
                        <a:pt x="32570" y="308430"/>
                        <a:pt x="0" y="248392"/>
                        <a:pt x="0" y="174228"/>
                      </a:cubicBezTo>
                      <a:lnTo>
                        <a:pt x="0" y="134595"/>
                      </a:lnTo>
                      <a:cubicBezTo>
                        <a:pt x="0" y="60430"/>
                        <a:pt x="32570" y="0"/>
                        <a:pt x="106734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6" name="Freeform: Shape 3625">
                  <a:extLst>
                    <a:ext uri="{FF2B5EF4-FFF2-40B4-BE49-F238E27FC236}">
                      <a16:creationId xmlns:a16="http://schemas.microsoft.com/office/drawing/2014/main" id="{4028713F-F0D5-418C-8207-9661A7A69FE0}"/>
                    </a:ext>
                  </a:extLst>
                </p:cNvPr>
                <p:cNvSpPr/>
                <p:nvPr/>
              </p:nvSpPr>
              <p:spPr>
                <a:xfrm>
                  <a:off x="26392187" y="5265140"/>
                  <a:ext cx="564670" cy="308037"/>
                </a:xfrm>
                <a:custGeom>
                  <a:avLst/>
                  <a:gdLst>
                    <a:gd name="connsiteX0" fmla="*/ 134203 w 564670"/>
                    <a:gd name="connsiteY0" fmla="*/ 0 h 308037"/>
                    <a:gd name="connsiteX1" fmla="*/ 430468 w 564670"/>
                    <a:gd name="connsiteY1" fmla="*/ 0 h 308037"/>
                    <a:gd name="connsiteX2" fmla="*/ 564670 w 564670"/>
                    <a:gd name="connsiteY2" fmla="*/ 134202 h 308037"/>
                    <a:gd name="connsiteX3" fmla="*/ 564670 w 564670"/>
                    <a:gd name="connsiteY3" fmla="*/ 173835 h 308037"/>
                    <a:gd name="connsiteX4" fmla="*/ 430468 w 564670"/>
                    <a:gd name="connsiteY4" fmla="*/ 308038 h 308037"/>
                    <a:gd name="connsiteX5" fmla="*/ 134203 w 564670"/>
                    <a:gd name="connsiteY5" fmla="*/ 308038 h 308037"/>
                    <a:gd name="connsiteX6" fmla="*/ 0 w 564670"/>
                    <a:gd name="connsiteY6" fmla="*/ 173835 h 308037"/>
                    <a:gd name="connsiteX7" fmla="*/ 0 w 564670"/>
                    <a:gd name="connsiteY7" fmla="*/ 134202 h 308037"/>
                    <a:gd name="connsiteX8" fmla="*/ 134203 w 564670"/>
                    <a:gd name="connsiteY8" fmla="*/ 0 h 308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4670" h="308037">
                      <a:moveTo>
                        <a:pt x="134203" y="0"/>
                      </a:moveTo>
                      <a:lnTo>
                        <a:pt x="430468" y="0"/>
                      </a:lnTo>
                      <a:cubicBezTo>
                        <a:pt x="504632" y="0"/>
                        <a:pt x="564670" y="60038"/>
                        <a:pt x="564670" y="134202"/>
                      </a:cubicBezTo>
                      <a:lnTo>
                        <a:pt x="564670" y="173835"/>
                      </a:lnTo>
                      <a:cubicBezTo>
                        <a:pt x="564670" y="248000"/>
                        <a:pt x="504632" y="308038"/>
                        <a:pt x="430468" y="308038"/>
                      </a:cubicBezTo>
                      <a:lnTo>
                        <a:pt x="134203" y="308038"/>
                      </a:lnTo>
                      <a:cubicBezTo>
                        <a:pt x="60038" y="308038"/>
                        <a:pt x="0" y="248000"/>
                        <a:pt x="0" y="173835"/>
                      </a:cubicBezTo>
                      <a:lnTo>
                        <a:pt x="0" y="134202"/>
                      </a:lnTo>
                      <a:cubicBezTo>
                        <a:pt x="0" y="60430"/>
                        <a:pt x="60038" y="0"/>
                        <a:pt x="134203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7" name="Freeform: Shape 3626">
                  <a:extLst>
                    <a:ext uri="{FF2B5EF4-FFF2-40B4-BE49-F238E27FC236}">
                      <a16:creationId xmlns:a16="http://schemas.microsoft.com/office/drawing/2014/main" id="{253BE6AF-0C5A-4B92-9A03-6F6D7D0F4704}"/>
                    </a:ext>
                  </a:extLst>
                </p:cNvPr>
                <p:cNvSpPr/>
                <p:nvPr/>
              </p:nvSpPr>
              <p:spPr>
                <a:xfrm rot="-4844807">
                  <a:off x="21854786" y="4988763"/>
                  <a:ext cx="960619" cy="960619"/>
                </a:xfrm>
                <a:custGeom>
                  <a:avLst/>
                  <a:gdLst>
                    <a:gd name="connsiteX0" fmla="*/ 960619 w 960619"/>
                    <a:gd name="connsiteY0" fmla="*/ 480310 h 960619"/>
                    <a:gd name="connsiteX1" fmla="*/ 480310 w 960619"/>
                    <a:gd name="connsiteY1" fmla="*/ 960619 h 960619"/>
                    <a:gd name="connsiteX2" fmla="*/ 1 w 960619"/>
                    <a:gd name="connsiteY2" fmla="*/ 480310 h 960619"/>
                    <a:gd name="connsiteX3" fmla="*/ 480310 w 960619"/>
                    <a:gd name="connsiteY3" fmla="*/ 0 h 960619"/>
                    <a:gd name="connsiteX4" fmla="*/ 960619 w 960619"/>
                    <a:gd name="connsiteY4" fmla="*/ 480310 h 960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0619" h="960619">
                      <a:moveTo>
                        <a:pt x="960619" y="480310"/>
                      </a:moveTo>
                      <a:cubicBezTo>
                        <a:pt x="960619" y="745577"/>
                        <a:pt x="745577" y="960619"/>
                        <a:pt x="480310" y="960619"/>
                      </a:cubicBezTo>
                      <a:cubicBezTo>
                        <a:pt x="215042" y="960619"/>
                        <a:pt x="1" y="745577"/>
                        <a:pt x="1" y="480310"/>
                      </a:cubicBezTo>
                      <a:cubicBezTo>
                        <a:pt x="1" y="215042"/>
                        <a:pt x="215043" y="0"/>
                        <a:pt x="480310" y="0"/>
                      </a:cubicBezTo>
                      <a:cubicBezTo>
                        <a:pt x="745578" y="0"/>
                        <a:pt x="960619" y="215042"/>
                        <a:pt x="960619" y="480310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8" name="Freeform: Shape 3627">
                  <a:extLst>
                    <a:ext uri="{FF2B5EF4-FFF2-40B4-BE49-F238E27FC236}">
                      <a16:creationId xmlns:a16="http://schemas.microsoft.com/office/drawing/2014/main" id="{728B7653-EBE8-40B0-A44E-94C979B77C70}"/>
                    </a:ext>
                  </a:extLst>
                </p:cNvPr>
                <p:cNvSpPr/>
                <p:nvPr/>
              </p:nvSpPr>
              <p:spPr>
                <a:xfrm>
                  <a:off x="22056113" y="5190583"/>
                  <a:ext cx="557215" cy="557215"/>
                </a:xfrm>
                <a:custGeom>
                  <a:avLst/>
                  <a:gdLst>
                    <a:gd name="connsiteX0" fmla="*/ 278608 w 557215"/>
                    <a:gd name="connsiteY0" fmla="*/ 0 h 557215"/>
                    <a:gd name="connsiteX1" fmla="*/ 557215 w 557215"/>
                    <a:gd name="connsiteY1" fmla="*/ 278607 h 557215"/>
                    <a:gd name="connsiteX2" fmla="*/ 278608 w 557215"/>
                    <a:gd name="connsiteY2" fmla="*/ 557215 h 557215"/>
                    <a:gd name="connsiteX3" fmla="*/ 0 w 557215"/>
                    <a:gd name="connsiteY3" fmla="*/ 278607 h 557215"/>
                    <a:gd name="connsiteX4" fmla="*/ 278608 w 557215"/>
                    <a:gd name="connsiteY4" fmla="*/ 0 h 557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7215" h="557215">
                      <a:moveTo>
                        <a:pt x="278608" y="0"/>
                      </a:moveTo>
                      <a:cubicBezTo>
                        <a:pt x="432430" y="0"/>
                        <a:pt x="557215" y="124785"/>
                        <a:pt x="557215" y="278607"/>
                      </a:cubicBezTo>
                      <a:cubicBezTo>
                        <a:pt x="557215" y="432430"/>
                        <a:pt x="432430" y="557215"/>
                        <a:pt x="278608" y="557215"/>
                      </a:cubicBezTo>
                      <a:cubicBezTo>
                        <a:pt x="124784" y="557215"/>
                        <a:pt x="0" y="432430"/>
                        <a:pt x="0" y="278607"/>
                      </a:cubicBezTo>
                      <a:cubicBezTo>
                        <a:pt x="0" y="124392"/>
                        <a:pt x="124784" y="0"/>
                        <a:pt x="278608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29" name="Freeform: Shape 3628">
                  <a:extLst>
                    <a:ext uri="{FF2B5EF4-FFF2-40B4-BE49-F238E27FC236}">
                      <a16:creationId xmlns:a16="http://schemas.microsoft.com/office/drawing/2014/main" id="{DF754EBD-FEDB-40BE-8D43-D1E591AA0946}"/>
                    </a:ext>
                  </a:extLst>
                </p:cNvPr>
                <p:cNvSpPr/>
                <p:nvPr/>
              </p:nvSpPr>
              <p:spPr>
                <a:xfrm rot="-4846898">
                  <a:off x="25370834" y="4988588"/>
                  <a:ext cx="960621" cy="960621"/>
                </a:xfrm>
                <a:custGeom>
                  <a:avLst/>
                  <a:gdLst>
                    <a:gd name="connsiteX0" fmla="*/ 960622 w 960621"/>
                    <a:gd name="connsiteY0" fmla="*/ 480311 h 960621"/>
                    <a:gd name="connsiteX1" fmla="*/ 480311 w 960621"/>
                    <a:gd name="connsiteY1" fmla="*/ 960622 h 960621"/>
                    <a:gd name="connsiteX2" fmla="*/ 1 w 960621"/>
                    <a:gd name="connsiteY2" fmla="*/ 480311 h 960621"/>
                    <a:gd name="connsiteX3" fmla="*/ 480311 w 960621"/>
                    <a:gd name="connsiteY3" fmla="*/ 0 h 960621"/>
                    <a:gd name="connsiteX4" fmla="*/ 960622 w 960621"/>
                    <a:gd name="connsiteY4" fmla="*/ 480311 h 96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0621" h="960621">
                      <a:moveTo>
                        <a:pt x="960622" y="480311"/>
                      </a:moveTo>
                      <a:cubicBezTo>
                        <a:pt x="960622" y="745579"/>
                        <a:pt x="745579" y="960622"/>
                        <a:pt x="480311" y="960622"/>
                      </a:cubicBezTo>
                      <a:cubicBezTo>
                        <a:pt x="215043" y="960622"/>
                        <a:pt x="1" y="745579"/>
                        <a:pt x="1" y="480311"/>
                      </a:cubicBezTo>
                      <a:cubicBezTo>
                        <a:pt x="1" y="215042"/>
                        <a:pt x="215044" y="0"/>
                        <a:pt x="480311" y="0"/>
                      </a:cubicBezTo>
                      <a:cubicBezTo>
                        <a:pt x="745580" y="0"/>
                        <a:pt x="960622" y="215042"/>
                        <a:pt x="960622" y="480311"/>
                      </a:cubicBezTo>
                      <a:close/>
                    </a:path>
                  </a:pathLst>
                </a:custGeom>
                <a:solidFill>
                  <a:srgbClr val="4F4F4F"/>
                </a:solidFill>
                <a:ln w="3923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0" name="Freeform: Shape 3629">
                  <a:extLst>
                    <a:ext uri="{FF2B5EF4-FFF2-40B4-BE49-F238E27FC236}">
                      <a16:creationId xmlns:a16="http://schemas.microsoft.com/office/drawing/2014/main" id="{B76BAB69-8520-4E5F-A0FB-2931AF9DE7B7}"/>
                    </a:ext>
                  </a:extLst>
                </p:cNvPr>
                <p:cNvSpPr/>
                <p:nvPr/>
              </p:nvSpPr>
              <p:spPr>
                <a:xfrm>
                  <a:off x="25572060" y="5190583"/>
                  <a:ext cx="557214" cy="557214"/>
                </a:xfrm>
                <a:custGeom>
                  <a:avLst/>
                  <a:gdLst>
                    <a:gd name="connsiteX0" fmla="*/ 557215 w 557214"/>
                    <a:gd name="connsiteY0" fmla="*/ 278607 h 557214"/>
                    <a:gd name="connsiteX1" fmla="*/ 278607 w 557214"/>
                    <a:gd name="connsiteY1" fmla="*/ 557215 h 557214"/>
                    <a:gd name="connsiteX2" fmla="*/ -1 w 557214"/>
                    <a:gd name="connsiteY2" fmla="*/ 278607 h 557214"/>
                    <a:gd name="connsiteX3" fmla="*/ 278607 w 557214"/>
                    <a:gd name="connsiteY3" fmla="*/ 0 h 557214"/>
                    <a:gd name="connsiteX4" fmla="*/ 557215 w 557214"/>
                    <a:gd name="connsiteY4" fmla="*/ 278607 h 557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7214" h="557214">
                      <a:moveTo>
                        <a:pt x="557215" y="278607"/>
                      </a:moveTo>
                      <a:cubicBezTo>
                        <a:pt x="557215" y="432478"/>
                        <a:pt x="432478" y="557215"/>
                        <a:pt x="278607" y="557215"/>
                      </a:cubicBezTo>
                      <a:cubicBezTo>
                        <a:pt x="124736" y="557215"/>
                        <a:pt x="-1" y="432478"/>
                        <a:pt x="-1" y="278607"/>
                      </a:cubicBezTo>
                      <a:cubicBezTo>
                        <a:pt x="-1" y="124737"/>
                        <a:pt x="124736" y="0"/>
                        <a:pt x="278607" y="0"/>
                      </a:cubicBezTo>
                      <a:cubicBezTo>
                        <a:pt x="432478" y="0"/>
                        <a:pt x="557215" y="124737"/>
                        <a:pt x="557215" y="278607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1" name="Freeform: Shape 3630">
                  <a:extLst>
                    <a:ext uri="{FF2B5EF4-FFF2-40B4-BE49-F238E27FC236}">
                      <a16:creationId xmlns:a16="http://schemas.microsoft.com/office/drawing/2014/main" id="{F0771F8F-5F11-4BB9-BBA9-47563E929F84}"/>
                    </a:ext>
                  </a:extLst>
                </p:cNvPr>
                <p:cNvSpPr/>
                <p:nvPr/>
              </p:nvSpPr>
              <p:spPr>
                <a:xfrm>
                  <a:off x="24150770" y="3918799"/>
                  <a:ext cx="1044227" cy="664733"/>
                </a:xfrm>
                <a:custGeom>
                  <a:avLst/>
                  <a:gdLst>
                    <a:gd name="connsiteX0" fmla="*/ 39632 w 1044227"/>
                    <a:gd name="connsiteY0" fmla="*/ 0 h 664733"/>
                    <a:gd name="connsiteX1" fmla="*/ 851126 w 1044227"/>
                    <a:gd name="connsiteY1" fmla="*/ 0 h 664733"/>
                    <a:gd name="connsiteX2" fmla="*/ 889190 w 1044227"/>
                    <a:gd name="connsiteY2" fmla="*/ 28646 h 664733"/>
                    <a:gd name="connsiteX3" fmla="*/ 1043012 w 1044227"/>
                    <a:gd name="connsiteY3" fmla="*/ 617253 h 664733"/>
                    <a:gd name="connsiteX4" fmla="*/ 1004948 w 1044227"/>
                    <a:gd name="connsiteY4" fmla="*/ 664734 h 664733"/>
                    <a:gd name="connsiteX5" fmla="*/ 39240 w 1044227"/>
                    <a:gd name="connsiteY5" fmla="*/ 664734 h 664733"/>
                    <a:gd name="connsiteX6" fmla="*/ 0 w 1044227"/>
                    <a:gd name="connsiteY6" fmla="*/ 626671 h 664733"/>
                    <a:gd name="connsiteX7" fmla="*/ 0 w 1044227"/>
                    <a:gd name="connsiteY7" fmla="*/ 38063 h 664733"/>
                    <a:gd name="connsiteX8" fmla="*/ 39632 w 1044227"/>
                    <a:gd name="connsiteY8" fmla="*/ 0 h 664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44227" h="664733">
                      <a:moveTo>
                        <a:pt x="39632" y="0"/>
                      </a:moveTo>
                      <a:lnTo>
                        <a:pt x="851126" y="0"/>
                      </a:lnTo>
                      <a:cubicBezTo>
                        <a:pt x="869177" y="0"/>
                        <a:pt x="884873" y="11772"/>
                        <a:pt x="889190" y="28646"/>
                      </a:cubicBezTo>
                      <a:lnTo>
                        <a:pt x="1043012" y="617253"/>
                      </a:lnTo>
                      <a:cubicBezTo>
                        <a:pt x="1049290" y="641190"/>
                        <a:pt x="1030454" y="664734"/>
                        <a:pt x="1004948" y="664734"/>
                      </a:cubicBezTo>
                      <a:lnTo>
                        <a:pt x="39240" y="664734"/>
                      </a:lnTo>
                      <a:cubicBezTo>
                        <a:pt x="17658" y="664734"/>
                        <a:pt x="0" y="647468"/>
                        <a:pt x="0" y="626671"/>
                      </a:cubicBezTo>
                      <a:lnTo>
                        <a:pt x="0" y="38063"/>
                      </a:lnTo>
                      <a:cubicBezTo>
                        <a:pt x="392" y="16873"/>
                        <a:pt x="18050" y="0"/>
                        <a:pt x="39632" y="0"/>
                      </a:cubicBezTo>
                      <a:close/>
                    </a:path>
                  </a:pathLst>
                </a:custGeom>
                <a:solidFill>
                  <a:srgbClr val="9EE0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2" name="Freeform: Shape 3631">
                  <a:extLst>
                    <a:ext uri="{FF2B5EF4-FFF2-40B4-BE49-F238E27FC236}">
                      <a16:creationId xmlns:a16="http://schemas.microsoft.com/office/drawing/2014/main" id="{D35A64D8-FD59-48B1-AFF5-668FE13CAD02}"/>
                    </a:ext>
                  </a:extLst>
                </p:cNvPr>
                <p:cNvSpPr/>
                <p:nvPr/>
              </p:nvSpPr>
              <p:spPr>
                <a:xfrm>
                  <a:off x="22987251" y="3918799"/>
                  <a:ext cx="1044227" cy="664733"/>
                </a:xfrm>
                <a:custGeom>
                  <a:avLst/>
                  <a:gdLst>
                    <a:gd name="connsiteX0" fmla="*/ 155431 w 1044227"/>
                    <a:gd name="connsiteY0" fmla="*/ 28646 h 664733"/>
                    <a:gd name="connsiteX1" fmla="*/ 193494 w 1044227"/>
                    <a:gd name="connsiteY1" fmla="*/ 0 h 664733"/>
                    <a:gd name="connsiteX2" fmla="*/ 1004987 w 1044227"/>
                    <a:gd name="connsiteY2" fmla="*/ 0 h 664733"/>
                    <a:gd name="connsiteX3" fmla="*/ 1044228 w 1044227"/>
                    <a:gd name="connsiteY3" fmla="*/ 38063 h 664733"/>
                    <a:gd name="connsiteX4" fmla="*/ 1044228 w 1044227"/>
                    <a:gd name="connsiteY4" fmla="*/ 626671 h 664733"/>
                    <a:gd name="connsiteX5" fmla="*/ 1004987 w 1044227"/>
                    <a:gd name="connsiteY5" fmla="*/ 664734 h 664733"/>
                    <a:gd name="connsiteX6" fmla="*/ 39279 w 1044227"/>
                    <a:gd name="connsiteY6" fmla="*/ 664734 h 664733"/>
                    <a:gd name="connsiteX7" fmla="*/ 1216 w 1044227"/>
                    <a:gd name="connsiteY7" fmla="*/ 617253 h 664733"/>
                    <a:gd name="connsiteX8" fmla="*/ 155431 w 1044227"/>
                    <a:gd name="connsiteY8" fmla="*/ 28646 h 664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44227" h="664733">
                      <a:moveTo>
                        <a:pt x="155431" y="28646"/>
                      </a:moveTo>
                      <a:cubicBezTo>
                        <a:pt x="159747" y="11772"/>
                        <a:pt x="175444" y="0"/>
                        <a:pt x="193494" y="0"/>
                      </a:cubicBezTo>
                      <a:lnTo>
                        <a:pt x="1004987" y="0"/>
                      </a:lnTo>
                      <a:cubicBezTo>
                        <a:pt x="1026569" y="0"/>
                        <a:pt x="1044228" y="16873"/>
                        <a:pt x="1044228" y="38063"/>
                      </a:cubicBezTo>
                      <a:lnTo>
                        <a:pt x="1044228" y="626671"/>
                      </a:lnTo>
                      <a:cubicBezTo>
                        <a:pt x="1044228" y="647861"/>
                        <a:pt x="1026569" y="664734"/>
                        <a:pt x="1004987" y="664734"/>
                      </a:cubicBezTo>
                      <a:lnTo>
                        <a:pt x="39279" y="664734"/>
                      </a:lnTo>
                      <a:cubicBezTo>
                        <a:pt x="13772" y="664734"/>
                        <a:pt x="-5063" y="641190"/>
                        <a:pt x="1216" y="617253"/>
                      </a:cubicBezTo>
                      <a:lnTo>
                        <a:pt x="155431" y="28646"/>
                      </a:lnTo>
                      <a:close/>
                    </a:path>
                  </a:pathLst>
                </a:custGeom>
                <a:solidFill>
                  <a:srgbClr val="9EE0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3" name="Freeform: Shape 3632">
                  <a:extLst>
                    <a:ext uri="{FF2B5EF4-FFF2-40B4-BE49-F238E27FC236}">
                      <a16:creationId xmlns:a16="http://schemas.microsoft.com/office/drawing/2014/main" id="{261E2734-BF0E-4919-9B88-2A1AA2156F66}"/>
                    </a:ext>
                  </a:extLst>
                </p:cNvPr>
                <p:cNvSpPr/>
                <p:nvPr/>
              </p:nvSpPr>
              <p:spPr>
                <a:xfrm>
                  <a:off x="25148133" y="3897609"/>
                  <a:ext cx="450515" cy="685895"/>
                </a:xfrm>
                <a:custGeom>
                  <a:avLst/>
                  <a:gdLst>
                    <a:gd name="connsiteX0" fmla="*/ 35054 w 450515"/>
                    <a:gd name="connsiteY0" fmla="*/ 7848 h 685895"/>
                    <a:gd name="connsiteX1" fmla="*/ 110395 w 450515"/>
                    <a:gd name="connsiteY1" fmla="*/ 0 h 685895"/>
                    <a:gd name="connsiteX2" fmla="*/ 135510 w 450515"/>
                    <a:gd name="connsiteY2" fmla="*/ 16481 h 685895"/>
                    <a:gd name="connsiteX3" fmla="*/ 278345 w 450515"/>
                    <a:gd name="connsiteY3" fmla="*/ 302152 h 685895"/>
                    <a:gd name="connsiteX4" fmla="*/ 444725 w 450515"/>
                    <a:gd name="connsiteY4" fmla="*/ 588607 h 685895"/>
                    <a:gd name="connsiteX5" fmla="*/ 443940 w 450515"/>
                    <a:gd name="connsiteY5" fmla="*/ 625101 h 685895"/>
                    <a:gd name="connsiteX6" fmla="*/ 235573 w 450515"/>
                    <a:gd name="connsiteY6" fmla="*/ 671405 h 685895"/>
                    <a:gd name="connsiteX7" fmla="*/ 523 w 450515"/>
                    <a:gd name="connsiteY7" fmla="*/ 40025 h 685895"/>
                    <a:gd name="connsiteX8" fmla="*/ 35054 w 450515"/>
                    <a:gd name="connsiteY8" fmla="*/ 7848 h 68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0515" h="685895">
                      <a:moveTo>
                        <a:pt x="35054" y="7848"/>
                      </a:moveTo>
                      <a:lnTo>
                        <a:pt x="110395" y="0"/>
                      </a:lnTo>
                      <a:cubicBezTo>
                        <a:pt x="120991" y="392"/>
                        <a:pt x="130801" y="6671"/>
                        <a:pt x="135510" y="16481"/>
                      </a:cubicBezTo>
                      <a:lnTo>
                        <a:pt x="278345" y="302152"/>
                      </a:lnTo>
                      <a:cubicBezTo>
                        <a:pt x="361535" y="468532"/>
                        <a:pt x="420396" y="555253"/>
                        <a:pt x="444725" y="588607"/>
                      </a:cubicBezTo>
                      <a:cubicBezTo>
                        <a:pt x="452573" y="599595"/>
                        <a:pt x="452573" y="614506"/>
                        <a:pt x="443940" y="625101"/>
                      </a:cubicBezTo>
                      <a:cubicBezTo>
                        <a:pt x="371737" y="713000"/>
                        <a:pt x="238320" y="683177"/>
                        <a:pt x="235573" y="671405"/>
                      </a:cubicBezTo>
                      <a:lnTo>
                        <a:pt x="523" y="40025"/>
                      </a:lnTo>
                      <a:cubicBezTo>
                        <a:pt x="-3402" y="20405"/>
                        <a:pt x="15434" y="6671"/>
                        <a:pt x="35054" y="7848"/>
                      </a:cubicBezTo>
                      <a:close/>
                    </a:path>
                  </a:pathLst>
                </a:custGeom>
                <a:solidFill>
                  <a:srgbClr val="9EE0FF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4" name="Freeform: Shape 3633">
                  <a:extLst>
                    <a:ext uri="{FF2B5EF4-FFF2-40B4-BE49-F238E27FC236}">
                      <a16:creationId xmlns:a16="http://schemas.microsoft.com/office/drawing/2014/main" id="{4FE73328-CB79-4544-A24A-2B53614A0B34}"/>
                    </a:ext>
                  </a:extLst>
                </p:cNvPr>
                <p:cNvSpPr/>
                <p:nvPr/>
              </p:nvSpPr>
              <p:spPr>
                <a:xfrm>
                  <a:off x="22854657" y="4778950"/>
                  <a:ext cx="359443" cy="99278"/>
                </a:xfrm>
                <a:custGeom>
                  <a:avLst/>
                  <a:gdLst>
                    <a:gd name="connsiteX0" fmla="*/ 11772 w 359443"/>
                    <a:gd name="connsiteY0" fmla="*/ 0 h 99278"/>
                    <a:gd name="connsiteX1" fmla="*/ 347670 w 359443"/>
                    <a:gd name="connsiteY1" fmla="*/ 0 h 99278"/>
                    <a:gd name="connsiteX2" fmla="*/ 359443 w 359443"/>
                    <a:gd name="connsiteY2" fmla="*/ 11772 h 99278"/>
                    <a:gd name="connsiteX3" fmla="*/ 359443 w 359443"/>
                    <a:gd name="connsiteY3" fmla="*/ 87506 h 99278"/>
                    <a:gd name="connsiteX4" fmla="*/ 347670 w 359443"/>
                    <a:gd name="connsiteY4" fmla="*/ 99278 h 99278"/>
                    <a:gd name="connsiteX5" fmla="*/ 11772 w 359443"/>
                    <a:gd name="connsiteY5" fmla="*/ 99278 h 99278"/>
                    <a:gd name="connsiteX6" fmla="*/ 0 w 359443"/>
                    <a:gd name="connsiteY6" fmla="*/ 87506 h 99278"/>
                    <a:gd name="connsiteX7" fmla="*/ 0 w 359443"/>
                    <a:gd name="connsiteY7" fmla="*/ 11772 h 99278"/>
                    <a:gd name="connsiteX8" fmla="*/ 11772 w 359443"/>
                    <a:gd name="connsiteY8" fmla="*/ 0 h 9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443" h="99278">
                      <a:moveTo>
                        <a:pt x="11772" y="0"/>
                      </a:moveTo>
                      <a:lnTo>
                        <a:pt x="347670" y="0"/>
                      </a:lnTo>
                      <a:cubicBezTo>
                        <a:pt x="354342" y="0"/>
                        <a:pt x="359443" y="5494"/>
                        <a:pt x="359443" y="11772"/>
                      </a:cubicBezTo>
                      <a:lnTo>
                        <a:pt x="359443" y="87506"/>
                      </a:lnTo>
                      <a:cubicBezTo>
                        <a:pt x="359443" y="94177"/>
                        <a:pt x="353949" y="99278"/>
                        <a:pt x="347670" y="99278"/>
                      </a:cubicBezTo>
                      <a:lnTo>
                        <a:pt x="11772" y="99278"/>
                      </a:lnTo>
                      <a:cubicBezTo>
                        <a:pt x="5101" y="99278"/>
                        <a:pt x="0" y="93785"/>
                        <a:pt x="0" y="87506"/>
                      </a:cubicBezTo>
                      <a:lnTo>
                        <a:pt x="0" y="11772"/>
                      </a:lnTo>
                      <a:cubicBezTo>
                        <a:pt x="0" y="5101"/>
                        <a:pt x="5493" y="0"/>
                        <a:pt x="11772" y="0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5" name="Freeform: Shape 3634">
                  <a:extLst>
                    <a:ext uri="{FF2B5EF4-FFF2-40B4-BE49-F238E27FC236}">
                      <a16:creationId xmlns:a16="http://schemas.microsoft.com/office/drawing/2014/main" id="{903A56BD-351D-401C-B667-7CCF95D0FA68}"/>
                    </a:ext>
                  </a:extLst>
                </p:cNvPr>
                <p:cNvSpPr/>
                <p:nvPr/>
              </p:nvSpPr>
              <p:spPr>
                <a:xfrm>
                  <a:off x="24265744" y="4778950"/>
                  <a:ext cx="359443" cy="99278"/>
                </a:xfrm>
                <a:custGeom>
                  <a:avLst/>
                  <a:gdLst>
                    <a:gd name="connsiteX0" fmla="*/ 11772 w 359443"/>
                    <a:gd name="connsiteY0" fmla="*/ 0 h 99278"/>
                    <a:gd name="connsiteX1" fmla="*/ 347671 w 359443"/>
                    <a:gd name="connsiteY1" fmla="*/ 0 h 99278"/>
                    <a:gd name="connsiteX2" fmla="*/ 359443 w 359443"/>
                    <a:gd name="connsiteY2" fmla="*/ 11772 h 99278"/>
                    <a:gd name="connsiteX3" fmla="*/ 359443 w 359443"/>
                    <a:gd name="connsiteY3" fmla="*/ 87506 h 99278"/>
                    <a:gd name="connsiteX4" fmla="*/ 347671 w 359443"/>
                    <a:gd name="connsiteY4" fmla="*/ 99278 h 99278"/>
                    <a:gd name="connsiteX5" fmla="*/ 11772 w 359443"/>
                    <a:gd name="connsiteY5" fmla="*/ 99278 h 99278"/>
                    <a:gd name="connsiteX6" fmla="*/ 0 w 359443"/>
                    <a:gd name="connsiteY6" fmla="*/ 87506 h 99278"/>
                    <a:gd name="connsiteX7" fmla="*/ 0 w 359443"/>
                    <a:gd name="connsiteY7" fmla="*/ 11772 h 99278"/>
                    <a:gd name="connsiteX8" fmla="*/ 11772 w 359443"/>
                    <a:gd name="connsiteY8" fmla="*/ 0 h 99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443" h="99278">
                      <a:moveTo>
                        <a:pt x="11772" y="0"/>
                      </a:moveTo>
                      <a:lnTo>
                        <a:pt x="347671" y="0"/>
                      </a:lnTo>
                      <a:cubicBezTo>
                        <a:pt x="354342" y="0"/>
                        <a:pt x="359443" y="5494"/>
                        <a:pt x="359443" y="11772"/>
                      </a:cubicBezTo>
                      <a:lnTo>
                        <a:pt x="359443" y="87506"/>
                      </a:lnTo>
                      <a:cubicBezTo>
                        <a:pt x="359443" y="94177"/>
                        <a:pt x="353949" y="99278"/>
                        <a:pt x="347671" y="99278"/>
                      </a:cubicBezTo>
                      <a:lnTo>
                        <a:pt x="11772" y="99278"/>
                      </a:lnTo>
                      <a:cubicBezTo>
                        <a:pt x="5101" y="99278"/>
                        <a:pt x="0" y="93785"/>
                        <a:pt x="0" y="87506"/>
                      </a:cubicBezTo>
                      <a:lnTo>
                        <a:pt x="0" y="11772"/>
                      </a:lnTo>
                      <a:cubicBezTo>
                        <a:pt x="0" y="5101"/>
                        <a:pt x="5101" y="0"/>
                        <a:pt x="11772" y="0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6" name="Freeform: Shape 3635">
                  <a:extLst>
                    <a:ext uri="{FF2B5EF4-FFF2-40B4-BE49-F238E27FC236}">
                      <a16:creationId xmlns:a16="http://schemas.microsoft.com/office/drawing/2014/main" id="{3467D24C-29DE-4E9F-8ACF-42436BB0B540}"/>
                    </a:ext>
                  </a:extLst>
                </p:cNvPr>
                <p:cNvSpPr/>
                <p:nvPr/>
              </p:nvSpPr>
              <p:spPr>
                <a:xfrm>
                  <a:off x="24113099" y="3870140"/>
                  <a:ext cx="1313155" cy="1466417"/>
                </a:xfrm>
                <a:custGeom>
                  <a:avLst/>
                  <a:gdLst>
                    <a:gd name="connsiteX0" fmla="*/ 1309062 w 1313155"/>
                    <a:gd name="connsiteY0" fmla="*/ 1008088 h 1466417"/>
                    <a:gd name="connsiteX1" fmla="*/ 1134050 w 1313155"/>
                    <a:gd name="connsiteY1" fmla="*/ 1466417 h 1466417"/>
                    <a:gd name="connsiteX2" fmla="*/ 0 w 1313155"/>
                    <a:gd name="connsiteY2" fmla="*/ 1466417 h 1466417"/>
                    <a:gd name="connsiteX3" fmla="*/ 0 w 1313155"/>
                    <a:gd name="connsiteY3" fmla="*/ 0 h 1466417"/>
                    <a:gd name="connsiteX4" fmla="*/ 964531 w 1313155"/>
                    <a:gd name="connsiteY4" fmla="*/ 0 h 1466417"/>
                    <a:gd name="connsiteX5" fmla="*/ 1309062 w 1313155"/>
                    <a:gd name="connsiteY5" fmla="*/ 1008088 h 1466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13155" h="1466417">
                      <a:moveTo>
                        <a:pt x="1309062" y="1008088"/>
                      </a:moveTo>
                      <a:cubicBezTo>
                        <a:pt x="1332998" y="1090493"/>
                        <a:pt x="1249024" y="1466417"/>
                        <a:pt x="1134050" y="1466417"/>
                      </a:cubicBezTo>
                      <a:cubicBezTo>
                        <a:pt x="1019074" y="1466417"/>
                        <a:pt x="0" y="1466417"/>
                        <a:pt x="0" y="1466417"/>
                      </a:cubicBezTo>
                      <a:lnTo>
                        <a:pt x="0" y="0"/>
                      </a:lnTo>
                      <a:lnTo>
                        <a:pt x="964531" y="0"/>
                      </a:lnTo>
                      <a:cubicBezTo>
                        <a:pt x="964138" y="0"/>
                        <a:pt x="1284733" y="925683"/>
                        <a:pt x="1309062" y="1008088"/>
                      </a:cubicBezTo>
                      <a:close/>
                    </a:path>
                  </a:pathLst>
                </a:custGeom>
                <a:noFill/>
                <a:ln w="29426" cap="rnd">
                  <a:solidFill>
                    <a:srgbClr val="007AB8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7" name="Freeform: Shape 3636">
                  <a:extLst>
                    <a:ext uri="{FF2B5EF4-FFF2-40B4-BE49-F238E27FC236}">
                      <a16:creationId xmlns:a16="http://schemas.microsoft.com/office/drawing/2014/main" id="{00E75A3D-C1CA-40C5-AA38-98FDF7FA9AD3}"/>
                    </a:ext>
                  </a:extLst>
                </p:cNvPr>
                <p:cNvSpPr/>
                <p:nvPr/>
              </p:nvSpPr>
              <p:spPr>
                <a:xfrm>
                  <a:off x="22792264" y="3858368"/>
                  <a:ext cx="1331429" cy="1488784"/>
                </a:xfrm>
                <a:custGeom>
                  <a:avLst/>
                  <a:gdLst>
                    <a:gd name="connsiteX0" fmla="*/ 303328 w 1331429"/>
                    <a:gd name="connsiteY0" fmla="*/ 1488784 h 1488784"/>
                    <a:gd name="connsiteX1" fmla="*/ 1320442 w 1331429"/>
                    <a:gd name="connsiteY1" fmla="*/ 1488784 h 1488784"/>
                    <a:gd name="connsiteX2" fmla="*/ 1331430 w 1331429"/>
                    <a:gd name="connsiteY2" fmla="*/ 1477797 h 1488784"/>
                    <a:gd name="connsiteX3" fmla="*/ 1320442 w 1331429"/>
                    <a:gd name="connsiteY3" fmla="*/ 1466810 h 1488784"/>
                    <a:gd name="connsiteX4" fmla="*/ 311177 w 1331429"/>
                    <a:gd name="connsiteY4" fmla="*/ 1466810 h 1488784"/>
                    <a:gd name="connsiteX5" fmla="*/ 21582 w 1331429"/>
                    <a:gd name="connsiteY5" fmla="*/ 1063810 h 1488784"/>
                    <a:gd name="connsiteX6" fmla="*/ 21582 w 1331429"/>
                    <a:gd name="connsiteY6" fmla="*/ 717709 h 1488784"/>
                    <a:gd name="connsiteX7" fmla="*/ 269189 w 1331429"/>
                    <a:gd name="connsiteY7" fmla="*/ 21975 h 1488784"/>
                    <a:gd name="connsiteX8" fmla="*/ 1320442 w 1331429"/>
                    <a:gd name="connsiteY8" fmla="*/ 21975 h 1488784"/>
                    <a:gd name="connsiteX9" fmla="*/ 1331430 w 1331429"/>
                    <a:gd name="connsiteY9" fmla="*/ 10987 h 1488784"/>
                    <a:gd name="connsiteX10" fmla="*/ 1320442 w 1331429"/>
                    <a:gd name="connsiteY10" fmla="*/ 0 h 1488784"/>
                    <a:gd name="connsiteX11" fmla="*/ 261733 w 1331429"/>
                    <a:gd name="connsiteY11" fmla="*/ 0 h 1488784"/>
                    <a:gd name="connsiteX12" fmla="*/ 251532 w 1331429"/>
                    <a:gd name="connsiteY12" fmla="*/ 7063 h 1488784"/>
                    <a:gd name="connsiteX13" fmla="*/ 784 w 1331429"/>
                    <a:gd name="connsiteY13" fmla="*/ 712607 h 1488784"/>
                    <a:gd name="connsiteX14" fmla="*/ 0 w 1331429"/>
                    <a:gd name="connsiteY14" fmla="*/ 716139 h 1488784"/>
                    <a:gd name="connsiteX15" fmla="*/ 0 w 1331429"/>
                    <a:gd name="connsiteY15" fmla="*/ 1070873 h 1488784"/>
                    <a:gd name="connsiteX16" fmla="*/ 5886 w 1331429"/>
                    <a:gd name="connsiteY16" fmla="*/ 1080683 h 1488784"/>
                    <a:gd name="connsiteX17" fmla="*/ 292734 w 1331429"/>
                    <a:gd name="connsiteY17" fmla="*/ 1481329 h 1488784"/>
                    <a:gd name="connsiteX18" fmla="*/ 303328 w 1331429"/>
                    <a:gd name="connsiteY18" fmla="*/ 1488784 h 1488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1429" h="1488784">
                      <a:moveTo>
                        <a:pt x="303328" y="1488784"/>
                      </a:moveTo>
                      <a:lnTo>
                        <a:pt x="1320442" y="1488784"/>
                      </a:lnTo>
                      <a:cubicBezTo>
                        <a:pt x="1326328" y="1488784"/>
                        <a:pt x="1331430" y="1484075"/>
                        <a:pt x="1331430" y="1477797"/>
                      </a:cubicBezTo>
                      <a:cubicBezTo>
                        <a:pt x="1331430" y="1471519"/>
                        <a:pt x="1326721" y="1466810"/>
                        <a:pt x="1320442" y="1466810"/>
                      </a:cubicBezTo>
                      <a:lnTo>
                        <a:pt x="311177" y="1466810"/>
                      </a:lnTo>
                      <a:cubicBezTo>
                        <a:pt x="295481" y="1417366"/>
                        <a:pt x="205620" y="1158772"/>
                        <a:pt x="21582" y="1063810"/>
                      </a:cubicBezTo>
                      <a:lnTo>
                        <a:pt x="21582" y="717709"/>
                      </a:lnTo>
                      <a:lnTo>
                        <a:pt x="269189" y="21975"/>
                      </a:lnTo>
                      <a:lnTo>
                        <a:pt x="1320442" y="21975"/>
                      </a:lnTo>
                      <a:cubicBezTo>
                        <a:pt x="1326328" y="21975"/>
                        <a:pt x="1331430" y="17266"/>
                        <a:pt x="1331430" y="10987"/>
                      </a:cubicBezTo>
                      <a:cubicBezTo>
                        <a:pt x="1331430" y="5101"/>
                        <a:pt x="1326721" y="0"/>
                        <a:pt x="1320442" y="0"/>
                      </a:cubicBezTo>
                      <a:lnTo>
                        <a:pt x="261733" y="0"/>
                      </a:lnTo>
                      <a:cubicBezTo>
                        <a:pt x="257025" y="0"/>
                        <a:pt x="253100" y="2747"/>
                        <a:pt x="251532" y="7063"/>
                      </a:cubicBezTo>
                      <a:lnTo>
                        <a:pt x="784" y="712607"/>
                      </a:lnTo>
                      <a:cubicBezTo>
                        <a:pt x="392" y="713785"/>
                        <a:pt x="0" y="714962"/>
                        <a:pt x="0" y="716139"/>
                      </a:cubicBezTo>
                      <a:lnTo>
                        <a:pt x="0" y="1070873"/>
                      </a:lnTo>
                      <a:cubicBezTo>
                        <a:pt x="0" y="1074797"/>
                        <a:pt x="2354" y="1078721"/>
                        <a:pt x="5886" y="1080683"/>
                      </a:cubicBezTo>
                      <a:cubicBezTo>
                        <a:pt x="200911" y="1176430"/>
                        <a:pt x="291949" y="1478189"/>
                        <a:pt x="292734" y="1481329"/>
                      </a:cubicBezTo>
                      <a:cubicBezTo>
                        <a:pt x="294304" y="1485645"/>
                        <a:pt x="298620" y="1488784"/>
                        <a:pt x="303328" y="1488784"/>
                      </a:cubicBezTo>
                      <a:close/>
                    </a:path>
                  </a:pathLst>
                </a:custGeom>
                <a:solidFill>
                  <a:srgbClr val="1C314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8" name="Freeform: Shape 3637">
                  <a:extLst>
                    <a:ext uri="{FF2B5EF4-FFF2-40B4-BE49-F238E27FC236}">
                      <a16:creationId xmlns:a16="http://schemas.microsoft.com/office/drawing/2014/main" id="{94BB032B-7EBA-41EA-880F-413D840BEE88}"/>
                    </a:ext>
                  </a:extLst>
                </p:cNvPr>
                <p:cNvSpPr/>
                <p:nvPr/>
              </p:nvSpPr>
              <p:spPr>
                <a:xfrm>
                  <a:off x="21581695" y="4810735"/>
                  <a:ext cx="310876" cy="316670"/>
                </a:xfrm>
                <a:custGeom>
                  <a:avLst/>
                  <a:gdLst>
                    <a:gd name="connsiteX0" fmla="*/ 310392 w 310876"/>
                    <a:gd name="connsiteY0" fmla="*/ 79266 h 316670"/>
                    <a:gd name="connsiteX1" fmla="*/ 291557 w 310876"/>
                    <a:gd name="connsiteY1" fmla="*/ 254279 h 316670"/>
                    <a:gd name="connsiteX2" fmla="*/ 226810 w 310876"/>
                    <a:gd name="connsiteY2" fmla="*/ 316671 h 316670"/>
                    <a:gd name="connsiteX3" fmla="*/ 65139 w 310876"/>
                    <a:gd name="connsiteY3" fmla="*/ 316671 h 316670"/>
                    <a:gd name="connsiteX4" fmla="*/ 0 w 310876"/>
                    <a:gd name="connsiteY4" fmla="*/ 246038 h 316670"/>
                    <a:gd name="connsiteX5" fmla="*/ 0 w 310876"/>
                    <a:gd name="connsiteY5" fmla="*/ 0 h 316670"/>
                    <a:gd name="connsiteX6" fmla="*/ 245646 w 310876"/>
                    <a:gd name="connsiteY6" fmla="*/ 0 h 316670"/>
                    <a:gd name="connsiteX7" fmla="*/ 310392 w 310876"/>
                    <a:gd name="connsiteY7" fmla="*/ 79266 h 316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0876" h="316670">
                      <a:moveTo>
                        <a:pt x="310392" y="79266"/>
                      </a:moveTo>
                      <a:lnTo>
                        <a:pt x="291557" y="254279"/>
                      </a:lnTo>
                      <a:cubicBezTo>
                        <a:pt x="287632" y="289987"/>
                        <a:pt x="259772" y="316671"/>
                        <a:pt x="226810" y="316671"/>
                      </a:cubicBezTo>
                      <a:lnTo>
                        <a:pt x="65139" y="316671"/>
                      </a:lnTo>
                      <a:cubicBezTo>
                        <a:pt x="29038" y="316671"/>
                        <a:pt x="0" y="284886"/>
                        <a:pt x="0" y="246038"/>
                      </a:cubicBezTo>
                      <a:lnTo>
                        <a:pt x="0" y="0"/>
                      </a:lnTo>
                      <a:lnTo>
                        <a:pt x="245646" y="0"/>
                      </a:lnTo>
                      <a:cubicBezTo>
                        <a:pt x="284886" y="392"/>
                        <a:pt x="315101" y="37278"/>
                        <a:pt x="310392" y="79266"/>
                      </a:cubicBezTo>
                      <a:close/>
                    </a:path>
                  </a:pathLst>
                </a:custGeom>
                <a:solidFill>
                  <a:srgbClr val="FFDCE3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639" name="Freeform: Shape 3638">
                  <a:extLst>
                    <a:ext uri="{FF2B5EF4-FFF2-40B4-BE49-F238E27FC236}">
                      <a16:creationId xmlns:a16="http://schemas.microsoft.com/office/drawing/2014/main" id="{D3B6E98C-8637-4CB1-8016-0620E2E0F52C}"/>
                    </a:ext>
                  </a:extLst>
                </p:cNvPr>
                <p:cNvSpPr/>
                <p:nvPr/>
              </p:nvSpPr>
              <p:spPr>
                <a:xfrm>
                  <a:off x="21581695" y="4828782"/>
                  <a:ext cx="297868" cy="278610"/>
                </a:xfrm>
                <a:custGeom>
                  <a:avLst/>
                  <a:gdLst>
                    <a:gd name="connsiteX0" fmla="*/ 297442 w 297868"/>
                    <a:gd name="connsiteY0" fmla="*/ 69459 h 278610"/>
                    <a:gd name="connsiteX1" fmla="*/ 279392 w 297868"/>
                    <a:gd name="connsiteY1" fmla="*/ 223674 h 278610"/>
                    <a:gd name="connsiteX2" fmla="*/ 217393 w 297868"/>
                    <a:gd name="connsiteY2" fmla="*/ 278611 h 278610"/>
                    <a:gd name="connsiteX3" fmla="*/ 62392 w 297868"/>
                    <a:gd name="connsiteY3" fmla="*/ 278611 h 278610"/>
                    <a:gd name="connsiteX4" fmla="*/ 0 w 297868"/>
                    <a:gd name="connsiteY4" fmla="*/ 216219 h 278610"/>
                    <a:gd name="connsiteX5" fmla="*/ 0 w 297868"/>
                    <a:gd name="connsiteY5" fmla="*/ 4 h 278610"/>
                    <a:gd name="connsiteX6" fmla="*/ 235443 w 297868"/>
                    <a:gd name="connsiteY6" fmla="*/ 4 h 278610"/>
                    <a:gd name="connsiteX7" fmla="*/ 297442 w 297868"/>
                    <a:gd name="connsiteY7" fmla="*/ 69459 h 278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7868" h="278610">
                      <a:moveTo>
                        <a:pt x="297442" y="69459"/>
                      </a:moveTo>
                      <a:lnTo>
                        <a:pt x="279392" y="223674"/>
                      </a:lnTo>
                      <a:cubicBezTo>
                        <a:pt x="275861" y="255067"/>
                        <a:pt x="249177" y="278611"/>
                        <a:pt x="217393" y="278611"/>
                      </a:cubicBezTo>
                      <a:lnTo>
                        <a:pt x="62392" y="278611"/>
                      </a:lnTo>
                      <a:cubicBezTo>
                        <a:pt x="27860" y="278611"/>
                        <a:pt x="0" y="250750"/>
                        <a:pt x="0" y="216219"/>
                      </a:cubicBezTo>
                      <a:lnTo>
                        <a:pt x="0" y="4"/>
                      </a:lnTo>
                      <a:lnTo>
                        <a:pt x="235443" y="4"/>
                      </a:lnTo>
                      <a:cubicBezTo>
                        <a:pt x="272721" y="-389"/>
                        <a:pt x="301759" y="32181"/>
                        <a:pt x="297442" y="69459"/>
                      </a:cubicBezTo>
                      <a:close/>
                    </a:path>
                  </a:pathLst>
                </a:custGeom>
                <a:solidFill>
                  <a:srgbClr val="FF5B7A"/>
                </a:solidFill>
                <a:ln w="392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91F462ED-DF37-43E4-B86F-A31EAFBB8348}"/>
              </a:ext>
            </a:extLst>
          </p:cNvPr>
          <p:cNvGrpSpPr/>
          <p:nvPr/>
        </p:nvGrpSpPr>
        <p:grpSpPr>
          <a:xfrm>
            <a:off x="0" y="-6858000"/>
            <a:ext cx="12192000" cy="13716000"/>
            <a:chOff x="0" y="-6858000"/>
            <a:chExt cx="12192000" cy="13716000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EFC6E915-F798-4707-9307-950073248ADA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535" name="Rectangle 534">
                <a:extLst>
                  <a:ext uri="{FF2B5EF4-FFF2-40B4-BE49-F238E27FC236}">
                    <a16:creationId xmlns:a16="http://schemas.microsoft.com/office/drawing/2014/main" id="{A39ED749-61FC-4D47-9966-5D92E64CAC53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536" name="Picture 535">
                <a:extLst>
                  <a:ext uri="{FF2B5EF4-FFF2-40B4-BE49-F238E27FC236}">
                    <a16:creationId xmlns:a16="http://schemas.microsoft.com/office/drawing/2014/main" id="{D142115B-A9AE-48C4-9C9A-B46636A479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ECFD8013-119C-449D-9C91-60500EB79412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533" name="Rectangle 532">
                <a:extLst>
                  <a:ext uri="{FF2B5EF4-FFF2-40B4-BE49-F238E27FC236}">
                    <a16:creationId xmlns:a16="http://schemas.microsoft.com/office/drawing/2014/main" id="{4CAF397A-8B6A-4EC4-A3A0-16F05A8157C9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534" name="Picture 533">
                <a:extLst>
                  <a:ext uri="{FF2B5EF4-FFF2-40B4-BE49-F238E27FC236}">
                    <a16:creationId xmlns:a16="http://schemas.microsoft.com/office/drawing/2014/main" id="{C9C9D007-CAC2-4813-886B-67C0C6CB40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193230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0"/>
    </mc:Choice>
    <mc:Fallback xmlns="">
      <p:transition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5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5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500" fill="hold"/>
                                        <p:tgtEl>
                                          <p:spTgt spid="1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5" presetClass="path" presetSubtype="0" accel="50000" decel="5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3.75E-6 -2.22222E-6 L -1.25899 -2.22222E-6 " pathEditMode="relative" rAng="0" ptsTypes="AA">
                                      <p:cBhvr>
                                        <p:cTn id="16" dur="2500" fill="hold"/>
                                        <p:tgtEl>
                                          <p:spTgt spid="36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95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75920B5-FE39-4A68-B882-465B3055F6C1}"/>
              </a:ext>
            </a:extLst>
          </p:cNvPr>
          <p:cNvSpPr/>
          <p:nvPr/>
        </p:nvSpPr>
        <p:spPr>
          <a:xfrm>
            <a:off x="0" y="0"/>
            <a:ext cx="12192000" cy="4821872"/>
          </a:xfrm>
          <a:custGeom>
            <a:avLst/>
            <a:gdLst>
              <a:gd name="connsiteX0" fmla="*/ 0 w 12192000"/>
              <a:gd name="connsiteY0" fmla="*/ 0 h 4821872"/>
              <a:gd name="connsiteX1" fmla="*/ 12192000 w 12192000"/>
              <a:gd name="connsiteY1" fmla="*/ 0 h 4821872"/>
              <a:gd name="connsiteX2" fmla="*/ 12192000 w 12192000"/>
              <a:gd name="connsiteY2" fmla="*/ 4821873 h 4821872"/>
              <a:gd name="connsiteX3" fmla="*/ 0 w 12192000"/>
              <a:gd name="connsiteY3" fmla="*/ 4821873 h 482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821872">
                <a:moveTo>
                  <a:pt x="0" y="0"/>
                </a:moveTo>
                <a:lnTo>
                  <a:pt x="12192000" y="0"/>
                </a:lnTo>
                <a:lnTo>
                  <a:pt x="12192000" y="4821873"/>
                </a:lnTo>
                <a:lnTo>
                  <a:pt x="0" y="4821873"/>
                </a:lnTo>
                <a:close/>
              </a:path>
            </a:pathLst>
          </a:custGeom>
          <a:solidFill>
            <a:srgbClr val="6A6991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pic>
        <p:nvPicPr>
          <p:cNvPr id="2316" name="Graphic 2315">
            <a:extLst>
              <a:ext uri="{FF2B5EF4-FFF2-40B4-BE49-F238E27FC236}">
                <a16:creationId xmlns:a16="http://schemas.microsoft.com/office/drawing/2014/main" id="{CA2E15CE-B824-4E5F-B825-2E0CFBBC25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4688058"/>
            <a:ext cx="22644811" cy="2169942"/>
          </a:xfrm>
          <a:prstGeom prst="rect">
            <a:avLst/>
          </a:prstGeom>
        </p:spPr>
      </p:pic>
      <p:sp>
        <p:nvSpPr>
          <p:cNvPr id="6" name="Freeform: Shape 5">
            <a:extLst>
              <a:ext uri="{FF2B5EF4-FFF2-40B4-BE49-F238E27FC236}">
                <a16:creationId xmlns:a16="http://schemas.microsoft.com/office/drawing/2014/main" id="{0822AD3D-B735-40A4-B49A-370D7E4F91DB}"/>
              </a:ext>
            </a:extLst>
          </p:cNvPr>
          <p:cNvSpPr/>
          <p:nvPr/>
        </p:nvSpPr>
        <p:spPr>
          <a:xfrm rot="9789726">
            <a:off x="2733708" y="4636954"/>
            <a:ext cx="2112837" cy="1537187"/>
          </a:xfrm>
          <a:custGeom>
            <a:avLst/>
            <a:gdLst>
              <a:gd name="connsiteX0" fmla="*/ 1891475 w 2722623"/>
              <a:gd name="connsiteY0" fmla="*/ 2725205 h 2725205"/>
              <a:gd name="connsiteX1" fmla="*/ 2376615 w 2722623"/>
              <a:gd name="connsiteY1" fmla="*/ 1807757 h 2725205"/>
              <a:gd name="connsiteX2" fmla="*/ 2418017 w 2722623"/>
              <a:gd name="connsiteY2" fmla="*/ 1598017 h 2725205"/>
              <a:gd name="connsiteX3" fmla="*/ 2004378 w 2722623"/>
              <a:gd name="connsiteY3" fmla="*/ 1756767 h 2725205"/>
              <a:gd name="connsiteX4" fmla="*/ 2621344 w 2722623"/>
              <a:gd name="connsiteY4" fmla="*/ 1139928 h 2725205"/>
              <a:gd name="connsiteX5" fmla="*/ 1989455 w 2722623"/>
              <a:gd name="connsiteY5" fmla="*/ 1328777 h 2725205"/>
              <a:gd name="connsiteX6" fmla="*/ 2181860 w 2722623"/>
              <a:gd name="connsiteY6" fmla="*/ 978955 h 2725205"/>
              <a:gd name="connsiteX7" fmla="*/ 1652524 w 2722623"/>
              <a:gd name="connsiteY7" fmla="*/ 1243814 h 2725205"/>
              <a:gd name="connsiteX8" fmla="*/ 1871980 w 2722623"/>
              <a:gd name="connsiteY8" fmla="*/ 668948 h 2725205"/>
              <a:gd name="connsiteX9" fmla="*/ 1263650 w 2722623"/>
              <a:gd name="connsiteY9" fmla="*/ 1084302 h 2725205"/>
              <a:gd name="connsiteX10" fmla="*/ 1581214 w 2722623"/>
              <a:gd name="connsiteY10" fmla="*/ 266104 h 2725205"/>
              <a:gd name="connsiteX11" fmla="*/ 653923 w 2722623"/>
              <a:gd name="connsiteY11" fmla="*/ 687427 h 2725205"/>
              <a:gd name="connsiteX12" fmla="*/ 320548 w 2722623"/>
              <a:gd name="connsiteY12" fmla="*/ 887579 h 2725205"/>
              <a:gd name="connsiteX13" fmla="*/ 701548 w 2722623"/>
              <a:gd name="connsiteY13" fmla="*/ 212637 h 2725205"/>
              <a:gd name="connsiteX14" fmla="*/ 0 w 2722623"/>
              <a:gd name="connsiteY14" fmla="*/ 710414 h 2725205"/>
              <a:gd name="connsiteX15" fmla="*/ 771843 w 2722623"/>
              <a:gd name="connsiteY15" fmla="*/ 2770 h 2725205"/>
              <a:gd name="connsiteX16" fmla="*/ 547434 w 2722623"/>
              <a:gd name="connsiteY16" fmla="*/ 631102 h 2725205"/>
              <a:gd name="connsiteX17" fmla="*/ 1672019 w 2722623"/>
              <a:gd name="connsiteY17" fmla="*/ 111482 h 2725205"/>
              <a:gd name="connsiteX18" fmla="*/ 1444943 w 2722623"/>
              <a:gd name="connsiteY18" fmla="*/ 845161 h 2725205"/>
              <a:gd name="connsiteX19" fmla="*/ 1964944 w 2722623"/>
              <a:gd name="connsiteY19" fmla="*/ 536297 h 2725205"/>
              <a:gd name="connsiteX20" fmla="*/ 1855978 w 2722623"/>
              <a:gd name="connsiteY20" fmla="*/ 1016357 h 2725205"/>
              <a:gd name="connsiteX21" fmla="*/ 2299271 w 2722623"/>
              <a:gd name="connsiteY21" fmla="*/ 896469 h 2725205"/>
              <a:gd name="connsiteX22" fmla="*/ 2128266 w 2722623"/>
              <a:gd name="connsiteY22" fmla="*/ 1174218 h 2725205"/>
              <a:gd name="connsiteX23" fmla="*/ 2709926 w 2722623"/>
              <a:gd name="connsiteY23" fmla="*/ 1044297 h 2725205"/>
              <a:gd name="connsiteX24" fmla="*/ 2276793 w 2722623"/>
              <a:gd name="connsiteY24" fmla="*/ 1552995 h 2725205"/>
              <a:gd name="connsiteX25" fmla="*/ 2688654 w 2722623"/>
              <a:gd name="connsiteY25" fmla="*/ 1607542 h 2725205"/>
              <a:gd name="connsiteX26" fmla="*/ 1891475 w 2722623"/>
              <a:gd name="connsiteY26" fmla="*/ 2725205 h 2725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22623" h="2725205">
                <a:moveTo>
                  <a:pt x="1891475" y="2725205"/>
                </a:moveTo>
                <a:cubicBezTo>
                  <a:pt x="1891475" y="2725205"/>
                  <a:pt x="1856550" y="2251559"/>
                  <a:pt x="2376615" y="1807757"/>
                </a:cubicBezTo>
                <a:cubicBezTo>
                  <a:pt x="2570797" y="1642022"/>
                  <a:pt x="2526665" y="1611923"/>
                  <a:pt x="2418017" y="1598017"/>
                </a:cubicBezTo>
                <a:cubicBezTo>
                  <a:pt x="2309368" y="1584110"/>
                  <a:pt x="1996884" y="1895451"/>
                  <a:pt x="2004378" y="1756767"/>
                </a:cubicBezTo>
                <a:cubicBezTo>
                  <a:pt x="2011871" y="1618083"/>
                  <a:pt x="2625090" y="1244258"/>
                  <a:pt x="2621344" y="1139928"/>
                </a:cubicBezTo>
                <a:cubicBezTo>
                  <a:pt x="2617597" y="1035597"/>
                  <a:pt x="2122361" y="1295820"/>
                  <a:pt x="1989455" y="1328777"/>
                </a:cubicBezTo>
                <a:cubicBezTo>
                  <a:pt x="1856550" y="1361797"/>
                  <a:pt x="2157730" y="1046646"/>
                  <a:pt x="2181860" y="978955"/>
                </a:cubicBezTo>
                <a:cubicBezTo>
                  <a:pt x="2205990" y="911264"/>
                  <a:pt x="1641094" y="1354113"/>
                  <a:pt x="1652524" y="1243814"/>
                </a:cubicBezTo>
                <a:cubicBezTo>
                  <a:pt x="1663954" y="1133514"/>
                  <a:pt x="2019427" y="706159"/>
                  <a:pt x="1871980" y="668948"/>
                </a:cubicBezTo>
                <a:cubicBezTo>
                  <a:pt x="1724534" y="631737"/>
                  <a:pt x="1361822" y="1094144"/>
                  <a:pt x="1263650" y="1084302"/>
                </a:cubicBezTo>
                <a:cubicBezTo>
                  <a:pt x="1165416" y="1074396"/>
                  <a:pt x="1771777" y="312015"/>
                  <a:pt x="1581214" y="266104"/>
                </a:cubicBezTo>
                <a:cubicBezTo>
                  <a:pt x="1390650" y="220194"/>
                  <a:pt x="849059" y="517882"/>
                  <a:pt x="653923" y="687427"/>
                </a:cubicBezTo>
                <a:cubicBezTo>
                  <a:pt x="458788" y="856972"/>
                  <a:pt x="329946" y="972541"/>
                  <a:pt x="320548" y="887579"/>
                </a:cubicBezTo>
                <a:cubicBezTo>
                  <a:pt x="311214" y="802616"/>
                  <a:pt x="750253" y="321603"/>
                  <a:pt x="701548" y="212637"/>
                </a:cubicBezTo>
                <a:cubicBezTo>
                  <a:pt x="652844" y="103671"/>
                  <a:pt x="0" y="710414"/>
                  <a:pt x="0" y="710414"/>
                </a:cubicBezTo>
                <a:cubicBezTo>
                  <a:pt x="0" y="710414"/>
                  <a:pt x="657860" y="-51523"/>
                  <a:pt x="771843" y="2770"/>
                </a:cubicBezTo>
                <a:cubicBezTo>
                  <a:pt x="885825" y="57062"/>
                  <a:pt x="535242" y="583794"/>
                  <a:pt x="547434" y="631102"/>
                </a:cubicBezTo>
                <a:cubicBezTo>
                  <a:pt x="559626" y="678346"/>
                  <a:pt x="1417638" y="72683"/>
                  <a:pt x="1672019" y="111482"/>
                </a:cubicBezTo>
                <a:cubicBezTo>
                  <a:pt x="1926400" y="150280"/>
                  <a:pt x="1362901" y="803695"/>
                  <a:pt x="1444943" y="845161"/>
                </a:cubicBezTo>
                <a:cubicBezTo>
                  <a:pt x="1526984" y="886626"/>
                  <a:pt x="1871409" y="471844"/>
                  <a:pt x="1964944" y="536297"/>
                </a:cubicBezTo>
                <a:cubicBezTo>
                  <a:pt x="2058480" y="600749"/>
                  <a:pt x="1832102" y="981559"/>
                  <a:pt x="1855978" y="1016357"/>
                </a:cubicBezTo>
                <a:cubicBezTo>
                  <a:pt x="1879854" y="1051155"/>
                  <a:pt x="2245043" y="835064"/>
                  <a:pt x="2299271" y="896469"/>
                </a:cubicBezTo>
                <a:cubicBezTo>
                  <a:pt x="2353501" y="957937"/>
                  <a:pt x="2071180" y="1095478"/>
                  <a:pt x="2128266" y="1174218"/>
                </a:cubicBezTo>
                <a:cubicBezTo>
                  <a:pt x="2185416" y="1253021"/>
                  <a:pt x="2608199" y="928727"/>
                  <a:pt x="2709926" y="1044297"/>
                </a:cubicBezTo>
                <a:cubicBezTo>
                  <a:pt x="2811653" y="1159803"/>
                  <a:pt x="2268474" y="1489813"/>
                  <a:pt x="2276793" y="1552995"/>
                </a:cubicBezTo>
                <a:cubicBezTo>
                  <a:pt x="2285111" y="1616178"/>
                  <a:pt x="2642109" y="1431456"/>
                  <a:pt x="2688654" y="1607542"/>
                </a:cubicBezTo>
                <a:cubicBezTo>
                  <a:pt x="2735326" y="1783627"/>
                  <a:pt x="2214690" y="1869924"/>
                  <a:pt x="1891475" y="2725205"/>
                </a:cubicBezTo>
                <a:close/>
              </a:path>
            </a:pathLst>
          </a:custGeom>
          <a:solidFill>
            <a:srgbClr val="659AB8">
              <a:alpha val="50000"/>
            </a:srgbClr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349" name="Freeform: Shape 348">
            <a:extLst>
              <a:ext uri="{FF2B5EF4-FFF2-40B4-BE49-F238E27FC236}">
                <a16:creationId xmlns:a16="http://schemas.microsoft.com/office/drawing/2014/main" id="{26D355E0-80BC-4766-890B-1CF0B1384B24}"/>
              </a:ext>
            </a:extLst>
          </p:cNvPr>
          <p:cNvSpPr/>
          <p:nvPr/>
        </p:nvSpPr>
        <p:spPr>
          <a:xfrm>
            <a:off x="6638034" y="-152016"/>
            <a:ext cx="2811543" cy="5030554"/>
          </a:xfrm>
          <a:custGeom>
            <a:avLst/>
            <a:gdLst>
              <a:gd name="connsiteX0" fmla="*/ 674296 w 3833429"/>
              <a:gd name="connsiteY0" fmla="*/ 6845754 h 6858964"/>
              <a:gd name="connsiteX1" fmla="*/ 746958 w 3833429"/>
              <a:gd name="connsiteY1" fmla="*/ 6858965 h 6858964"/>
              <a:gd name="connsiteX2" fmla="*/ 1018829 w 3833429"/>
              <a:gd name="connsiteY2" fmla="*/ 5734520 h 6858964"/>
              <a:gd name="connsiteX3" fmla="*/ 2689539 w 3833429"/>
              <a:gd name="connsiteY3" fmla="*/ 1843051 h 6858964"/>
              <a:gd name="connsiteX4" fmla="*/ 3833429 w 3833429"/>
              <a:gd name="connsiteY4" fmla="*/ 0 h 6858964"/>
              <a:gd name="connsiteX5" fmla="*/ 3215541 w 3833429"/>
              <a:gd name="connsiteY5" fmla="*/ 685429 h 6858964"/>
              <a:gd name="connsiteX6" fmla="*/ 1476400 w 3833429"/>
              <a:gd name="connsiteY6" fmla="*/ 3381944 h 6858964"/>
              <a:gd name="connsiteX7" fmla="*/ 0 w 3833429"/>
              <a:gd name="connsiteY7" fmla="*/ 6660499 h 6858964"/>
              <a:gd name="connsiteX8" fmla="*/ 70510 w 3833429"/>
              <a:gd name="connsiteY8" fmla="*/ 6684027 h 6858964"/>
              <a:gd name="connsiteX9" fmla="*/ 340822 w 3833429"/>
              <a:gd name="connsiteY9" fmla="*/ 5911611 h 6858964"/>
              <a:gd name="connsiteX10" fmla="*/ 903935 w 3833429"/>
              <a:gd name="connsiteY10" fmla="*/ 5938924 h 6858964"/>
              <a:gd name="connsiteX11" fmla="*/ 674296 w 3833429"/>
              <a:gd name="connsiteY11" fmla="*/ 6845754 h 6858964"/>
              <a:gd name="connsiteX12" fmla="*/ 851461 w 3833429"/>
              <a:gd name="connsiteY12" fmla="*/ 4690605 h 6858964"/>
              <a:gd name="connsiteX13" fmla="*/ 1342506 w 3833429"/>
              <a:gd name="connsiteY13" fmla="*/ 4677320 h 6858964"/>
              <a:gd name="connsiteX14" fmla="*/ 1077909 w 3833429"/>
              <a:gd name="connsiteY14" fmla="*/ 5406835 h 6858964"/>
              <a:gd name="connsiteX15" fmla="*/ 669100 w 3833429"/>
              <a:gd name="connsiteY15" fmla="*/ 5098671 h 6858964"/>
              <a:gd name="connsiteX16" fmla="*/ 851461 w 3833429"/>
              <a:gd name="connsiteY16" fmla="*/ 4690605 h 6858964"/>
              <a:gd name="connsiteX17" fmla="*/ 1351857 w 3833429"/>
              <a:gd name="connsiteY17" fmla="*/ 4653124 h 6858964"/>
              <a:gd name="connsiteX18" fmla="*/ 862594 w 3833429"/>
              <a:gd name="connsiteY18" fmla="*/ 4666335 h 6858964"/>
              <a:gd name="connsiteX19" fmla="*/ 1260418 w 3833429"/>
              <a:gd name="connsiteY19" fmla="*/ 3848199 h 6858964"/>
              <a:gd name="connsiteX20" fmla="*/ 1592778 w 3833429"/>
              <a:gd name="connsiteY20" fmla="*/ 4062549 h 6858964"/>
              <a:gd name="connsiteX21" fmla="*/ 1351857 w 3833429"/>
              <a:gd name="connsiteY21" fmla="*/ 4653124 h 6858964"/>
              <a:gd name="connsiteX22" fmla="*/ 3144809 w 3833429"/>
              <a:gd name="connsiteY22" fmla="*/ 1005469 h 6858964"/>
              <a:gd name="connsiteX23" fmla="*/ 3076229 w 3833429"/>
              <a:gd name="connsiteY23" fmla="*/ 1118730 h 6858964"/>
              <a:gd name="connsiteX24" fmla="*/ 2941370 w 3833429"/>
              <a:gd name="connsiteY24" fmla="*/ 1095721 h 6858964"/>
              <a:gd name="connsiteX25" fmla="*/ 3057822 w 3833429"/>
              <a:gd name="connsiteY25" fmla="*/ 935553 h 6858964"/>
              <a:gd name="connsiteX26" fmla="*/ 3144809 w 3833429"/>
              <a:gd name="connsiteY26" fmla="*/ 1005469 h 6858964"/>
              <a:gd name="connsiteX27" fmla="*/ 3064948 w 3833429"/>
              <a:gd name="connsiteY27" fmla="*/ 925904 h 6858964"/>
              <a:gd name="connsiteX28" fmla="*/ 3143399 w 3833429"/>
              <a:gd name="connsiteY28" fmla="*/ 820362 h 6858964"/>
              <a:gd name="connsiteX29" fmla="*/ 3215838 w 3833429"/>
              <a:gd name="connsiteY29" fmla="*/ 889759 h 6858964"/>
              <a:gd name="connsiteX30" fmla="*/ 3151118 w 3833429"/>
              <a:gd name="connsiteY30" fmla="*/ 995152 h 6858964"/>
              <a:gd name="connsiteX31" fmla="*/ 3064948 w 3833429"/>
              <a:gd name="connsiteY31" fmla="*/ 925904 h 6858964"/>
              <a:gd name="connsiteX32" fmla="*/ 2933651 w 3833429"/>
              <a:gd name="connsiteY32" fmla="*/ 1106483 h 6858964"/>
              <a:gd name="connsiteX33" fmla="*/ 3069623 w 3833429"/>
              <a:gd name="connsiteY33" fmla="*/ 1129715 h 6858964"/>
              <a:gd name="connsiteX34" fmla="*/ 2977293 w 3833429"/>
              <a:gd name="connsiteY34" fmla="*/ 1284613 h 6858964"/>
              <a:gd name="connsiteX35" fmla="*/ 2864106 w 3833429"/>
              <a:gd name="connsiteY35" fmla="*/ 1204306 h 6858964"/>
              <a:gd name="connsiteX36" fmla="*/ 2933651 w 3833429"/>
              <a:gd name="connsiteY36" fmla="*/ 1106483 h 6858964"/>
              <a:gd name="connsiteX37" fmla="*/ 2971207 w 3833429"/>
              <a:gd name="connsiteY37" fmla="*/ 1295004 h 6858964"/>
              <a:gd name="connsiteX38" fmla="*/ 2884368 w 3833429"/>
              <a:gd name="connsiteY38" fmla="*/ 1442926 h 6858964"/>
              <a:gd name="connsiteX39" fmla="*/ 2773482 w 3833429"/>
              <a:gd name="connsiteY39" fmla="*/ 1334044 h 6858964"/>
              <a:gd name="connsiteX40" fmla="*/ 2857278 w 3833429"/>
              <a:gd name="connsiteY40" fmla="*/ 1214029 h 6858964"/>
              <a:gd name="connsiteX41" fmla="*/ 2971207 w 3833429"/>
              <a:gd name="connsiteY41" fmla="*/ 1295004 h 6858964"/>
              <a:gd name="connsiteX42" fmla="*/ 2878134 w 3833429"/>
              <a:gd name="connsiteY42" fmla="*/ 1453614 h 6858964"/>
              <a:gd name="connsiteX43" fmla="*/ 2797456 w 3833429"/>
              <a:gd name="connsiteY43" fmla="*/ 1593075 h 6858964"/>
              <a:gd name="connsiteX44" fmla="*/ 2642854 w 3833429"/>
              <a:gd name="connsiteY44" fmla="*/ 1525460 h 6858964"/>
              <a:gd name="connsiteX45" fmla="*/ 2766506 w 3833429"/>
              <a:gd name="connsiteY45" fmla="*/ 1344138 h 6858964"/>
              <a:gd name="connsiteX46" fmla="*/ 2878134 w 3833429"/>
              <a:gd name="connsiteY46" fmla="*/ 1453614 h 6858964"/>
              <a:gd name="connsiteX47" fmla="*/ 2633873 w 3833429"/>
              <a:gd name="connsiteY47" fmla="*/ 1538819 h 6858964"/>
              <a:gd name="connsiteX48" fmla="*/ 2789440 w 3833429"/>
              <a:gd name="connsiteY48" fmla="*/ 1606880 h 6858964"/>
              <a:gd name="connsiteX49" fmla="*/ 2660741 w 3833429"/>
              <a:gd name="connsiteY49" fmla="*/ 1832660 h 6858964"/>
              <a:gd name="connsiteX50" fmla="*/ 2656807 w 3833429"/>
              <a:gd name="connsiteY50" fmla="*/ 1839636 h 6858964"/>
              <a:gd name="connsiteX51" fmla="*/ 2506214 w 3833429"/>
              <a:gd name="connsiteY51" fmla="*/ 1731051 h 6858964"/>
              <a:gd name="connsiteX52" fmla="*/ 2633873 w 3833429"/>
              <a:gd name="connsiteY52" fmla="*/ 1538819 h 6858964"/>
              <a:gd name="connsiteX53" fmla="*/ 2649014 w 3833429"/>
              <a:gd name="connsiteY53" fmla="*/ 1853664 h 6858964"/>
              <a:gd name="connsiteX54" fmla="*/ 2536124 w 3833429"/>
              <a:gd name="connsiteY54" fmla="*/ 2058142 h 6858964"/>
              <a:gd name="connsiteX55" fmla="*/ 2349979 w 3833429"/>
              <a:gd name="connsiteY55" fmla="*/ 1973382 h 6858964"/>
              <a:gd name="connsiteX56" fmla="*/ 2497604 w 3833429"/>
              <a:gd name="connsiteY56" fmla="*/ 1744485 h 6858964"/>
              <a:gd name="connsiteX57" fmla="*/ 2649014 w 3833429"/>
              <a:gd name="connsiteY57" fmla="*/ 1853664 h 6858964"/>
              <a:gd name="connsiteX58" fmla="*/ 2528480 w 3833429"/>
              <a:gd name="connsiteY58" fmla="*/ 2072170 h 6858964"/>
              <a:gd name="connsiteX59" fmla="*/ 2406609 w 3833429"/>
              <a:gd name="connsiteY59" fmla="*/ 2301883 h 6858964"/>
              <a:gd name="connsiteX60" fmla="*/ 2222542 w 3833429"/>
              <a:gd name="connsiteY60" fmla="*/ 2175931 h 6858964"/>
              <a:gd name="connsiteX61" fmla="*/ 2341295 w 3833429"/>
              <a:gd name="connsiteY61" fmla="*/ 1986964 h 6858964"/>
              <a:gd name="connsiteX62" fmla="*/ 2528480 w 3833429"/>
              <a:gd name="connsiteY62" fmla="*/ 2072170 h 6858964"/>
              <a:gd name="connsiteX63" fmla="*/ 2399187 w 3833429"/>
              <a:gd name="connsiteY63" fmla="*/ 2316134 h 6858964"/>
              <a:gd name="connsiteX64" fmla="*/ 2327044 w 3833429"/>
              <a:gd name="connsiteY64" fmla="*/ 2456634 h 6858964"/>
              <a:gd name="connsiteX65" fmla="*/ 2060740 w 3833429"/>
              <a:gd name="connsiteY65" fmla="*/ 2439637 h 6858964"/>
              <a:gd name="connsiteX66" fmla="*/ 2214080 w 3833429"/>
              <a:gd name="connsiteY66" fmla="*/ 2189513 h 6858964"/>
              <a:gd name="connsiteX67" fmla="*/ 2399187 w 3833429"/>
              <a:gd name="connsiteY67" fmla="*/ 2316134 h 6858964"/>
              <a:gd name="connsiteX68" fmla="*/ 2051463 w 3833429"/>
              <a:gd name="connsiteY68" fmla="*/ 2455001 h 6858964"/>
              <a:gd name="connsiteX69" fmla="*/ 2319177 w 3833429"/>
              <a:gd name="connsiteY69" fmla="*/ 2472072 h 6858964"/>
              <a:gd name="connsiteX70" fmla="*/ 2167989 w 3833429"/>
              <a:gd name="connsiteY70" fmla="*/ 2777045 h 6858964"/>
              <a:gd name="connsiteX71" fmla="*/ 1923506 w 3833429"/>
              <a:gd name="connsiteY71" fmla="*/ 2668608 h 6858964"/>
              <a:gd name="connsiteX72" fmla="*/ 2051463 w 3833429"/>
              <a:gd name="connsiteY72" fmla="*/ 2455001 h 6858964"/>
              <a:gd name="connsiteX73" fmla="*/ 2051463 w 3833429"/>
              <a:gd name="connsiteY73" fmla="*/ 2455001 h 6858964"/>
              <a:gd name="connsiteX74" fmla="*/ 1915342 w 3833429"/>
              <a:gd name="connsiteY74" fmla="*/ 2682413 h 6858964"/>
              <a:gd name="connsiteX75" fmla="*/ 2161087 w 3833429"/>
              <a:gd name="connsiteY75" fmla="*/ 2791369 h 6858964"/>
              <a:gd name="connsiteX76" fmla="*/ 1986445 w 3833429"/>
              <a:gd name="connsiteY76" fmla="*/ 3161137 h 6858964"/>
              <a:gd name="connsiteX77" fmla="*/ 1745079 w 3833429"/>
              <a:gd name="connsiteY77" fmla="*/ 2973285 h 6858964"/>
              <a:gd name="connsiteX78" fmla="*/ 1915342 w 3833429"/>
              <a:gd name="connsiteY78" fmla="*/ 2682413 h 6858964"/>
              <a:gd name="connsiteX79" fmla="*/ 3618189 w 3833429"/>
              <a:gd name="connsiteY79" fmla="*/ 271945 h 6858964"/>
              <a:gd name="connsiteX80" fmla="*/ 3580040 w 3833429"/>
              <a:gd name="connsiteY80" fmla="*/ 327091 h 6858964"/>
              <a:gd name="connsiteX81" fmla="*/ 3556438 w 3833429"/>
              <a:gd name="connsiteY81" fmla="*/ 305122 h 6858964"/>
              <a:gd name="connsiteX82" fmla="*/ 3595181 w 3833429"/>
              <a:gd name="connsiteY82" fmla="*/ 261406 h 6858964"/>
              <a:gd name="connsiteX83" fmla="*/ 3618189 w 3833429"/>
              <a:gd name="connsiteY83" fmla="*/ 271945 h 6858964"/>
              <a:gd name="connsiteX84" fmla="*/ 3600747 w 3833429"/>
              <a:gd name="connsiteY84" fmla="*/ 255319 h 6858964"/>
              <a:gd name="connsiteX85" fmla="*/ 3644166 w 3833429"/>
              <a:gd name="connsiteY85" fmla="*/ 207744 h 6858964"/>
              <a:gd name="connsiteX86" fmla="*/ 3651589 w 3833429"/>
              <a:gd name="connsiteY86" fmla="*/ 224444 h 6858964"/>
              <a:gd name="connsiteX87" fmla="*/ 3622791 w 3833429"/>
              <a:gd name="connsiteY87" fmla="*/ 265339 h 6858964"/>
              <a:gd name="connsiteX88" fmla="*/ 3600747 w 3833429"/>
              <a:gd name="connsiteY88" fmla="*/ 255319 h 6858964"/>
              <a:gd name="connsiteX89" fmla="*/ 3575438 w 3833429"/>
              <a:gd name="connsiteY89" fmla="*/ 333771 h 6858964"/>
              <a:gd name="connsiteX90" fmla="*/ 3521108 w 3833429"/>
              <a:gd name="connsiteY90" fmla="*/ 413929 h 6858964"/>
              <a:gd name="connsiteX91" fmla="*/ 3492756 w 3833429"/>
              <a:gd name="connsiteY91" fmla="*/ 378897 h 6858964"/>
              <a:gd name="connsiteX92" fmla="*/ 3551094 w 3833429"/>
              <a:gd name="connsiteY92" fmla="*/ 311208 h 6858964"/>
              <a:gd name="connsiteX93" fmla="*/ 3575438 w 3833429"/>
              <a:gd name="connsiteY93" fmla="*/ 333771 h 6858964"/>
              <a:gd name="connsiteX94" fmla="*/ 3516507 w 3833429"/>
              <a:gd name="connsiteY94" fmla="*/ 420832 h 6858964"/>
              <a:gd name="connsiteX95" fmla="*/ 3486076 w 3833429"/>
              <a:gd name="connsiteY95" fmla="*/ 466552 h 6858964"/>
              <a:gd name="connsiteX96" fmla="*/ 3434715 w 3833429"/>
              <a:gd name="connsiteY96" fmla="*/ 448145 h 6858964"/>
              <a:gd name="connsiteX97" fmla="*/ 3487635 w 3833429"/>
              <a:gd name="connsiteY97" fmla="*/ 385057 h 6858964"/>
              <a:gd name="connsiteX98" fmla="*/ 3516507 w 3833429"/>
              <a:gd name="connsiteY98" fmla="*/ 420832 h 6858964"/>
              <a:gd name="connsiteX99" fmla="*/ 3429223 w 3833429"/>
              <a:gd name="connsiteY99" fmla="*/ 454676 h 6858964"/>
              <a:gd name="connsiteX100" fmla="*/ 3481475 w 3833429"/>
              <a:gd name="connsiteY100" fmla="*/ 473380 h 6858964"/>
              <a:gd name="connsiteX101" fmla="*/ 3423508 w 3833429"/>
              <a:gd name="connsiteY101" fmla="*/ 561777 h 6858964"/>
              <a:gd name="connsiteX102" fmla="*/ 3371257 w 3833429"/>
              <a:gd name="connsiteY102" fmla="*/ 525706 h 6858964"/>
              <a:gd name="connsiteX103" fmla="*/ 3429223 w 3833429"/>
              <a:gd name="connsiteY103" fmla="*/ 454676 h 6858964"/>
              <a:gd name="connsiteX104" fmla="*/ 3419203 w 3833429"/>
              <a:gd name="connsiteY104" fmla="*/ 568457 h 6858964"/>
              <a:gd name="connsiteX105" fmla="*/ 3363909 w 3833429"/>
              <a:gd name="connsiteY105" fmla="*/ 654256 h 6858964"/>
              <a:gd name="connsiteX106" fmla="*/ 3305794 w 3833429"/>
              <a:gd name="connsiteY106" fmla="*/ 608017 h 6858964"/>
              <a:gd name="connsiteX107" fmla="*/ 3366284 w 3833429"/>
              <a:gd name="connsiteY107" fmla="*/ 531940 h 6858964"/>
              <a:gd name="connsiteX108" fmla="*/ 3419203 w 3833429"/>
              <a:gd name="connsiteY108" fmla="*/ 568457 h 6858964"/>
              <a:gd name="connsiteX109" fmla="*/ 3657007 w 3833429"/>
              <a:gd name="connsiteY109" fmla="*/ 216873 h 6858964"/>
              <a:gd name="connsiteX110" fmla="*/ 3650178 w 3833429"/>
              <a:gd name="connsiteY110" fmla="*/ 201361 h 6858964"/>
              <a:gd name="connsiteX111" fmla="*/ 3724325 w 3833429"/>
              <a:gd name="connsiteY111" fmla="*/ 124320 h 6858964"/>
              <a:gd name="connsiteX112" fmla="*/ 3657007 w 3833429"/>
              <a:gd name="connsiteY112" fmla="*/ 216873 h 6858964"/>
              <a:gd name="connsiteX113" fmla="*/ 3300821 w 3833429"/>
              <a:gd name="connsiteY113" fmla="*/ 614251 h 6858964"/>
              <a:gd name="connsiteX114" fmla="*/ 3359530 w 3833429"/>
              <a:gd name="connsiteY114" fmla="*/ 661010 h 6858964"/>
              <a:gd name="connsiteX115" fmla="*/ 3305571 w 3833429"/>
              <a:gd name="connsiteY115" fmla="*/ 745993 h 6858964"/>
              <a:gd name="connsiteX116" fmla="*/ 3222667 w 3833429"/>
              <a:gd name="connsiteY116" fmla="*/ 715488 h 6858964"/>
              <a:gd name="connsiteX117" fmla="*/ 3234542 w 3833429"/>
              <a:gd name="connsiteY117" fmla="*/ 699976 h 6858964"/>
              <a:gd name="connsiteX118" fmla="*/ 3300821 w 3833429"/>
              <a:gd name="connsiteY118" fmla="*/ 614251 h 6858964"/>
              <a:gd name="connsiteX119" fmla="*/ 3217620 w 3833429"/>
              <a:gd name="connsiteY119" fmla="*/ 722168 h 6858964"/>
              <a:gd name="connsiteX120" fmla="*/ 3301267 w 3833429"/>
              <a:gd name="connsiteY120" fmla="*/ 752896 h 6858964"/>
              <a:gd name="connsiteX121" fmla="*/ 3222296 w 3833429"/>
              <a:gd name="connsiteY121" fmla="*/ 879368 h 6858964"/>
              <a:gd name="connsiteX122" fmla="*/ 3150672 w 3833429"/>
              <a:gd name="connsiteY122" fmla="*/ 810714 h 6858964"/>
              <a:gd name="connsiteX123" fmla="*/ 3217620 w 3833429"/>
              <a:gd name="connsiteY123" fmla="*/ 722168 h 6858964"/>
              <a:gd name="connsiteX124" fmla="*/ 1733055 w 3833429"/>
              <a:gd name="connsiteY124" fmla="*/ 2994215 h 6858964"/>
              <a:gd name="connsiteX125" fmla="*/ 1976203 w 3833429"/>
              <a:gd name="connsiteY125" fmla="*/ 3183478 h 6858964"/>
              <a:gd name="connsiteX126" fmla="*/ 1823605 w 3833429"/>
              <a:gd name="connsiteY126" fmla="*/ 3522592 h 6858964"/>
              <a:gd name="connsiteX127" fmla="*/ 1473728 w 3833429"/>
              <a:gd name="connsiteY127" fmla="*/ 3451266 h 6858964"/>
              <a:gd name="connsiteX128" fmla="*/ 1508686 w 3833429"/>
              <a:gd name="connsiteY128" fmla="*/ 3388550 h 6858964"/>
              <a:gd name="connsiteX129" fmla="*/ 1733055 w 3833429"/>
              <a:gd name="connsiteY129" fmla="*/ 2994215 h 6858964"/>
              <a:gd name="connsiteX130" fmla="*/ 1461556 w 3833429"/>
              <a:gd name="connsiteY130" fmla="*/ 3473236 h 6858964"/>
              <a:gd name="connsiteX131" fmla="*/ 1813733 w 3833429"/>
              <a:gd name="connsiteY131" fmla="*/ 3545007 h 6858964"/>
              <a:gd name="connsiteX132" fmla="*/ 1602204 w 3833429"/>
              <a:gd name="connsiteY132" fmla="*/ 4040134 h 6858964"/>
              <a:gd name="connsiteX133" fmla="*/ 1271625 w 3833429"/>
              <a:gd name="connsiteY133" fmla="*/ 3826898 h 6858964"/>
              <a:gd name="connsiteX134" fmla="*/ 1461556 w 3833429"/>
              <a:gd name="connsiteY134" fmla="*/ 3473236 h 6858964"/>
              <a:gd name="connsiteX135" fmla="*/ 352697 w 3833429"/>
              <a:gd name="connsiteY135" fmla="*/ 5880290 h 6858964"/>
              <a:gd name="connsiteX136" fmla="*/ 656112 w 3833429"/>
              <a:gd name="connsiteY136" fmla="*/ 5128805 h 6858964"/>
              <a:gd name="connsiteX137" fmla="*/ 1066775 w 3833429"/>
              <a:gd name="connsiteY137" fmla="*/ 5438379 h 6858964"/>
              <a:gd name="connsiteX138" fmla="*/ 951585 w 3833429"/>
              <a:gd name="connsiteY138" fmla="*/ 5783432 h 6858964"/>
              <a:gd name="connsiteX139" fmla="*/ 913361 w 3833429"/>
              <a:gd name="connsiteY139" fmla="*/ 5907455 h 6858964"/>
              <a:gd name="connsiteX140" fmla="*/ 352697 w 3833429"/>
              <a:gd name="connsiteY140" fmla="*/ 5880290 h 6858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3833429" h="6858964">
                <a:moveTo>
                  <a:pt x="674296" y="6845754"/>
                </a:moveTo>
                <a:lnTo>
                  <a:pt x="746958" y="6858965"/>
                </a:lnTo>
                <a:cubicBezTo>
                  <a:pt x="747700" y="6854809"/>
                  <a:pt x="819843" y="6368143"/>
                  <a:pt x="1018829" y="5734520"/>
                </a:cubicBezTo>
                <a:cubicBezTo>
                  <a:pt x="1186122" y="5201986"/>
                  <a:pt x="1815812" y="3389737"/>
                  <a:pt x="2689539" y="1843051"/>
                </a:cubicBezTo>
                <a:cubicBezTo>
                  <a:pt x="3486670" y="432113"/>
                  <a:pt x="3833429" y="0"/>
                  <a:pt x="3833429" y="0"/>
                </a:cubicBezTo>
                <a:cubicBezTo>
                  <a:pt x="3830535" y="2598"/>
                  <a:pt x="3539367" y="261257"/>
                  <a:pt x="3215541" y="685429"/>
                </a:cubicBezTo>
                <a:cubicBezTo>
                  <a:pt x="2817570" y="1206756"/>
                  <a:pt x="2260246" y="1984441"/>
                  <a:pt x="1476400" y="3381944"/>
                </a:cubicBezTo>
                <a:cubicBezTo>
                  <a:pt x="529194" y="5070690"/>
                  <a:pt x="5195" y="6644838"/>
                  <a:pt x="0" y="6660499"/>
                </a:cubicBezTo>
                <a:lnTo>
                  <a:pt x="70510" y="6684027"/>
                </a:lnTo>
                <a:cubicBezTo>
                  <a:pt x="72736" y="6677273"/>
                  <a:pt x="163434" y="6380909"/>
                  <a:pt x="340822" y="5911611"/>
                </a:cubicBezTo>
                <a:lnTo>
                  <a:pt x="903935" y="5938924"/>
                </a:lnTo>
                <a:cubicBezTo>
                  <a:pt x="739759" y="6486748"/>
                  <a:pt x="675038" y="6841894"/>
                  <a:pt x="674296" y="6845754"/>
                </a:cubicBezTo>
                <a:close/>
                <a:moveTo>
                  <a:pt x="851461" y="4690605"/>
                </a:moveTo>
                <a:lnTo>
                  <a:pt x="1342506" y="4677320"/>
                </a:lnTo>
                <a:cubicBezTo>
                  <a:pt x="1219596" y="4992461"/>
                  <a:pt x="1154950" y="5186697"/>
                  <a:pt x="1077909" y="5406835"/>
                </a:cubicBezTo>
                <a:lnTo>
                  <a:pt x="669100" y="5098671"/>
                </a:lnTo>
                <a:cubicBezTo>
                  <a:pt x="736641" y="4941472"/>
                  <a:pt x="772638" y="4860942"/>
                  <a:pt x="851461" y="4690605"/>
                </a:cubicBezTo>
                <a:close/>
                <a:moveTo>
                  <a:pt x="1351857" y="4653124"/>
                </a:moveTo>
                <a:lnTo>
                  <a:pt x="862594" y="4666335"/>
                </a:lnTo>
                <a:cubicBezTo>
                  <a:pt x="972144" y="4430461"/>
                  <a:pt x="1129566" y="4099882"/>
                  <a:pt x="1260418" y="3848199"/>
                </a:cubicBezTo>
                <a:lnTo>
                  <a:pt x="1592778" y="4062549"/>
                </a:lnTo>
                <a:cubicBezTo>
                  <a:pt x="1519893" y="4238823"/>
                  <a:pt x="1414648" y="4492733"/>
                  <a:pt x="1351857" y="4653124"/>
                </a:cubicBezTo>
                <a:close/>
                <a:moveTo>
                  <a:pt x="3144809" y="1005469"/>
                </a:moveTo>
                <a:cubicBezTo>
                  <a:pt x="3122543" y="1042060"/>
                  <a:pt x="3099683" y="1079838"/>
                  <a:pt x="3076229" y="1118730"/>
                </a:cubicBezTo>
                <a:lnTo>
                  <a:pt x="2941370" y="1095721"/>
                </a:lnTo>
                <a:cubicBezTo>
                  <a:pt x="2981375" y="1039982"/>
                  <a:pt x="3020192" y="986617"/>
                  <a:pt x="3057822" y="935553"/>
                </a:cubicBezTo>
                <a:lnTo>
                  <a:pt x="3144809" y="1005469"/>
                </a:lnTo>
                <a:close/>
                <a:moveTo>
                  <a:pt x="3064948" y="925904"/>
                </a:moveTo>
                <a:cubicBezTo>
                  <a:pt x="3091667" y="889685"/>
                  <a:pt x="3117867" y="854504"/>
                  <a:pt x="3143399" y="820362"/>
                </a:cubicBezTo>
                <a:lnTo>
                  <a:pt x="3215838" y="889759"/>
                </a:lnTo>
                <a:cubicBezTo>
                  <a:pt x="3194834" y="923752"/>
                  <a:pt x="3173236" y="958858"/>
                  <a:pt x="3151118" y="995152"/>
                </a:cubicBezTo>
                <a:lnTo>
                  <a:pt x="3064948" y="925904"/>
                </a:lnTo>
                <a:close/>
                <a:moveTo>
                  <a:pt x="2933651" y="1106483"/>
                </a:moveTo>
                <a:lnTo>
                  <a:pt x="3069623" y="1129715"/>
                </a:lnTo>
                <a:cubicBezTo>
                  <a:pt x="3039787" y="1179442"/>
                  <a:pt x="3008985" y="1231026"/>
                  <a:pt x="2977293" y="1284613"/>
                </a:cubicBezTo>
                <a:lnTo>
                  <a:pt x="2864106" y="1204306"/>
                </a:lnTo>
                <a:cubicBezTo>
                  <a:pt x="2887708" y="1170907"/>
                  <a:pt x="2910865" y="1138324"/>
                  <a:pt x="2933651" y="1106483"/>
                </a:cubicBezTo>
                <a:close/>
                <a:moveTo>
                  <a:pt x="2971207" y="1295004"/>
                </a:moveTo>
                <a:cubicBezTo>
                  <a:pt x="2943003" y="1342728"/>
                  <a:pt x="2914057" y="1392011"/>
                  <a:pt x="2884368" y="1442926"/>
                </a:cubicBezTo>
                <a:lnTo>
                  <a:pt x="2773482" y="1334044"/>
                </a:lnTo>
                <a:cubicBezTo>
                  <a:pt x="2801983" y="1292852"/>
                  <a:pt x="2829890" y="1252921"/>
                  <a:pt x="2857278" y="1214029"/>
                </a:cubicBezTo>
                <a:lnTo>
                  <a:pt x="2971207" y="1295004"/>
                </a:lnTo>
                <a:close/>
                <a:moveTo>
                  <a:pt x="2878134" y="1453614"/>
                </a:moveTo>
                <a:cubicBezTo>
                  <a:pt x="2851785" y="1498814"/>
                  <a:pt x="2824917" y="1545277"/>
                  <a:pt x="2797456" y="1593075"/>
                </a:cubicBezTo>
                <a:lnTo>
                  <a:pt x="2642854" y="1525460"/>
                </a:lnTo>
                <a:cubicBezTo>
                  <a:pt x="2685234" y="1462521"/>
                  <a:pt x="2726426" y="1402179"/>
                  <a:pt x="2766506" y="1344138"/>
                </a:cubicBezTo>
                <a:lnTo>
                  <a:pt x="2878134" y="1453614"/>
                </a:lnTo>
                <a:close/>
                <a:moveTo>
                  <a:pt x="2633873" y="1538819"/>
                </a:moveTo>
                <a:lnTo>
                  <a:pt x="2789440" y="1606880"/>
                </a:lnTo>
                <a:cubicBezTo>
                  <a:pt x="2747876" y="1679245"/>
                  <a:pt x="2704977" y="1754431"/>
                  <a:pt x="2660741" y="1832660"/>
                </a:cubicBezTo>
                <a:cubicBezTo>
                  <a:pt x="2659405" y="1834960"/>
                  <a:pt x="2658143" y="1837261"/>
                  <a:pt x="2656807" y="1839636"/>
                </a:cubicBezTo>
                <a:lnTo>
                  <a:pt x="2506214" y="1731051"/>
                </a:lnTo>
                <a:cubicBezTo>
                  <a:pt x="2549929" y="1664475"/>
                  <a:pt x="2592458" y="1600497"/>
                  <a:pt x="2633873" y="1538819"/>
                </a:cubicBezTo>
                <a:close/>
                <a:moveTo>
                  <a:pt x="2649014" y="1853664"/>
                </a:moveTo>
                <a:cubicBezTo>
                  <a:pt x="2610939" y="1921279"/>
                  <a:pt x="2573309" y="1989488"/>
                  <a:pt x="2536124" y="2058142"/>
                </a:cubicBezTo>
                <a:lnTo>
                  <a:pt x="2349979" y="1973382"/>
                </a:lnTo>
                <a:cubicBezTo>
                  <a:pt x="2400597" y="1893817"/>
                  <a:pt x="2449731" y="1817667"/>
                  <a:pt x="2497604" y="1744485"/>
                </a:cubicBezTo>
                <a:lnTo>
                  <a:pt x="2649014" y="1853664"/>
                </a:lnTo>
                <a:close/>
                <a:moveTo>
                  <a:pt x="2528480" y="2072170"/>
                </a:moveTo>
                <a:cubicBezTo>
                  <a:pt x="2487361" y="2148246"/>
                  <a:pt x="2446688" y="2224842"/>
                  <a:pt x="2406609" y="2301883"/>
                </a:cubicBezTo>
                <a:lnTo>
                  <a:pt x="2222542" y="2175931"/>
                </a:lnTo>
                <a:cubicBezTo>
                  <a:pt x="2262992" y="2110913"/>
                  <a:pt x="2302552" y="2047974"/>
                  <a:pt x="2341295" y="1986964"/>
                </a:cubicBezTo>
                <a:lnTo>
                  <a:pt x="2528480" y="2072170"/>
                </a:lnTo>
                <a:close/>
                <a:moveTo>
                  <a:pt x="2399187" y="2316134"/>
                </a:moveTo>
                <a:cubicBezTo>
                  <a:pt x="2374917" y="2362819"/>
                  <a:pt x="2350869" y="2409726"/>
                  <a:pt x="2327044" y="2456634"/>
                </a:cubicBezTo>
                <a:lnTo>
                  <a:pt x="2060740" y="2439637"/>
                </a:lnTo>
                <a:cubicBezTo>
                  <a:pt x="2113140" y="2353096"/>
                  <a:pt x="2164278" y="2269746"/>
                  <a:pt x="2214080" y="2189513"/>
                </a:cubicBezTo>
                <a:lnTo>
                  <a:pt x="2399187" y="2316134"/>
                </a:lnTo>
                <a:close/>
                <a:moveTo>
                  <a:pt x="2051463" y="2455001"/>
                </a:moveTo>
                <a:lnTo>
                  <a:pt x="2319177" y="2472072"/>
                </a:lnTo>
                <a:cubicBezTo>
                  <a:pt x="2267742" y="2573457"/>
                  <a:pt x="2217346" y="2675288"/>
                  <a:pt x="2167989" y="2777045"/>
                </a:cubicBezTo>
                <a:lnTo>
                  <a:pt x="1923506" y="2668608"/>
                </a:lnTo>
                <a:cubicBezTo>
                  <a:pt x="1967074" y="2595278"/>
                  <a:pt x="2009676" y="2524026"/>
                  <a:pt x="2051463" y="2455001"/>
                </a:cubicBezTo>
                <a:lnTo>
                  <a:pt x="2051463" y="2455001"/>
                </a:lnTo>
                <a:close/>
                <a:moveTo>
                  <a:pt x="1915342" y="2682413"/>
                </a:moveTo>
                <a:lnTo>
                  <a:pt x="2161087" y="2791369"/>
                </a:lnTo>
                <a:cubicBezTo>
                  <a:pt x="2101265" y="2914947"/>
                  <a:pt x="2043001" y="3038450"/>
                  <a:pt x="1986445" y="3161137"/>
                </a:cubicBezTo>
                <a:lnTo>
                  <a:pt x="1745079" y="2973285"/>
                </a:lnTo>
                <a:cubicBezTo>
                  <a:pt x="1803268" y="2872715"/>
                  <a:pt x="1860047" y="2775857"/>
                  <a:pt x="1915342" y="2682413"/>
                </a:cubicBezTo>
                <a:close/>
                <a:moveTo>
                  <a:pt x="3618189" y="271945"/>
                </a:moveTo>
                <a:cubicBezTo>
                  <a:pt x="3606017" y="289387"/>
                  <a:pt x="3593325" y="307719"/>
                  <a:pt x="3580040" y="327091"/>
                </a:cubicBezTo>
                <a:lnTo>
                  <a:pt x="3556438" y="305122"/>
                </a:lnTo>
                <a:cubicBezTo>
                  <a:pt x="3569723" y="290055"/>
                  <a:pt x="3582638" y="275508"/>
                  <a:pt x="3595181" y="261406"/>
                </a:cubicBezTo>
                <a:lnTo>
                  <a:pt x="3618189" y="271945"/>
                </a:lnTo>
                <a:close/>
                <a:moveTo>
                  <a:pt x="3600747" y="255319"/>
                </a:moveTo>
                <a:cubicBezTo>
                  <a:pt x="3615740" y="238694"/>
                  <a:pt x="3630213" y="222811"/>
                  <a:pt x="3644166" y="207744"/>
                </a:cubicBezTo>
                <a:lnTo>
                  <a:pt x="3651589" y="224444"/>
                </a:lnTo>
                <a:cubicBezTo>
                  <a:pt x="3642385" y="237432"/>
                  <a:pt x="3632737" y="251089"/>
                  <a:pt x="3622791" y="265339"/>
                </a:cubicBezTo>
                <a:lnTo>
                  <a:pt x="3600747" y="255319"/>
                </a:lnTo>
                <a:close/>
                <a:moveTo>
                  <a:pt x="3575438" y="333771"/>
                </a:moveTo>
                <a:cubicBezTo>
                  <a:pt x="3558219" y="358857"/>
                  <a:pt x="3540183" y="385577"/>
                  <a:pt x="3521108" y="413929"/>
                </a:cubicBezTo>
                <a:lnTo>
                  <a:pt x="3492756" y="378897"/>
                </a:lnTo>
                <a:cubicBezTo>
                  <a:pt x="3512796" y="355369"/>
                  <a:pt x="3532242" y="332806"/>
                  <a:pt x="3551094" y="311208"/>
                </a:cubicBezTo>
                <a:lnTo>
                  <a:pt x="3575438" y="333771"/>
                </a:lnTo>
                <a:close/>
                <a:moveTo>
                  <a:pt x="3516507" y="420832"/>
                </a:moveTo>
                <a:cubicBezTo>
                  <a:pt x="3506635" y="435602"/>
                  <a:pt x="3496467" y="450891"/>
                  <a:pt x="3486076" y="466552"/>
                </a:cubicBezTo>
                <a:lnTo>
                  <a:pt x="3434715" y="448145"/>
                </a:lnTo>
                <a:cubicBezTo>
                  <a:pt x="3452677" y="426398"/>
                  <a:pt x="3470341" y="405394"/>
                  <a:pt x="3487635" y="385057"/>
                </a:cubicBezTo>
                <a:lnTo>
                  <a:pt x="3516507" y="420832"/>
                </a:lnTo>
                <a:close/>
                <a:moveTo>
                  <a:pt x="3429223" y="454676"/>
                </a:moveTo>
                <a:lnTo>
                  <a:pt x="3481475" y="473380"/>
                </a:lnTo>
                <a:cubicBezTo>
                  <a:pt x="3462919" y="501436"/>
                  <a:pt x="3443622" y="530901"/>
                  <a:pt x="3423508" y="561777"/>
                </a:cubicBezTo>
                <a:lnTo>
                  <a:pt x="3371257" y="525706"/>
                </a:lnTo>
                <a:cubicBezTo>
                  <a:pt x="3390925" y="501361"/>
                  <a:pt x="3410297" y="477611"/>
                  <a:pt x="3429223" y="454676"/>
                </a:cubicBezTo>
                <a:close/>
                <a:moveTo>
                  <a:pt x="3419203" y="568457"/>
                </a:moveTo>
                <a:cubicBezTo>
                  <a:pt x="3401390" y="595919"/>
                  <a:pt x="3382909" y="624494"/>
                  <a:pt x="3363909" y="654256"/>
                </a:cubicBezTo>
                <a:lnTo>
                  <a:pt x="3305794" y="608017"/>
                </a:lnTo>
                <a:cubicBezTo>
                  <a:pt x="3326205" y="581965"/>
                  <a:pt x="3346393" y="556656"/>
                  <a:pt x="3366284" y="531940"/>
                </a:cubicBezTo>
                <a:lnTo>
                  <a:pt x="3419203" y="568457"/>
                </a:lnTo>
                <a:close/>
                <a:moveTo>
                  <a:pt x="3657007" y="216873"/>
                </a:moveTo>
                <a:lnTo>
                  <a:pt x="3650178" y="201361"/>
                </a:lnTo>
                <a:cubicBezTo>
                  <a:pt x="3677120" y="172489"/>
                  <a:pt x="3701910" y="146660"/>
                  <a:pt x="3724325" y="124320"/>
                </a:cubicBezTo>
                <a:cubicBezTo>
                  <a:pt x="3704731" y="150594"/>
                  <a:pt x="3682316" y="181321"/>
                  <a:pt x="3657007" y="216873"/>
                </a:cubicBezTo>
                <a:close/>
                <a:moveTo>
                  <a:pt x="3300821" y="614251"/>
                </a:moveTo>
                <a:lnTo>
                  <a:pt x="3359530" y="661010"/>
                </a:lnTo>
                <a:cubicBezTo>
                  <a:pt x="3342088" y="688324"/>
                  <a:pt x="3324052" y="716676"/>
                  <a:pt x="3305571" y="745993"/>
                </a:cubicBezTo>
                <a:lnTo>
                  <a:pt x="3222667" y="715488"/>
                </a:lnTo>
                <a:cubicBezTo>
                  <a:pt x="3226600" y="710293"/>
                  <a:pt x="3230608" y="705097"/>
                  <a:pt x="3234542" y="699976"/>
                </a:cubicBezTo>
                <a:cubicBezTo>
                  <a:pt x="3256882" y="670733"/>
                  <a:pt x="3279000" y="642158"/>
                  <a:pt x="3300821" y="614251"/>
                </a:cubicBezTo>
                <a:close/>
                <a:moveTo>
                  <a:pt x="3217620" y="722168"/>
                </a:moveTo>
                <a:lnTo>
                  <a:pt x="3301267" y="752896"/>
                </a:lnTo>
                <a:cubicBezTo>
                  <a:pt x="3275883" y="793198"/>
                  <a:pt x="3249609" y="835281"/>
                  <a:pt x="3222296" y="879368"/>
                </a:cubicBezTo>
                <a:lnTo>
                  <a:pt x="3150672" y="810714"/>
                </a:lnTo>
                <a:cubicBezTo>
                  <a:pt x="3173384" y="780432"/>
                  <a:pt x="3195725" y="750892"/>
                  <a:pt x="3217620" y="722168"/>
                </a:cubicBezTo>
                <a:close/>
                <a:moveTo>
                  <a:pt x="1733055" y="2994215"/>
                </a:moveTo>
                <a:lnTo>
                  <a:pt x="1976203" y="3183478"/>
                </a:lnTo>
                <a:cubicBezTo>
                  <a:pt x="1923803" y="3297481"/>
                  <a:pt x="1872887" y="3410742"/>
                  <a:pt x="1823605" y="3522592"/>
                </a:cubicBezTo>
                <a:lnTo>
                  <a:pt x="1473728" y="3451266"/>
                </a:lnTo>
                <a:cubicBezTo>
                  <a:pt x="1485306" y="3430410"/>
                  <a:pt x="1496959" y="3409480"/>
                  <a:pt x="1508686" y="3388550"/>
                </a:cubicBezTo>
                <a:cubicBezTo>
                  <a:pt x="1585801" y="3251167"/>
                  <a:pt x="1660542" y="3119871"/>
                  <a:pt x="1733055" y="2994215"/>
                </a:cubicBezTo>
                <a:close/>
                <a:moveTo>
                  <a:pt x="1461556" y="3473236"/>
                </a:moveTo>
                <a:lnTo>
                  <a:pt x="1813733" y="3545007"/>
                </a:lnTo>
                <a:cubicBezTo>
                  <a:pt x="1739438" y="3713934"/>
                  <a:pt x="1668854" y="3879668"/>
                  <a:pt x="1602204" y="4040134"/>
                </a:cubicBezTo>
                <a:lnTo>
                  <a:pt x="1271625" y="3826898"/>
                </a:lnTo>
                <a:cubicBezTo>
                  <a:pt x="1332634" y="3710000"/>
                  <a:pt x="1395945" y="3591915"/>
                  <a:pt x="1461556" y="3473236"/>
                </a:cubicBezTo>
                <a:close/>
                <a:moveTo>
                  <a:pt x="352697" y="5880290"/>
                </a:moveTo>
                <a:cubicBezTo>
                  <a:pt x="435750" y="5661784"/>
                  <a:pt x="536913" y="5407578"/>
                  <a:pt x="656112" y="5128805"/>
                </a:cubicBezTo>
                <a:lnTo>
                  <a:pt x="1066775" y="5438379"/>
                </a:lnTo>
                <a:cubicBezTo>
                  <a:pt x="1016751" y="5582219"/>
                  <a:pt x="977933" y="5699414"/>
                  <a:pt x="951585" y="5783432"/>
                </a:cubicBezTo>
                <a:cubicBezTo>
                  <a:pt x="938299" y="5825738"/>
                  <a:pt x="925533" y="5867079"/>
                  <a:pt x="913361" y="5907455"/>
                </a:cubicBezTo>
                <a:lnTo>
                  <a:pt x="352697" y="5880290"/>
                </a:lnTo>
                <a:close/>
              </a:path>
            </a:pathLst>
          </a:custGeom>
          <a:solidFill>
            <a:schemeClr val="bg1"/>
          </a:solidFill>
          <a:ln w="1905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B3339F28-DD91-4ECD-9EC5-551F68C23C08}"/>
              </a:ext>
            </a:extLst>
          </p:cNvPr>
          <p:cNvGrpSpPr/>
          <p:nvPr/>
        </p:nvGrpSpPr>
        <p:grpSpPr>
          <a:xfrm>
            <a:off x="2255581" y="1370398"/>
            <a:ext cx="5380263" cy="4483672"/>
            <a:chOff x="2821495" y="1370398"/>
            <a:chExt cx="5380263" cy="4483672"/>
          </a:xfrm>
        </p:grpSpPr>
        <p:grpSp>
          <p:nvGrpSpPr>
            <p:cNvPr id="7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3156966" y="3090644"/>
              <a:ext cx="5044792" cy="2763426"/>
              <a:chOff x="3156966" y="3090644"/>
              <a:chExt cx="5044792" cy="2763426"/>
            </a:xfrm>
            <a:solidFill>
              <a:schemeClr val="accent1"/>
            </a:solidFill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44A43B2E-8A94-438F-8FCD-FAF7CD10A195}"/>
                  </a:ext>
                </a:extLst>
              </p:cNvPr>
              <p:cNvSpPr/>
              <p:nvPr/>
            </p:nvSpPr>
            <p:spPr>
              <a:xfrm>
                <a:off x="3489452" y="4584446"/>
                <a:ext cx="4493196" cy="1269624"/>
              </a:xfrm>
              <a:custGeom>
                <a:avLst/>
                <a:gdLst>
                  <a:gd name="connsiteX0" fmla="*/ 0 w 4493196"/>
                  <a:gd name="connsiteY0" fmla="*/ 360553 h 1269624"/>
                  <a:gd name="connsiteX1" fmla="*/ 607441 w 4493196"/>
                  <a:gd name="connsiteY1" fmla="*/ 953897 h 1269624"/>
                  <a:gd name="connsiteX2" fmla="*/ 3307842 w 4493196"/>
                  <a:gd name="connsiteY2" fmla="*/ 1087183 h 1269624"/>
                  <a:gd name="connsiteX3" fmla="*/ 4493197 w 4493196"/>
                  <a:gd name="connsiteY3" fmla="*/ 0 h 1269624"/>
                  <a:gd name="connsiteX4" fmla="*/ 2634488 w 4493196"/>
                  <a:gd name="connsiteY4" fmla="*/ 1002982 h 1269624"/>
                  <a:gd name="connsiteX5" fmla="*/ 172593 w 4493196"/>
                  <a:gd name="connsiteY5" fmla="*/ 490982 h 1269624"/>
                  <a:gd name="connsiteX6" fmla="*/ 0 w 4493196"/>
                  <a:gd name="connsiteY6" fmla="*/ 360553 h 1269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93196" h="1269624">
                    <a:moveTo>
                      <a:pt x="0" y="360553"/>
                    </a:moveTo>
                    <a:cubicBezTo>
                      <a:pt x="154432" y="552831"/>
                      <a:pt x="422529" y="863854"/>
                      <a:pt x="607441" y="953897"/>
                    </a:cubicBezTo>
                    <a:cubicBezTo>
                      <a:pt x="880999" y="1087183"/>
                      <a:pt x="2332863" y="1507998"/>
                      <a:pt x="3307842" y="1087183"/>
                    </a:cubicBezTo>
                    <a:cubicBezTo>
                      <a:pt x="4282821" y="666369"/>
                      <a:pt x="4493197" y="0"/>
                      <a:pt x="4493197" y="0"/>
                    </a:cubicBezTo>
                    <a:cubicBezTo>
                      <a:pt x="4324858" y="217424"/>
                      <a:pt x="3434080" y="883793"/>
                      <a:pt x="2634488" y="1002982"/>
                    </a:cubicBezTo>
                    <a:cubicBezTo>
                      <a:pt x="1834896" y="1122235"/>
                      <a:pt x="460121" y="687324"/>
                      <a:pt x="172593" y="490982"/>
                    </a:cubicBezTo>
                    <a:cubicBezTo>
                      <a:pt x="111379" y="449263"/>
                      <a:pt x="53403" y="405257"/>
                      <a:pt x="0" y="360553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156966" y="3090644"/>
                <a:ext cx="5044792" cy="2517219"/>
                <a:chOff x="3156966" y="3090644"/>
                <a:chExt cx="5044792" cy="2517219"/>
              </a:xfrm>
              <a:solidFill>
                <a:schemeClr val="accent1"/>
              </a:solidFill>
            </p:grpSpPr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D0E82458-0655-43D5-B3CE-CD405F26F955}"/>
                    </a:ext>
                  </a:extLst>
                </p:cNvPr>
                <p:cNvSpPr/>
                <p:nvPr/>
              </p:nvSpPr>
              <p:spPr>
                <a:xfrm>
                  <a:off x="3156966" y="4077071"/>
                  <a:ext cx="5044792" cy="1530792"/>
                </a:xfrm>
                <a:custGeom>
                  <a:avLst/>
                  <a:gdLst>
                    <a:gd name="connsiteX0" fmla="*/ 0 w 5044792"/>
                    <a:gd name="connsiteY0" fmla="*/ 423237 h 1530792"/>
                    <a:gd name="connsiteX1" fmla="*/ 332486 w 5044792"/>
                    <a:gd name="connsiteY1" fmla="*/ 867991 h 1530792"/>
                    <a:gd name="connsiteX2" fmla="*/ 505016 w 5044792"/>
                    <a:gd name="connsiteY2" fmla="*/ 998420 h 1530792"/>
                    <a:gd name="connsiteX3" fmla="*/ 2966911 w 5044792"/>
                    <a:gd name="connsiteY3" fmla="*/ 1510420 h 1530792"/>
                    <a:gd name="connsiteX4" fmla="*/ 4825619 w 5044792"/>
                    <a:gd name="connsiteY4" fmla="*/ 507438 h 1530792"/>
                    <a:gd name="connsiteX5" fmla="*/ 5036058 w 5044792"/>
                    <a:gd name="connsiteY5" fmla="*/ 205813 h 1530792"/>
                    <a:gd name="connsiteX6" fmla="*/ 460375 w 5044792"/>
                    <a:gd name="connsiteY6" fmla="*/ 196034 h 1530792"/>
                    <a:gd name="connsiteX7" fmla="*/ 385762 w 5044792"/>
                    <a:gd name="connsiteY7" fmla="*/ 205813 h 1530792"/>
                    <a:gd name="connsiteX8" fmla="*/ 0 w 5044792"/>
                    <a:gd name="connsiteY8" fmla="*/ 423237 h 1530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44792" h="1530792">
                      <a:moveTo>
                        <a:pt x="0" y="423237"/>
                      </a:moveTo>
                      <a:cubicBezTo>
                        <a:pt x="0" y="528139"/>
                        <a:pt x="134747" y="702637"/>
                        <a:pt x="332486" y="867991"/>
                      </a:cubicBezTo>
                      <a:cubicBezTo>
                        <a:pt x="385889" y="912695"/>
                        <a:pt x="443865" y="956637"/>
                        <a:pt x="505016" y="998420"/>
                      </a:cubicBezTo>
                      <a:cubicBezTo>
                        <a:pt x="792607" y="1194825"/>
                        <a:pt x="2167318" y="1629674"/>
                        <a:pt x="2966911" y="1510420"/>
                      </a:cubicBezTo>
                      <a:cubicBezTo>
                        <a:pt x="3766503" y="1391168"/>
                        <a:pt x="4657281" y="724862"/>
                        <a:pt x="4825619" y="507438"/>
                      </a:cubicBezTo>
                      <a:cubicBezTo>
                        <a:pt x="4993958" y="290014"/>
                        <a:pt x="5036058" y="205813"/>
                        <a:pt x="5036058" y="205813"/>
                      </a:cubicBezTo>
                      <a:cubicBezTo>
                        <a:pt x="5262118" y="-211446"/>
                        <a:pt x="1030224" y="122755"/>
                        <a:pt x="460375" y="196034"/>
                      </a:cubicBezTo>
                      <a:cubicBezTo>
                        <a:pt x="411925" y="202257"/>
                        <a:pt x="385762" y="205813"/>
                        <a:pt x="385762" y="205813"/>
                      </a:cubicBezTo>
                      <a:cubicBezTo>
                        <a:pt x="385762" y="205813"/>
                        <a:pt x="0" y="289950"/>
                        <a:pt x="0" y="423237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" name="Freeform: Shape 10">
                  <a:extLst>
                    <a:ext uri="{FF2B5EF4-FFF2-40B4-BE49-F238E27FC236}">
                      <a16:creationId xmlns:a16="http://schemas.microsoft.com/office/drawing/2014/main" id="{F930BB42-42BB-4113-A72F-33F941959ECD}"/>
                    </a:ext>
                  </a:extLst>
                </p:cNvPr>
                <p:cNvSpPr/>
                <p:nvPr/>
              </p:nvSpPr>
              <p:spPr>
                <a:xfrm>
                  <a:off x="5654148" y="3354253"/>
                  <a:ext cx="2375903" cy="1357231"/>
                </a:xfrm>
                <a:custGeom>
                  <a:avLst/>
                  <a:gdLst>
                    <a:gd name="connsiteX0" fmla="*/ 20846 w 2375903"/>
                    <a:gd name="connsiteY0" fmla="*/ 928631 h 1357231"/>
                    <a:gd name="connsiteX1" fmla="*/ 20910 w 2375903"/>
                    <a:gd name="connsiteY1" fmla="*/ 928695 h 1357231"/>
                    <a:gd name="connsiteX2" fmla="*/ 21037 w 2375903"/>
                    <a:gd name="connsiteY2" fmla="*/ 928886 h 1357231"/>
                    <a:gd name="connsiteX3" fmla="*/ 1312754 w 2375903"/>
                    <a:gd name="connsiteY3" fmla="*/ 1352240 h 1357231"/>
                    <a:gd name="connsiteX4" fmla="*/ 2363552 w 2375903"/>
                    <a:gd name="connsiteY4" fmla="*/ 886658 h 1357231"/>
                    <a:gd name="connsiteX5" fmla="*/ 2363616 w 2375903"/>
                    <a:gd name="connsiteY5" fmla="*/ 886531 h 1357231"/>
                    <a:gd name="connsiteX6" fmla="*/ 1009922 w 2375903"/>
                    <a:gd name="connsiteY6" fmla="*/ 9787 h 1357231"/>
                    <a:gd name="connsiteX7" fmla="*/ 357587 w 2375903"/>
                    <a:gd name="connsiteY7" fmla="*/ 458668 h 1357231"/>
                    <a:gd name="connsiteX8" fmla="*/ 293706 w 2375903"/>
                    <a:gd name="connsiteY8" fmla="*/ 508134 h 1357231"/>
                    <a:gd name="connsiteX9" fmla="*/ 20846 w 2375903"/>
                    <a:gd name="connsiteY9" fmla="*/ 928631 h 1357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75903" h="1357231">
                      <a:moveTo>
                        <a:pt x="20846" y="928631"/>
                      </a:moveTo>
                      <a:cubicBezTo>
                        <a:pt x="20846" y="928631"/>
                        <a:pt x="20846" y="928695"/>
                        <a:pt x="20910" y="928695"/>
                      </a:cubicBezTo>
                      <a:cubicBezTo>
                        <a:pt x="20973" y="928695"/>
                        <a:pt x="20973" y="928822"/>
                        <a:pt x="21037" y="928886"/>
                      </a:cubicBezTo>
                      <a:cubicBezTo>
                        <a:pt x="105936" y="1055250"/>
                        <a:pt x="808755" y="1307981"/>
                        <a:pt x="1312754" y="1352240"/>
                      </a:cubicBezTo>
                      <a:cubicBezTo>
                        <a:pt x="1760365" y="1391546"/>
                        <a:pt x="2216169" y="1195205"/>
                        <a:pt x="2363552" y="886658"/>
                      </a:cubicBezTo>
                      <a:cubicBezTo>
                        <a:pt x="2363552" y="886594"/>
                        <a:pt x="2363616" y="886594"/>
                        <a:pt x="2363616" y="886531"/>
                      </a:cubicBezTo>
                      <a:cubicBezTo>
                        <a:pt x="2510935" y="577921"/>
                        <a:pt x="1290465" y="-88448"/>
                        <a:pt x="1009922" y="9787"/>
                      </a:cubicBezTo>
                      <a:cubicBezTo>
                        <a:pt x="1009922" y="9787"/>
                        <a:pt x="596093" y="276296"/>
                        <a:pt x="357587" y="458668"/>
                      </a:cubicBezTo>
                      <a:cubicBezTo>
                        <a:pt x="335743" y="475369"/>
                        <a:pt x="314470" y="491815"/>
                        <a:pt x="293706" y="508134"/>
                      </a:cubicBezTo>
                      <a:cubicBezTo>
                        <a:pt x="87902" y="670250"/>
                        <a:pt x="-55608" y="813887"/>
                        <a:pt x="20846" y="928631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958DAD7A-28B3-408D-A532-EBA0FD164D62}"/>
                    </a:ext>
                  </a:extLst>
                </p:cNvPr>
                <p:cNvSpPr/>
                <p:nvPr/>
              </p:nvSpPr>
              <p:spPr>
                <a:xfrm>
                  <a:off x="5519617" y="3090644"/>
                  <a:ext cx="737689" cy="574228"/>
                </a:xfrm>
                <a:custGeom>
                  <a:avLst/>
                  <a:gdLst>
                    <a:gd name="connsiteX0" fmla="*/ 12947 w 737689"/>
                    <a:gd name="connsiteY0" fmla="*/ 453100 h 574228"/>
                    <a:gd name="connsiteX1" fmla="*/ 155377 w 737689"/>
                    <a:gd name="connsiteY1" fmla="*/ 563590 h 574228"/>
                    <a:gd name="connsiteX2" fmla="*/ 251262 w 737689"/>
                    <a:gd name="connsiteY2" fmla="*/ 570321 h 574228"/>
                    <a:gd name="connsiteX3" fmla="*/ 693032 w 737689"/>
                    <a:gd name="connsiteY3" fmla="*/ 515394 h 574228"/>
                    <a:gd name="connsiteX4" fmla="*/ 736910 w 737689"/>
                    <a:gd name="connsiteY4" fmla="*/ 222722 h 574228"/>
                    <a:gd name="connsiteX5" fmla="*/ 729417 w 737689"/>
                    <a:gd name="connsiteY5" fmla="*/ 142522 h 574228"/>
                    <a:gd name="connsiteX6" fmla="*/ 705732 w 737689"/>
                    <a:gd name="connsiteY6" fmla="*/ 98199 h 574228"/>
                    <a:gd name="connsiteX7" fmla="*/ 588129 w 737689"/>
                    <a:gd name="connsiteY7" fmla="*/ 12283 h 574228"/>
                    <a:gd name="connsiteX8" fmla="*/ 559935 w 737689"/>
                    <a:gd name="connsiteY8" fmla="*/ 2250 h 574228"/>
                    <a:gd name="connsiteX9" fmla="*/ 155441 w 737689"/>
                    <a:gd name="connsiteY9" fmla="*/ 204180 h 574228"/>
                    <a:gd name="connsiteX10" fmla="*/ 12947 w 737689"/>
                    <a:gd name="connsiteY10" fmla="*/ 453100 h 574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37689" h="574228">
                      <a:moveTo>
                        <a:pt x="12947" y="453100"/>
                      </a:moveTo>
                      <a:cubicBezTo>
                        <a:pt x="48253" y="516219"/>
                        <a:pt x="155377" y="563590"/>
                        <a:pt x="155377" y="563590"/>
                      </a:cubicBezTo>
                      <a:cubicBezTo>
                        <a:pt x="155377" y="563590"/>
                        <a:pt x="194239" y="567337"/>
                        <a:pt x="251262" y="570321"/>
                      </a:cubicBezTo>
                      <a:cubicBezTo>
                        <a:pt x="391597" y="577814"/>
                        <a:pt x="641787" y="581243"/>
                        <a:pt x="693032" y="515394"/>
                      </a:cubicBezTo>
                      <a:cubicBezTo>
                        <a:pt x="732465" y="464721"/>
                        <a:pt x="740529" y="320004"/>
                        <a:pt x="736910" y="222722"/>
                      </a:cubicBezTo>
                      <a:cubicBezTo>
                        <a:pt x="735640" y="187607"/>
                        <a:pt x="732783" y="158651"/>
                        <a:pt x="729417" y="142522"/>
                      </a:cubicBezTo>
                      <a:cubicBezTo>
                        <a:pt x="726305" y="127853"/>
                        <a:pt x="717733" y="112804"/>
                        <a:pt x="705732" y="98199"/>
                      </a:cubicBezTo>
                      <a:cubicBezTo>
                        <a:pt x="676267" y="62194"/>
                        <a:pt x="626293" y="29111"/>
                        <a:pt x="588129" y="12283"/>
                      </a:cubicBezTo>
                      <a:cubicBezTo>
                        <a:pt x="577589" y="7584"/>
                        <a:pt x="568000" y="4155"/>
                        <a:pt x="559935" y="2250"/>
                      </a:cubicBezTo>
                      <a:cubicBezTo>
                        <a:pt x="510850" y="-9434"/>
                        <a:pt x="369309" y="19586"/>
                        <a:pt x="155441" y="204180"/>
                      </a:cubicBezTo>
                      <a:cubicBezTo>
                        <a:pt x="11168" y="328577"/>
                        <a:pt x="-22359" y="389981"/>
                        <a:pt x="12947" y="453100"/>
                      </a:cubicBezTo>
                      <a:close/>
                    </a:path>
                  </a:pathLst>
                </a:custGeom>
                <a:solidFill>
                  <a:srgbClr val="EE7752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3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156966" y="3524758"/>
                <a:ext cx="4521518" cy="2022137"/>
                <a:chOff x="3156966" y="3524758"/>
                <a:chExt cx="4521518" cy="2022137"/>
              </a:xfrm>
              <a:solidFill>
                <a:schemeClr val="accent1"/>
              </a:solidFill>
            </p:grpSpPr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5F18BA1A-527B-4E6F-9069-D574E950C26D}"/>
                    </a:ext>
                  </a:extLst>
                </p:cNvPr>
                <p:cNvSpPr/>
                <p:nvPr/>
              </p:nvSpPr>
              <p:spPr>
                <a:xfrm>
                  <a:off x="3156966" y="4281614"/>
                  <a:ext cx="3119500" cy="1265280"/>
                </a:xfrm>
                <a:custGeom>
                  <a:avLst/>
                  <a:gdLst>
                    <a:gd name="connsiteX0" fmla="*/ 0 w 3119500"/>
                    <a:gd name="connsiteY0" fmla="*/ 218694 h 1265280"/>
                    <a:gd name="connsiteX1" fmla="*/ 434848 w 3119500"/>
                    <a:gd name="connsiteY1" fmla="*/ 688657 h 1265280"/>
                    <a:gd name="connsiteX2" fmla="*/ 2168652 w 3119500"/>
                    <a:gd name="connsiteY2" fmla="*/ 1193609 h 1265280"/>
                    <a:gd name="connsiteX3" fmla="*/ 2773807 w 3119500"/>
                    <a:gd name="connsiteY3" fmla="*/ 1263142 h 1265280"/>
                    <a:gd name="connsiteX4" fmla="*/ 2798572 w 3119500"/>
                    <a:gd name="connsiteY4" fmla="*/ 1256856 h 1265280"/>
                    <a:gd name="connsiteX5" fmla="*/ 3119501 w 3119500"/>
                    <a:gd name="connsiteY5" fmla="*/ 788162 h 1265280"/>
                    <a:gd name="connsiteX6" fmla="*/ 2232724 w 3119500"/>
                    <a:gd name="connsiteY6" fmla="*/ 777939 h 1265280"/>
                    <a:gd name="connsiteX7" fmla="*/ 2217928 w 3119500"/>
                    <a:gd name="connsiteY7" fmla="*/ 778383 h 1265280"/>
                    <a:gd name="connsiteX8" fmla="*/ 1911858 w 3119500"/>
                    <a:gd name="connsiteY8" fmla="*/ 759904 h 1265280"/>
                    <a:gd name="connsiteX9" fmla="*/ 785495 w 3119500"/>
                    <a:gd name="connsiteY9" fmla="*/ 499364 h 1265280"/>
                    <a:gd name="connsiteX10" fmla="*/ 301498 w 3119500"/>
                    <a:gd name="connsiteY10" fmla="*/ 120586 h 1265280"/>
                    <a:gd name="connsiteX11" fmla="*/ 395923 w 3119500"/>
                    <a:gd name="connsiteY11" fmla="*/ 0 h 1265280"/>
                    <a:gd name="connsiteX12" fmla="*/ 385636 w 3119500"/>
                    <a:gd name="connsiteY12" fmla="*/ 1397 h 1265280"/>
                    <a:gd name="connsiteX13" fmla="*/ 0 w 3119500"/>
                    <a:gd name="connsiteY13" fmla="*/ 218694 h 1265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19500" h="1265280">
                      <a:moveTo>
                        <a:pt x="0" y="218694"/>
                      </a:moveTo>
                      <a:cubicBezTo>
                        <a:pt x="0" y="218694"/>
                        <a:pt x="82867" y="405955"/>
                        <a:pt x="434848" y="688657"/>
                      </a:cubicBezTo>
                      <a:cubicBezTo>
                        <a:pt x="650557" y="861885"/>
                        <a:pt x="1542542" y="1082103"/>
                        <a:pt x="2168652" y="1193609"/>
                      </a:cubicBezTo>
                      <a:cubicBezTo>
                        <a:pt x="2458530" y="1245235"/>
                        <a:pt x="2691384" y="1273556"/>
                        <a:pt x="2773807" y="1263142"/>
                      </a:cubicBezTo>
                      <a:cubicBezTo>
                        <a:pt x="2784793" y="1261745"/>
                        <a:pt x="2793175" y="1259650"/>
                        <a:pt x="2798572" y="1256856"/>
                      </a:cubicBezTo>
                      <a:cubicBezTo>
                        <a:pt x="2885821" y="1211389"/>
                        <a:pt x="3030156" y="957834"/>
                        <a:pt x="3119501" y="788162"/>
                      </a:cubicBezTo>
                      <a:cubicBezTo>
                        <a:pt x="2593404" y="834707"/>
                        <a:pt x="2302193" y="782320"/>
                        <a:pt x="2232724" y="777939"/>
                      </a:cubicBezTo>
                      <a:cubicBezTo>
                        <a:pt x="2225167" y="777430"/>
                        <a:pt x="2220214" y="777494"/>
                        <a:pt x="2217928" y="778383"/>
                      </a:cubicBezTo>
                      <a:cubicBezTo>
                        <a:pt x="2217928" y="778383"/>
                        <a:pt x="2096706" y="777113"/>
                        <a:pt x="1911858" y="759904"/>
                      </a:cubicBezTo>
                      <a:cubicBezTo>
                        <a:pt x="1619504" y="732600"/>
                        <a:pt x="1167956" y="665226"/>
                        <a:pt x="785495" y="499364"/>
                      </a:cubicBezTo>
                      <a:cubicBezTo>
                        <a:pt x="161226" y="228664"/>
                        <a:pt x="301498" y="120586"/>
                        <a:pt x="301498" y="120586"/>
                      </a:cubicBezTo>
                      <a:cubicBezTo>
                        <a:pt x="317691" y="93599"/>
                        <a:pt x="351600" y="45720"/>
                        <a:pt x="395923" y="0"/>
                      </a:cubicBezTo>
                      <a:cubicBezTo>
                        <a:pt x="389128" y="889"/>
                        <a:pt x="385636" y="1397"/>
                        <a:pt x="385636" y="1397"/>
                      </a:cubicBezTo>
                      <a:cubicBezTo>
                        <a:pt x="385636" y="1397"/>
                        <a:pt x="0" y="85407"/>
                        <a:pt x="0" y="218694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79137D41-65F3-4046-9321-CE5C5301BDAA}"/>
                    </a:ext>
                  </a:extLst>
                </p:cNvPr>
                <p:cNvSpPr/>
                <p:nvPr/>
              </p:nvSpPr>
              <p:spPr>
                <a:xfrm>
                  <a:off x="5117274" y="3862451"/>
                  <a:ext cx="830453" cy="1197483"/>
                </a:xfrm>
                <a:custGeom>
                  <a:avLst/>
                  <a:gdLst>
                    <a:gd name="connsiteX0" fmla="*/ 0 w 830453"/>
                    <a:gd name="connsiteY0" fmla="*/ 462534 h 1197483"/>
                    <a:gd name="connsiteX1" fmla="*/ 0 w 830453"/>
                    <a:gd name="connsiteY1" fmla="*/ 462534 h 1197483"/>
                    <a:gd name="connsiteX2" fmla="*/ 257683 w 830453"/>
                    <a:gd name="connsiteY2" fmla="*/ 1197483 h 1197483"/>
                    <a:gd name="connsiteX3" fmla="*/ 257810 w 830453"/>
                    <a:gd name="connsiteY3" fmla="*/ 1197420 h 1197483"/>
                    <a:gd name="connsiteX4" fmla="*/ 260033 w 830453"/>
                    <a:gd name="connsiteY4" fmla="*/ 1196975 h 1197483"/>
                    <a:gd name="connsiteX5" fmla="*/ 768160 w 830453"/>
                    <a:gd name="connsiteY5" fmla="*/ 955103 h 1197483"/>
                    <a:gd name="connsiteX6" fmla="*/ 557847 w 830453"/>
                    <a:gd name="connsiteY6" fmla="*/ 420688 h 1197483"/>
                    <a:gd name="connsiteX7" fmla="*/ 557721 w 830453"/>
                    <a:gd name="connsiteY7" fmla="*/ 420497 h 1197483"/>
                    <a:gd name="connsiteX8" fmla="*/ 557657 w 830453"/>
                    <a:gd name="connsiteY8" fmla="*/ 420433 h 1197483"/>
                    <a:gd name="connsiteX9" fmla="*/ 830453 w 830453"/>
                    <a:gd name="connsiteY9" fmla="*/ 0 h 1197483"/>
                    <a:gd name="connsiteX10" fmla="*/ 410337 w 830453"/>
                    <a:gd name="connsiteY10" fmla="*/ 97790 h 1197483"/>
                    <a:gd name="connsiteX11" fmla="*/ 393827 w 830453"/>
                    <a:gd name="connsiteY11" fmla="*/ 104394 h 1197483"/>
                    <a:gd name="connsiteX12" fmla="*/ 0 w 830453"/>
                    <a:gd name="connsiteY12" fmla="*/ 462534 h 1197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30453" h="1197483">
                      <a:moveTo>
                        <a:pt x="0" y="462534"/>
                      </a:moveTo>
                      <a:lnTo>
                        <a:pt x="0" y="462534"/>
                      </a:lnTo>
                      <a:lnTo>
                        <a:pt x="257683" y="1197483"/>
                      </a:lnTo>
                      <a:cubicBezTo>
                        <a:pt x="257683" y="1197483"/>
                        <a:pt x="257747" y="1197483"/>
                        <a:pt x="257810" y="1197420"/>
                      </a:cubicBezTo>
                      <a:cubicBezTo>
                        <a:pt x="258382" y="1197229"/>
                        <a:pt x="259143" y="1197039"/>
                        <a:pt x="260033" y="1196975"/>
                      </a:cubicBezTo>
                      <a:cubicBezTo>
                        <a:pt x="296291" y="1189165"/>
                        <a:pt x="741235" y="1091247"/>
                        <a:pt x="768160" y="955103"/>
                      </a:cubicBezTo>
                      <a:cubicBezTo>
                        <a:pt x="795782" y="815340"/>
                        <a:pt x="564705" y="431927"/>
                        <a:pt x="557847" y="420688"/>
                      </a:cubicBezTo>
                      <a:cubicBezTo>
                        <a:pt x="557784" y="420624"/>
                        <a:pt x="557784" y="420560"/>
                        <a:pt x="557721" y="420497"/>
                      </a:cubicBezTo>
                      <a:cubicBezTo>
                        <a:pt x="557657" y="420433"/>
                        <a:pt x="557657" y="420433"/>
                        <a:pt x="557657" y="420433"/>
                      </a:cubicBezTo>
                      <a:cubicBezTo>
                        <a:pt x="481203" y="305689"/>
                        <a:pt x="624713" y="162052"/>
                        <a:pt x="830453" y="0"/>
                      </a:cubicBezTo>
                      <a:cubicBezTo>
                        <a:pt x="730314" y="4763"/>
                        <a:pt x="588963" y="27877"/>
                        <a:pt x="410337" y="97790"/>
                      </a:cubicBezTo>
                      <a:cubicBezTo>
                        <a:pt x="404749" y="99949"/>
                        <a:pt x="399224" y="102171"/>
                        <a:pt x="393827" y="104394"/>
                      </a:cubicBezTo>
                      <a:cubicBezTo>
                        <a:pt x="25400" y="254508"/>
                        <a:pt x="0" y="462534"/>
                        <a:pt x="0" y="462534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72FB8915-314A-4F4E-8313-5873CB3F90D5}"/>
                    </a:ext>
                  </a:extLst>
                </p:cNvPr>
                <p:cNvSpPr/>
                <p:nvPr/>
              </p:nvSpPr>
              <p:spPr>
                <a:xfrm>
                  <a:off x="5873051" y="3524758"/>
                  <a:ext cx="1805433" cy="804281"/>
                </a:xfrm>
                <a:custGeom>
                  <a:avLst/>
                  <a:gdLst>
                    <a:gd name="connsiteX0" fmla="*/ 0 w 1805433"/>
                    <a:gd name="connsiteY0" fmla="*/ 398272 h 804281"/>
                    <a:gd name="connsiteX1" fmla="*/ 1604581 w 1805433"/>
                    <a:gd name="connsiteY1" fmla="*/ 798766 h 804281"/>
                    <a:gd name="connsiteX2" fmla="*/ 1805432 w 1805433"/>
                    <a:gd name="connsiteY2" fmla="*/ 608203 h 804281"/>
                    <a:gd name="connsiteX3" fmla="*/ 547307 w 1805433"/>
                    <a:gd name="connsiteY3" fmla="*/ 0 h 804281"/>
                    <a:gd name="connsiteX4" fmla="*/ 0 w 1805433"/>
                    <a:gd name="connsiteY4" fmla="*/ 398272 h 804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5433" h="804281">
                      <a:moveTo>
                        <a:pt x="0" y="398272"/>
                      </a:moveTo>
                      <a:cubicBezTo>
                        <a:pt x="350202" y="511111"/>
                        <a:pt x="1434465" y="851535"/>
                        <a:pt x="1604581" y="798766"/>
                      </a:cubicBezTo>
                      <a:cubicBezTo>
                        <a:pt x="1807972" y="735647"/>
                        <a:pt x="1805432" y="608203"/>
                        <a:pt x="1805432" y="608203"/>
                      </a:cubicBezTo>
                      <a:cubicBezTo>
                        <a:pt x="1670177" y="314896"/>
                        <a:pt x="860425" y="80772"/>
                        <a:pt x="547307" y="0"/>
                      </a:cubicBezTo>
                      <a:lnTo>
                        <a:pt x="0" y="398272"/>
                      </a:ln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7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445103" y="3313366"/>
                <a:ext cx="4572596" cy="1775430"/>
                <a:chOff x="3445103" y="3313366"/>
                <a:chExt cx="4572596" cy="1775430"/>
              </a:xfrm>
              <a:solidFill>
                <a:schemeClr val="accent1"/>
              </a:solidFill>
            </p:grpSpPr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32215A3C-999F-4221-9EB2-BBA663A02EDD}"/>
                    </a:ext>
                  </a:extLst>
                </p:cNvPr>
                <p:cNvSpPr/>
                <p:nvPr/>
              </p:nvSpPr>
              <p:spPr>
                <a:xfrm>
                  <a:off x="5377307" y="4240847"/>
                  <a:ext cx="2640393" cy="847949"/>
                </a:xfrm>
                <a:custGeom>
                  <a:avLst/>
                  <a:gdLst>
                    <a:gd name="connsiteX0" fmla="*/ 0 w 2640393"/>
                    <a:gd name="connsiteY0" fmla="*/ 818515 h 847949"/>
                    <a:gd name="connsiteX1" fmla="*/ 899223 w 2640393"/>
                    <a:gd name="connsiteY1" fmla="*/ 828802 h 847949"/>
                    <a:gd name="connsiteX2" fmla="*/ 1469073 w 2640393"/>
                    <a:gd name="connsiteY2" fmla="*/ 750380 h 847949"/>
                    <a:gd name="connsiteX3" fmla="*/ 2640394 w 2640393"/>
                    <a:gd name="connsiteY3" fmla="*/ 0 h 847949"/>
                    <a:gd name="connsiteX4" fmla="*/ 1589596 w 2640393"/>
                    <a:gd name="connsiteY4" fmla="*/ 465582 h 847949"/>
                    <a:gd name="connsiteX5" fmla="*/ 297878 w 2640393"/>
                    <a:gd name="connsiteY5" fmla="*/ 42228 h 847949"/>
                    <a:gd name="connsiteX6" fmla="*/ 508190 w 2640393"/>
                    <a:gd name="connsiteY6" fmla="*/ 576644 h 847949"/>
                    <a:gd name="connsiteX7" fmla="*/ 0 w 2640393"/>
                    <a:gd name="connsiteY7" fmla="*/ 818515 h 847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40393" h="847949">
                      <a:moveTo>
                        <a:pt x="0" y="818515"/>
                      </a:moveTo>
                      <a:cubicBezTo>
                        <a:pt x="36576" y="813880"/>
                        <a:pt x="330771" y="879094"/>
                        <a:pt x="899223" y="828802"/>
                      </a:cubicBezTo>
                      <a:cubicBezTo>
                        <a:pt x="1065530" y="814134"/>
                        <a:pt x="1255332" y="789496"/>
                        <a:pt x="1469073" y="750380"/>
                      </a:cubicBezTo>
                      <a:cubicBezTo>
                        <a:pt x="2457260" y="569468"/>
                        <a:pt x="2637599" y="8699"/>
                        <a:pt x="2640394" y="0"/>
                      </a:cubicBezTo>
                      <a:cubicBezTo>
                        <a:pt x="2493010" y="308547"/>
                        <a:pt x="2037207" y="504889"/>
                        <a:pt x="1589596" y="465582"/>
                      </a:cubicBezTo>
                      <a:cubicBezTo>
                        <a:pt x="1085596" y="421323"/>
                        <a:pt x="382778" y="168593"/>
                        <a:pt x="297878" y="42228"/>
                      </a:cubicBezTo>
                      <a:cubicBezTo>
                        <a:pt x="304673" y="53467"/>
                        <a:pt x="535813" y="436880"/>
                        <a:pt x="508190" y="576644"/>
                      </a:cubicBezTo>
                      <a:cubicBezTo>
                        <a:pt x="481203" y="712788"/>
                        <a:pt x="36259" y="810768"/>
                        <a:pt x="0" y="818515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A390C185-FBF3-4FF4-9532-2387AF7F1329}"/>
                    </a:ext>
                  </a:extLst>
                </p:cNvPr>
                <p:cNvSpPr/>
                <p:nvPr/>
              </p:nvSpPr>
              <p:spPr>
                <a:xfrm>
                  <a:off x="3445103" y="4135564"/>
                  <a:ext cx="1929853" cy="924305"/>
                </a:xfrm>
                <a:custGeom>
                  <a:avLst/>
                  <a:gdLst>
                    <a:gd name="connsiteX0" fmla="*/ 497421 w 1929853"/>
                    <a:gd name="connsiteY0" fmla="*/ 645287 h 924305"/>
                    <a:gd name="connsiteX1" fmla="*/ 1929854 w 1929853"/>
                    <a:gd name="connsiteY1" fmla="*/ 924306 h 924305"/>
                    <a:gd name="connsiteX2" fmla="*/ 1672171 w 1929853"/>
                    <a:gd name="connsiteY2" fmla="*/ 189420 h 924305"/>
                    <a:gd name="connsiteX3" fmla="*/ 883183 w 1929853"/>
                    <a:gd name="connsiteY3" fmla="*/ 105346 h 924305"/>
                    <a:gd name="connsiteX4" fmla="*/ 406235 w 1929853"/>
                    <a:gd name="connsiteY4" fmla="*/ 0 h 924305"/>
                    <a:gd name="connsiteX5" fmla="*/ 107912 w 1929853"/>
                    <a:gd name="connsiteY5" fmla="*/ 145923 h 924305"/>
                    <a:gd name="connsiteX6" fmla="*/ 13487 w 1929853"/>
                    <a:gd name="connsiteY6" fmla="*/ 266509 h 924305"/>
                    <a:gd name="connsiteX7" fmla="*/ 497421 w 1929853"/>
                    <a:gd name="connsiteY7" fmla="*/ 645287 h 924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29853" h="924305">
                      <a:moveTo>
                        <a:pt x="497421" y="645287"/>
                      </a:moveTo>
                      <a:cubicBezTo>
                        <a:pt x="1121689" y="915988"/>
                        <a:pt x="1929854" y="924306"/>
                        <a:pt x="1929854" y="924306"/>
                      </a:cubicBezTo>
                      <a:lnTo>
                        <a:pt x="1672171" y="189420"/>
                      </a:lnTo>
                      <a:cubicBezTo>
                        <a:pt x="1474812" y="137160"/>
                        <a:pt x="1019137" y="148145"/>
                        <a:pt x="883183" y="105346"/>
                      </a:cubicBezTo>
                      <a:cubicBezTo>
                        <a:pt x="686841" y="43434"/>
                        <a:pt x="546506" y="0"/>
                        <a:pt x="406235" y="0"/>
                      </a:cubicBezTo>
                      <a:cubicBezTo>
                        <a:pt x="258915" y="0"/>
                        <a:pt x="178714" y="72834"/>
                        <a:pt x="107912" y="145923"/>
                      </a:cubicBezTo>
                      <a:cubicBezTo>
                        <a:pt x="63525" y="191707"/>
                        <a:pt x="29680" y="239522"/>
                        <a:pt x="13487" y="266509"/>
                      </a:cubicBezTo>
                      <a:cubicBezTo>
                        <a:pt x="13487" y="266573"/>
                        <a:pt x="-126784" y="374586"/>
                        <a:pt x="497421" y="645287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85A349C6-7BB4-4582-943A-5C510EBC8312}"/>
                    </a:ext>
                  </a:extLst>
                </p:cNvPr>
                <p:cNvSpPr/>
                <p:nvPr/>
              </p:nvSpPr>
              <p:spPr>
                <a:xfrm>
                  <a:off x="5770879" y="3313366"/>
                  <a:ext cx="725804" cy="578911"/>
                </a:xfrm>
                <a:custGeom>
                  <a:avLst/>
                  <a:gdLst>
                    <a:gd name="connsiteX0" fmla="*/ 0 w 725804"/>
                    <a:gd name="connsiteY0" fmla="*/ 347599 h 578911"/>
                    <a:gd name="connsiteX1" fmla="*/ 299720 w 725804"/>
                    <a:gd name="connsiteY1" fmla="*/ 572326 h 578911"/>
                    <a:gd name="connsiteX2" fmla="*/ 621855 w 725804"/>
                    <a:gd name="connsiteY2" fmla="*/ 489776 h 578911"/>
                    <a:gd name="connsiteX3" fmla="*/ 725805 w 725804"/>
                    <a:gd name="connsiteY3" fmla="*/ 292672 h 578911"/>
                    <a:gd name="connsiteX4" fmla="*/ 485648 w 725804"/>
                    <a:gd name="connsiteY4" fmla="*/ 0 h 578911"/>
                    <a:gd name="connsiteX5" fmla="*/ 441770 w 725804"/>
                    <a:gd name="connsiteY5" fmla="*/ 292672 h 578911"/>
                    <a:gd name="connsiteX6" fmla="*/ 0 w 725804"/>
                    <a:gd name="connsiteY6" fmla="*/ 347599 h 578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5804" h="578911">
                      <a:moveTo>
                        <a:pt x="0" y="347599"/>
                      </a:moveTo>
                      <a:cubicBezTo>
                        <a:pt x="140716" y="461201"/>
                        <a:pt x="299720" y="572326"/>
                        <a:pt x="299720" y="572326"/>
                      </a:cubicBezTo>
                      <a:cubicBezTo>
                        <a:pt x="299720" y="572326"/>
                        <a:pt x="478092" y="613537"/>
                        <a:pt x="621855" y="489776"/>
                      </a:cubicBezTo>
                      <a:cubicBezTo>
                        <a:pt x="699453" y="422910"/>
                        <a:pt x="725805" y="292672"/>
                        <a:pt x="725805" y="292672"/>
                      </a:cubicBezTo>
                      <a:cubicBezTo>
                        <a:pt x="725805" y="292672"/>
                        <a:pt x="612648" y="133795"/>
                        <a:pt x="485648" y="0"/>
                      </a:cubicBezTo>
                      <a:cubicBezTo>
                        <a:pt x="489267" y="97346"/>
                        <a:pt x="481203" y="241999"/>
                        <a:pt x="441770" y="292672"/>
                      </a:cubicBezTo>
                      <a:cubicBezTo>
                        <a:pt x="390525" y="358458"/>
                        <a:pt x="140335" y="355029"/>
                        <a:pt x="0" y="347599"/>
                      </a:cubicBezTo>
                      <a:close/>
                    </a:path>
                  </a:pathLst>
                </a:custGeom>
                <a:solidFill>
                  <a:srgbClr val="394C56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1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4362462" y="3890918"/>
              <a:ext cx="1148765" cy="1002965"/>
              <a:chOff x="4362462" y="3890918"/>
              <a:chExt cx="1148765" cy="1002965"/>
            </a:xfrm>
            <a:solidFill>
              <a:srgbClr val="383938"/>
            </a:solidFill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0501C78C-1722-4DE7-9BBD-BC170DFF3952}"/>
                  </a:ext>
                </a:extLst>
              </p:cNvPr>
              <p:cNvSpPr/>
              <p:nvPr/>
            </p:nvSpPr>
            <p:spPr>
              <a:xfrm>
                <a:off x="4362462" y="3890918"/>
                <a:ext cx="1148765" cy="1002137"/>
              </a:xfrm>
              <a:custGeom>
                <a:avLst/>
                <a:gdLst>
                  <a:gd name="connsiteX0" fmla="*/ 102603 w 1148765"/>
                  <a:gd name="connsiteY0" fmla="*/ 773918 h 1002137"/>
                  <a:gd name="connsiteX1" fmla="*/ 562026 w 1148765"/>
                  <a:gd name="connsiteY1" fmla="*/ 1002137 h 1002137"/>
                  <a:gd name="connsiteX2" fmla="*/ 754812 w 1148765"/>
                  <a:gd name="connsiteY2" fmla="*/ 434066 h 1002137"/>
                  <a:gd name="connsiteX3" fmla="*/ 754812 w 1148765"/>
                  <a:gd name="connsiteY3" fmla="*/ 434003 h 1002137"/>
                  <a:gd name="connsiteX4" fmla="*/ 1148766 w 1148765"/>
                  <a:gd name="connsiteY4" fmla="*/ 75863 h 1002137"/>
                  <a:gd name="connsiteX5" fmla="*/ 804024 w 1148765"/>
                  <a:gd name="connsiteY5" fmla="*/ 1314 h 1002137"/>
                  <a:gd name="connsiteX6" fmla="*/ 32499 w 1148765"/>
                  <a:gd name="connsiteY6" fmla="*/ 269157 h 1002137"/>
                  <a:gd name="connsiteX7" fmla="*/ 102603 w 1148765"/>
                  <a:gd name="connsiteY7" fmla="*/ 773918 h 1002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8765" h="1002137">
                    <a:moveTo>
                      <a:pt x="102603" y="773918"/>
                    </a:moveTo>
                    <a:cubicBezTo>
                      <a:pt x="197282" y="893425"/>
                      <a:pt x="562026" y="1002137"/>
                      <a:pt x="562026" y="1002137"/>
                    </a:cubicBezTo>
                    <a:lnTo>
                      <a:pt x="754812" y="434066"/>
                    </a:lnTo>
                    <a:lnTo>
                      <a:pt x="754812" y="434003"/>
                    </a:lnTo>
                    <a:cubicBezTo>
                      <a:pt x="754812" y="434003"/>
                      <a:pt x="780212" y="225977"/>
                      <a:pt x="1148766" y="75863"/>
                    </a:cubicBezTo>
                    <a:cubicBezTo>
                      <a:pt x="1045769" y="48939"/>
                      <a:pt x="898512" y="13061"/>
                      <a:pt x="804024" y="1314"/>
                    </a:cubicBezTo>
                    <a:cubicBezTo>
                      <a:pt x="646227" y="-18371"/>
                      <a:pt x="99111" y="188385"/>
                      <a:pt x="32499" y="269157"/>
                    </a:cubicBezTo>
                    <a:cubicBezTo>
                      <a:pt x="-34176" y="349992"/>
                      <a:pt x="7925" y="654475"/>
                      <a:pt x="102603" y="77391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C6BA8949-E767-4317-881B-B35DFB9223AA}"/>
                  </a:ext>
                </a:extLst>
              </p:cNvPr>
              <p:cNvSpPr/>
              <p:nvPr/>
            </p:nvSpPr>
            <p:spPr>
              <a:xfrm>
                <a:off x="4798832" y="4223258"/>
                <a:ext cx="367844" cy="670626"/>
              </a:xfrm>
              <a:custGeom>
                <a:avLst/>
                <a:gdLst>
                  <a:gd name="connsiteX0" fmla="*/ 258943 w 367844"/>
                  <a:gd name="connsiteY0" fmla="*/ 0 h 670626"/>
                  <a:gd name="connsiteX1" fmla="*/ 2911 w 367844"/>
                  <a:gd name="connsiteY1" fmla="*/ 305117 h 670626"/>
                  <a:gd name="connsiteX2" fmla="*/ 125656 w 367844"/>
                  <a:gd name="connsiteY2" fmla="*/ 669861 h 670626"/>
                  <a:gd name="connsiteX3" fmla="*/ 318442 w 367844"/>
                  <a:gd name="connsiteY3" fmla="*/ 459422 h 670626"/>
                  <a:gd name="connsiteX4" fmla="*/ 258943 w 367844"/>
                  <a:gd name="connsiteY4" fmla="*/ 0 h 670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7844" h="670626">
                    <a:moveTo>
                      <a:pt x="258943" y="0"/>
                    </a:moveTo>
                    <a:cubicBezTo>
                      <a:pt x="258943" y="0"/>
                      <a:pt x="23993" y="28067"/>
                      <a:pt x="2911" y="305117"/>
                    </a:cubicBezTo>
                    <a:cubicBezTo>
                      <a:pt x="-18108" y="582168"/>
                      <a:pt x="80063" y="659320"/>
                      <a:pt x="125656" y="669861"/>
                    </a:cubicBezTo>
                    <a:cubicBezTo>
                      <a:pt x="171249" y="680402"/>
                      <a:pt x="265293" y="580517"/>
                      <a:pt x="318442" y="459422"/>
                    </a:cubicBezTo>
                    <a:cubicBezTo>
                      <a:pt x="430774" y="203390"/>
                      <a:pt x="325554" y="21018"/>
                      <a:pt x="258943" y="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BF63BB5C-3780-4FC6-9757-C42A8D3AA1C0}"/>
                  </a:ext>
                </a:extLst>
              </p:cNvPr>
              <p:cNvSpPr/>
              <p:nvPr/>
            </p:nvSpPr>
            <p:spPr>
              <a:xfrm>
                <a:off x="4729924" y="4042600"/>
                <a:ext cx="485711" cy="180657"/>
              </a:xfrm>
              <a:custGeom>
                <a:avLst/>
                <a:gdLst>
                  <a:gd name="connsiteX0" fmla="*/ 327851 w 485711"/>
                  <a:gd name="connsiteY0" fmla="*/ 180658 h 180657"/>
                  <a:gd name="connsiteX1" fmla="*/ 152527 w 485711"/>
                  <a:gd name="connsiteY1" fmla="*/ 152590 h 180657"/>
                  <a:gd name="connsiteX2" fmla="*/ 0 w 485711"/>
                  <a:gd name="connsiteY2" fmla="*/ 166624 h 180657"/>
                  <a:gd name="connsiteX3" fmla="*/ 194628 w 485711"/>
                  <a:gd name="connsiteY3" fmla="*/ 92964 h 180657"/>
                  <a:gd name="connsiteX4" fmla="*/ 387414 w 485711"/>
                  <a:gd name="connsiteY4" fmla="*/ 54356 h 180657"/>
                  <a:gd name="connsiteX5" fmla="*/ 485711 w 485711"/>
                  <a:gd name="connsiteY5" fmla="*/ 0 h 180657"/>
                  <a:gd name="connsiteX6" fmla="*/ 427863 w 485711"/>
                  <a:gd name="connsiteY6" fmla="*/ 90297 h 180657"/>
                  <a:gd name="connsiteX7" fmla="*/ 327851 w 485711"/>
                  <a:gd name="connsiteY7" fmla="*/ 180658 h 18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5711" h="180657">
                    <a:moveTo>
                      <a:pt x="327851" y="180658"/>
                    </a:moveTo>
                    <a:cubicBezTo>
                      <a:pt x="327851" y="180658"/>
                      <a:pt x="261239" y="154368"/>
                      <a:pt x="152527" y="152590"/>
                    </a:cubicBezTo>
                    <a:cubicBezTo>
                      <a:pt x="43815" y="150813"/>
                      <a:pt x="0" y="166624"/>
                      <a:pt x="0" y="166624"/>
                    </a:cubicBezTo>
                    <a:cubicBezTo>
                      <a:pt x="0" y="166624"/>
                      <a:pt x="104711" y="106553"/>
                      <a:pt x="194628" y="92964"/>
                    </a:cubicBezTo>
                    <a:cubicBezTo>
                      <a:pt x="284544" y="79375"/>
                      <a:pt x="322453" y="73660"/>
                      <a:pt x="387414" y="54356"/>
                    </a:cubicBezTo>
                    <a:cubicBezTo>
                      <a:pt x="452374" y="35052"/>
                      <a:pt x="485711" y="0"/>
                      <a:pt x="485711" y="0"/>
                    </a:cubicBezTo>
                    <a:cubicBezTo>
                      <a:pt x="485711" y="0"/>
                      <a:pt x="468185" y="52578"/>
                      <a:pt x="427863" y="90297"/>
                    </a:cubicBezTo>
                    <a:cubicBezTo>
                      <a:pt x="387477" y="128016"/>
                      <a:pt x="327851" y="180658"/>
                      <a:pt x="327851" y="180658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C29A6C1-F81D-4AAE-8CE4-4F00BFD1F23D}"/>
                </a:ext>
              </a:extLst>
            </p:cNvPr>
            <p:cNvSpPr/>
            <p:nvPr/>
          </p:nvSpPr>
          <p:spPr>
            <a:xfrm>
              <a:off x="4797486" y="4258309"/>
              <a:ext cx="1233066" cy="1288585"/>
            </a:xfrm>
            <a:custGeom>
              <a:avLst/>
              <a:gdLst>
                <a:gd name="connsiteX0" fmla="*/ 127002 w 1233066"/>
                <a:gd name="connsiteY0" fmla="*/ 559245 h 1288585"/>
                <a:gd name="connsiteX1" fmla="*/ 227141 w 1233066"/>
                <a:gd name="connsiteY1" fmla="*/ 526098 h 1288585"/>
                <a:gd name="connsiteX2" fmla="*/ 271337 w 1233066"/>
                <a:gd name="connsiteY2" fmla="*/ 783146 h 1288585"/>
                <a:gd name="connsiteX3" fmla="*/ 288291 w 1233066"/>
                <a:gd name="connsiteY3" fmla="*/ 830580 h 1288585"/>
                <a:gd name="connsiteX4" fmla="*/ 528131 w 1233066"/>
                <a:gd name="connsiteY4" fmla="*/ 1216914 h 1288585"/>
                <a:gd name="connsiteX5" fmla="*/ 1133286 w 1233066"/>
                <a:gd name="connsiteY5" fmla="*/ 1286447 h 1288585"/>
                <a:gd name="connsiteX6" fmla="*/ 1150304 w 1233066"/>
                <a:gd name="connsiteY6" fmla="*/ 1260856 h 1288585"/>
                <a:gd name="connsiteX7" fmla="*/ 1177355 w 1233066"/>
                <a:gd name="connsiteY7" fmla="*/ 1241552 h 1288585"/>
                <a:gd name="connsiteX8" fmla="*/ 1212407 w 1233066"/>
                <a:gd name="connsiteY8" fmla="*/ 1208215 h 1288585"/>
                <a:gd name="connsiteX9" fmla="*/ 1205422 w 1233066"/>
                <a:gd name="connsiteY9" fmla="*/ 1188911 h 1288585"/>
                <a:gd name="connsiteX10" fmla="*/ 1229997 w 1233066"/>
                <a:gd name="connsiteY10" fmla="*/ 1160844 h 1288585"/>
                <a:gd name="connsiteX11" fmla="*/ 1212471 w 1233066"/>
                <a:gd name="connsiteY11" fmla="*/ 1138047 h 1288585"/>
                <a:gd name="connsiteX12" fmla="*/ 1231013 w 1233066"/>
                <a:gd name="connsiteY12" fmla="*/ 1101217 h 1288585"/>
                <a:gd name="connsiteX13" fmla="*/ 1209105 w 1233066"/>
                <a:gd name="connsiteY13" fmla="*/ 1087184 h 1288585"/>
                <a:gd name="connsiteX14" fmla="*/ 1217741 w 1233066"/>
                <a:gd name="connsiteY14" fmla="*/ 1064451 h 1288585"/>
                <a:gd name="connsiteX15" fmla="*/ 1184404 w 1233066"/>
                <a:gd name="connsiteY15" fmla="*/ 1046925 h 1288585"/>
                <a:gd name="connsiteX16" fmla="*/ 1175641 w 1233066"/>
                <a:gd name="connsiteY16" fmla="*/ 992569 h 1288585"/>
                <a:gd name="connsiteX17" fmla="*/ 1117792 w 1233066"/>
                <a:gd name="connsiteY17" fmla="*/ 1039940 h 1288585"/>
                <a:gd name="connsiteX18" fmla="*/ 1059944 w 1233066"/>
                <a:gd name="connsiteY18" fmla="*/ 1094296 h 1288585"/>
                <a:gd name="connsiteX19" fmla="*/ 698692 w 1233066"/>
                <a:gd name="connsiteY19" fmla="*/ 1171448 h 1288585"/>
                <a:gd name="connsiteX20" fmla="*/ 592266 w 1233066"/>
                <a:gd name="connsiteY20" fmla="*/ 801243 h 1288585"/>
                <a:gd name="connsiteX21" fmla="*/ 579820 w 1233066"/>
                <a:gd name="connsiteY21" fmla="*/ 559308 h 1288585"/>
                <a:gd name="connsiteX22" fmla="*/ 564453 w 1233066"/>
                <a:gd name="connsiteY22" fmla="*/ 245174 h 1288585"/>
                <a:gd name="connsiteX23" fmla="*/ 516320 w 1233066"/>
                <a:gd name="connsiteY23" fmla="*/ 70739 h 1288585"/>
                <a:gd name="connsiteX24" fmla="*/ 469584 w 1233066"/>
                <a:gd name="connsiteY24" fmla="*/ 43180 h 1288585"/>
                <a:gd name="connsiteX25" fmla="*/ 242762 w 1233066"/>
                <a:gd name="connsiteY25" fmla="*/ 0 h 1288585"/>
                <a:gd name="connsiteX26" fmla="*/ 4256 w 1233066"/>
                <a:gd name="connsiteY26" fmla="*/ 270066 h 1288585"/>
                <a:gd name="connsiteX27" fmla="*/ 127002 w 1233066"/>
                <a:gd name="connsiteY27" fmla="*/ 559245 h 128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3066" h="1288585">
                  <a:moveTo>
                    <a:pt x="127002" y="559245"/>
                  </a:moveTo>
                  <a:lnTo>
                    <a:pt x="227141" y="526098"/>
                  </a:lnTo>
                  <a:cubicBezTo>
                    <a:pt x="227141" y="526098"/>
                    <a:pt x="222633" y="634492"/>
                    <a:pt x="271337" y="783146"/>
                  </a:cubicBezTo>
                  <a:cubicBezTo>
                    <a:pt x="276417" y="798513"/>
                    <a:pt x="282005" y="814388"/>
                    <a:pt x="288291" y="830580"/>
                  </a:cubicBezTo>
                  <a:cubicBezTo>
                    <a:pt x="340425" y="965518"/>
                    <a:pt x="472886" y="1145096"/>
                    <a:pt x="528131" y="1216914"/>
                  </a:cubicBezTo>
                  <a:cubicBezTo>
                    <a:pt x="818009" y="1268540"/>
                    <a:pt x="1050863" y="1296861"/>
                    <a:pt x="1133286" y="1286447"/>
                  </a:cubicBezTo>
                  <a:cubicBezTo>
                    <a:pt x="1153543" y="1268984"/>
                    <a:pt x="1150304" y="1260856"/>
                    <a:pt x="1150304" y="1260856"/>
                  </a:cubicBezTo>
                  <a:cubicBezTo>
                    <a:pt x="1150304" y="1260856"/>
                    <a:pt x="1159829" y="1246823"/>
                    <a:pt x="1177355" y="1241552"/>
                  </a:cubicBezTo>
                  <a:cubicBezTo>
                    <a:pt x="1194881" y="1236282"/>
                    <a:pt x="1219456" y="1227519"/>
                    <a:pt x="1212407" y="1208215"/>
                  </a:cubicBezTo>
                  <a:cubicBezTo>
                    <a:pt x="1205422" y="1188911"/>
                    <a:pt x="1205422" y="1188911"/>
                    <a:pt x="1205422" y="1188911"/>
                  </a:cubicBezTo>
                  <a:cubicBezTo>
                    <a:pt x="1205422" y="1188911"/>
                    <a:pt x="1236982" y="1181926"/>
                    <a:pt x="1229997" y="1160844"/>
                  </a:cubicBezTo>
                  <a:cubicBezTo>
                    <a:pt x="1223012" y="1139825"/>
                    <a:pt x="1212471" y="1138047"/>
                    <a:pt x="1212471" y="1138047"/>
                  </a:cubicBezTo>
                  <a:cubicBezTo>
                    <a:pt x="1212471" y="1138047"/>
                    <a:pt x="1240792" y="1117029"/>
                    <a:pt x="1231013" y="1101217"/>
                  </a:cubicBezTo>
                  <a:cubicBezTo>
                    <a:pt x="1221869" y="1086422"/>
                    <a:pt x="1210502" y="1087057"/>
                    <a:pt x="1209105" y="1087184"/>
                  </a:cubicBezTo>
                  <a:cubicBezTo>
                    <a:pt x="1210629" y="1086676"/>
                    <a:pt x="1226060" y="1081088"/>
                    <a:pt x="1217741" y="1064451"/>
                  </a:cubicBezTo>
                  <a:cubicBezTo>
                    <a:pt x="1208978" y="1046925"/>
                    <a:pt x="1184404" y="1046925"/>
                    <a:pt x="1184404" y="1046925"/>
                  </a:cubicBezTo>
                  <a:cubicBezTo>
                    <a:pt x="1184404" y="1046925"/>
                    <a:pt x="1207200" y="1011873"/>
                    <a:pt x="1175641" y="992569"/>
                  </a:cubicBezTo>
                  <a:cubicBezTo>
                    <a:pt x="1144081" y="973265"/>
                    <a:pt x="1117792" y="1039940"/>
                    <a:pt x="1117792" y="1039940"/>
                  </a:cubicBezTo>
                  <a:cubicBezTo>
                    <a:pt x="1117792" y="1039940"/>
                    <a:pt x="1082105" y="1087692"/>
                    <a:pt x="1059944" y="1094296"/>
                  </a:cubicBezTo>
                  <a:cubicBezTo>
                    <a:pt x="1059944" y="1094296"/>
                    <a:pt x="782893" y="1178433"/>
                    <a:pt x="698692" y="1171448"/>
                  </a:cubicBezTo>
                  <a:cubicBezTo>
                    <a:pt x="640971" y="1166622"/>
                    <a:pt x="608332" y="986727"/>
                    <a:pt x="592266" y="801243"/>
                  </a:cubicBezTo>
                  <a:cubicBezTo>
                    <a:pt x="584900" y="716344"/>
                    <a:pt x="581027" y="630301"/>
                    <a:pt x="579820" y="559308"/>
                  </a:cubicBezTo>
                  <a:cubicBezTo>
                    <a:pt x="577852" y="444056"/>
                    <a:pt x="574169" y="333185"/>
                    <a:pt x="564453" y="245174"/>
                  </a:cubicBezTo>
                  <a:cubicBezTo>
                    <a:pt x="555182" y="160465"/>
                    <a:pt x="540387" y="96838"/>
                    <a:pt x="516320" y="70739"/>
                  </a:cubicBezTo>
                  <a:cubicBezTo>
                    <a:pt x="506604" y="60198"/>
                    <a:pt x="489968" y="51054"/>
                    <a:pt x="469584" y="43180"/>
                  </a:cubicBezTo>
                  <a:cubicBezTo>
                    <a:pt x="387097" y="11303"/>
                    <a:pt x="242762" y="0"/>
                    <a:pt x="242762" y="0"/>
                  </a:cubicBezTo>
                  <a:cubicBezTo>
                    <a:pt x="242762" y="0"/>
                    <a:pt x="35879" y="49086"/>
                    <a:pt x="4256" y="270066"/>
                  </a:cubicBezTo>
                  <a:cubicBezTo>
                    <a:pt x="-27303" y="490982"/>
                    <a:pt x="127002" y="559245"/>
                    <a:pt x="127002" y="559245"/>
                  </a:cubicBezTo>
                  <a:close/>
                </a:path>
              </a:pathLst>
            </a:custGeom>
            <a:solidFill>
              <a:srgbClr val="FED8B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21FC466-3C9B-47E2-B8F7-7997E319BEC4}"/>
                </a:ext>
              </a:extLst>
            </p:cNvPr>
            <p:cNvSpPr/>
            <p:nvPr/>
          </p:nvSpPr>
          <p:spPr>
            <a:xfrm>
              <a:off x="5047107" y="2514577"/>
              <a:ext cx="1421447" cy="447729"/>
            </a:xfrm>
            <a:custGeom>
              <a:avLst/>
              <a:gdLst>
                <a:gd name="connsiteX0" fmla="*/ 0 w 1421447"/>
                <a:gd name="connsiteY0" fmla="*/ 51838 h 447729"/>
                <a:gd name="connsiteX1" fmla="*/ 224599 w 1421447"/>
                <a:gd name="connsiteY1" fmla="*/ 390040 h 447729"/>
                <a:gd name="connsiteX2" fmla="*/ 232601 w 1421447"/>
                <a:gd name="connsiteY2" fmla="*/ 415693 h 447729"/>
                <a:gd name="connsiteX3" fmla="*/ 541338 w 1421447"/>
                <a:gd name="connsiteY3" fmla="*/ 372513 h 447729"/>
                <a:gd name="connsiteX4" fmla="*/ 900684 w 1421447"/>
                <a:gd name="connsiteY4" fmla="*/ 428647 h 447729"/>
                <a:gd name="connsiteX5" fmla="*/ 1280795 w 1421447"/>
                <a:gd name="connsiteY5" fmla="*/ 447380 h 447729"/>
                <a:gd name="connsiteX6" fmla="*/ 1421447 w 1421447"/>
                <a:gd name="connsiteY6" fmla="*/ 357400 h 447729"/>
                <a:gd name="connsiteX7" fmla="*/ 1109472 w 1421447"/>
                <a:gd name="connsiteY7" fmla="*/ 206588 h 447729"/>
                <a:gd name="connsiteX8" fmla="*/ 681609 w 1421447"/>
                <a:gd name="connsiteY8" fmla="*/ 143469 h 447729"/>
                <a:gd name="connsiteX9" fmla="*/ 256096 w 1421447"/>
                <a:gd name="connsiteY9" fmla="*/ 3197 h 447729"/>
                <a:gd name="connsiteX10" fmla="*/ 0 w 1421447"/>
                <a:gd name="connsiteY10" fmla="*/ 51838 h 44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21447" h="447729">
                  <a:moveTo>
                    <a:pt x="0" y="51838"/>
                  </a:moveTo>
                  <a:cubicBezTo>
                    <a:pt x="67373" y="94637"/>
                    <a:pt x="162242" y="203032"/>
                    <a:pt x="224599" y="390040"/>
                  </a:cubicBezTo>
                  <a:cubicBezTo>
                    <a:pt x="227330" y="398231"/>
                    <a:pt x="229997" y="406740"/>
                    <a:pt x="232601" y="415693"/>
                  </a:cubicBezTo>
                  <a:cubicBezTo>
                    <a:pt x="272034" y="394675"/>
                    <a:pt x="369379" y="357083"/>
                    <a:pt x="541338" y="372513"/>
                  </a:cubicBezTo>
                  <a:cubicBezTo>
                    <a:pt x="775145" y="393532"/>
                    <a:pt x="787717" y="400580"/>
                    <a:pt x="900684" y="428647"/>
                  </a:cubicBezTo>
                  <a:cubicBezTo>
                    <a:pt x="975868" y="447316"/>
                    <a:pt x="1163638" y="448650"/>
                    <a:pt x="1280795" y="447380"/>
                  </a:cubicBezTo>
                  <a:lnTo>
                    <a:pt x="1421447" y="357400"/>
                  </a:lnTo>
                  <a:cubicBezTo>
                    <a:pt x="1372616" y="314347"/>
                    <a:pt x="1262380" y="232052"/>
                    <a:pt x="1109472" y="206588"/>
                  </a:cubicBezTo>
                  <a:cubicBezTo>
                    <a:pt x="899033" y="171536"/>
                    <a:pt x="810196" y="192555"/>
                    <a:pt x="681609" y="143469"/>
                  </a:cubicBezTo>
                  <a:cubicBezTo>
                    <a:pt x="553021" y="94383"/>
                    <a:pt x="422084" y="24216"/>
                    <a:pt x="256096" y="3197"/>
                  </a:cubicBezTo>
                  <a:cubicBezTo>
                    <a:pt x="143383" y="-11217"/>
                    <a:pt x="48959" y="26312"/>
                    <a:pt x="0" y="51838"/>
                  </a:cubicBezTo>
                  <a:close/>
                </a:path>
              </a:pathLst>
            </a:custGeom>
            <a:solidFill>
              <a:srgbClr val="324B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27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5024641" y="2805302"/>
              <a:ext cx="1644001" cy="1215103"/>
              <a:chOff x="5024641" y="2805302"/>
              <a:chExt cx="1644001" cy="1215103"/>
            </a:xfrm>
            <a:solidFill>
              <a:schemeClr val="accent1"/>
            </a:solidFill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3795596-B599-49CA-BC34-8FD3774981E7}"/>
                  </a:ext>
                </a:extLst>
              </p:cNvPr>
              <p:cNvSpPr/>
              <p:nvPr/>
            </p:nvSpPr>
            <p:spPr>
              <a:xfrm>
                <a:off x="6107684" y="2805302"/>
                <a:ext cx="560959" cy="383476"/>
              </a:xfrm>
              <a:custGeom>
                <a:avLst/>
                <a:gdLst>
                  <a:gd name="connsiteX0" fmla="*/ 0 w 560959"/>
                  <a:gd name="connsiteY0" fmla="*/ 297561 h 383476"/>
                  <a:gd name="connsiteX1" fmla="*/ 117602 w 560959"/>
                  <a:gd name="connsiteY1" fmla="*/ 383477 h 383476"/>
                  <a:gd name="connsiteX2" fmla="*/ 560959 w 560959"/>
                  <a:gd name="connsiteY2" fmla="*/ 107505 h 383476"/>
                  <a:gd name="connsiteX3" fmla="*/ 465137 w 560959"/>
                  <a:gd name="connsiteY3" fmla="*/ 0 h 383476"/>
                  <a:gd name="connsiteX4" fmla="*/ 360934 w 560959"/>
                  <a:gd name="connsiteY4" fmla="*/ 66675 h 383476"/>
                  <a:gd name="connsiteX5" fmla="*/ 220282 w 560959"/>
                  <a:gd name="connsiteY5" fmla="*/ 156655 h 383476"/>
                  <a:gd name="connsiteX6" fmla="*/ 0 w 560959"/>
                  <a:gd name="connsiteY6" fmla="*/ 297561 h 383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0959" h="383476">
                    <a:moveTo>
                      <a:pt x="0" y="297561"/>
                    </a:moveTo>
                    <a:cubicBezTo>
                      <a:pt x="38163" y="314389"/>
                      <a:pt x="88138" y="347472"/>
                      <a:pt x="117602" y="383477"/>
                    </a:cubicBezTo>
                    <a:lnTo>
                      <a:pt x="560959" y="107505"/>
                    </a:lnTo>
                    <a:cubicBezTo>
                      <a:pt x="551624" y="9335"/>
                      <a:pt x="465137" y="0"/>
                      <a:pt x="465137" y="0"/>
                    </a:cubicBezTo>
                    <a:lnTo>
                      <a:pt x="360934" y="66675"/>
                    </a:lnTo>
                    <a:lnTo>
                      <a:pt x="220282" y="156655"/>
                    </a:lnTo>
                    <a:lnTo>
                      <a:pt x="0" y="297561"/>
                    </a:lnTo>
                    <a:close/>
                  </a:path>
                </a:pathLst>
              </a:custGeom>
              <a:solidFill>
                <a:srgbClr val="394C56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215ED94D-368C-4D84-98CA-4D1A3590A406}"/>
                  </a:ext>
                </a:extLst>
              </p:cNvPr>
              <p:cNvSpPr/>
              <p:nvPr/>
            </p:nvSpPr>
            <p:spPr>
              <a:xfrm>
                <a:off x="5024641" y="3480942"/>
                <a:ext cx="651504" cy="539463"/>
              </a:xfrm>
              <a:custGeom>
                <a:avLst/>
                <a:gdLst>
                  <a:gd name="connsiteX0" fmla="*/ 27037 w 651504"/>
                  <a:gd name="connsiteY0" fmla="*/ 497015 h 539463"/>
                  <a:gd name="connsiteX1" fmla="*/ 36308 w 651504"/>
                  <a:gd name="connsiteY1" fmla="*/ 508826 h 539463"/>
                  <a:gd name="connsiteX2" fmla="*/ 131114 w 651504"/>
                  <a:gd name="connsiteY2" fmla="*/ 539115 h 539463"/>
                  <a:gd name="connsiteX3" fmla="*/ 650290 w 651504"/>
                  <a:gd name="connsiteY3" fmla="*/ 135636 h 539463"/>
                  <a:gd name="connsiteX4" fmla="*/ 552119 w 651504"/>
                  <a:gd name="connsiteY4" fmla="*/ 0 h 539463"/>
                  <a:gd name="connsiteX5" fmla="*/ 113270 w 651504"/>
                  <a:gd name="connsiteY5" fmla="*/ 333820 h 539463"/>
                  <a:gd name="connsiteX6" fmla="*/ 113207 w 651504"/>
                  <a:gd name="connsiteY6" fmla="*/ 333883 h 539463"/>
                  <a:gd name="connsiteX7" fmla="*/ 240 w 651504"/>
                  <a:gd name="connsiteY7" fmla="*/ 419862 h 539463"/>
                  <a:gd name="connsiteX8" fmla="*/ 27037 w 651504"/>
                  <a:gd name="connsiteY8" fmla="*/ 497015 h 539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1504" h="539463">
                    <a:moveTo>
                      <a:pt x="27037" y="497015"/>
                    </a:moveTo>
                    <a:cubicBezTo>
                      <a:pt x="29831" y="501333"/>
                      <a:pt x="32943" y="505270"/>
                      <a:pt x="36308" y="508826"/>
                    </a:cubicBezTo>
                    <a:cubicBezTo>
                      <a:pt x="70789" y="544957"/>
                      <a:pt x="131114" y="539115"/>
                      <a:pt x="131114" y="539115"/>
                    </a:cubicBezTo>
                    <a:lnTo>
                      <a:pt x="650290" y="135636"/>
                    </a:lnTo>
                    <a:cubicBezTo>
                      <a:pt x="664324" y="9398"/>
                      <a:pt x="552119" y="0"/>
                      <a:pt x="552119" y="0"/>
                    </a:cubicBezTo>
                    <a:lnTo>
                      <a:pt x="113270" y="333820"/>
                    </a:lnTo>
                    <a:cubicBezTo>
                      <a:pt x="113270" y="333820"/>
                      <a:pt x="113207" y="333820"/>
                      <a:pt x="113207" y="333883"/>
                    </a:cubicBezTo>
                    <a:lnTo>
                      <a:pt x="240" y="419862"/>
                    </a:lnTo>
                    <a:cubicBezTo>
                      <a:pt x="240" y="419862"/>
                      <a:pt x="-4395" y="447866"/>
                      <a:pt x="27037" y="497015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F3A9AFF-EDC5-469C-ACA3-CD7455B2B727}"/>
                </a:ext>
              </a:extLst>
            </p:cNvPr>
            <p:cNvSpPr/>
            <p:nvPr/>
          </p:nvSpPr>
          <p:spPr>
            <a:xfrm>
              <a:off x="5157326" y="3579975"/>
              <a:ext cx="362428" cy="342068"/>
            </a:xfrm>
            <a:custGeom>
              <a:avLst/>
              <a:gdLst>
                <a:gd name="connsiteX0" fmla="*/ 9351 w 362428"/>
                <a:gd name="connsiteY0" fmla="*/ 157571 h 342068"/>
                <a:gd name="connsiteX1" fmla="*/ 46371 w 362428"/>
                <a:gd name="connsiteY1" fmla="*/ 131282 h 342068"/>
                <a:gd name="connsiteX2" fmla="*/ 100346 w 362428"/>
                <a:gd name="connsiteY2" fmla="*/ 131282 h 342068"/>
                <a:gd name="connsiteX3" fmla="*/ 125492 w 362428"/>
                <a:gd name="connsiteY3" fmla="*/ 76926 h 342068"/>
                <a:gd name="connsiteX4" fmla="*/ 159973 w 362428"/>
                <a:gd name="connsiteY4" fmla="*/ 76926 h 342068"/>
                <a:gd name="connsiteX5" fmla="*/ 189246 w 362428"/>
                <a:gd name="connsiteY5" fmla="*/ 33111 h 342068"/>
                <a:gd name="connsiteX6" fmla="*/ 219980 w 362428"/>
                <a:gd name="connsiteY6" fmla="*/ 33111 h 342068"/>
                <a:gd name="connsiteX7" fmla="*/ 251159 w 362428"/>
                <a:gd name="connsiteY7" fmla="*/ 408 h 342068"/>
                <a:gd name="connsiteX8" fmla="*/ 338852 w 362428"/>
                <a:gd name="connsiteY8" fmla="*/ 55907 h 342068"/>
                <a:gd name="connsiteX9" fmla="*/ 362284 w 362428"/>
                <a:gd name="connsiteY9" fmla="*/ 170715 h 342068"/>
                <a:gd name="connsiteX10" fmla="*/ 324819 w 362428"/>
                <a:gd name="connsiteY10" fmla="*/ 229516 h 342068"/>
                <a:gd name="connsiteX11" fmla="*/ 304943 w 362428"/>
                <a:gd name="connsiteY11" fmla="*/ 262219 h 342068"/>
                <a:gd name="connsiteX12" fmla="*/ 276876 w 362428"/>
                <a:gd name="connsiteY12" fmla="*/ 271553 h 342068"/>
                <a:gd name="connsiteX13" fmla="*/ 250016 w 362428"/>
                <a:gd name="connsiteY13" fmla="*/ 303113 h 342068"/>
                <a:gd name="connsiteX14" fmla="*/ 217631 w 362428"/>
                <a:gd name="connsiteY14" fmla="*/ 303113 h 342068"/>
                <a:gd name="connsiteX15" fmla="*/ 189246 w 362428"/>
                <a:gd name="connsiteY15" fmla="*/ 341721 h 342068"/>
                <a:gd name="connsiteX16" fmla="*/ 159211 w 362428"/>
                <a:gd name="connsiteY16" fmla="*/ 261965 h 342068"/>
                <a:gd name="connsiteX17" fmla="*/ 104029 w 362428"/>
                <a:gd name="connsiteY17" fmla="*/ 197385 h 342068"/>
                <a:gd name="connsiteX18" fmla="*/ 41164 w 362428"/>
                <a:gd name="connsiteY18" fmla="*/ 188813 h 342068"/>
                <a:gd name="connsiteX19" fmla="*/ 16 w 362428"/>
                <a:gd name="connsiteY19" fmla="*/ 220118 h 342068"/>
                <a:gd name="connsiteX20" fmla="*/ 9351 w 362428"/>
                <a:gd name="connsiteY20" fmla="*/ 157571 h 3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2428" h="342068">
                  <a:moveTo>
                    <a:pt x="9351" y="157571"/>
                  </a:moveTo>
                  <a:cubicBezTo>
                    <a:pt x="9351" y="157571"/>
                    <a:pt x="16971" y="134774"/>
                    <a:pt x="46371" y="131282"/>
                  </a:cubicBezTo>
                  <a:cubicBezTo>
                    <a:pt x="75772" y="127789"/>
                    <a:pt x="100346" y="131282"/>
                    <a:pt x="100346" y="131282"/>
                  </a:cubicBezTo>
                  <a:cubicBezTo>
                    <a:pt x="100346" y="131282"/>
                    <a:pt x="112094" y="85689"/>
                    <a:pt x="125492" y="76926"/>
                  </a:cubicBezTo>
                  <a:cubicBezTo>
                    <a:pt x="138891" y="68163"/>
                    <a:pt x="159973" y="76926"/>
                    <a:pt x="159973" y="76926"/>
                  </a:cubicBezTo>
                  <a:cubicBezTo>
                    <a:pt x="159973" y="76926"/>
                    <a:pt x="171212" y="38318"/>
                    <a:pt x="189246" y="33111"/>
                  </a:cubicBezTo>
                  <a:cubicBezTo>
                    <a:pt x="207280" y="27840"/>
                    <a:pt x="219980" y="33111"/>
                    <a:pt x="219980" y="33111"/>
                  </a:cubicBezTo>
                  <a:cubicBezTo>
                    <a:pt x="219980" y="33111"/>
                    <a:pt x="219599" y="-4291"/>
                    <a:pt x="251159" y="408"/>
                  </a:cubicBezTo>
                  <a:cubicBezTo>
                    <a:pt x="282718" y="5107"/>
                    <a:pt x="338852" y="55907"/>
                    <a:pt x="338852" y="55907"/>
                  </a:cubicBezTo>
                  <a:cubicBezTo>
                    <a:pt x="338852" y="55907"/>
                    <a:pt x="359490" y="145252"/>
                    <a:pt x="362284" y="170715"/>
                  </a:cubicBezTo>
                  <a:cubicBezTo>
                    <a:pt x="365141" y="196179"/>
                    <a:pt x="324819" y="229516"/>
                    <a:pt x="324819" y="229516"/>
                  </a:cubicBezTo>
                  <a:cubicBezTo>
                    <a:pt x="324819" y="229516"/>
                    <a:pt x="321326" y="249392"/>
                    <a:pt x="304943" y="262219"/>
                  </a:cubicBezTo>
                  <a:cubicBezTo>
                    <a:pt x="288560" y="275046"/>
                    <a:pt x="276876" y="271553"/>
                    <a:pt x="276876" y="271553"/>
                  </a:cubicBezTo>
                  <a:cubicBezTo>
                    <a:pt x="276876" y="271553"/>
                    <a:pt x="263986" y="292572"/>
                    <a:pt x="250016" y="303113"/>
                  </a:cubicBezTo>
                  <a:cubicBezTo>
                    <a:pt x="235982" y="313654"/>
                    <a:pt x="217631" y="303113"/>
                    <a:pt x="217631" y="303113"/>
                  </a:cubicBezTo>
                  <a:cubicBezTo>
                    <a:pt x="217631" y="303113"/>
                    <a:pt x="208169" y="346356"/>
                    <a:pt x="189246" y="341721"/>
                  </a:cubicBezTo>
                  <a:cubicBezTo>
                    <a:pt x="170323" y="337022"/>
                    <a:pt x="159211" y="261965"/>
                    <a:pt x="159211" y="261965"/>
                  </a:cubicBezTo>
                  <a:lnTo>
                    <a:pt x="104029" y="197385"/>
                  </a:lnTo>
                  <a:lnTo>
                    <a:pt x="41164" y="188813"/>
                  </a:lnTo>
                  <a:lnTo>
                    <a:pt x="16" y="220118"/>
                  </a:lnTo>
                  <a:cubicBezTo>
                    <a:pt x="16" y="220055"/>
                    <a:pt x="-809" y="172112"/>
                    <a:pt x="9351" y="157571"/>
                  </a:cubicBezTo>
                  <a:close/>
                </a:path>
              </a:pathLst>
            </a:custGeom>
            <a:solidFill>
              <a:srgbClr val="FED8B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8786B33-A3AA-43A8-9619-E90631ABF5B1}"/>
                </a:ext>
              </a:extLst>
            </p:cNvPr>
            <p:cNvSpPr/>
            <p:nvPr/>
          </p:nvSpPr>
          <p:spPr>
            <a:xfrm>
              <a:off x="6317805" y="2793675"/>
              <a:ext cx="314209" cy="290087"/>
            </a:xfrm>
            <a:custGeom>
              <a:avLst/>
              <a:gdLst>
                <a:gd name="connsiteX0" fmla="*/ 12319 w 314209"/>
                <a:gd name="connsiteY0" fmla="*/ 119705 h 290087"/>
                <a:gd name="connsiteX1" fmla="*/ 45847 w 314209"/>
                <a:gd name="connsiteY1" fmla="*/ 99575 h 290087"/>
                <a:gd name="connsiteX2" fmla="*/ 92139 w 314209"/>
                <a:gd name="connsiteY2" fmla="*/ 103131 h 290087"/>
                <a:gd name="connsiteX3" fmla="*/ 117285 w 314209"/>
                <a:gd name="connsiteY3" fmla="*/ 58173 h 290087"/>
                <a:gd name="connsiteX4" fmla="*/ 146876 w 314209"/>
                <a:gd name="connsiteY4" fmla="*/ 60459 h 290087"/>
                <a:gd name="connsiteX5" fmla="*/ 174879 w 314209"/>
                <a:gd name="connsiteY5" fmla="*/ 24772 h 290087"/>
                <a:gd name="connsiteX6" fmla="*/ 201232 w 314209"/>
                <a:gd name="connsiteY6" fmla="*/ 26804 h 290087"/>
                <a:gd name="connsiteX7" fmla="*/ 230124 w 314209"/>
                <a:gd name="connsiteY7" fmla="*/ 769 h 290087"/>
                <a:gd name="connsiteX8" fmla="*/ 301688 w 314209"/>
                <a:gd name="connsiteY8" fmla="*/ 54236 h 290087"/>
                <a:gd name="connsiteX9" fmla="*/ 314198 w 314209"/>
                <a:gd name="connsiteY9" fmla="*/ 154312 h 290087"/>
                <a:gd name="connsiteX10" fmla="*/ 278130 w 314209"/>
                <a:gd name="connsiteY10" fmla="*/ 202255 h 290087"/>
                <a:gd name="connsiteX11" fmla="*/ 258889 w 314209"/>
                <a:gd name="connsiteY11" fmla="*/ 229052 h 290087"/>
                <a:gd name="connsiteX12" fmla="*/ 234188 w 314209"/>
                <a:gd name="connsiteY12" fmla="*/ 235211 h 290087"/>
                <a:gd name="connsiteX13" fmla="*/ 209042 w 314209"/>
                <a:gd name="connsiteY13" fmla="*/ 260484 h 290087"/>
                <a:gd name="connsiteX14" fmla="*/ 181292 w 314209"/>
                <a:gd name="connsiteY14" fmla="*/ 258325 h 290087"/>
                <a:gd name="connsiteX15" fmla="*/ 154368 w 314209"/>
                <a:gd name="connsiteY15" fmla="*/ 289567 h 290087"/>
                <a:gd name="connsiteX16" fmla="*/ 133858 w 314209"/>
                <a:gd name="connsiteY16" fmla="*/ 219146 h 290087"/>
                <a:gd name="connsiteX17" fmla="*/ 90741 w 314209"/>
                <a:gd name="connsiteY17" fmla="*/ 160091 h 290087"/>
                <a:gd name="connsiteX18" fmla="*/ 37338 w 314209"/>
                <a:gd name="connsiteY18" fmla="*/ 148534 h 290087"/>
                <a:gd name="connsiteX19" fmla="*/ 0 w 314209"/>
                <a:gd name="connsiteY19" fmla="*/ 172664 h 290087"/>
                <a:gd name="connsiteX20" fmla="*/ 12319 w 314209"/>
                <a:gd name="connsiteY20" fmla="*/ 119705 h 29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4209" h="290087">
                  <a:moveTo>
                    <a:pt x="12319" y="119705"/>
                  </a:moveTo>
                  <a:cubicBezTo>
                    <a:pt x="12319" y="119705"/>
                    <a:pt x="20384" y="100655"/>
                    <a:pt x="45847" y="99575"/>
                  </a:cubicBezTo>
                  <a:cubicBezTo>
                    <a:pt x="71310" y="98496"/>
                    <a:pt x="92139" y="103131"/>
                    <a:pt x="92139" y="103131"/>
                  </a:cubicBezTo>
                  <a:cubicBezTo>
                    <a:pt x="92139" y="103131"/>
                    <a:pt x="105220" y="64777"/>
                    <a:pt x="117285" y="58173"/>
                  </a:cubicBezTo>
                  <a:cubicBezTo>
                    <a:pt x="129349" y="51569"/>
                    <a:pt x="146876" y="60459"/>
                    <a:pt x="146876" y="60459"/>
                  </a:cubicBezTo>
                  <a:cubicBezTo>
                    <a:pt x="146876" y="60459"/>
                    <a:pt x="159067" y="28074"/>
                    <a:pt x="174879" y="24772"/>
                  </a:cubicBezTo>
                  <a:cubicBezTo>
                    <a:pt x="190754" y="21470"/>
                    <a:pt x="201232" y="26804"/>
                    <a:pt x="201232" y="26804"/>
                  </a:cubicBezTo>
                  <a:cubicBezTo>
                    <a:pt x="201232" y="26804"/>
                    <a:pt x="203390" y="-5327"/>
                    <a:pt x="230124" y="769"/>
                  </a:cubicBezTo>
                  <a:cubicBezTo>
                    <a:pt x="256921" y="6865"/>
                    <a:pt x="301688" y="54236"/>
                    <a:pt x="301688" y="54236"/>
                  </a:cubicBezTo>
                  <a:cubicBezTo>
                    <a:pt x="301688" y="54236"/>
                    <a:pt x="313436" y="132278"/>
                    <a:pt x="314198" y="154312"/>
                  </a:cubicBezTo>
                  <a:cubicBezTo>
                    <a:pt x="314960" y="176347"/>
                    <a:pt x="278130" y="202255"/>
                    <a:pt x="278130" y="202255"/>
                  </a:cubicBezTo>
                  <a:cubicBezTo>
                    <a:pt x="278130" y="202255"/>
                    <a:pt x="273812" y="219082"/>
                    <a:pt x="258889" y="229052"/>
                  </a:cubicBezTo>
                  <a:cubicBezTo>
                    <a:pt x="243967" y="239021"/>
                    <a:pt x="234188" y="235211"/>
                    <a:pt x="234188" y="235211"/>
                  </a:cubicBezTo>
                  <a:cubicBezTo>
                    <a:pt x="234188" y="235211"/>
                    <a:pt x="221742" y="252420"/>
                    <a:pt x="209042" y="260484"/>
                  </a:cubicBezTo>
                  <a:cubicBezTo>
                    <a:pt x="196278" y="268612"/>
                    <a:pt x="181292" y="258325"/>
                    <a:pt x="181292" y="258325"/>
                  </a:cubicBezTo>
                  <a:cubicBezTo>
                    <a:pt x="181292" y="258325"/>
                    <a:pt x="170307" y="294838"/>
                    <a:pt x="154368" y="289567"/>
                  </a:cubicBezTo>
                  <a:cubicBezTo>
                    <a:pt x="138430" y="284297"/>
                    <a:pt x="133858" y="219146"/>
                    <a:pt x="133858" y="219146"/>
                  </a:cubicBezTo>
                  <a:lnTo>
                    <a:pt x="90741" y="160091"/>
                  </a:lnTo>
                  <a:lnTo>
                    <a:pt x="37338" y="148534"/>
                  </a:lnTo>
                  <a:lnTo>
                    <a:pt x="0" y="172664"/>
                  </a:lnTo>
                  <a:cubicBezTo>
                    <a:pt x="191" y="172664"/>
                    <a:pt x="2604" y="131516"/>
                    <a:pt x="12319" y="119705"/>
                  </a:cubicBezTo>
                  <a:close/>
                </a:path>
              </a:pathLst>
            </a:custGeom>
            <a:solidFill>
              <a:srgbClr val="FED8B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2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4570348" y="2830576"/>
              <a:ext cx="2036318" cy="1753936"/>
              <a:chOff x="4570348" y="2830576"/>
              <a:chExt cx="2036318" cy="1753936"/>
            </a:xfrm>
            <a:solidFill>
              <a:srgbClr val="F4B990"/>
            </a:solidFill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B46DBB1-2DDE-4CF8-A177-36067522BF4E}"/>
                  </a:ext>
                </a:extLst>
              </p:cNvPr>
              <p:cNvSpPr/>
              <p:nvPr/>
            </p:nvSpPr>
            <p:spPr>
              <a:xfrm>
                <a:off x="5203722" y="4301490"/>
                <a:ext cx="158217" cy="283022"/>
              </a:xfrm>
              <a:custGeom>
                <a:avLst/>
                <a:gdLst>
                  <a:gd name="connsiteX0" fmla="*/ 10136 w 158217"/>
                  <a:gd name="connsiteY0" fmla="*/ 209359 h 283022"/>
                  <a:gd name="connsiteX1" fmla="*/ 118848 w 158217"/>
                  <a:gd name="connsiteY1" fmla="*/ 283019 h 283022"/>
                  <a:gd name="connsiteX2" fmla="*/ 158218 w 158217"/>
                  <a:gd name="connsiteY2" fmla="*/ 201993 h 283022"/>
                  <a:gd name="connsiteX3" fmla="*/ 110085 w 158217"/>
                  <a:gd name="connsiteY3" fmla="*/ 27559 h 283022"/>
                  <a:gd name="connsiteX4" fmla="*/ 63349 w 158217"/>
                  <a:gd name="connsiteY4" fmla="*/ 0 h 283022"/>
                  <a:gd name="connsiteX5" fmla="*/ 10136 w 158217"/>
                  <a:gd name="connsiteY5" fmla="*/ 209359 h 283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217" h="283022">
                    <a:moveTo>
                      <a:pt x="10136" y="209359"/>
                    </a:moveTo>
                    <a:cubicBezTo>
                      <a:pt x="34710" y="247967"/>
                      <a:pt x="72556" y="283401"/>
                      <a:pt x="118848" y="283019"/>
                    </a:cubicBezTo>
                    <a:cubicBezTo>
                      <a:pt x="137453" y="282829"/>
                      <a:pt x="149963" y="245999"/>
                      <a:pt x="158218" y="201993"/>
                    </a:cubicBezTo>
                    <a:cubicBezTo>
                      <a:pt x="148947" y="117284"/>
                      <a:pt x="134151" y="53657"/>
                      <a:pt x="110085" y="27559"/>
                    </a:cubicBezTo>
                    <a:cubicBezTo>
                      <a:pt x="100369" y="17018"/>
                      <a:pt x="83732" y="7874"/>
                      <a:pt x="63349" y="0"/>
                    </a:cubicBezTo>
                    <a:cubicBezTo>
                      <a:pt x="6580" y="46291"/>
                      <a:pt x="-14439" y="170751"/>
                      <a:pt x="10136" y="209359"/>
                    </a:cubicBez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2400E063-B038-426F-8EF2-96FE38D3FB37}"/>
                  </a:ext>
                </a:extLst>
              </p:cNvPr>
              <p:cNvSpPr/>
              <p:nvPr/>
            </p:nvSpPr>
            <p:spPr>
              <a:xfrm>
                <a:off x="4570348" y="3318636"/>
                <a:ext cx="71531" cy="346202"/>
              </a:xfrm>
              <a:custGeom>
                <a:avLst/>
                <a:gdLst>
                  <a:gd name="connsiteX0" fmla="*/ 0 w 71531"/>
                  <a:gd name="connsiteY0" fmla="*/ 0 h 346202"/>
                  <a:gd name="connsiteX1" fmla="*/ 10478 w 71531"/>
                  <a:gd name="connsiteY1" fmla="*/ 162306 h 346202"/>
                  <a:gd name="connsiteX2" fmla="*/ 57214 w 71531"/>
                  <a:gd name="connsiteY2" fmla="*/ 346202 h 346202"/>
                  <a:gd name="connsiteX3" fmla="*/ 57277 w 71531"/>
                  <a:gd name="connsiteY3" fmla="*/ 346139 h 346202"/>
                  <a:gd name="connsiteX4" fmla="*/ 0 w 71531"/>
                  <a:gd name="connsiteY4" fmla="*/ 0 h 346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31" h="346202">
                    <a:moveTo>
                      <a:pt x="0" y="0"/>
                    </a:moveTo>
                    <a:cubicBezTo>
                      <a:pt x="1334" y="44958"/>
                      <a:pt x="4254" y="109474"/>
                      <a:pt x="10478" y="162306"/>
                    </a:cubicBezTo>
                    <a:cubicBezTo>
                      <a:pt x="22161" y="261684"/>
                      <a:pt x="57214" y="346202"/>
                      <a:pt x="57214" y="346202"/>
                    </a:cubicBezTo>
                    <a:cubicBezTo>
                      <a:pt x="57214" y="346202"/>
                      <a:pt x="57214" y="346139"/>
                      <a:pt x="57277" y="346139"/>
                    </a:cubicBezTo>
                    <a:cubicBezTo>
                      <a:pt x="58610" y="341821"/>
                      <a:pt x="113030" y="169863"/>
                      <a:pt x="0" y="0"/>
                    </a:cubicBez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EC81938A-C455-4944-9E08-3BDC333C858D}"/>
                  </a:ext>
                </a:extLst>
              </p:cNvPr>
              <p:cNvSpPr/>
              <p:nvPr/>
            </p:nvSpPr>
            <p:spPr>
              <a:xfrm>
                <a:off x="5257672" y="3711257"/>
                <a:ext cx="117743" cy="163067"/>
              </a:xfrm>
              <a:custGeom>
                <a:avLst/>
                <a:gdLst>
                  <a:gd name="connsiteX0" fmla="*/ 88900 w 117743"/>
                  <a:gd name="connsiteY0" fmla="*/ 56071 h 163067"/>
                  <a:gd name="connsiteX1" fmla="*/ 112205 w 117743"/>
                  <a:gd name="connsiteY1" fmla="*/ 135001 h 163067"/>
                  <a:gd name="connsiteX2" fmla="*/ 116586 w 117743"/>
                  <a:gd name="connsiteY2" fmla="*/ 163068 h 163067"/>
                  <a:gd name="connsiteX3" fmla="*/ 116586 w 117743"/>
                  <a:gd name="connsiteY3" fmla="*/ 109601 h 163067"/>
                  <a:gd name="connsiteX4" fmla="*/ 88900 w 117743"/>
                  <a:gd name="connsiteY4" fmla="*/ 25908 h 163067"/>
                  <a:gd name="connsiteX5" fmla="*/ 0 w 117743"/>
                  <a:gd name="connsiteY5" fmla="*/ 0 h 163067"/>
                  <a:gd name="connsiteX6" fmla="*/ 88900 w 117743"/>
                  <a:gd name="connsiteY6" fmla="*/ 56071 h 163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7743" h="163067">
                    <a:moveTo>
                      <a:pt x="88900" y="56071"/>
                    </a:moveTo>
                    <a:cubicBezTo>
                      <a:pt x="88900" y="56071"/>
                      <a:pt x="111633" y="128079"/>
                      <a:pt x="112205" y="135001"/>
                    </a:cubicBezTo>
                    <a:cubicBezTo>
                      <a:pt x="112776" y="141922"/>
                      <a:pt x="116586" y="163068"/>
                      <a:pt x="116586" y="163068"/>
                    </a:cubicBezTo>
                    <a:cubicBezTo>
                      <a:pt x="116586" y="163068"/>
                      <a:pt x="119190" y="131508"/>
                      <a:pt x="116586" y="109601"/>
                    </a:cubicBezTo>
                    <a:cubicBezTo>
                      <a:pt x="113983" y="87693"/>
                      <a:pt x="95885" y="32957"/>
                      <a:pt x="88900" y="25908"/>
                    </a:cubicBezTo>
                    <a:cubicBezTo>
                      <a:pt x="81915" y="18923"/>
                      <a:pt x="0" y="0"/>
                      <a:pt x="0" y="0"/>
                    </a:cubicBezTo>
                    <a:cubicBezTo>
                      <a:pt x="0" y="0"/>
                      <a:pt x="84646" y="42482"/>
                      <a:pt x="88900" y="56071"/>
                    </a:cubicBez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0413789-72E8-4D3E-AF9E-5994B1654BEC}"/>
                  </a:ext>
                </a:extLst>
              </p:cNvPr>
              <p:cNvSpPr/>
              <p:nvPr/>
            </p:nvSpPr>
            <p:spPr>
              <a:xfrm>
                <a:off x="5327840" y="3664839"/>
                <a:ext cx="103441" cy="162178"/>
              </a:xfrm>
              <a:custGeom>
                <a:avLst/>
                <a:gdLst>
                  <a:gd name="connsiteX0" fmla="*/ 0 w 103441"/>
                  <a:gd name="connsiteY0" fmla="*/ 0 h 162178"/>
                  <a:gd name="connsiteX1" fmla="*/ 70993 w 103441"/>
                  <a:gd name="connsiteY1" fmla="*/ 56070 h 162178"/>
                  <a:gd name="connsiteX2" fmla="*/ 103441 w 103441"/>
                  <a:gd name="connsiteY2" fmla="*/ 162179 h 162178"/>
                  <a:gd name="connsiteX3" fmla="*/ 85915 w 103441"/>
                  <a:gd name="connsiteY3" fmla="*/ 56959 h 162178"/>
                  <a:gd name="connsiteX4" fmla="*/ 0 w 103441"/>
                  <a:gd name="connsiteY4" fmla="*/ 0 h 162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441" h="162178">
                    <a:moveTo>
                      <a:pt x="0" y="0"/>
                    </a:moveTo>
                    <a:cubicBezTo>
                      <a:pt x="0" y="0"/>
                      <a:pt x="61341" y="41148"/>
                      <a:pt x="70993" y="56070"/>
                    </a:cubicBezTo>
                    <a:cubicBezTo>
                      <a:pt x="80645" y="70993"/>
                      <a:pt x="103441" y="162179"/>
                      <a:pt x="103441" y="162179"/>
                    </a:cubicBezTo>
                    <a:cubicBezTo>
                      <a:pt x="103441" y="162179"/>
                      <a:pt x="98171" y="80645"/>
                      <a:pt x="85915" y="56959"/>
                    </a:cubicBezTo>
                    <a:cubicBezTo>
                      <a:pt x="73596" y="3321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00FC079-7D74-407C-A913-EBE41862F506}"/>
                  </a:ext>
                </a:extLst>
              </p:cNvPr>
              <p:cNvSpPr/>
              <p:nvPr/>
            </p:nvSpPr>
            <p:spPr>
              <a:xfrm>
                <a:off x="5388864" y="3623945"/>
                <a:ext cx="101155" cy="171450"/>
              </a:xfrm>
              <a:custGeom>
                <a:avLst/>
                <a:gdLst>
                  <a:gd name="connsiteX0" fmla="*/ 0 w 101155"/>
                  <a:gd name="connsiteY0" fmla="*/ 0 h 171450"/>
                  <a:gd name="connsiteX1" fmla="*/ 56452 w 101155"/>
                  <a:gd name="connsiteY1" fmla="*/ 41084 h 171450"/>
                  <a:gd name="connsiteX2" fmla="*/ 90614 w 101155"/>
                  <a:gd name="connsiteY2" fmla="*/ 136334 h 171450"/>
                  <a:gd name="connsiteX3" fmla="*/ 90614 w 101155"/>
                  <a:gd name="connsiteY3" fmla="*/ 171450 h 171450"/>
                  <a:gd name="connsiteX4" fmla="*/ 101155 w 101155"/>
                  <a:gd name="connsiteY4" fmla="*/ 126683 h 171450"/>
                  <a:gd name="connsiteX5" fmla="*/ 69596 w 101155"/>
                  <a:gd name="connsiteY5" fmla="*/ 34671 h 171450"/>
                  <a:gd name="connsiteX6" fmla="*/ 0 w 101155"/>
                  <a:gd name="connsiteY6" fmla="*/ 0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55" h="171450">
                    <a:moveTo>
                      <a:pt x="0" y="0"/>
                    </a:moveTo>
                    <a:lnTo>
                      <a:pt x="56452" y="41084"/>
                    </a:lnTo>
                    <a:cubicBezTo>
                      <a:pt x="56452" y="41084"/>
                      <a:pt x="86932" y="131001"/>
                      <a:pt x="90614" y="136334"/>
                    </a:cubicBezTo>
                    <a:cubicBezTo>
                      <a:pt x="94361" y="141668"/>
                      <a:pt x="90614" y="171450"/>
                      <a:pt x="90614" y="171450"/>
                    </a:cubicBezTo>
                    <a:lnTo>
                      <a:pt x="101155" y="126683"/>
                    </a:lnTo>
                    <a:lnTo>
                      <a:pt x="69596" y="346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A050FDE-FD21-4374-93A1-9D056578BB9F}"/>
                  </a:ext>
                </a:extLst>
              </p:cNvPr>
              <p:cNvSpPr/>
              <p:nvPr/>
            </p:nvSpPr>
            <p:spPr>
              <a:xfrm>
                <a:off x="6409944" y="2896806"/>
                <a:ext cx="92863" cy="147701"/>
              </a:xfrm>
              <a:custGeom>
                <a:avLst/>
                <a:gdLst>
                  <a:gd name="connsiteX0" fmla="*/ 72517 w 92863"/>
                  <a:gd name="connsiteY0" fmla="*/ 54039 h 147701"/>
                  <a:gd name="connsiteX1" fmla="*/ 87313 w 92863"/>
                  <a:gd name="connsiteY1" fmla="*/ 123317 h 147701"/>
                  <a:gd name="connsiteX2" fmla="*/ 89217 w 92863"/>
                  <a:gd name="connsiteY2" fmla="*/ 147701 h 147701"/>
                  <a:gd name="connsiteX3" fmla="*/ 92774 w 92863"/>
                  <a:gd name="connsiteY3" fmla="*/ 101790 h 147701"/>
                  <a:gd name="connsiteX4" fmla="*/ 74549 w 92863"/>
                  <a:gd name="connsiteY4" fmla="*/ 28130 h 147701"/>
                  <a:gd name="connsiteX5" fmla="*/ 0 w 92863"/>
                  <a:gd name="connsiteY5" fmla="*/ 0 h 147701"/>
                  <a:gd name="connsiteX6" fmla="*/ 72517 w 92863"/>
                  <a:gd name="connsiteY6" fmla="*/ 54039 h 147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63" h="147701">
                    <a:moveTo>
                      <a:pt x="72517" y="54039"/>
                    </a:moveTo>
                    <a:cubicBezTo>
                      <a:pt x="72517" y="54039"/>
                      <a:pt x="87249" y="117285"/>
                      <a:pt x="87313" y="123317"/>
                    </a:cubicBezTo>
                    <a:cubicBezTo>
                      <a:pt x="87376" y="129286"/>
                      <a:pt x="89217" y="147701"/>
                      <a:pt x="89217" y="147701"/>
                    </a:cubicBezTo>
                    <a:cubicBezTo>
                      <a:pt x="89217" y="147701"/>
                      <a:pt x="93536" y="120777"/>
                      <a:pt x="92774" y="101790"/>
                    </a:cubicBezTo>
                    <a:cubicBezTo>
                      <a:pt x="91948" y="82804"/>
                      <a:pt x="80073" y="34608"/>
                      <a:pt x="74549" y="28130"/>
                    </a:cubicBezTo>
                    <a:cubicBezTo>
                      <a:pt x="69024" y="21654"/>
                      <a:pt x="0" y="0"/>
                      <a:pt x="0" y="0"/>
                    </a:cubicBezTo>
                    <a:cubicBezTo>
                      <a:pt x="0" y="0"/>
                      <a:pt x="69786" y="42037"/>
                      <a:pt x="72517" y="54039"/>
                    </a:cubicBez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3671A360-E25D-4438-AEC7-EF781C6CD1E1}"/>
                  </a:ext>
                </a:extLst>
              </p:cNvPr>
              <p:cNvSpPr/>
              <p:nvPr/>
            </p:nvSpPr>
            <p:spPr>
              <a:xfrm>
                <a:off x="6473190" y="2861627"/>
                <a:ext cx="78065" cy="145923"/>
              </a:xfrm>
              <a:custGeom>
                <a:avLst/>
                <a:gdLst>
                  <a:gd name="connsiteX0" fmla="*/ 0 w 78065"/>
                  <a:gd name="connsiteY0" fmla="*/ 0 h 145923"/>
                  <a:gd name="connsiteX1" fmla="*/ 57214 w 78065"/>
                  <a:gd name="connsiteY1" fmla="*/ 52768 h 145923"/>
                  <a:gd name="connsiteX2" fmla="*/ 78041 w 78065"/>
                  <a:gd name="connsiteY2" fmla="*/ 145923 h 145923"/>
                  <a:gd name="connsiteX3" fmla="*/ 69977 w 78065"/>
                  <a:gd name="connsiteY3" fmla="*/ 54483 h 145923"/>
                  <a:gd name="connsiteX4" fmla="*/ 0 w 78065"/>
                  <a:gd name="connsiteY4" fmla="*/ 0 h 1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065" h="145923">
                    <a:moveTo>
                      <a:pt x="0" y="0"/>
                    </a:moveTo>
                    <a:cubicBezTo>
                      <a:pt x="0" y="0"/>
                      <a:pt x="49911" y="39370"/>
                      <a:pt x="57214" y="52768"/>
                    </a:cubicBezTo>
                    <a:cubicBezTo>
                      <a:pt x="64516" y="66167"/>
                      <a:pt x="78041" y="145923"/>
                      <a:pt x="78041" y="145923"/>
                    </a:cubicBezTo>
                    <a:cubicBezTo>
                      <a:pt x="78041" y="145923"/>
                      <a:pt x="78930" y="75629"/>
                      <a:pt x="69977" y="54483"/>
                    </a:cubicBezTo>
                    <a:cubicBezTo>
                      <a:pt x="61023" y="333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B503325-C785-4917-8446-0FAE8CE5316E}"/>
                  </a:ext>
                </a:extLst>
              </p:cNvPr>
              <p:cNvSpPr/>
              <p:nvPr/>
            </p:nvSpPr>
            <p:spPr>
              <a:xfrm>
                <a:off x="6528244" y="2830576"/>
                <a:ext cx="78423" cy="153161"/>
              </a:xfrm>
              <a:custGeom>
                <a:avLst/>
                <a:gdLst>
                  <a:gd name="connsiteX0" fmla="*/ 0 w 78423"/>
                  <a:gd name="connsiteY0" fmla="*/ 0 h 153161"/>
                  <a:gd name="connsiteX1" fmla="*/ 45720 w 78423"/>
                  <a:gd name="connsiteY1" fmla="*/ 38989 h 153161"/>
                  <a:gd name="connsiteX2" fmla="*/ 68771 w 78423"/>
                  <a:gd name="connsiteY2" fmla="*/ 122999 h 153161"/>
                  <a:gd name="connsiteX3" fmla="*/ 66422 w 78423"/>
                  <a:gd name="connsiteY3" fmla="*/ 153162 h 153161"/>
                  <a:gd name="connsiteX4" fmla="*/ 78423 w 78423"/>
                  <a:gd name="connsiteY4" fmla="*/ 115443 h 153161"/>
                  <a:gd name="connsiteX5" fmla="*/ 57404 w 78423"/>
                  <a:gd name="connsiteY5" fmla="*/ 34417 h 153161"/>
                  <a:gd name="connsiteX6" fmla="*/ 0 w 78423"/>
                  <a:gd name="connsiteY6" fmla="*/ 0 h 153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423" h="153161">
                    <a:moveTo>
                      <a:pt x="0" y="0"/>
                    </a:moveTo>
                    <a:lnTo>
                      <a:pt x="45720" y="38989"/>
                    </a:lnTo>
                    <a:cubicBezTo>
                      <a:pt x="45720" y="38989"/>
                      <a:pt x="65913" y="118173"/>
                      <a:pt x="68771" y="122999"/>
                    </a:cubicBezTo>
                    <a:cubicBezTo>
                      <a:pt x="71628" y="127826"/>
                      <a:pt x="66422" y="153162"/>
                      <a:pt x="66422" y="153162"/>
                    </a:cubicBezTo>
                    <a:lnTo>
                      <a:pt x="78423" y="115443"/>
                    </a:lnTo>
                    <a:lnTo>
                      <a:pt x="57404" y="344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B990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41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3285831" y="3899957"/>
              <a:ext cx="1088100" cy="618381"/>
              <a:chOff x="3285831" y="3899957"/>
              <a:chExt cx="1088100" cy="618381"/>
            </a:xfrm>
            <a:solidFill>
              <a:schemeClr val="accent1"/>
            </a:solidFill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4844A7B3-B252-4263-A42E-E33A54F21DEA}"/>
                  </a:ext>
                </a:extLst>
              </p:cNvPr>
              <p:cNvSpPr/>
              <p:nvPr/>
            </p:nvSpPr>
            <p:spPr>
              <a:xfrm rot="106246">
                <a:off x="3294620" y="3916357"/>
                <a:ext cx="1070522" cy="585393"/>
              </a:xfrm>
              <a:custGeom>
                <a:avLst/>
                <a:gdLst>
                  <a:gd name="connsiteX0" fmla="*/ 0 w 1070522"/>
                  <a:gd name="connsiteY0" fmla="*/ 0 h 585393"/>
                  <a:gd name="connsiteX1" fmla="*/ 1070523 w 1070522"/>
                  <a:gd name="connsiteY1" fmla="*/ 0 h 585393"/>
                  <a:gd name="connsiteX2" fmla="*/ 1070523 w 1070522"/>
                  <a:gd name="connsiteY2" fmla="*/ 585394 h 585393"/>
                  <a:gd name="connsiteX3" fmla="*/ 0 w 1070522"/>
                  <a:gd name="connsiteY3" fmla="*/ 585394 h 585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522" h="585393">
                    <a:moveTo>
                      <a:pt x="0" y="0"/>
                    </a:moveTo>
                    <a:lnTo>
                      <a:pt x="1070523" y="0"/>
                    </a:lnTo>
                    <a:lnTo>
                      <a:pt x="1070523" y="585394"/>
                    </a:lnTo>
                    <a:lnTo>
                      <a:pt x="0" y="585394"/>
                    </a:lnTo>
                    <a:close/>
                  </a:path>
                </a:pathLst>
              </a:custGeom>
              <a:solidFill>
                <a:srgbClr val="F05431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285831" y="3899962"/>
                <a:ext cx="1087855" cy="618376"/>
                <a:chOff x="3285831" y="3899962"/>
                <a:chExt cx="1087855" cy="618376"/>
              </a:xfrm>
              <a:solidFill>
                <a:srgbClr val="E0DCD1"/>
              </a:solidFill>
            </p:grpSpPr>
            <p:grpSp>
              <p:nvGrpSpPr>
                <p:cNvPr id="44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285831" y="3899962"/>
                  <a:ext cx="45516" cy="585957"/>
                  <a:chOff x="3285831" y="3899962"/>
                  <a:chExt cx="45516" cy="585957"/>
                </a:xfrm>
                <a:solidFill>
                  <a:srgbClr val="E0DCD1"/>
                </a:solidFill>
              </p:grpSpPr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4D127205-6F47-4C7A-8C4C-89ED0F22D120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294874" y="3899927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AD06C37-7323-4460-8EF0-42715705446A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315574" y="3900562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47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367489" y="3902501"/>
                  <a:ext cx="45454" cy="585954"/>
                  <a:chOff x="3367489" y="3902501"/>
                  <a:chExt cx="45454" cy="585954"/>
                </a:xfrm>
                <a:solidFill>
                  <a:srgbClr val="E0DCD1"/>
                </a:solidFill>
              </p:grpSpPr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EE8F9921-B6EA-4932-A097-B245026035B1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376532" y="3902465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4 h 585393"/>
                      <a:gd name="connsiteX3" fmla="*/ 0 w 6730"/>
                      <a:gd name="connsiteY3" fmla="*/ 585394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4"/>
                        </a:lnTo>
                        <a:lnTo>
                          <a:pt x="0" y="585394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E75DB65A-9E35-462A-82C5-FB030F63CFC7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397169" y="3903098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50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330193" y="3914896"/>
                  <a:ext cx="38295" cy="558995"/>
                  <a:chOff x="3330193" y="3914896"/>
                  <a:chExt cx="38295" cy="558995"/>
                </a:xfrm>
                <a:solidFill>
                  <a:srgbClr val="E0DCD1"/>
                </a:solidFill>
              </p:grpSpPr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B3910513-A8BA-42C3-A418-35E41587F9A1}"/>
                      </a:ext>
                    </a:extLst>
                  </p:cNvPr>
                  <p:cNvSpPr/>
                  <p:nvPr/>
                </p:nvSpPr>
                <p:spPr>
                  <a:xfrm>
                    <a:off x="3346825" y="3914896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149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9B5A937C-D89E-4CD7-910B-FD8FADFB6DED}"/>
                      </a:ext>
                    </a:extLst>
                  </p:cNvPr>
                  <p:cNvSpPr/>
                  <p:nvPr/>
                </p:nvSpPr>
                <p:spPr>
                  <a:xfrm>
                    <a:off x="3345555" y="3956171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259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C10D08CA-0EC0-4096-AAA0-DBAF5400726A}"/>
                      </a:ext>
                    </a:extLst>
                  </p:cNvPr>
                  <p:cNvSpPr/>
                  <p:nvPr/>
                </p:nvSpPr>
                <p:spPr>
                  <a:xfrm>
                    <a:off x="3344227" y="3997515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8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ABE65157-27EB-4D8A-9783-FF37F62C8D0E}"/>
                      </a:ext>
                    </a:extLst>
                  </p:cNvPr>
                  <p:cNvSpPr/>
                  <p:nvPr/>
                </p:nvSpPr>
                <p:spPr>
                  <a:xfrm>
                    <a:off x="3342957" y="4038854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6F167476-D3EF-4754-8372-6A279753FB58}"/>
                      </a:ext>
                    </a:extLst>
                  </p:cNvPr>
                  <p:cNvSpPr/>
                  <p:nvPr/>
                </p:nvSpPr>
                <p:spPr>
                  <a:xfrm>
                    <a:off x="3341687" y="4080192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6B207F98-74B5-43D6-9815-7D65132EA92E}"/>
                      </a:ext>
                    </a:extLst>
                  </p:cNvPr>
                  <p:cNvSpPr/>
                  <p:nvPr/>
                </p:nvSpPr>
                <p:spPr>
                  <a:xfrm>
                    <a:off x="3340417" y="4121530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6"/>
                          <a:pt x="16855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29508A7A-6424-4BDF-B4D2-38B5968FB46D}"/>
                      </a:ext>
                    </a:extLst>
                  </p:cNvPr>
                  <p:cNvSpPr/>
                  <p:nvPr/>
                </p:nvSpPr>
                <p:spPr>
                  <a:xfrm>
                    <a:off x="3339147" y="4162869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6"/>
                          <a:pt x="16856" y="21717"/>
                          <a:pt x="10858" y="21717"/>
                        </a:cubicBezTo>
                        <a:cubicBezTo>
                          <a:pt x="4862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6216BA8D-D984-4E05-BEF7-5A2404A2F6E0}"/>
                      </a:ext>
                    </a:extLst>
                  </p:cNvPr>
                  <p:cNvSpPr/>
                  <p:nvPr/>
                </p:nvSpPr>
                <p:spPr>
                  <a:xfrm>
                    <a:off x="3337877" y="4204208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8"/>
                        </a:cubicBezTo>
                        <a:cubicBezTo>
                          <a:pt x="0" y="4861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5CF6051D-9313-4045-B508-8F9AC6FCA137}"/>
                      </a:ext>
                    </a:extLst>
                  </p:cNvPr>
                  <p:cNvSpPr/>
                  <p:nvPr/>
                </p:nvSpPr>
                <p:spPr>
                  <a:xfrm>
                    <a:off x="3336607" y="4245546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8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85A7DC5B-8463-4A1F-9FB0-E56D2ACB6562}"/>
                      </a:ext>
                    </a:extLst>
                  </p:cNvPr>
                  <p:cNvSpPr/>
                  <p:nvPr/>
                </p:nvSpPr>
                <p:spPr>
                  <a:xfrm>
                    <a:off x="3335331" y="4286879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AF937574-29B9-42E2-BC47-171F0ABC5D6A}"/>
                      </a:ext>
                    </a:extLst>
                  </p:cNvPr>
                  <p:cNvSpPr/>
                  <p:nvPr/>
                </p:nvSpPr>
                <p:spPr>
                  <a:xfrm>
                    <a:off x="3334061" y="4328217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FEAF5CA6-B79A-4C7D-8B49-343700834CE1}"/>
                      </a:ext>
                    </a:extLst>
                  </p:cNvPr>
                  <p:cNvSpPr/>
                  <p:nvPr/>
                </p:nvSpPr>
                <p:spPr>
                  <a:xfrm>
                    <a:off x="3332791" y="4369556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75D3E2F4-468D-4CD6-BEC2-E0F81A2467EA}"/>
                      </a:ext>
                    </a:extLst>
                  </p:cNvPr>
                  <p:cNvSpPr/>
                  <p:nvPr/>
                </p:nvSpPr>
                <p:spPr>
                  <a:xfrm>
                    <a:off x="3331522" y="4410894"/>
                    <a:ext cx="21661" cy="21664"/>
                  </a:xfrm>
                  <a:custGeom>
                    <a:avLst/>
                    <a:gdLst>
                      <a:gd name="connsiteX0" fmla="*/ 21659 w 21661"/>
                      <a:gd name="connsiteY0" fmla="*/ 11182 h 21664"/>
                      <a:gd name="connsiteX1" fmla="*/ 10483 w 21661"/>
                      <a:gd name="connsiteY1" fmla="*/ 21659 h 21664"/>
                      <a:gd name="connsiteX2" fmla="*/ 6 w 21661"/>
                      <a:gd name="connsiteY2" fmla="*/ 10483 h 21664"/>
                      <a:gd name="connsiteX3" fmla="*/ 11181 w 21661"/>
                      <a:gd name="connsiteY3" fmla="*/ 6 h 21664"/>
                      <a:gd name="connsiteX4" fmla="*/ 21659 w 21661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1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087" y="196"/>
                          <a:pt x="21786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31D7ED6E-3B88-4F24-BD70-E315932F6939}"/>
                      </a:ext>
                    </a:extLst>
                  </p:cNvPr>
                  <p:cNvSpPr/>
                  <p:nvPr/>
                </p:nvSpPr>
                <p:spPr>
                  <a:xfrm>
                    <a:off x="3330193" y="4452175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6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7874DA9D-9FDE-4077-B37C-52A08D079B9F}"/>
                    </a:ext>
                  </a:extLst>
                </p:cNvPr>
                <p:cNvSpPr/>
                <p:nvPr/>
              </p:nvSpPr>
              <p:spPr>
                <a:xfrm rot="106246">
                  <a:off x="3473623" y="3905445"/>
                  <a:ext cx="6730" cy="585393"/>
                </a:xfrm>
                <a:custGeom>
                  <a:avLst/>
                  <a:gdLst>
                    <a:gd name="connsiteX0" fmla="*/ 0 w 6730"/>
                    <a:gd name="connsiteY0" fmla="*/ 0 h 585393"/>
                    <a:gd name="connsiteX1" fmla="*/ 6731 w 6730"/>
                    <a:gd name="connsiteY1" fmla="*/ 0 h 585393"/>
                    <a:gd name="connsiteX2" fmla="*/ 6731 w 6730"/>
                    <a:gd name="connsiteY2" fmla="*/ 585393 h 585393"/>
                    <a:gd name="connsiteX3" fmla="*/ 0 w 6730"/>
                    <a:gd name="connsiteY3" fmla="*/ 585393 h 58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0" h="585393">
                      <a:moveTo>
                        <a:pt x="0" y="0"/>
                      </a:moveTo>
                      <a:lnTo>
                        <a:pt x="6731" y="0"/>
                      </a:lnTo>
                      <a:lnTo>
                        <a:pt x="6731" y="585393"/>
                      </a:lnTo>
                      <a:lnTo>
                        <a:pt x="0" y="58539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1EDD3C49-098C-4B76-B3BB-2C3F6F79C127}"/>
                    </a:ext>
                  </a:extLst>
                </p:cNvPr>
                <p:cNvSpPr/>
                <p:nvPr/>
              </p:nvSpPr>
              <p:spPr>
                <a:xfrm rot="106246">
                  <a:off x="3575982" y="3908619"/>
                  <a:ext cx="6730" cy="585393"/>
                </a:xfrm>
                <a:custGeom>
                  <a:avLst/>
                  <a:gdLst>
                    <a:gd name="connsiteX0" fmla="*/ 0 w 6730"/>
                    <a:gd name="connsiteY0" fmla="*/ 0 h 585393"/>
                    <a:gd name="connsiteX1" fmla="*/ 6731 w 6730"/>
                    <a:gd name="connsiteY1" fmla="*/ 0 h 585393"/>
                    <a:gd name="connsiteX2" fmla="*/ 6731 w 6730"/>
                    <a:gd name="connsiteY2" fmla="*/ 585393 h 585393"/>
                    <a:gd name="connsiteX3" fmla="*/ 0 w 6730"/>
                    <a:gd name="connsiteY3" fmla="*/ 585393 h 58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0" h="585393">
                      <a:moveTo>
                        <a:pt x="0" y="0"/>
                      </a:moveTo>
                      <a:lnTo>
                        <a:pt x="6731" y="0"/>
                      </a:lnTo>
                      <a:lnTo>
                        <a:pt x="6731" y="585393"/>
                      </a:lnTo>
                      <a:lnTo>
                        <a:pt x="0" y="58539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925EBC96-5B89-40B4-A19C-CEB17AA2D6B3}"/>
                    </a:ext>
                  </a:extLst>
                </p:cNvPr>
                <p:cNvSpPr/>
                <p:nvPr/>
              </p:nvSpPr>
              <p:spPr>
                <a:xfrm>
                  <a:off x="3416296" y="392054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8668C9FA-BA90-4627-B181-8524D22E94D2}"/>
                    </a:ext>
                  </a:extLst>
                </p:cNvPr>
                <p:cNvSpPr/>
                <p:nvPr/>
              </p:nvSpPr>
              <p:spPr>
                <a:xfrm>
                  <a:off x="3415026" y="3961888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39F5A9BE-AB93-4A68-BAE9-946C2F7F4E68}"/>
                    </a:ext>
                  </a:extLst>
                </p:cNvPr>
                <p:cNvSpPr/>
                <p:nvPr/>
              </p:nvSpPr>
              <p:spPr>
                <a:xfrm>
                  <a:off x="3413756" y="4003226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37FBC398-B153-45FF-96B2-65089BE70CA2}"/>
                    </a:ext>
                  </a:extLst>
                </p:cNvPr>
                <p:cNvSpPr/>
                <p:nvPr/>
              </p:nvSpPr>
              <p:spPr>
                <a:xfrm>
                  <a:off x="3412486" y="4044565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8B8E080D-D218-4122-8847-332E79BF506F}"/>
                    </a:ext>
                  </a:extLst>
                </p:cNvPr>
                <p:cNvSpPr/>
                <p:nvPr/>
              </p:nvSpPr>
              <p:spPr>
                <a:xfrm>
                  <a:off x="3411216" y="4085903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440ED75D-6776-47AF-9347-D4618E08FC51}"/>
                    </a:ext>
                  </a:extLst>
                </p:cNvPr>
                <p:cNvSpPr/>
                <p:nvPr/>
              </p:nvSpPr>
              <p:spPr>
                <a:xfrm>
                  <a:off x="3409882" y="4127242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9265D11E-7428-4B21-BDBC-5368BC9535B8}"/>
                    </a:ext>
                  </a:extLst>
                </p:cNvPr>
                <p:cNvSpPr/>
                <p:nvPr/>
              </p:nvSpPr>
              <p:spPr>
                <a:xfrm>
                  <a:off x="3408612" y="4168580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5CCA09CF-ED1D-4C3B-A502-11B2CAA51B03}"/>
                    </a:ext>
                  </a:extLst>
                </p:cNvPr>
                <p:cNvSpPr/>
                <p:nvPr/>
              </p:nvSpPr>
              <p:spPr>
                <a:xfrm>
                  <a:off x="3407342" y="420991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75E71C8C-A108-42B6-8B84-C629C82D4A04}"/>
                    </a:ext>
                  </a:extLst>
                </p:cNvPr>
                <p:cNvSpPr/>
                <p:nvPr/>
              </p:nvSpPr>
              <p:spPr>
                <a:xfrm>
                  <a:off x="3406072" y="4251257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092DB3B4-9BC8-4D7C-AB01-AC6E95CDB71B}"/>
                    </a:ext>
                  </a:extLst>
                </p:cNvPr>
                <p:cNvSpPr/>
                <p:nvPr/>
              </p:nvSpPr>
              <p:spPr>
                <a:xfrm>
                  <a:off x="3404802" y="4292596"/>
                  <a:ext cx="60967" cy="15752"/>
                </a:xfrm>
                <a:custGeom>
                  <a:avLst/>
                  <a:gdLst>
                    <a:gd name="connsiteX0" fmla="*/ 53598 w 60967"/>
                    <a:gd name="connsiteY0" fmla="*/ 15752 h 15752"/>
                    <a:gd name="connsiteX1" fmla="*/ 6925 w 60967"/>
                    <a:gd name="connsiteY1" fmla="*/ 14291 h 15752"/>
                    <a:gd name="connsiteX2" fmla="*/ 4 w 60967"/>
                    <a:gd name="connsiteY2" fmla="*/ 6925 h 15752"/>
                    <a:gd name="connsiteX3" fmla="*/ 4 w 60967"/>
                    <a:gd name="connsiteY3" fmla="*/ 6925 h 15752"/>
                    <a:gd name="connsiteX4" fmla="*/ 7370 w 60967"/>
                    <a:gd name="connsiteY4" fmla="*/ 4 h 15752"/>
                    <a:gd name="connsiteX5" fmla="*/ 54042 w 60967"/>
                    <a:gd name="connsiteY5" fmla="*/ 1464 h 15752"/>
                    <a:gd name="connsiteX6" fmla="*/ 60964 w 60967"/>
                    <a:gd name="connsiteY6" fmla="*/ 8830 h 15752"/>
                    <a:gd name="connsiteX7" fmla="*/ 60964 w 60967"/>
                    <a:gd name="connsiteY7" fmla="*/ 8830 h 15752"/>
                    <a:gd name="connsiteX8" fmla="*/ 53598 w 60967"/>
                    <a:gd name="connsiteY8" fmla="*/ 15752 h 1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2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15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EFB2FAFB-734D-4544-875F-DAA9D09186C0}"/>
                    </a:ext>
                  </a:extLst>
                </p:cNvPr>
                <p:cNvSpPr/>
                <p:nvPr/>
              </p:nvSpPr>
              <p:spPr>
                <a:xfrm>
                  <a:off x="3403532" y="4333871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AB57A484-E97A-469A-9C26-E6507E28606B}"/>
                    </a:ext>
                  </a:extLst>
                </p:cNvPr>
                <p:cNvSpPr/>
                <p:nvPr/>
              </p:nvSpPr>
              <p:spPr>
                <a:xfrm>
                  <a:off x="3402262" y="437520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2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B7CBDCA6-138E-47C8-B0FD-988A3CCE656C}"/>
                    </a:ext>
                  </a:extLst>
                </p:cNvPr>
                <p:cNvSpPr/>
                <p:nvPr/>
              </p:nvSpPr>
              <p:spPr>
                <a:xfrm>
                  <a:off x="3400929" y="4416548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9E89180B-5BAF-4C2A-9434-863CEC5B3EED}"/>
                    </a:ext>
                  </a:extLst>
                </p:cNvPr>
                <p:cNvSpPr/>
                <p:nvPr/>
              </p:nvSpPr>
              <p:spPr>
                <a:xfrm>
                  <a:off x="3399659" y="4457886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FEE067F7-6954-4ABF-966A-52BF82532008}"/>
                    </a:ext>
                  </a:extLst>
                </p:cNvPr>
                <p:cNvSpPr/>
                <p:nvPr/>
              </p:nvSpPr>
              <p:spPr>
                <a:xfrm>
                  <a:off x="3485197" y="3906329"/>
                  <a:ext cx="85725" cy="587184"/>
                </a:xfrm>
                <a:custGeom>
                  <a:avLst/>
                  <a:gdLst>
                    <a:gd name="connsiteX0" fmla="*/ 79121 w 85725"/>
                    <a:gd name="connsiteY0" fmla="*/ 1842 h 587184"/>
                    <a:gd name="connsiteX1" fmla="*/ 79058 w 85725"/>
                    <a:gd name="connsiteY1" fmla="*/ 3175 h 587184"/>
                    <a:gd name="connsiteX2" fmla="*/ 70041 w 85725"/>
                    <a:gd name="connsiteY2" fmla="*/ 12573 h 587184"/>
                    <a:gd name="connsiteX3" fmla="*/ 60452 w 85725"/>
                    <a:gd name="connsiteY3" fmla="*/ 1270 h 587184"/>
                    <a:gd name="connsiteX4" fmla="*/ 44069 w 85725"/>
                    <a:gd name="connsiteY4" fmla="*/ 762 h 587184"/>
                    <a:gd name="connsiteX5" fmla="*/ 33846 w 85725"/>
                    <a:gd name="connsiteY5" fmla="*/ 11430 h 587184"/>
                    <a:gd name="connsiteX6" fmla="*/ 24829 w 85725"/>
                    <a:gd name="connsiteY6" fmla="*/ 762 h 587184"/>
                    <a:gd name="connsiteX7" fmla="*/ 24829 w 85725"/>
                    <a:gd name="connsiteY7" fmla="*/ 191 h 587184"/>
                    <a:gd name="connsiteX8" fmla="*/ 18098 w 85725"/>
                    <a:gd name="connsiteY8" fmla="*/ 0 h 587184"/>
                    <a:gd name="connsiteX9" fmla="*/ 0 w 85725"/>
                    <a:gd name="connsiteY9" fmla="*/ 585153 h 587184"/>
                    <a:gd name="connsiteX10" fmla="*/ 6731 w 85725"/>
                    <a:gd name="connsiteY10" fmla="*/ 585343 h 587184"/>
                    <a:gd name="connsiteX11" fmla="*/ 6731 w 85725"/>
                    <a:gd name="connsiteY11" fmla="*/ 584962 h 587184"/>
                    <a:gd name="connsiteX12" fmla="*/ 16383 w 85725"/>
                    <a:gd name="connsiteY12" fmla="*/ 574866 h 587184"/>
                    <a:gd name="connsiteX13" fmla="*/ 25718 w 85725"/>
                    <a:gd name="connsiteY13" fmla="*/ 585915 h 587184"/>
                    <a:gd name="connsiteX14" fmla="*/ 42545 w 85725"/>
                    <a:gd name="connsiteY14" fmla="*/ 586423 h 587184"/>
                    <a:gd name="connsiteX15" fmla="*/ 52578 w 85725"/>
                    <a:gd name="connsiteY15" fmla="*/ 576009 h 587184"/>
                    <a:gd name="connsiteX16" fmla="*/ 60960 w 85725"/>
                    <a:gd name="connsiteY16" fmla="*/ 585915 h 587184"/>
                    <a:gd name="connsiteX17" fmla="*/ 60897 w 85725"/>
                    <a:gd name="connsiteY17" fmla="*/ 586994 h 587184"/>
                    <a:gd name="connsiteX18" fmla="*/ 67628 w 85725"/>
                    <a:gd name="connsiteY18" fmla="*/ 587185 h 587184"/>
                    <a:gd name="connsiteX19" fmla="*/ 85725 w 85725"/>
                    <a:gd name="connsiteY19" fmla="*/ 2032 h 587184"/>
                    <a:gd name="connsiteX20" fmla="*/ 79121 w 85725"/>
                    <a:gd name="connsiteY20" fmla="*/ 1842 h 587184"/>
                    <a:gd name="connsiteX21" fmla="*/ 78740 w 85725"/>
                    <a:gd name="connsiteY21" fmla="*/ 13335 h 587184"/>
                    <a:gd name="connsiteX22" fmla="*/ 78486 w 85725"/>
                    <a:gd name="connsiteY22" fmla="*/ 22479 h 587184"/>
                    <a:gd name="connsiteX23" fmla="*/ 74486 w 85725"/>
                    <a:gd name="connsiteY23" fmla="*/ 17780 h 587184"/>
                    <a:gd name="connsiteX24" fmla="*/ 78740 w 85725"/>
                    <a:gd name="connsiteY24" fmla="*/ 13335 h 587184"/>
                    <a:gd name="connsiteX25" fmla="*/ 26099 w 85725"/>
                    <a:gd name="connsiteY25" fmla="*/ 411861 h 587184"/>
                    <a:gd name="connsiteX26" fmla="*/ 40068 w 85725"/>
                    <a:gd name="connsiteY26" fmla="*/ 397320 h 587184"/>
                    <a:gd name="connsiteX27" fmla="*/ 53086 w 85725"/>
                    <a:gd name="connsiteY27" fmla="*/ 412686 h 587184"/>
                    <a:gd name="connsiteX28" fmla="*/ 39116 w 85725"/>
                    <a:gd name="connsiteY28" fmla="*/ 427228 h 587184"/>
                    <a:gd name="connsiteX29" fmla="*/ 26099 w 85725"/>
                    <a:gd name="connsiteY29" fmla="*/ 411861 h 587184"/>
                    <a:gd name="connsiteX30" fmla="*/ 50864 w 85725"/>
                    <a:gd name="connsiteY30" fmla="*/ 451612 h 587184"/>
                    <a:gd name="connsiteX31" fmla="*/ 37973 w 85725"/>
                    <a:gd name="connsiteY31" fmla="*/ 465074 h 587184"/>
                    <a:gd name="connsiteX32" fmla="*/ 25908 w 85725"/>
                    <a:gd name="connsiteY32" fmla="*/ 450850 h 587184"/>
                    <a:gd name="connsiteX33" fmla="*/ 38799 w 85725"/>
                    <a:gd name="connsiteY33" fmla="*/ 437388 h 587184"/>
                    <a:gd name="connsiteX34" fmla="*/ 50864 w 85725"/>
                    <a:gd name="connsiteY34" fmla="*/ 451612 h 587184"/>
                    <a:gd name="connsiteX35" fmla="*/ 27305 w 85725"/>
                    <a:gd name="connsiteY35" fmla="*/ 371792 h 587184"/>
                    <a:gd name="connsiteX36" fmla="*/ 41275 w 85725"/>
                    <a:gd name="connsiteY36" fmla="*/ 357251 h 587184"/>
                    <a:gd name="connsiteX37" fmla="*/ 54293 w 85725"/>
                    <a:gd name="connsiteY37" fmla="*/ 372618 h 587184"/>
                    <a:gd name="connsiteX38" fmla="*/ 40323 w 85725"/>
                    <a:gd name="connsiteY38" fmla="*/ 387160 h 587184"/>
                    <a:gd name="connsiteX39" fmla="*/ 27305 w 85725"/>
                    <a:gd name="connsiteY39" fmla="*/ 371792 h 587184"/>
                    <a:gd name="connsiteX40" fmla="*/ 28575 w 85725"/>
                    <a:gd name="connsiteY40" fmla="*/ 331661 h 587184"/>
                    <a:gd name="connsiteX41" fmla="*/ 42545 w 85725"/>
                    <a:gd name="connsiteY41" fmla="*/ 317119 h 587184"/>
                    <a:gd name="connsiteX42" fmla="*/ 55563 w 85725"/>
                    <a:gd name="connsiteY42" fmla="*/ 332486 h 587184"/>
                    <a:gd name="connsiteX43" fmla="*/ 41593 w 85725"/>
                    <a:gd name="connsiteY43" fmla="*/ 347028 h 587184"/>
                    <a:gd name="connsiteX44" fmla="*/ 28575 w 85725"/>
                    <a:gd name="connsiteY44" fmla="*/ 331661 h 587184"/>
                    <a:gd name="connsiteX45" fmla="*/ 31306 w 85725"/>
                    <a:gd name="connsiteY45" fmla="*/ 293370 h 587184"/>
                    <a:gd name="connsiteX46" fmla="*/ 43688 w 85725"/>
                    <a:gd name="connsiteY46" fmla="*/ 280480 h 587184"/>
                    <a:gd name="connsiteX47" fmla="*/ 55245 w 85725"/>
                    <a:gd name="connsiteY47" fmla="*/ 294132 h 587184"/>
                    <a:gd name="connsiteX48" fmla="*/ 42863 w 85725"/>
                    <a:gd name="connsiteY48" fmla="*/ 307023 h 587184"/>
                    <a:gd name="connsiteX49" fmla="*/ 31306 w 85725"/>
                    <a:gd name="connsiteY49" fmla="*/ 293370 h 587184"/>
                    <a:gd name="connsiteX50" fmla="*/ 30924 w 85725"/>
                    <a:gd name="connsiteY50" fmla="*/ 254953 h 587184"/>
                    <a:gd name="connsiteX51" fmla="*/ 44895 w 85725"/>
                    <a:gd name="connsiteY51" fmla="*/ 240411 h 587184"/>
                    <a:gd name="connsiteX52" fmla="*/ 57912 w 85725"/>
                    <a:gd name="connsiteY52" fmla="*/ 255778 h 587184"/>
                    <a:gd name="connsiteX53" fmla="*/ 43942 w 85725"/>
                    <a:gd name="connsiteY53" fmla="*/ 270320 h 587184"/>
                    <a:gd name="connsiteX54" fmla="*/ 30924 w 85725"/>
                    <a:gd name="connsiteY54" fmla="*/ 254953 h 587184"/>
                    <a:gd name="connsiteX55" fmla="*/ 32195 w 85725"/>
                    <a:gd name="connsiteY55" fmla="*/ 214821 h 587184"/>
                    <a:gd name="connsiteX56" fmla="*/ 46165 w 85725"/>
                    <a:gd name="connsiteY56" fmla="*/ 200279 h 587184"/>
                    <a:gd name="connsiteX57" fmla="*/ 59182 w 85725"/>
                    <a:gd name="connsiteY57" fmla="*/ 215646 h 587184"/>
                    <a:gd name="connsiteX58" fmla="*/ 45212 w 85725"/>
                    <a:gd name="connsiteY58" fmla="*/ 230188 h 587184"/>
                    <a:gd name="connsiteX59" fmla="*/ 32195 w 85725"/>
                    <a:gd name="connsiteY59" fmla="*/ 214821 h 587184"/>
                    <a:gd name="connsiteX60" fmla="*/ 33401 w 85725"/>
                    <a:gd name="connsiteY60" fmla="*/ 174752 h 587184"/>
                    <a:gd name="connsiteX61" fmla="*/ 47371 w 85725"/>
                    <a:gd name="connsiteY61" fmla="*/ 160211 h 587184"/>
                    <a:gd name="connsiteX62" fmla="*/ 60389 w 85725"/>
                    <a:gd name="connsiteY62" fmla="*/ 175578 h 587184"/>
                    <a:gd name="connsiteX63" fmla="*/ 46418 w 85725"/>
                    <a:gd name="connsiteY63" fmla="*/ 190119 h 587184"/>
                    <a:gd name="connsiteX64" fmla="*/ 33401 w 85725"/>
                    <a:gd name="connsiteY64" fmla="*/ 174752 h 587184"/>
                    <a:gd name="connsiteX65" fmla="*/ 35687 w 85725"/>
                    <a:gd name="connsiteY65" fmla="*/ 135827 h 587184"/>
                    <a:gd name="connsiteX66" fmla="*/ 48578 w 85725"/>
                    <a:gd name="connsiteY66" fmla="*/ 122365 h 587184"/>
                    <a:gd name="connsiteX67" fmla="*/ 60643 w 85725"/>
                    <a:gd name="connsiteY67" fmla="*/ 136589 h 587184"/>
                    <a:gd name="connsiteX68" fmla="*/ 47752 w 85725"/>
                    <a:gd name="connsiteY68" fmla="*/ 150051 h 587184"/>
                    <a:gd name="connsiteX69" fmla="*/ 35687 w 85725"/>
                    <a:gd name="connsiteY69" fmla="*/ 135827 h 587184"/>
                    <a:gd name="connsiteX70" fmla="*/ 35814 w 85725"/>
                    <a:gd name="connsiteY70" fmla="*/ 96838 h 587184"/>
                    <a:gd name="connsiteX71" fmla="*/ 49784 w 85725"/>
                    <a:gd name="connsiteY71" fmla="*/ 82296 h 587184"/>
                    <a:gd name="connsiteX72" fmla="*/ 62802 w 85725"/>
                    <a:gd name="connsiteY72" fmla="*/ 97663 h 587184"/>
                    <a:gd name="connsiteX73" fmla="*/ 48832 w 85725"/>
                    <a:gd name="connsiteY73" fmla="*/ 112205 h 587184"/>
                    <a:gd name="connsiteX74" fmla="*/ 35814 w 85725"/>
                    <a:gd name="connsiteY74" fmla="*/ 96838 h 587184"/>
                    <a:gd name="connsiteX75" fmla="*/ 44133 w 85725"/>
                    <a:gd name="connsiteY75" fmla="*/ 117158 h 587184"/>
                    <a:gd name="connsiteX76" fmla="*/ 31242 w 85725"/>
                    <a:gd name="connsiteY76" fmla="*/ 130620 h 587184"/>
                    <a:gd name="connsiteX77" fmla="*/ 21209 w 85725"/>
                    <a:gd name="connsiteY77" fmla="*/ 118809 h 587184"/>
                    <a:gd name="connsiteX78" fmla="*/ 21399 w 85725"/>
                    <a:gd name="connsiteY78" fmla="*/ 111887 h 587184"/>
                    <a:gd name="connsiteX79" fmla="*/ 31052 w 85725"/>
                    <a:gd name="connsiteY79" fmla="*/ 101791 h 587184"/>
                    <a:gd name="connsiteX80" fmla="*/ 44133 w 85725"/>
                    <a:gd name="connsiteY80" fmla="*/ 117158 h 587184"/>
                    <a:gd name="connsiteX81" fmla="*/ 42990 w 85725"/>
                    <a:gd name="connsiteY81" fmla="*/ 154940 h 587184"/>
                    <a:gd name="connsiteX82" fmla="*/ 29020 w 85725"/>
                    <a:gd name="connsiteY82" fmla="*/ 169482 h 587184"/>
                    <a:gd name="connsiteX83" fmla="*/ 20003 w 85725"/>
                    <a:gd name="connsiteY83" fmla="*/ 158814 h 587184"/>
                    <a:gd name="connsiteX84" fmla="*/ 20193 w 85725"/>
                    <a:gd name="connsiteY84" fmla="*/ 151892 h 587184"/>
                    <a:gd name="connsiteX85" fmla="*/ 30924 w 85725"/>
                    <a:gd name="connsiteY85" fmla="*/ 140716 h 587184"/>
                    <a:gd name="connsiteX86" fmla="*/ 42990 w 85725"/>
                    <a:gd name="connsiteY86" fmla="*/ 154940 h 587184"/>
                    <a:gd name="connsiteX87" fmla="*/ 41720 w 85725"/>
                    <a:gd name="connsiteY87" fmla="*/ 195072 h 587184"/>
                    <a:gd name="connsiteX88" fmla="*/ 27749 w 85725"/>
                    <a:gd name="connsiteY88" fmla="*/ 209614 h 587184"/>
                    <a:gd name="connsiteX89" fmla="*/ 18733 w 85725"/>
                    <a:gd name="connsiteY89" fmla="*/ 198946 h 587184"/>
                    <a:gd name="connsiteX90" fmla="*/ 18987 w 85725"/>
                    <a:gd name="connsiteY90" fmla="*/ 189738 h 587184"/>
                    <a:gd name="connsiteX91" fmla="*/ 28639 w 85725"/>
                    <a:gd name="connsiteY91" fmla="*/ 179642 h 587184"/>
                    <a:gd name="connsiteX92" fmla="*/ 41720 w 85725"/>
                    <a:gd name="connsiteY92" fmla="*/ 195072 h 587184"/>
                    <a:gd name="connsiteX93" fmla="*/ 40513 w 85725"/>
                    <a:gd name="connsiteY93" fmla="*/ 235141 h 587184"/>
                    <a:gd name="connsiteX94" fmla="*/ 26543 w 85725"/>
                    <a:gd name="connsiteY94" fmla="*/ 249682 h 587184"/>
                    <a:gd name="connsiteX95" fmla="*/ 17526 w 85725"/>
                    <a:gd name="connsiteY95" fmla="*/ 239014 h 587184"/>
                    <a:gd name="connsiteX96" fmla="*/ 17780 w 85725"/>
                    <a:gd name="connsiteY96" fmla="*/ 229807 h 587184"/>
                    <a:gd name="connsiteX97" fmla="*/ 27432 w 85725"/>
                    <a:gd name="connsiteY97" fmla="*/ 219710 h 587184"/>
                    <a:gd name="connsiteX98" fmla="*/ 40513 w 85725"/>
                    <a:gd name="connsiteY98" fmla="*/ 235141 h 587184"/>
                    <a:gd name="connsiteX99" fmla="*/ 39243 w 85725"/>
                    <a:gd name="connsiteY99" fmla="*/ 275273 h 587184"/>
                    <a:gd name="connsiteX100" fmla="*/ 26861 w 85725"/>
                    <a:gd name="connsiteY100" fmla="*/ 288163 h 587184"/>
                    <a:gd name="connsiteX101" fmla="*/ 16320 w 85725"/>
                    <a:gd name="connsiteY101" fmla="*/ 275717 h 587184"/>
                    <a:gd name="connsiteX102" fmla="*/ 16510 w 85725"/>
                    <a:gd name="connsiteY102" fmla="*/ 269939 h 587184"/>
                    <a:gd name="connsiteX103" fmla="*/ 26162 w 85725"/>
                    <a:gd name="connsiteY103" fmla="*/ 259842 h 587184"/>
                    <a:gd name="connsiteX104" fmla="*/ 39243 w 85725"/>
                    <a:gd name="connsiteY104" fmla="*/ 275273 h 587184"/>
                    <a:gd name="connsiteX105" fmla="*/ 38100 w 85725"/>
                    <a:gd name="connsiteY105" fmla="*/ 311912 h 587184"/>
                    <a:gd name="connsiteX106" fmla="*/ 24130 w 85725"/>
                    <a:gd name="connsiteY106" fmla="*/ 326454 h 587184"/>
                    <a:gd name="connsiteX107" fmla="*/ 15113 w 85725"/>
                    <a:gd name="connsiteY107" fmla="*/ 315786 h 587184"/>
                    <a:gd name="connsiteX108" fmla="*/ 15304 w 85725"/>
                    <a:gd name="connsiteY108" fmla="*/ 310007 h 587184"/>
                    <a:gd name="connsiteX109" fmla="*/ 26607 w 85725"/>
                    <a:gd name="connsiteY109" fmla="*/ 298260 h 587184"/>
                    <a:gd name="connsiteX110" fmla="*/ 38100 w 85725"/>
                    <a:gd name="connsiteY110" fmla="*/ 311912 h 587184"/>
                    <a:gd name="connsiteX111" fmla="*/ 36893 w 85725"/>
                    <a:gd name="connsiteY111" fmla="*/ 351980 h 587184"/>
                    <a:gd name="connsiteX112" fmla="*/ 22924 w 85725"/>
                    <a:gd name="connsiteY112" fmla="*/ 366522 h 587184"/>
                    <a:gd name="connsiteX113" fmla="*/ 13907 w 85725"/>
                    <a:gd name="connsiteY113" fmla="*/ 355854 h 587184"/>
                    <a:gd name="connsiteX114" fmla="*/ 14161 w 85725"/>
                    <a:gd name="connsiteY114" fmla="*/ 346647 h 587184"/>
                    <a:gd name="connsiteX115" fmla="*/ 23813 w 85725"/>
                    <a:gd name="connsiteY115" fmla="*/ 336550 h 587184"/>
                    <a:gd name="connsiteX116" fmla="*/ 36893 w 85725"/>
                    <a:gd name="connsiteY116" fmla="*/ 351980 h 587184"/>
                    <a:gd name="connsiteX117" fmla="*/ 35624 w 85725"/>
                    <a:gd name="connsiteY117" fmla="*/ 392113 h 587184"/>
                    <a:gd name="connsiteX118" fmla="*/ 21654 w 85725"/>
                    <a:gd name="connsiteY118" fmla="*/ 406654 h 587184"/>
                    <a:gd name="connsiteX119" fmla="*/ 12637 w 85725"/>
                    <a:gd name="connsiteY119" fmla="*/ 395986 h 587184"/>
                    <a:gd name="connsiteX120" fmla="*/ 12891 w 85725"/>
                    <a:gd name="connsiteY120" fmla="*/ 386779 h 587184"/>
                    <a:gd name="connsiteX121" fmla="*/ 22543 w 85725"/>
                    <a:gd name="connsiteY121" fmla="*/ 376682 h 587184"/>
                    <a:gd name="connsiteX122" fmla="*/ 35624 w 85725"/>
                    <a:gd name="connsiteY122" fmla="*/ 392113 h 587184"/>
                    <a:gd name="connsiteX123" fmla="*/ 34417 w 85725"/>
                    <a:gd name="connsiteY123" fmla="*/ 432181 h 587184"/>
                    <a:gd name="connsiteX124" fmla="*/ 21527 w 85725"/>
                    <a:gd name="connsiteY124" fmla="*/ 445643 h 587184"/>
                    <a:gd name="connsiteX125" fmla="*/ 11493 w 85725"/>
                    <a:gd name="connsiteY125" fmla="*/ 433832 h 587184"/>
                    <a:gd name="connsiteX126" fmla="*/ 11684 w 85725"/>
                    <a:gd name="connsiteY126" fmla="*/ 426911 h 587184"/>
                    <a:gd name="connsiteX127" fmla="*/ 21336 w 85725"/>
                    <a:gd name="connsiteY127" fmla="*/ 416814 h 587184"/>
                    <a:gd name="connsiteX128" fmla="*/ 34417 w 85725"/>
                    <a:gd name="connsiteY128" fmla="*/ 432181 h 587184"/>
                    <a:gd name="connsiteX129" fmla="*/ 33211 w 85725"/>
                    <a:gd name="connsiteY129" fmla="*/ 469964 h 587184"/>
                    <a:gd name="connsiteX130" fmla="*/ 19241 w 85725"/>
                    <a:gd name="connsiteY130" fmla="*/ 484505 h 587184"/>
                    <a:gd name="connsiteX131" fmla="*/ 10224 w 85725"/>
                    <a:gd name="connsiteY131" fmla="*/ 473837 h 587184"/>
                    <a:gd name="connsiteX132" fmla="*/ 10414 w 85725"/>
                    <a:gd name="connsiteY132" fmla="*/ 466916 h 587184"/>
                    <a:gd name="connsiteX133" fmla="*/ 21146 w 85725"/>
                    <a:gd name="connsiteY133" fmla="*/ 455740 h 587184"/>
                    <a:gd name="connsiteX134" fmla="*/ 33211 w 85725"/>
                    <a:gd name="connsiteY134" fmla="*/ 469964 h 587184"/>
                    <a:gd name="connsiteX135" fmla="*/ 37656 w 85725"/>
                    <a:gd name="connsiteY135" fmla="*/ 475171 h 587184"/>
                    <a:gd name="connsiteX136" fmla="*/ 50673 w 85725"/>
                    <a:gd name="connsiteY136" fmla="*/ 490538 h 587184"/>
                    <a:gd name="connsiteX137" fmla="*/ 36703 w 85725"/>
                    <a:gd name="connsiteY137" fmla="*/ 505079 h 587184"/>
                    <a:gd name="connsiteX138" fmla="*/ 23686 w 85725"/>
                    <a:gd name="connsiteY138" fmla="*/ 489712 h 587184"/>
                    <a:gd name="connsiteX139" fmla="*/ 37656 w 85725"/>
                    <a:gd name="connsiteY139" fmla="*/ 475171 h 587184"/>
                    <a:gd name="connsiteX140" fmla="*/ 42355 w 85725"/>
                    <a:gd name="connsiteY140" fmla="*/ 470281 h 587184"/>
                    <a:gd name="connsiteX141" fmla="*/ 55245 w 85725"/>
                    <a:gd name="connsiteY141" fmla="*/ 456819 h 587184"/>
                    <a:gd name="connsiteX142" fmla="*/ 64643 w 85725"/>
                    <a:gd name="connsiteY142" fmla="*/ 467932 h 587184"/>
                    <a:gd name="connsiteX143" fmla="*/ 64389 w 85725"/>
                    <a:gd name="connsiteY143" fmla="*/ 476314 h 587184"/>
                    <a:gd name="connsiteX144" fmla="*/ 55372 w 85725"/>
                    <a:gd name="connsiteY144" fmla="*/ 485711 h 587184"/>
                    <a:gd name="connsiteX145" fmla="*/ 42355 w 85725"/>
                    <a:gd name="connsiteY145" fmla="*/ 470281 h 587184"/>
                    <a:gd name="connsiteX146" fmla="*/ 43561 w 85725"/>
                    <a:gd name="connsiteY146" fmla="*/ 432435 h 587184"/>
                    <a:gd name="connsiteX147" fmla="*/ 57531 w 85725"/>
                    <a:gd name="connsiteY147" fmla="*/ 417894 h 587184"/>
                    <a:gd name="connsiteX148" fmla="*/ 65913 w 85725"/>
                    <a:gd name="connsiteY148" fmla="*/ 427799 h 587184"/>
                    <a:gd name="connsiteX149" fmla="*/ 65659 w 85725"/>
                    <a:gd name="connsiteY149" fmla="*/ 436182 h 587184"/>
                    <a:gd name="connsiteX150" fmla="*/ 55563 w 85725"/>
                    <a:gd name="connsiteY150" fmla="*/ 446659 h 587184"/>
                    <a:gd name="connsiteX151" fmla="*/ 43561 w 85725"/>
                    <a:gd name="connsiteY151" fmla="*/ 432435 h 587184"/>
                    <a:gd name="connsiteX152" fmla="*/ 44768 w 85725"/>
                    <a:gd name="connsiteY152" fmla="*/ 392367 h 587184"/>
                    <a:gd name="connsiteX153" fmla="*/ 58738 w 85725"/>
                    <a:gd name="connsiteY153" fmla="*/ 377825 h 587184"/>
                    <a:gd name="connsiteX154" fmla="*/ 67120 w 85725"/>
                    <a:gd name="connsiteY154" fmla="*/ 387731 h 587184"/>
                    <a:gd name="connsiteX155" fmla="*/ 66802 w 85725"/>
                    <a:gd name="connsiteY155" fmla="*/ 398399 h 587184"/>
                    <a:gd name="connsiteX156" fmla="*/ 57785 w 85725"/>
                    <a:gd name="connsiteY156" fmla="*/ 407797 h 587184"/>
                    <a:gd name="connsiteX157" fmla="*/ 44768 w 85725"/>
                    <a:gd name="connsiteY157" fmla="*/ 392367 h 587184"/>
                    <a:gd name="connsiteX158" fmla="*/ 46038 w 85725"/>
                    <a:gd name="connsiteY158" fmla="*/ 352298 h 587184"/>
                    <a:gd name="connsiteX159" fmla="*/ 60008 w 85725"/>
                    <a:gd name="connsiteY159" fmla="*/ 337757 h 587184"/>
                    <a:gd name="connsiteX160" fmla="*/ 68390 w 85725"/>
                    <a:gd name="connsiteY160" fmla="*/ 347663 h 587184"/>
                    <a:gd name="connsiteX161" fmla="*/ 68072 w 85725"/>
                    <a:gd name="connsiteY161" fmla="*/ 358330 h 587184"/>
                    <a:gd name="connsiteX162" fmla="*/ 59055 w 85725"/>
                    <a:gd name="connsiteY162" fmla="*/ 367729 h 587184"/>
                    <a:gd name="connsiteX163" fmla="*/ 46038 w 85725"/>
                    <a:gd name="connsiteY163" fmla="*/ 352298 h 587184"/>
                    <a:gd name="connsiteX164" fmla="*/ 47244 w 85725"/>
                    <a:gd name="connsiteY164" fmla="*/ 312166 h 587184"/>
                    <a:gd name="connsiteX165" fmla="*/ 59627 w 85725"/>
                    <a:gd name="connsiteY165" fmla="*/ 299276 h 587184"/>
                    <a:gd name="connsiteX166" fmla="*/ 69533 w 85725"/>
                    <a:gd name="connsiteY166" fmla="*/ 310960 h 587184"/>
                    <a:gd name="connsiteX167" fmla="*/ 69279 w 85725"/>
                    <a:gd name="connsiteY167" fmla="*/ 318199 h 587184"/>
                    <a:gd name="connsiteX168" fmla="*/ 60262 w 85725"/>
                    <a:gd name="connsiteY168" fmla="*/ 327597 h 587184"/>
                    <a:gd name="connsiteX169" fmla="*/ 47244 w 85725"/>
                    <a:gd name="connsiteY169" fmla="*/ 312166 h 587184"/>
                    <a:gd name="connsiteX170" fmla="*/ 48387 w 85725"/>
                    <a:gd name="connsiteY170" fmla="*/ 275527 h 587184"/>
                    <a:gd name="connsiteX171" fmla="*/ 62357 w 85725"/>
                    <a:gd name="connsiteY171" fmla="*/ 260985 h 587184"/>
                    <a:gd name="connsiteX172" fmla="*/ 70739 w 85725"/>
                    <a:gd name="connsiteY172" fmla="*/ 270891 h 587184"/>
                    <a:gd name="connsiteX173" fmla="*/ 70485 w 85725"/>
                    <a:gd name="connsiteY173" fmla="*/ 278130 h 587184"/>
                    <a:gd name="connsiteX174" fmla="*/ 59881 w 85725"/>
                    <a:gd name="connsiteY174" fmla="*/ 289179 h 587184"/>
                    <a:gd name="connsiteX175" fmla="*/ 48387 w 85725"/>
                    <a:gd name="connsiteY175" fmla="*/ 275527 h 587184"/>
                    <a:gd name="connsiteX176" fmla="*/ 49657 w 85725"/>
                    <a:gd name="connsiteY176" fmla="*/ 235458 h 587184"/>
                    <a:gd name="connsiteX177" fmla="*/ 63627 w 85725"/>
                    <a:gd name="connsiteY177" fmla="*/ 220917 h 587184"/>
                    <a:gd name="connsiteX178" fmla="*/ 72009 w 85725"/>
                    <a:gd name="connsiteY178" fmla="*/ 230823 h 587184"/>
                    <a:gd name="connsiteX179" fmla="*/ 71692 w 85725"/>
                    <a:gd name="connsiteY179" fmla="*/ 241491 h 587184"/>
                    <a:gd name="connsiteX180" fmla="*/ 62674 w 85725"/>
                    <a:gd name="connsiteY180" fmla="*/ 250889 h 587184"/>
                    <a:gd name="connsiteX181" fmla="*/ 49657 w 85725"/>
                    <a:gd name="connsiteY181" fmla="*/ 235458 h 587184"/>
                    <a:gd name="connsiteX182" fmla="*/ 50864 w 85725"/>
                    <a:gd name="connsiteY182" fmla="*/ 195326 h 587184"/>
                    <a:gd name="connsiteX183" fmla="*/ 64834 w 85725"/>
                    <a:gd name="connsiteY183" fmla="*/ 180785 h 587184"/>
                    <a:gd name="connsiteX184" fmla="*/ 73216 w 85725"/>
                    <a:gd name="connsiteY184" fmla="*/ 190691 h 587184"/>
                    <a:gd name="connsiteX185" fmla="*/ 72898 w 85725"/>
                    <a:gd name="connsiteY185" fmla="*/ 201359 h 587184"/>
                    <a:gd name="connsiteX186" fmla="*/ 63881 w 85725"/>
                    <a:gd name="connsiteY186" fmla="*/ 210757 h 587184"/>
                    <a:gd name="connsiteX187" fmla="*/ 50864 w 85725"/>
                    <a:gd name="connsiteY187" fmla="*/ 195326 h 587184"/>
                    <a:gd name="connsiteX188" fmla="*/ 52134 w 85725"/>
                    <a:gd name="connsiteY188" fmla="*/ 155258 h 587184"/>
                    <a:gd name="connsiteX189" fmla="*/ 65024 w 85725"/>
                    <a:gd name="connsiteY189" fmla="*/ 141796 h 587184"/>
                    <a:gd name="connsiteX190" fmla="*/ 74422 w 85725"/>
                    <a:gd name="connsiteY190" fmla="*/ 152908 h 587184"/>
                    <a:gd name="connsiteX191" fmla="*/ 74168 w 85725"/>
                    <a:gd name="connsiteY191" fmla="*/ 161290 h 587184"/>
                    <a:gd name="connsiteX192" fmla="*/ 65151 w 85725"/>
                    <a:gd name="connsiteY192" fmla="*/ 170688 h 587184"/>
                    <a:gd name="connsiteX193" fmla="*/ 52134 w 85725"/>
                    <a:gd name="connsiteY193" fmla="*/ 155258 h 587184"/>
                    <a:gd name="connsiteX194" fmla="*/ 53277 w 85725"/>
                    <a:gd name="connsiteY194" fmla="*/ 117475 h 587184"/>
                    <a:gd name="connsiteX195" fmla="*/ 67247 w 85725"/>
                    <a:gd name="connsiteY195" fmla="*/ 102934 h 587184"/>
                    <a:gd name="connsiteX196" fmla="*/ 75629 w 85725"/>
                    <a:gd name="connsiteY196" fmla="*/ 112840 h 587184"/>
                    <a:gd name="connsiteX197" fmla="*/ 75374 w 85725"/>
                    <a:gd name="connsiteY197" fmla="*/ 121222 h 587184"/>
                    <a:gd name="connsiteX198" fmla="*/ 65278 w 85725"/>
                    <a:gd name="connsiteY198" fmla="*/ 131699 h 587184"/>
                    <a:gd name="connsiteX199" fmla="*/ 53277 w 85725"/>
                    <a:gd name="connsiteY199" fmla="*/ 117475 h 587184"/>
                    <a:gd name="connsiteX200" fmla="*/ 54547 w 85725"/>
                    <a:gd name="connsiteY200" fmla="*/ 77343 h 587184"/>
                    <a:gd name="connsiteX201" fmla="*/ 68517 w 85725"/>
                    <a:gd name="connsiteY201" fmla="*/ 62802 h 587184"/>
                    <a:gd name="connsiteX202" fmla="*/ 76899 w 85725"/>
                    <a:gd name="connsiteY202" fmla="*/ 72708 h 587184"/>
                    <a:gd name="connsiteX203" fmla="*/ 76581 w 85725"/>
                    <a:gd name="connsiteY203" fmla="*/ 83376 h 587184"/>
                    <a:gd name="connsiteX204" fmla="*/ 67564 w 85725"/>
                    <a:gd name="connsiteY204" fmla="*/ 92774 h 587184"/>
                    <a:gd name="connsiteX205" fmla="*/ 54547 w 85725"/>
                    <a:gd name="connsiteY205" fmla="*/ 77343 h 587184"/>
                    <a:gd name="connsiteX206" fmla="*/ 50102 w 85725"/>
                    <a:gd name="connsiteY206" fmla="*/ 72136 h 587184"/>
                    <a:gd name="connsiteX207" fmla="*/ 37084 w 85725"/>
                    <a:gd name="connsiteY207" fmla="*/ 56769 h 587184"/>
                    <a:gd name="connsiteX208" fmla="*/ 51054 w 85725"/>
                    <a:gd name="connsiteY208" fmla="*/ 42228 h 587184"/>
                    <a:gd name="connsiteX209" fmla="*/ 64072 w 85725"/>
                    <a:gd name="connsiteY209" fmla="*/ 57595 h 587184"/>
                    <a:gd name="connsiteX210" fmla="*/ 50102 w 85725"/>
                    <a:gd name="connsiteY210" fmla="*/ 72136 h 587184"/>
                    <a:gd name="connsiteX211" fmla="*/ 45403 w 85725"/>
                    <a:gd name="connsiteY211" fmla="*/ 77089 h 587184"/>
                    <a:gd name="connsiteX212" fmla="*/ 31433 w 85725"/>
                    <a:gd name="connsiteY212" fmla="*/ 91630 h 587184"/>
                    <a:gd name="connsiteX213" fmla="*/ 22416 w 85725"/>
                    <a:gd name="connsiteY213" fmla="*/ 80963 h 587184"/>
                    <a:gd name="connsiteX214" fmla="*/ 22670 w 85725"/>
                    <a:gd name="connsiteY214" fmla="*/ 71755 h 587184"/>
                    <a:gd name="connsiteX215" fmla="*/ 32322 w 85725"/>
                    <a:gd name="connsiteY215" fmla="*/ 61659 h 587184"/>
                    <a:gd name="connsiteX216" fmla="*/ 45403 w 85725"/>
                    <a:gd name="connsiteY216" fmla="*/ 77089 h 587184"/>
                    <a:gd name="connsiteX217" fmla="*/ 22987 w 85725"/>
                    <a:gd name="connsiteY217" fmla="*/ 61595 h 587184"/>
                    <a:gd name="connsiteX218" fmla="*/ 23305 w 85725"/>
                    <a:gd name="connsiteY218" fmla="*/ 50991 h 587184"/>
                    <a:gd name="connsiteX219" fmla="*/ 27940 w 85725"/>
                    <a:gd name="connsiteY219" fmla="*/ 56452 h 587184"/>
                    <a:gd name="connsiteX220" fmla="*/ 22987 w 85725"/>
                    <a:gd name="connsiteY220" fmla="*/ 61595 h 587184"/>
                    <a:gd name="connsiteX221" fmla="*/ 26670 w 85725"/>
                    <a:gd name="connsiteY221" fmla="*/ 96584 h 587184"/>
                    <a:gd name="connsiteX222" fmla="*/ 21717 w 85725"/>
                    <a:gd name="connsiteY222" fmla="*/ 101727 h 587184"/>
                    <a:gd name="connsiteX223" fmla="*/ 22035 w 85725"/>
                    <a:gd name="connsiteY223" fmla="*/ 91123 h 587184"/>
                    <a:gd name="connsiteX224" fmla="*/ 26670 w 85725"/>
                    <a:gd name="connsiteY224" fmla="*/ 96584 h 587184"/>
                    <a:gd name="connsiteX225" fmla="*/ 26480 w 85725"/>
                    <a:gd name="connsiteY225" fmla="*/ 135509 h 587184"/>
                    <a:gd name="connsiteX226" fmla="*/ 20447 w 85725"/>
                    <a:gd name="connsiteY226" fmla="*/ 141796 h 587184"/>
                    <a:gd name="connsiteX227" fmla="*/ 20828 w 85725"/>
                    <a:gd name="connsiteY227" fmla="*/ 128905 h 587184"/>
                    <a:gd name="connsiteX228" fmla="*/ 26480 w 85725"/>
                    <a:gd name="connsiteY228" fmla="*/ 135509 h 587184"/>
                    <a:gd name="connsiteX229" fmla="*/ 24257 w 85725"/>
                    <a:gd name="connsiteY229" fmla="*/ 174435 h 587184"/>
                    <a:gd name="connsiteX230" fmla="*/ 19304 w 85725"/>
                    <a:gd name="connsiteY230" fmla="*/ 179578 h 587184"/>
                    <a:gd name="connsiteX231" fmla="*/ 19622 w 85725"/>
                    <a:gd name="connsiteY231" fmla="*/ 168974 h 587184"/>
                    <a:gd name="connsiteX232" fmla="*/ 24257 w 85725"/>
                    <a:gd name="connsiteY232" fmla="*/ 174435 h 587184"/>
                    <a:gd name="connsiteX233" fmla="*/ 23051 w 85725"/>
                    <a:gd name="connsiteY233" fmla="*/ 214567 h 587184"/>
                    <a:gd name="connsiteX234" fmla="*/ 18098 w 85725"/>
                    <a:gd name="connsiteY234" fmla="*/ 219710 h 587184"/>
                    <a:gd name="connsiteX235" fmla="*/ 18415 w 85725"/>
                    <a:gd name="connsiteY235" fmla="*/ 209105 h 587184"/>
                    <a:gd name="connsiteX236" fmla="*/ 23051 w 85725"/>
                    <a:gd name="connsiteY236" fmla="*/ 214567 h 587184"/>
                    <a:gd name="connsiteX237" fmla="*/ 21781 w 85725"/>
                    <a:gd name="connsiteY237" fmla="*/ 254635 h 587184"/>
                    <a:gd name="connsiteX238" fmla="*/ 16828 w 85725"/>
                    <a:gd name="connsiteY238" fmla="*/ 259779 h 587184"/>
                    <a:gd name="connsiteX239" fmla="*/ 17145 w 85725"/>
                    <a:gd name="connsiteY239" fmla="*/ 249174 h 587184"/>
                    <a:gd name="connsiteX240" fmla="*/ 21781 w 85725"/>
                    <a:gd name="connsiteY240" fmla="*/ 254635 h 587184"/>
                    <a:gd name="connsiteX241" fmla="*/ 22162 w 85725"/>
                    <a:gd name="connsiteY241" fmla="*/ 293053 h 587184"/>
                    <a:gd name="connsiteX242" fmla="*/ 15621 w 85725"/>
                    <a:gd name="connsiteY242" fmla="*/ 299847 h 587184"/>
                    <a:gd name="connsiteX243" fmla="*/ 16066 w 85725"/>
                    <a:gd name="connsiteY243" fmla="*/ 285814 h 587184"/>
                    <a:gd name="connsiteX244" fmla="*/ 22162 w 85725"/>
                    <a:gd name="connsiteY244" fmla="*/ 293053 h 587184"/>
                    <a:gd name="connsiteX245" fmla="*/ 19431 w 85725"/>
                    <a:gd name="connsiteY245" fmla="*/ 331407 h 587184"/>
                    <a:gd name="connsiteX246" fmla="*/ 14478 w 85725"/>
                    <a:gd name="connsiteY246" fmla="*/ 336550 h 587184"/>
                    <a:gd name="connsiteX247" fmla="*/ 14796 w 85725"/>
                    <a:gd name="connsiteY247" fmla="*/ 325946 h 587184"/>
                    <a:gd name="connsiteX248" fmla="*/ 19431 w 85725"/>
                    <a:gd name="connsiteY248" fmla="*/ 331407 h 587184"/>
                    <a:gd name="connsiteX249" fmla="*/ 18161 w 85725"/>
                    <a:gd name="connsiteY249" fmla="*/ 371475 h 587184"/>
                    <a:gd name="connsiteX250" fmla="*/ 13208 w 85725"/>
                    <a:gd name="connsiteY250" fmla="*/ 376619 h 587184"/>
                    <a:gd name="connsiteX251" fmla="*/ 13526 w 85725"/>
                    <a:gd name="connsiteY251" fmla="*/ 366014 h 587184"/>
                    <a:gd name="connsiteX252" fmla="*/ 18161 w 85725"/>
                    <a:gd name="connsiteY252" fmla="*/ 371475 h 587184"/>
                    <a:gd name="connsiteX253" fmla="*/ 16955 w 85725"/>
                    <a:gd name="connsiteY253" fmla="*/ 411607 h 587184"/>
                    <a:gd name="connsiteX254" fmla="*/ 12002 w 85725"/>
                    <a:gd name="connsiteY254" fmla="*/ 416751 h 587184"/>
                    <a:gd name="connsiteX255" fmla="*/ 12319 w 85725"/>
                    <a:gd name="connsiteY255" fmla="*/ 406146 h 587184"/>
                    <a:gd name="connsiteX256" fmla="*/ 16955 w 85725"/>
                    <a:gd name="connsiteY256" fmla="*/ 411607 h 587184"/>
                    <a:gd name="connsiteX257" fmla="*/ 16764 w 85725"/>
                    <a:gd name="connsiteY257" fmla="*/ 450533 h 587184"/>
                    <a:gd name="connsiteX258" fmla="*/ 10732 w 85725"/>
                    <a:gd name="connsiteY258" fmla="*/ 456819 h 587184"/>
                    <a:gd name="connsiteX259" fmla="*/ 11113 w 85725"/>
                    <a:gd name="connsiteY259" fmla="*/ 443929 h 587184"/>
                    <a:gd name="connsiteX260" fmla="*/ 16764 w 85725"/>
                    <a:gd name="connsiteY260" fmla="*/ 450533 h 587184"/>
                    <a:gd name="connsiteX261" fmla="*/ 14542 w 85725"/>
                    <a:gd name="connsiteY261" fmla="*/ 489458 h 587184"/>
                    <a:gd name="connsiteX262" fmla="*/ 9589 w 85725"/>
                    <a:gd name="connsiteY262" fmla="*/ 494602 h 587184"/>
                    <a:gd name="connsiteX263" fmla="*/ 9906 w 85725"/>
                    <a:gd name="connsiteY263" fmla="*/ 483997 h 587184"/>
                    <a:gd name="connsiteX264" fmla="*/ 14542 w 85725"/>
                    <a:gd name="connsiteY264" fmla="*/ 489458 h 587184"/>
                    <a:gd name="connsiteX265" fmla="*/ 8954 w 85725"/>
                    <a:gd name="connsiteY265" fmla="*/ 513969 h 587184"/>
                    <a:gd name="connsiteX266" fmla="*/ 9208 w 85725"/>
                    <a:gd name="connsiteY266" fmla="*/ 504761 h 587184"/>
                    <a:gd name="connsiteX267" fmla="*/ 18860 w 85725"/>
                    <a:gd name="connsiteY267" fmla="*/ 494665 h 587184"/>
                    <a:gd name="connsiteX268" fmla="*/ 31877 w 85725"/>
                    <a:gd name="connsiteY268" fmla="*/ 510032 h 587184"/>
                    <a:gd name="connsiteX269" fmla="*/ 17907 w 85725"/>
                    <a:gd name="connsiteY269" fmla="*/ 524574 h 587184"/>
                    <a:gd name="connsiteX270" fmla="*/ 8954 w 85725"/>
                    <a:gd name="connsiteY270" fmla="*/ 513969 h 587184"/>
                    <a:gd name="connsiteX271" fmla="*/ 13272 w 85725"/>
                    <a:gd name="connsiteY271" fmla="*/ 529590 h 587184"/>
                    <a:gd name="connsiteX272" fmla="*/ 8318 w 85725"/>
                    <a:gd name="connsiteY272" fmla="*/ 534734 h 587184"/>
                    <a:gd name="connsiteX273" fmla="*/ 8636 w 85725"/>
                    <a:gd name="connsiteY273" fmla="*/ 524129 h 587184"/>
                    <a:gd name="connsiteX274" fmla="*/ 13272 w 85725"/>
                    <a:gd name="connsiteY274" fmla="*/ 529590 h 587184"/>
                    <a:gd name="connsiteX275" fmla="*/ 36386 w 85725"/>
                    <a:gd name="connsiteY275" fmla="*/ 515303 h 587184"/>
                    <a:gd name="connsiteX276" fmla="*/ 49403 w 85725"/>
                    <a:gd name="connsiteY276" fmla="*/ 530670 h 587184"/>
                    <a:gd name="connsiteX277" fmla="*/ 35433 w 85725"/>
                    <a:gd name="connsiteY277" fmla="*/ 545211 h 587184"/>
                    <a:gd name="connsiteX278" fmla="*/ 22416 w 85725"/>
                    <a:gd name="connsiteY278" fmla="*/ 529844 h 587184"/>
                    <a:gd name="connsiteX279" fmla="*/ 36386 w 85725"/>
                    <a:gd name="connsiteY279" fmla="*/ 515303 h 587184"/>
                    <a:gd name="connsiteX280" fmla="*/ 41148 w 85725"/>
                    <a:gd name="connsiteY280" fmla="*/ 510349 h 587184"/>
                    <a:gd name="connsiteX281" fmla="*/ 55118 w 85725"/>
                    <a:gd name="connsiteY281" fmla="*/ 495808 h 587184"/>
                    <a:gd name="connsiteX282" fmla="*/ 63500 w 85725"/>
                    <a:gd name="connsiteY282" fmla="*/ 505714 h 587184"/>
                    <a:gd name="connsiteX283" fmla="*/ 63183 w 85725"/>
                    <a:gd name="connsiteY283" fmla="*/ 516382 h 587184"/>
                    <a:gd name="connsiteX284" fmla="*/ 54166 w 85725"/>
                    <a:gd name="connsiteY284" fmla="*/ 525780 h 587184"/>
                    <a:gd name="connsiteX285" fmla="*/ 41148 w 85725"/>
                    <a:gd name="connsiteY285" fmla="*/ 510349 h 587184"/>
                    <a:gd name="connsiteX286" fmla="*/ 62865 w 85725"/>
                    <a:gd name="connsiteY286" fmla="*/ 526542 h 587184"/>
                    <a:gd name="connsiteX287" fmla="*/ 62611 w 85725"/>
                    <a:gd name="connsiteY287" fmla="*/ 535686 h 587184"/>
                    <a:gd name="connsiteX288" fmla="*/ 58611 w 85725"/>
                    <a:gd name="connsiteY288" fmla="*/ 530987 h 587184"/>
                    <a:gd name="connsiteX289" fmla="*/ 62865 w 85725"/>
                    <a:gd name="connsiteY289" fmla="*/ 526542 h 587184"/>
                    <a:gd name="connsiteX290" fmla="*/ 59817 w 85725"/>
                    <a:gd name="connsiteY290" fmla="*/ 490855 h 587184"/>
                    <a:gd name="connsiteX291" fmla="*/ 64072 w 85725"/>
                    <a:gd name="connsiteY291" fmla="*/ 486410 h 587184"/>
                    <a:gd name="connsiteX292" fmla="*/ 63818 w 85725"/>
                    <a:gd name="connsiteY292" fmla="*/ 495554 h 587184"/>
                    <a:gd name="connsiteX293" fmla="*/ 59817 w 85725"/>
                    <a:gd name="connsiteY293" fmla="*/ 490855 h 587184"/>
                    <a:gd name="connsiteX294" fmla="*/ 60008 w 85725"/>
                    <a:gd name="connsiteY294" fmla="*/ 451866 h 587184"/>
                    <a:gd name="connsiteX295" fmla="*/ 65342 w 85725"/>
                    <a:gd name="connsiteY295" fmla="*/ 446278 h 587184"/>
                    <a:gd name="connsiteX296" fmla="*/ 64961 w 85725"/>
                    <a:gd name="connsiteY296" fmla="*/ 457708 h 587184"/>
                    <a:gd name="connsiteX297" fmla="*/ 60008 w 85725"/>
                    <a:gd name="connsiteY297" fmla="*/ 451866 h 587184"/>
                    <a:gd name="connsiteX298" fmla="*/ 62230 w 85725"/>
                    <a:gd name="connsiteY298" fmla="*/ 413004 h 587184"/>
                    <a:gd name="connsiteX299" fmla="*/ 66485 w 85725"/>
                    <a:gd name="connsiteY299" fmla="*/ 408559 h 587184"/>
                    <a:gd name="connsiteX300" fmla="*/ 66231 w 85725"/>
                    <a:gd name="connsiteY300" fmla="*/ 417703 h 587184"/>
                    <a:gd name="connsiteX301" fmla="*/ 62230 w 85725"/>
                    <a:gd name="connsiteY301" fmla="*/ 413004 h 587184"/>
                    <a:gd name="connsiteX302" fmla="*/ 63500 w 85725"/>
                    <a:gd name="connsiteY302" fmla="*/ 372872 h 587184"/>
                    <a:gd name="connsiteX303" fmla="*/ 67755 w 85725"/>
                    <a:gd name="connsiteY303" fmla="*/ 368427 h 587184"/>
                    <a:gd name="connsiteX304" fmla="*/ 67501 w 85725"/>
                    <a:gd name="connsiteY304" fmla="*/ 377571 h 587184"/>
                    <a:gd name="connsiteX305" fmla="*/ 63500 w 85725"/>
                    <a:gd name="connsiteY305" fmla="*/ 372872 h 587184"/>
                    <a:gd name="connsiteX306" fmla="*/ 64707 w 85725"/>
                    <a:gd name="connsiteY306" fmla="*/ 332804 h 587184"/>
                    <a:gd name="connsiteX307" fmla="*/ 68961 w 85725"/>
                    <a:gd name="connsiteY307" fmla="*/ 328359 h 587184"/>
                    <a:gd name="connsiteX308" fmla="*/ 68707 w 85725"/>
                    <a:gd name="connsiteY308" fmla="*/ 337503 h 587184"/>
                    <a:gd name="connsiteX309" fmla="*/ 64707 w 85725"/>
                    <a:gd name="connsiteY309" fmla="*/ 332804 h 587184"/>
                    <a:gd name="connsiteX310" fmla="*/ 64389 w 85725"/>
                    <a:gd name="connsiteY310" fmla="*/ 294386 h 587184"/>
                    <a:gd name="connsiteX311" fmla="*/ 70231 w 85725"/>
                    <a:gd name="connsiteY311" fmla="*/ 288290 h 587184"/>
                    <a:gd name="connsiteX312" fmla="*/ 69850 w 85725"/>
                    <a:gd name="connsiteY312" fmla="*/ 300863 h 587184"/>
                    <a:gd name="connsiteX313" fmla="*/ 64389 w 85725"/>
                    <a:gd name="connsiteY313" fmla="*/ 294386 h 587184"/>
                    <a:gd name="connsiteX314" fmla="*/ 67120 w 85725"/>
                    <a:gd name="connsiteY314" fmla="*/ 256032 h 587184"/>
                    <a:gd name="connsiteX315" fmla="*/ 71374 w 85725"/>
                    <a:gd name="connsiteY315" fmla="*/ 251587 h 587184"/>
                    <a:gd name="connsiteX316" fmla="*/ 71120 w 85725"/>
                    <a:gd name="connsiteY316" fmla="*/ 260731 h 587184"/>
                    <a:gd name="connsiteX317" fmla="*/ 67120 w 85725"/>
                    <a:gd name="connsiteY317" fmla="*/ 256032 h 587184"/>
                    <a:gd name="connsiteX318" fmla="*/ 68326 w 85725"/>
                    <a:gd name="connsiteY318" fmla="*/ 215964 h 587184"/>
                    <a:gd name="connsiteX319" fmla="*/ 72581 w 85725"/>
                    <a:gd name="connsiteY319" fmla="*/ 211518 h 587184"/>
                    <a:gd name="connsiteX320" fmla="*/ 72327 w 85725"/>
                    <a:gd name="connsiteY320" fmla="*/ 220663 h 587184"/>
                    <a:gd name="connsiteX321" fmla="*/ 68326 w 85725"/>
                    <a:gd name="connsiteY321" fmla="*/ 215964 h 587184"/>
                    <a:gd name="connsiteX322" fmla="*/ 69596 w 85725"/>
                    <a:gd name="connsiteY322" fmla="*/ 175832 h 587184"/>
                    <a:gd name="connsiteX323" fmla="*/ 73851 w 85725"/>
                    <a:gd name="connsiteY323" fmla="*/ 171386 h 587184"/>
                    <a:gd name="connsiteX324" fmla="*/ 73597 w 85725"/>
                    <a:gd name="connsiteY324" fmla="*/ 180530 h 587184"/>
                    <a:gd name="connsiteX325" fmla="*/ 69596 w 85725"/>
                    <a:gd name="connsiteY325" fmla="*/ 175832 h 587184"/>
                    <a:gd name="connsiteX326" fmla="*/ 69787 w 85725"/>
                    <a:gd name="connsiteY326" fmla="*/ 136842 h 587184"/>
                    <a:gd name="connsiteX327" fmla="*/ 75121 w 85725"/>
                    <a:gd name="connsiteY327" fmla="*/ 131255 h 587184"/>
                    <a:gd name="connsiteX328" fmla="*/ 74740 w 85725"/>
                    <a:gd name="connsiteY328" fmla="*/ 142685 h 587184"/>
                    <a:gd name="connsiteX329" fmla="*/ 69787 w 85725"/>
                    <a:gd name="connsiteY329" fmla="*/ 136842 h 587184"/>
                    <a:gd name="connsiteX330" fmla="*/ 72009 w 85725"/>
                    <a:gd name="connsiteY330" fmla="*/ 97980 h 587184"/>
                    <a:gd name="connsiteX331" fmla="*/ 76264 w 85725"/>
                    <a:gd name="connsiteY331" fmla="*/ 93536 h 587184"/>
                    <a:gd name="connsiteX332" fmla="*/ 76010 w 85725"/>
                    <a:gd name="connsiteY332" fmla="*/ 102680 h 587184"/>
                    <a:gd name="connsiteX333" fmla="*/ 72009 w 85725"/>
                    <a:gd name="connsiteY333" fmla="*/ 97980 h 587184"/>
                    <a:gd name="connsiteX334" fmla="*/ 73216 w 85725"/>
                    <a:gd name="connsiteY334" fmla="*/ 57849 h 587184"/>
                    <a:gd name="connsiteX335" fmla="*/ 77470 w 85725"/>
                    <a:gd name="connsiteY335" fmla="*/ 53404 h 587184"/>
                    <a:gd name="connsiteX336" fmla="*/ 77216 w 85725"/>
                    <a:gd name="connsiteY336" fmla="*/ 62548 h 587184"/>
                    <a:gd name="connsiteX337" fmla="*/ 73216 w 85725"/>
                    <a:gd name="connsiteY337" fmla="*/ 57849 h 587184"/>
                    <a:gd name="connsiteX338" fmla="*/ 78168 w 85725"/>
                    <a:gd name="connsiteY338" fmla="*/ 32639 h 587184"/>
                    <a:gd name="connsiteX339" fmla="*/ 77851 w 85725"/>
                    <a:gd name="connsiteY339" fmla="*/ 43307 h 587184"/>
                    <a:gd name="connsiteX340" fmla="*/ 68834 w 85725"/>
                    <a:gd name="connsiteY340" fmla="*/ 52705 h 587184"/>
                    <a:gd name="connsiteX341" fmla="*/ 55817 w 85725"/>
                    <a:gd name="connsiteY341" fmla="*/ 37338 h 587184"/>
                    <a:gd name="connsiteX342" fmla="*/ 69787 w 85725"/>
                    <a:gd name="connsiteY342" fmla="*/ 22797 h 587184"/>
                    <a:gd name="connsiteX343" fmla="*/ 78168 w 85725"/>
                    <a:gd name="connsiteY343" fmla="*/ 32639 h 587184"/>
                    <a:gd name="connsiteX344" fmla="*/ 52261 w 85725"/>
                    <a:gd name="connsiteY344" fmla="*/ 2096 h 587184"/>
                    <a:gd name="connsiteX345" fmla="*/ 65278 w 85725"/>
                    <a:gd name="connsiteY345" fmla="*/ 17463 h 587184"/>
                    <a:gd name="connsiteX346" fmla="*/ 51308 w 85725"/>
                    <a:gd name="connsiteY346" fmla="*/ 32004 h 587184"/>
                    <a:gd name="connsiteX347" fmla="*/ 38291 w 85725"/>
                    <a:gd name="connsiteY347" fmla="*/ 16637 h 587184"/>
                    <a:gd name="connsiteX348" fmla="*/ 52261 w 85725"/>
                    <a:gd name="connsiteY348" fmla="*/ 2096 h 587184"/>
                    <a:gd name="connsiteX349" fmla="*/ 46609 w 85725"/>
                    <a:gd name="connsiteY349" fmla="*/ 36957 h 587184"/>
                    <a:gd name="connsiteX350" fmla="*/ 32639 w 85725"/>
                    <a:gd name="connsiteY350" fmla="*/ 51499 h 587184"/>
                    <a:gd name="connsiteX351" fmla="*/ 23622 w 85725"/>
                    <a:gd name="connsiteY351" fmla="*/ 40830 h 587184"/>
                    <a:gd name="connsiteX352" fmla="*/ 23876 w 85725"/>
                    <a:gd name="connsiteY352" fmla="*/ 31623 h 587184"/>
                    <a:gd name="connsiteX353" fmla="*/ 33528 w 85725"/>
                    <a:gd name="connsiteY353" fmla="*/ 21527 h 587184"/>
                    <a:gd name="connsiteX354" fmla="*/ 46609 w 85725"/>
                    <a:gd name="connsiteY354" fmla="*/ 36957 h 587184"/>
                    <a:gd name="connsiteX355" fmla="*/ 29147 w 85725"/>
                    <a:gd name="connsiteY355" fmla="*/ 16383 h 587184"/>
                    <a:gd name="connsiteX356" fmla="*/ 24193 w 85725"/>
                    <a:gd name="connsiteY356" fmla="*/ 21527 h 587184"/>
                    <a:gd name="connsiteX357" fmla="*/ 24511 w 85725"/>
                    <a:gd name="connsiteY357" fmla="*/ 10922 h 587184"/>
                    <a:gd name="connsiteX358" fmla="*/ 29147 w 85725"/>
                    <a:gd name="connsiteY358" fmla="*/ 16383 h 587184"/>
                    <a:gd name="connsiteX359" fmla="*/ 7112 w 85725"/>
                    <a:gd name="connsiteY359" fmla="*/ 574802 h 587184"/>
                    <a:gd name="connsiteX360" fmla="*/ 7430 w 85725"/>
                    <a:gd name="connsiteY360" fmla="*/ 564198 h 587184"/>
                    <a:gd name="connsiteX361" fmla="*/ 12065 w 85725"/>
                    <a:gd name="connsiteY361" fmla="*/ 569659 h 587184"/>
                    <a:gd name="connsiteX362" fmla="*/ 7112 w 85725"/>
                    <a:gd name="connsiteY362" fmla="*/ 574802 h 587184"/>
                    <a:gd name="connsiteX363" fmla="*/ 7747 w 85725"/>
                    <a:gd name="connsiteY363" fmla="*/ 554038 h 587184"/>
                    <a:gd name="connsiteX364" fmla="*/ 8001 w 85725"/>
                    <a:gd name="connsiteY364" fmla="*/ 544830 h 587184"/>
                    <a:gd name="connsiteX365" fmla="*/ 17653 w 85725"/>
                    <a:gd name="connsiteY365" fmla="*/ 534734 h 587184"/>
                    <a:gd name="connsiteX366" fmla="*/ 30671 w 85725"/>
                    <a:gd name="connsiteY366" fmla="*/ 550101 h 587184"/>
                    <a:gd name="connsiteX367" fmla="*/ 16701 w 85725"/>
                    <a:gd name="connsiteY367" fmla="*/ 564642 h 587184"/>
                    <a:gd name="connsiteX368" fmla="*/ 7747 w 85725"/>
                    <a:gd name="connsiteY368" fmla="*/ 554038 h 587184"/>
                    <a:gd name="connsiteX369" fmla="*/ 34227 w 85725"/>
                    <a:gd name="connsiteY369" fmla="*/ 585343 h 587184"/>
                    <a:gd name="connsiteX370" fmla="*/ 21209 w 85725"/>
                    <a:gd name="connsiteY370" fmla="*/ 569976 h 587184"/>
                    <a:gd name="connsiteX371" fmla="*/ 35179 w 85725"/>
                    <a:gd name="connsiteY371" fmla="*/ 555435 h 587184"/>
                    <a:gd name="connsiteX372" fmla="*/ 48197 w 85725"/>
                    <a:gd name="connsiteY372" fmla="*/ 570802 h 587184"/>
                    <a:gd name="connsiteX373" fmla="*/ 34227 w 85725"/>
                    <a:gd name="connsiteY373" fmla="*/ 585343 h 587184"/>
                    <a:gd name="connsiteX374" fmla="*/ 39878 w 85725"/>
                    <a:gd name="connsiteY374" fmla="*/ 550482 h 587184"/>
                    <a:gd name="connsiteX375" fmla="*/ 53848 w 85725"/>
                    <a:gd name="connsiteY375" fmla="*/ 535940 h 587184"/>
                    <a:gd name="connsiteX376" fmla="*/ 62230 w 85725"/>
                    <a:gd name="connsiteY376" fmla="*/ 545846 h 587184"/>
                    <a:gd name="connsiteX377" fmla="*/ 61913 w 85725"/>
                    <a:gd name="connsiteY377" fmla="*/ 556514 h 587184"/>
                    <a:gd name="connsiteX378" fmla="*/ 52896 w 85725"/>
                    <a:gd name="connsiteY378" fmla="*/ 565912 h 587184"/>
                    <a:gd name="connsiteX379" fmla="*/ 39878 w 85725"/>
                    <a:gd name="connsiteY379" fmla="*/ 550482 h 587184"/>
                    <a:gd name="connsiteX380" fmla="*/ 57341 w 85725"/>
                    <a:gd name="connsiteY380" fmla="*/ 571055 h 587184"/>
                    <a:gd name="connsiteX381" fmla="*/ 61595 w 85725"/>
                    <a:gd name="connsiteY381" fmla="*/ 566611 h 587184"/>
                    <a:gd name="connsiteX382" fmla="*/ 61341 w 85725"/>
                    <a:gd name="connsiteY382" fmla="*/ 575755 h 587184"/>
                    <a:gd name="connsiteX383" fmla="*/ 57341 w 85725"/>
                    <a:gd name="connsiteY383" fmla="*/ 571055 h 587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85725" h="587184">
                      <a:moveTo>
                        <a:pt x="79121" y="1842"/>
                      </a:moveTo>
                      <a:lnTo>
                        <a:pt x="79058" y="3175"/>
                      </a:lnTo>
                      <a:lnTo>
                        <a:pt x="70041" y="12573"/>
                      </a:lnTo>
                      <a:lnTo>
                        <a:pt x="60452" y="1270"/>
                      </a:lnTo>
                      <a:lnTo>
                        <a:pt x="44069" y="762"/>
                      </a:lnTo>
                      <a:lnTo>
                        <a:pt x="33846" y="11430"/>
                      </a:lnTo>
                      <a:lnTo>
                        <a:pt x="24829" y="762"/>
                      </a:lnTo>
                      <a:lnTo>
                        <a:pt x="24829" y="191"/>
                      </a:lnTo>
                      <a:lnTo>
                        <a:pt x="18098" y="0"/>
                      </a:lnTo>
                      <a:lnTo>
                        <a:pt x="0" y="585153"/>
                      </a:lnTo>
                      <a:lnTo>
                        <a:pt x="6731" y="585343"/>
                      </a:lnTo>
                      <a:lnTo>
                        <a:pt x="6731" y="584962"/>
                      </a:lnTo>
                      <a:lnTo>
                        <a:pt x="16383" y="574866"/>
                      </a:lnTo>
                      <a:lnTo>
                        <a:pt x="25718" y="585915"/>
                      </a:lnTo>
                      <a:lnTo>
                        <a:pt x="42545" y="586423"/>
                      </a:lnTo>
                      <a:lnTo>
                        <a:pt x="52578" y="576009"/>
                      </a:lnTo>
                      <a:lnTo>
                        <a:pt x="60960" y="585915"/>
                      </a:lnTo>
                      <a:lnTo>
                        <a:pt x="60897" y="586994"/>
                      </a:lnTo>
                      <a:lnTo>
                        <a:pt x="67628" y="587185"/>
                      </a:lnTo>
                      <a:lnTo>
                        <a:pt x="85725" y="2032"/>
                      </a:lnTo>
                      <a:lnTo>
                        <a:pt x="79121" y="1842"/>
                      </a:lnTo>
                      <a:close/>
                      <a:moveTo>
                        <a:pt x="78740" y="13335"/>
                      </a:moveTo>
                      <a:lnTo>
                        <a:pt x="78486" y="22479"/>
                      </a:lnTo>
                      <a:lnTo>
                        <a:pt x="74486" y="17780"/>
                      </a:lnTo>
                      <a:lnTo>
                        <a:pt x="78740" y="13335"/>
                      </a:lnTo>
                      <a:close/>
                      <a:moveTo>
                        <a:pt x="26099" y="411861"/>
                      </a:moveTo>
                      <a:lnTo>
                        <a:pt x="40068" y="397320"/>
                      </a:lnTo>
                      <a:lnTo>
                        <a:pt x="53086" y="412686"/>
                      </a:lnTo>
                      <a:lnTo>
                        <a:pt x="39116" y="427228"/>
                      </a:lnTo>
                      <a:lnTo>
                        <a:pt x="26099" y="411861"/>
                      </a:lnTo>
                      <a:close/>
                      <a:moveTo>
                        <a:pt x="50864" y="451612"/>
                      </a:moveTo>
                      <a:lnTo>
                        <a:pt x="37973" y="465074"/>
                      </a:lnTo>
                      <a:lnTo>
                        <a:pt x="25908" y="450850"/>
                      </a:lnTo>
                      <a:lnTo>
                        <a:pt x="38799" y="437388"/>
                      </a:lnTo>
                      <a:lnTo>
                        <a:pt x="50864" y="451612"/>
                      </a:lnTo>
                      <a:close/>
                      <a:moveTo>
                        <a:pt x="27305" y="371792"/>
                      </a:moveTo>
                      <a:lnTo>
                        <a:pt x="41275" y="357251"/>
                      </a:lnTo>
                      <a:lnTo>
                        <a:pt x="54293" y="372618"/>
                      </a:lnTo>
                      <a:lnTo>
                        <a:pt x="40323" y="387160"/>
                      </a:lnTo>
                      <a:lnTo>
                        <a:pt x="27305" y="371792"/>
                      </a:lnTo>
                      <a:close/>
                      <a:moveTo>
                        <a:pt x="28575" y="331661"/>
                      </a:moveTo>
                      <a:lnTo>
                        <a:pt x="42545" y="317119"/>
                      </a:lnTo>
                      <a:lnTo>
                        <a:pt x="55563" y="332486"/>
                      </a:lnTo>
                      <a:lnTo>
                        <a:pt x="41593" y="347028"/>
                      </a:lnTo>
                      <a:lnTo>
                        <a:pt x="28575" y="331661"/>
                      </a:lnTo>
                      <a:close/>
                      <a:moveTo>
                        <a:pt x="31306" y="293370"/>
                      </a:moveTo>
                      <a:lnTo>
                        <a:pt x="43688" y="280480"/>
                      </a:lnTo>
                      <a:lnTo>
                        <a:pt x="55245" y="294132"/>
                      </a:lnTo>
                      <a:lnTo>
                        <a:pt x="42863" y="307023"/>
                      </a:lnTo>
                      <a:lnTo>
                        <a:pt x="31306" y="293370"/>
                      </a:lnTo>
                      <a:close/>
                      <a:moveTo>
                        <a:pt x="30924" y="254953"/>
                      </a:moveTo>
                      <a:lnTo>
                        <a:pt x="44895" y="240411"/>
                      </a:lnTo>
                      <a:lnTo>
                        <a:pt x="57912" y="255778"/>
                      </a:lnTo>
                      <a:lnTo>
                        <a:pt x="43942" y="270320"/>
                      </a:lnTo>
                      <a:lnTo>
                        <a:pt x="30924" y="254953"/>
                      </a:lnTo>
                      <a:close/>
                      <a:moveTo>
                        <a:pt x="32195" y="214821"/>
                      </a:moveTo>
                      <a:lnTo>
                        <a:pt x="46165" y="200279"/>
                      </a:lnTo>
                      <a:lnTo>
                        <a:pt x="59182" y="215646"/>
                      </a:lnTo>
                      <a:lnTo>
                        <a:pt x="45212" y="230188"/>
                      </a:lnTo>
                      <a:lnTo>
                        <a:pt x="32195" y="214821"/>
                      </a:lnTo>
                      <a:close/>
                      <a:moveTo>
                        <a:pt x="33401" y="174752"/>
                      </a:moveTo>
                      <a:lnTo>
                        <a:pt x="47371" y="160211"/>
                      </a:lnTo>
                      <a:lnTo>
                        <a:pt x="60389" y="175578"/>
                      </a:lnTo>
                      <a:lnTo>
                        <a:pt x="46418" y="190119"/>
                      </a:lnTo>
                      <a:lnTo>
                        <a:pt x="33401" y="174752"/>
                      </a:lnTo>
                      <a:close/>
                      <a:moveTo>
                        <a:pt x="35687" y="135827"/>
                      </a:moveTo>
                      <a:lnTo>
                        <a:pt x="48578" y="122365"/>
                      </a:lnTo>
                      <a:lnTo>
                        <a:pt x="60643" y="136589"/>
                      </a:lnTo>
                      <a:lnTo>
                        <a:pt x="47752" y="150051"/>
                      </a:lnTo>
                      <a:lnTo>
                        <a:pt x="35687" y="135827"/>
                      </a:lnTo>
                      <a:close/>
                      <a:moveTo>
                        <a:pt x="35814" y="96838"/>
                      </a:moveTo>
                      <a:lnTo>
                        <a:pt x="49784" y="82296"/>
                      </a:lnTo>
                      <a:lnTo>
                        <a:pt x="62802" y="97663"/>
                      </a:lnTo>
                      <a:lnTo>
                        <a:pt x="48832" y="112205"/>
                      </a:lnTo>
                      <a:lnTo>
                        <a:pt x="35814" y="96838"/>
                      </a:lnTo>
                      <a:close/>
                      <a:moveTo>
                        <a:pt x="44133" y="117158"/>
                      </a:moveTo>
                      <a:lnTo>
                        <a:pt x="31242" y="130620"/>
                      </a:lnTo>
                      <a:lnTo>
                        <a:pt x="21209" y="118809"/>
                      </a:lnTo>
                      <a:lnTo>
                        <a:pt x="21399" y="111887"/>
                      </a:lnTo>
                      <a:lnTo>
                        <a:pt x="31052" y="101791"/>
                      </a:lnTo>
                      <a:lnTo>
                        <a:pt x="44133" y="117158"/>
                      </a:lnTo>
                      <a:close/>
                      <a:moveTo>
                        <a:pt x="42990" y="154940"/>
                      </a:moveTo>
                      <a:lnTo>
                        <a:pt x="29020" y="169482"/>
                      </a:lnTo>
                      <a:lnTo>
                        <a:pt x="20003" y="158814"/>
                      </a:lnTo>
                      <a:lnTo>
                        <a:pt x="20193" y="151892"/>
                      </a:lnTo>
                      <a:lnTo>
                        <a:pt x="30924" y="140716"/>
                      </a:lnTo>
                      <a:lnTo>
                        <a:pt x="42990" y="154940"/>
                      </a:lnTo>
                      <a:close/>
                      <a:moveTo>
                        <a:pt x="41720" y="195072"/>
                      </a:moveTo>
                      <a:lnTo>
                        <a:pt x="27749" y="209614"/>
                      </a:lnTo>
                      <a:lnTo>
                        <a:pt x="18733" y="198946"/>
                      </a:lnTo>
                      <a:lnTo>
                        <a:pt x="18987" y="189738"/>
                      </a:lnTo>
                      <a:lnTo>
                        <a:pt x="28639" y="179642"/>
                      </a:lnTo>
                      <a:lnTo>
                        <a:pt x="41720" y="195072"/>
                      </a:lnTo>
                      <a:close/>
                      <a:moveTo>
                        <a:pt x="40513" y="235141"/>
                      </a:moveTo>
                      <a:lnTo>
                        <a:pt x="26543" y="249682"/>
                      </a:lnTo>
                      <a:lnTo>
                        <a:pt x="17526" y="239014"/>
                      </a:lnTo>
                      <a:lnTo>
                        <a:pt x="17780" y="229807"/>
                      </a:lnTo>
                      <a:lnTo>
                        <a:pt x="27432" y="219710"/>
                      </a:lnTo>
                      <a:lnTo>
                        <a:pt x="40513" y="235141"/>
                      </a:lnTo>
                      <a:close/>
                      <a:moveTo>
                        <a:pt x="39243" y="275273"/>
                      </a:moveTo>
                      <a:lnTo>
                        <a:pt x="26861" y="288163"/>
                      </a:lnTo>
                      <a:lnTo>
                        <a:pt x="16320" y="275717"/>
                      </a:lnTo>
                      <a:lnTo>
                        <a:pt x="16510" y="269939"/>
                      </a:lnTo>
                      <a:lnTo>
                        <a:pt x="26162" y="259842"/>
                      </a:lnTo>
                      <a:lnTo>
                        <a:pt x="39243" y="275273"/>
                      </a:lnTo>
                      <a:close/>
                      <a:moveTo>
                        <a:pt x="38100" y="311912"/>
                      </a:moveTo>
                      <a:lnTo>
                        <a:pt x="24130" y="326454"/>
                      </a:lnTo>
                      <a:lnTo>
                        <a:pt x="15113" y="315786"/>
                      </a:lnTo>
                      <a:lnTo>
                        <a:pt x="15304" y="310007"/>
                      </a:lnTo>
                      <a:lnTo>
                        <a:pt x="26607" y="298260"/>
                      </a:lnTo>
                      <a:lnTo>
                        <a:pt x="38100" y="311912"/>
                      </a:lnTo>
                      <a:close/>
                      <a:moveTo>
                        <a:pt x="36893" y="351980"/>
                      </a:moveTo>
                      <a:lnTo>
                        <a:pt x="22924" y="366522"/>
                      </a:lnTo>
                      <a:lnTo>
                        <a:pt x="13907" y="355854"/>
                      </a:lnTo>
                      <a:lnTo>
                        <a:pt x="14161" y="346647"/>
                      </a:lnTo>
                      <a:lnTo>
                        <a:pt x="23813" y="336550"/>
                      </a:lnTo>
                      <a:lnTo>
                        <a:pt x="36893" y="351980"/>
                      </a:lnTo>
                      <a:close/>
                      <a:moveTo>
                        <a:pt x="35624" y="392113"/>
                      </a:moveTo>
                      <a:lnTo>
                        <a:pt x="21654" y="406654"/>
                      </a:lnTo>
                      <a:lnTo>
                        <a:pt x="12637" y="395986"/>
                      </a:lnTo>
                      <a:lnTo>
                        <a:pt x="12891" y="386779"/>
                      </a:lnTo>
                      <a:lnTo>
                        <a:pt x="22543" y="376682"/>
                      </a:lnTo>
                      <a:lnTo>
                        <a:pt x="35624" y="392113"/>
                      </a:lnTo>
                      <a:close/>
                      <a:moveTo>
                        <a:pt x="34417" y="432181"/>
                      </a:moveTo>
                      <a:lnTo>
                        <a:pt x="21527" y="445643"/>
                      </a:lnTo>
                      <a:lnTo>
                        <a:pt x="11493" y="433832"/>
                      </a:lnTo>
                      <a:lnTo>
                        <a:pt x="11684" y="426911"/>
                      </a:lnTo>
                      <a:lnTo>
                        <a:pt x="21336" y="416814"/>
                      </a:lnTo>
                      <a:lnTo>
                        <a:pt x="34417" y="432181"/>
                      </a:lnTo>
                      <a:close/>
                      <a:moveTo>
                        <a:pt x="33211" y="469964"/>
                      </a:moveTo>
                      <a:lnTo>
                        <a:pt x="19241" y="484505"/>
                      </a:lnTo>
                      <a:lnTo>
                        <a:pt x="10224" y="473837"/>
                      </a:lnTo>
                      <a:lnTo>
                        <a:pt x="10414" y="466916"/>
                      </a:lnTo>
                      <a:lnTo>
                        <a:pt x="21146" y="455740"/>
                      </a:lnTo>
                      <a:lnTo>
                        <a:pt x="33211" y="469964"/>
                      </a:lnTo>
                      <a:close/>
                      <a:moveTo>
                        <a:pt x="37656" y="475171"/>
                      </a:moveTo>
                      <a:lnTo>
                        <a:pt x="50673" y="490538"/>
                      </a:lnTo>
                      <a:lnTo>
                        <a:pt x="36703" y="505079"/>
                      </a:lnTo>
                      <a:lnTo>
                        <a:pt x="23686" y="489712"/>
                      </a:lnTo>
                      <a:lnTo>
                        <a:pt x="37656" y="475171"/>
                      </a:lnTo>
                      <a:close/>
                      <a:moveTo>
                        <a:pt x="42355" y="470281"/>
                      </a:moveTo>
                      <a:lnTo>
                        <a:pt x="55245" y="456819"/>
                      </a:lnTo>
                      <a:lnTo>
                        <a:pt x="64643" y="467932"/>
                      </a:lnTo>
                      <a:lnTo>
                        <a:pt x="64389" y="476314"/>
                      </a:lnTo>
                      <a:lnTo>
                        <a:pt x="55372" y="485711"/>
                      </a:lnTo>
                      <a:lnTo>
                        <a:pt x="42355" y="470281"/>
                      </a:lnTo>
                      <a:close/>
                      <a:moveTo>
                        <a:pt x="43561" y="432435"/>
                      </a:moveTo>
                      <a:lnTo>
                        <a:pt x="57531" y="417894"/>
                      </a:lnTo>
                      <a:lnTo>
                        <a:pt x="65913" y="427799"/>
                      </a:lnTo>
                      <a:lnTo>
                        <a:pt x="65659" y="436182"/>
                      </a:lnTo>
                      <a:lnTo>
                        <a:pt x="55563" y="446659"/>
                      </a:lnTo>
                      <a:lnTo>
                        <a:pt x="43561" y="432435"/>
                      </a:lnTo>
                      <a:close/>
                      <a:moveTo>
                        <a:pt x="44768" y="392367"/>
                      </a:moveTo>
                      <a:lnTo>
                        <a:pt x="58738" y="377825"/>
                      </a:lnTo>
                      <a:lnTo>
                        <a:pt x="67120" y="387731"/>
                      </a:lnTo>
                      <a:lnTo>
                        <a:pt x="66802" y="398399"/>
                      </a:lnTo>
                      <a:lnTo>
                        <a:pt x="57785" y="407797"/>
                      </a:lnTo>
                      <a:lnTo>
                        <a:pt x="44768" y="392367"/>
                      </a:lnTo>
                      <a:close/>
                      <a:moveTo>
                        <a:pt x="46038" y="352298"/>
                      </a:moveTo>
                      <a:lnTo>
                        <a:pt x="60008" y="337757"/>
                      </a:lnTo>
                      <a:lnTo>
                        <a:pt x="68390" y="347663"/>
                      </a:lnTo>
                      <a:lnTo>
                        <a:pt x="68072" y="358330"/>
                      </a:lnTo>
                      <a:lnTo>
                        <a:pt x="59055" y="367729"/>
                      </a:lnTo>
                      <a:lnTo>
                        <a:pt x="46038" y="352298"/>
                      </a:lnTo>
                      <a:close/>
                      <a:moveTo>
                        <a:pt x="47244" y="312166"/>
                      </a:moveTo>
                      <a:lnTo>
                        <a:pt x="59627" y="299276"/>
                      </a:lnTo>
                      <a:lnTo>
                        <a:pt x="69533" y="310960"/>
                      </a:lnTo>
                      <a:lnTo>
                        <a:pt x="69279" y="318199"/>
                      </a:lnTo>
                      <a:lnTo>
                        <a:pt x="60262" y="327597"/>
                      </a:lnTo>
                      <a:lnTo>
                        <a:pt x="47244" y="312166"/>
                      </a:lnTo>
                      <a:close/>
                      <a:moveTo>
                        <a:pt x="48387" y="275527"/>
                      </a:moveTo>
                      <a:lnTo>
                        <a:pt x="62357" y="260985"/>
                      </a:lnTo>
                      <a:lnTo>
                        <a:pt x="70739" y="270891"/>
                      </a:lnTo>
                      <a:lnTo>
                        <a:pt x="70485" y="278130"/>
                      </a:lnTo>
                      <a:lnTo>
                        <a:pt x="59881" y="289179"/>
                      </a:lnTo>
                      <a:lnTo>
                        <a:pt x="48387" y="275527"/>
                      </a:lnTo>
                      <a:close/>
                      <a:moveTo>
                        <a:pt x="49657" y="235458"/>
                      </a:moveTo>
                      <a:lnTo>
                        <a:pt x="63627" y="220917"/>
                      </a:lnTo>
                      <a:lnTo>
                        <a:pt x="72009" y="230823"/>
                      </a:lnTo>
                      <a:lnTo>
                        <a:pt x="71692" y="241491"/>
                      </a:lnTo>
                      <a:lnTo>
                        <a:pt x="62674" y="250889"/>
                      </a:lnTo>
                      <a:lnTo>
                        <a:pt x="49657" y="235458"/>
                      </a:lnTo>
                      <a:close/>
                      <a:moveTo>
                        <a:pt x="50864" y="195326"/>
                      </a:moveTo>
                      <a:lnTo>
                        <a:pt x="64834" y="180785"/>
                      </a:lnTo>
                      <a:lnTo>
                        <a:pt x="73216" y="190691"/>
                      </a:lnTo>
                      <a:lnTo>
                        <a:pt x="72898" y="201359"/>
                      </a:lnTo>
                      <a:lnTo>
                        <a:pt x="63881" y="210757"/>
                      </a:lnTo>
                      <a:lnTo>
                        <a:pt x="50864" y="195326"/>
                      </a:lnTo>
                      <a:close/>
                      <a:moveTo>
                        <a:pt x="52134" y="155258"/>
                      </a:moveTo>
                      <a:lnTo>
                        <a:pt x="65024" y="141796"/>
                      </a:lnTo>
                      <a:lnTo>
                        <a:pt x="74422" y="152908"/>
                      </a:lnTo>
                      <a:lnTo>
                        <a:pt x="74168" y="161290"/>
                      </a:lnTo>
                      <a:lnTo>
                        <a:pt x="65151" y="170688"/>
                      </a:lnTo>
                      <a:lnTo>
                        <a:pt x="52134" y="155258"/>
                      </a:lnTo>
                      <a:close/>
                      <a:moveTo>
                        <a:pt x="53277" y="117475"/>
                      </a:moveTo>
                      <a:lnTo>
                        <a:pt x="67247" y="102934"/>
                      </a:lnTo>
                      <a:lnTo>
                        <a:pt x="75629" y="112840"/>
                      </a:lnTo>
                      <a:lnTo>
                        <a:pt x="75374" y="121222"/>
                      </a:lnTo>
                      <a:lnTo>
                        <a:pt x="65278" y="131699"/>
                      </a:lnTo>
                      <a:lnTo>
                        <a:pt x="53277" y="117475"/>
                      </a:lnTo>
                      <a:close/>
                      <a:moveTo>
                        <a:pt x="54547" y="77343"/>
                      </a:moveTo>
                      <a:lnTo>
                        <a:pt x="68517" y="62802"/>
                      </a:lnTo>
                      <a:lnTo>
                        <a:pt x="76899" y="72708"/>
                      </a:lnTo>
                      <a:lnTo>
                        <a:pt x="76581" y="83376"/>
                      </a:lnTo>
                      <a:lnTo>
                        <a:pt x="67564" y="92774"/>
                      </a:lnTo>
                      <a:lnTo>
                        <a:pt x="54547" y="77343"/>
                      </a:lnTo>
                      <a:close/>
                      <a:moveTo>
                        <a:pt x="50102" y="72136"/>
                      </a:moveTo>
                      <a:lnTo>
                        <a:pt x="37084" y="56769"/>
                      </a:lnTo>
                      <a:lnTo>
                        <a:pt x="51054" y="42228"/>
                      </a:lnTo>
                      <a:lnTo>
                        <a:pt x="64072" y="57595"/>
                      </a:lnTo>
                      <a:lnTo>
                        <a:pt x="50102" y="72136"/>
                      </a:lnTo>
                      <a:close/>
                      <a:moveTo>
                        <a:pt x="45403" y="77089"/>
                      </a:moveTo>
                      <a:lnTo>
                        <a:pt x="31433" y="91630"/>
                      </a:lnTo>
                      <a:lnTo>
                        <a:pt x="22416" y="80963"/>
                      </a:lnTo>
                      <a:lnTo>
                        <a:pt x="22670" y="71755"/>
                      </a:lnTo>
                      <a:lnTo>
                        <a:pt x="32322" y="61659"/>
                      </a:lnTo>
                      <a:lnTo>
                        <a:pt x="45403" y="77089"/>
                      </a:lnTo>
                      <a:close/>
                      <a:moveTo>
                        <a:pt x="22987" y="61595"/>
                      </a:moveTo>
                      <a:lnTo>
                        <a:pt x="23305" y="50991"/>
                      </a:lnTo>
                      <a:lnTo>
                        <a:pt x="27940" y="56452"/>
                      </a:lnTo>
                      <a:lnTo>
                        <a:pt x="22987" y="61595"/>
                      </a:lnTo>
                      <a:close/>
                      <a:moveTo>
                        <a:pt x="26670" y="96584"/>
                      </a:moveTo>
                      <a:lnTo>
                        <a:pt x="21717" y="101727"/>
                      </a:lnTo>
                      <a:lnTo>
                        <a:pt x="22035" y="91123"/>
                      </a:lnTo>
                      <a:lnTo>
                        <a:pt x="26670" y="96584"/>
                      </a:lnTo>
                      <a:close/>
                      <a:moveTo>
                        <a:pt x="26480" y="135509"/>
                      </a:moveTo>
                      <a:lnTo>
                        <a:pt x="20447" y="141796"/>
                      </a:lnTo>
                      <a:lnTo>
                        <a:pt x="20828" y="128905"/>
                      </a:lnTo>
                      <a:lnTo>
                        <a:pt x="26480" y="135509"/>
                      </a:lnTo>
                      <a:close/>
                      <a:moveTo>
                        <a:pt x="24257" y="174435"/>
                      </a:moveTo>
                      <a:lnTo>
                        <a:pt x="19304" y="179578"/>
                      </a:lnTo>
                      <a:lnTo>
                        <a:pt x="19622" y="168974"/>
                      </a:lnTo>
                      <a:lnTo>
                        <a:pt x="24257" y="174435"/>
                      </a:lnTo>
                      <a:close/>
                      <a:moveTo>
                        <a:pt x="23051" y="214567"/>
                      </a:moveTo>
                      <a:lnTo>
                        <a:pt x="18098" y="219710"/>
                      </a:lnTo>
                      <a:lnTo>
                        <a:pt x="18415" y="209105"/>
                      </a:lnTo>
                      <a:lnTo>
                        <a:pt x="23051" y="214567"/>
                      </a:lnTo>
                      <a:close/>
                      <a:moveTo>
                        <a:pt x="21781" y="254635"/>
                      </a:moveTo>
                      <a:lnTo>
                        <a:pt x="16828" y="259779"/>
                      </a:lnTo>
                      <a:lnTo>
                        <a:pt x="17145" y="249174"/>
                      </a:lnTo>
                      <a:lnTo>
                        <a:pt x="21781" y="254635"/>
                      </a:lnTo>
                      <a:close/>
                      <a:moveTo>
                        <a:pt x="22162" y="293053"/>
                      </a:moveTo>
                      <a:lnTo>
                        <a:pt x="15621" y="299847"/>
                      </a:lnTo>
                      <a:lnTo>
                        <a:pt x="16066" y="285814"/>
                      </a:lnTo>
                      <a:lnTo>
                        <a:pt x="22162" y="293053"/>
                      </a:lnTo>
                      <a:close/>
                      <a:moveTo>
                        <a:pt x="19431" y="331407"/>
                      </a:moveTo>
                      <a:lnTo>
                        <a:pt x="14478" y="336550"/>
                      </a:lnTo>
                      <a:lnTo>
                        <a:pt x="14796" y="325946"/>
                      </a:lnTo>
                      <a:lnTo>
                        <a:pt x="19431" y="331407"/>
                      </a:lnTo>
                      <a:close/>
                      <a:moveTo>
                        <a:pt x="18161" y="371475"/>
                      </a:moveTo>
                      <a:lnTo>
                        <a:pt x="13208" y="376619"/>
                      </a:lnTo>
                      <a:lnTo>
                        <a:pt x="13526" y="366014"/>
                      </a:lnTo>
                      <a:lnTo>
                        <a:pt x="18161" y="371475"/>
                      </a:lnTo>
                      <a:close/>
                      <a:moveTo>
                        <a:pt x="16955" y="411607"/>
                      </a:moveTo>
                      <a:lnTo>
                        <a:pt x="12002" y="416751"/>
                      </a:lnTo>
                      <a:lnTo>
                        <a:pt x="12319" y="406146"/>
                      </a:lnTo>
                      <a:lnTo>
                        <a:pt x="16955" y="411607"/>
                      </a:lnTo>
                      <a:close/>
                      <a:moveTo>
                        <a:pt x="16764" y="450533"/>
                      </a:moveTo>
                      <a:lnTo>
                        <a:pt x="10732" y="456819"/>
                      </a:lnTo>
                      <a:lnTo>
                        <a:pt x="11113" y="443929"/>
                      </a:lnTo>
                      <a:lnTo>
                        <a:pt x="16764" y="450533"/>
                      </a:lnTo>
                      <a:close/>
                      <a:moveTo>
                        <a:pt x="14542" y="489458"/>
                      </a:moveTo>
                      <a:lnTo>
                        <a:pt x="9589" y="494602"/>
                      </a:lnTo>
                      <a:lnTo>
                        <a:pt x="9906" y="483997"/>
                      </a:lnTo>
                      <a:lnTo>
                        <a:pt x="14542" y="489458"/>
                      </a:lnTo>
                      <a:close/>
                      <a:moveTo>
                        <a:pt x="8954" y="513969"/>
                      </a:moveTo>
                      <a:lnTo>
                        <a:pt x="9208" y="504761"/>
                      </a:lnTo>
                      <a:lnTo>
                        <a:pt x="18860" y="494665"/>
                      </a:lnTo>
                      <a:lnTo>
                        <a:pt x="31877" y="510032"/>
                      </a:lnTo>
                      <a:lnTo>
                        <a:pt x="17907" y="524574"/>
                      </a:lnTo>
                      <a:lnTo>
                        <a:pt x="8954" y="513969"/>
                      </a:lnTo>
                      <a:close/>
                      <a:moveTo>
                        <a:pt x="13272" y="529590"/>
                      </a:moveTo>
                      <a:lnTo>
                        <a:pt x="8318" y="534734"/>
                      </a:lnTo>
                      <a:lnTo>
                        <a:pt x="8636" y="524129"/>
                      </a:lnTo>
                      <a:lnTo>
                        <a:pt x="13272" y="529590"/>
                      </a:lnTo>
                      <a:close/>
                      <a:moveTo>
                        <a:pt x="36386" y="515303"/>
                      </a:moveTo>
                      <a:lnTo>
                        <a:pt x="49403" y="530670"/>
                      </a:lnTo>
                      <a:lnTo>
                        <a:pt x="35433" y="545211"/>
                      </a:lnTo>
                      <a:lnTo>
                        <a:pt x="22416" y="529844"/>
                      </a:lnTo>
                      <a:lnTo>
                        <a:pt x="36386" y="515303"/>
                      </a:lnTo>
                      <a:close/>
                      <a:moveTo>
                        <a:pt x="41148" y="510349"/>
                      </a:moveTo>
                      <a:lnTo>
                        <a:pt x="55118" y="495808"/>
                      </a:lnTo>
                      <a:lnTo>
                        <a:pt x="63500" y="505714"/>
                      </a:lnTo>
                      <a:lnTo>
                        <a:pt x="63183" y="516382"/>
                      </a:lnTo>
                      <a:lnTo>
                        <a:pt x="54166" y="525780"/>
                      </a:lnTo>
                      <a:lnTo>
                        <a:pt x="41148" y="510349"/>
                      </a:lnTo>
                      <a:close/>
                      <a:moveTo>
                        <a:pt x="62865" y="526542"/>
                      </a:moveTo>
                      <a:lnTo>
                        <a:pt x="62611" y="535686"/>
                      </a:lnTo>
                      <a:lnTo>
                        <a:pt x="58611" y="530987"/>
                      </a:lnTo>
                      <a:lnTo>
                        <a:pt x="62865" y="526542"/>
                      </a:lnTo>
                      <a:close/>
                      <a:moveTo>
                        <a:pt x="59817" y="490855"/>
                      </a:moveTo>
                      <a:lnTo>
                        <a:pt x="64072" y="486410"/>
                      </a:lnTo>
                      <a:lnTo>
                        <a:pt x="63818" y="495554"/>
                      </a:lnTo>
                      <a:lnTo>
                        <a:pt x="59817" y="490855"/>
                      </a:lnTo>
                      <a:close/>
                      <a:moveTo>
                        <a:pt x="60008" y="451866"/>
                      </a:moveTo>
                      <a:lnTo>
                        <a:pt x="65342" y="446278"/>
                      </a:lnTo>
                      <a:lnTo>
                        <a:pt x="64961" y="457708"/>
                      </a:lnTo>
                      <a:lnTo>
                        <a:pt x="60008" y="451866"/>
                      </a:lnTo>
                      <a:close/>
                      <a:moveTo>
                        <a:pt x="62230" y="413004"/>
                      </a:moveTo>
                      <a:lnTo>
                        <a:pt x="66485" y="408559"/>
                      </a:lnTo>
                      <a:lnTo>
                        <a:pt x="66231" y="417703"/>
                      </a:lnTo>
                      <a:lnTo>
                        <a:pt x="62230" y="413004"/>
                      </a:lnTo>
                      <a:close/>
                      <a:moveTo>
                        <a:pt x="63500" y="372872"/>
                      </a:moveTo>
                      <a:lnTo>
                        <a:pt x="67755" y="368427"/>
                      </a:lnTo>
                      <a:lnTo>
                        <a:pt x="67501" y="377571"/>
                      </a:lnTo>
                      <a:lnTo>
                        <a:pt x="63500" y="372872"/>
                      </a:lnTo>
                      <a:close/>
                      <a:moveTo>
                        <a:pt x="64707" y="332804"/>
                      </a:moveTo>
                      <a:lnTo>
                        <a:pt x="68961" y="328359"/>
                      </a:lnTo>
                      <a:lnTo>
                        <a:pt x="68707" y="337503"/>
                      </a:lnTo>
                      <a:lnTo>
                        <a:pt x="64707" y="332804"/>
                      </a:lnTo>
                      <a:close/>
                      <a:moveTo>
                        <a:pt x="64389" y="294386"/>
                      </a:moveTo>
                      <a:lnTo>
                        <a:pt x="70231" y="288290"/>
                      </a:lnTo>
                      <a:lnTo>
                        <a:pt x="69850" y="300863"/>
                      </a:lnTo>
                      <a:lnTo>
                        <a:pt x="64389" y="294386"/>
                      </a:lnTo>
                      <a:close/>
                      <a:moveTo>
                        <a:pt x="67120" y="256032"/>
                      </a:moveTo>
                      <a:lnTo>
                        <a:pt x="71374" y="251587"/>
                      </a:lnTo>
                      <a:lnTo>
                        <a:pt x="71120" y="260731"/>
                      </a:lnTo>
                      <a:lnTo>
                        <a:pt x="67120" y="256032"/>
                      </a:lnTo>
                      <a:close/>
                      <a:moveTo>
                        <a:pt x="68326" y="215964"/>
                      </a:moveTo>
                      <a:lnTo>
                        <a:pt x="72581" y="211518"/>
                      </a:lnTo>
                      <a:lnTo>
                        <a:pt x="72327" y="220663"/>
                      </a:lnTo>
                      <a:lnTo>
                        <a:pt x="68326" y="215964"/>
                      </a:lnTo>
                      <a:close/>
                      <a:moveTo>
                        <a:pt x="69596" y="175832"/>
                      </a:moveTo>
                      <a:lnTo>
                        <a:pt x="73851" y="171386"/>
                      </a:lnTo>
                      <a:lnTo>
                        <a:pt x="73597" y="180530"/>
                      </a:lnTo>
                      <a:lnTo>
                        <a:pt x="69596" y="175832"/>
                      </a:lnTo>
                      <a:close/>
                      <a:moveTo>
                        <a:pt x="69787" y="136842"/>
                      </a:moveTo>
                      <a:lnTo>
                        <a:pt x="75121" y="131255"/>
                      </a:lnTo>
                      <a:lnTo>
                        <a:pt x="74740" y="142685"/>
                      </a:lnTo>
                      <a:lnTo>
                        <a:pt x="69787" y="136842"/>
                      </a:lnTo>
                      <a:close/>
                      <a:moveTo>
                        <a:pt x="72009" y="97980"/>
                      </a:moveTo>
                      <a:lnTo>
                        <a:pt x="76264" y="93536"/>
                      </a:lnTo>
                      <a:lnTo>
                        <a:pt x="76010" y="102680"/>
                      </a:lnTo>
                      <a:lnTo>
                        <a:pt x="72009" y="97980"/>
                      </a:lnTo>
                      <a:close/>
                      <a:moveTo>
                        <a:pt x="73216" y="57849"/>
                      </a:moveTo>
                      <a:lnTo>
                        <a:pt x="77470" y="53404"/>
                      </a:lnTo>
                      <a:lnTo>
                        <a:pt x="77216" y="62548"/>
                      </a:lnTo>
                      <a:lnTo>
                        <a:pt x="73216" y="57849"/>
                      </a:lnTo>
                      <a:close/>
                      <a:moveTo>
                        <a:pt x="78168" y="32639"/>
                      </a:moveTo>
                      <a:lnTo>
                        <a:pt x="77851" y="43307"/>
                      </a:lnTo>
                      <a:lnTo>
                        <a:pt x="68834" y="52705"/>
                      </a:lnTo>
                      <a:lnTo>
                        <a:pt x="55817" y="37338"/>
                      </a:lnTo>
                      <a:lnTo>
                        <a:pt x="69787" y="22797"/>
                      </a:lnTo>
                      <a:lnTo>
                        <a:pt x="78168" y="32639"/>
                      </a:lnTo>
                      <a:close/>
                      <a:moveTo>
                        <a:pt x="52261" y="2096"/>
                      </a:moveTo>
                      <a:lnTo>
                        <a:pt x="65278" y="17463"/>
                      </a:lnTo>
                      <a:lnTo>
                        <a:pt x="51308" y="32004"/>
                      </a:lnTo>
                      <a:lnTo>
                        <a:pt x="38291" y="16637"/>
                      </a:lnTo>
                      <a:lnTo>
                        <a:pt x="52261" y="2096"/>
                      </a:lnTo>
                      <a:close/>
                      <a:moveTo>
                        <a:pt x="46609" y="36957"/>
                      </a:moveTo>
                      <a:lnTo>
                        <a:pt x="32639" y="51499"/>
                      </a:lnTo>
                      <a:lnTo>
                        <a:pt x="23622" y="40830"/>
                      </a:lnTo>
                      <a:lnTo>
                        <a:pt x="23876" y="31623"/>
                      </a:lnTo>
                      <a:lnTo>
                        <a:pt x="33528" y="21527"/>
                      </a:lnTo>
                      <a:lnTo>
                        <a:pt x="46609" y="36957"/>
                      </a:lnTo>
                      <a:close/>
                      <a:moveTo>
                        <a:pt x="29147" y="16383"/>
                      </a:moveTo>
                      <a:lnTo>
                        <a:pt x="24193" y="21527"/>
                      </a:lnTo>
                      <a:lnTo>
                        <a:pt x="24511" y="10922"/>
                      </a:lnTo>
                      <a:lnTo>
                        <a:pt x="29147" y="16383"/>
                      </a:lnTo>
                      <a:close/>
                      <a:moveTo>
                        <a:pt x="7112" y="574802"/>
                      </a:moveTo>
                      <a:lnTo>
                        <a:pt x="7430" y="564198"/>
                      </a:lnTo>
                      <a:lnTo>
                        <a:pt x="12065" y="569659"/>
                      </a:lnTo>
                      <a:lnTo>
                        <a:pt x="7112" y="574802"/>
                      </a:lnTo>
                      <a:close/>
                      <a:moveTo>
                        <a:pt x="7747" y="554038"/>
                      </a:moveTo>
                      <a:lnTo>
                        <a:pt x="8001" y="544830"/>
                      </a:lnTo>
                      <a:lnTo>
                        <a:pt x="17653" y="534734"/>
                      </a:lnTo>
                      <a:lnTo>
                        <a:pt x="30671" y="550101"/>
                      </a:lnTo>
                      <a:lnTo>
                        <a:pt x="16701" y="564642"/>
                      </a:lnTo>
                      <a:lnTo>
                        <a:pt x="7747" y="554038"/>
                      </a:lnTo>
                      <a:close/>
                      <a:moveTo>
                        <a:pt x="34227" y="585343"/>
                      </a:moveTo>
                      <a:lnTo>
                        <a:pt x="21209" y="569976"/>
                      </a:lnTo>
                      <a:lnTo>
                        <a:pt x="35179" y="555435"/>
                      </a:lnTo>
                      <a:lnTo>
                        <a:pt x="48197" y="570802"/>
                      </a:lnTo>
                      <a:lnTo>
                        <a:pt x="34227" y="585343"/>
                      </a:lnTo>
                      <a:close/>
                      <a:moveTo>
                        <a:pt x="39878" y="550482"/>
                      </a:moveTo>
                      <a:lnTo>
                        <a:pt x="53848" y="535940"/>
                      </a:lnTo>
                      <a:lnTo>
                        <a:pt x="62230" y="545846"/>
                      </a:lnTo>
                      <a:lnTo>
                        <a:pt x="61913" y="556514"/>
                      </a:lnTo>
                      <a:lnTo>
                        <a:pt x="52896" y="565912"/>
                      </a:lnTo>
                      <a:lnTo>
                        <a:pt x="39878" y="550482"/>
                      </a:lnTo>
                      <a:close/>
                      <a:moveTo>
                        <a:pt x="57341" y="571055"/>
                      </a:moveTo>
                      <a:lnTo>
                        <a:pt x="61595" y="566611"/>
                      </a:lnTo>
                      <a:lnTo>
                        <a:pt x="61341" y="575755"/>
                      </a:lnTo>
                      <a:lnTo>
                        <a:pt x="57341" y="571055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2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627899" y="3910494"/>
                  <a:ext cx="45452" cy="586018"/>
                  <a:chOff x="3627899" y="3910494"/>
                  <a:chExt cx="45452" cy="586018"/>
                </a:xfrm>
                <a:solidFill>
                  <a:srgbClr val="E0DCD1"/>
                </a:solidFill>
              </p:grpSpPr>
              <p:sp>
                <p:nvSpPr>
                  <p:cNvPr id="83" name="Freeform: Shape 82">
                    <a:extLst>
                      <a:ext uri="{FF2B5EF4-FFF2-40B4-BE49-F238E27FC236}">
                        <a16:creationId xmlns:a16="http://schemas.microsoft.com/office/drawing/2014/main" id="{002ACF48-8419-4CC8-A100-7BFE4DE0E8DA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636942" y="3910458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" name="Freeform: Shape 83">
                    <a:extLst>
                      <a:ext uri="{FF2B5EF4-FFF2-40B4-BE49-F238E27FC236}">
                        <a16:creationId xmlns:a16="http://schemas.microsoft.com/office/drawing/2014/main" id="{2A1CF762-0C27-4298-9C39-C434EE697719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657578" y="3911155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4 h 585393"/>
                      <a:gd name="connsiteX3" fmla="*/ 0 w 6730"/>
                      <a:gd name="connsiteY3" fmla="*/ 585394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4"/>
                        </a:lnTo>
                        <a:lnTo>
                          <a:pt x="0" y="585394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5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590607" y="3922897"/>
                  <a:ext cx="38295" cy="559059"/>
                  <a:chOff x="3590607" y="3922897"/>
                  <a:chExt cx="38295" cy="559059"/>
                </a:xfrm>
                <a:solidFill>
                  <a:srgbClr val="E0DCD1"/>
                </a:solidFill>
              </p:grpSpPr>
              <p:sp>
                <p:nvSpPr>
                  <p:cNvPr id="86" name="Freeform: Shape 85">
                    <a:extLst>
                      <a:ext uri="{FF2B5EF4-FFF2-40B4-BE49-F238E27FC236}">
                        <a16:creationId xmlns:a16="http://schemas.microsoft.com/office/drawing/2014/main" id="{51986B57-422B-44F7-B917-FFEB9A1A9E2E}"/>
                      </a:ext>
                    </a:extLst>
                  </p:cNvPr>
                  <p:cNvSpPr/>
                  <p:nvPr/>
                </p:nvSpPr>
                <p:spPr>
                  <a:xfrm>
                    <a:off x="3607238" y="3922897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1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1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1"/>
                        </a:moveTo>
                        <a:cubicBezTo>
                          <a:pt x="21469" y="17150"/>
                          <a:pt x="16452" y="21849"/>
                          <a:pt x="10483" y="21659"/>
                        </a:cubicBezTo>
                        <a:cubicBezTo>
                          <a:pt x="4514" y="21468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259"/>
                          <a:pt x="21850" y="5212"/>
                          <a:pt x="21659" y="1118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" name="Freeform: Shape 86">
                    <a:extLst>
                      <a:ext uri="{FF2B5EF4-FFF2-40B4-BE49-F238E27FC236}">
                        <a16:creationId xmlns:a16="http://schemas.microsoft.com/office/drawing/2014/main" id="{2633B639-BFB3-46A2-BE16-A869AC3AAD3A}"/>
                      </a:ext>
                    </a:extLst>
                  </p:cNvPr>
                  <p:cNvSpPr/>
                  <p:nvPr/>
                </p:nvSpPr>
                <p:spPr>
                  <a:xfrm>
                    <a:off x="3605968" y="3964235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260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" name="Freeform: Shape 87">
                    <a:extLst>
                      <a:ext uri="{FF2B5EF4-FFF2-40B4-BE49-F238E27FC236}">
                        <a16:creationId xmlns:a16="http://schemas.microsoft.com/office/drawing/2014/main" id="{E044F695-7575-4CB2-ABDC-F6E4E426CC3F}"/>
                      </a:ext>
                    </a:extLst>
                  </p:cNvPr>
                  <p:cNvSpPr/>
                  <p:nvPr/>
                </p:nvSpPr>
                <p:spPr>
                  <a:xfrm>
                    <a:off x="3604641" y="4005579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2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" name="Freeform: Shape 88">
                    <a:extLst>
                      <a:ext uri="{FF2B5EF4-FFF2-40B4-BE49-F238E27FC236}">
                        <a16:creationId xmlns:a16="http://schemas.microsoft.com/office/drawing/2014/main" id="{608FD94F-1DA5-4C0F-AEBF-A04382F330DD}"/>
                      </a:ext>
                    </a:extLst>
                  </p:cNvPr>
                  <p:cNvSpPr/>
                  <p:nvPr/>
                </p:nvSpPr>
                <p:spPr>
                  <a:xfrm>
                    <a:off x="3603370" y="4046918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6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" name="Freeform: Shape 89">
                    <a:extLst>
                      <a:ext uri="{FF2B5EF4-FFF2-40B4-BE49-F238E27FC236}">
                        <a16:creationId xmlns:a16="http://schemas.microsoft.com/office/drawing/2014/main" id="{D9E3B5E0-93E9-4D64-8EA7-CD3EC4B9D57A}"/>
                      </a:ext>
                    </a:extLst>
                  </p:cNvPr>
                  <p:cNvSpPr/>
                  <p:nvPr/>
                </p:nvSpPr>
                <p:spPr>
                  <a:xfrm>
                    <a:off x="3602101" y="4088256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6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" name="Freeform: Shape 90">
                    <a:extLst>
                      <a:ext uri="{FF2B5EF4-FFF2-40B4-BE49-F238E27FC236}">
                        <a16:creationId xmlns:a16="http://schemas.microsoft.com/office/drawing/2014/main" id="{C1870281-3926-41B5-94B4-147F6F050ADA}"/>
                      </a:ext>
                    </a:extLst>
                  </p:cNvPr>
                  <p:cNvSpPr/>
                  <p:nvPr/>
                </p:nvSpPr>
                <p:spPr>
                  <a:xfrm>
                    <a:off x="3600830" y="4129595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8"/>
                        </a:cubicBezTo>
                        <a:cubicBezTo>
                          <a:pt x="0" y="4861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" name="Freeform: Shape 91">
                    <a:extLst>
                      <a:ext uri="{FF2B5EF4-FFF2-40B4-BE49-F238E27FC236}">
                        <a16:creationId xmlns:a16="http://schemas.microsoft.com/office/drawing/2014/main" id="{567A363E-0A18-42B1-BA6B-5CB200E26844}"/>
                      </a:ext>
                    </a:extLst>
                  </p:cNvPr>
                  <p:cNvSpPr/>
                  <p:nvPr/>
                </p:nvSpPr>
                <p:spPr>
                  <a:xfrm>
                    <a:off x="3599561" y="4170933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9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9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9" y="21717"/>
                        </a:cubicBezTo>
                        <a:cubicBezTo>
                          <a:pt x="4862" y="21717"/>
                          <a:pt x="0" y="16856"/>
                          <a:pt x="0" y="10858"/>
                        </a:cubicBezTo>
                        <a:cubicBezTo>
                          <a:pt x="0" y="4862"/>
                          <a:pt x="4861" y="0"/>
                          <a:pt x="10859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5D398E27-8BAA-4357-9ED7-32FCD1E3B448}"/>
                      </a:ext>
                    </a:extLst>
                  </p:cNvPr>
                  <p:cNvSpPr/>
                  <p:nvPr/>
                </p:nvSpPr>
                <p:spPr>
                  <a:xfrm>
                    <a:off x="3598291" y="4212272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2" y="21717"/>
                          <a:pt x="0" y="16856"/>
                          <a:pt x="0" y="10858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FE0BD13E-96C9-4247-8865-462A7E5C8C13}"/>
                      </a:ext>
                    </a:extLst>
                  </p:cNvPr>
                  <p:cNvSpPr/>
                  <p:nvPr/>
                </p:nvSpPr>
                <p:spPr>
                  <a:xfrm>
                    <a:off x="3596957" y="4253611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9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9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9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9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9"/>
                        </a:cubicBezTo>
                        <a:cubicBezTo>
                          <a:pt x="0" y="4862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9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63A6D217-9143-43CC-BEDC-EA96BC8D5402}"/>
                      </a:ext>
                    </a:extLst>
                  </p:cNvPr>
                  <p:cNvSpPr/>
                  <p:nvPr/>
                </p:nvSpPr>
                <p:spPr>
                  <a:xfrm>
                    <a:off x="3595745" y="4294943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8BE5714B-5DE3-4E79-A933-F7B0D94117BF}"/>
                      </a:ext>
                    </a:extLst>
                  </p:cNvPr>
                  <p:cNvSpPr/>
                  <p:nvPr/>
                </p:nvSpPr>
                <p:spPr>
                  <a:xfrm>
                    <a:off x="3594475" y="4336282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DBDC0282-B828-43FA-92FA-97A64F781A84}"/>
                      </a:ext>
                    </a:extLst>
                  </p:cNvPr>
                  <p:cNvSpPr/>
                  <p:nvPr/>
                </p:nvSpPr>
                <p:spPr>
                  <a:xfrm>
                    <a:off x="3593205" y="4377620"/>
                    <a:ext cx="21661" cy="21664"/>
                  </a:xfrm>
                  <a:custGeom>
                    <a:avLst/>
                    <a:gdLst>
                      <a:gd name="connsiteX0" fmla="*/ 21659 w 21661"/>
                      <a:gd name="connsiteY0" fmla="*/ 11182 h 21664"/>
                      <a:gd name="connsiteX1" fmla="*/ 10483 w 21661"/>
                      <a:gd name="connsiteY1" fmla="*/ 21659 h 21664"/>
                      <a:gd name="connsiteX2" fmla="*/ 6 w 21661"/>
                      <a:gd name="connsiteY2" fmla="*/ 10483 h 21664"/>
                      <a:gd name="connsiteX3" fmla="*/ 11182 w 21661"/>
                      <a:gd name="connsiteY3" fmla="*/ 6 h 21664"/>
                      <a:gd name="connsiteX4" fmla="*/ 21659 w 21661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1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087" y="196"/>
                          <a:pt x="21786" y="5149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7B3A6CAA-A6E6-439C-96E8-CA7EE87E3F99}"/>
                      </a:ext>
                    </a:extLst>
                  </p:cNvPr>
                  <p:cNvSpPr/>
                  <p:nvPr/>
                </p:nvSpPr>
                <p:spPr>
                  <a:xfrm>
                    <a:off x="3591872" y="4418959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1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1 w 21664"/>
                      <a:gd name="connsiteY3" fmla="*/ 6 h 21664"/>
                      <a:gd name="connsiteX4" fmla="*/ 21659 w 21664"/>
                      <a:gd name="connsiteY4" fmla="*/ 11181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1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150" y="196"/>
                          <a:pt x="21850" y="5149"/>
                          <a:pt x="21659" y="1118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9CCDAC78-6DAF-44AB-9046-D6D33CFCA332}"/>
                      </a:ext>
                    </a:extLst>
                  </p:cNvPr>
                  <p:cNvSpPr/>
                  <p:nvPr/>
                </p:nvSpPr>
                <p:spPr>
                  <a:xfrm>
                    <a:off x="3590607" y="4460240"/>
                    <a:ext cx="21717" cy="21717"/>
                  </a:xfrm>
                  <a:custGeom>
                    <a:avLst/>
                    <a:gdLst>
                      <a:gd name="connsiteX0" fmla="*/ 21717 w 21717"/>
                      <a:gd name="connsiteY0" fmla="*/ 10858 h 21717"/>
                      <a:gd name="connsiteX1" fmla="*/ 10858 w 21717"/>
                      <a:gd name="connsiteY1" fmla="*/ 21717 h 21717"/>
                      <a:gd name="connsiteX2" fmla="*/ 0 w 21717"/>
                      <a:gd name="connsiteY2" fmla="*/ 10858 h 21717"/>
                      <a:gd name="connsiteX3" fmla="*/ 10858 w 21717"/>
                      <a:gd name="connsiteY3" fmla="*/ 0 h 21717"/>
                      <a:gd name="connsiteX4" fmla="*/ 21717 w 21717"/>
                      <a:gd name="connsiteY4" fmla="*/ 10858 h 21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17" h="21717">
                        <a:moveTo>
                          <a:pt x="21717" y="10858"/>
                        </a:moveTo>
                        <a:cubicBezTo>
                          <a:pt x="21717" y="16855"/>
                          <a:pt x="16856" y="21717"/>
                          <a:pt x="10858" y="21717"/>
                        </a:cubicBezTo>
                        <a:cubicBezTo>
                          <a:pt x="4861" y="21717"/>
                          <a:pt x="0" y="16856"/>
                          <a:pt x="0" y="10858"/>
                        </a:cubicBezTo>
                        <a:cubicBezTo>
                          <a:pt x="0" y="4861"/>
                          <a:pt x="4861" y="0"/>
                          <a:pt x="10858" y="0"/>
                        </a:cubicBezTo>
                        <a:cubicBezTo>
                          <a:pt x="16855" y="0"/>
                          <a:pt x="21717" y="4861"/>
                          <a:pt x="21717" y="10858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EC7D8A0C-2E44-41B7-BD0A-68F96B07C8F2}"/>
                    </a:ext>
                  </a:extLst>
                </p:cNvPr>
                <p:cNvSpPr/>
                <p:nvPr/>
              </p:nvSpPr>
              <p:spPr>
                <a:xfrm rot="106246">
                  <a:off x="3734030" y="3913502"/>
                  <a:ext cx="6730" cy="585393"/>
                </a:xfrm>
                <a:custGeom>
                  <a:avLst/>
                  <a:gdLst>
                    <a:gd name="connsiteX0" fmla="*/ 0 w 6730"/>
                    <a:gd name="connsiteY0" fmla="*/ 0 h 585393"/>
                    <a:gd name="connsiteX1" fmla="*/ 6731 w 6730"/>
                    <a:gd name="connsiteY1" fmla="*/ 0 h 585393"/>
                    <a:gd name="connsiteX2" fmla="*/ 6731 w 6730"/>
                    <a:gd name="connsiteY2" fmla="*/ 585393 h 585393"/>
                    <a:gd name="connsiteX3" fmla="*/ 0 w 6730"/>
                    <a:gd name="connsiteY3" fmla="*/ 585393 h 58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0" h="585393">
                      <a:moveTo>
                        <a:pt x="0" y="0"/>
                      </a:moveTo>
                      <a:lnTo>
                        <a:pt x="6731" y="0"/>
                      </a:lnTo>
                      <a:lnTo>
                        <a:pt x="6731" y="585393"/>
                      </a:lnTo>
                      <a:lnTo>
                        <a:pt x="0" y="58539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1E8B0940-3D88-4014-BC28-AE4C311EE030}"/>
                    </a:ext>
                  </a:extLst>
                </p:cNvPr>
                <p:cNvSpPr/>
                <p:nvPr/>
              </p:nvSpPr>
              <p:spPr>
                <a:xfrm>
                  <a:off x="3674614" y="3928550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68E0196D-3240-42AF-83AE-7DF90054951A}"/>
                    </a:ext>
                  </a:extLst>
                </p:cNvPr>
                <p:cNvSpPr/>
                <p:nvPr/>
              </p:nvSpPr>
              <p:spPr>
                <a:xfrm>
                  <a:off x="3673344" y="396988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1EB1F446-749E-4BF3-9342-349AB94EC8C3}"/>
                    </a:ext>
                  </a:extLst>
                </p:cNvPr>
                <p:cNvSpPr/>
                <p:nvPr/>
              </p:nvSpPr>
              <p:spPr>
                <a:xfrm>
                  <a:off x="3672074" y="4011227"/>
                  <a:ext cx="60967" cy="15755"/>
                </a:xfrm>
                <a:custGeom>
                  <a:avLst/>
                  <a:gdLst>
                    <a:gd name="connsiteX0" fmla="*/ 53597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7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7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7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4867E9F7-E06D-4062-9CD6-4022F5047D13}"/>
                    </a:ext>
                  </a:extLst>
                </p:cNvPr>
                <p:cNvSpPr/>
                <p:nvPr/>
              </p:nvSpPr>
              <p:spPr>
                <a:xfrm>
                  <a:off x="3670804" y="4052566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3AE06EA4-EA51-4260-9D53-6063B10A2EBB}"/>
                    </a:ext>
                  </a:extLst>
                </p:cNvPr>
                <p:cNvSpPr/>
                <p:nvPr/>
              </p:nvSpPr>
              <p:spPr>
                <a:xfrm>
                  <a:off x="3669534" y="4093904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BDCAEAD6-6C45-4426-8E91-75F13B221B0E}"/>
                    </a:ext>
                  </a:extLst>
                </p:cNvPr>
                <p:cNvSpPr/>
                <p:nvPr/>
              </p:nvSpPr>
              <p:spPr>
                <a:xfrm>
                  <a:off x="3668264" y="4135243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F668C3DC-35D0-49A2-ABA2-04578782FAB3}"/>
                    </a:ext>
                  </a:extLst>
                </p:cNvPr>
                <p:cNvSpPr/>
                <p:nvPr/>
              </p:nvSpPr>
              <p:spPr>
                <a:xfrm>
                  <a:off x="3666994" y="4176581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2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AF9B0A26-2EB1-40A0-9BD1-E9E19C7B56D9}"/>
                    </a:ext>
                  </a:extLst>
                </p:cNvPr>
                <p:cNvSpPr/>
                <p:nvPr/>
              </p:nvSpPr>
              <p:spPr>
                <a:xfrm>
                  <a:off x="3665660" y="4217920"/>
                  <a:ext cx="60967" cy="15752"/>
                </a:xfrm>
                <a:custGeom>
                  <a:avLst/>
                  <a:gdLst>
                    <a:gd name="connsiteX0" fmla="*/ 53598 w 60967"/>
                    <a:gd name="connsiteY0" fmla="*/ 15752 h 15752"/>
                    <a:gd name="connsiteX1" fmla="*/ 6925 w 60967"/>
                    <a:gd name="connsiteY1" fmla="*/ 14291 h 15752"/>
                    <a:gd name="connsiteX2" fmla="*/ 4 w 60967"/>
                    <a:gd name="connsiteY2" fmla="*/ 6925 h 15752"/>
                    <a:gd name="connsiteX3" fmla="*/ 4 w 60967"/>
                    <a:gd name="connsiteY3" fmla="*/ 6925 h 15752"/>
                    <a:gd name="connsiteX4" fmla="*/ 7370 w 60967"/>
                    <a:gd name="connsiteY4" fmla="*/ 4 h 15752"/>
                    <a:gd name="connsiteX5" fmla="*/ 54042 w 60967"/>
                    <a:gd name="connsiteY5" fmla="*/ 1464 h 15752"/>
                    <a:gd name="connsiteX6" fmla="*/ 60964 w 60967"/>
                    <a:gd name="connsiteY6" fmla="*/ 8830 h 15752"/>
                    <a:gd name="connsiteX7" fmla="*/ 60964 w 60967"/>
                    <a:gd name="connsiteY7" fmla="*/ 8830 h 15752"/>
                    <a:gd name="connsiteX8" fmla="*/ 53598 w 60967"/>
                    <a:gd name="connsiteY8" fmla="*/ 15752 h 1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2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15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7E581564-EEC1-469A-89CB-1058E4A51614}"/>
                    </a:ext>
                  </a:extLst>
                </p:cNvPr>
                <p:cNvSpPr/>
                <p:nvPr/>
              </p:nvSpPr>
              <p:spPr>
                <a:xfrm>
                  <a:off x="3664390" y="4259258"/>
                  <a:ext cx="60967" cy="15752"/>
                </a:xfrm>
                <a:custGeom>
                  <a:avLst/>
                  <a:gdLst>
                    <a:gd name="connsiteX0" fmla="*/ 53598 w 60967"/>
                    <a:gd name="connsiteY0" fmla="*/ 15752 h 15752"/>
                    <a:gd name="connsiteX1" fmla="*/ 6925 w 60967"/>
                    <a:gd name="connsiteY1" fmla="*/ 14291 h 15752"/>
                    <a:gd name="connsiteX2" fmla="*/ 4 w 60967"/>
                    <a:gd name="connsiteY2" fmla="*/ 6925 h 15752"/>
                    <a:gd name="connsiteX3" fmla="*/ 4 w 60967"/>
                    <a:gd name="connsiteY3" fmla="*/ 6925 h 15752"/>
                    <a:gd name="connsiteX4" fmla="*/ 7370 w 60967"/>
                    <a:gd name="connsiteY4" fmla="*/ 4 h 15752"/>
                    <a:gd name="connsiteX5" fmla="*/ 54042 w 60967"/>
                    <a:gd name="connsiteY5" fmla="*/ 1464 h 15752"/>
                    <a:gd name="connsiteX6" fmla="*/ 60964 w 60967"/>
                    <a:gd name="connsiteY6" fmla="*/ 8830 h 15752"/>
                    <a:gd name="connsiteX7" fmla="*/ 60964 w 60967"/>
                    <a:gd name="connsiteY7" fmla="*/ 8830 h 15752"/>
                    <a:gd name="connsiteX8" fmla="*/ 53598 w 60967"/>
                    <a:gd name="connsiteY8" fmla="*/ 15752 h 1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2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15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098C3CA4-2EBA-413D-8559-4F6542F82C9C}"/>
                    </a:ext>
                  </a:extLst>
                </p:cNvPr>
                <p:cNvSpPr/>
                <p:nvPr/>
              </p:nvSpPr>
              <p:spPr>
                <a:xfrm>
                  <a:off x="3663120" y="4300533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BC70737C-1828-428B-9642-51896A87A0DD}"/>
                    </a:ext>
                  </a:extLst>
                </p:cNvPr>
                <p:cNvSpPr/>
                <p:nvPr/>
              </p:nvSpPr>
              <p:spPr>
                <a:xfrm>
                  <a:off x="3661850" y="4341872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8DA3E7B1-1912-49E1-BCEE-43F60656B332}"/>
                    </a:ext>
                  </a:extLst>
                </p:cNvPr>
                <p:cNvSpPr/>
                <p:nvPr/>
              </p:nvSpPr>
              <p:spPr>
                <a:xfrm>
                  <a:off x="3660580" y="4383210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543DF412-601B-43DA-9947-E432B96680D3}"/>
                    </a:ext>
                  </a:extLst>
                </p:cNvPr>
                <p:cNvSpPr/>
                <p:nvPr/>
              </p:nvSpPr>
              <p:spPr>
                <a:xfrm>
                  <a:off x="3661342" y="4424612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B0ED887A-A4B8-47F3-B03E-47716A74103D}"/>
                    </a:ext>
                  </a:extLst>
                </p:cNvPr>
                <p:cNvSpPr/>
                <p:nvPr/>
              </p:nvSpPr>
              <p:spPr>
                <a:xfrm>
                  <a:off x="3660072" y="4465951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15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745610" y="3914394"/>
                  <a:ext cx="106267" cy="587755"/>
                  <a:chOff x="3745610" y="3914394"/>
                  <a:chExt cx="106267" cy="587755"/>
                </a:xfrm>
                <a:solidFill>
                  <a:srgbClr val="E0DCD1"/>
                </a:solidFill>
              </p:grpSpPr>
              <p:sp>
                <p:nvSpPr>
                  <p:cNvPr id="116" name="Freeform: Shape 115">
                    <a:extLst>
                      <a:ext uri="{FF2B5EF4-FFF2-40B4-BE49-F238E27FC236}">
                        <a16:creationId xmlns:a16="http://schemas.microsoft.com/office/drawing/2014/main" id="{A1EFD818-A20E-43F8-A75B-DB50CE1B7FA2}"/>
                      </a:ext>
                    </a:extLst>
                  </p:cNvPr>
                  <p:cNvSpPr/>
                  <p:nvPr/>
                </p:nvSpPr>
                <p:spPr>
                  <a:xfrm>
                    <a:off x="3745610" y="3914394"/>
                    <a:ext cx="85725" cy="587184"/>
                  </a:xfrm>
                  <a:custGeom>
                    <a:avLst/>
                    <a:gdLst>
                      <a:gd name="connsiteX0" fmla="*/ 79058 w 85725"/>
                      <a:gd name="connsiteY0" fmla="*/ 3175 h 587184"/>
                      <a:gd name="connsiteX1" fmla="*/ 70041 w 85725"/>
                      <a:gd name="connsiteY1" fmla="*/ 12573 h 587184"/>
                      <a:gd name="connsiteX2" fmla="*/ 60452 w 85725"/>
                      <a:gd name="connsiteY2" fmla="*/ 1270 h 587184"/>
                      <a:gd name="connsiteX3" fmla="*/ 44069 w 85725"/>
                      <a:gd name="connsiteY3" fmla="*/ 762 h 587184"/>
                      <a:gd name="connsiteX4" fmla="*/ 33846 w 85725"/>
                      <a:gd name="connsiteY4" fmla="*/ 11430 h 587184"/>
                      <a:gd name="connsiteX5" fmla="*/ 24829 w 85725"/>
                      <a:gd name="connsiteY5" fmla="*/ 762 h 587184"/>
                      <a:gd name="connsiteX6" fmla="*/ 24829 w 85725"/>
                      <a:gd name="connsiteY6" fmla="*/ 190 h 587184"/>
                      <a:gd name="connsiteX7" fmla="*/ 18098 w 85725"/>
                      <a:gd name="connsiteY7" fmla="*/ 0 h 587184"/>
                      <a:gd name="connsiteX8" fmla="*/ 0 w 85725"/>
                      <a:gd name="connsiteY8" fmla="*/ 585153 h 587184"/>
                      <a:gd name="connsiteX9" fmla="*/ 6731 w 85725"/>
                      <a:gd name="connsiteY9" fmla="*/ 585343 h 587184"/>
                      <a:gd name="connsiteX10" fmla="*/ 6731 w 85725"/>
                      <a:gd name="connsiteY10" fmla="*/ 584962 h 587184"/>
                      <a:gd name="connsiteX11" fmla="*/ 16383 w 85725"/>
                      <a:gd name="connsiteY11" fmla="*/ 574865 h 587184"/>
                      <a:gd name="connsiteX12" fmla="*/ 25717 w 85725"/>
                      <a:gd name="connsiteY12" fmla="*/ 585915 h 587184"/>
                      <a:gd name="connsiteX13" fmla="*/ 42545 w 85725"/>
                      <a:gd name="connsiteY13" fmla="*/ 586422 h 587184"/>
                      <a:gd name="connsiteX14" fmla="*/ 52578 w 85725"/>
                      <a:gd name="connsiteY14" fmla="*/ 576009 h 587184"/>
                      <a:gd name="connsiteX15" fmla="*/ 60960 w 85725"/>
                      <a:gd name="connsiteY15" fmla="*/ 585915 h 587184"/>
                      <a:gd name="connsiteX16" fmla="*/ 60897 w 85725"/>
                      <a:gd name="connsiteY16" fmla="*/ 586994 h 587184"/>
                      <a:gd name="connsiteX17" fmla="*/ 67628 w 85725"/>
                      <a:gd name="connsiteY17" fmla="*/ 587184 h 587184"/>
                      <a:gd name="connsiteX18" fmla="*/ 85725 w 85725"/>
                      <a:gd name="connsiteY18" fmla="*/ 2032 h 587184"/>
                      <a:gd name="connsiteX19" fmla="*/ 78994 w 85725"/>
                      <a:gd name="connsiteY19" fmla="*/ 1841 h 587184"/>
                      <a:gd name="connsiteX20" fmla="*/ 79058 w 85725"/>
                      <a:gd name="connsiteY20" fmla="*/ 3175 h 587184"/>
                      <a:gd name="connsiteX21" fmla="*/ 78740 w 85725"/>
                      <a:gd name="connsiteY21" fmla="*/ 13335 h 587184"/>
                      <a:gd name="connsiteX22" fmla="*/ 78486 w 85725"/>
                      <a:gd name="connsiteY22" fmla="*/ 22479 h 587184"/>
                      <a:gd name="connsiteX23" fmla="*/ 74486 w 85725"/>
                      <a:gd name="connsiteY23" fmla="*/ 17780 h 587184"/>
                      <a:gd name="connsiteX24" fmla="*/ 78740 w 85725"/>
                      <a:gd name="connsiteY24" fmla="*/ 13335 h 587184"/>
                      <a:gd name="connsiteX25" fmla="*/ 26098 w 85725"/>
                      <a:gd name="connsiteY25" fmla="*/ 411861 h 587184"/>
                      <a:gd name="connsiteX26" fmla="*/ 40068 w 85725"/>
                      <a:gd name="connsiteY26" fmla="*/ 397320 h 587184"/>
                      <a:gd name="connsiteX27" fmla="*/ 53086 w 85725"/>
                      <a:gd name="connsiteY27" fmla="*/ 412686 h 587184"/>
                      <a:gd name="connsiteX28" fmla="*/ 39116 w 85725"/>
                      <a:gd name="connsiteY28" fmla="*/ 427228 h 587184"/>
                      <a:gd name="connsiteX29" fmla="*/ 26098 w 85725"/>
                      <a:gd name="connsiteY29" fmla="*/ 411861 h 587184"/>
                      <a:gd name="connsiteX30" fmla="*/ 50864 w 85725"/>
                      <a:gd name="connsiteY30" fmla="*/ 451612 h 587184"/>
                      <a:gd name="connsiteX31" fmla="*/ 37973 w 85725"/>
                      <a:gd name="connsiteY31" fmla="*/ 465074 h 587184"/>
                      <a:gd name="connsiteX32" fmla="*/ 25908 w 85725"/>
                      <a:gd name="connsiteY32" fmla="*/ 450850 h 587184"/>
                      <a:gd name="connsiteX33" fmla="*/ 38798 w 85725"/>
                      <a:gd name="connsiteY33" fmla="*/ 437388 h 587184"/>
                      <a:gd name="connsiteX34" fmla="*/ 50864 w 85725"/>
                      <a:gd name="connsiteY34" fmla="*/ 451612 h 587184"/>
                      <a:gd name="connsiteX35" fmla="*/ 27305 w 85725"/>
                      <a:gd name="connsiteY35" fmla="*/ 371729 h 587184"/>
                      <a:gd name="connsiteX36" fmla="*/ 41275 w 85725"/>
                      <a:gd name="connsiteY36" fmla="*/ 357188 h 587184"/>
                      <a:gd name="connsiteX37" fmla="*/ 54292 w 85725"/>
                      <a:gd name="connsiteY37" fmla="*/ 372554 h 587184"/>
                      <a:gd name="connsiteX38" fmla="*/ 40323 w 85725"/>
                      <a:gd name="connsiteY38" fmla="*/ 387096 h 587184"/>
                      <a:gd name="connsiteX39" fmla="*/ 27305 w 85725"/>
                      <a:gd name="connsiteY39" fmla="*/ 371729 h 587184"/>
                      <a:gd name="connsiteX40" fmla="*/ 28575 w 85725"/>
                      <a:gd name="connsiteY40" fmla="*/ 331660 h 587184"/>
                      <a:gd name="connsiteX41" fmla="*/ 42545 w 85725"/>
                      <a:gd name="connsiteY41" fmla="*/ 317119 h 587184"/>
                      <a:gd name="connsiteX42" fmla="*/ 55563 w 85725"/>
                      <a:gd name="connsiteY42" fmla="*/ 332486 h 587184"/>
                      <a:gd name="connsiteX43" fmla="*/ 41592 w 85725"/>
                      <a:gd name="connsiteY43" fmla="*/ 347028 h 587184"/>
                      <a:gd name="connsiteX44" fmla="*/ 28575 w 85725"/>
                      <a:gd name="connsiteY44" fmla="*/ 331660 h 587184"/>
                      <a:gd name="connsiteX45" fmla="*/ 31305 w 85725"/>
                      <a:gd name="connsiteY45" fmla="*/ 293370 h 587184"/>
                      <a:gd name="connsiteX46" fmla="*/ 43688 w 85725"/>
                      <a:gd name="connsiteY46" fmla="*/ 280479 h 587184"/>
                      <a:gd name="connsiteX47" fmla="*/ 55245 w 85725"/>
                      <a:gd name="connsiteY47" fmla="*/ 294132 h 587184"/>
                      <a:gd name="connsiteX48" fmla="*/ 42863 w 85725"/>
                      <a:gd name="connsiteY48" fmla="*/ 307022 h 587184"/>
                      <a:gd name="connsiteX49" fmla="*/ 31305 w 85725"/>
                      <a:gd name="connsiteY49" fmla="*/ 293370 h 587184"/>
                      <a:gd name="connsiteX50" fmla="*/ 30924 w 85725"/>
                      <a:gd name="connsiteY50" fmla="*/ 254889 h 587184"/>
                      <a:gd name="connsiteX51" fmla="*/ 44895 w 85725"/>
                      <a:gd name="connsiteY51" fmla="*/ 240347 h 587184"/>
                      <a:gd name="connsiteX52" fmla="*/ 57912 w 85725"/>
                      <a:gd name="connsiteY52" fmla="*/ 255715 h 587184"/>
                      <a:gd name="connsiteX53" fmla="*/ 43942 w 85725"/>
                      <a:gd name="connsiteY53" fmla="*/ 270256 h 587184"/>
                      <a:gd name="connsiteX54" fmla="*/ 30924 w 85725"/>
                      <a:gd name="connsiteY54" fmla="*/ 254889 h 587184"/>
                      <a:gd name="connsiteX55" fmla="*/ 32195 w 85725"/>
                      <a:gd name="connsiteY55" fmla="*/ 214821 h 587184"/>
                      <a:gd name="connsiteX56" fmla="*/ 46165 w 85725"/>
                      <a:gd name="connsiteY56" fmla="*/ 200279 h 587184"/>
                      <a:gd name="connsiteX57" fmla="*/ 59182 w 85725"/>
                      <a:gd name="connsiteY57" fmla="*/ 215646 h 587184"/>
                      <a:gd name="connsiteX58" fmla="*/ 45212 w 85725"/>
                      <a:gd name="connsiteY58" fmla="*/ 230188 h 587184"/>
                      <a:gd name="connsiteX59" fmla="*/ 32195 w 85725"/>
                      <a:gd name="connsiteY59" fmla="*/ 214821 h 587184"/>
                      <a:gd name="connsiteX60" fmla="*/ 33401 w 85725"/>
                      <a:gd name="connsiteY60" fmla="*/ 174752 h 587184"/>
                      <a:gd name="connsiteX61" fmla="*/ 47371 w 85725"/>
                      <a:gd name="connsiteY61" fmla="*/ 160210 h 587184"/>
                      <a:gd name="connsiteX62" fmla="*/ 60389 w 85725"/>
                      <a:gd name="connsiteY62" fmla="*/ 175578 h 587184"/>
                      <a:gd name="connsiteX63" fmla="*/ 46418 w 85725"/>
                      <a:gd name="connsiteY63" fmla="*/ 190119 h 587184"/>
                      <a:gd name="connsiteX64" fmla="*/ 33401 w 85725"/>
                      <a:gd name="connsiteY64" fmla="*/ 174752 h 587184"/>
                      <a:gd name="connsiteX65" fmla="*/ 35623 w 85725"/>
                      <a:gd name="connsiteY65" fmla="*/ 135827 h 587184"/>
                      <a:gd name="connsiteX66" fmla="*/ 48514 w 85725"/>
                      <a:gd name="connsiteY66" fmla="*/ 122365 h 587184"/>
                      <a:gd name="connsiteX67" fmla="*/ 60579 w 85725"/>
                      <a:gd name="connsiteY67" fmla="*/ 136589 h 587184"/>
                      <a:gd name="connsiteX68" fmla="*/ 47689 w 85725"/>
                      <a:gd name="connsiteY68" fmla="*/ 150051 h 587184"/>
                      <a:gd name="connsiteX69" fmla="*/ 35623 w 85725"/>
                      <a:gd name="connsiteY69" fmla="*/ 135827 h 587184"/>
                      <a:gd name="connsiteX70" fmla="*/ 35814 w 85725"/>
                      <a:gd name="connsiteY70" fmla="*/ 96838 h 587184"/>
                      <a:gd name="connsiteX71" fmla="*/ 49784 w 85725"/>
                      <a:gd name="connsiteY71" fmla="*/ 82296 h 587184"/>
                      <a:gd name="connsiteX72" fmla="*/ 62802 w 85725"/>
                      <a:gd name="connsiteY72" fmla="*/ 97663 h 587184"/>
                      <a:gd name="connsiteX73" fmla="*/ 48832 w 85725"/>
                      <a:gd name="connsiteY73" fmla="*/ 112204 h 587184"/>
                      <a:gd name="connsiteX74" fmla="*/ 35814 w 85725"/>
                      <a:gd name="connsiteY74" fmla="*/ 96838 h 587184"/>
                      <a:gd name="connsiteX75" fmla="*/ 44133 w 85725"/>
                      <a:gd name="connsiteY75" fmla="*/ 117158 h 587184"/>
                      <a:gd name="connsiteX76" fmla="*/ 31242 w 85725"/>
                      <a:gd name="connsiteY76" fmla="*/ 130620 h 587184"/>
                      <a:gd name="connsiteX77" fmla="*/ 21209 w 85725"/>
                      <a:gd name="connsiteY77" fmla="*/ 118809 h 587184"/>
                      <a:gd name="connsiteX78" fmla="*/ 21399 w 85725"/>
                      <a:gd name="connsiteY78" fmla="*/ 111887 h 587184"/>
                      <a:gd name="connsiteX79" fmla="*/ 31052 w 85725"/>
                      <a:gd name="connsiteY79" fmla="*/ 101790 h 587184"/>
                      <a:gd name="connsiteX80" fmla="*/ 44133 w 85725"/>
                      <a:gd name="connsiteY80" fmla="*/ 117158 h 587184"/>
                      <a:gd name="connsiteX81" fmla="*/ 42990 w 85725"/>
                      <a:gd name="connsiteY81" fmla="*/ 154940 h 587184"/>
                      <a:gd name="connsiteX82" fmla="*/ 29020 w 85725"/>
                      <a:gd name="connsiteY82" fmla="*/ 169482 h 587184"/>
                      <a:gd name="connsiteX83" fmla="*/ 20003 w 85725"/>
                      <a:gd name="connsiteY83" fmla="*/ 158814 h 587184"/>
                      <a:gd name="connsiteX84" fmla="*/ 20193 w 85725"/>
                      <a:gd name="connsiteY84" fmla="*/ 151892 h 587184"/>
                      <a:gd name="connsiteX85" fmla="*/ 30924 w 85725"/>
                      <a:gd name="connsiteY85" fmla="*/ 140716 h 587184"/>
                      <a:gd name="connsiteX86" fmla="*/ 42990 w 85725"/>
                      <a:gd name="connsiteY86" fmla="*/ 154940 h 587184"/>
                      <a:gd name="connsiteX87" fmla="*/ 41720 w 85725"/>
                      <a:gd name="connsiteY87" fmla="*/ 195072 h 587184"/>
                      <a:gd name="connsiteX88" fmla="*/ 27749 w 85725"/>
                      <a:gd name="connsiteY88" fmla="*/ 209614 h 587184"/>
                      <a:gd name="connsiteX89" fmla="*/ 18733 w 85725"/>
                      <a:gd name="connsiteY89" fmla="*/ 198946 h 587184"/>
                      <a:gd name="connsiteX90" fmla="*/ 18986 w 85725"/>
                      <a:gd name="connsiteY90" fmla="*/ 189738 h 587184"/>
                      <a:gd name="connsiteX91" fmla="*/ 28639 w 85725"/>
                      <a:gd name="connsiteY91" fmla="*/ 179641 h 587184"/>
                      <a:gd name="connsiteX92" fmla="*/ 41720 w 85725"/>
                      <a:gd name="connsiteY92" fmla="*/ 195072 h 587184"/>
                      <a:gd name="connsiteX93" fmla="*/ 40449 w 85725"/>
                      <a:gd name="connsiteY93" fmla="*/ 235140 h 587184"/>
                      <a:gd name="connsiteX94" fmla="*/ 26480 w 85725"/>
                      <a:gd name="connsiteY94" fmla="*/ 249682 h 587184"/>
                      <a:gd name="connsiteX95" fmla="*/ 17463 w 85725"/>
                      <a:gd name="connsiteY95" fmla="*/ 239014 h 587184"/>
                      <a:gd name="connsiteX96" fmla="*/ 17717 w 85725"/>
                      <a:gd name="connsiteY96" fmla="*/ 229807 h 587184"/>
                      <a:gd name="connsiteX97" fmla="*/ 27368 w 85725"/>
                      <a:gd name="connsiteY97" fmla="*/ 219710 h 587184"/>
                      <a:gd name="connsiteX98" fmla="*/ 40449 w 85725"/>
                      <a:gd name="connsiteY98" fmla="*/ 235140 h 587184"/>
                      <a:gd name="connsiteX99" fmla="*/ 39243 w 85725"/>
                      <a:gd name="connsiteY99" fmla="*/ 275209 h 587184"/>
                      <a:gd name="connsiteX100" fmla="*/ 26861 w 85725"/>
                      <a:gd name="connsiteY100" fmla="*/ 288099 h 587184"/>
                      <a:gd name="connsiteX101" fmla="*/ 16320 w 85725"/>
                      <a:gd name="connsiteY101" fmla="*/ 275653 h 587184"/>
                      <a:gd name="connsiteX102" fmla="*/ 16510 w 85725"/>
                      <a:gd name="connsiteY102" fmla="*/ 269875 h 587184"/>
                      <a:gd name="connsiteX103" fmla="*/ 26162 w 85725"/>
                      <a:gd name="connsiteY103" fmla="*/ 259778 h 587184"/>
                      <a:gd name="connsiteX104" fmla="*/ 39243 w 85725"/>
                      <a:gd name="connsiteY104" fmla="*/ 275209 h 587184"/>
                      <a:gd name="connsiteX105" fmla="*/ 38100 w 85725"/>
                      <a:gd name="connsiteY105" fmla="*/ 311912 h 587184"/>
                      <a:gd name="connsiteX106" fmla="*/ 24130 w 85725"/>
                      <a:gd name="connsiteY106" fmla="*/ 326453 h 587184"/>
                      <a:gd name="connsiteX107" fmla="*/ 15113 w 85725"/>
                      <a:gd name="connsiteY107" fmla="*/ 315785 h 587184"/>
                      <a:gd name="connsiteX108" fmla="*/ 15304 w 85725"/>
                      <a:gd name="connsiteY108" fmla="*/ 310007 h 587184"/>
                      <a:gd name="connsiteX109" fmla="*/ 26607 w 85725"/>
                      <a:gd name="connsiteY109" fmla="*/ 298259 h 587184"/>
                      <a:gd name="connsiteX110" fmla="*/ 38100 w 85725"/>
                      <a:gd name="connsiteY110" fmla="*/ 311912 h 587184"/>
                      <a:gd name="connsiteX111" fmla="*/ 36893 w 85725"/>
                      <a:gd name="connsiteY111" fmla="*/ 351980 h 587184"/>
                      <a:gd name="connsiteX112" fmla="*/ 22923 w 85725"/>
                      <a:gd name="connsiteY112" fmla="*/ 366522 h 587184"/>
                      <a:gd name="connsiteX113" fmla="*/ 13907 w 85725"/>
                      <a:gd name="connsiteY113" fmla="*/ 355854 h 587184"/>
                      <a:gd name="connsiteX114" fmla="*/ 14161 w 85725"/>
                      <a:gd name="connsiteY114" fmla="*/ 346647 h 587184"/>
                      <a:gd name="connsiteX115" fmla="*/ 23813 w 85725"/>
                      <a:gd name="connsiteY115" fmla="*/ 336550 h 587184"/>
                      <a:gd name="connsiteX116" fmla="*/ 36893 w 85725"/>
                      <a:gd name="connsiteY116" fmla="*/ 351980 h 587184"/>
                      <a:gd name="connsiteX117" fmla="*/ 35623 w 85725"/>
                      <a:gd name="connsiteY117" fmla="*/ 392113 h 587184"/>
                      <a:gd name="connsiteX118" fmla="*/ 21654 w 85725"/>
                      <a:gd name="connsiteY118" fmla="*/ 406654 h 587184"/>
                      <a:gd name="connsiteX119" fmla="*/ 12636 w 85725"/>
                      <a:gd name="connsiteY119" fmla="*/ 395986 h 587184"/>
                      <a:gd name="connsiteX120" fmla="*/ 12891 w 85725"/>
                      <a:gd name="connsiteY120" fmla="*/ 386778 h 587184"/>
                      <a:gd name="connsiteX121" fmla="*/ 22542 w 85725"/>
                      <a:gd name="connsiteY121" fmla="*/ 376682 h 587184"/>
                      <a:gd name="connsiteX122" fmla="*/ 35623 w 85725"/>
                      <a:gd name="connsiteY122" fmla="*/ 392113 h 587184"/>
                      <a:gd name="connsiteX123" fmla="*/ 34354 w 85725"/>
                      <a:gd name="connsiteY123" fmla="*/ 432181 h 587184"/>
                      <a:gd name="connsiteX124" fmla="*/ 21463 w 85725"/>
                      <a:gd name="connsiteY124" fmla="*/ 445643 h 587184"/>
                      <a:gd name="connsiteX125" fmla="*/ 11430 w 85725"/>
                      <a:gd name="connsiteY125" fmla="*/ 433832 h 587184"/>
                      <a:gd name="connsiteX126" fmla="*/ 11621 w 85725"/>
                      <a:gd name="connsiteY126" fmla="*/ 426910 h 587184"/>
                      <a:gd name="connsiteX127" fmla="*/ 21273 w 85725"/>
                      <a:gd name="connsiteY127" fmla="*/ 416814 h 587184"/>
                      <a:gd name="connsiteX128" fmla="*/ 34354 w 85725"/>
                      <a:gd name="connsiteY128" fmla="*/ 432181 h 587184"/>
                      <a:gd name="connsiteX129" fmla="*/ 33211 w 85725"/>
                      <a:gd name="connsiteY129" fmla="*/ 469964 h 587184"/>
                      <a:gd name="connsiteX130" fmla="*/ 19241 w 85725"/>
                      <a:gd name="connsiteY130" fmla="*/ 484505 h 587184"/>
                      <a:gd name="connsiteX131" fmla="*/ 10223 w 85725"/>
                      <a:gd name="connsiteY131" fmla="*/ 473837 h 587184"/>
                      <a:gd name="connsiteX132" fmla="*/ 10414 w 85725"/>
                      <a:gd name="connsiteY132" fmla="*/ 466915 h 587184"/>
                      <a:gd name="connsiteX133" fmla="*/ 21146 w 85725"/>
                      <a:gd name="connsiteY133" fmla="*/ 455740 h 587184"/>
                      <a:gd name="connsiteX134" fmla="*/ 33211 w 85725"/>
                      <a:gd name="connsiteY134" fmla="*/ 469964 h 587184"/>
                      <a:gd name="connsiteX135" fmla="*/ 37655 w 85725"/>
                      <a:gd name="connsiteY135" fmla="*/ 475171 h 587184"/>
                      <a:gd name="connsiteX136" fmla="*/ 50673 w 85725"/>
                      <a:gd name="connsiteY136" fmla="*/ 490538 h 587184"/>
                      <a:gd name="connsiteX137" fmla="*/ 36703 w 85725"/>
                      <a:gd name="connsiteY137" fmla="*/ 505079 h 587184"/>
                      <a:gd name="connsiteX138" fmla="*/ 23686 w 85725"/>
                      <a:gd name="connsiteY138" fmla="*/ 489712 h 587184"/>
                      <a:gd name="connsiteX139" fmla="*/ 37655 w 85725"/>
                      <a:gd name="connsiteY139" fmla="*/ 475171 h 587184"/>
                      <a:gd name="connsiteX140" fmla="*/ 42355 w 85725"/>
                      <a:gd name="connsiteY140" fmla="*/ 470281 h 587184"/>
                      <a:gd name="connsiteX141" fmla="*/ 55245 w 85725"/>
                      <a:gd name="connsiteY141" fmla="*/ 456819 h 587184"/>
                      <a:gd name="connsiteX142" fmla="*/ 64643 w 85725"/>
                      <a:gd name="connsiteY142" fmla="*/ 467932 h 587184"/>
                      <a:gd name="connsiteX143" fmla="*/ 64389 w 85725"/>
                      <a:gd name="connsiteY143" fmla="*/ 476314 h 587184"/>
                      <a:gd name="connsiteX144" fmla="*/ 55372 w 85725"/>
                      <a:gd name="connsiteY144" fmla="*/ 485711 h 587184"/>
                      <a:gd name="connsiteX145" fmla="*/ 42355 w 85725"/>
                      <a:gd name="connsiteY145" fmla="*/ 470281 h 587184"/>
                      <a:gd name="connsiteX146" fmla="*/ 43561 w 85725"/>
                      <a:gd name="connsiteY146" fmla="*/ 432435 h 587184"/>
                      <a:gd name="connsiteX147" fmla="*/ 57531 w 85725"/>
                      <a:gd name="connsiteY147" fmla="*/ 417894 h 587184"/>
                      <a:gd name="connsiteX148" fmla="*/ 65913 w 85725"/>
                      <a:gd name="connsiteY148" fmla="*/ 427799 h 587184"/>
                      <a:gd name="connsiteX149" fmla="*/ 65659 w 85725"/>
                      <a:gd name="connsiteY149" fmla="*/ 436182 h 587184"/>
                      <a:gd name="connsiteX150" fmla="*/ 55563 w 85725"/>
                      <a:gd name="connsiteY150" fmla="*/ 446659 h 587184"/>
                      <a:gd name="connsiteX151" fmla="*/ 43561 w 85725"/>
                      <a:gd name="connsiteY151" fmla="*/ 432435 h 587184"/>
                      <a:gd name="connsiteX152" fmla="*/ 44767 w 85725"/>
                      <a:gd name="connsiteY152" fmla="*/ 392366 h 587184"/>
                      <a:gd name="connsiteX153" fmla="*/ 58738 w 85725"/>
                      <a:gd name="connsiteY153" fmla="*/ 377825 h 587184"/>
                      <a:gd name="connsiteX154" fmla="*/ 67120 w 85725"/>
                      <a:gd name="connsiteY154" fmla="*/ 387731 h 587184"/>
                      <a:gd name="connsiteX155" fmla="*/ 66802 w 85725"/>
                      <a:gd name="connsiteY155" fmla="*/ 398399 h 587184"/>
                      <a:gd name="connsiteX156" fmla="*/ 57785 w 85725"/>
                      <a:gd name="connsiteY156" fmla="*/ 407797 h 587184"/>
                      <a:gd name="connsiteX157" fmla="*/ 44767 w 85725"/>
                      <a:gd name="connsiteY157" fmla="*/ 392366 h 587184"/>
                      <a:gd name="connsiteX158" fmla="*/ 46038 w 85725"/>
                      <a:gd name="connsiteY158" fmla="*/ 352298 h 587184"/>
                      <a:gd name="connsiteX159" fmla="*/ 60008 w 85725"/>
                      <a:gd name="connsiteY159" fmla="*/ 337757 h 587184"/>
                      <a:gd name="connsiteX160" fmla="*/ 68390 w 85725"/>
                      <a:gd name="connsiteY160" fmla="*/ 347663 h 587184"/>
                      <a:gd name="connsiteX161" fmla="*/ 68072 w 85725"/>
                      <a:gd name="connsiteY161" fmla="*/ 358330 h 587184"/>
                      <a:gd name="connsiteX162" fmla="*/ 59055 w 85725"/>
                      <a:gd name="connsiteY162" fmla="*/ 367728 h 587184"/>
                      <a:gd name="connsiteX163" fmla="*/ 46038 w 85725"/>
                      <a:gd name="connsiteY163" fmla="*/ 352298 h 587184"/>
                      <a:gd name="connsiteX164" fmla="*/ 47244 w 85725"/>
                      <a:gd name="connsiteY164" fmla="*/ 312166 h 587184"/>
                      <a:gd name="connsiteX165" fmla="*/ 59627 w 85725"/>
                      <a:gd name="connsiteY165" fmla="*/ 299276 h 587184"/>
                      <a:gd name="connsiteX166" fmla="*/ 69533 w 85725"/>
                      <a:gd name="connsiteY166" fmla="*/ 310959 h 587184"/>
                      <a:gd name="connsiteX167" fmla="*/ 69279 w 85725"/>
                      <a:gd name="connsiteY167" fmla="*/ 318198 h 587184"/>
                      <a:gd name="connsiteX168" fmla="*/ 60261 w 85725"/>
                      <a:gd name="connsiteY168" fmla="*/ 327597 h 587184"/>
                      <a:gd name="connsiteX169" fmla="*/ 47244 w 85725"/>
                      <a:gd name="connsiteY169" fmla="*/ 312166 h 587184"/>
                      <a:gd name="connsiteX170" fmla="*/ 48387 w 85725"/>
                      <a:gd name="connsiteY170" fmla="*/ 275527 h 587184"/>
                      <a:gd name="connsiteX171" fmla="*/ 62357 w 85725"/>
                      <a:gd name="connsiteY171" fmla="*/ 260985 h 587184"/>
                      <a:gd name="connsiteX172" fmla="*/ 70739 w 85725"/>
                      <a:gd name="connsiteY172" fmla="*/ 270891 h 587184"/>
                      <a:gd name="connsiteX173" fmla="*/ 70485 w 85725"/>
                      <a:gd name="connsiteY173" fmla="*/ 278130 h 587184"/>
                      <a:gd name="connsiteX174" fmla="*/ 59880 w 85725"/>
                      <a:gd name="connsiteY174" fmla="*/ 289179 h 587184"/>
                      <a:gd name="connsiteX175" fmla="*/ 48387 w 85725"/>
                      <a:gd name="connsiteY175" fmla="*/ 275527 h 587184"/>
                      <a:gd name="connsiteX176" fmla="*/ 49657 w 85725"/>
                      <a:gd name="connsiteY176" fmla="*/ 235458 h 587184"/>
                      <a:gd name="connsiteX177" fmla="*/ 63627 w 85725"/>
                      <a:gd name="connsiteY177" fmla="*/ 220916 h 587184"/>
                      <a:gd name="connsiteX178" fmla="*/ 72009 w 85725"/>
                      <a:gd name="connsiteY178" fmla="*/ 230822 h 587184"/>
                      <a:gd name="connsiteX179" fmla="*/ 71692 w 85725"/>
                      <a:gd name="connsiteY179" fmla="*/ 241490 h 587184"/>
                      <a:gd name="connsiteX180" fmla="*/ 62674 w 85725"/>
                      <a:gd name="connsiteY180" fmla="*/ 250889 h 587184"/>
                      <a:gd name="connsiteX181" fmla="*/ 49657 w 85725"/>
                      <a:gd name="connsiteY181" fmla="*/ 235458 h 587184"/>
                      <a:gd name="connsiteX182" fmla="*/ 50864 w 85725"/>
                      <a:gd name="connsiteY182" fmla="*/ 195326 h 587184"/>
                      <a:gd name="connsiteX183" fmla="*/ 64834 w 85725"/>
                      <a:gd name="connsiteY183" fmla="*/ 180784 h 587184"/>
                      <a:gd name="connsiteX184" fmla="*/ 73216 w 85725"/>
                      <a:gd name="connsiteY184" fmla="*/ 190690 h 587184"/>
                      <a:gd name="connsiteX185" fmla="*/ 72898 w 85725"/>
                      <a:gd name="connsiteY185" fmla="*/ 201359 h 587184"/>
                      <a:gd name="connsiteX186" fmla="*/ 63881 w 85725"/>
                      <a:gd name="connsiteY186" fmla="*/ 210757 h 587184"/>
                      <a:gd name="connsiteX187" fmla="*/ 50864 w 85725"/>
                      <a:gd name="connsiteY187" fmla="*/ 195326 h 587184"/>
                      <a:gd name="connsiteX188" fmla="*/ 52134 w 85725"/>
                      <a:gd name="connsiteY188" fmla="*/ 155258 h 587184"/>
                      <a:gd name="connsiteX189" fmla="*/ 65024 w 85725"/>
                      <a:gd name="connsiteY189" fmla="*/ 141796 h 587184"/>
                      <a:gd name="connsiteX190" fmla="*/ 74422 w 85725"/>
                      <a:gd name="connsiteY190" fmla="*/ 152908 h 587184"/>
                      <a:gd name="connsiteX191" fmla="*/ 74168 w 85725"/>
                      <a:gd name="connsiteY191" fmla="*/ 161290 h 587184"/>
                      <a:gd name="connsiteX192" fmla="*/ 65151 w 85725"/>
                      <a:gd name="connsiteY192" fmla="*/ 170688 h 587184"/>
                      <a:gd name="connsiteX193" fmla="*/ 52134 w 85725"/>
                      <a:gd name="connsiteY193" fmla="*/ 155258 h 587184"/>
                      <a:gd name="connsiteX194" fmla="*/ 53277 w 85725"/>
                      <a:gd name="connsiteY194" fmla="*/ 117411 h 587184"/>
                      <a:gd name="connsiteX195" fmla="*/ 67247 w 85725"/>
                      <a:gd name="connsiteY195" fmla="*/ 102870 h 587184"/>
                      <a:gd name="connsiteX196" fmla="*/ 75629 w 85725"/>
                      <a:gd name="connsiteY196" fmla="*/ 112776 h 587184"/>
                      <a:gd name="connsiteX197" fmla="*/ 75374 w 85725"/>
                      <a:gd name="connsiteY197" fmla="*/ 121158 h 587184"/>
                      <a:gd name="connsiteX198" fmla="*/ 65278 w 85725"/>
                      <a:gd name="connsiteY198" fmla="*/ 131635 h 587184"/>
                      <a:gd name="connsiteX199" fmla="*/ 53277 w 85725"/>
                      <a:gd name="connsiteY199" fmla="*/ 117411 h 587184"/>
                      <a:gd name="connsiteX200" fmla="*/ 54547 w 85725"/>
                      <a:gd name="connsiteY200" fmla="*/ 77343 h 587184"/>
                      <a:gd name="connsiteX201" fmla="*/ 68517 w 85725"/>
                      <a:gd name="connsiteY201" fmla="*/ 62802 h 587184"/>
                      <a:gd name="connsiteX202" fmla="*/ 76898 w 85725"/>
                      <a:gd name="connsiteY202" fmla="*/ 72708 h 587184"/>
                      <a:gd name="connsiteX203" fmla="*/ 76581 w 85725"/>
                      <a:gd name="connsiteY203" fmla="*/ 83376 h 587184"/>
                      <a:gd name="connsiteX204" fmla="*/ 67564 w 85725"/>
                      <a:gd name="connsiteY204" fmla="*/ 92773 h 587184"/>
                      <a:gd name="connsiteX205" fmla="*/ 54547 w 85725"/>
                      <a:gd name="connsiteY205" fmla="*/ 77343 h 587184"/>
                      <a:gd name="connsiteX206" fmla="*/ 50102 w 85725"/>
                      <a:gd name="connsiteY206" fmla="*/ 72136 h 587184"/>
                      <a:gd name="connsiteX207" fmla="*/ 37084 w 85725"/>
                      <a:gd name="connsiteY207" fmla="*/ 56769 h 587184"/>
                      <a:gd name="connsiteX208" fmla="*/ 51054 w 85725"/>
                      <a:gd name="connsiteY208" fmla="*/ 42228 h 587184"/>
                      <a:gd name="connsiteX209" fmla="*/ 64072 w 85725"/>
                      <a:gd name="connsiteY209" fmla="*/ 57595 h 587184"/>
                      <a:gd name="connsiteX210" fmla="*/ 50102 w 85725"/>
                      <a:gd name="connsiteY210" fmla="*/ 72136 h 587184"/>
                      <a:gd name="connsiteX211" fmla="*/ 45339 w 85725"/>
                      <a:gd name="connsiteY211" fmla="*/ 77089 h 587184"/>
                      <a:gd name="connsiteX212" fmla="*/ 31369 w 85725"/>
                      <a:gd name="connsiteY212" fmla="*/ 91630 h 587184"/>
                      <a:gd name="connsiteX213" fmla="*/ 22352 w 85725"/>
                      <a:gd name="connsiteY213" fmla="*/ 80963 h 587184"/>
                      <a:gd name="connsiteX214" fmla="*/ 22606 w 85725"/>
                      <a:gd name="connsiteY214" fmla="*/ 71755 h 587184"/>
                      <a:gd name="connsiteX215" fmla="*/ 32258 w 85725"/>
                      <a:gd name="connsiteY215" fmla="*/ 61659 h 587184"/>
                      <a:gd name="connsiteX216" fmla="*/ 45339 w 85725"/>
                      <a:gd name="connsiteY216" fmla="*/ 77089 h 587184"/>
                      <a:gd name="connsiteX217" fmla="*/ 22987 w 85725"/>
                      <a:gd name="connsiteY217" fmla="*/ 61595 h 587184"/>
                      <a:gd name="connsiteX218" fmla="*/ 23305 w 85725"/>
                      <a:gd name="connsiteY218" fmla="*/ 50990 h 587184"/>
                      <a:gd name="connsiteX219" fmla="*/ 27940 w 85725"/>
                      <a:gd name="connsiteY219" fmla="*/ 56452 h 587184"/>
                      <a:gd name="connsiteX220" fmla="*/ 22987 w 85725"/>
                      <a:gd name="connsiteY220" fmla="*/ 61595 h 587184"/>
                      <a:gd name="connsiteX221" fmla="*/ 26670 w 85725"/>
                      <a:gd name="connsiteY221" fmla="*/ 96520 h 587184"/>
                      <a:gd name="connsiteX222" fmla="*/ 21717 w 85725"/>
                      <a:gd name="connsiteY222" fmla="*/ 101664 h 587184"/>
                      <a:gd name="connsiteX223" fmla="*/ 22035 w 85725"/>
                      <a:gd name="connsiteY223" fmla="*/ 91059 h 587184"/>
                      <a:gd name="connsiteX224" fmla="*/ 26670 w 85725"/>
                      <a:gd name="connsiteY224" fmla="*/ 96520 h 587184"/>
                      <a:gd name="connsiteX225" fmla="*/ 26480 w 85725"/>
                      <a:gd name="connsiteY225" fmla="*/ 135509 h 587184"/>
                      <a:gd name="connsiteX226" fmla="*/ 20447 w 85725"/>
                      <a:gd name="connsiteY226" fmla="*/ 141796 h 587184"/>
                      <a:gd name="connsiteX227" fmla="*/ 20828 w 85725"/>
                      <a:gd name="connsiteY227" fmla="*/ 128905 h 587184"/>
                      <a:gd name="connsiteX228" fmla="*/ 26480 w 85725"/>
                      <a:gd name="connsiteY228" fmla="*/ 135509 h 587184"/>
                      <a:gd name="connsiteX229" fmla="*/ 24257 w 85725"/>
                      <a:gd name="connsiteY229" fmla="*/ 174434 h 587184"/>
                      <a:gd name="connsiteX230" fmla="*/ 19304 w 85725"/>
                      <a:gd name="connsiteY230" fmla="*/ 179578 h 587184"/>
                      <a:gd name="connsiteX231" fmla="*/ 19622 w 85725"/>
                      <a:gd name="connsiteY231" fmla="*/ 168973 h 587184"/>
                      <a:gd name="connsiteX232" fmla="*/ 24257 w 85725"/>
                      <a:gd name="connsiteY232" fmla="*/ 174434 h 587184"/>
                      <a:gd name="connsiteX233" fmla="*/ 22987 w 85725"/>
                      <a:gd name="connsiteY233" fmla="*/ 214566 h 587184"/>
                      <a:gd name="connsiteX234" fmla="*/ 18034 w 85725"/>
                      <a:gd name="connsiteY234" fmla="*/ 219710 h 587184"/>
                      <a:gd name="connsiteX235" fmla="*/ 18352 w 85725"/>
                      <a:gd name="connsiteY235" fmla="*/ 209105 h 587184"/>
                      <a:gd name="connsiteX236" fmla="*/ 22987 w 85725"/>
                      <a:gd name="connsiteY236" fmla="*/ 214566 h 587184"/>
                      <a:gd name="connsiteX237" fmla="*/ 21780 w 85725"/>
                      <a:gd name="connsiteY237" fmla="*/ 254635 h 587184"/>
                      <a:gd name="connsiteX238" fmla="*/ 16828 w 85725"/>
                      <a:gd name="connsiteY238" fmla="*/ 259778 h 587184"/>
                      <a:gd name="connsiteX239" fmla="*/ 17145 w 85725"/>
                      <a:gd name="connsiteY239" fmla="*/ 249174 h 587184"/>
                      <a:gd name="connsiteX240" fmla="*/ 21780 w 85725"/>
                      <a:gd name="connsiteY240" fmla="*/ 254635 h 587184"/>
                      <a:gd name="connsiteX241" fmla="*/ 22161 w 85725"/>
                      <a:gd name="connsiteY241" fmla="*/ 293053 h 587184"/>
                      <a:gd name="connsiteX242" fmla="*/ 15621 w 85725"/>
                      <a:gd name="connsiteY242" fmla="*/ 299847 h 587184"/>
                      <a:gd name="connsiteX243" fmla="*/ 16066 w 85725"/>
                      <a:gd name="connsiteY243" fmla="*/ 285814 h 587184"/>
                      <a:gd name="connsiteX244" fmla="*/ 22161 w 85725"/>
                      <a:gd name="connsiteY244" fmla="*/ 293053 h 587184"/>
                      <a:gd name="connsiteX245" fmla="*/ 19431 w 85725"/>
                      <a:gd name="connsiteY245" fmla="*/ 331407 h 587184"/>
                      <a:gd name="connsiteX246" fmla="*/ 14478 w 85725"/>
                      <a:gd name="connsiteY246" fmla="*/ 336550 h 587184"/>
                      <a:gd name="connsiteX247" fmla="*/ 14796 w 85725"/>
                      <a:gd name="connsiteY247" fmla="*/ 325946 h 587184"/>
                      <a:gd name="connsiteX248" fmla="*/ 19431 w 85725"/>
                      <a:gd name="connsiteY248" fmla="*/ 331407 h 587184"/>
                      <a:gd name="connsiteX249" fmla="*/ 18161 w 85725"/>
                      <a:gd name="connsiteY249" fmla="*/ 371475 h 587184"/>
                      <a:gd name="connsiteX250" fmla="*/ 13208 w 85725"/>
                      <a:gd name="connsiteY250" fmla="*/ 376619 h 587184"/>
                      <a:gd name="connsiteX251" fmla="*/ 13526 w 85725"/>
                      <a:gd name="connsiteY251" fmla="*/ 366014 h 587184"/>
                      <a:gd name="connsiteX252" fmla="*/ 18161 w 85725"/>
                      <a:gd name="connsiteY252" fmla="*/ 371475 h 587184"/>
                      <a:gd name="connsiteX253" fmla="*/ 16891 w 85725"/>
                      <a:gd name="connsiteY253" fmla="*/ 411544 h 587184"/>
                      <a:gd name="connsiteX254" fmla="*/ 11938 w 85725"/>
                      <a:gd name="connsiteY254" fmla="*/ 416687 h 587184"/>
                      <a:gd name="connsiteX255" fmla="*/ 12255 w 85725"/>
                      <a:gd name="connsiteY255" fmla="*/ 406083 h 587184"/>
                      <a:gd name="connsiteX256" fmla="*/ 16891 w 85725"/>
                      <a:gd name="connsiteY256" fmla="*/ 411544 h 587184"/>
                      <a:gd name="connsiteX257" fmla="*/ 16764 w 85725"/>
                      <a:gd name="connsiteY257" fmla="*/ 450533 h 587184"/>
                      <a:gd name="connsiteX258" fmla="*/ 10732 w 85725"/>
                      <a:gd name="connsiteY258" fmla="*/ 456819 h 587184"/>
                      <a:gd name="connsiteX259" fmla="*/ 11113 w 85725"/>
                      <a:gd name="connsiteY259" fmla="*/ 443928 h 587184"/>
                      <a:gd name="connsiteX260" fmla="*/ 16764 w 85725"/>
                      <a:gd name="connsiteY260" fmla="*/ 450533 h 587184"/>
                      <a:gd name="connsiteX261" fmla="*/ 14478 w 85725"/>
                      <a:gd name="connsiteY261" fmla="*/ 489458 h 587184"/>
                      <a:gd name="connsiteX262" fmla="*/ 9525 w 85725"/>
                      <a:gd name="connsiteY262" fmla="*/ 494602 h 587184"/>
                      <a:gd name="connsiteX263" fmla="*/ 9842 w 85725"/>
                      <a:gd name="connsiteY263" fmla="*/ 483997 h 587184"/>
                      <a:gd name="connsiteX264" fmla="*/ 14478 w 85725"/>
                      <a:gd name="connsiteY264" fmla="*/ 489458 h 587184"/>
                      <a:gd name="connsiteX265" fmla="*/ 8954 w 85725"/>
                      <a:gd name="connsiteY265" fmla="*/ 513969 h 587184"/>
                      <a:gd name="connsiteX266" fmla="*/ 9208 w 85725"/>
                      <a:gd name="connsiteY266" fmla="*/ 504761 h 587184"/>
                      <a:gd name="connsiteX267" fmla="*/ 18860 w 85725"/>
                      <a:gd name="connsiteY267" fmla="*/ 494665 h 587184"/>
                      <a:gd name="connsiteX268" fmla="*/ 31877 w 85725"/>
                      <a:gd name="connsiteY268" fmla="*/ 510032 h 587184"/>
                      <a:gd name="connsiteX269" fmla="*/ 17907 w 85725"/>
                      <a:gd name="connsiteY269" fmla="*/ 524573 h 587184"/>
                      <a:gd name="connsiteX270" fmla="*/ 8954 w 85725"/>
                      <a:gd name="connsiteY270" fmla="*/ 513969 h 587184"/>
                      <a:gd name="connsiteX271" fmla="*/ 13272 w 85725"/>
                      <a:gd name="connsiteY271" fmla="*/ 529590 h 587184"/>
                      <a:gd name="connsiteX272" fmla="*/ 8318 w 85725"/>
                      <a:gd name="connsiteY272" fmla="*/ 534734 h 587184"/>
                      <a:gd name="connsiteX273" fmla="*/ 8636 w 85725"/>
                      <a:gd name="connsiteY273" fmla="*/ 524129 h 587184"/>
                      <a:gd name="connsiteX274" fmla="*/ 13272 w 85725"/>
                      <a:gd name="connsiteY274" fmla="*/ 529590 h 587184"/>
                      <a:gd name="connsiteX275" fmla="*/ 36386 w 85725"/>
                      <a:gd name="connsiteY275" fmla="*/ 515303 h 587184"/>
                      <a:gd name="connsiteX276" fmla="*/ 49403 w 85725"/>
                      <a:gd name="connsiteY276" fmla="*/ 530670 h 587184"/>
                      <a:gd name="connsiteX277" fmla="*/ 35433 w 85725"/>
                      <a:gd name="connsiteY277" fmla="*/ 545211 h 587184"/>
                      <a:gd name="connsiteX278" fmla="*/ 22416 w 85725"/>
                      <a:gd name="connsiteY278" fmla="*/ 529844 h 587184"/>
                      <a:gd name="connsiteX279" fmla="*/ 36386 w 85725"/>
                      <a:gd name="connsiteY279" fmla="*/ 515303 h 587184"/>
                      <a:gd name="connsiteX280" fmla="*/ 41148 w 85725"/>
                      <a:gd name="connsiteY280" fmla="*/ 510349 h 587184"/>
                      <a:gd name="connsiteX281" fmla="*/ 55118 w 85725"/>
                      <a:gd name="connsiteY281" fmla="*/ 495808 h 587184"/>
                      <a:gd name="connsiteX282" fmla="*/ 63500 w 85725"/>
                      <a:gd name="connsiteY282" fmla="*/ 505714 h 587184"/>
                      <a:gd name="connsiteX283" fmla="*/ 63183 w 85725"/>
                      <a:gd name="connsiteY283" fmla="*/ 516382 h 587184"/>
                      <a:gd name="connsiteX284" fmla="*/ 54166 w 85725"/>
                      <a:gd name="connsiteY284" fmla="*/ 525780 h 587184"/>
                      <a:gd name="connsiteX285" fmla="*/ 41148 w 85725"/>
                      <a:gd name="connsiteY285" fmla="*/ 510349 h 587184"/>
                      <a:gd name="connsiteX286" fmla="*/ 62865 w 85725"/>
                      <a:gd name="connsiteY286" fmla="*/ 526542 h 587184"/>
                      <a:gd name="connsiteX287" fmla="*/ 62611 w 85725"/>
                      <a:gd name="connsiteY287" fmla="*/ 535686 h 587184"/>
                      <a:gd name="connsiteX288" fmla="*/ 58611 w 85725"/>
                      <a:gd name="connsiteY288" fmla="*/ 530987 h 587184"/>
                      <a:gd name="connsiteX289" fmla="*/ 62865 w 85725"/>
                      <a:gd name="connsiteY289" fmla="*/ 526542 h 587184"/>
                      <a:gd name="connsiteX290" fmla="*/ 59817 w 85725"/>
                      <a:gd name="connsiteY290" fmla="*/ 490855 h 587184"/>
                      <a:gd name="connsiteX291" fmla="*/ 64072 w 85725"/>
                      <a:gd name="connsiteY291" fmla="*/ 486410 h 587184"/>
                      <a:gd name="connsiteX292" fmla="*/ 63817 w 85725"/>
                      <a:gd name="connsiteY292" fmla="*/ 495554 h 587184"/>
                      <a:gd name="connsiteX293" fmla="*/ 59817 w 85725"/>
                      <a:gd name="connsiteY293" fmla="*/ 490855 h 587184"/>
                      <a:gd name="connsiteX294" fmla="*/ 60008 w 85725"/>
                      <a:gd name="connsiteY294" fmla="*/ 451866 h 587184"/>
                      <a:gd name="connsiteX295" fmla="*/ 65342 w 85725"/>
                      <a:gd name="connsiteY295" fmla="*/ 446278 h 587184"/>
                      <a:gd name="connsiteX296" fmla="*/ 64961 w 85725"/>
                      <a:gd name="connsiteY296" fmla="*/ 457708 h 587184"/>
                      <a:gd name="connsiteX297" fmla="*/ 60008 w 85725"/>
                      <a:gd name="connsiteY297" fmla="*/ 451866 h 587184"/>
                      <a:gd name="connsiteX298" fmla="*/ 62230 w 85725"/>
                      <a:gd name="connsiteY298" fmla="*/ 412940 h 587184"/>
                      <a:gd name="connsiteX299" fmla="*/ 66485 w 85725"/>
                      <a:gd name="connsiteY299" fmla="*/ 408496 h 587184"/>
                      <a:gd name="connsiteX300" fmla="*/ 66230 w 85725"/>
                      <a:gd name="connsiteY300" fmla="*/ 417640 h 587184"/>
                      <a:gd name="connsiteX301" fmla="*/ 62230 w 85725"/>
                      <a:gd name="connsiteY301" fmla="*/ 412940 h 587184"/>
                      <a:gd name="connsiteX302" fmla="*/ 63500 w 85725"/>
                      <a:gd name="connsiteY302" fmla="*/ 372872 h 587184"/>
                      <a:gd name="connsiteX303" fmla="*/ 67755 w 85725"/>
                      <a:gd name="connsiteY303" fmla="*/ 368427 h 587184"/>
                      <a:gd name="connsiteX304" fmla="*/ 67501 w 85725"/>
                      <a:gd name="connsiteY304" fmla="*/ 377571 h 587184"/>
                      <a:gd name="connsiteX305" fmla="*/ 63500 w 85725"/>
                      <a:gd name="connsiteY305" fmla="*/ 372872 h 587184"/>
                      <a:gd name="connsiteX306" fmla="*/ 64707 w 85725"/>
                      <a:gd name="connsiteY306" fmla="*/ 332803 h 587184"/>
                      <a:gd name="connsiteX307" fmla="*/ 68961 w 85725"/>
                      <a:gd name="connsiteY307" fmla="*/ 328359 h 587184"/>
                      <a:gd name="connsiteX308" fmla="*/ 68707 w 85725"/>
                      <a:gd name="connsiteY308" fmla="*/ 337503 h 587184"/>
                      <a:gd name="connsiteX309" fmla="*/ 64707 w 85725"/>
                      <a:gd name="connsiteY309" fmla="*/ 332803 h 587184"/>
                      <a:gd name="connsiteX310" fmla="*/ 64326 w 85725"/>
                      <a:gd name="connsiteY310" fmla="*/ 294386 h 587184"/>
                      <a:gd name="connsiteX311" fmla="*/ 70167 w 85725"/>
                      <a:gd name="connsiteY311" fmla="*/ 288290 h 587184"/>
                      <a:gd name="connsiteX312" fmla="*/ 69786 w 85725"/>
                      <a:gd name="connsiteY312" fmla="*/ 300863 h 587184"/>
                      <a:gd name="connsiteX313" fmla="*/ 64326 w 85725"/>
                      <a:gd name="connsiteY313" fmla="*/ 294386 h 587184"/>
                      <a:gd name="connsiteX314" fmla="*/ 67120 w 85725"/>
                      <a:gd name="connsiteY314" fmla="*/ 256032 h 587184"/>
                      <a:gd name="connsiteX315" fmla="*/ 71374 w 85725"/>
                      <a:gd name="connsiteY315" fmla="*/ 251587 h 587184"/>
                      <a:gd name="connsiteX316" fmla="*/ 71120 w 85725"/>
                      <a:gd name="connsiteY316" fmla="*/ 260731 h 587184"/>
                      <a:gd name="connsiteX317" fmla="*/ 67120 w 85725"/>
                      <a:gd name="connsiteY317" fmla="*/ 256032 h 587184"/>
                      <a:gd name="connsiteX318" fmla="*/ 68326 w 85725"/>
                      <a:gd name="connsiteY318" fmla="*/ 215964 h 587184"/>
                      <a:gd name="connsiteX319" fmla="*/ 72580 w 85725"/>
                      <a:gd name="connsiteY319" fmla="*/ 211518 h 587184"/>
                      <a:gd name="connsiteX320" fmla="*/ 72327 w 85725"/>
                      <a:gd name="connsiteY320" fmla="*/ 220663 h 587184"/>
                      <a:gd name="connsiteX321" fmla="*/ 68326 w 85725"/>
                      <a:gd name="connsiteY321" fmla="*/ 215964 h 587184"/>
                      <a:gd name="connsiteX322" fmla="*/ 69596 w 85725"/>
                      <a:gd name="connsiteY322" fmla="*/ 175832 h 587184"/>
                      <a:gd name="connsiteX323" fmla="*/ 73851 w 85725"/>
                      <a:gd name="connsiteY323" fmla="*/ 171386 h 587184"/>
                      <a:gd name="connsiteX324" fmla="*/ 73597 w 85725"/>
                      <a:gd name="connsiteY324" fmla="*/ 180530 h 587184"/>
                      <a:gd name="connsiteX325" fmla="*/ 69596 w 85725"/>
                      <a:gd name="connsiteY325" fmla="*/ 175832 h 587184"/>
                      <a:gd name="connsiteX326" fmla="*/ 69723 w 85725"/>
                      <a:gd name="connsiteY326" fmla="*/ 136842 h 587184"/>
                      <a:gd name="connsiteX327" fmla="*/ 75057 w 85725"/>
                      <a:gd name="connsiteY327" fmla="*/ 131254 h 587184"/>
                      <a:gd name="connsiteX328" fmla="*/ 74676 w 85725"/>
                      <a:gd name="connsiteY328" fmla="*/ 142684 h 587184"/>
                      <a:gd name="connsiteX329" fmla="*/ 69723 w 85725"/>
                      <a:gd name="connsiteY329" fmla="*/ 136842 h 587184"/>
                      <a:gd name="connsiteX330" fmla="*/ 72009 w 85725"/>
                      <a:gd name="connsiteY330" fmla="*/ 97980 h 587184"/>
                      <a:gd name="connsiteX331" fmla="*/ 76264 w 85725"/>
                      <a:gd name="connsiteY331" fmla="*/ 93535 h 587184"/>
                      <a:gd name="connsiteX332" fmla="*/ 76010 w 85725"/>
                      <a:gd name="connsiteY332" fmla="*/ 102679 h 587184"/>
                      <a:gd name="connsiteX333" fmla="*/ 72009 w 85725"/>
                      <a:gd name="connsiteY333" fmla="*/ 97980 h 587184"/>
                      <a:gd name="connsiteX334" fmla="*/ 73216 w 85725"/>
                      <a:gd name="connsiteY334" fmla="*/ 57848 h 587184"/>
                      <a:gd name="connsiteX335" fmla="*/ 77470 w 85725"/>
                      <a:gd name="connsiteY335" fmla="*/ 53403 h 587184"/>
                      <a:gd name="connsiteX336" fmla="*/ 77216 w 85725"/>
                      <a:gd name="connsiteY336" fmla="*/ 62547 h 587184"/>
                      <a:gd name="connsiteX337" fmla="*/ 73216 w 85725"/>
                      <a:gd name="connsiteY337" fmla="*/ 57848 h 587184"/>
                      <a:gd name="connsiteX338" fmla="*/ 78168 w 85725"/>
                      <a:gd name="connsiteY338" fmla="*/ 32639 h 587184"/>
                      <a:gd name="connsiteX339" fmla="*/ 77851 w 85725"/>
                      <a:gd name="connsiteY339" fmla="*/ 43307 h 587184"/>
                      <a:gd name="connsiteX340" fmla="*/ 68834 w 85725"/>
                      <a:gd name="connsiteY340" fmla="*/ 52705 h 587184"/>
                      <a:gd name="connsiteX341" fmla="*/ 55817 w 85725"/>
                      <a:gd name="connsiteY341" fmla="*/ 37338 h 587184"/>
                      <a:gd name="connsiteX342" fmla="*/ 69786 w 85725"/>
                      <a:gd name="connsiteY342" fmla="*/ 22797 h 587184"/>
                      <a:gd name="connsiteX343" fmla="*/ 78168 w 85725"/>
                      <a:gd name="connsiteY343" fmla="*/ 32639 h 587184"/>
                      <a:gd name="connsiteX344" fmla="*/ 52261 w 85725"/>
                      <a:gd name="connsiteY344" fmla="*/ 2096 h 587184"/>
                      <a:gd name="connsiteX345" fmla="*/ 65278 w 85725"/>
                      <a:gd name="connsiteY345" fmla="*/ 17463 h 587184"/>
                      <a:gd name="connsiteX346" fmla="*/ 51308 w 85725"/>
                      <a:gd name="connsiteY346" fmla="*/ 32004 h 587184"/>
                      <a:gd name="connsiteX347" fmla="*/ 38291 w 85725"/>
                      <a:gd name="connsiteY347" fmla="*/ 16637 h 587184"/>
                      <a:gd name="connsiteX348" fmla="*/ 52261 w 85725"/>
                      <a:gd name="connsiteY348" fmla="*/ 2096 h 587184"/>
                      <a:gd name="connsiteX349" fmla="*/ 46609 w 85725"/>
                      <a:gd name="connsiteY349" fmla="*/ 36957 h 587184"/>
                      <a:gd name="connsiteX350" fmla="*/ 32639 w 85725"/>
                      <a:gd name="connsiteY350" fmla="*/ 51498 h 587184"/>
                      <a:gd name="connsiteX351" fmla="*/ 23622 w 85725"/>
                      <a:gd name="connsiteY351" fmla="*/ 40830 h 587184"/>
                      <a:gd name="connsiteX352" fmla="*/ 23876 w 85725"/>
                      <a:gd name="connsiteY352" fmla="*/ 31623 h 587184"/>
                      <a:gd name="connsiteX353" fmla="*/ 33528 w 85725"/>
                      <a:gd name="connsiteY353" fmla="*/ 21527 h 587184"/>
                      <a:gd name="connsiteX354" fmla="*/ 46609 w 85725"/>
                      <a:gd name="connsiteY354" fmla="*/ 36957 h 587184"/>
                      <a:gd name="connsiteX355" fmla="*/ 29147 w 85725"/>
                      <a:gd name="connsiteY355" fmla="*/ 16383 h 587184"/>
                      <a:gd name="connsiteX356" fmla="*/ 24193 w 85725"/>
                      <a:gd name="connsiteY356" fmla="*/ 21527 h 587184"/>
                      <a:gd name="connsiteX357" fmla="*/ 24511 w 85725"/>
                      <a:gd name="connsiteY357" fmla="*/ 10922 h 587184"/>
                      <a:gd name="connsiteX358" fmla="*/ 29147 w 85725"/>
                      <a:gd name="connsiteY358" fmla="*/ 16383 h 587184"/>
                      <a:gd name="connsiteX359" fmla="*/ 7112 w 85725"/>
                      <a:gd name="connsiteY359" fmla="*/ 574802 h 587184"/>
                      <a:gd name="connsiteX360" fmla="*/ 7430 w 85725"/>
                      <a:gd name="connsiteY360" fmla="*/ 564197 h 587184"/>
                      <a:gd name="connsiteX361" fmla="*/ 12065 w 85725"/>
                      <a:gd name="connsiteY361" fmla="*/ 569659 h 587184"/>
                      <a:gd name="connsiteX362" fmla="*/ 7112 w 85725"/>
                      <a:gd name="connsiteY362" fmla="*/ 574802 h 587184"/>
                      <a:gd name="connsiteX363" fmla="*/ 7747 w 85725"/>
                      <a:gd name="connsiteY363" fmla="*/ 554038 h 587184"/>
                      <a:gd name="connsiteX364" fmla="*/ 8001 w 85725"/>
                      <a:gd name="connsiteY364" fmla="*/ 544830 h 587184"/>
                      <a:gd name="connsiteX365" fmla="*/ 17653 w 85725"/>
                      <a:gd name="connsiteY365" fmla="*/ 534734 h 587184"/>
                      <a:gd name="connsiteX366" fmla="*/ 30671 w 85725"/>
                      <a:gd name="connsiteY366" fmla="*/ 550101 h 587184"/>
                      <a:gd name="connsiteX367" fmla="*/ 16701 w 85725"/>
                      <a:gd name="connsiteY367" fmla="*/ 564642 h 587184"/>
                      <a:gd name="connsiteX368" fmla="*/ 7747 w 85725"/>
                      <a:gd name="connsiteY368" fmla="*/ 554038 h 587184"/>
                      <a:gd name="connsiteX369" fmla="*/ 34227 w 85725"/>
                      <a:gd name="connsiteY369" fmla="*/ 585343 h 587184"/>
                      <a:gd name="connsiteX370" fmla="*/ 21209 w 85725"/>
                      <a:gd name="connsiteY370" fmla="*/ 569976 h 587184"/>
                      <a:gd name="connsiteX371" fmla="*/ 35179 w 85725"/>
                      <a:gd name="connsiteY371" fmla="*/ 555434 h 587184"/>
                      <a:gd name="connsiteX372" fmla="*/ 48197 w 85725"/>
                      <a:gd name="connsiteY372" fmla="*/ 570802 h 587184"/>
                      <a:gd name="connsiteX373" fmla="*/ 34227 w 85725"/>
                      <a:gd name="connsiteY373" fmla="*/ 585343 h 587184"/>
                      <a:gd name="connsiteX374" fmla="*/ 39878 w 85725"/>
                      <a:gd name="connsiteY374" fmla="*/ 550418 h 587184"/>
                      <a:gd name="connsiteX375" fmla="*/ 53848 w 85725"/>
                      <a:gd name="connsiteY375" fmla="*/ 535877 h 587184"/>
                      <a:gd name="connsiteX376" fmla="*/ 62230 w 85725"/>
                      <a:gd name="connsiteY376" fmla="*/ 545783 h 587184"/>
                      <a:gd name="connsiteX377" fmla="*/ 61913 w 85725"/>
                      <a:gd name="connsiteY377" fmla="*/ 556451 h 587184"/>
                      <a:gd name="connsiteX378" fmla="*/ 52896 w 85725"/>
                      <a:gd name="connsiteY378" fmla="*/ 565848 h 587184"/>
                      <a:gd name="connsiteX379" fmla="*/ 39878 w 85725"/>
                      <a:gd name="connsiteY379" fmla="*/ 550418 h 587184"/>
                      <a:gd name="connsiteX380" fmla="*/ 57341 w 85725"/>
                      <a:gd name="connsiteY380" fmla="*/ 571055 h 587184"/>
                      <a:gd name="connsiteX381" fmla="*/ 61595 w 85725"/>
                      <a:gd name="connsiteY381" fmla="*/ 566610 h 587184"/>
                      <a:gd name="connsiteX382" fmla="*/ 61341 w 85725"/>
                      <a:gd name="connsiteY382" fmla="*/ 575754 h 587184"/>
                      <a:gd name="connsiteX383" fmla="*/ 57341 w 85725"/>
                      <a:gd name="connsiteY383" fmla="*/ 571055 h 587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85725" h="587184">
                        <a:moveTo>
                          <a:pt x="79058" y="3175"/>
                        </a:moveTo>
                        <a:lnTo>
                          <a:pt x="70041" y="12573"/>
                        </a:lnTo>
                        <a:lnTo>
                          <a:pt x="60452" y="1270"/>
                        </a:lnTo>
                        <a:lnTo>
                          <a:pt x="44069" y="762"/>
                        </a:lnTo>
                        <a:lnTo>
                          <a:pt x="33846" y="11430"/>
                        </a:lnTo>
                        <a:lnTo>
                          <a:pt x="24829" y="762"/>
                        </a:lnTo>
                        <a:lnTo>
                          <a:pt x="24829" y="190"/>
                        </a:lnTo>
                        <a:lnTo>
                          <a:pt x="18098" y="0"/>
                        </a:lnTo>
                        <a:lnTo>
                          <a:pt x="0" y="585153"/>
                        </a:lnTo>
                        <a:lnTo>
                          <a:pt x="6731" y="585343"/>
                        </a:lnTo>
                        <a:lnTo>
                          <a:pt x="6731" y="584962"/>
                        </a:lnTo>
                        <a:lnTo>
                          <a:pt x="16383" y="574865"/>
                        </a:lnTo>
                        <a:lnTo>
                          <a:pt x="25717" y="585915"/>
                        </a:lnTo>
                        <a:lnTo>
                          <a:pt x="42545" y="586422"/>
                        </a:lnTo>
                        <a:lnTo>
                          <a:pt x="52578" y="576009"/>
                        </a:lnTo>
                        <a:lnTo>
                          <a:pt x="60960" y="585915"/>
                        </a:lnTo>
                        <a:lnTo>
                          <a:pt x="60897" y="586994"/>
                        </a:lnTo>
                        <a:lnTo>
                          <a:pt x="67628" y="587184"/>
                        </a:lnTo>
                        <a:lnTo>
                          <a:pt x="85725" y="2032"/>
                        </a:lnTo>
                        <a:lnTo>
                          <a:pt x="78994" y="1841"/>
                        </a:lnTo>
                        <a:lnTo>
                          <a:pt x="79058" y="3175"/>
                        </a:lnTo>
                        <a:close/>
                        <a:moveTo>
                          <a:pt x="78740" y="13335"/>
                        </a:moveTo>
                        <a:lnTo>
                          <a:pt x="78486" y="22479"/>
                        </a:lnTo>
                        <a:lnTo>
                          <a:pt x="74486" y="17780"/>
                        </a:lnTo>
                        <a:lnTo>
                          <a:pt x="78740" y="13335"/>
                        </a:lnTo>
                        <a:close/>
                        <a:moveTo>
                          <a:pt x="26098" y="411861"/>
                        </a:moveTo>
                        <a:lnTo>
                          <a:pt x="40068" y="397320"/>
                        </a:lnTo>
                        <a:lnTo>
                          <a:pt x="53086" y="412686"/>
                        </a:lnTo>
                        <a:lnTo>
                          <a:pt x="39116" y="427228"/>
                        </a:lnTo>
                        <a:lnTo>
                          <a:pt x="26098" y="411861"/>
                        </a:lnTo>
                        <a:close/>
                        <a:moveTo>
                          <a:pt x="50864" y="451612"/>
                        </a:moveTo>
                        <a:lnTo>
                          <a:pt x="37973" y="465074"/>
                        </a:lnTo>
                        <a:lnTo>
                          <a:pt x="25908" y="450850"/>
                        </a:lnTo>
                        <a:lnTo>
                          <a:pt x="38798" y="437388"/>
                        </a:lnTo>
                        <a:lnTo>
                          <a:pt x="50864" y="451612"/>
                        </a:lnTo>
                        <a:close/>
                        <a:moveTo>
                          <a:pt x="27305" y="371729"/>
                        </a:moveTo>
                        <a:lnTo>
                          <a:pt x="41275" y="357188"/>
                        </a:lnTo>
                        <a:lnTo>
                          <a:pt x="54292" y="372554"/>
                        </a:lnTo>
                        <a:lnTo>
                          <a:pt x="40323" y="387096"/>
                        </a:lnTo>
                        <a:lnTo>
                          <a:pt x="27305" y="371729"/>
                        </a:lnTo>
                        <a:close/>
                        <a:moveTo>
                          <a:pt x="28575" y="331660"/>
                        </a:moveTo>
                        <a:lnTo>
                          <a:pt x="42545" y="317119"/>
                        </a:lnTo>
                        <a:lnTo>
                          <a:pt x="55563" y="332486"/>
                        </a:lnTo>
                        <a:lnTo>
                          <a:pt x="41592" y="347028"/>
                        </a:lnTo>
                        <a:lnTo>
                          <a:pt x="28575" y="331660"/>
                        </a:lnTo>
                        <a:close/>
                        <a:moveTo>
                          <a:pt x="31305" y="293370"/>
                        </a:moveTo>
                        <a:lnTo>
                          <a:pt x="43688" y="280479"/>
                        </a:lnTo>
                        <a:lnTo>
                          <a:pt x="55245" y="294132"/>
                        </a:lnTo>
                        <a:lnTo>
                          <a:pt x="42863" y="307022"/>
                        </a:lnTo>
                        <a:lnTo>
                          <a:pt x="31305" y="293370"/>
                        </a:lnTo>
                        <a:close/>
                        <a:moveTo>
                          <a:pt x="30924" y="254889"/>
                        </a:moveTo>
                        <a:lnTo>
                          <a:pt x="44895" y="240347"/>
                        </a:lnTo>
                        <a:lnTo>
                          <a:pt x="57912" y="255715"/>
                        </a:lnTo>
                        <a:lnTo>
                          <a:pt x="43942" y="270256"/>
                        </a:lnTo>
                        <a:lnTo>
                          <a:pt x="30924" y="254889"/>
                        </a:lnTo>
                        <a:close/>
                        <a:moveTo>
                          <a:pt x="32195" y="214821"/>
                        </a:moveTo>
                        <a:lnTo>
                          <a:pt x="46165" y="200279"/>
                        </a:lnTo>
                        <a:lnTo>
                          <a:pt x="59182" y="215646"/>
                        </a:lnTo>
                        <a:lnTo>
                          <a:pt x="45212" y="230188"/>
                        </a:lnTo>
                        <a:lnTo>
                          <a:pt x="32195" y="214821"/>
                        </a:lnTo>
                        <a:close/>
                        <a:moveTo>
                          <a:pt x="33401" y="174752"/>
                        </a:moveTo>
                        <a:lnTo>
                          <a:pt x="47371" y="160210"/>
                        </a:lnTo>
                        <a:lnTo>
                          <a:pt x="60389" y="175578"/>
                        </a:lnTo>
                        <a:lnTo>
                          <a:pt x="46418" y="190119"/>
                        </a:lnTo>
                        <a:lnTo>
                          <a:pt x="33401" y="174752"/>
                        </a:lnTo>
                        <a:close/>
                        <a:moveTo>
                          <a:pt x="35623" y="135827"/>
                        </a:moveTo>
                        <a:lnTo>
                          <a:pt x="48514" y="122365"/>
                        </a:lnTo>
                        <a:lnTo>
                          <a:pt x="60579" y="136589"/>
                        </a:lnTo>
                        <a:lnTo>
                          <a:pt x="47689" y="150051"/>
                        </a:lnTo>
                        <a:lnTo>
                          <a:pt x="35623" y="135827"/>
                        </a:lnTo>
                        <a:close/>
                        <a:moveTo>
                          <a:pt x="35814" y="96838"/>
                        </a:moveTo>
                        <a:lnTo>
                          <a:pt x="49784" y="82296"/>
                        </a:lnTo>
                        <a:lnTo>
                          <a:pt x="62802" y="97663"/>
                        </a:lnTo>
                        <a:lnTo>
                          <a:pt x="48832" y="112204"/>
                        </a:lnTo>
                        <a:lnTo>
                          <a:pt x="35814" y="96838"/>
                        </a:lnTo>
                        <a:close/>
                        <a:moveTo>
                          <a:pt x="44133" y="117158"/>
                        </a:moveTo>
                        <a:lnTo>
                          <a:pt x="31242" y="130620"/>
                        </a:lnTo>
                        <a:lnTo>
                          <a:pt x="21209" y="118809"/>
                        </a:lnTo>
                        <a:lnTo>
                          <a:pt x="21399" y="111887"/>
                        </a:lnTo>
                        <a:lnTo>
                          <a:pt x="31052" y="101790"/>
                        </a:lnTo>
                        <a:lnTo>
                          <a:pt x="44133" y="117158"/>
                        </a:lnTo>
                        <a:close/>
                        <a:moveTo>
                          <a:pt x="42990" y="154940"/>
                        </a:moveTo>
                        <a:lnTo>
                          <a:pt x="29020" y="169482"/>
                        </a:lnTo>
                        <a:lnTo>
                          <a:pt x="20003" y="158814"/>
                        </a:lnTo>
                        <a:lnTo>
                          <a:pt x="20193" y="151892"/>
                        </a:lnTo>
                        <a:lnTo>
                          <a:pt x="30924" y="140716"/>
                        </a:lnTo>
                        <a:lnTo>
                          <a:pt x="42990" y="154940"/>
                        </a:lnTo>
                        <a:close/>
                        <a:moveTo>
                          <a:pt x="41720" y="195072"/>
                        </a:moveTo>
                        <a:lnTo>
                          <a:pt x="27749" y="209614"/>
                        </a:lnTo>
                        <a:lnTo>
                          <a:pt x="18733" y="198946"/>
                        </a:lnTo>
                        <a:lnTo>
                          <a:pt x="18986" y="189738"/>
                        </a:lnTo>
                        <a:lnTo>
                          <a:pt x="28639" y="179641"/>
                        </a:lnTo>
                        <a:lnTo>
                          <a:pt x="41720" y="195072"/>
                        </a:lnTo>
                        <a:close/>
                        <a:moveTo>
                          <a:pt x="40449" y="235140"/>
                        </a:moveTo>
                        <a:lnTo>
                          <a:pt x="26480" y="249682"/>
                        </a:lnTo>
                        <a:lnTo>
                          <a:pt x="17463" y="239014"/>
                        </a:lnTo>
                        <a:lnTo>
                          <a:pt x="17717" y="229807"/>
                        </a:lnTo>
                        <a:lnTo>
                          <a:pt x="27368" y="219710"/>
                        </a:lnTo>
                        <a:lnTo>
                          <a:pt x="40449" y="235140"/>
                        </a:lnTo>
                        <a:close/>
                        <a:moveTo>
                          <a:pt x="39243" y="275209"/>
                        </a:moveTo>
                        <a:lnTo>
                          <a:pt x="26861" y="288099"/>
                        </a:lnTo>
                        <a:lnTo>
                          <a:pt x="16320" y="275653"/>
                        </a:lnTo>
                        <a:lnTo>
                          <a:pt x="16510" y="269875"/>
                        </a:lnTo>
                        <a:lnTo>
                          <a:pt x="26162" y="259778"/>
                        </a:lnTo>
                        <a:lnTo>
                          <a:pt x="39243" y="275209"/>
                        </a:lnTo>
                        <a:close/>
                        <a:moveTo>
                          <a:pt x="38100" y="311912"/>
                        </a:moveTo>
                        <a:lnTo>
                          <a:pt x="24130" y="326453"/>
                        </a:lnTo>
                        <a:lnTo>
                          <a:pt x="15113" y="315785"/>
                        </a:lnTo>
                        <a:lnTo>
                          <a:pt x="15304" y="310007"/>
                        </a:lnTo>
                        <a:lnTo>
                          <a:pt x="26607" y="298259"/>
                        </a:lnTo>
                        <a:lnTo>
                          <a:pt x="38100" y="311912"/>
                        </a:lnTo>
                        <a:close/>
                        <a:moveTo>
                          <a:pt x="36893" y="351980"/>
                        </a:moveTo>
                        <a:lnTo>
                          <a:pt x="22923" y="366522"/>
                        </a:lnTo>
                        <a:lnTo>
                          <a:pt x="13907" y="355854"/>
                        </a:lnTo>
                        <a:lnTo>
                          <a:pt x="14161" y="346647"/>
                        </a:lnTo>
                        <a:lnTo>
                          <a:pt x="23813" y="336550"/>
                        </a:lnTo>
                        <a:lnTo>
                          <a:pt x="36893" y="351980"/>
                        </a:lnTo>
                        <a:close/>
                        <a:moveTo>
                          <a:pt x="35623" y="392113"/>
                        </a:moveTo>
                        <a:lnTo>
                          <a:pt x="21654" y="406654"/>
                        </a:lnTo>
                        <a:lnTo>
                          <a:pt x="12636" y="395986"/>
                        </a:lnTo>
                        <a:lnTo>
                          <a:pt x="12891" y="386778"/>
                        </a:lnTo>
                        <a:lnTo>
                          <a:pt x="22542" y="376682"/>
                        </a:lnTo>
                        <a:lnTo>
                          <a:pt x="35623" y="392113"/>
                        </a:lnTo>
                        <a:close/>
                        <a:moveTo>
                          <a:pt x="34354" y="432181"/>
                        </a:moveTo>
                        <a:lnTo>
                          <a:pt x="21463" y="445643"/>
                        </a:lnTo>
                        <a:lnTo>
                          <a:pt x="11430" y="433832"/>
                        </a:lnTo>
                        <a:lnTo>
                          <a:pt x="11621" y="426910"/>
                        </a:lnTo>
                        <a:lnTo>
                          <a:pt x="21273" y="416814"/>
                        </a:lnTo>
                        <a:lnTo>
                          <a:pt x="34354" y="432181"/>
                        </a:lnTo>
                        <a:close/>
                        <a:moveTo>
                          <a:pt x="33211" y="469964"/>
                        </a:moveTo>
                        <a:lnTo>
                          <a:pt x="19241" y="484505"/>
                        </a:lnTo>
                        <a:lnTo>
                          <a:pt x="10223" y="473837"/>
                        </a:lnTo>
                        <a:lnTo>
                          <a:pt x="10414" y="466915"/>
                        </a:lnTo>
                        <a:lnTo>
                          <a:pt x="21146" y="455740"/>
                        </a:lnTo>
                        <a:lnTo>
                          <a:pt x="33211" y="469964"/>
                        </a:lnTo>
                        <a:close/>
                        <a:moveTo>
                          <a:pt x="37655" y="475171"/>
                        </a:moveTo>
                        <a:lnTo>
                          <a:pt x="50673" y="490538"/>
                        </a:lnTo>
                        <a:lnTo>
                          <a:pt x="36703" y="505079"/>
                        </a:lnTo>
                        <a:lnTo>
                          <a:pt x="23686" y="489712"/>
                        </a:lnTo>
                        <a:lnTo>
                          <a:pt x="37655" y="475171"/>
                        </a:lnTo>
                        <a:close/>
                        <a:moveTo>
                          <a:pt x="42355" y="470281"/>
                        </a:moveTo>
                        <a:lnTo>
                          <a:pt x="55245" y="456819"/>
                        </a:lnTo>
                        <a:lnTo>
                          <a:pt x="64643" y="467932"/>
                        </a:lnTo>
                        <a:lnTo>
                          <a:pt x="64389" y="476314"/>
                        </a:lnTo>
                        <a:lnTo>
                          <a:pt x="55372" y="485711"/>
                        </a:lnTo>
                        <a:lnTo>
                          <a:pt x="42355" y="470281"/>
                        </a:lnTo>
                        <a:close/>
                        <a:moveTo>
                          <a:pt x="43561" y="432435"/>
                        </a:moveTo>
                        <a:lnTo>
                          <a:pt x="57531" y="417894"/>
                        </a:lnTo>
                        <a:lnTo>
                          <a:pt x="65913" y="427799"/>
                        </a:lnTo>
                        <a:lnTo>
                          <a:pt x="65659" y="436182"/>
                        </a:lnTo>
                        <a:lnTo>
                          <a:pt x="55563" y="446659"/>
                        </a:lnTo>
                        <a:lnTo>
                          <a:pt x="43561" y="432435"/>
                        </a:lnTo>
                        <a:close/>
                        <a:moveTo>
                          <a:pt x="44767" y="392366"/>
                        </a:moveTo>
                        <a:lnTo>
                          <a:pt x="58738" y="377825"/>
                        </a:lnTo>
                        <a:lnTo>
                          <a:pt x="67120" y="387731"/>
                        </a:lnTo>
                        <a:lnTo>
                          <a:pt x="66802" y="398399"/>
                        </a:lnTo>
                        <a:lnTo>
                          <a:pt x="57785" y="407797"/>
                        </a:lnTo>
                        <a:lnTo>
                          <a:pt x="44767" y="392366"/>
                        </a:lnTo>
                        <a:close/>
                        <a:moveTo>
                          <a:pt x="46038" y="352298"/>
                        </a:moveTo>
                        <a:lnTo>
                          <a:pt x="60008" y="337757"/>
                        </a:lnTo>
                        <a:lnTo>
                          <a:pt x="68390" y="347663"/>
                        </a:lnTo>
                        <a:lnTo>
                          <a:pt x="68072" y="358330"/>
                        </a:lnTo>
                        <a:lnTo>
                          <a:pt x="59055" y="367728"/>
                        </a:lnTo>
                        <a:lnTo>
                          <a:pt x="46038" y="352298"/>
                        </a:lnTo>
                        <a:close/>
                        <a:moveTo>
                          <a:pt x="47244" y="312166"/>
                        </a:moveTo>
                        <a:lnTo>
                          <a:pt x="59627" y="299276"/>
                        </a:lnTo>
                        <a:lnTo>
                          <a:pt x="69533" y="310959"/>
                        </a:lnTo>
                        <a:lnTo>
                          <a:pt x="69279" y="318198"/>
                        </a:lnTo>
                        <a:lnTo>
                          <a:pt x="60261" y="327597"/>
                        </a:lnTo>
                        <a:lnTo>
                          <a:pt x="47244" y="312166"/>
                        </a:lnTo>
                        <a:close/>
                        <a:moveTo>
                          <a:pt x="48387" y="275527"/>
                        </a:moveTo>
                        <a:lnTo>
                          <a:pt x="62357" y="260985"/>
                        </a:lnTo>
                        <a:lnTo>
                          <a:pt x="70739" y="270891"/>
                        </a:lnTo>
                        <a:lnTo>
                          <a:pt x="70485" y="278130"/>
                        </a:lnTo>
                        <a:lnTo>
                          <a:pt x="59880" y="289179"/>
                        </a:lnTo>
                        <a:lnTo>
                          <a:pt x="48387" y="275527"/>
                        </a:lnTo>
                        <a:close/>
                        <a:moveTo>
                          <a:pt x="49657" y="235458"/>
                        </a:moveTo>
                        <a:lnTo>
                          <a:pt x="63627" y="220916"/>
                        </a:lnTo>
                        <a:lnTo>
                          <a:pt x="72009" y="230822"/>
                        </a:lnTo>
                        <a:lnTo>
                          <a:pt x="71692" y="241490"/>
                        </a:lnTo>
                        <a:lnTo>
                          <a:pt x="62674" y="250889"/>
                        </a:lnTo>
                        <a:lnTo>
                          <a:pt x="49657" y="235458"/>
                        </a:lnTo>
                        <a:close/>
                        <a:moveTo>
                          <a:pt x="50864" y="195326"/>
                        </a:moveTo>
                        <a:lnTo>
                          <a:pt x="64834" y="180784"/>
                        </a:lnTo>
                        <a:lnTo>
                          <a:pt x="73216" y="190690"/>
                        </a:lnTo>
                        <a:lnTo>
                          <a:pt x="72898" y="201359"/>
                        </a:lnTo>
                        <a:lnTo>
                          <a:pt x="63881" y="210757"/>
                        </a:lnTo>
                        <a:lnTo>
                          <a:pt x="50864" y="195326"/>
                        </a:lnTo>
                        <a:close/>
                        <a:moveTo>
                          <a:pt x="52134" y="155258"/>
                        </a:moveTo>
                        <a:lnTo>
                          <a:pt x="65024" y="141796"/>
                        </a:lnTo>
                        <a:lnTo>
                          <a:pt x="74422" y="152908"/>
                        </a:lnTo>
                        <a:lnTo>
                          <a:pt x="74168" y="161290"/>
                        </a:lnTo>
                        <a:lnTo>
                          <a:pt x="65151" y="170688"/>
                        </a:lnTo>
                        <a:lnTo>
                          <a:pt x="52134" y="155258"/>
                        </a:lnTo>
                        <a:close/>
                        <a:moveTo>
                          <a:pt x="53277" y="117411"/>
                        </a:moveTo>
                        <a:lnTo>
                          <a:pt x="67247" y="102870"/>
                        </a:lnTo>
                        <a:lnTo>
                          <a:pt x="75629" y="112776"/>
                        </a:lnTo>
                        <a:lnTo>
                          <a:pt x="75374" y="121158"/>
                        </a:lnTo>
                        <a:lnTo>
                          <a:pt x="65278" y="131635"/>
                        </a:lnTo>
                        <a:lnTo>
                          <a:pt x="53277" y="117411"/>
                        </a:lnTo>
                        <a:close/>
                        <a:moveTo>
                          <a:pt x="54547" y="77343"/>
                        </a:moveTo>
                        <a:lnTo>
                          <a:pt x="68517" y="62802"/>
                        </a:lnTo>
                        <a:lnTo>
                          <a:pt x="76898" y="72708"/>
                        </a:lnTo>
                        <a:lnTo>
                          <a:pt x="76581" y="83376"/>
                        </a:lnTo>
                        <a:lnTo>
                          <a:pt x="67564" y="92773"/>
                        </a:lnTo>
                        <a:lnTo>
                          <a:pt x="54547" y="77343"/>
                        </a:lnTo>
                        <a:close/>
                        <a:moveTo>
                          <a:pt x="50102" y="72136"/>
                        </a:moveTo>
                        <a:lnTo>
                          <a:pt x="37084" y="56769"/>
                        </a:lnTo>
                        <a:lnTo>
                          <a:pt x="51054" y="42228"/>
                        </a:lnTo>
                        <a:lnTo>
                          <a:pt x="64072" y="57595"/>
                        </a:lnTo>
                        <a:lnTo>
                          <a:pt x="50102" y="72136"/>
                        </a:lnTo>
                        <a:close/>
                        <a:moveTo>
                          <a:pt x="45339" y="77089"/>
                        </a:moveTo>
                        <a:lnTo>
                          <a:pt x="31369" y="91630"/>
                        </a:lnTo>
                        <a:lnTo>
                          <a:pt x="22352" y="80963"/>
                        </a:lnTo>
                        <a:lnTo>
                          <a:pt x="22606" y="71755"/>
                        </a:lnTo>
                        <a:lnTo>
                          <a:pt x="32258" y="61659"/>
                        </a:lnTo>
                        <a:lnTo>
                          <a:pt x="45339" y="77089"/>
                        </a:lnTo>
                        <a:close/>
                        <a:moveTo>
                          <a:pt x="22987" y="61595"/>
                        </a:moveTo>
                        <a:lnTo>
                          <a:pt x="23305" y="50990"/>
                        </a:lnTo>
                        <a:lnTo>
                          <a:pt x="27940" y="56452"/>
                        </a:lnTo>
                        <a:lnTo>
                          <a:pt x="22987" y="61595"/>
                        </a:lnTo>
                        <a:close/>
                        <a:moveTo>
                          <a:pt x="26670" y="96520"/>
                        </a:moveTo>
                        <a:lnTo>
                          <a:pt x="21717" y="101664"/>
                        </a:lnTo>
                        <a:lnTo>
                          <a:pt x="22035" y="91059"/>
                        </a:lnTo>
                        <a:lnTo>
                          <a:pt x="26670" y="96520"/>
                        </a:lnTo>
                        <a:close/>
                        <a:moveTo>
                          <a:pt x="26480" y="135509"/>
                        </a:moveTo>
                        <a:lnTo>
                          <a:pt x="20447" y="141796"/>
                        </a:lnTo>
                        <a:lnTo>
                          <a:pt x="20828" y="128905"/>
                        </a:lnTo>
                        <a:lnTo>
                          <a:pt x="26480" y="135509"/>
                        </a:lnTo>
                        <a:close/>
                        <a:moveTo>
                          <a:pt x="24257" y="174434"/>
                        </a:moveTo>
                        <a:lnTo>
                          <a:pt x="19304" y="179578"/>
                        </a:lnTo>
                        <a:lnTo>
                          <a:pt x="19622" y="168973"/>
                        </a:lnTo>
                        <a:lnTo>
                          <a:pt x="24257" y="174434"/>
                        </a:lnTo>
                        <a:close/>
                        <a:moveTo>
                          <a:pt x="22987" y="214566"/>
                        </a:moveTo>
                        <a:lnTo>
                          <a:pt x="18034" y="219710"/>
                        </a:lnTo>
                        <a:lnTo>
                          <a:pt x="18352" y="209105"/>
                        </a:lnTo>
                        <a:lnTo>
                          <a:pt x="22987" y="214566"/>
                        </a:lnTo>
                        <a:close/>
                        <a:moveTo>
                          <a:pt x="21780" y="254635"/>
                        </a:moveTo>
                        <a:lnTo>
                          <a:pt x="16828" y="259778"/>
                        </a:lnTo>
                        <a:lnTo>
                          <a:pt x="17145" y="249174"/>
                        </a:lnTo>
                        <a:lnTo>
                          <a:pt x="21780" y="254635"/>
                        </a:lnTo>
                        <a:close/>
                        <a:moveTo>
                          <a:pt x="22161" y="293053"/>
                        </a:moveTo>
                        <a:lnTo>
                          <a:pt x="15621" y="299847"/>
                        </a:lnTo>
                        <a:lnTo>
                          <a:pt x="16066" y="285814"/>
                        </a:lnTo>
                        <a:lnTo>
                          <a:pt x="22161" y="293053"/>
                        </a:lnTo>
                        <a:close/>
                        <a:moveTo>
                          <a:pt x="19431" y="331407"/>
                        </a:moveTo>
                        <a:lnTo>
                          <a:pt x="14478" y="336550"/>
                        </a:lnTo>
                        <a:lnTo>
                          <a:pt x="14796" y="325946"/>
                        </a:lnTo>
                        <a:lnTo>
                          <a:pt x="19431" y="331407"/>
                        </a:lnTo>
                        <a:close/>
                        <a:moveTo>
                          <a:pt x="18161" y="371475"/>
                        </a:moveTo>
                        <a:lnTo>
                          <a:pt x="13208" y="376619"/>
                        </a:lnTo>
                        <a:lnTo>
                          <a:pt x="13526" y="366014"/>
                        </a:lnTo>
                        <a:lnTo>
                          <a:pt x="18161" y="371475"/>
                        </a:lnTo>
                        <a:close/>
                        <a:moveTo>
                          <a:pt x="16891" y="411544"/>
                        </a:moveTo>
                        <a:lnTo>
                          <a:pt x="11938" y="416687"/>
                        </a:lnTo>
                        <a:lnTo>
                          <a:pt x="12255" y="406083"/>
                        </a:lnTo>
                        <a:lnTo>
                          <a:pt x="16891" y="411544"/>
                        </a:lnTo>
                        <a:close/>
                        <a:moveTo>
                          <a:pt x="16764" y="450533"/>
                        </a:moveTo>
                        <a:lnTo>
                          <a:pt x="10732" y="456819"/>
                        </a:lnTo>
                        <a:lnTo>
                          <a:pt x="11113" y="443928"/>
                        </a:lnTo>
                        <a:lnTo>
                          <a:pt x="16764" y="450533"/>
                        </a:lnTo>
                        <a:close/>
                        <a:moveTo>
                          <a:pt x="14478" y="489458"/>
                        </a:moveTo>
                        <a:lnTo>
                          <a:pt x="9525" y="494602"/>
                        </a:lnTo>
                        <a:lnTo>
                          <a:pt x="9842" y="483997"/>
                        </a:lnTo>
                        <a:lnTo>
                          <a:pt x="14478" y="489458"/>
                        </a:lnTo>
                        <a:close/>
                        <a:moveTo>
                          <a:pt x="8954" y="513969"/>
                        </a:moveTo>
                        <a:lnTo>
                          <a:pt x="9208" y="504761"/>
                        </a:lnTo>
                        <a:lnTo>
                          <a:pt x="18860" y="494665"/>
                        </a:lnTo>
                        <a:lnTo>
                          <a:pt x="31877" y="510032"/>
                        </a:lnTo>
                        <a:lnTo>
                          <a:pt x="17907" y="524573"/>
                        </a:lnTo>
                        <a:lnTo>
                          <a:pt x="8954" y="513969"/>
                        </a:lnTo>
                        <a:close/>
                        <a:moveTo>
                          <a:pt x="13272" y="529590"/>
                        </a:moveTo>
                        <a:lnTo>
                          <a:pt x="8318" y="534734"/>
                        </a:lnTo>
                        <a:lnTo>
                          <a:pt x="8636" y="524129"/>
                        </a:lnTo>
                        <a:lnTo>
                          <a:pt x="13272" y="529590"/>
                        </a:lnTo>
                        <a:close/>
                        <a:moveTo>
                          <a:pt x="36386" y="515303"/>
                        </a:moveTo>
                        <a:lnTo>
                          <a:pt x="49403" y="530670"/>
                        </a:lnTo>
                        <a:lnTo>
                          <a:pt x="35433" y="545211"/>
                        </a:lnTo>
                        <a:lnTo>
                          <a:pt x="22416" y="529844"/>
                        </a:lnTo>
                        <a:lnTo>
                          <a:pt x="36386" y="515303"/>
                        </a:lnTo>
                        <a:close/>
                        <a:moveTo>
                          <a:pt x="41148" y="510349"/>
                        </a:moveTo>
                        <a:lnTo>
                          <a:pt x="55118" y="495808"/>
                        </a:lnTo>
                        <a:lnTo>
                          <a:pt x="63500" y="505714"/>
                        </a:lnTo>
                        <a:lnTo>
                          <a:pt x="63183" y="516382"/>
                        </a:lnTo>
                        <a:lnTo>
                          <a:pt x="54166" y="525780"/>
                        </a:lnTo>
                        <a:lnTo>
                          <a:pt x="41148" y="510349"/>
                        </a:lnTo>
                        <a:close/>
                        <a:moveTo>
                          <a:pt x="62865" y="526542"/>
                        </a:moveTo>
                        <a:lnTo>
                          <a:pt x="62611" y="535686"/>
                        </a:lnTo>
                        <a:lnTo>
                          <a:pt x="58611" y="530987"/>
                        </a:lnTo>
                        <a:lnTo>
                          <a:pt x="62865" y="526542"/>
                        </a:lnTo>
                        <a:close/>
                        <a:moveTo>
                          <a:pt x="59817" y="490855"/>
                        </a:moveTo>
                        <a:lnTo>
                          <a:pt x="64072" y="486410"/>
                        </a:lnTo>
                        <a:lnTo>
                          <a:pt x="63817" y="495554"/>
                        </a:lnTo>
                        <a:lnTo>
                          <a:pt x="59817" y="490855"/>
                        </a:lnTo>
                        <a:close/>
                        <a:moveTo>
                          <a:pt x="60008" y="451866"/>
                        </a:moveTo>
                        <a:lnTo>
                          <a:pt x="65342" y="446278"/>
                        </a:lnTo>
                        <a:lnTo>
                          <a:pt x="64961" y="457708"/>
                        </a:lnTo>
                        <a:lnTo>
                          <a:pt x="60008" y="451866"/>
                        </a:lnTo>
                        <a:close/>
                        <a:moveTo>
                          <a:pt x="62230" y="412940"/>
                        </a:moveTo>
                        <a:lnTo>
                          <a:pt x="66485" y="408496"/>
                        </a:lnTo>
                        <a:lnTo>
                          <a:pt x="66230" y="417640"/>
                        </a:lnTo>
                        <a:lnTo>
                          <a:pt x="62230" y="412940"/>
                        </a:lnTo>
                        <a:close/>
                        <a:moveTo>
                          <a:pt x="63500" y="372872"/>
                        </a:moveTo>
                        <a:lnTo>
                          <a:pt x="67755" y="368427"/>
                        </a:lnTo>
                        <a:lnTo>
                          <a:pt x="67501" y="377571"/>
                        </a:lnTo>
                        <a:lnTo>
                          <a:pt x="63500" y="372872"/>
                        </a:lnTo>
                        <a:close/>
                        <a:moveTo>
                          <a:pt x="64707" y="332803"/>
                        </a:moveTo>
                        <a:lnTo>
                          <a:pt x="68961" y="328359"/>
                        </a:lnTo>
                        <a:lnTo>
                          <a:pt x="68707" y="337503"/>
                        </a:lnTo>
                        <a:lnTo>
                          <a:pt x="64707" y="332803"/>
                        </a:lnTo>
                        <a:close/>
                        <a:moveTo>
                          <a:pt x="64326" y="294386"/>
                        </a:moveTo>
                        <a:lnTo>
                          <a:pt x="70167" y="288290"/>
                        </a:lnTo>
                        <a:lnTo>
                          <a:pt x="69786" y="300863"/>
                        </a:lnTo>
                        <a:lnTo>
                          <a:pt x="64326" y="294386"/>
                        </a:lnTo>
                        <a:close/>
                        <a:moveTo>
                          <a:pt x="67120" y="256032"/>
                        </a:moveTo>
                        <a:lnTo>
                          <a:pt x="71374" y="251587"/>
                        </a:lnTo>
                        <a:lnTo>
                          <a:pt x="71120" y="260731"/>
                        </a:lnTo>
                        <a:lnTo>
                          <a:pt x="67120" y="256032"/>
                        </a:lnTo>
                        <a:close/>
                        <a:moveTo>
                          <a:pt x="68326" y="215964"/>
                        </a:moveTo>
                        <a:lnTo>
                          <a:pt x="72580" y="211518"/>
                        </a:lnTo>
                        <a:lnTo>
                          <a:pt x="72327" y="220663"/>
                        </a:lnTo>
                        <a:lnTo>
                          <a:pt x="68326" y="215964"/>
                        </a:lnTo>
                        <a:close/>
                        <a:moveTo>
                          <a:pt x="69596" y="175832"/>
                        </a:moveTo>
                        <a:lnTo>
                          <a:pt x="73851" y="171386"/>
                        </a:lnTo>
                        <a:lnTo>
                          <a:pt x="73597" y="180530"/>
                        </a:lnTo>
                        <a:lnTo>
                          <a:pt x="69596" y="175832"/>
                        </a:lnTo>
                        <a:close/>
                        <a:moveTo>
                          <a:pt x="69723" y="136842"/>
                        </a:moveTo>
                        <a:lnTo>
                          <a:pt x="75057" y="131254"/>
                        </a:lnTo>
                        <a:lnTo>
                          <a:pt x="74676" y="142684"/>
                        </a:lnTo>
                        <a:lnTo>
                          <a:pt x="69723" y="136842"/>
                        </a:lnTo>
                        <a:close/>
                        <a:moveTo>
                          <a:pt x="72009" y="97980"/>
                        </a:moveTo>
                        <a:lnTo>
                          <a:pt x="76264" y="93535"/>
                        </a:lnTo>
                        <a:lnTo>
                          <a:pt x="76010" y="102679"/>
                        </a:lnTo>
                        <a:lnTo>
                          <a:pt x="72009" y="97980"/>
                        </a:lnTo>
                        <a:close/>
                        <a:moveTo>
                          <a:pt x="73216" y="57848"/>
                        </a:moveTo>
                        <a:lnTo>
                          <a:pt x="77470" y="53403"/>
                        </a:lnTo>
                        <a:lnTo>
                          <a:pt x="77216" y="62547"/>
                        </a:lnTo>
                        <a:lnTo>
                          <a:pt x="73216" y="57848"/>
                        </a:lnTo>
                        <a:close/>
                        <a:moveTo>
                          <a:pt x="78168" y="32639"/>
                        </a:moveTo>
                        <a:lnTo>
                          <a:pt x="77851" y="43307"/>
                        </a:lnTo>
                        <a:lnTo>
                          <a:pt x="68834" y="52705"/>
                        </a:lnTo>
                        <a:lnTo>
                          <a:pt x="55817" y="37338"/>
                        </a:lnTo>
                        <a:lnTo>
                          <a:pt x="69786" y="22797"/>
                        </a:lnTo>
                        <a:lnTo>
                          <a:pt x="78168" y="32639"/>
                        </a:lnTo>
                        <a:close/>
                        <a:moveTo>
                          <a:pt x="52261" y="2096"/>
                        </a:moveTo>
                        <a:lnTo>
                          <a:pt x="65278" y="17463"/>
                        </a:lnTo>
                        <a:lnTo>
                          <a:pt x="51308" y="32004"/>
                        </a:lnTo>
                        <a:lnTo>
                          <a:pt x="38291" y="16637"/>
                        </a:lnTo>
                        <a:lnTo>
                          <a:pt x="52261" y="2096"/>
                        </a:lnTo>
                        <a:close/>
                        <a:moveTo>
                          <a:pt x="46609" y="36957"/>
                        </a:moveTo>
                        <a:lnTo>
                          <a:pt x="32639" y="51498"/>
                        </a:lnTo>
                        <a:lnTo>
                          <a:pt x="23622" y="40830"/>
                        </a:lnTo>
                        <a:lnTo>
                          <a:pt x="23876" y="31623"/>
                        </a:lnTo>
                        <a:lnTo>
                          <a:pt x="33528" y="21527"/>
                        </a:lnTo>
                        <a:lnTo>
                          <a:pt x="46609" y="36957"/>
                        </a:lnTo>
                        <a:close/>
                        <a:moveTo>
                          <a:pt x="29147" y="16383"/>
                        </a:moveTo>
                        <a:lnTo>
                          <a:pt x="24193" y="21527"/>
                        </a:lnTo>
                        <a:lnTo>
                          <a:pt x="24511" y="10922"/>
                        </a:lnTo>
                        <a:lnTo>
                          <a:pt x="29147" y="16383"/>
                        </a:lnTo>
                        <a:close/>
                        <a:moveTo>
                          <a:pt x="7112" y="574802"/>
                        </a:moveTo>
                        <a:lnTo>
                          <a:pt x="7430" y="564197"/>
                        </a:lnTo>
                        <a:lnTo>
                          <a:pt x="12065" y="569659"/>
                        </a:lnTo>
                        <a:lnTo>
                          <a:pt x="7112" y="574802"/>
                        </a:lnTo>
                        <a:close/>
                        <a:moveTo>
                          <a:pt x="7747" y="554038"/>
                        </a:moveTo>
                        <a:lnTo>
                          <a:pt x="8001" y="544830"/>
                        </a:lnTo>
                        <a:lnTo>
                          <a:pt x="17653" y="534734"/>
                        </a:lnTo>
                        <a:lnTo>
                          <a:pt x="30671" y="550101"/>
                        </a:lnTo>
                        <a:lnTo>
                          <a:pt x="16701" y="564642"/>
                        </a:lnTo>
                        <a:lnTo>
                          <a:pt x="7747" y="554038"/>
                        </a:lnTo>
                        <a:close/>
                        <a:moveTo>
                          <a:pt x="34227" y="585343"/>
                        </a:moveTo>
                        <a:lnTo>
                          <a:pt x="21209" y="569976"/>
                        </a:lnTo>
                        <a:lnTo>
                          <a:pt x="35179" y="555434"/>
                        </a:lnTo>
                        <a:lnTo>
                          <a:pt x="48197" y="570802"/>
                        </a:lnTo>
                        <a:lnTo>
                          <a:pt x="34227" y="585343"/>
                        </a:lnTo>
                        <a:close/>
                        <a:moveTo>
                          <a:pt x="39878" y="550418"/>
                        </a:moveTo>
                        <a:lnTo>
                          <a:pt x="53848" y="535877"/>
                        </a:lnTo>
                        <a:lnTo>
                          <a:pt x="62230" y="545783"/>
                        </a:lnTo>
                        <a:lnTo>
                          <a:pt x="61913" y="556451"/>
                        </a:lnTo>
                        <a:lnTo>
                          <a:pt x="52896" y="565848"/>
                        </a:lnTo>
                        <a:lnTo>
                          <a:pt x="39878" y="550418"/>
                        </a:lnTo>
                        <a:close/>
                        <a:moveTo>
                          <a:pt x="57341" y="571055"/>
                        </a:moveTo>
                        <a:lnTo>
                          <a:pt x="61595" y="566610"/>
                        </a:lnTo>
                        <a:lnTo>
                          <a:pt x="61341" y="575754"/>
                        </a:lnTo>
                        <a:lnTo>
                          <a:pt x="57341" y="571055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17" name="Freeform: Shape 116">
                    <a:extLst>
                      <a:ext uri="{FF2B5EF4-FFF2-40B4-BE49-F238E27FC236}">
                        <a16:creationId xmlns:a16="http://schemas.microsoft.com/office/drawing/2014/main" id="{982A70BE-38E3-4B95-8756-642300753701}"/>
                      </a:ext>
                    </a:extLst>
                  </p:cNvPr>
                  <p:cNvSpPr/>
                  <p:nvPr/>
                </p:nvSpPr>
                <p:spPr>
                  <a:xfrm rot="-5293755">
                    <a:off x="3546773" y="4206123"/>
                    <a:ext cx="585393" cy="6730"/>
                  </a:xfrm>
                  <a:custGeom>
                    <a:avLst/>
                    <a:gdLst>
                      <a:gd name="connsiteX0" fmla="*/ 0 w 585393"/>
                      <a:gd name="connsiteY0" fmla="*/ 0 h 6730"/>
                      <a:gd name="connsiteX1" fmla="*/ 585393 w 585393"/>
                      <a:gd name="connsiteY1" fmla="*/ 0 h 6730"/>
                      <a:gd name="connsiteX2" fmla="*/ 585393 w 585393"/>
                      <a:gd name="connsiteY2" fmla="*/ 6731 h 6730"/>
                      <a:gd name="connsiteX3" fmla="*/ 0 w 585393"/>
                      <a:gd name="connsiteY3" fmla="*/ 6731 h 6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5393" h="6730">
                        <a:moveTo>
                          <a:pt x="0" y="0"/>
                        </a:moveTo>
                        <a:lnTo>
                          <a:pt x="585393" y="0"/>
                        </a:lnTo>
                        <a:lnTo>
                          <a:pt x="585393" y="6731"/>
                        </a:lnTo>
                        <a:lnTo>
                          <a:pt x="0" y="6731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18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889322" y="3918614"/>
                  <a:ext cx="45454" cy="585955"/>
                  <a:chOff x="3889322" y="3918614"/>
                  <a:chExt cx="45454" cy="585955"/>
                </a:xfrm>
                <a:solidFill>
                  <a:srgbClr val="E0DCD1"/>
                </a:solidFill>
              </p:grpSpPr>
              <p:sp>
                <p:nvSpPr>
                  <p:cNvPr id="119" name="Freeform: Shape 118">
                    <a:extLst>
                      <a:ext uri="{FF2B5EF4-FFF2-40B4-BE49-F238E27FC236}">
                        <a16:creationId xmlns:a16="http://schemas.microsoft.com/office/drawing/2014/main" id="{F1759560-14BB-430B-AEBE-AE429C1F7860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898365" y="3918578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536D20EC-877A-4287-AEB2-EE283C6CF769}"/>
                      </a:ext>
                    </a:extLst>
                  </p:cNvPr>
                  <p:cNvSpPr/>
                  <p:nvPr/>
                </p:nvSpPr>
                <p:spPr>
                  <a:xfrm rot="106246">
                    <a:off x="3919002" y="3919212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21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852031" y="3931025"/>
                  <a:ext cx="38301" cy="559001"/>
                  <a:chOff x="3852031" y="3931025"/>
                  <a:chExt cx="38301" cy="559001"/>
                </a:xfrm>
                <a:solidFill>
                  <a:srgbClr val="E0DCD1"/>
                </a:solidFill>
              </p:grpSpPr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5B2BA9EA-B993-4539-AA99-EFF35ADB23A2}"/>
                      </a:ext>
                    </a:extLst>
                  </p:cNvPr>
                  <p:cNvSpPr/>
                  <p:nvPr/>
                </p:nvSpPr>
                <p:spPr>
                  <a:xfrm>
                    <a:off x="3868668" y="3931025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AED6F884-B832-4603-B8B5-340E02603964}"/>
                      </a:ext>
                    </a:extLst>
                  </p:cNvPr>
                  <p:cNvSpPr/>
                  <p:nvPr/>
                </p:nvSpPr>
                <p:spPr>
                  <a:xfrm>
                    <a:off x="3867398" y="3972363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13CEDD57-241F-4F6E-A860-D9816063A7B1}"/>
                      </a:ext>
                    </a:extLst>
                  </p:cNvPr>
                  <p:cNvSpPr/>
                  <p:nvPr/>
                </p:nvSpPr>
                <p:spPr>
                  <a:xfrm>
                    <a:off x="3866128" y="4013702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1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8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150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5" name="Freeform: Shape 124">
                    <a:extLst>
                      <a:ext uri="{FF2B5EF4-FFF2-40B4-BE49-F238E27FC236}">
                        <a16:creationId xmlns:a16="http://schemas.microsoft.com/office/drawing/2014/main" id="{5D903414-BA94-4A59-BF41-E2A0E9792B8A}"/>
                      </a:ext>
                    </a:extLst>
                  </p:cNvPr>
                  <p:cNvSpPr/>
                  <p:nvPr/>
                </p:nvSpPr>
                <p:spPr>
                  <a:xfrm>
                    <a:off x="3864858" y="4055041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1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1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1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8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149"/>
                          <a:pt x="21659" y="1118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9CD3E8EE-D8B4-443D-BE3C-99B0E7336ABC}"/>
                      </a:ext>
                    </a:extLst>
                  </p:cNvPr>
                  <p:cNvSpPr/>
                  <p:nvPr/>
                </p:nvSpPr>
                <p:spPr>
                  <a:xfrm>
                    <a:off x="3863588" y="4096379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149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F15EBB1F-A6F0-4650-BC30-AD4B6D7F3288}"/>
                      </a:ext>
                    </a:extLst>
                  </p:cNvPr>
                  <p:cNvSpPr/>
                  <p:nvPr/>
                </p:nvSpPr>
                <p:spPr>
                  <a:xfrm>
                    <a:off x="3862318" y="4137654"/>
                    <a:ext cx="21661" cy="21664"/>
                  </a:xfrm>
                  <a:custGeom>
                    <a:avLst/>
                    <a:gdLst>
                      <a:gd name="connsiteX0" fmla="*/ 21659 w 21661"/>
                      <a:gd name="connsiteY0" fmla="*/ 11182 h 21664"/>
                      <a:gd name="connsiteX1" fmla="*/ 10483 w 21661"/>
                      <a:gd name="connsiteY1" fmla="*/ 21659 h 21664"/>
                      <a:gd name="connsiteX2" fmla="*/ 6 w 21661"/>
                      <a:gd name="connsiteY2" fmla="*/ 10483 h 21664"/>
                      <a:gd name="connsiteX3" fmla="*/ 11182 w 21661"/>
                      <a:gd name="connsiteY3" fmla="*/ 6 h 21664"/>
                      <a:gd name="connsiteX4" fmla="*/ 21659 w 21661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1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087" y="260"/>
                          <a:pt x="21786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2670B771-C655-40FD-B359-711468B20F8E}"/>
                      </a:ext>
                    </a:extLst>
                  </p:cNvPr>
                  <p:cNvSpPr/>
                  <p:nvPr/>
                </p:nvSpPr>
                <p:spPr>
                  <a:xfrm>
                    <a:off x="3860985" y="4178992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1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8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150" y="260"/>
                          <a:pt x="21849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7E274560-2E12-41A9-8513-1AA2ECF32AF9}"/>
                      </a:ext>
                    </a:extLst>
                  </p:cNvPr>
                  <p:cNvSpPr/>
                  <p:nvPr/>
                </p:nvSpPr>
                <p:spPr>
                  <a:xfrm>
                    <a:off x="3859715" y="4220331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0" name="Freeform: Shape 129">
                    <a:extLst>
                      <a:ext uri="{FF2B5EF4-FFF2-40B4-BE49-F238E27FC236}">
                        <a16:creationId xmlns:a16="http://schemas.microsoft.com/office/drawing/2014/main" id="{FD974CC8-4F7A-4E13-B1A3-60DC513C315A}"/>
                      </a:ext>
                    </a:extLst>
                  </p:cNvPr>
                  <p:cNvSpPr/>
                  <p:nvPr/>
                </p:nvSpPr>
                <p:spPr>
                  <a:xfrm>
                    <a:off x="3858444" y="4261669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1" name="Freeform: Shape 130">
                    <a:extLst>
                      <a:ext uri="{FF2B5EF4-FFF2-40B4-BE49-F238E27FC236}">
                        <a16:creationId xmlns:a16="http://schemas.microsoft.com/office/drawing/2014/main" id="{3DB8921E-7F1E-42DF-AEAF-D8094467C658}"/>
                      </a:ext>
                    </a:extLst>
                  </p:cNvPr>
                  <p:cNvSpPr/>
                  <p:nvPr/>
                </p:nvSpPr>
                <p:spPr>
                  <a:xfrm>
                    <a:off x="3857174" y="4303008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2" name="Freeform: Shape 131">
                    <a:extLst>
                      <a:ext uri="{FF2B5EF4-FFF2-40B4-BE49-F238E27FC236}">
                        <a16:creationId xmlns:a16="http://schemas.microsoft.com/office/drawing/2014/main" id="{5ADFD551-C92C-4E1C-8E25-1BA974964D28}"/>
                      </a:ext>
                    </a:extLst>
                  </p:cNvPr>
                  <p:cNvSpPr/>
                  <p:nvPr/>
                </p:nvSpPr>
                <p:spPr>
                  <a:xfrm>
                    <a:off x="3855904" y="4344347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1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1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1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2"/>
                          <a:pt x="21659" y="1118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7476B96C-40F5-46D8-9B9B-1F9ED51606B8}"/>
                      </a:ext>
                    </a:extLst>
                  </p:cNvPr>
                  <p:cNvSpPr/>
                  <p:nvPr/>
                </p:nvSpPr>
                <p:spPr>
                  <a:xfrm>
                    <a:off x="3854635" y="4385685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1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8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150" y="196"/>
                          <a:pt x="21849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FF9BD62E-A214-4EAF-876D-DFC8953BD1DF}"/>
                      </a:ext>
                    </a:extLst>
                  </p:cNvPr>
                  <p:cNvSpPr/>
                  <p:nvPr/>
                </p:nvSpPr>
                <p:spPr>
                  <a:xfrm>
                    <a:off x="3853365" y="4427023"/>
                    <a:ext cx="21661" cy="21664"/>
                  </a:xfrm>
                  <a:custGeom>
                    <a:avLst/>
                    <a:gdLst>
                      <a:gd name="connsiteX0" fmla="*/ 21659 w 21661"/>
                      <a:gd name="connsiteY0" fmla="*/ 11182 h 21664"/>
                      <a:gd name="connsiteX1" fmla="*/ 10483 w 21661"/>
                      <a:gd name="connsiteY1" fmla="*/ 21659 h 21664"/>
                      <a:gd name="connsiteX2" fmla="*/ 6 w 21661"/>
                      <a:gd name="connsiteY2" fmla="*/ 10483 h 21664"/>
                      <a:gd name="connsiteX3" fmla="*/ 11182 w 21661"/>
                      <a:gd name="connsiteY3" fmla="*/ 6 h 21664"/>
                      <a:gd name="connsiteX4" fmla="*/ 21659 w 21661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1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087" y="196"/>
                          <a:pt x="21786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591973C1-DF64-43B7-8EA6-FF3BE4E14B04}"/>
                      </a:ext>
                    </a:extLst>
                  </p:cNvPr>
                  <p:cNvSpPr/>
                  <p:nvPr/>
                </p:nvSpPr>
                <p:spPr>
                  <a:xfrm>
                    <a:off x="3852031" y="4468362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D1E7AA13-5064-454C-A196-4505ADA3ED57}"/>
                    </a:ext>
                  </a:extLst>
                </p:cNvPr>
                <p:cNvSpPr/>
                <p:nvPr/>
              </p:nvSpPr>
              <p:spPr>
                <a:xfrm rot="106246">
                  <a:off x="3995455" y="3921559"/>
                  <a:ext cx="6730" cy="585393"/>
                </a:xfrm>
                <a:custGeom>
                  <a:avLst/>
                  <a:gdLst>
                    <a:gd name="connsiteX0" fmla="*/ 0 w 6730"/>
                    <a:gd name="connsiteY0" fmla="*/ 0 h 585393"/>
                    <a:gd name="connsiteX1" fmla="*/ 6731 w 6730"/>
                    <a:gd name="connsiteY1" fmla="*/ 0 h 585393"/>
                    <a:gd name="connsiteX2" fmla="*/ 6731 w 6730"/>
                    <a:gd name="connsiteY2" fmla="*/ 585393 h 585393"/>
                    <a:gd name="connsiteX3" fmla="*/ 0 w 6730"/>
                    <a:gd name="connsiteY3" fmla="*/ 585393 h 58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0" h="585393">
                      <a:moveTo>
                        <a:pt x="0" y="0"/>
                      </a:moveTo>
                      <a:lnTo>
                        <a:pt x="6731" y="0"/>
                      </a:lnTo>
                      <a:lnTo>
                        <a:pt x="6731" y="585393"/>
                      </a:lnTo>
                      <a:lnTo>
                        <a:pt x="0" y="58539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92FDA99F-A516-48BB-901B-C8FE76127788}"/>
                    </a:ext>
                  </a:extLst>
                </p:cNvPr>
                <p:cNvSpPr/>
                <p:nvPr/>
              </p:nvSpPr>
              <p:spPr>
                <a:xfrm rot="106246">
                  <a:off x="4097815" y="3924733"/>
                  <a:ext cx="6730" cy="585393"/>
                </a:xfrm>
                <a:custGeom>
                  <a:avLst/>
                  <a:gdLst>
                    <a:gd name="connsiteX0" fmla="*/ 0 w 6730"/>
                    <a:gd name="connsiteY0" fmla="*/ 0 h 585393"/>
                    <a:gd name="connsiteX1" fmla="*/ 6731 w 6730"/>
                    <a:gd name="connsiteY1" fmla="*/ 0 h 585393"/>
                    <a:gd name="connsiteX2" fmla="*/ 6731 w 6730"/>
                    <a:gd name="connsiteY2" fmla="*/ 585393 h 585393"/>
                    <a:gd name="connsiteX3" fmla="*/ 0 w 6730"/>
                    <a:gd name="connsiteY3" fmla="*/ 585393 h 58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0" h="585393">
                      <a:moveTo>
                        <a:pt x="0" y="0"/>
                      </a:moveTo>
                      <a:lnTo>
                        <a:pt x="6731" y="0"/>
                      </a:lnTo>
                      <a:lnTo>
                        <a:pt x="6731" y="585393"/>
                      </a:lnTo>
                      <a:lnTo>
                        <a:pt x="0" y="58539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D7CEDAB9-3E0B-4A52-9BB4-FD43023D2CA9}"/>
                    </a:ext>
                  </a:extLst>
                </p:cNvPr>
                <p:cNvSpPr/>
                <p:nvPr/>
              </p:nvSpPr>
              <p:spPr>
                <a:xfrm>
                  <a:off x="3938139" y="3936678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77DCB692-2E39-4780-AD84-0D29E6859038}"/>
                    </a:ext>
                  </a:extLst>
                </p:cNvPr>
                <p:cNvSpPr/>
                <p:nvPr/>
              </p:nvSpPr>
              <p:spPr>
                <a:xfrm>
                  <a:off x="3936869" y="3978017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13941210-D8F1-4BCE-B9DD-24D629707ADF}"/>
                    </a:ext>
                  </a:extLst>
                </p:cNvPr>
                <p:cNvSpPr/>
                <p:nvPr/>
              </p:nvSpPr>
              <p:spPr>
                <a:xfrm>
                  <a:off x="3935599" y="4019355"/>
                  <a:ext cx="60967" cy="15755"/>
                </a:xfrm>
                <a:custGeom>
                  <a:avLst/>
                  <a:gdLst>
                    <a:gd name="connsiteX0" fmla="*/ 53597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7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7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7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52170A7F-300C-4BAD-9B53-88D6846A39FE}"/>
                    </a:ext>
                  </a:extLst>
                </p:cNvPr>
                <p:cNvSpPr/>
                <p:nvPr/>
              </p:nvSpPr>
              <p:spPr>
                <a:xfrm>
                  <a:off x="3934329" y="4060694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8965BBFE-CF9B-4E13-8FF2-6658E36984B3}"/>
                    </a:ext>
                  </a:extLst>
                </p:cNvPr>
                <p:cNvSpPr/>
                <p:nvPr/>
              </p:nvSpPr>
              <p:spPr>
                <a:xfrm>
                  <a:off x="3933059" y="4102032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7DEB683A-C0C4-497F-B0EF-FE6499260835}"/>
                    </a:ext>
                  </a:extLst>
                </p:cNvPr>
                <p:cNvSpPr/>
                <p:nvPr/>
              </p:nvSpPr>
              <p:spPr>
                <a:xfrm>
                  <a:off x="3931725" y="4143371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570A344F-DCB3-4234-B3BA-37327477C7FA}"/>
                    </a:ext>
                  </a:extLst>
                </p:cNvPr>
                <p:cNvSpPr/>
                <p:nvPr/>
              </p:nvSpPr>
              <p:spPr>
                <a:xfrm>
                  <a:off x="3930455" y="418470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B9EE0672-FC92-4FFC-A2B8-EE944B833DC2}"/>
                    </a:ext>
                  </a:extLst>
                </p:cNvPr>
                <p:cNvSpPr/>
                <p:nvPr/>
              </p:nvSpPr>
              <p:spPr>
                <a:xfrm>
                  <a:off x="3929185" y="4226048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B233E09A-8E40-4801-A3FF-125183F64AFD}"/>
                    </a:ext>
                  </a:extLst>
                </p:cNvPr>
                <p:cNvSpPr/>
                <p:nvPr/>
              </p:nvSpPr>
              <p:spPr>
                <a:xfrm>
                  <a:off x="3927915" y="4267386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00ACD404-8261-450F-B715-F6C9F30DB9A1}"/>
                    </a:ext>
                  </a:extLst>
                </p:cNvPr>
                <p:cNvSpPr/>
                <p:nvPr/>
              </p:nvSpPr>
              <p:spPr>
                <a:xfrm>
                  <a:off x="3926645" y="4308725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8F650B70-85B0-4A57-9014-01CBCAB7F5E2}"/>
                    </a:ext>
                  </a:extLst>
                </p:cNvPr>
                <p:cNvSpPr/>
                <p:nvPr/>
              </p:nvSpPr>
              <p:spPr>
                <a:xfrm>
                  <a:off x="3925375" y="4350063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29693590-8458-45D8-8301-E43522BC6FFB}"/>
                    </a:ext>
                  </a:extLst>
                </p:cNvPr>
                <p:cNvSpPr/>
                <p:nvPr/>
              </p:nvSpPr>
              <p:spPr>
                <a:xfrm>
                  <a:off x="3924105" y="4391402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2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519B3330-6A12-470E-A31C-F4C981EEA0E1}"/>
                    </a:ext>
                  </a:extLst>
                </p:cNvPr>
                <p:cNvSpPr/>
                <p:nvPr/>
              </p:nvSpPr>
              <p:spPr>
                <a:xfrm>
                  <a:off x="3922772" y="4432740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432A7E55-1B11-4258-A6F6-D2699D6D11EB}"/>
                    </a:ext>
                  </a:extLst>
                </p:cNvPr>
                <p:cNvSpPr/>
                <p:nvPr/>
              </p:nvSpPr>
              <p:spPr>
                <a:xfrm>
                  <a:off x="3921502" y="4474079"/>
                  <a:ext cx="60967" cy="15752"/>
                </a:xfrm>
                <a:custGeom>
                  <a:avLst/>
                  <a:gdLst>
                    <a:gd name="connsiteX0" fmla="*/ 53598 w 60967"/>
                    <a:gd name="connsiteY0" fmla="*/ 15752 h 15752"/>
                    <a:gd name="connsiteX1" fmla="*/ 6925 w 60967"/>
                    <a:gd name="connsiteY1" fmla="*/ 14291 h 15752"/>
                    <a:gd name="connsiteX2" fmla="*/ 4 w 60967"/>
                    <a:gd name="connsiteY2" fmla="*/ 6925 h 15752"/>
                    <a:gd name="connsiteX3" fmla="*/ 4 w 60967"/>
                    <a:gd name="connsiteY3" fmla="*/ 6925 h 15752"/>
                    <a:gd name="connsiteX4" fmla="*/ 7370 w 60967"/>
                    <a:gd name="connsiteY4" fmla="*/ 4 h 15752"/>
                    <a:gd name="connsiteX5" fmla="*/ 54042 w 60967"/>
                    <a:gd name="connsiteY5" fmla="*/ 1464 h 15752"/>
                    <a:gd name="connsiteX6" fmla="*/ 60964 w 60967"/>
                    <a:gd name="connsiteY6" fmla="*/ 8830 h 15752"/>
                    <a:gd name="connsiteX7" fmla="*/ 60964 w 60967"/>
                    <a:gd name="connsiteY7" fmla="*/ 8830 h 15752"/>
                    <a:gd name="connsiteX8" fmla="*/ 53598 w 60967"/>
                    <a:gd name="connsiteY8" fmla="*/ 15752 h 1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2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15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EDFA5040-7FEC-4C85-9A9A-2B020C324488}"/>
                    </a:ext>
                  </a:extLst>
                </p:cNvPr>
                <p:cNvSpPr/>
                <p:nvPr/>
              </p:nvSpPr>
              <p:spPr>
                <a:xfrm>
                  <a:off x="4007103" y="3922521"/>
                  <a:ext cx="85725" cy="587184"/>
                </a:xfrm>
                <a:custGeom>
                  <a:avLst/>
                  <a:gdLst>
                    <a:gd name="connsiteX0" fmla="*/ 79058 w 85725"/>
                    <a:gd name="connsiteY0" fmla="*/ 1842 h 587184"/>
                    <a:gd name="connsiteX1" fmla="*/ 78994 w 85725"/>
                    <a:gd name="connsiteY1" fmla="*/ 3175 h 587184"/>
                    <a:gd name="connsiteX2" fmla="*/ 69977 w 85725"/>
                    <a:gd name="connsiteY2" fmla="*/ 12573 h 587184"/>
                    <a:gd name="connsiteX3" fmla="*/ 60452 w 85725"/>
                    <a:gd name="connsiteY3" fmla="*/ 1270 h 587184"/>
                    <a:gd name="connsiteX4" fmla="*/ 44069 w 85725"/>
                    <a:gd name="connsiteY4" fmla="*/ 762 h 587184"/>
                    <a:gd name="connsiteX5" fmla="*/ 33846 w 85725"/>
                    <a:gd name="connsiteY5" fmla="*/ 11430 h 587184"/>
                    <a:gd name="connsiteX6" fmla="*/ 24829 w 85725"/>
                    <a:gd name="connsiteY6" fmla="*/ 762 h 587184"/>
                    <a:gd name="connsiteX7" fmla="*/ 24829 w 85725"/>
                    <a:gd name="connsiteY7" fmla="*/ 191 h 587184"/>
                    <a:gd name="connsiteX8" fmla="*/ 18098 w 85725"/>
                    <a:gd name="connsiteY8" fmla="*/ 0 h 587184"/>
                    <a:gd name="connsiteX9" fmla="*/ 0 w 85725"/>
                    <a:gd name="connsiteY9" fmla="*/ 585153 h 587184"/>
                    <a:gd name="connsiteX10" fmla="*/ 6731 w 85725"/>
                    <a:gd name="connsiteY10" fmla="*/ 585343 h 587184"/>
                    <a:gd name="connsiteX11" fmla="*/ 6731 w 85725"/>
                    <a:gd name="connsiteY11" fmla="*/ 584962 h 587184"/>
                    <a:gd name="connsiteX12" fmla="*/ 16383 w 85725"/>
                    <a:gd name="connsiteY12" fmla="*/ 574866 h 587184"/>
                    <a:gd name="connsiteX13" fmla="*/ 25718 w 85725"/>
                    <a:gd name="connsiteY13" fmla="*/ 585915 h 587184"/>
                    <a:gd name="connsiteX14" fmla="*/ 42545 w 85725"/>
                    <a:gd name="connsiteY14" fmla="*/ 586423 h 587184"/>
                    <a:gd name="connsiteX15" fmla="*/ 52578 w 85725"/>
                    <a:gd name="connsiteY15" fmla="*/ 576009 h 587184"/>
                    <a:gd name="connsiteX16" fmla="*/ 60960 w 85725"/>
                    <a:gd name="connsiteY16" fmla="*/ 585915 h 587184"/>
                    <a:gd name="connsiteX17" fmla="*/ 60897 w 85725"/>
                    <a:gd name="connsiteY17" fmla="*/ 586994 h 587184"/>
                    <a:gd name="connsiteX18" fmla="*/ 67628 w 85725"/>
                    <a:gd name="connsiteY18" fmla="*/ 587185 h 587184"/>
                    <a:gd name="connsiteX19" fmla="*/ 85725 w 85725"/>
                    <a:gd name="connsiteY19" fmla="*/ 2032 h 587184"/>
                    <a:gd name="connsiteX20" fmla="*/ 79058 w 85725"/>
                    <a:gd name="connsiteY20" fmla="*/ 1842 h 587184"/>
                    <a:gd name="connsiteX21" fmla="*/ 78677 w 85725"/>
                    <a:gd name="connsiteY21" fmla="*/ 13272 h 587184"/>
                    <a:gd name="connsiteX22" fmla="*/ 78423 w 85725"/>
                    <a:gd name="connsiteY22" fmla="*/ 22416 h 587184"/>
                    <a:gd name="connsiteX23" fmla="*/ 74422 w 85725"/>
                    <a:gd name="connsiteY23" fmla="*/ 17717 h 587184"/>
                    <a:gd name="connsiteX24" fmla="*/ 78677 w 85725"/>
                    <a:gd name="connsiteY24" fmla="*/ 13272 h 587184"/>
                    <a:gd name="connsiteX25" fmla="*/ 26035 w 85725"/>
                    <a:gd name="connsiteY25" fmla="*/ 411798 h 587184"/>
                    <a:gd name="connsiteX26" fmla="*/ 40005 w 85725"/>
                    <a:gd name="connsiteY26" fmla="*/ 397256 h 587184"/>
                    <a:gd name="connsiteX27" fmla="*/ 53023 w 85725"/>
                    <a:gd name="connsiteY27" fmla="*/ 412623 h 587184"/>
                    <a:gd name="connsiteX28" fmla="*/ 39053 w 85725"/>
                    <a:gd name="connsiteY28" fmla="*/ 427165 h 587184"/>
                    <a:gd name="connsiteX29" fmla="*/ 26035 w 85725"/>
                    <a:gd name="connsiteY29" fmla="*/ 411798 h 587184"/>
                    <a:gd name="connsiteX30" fmla="*/ 50800 w 85725"/>
                    <a:gd name="connsiteY30" fmla="*/ 451549 h 587184"/>
                    <a:gd name="connsiteX31" fmla="*/ 37910 w 85725"/>
                    <a:gd name="connsiteY31" fmla="*/ 465011 h 587184"/>
                    <a:gd name="connsiteX32" fmla="*/ 25845 w 85725"/>
                    <a:gd name="connsiteY32" fmla="*/ 450787 h 587184"/>
                    <a:gd name="connsiteX33" fmla="*/ 38735 w 85725"/>
                    <a:gd name="connsiteY33" fmla="*/ 437325 h 587184"/>
                    <a:gd name="connsiteX34" fmla="*/ 50800 w 85725"/>
                    <a:gd name="connsiteY34" fmla="*/ 451549 h 587184"/>
                    <a:gd name="connsiteX35" fmla="*/ 27242 w 85725"/>
                    <a:gd name="connsiteY35" fmla="*/ 371729 h 587184"/>
                    <a:gd name="connsiteX36" fmla="*/ 41212 w 85725"/>
                    <a:gd name="connsiteY36" fmla="*/ 357188 h 587184"/>
                    <a:gd name="connsiteX37" fmla="*/ 54229 w 85725"/>
                    <a:gd name="connsiteY37" fmla="*/ 372555 h 587184"/>
                    <a:gd name="connsiteX38" fmla="*/ 40259 w 85725"/>
                    <a:gd name="connsiteY38" fmla="*/ 387096 h 587184"/>
                    <a:gd name="connsiteX39" fmla="*/ 27242 w 85725"/>
                    <a:gd name="connsiteY39" fmla="*/ 371729 h 587184"/>
                    <a:gd name="connsiteX40" fmla="*/ 28512 w 85725"/>
                    <a:gd name="connsiteY40" fmla="*/ 331597 h 587184"/>
                    <a:gd name="connsiteX41" fmla="*/ 42482 w 85725"/>
                    <a:gd name="connsiteY41" fmla="*/ 317056 h 587184"/>
                    <a:gd name="connsiteX42" fmla="*/ 55499 w 85725"/>
                    <a:gd name="connsiteY42" fmla="*/ 332423 h 587184"/>
                    <a:gd name="connsiteX43" fmla="*/ 41529 w 85725"/>
                    <a:gd name="connsiteY43" fmla="*/ 346964 h 587184"/>
                    <a:gd name="connsiteX44" fmla="*/ 28512 w 85725"/>
                    <a:gd name="connsiteY44" fmla="*/ 331597 h 587184"/>
                    <a:gd name="connsiteX45" fmla="*/ 31242 w 85725"/>
                    <a:gd name="connsiteY45" fmla="*/ 293307 h 587184"/>
                    <a:gd name="connsiteX46" fmla="*/ 43624 w 85725"/>
                    <a:gd name="connsiteY46" fmla="*/ 280416 h 587184"/>
                    <a:gd name="connsiteX47" fmla="*/ 55182 w 85725"/>
                    <a:gd name="connsiteY47" fmla="*/ 294069 h 587184"/>
                    <a:gd name="connsiteX48" fmla="*/ 42799 w 85725"/>
                    <a:gd name="connsiteY48" fmla="*/ 306959 h 587184"/>
                    <a:gd name="connsiteX49" fmla="*/ 31242 w 85725"/>
                    <a:gd name="connsiteY49" fmla="*/ 293307 h 587184"/>
                    <a:gd name="connsiteX50" fmla="*/ 30861 w 85725"/>
                    <a:gd name="connsiteY50" fmla="*/ 254889 h 587184"/>
                    <a:gd name="connsiteX51" fmla="*/ 44831 w 85725"/>
                    <a:gd name="connsiteY51" fmla="*/ 240348 h 587184"/>
                    <a:gd name="connsiteX52" fmla="*/ 57849 w 85725"/>
                    <a:gd name="connsiteY52" fmla="*/ 255715 h 587184"/>
                    <a:gd name="connsiteX53" fmla="*/ 43879 w 85725"/>
                    <a:gd name="connsiteY53" fmla="*/ 270256 h 587184"/>
                    <a:gd name="connsiteX54" fmla="*/ 30861 w 85725"/>
                    <a:gd name="connsiteY54" fmla="*/ 254889 h 587184"/>
                    <a:gd name="connsiteX55" fmla="*/ 32131 w 85725"/>
                    <a:gd name="connsiteY55" fmla="*/ 214757 h 587184"/>
                    <a:gd name="connsiteX56" fmla="*/ 46101 w 85725"/>
                    <a:gd name="connsiteY56" fmla="*/ 200216 h 587184"/>
                    <a:gd name="connsiteX57" fmla="*/ 59118 w 85725"/>
                    <a:gd name="connsiteY57" fmla="*/ 215583 h 587184"/>
                    <a:gd name="connsiteX58" fmla="*/ 45149 w 85725"/>
                    <a:gd name="connsiteY58" fmla="*/ 230124 h 587184"/>
                    <a:gd name="connsiteX59" fmla="*/ 32131 w 85725"/>
                    <a:gd name="connsiteY59" fmla="*/ 214757 h 587184"/>
                    <a:gd name="connsiteX60" fmla="*/ 33338 w 85725"/>
                    <a:gd name="connsiteY60" fmla="*/ 174689 h 587184"/>
                    <a:gd name="connsiteX61" fmla="*/ 47308 w 85725"/>
                    <a:gd name="connsiteY61" fmla="*/ 160147 h 587184"/>
                    <a:gd name="connsiteX62" fmla="*/ 60325 w 85725"/>
                    <a:gd name="connsiteY62" fmla="*/ 175514 h 587184"/>
                    <a:gd name="connsiteX63" fmla="*/ 46355 w 85725"/>
                    <a:gd name="connsiteY63" fmla="*/ 190056 h 587184"/>
                    <a:gd name="connsiteX64" fmla="*/ 33338 w 85725"/>
                    <a:gd name="connsiteY64" fmla="*/ 174689 h 587184"/>
                    <a:gd name="connsiteX65" fmla="*/ 35560 w 85725"/>
                    <a:gd name="connsiteY65" fmla="*/ 135763 h 587184"/>
                    <a:gd name="connsiteX66" fmla="*/ 48451 w 85725"/>
                    <a:gd name="connsiteY66" fmla="*/ 122301 h 587184"/>
                    <a:gd name="connsiteX67" fmla="*/ 60516 w 85725"/>
                    <a:gd name="connsiteY67" fmla="*/ 136525 h 587184"/>
                    <a:gd name="connsiteX68" fmla="*/ 47625 w 85725"/>
                    <a:gd name="connsiteY68" fmla="*/ 149987 h 587184"/>
                    <a:gd name="connsiteX69" fmla="*/ 35560 w 85725"/>
                    <a:gd name="connsiteY69" fmla="*/ 135763 h 587184"/>
                    <a:gd name="connsiteX70" fmla="*/ 35751 w 85725"/>
                    <a:gd name="connsiteY70" fmla="*/ 96774 h 587184"/>
                    <a:gd name="connsiteX71" fmla="*/ 49721 w 85725"/>
                    <a:gd name="connsiteY71" fmla="*/ 82233 h 587184"/>
                    <a:gd name="connsiteX72" fmla="*/ 62738 w 85725"/>
                    <a:gd name="connsiteY72" fmla="*/ 97600 h 587184"/>
                    <a:gd name="connsiteX73" fmla="*/ 48768 w 85725"/>
                    <a:gd name="connsiteY73" fmla="*/ 112141 h 587184"/>
                    <a:gd name="connsiteX74" fmla="*/ 35751 w 85725"/>
                    <a:gd name="connsiteY74" fmla="*/ 96774 h 587184"/>
                    <a:gd name="connsiteX75" fmla="*/ 44069 w 85725"/>
                    <a:gd name="connsiteY75" fmla="*/ 117094 h 587184"/>
                    <a:gd name="connsiteX76" fmla="*/ 31179 w 85725"/>
                    <a:gd name="connsiteY76" fmla="*/ 130556 h 587184"/>
                    <a:gd name="connsiteX77" fmla="*/ 21146 w 85725"/>
                    <a:gd name="connsiteY77" fmla="*/ 118745 h 587184"/>
                    <a:gd name="connsiteX78" fmla="*/ 21336 w 85725"/>
                    <a:gd name="connsiteY78" fmla="*/ 111824 h 587184"/>
                    <a:gd name="connsiteX79" fmla="*/ 30988 w 85725"/>
                    <a:gd name="connsiteY79" fmla="*/ 101727 h 587184"/>
                    <a:gd name="connsiteX80" fmla="*/ 44069 w 85725"/>
                    <a:gd name="connsiteY80" fmla="*/ 117094 h 587184"/>
                    <a:gd name="connsiteX81" fmla="*/ 42926 w 85725"/>
                    <a:gd name="connsiteY81" fmla="*/ 154940 h 587184"/>
                    <a:gd name="connsiteX82" fmla="*/ 28956 w 85725"/>
                    <a:gd name="connsiteY82" fmla="*/ 169482 h 587184"/>
                    <a:gd name="connsiteX83" fmla="*/ 19939 w 85725"/>
                    <a:gd name="connsiteY83" fmla="*/ 158814 h 587184"/>
                    <a:gd name="connsiteX84" fmla="*/ 20130 w 85725"/>
                    <a:gd name="connsiteY84" fmla="*/ 151892 h 587184"/>
                    <a:gd name="connsiteX85" fmla="*/ 30861 w 85725"/>
                    <a:gd name="connsiteY85" fmla="*/ 140716 h 587184"/>
                    <a:gd name="connsiteX86" fmla="*/ 42926 w 85725"/>
                    <a:gd name="connsiteY86" fmla="*/ 154940 h 587184"/>
                    <a:gd name="connsiteX87" fmla="*/ 41656 w 85725"/>
                    <a:gd name="connsiteY87" fmla="*/ 195009 h 587184"/>
                    <a:gd name="connsiteX88" fmla="*/ 27686 w 85725"/>
                    <a:gd name="connsiteY88" fmla="*/ 209550 h 587184"/>
                    <a:gd name="connsiteX89" fmla="*/ 18669 w 85725"/>
                    <a:gd name="connsiteY89" fmla="*/ 198882 h 587184"/>
                    <a:gd name="connsiteX90" fmla="*/ 18923 w 85725"/>
                    <a:gd name="connsiteY90" fmla="*/ 189675 h 587184"/>
                    <a:gd name="connsiteX91" fmla="*/ 28575 w 85725"/>
                    <a:gd name="connsiteY91" fmla="*/ 179578 h 587184"/>
                    <a:gd name="connsiteX92" fmla="*/ 41656 w 85725"/>
                    <a:gd name="connsiteY92" fmla="*/ 195009 h 587184"/>
                    <a:gd name="connsiteX93" fmla="*/ 40449 w 85725"/>
                    <a:gd name="connsiteY93" fmla="*/ 235077 h 587184"/>
                    <a:gd name="connsiteX94" fmla="*/ 26480 w 85725"/>
                    <a:gd name="connsiteY94" fmla="*/ 249619 h 587184"/>
                    <a:gd name="connsiteX95" fmla="*/ 17463 w 85725"/>
                    <a:gd name="connsiteY95" fmla="*/ 238951 h 587184"/>
                    <a:gd name="connsiteX96" fmla="*/ 17717 w 85725"/>
                    <a:gd name="connsiteY96" fmla="*/ 229743 h 587184"/>
                    <a:gd name="connsiteX97" fmla="*/ 27368 w 85725"/>
                    <a:gd name="connsiteY97" fmla="*/ 219647 h 587184"/>
                    <a:gd name="connsiteX98" fmla="*/ 40449 w 85725"/>
                    <a:gd name="connsiteY98" fmla="*/ 235077 h 587184"/>
                    <a:gd name="connsiteX99" fmla="*/ 39180 w 85725"/>
                    <a:gd name="connsiteY99" fmla="*/ 275209 h 587184"/>
                    <a:gd name="connsiteX100" fmla="*/ 26797 w 85725"/>
                    <a:gd name="connsiteY100" fmla="*/ 288100 h 587184"/>
                    <a:gd name="connsiteX101" fmla="*/ 16256 w 85725"/>
                    <a:gd name="connsiteY101" fmla="*/ 275654 h 587184"/>
                    <a:gd name="connsiteX102" fmla="*/ 16447 w 85725"/>
                    <a:gd name="connsiteY102" fmla="*/ 269875 h 587184"/>
                    <a:gd name="connsiteX103" fmla="*/ 26099 w 85725"/>
                    <a:gd name="connsiteY103" fmla="*/ 259779 h 587184"/>
                    <a:gd name="connsiteX104" fmla="*/ 39180 w 85725"/>
                    <a:gd name="connsiteY104" fmla="*/ 275209 h 587184"/>
                    <a:gd name="connsiteX105" fmla="*/ 38037 w 85725"/>
                    <a:gd name="connsiteY105" fmla="*/ 311849 h 587184"/>
                    <a:gd name="connsiteX106" fmla="*/ 24067 w 85725"/>
                    <a:gd name="connsiteY106" fmla="*/ 326390 h 587184"/>
                    <a:gd name="connsiteX107" fmla="*/ 15049 w 85725"/>
                    <a:gd name="connsiteY107" fmla="*/ 315722 h 587184"/>
                    <a:gd name="connsiteX108" fmla="*/ 15240 w 85725"/>
                    <a:gd name="connsiteY108" fmla="*/ 309944 h 587184"/>
                    <a:gd name="connsiteX109" fmla="*/ 26543 w 85725"/>
                    <a:gd name="connsiteY109" fmla="*/ 298196 h 587184"/>
                    <a:gd name="connsiteX110" fmla="*/ 38037 w 85725"/>
                    <a:gd name="connsiteY110" fmla="*/ 311849 h 587184"/>
                    <a:gd name="connsiteX111" fmla="*/ 36830 w 85725"/>
                    <a:gd name="connsiteY111" fmla="*/ 351981 h 587184"/>
                    <a:gd name="connsiteX112" fmla="*/ 22860 w 85725"/>
                    <a:gd name="connsiteY112" fmla="*/ 366522 h 587184"/>
                    <a:gd name="connsiteX113" fmla="*/ 13843 w 85725"/>
                    <a:gd name="connsiteY113" fmla="*/ 355854 h 587184"/>
                    <a:gd name="connsiteX114" fmla="*/ 14097 w 85725"/>
                    <a:gd name="connsiteY114" fmla="*/ 346647 h 587184"/>
                    <a:gd name="connsiteX115" fmla="*/ 23749 w 85725"/>
                    <a:gd name="connsiteY115" fmla="*/ 336550 h 587184"/>
                    <a:gd name="connsiteX116" fmla="*/ 36830 w 85725"/>
                    <a:gd name="connsiteY116" fmla="*/ 351981 h 587184"/>
                    <a:gd name="connsiteX117" fmla="*/ 35560 w 85725"/>
                    <a:gd name="connsiteY117" fmla="*/ 392049 h 587184"/>
                    <a:gd name="connsiteX118" fmla="*/ 21590 w 85725"/>
                    <a:gd name="connsiteY118" fmla="*/ 406591 h 587184"/>
                    <a:gd name="connsiteX119" fmla="*/ 12573 w 85725"/>
                    <a:gd name="connsiteY119" fmla="*/ 395923 h 587184"/>
                    <a:gd name="connsiteX120" fmla="*/ 12827 w 85725"/>
                    <a:gd name="connsiteY120" fmla="*/ 386715 h 587184"/>
                    <a:gd name="connsiteX121" fmla="*/ 22479 w 85725"/>
                    <a:gd name="connsiteY121" fmla="*/ 376619 h 587184"/>
                    <a:gd name="connsiteX122" fmla="*/ 35560 w 85725"/>
                    <a:gd name="connsiteY122" fmla="*/ 392049 h 587184"/>
                    <a:gd name="connsiteX123" fmla="*/ 34354 w 85725"/>
                    <a:gd name="connsiteY123" fmla="*/ 432118 h 587184"/>
                    <a:gd name="connsiteX124" fmla="*/ 21463 w 85725"/>
                    <a:gd name="connsiteY124" fmla="*/ 445580 h 587184"/>
                    <a:gd name="connsiteX125" fmla="*/ 11430 w 85725"/>
                    <a:gd name="connsiteY125" fmla="*/ 433769 h 587184"/>
                    <a:gd name="connsiteX126" fmla="*/ 11621 w 85725"/>
                    <a:gd name="connsiteY126" fmla="*/ 426847 h 587184"/>
                    <a:gd name="connsiteX127" fmla="*/ 21273 w 85725"/>
                    <a:gd name="connsiteY127" fmla="*/ 416751 h 587184"/>
                    <a:gd name="connsiteX128" fmla="*/ 34354 w 85725"/>
                    <a:gd name="connsiteY128" fmla="*/ 432118 h 587184"/>
                    <a:gd name="connsiteX129" fmla="*/ 33147 w 85725"/>
                    <a:gd name="connsiteY129" fmla="*/ 469964 h 587184"/>
                    <a:gd name="connsiteX130" fmla="*/ 19177 w 85725"/>
                    <a:gd name="connsiteY130" fmla="*/ 484505 h 587184"/>
                    <a:gd name="connsiteX131" fmla="*/ 10160 w 85725"/>
                    <a:gd name="connsiteY131" fmla="*/ 473837 h 587184"/>
                    <a:gd name="connsiteX132" fmla="*/ 10351 w 85725"/>
                    <a:gd name="connsiteY132" fmla="*/ 466916 h 587184"/>
                    <a:gd name="connsiteX133" fmla="*/ 21082 w 85725"/>
                    <a:gd name="connsiteY133" fmla="*/ 455740 h 587184"/>
                    <a:gd name="connsiteX134" fmla="*/ 33147 w 85725"/>
                    <a:gd name="connsiteY134" fmla="*/ 469964 h 587184"/>
                    <a:gd name="connsiteX135" fmla="*/ 37592 w 85725"/>
                    <a:gd name="connsiteY135" fmla="*/ 475171 h 587184"/>
                    <a:gd name="connsiteX136" fmla="*/ 50610 w 85725"/>
                    <a:gd name="connsiteY136" fmla="*/ 490538 h 587184"/>
                    <a:gd name="connsiteX137" fmla="*/ 36640 w 85725"/>
                    <a:gd name="connsiteY137" fmla="*/ 505079 h 587184"/>
                    <a:gd name="connsiteX138" fmla="*/ 23622 w 85725"/>
                    <a:gd name="connsiteY138" fmla="*/ 489712 h 587184"/>
                    <a:gd name="connsiteX139" fmla="*/ 37592 w 85725"/>
                    <a:gd name="connsiteY139" fmla="*/ 475171 h 587184"/>
                    <a:gd name="connsiteX140" fmla="*/ 42291 w 85725"/>
                    <a:gd name="connsiteY140" fmla="*/ 470218 h 587184"/>
                    <a:gd name="connsiteX141" fmla="*/ 55182 w 85725"/>
                    <a:gd name="connsiteY141" fmla="*/ 456756 h 587184"/>
                    <a:gd name="connsiteX142" fmla="*/ 64580 w 85725"/>
                    <a:gd name="connsiteY142" fmla="*/ 467868 h 587184"/>
                    <a:gd name="connsiteX143" fmla="*/ 64326 w 85725"/>
                    <a:gd name="connsiteY143" fmla="*/ 476250 h 587184"/>
                    <a:gd name="connsiteX144" fmla="*/ 55309 w 85725"/>
                    <a:gd name="connsiteY144" fmla="*/ 485648 h 587184"/>
                    <a:gd name="connsiteX145" fmla="*/ 42291 w 85725"/>
                    <a:gd name="connsiteY145" fmla="*/ 470218 h 587184"/>
                    <a:gd name="connsiteX146" fmla="*/ 43498 w 85725"/>
                    <a:gd name="connsiteY146" fmla="*/ 432435 h 587184"/>
                    <a:gd name="connsiteX147" fmla="*/ 57468 w 85725"/>
                    <a:gd name="connsiteY147" fmla="*/ 417894 h 587184"/>
                    <a:gd name="connsiteX148" fmla="*/ 65849 w 85725"/>
                    <a:gd name="connsiteY148" fmla="*/ 427800 h 587184"/>
                    <a:gd name="connsiteX149" fmla="*/ 65596 w 85725"/>
                    <a:gd name="connsiteY149" fmla="*/ 436182 h 587184"/>
                    <a:gd name="connsiteX150" fmla="*/ 55499 w 85725"/>
                    <a:gd name="connsiteY150" fmla="*/ 446659 h 587184"/>
                    <a:gd name="connsiteX151" fmla="*/ 43498 w 85725"/>
                    <a:gd name="connsiteY151" fmla="*/ 432435 h 587184"/>
                    <a:gd name="connsiteX152" fmla="*/ 44704 w 85725"/>
                    <a:gd name="connsiteY152" fmla="*/ 392303 h 587184"/>
                    <a:gd name="connsiteX153" fmla="*/ 58674 w 85725"/>
                    <a:gd name="connsiteY153" fmla="*/ 377762 h 587184"/>
                    <a:gd name="connsiteX154" fmla="*/ 67056 w 85725"/>
                    <a:gd name="connsiteY154" fmla="*/ 387668 h 587184"/>
                    <a:gd name="connsiteX155" fmla="*/ 66739 w 85725"/>
                    <a:gd name="connsiteY155" fmla="*/ 398336 h 587184"/>
                    <a:gd name="connsiteX156" fmla="*/ 57722 w 85725"/>
                    <a:gd name="connsiteY156" fmla="*/ 407734 h 587184"/>
                    <a:gd name="connsiteX157" fmla="*/ 44704 w 85725"/>
                    <a:gd name="connsiteY157" fmla="*/ 392303 h 587184"/>
                    <a:gd name="connsiteX158" fmla="*/ 45974 w 85725"/>
                    <a:gd name="connsiteY158" fmla="*/ 352235 h 587184"/>
                    <a:gd name="connsiteX159" fmla="*/ 59944 w 85725"/>
                    <a:gd name="connsiteY159" fmla="*/ 337693 h 587184"/>
                    <a:gd name="connsiteX160" fmla="*/ 68326 w 85725"/>
                    <a:gd name="connsiteY160" fmla="*/ 347599 h 587184"/>
                    <a:gd name="connsiteX161" fmla="*/ 68009 w 85725"/>
                    <a:gd name="connsiteY161" fmla="*/ 358267 h 587184"/>
                    <a:gd name="connsiteX162" fmla="*/ 58992 w 85725"/>
                    <a:gd name="connsiteY162" fmla="*/ 367665 h 587184"/>
                    <a:gd name="connsiteX163" fmla="*/ 45974 w 85725"/>
                    <a:gd name="connsiteY163" fmla="*/ 352235 h 587184"/>
                    <a:gd name="connsiteX164" fmla="*/ 47180 w 85725"/>
                    <a:gd name="connsiteY164" fmla="*/ 312166 h 587184"/>
                    <a:gd name="connsiteX165" fmla="*/ 59563 w 85725"/>
                    <a:gd name="connsiteY165" fmla="*/ 299276 h 587184"/>
                    <a:gd name="connsiteX166" fmla="*/ 69469 w 85725"/>
                    <a:gd name="connsiteY166" fmla="*/ 310960 h 587184"/>
                    <a:gd name="connsiteX167" fmla="*/ 69215 w 85725"/>
                    <a:gd name="connsiteY167" fmla="*/ 318199 h 587184"/>
                    <a:gd name="connsiteX168" fmla="*/ 60198 w 85725"/>
                    <a:gd name="connsiteY168" fmla="*/ 327597 h 587184"/>
                    <a:gd name="connsiteX169" fmla="*/ 47180 w 85725"/>
                    <a:gd name="connsiteY169" fmla="*/ 312166 h 587184"/>
                    <a:gd name="connsiteX170" fmla="*/ 48324 w 85725"/>
                    <a:gd name="connsiteY170" fmla="*/ 275463 h 587184"/>
                    <a:gd name="connsiteX171" fmla="*/ 62293 w 85725"/>
                    <a:gd name="connsiteY171" fmla="*/ 260922 h 587184"/>
                    <a:gd name="connsiteX172" fmla="*/ 70676 w 85725"/>
                    <a:gd name="connsiteY172" fmla="*/ 270828 h 587184"/>
                    <a:gd name="connsiteX173" fmla="*/ 70422 w 85725"/>
                    <a:gd name="connsiteY173" fmla="*/ 278067 h 587184"/>
                    <a:gd name="connsiteX174" fmla="*/ 59817 w 85725"/>
                    <a:gd name="connsiteY174" fmla="*/ 289116 h 587184"/>
                    <a:gd name="connsiteX175" fmla="*/ 48324 w 85725"/>
                    <a:gd name="connsiteY175" fmla="*/ 275463 h 587184"/>
                    <a:gd name="connsiteX176" fmla="*/ 49593 w 85725"/>
                    <a:gd name="connsiteY176" fmla="*/ 235395 h 587184"/>
                    <a:gd name="connsiteX177" fmla="*/ 63564 w 85725"/>
                    <a:gd name="connsiteY177" fmla="*/ 220853 h 587184"/>
                    <a:gd name="connsiteX178" fmla="*/ 71946 w 85725"/>
                    <a:gd name="connsiteY178" fmla="*/ 230759 h 587184"/>
                    <a:gd name="connsiteX179" fmla="*/ 71628 w 85725"/>
                    <a:gd name="connsiteY179" fmla="*/ 241427 h 587184"/>
                    <a:gd name="connsiteX180" fmla="*/ 62611 w 85725"/>
                    <a:gd name="connsiteY180" fmla="*/ 250825 h 587184"/>
                    <a:gd name="connsiteX181" fmla="*/ 49593 w 85725"/>
                    <a:gd name="connsiteY181" fmla="*/ 235395 h 587184"/>
                    <a:gd name="connsiteX182" fmla="*/ 50800 w 85725"/>
                    <a:gd name="connsiteY182" fmla="*/ 195326 h 587184"/>
                    <a:gd name="connsiteX183" fmla="*/ 64770 w 85725"/>
                    <a:gd name="connsiteY183" fmla="*/ 180785 h 587184"/>
                    <a:gd name="connsiteX184" fmla="*/ 73152 w 85725"/>
                    <a:gd name="connsiteY184" fmla="*/ 190691 h 587184"/>
                    <a:gd name="connsiteX185" fmla="*/ 72835 w 85725"/>
                    <a:gd name="connsiteY185" fmla="*/ 201359 h 587184"/>
                    <a:gd name="connsiteX186" fmla="*/ 63818 w 85725"/>
                    <a:gd name="connsiteY186" fmla="*/ 210757 h 587184"/>
                    <a:gd name="connsiteX187" fmla="*/ 50800 w 85725"/>
                    <a:gd name="connsiteY187" fmla="*/ 195326 h 587184"/>
                    <a:gd name="connsiteX188" fmla="*/ 52070 w 85725"/>
                    <a:gd name="connsiteY188" fmla="*/ 155194 h 587184"/>
                    <a:gd name="connsiteX189" fmla="*/ 64961 w 85725"/>
                    <a:gd name="connsiteY189" fmla="*/ 141732 h 587184"/>
                    <a:gd name="connsiteX190" fmla="*/ 74359 w 85725"/>
                    <a:gd name="connsiteY190" fmla="*/ 152845 h 587184"/>
                    <a:gd name="connsiteX191" fmla="*/ 74105 w 85725"/>
                    <a:gd name="connsiteY191" fmla="*/ 161227 h 587184"/>
                    <a:gd name="connsiteX192" fmla="*/ 65088 w 85725"/>
                    <a:gd name="connsiteY192" fmla="*/ 170625 h 587184"/>
                    <a:gd name="connsiteX193" fmla="*/ 52070 w 85725"/>
                    <a:gd name="connsiteY193" fmla="*/ 155194 h 587184"/>
                    <a:gd name="connsiteX194" fmla="*/ 53213 w 85725"/>
                    <a:gd name="connsiteY194" fmla="*/ 117412 h 587184"/>
                    <a:gd name="connsiteX195" fmla="*/ 67183 w 85725"/>
                    <a:gd name="connsiteY195" fmla="*/ 102870 h 587184"/>
                    <a:gd name="connsiteX196" fmla="*/ 75565 w 85725"/>
                    <a:gd name="connsiteY196" fmla="*/ 112776 h 587184"/>
                    <a:gd name="connsiteX197" fmla="*/ 75311 w 85725"/>
                    <a:gd name="connsiteY197" fmla="*/ 121158 h 587184"/>
                    <a:gd name="connsiteX198" fmla="*/ 65215 w 85725"/>
                    <a:gd name="connsiteY198" fmla="*/ 131636 h 587184"/>
                    <a:gd name="connsiteX199" fmla="*/ 53213 w 85725"/>
                    <a:gd name="connsiteY199" fmla="*/ 117412 h 587184"/>
                    <a:gd name="connsiteX200" fmla="*/ 54483 w 85725"/>
                    <a:gd name="connsiteY200" fmla="*/ 77280 h 587184"/>
                    <a:gd name="connsiteX201" fmla="*/ 68453 w 85725"/>
                    <a:gd name="connsiteY201" fmla="*/ 62738 h 587184"/>
                    <a:gd name="connsiteX202" fmla="*/ 76835 w 85725"/>
                    <a:gd name="connsiteY202" fmla="*/ 72644 h 587184"/>
                    <a:gd name="connsiteX203" fmla="*/ 76518 w 85725"/>
                    <a:gd name="connsiteY203" fmla="*/ 83312 h 587184"/>
                    <a:gd name="connsiteX204" fmla="*/ 67501 w 85725"/>
                    <a:gd name="connsiteY204" fmla="*/ 92710 h 587184"/>
                    <a:gd name="connsiteX205" fmla="*/ 54483 w 85725"/>
                    <a:gd name="connsiteY205" fmla="*/ 77280 h 587184"/>
                    <a:gd name="connsiteX206" fmla="*/ 50038 w 85725"/>
                    <a:gd name="connsiteY206" fmla="*/ 72073 h 587184"/>
                    <a:gd name="connsiteX207" fmla="*/ 37021 w 85725"/>
                    <a:gd name="connsiteY207" fmla="*/ 56706 h 587184"/>
                    <a:gd name="connsiteX208" fmla="*/ 50991 w 85725"/>
                    <a:gd name="connsiteY208" fmla="*/ 42164 h 587184"/>
                    <a:gd name="connsiteX209" fmla="*/ 64008 w 85725"/>
                    <a:gd name="connsiteY209" fmla="*/ 57531 h 587184"/>
                    <a:gd name="connsiteX210" fmla="*/ 50038 w 85725"/>
                    <a:gd name="connsiteY210" fmla="*/ 72073 h 587184"/>
                    <a:gd name="connsiteX211" fmla="*/ 45339 w 85725"/>
                    <a:gd name="connsiteY211" fmla="*/ 77026 h 587184"/>
                    <a:gd name="connsiteX212" fmla="*/ 31369 w 85725"/>
                    <a:gd name="connsiteY212" fmla="*/ 91567 h 587184"/>
                    <a:gd name="connsiteX213" fmla="*/ 22352 w 85725"/>
                    <a:gd name="connsiteY213" fmla="*/ 80899 h 587184"/>
                    <a:gd name="connsiteX214" fmla="*/ 22606 w 85725"/>
                    <a:gd name="connsiteY214" fmla="*/ 71692 h 587184"/>
                    <a:gd name="connsiteX215" fmla="*/ 32258 w 85725"/>
                    <a:gd name="connsiteY215" fmla="*/ 61595 h 587184"/>
                    <a:gd name="connsiteX216" fmla="*/ 45339 w 85725"/>
                    <a:gd name="connsiteY216" fmla="*/ 77026 h 587184"/>
                    <a:gd name="connsiteX217" fmla="*/ 22924 w 85725"/>
                    <a:gd name="connsiteY217" fmla="*/ 61595 h 587184"/>
                    <a:gd name="connsiteX218" fmla="*/ 23241 w 85725"/>
                    <a:gd name="connsiteY218" fmla="*/ 50991 h 587184"/>
                    <a:gd name="connsiteX219" fmla="*/ 27877 w 85725"/>
                    <a:gd name="connsiteY219" fmla="*/ 56452 h 587184"/>
                    <a:gd name="connsiteX220" fmla="*/ 22924 w 85725"/>
                    <a:gd name="connsiteY220" fmla="*/ 61595 h 587184"/>
                    <a:gd name="connsiteX221" fmla="*/ 26607 w 85725"/>
                    <a:gd name="connsiteY221" fmla="*/ 96520 h 587184"/>
                    <a:gd name="connsiteX222" fmla="*/ 21654 w 85725"/>
                    <a:gd name="connsiteY222" fmla="*/ 101664 h 587184"/>
                    <a:gd name="connsiteX223" fmla="*/ 21971 w 85725"/>
                    <a:gd name="connsiteY223" fmla="*/ 91059 h 587184"/>
                    <a:gd name="connsiteX224" fmla="*/ 26607 w 85725"/>
                    <a:gd name="connsiteY224" fmla="*/ 96520 h 587184"/>
                    <a:gd name="connsiteX225" fmla="*/ 26416 w 85725"/>
                    <a:gd name="connsiteY225" fmla="*/ 135509 h 587184"/>
                    <a:gd name="connsiteX226" fmla="*/ 20384 w 85725"/>
                    <a:gd name="connsiteY226" fmla="*/ 141796 h 587184"/>
                    <a:gd name="connsiteX227" fmla="*/ 20765 w 85725"/>
                    <a:gd name="connsiteY227" fmla="*/ 128905 h 587184"/>
                    <a:gd name="connsiteX228" fmla="*/ 26416 w 85725"/>
                    <a:gd name="connsiteY228" fmla="*/ 135509 h 587184"/>
                    <a:gd name="connsiteX229" fmla="*/ 24193 w 85725"/>
                    <a:gd name="connsiteY229" fmla="*/ 174435 h 587184"/>
                    <a:gd name="connsiteX230" fmla="*/ 19241 w 85725"/>
                    <a:gd name="connsiteY230" fmla="*/ 179578 h 587184"/>
                    <a:gd name="connsiteX231" fmla="*/ 19558 w 85725"/>
                    <a:gd name="connsiteY231" fmla="*/ 168974 h 587184"/>
                    <a:gd name="connsiteX232" fmla="*/ 24193 w 85725"/>
                    <a:gd name="connsiteY232" fmla="*/ 174435 h 587184"/>
                    <a:gd name="connsiteX233" fmla="*/ 22987 w 85725"/>
                    <a:gd name="connsiteY233" fmla="*/ 214503 h 587184"/>
                    <a:gd name="connsiteX234" fmla="*/ 18034 w 85725"/>
                    <a:gd name="connsiteY234" fmla="*/ 219647 h 587184"/>
                    <a:gd name="connsiteX235" fmla="*/ 18352 w 85725"/>
                    <a:gd name="connsiteY235" fmla="*/ 209042 h 587184"/>
                    <a:gd name="connsiteX236" fmla="*/ 22987 w 85725"/>
                    <a:gd name="connsiteY236" fmla="*/ 214503 h 587184"/>
                    <a:gd name="connsiteX237" fmla="*/ 21717 w 85725"/>
                    <a:gd name="connsiteY237" fmla="*/ 254572 h 587184"/>
                    <a:gd name="connsiteX238" fmla="*/ 16764 w 85725"/>
                    <a:gd name="connsiteY238" fmla="*/ 259715 h 587184"/>
                    <a:gd name="connsiteX239" fmla="*/ 17082 w 85725"/>
                    <a:gd name="connsiteY239" fmla="*/ 249111 h 587184"/>
                    <a:gd name="connsiteX240" fmla="*/ 21717 w 85725"/>
                    <a:gd name="connsiteY240" fmla="*/ 254572 h 587184"/>
                    <a:gd name="connsiteX241" fmla="*/ 22098 w 85725"/>
                    <a:gd name="connsiteY241" fmla="*/ 292989 h 587184"/>
                    <a:gd name="connsiteX242" fmla="*/ 15558 w 85725"/>
                    <a:gd name="connsiteY242" fmla="*/ 299784 h 587184"/>
                    <a:gd name="connsiteX243" fmla="*/ 16002 w 85725"/>
                    <a:gd name="connsiteY243" fmla="*/ 285750 h 587184"/>
                    <a:gd name="connsiteX244" fmla="*/ 22098 w 85725"/>
                    <a:gd name="connsiteY244" fmla="*/ 292989 h 587184"/>
                    <a:gd name="connsiteX245" fmla="*/ 19368 w 85725"/>
                    <a:gd name="connsiteY245" fmla="*/ 331343 h 587184"/>
                    <a:gd name="connsiteX246" fmla="*/ 14415 w 85725"/>
                    <a:gd name="connsiteY246" fmla="*/ 336487 h 587184"/>
                    <a:gd name="connsiteX247" fmla="*/ 14732 w 85725"/>
                    <a:gd name="connsiteY247" fmla="*/ 325882 h 587184"/>
                    <a:gd name="connsiteX248" fmla="*/ 19368 w 85725"/>
                    <a:gd name="connsiteY248" fmla="*/ 331343 h 587184"/>
                    <a:gd name="connsiteX249" fmla="*/ 18098 w 85725"/>
                    <a:gd name="connsiteY249" fmla="*/ 371412 h 587184"/>
                    <a:gd name="connsiteX250" fmla="*/ 13145 w 85725"/>
                    <a:gd name="connsiteY250" fmla="*/ 376555 h 587184"/>
                    <a:gd name="connsiteX251" fmla="*/ 13462 w 85725"/>
                    <a:gd name="connsiteY251" fmla="*/ 365951 h 587184"/>
                    <a:gd name="connsiteX252" fmla="*/ 18098 w 85725"/>
                    <a:gd name="connsiteY252" fmla="*/ 371412 h 587184"/>
                    <a:gd name="connsiteX253" fmla="*/ 16891 w 85725"/>
                    <a:gd name="connsiteY253" fmla="*/ 411544 h 587184"/>
                    <a:gd name="connsiteX254" fmla="*/ 11938 w 85725"/>
                    <a:gd name="connsiteY254" fmla="*/ 416687 h 587184"/>
                    <a:gd name="connsiteX255" fmla="*/ 12255 w 85725"/>
                    <a:gd name="connsiteY255" fmla="*/ 406083 h 587184"/>
                    <a:gd name="connsiteX256" fmla="*/ 16891 w 85725"/>
                    <a:gd name="connsiteY256" fmla="*/ 411544 h 587184"/>
                    <a:gd name="connsiteX257" fmla="*/ 16701 w 85725"/>
                    <a:gd name="connsiteY257" fmla="*/ 450533 h 587184"/>
                    <a:gd name="connsiteX258" fmla="*/ 10668 w 85725"/>
                    <a:gd name="connsiteY258" fmla="*/ 456819 h 587184"/>
                    <a:gd name="connsiteX259" fmla="*/ 11049 w 85725"/>
                    <a:gd name="connsiteY259" fmla="*/ 443929 h 587184"/>
                    <a:gd name="connsiteX260" fmla="*/ 16701 w 85725"/>
                    <a:gd name="connsiteY260" fmla="*/ 450533 h 587184"/>
                    <a:gd name="connsiteX261" fmla="*/ 14478 w 85725"/>
                    <a:gd name="connsiteY261" fmla="*/ 489458 h 587184"/>
                    <a:gd name="connsiteX262" fmla="*/ 9525 w 85725"/>
                    <a:gd name="connsiteY262" fmla="*/ 494602 h 587184"/>
                    <a:gd name="connsiteX263" fmla="*/ 9843 w 85725"/>
                    <a:gd name="connsiteY263" fmla="*/ 483997 h 587184"/>
                    <a:gd name="connsiteX264" fmla="*/ 14478 w 85725"/>
                    <a:gd name="connsiteY264" fmla="*/ 489458 h 587184"/>
                    <a:gd name="connsiteX265" fmla="*/ 8890 w 85725"/>
                    <a:gd name="connsiteY265" fmla="*/ 513906 h 587184"/>
                    <a:gd name="connsiteX266" fmla="*/ 9144 w 85725"/>
                    <a:gd name="connsiteY266" fmla="*/ 504698 h 587184"/>
                    <a:gd name="connsiteX267" fmla="*/ 18796 w 85725"/>
                    <a:gd name="connsiteY267" fmla="*/ 494602 h 587184"/>
                    <a:gd name="connsiteX268" fmla="*/ 31814 w 85725"/>
                    <a:gd name="connsiteY268" fmla="*/ 509969 h 587184"/>
                    <a:gd name="connsiteX269" fmla="*/ 17843 w 85725"/>
                    <a:gd name="connsiteY269" fmla="*/ 524510 h 587184"/>
                    <a:gd name="connsiteX270" fmla="*/ 8890 w 85725"/>
                    <a:gd name="connsiteY270" fmla="*/ 513906 h 587184"/>
                    <a:gd name="connsiteX271" fmla="*/ 13208 w 85725"/>
                    <a:gd name="connsiteY271" fmla="*/ 529527 h 587184"/>
                    <a:gd name="connsiteX272" fmla="*/ 8255 w 85725"/>
                    <a:gd name="connsiteY272" fmla="*/ 534670 h 587184"/>
                    <a:gd name="connsiteX273" fmla="*/ 8573 w 85725"/>
                    <a:gd name="connsiteY273" fmla="*/ 524066 h 587184"/>
                    <a:gd name="connsiteX274" fmla="*/ 13208 w 85725"/>
                    <a:gd name="connsiteY274" fmla="*/ 529527 h 587184"/>
                    <a:gd name="connsiteX275" fmla="*/ 36322 w 85725"/>
                    <a:gd name="connsiteY275" fmla="*/ 515239 h 587184"/>
                    <a:gd name="connsiteX276" fmla="*/ 49340 w 85725"/>
                    <a:gd name="connsiteY276" fmla="*/ 530606 h 587184"/>
                    <a:gd name="connsiteX277" fmla="*/ 35370 w 85725"/>
                    <a:gd name="connsiteY277" fmla="*/ 545148 h 587184"/>
                    <a:gd name="connsiteX278" fmla="*/ 22352 w 85725"/>
                    <a:gd name="connsiteY278" fmla="*/ 529781 h 587184"/>
                    <a:gd name="connsiteX279" fmla="*/ 36322 w 85725"/>
                    <a:gd name="connsiteY279" fmla="*/ 515239 h 587184"/>
                    <a:gd name="connsiteX280" fmla="*/ 41085 w 85725"/>
                    <a:gd name="connsiteY280" fmla="*/ 510286 h 587184"/>
                    <a:gd name="connsiteX281" fmla="*/ 55055 w 85725"/>
                    <a:gd name="connsiteY281" fmla="*/ 495745 h 587184"/>
                    <a:gd name="connsiteX282" fmla="*/ 63437 w 85725"/>
                    <a:gd name="connsiteY282" fmla="*/ 505651 h 587184"/>
                    <a:gd name="connsiteX283" fmla="*/ 63119 w 85725"/>
                    <a:gd name="connsiteY283" fmla="*/ 516319 h 587184"/>
                    <a:gd name="connsiteX284" fmla="*/ 54102 w 85725"/>
                    <a:gd name="connsiteY284" fmla="*/ 525717 h 587184"/>
                    <a:gd name="connsiteX285" fmla="*/ 41085 w 85725"/>
                    <a:gd name="connsiteY285" fmla="*/ 510286 h 587184"/>
                    <a:gd name="connsiteX286" fmla="*/ 62802 w 85725"/>
                    <a:gd name="connsiteY286" fmla="*/ 526479 h 587184"/>
                    <a:gd name="connsiteX287" fmla="*/ 62548 w 85725"/>
                    <a:gd name="connsiteY287" fmla="*/ 535623 h 587184"/>
                    <a:gd name="connsiteX288" fmla="*/ 58547 w 85725"/>
                    <a:gd name="connsiteY288" fmla="*/ 530924 h 587184"/>
                    <a:gd name="connsiteX289" fmla="*/ 62802 w 85725"/>
                    <a:gd name="connsiteY289" fmla="*/ 526479 h 587184"/>
                    <a:gd name="connsiteX290" fmla="*/ 59754 w 85725"/>
                    <a:gd name="connsiteY290" fmla="*/ 490855 h 587184"/>
                    <a:gd name="connsiteX291" fmla="*/ 64008 w 85725"/>
                    <a:gd name="connsiteY291" fmla="*/ 486410 h 587184"/>
                    <a:gd name="connsiteX292" fmla="*/ 63754 w 85725"/>
                    <a:gd name="connsiteY292" fmla="*/ 495554 h 587184"/>
                    <a:gd name="connsiteX293" fmla="*/ 59754 w 85725"/>
                    <a:gd name="connsiteY293" fmla="*/ 490855 h 587184"/>
                    <a:gd name="connsiteX294" fmla="*/ 59944 w 85725"/>
                    <a:gd name="connsiteY294" fmla="*/ 451866 h 587184"/>
                    <a:gd name="connsiteX295" fmla="*/ 65278 w 85725"/>
                    <a:gd name="connsiteY295" fmla="*/ 446278 h 587184"/>
                    <a:gd name="connsiteX296" fmla="*/ 64897 w 85725"/>
                    <a:gd name="connsiteY296" fmla="*/ 457708 h 587184"/>
                    <a:gd name="connsiteX297" fmla="*/ 59944 w 85725"/>
                    <a:gd name="connsiteY297" fmla="*/ 451866 h 587184"/>
                    <a:gd name="connsiteX298" fmla="*/ 62167 w 85725"/>
                    <a:gd name="connsiteY298" fmla="*/ 412941 h 587184"/>
                    <a:gd name="connsiteX299" fmla="*/ 66421 w 85725"/>
                    <a:gd name="connsiteY299" fmla="*/ 408496 h 587184"/>
                    <a:gd name="connsiteX300" fmla="*/ 66167 w 85725"/>
                    <a:gd name="connsiteY300" fmla="*/ 417640 h 587184"/>
                    <a:gd name="connsiteX301" fmla="*/ 62167 w 85725"/>
                    <a:gd name="connsiteY301" fmla="*/ 412941 h 587184"/>
                    <a:gd name="connsiteX302" fmla="*/ 63437 w 85725"/>
                    <a:gd name="connsiteY302" fmla="*/ 372809 h 587184"/>
                    <a:gd name="connsiteX303" fmla="*/ 67691 w 85725"/>
                    <a:gd name="connsiteY303" fmla="*/ 368364 h 587184"/>
                    <a:gd name="connsiteX304" fmla="*/ 67437 w 85725"/>
                    <a:gd name="connsiteY304" fmla="*/ 377508 h 587184"/>
                    <a:gd name="connsiteX305" fmla="*/ 63437 w 85725"/>
                    <a:gd name="connsiteY305" fmla="*/ 372809 h 587184"/>
                    <a:gd name="connsiteX306" fmla="*/ 64643 w 85725"/>
                    <a:gd name="connsiteY306" fmla="*/ 332740 h 587184"/>
                    <a:gd name="connsiteX307" fmla="*/ 68898 w 85725"/>
                    <a:gd name="connsiteY307" fmla="*/ 328295 h 587184"/>
                    <a:gd name="connsiteX308" fmla="*/ 68643 w 85725"/>
                    <a:gd name="connsiteY308" fmla="*/ 337439 h 587184"/>
                    <a:gd name="connsiteX309" fmla="*/ 64643 w 85725"/>
                    <a:gd name="connsiteY309" fmla="*/ 332740 h 587184"/>
                    <a:gd name="connsiteX310" fmla="*/ 64326 w 85725"/>
                    <a:gd name="connsiteY310" fmla="*/ 294323 h 587184"/>
                    <a:gd name="connsiteX311" fmla="*/ 70168 w 85725"/>
                    <a:gd name="connsiteY311" fmla="*/ 288227 h 587184"/>
                    <a:gd name="connsiteX312" fmla="*/ 69787 w 85725"/>
                    <a:gd name="connsiteY312" fmla="*/ 300800 h 587184"/>
                    <a:gd name="connsiteX313" fmla="*/ 64326 w 85725"/>
                    <a:gd name="connsiteY313" fmla="*/ 294323 h 587184"/>
                    <a:gd name="connsiteX314" fmla="*/ 67056 w 85725"/>
                    <a:gd name="connsiteY314" fmla="*/ 255969 h 587184"/>
                    <a:gd name="connsiteX315" fmla="*/ 71311 w 85725"/>
                    <a:gd name="connsiteY315" fmla="*/ 251524 h 587184"/>
                    <a:gd name="connsiteX316" fmla="*/ 71057 w 85725"/>
                    <a:gd name="connsiteY316" fmla="*/ 260668 h 587184"/>
                    <a:gd name="connsiteX317" fmla="*/ 67056 w 85725"/>
                    <a:gd name="connsiteY317" fmla="*/ 255969 h 587184"/>
                    <a:gd name="connsiteX318" fmla="*/ 68263 w 85725"/>
                    <a:gd name="connsiteY318" fmla="*/ 215900 h 587184"/>
                    <a:gd name="connsiteX319" fmla="*/ 72517 w 85725"/>
                    <a:gd name="connsiteY319" fmla="*/ 211455 h 587184"/>
                    <a:gd name="connsiteX320" fmla="*/ 72263 w 85725"/>
                    <a:gd name="connsiteY320" fmla="*/ 220599 h 587184"/>
                    <a:gd name="connsiteX321" fmla="*/ 68263 w 85725"/>
                    <a:gd name="connsiteY321" fmla="*/ 215900 h 587184"/>
                    <a:gd name="connsiteX322" fmla="*/ 69533 w 85725"/>
                    <a:gd name="connsiteY322" fmla="*/ 175832 h 587184"/>
                    <a:gd name="connsiteX323" fmla="*/ 73787 w 85725"/>
                    <a:gd name="connsiteY323" fmla="*/ 171387 h 587184"/>
                    <a:gd name="connsiteX324" fmla="*/ 73533 w 85725"/>
                    <a:gd name="connsiteY324" fmla="*/ 180531 h 587184"/>
                    <a:gd name="connsiteX325" fmla="*/ 69533 w 85725"/>
                    <a:gd name="connsiteY325" fmla="*/ 175832 h 587184"/>
                    <a:gd name="connsiteX326" fmla="*/ 69723 w 85725"/>
                    <a:gd name="connsiteY326" fmla="*/ 136843 h 587184"/>
                    <a:gd name="connsiteX327" fmla="*/ 75057 w 85725"/>
                    <a:gd name="connsiteY327" fmla="*/ 131255 h 587184"/>
                    <a:gd name="connsiteX328" fmla="*/ 74676 w 85725"/>
                    <a:gd name="connsiteY328" fmla="*/ 142685 h 587184"/>
                    <a:gd name="connsiteX329" fmla="*/ 69723 w 85725"/>
                    <a:gd name="connsiteY329" fmla="*/ 136843 h 587184"/>
                    <a:gd name="connsiteX330" fmla="*/ 71946 w 85725"/>
                    <a:gd name="connsiteY330" fmla="*/ 97917 h 587184"/>
                    <a:gd name="connsiteX331" fmla="*/ 76200 w 85725"/>
                    <a:gd name="connsiteY331" fmla="*/ 93472 h 587184"/>
                    <a:gd name="connsiteX332" fmla="*/ 75946 w 85725"/>
                    <a:gd name="connsiteY332" fmla="*/ 102616 h 587184"/>
                    <a:gd name="connsiteX333" fmla="*/ 71946 w 85725"/>
                    <a:gd name="connsiteY333" fmla="*/ 97917 h 587184"/>
                    <a:gd name="connsiteX334" fmla="*/ 73152 w 85725"/>
                    <a:gd name="connsiteY334" fmla="*/ 57849 h 587184"/>
                    <a:gd name="connsiteX335" fmla="*/ 77407 w 85725"/>
                    <a:gd name="connsiteY335" fmla="*/ 53404 h 587184"/>
                    <a:gd name="connsiteX336" fmla="*/ 77153 w 85725"/>
                    <a:gd name="connsiteY336" fmla="*/ 62548 h 587184"/>
                    <a:gd name="connsiteX337" fmla="*/ 73152 w 85725"/>
                    <a:gd name="connsiteY337" fmla="*/ 57849 h 587184"/>
                    <a:gd name="connsiteX338" fmla="*/ 78105 w 85725"/>
                    <a:gd name="connsiteY338" fmla="*/ 32576 h 587184"/>
                    <a:gd name="connsiteX339" fmla="*/ 77788 w 85725"/>
                    <a:gd name="connsiteY339" fmla="*/ 43244 h 587184"/>
                    <a:gd name="connsiteX340" fmla="*/ 68771 w 85725"/>
                    <a:gd name="connsiteY340" fmla="*/ 52642 h 587184"/>
                    <a:gd name="connsiteX341" fmla="*/ 55753 w 85725"/>
                    <a:gd name="connsiteY341" fmla="*/ 37275 h 587184"/>
                    <a:gd name="connsiteX342" fmla="*/ 69723 w 85725"/>
                    <a:gd name="connsiteY342" fmla="*/ 22733 h 587184"/>
                    <a:gd name="connsiteX343" fmla="*/ 78105 w 85725"/>
                    <a:gd name="connsiteY343" fmla="*/ 32576 h 587184"/>
                    <a:gd name="connsiteX344" fmla="*/ 52197 w 85725"/>
                    <a:gd name="connsiteY344" fmla="*/ 2032 h 587184"/>
                    <a:gd name="connsiteX345" fmla="*/ 65215 w 85725"/>
                    <a:gd name="connsiteY345" fmla="*/ 17399 h 587184"/>
                    <a:gd name="connsiteX346" fmla="*/ 51245 w 85725"/>
                    <a:gd name="connsiteY346" fmla="*/ 31941 h 587184"/>
                    <a:gd name="connsiteX347" fmla="*/ 38227 w 85725"/>
                    <a:gd name="connsiteY347" fmla="*/ 16574 h 587184"/>
                    <a:gd name="connsiteX348" fmla="*/ 52197 w 85725"/>
                    <a:gd name="connsiteY348" fmla="*/ 2032 h 587184"/>
                    <a:gd name="connsiteX349" fmla="*/ 46546 w 85725"/>
                    <a:gd name="connsiteY349" fmla="*/ 36957 h 587184"/>
                    <a:gd name="connsiteX350" fmla="*/ 32576 w 85725"/>
                    <a:gd name="connsiteY350" fmla="*/ 51499 h 587184"/>
                    <a:gd name="connsiteX351" fmla="*/ 23559 w 85725"/>
                    <a:gd name="connsiteY351" fmla="*/ 40831 h 587184"/>
                    <a:gd name="connsiteX352" fmla="*/ 23813 w 85725"/>
                    <a:gd name="connsiteY352" fmla="*/ 31623 h 587184"/>
                    <a:gd name="connsiteX353" fmla="*/ 33465 w 85725"/>
                    <a:gd name="connsiteY353" fmla="*/ 21527 h 587184"/>
                    <a:gd name="connsiteX354" fmla="*/ 46546 w 85725"/>
                    <a:gd name="connsiteY354" fmla="*/ 36957 h 587184"/>
                    <a:gd name="connsiteX355" fmla="*/ 29083 w 85725"/>
                    <a:gd name="connsiteY355" fmla="*/ 16320 h 587184"/>
                    <a:gd name="connsiteX356" fmla="*/ 24130 w 85725"/>
                    <a:gd name="connsiteY356" fmla="*/ 21463 h 587184"/>
                    <a:gd name="connsiteX357" fmla="*/ 24448 w 85725"/>
                    <a:gd name="connsiteY357" fmla="*/ 10859 h 587184"/>
                    <a:gd name="connsiteX358" fmla="*/ 29083 w 85725"/>
                    <a:gd name="connsiteY358" fmla="*/ 16320 h 587184"/>
                    <a:gd name="connsiteX359" fmla="*/ 7049 w 85725"/>
                    <a:gd name="connsiteY359" fmla="*/ 574739 h 587184"/>
                    <a:gd name="connsiteX360" fmla="*/ 7366 w 85725"/>
                    <a:gd name="connsiteY360" fmla="*/ 564134 h 587184"/>
                    <a:gd name="connsiteX361" fmla="*/ 12002 w 85725"/>
                    <a:gd name="connsiteY361" fmla="*/ 569595 h 587184"/>
                    <a:gd name="connsiteX362" fmla="*/ 7049 w 85725"/>
                    <a:gd name="connsiteY362" fmla="*/ 574739 h 587184"/>
                    <a:gd name="connsiteX363" fmla="*/ 7684 w 85725"/>
                    <a:gd name="connsiteY363" fmla="*/ 554038 h 587184"/>
                    <a:gd name="connsiteX364" fmla="*/ 7938 w 85725"/>
                    <a:gd name="connsiteY364" fmla="*/ 544830 h 587184"/>
                    <a:gd name="connsiteX365" fmla="*/ 17590 w 85725"/>
                    <a:gd name="connsiteY365" fmla="*/ 534734 h 587184"/>
                    <a:gd name="connsiteX366" fmla="*/ 30607 w 85725"/>
                    <a:gd name="connsiteY366" fmla="*/ 550101 h 587184"/>
                    <a:gd name="connsiteX367" fmla="*/ 16637 w 85725"/>
                    <a:gd name="connsiteY367" fmla="*/ 564642 h 587184"/>
                    <a:gd name="connsiteX368" fmla="*/ 7684 w 85725"/>
                    <a:gd name="connsiteY368" fmla="*/ 554038 h 587184"/>
                    <a:gd name="connsiteX369" fmla="*/ 34163 w 85725"/>
                    <a:gd name="connsiteY369" fmla="*/ 585280 h 587184"/>
                    <a:gd name="connsiteX370" fmla="*/ 21146 w 85725"/>
                    <a:gd name="connsiteY370" fmla="*/ 569913 h 587184"/>
                    <a:gd name="connsiteX371" fmla="*/ 35116 w 85725"/>
                    <a:gd name="connsiteY371" fmla="*/ 555371 h 587184"/>
                    <a:gd name="connsiteX372" fmla="*/ 48133 w 85725"/>
                    <a:gd name="connsiteY372" fmla="*/ 570738 h 587184"/>
                    <a:gd name="connsiteX373" fmla="*/ 34163 w 85725"/>
                    <a:gd name="connsiteY373" fmla="*/ 585280 h 587184"/>
                    <a:gd name="connsiteX374" fmla="*/ 39815 w 85725"/>
                    <a:gd name="connsiteY374" fmla="*/ 550418 h 587184"/>
                    <a:gd name="connsiteX375" fmla="*/ 53785 w 85725"/>
                    <a:gd name="connsiteY375" fmla="*/ 535877 h 587184"/>
                    <a:gd name="connsiteX376" fmla="*/ 62167 w 85725"/>
                    <a:gd name="connsiteY376" fmla="*/ 545783 h 587184"/>
                    <a:gd name="connsiteX377" fmla="*/ 61849 w 85725"/>
                    <a:gd name="connsiteY377" fmla="*/ 556451 h 587184"/>
                    <a:gd name="connsiteX378" fmla="*/ 52832 w 85725"/>
                    <a:gd name="connsiteY378" fmla="*/ 565849 h 587184"/>
                    <a:gd name="connsiteX379" fmla="*/ 39815 w 85725"/>
                    <a:gd name="connsiteY379" fmla="*/ 550418 h 587184"/>
                    <a:gd name="connsiteX380" fmla="*/ 57277 w 85725"/>
                    <a:gd name="connsiteY380" fmla="*/ 570992 h 587184"/>
                    <a:gd name="connsiteX381" fmla="*/ 61532 w 85725"/>
                    <a:gd name="connsiteY381" fmla="*/ 566547 h 587184"/>
                    <a:gd name="connsiteX382" fmla="*/ 61278 w 85725"/>
                    <a:gd name="connsiteY382" fmla="*/ 575691 h 587184"/>
                    <a:gd name="connsiteX383" fmla="*/ 57277 w 85725"/>
                    <a:gd name="connsiteY383" fmla="*/ 570992 h 587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85725" h="587184">
                      <a:moveTo>
                        <a:pt x="79058" y="1842"/>
                      </a:moveTo>
                      <a:lnTo>
                        <a:pt x="78994" y="3175"/>
                      </a:lnTo>
                      <a:lnTo>
                        <a:pt x="69977" y="12573"/>
                      </a:lnTo>
                      <a:lnTo>
                        <a:pt x="60452" y="1270"/>
                      </a:lnTo>
                      <a:lnTo>
                        <a:pt x="44069" y="762"/>
                      </a:lnTo>
                      <a:lnTo>
                        <a:pt x="33846" y="11430"/>
                      </a:lnTo>
                      <a:lnTo>
                        <a:pt x="24829" y="762"/>
                      </a:lnTo>
                      <a:lnTo>
                        <a:pt x="24829" y="191"/>
                      </a:lnTo>
                      <a:lnTo>
                        <a:pt x="18098" y="0"/>
                      </a:lnTo>
                      <a:lnTo>
                        <a:pt x="0" y="585153"/>
                      </a:lnTo>
                      <a:lnTo>
                        <a:pt x="6731" y="585343"/>
                      </a:lnTo>
                      <a:lnTo>
                        <a:pt x="6731" y="584962"/>
                      </a:lnTo>
                      <a:lnTo>
                        <a:pt x="16383" y="574866"/>
                      </a:lnTo>
                      <a:lnTo>
                        <a:pt x="25718" y="585915"/>
                      </a:lnTo>
                      <a:lnTo>
                        <a:pt x="42545" y="586423"/>
                      </a:lnTo>
                      <a:lnTo>
                        <a:pt x="52578" y="576009"/>
                      </a:lnTo>
                      <a:lnTo>
                        <a:pt x="60960" y="585915"/>
                      </a:lnTo>
                      <a:lnTo>
                        <a:pt x="60897" y="586994"/>
                      </a:lnTo>
                      <a:lnTo>
                        <a:pt x="67628" y="587185"/>
                      </a:lnTo>
                      <a:lnTo>
                        <a:pt x="85725" y="2032"/>
                      </a:lnTo>
                      <a:lnTo>
                        <a:pt x="79058" y="1842"/>
                      </a:lnTo>
                      <a:close/>
                      <a:moveTo>
                        <a:pt x="78677" y="13272"/>
                      </a:moveTo>
                      <a:lnTo>
                        <a:pt x="78423" y="22416"/>
                      </a:lnTo>
                      <a:lnTo>
                        <a:pt x="74422" y="17717"/>
                      </a:lnTo>
                      <a:lnTo>
                        <a:pt x="78677" y="13272"/>
                      </a:lnTo>
                      <a:close/>
                      <a:moveTo>
                        <a:pt x="26035" y="411798"/>
                      </a:moveTo>
                      <a:lnTo>
                        <a:pt x="40005" y="397256"/>
                      </a:lnTo>
                      <a:lnTo>
                        <a:pt x="53023" y="412623"/>
                      </a:lnTo>
                      <a:lnTo>
                        <a:pt x="39053" y="427165"/>
                      </a:lnTo>
                      <a:lnTo>
                        <a:pt x="26035" y="411798"/>
                      </a:lnTo>
                      <a:close/>
                      <a:moveTo>
                        <a:pt x="50800" y="451549"/>
                      </a:moveTo>
                      <a:lnTo>
                        <a:pt x="37910" y="465011"/>
                      </a:lnTo>
                      <a:lnTo>
                        <a:pt x="25845" y="450787"/>
                      </a:lnTo>
                      <a:lnTo>
                        <a:pt x="38735" y="437325"/>
                      </a:lnTo>
                      <a:lnTo>
                        <a:pt x="50800" y="451549"/>
                      </a:lnTo>
                      <a:close/>
                      <a:moveTo>
                        <a:pt x="27242" y="371729"/>
                      </a:moveTo>
                      <a:lnTo>
                        <a:pt x="41212" y="357188"/>
                      </a:lnTo>
                      <a:lnTo>
                        <a:pt x="54229" y="372555"/>
                      </a:lnTo>
                      <a:lnTo>
                        <a:pt x="40259" y="387096"/>
                      </a:lnTo>
                      <a:lnTo>
                        <a:pt x="27242" y="371729"/>
                      </a:lnTo>
                      <a:close/>
                      <a:moveTo>
                        <a:pt x="28512" y="331597"/>
                      </a:moveTo>
                      <a:lnTo>
                        <a:pt x="42482" y="317056"/>
                      </a:lnTo>
                      <a:lnTo>
                        <a:pt x="55499" y="332423"/>
                      </a:lnTo>
                      <a:lnTo>
                        <a:pt x="41529" y="346964"/>
                      </a:lnTo>
                      <a:lnTo>
                        <a:pt x="28512" y="331597"/>
                      </a:lnTo>
                      <a:close/>
                      <a:moveTo>
                        <a:pt x="31242" y="293307"/>
                      </a:moveTo>
                      <a:lnTo>
                        <a:pt x="43624" y="280416"/>
                      </a:lnTo>
                      <a:lnTo>
                        <a:pt x="55182" y="294069"/>
                      </a:lnTo>
                      <a:lnTo>
                        <a:pt x="42799" y="306959"/>
                      </a:lnTo>
                      <a:lnTo>
                        <a:pt x="31242" y="293307"/>
                      </a:lnTo>
                      <a:close/>
                      <a:moveTo>
                        <a:pt x="30861" y="254889"/>
                      </a:moveTo>
                      <a:lnTo>
                        <a:pt x="44831" y="240348"/>
                      </a:lnTo>
                      <a:lnTo>
                        <a:pt x="57849" y="255715"/>
                      </a:lnTo>
                      <a:lnTo>
                        <a:pt x="43879" y="270256"/>
                      </a:lnTo>
                      <a:lnTo>
                        <a:pt x="30861" y="254889"/>
                      </a:lnTo>
                      <a:close/>
                      <a:moveTo>
                        <a:pt x="32131" y="214757"/>
                      </a:moveTo>
                      <a:lnTo>
                        <a:pt x="46101" y="200216"/>
                      </a:lnTo>
                      <a:lnTo>
                        <a:pt x="59118" y="215583"/>
                      </a:lnTo>
                      <a:lnTo>
                        <a:pt x="45149" y="230124"/>
                      </a:lnTo>
                      <a:lnTo>
                        <a:pt x="32131" y="214757"/>
                      </a:lnTo>
                      <a:close/>
                      <a:moveTo>
                        <a:pt x="33338" y="174689"/>
                      </a:moveTo>
                      <a:lnTo>
                        <a:pt x="47308" y="160147"/>
                      </a:lnTo>
                      <a:lnTo>
                        <a:pt x="60325" y="175514"/>
                      </a:lnTo>
                      <a:lnTo>
                        <a:pt x="46355" y="190056"/>
                      </a:lnTo>
                      <a:lnTo>
                        <a:pt x="33338" y="174689"/>
                      </a:lnTo>
                      <a:close/>
                      <a:moveTo>
                        <a:pt x="35560" y="135763"/>
                      </a:moveTo>
                      <a:lnTo>
                        <a:pt x="48451" y="122301"/>
                      </a:lnTo>
                      <a:lnTo>
                        <a:pt x="60516" y="136525"/>
                      </a:lnTo>
                      <a:lnTo>
                        <a:pt x="47625" y="149987"/>
                      </a:lnTo>
                      <a:lnTo>
                        <a:pt x="35560" y="135763"/>
                      </a:lnTo>
                      <a:close/>
                      <a:moveTo>
                        <a:pt x="35751" y="96774"/>
                      </a:moveTo>
                      <a:lnTo>
                        <a:pt x="49721" y="82233"/>
                      </a:lnTo>
                      <a:lnTo>
                        <a:pt x="62738" y="97600"/>
                      </a:lnTo>
                      <a:lnTo>
                        <a:pt x="48768" y="112141"/>
                      </a:lnTo>
                      <a:lnTo>
                        <a:pt x="35751" y="96774"/>
                      </a:lnTo>
                      <a:close/>
                      <a:moveTo>
                        <a:pt x="44069" y="117094"/>
                      </a:moveTo>
                      <a:lnTo>
                        <a:pt x="31179" y="130556"/>
                      </a:lnTo>
                      <a:lnTo>
                        <a:pt x="21146" y="118745"/>
                      </a:lnTo>
                      <a:lnTo>
                        <a:pt x="21336" y="111824"/>
                      </a:lnTo>
                      <a:lnTo>
                        <a:pt x="30988" y="101727"/>
                      </a:lnTo>
                      <a:lnTo>
                        <a:pt x="44069" y="117094"/>
                      </a:lnTo>
                      <a:close/>
                      <a:moveTo>
                        <a:pt x="42926" y="154940"/>
                      </a:moveTo>
                      <a:lnTo>
                        <a:pt x="28956" y="169482"/>
                      </a:lnTo>
                      <a:lnTo>
                        <a:pt x="19939" y="158814"/>
                      </a:lnTo>
                      <a:lnTo>
                        <a:pt x="20130" y="151892"/>
                      </a:lnTo>
                      <a:lnTo>
                        <a:pt x="30861" y="140716"/>
                      </a:lnTo>
                      <a:lnTo>
                        <a:pt x="42926" y="154940"/>
                      </a:lnTo>
                      <a:close/>
                      <a:moveTo>
                        <a:pt x="41656" y="195009"/>
                      </a:moveTo>
                      <a:lnTo>
                        <a:pt x="27686" y="209550"/>
                      </a:lnTo>
                      <a:lnTo>
                        <a:pt x="18669" y="198882"/>
                      </a:lnTo>
                      <a:lnTo>
                        <a:pt x="18923" y="189675"/>
                      </a:lnTo>
                      <a:lnTo>
                        <a:pt x="28575" y="179578"/>
                      </a:lnTo>
                      <a:lnTo>
                        <a:pt x="41656" y="195009"/>
                      </a:lnTo>
                      <a:close/>
                      <a:moveTo>
                        <a:pt x="40449" y="235077"/>
                      </a:moveTo>
                      <a:lnTo>
                        <a:pt x="26480" y="249619"/>
                      </a:lnTo>
                      <a:lnTo>
                        <a:pt x="17463" y="238951"/>
                      </a:lnTo>
                      <a:lnTo>
                        <a:pt x="17717" y="229743"/>
                      </a:lnTo>
                      <a:lnTo>
                        <a:pt x="27368" y="219647"/>
                      </a:lnTo>
                      <a:lnTo>
                        <a:pt x="40449" y="235077"/>
                      </a:lnTo>
                      <a:close/>
                      <a:moveTo>
                        <a:pt x="39180" y="275209"/>
                      </a:moveTo>
                      <a:lnTo>
                        <a:pt x="26797" y="288100"/>
                      </a:lnTo>
                      <a:lnTo>
                        <a:pt x="16256" y="275654"/>
                      </a:lnTo>
                      <a:lnTo>
                        <a:pt x="16447" y="269875"/>
                      </a:lnTo>
                      <a:lnTo>
                        <a:pt x="26099" y="259779"/>
                      </a:lnTo>
                      <a:lnTo>
                        <a:pt x="39180" y="275209"/>
                      </a:lnTo>
                      <a:close/>
                      <a:moveTo>
                        <a:pt x="38037" y="311849"/>
                      </a:moveTo>
                      <a:lnTo>
                        <a:pt x="24067" y="326390"/>
                      </a:lnTo>
                      <a:lnTo>
                        <a:pt x="15049" y="315722"/>
                      </a:lnTo>
                      <a:lnTo>
                        <a:pt x="15240" y="309944"/>
                      </a:lnTo>
                      <a:lnTo>
                        <a:pt x="26543" y="298196"/>
                      </a:lnTo>
                      <a:lnTo>
                        <a:pt x="38037" y="311849"/>
                      </a:lnTo>
                      <a:close/>
                      <a:moveTo>
                        <a:pt x="36830" y="351981"/>
                      </a:moveTo>
                      <a:lnTo>
                        <a:pt x="22860" y="366522"/>
                      </a:lnTo>
                      <a:lnTo>
                        <a:pt x="13843" y="355854"/>
                      </a:lnTo>
                      <a:lnTo>
                        <a:pt x="14097" y="346647"/>
                      </a:lnTo>
                      <a:lnTo>
                        <a:pt x="23749" y="336550"/>
                      </a:lnTo>
                      <a:lnTo>
                        <a:pt x="36830" y="351981"/>
                      </a:lnTo>
                      <a:close/>
                      <a:moveTo>
                        <a:pt x="35560" y="392049"/>
                      </a:moveTo>
                      <a:lnTo>
                        <a:pt x="21590" y="406591"/>
                      </a:lnTo>
                      <a:lnTo>
                        <a:pt x="12573" y="395923"/>
                      </a:lnTo>
                      <a:lnTo>
                        <a:pt x="12827" y="386715"/>
                      </a:lnTo>
                      <a:lnTo>
                        <a:pt x="22479" y="376619"/>
                      </a:lnTo>
                      <a:lnTo>
                        <a:pt x="35560" y="392049"/>
                      </a:lnTo>
                      <a:close/>
                      <a:moveTo>
                        <a:pt x="34354" y="432118"/>
                      </a:moveTo>
                      <a:lnTo>
                        <a:pt x="21463" y="445580"/>
                      </a:lnTo>
                      <a:lnTo>
                        <a:pt x="11430" y="433769"/>
                      </a:lnTo>
                      <a:lnTo>
                        <a:pt x="11621" y="426847"/>
                      </a:lnTo>
                      <a:lnTo>
                        <a:pt x="21273" y="416751"/>
                      </a:lnTo>
                      <a:lnTo>
                        <a:pt x="34354" y="432118"/>
                      </a:lnTo>
                      <a:close/>
                      <a:moveTo>
                        <a:pt x="33147" y="469964"/>
                      </a:moveTo>
                      <a:lnTo>
                        <a:pt x="19177" y="484505"/>
                      </a:lnTo>
                      <a:lnTo>
                        <a:pt x="10160" y="473837"/>
                      </a:lnTo>
                      <a:lnTo>
                        <a:pt x="10351" y="466916"/>
                      </a:lnTo>
                      <a:lnTo>
                        <a:pt x="21082" y="455740"/>
                      </a:lnTo>
                      <a:lnTo>
                        <a:pt x="33147" y="469964"/>
                      </a:lnTo>
                      <a:close/>
                      <a:moveTo>
                        <a:pt x="37592" y="475171"/>
                      </a:moveTo>
                      <a:lnTo>
                        <a:pt x="50610" y="490538"/>
                      </a:lnTo>
                      <a:lnTo>
                        <a:pt x="36640" y="505079"/>
                      </a:lnTo>
                      <a:lnTo>
                        <a:pt x="23622" y="489712"/>
                      </a:lnTo>
                      <a:lnTo>
                        <a:pt x="37592" y="475171"/>
                      </a:lnTo>
                      <a:close/>
                      <a:moveTo>
                        <a:pt x="42291" y="470218"/>
                      </a:moveTo>
                      <a:lnTo>
                        <a:pt x="55182" y="456756"/>
                      </a:lnTo>
                      <a:lnTo>
                        <a:pt x="64580" y="467868"/>
                      </a:lnTo>
                      <a:lnTo>
                        <a:pt x="64326" y="476250"/>
                      </a:lnTo>
                      <a:lnTo>
                        <a:pt x="55309" y="485648"/>
                      </a:lnTo>
                      <a:lnTo>
                        <a:pt x="42291" y="470218"/>
                      </a:lnTo>
                      <a:close/>
                      <a:moveTo>
                        <a:pt x="43498" y="432435"/>
                      </a:moveTo>
                      <a:lnTo>
                        <a:pt x="57468" y="417894"/>
                      </a:lnTo>
                      <a:lnTo>
                        <a:pt x="65849" y="427800"/>
                      </a:lnTo>
                      <a:lnTo>
                        <a:pt x="65596" y="436182"/>
                      </a:lnTo>
                      <a:lnTo>
                        <a:pt x="55499" y="446659"/>
                      </a:lnTo>
                      <a:lnTo>
                        <a:pt x="43498" y="432435"/>
                      </a:lnTo>
                      <a:close/>
                      <a:moveTo>
                        <a:pt x="44704" y="392303"/>
                      </a:moveTo>
                      <a:lnTo>
                        <a:pt x="58674" y="377762"/>
                      </a:lnTo>
                      <a:lnTo>
                        <a:pt x="67056" y="387668"/>
                      </a:lnTo>
                      <a:lnTo>
                        <a:pt x="66739" y="398336"/>
                      </a:lnTo>
                      <a:lnTo>
                        <a:pt x="57722" y="407734"/>
                      </a:lnTo>
                      <a:lnTo>
                        <a:pt x="44704" y="392303"/>
                      </a:lnTo>
                      <a:close/>
                      <a:moveTo>
                        <a:pt x="45974" y="352235"/>
                      </a:moveTo>
                      <a:lnTo>
                        <a:pt x="59944" y="337693"/>
                      </a:lnTo>
                      <a:lnTo>
                        <a:pt x="68326" y="347599"/>
                      </a:lnTo>
                      <a:lnTo>
                        <a:pt x="68009" y="358267"/>
                      </a:lnTo>
                      <a:lnTo>
                        <a:pt x="58992" y="367665"/>
                      </a:lnTo>
                      <a:lnTo>
                        <a:pt x="45974" y="352235"/>
                      </a:lnTo>
                      <a:close/>
                      <a:moveTo>
                        <a:pt x="47180" y="312166"/>
                      </a:moveTo>
                      <a:lnTo>
                        <a:pt x="59563" y="299276"/>
                      </a:lnTo>
                      <a:lnTo>
                        <a:pt x="69469" y="310960"/>
                      </a:lnTo>
                      <a:lnTo>
                        <a:pt x="69215" y="318199"/>
                      </a:lnTo>
                      <a:lnTo>
                        <a:pt x="60198" y="327597"/>
                      </a:lnTo>
                      <a:lnTo>
                        <a:pt x="47180" y="312166"/>
                      </a:lnTo>
                      <a:close/>
                      <a:moveTo>
                        <a:pt x="48324" y="275463"/>
                      </a:moveTo>
                      <a:lnTo>
                        <a:pt x="62293" y="260922"/>
                      </a:lnTo>
                      <a:lnTo>
                        <a:pt x="70676" y="270828"/>
                      </a:lnTo>
                      <a:lnTo>
                        <a:pt x="70422" y="278067"/>
                      </a:lnTo>
                      <a:lnTo>
                        <a:pt x="59817" y="289116"/>
                      </a:lnTo>
                      <a:lnTo>
                        <a:pt x="48324" y="275463"/>
                      </a:lnTo>
                      <a:close/>
                      <a:moveTo>
                        <a:pt x="49593" y="235395"/>
                      </a:moveTo>
                      <a:lnTo>
                        <a:pt x="63564" y="220853"/>
                      </a:lnTo>
                      <a:lnTo>
                        <a:pt x="71946" y="230759"/>
                      </a:lnTo>
                      <a:lnTo>
                        <a:pt x="71628" y="241427"/>
                      </a:lnTo>
                      <a:lnTo>
                        <a:pt x="62611" y="250825"/>
                      </a:lnTo>
                      <a:lnTo>
                        <a:pt x="49593" y="235395"/>
                      </a:lnTo>
                      <a:close/>
                      <a:moveTo>
                        <a:pt x="50800" y="195326"/>
                      </a:moveTo>
                      <a:lnTo>
                        <a:pt x="64770" y="180785"/>
                      </a:lnTo>
                      <a:lnTo>
                        <a:pt x="73152" y="190691"/>
                      </a:lnTo>
                      <a:lnTo>
                        <a:pt x="72835" y="201359"/>
                      </a:lnTo>
                      <a:lnTo>
                        <a:pt x="63818" y="210757"/>
                      </a:lnTo>
                      <a:lnTo>
                        <a:pt x="50800" y="195326"/>
                      </a:lnTo>
                      <a:close/>
                      <a:moveTo>
                        <a:pt x="52070" y="155194"/>
                      </a:moveTo>
                      <a:lnTo>
                        <a:pt x="64961" y="141732"/>
                      </a:lnTo>
                      <a:lnTo>
                        <a:pt x="74359" y="152845"/>
                      </a:lnTo>
                      <a:lnTo>
                        <a:pt x="74105" y="161227"/>
                      </a:lnTo>
                      <a:lnTo>
                        <a:pt x="65088" y="170625"/>
                      </a:lnTo>
                      <a:lnTo>
                        <a:pt x="52070" y="155194"/>
                      </a:lnTo>
                      <a:close/>
                      <a:moveTo>
                        <a:pt x="53213" y="117412"/>
                      </a:moveTo>
                      <a:lnTo>
                        <a:pt x="67183" y="102870"/>
                      </a:lnTo>
                      <a:lnTo>
                        <a:pt x="75565" y="112776"/>
                      </a:lnTo>
                      <a:lnTo>
                        <a:pt x="75311" y="121158"/>
                      </a:lnTo>
                      <a:lnTo>
                        <a:pt x="65215" y="131636"/>
                      </a:lnTo>
                      <a:lnTo>
                        <a:pt x="53213" y="117412"/>
                      </a:lnTo>
                      <a:close/>
                      <a:moveTo>
                        <a:pt x="54483" y="77280"/>
                      </a:moveTo>
                      <a:lnTo>
                        <a:pt x="68453" y="62738"/>
                      </a:lnTo>
                      <a:lnTo>
                        <a:pt x="76835" y="72644"/>
                      </a:lnTo>
                      <a:lnTo>
                        <a:pt x="76518" y="83312"/>
                      </a:lnTo>
                      <a:lnTo>
                        <a:pt x="67501" y="92710"/>
                      </a:lnTo>
                      <a:lnTo>
                        <a:pt x="54483" y="77280"/>
                      </a:lnTo>
                      <a:close/>
                      <a:moveTo>
                        <a:pt x="50038" y="72073"/>
                      </a:moveTo>
                      <a:lnTo>
                        <a:pt x="37021" y="56706"/>
                      </a:lnTo>
                      <a:lnTo>
                        <a:pt x="50991" y="42164"/>
                      </a:lnTo>
                      <a:lnTo>
                        <a:pt x="64008" y="57531"/>
                      </a:lnTo>
                      <a:lnTo>
                        <a:pt x="50038" y="72073"/>
                      </a:lnTo>
                      <a:close/>
                      <a:moveTo>
                        <a:pt x="45339" y="77026"/>
                      </a:moveTo>
                      <a:lnTo>
                        <a:pt x="31369" y="91567"/>
                      </a:lnTo>
                      <a:lnTo>
                        <a:pt x="22352" y="80899"/>
                      </a:lnTo>
                      <a:lnTo>
                        <a:pt x="22606" y="71692"/>
                      </a:lnTo>
                      <a:lnTo>
                        <a:pt x="32258" y="61595"/>
                      </a:lnTo>
                      <a:lnTo>
                        <a:pt x="45339" y="77026"/>
                      </a:lnTo>
                      <a:close/>
                      <a:moveTo>
                        <a:pt x="22924" y="61595"/>
                      </a:moveTo>
                      <a:lnTo>
                        <a:pt x="23241" y="50991"/>
                      </a:lnTo>
                      <a:lnTo>
                        <a:pt x="27877" y="56452"/>
                      </a:lnTo>
                      <a:lnTo>
                        <a:pt x="22924" y="61595"/>
                      </a:lnTo>
                      <a:close/>
                      <a:moveTo>
                        <a:pt x="26607" y="96520"/>
                      </a:moveTo>
                      <a:lnTo>
                        <a:pt x="21654" y="101664"/>
                      </a:lnTo>
                      <a:lnTo>
                        <a:pt x="21971" y="91059"/>
                      </a:lnTo>
                      <a:lnTo>
                        <a:pt x="26607" y="96520"/>
                      </a:lnTo>
                      <a:close/>
                      <a:moveTo>
                        <a:pt x="26416" y="135509"/>
                      </a:moveTo>
                      <a:lnTo>
                        <a:pt x="20384" y="141796"/>
                      </a:lnTo>
                      <a:lnTo>
                        <a:pt x="20765" y="128905"/>
                      </a:lnTo>
                      <a:lnTo>
                        <a:pt x="26416" y="135509"/>
                      </a:lnTo>
                      <a:close/>
                      <a:moveTo>
                        <a:pt x="24193" y="174435"/>
                      </a:moveTo>
                      <a:lnTo>
                        <a:pt x="19241" y="179578"/>
                      </a:lnTo>
                      <a:lnTo>
                        <a:pt x="19558" y="168974"/>
                      </a:lnTo>
                      <a:lnTo>
                        <a:pt x="24193" y="174435"/>
                      </a:lnTo>
                      <a:close/>
                      <a:moveTo>
                        <a:pt x="22987" y="214503"/>
                      </a:moveTo>
                      <a:lnTo>
                        <a:pt x="18034" y="219647"/>
                      </a:lnTo>
                      <a:lnTo>
                        <a:pt x="18352" y="209042"/>
                      </a:lnTo>
                      <a:lnTo>
                        <a:pt x="22987" y="214503"/>
                      </a:lnTo>
                      <a:close/>
                      <a:moveTo>
                        <a:pt x="21717" y="254572"/>
                      </a:moveTo>
                      <a:lnTo>
                        <a:pt x="16764" y="259715"/>
                      </a:lnTo>
                      <a:lnTo>
                        <a:pt x="17082" y="249111"/>
                      </a:lnTo>
                      <a:lnTo>
                        <a:pt x="21717" y="254572"/>
                      </a:lnTo>
                      <a:close/>
                      <a:moveTo>
                        <a:pt x="22098" y="292989"/>
                      </a:moveTo>
                      <a:lnTo>
                        <a:pt x="15558" y="299784"/>
                      </a:lnTo>
                      <a:lnTo>
                        <a:pt x="16002" y="285750"/>
                      </a:lnTo>
                      <a:lnTo>
                        <a:pt x="22098" y="292989"/>
                      </a:lnTo>
                      <a:close/>
                      <a:moveTo>
                        <a:pt x="19368" y="331343"/>
                      </a:moveTo>
                      <a:lnTo>
                        <a:pt x="14415" y="336487"/>
                      </a:lnTo>
                      <a:lnTo>
                        <a:pt x="14732" y="325882"/>
                      </a:lnTo>
                      <a:lnTo>
                        <a:pt x="19368" y="331343"/>
                      </a:lnTo>
                      <a:close/>
                      <a:moveTo>
                        <a:pt x="18098" y="371412"/>
                      </a:moveTo>
                      <a:lnTo>
                        <a:pt x="13145" y="376555"/>
                      </a:lnTo>
                      <a:lnTo>
                        <a:pt x="13462" y="365951"/>
                      </a:lnTo>
                      <a:lnTo>
                        <a:pt x="18098" y="371412"/>
                      </a:lnTo>
                      <a:close/>
                      <a:moveTo>
                        <a:pt x="16891" y="411544"/>
                      </a:moveTo>
                      <a:lnTo>
                        <a:pt x="11938" y="416687"/>
                      </a:lnTo>
                      <a:lnTo>
                        <a:pt x="12255" y="406083"/>
                      </a:lnTo>
                      <a:lnTo>
                        <a:pt x="16891" y="411544"/>
                      </a:lnTo>
                      <a:close/>
                      <a:moveTo>
                        <a:pt x="16701" y="450533"/>
                      </a:moveTo>
                      <a:lnTo>
                        <a:pt x="10668" y="456819"/>
                      </a:lnTo>
                      <a:lnTo>
                        <a:pt x="11049" y="443929"/>
                      </a:lnTo>
                      <a:lnTo>
                        <a:pt x="16701" y="450533"/>
                      </a:lnTo>
                      <a:close/>
                      <a:moveTo>
                        <a:pt x="14478" y="489458"/>
                      </a:moveTo>
                      <a:lnTo>
                        <a:pt x="9525" y="494602"/>
                      </a:lnTo>
                      <a:lnTo>
                        <a:pt x="9843" y="483997"/>
                      </a:lnTo>
                      <a:lnTo>
                        <a:pt x="14478" y="489458"/>
                      </a:lnTo>
                      <a:close/>
                      <a:moveTo>
                        <a:pt x="8890" y="513906"/>
                      </a:moveTo>
                      <a:lnTo>
                        <a:pt x="9144" y="504698"/>
                      </a:lnTo>
                      <a:lnTo>
                        <a:pt x="18796" y="494602"/>
                      </a:lnTo>
                      <a:lnTo>
                        <a:pt x="31814" y="509969"/>
                      </a:lnTo>
                      <a:lnTo>
                        <a:pt x="17843" y="524510"/>
                      </a:lnTo>
                      <a:lnTo>
                        <a:pt x="8890" y="513906"/>
                      </a:lnTo>
                      <a:close/>
                      <a:moveTo>
                        <a:pt x="13208" y="529527"/>
                      </a:moveTo>
                      <a:lnTo>
                        <a:pt x="8255" y="534670"/>
                      </a:lnTo>
                      <a:lnTo>
                        <a:pt x="8573" y="524066"/>
                      </a:lnTo>
                      <a:lnTo>
                        <a:pt x="13208" y="529527"/>
                      </a:lnTo>
                      <a:close/>
                      <a:moveTo>
                        <a:pt x="36322" y="515239"/>
                      </a:moveTo>
                      <a:lnTo>
                        <a:pt x="49340" y="530606"/>
                      </a:lnTo>
                      <a:lnTo>
                        <a:pt x="35370" y="545148"/>
                      </a:lnTo>
                      <a:lnTo>
                        <a:pt x="22352" y="529781"/>
                      </a:lnTo>
                      <a:lnTo>
                        <a:pt x="36322" y="515239"/>
                      </a:lnTo>
                      <a:close/>
                      <a:moveTo>
                        <a:pt x="41085" y="510286"/>
                      </a:moveTo>
                      <a:lnTo>
                        <a:pt x="55055" y="495745"/>
                      </a:lnTo>
                      <a:lnTo>
                        <a:pt x="63437" y="505651"/>
                      </a:lnTo>
                      <a:lnTo>
                        <a:pt x="63119" y="516319"/>
                      </a:lnTo>
                      <a:lnTo>
                        <a:pt x="54102" y="525717"/>
                      </a:lnTo>
                      <a:lnTo>
                        <a:pt x="41085" y="510286"/>
                      </a:lnTo>
                      <a:close/>
                      <a:moveTo>
                        <a:pt x="62802" y="526479"/>
                      </a:moveTo>
                      <a:lnTo>
                        <a:pt x="62548" y="535623"/>
                      </a:lnTo>
                      <a:lnTo>
                        <a:pt x="58547" y="530924"/>
                      </a:lnTo>
                      <a:lnTo>
                        <a:pt x="62802" y="526479"/>
                      </a:lnTo>
                      <a:close/>
                      <a:moveTo>
                        <a:pt x="59754" y="490855"/>
                      </a:moveTo>
                      <a:lnTo>
                        <a:pt x="64008" y="486410"/>
                      </a:lnTo>
                      <a:lnTo>
                        <a:pt x="63754" y="495554"/>
                      </a:lnTo>
                      <a:lnTo>
                        <a:pt x="59754" y="490855"/>
                      </a:lnTo>
                      <a:close/>
                      <a:moveTo>
                        <a:pt x="59944" y="451866"/>
                      </a:moveTo>
                      <a:lnTo>
                        <a:pt x="65278" y="446278"/>
                      </a:lnTo>
                      <a:lnTo>
                        <a:pt x="64897" y="457708"/>
                      </a:lnTo>
                      <a:lnTo>
                        <a:pt x="59944" y="451866"/>
                      </a:lnTo>
                      <a:close/>
                      <a:moveTo>
                        <a:pt x="62167" y="412941"/>
                      </a:moveTo>
                      <a:lnTo>
                        <a:pt x="66421" y="408496"/>
                      </a:lnTo>
                      <a:lnTo>
                        <a:pt x="66167" y="417640"/>
                      </a:lnTo>
                      <a:lnTo>
                        <a:pt x="62167" y="412941"/>
                      </a:lnTo>
                      <a:close/>
                      <a:moveTo>
                        <a:pt x="63437" y="372809"/>
                      </a:moveTo>
                      <a:lnTo>
                        <a:pt x="67691" y="368364"/>
                      </a:lnTo>
                      <a:lnTo>
                        <a:pt x="67437" y="377508"/>
                      </a:lnTo>
                      <a:lnTo>
                        <a:pt x="63437" y="372809"/>
                      </a:lnTo>
                      <a:close/>
                      <a:moveTo>
                        <a:pt x="64643" y="332740"/>
                      </a:moveTo>
                      <a:lnTo>
                        <a:pt x="68898" y="328295"/>
                      </a:lnTo>
                      <a:lnTo>
                        <a:pt x="68643" y="337439"/>
                      </a:lnTo>
                      <a:lnTo>
                        <a:pt x="64643" y="332740"/>
                      </a:lnTo>
                      <a:close/>
                      <a:moveTo>
                        <a:pt x="64326" y="294323"/>
                      </a:moveTo>
                      <a:lnTo>
                        <a:pt x="70168" y="288227"/>
                      </a:lnTo>
                      <a:lnTo>
                        <a:pt x="69787" y="300800"/>
                      </a:lnTo>
                      <a:lnTo>
                        <a:pt x="64326" y="294323"/>
                      </a:lnTo>
                      <a:close/>
                      <a:moveTo>
                        <a:pt x="67056" y="255969"/>
                      </a:moveTo>
                      <a:lnTo>
                        <a:pt x="71311" y="251524"/>
                      </a:lnTo>
                      <a:lnTo>
                        <a:pt x="71057" y="260668"/>
                      </a:lnTo>
                      <a:lnTo>
                        <a:pt x="67056" y="255969"/>
                      </a:lnTo>
                      <a:close/>
                      <a:moveTo>
                        <a:pt x="68263" y="215900"/>
                      </a:moveTo>
                      <a:lnTo>
                        <a:pt x="72517" y="211455"/>
                      </a:lnTo>
                      <a:lnTo>
                        <a:pt x="72263" y="220599"/>
                      </a:lnTo>
                      <a:lnTo>
                        <a:pt x="68263" y="215900"/>
                      </a:lnTo>
                      <a:close/>
                      <a:moveTo>
                        <a:pt x="69533" y="175832"/>
                      </a:moveTo>
                      <a:lnTo>
                        <a:pt x="73787" y="171387"/>
                      </a:lnTo>
                      <a:lnTo>
                        <a:pt x="73533" y="180531"/>
                      </a:lnTo>
                      <a:lnTo>
                        <a:pt x="69533" y="175832"/>
                      </a:lnTo>
                      <a:close/>
                      <a:moveTo>
                        <a:pt x="69723" y="136843"/>
                      </a:moveTo>
                      <a:lnTo>
                        <a:pt x="75057" y="131255"/>
                      </a:lnTo>
                      <a:lnTo>
                        <a:pt x="74676" y="142685"/>
                      </a:lnTo>
                      <a:lnTo>
                        <a:pt x="69723" y="136843"/>
                      </a:lnTo>
                      <a:close/>
                      <a:moveTo>
                        <a:pt x="71946" y="97917"/>
                      </a:moveTo>
                      <a:lnTo>
                        <a:pt x="76200" y="93472"/>
                      </a:lnTo>
                      <a:lnTo>
                        <a:pt x="75946" y="102616"/>
                      </a:lnTo>
                      <a:lnTo>
                        <a:pt x="71946" y="97917"/>
                      </a:lnTo>
                      <a:close/>
                      <a:moveTo>
                        <a:pt x="73152" y="57849"/>
                      </a:moveTo>
                      <a:lnTo>
                        <a:pt x="77407" y="53404"/>
                      </a:lnTo>
                      <a:lnTo>
                        <a:pt x="77153" y="62548"/>
                      </a:lnTo>
                      <a:lnTo>
                        <a:pt x="73152" y="57849"/>
                      </a:lnTo>
                      <a:close/>
                      <a:moveTo>
                        <a:pt x="78105" y="32576"/>
                      </a:moveTo>
                      <a:lnTo>
                        <a:pt x="77788" y="43244"/>
                      </a:lnTo>
                      <a:lnTo>
                        <a:pt x="68771" y="52642"/>
                      </a:lnTo>
                      <a:lnTo>
                        <a:pt x="55753" y="37275"/>
                      </a:lnTo>
                      <a:lnTo>
                        <a:pt x="69723" y="22733"/>
                      </a:lnTo>
                      <a:lnTo>
                        <a:pt x="78105" y="32576"/>
                      </a:lnTo>
                      <a:close/>
                      <a:moveTo>
                        <a:pt x="52197" y="2032"/>
                      </a:moveTo>
                      <a:lnTo>
                        <a:pt x="65215" y="17399"/>
                      </a:lnTo>
                      <a:lnTo>
                        <a:pt x="51245" y="31941"/>
                      </a:lnTo>
                      <a:lnTo>
                        <a:pt x="38227" y="16574"/>
                      </a:lnTo>
                      <a:lnTo>
                        <a:pt x="52197" y="2032"/>
                      </a:lnTo>
                      <a:close/>
                      <a:moveTo>
                        <a:pt x="46546" y="36957"/>
                      </a:moveTo>
                      <a:lnTo>
                        <a:pt x="32576" y="51499"/>
                      </a:lnTo>
                      <a:lnTo>
                        <a:pt x="23559" y="40831"/>
                      </a:lnTo>
                      <a:lnTo>
                        <a:pt x="23813" y="31623"/>
                      </a:lnTo>
                      <a:lnTo>
                        <a:pt x="33465" y="21527"/>
                      </a:lnTo>
                      <a:lnTo>
                        <a:pt x="46546" y="36957"/>
                      </a:lnTo>
                      <a:close/>
                      <a:moveTo>
                        <a:pt x="29083" y="16320"/>
                      </a:moveTo>
                      <a:lnTo>
                        <a:pt x="24130" y="21463"/>
                      </a:lnTo>
                      <a:lnTo>
                        <a:pt x="24448" y="10859"/>
                      </a:lnTo>
                      <a:lnTo>
                        <a:pt x="29083" y="16320"/>
                      </a:lnTo>
                      <a:close/>
                      <a:moveTo>
                        <a:pt x="7049" y="574739"/>
                      </a:moveTo>
                      <a:lnTo>
                        <a:pt x="7366" y="564134"/>
                      </a:lnTo>
                      <a:lnTo>
                        <a:pt x="12002" y="569595"/>
                      </a:lnTo>
                      <a:lnTo>
                        <a:pt x="7049" y="574739"/>
                      </a:lnTo>
                      <a:close/>
                      <a:moveTo>
                        <a:pt x="7684" y="554038"/>
                      </a:moveTo>
                      <a:lnTo>
                        <a:pt x="7938" y="544830"/>
                      </a:lnTo>
                      <a:lnTo>
                        <a:pt x="17590" y="534734"/>
                      </a:lnTo>
                      <a:lnTo>
                        <a:pt x="30607" y="550101"/>
                      </a:lnTo>
                      <a:lnTo>
                        <a:pt x="16637" y="564642"/>
                      </a:lnTo>
                      <a:lnTo>
                        <a:pt x="7684" y="554038"/>
                      </a:lnTo>
                      <a:close/>
                      <a:moveTo>
                        <a:pt x="34163" y="585280"/>
                      </a:moveTo>
                      <a:lnTo>
                        <a:pt x="21146" y="569913"/>
                      </a:lnTo>
                      <a:lnTo>
                        <a:pt x="35116" y="555371"/>
                      </a:lnTo>
                      <a:lnTo>
                        <a:pt x="48133" y="570738"/>
                      </a:lnTo>
                      <a:lnTo>
                        <a:pt x="34163" y="585280"/>
                      </a:lnTo>
                      <a:close/>
                      <a:moveTo>
                        <a:pt x="39815" y="550418"/>
                      </a:moveTo>
                      <a:lnTo>
                        <a:pt x="53785" y="535877"/>
                      </a:lnTo>
                      <a:lnTo>
                        <a:pt x="62167" y="545783"/>
                      </a:lnTo>
                      <a:lnTo>
                        <a:pt x="61849" y="556451"/>
                      </a:lnTo>
                      <a:lnTo>
                        <a:pt x="52832" y="565849"/>
                      </a:lnTo>
                      <a:lnTo>
                        <a:pt x="39815" y="550418"/>
                      </a:lnTo>
                      <a:close/>
                      <a:moveTo>
                        <a:pt x="57277" y="570992"/>
                      </a:moveTo>
                      <a:lnTo>
                        <a:pt x="61532" y="566547"/>
                      </a:lnTo>
                      <a:lnTo>
                        <a:pt x="61278" y="575691"/>
                      </a:lnTo>
                      <a:lnTo>
                        <a:pt x="57277" y="570992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53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4149730" y="3926671"/>
                  <a:ext cx="45454" cy="585955"/>
                  <a:chOff x="4149730" y="3926671"/>
                  <a:chExt cx="45454" cy="585955"/>
                </a:xfrm>
                <a:solidFill>
                  <a:srgbClr val="E0DCD1"/>
                </a:solidFill>
              </p:grpSpPr>
              <p:sp>
                <p:nvSpPr>
                  <p:cNvPr id="154" name="Freeform: Shape 153">
                    <a:extLst>
                      <a:ext uri="{FF2B5EF4-FFF2-40B4-BE49-F238E27FC236}">
                        <a16:creationId xmlns:a16="http://schemas.microsoft.com/office/drawing/2014/main" id="{3CC1082D-237A-48CA-A21D-88FCE77B899B}"/>
                      </a:ext>
                    </a:extLst>
                  </p:cNvPr>
                  <p:cNvSpPr/>
                  <p:nvPr/>
                </p:nvSpPr>
                <p:spPr>
                  <a:xfrm rot="106246">
                    <a:off x="4158773" y="3926636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4 h 585393"/>
                      <a:gd name="connsiteX3" fmla="*/ 0 w 6730"/>
                      <a:gd name="connsiteY3" fmla="*/ 585394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4"/>
                        </a:lnTo>
                        <a:lnTo>
                          <a:pt x="0" y="585394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5" name="Freeform: Shape 154">
                    <a:extLst>
                      <a:ext uri="{FF2B5EF4-FFF2-40B4-BE49-F238E27FC236}">
                        <a16:creationId xmlns:a16="http://schemas.microsoft.com/office/drawing/2014/main" id="{C52FA4B2-D214-4506-9B20-C7F9C2523434}"/>
                      </a:ext>
                    </a:extLst>
                  </p:cNvPr>
                  <p:cNvSpPr/>
                  <p:nvPr/>
                </p:nvSpPr>
                <p:spPr>
                  <a:xfrm rot="106246">
                    <a:off x="4179410" y="3927269"/>
                    <a:ext cx="6730" cy="585393"/>
                  </a:xfrm>
                  <a:custGeom>
                    <a:avLst/>
                    <a:gdLst>
                      <a:gd name="connsiteX0" fmla="*/ 0 w 6730"/>
                      <a:gd name="connsiteY0" fmla="*/ 0 h 585393"/>
                      <a:gd name="connsiteX1" fmla="*/ 6731 w 6730"/>
                      <a:gd name="connsiteY1" fmla="*/ 0 h 585393"/>
                      <a:gd name="connsiteX2" fmla="*/ 6731 w 6730"/>
                      <a:gd name="connsiteY2" fmla="*/ 585393 h 585393"/>
                      <a:gd name="connsiteX3" fmla="*/ 0 w 6730"/>
                      <a:gd name="connsiteY3" fmla="*/ 585393 h 58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0" h="585393">
                        <a:moveTo>
                          <a:pt x="0" y="0"/>
                        </a:moveTo>
                        <a:lnTo>
                          <a:pt x="6731" y="0"/>
                        </a:lnTo>
                        <a:lnTo>
                          <a:pt x="6731" y="585393"/>
                        </a:lnTo>
                        <a:lnTo>
                          <a:pt x="0" y="58539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6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4112444" y="3939090"/>
                  <a:ext cx="38301" cy="559001"/>
                  <a:chOff x="4112444" y="3939090"/>
                  <a:chExt cx="38301" cy="559001"/>
                </a:xfrm>
                <a:solidFill>
                  <a:srgbClr val="E0DCD1"/>
                </a:solidFill>
              </p:grpSpPr>
              <p:sp>
                <p:nvSpPr>
                  <p:cNvPr id="157" name="Freeform: Shape 156">
                    <a:extLst>
                      <a:ext uri="{FF2B5EF4-FFF2-40B4-BE49-F238E27FC236}">
                        <a16:creationId xmlns:a16="http://schemas.microsoft.com/office/drawing/2014/main" id="{89C8F46B-19E9-489B-A14B-37A65FF750FD}"/>
                      </a:ext>
                    </a:extLst>
                  </p:cNvPr>
                  <p:cNvSpPr/>
                  <p:nvPr/>
                </p:nvSpPr>
                <p:spPr>
                  <a:xfrm>
                    <a:off x="4129081" y="3939090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" name="Freeform: Shape 157">
                    <a:extLst>
                      <a:ext uri="{FF2B5EF4-FFF2-40B4-BE49-F238E27FC236}">
                        <a16:creationId xmlns:a16="http://schemas.microsoft.com/office/drawing/2014/main" id="{77745E8C-ACFC-4E33-96EB-4AC57F3715FA}"/>
                      </a:ext>
                    </a:extLst>
                  </p:cNvPr>
                  <p:cNvSpPr/>
                  <p:nvPr/>
                </p:nvSpPr>
                <p:spPr>
                  <a:xfrm>
                    <a:off x="4127811" y="3980428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1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1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1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8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149"/>
                          <a:pt x="21659" y="1118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" name="Freeform: Shape 158">
                    <a:extLst>
                      <a:ext uri="{FF2B5EF4-FFF2-40B4-BE49-F238E27FC236}">
                        <a16:creationId xmlns:a16="http://schemas.microsoft.com/office/drawing/2014/main" id="{C6581D8D-1A52-498D-AACB-526C9A4682A5}"/>
                      </a:ext>
                    </a:extLst>
                  </p:cNvPr>
                  <p:cNvSpPr/>
                  <p:nvPr/>
                </p:nvSpPr>
                <p:spPr>
                  <a:xfrm>
                    <a:off x="4126541" y="4021766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149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0" name="Freeform: Shape 159">
                    <a:extLst>
                      <a:ext uri="{FF2B5EF4-FFF2-40B4-BE49-F238E27FC236}">
                        <a16:creationId xmlns:a16="http://schemas.microsoft.com/office/drawing/2014/main" id="{1834D761-0D11-4C4F-919C-261D043286FB}"/>
                      </a:ext>
                    </a:extLst>
                  </p:cNvPr>
                  <p:cNvSpPr/>
                  <p:nvPr/>
                </p:nvSpPr>
                <p:spPr>
                  <a:xfrm>
                    <a:off x="4125272" y="4063105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1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150" y="196"/>
                          <a:pt x="21850" y="5149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1" name="Freeform: Shape 160">
                    <a:extLst>
                      <a:ext uri="{FF2B5EF4-FFF2-40B4-BE49-F238E27FC236}">
                        <a16:creationId xmlns:a16="http://schemas.microsoft.com/office/drawing/2014/main" id="{A98690C3-4723-4118-A6AF-3E79B7E99E62}"/>
                      </a:ext>
                    </a:extLst>
                  </p:cNvPr>
                  <p:cNvSpPr/>
                  <p:nvPr/>
                </p:nvSpPr>
                <p:spPr>
                  <a:xfrm>
                    <a:off x="4124001" y="4104380"/>
                    <a:ext cx="21661" cy="21664"/>
                  </a:xfrm>
                  <a:custGeom>
                    <a:avLst/>
                    <a:gdLst>
                      <a:gd name="connsiteX0" fmla="*/ 21659 w 21661"/>
                      <a:gd name="connsiteY0" fmla="*/ 11182 h 21664"/>
                      <a:gd name="connsiteX1" fmla="*/ 10483 w 21661"/>
                      <a:gd name="connsiteY1" fmla="*/ 21659 h 21664"/>
                      <a:gd name="connsiteX2" fmla="*/ 6 w 21661"/>
                      <a:gd name="connsiteY2" fmla="*/ 10483 h 21664"/>
                      <a:gd name="connsiteX3" fmla="*/ 11182 w 21661"/>
                      <a:gd name="connsiteY3" fmla="*/ 6 h 21664"/>
                      <a:gd name="connsiteX4" fmla="*/ 21659 w 21661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1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087" y="260"/>
                          <a:pt x="21786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" name="Freeform: Shape 161">
                    <a:extLst>
                      <a:ext uri="{FF2B5EF4-FFF2-40B4-BE49-F238E27FC236}">
                        <a16:creationId xmlns:a16="http://schemas.microsoft.com/office/drawing/2014/main" id="{BF678B72-A7B9-4018-BB6A-8806182B30A0}"/>
                      </a:ext>
                    </a:extLst>
                  </p:cNvPr>
                  <p:cNvSpPr/>
                  <p:nvPr/>
                </p:nvSpPr>
                <p:spPr>
                  <a:xfrm>
                    <a:off x="4122668" y="4145718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259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" name="Freeform: Shape 162">
                    <a:extLst>
                      <a:ext uri="{FF2B5EF4-FFF2-40B4-BE49-F238E27FC236}">
                        <a16:creationId xmlns:a16="http://schemas.microsoft.com/office/drawing/2014/main" id="{631A30CE-937A-41D0-8F02-4E18FE7F10F0}"/>
                      </a:ext>
                    </a:extLst>
                  </p:cNvPr>
                  <p:cNvSpPr/>
                  <p:nvPr/>
                </p:nvSpPr>
                <p:spPr>
                  <a:xfrm>
                    <a:off x="4121398" y="4187057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" name="Freeform: Shape 163">
                    <a:extLst>
                      <a:ext uri="{FF2B5EF4-FFF2-40B4-BE49-F238E27FC236}">
                        <a16:creationId xmlns:a16="http://schemas.microsoft.com/office/drawing/2014/main" id="{29C77802-7185-4EB5-8E20-66C560598E4A}"/>
                      </a:ext>
                    </a:extLst>
                  </p:cNvPr>
                  <p:cNvSpPr/>
                  <p:nvPr/>
                </p:nvSpPr>
                <p:spPr>
                  <a:xfrm>
                    <a:off x="4120128" y="4228395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1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8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2" y="-185"/>
                          <a:pt x="11181" y="6"/>
                        </a:cubicBezTo>
                        <a:cubicBezTo>
                          <a:pt x="17150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71926285-58FD-4F4E-B64B-11A2CD0E1C16}"/>
                      </a:ext>
                    </a:extLst>
                  </p:cNvPr>
                  <p:cNvSpPr/>
                  <p:nvPr/>
                </p:nvSpPr>
                <p:spPr>
                  <a:xfrm>
                    <a:off x="4118858" y="4269734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1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1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1"/>
                        </a:moveTo>
                        <a:cubicBezTo>
                          <a:pt x="21469" y="17150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2"/>
                          <a:pt x="21659" y="11181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" name="Freeform: Shape 165">
                    <a:extLst>
                      <a:ext uri="{FF2B5EF4-FFF2-40B4-BE49-F238E27FC236}">
                        <a16:creationId xmlns:a16="http://schemas.microsoft.com/office/drawing/2014/main" id="{36891277-3A19-449A-A5F9-F5C155979BF5}"/>
                      </a:ext>
                    </a:extLst>
                  </p:cNvPr>
                  <p:cNvSpPr/>
                  <p:nvPr/>
                </p:nvSpPr>
                <p:spPr>
                  <a:xfrm>
                    <a:off x="4117588" y="4311072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" name="Freeform: Shape 166">
                    <a:extLst>
                      <a:ext uri="{FF2B5EF4-FFF2-40B4-BE49-F238E27FC236}">
                        <a16:creationId xmlns:a16="http://schemas.microsoft.com/office/drawing/2014/main" id="{892C5195-B9FD-4E85-94AE-F89AC10B08A1}"/>
                      </a:ext>
                    </a:extLst>
                  </p:cNvPr>
                  <p:cNvSpPr/>
                  <p:nvPr/>
                </p:nvSpPr>
                <p:spPr>
                  <a:xfrm>
                    <a:off x="4116318" y="4352411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" name="Freeform: Shape 167">
                    <a:extLst>
                      <a:ext uri="{FF2B5EF4-FFF2-40B4-BE49-F238E27FC236}">
                        <a16:creationId xmlns:a16="http://schemas.microsoft.com/office/drawing/2014/main" id="{3374CBC0-765C-48A4-AE44-E8679378F6BC}"/>
                      </a:ext>
                    </a:extLst>
                  </p:cNvPr>
                  <p:cNvSpPr/>
                  <p:nvPr/>
                </p:nvSpPr>
                <p:spPr>
                  <a:xfrm>
                    <a:off x="4115048" y="4393749"/>
                    <a:ext cx="21661" cy="21664"/>
                  </a:xfrm>
                  <a:custGeom>
                    <a:avLst/>
                    <a:gdLst>
                      <a:gd name="connsiteX0" fmla="*/ 21659 w 21661"/>
                      <a:gd name="connsiteY0" fmla="*/ 11182 h 21664"/>
                      <a:gd name="connsiteX1" fmla="*/ 10483 w 21661"/>
                      <a:gd name="connsiteY1" fmla="*/ 21659 h 21664"/>
                      <a:gd name="connsiteX2" fmla="*/ 6 w 21661"/>
                      <a:gd name="connsiteY2" fmla="*/ 10483 h 21664"/>
                      <a:gd name="connsiteX3" fmla="*/ 11182 w 21661"/>
                      <a:gd name="connsiteY3" fmla="*/ 6 h 21664"/>
                      <a:gd name="connsiteX4" fmla="*/ 21659 w 21661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1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087" y="196"/>
                          <a:pt x="21786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96B5BDEC-A23F-4E20-8090-1DC201CDDC9B}"/>
                      </a:ext>
                    </a:extLst>
                  </p:cNvPr>
                  <p:cNvSpPr/>
                  <p:nvPr/>
                </p:nvSpPr>
                <p:spPr>
                  <a:xfrm>
                    <a:off x="4113715" y="4435088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E35F9EC3-AFF7-4762-8A26-3F07BD5E217E}"/>
                      </a:ext>
                    </a:extLst>
                  </p:cNvPr>
                  <p:cNvSpPr/>
                  <p:nvPr/>
                </p:nvSpPr>
                <p:spPr>
                  <a:xfrm>
                    <a:off x="4112444" y="4476426"/>
                    <a:ext cx="21664" cy="21664"/>
                  </a:xfrm>
                  <a:custGeom>
                    <a:avLst/>
                    <a:gdLst>
                      <a:gd name="connsiteX0" fmla="*/ 21659 w 21664"/>
                      <a:gd name="connsiteY0" fmla="*/ 11182 h 21664"/>
                      <a:gd name="connsiteX1" fmla="*/ 10483 w 21664"/>
                      <a:gd name="connsiteY1" fmla="*/ 21659 h 21664"/>
                      <a:gd name="connsiteX2" fmla="*/ 6 w 21664"/>
                      <a:gd name="connsiteY2" fmla="*/ 10483 h 21664"/>
                      <a:gd name="connsiteX3" fmla="*/ 11182 w 21664"/>
                      <a:gd name="connsiteY3" fmla="*/ 6 h 21664"/>
                      <a:gd name="connsiteX4" fmla="*/ 21659 w 21664"/>
                      <a:gd name="connsiteY4" fmla="*/ 11182 h 21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64" h="21664">
                        <a:moveTo>
                          <a:pt x="21659" y="11182"/>
                        </a:moveTo>
                        <a:cubicBezTo>
                          <a:pt x="21469" y="17151"/>
                          <a:pt x="16452" y="21850"/>
                          <a:pt x="10483" y="21659"/>
                        </a:cubicBezTo>
                        <a:cubicBezTo>
                          <a:pt x="4514" y="21469"/>
                          <a:pt x="-185" y="16452"/>
                          <a:pt x="6" y="10483"/>
                        </a:cubicBezTo>
                        <a:cubicBezTo>
                          <a:pt x="196" y="4514"/>
                          <a:pt x="5213" y="-185"/>
                          <a:pt x="11182" y="6"/>
                        </a:cubicBezTo>
                        <a:cubicBezTo>
                          <a:pt x="17151" y="196"/>
                          <a:pt x="21850" y="5213"/>
                          <a:pt x="21659" y="1118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AAAA6066-1599-4B84-BE03-4B7CC08E4822}"/>
                    </a:ext>
                  </a:extLst>
                </p:cNvPr>
                <p:cNvSpPr/>
                <p:nvPr/>
              </p:nvSpPr>
              <p:spPr>
                <a:xfrm rot="106246">
                  <a:off x="4255863" y="3929616"/>
                  <a:ext cx="6730" cy="585393"/>
                </a:xfrm>
                <a:custGeom>
                  <a:avLst/>
                  <a:gdLst>
                    <a:gd name="connsiteX0" fmla="*/ 0 w 6730"/>
                    <a:gd name="connsiteY0" fmla="*/ 0 h 585393"/>
                    <a:gd name="connsiteX1" fmla="*/ 6731 w 6730"/>
                    <a:gd name="connsiteY1" fmla="*/ 0 h 585393"/>
                    <a:gd name="connsiteX2" fmla="*/ 6731 w 6730"/>
                    <a:gd name="connsiteY2" fmla="*/ 585393 h 585393"/>
                    <a:gd name="connsiteX3" fmla="*/ 0 w 6730"/>
                    <a:gd name="connsiteY3" fmla="*/ 585393 h 58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0" h="585393">
                      <a:moveTo>
                        <a:pt x="0" y="0"/>
                      </a:moveTo>
                      <a:lnTo>
                        <a:pt x="6731" y="0"/>
                      </a:lnTo>
                      <a:lnTo>
                        <a:pt x="6731" y="585393"/>
                      </a:lnTo>
                      <a:lnTo>
                        <a:pt x="0" y="58539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2E31D0B2-EDD7-4DE4-85C8-EF8AC28DA92D}"/>
                    </a:ext>
                  </a:extLst>
                </p:cNvPr>
                <p:cNvSpPr/>
                <p:nvPr/>
              </p:nvSpPr>
              <p:spPr>
                <a:xfrm>
                  <a:off x="4196457" y="394467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3BF33259-CDF9-4BB2-95EE-3A3B8F9FAF01}"/>
                    </a:ext>
                  </a:extLst>
                </p:cNvPr>
                <p:cNvSpPr/>
                <p:nvPr/>
              </p:nvSpPr>
              <p:spPr>
                <a:xfrm>
                  <a:off x="4195187" y="3986018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F1AA2483-C444-4BE1-86EF-F327D6D91122}"/>
                    </a:ext>
                  </a:extLst>
                </p:cNvPr>
                <p:cNvSpPr/>
                <p:nvPr/>
              </p:nvSpPr>
              <p:spPr>
                <a:xfrm>
                  <a:off x="4193917" y="4027356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46D1F66F-0691-40B7-9D6F-420ADF8F29DB}"/>
                    </a:ext>
                  </a:extLst>
                </p:cNvPr>
                <p:cNvSpPr/>
                <p:nvPr/>
              </p:nvSpPr>
              <p:spPr>
                <a:xfrm>
                  <a:off x="4192647" y="4068695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B1FCBCF0-48A1-44BF-A83D-B989E740E2CC}"/>
                    </a:ext>
                  </a:extLst>
                </p:cNvPr>
                <p:cNvSpPr/>
                <p:nvPr/>
              </p:nvSpPr>
              <p:spPr>
                <a:xfrm>
                  <a:off x="4191377" y="4110033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15FDB9DA-A6C6-4DB6-B83B-FDDAD5863EED}"/>
                    </a:ext>
                  </a:extLst>
                </p:cNvPr>
                <p:cNvSpPr/>
                <p:nvPr/>
              </p:nvSpPr>
              <p:spPr>
                <a:xfrm>
                  <a:off x="4190107" y="4151372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1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FA394DCE-F4C4-4802-A099-4BABE45EC1BA}"/>
                    </a:ext>
                  </a:extLst>
                </p:cNvPr>
                <p:cNvSpPr/>
                <p:nvPr/>
              </p:nvSpPr>
              <p:spPr>
                <a:xfrm>
                  <a:off x="4188837" y="4192710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773" y="12767"/>
                        <a:pt x="57472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EF76E962-CE8A-420F-97EA-7A6BAA2F2FE5}"/>
                    </a:ext>
                  </a:extLst>
                </p:cNvPr>
                <p:cNvSpPr/>
                <p:nvPr/>
              </p:nvSpPr>
              <p:spPr>
                <a:xfrm>
                  <a:off x="4187503" y="4234049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F16BD35D-4E8F-4129-8EA6-3C3BE44F3F0E}"/>
                    </a:ext>
                  </a:extLst>
                </p:cNvPr>
                <p:cNvSpPr/>
                <p:nvPr/>
              </p:nvSpPr>
              <p:spPr>
                <a:xfrm>
                  <a:off x="4186233" y="4275387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AE1A1D58-1DCF-4A53-9961-D4C0FE6963DE}"/>
                    </a:ext>
                  </a:extLst>
                </p:cNvPr>
                <p:cNvSpPr/>
                <p:nvPr/>
              </p:nvSpPr>
              <p:spPr>
                <a:xfrm>
                  <a:off x="4184963" y="4316726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5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5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5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3F460ABD-9FD0-42A6-871B-0B0F8DD0E663}"/>
                    </a:ext>
                  </a:extLst>
                </p:cNvPr>
                <p:cNvSpPr/>
                <p:nvPr/>
              </p:nvSpPr>
              <p:spPr>
                <a:xfrm>
                  <a:off x="4183693" y="4358064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EAC5C992-ECFD-4A1A-B86C-8AF46F1E2FD5}"/>
                    </a:ext>
                  </a:extLst>
                </p:cNvPr>
                <p:cNvSpPr/>
                <p:nvPr/>
              </p:nvSpPr>
              <p:spPr>
                <a:xfrm>
                  <a:off x="4182423" y="4399403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BBF0A35A-37C1-4E27-B70A-C5E39A682A9C}"/>
                    </a:ext>
                  </a:extLst>
                </p:cNvPr>
                <p:cNvSpPr/>
                <p:nvPr/>
              </p:nvSpPr>
              <p:spPr>
                <a:xfrm>
                  <a:off x="4183185" y="4440805"/>
                  <a:ext cx="60967" cy="15752"/>
                </a:xfrm>
                <a:custGeom>
                  <a:avLst/>
                  <a:gdLst>
                    <a:gd name="connsiteX0" fmla="*/ 53598 w 60967"/>
                    <a:gd name="connsiteY0" fmla="*/ 15752 h 15752"/>
                    <a:gd name="connsiteX1" fmla="*/ 6925 w 60967"/>
                    <a:gd name="connsiteY1" fmla="*/ 14291 h 15752"/>
                    <a:gd name="connsiteX2" fmla="*/ 4 w 60967"/>
                    <a:gd name="connsiteY2" fmla="*/ 6925 h 15752"/>
                    <a:gd name="connsiteX3" fmla="*/ 4 w 60967"/>
                    <a:gd name="connsiteY3" fmla="*/ 6925 h 15752"/>
                    <a:gd name="connsiteX4" fmla="*/ 7370 w 60967"/>
                    <a:gd name="connsiteY4" fmla="*/ 4 h 15752"/>
                    <a:gd name="connsiteX5" fmla="*/ 54042 w 60967"/>
                    <a:gd name="connsiteY5" fmla="*/ 1464 h 15752"/>
                    <a:gd name="connsiteX6" fmla="*/ 60964 w 60967"/>
                    <a:gd name="connsiteY6" fmla="*/ 8830 h 15752"/>
                    <a:gd name="connsiteX7" fmla="*/ 60964 w 60967"/>
                    <a:gd name="connsiteY7" fmla="*/ 8830 h 15752"/>
                    <a:gd name="connsiteX8" fmla="*/ 53598 w 60967"/>
                    <a:gd name="connsiteY8" fmla="*/ 15752 h 15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2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0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6" y="12767"/>
                        <a:pt x="57535" y="15815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9B9AE274-AE0F-4D37-B454-73CD5B2191DC}"/>
                    </a:ext>
                  </a:extLst>
                </p:cNvPr>
                <p:cNvSpPr/>
                <p:nvPr/>
              </p:nvSpPr>
              <p:spPr>
                <a:xfrm>
                  <a:off x="4181915" y="4482080"/>
                  <a:ext cx="60967" cy="15755"/>
                </a:xfrm>
                <a:custGeom>
                  <a:avLst/>
                  <a:gdLst>
                    <a:gd name="connsiteX0" fmla="*/ 53598 w 60967"/>
                    <a:gd name="connsiteY0" fmla="*/ 15752 h 15755"/>
                    <a:gd name="connsiteX1" fmla="*/ 6925 w 60967"/>
                    <a:gd name="connsiteY1" fmla="*/ 14291 h 15755"/>
                    <a:gd name="connsiteX2" fmla="*/ 4 w 60967"/>
                    <a:gd name="connsiteY2" fmla="*/ 6925 h 15755"/>
                    <a:gd name="connsiteX3" fmla="*/ 4 w 60967"/>
                    <a:gd name="connsiteY3" fmla="*/ 6925 h 15755"/>
                    <a:gd name="connsiteX4" fmla="*/ 7370 w 60967"/>
                    <a:gd name="connsiteY4" fmla="*/ 4 h 15755"/>
                    <a:gd name="connsiteX5" fmla="*/ 54042 w 60967"/>
                    <a:gd name="connsiteY5" fmla="*/ 1464 h 15755"/>
                    <a:gd name="connsiteX6" fmla="*/ 60964 w 60967"/>
                    <a:gd name="connsiteY6" fmla="*/ 8830 h 15755"/>
                    <a:gd name="connsiteX7" fmla="*/ 60964 w 60967"/>
                    <a:gd name="connsiteY7" fmla="*/ 8830 h 15755"/>
                    <a:gd name="connsiteX8" fmla="*/ 53598 w 60967"/>
                    <a:gd name="connsiteY8" fmla="*/ 15752 h 15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967" h="15755">
                      <a:moveTo>
                        <a:pt x="53598" y="15752"/>
                      </a:moveTo>
                      <a:lnTo>
                        <a:pt x="6925" y="14291"/>
                      </a:lnTo>
                      <a:cubicBezTo>
                        <a:pt x="2988" y="14164"/>
                        <a:pt x="-123" y="10862"/>
                        <a:pt x="4" y="6925"/>
                      </a:cubicBezTo>
                      <a:lnTo>
                        <a:pt x="4" y="6925"/>
                      </a:lnTo>
                      <a:cubicBezTo>
                        <a:pt x="131" y="2988"/>
                        <a:pt x="3433" y="-123"/>
                        <a:pt x="7370" y="4"/>
                      </a:cubicBezTo>
                      <a:lnTo>
                        <a:pt x="54042" y="1464"/>
                      </a:lnTo>
                      <a:cubicBezTo>
                        <a:pt x="57979" y="1591"/>
                        <a:pt x="61091" y="4893"/>
                        <a:pt x="60964" y="8830"/>
                      </a:cubicBezTo>
                      <a:lnTo>
                        <a:pt x="60964" y="8830"/>
                      </a:lnTo>
                      <a:cubicBezTo>
                        <a:pt x="60837" y="12767"/>
                        <a:pt x="57535" y="15879"/>
                        <a:pt x="53598" y="1575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86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4267517" y="3930522"/>
                  <a:ext cx="106169" cy="587816"/>
                  <a:chOff x="4267517" y="3930522"/>
                  <a:chExt cx="106169" cy="587816"/>
                </a:xfrm>
                <a:solidFill>
                  <a:srgbClr val="E0DCD1"/>
                </a:solidFill>
              </p:grpSpPr>
              <p:sp>
                <p:nvSpPr>
                  <p:cNvPr id="187" name="Freeform: Shape 186">
                    <a:extLst>
                      <a:ext uri="{FF2B5EF4-FFF2-40B4-BE49-F238E27FC236}">
                        <a16:creationId xmlns:a16="http://schemas.microsoft.com/office/drawing/2014/main" id="{C3DD10E7-CC3D-4D85-A8AA-79143CA30975}"/>
                      </a:ext>
                    </a:extLst>
                  </p:cNvPr>
                  <p:cNvSpPr/>
                  <p:nvPr/>
                </p:nvSpPr>
                <p:spPr>
                  <a:xfrm>
                    <a:off x="4267517" y="3930522"/>
                    <a:ext cx="85725" cy="587184"/>
                  </a:xfrm>
                  <a:custGeom>
                    <a:avLst/>
                    <a:gdLst>
                      <a:gd name="connsiteX0" fmla="*/ 78994 w 85725"/>
                      <a:gd name="connsiteY0" fmla="*/ 3175 h 587184"/>
                      <a:gd name="connsiteX1" fmla="*/ 69977 w 85725"/>
                      <a:gd name="connsiteY1" fmla="*/ 12573 h 587184"/>
                      <a:gd name="connsiteX2" fmla="*/ 60452 w 85725"/>
                      <a:gd name="connsiteY2" fmla="*/ 1270 h 587184"/>
                      <a:gd name="connsiteX3" fmla="*/ 44069 w 85725"/>
                      <a:gd name="connsiteY3" fmla="*/ 762 h 587184"/>
                      <a:gd name="connsiteX4" fmla="*/ 33846 w 85725"/>
                      <a:gd name="connsiteY4" fmla="*/ 11430 h 587184"/>
                      <a:gd name="connsiteX5" fmla="*/ 24829 w 85725"/>
                      <a:gd name="connsiteY5" fmla="*/ 762 h 587184"/>
                      <a:gd name="connsiteX6" fmla="*/ 24829 w 85725"/>
                      <a:gd name="connsiteY6" fmla="*/ 191 h 587184"/>
                      <a:gd name="connsiteX7" fmla="*/ 18098 w 85725"/>
                      <a:gd name="connsiteY7" fmla="*/ 0 h 587184"/>
                      <a:gd name="connsiteX8" fmla="*/ 0 w 85725"/>
                      <a:gd name="connsiteY8" fmla="*/ 585153 h 587184"/>
                      <a:gd name="connsiteX9" fmla="*/ 6731 w 85725"/>
                      <a:gd name="connsiteY9" fmla="*/ 585343 h 587184"/>
                      <a:gd name="connsiteX10" fmla="*/ 6731 w 85725"/>
                      <a:gd name="connsiteY10" fmla="*/ 584962 h 587184"/>
                      <a:gd name="connsiteX11" fmla="*/ 16383 w 85725"/>
                      <a:gd name="connsiteY11" fmla="*/ 574866 h 587184"/>
                      <a:gd name="connsiteX12" fmla="*/ 25717 w 85725"/>
                      <a:gd name="connsiteY12" fmla="*/ 585915 h 587184"/>
                      <a:gd name="connsiteX13" fmla="*/ 42545 w 85725"/>
                      <a:gd name="connsiteY13" fmla="*/ 586423 h 587184"/>
                      <a:gd name="connsiteX14" fmla="*/ 52578 w 85725"/>
                      <a:gd name="connsiteY14" fmla="*/ 576009 h 587184"/>
                      <a:gd name="connsiteX15" fmla="*/ 60960 w 85725"/>
                      <a:gd name="connsiteY15" fmla="*/ 585915 h 587184"/>
                      <a:gd name="connsiteX16" fmla="*/ 60897 w 85725"/>
                      <a:gd name="connsiteY16" fmla="*/ 586994 h 587184"/>
                      <a:gd name="connsiteX17" fmla="*/ 67628 w 85725"/>
                      <a:gd name="connsiteY17" fmla="*/ 587185 h 587184"/>
                      <a:gd name="connsiteX18" fmla="*/ 85725 w 85725"/>
                      <a:gd name="connsiteY18" fmla="*/ 2032 h 587184"/>
                      <a:gd name="connsiteX19" fmla="*/ 78994 w 85725"/>
                      <a:gd name="connsiteY19" fmla="*/ 1842 h 587184"/>
                      <a:gd name="connsiteX20" fmla="*/ 78994 w 85725"/>
                      <a:gd name="connsiteY20" fmla="*/ 3175 h 587184"/>
                      <a:gd name="connsiteX21" fmla="*/ 78677 w 85725"/>
                      <a:gd name="connsiteY21" fmla="*/ 13335 h 587184"/>
                      <a:gd name="connsiteX22" fmla="*/ 78423 w 85725"/>
                      <a:gd name="connsiteY22" fmla="*/ 22479 h 587184"/>
                      <a:gd name="connsiteX23" fmla="*/ 74422 w 85725"/>
                      <a:gd name="connsiteY23" fmla="*/ 17780 h 587184"/>
                      <a:gd name="connsiteX24" fmla="*/ 78677 w 85725"/>
                      <a:gd name="connsiteY24" fmla="*/ 13335 h 587184"/>
                      <a:gd name="connsiteX25" fmla="*/ 26035 w 85725"/>
                      <a:gd name="connsiteY25" fmla="*/ 411861 h 587184"/>
                      <a:gd name="connsiteX26" fmla="*/ 40005 w 85725"/>
                      <a:gd name="connsiteY26" fmla="*/ 397320 h 587184"/>
                      <a:gd name="connsiteX27" fmla="*/ 53023 w 85725"/>
                      <a:gd name="connsiteY27" fmla="*/ 412686 h 587184"/>
                      <a:gd name="connsiteX28" fmla="*/ 39053 w 85725"/>
                      <a:gd name="connsiteY28" fmla="*/ 427228 h 587184"/>
                      <a:gd name="connsiteX29" fmla="*/ 26035 w 85725"/>
                      <a:gd name="connsiteY29" fmla="*/ 411861 h 587184"/>
                      <a:gd name="connsiteX30" fmla="*/ 50800 w 85725"/>
                      <a:gd name="connsiteY30" fmla="*/ 451612 h 587184"/>
                      <a:gd name="connsiteX31" fmla="*/ 37910 w 85725"/>
                      <a:gd name="connsiteY31" fmla="*/ 465074 h 587184"/>
                      <a:gd name="connsiteX32" fmla="*/ 25845 w 85725"/>
                      <a:gd name="connsiteY32" fmla="*/ 450850 h 587184"/>
                      <a:gd name="connsiteX33" fmla="*/ 38735 w 85725"/>
                      <a:gd name="connsiteY33" fmla="*/ 437388 h 587184"/>
                      <a:gd name="connsiteX34" fmla="*/ 50800 w 85725"/>
                      <a:gd name="connsiteY34" fmla="*/ 451612 h 587184"/>
                      <a:gd name="connsiteX35" fmla="*/ 27242 w 85725"/>
                      <a:gd name="connsiteY35" fmla="*/ 371793 h 587184"/>
                      <a:gd name="connsiteX36" fmla="*/ 41211 w 85725"/>
                      <a:gd name="connsiteY36" fmla="*/ 357251 h 587184"/>
                      <a:gd name="connsiteX37" fmla="*/ 54229 w 85725"/>
                      <a:gd name="connsiteY37" fmla="*/ 372618 h 587184"/>
                      <a:gd name="connsiteX38" fmla="*/ 40259 w 85725"/>
                      <a:gd name="connsiteY38" fmla="*/ 387160 h 587184"/>
                      <a:gd name="connsiteX39" fmla="*/ 27242 w 85725"/>
                      <a:gd name="connsiteY39" fmla="*/ 371793 h 587184"/>
                      <a:gd name="connsiteX40" fmla="*/ 28511 w 85725"/>
                      <a:gd name="connsiteY40" fmla="*/ 331661 h 587184"/>
                      <a:gd name="connsiteX41" fmla="*/ 42482 w 85725"/>
                      <a:gd name="connsiteY41" fmla="*/ 317119 h 587184"/>
                      <a:gd name="connsiteX42" fmla="*/ 55499 w 85725"/>
                      <a:gd name="connsiteY42" fmla="*/ 332486 h 587184"/>
                      <a:gd name="connsiteX43" fmla="*/ 41529 w 85725"/>
                      <a:gd name="connsiteY43" fmla="*/ 347028 h 587184"/>
                      <a:gd name="connsiteX44" fmla="*/ 28511 w 85725"/>
                      <a:gd name="connsiteY44" fmla="*/ 331661 h 587184"/>
                      <a:gd name="connsiteX45" fmla="*/ 31242 w 85725"/>
                      <a:gd name="connsiteY45" fmla="*/ 293370 h 587184"/>
                      <a:gd name="connsiteX46" fmla="*/ 43624 w 85725"/>
                      <a:gd name="connsiteY46" fmla="*/ 280480 h 587184"/>
                      <a:gd name="connsiteX47" fmla="*/ 55182 w 85725"/>
                      <a:gd name="connsiteY47" fmla="*/ 294132 h 587184"/>
                      <a:gd name="connsiteX48" fmla="*/ 42799 w 85725"/>
                      <a:gd name="connsiteY48" fmla="*/ 307023 h 587184"/>
                      <a:gd name="connsiteX49" fmla="*/ 31242 w 85725"/>
                      <a:gd name="connsiteY49" fmla="*/ 293370 h 587184"/>
                      <a:gd name="connsiteX50" fmla="*/ 30861 w 85725"/>
                      <a:gd name="connsiteY50" fmla="*/ 254953 h 587184"/>
                      <a:gd name="connsiteX51" fmla="*/ 44831 w 85725"/>
                      <a:gd name="connsiteY51" fmla="*/ 240411 h 587184"/>
                      <a:gd name="connsiteX52" fmla="*/ 57848 w 85725"/>
                      <a:gd name="connsiteY52" fmla="*/ 255778 h 587184"/>
                      <a:gd name="connsiteX53" fmla="*/ 43879 w 85725"/>
                      <a:gd name="connsiteY53" fmla="*/ 270320 h 587184"/>
                      <a:gd name="connsiteX54" fmla="*/ 30861 w 85725"/>
                      <a:gd name="connsiteY54" fmla="*/ 254953 h 587184"/>
                      <a:gd name="connsiteX55" fmla="*/ 32131 w 85725"/>
                      <a:gd name="connsiteY55" fmla="*/ 214821 h 587184"/>
                      <a:gd name="connsiteX56" fmla="*/ 46101 w 85725"/>
                      <a:gd name="connsiteY56" fmla="*/ 200279 h 587184"/>
                      <a:gd name="connsiteX57" fmla="*/ 59118 w 85725"/>
                      <a:gd name="connsiteY57" fmla="*/ 215646 h 587184"/>
                      <a:gd name="connsiteX58" fmla="*/ 45148 w 85725"/>
                      <a:gd name="connsiteY58" fmla="*/ 230188 h 587184"/>
                      <a:gd name="connsiteX59" fmla="*/ 32131 w 85725"/>
                      <a:gd name="connsiteY59" fmla="*/ 214821 h 587184"/>
                      <a:gd name="connsiteX60" fmla="*/ 33338 w 85725"/>
                      <a:gd name="connsiteY60" fmla="*/ 174752 h 587184"/>
                      <a:gd name="connsiteX61" fmla="*/ 47308 w 85725"/>
                      <a:gd name="connsiteY61" fmla="*/ 160211 h 587184"/>
                      <a:gd name="connsiteX62" fmla="*/ 60325 w 85725"/>
                      <a:gd name="connsiteY62" fmla="*/ 175578 h 587184"/>
                      <a:gd name="connsiteX63" fmla="*/ 46355 w 85725"/>
                      <a:gd name="connsiteY63" fmla="*/ 190119 h 587184"/>
                      <a:gd name="connsiteX64" fmla="*/ 33338 w 85725"/>
                      <a:gd name="connsiteY64" fmla="*/ 174752 h 587184"/>
                      <a:gd name="connsiteX65" fmla="*/ 35560 w 85725"/>
                      <a:gd name="connsiteY65" fmla="*/ 135827 h 587184"/>
                      <a:gd name="connsiteX66" fmla="*/ 48451 w 85725"/>
                      <a:gd name="connsiteY66" fmla="*/ 122365 h 587184"/>
                      <a:gd name="connsiteX67" fmla="*/ 60516 w 85725"/>
                      <a:gd name="connsiteY67" fmla="*/ 136589 h 587184"/>
                      <a:gd name="connsiteX68" fmla="*/ 47625 w 85725"/>
                      <a:gd name="connsiteY68" fmla="*/ 150051 h 587184"/>
                      <a:gd name="connsiteX69" fmla="*/ 35560 w 85725"/>
                      <a:gd name="connsiteY69" fmla="*/ 135827 h 587184"/>
                      <a:gd name="connsiteX70" fmla="*/ 35751 w 85725"/>
                      <a:gd name="connsiteY70" fmla="*/ 96838 h 587184"/>
                      <a:gd name="connsiteX71" fmla="*/ 49721 w 85725"/>
                      <a:gd name="connsiteY71" fmla="*/ 82296 h 587184"/>
                      <a:gd name="connsiteX72" fmla="*/ 62738 w 85725"/>
                      <a:gd name="connsiteY72" fmla="*/ 97663 h 587184"/>
                      <a:gd name="connsiteX73" fmla="*/ 48768 w 85725"/>
                      <a:gd name="connsiteY73" fmla="*/ 112205 h 587184"/>
                      <a:gd name="connsiteX74" fmla="*/ 35751 w 85725"/>
                      <a:gd name="connsiteY74" fmla="*/ 96838 h 587184"/>
                      <a:gd name="connsiteX75" fmla="*/ 44069 w 85725"/>
                      <a:gd name="connsiteY75" fmla="*/ 117158 h 587184"/>
                      <a:gd name="connsiteX76" fmla="*/ 31179 w 85725"/>
                      <a:gd name="connsiteY76" fmla="*/ 130620 h 587184"/>
                      <a:gd name="connsiteX77" fmla="*/ 21146 w 85725"/>
                      <a:gd name="connsiteY77" fmla="*/ 118809 h 587184"/>
                      <a:gd name="connsiteX78" fmla="*/ 21336 w 85725"/>
                      <a:gd name="connsiteY78" fmla="*/ 111887 h 587184"/>
                      <a:gd name="connsiteX79" fmla="*/ 30988 w 85725"/>
                      <a:gd name="connsiteY79" fmla="*/ 101791 h 587184"/>
                      <a:gd name="connsiteX80" fmla="*/ 44069 w 85725"/>
                      <a:gd name="connsiteY80" fmla="*/ 117158 h 587184"/>
                      <a:gd name="connsiteX81" fmla="*/ 42926 w 85725"/>
                      <a:gd name="connsiteY81" fmla="*/ 155004 h 587184"/>
                      <a:gd name="connsiteX82" fmla="*/ 28956 w 85725"/>
                      <a:gd name="connsiteY82" fmla="*/ 169545 h 587184"/>
                      <a:gd name="connsiteX83" fmla="*/ 19939 w 85725"/>
                      <a:gd name="connsiteY83" fmla="*/ 158877 h 587184"/>
                      <a:gd name="connsiteX84" fmla="*/ 20129 w 85725"/>
                      <a:gd name="connsiteY84" fmla="*/ 151955 h 587184"/>
                      <a:gd name="connsiteX85" fmla="*/ 30861 w 85725"/>
                      <a:gd name="connsiteY85" fmla="*/ 140780 h 587184"/>
                      <a:gd name="connsiteX86" fmla="*/ 42926 w 85725"/>
                      <a:gd name="connsiteY86" fmla="*/ 155004 h 587184"/>
                      <a:gd name="connsiteX87" fmla="*/ 41656 w 85725"/>
                      <a:gd name="connsiteY87" fmla="*/ 195072 h 587184"/>
                      <a:gd name="connsiteX88" fmla="*/ 27686 w 85725"/>
                      <a:gd name="connsiteY88" fmla="*/ 209614 h 587184"/>
                      <a:gd name="connsiteX89" fmla="*/ 18669 w 85725"/>
                      <a:gd name="connsiteY89" fmla="*/ 198946 h 587184"/>
                      <a:gd name="connsiteX90" fmla="*/ 18923 w 85725"/>
                      <a:gd name="connsiteY90" fmla="*/ 189738 h 587184"/>
                      <a:gd name="connsiteX91" fmla="*/ 28575 w 85725"/>
                      <a:gd name="connsiteY91" fmla="*/ 179642 h 587184"/>
                      <a:gd name="connsiteX92" fmla="*/ 41656 w 85725"/>
                      <a:gd name="connsiteY92" fmla="*/ 195072 h 587184"/>
                      <a:gd name="connsiteX93" fmla="*/ 40386 w 85725"/>
                      <a:gd name="connsiteY93" fmla="*/ 235141 h 587184"/>
                      <a:gd name="connsiteX94" fmla="*/ 26416 w 85725"/>
                      <a:gd name="connsiteY94" fmla="*/ 249682 h 587184"/>
                      <a:gd name="connsiteX95" fmla="*/ 17399 w 85725"/>
                      <a:gd name="connsiteY95" fmla="*/ 239014 h 587184"/>
                      <a:gd name="connsiteX96" fmla="*/ 17653 w 85725"/>
                      <a:gd name="connsiteY96" fmla="*/ 229807 h 587184"/>
                      <a:gd name="connsiteX97" fmla="*/ 27305 w 85725"/>
                      <a:gd name="connsiteY97" fmla="*/ 219710 h 587184"/>
                      <a:gd name="connsiteX98" fmla="*/ 40386 w 85725"/>
                      <a:gd name="connsiteY98" fmla="*/ 235141 h 587184"/>
                      <a:gd name="connsiteX99" fmla="*/ 39179 w 85725"/>
                      <a:gd name="connsiteY99" fmla="*/ 275273 h 587184"/>
                      <a:gd name="connsiteX100" fmla="*/ 26797 w 85725"/>
                      <a:gd name="connsiteY100" fmla="*/ 288163 h 587184"/>
                      <a:gd name="connsiteX101" fmla="*/ 16256 w 85725"/>
                      <a:gd name="connsiteY101" fmla="*/ 275717 h 587184"/>
                      <a:gd name="connsiteX102" fmla="*/ 16447 w 85725"/>
                      <a:gd name="connsiteY102" fmla="*/ 269939 h 587184"/>
                      <a:gd name="connsiteX103" fmla="*/ 26098 w 85725"/>
                      <a:gd name="connsiteY103" fmla="*/ 259842 h 587184"/>
                      <a:gd name="connsiteX104" fmla="*/ 39179 w 85725"/>
                      <a:gd name="connsiteY104" fmla="*/ 275273 h 587184"/>
                      <a:gd name="connsiteX105" fmla="*/ 38036 w 85725"/>
                      <a:gd name="connsiteY105" fmla="*/ 311912 h 587184"/>
                      <a:gd name="connsiteX106" fmla="*/ 24067 w 85725"/>
                      <a:gd name="connsiteY106" fmla="*/ 326454 h 587184"/>
                      <a:gd name="connsiteX107" fmla="*/ 15049 w 85725"/>
                      <a:gd name="connsiteY107" fmla="*/ 315786 h 587184"/>
                      <a:gd name="connsiteX108" fmla="*/ 15240 w 85725"/>
                      <a:gd name="connsiteY108" fmla="*/ 310007 h 587184"/>
                      <a:gd name="connsiteX109" fmla="*/ 26543 w 85725"/>
                      <a:gd name="connsiteY109" fmla="*/ 298260 h 587184"/>
                      <a:gd name="connsiteX110" fmla="*/ 38036 w 85725"/>
                      <a:gd name="connsiteY110" fmla="*/ 311912 h 587184"/>
                      <a:gd name="connsiteX111" fmla="*/ 36830 w 85725"/>
                      <a:gd name="connsiteY111" fmla="*/ 351980 h 587184"/>
                      <a:gd name="connsiteX112" fmla="*/ 22860 w 85725"/>
                      <a:gd name="connsiteY112" fmla="*/ 366522 h 587184"/>
                      <a:gd name="connsiteX113" fmla="*/ 13843 w 85725"/>
                      <a:gd name="connsiteY113" fmla="*/ 355854 h 587184"/>
                      <a:gd name="connsiteX114" fmla="*/ 14097 w 85725"/>
                      <a:gd name="connsiteY114" fmla="*/ 346647 h 587184"/>
                      <a:gd name="connsiteX115" fmla="*/ 23749 w 85725"/>
                      <a:gd name="connsiteY115" fmla="*/ 336550 h 587184"/>
                      <a:gd name="connsiteX116" fmla="*/ 36830 w 85725"/>
                      <a:gd name="connsiteY116" fmla="*/ 351980 h 587184"/>
                      <a:gd name="connsiteX117" fmla="*/ 35560 w 85725"/>
                      <a:gd name="connsiteY117" fmla="*/ 392113 h 587184"/>
                      <a:gd name="connsiteX118" fmla="*/ 21590 w 85725"/>
                      <a:gd name="connsiteY118" fmla="*/ 406654 h 587184"/>
                      <a:gd name="connsiteX119" fmla="*/ 12573 w 85725"/>
                      <a:gd name="connsiteY119" fmla="*/ 395986 h 587184"/>
                      <a:gd name="connsiteX120" fmla="*/ 12827 w 85725"/>
                      <a:gd name="connsiteY120" fmla="*/ 386779 h 587184"/>
                      <a:gd name="connsiteX121" fmla="*/ 22479 w 85725"/>
                      <a:gd name="connsiteY121" fmla="*/ 376682 h 587184"/>
                      <a:gd name="connsiteX122" fmla="*/ 35560 w 85725"/>
                      <a:gd name="connsiteY122" fmla="*/ 392113 h 587184"/>
                      <a:gd name="connsiteX123" fmla="*/ 34290 w 85725"/>
                      <a:gd name="connsiteY123" fmla="*/ 432181 h 587184"/>
                      <a:gd name="connsiteX124" fmla="*/ 21399 w 85725"/>
                      <a:gd name="connsiteY124" fmla="*/ 445643 h 587184"/>
                      <a:gd name="connsiteX125" fmla="*/ 11367 w 85725"/>
                      <a:gd name="connsiteY125" fmla="*/ 433832 h 587184"/>
                      <a:gd name="connsiteX126" fmla="*/ 11557 w 85725"/>
                      <a:gd name="connsiteY126" fmla="*/ 426911 h 587184"/>
                      <a:gd name="connsiteX127" fmla="*/ 21209 w 85725"/>
                      <a:gd name="connsiteY127" fmla="*/ 416814 h 587184"/>
                      <a:gd name="connsiteX128" fmla="*/ 34290 w 85725"/>
                      <a:gd name="connsiteY128" fmla="*/ 432181 h 587184"/>
                      <a:gd name="connsiteX129" fmla="*/ 33147 w 85725"/>
                      <a:gd name="connsiteY129" fmla="*/ 470027 h 587184"/>
                      <a:gd name="connsiteX130" fmla="*/ 19177 w 85725"/>
                      <a:gd name="connsiteY130" fmla="*/ 484569 h 587184"/>
                      <a:gd name="connsiteX131" fmla="*/ 10160 w 85725"/>
                      <a:gd name="connsiteY131" fmla="*/ 473901 h 587184"/>
                      <a:gd name="connsiteX132" fmla="*/ 10351 w 85725"/>
                      <a:gd name="connsiteY132" fmla="*/ 466979 h 587184"/>
                      <a:gd name="connsiteX133" fmla="*/ 21082 w 85725"/>
                      <a:gd name="connsiteY133" fmla="*/ 455803 h 587184"/>
                      <a:gd name="connsiteX134" fmla="*/ 33147 w 85725"/>
                      <a:gd name="connsiteY134" fmla="*/ 470027 h 587184"/>
                      <a:gd name="connsiteX135" fmla="*/ 37592 w 85725"/>
                      <a:gd name="connsiteY135" fmla="*/ 475234 h 587184"/>
                      <a:gd name="connsiteX136" fmla="*/ 50610 w 85725"/>
                      <a:gd name="connsiteY136" fmla="*/ 490601 h 587184"/>
                      <a:gd name="connsiteX137" fmla="*/ 36640 w 85725"/>
                      <a:gd name="connsiteY137" fmla="*/ 505143 h 587184"/>
                      <a:gd name="connsiteX138" fmla="*/ 23622 w 85725"/>
                      <a:gd name="connsiteY138" fmla="*/ 489776 h 587184"/>
                      <a:gd name="connsiteX139" fmla="*/ 37592 w 85725"/>
                      <a:gd name="connsiteY139" fmla="*/ 475234 h 587184"/>
                      <a:gd name="connsiteX140" fmla="*/ 42291 w 85725"/>
                      <a:gd name="connsiteY140" fmla="*/ 470281 h 587184"/>
                      <a:gd name="connsiteX141" fmla="*/ 55182 w 85725"/>
                      <a:gd name="connsiteY141" fmla="*/ 456819 h 587184"/>
                      <a:gd name="connsiteX142" fmla="*/ 64579 w 85725"/>
                      <a:gd name="connsiteY142" fmla="*/ 467932 h 587184"/>
                      <a:gd name="connsiteX143" fmla="*/ 64326 w 85725"/>
                      <a:gd name="connsiteY143" fmla="*/ 476314 h 587184"/>
                      <a:gd name="connsiteX144" fmla="*/ 55309 w 85725"/>
                      <a:gd name="connsiteY144" fmla="*/ 485711 h 587184"/>
                      <a:gd name="connsiteX145" fmla="*/ 42291 w 85725"/>
                      <a:gd name="connsiteY145" fmla="*/ 470281 h 587184"/>
                      <a:gd name="connsiteX146" fmla="*/ 43498 w 85725"/>
                      <a:gd name="connsiteY146" fmla="*/ 432499 h 587184"/>
                      <a:gd name="connsiteX147" fmla="*/ 57467 w 85725"/>
                      <a:gd name="connsiteY147" fmla="*/ 417957 h 587184"/>
                      <a:gd name="connsiteX148" fmla="*/ 65849 w 85725"/>
                      <a:gd name="connsiteY148" fmla="*/ 427863 h 587184"/>
                      <a:gd name="connsiteX149" fmla="*/ 65596 w 85725"/>
                      <a:gd name="connsiteY149" fmla="*/ 436245 h 587184"/>
                      <a:gd name="connsiteX150" fmla="*/ 55499 w 85725"/>
                      <a:gd name="connsiteY150" fmla="*/ 446723 h 587184"/>
                      <a:gd name="connsiteX151" fmla="*/ 43498 w 85725"/>
                      <a:gd name="connsiteY151" fmla="*/ 432499 h 587184"/>
                      <a:gd name="connsiteX152" fmla="*/ 44704 w 85725"/>
                      <a:gd name="connsiteY152" fmla="*/ 392367 h 587184"/>
                      <a:gd name="connsiteX153" fmla="*/ 58674 w 85725"/>
                      <a:gd name="connsiteY153" fmla="*/ 377825 h 587184"/>
                      <a:gd name="connsiteX154" fmla="*/ 67056 w 85725"/>
                      <a:gd name="connsiteY154" fmla="*/ 387731 h 587184"/>
                      <a:gd name="connsiteX155" fmla="*/ 66739 w 85725"/>
                      <a:gd name="connsiteY155" fmla="*/ 398399 h 587184"/>
                      <a:gd name="connsiteX156" fmla="*/ 57722 w 85725"/>
                      <a:gd name="connsiteY156" fmla="*/ 407797 h 587184"/>
                      <a:gd name="connsiteX157" fmla="*/ 44704 w 85725"/>
                      <a:gd name="connsiteY157" fmla="*/ 392367 h 587184"/>
                      <a:gd name="connsiteX158" fmla="*/ 45974 w 85725"/>
                      <a:gd name="connsiteY158" fmla="*/ 352298 h 587184"/>
                      <a:gd name="connsiteX159" fmla="*/ 59944 w 85725"/>
                      <a:gd name="connsiteY159" fmla="*/ 337757 h 587184"/>
                      <a:gd name="connsiteX160" fmla="*/ 68326 w 85725"/>
                      <a:gd name="connsiteY160" fmla="*/ 347663 h 587184"/>
                      <a:gd name="connsiteX161" fmla="*/ 68009 w 85725"/>
                      <a:gd name="connsiteY161" fmla="*/ 358330 h 587184"/>
                      <a:gd name="connsiteX162" fmla="*/ 58992 w 85725"/>
                      <a:gd name="connsiteY162" fmla="*/ 367729 h 587184"/>
                      <a:gd name="connsiteX163" fmla="*/ 45974 w 85725"/>
                      <a:gd name="connsiteY163" fmla="*/ 352298 h 587184"/>
                      <a:gd name="connsiteX164" fmla="*/ 47180 w 85725"/>
                      <a:gd name="connsiteY164" fmla="*/ 312166 h 587184"/>
                      <a:gd name="connsiteX165" fmla="*/ 59563 w 85725"/>
                      <a:gd name="connsiteY165" fmla="*/ 299276 h 587184"/>
                      <a:gd name="connsiteX166" fmla="*/ 69469 w 85725"/>
                      <a:gd name="connsiteY166" fmla="*/ 310960 h 587184"/>
                      <a:gd name="connsiteX167" fmla="*/ 69215 w 85725"/>
                      <a:gd name="connsiteY167" fmla="*/ 318199 h 587184"/>
                      <a:gd name="connsiteX168" fmla="*/ 60198 w 85725"/>
                      <a:gd name="connsiteY168" fmla="*/ 327597 h 587184"/>
                      <a:gd name="connsiteX169" fmla="*/ 47180 w 85725"/>
                      <a:gd name="connsiteY169" fmla="*/ 312166 h 587184"/>
                      <a:gd name="connsiteX170" fmla="*/ 48323 w 85725"/>
                      <a:gd name="connsiteY170" fmla="*/ 275527 h 587184"/>
                      <a:gd name="connsiteX171" fmla="*/ 62293 w 85725"/>
                      <a:gd name="connsiteY171" fmla="*/ 260985 h 587184"/>
                      <a:gd name="connsiteX172" fmla="*/ 70676 w 85725"/>
                      <a:gd name="connsiteY172" fmla="*/ 270891 h 587184"/>
                      <a:gd name="connsiteX173" fmla="*/ 70422 w 85725"/>
                      <a:gd name="connsiteY173" fmla="*/ 278130 h 587184"/>
                      <a:gd name="connsiteX174" fmla="*/ 59817 w 85725"/>
                      <a:gd name="connsiteY174" fmla="*/ 289179 h 587184"/>
                      <a:gd name="connsiteX175" fmla="*/ 48323 w 85725"/>
                      <a:gd name="connsiteY175" fmla="*/ 275527 h 587184"/>
                      <a:gd name="connsiteX176" fmla="*/ 49593 w 85725"/>
                      <a:gd name="connsiteY176" fmla="*/ 235458 h 587184"/>
                      <a:gd name="connsiteX177" fmla="*/ 63564 w 85725"/>
                      <a:gd name="connsiteY177" fmla="*/ 220917 h 587184"/>
                      <a:gd name="connsiteX178" fmla="*/ 71946 w 85725"/>
                      <a:gd name="connsiteY178" fmla="*/ 230823 h 587184"/>
                      <a:gd name="connsiteX179" fmla="*/ 71628 w 85725"/>
                      <a:gd name="connsiteY179" fmla="*/ 241491 h 587184"/>
                      <a:gd name="connsiteX180" fmla="*/ 62611 w 85725"/>
                      <a:gd name="connsiteY180" fmla="*/ 250889 h 587184"/>
                      <a:gd name="connsiteX181" fmla="*/ 49593 w 85725"/>
                      <a:gd name="connsiteY181" fmla="*/ 235458 h 587184"/>
                      <a:gd name="connsiteX182" fmla="*/ 50800 w 85725"/>
                      <a:gd name="connsiteY182" fmla="*/ 195326 h 587184"/>
                      <a:gd name="connsiteX183" fmla="*/ 64770 w 85725"/>
                      <a:gd name="connsiteY183" fmla="*/ 180785 h 587184"/>
                      <a:gd name="connsiteX184" fmla="*/ 73152 w 85725"/>
                      <a:gd name="connsiteY184" fmla="*/ 190691 h 587184"/>
                      <a:gd name="connsiteX185" fmla="*/ 72835 w 85725"/>
                      <a:gd name="connsiteY185" fmla="*/ 201359 h 587184"/>
                      <a:gd name="connsiteX186" fmla="*/ 63817 w 85725"/>
                      <a:gd name="connsiteY186" fmla="*/ 210757 h 587184"/>
                      <a:gd name="connsiteX187" fmla="*/ 50800 w 85725"/>
                      <a:gd name="connsiteY187" fmla="*/ 195326 h 587184"/>
                      <a:gd name="connsiteX188" fmla="*/ 52070 w 85725"/>
                      <a:gd name="connsiteY188" fmla="*/ 155258 h 587184"/>
                      <a:gd name="connsiteX189" fmla="*/ 64961 w 85725"/>
                      <a:gd name="connsiteY189" fmla="*/ 141796 h 587184"/>
                      <a:gd name="connsiteX190" fmla="*/ 74359 w 85725"/>
                      <a:gd name="connsiteY190" fmla="*/ 152908 h 587184"/>
                      <a:gd name="connsiteX191" fmla="*/ 74104 w 85725"/>
                      <a:gd name="connsiteY191" fmla="*/ 161290 h 587184"/>
                      <a:gd name="connsiteX192" fmla="*/ 65088 w 85725"/>
                      <a:gd name="connsiteY192" fmla="*/ 170688 h 587184"/>
                      <a:gd name="connsiteX193" fmla="*/ 52070 w 85725"/>
                      <a:gd name="connsiteY193" fmla="*/ 155258 h 587184"/>
                      <a:gd name="connsiteX194" fmla="*/ 53213 w 85725"/>
                      <a:gd name="connsiteY194" fmla="*/ 117475 h 587184"/>
                      <a:gd name="connsiteX195" fmla="*/ 67183 w 85725"/>
                      <a:gd name="connsiteY195" fmla="*/ 102934 h 587184"/>
                      <a:gd name="connsiteX196" fmla="*/ 75565 w 85725"/>
                      <a:gd name="connsiteY196" fmla="*/ 112840 h 587184"/>
                      <a:gd name="connsiteX197" fmla="*/ 75311 w 85725"/>
                      <a:gd name="connsiteY197" fmla="*/ 121222 h 587184"/>
                      <a:gd name="connsiteX198" fmla="*/ 65215 w 85725"/>
                      <a:gd name="connsiteY198" fmla="*/ 131699 h 587184"/>
                      <a:gd name="connsiteX199" fmla="*/ 53213 w 85725"/>
                      <a:gd name="connsiteY199" fmla="*/ 117475 h 587184"/>
                      <a:gd name="connsiteX200" fmla="*/ 54483 w 85725"/>
                      <a:gd name="connsiteY200" fmla="*/ 77343 h 587184"/>
                      <a:gd name="connsiteX201" fmla="*/ 68453 w 85725"/>
                      <a:gd name="connsiteY201" fmla="*/ 62802 h 587184"/>
                      <a:gd name="connsiteX202" fmla="*/ 76835 w 85725"/>
                      <a:gd name="connsiteY202" fmla="*/ 72708 h 587184"/>
                      <a:gd name="connsiteX203" fmla="*/ 76517 w 85725"/>
                      <a:gd name="connsiteY203" fmla="*/ 83376 h 587184"/>
                      <a:gd name="connsiteX204" fmla="*/ 67501 w 85725"/>
                      <a:gd name="connsiteY204" fmla="*/ 92774 h 587184"/>
                      <a:gd name="connsiteX205" fmla="*/ 54483 w 85725"/>
                      <a:gd name="connsiteY205" fmla="*/ 77343 h 587184"/>
                      <a:gd name="connsiteX206" fmla="*/ 50038 w 85725"/>
                      <a:gd name="connsiteY206" fmla="*/ 72136 h 587184"/>
                      <a:gd name="connsiteX207" fmla="*/ 37021 w 85725"/>
                      <a:gd name="connsiteY207" fmla="*/ 56769 h 587184"/>
                      <a:gd name="connsiteX208" fmla="*/ 50991 w 85725"/>
                      <a:gd name="connsiteY208" fmla="*/ 42228 h 587184"/>
                      <a:gd name="connsiteX209" fmla="*/ 64008 w 85725"/>
                      <a:gd name="connsiteY209" fmla="*/ 57595 h 587184"/>
                      <a:gd name="connsiteX210" fmla="*/ 50038 w 85725"/>
                      <a:gd name="connsiteY210" fmla="*/ 72136 h 587184"/>
                      <a:gd name="connsiteX211" fmla="*/ 45276 w 85725"/>
                      <a:gd name="connsiteY211" fmla="*/ 77089 h 587184"/>
                      <a:gd name="connsiteX212" fmla="*/ 31305 w 85725"/>
                      <a:gd name="connsiteY212" fmla="*/ 91630 h 587184"/>
                      <a:gd name="connsiteX213" fmla="*/ 22289 w 85725"/>
                      <a:gd name="connsiteY213" fmla="*/ 80963 h 587184"/>
                      <a:gd name="connsiteX214" fmla="*/ 22542 w 85725"/>
                      <a:gd name="connsiteY214" fmla="*/ 71755 h 587184"/>
                      <a:gd name="connsiteX215" fmla="*/ 32195 w 85725"/>
                      <a:gd name="connsiteY215" fmla="*/ 61659 h 587184"/>
                      <a:gd name="connsiteX216" fmla="*/ 45276 w 85725"/>
                      <a:gd name="connsiteY216" fmla="*/ 77089 h 587184"/>
                      <a:gd name="connsiteX217" fmla="*/ 22923 w 85725"/>
                      <a:gd name="connsiteY217" fmla="*/ 61595 h 587184"/>
                      <a:gd name="connsiteX218" fmla="*/ 23241 w 85725"/>
                      <a:gd name="connsiteY218" fmla="*/ 50991 h 587184"/>
                      <a:gd name="connsiteX219" fmla="*/ 27877 w 85725"/>
                      <a:gd name="connsiteY219" fmla="*/ 56452 h 587184"/>
                      <a:gd name="connsiteX220" fmla="*/ 22923 w 85725"/>
                      <a:gd name="connsiteY220" fmla="*/ 61595 h 587184"/>
                      <a:gd name="connsiteX221" fmla="*/ 26607 w 85725"/>
                      <a:gd name="connsiteY221" fmla="*/ 96584 h 587184"/>
                      <a:gd name="connsiteX222" fmla="*/ 21654 w 85725"/>
                      <a:gd name="connsiteY222" fmla="*/ 101727 h 587184"/>
                      <a:gd name="connsiteX223" fmla="*/ 21971 w 85725"/>
                      <a:gd name="connsiteY223" fmla="*/ 91123 h 587184"/>
                      <a:gd name="connsiteX224" fmla="*/ 26607 w 85725"/>
                      <a:gd name="connsiteY224" fmla="*/ 96584 h 587184"/>
                      <a:gd name="connsiteX225" fmla="*/ 26416 w 85725"/>
                      <a:gd name="connsiteY225" fmla="*/ 135573 h 587184"/>
                      <a:gd name="connsiteX226" fmla="*/ 20384 w 85725"/>
                      <a:gd name="connsiteY226" fmla="*/ 141859 h 587184"/>
                      <a:gd name="connsiteX227" fmla="*/ 20765 w 85725"/>
                      <a:gd name="connsiteY227" fmla="*/ 128968 h 587184"/>
                      <a:gd name="connsiteX228" fmla="*/ 26416 w 85725"/>
                      <a:gd name="connsiteY228" fmla="*/ 135573 h 587184"/>
                      <a:gd name="connsiteX229" fmla="*/ 24193 w 85725"/>
                      <a:gd name="connsiteY229" fmla="*/ 174435 h 587184"/>
                      <a:gd name="connsiteX230" fmla="*/ 19241 w 85725"/>
                      <a:gd name="connsiteY230" fmla="*/ 179578 h 587184"/>
                      <a:gd name="connsiteX231" fmla="*/ 19558 w 85725"/>
                      <a:gd name="connsiteY231" fmla="*/ 168974 h 587184"/>
                      <a:gd name="connsiteX232" fmla="*/ 24193 w 85725"/>
                      <a:gd name="connsiteY232" fmla="*/ 174435 h 587184"/>
                      <a:gd name="connsiteX233" fmla="*/ 22923 w 85725"/>
                      <a:gd name="connsiteY233" fmla="*/ 214567 h 587184"/>
                      <a:gd name="connsiteX234" fmla="*/ 17971 w 85725"/>
                      <a:gd name="connsiteY234" fmla="*/ 219710 h 587184"/>
                      <a:gd name="connsiteX235" fmla="*/ 18288 w 85725"/>
                      <a:gd name="connsiteY235" fmla="*/ 209105 h 587184"/>
                      <a:gd name="connsiteX236" fmla="*/ 22923 w 85725"/>
                      <a:gd name="connsiteY236" fmla="*/ 214567 h 587184"/>
                      <a:gd name="connsiteX237" fmla="*/ 21717 w 85725"/>
                      <a:gd name="connsiteY237" fmla="*/ 254635 h 587184"/>
                      <a:gd name="connsiteX238" fmla="*/ 16764 w 85725"/>
                      <a:gd name="connsiteY238" fmla="*/ 259779 h 587184"/>
                      <a:gd name="connsiteX239" fmla="*/ 17082 w 85725"/>
                      <a:gd name="connsiteY239" fmla="*/ 249174 h 587184"/>
                      <a:gd name="connsiteX240" fmla="*/ 21717 w 85725"/>
                      <a:gd name="connsiteY240" fmla="*/ 254635 h 587184"/>
                      <a:gd name="connsiteX241" fmla="*/ 22098 w 85725"/>
                      <a:gd name="connsiteY241" fmla="*/ 293053 h 587184"/>
                      <a:gd name="connsiteX242" fmla="*/ 15558 w 85725"/>
                      <a:gd name="connsiteY242" fmla="*/ 299847 h 587184"/>
                      <a:gd name="connsiteX243" fmla="*/ 16002 w 85725"/>
                      <a:gd name="connsiteY243" fmla="*/ 285814 h 587184"/>
                      <a:gd name="connsiteX244" fmla="*/ 22098 w 85725"/>
                      <a:gd name="connsiteY244" fmla="*/ 293053 h 587184"/>
                      <a:gd name="connsiteX245" fmla="*/ 19304 w 85725"/>
                      <a:gd name="connsiteY245" fmla="*/ 331407 h 587184"/>
                      <a:gd name="connsiteX246" fmla="*/ 14351 w 85725"/>
                      <a:gd name="connsiteY246" fmla="*/ 336550 h 587184"/>
                      <a:gd name="connsiteX247" fmla="*/ 14668 w 85725"/>
                      <a:gd name="connsiteY247" fmla="*/ 325946 h 587184"/>
                      <a:gd name="connsiteX248" fmla="*/ 19304 w 85725"/>
                      <a:gd name="connsiteY248" fmla="*/ 331407 h 587184"/>
                      <a:gd name="connsiteX249" fmla="*/ 18098 w 85725"/>
                      <a:gd name="connsiteY249" fmla="*/ 371475 h 587184"/>
                      <a:gd name="connsiteX250" fmla="*/ 13145 w 85725"/>
                      <a:gd name="connsiteY250" fmla="*/ 376619 h 587184"/>
                      <a:gd name="connsiteX251" fmla="*/ 13462 w 85725"/>
                      <a:gd name="connsiteY251" fmla="*/ 366014 h 587184"/>
                      <a:gd name="connsiteX252" fmla="*/ 18098 w 85725"/>
                      <a:gd name="connsiteY252" fmla="*/ 371475 h 587184"/>
                      <a:gd name="connsiteX253" fmla="*/ 16828 w 85725"/>
                      <a:gd name="connsiteY253" fmla="*/ 411607 h 587184"/>
                      <a:gd name="connsiteX254" fmla="*/ 11874 w 85725"/>
                      <a:gd name="connsiteY254" fmla="*/ 416751 h 587184"/>
                      <a:gd name="connsiteX255" fmla="*/ 12192 w 85725"/>
                      <a:gd name="connsiteY255" fmla="*/ 406146 h 587184"/>
                      <a:gd name="connsiteX256" fmla="*/ 16828 w 85725"/>
                      <a:gd name="connsiteY256" fmla="*/ 411607 h 587184"/>
                      <a:gd name="connsiteX257" fmla="*/ 16701 w 85725"/>
                      <a:gd name="connsiteY257" fmla="*/ 450596 h 587184"/>
                      <a:gd name="connsiteX258" fmla="*/ 10668 w 85725"/>
                      <a:gd name="connsiteY258" fmla="*/ 456883 h 587184"/>
                      <a:gd name="connsiteX259" fmla="*/ 11049 w 85725"/>
                      <a:gd name="connsiteY259" fmla="*/ 443992 h 587184"/>
                      <a:gd name="connsiteX260" fmla="*/ 16701 w 85725"/>
                      <a:gd name="connsiteY260" fmla="*/ 450596 h 587184"/>
                      <a:gd name="connsiteX261" fmla="*/ 14415 w 85725"/>
                      <a:gd name="connsiteY261" fmla="*/ 489458 h 587184"/>
                      <a:gd name="connsiteX262" fmla="*/ 9461 w 85725"/>
                      <a:gd name="connsiteY262" fmla="*/ 494602 h 587184"/>
                      <a:gd name="connsiteX263" fmla="*/ 9779 w 85725"/>
                      <a:gd name="connsiteY263" fmla="*/ 483997 h 587184"/>
                      <a:gd name="connsiteX264" fmla="*/ 14415 w 85725"/>
                      <a:gd name="connsiteY264" fmla="*/ 489458 h 587184"/>
                      <a:gd name="connsiteX265" fmla="*/ 8890 w 85725"/>
                      <a:gd name="connsiteY265" fmla="*/ 513969 h 587184"/>
                      <a:gd name="connsiteX266" fmla="*/ 9144 w 85725"/>
                      <a:gd name="connsiteY266" fmla="*/ 504761 h 587184"/>
                      <a:gd name="connsiteX267" fmla="*/ 18796 w 85725"/>
                      <a:gd name="connsiteY267" fmla="*/ 494665 h 587184"/>
                      <a:gd name="connsiteX268" fmla="*/ 31814 w 85725"/>
                      <a:gd name="connsiteY268" fmla="*/ 510032 h 587184"/>
                      <a:gd name="connsiteX269" fmla="*/ 17843 w 85725"/>
                      <a:gd name="connsiteY269" fmla="*/ 524574 h 587184"/>
                      <a:gd name="connsiteX270" fmla="*/ 8890 w 85725"/>
                      <a:gd name="connsiteY270" fmla="*/ 513969 h 587184"/>
                      <a:gd name="connsiteX271" fmla="*/ 13208 w 85725"/>
                      <a:gd name="connsiteY271" fmla="*/ 529590 h 587184"/>
                      <a:gd name="connsiteX272" fmla="*/ 8255 w 85725"/>
                      <a:gd name="connsiteY272" fmla="*/ 534734 h 587184"/>
                      <a:gd name="connsiteX273" fmla="*/ 8573 w 85725"/>
                      <a:gd name="connsiteY273" fmla="*/ 524129 h 587184"/>
                      <a:gd name="connsiteX274" fmla="*/ 13208 w 85725"/>
                      <a:gd name="connsiteY274" fmla="*/ 529590 h 587184"/>
                      <a:gd name="connsiteX275" fmla="*/ 36322 w 85725"/>
                      <a:gd name="connsiteY275" fmla="*/ 515303 h 587184"/>
                      <a:gd name="connsiteX276" fmla="*/ 49340 w 85725"/>
                      <a:gd name="connsiteY276" fmla="*/ 530670 h 587184"/>
                      <a:gd name="connsiteX277" fmla="*/ 35370 w 85725"/>
                      <a:gd name="connsiteY277" fmla="*/ 545211 h 587184"/>
                      <a:gd name="connsiteX278" fmla="*/ 22352 w 85725"/>
                      <a:gd name="connsiteY278" fmla="*/ 529844 h 587184"/>
                      <a:gd name="connsiteX279" fmla="*/ 36322 w 85725"/>
                      <a:gd name="connsiteY279" fmla="*/ 515303 h 587184"/>
                      <a:gd name="connsiteX280" fmla="*/ 41085 w 85725"/>
                      <a:gd name="connsiteY280" fmla="*/ 510349 h 587184"/>
                      <a:gd name="connsiteX281" fmla="*/ 55054 w 85725"/>
                      <a:gd name="connsiteY281" fmla="*/ 495808 h 587184"/>
                      <a:gd name="connsiteX282" fmla="*/ 63436 w 85725"/>
                      <a:gd name="connsiteY282" fmla="*/ 505714 h 587184"/>
                      <a:gd name="connsiteX283" fmla="*/ 63119 w 85725"/>
                      <a:gd name="connsiteY283" fmla="*/ 516382 h 587184"/>
                      <a:gd name="connsiteX284" fmla="*/ 54102 w 85725"/>
                      <a:gd name="connsiteY284" fmla="*/ 525780 h 587184"/>
                      <a:gd name="connsiteX285" fmla="*/ 41085 w 85725"/>
                      <a:gd name="connsiteY285" fmla="*/ 510349 h 587184"/>
                      <a:gd name="connsiteX286" fmla="*/ 62802 w 85725"/>
                      <a:gd name="connsiteY286" fmla="*/ 526542 h 587184"/>
                      <a:gd name="connsiteX287" fmla="*/ 62548 w 85725"/>
                      <a:gd name="connsiteY287" fmla="*/ 535686 h 587184"/>
                      <a:gd name="connsiteX288" fmla="*/ 58547 w 85725"/>
                      <a:gd name="connsiteY288" fmla="*/ 530987 h 587184"/>
                      <a:gd name="connsiteX289" fmla="*/ 62802 w 85725"/>
                      <a:gd name="connsiteY289" fmla="*/ 526542 h 587184"/>
                      <a:gd name="connsiteX290" fmla="*/ 59754 w 85725"/>
                      <a:gd name="connsiteY290" fmla="*/ 490919 h 587184"/>
                      <a:gd name="connsiteX291" fmla="*/ 64008 w 85725"/>
                      <a:gd name="connsiteY291" fmla="*/ 486474 h 587184"/>
                      <a:gd name="connsiteX292" fmla="*/ 63754 w 85725"/>
                      <a:gd name="connsiteY292" fmla="*/ 495618 h 587184"/>
                      <a:gd name="connsiteX293" fmla="*/ 59754 w 85725"/>
                      <a:gd name="connsiteY293" fmla="*/ 490919 h 587184"/>
                      <a:gd name="connsiteX294" fmla="*/ 59944 w 85725"/>
                      <a:gd name="connsiteY294" fmla="*/ 451930 h 587184"/>
                      <a:gd name="connsiteX295" fmla="*/ 65278 w 85725"/>
                      <a:gd name="connsiteY295" fmla="*/ 446342 h 587184"/>
                      <a:gd name="connsiteX296" fmla="*/ 64897 w 85725"/>
                      <a:gd name="connsiteY296" fmla="*/ 457772 h 587184"/>
                      <a:gd name="connsiteX297" fmla="*/ 59944 w 85725"/>
                      <a:gd name="connsiteY297" fmla="*/ 451930 h 587184"/>
                      <a:gd name="connsiteX298" fmla="*/ 62167 w 85725"/>
                      <a:gd name="connsiteY298" fmla="*/ 413004 h 587184"/>
                      <a:gd name="connsiteX299" fmla="*/ 66421 w 85725"/>
                      <a:gd name="connsiteY299" fmla="*/ 408559 h 587184"/>
                      <a:gd name="connsiteX300" fmla="*/ 66167 w 85725"/>
                      <a:gd name="connsiteY300" fmla="*/ 417703 h 587184"/>
                      <a:gd name="connsiteX301" fmla="*/ 62167 w 85725"/>
                      <a:gd name="connsiteY301" fmla="*/ 413004 h 587184"/>
                      <a:gd name="connsiteX302" fmla="*/ 63436 w 85725"/>
                      <a:gd name="connsiteY302" fmla="*/ 372872 h 587184"/>
                      <a:gd name="connsiteX303" fmla="*/ 67691 w 85725"/>
                      <a:gd name="connsiteY303" fmla="*/ 368427 h 587184"/>
                      <a:gd name="connsiteX304" fmla="*/ 67437 w 85725"/>
                      <a:gd name="connsiteY304" fmla="*/ 377571 h 587184"/>
                      <a:gd name="connsiteX305" fmla="*/ 63436 w 85725"/>
                      <a:gd name="connsiteY305" fmla="*/ 372872 h 587184"/>
                      <a:gd name="connsiteX306" fmla="*/ 64643 w 85725"/>
                      <a:gd name="connsiteY306" fmla="*/ 332804 h 587184"/>
                      <a:gd name="connsiteX307" fmla="*/ 68898 w 85725"/>
                      <a:gd name="connsiteY307" fmla="*/ 328359 h 587184"/>
                      <a:gd name="connsiteX308" fmla="*/ 68643 w 85725"/>
                      <a:gd name="connsiteY308" fmla="*/ 337503 h 587184"/>
                      <a:gd name="connsiteX309" fmla="*/ 64643 w 85725"/>
                      <a:gd name="connsiteY309" fmla="*/ 332804 h 587184"/>
                      <a:gd name="connsiteX310" fmla="*/ 64262 w 85725"/>
                      <a:gd name="connsiteY310" fmla="*/ 294386 h 587184"/>
                      <a:gd name="connsiteX311" fmla="*/ 70104 w 85725"/>
                      <a:gd name="connsiteY311" fmla="*/ 288290 h 587184"/>
                      <a:gd name="connsiteX312" fmla="*/ 69723 w 85725"/>
                      <a:gd name="connsiteY312" fmla="*/ 300863 h 587184"/>
                      <a:gd name="connsiteX313" fmla="*/ 64262 w 85725"/>
                      <a:gd name="connsiteY313" fmla="*/ 294386 h 587184"/>
                      <a:gd name="connsiteX314" fmla="*/ 67056 w 85725"/>
                      <a:gd name="connsiteY314" fmla="*/ 256032 h 587184"/>
                      <a:gd name="connsiteX315" fmla="*/ 71311 w 85725"/>
                      <a:gd name="connsiteY315" fmla="*/ 251587 h 587184"/>
                      <a:gd name="connsiteX316" fmla="*/ 71057 w 85725"/>
                      <a:gd name="connsiteY316" fmla="*/ 260731 h 587184"/>
                      <a:gd name="connsiteX317" fmla="*/ 67056 w 85725"/>
                      <a:gd name="connsiteY317" fmla="*/ 256032 h 587184"/>
                      <a:gd name="connsiteX318" fmla="*/ 68263 w 85725"/>
                      <a:gd name="connsiteY318" fmla="*/ 215964 h 587184"/>
                      <a:gd name="connsiteX319" fmla="*/ 72517 w 85725"/>
                      <a:gd name="connsiteY319" fmla="*/ 211518 h 587184"/>
                      <a:gd name="connsiteX320" fmla="*/ 72263 w 85725"/>
                      <a:gd name="connsiteY320" fmla="*/ 220663 h 587184"/>
                      <a:gd name="connsiteX321" fmla="*/ 68263 w 85725"/>
                      <a:gd name="connsiteY321" fmla="*/ 215964 h 587184"/>
                      <a:gd name="connsiteX322" fmla="*/ 69533 w 85725"/>
                      <a:gd name="connsiteY322" fmla="*/ 175895 h 587184"/>
                      <a:gd name="connsiteX323" fmla="*/ 73787 w 85725"/>
                      <a:gd name="connsiteY323" fmla="*/ 171450 h 587184"/>
                      <a:gd name="connsiteX324" fmla="*/ 73533 w 85725"/>
                      <a:gd name="connsiteY324" fmla="*/ 180594 h 587184"/>
                      <a:gd name="connsiteX325" fmla="*/ 69533 w 85725"/>
                      <a:gd name="connsiteY325" fmla="*/ 175895 h 587184"/>
                      <a:gd name="connsiteX326" fmla="*/ 69660 w 85725"/>
                      <a:gd name="connsiteY326" fmla="*/ 136906 h 587184"/>
                      <a:gd name="connsiteX327" fmla="*/ 74993 w 85725"/>
                      <a:gd name="connsiteY327" fmla="*/ 131318 h 587184"/>
                      <a:gd name="connsiteX328" fmla="*/ 74613 w 85725"/>
                      <a:gd name="connsiteY328" fmla="*/ 142748 h 587184"/>
                      <a:gd name="connsiteX329" fmla="*/ 69660 w 85725"/>
                      <a:gd name="connsiteY329" fmla="*/ 136906 h 587184"/>
                      <a:gd name="connsiteX330" fmla="*/ 71946 w 85725"/>
                      <a:gd name="connsiteY330" fmla="*/ 97980 h 587184"/>
                      <a:gd name="connsiteX331" fmla="*/ 76200 w 85725"/>
                      <a:gd name="connsiteY331" fmla="*/ 93536 h 587184"/>
                      <a:gd name="connsiteX332" fmla="*/ 75946 w 85725"/>
                      <a:gd name="connsiteY332" fmla="*/ 102680 h 587184"/>
                      <a:gd name="connsiteX333" fmla="*/ 71946 w 85725"/>
                      <a:gd name="connsiteY333" fmla="*/ 97980 h 587184"/>
                      <a:gd name="connsiteX334" fmla="*/ 73152 w 85725"/>
                      <a:gd name="connsiteY334" fmla="*/ 57849 h 587184"/>
                      <a:gd name="connsiteX335" fmla="*/ 77407 w 85725"/>
                      <a:gd name="connsiteY335" fmla="*/ 53404 h 587184"/>
                      <a:gd name="connsiteX336" fmla="*/ 77153 w 85725"/>
                      <a:gd name="connsiteY336" fmla="*/ 62548 h 587184"/>
                      <a:gd name="connsiteX337" fmla="*/ 73152 w 85725"/>
                      <a:gd name="connsiteY337" fmla="*/ 57849 h 587184"/>
                      <a:gd name="connsiteX338" fmla="*/ 78105 w 85725"/>
                      <a:gd name="connsiteY338" fmla="*/ 32639 h 587184"/>
                      <a:gd name="connsiteX339" fmla="*/ 77788 w 85725"/>
                      <a:gd name="connsiteY339" fmla="*/ 43307 h 587184"/>
                      <a:gd name="connsiteX340" fmla="*/ 68771 w 85725"/>
                      <a:gd name="connsiteY340" fmla="*/ 52705 h 587184"/>
                      <a:gd name="connsiteX341" fmla="*/ 55753 w 85725"/>
                      <a:gd name="connsiteY341" fmla="*/ 37338 h 587184"/>
                      <a:gd name="connsiteX342" fmla="*/ 69723 w 85725"/>
                      <a:gd name="connsiteY342" fmla="*/ 22797 h 587184"/>
                      <a:gd name="connsiteX343" fmla="*/ 78105 w 85725"/>
                      <a:gd name="connsiteY343" fmla="*/ 32639 h 587184"/>
                      <a:gd name="connsiteX344" fmla="*/ 52197 w 85725"/>
                      <a:gd name="connsiteY344" fmla="*/ 2096 h 587184"/>
                      <a:gd name="connsiteX345" fmla="*/ 65215 w 85725"/>
                      <a:gd name="connsiteY345" fmla="*/ 17463 h 587184"/>
                      <a:gd name="connsiteX346" fmla="*/ 51245 w 85725"/>
                      <a:gd name="connsiteY346" fmla="*/ 32004 h 587184"/>
                      <a:gd name="connsiteX347" fmla="*/ 38227 w 85725"/>
                      <a:gd name="connsiteY347" fmla="*/ 16637 h 587184"/>
                      <a:gd name="connsiteX348" fmla="*/ 52197 w 85725"/>
                      <a:gd name="connsiteY348" fmla="*/ 2096 h 587184"/>
                      <a:gd name="connsiteX349" fmla="*/ 46546 w 85725"/>
                      <a:gd name="connsiteY349" fmla="*/ 36957 h 587184"/>
                      <a:gd name="connsiteX350" fmla="*/ 32576 w 85725"/>
                      <a:gd name="connsiteY350" fmla="*/ 51499 h 587184"/>
                      <a:gd name="connsiteX351" fmla="*/ 23559 w 85725"/>
                      <a:gd name="connsiteY351" fmla="*/ 40830 h 587184"/>
                      <a:gd name="connsiteX352" fmla="*/ 23813 w 85725"/>
                      <a:gd name="connsiteY352" fmla="*/ 31623 h 587184"/>
                      <a:gd name="connsiteX353" fmla="*/ 33465 w 85725"/>
                      <a:gd name="connsiteY353" fmla="*/ 21527 h 587184"/>
                      <a:gd name="connsiteX354" fmla="*/ 46546 w 85725"/>
                      <a:gd name="connsiteY354" fmla="*/ 36957 h 587184"/>
                      <a:gd name="connsiteX355" fmla="*/ 29083 w 85725"/>
                      <a:gd name="connsiteY355" fmla="*/ 16383 h 587184"/>
                      <a:gd name="connsiteX356" fmla="*/ 24130 w 85725"/>
                      <a:gd name="connsiteY356" fmla="*/ 21527 h 587184"/>
                      <a:gd name="connsiteX357" fmla="*/ 24448 w 85725"/>
                      <a:gd name="connsiteY357" fmla="*/ 10922 h 587184"/>
                      <a:gd name="connsiteX358" fmla="*/ 29083 w 85725"/>
                      <a:gd name="connsiteY358" fmla="*/ 16383 h 587184"/>
                      <a:gd name="connsiteX359" fmla="*/ 7048 w 85725"/>
                      <a:gd name="connsiteY359" fmla="*/ 574802 h 587184"/>
                      <a:gd name="connsiteX360" fmla="*/ 7366 w 85725"/>
                      <a:gd name="connsiteY360" fmla="*/ 564198 h 587184"/>
                      <a:gd name="connsiteX361" fmla="*/ 12002 w 85725"/>
                      <a:gd name="connsiteY361" fmla="*/ 569659 h 587184"/>
                      <a:gd name="connsiteX362" fmla="*/ 7048 w 85725"/>
                      <a:gd name="connsiteY362" fmla="*/ 574802 h 587184"/>
                      <a:gd name="connsiteX363" fmla="*/ 7684 w 85725"/>
                      <a:gd name="connsiteY363" fmla="*/ 554101 h 587184"/>
                      <a:gd name="connsiteX364" fmla="*/ 7938 w 85725"/>
                      <a:gd name="connsiteY364" fmla="*/ 544894 h 587184"/>
                      <a:gd name="connsiteX365" fmla="*/ 17590 w 85725"/>
                      <a:gd name="connsiteY365" fmla="*/ 534797 h 587184"/>
                      <a:gd name="connsiteX366" fmla="*/ 30607 w 85725"/>
                      <a:gd name="connsiteY366" fmla="*/ 550164 h 587184"/>
                      <a:gd name="connsiteX367" fmla="*/ 16637 w 85725"/>
                      <a:gd name="connsiteY367" fmla="*/ 564705 h 587184"/>
                      <a:gd name="connsiteX368" fmla="*/ 7684 w 85725"/>
                      <a:gd name="connsiteY368" fmla="*/ 554101 h 587184"/>
                      <a:gd name="connsiteX369" fmla="*/ 34163 w 85725"/>
                      <a:gd name="connsiteY369" fmla="*/ 585343 h 587184"/>
                      <a:gd name="connsiteX370" fmla="*/ 21146 w 85725"/>
                      <a:gd name="connsiteY370" fmla="*/ 569976 h 587184"/>
                      <a:gd name="connsiteX371" fmla="*/ 35116 w 85725"/>
                      <a:gd name="connsiteY371" fmla="*/ 555435 h 587184"/>
                      <a:gd name="connsiteX372" fmla="*/ 48133 w 85725"/>
                      <a:gd name="connsiteY372" fmla="*/ 570802 h 587184"/>
                      <a:gd name="connsiteX373" fmla="*/ 34163 w 85725"/>
                      <a:gd name="connsiteY373" fmla="*/ 585343 h 587184"/>
                      <a:gd name="connsiteX374" fmla="*/ 39815 w 85725"/>
                      <a:gd name="connsiteY374" fmla="*/ 550482 h 587184"/>
                      <a:gd name="connsiteX375" fmla="*/ 53785 w 85725"/>
                      <a:gd name="connsiteY375" fmla="*/ 535940 h 587184"/>
                      <a:gd name="connsiteX376" fmla="*/ 62167 w 85725"/>
                      <a:gd name="connsiteY376" fmla="*/ 545846 h 587184"/>
                      <a:gd name="connsiteX377" fmla="*/ 61849 w 85725"/>
                      <a:gd name="connsiteY377" fmla="*/ 556514 h 587184"/>
                      <a:gd name="connsiteX378" fmla="*/ 52832 w 85725"/>
                      <a:gd name="connsiteY378" fmla="*/ 565912 h 587184"/>
                      <a:gd name="connsiteX379" fmla="*/ 39815 w 85725"/>
                      <a:gd name="connsiteY379" fmla="*/ 550482 h 587184"/>
                      <a:gd name="connsiteX380" fmla="*/ 57277 w 85725"/>
                      <a:gd name="connsiteY380" fmla="*/ 571055 h 587184"/>
                      <a:gd name="connsiteX381" fmla="*/ 61532 w 85725"/>
                      <a:gd name="connsiteY381" fmla="*/ 566611 h 587184"/>
                      <a:gd name="connsiteX382" fmla="*/ 61278 w 85725"/>
                      <a:gd name="connsiteY382" fmla="*/ 575755 h 587184"/>
                      <a:gd name="connsiteX383" fmla="*/ 57277 w 85725"/>
                      <a:gd name="connsiteY383" fmla="*/ 571055 h 587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85725" h="587184">
                        <a:moveTo>
                          <a:pt x="78994" y="3175"/>
                        </a:moveTo>
                        <a:lnTo>
                          <a:pt x="69977" y="12573"/>
                        </a:lnTo>
                        <a:lnTo>
                          <a:pt x="60452" y="1270"/>
                        </a:lnTo>
                        <a:lnTo>
                          <a:pt x="44069" y="762"/>
                        </a:lnTo>
                        <a:lnTo>
                          <a:pt x="33846" y="11430"/>
                        </a:lnTo>
                        <a:lnTo>
                          <a:pt x="24829" y="762"/>
                        </a:lnTo>
                        <a:lnTo>
                          <a:pt x="24829" y="191"/>
                        </a:lnTo>
                        <a:lnTo>
                          <a:pt x="18098" y="0"/>
                        </a:lnTo>
                        <a:lnTo>
                          <a:pt x="0" y="585153"/>
                        </a:lnTo>
                        <a:lnTo>
                          <a:pt x="6731" y="585343"/>
                        </a:lnTo>
                        <a:lnTo>
                          <a:pt x="6731" y="584962"/>
                        </a:lnTo>
                        <a:lnTo>
                          <a:pt x="16383" y="574866"/>
                        </a:lnTo>
                        <a:lnTo>
                          <a:pt x="25717" y="585915"/>
                        </a:lnTo>
                        <a:lnTo>
                          <a:pt x="42545" y="586423"/>
                        </a:lnTo>
                        <a:lnTo>
                          <a:pt x="52578" y="576009"/>
                        </a:lnTo>
                        <a:lnTo>
                          <a:pt x="60960" y="585915"/>
                        </a:lnTo>
                        <a:lnTo>
                          <a:pt x="60897" y="586994"/>
                        </a:lnTo>
                        <a:lnTo>
                          <a:pt x="67628" y="587185"/>
                        </a:lnTo>
                        <a:lnTo>
                          <a:pt x="85725" y="2032"/>
                        </a:lnTo>
                        <a:lnTo>
                          <a:pt x="78994" y="1842"/>
                        </a:lnTo>
                        <a:lnTo>
                          <a:pt x="78994" y="3175"/>
                        </a:lnTo>
                        <a:close/>
                        <a:moveTo>
                          <a:pt x="78677" y="13335"/>
                        </a:moveTo>
                        <a:lnTo>
                          <a:pt x="78423" y="22479"/>
                        </a:lnTo>
                        <a:lnTo>
                          <a:pt x="74422" y="17780"/>
                        </a:lnTo>
                        <a:lnTo>
                          <a:pt x="78677" y="13335"/>
                        </a:lnTo>
                        <a:close/>
                        <a:moveTo>
                          <a:pt x="26035" y="411861"/>
                        </a:moveTo>
                        <a:lnTo>
                          <a:pt x="40005" y="397320"/>
                        </a:lnTo>
                        <a:lnTo>
                          <a:pt x="53023" y="412686"/>
                        </a:lnTo>
                        <a:lnTo>
                          <a:pt x="39053" y="427228"/>
                        </a:lnTo>
                        <a:lnTo>
                          <a:pt x="26035" y="411861"/>
                        </a:lnTo>
                        <a:close/>
                        <a:moveTo>
                          <a:pt x="50800" y="451612"/>
                        </a:moveTo>
                        <a:lnTo>
                          <a:pt x="37910" y="465074"/>
                        </a:lnTo>
                        <a:lnTo>
                          <a:pt x="25845" y="450850"/>
                        </a:lnTo>
                        <a:lnTo>
                          <a:pt x="38735" y="437388"/>
                        </a:lnTo>
                        <a:lnTo>
                          <a:pt x="50800" y="451612"/>
                        </a:lnTo>
                        <a:close/>
                        <a:moveTo>
                          <a:pt x="27242" y="371793"/>
                        </a:moveTo>
                        <a:lnTo>
                          <a:pt x="41211" y="357251"/>
                        </a:lnTo>
                        <a:lnTo>
                          <a:pt x="54229" y="372618"/>
                        </a:lnTo>
                        <a:lnTo>
                          <a:pt x="40259" y="387160"/>
                        </a:lnTo>
                        <a:lnTo>
                          <a:pt x="27242" y="371793"/>
                        </a:lnTo>
                        <a:close/>
                        <a:moveTo>
                          <a:pt x="28511" y="331661"/>
                        </a:moveTo>
                        <a:lnTo>
                          <a:pt x="42482" y="317119"/>
                        </a:lnTo>
                        <a:lnTo>
                          <a:pt x="55499" y="332486"/>
                        </a:lnTo>
                        <a:lnTo>
                          <a:pt x="41529" y="347028"/>
                        </a:lnTo>
                        <a:lnTo>
                          <a:pt x="28511" y="331661"/>
                        </a:lnTo>
                        <a:close/>
                        <a:moveTo>
                          <a:pt x="31242" y="293370"/>
                        </a:moveTo>
                        <a:lnTo>
                          <a:pt x="43624" y="280480"/>
                        </a:lnTo>
                        <a:lnTo>
                          <a:pt x="55182" y="294132"/>
                        </a:lnTo>
                        <a:lnTo>
                          <a:pt x="42799" y="307023"/>
                        </a:lnTo>
                        <a:lnTo>
                          <a:pt x="31242" y="293370"/>
                        </a:lnTo>
                        <a:close/>
                        <a:moveTo>
                          <a:pt x="30861" y="254953"/>
                        </a:moveTo>
                        <a:lnTo>
                          <a:pt x="44831" y="240411"/>
                        </a:lnTo>
                        <a:lnTo>
                          <a:pt x="57848" y="255778"/>
                        </a:lnTo>
                        <a:lnTo>
                          <a:pt x="43879" y="270320"/>
                        </a:lnTo>
                        <a:lnTo>
                          <a:pt x="30861" y="254953"/>
                        </a:lnTo>
                        <a:close/>
                        <a:moveTo>
                          <a:pt x="32131" y="214821"/>
                        </a:moveTo>
                        <a:lnTo>
                          <a:pt x="46101" y="200279"/>
                        </a:lnTo>
                        <a:lnTo>
                          <a:pt x="59118" y="215646"/>
                        </a:lnTo>
                        <a:lnTo>
                          <a:pt x="45148" y="230188"/>
                        </a:lnTo>
                        <a:lnTo>
                          <a:pt x="32131" y="214821"/>
                        </a:lnTo>
                        <a:close/>
                        <a:moveTo>
                          <a:pt x="33338" y="174752"/>
                        </a:moveTo>
                        <a:lnTo>
                          <a:pt x="47308" y="160211"/>
                        </a:lnTo>
                        <a:lnTo>
                          <a:pt x="60325" y="175578"/>
                        </a:lnTo>
                        <a:lnTo>
                          <a:pt x="46355" y="190119"/>
                        </a:lnTo>
                        <a:lnTo>
                          <a:pt x="33338" y="174752"/>
                        </a:lnTo>
                        <a:close/>
                        <a:moveTo>
                          <a:pt x="35560" y="135827"/>
                        </a:moveTo>
                        <a:lnTo>
                          <a:pt x="48451" y="122365"/>
                        </a:lnTo>
                        <a:lnTo>
                          <a:pt x="60516" y="136589"/>
                        </a:lnTo>
                        <a:lnTo>
                          <a:pt x="47625" y="150051"/>
                        </a:lnTo>
                        <a:lnTo>
                          <a:pt x="35560" y="135827"/>
                        </a:lnTo>
                        <a:close/>
                        <a:moveTo>
                          <a:pt x="35751" y="96838"/>
                        </a:moveTo>
                        <a:lnTo>
                          <a:pt x="49721" y="82296"/>
                        </a:lnTo>
                        <a:lnTo>
                          <a:pt x="62738" y="97663"/>
                        </a:lnTo>
                        <a:lnTo>
                          <a:pt x="48768" y="112205"/>
                        </a:lnTo>
                        <a:lnTo>
                          <a:pt x="35751" y="96838"/>
                        </a:lnTo>
                        <a:close/>
                        <a:moveTo>
                          <a:pt x="44069" y="117158"/>
                        </a:moveTo>
                        <a:lnTo>
                          <a:pt x="31179" y="130620"/>
                        </a:lnTo>
                        <a:lnTo>
                          <a:pt x="21146" y="118809"/>
                        </a:lnTo>
                        <a:lnTo>
                          <a:pt x="21336" y="111887"/>
                        </a:lnTo>
                        <a:lnTo>
                          <a:pt x="30988" y="101791"/>
                        </a:lnTo>
                        <a:lnTo>
                          <a:pt x="44069" y="117158"/>
                        </a:lnTo>
                        <a:close/>
                        <a:moveTo>
                          <a:pt x="42926" y="155004"/>
                        </a:moveTo>
                        <a:lnTo>
                          <a:pt x="28956" y="169545"/>
                        </a:lnTo>
                        <a:lnTo>
                          <a:pt x="19939" y="158877"/>
                        </a:lnTo>
                        <a:lnTo>
                          <a:pt x="20129" y="151955"/>
                        </a:lnTo>
                        <a:lnTo>
                          <a:pt x="30861" y="140780"/>
                        </a:lnTo>
                        <a:lnTo>
                          <a:pt x="42926" y="155004"/>
                        </a:lnTo>
                        <a:close/>
                        <a:moveTo>
                          <a:pt x="41656" y="195072"/>
                        </a:moveTo>
                        <a:lnTo>
                          <a:pt x="27686" y="209614"/>
                        </a:lnTo>
                        <a:lnTo>
                          <a:pt x="18669" y="198946"/>
                        </a:lnTo>
                        <a:lnTo>
                          <a:pt x="18923" y="189738"/>
                        </a:lnTo>
                        <a:lnTo>
                          <a:pt x="28575" y="179642"/>
                        </a:lnTo>
                        <a:lnTo>
                          <a:pt x="41656" y="195072"/>
                        </a:lnTo>
                        <a:close/>
                        <a:moveTo>
                          <a:pt x="40386" y="235141"/>
                        </a:moveTo>
                        <a:lnTo>
                          <a:pt x="26416" y="249682"/>
                        </a:lnTo>
                        <a:lnTo>
                          <a:pt x="17399" y="239014"/>
                        </a:lnTo>
                        <a:lnTo>
                          <a:pt x="17653" y="229807"/>
                        </a:lnTo>
                        <a:lnTo>
                          <a:pt x="27305" y="219710"/>
                        </a:lnTo>
                        <a:lnTo>
                          <a:pt x="40386" y="235141"/>
                        </a:lnTo>
                        <a:close/>
                        <a:moveTo>
                          <a:pt x="39179" y="275273"/>
                        </a:moveTo>
                        <a:lnTo>
                          <a:pt x="26797" y="288163"/>
                        </a:lnTo>
                        <a:lnTo>
                          <a:pt x="16256" y="275717"/>
                        </a:lnTo>
                        <a:lnTo>
                          <a:pt x="16447" y="269939"/>
                        </a:lnTo>
                        <a:lnTo>
                          <a:pt x="26098" y="259842"/>
                        </a:lnTo>
                        <a:lnTo>
                          <a:pt x="39179" y="275273"/>
                        </a:lnTo>
                        <a:close/>
                        <a:moveTo>
                          <a:pt x="38036" y="311912"/>
                        </a:moveTo>
                        <a:lnTo>
                          <a:pt x="24067" y="326454"/>
                        </a:lnTo>
                        <a:lnTo>
                          <a:pt x="15049" y="315786"/>
                        </a:lnTo>
                        <a:lnTo>
                          <a:pt x="15240" y="310007"/>
                        </a:lnTo>
                        <a:lnTo>
                          <a:pt x="26543" y="298260"/>
                        </a:lnTo>
                        <a:lnTo>
                          <a:pt x="38036" y="311912"/>
                        </a:lnTo>
                        <a:close/>
                        <a:moveTo>
                          <a:pt x="36830" y="351980"/>
                        </a:moveTo>
                        <a:lnTo>
                          <a:pt x="22860" y="366522"/>
                        </a:lnTo>
                        <a:lnTo>
                          <a:pt x="13843" y="355854"/>
                        </a:lnTo>
                        <a:lnTo>
                          <a:pt x="14097" y="346647"/>
                        </a:lnTo>
                        <a:lnTo>
                          <a:pt x="23749" y="336550"/>
                        </a:lnTo>
                        <a:lnTo>
                          <a:pt x="36830" y="351980"/>
                        </a:lnTo>
                        <a:close/>
                        <a:moveTo>
                          <a:pt x="35560" y="392113"/>
                        </a:moveTo>
                        <a:lnTo>
                          <a:pt x="21590" y="406654"/>
                        </a:lnTo>
                        <a:lnTo>
                          <a:pt x="12573" y="395986"/>
                        </a:lnTo>
                        <a:lnTo>
                          <a:pt x="12827" y="386779"/>
                        </a:lnTo>
                        <a:lnTo>
                          <a:pt x="22479" y="376682"/>
                        </a:lnTo>
                        <a:lnTo>
                          <a:pt x="35560" y="392113"/>
                        </a:lnTo>
                        <a:close/>
                        <a:moveTo>
                          <a:pt x="34290" y="432181"/>
                        </a:moveTo>
                        <a:lnTo>
                          <a:pt x="21399" y="445643"/>
                        </a:lnTo>
                        <a:lnTo>
                          <a:pt x="11367" y="433832"/>
                        </a:lnTo>
                        <a:lnTo>
                          <a:pt x="11557" y="426911"/>
                        </a:lnTo>
                        <a:lnTo>
                          <a:pt x="21209" y="416814"/>
                        </a:lnTo>
                        <a:lnTo>
                          <a:pt x="34290" y="432181"/>
                        </a:lnTo>
                        <a:close/>
                        <a:moveTo>
                          <a:pt x="33147" y="470027"/>
                        </a:moveTo>
                        <a:lnTo>
                          <a:pt x="19177" y="484569"/>
                        </a:lnTo>
                        <a:lnTo>
                          <a:pt x="10160" y="473901"/>
                        </a:lnTo>
                        <a:lnTo>
                          <a:pt x="10351" y="466979"/>
                        </a:lnTo>
                        <a:lnTo>
                          <a:pt x="21082" y="455803"/>
                        </a:lnTo>
                        <a:lnTo>
                          <a:pt x="33147" y="470027"/>
                        </a:lnTo>
                        <a:close/>
                        <a:moveTo>
                          <a:pt x="37592" y="475234"/>
                        </a:moveTo>
                        <a:lnTo>
                          <a:pt x="50610" y="490601"/>
                        </a:lnTo>
                        <a:lnTo>
                          <a:pt x="36640" y="505143"/>
                        </a:lnTo>
                        <a:lnTo>
                          <a:pt x="23622" y="489776"/>
                        </a:lnTo>
                        <a:lnTo>
                          <a:pt x="37592" y="475234"/>
                        </a:lnTo>
                        <a:close/>
                        <a:moveTo>
                          <a:pt x="42291" y="470281"/>
                        </a:moveTo>
                        <a:lnTo>
                          <a:pt x="55182" y="456819"/>
                        </a:lnTo>
                        <a:lnTo>
                          <a:pt x="64579" y="467932"/>
                        </a:lnTo>
                        <a:lnTo>
                          <a:pt x="64326" y="476314"/>
                        </a:lnTo>
                        <a:lnTo>
                          <a:pt x="55309" y="485711"/>
                        </a:lnTo>
                        <a:lnTo>
                          <a:pt x="42291" y="470281"/>
                        </a:lnTo>
                        <a:close/>
                        <a:moveTo>
                          <a:pt x="43498" y="432499"/>
                        </a:moveTo>
                        <a:lnTo>
                          <a:pt x="57467" y="417957"/>
                        </a:lnTo>
                        <a:lnTo>
                          <a:pt x="65849" y="427863"/>
                        </a:lnTo>
                        <a:lnTo>
                          <a:pt x="65596" y="436245"/>
                        </a:lnTo>
                        <a:lnTo>
                          <a:pt x="55499" y="446723"/>
                        </a:lnTo>
                        <a:lnTo>
                          <a:pt x="43498" y="432499"/>
                        </a:lnTo>
                        <a:close/>
                        <a:moveTo>
                          <a:pt x="44704" y="392367"/>
                        </a:moveTo>
                        <a:lnTo>
                          <a:pt x="58674" y="377825"/>
                        </a:lnTo>
                        <a:lnTo>
                          <a:pt x="67056" y="387731"/>
                        </a:lnTo>
                        <a:lnTo>
                          <a:pt x="66739" y="398399"/>
                        </a:lnTo>
                        <a:lnTo>
                          <a:pt x="57722" y="407797"/>
                        </a:lnTo>
                        <a:lnTo>
                          <a:pt x="44704" y="392367"/>
                        </a:lnTo>
                        <a:close/>
                        <a:moveTo>
                          <a:pt x="45974" y="352298"/>
                        </a:moveTo>
                        <a:lnTo>
                          <a:pt x="59944" y="337757"/>
                        </a:lnTo>
                        <a:lnTo>
                          <a:pt x="68326" y="347663"/>
                        </a:lnTo>
                        <a:lnTo>
                          <a:pt x="68009" y="358330"/>
                        </a:lnTo>
                        <a:lnTo>
                          <a:pt x="58992" y="367729"/>
                        </a:lnTo>
                        <a:lnTo>
                          <a:pt x="45974" y="352298"/>
                        </a:lnTo>
                        <a:close/>
                        <a:moveTo>
                          <a:pt x="47180" y="312166"/>
                        </a:moveTo>
                        <a:lnTo>
                          <a:pt x="59563" y="299276"/>
                        </a:lnTo>
                        <a:lnTo>
                          <a:pt x="69469" y="310960"/>
                        </a:lnTo>
                        <a:lnTo>
                          <a:pt x="69215" y="318199"/>
                        </a:lnTo>
                        <a:lnTo>
                          <a:pt x="60198" y="327597"/>
                        </a:lnTo>
                        <a:lnTo>
                          <a:pt x="47180" y="312166"/>
                        </a:lnTo>
                        <a:close/>
                        <a:moveTo>
                          <a:pt x="48323" y="275527"/>
                        </a:moveTo>
                        <a:lnTo>
                          <a:pt x="62293" y="260985"/>
                        </a:lnTo>
                        <a:lnTo>
                          <a:pt x="70676" y="270891"/>
                        </a:lnTo>
                        <a:lnTo>
                          <a:pt x="70422" y="278130"/>
                        </a:lnTo>
                        <a:lnTo>
                          <a:pt x="59817" y="289179"/>
                        </a:lnTo>
                        <a:lnTo>
                          <a:pt x="48323" y="275527"/>
                        </a:lnTo>
                        <a:close/>
                        <a:moveTo>
                          <a:pt x="49593" y="235458"/>
                        </a:moveTo>
                        <a:lnTo>
                          <a:pt x="63564" y="220917"/>
                        </a:lnTo>
                        <a:lnTo>
                          <a:pt x="71946" y="230823"/>
                        </a:lnTo>
                        <a:lnTo>
                          <a:pt x="71628" y="241491"/>
                        </a:lnTo>
                        <a:lnTo>
                          <a:pt x="62611" y="250889"/>
                        </a:lnTo>
                        <a:lnTo>
                          <a:pt x="49593" y="235458"/>
                        </a:lnTo>
                        <a:close/>
                        <a:moveTo>
                          <a:pt x="50800" y="195326"/>
                        </a:moveTo>
                        <a:lnTo>
                          <a:pt x="64770" y="180785"/>
                        </a:lnTo>
                        <a:lnTo>
                          <a:pt x="73152" y="190691"/>
                        </a:lnTo>
                        <a:lnTo>
                          <a:pt x="72835" y="201359"/>
                        </a:lnTo>
                        <a:lnTo>
                          <a:pt x="63817" y="210757"/>
                        </a:lnTo>
                        <a:lnTo>
                          <a:pt x="50800" y="195326"/>
                        </a:lnTo>
                        <a:close/>
                        <a:moveTo>
                          <a:pt x="52070" y="155258"/>
                        </a:moveTo>
                        <a:lnTo>
                          <a:pt x="64961" y="141796"/>
                        </a:lnTo>
                        <a:lnTo>
                          <a:pt x="74359" y="152908"/>
                        </a:lnTo>
                        <a:lnTo>
                          <a:pt x="74104" y="161290"/>
                        </a:lnTo>
                        <a:lnTo>
                          <a:pt x="65088" y="170688"/>
                        </a:lnTo>
                        <a:lnTo>
                          <a:pt x="52070" y="155258"/>
                        </a:lnTo>
                        <a:close/>
                        <a:moveTo>
                          <a:pt x="53213" y="117475"/>
                        </a:moveTo>
                        <a:lnTo>
                          <a:pt x="67183" y="102934"/>
                        </a:lnTo>
                        <a:lnTo>
                          <a:pt x="75565" y="112840"/>
                        </a:lnTo>
                        <a:lnTo>
                          <a:pt x="75311" y="121222"/>
                        </a:lnTo>
                        <a:lnTo>
                          <a:pt x="65215" y="131699"/>
                        </a:lnTo>
                        <a:lnTo>
                          <a:pt x="53213" y="117475"/>
                        </a:lnTo>
                        <a:close/>
                        <a:moveTo>
                          <a:pt x="54483" y="77343"/>
                        </a:moveTo>
                        <a:lnTo>
                          <a:pt x="68453" y="62802"/>
                        </a:lnTo>
                        <a:lnTo>
                          <a:pt x="76835" y="72708"/>
                        </a:lnTo>
                        <a:lnTo>
                          <a:pt x="76517" y="83376"/>
                        </a:lnTo>
                        <a:lnTo>
                          <a:pt x="67501" y="92774"/>
                        </a:lnTo>
                        <a:lnTo>
                          <a:pt x="54483" y="77343"/>
                        </a:lnTo>
                        <a:close/>
                        <a:moveTo>
                          <a:pt x="50038" y="72136"/>
                        </a:moveTo>
                        <a:lnTo>
                          <a:pt x="37021" y="56769"/>
                        </a:lnTo>
                        <a:lnTo>
                          <a:pt x="50991" y="42228"/>
                        </a:lnTo>
                        <a:lnTo>
                          <a:pt x="64008" y="57595"/>
                        </a:lnTo>
                        <a:lnTo>
                          <a:pt x="50038" y="72136"/>
                        </a:lnTo>
                        <a:close/>
                        <a:moveTo>
                          <a:pt x="45276" y="77089"/>
                        </a:moveTo>
                        <a:lnTo>
                          <a:pt x="31305" y="91630"/>
                        </a:lnTo>
                        <a:lnTo>
                          <a:pt x="22289" y="80963"/>
                        </a:lnTo>
                        <a:lnTo>
                          <a:pt x="22542" y="71755"/>
                        </a:lnTo>
                        <a:lnTo>
                          <a:pt x="32195" y="61659"/>
                        </a:lnTo>
                        <a:lnTo>
                          <a:pt x="45276" y="77089"/>
                        </a:lnTo>
                        <a:close/>
                        <a:moveTo>
                          <a:pt x="22923" y="61595"/>
                        </a:moveTo>
                        <a:lnTo>
                          <a:pt x="23241" y="50991"/>
                        </a:lnTo>
                        <a:lnTo>
                          <a:pt x="27877" y="56452"/>
                        </a:lnTo>
                        <a:lnTo>
                          <a:pt x="22923" y="61595"/>
                        </a:lnTo>
                        <a:close/>
                        <a:moveTo>
                          <a:pt x="26607" y="96584"/>
                        </a:moveTo>
                        <a:lnTo>
                          <a:pt x="21654" y="101727"/>
                        </a:lnTo>
                        <a:lnTo>
                          <a:pt x="21971" y="91123"/>
                        </a:lnTo>
                        <a:lnTo>
                          <a:pt x="26607" y="96584"/>
                        </a:lnTo>
                        <a:close/>
                        <a:moveTo>
                          <a:pt x="26416" y="135573"/>
                        </a:moveTo>
                        <a:lnTo>
                          <a:pt x="20384" y="141859"/>
                        </a:lnTo>
                        <a:lnTo>
                          <a:pt x="20765" y="128968"/>
                        </a:lnTo>
                        <a:lnTo>
                          <a:pt x="26416" y="135573"/>
                        </a:lnTo>
                        <a:close/>
                        <a:moveTo>
                          <a:pt x="24193" y="174435"/>
                        </a:moveTo>
                        <a:lnTo>
                          <a:pt x="19241" y="179578"/>
                        </a:lnTo>
                        <a:lnTo>
                          <a:pt x="19558" y="168974"/>
                        </a:lnTo>
                        <a:lnTo>
                          <a:pt x="24193" y="174435"/>
                        </a:lnTo>
                        <a:close/>
                        <a:moveTo>
                          <a:pt x="22923" y="214567"/>
                        </a:moveTo>
                        <a:lnTo>
                          <a:pt x="17971" y="219710"/>
                        </a:lnTo>
                        <a:lnTo>
                          <a:pt x="18288" y="209105"/>
                        </a:lnTo>
                        <a:lnTo>
                          <a:pt x="22923" y="214567"/>
                        </a:lnTo>
                        <a:close/>
                        <a:moveTo>
                          <a:pt x="21717" y="254635"/>
                        </a:moveTo>
                        <a:lnTo>
                          <a:pt x="16764" y="259779"/>
                        </a:lnTo>
                        <a:lnTo>
                          <a:pt x="17082" y="249174"/>
                        </a:lnTo>
                        <a:lnTo>
                          <a:pt x="21717" y="254635"/>
                        </a:lnTo>
                        <a:close/>
                        <a:moveTo>
                          <a:pt x="22098" y="293053"/>
                        </a:moveTo>
                        <a:lnTo>
                          <a:pt x="15558" y="299847"/>
                        </a:lnTo>
                        <a:lnTo>
                          <a:pt x="16002" y="285814"/>
                        </a:lnTo>
                        <a:lnTo>
                          <a:pt x="22098" y="293053"/>
                        </a:lnTo>
                        <a:close/>
                        <a:moveTo>
                          <a:pt x="19304" y="331407"/>
                        </a:moveTo>
                        <a:lnTo>
                          <a:pt x="14351" y="336550"/>
                        </a:lnTo>
                        <a:lnTo>
                          <a:pt x="14668" y="325946"/>
                        </a:lnTo>
                        <a:lnTo>
                          <a:pt x="19304" y="331407"/>
                        </a:lnTo>
                        <a:close/>
                        <a:moveTo>
                          <a:pt x="18098" y="371475"/>
                        </a:moveTo>
                        <a:lnTo>
                          <a:pt x="13145" y="376619"/>
                        </a:lnTo>
                        <a:lnTo>
                          <a:pt x="13462" y="366014"/>
                        </a:lnTo>
                        <a:lnTo>
                          <a:pt x="18098" y="371475"/>
                        </a:lnTo>
                        <a:close/>
                        <a:moveTo>
                          <a:pt x="16828" y="411607"/>
                        </a:moveTo>
                        <a:lnTo>
                          <a:pt x="11874" y="416751"/>
                        </a:lnTo>
                        <a:lnTo>
                          <a:pt x="12192" y="406146"/>
                        </a:lnTo>
                        <a:lnTo>
                          <a:pt x="16828" y="411607"/>
                        </a:lnTo>
                        <a:close/>
                        <a:moveTo>
                          <a:pt x="16701" y="450596"/>
                        </a:moveTo>
                        <a:lnTo>
                          <a:pt x="10668" y="456883"/>
                        </a:lnTo>
                        <a:lnTo>
                          <a:pt x="11049" y="443992"/>
                        </a:lnTo>
                        <a:lnTo>
                          <a:pt x="16701" y="450596"/>
                        </a:lnTo>
                        <a:close/>
                        <a:moveTo>
                          <a:pt x="14415" y="489458"/>
                        </a:moveTo>
                        <a:lnTo>
                          <a:pt x="9461" y="494602"/>
                        </a:lnTo>
                        <a:lnTo>
                          <a:pt x="9779" y="483997"/>
                        </a:lnTo>
                        <a:lnTo>
                          <a:pt x="14415" y="489458"/>
                        </a:lnTo>
                        <a:close/>
                        <a:moveTo>
                          <a:pt x="8890" y="513969"/>
                        </a:moveTo>
                        <a:lnTo>
                          <a:pt x="9144" y="504761"/>
                        </a:lnTo>
                        <a:lnTo>
                          <a:pt x="18796" y="494665"/>
                        </a:lnTo>
                        <a:lnTo>
                          <a:pt x="31814" y="510032"/>
                        </a:lnTo>
                        <a:lnTo>
                          <a:pt x="17843" y="524574"/>
                        </a:lnTo>
                        <a:lnTo>
                          <a:pt x="8890" y="513969"/>
                        </a:lnTo>
                        <a:close/>
                        <a:moveTo>
                          <a:pt x="13208" y="529590"/>
                        </a:moveTo>
                        <a:lnTo>
                          <a:pt x="8255" y="534734"/>
                        </a:lnTo>
                        <a:lnTo>
                          <a:pt x="8573" y="524129"/>
                        </a:lnTo>
                        <a:lnTo>
                          <a:pt x="13208" y="529590"/>
                        </a:lnTo>
                        <a:close/>
                        <a:moveTo>
                          <a:pt x="36322" y="515303"/>
                        </a:moveTo>
                        <a:lnTo>
                          <a:pt x="49340" y="530670"/>
                        </a:lnTo>
                        <a:lnTo>
                          <a:pt x="35370" y="545211"/>
                        </a:lnTo>
                        <a:lnTo>
                          <a:pt x="22352" y="529844"/>
                        </a:lnTo>
                        <a:lnTo>
                          <a:pt x="36322" y="515303"/>
                        </a:lnTo>
                        <a:close/>
                        <a:moveTo>
                          <a:pt x="41085" y="510349"/>
                        </a:moveTo>
                        <a:lnTo>
                          <a:pt x="55054" y="495808"/>
                        </a:lnTo>
                        <a:lnTo>
                          <a:pt x="63436" y="505714"/>
                        </a:lnTo>
                        <a:lnTo>
                          <a:pt x="63119" y="516382"/>
                        </a:lnTo>
                        <a:lnTo>
                          <a:pt x="54102" y="525780"/>
                        </a:lnTo>
                        <a:lnTo>
                          <a:pt x="41085" y="510349"/>
                        </a:lnTo>
                        <a:close/>
                        <a:moveTo>
                          <a:pt x="62802" y="526542"/>
                        </a:moveTo>
                        <a:lnTo>
                          <a:pt x="62548" y="535686"/>
                        </a:lnTo>
                        <a:lnTo>
                          <a:pt x="58547" y="530987"/>
                        </a:lnTo>
                        <a:lnTo>
                          <a:pt x="62802" y="526542"/>
                        </a:lnTo>
                        <a:close/>
                        <a:moveTo>
                          <a:pt x="59754" y="490919"/>
                        </a:moveTo>
                        <a:lnTo>
                          <a:pt x="64008" y="486474"/>
                        </a:lnTo>
                        <a:lnTo>
                          <a:pt x="63754" y="495618"/>
                        </a:lnTo>
                        <a:lnTo>
                          <a:pt x="59754" y="490919"/>
                        </a:lnTo>
                        <a:close/>
                        <a:moveTo>
                          <a:pt x="59944" y="451930"/>
                        </a:moveTo>
                        <a:lnTo>
                          <a:pt x="65278" y="446342"/>
                        </a:lnTo>
                        <a:lnTo>
                          <a:pt x="64897" y="457772"/>
                        </a:lnTo>
                        <a:lnTo>
                          <a:pt x="59944" y="451930"/>
                        </a:lnTo>
                        <a:close/>
                        <a:moveTo>
                          <a:pt x="62167" y="413004"/>
                        </a:moveTo>
                        <a:lnTo>
                          <a:pt x="66421" y="408559"/>
                        </a:lnTo>
                        <a:lnTo>
                          <a:pt x="66167" y="417703"/>
                        </a:lnTo>
                        <a:lnTo>
                          <a:pt x="62167" y="413004"/>
                        </a:lnTo>
                        <a:close/>
                        <a:moveTo>
                          <a:pt x="63436" y="372872"/>
                        </a:moveTo>
                        <a:lnTo>
                          <a:pt x="67691" y="368427"/>
                        </a:lnTo>
                        <a:lnTo>
                          <a:pt x="67437" y="377571"/>
                        </a:lnTo>
                        <a:lnTo>
                          <a:pt x="63436" y="372872"/>
                        </a:lnTo>
                        <a:close/>
                        <a:moveTo>
                          <a:pt x="64643" y="332804"/>
                        </a:moveTo>
                        <a:lnTo>
                          <a:pt x="68898" y="328359"/>
                        </a:lnTo>
                        <a:lnTo>
                          <a:pt x="68643" y="337503"/>
                        </a:lnTo>
                        <a:lnTo>
                          <a:pt x="64643" y="332804"/>
                        </a:lnTo>
                        <a:close/>
                        <a:moveTo>
                          <a:pt x="64262" y="294386"/>
                        </a:moveTo>
                        <a:lnTo>
                          <a:pt x="70104" y="288290"/>
                        </a:lnTo>
                        <a:lnTo>
                          <a:pt x="69723" y="300863"/>
                        </a:lnTo>
                        <a:lnTo>
                          <a:pt x="64262" y="294386"/>
                        </a:lnTo>
                        <a:close/>
                        <a:moveTo>
                          <a:pt x="67056" y="256032"/>
                        </a:moveTo>
                        <a:lnTo>
                          <a:pt x="71311" y="251587"/>
                        </a:lnTo>
                        <a:lnTo>
                          <a:pt x="71057" y="260731"/>
                        </a:lnTo>
                        <a:lnTo>
                          <a:pt x="67056" y="256032"/>
                        </a:lnTo>
                        <a:close/>
                        <a:moveTo>
                          <a:pt x="68263" y="215964"/>
                        </a:moveTo>
                        <a:lnTo>
                          <a:pt x="72517" y="211518"/>
                        </a:lnTo>
                        <a:lnTo>
                          <a:pt x="72263" y="220663"/>
                        </a:lnTo>
                        <a:lnTo>
                          <a:pt x="68263" y="215964"/>
                        </a:lnTo>
                        <a:close/>
                        <a:moveTo>
                          <a:pt x="69533" y="175895"/>
                        </a:moveTo>
                        <a:lnTo>
                          <a:pt x="73787" y="171450"/>
                        </a:lnTo>
                        <a:lnTo>
                          <a:pt x="73533" y="180594"/>
                        </a:lnTo>
                        <a:lnTo>
                          <a:pt x="69533" y="175895"/>
                        </a:lnTo>
                        <a:close/>
                        <a:moveTo>
                          <a:pt x="69660" y="136906"/>
                        </a:moveTo>
                        <a:lnTo>
                          <a:pt x="74993" y="131318"/>
                        </a:lnTo>
                        <a:lnTo>
                          <a:pt x="74613" y="142748"/>
                        </a:lnTo>
                        <a:lnTo>
                          <a:pt x="69660" y="136906"/>
                        </a:lnTo>
                        <a:close/>
                        <a:moveTo>
                          <a:pt x="71946" y="97980"/>
                        </a:moveTo>
                        <a:lnTo>
                          <a:pt x="76200" y="93536"/>
                        </a:lnTo>
                        <a:lnTo>
                          <a:pt x="75946" y="102680"/>
                        </a:lnTo>
                        <a:lnTo>
                          <a:pt x="71946" y="97980"/>
                        </a:lnTo>
                        <a:close/>
                        <a:moveTo>
                          <a:pt x="73152" y="57849"/>
                        </a:moveTo>
                        <a:lnTo>
                          <a:pt x="77407" y="53404"/>
                        </a:lnTo>
                        <a:lnTo>
                          <a:pt x="77153" y="62548"/>
                        </a:lnTo>
                        <a:lnTo>
                          <a:pt x="73152" y="57849"/>
                        </a:lnTo>
                        <a:close/>
                        <a:moveTo>
                          <a:pt x="78105" y="32639"/>
                        </a:moveTo>
                        <a:lnTo>
                          <a:pt x="77788" y="43307"/>
                        </a:lnTo>
                        <a:lnTo>
                          <a:pt x="68771" y="52705"/>
                        </a:lnTo>
                        <a:lnTo>
                          <a:pt x="55753" y="37338"/>
                        </a:lnTo>
                        <a:lnTo>
                          <a:pt x="69723" y="22797"/>
                        </a:lnTo>
                        <a:lnTo>
                          <a:pt x="78105" y="32639"/>
                        </a:lnTo>
                        <a:close/>
                        <a:moveTo>
                          <a:pt x="52197" y="2096"/>
                        </a:moveTo>
                        <a:lnTo>
                          <a:pt x="65215" y="17463"/>
                        </a:lnTo>
                        <a:lnTo>
                          <a:pt x="51245" y="32004"/>
                        </a:lnTo>
                        <a:lnTo>
                          <a:pt x="38227" y="16637"/>
                        </a:lnTo>
                        <a:lnTo>
                          <a:pt x="52197" y="2096"/>
                        </a:lnTo>
                        <a:close/>
                        <a:moveTo>
                          <a:pt x="46546" y="36957"/>
                        </a:moveTo>
                        <a:lnTo>
                          <a:pt x="32576" y="51499"/>
                        </a:lnTo>
                        <a:lnTo>
                          <a:pt x="23559" y="40830"/>
                        </a:lnTo>
                        <a:lnTo>
                          <a:pt x="23813" y="31623"/>
                        </a:lnTo>
                        <a:lnTo>
                          <a:pt x="33465" y="21527"/>
                        </a:lnTo>
                        <a:lnTo>
                          <a:pt x="46546" y="36957"/>
                        </a:lnTo>
                        <a:close/>
                        <a:moveTo>
                          <a:pt x="29083" y="16383"/>
                        </a:moveTo>
                        <a:lnTo>
                          <a:pt x="24130" y="21527"/>
                        </a:lnTo>
                        <a:lnTo>
                          <a:pt x="24448" y="10922"/>
                        </a:lnTo>
                        <a:lnTo>
                          <a:pt x="29083" y="16383"/>
                        </a:lnTo>
                        <a:close/>
                        <a:moveTo>
                          <a:pt x="7048" y="574802"/>
                        </a:moveTo>
                        <a:lnTo>
                          <a:pt x="7366" y="564198"/>
                        </a:lnTo>
                        <a:lnTo>
                          <a:pt x="12002" y="569659"/>
                        </a:lnTo>
                        <a:lnTo>
                          <a:pt x="7048" y="574802"/>
                        </a:lnTo>
                        <a:close/>
                        <a:moveTo>
                          <a:pt x="7684" y="554101"/>
                        </a:moveTo>
                        <a:lnTo>
                          <a:pt x="7938" y="544894"/>
                        </a:lnTo>
                        <a:lnTo>
                          <a:pt x="17590" y="534797"/>
                        </a:lnTo>
                        <a:lnTo>
                          <a:pt x="30607" y="550164"/>
                        </a:lnTo>
                        <a:lnTo>
                          <a:pt x="16637" y="564705"/>
                        </a:lnTo>
                        <a:lnTo>
                          <a:pt x="7684" y="554101"/>
                        </a:lnTo>
                        <a:close/>
                        <a:moveTo>
                          <a:pt x="34163" y="585343"/>
                        </a:moveTo>
                        <a:lnTo>
                          <a:pt x="21146" y="569976"/>
                        </a:lnTo>
                        <a:lnTo>
                          <a:pt x="35116" y="555435"/>
                        </a:lnTo>
                        <a:lnTo>
                          <a:pt x="48133" y="570802"/>
                        </a:lnTo>
                        <a:lnTo>
                          <a:pt x="34163" y="585343"/>
                        </a:lnTo>
                        <a:close/>
                        <a:moveTo>
                          <a:pt x="39815" y="550482"/>
                        </a:moveTo>
                        <a:lnTo>
                          <a:pt x="53785" y="535940"/>
                        </a:lnTo>
                        <a:lnTo>
                          <a:pt x="62167" y="545846"/>
                        </a:lnTo>
                        <a:lnTo>
                          <a:pt x="61849" y="556514"/>
                        </a:lnTo>
                        <a:lnTo>
                          <a:pt x="52832" y="565912"/>
                        </a:lnTo>
                        <a:lnTo>
                          <a:pt x="39815" y="550482"/>
                        </a:lnTo>
                        <a:close/>
                        <a:moveTo>
                          <a:pt x="57277" y="571055"/>
                        </a:moveTo>
                        <a:lnTo>
                          <a:pt x="61532" y="566611"/>
                        </a:lnTo>
                        <a:lnTo>
                          <a:pt x="61278" y="575755"/>
                        </a:lnTo>
                        <a:lnTo>
                          <a:pt x="57277" y="571055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88" name="Freeform: Shape 187">
                    <a:extLst>
                      <a:ext uri="{FF2B5EF4-FFF2-40B4-BE49-F238E27FC236}">
                        <a16:creationId xmlns:a16="http://schemas.microsoft.com/office/drawing/2014/main" id="{590D4B85-38C5-4221-9CF0-3EC117769EBE}"/>
                      </a:ext>
                    </a:extLst>
                  </p:cNvPr>
                  <p:cNvSpPr/>
                  <p:nvPr/>
                </p:nvSpPr>
                <p:spPr>
                  <a:xfrm rot="-5293755">
                    <a:off x="4068581" y="4222312"/>
                    <a:ext cx="585393" cy="6730"/>
                  </a:xfrm>
                  <a:custGeom>
                    <a:avLst/>
                    <a:gdLst>
                      <a:gd name="connsiteX0" fmla="*/ 0 w 585393"/>
                      <a:gd name="connsiteY0" fmla="*/ 0 h 6730"/>
                      <a:gd name="connsiteX1" fmla="*/ 585393 w 585393"/>
                      <a:gd name="connsiteY1" fmla="*/ 0 h 6730"/>
                      <a:gd name="connsiteX2" fmla="*/ 585393 w 585393"/>
                      <a:gd name="connsiteY2" fmla="*/ 6731 h 6730"/>
                      <a:gd name="connsiteX3" fmla="*/ 0 w 585393"/>
                      <a:gd name="connsiteY3" fmla="*/ 6731 h 6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5393" h="6730">
                        <a:moveTo>
                          <a:pt x="0" y="0"/>
                        </a:moveTo>
                        <a:lnTo>
                          <a:pt x="585393" y="0"/>
                        </a:lnTo>
                        <a:lnTo>
                          <a:pt x="585393" y="6731"/>
                        </a:lnTo>
                        <a:lnTo>
                          <a:pt x="0" y="6731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89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3408171" y="3293667"/>
              <a:ext cx="862035" cy="477782"/>
              <a:chOff x="3408171" y="3293667"/>
              <a:chExt cx="862035" cy="477782"/>
            </a:xfrm>
            <a:solidFill>
              <a:schemeClr val="accent1"/>
            </a:solidFill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AAEACB54-F14A-4A57-95BF-B7B0A06401AB}"/>
                  </a:ext>
                </a:extLst>
              </p:cNvPr>
              <p:cNvSpPr/>
              <p:nvPr/>
            </p:nvSpPr>
            <p:spPr>
              <a:xfrm rot="-181598">
                <a:off x="3419043" y="3315549"/>
                <a:ext cx="840291" cy="434020"/>
              </a:xfrm>
              <a:custGeom>
                <a:avLst/>
                <a:gdLst>
                  <a:gd name="connsiteX0" fmla="*/ 0 w 840291"/>
                  <a:gd name="connsiteY0" fmla="*/ 0 h 434020"/>
                  <a:gd name="connsiteX1" fmla="*/ 840291 w 840291"/>
                  <a:gd name="connsiteY1" fmla="*/ 0 h 434020"/>
                  <a:gd name="connsiteX2" fmla="*/ 840291 w 840291"/>
                  <a:gd name="connsiteY2" fmla="*/ 434020 h 434020"/>
                  <a:gd name="connsiteX3" fmla="*/ 0 w 840291"/>
                  <a:gd name="connsiteY3" fmla="*/ 434020 h 434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291" h="434020">
                    <a:moveTo>
                      <a:pt x="0" y="0"/>
                    </a:moveTo>
                    <a:lnTo>
                      <a:pt x="840291" y="0"/>
                    </a:lnTo>
                    <a:lnTo>
                      <a:pt x="840291" y="434020"/>
                    </a:lnTo>
                    <a:lnTo>
                      <a:pt x="0" y="434020"/>
                    </a:lnTo>
                    <a:close/>
                  </a:path>
                </a:pathLst>
              </a:custGeom>
              <a:solidFill>
                <a:srgbClr val="F5886E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91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431001" y="3301710"/>
                <a:ext cx="816416" cy="460314"/>
                <a:chOff x="3431001" y="3301710"/>
                <a:chExt cx="816416" cy="460314"/>
              </a:xfrm>
              <a:solidFill>
                <a:srgbClr val="F8A794"/>
              </a:solidFill>
            </p:grpSpPr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3BD3747E-55D2-4A48-A7C6-D8920198513B}"/>
                    </a:ext>
                  </a:extLst>
                </p:cNvPr>
                <p:cNvSpPr/>
                <p:nvPr/>
              </p:nvSpPr>
              <p:spPr>
                <a:xfrm>
                  <a:off x="3431001" y="3341466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6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50957577-19A0-4D06-83BC-78EFD8C15B3D}"/>
                    </a:ext>
                  </a:extLst>
                </p:cNvPr>
                <p:cNvSpPr/>
                <p:nvPr/>
              </p:nvSpPr>
              <p:spPr>
                <a:xfrm>
                  <a:off x="3493676" y="3338158"/>
                  <a:ext cx="44700" cy="44706"/>
                </a:xfrm>
                <a:custGeom>
                  <a:avLst/>
                  <a:gdLst>
                    <a:gd name="connsiteX0" fmla="*/ 44670 w 44700"/>
                    <a:gd name="connsiteY0" fmla="*/ 21182 h 44706"/>
                    <a:gd name="connsiteX1" fmla="*/ 23525 w 44700"/>
                    <a:gd name="connsiteY1" fmla="*/ 44677 h 44706"/>
                    <a:gd name="connsiteX2" fmla="*/ 30 w 44700"/>
                    <a:gd name="connsiteY2" fmla="*/ 23531 h 44706"/>
                    <a:gd name="connsiteX3" fmla="*/ 21176 w 44700"/>
                    <a:gd name="connsiteY3" fmla="*/ 36 h 44706"/>
                    <a:gd name="connsiteX4" fmla="*/ 44670 w 44700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6">
                      <a:moveTo>
                        <a:pt x="44670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799"/>
                        <a:pt x="44670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D2C5A535-FA9D-45F5-9DC4-454ADA70C4CE}"/>
                    </a:ext>
                  </a:extLst>
                </p:cNvPr>
                <p:cNvSpPr/>
                <p:nvPr/>
              </p:nvSpPr>
              <p:spPr>
                <a:xfrm>
                  <a:off x="3556287" y="3334799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558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1599EB22-1C41-4607-9464-85F7257D0C98}"/>
                    </a:ext>
                  </a:extLst>
                </p:cNvPr>
                <p:cNvSpPr/>
                <p:nvPr/>
              </p:nvSpPr>
              <p:spPr>
                <a:xfrm>
                  <a:off x="3618961" y="3331497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129617AE-17B7-4254-82B7-1AF5316439D2}"/>
                    </a:ext>
                  </a:extLst>
                </p:cNvPr>
                <p:cNvSpPr/>
                <p:nvPr/>
              </p:nvSpPr>
              <p:spPr>
                <a:xfrm>
                  <a:off x="3681636" y="3328195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6 h 44700"/>
                    <a:gd name="connsiteX1" fmla="*/ 23525 w 44701"/>
                    <a:gd name="connsiteY1" fmla="*/ 44670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0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4DFB0022-9E48-4D23-9447-0C4E3DE3FEB1}"/>
                    </a:ext>
                  </a:extLst>
                </p:cNvPr>
                <p:cNvSpPr/>
                <p:nvPr/>
              </p:nvSpPr>
              <p:spPr>
                <a:xfrm>
                  <a:off x="3744247" y="3324893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8B2E94B5-5D5D-4C02-90FD-1747F975D37C}"/>
                    </a:ext>
                  </a:extLst>
                </p:cNvPr>
                <p:cNvSpPr/>
                <p:nvPr/>
              </p:nvSpPr>
              <p:spPr>
                <a:xfrm>
                  <a:off x="3806921" y="3321591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5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94EB0EDC-019C-439A-89C8-AD9CE461E99E}"/>
                    </a:ext>
                  </a:extLst>
                </p:cNvPr>
                <p:cNvSpPr/>
                <p:nvPr/>
              </p:nvSpPr>
              <p:spPr>
                <a:xfrm>
                  <a:off x="3869532" y="3318225"/>
                  <a:ext cx="44700" cy="44701"/>
                </a:xfrm>
                <a:custGeom>
                  <a:avLst/>
                  <a:gdLst>
                    <a:gd name="connsiteX0" fmla="*/ 44670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6 w 44700"/>
                    <a:gd name="connsiteY3" fmla="*/ 30 h 44701"/>
                    <a:gd name="connsiteX4" fmla="*/ 44670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0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558" y="-605"/>
                        <a:pt x="44036" y="8857"/>
                        <a:pt x="44670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6C9B660A-9300-4E01-8820-1ED217FF3489}"/>
                    </a:ext>
                  </a:extLst>
                </p:cNvPr>
                <p:cNvSpPr/>
                <p:nvPr/>
              </p:nvSpPr>
              <p:spPr>
                <a:xfrm>
                  <a:off x="3932207" y="3314923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9AA7D13D-F211-4CFB-A171-E3AB524257DF}"/>
                    </a:ext>
                  </a:extLst>
                </p:cNvPr>
                <p:cNvSpPr/>
                <p:nvPr/>
              </p:nvSpPr>
              <p:spPr>
                <a:xfrm>
                  <a:off x="3994881" y="3311621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15DBA095-B3B8-43DD-82FD-F81A78984939}"/>
                    </a:ext>
                  </a:extLst>
                </p:cNvPr>
                <p:cNvSpPr/>
                <p:nvPr/>
              </p:nvSpPr>
              <p:spPr>
                <a:xfrm>
                  <a:off x="4057492" y="3308319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AFC8224B-6C65-4D5A-86FF-085D75660C2D}"/>
                    </a:ext>
                  </a:extLst>
                </p:cNvPr>
                <p:cNvSpPr/>
                <p:nvPr/>
              </p:nvSpPr>
              <p:spPr>
                <a:xfrm>
                  <a:off x="4120167" y="3305017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5BC688EA-B663-4B8D-9DD4-069BD9036056}"/>
                    </a:ext>
                  </a:extLst>
                </p:cNvPr>
                <p:cNvSpPr/>
                <p:nvPr/>
              </p:nvSpPr>
              <p:spPr>
                <a:xfrm>
                  <a:off x="4182778" y="3301710"/>
                  <a:ext cx="44700" cy="44706"/>
                </a:xfrm>
                <a:custGeom>
                  <a:avLst/>
                  <a:gdLst>
                    <a:gd name="connsiteX0" fmla="*/ 44671 w 44700"/>
                    <a:gd name="connsiteY0" fmla="*/ 21181 h 44706"/>
                    <a:gd name="connsiteX1" fmla="*/ 23525 w 44700"/>
                    <a:gd name="connsiteY1" fmla="*/ 44676 h 44706"/>
                    <a:gd name="connsiteX2" fmla="*/ 30 w 44700"/>
                    <a:gd name="connsiteY2" fmla="*/ 23531 h 44706"/>
                    <a:gd name="connsiteX3" fmla="*/ 21175 w 44700"/>
                    <a:gd name="connsiteY3" fmla="*/ 36 h 44706"/>
                    <a:gd name="connsiteX4" fmla="*/ 44671 w 44700"/>
                    <a:gd name="connsiteY4" fmla="*/ 21181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6">
                      <a:moveTo>
                        <a:pt x="44671" y="21181"/>
                      </a:moveTo>
                      <a:cubicBezTo>
                        <a:pt x="45306" y="33500"/>
                        <a:pt x="35844" y="44042"/>
                        <a:pt x="23525" y="44676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6" y="671"/>
                        <a:pt x="21175" y="36"/>
                      </a:cubicBezTo>
                      <a:cubicBezTo>
                        <a:pt x="33558" y="-663"/>
                        <a:pt x="44036" y="8862"/>
                        <a:pt x="44671" y="21181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965A040E-6B6C-4177-9B9E-0938BBA121B4}"/>
                    </a:ext>
                  </a:extLst>
                </p:cNvPr>
                <p:cNvSpPr/>
                <p:nvPr/>
              </p:nvSpPr>
              <p:spPr>
                <a:xfrm>
                  <a:off x="3434303" y="3404077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5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18DB213C-B52E-4631-82C3-525A00764E1D}"/>
                    </a:ext>
                  </a:extLst>
                </p:cNvPr>
                <p:cNvSpPr/>
                <p:nvPr/>
              </p:nvSpPr>
              <p:spPr>
                <a:xfrm>
                  <a:off x="3496978" y="3400775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A978094B-6B70-4B60-B31A-8A720AAB7638}"/>
                    </a:ext>
                  </a:extLst>
                </p:cNvPr>
                <p:cNvSpPr/>
                <p:nvPr/>
              </p:nvSpPr>
              <p:spPr>
                <a:xfrm>
                  <a:off x="3559652" y="3397473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633B596C-6436-4E51-96AC-5EC38CEF98CA}"/>
                    </a:ext>
                  </a:extLst>
                </p:cNvPr>
                <p:cNvSpPr/>
                <p:nvPr/>
              </p:nvSpPr>
              <p:spPr>
                <a:xfrm>
                  <a:off x="3622263" y="3394171"/>
                  <a:ext cx="44700" cy="44700"/>
                </a:xfrm>
                <a:custGeom>
                  <a:avLst/>
                  <a:gdLst>
                    <a:gd name="connsiteX0" fmla="*/ 44670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0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0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6"/>
                        <a:pt x="44670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DB1467A7-02B5-4D81-999C-45E6BA4F16AE}"/>
                    </a:ext>
                  </a:extLst>
                </p:cNvPr>
                <p:cNvSpPr/>
                <p:nvPr/>
              </p:nvSpPr>
              <p:spPr>
                <a:xfrm>
                  <a:off x="3684938" y="3390863"/>
                  <a:ext cx="44701" cy="44706"/>
                </a:xfrm>
                <a:custGeom>
                  <a:avLst/>
                  <a:gdLst>
                    <a:gd name="connsiteX0" fmla="*/ 44671 w 44701"/>
                    <a:gd name="connsiteY0" fmla="*/ 21182 h 44706"/>
                    <a:gd name="connsiteX1" fmla="*/ 23525 w 44701"/>
                    <a:gd name="connsiteY1" fmla="*/ 44677 h 44706"/>
                    <a:gd name="connsiteX2" fmla="*/ 30 w 44701"/>
                    <a:gd name="connsiteY2" fmla="*/ 23531 h 44706"/>
                    <a:gd name="connsiteX3" fmla="*/ 21176 w 44701"/>
                    <a:gd name="connsiteY3" fmla="*/ 36 h 44706"/>
                    <a:gd name="connsiteX4" fmla="*/ 44671 w 44701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863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79D06B12-F5B4-40A9-A1A0-FC303A4B681A}"/>
                    </a:ext>
                  </a:extLst>
                </p:cNvPr>
                <p:cNvSpPr/>
                <p:nvPr/>
              </p:nvSpPr>
              <p:spPr>
                <a:xfrm>
                  <a:off x="3747549" y="3387504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705499DE-1DD1-4CCD-89AB-42ACDEB59B56}"/>
                    </a:ext>
                  </a:extLst>
                </p:cNvPr>
                <p:cNvSpPr/>
                <p:nvPr/>
              </p:nvSpPr>
              <p:spPr>
                <a:xfrm>
                  <a:off x="3810223" y="3384202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6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6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79EFAC49-4B26-425F-88CC-CABE1B1E5AC6}"/>
                    </a:ext>
                  </a:extLst>
                </p:cNvPr>
                <p:cNvSpPr/>
                <p:nvPr/>
              </p:nvSpPr>
              <p:spPr>
                <a:xfrm>
                  <a:off x="3872898" y="3380900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431DC69A-8835-485E-BAF6-BDAE8F284AF0}"/>
                    </a:ext>
                  </a:extLst>
                </p:cNvPr>
                <p:cNvSpPr/>
                <p:nvPr/>
              </p:nvSpPr>
              <p:spPr>
                <a:xfrm>
                  <a:off x="3935509" y="3377598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103E5389-7BEF-4303-8436-9FBB9B2F6E5D}"/>
                    </a:ext>
                  </a:extLst>
                </p:cNvPr>
                <p:cNvSpPr/>
                <p:nvPr/>
              </p:nvSpPr>
              <p:spPr>
                <a:xfrm>
                  <a:off x="3998183" y="3374296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7D1808B8-FF05-4019-82BF-67636E86630B}"/>
                    </a:ext>
                  </a:extLst>
                </p:cNvPr>
                <p:cNvSpPr/>
                <p:nvPr/>
              </p:nvSpPr>
              <p:spPr>
                <a:xfrm>
                  <a:off x="4060794" y="3370988"/>
                  <a:ext cx="44701" cy="44707"/>
                </a:xfrm>
                <a:custGeom>
                  <a:avLst/>
                  <a:gdLst>
                    <a:gd name="connsiteX0" fmla="*/ 44671 w 44701"/>
                    <a:gd name="connsiteY0" fmla="*/ 21182 h 44707"/>
                    <a:gd name="connsiteX1" fmla="*/ 23525 w 44701"/>
                    <a:gd name="connsiteY1" fmla="*/ 44677 h 44707"/>
                    <a:gd name="connsiteX2" fmla="*/ 30 w 44701"/>
                    <a:gd name="connsiteY2" fmla="*/ 23531 h 44707"/>
                    <a:gd name="connsiteX3" fmla="*/ 21176 w 44701"/>
                    <a:gd name="connsiteY3" fmla="*/ 36 h 44707"/>
                    <a:gd name="connsiteX4" fmla="*/ 44671 w 44701"/>
                    <a:gd name="connsiteY4" fmla="*/ 21182 h 44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7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89611583-1193-4444-9602-8842E8EE6A36}"/>
                    </a:ext>
                  </a:extLst>
                </p:cNvPr>
                <p:cNvSpPr/>
                <p:nvPr/>
              </p:nvSpPr>
              <p:spPr>
                <a:xfrm>
                  <a:off x="4123469" y="3367628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5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6C873D33-5F75-4AE8-A0EC-B9AEC9E797B5}"/>
                    </a:ext>
                  </a:extLst>
                </p:cNvPr>
                <p:cNvSpPr/>
                <p:nvPr/>
              </p:nvSpPr>
              <p:spPr>
                <a:xfrm>
                  <a:off x="4186143" y="3364326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6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EC278B26-33BC-4684-AC32-1184E1AF6F81}"/>
                    </a:ext>
                  </a:extLst>
                </p:cNvPr>
                <p:cNvSpPr/>
                <p:nvPr/>
              </p:nvSpPr>
              <p:spPr>
                <a:xfrm>
                  <a:off x="3437636" y="3466782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6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7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6348985D-0917-42AC-A95B-31221DCA2C07}"/>
                    </a:ext>
                  </a:extLst>
                </p:cNvPr>
                <p:cNvSpPr/>
                <p:nvPr/>
              </p:nvSpPr>
              <p:spPr>
                <a:xfrm>
                  <a:off x="3500280" y="3463450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7600071B-FB03-4ED0-A375-6D5205456E94}"/>
                    </a:ext>
                  </a:extLst>
                </p:cNvPr>
                <p:cNvSpPr/>
                <p:nvPr/>
              </p:nvSpPr>
              <p:spPr>
                <a:xfrm>
                  <a:off x="3562921" y="3460115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6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7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85CAB292-EBC2-4AA4-87C1-158B4A005528}"/>
                    </a:ext>
                  </a:extLst>
                </p:cNvPr>
                <p:cNvSpPr/>
                <p:nvPr/>
              </p:nvSpPr>
              <p:spPr>
                <a:xfrm>
                  <a:off x="3625565" y="3456782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6 h 44700"/>
                    <a:gd name="connsiteX1" fmla="*/ 23525 w 44700"/>
                    <a:gd name="connsiteY1" fmla="*/ 44670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0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F0E0E937-1B53-4689-8FBA-6ABC953441A0}"/>
                    </a:ext>
                  </a:extLst>
                </p:cNvPr>
                <p:cNvSpPr/>
                <p:nvPr/>
              </p:nvSpPr>
              <p:spPr>
                <a:xfrm>
                  <a:off x="3688270" y="3453511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6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238EA457-C657-416C-B03F-36A1E0A116CE}"/>
                    </a:ext>
                  </a:extLst>
                </p:cNvPr>
                <p:cNvSpPr/>
                <p:nvPr/>
              </p:nvSpPr>
              <p:spPr>
                <a:xfrm>
                  <a:off x="3750914" y="3450178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5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4" y="-605"/>
                        <a:pt x="43972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8A2B654B-3A18-40FD-8350-20E36BF8FEAD}"/>
                    </a:ext>
                  </a:extLst>
                </p:cNvPr>
                <p:cNvSpPr/>
                <p:nvPr/>
              </p:nvSpPr>
              <p:spPr>
                <a:xfrm>
                  <a:off x="3813525" y="3446876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6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6F34E5B6-F1A8-4EBB-86CB-AA729DB76F26}"/>
                    </a:ext>
                  </a:extLst>
                </p:cNvPr>
                <p:cNvSpPr/>
                <p:nvPr/>
              </p:nvSpPr>
              <p:spPr>
                <a:xfrm>
                  <a:off x="3876167" y="3443541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7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AA6823E9-007D-4BDF-A60C-717A1E25DE8D}"/>
                    </a:ext>
                  </a:extLst>
                </p:cNvPr>
                <p:cNvSpPr/>
                <p:nvPr/>
              </p:nvSpPr>
              <p:spPr>
                <a:xfrm>
                  <a:off x="3938811" y="3440266"/>
                  <a:ext cx="44701" cy="44706"/>
                </a:xfrm>
                <a:custGeom>
                  <a:avLst/>
                  <a:gdLst>
                    <a:gd name="connsiteX0" fmla="*/ 44671 w 44701"/>
                    <a:gd name="connsiteY0" fmla="*/ 21182 h 44706"/>
                    <a:gd name="connsiteX1" fmla="*/ 23525 w 44701"/>
                    <a:gd name="connsiteY1" fmla="*/ 44677 h 44706"/>
                    <a:gd name="connsiteX2" fmla="*/ 30 w 44701"/>
                    <a:gd name="connsiteY2" fmla="*/ 23531 h 44706"/>
                    <a:gd name="connsiteX3" fmla="*/ 21176 w 44701"/>
                    <a:gd name="connsiteY3" fmla="*/ 36 h 44706"/>
                    <a:gd name="connsiteX4" fmla="*/ 44671 w 44701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1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462039A5-F5D3-4250-A8DA-480DE80FD4BF}"/>
                    </a:ext>
                  </a:extLst>
                </p:cNvPr>
                <p:cNvSpPr/>
                <p:nvPr/>
              </p:nvSpPr>
              <p:spPr>
                <a:xfrm>
                  <a:off x="4001516" y="3436937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8"/>
                        <a:pt x="10007" y="0"/>
                        <a:pt x="22352" y="0"/>
                      </a:cubicBezTo>
                      <a:cubicBezTo>
                        <a:pt x="34697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FE51C8D5-85C9-42D7-851F-FC270ABE2078}"/>
                    </a:ext>
                  </a:extLst>
                </p:cNvPr>
                <p:cNvSpPr/>
                <p:nvPr/>
              </p:nvSpPr>
              <p:spPr>
                <a:xfrm>
                  <a:off x="4064160" y="3433605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5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A8C07F1A-A8FD-4850-878B-AE5BD332835B}"/>
                    </a:ext>
                  </a:extLst>
                </p:cNvPr>
                <p:cNvSpPr/>
                <p:nvPr/>
              </p:nvSpPr>
              <p:spPr>
                <a:xfrm>
                  <a:off x="4126771" y="3430303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5" y="30"/>
                      </a:cubicBezTo>
                      <a:cubicBezTo>
                        <a:pt x="33494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4428206C-7B0A-4EDB-A84E-7D02A3FF41D5}"/>
                    </a:ext>
                  </a:extLst>
                </p:cNvPr>
                <p:cNvSpPr/>
                <p:nvPr/>
              </p:nvSpPr>
              <p:spPr>
                <a:xfrm>
                  <a:off x="4189412" y="3426968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6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D633B05D-6DE8-45C7-AE13-202303BB6084}"/>
                    </a:ext>
                  </a:extLst>
                </p:cNvPr>
                <p:cNvSpPr/>
                <p:nvPr/>
              </p:nvSpPr>
              <p:spPr>
                <a:xfrm>
                  <a:off x="3440971" y="3529420"/>
                  <a:ext cx="44700" cy="44706"/>
                </a:xfrm>
                <a:custGeom>
                  <a:avLst/>
                  <a:gdLst>
                    <a:gd name="connsiteX0" fmla="*/ 44671 w 44700"/>
                    <a:gd name="connsiteY0" fmla="*/ 21182 h 44706"/>
                    <a:gd name="connsiteX1" fmla="*/ 23525 w 44700"/>
                    <a:gd name="connsiteY1" fmla="*/ 44677 h 44706"/>
                    <a:gd name="connsiteX2" fmla="*/ 30 w 44700"/>
                    <a:gd name="connsiteY2" fmla="*/ 23531 h 44706"/>
                    <a:gd name="connsiteX3" fmla="*/ 21175 w 44700"/>
                    <a:gd name="connsiteY3" fmla="*/ 36 h 44706"/>
                    <a:gd name="connsiteX4" fmla="*/ 44671 w 44700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5" y="36"/>
                      </a:cubicBezTo>
                      <a:cubicBezTo>
                        <a:pt x="33494" y="-662"/>
                        <a:pt x="44036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0671270A-6016-413D-AF78-A8727974EDA0}"/>
                    </a:ext>
                  </a:extLst>
                </p:cNvPr>
                <p:cNvSpPr/>
                <p:nvPr/>
              </p:nvSpPr>
              <p:spPr>
                <a:xfrm>
                  <a:off x="3503582" y="3526061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4A3F4F5E-EC9A-4297-9384-D6CED4274D15}"/>
                    </a:ext>
                  </a:extLst>
                </p:cNvPr>
                <p:cNvSpPr/>
                <p:nvPr/>
              </p:nvSpPr>
              <p:spPr>
                <a:xfrm>
                  <a:off x="3566256" y="3522759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E6DD4737-A456-4B36-B5BA-00744F414FFB}"/>
                    </a:ext>
                  </a:extLst>
                </p:cNvPr>
                <p:cNvSpPr/>
                <p:nvPr/>
              </p:nvSpPr>
              <p:spPr>
                <a:xfrm>
                  <a:off x="3628931" y="3519457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3E3859B4-A6F0-4781-88C8-3A69F9266437}"/>
                    </a:ext>
                  </a:extLst>
                </p:cNvPr>
                <p:cNvSpPr/>
                <p:nvPr/>
              </p:nvSpPr>
              <p:spPr>
                <a:xfrm>
                  <a:off x="3691542" y="3516155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FD5F1814-DD3D-496D-BBFD-16539EBBB180}"/>
                    </a:ext>
                  </a:extLst>
                </p:cNvPr>
                <p:cNvSpPr/>
                <p:nvPr/>
              </p:nvSpPr>
              <p:spPr>
                <a:xfrm>
                  <a:off x="3754216" y="3512853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E1A02668-85AC-404F-A602-2D0B3CBB28C6}"/>
                    </a:ext>
                  </a:extLst>
                </p:cNvPr>
                <p:cNvSpPr/>
                <p:nvPr/>
              </p:nvSpPr>
              <p:spPr>
                <a:xfrm>
                  <a:off x="3816827" y="3509487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6EBA933D-9FB1-4567-A9DB-10260D0E2F1D}"/>
                    </a:ext>
                  </a:extLst>
                </p:cNvPr>
                <p:cNvSpPr/>
                <p:nvPr/>
              </p:nvSpPr>
              <p:spPr>
                <a:xfrm>
                  <a:off x="3879502" y="3506185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6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AB14863D-B9C4-45D4-AD7F-F4BB23C0F598}"/>
                    </a:ext>
                  </a:extLst>
                </p:cNvPr>
                <p:cNvSpPr/>
                <p:nvPr/>
              </p:nvSpPr>
              <p:spPr>
                <a:xfrm>
                  <a:off x="3942176" y="3502883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0752FE93-BA85-417E-B945-B04BC1835077}"/>
                    </a:ext>
                  </a:extLst>
                </p:cNvPr>
                <p:cNvSpPr/>
                <p:nvPr/>
              </p:nvSpPr>
              <p:spPr>
                <a:xfrm>
                  <a:off x="4004787" y="3499581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0783F951-BD98-4F86-8AE8-9005CA321638}"/>
                    </a:ext>
                  </a:extLst>
                </p:cNvPr>
                <p:cNvSpPr/>
                <p:nvPr/>
              </p:nvSpPr>
              <p:spPr>
                <a:xfrm>
                  <a:off x="4067462" y="3496279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DD1F31BF-1175-46EC-B129-DD5C1A2F7F35}"/>
                    </a:ext>
                  </a:extLst>
                </p:cNvPr>
                <p:cNvSpPr/>
                <p:nvPr/>
              </p:nvSpPr>
              <p:spPr>
                <a:xfrm>
                  <a:off x="4130073" y="3492971"/>
                  <a:ext cx="44701" cy="44706"/>
                </a:xfrm>
                <a:custGeom>
                  <a:avLst/>
                  <a:gdLst>
                    <a:gd name="connsiteX0" fmla="*/ 44671 w 44701"/>
                    <a:gd name="connsiteY0" fmla="*/ 21182 h 44706"/>
                    <a:gd name="connsiteX1" fmla="*/ 23525 w 44701"/>
                    <a:gd name="connsiteY1" fmla="*/ 44677 h 44706"/>
                    <a:gd name="connsiteX2" fmla="*/ 30 w 44701"/>
                    <a:gd name="connsiteY2" fmla="*/ 23531 h 44706"/>
                    <a:gd name="connsiteX3" fmla="*/ 21176 w 44701"/>
                    <a:gd name="connsiteY3" fmla="*/ 36 h 44706"/>
                    <a:gd name="connsiteX4" fmla="*/ 44671 w 44701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54252F95-FEF3-4FCA-8F3F-6B9FA759F413}"/>
                    </a:ext>
                  </a:extLst>
                </p:cNvPr>
                <p:cNvSpPr/>
                <p:nvPr/>
              </p:nvSpPr>
              <p:spPr>
                <a:xfrm>
                  <a:off x="4192747" y="3489612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5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A8181BA2-DA04-417D-858E-48381E1CD7C5}"/>
                    </a:ext>
                  </a:extLst>
                </p:cNvPr>
                <p:cNvSpPr/>
                <p:nvPr/>
              </p:nvSpPr>
              <p:spPr>
                <a:xfrm>
                  <a:off x="3444240" y="3592068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6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68D3FCAE-BD4A-46C1-88FC-70BC7755FC7B}"/>
                    </a:ext>
                  </a:extLst>
                </p:cNvPr>
                <p:cNvSpPr/>
                <p:nvPr/>
              </p:nvSpPr>
              <p:spPr>
                <a:xfrm>
                  <a:off x="3506947" y="3588735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5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1E12D2AB-D3BD-4987-BB83-7EF09D43345B}"/>
                    </a:ext>
                  </a:extLst>
                </p:cNvPr>
                <p:cNvSpPr/>
                <p:nvPr/>
              </p:nvSpPr>
              <p:spPr>
                <a:xfrm>
                  <a:off x="3569589" y="3585400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8"/>
                        <a:pt x="10007" y="0"/>
                        <a:pt x="22352" y="0"/>
                      </a:cubicBezTo>
                      <a:cubicBezTo>
                        <a:pt x="34696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D662DE5A-9016-49C6-99D5-CEE22E30081B}"/>
                    </a:ext>
                  </a:extLst>
                </p:cNvPr>
                <p:cNvSpPr/>
                <p:nvPr/>
              </p:nvSpPr>
              <p:spPr>
                <a:xfrm>
                  <a:off x="3632233" y="3582125"/>
                  <a:ext cx="44700" cy="44707"/>
                </a:xfrm>
                <a:custGeom>
                  <a:avLst/>
                  <a:gdLst>
                    <a:gd name="connsiteX0" fmla="*/ 44671 w 44700"/>
                    <a:gd name="connsiteY0" fmla="*/ 21182 h 44707"/>
                    <a:gd name="connsiteX1" fmla="*/ 23525 w 44700"/>
                    <a:gd name="connsiteY1" fmla="*/ 44677 h 44707"/>
                    <a:gd name="connsiteX2" fmla="*/ 30 w 44700"/>
                    <a:gd name="connsiteY2" fmla="*/ 23531 h 44707"/>
                    <a:gd name="connsiteX3" fmla="*/ 21176 w 44700"/>
                    <a:gd name="connsiteY3" fmla="*/ 36 h 44707"/>
                    <a:gd name="connsiteX4" fmla="*/ 44671 w 44700"/>
                    <a:gd name="connsiteY4" fmla="*/ 21182 h 44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7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3972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9570D5DB-5D23-41C7-BF03-ADD44040A205}"/>
                    </a:ext>
                  </a:extLst>
                </p:cNvPr>
                <p:cNvSpPr/>
                <p:nvPr/>
              </p:nvSpPr>
              <p:spPr>
                <a:xfrm>
                  <a:off x="3694874" y="3578796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6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EE985AB5-929F-475D-B738-4CD9666507EB}"/>
                    </a:ext>
                  </a:extLst>
                </p:cNvPr>
                <p:cNvSpPr/>
                <p:nvPr/>
              </p:nvSpPr>
              <p:spPr>
                <a:xfrm>
                  <a:off x="3757518" y="3575464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6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EA5292BB-7514-4D50-BC3E-ECBC1A1A2846}"/>
                    </a:ext>
                  </a:extLst>
                </p:cNvPr>
                <p:cNvSpPr/>
                <p:nvPr/>
              </p:nvSpPr>
              <p:spPr>
                <a:xfrm>
                  <a:off x="3820193" y="3572162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A7F2E48F-388D-4D96-93A6-A7B4844F4CB9}"/>
                    </a:ext>
                  </a:extLst>
                </p:cNvPr>
                <p:cNvSpPr/>
                <p:nvPr/>
              </p:nvSpPr>
              <p:spPr>
                <a:xfrm>
                  <a:off x="3882834" y="3568827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6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7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3F2DA3EB-A0D9-457B-A91F-047D2D4FE5A7}"/>
                    </a:ext>
                  </a:extLst>
                </p:cNvPr>
                <p:cNvSpPr/>
                <p:nvPr/>
              </p:nvSpPr>
              <p:spPr>
                <a:xfrm>
                  <a:off x="3945478" y="3565558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6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6"/>
                      </a:moveTo>
                      <a:cubicBezTo>
                        <a:pt x="45305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D72988C7-054A-4B70-9F41-1A1711E77C27}"/>
                    </a:ext>
                  </a:extLst>
                </p:cNvPr>
                <p:cNvSpPr/>
                <p:nvPr/>
              </p:nvSpPr>
              <p:spPr>
                <a:xfrm>
                  <a:off x="4008120" y="3562223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6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9B920E52-95DE-43A6-93FC-854DFF8B2396}"/>
                    </a:ext>
                  </a:extLst>
                </p:cNvPr>
                <p:cNvSpPr/>
                <p:nvPr/>
              </p:nvSpPr>
              <p:spPr>
                <a:xfrm>
                  <a:off x="4070764" y="3558890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150ADE80-1553-4FE4-ADAF-C35F7D4BEEF0}"/>
                    </a:ext>
                  </a:extLst>
                </p:cNvPr>
                <p:cNvSpPr/>
                <p:nvPr/>
              </p:nvSpPr>
              <p:spPr>
                <a:xfrm>
                  <a:off x="4133438" y="3555588"/>
                  <a:ext cx="44700" cy="44700"/>
                </a:xfrm>
                <a:custGeom>
                  <a:avLst/>
                  <a:gdLst>
                    <a:gd name="connsiteX0" fmla="*/ 44670 w 44700"/>
                    <a:gd name="connsiteY0" fmla="*/ 21176 h 44700"/>
                    <a:gd name="connsiteX1" fmla="*/ 23525 w 44700"/>
                    <a:gd name="connsiteY1" fmla="*/ 44670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0 w 44700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0" y="21176"/>
                      </a:moveTo>
                      <a:cubicBezTo>
                        <a:pt x="45306" y="33495"/>
                        <a:pt x="35844" y="44036"/>
                        <a:pt x="23525" y="44670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0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FF815A8F-3253-4984-9D3D-3549E29AB84C}"/>
                    </a:ext>
                  </a:extLst>
                </p:cNvPr>
                <p:cNvSpPr/>
                <p:nvPr/>
              </p:nvSpPr>
              <p:spPr>
                <a:xfrm>
                  <a:off x="4196080" y="3552317"/>
                  <a:ext cx="44703" cy="44703"/>
                </a:xfrm>
                <a:custGeom>
                  <a:avLst/>
                  <a:gdLst>
                    <a:gd name="connsiteX0" fmla="*/ 44704 w 44703"/>
                    <a:gd name="connsiteY0" fmla="*/ 22352 h 44703"/>
                    <a:gd name="connsiteX1" fmla="*/ 22352 w 44703"/>
                    <a:gd name="connsiteY1" fmla="*/ 44704 h 44703"/>
                    <a:gd name="connsiteX2" fmla="*/ 0 w 44703"/>
                    <a:gd name="connsiteY2" fmla="*/ 22352 h 44703"/>
                    <a:gd name="connsiteX3" fmla="*/ 22352 w 44703"/>
                    <a:gd name="connsiteY3" fmla="*/ 0 h 44703"/>
                    <a:gd name="connsiteX4" fmla="*/ 44704 w 44703"/>
                    <a:gd name="connsiteY4" fmla="*/ 22352 h 44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3" h="44703">
                      <a:moveTo>
                        <a:pt x="44704" y="22352"/>
                      </a:moveTo>
                      <a:cubicBezTo>
                        <a:pt x="44704" y="34697"/>
                        <a:pt x="34697" y="44704"/>
                        <a:pt x="22352" y="44704"/>
                      </a:cubicBezTo>
                      <a:cubicBezTo>
                        <a:pt x="10007" y="44704"/>
                        <a:pt x="0" y="34697"/>
                        <a:pt x="0" y="22352"/>
                      </a:cubicBezTo>
                      <a:cubicBezTo>
                        <a:pt x="0" y="10007"/>
                        <a:pt x="10007" y="0"/>
                        <a:pt x="22352" y="0"/>
                      </a:cubicBezTo>
                      <a:cubicBezTo>
                        <a:pt x="34697" y="0"/>
                        <a:pt x="44704" y="10007"/>
                        <a:pt x="44704" y="2235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7B21A245-386A-4960-92D0-09FE355DFED8}"/>
                    </a:ext>
                  </a:extLst>
                </p:cNvPr>
                <p:cNvSpPr/>
                <p:nvPr/>
              </p:nvSpPr>
              <p:spPr>
                <a:xfrm>
                  <a:off x="3447575" y="3654712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B8EAE87A-B496-42EE-BBB1-586D1B2143ED}"/>
                    </a:ext>
                  </a:extLst>
                </p:cNvPr>
                <p:cNvSpPr/>
                <p:nvPr/>
              </p:nvSpPr>
              <p:spPr>
                <a:xfrm>
                  <a:off x="3510249" y="3651404"/>
                  <a:ext cx="44701" cy="44706"/>
                </a:xfrm>
                <a:custGeom>
                  <a:avLst/>
                  <a:gdLst>
                    <a:gd name="connsiteX0" fmla="*/ 44671 w 44701"/>
                    <a:gd name="connsiteY0" fmla="*/ 21182 h 44706"/>
                    <a:gd name="connsiteX1" fmla="*/ 23525 w 44701"/>
                    <a:gd name="connsiteY1" fmla="*/ 44677 h 44706"/>
                    <a:gd name="connsiteX2" fmla="*/ 30 w 44701"/>
                    <a:gd name="connsiteY2" fmla="*/ 23531 h 44706"/>
                    <a:gd name="connsiteX3" fmla="*/ 21176 w 44701"/>
                    <a:gd name="connsiteY3" fmla="*/ 36 h 44706"/>
                    <a:gd name="connsiteX4" fmla="*/ 44671 w 44701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1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3972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EDB86A2F-AA06-44E6-9CAC-C20378F2AACC}"/>
                    </a:ext>
                  </a:extLst>
                </p:cNvPr>
                <p:cNvSpPr/>
                <p:nvPr/>
              </p:nvSpPr>
              <p:spPr>
                <a:xfrm>
                  <a:off x="3572860" y="3648044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3E382BC1-CC27-4D76-ADD0-DFBDC2D51B07}"/>
                    </a:ext>
                  </a:extLst>
                </p:cNvPr>
                <p:cNvSpPr/>
                <p:nvPr/>
              </p:nvSpPr>
              <p:spPr>
                <a:xfrm>
                  <a:off x="3635535" y="3644742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5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C493D7BF-6674-4DC8-9789-E24FC73DED53}"/>
                    </a:ext>
                  </a:extLst>
                </p:cNvPr>
                <p:cNvSpPr/>
                <p:nvPr/>
              </p:nvSpPr>
              <p:spPr>
                <a:xfrm>
                  <a:off x="3698209" y="3641440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058D5F4A-ED1C-45E7-9028-48179391FF5A}"/>
                    </a:ext>
                  </a:extLst>
                </p:cNvPr>
                <p:cNvSpPr/>
                <p:nvPr/>
              </p:nvSpPr>
              <p:spPr>
                <a:xfrm>
                  <a:off x="3760820" y="3638138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6 h 44700"/>
                    <a:gd name="connsiteX1" fmla="*/ 23525 w 44700"/>
                    <a:gd name="connsiteY1" fmla="*/ 44670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1 w 44700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0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CD766E8D-1D03-49AB-904E-5E254A558092}"/>
                    </a:ext>
                  </a:extLst>
                </p:cNvPr>
                <p:cNvSpPr/>
                <p:nvPr/>
              </p:nvSpPr>
              <p:spPr>
                <a:xfrm>
                  <a:off x="3823495" y="3634836"/>
                  <a:ext cx="44700" cy="44701"/>
                </a:xfrm>
                <a:custGeom>
                  <a:avLst/>
                  <a:gdLst>
                    <a:gd name="connsiteX0" fmla="*/ 44670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6 w 44700"/>
                    <a:gd name="connsiteY3" fmla="*/ 30 h 44701"/>
                    <a:gd name="connsiteX4" fmla="*/ 44670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0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0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D69255ED-4BCD-4FBD-8B79-DC9FDE7D92A0}"/>
                    </a:ext>
                  </a:extLst>
                </p:cNvPr>
                <p:cNvSpPr/>
                <p:nvPr/>
              </p:nvSpPr>
              <p:spPr>
                <a:xfrm>
                  <a:off x="3886106" y="3631471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B49B99D3-4915-4F73-AAC4-8AC696316358}"/>
                    </a:ext>
                  </a:extLst>
                </p:cNvPr>
                <p:cNvSpPr/>
                <p:nvPr/>
              </p:nvSpPr>
              <p:spPr>
                <a:xfrm>
                  <a:off x="3948780" y="3628169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4756CB0C-A828-4A62-B226-CC4C57DA7570}"/>
                    </a:ext>
                  </a:extLst>
                </p:cNvPr>
                <p:cNvSpPr/>
                <p:nvPr/>
              </p:nvSpPr>
              <p:spPr>
                <a:xfrm>
                  <a:off x="4011455" y="3624867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F74A11B5-9228-4D60-91C1-F0DA1D870B24}"/>
                    </a:ext>
                  </a:extLst>
                </p:cNvPr>
                <p:cNvSpPr/>
                <p:nvPr/>
              </p:nvSpPr>
              <p:spPr>
                <a:xfrm>
                  <a:off x="4074066" y="3621565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5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C0A3C16D-1DA4-4518-8CC4-B5D3841BDF7F}"/>
                    </a:ext>
                  </a:extLst>
                </p:cNvPr>
                <p:cNvSpPr/>
                <p:nvPr/>
              </p:nvSpPr>
              <p:spPr>
                <a:xfrm>
                  <a:off x="4136740" y="3618263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C7BE06E0-9CBA-44E5-836B-47D3C0449409}"/>
                    </a:ext>
                  </a:extLst>
                </p:cNvPr>
                <p:cNvSpPr/>
                <p:nvPr/>
              </p:nvSpPr>
              <p:spPr>
                <a:xfrm>
                  <a:off x="4199351" y="3614955"/>
                  <a:ext cx="44700" cy="44706"/>
                </a:xfrm>
                <a:custGeom>
                  <a:avLst/>
                  <a:gdLst>
                    <a:gd name="connsiteX0" fmla="*/ 44671 w 44700"/>
                    <a:gd name="connsiteY0" fmla="*/ 21182 h 44706"/>
                    <a:gd name="connsiteX1" fmla="*/ 23525 w 44700"/>
                    <a:gd name="connsiteY1" fmla="*/ 44677 h 44706"/>
                    <a:gd name="connsiteX2" fmla="*/ 30 w 44700"/>
                    <a:gd name="connsiteY2" fmla="*/ 23531 h 44706"/>
                    <a:gd name="connsiteX3" fmla="*/ 21176 w 44700"/>
                    <a:gd name="connsiteY3" fmla="*/ 36 h 44706"/>
                    <a:gd name="connsiteX4" fmla="*/ 44671 w 44700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863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A1C85F1A-3501-496B-AC30-36F7DE59E660}"/>
                    </a:ext>
                  </a:extLst>
                </p:cNvPr>
                <p:cNvSpPr/>
                <p:nvPr/>
              </p:nvSpPr>
              <p:spPr>
                <a:xfrm>
                  <a:off x="3450877" y="3717323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6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0B73FA1C-BA51-46BF-BA1E-FD9689D46A5D}"/>
                    </a:ext>
                  </a:extLst>
                </p:cNvPr>
                <p:cNvSpPr/>
                <p:nvPr/>
              </p:nvSpPr>
              <p:spPr>
                <a:xfrm>
                  <a:off x="3513551" y="3714021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6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8C8B26C3-F7F7-4DD8-A0FF-31F8D778687C}"/>
                    </a:ext>
                  </a:extLst>
                </p:cNvPr>
                <p:cNvSpPr/>
                <p:nvPr/>
              </p:nvSpPr>
              <p:spPr>
                <a:xfrm>
                  <a:off x="3576162" y="3710719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558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8D2D25B5-CF67-4770-A7B4-216B0F98A55E}"/>
                    </a:ext>
                  </a:extLst>
                </p:cNvPr>
                <p:cNvSpPr/>
                <p:nvPr/>
              </p:nvSpPr>
              <p:spPr>
                <a:xfrm>
                  <a:off x="3638837" y="3707417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D3199CEF-EC0B-4677-AC98-F9256826F615}"/>
                    </a:ext>
                  </a:extLst>
                </p:cNvPr>
                <p:cNvSpPr/>
                <p:nvPr/>
              </p:nvSpPr>
              <p:spPr>
                <a:xfrm>
                  <a:off x="3701511" y="3704109"/>
                  <a:ext cx="44701" cy="44706"/>
                </a:xfrm>
                <a:custGeom>
                  <a:avLst/>
                  <a:gdLst>
                    <a:gd name="connsiteX0" fmla="*/ 44671 w 44701"/>
                    <a:gd name="connsiteY0" fmla="*/ 21181 h 44706"/>
                    <a:gd name="connsiteX1" fmla="*/ 23525 w 44701"/>
                    <a:gd name="connsiteY1" fmla="*/ 44676 h 44706"/>
                    <a:gd name="connsiteX2" fmla="*/ 30 w 44701"/>
                    <a:gd name="connsiteY2" fmla="*/ 23531 h 44706"/>
                    <a:gd name="connsiteX3" fmla="*/ 21176 w 44701"/>
                    <a:gd name="connsiteY3" fmla="*/ 36 h 44706"/>
                    <a:gd name="connsiteX4" fmla="*/ 44671 w 44701"/>
                    <a:gd name="connsiteY4" fmla="*/ 21181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6">
                      <a:moveTo>
                        <a:pt x="44671" y="21181"/>
                      </a:moveTo>
                      <a:cubicBezTo>
                        <a:pt x="45306" y="33500"/>
                        <a:pt x="35844" y="44042"/>
                        <a:pt x="23525" y="44676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3"/>
                        <a:pt x="43972" y="8862"/>
                        <a:pt x="44671" y="21181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045994FA-B78C-4163-A847-7F1F39ED9EC7}"/>
                    </a:ext>
                  </a:extLst>
                </p:cNvPr>
                <p:cNvSpPr/>
                <p:nvPr/>
              </p:nvSpPr>
              <p:spPr>
                <a:xfrm>
                  <a:off x="3764122" y="3700749"/>
                  <a:ext cx="44700" cy="44701"/>
                </a:xfrm>
                <a:custGeom>
                  <a:avLst/>
                  <a:gdLst>
                    <a:gd name="connsiteX0" fmla="*/ 44671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5 w 44700"/>
                    <a:gd name="connsiteY3" fmla="*/ 30 h 44701"/>
                    <a:gd name="connsiteX4" fmla="*/ 44671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1" y="21176"/>
                      </a:moveTo>
                      <a:cubicBezTo>
                        <a:pt x="45305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AFF5BD02-4701-4377-BAAD-DBB78968C1AC}"/>
                    </a:ext>
                  </a:extLst>
                </p:cNvPr>
                <p:cNvSpPr/>
                <p:nvPr/>
              </p:nvSpPr>
              <p:spPr>
                <a:xfrm>
                  <a:off x="3826797" y="3697447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5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5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4036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F2F9DDAA-6EC7-48C8-8CA4-5D05F43057E3}"/>
                    </a:ext>
                  </a:extLst>
                </p:cNvPr>
                <p:cNvSpPr/>
                <p:nvPr/>
              </p:nvSpPr>
              <p:spPr>
                <a:xfrm>
                  <a:off x="3889471" y="3694145"/>
                  <a:ext cx="44700" cy="44700"/>
                </a:xfrm>
                <a:custGeom>
                  <a:avLst/>
                  <a:gdLst>
                    <a:gd name="connsiteX0" fmla="*/ 44671 w 44700"/>
                    <a:gd name="connsiteY0" fmla="*/ 21176 h 44700"/>
                    <a:gd name="connsiteX1" fmla="*/ 23525 w 44700"/>
                    <a:gd name="connsiteY1" fmla="*/ 44671 h 44700"/>
                    <a:gd name="connsiteX2" fmla="*/ 30 w 44700"/>
                    <a:gd name="connsiteY2" fmla="*/ 23525 h 44700"/>
                    <a:gd name="connsiteX3" fmla="*/ 21175 w 44700"/>
                    <a:gd name="connsiteY3" fmla="*/ 30 h 44700"/>
                    <a:gd name="connsiteX4" fmla="*/ 44671 w 44700"/>
                    <a:gd name="connsiteY4" fmla="*/ 21176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0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6" y="665"/>
                        <a:pt x="21175" y="30"/>
                      </a:cubicBezTo>
                      <a:cubicBezTo>
                        <a:pt x="33494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9E9A7CBE-738D-41E4-82C3-9E03E9E22B26}"/>
                    </a:ext>
                  </a:extLst>
                </p:cNvPr>
                <p:cNvSpPr/>
                <p:nvPr/>
              </p:nvSpPr>
              <p:spPr>
                <a:xfrm>
                  <a:off x="3952082" y="3690843"/>
                  <a:ext cx="44700" cy="44701"/>
                </a:xfrm>
                <a:custGeom>
                  <a:avLst/>
                  <a:gdLst>
                    <a:gd name="connsiteX0" fmla="*/ 44670 w 44700"/>
                    <a:gd name="connsiteY0" fmla="*/ 21176 h 44701"/>
                    <a:gd name="connsiteX1" fmla="*/ 23525 w 44700"/>
                    <a:gd name="connsiteY1" fmla="*/ 44671 h 44701"/>
                    <a:gd name="connsiteX2" fmla="*/ 30 w 44700"/>
                    <a:gd name="connsiteY2" fmla="*/ 23525 h 44701"/>
                    <a:gd name="connsiteX3" fmla="*/ 21176 w 44700"/>
                    <a:gd name="connsiteY3" fmla="*/ 30 h 44701"/>
                    <a:gd name="connsiteX4" fmla="*/ 44670 w 44700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0" h="44701">
                      <a:moveTo>
                        <a:pt x="44670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0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34EC6462-2DEB-4F11-8E4B-44D89181D716}"/>
                    </a:ext>
                  </a:extLst>
                </p:cNvPr>
                <p:cNvSpPr/>
                <p:nvPr/>
              </p:nvSpPr>
              <p:spPr>
                <a:xfrm>
                  <a:off x="4014757" y="3687541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420C9CE3-3030-497A-A7F4-ABA1DFB003FC}"/>
                    </a:ext>
                  </a:extLst>
                </p:cNvPr>
                <p:cNvSpPr/>
                <p:nvPr/>
              </p:nvSpPr>
              <p:spPr>
                <a:xfrm>
                  <a:off x="4077368" y="3684233"/>
                  <a:ext cx="44701" cy="44706"/>
                </a:xfrm>
                <a:custGeom>
                  <a:avLst/>
                  <a:gdLst>
                    <a:gd name="connsiteX0" fmla="*/ 44671 w 44701"/>
                    <a:gd name="connsiteY0" fmla="*/ 21182 h 44706"/>
                    <a:gd name="connsiteX1" fmla="*/ 23525 w 44701"/>
                    <a:gd name="connsiteY1" fmla="*/ 44677 h 44706"/>
                    <a:gd name="connsiteX2" fmla="*/ 30 w 44701"/>
                    <a:gd name="connsiteY2" fmla="*/ 23531 h 44706"/>
                    <a:gd name="connsiteX3" fmla="*/ 21176 w 44701"/>
                    <a:gd name="connsiteY3" fmla="*/ 36 h 44706"/>
                    <a:gd name="connsiteX4" fmla="*/ 44671 w 44701"/>
                    <a:gd name="connsiteY4" fmla="*/ 21182 h 44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6">
                      <a:moveTo>
                        <a:pt x="44671" y="21182"/>
                      </a:moveTo>
                      <a:cubicBezTo>
                        <a:pt x="45306" y="33501"/>
                        <a:pt x="35844" y="44042"/>
                        <a:pt x="23525" y="44677"/>
                      </a:cubicBezTo>
                      <a:cubicBezTo>
                        <a:pt x="11206" y="45312"/>
                        <a:pt x="665" y="35850"/>
                        <a:pt x="30" y="23531"/>
                      </a:cubicBezTo>
                      <a:cubicBezTo>
                        <a:pt x="-605" y="11212"/>
                        <a:pt x="8857" y="671"/>
                        <a:pt x="21176" y="36"/>
                      </a:cubicBezTo>
                      <a:cubicBezTo>
                        <a:pt x="33495" y="-662"/>
                        <a:pt x="44036" y="8799"/>
                        <a:pt x="44671" y="2118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C22BF4B1-AD20-4682-B8D7-BA5B17E77AD8}"/>
                    </a:ext>
                  </a:extLst>
                </p:cNvPr>
                <p:cNvSpPr/>
                <p:nvPr/>
              </p:nvSpPr>
              <p:spPr>
                <a:xfrm>
                  <a:off x="4140042" y="3680874"/>
                  <a:ext cx="44701" cy="44701"/>
                </a:xfrm>
                <a:custGeom>
                  <a:avLst/>
                  <a:gdLst>
                    <a:gd name="connsiteX0" fmla="*/ 44671 w 44701"/>
                    <a:gd name="connsiteY0" fmla="*/ 21176 h 44701"/>
                    <a:gd name="connsiteX1" fmla="*/ 23525 w 44701"/>
                    <a:gd name="connsiteY1" fmla="*/ 44671 h 44701"/>
                    <a:gd name="connsiteX2" fmla="*/ 30 w 44701"/>
                    <a:gd name="connsiteY2" fmla="*/ 23525 h 44701"/>
                    <a:gd name="connsiteX3" fmla="*/ 21176 w 44701"/>
                    <a:gd name="connsiteY3" fmla="*/ 30 h 44701"/>
                    <a:gd name="connsiteX4" fmla="*/ 44671 w 44701"/>
                    <a:gd name="connsiteY4" fmla="*/ 21176 h 4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1">
                      <a:moveTo>
                        <a:pt x="44671" y="21176"/>
                      </a:moveTo>
                      <a:cubicBezTo>
                        <a:pt x="45306" y="33495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4036" y="8857"/>
                        <a:pt x="44671" y="21176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E9B9273E-54E4-4AD3-BB43-E7B1796938DF}"/>
                    </a:ext>
                  </a:extLst>
                </p:cNvPr>
                <p:cNvSpPr/>
                <p:nvPr/>
              </p:nvSpPr>
              <p:spPr>
                <a:xfrm>
                  <a:off x="4202717" y="3677572"/>
                  <a:ext cx="44701" cy="44700"/>
                </a:xfrm>
                <a:custGeom>
                  <a:avLst/>
                  <a:gdLst>
                    <a:gd name="connsiteX0" fmla="*/ 44671 w 44701"/>
                    <a:gd name="connsiteY0" fmla="*/ 21175 h 44700"/>
                    <a:gd name="connsiteX1" fmla="*/ 23525 w 44701"/>
                    <a:gd name="connsiteY1" fmla="*/ 44671 h 44700"/>
                    <a:gd name="connsiteX2" fmla="*/ 30 w 44701"/>
                    <a:gd name="connsiteY2" fmla="*/ 23525 h 44700"/>
                    <a:gd name="connsiteX3" fmla="*/ 21176 w 44701"/>
                    <a:gd name="connsiteY3" fmla="*/ 30 h 44700"/>
                    <a:gd name="connsiteX4" fmla="*/ 44671 w 44701"/>
                    <a:gd name="connsiteY4" fmla="*/ 21175 h 44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701" h="44700">
                      <a:moveTo>
                        <a:pt x="44671" y="21175"/>
                      </a:moveTo>
                      <a:cubicBezTo>
                        <a:pt x="45306" y="33494"/>
                        <a:pt x="35844" y="44036"/>
                        <a:pt x="23525" y="44671"/>
                      </a:cubicBezTo>
                      <a:cubicBezTo>
                        <a:pt x="11206" y="45306"/>
                        <a:pt x="665" y="35844"/>
                        <a:pt x="30" y="23525"/>
                      </a:cubicBezTo>
                      <a:cubicBezTo>
                        <a:pt x="-605" y="11206"/>
                        <a:pt x="8857" y="665"/>
                        <a:pt x="21176" y="30"/>
                      </a:cubicBezTo>
                      <a:cubicBezTo>
                        <a:pt x="33495" y="-605"/>
                        <a:pt x="43972" y="8856"/>
                        <a:pt x="44671" y="211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283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418840" y="3314255"/>
                <a:ext cx="840422" cy="434847"/>
                <a:chOff x="3418840" y="3314255"/>
                <a:chExt cx="840422" cy="434847"/>
              </a:xfrm>
              <a:solidFill>
                <a:srgbClr val="FFFFFF"/>
              </a:solidFill>
            </p:grpSpPr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9364F7E4-816F-423D-B416-6E60BF3CF904}"/>
                    </a:ext>
                  </a:extLst>
                </p:cNvPr>
                <p:cNvSpPr/>
                <p:nvPr/>
              </p:nvSpPr>
              <p:spPr>
                <a:xfrm>
                  <a:off x="3716580" y="3416808"/>
                  <a:ext cx="116470" cy="94869"/>
                </a:xfrm>
                <a:custGeom>
                  <a:avLst/>
                  <a:gdLst>
                    <a:gd name="connsiteX0" fmla="*/ 116470 w 116470"/>
                    <a:gd name="connsiteY0" fmla="*/ 94869 h 94869"/>
                    <a:gd name="connsiteX1" fmla="*/ 12584 w 116470"/>
                    <a:gd name="connsiteY1" fmla="*/ 30861 h 94869"/>
                    <a:gd name="connsiteX2" fmla="*/ 17982 w 116470"/>
                    <a:gd name="connsiteY2" fmla="*/ 0 h 94869"/>
                    <a:gd name="connsiteX3" fmla="*/ 2932 w 116470"/>
                    <a:gd name="connsiteY3" fmla="*/ 39243 h 94869"/>
                    <a:gd name="connsiteX4" fmla="*/ 116470 w 116470"/>
                    <a:gd name="connsiteY4" fmla="*/ 94869 h 94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470" h="94869">
                      <a:moveTo>
                        <a:pt x="116470" y="94869"/>
                      </a:moveTo>
                      <a:cubicBezTo>
                        <a:pt x="116470" y="94869"/>
                        <a:pt x="26300" y="52133"/>
                        <a:pt x="12584" y="30861"/>
                      </a:cubicBezTo>
                      <a:cubicBezTo>
                        <a:pt x="-1132" y="9589"/>
                        <a:pt x="17982" y="0"/>
                        <a:pt x="17982" y="0"/>
                      </a:cubicBezTo>
                      <a:cubicBezTo>
                        <a:pt x="17982" y="0"/>
                        <a:pt x="-8688" y="12954"/>
                        <a:pt x="2932" y="39243"/>
                      </a:cubicBezTo>
                      <a:cubicBezTo>
                        <a:pt x="20712" y="79692"/>
                        <a:pt x="116470" y="94869"/>
                        <a:pt x="116470" y="948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975F7EAD-65CB-4BA0-BDB8-AFC51AB35A19}"/>
                    </a:ext>
                  </a:extLst>
                </p:cNvPr>
                <p:cNvSpPr/>
                <p:nvPr/>
              </p:nvSpPr>
              <p:spPr>
                <a:xfrm>
                  <a:off x="3736784" y="3405683"/>
                  <a:ext cx="98806" cy="102691"/>
                </a:xfrm>
                <a:custGeom>
                  <a:avLst/>
                  <a:gdLst>
                    <a:gd name="connsiteX0" fmla="*/ 34354 w 98806"/>
                    <a:gd name="connsiteY0" fmla="*/ 16013 h 102691"/>
                    <a:gd name="connsiteX1" fmla="*/ 98806 w 98806"/>
                    <a:gd name="connsiteY1" fmla="*/ 102691 h 102691"/>
                    <a:gd name="connsiteX2" fmla="*/ 48070 w 98806"/>
                    <a:gd name="connsiteY2" fmla="*/ 3060 h 102691"/>
                    <a:gd name="connsiteX3" fmla="*/ 0 w 98806"/>
                    <a:gd name="connsiteY3" fmla="*/ 12331 h 102691"/>
                    <a:gd name="connsiteX4" fmla="*/ 34354 w 98806"/>
                    <a:gd name="connsiteY4" fmla="*/ 16013 h 102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806" h="102691">
                      <a:moveTo>
                        <a:pt x="34354" y="16013"/>
                      </a:moveTo>
                      <a:cubicBezTo>
                        <a:pt x="54801" y="29920"/>
                        <a:pt x="98806" y="102691"/>
                        <a:pt x="98806" y="102691"/>
                      </a:cubicBezTo>
                      <a:cubicBezTo>
                        <a:pt x="98806" y="102691"/>
                        <a:pt x="65405" y="13728"/>
                        <a:pt x="48070" y="3060"/>
                      </a:cubicBezTo>
                      <a:cubicBezTo>
                        <a:pt x="32766" y="-6402"/>
                        <a:pt x="5906" y="8775"/>
                        <a:pt x="0" y="12331"/>
                      </a:cubicBezTo>
                      <a:cubicBezTo>
                        <a:pt x="3874" y="10172"/>
                        <a:pt x="17272" y="4393"/>
                        <a:pt x="34354" y="160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4D22BF62-91CF-4125-BF6D-BBDAD720FC6E}"/>
                    </a:ext>
                  </a:extLst>
                </p:cNvPr>
                <p:cNvSpPr/>
                <p:nvPr/>
              </p:nvSpPr>
              <p:spPr>
                <a:xfrm>
                  <a:off x="3871086" y="3404552"/>
                  <a:ext cx="108400" cy="105155"/>
                </a:xfrm>
                <a:custGeom>
                  <a:avLst/>
                  <a:gdLst>
                    <a:gd name="connsiteX0" fmla="*/ 0 w 108400"/>
                    <a:gd name="connsiteY0" fmla="*/ 105156 h 105155"/>
                    <a:gd name="connsiteX1" fmla="*/ 106743 w 108400"/>
                    <a:gd name="connsiteY1" fmla="*/ 37338 h 105155"/>
                    <a:gd name="connsiteX2" fmla="*/ 87440 w 108400"/>
                    <a:gd name="connsiteY2" fmla="*/ 0 h 105155"/>
                    <a:gd name="connsiteX3" fmla="*/ 96203 w 108400"/>
                    <a:gd name="connsiteY3" fmla="*/ 30035 h 105155"/>
                    <a:gd name="connsiteX4" fmla="*/ 0 w 108400"/>
                    <a:gd name="connsiteY4" fmla="*/ 105156 h 105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400" h="105155">
                      <a:moveTo>
                        <a:pt x="0" y="105156"/>
                      </a:moveTo>
                      <a:cubicBezTo>
                        <a:pt x="0" y="105156"/>
                        <a:pt x="93472" y="79502"/>
                        <a:pt x="106743" y="37338"/>
                      </a:cubicBezTo>
                      <a:cubicBezTo>
                        <a:pt x="115379" y="9906"/>
                        <a:pt x="87440" y="0"/>
                        <a:pt x="87440" y="0"/>
                      </a:cubicBezTo>
                      <a:cubicBezTo>
                        <a:pt x="87440" y="0"/>
                        <a:pt x="107442" y="7366"/>
                        <a:pt x="96203" y="30035"/>
                      </a:cubicBezTo>
                      <a:cubicBezTo>
                        <a:pt x="84963" y="52768"/>
                        <a:pt x="0" y="105156"/>
                        <a:pt x="0" y="1051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938AB042-7DD2-4D73-AA92-CB554F3B34B3}"/>
                    </a:ext>
                  </a:extLst>
                </p:cNvPr>
                <p:cNvSpPr/>
                <p:nvPr/>
              </p:nvSpPr>
              <p:spPr>
                <a:xfrm>
                  <a:off x="3742054" y="3546094"/>
                  <a:ext cx="95504" cy="104844"/>
                </a:xfrm>
                <a:custGeom>
                  <a:avLst/>
                  <a:gdLst>
                    <a:gd name="connsiteX0" fmla="*/ 34163 w 95504"/>
                    <a:gd name="connsiteY0" fmla="*/ 88964 h 104844"/>
                    <a:gd name="connsiteX1" fmla="*/ 0 w 95504"/>
                    <a:gd name="connsiteY1" fmla="*/ 93790 h 104844"/>
                    <a:gd name="connsiteX2" fmla="*/ 48387 w 95504"/>
                    <a:gd name="connsiteY2" fmla="*/ 101346 h 104844"/>
                    <a:gd name="connsiteX3" fmla="*/ 95504 w 95504"/>
                    <a:gd name="connsiteY3" fmla="*/ 0 h 104844"/>
                    <a:gd name="connsiteX4" fmla="*/ 34163 w 95504"/>
                    <a:gd name="connsiteY4" fmla="*/ 88964 h 104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504" h="104844">
                      <a:moveTo>
                        <a:pt x="34163" y="88964"/>
                      </a:moveTo>
                      <a:cubicBezTo>
                        <a:pt x="17526" y="101155"/>
                        <a:pt x="4001" y="95885"/>
                        <a:pt x="0" y="93790"/>
                      </a:cubicBezTo>
                      <a:cubicBezTo>
                        <a:pt x="6033" y="97155"/>
                        <a:pt x="33401" y="111315"/>
                        <a:pt x="48387" y="101346"/>
                      </a:cubicBezTo>
                      <a:cubicBezTo>
                        <a:pt x="65278" y="90043"/>
                        <a:pt x="95504" y="0"/>
                        <a:pt x="95504" y="0"/>
                      </a:cubicBezTo>
                      <a:cubicBezTo>
                        <a:pt x="95504" y="0"/>
                        <a:pt x="54102" y="74359"/>
                        <a:pt x="34163" y="889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6ABB58BF-E75E-4799-A712-23475E012706}"/>
                    </a:ext>
                  </a:extLst>
                </p:cNvPr>
                <p:cNvSpPr/>
                <p:nvPr/>
              </p:nvSpPr>
              <p:spPr>
                <a:xfrm>
                  <a:off x="3872991" y="3543490"/>
                  <a:ext cx="111143" cy="101917"/>
                </a:xfrm>
                <a:custGeom>
                  <a:avLst/>
                  <a:gdLst>
                    <a:gd name="connsiteX0" fmla="*/ 0 w 111143"/>
                    <a:gd name="connsiteY0" fmla="*/ 0 h 101917"/>
                    <a:gd name="connsiteX1" fmla="*/ 98806 w 111143"/>
                    <a:gd name="connsiteY1" fmla="*/ 71564 h 101917"/>
                    <a:gd name="connsiteX2" fmla="*/ 91186 w 111143"/>
                    <a:gd name="connsiteY2" fmla="*/ 101917 h 101917"/>
                    <a:gd name="connsiteX3" fmla="*/ 109093 w 111143"/>
                    <a:gd name="connsiteY3" fmla="*/ 63944 h 101917"/>
                    <a:gd name="connsiteX4" fmla="*/ 0 w 111143"/>
                    <a:gd name="connsiteY4" fmla="*/ 0 h 101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143" h="101917">
                      <a:moveTo>
                        <a:pt x="0" y="0"/>
                      </a:moveTo>
                      <a:cubicBezTo>
                        <a:pt x="0" y="0"/>
                        <a:pt x="86741" y="49339"/>
                        <a:pt x="98806" y="71564"/>
                      </a:cubicBezTo>
                      <a:cubicBezTo>
                        <a:pt x="110871" y="93853"/>
                        <a:pt x="91186" y="101917"/>
                        <a:pt x="91186" y="101917"/>
                      </a:cubicBezTo>
                      <a:cubicBezTo>
                        <a:pt x="91186" y="101917"/>
                        <a:pt x="118745" y="90995"/>
                        <a:pt x="109093" y="63944"/>
                      </a:cubicBezTo>
                      <a:cubicBezTo>
                        <a:pt x="94298" y="222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87676A2F-782F-4499-823B-E5533278114F}"/>
                    </a:ext>
                  </a:extLst>
                </p:cNvPr>
                <p:cNvSpPr/>
                <p:nvPr/>
              </p:nvSpPr>
              <p:spPr>
                <a:xfrm>
                  <a:off x="3418840" y="3314255"/>
                  <a:ext cx="840422" cy="434847"/>
                </a:xfrm>
                <a:custGeom>
                  <a:avLst/>
                  <a:gdLst>
                    <a:gd name="connsiteX0" fmla="*/ 840422 w 840422"/>
                    <a:gd name="connsiteY0" fmla="*/ 204534 h 434847"/>
                    <a:gd name="connsiteX1" fmla="*/ 452120 w 840422"/>
                    <a:gd name="connsiteY1" fmla="*/ 227330 h 434847"/>
                    <a:gd name="connsiteX2" fmla="*/ 452564 w 840422"/>
                    <a:gd name="connsiteY2" fmla="*/ 234505 h 434847"/>
                    <a:gd name="connsiteX3" fmla="*/ 509270 w 840422"/>
                    <a:gd name="connsiteY3" fmla="*/ 323533 h 434847"/>
                    <a:gd name="connsiteX4" fmla="*/ 543242 w 840422"/>
                    <a:gd name="connsiteY4" fmla="*/ 329692 h 434847"/>
                    <a:gd name="connsiteX5" fmla="*/ 494601 w 840422"/>
                    <a:gd name="connsiteY5" fmla="*/ 335344 h 434847"/>
                    <a:gd name="connsiteX6" fmla="*/ 452691 w 840422"/>
                    <a:gd name="connsiteY6" fmla="*/ 236347 h 434847"/>
                    <a:gd name="connsiteX7" fmla="*/ 464248 w 840422"/>
                    <a:gd name="connsiteY7" fmla="*/ 433197 h 434847"/>
                    <a:gd name="connsiteX8" fmla="*/ 433197 w 840422"/>
                    <a:gd name="connsiteY8" fmla="*/ 434848 h 434847"/>
                    <a:gd name="connsiteX9" fmla="*/ 421132 w 840422"/>
                    <a:gd name="connsiteY9" fmla="*/ 229108 h 434847"/>
                    <a:gd name="connsiteX10" fmla="*/ 421132 w 840422"/>
                    <a:gd name="connsiteY10" fmla="*/ 229108 h 434847"/>
                    <a:gd name="connsiteX11" fmla="*/ 414464 w 840422"/>
                    <a:gd name="connsiteY11" fmla="*/ 229489 h 434847"/>
                    <a:gd name="connsiteX12" fmla="*/ 314579 w 840422"/>
                    <a:gd name="connsiteY12" fmla="*/ 296418 h 434847"/>
                    <a:gd name="connsiteX13" fmla="*/ 320167 w 840422"/>
                    <a:gd name="connsiteY13" fmla="*/ 326580 h 434847"/>
                    <a:gd name="connsiteX14" fmla="*/ 304609 w 840422"/>
                    <a:gd name="connsiteY14" fmla="*/ 288354 h 434847"/>
                    <a:gd name="connsiteX15" fmla="*/ 411226 w 840422"/>
                    <a:gd name="connsiteY15" fmla="*/ 229679 h 434847"/>
                    <a:gd name="connsiteX16" fmla="*/ 1588 w 840422"/>
                    <a:gd name="connsiteY16" fmla="*/ 253683 h 434847"/>
                    <a:gd name="connsiteX17" fmla="*/ 0 w 840422"/>
                    <a:gd name="connsiteY17" fmla="*/ 223457 h 434847"/>
                    <a:gd name="connsiteX18" fmla="*/ 419354 w 840422"/>
                    <a:gd name="connsiteY18" fmla="*/ 198882 h 434847"/>
                    <a:gd name="connsiteX19" fmla="*/ 407797 w 840422"/>
                    <a:gd name="connsiteY19" fmla="*/ 1651 h 434847"/>
                    <a:gd name="connsiteX20" fmla="*/ 438848 w 840422"/>
                    <a:gd name="connsiteY20" fmla="*/ 0 h 434847"/>
                    <a:gd name="connsiteX21" fmla="*/ 450024 w 840422"/>
                    <a:gd name="connsiteY21" fmla="*/ 190500 h 434847"/>
                    <a:gd name="connsiteX22" fmla="*/ 488886 w 840422"/>
                    <a:gd name="connsiteY22" fmla="*/ 87948 h 434847"/>
                    <a:gd name="connsiteX23" fmla="*/ 537273 w 840422"/>
                    <a:gd name="connsiteY23" fmla="*/ 91694 h 434847"/>
                    <a:gd name="connsiteX24" fmla="*/ 503936 w 840422"/>
                    <a:gd name="connsiteY24" fmla="*/ 99251 h 434847"/>
                    <a:gd name="connsiteX25" fmla="*/ 450024 w 840422"/>
                    <a:gd name="connsiteY25" fmla="*/ 191326 h 434847"/>
                    <a:gd name="connsiteX26" fmla="*/ 450342 w 840422"/>
                    <a:gd name="connsiteY26" fmla="*/ 197104 h 434847"/>
                    <a:gd name="connsiteX27" fmla="*/ 838835 w 840422"/>
                    <a:gd name="connsiteY27" fmla="*/ 174308 h 434847"/>
                    <a:gd name="connsiteX28" fmla="*/ 840422 w 840422"/>
                    <a:gd name="connsiteY28" fmla="*/ 204534 h 434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840422" h="434847">
                      <a:moveTo>
                        <a:pt x="840422" y="204534"/>
                      </a:moveTo>
                      <a:lnTo>
                        <a:pt x="452120" y="227330"/>
                      </a:lnTo>
                      <a:lnTo>
                        <a:pt x="452564" y="234505"/>
                      </a:lnTo>
                      <a:cubicBezTo>
                        <a:pt x="459041" y="247015"/>
                        <a:pt x="491871" y="309753"/>
                        <a:pt x="509270" y="323533"/>
                      </a:cubicBezTo>
                      <a:cubicBezTo>
                        <a:pt x="525463" y="336360"/>
                        <a:pt x="539178" y="331597"/>
                        <a:pt x="543242" y="329692"/>
                      </a:cubicBezTo>
                      <a:cubicBezTo>
                        <a:pt x="537083" y="332804"/>
                        <a:pt x="509207" y="345948"/>
                        <a:pt x="494601" y="335344"/>
                      </a:cubicBezTo>
                      <a:cubicBezTo>
                        <a:pt x="480251" y="324929"/>
                        <a:pt x="458089" y="254254"/>
                        <a:pt x="452691" y="236347"/>
                      </a:cubicBezTo>
                      <a:lnTo>
                        <a:pt x="464248" y="433197"/>
                      </a:lnTo>
                      <a:lnTo>
                        <a:pt x="433197" y="434848"/>
                      </a:lnTo>
                      <a:lnTo>
                        <a:pt x="421132" y="229108"/>
                      </a:lnTo>
                      <a:lnTo>
                        <a:pt x="421132" y="229108"/>
                      </a:lnTo>
                      <a:lnTo>
                        <a:pt x="414464" y="229489"/>
                      </a:lnTo>
                      <a:cubicBezTo>
                        <a:pt x="402336" y="235839"/>
                        <a:pt x="326453" y="276352"/>
                        <a:pt x="314579" y="296418"/>
                      </a:cubicBezTo>
                      <a:cubicBezTo>
                        <a:pt x="303339" y="315341"/>
                        <a:pt x="316547" y="324548"/>
                        <a:pt x="320167" y="326580"/>
                      </a:cubicBezTo>
                      <a:cubicBezTo>
                        <a:pt x="315595" y="324295"/>
                        <a:pt x="295084" y="312166"/>
                        <a:pt x="304609" y="288354"/>
                      </a:cubicBezTo>
                      <a:cubicBezTo>
                        <a:pt x="318770" y="252857"/>
                        <a:pt x="391732" y="234124"/>
                        <a:pt x="411226" y="229679"/>
                      </a:cubicBezTo>
                      <a:lnTo>
                        <a:pt x="1588" y="253683"/>
                      </a:lnTo>
                      <a:lnTo>
                        <a:pt x="0" y="223457"/>
                      </a:lnTo>
                      <a:lnTo>
                        <a:pt x="419354" y="198882"/>
                      </a:lnTo>
                      <a:lnTo>
                        <a:pt x="407797" y="1651"/>
                      </a:lnTo>
                      <a:lnTo>
                        <a:pt x="438848" y="0"/>
                      </a:lnTo>
                      <a:lnTo>
                        <a:pt x="450024" y="190500"/>
                      </a:lnTo>
                      <a:cubicBezTo>
                        <a:pt x="453580" y="176848"/>
                        <a:pt x="474282" y="99378"/>
                        <a:pt x="488886" y="87948"/>
                      </a:cubicBezTo>
                      <a:cubicBezTo>
                        <a:pt x="502793" y="77089"/>
                        <a:pt x="530288" y="88519"/>
                        <a:pt x="537273" y="91694"/>
                      </a:cubicBezTo>
                      <a:cubicBezTo>
                        <a:pt x="532701" y="89853"/>
                        <a:pt x="519176" y="86233"/>
                        <a:pt x="503936" y="99251"/>
                      </a:cubicBezTo>
                      <a:cubicBezTo>
                        <a:pt x="486537" y="114110"/>
                        <a:pt x="454723" y="181356"/>
                        <a:pt x="450024" y="191326"/>
                      </a:cubicBezTo>
                      <a:lnTo>
                        <a:pt x="450342" y="197104"/>
                      </a:lnTo>
                      <a:lnTo>
                        <a:pt x="838835" y="174308"/>
                      </a:lnTo>
                      <a:lnTo>
                        <a:pt x="840422" y="2045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290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3217034" y="3740719"/>
              <a:ext cx="1309683" cy="198945"/>
              <a:chOff x="3217034" y="3740719"/>
              <a:chExt cx="1309683" cy="198945"/>
            </a:xfrm>
            <a:solidFill>
              <a:schemeClr val="accent1"/>
            </a:solidFill>
          </p:grpSpPr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CF31A209-13CF-4635-B2CF-87DB252A6119}"/>
                  </a:ext>
                </a:extLst>
              </p:cNvPr>
              <p:cNvSpPr/>
              <p:nvPr/>
            </p:nvSpPr>
            <p:spPr>
              <a:xfrm rot="106246">
                <a:off x="3219174" y="3760850"/>
                <a:ext cx="1305403" cy="158682"/>
              </a:xfrm>
              <a:custGeom>
                <a:avLst/>
                <a:gdLst>
                  <a:gd name="connsiteX0" fmla="*/ 0 w 1305403"/>
                  <a:gd name="connsiteY0" fmla="*/ 0 h 158682"/>
                  <a:gd name="connsiteX1" fmla="*/ 1305404 w 1305403"/>
                  <a:gd name="connsiteY1" fmla="*/ 0 h 158682"/>
                  <a:gd name="connsiteX2" fmla="*/ 1305404 w 1305403"/>
                  <a:gd name="connsiteY2" fmla="*/ 158683 h 158682"/>
                  <a:gd name="connsiteX3" fmla="*/ 0 w 1305403"/>
                  <a:gd name="connsiteY3" fmla="*/ 158683 h 158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5403" h="158682">
                    <a:moveTo>
                      <a:pt x="0" y="0"/>
                    </a:moveTo>
                    <a:lnTo>
                      <a:pt x="1305404" y="0"/>
                    </a:lnTo>
                    <a:lnTo>
                      <a:pt x="1305404" y="158683"/>
                    </a:lnTo>
                    <a:lnTo>
                      <a:pt x="0" y="158683"/>
                    </a:ln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292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3244469" y="3753739"/>
                <a:ext cx="1226439" cy="158940"/>
                <a:chOff x="3244469" y="3753739"/>
                <a:chExt cx="1226439" cy="158940"/>
              </a:xfrm>
              <a:solidFill>
                <a:srgbClr val="C6BDA8"/>
              </a:solidFill>
            </p:grpSpPr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359D6FB3-F868-453D-9C52-077900866E5A}"/>
                    </a:ext>
                  </a:extLst>
                </p:cNvPr>
                <p:cNvSpPr/>
                <p:nvPr/>
              </p:nvSpPr>
              <p:spPr>
                <a:xfrm>
                  <a:off x="3244469" y="3779392"/>
                  <a:ext cx="63563" cy="65404"/>
                </a:xfrm>
                <a:custGeom>
                  <a:avLst/>
                  <a:gdLst>
                    <a:gd name="connsiteX0" fmla="*/ 60706 w 63563"/>
                    <a:gd name="connsiteY0" fmla="*/ 9779 h 65404"/>
                    <a:gd name="connsiteX1" fmla="*/ 51562 w 63563"/>
                    <a:gd name="connsiteY1" fmla="*/ 30734 h 65404"/>
                    <a:gd name="connsiteX2" fmla="*/ 63564 w 63563"/>
                    <a:gd name="connsiteY2" fmla="*/ 50165 h 65404"/>
                    <a:gd name="connsiteX3" fmla="*/ 40830 w 63563"/>
                    <a:gd name="connsiteY3" fmla="*/ 47942 h 65404"/>
                    <a:gd name="connsiteX4" fmla="*/ 26035 w 63563"/>
                    <a:gd name="connsiteY4" fmla="*/ 65405 h 65404"/>
                    <a:gd name="connsiteX5" fmla="*/ 21146 w 63563"/>
                    <a:gd name="connsiteY5" fmla="*/ 43053 h 65404"/>
                    <a:gd name="connsiteX6" fmla="*/ 0 w 63563"/>
                    <a:gd name="connsiteY6" fmla="*/ 34354 h 65404"/>
                    <a:gd name="connsiteX7" fmla="*/ 19748 w 63563"/>
                    <a:gd name="connsiteY7" fmla="*/ 22860 h 65404"/>
                    <a:gd name="connsiteX8" fmla="*/ 21399 w 63563"/>
                    <a:gd name="connsiteY8" fmla="*/ 0 h 65404"/>
                    <a:gd name="connsiteX9" fmla="*/ 38481 w 63563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563" h="65404">
                      <a:moveTo>
                        <a:pt x="60706" y="9779"/>
                      </a:moveTo>
                      <a:lnTo>
                        <a:pt x="51562" y="30734"/>
                      </a:lnTo>
                      <a:lnTo>
                        <a:pt x="63564" y="50165"/>
                      </a:lnTo>
                      <a:lnTo>
                        <a:pt x="40830" y="47942"/>
                      </a:lnTo>
                      <a:lnTo>
                        <a:pt x="26035" y="65405"/>
                      </a:lnTo>
                      <a:lnTo>
                        <a:pt x="21146" y="43053"/>
                      </a:lnTo>
                      <a:lnTo>
                        <a:pt x="0" y="34354"/>
                      </a:lnTo>
                      <a:lnTo>
                        <a:pt x="19748" y="22860"/>
                      </a:lnTo>
                      <a:lnTo>
                        <a:pt x="21399" y="0"/>
                      </a:lnTo>
                      <a:lnTo>
                        <a:pt x="38481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9F3AAFB0-DF35-41BE-A3D0-C6D2514AFF7B}"/>
                    </a:ext>
                  </a:extLst>
                </p:cNvPr>
                <p:cNvSpPr/>
                <p:nvPr/>
              </p:nvSpPr>
              <p:spPr>
                <a:xfrm>
                  <a:off x="3356228" y="3820096"/>
                  <a:ext cx="63627" cy="65404"/>
                </a:xfrm>
                <a:custGeom>
                  <a:avLst/>
                  <a:gdLst>
                    <a:gd name="connsiteX0" fmla="*/ 60770 w 63627"/>
                    <a:gd name="connsiteY0" fmla="*/ 9779 h 65404"/>
                    <a:gd name="connsiteX1" fmla="*/ 51562 w 63627"/>
                    <a:gd name="connsiteY1" fmla="*/ 30734 h 65404"/>
                    <a:gd name="connsiteX2" fmla="*/ 63627 w 63627"/>
                    <a:gd name="connsiteY2" fmla="*/ 50165 h 65404"/>
                    <a:gd name="connsiteX3" fmla="*/ 40894 w 63627"/>
                    <a:gd name="connsiteY3" fmla="*/ 47942 h 65404"/>
                    <a:gd name="connsiteX4" fmla="*/ 26099 w 63627"/>
                    <a:gd name="connsiteY4" fmla="*/ 65405 h 65404"/>
                    <a:gd name="connsiteX5" fmla="*/ 21209 w 63627"/>
                    <a:gd name="connsiteY5" fmla="*/ 43053 h 65404"/>
                    <a:gd name="connsiteX6" fmla="*/ 0 w 63627"/>
                    <a:gd name="connsiteY6" fmla="*/ 34353 h 65404"/>
                    <a:gd name="connsiteX7" fmla="*/ 19812 w 63627"/>
                    <a:gd name="connsiteY7" fmla="*/ 22796 h 65404"/>
                    <a:gd name="connsiteX8" fmla="*/ 21463 w 63627"/>
                    <a:gd name="connsiteY8" fmla="*/ 0 h 65404"/>
                    <a:gd name="connsiteX9" fmla="*/ 38545 w 63627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7" h="65404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94" y="47942"/>
                      </a:lnTo>
                      <a:lnTo>
                        <a:pt x="26099" y="65405"/>
                      </a:lnTo>
                      <a:lnTo>
                        <a:pt x="21209" y="43053"/>
                      </a:lnTo>
                      <a:lnTo>
                        <a:pt x="0" y="34353"/>
                      </a:lnTo>
                      <a:lnTo>
                        <a:pt x="19812" y="22796"/>
                      </a:lnTo>
                      <a:lnTo>
                        <a:pt x="21463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E99AD878-68BB-4A00-9705-D831E2AAE462}"/>
                    </a:ext>
                  </a:extLst>
                </p:cNvPr>
                <p:cNvSpPr/>
                <p:nvPr/>
              </p:nvSpPr>
              <p:spPr>
                <a:xfrm>
                  <a:off x="3450907" y="3753739"/>
                  <a:ext cx="63626" cy="65404"/>
                </a:xfrm>
                <a:custGeom>
                  <a:avLst/>
                  <a:gdLst>
                    <a:gd name="connsiteX0" fmla="*/ 60770 w 63626"/>
                    <a:gd name="connsiteY0" fmla="*/ 9779 h 65404"/>
                    <a:gd name="connsiteX1" fmla="*/ 51562 w 63626"/>
                    <a:gd name="connsiteY1" fmla="*/ 30734 h 65404"/>
                    <a:gd name="connsiteX2" fmla="*/ 63627 w 63626"/>
                    <a:gd name="connsiteY2" fmla="*/ 50165 h 65404"/>
                    <a:gd name="connsiteX3" fmla="*/ 40830 w 63626"/>
                    <a:gd name="connsiteY3" fmla="*/ 47879 h 65404"/>
                    <a:gd name="connsiteX4" fmla="*/ 26035 w 63626"/>
                    <a:gd name="connsiteY4" fmla="*/ 65405 h 65404"/>
                    <a:gd name="connsiteX5" fmla="*/ 21209 w 63626"/>
                    <a:gd name="connsiteY5" fmla="*/ 42989 h 65404"/>
                    <a:gd name="connsiteX6" fmla="*/ 0 w 63626"/>
                    <a:gd name="connsiteY6" fmla="*/ 34353 h 65404"/>
                    <a:gd name="connsiteX7" fmla="*/ 19748 w 63626"/>
                    <a:gd name="connsiteY7" fmla="*/ 22796 h 65404"/>
                    <a:gd name="connsiteX8" fmla="*/ 21463 w 63626"/>
                    <a:gd name="connsiteY8" fmla="*/ 0 h 65404"/>
                    <a:gd name="connsiteX9" fmla="*/ 38545 w 63626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6" h="65404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0" y="47879"/>
                      </a:lnTo>
                      <a:lnTo>
                        <a:pt x="26035" y="65405"/>
                      </a:lnTo>
                      <a:lnTo>
                        <a:pt x="21209" y="42989"/>
                      </a:lnTo>
                      <a:lnTo>
                        <a:pt x="0" y="34353"/>
                      </a:lnTo>
                      <a:lnTo>
                        <a:pt x="19748" y="22796"/>
                      </a:lnTo>
                      <a:lnTo>
                        <a:pt x="21463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C3533EBD-F098-4725-8FB9-5360DADB7CF8}"/>
                    </a:ext>
                  </a:extLst>
                </p:cNvPr>
                <p:cNvSpPr/>
                <p:nvPr/>
              </p:nvSpPr>
              <p:spPr>
                <a:xfrm>
                  <a:off x="3582733" y="3827081"/>
                  <a:ext cx="63563" cy="65404"/>
                </a:xfrm>
                <a:custGeom>
                  <a:avLst/>
                  <a:gdLst>
                    <a:gd name="connsiteX0" fmla="*/ 60706 w 63563"/>
                    <a:gd name="connsiteY0" fmla="*/ 9779 h 65404"/>
                    <a:gd name="connsiteX1" fmla="*/ 51562 w 63563"/>
                    <a:gd name="connsiteY1" fmla="*/ 30734 h 65404"/>
                    <a:gd name="connsiteX2" fmla="*/ 63563 w 63563"/>
                    <a:gd name="connsiteY2" fmla="*/ 50228 h 65404"/>
                    <a:gd name="connsiteX3" fmla="*/ 40830 w 63563"/>
                    <a:gd name="connsiteY3" fmla="*/ 47942 h 65404"/>
                    <a:gd name="connsiteX4" fmla="*/ 26035 w 63563"/>
                    <a:gd name="connsiteY4" fmla="*/ 65405 h 65404"/>
                    <a:gd name="connsiteX5" fmla="*/ 21145 w 63563"/>
                    <a:gd name="connsiteY5" fmla="*/ 43053 h 65404"/>
                    <a:gd name="connsiteX6" fmla="*/ 0 w 63563"/>
                    <a:gd name="connsiteY6" fmla="*/ 34417 h 65404"/>
                    <a:gd name="connsiteX7" fmla="*/ 19748 w 63563"/>
                    <a:gd name="connsiteY7" fmla="*/ 22860 h 65404"/>
                    <a:gd name="connsiteX8" fmla="*/ 21399 w 63563"/>
                    <a:gd name="connsiteY8" fmla="*/ 0 h 65404"/>
                    <a:gd name="connsiteX9" fmla="*/ 38481 w 63563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563" h="65404">
                      <a:moveTo>
                        <a:pt x="60706" y="9779"/>
                      </a:moveTo>
                      <a:lnTo>
                        <a:pt x="51562" y="30734"/>
                      </a:lnTo>
                      <a:lnTo>
                        <a:pt x="63563" y="50228"/>
                      </a:lnTo>
                      <a:lnTo>
                        <a:pt x="40830" y="47942"/>
                      </a:lnTo>
                      <a:lnTo>
                        <a:pt x="26035" y="65405"/>
                      </a:lnTo>
                      <a:lnTo>
                        <a:pt x="21145" y="43053"/>
                      </a:lnTo>
                      <a:lnTo>
                        <a:pt x="0" y="34417"/>
                      </a:lnTo>
                      <a:lnTo>
                        <a:pt x="19748" y="22860"/>
                      </a:lnTo>
                      <a:lnTo>
                        <a:pt x="21399" y="0"/>
                      </a:lnTo>
                      <a:lnTo>
                        <a:pt x="38481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B419F40B-0733-4528-AF20-3CE38EF5EA8E}"/>
                    </a:ext>
                  </a:extLst>
                </p:cNvPr>
                <p:cNvSpPr/>
                <p:nvPr/>
              </p:nvSpPr>
              <p:spPr>
                <a:xfrm>
                  <a:off x="3641216" y="3779139"/>
                  <a:ext cx="63627" cy="65341"/>
                </a:xfrm>
                <a:custGeom>
                  <a:avLst/>
                  <a:gdLst>
                    <a:gd name="connsiteX0" fmla="*/ 60770 w 63627"/>
                    <a:gd name="connsiteY0" fmla="*/ 9779 h 65341"/>
                    <a:gd name="connsiteX1" fmla="*/ 51562 w 63627"/>
                    <a:gd name="connsiteY1" fmla="*/ 30734 h 65341"/>
                    <a:gd name="connsiteX2" fmla="*/ 63627 w 63627"/>
                    <a:gd name="connsiteY2" fmla="*/ 50165 h 65341"/>
                    <a:gd name="connsiteX3" fmla="*/ 40830 w 63627"/>
                    <a:gd name="connsiteY3" fmla="*/ 47879 h 65341"/>
                    <a:gd name="connsiteX4" fmla="*/ 26099 w 63627"/>
                    <a:gd name="connsiteY4" fmla="*/ 65341 h 65341"/>
                    <a:gd name="connsiteX5" fmla="*/ 21209 w 63627"/>
                    <a:gd name="connsiteY5" fmla="*/ 42989 h 65341"/>
                    <a:gd name="connsiteX6" fmla="*/ 0 w 63627"/>
                    <a:gd name="connsiteY6" fmla="*/ 34353 h 65341"/>
                    <a:gd name="connsiteX7" fmla="*/ 19749 w 63627"/>
                    <a:gd name="connsiteY7" fmla="*/ 22796 h 65341"/>
                    <a:gd name="connsiteX8" fmla="*/ 21463 w 63627"/>
                    <a:gd name="connsiteY8" fmla="*/ 0 h 65341"/>
                    <a:gd name="connsiteX9" fmla="*/ 38545 w 63627"/>
                    <a:gd name="connsiteY9" fmla="*/ 15177 h 65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7" h="65341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0" y="47879"/>
                      </a:lnTo>
                      <a:lnTo>
                        <a:pt x="26099" y="65341"/>
                      </a:lnTo>
                      <a:lnTo>
                        <a:pt x="21209" y="42989"/>
                      </a:lnTo>
                      <a:lnTo>
                        <a:pt x="0" y="34353"/>
                      </a:lnTo>
                      <a:lnTo>
                        <a:pt x="19749" y="22796"/>
                      </a:lnTo>
                      <a:lnTo>
                        <a:pt x="21463" y="0"/>
                      </a:lnTo>
                      <a:lnTo>
                        <a:pt x="38545" y="15177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20703D5D-977E-4544-B555-6FE857278A06}"/>
                    </a:ext>
                  </a:extLst>
                </p:cNvPr>
                <p:cNvSpPr/>
                <p:nvPr/>
              </p:nvSpPr>
              <p:spPr>
                <a:xfrm>
                  <a:off x="3771265" y="3825240"/>
                  <a:ext cx="63626" cy="65404"/>
                </a:xfrm>
                <a:custGeom>
                  <a:avLst/>
                  <a:gdLst>
                    <a:gd name="connsiteX0" fmla="*/ 60769 w 63626"/>
                    <a:gd name="connsiteY0" fmla="*/ 9779 h 65404"/>
                    <a:gd name="connsiteX1" fmla="*/ 51562 w 63626"/>
                    <a:gd name="connsiteY1" fmla="*/ 30734 h 65404"/>
                    <a:gd name="connsiteX2" fmla="*/ 63627 w 63626"/>
                    <a:gd name="connsiteY2" fmla="*/ 50165 h 65404"/>
                    <a:gd name="connsiteX3" fmla="*/ 40830 w 63626"/>
                    <a:gd name="connsiteY3" fmla="*/ 47942 h 65404"/>
                    <a:gd name="connsiteX4" fmla="*/ 26035 w 63626"/>
                    <a:gd name="connsiteY4" fmla="*/ 65405 h 65404"/>
                    <a:gd name="connsiteX5" fmla="*/ 21209 w 63626"/>
                    <a:gd name="connsiteY5" fmla="*/ 43053 h 65404"/>
                    <a:gd name="connsiteX6" fmla="*/ 0 w 63626"/>
                    <a:gd name="connsiteY6" fmla="*/ 34353 h 65404"/>
                    <a:gd name="connsiteX7" fmla="*/ 19748 w 63626"/>
                    <a:gd name="connsiteY7" fmla="*/ 22796 h 65404"/>
                    <a:gd name="connsiteX8" fmla="*/ 21463 w 63626"/>
                    <a:gd name="connsiteY8" fmla="*/ 0 h 65404"/>
                    <a:gd name="connsiteX9" fmla="*/ 38544 w 63626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6" h="65404">
                      <a:moveTo>
                        <a:pt x="60769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0" y="47942"/>
                      </a:lnTo>
                      <a:lnTo>
                        <a:pt x="26035" y="65405"/>
                      </a:lnTo>
                      <a:lnTo>
                        <a:pt x="21209" y="43053"/>
                      </a:lnTo>
                      <a:lnTo>
                        <a:pt x="0" y="34353"/>
                      </a:lnTo>
                      <a:lnTo>
                        <a:pt x="19748" y="22796"/>
                      </a:lnTo>
                      <a:lnTo>
                        <a:pt x="21463" y="0"/>
                      </a:lnTo>
                      <a:lnTo>
                        <a:pt x="38544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340FC865-F2D4-41EA-95CE-EBEAEF8D64E0}"/>
                    </a:ext>
                  </a:extLst>
                </p:cNvPr>
                <p:cNvSpPr/>
                <p:nvPr/>
              </p:nvSpPr>
              <p:spPr>
                <a:xfrm>
                  <a:off x="3882072" y="3783076"/>
                  <a:ext cx="63627" cy="65404"/>
                </a:xfrm>
                <a:custGeom>
                  <a:avLst/>
                  <a:gdLst>
                    <a:gd name="connsiteX0" fmla="*/ 60770 w 63627"/>
                    <a:gd name="connsiteY0" fmla="*/ 9779 h 65404"/>
                    <a:gd name="connsiteX1" fmla="*/ 51562 w 63627"/>
                    <a:gd name="connsiteY1" fmla="*/ 30734 h 65404"/>
                    <a:gd name="connsiteX2" fmla="*/ 63627 w 63627"/>
                    <a:gd name="connsiteY2" fmla="*/ 50165 h 65404"/>
                    <a:gd name="connsiteX3" fmla="*/ 40831 w 63627"/>
                    <a:gd name="connsiteY3" fmla="*/ 47879 h 65404"/>
                    <a:gd name="connsiteX4" fmla="*/ 26099 w 63627"/>
                    <a:gd name="connsiteY4" fmla="*/ 65405 h 65404"/>
                    <a:gd name="connsiteX5" fmla="*/ 21209 w 63627"/>
                    <a:gd name="connsiteY5" fmla="*/ 42990 h 65404"/>
                    <a:gd name="connsiteX6" fmla="*/ 0 w 63627"/>
                    <a:gd name="connsiteY6" fmla="*/ 34353 h 65404"/>
                    <a:gd name="connsiteX7" fmla="*/ 19749 w 63627"/>
                    <a:gd name="connsiteY7" fmla="*/ 22796 h 65404"/>
                    <a:gd name="connsiteX8" fmla="*/ 21463 w 63627"/>
                    <a:gd name="connsiteY8" fmla="*/ 0 h 65404"/>
                    <a:gd name="connsiteX9" fmla="*/ 38545 w 63627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7" h="65404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1" y="47879"/>
                      </a:lnTo>
                      <a:lnTo>
                        <a:pt x="26099" y="65405"/>
                      </a:lnTo>
                      <a:lnTo>
                        <a:pt x="21209" y="42990"/>
                      </a:lnTo>
                      <a:lnTo>
                        <a:pt x="0" y="34353"/>
                      </a:lnTo>
                      <a:lnTo>
                        <a:pt x="19749" y="22796"/>
                      </a:lnTo>
                      <a:lnTo>
                        <a:pt x="21463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C2EFC210-4C84-405F-98B5-981CFFCD6920}"/>
                    </a:ext>
                  </a:extLst>
                </p:cNvPr>
                <p:cNvSpPr/>
                <p:nvPr/>
              </p:nvSpPr>
              <p:spPr>
                <a:xfrm>
                  <a:off x="3939222" y="3832542"/>
                  <a:ext cx="63627" cy="65404"/>
                </a:xfrm>
                <a:custGeom>
                  <a:avLst/>
                  <a:gdLst>
                    <a:gd name="connsiteX0" fmla="*/ 60770 w 63627"/>
                    <a:gd name="connsiteY0" fmla="*/ 9779 h 65404"/>
                    <a:gd name="connsiteX1" fmla="*/ 51562 w 63627"/>
                    <a:gd name="connsiteY1" fmla="*/ 30734 h 65404"/>
                    <a:gd name="connsiteX2" fmla="*/ 63627 w 63627"/>
                    <a:gd name="connsiteY2" fmla="*/ 50165 h 65404"/>
                    <a:gd name="connsiteX3" fmla="*/ 40831 w 63627"/>
                    <a:gd name="connsiteY3" fmla="*/ 47942 h 65404"/>
                    <a:gd name="connsiteX4" fmla="*/ 26099 w 63627"/>
                    <a:gd name="connsiteY4" fmla="*/ 65405 h 65404"/>
                    <a:gd name="connsiteX5" fmla="*/ 21209 w 63627"/>
                    <a:gd name="connsiteY5" fmla="*/ 43053 h 65404"/>
                    <a:gd name="connsiteX6" fmla="*/ 0 w 63627"/>
                    <a:gd name="connsiteY6" fmla="*/ 34354 h 65404"/>
                    <a:gd name="connsiteX7" fmla="*/ 19749 w 63627"/>
                    <a:gd name="connsiteY7" fmla="*/ 22797 h 65404"/>
                    <a:gd name="connsiteX8" fmla="*/ 21463 w 63627"/>
                    <a:gd name="connsiteY8" fmla="*/ 0 h 65404"/>
                    <a:gd name="connsiteX9" fmla="*/ 38545 w 63627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7" h="65404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1" y="47942"/>
                      </a:lnTo>
                      <a:lnTo>
                        <a:pt x="26099" y="65405"/>
                      </a:lnTo>
                      <a:lnTo>
                        <a:pt x="21209" y="43053"/>
                      </a:lnTo>
                      <a:lnTo>
                        <a:pt x="0" y="34354"/>
                      </a:lnTo>
                      <a:lnTo>
                        <a:pt x="19749" y="22797"/>
                      </a:lnTo>
                      <a:lnTo>
                        <a:pt x="21463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291795C0-72A4-4BBB-B43D-3BBC724509AA}"/>
                    </a:ext>
                  </a:extLst>
                </p:cNvPr>
                <p:cNvSpPr/>
                <p:nvPr/>
              </p:nvSpPr>
              <p:spPr>
                <a:xfrm>
                  <a:off x="4126674" y="3776471"/>
                  <a:ext cx="63627" cy="65405"/>
                </a:xfrm>
                <a:custGeom>
                  <a:avLst/>
                  <a:gdLst>
                    <a:gd name="connsiteX0" fmla="*/ 60770 w 63627"/>
                    <a:gd name="connsiteY0" fmla="*/ 9779 h 65405"/>
                    <a:gd name="connsiteX1" fmla="*/ 51562 w 63627"/>
                    <a:gd name="connsiteY1" fmla="*/ 30734 h 65405"/>
                    <a:gd name="connsiteX2" fmla="*/ 63627 w 63627"/>
                    <a:gd name="connsiteY2" fmla="*/ 50165 h 65405"/>
                    <a:gd name="connsiteX3" fmla="*/ 40830 w 63627"/>
                    <a:gd name="connsiteY3" fmla="*/ 47879 h 65405"/>
                    <a:gd name="connsiteX4" fmla="*/ 26035 w 63627"/>
                    <a:gd name="connsiteY4" fmla="*/ 65405 h 65405"/>
                    <a:gd name="connsiteX5" fmla="*/ 21146 w 63627"/>
                    <a:gd name="connsiteY5" fmla="*/ 42990 h 65405"/>
                    <a:gd name="connsiteX6" fmla="*/ 0 w 63627"/>
                    <a:gd name="connsiteY6" fmla="*/ 34354 h 65405"/>
                    <a:gd name="connsiteX7" fmla="*/ 19748 w 63627"/>
                    <a:gd name="connsiteY7" fmla="*/ 22797 h 65405"/>
                    <a:gd name="connsiteX8" fmla="*/ 21463 w 63627"/>
                    <a:gd name="connsiteY8" fmla="*/ 0 h 65405"/>
                    <a:gd name="connsiteX9" fmla="*/ 38545 w 63627"/>
                    <a:gd name="connsiteY9" fmla="*/ 15240 h 6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7" h="65405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0" y="47879"/>
                      </a:lnTo>
                      <a:lnTo>
                        <a:pt x="26035" y="65405"/>
                      </a:lnTo>
                      <a:lnTo>
                        <a:pt x="21146" y="42990"/>
                      </a:lnTo>
                      <a:lnTo>
                        <a:pt x="0" y="34354"/>
                      </a:lnTo>
                      <a:lnTo>
                        <a:pt x="19748" y="22797"/>
                      </a:lnTo>
                      <a:lnTo>
                        <a:pt x="21463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72B2618A-840E-48F8-A834-027CCD39D4E1}"/>
                    </a:ext>
                  </a:extLst>
                </p:cNvPr>
                <p:cNvSpPr/>
                <p:nvPr/>
              </p:nvSpPr>
              <p:spPr>
                <a:xfrm>
                  <a:off x="4234815" y="3847274"/>
                  <a:ext cx="63626" cy="65404"/>
                </a:xfrm>
                <a:custGeom>
                  <a:avLst/>
                  <a:gdLst>
                    <a:gd name="connsiteX0" fmla="*/ 60769 w 63626"/>
                    <a:gd name="connsiteY0" fmla="*/ 9779 h 65404"/>
                    <a:gd name="connsiteX1" fmla="*/ 51562 w 63626"/>
                    <a:gd name="connsiteY1" fmla="*/ 30734 h 65404"/>
                    <a:gd name="connsiteX2" fmla="*/ 63627 w 63626"/>
                    <a:gd name="connsiteY2" fmla="*/ 50229 h 65404"/>
                    <a:gd name="connsiteX3" fmla="*/ 40830 w 63626"/>
                    <a:gd name="connsiteY3" fmla="*/ 47942 h 65404"/>
                    <a:gd name="connsiteX4" fmla="*/ 26098 w 63626"/>
                    <a:gd name="connsiteY4" fmla="*/ 65405 h 65404"/>
                    <a:gd name="connsiteX5" fmla="*/ 21209 w 63626"/>
                    <a:gd name="connsiteY5" fmla="*/ 43053 h 65404"/>
                    <a:gd name="connsiteX6" fmla="*/ 0 w 63626"/>
                    <a:gd name="connsiteY6" fmla="*/ 34354 h 65404"/>
                    <a:gd name="connsiteX7" fmla="*/ 19812 w 63626"/>
                    <a:gd name="connsiteY7" fmla="*/ 22860 h 65404"/>
                    <a:gd name="connsiteX8" fmla="*/ 21463 w 63626"/>
                    <a:gd name="connsiteY8" fmla="*/ 0 h 65404"/>
                    <a:gd name="connsiteX9" fmla="*/ 38544 w 63626"/>
                    <a:gd name="connsiteY9" fmla="*/ 15240 h 65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6" h="65404">
                      <a:moveTo>
                        <a:pt x="60769" y="9779"/>
                      </a:moveTo>
                      <a:lnTo>
                        <a:pt x="51562" y="30734"/>
                      </a:lnTo>
                      <a:lnTo>
                        <a:pt x="63627" y="50229"/>
                      </a:lnTo>
                      <a:lnTo>
                        <a:pt x="40830" y="47942"/>
                      </a:lnTo>
                      <a:lnTo>
                        <a:pt x="26098" y="65405"/>
                      </a:lnTo>
                      <a:lnTo>
                        <a:pt x="21209" y="43053"/>
                      </a:lnTo>
                      <a:lnTo>
                        <a:pt x="0" y="34354"/>
                      </a:lnTo>
                      <a:lnTo>
                        <a:pt x="19812" y="22860"/>
                      </a:lnTo>
                      <a:lnTo>
                        <a:pt x="21463" y="0"/>
                      </a:lnTo>
                      <a:lnTo>
                        <a:pt x="38544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F49194FD-75EF-4B82-BCF3-579DEF0588B9}"/>
                    </a:ext>
                  </a:extLst>
                </p:cNvPr>
                <p:cNvSpPr/>
                <p:nvPr/>
              </p:nvSpPr>
              <p:spPr>
                <a:xfrm>
                  <a:off x="4407280" y="3799332"/>
                  <a:ext cx="63627" cy="65341"/>
                </a:xfrm>
                <a:custGeom>
                  <a:avLst/>
                  <a:gdLst>
                    <a:gd name="connsiteX0" fmla="*/ 60770 w 63627"/>
                    <a:gd name="connsiteY0" fmla="*/ 9779 h 65341"/>
                    <a:gd name="connsiteX1" fmla="*/ 51562 w 63627"/>
                    <a:gd name="connsiteY1" fmla="*/ 30734 h 65341"/>
                    <a:gd name="connsiteX2" fmla="*/ 63627 w 63627"/>
                    <a:gd name="connsiteY2" fmla="*/ 50165 h 65341"/>
                    <a:gd name="connsiteX3" fmla="*/ 40830 w 63627"/>
                    <a:gd name="connsiteY3" fmla="*/ 47879 h 65341"/>
                    <a:gd name="connsiteX4" fmla="*/ 26098 w 63627"/>
                    <a:gd name="connsiteY4" fmla="*/ 65341 h 65341"/>
                    <a:gd name="connsiteX5" fmla="*/ 21209 w 63627"/>
                    <a:gd name="connsiteY5" fmla="*/ 42990 h 65341"/>
                    <a:gd name="connsiteX6" fmla="*/ 0 w 63627"/>
                    <a:gd name="connsiteY6" fmla="*/ 34353 h 65341"/>
                    <a:gd name="connsiteX7" fmla="*/ 19748 w 63627"/>
                    <a:gd name="connsiteY7" fmla="*/ 22796 h 65341"/>
                    <a:gd name="connsiteX8" fmla="*/ 21463 w 63627"/>
                    <a:gd name="connsiteY8" fmla="*/ 0 h 65341"/>
                    <a:gd name="connsiteX9" fmla="*/ 38545 w 63627"/>
                    <a:gd name="connsiteY9" fmla="*/ 15240 h 65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627" h="65341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627" y="50165"/>
                      </a:lnTo>
                      <a:lnTo>
                        <a:pt x="40830" y="47879"/>
                      </a:lnTo>
                      <a:lnTo>
                        <a:pt x="26098" y="65341"/>
                      </a:lnTo>
                      <a:lnTo>
                        <a:pt x="21209" y="42990"/>
                      </a:lnTo>
                      <a:lnTo>
                        <a:pt x="0" y="34353"/>
                      </a:lnTo>
                      <a:lnTo>
                        <a:pt x="19748" y="22796"/>
                      </a:lnTo>
                      <a:lnTo>
                        <a:pt x="21463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8F3DC9FC-D8C0-46D3-9D9C-5F64761F4604}"/>
                    </a:ext>
                  </a:extLst>
                </p:cNvPr>
                <p:cNvSpPr/>
                <p:nvPr/>
              </p:nvSpPr>
              <p:spPr>
                <a:xfrm>
                  <a:off x="4335779" y="3840035"/>
                  <a:ext cx="63563" cy="65405"/>
                </a:xfrm>
                <a:custGeom>
                  <a:avLst/>
                  <a:gdLst>
                    <a:gd name="connsiteX0" fmla="*/ 60770 w 63563"/>
                    <a:gd name="connsiteY0" fmla="*/ 9779 h 65405"/>
                    <a:gd name="connsiteX1" fmla="*/ 51562 w 63563"/>
                    <a:gd name="connsiteY1" fmla="*/ 30734 h 65405"/>
                    <a:gd name="connsiteX2" fmla="*/ 63564 w 63563"/>
                    <a:gd name="connsiteY2" fmla="*/ 50229 h 65405"/>
                    <a:gd name="connsiteX3" fmla="*/ 40830 w 63563"/>
                    <a:gd name="connsiteY3" fmla="*/ 47943 h 65405"/>
                    <a:gd name="connsiteX4" fmla="*/ 26035 w 63563"/>
                    <a:gd name="connsiteY4" fmla="*/ 65405 h 65405"/>
                    <a:gd name="connsiteX5" fmla="*/ 21146 w 63563"/>
                    <a:gd name="connsiteY5" fmla="*/ 43053 h 65405"/>
                    <a:gd name="connsiteX6" fmla="*/ 0 w 63563"/>
                    <a:gd name="connsiteY6" fmla="*/ 34417 h 65405"/>
                    <a:gd name="connsiteX7" fmla="*/ 19748 w 63563"/>
                    <a:gd name="connsiteY7" fmla="*/ 22860 h 65405"/>
                    <a:gd name="connsiteX8" fmla="*/ 21399 w 63563"/>
                    <a:gd name="connsiteY8" fmla="*/ 0 h 65405"/>
                    <a:gd name="connsiteX9" fmla="*/ 38545 w 63563"/>
                    <a:gd name="connsiteY9" fmla="*/ 15240 h 6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563" h="65405">
                      <a:moveTo>
                        <a:pt x="60770" y="9779"/>
                      </a:moveTo>
                      <a:lnTo>
                        <a:pt x="51562" y="30734"/>
                      </a:lnTo>
                      <a:lnTo>
                        <a:pt x="63564" y="50229"/>
                      </a:lnTo>
                      <a:lnTo>
                        <a:pt x="40830" y="47943"/>
                      </a:lnTo>
                      <a:lnTo>
                        <a:pt x="26035" y="65405"/>
                      </a:lnTo>
                      <a:lnTo>
                        <a:pt x="21146" y="43053"/>
                      </a:lnTo>
                      <a:lnTo>
                        <a:pt x="0" y="34417"/>
                      </a:lnTo>
                      <a:lnTo>
                        <a:pt x="19748" y="22860"/>
                      </a:lnTo>
                      <a:lnTo>
                        <a:pt x="21399" y="0"/>
                      </a:lnTo>
                      <a:lnTo>
                        <a:pt x="38545" y="15240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501B777A-7CC3-485F-9E64-A2A072FAA7D4}"/>
                </a:ext>
              </a:extLst>
            </p:cNvPr>
            <p:cNvSpPr/>
            <p:nvPr/>
          </p:nvSpPr>
          <p:spPr>
            <a:xfrm>
              <a:off x="3553828" y="3294880"/>
              <a:ext cx="144728" cy="1276357"/>
            </a:xfrm>
            <a:custGeom>
              <a:avLst/>
              <a:gdLst>
                <a:gd name="connsiteX0" fmla="*/ 144729 w 144728"/>
                <a:gd name="connsiteY0" fmla="*/ 1276358 h 1276357"/>
                <a:gd name="connsiteX1" fmla="*/ 21475 w 144728"/>
                <a:gd name="connsiteY1" fmla="*/ 1276358 h 1276357"/>
                <a:gd name="connsiteX2" fmla="*/ 21475 w 144728"/>
                <a:gd name="connsiteY2" fmla="*/ 30361 h 1276357"/>
                <a:gd name="connsiteX3" fmla="*/ 144729 w 144728"/>
                <a:gd name="connsiteY3" fmla="*/ 30361 h 1276357"/>
                <a:gd name="connsiteX4" fmla="*/ 144729 w 144728"/>
                <a:gd name="connsiteY4" fmla="*/ 1276358 h 1276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728" h="1276357">
                  <a:moveTo>
                    <a:pt x="144729" y="1276358"/>
                  </a:moveTo>
                  <a:lnTo>
                    <a:pt x="21475" y="1276358"/>
                  </a:lnTo>
                  <a:cubicBezTo>
                    <a:pt x="12649" y="793631"/>
                    <a:pt x="-22086" y="87511"/>
                    <a:pt x="21475" y="30361"/>
                  </a:cubicBezTo>
                  <a:cubicBezTo>
                    <a:pt x="58813" y="-14534"/>
                    <a:pt x="107200" y="-5453"/>
                    <a:pt x="144729" y="30361"/>
                  </a:cubicBezTo>
                  <a:cubicBezTo>
                    <a:pt x="89992" y="134501"/>
                    <a:pt x="137045" y="817380"/>
                    <a:pt x="144729" y="1276358"/>
                  </a:cubicBezTo>
                  <a:close/>
                </a:path>
              </a:pathLst>
            </a:custGeom>
            <a:solidFill>
              <a:srgbClr val="383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06" name="Graphic 1">
              <a:extLst>
                <a:ext uri="{FF2B5EF4-FFF2-40B4-BE49-F238E27FC236}">
                  <a16:creationId xmlns:a16="http://schemas.microsoft.com/office/drawing/2014/main" id="{C30E6616-15E7-4C06-83AB-30DCBA970842}"/>
                </a:ext>
              </a:extLst>
            </p:cNvPr>
            <p:cNvGrpSpPr/>
            <p:nvPr/>
          </p:nvGrpSpPr>
          <p:grpSpPr>
            <a:xfrm>
              <a:off x="2821495" y="1370398"/>
              <a:ext cx="2760916" cy="2887288"/>
              <a:chOff x="2821495" y="1370398"/>
              <a:chExt cx="2760916" cy="2887288"/>
            </a:xfrm>
            <a:solidFill>
              <a:schemeClr val="accent1"/>
            </a:solidFill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FC4E36F7-9DF2-4C39-8196-DE47081828BE}"/>
                  </a:ext>
                </a:extLst>
              </p:cNvPr>
              <p:cNvSpPr/>
              <p:nvPr/>
            </p:nvSpPr>
            <p:spPr>
              <a:xfrm>
                <a:off x="4093249" y="2519298"/>
                <a:ext cx="1489162" cy="1738388"/>
              </a:xfrm>
              <a:custGeom>
                <a:avLst/>
                <a:gdLst>
                  <a:gd name="connsiteX0" fmla="*/ 52539 w 1489162"/>
                  <a:gd name="connsiteY0" fmla="*/ 1682560 h 1738388"/>
                  <a:gd name="connsiteX1" fmla="*/ 127977 w 1489162"/>
                  <a:gd name="connsiteY1" fmla="*/ 1713167 h 1738388"/>
                  <a:gd name="connsiteX2" fmla="*/ 174840 w 1489162"/>
                  <a:gd name="connsiteY2" fmla="*/ 1721548 h 1738388"/>
                  <a:gd name="connsiteX3" fmla="*/ 622515 w 1489162"/>
                  <a:gd name="connsiteY3" fmla="*/ 1708087 h 1738388"/>
                  <a:gd name="connsiteX4" fmla="*/ 1472843 w 1489162"/>
                  <a:gd name="connsiteY4" fmla="*/ 1310513 h 1738388"/>
                  <a:gd name="connsiteX5" fmla="*/ 1478431 w 1489162"/>
                  <a:gd name="connsiteY5" fmla="*/ 1300163 h 1738388"/>
                  <a:gd name="connsiteX6" fmla="*/ 1489163 w 1489162"/>
                  <a:gd name="connsiteY6" fmla="*/ 1272731 h 1738388"/>
                  <a:gd name="connsiteX7" fmla="*/ 1346923 w 1489162"/>
                  <a:gd name="connsiteY7" fmla="*/ 898652 h 1738388"/>
                  <a:gd name="connsiteX8" fmla="*/ 1083398 w 1489162"/>
                  <a:gd name="connsiteY8" fmla="*/ 81534 h 1738388"/>
                  <a:gd name="connsiteX9" fmla="*/ 606704 w 1489162"/>
                  <a:gd name="connsiteY9" fmla="*/ 0 h 1738388"/>
                  <a:gd name="connsiteX10" fmla="*/ 233958 w 1489162"/>
                  <a:gd name="connsiteY10" fmla="*/ 214693 h 1738388"/>
                  <a:gd name="connsiteX11" fmla="*/ 52539 w 1489162"/>
                  <a:gd name="connsiteY11" fmla="*/ 1682560 h 173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89162" h="1738388">
                    <a:moveTo>
                      <a:pt x="52539" y="1682560"/>
                    </a:moveTo>
                    <a:cubicBezTo>
                      <a:pt x="73938" y="1710881"/>
                      <a:pt x="92988" y="1703324"/>
                      <a:pt x="127977" y="1713167"/>
                    </a:cubicBezTo>
                    <a:cubicBezTo>
                      <a:pt x="138581" y="1716151"/>
                      <a:pt x="149440" y="1720914"/>
                      <a:pt x="174840" y="1721548"/>
                    </a:cubicBezTo>
                    <a:cubicBezTo>
                      <a:pt x="335177" y="1725485"/>
                      <a:pt x="448969" y="1764602"/>
                      <a:pt x="622515" y="1708087"/>
                    </a:cubicBezTo>
                    <a:cubicBezTo>
                      <a:pt x="780693" y="1656588"/>
                      <a:pt x="1359560" y="1443292"/>
                      <a:pt x="1472843" y="1310513"/>
                    </a:cubicBezTo>
                    <a:cubicBezTo>
                      <a:pt x="1477352" y="1305242"/>
                      <a:pt x="1477923" y="1300671"/>
                      <a:pt x="1478431" y="1300163"/>
                    </a:cubicBezTo>
                    <a:cubicBezTo>
                      <a:pt x="1482432" y="1295908"/>
                      <a:pt x="1483004" y="1262380"/>
                      <a:pt x="1489163" y="1272731"/>
                    </a:cubicBezTo>
                    <a:cubicBezTo>
                      <a:pt x="1426552" y="1073214"/>
                      <a:pt x="1379689" y="1155383"/>
                      <a:pt x="1346923" y="898652"/>
                    </a:cubicBezTo>
                    <a:cubicBezTo>
                      <a:pt x="1324063" y="719074"/>
                      <a:pt x="1283105" y="286512"/>
                      <a:pt x="1083398" y="81534"/>
                    </a:cubicBezTo>
                    <a:cubicBezTo>
                      <a:pt x="975130" y="-29654"/>
                      <a:pt x="782662" y="15177"/>
                      <a:pt x="606704" y="0"/>
                    </a:cubicBezTo>
                    <a:cubicBezTo>
                      <a:pt x="356132" y="97028"/>
                      <a:pt x="445604" y="-74739"/>
                      <a:pt x="233958" y="214693"/>
                    </a:cubicBezTo>
                    <a:cubicBezTo>
                      <a:pt x="-44997" y="596075"/>
                      <a:pt x="-30265" y="1210945"/>
                      <a:pt x="52539" y="1682560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08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2821495" y="2265870"/>
                <a:ext cx="2355088" cy="516837"/>
                <a:chOff x="2821495" y="2265870"/>
                <a:chExt cx="2355088" cy="516837"/>
              </a:xfrm>
              <a:solidFill>
                <a:schemeClr val="accent1"/>
              </a:solidFill>
            </p:grpSpPr>
            <p:grpSp>
              <p:nvGrpSpPr>
                <p:cNvPr id="309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3388867" y="2271540"/>
                  <a:ext cx="1407033" cy="481755"/>
                  <a:chOff x="3388867" y="2271540"/>
                  <a:chExt cx="1407033" cy="481755"/>
                </a:xfrm>
                <a:solidFill>
                  <a:srgbClr val="F16145"/>
                </a:solidFill>
              </p:grpSpPr>
              <p:sp>
                <p:nvSpPr>
                  <p:cNvPr id="310" name="Freeform: Shape 309">
                    <a:extLst>
                      <a:ext uri="{FF2B5EF4-FFF2-40B4-BE49-F238E27FC236}">
                        <a16:creationId xmlns:a16="http://schemas.microsoft.com/office/drawing/2014/main" id="{CCAD7850-3C74-4DDE-A5E6-34D342F947E6}"/>
                      </a:ext>
                    </a:extLst>
                  </p:cNvPr>
                  <p:cNvSpPr/>
                  <p:nvPr/>
                </p:nvSpPr>
                <p:spPr>
                  <a:xfrm>
                    <a:off x="3388867" y="2389822"/>
                    <a:ext cx="292100" cy="350647"/>
                  </a:xfrm>
                  <a:custGeom>
                    <a:avLst/>
                    <a:gdLst>
                      <a:gd name="connsiteX0" fmla="*/ 0 w 292100"/>
                      <a:gd name="connsiteY0" fmla="*/ 251523 h 350647"/>
                      <a:gd name="connsiteX1" fmla="*/ 21908 w 292100"/>
                      <a:gd name="connsiteY1" fmla="*/ 0 h 350647"/>
                      <a:gd name="connsiteX2" fmla="*/ 254953 w 292100"/>
                      <a:gd name="connsiteY2" fmla="*/ 80327 h 350647"/>
                      <a:gd name="connsiteX3" fmla="*/ 292100 w 292100"/>
                      <a:gd name="connsiteY3" fmla="*/ 350647 h 350647"/>
                      <a:gd name="connsiteX4" fmla="*/ 0 w 292100"/>
                      <a:gd name="connsiteY4" fmla="*/ 251523 h 350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2100" h="350647">
                        <a:moveTo>
                          <a:pt x="0" y="251523"/>
                        </a:moveTo>
                        <a:cubicBezTo>
                          <a:pt x="7429" y="167640"/>
                          <a:pt x="13272" y="83757"/>
                          <a:pt x="21908" y="0"/>
                        </a:cubicBezTo>
                        <a:cubicBezTo>
                          <a:pt x="98742" y="29464"/>
                          <a:pt x="176466" y="55435"/>
                          <a:pt x="254953" y="80327"/>
                        </a:cubicBezTo>
                        <a:cubicBezTo>
                          <a:pt x="266954" y="170498"/>
                          <a:pt x="280353" y="260477"/>
                          <a:pt x="292100" y="350647"/>
                        </a:cubicBezTo>
                        <a:cubicBezTo>
                          <a:pt x="192786" y="321945"/>
                          <a:pt x="96457" y="288671"/>
                          <a:pt x="0" y="25152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1" name="Freeform: Shape 310">
                    <a:extLst>
                      <a:ext uri="{FF2B5EF4-FFF2-40B4-BE49-F238E27FC236}">
                        <a16:creationId xmlns:a16="http://schemas.microsoft.com/office/drawing/2014/main" id="{86730FC5-93C4-4FD5-80B8-2C83CCB03AB4}"/>
                      </a:ext>
                    </a:extLst>
                  </p:cNvPr>
                  <p:cNvSpPr/>
                  <p:nvPr/>
                </p:nvSpPr>
                <p:spPr>
                  <a:xfrm>
                    <a:off x="3942841" y="2455608"/>
                    <a:ext cx="285623" cy="297688"/>
                  </a:xfrm>
                  <a:custGeom>
                    <a:avLst/>
                    <a:gdLst>
                      <a:gd name="connsiteX0" fmla="*/ 0 w 285623"/>
                      <a:gd name="connsiteY0" fmla="*/ 297688 h 297688"/>
                      <a:gd name="connsiteX1" fmla="*/ 22479 w 285623"/>
                      <a:gd name="connsiteY1" fmla="*/ 43498 h 297688"/>
                      <a:gd name="connsiteX2" fmla="*/ 267653 w 285623"/>
                      <a:gd name="connsiteY2" fmla="*/ 0 h 297688"/>
                      <a:gd name="connsiteX3" fmla="*/ 285623 w 285623"/>
                      <a:gd name="connsiteY3" fmla="*/ 102108 h 297688"/>
                      <a:gd name="connsiteX4" fmla="*/ 0 w 285623"/>
                      <a:gd name="connsiteY4" fmla="*/ 297688 h 297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623" h="297688">
                        <a:moveTo>
                          <a:pt x="0" y="297688"/>
                        </a:moveTo>
                        <a:cubicBezTo>
                          <a:pt x="7874" y="212979"/>
                          <a:pt x="15621" y="128270"/>
                          <a:pt x="22479" y="43498"/>
                        </a:cubicBezTo>
                        <a:cubicBezTo>
                          <a:pt x="105537" y="34354"/>
                          <a:pt x="187135" y="22733"/>
                          <a:pt x="267653" y="0"/>
                        </a:cubicBezTo>
                        <a:cubicBezTo>
                          <a:pt x="273812" y="34036"/>
                          <a:pt x="279972" y="68009"/>
                          <a:pt x="285623" y="102108"/>
                        </a:cubicBezTo>
                        <a:cubicBezTo>
                          <a:pt x="195136" y="181102"/>
                          <a:pt x="114364" y="255842"/>
                          <a:pt x="0" y="29768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2" name="Freeform: Shape 311">
                    <a:extLst>
                      <a:ext uri="{FF2B5EF4-FFF2-40B4-BE49-F238E27FC236}">
                        <a16:creationId xmlns:a16="http://schemas.microsoft.com/office/drawing/2014/main" id="{C773917D-D4DB-4ECB-AB5B-440B89BF29A4}"/>
                      </a:ext>
                    </a:extLst>
                  </p:cNvPr>
                  <p:cNvSpPr/>
                  <p:nvPr/>
                </p:nvSpPr>
                <p:spPr>
                  <a:xfrm>
                    <a:off x="4439729" y="2271540"/>
                    <a:ext cx="356171" cy="217722"/>
                  </a:xfrm>
                  <a:custGeom>
                    <a:avLst/>
                    <a:gdLst>
                      <a:gd name="connsiteX0" fmla="*/ 196342 w 356171"/>
                      <a:gd name="connsiteY0" fmla="*/ 217723 h 217722"/>
                      <a:gd name="connsiteX1" fmla="*/ 128651 w 356171"/>
                      <a:gd name="connsiteY1" fmla="*/ 191307 h 217722"/>
                      <a:gd name="connsiteX2" fmla="*/ 0 w 356171"/>
                      <a:gd name="connsiteY2" fmla="*/ 182480 h 217722"/>
                      <a:gd name="connsiteX3" fmla="*/ 15367 w 356171"/>
                      <a:gd name="connsiteY3" fmla="*/ 51416 h 217722"/>
                      <a:gd name="connsiteX4" fmla="*/ 90868 w 356171"/>
                      <a:gd name="connsiteY4" fmla="*/ 12935 h 217722"/>
                      <a:gd name="connsiteX5" fmla="*/ 356172 w 356171"/>
                      <a:gd name="connsiteY5" fmla="*/ 60497 h 217722"/>
                      <a:gd name="connsiteX6" fmla="*/ 196342 w 356171"/>
                      <a:gd name="connsiteY6" fmla="*/ 217723 h 217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6171" h="217722">
                        <a:moveTo>
                          <a:pt x="196342" y="217723"/>
                        </a:moveTo>
                        <a:cubicBezTo>
                          <a:pt x="174308" y="207118"/>
                          <a:pt x="152717" y="197022"/>
                          <a:pt x="128651" y="191307"/>
                        </a:cubicBezTo>
                        <a:cubicBezTo>
                          <a:pt x="85789" y="181147"/>
                          <a:pt x="44005" y="178861"/>
                          <a:pt x="0" y="182480"/>
                        </a:cubicBezTo>
                        <a:cubicBezTo>
                          <a:pt x="3683" y="138729"/>
                          <a:pt x="9716" y="95358"/>
                          <a:pt x="15367" y="51416"/>
                        </a:cubicBezTo>
                        <a:cubicBezTo>
                          <a:pt x="34735" y="36684"/>
                          <a:pt x="69596" y="17507"/>
                          <a:pt x="90868" y="12935"/>
                        </a:cubicBezTo>
                        <a:cubicBezTo>
                          <a:pt x="195009" y="-9353"/>
                          <a:pt x="273812" y="-8337"/>
                          <a:pt x="356172" y="60497"/>
                        </a:cubicBezTo>
                        <a:cubicBezTo>
                          <a:pt x="303149" y="113519"/>
                          <a:pt x="249809" y="165653"/>
                          <a:pt x="196342" y="21772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13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2821495" y="2265870"/>
                  <a:ext cx="1995614" cy="496935"/>
                  <a:chOff x="2821495" y="2265870"/>
                  <a:chExt cx="1995614" cy="496935"/>
                </a:xfrm>
                <a:solidFill>
                  <a:srgbClr val="1D3143"/>
                </a:solidFill>
              </p:grpSpPr>
              <p:sp>
                <p:nvSpPr>
                  <p:cNvPr id="314" name="Freeform: Shape 313">
                    <a:extLst>
                      <a:ext uri="{FF2B5EF4-FFF2-40B4-BE49-F238E27FC236}">
                        <a16:creationId xmlns:a16="http://schemas.microsoft.com/office/drawing/2014/main" id="{0795B4DF-6C29-4630-A943-DEC77E667869}"/>
                      </a:ext>
                    </a:extLst>
                  </p:cNvPr>
                  <p:cNvSpPr/>
                  <p:nvPr/>
                </p:nvSpPr>
                <p:spPr>
                  <a:xfrm>
                    <a:off x="3643757" y="2470086"/>
                    <a:ext cx="321436" cy="292719"/>
                  </a:xfrm>
                  <a:custGeom>
                    <a:avLst/>
                    <a:gdLst>
                      <a:gd name="connsiteX0" fmla="*/ 191326 w 321436"/>
                      <a:gd name="connsiteY0" fmla="*/ 292481 h 292719"/>
                      <a:gd name="connsiteX1" fmla="*/ 37402 w 321436"/>
                      <a:gd name="connsiteY1" fmla="*/ 270383 h 292719"/>
                      <a:gd name="connsiteX2" fmla="*/ 0 w 321436"/>
                      <a:gd name="connsiteY2" fmla="*/ 0 h 292719"/>
                      <a:gd name="connsiteX3" fmla="*/ 280860 w 321436"/>
                      <a:gd name="connsiteY3" fmla="*/ 30924 h 292719"/>
                      <a:gd name="connsiteX4" fmla="*/ 321437 w 321436"/>
                      <a:gd name="connsiteY4" fmla="*/ 29020 h 292719"/>
                      <a:gd name="connsiteX5" fmla="*/ 299339 w 321436"/>
                      <a:gd name="connsiteY5" fmla="*/ 283274 h 292719"/>
                      <a:gd name="connsiteX6" fmla="*/ 191326 w 321436"/>
                      <a:gd name="connsiteY6" fmla="*/ 292481 h 292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1436" h="292719">
                        <a:moveTo>
                          <a:pt x="191326" y="292481"/>
                        </a:moveTo>
                        <a:cubicBezTo>
                          <a:pt x="141986" y="290703"/>
                          <a:pt x="86868" y="281051"/>
                          <a:pt x="37402" y="270383"/>
                        </a:cubicBezTo>
                        <a:cubicBezTo>
                          <a:pt x="25209" y="180086"/>
                          <a:pt x="12128" y="90170"/>
                          <a:pt x="0" y="0"/>
                        </a:cubicBezTo>
                        <a:cubicBezTo>
                          <a:pt x="92964" y="21463"/>
                          <a:pt x="185229" y="31750"/>
                          <a:pt x="280860" y="30924"/>
                        </a:cubicBezTo>
                        <a:cubicBezTo>
                          <a:pt x="293624" y="30798"/>
                          <a:pt x="308420" y="29909"/>
                          <a:pt x="321437" y="29020"/>
                        </a:cubicBezTo>
                        <a:cubicBezTo>
                          <a:pt x="314833" y="113856"/>
                          <a:pt x="306641" y="198438"/>
                          <a:pt x="299339" y="283274"/>
                        </a:cubicBezTo>
                        <a:cubicBezTo>
                          <a:pt x="261620" y="288417"/>
                          <a:pt x="230822" y="293942"/>
                          <a:pt x="191326" y="29248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5" name="Freeform: Shape 314">
                    <a:extLst>
                      <a:ext uri="{FF2B5EF4-FFF2-40B4-BE49-F238E27FC236}">
                        <a16:creationId xmlns:a16="http://schemas.microsoft.com/office/drawing/2014/main" id="{2F8B3DEB-D6EC-4BAB-8F4A-4C1DF2A29A03}"/>
                      </a:ext>
                    </a:extLst>
                  </p:cNvPr>
                  <p:cNvSpPr/>
                  <p:nvPr/>
                </p:nvSpPr>
                <p:spPr>
                  <a:xfrm>
                    <a:off x="4210494" y="2323338"/>
                    <a:ext cx="243903" cy="234505"/>
                  </a:xfrm>
                  <a:custGeom>
                    <a:avLst/>
                    <a:gdLst>
                      <a:gd name="connsiteX0" fmla="*/ 38735 w 243903"/>
                      <a:gd name="connsiteY0" fmla="*/ 219710 h 234505"/>
                      <a:gd name="connsiteX1" fmla="*/ 17907 w 243903"/>
                      <a:gd name="connsiteY1" fmla="*/ 234505 h 234505"/>
                      <a:gd name="connsiteX2" fmla="*/ 0 w 243903"/>
                      <a:gd name="connsiteY2" fmla="*/ 132334 h 234505"/>
                      <a:gd name="connsiteX3" fmla="*/ 243903 w 243903"/>
                      <a:gd name="connsiteY3" fmla="*/ 0 h 234505"/>
                      <a:gd name="connsiteX4" fmla="*/ 229171 w 243903"/>
                      <a:gd name="connsiteY4" fmla="*/ 130746 h 234505"/>
                      <a:gd name="connsiteX5" fmla="*/ 38735 w 243903"/>
                      <a:gd name="connsiteY5" fmla="*/ 219710 h 234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3903" h="234505">
                        <a:moveTo>
                          <a:pt x="38735" y="219710"/>
                        </a:moveTo>
                        <a:cubicBezTo>
                          <a:pt x="31369" y="224536"/>
                          <a:pt x="24955" y="229426"/>
                          <a:pt x="17907" y="234505"/>
                        </a:cubicBezTo>
                        <a:cubicBezTo>
                          <a:pt x="12319" y="200406"/>
                          <a:pt x="6096" y="166370"/>
                          <a:pt x="0" y="132334"/>
                        </a:cubicBezTo>
                        <a:cubicBezTo>
                          <a:pt x="88138" y="98552"/>
                          <a:pt x="166497" y="53911"/>
                          <a:pt x="243903" y="0"/>
                        </a:cubicBezTo>
                        <a:cubicBezTo>
                          <a:pt x="239459" y="43624"/>
                          <a:pt x="232664" y="87058"/>
                          <a:pt x="229171" y="130746"/>
                        </a:cubicBezTo>
                        <a:cubicBezTo>
                          <a:pt x="159258" y="148463"/>
                          <a:pt x="98679" y="180340"/>
                          <a:pt x="38735" y="21971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6" name="Freeform: Shape 315">
                    <a:extLst>
                      <a:ext uri="{FF2B5EF4-FFF2-40B4-BE49-F238E27FC236}">
                        <a16:creationId xmlns:a16="http://schemas.microsoft.com/office/drawing/2014/main" id="{B9131DFC-6135-4882-B765-35CE331CF9D1}"/>
                      </a:ext>
                    </a:extLst>
                  </p:cNvPr>
                  <p:cNvSpPr/>
                  <p:nvPr/>
                </p:nvSpPr>
                <p:spPr>
                  <a:xfrm>
                    <a:off x="4635880" y="2332101"/>
                    <a:ext cx="181228" cy="251427"/>
                  </a:xfrm>
                  <a:custGeom>
                    <a:avLst/>
                    <a:gdLst>
                      <a:gd name="connsiteX0" fmla="*/ 63881 w 181228"/>
                      <a:gd name="connsiteY0" fmla="*/ 238633 h 251427"/>
                      <a:gd name="connsiteX1" fmla="*/ 51054 w 181228"/>
                      <a:gd name="connsiteY1" fmla="*/ 248031 h 251427"/>
                      <a:gd name="connsiteX2" fmla="*/ 0 w 181228"/>
                      <a:gd name="connsiteY2" fmla="*/ 157226 h 251427"/>
                      <a:gd name="connsiteX3" fmla="*/ 159766 w 181228"/>
                      <a:gd name="connsiteY3" fmla="*/ 0 h 251427"/>
                      <a:gd name="connsiteX4" fmla="*/ 181229 w 181228"/>
                      <a:gd name="connsiteY4" fmla="*/ 84455 h 251427"/>
                      <a:gd name="connsiteX5" fmla="*/ 63881 w 181228"/>
                      <a:gd name="connsiteY5" fmla="*/ 238633 h 251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228" h="251427">
                        <a:moveTo>
                          <a:pt x="63881" y="238633"/>
                        </a:moveTo>
                        <a:cubicBezTo>
                          <a:pt x="34227" y="261112"/>
                          <a:pt x="51117" y="246888"/>
                          <a:pt x="51054" y="248031"/>
                        </a:cubicBezTo>
                        <a:cubicBezTo>
                          <a:pt x="49974" y="206566"/>
                          <a:pt x="31242" y="181356"/>
                          <a:pt x="0" y="157226"/>
                        </a:cubicBezTo>
                        <a:cubicBezTo>
                          <a:pt x="53848" y="105473"/>
                          <a:pt x="107569" y="53594"/>
                          <a:pt x="159766" y="0"/>
                        </a:cubicBezTo>
                        <a:cubicBezTo>
                          <a:pt x="170497" y="27495"/>
                          <a:pt x="177991" y="54102"/>
                          <a:pt x="181229" y="84455"/>
                        </a:cubicBezTo>
                        <a:cubicBezTo>
                          <a:pt x="180848" y="141986"/>
                          <a:pt x="93535" y="216091"/>
                          <a:pt x="63881" y="238633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17" name="Freeform: Shape 316">
                    <a:extLst>
                      <a:ext uri="{FF2B5EF4-FFF2-40B4-BE49-F238E27FC236}">
                        <a16:creationId xmlns:a16="http://schemas.microsoft.com/office/drawing/2014/main" id="{EB1916F3-827F-4D73-9C99-2DCF8DC4E7E8}"/>
                      </a:ext>
                    </a:extLst>
                  </p:cNvPr>
                  <p:cNvSpPr/>
                  <p:nvPr/>
                </p:nvSpPr>
                <p:spPr>
                  <a:xfrm>
                    <a:off x="2821495" y="2265870"/>
                    <a:ext cx="589216" cy="375412"/>
                  </a:xfrm>
                  <a:custGeom>
                    <a:avLst/>
                    <a:gdLst>
                      <a:gd name="connsiteX0" fmla="*/ 0 w 589216"/>
                      <a:gd name="connsiteY0" fmla="*/ 300800 h 375412"/>
                      <a:gd name="connsiteX1" fmla="*/ 179515 w 589216"/>
                      <a:gd name="connsiteY1" fmla="*/ 0 h 375412"/>
                      <a:gd name="connsiteX2" fmla="*/ 589217 w 589216"/>
                      <a:gd name="connsiteY2" fmla="*/ 123889 h 375412"/>
                      <a:gd name="connsiteX3" fmla="*/ 567309 w 589216"/>
                      <a:gd name="connsiteY3" fmla="*/ 375412 h 375412"/>
                      <a:gd name="connsiteX4" fmla="*/ 0 w 589216"/>
                      <a:gd name="connsiteY4" fmla="*/ 300800 h 375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216" h="375412">
                        <a:moveTo>
                          <a:pt x="0" y="300800"/>
                        </a:moveTo>
                        <a:cubicBezTo>
                          <a:pt x="16320" y="174562"/>
                          <a:pt x="119952" y="105982"/>
                          <a:pt x="179515" y="0"/>
                        </a:cubicBezTo>
                        <a:cubicBezTo>
                          <a:pt x="329502" y="3747"/>
                          <a:pt x="453898" y="65342"/>
                          <a:pt x="589217" y="123889"/>
                        </a:cubicBezTo>
                        <a:cubicBezTo>
                          <a:pt x="580581" y="207645"/>
                          <a:pt x="574802" y="291592"/>
                          <a:pt x="567309" y="375412"/>
                        </a:cubicBezTo>
                        <a:cubicBezTo>
                          <a:pt x="384175" y="311341"/>
                          <a:pt x="193929" y="265621"/>
                          <a:pt x="0" y="30080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62A0165D-7CCC-4A46-A14F-861A18E5A517}"/>
                    </a:ext>
                  </a:extLst>
                </p:cNvPr>
                <p:cNvSpPr/>
                <p:nvPr/>
              </p:nvSpPr>
              <p:spPr>
                <a:xfrm>
                  <a:off x="4682214" y="2416555"/>
                  <a:ext cx="370671" cy="351345"/>
                </a:xfrm>
                <a:custGeom>
                  <a:avLst/>
                  <a:gdLst>
                    <a:gd name="connsiteX0" fmla="*/ 370671 w 370671"/>
                    <a:gd name="connsiteY0" fmla="*/ 190373 h 351345"/>
                    <a:gd name="connsiteX1" fmla="*/ 339620 w 370671"/>
                    <a:gd name="connsiteY1" fmla="*/ 181864 h 351345"/>
                    <a:gd name="connsiteX2" fmla="*/ 134896 w 370671"/>
                    <a:gd name="connsiteY2" fmla="*/ 0 h 351345"/>
                    <a:gd name="connsiteX3" fmla="*/ 17548 w 370671"/>
                    <a:gd name="connsiteY3" fmla="*/ 154178 h 351345"/>
                    <a:gd name="connsiteX4" fmla="*/ 4594 w 370671"/>
                    <a:gd name="connsiteY4" fmla="*/ 163513 h 351345"/>
                    <a:gd name="connsiteX5" fmla="*/ 99400 w 370671"/>
                    <a:gd name="connsiteY5" fmla="*/ 325247 h 351345"/>
                    <a:gd name="connsiteX6" fmla="*/ 146834 w 370671"/>
                    <a:gd name="connsiteY6" fmla="*/ 351346 h 351345"/>
                    <a:gd name="connsiteX7" fmla="*/ 370671 w 370671"/>
                    <a:gd name="connsiteY7" fmla="*/ 190373 h 351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0671" h="351345">
                      <a:moveTo>
                        <a:pt x="370671" y="190373"/>
                      </a:moveTo>
                      <a:cubicBezTo>
                        <a:pt x="361845" y="188214"/>
                        <a:pt x="347177" y="184912"/>
                        <a:pt x="339620" y="181864"/>
                      </a:cubicBezTo>
                      <a:cubicBezTo>
                        <a:pt x="242275" y="141923"/>
                        <a:pt x="184807" y="91567"/>
                        <a:pt x="134896" y="0"/>
                      </a:cubicBezTo>
                      <a:cubicBezTo>
                        <a:pt x="134578" y="57531"/>
                        <a:pt x="47139" y="131636"/>
                        <a:pt x="17548" y="154178"/>
                      </a:cubicBezTo>
                      <a:cubicBezTo>
                        <a:pt x="-12043" y="176657"/>
                        <a:pt x="4784" y="162370"/>
                        <a:pt x="4594" y="163513"/>
                      </a:cubicBezTo>
                      <a:cubicBezTo>
                        <a:pt x="1102" y="237998"/>
                        <a:pt x="41995" y="278130"/>
                        <a:pt x="99400" y="325247"/>
                      </a:cubicBezTo>
                      <a:cubicBezTo>
                        <a:pt x="107972" y="332296"/>
                        <a:pt x="133689" y="347091"/>
                        <a:pt x="146834" y="351346"/>
                      </a:cubicBezTo>
                      <a:cubicBezTo>
                        <a:pt x="228495" y="305499"/>
                        <a:pt x="301838" y="253174"/>
                        <a:pt x="370671" y="190373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1B3D842C-2F12-4469-9CC8-993F1781C117}"/>
                    </a:ext>
                  </a:extLst>
                </p:cNvPr>
                <p:cNvSpPr/>
                <p:nvPr/>
              </p:nvSpPr>
              <p:spPr>
                <a:xfrm>
                  <a:off x="4832603" y="2600832"/>
                  <a:ext cx="343979" cy="181874"/>
                </a:xfrm>
                <a:custGeom>
                  <a:avLst/>
                  <a:gdLst>
                    <a:gd name="connsiteX0" fmla="*/ 220409 w 343979"/>
                    <a:gd name="connsiteY0" fmla="*/ 6223 h 181874"/>
                    <a:gd name="connsiteX1" fmla="*/ 0 w 343979"/>
                    <a:gd name="connsiteY1" fmla="*/ 165735 h 181874"/>
                    <a:gd name="connsiteX2" fmla="*/ 145796 w 343979"/>
                    <a:gd name="connsiteY2" fmla="*/ 156845 h 181874"/>
                    <a:gd name="connsiteX3" fmla="*/ 343980 w 343979"/>
                    <a:gd name="connsiteY3" fmla="*/ 0 h 181874"/>
                    <a:gd name="connsiteX4" fmla="*/ 220409 w 343979"/>
                    <a:gd name="connsiteY4" fmla="*/ 6223 h 181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3979" h="181874">
                      <a:moveTo>
                        <a:pt x="220409" y="6223"/>
                      </a:moveTo>
                      <a:cubicBezTo>
                        <a:pt x="152908" y="68199"/>
                        <a:pt x="77534" y="120968"/>
                        <a:pt x="0" y="165735"/>
                      </a:cubicBezTo>
                      <a:cubicBezTo>
                        <a:pt x="30353" y="200914"/>
                        <a:pt x="125921" y="169482"/>
                        <a:pt x="145796" y="156845"/>
                      </a:cubicBezTo>
                      <a:cubicBezTo>
                        <a:pt x="230823" y="102807"/>
                        <a:pt x="281686" y="67882"/>
                        <a:pt x="343980" y="0"/>
                      </a:cubicBezTo>
                      <a:cubicBezTo>
                        <a:pt x="301371" y="15494"/>
                        <a:pt x="263906" y="12065"/>
                        <a:pt x="220409" y="6223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9D1BAFCA-7D94-4FBD-BBD2-337522F5AB29}"/>
                  </a:ext>
                </a:extLst>
              </p:cNvPr>
              <p:cNvSpPr/>
              <p:nvPr/>
            </p:nvSpPr>
            <p:spPr>
              <a:xfrm>
                <a:off x="4821428" y="2280348"/>
                <a:ext cx="158622" cy="300672"/>
              </a:xfrm>
              <a:custGeom>
                <a:avLst/>
                <a:gdLst>
                  <a:gd name="connsiteX0" fmla="*/ 0 w 158622"/>
                  <a:gd name="connsiteY0" fmla="*/ 145161 h 300672"/>
                  <a:gd name="connsiteX1" fmla="*/ 158623 w 158622"/>
                  <a:gd name="connsiteY1" fmla="*/ 300673 h 300672"/>
                  <a:gd name="connsiteX2" fmla="*/ 61849 w 158622"/>
                  <a:gd name="connsiteY2" fmla="*/ 157988 h 300672"/>
                  <a:gd name="connsiteX3" fmla="*/ 24257 w 158622"/>
                  <a:gd name="connsiteY3" fmla="*/ 0 h 300672"/>
                  <a:gd name="connsiteX4" fmla="*/ 0 w 158622"/>
                  <a:gd name="connsiteY4" fmla="*/ 145161 h 300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2" h="300672">
                    <a:moveTo>
                      <a:pt x="0" y="145161"/>
                    </a:moveTo>
                    <a:cubicBezTo>
                      <a:pt x="38544" y="216345"/>
                      <a:pt x="87566" y="264605"/>
                      <a:pt x="158623" y="300673"/>
                    </a:cubicBezTo>
                    <a:cubicBezTo>
                      <a:pt x="137350" y="265748"/>
                      <a:pt x="72961" y="185166"/>
                      <a:pt x="61849" y="157988"/>
                    </a:cubicBezTo>
                    <a:cubicBezTo>
                      <a:pt x="34417" y="90869"/>
                      <a:pt x="38036" y="60071"/>
                      <a:pt x="24257" y="0"/>
                    </a:cubicBezTo>
                    <a:cubicBezTo>
                      <a:pt x="17780" y="49530"/>
                      <a:pt x="7429" y="96457"/>
                      <a:pt x="0" y="145161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BBB1752D-08E6-45F7-9A6E-A6788D8D2AC4}"/>
                  </a:ext>
                </a:extLst>
              </p:cNvPr>
              <p:cNvSpPr/>
              <p:nvPr/>
            </p:nvSpPr>
            <p:spPr>
              <a:xfrm>
                <a:off x="4800344" y="1561700"/>
                <a:ext cx="468324" cy="1033083"/>
              </a:xfrm>
              <a:custGeom>
                <a:avLst/>
                <a:gdLst>
                  <a:gd name="connsiteX0" fmla="*/ 46102 w 468324"/>
                  <a:gd name="connsiteY0" fmla="*/ 721252 h 1033083"/>
                  <a:gd name="connsiteX1" fmla="*/ 79313 w 468324"/>
                  <a:gd name="connsiteY1" fmla="*/ 871112 h 1033083"/>
                  <a:gd name="connsiteX2" fmla="*/ 99823 w 468324"/>
                  <a:gd name="connsiteY2" fmla="*/ 925404 h 1033083"/>
                  <a:gd name="connsiteX3" fmla="*/ 148528 w 468324"/>
                  <a:gd name="connsiteY3" fmla="*/ 996207 h 1033083"/>
                  <a:gd name="connsiteX4" fmla="*/ 398146 w 468324"/>
                  <a:gd name="connsiteY4" fmla="*/ 968013 h 1033083"/>
                  <a:gd name="connsiteX5" fmla="*/ 441390 w 468324"/>
                  <a:gd name="connsiteY5" fmla="*/ 876573 h 1033083"/>
                  <a:gd name="connsiteX6" fmla="*/ 464059 w 468324"/>
                  <a:gd name="connsiteY6" fmla="*/ 761828 h 1033083"/>
                  <a:gd name="connsiteX7" fmla="*/ 446597 w 468324"/>
                  <a:gd name="connsiteY7" fmla="*/ 498684 h 1033083"/>
                  <a:gd name="connsiteX8" fmla="*/ 327852 w 468324"/>
                  <a:gd name="connsiteY8" fmla="*/ 229635 h 1033083"/>
                  <a:gd name="connsiteX9" fmla="*/ 363158 w 468324"/>
                  <a:gd name="connsiteY9" fmla="*/ 105238 h 1033083"/>
                  <a:gd name="connsiteX10" fmla="*/ 58294 w 468324"/>
                  <a:gd name="connsiteY10" fmla="*/ 79330 h 1033083"/>
                  <a:gd name="connsiteX11" fmla="*/ 382 w 468324"/>
                  <a:gd name="connsiteY11" fmla="*/ 222523 h 1033083"/>
                  <a:gd name="connsiteX12" fmla="*/ 28957 w 468324"/>
                  <a:gd name="connsiteY12" fmla="*/ 527259 h 1033083"/>
                  <a:gd name="connsiteX13" fmla="*/ 46102 w 468324"/>
                  <a:gd name="connsiteY13" fmla="*/ 721252 h 1033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68324" h="1033083">
                    <a:moveTo>
                      <a:pt x="46102" y="721252"/>
                    </a:moveTo>
                    <a:cubicBezTo>
                      <a:pt x="51754" y="760177"/>
                      <a:pt x="65343" y="829202"/>
                      <a:pt x="79313" y="871112"/>
                    </a:cubicBezTo>
                    <a:cubicBezTo>
                      <a:pt x="84964" y="888130"/>
                      <a:pt x="93791" y="911180"/>
                      <a:pt x="99823" y="925404"/>
                    </a:cubicBezTo>
                    <a:cubicBezTo>
                      <a:pt x="110555" y="950487"/>
                      <a:pt x="131129" y="983062"/>
                      <a:pt x="148528" y="996207"/>
                    </a:cubicBezTo>
                    <a:cubicBezTo>
                      <a:pt x="237110" y="1063072"/>
                      <a:pt x="329122" y="1030116"/>
                      <a:pt x="398146" y="968013"/>
                    </a:cubicBezTo>
                    <a:cubicBezTo>
                      <a:pt x="432436" y="937152"/>
                      <a:pt x="429261" y="908767"/>
                      <a:pt x="441390" y="876573"/>
                    </a:cubicBezTo>
                    <a:cubicBezTo>
                      <a:pt x="453518" y="844315"/>
                      <a:pt x="462535" y="785895"/>
                      <a:pt x="464059" y="761828"/>
                    </a:cubicBezTo>
                    <a:cubicBezTo>
                      <a:pt x="470219" y="663276"/>
                      <a:pt x="473457" y="589870"/>
                      <a:pt x="446597" y="498684"/>
                    </a:cubicBezTo>
                    <a:cubicBezTo>
                      <a:pt x="419736" y="407498"/>
                      <a:pt x="365380" y="315169"/>
                      <a:pt x="327852" y="229635"/>
                    </a:cubicBezTo>
                    <a:cubicBezTo>
                      <a:pt x="327598" y="177819"/>
                      <a:pt x="396686" y="176295"/>
                      <a:pt x="363158" y="105238"/>
                    </a:cubicBezTo>
                    <a:cubicBezTo>
                      <a:pt x="329630" y="34182"/>
                      <a:pt x="102871" y="-77197"/>
                      <a:pt x="58294" y="79330"/>
                    </a:cubicBezTo>
                    <a:cubicBezTo>
                      <a:pt x="25211" y="134448"/>
                      <a:pt x="4002" y="141941"/>
                      <a:pt x="382" y="222523"/>
                    </a:cubicBezTo>
                    <a:cubicBezTo>
                      <a:pt x="-3174" y="303104"/>
                      <a:pt x="18988" y="423246"/>
                      <a:pt x="28957" y="527259"/>
                    </a:cubicBezTo>
                    <a:cubicBezTo>
                      <a:pt x="33148" y="570884"/>
                      <a:pt x="37466" y="661498"/>
                      <a:pt x="46102" y="721252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22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4773676" y="1630428"/>
                <a:ext cx="481424" cy="510474"/>
                <a:chOff x="4773676" y="1630428"/>
                <a:chExt cx="481424" cy="510474"/>
              </a:xfrm>
              <a:solidFill>
                <a:srgbClr val="FDD2B4"/>
              </a:solidFill>
            </p:grpSpPr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5D9B4F86-33AE-4BB6-9846-4B193EBE1DC0}"/>
                    </a:ext>
                  </a:extLst>
                </p:cNvPr>
                <p:cNvSpPr/>
                <p:nvPr/>
              </p:nvSpPr>
              <p:spPr>
                <a:xfrm>
                  <a:off x="4865224" y="1630428"/>
                  <a:ext cx="389876" cy="510474"/>
                </a:xfrm>
                <a:custGeom>
                  <a:avLst/>
                  <a:gdLst>
                    <a:gd name="connsiteX0" fmla="*/ 26181 w 389876"/>
                    <a:gd name="connsiteY0" fmla="*/ 5205 h 510474"/>
                    <a:gd name="connsiteX1" fmla="*/ 3067 w 389876"/>
                    <a:gd name="connsiteY1" fmla="*/ 171130 h 510474"/>
                    <a:gd name="connsiteX2" fmla="*/ 35515 w 389876"/>
                    <a:gd name="connsiteY2" fmla="*/ 495742 h 510474"/>
                    <a:gd name="connsiteX3" fmla="*/ 152990 w 389876"/>
                    <a:gd name="connsiteY3" fmla="*/ 476946 h 510474"/>
                    <a:gd name="connsiteX4" fmla="*/ 241446 w 389876"/>
                    <a:gd name="connsiteY4" fmla="*/ 374965 h 510474"/>
                    <a:gd name="connsiteX5" fmla="*/ 343808 w 389876"/>
                    <a:gd name="connsiteY5" fmla="*/ 458531 h 510474"/>
                    <a:gd name="connsiteX6" fmla="*/ 386226 w 389876"/>
                    <a:gd name="connsiteY6" fmla="*/ 379664 h 510474"/>
                    <a:gd name="connsiteX7" fmla="*/ 327171 w 389876"/>
                    <a:gd name="connsiteY7" fmla="*/ 252728 h 510474"/>
                    <a:gd name="connsiteX8" fmla="*/ 336251 w 389876"/>
                    <a:gd name="connsiteY8" fmla="*/ 220216 h 510474"/>
                    <a:gd name="connsiteX9" fmla="*/ 280625 w 389876"/>
                    <a:gd name="connsiteY9" fmla="*/ 159700 h 510474"/>
                    <a:gd name="connsiteX10" fmla="*/ 190709 w 389876"/>
                    <a:gd name="connsiteY10" fmla="*/ 27684 h 510474"/>
                    <a:gd name="connsiteX11" fmla="*/ 26181 w 389876"/>
                    <a:gd name="connsiteY11" fmla="*/ 5205 h 510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9876" h="510474">
                      <a:moveTo>
                        <a:pt x="26181" y="5205"/>
                      </a:moveTo>
                      <a:cubicBezTo>
                        <a:pt x="-7665" y="49845"/>
                        <a:pt x="5099" y="114933"/>
                        <a:pt x="3067" y="171130"/>
                      </a:cubicBezTo>
                      <a:cubicBezTo>
                        <a:pt x="1035" y="227328"/>
                        <a:pt x="-11665" y="465580"/>
                        <a:pt x="35515" y="495742"/>
                      </a:cubicBezTo>
                      <a:cubicBezTo>
                        <a:pt x="82696" y="525842"/>
                        <a:pt x="125622" y="504886"/>
                        <a:pt x="152990" y="476946"/>
                      </a:cubicBezTo>
                      <a:cubicBezTo>
                        <a:pt x="180295" y="449006"/>
                        <a:pt x="198012" y="366774"/>
                        <a:pt x="241446" y="374965"/>
                      </a:cubicBezTo>
                      <a:cubicBezTo>
                        <a:pt x="284880" y="383157"/>
                        <a:pt x="298723" y="471422"/>
                        <a:pt x="343808" y="458531"/>
                      </a:cubicBezTo>
                      <a:cubicBezTo>
                        <a:pt x="388893" y="445641"/>
                        <a:pt x="395560" y="420749"/>
                        <a:pt x="386226" y="379664"/>
                      </a:cubicBezTo>
                      <a:cubicBezTo>
                        <a:pt x="376891" y="338580"/>
                        <a:pt x="346284" y="291780"/>
                        <a:pt x="327171" y="252728"/>
                      </a:cubicBezTo>
                      <a:cubicBezTo>
                        <a:pt x="329774" y="241679"/>
                        <a:pt x="333521" y="231138"/>
                        <a:pt x="336251" y="220216"/>
                      </a:cubicBezTo>
                      <a:cubicBezTo>
                        <a:pt x="317900" y="199959"/>
                        <a:pt x="298786" y="180020"/>
                        <a:pt x="280625" y="159700"/>
                      </a:cubicBezTo>
                      <a:cubicBezTo>
                        <a:pt x="257892" y="111504"/>
                        <a:pt x="235731" y="61530"/>
                        <a:pt x="190709" y="27684"/>
                      </a:cubicBezTo>
                      <a:cubicBezTo>
                        <a:pt x="145688" y="-6225"/>
                        <a:pt x="80537" y="-2479"/>
                        <a:pt x="26181" y="5205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8ABE0BE4-7D19-4626-B581-DC24F9CB6127}"/>
                    </a:ext>
                  </a:extLst>
                </p:cNvPr>
                <p:cNvSpPr/>
                <p:nvPr/>
              </p:nvSpPr>
              <p:spPr>
                <a:xfrm>
                  <a:off x="4773676" y="1865636"/>
                  <a:ext cx="76072" cy="108133"/>
                </a:xfrm>
                <a:custGeom>
                  <a:avLst/>
                  <a:gdLst>
                    <a:gd name="connsiteX0" fmla="*/ 76073 w 76072"/>
                    <a:gd name="connsiteY0" fmla="*/ 374 h 108133"/>
                    <a:gd name="connsiteX1" fmla="*/ 71628 w 76072"/>
                    <a:gd name="connsiteY1" fmla="*/ 108134 h 108133"/>
                    <a:gd name="connsiteX2" fmla="*/ 190 w 76072"/>
                    <a:gd name="connsiteY2" fmla="*/ 58794 h 108133"/>
                    <a:gd name="connsiteX3" fmla="*/ 76073 w 76072"/>
                    <a:gd name="connsiteY3" fmla="*/ 374 h 108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072" h="108133">
                      <a:moveTo>
                        <a:pt x="76073" y="374"/>
                      </a:moveTo>
                      <a:cubicBezTo>
                        <a:pt x="75438" y="36125"/>
                        <a:pt x="74866" y="72002"/>
                        <a:pt x="71628" y="108134"/>
                      </a:cubicBezTo>
                      <a:cubicBezTo>
                        <a:pt x="38036" y="107689"/>
                        <a:pt x="3492" y="99688"/>
                        <a:pt x="190" y="58794"/>
                      </a:cubicBezTo>
                      <a:cubicBezTo>
                        <a:pt x="-3112" y="17964"/>
                        <a:pt x="37147" y="-3118"/>
                        <a:pt x="76073" y="374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48656B89-7957-4B53-BC8B-0EA8DAFB5DAF}"/>
                  </a:ext>
                </a:extLst>
              </p:cNvPr>
              <p:cNvSpPr/>
              <p:nvPr/>
            </p:nvSpPr>
            <p:spPr>
              <a:xfrm>
                <a:off x="5048115" y="1845424"/>
                <a:ext cx="163565" cy="194348"/>
              </a:xfrm>
              <a:custGeom>
                <a:avLst/>
                <a:gdLst>
                  <a:gd name="connsiteX0" fmla="*/ 36202 w 163565"/>
                  <a:gd name="connsiteY0" fmla="*/ 76 h 194348"/>
                  <a:gd name="connsiteX1" fmla="*/ 74810 w 163565"/>
                  <a:gd name="connsiteY1" fmla="*/ 78880 h 194348"/>
                  <a:gd name="connsiteX2" fmla="*/ 159646 w 163565"/>
                  <a:gd name="connsiteY2" fmla="*/ 173685 h 194348"/>
                  <a:gd name="connsiteX3" fmla="*/ 55570 w 163565"/>
                  <a:gd name="connsiteY3" fmla="*/ 190513 h 194348"/>
                  <a:gd name="connsiteX4" fmla="*/ 9850 w 163565"/>
                  <a:gd name="connsiteY4" fmla="*/ 162319 h 194348"/>
                  <a:gd name="connsiteX5" fmla="*/ 36202 w 163565"/>
                  <a:gd name="connsiteY5" fmla="*/ 76 h 194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565" h="194348">
                    <a:moveTo>
                      <a:pt x="36202" y="76"/>
                    </a:moveTo>
                    <a:cubicBezTo>
                      <a:pt x="40013" y="-2591"/>
                      <a:pt x="59951" y="65671"/>
                      <a:pt x="74810" y="78880"/>
                    </a:cubicBezTo>
                    <a:cubicBezTo>
                      <a:pt x="89669" y="92088"/>
                      <a:pt x="183713" y="151396"/>
                      <a:pt x="159646" y="173685"/>
                    </a:cubicBezTo>
                    <a:cubicBezTo>
                      <a:pt x="135580" y="195974"/>
                      <a:pt x="81669" y="197815"/>
                      <a:pt x="55570" y="190513"/>
                    </a:cubicBezTo>
                    <a:cubicBezTo>
                      <a:pt x="29471" y="183210"/>
                      <a:pt x="30233" y="188227"/>
                      <a:pt x="9850" y="162319"/>
                    </a:cubicBezTo>
                    <a:cubicBezTo>
                      <a:pt x="-10597" y="136474"/>
                      <a:pt x="2039" y="24079"/>
                      <a:pt x="36202" y="76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3EC66E0F-1472-4237-9819-1073C116B2CA}"/>
                  </a:ext>
                </a:extLst>
              </p:cNvPr>
              <p:cNvSpPr/>
              <p:nvPr/>
            </p:nvSpPr>
            <p:spPr>
              <a:xfrm>
                <a:off x="4785895" y="1886967"/>
                <a:ext cx="46838" cy="63487"/>
              </a:xfrm>
              <a:custGeom>
                <a:avLst/>
                <a:gdLst>
                  <a:gd name="connsiteX0" fmla="*/ 99 w 46838"/>
                  <a:gd name="connsiteY0" fmla="*/ 28955 h 63487"/>
                  <a:gd name="connsiteX1" fmla="*/ 38580 w 46838"/>
                  <a:gd name="connsiteY1" fmla="*/ 1396 h 63487"/>
                  <a:gd name="connsiteX2" fmla="*/ 44994 w 46838"/>
                  <a:gd name="connsiteY2" fmla="*/ 33210 h 63487"/>
                  <a:gd name="connsiteX3" fmla="*/ 21435 w 46838"/>
                  <a:gd name="connsiteY3" fmla="*/ 44322 h 63487"/>
                  <a:gd name="connsiteX4" fmla="*/ 46645 w 46838"/>
                  <a:gd name="connsiteY4" fmla="*/ 61276 h 63487"/>
                  <a:gd name="connsiteX5" fmla="*/ 99 w 46838"/>
                  <a:gd name="connsiteY5" fmla="*/ 28955 h 6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838" h="63487">
                    <a:moveTo>
                      <a:pt x="99" y="28955"/>
                    </a:moveTo>
                    <a:cubicBezTo>
                      <a:pt x="-1805" y="13270"/>
                      <a:pt x="24102" y="-5272"/>
                      <a:pt x="38580" y="1396"/>
                    </a:cubicBezTo>
                    <a:cubicBezTo>
                      <a:pt x="53058" y="8063"/>
                      <a:pt x="43851" y="22922"/>
                      <a:pt x="44994" y="33210"/>
                    </a:cubicBezTo>
                    <a:cubicBezTo>
                      <a:pt x="35977" y="31431"/>
                      <a:pt x="17943" y="32638"/>
                      <a:pt x="21435" y="44322"/>
                    </a:cubicBezTo>
                    <a:cubicBezTo>
                      <a:pt x="24928" y="56006"/>
                      <a:pt x="36485" y="58863"/>
                      <a:pt x="46645" y="61276"/>
                    </a:cubicBezTo>
                    <a:cubicBezTo>
                      <a:pt x="19784" y="68135"/>
                      <a:pt x="3846" y="59498"/>
                      <a:pt x="99" y="28955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8F66C4B4-0CE5-4354-B6E1-52F3C9BF6133}"/>
                  </a:ext>
                </a:extLst>
              </p:cNvPr>
              <p:cNvSpPr/>
              <p:nvPr/>
            </p:nvSpPr>
            <p:spPr>
              <a:xfrm>
                <a:off x="4931681" y="1841170"/>
                <a:ext cx="109730" cy="84906"/>
              </a:xfrm>
              <a:custGeom>
                <a:avLst/>
                <a:gdLst>
                  <a:gd name="connsiteX0" fmla="*/ 66594 w 109730"/>
                  <a:gd name="connsiteY0" fmla="*/ 79133 h 84906"/>
                  <a:gd name="connsiteX1" fmla="*/ 1125 w 109730"/>
                  <a:gd name="connsiteY1" fmla="*/ 62750 h 84906"/>
                  <a:gd name="connsiteX2" fmla="*/ 50465 w 109730"/>
                  <a:gd name="connsiteY2" fmla="*/ 12 h 84906"/>
                  <a:gd name="connsiteX3" fmla="*/ 109202 w 109730"/>
                  <a:gd name="connsiteY3" fmla="*/ 32905 h 84906"/>
                  <a:gd name="connsiteX4" fmla="*/ 66594 w 109730"/>
                  <a:gd name="connsiteY4" fmla="*/ 79133 h 84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730" h="84906">
                    <a:moveTo>
                      <a:pt x="66594" y="79133"/>
                    </a:moveTo>
                    <a:cubicBezTo>
                      <a:pt x="41321" y="87642"/>
                      <a:pt x="8809" y="90055"/>
                      <a:pt x="1125" y="62750"/>
                    </a:cubicBezTo>
                    <a:cubicBezTo>
                      <a:pt x="-6559" y="35381"/>
                      <a:pt x="26779" y="-750"/>
                      <a:pt x="50465" y="12"/>
                    </a:cubicBezTo>
                    <a:cubicBezTo>
                      <a:pt x="74150" y="774"/>
                      <a:pt x="103677" y="14045"/>
                      <a:pt x="109202" y="32905"/>
                    </a:cubicBezTo>
                    <a:cubicBezTo>
                      <a:pt x="114790" y="51701"/>
                      <a:pt x="74404" y="76529"/>
                      <a:pt x="66594" y="79133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475269EF-9212-4523-9649-F822B9003A6D}"/>
                  </a:ext>
                </a:extLst>
              </p:cNvPr>
              <p:cNvSpPr/>
              <p:nvPr/>
            </p:nvSpPr>
            <p:spPr>
              <a:xfrm>
                <a:off x="5099103" y="1843722"/>
                <a:ext cx="76576" cy="67854"/>
              </a:xfrm>
              <a:custGeom>
                <a:avLst/>
                <a:gdLst>
                  <a:gd name="connsiteX0" fmla="*/ 41602 w 76576"/>
                  <a:gd name="connsiteY0" fmla="*/ 0 h 67854"/>
                  <a:gd name="connsiteX1" fmla="*/ 645 w 76576"/>
                  <a:gd name="connsiteY1" fmla="*/ 33338 h 67854"/>
                  <a:gd name="connsiteX2" fmla="*/ 48270 w 76576"/>
                  <a:gd name="connsiteY2" fmla="*/ 67627 h 67854"/>
                  <a:gd name="connsiteX3" fmla="*/ 74940 w 76576"/>
                  <a:gd name="connsiteY3" fmla="*/ 29401 h 67854"/>
                  <a:gd name="connsiteX4" fmla="*/ 41602 w 76576"/>
                  <a:gd name="connsiteY4" fmla="*/ 0 h 67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76" h="67854">
                    <a:moveTo>
                      <a:pt x="41602" y="0"/>
                    </a:moveTo>
                    <a:cubicBezTo>
                      <a:pt x="26489" y="1333"/>
                      <a:pt x="-4880" y="13907"/>
                      <a:pt x="645" y="33338"/>
                    </a:cubicBezTo>
                    <a:cubicBezTo>
                      <a:pt x="6169" y="52768"/>
                      <a:pt x="28966" y="64770"/>
                      <a:pt x="48270" y="67627"/>
                    </a:cubicBezTo>
                    <a:cubicBezTo>
                      <a:pt x="67574" y="70485"/>
                      <a:pt x="81481" y="45720"/>
                      <a:pt x="74940" y="29401"/>
                    </a:cubicBezTo>
                    <a:cubicBezTo>
                      <a:pt x="68463" y="13081"/>
                      <a:pt x="56017" y="7112"/>
                      <a:pt x="41602" y="0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4A5A9696-8DA5-4CF1-9DFF-90AAE52327EC}"/>
                  </a:ext>
                </a:extLst>
              </p:cNvPr>
              <p:cNvSpPr/>
              <p:nvPr/>
            </p:nvSpPr>
            <p:spPr>
              <a:xfrm>
                <a:off x="5076041" y="2007664"/>
                <a:ext cx="68611" cy="22874"/>
              </a:xfrm>
              <a:custGeom>
                <a:avLst/>
                <a:gdLst>
                  <a:gd name="connsiteX0" fmla="*/ 9610 w 68611"/>
                  <a:gd name="connsiteY0" fmla="*/ 78 h 22874"/>
                  <a:gd name="connsiteX1" fmla="*/ 67078 w 68611"/>
                  <a:gd name="connsiteY1" fmla="*/ 18620 h 22874"/>
                  <a:gd name="connsiteX2" fmla="*/ 27517 w 68611"/>
                  <a:gd name="connsiteY2" fmla="*/ 22875 h 22874"/>
                  <a:gd name="connsiteX3" fmla="*/ 9610 w 68611"/>
                  <a:gd name="connsiteY3" fmla="*/ 78 h 22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1" h="22874">
                    <a:moveTo>
                      <a:pt x="9610" y="78"/>
                    </a:moveTo>
                    <a:cubicBezTo>
                      <a:pt x="20850" y="713"/>
                      <a:pt x="78698" y="14302"/>
                      <a:pt x="67078" y="18620"/>
                    </a:cubicBezTo>
                    <a:cubicBezTo>
                      <a:pt x="55457" y="22938"/>
                      <a:pt x="39900" y="22303"/>
                      <a:pt x="27517" y="22875"/>
                    </a:cubicBezTo>
                    <a:cubicBezTo>
                      <a:pt x="18310" y="18049"/>
                      <a:pt x="-16679" y="-1382"/>
                      <a:pt x="9610" y="78"/>
                    </a:cubicBezTo>
                    <a:close/>
                  </a:path>
                </a:pathLst>
              </a:custGeom>
              <a:solidFill>
                <a:srgbClr val="C98775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159F3613-E871-4AA0-B529-FE03863690F3}"/>
                  </a:ext>
                </a:extLst>
              </p:cNvPr>
              <p:cNvSpPr/>
              <p:nvPr/>
            </p:nvSpPr>
            <p:spPr>
              <a:xfrm>
                <a:off x="5034216" y="2156586"/>
                <a:ext cx="155067" cy="59772"/>
              </a:xfrm>
              <a:custGeom>
                <a:avLst/>
                <a:gdLst>
                  <a:gd name="connsiteX0" fmla="*/ 0 w 155067"/>
                  <a:gd name="connsiteY0" fmla="*/ 0 h 59772"/>
                  <a:gd name="connsiteX1" fmla="*/ 97409 w 155067"/>
                  <a:gd name="connsiteY1" fmla="*/ 59182 h 59772"/>
                  <a:gd name="connsiteX2" fmla="*/ 155067 w 155067"/>
                  <a:gd name="connsiteY2" fmla="*/ 10986 h 59772"/>
                  <a:gd name="connsiteX3" fmla="*/ 46609 w 155067"/>
                  <a:gd name="connsiteY3" fmla="*/ 24067 h 59772"/>
                  <a:gd name="connsiteX4" fmla="*/ 0 w 155067"/>
                  <a:gd name="connsiteY4" fmla="*/ 0 h 59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67" h="59772">
                    <a:moveTo>
                      <a:pt x="0" y="0"/>
                    </a:moveTo>
                    <a:cubicBezTo>
                      <a:pt x="25146" y="31242"/>
                      <a:pt x="57595" y="64643"/>
                      <a:pt x="97409" y="59182"/>
                    </a:cubicBezTo>
                    <a:cubicBezTo>
                      <a:pt x="132143" y="54356"/>
                      <a:pt x="142558" y="36132"/>
                      <a:pt x="155067" y="10986"/>
                    </a:cubicBezTo>
                    <a:cubicBezTo>
                      <a:pt x="119698" y="23876"/>
                      <a:pt x="82804" y="31496"/>
                      <a:pt x="46609" y="24067"/>
                    </a:cubicBezTo>
                    <a:cubicBezTo>
                      <a:pt x="27623" y="20130"/>
                      <a:pt x="14859" y="95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31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4895642" y="1761069"/>
                <a:ext cx="310015" cy="92685"/>
                <a:chOff x="4895642" y="1761069"/>
                <a:chExt cx="310015" cy="92685"/>
              </a:xfrm>
              <a:solidFill>
                <a:srgbClr val="383938"/>
              </a:solidFill>
            </p:grpSpPr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816BB9E0-A485-40F2-9B4F-533786EB9933}"/>
                    </a:ext>
                  </a:extLst>
                </p:cNvPr>
                <p:cNvSpPr/>
                <p:nvPr/>
              </p:nvSpPr>
              <p:spPr>
                <a:xfrm>
                  <a:off x="4895642" y="1761069"/>
                  <a:ext cx="120095" cy="92685"/>
                </a:xfrm>
                <a:custGeom>
                  <a:avLst/>
                  <a:gdLst>
                    <a:gd name="connsiteX0" fmla="*/ 588 w 120095"/>
                    <a:gd name="connsiteY0" fmla="*/ 84177 h 92685"/>
                    <a:gd name="connsiteX1" fmla="*/ 40085 w 120095"/>
                    <a:gd name="connsiteY1" fmla="*/ 86590 h 92685"/>
                    <a:gd name="connsiteX2" fmla="*/ 94187 w 120095"/>
                    <a:gd name="connsiteY2" fmla="*/ 42839 h 92685"/>
                    <a:gd name="connsiteX3" fmla="*/ 120095 w 120095"/>
                    <a:gd name="connsiteY3" fmla="*/ 29758 h 92685"/>
                    <a:gd name="connsiteX4" fmla="*/ 81995 w 120095"/>
                    <a:gd name="connsiteY4" fmla="*/ 40 h 92685"/>
                    <a:gd name="connsiteX5" fmla="*/ 588 w 120095"/>
                    <a:gd name="connsiteY5" fmla="*/ 84177 h 92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0095" h="92685">
                      <a:moveTo>
                        <a:pt x="588" y="84177"/>
                      </a:moveTo>
                      <a:cubicBezTo>
                        <a:pt x="12209" y="89638"/>
                        <a:pt x="26877" y="98909"/>
                        <a:pt x="40085" y="86590"/>
                      </a:cubicBezTo>
                      <a:cubicBezTo>
                        <a:pt x="53293" y="74335"/>
                        <a:pt x="77931" y="46522"/>
                        <a:pt x="94187" y="42839"/>
                      </a:cubicBezTo>
                      <a:cubicBezTo>
                        <a:pt x="110443" y="39219"/>
                        <a:pt x="110697" y="39537"/>
                        <a:pt x="120095" y="29758"/>
                      </a:cubicBezTo>
                      <a:cubicBezTo>
                        <a:pt x="106379" y="15216"/>
                        <a:pt x="112412" y="1564"/>
                        <a:pt x="81995" y="40"/>
                      </a:cubicBezTo>
                      <a:cubicBezTo>
                        <a:pt x="51579" y="-1484"/>
                        <a:pt x="-6460" y="41124"/>
                        <a:pt x="588" y="8417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B398B939-8BDD-415F-865F-12B84AD860DA}"/>
                    </a:ext>
                  </a:extLst>
                </p:cNvPr>
                <p:cNvSpPr/>
                <p:nvPr/>
              </p:nvSpPr>
              <p:spPr>
                <a:xfrm>
                  <a:off x="5102667" y="1771522"/>
                  <a:ext cx="102989" cy="78740"/>
                </a:xfrm>
                <a:custGeom>
                  <a:avLst/>
                  <a:gdLst>
                    <a:gd name="connsiteX0" fmla="*/ 10035 w 102989"/>
                    <a:gd name="connsiteY0" fmla="*/ 37720 h 78740"/>
                    <a:gd name="connsiteX1" fmla="*/ 98109 w 102989"/>
                    <a:gd name="connsiteY1" fmla="*/ 78741 h 78740"/>
                    <a:gd name="connsiteX2" fmla="*/ 94616 w 102989"/>
                    <a:gd name="connsiteY2" fmla="*/ 46356 h 78740"/>
                    <a:gd name="connsiteX3" fmla="*/ 3939 w 102989"/>
                    <a:gd name="connsiteY3" fmla="*/ 7113 h 78740"/>
                    <a:gd name="connsiteX4" fmla="*/ 10035 w 102989"/>
                    <a:gd name="connsiteY4" fmla="*/ 37720 h 7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989" h="78740">
                      <a:moveTo>
                        <a:pt x="10035" y="37720"/>
                      </a:moveTo>
                      <a:cubicBezTo>
                        <a:pt x="23370" y="50991"/>
                        <a:pt x="76329" y="68962"/>
                        <a:pt x="98109" y="78741"/>
                      </a:cubicBezTo>
                      <a:cubicBezTo>
                        <a:pt x="106364" y="68771"/>
                        <a:pt x="103443" y="51309"/>
                        <a:pt x="94616" y="46356"/>
                      </a:cubicBezTo>
                      <a:cubicBezTo>
                        <a:pt x="75059" y="35307"/>
                        <a:pt x="16448" y="-19240"/>
                        <a:pt x="3939" y="7113"/>
                      </a:cubicBezTo>
                      <a:cubicBezTo>
                        <a:pt x="-1141" y="17908"/>
                        <a:pt x="-3301" y="24448"/>
                        <a:pt x="10035" y="37720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FC86D584-61EB-447C-B57F-0DE982B363BC}"/>
                  </a:ext>
                </a:extLst>
              </p:cNvPr>
              <p:cNvSpPr/>
              <p:nvPr/>
            </p:nvSpPr>
            <p:spPr>
              <a:xfrm>
                <a:off x="4814951" y="1803145"/>
                <a:ext cx="445918" cy="213056"/>
              </a:xfrm>
              <a:custGeom>
                <a:avLst/>
                <a:gdLst>
                  <a:gd name="connsiteX0" fmla="*/ 0 w 445918"/>
                  <a:gd name="connsiteY0" fmla="*/ 65405 h 213056"/>
                  <a:gd name="connsiteX1" fmla="*/ 26289 w 445918"/>
                  <a:gd name="connsiteY1" fmla="*/ 73470 h 213056"/>
                  <a:gd name="connsiteX2" fmla="*/ 76517 w 445918"/>
                  <a:gd name="connsiteY2" fmla="*/ 189674 h 213056"/>
                  <a:gd name="connsiteX3" fmla="*/ 172276 w 445918"/>
                  <a:gd name="connsiteY3" fmla="*/ 213043 h 213056"/>
                  <a:gd name="connsiteX4" fmla="*/ 196024 w 445918"/>
                  <a:gd name="connsiteY4" fmla="*/ 208217 h 213056"/>
                  <a:gd name="connsiteX5" fmla="*/ 263779 w 445918"/>
                  <a:gd name="connsiteY5" fmla="*/ 152210 h 213056"/>
                  <a:gd name="connsiteX6" fmla="*/ 261620 w 445918"/>
                  <a:gd name="connsiteY6" fmla="*/ 58357 h 213056"/>
                  <a:gd name="connsiteX7" fmla="*/ 269558 w 445918"/>
                  <a:gd name="connsiteY7" fmla="*/ 57595 h 213056"/>
                  <a:gd name="connsiteX8" fmla="*/ 271590 w 445918"/>
                  <a:gd name="connsiteY8" fmla="*/ 71374 h 213056"/>
                  <a:gd name="connsiteX9" fmla="*/ 272542 w 445918"/>
                  <a:gd name="connsiteY9" fmla="*/ 77470 h 213056"/>
                  <a:gd name="connsiteX10" fmla="*/ 304609 w 445918"/>
                  <a:gd name="connsiteY10" fmla="*/ 119126 h 213056"/>
                  <a:gd name="connsiteX11" fmla="*/ 290258 w 445918"/>
                  <a:gd name="connsiteY11" fmla="*/ 26670 h 213056"/>
                  <a:gd name="connsiteX12" fmla="*/ 419862 w 445918"/>
                  <a:gd name="connsiteY12" fmla="*/ 27877 h 213056"/>
                  <a:gd name="connsiteX13" fmla="*/ 417640 w 445918"/>
                  <a:gd name="connsiteY13" fmla="*/ 129985 h 213056"/>
                  <a:gd name="connsiteX14" fmla="*/ 374142 w 445918"/>
                  <a:gd name="connsiteY14" fmla="*/ 164274 h 213056"/>
                  <a:gd name="connsiteX15" fmla="*/ 357441 w 445918"/>
                  <a:gd name="connsiteY15" fmla="*/ 164021 h 213056"/>
                  <a:gd name="connsiteX16" fmla="*/ 387921 w 445918"/>
                  <a:gd name="connsiteY16" fmla="*/ 188151 h 213056"/>
                  <a:gd name="connsiteX17" fmla="*/ 397320 w 445918"/>
                  <a:gd name="connsiteY17" fmla="*/ 185738 h 213056"/>
                  <a:gd name="connsiteX18" fmla="*/ 441071 w 445918"/>
                  <a:gd name="connsiteY18" fmla="*/ 138430 h 213056"/>
                  <a:gd name="connsiteX19" fmla="*/ 444373 w 445918"/>
                  <a:gd name="connsiteY19" fmla="*/ 20066 h 213056"/>
                  <a:gd name="connsiteX20" fmla="*/ 443547 w 445918"/>
                  <a:gd name="connsiteY20" fmla="*/ 2413 h 213056"/>
                  <a:gd name="connsiteX21" fmla="*/ 263144 w 445918"/>
                  <a:gd name="connsiteY21" fmla="*/ 1334 h 213056"/>
                  <a:gd name="connsiteX22" fmla="*/ 264477 w 445918"/>
                  <a:gd name="connsiteY22" fmla="*/ 14161 h 213056"/>
                  <a:gd name="connsiteX23" fmla="*/ 266383 w 445918"/>
                  <a:gd name="connsiteY23" fmla="*/ 32195 h 213056"/>
                  <a:gd name="connsiteX24" fmla="*/ 256603 w 445918"/>
                  <a:gd name="connsiteY24" fmla="*/ 32830 h 213056"/>
                  <a:gd name="connsiteX25" fmla="*/ 251777 w 445918"/>
                  <a:gd name="connsiteY25" fmla="*/ 12890 h 213056"/>
                  <a:gd name="connsiteX26" fmla="*/ 248285 w 445918"/>
                  <a:gd name="connsiteY26" fmla="*/ 0 h 213056"/>
                  <a:gd name="connsiteX27" fmla="*/ 30924 w 445918"/>
                  <a:gd name="connsiteY27" fmla="*/ 47244 h 213056"/>
                  <a:gd name="connsiteX28" fmla="*/ 0 w 445918"/>
                  <a:gd name="connsiteY28" fmla="*/ 65405 h 213056"/>
                  <a:gd name="connsiteX29" fmla="*/ 49593 w 445918"/>
                  <a:gd name="connsiteY29" fmla="*/ 67755 h 213056"/>
                  <a:gd name="connsiteX30" fmla="*/ 230505 w 445918"/>
                  <a:gd name="connsiteY30" fmla="*/ 30353 h 213056"/>
                  <a:gd name="connsiteX31" fmla="*/ 241109 w 445918"/>
                  <a:gd name="connsiteY31" fmla="*/ 140780 h 213056"/>
                  <a:gd name="connsiteX32" fmla="*/ 170752 w 445918"/>
                  <a:gd name="connsiteY32" fmla="*/ 187516 h 213056"/>
                  <a:gd name="connsiteX33" fmla="*/ 91694 w 445918"/>
                  <a:gd name="connsiteY33" fmla="*/ 171323 h 213056"/>
                  <a:gd name="connsiteX34" fmla="*/ 49593 w 445918"/>
                  <a:gd name="connsiteY34" fmla="*/ 67755 h 213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45918" h="213056">
                    <a:moveTo>
                      <a:pt x="0" y="65405"/>
                    </a:moveTo>
                    <a:cubicBezTo>
                      <a:pt x="8827" y="68263"/>
                      <a:pt x="17272" y="70040"/>
                      <a:pt x="26289" y="73470"/>
                    </a:cubicBezTo>
                    <a:cubicBezTo>
                      <a:pt x="37084" y="106172"/>
                      <a:pt x="52324" y="169101"/>
                      <a:pt x="76517" y="189674"/>
                    </a:cubicBezTo>
                    <a:cubicBezTo>
                      <a:pt x="109601" y="217805"/>
                      <a:pt x="134747" y="212090"/>
                      <a:pt x="172276" y="213043"/>
                    </a:cubicBezTo>
                    <a:cubicBezTo>
                      <a:pt x="179388" y="213233"/>
                      <a:pt x="187579" y="211455"/>
                      <a:pt x="196024" y="208217"/>
                    </a:cubicBezTo>
                    <a:cubicBezTo>
                      <a:pt x="225933" y="196723"/>
                      <a:pt x="250190" y="187452"/>
                      <a:pt x="263779" y="152210"/>
                    </a:cubicBezTo>
                    <a:cubicBezTo>
                      <a:pt x="272923" y="128397"/>
                      <a:pt x="266383" y="85344"/>
                      <a:pt x="261620" y="58357"/>
                    </a:cubicBezTo>
                    <a:cubicBezTo>
                      <a:pt x="264223" y="57531"/>
                      <a:pt x="266954" y="57785"/>
                      <a:pt x="269558" y="57595"/>
                    </a:cubicBezTo>
                    <a:cubicBezTo>
                      <a:pt x="270192" y="61405"/>
                      <a:pt x="270891" y="68326"/>
                      <a:pt x="271590" y="71374"/>
                    </a:cubicBezTo>
                    <a:cubicBezTo>
                      <a:pt x="272288" y="74422"/>
                      <a:pt x="271653" y="75629"/>
                      <a:pt x="272542" y="77470"/>
                    </a:cubicBezTo>
                    <a:cubicBezTo>
                      <a:pt x="280416" y="94043"/>
                      <a:pt x="291655" y="106363"/>
                      <a:pt x="304609" y="119126"/>
                    </a:cubicBezTo>
                    <a:cubicBezTo>
                      <a:pt x="298386" y="88519"/>
                      <a:pt x="293815" y="57658"/>
                      <a:pt x="290258" y="26670"/>
                    </a:cubicBezTo>
                    <a:cubicBezTo>
                      <a:pt x="333502" y="26988"/>
                      <a:pt x="376555" y="26607"/>
                      <a:pt x="419862" y="27877"/>
                    </a:cubicBezTo>
                    <a:cubicBezTo>
                      <a:pt x="420433" y="62230"/>
                      <a:pt x="424244" y="95504"/>
                      <a:pt x="417640" y="129985"/>
                    </a:cubicBezTo>
                    <a:cubicBezTo>
                      <a:pt x="413258" y="152971"/>
                      <a:pt x="397573" y="160465"/>
                      <a:pt x="374142" y="164274"/>
                    </a:cubicBezTo>
                    <a:cubicBezTo>
                      <a:pt x="370332" y="164910"/>
                      <a:pt x="361823" y="164783"/>
                      <a:pt x="357441" y="164021"/>
                    </a:cubicBezTo>
                    <a:cubicBezTo>
                      <a:pt x="367474" y="172021"/>
                      <a:pt x="377698" y="180213"/>
                      <a:pt x="387921" y="188151"/>
                    </a:cubicBezTo>
                    <a:cubicBezTo>
                      <a:pt x="390271" y="188341"/>
                      <a:pt x="395288" y="185992"/>
                      <a:pt x="397320" y="185738"/>
                    </a:cubicBezTo>
                    <a:cubicBezTo>
                      <a:pt x="421322" y="182499"/>
                      <a:pt x="437705" y="154115"/>
                      <a:pt x="441071" y="138430"/>
                    </a:cubicBezTo>
                    <a:cubicBezTo>
                      <a:pt x="449008" y="101473"/>
                      <a:pt x="444945" y="44069"/>
                      <a:pt x="444373" y="20066"/>
                    </a:cubicBezTo>
                    <a:cubicBezTo>
                      <a:pt x="443802" y="-3937"/>
                      <a:pt x="444055" y="17907"/>
                      <a:pt x="443547" y="2413"/>
                    </a:cubicBezTo>
                    <a:cubicBezTo>
                      <a:pt x="383413" y="2286"/>
                      <a:pt x="323278" y="127"/>
                      <a:pt x="263144" y="1334"/>
                    </a:cubicBezTo>
                    <a:cubicBezTo>
                      <a:pt x="263652" y="6033"/>
                      <a:pt x="264033" y="9017"/>
                      <a:pt x="264477" y="14161"/>
                    </a:cubicBezTo>
                    <a:cubicBezTo>
                      <a:pt x="264985" y="19304"/>
                      <a:pt x="265747" y="26607"/>
                      <a:pt x="266383" y="32195"/>
                    </a:cubicBezTo>
                    <a:cubicBezTo>
                      <a:pt x="263144" y="32449"/>
                      <a:pt x="259905" y="32702"/>
                      <a:pt x="256603" y="32830"/>
                    </a:cubicBezTo>
                    <a:cubicBezTo>
                      <a:pt x="255333" y="26734"/>
                      <a:pt x="253238" y="18352"/>
                      <a:pt x="251777" y="12890"/>
                    </a:cubicBezTo>
                    <a:cubicBezTo>
                      <a:pt x="250317" y="7430"/>
                      <a:pt x="249618" y="4890"/>
                      <a:pt x="248285" y="0"/>
                    </a:cubicBezTo>
                    <a:cubicBezTo>
                      <a:pt x="175958" y="16129"/>
                      <a:pt x="103378" y="31560"/>
                      <a:pt x="30924" y="47244"/>
                    </a:cubicBezTo>
                    <a:cubicBezTo>
                      <a:pt x="20638" y="53277"/>
                      <a:pt x="10351" y="59373"/>
                      <a:pt x="0" y="65405"/>
                    </a:cubicBezTo>
                    <a:close/>
                    <a:moveTo>
                      <a:pt x="49593" y="67755"/>
                    </a:moveTo>
                    <a:cubicBezTo>
                      <a:pt x="109982" y="55372"/>
                      <a:pt x="170561" y="42609"/>
                      <a:pt x="230505" y="30353"/>
                    </a:cubicBezTo>
                    <a:cubicBezTo>
                      <a:pt x="239713" y="57658"/>
                      <a:pt x="248031" y="118110"/>
                      <a:pt x="241109" y="140780"/>
                    </a:cubicBezTo>
                    <a:cubicBezTo>
                      <a:pt x="230378" y="175895"/>
                      <a:pt x="192532" y="185230"/>
                      <a:pt x="170752" y="187516"/>
                    </a:cubicBezTo>
                    <a:cubicBezTo>
                      <a:pt x="134938" y="191262"/>
                      <a:pt x="119507" y="194755"/>
                      <a:pt x="91694" y="171323"/>
                    </a:cubicBezTo>
                    <a:cubicBezTo>
                      <a:pt x="70993" y="153861"/>
                      <a:pt x="60579" y="94742"/>
                      <a:pt x="49593" y="67755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A43FAAFE-0896-4D85-B4E6-C3FB605EE386}"/>
                  </a:ext>
                </a:extLst>
              </p:cNvPr>
              <p:cNvSpPr/>
              <p:nvPr/>
            </p:nvSpPr>
            <p:spPr>
              <a:xfrm>
                <a:off x="5123534" y="1861309"/>
                <a:ext cx="40273" cy="41065"/>
              </a:xfrm>
              <a:custGeom>
                <a:avLst/>
                <a:gdLst>
                  <a:gd name="connsiteX0" fmla="*/ 39587 w 40273"/>
                  <a:gd name="connsiteY0" fmla="*/ 17021 h 41065"/>
                  <a:gd name="connsiteX1" fmla="*/ 24982 w 40273"/>
                  <a:gd name="connsiteY1" fmla="*/ 40770 h 41065"/>
                  <a:gd name="connsiteX2" fmla="*/ 725 w 40273"/>
                  <a:gd name="connsiteY2" fmla="*/ 24133 h 41065"/>
                  <a:gd name="connsiteX3" fmla="*/ 14886 w 40273"/>
                  <a:gd name="connsiteY3" fmla="*/ 384 h 41065"/>
                  <a:gd name="connsiteX4" fmla="*/ 39587 w 40273"/>
                  <a:gd name="connsiteY4" fmla="*/ 17021 h 4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73" h="41065">
                    <a:moveTo>
                      <a:pt x="39587" y="17021"/>
                    </a:moveTo>
                    <a:cubicBezTo>
                      <a:pt x="42381" y="28133"/>
                      <a:pt x="36476" y="38865"/>
                      <a:pt x="24982" y="40770"/>
                    </a:cubicBezTo>
                    <a:cubicBezTo>
                      <a:pt x="13489" y="42675"/>
                      <a:pt x="3519" y="35182"/>
                      <a:pt x="725" y="24133"/>
                    </a:cubicBezTo>
                    <a:cubicBezTo>
                      <a:pt x="-2069" y="13084"/>
                      <a:pt x="3329" y="2606"/>
                      <a:pt x="14886" y="384"/>
                    </a:cubicBezTo>
                    <a:cubicBezTo>
                      <a:pt x="26316" y="-1839"/>
                      <a:pt x="36793" y="5845"/>
                      <a:pt x="39587" y="1702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077B90A2-35C6-4C8F-B240-A9D2FEB9542A}"/>
                  </a:ext>
                </a:extLst>
              </p:cNvPr>
              <p:cNvSpPr/>
              <p:nvPr/>
            </p:nvSpPr>
            <p:spPr>
              <a:xfrm>
                <a:off x="4973569" y="1871553"/>
                <a:ext cx="39967" cy="39851"/>
              </a:xfrm>
              <a:custGeom>
                <a:avLst/>
                <a:gdLst>
                  <a:gd name="connsiteX0" fmla="*/ 39375 w 39967"/>
                  <a:gd name="connsiteY0" fmla="*/ 16619 h 39851"/>
                  <a:gd name="connsiteX1" fmla="*/ 24579 w 39967"/>
                  <a:gd name="connsiteY1" fmla="*/ 39543 h 39851"/>
                  <a:gd name="connsiteX2" fmla="*/ 576 w 39967"/>
                  <a:gd name="connsiteY2" fmla="*/ 23477 h 39851"/>
                  <a:gd name="connsiteX3" fmla="*/ 15181 w 39967"/>
                  <a:gd name="connsiteY3" fmla="*/ 363 h 39851"/>
                  <a:gd name="connsiteX4" fmla="*/ 39375 w 39967"/>
                  <a:gd name="connsiteY4" fmla="*/ 16619 h 3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967" h="39851">
                    <a:moveTo>
                      <a:pt x="39375" y="16619"/>
                    </a:moveTo>
                    <a:cubicBezTo>
                      <a:pt x="41978" y="27795"/>
                      <a:pt x="35819" y="37701"/>
                      <a:pt x="24579" y="39543"/>
                    </a:cubicBezTo>
                    <a:cubicBezTo>
                      <a:pt x="13340" y="41448"/>
                      <a:pt x="3053" y="34336"/>
                      <a:pt x="576" y="23477"/>
                    </a:cubicBezTo>
                    <a:cubicBezTo>
                      <a:pt x="-1964" y="12619"/>
                      <a:pt x="4069" y="2522"/>
                      <a:pt x="15181" y="363"/>
                    </a:cubicBezTo>
                    <a:cubicBezTo>
                      <a:pt x="26357" y="-1732"/>
                      <a:pt x="36771" y="5443"/>
                      <a:pt x="39375" y="16619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37" name="Graphic 1">
                <a:extLst>
                  <a:ext uri="{FF2B5EF4-FFF2-40B4-BE49-F238E27FC236}">
                    <a16:creationId xmlns:a16="http://schemas.microsoft.com/office/drawing/2014/main" id="{C30E6616-15E7-4C06-83AB-30DCBA970842}"/>
                  </a:ext>
                </a:extLst>
              </p:cNvPr>
              <p:cNvGrpSpPr/>
              <p:nvPr/>
            </p:nvGrpSpPr>
            <p:grpSpPr>
              <a:xfrm>
                <a:off x="4114661" y="1370398"/>
                <a:ext cx="989443" cy="440105"/>
                <a:chOff x="4114661" y="1370398"/>
                <a:chExt cx="989443" cy="440105"/>
              </a:xfrm>
              <a:solidFill>
                <a:schemeClr val="accent1"/>
              </a:solidFill>
            </p:grpSpPr>
            <p:grpSp>
              <p:nvGrpSpPr>
                <p:cNvPr id="338" name="Graphic 1">
                  <a:extLst>
                    <a:ext uri="{FF2B5EF4-FFF2-40B4-BE49-F238E27FC236}">
                      <a16:creationId xmlns:a16="http://schemas.microsoft.com/office/drawing/2014/main" id="{C30E6616-15E7-4C06-83AB-30DCBA970842}"/>
                    </a:ext>
                  </a:extLst>
                </p:cNvPr>
                <p:cNvGrpSpPr/>
                <p:nvPr/>
              </p:nvGrpSpPr>
              <p:grpSpPr>
                <a:xfrm>
                  <a:off x="4180459" y="1370398"/>
                  <a:ext cx="923645" cy="440105"/>
                  <a:chOff x="4180459" y="1370398"/>
                  <a:chExt cx="923645" cy="440105"/>
                </a:xfrm>
                <a:solidFill>
                  <a:schemeClr val="accent1"/>
                </a:solidFill>
              </p:grpSpPr>
              <p:sp>
                <p:nvSpPr>
                  <p:cNvPr id="339" name="Freeform: Shape 338">
                    <a:extLst>
                      <a:ext uri="{FF2B5EF4-FFF2-40B4-BE49-F238E27FC236}">
                        <a16:creationId xmlns:a16="http://schemas.microsoft.com/office/drawing/2014/main" id="{787CB24A-A246-4890-AB4B-F4078987B8E4}"/>
                      </a:ext>
                    </a:extLst>
                  </p:cNvPr>
                  <p:cNvSpPr/>
                  <p:nvPr/>
                </p:nvSpPr>
                <p:spPr>
                  <a:xfrm>
                    <a:off x="4724617" y="1457466"/>
                    <a:ext cx="379486" cy="353038"/>
                  </a:xfrm>
                  <a:custGeom>
                    <a:avLst/>
                    <a:gdLst>
                      <a:gd name="connsiteX0" fmla="*/ 20610 w 379486"/>
                      <a:gd name="connsiteY0" fmla="*/ 336599 h 353038"/>
                      <a:gd name="connsiteX1" fmla="*/ 277214 w 379486"/>
                      <a:gd name="connsiteY1" fmla="*/ 311136 h 353038"/>
                      <a:gd name="connsiteX2" fmla="*/ 379195 w 379486"/>
                      <a:gd name="connsiteY2" fmla="*/ 109333 h 353038"/>
                      <a:gd name="connsiteX3" fmla="*/ 277912 w 379486"/>
                      <a:gd name="connsiteY3" fmla="*/ 113 h 353038"/>
                      <a:gd name="connsiteX4" fmla="*/ 272515 w 379486"/>
                      <a:gd name="connsiteY4" fmla="*/ 10209 h 353038"/>
                      <a:gd name="connsiteX5" fmla="*/ 288009 w 379486"/>
                      <a:gd name="connsiteY5" fmla="*/ 19671 h 353038"/>
                      <a:gd name="connsiteX6" fmla="*/ 195997 w 379486"/>
                      <a:gd name="connsiteY6" fmla="*/ 220648 h 353038"/>
                      <a:gd name="connsiteX7" fmla="*/ 2576 w 379486"/>
                      <a:gd name="connsiteY7" fmla="*/ 260145 h 353038"/>
                      <a:gd name="connsiteX8" fmla="*/ 20610 w 379486"/>
                      <a:gd name="connsiteY8" fmla="*/ 336599 h 353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9486" h="353038">
                        <a:moveTo>
                          <a:pt x="20610" y="336599"/>
                        </a:moveTo>
                        <a:cubicBezTo>
                          <a:pt x="108304" y="363523"/>
                          <a:pt x="201458" y="358951"/>
                          <a:pt x="277214" y="311136"/>
                        </a:cubicBezTo>
                        <a:cubicBezTo>
                          <a:pt x="352969" y="263257"/>
                          <a:pt x="382814" y="187374"/>
                          <a:pt x="379195" y="109333"/>
                        </a:cubicBezTo>
                        <a:cubicBezTo>
                          <a:pt x="375639" y="31355"/>
                          <a:pt x="336269" y="25957"/>
                          <a:pt x="277912" y="113"/>
                        </a:cubicBezTo>
                        <a:cubicBezTo>
                          <a:pt x="275118" y="-1157"/>
                          <a:pt x="270927" y="8685"/>
                          <a:pt x="272515" y="10209"/>
                        </a:cubicBezTo>
                        <a:cubicBezTo>
                          <a:pt x="277277" y="14654"/>
                          <a:pt x="283246" y="14972"/>
                          <a:pt x="288009" y="19671"/>
                        </a:cubicBezTo>
                        <a:cubicBezTo>
                          <a:pt x="279119" y="96379"/>
                          <a:pt x="258926" y="173722"/>
                          <a:pt x="195997" y="220648"/>
                        </a:cubicBezTo>
                        <a:cubicBezTo>
                          <a:pt x="133069" y="267511"/>
                          <a:pt x="75030" y="261352"/>
                          <a:pt x="2576" y="260145"/>
                        </a:cubicBezTo>
                        <a:cubicBezTo>
                          <a:pt x="-3837" y="289800"/>
                          <a:pt x="1560" y="311834"/>
                          <a:pt x="20610" y="3365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40" name="Freeform: Shape 339">
                    <a:extLst>
                      <a:ext uri="{FF2B5EF4-FFF2-40B4-BE49-F238E27FC236}">
                        <a16:creationId xmlns:a16="http://schemas.microsoft.com/office/drawing/2014/main" id="{EBD35E74-6FE6-4A37-A648-CC58C1D674BC}"/>
                      </a:ext>
                    </a:extLst>
                  </p:cNvPr>
                  <p:cNvSpPr/>
                  <p:nvPr/>
                </p:nvSpPr>
                <p:spPr>
                  <a:xfrm>
                    <a:off x="4180459" y="1370398"/>
                    <a:ext cx="833373" cy="348156"/>
                  </a:xfrm>
                  <a:custGeom>
                    <a:avLst/>
                    <a:gdLst>
                      <a:gd name="connsiteX0" fmla="*/ 0 w 833373"/>
                      <a:gd name="connsiteY0" fmla="*/ 202115 h 348156"/>
                      <a:gd name="connsiteX1" fmla="*/ 417639 w 833373"/>
                      <a:gd name="connsiteY1" fmla="*/ 168460 h 348156"/>
                      <a:gd name="connsiteX2" fmla="*/ 403288 w 833373"/>
                      <a:gd name="connsiteY2" fmla="*/ 134424 h 348156"/>
                      <a:gd name="connsiteX3" fmla="*/ 380428 w 833373"/>
                      <a:gd name="connsiteY3" fmla="*/ 64447 h 348156"/>
                      <a:gd name="connsiteX4" fmla="*/ 447675 w 833373"/>
                      <a:gd name="connsiteY4" fmla="*/ 199893 h 348156"/>
                      <a:gd name="connsiteX5" fmla="*/ 546544 w 833373"/>
                      <a:gd name="connsiteY5" fmla="*/ 346895 h 348156"/>
                      <a:gd name="connsiteX6" fmla="*/ 740219 w 833373"/>
                      <a:gd name="connsiteY6" fmla="*/ 307843 h 348156"/>
                      <a:gd name="connsiteX7" fmla="*/ 833374 w 833373"/>
                      <a:gd name="connsiteY7" fmla="*/ 107437 h 348156"/>
                      <a:gd name="connsiteX8" fmla="*/ 808038 w 833373"/>
                      <a:gd name="connsiteY8" fmla="*/ 94419 h 348156"/>
                      <a:gd name="connsiteX9" fmla="*/ 451421 w 833373"/>
                      <a:gd name="connsiteY9" fmla="*/ 3805 h 348156"/>
                      <a:gd name="connsiteX10" fmla="*/ 0 w 833373"/>
                      <a:gd name="connsiteY10" fmla="*/ 202115 h 348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33373" h="348156">
                        <a:moveTo>
                          <a:pt x="0" y="202115"/>
                        </a:moveTo>
                        <a:cubicBezTo>
                          <a:pt x="145542" y="223959"/>
                          <a:pt x="275209" y="187193"/>
                          <a:pt x="417639" y="168460"/>
                        </a:cubicBezTo>
                        <a:cubicBezTo>
                          <a:pt x="411670" y="154109"/>
                          <a:pt x="410019" y="151633"/>
                          <a:pt x="403288" y="134424"/>
                        </a:cubicBezTo>
                        <a:cubicBezTo>
                          <a:pt x="396557" y="117216"/>
                          <a:pt x="385635" y="85466"/>
                          <a:pt x="380428" y="64447"/>
                        </a:cubicBezTo>
                        <a:cubicBezTo>
                          <a:pt x="401510" y="111310"/>
                          <a:pt x="419608" y="154554"/>
                          <a:pt x="447675" y="199893"/>
                        </a:cubicBezTo>
                        <a:cubicBezTo>
                          <a:pt x="477266" y="247645"/>
                          <a:pt x="513715" y="299016"/>
                          <a:pt x="546544" y="346895"/>
                        </a:cubicBezTo>
                        <a:cubicBezTo>
                          <a:pt x="619252" y="348800"/>
                          <a:pt x="677164" y="354452"/>
                          <a:pt x="740219" y="307843"/>
                        </a:cubicBezTo>
                        <a:cubicBezTo>
                          <a:pt x="803275" y="261170"/>
                          <a:pt x="822515" y="183319"/>
                          <a:pt x="833374" y="107437"/>
                        </a:cubicBezTo>
                        <a:cubicBezTo>
                          <a:pt x="822071" y="99880"/>
                          <a:pt x="823722" y="102547"/>
                          <a:pt x="808038" y="94419"/>
                        </a:cubicBezTo>
                        <a:cubicBezTo>
                          <a:pt x="715582" y="46477"/>
                          <a:pt x="546163" y="-16134"/>
                          <a:pt x="451421" y="3805"/>
                        </a:cubicBezTo>
                        <a:cubicBezTo>
                          <a:pt x="266001" y="42730"/>
                          <a:pt x="172847" y="160078"/>
                          <a:pt x="0" y="202115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5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E54F3D75-0C82-43E1-A8FA-819BD52FCB35}"/>
                    </a:ext>
                  </a:extLst>
                </p:cNvPr>
                <p:cNvSpPr/>
                <p:nvPr/>
              </p:nvSpPr>
              <p:spPr>
                <a:xfrm>
                  <a:off x="4114661" y="1525713"/>
                  <a:ext cx="118985" cy="117855"/>
                </a:xfrm>
                <a:custGeom>
                  <a:avLst/>
                  <a:gdLst>
                    <a:gd name="connsiteX0" fmla="*/ 116153 w 118985"/>
                    <a:gd name="connsiteY0" fmla="*/ 67311 h 117855"/>
                    <a:gd name="connsiteX1" fmla="*/ 36842 w 118985"/>
                    <a:gd name="connsiteY1" fmla="*/ 116968 h 117855"/>
                    <a:gd name="connsiteX2" fmla="*/ 2615 w 118985"/>
                    <a:gd name="connsiteY2" fmla="*/ 49150 h 117855"/>
                    <a:gd name="connsiteX3" fmla="*/ 68655 w 118985"/>
                    <a:gd name="connsiteY3" fmla="*/ 826 h 117855"/>
                    <a:gd name="connsiteX4" fmla="*/ 116153 w 118985"/>
                    <a:gd name="connsiteY4" fmla="*/ 67311 h 11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985" h="117855">
                      <a:moveTo>
                        <a:pt x="116153" y="67311"/>
                      </a:moveTo>
                      <a:cubicBezTo>
                        <a:pt x="104342" y="100204"/>
                        <a:pt x="71005" y="122683"/>
                        <a:pt x="36842" y="116968"/>
                      </a:cubicBezTo>
                      <a:cubicBezTo>
                        <a:pt x="2679" y="111253"/>
                        <a:pt x="-4814" y="79630"/>
                        <a:pt x="2615" y="49150"/>
                      </a:cubicBezTo>
                      <a:cubicBezTo>
                        <a:pt x="10045" y="18733"/>
                        <a:pt x="36143" y="-4762"/>
                        <a:pt x="68655" y="826"/>
                      </a:cubicBezTo>
                      <a:cubicBezTo>
                        <a:pt x="101040" y="6414"/>
                        <a:pt x="127964" y="34418"/>
                        <a:pt x="116153" y="673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89F06640-B0EB-4C3B-A579-82FE1845BBE7}"/>
                </a:ext>
              </a:extLst>
            </p:cNvPr>
            <p:cNvSpPr/>
            <p:nvPr/>
          </p:nvSpPr>
          <p:spPr>
            <a:xfrm>
              <a:off x="4204223" y="2756294"/>
              <a:ext cx="933498" cy="1362977"/>
            </a:xfrm>
            <a:custGeom>
              <a:avLst/>
              <a:gdLst>
                <a:gd name="connsiteX0" fmla="*/ 21130 w 933498"/>
                <a:gd name="connsiteY0" fmla="*/ 873048 h 1362977"/>
                <a:gd name="connsiteX1" fmla="*/ 429245 w 933498"/>
                <a:gd name="connsiteY1" fmla="*/ 1353997 h 1362977"/>
                <a:gd name="connsiteX2" fmla="*/ 845233 w 933498"/>
                <a:gd name="connsiteY2" fmla="*/ 1248777 h 1362977"/>
                <a:gd name="connsiteX3" fmla="*/ 837931 w 933498"/>
                <a:gd name="connsiteY3" fmla="*/ 1234617 h 1362977"/>
                <a:gd name="connsiteX4" fmla="*/ 817801 w 933498"/>
                <a:gd name="connsiteY4" fmla="*/ 1146289 h 1362977"/>
                <a:gd name="connsiteX5" fmla="*/ 933498 w 933498"/>
                <a:gd name="connsiteY5" fmla="*/ 1068501 h 1362977"/>
                <a:gd name="connsiteX6" fmla="*/ 591932 w 933498"/>
                <a:gd name="connsiteY6" fmla="*/ 1072628 h 1362977"/>
                <a:gd name="connsiteX7" fmla="*/ 440357 w 933498"/>
                <a:gd name="connsiteY7" fmla="*/ 892733 h 1362977"/>
                <a:gd name="connsiteX8" fmla="*/ 439214 w 933498"/>
                <a:gd name="connsiteY8" fmla="*/ 887145 h 1362977"/>
                <a:gd name="connsiteX9" fmla="*/ 511604 w 933498"/>
                <a:gd name="connsiteY9" fmla="*/ 368287 h 1362977"/>
                <a:gd name="connsiteX10" fmla="*/ 509890 w 933498"/>
                <a:gd name="connsiteY10" fmla="*/ 358317 h 1362977"/>
                <a:gd name="connsiteX11" fmla="*/ 282115 w 933498"/>
                <a:gd name="connsiteY11" fmla="*/ 31292 h 1362977"/>
                <a:gd name="connsiteX12" fmla="*/ 94536 w 933498"/>
                <a:gd name="connsiteY12" fmla="*/ 103809 h 1362977"/>
                <a:gd name="connsiteX13" fmla="*/ 21130 w 933498"/>
                <a:gd name="connsiteY13" fmla="*/ 873048 h 136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33498" h="1362977">
                  <a:moveTo>
                    <a:pt x="21130" y="873048"/>
                  </a:moveTo>
                  <a:cubicBezTo>
                    <a:pt x="65453" y="1082408"/>
                    <a:pt x="207630" y="1291196"/>
                    <a:pt x="429245" y="1353997"/>
                  </a:cubicBezTo>
                  <a:cubicBezTo>
                    <a:pt x="561515" y="1391462"/>
                    <a:pt x="725028" y="1303007"/>
                    <a:pt x="845233" y="1248777"/>
                  </a:cubicBezTo>
                  <a:cubicBezTo>
                    <a:pt x="844281" y="1244650"/>
                    <a:pt x="838947" y="1237157"/>
                    <a:pt x="837931" y="1234617"/>
                  </a:cubicBezTo>
                  <a:cubicBezTo>
                    <a:pt x="826183" y="1206359"/>
                    <a:pt x="812848" y="1176959"/>
                    <a:pt x="817801" y="1146289"/>
                  </a:cubicBezTo>
                  <a:cubicBezTo>
                    <a:pt x="855266" y="1118984"/>
                    <a:pt x="895906" y="1093965"/>
                    <a:pt x="933498" y="1068501"/>
                  </a:cubicBezTo>
                  <a:cubicBezTo>
                    <a:pt x="829676" y="1086726"/>
                    <a:pt x="687118" y="1101267"/>
                    <a:pt x="591932" y="1072628"/>
                  </a:cubicBezTo>
                  <a:cubicBezTo>
                    <a:pt x="496745" y="1043990"/>
                    <a:pt x="460677" y="956677"/>
                    <a:pt x="440357" y="892733"/>
                  </a:cubicBezTo>
                  <a:cubicBezTo>
                    <a:pt x="431594" y="865174"/>
                    <a:pt x="438135" y="890193"/>
                    <a:pt x="439214" y="887145"/>
                  </a:cubicBezTo>
                  <a:cubicBezTo>
                    <a:pt x="500174" y="717409"/>
                    <a:pt x="518843" y="544626"/>
                    <a:pt x="511604" y="368287"/>
                  </a:cubicBezTo>
                  <a:cubicBezTo>
                    <a:pt x="511541" y="366445"/>
                    <a:pt x="510080" y="359968"/>
                    <a:pt x="509890" y="358317"/>
                  </a:cubicBezTo>
                  <a:cubicBezTo>
                    <a:pt x="495031" y="193852"/>
                    <a:pt x="406385" y="72123"/>
                    <a:pt x="282115" y="31292"/>
                  </a:cubicBezTo>
                  <a:cubicBezTo>
                    <a:pt x="157846" y="-9538"/>
                    <a:pt x="186548" y="-31763"/>
                    <a:pt x="94536" y="103809"/>
                  </a:cubicBezTo>
                  <a:cubicBezTo>
                    <a:pt x="2652" y="239445"/>
                    <a:pt x="-23193" y="663689"/>
                    <a:pt x="21130" y="873048"/>
                  </a:cubicBezTo>
                  <a:close/>
                </a:path>
              </a:pathLst>
            </a:custGeom>
            <a:solidFill>
              <a:srgbClr val="324B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9CDF33C-69BE-4F5E-9FD0-752D60D18EAA}"/>
                </a:ext>
              </a:extLst>
            </p:cNvPr>
            <p:cNvSpPr/>
            <p:nvPr/>
          </p:nvSpPr>
          <p:spPr>
            <a:xfrm>
              <a:off x="4797486" y="4260532"/>
              <a:ext cx="1233066" cy="1288585"/>
            </a:xfrm>
            <a:custGeom>
              <a:avLst/>
              <a:gdLst>
                <a:gd name="connsiteX0" fmla="*/ 127002 w 1233066"/>
                <a:gd name="connsiteY0" fmla="*/ 559245 h 1288585"/>
                <a:gd name="connsiteX1" fmla="*/ 227141 w 1233066"/>
                <a:gd name="connsiteY1" fmla="*/ 526097 h 1288585"/>
                <a:gd name="connsiteX2" fmla="*/ 271337 w 1233066"/>
                <a:gd name="connsiteY2" fmla="*/ 783146 h 1288585"/>
                <a:gd name="connsiteX3" fmla="*/ 288291 w 1233066"/>
                <a:gd name="connsiteY3" fmla="*/ 830580 h 1288585"/>
                <a:gd name="connsiteX4" fmla="*/ 528131 w 1233066"/>
                <a:gd name="connsiteY4" fmla="*/ 1216914 h 1288585"/>
                <a:gd name="connsiteX5" fmla="*/ 1133286 w 1233066"/>
                <a:gd name="connsiteY5" fmla="*/ 1286446 h 1288585"/>
                <a:gd name="connsiteX6" fmla="*/ 1150304 w 1233066"/>
                <a:gd name="connsiteY6" fmla="*/ 1260856 h 1288585"/>
                <a:gd name="connsiteX7" fmla="*/ 1177355 w 1233066"/>
                <a:gd name="connsiteY7" fmla="*/ 1241552 h 1288585"/>
                <a:gd name="connsiteX8" fmla="*/ 1212407 w 1233066"/>
                <a:gd name="connsiteY8" fmla="*/ 1208214 h 1288585"/>
                <a:gd name="connsiteX9" fmla="*/ 1205422 w 1233066"/>
                <a:gd name="connsiteY9" fmla="*/ 1188910 h 1288585"/>
                <a:gd name="connsiteX10" fmla="*/ 1229997 w 1233066"/>
                <a:gd name="connsiteY10" fmla="*/ 1160844 h 1288585"/>
                <a:gd name="connsiteX11" fmla="*/ 1212471 w 1233066"/>
                <a:gd name="connsiteY11" fmla="*/ 1138047 h 1288585"/>
                <a:gd name="connsiteX12" fmla="*/ 1231013 w 1233066"/>
                <a:gd name="connsiteY12" fmla="*/ 1101217 h 1288585"/>
                <a:gd name="connsiteX13" fmla="*/ 1209105 w 1233066"/>
                <a:gd name="connsiteY13" fmla="*/ 1087183 h 1288585"/>
                <a:gd name="connsiteX14" fmla="*/ 1217741 w 1233066"/>
                <a:gd name="connsiteY14" fmla="*/ 1064451 h 1288585"/>
                <a:gd name="connsiteX15" fmla="*/ 1184404 w 1233066"/>
                <a:gd name="connsiteY15" fmla="*/ 1046925 h 1288585"/>
                <a:gd name="connsiteX16" fmla="*/ 1175641 w 1233066"/>
                <a:gd name="connsiteY16" fmla="*/ 992569 h 1288585"/>
                <a:gd name="connsiteX17" fmla="*/ 1117792 w 1233066"/>
                <a:gd name="connsiteY17" fmla="*/ 1039939 h 1288585"/>
                <a:gd name="connsiteX18" fmla="*/ 1059944 w 1233066"/>
                <a:gd name="connsiteY18" fmla="*/ 1094296 h 1288585"/>
                <a:gd name="connsiteX19" fmla="*/ 698692 w 1233066"/>
                <a:gd name="connsiteY19" fmla="*/ 1171448 h 1288585"/>
                <a:gd name="connsiteX20" fmla="*/ 592266 w 1233066"/>
                <a:gd name="connsiteY20" fmla="*/ 801243 h 1288585"/>
                <a:gd name="connsiteX21" fmla="*/ 579820 w 1233066"/>
                <a:gd name="connsiteY21" fmla="*/ 559308 h 1288585"/>
                <a:gd name="connsiteX22" fmla="*/ 564453 w 1233066"/>
                <a:gd name="connsiteY22" fmla="*/ 245173 h 1288585"/>
                <a:gd name="connsiteX23" fmla="*/ 516320 w 1233066"/>
                <a:gd name="connsiteY23" fmla="*/ 70739 h 1288585"/>
                <a:gd name="connsiteX24" fmla="*/ 469584 w 1233066"/>
                <a:gd name="connsiteY24" fmla="*/ 43180 h 1288585"/>
                <a:gd name="connsiteX25" fmla="*/ 242762 w 1233066"/>
                <a:gd name="connsiteY25" fmla="*/ 0 h 1288585"/>
                <a:gd name="connsiteX26" fmla="*/ 4256 w 1233066"/>
                <a:gd name="connsiteY26" fmla="*/ 270065 h 1288585"/>
                <a:gd name="connsiteX27" fmla="*/ 127002 w 1233066"/>
                <a:gd name="connsiteY27" fmla="*/ 559245 h 128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3066" h="1288585">
                  <a:moveTo>
                    <a:pt x="127002" y="559245"/>
                  </a:moveTo>
                  <a:lnTo>
                    <a:pt x="227141" y="526097"/>
                  </a:lnTo>
                  <a:cubicBezTo>
                    <a:pt x="227141" y="526097"/>
                    <a:pt x="222633" y="634492"/>
                    <a:pt x="271337" y="783146"/>
                  </a:cubicBezTo>
                  <a:cubicBezTo>
                    <a:pt x="276417" y="798513"/>
                    <a:pt x="282005" y="814388"/>
                    <a:pt x="288291" y="830580"/>
                  </a:cubicBezTo>
                  <a:cubicBezTo>
                    <a:pt x="340425" y="965517"/>
                    <a:pt x="472886" y="1145096"/>
                    <a:pt x="528131" y="1216914"/>
                  </a:cubicBezTo>
                  <a:cubicBezTo>
                    <a:pt x="818009" y="1268539"/>
                    <a:pt x="1050863" y="1296860"/>
                    <a:pt x="1133286" y="1286446"/>
                  </a:cubicBezTo>
                  <a:cubicBezTo>
                    <a:pt x="1153543" y="1268984"/>
                    <a:pt x="1150304" y="1260856"/>
                    <a:pt x="1150304" y="1260856"/>
                  </a:cubicBezTo>
                  <a:cubicBezTo>
                    <a:pt x="1150304" y="1260856"/>
                    <a:pt x="1159829" y="1246822"/>
                    <a:pt x="1177355" y="1241552"/>
                  </a:cubicBezTo>
                  <a:cubicBezTo>
                    <a:pt x="1194881" y="1236282"/>
                    <a:pt x="1219456" y="1227519"/>
                    <a:pt x="1212407" y="1208214"/>
                  </a:cubicBezTo>
                  <a:cubicBezTo>
                    <a:pt x="1205422" y="1188910"/>
                    <a:pt x="1205422" y="1188910"/>
                    <a:pt x="1205422" y="1188910"/>
                  </a:cubicBezTo>
                  <a:cubicBezTo>
                    <a:pt x="1205422" y="1188910"/>
                    <a:pt x="1236982" y="1181926"/>
                    <a:pt x="1229997" y="1160844"/>
                  </a:cubicBezTo>
                  <a:cubicBezTo>
                    <a:pt x="1223012" y="1139825"/>
                    <a:pt x="1212471" y="1138047"/>
                    <a:pt x="1212471" y="1138047"/>
                  </a:cubicBezTo>
                  <a:cubicBezTo>
                    <a:pt x="1212471" y="1138047"/>
                    <a:pt x="1240792" y="1117028"/>
                    <a:pt x="1231013" y="1101217"/>
                  </a:cubicBezTo>
                  <a:cubicBezTo>
                    <a:pt x="1221869" y="1086421"/>
                    <a:pt x="1210502" y="1087057"/>
                    <a:pt x="1209105" y="1087183"/>
                  </a:cubicBezTo>
                  <a:cubicBezTo>
                    <a:pt x="1210629" y="1086676"/>
                    <a:pt x="1226060" y="1081088"/>
                    <a:pt x="1217741" y="1064451"/>
                  </a:cubicBezTo>
                  <a:cubicBezTo>
                    <a:pt x="1208978" y="1046925"/>
                    <a:pt x="1184404" y="1046925"/>
                    <a:pt x="1184404" y="1046925"/>
                  </a:cubicBezTo>
                  <a:cubicBezTo>
                    <a:pt x="1184404" y="1046925"/>
                    <a:pt x="1207200" y="1011872"/>
                    <a:pt x="1175641" y="992569"/>
                  </a:cubicBezTo>
                  <a:cubicBezTo>
                    <a:pt x="1144081" y="973264"/>
                    <a:pt x="1117792" y="1039939"/>
                    <a:pt x="1117792" y="1039939"/>
                  </a:cubicBezTo>
                  <a:cubicBezTo>
                    <a:pt x="1117792" y="1039939"/>
                    <a:pt x="1082105" y="1087691"/>
                    <a:pt x="1059944" y="1094296"/>
                  </a:cubicBezTo>
                  <a:cubicBezTo>
                    <a:pt x="1059944" y="1094296"/>
                    <a:pt x="782893" y="1178433"/>
                    <a:pt x="698692" y="1171448"/>
                  </a:cubicBezTo>
                  <a:cubicBezTo>
                    <a:pt x="640971" y="1166622"/>
                    <a:pt x="608332" y="986727"/>
                    <a:pt x="592266" y="801243"/>
                  </a:cubicBezTo>
                  <a:cubicBezTo>
                    <a:pt x="584900" y="716344"/>
                    <a:pt x="581027" y="630301"/>
                    <a:pt x="579820" y="559308"/>
                  </a:cubicBezTo>
                  <a:cubicBezTo>
                    <a:pt x="577852" y="444055"/>
                    <a:pt x="574169" y="333184"/>
                    <a:pt x="564453" y="245173"/>
                  </a:cubicBezTo>
                  <a:cubicBezTo>
                    <a:pt x="555182" y="160464"/>
                    <a:pt x="540387" y="96838"/>
                    <a:pt x="516320" y="70739"/>
                  </a:cubicBezTo>
                  <a:cubicBezTo>
                    <a:pt x="506604" y="60198"/>
                    <a:pt x="489968" y="51054"/>
                    <a:pt x="469584" y="43180"/>
                  </a:cubicBezTo>
                  <a:cubicBezTo>
                    <a:pt x="387097" y="11303"/>
                    <a:pt x="242762" y="0"/>
                    <a:pt x="242762" y="0"/>
                  </a:cubicBezTo>
                  <a:cubicBezTo>
                    <a:pt x="242762" y="0"/>
                    <a:pt x="35879" y="49085"/>
                    <a:pt x="4256" y="270065"/>
                  </a:cubicBezTo>
                  <a:cubicBezTo>
                    <a:pt x="-27303" y="490982"/>
                    <a:pt x="127002" y="559245"/>
                    <a:pt x="127002" y="559245"/>
                  </a:cubicBezTo>
                  <a:close/>
                </a:path>
              </a:pathLst>
            </a:custGeom>
            <a:solidFill>
              <a:srgbClr val="FED8B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42CBFF17-06DC-47F4-9CF0-399FF445D6B5}"/>
                </a:ext>
              </a:extLst>
            </p:cNvPr>
            <p:cNvSpPr/>
            <p:nvPr/>
          </p:nvSpPr>
          <p:spPr>
            <a:xfrm>
              <a:off x="5157326" y="3582198"/>
              <a:ext cx="362428" cy="342068"/>
            </a:xfrm>
            <a:custGeom>
              <a:avLst/>
              <a:gdLst>
                <a:gd name="connsiteX0" fmla="*/ 9351 w 362428"/>
                <a:gd name="connsiteY0" fmla="*/ 157571 h 342068"/>
                <a:gd name="connsiteX1" fmla="*/ 46371 w 362428"/>
                <a:gd name="connsiteY1" fmla="*/ 131282 h 342068"/>
                <a:gd name="connsiteX2" fmla="*/ 100346 w 362428"/>
                <a:gd name="connsiteY2" fmla="*/ 131282 h 342068"/>
                <a:gd name="connsiteX3" fmla="*/ 125492 w 362428"/>
                <a:gd name="connsiteY3" fmla="*/ 76926 h 342068"/>
                <a:gd name="connsiteX4" fmla="*/ 159973 w 362428"/>
                <a:gd name="connsiteY4" fmla="*/ 76926 h 342068"/>
                <a:gd name="connsiteX5" fmla="*/ 189246 w 362428"/>
                <a:gd name="connsiteY5" fmla="*/ 33111 h 342068"/>
                <a:gd name="connsiteX6" fmla="*/ 219980 w 362428"/>
                <a:gd name="connsiteY6" fmla="*/ 33111 h 342068"/>
                <a:gd name="connsiteX7" fmla="*/ 251159 w 362428"/>
                <a:gd name="connsiteY7" fmla="*/ 408 h 342068"/>
                <a:gd name="connsiteX8" fmla="*/ 338852 w 362428"/>
                <a:gd name="connsiteY8" fmla="*/ 55907 h 342068"/>
                <a:gd name="connsiteX9" fmla="*/ 362284 w 362428"/>
                <a:gd name="connsiteY9" fmla="*/ 170715 h 342068"/>
                <a:gd name="connsiteX10" fmla="*/ 324819 w 362428"/>
                <a:gd name="connsiteY10" fmla="*/ 229517 h 342068"/>
                <a:gd name="connsiteX11" fmla="*/ 304943 w 362428"/>
                <a:gd name="connsiteY11" fmla="*/ 262219 h 342068"/>
                <a:gd name="connsiteX12" fmla="*/ 276876 w 362428"/>
                <a:gd name="connsiteY12" fmla="*/ 271553 h 342068"/>
                <a:gd name="connsiteX13" fmla="*/ 250016 w 362428"/>
                <a:gd name="connsiteY13" fmla="*/ 303113 h 342068"/>
                <a:gd name="connsiteX14" fmla="*/ 217631 w 362428"/>
                <a:gd name="connsiteY14" fmla="*/ 303113 h 342068"/>
                <a:gd name="connsiteX15" fmla="*/ 189246 w 362428"/>
                <a:gd name="connsiteY15" fmla="*/ 341721 h 342068"/>
                <a:gd name="connsiteX16" fmla="*/ 159211 w 362428"/>
                <a:gd name="connsiteY16" fmla="*/ 261965 h 342068"/>
                <a:gd name="connsiteX17" fmla="*/ 104029 w 362428"/>
                <a:gd name="connsiteY17" fmla="*/ 197386 h 342068"/>
                <a:gd name="connsiteX18" fmla="*/ 41164 w 362428"/>
                <a:gd name="connsiteY18" fmla="*/ 188813 h 342068"/>
                <a:gd name="connsiteX19" fmla="*/ 16 w 362428"/>
                <a:gd name="connsiteY19" fmla="*/ 220118 h 342068"/>
                <a:gd name="connsiteX20" fmla="*/ 9351 w 362428"/>
                <a:gd name="connsiteY20" fmla="*/ 157571 h 34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2428" h="342068">
                  <a:moveTo>
                    <a:pt x="9351" y="157571"/>
                  </a:moveTo>
                  <a:cubicBezTo>
                    <a:pt x="9351" y="157571"/>
                    <a:pt x="16971" y="134774"/>
                    <a:pt x="46371" y="131282"/>
                  </a:cubicBezTo>
                  <a:cubicBezTo>
                    <a:pt x="75772" y="127789"/>
                    <a:pt x="100346" y="131282"/>
                    <a:pt x="100346" y="131282"/>
                  </a:cubicBezTo>
                  <a:cubicBezTo>
                    <a:pt x="100346" y="131282"/>
                    <a:pt x="112094" y="85689"/>
                    <a:pt x="125492" y="76926"/>
                  </a:cubicBezTo>
                  <a:cubicBezTo>
                    <a:pt x="138891" y="68163"/>
                    <a:pt x="159973" y="76926"/>
                    <a:pt x="159973" y="76926"/>
                  </a:cubicBezTo>
                  <a:cubicBezTo>
                    <a:pt x="159973" y="76926"/>
                    <a:pt x="171212" y="38318"/>
                    <a:pt x="189246" y="33111"/>
                  </a:cubicBezTo>
                  <a:cubicBezTo>
                    <a:pt x="207280" y="27840"/>
                    <a:pt x="219980" y="33111"/>
                    <a:pt x="219980" y="33111"/>
                  </a:cubicBezTo>
                  <a:cubicBezTo>
                    <a:pt x="219980" y="33111"/>
                    <a:pt x="219599" y="-4291"/>
                    <a:pt x="251159" y="408"/>
                  </a:cubicBezTo>
                  <a:cubicBezTo>
                    <a:pt x="282718" y="5107"/>
                    <a:pt x="338852" y="55907"/>
                    <a:pt x="338852" y="55907"/>
                  </a:cubicBezTo>
                  <a:cubicBezTo>
                    <a:pt x="338852" y="55907"/>
                    <a:pt x="359490" y="145252"/>
                    <a:pt x="362284" y="170715"/>
                  </a:cubicBezTo>
                  <a:cubicBezTo>
                    <a:pt x="365141" y="196179"/>
                    <a:pt x="324819" y="229517"/>
                    <a:pt x="324819" y="229517"/>
                  </a:cubicBezTo>
                  <a:cubicBezTo>
                    <a:pt x="324819" y="229517"/>
                    <a:pt x="321326" y="249392"/>
                    <a:pt x="304943" y="262219"/>
                  </a:cubicBezTo>
                  <a:cubicBezTo>
                    <a:pt x="288560" y="275109"/>
                    <a:pt x="276876" y="271553"/>
                    <a:pt x="276876" y="271553"/>
                  </a:cubicBezTo>
                  <a:cubicBezTo>
                    <a:pt x="276876" y="271553"/>
                    <a:pt x="263986" y="292572"/>
                    <a:pt x="250016" y="303113"/>
                  </a:cubicBezTo>
                  <a:cubicBezTo>
                    <a:pt x="235982" y="313654"/>
                    <a:pt x="217631" y="303113"/>
                    <a:pt x="217631" y="303113"/>
                  </a:cubicBezTo>
                  <a:cubicBezTo>
                    <a:pt x="217631" y="303113"/>
                    <a:pt x="208169" y="346356"/>
                    <a:pt x="189246" y="341721"/>
                  </a:cubicBezTo>
                  <a:cubicBezTo>
                    <a:pt x="170323" y="337022"/>
                    <a:pt x="159211" y="261965"/>
                    <a:pt x="159211" y="261965"/>
                  </a:cubicBezTo>
                  <a:lnTo>
                    <a:pt x="104029" y="197386"/>
                  </a:lnTo>
                  <a:lnTo>
                    <a:pt x="41164" y="188813"/>
                  </a:lnTo>
                  <a:lnTo>
                    <a:pt x="16" y="220118"/>
                  </a:lnTo>
                  <a:cubicBezTo>
                    <a:pt x="16" y="220055"/>
                    <a:pt x="-809" y="172112"/>
                    <a:pt x="9351" y="157571"/>
                  </a:cubicBez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0CC354F9-7B92-4B39-B7DD-FD53B900F87F}"/>
                </a:ext>
              </a:extLst>
            </p:cNvPr>
            <p:cNvSpPr/>
            <p:nvPr/>
          </p:nvSpPr>
          <p:spPr>
            <a:xfrm>
              <a:off x="6317805" y="2795897"/>
              <a:ext cx="314209" cy="290151"/>
            </a:xfrm>
            <a:custGeom>
              <a:avLst/>
              <a:gdLst>
                <a:gd name="connsiteX0" fmla="*/ 12319 w 314209"/>
                <a:gd name="connsiteY0" fmla="*/ 119705 h 290151"/>
                <a:gd name="connsiteX1" fmla="*/ 45847 w 314209"/>
                <a:gd name="connsiteY1" fmla="*/ 99575 h 290151"/>
                <a:gd name="connsiteX2" fmla="*/ 92139 w 314209"/>
                <a:gd name="connsiteY2" fmla="*/ 103131 h 290151"/>
                <a:gd name="connsiteX3" fmla="*/ 117285 w 314209"/>
                <a:gd name="connsiteY3" fmla="*/ 58173 h 290151"/>
                <a:gd name="connsiteX4" fmla="*/ 146876 w 314209"/>
                <a:gd name="connsiteY4" fmla="*/ 60459 h 290151"/>
                <a:gd name="connsiteX5" fmla="*/ 174879 w 314209"/>
                <a:gd name="connsiteY5" fmla="*/ 24772 h 290151"/>
                <a:gd name="connsiteX6" fmla="*/ 201232 w 314209"/>
                <a:gd name="connsiteY6" fmla="*/ 26804 h 290151"/>
                <a:gd name="connsiteX7" fmla="*/ 230124 w 314209"/>
                <a:gd name="connsiteY7" fmla="*/ 769 h 290151"/>
                <a:gd name="connsiteX8" fmla="*/ 301688 w 314209"/>
                <a:gd name="connsiteY8" fmla="*/ 54236 h 290151"/>
                <a:gd name="connsiteX9" fmla="*/ 314198 w 314209"/>
                <a:gd name="connsiteY9" fmla="*/ 154312 h 290151"/>
                <a:gd name="connsiteX10" fmla="*/ 278130 w 314209"/>
                <a:gd name="connsiteY10" fmla="*/ 202255 h 290151"/>
                <a:gd name="connsiteX11" fmla="*/ 258889 w 314209"/>
                <a:gd name="connsiteY11" fmla="*/ 229052 h 290151"/>
                <a:gd name="connsiteX12" fmla="*/ 234188 w 314209"/>
                <a:gd name="connsiteY12" fmla="*/ 235211 h 290151"/>
                <a:gd name="connsiteX13" fmla="*/ 209042 w 314209"/>
                <a:gd name="connsiteY13" fmla="*/ 260548 h 290151"/>
                <a:gd name="connsiteX14" fmla="*/ 181292 w 314209"/>
                <a:gd name="connsiteY14" fmla="*/ 258389 h 290151"/>
                <a:gd name="connsiteX15" fmla="*/ 154368 w 314209"/>
                <a:gd name="connsiteY15" fmla="*/ 289631 h 290151"/>
                <a:gd name="connsiteX16" fmla="*/ 133858 w 314209"/>
                <a:gd name="connsiteY16" fmla="*/ 219209 h 290151"/>
                <a:gd name="connsiteX17" fmla="*/ 90741 w 314209"/>
                <a:gd name="connsiteY17" fmla="*/ 160154 h 290151"/>
                <a:gd name="connsiteX18" fmla="*/ 37338 w 314209"/>
                <a:gd name="connsiteY18" fmla="*/ 148597 h 290151"/>
                <a:gd name="connsiteX19" fmla="*/ 0 w 314209"/>
                <a:gd name="connsiteY19" fmla="*/ 172727 h 290151"/>
                <a:gd name="connsiteX20" fmla="*/ 12319 w 314209"/>
                <a:gd name="connsiteY20" fmla="*/ 119705 h 29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4209" h="290151">
                  <a:moveTo>
                    <a:pt x="12319" y="119705"/>
                  </a:moveTo>
                  <a:cubicBezTo>
                    <a:pt x="12319" y="119705"/>
                    <a:pt x="20384" y="100655"/>
                    <a:pt x="45847" y="99575"/>
                  </a:cubicBezTo>
                  <a:cubicBezTo>
                    <a:pt x="71310" y="98496"/>
                    <a:pt x="92139" y="103131"/>
                    <a:pt x="92139" y="103131"/>
                  </a:cubicBezTo>
                  <a:cubicBezTo>
                    <a:pt x="92139" y="103131"/>
                    <a:pt x="105220" y="64777"/>
                    <a:pt x="117285" y="58173"/>
                  </a:cubicBezTo>
                  <a:cubicBezTo>
                    <a:pt x="129349" y="51569"/>
                    <a:pt x="146876" y="60459"/>
                    <a:pt x="146876" y="60459"/>
                  </a:cubicBezTo>
                  <a:cubicBezTo>
                    <a:pt x="146876" y="60459"/>
                    <a:pt x="159067" y="28074"/>
                    <a:pt x="174879" y="24772"/>
                  </a:cubicBezTo>
                  <a:cubicBezTo>
                    <a:pt x="190754" y="21470"/>
                    <a:pt x="201232" y="26804"/>
                    <a:pt x="201232" y="26804"/>
                  </a:cubicBezTo>
                  <a:cubicBezTo>
                    <a:pt x="201232" y="26804"/>
                    <a:pt x="203390" y="-5327"/>
                    <a:pt x="230124" y="769"/>
                  </a:cubicBezTo>
                  <a:cubicBezTo>
                    <a:pt x="256921" y="6865"/>
                    <a:pt x="301688" y="54236"/>
                    <a:pt x="301688" y="54236"/>
                  </a:cubicBezTo>
                  <a:cubicBezTo>
                    <a:pt x="301688" y="54236"/>
                    <a:pt x="313436" y="132278"/>
                    <a:pt x="314198" y="154312"/>
                  </a:cubicBezTo>
                  <a:cubicBezTo>
                    <a:pt x="314960" y="176347"/>
                    <a:pt x="278130" y="202255"/>
                    <a:pt x="278130" y="202255"/>
                  </a:cubicBezTo>
                  <a:cubicBezTo>
                    <a:pt x="278130" y="202255"/>
                    <a:pt x="273812" y="219082"/>
                    <a:pt x="258889" y="229052"/>
                  </a:cubicBezTo>
                  <a:cubicBezTo>
                    <a:pt x="243967" y="239021"/>
                    <a:pt x="234188" y="235211"/>
                    <a:pt x="234188" y="235211"/>
                  </a:cubicBezTo>
                  <a:cubicBezTo>
                    <a:pt x="234188" y="235211"/>
                    <a:pt x="221742" y="252420"/>
                    <a:pt x="209042" y="260548"/>
                  </a:cubicBezTo>
                  <a:cubicBezTo>
                    <a:pt x="196278" y="268676"/>
                    <a:pt x="181292" y="258389"/>
                    <a:pt x="181292" y="258389"/>
                  </a:cubicBezTo>
                  <a:cubicBezTo>
                    <a:pt x="181292" y="258389"/>
                    <a:pt x="170307" y="294901"/>
                    <a:pt x="154368" y="289631"/>
                  </a:cubicBezTo>
                  <a:cubicBezTo>
                    <a:pt x="138430" y="284360"/>
                    <a:pt x="133858" y="219209"/>
                    <a:pt x="133858" y="219209"/>
                  </a:cubicBezTo>
                  <a:lnTo>
                    <a:pt x="90741" y="160154"/>
                  </a:lnTo>
                  <a:lnTo>
                    <a:pt x="37338" y="148597"/>
                  </a:lnTo>
                  <a:lnTo>
                    <a:pt x="0" y="172727"/>
                  </a:lnTo>
                  <a:cubicBezTo>
                    <a:pt x="191" y="172727"/>
                    <a:pt x="2604" y="131516"/>
                    <a:pt x="12319" y="119705"/>
                  </a:cubicBezTo>
                  <a:close/>
                </a:path>
              </a:pathLst>
            </a:custGeom>
            <a:solidFill>
              <a:srgbClr val="F26B4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8A44B80-60E3-4C01-A5A7-D9D08E2443EC}"/>
                </a:ext>
              </a:extLst>
            </p:cNvPr>
            <p:cNvSpPr/>
            <p:nvPr/>
          </p:nvSpPr>
          <p:spPr>
            <a:xfrm>
              <a:off x="5257672" y="3713479"/>
              <a:ext cx="117743" cy="163067"/>
            </a:xfrm>
            <a:custGeom>
              <a:avLst/>
              <a:gdLst>
                <a:gd name="connsiteX0" fmla="*/ 88900 w 117743"/>
                <a:gd name="connsiteY0" fmla="*/ 56071 h 163067"/>
                <a:gd name="connsiteX1" fmla="*/ 112205 w 117743"/>
                <a:gd name="connsiteY1" fmla="*/ 135001 h 163067"/>
                <a:gd name="connsiteX2" fmla="*/ 116586 w 117743"/>
                <a:gd name="connsiteY2" fmla="*/ 163068 h 163067"/>
                <a:gd name="connsiteX3" fmla="*/ 116586 w 117743"/>
                <a:gd name="connsiteY3" fmla="*/ 109601 h 163067"/>
                <a:gd name="connsiteX4" fmla="*/ 88900 w 117743"/>
                <a:gd name="connsiteY4" fmla="*/ 25908 h 163067"/>
                <a:gd name="connsiteX5" fmla="*/ 0 w 117743"/>
                <a:gd name="connsiteY5" fmla="*/ 0 h 163067"/>
                <a:gd name="connsiteX6" fmla="*/ 88900 w 117743"/>
                <a:gd name="connsiteY6" fmla="*/ 56071 h 16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43" h="163067">
                  <a:moveTo>
                    <a:pt x="88900" y="56071"/>
                  </a:moveTo>
                  <a:cubicBezTo>
                    <a:pt x="88900" y="56071"/>
                    <a:pt x="111633" y="128079"/>
                    <a:pt x="112205" y="135001"/>
                  </a:cubicBezTo>
                  <a:cubicBezTo>
                    <a:pt x="112776" y="141923"/>
                    <a:pt x="116586" y="163068"/>
                    <a:pt x="116586" y="163068"/>
                  </a:cubicBezTo>
                  <a:cubicBezTo>
                    <a:pt x="116586" y="163068"/>
                    <a:pt x="119190" y="131509"/>
                    <a:pt x="116586" y="109601"/>
                  </a:cubicBezTo>
                  <a:cubicBezTo>
                    <a:pt x="113983" y="87693"/>
                    <a:pt x="95885" y="32957"/>
                    <a:pt x="88900" y="25908"/>
                  </a:cubicBezTo>
                  <a:cubicBezTo>
                    <a:pt x="81915" y="18923"/>
                    <a:pt x="0" y="0"/>
                    <a:pt x="0" y="0"/>
                  </a:cubicBezTo>
                  <a:cubicBezTo>
                    <a:pt x="0" y="0"/>
                    <a:pt x="84646" y="42482"/>
                    <a:pt x="88900" y="56071"/>
                  </a:cubicBezTo>
                  <a:close/>
                </a:path>
              </a:pathLst>
            </a:custGeom>
            <a:solidFill>
              <a:srgbClr val="EE775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920ACC4C-76F3-44FA-88B4-122C8C6893B0}"/>
                </a:ext>
              </a:extLst>
            </p:cNvPr>
            <p:cNvSpPr/>
            <p:nvPr/>
          </p:nvSpPr>
          <p:spPr>
            <a:xfrm>
              <a:off x="5327840" y="3667061"/>
              <a:ext cx="103441" cy="162179"/>
            </a:xfrm>
            <a:custGeom>
              <a:avLst/>
              <a:gdLst>
                <a:gd name="connsiteX0" fmla="*/ 0 w 103441"/>
                <a:gd name="connsiteY0" fmla="*/ 0 h 162179"/>
                <a:gd name="connsiteX1" fmla="*/ 70993 w 103441"/>
                <a:gd name="connsiteY1" fmla="*/ 56071 h 162179"/>
                <a:gd name="connsiteX2" fmla="*/ 103441 w 103441"/>
                <a:gd name="connsiteY2" fmla="*/ 162179 h 162179"/>
                <a:gd name="connsiteX3" fmla="*/ 85915 w 103441"/>
                <a:gd name="connsiteY3" fmla="*/ 56960 h 162179"/>
                <a:gd name="connsiteX4" fmla="*/ 0 w 103441"/>
                <a:gd name="connsiteY4" fmla="*/ 0 h 16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441" h="162179">
                  <a:moveTo>
                    <a:pt x="0" y="0"/>
                  </a:moveTo>
                  <a:cubicBezTo>
                    <a:pt x="0" y="0"/>
                    <a:pt x="61341" y="41148"/>
                    <a:pt x="70993" y="56071"/>
                  </a:cubicBezTo>
                  <a:cubicBezTo>
                    <a:pt x="80645" y="70993"/>
                    <a:pt x="103441" y="162179"/>
                    <a:pt x="103441" y="162179"/>
                  </a:cubicBezTo>
                  <a:cubicBezTo>
                    <a:pt x="103441" y="162179"/>
                    <a:pt x="98171" y="80645"/>
                    <a:pt x="85915" y="56960"/>
                  </a:cubicBezTo>
                  <a:cubicBezTo>
                    <a:pt x="73596" y="3327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E775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55919C3E-04A6-4F7C-B839-635B442A651C}"/>
                </a:ext>
              </a:extLst>
            </p:cNvPr>
            <p:cNvSpPr/>
            <p:nvPr/>
          </p:nvSpPr>
          <p:spPr>
            <a:xfrm>
              <a:off x="5388864" y="3626167"/>
              <a:ext cx="101155" cy="171450"/>
            </a:xfrm>
            <a:custGeom>
              <a:avLst/>
              <a:gdLst>
                <a:gd name="connsiteX0" fmla="*/ 0 w 101155"/>
                <a:gd name="connsiteY0" fmla="*/ 0 h 171450"/>
                <a:gd name="connsiteX1" fmla="*/ 56452 w 101155"/>
                <a:gd name="connsiteY1" fmla="*/ 41085 h 171450"/>
                <a:gd name="connsiteX2" fmla="*/ 90614 w 101155"/>
                <a:gd name="connsiteY2" fmla="*/ 136335 h 171450"/>
                <a:gd name="connsiteX3" fmla="*/ 90614 w 101155"/>
                <a:gd name="connsiteY3" fmla="*/ 171450 h 171450"/>
                <a:gd name="connsiteX4" fmla="*/ 101155 w 101155"/>
                <a:gd name="connsiteY4" fmla="*/ 126683 h 171450"/>
                <a:gd name="connsiteX5" fmla="*/ 69596 w 101155"/>
                <a:gd name="connsiteY5" fmla="*/ 34671 h 171450"/>
                <a:gd name="connsiteX6" fmla="*/ 0 w 101155"/>
                <a:gd name="connsiteY6" fmla="*/ 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155" h="171450">
                  <a:moveTo>
                    <a:pt x="0" y="0"/>
                  </a:moveTo>
                  <a:lnTo>
                    <a:pt x="56452" y="41085"/>
                  </a:lnTo>
                  <a:cubicBezTo>
                    <a:pt x="56452" y="41085"/>
                    <a:pt x="86932" y="131001"/>
                    <a:pt x="90614" y="136335"/>
                  </a:cubicBezTo>
                  <a:cubicBezTo>
                    <a:pt x="94361" y="141668"/>
                    <a:pt x="90614" y="171450"/>
                    <a:pt x="90614" y="171450"/>
                  </a:cubicBezTo>
                  <a:lnTo>
                    <a:pt x="101155" y="126683"/>
                  </a:lnTo>
                  <a:lnTo>
                    <a:pt x="69596" y="34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7752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3336" name="Graphic 3026">
            <a:extLst>
              <a:ext uri="{FF2B5EF4-FFF2-40B4-BE49-F238E27FC236}">
                <a16:creationId xmlns:a16="http://schemas.microsoft.com/office/drawing/2014/main" id="{8FDCFAB7-901F-43BE-8133-366093355D51}"/>
              </a:ext>
            </a:extLst>
          </p:cNvPr>
          <p:cNvGrpSpPr/>
          <p:nvPr/>
        </p:nvGrpSpPr>
        <p:grpSpPr>
          <a:xfrm rot="10576416" flipH="1">
            <a:off x="9566131" y="270164"/>
            <a:ext cx="1554247" cy="1445730"/>
            <a:chOff x="1074615" y="4141865"/>
            <a:chExt cx="2135646" cy="1986536"/>
          </a:xfrm>
          <a:solidFill>
            <a:srgbClr val="FAF5B4"/>
          </a:solidFill>
        </p:grpSpPr>
        <p:grpSp>
          <p:nvGrpSpPr>
            <p:cNvPr id="3337" name="Graphic 3026">
              <a:extLst>
                <a:ext uri="{FF2B5EF4-FFF2-40B4-BE49-F238E27FC236}">
                  <a16:creationId xmlns:a16="http://schemas.microsoft.com/office/drawing/2014/main" id="{CFE835EF-42CB-49E7-BA25-D398D47DF80A}"/>
                </a:ext>
              </a:extLst>
            </p:cNvPr>
            <p:cNvGrpSpPr/>
            <p:nvPr/>
          </p:nvGrpSpPr>
          <p:grpSpPr>
            <a:xfrm>
              <a:off x="1268356" y="4301452"/>
              <a:ext cx="1596700" cy="1477701"/>
              <a:chOff x="1268356" y="4301452"/>
              <a:chExt cx="1596700" cy="1477701"/>
            </a:xfrm>
            <a:solidFill>
              <a:srgbClr val="FAF5B4"/>
            </a:solidFill>
          </p:grpSpPr>
          <p:sp>
            <p:nvSpPr>
              <p:cNvPr id="3541" name="Freeform: Shape 3540">
                <a:extLst>
                  <a:ext uri="{FF2B5EF4-FFF2-40B4-BE49-F238E27FC236}">
                    <a16:creationId xmlns:a16="http://schemas.microsoft.com/office/drawing/2014/main" id="{B76A2D75-66E1-4A75-8851-18CCC8E4BC95}"/>
                  </a:ext>
                </a:extLst>
              </p:cNvPr>
              <p:cNvSpPr/>
              <p:nvPr/>
            </p:nvSpPr>
            <p:spPr>
              <a:xfrm rot="-5310268">
                <a:off x="1775778" y="4997186"/>
                <a:ext cx="107652" cy="107652"/>
              </a:xfrm>
              <a:custGeom>
                <a:avLst/>
                <a:gdLst>
                  <a:gd name="connsiteX0" fmla="*/ 107653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3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3" y="53826"/>
                    </a:moveTo>
                    <a:cubicBezTo>
                      <a:pt x="107653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3" y="24099"/>
                      <a:pt x="107653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2" name="Freeform: Shape 3541">
                <a:extLst>
                  <a:ext uri="{FF2B5EF4-FFF2-40B4-BE49-F238E27FC236}">
                    <a16:creationId xmlns:a16="http://schemas.microsoft.com/office/drawing/2014/main" id="{B5009ACA-FF86-41F8-8543-ED34F4F8C31B}"/>
                  </a:ext>
                </a:extLst>
              </p:cNvPr>
              <p:cNvSpPr/>
              <p:nvPr/>
            </p:nvSpPr>
            <p:spPr>
              <a:xfrm>
                <a:off x="1991126" y="5096107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1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2" y="22007"/>
                      <a:pt x="10460" y="9241"/>
                    </a:cubicBezTo>
                    <a:cubicBezTo>
                      <a:pt x="23932" y="-3526"/>
                      <a:pt x="45166" y="-3012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3" name="Freeform: Shape 3542">
                <a:extLst>
                  <a:ext uri="{FF2B5EF4-FFF2-40B4-BE49-F238E27FC236}">
                    <a16:creationId xmlns:a16="http://schemas.microsoft.com/office/drawing/2014/main" id="{9CB385DC-821E-41FF-B171-5FE1E7E1E705}"/>
                  </a:ext>
                </a:extLst>
              </p:cNvPr>
              <p:cNvSpPr/>
              <p:nvPr/>
            </p:nvSpPr>
            <p:spPr>
              <a:xfrm>
                <a:off x="1796487" y="4891050"/>
                <a:ext cx="67237" cy="67262"/>
              </a:xfrm>
              <a:custGeom>
                <a:avLst/>
                <a:gdLst>
                  <a:gd name="connsiteX0" fmla="*/ 57997 w 67237"/>
                  <a:gd name="connsiteY0" fmla="*/ 10485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59 w 67237"/>
                  <a:gd name="connsiteY3" fmla="*/ 9266 h 67262"/>
                  <a:gd name="connsiteX4" fmla="*/ 57997 w 67237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5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4"/>
                      <a:pt x="9241" y="56803"/>
                    </a:cubicBezTo>
                    <a:cubicBezTo>
                      <a:pt x="-3526" y="43331"/>
                      <a:pt x="-3012" y="22032"/>
                      <a:pt x="10459" y="9266"/>
                    </a:cubicBezTo>
                    <a:cubicBezTo>
                      <a:pt x="23932" y="-3565"/>
                      <a:pt x="45230" y="-2988"/>
                      <a:pt x="57997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4" name="Freeform: Shape 3543">
                <a:extLst>
                  <a:ext uri="{FF2B5EF4-FFF2-40B4-BE49-F238E27FC236}">
                    <a16:creationId xmlns:a16="http://schemas.microsoft.com/office/drawing/2014/main" id="{CE2BBD95-DFB2-47F0-B3B4-1A743CDA9DDF}"/>
                  </a:ext>
                </a:extLst>
              </p:cNvPr>
              <p:cNvSpPr/>
              <p:nvPr/>
            </p:nvSpPr>
            <p:spPr>
              <a:xfrm>
                <a:off x="1981157" y="4953871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4" y="77958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1" y="10212"/>
                    </a:cubicBezTo>
                    <a:cubicBezTo>
                      <a:pt x="26331" y="-3901"/>
                      <a:pt x="49811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5" name="Freeform: Shape 3544">
                <a:extLst>
                  <a:ext uri="{FF2B5EF4-FFF2-40B4-BE49-F238E27FC236}">
                    <a16:creationId xmlns:a16="http://schemas.microsoft.com/office/drawing/2014/main" id="{0442C478-64FE-4CAA-A17E-5667C43BC51C}"/>
                  </a:ext>
                </a:extLst>
              </p:cNvPr>
              <p:cNvSpPr/>
              <p:nvPr/>
            </p:nvSpPr>
            <p:spPr>
              <a:xfrm>
                <a:off x="1620961" y="5102004"/>
                <a:ext cx="88288" cy="88288"/>
              </a:xfrm>
              <a:custGeom>
                <a:avLst/>
                <a:gdLst>
                  <a:gd name="connsiteX0" fmla="*/ 76156 w 88288"/>
                  <a:gd name="connsiteY0" fmla="*/ 13736 h 88288"/>
                  <a:gd name="connsiteX1" fmla="*/ 74553 w 88288"/>
                  <a:gd name="connsiteY1" fmla="*/ 76157 h 88288"/>
                  <a:gd name="connsiteX2" fmla="*/ 12132 w 88288"/>
                  <a:gd name="connsiteY2" fmla="*/ 74553 h 88288"/>
                  <a:gd name="connsiteX3" fmla="*/ 13736 w 88288"/>
                  <a:gd name="connsiteY3" fmla="*/ 12132 h 88288"/>
                  <a:gd name="connsiteX4" fmla="*/ 76156 w 88288"/>
                  <a:gd name="connsiteY4" fmla="*/ 13736 h 88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288">
                    <a:moveTo>
                      <a:pt x="76156" y="13736"/>
                    </a:moveTo>
                    <a:cubicBezTo>
                      <a:pt x="92964" y="31442"/>
                      <a:pt x="92195" y="59349"/>
                      <a:pt x="74553" y="76157"/>
                    </a:cubicBezTo>
                    <a:cubicBezTo>
                      <a:pt x="56847" y="92965"/>
                      <a:pt x="28940" y="92195"/>
                      <a:pt x="12132" y="74553"/>
                    </a:cubicBezTo>
                    <a:cubicBezTo>
                      <a:pt x="-4676" y="56847"/>
                      <a:pt x="-3906" y="28940"/>
                      <a:pt x="13736" y="12132"/>
                    </a:cubicBezTo>
                    <a:cubicBezTo>
                      <a:pt x="31378" y="-4676"/>
                      <a:pt x="59348" y="-3906"/>
                      <a:pt x="76156" y="137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6" name="Freeform: Shape 3545">
                <a:extLst>
                  <a:ext uri="{FF2B5EF4-FFF2-40B4-BE49-F238E27FC236}">
                    <a16:creationId xmlns:a16="http://schemas.microsoft.com/office/drawing/2014/main" id="{1F53E9AA-6585-4E11-B4E2-A79766B68A93}"/>
                  </a:ext>
                </a:extLst>
              </p:cNvPr>
              <p:cNvSpPr/>
              <p:nvPr/>
            </p:nvSpPr>
            <p:spPr>
              <a:xfrm>
                <a:off x="1639853" y="5323106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7" name="Freeform: Shape 3546">
                <a:extLst>
                  <a:ext uri="{FF2B5EF4-FFF2-40B4-BE49-F238E27FC236}">
                    <a16:creationId xmlns:a16="http://schemas.microsoft.com/office/drawing/2014/main" id="{8CB2C0C7-AFD8-4F0F-B4F1-3070D2456A65}"/>
                  </a:ext>
                </a:extLst>
              </p:cNvPr>
              <p:cNvSpPr/>
              <p:nvPr/>
            </p:nvSpPr>
            <p:spPr>
              <a:xfrm rot="-3578848">
                <a:off x="1939722" y="5449463"/>
                <a:ext cx="72233" cy="72233"/>
              </a:xfrm>
              <a:custGeom>
                <a:avLst/>
                <a:gdLst>
                  <a:gd name="connsiteX0" fmla="*/ 72233 w 72233"/>
                  <a:gd name="connsiteY0" fmla="*/ 36116 h 72233"/>
                  <a:gd name="connsiteX1" fmla="*/ 36117 w 72233"/>
                  <a:gd name="connsiteY1" fmla="*/ 72233 h 72233"/>
                  <a:gd name="connsiteX2" fmla="*/ 0 w 72233"/>
                  <a:gd name="connsiteY2" fmla="*/ 36116 h 72233"/>
                  <a:gd name="connsiteX3" fmla="*/ 36117 w 72233"/>
                  <a:gd name="connsiteY3" fmla="*/ 0 h 72233"/>
                  <a:gd name="connsiteX4" fmla="*/ 72233 w 72233"/>
                  <a:gd name="connsiteY4" fmla="*/ 36116 h 7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33" h="72233">
                    <a:moveTo>
                      <a:pt x="72233" y="36116"/>
                    </a:moveTo>
                    <a:cubicBezTo>
                      <a:pt x="72233" y="56063"/>
                      <a:pt x="56063" y="72233"/>
                      <a:pt x="36117" y="72233"/>
                    </a:cubicBezTo>
                    <a:cubicBezTo>
                      <a:pt x="16170" y="72233"/>
                      <a:pt x="0" y="56063"/>
                      <a:pt x="0" y="36116"/>
                    </a:cubicBezTo>
                    <a:cubicBezTo>
                      <a:pt x="0" y="16170"/>
                      <a:pt x="16170" y="0"/>
                      <a:pt x="36117" y="0"/>
                    </a:cubicBezTo>
                    <a:cubicBezTo>
                      <a:pt x="56063" y="0"/>
                      <a:pt x="72233" y="16170"/>
                      <a:pt x="72233" y="3611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8" name="Freeform: Shape 3547">
                <a:extLst>
                  <a:ext uri="{FF2B5EF4-FFF2-40B4-BE49-F238E27FC236}">
                    <a16:creationId xmlns:a16="http://schemas.microsoft.com/office/drawing/2014/main" id="{F777F413-FC49-4BC3-88DD-6357D6A45A53}"/>
                  </a:ext>
                </a:extLst>
              </p:cNvPr>
              <p:cNvSpPr/>
              <p:nvPr/>
            </p:nvSpPr>
            <p:spPr>
              <a:xfrm rot="-3552964">
                <a:off x="2349335" y="5383142"/>
                <a:ext cx="57223" cy="57223"/>
              </a:xfrm>
              <a:custGeom>
                <a:avLst/>
                <a:gdLst>
                  <a:gd name="connsiteX0" fmla="*/ 57224 w 57223"/>
                  <a:gd name="connsiteY0" fmla="*/ 28612 h 57223"/>
                  <a:gd name="connsiteX1" fmla="*/ 28612 w 57223"/>
                  <a:gd name="connsiteY1" fmla="*/ 57224 h 57223"/>
                  <a:gd name="connsiteX2" fmla="*/ 0 w 57223"/>
                  <a:gd name="connsiteY2" fmla="*/ 28612 h 57223"/>
                  <a:gd name="connsiteX3" fmla="*/ 28612 w 57223"/>
                  <a:gd name="connsiteY3" fmla="*/ 0 h 57223"/>
                  <a:gd name="connsiteX4" fmla="*/ 57224 w 57223"/>
                  <a:gd name="connsiteY4" fmla="*/ 28612 h 5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23" h="57223">
                    <a:moveTo>
                      <a:pt x="57224" y="28612"/>
                    </a:moveTo>
                    <a:cubicBezTo>
                      <a:pt x="57224" y="44414"/>
                      <a:pt x="44414" y="57224"/>
                      <a:pt x="28612" y="57224"/>
                    </a:cubicBezTo>
                    <a:cubicBezTo>
                      <a:pt x="12810" y="57224"/>
                      <a:pt x="0" y="44414"/>
                      <a:pt x="0" y="28612"/>
                    </a:cubicBezTo>
                    <a:cubicBezTo>
                      <a:pt x="0" y="12810"/>
                      <a:pt x="12810" y="0"/>
                      <a:pt x="28612" y="0"/>
                    </a:cubicBezTo>
                    <a:cubicBezTo>
                      <a:pt x="44414" y="0"/>
                      <a:pt x="57224" y="12810"/>
                      <a:pt x="57224" y="286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9" name="Freeform: Shape 3548">
                <a:extLst>
                  <a:ext uri="{FF2B5EF4-FFF2-40B4-BE49-F238E27FC236}">
                    <a16:creationId xmlns:a16="http://schemas.microsoft.com/office/drawing/2014/main" id="{275489C5-40F5-4E64-89E0-4C52F5C55C1F}"/>
                  </a:ext>
                </a:extLst>
              </p:cNvPr>
              <p:cNvSpPr/>
              <p:nvPr/>
            </p:nvSpPr>
            <p:spPr>
              <a:xfrm>
                <a:off x="2282643" y="5169033"/>
                <a:ext cx="66838" cy="66861"/>
              </a:xfrm>
              <a:custGeom>
                <a:avLst/>
                <a:gdLst>
                  <a:gd name="connsiteX0" fmla="*/ 57669 w 66838"/>
                  <a:gd name="connsiteY0" fmla="*/ 10411 h 66861"/>
                  <a:gd name="connsiteX1" fmla="*/ 56450 w 66838"/>
                  <a:gd name="connsiteY1" fmla="*/ 57692 h 66861"/>
                  <a:gd name="connsiteX2" fmla="*/ 9169 w 66838"/>
                  <a:gd name="connsiteY2" fmla="*/ 56473 h 66861"/>
                  <a:gd name="connsiteX3" fmla="*/ 10388 w 66838"/>
                  <a:gd name="connsiteY3" fmla="*/ 9193 h 66861"/>
                  <a:gd name="connsiteX4" fmla="*/ 57669 w 66838"/>
                  <a:gd name="connsiteY4" fmla="*/ 10411 h 6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61">
                    <a:moveTo>
                      <a:pt x="57669" y="10411"/>
                    </a:moveTo>
                    <a:cubicBezTo>
                      <a:pt x="70371" y="23819"/>
                      <a:pt x="69794" y="44926"/>
                      <a:pt x="56450" y="57692"/>
                    </a:cubicBezTo>
                    <a:cubicBezTo>
                      <a:pt x="43042" y="70394"/>
                      <a:pt x="21936" y="69817"/>
                      <a:pt x="9169" y="56473"/>
                    </a:cubicBezTo>
                    <a:cubicBezTo>
                      <a:pt x="-3533" y="43065"/>
                      <a:pt x="-2955" y="21959"/>
                      <a:pt x="10388" y="9193"/>
                    </a:cubicBezTo>
                    <a:cubicBezTo>
                      <a:pt x="23796" y="-3510"/>
                      <a:pt x="44967" y="-2996"/>
                      <a:pt x="57669" y="104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0" name="Freeform: Shape 3549">
                <a:extLst>
                  <a:ext uri="{FF2B5EF4-FFF2-40B4-BE49-F238E27FC236}">
                    <a16:creationId xmlns:a16="http://schemas.microsoft.com/office/drawing/2014/main" id="{34E98136-1FA4-4233-8DA3-7480935C1EA0}"/>
                  </a:ext>
                </a:extLst>
              </p:cNvPr>
              <p:cNvSpPr/>
              <p:nvPr/>
            </p:nvSpPr>
            <p:spPr>
              <a:xfrm rot="-5310268">
                <a:off x="1947469" y="4790533"/>
                <a:ext cx="33360" cy="33360"/>
              </a:xfrm>
              <a:custGeom>
                <a:avLst/>
                <a:gdLst>
                  <a:gd name="connsiteX0" fmla="*/ 33361 w 33360"/>
                  <a:gd name="connsiteY0" fmla="*/ 16680 h 33360"/>
                  <a:gd name="connsiteX1" fmla="*/ 16680 w 33360"/>
                  <a:gd name="connsiteY1" fmla="*/ 33361 h 33360"/>
                  <a:gd name="connsiteX2" fmla="*/ 0 w 33360"/>
                  <a:gd name="connsiteY2" fmla="*/ 16680 h 33360"/>
                  <a:gd name="connsiteX3" fmla="*/ 16680 w 33360"/>
                  <a:gd name="connsiteY3" fmla="*/ 0 h 33360"/>
                  <a:gd name="connsiteX4" fmla="*/ 33361 w 33360"/>
                  <a:gd name="connsiteY4" fmla="*/ 16680 h 33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60" h="33360">
                    <a:moveTo>
                      <a:pt x="33361" y="16680"/>
                    </a:moveTo>
                    <a:cubicBezTo>
                      <a:pt x="33361" y="25893"/>
                      <a:pt x="25893" y="33361"/>
                      <a:pt x="16680" y="33361"/>
                    </a:cubicBezTo>
                    <a:cubicBezTo>
                      <a:pt x="7468" y="33361"/>
                      <a:pt x="0" y="25893"/>
                      <a:pt x="0" y="16680"/>
                    </a:cubicBezTo>
                    <a:cubicBezTo>
                      <a:pt x="0" y="7468"/>
                      <a:pt x="7468" y="0"/>
                      <a:pt x="16680" y="0"/>
                    </a:cubicBezTo>
                    <a:cubicBezTo>
                      <a:pt x="25893" y="0"/>
                      <a:pt x="33361" y="7468"/>
                      <a:pt x="33361" y="1668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1" name="Freeform: Shape 3550">
                <a:extLst>
                  <a:ext uri="{FF2B5EF4-FFF2-40B4-BE49-F238E27FC236}">
                    <a16:creationId xmlns:a16="http://schemas.microsoft.com/office/drawing/2014/main" id="{61E8CC8F-BB91-4D06-81C7-FE9DA6B8FD04}"/>
                  </a:ext>
                </a:extLst>
              </p:cNvPr>
              <p:cNvSpPr/>
              <p:nvPr/>
            </p:nvSpPr>
            <p:spPr>
              <a:xfrm>
                <a:off x="1775800" y="4615230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2" name="Freeform: Shape 3551">
                <a:extLst>
                  <a:ext uri="{FF2B5EF4-FFF2-40B4-BE49-F238E27FC236}">
                    <a16:creationId xmlns:a16="http://schemas.microsoft.com/office/drawing/2014/main" id="{F4725317-32DA-4688-9624-FFAF2FD18870}"/>
                  </a:ext>
                </a:extLst>
              </p:cNvPr>
              <p:cNvSpPr/>
              <p:nvPr/>
            </p:nvSpPr>
            <p:spPr>
              <a:xfrm>
                <a:off x="2178157" y="4823677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3" name="Freeform: Shape 3552">
                <a:extLst>
                  <a:ext uri="{FF2B5EF4-FFF2-40B4-BE49-F238E27FC236}">
                    <a16:creationId xmlns:a16="http://schemas.microsoft.com/office/drawing/2014/main" id="{8861B3A1-5E1B-4AA8-9EA6-872E7B0D0625}"/>
                  </a:ext>
                </a:extLst>
              </p:cNvPr>
              <p:cNvSpPr/>
              <p:nvPr/>
            </p:nvSpPr>
            <p:spPr>
              <a:xfrm>
                <a:off x="2073331" y="4630231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2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8"/>
                      <a:pt x="63232" y="40739"/>
                      <a:pt x="51107" y="52222"/>
                    </a:cubicBezTo>
                    <a:cubicBezTo>
                      <a:pt x="38982" y="63706"/>
                      <a:pt x="19801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469" y="-3206"/>
                      <a:pt x="40650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4" name="Freeform: Shape 3553">
                <a:extLst>
                  <a:ext uri="{FF2B5EF4-FFF2-40B4-BE49-F238E27FC236}">
                    <a16:creationId xmlns:a16="http://schemas.microsoft.com/office/drawing/2014/main" id="{DABF105F-6C6E-4A22-99F4-D36A501212FF}"/>
                  </a:ext>
                </a:extLst>
              </p:cNvPr>
              <p:cNvSpPr/>
              <p:nvPr/>
            </p:nvSpPr>
            <p:spPr>
              <a:xfrm>
                <a:off x="2441453" y="4866439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5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77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5" name="Freeform: Shape 3554">
                <a:extLst>
                  <a:ext uri="{FF2B5EF4-FFF2-40B4-BE49-F238E27FC236}">
                    <a16:creationId xmlns:a16="http://schemas.microsoft.com/office/drawing/2014/main" id="{45B25DEB-164B-47C0-815C-ACFD436FAAE0}"/>
                  </a:ext>
                </a:extLst>
              </p:cNvPr>
              <p:cNvSpPr/>
              <p:nvPr/>
            </p:nvSpPr>
            <p:spPr>
              <a:xfrm rot="-5360464">
                <a:off x="1517535" y="4860198"/>
                <a:ext cx="95071" cy="95071"/>
              </a:xfrm>
              <a:custGeom>
                <a:avLst/>
                <a:gdLst>
                  <a:gd name="connsiteX0" fmla="*/ 95071 w 95071"/>
                  <a:gd name="connsiteY0" fmla="*/ 47535 h 95071"/>
                  <a:gd name="connsiteX1" fmla="*/ 47535 w 95071"/>
                  <a:gd name="connsiteY1" fmla="*/ 95071 h 95071"/>
                  <a:gd name="connsiteX2" fmla="*/ 0 w 95071"/>
                  <a:gd name="connsiteY2" fmla="*/ 47535 h 95071"/>
                  <a:gd name="connsiteX3" fmla="*/ 47535 w 95071"/>
                  <a:gd name="connsiteY3" fmla="*/ 0 h 95071"/>
                  <a:gd name="connsiteX4" fmla="*/ 95071 w 95071"/>
                  <a:gd name="connsiteY4" fmla="*/ 47535 h 9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1" h="95071">
                    <a:moveTo>
                      <a:pt x="95071" y="47535"/>
                    </a:moveTo>
                    <a:cubicBezTo>
                      <a:pt x="95071" y="73788"/>
                      <a:pt x="73789" y="95071"/>
                      <a:pt x="47535" y="95071"/>
                    </a:cubicBezTo>
                    <a:cubicBezTo>
                      <a:pt x="21282" y="95071"/>
                      <a:pt x="0" y="73788"/>
                      <a:pt x="0" y="47535"/>
                    </a:cubicBezTo>
                    <a:cubicBezTo>
                      <a:pt x="0" y="21282"/>
                      <a:pt x="21282" y="0"/>
                      <a:pt x="47535" y="0"/>
                    </a:cubicBezTo>
                    <a:cubicBezTo>
                      <a:pt x="73789" y="0"/>
                      <a:pt x="95071" y="21282"/>
                      <a:pt x="95071" y="4753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6" name="Freeform: Shape 3555">
                <a:extLst>
                  <a:ext uri="{FF2B5EF4-FFF2-40B4-BE49-F238E27FC236}">
                    <a16:creationId xmlns:a16="http://schemas.microsoft.com/office/drawing/2014/main" id="{9F6ABAC2-C714-4FA7-9778-F9D52806A64A}"/>
                  </a:ext>
                </a:extLst>
              </p:cNvPr>
              <p:cNvSpPr/>
              <p:nvPr/>
            </p:nvSpPr>
            <p:spPr>
              <a:xfrm>
                <a:off x="1364184" y="5190498"/>
                <a:ext cx="78140" cy="78163"/>
              </a:xfrm>
              <a:custGeom>
                <a:avLst/>
                <a:gdLst>
                  <a:gd name="connsiteX0" fmla="*/ 67405 w 78140"/>
                  <a:gd name="connsiteY0" fmla="*/ 12170 h 78163"/>
                  <a:gd name="connsiteX1" fmla="*/ 65994 w 78140"/>
                  <a:gd name="connsiteY1" fmla="*/ 67405 h 78163"/>
                  <a:gd name="connsiteX2" fmla="*/ 10758 w 78140"/>
                  <a:gd name="connsiteY2" fmla="*/ 65994 h 78163"/>
                  <a:gd name="connsiteX3" fmla="*/ 12170 w 78140"/>
                  <a:gd name="connsiteY3" fmla="*/ 10758 h 78163"/>
                  <a:gd name="connsiteX4" fmla="*/ 67405 w 78140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40" h="78163">
                    <a:moveTo>
                      <a:pt x="67405" y="12170"/>
                    </a:moveTo>
                    <a:cubicBezTo>
                      <a:pt x="82289" y="27823"/>
                      <a:pt x="81583" y="52522"/>
                      <a:pt x="65994" y="67405"/>
                    </a:cubicBezTo>
                    <a:cubicBezTo>
                      <a:pt x="50341" y="82289"/>
                      <a:pt x="25642" y="81647"/>
                      <a:pt x="10758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22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7" name="Freeform: Shape 3556">
                <a:extLst>
                  <a:ext uri="{FF2B5EF4-FFF2-40B4-BE49-F238E27FC236}">
                    <a16:creationId xmlns:a16="http://schemas.microsoft.com/office/drawing/2014/main" id="{D652EA57-7064-4D48-9A95-BA0108E6B0FA}"/>
                  </a:ext>
                </a:extLst>
              </p:cNvPr>
              <p:cNvSpPr/>
              <p:nvPr/>
            </p:nvSpPr>
            <p:spPr>
              <a:xfrm>
                <a:off x="1907245" y="5717289"/>
                <a:ext cx="61889" cy="61864"/>
              </a:xfrm>
              <a:custGeom>
                <a:avLst/>
                <a:gdLst>
                  <a:gd name="connsiteX0" fmla="*/ 53411 w 61889"/>
                  <a:gd name="connsiteY0" fmla="*/ 9634 h 61864"/>
                  <a:gd name="connsiteX1" fmla="*/ 52256 w 61889"/>
                  <a:gd name="connsiteY1" fmla="*/ 53386 h 61864"/>
                  <a:gd name="connsiteX2" fmla="*/ 8504 w 61889"/>
                  <a:gd name="connsiteY2" fmla="*/ 52231 h 61864"/>
                  <a:gd name="connsiteX3" fmla="*/ 9659 w 61889"/>
                  <a:gd name="connsiteY3" fmla="*/ 8479 h 61864"/>
                  <a:gd name="connsiteX4" fmla="*/ 53411 w 61889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89" h="61864">
                    <a:moveTo>
                      <a:pt x="53411" y="9634"/>
                    </a:moveTo>
                    <a:cubicBezTo>
                      <a:pt x="65151" y="22015"/>
                      <a:pt x="64637" y="41582"/>
                      <a:pt x="52256" y="53386"/>
                    </a:cubicBezTo>
                    <a:cubicBezTo>
                      <a:pt x="39874" y="65126"/>
                      <a:pt x="20308" y="64613"/>
                      <a:pt x="8504" y="52231"/>
                    </a:cubicBezTo>
                    <a:cubicBezTo>
                      <a:pt x="-3300" y="39850"/>
                      <a:pt x="-2723" y="20283"/>
                      <a:pt x="9659" y="8479"/>
                    </a:cubicBezTo>
                    <a:cubicBezTo>
                      <a:pt x="22040" y="-3261"/>
                      <a:pt x="41607" y="-2748"/>
                      <a:pt x="53411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8" name="Freeform: Shape 3557">
                <a:extLst>
                  <a:ext uri="{FF2B5EF4-FFF2-40B4-BE49-F238E27FC236}">
                    <a16:creationId xmlns:a16="http://schemas.microsoft.com/office/drawing/2014/main" id="{8E55F041-A10B-4689-8E71-231B28C656ED}"/>
                  </a:ext>
                </a:extLst>
              </p:cNvPr>
              <p:cNvSpPr/>
              <p:nvPr/>
            </p:nvSpPr>
            <p:spPr>
              <a:xfrm>
                <a:off x="1534590" y="5558662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09" y="26356"/>
                      <a:pt x="77332" y="49771"/>
                      <a:pt x="62513" y="63885"/>
                    </a:cubicBezTo>
                    <a:cubicBezTo>
                      <a:pt x="47693" y="77934"/>
                      <a:pt x="24278" y="77357"/>
                      <a:pt x="10164" y="62538"/>
                    </a:cubicBezTo>
                    <a:cubicBezTo>
                      <a:pt x="-3885" y="47719"/>
                      <a:pt x="-3308" y="24303"/>
                      <a:pt x="11511" y="10189"/>
                    </a:cubicBezTo>
                    <a:cubicBezTo>
                      <a:pt x="26331" y="-3925"/>
                      <a:pt x="49746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59" name="Freeform: Shape 3558">
                <a:extLst>
                  <a:ext uri="{FF2B5EF4-FFF2-40B4-BE49-F238E27FC236}">
                    <a16:creationId xmlns:a16="http://schemas.microsoft.com/office/drawing/2014/main" id="{583EBE4E-DB83-4A1D-9C86-03B8E5BDC455}"/>
                  </a:ext>
                </a:extLst>
              </p:cNvPr>
              <p:cNvSpPr/>
              <p:nvPr/>
            </p:nvSpPr>
            <p:spPr>
              <a:xfrm>
                <a:off x="2312285" y="5730700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1"/>
                      <a:pt x="49711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04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0" name="Freeform: Shape 3559">
                <a:extLst>
                  <a:ext uri="{FF2B5EF4-FFF2-40B4-BE49-F238E27FC236}">
                    <a16:creationId xmlns:a16="http://schemas.microsoft.com/office/drawing/2014/main" id="{4C886015-A8D6-421C-AB1B-757691AF6681}"/>
                  </a:ext>
                </a:extLst>
              </p:cNvPr>
              <p:cNvSpPr/>
              <p:nvPr/>
            </p:nvSpPr>
            <p:spPr>
              <a:xfrm>
                <a:off x="2632614" y="5302384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094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1" name="Freeform: Shape 3560">
                <a:extLst>
                  <a:ext uri="{FF2B5EF4-FFF2-40B4-BE49-F238E27FC236}">
                    <a16:creationId xmlns:a16="http://schemas.microsoft.com/office/drawing/2014/main" id="{F26531E1-4F48-4E0E-904E-3D4C233ADFEA}"/>
                  </a:ext>
                </a:extLst>
              </p:cNvPr>
              <p:cNvSpPr/>
              <p:nvPr/>
            </p:nvSpPr>
            <p:spPr>
              <a:xfrm>
                <a:off x="1521653" y="4621374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117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2" name="Freeform: Shape 3561">
                <a:extLst>
                  <a:ext uri="{FF2B5EF4-FFF2-40B4-BE49-F238E27FC236}">
                    <a16:creationId xmlns:a16="http://schemas.microsoft.com/office/drawing/2014/main" id="{C9EEF0E4-158D-4E25-982F-AA2BCEEED31E}"/>
                  </a:ext>
                </a:extLst>
              </p:cNvPr>
              <p:cNvSpPr/>
              <p:nvPr/>
            </p:nvSpPr>
            <p:spPr>
              <a:xfrm>
                <a:off x="2267951" y="4581071"/>
                <a:ext cx="73382" cy="73407"/>
              </a:xfrm>
              <a:custGeom>
                <a:avLst/>
                <a:gdLst>
                  <a:gd name="connsiteX0" fmla="*/ 63315 w 73382"/>
                  <a:gd name="connsiteY0" fmla="*/ 11440 h 73407"/>
                  <a:gd name="connsiteX1" fmla="*/ 61968 w 73382"/>
                  <a:gd name="connsiteY1" fmla="*/ 63340 h 73407"/>
                  <a:gd name="connsiteX2" fmla="*/ 10068 w 73382"/>
                  <a:gd name="connsiteY2" fmla="*/ 61992 h 73407"/>
                  <a:gd name="connsiteX3" fmla="*/ 11415 w 73382"/>
                  <a:gd name="connsiteY3" fmla="*/ 10093 h 73407"/>
                  <a:gd name="connsiteX4" fmla="*/ 63315 w 73382"/>
                  <a:gd name="connsiteY4" fmla="*/ 11440 h 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407">
                    <a:moveTo>
                      <a:pt x="63315" y="11440"/>
                    </a:moveTo>
                    <a:cubicBezTo>
                      <a:pt x="77236" y="26131"/>
                      <a:pt x="76659" y="49354"/>
                      <a:pt x="61968" y="63340"/>
                    </a:cubicBezTo>
                    <a:cubicBezTo>
                      <a:pt x="47277" y="77261"/>
                      <a:pt x="24053" y="76683"/>
                      <a:pt x="10068" y="61992"/>
                    </a:cubicBezTo>
                    <a:cubicBezTo>
                      <a:pt x="-3853" y="47302"/>
                      <a:pt x="-3276" y="24078"/>
                      <a:pt x="11415" y="10093"/>
                    </a:cubicBezTo>
                    <a:cubicBezTo>
                      <a:pt x="26106" y="-3892"/>
                      <a:pt x="49330" y="-3251"/>
                      <a:pt x="63315" y="1144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3" name="Freeform: Shape 3562">
                <a:extLst>
                  <a:ext uri="{FF2B5EF4-FFF2-40B4-BE49-F238E27FC236}">
                    <a16:creationId xmlns:a16="http://schemas.microsoft.com/office/drawing/2014/main" id="{17CCC948-68A9-4A21-8C19-3D588A17EAB7}"/>
                  </a:ext>
                </a:extLst>
              </p:cNvPr>
              <p:cNvSpPr/>
              <p:nvPr/>
            </p:nvSpPr>
            <p:spPr>
              <a:xfrm>
                <a:off x="1941511" y="4339682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4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4" name="Freeform: Shape 3563">
                <a:extLst>
                  <a:ext uri="{FF2B5EF4-FFF2-40B4-BE49-F238E27FC236}">
                    <a16:creationId xmlns:a16="http://schemas.microsoft.com/office/drawing/2014/main" id="{E1486533-2331-492E-90E0-D9C730E8B1D6}"/>
                  </a:ext>
                </a:extLst>
              </p:cNvPr>
              <p:cNvSpPr/>
              <p:nvPr/>
            </p:nvSpPr>
            <p:spPr>
              <a:xfrm>
                <a:off x="1268356" y="4879245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4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433" y="-3756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5" name="Freeform: Shape 3564">
                <a:extLst>
                  <a:ext uri="{FF2B5EF4-FFF2-40B4-BE49-F238E27FC236}">
                    <a16:creationId xmlns:a16="http://schemas.microsoft.com/office/drawing/2014/main" id="{9885D274-B10F-43A1-90BB-CF2254F26977}"/>
                  </a:ext>
                </a:extLst>
              </p:cNvPr>
              <p:cNvSpPr/>
              <p:nvPr/>
            </p:nvSpPr>
            <p:spPr>
              <a:xfrm>
                <a:off x="1566157" y="4346334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0" y="33640"/>
                      <a:pt x="98691" y="63535"/>
                      <a:pt x="79766" y="81498"/>
                    </a:cubicBezTo>
                    <a:cubicBezTo>
                      <a:pt x="60841" y="99460"/>
                      <a:pt x="30945" y="98691"/>
                      <a:pt x="12983" y="79766"/>
                    </a:cubicBezTo>
                    <a:cubicBezTo>
                      <a:pt x="-4980" y="60841"/>
                      <a:pt x="-4210" y="30945"/>
                      <a:pt x="14715" y="12983"/>
                    </a:cubicBezTo>
                    <a:cubicBezTo>
                      <a:pt x="33704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6" name="Freeform: Shape 3565">
                <a:extLst>
                  <a:ext uri="{FF2B5EF4-FFF2-40B4-BE49-F238E27FC236}">
                    <a16:creationId xmlns:a16="http://schemas.microsoft.com/office/drawing/2014/main" id="{413774E4-B402-443F-8896-F1BF2D78A3A5}"/>
                  </a:ext>
                </a:extLst>
              </p:cNvPr>
              <p:cNvSpPr/>
              <p:nvPr/>
            </p:nvSpPr>
            <p:spPr>
              <a:xfrm>
                <a:off x="2770864" y="4931069"/>
                <a:ext cx="94192" cy="94192"/>
              </a:xfrm>
              <a:custGeom>
                <a:avLst/>
                <a:gdLst>
                  <a:gd name="connsiteX0" fmla="*/ 81258 w 94192"/>
                  <a:gd name="connsiteY0" fmla="*/ 14667 h 94192"/>
                  <a:gd name="connsiteX1" fmla="*/ 79525 w 94192"/>
                  <a:gd name="connsiteY1" fmla="*/ 81257 h 94192"/>
                  <a:gd name="connsiteX2" fmla="*/ 12935 w 94192"/>
                  <a:gd name="connsiteY2" fmla="*/ 79525 h 94192"/>
                  <a:gd name="connsiteX3" fmla="*/ 14667 w 94192"/>
                  <a:gd name="connsiteY3" fmla="*/ 12935 h 94192"/>
                  <a:gd name="connsiteX4" fmla="*/ 81258 w 94192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2">
                    <a:moveTo>
                      <a:pt x="81258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5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8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7" name="Freeform: Shape 3566">
                <a:extLst>
                  <a:ext uri="{FF2B5EF4-FFF2-40B4-BE49-F238E27FC236}">
                    <a16:creationId xmlns:a16="http://schemas.microsoft.com/office/drawing/2014/main" id="{9DF6C748-F3E1-4D58-B285-8BC64D92A085}"/>
                  </a:ext>
                </a:extLst>
              </p:cNvPr>
              <p:cNvSpPr/>
              <p:nvPr/>
            </p:nvSpPr>
            <p:spPr>
              <a:xfrm rot="-1786484">
                <a:off x="2584099" y="4562446"/>
                <a:ext cx="74033" cy="74033"/>
              </a:xfrm>
              <a:custGeom>
                <a:avLst/>
                <a:gdLst>
                  <a:gd name="connsiteX0" fmla="*/ 74033 w 74033"/>
                  <a:gd name="connsiteY0" fmla="*/ 37017 h 74033"/>
                  <a:gd name="connsiteX1" fmla="*/ 37017 w 74033"/>
                  <a:gd name="connsiteY1" fmla="*/ 74033 h 74033"/>
                  <a:gd name="connsiteX2" fmla="*/ 0 w 74033"/>
                  <a:gd name="connsiteY2" fmla="*/ 37017 h 74033"/>
                  <a:gd name="connsiteX3" fmla="*/ 37017 w 74033"/>
                  <a:gd name="connsiteY3" fmla="*/ 0 h 74033"/>
                  <a:gd name="connsiteX4" fmla="*/ 74033 w 74033"/>
                  <a:gd name="connsiteY4" fmla="*/ 37017 h 7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3" h="74033">
                    <a:moveTo>
                      <a:pt x="74033" y="37017"/>
                    </a:moveTo>
                    <a:cubicBezTo>
                      <a:pt x="74033" y="57460"/>
                      <a:pt x="57461" y="74033"/>
                      <a:pt x="37017" y="74033"/>
                    </a:cubicBezTo>
                    <a:cubicBezTo>
                      <a:pt x="16573" y="74033"/>
                      <a:pt x="0" y="57460"/>
                      <a:pt x="0" y="37017"/>
                    </a:cubicBezTo>
                    <a:cubicBezTo>
                      <a:pt x="0" y="16573"/>
                      <a:pt x="16573" y="0"/>
                      <a:pt x="37017" y="0"/>
                    </a:cubicBezTo>
                    <a:cubicBezTo>
                      <a:pt x="57461" y="0"/>
                      <a:pt x="74033" y="16573"/>
                      <a:pt x="74033" y="3701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68" name="Freeform: Shape 3567">
                <a:extLst>
                  <a:ext uri="{FF2B5EF4-FFF2-40B4-BE49-F238E27FC236}">
                    <a16:creationId xmlns:a16="http://schemas.microsoft.com/office/drawing/2014/main" id="{BF7BDF84-D1A8-4B75-895C-20E0D23E93B2}"/>
                  </a:ext>
                </a:extLst>
              </p:cNvPr>
              <p:cNvSpPr/>
              <p:nvPr/>
            </p:nvSpPr>
            <p:spPr>
              <a:xfrm>
                <a:off x="2262881" y="4301452"/>
                <a:ext cx="33677" cy="33677"/>
              </a:xfrm>
              <a:custGeom>
                <a:avLst/>
                <a:gdLst>
                  <a:gd name="connsiteX0" fmla="*/ 29060 w 33677"/>
                  <a:gd name="connsiteY0" fmla="*/ 5259 h 33677"/>
                  <a:gd name="connsiteX1" fmla="*/ 28418 w 33677"/>
                  <a:gd name="connsiteY1" fmla="*/ 29060 h 33677"/>
                  <a:gd name="connsiteX2" fmla="*/ 4618 w 33677"/>
                  <a:gd name="connsiteY2" fmla="*/ 28418 h 33677"/>
                  <a:gd name="connsiteX3" fmla="*/ 5259 w 33677"/>
                  <a:gd name="connsiteY3" fmla="*/ 4618 h 33677"/>
                  <a:gd name="connsiteX4" fmla="*/ 29060 w 33677"/>
                  <a:gd name="connsiteY4" fmla="*/ 5259 h 3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77">
                    <a:moveTo>
                      <a:pt x="29060" y="5259"/>
                    </a:moveTo>
                    <a:cubicBezTo>
                      <a:pt x="35475" y="11995"/>
                      <a:pt x="35154" y="22645"/>
                      <a:pt x="28418" y="29060"/>
                    </a:cubicBezTo>
                    <a:cubicBezTo>
                      <a:pt x="21682" y="35475"/>
                      <a:pt x="11033" y="35154"/>
                      <a:pt x="4618" y="28418"/>
                    </a:cubicBezTo>
                    <a:cubicBezTo>
                      <a:pt x="-1798" y="21682"/>
                      <a:pt x="-1477" y="11033"/>
                      <a:pt x="5259" y="4618"/>
                    </a:cubicBezTo>
                    <a:cubicBezTo>
                      <a:pt x="11995" y="-1798"/>
                      <a:pt x="22644" y="-1477"/>
                      <a:pt x="29060" y="52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38" name="Graphic 3026">
              <a:extLst>
                <a:ext uri="{FF2B5EF4-FFF2-40B4-BE49-F238E27FC236}">
                  <a16:creationId xmlns:a16="http://schemas.microsoft.com/office/drawing/2014/main" id="{2298D9E9-B709-46C6-9389-019EFB480990}"/>
                </a:ext>
              </a:extLst>
            </p:cNvPr>
            <p:cNvGrpSpPr/>
            <p:nvPr/>
          </p:nvGrpSpPr>
          <p:grpSpPr>
            <a:xfrm>
              <a:off x="1242439" y="4249642"/>
              <a:ext cx="1596635" cy="1477766"/>
              <a:chOff x="1242439" y="4249642"/>
              <a:chExt cx="1596635" cy="1477766"/>
            </a:xfrm>
            <a:solidFill>
              <a:srgbClr val="FAF5B4"/>
            </a:solidFill>
          </p:grpSpPr>
          <p:sp>
            <p:nvSpPr>
              <p:cNvPr id="3513" name="Freeform: Shape 3512">
                <a:extLst>
                  <a:ext uri="{FF2B5EF4-FFF2-40B4-BE49-F238E27FC236}">
                    <a16:creationId xmlns:a16="http://schemas.microsoft.com/office/drawing/2014/main" id="{54BD84F5-AC1A-430D-8096-78285CAFE075}"/>
                  </a:ext>
                </a:extLst>
              </p:cNvPr>
              <p:cNvSpPr/>
              <p:nvPr/>
            </p:nvSpPr>
            <p:spPr>
              <a:xfrm rot="-2473031">
                <a:off x="1749471" y="4945483"/>
                <a:ext cx="107645" cy="107645"/>
              </a:xfrm>
              <a:custGeom>
                <a:avLst/>
                <a:gdLst>
                  <a:gd name="connsiteX0" fmla="*/ 107646 w 107645"/>
                  <a:gd name="connsiteY0" fmla="*/ 53823 h 107645"/>
                  <a:gd name="connsiteX1" fmla="*/ 53823 w 107645"/>
                  <a:gd name="connsiteY1" fmla="*/ 107646 h 107645"/>
                  <a:gd name="connsiteX2" fmla="*/ 0 w 107645"/>
                  <a:gd name="connsiteY2" fmla="*/ 53823 h 107645"/>
                  <a:gd name="connsiteX3" fmla="*/ 53823 w 107645"/>
                  <a:gd name="connsiteY3" fmla="*/ 0 h 107645"/>
                  <a:gd name="connsiteX4" fmla="*/ 107646 w 107645"/>
                  <a:gd name="connsiteY4" fmla="*/ 53823 h 107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45" h="107645">
                    <a:moveTo>
                      <a:pt x="107646" y="53823"/>
                    </a:moveTo>
                    <a:cubicBezTo>
                      <a:pt x="107646" y="83548"/>
                      <a:pt x="83549" y="107646"/>
                      <a:pt x="53823" y="107646"/>
                    </a:cubicBezTo>
                    <a:cubicBezTo>
                      <a:pt x="24097" y="107646"/>
                      <a:pt x="0" y="83548"/>
                      <a:pt x="0" y="53823"/>
                    </a:cubicBezTo>
                    <a:cubicBezTo>
                      <a:pt x="0" y="24097"/>
                      <a:pt x="24097" y="0"/>
                      <a:pt x="53823" y="0"/>
                    </a:cubicBezTo>
                    <a:cubicBezTo>
                      <a:pt x="83548" y="0"/>
                      <a:pt x="107646" y="24097"/>
                      <a:pt x="107646" y="5382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4" name="Freeform: Shape 3513">
                <a:extLst>
                  <a:ext uri="{FF2B5EF4-FFF2-40B4-BE49-F238E27FC236}">
                    <a16:creationId xmlns:a16="http://schemas.microsoft.com/office/drawing/2014/main" id="{C0860FE9-BE5A-4E30-B909-F4F6419487CA}"/>
                  </a:ext>
                </a:extLst>
              </p:cNvPr>
              <p:cNvSpPr/>
              <p:nvPr/>
            </p:nvSpPr>
            <p:spPr>
              <a:xfrm>
                <a:off x="1965144" y="5044311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932" y="-3565"/>
                      <a:pt x="45230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5" name="Freeform: Shape 3514">
                <a:extLst>
                  <a:ext uri="{FF2B5EF4-FFF2-40B4-BE49-F238E27FC236}">
                    <a16:creationId xmlns:a16="http://schemas.microsoft.com/office/drawing/2014/main" id="{D019BB50-CC38-4B8F-B9B8-124409A88095}"/>
                  </a:ext>
                </a:extLst>
              </p:cNvPr>
              <p:cNvSpPr/>
              <p:nvPr/>
            </p:nvSpPr>
            <p:spPr>
              <a:xfrm>
                <a:off x="1770569" y="4839279"/>
                <a:ext cx="67237" cy="67262"/>
              </a:xfrm>
              <a:custGeom>
                <a:avLst/>
                <a:gdLst>
                  <a:gd name="connsiteX0" fmla="*/ 57997 w 67237"/>
                  <a:gd name="connsiteY0" fmla="*/ 10485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60 w 67237"/>
                  <a:gd name="connsiteY3" fmla="*/ 9266 h 67262"/>
                  <a:gd name="connsiteX4" fmla="*/ 57997 w 67237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5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6"/>
                    </a:cubicBezTo>
                    <a:cubicBezTo>
                      <a:pt x="23867" y="-3565"/>
                      <a:pt x="45166" y="-2988"/>
                      <a:pt x="57997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6" name="Freeform: Shape 3515">
                <a:extLst>
                  <a:ext uri="{FF2B5EF4-FFF2-40B4-BE49-F238E27FC236}">
                    <a16:creationId xmlns:a16="http://schemas.microsoft.com/office/drawing/2014/main" id="{87041AC1-1DC6-4220-BF5B-40757036476E}"/>
                  </a:ext>
                </a:extLst>
              </p:cNvPr>
              <p:cNvSpPr/>
              <p:nvPr/>
            </p:nvSpPr>
            <p:spPr>
              <a:xfrm>
                <a:off x="1955175" y="4902084"/>
                <a:ext cx="74024" cy="74024"/>
              </a:xfrm>
              <a:custGeom>
                <a:avLst/>
                <a:gdLst>
                  <a:gd name="connsiteX0" fmla="*/ 63860 w 74024"/>
                  <a:gd name="connsiteY0" fmla="*/ 11512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2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2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3" y="77909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7" name="Freeform: Shape 3516">
                <a:extLst>
                  <a:ext uri="{FF2B5EF4-FFF2-40B4-BE49-F238E27FC236}">
                    <a16:creationId xmlns:a16="http://schemas.microsoft.com/office/drawing/2014/main" id="{C70C4AA7-71B3-4EEC-8035-2FFE72ED06AF}"/>
                  </a:ext>
                </a:extLst>
              </p:cNvPr>
              <p:cNvSpPr/>
              <p:nvPr/>
            </p:nvSpPr>
            <p:spPr>
              <a:xfrm rot="-1644794">
                <a:off x="1594901" y="5050304"/>
                <a:ext cx="88273" cy="88273"/>
              </a:xfrm>
              <a:custGeom>
                <a:avLst/>
                <a:gdLst>
                  <a:gd name="connsiteX0" fmla="*/ 88273 w 88273"/>
                  <a:gd name="connsiteY0" fmla="*/ 44137 h 88273"/>
                  <a:gd name="connsiteX1" fmla="*/ 44136 w 88273"/>
                  <a:gd name="connsiteY1" fmla="*/ 88273 h 88273"/>
                  <a:gd name="connsiteX2" fmla="*/ 0 w 88273"/>
                  <a:gd name="connsiteY2" fmla="*/ 44137 h 88273"/>
                  <a:gd name="connsiteX3" fmla="*/ 44136 w 88273"/>
                  <a:gd name="connsiteY3" fmla="*/ 0 h 88273"/>
                  <a:gd name="connsiteX4" fmla="*/ 88273 w 88273"/>
                  <a:gd name="connsiteY4" fmla="*/ 44137 h 8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73" h="88273">
                    <a:moveTo>
                      <a:pt x="88273" y="44137"/>
                    </a:moveTo>
                    <a:cubicBezTo>
                      <a:pt x="88273" y="68513"/>
                      <a:pt x="68512" y="88273"/>
                      <a:pt x="44136" y="88273"/>
                    </a:cubicBezTo>
                    <a:cubicBezTo>
                      <a:pt x="19761" y="88273"/>
                      <a:pt x="0" y="68513"/>
                      <a:pt x="0" y="44137"/>
                    </a:cubicBezTo>
                    <a:cubicBezTo>
                      <a:pt x="0" y="19761"/>
                      <a:pt x="19761" y="0"/>
                      <a:pt x="44136" y="0"/>
                    </a:cubicBezTo>
                    <a:cubicBezTo>
                      <a:pt x="68512" y="0"/>
                      <a:pt x="88273" y="19761"/>
                      <a:pt x="88273" y="441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8" name="Freeform: Shape 3517">
                <a:extLst>
                  <a:ext uri="{FF2B5EF4-FFF2-40B4-BE49-F238E27FC236}">
                    <a16:creationId xmlns:a16="http://schemas.microsoft.com/office/drawing/2014/main" id="{37171889-1FBE-41A6-8104-CF3F9E6B10FF}"/>
                  </a:ext>
                </a:extLst>
              </p:cNvPr>
              <p:cNvSpPr/>
              <p:nvPr/>
            </p:nvSpPr>
            <p:spPr>
              <a:xfrm>
                <a:off x="1613935" y="5271287"/>
                <a:ext cx="94192" cy="94240"/>
              </a:xfrm>
              <a:custGeom>
                <a:avLst/>
                <a:gdLst>
                  <a:gd name="connsiteX0" fmla="*/ 81257 w 94192"/>
                  <a:gd name="connsiteY0" fmla="*/ 14715 h 94240"/>
                  <a:gd name="connsiteX1" fmla="*/ 79525 w 94192"/>
                  <a:gd name="connsiteY1" fmla="*/ 81305 h 94240"/>
                  <a:gd name="connsiteX2" fmla="*/ 12935 w 94192"/>
                  <a:gd name="connsiteY2" fmla="*/ 79573 h 94240"/>
                  <a:gd name="connsiteX3" fmla="*/ 14667 w 94192"/>
                  <a:gd name="connsiteY3" fmla="*/ 12983 h 94240"/>
                  <a:gd name="connsiteX4" fmla="*/ 81257 w 94192"/>
                  <a:gd name="connsiteY4" fmla="*/ 14715 h 9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240">
                    <a:moveTo>
                      <a:pt x="81257" y="14715"/>
                    </a:moveTo>
                    <a:cubicBezTo>
                      <a:pt x="99156" y="33576"/>
                      <a:pt x="98386" y="63407"/>
                      <a:pt x="79525" y="81305"/>
                    </a:cubicBezTo>
                    <a:cubicBezTo>
                      <a:pt x="60664" y="99204"/>
                      <a:pt x="30833" y="98434"/>
                      <a:pt x="12935" y="79573"/>
                    </a:cubicBezTo>
                    <a:cubicBezTo>
                      <a:pt x="-4964" y="60712"/>
                      <a:pt x="-4194" y="30881"/>
                      <a:pt x="14667" y="12983"/>
                    </a:cubicBezTo>
                    <a:cubicBezTo>
                      <a:pt x="33528" y="-4980"/>
                      <a:pt x="63295" y="-4210"/>
                      <a:pt x="81257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9" name="Freeform: Shape 3518">
                <a:extLst>
                  <a:ext uri="{FF2B5EF4-FFF2-40B4-BE49-F238E27FC236}">
                    <a16:creationId xmlns:a16="http://schemas.microsoft.com/office/drawing/2014/main" id="{936A7D9C-DFB4-4062-AF86-03B045FB1342}"/>
                  </a:ext>
                </a:extLst>
              </p:cNvPr>
              <p:cNvSpPr/>
              <p:nvPr/>
            </p:nvSpPr>
            <p:spPr>
              <a:xfrm>
                <a:off x="1913909" y="5397542"/>
                <a:ext cx="72260" cy="72237"/>
              </a:xfrm>
              <a:custGeom>
                <a:avLst/>
                <a:gdLst>
                  <a:gd name="connsiteX0" fmla="*/ 62337 w 72260"/>
                  <a:gd name="connsiteY0" fmla="*/ 11248 h 72237"/>
                  <a:gd name="connsiteX1" fmla="*/ 60989 w 72260"/>
                  <a:gd name="connsiteY1" fmla="*/ 62313 h 72237"/>
                  <a:gd name="connsiteX2" fmla="*/ 9924 w 72260"/>
                  <a:gd name="connsiteY2" fmla="*/ 60966 h 72237"/>
                  <a:gd name="connsiteX3" fmla="*/ 11271 w 72260"/>
                  <a:gd name="connsiteY3" fmla="*/ 9901 h 72237"/>
                  <a:gd name="connsiteX4" fmla="*/ 62337 w 72260"/>
                  <a:gd name="connsiteY4" fmla="*/ 11248 h 7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37">
                    <a:moveTo>
                      <a:pt x="62337" y="11248"/>
                    </a:moveTo>
                    <a:cubicBezTo>
                      <a:pt x="76065" y="25682"/>
                      <a:pt x="75488" y="48585"/>
                      <a:pt x="60989" y="62313"/>
                    </a:cubicBezTo>
                    <a:cubicBezTo>
                      <a:pt x="46555" y="76042"/>
                      <a:pt x="23653" y="75465"/>
                      <a:pt x="9924" y="60966"/>
                    </a:cubicBezTo>
                    <a:cubicBezTo>
                      <a:pt x="-3805" y="46532"/>
                      <a:pt x="-3227" y="23630"/>
                      <a:pt x="11271" y="9901"/>
                    </a:cubicBezTo>
                    <a:cubicBezTo>
                      <a:pt x="25770" y="-3828"/>
                      <a:pt x="48608" y="-3187"/>
                      <a:pt x="62337" y="1124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0" name="Freeform: Shape 3519">
                <a:extLst>
                  <a:ext uri="{FF2B5EF4-FFF2-40B4-BE49-F238E27FC236}">
                    <a16:creationId xmlns:a16="http://schemas.microsoft.com/office/drawing/2014/main" id="{21C25F41-5C23-447D-AAE1-74B7EF771DE3}"/>
                  </a:ext>
                </a:extLst>
              </p:cNvPr>
              <p:cNvSpPr/>
              <p:nvPr/>
            </p:nvSpPr>
            <p:spPr>
              <a:xfrm>
                <a:off x="2323462" y="5331123"/>
                <a:ext cx="57179" cy="57179"/>
              </a:xfrm>
              <a:custGeom>
                <a:avLst/>
                <a:gdLst>
                  <a:gd name="connsiteX0" fmla="*/ 49311 w 57179"/>
                  <a:gd name="connsiteY0" fmla="*/ 8895 h 57179"/>
                  <a:gd name="connsiteX1" fmla="*/ 48285 w 57179"/>
                  <a:gd name="connsiteY1" fmla="*/ 49311 h 57179"/>
                  <a:gd name="connsiteX2" fmla="*/ 7869 w 57179"/>
                  <a:gd name="connsiteY2" fmla="*/ 48285 h 57179"/>
                  <a:gd name="connsiteX3" fmla="*/ 8895 w 57179"/>
                  <a:gd name="connsiteY3" fmla="*/ 7869 h 57179"/>
                  <a:gd name="connsiteX4" fmla="*/ 49311 w 57179"/>
                  <a:gd name="connsiteY4" fmla="*/ 8895 h 5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179">
                    <a:moveTo>
                      <a:pt x="49311" y="8895"/>
                    </a:moveTo>
                    <a:cubicBezTo>
                      <a:pt x="60217" y="20378"/>
                      <a:pt x="59704" y="38469"/>
                      <a:pt x="48285" y="49311"/>
                    </a:cubicBezTo>
                    <a:cubicBezTo>
                      <a:pt x="36801" y="60217"/>
                      <a:pt x="18710" y="59704"/>
                      <a:pt x="7869" y="48285"/>
                    </a:cubicBezTo>
                    <a:cubicBezTo>
                      <a:pt x="-3037" y="36801"/>
                      <a:pt x="-2524" y="18711"/>
                      <a:pt x="8895" y="7869"/>
                    </a:cubicBezTo>
                    <a:cubicBezTo>
                      <a:pt x="20314" y="-3037"/>
                      <a:pt x="38405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1" name="Freeform: Shape 3520">
                <a:extLst>
                  <a:ext uri="{FF2B5EF4-FFF2-40B4-BE49-F238E27FC236}">
                    <a16:creationId xmlns:a16="http://schemas.microsoft.com/office/drawing/2014/main" id="{11C7719D-9130-4E60-AB38-3FCC39182848}"/>
                  </a:ext>
                </a:extLst>
              </p:cNvPr>
              <p:cNvSpPr/>
              <p:nvPr/>
            </p:nvSpPr>
            <p:spPr>
              <a:xfrm>
                <a:off x="2256725" y="5117261"/>
                <a:ext cx="66838" cy="66861"/>
              </a:xfrm>
              <a:custGeom>
                <a:avLst/>
                <a:gdLst>
                  <a:gd name="connsiteX0" fmla="*/ 57669 w 66838"/>
                  <a:gd name="connsiteY0" fmla="*/ 10412 h 66861"/>
                  <a:gd name="connsiteX1" fmla="*/ 56450 w 66838"/>
                  <a:gd name="connsiteY1" fmla="*/ 57692 h 66861"/>
                  <a:gd name="connsiteX2" fmla="*/ 9169 w 66838"/>
                  <a:gd name="connsiteY2" fmla="*/ 56473 h 66861"/>
                  <a:gd name="connsiteX3" fmla="*/ 10388 w 66838"/>
                  <a:gd name="connsiteY3" fmla="*/ 9193 h 66861"/>
                  <a:gd name="connsiteX4" fmla="*/ 57669 w 66838"/>
                  <a:gd name="connsiteY4" fmla="*/ 10412 h 6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61">
                    <a:moveTo>
                      <a:pt x="57669" y="10412"/>
                    </a:moveTo>
                    <a:cubicBezTo>
                      <a:pt x="70371" y="23819"/>
                      <a:pt x="69794" y="44926"/>
                      <a:pt x="56450" y="57692"/>
                    </a:cubicBezTo>
                    <a:cubicBezTo>
                      <a:pt x="43042" y="70394"/>
                      <a:pt x="21936" y="69817"/>
                      <a:pt x="9169" y="56473"/>
                    </a:cubicBezTo>
                    <a:cubicBezTo>
                      <a:pt x="-3533" y="43065"/>
                      <a:pt x="-2955" y="21959"/>
                      <a:pt x="10388" y="9193"/>
                    </a:cubicBezTo>
                    <a:cubicBezTo>
                      <a:pt x="23796" y="-3510"/>
                      <a:pt x="44967" y="-2996"/>
                      <a:pt x="57669" y="104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2" name="Freeform: Shape 3521">
                <a:extLst>
                  <a:ext uri="{FF2B5EF4-FFF2-40B4-BE49-F238E27FC236}">
                    <a16:creationId xmlns:a16="http://schemas.microsoft.com/office/drawing/2014/main" id="{4B88C4E7-4C6D-4758-B669-980C005B15CE}"/>
                  </a:ext>
                </a:extLst>
              </p:cNvPr>
              <p:cNvSpPr/>
              <p:nvPr/>
            </p:nvSpPr>
            <p:spPr>
              <a:xfrm>
                <a:off x="1921293" y="4738677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4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06" y="-1758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D281CCE4-02FD-4CA8-B6A0-EE0E4F8B6A69}"/>
                  </a:ext>
                </a:extLst>
              </p:cNvPr>
              <p:cNvSpPr/>
              <p:nvPr/>
            </p:nvSpPr>
            <p:spPr>
              <a:xfrm>
                <a:off x="1749882" y="4563459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ECCB0093-F698-46D4-8DFD-B6921B697CC5}"/>
                  </a:ext>
                </a:extLst>
              </p:cNvPr>
              <p:cNvSpPr/>
              <p:nvPr/>
            </p:nvSpPr>
            <p:spPr>
              <a:xfrm>
                <a:off x="2152239" y="4771905"/>
                <a:ext cx="53841" cy="53817"/>
              </a:xfrm>
              <a:custGeom>
                <a:avLst/>
                <a:gdLst>
                  <a:gd name="connsiteX0" fmla="*/ 46423 w 53841"/>
                  <a:gd name="connsiteY0" fmla="*/ 8381 h 53817"/>
                  <a:gd name="connsiteX1" fmla="*/ 45461 w 53841"/>
                  <a:gd name="connsiteY1" fmla="*/ 46423 h 53817"/>
                  <a:gd name="connsiteX2" fmla="*/ 7419 w 53841"/>
                  <a:gd name="connsiteY2" fmla="*/ 45461 h 53817"/>
                  <a:gd name="connsiteX3" fmla="*/ 8381 w 53841"/>
                  <a:gd name="connsiteY3" fmla="*/ 7418 h 53817"/>
                  <a:gd name="connsiteX4" fmla="*/ 46423 w 53841"/>
                  <a:gd name="connsiteY4" fmla="*/ 8381 h 5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17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24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9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5" name="Freeform: Shape 3524">
                <a:extLst>
                  <a:ext uri="{FF2B5EF4-FFF2-40B4-BE49-F238E27FC236}">
                    <a16:creationId xmlns:a16="http://schemas.microsoft.com/office/drawing/2014/main" id="{9D312EFA-4C60-4AC8-BD1F-CB2931F218F2}"/>
                  </a:ext>
                </a:extLst>
              </p:cNvPr>
              <p:cNvSpPr/>
              <p:nvPr/>
            </p:nvSpPr>
            <p:spPr>
              <a:xfrm>
                <a:off x="2047349" y="4578460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2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7"/>
                      <a:pt x="63232" y="40739"/>
                      <a:pt x="51107" y="52222"/>
                    </a:cubicBezTo>
                    <a:cubicBezTo>
                      <a:pt x="38982" y="63706"/>
                      <a:pt x="19801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533" y="-3205"/>
                      <a:pt x="40714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F3B6E1FE-C54A-4627-9764-577C8D2D4559}"/>
                  </a:ext>
                </a:extLst>
              </p:cNvPr>
              <p:cNvSpPr/>
              <p:nvPr/>
            </p:nvSpPr>
            <p:spPr>
              <a:xfrm>
                <a:off x="2415535" y="4814668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29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79" y="71535"/>
                      <a:pt x="22288" y="71021"/>
                      <a:pt x="9329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BEBCB05F-14BF-4259-8D80-1444C638CE99}"/>
                  </a:ext>
                </a:extLst>
              </p:cNvPr>
              <p:cNvSpPr/>
              <p:nvPr/>
            </p:nvSpPr>
            <p:spPr>
              <a:xfrm>
                <a:off x="1491732" y="4808416"/>
                <a:ext cx="95011" cy="95011"/>
              </a:xfrm>
              <a:custGeom>
                <a:avLst/>
                <a:gdLst>
                  <a:gd name="connsiteX0" fmla="*/ 81956 w 95011"/>
                  <a:gd name="connsiteY0" fmla="*/ 14788 h 95011"/>
                  <a:gd name="connsiteX1" fmla="*/ 80224 w 95011"/>
                  <a:gd name="connsiteY1" fmla="*/ 81956 h 95011"/>
                  <a:gd name="connsiteX2" fmla="*/ 13056 w 95011"/>
                  <a:gd name="connsiteY2" fmla="*/ 80224 h 95011"/>
                  <a:gd name="connsiteX3" fmla="*/ 14788 w 95011"/>
                  <a:gd name="connsiteY3" fmla="*/ 13056 h 95011"/>
                  <a:gd name="connsiteX4" fmla="*/ 81956 w 95011"/>
                  <a:gd name="connsiteY4" fmla="*/ 14788 h 9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11">
                    <a:moveTo>
                      <a:pt x="81956" y="14788"/>
                    </a:moveTo>
                    <a:cubicBezTo>
                      <a:pt x="100047" y="33841"/>
                      <a:pt x="99213" y="63929"/>
                      <a:pt x="80224" y="81956"/>
                    </a:cubicBezTo>
                    <a:cubicBezTo>
                      <a:pt x="61170" y="100047"/>
                      <a:pt x="31083" y="99213"/>
                      <a:pt x="13056" y="80224"/>
                    </a:cubicBezTo>
                    <a:cubicBezTo>
                      <a:pt x="-5035" y="61170"/>
                      <a:pt x="-4201" y="31083"/>
                      <a:pt x="14788" y="13056"/>
                    </a:cubicBezTo>
                    <a:cubicBezTo>
                      <a:pt x="33841" y="-5035"/>
                      <a:pt x="63929" y="-4201"/>
                      <a:pt x="81956" y="147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8AB38496-3215-4F75-8E22-9B24EC5152E5}"/>
                  </a:ext>
                </a:extLst>
              </p:cNvPr>
              <p:cNvSpPr/>
              <p:nvPr/>
            </p:nvSpPr>
            <p:spPr>
              <a:xfrm>
                <a:off x="1338202" y="5138726"/>
                <a:ext cx="78163" cy="78163"/>
              </a:xfrm>
              <a:custGeom>
                <a:avLst/>
                <a:gdLst>
                  <a:gd name="connsiteX0" fmla="*/ 67405 w 78163"/>
                  <a:gd name="connsiteY0" fmla="*/ 12170 h 78163"/>
                  <a:gd name="connsiteX1" fmla="*/ 65994 w 78163"/>
                  <a:gd name="connsiteY1" fmla="*/ 67405 h 78163"/>
                  <a:gd name="connsiteX2" fmla="*/ 10759 w 78163"/>
                  <a:gd name="connsiteY2" fmla="*/ 65994 h 78163"/>
                  <a:gd name="connsiteX3" fmla="*/ 12170 w 78163"/>
                  <a:gd name="connsiteY3" fmla="*/ 10758 h 78163"/>
                  <a:gd name="connsiteX4" fmla="*/ 67405 w 78163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63" h="78163">
                    <a:moveTo>
                      <a:pt x="67405" y="12170"/>
                    </a:moveTo>
                    <a:cubicBezTo>
                      <a:pt x="82289" y="27823"/>
                      <a:pt x="81647" y="52522"/>
                      <a:pt x="65994" y="67405"/>
                    </a:cubicBezTo>
                    <a:cubicBezTo>
                      <a:pt x="50341" y="82289"/>
                      <a:pt x="25642" y="81647"/>
                      <a:pt x="10759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86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29" name="Freeform: Shape 3528">
                <a:extLst>
                  <a:ext uri="{FF2B5EF4-FFF2-40B4-BE49-F238E27FC236}">
                    <a16:creationId xmlns:a16="http://schemas.microsoft.com/office/drawing/2014/main" id="{D0E54871-12ED-4A6B-8F8E-95C5CA4A1E2B}"/>
                  </a:ext>
                </a:extLst>
              </p:cNvPr>
              <p:cNvSpPr/>
              <p:nvPr/>
            </p:nvSpPr>
            <p:spPr>
              <a:xfrm>
                <a:off x="1881288" y="5665518"/>
                <a:ext cx="61864" cy="61889"/>
              </a:xfrm>
              <a:custGeom>
                <a:avLst/>
                <a:gdLst>
                  <a:gd name="connsiteX0" fmla="*/ 53386 w 61864"/>
                  <a:gd name="connsiteY0" fmla="*/ 9634 h 61889"/>
                  <a:gd name="connsiteX1" fmla="*/ 52231 w 61864"/>
                  <a:gd name="connsiteY1" fmla="*/ 53386 h 61889"/>
                  <a:gd name="connsiteX2" fmla="*/ 8479 w 61864"/>
                  <a:gd name="connsiteY2" fmla="*/ 52231 h 61889"/>
                  <a:gd name="connsiteX3" fmla="*/ 9634 w 61864"/>
                  <a:gd name="connsiteY3" fmla="*/ 8479 h 61889"/>
                  <a:gd name="connsiteX4" fmla="*/ 53386 w 61864"/>
                  <a:gd name="connsiteY4" fmla="*/ 9634 h 6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89">
                    <a:moveTo>
                      <a:pt x="53386" y="9634"/>
                    </a:moveTo>
                    <a:cubicBezTo>
                      <a:pt x="65126" y="22015"/>
                      <a:pt x="64612" y="41582"/>
                      <a:pt x="52231" y="53386"/>
                    </a:cubicBezTo>
                    <a:cubicBezTo>
                      <a:pt x="39850" y="65190"/>
                      <a:pt x="20283" y="64613"/>
                      <a:pt x="8479" y="52231"/>
                    </a:cubicBezTo>
                    <a:cubicBezTo>
                      <a:pt x="-3261" y="39850"/>
                      <a:pt x="-2748" y="20283"/>
                      <a:pt x="9634" y="8479"/>
                    </a:cubicBezTo>
                    <a:cubicBezTo>
                      <a:pt x="22015" y="-3261"/>
                      <a:pt x="41646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0" name="Freeform: Shape 3529">
                <a:extLst>
                  <a:ext uri="{FF2B5EF4-FFF2-40B4-BE49-F238E27FC236}">
                    <a16:creationId xmlns:a16="http://schemas.microsoft.com/office/drawing/2014/main" id="{AD5AEEC5-777A-4AD2-968A-CE1C78D74ABD}"/>
                  </a:ext>
                </a:extLst>
              </p:cNvPr>
              <p:cNvSpPr/>
              <p:nvPr/>
            </p:nvSpPr>
            <p:spPr>
              <a:xfrm>
                <a:off x="1508608" y="5506867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5"/>
                      <a:pt x="62513" y="63908"/>
                    </a:cubicBezTo>
                    <a:cubicBezTo>
                      <a:pt x="47694" y="77957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1" y="10212"/>
                    </a:cubicBezTo>
                    <a:cubicBezTo>
                      <a:pt x="26395" y="-3901"/>
                      <a:pt x="49811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1" name="Freeform: Shape 3530">
                <a:extLst>
                  <a:ext uri="{FF2B5EF4-FFF2-40B4-BE49-F238E27FC236}">
                    <a16:creationId xmlns:a16="http://schemas.microsoft.com/office/drawing/2014/main" id="{B3DFAB4B-377B-4574-BDC7-0FECB98414D9}"/>
                  </a:ext>
                </a:extLst>
              </p:cNvPr>
              <p:cNvSpPr/>
              <p:nvPr/>
            </p:nvSpPr>
            <p:spPr>
              <a:xfrm>
                <a:off x="2286303" y="5678928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1"/>
                      <a:pt x="49710" y="31956"/>
                      <a:pt x="40152" y="41002"/>
                    </a:cubicBezTo>
                    <a:cubicBezTo>
                      <a:pt x="30657" y="50047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68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2" name="Freeform: Shape 3531">
                <a:extLst>
                  <a:ext uri="{FF2B5EF4-FFF2-40B4-BE49-F238E27FC236}">
                    <a16:creationId xmlns:a16="http://schemas.microsoft.com/office/drawing/2014/main" id="{F9453921-4533-40FA-B950-A0623638C9D4}"/>
                  </a:ext>
                </a:extLst>
              </p:cNvPr>
              <p:cNvSpPr/>
              <p:nvPr/>
            </p:nvSpPr>
            <p:spPr>
              <a:xfrm>
                <a:off x="2606633" y="5250637"/>
                <a:ext cx="53841" cy="53792"/>
              </a:xfrm>
              <a:custGeom>
                <a:avLst/>
                <a:gdLst>
                  <a:gd name="connsiteX0" fmla="*/ 46423 w 53841"/>
                  <a:gd name="connsiteY0" fmla="*/ 8356 h 53792"/>
                  <a:gd name="connsiteX1" fmla="*/ 45461 w 53841"/>
                  <a:gd name="connsiteY1" fmla="*/ 46398 h 53792"/>
                  <a:gd name="connsiteX2" fmla="*/ 7419 w 53841"/>
                  <a:gd name="connsiteY2" fmla="*/ 45436 h 53792"/>
                  <a:gd name="connsiteX3" fmla="*/ 8381 w 53841"/>
                  <a:gd name="connsiteY3" fmla="*/ 7394 h 53792"/>
                  <a:gd name="connsiteX4" fmla="*/ 46423 w 53841"/>
                  <a:gd name="connsiteY4" fmla="*/ 8356 h 53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792">
                    <a:moveTo>
                      <a:pt x="46423" y="8356"/>
                    </a:moveTo>
                    <a:cubicBezTo>
                      <a:pt x="56688" y="19134"/>
                      <a:pt x="56239" y="36198"/>
                      <a:pt x="45461" y="46398"/>
                    </a:cubicBezTo>
                    <a:cubicBezTo>
                      <a:pt x="34683" y="56599"/>
                      <a:pt x="17619" y="56214"/>
                      <a:pt x="7419" y="45436"/>
                    </a:cubicBezTo>
                    <a:cubicBezTo>
                      <a:pt x="-2846" y="34658"/>
                      <a:pt x="-2397" y="17594"/>
                      <a:pt x="8381" y="7394"/>
                    </a:cubicBezTo>
                    <a:cubicBezTo>
                      <a:pt x="19158" y="-2807"/>
                      <a:pt x="36159" y="-2422"/>
                      <a:pt x="46423" y="83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3" name="Freeform: Shape 3532">
                <a:extLst>
                  <a:ext uri="{FF2B5EF4-FFF2-40B4-BE49-F238E27FC236}">
                    <a16:creationId xmlns:a16="http://schemas.microsoft.com/office/drawing/2014/main" id="{2BA5FF38-F2BB-481E-96C3-1B06CB20E938}"/>
                  </a:ext>
                </a:extLst>
              </p:cNvPr>
              <p:cNvSpPr/>
              <p:nvPr/>
            </p:nvSpPr>
            <p:spPr>
              <a:xfrm>
                <a:off x="1495735" y="4569602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8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8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053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4" name="Freeform: Shape 3533">
                <a:extLst>
                  <a:ext uri="{FF2B5EF4-FFF2-40B4-BE49-F238E27FC236}">
                    <a16:creationId xmlns:a16="http://schemas.microsoft.com/office/drawing/2014/main" id="{A811C7BC-D190-4E0A-8144-85344FD59D6E}"/>
                  </a:ext>
                </a:extLst>
              </p:cNvPr>
              <p:cNvSpPr/>
              <p:nvPr/>
            </p:nvSpPr>
            <p:spPr>
              <a:xfrm>
                <a:off x="2241969" y="4529261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7 w 73382"/>
                  <a:gd name="connsiteY1" fmla="*/ 63315 h 73382"/>
                  <a:gd name="connsiteX2" fmla="*/ 10068 w 73382"/>
                  <a:gd name="connsiteY2" fmla="*/ 61968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8" y="49330"/>
                      <a:pt x="61967" y="63315"/>
                    </a:cubicBezTo>
                    <a:cubicBezTo>
                      <a:pt x="47277" y="77236"/>
                      <a:pt x="24053" y="76659"/>
                      <a:pt x="10068" y="61968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70" y="-3853"/>
                      <a:pt x="49394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5" name="Freeform: Shape 3534">
                <a:extLst>
                  <a:ext uri="{FF2B5EF4-FFF2-40B4-BE49-F238E27FC236}">
                    <a16:creationId xmlns:a16="http://schemas.microsoft.com/office/drawing/2014/main" id="{E6931B89-223A-4E18-8F42-4D6BCE6D6825}"/>
                  </a:ext>
                </a:extLst>
              </p:cNvPr>
              <p:cNvSpPr/>
              <p:nvPr/>
            </p:nvSpPr>
            <p:spPr>
              <a:xfrm>
                <a:off x="1915529" y="4287910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29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79" y="71534"/>
                      <a:pt x="22288" y="71021"/>
                      <a:pt x="9329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77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6" name="Freeform: Shape 3535">
                <a:extLst>
                  <a:ext uri="{FF2B5EF4-FFF2-40B4-BE49-F238E27FC236}">
                    <a16:creationId xmlns:a16="http://schemas.microsoft.com/office/drawing/2014/main" id="{86B01566-7D45-47FD-9285-2A38106D0B70}"/>
                  </a:ext>
                </a:extLst>
              </p:cNvPr>
              <p:cNvSpPr/>
              <p:nvPr/>
            </p:nvSpPr>
            <p:spPr>
              <a:xfrm>
                <a:off x="1242439" y="4827474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7" name="Freeform: Shape 3536">
                <a:extLst>
                  <a:ext uri="{FF2B5EF4-FFF2-40B4-BE49-F238E27FC236}">
                    <a16:creationId xmlns:a16="http://schemas.microsoft.com/office/drawing/2014/main" id="{ACDD12CE-DDEA-4ECC-A524-B3F6690D140F}"/>
                  </a:ext>
                </a:extLst>
              </p:cNvPr>
              <p:cNvSpPr/>
              <p:nvPr/>
            </p:nvSpPr>
            <p:spPr>
              <a:xfrm>
                <a:off x="1540240" y="4294563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5" y="98691"/>
                      <a:pt x="12983" y="79766"/>
                    </a:cubicBezTo>
                    <a:cubicBezTo>
                      <a:pt x="-4980" y="60841"/>
                      <a:pt x="-4210" y="30945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8" name="Freeform: Shape 3537">
                <a:extLst>
                  <a:ext uri="{FF2B5EF4-FFF2-40B4-BE49-F238E27FC236}">
                    <a16:creationId xmlns:a16="http://schemas.microsoft.com/office/drawing/2014/main" id="{373D19A1-8C0A-49F3-963E-3CC2C54FAFDE}"/>
                  </a:ext>
                </a:extLst>
              </p:cNvPr>
              <p:cNvSpPr/>
              <p:nvPr/>
            </p:nvSpPr>
            <p:spPr>
              <a:xfrm>
                <a:off x="2744882" y="4879298"/>
                <a:ext cx="94192" cy="94192"/>
              </a:xfrm>
              <a:custGeom>
                <a:avLst/>
                <a:gdLst>
                  <a:gd name="connsiteX0" fmla="*/ 81257 w 94192"/>
                  <a:gd name="connsiteY0" fmla="*/ 14667 h 94192"/>
                  <a:gd name="connsiteX1" fmla="*/ 79525 w 94192"/>
                  <a:gd name="connsiteY1" fmla="*/ 81257 h 94192"/>
                  <a:gd name="connsiteX2" fmla="*/ 12935 w 94192"/>
                  <a:gd name="connsiteY2" fmla="*/ 79525 h 94192"/>
                  <a:gd name="connsiteX3" fmla="*/ 14667 w 94192"/>
                  <a:gd name="connsiteY3" fmla="*/ 12935 h 94192"/>
                  <a:gd name="connsiteX4" fmla="*/ 81257 w 94192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2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39" name="Freeform: Shape 3538">
                <a:extLst>
                  <a:ext uri="{FF2B5EF4-FFF2-40B4-BE49-F238E27FC236}">
                    <a16:creationId xmlns:a16="http://schemas.microsoft.com/office/drawing/2014/main" id="{617AA2EE-C180-4D13-9080-4B99F99F81E3}"/>
                  </a:ext>
                </a:extLst>
              </p:cNvPr>
              <p:cNvSpPr/>
              <p:nvPr/>
            </p:nvSpPr>
            <p:spPr>
              <a:xfrm>
                <a:off x="2558018" y="4510833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3" y="77957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1" y="10212"/>
                    </a:cubicBezTo>
                    <a:cubicBezTo>
                      <a:pt x="26395" y="-3901"/>
                      <a:pt x="49811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40" name="Freeform: Shape 3539">
                <a:extLst>
                  <a:ext uri="{FF2B5EF4-FFF2-40B4-BE49-F238E27FC236}">
                    <a16:creationId xmlns:a16="http://schemas.microsoft.com/office/drawing/2014/main" id="{98FC106E-740E-4775-801A-0735DD73120C}"/>
                  </a:ext>
                </a:extLst>
              </p:cNvPr>
              <p:cNvSpPr/>
              <p:nvPr/>
            </p:nvSpPr>
            <p:spPr>
              <a:xfrm>
                <a:off x="2236899" y="4249642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39" name="Graphic 3026">
              <a:extLst>
                <a:ext uri="{FF2B5EF4-FFF2-40B4-BE49-F238E27FC236}">
                  <a16:creationId xmlns:a16="http://schemas.microsoft.com/office/drawing/2014/main" id="{BB954B15-6EF4-43D3-B5C8-87A0836C8132}"/>
                </a:ext>
              </a:extLst>
            </p:cNvPr>
            <p:cNvGrpSpPr/>
            <p:nvPr/>
          </p:nvGrpSpPr>
          <p:grpSpPr>
            <a:xfrm>
              <a:off x="1382933" y="4193636"/>
              <a:ext cx="1596700" cy="1477741"/>
              <a:chOff x="1382933" y="4193636"/>
              <a:chExt cx="1596700" cy="1477741"/>
            </a:xfrm>
            <a:solidFill>
              <a:srgbClr val="FAF5B4"/>
            </a:solidFill>
          </p:grpSpPr>
          <p:sp>
            <p:nvSpPr>
              <p:cNvPr id="3485" name="Freeform: Shape 3484">
                <a:extLst>
                  <a:ext uri="{FF2B5EF4-FFF2-40B4-BE49-F238E27FC236}">
                    <a16:creationId xmlns:a16="http://schemas.microsoft.com/office/drawing/2014/main" id="{20BB2B17-AFCA-475C-85D7-B5F2ED5334B5}"/>
                  </a:ext>
                </a:extLst>
              </p:cNvPr>
              <p:cNvSpPr/>
              <p:nvPr/>
            </p:nvSpPr>
            <p:spPr>
              <a:xfrm rot="-59129">
                <a:off x="1890373" y="4889495"/>
                <a:ext cx="107653" cy="107653"/>
              </a:xfrm>
              <a:custGeom>
                <a:avLst/>
                <a:gdLst>
                  <a:gd name="connsiteX0" fmla="*/ 107653 w 107653"/>
                  <a:gd name="connsiteY0" fmla="*/ 53827 h 107653"/>
                  <a:gd name="connsiteX1" fmla="*/ 53827 w 107653"/>
                  <a:gd name="connsiteY1" fmla="*/ 107654 h 107653"/>
                  <a:gd name="connsiteX2" fmla="*/ 0 w 107653"/>
                  <a:gd name="connsiteY2" fmla="*/ 53827 h 107653"/>
                  <a:gd name="connsiteX3" fmla="*/ 53827 w 107653"/>
                  <a:gd name="connsiteY3" fmla="*/ 0 h 107653"/>
                  <a:gd name="connsiteX4" fmla="*/ 107653 w 107653"/>
                  <a:gd name="connsiteY4" fmla="*/ 53827 h 107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3" h="107653">
                    <a:moveTo>
                      <a:pt x="107653" y="53827"/>
                    </a:moveTo>
                    <a:cubicBezTo>
                      <a:pt x="107653" y="83554"/>
                      <a:pt x="83554" y="107654"/>
                      <a:pt x="53827" y="107654"/>
                    </a:cubicBezTo>
                    <a:cubicBezTo>
                      <a:pt x="24099" y="107654"/>
                      <a:pt x="0" y="83554"/>
                      <a:pt x="0" y="53827"/>
                    </a:cubicBezTo>
                    <a:cubicBezTo>
                      <a:pt x="0" y="24099"/>
                      <a:pt x="24099" y="0"/>
                      <a:pt x="53827" y="0"/>
                    </a:cubicBezTo>
                    <a:cubicBezTo>
                      <a:pt x="83554" y="0"/>
                      <a:pt x="107653" y="24099"/>
                      <a:pt x="107653" y="538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6" name="Freeform: Shape 3485">
                <a:extLst>
                  <a:ext uri="{FF2B5EF4-FFF2-40B4-BE49-F238E27FC236}">
                    <a16:creationId xmlns:a16="http://schemas.microsoft.com/office/drawing/2014/main" id="{777FF841-3E48-435B-819D-034AAD109776}"/>
                  </a:ext>
                </a:extLst>
              </p:cNvPr>
              <p:cNvSpPr/>
              <p:nvPr/>
            </p:nvSpPr>
            <p:spPr>
              <a:xfrm>
                <a:off x="2105703" y="4988306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932" y="-3565"/>
                      <a:pt x="45166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7" name="Freeform: Shape 3486">
                <a:extLst>
                  <a:ext uri="{FF2B5EF4-FFF2-40B4-BE49-F238E27FC236}">
                    <a16:creationId xmlns:a16="http://schemas.microsoft.com/office/drawing/2014/main" id="{5CE8DCFF-4BE3-4CCB-BEB2-508DEF40CEC2}"/>
                  </a:ext>
                </a:extLst>
              </p:cNvPr>
              <p:cNvSpPr/>
              <p:nvPr/>
            </p:nvSpPr>
            <p:spPr>
              <a:xfrm>
                <a:off x="1910999" y="4783274"/>
                <a:ext cx="67301" cy="67262"/>
              </a:xfrm>
              <a:custGeom>
                <a:avLst/>
                <a:gdLst>
                  <a:gd name="connsiteX0" fmla="*/ 58061 w 67301"/>
                  <a:gd name="connsiteY0" fmla="*/ 10484 h 67262"/>
                  <a:gd name="connsiteX1" fmla="*/ 56842 w 67301"/>
                  <a:gd name="connsiteY1" fmla="*/ 58022 h 67262"/>
                  <a:gd name="connsiteX2" fmla="*/ 9241 w 67301"/>
                  <a:gd name="connsiteY2" fmla="*/ 56803 h 67262"/>
                  <a:gd name="connsiteX3" fmla="*/ 10460 w 67301"/>
                  <a:gd name="connsiteY3" fmla="*/ 9265 h 67262"/>
                  <a:gd name="connsiteX4" fmla="*/ 58061 w 67301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67262">
                    <a:moveTo>
                      <a:pt x="58061" y="10484"/>
                    </a:moveTo>
                    <a:cubicBezTo>
                      <a:pt x="70827" y="23957"/>
                      <a:pt x="70314" y="45255"/>
                      <a:pt x="56842" y="58022"/>
                    </a:cubicBezTo>
                    <a:cubicBezTo>
                      <a:pt x="43370" y="70788"/>
                      <a:pt x="22071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996" y="-3565"/>
                      <a:pt x="45295" y="-2988"/>
                      <a:pt x="58061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8" name="Freeform: Shape 3487">
                <a:extLst>
                  <a:ext uri="{FF2B5EF4-FFF2-40B4-BE49-F238E27FC236}">
                    <a16:creationId xmlns:a16="http://schemas.microsoft.com/office/drawing/2014/main" id="{BF4F84D9-97D6-4E98-B63C-7203E715EC4F}"/>
                  </a:ext>
                </a:extLst>
              </p:cNvPr>
              <p:cNvSpPr/>
              <p:nvPr/>
            </p:nvSpPr>
            <p:spPr>
              <a:xfrm>
                <a:off x="2095733" y="4846079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2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10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2" y="10164"/>
                    </a:cubicBezTo>
                    <a:cubicBezTo>
                      <a:pt x="26331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9" name="Freeform: Shape 3488">
                <a:extLst>
                  <a:ext uri="{FF2B5EF4-FFF2-40B4-BE49-F238E27FC236}">
                    <a16:creationId xmlns:a16="http://schemas.microsoft.com/office/drawing/2014/main" id="{7CBEBC82-F251-4CBB-80DB-D6CC2EDCF6E7}"/>
                  </a:ext>
                </a:extLst>
              </p:cNvPr>
              <p:cNvSpPr/>
              <p:nvPr/>
            </p:nvSpPr>
            <p:spPr>
              <a:xfrm>
                <a:off x="1735537" y="4994205"/>
                <a:ext cx="88288" cy="88311"/>
              </a:xfrm>
              <a:custGeom>
                <a:avLst/>
                <a:gdLst>
                  <a:gd name="connsiteX0" fmla="*/ 76157 w 88288"/>
                  <a:gd name="connsiteY0" fmla="*/ 13759 h 88311"/>
                  <a:gd name="connsiteX1" fmla="*/ 74553 w 88288"/>
                  <a:gd name="connsiteY1" fmla="*/ 76180 h 88311"/>
                  <a:gd name="connsiteX2" fmla="*/ 12132 w 88288"/>
                  <a:gd name="connsiteY2" fmla="*/ 74576 h 88311"/>
                  <a:gd name="connsiteX3" fmla="*/ 13736 w 88288"/>
                  <a:gd name="connsiteY3" fmla="*/ 12155 h 88311"/>
                  <a:gd name="connsiteX4" fmla="*/ 76157 w 88288"/>
                  <a:gd name="connsiteY4" fmla="*/ 13759 h 8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1">
                    <a:moveTo>
                      <a:pt x="76157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3"/>
                      <a:pt x="13736" y="12155"/>
                    </a:cubicBezTo>
                    <a:cubicBezTo>
                      <a:pt x="31378" y="-4653"/>
                      <a:pt x="59349" y="-3947"/>
                      <a:pt x="76157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0" name="Freeform: Shape 3489">
                <a:extLst>
                  <a:ext uri="{FF2B5EF4-FFF2-40B4-BE49-F238E27FC236}">
                    <a16:creationId xmlns:a16="http://schemas.microsoft.com/office/drawing/2014/main" id="{D8AD0A9E-C0D3-4598-8965-B625505CC33F}"/>
                  </a:ext>
                </a:extLst>
              </p:cNvPr>
              <p:cNvSpPr/>
              <p:nvPr/>
            </p:nvSpPr>
            <p:spPr>
              <a:xfrm>
                <a:off x="1754429" y="5215282"/>
                <a:ext cx="94192" cy="94240"/>
              </a:xfrm>
              <a:custGeom>
                <a:avLst/>
                <a:gdLst>
                  <a:gd name="connsiteX0" fmla="*/ 81257 w 94192"/>
                  <a:gd name="connsiteY0" fmla="*/ 14715 h 94240"/>
                  <a:gd name="connsiteX1" fmla="*/ 79525 w 94192"/>
                  <a:gd name="connsiteY1" fmla="*/ 81305 h 94240"/>
                  <a:gd name="connsiteX2" fmla="*/ 12935 w 94192"/>
                  <a:gd name="connsiteY2" fmla="*/ 79573 h 94240"/>
                  <a:gd name="connsiteX3" fmla="*/ 14667 w 94192"/>
                  <a:gd name="connsiteY3" fmla="*/ 12983 h 94240"/>
                  <a:gd name="connsiteX4" fmla="*/ 81257 w 94192"/>
                  <a:gd name="connsiteY4" fmla="*/ 14715 h 9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240">
                    <a:moveTo>
                      <a:pt x="81257" y="14715"/>
                    </a:moveTo>
                    <a:cubicBezTo>
                      <a:pt x="99156" y="33576"/>
                      <a:pt x="98386" y="63407"/>
                      <a:pt x="79525" y="81305"/>
                    </a:cubicBezTo>
                    <a:cubicBezTo>
                      <a:pt x="60664" y="99204"/>
                      <a:pt x="30833" y="98434"/>
                      <a:pt x="12935" y="79573"/>
                    </a:cubicBezTo>
                    <a:cubicBezTo>
                      <a:pt x="-4964" y="60712"/>
                      <a:pt x="-4194" y="30881"/>
                      <a:pt x="14667" y="12983"/>
                    </a:cubicBezTo>
                    <a:cubicBezTo>
                      <a:pt x="33528" y="-4980"/>
                      <a:pt x="63359" y="-4210"/>
                      <a:pt x="81257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1" name="Freeform: Shape 3490">
                <a:extLst>
                  <a:ext uri="{FF2B5EF4-FFF2-40B4-BE49-F238E27FC236}">
                    <a16:creationId xmlns:a16="http://schemas.microsoft.com/office/drawing/2014/main" id="{CE9C1B10-68AF-4175-AE62-71096B35AD59}"/>
                  </a:ext>
                </a:extLst>
              </p:cNvPr>
              <p:cNvSpPr/>
              <p:nvPr/>
            </p:nvSpPr>
            <p:spPr>
              <a:xfrm>
                <a:off x="2054403" y="5341537"/>
                <a:ext cx="72260" cy="72237"/>
              </a:xfrm>
              <a:custGeom>
                <a:avLst/>
                <a:gdLst>
                  <a:gd name="connsiteX0" fmla="*/ 62337 w 72260"/>
                  <a:gd name="connsiteY0" fmla="*/ 11248 h 72237"/>
                  <a:gd name="connsiteX1" fmla="*/ 60989 w 72260"/>
                  <a:gd name="connsiteY1" fmla="*/ 62313 h 72237"/>
                  <a:gd name="connsiteX2" fmla="*/ 9924 w 72260"/>
                  <a:gd name="connsiteY2" fmla="*/ 60966 h 72237"/>
                  <a:gd name="connsiteX3" fmla="*/ 11271 w 72260"/>
                  <a:gd name="connsiteY3" fmla="*/ 9901 h 72237"/>
                  <a:gd name="connsiteX4" fmla="*/ 62337 w 72260"/>
                  <a:gd name="connsiteY4" fmla="*/ 11248 h 7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37">
                    <a:moveTo>
                      <a:pt x="62337" y="11248"/>
                    </a:moveTo>
                    <a:cubicBezTo>
                      <a:pt x="76065" y="25682"/>
                      <a:pt x="75488" y="48585"/>
                      <a:pt x="60989" y="62313"/>
                    </a:cubicBezTo>
                    <a:cubicBezTo>
                      <a:pt x="46491" y="76042"/>
                      <a:pt x="23653" y="75465"/>
                      <a:pt x="9924" y="60966"/>
                    </a:cubicBezTo>
                    <a:cubicBezTo>
                      <a:pt x="-3805" y="46532"/>
                      <a:pt x="-3227" y="23629"/>
                      <a:pt x="11271" y="9901"/>
                    </a:cubicBezTo>
                    <a:cubicBezTo>
                      <a:pt x="25770" y="-3828"/>
                      <a:pt x="48608" y="-3187"/>
                      <a:pt x="62337" y="1124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2" name="Freeform: Shape 3491">
                <a:extLst>
                  <a:ext uri="{FF2B5EF4-FFF2-40B4-BE49-F238E27FC236}">
                    <a16:creationId xmlns:a16="http://schemas.microsoft.com/office/drawing/2014/main" id="{74D08341-8505-488A-BDDE-C3314C7D8A8F}"/>
                  </a:ext>
                </a:extLst>
              </p:cNvPr>
              <p:cNvSpPr/>
              <p:nvPr/>
            </p:nvSpPr>
            <p:spPr>
              <a:xfrm>
                <a:off x="2463956" y="5275118"/>
                <a:ext cx="57155" cy="57180"/>
              </a:xfrm>
              <a:custGeom>
                <a:avLst/>
                <a:gdLst>
                  <a:gd name="connsiteX0" fmla="*/ 49311 w 57155"/>
                  <a:gd name="connsiteY0" fmla="*/ 8895 h 57180"/>
                  <a:gd name="connsiteX1" fmla="*/ 48285 w 57155"/>
                  <a:gd name="connsiteY1" fmla="*/ 49311 h 57180"/>
                  <a:gd name="connsiteX2" fmla="*/ 7869 w 57155"/>
                  <a:gd name="connsiteY2" fmla="*/ 48285 h 57180"/>
                  <a:gd name="connsiteX3" fmla="*/ 8895 w 57155"/>
                  <a:gd name="connsiteY3" fmla="*/ 7869 h 57180"/>
                  <a:gd name="connsiteX4" fmla="*/ 49311 w 57155"/>
                  <a:gd name="connsiteY4" fmla="*/ 8895 h 57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5" h="57180">
                    <a:moveTo>
                      <a:pt x="49311" y="8895"/>
                    </a:moveTo>
                    <a:cubicBezTo>
                      <a:pt x="60153" y="20378"/>
                      <a:pt x="59704" y="38470"/>
                      <a:pt x="48285" y="49311"/>
                    </a:cubicBezTo>
                    <a:cubicBezTo>
                      <a:pt x="36802" y="60217"/>
                      <a:pt x="18710" y="59704"/>
                      <a:pt x="7869" y="48285"/>
                    </a:cubicBezTo>
                    <a:cubicBezTo>
                      <a:pt x="-3037" y="36802"/>
                      <a:pt x="-2524" y="18710"/>
                      <a:pt x="8895" y="7869"/>
                    </a:cubicBezTo>
                    <a:cubicBezTo>
                      <a:pt x="20379" y="-3037"/>
                      <a:pt x="38469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3" name="Freeform: Shape 3492">
                <a:extLst>
                  <a:ext uri="{FF2B5EF4-FFF2-40B4-BE49-F238E27FC236}">
                    <a16:creationId xmlns:a16="http://schemas.microsoft.com/office/drawing/2014/main" id="{6D0A277A-6958-44BF-8D7E-535D6AB9E102}"/>
                  </a:ext>
                </a:extLst>
              </p:cNvPr>
              <p:cNvSpPr/>
              <p:nvPr/>
            </p:nvSpPr>
            <p:spPr>
              <a:xfrm>
                <a:off x="2397219" y="5061231"/>
                <a:ext cx="66838" cy="66886"/>
              </a:xfrm>
              <a:custGeom>
                <a:avLst/>
                <a:gdLst>
                  <a:gd name="connsiteX0" fmla="*/ 57669 w 66838"/>
                  <a:gd name="connsiteY0" fmla="*/ 10436 h 66886"/>
                  <a:gd name="connsiteX1" fmla="*/ 56450 w 66838"/>
                  <a:gd name="connsiteY1" fmla="*/ 57717 h 66886"/>
                  <a:gd name="connsiteX2" fmla="*/ 9169 w 66838"/>
                  <a:gd name="connsiteY2" fmla="*/ 56498 h 66886"/>
                  <a:gd name="connsiteX3" fmla="*/ 10388 w 66838"/>
                  <a:gd name="connsiteY3" fmla="*/ 9217 h 66886"/>
                  <a:gd name="connsiteX4" fmla="*/ 57669 w 66838"/>
                  <a:gd name="connsiteY4" fmla="*/ 10436 h 66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86">
                    <a:moveTo>
                      <a:pt x="57669" y="10436"/>
                    </a:moveTo>
                    <a:cubicBezTo>
                      <a:pt x="70371" y="23844"/>
                      <a:pt x="69794" y="44950"/>
                      <a:pt x="56450" y="57717"/>
                    </a:cubicBezTo>
                    <a:cubicBezTo>
                      <a:pt x="43042" y="70419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32" y="-3549"/>
                      <a:pt x="44967" y="-2971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4" name="Freeform: Shape 3493">
                <a:extLst>
                  <a:ext uri="{FF2B5EF4-FFF2-40B4-BE49-F238E27FC236}">
                    <a16:creationId xmlns:a16="http://schemas.microsoft.com/office/drawing/2014/main" id="{CB37EC17-52AB-48B9-9B29-9D414043261C}"/>
                  </a:ext>
                </a:extLst>
              </p:cNvPr>
              <p:cNvSpPr/>
              <p:nvPr/>
            </p:nvSpPr>
            <p:spPr>
              <a:xfrm>
                <a:off x="2061787" y="4682672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3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06" y="-1758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5" name="Freeform: Shape 3494">
                <a:extLst>
                  <a:ext uri="{FF2B5EF4-FFF2-40B4-BE49-F238E27FC236}">
                    <a16:creationId xmlns:a16="http://schemas.microsoft.com/office/drawing/2014/main" id="{7ED7F5FB-25A7-4041-8AEB-58E608ED06D6}"/>
                  </a:ext>
                </a:extLst>
              </p:cNvPr>
              <p:cNvSpPr/>
              <p:nvPr/>
            </p:nvSpPr>
            <p:spPr>
              <a:xfrm rot="-3893275">
                <a:off x="1890447" y="4507467"/>
                <a:ext cx="95076" cy="95076"/>
              </a:xfrm>
              <a:custGeom>
                <a:avLst/>
                <a:gdLst>
                  <a:gd name="connsiteX0" fmla="*/ 95076 w 95076"/>
                  <a:gd name="connsiteY0" fmla="*/ 47538 h 95076"/>
                  <a:gd name="connsiteX1" fmla="*/ 47538 w 95076"/>
                  <a:gd name="connsiteY1" fmla="*/ 95076 h 95076"/>
                  <a:gd name="connsiteX2" fmla="*/ 0 w 95076"/>
                  <a:gd name="connsiteY2" fmla="*/ 47538 h 95076"/>
                  <a:gd name="connsiteX3" fmla="*/ 47538 w 95076"/>
                  <a:gd name="connsiteY3" fmla="*/ 0 h 95076"/>
                  <a:gd name="connsiteX4" fmla="*/ 95076 w 95076"/>
                  <a:gd name="connsiteY4" fmla="*/ 47538 h 95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6" h="95076">
                    <a:moveTo>
                      <a:pt x="95076" y="47538"/>
                    </a:moveTo>
                    <a:cubicBezTo>
                      <a:pt x="95076" y="73793"/>
                      <a:pt x="73793" y="95076"/>
                      <a:pt x="47538" y="95076"/>
                    </a:cubicBezTo>
                    <a:cubicBezTo>
                      <a:pt x="21283" y="95076"/>
                      <a:pt x="0" y="73793"/>
                      <a:pt x="0" y="47538"/>
                    </a:cubicBezTo>
                    <a:cubicBezTo>
                      <a:pt x="0" y="21284"/>
                      <a:pt x="21283" y="0"/>
                      <a:pt x="47538" y="0"/>
                    </a:cubicBezTo>
                    <a:cubicBezTo>
                      <a:pt x="73793" y="0"/>
                      <a:pt x="95076" y="21284"/>
                      <a:pt x="95076" y="475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6" name="Freeform: Shape 3495">
                <a:extLst>
                  <a:ext uri="{FF2B5EF4-FFF2-40B4-BE49-F238E27FC236}">
                    <a16:creationId xmlns:a16="http://schemas.microsoft.com/office/drawing/2014/main" id="{986355FA-4B29-48A2-8DE8-B5C312988325}"/>
                  </a:ext>
                </a:extLst>
              </p:cNvPr>
              <p:cNvSpPr/>
              <p:nvPr/>
            </p:nvSpPr>
            <p:spPr>
              <a:xfrm>
                <a:off x="2292734" y="4715900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8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9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8" y="45461"/>
                    </a:cubicBezTo>
                    <a:cubicBezTo>
                      <a:pt x="-2846" y="34683"/>
                      <a:pt x="-2397" y="17619"/>
                      <a:pt x="8381" y="7419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7" name="Freeform: Shape 3496">
                <a:extLst>
                  <a:ext uri="{FF2B5EF4-FFF2-40B4-BE49-F238E27FC236}">
                    <a16:creationId xmlns:a16="http://schemas.microsoft.com/office/drawing/2014/main" id="{6074FD90-9031-47A2-A07D-5C9C88123F59}"/>
                  </a:ext>
                </a:extLst>
              </p:cNvPr>
              <p:cNvSpPr/>
              <p:nvPr/>
            </p:nvSpPr>
            <p:spPr>
              <a:xfrm>
                <a:off x="2187908" y="4522455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3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8"/>
                      <a:pt x="63232" y="40739"/>
                      <a:pt x="51107" y="52223"/>
                    </a:cubicBezTo>
                    <a:cubicBezTo>
                      <a:pt x="38982" y="63706"/>
                      <a:pt x="19800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468" y="-3205"/>
                      <a:pt x="40650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8" name="Freeform: Shape 3497">
                <a:extLst>
                  <a:ext uri="{FF2B5EF4-FFF2-40B4-BE49-F238E27FC236}">
                    <a16:creationId xmlns:a16="http://schemas.microsoft.com/office/drawing/2014/main" id="{FAE8A010-5DC8-4756-9824-A259F0A1548B}"/>
                  </a:ext>
                </a:extLst>
              </p:cNvPr>
              <p:cNvSpPr/>
              <p:nvPr/>
            </p:nvSpPr>
            <p:spPr>
              <a:xfrm rot="-5310268">
                <a:off x="2556306" y="4758655"/>
                <a:ext cx="67876" cy="67876"/>
              </a:xfrm>
              <a:custGeom>
                <a:avLst/>
                <a:gdLst>
                  <a:gd name="connsiteX0" fmla="*/ 67876 w 67876"/>
                  <a:gd name="connsiteY0" fmla="*/ 33938 h 67876"/>
                  <a:gd name="connsiteX1" fmla="*/ 33938 w 67876"/>
                  <a:gd name="connsiteY1" fmla="*/ 67876 h 67876"/>
                  <a:gd name="connsiteX2" fmla="*/ 0 w 67876"/>
                  <a:gd name="connsiteY2" fmla="*/ 33938 h 67876"/>
                  <a:gd name="connsiteX3" fmla="*/ 33938 w 67876"/>
                  <a:gd name="connsiteY3" fmla="*/ 0 h 67876"/>
                  <a:gd name="connsiteX4" fmla="*/ 67876 w 67876"/>
                  <a:gd name="connsiteY4" fmla="*/ 33938 h 67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6" h="67876">
                    <a:moveTo>
                      <a:pt x="67876" y="33938"/>
                    </a:moveTo>
                    <a:cubicBezTo>
                      <a:pt x="67876" y="52681"/>
                      <a:pt x="52682" y="67876"/>
                      <a:pt x="33938" y="67876"/>
                    </a:cubicBezTo>
                    <a:cubicBezTo>
                      <a:pt x="15195" y="67876"/>
                      <a:pt x="0" y="52681"/>
                      <a:pt x="0" y="33938"/>
                    </a:cubicBezTo>
                    <a:cubicBezTo>
                      <a:pt x="0" y="15195"/>
                      <a:pt x="15195" y="0"/>
                      <a:pt x="33938" y="0"/>
                    </a:cubicBezTo>
                    <a:cubicBezTo>
                      <a:pt x="52682" y="0"/>
                      <a:pt x="67876" y="15195"/>
                      <a:pt x="67876" y="339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99" name="Freeform: Shape 3498">
                <a:extLst>
                  <a:ext uri="{FF2B5EF4-FFF2-40B4-BE49-F238E27FC236}">
                    <a16:creationId xmlns:a16="http://schemas.microsoft.com/office/drawing/2014/main" id="{FF993074-43DE-4079-A160-801B09669193}"/>
                  </a:ext>
                </a:extLst>
              </p:cNvPr>
              <p:cNvSpPr/>
              <p:nvPr/>
            </p:nvSpPr>
            <p:spPr>
              <a:xfrm rot="-2512487">
                <a:off x="1632167" y="4752497"/>
                <a:ext cx="95073" cy="95073"/>
              </a:xfrm>
              <a:custGeom>
                <a:avLst/>
                <a:gdLst>
                  <a:gd name="connsiteX0" fmla="*/ 95074 w 95073"/>
                  <a:gd name="connsiteY0" fmla="*/ 47537 h 95073"/>
                  <a:gd name="connsiteX1" fmla="*/ 47537 w 95073"/>
                  <a:gd name="connsiteY1" fmla="*/ 95073 h 95073"/>
                  <a:gd name="connsiteX2" fmla="*/ 0 w 95073"/>
                  <a:gd name="connsiteY2" fmla="*/ 47537 h 95073"/>
                  <a:gd name="connsiteX3" fmla="*/ 47537 w 95073"/>
                  <a:gd name="connsiteY3" fmla="*/ 0 h 95073"/>
                  <a:gd name="connsiteX4" fmla="*/ 95074 w 95073"/>
                  <a:gd name="connsiteY4" fmla="*/ 47537 h 95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3" h="95073">
                    <a:moveTo>
                      <a:pt x="95074" y="47537"/>
                    </a:moveTo>
                    <a:cubicBezTo>
                      <a:pt x="95074" y="73790"/>
                      <a:pt x="73791" y="95073"/>
                      <a:pt x="47537" y="95073"/>
                    </a:cubicBezTo>
                    <a:cubicBezTo>
                      <a:pt x="21283" y="95073"/>
                      <a:pt x="0" y="73790"/>
                      <a:pt x="0" y="47537"/>
                    </a:cubicBezTo>
                    <a:cubicBezTo>
                      <a:pt x="0" y="21283"/>
                      <a:pt x="21283" y="0"/>
                      <a:pt x="47537" y="0"/>
                    </a:cubicBezTo>
                    <a:cubicBezTo>
                      <a:pt x="73791" y="0"/>
                      <a:pt x="95074" y="21283"/>
                      <a:pt x="95074" y="475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0" name="Freeform: Shape 3499">
                <a:extLst>
                  <a:ext uri="{FF2B5EF4-FFF2-40B4-BE49-F238E27FC236}">
                    <a16:creationId xmlns:a16="http://schemas.microsoft.com/office/drawing/2014/main" id="{A3714A4B-ED29-4001-A2FC-B8401A77459A}"/>
                  </a:ext>
                </a:extLst>
              </p:cNvPr>
              <p:cNvSpPr/>
              <p:nvPr/>
            </p:nvSpPr>
            <p:spPr>
              <a:xfrm>
                <a:off x="1478784" y="5082721"/>
                <a:ext cx="78140" cy="78163"/>
              </a:xfrm>
              <a:custGeom>
                <a:avLst/>
                <a:gdLst>
                  <a:gd name="connsiteX0" fmla="*/ 67382 w 78140"/>
                  <a:gd name="connsiteY0" fmla="*/ 12170 h 78163"/>
                  <a:gd name="connsiteX1" fmla="*/ 65971 w 78140"/>
                  <a:gd name="connsiteY1" fmla="*/ 67406 h 78163"/>
                  <a:gd name="connsiteX2" fmla="*/ 10735 w 78140"/>
                  <a:gd name="connsiteY2" fmla="*/ 65994 h 78163"/>
                  <a:gd name="connsiteX3" fmla="*/ 12147 w 78140"/>
                  <a:gd name="connsiteY3" fmla="*/ 10759 h 78163"/>
                  <a:gd name="connsiteX4" fmla="*/ 67382 w 78140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40" h="78163">
                    <a:moveTo>
                      <a:pt x="67382" y="12170"/>
                    </a:moveTo>
                    <a:cubicBezTo>
                      <a:pt x="82265" y="27823"/>
                      <a:pt x="81624" y="52522"/>
                      <a:pt x="65971" y="67406"/>
                    </a:cubicBezTo>
                    <a:cubicBezTo>
                      <a:pt x="50317" y="82289"/>
                      <a:pt x="25619" y="81647"/>
                      <a:pt x="10735" y="65994"/>
                    </a:cubicBezTo>
                    <a:cubicBezTo>
                      <a:pt x="-4148" y="50341"/>
                      <a:pt x="-3442" y="25642"/>
                      <a:pt x="12147" y="10759"/>
                    </a:cubicBezTo>
                    <a:cubicBezTo>
                      <a:pt x="27800" y="-4125"/>
                      <a:pt x="52499" y="-3483"/>
                      <a:pt x="67382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1" name="Freeform: Shape 3500">
                <a:extLst>
                  <a:ext uri="{FF2B5EF4-FFF2-40B4-BE49-F238E27FC236}">
                    <a16:creationId xmlns:a16="http://schemas.microsoft.com/office/drawing/2014/main" id="{0893F139-D5FA-45EF-8291-B167E6772A2E}"/>
                  </a:ext>
                </a:extLst>
              </p:cNvPr>
              <p:cNvSpPr/>
              <p:nvPr/>
            </p:nvSpPr>
            <p:spPr>
              <a:xfrm>
                <a:off x="2021847" y="5609513"/>
                <a:ext cx="61864" cy="61864"/>
              </a:xfrm>
              <a:custGeom>
                <a:avLst/>
                <a:gdLst>
                  <a:gd name="connsiteX0" fmla="*/ 53386 w 61864"/>
                  <a:gd name="connsiteY0" fmla="*/ 9634 h 61864"/>
                  <a:gd name="connsiteX1" fmla="*/ 52231 w 61864"/>
                  <a:gd name="connsiteY1" fmla="*/ 53386 h 61864"/>
                  <a:gd name="connsiteX2" fmla="*/ 8479 w 61864"/>
                  <a:gd name="connsiteY2" fmla="*/ 52231 h 61864"/>
                  <a:gd name="connsiteX3" fmla="*/ 9634 w 61864"/>
                  <a:gd name="connsiteY3" fmla="*/ 8479 h 61864"/>
                  <a:gd name="connsiteX4" fmla="*/ 53386 w 61864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64">
                    <a:moveTo>
                      <a:pt x="53386" y="9634"/>
                    </a:moveTo>
                    <a:cubicBezTo>
                      <a:pt x="65126" y="22015"/>
                      <a:pt x="64613" y="41582"/>
                      <a:pt x="52231" y="53386"/>
                    </a:cubicBezTo>
                    <a:cubicBezTo>
                      <a:pt x="39850" y="65126"/>
                      <a:pt x="20283" y="64613"/>
                      <a:pt x="8479" y="52231"/>
                    </a:cubicBezTo>
                    <a:cubicBezTo>
                      <a:pt x="-3261" y="39849"/>
                      <a:pt x="-2748" y="20283"/>
                      <a:pt x="9634" y="8479"/>
                    </a:cubicBezTo>
                    <a:cubicBezTo>
                      <a:pt x="22015" y="-3261"/>
                      <a:pt x="41582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2" name="Freeform: Shape 3501">
                <a:extLst>
                  <a:ext uri="{FF2B5EF4-FFF2-40B4-BE49-F238E27FC236}">
                    <a16:creationId xmlns:a16="http://schemas.microsoft.com/office/drawing/2014/main" id="{3EE0E099-3E5F-4510-AAC0-459D63418AFD}"/>
                  </a:ext>
                </a:extLst>
              </p:cNvPr>
              <p:cNvSpPr/>
              <p:nvPr/>
            </p:nvSpPr>
            <p:spPr>
              <a:xfrm>
                <a:off x="1649167" y="5450862"/>
                <a:ext cx="74024" cy="74072"/>
              </a:xfrm>
              <a:custGeom>
                <a:avLst/>
                <a:gdLst>
                  <a:gd name="connsiteX0" fmla="*/ 63860 w 74024"/>
                  <a:gd name="connsiteY0" fmla="*/ 11560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1 w 74024"/>
                  <a:gd name="connsiteY3" fmla="*/ 10212 h 74072"/>
                  <a:gd name="connsiteX4" fmla="*/ 63860 w 74024"/>
                  <a:gd name="connsiteY4" fmla="*/ 11560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60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4" y="77957"/>
                      <a:pt x="24278" y="77380"/>
                      <a:pt x="10164" y="62561"/>
                    </a:cubicBezTo>
                    <a:cubicBezTo>
                      <a:pt x="-3885" y="47741"/>
                      <a:pt x="-3308" y="24326"/>
                      <a:pt x="11511" y="10212"/>
                    </a:cubicBezTo>
                    <a:cubicBezTo>
                      <a:pt x="26331" y="-3901"/>
                      <a:pt x="49746" y="-3324"/>
                      <a:pt x="63860" y="115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3" name="Freeform: Shape 3502">
                <a:extLst>
                  <a:ext uri="{FF2B5EF4-FFF2-40B4-BE49-F238E27FC236}">
                    <a16:creationId xmlns:a16="http://schemas.microsoft.com/office/drawing/2014/main" id="{C06155AA-413D-4CA9-99FA-025A32C335E8}"/>
                  </a:ext>
                </a:extLst>
              </p:cNvPr>
              <p:cNvSpPr/>
              <p:nvPr/>
            </p:nvSpPr>
            <p:spPr>
              <a:xfrm>
                <a:off x="2426861" y="5622923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5" y="16880"/>
                      <a:pt x="49710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04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4" name="Freeform: Shape 3503">
                <a:extLst>
                  <a:ext uri="{FF2B5EF4-FFF2-40B4-BE49-F238E27FC236}">
                    <a16:creationId xmlns:a16="http://schemas.microsoft.com/office/drawing/2014/main" id="{B72680B1-9493-45FF-8931-D5CA2D040801}"/>
                  </a:ext>
                </a:extLst>
              </p:cNvPr>
              <p:cNvSpPr/>
              <p:nvPr/>
            </p:nvSpPr>
            <p:spPr>
              <a:xfrm>
                <a:off x="2747191" y="5194607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8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8"/>
                      <a:pt x="7418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094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5" name="Freeform: Shape 3504">
                <a:extLst>
                  <a:ext uri="{FF2B5EF4-FFF2-40B4-BE49-F238E27FC236}">
                    <a16:creationId xmlns:a16="http://schemas.microsoft.com/office/drawing/2014/main" id="{95162DC6-5566-4018-8905-8991B5108B11}"/>
                  </a:ext>
                </a:extLst>
              </p:cNvPr>
              <p:cNvSpPr/>
              <p:nvPr/>
            </p:nvSpPr>
            <p:spPr>
              <a:xfrm>
                <a:off x="1636230" y="4513597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8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8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117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6" name="Freeform: Shape 3505">
                <a:extLst>
                  <a:ext uri="{FF2B5EF4-FFF2-40B4-BE49-F238E27FC236}">
                    <a16:creationId xmlns:a16="http://schemas.microsoft.com/office/drawing/2014/main" id="{5B83949C-71F4-47EE-B1F0-0025C537045E}"/>
                  </a:ext>
                </a:extLst>
              </p:cNvPr>
              <p:cNvSpPr/>
              <p:nvPr/>
            </p:nvSpPr>
            <p:spPr>
              <a:xfrm>
                <a:off x="2382528" y="4473256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7 w 73382"/>
                  <a:gd name="connsiteY1" fmla="*/ 63315 h 73382"/>
                  <a:gd name="connsiteX2" fmla="*/ 10068 w 73382"/>
                  <a:gd name="connsiteY2" fmla="*/ 61967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8" y="49329"/>
                      <a:pt x="61967" y="63315"/>
                    </a:cubicBezTo>
                    <a:cubicBezTo>
                      <a:pt x="47277" y="77236"/>
                      <a:pt x="24053" y="76658"/>
                      <a:pt x="10068" y="61967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06" y="-3853"/>
                      <a:pt x="49329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7" name="Freeform: Shape 3506">
                <a:extLst>
                  <a:ext uri="{FF2B5EF4-FFF2-40B4-BE49-F238E27FC236}">
                    <a16:creationId xmlns:a16="http://schemas.microsoft.com/office/drawing/2014/main" id="{D9674C4C-9956-4CFD-9FFC-F2F9F1EBF576}"/>
                  </a:ext>
                </a:extLst>
              </p:cNvPr>
              <p:cNvSpPr/>
              <p:nvPr/>
            </p:nvSpPr>
            <p:spPr>
              <a:xfrm>
                <a:off x="2056088" y="4231905"/>
                <a:ext cx="67992" cy="67969"/>
              </a:xfrm>
              <a:custGeom>
                <a:avLst/>
                <a:gdLst>
                  <a:gd name="connsiteX0" fmla="*/ 58663 w 67992"/>
                  <a:gd name="connsiteY0" fmla="*/ 10590 h 67969"/>
                  <a:gd name="connsiteX1" fmla="*/ 57380 w 67992"/>
                  <a:gd name="connsiteY1" fmla="*/ 58640 h 67969"/>
                  <a:gd name="connsiteX2" fmla="*/ 9329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90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90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79" y="71535"/>
                      <a:pt x="22288" y="71021"/>
                      <a:pt x="9329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9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8" name="Freeform: Shape 3507">
                <a:extLst>
                  <a:ext uri="{FF2B5EF4-FFF2-40B4-BE49-F238E27FC236}">
                    <a16:creationId xmlns:a16="http://schemas.microsoft.com/office/drawing/2014/main" id="{CA80AAE8-4BAD-49EC-994A-C4197353407C}"/>
                  </a:ext>
                </a:extLst>
              </p:cNvPr>
              <p:cNvSpPr/>
              <p:nvPr/>
            </p:nvSpPr>
            <p:spPr>
              <a:xfrm>
                <a:off x="1382933" y="4771469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7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09" name="Freeform: Shape 3508">
                <a:extLst>
                  <a:ext uri="{FF2B5EF4-FFF2-40B4-BE49-F238E27FC236}">
                    <a16:creationId xmlns:a16="http://schemas.microsoft.com/office/drawing/2014/main" id="{C8A014FC-084E-4EBA-B5BE-ED2A7EA67174}"/>
                  </a:ext>
                </a:extLst>
              </p:cNvPr>
              <p:cNvSpPr/>
              <p:nvPr/>
            </p:nvSpPr>
            <p:spPr>
              <a:xfrm>
                <a:off x="1680734" y="4238557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704" y="-4980"/>
                      <a:pt x="63599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0" name="Freeform: Shape 3509">
                <a:extLst>
                  <a:ext uri="{FF2B5EF4-FFF2-40B4-BE49-F238E27FC236}">
                    <a16:creationId xmlns:a16="http://schemas.microsoft.com/office/drawing/2014/main" id="{6FC361DF-7C57-435E-9285-B3050ABC8A6B}"/>
                  </a:ext>
                </a:extLst>
              </p:cNvPr>
              <p:cNvSpPr/>
              <p:nvPr/>
            </p:nvSpPr>
            <p:spPr>
              <a:xfrm>
                <a:off x="2885441" y="4823293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8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1" name="Freeform: Shape 3510">
                <a:extLst>
                  <a:ext uri="{FF2B5EF4-FFF2-40B4-BE49-F238E27FC236}">
                    <a16:creationId xmlns:a16="http://schemas.microsoft.com/office/drawing/2014/main" id="{52F812FC-D172-4556-A4FB-7A7E9E55F009}"/>
                  </a:ext>
                </a:extLst>
              </p:cNvPr>
              <p:cNvSpPr/>
              <p:nvPr/>
            </p:nvSpPr>
            <p:spPr>
              <a:xfrm>
                <a:off x="2698576" y="4454828"/>
                <a:ext cx="74024" cy="74072"/>
              </a:xfrm>
              <a:custGeom>
                <a:avLst/>
                <a:gdLst>
                  <a:gd name="connsiteX0" fmla="*/ 63860 w 74024"/>
                  <a:gd name="connsiteY0" fmla="*/ 11559 h 74072"/>
                  <a:gd name="connsiteX1" fmla="*/ 62513 w 74024"/>
                  <a:gd name="connsiteY1" fmla="*/ 63908 h 74072"/>
                  <a:gd name="connsiteX2" fmla="*/ 10164 w 74024"/>
                  <a:gd name="connsiteY2" fmla="*/ 62561 h 74072"/>
                  <a:gd name="connsiteX3" fmla="*/ 11512 w 74024"/>
                  <a:gd name="connsiteY3" fmla="*/ 10212 h 74072"/>
                  <a:gd name="connsiteX4" fmla="*/ 63860 w 74024"/>
                  <a:gd name="connsiteY4" fmla="*/ 11559 h 7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72">
                    <a:moveTo>
                      <a:pt x="63860" y="11559"/>
                    </a:moveTo>
                    <a:cubicBezTo>
                      <a:pt x="77909" y="26379"/>
                      <a:pt x="77332" y="49794"/>
                      <a:pt x="62513" y="63908"/>
                    </a:cubicBezTo>
                    <a:cubicBezTo>
                      <a:pt x="47694" y="77958"/>
                      <a:pt x="24278" y="77380"/>
                      <a:pt x="10164" y="62561"/>
                    </a:cubicBezTo>
                    <a:cubicBezTo>
                      <a:pt x="-3885" y="47742"/>
                      <a:pt x="-3308" y="24326"/>
                      <a:pt x="11512" y="10212"/>
                    </a:cubicBezTo>
                    <a:cubicBezTo>
                      <a:pt x="26331" y="-3901"/>
                      <a:pt x="49746" y="-3324"/>
                      <a:pt x="63860" y="115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512" name="Freeform: Shape 3511">
                <a:extLst>
                  <a:ext uri="{FF2B5EF4-FFF2-40B4-BE49-F238E27FC236}">
                    <a16:creationId xmlns:a16="http://schemas.microsoft.com/office/drawing/2014/main" id="{AC5AB456-ED23-4958-8311-0620A00D3D0E}"/>
                  </a:ext>
                </a:extLst>
              </p:cNvPr>
              <p:cNvSpPr/>
              <p:nvPr/>
            </p:nvSpPr>
            <p:spPr>
              <a:xfrm>
                <a:off x="2377457" y="4193636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1995" y="-1758"/>
                      <a:pt x="22645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40" name="Graphic 3026">
              <a:extLst>
                <a:ext uri="{FF2B5EF4-FFF2-40B4-BE49-F238E27FC236}">
                  <a16:creationId xmlns:a16="http://schemas.microsoft.com/office/drawing/2014/main" id="{8F8E2941-114E-4B85-8B24-26C587AAD200}"/>
                </a:ext>
              </a:extLst>
            </p:cNvPr>
            <p:cNvGrpSpPr/>
            <p:nvPr/>
          </p:nvGrpSpPr>
          <p:grpSpPr>
            <a:xfrm>
              <a:off x="1357015" y="4141865"/>
              <a:ext cx="1596635" cy="1477741"/>
              <a:chOff x="1357015" y="4141865"/>
              <a:chExt cx="1596635" cy="1477741"/>
            </a:xfrm>
            <a:solidFill>
              <a:srgbClr val="FAF5B4"/>
            </a:solidFill>
          </p:grpSpPr>
          <p:sp>
            <p:nvSpPr>
              <p:cNvPr id="3457" name="Freeform: Shape 3456">
                <a:extLst>
                  <a:ext uri="{FF2B5EF4-FFF2-40B4-BE49-F238E27FC236}">
                    <a16:creationId xmlns:a16="http://schemas.microsoft.com/office/drawing/2014/main" id="{42260832-2A83-49D9-AE3B-0B1D89D76302}"/>
                  </a:ext>
                </a:extLst>
              </p:cNvPr>
              <p:cNvSpPr/>
              <p:nvPr/>
            </p:nvSpPr>
            <p:spPr>
              <a:xfrm rot="-2833492">
                <a:off x="1864055" y="4837497"/>
                <a:ext cx="107644" cy="107644"/>
              </a:xfrm>
              <a:custGeom>
                <a:avLst/>
                <a:gdLst>
                  <a:gd name="connsiteX0" fmla="*/ 107645 w 107644"/>
                  <a:gd name="connsiteY0" fmla="*/ 53822 h 107644"/>
                  <a:gd name="connsiteX1" fmla="*/ 53822 w 107644"/>
                  <a:gd name="connsiteY1" fmla="*/ 107645 h 107644"/>
                  <a:gd name="connsiteX2" fmla="*/ 0 w 107644"/>
                  <a:gd name="connsiteY2" fmla="*/ 53822 h 107644"/>
                  <a:gd name="connsiteX3" fmla="*/ 53822 w 107644"/>
                  <a:gd name="connsiteY3" fmla="*/ 0 h 107644"/>
                  <a:gd name="connsiteX4" fmla="*/ 107645 w 107644"/>
                  <a:gd name="connsiteY4" fmla="*/ 53822 h 10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44" h="107644">
                    <a:moveTo>
                      <a:pt x="107645" y="53822"/>
                    </a:moveTo>
                    <a:cubicBezTo>
                      <a:pt x="107645" y="83548"/>
                      <a:pt x="83548" y="107645"/>
                      <a:pt x="53822" y="107645"/>
                    </a:cubicBezTo>
                    <a:cubicBezTo>
                      <a:pt x="24097" y="107645"/>
                      <a:pt x="0" y="83548"/>
                      <a:pt x="0" y="53822"/>
                    </a:cubicBezTo>
                    <a:cubicBezTo>
                      <a:pt x="0" y="24097"/>
                      <a:pt x="24097" y="0"/>
                      <a:pt x="53822" y="0"/>
                    </a:cubicBezTo>
                    <a:cubicBezTo>
                      <a:pt x="83547" y="0"/>
                      <a:pt x="107645" y="24097"/>
                      <a:pt x="107645" y="5382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8" name="Freeform: Shape 3457">
                <a:extLst>
                  <a:ext uri="{FF2B5EF4-FFF2-40B4-BE49-F238E27FC236}">
                    <a16:creationId xmlns:a16="http://schemas.microsoft.com/office/drawing/2014/main" id="{A5E84DDA-6D00-4628-A153-0437D500B5C8}"/>
                  </a:ext>
                </a:extLst>
              </p:cNvPr>
              <p:cNvSpPr/>
              <p:nvPr/>
            </p:nvSpPr>
            <p:spPr>
              <a:xfrm>
                <a:off x="2079721" y="4936535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2" y="22032"/>
                      <a:pt x="10460" y="9265"/>
                    </a:cubicBezTo>
                    <a:cubicBezTo>
                      <a:pt x="23932" y="-3565"/>
                      <a:pt x="45230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9" name="Freeform: Shape 3458">
                <a:extLst>
                  <a:ext uri="{FF2B5EF4-FFF2-40B4-BE49-F238E27FC236}">
                    <a16:creationId xmlns:a16="http://schemas.microsoft.com/office/drawing/2014/main" id="{8B050AFA-A71E-4EB9-A98B-FB69249C2FFF}"/>
                  </a:ext>
                </a:extLst>
              </p:cNvPr>
              <p:cNvSpPr/>
              <p:nvPr/>
            </p:nvSpPr>
            <p:spPr>
              <a:xfrm>
                <a:off x="1885146" y="4731479"/>
                <a:ext cx="67237" cy="67285"/>
              </a:xfrm>
              <a:custGeom>
                <a:avLst/>
                <a:gdLst>
                  <a:gd name="connsiteX0" fmla="*/ 57997 w 67237"/>
                  <a:gd name="connsiteY0" fmla="*/ 10508 h 67285"/>
                  <a:gd name="connsiteX1" fmla="*/ 56778 w 67237"/>
                  <a:gd name="connsiteY1" fmla="*/ 58045 h 67285"/>
                  <a:gd name="connsiteX2" fmla="*/ 9241 w 67237"/>
                  <a:gd name="connsiteY2" fmla="*/ 56826 h 67285"/>
                  <a:gd name="connsiteX3" fmla="*/ 10460 w 67237"/>
                  <a:gd name="connsiteY3" fmla="*/ 9289 h 67285"/>
                  <a:gd name="connsiteX4" fmla="*/ 57997 w 67237"/>
                  <a:gd name="connsiteY4" fmla="*/ 10508 h 6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85">
                    <a:moveTo>
                      <a:pt x="57997" y="10508"/>
                    </a:moveTo>
                    <a:cubicBezTo>
                      <a:pt x="70763" y="23980"/>
                      <a:pt x="70250" y="45278"/>
                      <a:pt x="56778" y="58045"/>
                    </a:cubicBezTo>
                    <a:cubicBezTo>
                      <a:pt x="43306" y="70811"/>
                      <a:pt x="22007" y="70298"/>
                      <a:pt x="9241" y="56826"/>
                    </a:cubicBezTo>
                    <a:cubicBezTo>
                      <a:pt x="-3526" y="43354"/>
                      <a:pt x="-3013" y="22055"/>
                      <a:pt x="10460" y="9289"/>
                    </a:cubicBezTo>
                    <a:cubicBezTo>
                      <a:pt x="23867" y="-3542"/>
                      <a:pt x="45166" y="-3028"/>
                      <a:pt x="57997" y="1050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0" name="Freeform: Shape 3459">
                <a:extLst>
                  <a:ext uri="{FF2B5EF4-FFF2-40B4-BE49-F238E27FC236}">
                    <a16:creationId xmlns:a16="http://schemas.microsoft.com/office/drawing/2014/main" id="{04ADF10D-FB9C-4026-B8DB-F66B10737125}"/>
                  </a:ext>
                </a:extLst>
              </p:cNvPr>
              <p:cNvSpPr/>
              <p:nvPr/>
            </p:nvSpPr>
            <p:spPr>
              <a:xfrm>
                <a:off x="2069752" y="4794308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10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1" name="Freeform: Shape 3460">
                <a:extLst>
                  <a:ext uri="{FF2B5EF4-FFF2-40B4-BE49-F238E27FC236}">
                    <a16:creationId xmlns:a16="http://schemas.microsoft.com/office/drawing/2014/main" id="{F8A20622-1FBC-493B-84CA-87CBEB7E6FCB}"/>
                  </a:ext>
                </a:extLst>
              </p:cNvPr>
              <p:cNvSpPr/>
              <p:nvPr/>
            </p:nvSpPr>
            <p:spPr>
              <a:xfrm>
                <a:off x="1709555" y="4942434"/>
                <a:ext cx="88288" cy="88312"/>
              </a:xfrm>
              <a:custGeom>
                <a:avLst/>
                <a:gdLst>
                  <a:gd name="connsiteX0" fmla="*/ 76156 w 88288"/>
                  <a:gd name="connsiteY0" fmla="*/ 13759 h 88312"/>
                  <a:gd name="connsiteX1" fmla="*/ 74553 w 88288"/>
                  <a:gd name="connsiteY1" fmla="*/ 76180 h 88312"/>
                  <a:gd name="connsiteX2" fmla="*/ 12132 w 88288"/>
                  <a:gd name="connsiteY2" fmla="*/ 74576 h 88312"/>
                  <a:gd name="connsiteX3" fmla="*/ 13736 w 88288"/>
                  <a:gd name="connsiteY3" fmla="*/ 12155 h 88312"/>
                  <a:gd name="connsiteX4" fmla="*/ 76156 w 88288"/>
                  <a:gd name="connsiteY4" fmla="*/ 13759 h 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2">
                    <a:moveTo>
                      <a:pt x="76156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3"/>
                      <a:pt x="13736" y="12155"/>
                    </a:cubicBezTo>
                    <a:cubicBezTo>
                      <a:pt x="31442" y="-4653"/>
                      <a:pt x="59348" y="-3947"/>
                      <a:pt x="76156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2" name="Freeform: Shape 3461">
                <a:extLst>
                  <a:ext uri="{FF2B5EF4-FFF2-40B4-BE49-F238E27FC236}">
                    <a16:creationId xmlns:a16="http://schemas.microsoft.com/office/drawing/2014/main" id="{5064DBE2-DAEE-488C-99AB-2243EDA308E9}"/>
                  </a:ext>
                </a:extLst>
              </p:cNvPr>
              <p:cNvSpPr/>
              <p:nvPr/>
            </p:nvSpPr>
            <p:spPr>
              <a:xfrm>
                <a:off x="1728512" y="5163494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3" name="Freeform: Shape 3462">
                <a:extLst>
                  <a:ext uri="{FF2B5EF4-FFF2-40B4-BE49-F238E27FC236}">
                    <a16:creationId xmlns:a16="http://schemas.microsoft.com/office/drawing/2014/main" id="{F33595FB-E639-4601-8302-F456E3008CCF}"/>
                  </a:ext>
                </a:extLst>
              </p:cNvPr>
              <p:cNvSpPr/>
              <p:nvPr/>
            </p:nvSpPr>
            <p:spPr>
              <a:xfrm rot="-3147582">
                <a:off x="2028363" y="5289752"/>
                <a:ext cx="72233" cy="72233"/>
              </a:xfrm>
              <a:custGeom>
                <a:avLst/>
                <a:gdLst>
                  <a:gd name="connsiteX0" fmla="*/ 72234 w 72233"/>
                  <a:gd name="connsiteY0" fmla="*/ 36117 h 72233"/>
                  <a:gd name="connsiteX1" fmla="*/ 36117 w 72233"/>
                  <a:gd name="connsiteY1" fmla="*/ 72234 h 72233"/>
                  <a:gd name="connsiteX2" fmla="*/ 0 w 72233"/>
                  <a:gd name="connsiteY2" fmla="*/ 36117 h 72233"/>
                  <a:gd name="connsiteX3" fmla="*/ 36117 w 72233"/>
                  <a:gd name="connsiteY3" fmla="*/ 0 h 72233"/>
                  <a:gd name="connsiteX4" fmla="*/ 72234 w 72233"/>
                  <a:gd name="connsiteY4" fmla="*/ 36117 h 7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33" h="72233">
                    <a:moveTo>
                      <a:pt x="72234" y="36117"/>
                    </a:moveTo>
                    <a:cubicBezTo>
                      <a:pt x="72234" y="56064"/>
                      <a:pt x="56064" y="72234"/>
                      <a:pt x="36117" y="72234"/>
                    </a:cubicBezTo>
                    <a:cubicBezTo>
                      <a:pt x="16170" y="72234"/>
                      <a:pt x="0" y="56064"/>
                      <a:pt x="0" y="36117"/>
                    </a:cubicBezTo>
                    <a:cubicBezTo>
                      <a:pt x="0" y="16170"/>
                      <a:pt x="16170" y="0"/>
                      <a:pt x="36117" y="0"/>
                    </a:cubicBezTo>
                    <a:cubicBezTo>
                      <a:pt x="56064" y="0"/>
                      <a:pt x="72234" y="16170"/>
                      <a:pt x="72234" y="3611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4" name="Freeform: Shape 3463">
                <a:extLst>
                  <a:ext uri="{FF2B5EF4-FFF2-40B4-BE49-F238E27FC236}">
                    <a16:creationId xmlns:a16="http://schemas.microsoft.com/office/drawing/2014/main" id="{214B8443-47E5-4B54-8BEF-44C922541CBB}"/>
                  </a:ext>
                </a:extLst>
              </p:cNvPr>
              <p:cNvSpPr/>
              <p:nvPr/>
            </p:nvSpPr>
            <p:spPr>
              <a:xfrm>
                <a:off x="2438038" y="5223347"/>
                <a:ext cx="57179" cy="57155"/>
              </a:xfrm>
              <a:custGeom>
                <a:avLst/>
                <a:gdLst>
                  <a:gd name="connsiteX0" fmla="*/ 49311 w 57179"/>
                  <a:gd name="connsiteY0" fmla="*/ 8895 h 57155"/>
                  <a:gd name="connsiteX1" fmla="*/ 48285 w 57179"/>
                  <a:gd name="connsiteY1" fmla="*/ 49311 h 57155"/>
                  <a:gd name="connsiteX2" fmla="*/ 7869 w 57179"/>
                  <a:gd name="connsiteY2" fmla="*/ 48285 h 57155"/>
                  <a:gd name="connsiteX3" fmla="*/ 8895 w 57179"/>
                  <a:gd name="connsiteY3" fmla="*/ 7868 h 57155"/>
                  <a:gd name="connsiteX4" fmla="*/ 49311 w 57179"/>
                  <a:gd name="connsiteY4" fmla="*/ 8895 h 5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155">
                    <a:moveTo>
                      <a:pt x="49311" y="8895"/>
                    </a:moveTo>
                    <a:cubicBezTo>
                      <a:pt x="60217" y="20378"/>
                      <a:pt x="59704" y="38469"/>
                      <a:pt x="48285" y="49311"/>
                    </a:cubicBezTo>
                    <a:cubicBezTo>
                      <a:pt x="36802" y="60153"/>
                      <a:pt x="18710" y="59704"/>
                      <a:pt x="7869" y="48285"/>
                    </a:cubicBezTo>
                    <a:cubicBezTo>
                      <a:pt x="-3037" y="36801"/>
                      <a:pt x="-2524" y="18710"/>
                      <a:pt x="8895" y="7868"/>
                    </a:cubicBezTo>
                    <a:cubicBezTo>
                      <a:pt x="20314" y="-3037"/>
                      <a:pt x="38405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5" name="Freeform: Shape 3464">
                <a:extLst>
                  <a:ext uri="{FF2B5EF4-FFF2-40B4-BE49-F238E27FC236}">
                    <a16:creationId xmlns:a16="http://schemas.microsoft.com/office/drawing/2014/main" id="{C52CC4C8-4301-410A-BFE6-962070A1A379}"/>
                  </a:ext>
                </a:extLst>
              </p:cNvPr>
              <p:cNvSpPr/>
              <p:nvPr/>
            </p:nvSpPr>
            <p:spPr>
              <a:xfrm>
                <a:off x="2371302" y="5009460"/>
                <a:ext cx="66838" cy="66911"/>
              </a:xfrm>
              <a:custGeom>
                <a:avLst/>
                <a:gdLst>
                  <a:gd name="connsiteX0" fmla="*/ 57669 w 66838"/>
                  <a:gd name="connsiteY0" fmla="*/ 10436 h 66911"/>
                  <a:gd name="connsiteX1" fmla="*/ 56450 w 66838"/>
                  <a:gd name="connsiteY1" fmla="*/ 57717 h 66911"/>
                  <a:gd name="connsiteX2" fmla="*/ 9169 w 66838"/>
                  <a:gd name="connsiteY2" fmla="*/ 56498 h 66911"/>
                  <a:gd name="connsiteX3" fmla="*/ 10388 w 66838"/>
                  <a:gd name="connsiteY3" fmla="*/ 9217 h 66911"/>
                  <a:gd name="connsiteX4" fmla="*/ 57669 w 66838"/>
                  <a:gd name="connsiteY4" fmla="*/ 10436 h 66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911">
                    <a:moveTo>
                      <a:pt x="57669" y="10436"/>
                    </a:moveTo>
                    <a:cubicBezTo>
                      <a:pt x="70371" y="23844"/>
                      <a:pt x="69794" y="44950"/>
                      <a:pt x="56450" y="57717"/>
                    </a:cubicBezTo>
                    <a:cubicBezTo>
                      <a:pt x="43106" y="70483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96" y="-3549"/>
                      <a:pt x="44967" y="-2971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6" name="Freeform: Shape 3465">
                <a:extLst>
                  <a:ext uri="{FF2B5EF4-FFF2-40B4-BE49-F238E27FC236}">
                    <a16:creationId xmlns:a16="http://schemas.microsoft.com/office/drawing/2014/main" id="{5F712338-BC94-4911-B406-40D0F59BA317}"/>
                  </a:ext>
                </a:extLst>
              </p:cNvPr>
              <p:cNvSpPr/>
              <p:nvPr/>
            </p:nvSpPr>
            <p:spPr>
              <a:xfrm>
                <a:off x="2035869" y="4630901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4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70" y="-1758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7" name="Freeform: Shape 3466">
                <a:extLst>
                  <a:ext uri="{FF2B5EF4-FFF2-40B4-BE49-F238E27FC236}">
                    <a16:creationId xmlns:a16="http://schemas.microsoft.com/office/drawing/2014/main" id="{3F87CA92-59B7-44E6-9F87-8526CD82CD56}"/>
                  </a:ext>
                </a:extLst>
              </p:cNvPr>
              <p:cNvSpPr/>
              <p:nvPr/>
            </p:nvSpPr>
            <p:spPr>
              <a:xfrm>
                <a:off x="1864459" y="4455682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3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3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8" name="Freeform: Shape 3467">
                <a:extLst>
                  <a:ext uri="{FF2B5EF4-FFF2-40B4-BE49-F238E27FC236}">
                    <a16:creationId xmlns:a16="http://schemas.microsoft.com/office/drawing/2014/main" id="{62BD582F-C8B8-4C72-9986-8DCAAC3E329B}"/>
                  </a:ext>
                </a:extLst>
              </p:cNvPr>
              <p:cNvSpPr/>
              <p:nvPr/>
            </p:nvSpPr>
            <p:spPr>
              <a:xfrm>
                <a:off x="2266816" y="4664065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9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69" name="Freeform: Shape 3468">
                <a:extLst>
                  <a:ext uri="{FF2B5EF4-FFF2-40B4-BE49-F238E27FC236}">
                    <a16:creationId xmlns:a16="http://schemas.microsoft.com/office/drawing/2014/main" id="{8CA0CEA9-AEEF-421E-950C-495395C229FD}"/>
                  </a:ext>
                </a:extLst>
              </p:cNvPr>
              <p:cNvSpPr/>
              <p:nvPr/>
            </p:nvSpPr>
            <p:spPr>
              <a:xfrm>
                <a:off x="2161926" y="4470660"/>
                <a:ext cx="60514" cy="60562"/>
              </a:xfrm>
              <a:custGeom>
                <a:avLst/>
                <a:gdLst>
                  <a:gd name="connsiteX0" fmla="*/ 52198 w 60514"/>
                  <a:gd name="connsiteY0" fmla="*/ 9456 h 60562"/>
                  <a:gd name="connsiteX1" fmla="*/ 51107 w 60514"/>
                  <a:gd name="connsiteY1" fmla="*/ 52246 h 60562"/>
                  <a:gd name="connsiteX2" fmla="*/ 8317 w 60514"/>
                  <a:gd name="connsiteY2" fmla="*/ 51155 h 60562"/>
                  <a:gd name="connsiteX3" fmla="*/ 9408 w 60514"/>
                  <a:gd name="connsiteY3" fmla="*/ 8365 h 60562"/>
                  <a:gd name="connsiteX4" fmla="*/ 52198 w 60514"/>
                  <a:gd name="connsiteY4" fmla="*/ 9456 h 60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62">
                    <a:moveTo>
                      <a:pt x="52198" y="9456"/>
                    </a:moveTo>
                    <a:cubicBezTo>
                      <a:pt x="63681" y="21581"/>
                      <a:pt x="63232" y="40762"/>
                      <a:pt x="51107" y="52246"/>
                    </a:cubicBezTo>
                    <a:cubicBezTo>
                      <a:pt x="38982" y="63729"/>
                      <a:pt x="19801" y="63280"/>
                      <a:pt x="8317" y="51155"/>
                    </a:cubicBezTo>
                    <a:cubicBezTo>
                      <a:pt x="-3166" y="39030"/>
                      <a:pt x="-2717" y="19849"/>
                      <a:pt x="9408" y="8365"/>
                    </a:cubicBezTo>
                    <a:cubicBezTo>
                      <a:pt x="21533" y="-3182"/>
                      <a:pt x="40714" y="-2733"/>
                      <a:pt x="52198" y="94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0" name="Freeform: Shape 3469">
                <a:extLst>
                  <a:ext uri="{FF2B5EF4-FFF2-40B4-BE49-F238E27FC236}">
                    <a16:creationId xmlns:a16="http://schemas.microsoft.com/office/drawing/2014/main" id="{FF750176-A2BA-403D-85B2-50AAD4ADB1DB}"/>
                  </a:ext>
                </a:extLst>
              </p:cNvPr>
              <p:cNvSpPr/>
              <p:nvPr/>
            </p:nvSpPr>
            <p:spPr>
              <a:xfrm>
                <a:off x="2530112" y="4706891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5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68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1" name="Freeform: Shape 3470">
                <a:extLst>
                  <a:ext uri="{FF2B5EF4-FFF2-40B4-BE49-F238E27FC236}">
                    <a16:creationId xmlns:a16="http://schemas.microsoft.com/office/drawing/2014/main" id="{73DE1085-AFC8-4120-9277-63ECA3D6E73F}"/>
                  </a:ext>
                </a:extLst>
              </p:cNvPr>
              <p:cNvSpPr/>
              <p:nvPr/>
            </p:nvSpPr>
            <p:spPr>
              <a:xfrm>
                <a:off x="1606308" y="4700617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929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2" name="Freeform: Shape 3471">
                <a:extLst>
                  <a:ext uri="{FF2B5EF4-FFF2-40B4-BE49-F238E27FC236}">
                    <a16:creationId xmlns:a16="http://schemas.microsoft.com/office/drawing/2014/main" id="{60606BEB-DEC8-4E13-857F-500D5428DDFF}"/>
                  </a:ext>
                </a:extLst>
              </p:cNvPr>
              <p:cNvSpPr/>
              <p:nvPr/>
            </p:nvSpPr>
            <p:spPr>
              <a:xfrm rot="-4022393">
                <a:off x="1452908" y="5030818"/>
                <a:ext cx="78139" cy="78139"/>
              </a:xfrm>
              <a:custGeom>
                <a:avLst/>
                <a:gdLst>
                  <a:gd name="connsiteX0" fmla="*/ 78140 w 78139"/>
                  <a:gd name="connsiteY0" fmla="*/ 39070 h 78139"/>
                  <a:gd name="connsiteX1" fmla="*/ 39070 w 78139"/>
                  <a:gd name="connsiteY1" fmla="*/ 78140 h 78139"/>
                  <a:gd name="connsiteX2" fmla="*/ 0 w 78139"/>
                  <a:gd name="connsiteY2" fmla="*/ 39070 h 78139"/>
                  <a:gd name="connsiteX3" fmla="*/ 39070 w 78139"/>
                  <a:gd name="connsiteY3" fmla="*/ 0 h 78139"/>
                  <a:gd name="connsiteX4" fmla="*/ 78140 w 78139"/>
                  <a:gd name="connsiteY4" fmla="*/ 39070 h 7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39" h="78139">
                    <a:moveTo>
                      <a:pt x="78140" y="39070"/>
                    </a:moveTo>
                    <a:cubicBezTo>
                      <a:pt x="78140" y="60647"/>
                      <a:pt x="60648" y="78140"/>
                      <a:pt x="39070" y="78140"/>
                    </a:cubicBezTo>
                    <a:cubicBezTo>
                      <a:pt x="17492" y="78140"/>
                      <a:pt x="0" y="60648"/>
                      <a:pt x="0" y="39070"/>
                    </a:cubicBezTo>
                    <a:cubicBezTo>
                      <a:pt x="0" y="17492"/>
                      <a:pt x="17492" y="0"/>
                      <a:pt x="39070" y="0"/>
                    </a:cubicBezTo>
                    <a:cubicBezTo>
                      <a:pt x="60648" y="0"/>
                      <a:pt x="78140" y="17492"/>
                      <a:pt x="78140" y="390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3" name="Freeform: Shape 3472">
                <a:extLst>
                  <a:ext uri="{FF2B5EF4-FFF2-40B4-BE49-F238E27FC236}">
                    <a16:creationId xmlns:a16="http://schemas.microsoft.com/office/drawing/2014/main" id="{671E74DF-517C-4375-8820-8EBC1139FCC0}"/>
                  </a:ext>
                </a:extLst>
              </p:cNvPr>
              <p:cNvSpPr/>
              <p:nvPr/>
            </p:nvSpPr>
            <p:spPr>
              <a:xfrm>
                <a:off x="1995840" y="5557742"/>
                <a:ext cx="61889" cy="61864"/>
              </a:xfrm>
              <a:custGeom>
                <a:avLst/>
                <a:gdLst>
                  <a:gd name="connsiteX0" fmla="*/ 53411 w 61889"/>
                  <a:gd name="connsiteY0" fmla="*/ 9634 h 61864"/>
                  <a:gd name="connsiteX1" fmla="*/ 52256 w 61889"/>
                  <a:gd name="connsiteY1" fmla="*/ 53386 h 61864"/>
                  <a:gd name="connsiteX2" fmla="*/ 8504 w 61889"/>
                  <a:gd name="connsiteY2" fmla="*/ 52231 h 61864"/>
                  <a:gd name="connsiteX3" fmla="*/ 9659 w 61889"/>
                  <a:gd name="connsiteY3" fmla="*/ 8479 h 61864"/>
                  <a:gd name="connsiteX4" fmla="*/ 53411 w 61889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89" h="61864">
                    <a:moveTo>
                      <a:pt x="53411" y="9634"/>
                    </a:moveTo>
                    <a:cubicBezTo>
                      <a:pt x="65151" y="22015"/>
                      <a:pt x="64637" y="41582"/>
                      <a:pt x="52256" y="53386"/>
                    </a:cubicBezTo>
                    <a:cubicBezTo>
                      <a:pt x="39874" y="65126"/>
                      <a:pt x="20308" y="64613"/>
                      <a:pt x="8504" y="52231"/>
                    </a:cubicBezTo>
                    <a:cubicBezTo>
                      <a:pt x="-3300" y="39850"/>
                      <a:pt x="-2723" y="20283"/>
                      <a:pt x="9659" y="8479"/>
                    </a:cubicBezTo>
                    <a:cubicBezTo>
                      <a:pt x="22040" y="-3261"/>
                      <a:pt x="41671" y="-2748"/>
                      <a:pt x="53411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4" name="Freeform: Shape 3473">
                <a:extLst>
                  <a:ext uri="{FF2B5EF4-FFF2-40B4-BE49-F238E27FC236}">
                    <a16:creationId xmlns:a16="http://schemas.microsoft.com/office/drawing/2014/main" id="{870B798A-81C2-4179-9DE6-7533625CF7B6}"/>
                  </a:ext>
                </a:extLst>
              </p:cNvPr>
              <p:cNvSpPr/>
              <p:nvPr/>
            </p:nvSpPr>
            <p:spPr>
              <a:xfrm>
                <a:off x="1623185" y="5399075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7"/>
                      <a:pt x="62513" y="63860"/>
                    </a:cubicBezTo>
                    <a:cubicBezTo>
                      <a:pt x="47693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5" name="Freeform: Shape 3474">
                <a:extLst>
                  <a:ext uri="{FF2B5EF4-FFF2-40B4-BE49-F238E27FC236}">
                    <a16:creationId xmlns:a16="http://schemas.microsoft.com/office/drawing/2014/main" id="{E46D371F-9198-4A4D-8B9B-92ADCDF53FF2}"/>
                  </a:ext>
                </a:extLst>
              </p:cNvPr>
              <p:cNvSpPr/>
              <p:nvPr/>
            </p:nvSpPr>
            <p:spPr>
              <a:xfrm>
                <a:off x="2400879" y="5571152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0"/>
                      <a:pt x="49711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69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6" name="Freeform: Shape 3475">
                <a:extLst>
                  <a:ext uri="{FF2B5EF4-FFF2-40B4-BE49-F238E27FC236}">
                    <a16:creationId xmlns:a16="http://schemas.microsoft.com/office/drawing/2014/main" id="{A8EC7DEA-5C72-4428-8023-90AD2DB56974}"/>
                  </a:ext>
                </a:extLst>
              </p:cNvPr>
              <p:cNvSpPr/>
              <p:nvPr/>
            </p:nvSpPr>
            <p:spPr>
              <a:xfrm>
                <a:off x="2721209" y="5142836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7" name="Freeform: Shape 3476">
                <a:extLst>
                  <a:ext uri="{FF2B5EF4-FFF2-40B4-BE49-F238E27FC236}">
                    <a16:creationId xmlns:a16="http://schemas.microsoft.com/office/drawing/2014/main" id="{2B5718D6-4F03-45B8-BFFC-56B59A1BEF8F}"/>
                  </a:ext>
                </a:extLst>
              </p:cNvPr>
              <p:cNvSpPr/>
              <p:nvPr/>
            </p:nvSpPr>
            <p:spPr>
              <a:xfrm>
                <a:off x="1610312" y="4461826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799" y="-2046"/>
                      <a:pt x="26052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8" name="Freeform: Shape 3477">
                <a:extLst>
                  <a:ext uri="{FF2B5EF4-FFF2-40B4-BE49-F238E27FC236}">
                    <a16:creationId xmlns:a16="http://schemas.microsoft.com/office/drawing/2014/main" id="{C6F5CF7E-20EF-4186-9403-21DC9F43F4D8}"/>
                  </a:ext>
                </a:extLst>
              </p:cNvPr>
              <p:cNvSpPr/>
              <p:nvPr/>
            </p:nvSpPr>
            <p:spPr>
              <a:xfrm>
                <a:off x="2356546" y="4421484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8 w 73382"/>
                  <a:gd name="connsiteY1" fmla="*/ 63315 h 73382"/>
                  <a:gd name="connsiteX2" fmla="*/ 10068 w 73382"/>
                  <a:gd name="connsiteY2" fmla="*/ 61968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9" y="49330"/>
                      <a:pt x="61968" y="63315"/>
                    </a:cubicBezTo>
                    <a:cubicBezTo>
                      <a:pt x="47277" y="77236"/>
                      <a:pt x="24053" y="76658"/>
                      <a:pt x="10068" y="61968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70" y="-3853"/>
                      <a:pt x="49394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79" name="Freeform: Shape 3478">
                <a:extLst>
                  <a:ext uri="{FF2B5EF4-FFF2-40B4-BE49-F238E27FC236}">
                    <a16:creationId xmlns:a16="http://schemas.microsoft.com/office/drawing/2014/main" id="{4026BDD4-8A71-4BC2-9298-BD8E211433E4}"/>
                  </a:ext>
                </a:extLst>
              </p:cNvPr>
              <p:cNvSpPr/>
              <p:nvPr/>
            </p:nvSpPr>
            <p:spPr>
              <a:xfrm>
                <a:off x="2030106" y="4180111"/>
                <a:ext cx="67992" cy="67992"/>
              </a:xfrm>
              <a:custGeom>
                <a:avLst/>
                <a:gdLst>
                  <a:gd name="connsiteX0" fmla="*/ 58663 w 67992"/>
                  <a:gd name="connsiteY0" fmla="*/ 10613 h 67992"/>
                  <a:gd name="connsiteX1" fmla="*/ 57380 w 67992"/>
                  <a:gd name="connsiteY1" fmla="*/ 58663 h 67992"/>
                  <a:gd name="connsiteX2" fmla="*/ 9330 w 67992"/>
                  <a:gd name="connsiteY2" fmla="*/ 57380 h 67992"/>
                  <a:gd name="connsiteX3" fmla="*/ 10613 w 67992"/>
                  <a:gd name="connsiteY3" fmla="*/ 9329 h 67992"/>
                  <a:gd name="connsiteX4" fmla="*/ 58663 w 67992"/>
                  <a:gd name="connsiteY4" fmla="*/ 10613 h 6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92">
                    <a:moveTo>
                      <a:pt x="58663" y="10613"/>
                    </a:moveTo>
                    <a:cubicBezTo>
                      <a:pt x="71558" y="24213"/>
                      <a:pt x="71044" y="45704"/>
                      <a:pt x="57380" y="58663"/>
                    </a:cubicBezTo>
                    <a:cubicBezTo>
                      <a:pt x="43780" y="71558"/>
                      <a:pt x="22288" y="71044"/>
                      <a:pt x="9330" y="57380"/>
                    </a:cubicBezTo>
                    <a:cubicBezTo>
                      <a:pt x="-3565" y="43779"/>
                      <a:pt x="-3052" y="22288"/>
                      <a:pt x="10613" y="9329"/>
                    </a:cubicBezTo>
                    <a:cubicBezTo>
                      <a:pt x="24277" y="-3565"/>
                      <a:pt x="45768" y="-3052"/>
                      <a:pt x="58663" y="106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0" name="Freeform: Shape 3479">
                <a:extLst>
                  <a:ext uri="{FF2B5EF4-FFF2-40B4-BE49-F238E27FC236}">
                    <a16:creationId xmlns:a16="http://schemas.microsoft.com/office/drawing/2014/main" id="{4BA84D42-1825-4B57-87F4-8A614A659431}"/>
                  </a:ext>
                </a:extLst>
              </p:cNvPr>
              <p:cNvSpPr/>
              <p:nvPr/>
            </p:nvSpPr>
            <p:spPr>
              <a:xfrm>
                <a:off x="1357015" y="4719698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369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1" name="Freeform: Shape 3480">
                <a:extLst>
                  <a:ext uri="{FF2B5EF4-FFF2-40B4-BE49-F238E27FC236}">
                    <a16:creationId xmlns:a16="http://schemas.microsoft.com/office/drawing/2014/main" id="{39674E32-CF59-4E53-96E9-CDD8A8BD5848}"/>
                  </a:ext>
                </a:extLst>
              </p:cNvPr>
              <p:cNvSpPr/>
              <p:nvPr/>
            </p:nvSpPr>
            <p:spPr>
              <a:xfrm>
                <a:off x="1654816" y="4186786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2" name="Freeform: Shape 3481">
                <a:extLst>
                  <a:ext uri="{FF2B5EF4-FFF2-40B4-BE49-F238E27FC236}">
                    <a16:creationId xmlns:a16="http://schemas.microsoft.com/office/drawing/2014/main" id="{628BEF1E-70AF-421A-9FF7-32C75CE57016}"/>
                  </a:ext>
                </a:extLst>
              </p:cNvPr>
              <p:cNvSpPr/>
              <p:nvPr/>
            </p:nvSpPr>
            <p:spPr>
              <a:xfrm>
                <a:off x="2859459" y="4771521"/>
                <a:ext cx="94191" cy="94192"/>
              </a:xfrm>
              <a:custGeom>
                <a:avLst/>
                <a:gdLst>
                  <a:gd name="connsiteX0" fmla="*/ 81257 w 94191"/>
                  <a:gd name="connsiteY0" fmla="*/ 14667 h 94192"/>
                  <a:gd name="connsiteX1" fmla="*/ 79525 w 94191"/>
                  <a:gd name="connsiteY1" fmla="*/ 81257 h 94192"/>
                  <a:gd name="connsiteX2" fmla="*/ 12935 w 94191"/>
                  <a:gd name="connsiteY2" fmla="*/ 79525 h 94192"/>
                  <a:gd name="connsiteX3" fmla="*/ 14667 w 94191"/>
                  <a:gd name="connsiteY3" fmla="*/ 12935 h 94192"/>
                  <a:gd name="connsiteX4" fmla="*/ 81257 w 94191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2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5"/>
                      <a:pt x="-4194" y="30833"/>
                      <a:pt x="14667" y="12935"/>
                    </a:cubicBezTo>
                    <a:cubicBezTo>
                      <a:pt x="33528" y="-4964"/>
                      <a:pt x="63358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3" name="Freeform: Shape 3482">
                <a:extLst>
                  <a:ext uri="{FF2B5EF4-FFF2-40B4-BE49-F238E27FC236}">
                    <a16:creationId xmlns:a16="http://schemas.microsoft.com/office/drawing/2014/main" id="{C375E975-C316-49D0-BBA5-CB7D135C5E61}"/>
                  </a:ext>
                </a:extLst>
              </p:cNvPr>
              <p:cNvSpPr/>
              <p:nvPr/>
            </p:nvSpPr>
            <p:spPr>
              <a:xfrm>
                <a:off x="2672594" y="4403040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84" name="Freeform: Shape 3483">
                <a:extLst>
                  <a:ext uri="{FF2B5EF4-FFF2-40B4-BE49-F238E27FC236}">
                    <a16:creationId xmlns:a16="http://schemas.microsoft.com/office/drawing/2014/main" id="{E3F3CBC2-9B8E-435A-B9A0-EE7709E02CB5}"/>
                  </a:ext>
                </a:extLst>
              </p:cNvPr>
              <p:cNvSpPr/>
              <p:nvPr/>
            </p:nvSpPr>
            <p:spPr>
              <a:xfrm>
                <a:off x="2351476" y="4141865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41" name="Graphic 3026">
              <a:extLst>
                <a:ext uri="{FF2B5EF4-FFF2-40B4-BE49-F238E27FC236}">
                  <a16:creationId xmlns:a16="http://schemas.microsoft.com/office/drawing/2014/main" id="{80A261DD-6E77-4199-8FBF-625F2A6F5F26}"/>
                </a:ext>
              </a:extLst>
            </p:cNvPr>
            <p:cNvGrpSpPr/>
            <p:nvPr/>
          </p:nvGrpSpPr>
          <p:grpSpPr>
            <a:xfrm>
              <a:off x="1100597" y="4293266"/>
              <a:ext cx="1596635" cy="1477741"/>
              <a:chOff x="1100597" y="4293266"/>
              <a:chExt cx="1596635" cy="1477741"/>
            </a:xfrm>
            <a:solidFill>
              <a:srgbClr val="FAF5B4"/>
            </a:solidFill>
          </p:grpSpPr>
          <p:sp>
            <p:nvSpPr>
              <p:cNvPr id="3429" name="Freeform: Shape 3428">
                <a:extLst>
                  <a:ext uri="{FF2B5EF4-FFF2-40B4-BE49-F238E27FC236}">
                    <a16:creationId xmlns:a16="http://schemas.microsoft.com/office/drawing/2014/main" id="{931C69E7-8934-4709-A0F1-EB8DED69137C}"/>
                  </a:ext>
                </a:extLst>
              </p:cNvPr>
              <p:cNvSpPr/>
              <p:nvPr/>
            </p:nvSpPr>
            <p:spPr>
              <a:xfrm rot="-2301926">
                <a:off x="1607906" y="4989098"/>
                <a:ext cx="107652" cy="107652"/>
              </a:xfrm>
              <a:custGeom>
                <a:avLst/>
                <a:gdLst>
                  <a:gd name="connsiteX0" fmla="*/ 107653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3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3" y="53826"/>
                    </a:moveTo>
                    <a:cubicBezTo>
                      <a:pt x="107653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3" y="24099"/>
                      <a:pt x="107653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0" name="Freeform: Shape 3429">
                <a:extLst>
                  <a:ext uri="{FF2B5EF4-FFF2-40B4-BE49-F238E27FC236}">
                    <a16:creationId xmlns:a16="http://schemas.microsoft.com/office/drawing/2014/main" id="{E55FDB4E-D2C3-4BEB-ABF9-D242476F32E1}"/>
                  </a:ext>
                </a:extLst>
              </p:cNvPr>
              <p:cNvSpPr/>
              <p:nvPr/>
            </p:nvSpPr>
            <p:spPr>
              <a:xfrm>
                <a:off x="1823303" y="5087935"/>
                <a:ext cx="67237" cy="67262"/>
              </a:xfrm>
              <a:custGeom>
                <a:avLst/>
                <a:gdLst>
                  <a:gd name="connsiteX0" fmla="*/ 57997 w 67237"/>
                  <a:gd name="connsiteY0" fmla="*/ 10485 h 67262"/>
                  <a:gd name="connsiteX1" fmla="*/ 56778 w 67237"/>
                  <a:gd name="connsiteY1" fmla="*/ 58021 h 67262"/>
                  <a:gd name="connsiteX2" fmla="*/ 9241 w 67237"/>
                  <a:gd name="connsiteY2" fmla="*/ 56803 h 67262"/>
                  <a:gd name="connsiteX3" fmla="*/ 10460 w 67237"/>
                  <a:gd name="connsiteY3" fmla="*/ 9266 h 67262"/>
                  <a:gd name="connsiteX4" fmla="*/ 57997 w 67237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5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4"/>
                      <a:pt x="9241" y="56803"/>
                    </a:cubicBezTo>
                    <a:cubicBezTo>
                      <a:pt x="-3526" y="43331"/>
                      <a:pt x="-3012" y="22032"/>
                      <a:pt x="10460" y="9266"/>
                    </a:cubicBezTo>
                    <a:cubicBezTo>
                      <a:pt x="23932" y="-3565"/>
                      <a:pt x="45230" y="-2988"/>
                      <a:pt x="57997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1" name="Freeform: Shape 3430">
                <a:extLst>
                  <a:ext uri="{FF2B5EF4-FFF2-40B4-BE49-F238E27FC236}">
                    <a16:creationId xmlns:a16="http://schemas.microsoft.com/office/drawing/2014/main" id="{93F557AB-2152-4A5E-8A6C-5E91E69809D8}"/>
                  </a:ext>
                </a:extLst>
              </p:cNvPr>
              <p:cNvSpPr/>
              <p:nvPr/>
            </p:nvSpPr>
            <p:spPr>
              <a:xfrm>
                <a:off x="1628727" y="4882903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1 h 67262"/>
                  <a:gd name="connsiteX2" fmla="*/ 9241 w 67237"/>
                  <a:gd name="connsiteY2" fmla="*/ 56802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6"/>
                      <a:pt x="70250" y="45255"/>
                      <a:pt x="56778" y="58021"/>
                    </a:cubicBezTo>
                    <a:cubicBezTo>
                      <a:pt x="43306" y="70788"/>
                      <a:pt x="22007" y="70275"/>
                      <a:pt x="9241" y="56802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867" y="-3565"/>
                      <a:pt x="45166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2" name="Freeform: Shape 3431">
                <a:extLst>
                  <a:ext uri="{FF2B5EF4-FFF2-40B4-BE49-F238E27FC236}">
                    <a16:creationId xmlns:a16="http://schemas.microsoft.com/office/drawing/2014/main" id="{D2532298-66F6-4CF1-B2FE-E71EF529F3AA}"/>
                  </a:ext>
                </a:extLst>
              </p:cNvPr>
              <p:cNvSpPr/>
              <p:nvPr/>
            </p:nvSpPr>
            <p:spPr>
              <a:xfrm>
                <a:off x="1813334" y="4945708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3" name="Freeform: Shape 3432">
                <a:extLst>
                  <a:ext uri="{FF2B5EF4-FFF2-40B4-BE49-F238E27FC236}">
                    <a16:creationId xmlns:a16="http://schemas.microsoft.com/office/drawing/2014/main" id="{166F2D2E-8355-4FC3-B25C-7249E1C8DA64}"/>
                  </a:ext>
                </a:extLst>
              </p:cNvPr>
              <p:cNvSpPr/>
              <p:nvPr/>
            </p:nvSpPr>
            <p:spPr>
              <a:xfrm rot="-1007157">
                <a:off x="1453184" y="5093888"/>
                <a:ext cx="88274" cy="88274"/>
              </a:xfrm>
              <a:custGeom>
                <a:avLst/>
                <a:gdLst>
                  <a:gd name="connsiteX0" fmla="*/ 88275 w 88274"/>
                  <a:gd name="connsiteY0" fmla="*/ 44138 h 88274"/>
                  <a:gd name="connsiteX1" fmla="*/ 44137 w 88274"/>
                  <a:gd name="connsiteY1" fmla="*/ 88275 h 88274"/>
                  <a:gd name="connsiteX2" fmla="*/ 0 w 88274"/>
                  <a:gd name="connsiteY2" fmla="*/ 44138 h 88274"/>
                  <a:gd name="connsiteX3" fmla="*/ 44137 w 88274"/>
                  <a:gd name="connsiteY3" fmla="*/ 0 h 88274"/>
                  <a:gd name="connsiteX4" fmla="*/ 88275 w 88274"/>
                  <a:gd name="connsiteY4" fmla="*/ 44138 h 88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74" h="88274">
                    <a:moveTo>
                      <a:pt x="88275" y="44138"/>
                    </a:moveTo>
                    <a:cubicBezTo>
                      <a:pt x="88275" y="68514"/>
                      <a:pt x="68514" y="88275"/>
                      <a:pt x="44137" y="88275"/>
                    </a:cubicBezTo>
                    <a:cubicBezTo>
                      <a:pt x="19761" y="88275"/>
                      <a:pt x="0" y="68514"/>
                      <a:pt x="0" y="44138"/>
                    </a:cubicBezTo>
                    <a:cubicBezTo>
                      <a:pt x="0" y="19761"/>
                      <a:pt x="19761" y="0"/>
                      <a:pt x="44137" y="0"/>
                    </a:cubicBezTo>
                    <a:cubicBezTo>
                      <a:pt x="68514" y="0"/>
                      <a:pt x="88275" y="19761"/>
                      <a:pt x="88275" y="441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4" name="Freeform: Shape 3433">
                <a:extLst>
                  <a:ext uri="{FF2B5EF4-FFF2-40B4-BE49-F238E27FC236}">
                    <a16:creationId xmlns:a16="http://schemas.microsoft.com/office/drawing/2014/main" id="{68E50856-4FB4-41F9-9601-A1B1C3F4677A}"/>
                  </a:ext>
                </a:extLst>
              </p:cNvPr>
              <p:cNvSpPr/>
              <p:nvPr/>
            </p:nvSpPr>
            <p:spPr>
              <a:xfrm>
                <a:off x="1472094" y="5314894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294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5" name="Freeform: Shape 3434">
                <a:extLst>
                  <a:ext uri="{FF2B5EF4-FFF2-40B4-BE49-F238E27FC236}">
                    <a16:creationId xmlns:a16="http://schemas.microsoft.com/office/drawing/2014/main" id="{2DCB0A5B-B75B-4734-9BAE-3DF0F0411A1A}"/>
                  </a:ext>
                </a:extLst>
              </p:cNvPr>
              <p:cNvSpPr/>
              <p:nvPr/>
            </p:nvSpPr>
            <p:spPr>
              <a:xfrm>
                <a:off x="1772067" y="5441166"/>
                <a:ext cx="72260" cy="72237"/>
              </a:xfrm>
              <a:custGeom>
                <a:avLst/>
                <a:gdLst>
                  <a:gd name="connsiteX0" fmla="*/ 62337 w 72260"/>
                  <a:gd name="connsiteY0" fmla="*/ 11248 h 72237"/>
                  <a:gd name="connsiteX1" fmla="*/ 60989 w 72260"/>
                  <a:gd name="connsiteY1" fmla="*/ 62313 h 72237"/>
                  <a:gd name="connsiteX2" fmla="*/ 9924 w 72260"/>
                  <a:gd name="connsiteY2" fmla="*/ 60966 h 72237"/>
                  <a:gd name="connsiteX3" fmla="*/ 11271 w 72260"/>
                  <a:gd name="connsiteY3" fmla="*/ 9901 h 72237"/>
                  <a:gd name="connsiteX4" fmla="*/ 62337 w 72260"/>
                  <a:gd name="connsiteY4" fmla="*/ 11248 h 7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37">
                    <a:moveTo>
                      <a:pt x="62337" y="11248"/>
                    </a:moveTo>
                    <a:cubicBezTo>
                      <a:pt x="76065" y="25682"/>
                      <a:pt x="75488" y="48585"/>
                      <a:pt x="60989" y="62313"/>
                    </a:cubicBezTo>
                    <a:cubicBezTo>
                      <a:pt x="46555" y="76042"/>
                      <a:pt x="23652" y="75465"/>
                      <a:pt x="9924" y="60966"/>
                    </a:cubicBezTo>
                    <a:cubicBezTo>
                      <a:pt x="-3805" y="46532"/>
                      <a:pt x="-3227" y="23629"/>
                      <a:pt x="11271" y="9901"/>
                    </a:cubicBezTo>
                    <a:cubicBezTo>
                      <a:pt x="25770" y="-3828"/>
                      <a:pt x="48608" y="-3186"/>
                      <a:pt x="62337" y="1124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6" name="Freeform: Shape 3435">
                <a:extLst>
                  <a:ext uri="{FF2B5EF4-FFF2-40B4-BE49-F238E27FC236}">
                    <a16:creationId xmlns:a16="http://schemas.microsoft.com/office/drawing/2014/main" id="{5929A902-37CF-423B-8C0D-11B99D0FAC56}"/>
                  </a:ext>
                </a:extLst>
              </p:cNvPr>
              <p:cNvSpPr/>
              <p:nvPr/>
            </p:nvSpPr>
            <p:spPr>
              <a:xfrm>
                <a:off x="2181620" y="5374747"/>
                <a:ext cx="57179" cy="57154"/>
              </a:xfrm>
              <a:custGeom>
                <a:avLst/>
                <a:gdLst>
                  <a:gd name="connsiteX0" fmla="*/ 49311 w 57179"/>
                  <a:gd name="connsiteY0" fmla="*/ 8895 h 57154"/>
                  <a:gd name="connsiteX1" fmla="*/ 48285 w 57179"/>
                  <a:gd name="connsiteY1" fmla="*/ 49311 h 57154"/>
                  <a:gd name="connsiteX2" fmla="*/ 7869 w 57179"/>
                  <a:gd name="connsiteY2" fmla="*/ 48285 h 57154"/>
                  <a:gd name="connsiteX3" fmla="*/ 8895 w 57179"/>
                  <a:gd name="connsiteY3" fmla="*/ 7869 h 57154"/>
                  <a:gd name="connsiteX4" fmla="*/ 49311 w 57179"/>
                  <a:gd name="connsiteY4" fmla="*/ 8895 h 5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154">
                    <a:moveTo>
                      <a:pt x="49311" y="8895"/>
                    </a:moveTo>
                    <a:cubicBezTo>
                      <a:pt x="60217" y="20379"/>
                      <a:pt x="59704" y="38469"/>
                      <a:pt x="48285" y="49311"/>
                    </a:cubicBezTo>
                    <a:cubicBezTo>
                      <a:pt x="36802" y="60153"/>
                      <a:pt x="18710" y="59704"/>
                      <a:pt x="7869" y="48285"/>
                    </a:cubicBezTo>
                    <a:cubicBezTo>
                      <a:pt x="-3037" y="36802"/>
                      <a:pt x="-2524" y="18711"/>
                      <a:pt x="8895" y="7869"/>
                    </a:cubicBezTo>
                    <a:cubicBezTo>
                      <a:pt x="20314" y="-3037"/>
                      <a:pt x="38405" y="-2524"/>
                      <a:pt x="49311" y="88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7" name="Freeform: Shape 3436">
                <a:extLst>
                  <a:ext uri="{FF2B5EF4-FFF2-40B4-BE49-F238E27FC236}">
                    <a16:creationId xmlns:a16="http://schemas.microsoft.com/office/drawing/2014/main" id="{A2A1BC63-EE0F-456E-97F2-A13D70619636}"/>
                  </a:ext>
                </a:extLst>
              </p:cNvPr>
              <p:cNvSpPr/>
              <p:nvPr/>
            </p:nvSpPr>
            <p:spPr>
              <a:xfrm>
                <a:off x="2114884" y="5160860"/>
                <a:ext cx="66838" cy="66886"/>
              </a:xfrm>
              <a:custGeom>
                <a:avLst/>
                <a:gdLst>
                  <a:gd name="connsiteX0" fmla="*/ 57669 w 66838"/>
                  <a:gd name="connsiteY0" fmla="*/ 10436 h 66886"/>
                  <a:gd name="connsiteX1" fmla="*/ 56450 w 66838"/>
                  <a:gd name="connsiteY1" fmla="*/ 57717 h 66886"/>
                  <a:gd name="connsiteX2" fmla="*/ 9169 w 66838"/>
                  <a:gd name="connsiteY2" fmla="*/ 56498 h 66886"/>
                  <a:gd name="connsiteX3" fmla="*/ 10388 w 66838"/>
                  <a:gd name="connsiteY3" fmla="*/ 9217 h 66886"/>
                  <a:gd name="connsiteX4" fmla="*/ 57669 w 66838"/>
                  <a:gd name="connsiteY4" fmla="*/ 10436 h 66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86">
                    <a:moveTo>
                      <a:pt x="57669" y="10436"/>
                    </a:moveTo>
                    <a:cubicBezTo>
                      <a:pt x="70371" y="23844"/>
                      <a:pt x="69794" y="44951"/>
                      <a:pt x="56450" y="57717"/>
                    </a:cubicBezTo>
                    <a:cubicBezTo>
                      <a:pt x="43042" y="70419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32" y="-3549"/>
                      <a:pt x="44967" y="-2972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8" name="Freeform: Shape 3437">
                <a:extLst>
                  <a:ext uri="{FF2B5EF4-FFF2-40B4-BE49-F238E27FC236}">
                    <a16:creationId xmlns:a16="http://schemas.microsoft.com/office/drawing/2014/main" id="{FBDF88A2-BBB1-4131-AB50-F5B3FE6E38D9}"/>
                  </a:ext>
                </a:extLst>
              </p:cNvPr>
              <p:cNvSpPr/>
              <p:nvPr/>
            </p:nvSpPr>
            <p:spPr>
              <a:xfrm>
                <a:off x="1779451" y="4782301"/>
                <a:ext cx="33435" cy="33435"/>
              </a:xfrm>
              <a:custGeom>
                <a:avLst/>
                <a:gdLst>
                  <a:gd name="connsiteX0" fmla="*/ 28842 w 33435"/>
                  <a:gd name="connsiteY0" fmla="*/ 5234 h 33435"/>
                  <a:gd name="connsiteX1" fmla="*/ 28201 w 33435"/>
                  <a:gd name="connsiteY1" fmla="*/ 28842 h 33435"/>
                  <a:gd name="connsiteX2" fmla="*/ 4593 w 33435"/>
                  <a:gd name="connsiteY2" fmla="*/ 28201 h 33435"/>
                  <a:gd name="connsiteX3" fmla="*/ 5234 w 33435"/>
                  <a:gd name="connsiteY3" fmla="*/ 4593 h 33435"/>
                  <a:gd name="connsiteX4" fmla="*/ 28842 w 33435"/>
                  <a:gd name="connsiteY4" fmla="*/ 5234 h 33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435">
                    <a:moveTo>
                      <a:pt x="28842" y="5234"/>
                    </a:moveTo>
                    <a:cubicBezTo>
                      <a:pt x="35194" y="11906"/>
                      <a:pt x="34937" y="22491"/>
                      <a:pt x="28201" y="28842"/>
                    </a:cubicBezTo>
                    <a:cubicBezTo>
                      <a:pt x="21529" y="35193"/>
                      <a:pt x="10944" y="34937"/>
                      <a:pt x="4593" y="28201"/>
                    </a:cubicBezTo>
                    <a:cubicBezTo>
                      <a:pt x="-1758" y="21529"/>
                      <a:pt x="-1502" y="10944"/>
                      <a:pt x="5234" y="4593"/>
                    </a:cubicBezTo>
                    <a:cubicBezTo>
                      <a:pt x="11906" y="-1759"/>
                      <a:pt x="22491" y="-1502"/>
                      <a:pt x="28842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39" name="Freeform: Shape 3438">
                <a:extLst>
                  <a:ext uri="{FF2B5EF4-FFF2-40B4-BE49-F238E27FC236}">
                    <a16:creationId xmlns:a16="http://schemas.microsoft.com/office/drawing/2014/main" id="{BF171249-8BC6-432D-B0CC-AD52944671CA}"/>
                  </a:ext>
                </a:extLst>
              </p:cNvPr>
              <p:cNvSpPr/>
              <p:nvPr/>
            </p:nvSpPr>
            <p:spPr>
              <a:xfrm rot="-1319639">
                <a:off x="1607956" y="4606900"/>
                <a:ext cx="95071" cy="95071"/>
              </a:xfrm>
              <a:custGeom>
                <a:avLst/>
                <a:gdLst>
                  <a:gd name="connsiteX0" fmla="*/ 95072 w 95071"/>
                  <a:gd name="connsiteY0" fmla="*/ 47536 h 95071"/>
                  <a:gd name="connsiteX1" fmla="*/ 47536 w 95071"/>
                  <a:gd name="connsiteY1" fmla="*/ 95072 h 95071"/>
                  <a:gd name="connsiteX2" fmla="*/ 0 w 95071"/>
                  <a:gd name="connsiteY2" fmla="*/ 47536 h 95071"/>
                  <a:gd name="connsiteX3" fmla="*/ 47536 w 95071"/>
                  <a:gd name="connsiteY3" fmla="*/ 0 h 95071"/>
                  <a:gd name="connsiteX4" fmla="*/ 95072 w 95071"/>
                  <a:gd name="connsiteY4" fmla="*/ 47536 h 9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1" h="95071">
                    <a:moveTo>
                      <a:pt x="95072" y="47536"/>
                    </a:moveTo>
                    <a:cubicBezTo>
                      <a:pt x="95072" y="73789"/>
                      <a:pt x="73789" y="95072"/>
                      <a:pt x="47536" y="95072"/>
                    </a:cubicBezTo>
                    <a:cubicBezTo>
                      <a:pt x="21283" y="95072"/>
                      <a:pt x="0" y="73789"/>
                      <a:pt x="0" y="47536"/>
                    </a:cubicBezTo>
                    <a:cubicBezTo>
                      <a:pt x="0" y="21283"/>
                      <a:pt x="21283" y="0"/>
                      <a:pt x="47536" y="0"/>
                    </a:cubicBezTo>
                    <a:cubicBezTo>
                      <a:pt x="73789" y="0"/>
                      <a:pt x="95072" y="21283"/>
                      <a:pt x="95072" y="47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0" name="Freeform: Shape 3439">
                <a:extLst>
                  <a:ext uri="{FF2B5EF4-FFF2-40B4-BE49-F238E27FC236}">
                    <a16:creationId xmlns:a16="http://schemas.microsoft.com/office/drawing/2014/main" id="{0579B0FD-C89B-42DE-80FE-7DB454CABF16}"/>
                  </a:ext>
                </a:extLst>
              </p:cNvPr>
              <p:cNvSpPr/>
              <p:nvPr/>
            </p:nvSpPr>
            <p:spPr>
              <a:xfrm>
                <a:off x="2010398" y="4815506"/>
                <a:ext cx="53841" cy="53865"/>
              </a:xfrm>
              <a:custGeom>
                <a:avLst/>
                <a:gdLst>
                  <a:gd name="connsiteX0" fmla="*/ 46423 w 53841"/>
                  <a:gd name="connsiteY0" fmla="*/ 8404 h 53865"/>
                  <a:gd name="connsiteX1" fmla="*/ 45461 w 53841"/>
                  <a:gd name="connsiteY1" fmla="*/ 46446 h 53865"/>
                  <a:gd name="connsiteX2" fmla="*/ 7419 w 53841"/>
                  <a:gd name="connsiteY2" fmla="*/ 45484 h 53865"/>
                  <a:gd name="connsiteX3" fmla="*/ 8381 w 53841"/>
                  <a:gd name="connsiteY3" fmla="*/ 7442 h 53865"/>
                  <a:gd name="connsiteX4" fmla="*/ 46423 w 53841"/>
                  <a:gd name="connsiteY4" fmla="*/ 8404 h 5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65">
                    <a:moveTo>
                      <a:pt x="46423" y="8404"/>
                    </a:moveTo>
                    <a:cubicBezTo>
                      <a:pt x="56688" y="19182"/>
                      <a:pt x="56239" y="36246"/>
                      <a:pt x="45461" y="46446"/>
                    </a:cubicBezTo>
                    <a:cubicBezTo>
                      <a:pt x="34683" y="56711"/>
                      <a:pt x="17619" y="56262"/>
                      <a:pt x="7419" y="45484"/>
                    </a:cubicBezTo>
                    <a:cubicBezTo>
                      <a:pt x="-2846" y="34707"/>
                      <a:pt x="-2397" y="17642"/>
                      <a:pt x="8381" y="7442"/>
                    </a:cubicBezTo>
                    <a:cubicBezTo>
                      <a:pt x="19158" y="-2823"/>
                      <a:pt x="36159" y="-2438"/>
                      <a:pt x="46423" y="840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1" name="Freeform: Shape 3440">
                <a:extLst>
                  <a:ext uri="{FF2B5EF4-FFF2-40B4-BE49-F238E27FC236}">
                    <a16:creationId xmlns:a16="http://schemas.microsoft.com/office/drawing/2014/main" id="{EADCC0F2-86B0-4F1F-995C-0D44B532C55F}"/>
                  </a:ext>
                </a:extLst>
              </p:cNvPr>
              <p:cNvSpPr/>
              <p:nvPr/>
            </p:nvSpPr>
            <p:spPr>
              <a:xfrm>
                <a:off x="1905507" y="4622060"/>
                <a:ext cx="60514" cy="60562"/>
              </a:xfrm>
              <a:custGeom>
                <a:avLst/>
                <a:gdLst>
                  <a:gd name="connsiteX0" fmla="*/ 52198 w 60514"/>
                  <a:gd name="connsiteY0" fmla="*/ 9456 h 60562"/>
                  <a:gd name="connsiteX1" fmla="*/ 51107 w 60514"/>
                  <a:gd name="connsiteY1" fmla="*/ 52246 h 60562"/>
                  <a:gd name="connsiteX2" fmla="*/ 8317 w 60514"/>
                  <a:gd name="connsiteY2" fmla="*/ 51155 h 60562"/>
                  <a:gd name="connsiteX3" fmla="*/ 9408 w 60514"/>
                  <a:gd name="connsiteY3" fmla="*/ 8365 h 60562"/>
                  <a:gd name="connsiteX4" fmla="*/ 52198 w 60514"/>
                  <a:gd name="connsiteY4" fmla="*/ 9456 h 60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62">
                    <a:moveTo>
                      <a:pt x="52198" y="9456"/>
                    </a:moveTo>
                    <a:cubicBezTo>
                      <a:pt x="63681" y="21581"/>
                      <a:pt x="63232" y="40762"/>
                      <a:pt x="51107" y="52246"/>
                    </a:cubicBezTo>
                    <a:cubicBezTo>
                      <a:pt x="38982" y="63729"/>
                      <a:pt x="19801" y="63280"/>
                      <a:pt x="8317" y="51155"/>
                    </a:cubicBezTo>
                    <a:cubicBezTo>
                      <a:pt x="-3166" y="39030"/>
                      <a:pt x="-2717" y="19849"/>
                      <a:pt x="9408" y="8365"/>
                    </a:cubicBezTo>
                    <a:cubicBezTo>
                      <a:pt x="21533" y="-3182"/>
                      <a:pt x="40714" y="-2733"/>
                      <a:pt x="52198" y="945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2" name="Freeform: Shape 3441">
                <a:extLst>
                  <a:ext uri="{FF2B5EF4-FFF2-40B4-BE49-F238E27FC236}">
                    <a16:creationId xmlns:a16="http://schemas.microsoft.com/office/drawing/2014/main" id="{3864BFE0-4BD7-4A00-82EF-0B64CEC8595D}"/>
                  </a:ext>
                </a:extLst>
              </p:cNvPr>
              <p:cNvSpPr/>
              <p:nvPr/>
            </p:nvSpPr>
            <p:spPr>
              <a:xfrm rot="-5346026">
                <a:off x="2273794" y="4858186"/>
                <a:ext cx="67875" cy="67875"/>
              </a:xfrm>
              <a:custGeom>
                <a:avLst/>
                <a:gdLst>
                  <a:gd name="connsiteX0" fmla="*/ 67875 w 67875"/>
                  <a:gd name="connsiteY0" fmla="*/ 33938 h 67875"/>
                  <a:gd name="connsiteX1" fmla="*/ 33937 w 67875"/>
                  <a:gd name="connsiteY1" fmla="*/ 67875 h 67875"/>
                  <a:gd name="connsiteX2" fmla="*/ 0 w 67875"/>
                  <a:gd name="connsiteY2" fmla="*/ 33938 h 67875"/>
                  <a:gd name="connsiteX3" fmla="*/ 33937 w 67875"/>
                  <a:gd name="connsiteY3" fmla="*/ 0 h 67875"/>
                  <a:gd name="connsiteX4" fmla="*/ 67875 w 67875"/>
                  <a:gd name="connsiteY4" fmla="*/ 33938 h 67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5" h="67875">
                    <a:moveTo>
                      <a:pt x="67875" y="33938"/>
                    </a:moveTo>
                    <a:cubicBezTo>
                      <a:pt x="67875" y="52681"/>
                      <a:pt x="52681" y="67875"/>
                      <a:pt x="33937" y="67875"/>
                    </a:cubicBezTo>
                    <a:cubicBezTo>
                      <a:pt x="15194" y="67875"/>
                      <a:pt x="0" y="52681"/>
                      <a:pt x="0" y="33938"/>
                    </a:cubicBezTo>
                    <a:cubicBezTo>
                      <a:pt x="0" y="15195"/>
                      <a:pt x="15194" y="0"/>
                      <a:pt x="33937" y="0"/>
                    </a:cubicBezTo>
                    <a:cubicBezTo>
                      <a:pt x="52681" y="0"/>
                      <a:pt x="67875" y="15195"/>
                      <a:pt x="67875" y="339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3" name="Freeform: Shape 3442">
                <a:extLst>
                  <a:ext uri="{FF2B5EF4-FFF2-40B4-BE49-F238E27FC236}">
                    <a16:creationId xmlns:a16="http://schemas.microsoft.com/office/drawing/2014/main" id="{B165F344-5E9B-4302-B4B4-CA9E25CEEE50}"/>
                  </a:ext>
                </a:extLst>
              </p:cNvPr>
              <p:cNvSpPr/>
              <p:nvPr/>
            </p:nvSpPr>
            <p:spPr>
              <a:xfrm>
                <a:off x="1349890" y="4852041"/>
                <a:ext cx="95011" cy="95011"/>
              </a:xfrm>
              <a:custGeom>
                <a:avLst/>
                <a:gdLst>
                  <a:gd name="connsiteX0" fmla="*/ 81956 w 95011"/>
                  <a:gd name="connsiteY0" fmla="*/ 14788 h 95011"/>
                  <a:gd name="connsiteX1" fmla="*/ 80224 w 95011"/>
                  <a:gd name="connsiteY1" fmla="*/ 81956 h 95011"/>
                  <a:gd name="connsiteX2" fmla="*/ 13056 w 95011"/>
                  <a:gd name="connsiteY2" fmla="*/ 80223 h 95011"/>
                  <a:gd name="connsiteX3" fmla="*/ 14788 w 95011"/>
                  <a:gd name="connsiteY3" fmla="*/ 13055 h 95011"/>
                  <a:gd name="connsiteX4" fmla="*/ 81956 w 95011"/>
                  <a:gd name="connsiteY4" fmla="*/ 14788 h 9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11">
                    <a:moveTo>
                      <a:pt x="81956" y="14788"/>
                    </a:moveTo>
                    <a:cubicBezTo>
                      <a:pt x="100047" y="33841"/>
                      <a:pt x="99213" y="63929"/>
                      <a:pt x="80224" y="81956"/>
                    </a:cubicBezTo>
                    <a:cubicBezTo>
                      <a:pt x="61170" y="100047"/>
                      <a:pt x="31083" y="99213"/>
                      <a:pt x="13056" y="80223"/>
                    </a:cubicBezTo>
                    <a:cubicBezTo>
                      <a:pt x="-5035" y="61170"/>
                      <a:pt x="-4201" y="31083"/>
                      <a:pt x="14788" y="13055"/>
                    </a:cubicBezTo>
                    <a:cubicBezTo>
                      <a:pt x="33841" y="-5035"/>
                      <a:pt x="63929" y="-4201"/>
                      <a:pt x="81956" y="147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4" name="Freeform: Shape 3443">
                <a:extLst>
                  <a:ext uri="{FF2B5EF4-FFF2-40B4-BE49-F238E27FC236}">
                    <a16:creationId xmlns:a16="http://schemas.microsoft.com/office/drawing/2014/main" id="{F5BEB587-0BC5-47EC-80AB-E8DCC2064882}"/>
                  </a:ext>
                </a:extLst>
              </p:cNvPr>
              <p:cNvSpPr/>
              <p:nvPr/>
            </p:nvSpPr>
            <p:spPr>
              <a:xfrm>
                <a:off x="1196360" y="5182350"/>
                <a:ext cx="78163" cy="78163"/>
              </a:xfrm>
              <a:custGeom>
                <a:avLst/>
                <a:gdLst>
                  <a:gd name="connsiteX0" fmla="*/ 67405 w 78163"/>
                  <a:gd name="connsiteY0" fmla="*/ 12170 h 78163"/>
                  <a:gd name="connsiteX1" fmla="*/ 65994 w 78163"/>
                  <a:gd name="connsiteY1" fmla="*/ 67405 h 78163"/>
                  <a:gd name="connsiteX2" fmla="*/ 10758 w 78163"/>
                  <a:gd name="connsiteY2" fmla="*/ 65994 h 78163"/>
                  <a:gd name="connsiteX3" fmla="*/ 12170 w 78163"/>
                  <a:gd name="connsiteY3" fmla="*/ 10758 h 78163"/>
                  <a:gd name="connsiteX4" fmla="*/ 67405 w 78163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63" h="78163">
                    <a:moveTo>
                      <a:pt x="67405" y="12170"/>
                    </a:moveTo>
                    <a:cubicBezTo>
                      <a:pt x="82289" y="27823"/>
                      <a:pt x="81647" y="52522"/>
                      <a:pt x="65994" y="67405"/>
                    </a:cubicBezTo>
                    <a:cubicBezTo>
                      <a:pt x="50341" y="82289"/>
                      <a:pt x="25642" y="81647"/>
                      <a:pt x="10758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86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5" name="Freeform: Shape 3444">
                <a:extLst>
                  <a:ext uri="{FF2B5EF4-FFF2-40B4-BE49-F238E27FC236}">
                    <a16:creationId xmlns:a16="http://schemas.microsoft.com/office/drawing/2014/main" id="{709270A6-AD28-4954-922B-904F9C462FA2}"/>
                  </a:ext>
                </a:extLst>
              </p:cNvPr>
              <p:cNvSpPr/>
              <p:nvPr/>
            </p:nvSpPr>
            <p:spPr>
              <a:xfrm>
                <a:off x="1739422" y="5709142"/>
                <a:ext cx="61889" cy="61864"/>
              </a:xfrm>
              <a:custGeom>
                <a:avLst/>
                <a:gdLst>
                  <a:gd name="connsiteX0" fmla="*/ 53411 w 61889"/>
                  <a:gd name="connsiteY0" fmla="*/ 9634 h 61864"/>
                  <a:gd name="connsiteX1" fmla="*/ 52256 w 61889"/>
                  <a:gd name="connsiteY1" fmla="*/ 53386 h 61864"/>
                  <a:gd name="connsiteX2" fmla="*/ 8504 w 61889"/>
                  <a:gd name="connsiteY2" fmla="*/ 52231 h 61864"/>
                  <a:gd name="connsiteX3" fmla="*/ 9659 w 61889"/>
                  <a:gd name="connsiteY3" fmla="*/ 8479 h 61864"/>
                  <a:gd name="connsiteX4" fmla="*/ 53411 w 61889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89" h="61864">
                    <a:moveTo>
                      <a:pt x="53411" y="9634"/>
                    </a:moveTo>
                    <a:cubicBezTo>
                      <a:pt x="65151" y="22015"/>
                      <a:pt x="64637" y="41582"/>
                      <a:pt x="52256" y="53386"/>
                    </a:cubicBezTo>
                    <a:cubicBezTo>
                      <a:pt x="39874" y="65126"/>
                      <a:pt x="20308" y="64612"/>
                      <a:pt x="8504" y="52231"/>
                    </a:cubicBezTo>
                    <a:cubicBezTo>
                      <a:pt x="-3300" y="39850"/>
                      <a:pt x="-2723" y="20283"/>
                      <a:pt x="9659" y="8479"/>
                    </a:cubicBezTo>
                    <a:cubicBezTo>
                      <a:pt x="22040" y="-3261"/>
                      <a:pt x="41671" y="-2748"/>
                      <a:pt x="53411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6" name="Freeform: Shape 3445">
                <a:extLst>
                  <a:ext uri="{FF2B5EF4-FFF2-40B4-BE49-F238E27FC236}">
                    <a16:creationId xmlns:a16="http://schemas.microsoft.com/office/drawing/2014/main" id="{10953D86-B499-453C-A470-C660CB9C35F2}"/>
                  </a:ext>
                </a:extLst>
              </p:cNvPr>
              <p:cNvSpPr/>
              <p:nvPr/>
            </p:nvSpPr>
            <p:spPr>
              <a:xfrm>
                <a:off x="1366767" y="5550475"/>
                <a:ext cx="74024" cy="74049"/>
              </a:xfrm>
              <a:custGeom>
                <a:avLst/>
                <a:gdLst>
                  <a:gd name="connsiteX0" fmla="*/ 63860 w 74024"/>
                  <a:gd name="connsiteY0" fmla="*/ 11511 h 74049"/>
                  <a:gd name="connsiteX1" fmla="*/ 62513 w 74024"/>
                  <a:gd name="connsiteY1" fmla="*/ 63860 h 74049"/>
                  <a:gd name="connsiteX2" fmla="*/ 10164 w 74024"/>
                  <a:gd name="connsiteY2" fmla="*/ 62513 h 74049"/>
                  <a:gd name="connsiteX3" fmla="*/ 11511 w 74024"/>
                  <a:gd name="connsiteY3" fmla="*/ 10164 h 74049"/>
                  <a:gd name="connsiteX4" fmla="*/ 63860 w 74024"/>
                  <a:gd name="connsiteY4" fmla="*/ 11511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3" y="77974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7" name="Freeform: Shape 3446">
                <a:extLst>
                  <a:ext uri="{FF2B5EF4-FFF2-40B4-BE49-F238E27FC236}">
                    <a16:creationId xmlns:a16="http://schemas.microsoft.com/office/drawing/2014/main" id="{7F609E40-7B0B-4B37-89BD-DDAFA4C45F39}"/>
                  </a:ext>
                </a:extLst>
              </p:cNvPr>
              <p:cNvSpPr/>
              <p:nvPr/>
            </p:nvSpPr>
            <p:spPr>
              <a:xfrm>
                <a:off x="2144461" y="5722527"/>
                <a:ext cx="47585" cy="47562"/>
              </a:xfrm>
              <a:custGeom>
                <a:avLst/>
                <a:gdLst>
                  <a:gd name="connsiteX0" fmla="*/ 41050 w 47585"/>
                  <a:gd name="connsiteY0" fmla="*/ 7411 h 47562"/>
                  <a:gd name="connsiteX1" fmla="*/ 40152 w 47585"/>
                  <a:gd name="connsiteY1" fmla="*/ 41027 h 47562"/>
                  <a:gd name="connsiteX2" fmla="*/ 6536 w 47585"/>
                  <a:gd name="connsiteY2" fmla="*/ 40129 h 47562"/>
                  <a:gd name="connsiteX3" fmla="*/ 7434 w 47585"/>
                  <a:gd name="connsiteY3" fmla="*/ 6513 h 47562"/>
                  <a:gd name="connsiteX4" fmla="*/ 41050 w 47585"/>
                  <a:gd name="connsiteY4" fmla="*/ 7411 h 4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62">
                    <a:moveTo>
                      <a:pt x="41050" y="7411"/>
                    </a:moveTo>
                    <a:cubicBezTo>
                      <a:pt x="50095" y="16905"/>
                      <a:pt x="49711" y="31981"/>
                      <a:pt x="40152" y="41027"/>
                    </a:cubicBezTo>
                    <a:cubicBezTo>
                      <a:pt x="30657" y="50072"/>
                      <a:pt x="15581" y="49687"/>
                      <a:pt x="6536" y="40129"/>
                    </a:cubicBezTo>
                    <a:cubicBezTo>
                      <a:pt x="-2510" y="30634"/>
                      <a:pt x="-2125" y="15558"/>
                      <a:pt x="7434" y="6513"/>
                    </a:cubicBezTo>
                    <a:cubicBezTo>
                      <a:pt x="16993" y="-2533"/>
                      <a:pt x="32069" y="-2084"/>
                      <a:pt x="41050" y="74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8" name="Freeform: Shape 3447">
                <a:extLst>
                  <a:ext uri="{FF2B5EF4-FFF2-40B4-BE49-F238E27FC236}">
                    <a16:creationId xmlns:a16="http://schemas.microsoft.com/office/drawing/2014/main" id="{EDC8EB8B-BB48-4B01-9D87-DB22C6E5EF6A}"/>
                  </a:ext>
                </a:extLst>
              </p:cNvPr>
              <p:cNvSpPr/>
              <p:nvPr/>
            </p:nvSpPr>
            <p:spPr>
              <a:xfrm>
                <a:off x="2464791" y="5294236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4"/>
                      <a:pt x="-2397" y="17619"/>
                      <a:pt x="8381" y="7419"/>
                    </a:cubicBezTo>
                    <a:cubicBezTo>
                      <a:pt x="19159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49" name="Freeform: Shape 3448">
                <a:extLst>
                  <a:ext uri="{FF2B5EF4-FFF2-40B4-BE49-F238E27FC236}">
                    <a16:creationId xmlns:a16="http://schemas.microsoft.com/office/drawing/2014/main" id="{F20B8669-1096-47DA-8850-07BBDD3D2510}"/>
                  </a:ext>
                </a:extLst>
              </p:cNvPr>
              <p:cNvSpPr/>
              <p:nvPr/>
            </p:nvSpPr>
            <p:spPr>
              <a:xfrm>
                <a:off x="1353830" y="4613226"/>
                <a:ext cx="38825" cy="38825"/>
              </a:xfrm>
              <a:custGeom>
                <a:avLst/>
                <a:gdLst>
                  <a:gd name="connsiteX0" fmla="*/ 33494 w 38825"/>
                  <a:gd name="connsiteY0" fmla="*/ 6037 h 38825"/>
                  <a:gd name="connsiteX1" fmla="*/ 32789 w 38825"/>
                  <a:gd name="connsiteY1" fmla="*/ 33494 h 38825"/>
                  <a:gd name="connsiteX2" fmla="*/ 5331 w 38825"/>
                  <a:gd name="connsiteY2" fmla="*/ 32789 h 38825"/>
                  <a:gd name="connsiteX3" fmla="*/ 6037 w 38825"/>
                  <a:gd name="connsiteY3" fmla="*/ 5331 h 38825"/>
                  <a:gd name="connsiteX4" fmla="*/ 33494 w 38825"/>
                  <a:gd name="connsiteY4" fmla="*/ 6037 h 3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25">
                    <a:moveTo>
                      <a:pt x="33494" y="6037"/>
                    </a:moveTo>
                    <a:cubicBezTo>
                      <a:pt x="40872" y="13799"/>
                      <a:pt x="40551" y="26117"/>
                      <a:pt x="32789" y="33494"/>
                    </a:cubicBezTo>
                    <a:cubicBezTo>
                      <a:pt x="25026" y="40872"/>
                      <a:pt x="12709" y="40551"/>
                      <a:pt x="5331" y="32789"/>
                    </a:cubicBezTo>
                    <a:cubicBezTo>
                      <a:pt x="-2046" y="25026"/>
                      <a:pt x="-1726" y="12709"/>
                      <a:pt x="6037" y="5331"/>
                    </a:cubicBezTo>
                    <a:cubicBezTo>
                      <a:pt x="13864" y="-2046"/>
                      <a:pt x="26117" y="-1726"/>
                      <a:pt x="33494" y="60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0" name="Freeform: Shape 3449">
                <a:extLst>
                  <a:ext uri="{FF2B5EF4-FFF2-40B4-BE49-F238E27FC236}">
                    <a16:creationId xmlns:a16="http://schemas.microsoft.com/office/drawing/2014/main" id="{040D903C-5674-421B-9A0B-3E5BD8B8BF39}"/>
                  </a:ext>
                </a:extLst>
              </p:cNvPr>
              <p:cNvSpPr/>
              <p:nvPr/>
            </p:nvSpPr>
            <p:spPr>
              <a:xfrm>
                <a:off x="2100128" y="4572885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8 w 73382"/>
                  <a:gd name="connsiteY1" fmla="*/ 63315 h 73382"/>
                  <a:gd name="connsiteX2" fmla="*/ 10068 w 73382"/>
                  <a:gd name="connsiteY2" fmla="*/ 61967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9" y="49329"/>
                      <a:pt x="61968" y="63315"/>
                    </a:cubicBezTo>
                    <a:cubicBezTo>
                      <a:pt x="47277" y="77236"/>
                      <a:pt x="24053" y="76658"/>
                      <a:pt x="10068" y="61967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71" y="-3853"/>
                      <a:pt x="49394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1" name="Freeform: Shape 3450">
                <a:extLst>
                  <a:ext uri="{FF2B5EF4-FFF2-40B4-BE49-F238E27FC236}">
                    <a16:creationId xmlns:a16="http://schemas.microsoft.com/office/drawing/2014/main" id="{8D4BCD6F-A91E-4AFF-B6C9-148181C9AB1F}"/>
                  </a:ext>
                </a:extLst>
              </p:cNvPr>
              <p:cNvSpPr/>
              <p:nvPr/>
            </p:nvSpPr>
            <p:spPr>
              <a:xfrm>
                <a:off x="1773688" y="4331511"/>
                <a:ext cx="67992" cy="67992"/>
              </a:xfrm>
              <a:custGeom>
                <a:avLst/>
                <a:gdLst>
                  <a:gd name="connsiteX0" fmla="*/ 58663 w 67992"/>
                  <a:gd name="connsiteY0" fmla="*/ 10613 h 67992"/>
                  <a:gd name="connsiteX1" fmla="*/ 57380 w 67992"/>
                  <a:gd name="connsiteY1" fmla="*/ 58663 h 67992"/>
                  <a:gd name="connsiteX2" fmla="*/ 9330 w 67992"/>
                  <a:gd name="connsiteY2" fmla="*/ 57380 h 67992"/>
                  <a:gd name="connsiteX3" fmla="*/ 10613 w 67992"/>
                  <a:gd name="connsiteY3" fmla="*/ 9330 h 67992"/>
                  <a:gd name="connsiteX4" fmla="*/ 58663 w 67992"/>
                  <a:gd name="connsiteY4" fmla="*/ 10613 h 6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92">
                    <a:moveTo>
                      <a:pt x="58663" y="10613"/>
                    </a:moveTo>
                    <a:cubicBezTo>
                      <a:pt x="71558" y="24213"/>
                      <a:pt x="71044" y="45704"/>
                      <a:pt x="57380" y="58663"/>
                    </a:cubicBezTo>
                    <a:cubicBezTo>
                      <a:pt x="43780" y="71558"/>
                      <a:pt x="22288" y="71044"/>
                      <a:pt x="9330" y="57380"/>
                    </a:cubicBezTo>
                    <a:cubicBezTo>
                      <a:pt x="-3565" y="43780"/>
                      <a:pt x="-3052" y="22288"/>
                      <a:pt x="10613" y="9330"/>
                    </a:cubicBezTo>
                    <a:cubicBezTo>
                      <a:pt x="24277" y="-3565"/>
                      <a:pt x="45768" y="-3052"/>
                      <a:pt x="58663" y="106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2" name="Freeform: Shape 3451">
                <a:extLst>
                  <a:ext uri="{FF2B5EF4-FFF2-40B4-BE49-F238E27FC236}">
                    <a16:creationId xmlns:a16="http://schemas.microsoft.com/office/drawing/2014/main" id="{BF918D20-8034-496E-8C8C-A1374DF68D56}"/>
                  </a:ext>
                </a:extLst>
              </p:cNvPr>
              <p:cNvSpPr/>
              <p:nvPr/>
            </p:nvSpPr>
            <p:spPr>
              <a:xfrm>
                <a:off x="1100597" y="4871098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369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3" name="Freeform: Shape 3452">
                <a:extLst>
                  <a:ext uri="{FF2B5EF4-FFF2-40B4-BE49-F238E27FC236}">
                    <a16:creationId xmlns:a16="http://schemas.microsoft.com/office/drawing/2014/main" id="{A9A24390-E14E-423F-8109-6704DA365A31}"/>
                  </a:ext>
                </a:extLst>
              </p:cNvPr>
              <p:cNvSpPr/>
              <p:nvPr/>
            </p:nvSpPr>
            <p:spPr>
              <a:xfrm>
                <a:off x="1398398" y="4338186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4" name="Freeform: Shape 3453">
                <a:extLst>
                  <a:ext uri="{FF2B5EF4-FFF2-40B4-BE49-F238E27FC236}">
                    <a16:creationId xmlns:a16="http://schemas.microsoft.com/office/drawing/2014/main" id="{FAB880B1-9417-4F92-8411-0A3A98C83172}"/>
                  </a:ext>
                </a:extLst>
              </p:cNvPr>
              <p:cNvSpPr/>
              <p:nvPr/>
            </p:nvSpPr>
            <p:spPr>
              <a:xfrm>
                <a:off x="2603041" y="4922922"/>
                <a:ext cx="94192" cy="94191"/>
              </a:xfrm>
              <a:custGeom>
                <a:avLst/>
                <a:gdLst>
                  <a:gd name="connsiteX0" fmla="*/ 81257 w 94192"/>
                  <a:gd name="connsiteY0" fmla="*/ 14667 h 94191"/>
                  <a:gd name="connsiteX1" fmla="*/ 79525 w 94192"/>
                  <a:gd name="connsiteY1" fmla="*/ 81257 h 94191"/>
                  <a:gd name="connsiteX2" fmla="*/ 12935 w 94192"/>
                  <a:gd name="connsiteY2" fmla="*/ 79525 h 94191"/>
                  <a:gd name="connsiteX3" fmla="*/ 14667 w 94192"/>
                  <a:gd name="connsiteY3" fmla="*/ 12935 h 94191"/>
                  <a:gd name="connsiteX4" fmla="*/ 81257 w 94192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5" name="Freeform: Shape 3454">
                <a:extLst>
                  <a:ext uri="{FF2B5EF4-FFF2-40B4-BE49-F238E27FC236}">
                    <a16:creationId xmlns:a16="http://schemas.microsoft.com/office/drawing/2014/main" id="{8E74E644-EB1B-40B3-BA1E-427EEF083E64}"/>
                  </a:ext>
                </a:extLst>
              </p:cNvPr>
              <p:cNvSpPr/>
              <p:nvPr/>
            </p:nvSpPr>
            <p:spPr>
              <a:xfrm>
                <a:off x="2416176" y="4554441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95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56" name="Freeform: Shape 3455">
                <a:extLst>
                  <a:ext uri="{FF2B5EF4-FFF2-40B4-BE49-F238E27FC236}">
                    <a16:creationId xmlns:a16="http://schemas.microsoft.com/office/drawing/2014/main" id="{300CF80B-31AF-49B5-A37F-303B6D9D4466}"/>
                  </a:ext>
                </a:extLst>
              </p:cNvPr>
              <p:cNvSpPr/>
              <p:nvPr/>
            </p:nvSpPr>
            <p:spPr>
              <a:xfrm>
                <a:off x="2095057" y="4293266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42" name="Graphic 3026">
              <a:extLst>
                <a:ext uri="{FF2B5EF4-FFF2-40B4-BE49-F238E27FC236}">
                  <a16:creationId xmlns:a16="http://schemas.microsoft.com/office/drawing/2014/main" id="{D4AE4BEC-7DFF-464B-8AFB-B75ADF2385B7}"/>
                </a:ext>
              </a:extLst>
            </p:cNvPr>
            <p:cNvGrpSpPr/>
            <p:nvPr/>
          </p:nvGrpSpPr>
          <p:grpSpPr>
            <a:xfrm>
              <a:off x="1074615" y="4241494"/>
              <a:ext cx="1596699" cy="1477765"/>
              <a:chOff x="1074615" y="4241494"/>
              <a:chExt cx="1596699" cy="1477765"/>
            </a:xfrm>
            <a:solidFill>
              <a:srgbClr val="FAF5B4"/>
            </a:solidFill>
          </p:grpSpPr>
          <p:sp>
            <p:nvSpPr>
              <p:cNvPr id="3401" name="Freeform: Shape 3400">
                <a:extLst>
                  <a:ext uri="{FF2B5EF4-FFF2-40B4-BE49-F238E27FC236}">
                    <a16:creationId xmlns:a16="http://schemas.microsoft.com/office/drawing/2014/main" id="{DE3408E4-95AF-4800-9184-8152F44ED719}"/>
                  </a:ext>
                </a:extLst>
              </p:cNvPr>
              <p:cNvSpPr/>
              <p:nvPr/>
            </p:nvSpPr>
            <p:spPr>
              <a:xfrm rot="-5310268">
                <a:off x="1581989" y="4937229"/>
                <a:ext cx="107652" cy="107652"/>
              </a:xfrm>
              <a:custGeom>
                <a:avLst/>
                <a:gdLst>
                  <a:gd name="connsiteX0" fmla="*/ 107652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2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2" y="53826"/>
                    </a:moveTo>
                    <a:cubicBezTo>
                      <a:pt x="107652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2" y="24099"/>
                      <a:pt x="107652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2" name="Freeform: Shape 3401">
                <a:extLst>
                  <a:ext uri="{FF2B5EF4-FFF2-40B4-BE49-F238E27FC236}">
                    <a16:creationId xmlns:a16="http://schemas.microsoft.com/office/drawing/2014/main" id="{76FFB7B9-EF83-400E-9BCB-003D3E04AA3F}"/>
                  </a:ext>
                </a:extLst>
              </p:cNvPr>
              <p:cNvSpPr/>
              <p:nvPr/>
            </p:nvSpPr>
            <p:spPr>
              <a:xfrm>
                <a:off x="1797321" y="5036164"/>
                <a:ext cx="67301" cy="67262"/>
              </a:xfrm>
              <a:custGeom>
                <a:avLst/>
                <a:gdLst>
                  <a:gd name="connsiteX0" fmla="*/ 58061 w 67301"/>
                  <a:gd name="connsiteY0" fmla="*/ 10485 h 67262"/>
                  <a:gd name="connsiteX1" fmla="*/ 56842 w 67301"/>
                  <a:gd name="connsiteY1" fmla="*/ 58021 h 67262"/>
                  <a:gd name="connsiteX2" fmla="*/ 9241 w 67301"/>
                  <a:gd name="connsiteY2" fmla="*/ 56803 h 67262"/>
                  <a:gd name="connsiteX3" fmla="*/ 10460 w 67301"/>
                  <a:gd name="connsiteY3" fmla="*/ 9266 h 67262"/>
                  <a:gd name="connsiteX4" fmla="*/ 58061 w 67301"/>
                  <a:gd name="connsiteY4" fmla="*/ 10485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67262">
                    <a:moveTo>
                      <a:pt x="58061" y="10485"/>
                    </a:moveTo>
                    <a:cubicBezTo>
                      <a:pt x="70827" y="23956"/>
                      <a:pt x="70314" y="45255"/>
                      <a:pt x="56842" y="58021"/>
                    </a:cubicBezTo>
                    <a:cubicBezTo>
                      <a:pt x="43370" y="70788"/>
                      <a:pt x="22071" y="70275"/>
                      <a:pt x="9241" y="56803"/>
                    </a:cubicBezTo>
                    <a:cubicBezTo>
                      <a:pt x="-3526" y="43331"/>
                      <a:pt x="-3012" y="22032"/>
                      <a:pt x="10460" y="9266"/>
                    </a:cubicBezTo>
                    <a:cubicBezTo>
                      <a:pt x="23932" y="-3565"/>
                      <a:pt x="45230" y="-2988"/>
                      <a:pt x="58061" y="104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3" name="Freeform: Shape 3402">
                <a:extLst>
                  <a:ext uri="{FF2B5EF4-FFF2-40B4-BE49-F238E27FC236}">
                    <a16:creationId xmlns:a16="http://schemas.microsoft.com/office/drawing/2014/main" id="{7A6AACBD-3EE6-47CC-94B2-42B7EEBF2D9B}"/>
                  </a:ext>
                </a:extLst>
              </p:cNvPr>
              <p:cNvSpPr/>
              <p:nvPr/>
            </p:nvSpPr>
            <p:spPr>
              <a:xfrm>
                <a:off x="1602746" y="4831092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0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3" y="22007"/>
                      <a:pt x="10460" y="9241"/>
                    </a:cubicBezTo>
                    <a:cubicBezTo>
                      <a:pt x="23932" y="-3526"/>
                      <a:pt x="45230" y="-3012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4" name="Freeform: Shape 3403">
                <a:extLst>
                  <a:ext uri="{FF2B5EF4-FFF2-40B4-BE49-F238E27FC236}">
                    <a16:creationId xmlns:a16="http://schemas.microsoft.com/office/drawing/2014/main" id="{5CFAC0B7-CF90-4634-85E8-D780D4F6049B}"/>
                  </a:ext>
                </a:extLst>
              </p:cNvPr>
              <p:cNvSpPr/>
              <p:nvPr/>
            </p:nvSpPr>
            <p:spPr>
              <a:xfrm>
                <a:off x="1787416" y="4893912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09" y="26356"/>
                      <a:pt x="77332" y="49771"/>
                      <a:pt x="62513" y="63885"/>
                    </a:cubicBezTo>
                    <a:cubicBezTo>
                      <a:pt x="47694" y="77934"/>
                      <a:pt x="24278" y="77357"/>
                      <a:pt x="10164" y="62538"/>
                    </a:cubicBezTo>
                    <a:cubicBezTo>
                      <a:pt x="-3885" y="47719"/>
                      <a:pt x="-3308" y="24303"/>
                      <a:pt x="11511" y="10189"/>
                    </a:cubicBezTo>
                    <a:cubicBezTo>
                      <a:pt x="26331" y="-3925"/>
                      <a:pt x="49746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5" name="Freeform: Shape 3404">
                <a:extLst>
                  <a:ext uri="{FF2B5EF4-FFF2-40B4-BE49-F238E27FC236}">
                    <a16:creationId xmlns:a16="http://schemas.microsoft.com/office/drawing/2014/main" id="{B615D5CE-AB22-4970-AED4-CE50554C7BE0}"/>
                  </a:ext>
                </a:extLst>
              </p:cNvPr>
              <p:cNvSpPr/>
              <p:nvPr/>
            </p:nvSpPr>
            <p:spPr>
              <a:xfrm rot="-2335426">
                <a:off x="1427285" y="5041954"/>
                <a:ext cx="88276" cy="88276"/>
              </a:xfrm>
              <a:custGeom>
                <a:avLst/>
                <a:gdLst>
                  <a:gd name="connsiteX0" fmla="*/ 88276 w 88276"/>
                  <a:gd name="connsiteY0" fmla="*/ 44138 h 88276"/>
                  <a:gd name="connsiteX1" fmla="*/ 44138 w 88276"/>
                  <a:gd name="connsiteY1" fmla="*/ 88276 h 88276"/>
                  <a:gd name="connsiteX2" fmla="*/ 0 w 88276"/>
                  <a:gd name="connsiteY2" fmla="*/ 44138 h 88276"/>
                  <a:gd name="connsiteX3" fmla="*/ 44138 w 88276"/>
                  <a:gd name="connsiteY3" fmla="*/ 0 h 88276"/>
                  <a:gd name="connsiteX4" fmla="*/ 88276 w 88276"/>
                  <a:gd name="connsiteY4" fmla="*/ 44138 h 88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76" h="88276">
                    <a:moveTo>
                      <a:pt x="88276" y="44138"/>
                    </a:moveTo>
                    <a:cubicBezTo>
                      <a:pt x="88276" y="68515"/>
                      <a:pt x="68515" y="88276"/>
                      <a:pt x="44138" y="88276"/>
                    </a:cubicBezTo>
                    <a:cubicBezTo>
                      <a:pt x="19761" y="88276"/>
                      <a:pt x="0" y="68515"/>
                      <a:pt x="0" y="44138"/>
                    </a:cubicBezTo>
                    <a:cubicBezTo>
                      <a:pt x="0" y="19761"/>
                      <a:pt x="19761" y="0"/>
                      <a:pt x="44138" y="0"/>
                    </a:cubicBezTo>
                    <a:cubicBezTo>
                      <a:pt x="68515" y="0"/>
                      <a:pt x="88276" y="19761"/>
                      <a:pt x="88276" y="4413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6" name="Freeform: Shape 3405">
                <a:extLst>
                  <a:ext uri="{FF2B5EF4-FFF2-40B4-BE49-F238E27FC236}">
                    <a16:creationId xmlns:a16="http://schemas.microsoft.com/office/drawing/2014/main" id="{A5FF9CFA-FF74-4CFB-8C0F-DB98C1E2C7B8}"/>
                  </a:ext>
                </a:extLst>
              </p:cNvPr>
              <p:cNvSpPr/>
              <p:nvPr/>
            </p:nvSpPr>
            <p:spPr>
              <a:xfrm>
                <a:off x="1446112" y="5263123"/>
                <a:ext cx="94192" cy="94191"/>
              </a:xfrm>
              <a:custGeom>
                <a:avLst/>
                <a:gdLst>
                  <a:gd name="connsiteX0" fmla="*/ 81257 w 94192"/>
                  <a:gd name="connsiteY0" fmla="*/ 14667 h 94191"/>
                  <a:gd name="connsiteX1" fmla="*/ 79525 w 94192"/>
                  <a:gd name="connsiteY1" fmla="*/ 81257 h 94191"/>
                  <a:gd name="connsiteX2" fmla="*/ 12935 w 94192"/>
                  <a:gd name="connsiteY2" fmla="*/ 79525 h 94191"/>
                  <a:gd name="connsiteX3" fmla="*/ 14667 w 94192"/>
                  <a:gd name="connsiteY3" fmla="*/ 12935 h 94191"/>
                  <a:gd name="connsiteX4" fmla="*/ 81257 w 94192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1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7" name="Freeform: Shape 3406">
                <a:extLst>
                  <a:ext uri="{FF2B5EF4-FFF2-40B4-BE49-F238E27FC236}">
                    <a16:creationId xmlns:a16="http://schemas.microsoft.com/office/drawing/2014/main" id="{016B4771-2635-49F6-B2D1-3F562270B604}"/>
                  </a:ext>
                </a:extLst>
              </p:cNvPr>
              <p:cNvSpPr/>
              <p:nvPr/>
            </p:nvSpPr>
            <p:spPr>
              <a:xfrm>
                <a:off x="1746085" y="5389371"/>
                <a:ext cx="72260" cy="72260"/>
              </a:xfrm>
              <a:custGeom>
                <a:avLst/>
                <a:gdLst>
                  <a:gd name="connsiteX0" fmla="*/ 62337 w 72260"/>
                  <a:gd name="connsiteY0" fmla="*/ 11271 h 72260"/>
                  <a:gd name="connsiteX1" fmla="*/ 60989 w 72260"/>
                  <a:gd name="connsiteY1" fmla="*/ 62336 h 72260"/>
                  <a:gd name="connsiteX2" fmla="*/ 9924 w 72260"/>
                  <a:gd name="connsiteY2" fmla="*/ 60990 h 72260"/>
                  <a:gd name="connsiteX3" fmla="*/ 11271 w 72260"/>
                  <a:gd name="connsiteY3" fmla="*/ 9924 h 72260"/>
                  <a:gd name="connsiteX4" fmla="*/ 62337 w 72260"/>
                  <a:gd name="connsiteY4" fmla="*/ 11271 h 7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60">
                    <a:moveTo>
                      <a:pt x="62337" y="11271"/>
                    </a:moveTo>
                    <a:cubicBezTo>
                      <a:pt x="76065" y="25706"/>
                      <a:pt x="75488" y="48608"/>
                      <a:pt x="60989" y="62336"/>
                    </a:cubicBezTo>
                    <a:cubicBezTo>
                      <a:pt x="46555" y="76065"/>
                      <a:pt x="23653" y="75488"/>
                      <a:pt x="9924" y="60990"/>
                    </a:cubicBezTo>
                    <a:cubicBezTo>
                      <a:pt x="-3805" y="46555"/>
                      <a:pt x="-3227" y="23653"/>
                      <a:pt x="11271" y="9924"/>
                    </a:cubicBezTo>
                    <a:cubicBezTo>
                      <a:pt x="25770" y="-3805"/>
                      <a:pt x="48608" y="-3227"/>
                      <a:pt x="62337" y="1127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8" name="Freeform: Shape 3407">
                <a:extLst>
                  <a:ext uri="{FF2B5EF4-FFF2-40B4-BE49-F238E27FC236}">
                    <a16:creationId xmlns:a16="http://schemas.microsoft.com/office/drawing/2014/main" id="{D7954DF2-0695-437D-BEAD-A56E2D128D35}"/>
                  </a:ext>
                </a:extLst>
              </p:cNvPr>
              <p:cNvSpPr/>
              <p:nvPr/>
            </p:nvSpPr>
            <p:spPr>
              <a:xfrm>
                <a:off x="2155663" y="5322953"/>
                <a:ext cx="57130" cy="57178"/>
              </a:xfrm>
              <a:custGeom>
                <a:avLst/>
                <a:gdLst>
                  <a:gd name="connsiteX0" fmla="*/ 49286 w 57130"/>
                  <a:gd name="connsiteY0" fmla="*/ 8918 h 57178"/>
                  <a:gd name="connsiteX1" fmla="*/ 48260 w 57130"/>
                  <a:gd name="connsiteY1" fmla="*/ 49335 h 57178"/>
                  <a:gd name="connsiteX2" fmla="*/ 7844 w 57130"/>
                  <a:gd name="connsiteY2" fmla="*/ 48308 h 57178"/>
                  <a:gd name="connsiteX3" fmla="*/ 8870 w 57130"/>
                  <a:gd name="connsiteY3" fmla="*/ 7892 h 57178"/>
                  <a:gd name="connsiteX4" fmla="*/ 49286 w 57130"/>
                  <a:gd name="connsiteY4" fmla="*/ 8918 h 5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30" h="57178">
                    <a:moveTo>
                      <a:pt x="49286" y="8918"/>
                    </a:moveTo>
                    <a:cubicBezTo>
                      <a:pt x="60128" y="20402"/>
                      <a:pt x="59679" y="38493"/>
                      <a:pt x="48260" y="49335"/>
                    </a:cubicBezTo>
                    <a:cubicBezTo>
                      <a:pt x="36777" y="60176"/>
                      <a:pt x="18686" y="59727"/>
                      <a:pt x="7844" y="48308"/>
                    </a:cubicBezTo>
                    <a:cubicBezTo>
                      <a:pt x="-2998" y="36825"/>
                      <a:pt x="-2549" y="18734"/>
                      <a:pt x="8870" y="7892"/>
                    </a:cubicBezTo>
                    <a:cubicBezTo>
                      <a:pt x="20289" y="-3014"/>
                      <a:pt x="38445" y="-2565"/>
                      <a:pt x="49286" y="89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9" name="Freeform: Shape 3408">
                <a:extLst>
                  <a:ext uri="{FF2B5EF4-FFF2-40B4-BE49-F238E27FC236}">
                    <a16:creationId xmlns:a16="http://schemas.microsoft.com/office/drawing/2014/main" id="{5D0359F2-BF96-40E7-8579-6A628467905E}"/>
                  </a:ext>
                </a:extLst>
              </p:cNvPr>
              <p:cNvSpPr/>
              <p:nvPr/>
            </p:nvSpPr>
            <p:spPr>
              <a:xfrm>
                <a:off x="2088902" y="5109089"/>
                <a:ext cx="66838" cy="66886"/>
              </a:xfrm>
              <a:custGeom>
                <a:avLst/>
                <a:gdLst>
                  <a:gd name="connsiteX0" fmla="*/ 57669 w 66838"/>
                  <a:gd name="connsiteY0" fmla="*/ 10436 h 66886"/>
                  <a:gd name="connsiteX1" fmla="*/ 56450 w 66838"/>
                  <a:gd name="connsiteY1" fmla="*/ 57717 h 66886"/>
                  <a:gd name="connsiteX2" fmla="*/ 9169 w 66838"/>
                  <a:gd name="connsiteY2" fmla="*/ 56498 h 66886"/>
                  <a:gd name="connsiteX3" fmla="*/ 10388 w 66838"/>
                  <a:gd name="connsiteY3" fmla="*/ 9217 h 66886"/>
                  <a:gd name="connsiteX4" fmla="*/ 57669 w 66838"/>
                  <a:gd name="connsiteY4" fmla="*/ 10436 h 66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86">
                    <a:moveTo>
                      <a:pt x="57669" y="10436"/>
                    </a:moveTo>
                    <a:cubicBezTo>
                      <a:pt x="70371" y="23844"/>
                      <a:pt x="69794" y="44951"/>
                      <a:pt x="56450" y="57717"/>
                    </a:cubicBezTo>
                    <a:cubicBezTo>
                      <a:pt x="43042" y="70419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796" y="-3549"/>
                      <a:pt x="44967" y="-2972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0" name="Freeform: Shape 3409">
                <a:extLst>
                  <a:ext uri="{FF2B5EF4-FFF2-40B4-BE49-F238E27FC236}">
                    <a16:creationId xmlns:a16="http://schemas.microsoft.com/office/drawing/2014/main" id="{DCD0E369-92CF-496E-9DB9-DD9CD7039AEC}"/>
                  </a:ext>
                </a:extLst>
              </p:cNvPr>
              <p:cNvSpPr/>
              <p:nvPr/>
            </p:nvSpPr>
            <p:spPr>
              <a:xfrm>
                <a:off x="1753469" y="4730514"/>
                <a:ext cx="33435" cy="33387"/>
              </a:xfrm>
              <a:custGeom>
                <a:avLst/>
                <a:gdLst>
                  <a:gd name="connsiteX0" fmla="*/ 28842 w 33435"/>
                  <a:gd name="connsiteY0" fmla="*/ 5186 h 33387"/>
                  <a:gd name="connsiteX1" fmla="*/ 28201 w 33435"/>
                  <a:gd name="connsiteY1" fmla="*/ 28794 h 33387"/>
                  <a:gd name="connsiteX2" fmla="*/ 4593 w 33435"/>
                  <a:gd name="connsiteY2" fmla="*/ 28153 h 33387"/>
                  <a:gd name="connsiteX3" fmla="*/ 5234 w 33435"/>
                  <a:gd name="connsiteY3" fmla="*/ 4545 h 33387"/>
                  <a:gd name="connsiteX4" fmla="*/ 28842 w 33435"/>
                  <a:gd name="connsiteY4" fmla="*/ 5186 h 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387">
                    <a:moveTo>
                      <a:pt x="28842" y="5186"/>
                    </a:moveTo>
                    <a:cubicBezTo>
                      <a:pt x="35194" y="11858"/>
                      <a:pt x="34937" y="22443"/>
                      <a:pt x="28201" y="28794"/>
                    </a:cubicBezTo>
                    <a:cubicBezTo>
                      <a:pt x="21529" y="35145"/>
                      <a:pt x="10944" y="34889"/>
                      <a:pt x="4593" y="28153"/>
                    </a:cubicBezTo>
                    <a:cubicBezTo>
                      <a:pt x="-1758" y="21481"/>
                      <a:pt x="-1502" y="10896"/>
                      <a:pt x="5234" y="4545"/>
                    </a:cubicBezTo>
                    <a:cubicBezTo>
                      <a:pt x="11906" y="-1742"/>
                      <a:pt x="22491" y="-1486"/>
                      <a:pt x="28842" y="51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1" name="Freeform: Shape 3410">
                <a:extLst>
                  <a:ext uri="{FF2B5EF4-FFF2-40B4-BE49-F238E27FC236}">
                    <a16:creationId xmlns:a16="http://schemas.microsoft.com/office/drawing/2014/main" id="{35114450-16F3-4648-A846-9540A6F47DF1}"/>
                  </a:ext>
                </a:extLst>
              </p:cNvPr>
              <p:cNvSpPr/>
              <p:nvPr/>
            </p:nvSpPr>
            <p:spPr>
              <a:xfrm>
                <a:off x="1582059" y="4555311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2" name="Freeform: Shape 3411">
                <a:extLst>
                  <a:ext uri="{FF2B5EF4-FFF2-40B4-BE49-F238E27FC236}">
                    <a16:creationId xmlns:a16="http://schemas.microsoft.com/office/drawing/2014/main" id="{3B11BDA5-258A-47A1-AC8D-A84B329178F1}"/>
                  </a:ext>
                </a:extLst>
              </p:cNvPr>
              <p:cNvSpPr/>
              <p:nvPr/>
            </p:nvSpPr>
            <p:spPr>
              <a:xfrm>
                <a:off x="1984416" y="4763694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9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9"/>
                    </a:cubicBezTo>
                    <a:cubicBezTo>
                      <a:pt x="19159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3" name="Freeform: Shape 3412">
                <a:extLst>
                  <a:ext uri="{FF2B5EF4-FFF2-40B4-BE49-F238E27FC236}">
                    <a16:creationId xmlns:a16="http://schemas.microsoft.com/office/drawing/2014/main" id="{7F1670AB-C92A-4C16-A211-88E05C5EAD51}"/>
                  </a:ext>
                </a:extLst>
              </p:cNvPr>
              <p:cNvSpPr/>
              <p:nvPr/>
            </p:nvSpPr>
            <p:spPr>
              <a:xfrm>
                <a:off x="1879590" y="4570273"/>
                <a:ext cx="60514" cy="60514"/>
              </a:xfrm>
              <a:custGeom>
                <a:avLst/>
                <a:gdLst>
                  <a:gd name="connsiteX0" fmla="*/ 52198 w 60514"/>
                  <a:gd name="connsiteY0" fmla="*/ 9408 h 60514"/>
                  <a:gd name="connsiteX1" fmla="*/ 51107 w 60514"/>
                  <a:gd name="connsiteY1" fmla="*/ 52198 h 60514"/>
                  <a:gd name="connsiteX2" fmla="*/ 8317 w 60514"/>
                  <a:gd name="connsiteY2" fmla="*/ 51107 h 60514"/>
                  <a:gd name="connsiteX3" fmla="*/ 9408 w 60514"/>
                  <a:gd name="connsiteY3" fmla="*/ 8317 h 60514"/>
                  <a:gd name="connsiteX4" fmla="*/ 52198 w 60514"/>
                  <a:gd name="connsiteY4" fmla="*/ 9408 h 6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14">
                    <a:moveTo>
                      <a:pt x="52198" y="9408"/>
                    </a:moveTo>
                    <a:cubicBezTo>
                      <a:pt x="63681" y="21533"/>
                      <a:pt x="63232" y="40714"/>
                      <a:pt x="51107" y="52198"/>
                    </a:cubicBezTo>
                    <a:cubicBezTo>
                      <a:pt x="38982" y="63681"/>
                      <a:pt x="19800" y="63232"/>
                      <a:pt x="8317" y="51107"/>
                    </a:cubicBezTo>
                    <a:cubicBezTo>
                      <a:pt x="-3166" y="38982"/>
                      <a:pt x="-2717" y="19801"/>
                      <a:pt x="9408" y="8317"/>
                    </a:cubicBezTo>
                    <a:cubicBezTo>
                      <a:pt x="21533" y="-3166"/>
                      <a:pt x="40650" y="-2717"/>
                      <a:pt x="52198" y="940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4" name="Freeform: Shape 3413">
                <a:extLst>
                  <a:ext uri="{FF2B5EF4-FFF2-40B4-BE49-F238E27FC236}">
                    <a16:creationId xmlns:a16="http://schemas.microsoft.com/office/drawing/2014/main" id="{BF464059-651E-473E-958E-1A14D25A81BE}"/>
                  </a:ext>
                </a:extLst>
              </p:cNvPr>
              <p:cNvSpPr/>
              <p:nvPr/>
            </p:nvSpPr>
            <p:spPr>
              <a:xfrm>
                <a:off x="2247712" y="4806497"/>
                <a:ext cx="67992" cy="67992"/>
              </a:xfrm>
              <a:custGeom>
                <a:avLst/>
                <a:gdLst>
                  <a:gd name="connsiteX0" fmla="*/ 58663 w 67992"/>
                  <a:gd name="connsiteY0" fmla="*/ 10613 h 67992"/>
                  <a:gd name="connsiteX1" fmla="*/ 57380 w 67992"/>
                  <a:gd name="connsiteY1" fmla="*/ 58663 h 67992"/>
                  <a:gd name="connsiteX2" fmla="*/ 9329 w 67992"/>
                  <a:gd name="connsiteY2" fmla="*/ 57380 h 67992"/>
                  <a:gd name="connsiteX3" fmla="*/ 10613 w 67992"/>
                  <a:gd name="connsiteY3" fmla="*/ 9329 h 67992"/>
                  <a:gd name="connsiteX4" fmla="*/ 58663 w 67992"/>
                  <a:gd name="connsiteY4" fmla="*/ 10613 h 6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92">
                    <a:moveTo>
                      <a:pt x="58663" y="10613"/>
                    </a:moveTo>
                    <a:cubicBezTo>
                      <a:pt x="71558" y="24213"/>
                      <a:pt x="71045" y="45704"/>
                      <a:pt x="57380" y="58663"/>
                    </a:cubicBezTo>
                    <a:cubicBezTo>
                      <a:pt x="43780" y="71558"/>
                      <a:pt x="22288" y="71044"/>
                      <a:pt x="9329" y="57380"/>
                    </a:cubicBezTo>
                    <a:cubicBezTo>
                      <a:pt x="-3565" y="43779"/>
                      <a:pt x="-3052" y="22288"/>
                      <a:pt x="10613" y="9329"/>
                    </a:cubicBezTo>
                    <a:cubicBezTo>
                      <a:pt x="24277" y="-3565"/>
                      <a:pt x="45768" y="-3052"/>
                      <a:pt x="58663" y="1061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5" name="Freeform: Shape 3414">
                <a:extLst>
                  <a:ext uri="{FF2B5EF4-FFF2-40B4-BE49-F238E27FC236}">
                    <a16:creationId xmlns:a16="http://schemas.microsoft.com/office/drawing/2014/main" id="{F1867C87-672A-48FE-92D1-7FB1CD8705CD}"/>
                  </a:ext>
                </a:extLst>
              </p:cNvPr>
              <p:cNvSpPr/>
              <p:nvPr/>
            </p:nvSpPr>
            <p:spPr>
              <a:xfrm>
                <a:off x="1323972" y="4800246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3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3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6" name="Freeform: Shape 3415">
                <a:extLst>
                  <a:ext uri="{FF2B5EF4-FFF2-40B4-BE49-F238E27FC236}">
                    <a16:creationId xmlns:a16="http://schemas.microsoft.com/office/drawing/2014/main" id="{4F04F075-E667-4C0A-BAA7-303AAECA61AB}"/>
                  </a:ext>
                </a:extLst>
              </p:cNvPr>
              <p:cNvSpPr/>
              <p:nvPr/>
            </p:nvSpPr>
            <p:spPr>
              <a:xfrm>
                <a:off x="1170466" y="5130554"/>
                <a:ext cx="78117" cy="78188"/>
              </a:xfrm>
              <a:custGeom>
                <a:avLst/>
                <a:gdLst>
                  <a:gd name="connsiteX0" fmla="*/ 67382 w 78117"/>
                  <a:gd name="connsiteY0" fmla="*/ 12195 h 78188"/>
                  <a:gd name="connsiteX1" fmla="*/ 65971 w 78117"/>
                  <a:gd name="connsiteY1" fmla="*/ 67430 h 78188"/>
                  <a:gd name="connsiteX2" fmla="*/ 10735 w 78117"/>
                  <a:gd name="connsiteY2" fmla="*/ 66019 h 78188"/>
                  <a:gd name="connsiteX3" fmla="*/ 12147 w 78117"/>
                  <a:gd name="connsiteY3" fmla="*/ 10783 h 78188"/>
                  <a:gd name="connsiteX4" fmla="*/ 67382 w 78117"/>
                  <a:gd name="connsiteY4" fmla="*/ 12195 h 7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7" h="78188">
                    <a:moveTo>
                      <a:pt x="67382" y="12195"/>
                    </a:moveTo>
                    <a:cubicBezTo>
                      <a:pt x="82266" y="27848"/>
                      <a:pt x="81560" y="52547"/>
                      <a:pt x="65971" y="67430"/>
                    </a:cubicBezTo>
                    <a:cubicBezTo>
                      <a:pt x="50317" y="82313"/>
                      <a:pt x="25619" y="81672"/>
                      <a:pt x="10735" y="66019"/>
                    </a:cubicBezTo>
                    <a:cubicBezTo>
                      <a:pt x="-4148" y="50366"/>
                      <a:pt x="-3442" y="25667"/>
                      <a:pt x="12147" y="10783"/>
                    </a:cubicBezTo>
                    <a:cubicBezTo>
                      <a:pt x="27800" y="-4164"/>
                      <a:pt x="52499" y="-3459"/>
                      <a:pt x="67382" y="1219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7" name="Freeform: Shape 3416">
                <a:extLst>
                  <a:ext uri="{FF2B5EF4-FFF2-40B4-BE49-F238E27FC236}">
                    <a16:creationId xmlns:a16="http://schemas.microsoft.com/office/drawing/2014/main" id="{F86C448B-FF1C-4D54-B8C6-F387AD636EF5}"/>
                  </a:ext>
                </a:extLst>
              </p:cNvPr>
              <p:cNvSpPr/>
              <p:nvPr/>
            </p:nvSpPr>
            <p:spPr>
              <a:xfrm>
                <a:off x="1713465" y="5657346"/>
                <a:ext cx="61864" cy="61914"/>
              </a:xfrm>
              <a:custGeom>
                <a:avLst/>
                <a:gdLst>
                  <a:gd name="connsiteX0" fmla="*/ 53386 w 61864"/>
                  <a:gd name="connsiteY0" fmla="*/ 9658 h 61914"/>
                  <a:gd name="connsiteX1" fmla="*/ 52231 w 61864"/>
                  <a:gd name="connsiteY1" fmla="*/ 53411 h 61914"/>
                  <a:gd name="connsiteX2" fmla="*/ 8479 w 61864"/>
                  <a:gd name="connsiteY2" fmla="*/ 52256 h 61914"/>
                  <a:gd name="connsiteX3" fmla="*/ 9634 w 61864"/>
                  <a:gd name="connsiteY3" fmla="*/ 8504 h 61914"/>
                  <a:gd name="connsiteX4" fmla="*/ 53386 w 61864"/>
                  <a:gd name="connsiteY4" fmla="*/ 9658 h 6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914">
                    <a:moveTo>
                      <a:pt x="53386" y="9658"/>
                    </a:moveTo>
                    <a:cubicBezTo>
                      <a:pt x="65126" y="22040"/>
                      <a:pt x="64612" y="41607"/>
                      <a:pt x="52231" y="53411"/>
                    </a:cubicBezTo>
                    <a:cubicBezTo>
                      <a:pt x="39850" y="65215"/>
                      <a:pt x="20283" y="64637"/>
                      <a:pt x="8479" y="52256"/>
                    </a:cubicBezTo>
                    <a:cubicBezTo>
                      <a:pt x="-3261" y="39875"/>
                      <a:pt x="-2748" y="20308"/>
                      <a:pt x="9634" y="8504"/>
                    </a:cubicBezTo>
                    <a:cubicBezTo>
                      <a:pt x="22015" y="-3300"/>
                      <a:pt x="41646" y="-2723"/>
                      <a:pt x="53386" y="965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8" name="Freeform: Shape 3417">
                <a:extLst>
                  <a:ext uri="{FF2B5EF4-FFF2-40B4-BE49-F238E27FC236}">
                    <a16:creationId xmlns:a16="http://schemas.microsoft.com/office/drawing/2014/main" id="{EAB7D01C-A9B1-4C8A-B227-38D2B1BACD5E}"/>
                  </a:ext>
                </a:extLst>
              </p:cNvPr>
              <p:cNvSpPr/>
              <p:nvPr/>
            </p:nvSpPr>
            <p:spPr>
              <a:xfrm>
                <a:off x="1340849" y="5498704"/>
                <a:ext cx="74024" cy="74024"/>
              </a:xfrm>
              <a:custGeom>
                <a:avLst/>
                <a:gdLst>
                  <a:gd name="connsiteX0" fmla="*/ 63860 w 74024"/>
                  <a:gd name="connsiteY0" fmla="*/ 11512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2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2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3"/>
                      <a:pt x="-3308" y="24278"/>
                      <a:pt x="11511" y="10164"/>
                    </a:cubicBezTo>
                    <a:cubicBezTo>
                      <a:pt x="26331" y="-3885"/>
                      <a:pt x="49746" y="-3308"/>
                      <a:pt x="63860" y="1151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19" name="Freeform: Shape 3418">
                <a:extLst>
                  <a:ext uri="{FF2B5EF4-FFF2-40B4-BE49-F238E27FC236}">
                    <a16:creationId xmlns:a16="http://schemas.microsoft.com/office/drawing/2014/main" id="{963E1301-3BE3-4D4E-AFF0-8EFC9C292779}"/>
                  </a:ext>
                </a:extLst>
              </p:cNvPr>
              <p:cNvSpPr/>
              <p:nvPr/>
            </p:nvSpPr>
            <p:spPr>
              <a:xfrm>
                <a:off x="2118544" y="5670756"/>
                <a:ext cx="47585" cy="47562"/>
              </a:xfrm>
              <a:custGeom>
                <a:avLst/>
                <a:gdLst>
                  <a:gd name="connsiteX0" fmla="*/ 41050 w 47585"/>
                  <a:gd name="connsiteY0" fmla="*/ 7411 h 47562"/>
                  <a:gd name="connsiteX1" fmla="*/ 40152 w 47585"/>
                  <a:gd name="connsiteY1" fmla="*/ 41027 h 47562"/>
                  <a:gd name="connsiteX2" fmla="*/ 6536 w 47585"/>
                  <a:gd name="connsiteY2" fmla="*/ 40129 h 47562"/>
                  <a:gd name="connsiteX3" fmla="*/ 7434 w 47585"/>
                  <a:gd name="connsiteY3" fmla="*/ 6513 h 47562"/>
                  <a:gd name="connsiteX4" fmla="*/ 41050 w 47585"/>
                  <a:gd name="connsiteY4" fmla="*/ 7411 h 4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62">
                    <a:moveTo>
                      <a:pt x="41050" y="7411"/>
                    </a:moveTo>
                    <a:cubicBezTo>
                      <a:pt x="50095" y="16905"/>
                      <a:pt x="49710" y="31981"/>
                      <a:pt x="40152" y="41027"/>
                    </a:cubicBezTo>
                    <a:cubicBezTo>
                      <a:pt x="30657" y="50072"/>
                      <a:pt x="15581" y="49687"/>
                      <a:pt x="6536" y="40129"/>
                    </a:cubicBezTo>
                    <a:cubicBezTo>
                      <a:pt x="-2510" y="30634"/>
                      <a:pt x="-2125" y="15558"/>
                      <a:pt x="7434" y="6513"/>
                    </a:cubicBezTo>
                    <a:cubicBezTo>
                      <a:pt x="16993" y="-2533"/>
                      <a:pt x="32004" y="-2084"/>
                      <a:pt x="41050" y="74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0" name="Freeform: Shape 3419">
                <a:extLst>
                  <a:ext uri="{FF2B5EF4-FFF2-40B4-BE49-F238E27FC236}">
                    <a16:creationId xmlns:a16="http://schemas.microsoft.com/office/drawing/2014/main" id="{BD2E73C0-4EFB-4DA5-A1F8-789F0485740B}"/>
                  </a:ext>
                </a:extLst>
              </p:cNvPr>
              <p:cNvSpPr/>
              <p:nvPr/>
            </p:nvSpPr>
            <p:spPr>
              <a:xfrm>
                <a:off x="2438809" y="5242465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4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9"/>
                      <a:pt x="56239" y="36223"/>
                      <a:pt x="45461" y="46424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4"/>
                      <a:pt x="-2397" y="17619"/>
                      <a:pt x="8381" y="7419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1" name="Freeform: Shape 3420">
                <a:extLst>
                  <a:ext uri="{FF2B5EF4-FFF2-40B4-BE49-F238E27FC236}">
                    <a16:creationId xmlns:a16="http://schemas.microsoft.com/office/drawing/2014/main" id="{CB2621B2-B4D3-404D-A348-5E9755899083}"/>
                  </a:ext>
                </a:extLst>
              </p:cNvPr>
              <p:cNvSpPr/>
              <p:nvPr/>
            </p:nvSpPr>
            <p:spPr>
              <a:xfrm>
                <a:off x="1327912" y="4561407"/>
                <a:ext cx="38825" cy="38873"/>
              </a:xfrm>
              <a:custGeom>
                <a:avLst/>
                <a:gdLst>
                  <a:gd name="connsiteX0" fmla="*/ 33494 w 38825"/>
                  <a:gd name="connsiteY0" fmla="*/ 6085 h 38873"/>
                  <a:gd name="connsiteX1" fmla="*/ 32788 w 38825"/>
                  <a:gd name="connsiteY1" fmla="*/ 33542 h 38873"/>
                  <a:gd name="connsiteX2" fmla="*/ 5331 w 38825"/>
                  <a:gd name="connsiteY2" fmla="*/ 32837 h 38873"/>
                  <a:gd name="connsiteX3" fmla="*/ 6037 w 38825"/>
                  <a:gd name="connsiteY3" fmla="*/ 5379 h 38873"/>
                  <a:gd name="connsiteX4" fmla="*/ 33494 w 38825"/>
                  <a:gd name="connsiteY4" fmla="*/ 6085 h 38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73">
                    <a:moveTo>
                      <a:pt x="33494" y="6085"/>
                    </a:moveTo>
                    <a:cubicBezTo>
                      <a:pt x="40872" y="13848"/>
                      <a:pt x="40551" y="26165"/>
                      <a:pt x="32788" y="33542"/>
                    </a:cubicBezTo>
                    <a:cubicBezTo>
                      <a:pt x="25026" y="40920"/>
                      <a:pt x="12709" y="40599"/>
                      <a:pt x="5331" y="32837"/>
                    </a:cubicBezTo>
                    <a:cubicBezTo>
                      <a:pt x="-2046" y="25074"/>
                      <a:pt x="-1726" y="12757"/>
                      <a:pt x="6037" y="5379"/>
                    </a:cubicBezTo>
                    <a:cubicBezTo>
                      <a:pt x="13799" y="-2062"/>
                      <a:pt x="26117" y="-1742"/>
                      <a:pt x="33494" y="60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2" name="Freeform: Shape 3421">
                <a:extLst>
                  <a:ext uri="{FF2B5EF4-FFF2-40B4-BE49-F238E27FC236}">
                    <a16:creationId xmlns:a16="http://schemas.microsoft.com/office/drawing/2014/main" id="{3AD8BC6A-82E5-4BD8-830A-28C268DAECDB}"/>
                  </a:ext>
                </a:extLst>
              </p:cNvPr>
              <p:cNvSpPr/>
              <p:nvPr/>
            </p:nvSpPr>
            <p:spPr>
              <a:xfrm>
                <a:off x="2074210" y="4521113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7 w 73382"/>
                  <a:gd name="connsiteY1" fmla="*/ 63315 h 73382"/>
                  <a:gd name="connsiteX2" fmla="*/ 10068 w 73382"/>
                  <a:gd name="connsiteY2" fmla="*/ 61968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8" y="49330"/>
                      <a:pt x="61967" y="63315"/>
                    </a:cubicBezTo>
                    <a:cubicBezTo>
                      <a:pt x="47277" y="77236"/>
                      <a:pt x="24053" y="76658"/>
                      <a:pt x="10068" y="61968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06" y="-3853"/>
                      <a:pt x="49329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3" name="Freeform: Shape 3422">
                <a:extLst>
                  <a:ext uri="{FF2B5EF4-FFF2-40B4-BE49-F238E27FC236}">
                    <a16:creationId xmlns:a16="http://schemas.microsoft.com/office/drawing/2014/main" id="{7AE3B4DF-8C18-4C87-BF76-C0C35E5A8C78}"/>
                  </a:ext>
                </a:extLst>
              </p:cNvPr>
              <p:cNvSpPr/>
              <p:nvPr/>
            </p:nvSpPr>
            <p:spPr>
              <a:xfrm>
                <a:off x="1747770" y="4279724"/>
                <a:ext cx="67992" cy="67944"/>
              </a:xfrm>
              <a:custGeom>
                <a:avLst/>
                <a:gdLst>
                  <a:gd name="connsiteX0" fmla="*/ 58663 w 67992"/>
                  <a:gd name="connsiteY0" fmla="*/ 10564 h 67944"/>
                  <a:gd name="connsiteX1" fmla="*/ 57380 w 67992"/>
                  <a:gd name="connsiteY1" fmla="*/ 58615 h 67944"/>
                  <a:gd name="connsiteX2" fmla="*/ 9330 w 67992"/>
                  <a:gd name="connsiteY2" fmla="*/ 57332 h 67944"/>
                  <a:gd name="connsiteX3" fmla="*/ 10613 w 67992"/>
                  <a:gd name="connsiteY3" fmla="*/ 9282 h 67944"/>
                  <a:gd name="connsiteX4" fmla="*/ 58663 w 67992"/>
                  <a:gd name="connsiteY4" fmla="*/ 10564 h 6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44">
                    <a:moveTo>
                      <a:pt x="58663" y="10564"/>
                    </a:moveTo>
                    <a:cubicBezTo>
                      <a:pt x="71558" y="24165"/>
                      <a:pt x="71044" y="45656"/>
                      <a:pt x="57380" y="58615"/>
                    </a:cubicBezTo>
                    <a:cubicBezTo>
                      <a:pt x="43780" y="71510"/>
                      <a:pt x="22288" y="70996"/>
                      <a:pt x="9330" y="57332"/>
                    </a:cubicBezTo>
                    <a:cubicBezTo>
                      <a:pt x="-3565" y="43731"/>
                      <a:pt x="-3052" y="22240"/>
                      <a:pt x="10613" y="9282"/>
                    </a:cubicBezTo>
                    <a:cubicBezTo>
                      <a:pt x="24213" y="-3549"/>
                      <a:pt x="45704" y="-3036"/>
                      <a:pt x="58663" y="1056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4" name="Freeform: Shape 3423">
                <a:extLst>
                  <a:ext uri="{FF2B5EF4-FFF2-40B4-BE49-F238E27FC236}">
                    <a16:creationId xmlns:a16="http://schemas.microsoft.com/office/drawing/2014/main" id="{D8782DFD-84F7-49B2-8D03-8672B8143F22}"/>
                  </a:ext>
                </a:extLst>
              </p:cNvPr>
              <p:cNvSpPr/>
              <p:nvPr/>
            </p:nvSpPr>
            <p:spPr>
              <a:xfrm>
                <a:off x="1074615" y="4819327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3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3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7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5" name="Freeform: Shape 3424">
                <a:extLst>
                  <a:ext uri="{FF2B5EF4-FFF2-40B4-BE49-F238E27FC236}">
                    <a16:creationId xmlns:a16="http://schemas.microsoft.com/office/drawing/2014/main" id="{6D1784CE-77F3-4EA4-AB30-A58CC4677EDA}"/>
                  </a:ext>
                </a:extLst>
              </p:cNvPr>
              <p:cNvSpPr/>
              <p:nvPr/>
            </p:nvSpPr>
            <p:spPr>
              <a:xfrm>
                <a:off x="1372416" y="4286415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1"/>
                      <a:pt x="30946" y="98691"/>
                      <a:pt x="12983" y="79766"/>
                    </a:cubicBezTo>
                    <a:cubicBezTo>
                      <a:pt x="-4980" y="60841"/>
                      <a:pt x="-4210" y="30946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6" name="Freeform: Shape 3425">
                <a:extLst>
                  <a:ext uri="{FF2B5EF4-FFF2-40B4-BE49-F238E27FC236}">
                    <a16:creationId xmlns:a16="http://schemas.microsoft.com/office/drawing/2014/main" id="{1DE40D35-134F-4308-BAC1-D94BAFA14188}"/>
                  </a:ext>
                </a:extLst>
              </p:cNvPr>
              <p:cNvSpPr/>
              <p:nvPr/>
            </p:nvSpPr>
            <p:spPr>
              <a:xfrm>
                <a:off x="2577123" y="4871151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294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7" name="Freeform: Shape 3426">
                <a:extLst>
                  <a:ext uri="{FF2B5EF4-FFF2-40B4-BE49-F238E27FC236}">
                    <a16:creationId xmlns:a16="http://schemas.microsoft.com/office/drawing/2014/main" id="{A9D2C19B-DDB2-4D48-830F-5B1C9ED28C2D}"/>
                  </a:ext>
                </a:extLst>
              </p:cNvPr>
              <p:cNvSpPr/>
              <p:nvPr/>
            </p:nvSpPr>
            <p:spPr>
              <a:xfrm>
                <a:off x="2390258" y="4502670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6"/>
                      <a:pt x="62513" y="63860"/>
                    </a:cubicBezTo>
                    <a:cubicBezTo>
                      <a:pt x="47694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31" y="-3885"/>
                      <a:pt x="49746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28" name="Freeform: Shape 3427">
                <a:extLst>
                  <a:ext uri="{FF2B5EF4-FFF2-40B4-BE49-F238E27FC236}">
                    <a16:creationId xmlns:a16="http://schemas.microsoft.com/office/drawing/2014/main" id="{580D5A7B-49F9-4C8B-B695-26F2C8C83F7E}"/>
                  </a:ext>
                </a:extLst>
              </p:cNvPr>
              <p:cNvSpPr/>
              <p:nvPr/>
            </p:nvSpPr>
            <p:spPr>
              <a:xfrm>
                <a:off x="2069140" y="4241494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1995" y="-1758"/>
                      <a:pt x="22645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43" name="Graphic 3026">
              <a:extLst>
                <a:ext uri="{FF2B5EF4-FFF2-40B4-BE49-F238E27FC236}">
                  <a16:creationId xmlns:a16="http://schemas.microsoft.com/office/drawing/2014/main" id="{1F6B718F-1A76-4D4E-A740-E290A774DDE2}"/>
                </a:ext>
              </a:extLst>
            </p:cNvPr>
            <p:cNvGrpSpPr/>
            <p:nvPr/>
          </p:nvGrpSpPr>
          <p:grpSpPr>
            <a:xfrm>
              <a:off x="1613626" y="4650660"/>
              <a:ext cx="1596635" cy="1477741"/>
              <a:chOff x="1613626" y="4650660"/>
              <a:chExt cx="1596635" cy="1477741"/>
            </a:xfrm>
            <a:solidFill>
              <a:srgbClr val="FAF5B4"/>
            </a:solidFill>
          </p:grpSpPr>
          <p:sp>
            <p:nvSpPr>
              <p:cNvPr id="3373" name="Freeform: Shape 3372">
                <a:extLst>
                  <a:ext uri="{FF2B5EF4-FFF2-40B4-BE49-F238E27FC236}">
                    <a16:creationId xmlns:a16="http://schemas.microsoft.com/office/drawing/2014/main" id="{E466A101-4034-45E3-8DF7-A34A3AE0F084}"/>
                  </a:ext>
                </a:extLst>
              </p:cNvPr>
              <p:cNvSpPr/>
              <p:nvPr/>
            </p:nvSpPr>
            <p:spPr>
              <a:xfrm>
                <a:off x="2120819" y="5346407"/>
                <a:ext cx="107637" cy="107637"/>
              </a:xfrm>
              <a:custGeom>
                <a:avLst/>
                <a:gdLst>
                  <a:gd name="connsiteX0" fmla="*/ 92856 w 107637"/>
                  <a:gd name="connsiteY0" fmla="*/ 16770 h 107637"/>
                  <a:gd name="connsiteX1" fmla="*/ 90867 w 107637"/>
                  <a:gd name="connsiteY1" fmla="*/ 92855 h 107637"/>
                  <a:gd name="connsiteX2" fmla="*/ 14782 w 107637"/>
                  <a:gd name="connsiteY2" fmla="*/ 90867 h 107637"/>
                  <a:gd name="connsiteX3" fmla="*/ 16770 w 107637"/>
                  <a:gd name="connsiteY3" fmla="*/ 14782 h 107637"/>
                  <a:gd name="connsiteX4" fmla="*/ 92856 w 107637"/>
                  <a:gd name="connsiteY4" fmla="*/ 16770 h 107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37" h="107637">
                    <a:moveTo>
                      <a:pt x="92856" y="16770"/>
                    </a:moveTo>
                    <a:cubicBezTo>
                      <a:pt x="113320" y="38326"/>
                      <a:pt x="112422" y="72391"/>
                      <a:pt x="90867" y="92855"/>
                    </a:cubicBezTo>
                    <a:cubicBezTo>
                      <a:pt x="69311" y="113320"/>
                      <a:pt x="35246" y="112422"/>
                      <a:pt x="14782" y="90867"/>
                    </a:cubicBezTo>
                    <a:cubicBezTo>
                      <a:pt x="-5683" y="69311"/>
                      <a:pt x="-4785" y="35246"/>
                      <a:pt x="16770" y="14782"/>
                    </a:cubicBezTo>
                    <a:cubicBezTo>
                      <a:pt x="38326" y="-5683"/>
                      <a:pt x="72391" y="-4785"/>
                      <a:pt x="92856" y="167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4" name="Freeform: Shape 3373">
                <a:extLst>
                  <a:ext uri="{FF2B5EF4-FFF2-40B4-BE49-F238E27FC236}">
                    <a16:creationId xmlns:a16="http://schemas.microsoft.com/office/drawing/2014/main" id="{7631DE6D-5540-4271-91A9-471384E79A55}"/>
                  </a:ext>
                </a:extLst>
              </p:cNvPr>
              <p:cNvSpPr/>
              <p:nvPr/>
            </p:nvSpPr>
            <p:spPr>
              <a:xfrm>
                <a:off x="2336331" y="5445329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2" y="22032"/>
                      <a:pt x="10460" y="9265"/>
                    </a:cubicBezTo>
                    <a:cubicBezTo>
                      <a:pt x="23932" y="-3565"/>
                      <a:pt x="45230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5" name="Freeform: Shape 3374">
                <a:extLst>
                  <a:ext uri="{FF2B5EF4-FFF2-40B4-BE49-F238E27FC236}">
                    <a16:creationId xmlns:a16="http://schemas.microsoft.com/office/drawing/2014/main" id="{A1CB8395-B487-4DFE-9DF5-25F093EAD0F9}"/>
                  </a:ext>
                </a:extLst>
              </p:cNvPr>
              <p:cNvSpPr/>
              <p:nvPr/>
            </p:nvSpPr>
            <p:spPr>
              <a:xfrm>
                <a:off x="2141692" y="5240258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0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2" y="22007"/>
                      <a:pt x="10460" y="9241"/>
                    </a:cubicBezTo>
                    <a:cubicBezTo>
                      <a:pt x="23932" y="-3526"/>
                      <a:pt x="45230" y="-3013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6" name="Freeform: Shape 3375">
                <a:extLst>
                  <a:ext uri="{FF2B5EF4-FFF2-40B4-BE49-F238E27FC236}">
                    <a16:creationId xmlns:a16="http://schemas.microsoft.com/office/drawing/2014/main" id="{8439BD51-50F5-42CD-92F1-015BC90A3A29}"/>
                  </a:ext>
                </a:extLst>
              </p:cNvPr>
              <p:cNvSpPr/>
              <p:nvPr/>
            </p:nvSpPr>
            <p:spPr>
              <a:xfrm rot="-1247244">
                <a:off x="2326275" y="5303186"/>
                <a:ext cx="74031" cy="74031"/>
              </a:xfrm>
              <a:custGeom>
                <a:avLst/>
                <a:gdLst>
                  <a:gd name="connsiteX0" fmla="*/ 74032 w 74031"/>
                  <a:gd name="connsiteY0" fmla="*/ 37016 h 74031"/>
                  <a:gd name="connsiteX1" fmla="*/ 37016 w 74031"/>
                  <a:gd name="connsiteY1" fmla="*/ 74032 h 74031"/>
                  <a:gd name="connsiteX2" fmla="*/ 0 w 74031"/>
                  <a:gd name="connsiteY2" fmla="*/ 37016 h 74031"/>
                  <a:gd name="connsiteX3" fmla="*/ 37016 w 74031"/>
                  <a:gd name="connsiteY3" fmla="*/ 0 h 74031"/>
                  <a:gd name="connsiteX4" fmla="*/ 74032 w 74031"/>
                  <a:gd name="connsiteY4" fmla="*/ 37016 h 7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1" h="74031">
                    <a:moveTo>
                      <a:pt x="74032" y="37016"/>
                    </a:moveTo>
                    <a:cubicBezTo>
                      <a:pt x="74032" y="57460"/>
                      <a:pt x="57459" y="74032"/>
                      <a:pt x="37016" y="74032"/>
                    </a:cubicBezTo>
                    <a:cubicBezTo>
                      <a:pt x="16573" y="74032"/>
                      <a:pt x="0" y="57460"/>
                      <a:pt x="0" y="37016"/>
                    </a:cubicBezTo>
                    <a:cubicBezTo>
                      <a:pt x="0" y="16573"/>
                      <a:pt x="16573" y="0"/>
                      <a:pt x="37016" y="0"/>
                    </a:cubicBezTo>
                    <a:cubicBezTo>
                      <a:pt x="57459" y="0"/>
                      <a:pt x="74032" y="16573"/>
                      <a:pt x="74032" y="3701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7" name="Freeform: Shape 3376">
                <a:extLst>
                  <a:ext uri="{FF2B5EF4-FFF2-40B4-BE49-F238E27FC236}">
                    <a16:creationId xmlns:a16="http://schemas.microsoft.com/office/drawing/2014/main" id="{169302CF-C722-45D5-A593-B4DAAB4221F0}"/>
                  </a:ext>
                </a:extLst>
              </p:cNvPr>
              <p:cNvSpPr/>
              <p:nvPr/>
            </p:nvSpPr>
            <p:spPr>
              <a:xfrm>
                <a:off x="1966166" y="5451228"/>
                <a:ext cx="88288" cy="88312"/>
              </a:xfrm>
              <a:custGeom>
                <a:avLst/>
                <a:gdLst>
                  <a:gd name="connsiteX0" fmla="*/ 76156 w 88288"/>
                  <a:gd name="connsiteY0" fmla="*/ 13759 h 88312"/>
                  <a:gd name="connsiteX1" fmla="*/ 74553 w 88288"/>
                  <a:gd name="connsiteY1" fmla="*/ 76180 h 88312"/>
                  <a:gd name="connsiteX2" fmla="*/ 12132 w 88288"/>
                  <a:gd name="connsiteY2" fmla="*/ 74576 h 88312"/>
                  <a:gd name="connsiteX3" fmla="*/ 13736 w 88288"/>
                  <a:gd name="connsiteY3" fmla="*/ 12155 h 88312"/>
                  <a:gd name="connsiteX4" fmla="*/ 76156 w 88288"/>
                  <a:gd name="connsiteY4" fmla="*/ 13759 h 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2">
                    <a:moveTo>
                      <a:pt x="76156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3"/>
                      <a:pt x="13736" y="12155"/>
                    </a:cubicBezTo>
                    <a:cubicBezTo>
                      <a:pt x="31442" y="-4653"/>
                      <a:pt x="59348" y="-3947"/>
                      <a:pt x="76156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8" name="Freeform: Shape 3377">
                <a:extLst>
                  <a:ext uri="{FF2B5EF4-FFF2-40B4-BE49-F238E27FC236}">
                    <a16:creationId xmlns:a16="http://schemas.microsoft.com/office/drawing/2014/main" id="{B5C2D204-3D07-483F-8C63-E093C52D7245}"/>
                  </a:ext>
                </a:extLst>
              </p:cNvPr>
              <p:cNvSpPr/>
              <p:nvPr/>
            </p:nvSpPr>
            <p:spPr>
              <a:xfrm>
                <a:off x="1985058" y="5672289"/>
                <a:ext cx="94191" cy="94191"/>
              </a:xfrm>
              <a:custGeom>
                <a:avLst/>
                <a:gdLst>
                  <a:gd name="connsiteX0" fmla="*/ 81257 w 94191"/>
                  <a:gd name="connsiteY0" fmla="*/ 14667 h 94191"/>
                  <a:gd name="connsiteX1" fmla="*/ 79525 w 94191"/>
                  <a:gd name="connsiteY1" fmla="*/ 81257 h 94191"/>
                  <a:gd name="connsiteX2" fmla="*/ 12935 w 94191"/>
                  <a:gd name="connsiteY2" fmla="*/ 79525 h 94191"/>
                  <a:gd name="connsiteX3" fmla="*/ 14667 w 94191"/>
                  <a:gd name="connsiteY3" fmla="*/ 12935 h 94191"/>
                  <a:gd name="connsiteX4" fmla="*/ 81257 w 94191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9" name="Freeform: Shape 3378">
                <a:extLst>
                  <a:ext uri="{FF2B5EF4-FFF2-40B4-BE49-F238E27FC236}">
                    <a16:creationId xmlns:a16="http://schemas.microsoft.com/office/drawing/2014/main" id="{0E19A53A-CCF9-48A1-B43A-87475AF51FED}"/>
                  </a:ext>
                </a:extLst>
              </p:cNvPr>
              <p:cNvSpPr/>
              <p:nvPr/>
            </p:nvSpPr>
            <p:spPr>
              <a:xfrm>
                <a:off x="2285096" y="5798537"/>
                <a:ext cx="72260" cy="72260"/>
              </a:xfrm>
              <a:custGeom>
                <a:avLst/>
                <a:gdLst>
                  <a:gd name="connsiteX0" fmla="*/ 62337 w 72260"/>
                  <a:gd name="connsiteY0" fmla="*/ 11271 h 72260"/>
                  <a:gd name="connsiteX1" fmla="*/ 60989 w 72260"/>
                  <a:gd name="connsiteY1" fmla="*/ 62337 h 72260"/>
                  <a:gd name="connsiteX2" fmla="*/ 9924 w 72260"/>
                  <a:gd name="connsiteY2" fmla="*/ 60989 h 72260"/>
                  <a:gd name="connsiteX3" fmla="*/ 11271 w 72260"/>
                  <a:gd name="connsiteY3" fmla="*/ 9924 h 72260"/>
                  <a:gd name="connsiteX4" fmla="*/ 62337 w 72260"/>
                  <a:gd name="connsiteY4" fmla="*/ 11271 h 7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60">
                    <a:moveTo>
                      <a:pt x="62337" y="11271"/>
                    </a:moveTo>
                    <a:cubicBezTo>
                      <a:pt x="76065" y="25705"/>
                      <a:pt x="75488" y="48608"/>
                      <a:pt x="60989" y="62337"/>
                    </a:cubicBezTo>
                    <a:cubicBezTo>
                      <a:pt x="46491" y="76065"/>
                      <a:pt x="23652" y="75488"/>
                      <a:pt x="9924" y="60989"/>
                    </a:cubicBezTo>
                    <a:cubicBezTo>
                      <a:pt x="-3805" y="46555"/>
                      <a:pt x="-3227" y="23652"/>
                      <a:pt x="11271" y="9924"/>
                    </a:cubicBezTo>
                    <a:cubicBezTo>
                      <a:pt x="25705" y="-3805"/>
                      <a:pt x="48608" y="-3228"/>
                      <a:pt x="62337" y="1127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0" name="Freeform: Shape 3379">
                <a:extLst>
                  <a:ext uri="{FF2B5EF4-FFF2-40B4-BE49-F238E27FC236}">
                    <a16:creationId xmlns:a16="http://schemas.microsoft.com/office/drawing/2014/main" id="{5FC29E92-1347-44A4-9E3A-246218DF83AE}"/>
                  </a:ext>
                </a:extLst>
              </p:cNvPr>
              <p:cNvSpPr/>
              <p:nvPr/>
            </p:nvSpPr>
            <p:spPr>
              <a:xfrm>
                <a:off x="2694585" y="5732118"/>
                <a:ext cx="57179" cy="57203"/>
              </a:xfrm>
              <a:custGeom>
                <a:avLst/>
                <a:gdLst>
                  <a:gd name="connsiteX0" fmla="*/ 49311 w 57179"/>
                  <a:gd name="connsiteY0" fmla="*/ 8918 h 57203"/>
                  <a:gd name="connsiteX1" fmla="*/ 48285 w 57179"/>
                  <a:gd name="connsiteY1" fmla="*/ 49335 h 57203"/>
                  <a:gd name="connsiteX2" fmla="*/ 7869 w 57179"/>
                  <a:gd name="connsiteY2" fmla="*/ 48308 h 57203"/>
                  <a:gd name="connsiteX3" fmla="*/ 8895 w 57179"/>
                  <a:gd name="connsiteY3" fmla="*/ 7892 h 57203"/>
                  <a:gd name="connsiteX4" fmla="*/ 49311 w 57179"/>
                  <a:gd name="connsiteY4" fmla="*/ 8918 h 5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79" h="57203">
                    <a:moveTo>
                      <a:pt x="49311" y="8918"/>
                    </a:moveTo>
                    <a:cubicBezTo>
                      <a:pt x="60217" y="20402"/>
                      <a:pt x="59704" y="38493"/>
                      <a:pt x="48285" y="49335"/>
                    </a:cubicBezTo>
                    <a:cubicBezTo>
                      <a:pt x="36801" y="60241"/>
                      <a:pt x="18711" y="59727"/>
                      <a:pt x="7869" y="48308"/>
                    </a:cubicBezTo>
                    <a:cubicBezTo>
                      <a:pt x="-3037" y="36825"/>
                      <a:pt x="-2524" y="18734"/>
                      <a:pt x="8895" y="7892"/>
                    </a:cubicBezTo>
                    <a:cubicBezTo>
                      <a:pt x="20378" y="-3014"/>
                      <a:pt x="38470" y="-2565"/>
                      <a:pt x="49311" y="89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1" name="Freeform: Shape 3380">
                <a:extLst>
                  <a:ext uri="{FF2B5EF4-FFF2-40B4-BE49-F238E27FC236}">
                    <a16:creationId xmlns:a16="http://schemas.microsoft.com/office/drawing/2014/main" id="{9383730A-0129-4D2E-A3AA-786ED1C6B3AB}"/>
                  </a:ext>
                </a:extLst>
              </p:cNvPr>
              <p:cNvSpPr/>
              <p:nvPr/>
            </p:nvSpPr>
            <p:spPr>
              <a:xfrm>
                <a:off x="2627848" y="5518255"/>
                <a:ext cx="66838" cy="66911"/>
              </a:xfrm>
              <a:custGeom>
                <a:avLst/>
                <a:gdLst>
                  <a:gd name="connsiteX0" fmla="*/ 57669 w 66838"/>
                  <a:gd name="connsiteY0" fmla="*/ 10436 h 66911"/>
                  <a:gd name="connsiteX1" fmla="*/ 56450 w 66838"/>
                  <a:gd name="connsiteY1" fmla="*/ 57717 h 66911"/>
                  <a:gd name="connsiteX2" fmla="*/ 9169 w 66838"/>
                  <a:gd name="connsiteY2" fmla="*/ 56498 h 66911"/>
                  <a:gd name="connsiteX3" fmla="*/ 10388 w 66838"/>
                  <a:gd name="connsiteY3" fmla="*/ 9217 h 66911"/>
                  <a:gd name="connsiteX4" fmla="*/ 57669 w 66838"/>
                  <a:gd name="connsiteY4" fmla="*/ 10436 h 66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911">
                    <a:moveTo>
                      <a:pt x="57669" y="10436"/>
                    </a:moveTo>
                    <a:cubicBezTo>
                      <a:pt x="70371" y="23844"/>
                      <a:pt x="69794" y="44950"/>
                      <a:pt x="56450" y="57717"/>
                    </a:cubicBezTo>
                    <a:cubicBezTo>
                      <a:pt x="43106" y="70483"/>
                      <a:pt x="21936" y="69842"/>
                      <a:pt x="9169" y="56498"/>
                    </a:cubicBezTo>
                    <a:cubicBezTo>
                      <a:pt x="-3533" y="43090"/>
                      <a:pt x="-2955" y="21984"/>
                      <a:pt x="10388" y="9217"/>
                    </a:cubicBezTo>
                    <a:cubicBezTo>
                      <a:pt x="23860" y="-3549"/>
                      <a:pt x="44967" y="-2971"/>
                      <a:pt x="57669" y="104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2" name="Freeform: Shape 3381">
                <a:extLst>
                  <a:ext uri="{FF2B5EF4-FFF2-40B4-BE49-F238E27FC236}">
                    <a16:creationId xmlns:a16="http://schemas.microsoft.com/office/drawing/2014/main" id="{A81A4487-8F88-40A9-BA93-F5FA9B0F03F4}"/>
                  </a:ext>
                </a:extLst>
              </p:cNvPr>
              <p:cNvSpPr/>
              <p:nvPr/>
            </p:nvSpPr>
            <p:spPr>
              <a:xfrm>
                <a:off x="2292480" y="5139680"/>
                <a:ext cx="33435" cy="33387"/>
              </a:xfrm>
              <a:custGeom>
                <a:avLst/>
                <a:gdLst>
                  <a:gd name="connsiteX0" fmla="*/ 28842 w 33435"/>
                  <a:gd name="connsiteY0" fmla="*/ 5186 h 33387"/>
                  <a:gd name="connsiteX1" fmla="*/ 28201 w 33435"/>
                  <a:gd name="connsiteY1" fmla="*/ 28794 h 33387"/>
                  <a:gd name="connsiteX2" fmla="*/ 4593 w 33435"/>
                  <a:gd name="connsiteY2" fmla="*/ 28153 h 33387"/>
                  <a:gd name="connsiteX3" fmla="*/ 5234 w 33435"/>
                  <a:gd name="connsiteY3" fmla="*/ 4545 h 33387"/>
                  <a:gd name="connsiteX4" fmla="*/ 28842 w 33435"/>
                  <a:gd name="connsiteY4" fmla="*/ 5186 h 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387">
                    <a:moveTo>
                      <a:pt x="28842" y="5186"/>
                    </a:moveTo>
                    <a:cubicBezTo>
                      <a:pt x="35194" y="11858"/>
                      <a:pt x="34937" y="22443"/>
                      <a:pt x="28201" y="28794"/>
                    </a:cubicBezTo>
                    <a:cubicBezTo>
                      <a:pt x="21529" y="35146"/>
                      <a:pt x="10944" y="34889"/>
                      <a:pt x="4593" y="28153"/>
                    </a:cubicBezTo>
                    <a:cubicBezTo>
                      <a:pt x="-1758" y="21481"/>
                      <a:pt x="-1502" y="10896"/>
                      <a:pt x="5234" y="4545"/>
                    </a:cubicBezTo>
                    <a:cubicBezTo>
                      <a:pt x="11906" y="-1742"/>
                      <a:pt x="22427" y="-1486"/>
                      <a:pt x="28842" y="51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3" name="Freeform: Shape 3382">
                <a:extLst>
                  <a:ext uri="{FF2B5EF4-FFF2-40B4-BE49-F238E27FC236}">
                    <a16:creationId xmlns:a16="http://schemas.microsoft.com/office/drawing/2014/main" id="{9C753747-E2E2-4B11-A747-626F29F31966}"/>
                  </a:ext>
                </a:extLst>
              </p:cNvPr>
              <p:cNvSpPr/>
              <p:nvPr/>
            </p:nvSpPr>
            <p:spPr>
              <a:xfrm>
                <a:off x="2121005" y="4964477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929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4" name="Freeform: Shape 3383">
                <a:extLst>
                  <a:ext uri="{FF2B5EF4-FFF2-40B4-BE49-F238E27FC236}">
                    <a16:creationId xmlns:a16="http://schemas.microsoft.com/office/drawing/2014/main" id="{DE43D384-230A-4C00-80E7-4809F2949B29}"/>
                  </a:ext>
                </a:extLst>
              </p:cNvPr>
              <p:cNvSpPr/>
              <p:nvPr/>
            </p:nvSpPr>
            <p:spPr>
              <a:xfrm>
                <a:off x="2523427" y="5172860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5" name="Freeform: Shape 3384">
                <a:extLst>
                  <a:ext uri="{FF2B5EF4-FFF2-40B4-BE49-F238E27FC236}">
                    <a16:creationId xmlns:a16="http://schemas.microsoft.com/office/drawing/2014/main" id="{783918B4-9D17-48E1-9BF7-F8AA013C7762}"/>
                  </a:ext>
                </a:extLst>
              </p:cNvPr>
              <p:cNvSpPr/>
              <p:nvPr/>
            </p:nvSpPr>
            <p:spPr>
              <a:xfrm>
                <a:off x="2418536" y="4979439"/>
                <a:ext cx="60514" cy="60514"/>
              </a:xfrm>
              <a:custGeom>
                <a:avLst/>
                <a:gdLst>
                  <a:gd name="connsiteX0" fmla="*/ 52198 w 60514"/>
                  <a:gd name="connsiteY0" fmla="*/ 9408 h 60514"/>
                  <a:gd name="connsiteX1" fmla="*/ 51107 w 60514"/>
                  <a:gd name="connsiteY1" fmla="*/ 52198 h 60514"/>
                  <a:gd name="connsiteX2" fmla="*/ 8317 w 60514"/>
                  <a:gd name="connsiteY2" fmla="*/ 51107 h 60514"/>
                  <a:gd name="connsiteX3" fmla="*/ 9408 w 60514"/>
                  <a:gd name="connsiteY3" fmla="*/ 8317 h 60514"/>
                  <a:gd name="connsiteX4" fmla="*/ 52198 w 60514"/>
                  <a:gd name="connsiteY4" fmla="*/ 9408 h 6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14">
                    <a:moveTo>
                      <a:pt x="52198" y="9408"/>
                    </a:moveTo>
                    <a:cubicBezTo>
                      <a:pt x="63681" y="21533"/>
                      <a:pt x="63232" y="40714"/>
                      <a:pt x="51107" y="52198"/>
                    </a:cubicBezTo>
                    <a:cubicBezTo>
                      <a:pt x="38982" y="63681"/>
                      <a:pt x="19801" y="63232"/>
                      <a:pt x="8317" y="51107"/>
                    </a:cubicBezTo>
                    <a:cubicBezTo>
                      <a:pt x="-3166" y="38982"/>
                      <a:pt x="-2717" y="19801"/>
                      <a:pt x="9408" y="8317"/>
                    </a:cubicBezTo>
                    <a:cubicBezTo>
                      <a:pt x="21533" y="-3166"/>
                      <a:pt x="40650" y="-2717"/>
                      <a:pt x="52198" y="940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6" name="Freeform: Shape 3385">
                <a:extLst>
                  <a:ext uri="{FF2B5EF4-FFF2-40B4-BE49-F238E27FC236}">
                    <a16:creationId xmlns:a16="http://schemas.microsoft.com/office/drawing/2014/main" id="{E534C44F-F772-4541-BE36-887A7DA6879C}"/>
                  </a:ext>
                </a:extLst>
              </p:cNvPr>
              <p:cNvSpPr/>
              <p:nvPr/>
            </p:nvSpPr>
            <p:spPr>
              <a:xfrm rot="-2243342">
                <a:off x="2786619" y="5215609"/>
                <a:ext cx="67870" cy="67870"/>
              </a:xfrm>
              <a:custGeom>
                <a:avLst/>
                <a:gdLst>
                  <a:gd name="connsiteX0" fmla="*/ 67871 w 67870"/>
                  <a:gd name="connsiteY0" fmla="*/ 33935 h 67870"/>
                  <a:gd name="connsiteX1" fmla="*/ 33936 w 67870"/>
                  <a:gd name="connsiteY1" fmla="*/ 67871 h 67870"/>
                  <a:gd name="connsiteX2" fmla="*/ 0 w 67870"/>
                  <a:gd name="connsiteY2" fmla="*/ 33935 h 67870"/>
                  <a:gd name="connsiteX3" fmla="*/ 33936 w 67870"/>
                  <a:gd name="connsiteY3" fmla="*/ 0 h 67870"/>
                  <a:gd name="connsiteX4" fmla="*/ 67871 w 67870"/>
                  <a:gd name="connsiteY4" fmla="*/ 33935 h 67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0" h="67870">
                    <a:moveTo>
                      <a:pt x="67871" y="33935"/>
                    </a:moveTo>
                    <a:cubicBezTo>
                      <a:pt x="67871" y="52677"/>
                      <a:pt x="52677" y="67871"/>
                      <a:pt x="33936" y="67871"/>
                    </a:cubicBezTo>
                    <a:cubicBezTo>
                      <a:pt x="15193" y="67871"/>
                      <a:pt x="0" y="52677"/>
                      <a:pt x="0" y="33935"/>
                    </a:cubicBezTo>
                    <a:cubicBezTo>
                      <a:pt x="0" y="15193"/>
                      <a:pt x="15193" y="0"/>
                      <a:pt x="33936" y="0"/>
                    </a:cubicBezTo>
                    <a:cubicBezTo>
                      <a:pt x="52677" y="0"/>
                      <a:pt x="67871" y="15193"/>
                      <a:pt x="67871" y="3393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7" name="Freeform: Shape 3386">
                <a:extLst>
                  <a:ext uri="{FF2B5EF4-FFF2-40B4-BE49-F238E27FC236}">
                    <a16:creationId xmlns:a16="http://schemas.microsoft.com/office/drawing/2014/main" id="{88BEB4E8-9EE2-40B2-9C3C-F14E26DBB579}"/>
                  </a:ext>
                </a:extLst>
              </p:cNvPr>
              <p:cNvSpPr/>
              <p:nvPr/>
            </p:nvSpPr>
            <p:spPr>
              <a:xfrm>
                <a:off x="1862919" y="5209412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4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4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841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8" name="Freeform: Shape 3387">
                <a:extLst>
                  <a:ext uri="{FF2B5EF4-FFF2-40B4-BE49-F238E27FC236}">
                    <a16:creationId xmlns:a16="http://schemas.microsoft.com/office/drawing/2014/main" id="{71A96CC5-6A7F-49D0-B5F1-33696F0AA9DF}"/>
                  </a:ext>
                </a:extLst>
              </p:cNvPr>
              <p:cNvSpPr/>
              <p:nvPr/>
            </p:nvSpPr>
            <p:spPr>
              <a:xfrm>
                <a:off x="1709389" y="5539745"/>
                <a:ext cx="78140" cy="78163"/>
              </a:xfrm>
              <a:custGeom>
                <a:avLst/>
                <a:gdLst>
                  <a:gd name="connsiteX0" fmla="*/ 67405 w 78140"/>
                  <a:gd name="connsiteY0" fmla="*/ 12170 h 78163"/>
                  <a:gd name="connsiteX1" fmla="*/ 65994 w 78140"/>
                  <a:gd name="connsiteY1" fmla="*/ 67405 h 78163"/>
                  <a:gd name="connsiteX2" fmla="*/ 10758 w 78140"/>
                  <a:gd name="connsiteY2" fmla="*/ 65994 h 78163"/>
                  <a:gd name="connsiteX3" fmla="*/ 12170 w 78140"/>
                  <a:gd name="connsiteY3" fmla="*/ 10758 h 78163"/>
                  <a:gd name="connsiteX4" fmla="*/ 67405 w 78140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40" h="78163">
                    <a:moveTo>
                      <a:pt x="67405" y="12170"/>
                    </a:moveTo>
                    <a:cubicBezTo>
                      <a:pt x="82289" y="27823"/>
                      <a:pt x="81583" y="52522"/>
                      <a:pt x="65994" y="67405"/>
                    </a:cubicBezTo>
                    <a:cubicBezTo>
                      <a:pt x="50341" y="82289"/>
                      <a:pt x="25642" y="81647"/>
                      <a:pt x="10758" y="65994"/>
                    </a:cubicBezTo>
                    <a:cubicBezTo>
                      <a:pt x="-4125" y="50341"/>
                      <a:pt x="-3483" y="25642"/>
                      <a:pt x="12170" y="10758"/>
                    </a:cubicBezTo>
                    <a:cubicBezTo>
                      <a:pt x="27823" y="-4125"/>
                      <a:pt x="52586" y="-3483"/>
                      <a:pt x="67405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89" name="Freeform: Shape 3388">
                <a:extLst>
                  <a:ext uri="{FF2B5EF4-FFF2-40B4-BE49-F238E27FC236}">
                    <a16:creationId xmlns:a16="http://schemas.microsoft.com/office/drawing/2014/main" id="{F5BFF796-A25B-4A64-AC36-620F0CB97D26}"/>
                  </a:ext>
                </a:extLst>
              </p:cNvPr>
              <p:cNvSpPr/>
              <p:nvPr/>
            </p:nvSpPr>
            <p:spPr>
              <a:xfrm>
                <a:off x="2252476" y="6066536"/>
                <a:ext cx="61864" cy="61864"/>
              </a:xfrm>
              <a:custGeom>
                <a:avLst/>
                <a:gdLst>
                  <a:gd name="connsiteX0" fmla="*/ 53386 w 61864"/>
                  <a:gd name="connsiteY0" fmla="*/ 9634 h 61864"/>
                  <a:gd name="connsiteX1" fmla="*/ 52231 w 61864"/>
                  <a:gd name="connsiteY1" fmla="*/ 53386 h 61864"/>
                  <a:gd name="connsiteX2" fmla="*/ 8479 w 61864"/>
                  <a:gd name="connsiteY2" fmla="*/ 52231 h 61864"/>
                  <a:gd name="connsiteX3" fmla="*/ 9634 w 61864"/>
                  <a:gd name="connsiteY3" fmla="*/ 8479 h 61864"/>
                  <a:gd name="connsiteX4" fmla="*/ 53386 w 61864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64">
                    <a:moveTo>
                      <a:pt x="53386" y="9634"/>
                    </a:moveTo>
                    <a:cubicBezTo>
                      <a:pt x="65126" y="22015"/>
                      <a:pt x="64613" y="41582"/>
                      <a:pt x="52231" y="53386"/>
                    </a:cubicBezTo>
                    <a:cubicBezTo>
                      <a:pt x="39850" y="65126"/>
                      <a:pt x="20283" y="64613"/>
                      <a:pt x="8479" y="52231"/>
                    </a:cubicBezTo>
                    <a:cubicBezTo>
                      <a:pt x="-3261" y="39850"/>
                      <a:pt x="-2748" y="20283"/>
                      <a:pt x="9634" y="8479"/>
                    </a:cubicBezTo>
                    <a:cubicBezTo>
                      <a:pt x="22015" y="-3261"/>
                      <a:pt x="41582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0" name="Freeform: Shape 3389">
                <a:extLst>
                  <a:ext uri="{FF2B5EF4-FFF2-40B4-BE49-F238E27FC236}">
                    <a16:creationId xmlns:a16="http://schemas.microsoft.com/office/drawing/2014/main" id="{17147EE5-B071-4251-941C-15A7A0EC44CB}"/>
                  </a:ext>
                </a:extLst>
              </p:cNvPr>
              <p:cNvSpPr/>
              <p:nvPr/>
            </p:nvSpPr>
            <p:spPr>
              <a:xfrm>
                <a:off x="1879796" y="5907869"/>
                <a:ext cx="74024" cy="74024"/>
              </a:xfrm>
              <a:custGeom>
                <a:avLst/>
                <a:gdLst>
                  <a:gd name="connsiteX0" fmla="*/ 63860 w 74024"/>
                  <a:gd name="connsiteY0" fmla="*/ 11511 h 74024"/>
                  <a:gd name="connsiteX1" fmla="*/ 62513 w 74024"/>
                  <a:gd name="connsiteY1" fmla="*/ 63860 h 74024"/>
                  <a:gd name="connsiteX2" fmla="*/ 10164 w 74024"/>
                  <a:gd name="connsiteY2" fmla="*/ 62513 h 74024"/>
                  <a:gd name="connsiteX3" fmla="*/ 11511 w 74024"/>
                  <a:gd name="connsiteY3" fmla="*/ 10164 h 74024"/>
                  <a:gd name="connsiteX4" fmla="*/ 63860 w 74024"/>
                  <a:gd name="connsiteY4" fmla="*/ 11511 h 7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24">
                    <a:moveTo>
                      <a:pt x="63860" y="11511"/>
                    </a:moveTo>
                    <a:cubicBezTo>
                      <a:pt x="77909" y="26331"/>
                      <a:pt x="77332" y="49747"/>
                      <a:pt x="62513" y="63860"/>
                    </a:cubicBezTo>
                    <a:cubicBezTo>
                      <a:pt x="47693" y="77909"/>
                      <a:pt x="24278" y="77332"/>
                      <a:pt x="10164" y="62513"/>
                    </a:cubicBezTo>
                    <a:cubicBezTo>
                      <a:pt x="-3885" y="47694"/>
                      <a:pt x="-3308" y="24278"/>
                      <a:pt x="11511" y="10164"/>
                    </a:cubicBezTo>
                    <a:cubicBezTo>
                      <a:pt x="26331" y="-3885"/>
                      <a:pt x="49811" y="-3308"/>
                      <a:pt x="63860" y="115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1" name="Freeform: Shape 3390">
                <a:extLst>
                  <a:ext uri="{FF2B5EF4-FFF2-40B4-BE49-F238E27FC236}">
                    <a16:creationId xmlns:a16="http://schemas.microsoft.com/office/drawing/2014/main" id="{50879791-9F1F-46AE-BD23-4F0F84E63ED5}"/>
                  </a:ext>
                </a:extLst>
              </p:cNvPr>
              <p:cNvSpPr/>
              <p:nvPr/>
            </p:nvSpPr>
            <p:spPr>
              <a:xfrm>
                <a:off x="2657490" y="6079947"/>
                <a:ext cx="47585" cy="47537"/>
              </a:xfrm>
              <a:custGeom>
                <a:avLst/>
                <a:gdLst>
                  <a:gd name="connsiteX0" fmla="*/ 41050 w 47585"/>
                  <a:gd name="connsiteY0" fmla="*/ 7386 h 47537"/>
                  <a:gd name="connsiteX1" fmla="*/ 40152 w 47585"/>
                  <a:gd name="connsiteY1" fmla="*/ 41002 h 47537"/>
                  <a:gd name="connsiteX2" fmla="*/ 6536 w 47585"/>
                  <a:gd name="connsiteY2" fmla="*/ 40104 h 47537"/>
                  <a:gd name="connsiteX3" fmla="*/ 7434 w 47585"/>
                  <a:gd name="connsiteY3" fmla="*/ 6488 h 47537"/>
                  <a:gd name="connsiteX4" fmla="*/ 41050 w 47585"/>
                  <a:gd name="connsiteY4" fmla="*/ 7386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37">
                    <a:moveTo>
                      <a:pt x="41050" y="7386"/>
                    </a:moveTo>
                    <a:cubicBezTo>
                      <a:pt x="50096" y="16880"/>
                      <a:pt x="49711" y="31956"/>
                      <a:pt x="40152" y="41002"/>
                    </a:cubicBezTo>
                    <a:cubicBezTo>
                      <a:pt x="30657" y="50048"/>
                      <a:pt x="15581" y="49663"/>
                      <a:pt x="6536" y="40104"/>
                    </a:cubicBezTo>
                    <a:cubicBezTo>
                      <a:pt x="-2510" y="30609"/>
                      <a:pt x="-2125" y="15533"/>
                      <a:pt x="7434" y="6488"/>
                    </a:cubicBezTo>
                    <a:cubicBezTo>
                      <a:pt x="16993" y="-2494"/>
                      <a:pt x="32004" y="-2109"/>
                      <a:pt x="41050" y="73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2" name="Freeform: Shape 3391">
                <a:extLst>
                  <a:ext uri="{FF2B5EF4-FFF2-40B4-BE49-F238E27FC236}">
                    <a16:creationId xmlns:a16="http://schemas.microsoft.com/office/drawing/2014/main" id="{2C90ACFE-6DA3-45FD-8792-9032FC5BCAD0}"/>
                  </a:ext>
                </a:extLst>
              </p:cNvPr>
              <p:cNvSpPr/>
              <p:nvPr/>
            </p:nvSpPr>
            <p:spPr>
              <a:xfrm>
                <a:off x="2977820" y="5651631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4" y="56688"/>
                      <a:pt x="17619" y="56239"/>
                      <a:pt x="7419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159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3" name="Freeform: Shape 3392">
                <a:extLst>
                  <a:ext uri="{FF2B5EF4-FFF2-40B4-BE49-F238E27FC236}">
                    <a16:creationId xmlns:a16="http://schemas.microsoft.com/office/drawing/2014/main" id="{40BAEB40-95BE-4CFC-BA61-492B373EA03B}"/>
                  </a:ext>
                </a:extLst>
              </p:cNvPr>
              <p:cNvSpPr/>
              <p:nvPr/>
            </p:nvSpPr>
            <p:spPr>
              <a:xfrm>
                <a:off x="1866858" y="4970573"/>
                <a:ext cx="38825" cy="38873"/>
              </a:xfrm>
              <a:custGeom>
                <a:avLst/>
                <a:gdLst>
                  <a:gd name="connsiteX0" fmla="*/ 33494 w 38825"/>
                  <a:gd name="connsiteY0" fmla="*/ 6085 h 38873"/>
                  <a:gd name="connsiteX1" fmla="*/ 32789 w 38825"/>
                  <a:gd name="connsiteY1" fmla="*/ 33542 h 38873"/>
                  <a:gd name="connsiteX2" fmla="*/ 5331 w 38825"/>
                  <a:gd name="connsiteY2" fmla="*/ 32837 h 38873"/>
                  <a:gd name="connsiteX3" fmla="*/ 6037 w 38825"/>
                  <a:gd name="connsiteY3" fmla="*/ 5379 h 38873"/>
                  <a:gd name="connsiteX4" fmla="*/ 33494 w 38825"/>
                  <a:gd name="connsiteY4" fmla="*/ 6085 h 38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73">
                    <a:moveTo>
                      <a:pt x="33494" y="6085"/>
                    </a:moveTo>
                    <a:cubicBezTo>
                      <a:pt x="40872" y="13847"/>
                      <a:pt x="40551" y="26165"/>
                      <a:pt x="32789" y="33542"/>
                    </a:cubicBezTo>
                    <a:cubicBezTo>
                      <a:pt x="25026" y="40920"/>
                      <a:pt x="12709" y="40599"/>
                      <a:pt x="5331" y="32837"/>
                    </a:cubicBezTo>
                    <a:cubicBezTo>
                      <a:pt x="-2046" y="25074"/>
                      <a:pt x="-1726" y="12757"/>
                      <a:pt x="6037" y="5379"/>
                    </a:cubicBezTo>
                    <a:cubicBezTo>
                      <a:pt x="13799" y="-2062"/>
                      <a:pt x="26117" y="-1742"/>
                      <a:pt x="33494" y="60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4" name="Freeform: Shape 3393">
                <a:extLst>
                  <a:ext uri="{FF2B5EF4-FFF2-40B4-BE49-F238E27FC236}">
                    <a16:creationId xmlns:a16="http://schemas.microsoft.com/office/drawing/2014/main" id="{F437D167-10A7-444C-B816-66595ED199C4}"/>
                  </a:ext>
                </a:extLst>
              </p:cNvPr>
              <p:cNvSpPr/>
              <p:nvPr/>
            </p:nvSpPr>
            <p:spPr>
              <a:xfrm>
                <a:off x="2613157" y="4930279"/>
                <a:ext cx="73382" cy="73382"/>
              </a:xfrm>
              <a:custGeom>
                <a:avLst/>
                <a:gdLst>
                  <a:gd name="connsiteX0" fmla="*/ 63315 w 73382"/>
                  <a:gd name="connsiteY0" fmla="*/ 11415 h 73382"/>
                  <a:gd name="connsiteX1" fmla="*/ 61968 w 73382"/>
                  <a:gd name="connsiteY1" fmla="*/ 63315 h 73382"/>
                  <a:gd name="connsiteX2" fmla="*/ 10068 w 73382"/>
                  <a:gd name="connsiteY2" fmla="*/ 61967 h 73382"/>
                  <a:gd name="connsiteX3" fmla="*/ 11415 w 73382"/>
                  <a:gd name="connsiteY3" fmla="*/ 10068 h 73382"/>
                  <a:gd name="connsiteX4" fmla="*/ 63315 w 73382"/>
                  <a:gd name="connsiteY4" fmla="*/ 11415 h 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382">
                    <a:moveTo>
                      <a:pt x="63315" y="11415"/>
                    </a:moveTo>
                    <a:cubicBezTo>
                      <a:pt x="77236" y="26106"/>
                      <a:pt x="76659" y="49329"/>
                      <a:pt x="61968" y="63315"/>
                    </a:cubicBezTo>
                    <a:cubicBezTo>
                      <a:pt x="47277" y="77236"/>
                      <a:pt x="24053" y="76659"/>
                      <a:pt x="10068" y="61967"/>
                    </a:cubicBezTo>
                    <a:cubicBezTo>
                      <a:pt x="-3853" y="47277"/>
                      <a:pt x="-3276" y="24053"/>
                      <a:pt x="11415" y="10068"/>
                    </a:cubicBezTo>
                    <a:cubicBezTo>
                      <a:pt x="26106" y="-3853"/>
                      <a:pt x="49330" y="-3276"/>
                      <a:pt x="63315" y="114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5" name="Freeform: Shape 3394">
                <a:extLst>
                  <a:ext uri="{FF2B5EF4-FFF2-40B4-BE49-F238E27FC236}">
                    <a16:creationId xmlns:a16="http://schemas.microsoft.com/office/drawing/2014/main" id="{1396F387-BDD0-4734-8B2B-410BA1F49450}"/>
                  </a:ext>
                </a:extLst>
              </p:cNvPr>
              <p:cNvSpPr/>
              <p:nvPr/>
            </p:nvSpPr>
            <p:spPr>
              <a:xfrm>
                <a:off x="2286717" y="4688889"/>
                <a:ext cx="67992" cy="67944"/>
              </a:xfrm>
              <a:custGeom>
                <a:avLst/>
                <a:gdLst>
                  <a:gd name="connsiteX0" fmla="*/ 58663 w 67992"/>
                  <a:gd name="connsiteY0" fmla="*/ 10564 h 67944"/>
                  <a:gd name="connsiteX1" fmla="*/ 57380 w 67992"/>
                  <a:gd name="connsiteY1" fmla="*/ 58615 h 67944"/>
                  <a:gd name="connsiteX2" fmla="*/ 9330 w 67992"/>
                  <a:gd name="connsiteY2" fmla="*/ 57332 h 67944"/>
                  <a:gd name="connsiteX3" fmla="*/ 10613 w 67992"/>
                  <a:gd name="connsiteY3" fmla="*/ 9282 h 67944"/>
                  <a:gd name="connsiteX4" fmla="*/ 58663 w 67992"/>
                  <a:gd name="connsiteY4" fmla="*/ 10564 h 6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44">
                    <a:moveTo>
                      <a:pt x="58663" y="10564"/>
                    </a:moveTo>
                    <a:cubicBezTo>
                      <a:pt x="71558" y="24165"/>
                      <a:pt x="71044" y="45656"/>
                      <a:pt x="57380" y="58615"/>
                    </a:cubicBezTo>
                    <a:cubicBezTo>
                      <a:pt x="43780" y="71510"/>
                      <a:pt x="22288" y="70996"/>
                      <a:pt x="9330" y="57332"/>
                    </a:cubicBezTo>
                    <a:cubicBezTo>
                      <a:pt x="-3565" y="43731"/>
                      <a:pt x="-3052" y="22240"/>
                      <a:pt x="10613" y="9282"/>
                    </a:cubicBezTo>
                    <a:cubicBezTo>
                      <a:pt x="24277" y="-3549"/>
                      <a:pt x="45768" y="-3036"/>
                      <a:pt x="58663" y="1056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6" name="Freeform: Shape 3395">
                <a:extLst>
                  <a:ext uri="{FF2B5EF4-FFF2-40B4-BE49-F238E27FC236}">
                    <a16:creationId xmlns:a16="http://schemas.microsoft.com/office/drawing/2014/main" id="{1F237FE9-8659-4E8B-85E6-E40C210C1ABE}"/>
                  </a:ext>
                </a:extLst>
              </p:cNvPr>
              <p:cNvSpPr/>
              <p:nvPr/>
            </p:nvSpPr>
            <p:spPr>
              <a:xfrm>
                <a:off x="1613626" y="5228492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4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6" y="45898"/>
                      <a:pt x="-3179" y="23316"/>
                      <a:pt x="11127" y="9780"/>
                    </a:cubicBezTo>
                    <a:cubicBezTo>
                      <a:pt x="25369" y="-3756"/>
                      <a:pt x="47951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7" name="Freeform: Shape 3396">
                <a:extLst>
                  <a:ext uri="{FF2B5EF4-FFF2-40B4-BE49-F238E27FC236}">
                    <a16:creationId xmlns:a16="http://schemas.microsoft.com/office/drawing/2014/main" id="{69A4B495-1441-4765-A4E3-EB62BD013A6C}"/>
                  </a:ext>
                </a:extLst>
              </p:cNvPr>
              <p:cNvSpPr/>
              <p:nvPr/>
            </p:nvSpPr>
            <p:spPr>
              <a:xfrm>
                <a:off x="1911427" y="4695581"/>
                <a:ext cx="94480" cy="94480"/>
              </a:xfrm>
              <a:custGeom>
                <a:avLst/>
                <a:gdLst>
                  <a:gd name="connsiteX0" fmla="*/ 81498 w 94480"/>
                  <a:gd name="connsiteY0" fmla="*/ 14715 h 94480"/>
                  <a:gd name="connsiteX1" fmla="*/ 79766 w 94480"/>
                  <a:gd name="connsiteY1" fmla="*/ 81498 h 94480"/>
                  <a:gd name="connsiteX2" fmla="*/ 12983 w 94480"/>
                  <a:gd name="connsiteY2" fmla="*/ 79766 h 94480"/>
                  <a:gd name="connsiteX3" fmla="*/ 14715 w 94480"/>
                  <a:gd name="connsiteY3" fmla="*/ 12983 h 94480"/>
                  <a:gd name="connsiteX4" fmla="*/ 81498 w 94480"/>
                  <a:gd name="connsiteY4" fmla="*/ 14715 h 94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80" h="94480">
                    <a:moveTo>
                      <a:pt x="81498" y="14715"/>
                    </a:moveTo>
                    <a:cubicBezTo>
                      <a:pt x="99461" y="33640"/>
                      <a:pt x="98691" y="63535"/>
                      <a:pt x="79766" y="81498"/>
                    </a:cubicBezTo>
                    <a:cubicBezTo>
                      <a:pt x="60841" y="99460"/>
                      <a:pt x="30946" y="98691"/>
                      <a:pt x="12983" y="79766"/>
                    </a:cubicBezTo>
                    <a:cubicBezTo>
                      <a:pt x="-4980" y="60841"/>
                      <a:pt x="-4210" y="30945"/>
                      <a:pt x="14715" y="12983"/>
                    </a:cubicBezTo>
                    <a:cubicBezTo>
                      <a:pt x="33640" y="-4980"/>
                      <a:pt x="63535" y="-4210"/>
                      <a:pt x="81498" y="1471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8" name="Freeform: Shape 3397">
                <a:extLst>
                  <a:ext uri="{FF2B5EF4-FFF2-40B4-BE49-F238E27FC236}">
                    <a16:creationId xmlns:a16="http://schemas.microsoft.com/office/drawing/2014/main" id="{838780DE-6C91-424C-922D-98D87357FB76}"/>
                  </a:ext>
                </a:extLst>
              </p:cNvPr>
              <p:cNvSpPr/>
              <p:nvPr/>
            </p:nvSpPr>
            <p:spPr>
              <a:xfrm>
                <a:off x="3116070" y="5280316"/>
                <a:ext cx="94191" cy="94192"/>
              </a:xfrm>
              <a:custGeom>
                <a:avLst/>
                <a:gdLst>
                  <a:gd name="connsiteX0" fmla="*/ 81257 w 94191"/>
                  <a:gd name="connsiteY0" fmla="*/ 14667 h 94192"/>
                  <a:gd name="connsiteX1" fmla="*/ 79525 w 94191"/>
                  <a:gd name="connsiteY1" fmla="*/ 81257 h 94192"/>
                  <a:gd name="connsiteX2" fmla="*/ 12935 w 94191"/>
                  <a:gd name="connsiteY2" fmla="*/ 79525 h 94192"/>
                  <a:gd name="connsiteX3" fmla="*/ 14667 w 94191"/>
                  <a:gd name="connsiteY3" fmla="*/ 12935 h 94192"/>
                  <a:gd name="connsiteX4" fmla="*/ 81257 w 94191"/>
                  <a:gd name="connsiteY4" fmla="*/ 14667 h 9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1" h="94192">
                    <a:moveTo>
                      <a:pt x="81257" y="14667"/>
                    </a:moveTo>
                    <a:cubicBezTo>
                      <a:pt x="99156" y="33528"/>
                      <a:pt x="98386" y="63359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5"/>
                      <a:pt x="-4194" y="30833"/>
                      <a:pt x="14667" y="12935"/>
                    </a:cubicBezTo>
                    <a:cubicBezTo>
                      <a:pt x="33528" y="-4964"/>
                      <a:pt x="63358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99" name="Freeform: Shape 3398">
                <a:extLst>
                  <a:ext uri="{FF2B5EF4-FFF2-40B4-BE49-F238E27FC236}">
                    <a16:creationId xmlns:a16="http://schemas.microsoft.com/office/drawing/2014/main" id="{A15DF345-2FA3-4078-BE02-D7204E6493E1}"/>
                  </a:ext>
                </a:extLst>
              </p:cNvPr>
              <p:cNvSpPr/>
              <p:nvPr/>
            </p:nvSpPr>
            <p:spPr>
              <a:xfrm rot="-817579">
                <a:off x="2929398" y="4911967"/>
                <a:ext cx="74035" cy="74035"/>
              </a:xfrm>
              <a:custGeom>
                <a:avLst/>
                <a:gdLst>
                  <a:gd name="connsiteX0" fmla="*/ 74036 w 74035"/>
                  <a:gd name="connsiteY0" fmla="*/ 37018 h 74035"/>
                  <a:gd name="connsiteX1" fmla="*/ 37018 w 74035"/>
                  <a:gd name="connsiteY1" fmla="*/ 74036 h 74035"/>
                  <a:gd name="connsiteX2" fmla="*/ 0 w 74035"/>
                  <a:gd name="connsiteY2" fmla="*/ 37018 h 74035"/>
                  <a:gd name="connsiteX3" fmla="*/ 37018 w 74035"/>
                  <a:gd name="connsiteY3" fmla="*/ 0 h 74035"/>
                  <a:gd name="connsiteX4" fmla="*/ 74036 w 74035"/>
                  <a:gd name="connsiteY4" fmla="*/ 37018 h 74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5" h="74035">
                    <a:moveTo>
                      <a:pt x="74036" y="37018"/>
                    </a:moveTo>
                    <a:cubicBezTo>
                      <a:pt x="74036" y="57463"/>
                      <a:pt x="57463" y="74036"/>
                      <a:pt x="37018" y="74036"/>
                    </a:cubicBezTo>
                    <a:cubicBezTo>
                      <a:pt x="16573" y="74036"/>
                      <a:pt x="0" y="57463"/>
                      <a:pt x="0" y="37018"/>
                    </a:cubicBezTo>
                    <a:cubicBezTo>
                      <a:pt x="0" y="16573"/>
                      <a:pt x="16573" y="0"/>
                      <a:pt x="37018" y="0"/>
                    </a:cubicBezTo>
                    <a:cubicBezTo>
                      <a:pt x="57463" y="0"/>
                      <a:pt x="74036" y="16573"/>
                      <a:pt x="74036" y="370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400" name="Freeform: Shape 3399">
                <a:extLst>
                  <a:ext uri="{FF2B5EF4-FFF2-40B4-BE49-F238E27FC236}">
                    <a16:creationId xmlns:a16="http://schemas.microsoft.com/office/drawing/2014/main" id="{28E7D9BB-BC21-4654-A6A9-E953CBE7A22A}"/>
                  </a:ext>
                </a:extLst>
              </p:cNvPr>
              <p:cNvSpPr/>
              <p:nvPr/>
            </p:nvSpPr>
            <p:spPr>
              <a:xfrm>
                <a:off x="2608086" y="4650660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1995" y="-1758"/>
                      <a:pt x="22644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344" name="Graphic 3026">
              <a:extLst>
                <a:ext uri="{FF2B5EF4-FFF2-40B4-BE49-F238E27FC236}">
                  <a16:creationId xmlns:a16="http://schemas.microsoft.com/office/drawing/2014/main" id="{3A41FB0F-B7A5-4C95-A4ED-D8099AFCDCF5}"/>
                </a:ext>
              </a:extLst>
            </p:cNvPr>
            <p:cNvGrpSpPr/>
            <p:nvPr/>
          </p:nvGrpSpPr>
          <p:grpSpPr>
            <a:xfrm>
              <a:off x="1587644" y="4598889"/>
              <a:ext cx="1596635" cy="1477741"/>
              <a:chOff x="1587644" y="4598889"/>
              <a:chExt cx="1596635" cy="1477741"/>
            </a:xfrm>
            <a:solidFill>
              <a:srgbClr val="FAF5B4"/>
            </a:solidFill>
          </p:grpSpPr>
          <p:sp>
            <p:nvSpPr>
              <p:cNvPr id="3345" name="Freeform: Shape 3344">
                <a:extLst>
                  <a:ext uri="{FF2B5EF4-FFF2-40B4-BE49-F238E27FC236}">
                    <a16:creationId xmlns:a16="http://schemas.microsoft.com/office/drawing/2014/main" id="{04EEDA7F-14C4-45DE-A3FD-838268C0C76D}"/>
                  </a:ext>
                </a:extLst>
              </p:cNvPr>
              <p:cNvSpPr/>
              <p:nvPr/>
            </p:nvSpPr>
            <p:spPr>
              <a:xfrm rot="-5310268">
                <a:off x="2095040" y="5294591"/>
                <a:ext cx="107652" cy="107652"/>
              </a:xfrm>
              <a:custGeom>
                <a:avLst/>
                <a:gdLst>
                  <a:gd name="connsiteX0" fmla="*/ 107653 w 107652"/>
                  <a:gd name="connsiteY0" fmla="*/ 53826 h 107652"/>
                  <a:gd name="connsiteX1" fmla="*/ 53826 w 107652"/>
                  <a:gd name="connsiteY1" fmla="*/ 107653 h 107652"/>
                  <a:gd name="connsiteX2" fmla="*/ 0 w 107652"/>
                  <a:gd name="connsiteY2" fmla="*/ 53826 h 107652"/>
                  <a:gd name="connsiteX3" fmla="*/ 53826 w 107652"/>
                  <a:gd name="connsiteY3" fmla="*/ 0 h 107652"/>
                  <a:gd name="connsiteX4" fmla="*/ 107653 w 107652"/>
                  <a:gd name="connsiteY4" fmla="*/ 53826 h 10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52" h="107652">
                    <a:moveTo>
                      <a:pt x="107653" y="53826"/>
                    </a:moveTo>
                    <a:cubicBezTo>
                      <a:pt x="107653" y="83554"/>
                      <a:pt x="83554" y="107653"/>
                      <a:pt x="53826" y="107653"/>
                    </a:cubicBezTo>
                    <a:cubicBezTo>
                      <a:pt x="24099" y="107653"/>
                      <a:pt x="0" y="83554"/>
                      <a:pt x="0" y="53826"/>
                    </a:cubicBezTo>
                    <a:cubicBezTo>
                      <a:pt x="0" y="24099"/>
                      <a:pt x="24099" y="0"/>
                      <a:pt x="53826" y="0"/>
                    </a:cubicBezTo>
                    <a:cubicBezTo>
                      <a:pt x="83554" y="0"/>
                      <a:pt x="107653" y="24099"/>
                      <a:pt x="107653" y="5382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6" name="Freeform: Shape 3345">
                <a:extLst>
                  <a:ext uri="{FF2B5EF4-FFF2-40B4-BE49-F238E27FC236}">
                    <a16:creationId xmlns:a16="http://schemas.microsoft.com/office/drawing/2014/main" id="{FA503693-EDDC-4BEA-AA5C-41170D21B7B0}"/>
                  </a:ext>
                </a:extLst>
              </p:cNvPr>
              <p:cNvSpPr/>
              <p:nvPr/>
            </p:nvSpPr>
            <p:spPr>
              <a:xfrm>
                <a:off x="2310414" y="5393558"/>
                <a:ext cx="67237" cy="67262"/>
              </a:xfrm>
              <a:custGeom>
                <a:avLst/>
                <a:gdLst>
                  <a:gd name="connsiteX0" fmla="*/ 57997 w 67237"/>
                  <a:gd name="connsiteY0" fmla="*/ 10484 h 67262"/>
                  <a:gd name="connsiteX1" fmla="*/ 56778 w 67237"/>
                  <a:gd name="connsiteY1" fmla="*/ 58022 h 67262"/>
                  <a:gd name="connsiteX2" fmla="*/ 9241 w 67237"/>
                  <a:gd name="connsiteY2" fmla="*/ 56803 h 67262"/>
                  <a:gd name="connsiteX3" fmla="*/ 10460 w 67237"/>
                  <a:gd name="connsiteY3" fmla="*/ 9265 h 67262"/>
                  <a:gd name="connsiteX4" fmla="*/ 57997 w 67237"/>
                  <a:gd name="connsiteY4" fmla="*/ 10484 h 6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62">
                    <a:moveTo>
                      <a:pt x="57997" y="10484"/>
                    </a:moveTo>
                    <a:cubicBezTo>
                      <a:pt x="70763" y="23957"/>
                      <a:pt x="70250" y="45255"/>
                      <a:pt x="56778" y="58022"/>
                    </a:cubicBezTo>
                    <a:cubicBezTo>
                      <a:pt x="43306" y="70788"/>
                      <a:pt x="22007" y="70275"/>
                      <a:pt x="9241" y="56803"/>
                    </a:cubicBezTo>
                    <a:cubicBezTo>
                      <a:pt x="-3526" y="43331"/>
                      <a:pt x="-3013" y="22032"/>
                      <a:pt x="10460" y="9265"/>
                    </a:cubicBezTo>
                    <a:cubicBezTo>
                      <a:pt x="23867" y="-3565"/>
                      <a:pt x="45166" y="-2988"/>
                      <a:pt x="57997" y="1048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7" name="Freeform: Shape 3346">
                <a:extLst>
                  <a:ext uri="{FF2B5EF4-FFF2-40B4-BE49-F238E27FC236}">
                    <a16:creationId xmlns:a16="http://schemas.microsoft.com/office/drawing/2014/main" id="{2F5FCD79-2EDE-4252-9980-B3B9F71EF668}"/>
                  </a:ext>
                </a:extLst>
              </p:cNvPr>
              <p:cNvSpPr/>
              <p:nvPr/>
            </p:nvSpPr>
            <p:spPr>
              <a:xfrm>
                <a:off x="2115775" y="5188487"/>
                <a:ext cx="67237" cy="67237"/>
              </a:xfrm>
              <a:custGeom>
                <a:avLst/>
                <a:gdLst>
                  <a:gd name="connsiteX0" fmla="*/ 57997 w 67237"/>
                  <a:gd name="connsiteY0" fmla="*/ 10460 h 67237"/>
                  <a:gd name="connsiteX1" fmla="*/ 56778 w 67237"/>
                  <a:gd name="connsiteY1" fmla="*/ 57997 h 67237"/>
                  <a:gd name="connsiteX2" fmla="*/ 9241 w 67237"/>
                  <a:gd name="connsiteY2" fmla="*/ 56778 h 67237"/>
                  <a:gd name="connsiteX3" fmla="*/ 10460 w 67237"/>
                  <a:gd name="connsiteY3" fmla="*/ 9241 h 67237"/>
                  <a:gd name="connsiteX4" fmla="*/ 57997 w 67237"/>
                  <a:gd name="connsiteY4" fmla="*/ 10460 h 6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37" h="67237">
                    <a:moveTo>
                      <a:pt x="57997" y="10460"/>
                    </a:moveTo>
                    <a:cubicBezTo>
                      <a:pt x="70763" y="23932"/>
                      <a:pt x="70250" y="45230"/>
                      <a:pt x="56778" y="57997"/>
                    </a:cubicBezTo>
                    <a:cubicBezTo>
                      <a:pt x="43306" y="70763"/>
                      <a:pt x="22007" y="70250"/>
                      <a:pt x="9241" y="56778"/>
                    </a:cubicBezTo>
                    <a:cubicBezTo>
                      <a:pt x="-3526" y="43306"/>
                      <a:pt x="-3013" y="22007"/>
                      <a:pt x="10460" y="9241"/>
                    </a:cubicBezTo>
                    <a:cubicBezTo>
                      <a:pt x="23867" y="-3526"/>
                      <a:pt x="45166" y="-3013"/>
                      <a:pt x="57997" y="1046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8" name="Freeform: Shape 3347">
                <a:extLst>
                  <a:ext uri="{FF2B5EF4-FFF2-40B4-BE49-F238E27FC236}">
                    <a16:creationId xmlns:a16="http://schemas.microsoft.com/office/drawing/2014/main" id="{6CC797BB-5D52-4E89-BB3B-7B42D7272BCC}"/>
                  </a:ext>
                </a:extLst>
              </p:cNvPr>
              <p:cNvSpPr/>
              <p:nvPr/>
            </p:nvSpPr>
            <p:spPr>
              <a:xfrm>
                <a:off x="2300381" y="5251306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09" y="26356"/>
                      <a:pt x="77332" y="49771"/>
                      <a:pt x="62513" y="63885"/>
                    </a:cubicBezTo>
                    <a:cubicBezTo>
                      <a:pt x="47693" y="77934"/>
                      <a:pt x="24278" y="77357"/>
                      <a:pt x="10164" y="62538"/>
                    </a:cubicBezTo>
                    <a:cubicBezTo>
                      <a:pt x="-3885" y="47718"/>
                      <a:pt x="-3308" y="24303"/>
                      <a:pt x="11511" y="10189"/>
                    </a:cubicBezTo>
                    <a:cubicBezTo>
                      <a:pt x="26395" y="-3924"/>
                      <a:pt x="49811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49" name="Freeform: Shape 3348">
                <a:extLst>
                  <a:ext uri="{FF2B5EF4-FFF2-40B4-BE49-F238E27FC236}">
                    <a16:creationId xmlns:a16="http://schemas.microsoft.com/office/drawing/2014/main" id="{DBAE1319-1B8F-4E5D-9547-9D3B96174E3E}"/>
                  </a:ext>
                </a:extLst>
              </p:cNvPr>
              <p:cNvSpPr/>
              <p:nvPr/>
            </p:nvSpPr>
            <p:spPr>
              <a:xfrm>
                <a:off x="1940184" y="5399457"/>
                <a:ext cx="88288" cy="88312"/>
              </a:xfrm>
              <a:custGeom>
                <a:avLst/>
                <a:gdLst>
                  <a:gd name="connsiteX0" fmla="*/ 76157 w 88288"/>
                  <a:gd name="connsiteY0" fmla="*/ 13759 h 88312"/>
                  <a:gd name="connsiteX1" fmla="*/ 74553 w 88288"/>
                  <a:gd name="connsiteY1" fmla="*/ 76180 h 88312"/>
                  <a:gd name="connsiteX2" fmla="*/ 12132 w 88288"/>
                  <a:gd name="connsiteY2" fmla="*/ 74576 h 88312"/>
                  <a:gd name="connsiteX3" fmla="*/ 13736 w 88288"/>
                  <a:gd name="connsiteY3" fmla="*/ 12155 h 88312"/>
                  <a:gd name="connsiteX4" fmla="*/ 76157 w 88288"/>
                  <a:gd name="connsiteY4" fmla="*/ 13759 h 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88" h="88312">
                    <a:moveTo>
                      <a:pt x="76157" y="13759"/>
                    </a:moveTo>
                    <a:cubicBezTo>
                      <a:pt x="92965" y="31465"/>
                      <a:pt x="92195" y="59372"/>
                      <a:pt x="74553" y="76180"/>
                    </a:cubicBezTo>
                    <a:cubicBezTo>
                      <a:pt x="56847" y="92988"/>
                      <a:pt x="28940" y="92218"/>
                      <a:pt x="12132" y="74576"/>
                    </a:cubicBezTo>
                    <a:cubicBezTo>
                      <a:pt x="-4676" y="56870"/>
                      <a:pt x="-3906" y="28964"/>
                      <a:pt x="13736" y="12155"/>
                    </a:cubicBezTo>
                    <a:cubicBezTo>
                      <a:pt x="31378" y="-4653"/>
                      <a:pt x="59413" y="-3947"/>
                      <a:pt x="76157" y="1375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0" name="Freeform: Shape 3349">
                <a:extLst>
                  <a:ext uri="{FF2B5EF4-FFF2-40B4-BE49-F238E27FC236}">
                    <a16:creationId xmlns:a16="http://schemas.microsoft.com/office/drawing/2014/main" id="{E1D184CE-91DB-4341-8D34-D6E1196CE428}"/>
                  </a:ext>
                </a:extLst>
              </p:cNvPr>
              <p:cNvSpPr/>
              <p:nvPr/>
            </p:nvSpPr>
            <p:spPr>
              <a:xfrm>
                <a:off x="1959141" y="5620518"/>
                <a:ext cx="94192" cy="94191"/>
              </a:xfrm>
              <a:custGeom>
                <a:avLst/>
                <a:gdLst>
                  <a:gd name="connsiteX0" fmla="*/ 81257 w 94192"/>
                  <a:gd name="connsiteY0" fmla="*/ 14667 h 94191"/>
                  <a:gd name="connsiteX1" fmla="*/ 79525 w 94192"/>
                  <a:gd name="connsiteY1" fmla="*/ 81257 h 94191"/>
                  <a:gd name="connsiteX2" fmla="*/ 12935 w 94192"/>
                  <a:gd name="connsiteY2" fmla="*/ 79525 h 94191"/>
                  <a:gd name="connsiteX3" fmla="*/ 14667 w 94192"/>
                  <a:gd name="connsiteY3" fmla="*/ 12935 h 94191"/>
                  <a:gd name="connsiteX4" fmla="*/ 81257 w 94192"/>
                  <a:gd name="connsiteY4" fmla="*/ 14667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191">
                    <a:moveTo>
                      <a:pt x="81257" y="14667"/>
                    </a:moveTo>
                    <a:cubicBezTo>
                      <a:pt x="99156" y="33528"/>
                      <a:pt x="98386" y="63358"/>
                      <a:pt x="79525" y="81257"/>
                    </a:cubicBezTo>
                    <a:cubicBezTo>
                      <a:pt x="60664" y="99156"/>
                      <a:pt x="30833" y="98386"/>
                      <a:pt x="12935" y="79525"/>
                    </a:cubicBezTo>
                    <a:cubicBezTo>
                      <a:pt x="-4964" y="60664"/>
                      <a:pt x="-4194" y="30833"/>
                      <a:pt x="14667" y="12935"/>
                    </a:cubicBezTo>
                    <a:cubicBezTo>
                      <a:pt x="33528" y="-4964"/>
                      <a:pt x="63359" y="-4194"/>
                      <a:pt x="81257" y="1466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1" name="Freeform: Shape 3350">
                <a:extLst>
                  <a:ext uri="{FF2B5EF4-FFF2-40B4-BE49-F238E27FC236}">
                    <a16:creationId xmlns:a16="http://schemas.microsoft.com/office/drawing/2014/main" id="{33D04EC5-2CB6-4745-9A75-E25C24815075}"/>
                  </a:ext>
                </a:extLst>
              </p:cNvPr>
              <p:cNvSpPr/>
              <p:nvPr/>
            </p:nvSpPr>
            <p:spPr>
              <a:xfrm>
                <a:off x="2259114" y="5746766"/>
                <a:ext cx="72260" cy="72260"/>
              </a:xfrm>
              <a:custGeom>
                <a:avLst/>
                <a:gdLst>
                  <a:gd name="connsiteX0" fmla="*/ 62337 w 72260"/>
                  <a:gd name="connsiteY0" fmla="*/ 11271 h 72260"/>
                  <a:gd name="connsiteX1" fmla="*/ 60989 w 72260"/>
                  <a:gd name="connsiteY1" fmla="*/ 62337 h 72260"/>
                  <a:gd name="connsiteX2" fmla="*/ 9924 w 72260"/>
                  <a:gd name="connsiteY2" fmla="*/ 60989 h 72260"/>
                  <a:gd name="connsiteX3" fmla="*/ 11271 w 72260"/>
                  <a:gd name="connsiteY3" fmla="*/ 9924 h 72260"/>
                  <a:gd name="connsiteX4" fmla="*/ 62337 w 72260"/>
                  <a:gd name="connsiteY4" fmla="*/ 11271 h 7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60" h="72260">
                    <a:moveTo>
                      <a:pt x="62337" y="11271"/>
                    </a:moveTo>
                    <a:cubicBezTo>
                      <a:pt x="76065" y="25705"/>
                      <a:pt x="75488" y="48608"/>
                      <a:pt x="60989" y="62337"/>
                    </a:cubicBezTo>
                    <a:cubicBezTo>
                      <a:pt x="46555" y="76065"/>
                      <a:pt x="23653" y="75488"/>
                      <a:pt x="9924" y="60989"/>
                    </a:cubicBezTo>
                    <a:cubicBezTo>
                      <a:pt x="-3805" y="46555"/>
                      <a:pt x="-3227" y="23653"/>
                      <a:pt x="11271" y="9924"/>
                    </a:cubicBezTo>
                    <a:cubicBezTo>
                      <a:pt x="25769" y="-3805"/>
                      <a:pt x="48608" y="-3227"/>
                      <a:pt x="62337" y="1127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2" name="Freeform: Shape 3351">
                <a:extLst>
                  <a:ext uri="{FF2B5EF4-FFF2-40B4-BE49-F238E27FC236}">
                    <a16:creationId xmlns:a16="http://schemas.microsoft.com/office/drawing/2014/main" id="{599D06E8-7E74-4412-B274-9B0AD31AC740}"/>
                  </a:ext>
                </a:extLst>
              </p:cNvPr>
              <p:cNvSpPr/>
              <p:nvPr/>
            </p:nvSpPr>
            <p:spPr>
              <a:xfrm>
                <a:off x="2668667" y="5680347"/>
                <a:ext cx="57155" cy="57202"/>
              </a:xfrm>
              <a:custGeom>
                <a:avLst/>
                <a:gdLst>
                  <a:gd name="connsiteX0" fmla="*/ 49311 w 57155"/>
                  <a:gd name="connsiteY0" fmla="*/ 8918 h 57202"/>
                  <a:gd name="connsiteX1" fmla="*/ 48285 w 57155"/>
                  <a:gd name="connsiteY1" fmla="*/ 49334 h 57202"/>
                  <a:gd name="connsiteX2" fmla="*/ 7869 w 57155"/>
                  <a:gd name="connsiteY2" fmla="*/ 48308 h 57202"/>
                  <a:gd name="connsiteX3" fmla="*/ 8895 w 57155"/>
                  <a:gd name="connsiteY3" fmla="*/ 7892 h 57202"/>
                  <a:gd name="connsiteX4" fmla="*/ 49311 w 57155"/>
                  <a:gd name="connsiteY4" fmla="*/ 8918 h 5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5" h="57202">
                    <a:moveTo>
                      <a:pt x="49311" y="8918"/>
                    </a:moveTo>
                    <a:cubicBezTo>
                      <a:pt x="60153" y="20401"/>
                      <a:pt x="59704" y="38492"/>
                      <a:pt x="48285" y="49334"/>
                    </a:cubicBezTo>
                    <a:cubicBezTo>
                      <a:pt x="36802" y="60240"/>
                      <a:pt x="18710" y="59727"/>
                      <a:pt x="7869" y="48308"/>
                    </a:cubicBezTo>
                    <a:cubicBezTo>
                      <a:pt x="-3037" y="36824"/>
                      <a:pt x="-2524" y="18733"/>
                      <a:pt x="8895" y="7892"/>
                    </a:cubicBezTo>
                    <a:cubicBezTo>
                      <a:pt x="20314" y="-3014"/>
                      <a:pt x="38405" y="-2565"/>
                      <a:pt x="49311" y="89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3" name="Freeform: Shape 3352">
                <a:extLst>
                  <a:ext uri="{FF2B5EF4-FFF2-40B4-BE49-F238E27FC236}">
                    <a16:creationId xmlns:a16="http://schemas.microsoft.com/office/drawing/2014/main" id="{EAB685DD-B0CE-4B0E-B9C7-CF2B62BE519C}"/>
                  </a:ext>
                </a:extLst>
              </p:cNvPr>
              <p:cNvSpPr/>
              <p:nvPr/>
            </p:nvSpPr>
            <p:spPr>
              <a:xfrm>
                <a:off x="2601931" y="5466468"/>
                <a:ext cx="66838" cy="66838"/>
              </a:xfrm>
              <a:custGeom>
                <a:avLst/>
                <a:gdLst>
                  <a:gd name="connsiteX0" fmla="*/ 57669 w 66838"/>
                  <a:gd name="connsiteY0" fmla="*/ 10388 h 66838"/>
                  <a:gd name="connsiteX1" fmla="*/ 56450 w 66838"/>
                  <a:gd name="connsiteY1" fmla="*/ 57669 h 66838"/>
                  <a:gd name="connsiteX2" fmla="*/ 9169 w 66838"/>
                  <a:gd name="connsiteY2" fmla="*/ 56450 h 66838"/>
                  <a:gd name="connsiteX3" fmla="*/ 10388 w 66838"/>
                  <a:gd name="connsiteY3" fmla="*/ 9170 h 66838"/>
                  <a:gd name="connsiteX4" fmla="*/ 57669 w 66838"/>
                  <a:gd name="connsiteY4" fmla="*/ 10388 h 66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838" h="66838">
                    <a:moveTo>
                      <a:pt x="57669" y="10388"/>
                    </a:moveTo>
                    <a:cubicBezTo>
                      <a:pt x="70371" y="23796"/>
                      <a:pt x="69794" y="44903"/>
                      <a:pt x="56450" y="57669"/>
                    </a:cubicBezTo>
                    <a:cubicBezTo>
                      <a:pt x="43042" y="70371"/>
                      <a:pt x="21936" y="69794"/>
                      <a:pt x="9169" y="56450"/>
                    </a:cubicBezTo>
                    <a:cubicBezTo>
                      <a:pt x="-3533" y="43042"/>
                      <a:pt x="-2955" y="21936"/>
                      <a:pt x="10388" y="9170"/>
                    </a:cubicBezTo>
                    <a:cubicBezTo>
                      <a:pt x="23796" y="-3533"/>
                      <a:pt x="44967" y="-2955"/>
                      <a:pt x="57669" y="103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4" name="Freeform: Shape 3353">
                <a:extLst>
                  <a:ext uri="{FF2B5EF4-FFF2-40B4-BE49-F238E27FC236}">
                    <a16:creationId xmlns:a16="http://schemas.microsoft.com/office/drawing/2014/main" id="{CFBEA531-50C0-4280-8A39-139C261C0CCA}"/>
                  </a:ext>
                </a:extLst>
              </p:cNvPr>
              <p:cNvSpPr/>
              <p:nvPr/>
            </p:nvSpPr>
            <p:spPr>
              <a:xfrm>
                <a:off x="2266498" y="5087908"/>
                <a:ext cx="33435" cy="33387"/>
              </a:xfrm>
              <a:custGeom>
                <a:avLst/>
                <a:gdLst>
                  <a:gd name="connsiteX0" fmla="*/ 28842 w 33435"/>
                  <a:gd name="connsiteY0" fmla="*/ 5186 h 33387"/>
                  <a:gd name="connsiteX1" fmla="*/ 28201 w 33435"/>
                  <a:gd name="connsiteY1" fmla="*/ 28794 h 33387"/>
                  <a:gd name="connsiteX2" fmla="*/ 4593 w 33435"/>
                  <a:gd name="connsiteY2" fmla="*/ 28153 h 33387"/>
                  <a:gd name="connsiteX3" fmla="*/ 5234 w 33435"/>
                  <a:gd name="connsiteY3" fmla="*/ 4545 h 33387"/>
                  <a:gd name="connsiteX4" fmla="*/ 28842 w 33435"/>
                  <a:gd name="connsiteY4" fmla="*/ 5186 h 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35" h="33387">
                    <a:moveTo>
                      <a:pt x="28842" y="5186"/>
                    </a:moveTo>
                    <a:cubicBezTo>
                      <a:pt x="35194" y="11858"/>
                      <a:pt x="34937" y="22443"/>
                      <a:pt x="28201" y="28794"/>
                    </a:cubicBezTo>
                    <a:cubicBezTo>
                      <a:pt x="21465" y="35146"/>
                      <a:pt x="10944" y="34889"/>
                      <a:pt x="4593" y="28153"/>
                    </a:cubicBezTo>
                    <a:cubicBezTo>
                      <a:pt x="-1758" y="21417"/>
                      <a:pt x="-1502" y="10896"/>
                      <a:pt x="5234" y="4545"/>
                    </a:cubicBezTo>
                    <a:cubicBezTo>
                      <a:pt x="11906" y="-1742"/>
                      <a:pt x="22491" y="-1486"/>
                      <a:pt x="28842" y="518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5" name="Freeform: Shape 3354">
                <a:extLst>
                  <a:ext uri="{FF2B5EF4-FFF2-40B4-BE49-F238E27FC236}">
                    <a16:creationId xmlns:a16="http://schemas.microsoft.com/office/drawing/2014/main" id="{BEDF988F-53CD-4A94-998D-B2629E8D3EC3}"/>
                  </a:ext>
                </a:extLst>
              </p:cNvPr>
              <p:cNvSpPr/>
              <p:nvPr/>
            </p:nvSpPr>
            <p:spPr>
              <a:xfrm>
                <a:off x="2095087" y="4912665"/>
                <a:ext cx="95011" cy="95011"/>
              </a:xfrm>
              <a:custGeom>
                <a:avLst/>
                <a:gdLst>
                  <a:gd name="connsiteX0" fmla="*/ 81956 w 95011"/>
                  <a:gd name="connsiteY0" fmla="*/ 14788 h 95011"/>
                  <a:gd name="connsiteX1" fmla="*/ 80224 w 95011"/>
                  <a:gd name="connsiteY1" fmla="*/ 81956 h 95011"/>
                  <a:gd name="connsiteX2" fmla="*/ 13056 w 95011"/>
                  <a:gd name="connsiteY2" fmla="*/ 80224 h 95011"/>
                  <a:gd name="connsiteX3" fmla="*/ 14788 w 95011"/>
                  <a:gd name="connsiteY3" fmla="*/ 13056 h 95011"/>
                  <a:gd name="connsiteX4" fmla="*/ 81956 w 95011"/>
                  <a:gd name="connsiteY4" fmla="*/ 14788 h 9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11">
                    <a:moveTo>
                      <a:pt x="81956" y="14788"/>
                    </a:moveTo>
                    <a:cubicBezTo>
                      <a:pt x="100047" y="33841"/>
                      <a:pt x="99213" y="63929"/>
                      <a:pt x="80224" y="81956"/>
                    </a:cubicBezTo>
                    <a:cubicBezTo>
                      <a:pt x="61170" y="100047"/>
                      <a:pt x="31083" y="99213"/>
                      <a:pt x="13056" y="80224"/>
                    </a:cubicBezTo>
                    <a:cubicBezTo>
                      <a:pt x="-5035" y="61170"/>
                      <a:pt x="-4201" y="31083"/>
                      <a:pt x="14788" y="13056"/>
                    </a:cubicBezTo>
                    <a:cubicBezTo>
                      <a:pt x="33777" y="-5035"/>
                      <a:pt x="63865" y="-4201"/>
                      <a:pt x="81956" y="1478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6" name="Freeform: Shape 3355">
                <a:extLst>
                  <a:ext uri="{FF2B5EF4-FFF2-40B4-BE49-F238E27FC236}">
                    <a16:creationId xmlns:a16="http://schemas.microsoft.com/office/drawing/2014/main" id="{44F288E8-981F-4082-B75A-466298C94D52}"/>
                  </a:ext>
                </a:extLst>
              </p:cNvPr>
              <p:cNvSpPr/>
              <p:nvPr/>
            </p:nvSpPr>
            <p:spPr>
              <a:xfrm>
                <a:off x="2497445" y="5121088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9 w 53841"/>
                  <a:gd name="connsiteY2" fmla="*/ 45461 h 53841"/>
                  <a:gd name="connsiteX3" fmla="*/ 8381 w 53841"/>
                  <a:gd name="connsiteY3" fmla="*/ 7419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9" y="45461"/>
                    </a:cubicBezTo>
                    <a:cubicBezTo>
                      <a:pt x="-2846" y="34684"/>
                      <a:pt x="-2397" y="17619"/>
                      <a:pt x="8381" y="7419"/>
                    </a:cubicBezTo>
                    <a:cubicBezTo>
                      <a:pt x="19159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7" name="Freeform: Shape 3356">
                <a:extLst>
                  <a:ext uri="{FF2B5EF4-FFF2-40B4-BE49-F238E27FC236}">
                    <a16:creationId xmlns:a16="http://schemas.microsoft.com/office/drawing/2014/main" id="{21750D5D-C2EA-4D28-87CE-5B5A561658D4}"/>
                  </a:ext>
                </a:extLst>
              </p:cNvPr>
              <p:cNvSpPr/>
              <p:nvPr/>
            </p:nvSpPr>
            <p:spPr>
              <a:xfrm>
                <a:off x="2392554" y="4927643"/>
                <a:ext cx="60514" cy="60539"/>
              </a:xfrm>
              <a:custGeom>
                <a:avLst/>
                <a:gdLst>
                  <a:gd name="connsiteX0" fmla="*/ 52198 w 60514"/>
                  <a:gd name="connsiteY0" fmla="*/ 9433 h 60539"/>
                  <a:gd name="connsiteX1" fmla="*/ 51107 w 60514"/>
                  <a:gd name="connsiteY1" fmla="*/ 52222 h 60539"/>
                  <a:gd name="connsiteX2" fmla="*/ 8317 w 60514"/>
                  <a:gd name="connsiteY2" fmla="*/ 51132 h 60539"/>
                  <a:gd name="connsiteX3" fmla="*/ 9408 w 60514"/>
                  <a:gd name="connsiteY3" fmla="*/ 8342 h 60539"/>
                  <a:gd name="connsiteX4" fmla="*/ 52198 w 60514"/>
                  <a:gd name="connsiteY4" fmla="*/ 9433 h 6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14" h="60539">
                    <a:moveTo>
                      <a:pt x="52198" y="9433"/>
                    </a:moveTo>
                    <a:cubicBezTo>
                      <a:pt x="63681" y="21558"/>
                      <a:pt x="63232" y="40739"/>
                      <a:pt x="51107" y="52222"/>
                    </a:cubicBezTo>
                    <a:cubicBezTo>
                      <a:pt x="38982" y="63706"/>
                      <a:pt x="19801" y="63257"/>
                      <a:pt x="8317" y="51132"/>
                    </a:cubicBezTo>
                    <a:cubicBezTo>
                      <a:pt x="-3166" y="39007"/>
                      <a:pt x="-2717" y="19825"/>
                      <a:pt x="9408" y="8342"/>
                    </a:cubicBezTo>
                    <a:cubicBezTo>
                      <a:pt x="21533" y="-3206"/>
                      <a:pt x="40714" y="-2692"/>
                      <a:pt x="52198" y="9433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8" name="Freeform: Shape 3357">
                <a:extLst>
                  <a:ext uri="{FF2B5EF4-FFF2-40B4-BE49-F238E27FC236}">
                    <a16:creationId xmlns:a16="http://schemas.microsoft.com/office/drawing/2014/main" id="{E3B80F99-6865-4A0C-8E11-F1522EF9170B}"/>
                  </a:ext>
                </a:extLst>
              </p:cNvPr>
              <p:cNvSpPr/>
              <p:nvPr/>
            </p:nvSpPr>
            <p:spPr>
              <a:xfrm>
                <a:off x="2760832" y="5163919"/>
                <a:ext cx="67873" cy="67873"/>
              </a:xfrm>
              <a:custGeom>
                <a:avLst/>
                <a:gdLst>
                  <a:gd name="connsiteX0" fmla="*/ 67874 w 67873"/>
                  <a:gd name="connsiteY0" fmla="*/ 33937 h 67873"/>
                  <a:gd name="connsiteX1" fmla="*/ 33937 w 67873"/>
                  <a:gd name="connsiteY1" fmla="*/ 67874 h 67873"/>
                  <a:gd name="connsiteX2" fmla="*/ 0 w 67873"/>
                  <a:gd name="connsiteY2" fmla="*/ 33937 h 67873"/>
                  <a:gd name="connsiteX3" fmla="*/ 33937 w 67873"/>
                  <a:gd name="connsiteY3" fmla="*/ 0 h 67873"/>
                  <a:gd name="connsiteX4" fmla="*/ 67874 w 67873"/>
                  <a:gd name="connsiteY4" fmla="*/ 33937 h 67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73" h="67873">
                    <a:moveTo>
                      <a:pt x="67874" y="33937"/>
                    </a:moveTo>
                    <a:cubicBezTo>
                      <a:pt x="67874" y="52680"/>
                      <a:pt x="52680" y="67874"/>
                      <a:pt x="33937" y="67874"/>
                    </a:cubicBezTo>
                    <a:cubicBezTo>
                      <a:pt x="15194" y="67874"/>
                      <a:pt x="0" y="52680"/>
                      <a:pt x="0" y="33937"/>
                    </a:cubicBezTo>
                    <a:cubicBezTo>
                      <a:pt x="0" y="15194"/>
                      <a:pt x="15194" y="0"/>
                      <a:pt x="33937" y="0"/>
                    </a:cubicBezTo>
                    <a:cubicBezTo>
                      <a:pt x="52680" y="0"/>
                      <a:pt x="67874" y="15194"/>
                      <a:pt x="67874" y="3393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59" name="Freeform: Shape 3358">
                <a:extLst>
                  <a:ext uri="{FF2B5EF4-FFF2-40B4-BE49-F238E27FC236}">
                    <a16:creationId xmlns:a16="http://schemas.microsoft.com/office/drawing/2014/main" id="{CCBA0326-3BA0-4D4F-9D52-1A0BD68C2B42}"/>
                  </a:ext>
                </a:extLst>
              </p:cNvPr>
              <p:cNvSpPr/>
              <p:nvPr/>
            </p:nvSpPr>
            <p:spPr>
              <a:xfrm>
                <a:off x="1837001" y="5157640"/>
                <a:ext cx="95011" cy="95034"/>
              </a:xfrm>
              <a:custGeom>
                <a:avLst/>
                <a:gdLst>
                  <a:gd name="connsiteX0" fmla="*/ 81956 w 95011"/>
                  <a:gd name="connsiteY0" fmla="*/ 14811 h 95034"/>
                  <a:gd name="connsiteX1" fmla="*/ 80223 w 95011"/>
                  <a:gd name="connsiteY1" fmla="*/ 81979 h 95034"/>
                  <a:gd name="connsiteX2" fmla="*/ 13056 w 95011"/>
                  <a:gd name="connsiteY2" fmla="*/ 80247 h 95034"/>
                  <a:gd name="connsiteX3" fmla="*/ 14788 w 95011"/>
                  <a:gd name="connsiteY3" fmla="*/ 13079 h 95034"/>
                  <a:gd name="connsiteX4" fmla="*/ 81956 w 95011"/>
                  <a:gd name="connsiteY4" fmla="*/ 14811 h 9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11" h="95034">
                    <a:moveTo>
                      <a:pt x="81956" y="14811"/>
                    </a:moveTo>
                    <a:cubicBezTo>
                      <a:pt x="100047" y="33864"/>
                      <a:pt x="99213" y="63952"/>
                      <a:pt x="80223" y="81979"/>
                    </a:cubicBezTo>
                    <a:cubicBezTo>
                      <a:pt x="61170" y="100070"/>
                      <a:pt x="31083" y="99236"/>
                      <a:pt x="13056" y="80247"/>
                    </a:cubicBezTo>
                    <a:cubicBezTo>
                      <a:pt x="-5035" y="61193"/>
                      <a:pt x="-4201" y="31106"/>
                      <a:pt x="14788" y="13079"/>
                    </a:cubicBezTo>
                    <a:cubicBezTo>
                      <a:pt x="33777" y="-5012"/>
                      <a:pt x="63865" y="-4242"/>
                      <a:pt x="81956" y="1481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0" name="Freeform: Shape 3359">
                <a:extLst>
                  <a:ext uri="{FF2B5EF4-FFF2-40B4-BE49-F238E27FC236}">
                    <a16:creationId xmlns:a16="http://schemas.microsoft.com/office/drawing/2014/main" id="{E9CA7341-530A-431B-B6A6-4F6C0F89391F}"/>
                  </a:ext>
                </a:extLst>
              </p:cNvPr>
              <p:cNvSpPr/>
              <p:nvPr/>
            </p:nvSpPr>
            <p:spPr>
              <a:xfrm>
                <a:off x="1683495" y="5487909"/>
                <a:ext cx="78117" cy="78163"/>
              </a:xfrm>
              <a:custGeom>
                <a:avLst/>
                <a:gdLst>
                  <a:gd name="connsiteX0" fmla="*/ 67382 w 78117"/>
                  <a:gd name="connsiteY0" fmla="*/ 12170 h 78163"/>
                  <a:gd name="connsiteX1" fmla="*/ 65971 w 78117"/>
                  <a:gd name="connsiteY1" fmla="*/ 67405 h 78163"/>
                  <a:gd name="connsiteX2" fmla="*/ 10735 w 78117"/>
                  <a:gd name="connsiteY2" fmla="*/ 65994 h 78163"/>
                  <a:gd name="connsiteX3" fmla="*/ 12147 w 78117"/>
                  <a:gd name="connsiteY3" fmla="*/ 10758 h 78163"/>
                  <a:gd name="connsiteX4" fmla="*/ 67382 w 78117"/>
                  <a:gd name="connsiteY4" fmla="*/ 12170 h 7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7" h="78163">
                    <a:moveTo>
                      <a:pt x="67382" y="12170"/>
                    </a:moveTo>
                    <a:cubicBezTo>
                      <a:pt x="82266" y="27823"/>
                      <a:pt x="81560" y="52522"/>
                      <a:pt x="65971" y="67405"/>
                    </a:cubicBezTo>
                    <a:cubicBezTo>
                      <a:pt x="50317" y="82289"/>
                      <a:pt x="25619" y="81647"/>
                      <a:pt x="10735" y="65994"/>
                    </a:cubicBezTo>
                    <a:cubicBezTo>
                      <a:pt x="-4148" y="50341"/>
                      <a:pt x="-3443" y="25642"/>
                      <a:pt x="12147" y="10758"/>
                    </a:cubicBezTo>
                    <a:cubicBezTo>
                      <a:pt x="27736" y="-4125"/>
                      <a:pt x="52499" y="-3483"/>
                      <a:pt x="67382" y="1217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1" name="Freeform: Shape 3360">
                <a:extLst>
                  <a:ext uri="{FF2B5EF4-FFF2-40B4-BE49-F238E27FC236}">
                    <a16:creationId xmlns:a16="http://schemas.microsoft.com/office/drawing/2014/main" id="{B2F69FA3-37CC-48E5-B3FB-CDEBE54F879A}"/>
                  </a:ext>
                </a:extLst>
              </p:cNvPr>
              <p:cNvSpPr/>
              <p:nvPr/>
            </p:nvSpPr>
            <p:spPr>
              <a:xfrm>
                <a:off x="2226494" y="6014765"/>
                <a:ext cx="61864" cy="61864"/>
              </a:xfrm>
              <a:custGeom>
                <a:avLst/>
                <a:gdLst>
                  <a:gd name="connsiteX0" fmla="*/ 53386 w 61864"/>
                  <a:gd name="connsiteY0" fmla="*/ 9634 h 61864"/>
                  <a:gd name="connsiteX1" fmla="*/ 52231 w 61864"/>
                  <a:gd name="connsiteY1" fmla="*/ 53386 h 61864"/>
                  <a:gd name="connsiteX2" fmla="*/ 8479 w 61864"/>
                  <a:gd name="connsiteY2" fmla="*/ 52231 h 61864"/>
                  <a:gd name="connsiteX3" fmla="*/ 9634 w 61864"/>
                  <a:gd name="connsiteY3" fmla="*/ 8479 h 61864"/>
                  <a:gd name="connsiteX4" fmla="*/ 53386 w 61864"/>
                  <a:gd name="connsiteY4" fmla="*/ 9634 h 6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61864">
                    <a:moveTo>
                      <a:pt x="53386" y="9634"/>
                    </a:moveTo>
                    <a:cubicBezTo>
                      <a:pt x="65126" y="22015"/>
                      <a:pt x="64612" y="41582"/>
                      <a:pt x="52231" y="53386"/>
                    </a:cubicBezTo>
                    <a:cubicBezTo>
                      <a:pt x="39850" y="65126"/>
                      <a:pt x="20283" y="64613"/>
                      <a:pt x="8479" y="52231"/>
                    </a:cubicBezTo>
                    <a:cubicBezTo>
                      <a:pt x="-3261" y="39850"/>
                      <a:pt x="-2748" y="20283"/>
                      <a:pt x="9634" y="8479"/>
                    </a:cubicBezTo>
                    <a:cubicBezTo>
                      <a:pt x="22079" y="-3261"/>
                      <a:pt x="41646" y="-2748"/>
                      <a:pt x="53386" y="96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2" name="Freeform: Shape 3361">
                <a:extLst>
                  <a:ext uri="{FF2B5EF4-FFF2-40B4-BE49-F238E27FC236}">
                    <a16:creationId xmlns:a16="http://schemas.microsoft.com/office/drawing/2014/main" id="{E7AD5DF1-B3FA-4B27-ACD3-1EAD80235398}"/>
                  </a:ext>
                </a:extLst>
              </p:cNvPr>
              <p:cNvSpPr/>
              <p:nvPr/>
            </p:nvSpPr>
            <p:spPr>
              <a:xfrm rot="-5310268">
                <a:off x="1854036" y="5856060"/>
                <a:ext cx="74035" cy="74035"/>
              </a:xfrm>
              <a:custGeom>
                <a:avLst/>
                <a:gdLst>
                  <a:gd name="connsiteX0" fmla="*/ 74035 w 74035"/>
                  <a:gd name="connsiteY0" fmla="*/ 37018 h 74035"/>
                  <a:gd name="connsiteX1" fmla="*/ 37018 w 74035"/>
                  <a:gd name="connsiteY1" fmla="*/ 74035 h 74035"/>
                  <a:gd name="connsiteX2" fmla="*/ 0 w 74035"/>
                  <a:gd name="connsiteY2" fmla="*/ 37018 h 74035"/>
                  <a:gd name="connsiteX3" fmla="*/ 37018 w 74035"/>
                  <a:gd name="connsiteY3" fmla="*/ 0 h 74035"/>
                  <a:gd name="connsiteX4" fmla="*/ 74035 w 74035"/>
                  <a:gd name="connsiteY4" fmla="*/ 37018 h 74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35" h="74035">
                    <a:moveTo>
                      <a:pt x="74035" y="37018"/>
                    </a:moveTo>
                    <a:cubicBezTo>
                      <a:pt x="74035" y="57462"/>
                      <a:pt x="57462" y="74035"/>
                      <a:pt x="37018" y="74035"/>
                    </a:cubicBezTo>
                    <a:cubicBezTo>
                      <a:pt x="16573" y="74035"/>
                      <a:pt x="0" y="57462"/>
                      <a:pt x="0" y="37018"/>
                    </a:cubicBezTo>
                    <a:cubicBezTo>
                      <a:pt x="0" y="16573"/>
                      <a:pt x="16573" y="0"/>
                      <a:pt x="37018" y="0"/>
                    </a:cubicBezTo>
                    <a:cubicBezTo>
                      <a:pt x="57462" y="0"/>
                      <a:pt x="74035" y="16573"/>
                      <a:pt x="74035" y="37018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3" name="Freeform: Shape 3362">
                <a:extLst>
                  <a:ext uri="{FF2B5EF4-FFF2-40B4-BE49-F238E27FC236}">
                    <a16:creationId xmlns:a16="http://schemas.microsoft.com/office/drawing/2014/main" id="{8103608D-2766-4137-A5BB-56B57A959F4C}"/>
                  </a:ext>
                </a:extLst>
              </p:cNvPr>
              <p:cNvSpPr/>
              <p:nvPr/>
            </p:nvSpPr>
            <p:spPr>
              <a:xfrm>
                <a:off x="2631572" y="6028127"/>
                <a:ext cx="47585" cy="47585"/>
              </a:xfrm>
              <a:custGeom>
                <a:avLst/>
                <a:gdLst>
                  <a:gd name="connsiteX0" fmla="*/ 41050 w 47585"/>
                  <a:gd name="connsiteY0" fmla="*/ 7434 h 47585"/>
                  <a:gd name="connsiteX1" fmla="*/ 40152 w 47585"/>
                  <a:gd name="connsiteY1" fmla="*/ 41050 h 47585"/>
                  <a:gd name="connsiteX2" fmla="*/ 6536 w 47585"/>
                  <a:gd name="connsiteY2" fmla="*/ 40152 h 47585"/>
                  <a:gd name="connsiteX3" fmla="*/ 7434 w 47585"/>
                  <a:gd name="connsiteY3" fmla="*/ 6536 h 47585"/>
                  <a:gd name="connsiteX4" fmla="*/ 41050 w 47585"/>
                  <a:gd name="connsiteY4" fmla="*/ 7434 h 4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5" h="47585">
                    <a:moveTo>
                      <a:pt x="41050" y="7434"/>
                    </a:moveTo>
                    <a:cubicBezTo>
                      <a:pt x="50095" y="16929"/>
                      <a:pt x="49710" y="32004"/>
                      <a:pt x="40152" y="41050"/>
                    </a:cubicBezTo>
                    <a:cubicBezTo>
                      <a:pt x="30657" y="50096"/>
                      <a:pt x="15581" y="49711"/>
                      <a:pt x="6536" y="40152"/>
                    </a:cubicBezTo>
                    <a:cubicBezTo>
                      <a:pt x="-2510" y="30657"/>
                      <a:pt x="-2125" y="15581"/>
                      <a:pt x="7434" y="6536"/>
                    </a:cubicBezTo>
                    <a:cubicBezTo>
                      <a:pt x="16929" y="-2510"/>
                      <a:pt x="32004" y="-2125"/>
                      <a:pt x="41050" y="74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4" name="Freeform: Shape 3363">
                <a:extLst>
                  <a:ext uri="{FF2B5EF4-FFF2-40B4-BE49-F238E27FC236}">
                    <a16:creationId xmlns:a16="http://schemas.microsoft.com/office/drawing/2014/main" id="{00D16DF6-578D-4AFC-A626-6D62A8A4329D}"/>
                  </a:ext>
                </a:extLst>
              </p:cNvPr>
              <p:cNvSpPr/>
              <p:nvPr/>
            </p:nvSpPr>
            <p:spPr>
              <a:xfrm>
                <a:off x="2951838" y="5599860"/>
                <a:ext cx="53841" cy="53841"/>
              </a:xfrm>
              <a:custGeom>
                <a:avLst/>
                <a:gdLst>
                  <a:gd name="connsiteX0" fmla="*/ 46423 w 53841"/>
                  <a:gd name="connsiteY0" fmla="*/ 8381 h 53841"/>
                  <a:gd name="connsiteX1" fmla="*/ 45461 w 53841"/>
                  <a:gd name="connsiteY1" fmla="*/ 46423 h 53841"/>
                  <a:gd name="connsiteX2" fmla="*/ 7418 w 53841"/>
                  <a:gd name="connsiteY2" fmla="*/ 45461 h 53841"/>
                  <a:gd name="connsiteX3" fmla="*/ 8381 w 53841"/>
                  <a:gd name="connsiteY3" fmla="*/ 7418 h 53841"/>
                  <a:gd name="connsiteX4" fmla="*/ 46423 w 53841"/>
                  <a:gd name="connsiteY4" fmla="*/ 8381 h 53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41" h="53841">
                    <a:moveTo>
                      <a:pt x="46423" y="8381"/>
                    </a:moveTo>
                    <a:cubicBezTo>
                      <a:pt x="56688" y="19158"/>
                      <a:pt x="56239" y="36223"/>
                      <a:pt x="45461" y="46423"/>
                    </a:cubicBezTo>
                    <a:cubicBezTo>
                      <a:pt x="34683" y="56688"/>
                      <a:pt x="17619" y="56239"/>
                      <a:pt x="7418" y="45461"/>
                    </a:cubicBezTo>
                    <a:cubicBezTo>
                      <a:pt x="-2846" y="34683"/>
                      <a:pt x="-2397" y="17619"/>
                      <a:pt x="8381" y="7418"/>
                    </a:cubicBezTo>
                    <a:cubicBezTo>
                      <a:pt x="19158" y="-2846"/>
                      <a:pt x="36223" y="-2397"/>
                      <a:pt x="46423" y="8381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5" name="Freeform: Shape 3364">
                <a:extLst>
                  <a:ext uri="{FF2B5EF4-FFF2-40B4-BE49-F238E27FC236}">
                    <a16:creationId xmlns:a16="http://schemas.microsoft.com/office/drawing/2014/main" id="{FE25DD0F-B7D6-4C6C-A0B6-0A33E3ABCF60}"/>
                  </a:ext>
                </a:extLst>
              </p:cNvPr>
              <p:cNvSpPr/>
              <p:nvPr/>
            </p:nvSpPr>
            <p:spPr>
              <a:xfrm>
                <a:off x="1840941" y="4918801"/>
                <a:ext cx="38825" cy="38873"/>
              </a:xfrm>
              <a:custGeom>
                <a:avLst/>
                <a:gdLst>
                  <a:gd name="connsiteX0" fmla="*/ 33494 w 38825"/>
                  <a:gd name="connsiteY0" fmla="*/ 6085 h 38873"/>
                  <a:gd name="connsiteX1" fmla="*/ 32788 w 38825"/>
                  <a:gd name="connsiteY1" fmla="*/ 33542 h 38873"/>
                  <a:gd name="connsiteX2" fmla="*/ 5331 w 38825"/>
                  <a:gd name="connsiteY2" fmla="*/ 32837 h 38873"/>
                  <a:gd name="connsiteX3" fmla="*/ 6037 w 38825"/>
                  <a:gd name="connsiteY3" fmla="*/ 5379 h 38873"/>
                  <a:gd name="connsiteX4" fmla="*/ 33494 w 38825"/>
                  <a:gd name="connsiteY4" fmla="*/ 6085 h 38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25" h="38873">
                    <a:moveTo>
                      <a:pt x="33494" y="6085"/>
                    </a:moveTo>
                    <a:cubicBezTo>
                      <a:pt x="40872" y="13847"/>
                      <a:pt x="40551" y="26165"/>
                      <a:pt x="32788" y="33542"/>
                    </a:cubicBezTo>
                    <a:cubicBezTo>
                      <a:pt x="25026" y="40920"/>
                      <a:pt x="12709" y="40599"/>
                      <a:pt x="5331" y="32837"/>
                    </a:cubicBezTo>
                    <a:cubicBezTo>
                      <a:pt x="-2046" y="25074"/>
                      <a:pt x="-1726" y="12757"/>
                      <a:pt x="6037" y="5379"/>
                    </a:cubicBezTo>
                    <a:cubicBezTo>
                      <a:pt x="13799" y="-2062"/>
                      <a:pt x="26117" y="-1742"/>
                      <a:pt x="33494" y="6085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6" name="Freeform: Shape 3365">
                <a:extLst>
                  <a:ext uri="{FF2B5EF4-FFF2-40B4-BE49-F238E27FC236}">
                    <a16:creationId xmlns:a16="http://schemas.microsoft.com/office/drawing/2014/main" id="{F431B6E2-C7B1-47AA-BCBD-E5B4B3735494}"/>
                  </a:ext>
                </a:extLst>
              </p:cNvPr>
              <p:cNvSpPr/>
              <p:nvPr/>
            </p:nvSpPr>
            <p:spPr>
              <a:xfrm>
                <a:off x="2587175" y="4878483"/>
                <a:ext cx="73382" cy="73407"/>
              </a:xfrm>
              <a:custGeom>
                <a:avLst/>
                <a:gdLst>
                  <a:gd name="connsiteX0" fmla="*/ 63315 w 73382"/>
                  <a:gd name="connsiteY0" fmla="*/ 11440 h 73407"/>
                  <a:gd name="connsiteX1" fmla="*/ 61968 w 73382"/>
                  <a:gd name="connsiteY1" fmla="*/ 63340 h 73407"/>
                  <a:gd name="connsiteX2" fmla="*/ 10068 w 73382"/>
                  <a:gd name="connsiteY2" fmla="*/ 61992 h 73407"/>
                  <a:gd name="connsiteX3" fmla="*/ 11415 w 73382"/>
                  <a:gd name="connsiteY3" fmla="*/ 10093 h 73407"/>
                  <a:gd name="connsiteX4" fmla="*/ 63315 w 73382"/>
                  <a:gd name="connsiteY4" fmla="*/ 11440 h 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82" h="73407">
                    <a:moveTo>
                      <a:pt x="63315" y="11440"/>
                    </a:moveTo>
                    <a:cubicBezTo>
                      <a:pt x="77236" y="26131"/>
                      <a:pt x="76658" y="49354"/>
                      <a:pt x="61968" y="63340"/>
                    </a:cubicBezTo>
                    <a:cubicBezTo>
                      <a:pt x="47277" y="77261"/>
                      <a:pt x="24053" y="76683"/>
                      <a:pt x="10068" y="61992"/>
                    </a:cubicBezTo>
                    <a:cubicBezTo>
                      <a:pt x="-3853" y="47301"/>
                      <a:pt x="-3276" y="24078"/>
                      <a:pt x="11415" y="10093"/>
                    </a:cubicBezTo>
                    <a:cubicBezTo>
                      <a:pt x="26170" y="-3892"/>
                      <a:pt x="49394" y="-3251"/>
                      <a:pt x="63315" y="11440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7" name="Freeform: Shape 3366">
                <a:extLst>
                  <a:ext uri="{FF2B5EF4-FFF2-40B4-BE49-F238E27FC236}">
                    <a16:creationId xmlns:a16="http://schemas.microsoft.com/office/drawing/2014/main" id="{F0B74B48-B88E-4B7F-99B8-CAFB38CAE79E}"/>
                  </a:ext>
                </a:extLst>
              </p:cNvPr>
              <p:cNvSpPr/>
              <p:nvPr/>
            </p:nvSpPr>
            <p:spPr>
              <a:xfrm>
                <a:off x="2260799" y="4637093"/>
                <a:ext cx="67992" cy="67969"/>
              </a:xfrm>
              <a:custGeom>
                <a:avLst/>
                <a:gdLst>
                  <a:gd name="connsiteX0" fmla="*/ 58663 w 67992"/>
                  <a:gd name="connsiteY0" fmla="*/ 10589 h 67969"/>
                  <a:gd name="connsiteX1" fmla="*/ 57380 w 67992"/>
                  <a:gd name="connsiteY1" fmla="*/ 58640 h 67969"/>
                  <a:gd name="connsiteX2" fmla="*/ 9330 w 67992"/>
                  <a:gd name="connsiteY2" fmla="*/ 57357 h 67969"/>
                  <a:gd name="connsiteX3" fmla="*/ 10613 w 67992"/>
                  <a:gd name="connsiteY3" fmla="*/ 9306 h 67969"/>
                  <a:gd name="connsiteX4" fmla="*/ 58663 w 67992"/>
                  <a:gd name="connsiteY4" fmla="*/ 10589 h 6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92" h="67969">
                    <a:moveTo>
                      <a:pt x="58663" y="10589"/>
                    </a:moveTo>
                    <a:cubicBezTo>
                      <a:pt x="71558" y="24190"/>
                      <a:pt x="71044" y="45681"/>
                      <a:pt x="57380" y="58640"/>
                    </a:cubicBezTo>
                    <a:cubicBezTo>
                      <a:pt x="43780" y="71534"/>
                      <a:pt x="22288" y="71021"/>
                      <a:pt x="9330" y="57357"/>
                    </a:cubicBezTo>
                    <a:cubicBezTo>
                      <a:pt x="-3565" y="43756"/>
                      <a:pt x="-3052" y="22265"/>
                      <a:pt x="10613" y="9306"/>
                    </a:cubicBezTo>
                    <a:cubicBezTo>
                      <a:pt x="24213" y="-3588"/>
                      <a:pt x="45704" y="-3011"/>
                      <a:pt x="58663" y="10589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8" name="Freeform: Shape 3367">
                <a:extLst>
                  <a:ext uri="{FF2B5EF4-FFF2-40B4-BE49-F238E27FC236}">
                    <a16:creationId xmlns:a16="http://schemas.microsoft.com/office/drawing/2014/main" id="{F5134803-2007-49ED-B57A-FB29C0A3A55C}"/>
                  </a:ext>
                </a:extLst>
              </p:cNvPr>
              <p:cNvSpPr/>
              <p:nvPr/>
            </p:nvSpPr>
            <p:spPr>
              <a:xfrm>
                <a:off x="1587644" y="5176721"/>
                <a:ext cx="71330" cy="71330"/>
              </a:xfrm>
              <a:custGeom>
                <a:avLst/>
                <a:gdLst>
                  <a:gd name="connsiteX0" fmla="*/ 61551 w 71330"/>
                  <a:gd name="connsiteY0" fmla="*/ 11127 h 71330"/>
                  <a:gd name="connsiteX1" fmla="*/ 60204 w 71330"/>
                  <a:gd name="connsiteY1" fmla="*/ 61551 h 71330"/>
                  <a:gd name="connsiteX2" fmla="*/ 9780 w 71330"/>
                  <a:gd name="connsiteY2" fmla="*/ 60204 h 71330"/>
                  <a:gd name="connsiteX3" fmla="*/ 11127 w 71330"/>
                  <a:gd name="connsiteY3" fmla="*/ 9780 h 71330"/>
                  <a:gd name="connsiteX4" fmla="*/ 61551 w 71330"/>
                  <a:gd name="connsiteY4" fmla="*/ 11127 h 7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30" h="71330">
                    <a:moveTo>
                      <a:pt x="61551" y="11127"/>
                    </a:moveTo>
                    <a:cubicBezTo>
                      <a:pt x="75087" y="25433"/>
                      <a:pt x="74510" y="48015"/>
                      <a:pt x="60204" y="61551"/>
                    </a:cubicBezTo>
                    <a:cubicBezTo>
                      <a:pt x="45898" y="75087"/>
                      <a:pt x="23316" y="74510"/>
                      <a:pt x="9780" y="60204"/>
                    </a:cubicBezTo>
                    <a:cubicBezTo>
                      <a:pt x="-3757" y="45898"/>
                      <a:pt x="-3179" y="23316"/>
                      <a:pt x="11127" y="9780"/>
                    </a:cubicBezTo>
                    <a:cubicBezTo>
                      <a:pt x="25433" y="-3756"/>
                      <a:pt x="48015" y="-3179"/>
                      <a:pt x="61551" y="11127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69" name="Freeform: Shape 3368">
                <a:extLst>
                  <a:ext uri="{FF2B5EF4-FFF2-40B4-BE49-F238E27FC236}">
                    <a16:creationId xmlns:a16="http://schemas.microsoft.com/office/drawing/2014/main" id="{D0D2612D-7731-42FF-B414-A4384C82FB02}"/>
                  </a:ext>
                </a:extLst>
              </p:cNvPr>
              <p:cNvSpPr/>
              <p:nvPr/>
            </p:nvSpPr>
            <p:spPr>
              <a:xfrm>
                <a:off x="1885469" y="4643769"/>
                <a:ext cx="94432" cy="94432"/>
              </a:xfrm>
              <a:custGeom>
                <a:avLst/>
                <a:gdLst>
                  <a:gd name="connsiteX0" fmla="*/ 94433 w 94432"/>
                  <a:gd name="connsiteY0" fmla="*/ 47216 h 94432"/>
                  <a:gd name="connsiteX1" fmla="*/ 47217 w 94432"/>
                  <a:gd name="connsiteY1" fmla="*/ 94433 h 94432"/>
                  <a:gd name="connsiteX2" fmla="*/ 0 w 94432"/>
                  <a:gd name="connsiteY2" fmla="*/ 47216 h 94432"/>
                  <a:gd name="connsiteX3" fmla="*/ 47217 w 94432"/>
                  <a:gd name="connsiteY3" fmla="*/ 0 h 94432"/>
                  <a:gd name="connsiteX4" fmla="*/ 94433 w 94432"/>
                  <a:gd name="connsiteY4" fmla="*/ 47216 h 94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32" h="94432">
                    <a:moveTo>
                      <a:pt x="94433" y="47216"/>
                    </a:moveTo>
                    <a:cubicBezTo>
                      <a:pt x="94433" y="73293"/>
                      <a:pt x="73293" y="94433"/>
                      <a:pt x="47217" y="94433"/>
                    </a:cubicBezTo>
                    <a:cubicBezTo>
                      <a:pt x="21140" y="94433"/>
                      <a:pt x="0" y="73293"/>
                      <a:pt x="0" y="47216"/>
                    </a:cubicBezTo>
                    <a:cubicBezTo>
                      <a:pt x="0" y="21139"/>
                      <a:pt x="21140" y="0"/>
                      <a:pt x="47217" y="0"/>
                    </a:cubicBezTo>
                    <a:cubicBezTo>
                      <a:pt x="73293" y="0"/>
                      <a:pt x="94433" y="21140"/>
                      <a:pt x="94433" y="4721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0" name="Freeform: Shape 3369">
                <a:extLst>
                  <a:ext uri="{FF2B5EF4-FFF2-40B4-BE49-F238E27FC236}">
                    <a16:creationId xmlns:a16="http://schemas.microsoft.com/office/drawing/2014/main" id="{3CC1D083-6DF3-4CE9-B991-1D1CDE55C5A1}"/>
                  </a:ext>
                </a:extLst>
              </p:cNvPr>
              <p:cNvSpPr/>
              <p:nvPr/>
            </p:nvSpPr>
            <p:spPr>
              <a:xfrm>
                <a:off x="3090088" y="5228520"/>
                <a:ext cx="94192" cy="94216"/>
              </a:xfrm>
              <a:custGeom>
                <a:avLst/>
                <a:gdLst>
                  <a:gd name="connsiteX0" fmla="*/ 81257 w 94192"/>
                  <a:gd name="connsiteY0" fmla="*/ 14692 h 94216"/>
                  <a:gd name="connsiteX1" fmla="*/ 79525 w 94192"/>
                  <a:gd name="connsiteY1" fmla="*/ 81282 h 94216"/>
                  <a:gd name="connsiteX2" fmla="*/ 12935 w 94192"/>
                  <a:gd name="connsiteY2" fmla="*/ 79550 h 94216"/>
                  <a:gd name="connsiteX3" fmla="*/ 14667 w 94192"/>
                  <a:gd name="connsiteY3" fmla="*/ 12960 h 94216"/>
                  <a:gd name="connsiteX4" fmla="*/ 81257 w 94192"/>
                  <a:gd name="connsiteY4" fmla="*/ 14692 h 94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92" h="94216">
                    <a:moveTo>
                      <a:pt x="81257" y="14692"/>
                    </a:moveTo>
                    <a:cubicBezTo>
                      <a:pt x="99156" y="33552"/>
                      <a:pt x="98386" y="63384"/>
                      <a:pt x="79525" y="81282"/>
                    </a:cubicBezTo>
                    <a:cubicBezTo>
                      <a:pt x="60665" y="99181"/>
                      <a:pt x="30833" y="98411"/>
                      <a:pt x="12935" y="79550"/>
                    </a:cubicBezTo>
                    <a:cubicBezTo>
                      <a:pt x="-4964" y="60689"/>
                      <a:pt x="-4194" y="30858"/>
                      <a:pt x="14667" y="12960"/>
                    </a:cubicBezTo>
                    <a:cubicBezTo>
                      <a:pt x="33528" y="-5003"/>
                      <a:pt x="63359" y="-4169"/>
                      <a:pt x="81257" y="14692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1" name="Freeform: Shape 3370">
                <a:extLst>
                  <a:ext uri="{FF2B5EF4-FFF2-40B4-BE49-F238E27FC236}">
                    <a16:creationId xmlns:a16="http://schemas.microsoft.com/office/drawing/2014/main" id="{662C73EC-E1EB-4C0B-B05E-4FC2A44B10EA}"/>
                  </a:ext>
                </a:extLst>
              </p:cNvPr>
              <p:cNvSpPr/>
              <p:nvPr/>
            </p:nvSpPr>
            <p:spPr>
              <a:xfrm>
                <a:off x="2903223" y="4860039"/>
                <a:ext cx="74024" cy="74049"/>
              </a:xfrm>
              <a:custGeom>
                <a:avLst/>
                <a:gdLst>
                  <a:gd name="connsiteX0" fmla="*/ 63860 w 74024"/>
                  <a:gd name="connsiteY0" fmla="*/ 11536 h 74049"/>
                  <a:gd name="connsiteX1" fmla="*/ 62513 w 74024"/>
                  <a:gd name="connsiteY1" fmla="*/ 63885 h 74049"/>
                  <a:gd name="connsiteX2" fmla="*/ 10164 w 74024"/>
                  <a:gd name="connsiteY2" fmla="*/ 62538 h 74049"/>
                  <a:gd name="connsiteX3" fmla="*/ 11511 w 74024"/>
                  <a:gd name="connsiteY3" fmla="*/ 10189 h 74049"/>
                  <a:gd name="connsiteX4" fmla="*/ 63860 w 74024"/>
                  <a:gd name="connsiteY4" fmla="*/ 11536 h 7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24" h="74049">
                    <a:moveTo>
                      <a:pt x="63860" y="11536"/>
                    </a:moveTo>
                    <a:cubicBezTo>
                      <a:pt x="77910" y="26355"/>
                      <a:pt x="77332" y="49771"/>
                      <a:pt x="62513" y="63885"/>
                    </a:cubicBezTo>
                    <a:cubicBezTo>
                      <a:pt x="47693" y="77934"/>
                      <a:pt x="24278" y="77357"/>
                      <a:pt x="10164" y="62538"/>
                    </a:cubicBezTo>
                    <a:cubicBezTo>
                      <a:pt x="-3885" y="47718"/>
                      <a:pt x="-3308" y="24302"/>
                      <a:pt x="11511" y="10189"/>
                    </a:cubicBezTo>
                    <a:cubicBezTo>
                      <a:pt x="26395" y="-3924"/>
                      <a:pt x="49811" y="-3283"/>
                      <a:pt x="63860" y="11536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3372" name="Freeform: Shape 3371">
                <a:extLst>
                  <a:ext uri="{FF2B5EF4-FFF2-40B4-BE49-F238E27FC236}">
                    <a16:creationId xmlns:a16="http://schemas.microsoft.com/office/drawing/2014/main" id="{2B50EA8D-7EAB-4BA1-84CD-6539050BC2A1}"/>
                  </a:ext>
                </a:extLst>
              </p:cNvPr>
              <p:cNvSpPr/>
              <p:nvPr/>
            </p:nvSpPr>
            <p:spPr>
              <a:xfrm>
                <a:off x="2582104" y="4598889"/>
                <a:ext cx="33677" cy="33652"/>
              </a:xfrm>
              <a:custGeom>
                <a:avLst/>
                <a:gdLst>
                  <a:gd name="connsiteX0" fmla="*/ 29060 w 33677"/>
                  <a:gd name="connsiteY0" fmla="*/ 5234 h 33652"/>
                  <a:gd name="connsiteX1" fmla="*/ 28418 w 33677"/>
                  <a:gd name="connsiteY1" fmla="*/ 29035 h 33652"/>
                  <a:gd name="connsiteX2" fmla="*/ 4618 w 33677"/>
                  <a:gd name="connsiteY2" fmla="*/ 28393 h 33652"/>
                  <a:gd name="connsiteX3" fmla="*/ 5259 w 33677"/>
                  <a:gd name="connsiteY3" fmla="*/ 4593 h 33652"/>
                  <a:gd name="connsiteX4" fmla="*/ 29060 w 33677"/>
                  <a:gd name="connsiteY4" fmla="*/ 5234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77" h="33652">
                    <a:moveTo>
                      <a:pt x="29060" y="5234"/>
                    </a:moveTo>
                    <a:cubicBezTo>
                      <a:pt x="35475" y="11970"/>
                      <a:pt x="35154" y="22620"/>
                      <a:pt x="28418" y="29035"/>
                    </a:cubicBezTo>
                    <a:cubicBezTo>
                      <a:pt x="21682" y="35450"/>
                      <a:pt x="11033" y="35129"/>
                      <a:pt x="4618" y="28393"/>
                    </a:cubicBezTo>
                    <a:cubicBezTo>
                      <a:pt x="-1798" y="21657"/>
                      <a:pt x="-1477" y="11008"/>
                      <a:pt x="5259" y="4593"/>
                    </a:cubicBezTo>
                    <a:cubicBezTo>
                      <a:pt x="12059" y="-1758"/>
                      <a:pt x="22709" y="-1502"/>
                      <a:pt x="29060" y="5234"/>
                    </a:cubicBezTo>
                    <a:close/>
                  </a:path>
                </a:pathLst>
              </a:custGeom>
              <a:solidFill>
                <a:srgbClr val="FAF5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3765" name="Graphic 3026">
            <a:extLst>
              <a:ext uri="{FF2B5EF4-FFF2-40B4-BE49-F238E27FC236}">
                <a16:creationId xmlns:a16="http://schemas.microsoft.com/office/drawing/2014/main" id="{C36B5160-E972-48CF-AC5B-6D4A685DB743}"/>
              </a:ext>
            </a:extLst>
          </p:cNvPr>
          <p:cNvGrpSpPr/>
          <p:nvPr/>
        </p:nvGrpSpPr>
        <p:grpSpPr>
          <a:xfrm flipH="1">
            <a:off x="8509250" y="182013"/>
            <a:ext cx="1673613" cy="3194184"/>
            <a:chOff x="1955569" y="1570568"/>
            <a:chExt cx="2299663" cy="4389036"/>
          </a:xfrm>
          <a:solidFill>
            <a:schemeClr val="accent1"/>
          </a:solidFill>
        </p:grpSpPr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7F13CF9F-5B98-45B2-BF72-70ACC29FCDCC}"/>
                </a:ext>
              </a:extLst>
            </p:cNvPr>
            <p:cNvSpPr/>
            <p:nvPr/>
          </p:nvSpPr>
          <p:spPr>
            <a:xfrm>
              <a:off x="3052044" y="2564726"/>
              <a:ext cx="708529" cy="686774"/>
            </a:xfrm>
            <a:custGeom>
              <a:avLst/>
              <a:gdLst>
                <a:gd name="connsiteX0" fmla="*/ 583446 w 708529"/>
                <a:gd name="connsiteY0" fmla="*/ 107696 h 686774"/>
                <a:gd name="connsiteX1" fmla="*/ 668769 w 708529"/>
                <a:gd name="connsiteY1" fmla="*/ 162098 h 686774"/>
                <a:gd name="connsiteX2" fmla="*/ 675120 w 708529"/>
                <a:gd name="connsiteY2" fmla="*/ 247164 h 686774"/>
                <a:gd name="connsiteX3" fmla="*/ 700717 w 708529"/>
                <a:gd name="connsiteY3" fmla="*/ 344548 h 686774"/>
                <a:gd name="connsiteX4" fmla="*/ 648368 w 708529"/>
                <a:gd name="connsiteY4" fmla="*/ 412101 h 686774"/>
                <a:gd name="connsiteX5" fmla="*/ 678777 w 708529"/>
                <a:gd name="connsiteY5" fmla="*/ 502300 h 686774"/>
                <a:gd name="connsiteX6" fmla="*/ 652795 w 708529"/>
                <a:gd name="connsiteY6" fmla="*/ 571456 h 686774"/>
                <a:gd name="connsiteX7" fmla="*/ 648048 w 708529"/>
                <a:gd name="connsiteY7" fmla="*/ 650621 h 686774"/>
                <a:gd name="connsiteX8" fmla="*/ 602050 w 708529"/>
                <a:gd name="connsiteY8" fmla="*/ 669097 h 686774"/>
                <a:gd name="connsiteX9" fmla="*/ 545211 w 708529"/>
                <a:gd name="connsiteY9" fmla="*/ 686033 h 686774"/>
                <a:gd name="connsiteX10" fmla="*/ 499213 w 708529"/>
                <a:gd name="connsiteY10" fmla="*/ 673459 h 686774"/>
                <a:gd name="connsiteX11" fmla="*/ 461363 w 708529"/>
                <a:gd name="connsiteY11" fmla="*/ 651839 h 686774"/>
                <a:gd name="connsiteX12" fmla="*/ 417290 w 708529"/>
                <a:gd name="connsiteY12" fmla="*/ 652930 h 686774"/>
                <a:gd name="connsiteX13" fmla="*/ 367765 w 708529"/>
                <a:gd name="connsiteY13" fmla="*/ 627590 h 686774"/>
                <a:gd name="connsiteX14" fmla="*/ 233365 w 708529"/>
                <a:gd name="connsiteY14" fmla="*/ 602763 h 686774"/>
                <a:gd name="connsiteX15" fmla="*/ 172740 w 708529"/>
                <a:gd name="connsiteY15" fmla="*/ 586981 h 686774"/>
                <a:gd name="connsiteX16" fmla="*/ 126101 w 708529"/>
                <a:gd name="connsiteY16" fmla="*/ 545988 h 686774"/>
                <a:gd name="connsiteX17" fmla="*/ 118596 w 708529"/>
                <a:gd name="connsiteY17" fmla="*/ 495948 h 686774"/>
                <a:gd name="connsiteX18" fmla="*/ 107497 w 708529"/>
                <a:gd name="connsiteY18" fmla="*/ 459061 h 686774"/>
                <a:gd name="connsiteX19" fmla="*/ 136302 w 708529"/>
                <a:gd name="connsiteY19" fmla="*/ 410497 h 686774"/>
                <a:gd name="connsiteX20" fmla="*/ 96399 w 708529"/>
                <a:gd name="connsiteY20" fmla="*/ 437698 h 686774"/>
                <a:gd name="connsiteX21" fmla="*/ 94923 w 708529"/>
                <a:gd name="connsiteY21" fmla="*/ 489533 h 686774"/>
                <a:gd name="connsiteX22" fmla="*/ 43794 w 708529"/>
                <a:gd name="connsiteY22" fmla="*/ 532002 h 686774"/>
                <a:gd name="connsiteX23" fmla="*/ 17299 w 708529"/>
                <a:gd name="connsiteY23" fmla="*/ 504994 h 686774"/>
                <a:gd name="connsiteX24" fmla="*/ 26665 w 708529"/>
                <a:gd name="connsiteY24" fmla="*/ 470865 h 686774"/>
                <a:gd name="connsiteX25" fmla="*/ 14668 w 708529"/>
                <a:gd name="connsiteY25" fmla="*/ 401195 h 686774"/>
                <a:gd name="connsiteX26" fmla="*/ 63232 w 708529"/>
                <a:gd name="connsiteY26" fmla="*/ 326970 h 686774"/>
                <a:gd name="connsiteX27" fmla="*/ 68236 w 708529"/>
                <a:gd name="connsiteY27" fmla="*/ 236579 h 686774"/>
                <a:gd name="connsiteX28" fmla="*/ 142332 w 708529"/>
                <a:gd name="connsiteY28" fmla="*/ 172170 h 686774"/>
                <a:gd name="connsiteX29" fmla="*/ 231119 w 708529"/>
                <a:gd name="connsiteY29" fmla="*/ 115972 h 686774"/>
                <a:gd name="connsiteX30" fmla="*/ 210591 w 708529"/>
                <a:gd name="connsiteY30" fmla="*/ 72220 h 686774"/>
                <a:gd name="connsiteX31" fmla="*/ 164208 w 708529"/>
                <a:gd name="connsiteY31" fmla="*/ 107504 h 686774"/>
                <a:gd name="connsiteX32" fmla="*/ 92806 w 708529"/>
                <a:gd name="connsiteY32" fmla="*/ 110519 h 686774"/>
                <a:gd name="connsiteX33" fmla="*/ 80168 w 708529"/>
                <a:gd name="connsiteY33" fmla="*/ 187567 h 686774"/>
                <a:gd name="connsiteX34" fmla="*/ 23714 w 708529"/>
                <a:gd name="connsiteY34" fmla="*/ 172106 h 686774"/>
                <a:gd name="connsiteX35" fmla="*/ 72341 w 708529"/>
                <a:gd name="connsiteY35" fmla="*/ 154335 h 686774"/>
                <a:gd name="connsiteX36" fmla="*/ 95950 w 708529"/>
                <a:gd name="connsiteY36" fmla="*/ 57722 h 686774"/>
                <a:gd name="connsiteX37" fmla="*/ 166646 w 708529"/>
                <a:gd name="connsiteY37" fmla="*/ 72862 h 686774"/>
                <a:gd name="connsiteX38" fmla="*/ 214375 w 708529"/>
                <a:gd name="connsiteY38" fmla="*/ 22373 h 686774"/>
                <a:gd name="connsiteX39" fmla="*/ 264607 w 708529"/>
                <a:gd name="connsiteY39" fmla="*/ 50216 h 686774"/>
                <a:gd name="connsiteX40" fmla="*/ 317212 w 708529"/>
                <a:gd name="connsiteY40" fmla="*/ 2486 h 686774"/>
                <a:gd name="connsiteX41" fmla="*/ 384316 w 708529"/>
                <a:gd name="connsiteY41" fmla="*/ 20513 h 686774"/>
                <a:gd name="connsiteX42" fmla="*/ 472398 w 708529"/>
                <a:gd name="connsiteY42" fmla="*/ 23785 h 686774"/>
                <a:gd name="connsiteX43" fmla="*/ 513199 w 708529"/>
                <a:gd name="connsiteY43" fmla="*/ 75877 h 686774"/>
                <a:gd name="connsiteX44" fmla="*/ 583446 w 708529"/>
                <a:gd name="connsiteY44" fmla="*/ 107696 h 68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8529" h="686774">
                  <a:moveTo>
                    <a:pt x="583446" y="107696"/>
                  </a:moveTo>
                  <a:cubicBezTo>
                    <a:pt x="583446" y="107696"/>
                    <a:pt x="649267" y="120078"/>
                    <a:pt x="668769" y="162098"/>
                  </a:cubicBezTo>
                  <a:cubicBezTo>
                    <a:pt x="688335" y="204182"/>
                    <a:pt x="662738" y="225417"/>
                    <a:pt x="675120" y="247164"/>
                  </a:cubicBezTo>
                  <a:cubicBezTo>
                    <a:pt x="687501" y="268912"/>
                    <a:pt x="724518" y="314332"/>
                    <a:pt x="700717" y="344548"/>
                  </a:cubicBezTo>
                  <a:cubicBezTo>
                    <a:pt x="676916" y="374764"/>
                    <a:pt x="637976" y="372583"/>
                    <a:pt x="648368" y="412101"/>
                  </a:cubicBezTo>
                  <a:cubicBezTo>
                    <a:pt x="658697" y="451619"/>
                    <a:pt x="704245" y="455596"/>
                    <a:pt x="678777" y="502300"/>
                  </a:cubicBezTo>
                  <a:cubicBezTo>
                    <a:pt x="653308" y="549003"/>
                    <a:pt x="637527" y="529115"/>
                    <a:pt x="652795" y="571456"/>
                  </a:cubicBezTo>
                  <a:cubicBezTo>
                    <a:pt x="668063" y="613733"/>
                    <a:pt x="675441" y="622843"/>
                    <a:pt x="648048" y="650621"/>
                  </a:cubicBezTo>
                  <a:cubicBezTo>
                    <a:pt x="620654" y="678399"/>
                    <a:pt x="602050" y="669097"/>
                    <a:pt x="602050" y="669097"/>
                  </a:cubicBezTo>
                  <a:cubicBezTo>
                    <a:pt x="602050" y="669097"/>
                    <a:pt x="579084" y="691037"/>
                    <a:pt x="545211" y="686033"/>
                  </a:cubicBezTo>
                  <a:cubicBezTo>
                    <a:pt x="511274" y="680965"/>
                    <a:pt x="499213" y="673459"/>
                    <a:pt x="499213" y="673459"/>
                  </a:cubicBezTo>
                  <a:lnTo>
                    <a:pt x="461363" y="651839"/>
                  </a:lnTo>
                  <a:cubicBezTo>
                    <a:pt x="461363" y="651839"/>
                    <a:pt x="448340" y="663323"/>
                    <a:pt x="417290" y="652930"/>
                  </a:cubicBezTo>
                  <a:cubicBezTo>
                    <a:pt x="386241" y="642537"/>
                    <a:pt x="381878" y="617325"/>
                    <a:pt x="367765" y="627590"/>
                  </a:cubicBezTo>
                  <a:cubicBezTo>
                    <a:pt x="353651" y="637854"/>
                    <a:pt x="257101" y="629643"/>
                    <a:pt x="233365" y="602763"/>
                  </a:cubicBezTo>
                  <a:cubicBezTo>
                    <a:pt x="209692" y="575883"/>
                    <a:pt x="197311" y="610653"/>
                    <a:pt x="172740" y="586981"/>
                  </a:cubicBezTo>
                  <a:cubicBezTo>
                    <a:pt x="148170" y="563309"/>
                    <a:pt x="139189" y="565105"/>
                    <a:pt x="126101" y="545988"/>
                  </a:cubicBezTo>
                  <a:cubicBezTo>
                    <a:pt x="112950" y="526870"/>
                    <a:pt x="118852" y="515772"/>
                    <a:pt x="118596" y="495948"/>
                  </a:cubicBezTo>
                  <a:cubicBezTo>
                    <a:pt x="118403" y="476125"/>
                    <a:pt x="100569" y="489597"/>
                    <a:pt x="107497" y="459061"/>
                  </a:cubicBezTo>
                  <a:cubicBezTo>
                    <a:pt x="114426" y="428460"/>
                    <a:pt x="134505" y="417041"/>
                    <a:pt x="136302" y="410497"/>
                  </a:cubicBezTo>
                  <a:cubicBezTo>
                    <a:pt x="138098" y="403954"/>
                    <a:pt x="102108" y="416656"/>
                    <a:pt x="96399" y="437698"/>
                  </a:cubicBezTo>
                  <a:cubicBezTo>
                    <a:pt x="90625" y="458740"/>
                    <a:pt x="101403" y="465861"/>
                    <a:pt x="94923" y="489533"/>
                  </a:cubicBezTo>
                  <a:cubicBezTo>
                    <a:pt x="88444" y="513206"/>
                    <a:pt x="43794" y="532002"/>
                    <a:pt x="43794" y="532002"/>
                  </a:cubicBezTo>
                  <a:cubicBezTo>
                    <a:pt x="43794" y="532002"/>
                    <a:pt x="17042" y="516221"/>
                    <a:pt x="17299" y="504994"/>
                  </a:cubicBezTo>
                  <a:cubicBezTo>
                    <a:pt x="17555" y="493767"/>
                    <a:pt x="36801" y="490560"/>
                    <a:pt x="26665" y="470865"/>
                  </a:cubicBezTo>
                  <a:cubicBezTo>
                    <a:pt x="16529" y="451170"/>
                    <a:pt x="-20103" y="435453"/>
                    <a:pt x="14668" y="401195"/>
                  </a:cubicBezTo>
                  <a:cubicBezTo>
                    <a:pt x="49439" y="366937"/>
                    <a:pt x="87931" y="360522"/>
                    <a:pt x="63232" y="326970"/>
                  </a:cubicBezTo>
                  <a:cubicBezTo>
                    <a:pt x="38533" y="293419"/>
                    <a:pt x="22944" y="252425"/>
                    <a:pt x="68236" y="236579"/>
                  </a:cubicBezTo>
                  <a:cubicBezTo>
                    <a:pt x="113528" y="220734"/>
                    <a:pt x="130015" y="222401"/>
                    <a:pt x="142332" y="172170"/>
                  </a:cubicBezTo>
                  <a:cubicBezTo>
                    <a:pt x="154649" y="121874"/>
                    <a:pt x="219636" y="158056"/>
                    <a:pt x="231119" y="115972"/>
                  </a:cubicBezTo>
                  <a:cubicBezTo>
                    <a:pt x="242603" y="73952"/>
                    <a:pt x="229964" y="63431"/>
                    <a:pt x="210591" y="72220"/>
                  </a:cubicBezTo>
                  <a:cubicBezTo>
                    <a:pt x="191216" y="81073"/>
                    <a:pt x="200519" y="124505"/>
                    <a:pt x="164208" y="107504"/>
                  </a:cubicBezTo>
                  <a:cubicBezTo>
                    <a:pt x="127898" y="90504"/>
                    <a:pt x="91716" y="67922"/>
                    <a:pt x="92806" y="110519"/>
                  </a:cubicBezTo>
                  <a:cubicBezTo>
                    <a:pt x="93833" y="153181"/>
                    <a:pt x="104354" y="171593"/>
                    <a:pt x="80168" y="187567"/>
                  </a:cubicBezTo>
                  <a:cubicBezTo>
                    <a:pt x="56047" y="203541"/>
                    <a:pt x="23714" y="172106"/>
                    <a:pt x="23714" y="172106"/>
                  </a:cubicBezTo>
                  <a:cubicBezTo>
                    <a:pt x="23714" y="172106"/>
                    <a:pt x="75036" y="196035"/>
                    <a:pt x="72341" y="154335"/>
                  </a:cubicBezTo>
                  <a:cubicBezTo>
                    <a:pt x="69647" y="112636"/>
                    <a:pt x="62975" y="54386"/>
                    <a:pt x="95950" y="57722"/>
                  </a:cubicBezTo>
                  <a:cubicBezTo>
                    <a:pt x="128924" y="61122"/>
                    <a:pt x="153238" y="80496"/>
                    <a:pt x="166646" y="72862"/>
                  </a:cubicBezTo>
                  <a:cubicBezTo>
                    <a:pt x="180054" y="65227"/>
                    <a:pt x="178899" y="12686"/>
                    <a:pt x="214375" y="22373"/>
                  </a:cubicBezTo>
                  <a:cubicBezTo>
                    <a:pt x="249852" y="32061"/>
                    <a:pt x="264607" y="50216"/>
                    <a:pt x="264607" y="50216"/>
                  </a:cubicBezTo>
                  <a:cubicBezTo>
                    <a:pt x="264607" y="50216"/>
                    <a:pt x="280517" y="-13167"/>
                    <a:pt x="317212" y="2486"/>
                  </a:cubicBezTo>
                  <a:cubicBezTo>
                    <a:pt x="353843" y="18139"/>
                    <a:pt x="351149" y="28019"/>
                    <a:pt x="384316" y="20513"/>
                  </a:cubicBezTo>
                  <a:cubicBezTo>
                    <a:pt x="417483" y="13007"/>
                    <a:pt x="438204" y="-1106"/>
                    <a:pt x="472398" y="23785"/>
                  </a:cubicBezTo>
                  <a:cubicBezTo>
                    <a:pt x="506527" y="48676"/>
                    <a:pt x="513199" y="75877"/>
                    <a:pt x="513199" y="75877"/>
                  </a:cubicBezTo>
                  <a:cubicBezTo>
                    <a:pt x="513199" y="75877"/>
                    <a:pt x="553679" y="51563"/>
                    <a:pt x="583446" y="107696"/>
                  </a:cubicBezTo>
                  <a:close/>
                </a:path>
              </a:pathLst>
            </a:custGeom>
            <a:solidFill>
              <a:srgbClr val="383938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767" name="Graphic 3026">
              <a:extLst>
                <a:ext uri="{FF2B5EF4-FFF2-40B4-BE49-F238E27FC236}">
                  <a16:creationId xmlns:a16="http://schemas.microsoft.com/office/drawing/2014/main" id="{0BB014AD-BE98-496D-A79C-18043202B005}"/>
                </a:ext>
              </a:extLst>
            </p:cNvPr>
            <p:cNvGrpSpPr/>
            <p:nvPr/>
          </p:nvGrpSpPr>
          <p:grpSpPr>
            <a:xfrm>
              <a:off x="2055794" y="3130376"/>
              <a:ext cx="2110878" cy="1683565"/>
              <a:chOff x="2055794" y="3130376"/>
              <a:chExt cx="2110878" cy="1683565"/>
            </a:xfrm>
            <a:solidFill>
              <a:schemeClr val="accent1"/>
            </a:solidFill>
          </p:grpSpPr>
          <p:sp>
            <p:nvSpPr>
              <p:cNvPr id="4027" name="Freeform: Shape 4026">
                <a:extLst>
                  <a:ext uri="{FF2B5EF4-FFF2-40B4-BE49-F238E27FC236}">
                    <a16:creationId xmlns:a16="http://schemas.microsoft.com/office/drawing/2014/main" id="{C2D9067A-AD5A-494A-A08B-9B7FF6CBC27E}"/>
                  </a:ext>
                </a:extLst>
              </p:cNvPr>
              <p:cNvSpPr/>
              <p:nvPr/>
            </p:nvSpPr>
            <p:spPr>
              <a:xfrm>
                <a:off x="2055794" y="3130376"/>
                <a:ext cx="2110878" cy="1683565"/>
              </a:xfrm>
              <a:custGeom>
                <a:avLst/>
                <a:gdLst>
                  <a:gd name="connsiteX0" fmla="*/ 0 w 2110878"/>
                  <a:gd name="connsiteY0" fmla="*/ 1052457 h 1683565"/>
                  <a:gd name="connsiteX1" fmla="*/ 104184 w 2110878"/>
                  <a:gd name="connsiteY1" fmla="*/ 1252677 h 1683565"/>
                  <a:gd name="connsiteX2" fmla="*/ 707091 w 2110878"/>
                  <a:gd name="connsiteY2" fmla="*/ 1578059 h 1683565"/>
                  <a:gd name="connsiteX3" fmla="*/ 1415272 w 2110878"/>
                  <a:gd name="connsiteY3" fmla="*/ 1646831 h 1683565"/>
                  <a:gd name="connsiteX4" fmla="*/ 1647825 w 2110878"/>
                  <a:gd name="connsiteY4" fmla="*/ 814579 h 1683565"/>
                  <a:gd name="connsiteX5" fmla="*/ 1575525 w 2110878"/>
                  <a:gd name="connsiteY5" fmla="*/ 289168 h 1683565"/>
                  <a:gd name="connsiteX6" fmla="*/ 1978597 w 2110878"/>
                  <a:gd name="connsiteY6" fmla="*/ 632192 h 1683565"/>
                  <a:gd name="connsiteX7" fmla="*/ 2077391 w 2110878"/>
                  <a:gd name="connsiteY7" fmla="*/ 239193 h 1683565"/>
                  <a:gd name="connsiteX8" fmla="*/ 2061802 w 2110878"/>
                  <a:gd name="connsiteY8" fmla="*/ 218729 h 1683565"/>
                  <a:gd name="connsiteX9" fmla="*/ 2000023 w 2110878"/>
                  <a:gd name="connsiteY9" fmla="*/ 194928 h 1683565"/>
                  <a:gd name="connsiteX10" fmla="*/ 1988797 w 2110878"/>
                  <a:gd name="connsiteY10" fmla="*/ 197302 h 1683565"/>
                  <a:gd name="connsiteX11" fmla="*/ 1959030 w 2110878"/>
                  <a:gd name="connsiteY11" fmla="*/ 253563 h 1683565"/>
                  <a:gd name="connsiteX12" fmla="*/ 1910082 w 2110878"/>
                  <a:gd name="connsiteY12" fmla="*/ 404451 h 1683565"/>
                  <a:gd name="connsiteX13" fmla="*/ 1549800 w 2110878"/>
                  <a:gd name="connsiteY13" fmla="*/ 149893 h 1683565"/>
                  <a:gd name="connsiteX14" fmla="*/ 1550121 w 2110878"/>
                  <a:gd name="connsiteY14" fmla="*/ 148546 h 1683565"/>
                  <a:gd name="connsiteX15" fmla="*/ 1502840 w 2110878"/>
                  <a:gd name="connsiteY15" fmla="*/ 100431 h 1683565"/>
                  <a:gd name="connsiteX16" fmla="*/ 1317119 w 2110878"/>
                  <a:gd name="connsiteY16" fmla="*/ 545 h 1683565"/>
                  <a:gd name="connsiteX17" fmla="*/ 1208700 w 2110878"/>
                  <a:gd name="connsiteY17" fmla="*/ 12221 h 1683565"/>
                  <a:gd name="connsiteX18" fmla="*/ 1098422 w 2110878"/>
                  <a:gd name="connsiteY18" fmla="*/ 45452 h 1683565"/>
                  <a:gd name="connsiteX19" fmla="*/ 1096882 w 2110878"/>
                  <a:gd name="connsiteY19" fmla="*/ 46479 h 1683565"/>
                  <a:gd name="connsiteX20" fmla="*/ 1093354 w 2110878"/>
                  <a:gd name="connsiteY20" fmla="*/ 49494 h 1683565"/>
                  <a:gd name="connsiteX21" fmla="*/ 957158 w 2110878"/>
                  <a:gd name="connsiteY21" fmla="*/ 114481 h 1683565"/>
                  <a:gd name="connsiteX22" fmla="*/ 790553 w 2110878"/>
                  <a:gd name="connsiteY22" fmla="*/ 174848 h 1683565"/>
                  <a:gd name="connsiteX23" fmla="*/ 769126 w 2110878"/>
                  <a:gd name="connsiteY23" fmla="*/ 80672 h 1683565"/>
                  <a:gd name="connsiteX24" fmla="*/ 769255 w 2110878"/>
                  <a:gd name="connsiteY24" fmla="*/ 61170 h 1683565"/>
                  <a:gd name="connsiteX25" fmla="*/ 761171 w 2110878"/>
                  <a:gd name="connsiteY25" fmla="*/ 43335 h 1683565"/>
                  <a:gd name="connsiteX26" fmla="*/ 755719 w 2110878"/>
                  <a:gd name="connsiteY26" fmla="*/ 35637 h 1683565"/>
                  <a:gd name="connsiteX27" fmla="*/ 751998 w 2110878"/>
                  <a:gd name="connsiteY27" fmla="*/ 31210 h 1683565"/>
                  <a:gd name="connsiteX28" fmla="*/ 722616 w 2110878"/>
                  <a:gd name="connsiteY28" fmla="*/ 9398 h 1683565"/>
                  <a:gd name="connsiteX29" fmla="*/ 712223 w 2110878"/>
                  <a:gd name="connsiteY29" fmla="*/ 5485 h 1683565"/>
                  <a:gd name="connsiteX30" fmla="*/ 690090 w 2110878"/>
                  <a:gd name="connsiteY30" fmla="*/ 1764 h 1683565"/>
                  <a:gd name="connsiteX31" fmla="*/ 590012 w 2110878"/>
                  <a:gd name="connsiteY31" fmla="*/ 219819 h 1683565"/>
                  <a:gd name="connsiteX32" fmla="*/ 656859 w 2110878"/>
                  <a:gd name="connsiteY32" fmla="*/ 367242 h 1683565"/>
                  <a:gd name="connsiteX33" fmla="*/ 1107275 w 2110878"/>
                  <a:gd name="connsiteY33" fmla="*/ 204166 h 1683565"/>
                  <a:gd name="connsiteX34" fmla="*/ 480503 w 2110878"/>
                  <a:gd name="connsiteY34" fmla="*/ 703915 h 1683565"/>
                  <a:gd name="connsiteX35" fmla="*/ 0 w 2110878"/>
                  <a:gd name="connsiteY35" fmla="*/ 1052457 h 1683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110878" h="1683565">
                    <a:moveTo>
                      <a:pt x="0" y="1052457"/>
                    </a:moveTo>
                    <a:cubicBezTo>
                      <a:pt x="0" y="1052457"/>
                      <a:pt x="6544" y="1141116"/>
                      <a:pt x="104184" y="1252677"/>
                    </a:cubicBezTo>
                    <a:cubicBezTo>
                      <a:pt x="197462" y="1359299"/>
                      <a:pt x="373818" y="1486834"/>
                      <a:pt x="707091" y="1578059"/>
                    </a:cubicBezTo>
                    <a:cubicBezTo>
                      <a:pt x="1389098" y="1764744"/>
                      <a:pt x="1415272" y="1646831"/>
                      <a:pt x="1415272" y="1646831"/>
                    </a:cubicBezTo>
                    <a:cubicBezTo>
                      <a:pt x="1415272" y="1646831"/>
                      <a:pt x="1631723" y="1107436"/>
                      <a:pt x="1647825" y="814579"/>
                    </a:cubicBezTo>
                    <a:cubicBezTo>
                      <a:pt x="1663799" y="524031"/>
                      <a:pt x="1576873" y="292761"/>
                      <a:pt x="1575525" y="289168"/>
                    </a:cubicBezTo>
                    <a:cubicBezTo>
                      <a:pt x="1645003" y="379880"/>
                      <a:pt x="1767342" y="740546"/>
                      <a:pt x="1978597" y="632192"/>
                    </a:cubicBezTo>
                    <a:cubicBezTo>
                      <a:pt x="2098562" y="570670"/>
                      <a:pt x="2150141" y="349728"/>
                      <a:pt x="2077391" y="239193"/>
                    </a:cubicBezTo>
                    <a:cubicBezTo>
                      <a:pt x="2072131" y="231238"/>
                      <a:pt x="2066999" y="224438"/>
                      <a:pt x="2061802" y="218729"/>
                    </a:cubicBezTo>
                    <a:cubicBezTo>
                      <a:pt x="2043070" y="198007"/>
                      <a:pt x="2024145" y="191464"/>
                      <a:pt x="2000023" y="194928"/>
                    </a:cubicBezTo>
                    <a:cubicBezTo>
                      <a:pt x="1995982" y="195505"/>
                      <a:pt x="1992261" y="196339"/>
                      <a:pt x="1988797" y="197302"/>
                    </a:cubicBezTo>
                    <a:cubicBezTo>
                      <a:pt x="1959800" y="205770"/>
                      <a:pt x="1951845" y="228736"/>
                      <a:pt x="1959030" y="253563"/>
                    </a:cubicBezTo>
                    <a:cubicBezTo>
                      <a:pt x="1976479" y="313226"/>
                      <a:pt x="1945622" y="381420"/>
                      <a:pt x="1910082" y="404451"/>
                    </a:cubicBezTo>
                    <a:cubicBezTo>
                      <a:pt x="1844710" y="446791"/>
                      <a:pt x="1587907" y="171320"/>
                      <a:pt x="1549800" y="149893"/>
                    </a:cubicBezTo>
                    <a:cubicBezTo>
                      <a:pt x="1550057" y="148995"/>
                      <a:pt x="1550121" y="148546"/>
                      <a:pt x="1550121" y="148546"/>
                    </a:cubicBezTo>
                    <a:cubicBezTo>
                      <a:pt x="1550121" y="148546"/>
                      <a:pt x="1532030" y="127054"/>
                      <a:pt x="1502840" y="100431"/>
                    </a:cubicBezTo>
                    <a:cubicBezTo>
                      <a:pt x="1458318" y="59758"/>
                      <a:pt x="1388071" y="7089"/>
                      <a:pt x="1317119" y="545"/>
                    </a:cubicBezTo>
                    <a:cubicBezTo>
                      <a:pt x="1291201" y="-1828"/>
                      <a:pt x="1249245" y="3817"/>
                      <a:pt x="1208700" y="12221"/>
                    </a:cubicBezTo>
                    <a:cubicBezTo>
                      <a:pt x="1159111" y="22486"/>
                      <a:pt x="1111702" y="36856"/>
                      <a:pt x="1098422" y="45452"/>
                    </a:cubicBezTo>
                    <a:cubicBezTo>
                      <a:pt x="1097845" y="45837"/>
                      <a:pt x="1097331" y="46158"/>
                      <a:pt x="1096882" y="46479"/>
                    </a:cubicBezTo>
                    <a:cubicBezTo>
                      <a:pt x="1096048" y="47184"/>
                      <a:pt x="1094829" y="48147"/>
                      <a:pt x="1093354" y="49494"/>
                    </a:cubicBezTo>
                    <a:cubicBezTo>
                      <a:pt x="1093354" y="49494"/>
                      <a:pt x="996547" y="93759"/>
                      <a:pt x="957158" y="114481"/>
                    </a:cubicBezTo>
                    <a:cubicBezTo>
                      <a:pt x="894288" y="147647"/>
                      <a:pt x="809094" y="188064"/>
                      <a:pt x="790553" y="174848"/>
                    </a:cubicBezTo>
                    <a:cubicBezTo>
                      <a:pt x="755205" y="149700"/>
                      <a:pt x="769126" y="80672"/>
                      <a:pt x="769126" y="80672"/>
                    </a:cubicBezTo>
                    <a:cubicBezTo>
                      <a:pt x="769126" y="80672"/>
                      <a:pt x="772526" y="73487"/>
                      <a:pt x="769255" y="61170"/>
                    </a:cubicBezTo>
                    <a:cubicBezTo>
                      <a:pt x="767907" y="56102"/>
                      <a:pt x="765469" y="50071"/>
                      <a:pt x="761171" y="43335"/>
                    </a:cubicBezTo>
                    <a:cubicBezTo>
                      <a:pt x="759632" y="40897"/>
                      <a:pt x="757836" y="38267"/>
                      <a:pt x="755719" y="35637"/>
                    </a:cubicBezTo>
                    <a:cubicBezTo>
                      <a:pt x="754564" y="34226"/>
                      <a:pt x="753345" y="32750"/>
                      <a:pt x="751998" y="31210"/>
                    </a:cubicBezTo>
                    <a:cubicBezTo>
                      <a:pt x="742760" y="20497"/>
                      <a:pt x="732303" y="13697"/>
                      <a:pt x="722616" y="9398"/>
                    </a:cubicBezTo>
                    <a:cubicBezTo>
                      <a:pt x="719023" y="7795"/>
                      <a:pt x="715495" y="6512"/>
                      <a:pt x="712223" y="5485"/>
                    </a:cubicBezTo>
                    <a:cubicBezTo>
                      <a:pt x="699521" y="1636"/>
                      <a:pt x="690090" y="1764"/>
                      <a:pt x="690090" y="1764"/>
                    </a:cubicBezTo>
                    <a:cubicBezTo>
                      <a:pt x="690090" y="1764"/>
                      <a:pt x="599763" y="111016"/>
                      <a:pt x="590012" y="219819"/>
                    </a:cubicBezTo>
                    <a:cubicBezTo>
                      <a:pt x="585586" y="269345"/>
                      <a:pt x="590205" y="335230"/>
                      <a:pt x="656859" y="367242"/>
                    </a:cubicBezTo>
                    <a:cubicBezTo>
                      <a:pt x="803769" y="437810"/>
                      <a:pt x="1023684" y="273900"/>
                      <a:pt x="1107275" y="204166"/>
                    </a:cubicBezTo>
                    <a:cubicBezTo>
                      <a:pt x="1103298" y="209234"/>
                      <a:pt x="850793" y="534103"/>
                      <a:pt x="480503" y="703915"/>
                    </a:cubicBezTo>
                    <a:cubicBezTo>
                      <a:pt x="107392" y="875075"/>
                      <a:pt x="0" y="1052457"/>
                      <a:pt x="0" y="1052457"/>
                    </a:cubicBezTo>
                    <a:close/>
                  </a:path>
                </a:pathLst>
              </a:custGeom>
              <a:solidFill>
                <a:srgbClr val="F26B42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8" name="Freeform: Shape 4027">
                <a:extLst>
                  <a:ext uri="{FF2B5EF4-FFF2-40B4-BE49-F238E27FC236}">
                    <a16:creationId xmlns:a16="http://schemas.microsoft.com/office/drawing/2014/main" id="{FB57D759-3961-460E-B00F-882EE239867A}"/>
                  </a:ext>
                </a:extLst>
              </p:cNvPr>
              <p:cNvSpPr/>
              <p:nvPr/>
            </p:nvSpPr>
            <p:spPr>
              <a:xfrm>
                <a:off x="2159979" y="3470161"/>
                <a:ext cx="1543705" cy="1343780"/>
              </a:xfrm>
              <a:custGeom>
                <a:avLst/>
                <a:gdLst>
                  <a:gd name="connsiteX0" fmla="*/ 1311088 w 1543705"/>
                  <a:gd name="connsiteY0" fmla="*/ 1307047 h 1343780"/>
                  <a:gd name="connsiteX1" fmla="*/ 602907 w 1543705"/>
                  <a:gd name="connsiteY1" fmla="*/ 1238275 h 1343780"/>
                  <a:gd name="connsiteX2" fmla="*/ 0 w 1543705"/>
                  <a:gd name="connsiteY2" fmla="*/ 912892 h 1343780"/>
                  <a:gd name="connsiteX3" fmla="*/ 271430 w 1543705"/>
                  <a:gd name="connsiteY3" fmla="*/ 636459 h 1343780"/>
                  <a:gd name="connsiteX4" fmla="*/ 1005721 w 1543705"/>
                  <a:gd name="connsiteY4" fmla="*/ 0 h 1343780"/>
                  <a:gd name="connsiteX5" fmla="*/ 1375048 w 1543705"/>
                  <a:gd name="connsiteY5" fmla="*/ 67425 h 1343780"/>
                  <a:gd name="connsiteX6" fmla="*/ 1543706 w 1543705"/>
                  <a:gd name="connsiteY6" fmla="*/ 474794 h 1343780"/>
                  <a:gd name="connsiteX7" fmla="*/ 1311088 w 1543705"/>
                  <a:gd name="connsiteY7" fmla="*/ 1307047 h 134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3705" h="1343780">
                    <a:moveTo>
                      <a:pt x="1311088" y="1307047"/>
                    </a:moveTo>
                    <a:cubicBezTo>
                      <a:pt x="1311088" y="1307047"/>
                      <a:pt x="1284914" y="1424959"/>
                      <a:pt x="602907" y="1238275"/>
                    </a:cubicBezTo>
                    <a:cubicBezTo>
                      <a:pt x="269698" y="1147050"/>
                      <a:pt x="93278" y="1019514"/>
                      <a:pt x="0" y="912892"/>
                    </a:cubicBezTo>
                    <a:cubicBezTo>
                      <a:pt x="62485" y="838539"/>
                      <a:pt x="150245" y="746095"/>
                      <a:pt x="271430" y="636459"/>
                    </a:cubicBezTo>
                    <a:cubicBezTo>
                      <a:pt x="615801" y="324933"/>
                      <a:pt x="1005721" y="0"/>
                      <a:pt x="1005721" y="0"/>
                    </a:cubicBezTo>
                    <a:lnTo>
                      <a:pt x="1375048" y="67425"/>
                    </a:lnTo>
                    <a:cubicBezTo>
                      <a:pt x="1375048" y="67425"/>
                      <a:pt x="1535045" y="309729"/>
                      <a:pt x="1543706" y="474794"/>
                    </a:cubicBezTo>
                    <a:cubicBezTo>
                      <a:pt x="1527539" y="767651"/>
                      <a:pt x="1311088" y="1307047"/>
                      <a:pt x="1311088" y="1307047"/>
                    </a:cubicBezTo>
                    <a:close/>
                  </a:path>
                </a:pathLst>
              </a:custGeom>
              <a:solidFill>
                <a:srgbClr val="F05431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68" name="Graphic 3026">
              <a:extLst>
                <a:ext uri="{FF2B5EF4-FFF2-40B4-BE49-F238E27FC236}">
                  <a16:creationId xmlns:a16="http://schemas.microsoft.com/office/drawing/2014/main" id="{35A65CAA-A5CE-44FA-9B12-7C999784F28D}"/>
                </a:ext>
              </a:extLst>
            </p:cNvPr>
            <p:cNvGrpSpPr/>
            <p:nvPr/>
          </p:nvGrpSpPr>
          <p:grpSpPr>
            <a:xfrm>
              <a:off x="1987023" y="4894927"/>
              <a:ext cx="1436891" cy="1064678"/>
              <a:chOff x="1987023" y="4894927"/>
              <a:chExt cx="1436891" cy="1064678"/>
            </a:xfrm>
            <a:solidFill>
              <a:schemeClr val="accent1"/>
            </a:solidFill>
          </p:grpSpPr>
          <p:sp>
            <p:nvSpPr>
              <p:cNvPr id="4023" name="Freeform: Shape 4022">
                <a:extLst>
                  <a:ext uri="{FF2B5EF4-FFF2-40B4-BE49-F238E27FC236}">
                    <a16:creationId xmlns:a16="http://schemas.microsoft.com/office/drawing/2014/main" id="{967B617C-39E5-41AC-8A58-8D562A7862E6}"/>
                  </a:ext>
                </a:extLst>
              </p:cNvPr>
              <p:cNvSpPr/>
              <p:nvPr/>
            </p:nvSpPr>
            <p:spPr>
              <a:xfrm>
                <a:off x="2915550" y="5743154"/>
                <a:ext cx="105333" cy="216451"/>
              </a:xfrm>
              <a:custGeom>
                <a:avLst/>
                <a:gdLst>
                  <a:gd name="connsiteX0" fmla="*/ 31774 w 105333"/>
                  <a:gd name="connsiteY0" fmla="*/ 19246 h 216451"/>
                  <a:gd name="connsiteX1" fmla="*/ 37099 w 105333"/>
                  <a:gd name="connsiteY1" fmla="*/ 0 h 216451"/>
                  <a:gd name="connsiteX2" fmla="*/ 72063 w 105333"/>
                  <a:gd name="connsiteY2" fmla="*/ 12509 h 216451"/>
                  <a:gd name="connsiteX3" fmla="*/ 65839 w 105333"/>
                  <a:gd name="connsiteY3" fmla="*/ 25597 h 216451"/>
                  <a:gd name="connsiteX4" fmla="*/ 102535 w 105333"/>
                  <a:gd name="connsiteY4" fmla="*/ 157944 h 216451"/>
                  <a:gd name="connsiteX5" fmla="*/ 98750 w 105333"/>
                  <a:gd name="connsiteY5" fmla="*/ 216451 h 216451"/>
                  <a:gd name="connsiteX6" fmla="*/ 18238 w 105333"/>
                  <a:gd name="connsiteY6" fmla="*/ 83206 h 216451"/>
                  <a:gd name="connsiteX7" fmla="*/ 83 w 105333"/>
                  <a:gd name="connsiteY7" fmla="*/ 101810 h 216451"/>
                  <a:gd name="connsiteX8" fmla="*/ 25423 w 105333"/>
                  <a:gd name="connsiteY8" fmla="*/ 27778 h 216451"/>
                  <a:gd name="connsiteX9" fmla="*/ 31774 w 105333"/>
                  <a:gd name="connsiteY9" fmla="*/ 19246 h 21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333" h="216451">
                    <a:moveTo>
                      <a:pt x="31774" y="19246"/>
                    </a:moveTo>
                    <a:cubicBezTo>
                      <a:pt x="31774" y="19246"/>
                      <a:pt x="33699" y="12189"/>
                      <a:pt x="37099" y="0"/>
                    </a:cubicBezTo>
                    <a:cubicBezTo>
                      <a:pt x="47235" y="7826"/>
                      <a:pt x="58654" y="12702"/>
                      <a:pt x="72063" y="12509"/>
                    </a:cubicBezTo>
                    <a:cubicBezTo>
                      <a:pt x="68021" y="20913"/>
                      <a:pt x="65839" y="25597"/>
                      <a:pt x="65839" y="25597"/>
                    </a:cubicBezTo>
                    <a:cubicBezTo>
                      <a:pt x="65839" y="25597"/>
                      <a:pt x="92976" y="106686"/>
                      <a:pt x="102535" y="157944"/>
                    </a:cubicBezTo>
                    <a:cubicBezTo>
                      <a:pt x="106962" y="181744"/>
                      <a:pt x="106448" y="216579"/>
                      <a:pt x="98750" y="216451"/>
                    </a:cubicBezTo>
                    <a:cubicBezTo>
                      <a:pt x="85727" y="216194"/>
                      <a:pt x="28375" y="156853"/>
                      <a:pt x="18238" y="83206"/>
                    </a:cubicBezTo>
                    <a:cubicBezTo>
                      <a:pt x="17276" y="75957"/>
                      <a:pt x="-1392" y="107456"/>
                      <a:pt x="83" y="101810"/>
                    </a:cubicBezTo>
                    <a:cubicBezTo>
                      <a:pt x="10861" y="60881"/>
                      <a:pt x="21574" y="34706"/>
                      <a:pt x="25423" y="27778"/>
                    </a:cubicBezTo>
                    <a:cubicBezTo>
                      <a:pt x="28759" y="21876"/>
                      <a:pt x="31774" y="19246"/>
                      <a:pt x="31774" y="19246"/>
                    </a:cubicBezTo>
                    <a:close/>
                  </a:path>
                </a:pathLst>
              </a:custGeom>
              <a:solidFill>
                <a:srgbClr val="F26B42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4" name="Freeform: Shape 4023">
                <a:extLst>
                  <a:ext uri="{FF2B5EF4-FFF2-40B4-BE49-F238E27FC236}">
                    <a16:creationId xmlns:a16="http://schemas.microsoft.com/office/drawing/2014/main" id="{821D8A4D-B870-4A91-8EF6-74D55B0B06F7}"/>
                  </a:ext>
                </a:extLst>
              </p:cNvPr>
              <p:cNvSpPr/>
              <p:nvPr/>
            </p:nvSpPr>
            <p:spPr>
              <a:xfrm>
                <a:off x="2952585" y="5043248"/>
                <a:ext cx="471329" cy="712420"/>
              </a:xfrm>
              <a:custGeom>
                <a:avLst/>
                <a:gdLst>
                  <a:gd name="connsiteX0" fmla="*/ 0 w 471329"/>
                  <a:gd name="connsiteY0" fmla="*/ 699906 h 712420"/>
                  <a:gd name="connsiteX1" fmla="*/ 34963 w 471329"/>
                  <a:gd name="connsiteY1" fmla="*/ 712415 h 712420"/>
                  <a:gd name="connsiteX2" fmla="*/ 103799 w 471329"/>
                  <a:gd name="connsiteY2" fmla="*/ 582057 h 712420"/>
                  <a:gd name="connsiteX3" fmla="*/ 273611 w 471329"/>
                  <a:gd name="connsiteY3" fmla="*/ 321341 h 712420"/>
                  <a:gd name="connsiteX4" fmla="*/ 471329 w 471329"/>
                  <a:gd name="connsiteY4" fmla="*/ 50617 h 712420"/>
                  <a:gd name="connsiteX5" fmla="*/ 249490 w 471329"/>
                  <a:gd name="connsiteY5" fmla="*/ 0 h 712420"/>
                  <a:gd name="connsiteX6" fmla="*/ 204711 w 471329"/>
                  <a:gd name="connsiteY6" fmla="*/ 206058 h 712420"/>
                  <a:gd name="connsiteX7" fmla="*/ 109252 w 471329"/>
                  <a:gd name="connsiteY7" fmla="*/ 358870 h 712420"/>
                  <a:gd name="connsiteX8" fmla="*/ 0 w 471329"/>
                  <a:gd name="connsiteY8" fmla="*/ 699906 h 712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1329" h="712420">
                    <a:moveTo>
                      <a:pt x="0" y="699906"/>
                    </a:moveTo>
                    <a:cubicBezTo>
                      <a:pt x="10136" y="707732"/>
                      <a:pt x="21555" y="712608"/>
                      <a:pt x="34963" y="712415"/>
                    </a:cubicBezTo>
                    <a:cubicBezTo>
                      <a:pt x="45677" y="690219"/>
                      <a:pt x="69798" y="641784"/>
                      <a:pt x="103799" y="582057"/>
                    </a:cubicBezTo>
                    <a:cubicBezTo>
                      <a:pt x="152747" y="496093"/>
                      <a:pt x="227229" y="431298"/>
                      <a:pt x="273611" y="321341"/>
                    </a:cubicBezTo>
                    <a:cubicBezTo>
                      <a:pt x="293563" y="273996"/>
                      <a:pt x="359319" y="206636"/>
                      <a:pt x="471329" y="50617"/>
                    </a:cubicBezTo>
                    <a:cubicBezTo>
                      <a:pt x="402814" y="35605"/>
                      <a:pt x="326665" y="18155"/>
                      <a:pt x="249490" y="0"/>
                    </a:cubicBezTo>
                    <a:cubicBezTo>
                      <a:pt x="230500" y="98731"/>
                      <a:pt x="208496" y="194767"/>
                      <a:pt x="204711" y="206058"/>
                    </a:cubicBezTo>
                    <a:cubicBezTo>
                      <a:pt x="193741" y="238840"/>
                      <a:pt x="143766" y="290804"/>
                      <a:pt x="109252" y="358870"/>
                    </a:cubicBezTo>
                    <a:cubicBezTo>
                      <a:pt x="80062" y="416351"/>
                      <a:pt x="18476" y="633764"/>
                      <a:pt x="0" y="69990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5" name="Freeform: Shape 4024">
                <a:extLst>
                  <a:ext uri="{FF2B5EF4-FFF2-40B4-BE49-F238E27FC236}">
                    <a16:creationId xmlns:a16="http://schemas.microsoft.com/office/drawing/2014/main" id="{CAB4D06A-7991-4D02-8A7F-0B69E049134A}"/>
                  </a:ext>
                </a:extLst>
              </p:cNvPr>
              <p:cNvSpPr/>
              <p:nvPr/>
            </p:nvSpPr>
            <p:spPr>
              <a:xfrm>
                <a:off x="2170050" y="4894927"/>
                <a:ext cx="704332" cy="304938"/>
              </a:xfrm>
              <a:custGeom>
                <a:avLst/>
                <a:gdLst>
                  <a:gd name="connsiteX0" fmla="*/ 0 w 704332"/>
                  <a:gd name="connsiteY0" fmla="*/ 239803 h 304938"/>
                  <a:gd name="connsiteX1" fmla="*/ 451506 w 704332"/>
                  <a:gd name="connsiteY1" fmla="*/ 297347 h 304938"/>
                  <a:gd name="connsiteX2" fmla="*/ 704332 w 704332"/>
                  <a:gd name="connsiteY2" fmla="*/ 68515 h 304938"/>
                  <a:gd name="connsiteX3" fmla="*/ 467673 w 704332"/>
                  <a:gd name="connsiteY3" fmla="*/ 5068 h 304938"/>
                  <a:gd name="connsiteX4" fmla="*/ 450352 w 704332"/>
                  <a:gd name="connsiteY4" fmla="*/ 0 h 304938"/>
                  <a:gd name="connsiteX5" fmla="*/ 367531 w 704332"/>
                  <a:gd name="connsiteY5" fmla="*/ 187711 h 304938"/>
                  <a:gd name="connsiteX6" fmla="*/ 7891 w 704332"/>
                  <a:gd name="connsiteY6" fmla="*/ 199771 h 304938"/>
                  <a:gd name="connsiteX7" fmla="*/ 0 w 704332"/>
                  <a:gd name="connsiteY7" fmla="*/ 239803 h 30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4332" h="304938">
                    <a:moveTo>
                      <a:pt x="0" y="239803"/>
                    </a:moveTo>
                    <a:cubicBezTo>
                      <a:pt x="76534" y="262063"/>
                      <a:pt x="319160" y="326922"/>
                      <a:pt x="451506" y="297347"/>
                    </a:cubicBezTo>
                    <a:cubicBezTo>
                      <a:pt x="590974" y="266169"/>
                      <a:pt x="683932" y="106557"/>
                      <a:pt x="704332" y="68515"/>
                    </a:cubicBezTo>
                    <a:cubicBezTo>
                      <a:pt x="581223" y="37529"/>
                      <a:pt x="488138" y="12766"/>
                      <a:pt x="467673" y="5068"/>
                    </a:cubicBezTo>
                    <a:cubicBezTo>
                      <a:pt x="466390" y="4555"/>
                      <a:pt x="460360" y="2887"/>
                      <a:pt x="450352" y="0"/>
                    </a:cubicBezTo>
                    <a:cubicBezTo>
                      <a:pt x="434442" y="63832"/>
                      <a:pt x="404290" y="164295"/>
                      <a:pt x="367531" y="187711"/>
                    </a:cubicBezTo>
                    <a:cubicBezTo>
                      <a:pt x="319801" y="218119"/>
                      <a:pt x="71466" y="203941"/>
                      <a:pt x="7891" y="199771"/>
                    </a:cubicBezTo>
                    <a:cubicBezTo>
                      <a:pt x="2502" y="212281"/>
                      <a:pt x="64" y="225817"/>
                      <a:pt x="0" y="239803"/>
                    </a:cubicBezTo>
                    <a:close/>
                  </a:path>
                </a:pathLst>
              </a:custGeom>
              <a:solidFill>
                <a:srgbClr val="E0DCD1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6" name="Freeform: Shape 4025">
                <a:extLst>
                  <a:ext uri="{FF2B5EF4-FFF2-40B4-BE49-F238E27FC236}">
                    <a16:creationId xmlns:a16="http://schemas.microsoft.com/office/drawing/2014/main" id="{FA1BDCD9-9033-4773-8D5C-980333241CF9}"/>
                  </a:ext>
                </a:extLst>
              </p:cNvPr>
              <p:cNvSpPr/>
              <p:nvPr/>
            </p:nvSpPr>
            <p:spPr>
              <a:xfrm>
                <a:off x="1987023" y="5079314"/>
                <a:ext cx="190918" cy="177818"/>
              </a:xfrm>
              <a:custGeom>
                <a:avLst/>
                <a:gdLst>
                  <a:gd name="connsiteX0" fmla="*/ 31820 w 190918"/>
                  <a:gd name="connsiteY0" fmla="*/ 98526 h 177818"/>
                  <a:gd name="connsiteX1" fmla="*/ 111818 w 190918"/>
                  <a:gd name="connsiteY1" fmla="*/ 16988 h 177818"/>
                  <a:gd name="connsiteX2" fmla="*/ 77497 w 190918"/>
                  <a:gd name="connsiteY2" fmla="*/ 12305 h 177818"/>
                  <a:gd name="connsiteX3" fmla="*/ 136709 w 190918"/>
                  <a:gd name="connsiteY3" fmla="*/ 950 h 177818"/>
                  <a:gd name="connsiteX4" fmla="*/ 176099 w 190918"/>
                  <a:gd name="connsiteY4" fmla="*/ 14422 h 177818"/>
                  <a:gd name="connsiteX5" fmla="*/ 190918 w 190918"/>
                  <a:gd name="connsiteY5" fmla="*/ 15449 h 177818"/>
                  <a:gd name="connsiteX6" fmla="*/ 182964 w 190918"/>
                  <a:gd name="connsiteY6" fmla="*/ 55480 h 177818"/>
                  <a:gd name="connsiteX7" fmla="*/ 159099 w 190918"/>
                  <a:gd name="connsiteY7" fmla="*/ 48295 h 177818"/>
                  <a:gd name="connsiteX8" fmla="*/ 73904 w 190918"/>
                  <a:gd name="connsiteY8" fmla="*/ 137659 h 177818"/>
                  <a:gd name="connsiteX9" fmla="*/ 0 w 190918"/>
                  <a:gd name="connsiteY9" fmla="*/ 177819 h 177818"/>
                  <a:gd name="connsiteX10" fmla="*/ 31820 w 190918"/>
                  <a:gd name="connsiteY10" fmla="*/ 98526 h 177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0918" h="177818">
                    <a:moveTo>
                      <a:pt x="31820" y="98526"/>
                    </a:moveTo>
                    <a:cubicBezTo>
                      <a:pt x="48949" y="74918"/>
                      <a:pt x="85516" y="38158"/>
                      <a:pt x="111818" y="16988"/>
                    </a:cubicBezTo>
                    <a:cubicBezTo>
                      <a:pt x="117143" y="12690"/>
                      <a:pt x="73262" y="15064"/>
                      <a:pt x="77497" y="12305"/>
                    </a:cubicBezTo>
                    <a:cubicBezTo>
                      <a:pt x="81731" y="9546"/>
                      <a:pt x="134079" y="1720"/>
                      <a:pt x="136709" y="950"/>
                    </a:cubicBezTo>
                    <a:cubicBezTo>
                      <a:pt x="155185" y="-4375"/>
                      <a:pt x="176099" y="14422"/>
                      <a:pt x="176099" y="14422"/>
                    </a:cubicBezTo>
                    <a:cubicBezTo>
                      <a:pt x="176099" y="14422"/>
                      <a:pt x="181488" y="14807"/>
                      <a:pt x="190918" y="15449"/>
                    </a:cubicBezTo>
                    <a:cubicBezTo>
                      <a:pt x="185530" y="27958"/>
                      <a:pt x="183092" y="41495"/>
                      <a:pt x="182964" y="55480"/>
                    </a:cubicBezTo>
                    <a:cubicBezTo>
                      <a:pt x="167823" y="51053"/>
                      <a:pt x="159099" y="48295"/>
                      <a:pt x="159099" y="48295"/>
                    </a:cubicBezTo>
                    <a:cubicBezTo>
                      <a:pt x="146525" y="67861"/>
                      <a:pt x="108610" y="115462"/>
                      <a:pt x="73904" y="137659"/>
                    </a:cubicBezTo>
                    <a:cubicBezTo>
                      <a:pt x="43175" y="162679"/>
                      <a:pt x="0" y="177819"/>
                      <a:pt x="0" y="177819"/>
                    </a:cubicBezTo>
                    <a:cubicBezTo>
                      <a:pt x="0" y="177819"/>
                      <a:pt x="2374" y="139070"/>
                      <a:pt x="31820" y="98526"/>
                    </a:cubicBezTo>
                    <a:close/>
                  </a:path>
                </a:pathLst>
              </a:custGeom>
              <a:solidFill>
                <a:srgbClr val="F26B42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69" name="Graphic 3026">
              <a:extLst>
                <a:ext uri="{FF2B5EF4-FFF2-40B4-BE49-F238E27FC236}">
                  <a16:creationId xmlns:a16="http://schemas.microsoft.com/office/drawing/2014/main" id="{80DF3102-76B0-4332-AD7A-F83A6F5F9882}"/>
                </a:ext>
              </a:extLst>
            </p:cNvPr>
            <p:cNvGrpSpPr/>
            <p:nvPr/>
          </p:nvGrpSpPr>
          <p:grpSpPr>
            <a:xfrm>
              <a:off x="2361674" y="3130440"/>
              <a:ext cx="1410931" cy="2011303"/>
              <a:chOff x="2361674" y="3130440"/>
              <a:chExt cx="1410931" cy="2011303"/>
            </a:xfrm>
            <a:solidFill>
              <a:srgbClr val="F16145"/>
            </a:solidFill>
          </p:grpSpPr>
          <p:sp>
            <p:nvSpPr>
              <p:cNvPr id="4021" name="Freeform: Shape 4020">
                <a:extLst>
                  <a:ext uri="{FF2B5EF4-FFF2-40B4-BE49-F238E27FC236}">
                    <a16:creationId xmlns:a16="http://schemas.microsoft.com/office/drawing/2014/main" id="{EA1D81E8-DFF1-453D-85BD-73212D698332}"/>
                  </a:ext>
                </a:extLst>
              </p:cNvPr>
              <p:cNvSpPr/>
              <p:nvPr/>
            </p:nvSpPr>
            <p:spPr>
              <a:xfrm>
                <a:off x="2361674" y="3470225"/>
                <a:ext cx="1410931" cy="1671519"/>
              </a:xfrm>
              <a:custGeom>
                <a:avLst/>
                <a:gdLst>
                  <a:gd name="connsiteX0" fmla="*/ 1328858 w 1410931"/>
                  <a:gd name="connsiteY0" fmla="*/ 1671305 h 1671519"/>
                  <a:gd name="connsiteX1" fmla="*/ 276049 w 1410931"/>
                  <a:gd name="connsiteY1" fmla="*/ 1429834 h 1671519"/>
                  <a:gd name="connsiteX2" fmla="*/ 0 w 1410931"/>
                  <a:gd name="connsiteY2" fmla="*/ 1330270 h 1671519"/>
                  <a:gd name="connsiteX3" fmla="*/ 799535 w 1410931"/>
                  <a:gd name="connsiteY3" fmla="*/ 50424 h 1671519"/>
                  <a:gd name="connsiteX4" fmla="*/ 804025 w 1410931"/>
                  <a:gd name="connsiteY4" fmla="*/ 0 h 1671519"/>
                  <a:gd name="connsiteX5" fmla="*/ 1173352 w 1410931"/>
                  <a:gd name="connsiteY5" fmla="*/ 67424 h 1671519"/>
                  <a:gd name="connsiteX6" fmla="*/ 1157186 w 1410931"/>
                  <a:gd name="connsiteY6" fmla="*/ 116437 h 1671519"/>
                  <a:gd name="connsiteX7" fmla="*/ 1155903 w 1410931"/>
                  <a:gd name="connsiteY7" fmla="*/ 136966 h 1671519"/>
                  <a:gd name="connsiteX8" fmla="*/ 1328858 w 1410931"/>
                  <a:gd name="connsiteY8" fmla="*/ 1671305 h 167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0931" h="1671519">
                    <a:moveTo>
                      <a:pt x="1328858" y="1671305"/>
                    </a:moveTo>
                    <a:cubicBezTo>
                      <a:pt x="1251683" y="1679389"/>
                      <a:pt x="345526" y="1455816"/>
                      <a:pt x="276049" y="1429834"/>
                    </a:cubicBezTo>
                    <a:cubicBezTo>
                      <a:pt x="269634" y="1427397"/>
                      <a:pt x="136453" y="1392498"/>
                      <a:pt x="0" y="1330270"/>
                    </a:cubicBezTo>
                    <a:cubicBezTo>
                      <a:pt x="327564" y="324035"/>
                      <a:pt x="793954" y="70824"/>
                      <a:pt x="799535" y="50424"/>
                    </a:cubicBezTo>
                    <a:cubicBezTo>
                      <a:pt x="801973" y="41443"/>
                      <a:pt x="803448" y="23159"/>
                      <a:pt x="804025" y="0"/>
                    </a:cubicBezTo>
                    <a:lnTo>
                      <a:pt x="1173352" y="67424"/>
                    </a:lnTo>
                    <a:cubicBezTo>
                      <a:pt x="1157186" y="116373"/>
                      <a:pt x="1157186" y="116437"/>
                      <a:pt x="1157186" y="116437"/>
                    </a:cubicBezTo>
                    <a:lnTo>
                      <a:pt x="1155903" y="136966"/>
                    </a:lnTo>
                    <a:cubicBezTo>
                      <a:pt x="1155839" y="136966"/>
                      <a:pt x="1586303" y="537663"/>
                      <a:pt x="1328858" y="1671305"/>
                    </a:cubicBezTo>
                    <a:close/>
                  </a:path>
                </a:pathLst>
              </a:custGeom>
              <a:solidFill>
                <a:srgbClr val="F16145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22" name="Freeform: Shape 4021">
                <a:extLst>
                  <a:ext uri="{FF2B5EF4-FFF2-40B4-BE49-F238E27FC236}">
                    <a16:creationId xmlns:a16="http://schemas.microsoft.com/office/drawing/2014/main" id="{629D63F3-66CB-4A28-AC3F-4A72A462F89F}"/>
                  </a:ext>
                </a:extLst>
              </p:cNvPr>
              <p:cNvSpPr/>
              <p:nvPr/>
            </p:nvSpPr>
            <p:spPr>
              <a:xfrm>
                <a:off x="3165700" y="3130440"/>
                <a:ext cx="393063" cy="407209"/>
              </a:xfrm>
              <a:custGeom>
                <a:avLst/>
                <a:gdLst>
                  <a:gd name="connsiteX0" fmla="*/ 369327 w 393063"/>
                  <a:gd name="connsiteY0" fmla="*/ 407209 h 407209"/>
                  <a:gd name="connsiteX1" fmla="*/ 0 w 393063"/>
                  <a:gd name="connsiteY1" fmla="*/ 339785 h 407209"/>
                  <a:gd name="connsiteX2" fmla="*/ 98924 w 393063"/>
                  <a:gd name="connsiteY2" fmla="*/ 12221 h 407209"/>
                  <a:gd name="connsiteX3" fmla="*/ 207341 w 393063"/>
                  <a:gd name="connsiteY3" fmla="*/ 545 h 407209"/>
                  <a:gd name="connsiteX4" fmla="*/ 393064 w 393063"/>
                  <a:gd name="connsiteY4" fmla="*/ 100431 h 407209"/>
                  <a:gd name="connsiteX5" fmla="*/ 369327 w 393063"/>
                  <a:gd name="connsiteY5" fmla="*/ 407209 h 407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063" h="407209">
                    <a:moveTo>
                      <a:pt x="369327" y="407209"/>
                    </a:moveTo>
                    <a:lnTo>
                      <a:pt x="0" y="339785"/>
                    </a:lnTo>
                    <a:cubicBezTo>
                      <a:pt x="0" y="339785"/>
                      <a:pt x="52092" y="141296"/>
                      <a:pt x="98924" y="12221"/>
                    </a:cubicBezTo>
                    <a:cubicBezTo>
                      <a:pt x="139468" y="3817"/>
                      <a:pt x="181424" y="-1828"/>
                      <a:pt x="207341" y="545"/>
                    </a:cubicBezTo>
                    <a:cubicBezTo>
                      <a:pt x="278359" y="7153"/>
                      <a:pt x="348542" y="59758"/>
                      <a:pt x="393064" y="100431"/>
                    </a:cubicBezTo>
                    <a:lnTo>
                      <a:pt x="369327" y="407209"/>
                    </a:lnTo>
                    <a:close/>
                  </a:path>
                </a:pathLst>
              </a:custGeom>
              <a:solidFill>
                <a:srgbClr val="F16145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70" name="Graphic 3026">
              <a:extLst>
                <a:ext uri="{FF2B5EF4-FFF2-40B4-BE49-F238E27FC236}">
                  <a16:creationId xmlns:a16="http://schemas.microsoft.com/office/drawing/2014/main" id="{007A2C72-DCC4-431A-9032-C89FB1A9D16F}"/>
                </a:ext>
              </a:extLst>
            </p:cNvPr>
            <p:cNvGrpSpPr/>
            <p:nvPr/>
          </p:nvGrpSpPr>
          <p:grpSpPr>
            <a:xfrm>
              <a:off x="3289684" y="2699634"/>
              <a:ext cx="312800" cy="593000"/>
              <a:chOff x="3289684" y="2699634"/>
              <a:chExt cx="312800" cy="593000"/>
            </a:xfrm>
            <a:solidFill>
              <a:schemeClr val="accent1"/>
            </a:solidFill>
          </p:grpSpPr>
          <p:sp>
            <p:nvSpPr>
              <p:cNvPr id="4013" name="Freeform: Shape 4012">
                <a:extLst>
                  <a:ext uri="{FF2B5EF4-FFF2-40B4-BE49-F238E27FC236}">
                    <a16:creationId xmlns:a16="http://schemas.microsoft.com/office/drawing/2014/main" id="{08E4F545-AC26-444E-9338-99CF1EB8AA41}"/>
                  </a:ext>
                </a:extLst>
              </p:cNvPr>
              <p:cNvSpPr/>
              <p:nvPr/>
            </p:nvSpPr>
            <p:spPr>
              <a:xfrm>
                <a:off x="3289684" y="2699634"/>
                <a:ext cx="312800" cy="593000"/>
              </a:xfrm>
              <a:custGeom>
                <a:avLst/>
                <a:gdLst>
                  <a:gd name="connsiteX0" fmla="*/ 97343 w 312800"/>
                  <a:gd name="connsiteY0" fmla="*/ 589937 h 593000"/>
                  <a:gd name="connsiteX1" fmla="*/ 23 w 312800"/>
                  <a:gd name="connsiteY1" fmla="*/ 437767 h 593000"/>
                  <a:gd name="connsiteX2" fmla="*/ 105234 w 312800"/>
                  <a:gd name="connsiteY2" fmla="*/ 333519 h 593000"/>
                  <a:gd name="connsiteX3" fmla="*/ 78738 w 312800"/>
                  <a:gd name="connsiteY3" fmla="*/ 145872 h 593000"/>
                  <a:gd name="connsiteX4" fmla="*/ 78418 w 312800"/>
                  <a:gd name="connsiteY4" fmla="*/ 92112 h 593000"/>
                  <a:gd name="connsiteX5" fmla="*/ 230524 w 312800"/>
                  <a:gd name="connsiteY5" fmla="*/ 9676 h 593000"/>
                  <a:gd name="connsiteX6" fmla="*/ 297884 w 312800"/>
                  <a:gd name="connsiteY6" fmla="*/ 196617 h 593000"/>
                  <a:gd name="connsiteX7" fmla="*/ 154631 w 312800"/>
                  <a:gd name="connsiteY7" fmla="*/ 352700 h 593000"/>
                  <a:gd name="connsiteX8" fmla="*/ 207942 w 312800"/>
                  <a:gd name="connsiteY8" fmla="*/ 484598 h 593000"/>
                  <a:gd name="connsiteX9" fmla="*/ 97343 w 312800"/>
                  <a:gd name="connsiteY9" fmla="*/ 589937 h 59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2800" h="593000">
                    <a:moveTo>
                      <a:pt x="97343" y="589937"/>
                    </a:moveTo>
                    <a:cubicBezTo>
                      <a:pt x="-4083" y="562479"/>
                      <a:pt x="23" y="437767"/>
                      <a:pt x="23" y="437767"/>
                    </a:cubicBezTo>
                    <a:cubicBezTo>
                      <a:pt x="23" y="437767"/>
                      <a:pt x="88746" y="405434"/>
                      <a:pt x="105234" y="333519"/>
                    </a:cubicBezTo>
                    <a:cubicBezTo>
                      <a:pt x="121721" y="261603"/>
                      <a:pt x="81176" y="159216"/>
                      <a:pt x="78738" y="145872"/>
                    </a:cubicBezTo>
                    <a:cubicBezTo>
                      <a:pt x="72900" y="113539"/>
                      <a:pt x="78418" y="92112"/>
                      <a:pt x="78418" y="92112"/>
                    </a:cubicBezTo>
                    <a:cubicBezTo>
                      <a:pt x="78418" y="92112"/>
                      <a:pt x="139170" y="-35488"/>
                      <a:pt x="230524" y="9676"/>
                    </a:cubicBezTo>
                    <a:cubicBezTo>
                      <a:pt x="321941" y="54775"/>
                      <a:pt x="325021" y="130732"/>
                      <a:pt x="297884" y="196617"/>
                    </a:cubicBezTo>
                    <a:cubicBezTo>
                      <a:pt x="270747" y="262502"/>
                      <a:pt x="181511" y="291627"/>
                      <a:pt x="154631" y="352700"/>
                    </a:cubicBezTo>
                    <a:cubicBezTo>
                      <a:pt x="127751" y="413773"/>
                      <a:pt x="194021" y="466828"/>
                      <a:pt x="207942" y="484598"/>
                    </a:cubicBezTo>
                    <a:cubicBezTo>
                      <a:pt x="221863" y="502240"/>
                      <a:pt x="181126" y="612647"/>
                      <a:pt x="97343" y="589937"/>
                    </a:cubicBezTo>
                    <a:close/>
                  </a:path>
                </a:pathLst>
              </a:custGeom>
              <a:solidFill>
                <a:srgbClr val="FDD2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014" name="Freeform: Shape 4013">
                <a:extLst>
                  <a:ext uri="{FF2B5EF4-FFF2-40B4-BE49-F238E27FC236}">
                    <a16:creationId xmlns:a16="http://schemas.microsoft.com/office/drawing/2014/main" id="{8A149343-EF3D-4A71-B769-E9996ACA9E0C}"/>
                  </a:ext>
                </a:extLst>
              </p:cNvPr>
              <p:cNvSpPr/>
              <p:nvPr/>
            </p:nvSpPr>
            <p:spPr>
              <a:xfrm>
                <a:off x="3481901" y="2821252"/>
                <a:ext cx="33073" cy="48908"/>
              </a:xfrm>
              <a:custGeom>
                <a:avLst/>
                <a:gdLst>
                  <a:gd name="connsiteX0" fmla="*/ 31571 w 33073"/>
                  <a:gd name="connsiteY0" fmla="*/ 45937 h 48908"/>
                  <a:gd name="connsiteX1" fmla="*/ 15532 w 33073"/>
                  <a:gd name="connsiteY1" fmla="*/ 48696 h 48908"/>
                  <a:gd name="connsiteX2" fmla="*/ 200 w 33073"/>
                  <a:gd name="connsiteY2" fmla="*/ 33812 h 48908"/>
                  <a:gd name="connsiteX3" fmla="*/ 21178 w 33073"/>
                  <a:gd name="connsiteY3" fmla="*/ 68 h 48908"/>
                  <a:gd name="connsiteX4" fmla="*/ 31571 w 33073"/>
                  <a:gd name="connsiteY4" fmla="*/ 45937 h 48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73" h="48908">
                    <a:moveTo>
                      <a:pt x="31571" y="45937"/>
                    </a:moveTo>
                    <a:cubicBezTo>
                      <a:pt x="31571" y="45937"/>
                      <a:pt x="24835" y="49850"/>
                      <a:pt x="15532" y="48696"/>
                    </a:cubicBezTo>
                    <a:cubicBezTo>
                      <a:pt x="6230" y="47541"/>
                      <a:pt x="-1340" y="39714"/>
                      <a:pt x="200" y="33812"/>
                    </a:cubicBezTo>
                    <a:cubicBezTo>
                      <a:pt x="1676" y="27910"/>
                      <a:pt x="15276" y="-1600"/>
                      <a:pt x="21178" y="68"/>
                    </a:cubicBezTo>
                    <a:cubicBezTo>
                      <a:pt x="28042" y="1993"/>
                      <a:pt x="36575" y="38111"/>
                      <a:pt x="31571" y="45937"/>
                    </a:cubicBezTo>
                    <a:close/>
                  </a:path>
                </a:pathLst>
              </a:custGeom>
              <a:solidFill>
                <a:srgbClr val="F9B096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4015" name="Graphic 3026">
                <a:extLst>
                  <a:ext uri="{FF2B5EF4-FFF2-40B4-BE49-F238E27FC236}">
                    <a16:creationId xmlns:a16="http://schemas.microsoft.com/office/drawing/2014/main" id="{E8BC60D6-CDCC-41E0-B17D-DB23B55A5B4F}"/>
                  </a:ext>
                </a:extLst>
              </p:cNvPr>
              <p:cNvGrpSpPr/>
              <p:nvPr/>
            </p:nvGrpSpPr>
            <p:grpSpPr>
              <a:xfrm>
                <a:off x="3391196" y="2743829"/>
                <a:ext cx="208303" cy="91156"/>
                <a:chOff x="3391196" y="2743829"/>
                <a:chExt cx="208303" cy="91156"/>
              </a:xfrm>
              <a:solidFill>
                <a:srgbClr val="4B4666"/>
              </a:solidFill>
            </p:grpSpPr>
            <p:sp>
              <p:nvSpPr>
                <p:cNvPr id="4017" name="Freeform: Shape 4016">
                  <a:extLst>
                    <a:ext uri="{FF2B5EF4-FFF2-40B4-BE49-F238E27FC236}">
                      <a16:creationId xmlns:a16="http://schemas.microsoft.com/office/drawing/2014/main" id="{F2926137-6523-48D9-8F81-E5184AF90150}"/>
                    </a:ext>
                  </a:extLst>
                </p:cNvPr>
                <p:cNvSpPr/>
                <p:nvPr/>
              </p:nvSpPr>
              <p:spPr>
                <a:xfrm>
                  <a:off x="3551191" y="2771010"/>
                  <a:ext cx="42278" cy="31193"/>
                </a:xfrm>
                <a:custGeom>
                  <a:avLst/>
                  <a:gdLst>
                    <a:gd name="connsiteX0" fmla="*/ 42279 w 42278"/>
                    <a:gd name="connsiteY0" fmla="*/ 31193 h 31193"/>
                    <a:gd name="connsiteX1" fmla="*/ 15270 w 42278"/>
                    <a:gd name="connsiteY1" fmla="*/ 336 h 31193"/>
                    <a:gd name="connsiteX2" fmla="*/ 2247 w 42278"/>
                    <a:gd name="connsiteY2" fmla="*/ 15733 h 31193"/>
                    <a:gd name="connsiteX3" fmla="*/ 42279 w 42278"/>
                    <a:gd name="connsiteY3" fmla="*/ 31193 h 3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78" h="31193">
                      <a:moveTo>
                        <a:pt x="42279" y="31193"/>
                      </a:moveTo>
                      <a:cubicBezTo>
                        <a:pt x="42279" y="31193"/>
                        <a:pt x="25214" y="2966"/>
                        <a:pt x="15270" y="336"/>
                      </a:cubicBezTo>
                      <a:cubicBezTo>
                        <a:pt x="5327" y="-2294"/>
                        <a:pt x="-4553" y="11242"/>
                        <a:pt x="2247" y="15733"/>
                      </a:cubicBezTo>
                      <a:cubicBezTo>
                        <a:pt x="8984" y="20159"/>
                        <a:pt x="42279" y="31193"/>
                        <a:pt x="42279" y="31193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8" name="Freeform: Shape 4017">
                  <a:extLst>
                    <a:ext uri="{FF2B5EF4-FFF2-40B4-BE49-F238E27FC236}">
                      <a16:creationId xmlns:a16="http://schemas.microsoft.com/office/drawing/2014/main" id="{2892CBAB-C704-49CC-A8E3-DD5E383D1EC0}"/>
                    </a:ext>
                  </a:extLst>
                </p:cNvPr>
                <p:cNvSpPr/>
                <p:nvPr/>
              </p:nvSpPr>
              <p:spPr>
                <a:xfrm>
                  <a:off x="3430458" y="2743829"/>
                  <a:ext cx="46905" cy="21556"/>
                </a:xfrm>
                <a:custGeom>
                  <a:avLst/>
                  <a:gdLst>
                    <a:gd name="connsiteX0" fmla="*/ 0 w 46905"/>
                    <a:gd name="connsiteY0" fmla="*/ 5962 h 21556"/>
                    <a:gd name="connsiteX1" fmla="*/ 40801 w 46905"/>
                    <a:gd name="connsiteY1" fmla="*/ 1343 h 21556"/>
                    <a:gd name="connsiteX2" fmla="*/ 40095 w 46905"/>
                    <a:gd name="connsiteY2" fmla="*/ 21487 h 21556"/>
                    <a:gd name="connsiteX3" fmla="*/ 0 w 46905"/>
                    <a:gd name="connsiteY3" fmla="*/ 5962 h 2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905" h="21556">
                      <a:moveTo>
                        <a:pt x="0" y="5962"/>
                      </a:moveTo>
                      <a:cubicBezTo>
                        <a:pt x="0" y="5962"/>
                        <a:pt x="31627" y="-3405"/>
                        <a:pt x="40801" y="1343"/>
                      </a:cubicBezTo>
                      <a:cubicBezTo>
                        <a:pt x="49911" y="6090"/>
                        <a:pt x="48114" y="22770"/>
                        <a:pt x="40095" y="21487"/>
                      </a:cubicBezTo>
                      <a:cubicBezTo>
                        <a:pt x="32012" y="20204"/>
                        <a:pt x="0" y="5962"/>
                        <a:pt x="0" y="5962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19" name="Freeform: Shape 4018">
                  <a:extLst>
                    <a:ext uri="{FF2B5EF4-FFF2-40B4-BE49-F238E27FC236}">
                      <a16:creationId xmlns:a16="http://schemas.microsoft.com/office/drawing/2014/main" id="{B4A6BD49-EFCB-4B65-8B8C-D3030207723B}"/>
                    </a:ext>
                  </a:extLst>
                </p:cNvPr>
                <p:cNvSpPr/>
                <p:nvPr/>
              </p:nvSpPr>
              <p:spPr>
                <a:xfrm>
                  <a:off x="3391196" y="2770679"/>
                  <a:ext cx="74739" cy="45060"/>
                </a:xfrm>
                <a:custGeom>
                  <a:avLst/>
                  <a:gdLst>
                    <a:gd name="connsiteX0" fmla="*/ 0 w 74739"/>
                    <a:gd name="connsiteY0" fmla="*/ 14524 h 45060"/>
                    <a:gd name="connsiteX1" fmla="*/ 52926 w 74739"/>
                    <a:gd name="connsiteY1" fmla="*/ 1308 h 45060"/>
                    <a:gd name="connsiteX2" fmla="*/ 73647 w 74739"/>
                    <a:gd name="connsiteY2" fmla="*/ 45060 h 45060"/>
                    <a:gd name="connsiteX3" fmla="*/ 39711 w 74739"/>
                    <a:gd name="connsiteY3" fmla="*/ 16897 h 45060"/>
                    <a:gd name="connsiteX4" fmla="*/ 0 w 74739"/>
                    <a:gd name="connsiteY4" fmla="*/ 14524 h 45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39" h="45060">
                      <a:moveTo>
                        <a:pt x="0" y="14524"/>
                      </a:moveTo>
                      <a:cubicBezTo>
                        <a:pt x="0" y="14524"/>
                        <a:pt x="23929" y="-5171"/>
                        <a:pt x="52926" y="1308"/>
                      </a:cubicBezTo>
                      <a:cubicBezTo>
                        <a:pt x="81923" y="7724"/>
                        <a:pt x="73647" y="45060"/>
                        <a:pt x="73647" y="45060"/>
                      </a:cubicBezTo>
                      <a:cubicBezTo>
                        <a:pt x="73647" y="45060"/>
                        <a:pt x="57288" y="20811"/>
                        <a:pt x="39711" y="16897"/>
                      </a:cubicBezTo>
                      <a:cubicBezTo>
                        <a:pt x="22069" y="12920"/>
                        <a:pt x="0" y="14524"/>
                        <a:pt x="0" y="14524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4020" name="Freeform: Shape 4019">
                  <a:extLst>
                    <a:ext uri="{FF2B5EF4-FFF2-40B4-BE49-F238E27FC236}">
                      <a16:creationId xmlns:a16="http://schemas.microsoft.com/office/drawing/2014/main" id="{052A81FB-E5BD-4BF8-A716-C674E0146812}"/>
                    </a:ext>
                  </a:extLst>
                </p:cNvPr>
                <p:cNvSpPr/>
                <p:nvPr/>
              </p:nvSpPr>
              <p:spPr>
                <a:xfrm>
                  <a:off x="3533744" y="2805947"/>
                  <a:ext cx="65756" cy="29038"/>
                </a:xfrm>
                <a:custGeom>
                  <a:avLst/>
                  <a:gdLst>
                    <a:gd name="connsiteX0" fmla="*/ 65756 w 65756"/>
                    <a:gd name="connsiteY0" fmla="*/ 29038 h 29038"/>
                    <a:gd name="connsiteX1" fmla="*/ 30793 w 65756"/>
                    <a:gd name="connsiteY1" fmla="*/ 619 h 29038"/>
                    <a:gd name="connsiteX2" fmla="*/ 0 w 65756"/>
                    <a:gd name="connsiteY2" fmla="*/ 26087 h 29038"/>
                    <a:gd name="connsiteX3" fmla="*/ 35284 w 65756"/>
                    <a:gd name="connsiteY3" fmla="*/ 16849 h 29038"/>
                    <a:gd name="connsiteX4" fmla="*/ 65756 w 65756"/>
                    <a:gd name="connsiteY4" fmla="*/ 29038 h 29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756" h="29038">
                      <a:moveTo>
                        <a:pt x="65756" y="29038"/>
                      </a:moveTo>
                      <a:cubicBezTo>
                        <a:pt x="65756" y="29038"/>
                        <a:pt x="54722" y="5943"/>
                        <a:pt x="30793" y="619"/>
                      </a:cubicBezTo>
                      <a:cubicBezTo>
                        <a:pt x="6864" y="-4706"/>
                        <a:pt x="0" y="26087"/>
                        <a:pt x="0" y="26087"/>
                      </a:cubicBezTo>
                      <a:cubicBezTo>
                        <a:pt x="0" y="26087"/>
                        <a:pt x="20721" y="13642"/>
                        <a:pt x="35284" y="16849"/>
                      </a:cubicBezTo>
                      <a:cubicBezTo>
                        <a:pt x="49782" y="20121"/>
                        <a:pt x="65756" y="29038"/>
                        <a:pt x="65756" y="29038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4016" name="Freeform: Shape 4015">
                <a:extLst>
                  <a:ext uri="{FF2B5EF4-FFF2-40B4-BE49-F238E27FC236}">
                    <a16:creationId xmlns:a16="http://schemas.microsoft.com/office/drawing/2014/main" id="{B4ADB9FD-4FE9-4D61-BD7D-7C72FD70EF8F}"/>
                  </a:ext>
                </a:extLst>
              </p:cNvPr>
              <p:cNvSpPr/>
              <p:nvPr/>
            </p:nvSpPr>
            <p:spPr>
              <a:xfrm>
                <a:off x="3445213" y="2890670"/>
                <a:ext cx="71594" cy="47120"/>
              </a:xfrm>
              <a:custGeom>
                <a:avLst/>
                <a:gdLst>
                  <a:gd name="connsiteX0" fmla="*/ 71595 w 71594"/>
                  <a:gd name="connsiteY0" fmla="*/ 16231 h 47120"/>
                  <a:gd name="connsiteX1" fmla="*/ 25789 w 71594"/>
                  <a:gd name="connsiteY1" fmla="*/ 44907 h 47120"/>
                  <a:gd name="connsiteX2" fmla="*/ 0 w 71594"/>
                  <a:gd name="connsiteY2" fmla="*/ 0 h 47120"/>
                  <a:gd name="connsiteX3" fmla="*/ 71595 w 71594"/>
                  <a:gd name="connsiteY3" fmla="*/ 16231 h 47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594" h="47120">
                    <a:moveTo>
                      <a:pt x="71595" y="16231"/>
                    </a:moveTo>
                    <a:cubicBezTo>
                      <a:pt x="71595" y="16231"/>
                      <a:pt x="46768" y="56903"/>
                      <a:pt x="25789" y="44907"/>
                    </a:cubicBezTo>
                    <a:cubicBezTo>
                      <a:pt x="1219" y="30857"/>
                      <a:pt x="0" y="0"/>
                      <a:pt x="0" y="0"/>
                    </a:cubicBezTo>
                    <a:cubicBezTo>
                      <a:pt x="0" y="0"/>
                      <a:pt x="27522" y="29767"/>
                      <a:pt x="71595" y="162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3771" name="Graphic 3026">
              <a:extLst>
                <a:ext uri="{FF2B5EF4-FFF2-40B4-BE49-F238E27FC236}">
                  <a16:creationId xmlns:a16="http://schemas.microsoft.com/office/drawing/2014/main" id="{7D61422F-939A-4FCC-873B-5566F7A7F8D4}"/>
                </a:ext>
              </a:extLst>
            </p:cNvPr>
            <p:cNvGrpSpPr/>
            <p:nvPr/>
          </p:nvGrpSpPr>
          <p:grpSpPr>
            <a:xfrm>
              <a:off x="1955569" y="1570568"/>
              <a:ext cx="1186911" cy="1617394"/>
              <a:chOff x="1955569" y="1570568"/>
              <a:chExt cx="1186911" cy="1617394"/>
            </a:xfrm>
            <a:solidFill>
              <a:schemeClr val="accent1"/>
            </a:solidFill>
          </p:grpSpPr>
          <p:sp>
            <p:nvSpPr>
              <p:cNvPr id="3779" name="Freeform: Shape 3778">
                <a:extLst>
                  <a:ext uri="{FF2B5EF4-FFF2-40B4-BE49-F238E27FC236}">
                    <a16:creationId xmlns:a16="http://schemas.microsoft.com/office/drawing/2014/main" id="{A0825B67-43C7-4AA6-88B3-1B83804E2354}"/>
                  </a:ext>
                </a:extLst>
              </p:cNvPr>
              <p:cNvSpPr/>
              <p:nvPr/>
            </p:nvSpPr>
            <p:spPr>
              <a:xfrm>
                <a:off x="2525147" y="2178245"/>
                <a:ext cx="411651" cy="1009717"/>
              </a:xfrm>
              <a:custGeom>
                <a:avLst/>
                <a:gdLst>
                  <a:gd name="connsiteX0" fmla="*/ 388626 w 411651"/>
                  <a:gd name="connsiteY0" fmla="*/ 1003614 h 1009717"/>
                  <a:gd name="connsiteX1" fmla="*/ 403573 w 411651"/>
                  <a:gd name="connsiteY1" fmla="*/ 1008746 h 1009717"/>
                  <a:gd name="connsiteX2" fmla="*/ 403573 w 411651"/>
                  <a:gd name="connsiteY2" fmla="*/ 1008746 h 1009717"/>
                  <a:gd name="connsiteX3" fmla="*/ 411015 w 411651"/>
                  <a:gd name="connsiteY3" fmla="*/ 994825 h 1009717"/>
                  <a:gd name="connsiteX4" fmla="*/ 23020 w 411651"/>
                  <a:gd name="connsiteY4" fmla="*/ 6104 h 1009717"/>
                  <a:gd name="connsiteX5" fmla="*/ 8072 w 411651"/>
                  <a:gd name="connsiteY5" fmla="*/ 972 h 1009717"/>
                  <a:gd name="connsiteX6" fmla="*/ 8072 w 411651"/>
                  <a:gd name="connsiteY6" fmla="*/ 972 h 1009717"/>
                  <a:gd name="connsiteX7" fmla="*/ 630 w 411651"/>
                  <a:gd name="connsiteY7" fmla="*/ 14893 h 1009717"/>
                  <a:gd name="connsiteX8" fmla="*/ 388626 w 411651"/>
                  <a:gd name="connsiteY8" fmla="*/ 1003614 h 100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1651" h="1009717">
                    <a:moveTo>
                      <a:pt x="388626" y="1003614"/>
                    </a:moveTo>
                    <a:cubicBezTo>
                      <a:pt x="390679" y="1008874"/>
                      <a:pt x="397415" y="1011184"/>
                      <a:pt x="403573" y="1008746"/>
                    </a:cubicBezTo>
                    <a:lnTo>
                      <a:pt x="403573" y="1008746"/>
                    </a:lnTo>
                    <a:cubicBezTo>
                      <a:pt x="409796" y="1006308"/>
                      <a:pt x="413132" y="1000085"/>
                      <a:pt x="411015" y="994825"/>
                    </a:cubicBezTo>
                    <a:lnTo>
                      <a:pt x="23020" y="6104"/>
                    </a:lnTo>
                    <a:cubicBezTo>
                      <a:pt x="20967" y="843"/>
                      <a:pt x="14231" y="-1466"/>
                      <a:pt x="8072" y="972"/>
                    </a:cubicBezTo>
                    <a:lnTo>
                      <a:pt x="8072" y="972"/>
                    </a:lnTo>
                    <a:cubicBezTo>
                      <a:pt x="1913" y="3410"/>
                      <a:pt x="-1487" y="9632"/>
                      <a:pt x="630" y="14893"/>
                    </a:cubicBezTo>
                    <a:lnTo>
                      <a:pt x="388626" y="1003614"/>
                    </a:lnTo>
                    <a:close/>
                  </a:path>
                </a:pathLst>
              </a:custGeom>
              <a:solidFill>
                <a:srgbClr val="FFFFFF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80" name="Graphic 3026">
                <a:extLst>
                  <a:ext uri="{FF2B5EF4-FFF2-40B4-BE49-F238E27FC236}">
                    <a16:creationId xmlns:a16="http://schemas.microsoft.com/office/drawing/2014/main" id="{A8E14682-1CEB-4E51-A603-FE39EECFE457}"/>
                  </a:ext>
                </a:extLst>
              </p:cNvPr>
              <p:cNvGrpSpPr/>
              <p:nvPr/>
            </p:nvGrpSpPr>
            <p:grpSpPr>
              <a:xfrm>
                <a:off x="1955569" y="1570568"/>
                <a:ext cx="1186911" cy="1228325"/>
                <a:chOff x="1955569" y="1570568"/>
                <a:chExt cx="1186911" cy="1228325"/>
              </a:xfrm>
              <a:solidFill>
                <a:srgbClr val="FAF5B4"/>
              </a:solidFill>
            </p:grpSpPr>
            <p:grpSp>
              <p:nvGrpSpPr>
                <p:cNvPr id="3781" name="Graphic 3026">
                  <a:extLst>
                    <a:ext uri="{FF2B5EF4-FFF2-40B4-BE49-F238E27FC236}">
                      <a16:creationId xmlns:a16="http://schemas.microsoft.com/office/drawing/2014/main" id="{11C83ABD-C6BC-4C1A-96E6-265C27C98D65}"/>
                    </a:ext>
                  </a:extLst>
                </p:cNvPr>
                <p:cNvGrpSpPr/>
                <p:nvPr/>
              </p:nvGrpSpPr>
              <p:grpSpPr>
                <a:xfrm>
                  <a:off x="2061356" y="1653566"/>
                  <a:ext cx="918432" cy="906487"/>
                  <a:chOff x="2061356" y="1653566"/>
                  <a:chExt cx="918432" cy="906487"/>
                </a:xfrm>
                <a:solidFill>
                  <a:srgbClr val="FAF5B4"/>
                </a:solidFill>
              </p:grpSpPr>
              <p:sp>
                <p:nvSpPr>
                  <p:cNvPr id="3985" name="Freeform: Shape 3984">
                    <a:extLst>
                      <a:ext uri="{FF2B5EF4-FFF2-40B4-BE49-F238E27FC236}">
                        <a16:creationId xmlns:a16="http://schemas.microsoft.com/office/drawing/2014/main" id="{4EEBA311-31CE-44DA-AB6A-17772D5259FE}"/>
                      </a:ext>
                    </a:extLst>
                  </p:cNvPr>
                  <p:cNvSpPr/>
                  <p:nvPr/>
                </p:nvSpPr>
                <p:spPr>
                  <a:xfrm rot="-4686008">
                    <a:off x="2340341" y="2053284"/>
                    <a:ext cx="63382" cy="63382"/>
                  </a:xfrm>
                  <a:custGeom>
                    <a:avLst/>
                    <a:gdLst>
                      <a:gd name="connsiteX0" fmla="*/ 63382 w 63382"/>
                      <a:gd name="connsiteY0" fmla="*/ 31691 h 63382"/>
                      <a:gd name="connsiteX1" fmla="*/ 31691 w 63382"/>
                      <a:gd name="connsiteY1" fmla="*/ 63382 h 63382"/>
                      <a:gd name="connsiteX2" fmla="*/ 0 w 63382"/>
                      <a:gd name="connsiteY2" fmla="*/ 31691 h 63382"/>
                      <a:gd name="connsiteX3" fmla="*/ 31691 w 63382"/>
                      <a:gd name="connsiteY3" fmla="*/ 0 h 63382"/>
                      <a:gd name="connsiteX4" fmla="*/ 63382 w 63382"/>
                      <a:gd name="connsiteY4" fmla="*/ 31691 h 6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82" h="63382">
                        <a:moveTo>
                          <a:pt x="63382" y="31691"/>
                        </a:moveTo>
                        <a:cubicBezTo>
                          <a:pt x="63382" y="49194"/>
                          <a:pt x="49194" y="63382"/>
                          <a:pt x="31691" y="63382"/>
                        </a:cubicBezTo>
                        <a:cubicBezTo>
                          <a:pt x="14189" y="63382"/>
                          <a:pt x="0" y="49194"/>
                          <a:pt x="0" y="31691"/>
                        </a:cubicBezTo>
                        <a:cubicBezTo>
                          <a:pt x="0" y="14189"/>
                          <a:pt x="14189" y="0"/>
                          <a:pt x="31691" y="0"/>
                        </a:cubicBezTo>
                        <a:cubicBezTo>
                          <a:pt x="49194" y="0"/>
                          <a:pt x="63382" y="14189"/>
                          <a:pt x="63382" y="3169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6" name="Freeform: Shape 3985">
                    <a:extLst>
                      <a:ext uri="{FF2B5EF4-FFF2-40B4-BE49-F238E27FC236}">
                        <a16:creationId xmlns:a16="http://schemas.microsoft.com/office/drawing/2014/main" id="{461C7E55-566D-4645-B048-F02342320F79}"/>
                      </a:ext>
                    </a:extLst>
                  </p:cNvPr>
                  <p:cNvSpPr/>
                  <p:nvPr/>
                </p:nvSpPr>
                <p:spPr>
                  <a:xfrm>
                    <a:off x="2456932" y="2131478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4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7" name="Freeform: Shape 3986">
                    <a:extLst>
                      <a:ext uri="{FF2B5EF4-FFF2-40B4-BE49-F238E27FC236}">
                        <a16:creationId xmlns:a16="http://schemas.microsoft.com/office/drawing/2014/main" id="{675E01EB-3C93-40A2-8C03-EDB4AF922E54}"/>
                      </a:ext>
                    </a:extLst>
                  </p:cNvPr>
                  <p:cNvSpPr/>
                  <p:nvPr/>
                </p:nvSpPr>
                <p:spPr>
                  <a:xfrm>
                    <a:off x="2366028" y="1992074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49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8" name="Freeform: Shape 3987">
                    <a:extLst>
                      <a:ext uri="{FF2B5EF4-FFF2-40B4-BE49-F238E27FC236}">
                        <a16:creationId xmlns:a16="http://schemas.microsoft.com/office/drawing/2014/main" id="{A9B5C0C9-659B-4723-A687-8B1FBFA5FAA9}"/>
                      </a:ext>
                    </a:extLst>
                  </p:cNvPr>
                  <p:cNvSpPr/>
                  <p:nvPr/>
                </p:nvSpPr>
                <p:spPr>
                  <a:xfrm>
                    <a:off x="2465862" y="2048385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4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20012" y="-3055"/>
                          <a:pt x="33484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9" name="Freeform: Shape 3988">
                    <a:extLst>
                      <a:ext uri="{FF2B5EF4-FFF2-40B4-BE49-F238E27FC236}">
                        <a16:creationId xmlns:a16="http://schemas.microsoft.com/office/drawing/2014/main" id="{76306EA9-34BE-41FA-BDAC-D273CCDDA2C9}"/>
                      </a:ext>
                    </a:extLst>
                  </p:cNvPr>
                  <p:cNvSpPr/>
                  <p:nvPr/>
                </p:nvSpPr>
                <p:spPr>
                  <a:xfrm>
                    <a:off x="2240770" y="2096547"/>
                    <a:ext cx="51981" cy="51981"/>
                  </a:xfrm>
                  <a:custGeom>
                    <a:avLst/>
                    <a:gdLst>
                      <a:gd name="connsiteX0" fmla="*/ 47771 w 51981"/>
                      <a:gd name="connsiteY0" fmla="*/ 11781 h 51981"/>
                      <a:gd name="connsiteX1" fmla="*/ 40201 w 51981"/>
                      <a:gd name="connsiteY1" fmla="*/ 47771 h 51981"/>
                      <a:gd name="connsiteX2" fmla="*/ 4211 w 51981"/>
                      <a:gd name="connsiteY2" fmla="*/ 40201 h 51981"/>
                      <a:gd name="connsiteX3" fmla="*/ 11781 w 51981"/>
                      <a:gd name="connsiteY3" fmla="*/ 4211 h 51981"/>
                      <a:gd name="connsiteX4" fmla="*/ 47771 w 51981"/>
                      <a:gd name="connsiteY4" fmla="*/ 11781 h 51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81" h="51981">
                        <a:moveTo>
                          <a:pt x="47771" y="11781"/>
                        </a:moveTo>
                        <a:cubicBezTo>
                          <a:pt x="55597" y="23778"/>
                          <a:pt x="52197" y="39880"/>
                          <a:pt x="40201" y="47771"/>
                        </a:cubicBezTo>
                        <a:cubicBezTo>
                          <a:pt x="28204" y="55597"/>
                          <a:pt x="12102" y="52197"/>
                          <a:pt x="4211" y="40201"/>
                        </a:cubicBezTo>
                        <a:cubicBezTo>
                          <a:pt x="-3616" y="28204"/>
                          <a:pt x="-215" y="12102"/>
                          <a:pt x="11781" y="4211"/>
                        </a:cubicBezTo>
                        <a:cubicBezTo>
                          <a:pt x="23842" y="-3616"/>
                          <a:pt x="39944" y="-215"/>
                          <a:pt x="47771" y="1178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0" name="Freeform: Shape 3989">
                    <a:extLst>
                      <a:ext uri="{FF2B5EF4-FFF2-40B4-BE49-F238E27FC236}">
                        <a16:creationId xmlns:a16="http://schemas.microsoft.com/office/drawing/2014/main" id="{F1DAFAC6-DBD9-41C1-82C3-45A8F40D0E61}"/>
                      </a:ext>
                    </a:extLst>
                  </p:cNvPr>
                  <p:cNvSpPr/>
                  <p:nvPr/>
                </p:nvSpPr>
                <p:spPr>
                  <a:xfrm>
                    <a:off x="2227913" y="2226814"/>
                    <a:ext cx="55434" cy="55434"/>
                  </a:xfrm>
                  <a:custGeom>
                    <a:avLst/>
                    <a:gdLst>
                      <a:gd name="connsiteX0" fmla="*/ 50941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1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1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537" y="-253"/>
                          <a:pt x="50941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1" name="Freeform: Shape 3990">
                    <a:extLst>
                      <a:ext uri="{FF2B5EF4-FFF2-40B4-BE49-F238E27FC236}">
                        <a16:creationId xmlns:a16="http://schemas.microsoft.com/office/drawing/2014/main" id="{6446BB42-A06D-49BA-8E5F-0E2924B004FA}"/>
                      </a:ext>
                    </a:extLst>
                  </p:cNvPr>
                  <p:cNvSpPr/>
                  <p:nvPr/>
                </p:nvSpPr>
                <p:spPr>
                  <a:xfrm rot="-2954749">
                    <a:off x="2389328" y="2330718"/>
                    <a:ext cx="42468" cy="42468"/>
                  </a:xfrm>
                  <a:custGeom>
                    <a:avLst/>
                    <a:gdLst>
                      <a:gd name="connsiteX0" fmla="*/ 42468 w 42468"/>
                      <a:gd name="connsiteY0" fmla="*/ 21234 h 42468"/>
                      <a:gd name="connsiteX1" fmla="*/ 21234 w 42468"/>
                      <a:gd name="connsiteY1" fmla="*/ 42468 h 42468"/>
                      <a:gd name="connsiteX2" fmla="*/ 0 w 42468"/>
                      <a:gd name="connsiteY2" fmla="*/ 21234 h 42468"/>
                      <a:gd name="connsiteX3" fmla="*/ 21234 w 42468"/>
                      <a:gd name="connsiteY3" fmla="*/ 0 h 42468"/>
                      <a:gd name="connsiteX4" fmla="*/ 42468 w 42468"/>
                      <a:gd name="connsiteY4" fmla="*/ 21234 h 4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68" h="42468">
                        <a:moveTo>
                          <a:pt x="42468" y="21234"/>
                        </a:moveTo>
                        <a:cubicBezTo>
                          <a:pt x="42468" y="32961"/>
                          <a:pt x="32961" y="42468"/>
                          <a:pt x="21234" y="42468"/>
                        </a:cubicBezTo>
                        <a:cubicBezTo>
                          <a:pt x="9507" y="42468"/>
                          <a:pt x="0" y="32961"/>
                          <a:pt x="0" y="21234"/>
                        </a:cubicBezTo>
                        <a:cubicBezTo>
                          <a:pt x="0" y="9507"/>
                          <a:pt x="9507" y="0"/>
                          <a:pt x="21234" y="0"/>
                        </a:cubicBezTo>
                        <a:cubicBezTo>
                          <a:pt x="32961" y="0"/>
                          <a:pt x="42468" y="9507"/>
                          <a:pt x="42468" y="2123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2" name="Freeform: Shape 3991">
                    <a:extLst>
                      <a:ext uri="{FF2B5EF4-FFF2-40B4-BE49-F238E27FC236}">
                        <a16:creationId xmlns:a16="http://schemas.microsoft.com/office/drawing/2014/main" id="{F45DC387-D7A9-46AC-855B-382720EDE046}"/>
                      </a:ext>
                    </a:extLst>
                  </p:cNvPr>
                  <p:cNvSpPr/>
                  <p:nvPr/>
                </p:nvSpPr>
                <p:spPr>
                  <a:xfrm rot="-2928909">
                    <a:off x="2634444" y="2335049"/>
                    <a:ext cx="33616" cy="33616"/>
                  </a:xfrm>
                  <a:custGeom>
                    <a:avLst/>
                    <a:gdLst>
                      <a:gd name="connsiteX0" fmla="*/ 33616 w 33616"/>
                      <a:gd name="connsiteY0" fmla="*/ 16808 h 33616"/>
                      <a:gd name="connsiteX1" fmla="*/ 16808 w 33616"/>
                      <a:gd name="connsiteY1" fmla="*/ 33616 h 33616"/>
                      <a:gd name="connsiteX2" fmla="*/ 0 w 33616"/>
                      <a:gd name="connsiteY2" fmla="*/ 16808 h 33616"/>
                      <a:gd name="connsiteX3" fmla="*/ 16808 w 33616"/>
                      <a:gd name="connsiteY3" fmla="*/ 0 h 33616"/>
                      <a:gd name="connsiteX4" fmla="*/ 33616 w 33616"/>
                      <a:gd name="connsiteY4" fmla="*/ 16808 h 33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16" h="33616">
                        <a:moveTo>
                          <a:pt x="33616" y="16808"/>
                        </a:moveTo>
                        <a:cubicBezTo>
                          <a:pt x="33616" y="26091"/>
                          <a:pt x="26091" y="33616"/>
                          <a:pt x="16808" y="33616"/>
                        </a:cubicBezTo>
                        <a:cubicBezTo>
                          <a:pt x="7525" y="33616"/>
                          <a:pt x="0" y="26091"/>
                          <a:pt x="0" y="16808"/>
                        </a:cubicBezTo>
                        <a:cubicBezTo>
                          <a:pt x="0" y="7525"/>
                          <a:pt x="7525" y="0"/>
                          <a:pt x="16808" y="0"/>
                        </a:cubicBezTo>
                        <a:cubicBezTo>
                          <a:pt x="26091" y="0"/>
                          <a:pt x="33616" y="7525"/>
                          <a:pt x="33616" y="1680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3" name="Freeform: Shape 3992">
                    <a:extLst>
                      <a:ext uri="{FF2B5EF4-FFF2-40B4-BE49-F238E27FC236}">
                        <a16:creationId xmlns:a16="http://schemas.microsoft.com/office/drawing/2014/main" id="{A804FEF7-72B1-41A2-A5EE-EF0BA81BEB1C}"/>
                      </a:ext>
                    </a:extLst>
                  </p:cNvPr>
                  <p:cNvSpPr/>
                  <p:nvPr/>
                </p:nvSpPr>
                <p:spPr>
                  <a:xfrm>
                    <a:off x="2618061" y="2204673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5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11"/>
                          <a:pt x="-161" y="9122"/>
                          <a:pt x="8885" y="3220"/>
                        </a:cubicBezTo>
                        <a:cubicBezTo>
                          <a:pt x="17930" y="-2747"/>
                          <a:pt x="30119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4" name="Freeform: Shape 3993">
                    <a:extLst>
                      <a:ext uri="{FF2B5EF4-FFF2-40B4-BE49-F238E27FC236}">
                        <a16:creationId xmlns:a16="http://schemas.microsoft.com/office/drawing/2014/main" id="{B176EA26-F8DA-4404-A7B8-3EDFFE18CE5E}"/>
                      </a:ext>
                    </a:extLst>
                  </p:cNvPr>
                  <p:cNvSpPr/>
                  <p:nvPr/>
                </p:nvSpPr>
                <p:spPr>
                  <a:xfrm rot="-4686008">
                    <a:off x="2466071" y="1948319"/>
                    <a:ext cx="19630" cy="19630"/>
                  </a:xfrm>
                  <a:custGeom>
                    <a:avLst/>
                    <a:gdLst>
                      <a:gd name="connsiteX0" fmla="*/ 19631 w 19630"/>
                      <a:gd name="connsiteY0" fmla="*/ 9815 h 19630"/>
                      <a:gd name="connsiteX1" fmla="*/ 9815 w 19630"/>
                      <a:gd name="connsiteY1" fmla="*/ 19631 h 19630"/>
                      <a:gd name="connsiteX2" fmla="*/ 0 w 19630"/>
                      <a:gd name="connsiteY2" fmla="*/ 9815 h 19630"/>
                      <a:gd name="connsiteX3" fmla="*/ 9815 w 19630"/>
                      <a:gd name="connsiteY3" fmla="*/ 0 h 19630"/>
                      <a:gd name="connsiteX4" fmla="*/ 19631 w 19630"/>
                      <a:gd name="connsiteY4" fmla="*/ 9815 h 19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30" h="19630">
                        <a:moveTo>
                          <a:pt x="19631" y="9815"/>
                        </a:moveTo>
                        <a:cubicBezTo>
                          <a:pt x="19631" y="15236"/>
                          <a:pt x="15236" y="19631"/>
                          <a:pt x="9815" y="19631"/>
                        </a:cubicBezTo>
                        <a:cubicBezTo>
                          <a:pt x="4394" y="19631"/>
                          <a:pt x="0" y="15236"/>
                          <a:pt x="0" y="9815"/>
                        </a:cubicBezTo>
                        <a:cubicBezTo>
                          <a:pt x="0" y="4394"/>
                          <a:pt x="4394" y="0"/>
                          <a:pt x="9815" y="0"/>
                        </a:cubicBezTo>
                        <a:cubicBezTo>
                          <a:pt x="15236" y="0"/>
                          <a:pt x="19631" y="4394"/>
                          <a:pt x="19631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5" name="Freeform: Shape 3994">
                    <a:extLst>
                      <a:ext uri="{FF2B5EF4-FFF2-40B4-BE49-F238E27FC236}">
                        <a16:creationId xmlns:a16="http://schemas.microsoft.com/office/drawing/2014/main" id="{612CC525-9308-4548-AB65-B2C6DC7E6ED9}"/>
                      </a:ext>
                    </a:extLst>
                  </p:cNvPr>
                  <p:cNvSpPr/>
                  <p:nvPr/>
                </p:nvSpPr>
                <p:spPr>
                  <a:xfrm>
                    <a:off x="2381745" y="1831528"/>
                    <a:ext cx="55959" cy="55930"/>
                  </a:xfrm>
                  <a:custGeom>
                    <a:avLst/>
                    <a:gdLst>
                      <a:gd name="connsiteX0" fmla="*/ 51395 w 55959"/>
                      <a:gd name="connsiteY0" fmla="*/ 12683 h 55930"/>
                      <a:gd name="connsiteX1" fmla="*/ 43248 w 55959"/>
                      <a:gd name="connsiteY1" fmla="*/ 51367 h 55930"/>
                      <a:gd name="connsiteX2" fmla="*/ 4564 w 55959"/>
                      <a:gd name="connsiteY2" fmla="*/ 43220 h 55930"/>
                      <a:gd name="connsiteX3" fmla="*/ 12711 w 55959"/>
                      <a:gd name="connsiteY3" fmla="*/ 4536 h 55930"/>
                      <a:gd name="connsiteX4" fmla="*/ 51395 w 55959"/>
                      <a:gd name="connsiteY4" fmla="*/ 12683 h 55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30">
                        <a:moveTo>
                          <a:pt x="51395" y="12683"/>
                        </a:moveTo>
                        <a:cubicBezTo>
                          <a:pt x="59863" y="25642"/>
                          <a:pt x="56207" y="42963"/>
                          <a:pt x="43248" y="51367"/>
                        </a:cubicBezTo>
                        <a:cubicBezTo>
                          <a:pt x="30289" y="59835"/>
                          <a:pt x="12968" y="56178"/>
                          <a:pt x="4564" y="43220"/>
                        </a:cubicBezTo>
                        <a:cubicBezTo>
                          <a:pt x="-3904" y="30261"/>
                          <a:pt x="-248" y="12940"/>
                          <a:pt x="12711" y="4536"/>
                        </a:cubicBezTo>
                        <a:cubicBezTo>
                          <a:pt x="25670" y="-3868"/>
                          <a:pt x="42991" y="-276"/>
                          <a:pt x="51395" y="1268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6" name="Freeform: Shape 3995">
                    <a:extLst>
                      <a:ext uri="{FF2B5EF4-FFF2-40B4-BE49-F238E27FC236}">
                        <a16:creationId xmlns:a16="http://schemas.microsoft.com/office/drawing/2014/main" id="{969D027B-2BDF-484F-BE79-C81D34AB84FC}"/>
                      </a:ext>
                    </a:extLst>
                  </p:cNvPr>
                  <p:cNvSpPr/>
                  <p:nvPr/>
                </p:nvSpPr>
                <p:spPr>
                  <a:xfrm>
                    <a:off x="2594944" y="1992992"/>
                    <a:ext cx="31669" cy="31669"/>
                  </a:xfrm>
                  <a:custGeom>
                    <a:avLst/>
                    <a:gdLst>
                      <a:gd name="connsiteX0" fmla="*/ 29115 w 31669"/>
                      <a:gd name="connsiteY0" fmla="*/ 7174 h 31669"/>
                      <a:gd name="connsiteX1" fmla="*/ 24496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5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5" y="7174"/>
                        </a:moveTo>
                        <a:cubicBezTo>
                          <a:pt x="33862" y="14488"/>
                          <a:pt x="31809" y="24303"/>
                          <a:pt x="24496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552" y="-2192"/>
                          <a:pt x="24367" y="-139"/>
                          <a:pt x="29115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7" name="Freeform: Shape 3996">
                    <a:extLst>
                      <a:ext uri="{FF2B5EF4-FFF2-40B4-BE49-F238E27FC236}">
                        <a16:creationId xmlns:a16="http://schemas.microsoft.com/office/drawing/2014/main" id="{AE311B1E-0821-467C-BA30-A13FFA413822}"/>
                      </a:ext>
                    </a:extLst>
                  </p:cNvPr>
                  <p:cNvSpPr/>
                  <p:nvPr/>
                </p:nvSpPr>
                <p:spPr>
                  <a:xfrm>
                    <a:off x="2554432" y="1870172"/>
                    <a:ext cx="35647" cy="35647"/>
                  </a:xfrm>
                  <a:custGeom>
                    <a:avLst/>
                    <a:gdLst>
                      <a:gd name="connsiteX0" fmla="*/ 32739 w 35647"/>
                      <a:gd name="connsiteY0" fmla="*/ 8105 h 35647"/>
                      <a:gd name="connsiteX1" fmla="*/ 27543 w 35647"/>
                      <a:gd name="connsiteY1" fmla="*/ 32739 h 35647"/>
                      <a:gd name="connsiteX2" fmla="*/ 2908 w 35647"/>
                      <a:gd name="connsiteY2" fmla="*/ 27543 h 35647"/>
                      <a:gd name="connsiteX3" fmla="*/ 8105 w 35647"/>
                      <a:gd name="connsiteY3" fmla="*/ 2908 h 35647"/>
                      <a:gd name="connsiteX4" fmla="*/ 32739 w 35647"/>
                      <a:gd name="connsiteY4" fmla="*/ 8105 h 3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47">
                        <a:moveTo>
                          <a:pt x="32739" y="8105"/>
                        </a:moveTo>
                        <a:cubicBezTo>
                          <a:pt x="38128" y="16380"/>
                          <a:pt x="35818" y="27414"/>
                          <a:pt x="27543" y="32739"/>
                        </a:cubicBezTo>
                        <a:cubicBezTo>
                          <a:pt x="19267" y="38128"/>
                          <a:pt x="8233" y="35818"/>
                          <a:pt x="2908" y="27543"/>
                        </a:cubicBezTo>
                        <a:cubicBezTo>
                          <a:pt x="-2481" y="19267"/>
                          <a:pt x="-171" y="8233"/>
                          <a:pt x="8105" y="2908"/>
                        </a:cubicBezTo>
                        <a:cubicBezTo>
                          <a:pt x="16316" y="-2481"/>
                          <a:pt x="27350" y="-171"/>
                          <a:pt x="32739" y="810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8" name="Freeform: Shape 3997">
                    <a:extLst>
                      <a:ext uri="{FF2B5EF4-FFF2-40B4-BE49-F238E27FC236}">
                        <a16:creationId xmlns:a16="http://schemas.microsoft.com/office/drawing/2014/main" id="{B5BA18A6-4446-40A5-BD1D-55E901BFE44D}"/>
                      </a:ext>
                    </a:extLst>
                  </p:cNvPr>
                  <p:cNvSpPr/>
                  <p:nvPr/>
                </p:nvSpPr>
                <p:spPr>
                  <a:xfrm>
                    <a:off x="2742066" y="2046434"/>
                    <a:ext cx="39971" cy="39987"/>
                  </a:xfrm>
                  <a:custGeom>
                    <a:avLst/>
                    <a:gdLst>
                      <a:gd name="connsiteX0" fmla="*/ 36729 w 39971"/>
                      <a:gd name="connsiteY0" fmla="*/ 9096 h 39987"/>
                      <a:gd name="connsiteX1" fmla="*/ 30891 w 39971"/>
                      <a:gd name="connsiteY1" fmla="*/ 36746 h 39987"/>
                      <a:gd name="connsiteX2" fmla="*/ 3242 w 39971"/>
                      <a:gd name="connsiteY2" fmla="*/ 30908 h 39987"/>
                      <a:gd name="connsiteX3" fmla="*/ 9080 w 39971"/>
                      <a:gd name="connsiteY3" fmla="*/ 3258 h 39987"/>
                      <a:gd name="connsiteX4" fmla="*/ 36729 w 39971"/>
                      <a:gd name="connsiteY4" fmla="*/ 9096 h 39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87">
                        <a:moveTo>
                          <a:pt x="36729" y="9096"/>
                        </a:moveTo>
                        <a:cubicBezTo>
                          <a:pt x="42760" y="18334"/>
                          <a:pt x="40129" y="30715"/>
                          <a:pt x="30891" y="36746"/>
                        </a:cubicBezTo>
                        <a:cubicBezTo>
                          <a:pt x="21653" y="42776"/>
                          <a:pt x="9272" y="40146"/>
                          <a:pt x="3242" y="30908"/>
                        </a:cubicBezTo>
                        <a:cubicBezTo>
                          <a:pt x="-2789" y="21670"/>
                          <a:pt x="-158" y="9288"/>
                          <a:pt x="9080" y="3258"/>
                        </a:cubicBezTo>
                        <a:cubicBezTo>
                          <a:pt x="18318" y="-2772"/>
                          <a:pt x="30699" y="-206"/>
                          <a:pt x="36729" y="909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99" name="Freeform: Shape 3998">
                    <a:extLst>
                      <a:ext uri="{FF2B5EF4-FFF2-40B4-BE49-F238E27FC236}">
                        <a16:creationId xmlns:a16="http://schemas.microsoft.com/office/drawing/2014/main" id="{0A562858-B65C-4A27-9CE5-97EF23C521AE}"/>
                      </a:ext>
                    </a:extLst>
                  </p:cNvPr>
                  <p:cNvSpPr/>
                  <p:nvPr/>
                </p:nvSpPr>
                <p:spPr>
                  <a:xfrm rot="-4736169">
                    <a:off x="2206231" y="1945947"/>
                    <a:ext cx="55940" cy="55940"/>
                  </a:xfrm>
                  <a:custGeom>
                    <a:avLst/>
                    <a:gdLst>
                      <a:gd name="connsiteX0" fmla="*/ 55940 w 55940"/>
                      <a:gd name="connsiteY0" fmla="*/ 27970 h 55940"/>
                      <a:gd name="connsiteX1" fmla="*/ 27970 w 55940"/>
                      <a:gd name="connsiteY1" fmla="*/ 55940 h 55940"/>
                      <a:gd name="connsiteX2" fmla="*/ 0 w 55940"/>
                      <a:gd name="connsiteY2" fmla="*/ 27970 h 55940"/>
                      <a:gd name="connsiteX3" fmla="*/ 27970 w 55940"/>
                      <a:gd name="connsiteY3" fmla="*/ 0 h 55940"/>
                      <a:gd name="connsiteX4" fmla="*/ 55940 w 55940"/>
                      <a:gd name="connsiteY4" fmla="*/ 27970 h 5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40" h="55940">
                        <a:moveTo>
                          <a:pt x="55940" y="27970"/>
                        </a:moveTo>
                        <a:cubicBezTo>
                          <a:pt x="55940" y="43418"/>
                          <a:pt x="43418" y="55940"/>
                          <a:pt x="27970" y="55940"/>
                        </a:cubicBezTo>
                        <a:cubicBezTo>
                          <a:pt x="12523" y="55940"/>
                          <a:pt x="0" y="43418"/>
                          <a:pt x="0" y="27970"/>
                        </a:cubicBezTo>
                        <a:cubicBezTo>
                          <a:pt x="0" y="12523"/>
                          <a:pt x="12523" y="0"/>
                          <a:pt x="27970" y="0"/>
                        </a:cubicBezTo>
                        <a:cubicBezTo>
                          <a:pt x="43418" y="0"/>
                          <a:pt x="55940" y="12523"/>
                          <a:pt x="55940" y="2797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0" name="Freeform: Shape 3999">
                    <a:extLst>
                      <a:ext uri="{FF2B5EF4-FFF2-40B4-BE49-F238E27FC236}">
                        <a16:creationId xmlns:a16="http://schemas.microsoft.com/office/drawing/2014/main" id="{E9F03CFE-53EF-422F-965C-937E8399FB2F}"/>
                      </a:ext>
                    </a:extLst>
                  </p:cNvPr>
                  <p:cNvSpPr/>
                  <p:nvPr/>
                </p:nvSpPr>
                <p:spPr>
                  <a:xfrm>
                    <a:off x="2083312" y="2120000"/>
                    <a:ext cx="46005" cy="46005"/>
                  </a:xfrm>
                  <a:custGeom>
                    <a:avLst/>
                    <a:gdLst>
                      <a:gd name="connsiteX0" fmla="*/ 42281 w 46005"/>
                      <a:gd name="connsiteY0" fmla="*/ 10461 h 46005"/>
                      <a:gd name="connsiteX1" fmla="*/ 35545 w 46005"/>
                      <a:gd name="connsiteY1" fmla="*/ 42281 h 46005"/>
                      <a:gd name="connsiteX2" fmla="*/ 3725 w 46005"/>
                      <a:gd name="connsiteY2" fmla="*/ 35545 h 46005"/>
                      <a:gd name="connsiteX3" fmla="*/ 10461 w 46005"/>
                      <a:gd name="connsiteY3" fmla="*/ 3725 h 46005"/>
                      <a:gd name="connsiteX4" fmla="*/ 42281 w 46005"/>
                      <a:gd name="connsiteY4" fmla="*/ 10461 h 4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6005">
                        <a:moveTo>
                          <a:pt x="42281" y="10461"/>
                        </a:moveTo>
                        <a:cubicBezTo>
                          <a:pt x="49209" y="21110"/>
                          <a:pt x="46194" y="35352"/>
                          <a:pt x="35545" y="42281"/>
                        </a:cubicBezTo>
                        <a:cubicBezTo>
                          <a:pt x="24895" y="49209"/>
                          <a:pt x="10653" y="46194"/>
                          <a:pt x="3725" y="35545"/>
                        </a:cubicBezTo>
                        <a:cubicBezTo>
                          <a:pt x="-3204" y="24895"/>
                          <a:pt x="-188" y="10653"/>
                          <a:pt x="10461" y="3725"/>
                        </a:cubicBezTo>
                        <a:cubicBezTo>
                          <a:pt x="21046" y="-3204"/>
                          <a:pt x="35288" y="-189"/>
                          <a:pt x="42281" y="1046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1" name="Freeform: Shape 4000">
                    <a:extLst>
                      <a:ext uri="{FF2B5EF4-FFF2-40B4-BE49-F238E27FC236}">
                        <a16:creationId xmlns:a16="http://schemas.microsoft.com/office/drawing/2014/main" id="{C21DD114-BF09-4814-9A2E-277C86E63BA1}"/>
                      </a:ext>
                    </a:extLst>
                  </p:cNvPr>
                  <p:cNvSpPr/>
                  <p:nvPr/>
                </p:nvSpPr>
                <p:spPr>
                  <a:xfrm>
                    <a:off x="2342597" y="2481909"/>
                    <a:ext cx="36486" cy="36441"/>
                  </a:xfrm>
                  <a:custGeom>
                    <a:avLst/>
                    <a:gdLst>
                      <a:gd name="connsiteX0" fmla="*/ 33511 w 36486"/>
                      <a:gd name="connsiteY0" fmla="*/ 8255 h 36441"/>
                      <a:gd name="connsiteX1" fmla="*/ 28187 w 36486"/>
                      <a:gd name="connsiteY1" fmla="*/ 33467 h 36441"/>
                      <a:gd name="connsiteX2" fmla="*/ 2975 w 36486"/>
                      <a:gd name="connsiteY2" fmla="*/ 28142 h 36441"/>
                      <a:gd name="connsiteX3" fmla="*/ 8300 w 36486"/>
                      <a:gd name="connsiteY3" fmla="*/ 2930 h 36441"/>
                      <a:gd name="connsiteX4" fmla="*/ 33511 w 36486"/>
                      <a:gd name="connsiteY4" fmla="*/ 8255 h 36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41">
                        <a:moveTo>
                          <a:pt x="33511" y="8255"/>
                        </a:moveTo>
                        <a:cubicBezTo>
                          <a:pt x="39029" y="16659"/>
                          <a:pt x="36655" y="27950"/>
                          <a:pt x="28187" y="33467"/>
                        </a:cubicBezTo>
                        <a:cubicBezTo>
                          <a:pt x="19783" y="38984"/>
                          <a:pt x="8492" y="36610"/>
                          <a:pt x="2975" y="28142"/>
                        </a:cubicBezTo>
                        <a:cubicBezTo>
                          <a:pt x="-2542" y="19738"/>
                          <a:pt x="-169" y="8447"/>
                          <a:pt x="8300" y="2930"/>
                        </a:cubicBezTo>
                        <a:cubicBezTo>
                          <a:pt x="16768" y="-2523"/>
                          <a:pt x="27994" y="-149"/>
                          <a:pt x="33511" y="825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2" name="Freeform: Shape 4001">
                    <a:extLst>
                      <a:ext uri="{FF2B5EF4-FFF2-40B4-BE49-F238E27FC236}">
                        <a16:creationId xmlns:a16="http://schemas.microsoft.com/office/drawing/2014/main" id="{D6661429-A114-4F3B-A2F3-A8D27F87B61E}"/>
                      </a:ext>
                    </a:extLst>
                  </p:cNvPr>
                  <p:cNvSpPr/>
                  <p:nvPr/>
                </p:nvSpPr>
                <p:spPr>
                  <a:xfrm>
                    <a:off x="2143046" y="2351041"/>
                    <a:ext cx="43552" cy="43596"/>
                  </a:xfrm>
                  <a:custGeom>
                    <a:avLst/>
                    <a:gdLst>
                      <a:gd name="connsiteX0" fmla="*/ 40028 w 43552"/>
                      <a:gd name="connsiteY0" fmla="*/ 9920 h 43596"/>
                      <a:gd name="connsiteX1" fmla="*/ 33676 w 43552"/>
                      <a:gd name="connsiteY1" fmla="*/ 40072 h 43596"/>
                      <a:gd name="connsiteX2" fmla="*/ 3525 w 43552"/>
                      <a:gd name="connsiteY2" fmla="*/ 33721 h 43596"/>
                      <a:gd name="connsiteX3" fmla="*/ 9876 w 43552"/>
                      <a:gd name="connsiteY3" fmla="*/ 3569 h 43596"/>
                      <a:gd name="connsiteX4" fmla="*/ 40028 w 43552"/>
                      <a:gd name="connsiteY4" fmla="*/ 9920 h 4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96">
                        <a:moveTo>
                          <a:pt x="40028" y="9920"/>
                        </a:moveTo>
                        <a:cubicBezTo>
                          <a:pt x="46571" y="19992"/>
                          <a:pt x="43748" y="33529"/>
                          <a:pt x="33676" y="40072"/>
                        </a:cubicBezTo>
                        <a:cubicBezTo>
                          <a:pt x="23604" y="46616"/>
                          <a:pt x="10068" y="43793"/>
                          <a:pt x="3525" y="33721"/>
                        </a:cubicBezTo>
                        <a:cubicBezTo>
                          <a:pt x="-3019" y="23649"/>
                          <a:pt x="-196" y="10113"/>
                          <a:pt x="9876" y="3569"/>
                        </a:cubicBezTo>
                        <a:cubicBezTo>
                          <a:pt x="20012" y="-3038"/>
                          <a:pt x="33484" y="-216"/>
                          <a:pt x="40028" y="992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3" name="Freeform: Shape 4002">
                    <a:extLst>
                      <a:ext uri="{FF2B5EF4-FFF2-40B4-BE49-F238E27FC236}">
                        <a16:creationId xmlns:a16="http://schemas.microsoft.com/office/drawing/2014/main" id="{03EFE4BC-CEE1-4128-B03C-CC72282FC889}"/>
                      </a:ext>
                    </a:extLst>
                  </p:cNvPr>
                  <p:cNvSpPr/>
                  <p:nvPr/>
                </p:nvSpPr>
                <p:spPr>
                  <a:xfrm>
                    <a:off x="2576559" y="2532058"/>
                    <a:ext cx="28024" cy="27996"/>
                  </a:xfrm>
                  <a:custGeom>
                    <a:avLst/>
                    <a:gdLst>
                      <a:gd name="connsiteX0" fmla="*/ 25752 w 28024"/>
                      <a:gd name="connsiteY0" fmla="*/ 6350 h 27996"/>
                      <a:gd name="connsiteX1" fmla="*/ 21647 w 28024"/>
                      <a:gd name="connsiteY1" fmla="*/ 25724 h 27996"/>
                      <a:gd name="connsiteX2" fmla="*/ 2272 w 28024"/>
                      <a:gd name="connsiteY2" fmla="*/ 21618 h 27996"/>
                      <a:gd name="connsiteX3" fmla="*/ 6378 w 28024"/>
                      <a:gd name="connsiteY3" fmla="*/ 2244 h 27996"/>
                      <a:gd name="connsiteX4" fmla="*/ 25752 w 28024"/>
                      <a:gd name="connsiteY4" fmla="*/ 6350 h 27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7996">
                        <a:moveTo>
                          <a:pt x="25752" y="6350"/>
                        </a:moveTo>
                        <a:cubicBezTo>
                          <a:pt x="29986" y="12829"/>
                          <a:pt x="28126" y="21490"/>
                          <a:pt x="21647" y="25724"/>
                        </a:cubicBezTo>
                        <a:cubicBezTo>
                          <a:pt x="15167" y="29958"/>
                          <a:pt x="6506" y="28097"/>
                          <a:pt x="2272" y="21618"/>
                        </a:cubicBezTo>
                        <a:cubicBezTo>
                          <a:pt x="-1962" y="15139"/>
                          <a:pt x="-101" y="6478"/>
                          <a:pt x="6378" y="2244"/>
                        </a:cubicBezTo>
                        <a:cubicBezTo>
                          <a:pt x="12857" y="-1926"/>
                          <a:pt x="21518" y="-130"/>
                          <a:pt x="25752" y="635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4" name="Freeform: Shape 4003">
                    <a:extLst>
                      <a:ext uri="{FF2B5EF4-FFF2-40B4-BE49-F238E27FC236}">
                        <a16:creationId xmlns:a16="http://schemas.microsoft.com/office/drawing/2014/main" id="{D0A3BEAC-12C8-487B-94D2-6DBB111ACD5A}"/>
                      </a:ext>
                    </a:extLst>
                  </p:cNvPr>
                  <p:cNvSpPr/>
                  <p:nvPr/>
                </p:nvSpPr>
                <p:spPr>
                  <a:xfrm>
                    <a:off x="2807161" y="2318439"/>
                    <a:ext cx="31669" cy="31669"/>
                  </a:xfrm>
                  <a:custGeom>
                    <a:avLst/>
                    <a:gdLst>
                      <a:gd name="connsiteX0" fmla="*/ 29114 w 31669"/>
                      <a:gd name="connsiteY0" fmla="*/ 7174 h 31669"/>
                      <a:gd name="connsiteX1" fmla="*/ 24496 w 31669"/>
                      <a:gd name="connsiteY1" fmla="*/ 29114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4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4" y="7174"/>
                        </a:moveTo>
                        <a:cubicBezTo>
                          <a:pt x="33862" y="14488"/>
                          <a:pt x="31809" y="24303"/>
                          <a:pt x="24496" y="29114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488" y="-2192"/>
                          <a:pt x="24303" y="-139"/>
                          <a:pt x="29114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5" name="Freeform: Shape 4004">
                    <a:extLst>
                      <a:ext uri="{FF2B5EF4-FFF2-40B4-BE49-F238E27FC236}">
                        <a16:creationId xmlns:a16="http://schemas.microsoft.com/office/drawing/2014/main" id="{5F5C4391-E6CF-4316-A00D-C4B6DDA9503E}"/>
                      </a:ext>
                    </a:extLst>
                  </p:cNvPr>
                  <p:cNvSpPr/>
                  <p:nvPr/>
                </p:nvSpPr>
                <p:spPr>
                  <a:xfrm>
                    <a:off x="2237207" y="1805339"/>
                    <a:ext cx="22925" cy="22909"/>
                  </a:xfrm>
                  <a:custGeom>
                    <a:avLst/>
                    <a:gdLst>
                      <a:gd name="connsiteX0" fmla="*/ 21054 w 22925"/>
                      <a:gd name="connsiteY0" fmla="*/ 5192 h 22909"/>
                      <a:gd name="connsiteX1" fmla="*/ 17718 w 22925"/>
                      <a:gd name="connsiteY1" fmla="*/ 21037 h 22909"/>
                      <a:gd name="connsiteX2" fmla="*/ 1872 w 22925"/>
                      <a:gd name="connsiteY2" fmla="*/ 17702 h 22909"/>
                      <a:gd name="connsiteX3" fmla="*/ 5208 w 22925"/>
                      <a:gd name="connsiteY3" fmla="*/ 1856 h 22909"/>
                      <a:gd name="connsiteX4" fmla="*/ 21054 w 22925"/>
                      <a:gd name="connsiteY4" fmla="*/ 5192 h 22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909">
                        <a:moveTo>
                          <a:pt x="21054" y="5192"/>
                        </a:moveTo>
                        <a:cubicBezTo>
                          <a:pt x="24518" y="10516"/>
                          <a:pt x="23042" y="17573"/>
                          <a:pt x="17718" y="21037"/>
                        </a:cubicBezTo>
                        <a:cubicBezTo>
                          <a:pt x="12393" y="24502"/>
                          <a:pt x="5336" y="23026"/>
                          <a:pt x="1872" y="17702"/>
                        </a:cubicBezTo>
                        <a:cubicBezTo>
                          <a:pt x="-1592" y="12377"/>
                          <a:pt x="-117" y="5320"/>
                          <a:pt x="5208" y="1856"/>
                        </a:cubicBezTo>
                        <a:cubicBezTo>
                          <a:pt x="10533" y="-1608"/>
                          <a:pt x="17590" y="-69"/>
                          <a:pt x="21054" y="519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6" name="Freeform: Shape 4005">
                    <a:extLst>
                      <a:ext uri="{FF2B5EF4-FFF2-40B4-BE49-F238E27FC236}">
                        <a16:creationId xmlns:a16="http://schemas.microsoft.com/office/drawing/2014/main" id="{13451323-689C-47FB-AAAF-195C31520C73}"/>
                      </a:ext>
                    </a:extLst>
                  </p:cNvPr>
                  <p:cNvSpPr/>
                  <p:nvPr/>
                </p:nvSpPr>
                <p:spPr>
                  <a:xfrm>
                    <a:off x="2671597" y="1863009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1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758" y="-3016"/>
                          <a:pt x="33166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7" name="Freeform: Shape 4006">
                    <a:extLst>
                      <a:ext uri="{FF2B5EF4-FFF2-40B4-BE49-F238E27FC236}">
                        <a16:creationId xmlns:a16="http://schemas.microsoft.com/office/drawing/2014/main" id="{7EBE3C06-BB04-40CD-ADD8-A55F0BC0927D}"/>
                      </a:ext>
                    </a:extLst>
                  </p:cNvPr>
                  <p:cNvSpPr/>
                  <p:nvPr/>
                </p:nvSpPr>
                <p:spPr>
                  <a:xfrm>
                    <a:off x="2508614" y="1688315"/>
                    <a:ext cx="39971" cy="39942"/>
                  </a:xfrm>
                  <a:custGeom>
                    <a:avLst/>
                    <a:gdLst>
                      <a:gd name="connsiteX0" fmla="*/ 36729 w 39971"/>
                      <a:gd name="connsiteY0" fmla="*/ 9051 h 39942"/>
                      <a:gd name="connsiteX1" fmla="*/ 30891 w 39971"/>
                      <a:gd name="connsiteY1" fmla="*/ 36701 h 39942"/>
                      <a:gd name="connsiteX2" fmla="*/ 3242 w 39971"/>
                      <a:gd name="connsiteY2" fmla="*/ 30863 h 39942"/>
                      <a:gd name="connsiteX3" fmla="*/ 9080 w 39971"/>
                      <a:gd name="connsiteY3" fmla="*/ 3213 h 39942"/>
                      <a:gd name="connsiteX4" fmla="*/ 36729 w 39971"/>
                      <a:gd name="connsiteY4" fmla="*/ 9051 h 39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42">
                        <a:moveTo>
                          <a:pt x="36729" y="9051"/>
                        </a:moveTo>
                        <a:cubicBezTo>
                          <a:pt x="42760" y="18289"/>
                          <a:pt x="40129" y="30671"/>
                          <a:pt x="30891" y="36701"/>
                        </a:cubicBezTo>
                        <a:cubicBezTo>
                          <a:pt x="21653" y="42731"/>
                          <a:pt x="9272" y="40101"/>
                          <a:pt x="3242" y="30863"/>
                        </a:cubicBezTo>
                        <a:cubicBezTo>
                          <a:pt x="-2789" y="21625"/>
                          <a:pt x="-158" y="9244"/>
                          <a:pt x="9080" y="3213"/>
                        </a:cubicBezTo>
                        <a:cubicBezTo>
                          <a:pt x="18318" y="-2753"/>
                          <a:pt x="30699" y="-187"/>
                          <a:pt x="36729" y="905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8" name="Freeform: Shape 4007">
                    <a:extLst>
                      <a:ext uri="{FF2B5EF4-FFF2-40B4-BE49-F238E27FC236}">
                        <a16:creationId xmlns:a16="http://schemas.microsoft.com/office/drawing/2014/main" id="{DF435194-7F97-4558-A278-07CFA0770E0A}"/>
                      </a:ext>
                    </a:extLst>
                  </p:cNvPr>
                  <p:cNvSpPr/>
                  <p:nvPr/>
                </p:nvSpPr>
                <p:spPr>
                  <a:xfrm>
                    <a:off x="2061356" y="1929322"/>
                    <a:ext cx="41994" cy="41994"/>
                  </a:xfrm>
                  <a:custGeom>
                    <a:avLst/>
                    <a:gdLst>
                      <a:gd name="connsiteX0" fmla="*/ 38575 w 41994"/>
                      <a:gd name="connsiteY0" fmla="*/ 9514 h 41994"/>
                      <a:gd name="connsiteX1" fmla="*/ 32481 w 41994"/>
                      <a:gd name="connsiteY1" fmla="*/ 38575 h 41994"/>
                      <a:gd name="connsiteX2" fmla="*/ 3420 w 41994"/>
                      <a:gd name="connsiteY2" fmla="*/ 32481 h 41994"/>
                      <a:gd name="connsiteX3" fmla="*/ 9514 w 41994"/>
                      <a:gd name="connsiteY3" fmla="*/ 3420 h 41994"/>
                      <a:gd name="connsiteX4" fmla="*/ 38575 w 41994"/>
                      <a:gd name="connsiteY4" fmla="*/ 9514 h 4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1994">
                        <a:moveTo>
                          <a:pt x="38575" y="9514"/>
                        </a:moveTo>
                        <a:cubicBezTo>
                          <a:pt x="44926" y="19201"/>
                          <a:pt x="42168" y="32224"/>
                          <a:pt x="32481" y="38575"/>
                        </a:cubicBezTo>
                        <a:cubicBezTo>
                          <a:pt x="22794" y="44926"/>
                          <a:pt x="9771" y="42168"/>
                          <a:pt x="3420" y="32481"/>
                        </a:cubicBezTo>
                        <a:cubicBezTo>
                          <a:pt x="-2931" y="22794"/>
                          <a:pt x="-173" y="9771"/>
                          <a:pt x="9514" y="3420"/>
                        </a:cubicBezTo>
                        <a:cubicBezTo>
                          <a:pt x="19201" y="-2931"/>
                          <a:pt x="32224" y="-173"/>
                          <a:pt x="38575" y="951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09" name="Freeform: Shape 4008">
                    <a:extLst>
                      <a:ext uri="{FF2B5EF4-FFF2-40B4-BE49-F238E27FC236}">
                        <a16:creationId xmlns:a16="http://schemas.microsoft.com/office/drawing/2014/main" id="{963D8C2C-BCF6-4002-A414-6C58183E73F3}"/>
                      </a:ext>
                    </a:extLst>
                  </p:cNvPr>
                  <p:cNvSpPr/>
                  <p:nvPr/>
                </p:nvSpPr>
                <p:spPr>
                  <a:xfrm>
                    <a:off x="2289022" y="1653566"/>
                    <a:ext cx="55619" cy="55635"/>
                  </a:xfrm>
                  <a:custGeom>
                    <a:avLst/>
                    <a:gdLst>
                      <a:gd name="connsiteX0" fmla="*/ 51097 w 55619"/>
                      <a:gd name="connsiteY0" fmla="*/ 12622 h 55635"/>
                      <a:gd name="connsiteX1" fmla="*/ 43014 w 55619"/>
                      <a:gd name="connsiteY1" fmla="*/ 51114 h 55635"/>
                      <a:gd name="connsiteX2" fmla="*/ 4522 w 55619"/>
                      <a:gd name="connsiteY2" fmla="*/ 43030 h 55635"/>
                      <a:gd name="connsiteX3" fmla="*/ 12606 w 55619"/>
                      <a:gd name="connsiteY3" fmla="*/ 4539 h 55635"/>
                      <a:gd name="connsiteX4" fmla="*/ 51097 w 55619"/>
                      <a:gd name="connsiteY4" fmla="*/ 12622 h 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35">
                        <a:moveTo>
                          <a:pt x="51097" y="12622"/>
                        </a:moveTo>
                        <a:cubicBezTo>
                          <a:pt x="59501" y="25452"/>
                          <a:pt x="55845" y="42710"/>
                          <a:pt x="43014" y="51114"/>
                        </a:cubicBezTo>
                        <a:cubicBezTo>
                          <a:pt x="30183" y="59518"/>
                          <a:pt x="12926" y="55861"/>
                          <a:pt x="4522" y="43030"/>
                        </a:cubicBezTo>
                        <a:cubicBezTo>
                          <a:pt x="-3882" y="30200"/>
                          <a:pt x="-225" y="12943"/>
                          <a:pt x="12606" y="4539"/>
                        </a:cubicBezTo>
                        <a:cubicBezTo>
                          <a:pt x="25500" y="-3865"/>
                          <a:pt x="42758" y="-273"/>
                          <a:pt x="51097" y="1262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0" name="Freeform: Shape 4009">
                    <a:extLst>
                      <a:ext uri="{FF2B5EF4-FFF2-40B4-BE49-F238E27FC236}">
                        <a16:creationId xmlns:a16="http://schemas.microsoft.com/office/drawing/2014/main" id="{39A1AB8F-A4F8-41E9-A3E4-7B6BA891E830}"/>
                      </a:ext>
                    </a:extLst>
                  </p:cNvPr>
                  <p:cNvSpPr/>
                  <p:nvPr/>
                </p:nvSpPr>
                <p:spPr>
                  <a:xfrm>
                    <a:off x="2924354" y="2120128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1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344" y="-3846"/>
                          <a:pt x="42537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1" name="Freeform: Shape 4010">
                    <a:extLst>
                      <a:ext uri="{FF2B5EF4-FFF2-40B4-BE49-F238E27FC236}">
                        <a16:creationId xmlns:a16="http://schemas.microsoft.com/office/drawing/2014/main" id="{1230C00E-E634-40FA-8808-F6D7AD10B14A}"/>
                      </a:ext>
                    </a:extLst>
                  </p:cNvPr>
                  <p:cNvSpPr/>
                  <p:nvPr/>
                </p:nvSpPr>
                <p:spPr>
                  <a:xfrm rot="-1161978">
                    <a:off x="2856421" y="1885967"/>
                    <a:ext cx="43622" cy="43622"/>
                  </a:xfrm>
                  <a:custGeom>
                    <a:avLst/>
                    <a:gdLst>
                      <a:gd name="connsiteX0" fmla="*/ 43623 w 43622"/>
                      <a:gd name="connsiteY0" fmla="*/ 21812 h 43622"/>
                      <a:gd name="connsiteX1" fmla="*/ 21811 w 43622"/>
                      <a:gd name="connsiteY1" fmla="*/ 43623 h 43622"/>
                      <a:gd name="connsiteX2" fmla="*/ 0 w 43622"/>
                      <a:gd name="connsiteY2" fmla="*/ 21812 h 43622"/>
                      <a:gd name="connsiteX3" fmla="*/ 21811 w 43622"/>
                      <a:gd name="connsiteY3" fmla="*/ 0 h 43622"/>
                      <a:gd name="connsiteX4" fmla="*/ 43623 w 43622"/>
                      <a:gd name="connsiteY4" fmla="*/ 21812 h 43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22" h="43622">
                        <a:moveTo>
                          <a:pt x="43623" y="21812"/>
                        </a:moveTo>
                        <a:cubicBezTo>
                          <a:pt x="43623" y="33858"/>
                          <a:pt x="33858" y="43623"/>
                          <a:pt x="21811" y="43623"/>
                        </a:cubicBezTo>
                        <a:cubicBezTo>
                          <a:pt x="9765" y="43623"/>
                          <a:pt x="0" y="33858"/>
                          <a:pt x="0" y="21812"/>
                        </a:cubicBezTo>
                        <a:cubicBezTo>
                          <a:pt x="0" y="9765"/>
                          <a:pt x="9765" y="0"/>
                          <a:pt x="21811" y="0"/>
                        </a:cubicBezTo>
                        <a:cubicBezTo>
                          <a:pt x="33857" y="0"/>
                          <a:pt x="43623" y="9765"/>
                          <a:pt x="43623" y="2181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4012" name="Freeform: Shape 4011">
                    <a:extLst>
                      <a:ext uri="{FF2B5EF4-FFF2-40B4-BE49-F238E27FC236}">
                        <a16:creationId xmlns:a16="http://schemas.microsoft.com/office/drawing/2014/main" id="{80212557-79E9-4587-AFFC-8F6C7F54F2AF}"/>
                      </a:ext>
                    </a:extLst>
                  </p:cNvPr>
                  <p:cNvSpPr/>
                  <p:nvPr/>
                </p:nvSpPr>
                <p:spPr>
                  <a:xfrm>
                    <a:off x="2700647" y="1698686"/>
                    <a:ext cx="19844" cy="19860"/>
                  </a:xfrm>
                  <a:custGeom>
                    <a:avLst/>
                    <a:gdLst>
                      <a:gd name="connsiteX0" fmla="*/ 18230 w 19844"/>
                      <a:gd name="connsiteY0" fmla="*/ 4517 h 19860"/>
                      <a:gd name="connsiteX1" fmla="*/ 15343 w 19844"/>
                      <a:gd name="connsiteY1" fmla="*/ 18246 h 19860"/>
                      <a:gd name="connsiteX2" fmla="*/ 1614 w 19844"/>
                      <a:gd name="connsiteY2" fmla="*/ 15359 h 19860"/>
                      <a:gd name="connsiteX3" fmla="*/ 4501 w 19844"/>
                      <a:gd name="connsiteY3" fmla="*/ 1631 h 19860"/>
                      <a:gd name="connsiteX4" fmla="*/ 18230 w 19844"/>
                      <a:gd name="connsiteY4" fmla="*/ 4517 h 19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60">
                        <a:moveTo>
                          <a:pt x="18230" y="4517"/>
                        </a:moveTo>
                        <a:cubicBezTo>
                          <a:pt x="21245" y="9072"/>
                          <a:pt x="19898" y="15231"/>
                          <a:pt x="15343" y="18246"/>
                        </a:cubicBezTo>
                        <a:cubicBezTo>
                          <a:pt x="10788" y="21261"/>
                          <a:pt x="4629" y="19914"/>
                          <a:pt x="1614" y="15359"/>
                        </a:cubicBezTo>
                        <a:cubicBezTo>
                          <a:pt x="-1401" y="10804"/>
                          <a:pt x="-54" y="4646"/>
                          <a:pt x="4501" y="1631"/>
                        </a:cubicBezTo>
                        <a:cubicBezTo>
                          <a:pt x="9120" y="-1385"/>
                          <a:pt x="15279" y="-102"/>
                          <a:pt x="18230" y="451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2" name="Graphic 3026">
                  <a:extLst>
                    <a:ext uri="{FF2B5EF4-FFF2-40B4-BE49-F238E27FC236}">
                      <a16:creationId xmlns:a16="http://schemas.microsoft.com/office/drawing/2014/main" id="{5D9A1B9F-035A-423B-BCD8-5897A84E20E9}"/>
                    </a:ext>
                  </a:extLst>
                </p:cNvPr>
                <p:cNvGrpSpPr/>
                <p:nvPr/>
              </p:nvGrpSpPr>
              <p:grpSpPr>
                <a:xfrm>
                  <a:off x="2051798" y="1620800"/>
                  <a:ext cx="918432" cy="906535"/>
                  <a:chOff x="2051798" y="1620800"/>
                  <a:chExt cx="918432" cy="906535"/>
                </a:xfrm>
                <a:solidFill>
                  <a:srgbClr val="FAF5B4"/>
                </a:solidFill>
              </p:grpSpPr>
              <p:sp>
                <p:nvSpPr>
                  <p:cNvPr id="3957" name="Freeform: Shape 3956">
                    <a:extLst>
                      <a:ext uri="{FF2B5EF4-FFF2-40B4-BE49-F238E27FC236}">
                        <a16:creationId xmlns:a16="http://schemas.microsoft.com/office/drawing/2014/main" id="{FF30FBE3-4EDA-41A8-B0CE-64A6FCD63C95}"/>
                      </a:ext>
                    </a:extLst>
                  </p:cNvPr>
                  <p:cNvSpPr/>
                  <p:nvPr/>
                </p:nvSpPr>
                <p:spPr>
                  <a:xfrm rot="-1848745">
                    <a:off x="2330613" y="2020616"/>
                    <a:ext cx="63379" cy="63379"/>
                  </a:xfrm>
                  <a:custGeom>
                    <a:avLst/>
                    <a:gdLst>
                      <a:gd name="connsiteX0" fmla="*/ 63379 w 63379"/>
                      <a:gd name="connsiteY0" fmla="*/ 31690 h 63379"/>
                      <a:gd name="connsiteX1" fmla="*/ 31690 w 63379"/>
                      <a:gd name="connsiteY1" fmla="*/ 63379 h 63379"/>
                      <a:gd name="connsiteX2" fmla="*/ 0 w 63379"/>
                      <a:gd name="connsiteY2" fmla="*/ 31690 h 63379"/>
                      <a:gd name="connsiteX3" fmla="*/ 31690 w 63379"/>
                      <a:gd name="connsiteY3" fmla="*/ 0 h 63379"/>
                      <a:gd name="connsiteX4" fmla="*/ 63379 w 63379"/>
                      <a:gd name="connsiteY4" fmla="*/ 31690 h 6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79" h="63379">
                        <a:moveTo>
                          <a:pt x="63379" y="31690"/>
                        </a:moveTo>
                        <a:cubicBezTo>
                          <a:pt x="63379" y="49191"/>
                          <a:pt x="49191" y="63379"/>
                          <a:pt x="31690" y="63379"/>
                        </a:cubicBezTo>
                        <a:cubicBezTo>
                          <a:pt x="14188" y="63379"/>
                          <a:pt x="0" y="49191"/>
                          <a:pt x="0" y="31690"/>
                        </a:cubicBezTo>
                        <a:cubicBezTo>
                          <a:pt x="0" y="14188"/>
                          <a:pt x="14188" y="0"/>
                          <a:pt x="31690" y="0"/>
                        </a:cubicBezTo>
                        <a:cubicBezTo>
                          <a:pt x="49191" y="0"/>
                          <a:pt x="63379" y="14188"/>
                          <a:pt x="63379" y="316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8" name="Freeform: Shape 3957">
                    <a:extLst>
                      <a:ext uri="{FF2B5EF4-FFF2-40B4-BE49-F238E27FC236}">
                        <a16:creationId xmlns:a16="http://schemas.microsoft.com/office/drawing/2014/main" id="{4E4B0DA6-A45C-4FC1-8186-3A0072A3F12C}"/>
                      </a:ext>
                    </a:extLst>
                  </p:cNvPr>
                  <p:cNvSpPr/>
                  <p:nvPr/>
                </p:nvSpPr>
                <p:spPr>
                  <a:xfrm>
                    <a:off x="2447374" y="2098712"/>
                    <a:ext cx="39599" cy="39583"/>
                  </a:xfrm>
                  <a:custGeom>
                    <a:avLst/>
                    <a:gdLst>
                      <a:gd name="connsiteX0" fmla="*/ 36383 w 39599"/>
                      <a:gd name="connsiteY0" fmla="*/ 8974 h 39583"/>
                      <a:gd name="connsiteX1" fmla="*/ 30610 w 39599"/>
                      <a:gd name="connsiteY1" fmla="*/ 36367 h 39583"/>
                      <a:gd name="connsiteX2" fmla="*/ 3216 w 39599"/>
                      <a:gd name="connsiteY2" fmla="*/ 30593 h 39583"/>
                      <a:gd name="connsiteX3" fmla="*/ 8990 w 39599"/>
                      <a:gd name="connsiteY3" fmla="*/ 3200 h 39583"/>
                      <a:gd name="connsiteX4" fmla="*/ 36383 w 39599"/>
                      <a:gd name="connsiteY4" fmla="*/ 8974 h 39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83">
                        <a:moveTo>
                          <a:pt x="36383" y="8974"/>
                        </a:moveTo>
                        <a:cubicBezTo>
                          <a:pt x="42350" y="18148"/>
                          <a:pt x="39784" y="30401"/>
                          <a:pt x="30610" y="36367"/>
                        </a:cubicBezTo>
                        <a:cubicBezTo>
                          <a:pt x="21436" y="42333"/>
                          <a:pt x="9183" y="39767"/>
                          <a:pt x="3216" y="30593"/>
                        </a:cubicBezTo>
                        <a:cubicBezTo>
                          <a:pt x="-2750" y="21420"/>
                          <a:pt x="-184" y="9166"/>
                          <a:pt x="8990" y="3200"/>
                        </a:cubicBezTo>
                        <a:cubicBezTo>
                          <a:pt x="18164" y="-2766"/>
                          <a:pt x="30417" y="-136"/>
                          <a:pt x="36383" y="89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9" name="Freeform: Shape 3958">
                    <a:extLst>
                      <a:ext uri="{FF2B5EF4-FFF2-40B4-BE49-F238E27FC236}">
                        <a16:creationId xmlns:a16="http://schemas.microsoft.com/office/drawing/2014/main" id="{6D80A5AC-A2E7-4649-972E-9DB7D1A463BA}"/>
                      </a:ext>
                    </a:extLst>
                  </p:cNvPr>
                  <p:cNvSpPr/>
                  <p:nvPr/>
                </p:nvSpPr>
                <p:spPr>
                  <a:xfrm>
                    <a:off x="2356533" y="1959309"/>
                    <a:ext cx="39599" cy="39583"/>
                  </a:xfrm>
                  <a:custGeom>
                    <a:avLst/>
                    <a:gdLst>
                      <a:gd name="connsiteX0" fmla="*/ 36383 w 39599"/>
                      <a:gd name="connsiteY0" fmla="*/ 8974 h 39583"/>
                      <a:gd name="connsiteX1" fmla="*/ 30610 w 39599"/>
                      <a:gd name="connsiteY1" fmla="*/ 36367 h 39583"/>
                      <a:gd name="connsiteX2" fmla="*/ 3216 w 39599"/>
                      <a:gd name="connsiteY2" fmla="*/ 30593 h 39583"/>
                      <a:gd name="connsiteX3" fmla="*/ 8990 w 39599"/>
                      <a:gd name="connsiteY3" fmla="*/ 3200 h 39583"/>
                      <a:gd name="connsiteX4" fmla="*/ 36383 w 39599"/>
                      <a:gd name="connsiteY4" fmla="*/ 8974 h 39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83">
                        <a:moveTo>
                          <a:pt x="36383" y="8974"/>
                        </a:moveTo>
                        <a:cubicBezTo>
                          <a:pt x="42350" y="18148"/>
                          <a:pt x="39784" y="30401"/>
                          <a:pt x="30610" y="36367"/>
                        </a:cubicBezTo>
                        <a:cubicBezTo>
                          <a:pt x="21436" y="42333"/>
                          <a:pt x="9183" y="39767"/>
                          <a:pt x="3216" y="30593"/>
                        </a:cubicBezTo>
                        <a:cubicBezTo>
                          <a:pt x="-2750" y="21420"/>
                          <a:pt x="-184" y="9166"/>
                          <a:pt x="8990" y="3200"/>
                        </a:cubicBezTo>
                        <a:cubicBezTo>
                          <a:pt x="18100" y="-2766"/>
                          <a:pt x="30417" y="-136"/>
                          <a:pt x="36383" y="89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0" name="Freeform: Shape 3959">
                    <a:extLst>
                      <a:ext uri="{FF2B5EF4-FFF2-40B4-BE49-F238E27FC236}">
                        <a16:creationId xmlns:a16="http://schemas.microsoft.com/office/drawing/2014/main" id="{A33B2F06-C535-4F19-AD0A-1B64501D8D11}"/>
                      </a:ext>
                    </a:extLst>
                  </p:cNvPr>
                  <p:cNvSpPr/>
                  <p:nvPr/>
                </p:nvSpPr>
                <p:spPr>
                  <a:xfrm>
                    <a:off x="2456367" y="2015650"/>
                    <a:ext cx="43552" cy="43596"/>
                  </a:xfrm>
                  <a:custGeom>
                    <a:avLst/>
                    <a:gdLst>
                      <a:gd name="connsiteX0" fmla="*/ 40027 w 43552"/>
                      <a:gd name="connsiteY0" fmla="*/ 9920 h 43596"/>
                      <a:gd name="connsiteX1" fmla="*/ 33676 w 43552"/>
                      <a:gd name="connsiteY1" fmla="*/ 40072 h 43596"/>
                      <a:gd name="connsiteX2" fmla="*/ 3525 w 43552"/>
                      <a:gd name="connsiteY2" fmla="*/ 33721 h 43596"/>
                      <a:gd name="connsiteX3" fmla="*/ 9876 w 43552"/>
                      <a:gd name="connsiteY3" fmla="*/ 3569 h 43596"/>
                      <a:gd name="connsiteX4" fmla="*/ 40027 w 43552"/>
                      <a:gd name="connsiteY4" fmla="*/ 9920 h 4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96">
                        <a:moveTo>
                          <a:pt x="40027" y="9920"/>
                        </a:moveTo>
                        <a:cubicBezTo>
                          <a:pt x="46571" y="19992"/>
                          <a:pt x="43748" y="33529"/>
                          <a:pt x="33676" y="40072"/>
                        </a:cubicBezTo>
                        <a:cubicBezTo>
                          <a:pt x="23604" y="46616"/>
                          <a:pt x="10068" y="43793"/>
                          <a:pt x="3525" y="33721"/>
                        </a:cubicBezTo>
                        <a:cubicBezTo>
                          <a:pt x="-3019" y="23649"/>
                          <a:pt x="-196" y="10113"/>
                          <a:pt x="9876" y="3569"/>
                        </a:cubicBezTo>
                        <a:cubicBezTo>
                          <a:pt x="19948" y="-3038"/>
                          <a:pt x="33484" y="-216"/>
                          <a:pt x="40027" y="992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1" name="Freeform: Shape 3960">
                    <a:extLst>
                      <a:ext uri="{FF2B5EF4-FFF2-40B4-BE49-F238E27FC236}">
                        <a16:creationId xmlns:a16="http://schemas.microsoft.com/office/drawing/2014/main" id="{541EEA1B-2FA7-4E98-B235-5CF271D0007A}"/>
                      </a:ext>
                    </a:extLst>
                  </p:cNvPr>
                  <p:cNvSpPr/>
                  <p:nvPr/>
                </p:nvSpPr>
                <p:spPr>
                  <a:xfrm rot="-1020427">
                    <a:off x="2231352" y="2063934"/>
                    <a:ext cx="51965" cy="51965"/>
                  </a:xfrm>
                  <a:custGeom>
                    <a:avLst/>
                    <a:gdLst>
                      <a:gd name="connsiteX0" fmla="*/ 51965 w 51965"/>
                      <a:gd name="connsiteY0" fmla="*/ 25983 h 51965"/>
                      <a:gd name="connsiteX1" fmla="*/ 25983 w 51965"/>
                      <a:gd name="connsiteY1" fmla="*/ 51965 h 51965"/>
                      <a:gd name="connsiteX2" fmla="*/ 0 w 51965"/>
                      <a:gd name="connsiteY2" fmla="*/ 25983 h 51965"/>
                      <a:gd name="connsiteX3" fmla="*/ 25983 w 51965"/>
                      <a:gd name="connsiteY3" fmla="*/ 0 h 51965"/>
                      <a:gd name="connsiteX4" fmla="*/ 51965 w 51965"/>
                      <a:gd name="connsiteY4" fmla="*/ 25983 h 51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65" h="51965">
                        <a:moveTo>
                          <a:pt x="51965" y="25983"/>
                        </a:moveTo>
                        <a:cubicBezTo>
                          <a:pt x="51965" y="40333"/>
                          <a:pt x="40333" y="51965"/>
                          <a:pt x="25983" y="51965"/>
                        </a:cubicBezTo>
                        <a:cubicBezTo>
                          <a:pt x="11633" y="51965"/>
                          <a:pt x="0" y="40333"/>
                          <a:pt x="0" y="25983"/>
                        </a:cubicBezTo>
                        <a:cubicBezTo>
                          <a:pt x="0" y="11633"/>
                          <a:pt x="11633" y="0"/>
                          <a:pt x="25983" y="0"/>
                        </a:cubicBezTo>
                        <a:cubicBezTo>
                          <a:pt x="40333" y="0"/>
                          <a:pt x="51965" y="11633"/>
                          <a:pt x="51965" y="2598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2" name="Freeform: Shape 3961">
                    <a:extLst>
                      <a:ext uri="{FF2B5EF4-FFF2-40B4-BE49-F238E27FC236}">
                        <a16:creationId xmlns:a16="http://schemas.microsoft.com/office/drawing/2014/main" id="{74254879-F30C-4619-915C-7A434DDA08D6}"/>
                      </a:ext>
                    </a:extLst>
                  </p:cNvPr>
                  <p:cNvSpPr/>
                  <p:nvPr/>
                </p:nvSpPr>
                <p:spPr>
                  <a:xfrm>
                    <a:off x="2218354" y="2194097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601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3" name="Freeform: Shape 3962">
                    <a:extLst>
                      <a:ext uri="{FF2B5EF4-FFF2-40B4-BE49-F238E27FC236}">
                        <a16:creationId xmlns:a16="http://schemas.microsoft.com/office/drawing/2014/main" id="{A8CF94E2-592F-4B22-ADB0-A53514525189}"/>
                      </a:ext>
                    </a:extLst>
                  </p:cNvPr>
                  <p:cNvSpPr/>
                  <p:nvPr/>
                </p:nvSpPr>
                <p:spPr>
                  <a:xfrm>
                    <a:off x="2379900" y="2298014"/>
                    <a:ext cx="42520" cy="42476"/>
                  </a:xfrm>
                  <a:custGeom>
                    <a:avLst/>
                    <a:gdLst>
                      <a:gd name="connsiteX0" fmla="*/ 39063 w 42520"/>
                      <a:gd name="connsiteY0" fmla="*/ 9636 h 42476"/>
                      <a:gd name="connsiteX1" fmla="*/ 32840 w 42520"/>
                      <a:gd name="connsiteY1" fmla="*/ 39018 h 42476"/>
                      <a:gd name="connsiteX2" fmla="*/ 3458 w 42520"/>
                      <a:gd name="connsiteY2" fmla="*/ 32795 h 42476"/>
                      <a:gd name="connsiteX3" fmla="*/ 9681 w 42520"/>
                      <a:gd name="connsiteY3" fmla="*/ 3413 h 42476"/>
                      <a:gd name="connsiteX4" fmla="*/ 39063 w 42520"/>
                      <a:gd name="connsiteY4" fmla="*/ 9636 h 4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0" h="42476">
                        <a:moveTo>
                          <a:pt x="39063" y="9636"/>
                        </a:moveTo>
                        <a:cubicBezTo>
                          <a:pt x="45478" y="19452"/>
                          <a:pt x="42719" y="32603"/>
                          <a:pt x="32840" y="39018"/>
                        </a:cubicBezTo>
                        <a:cubicBezTo>
                          <a:pt x="23025" y="45433"/>
                          <a:pt x="9873" y="42675"/>
                          <a:pt x="3458" y="32795"/>
                        </a:cubicBezTo>
                        <a:cubicBezTo>
                          <a:pt x="-2957" y="22980"/>
                          <a:pt x="-199" y="9829"/>
                          <a:pt x="9681" y="3413"/>
                        </a:cubicBezTo>
                        <a:cubicBezTo>
                          <a:pt x="19496" y="-2938"/>
                          <a:pt x="32648" y="-179"/>
                          <a:pt x="39063" y="963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4" name="Freeform: Shape 3963">
                    <a:extLst>
                      <a:ext uri="{FF2B5EF4-FFF2-40B4-BE49-F238E27FC236}">
                        <a16:creationId xmlns:a16="http://schemas.microsoft.com/office/drawing/2014/main" id="{0228D1AD-3B1C-400C-925A-4998B3E57784}"/>
                      </a:ext>
                    </a:extLst>
                  </p:cNvPr>
                  <p:cNvSpPr/>
                  <p:nvPr/>
                </p:nvSpPr>
                <p:spPr>
                  <a:xfrm>
                    <a:off x="2624857" y="2302354"/>
                    <a:ext cx="33687" cy="33687"/>
                  </a:xfrm>
                  <a:custGeom>
                    <a:avLst/>
                    <a:gdLst>
                      <a:gd name="connsiteX0" fmla="*/ 30957 w 33687"/>
                      <a:gd name="connsiteY0" fmla="*/ 7670 h 33687"/>
                      <a:gd name="connsiteX1" fmla="*/ 26018 w 33687"/>
                      <a:gd name="connsiteY1" fmla="*/ 30957 h 33687"/>
                      <a:gd name="connsiteX2" fmla="*/ 2730 w 33687"/>
                      <a:gd name="connsiteY2" fmla="*/ 26018 h 33687"/>
                      <a:gd name="connsiteX3" fmla="*/ 7670 w 33687"/>
                      <a:gd name="connsiteY3" fmla="*/ 2730 h 33687"/>
                      <a:gd name="connsiteX4" fmla="*/ 30957 w 33687"/>
                      <a:gd name="connsiteY4" fmla="*/ 7670 h 33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87">
                        <a:moveTo>
                          <a:pt x="30957" y="7670"/>
                        </a:moveTo>
                        <a:cubicBezTo>
                          <a:pt x="36025" y="15432"/>
                          <a:pt x="33844" y="25889"/>
                          <a:pt x="26018" y="30957"/>
                        </a:cubicBezTo>
                        <a:cubicBezTo>
                          <a:pt x="18255" y="36025"/>
                          <a:pt x="7798" y="33844"/>
                          <a:pt x="2730" y="26018"/>
                        </a:cubicBezTo>
                        <a:cubicBezTo>
                          <a:pt x="-2338" y="18255"/>
                          <a:pt x="-157" y="7798"/>
                          <a:pt x="7670" y="2730"/>
                        </a:cubicBezTo>
                        <a:cubicBezTo>
                          <a:pt x="15497" y="-2338"/>
                          <a:pt x="25889" y="-157"/>
                          <a:pt x="30957" y="767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5" name="Freeform: Shape 3964">
                    <a:extLst>
                      <a:ext uri="{FF2B5EF4-FFF2-40B4-BE49-F238E27FC236}">
                        <a16:creationId xmlns:a16="http://schemas.microsoft.com/office/drawing/2014/main" id="{A692B731-38AD-4972-8F3B-F6BE5FDEC10E}"/>
                      </a:ext>
                    </a:extLst>
                  </p:cNvPr>
                  <p:cNvSpPr/>
                  <p:nvPr/>
                </p:nvSpPr>
                <p:spPr>
                  <a:xfrm>
                    <a:off x="2608502" y="2171955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5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11"/>
                          <a:pt x="-161" y="9122"/>
                          <a:pt x="8885" y="3220"/>
                        </a:cubicBezTo>
                        <a:cubicBezTo>
                          <a:pt x="17994" y="-2747"/>
                          <a:pt x="30183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6" name="Freeform: Shape 3965">
                    <a:extLst>
                      <a:ext uri="{FF2B5EF4-FFF2-40B4-BE49-F238E27FC236}">
                        <a16:creationId xmlns:a16="http://schemas.microsoft.com/office/drawing/2014/main" id="{40E18F87-2012-4AF8-9F6C-ADBE24E30E15}"/>
                      </a:ext>
                    </a:extLst>
                  </p:cNvPr>
                  <p:cNvSpPr/>
                  <p:nvPr/>
                </p:nvSpPr>
                <p:spPr>
                  <a:xfrm>
                    <a:off x="2456446" y="1915503"/>
                    <a:ext cx="19659" cy="19659"/>
                  </a:xfrm>
                  <a:custGeom>
                    <a:avLst/>
                    <a:gdLst>
                      <a:gd name="connsiteX0" fmla="*/ 18073 w 19659"/>
                      <a:gd name="connsiteY0" fmla="*/ 4473 h 19659"/>
                      <a:gd name="connsiteX1" fmla="*/ 15186 w 19659"/>
                      <a:gd name="connsiteY1" fmla="*/ 18073 h 19659"/>
                      <a:gd name="connsiteX2" fmla="*/ 1586 w 19659"/>
                      <a:gd name="connsiteY2" fmla="*/ 15186 h 19659"/>
                      <a:gd name="connsiteX3" fmla="*/ 4473 w 19659"/>
                      <a:gd name="connsiteY3" fmla="*/ 1586 h 19659"/>
                      <a:gd name="connsiteX4" fmla="*/ 18073 w 19659"/>
                      <a:gd name="connsiteY4" fmla="*/ 4473 h 1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59">
                        <a:moveTo>
                          <a:pt x="18073" y="4473"/>
                        </a:moveTo>
                        <a:cubicBezTo>
                          <a:pt x="21024" y="9028"/>
                          <a:pt x="19741" y="15122"/>
                          <a:pt x="15186" y="18073"/>
                        </a:cubicBezTo>
                        <a:cubicBezTo>
                          <a:pt x="10631" y="21024"/>
                          <a:pt x="4537" y="19741"/>
                          <a:pt x="1586" y="15186"/>
                        </a:cubicBezTo>
                        <a:cubicBezTo>
                          <a:pt x="-1365" y="10631"/>
                          <a:pt x="-82" y="4537"/>
                          <a:pt x="4473" y="1586"/>
                        </a:cubicBezTo>
                        <a:cubicBezTo>
                          <a:pt x="9028" y="-1365"/>
                          <a:pt x="15122" y="-82"/>
                          <a:pt x="18073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7" name="Freeform: Shape 3966">
                    <a:extLst>
                      <a:ext uri="{FF2B5EF4-FFF2-40B4-BE49-F238E27FC236}">
                        <a16:creationId xmlns:a16="http://schemas.microsoft.com/office/drawing/2014/main" id="{EE95CAA9-5429-4738-88D2-6D7F183CDB8D}"/>
                      </a:ext>
                    </a:extLst>
                  </p:cNvPr>
                  <p:cNvSpPr/>
                  <p:nvPr/>
                </p:nvSpPr>
                <p:spPr>
                  <a:xfrm>
                    <a:off x="2372251" y="1798782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4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91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8" name="Freeform: Shape 3967">
                    <a:extLst>
                      <a:ext uri="{FF2B5EF4-FFF2-40B4-BE49-F238E27FC236}">
                        <a16:creationId xmlns:a16="http://schemas.microsoft.com/office/drawing/2014/main" id="{E22258BF-4CF5-4B9C-B743-EF0BA9A27471}"/>
                      </a:ext>
                    </a:extLst>
                  </p:cNvPr>
                  <p:cNvSpPr/>
                  <p:nvPr/>
                </p:nvSpPr>
                <p:spPr>
                  <a:xfrm>
                    <a:off x="2585450" y="1960230"/>
                    <a:ext cx="31669" cy="31714"/>
                  </a:xfrm>
                  <a:custGeom>
                    <a:avLst/>
                    <a:gdLst>
                      <a:gd name="connsiteX0" fmla="*/ 29115 w 31669"/>
                      <a:gd name="connsiteY0" fmla="*/ 7219 h 31714"/>
                      <a:gd name="connsiteX1" fmla="*/ 24496 w 31669"/>
                      <a:gd name="connsiteY1" fmla="*/ 29159 h 31714"/>
                      <a:gd name="connsiteX2" fmla="*/ 2555 w 31669"/>
                      <a:gd name="connsiteY2" fmla="*/ 24540 h 31714"/>
                      <a:gd name="connsiteX3" fmla="*/ 7174 w 31669"/>
                      <a:gd name="connsiteY3" fmla="*/ 2600 h 31714"/>
                      <a:gd name="connsiteX4" fmla="*/ 29115 w 31669"/>
                      <a:gd name="connsiteY4" fmla="*/ 7219 h 3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714">
                        <a:moveTo>
                          <a:pt x="29115" y="7219"/>
                        </a:moveTo>
                        <a:cubicBezTo>
                          <a:pt x="33862" y="14532"/>
                          <a:pt x="31809" y="24348"/>
                          <a:pt x="24496" y="29159"/>
                        </a:cubicBezTo>
                        <a:cubicBezTo>
                          <a:pt x="17182" y="33906"/>
                          <a:pt x="7367" y="31854"/>
                          <a:pt x="2555" y="24540"/>
                        </a:cubicBezTo>
                        <a:cubicBezTo>
                          <a:pt x="-2192" y="17227"/>
                          <a:pt x="-139" y="7411"/>
                          <a:pt x="7174" y="2600"/>
                        </a:cubicBezTo>
                        <a:cubicBezTo>
                          <a:pt x="14488" y="-2212"/>
                          <a:pt x="24303" y="-159"/>
                          <a:pt x="29115" y="721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69" name="Freeform: Shape 3968">
                    <a:extLst>
                      <a:ext uri="{FF2B5EF4-FFF2-40B4-BE49-F238E27FC236}">
                        <a16:creationId xmlns:a16="http://schemas.microsoft.com/office/drawing/2014/main" id="{45635AE5-F22B-4B6B-9EF9-AB162E7C3C54}"/>
                      </a:ext>
                    </a:extLst>
                  </p:cNvPr>
                  <p:cNvSpPr/>
                  <p:nvPr/>
                </p:nvSpPr>
                <p:spPr>
                  <a:xfrm>
                    <a:off x="2544873" y="1837434"/>
                    <a:ext cx="35647" cy="35602"/>
                  </a:xfrm>
                  <a:custGeom>
                    <a:avLst/>
                    <a:gdLst>
                      <a:gd name="connsiteX0" fmla="*/ 32739 w 35647"/>
                      <a:gd name="connsiteY0" fmla="*/ 8060 h 35602"/>
                      <a:gd name="connsiteX1" fmla="*/ 27543 w 35647"/>
                      <a:gd name="connsiteY1" fmla="*/ 32695 h 35602"/>
                      <a:gd name="connsiteX2" fmla="*/ 2908 w 35647"/>
                      <a:gd name="connsiteY2" fmla="*/ 27498 h 35602"/>
                      <a:gd name="connsiteX3" fmla="*/ 8105 w 35647"/>
                      <a:gd name="connsiteY3" fmla="*/ 2864 h 35602"/>
                      <a:gd name="connsiteX4" fmla="*/ 32739 w 35647"/>
                      <a:gd name="connsiteY4" fmla="*/ 8060 h 35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02">
                        <a:moveTo>
                          <a:pt x="32739" y="8060"/>
                        </a:moveTo>
                        <a:cubicBezTo>
                          <a:pt x="38128" y="16336"/>
                          <a:pt x="35819" y="27370"/>
                          <a:pt x="27543" y="32695"/>
                        </a:cubicBezTo>
                        <a:cubicBezTo>
                          <a:pt x="19267" y="38083"/>
                          <a:pt x="8233" y="35774"/>
                          <a:pt x="2908" y="27498"/>
                        </a:cubicBezTo>
                        <a:cubicBezTo>
                          <a:pt x="-2481" y="19223"/>
                          <a:pt x="-171" y="8188"/>
                          <a:pt x="8105" y="2864"/>
                        </a:cubicBezTo>
                        <a:cubicBezTo>
                          <a:pt x="16316" y="-2461"/>
                          <a:pt x="27415" y="-152"/>
                          <a:pt x="32739" y="806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0" name="Freeform: Shape 3969">
                    <a:extLst>
                      <a:ext uri="{FF2B5EF4-FFF2-40B4-BE49-F238E27FC236}">
                        <a16:creationId xmlns:a16="http://schemas.microsoft.com/office/drawing/2014/main" id="{F7A343BE-9B36-4155-A1BD-6F329B851391}"/>
                      </a:ext>
                    </a:extLst>
                  </p:cNvPr>
                  <p:cNvSpPr/>
                  <p:nvPr/>
                </p:nvSpPr>
                <p:spPr>
                  <a:xfrm>
                    <a:off x="2732571" y="2013669"/>
                    <a:ext cx="39971" cy="39971"/>
                  </a:xfrm>
                  <a:custGeom>
                    <a:avLst/>
                    <a:gdLst>
                      <a:gd name="connsiteX0" fmla="*/ 36729 w 39971"/>
                      <a:gd name="connsiteY0" fmla="*/ 9080 h 39971"/>
                      <a:gd name="connsiteX1" fmla="*/ 30891 w 39971"/>
                      <a:gd name="connsiteY1" fmla="*/ 36729 h 39971"/>
                      <a:gd name="connsiteX2" fmla="*/ 3242 w 39971"/>
                      <a:gd name="connsiteY2" fmla="*/ 30891 h 39971"/>
                      <a:gd name="connsiteX3" fmla="*/ 9080 w 39971"/>
                      <a:gd name="connsiteY3" fmla="*/ 3242 h 39971"/>
                      <a:gd name="connsiteX4" fmla="*/ 36729 w 39971"/>
                      <a:gd name="connsiteY4" fmla="*/ 9080 h 39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71">
                        <a:moveTo>
                          <a:pt x="36729" y="9080"/>
                        </a:moveTo>
                        <a:cubicBezTo>
                          <a:pt x="42760" y="18318"/>
                          <a:pt x="40129" y="30699"/>
                          <a:pt x="30891" y="36729"/>
                        </a:cubicBezTo>
                        <a:cubicBezTo>
                          <a:pt x="21653" y="42760"/>
                          <a:pt x="9272" y="40129"/>
                          <a:pt x="3242" y="30891"/>
                        </a:cubicBezTo>
                        <a:cubicBezTo>
                          <a:pt x="-2789" y="21653"/>
                          <a:pt x="-158" y="9272"/>
                          <a:pt x="9080" y="3242"/>
                        </a:cubicBezTo>
                        <a:cubicBezTo>
                          <a:pt x="18318" y="-2789"/>
                          <a:pt x="30699" y="-158"/>
                          <a:pt x="36729" y="908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1" name="Freeform: Shape 3970">
                    <a:extLst>
                      <a:ext uri="{FF2B5EF4-FFF2-40B4-BE49-F238E27FC236}">
                        <a16:creationId xmlns:a16="http://schemas.microsoft.com/office/drawing/2014/main" id="{D36AB107-55CF-41B7-BAA0-5D40BE1E005A}"/>
                      </a:ext>
                    </a:extLst>
                  </p:cNvPr>
                  <p:cNvSpPr/>
                  <p:nvPr/>
                </p:nvSpPr>
                <p:spPr>
                  <a:xfrm>
                    <a:off x="2196793" y="1913166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4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27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2" name="Freeform: Shape 3971">
                    <a:extLst>
                      <a:ext uri="{FF2B5EF4-FFF2-40B4-BE49-F238E27FC236}">
                        <a16:creationId xmlns:a16="http://schemas.microsoft.com/office/drawing/2014/main" id="{D7790FF5-D6F3-4374-B6E8-F70E74432F31}"/>
                      </a:ext>
                    </a:extLst>
                  </p:cNvPr>
                  <p:cNvSpPr/>
                  <p:nvPr/>
                </p:nvSpPr>
                <p:spPr>
                  <a:xfrm>
                    <a:off x="2073753" y="2087246"/>
                    <a:ext cx="46005" cy="45977"/>
                  </a:xfrm>
                  <a:custGeom>
                    <a:avLst/>
                    <a:gdLst>
                      <a:gd name="connsiteX0" fmla="*/ 42281 w 46005"/>
                      <a:gd name="connsiteY0" fmla="*/ 10432 h 45977"/>
                      <a:gd name="connsiteX1" fmla="*/ 35544 w 46005"/>
                      <a:gd name="connsiteY1" fmla="*/ 42252 h 45977"/>
                      <a:gd name="connsiteX2" fmla="*/ 3725 w 46005"/>
                      <a:gd name="connsiteY2" fmla="*/ 35516 h 45977"/>
                      <a:gd name="connsiteX3" fmla="*/ 10461 w 46005"/>
                      <a:gd name="connsiteY3" fmla="*/ 3696 h 45977"/>
                      <a:gd name="connsiteX4" fmla="*/ 42281 w 46005"/>
                      <a:gd name="connsiteY4" fmla="*/ 10432 h 4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5977">
                        <a:moveTo>
                          <a:pt x="42281" y="10432"/>
                        </a:moveTo>
                        <a:cubicBezTo>
                          <a:pt x="49209" y="21082"/>
                          <a:pt x="46194" y="35324"/>
                          <a:pt x="35544" y="42252"/>
                        </a:cubicBezTo>
                        <a:cubicBezTo>
                          <a:pt x="24895" y="49181"/>
                          <a:pt x="10653" y="46166"/>
                          <a:pt x="3725" y="35516"/>
                        </a:cubicBezTo>
                        <a:cubicBezTo>
                          <a:pt x="-3204" y="24867"/>
                          <a:pt x="-188" y="10625"/>
                          <a:pt x="10461" y="3696"/>
                        </a:cubicBezTo>
                        <a:cubicBezTo>
                          <a:pt x="21110" y="-3168"/>
                          <a:pt x="35352" y="-217"/>
                          <a:pt x="42281" y="1043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3" name="Freeform: Shape 3972">
                    <a:extLst>
                      <a:ext uri="{FF2B5EF4-FFF2-40B4-BE49-F238E27FC236}">
                        <a16:creationId xmlns:a16="http://schemas.microsoft.com/office/drawing/2014/main" id="{ADAA0A84-1DE7-4CF1-8CD6-4E006E43E9F1}"/>
                      </a:ext>
                    </a:extLst>
                  </p:cNvPr>
                  <p:cNvSpPr/>
                  <p:nvPr/>
                </p:nvSpPr>
                <p:spPr>
                  <a:xfrm>
                    <a:off x="2333103" y="2449192"/>
                    <a:ext cx="36486" cy="36441"/>
                  </a:xfrm>
                  <a:custGeom>
                    <a:avLst/>
                    <a:gdLst>
                      <a:gd name="connsiteX0" fmla="*/ 33512 w 36486"/>
                      <a:gd name="connsiteY0" fmla="*/ 8255 h 36441"/>
                      <a:gd name="connsiteX1" fmla="*/ 28187 w 36486"/>
                      <a:gd name="connsiteY1" fmla="*/ 33467 h 36441"/>
                      <a:gd name="connsiteX2" fmla="*/ 2975 w 36486"/>
                      <a:gd name="connsiteY2" fmla="*/ 28142 h 36441"/>
                      <a:gd name="connsiteX3" fmla="*/ 8300 w 36486"/>
                      <a:gd name="connsiteY3" fmla="*/ 2930 h 36441"/>
                      <a:gd name="connsiteX4" fmla="*/ 33512 w 36486"/>
                      <a:gd name="connsiteY4" fmla="*/ 8255 h 36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41">
                        <a:moveTo>
                          <a:pt x="33512" y="8255"/>
                        </a:moveTo>
                        <a:cubicBezTo>
                          <a:pt x="39029" y="16659"/>
                          <a:pt x="36655" y="27950"/>
                          <a:pt x="28187" y="33467"/>
                        </a:cubicBezTo>
                        <a:cubicBezTo>
                          <a:pt x="19783" y="38984"/>
                          <a:pt x="8492" y="36610"/>
                          <a:pt x="2975" y="28142"/>
                        </a:cubicBezTo>
                        <a:cubicBezTo>
                          <a:pt x="-2542" y="19738"/>
                          <a:pt x="-169" y="8447"/>
                          <a:pt x="8300" y="2930"/>
                        </a:cubicBezTo>
                        <a:cubicBezTo>
                          <a:pt x="16704" y="-2523"/>
                          <a:pt x="27994" y="-149"/>
                          <a:pt x="33512" y="825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4" name="Freeform: Shape 3973">
                    <a:extLst>
                      <a:ext uri="{FF2B5EF4-FFF2-40B4-BE49-F238E27FC236}">
                        <a16:creationId xmlns:a16="http://schemas.microsoft.com/office/drawing/2014/main" id="{51D5D27E-75A4-4EC6-87FE-C3388FBCC9C9}"/>
                      </a:ext>
                    </a:extLst>
                  </p:cNvPr>
                  <p:cNvSpPr/>
                  <p:nvPr/>
                </p:nvSpPr>
                <p:spPr>
                  <a:xfrm>
                    <a:off x="2133551" y="2318303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5" y="46571"/>
                          <a:pt x="10068" y="43748"/>
                          <a:pt x="3525" y="33676"/>
                        </a:cubicBezTo>
                        <a:cubicBezTo>
                          <a:pt x="-3019" y="23605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84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5" name="Freeform: Shape 3974">
                    <a:extLst>
                      <a:ext uri="{FF2B5EF4-FFF2-40B4-BE49-F238E27FC236}">
                        <a16:creationId xmlns:a16="http://schemas.microsoft.com/office/drawing/2014/main" id="{25632EEB-2322-406F-8DD2-58A0C3C1F09A}"/>
                      </a:ext>
                    </a:extLst>
                  </p:cNvPr>
                  <p:cNvSpPr/>
                  <p:nvPr/>
                </p:nvSpPr>
                <p:spPr>
                  <a:xfrm>
                    <a:off x="2567000" y="2499311"/>
                    <a:ext cx="28024" cy="28024"/>
                  </a:xfrm>
                  <a:custGeom>
                    <a:avLst/>
                    <a:gdLst>
                      <a:gd name="connsiteX0" fmla="*/ 25752 w 28024"/>
                      <a:gd name="connsiteY0" fmla="*/ 6378 h 28024"/>
                      <a:gd name="connsiteX1" fmla="*/ 21646 w 28024"/>
                      <a:gd name="connsiteY1" fmla="*/ 25752 h 28024"/>
                      <a:gd name="connsiteX2" fmla="*/ 2272 w 28024"/>
                      <a:gd name="connsiteY2" fmla="*/ 21646 h 28024"/>
                      <a:gd name="connsiteX3" fmla="*/ 6378 w 28024"/>
                      <a:gd name="connsiteY3" fmla="*/ 2272 h 28024"/>
                      <a:gd name="connsiteX4" fmla="*/ 25752 w 28024"/>
                      <a:gd name="connsiteY4" fmla="*/ 6378 h 2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8024">
                        <a:moveTo>
                          <a:pt x="25752" y="6378"/>
                        </a:moveTo>
                        <a:cubicBezTo>
                          <a:pt x="29986" y="12857"/>
                          <a:pt x="28126" y="21518"/>
                          <a:pt x="21646" y="25752"/>
                        </a:cubicBezTo>
                        <a:cubicBezTo>
                          <a:pt x="15167" y="29986"/>
                          <a:pt x="6506" y="28126"/>
                          <a:pt x="2272" y="21646"/>
                        </a:cubicBezTo>
                        <a:cubicBezTo>
                          <a:pt x="-1962" y="15167"/>
                          <a:pt x="-101" y="6506"/>
                          <a:pt x="6378" y="2272"/>
                        </a:cubicBezTo>
                        <a:cubicBezTo>
                          <a:pt x="12857" y="-1962"/>
                          <a:pt x="21518" y="-101"/>
                          <a:pt x="25752" y="637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6" name="Freeform: Shape 3975">
                    <a:extLst>
                      <a:ext uri="{FF2B5EF4-FFF2-40B4-BE49-F238E27FC236}">
                        <a16:creationId xmlns:a16="http://schemas.microsoft.com/office/drawing/2014/main" id="{96CFAA6E-D16D-4B31-BAED-8AA5FE85140F}"/>
                      </a:ext>
                    </a:extLst>
                  </p:cNvPr>
                  <p:cNvSpPr/>
                  <p:nvPr/>
                </p:nvSpPr>
                <p:spPr>
                  <a:xfrm>
                    <a:off x="2797603" y="2285721"/>
                    <a:ext cx="31669" cy="31669"/>
                  </a:xfrm>
                  <a:custGeom>
                    <a:avLst/>
                    <a:gdLst>
                      <a:gd name="connsiteX0" fmla="*/ 29115 w 31669"/>
                      <a:gd name="connsiteY0" fmla="*/ 7174 h 31669"/>
                      <a:gd name="connsiteX1" fmla="*/ 24495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5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5" y="7174"/>
                        </a:moveTo>
                        <a:cubicBezTo>
                          <a:pt x="33862" y="14488"/>
                          <a:pt x="31809" y="24303"/>
                          <a:pt x="24495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552" y="-2192"/>
                          <a:pt x="24367" y="-139"/>
                          <a:pt x="29115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7" name="Freeform: Shape 3976">
                    <a:extLst>
                      <a:ext uri="{FF2B5EF4-FFF2-40B4-BE49-F238E27FC236}">
                        <a16:creationId xmlns:a16="http://schemas.microsoft.com/office/drawing/2014/main" id="{861CE4DC-BEF6-4F20-808B-DADA65EADD0B}"/>
                      </a:ext>
                    </a:extLst>
                  </p:cNvPr>
                  <p:cNvSpPr/>
                  <p:nvPr/>
                </p:nvSpPr>
                <p:spPr>
                  <a:xfrm>
                    <a:off x="2227712" y="1772605"/>
                    <a:ext cx="22925" cy="22925"/>
                  </a:xfrm>
                  <a:custGeom>
                    <a:avLst/>
                    <a:gdLst>
                      <a:gd name="connsiteX0" fmla="*/ 21054 w 22925"/>
                      <a:gd name="connsiteY0" fmla="*/ 5208 h 22925"/>
                      <a:gd name="connsiteX1" fmla="*/ 17718 w 22925"/>
                      <a:gd name="connsiteY1" fmla="*/ 21054 h 22925"/>
                      <a:gd name="connsiteX2" fmla="*/ 1872 w 22925"/>
                      <a:gd name="connsiteY2" fmla="*/ 17718 h 22925"/>
                      <a:gd name="connsiteX3" fmla="*/ 5208 w 22925"/>
                      <a:gd name="connsiteY3" fmla="*/ 1872 h 22925"/>
                      <a:gd name="connsiteX4" fmla="*/ 21054 w 22925"/>
                      <a:gd name="connsiteY4" fmla="*/ 5208 h 2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925">
                        <a:moveTo>
                          <a:pt x="21054" y="5208"/>
                        </a:moveTo>
                        <a:cubicBezTo>
                          <a:pt x="24518" y="10533"/>
                          <a:pt x="23043" y="17589"/>
                          <a:pt x="17718" y="21054"/>
                        </a:cubicBezTo>
                        <a:cubicBezTo>
                          <a:pt x="12393" y="24518"/>
                          <a:pt x="5336" y="23042"/>
                          <a:pt x="1872" y="17718"/>
                        </a:cubicBezTo>
                        <a:cubicBezTo>
                          <a:pt x="-1592" y="12393"/>
                          <a:pt x="-117" y="5336"/>
                          <a:pt x="5208" y="1872"/>
                        </a:cubicBezTo>
                        <a:cubicBezTo>
                          <a:pt x="10468" y="-1592"/>
                          <a:pt x="17589" y="-117"/>
                          <a:pt x="21054" y="520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8" name="Freeform: Shape 3977">
                    <a:extLst>
                      <a:ext uri="{FF2B5EF4-FFF2-40B4-BE49-F238E27FC236}">
                        <a16:creationId xmlns:a16="http://schemas.microsoft.com/office/drawing/2014/main" id="{D4467DAE-E2E7-4013-8C2B-F96E7A6823BD}"/>
                      </a:ext>
                    </a:extLst>
                  </p:cNvPr>
                  <p:cNvSpPr/>
                  <p:nvPr/>
                </p:nvSpPr>
                <p:spPr>
                  <a:xfrm>
                    <a:off x="2662038" y="1830291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1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823" y="-3016"/>
                          <a:pt x="33230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79" name="Freeform: Shape 3978">
                    <a:extLst>
                      <a:ext uri="{FF2B5EF4-FFF2-40B4-BE49-F238E27FC236}">
                        <a16:creationId xmlns:a16="http://schemas.microsoft.com/office/drawing/2014/main" id="{ADE29506-40A5-40A3-8117-97C6A62EA45A}"/>
                      </a:ext>
                    </a:extLst>
                  </p:cNvPr>
                  <p:cNvSpPr/>
                  <p:nvPr/>
                </p:nvSpPr>
                <p:spPr>
                  <a:xfrm>
                    <a:off x="2499120" y="1655568"/>
                    <a:ext cx="39971" cy="39971"/>
                  </a:xfrm>
                  <a:custGeom>
                    <a:avLst/>
                    <a:gdLst>
                      <a:gd name="connsiteX0" fmla="*/ 36729 w 39971"/>
                      <a:gd name="connsiteY0" fmla="*/ 9080 h 39971"/>
                      <a:gd name="connsiteX1" fmla="*/ 30891 w 39971"/>
                      <a:gd name="connsiteY1" fmla="*/ 36729 h 39971"/>
                      <a:gd name="connsiteX2" fmla="*/ 3242 w 39971"/>
                      <a:gd name="connsiteY2" fmla="*/ 30891 h 39971"/>
                      <a:gd name="connsiteX3" fmla="*/ 9080 w 39971"/>
                      <a:gd name="connsiteY3" fmla="*/ 3242 h 39971"/>
                      <a:gd name="connsiteX4" fmla="*/ 36729 w 39971"/>
                      <a:gd name="connsiteY4" fmla="*/ 9080 h 39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71">
                        <a:moveTo>
                          <a:pt x="36729" y="9080"/>
                        </a:moveTo>
                        <a:cubicBezTo>
                          <a:pt x="42760" y="18318"/>
                          <a:pt x="40129" y="30699"/>
                          <a:pt x="30891" y="36729"/>
                        </a:cubicBezTo>
                        <a:cubicBezTo>
                          <a:pt x="21653" y="42760"/>
                          <a:pt x="9272" y="40129"/>
                          <a:pt x="3242" y="30891"/>
                        </a:cubicBezTo>
                        <a:cubicBezTo>
                          <a:pt x="-2789" y="21653"/>
                          <a:pt x="-158" y="9272"/>
                          <a:pt x="9080" y="3242"/>
                        </a:cubicBezTo>
                        <a:cubicBezTo>
                          <a:pt x="18317" y="-2789"/>
                          <a:pt x="30699" y="-158"/>
                          <a:pt x="36729" y="908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0" name="Freeform: Shape 3979">
                    <a:extLst>
                      <a:ext uri="{FF2B5EF4-FFF2-40B4-BE49-F238E27FC236}">
                        <a16:creationId xmlns:a16="http://schemas.microsoft.com/office/drawing/2014/main" id="{54374751-46B2-4B28-8CE2-9113E771D237}"/>
                      </a:ext>
                    </a:extLst>
                  </p:cNvPr>
                  <p:cNvSpPr/>
                  <p:nvPr/>
                </p:nvSpPr>
                <p:spPr>
                  <a:xfrm>
                    <a:off x="2051798" y="1896560"/>
                    <a:ext cx="41994" cy="42039"/>
                  </a:xfrm>
                  <a:custGeom>
                    <a:avLst/>
                    <a:gdLst>
                      <a:gd name="connsiteX0" fmla="*/ 38575 w 41994"/>
                      <a:gd name="connsiteY0" fmla="*/ 9559 h 42039"/>
                      <a:gd name="connsiteX1" fmla="*/ 32481 w 41994"/>
                      <a:gd name="connsiteY1" fmla="*/ 38620 h 42039"/>
                      <a:gd name="connsiteX2" fmla="*/ 3420 w 41994"/>
                      <a:gd name="connsiteY2" fmla="*/ 32525 h 42039"/>
                      <a:gd name="connsiteX3" fmla="*/ 9514 w 41994"/>
                      <a:gd name="connsiteY3" fmla="*/ 3464 h 42039"/>
                      <a:gd name="connsiteX4" fmla="*/ 38575 w 41994"/>
                      <a:gd name="connsiteY4" fmla="*/ 9559 h 42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2039">
                        <a:moveTo>
                          <a:pt x="38575" y="9559"/>
                        </a:moveTo>
                        <a:cubicBezTo>
                          <a:pt x="44926" y="19246"/>
                          <a:pt x="42168" y="32269"/>
                          <a:pt x="32481" y="38620"/>
                        </a:cubicBezTo>
                        <a:cubicBezTo>
                          <a:pt x="22794" y="44971"/>
                          <a:pt x="9771" y="42212"/>
                          <a:pt x="3420" y="32525"/>
                        </a:cubicBezTo>
                        <a:cubicBezTo>
                          <a:pt x="-2931" y="22838"/>
                          <a:pt x="-173" y="9815"/>
                          <a:pt x="9514" y="3464"/>
                        </a:cubicBezTo>
                        <a:cubicBezTo>
                          <a:pt x="19265" y="-2951"/>
                          <a:pt x="32288" y="-192"/>
                          <a:pt x="38575" y="955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1" name="Freeform: Shape 3980">
                    <a:extLst>
                      <a:ext uri="{FF2B5EF4-FFF2-40B4-BE49-F238E27FC236}">
                        <a16:creationId xmlns:a16="http://schemas.microsoft.com/office/drawing/2014/main" id="{CBF1A417-F7E2-49FC-9FBF-A5CE07AF1F51}"/>
                      </a:ext>
                    </a:extLst>
                  </p:cNvPr>
                  <p:cNvSpPr/>
                  <p:nvPr/>
                </p:nvSpPr>
                <p:spPr>
                  <a:xfrm>
                    <a:off x="2279527" y="1620800"/>
                    <a:ext cx="55619" cy="55619"/>
                  </a:xfrm>
                  <a:custGeom>
                    <a:avLst/>
                    <a:gdLst>
                      <a:gd name="connsiteX0" fmla="*/ 51097 w 55619"/>
                      <a:gd name="connsiteY0" fmla="*/ 12606 h 55619"/>
                      <a:gd name="connsiteX1" fmla="*/ 43014 w 55619"/>
                      <a:gd name="connsiteY1" fmla="*/ 51097 h 55619"/>
                      <a:gd name="connsiteX2" fmla="*/ 4522 w 55619"/>
                      <a:gd name="connsiteY2" fmla="*/ 43014 h 55619"/>
                      <a:gd name="connsiteX3" fmla="*/ 12606 w 55619"/>
                      <a:gd name="connsiteY3" fmla="*/ 4522 h 55619"/>
                      <a:gd name="connsiteX4" fmla="*/ 51097 w 55619"/>
                      <a:gd name="connsiteY4" fmla="*/ 12606 h 55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19">
                        <a:moveTo>
                          <a:pt x="51097" y="12606"/>
                        </a:moveTo>
                        <a:cubicBezTo>
                          <a:pt x="59501" y="25436"/>
                          <a:pt x="55845" y="42693"/>
                          <a:pt x="43014" y="51097"/>
                        </a:cubicBezTo>
                        <a:cubicBezTo>
                          <a:pt x="30184" y="59501"/>
                          <a:pt x="12926" y="55845"/>
                          <a:pt x="4522" y="43014"/>
                        </a:cubicBezTo>
                        <a:cubicBezTo>
                          <a:pt x="-3882" y="30183"/>
                          <a:pt x="-225" y="12926"/>
                          <a:pt x="12606" y="4522"/>
                        </a:cubicBezTo>
                        <a:cubicBezTo>
                          <a:pt x="25500" y="-3882"/>
                          <a:pt x="42693" y="-225"/>
                          <a:pt x="51097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2" name="Freeform: Shape 3981">
                    <a:extLst>
                      <a:ext uri="{FF2B5EF4-FFF2-40B4-BE49-F238E27FC236}">
                        <a16:creationId xmlns:a16="http://schemas.microsoft.com/office/drawing/2014/main" id="{4D685DD9-1B53-4012-B617-0C13A679A436}"/>
                      </a:ext>
                    </a:extLst>
                  </p:cNvPr>
                  <p:cNvSpPr/>
                  <p:nvPr/>
                </p:nvSpPr>
                <p:spPr>
                  <a:xfrm>
                    <a:off x="2914795" y="2087382"/>
                    <a:ext cx="55434" cy="55463"/>
                  </a:xfrm>
                  <a:custGeom>
                    <a:avLst/>
                    <a:gdLst>
                      <a:gd name="connsiteX0" fmla="*/ 50940 w 55434"/>
                      <a:gd name="connsiteY0" fmla="*/ 12606 h 55463"/>
                      <a:gd name="connsiteX1" fmla="*/ 42857 w 55434"/>
                      <a:gd name="connsiteY1" fmla="*/ 50969 h 55463"/>
                      <a:gd name="connsiteX2" fmla="*/ 4494 w 55434"/>
                      <a:gd name="connsiteY2" fmla="*/ 42886 h 55463"/>
                      <a:gd name="connsiteX3" fmla="*/ 12577 w 55434"/>
                      <a:gd name="connsiteY3" fmla="*/ 4522 h 55463"/>
                      <a:gd name="connsiteX4" fmla="*/ 50940 w 55434"/>
                      <a:gd name="connsiteY4" fmla="*/ 12606 h 5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63">
                        <a:moveTo>
                          <a:pt x="50940" y="12606"/>
                        </a:moveTo>
                        <a:cubicBezTo>
                          <a:pt x="59280" y="25436"/>
                          <a:pt x="55688" y="42629"/>
                          <a:pt x="42857" y="50969"/>
                        </a:cubicBezTo>
                        <a:cubicBezTo>
                          <a:pt x="30027" y="59309"/>
                          <a:pt x="12834" y="55716"/>
                          <a:pt x="4494" y="42886"/>
                        </a:cubicBezTo>
                        <a:cubicBezTo>
                          <a:pt x="-3846" y="30055"/>
                          <a:pt x="-253" y="12862"/>
                          <a:pt x="12577" y="4522"/>
                        </a:cubicBezTo>
                        <a:cubicBezTo>
                          <a:pt x="25408" y="-3882"/>
                          <a:pt x="42601" y="-225"/>
                          <a:pt x="50940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3" name="Freeform: Shape 3982">
                    <a:extLst>
                      <a:ext uri="{FF2B5EF4-FFF2-40B4-BE49-F238E27FC236}">
                        <a16:creationId xmlns:a16="http://schemas.microsoft.com/office/drawing/2014/main" id="{25A72E17-3AE3-4735-BB1D-FFD952EBE54C}"/>
                      </a:ext>
                    </a:extLst>
                  </p:cNvPr>
                  <p:cNvSpPr/>
                  <p:nvPr/>
                </p:nvSpPr>
                <p:spPr>
                  <a:xfrm>
                    <a:off x="2846993" y="1853232"/>
                    <a:ext cx="43552" cy="43580"/>
                  </a:xfrm>
                  <a:custGeom>
                    <a:avLst/>
                    <a:gdLst>
                      <a:gd name="connsiteX0" fmla="*/ 40027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7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7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4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19948" y="-3055"/>
                          <a:pt x="33420" y="-168"/>
                          <a:pt x="40027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84" name="Freeform: Shape 3983">
                    <a:extLst>
                      <a:ext uri="{FF2B5EF4-FFF2-40B4-BE49-F238E27FC236}">
                        <a16:creationId xmlns:a16="http://schemas.microsoft.com/office/drawing/2014/main" id="{17D5AA1B-8723-4436-84A1-8AE4C51657EE}"/>
                      </a:ext>
                    </a:extLst>
                  </p:cNvPr>
                  <p:cNvSpPr/>
                  <p:nvPr/>
                </p:nvSpPr>
                <p:spPr>
                  <a:xfrm>
                    <a:off x="2691152" y="1665949"/>
                    <a:ext cx="19844" cy="19815"/>
                  </a:xfrm>
                  <a:custGeom>
                    <a:avLst/>
                    <a:gdLst>
                      <a:gd name="connsiteX0" fmla="*/ 18230 w 19844"/>
                      <a:gd name="connsiteY0" fmla="*/ 4473 h 19815"/>
                      <a:gd name="connsiteX1" fmla="*/ 15343 w 19844"/>
                      <a:gd name="connsiteY1" fmla="*/ 18201 h 19815"/>
                      <a:gd name="connsiteX2" fmla="*/ 1614 w 19844"/>
                      <a:gd name="connsiteY2" fmla="*/ 15315 h 19815"/>
                      <a:gd name="connsiteX3" fmla="*/ 4501 w 19844"/>
                      <a:gd name="connsiteY3" fmla="*/ 1586 h 19815"/>
                      <a:gd name="connsiteX4" fmla="*/ 18230 w 19844"/>
                      <a:gd name="connsiteY4" fmla="*/ 4473 h 19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15">
                        <a:moveTo>
                          <a:pt x="18230" y="4473"/>
                        </a:moveTo>
                        <a:cubicBezTo>
                          <a:pt x="21245" y="9028"/>
                          <a:pt x="19898" y="15186"/>
                          <a:pt x="15343" y="18201"/>
                        </a:cubicBezTo>
                        <a:cubicBezTo>
                          <a:pt x="10788" y="21217"/>
                          <a:pt x="4629" y="19869"/>
                          <a:pt x="1614" y="15315"/>
                        </a:cubicBezTo>
                        <a:cubicBezTo>
                          <a:pt x="-1401" y="10760"/>
                          <a:pt x="-54" y="4601"/>
                          <a:pt x="4501" y="1586"/>
                        </a:cubicBezTo>
                        <a:cubicBezTo>
                          <a:pt x="9120" y="-1365"/>
                          <a:pt x="15215" y="-82"/>
                          <a:pt x="18230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3" name="Graphic 3026">
                  <a:extLst>
                    <a:ext uri="{FF2B5EF4-FFF2-40B4-BE49-F238E27FC236}">
                      <a16:creationId xmlns:a16="http://schemas.microsoft.com/office/drawing/2014/main" id="{0BC0A61A-BF7C-4162-86A4-5F09A94E2641}"/>
                    </a:ext>
                  </a:extLst>
                </p:cNvPr>
                <p:cNvGrpSpPr/>
                <p:nvPr/>
              </p:nvGrpSpPr>
              <p:grpSpPr>
                <a:xfrm>
                  <a:off x="2139109" y="1603334"/>
                  <a:ext cx="918432" cy="906487"/>
                  <a:chOff x="2139109" y="1603334"/>
                  <a:chExt cx="918432" cy="906487"/>
                </a:xfrm>
                <a:solidFill>
                  <a:srgbClr val="FAF5B4"/>
                </a:solidFill>
              </p:grpSpPr>
              <p:sp>
                <p:nvSpPr>
                  <p:cNvPr id="3929" name="Freeform: Shape 3928">
                    <a:extLst>
                      <a:ext uri="{FF2B5EF4-FFF2-40B4-BE49-F238E27FC236}">
                        <a16:creationId xmlns:a16="http://schemas.microsoft.com/office/drawing/2014/main" id="{65A70302-BA9F-417E-9131-66240517F646}"/>
                      </a:ext>
                    </a:extLst>
                  </p:cNvPr>
                  <p:cNvSpPr/>
                  <p:nvPr/>
                </p:nvSpPr>
                <p:spPr>
                  <a:xfrm>
                    <a:off x="2418065" y="2003053"/>
                    <a:ext cx="63382" cy="63382"/>
                  </a:xfrm>
                  <a:custGeom>
                    <a:avLst/>
                    <a:gdLst>
                      <a:gd name="connsiteX0" fmla="*/ 63383 w 63382"/>
                      <a:gd name="connsiteY0" fmla="*/ 31691 h 63382"/>
                      <a:gd name="connsiteX1" fmla="*/ 31691 w 63382"/>
                      <a:gd name="connsiteY1" fmla="*/ 63383 h 63382"/>
                      <a:gd name="connsiteX2" fmla="*/ 0 w 63382"/>
                      <a:gd name="connsiteY2" fmla="*/ 31691 h 63382"/>
                      <a:gd name="connsiteX3" fmla="*/ 31691 w 63382"/>
                      <a:gd name="connsiteY3" fmla="*/ 0 h 63382"/>
                      <a:gd name="connsiteX4" fmla="*/ 63383 w 63382"/>
                      <a:gd name="connsiteY4" fmla="*/ 31691 h 6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82" h="63382">
                        <a:moveTo>
                          <a:pt x="63383" y="31691"/>
                        </a:moveTo>
                        <a:cubicBezTo>
                          <a:pt x="63383" y="49194"/>
                          <a:pt x="49194" y="63383"/>
                          <a:pt x="31691" y="63383"/>
                        </a:cubicBezTo>
                        <a:cubicBezTo>
                          <a:pt x="14189" y="63383"/>
                          <a:pt x="0" y="49194"/>
                          <a:pt x="0" y="31691"/>
                        </a:cubicBezTo>
                        <a:cubicBezTo>
                          <a:pt x="0" y="14189"/>
                          <a:pt x="14189" y="0"/>
                          <a:pt x="31691" y="0"/>
                        </a:cubicBezTo>
                        <a:cubicBezTo>
                          <a:pt x="49194" y="0"/>
                          <a:pt x="63383" y="14189"/>
                          <a:pt x="63383" y="3169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0" name="Freeform: Shape 3929">
                    <a:extLst>
                      <a:ext uri="{FF2B5EF4-FFF2-40B4-BE49-F238E27FC236}">
                        <a16:creationId xmlns:a16="http://schemas.microsoft.com/office/drawing/2014/main" id="{194833F5-5A59-4CEC-8B15-BAB932E80EB0}"/>
                      </a:ext>
                    </a:extLst>
                  </p:cNvPr>
                  <p:cNvSpPr/>
                  <p:nvPr/>
                </p:nvSpPr>
                <p:spPr>
                  <a:xfrm>
                    <a:off x="2534685" y="2081247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1" name="Freeform: Shape 3930">
                    <a:extLst>
                      <a:ext uri="{FF2B5EF4-FFF2-40B4-BE49-F238E27FC236}">
                        <a16:creationId xmlns:a16="http://schemas.microsoft.com/office/drawing/2014/main" id="{80FB6AA0-0DF5-406F-9140-BABAC5643B5C}"/>
                      </a:ext>
                    </a:extLst>
                  </p:cNvPr>
                  <p:cNvSpPr/>
                  <p:nvPr/>
                </p:nvSpPr>
                <p:spPr>
                  <a:xfrm>
                    <a:off x="2443845" y="1941843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7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7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00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2" name="Freeform: Shape 3931">
                    <a:extLst>
                      <a:ext uri="{FF2B5EF4-FFF2-40B4-BE49-F238E27FC236}">
                        <a16:creationId xmlns:a16="http://schemas.microsoft.com/office/drawing/2014/main" id="{B383F60A-30E0-46CC-822A-18D2DEEECCCC}"/>
                      </a:ext>
                    </a:extLst>
                  </p:cNvPr>
                  <p:cNvSpPr/>
                  <p:nvPr/>
                </p:nvSpPr>
                <p:spPr>
                  <a:xfrm>
                    <a:off x="2543679" y="1998181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4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84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3" name="Freeform: Shape 3932">
                    <a:extLst>
                      <a:ext uri="{FF2B5EF4-FFF2-40B4-BE49-F238E27FC236}">
                        <a16:creationId xmlns:a16="http://schemas.microsoft.com/office/drawing/2014/main" id="{B608560E-A4B0-4BCB-883E-0565CF29693F}"/>
                      </a:ext>
                    </a:extLst>
                  </p:cNvPr>
                  <p:cNvSpPr/>
                  <p:nvPr/>
                </p:nvSpPr>
                <p:spPr>
                  <a:xfrm>
                    <a:off x="2318523" y="2046315"/>
                    <a:ext cx="51981" cy="51981"/>
                  </a:xfrm>
                  <a:custGeom>
                    <a:avLst/>
                    <a:gdLst>
                      <a:gd name="connsiteX0" fmla="*/ 47771 w 51981"/>
                      <a:gd name="connsiteY0" fmla="*/ 11781 h 51981"/>
                      <a:gd name="connsiteX1" fmla="*/ 40201 w 51981"/>
                      <a:gd name="connsiteY1" fmla="*/ 47771 h 51981"/>
                      <a:gd name="connsiteX2" fmla="*/ 4211 w 51981"/>
                      <a:gd name="connsiteY2" fmla="*/ 40201 h 51981"/>
                      <a:gd name="connsiteX3" fmla="*/ 11781 w 51981"/>
                      <a:gd name="connsiteY3" fmla="*/ 4211 h 51981"/>
                      <a:gd name="connsiteX4" fmla="*/ 47771 w 51981"/>
                      <a:gd name="connsiteY4" fmla="*/ 11781 h 51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81" h="51981">
                        <a:moveTo>
                          <a:pt x="47771" y="11781"/>
                        </a:moveTo>
                        <a:cubicBezTo>
                          <a:pt x="55597" y="23778"/>
                          <a:pt x="52197" y="39880"/>
                          <a:pt x="40201" y="47771"/>
                        </a:cubicBezTo>
                        <a:cubicBezTo>
                          <a:pt x="28204" y="55597"/>
                          <a:pt x="12102" y="52197"/>
                          <a:pt x="4211" y="40201"/>
                        </a:cubicBezTo>
                        <a:cubicBezTo>
                          <a:pt x="-3616" y="28204"/>
                          <a:pt x="-215" y="12102"/>
                          <a:pt x="11781" y="4211"/>
                        </a:cubicBezTo>
                        <a:cubicBezTo>
                          <a:pt x="23842" y="-3616"/>
                          <a:pt x="39944" y="-215"/>
                          <a:pt x="47771" y="1178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4" name="Freeform: Shape 3933">
                    <a:extLst>
                      <a:ext uri="{FF2B5EF4-FFF2-40B4-BE49-F238E27FC236}">
                        <a16:creationId xmlns:a16="http://schemas.microsoft.com/office/drawing/2014/main" id="{FDA5AE48-C903-4929-ADDF-EBCEB580E638}"/>
                      </a:ext>
                    </a:extLst>
                  </p:cNvPr>
                  <p:cNvSpPr/>
                  <p:nvPr/>
                </p:nvSpPr>
                <p:spPr>
                  <a:xfrm>
                    <a:off x="2305666" y="2176619"/>
                    <a:ext cx="55434" cy="55463"/>
                  </a:xfrm>
                  <a:custGeom>
                    <a:avLst/>
                    <a:gdLst>
                      <a:gd name="connsiteX0" fmla="*/ 50941 w 55434"/>
                      <a:gd name="connsiteY0" fmla="*/ 12606 h 55463"/>
                      <a:gd name="connsiteX1" fmla="*/ 42857 w 55434"/>
                      <a:gd name="connsiteY1" fmla="*/ 50969 h 55463"/>
                      <a:gd name="connsiteX2" fmla="*/ 4494 w 55434"/>
                      <a:gd name="connsiteY2" fmla="*/ 42886 h 55463"/>
                      <a:gd name="connsiteX3" fmla="*/ 12577 w 55434"/>
                      <a:gd name="connsiteY3" fmla="*/ 4522 h 55463"/>
                      <a:gd name="connsiteX4" fmla="*/ 50941 w 55434"/>
                      <a:gd name="connsiteY4" fmla="*/ 12606 h 5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63">
                        <a:moveTo>
                          <a:pt x="50941" y="12606"/>
                        </a:moveTo>
                        <a:cubicBezTo>
                          <a:pt x="59280" y="25436"/>
                          <a:pt x="55688" y="42629"/>
                          <a:pt x="42857" y="50969"/>
                        </a:cubicBezTo>
                        <a:cubicBezTo>
                          <a:pt x="30027" y="59309"/>
                          <a:pt x="12834" y="55716"/>
                          <a:pt x="4494" y="42886"/>
                        </a:cubicBezTo>
                        <a:cubicBezTo>
                          <a:pt x="-3846" y="30055"/>
                          <a:pt x="-253" y="12862"/>
                          <a:pt x="12577" y="4522"/>
                        </a:cubicBezTo>
                        <a:cubicBezTo>
                          <a:pt x="25408" y="-3882"/>
                          <a:pt x="42601" y="-225"/>
                          <a:pt x="50941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5" name="Freeform: Shape 3934">
                    <a:extLst>
                      <a:ext uri="{FF2B5EF4-FFF2-40B4-BE49-F238E27FC236}">
                        <a16:creationId xmlns:a16="http://schemas.microsoft.com/office/drawing/2014/main" id="{D722A134-9E83-46B4-B34C-D26E15F032DA}"/>
                      </a:ext>
                    </a:extLst>
                  </p:cNvPr>
                  <p:cNvSpPr/>
                  <p:nvPr/>
                </p:nvSpPr>
                <p:spPr>
                  <a:xfrm>
                    <a:off x="2467212" y="2280520"/>
                    <a:ext cx="42520" cy="42520"/>
                  </a:xfrm>
                  <a:custGeom>
                    <a:avLst/>
                    <a:gdLst>
                      <a:gd name="connsiteX0" fmla="*/ 39063 w 42520"/>
                      <a:gd name="connsiteY0" fmla="*/ 9681 h 42520"/>
                      <a:gd name="connsiteX1" fmla="*/ 32840 w 42520"/>
                      <a:gd name="connsiteY1" fmla="*/ 39063 h 42520"/>
                      <a:gd name="connsiteX2" fmla="*/ 3458 w 42520"/>
                      <a:gd name="connsiteY2" fmla="*/ 32840 h 42520"/>
                      <a:gd name="connsiteX3" fmla="*/ 9681 w 42520"/>
                      <a:gd name="connsiteY3" fmla="*/ 3458 h 42520"/>
                      <a:gd name="connsiteX4" fmla="*/ 39063 w 42520"/>
                      <a:gd name="connsiteY4" fmla="*/ 9681 h 4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0" h="42520">
                        <a:moveTo>
                          <a:pt x="39063" y="9681"/>
                        </a:moveTo>
                        <a:cubicBezTo>
                          <a:pt x="45478" y="19496"/>
                          <a:pt x="42719" y="32647"/>
                          <a:pt x="32840" y="39063"/>
                        </a:cubicBezTo>
                        <a:cubicBezTo>
                          <a:pt x="23024" y="45478"/>
                          <a:pt x="9873" y="42719"/>
                          <a:pt x="3458" y="32840"/>
                        </a:cubicBezTo>
                        <a:cubicBezTo>
                          <a:pt x="-2957" y="23025"/>
                          <a:pt x="-199" y="9873"/>
                          <a:pt x="9681" y="3458"/>
                        </a:cubicBezTo>
                        <a:cubicBezTo>
                          <a:pt x="19496" y="-2957"/>
                          <a:pt x="32647" y="-199"/>
                          <a:pt x="39063" y="968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6" name="Freeform: Shape 3935">
                    <a:extLst>
                      <a:ext uri="{FF2B5EF4-FFF2-40B4-BE49-F238E27FC236}">
                        <a16:creationId xmlns:a16="http://schemas.microsoft.com/office/drawing/2014/main" id="{4D7D6C31-01B7-4361-932B-50AB0A2B7DAB}"/>
                      </a:ext>
                    </a:extLst>
                  </p:cNvPr>
                  <p:cNvSpPr/>
                  <p:nvPr/>
                </p:nvSpPr>
                <p:spPr>
                  <a:xfrm>
                    <a:off x="2712169" y="2284856"/>
                    <a:ext cx="33687" cy="33671"/>
                  </a:xfrm>
                  <a:custGeom>
                    <a:avLst/>
                    <a:gdLst>
                      <a:gd name="connsiteX0" fmla="*/ 30957 w 33687"/>
                      <a:gd name="connsiteY0" fmla="*/ 7654 h 33671"/>
                      <a:gd name="connsiteX1" fmla="*/ 26017 w 33687"/>
                      <a:gd name="connsiteY1" fmla="*/ 30941 h 33671"/>
                      <a:gd name="connsiteX2" fmla="*/ 2730 w 33687"/>
                      <a:gd name="connsiteY2" fmla="*/ 26001 h 33671"/>
                      <a:gd name="connsiteX3" fmla="*/ 7670 w 33687"/>
                      <a:gd name="connsiteY3" fmla="*/ 2714 h 33671"/>
                      <a:gd name="connsiteX4" fmla="*/ 30957 w 33687"/>
                      <a:gd name="connsiteY4" fmla="*/ 7654 h 33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71">
                        <a:moveTo>
                          <a:pt x="30957" y="7654"/>
                        </a:moveTo>
                        <a:cubicBezTo>
                          <a:pt x="36025" y="15416"/>
                          <a:pt x="33844" y="25873"/>
                          <a:pt x="26017" y="30941"/>
                        </a:cubicBezTo>
                        <a:cubicBezTo>
                          <a:pt x="18255" y="36009"/>
                          <a:pt x="7798" y="33828"/>
                          <a:pt x="2730" y="26001"/>
                        </a:cubicBezTo>
                        <a:cubicBezTo>
                          <a:pt x="-2338" y="18239"/>
                          <a:pt x="-157" y="7782"/>
                          <a:pt x="7670" y="2714"/>
                        </a:cubicBezTo>
                        <a:cubicBezTo>
                          <a:pt x="15497" y="-2354"/>
                          <a:pt x="25889" y="-109"/>
                          <a:pt x="30957" y="765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7" name="Freeform: Shape 3936">
                    <a:extLst>
                      <a:ext uri="{FF2B5EF4-FFF2-40B4-BE49-F238E27FC236}">
                        <a16:creationId xmlns:a16="http://schemas.microsoft.com/office/drawing/2014/main" id="{B13A2621-32A1-4702-B041-C40F7E47A384}"/>
                      </a:ext>
                    </a:extLst>
                  </p:cNvPr>
                  <p:cNvSpPr/>
                  <p:nvPr/>
                </p:nvSpPr>
                <p:spPr>
                  <a:xfrm>
                    <a:off x="2695814" y="2154442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4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11"/>
                          <a:pt x="-161" y="9122"/>
                          <a:pt x="8884" y="3220"/>
                        </a:cubicBezTo>
                        <a:cubicBezTo>
                          <a:pt x="17994" y="-2747"/>
                          <a:pt x="30183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8" name="Freeform: Shape 3937">
                    <a:extLst>
                      <a:ext uri="{FF2B5EF4-FFF2-40B4-BE49-F238E27FC236}">
                        <a16:creationId xmlns:a16="http://schemas.microsoft.com/office/drawing/2014/main" id="{55FD9911-5D08-4C39-AE47-831E2B4BC31B}"/>
                      </a:ext>
                    </a:extLst>
                  </p:cNvPr>
                  <p:cNvSpPr/>
                  <p:nvPr/>
                </p:nvSpPr>
                <p:spPr>
                  <a:xfrm>
                    <a:off x="2543758" y="1897989"/>
                    <a:ext cx="19659" cy="19659"/>
                  </a:xfrm>
                  <a:custGeom>
                    <a:avLst/>
                    <a:gdLst>
                      <a:gd name="connsiteX0" fmla="*/ 18073 w 19659"/>
                      <a:gd name="connsiteY0" fmla="*/ 4473 h 19659"/>
                      <a:gd name="connsiteX1" fmla="*/ 15186 w 19659"/>
                      <a:gd name="connsiteY1" fmla="*/ 18073 h 19659"/>
                      <a:gd name="connsiteX2" fmla="*/ 1586 w 19659"/>
                      <a:gd name="connsiteY2" fmla="*/ 15186 h 19659"/>
                      <a:gd name="connsiteX3" fmla="*/ 4473 w 19659"/>
                      <a:gd name="connsiteY3" fmla="*/ 1586 h 19659"/>
                      <a:gd name="connsiteX4" fmla="*/ 18073 w 19659"/>
                      <a:gd name="connsiteY4" fmla="*/ 4473 h 1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59">
                        <a:moveTo>
                          <a:pt x="18073" y="4473"/>
                        </a:moveTo>
                        <a:cubicBezTo>
                          <a:pt x="21024" y="9028"/>
                          <a:pt x="19741" y="15122"/>
                          <a:pt x="15186" y="18073"/>
                        </a:cubicBezTo>
                        <a:cubicBezTo>
                          <a:pt x="10631" y="21024"/>
                          <a:pt x="4537" y="19741"/>
                          <a:pt x="1586" y="15186"/>
                        </a:cubicBezTo>
                        <a:cubicBezTo>
                          <a:pt x="-1365" y="10631"/>
                          <a:pt x="-82" y="4537"/>
                          <a:pt x="4473" y="1586"/>
                        </a:cubicBezTo>
                        <a:cubicBezTo>
                          <a:pt x="9028" y="-1365"/>
                          <a:pt x="15122" y="-82"/>
                          <a:pt x="18073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39" name="Freeform: Shape 3938">
                    <a:extLst>
                      <a:ext uri="{FF2B5EF4-FFF2-40B4-BE49-F238E27FC236}">
                        <a16:creationId xmlns:a16="http://schemas.microsoft.com/office/drawing/2014/main" id="{BD4F71F4-6DD6-46DE-BBDA-F02A413A4994}"/>
                      </a:ext>
                    </a:extLst>
                  </p:cNvPr>
                  <p:cNvSpPr/>
                  <p:nvPr/>
                </p:nvSpPr>
                <p:spPr>
                  <a:xfrm rot="-3269218">
                    <a:off x="2459516" y="1781171"/>
                    <a:ext cx="55942" cy="55942"/>
                  </a:xfrm>
                  <a:custGeom>
                    <a:avLst/>
                    <a:gdLst>
                      <a:gd name="connsiteX0" fmla="*/ 55942 w 55942"/>
                      <a:gd name="connsiteY0" fmla="*/ 27971 h 55942"/>
                      <a:gd name="connsiteX1" fmla="*/ 27971 w 55942"/>
                      <a:gd name="connsiteY1" fmla="*/ 55942 h 55942"/>
                      <a:gd name="connsiteX2" fmla="*/ 0 w 55942"/>
                      <a:gd name="connsiteY2" fmla="*/ 27971 h 55942"/>
                      <a:gd name="connsiteX3" fmla="*/ 27971 w 55942"/>
                      <a:gd name="connsiteY3" fmla="*/ 0 h 55942"/>
                      <a:gd name="connsiteX4" fmla="*/ 55942 w 55942"/>
                      <a:gd name="connsiteY4" fmla="*/ 27971 h 5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42" h="55942">
                        <a:moveTo>
                          <a:pt x="55942" y="27971"/>
                        </a:moveTo>
                        <a:cubicBezTo>
                          <a:pt x="55942" y="43419"/>
                          <a:pt x="43419" y="55942"/>
                          <a:pt x="27971" y="55942"/>
                        </a:cubicBezTo>
                        <a:cubicBezTo>
                          <a:pt x="12523" y="55942"/>
                          <a:pt x="0" y="43419"/>
                          <a:pt x="0" y="27971"/>
                        </a:cubicBezTo>
                        <a:cubicBezTo>
                          <a:pt x="0" y="12523"/>
                          <a:pt x="12523" y="0"/>
                          <a:pt x="27971" y="0"/>
                        </a:cubicBezTo>
                        <a:cubicBezTo>
                          <a:pt x="43419" y="0"/>
                          <a:pt x="55942" y="12523"/>
                          <a:pt x="55942" y="2797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0" name="Freeform: Shape 3939">
                    <a:extLst>
                      <a:ext uri="{FF2B5EF4-FFF2-40B4-BE49-F238E27FC236}">
                        <a16:creationId xmlns:a16="http://schemas.microsoft.com/office/drawing/2014/main" id="{AA87F1B9-9F8C-4FF8-9423-7DE33620B47F}"/>
                      </a:ext>
                    </a:extLst>
                  </p:cNvPr>
                  <p:cNvSpPr/>
                  <p:nvPr/>
                </p:nvSpPr>
                <p:spPr>
                  <a:xfrm>
                    <a:off x="2672761" y="1942761"/>
                    <a:ext cx="31669" cy="31669"/>
                  </a:xfrm>
                  <a:custGeom>
                    <a:avLst/>
                    <a:gdLst>
                      <a:gd name="connsiteX0" fmla="*/ 29114 w 31669"/>
                      <a:gd name="connsiteY0" fmla="*/ 7174 h 31669"/>
                      <a:gd name="connsiteX1" fmla="*/ 24496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4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4" y="7174"/>
                        </a:moveTo>
                        <a:cubicBezTo>
                          <a:pt x="33862" y="14488"/>
                          <a:pt x="31809" y="24303"/>
                          <a:pt x="24496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488" y="-2192"/>
                          <a:pt x="24303" y="-139"/>
                          <a:pt x="29114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1" name="Freeform: Shape 3940">
                    <a:extLst>
                      <a:ext uri="{FF2B5EF4-FFF2-40B4-BE49-F238E27FC236}">
                        <a16:creationId xmlns:a16="http://schemas.microsoft.com/office/drawing/2014/main" id="{0416921F-ADC6-4E2D-B9AE-0318C11F4E27}"/>
                      </a:ext>
                    </a:extLst>
                  </p:cNvPr>
                  <p:cNvSpPr/>
                  <p:nvPr/>
                </p:nvSpPr>
                <p:spPr>
                  <a:xfrm>
                    <a:off x="2632185" y="1819940"/>
                    <a:ext cx="35647" cy="35647"/>
                  </a:xfrm>
                  <a:custGeom>
                    <a:avLst/>
                    <a:gdLst>
                      <a:gd name="connsiteX0" fmla="*/ 32739 w 35647"/>
                      <a:gd name="connsiteY0" fmla="*/ 8105 h 35647"/>
                      <a:gd name="connsiteX1" fmla="*/ 27543 w 35647"/>
                      <a:gd name="connsiteY1" fmla="*/ 32739 h 35647"/>
                      <a:gd name="connsiteX2" fmla="*/ 2908 w 35647"/>
                      <a:gd name="connsiteY2" fmla="*/ 27543 h 35647"/>
                      <a:gd name="connsiteX3" fmla="*/ 8105 w 35647"/>
                      <a:gd name="connsiteY3" fmla="*/ 2908 h 35647"/>
                      <a:gd name="connsiteX4" fmla="*/ 32739 w 35647"/>
                      <a:gd name="connsiteY4" fmla="*/ 8105 h 3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47">
                        <a:moveTo>
                          <a:pt x="32739" y="8105"/>
                        </a:moveTo>
                        <a:cubicBezTo>
                          <a:pt x="38128" y="16380"/>
                          <a:pt x="35818" y="27414"/>
                          <a:pt x="27543" y="32739"/>
                        </a:cubicBezTo>
                        <a:cubicBezTo>
                          <a:pt x="19267" y="38128"/>
                          <a:pt x="8233" y="35818"/>
                          <a:pt x="2908" y="27543"/>
                        </a:cubicBezTo>
                        <a:cubicBezTo>
                          <a:pt x="-2481" y="19267"/>
                          <a:pt x="-171" y="8233"/>
                          <a:pt x="8105" y="2908"/>
                        </a:cubicBezTo>
                        <a:cubicBezTo>
                          <a:pt x="16316" y="-2481"/>
                          <a:pt x="27414" y="-171"/>
                          <a:pt x="32739" y="810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2" name="Freeform: Shape 3941">
                    <a:extLst>
                      <a:ext uri="{FF2B5EF4-FFF2-40B4-BE49-F238E27FC236}">
                        <a16:creationId xmlns:a16="http://schemas.microsoft.com/office/drawing/2014/main" id="{4C0143F9-875B-4F80-A832-E744AB4165ED}"/>
                      </a:ext>
                    </a:extLst>
                  </p:cNvPr>
                  <p:cNvSpPr/>
                  <p:nvPr/>
                </p:nvSpPr>
                <p:spPr>
                  <a:xfrm>
                    <a:off x="2819853" y="1996189"/>
                    <a:ext cx="40031" cy="40031"/>
                  </a:xfrm>
                  <a:custGeom>
                    <a:avLst/>
                    <a:gdLst>
                      <a:gd name="connsiteX0" fmla="*/ 40031 w 40031"/>
                      <a:gd name="connsiteY0" fmla="*/ 20016 h 40031"/>
                      <a:gd name="connsiteX1" fmla="*/ 20016 w 40031"/>
                      <a:gd name="connsiteY1" fmla="*/ 40031 h 40031"/>
                      <a:gd name="connsiteX2" fmla="*/ 0 w 40031"/>
                      <a:gd name="connsiteY2" fmla="*/ 20016 h 40031"/>
                      <a:gd name="connsiteX3" fmla="*/ 20016 w 40031"/>
                      <a:gd name="connsiteY3" fmla="*/ 0 h 40031"/>
                      <a:gd name="connsiteX4" fmla="*/ 40031 w 40031"/>
                      <a:gd name="connsiteY4" fmla="*/ 20016 h 4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31" h="40031">
                        <a:moveTo>
                          <a:pt x="40031" y="20016"/>
                        </a:moveTo>
                        <a:cubicBezTo>
                          <a:pt x="40031" y="31070"/>
                          <a:pt x="31070" y="40031"/>
                          <a:pt x="20016" y="40031"/>
                        </a:cubicBezTo>
                        <a:cubicBezTo>
                          <a:pt x="8961" y="40031"/>
                          <a:pt x="0" y="31070"/>
                          <a:pt x="0" y="20016"/>
                        </a:cubicBezTo>
                        <a:cubicBezTo>
                          <a:pt x="0" y="8961"/>
                          <a:pt x="8961" y="0"/>
                          <a:pt x="20016" y="0"/>
                        </a:cubicBezTo>
                        <a:cubicBezTo>
                          <a:pt x="31070" y="0"/>
                          <a:pt x="40031" y="8961"/>
                          <a:pt x="40031" y="2001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3" name="Freeform: Shape 3942">
                    <a:extLst>
                      <a:ext uri="{FF2B5EF4-FFF2-40B4-BE49-F238E27FC236}">
                        <a16:creationId xmlns:a16="http://schemas.microsoft.com/office/drawing/2014/main" id="{5D326C5A-1243-4F49-B6E5-D407D49C390C}"/>
                      </a:ext>
                    </a:extLst>
                  </p:cNvPr>
                  <p:cNvSpPr/>
                  <p:nvPr/>
                </p:nvSpPr>
                <p:spPr>
                  <a:xfrm rot="-1888365">
                    <a:off x="2284145" y="1895657"/>
                    <a:ext cx="55941" cy="55941"/>
                  </a:xfrm>
                  <a:custGeom>
                    <a:avLst/>
                    <a:gdLst>
                      <a:gd name="connsiteX0" fmla="*/ 55942 w 55941"/>
                      <a:gd name="connsiteY0" fmla="*/ 27971 h 55941"/>
                      <a:gd name="connsiteX1" fmla="*/ 27971 w 55941"/>
                      <a:gd name="connsiteY1" fmla="*/ 55942 h 55941"/>
                      <a:gd name="connsiteX2" fmla="*/ 0 w 55941"/>
                      <a:gd name="connsiteY2" fmla="*/ 27971 h 55941"/>
                      <a:gd name="connsiteX3" fmla="*/ 27971 w 55941"/>
                      <a:gd name="connsiteY3" fmla="*/ 0 h 55941"/>
                      <a:gd name="connsiteX4" fmla="*/ 55942 w 55941"/>
                      <a:gd name="connsiteY4" fmla="*/ 27971 h 55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41" h="55941">
                        <a:moveTo>
                          <a:pt x="55942" y="27971"/>
                        </a:moveTo>
                        <a:cubicBezTo>
                          <a:pt x="55942" y="43419"/>
                          <a:pt x="43419" y="55942"/>
                          <a:pt x="27971" y="55942"/>
                        </a:cubicBezTo>
                        <a:cubicBezTo>
                          <a:pt x="12523" y="55942"/>
                          <a:pt x="0" y="43419"/>
                          <a:pt x="0" y="27971"/>
                        </a:cubicBezTo>
                        <a:cubicBezTo>
                          <a:pt x="0" y="12523"/>
                          <a:pt x="12523" y="0"/>
                          <a:pt x="27971" y="0"/>
                        </a:cubicBezTo>
                        <a:cubicBezTo>
                          <a:pt x="43419" y="0"/>
                          <a:pt x="55942" y="12523"/>
                          <a:pt x="55942" y="2797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4" name="Freeform: Shape 3943">
                    <a:extLst>
                      <a:ext uri="{FF2B5EF4-FFF2-40B4-BE49-F238E27FC236}">
                        <a16:creationId xmlns:a16="http://schemas.microsoft.com/office/drawing/2014/main" id="{8407621B-C104-4AB1-B7F3-736C197774A1}"/>
                      </a:ext>
                    </a:extLst>
                  </p:cNvPr>
                  <p:cNvSpPr/>
                  <p:nvPr/>
                </p:nvSpPr>
                <p:spPr>
                  <a:xfrm>
                    <a:off x="2161065" y="2069768"/>
                    <a:ext cx="46005" cy="46005"/>
                  </a:xfrm>
                  <a:custGeom>
                    <a:avLst/>
                    <a:gdLst>
                      <a:gd name="connsiteX0" fmla="*/ 42281 w 46005"/>
                      <a:gd name="connsiteY0" fmla="*/ 10461 h 46005"/>
                      <a:gd name="connsiteX1" fmla="*/ 35545 w 46005"/>
                      <a:gd name="connsiteY1" fmla="*/ 42281 h 46005"/>
                      <a:gd name="connsiteX2" fmla="*/ 3725 w 46005"/>
                      <a:gd name="connsiteY2" fmla="*/ 35545 h 46005"/>
                      <a:gd name="connsiteX3" fmla="*/ 10461 w 46005"/>
                      <a:gd name="connsiteY3" fmla="*/ 3725 h 46005"/>
                      <a:gd name="connsiteX4" fmla="*/ 42281 w 46005"/>
                      <a:gd name="connsiteY4" fmla="*/ 10461 h 4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6005">
                        <a:moveTo>
                          <a:pt x="42281" y="10461"/>
                        </a:moveTo>
                        <a:cubicBezTo>
                          <a:pt x="49209" y="21110"/>
                          <a:pt x="46194" y="35352"/>
                          <a:pt x="35545" y="42281"/>
                        </a:cubicBezTo>
                        <a:cubicBezTo>
                          <a:pt x="24895" y="49209"/>
                          <a:pt x="10653" y="46194"/>
                          <a:pt x="3725" y="35545"/>
                        </a:cubicBezTo>
                        <a:cubicBezTo>
                          <a:pt x="-3204" y="24895"/>
                          <a:pt x="-189" y="10653"/>
                          <a:pt x="10461" y="3725"/>
                        </a:cubicBezTo>
                        <a:cubicBezTo>
                          <a:pt x="21110" y="-3204"/>
                          <a:pt x="35352" y="-189"/>
                          <a:pt x="42281" y="1046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5" name="Freeform: Shape 3944">
                    <a:extLst>
                      <a:ext uri="{FF2B5EF4-FFF2-40B4-BE49-F238E27FC236}">
                        <a16:creationId xmlns:a16="http://schemas.microsoft.com/office/drawing/2014/main" id="{8D132036-F2ED-447F-B78F-81BFFEACF60A}"/>
                      </a:ext>
                    </a:extLst>
                  </p:cNvPr>
                  <p:cNvSpPr/>
                  <p:nvPr/>
                </p:nvSpPr>
                <p:spPr>
                  <a:xfrm>
                    <a:off x="2420414" y="2431698"/>
                    <a:ext cx="36486" cy="36486"/>
                  </a:xfrm>
                  <a:custGeom>
                    <a:avLst/>
                    <a:gdLst>
                      <a:gd name="connsiteX0" fmla="*/ 33511 w 36486"/>
                      <a:gd name="connsiteY0" fmla="*/ 8300 h 36486"/>
                      <a:gd name="connsiteX1" fmla="*/ 28187 w 36486"/>
                      <a:gd name="connsiteY1" fmla="*/ 33512 h 36486"/>
                      <a:gd name="connsiteX2" fmla="*/ 2975 w 36486"/>
                      <a:gd name="connsiteY2" fmla="*/ 28187 h 36486"/>
                      <a:gd name="connsiteX3" fmla="*/ 8300 w 36486"/>
                      <a:gd name="connsiteY3" fmla="*/ 2975 h 36486"/>
                      <a:gd name="connsiteX4" fmla="*/ 33511 w 36486"/>
                      <a:gd name="connsiteY4" fmla="*/ 8300 h 3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86">
                        <a:moveTo>
                          <a:pt x="33511" y="8300"/>
                        </a:moveTo>
                        <a:cubicBezTo>
                          <a:pt x="39029" y="16704"/>
                          <a:pt x="36655" y="27994"/>
                          <a:pt x="28187" y="33512"/>
                        </a:cubicBezTo>
                        <a:cubicBezTo>
                          <a:pt x="19783" y="39029"/>
                          <a:pt x="8492" y="36655"/>
                          <a:pt x="2975" y="28187"/>
                        </a:cubicBezTo>
                        <a:cubicBezTo>
                          <a:pt x="-2542" y="19783"/>
                          <a:pt x="-169" y="8492"/>
                          <a:pt x="8300" y="2975"/>
                        </a:cubicBezTo>
                        <a:cubicBezTo>
                          <a:pt x="16704" y="-2542"/>
                          <a:pt x="27994" y="-169"/>
                          <a:pt x="33511" y="830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6" name="Freeform: Shape 3945">
                    <a:extLst>
                      <a:ext uri="{FF2B5EF4-FFF2-40B4-BE49-F238E27FC236}">
                        <a16:creationId xmlns:a16="http://schemas.microsoft.com/office/drawing/2014/main" id="{F5EF0745-30F0-4287-BB9B-9FCB222E1C13}"/>
                      </a:ext>
                    </a:extLst>
                  </p:cNvPr>
                  <p:cNvSpPr/>
                  <p:nvPr/>
                </p:nvSpPr>
                <p:spPr>
                  <a:xfrm>
                    <a:off x="2220863" y="2300825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4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19948" y="-3055"/>
                          <a:pt x="33484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7" name="Freeform: Shape 3946">
                    <a:extLst>
                      <a:ext uri="{FF2B5EF4-FFF2-40B4-BE49-F238E27FC236}">
                        <a16:creationId xmlns:a16="http://schemas.microsoft.com/office/drawing/2014/main" id="{6FA9B6EE-016A-4148-B3D5-F4F32D51B573}"/>
                      </a:ext>
                    </a:extLst>
                  </p:cNvPr>
                  <p:cNvSpPr/>
                  <p:nvPr/>
                </p:nvSpPr>
                <p:spPr>
                  <a:xfrm>
                    <a:off x="2654312" y="2481826"/>
                    <a:ext cx="28024" cy="27996"/>
                  </a:xfrm>
                  <a:custGeom>
                    <a:avLst/>
                    <a:gdLst>
                      <a:gd name="connsiteX0" fmla="*/ 25752 w 28024"/>
                      <a:gd name="connsiteY0" fmla="*/ 6350 h 27996"/>
                      <a:gd name="connsiteX1" fmla="*/ 21646 w 28024"/>
                      <a:gd name="connsiteY1" fmla="*/ 25724 h 27996"/>
                      <a:gd name="connsiteX2" fmla="*/ 2272 w 28024"/>
                      <a:gd name="connsiteY2" fmla="*/ 21618 h 27996"/>
                      <a:gd name="connsiteX3" fmla="*/ 6378 w 28024"/>
                      <a:gd name="connsiteY3" fmla="*/ 2244 h 27996"/>
                      <a:gd name="connsiteX4" fmla="*/ 25752 w 28024"/>
                      <a:gd name="connsiteY4" fmla="*/ 6350 h 27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7996">
                        <a:moveTo>
                          <a:pt x="25752" y="6350"/>
                        </a:moveTo>
                        <a:cubicBezTo>
                          <a:pt x="29986" y="12829"/>
                          <a:pt x="28126" y="21490"/>
                          <a:pt x="21646" y="25724"/>
                        </a:cubicBezTo>
                        <a:cubicBezTo>
                          <a:pt x="15167" y="29958"/>
                          <a:pt x="6506" y="28098"/>
                          <a:pt x="2272" y="21618"/>
                        </a:cubicBezTo>
                        <a:cubicBezTo>
                          <a:pt x="-1962" y="15139"/>
                          <a:pt x="-101" y="6478"/>
                          <a:pt x="6378" y="2244"/>
                        </a:cubicBezTo>
                        <a:cubicBezTo>
                          <a:pt x="12858" y="-1926"/>
                          <a:pt x="21518" y="-130"/>
                          <a:pt x="25752" y="635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8" name="Freeform: Shape 3947">
                    <a:extLst>
                      <a:ext uri="{FF2B5EF4-FFF2-40B4-BE49-F238E27FC236}">
                        <a16:creationId xmlns:a16="http://schemas.microsoft.com/office/drawing/2014/main" id="{6AF248C3-3A4A-4969-A695-FC903DBA21A1}"/>
                      </a:ext>
                    </a:extLst>
                  </p:cNvPr>
                  <p:cNvSpPr/>
                  <p:nvPr/>
                </p:nvSpPr>
                <p:spPr>
                  <a:xfrm>
                    <a:off x="2884914" y="2268227"/>
                    <a:ext cx="31669" cy="31714"/>
                  </a:xfrm>
                  <a:custGeom>
                    <a:avLst/>
                    <a:gdLst>
                      <a:gd name="connsiteX0" fmla="*/ 29115 w 31669"/>
                      <a:gd name="connsiteY0" fmla="*/ 7219 h 31714"/>
                      <a:gd name="connsiteX1" fmla="*/ 24496 w 31669"/>
                      <a:gd name="connsiteY1" fmla="*/ 29159 h 31714"/>
                      <a:gd name="connsiteX2" fmla="*/ 2555 w 31669"/>
                      <a:gd name="connsiteY2" fmla="*/ 24540 h 31714"/>
                      <a:gd name="connsiteX3" fmla="*/ 7174 w 31669"/>
                      <a:gd name="connsiteY3" fmla="*/ 2600 h 31714"/>
                      <a:gd name="connsiteX4" fmla="*/ 29115 w 31669"/>
                      <a:gd name="connsiteY4" fmla="*/ 7219 h 3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714">
                        <a:moveTo>
                          <a:pt x="29115" y="7219"/>
                        </a:moveTo>
                        <a:cubicBezTo>
                          <a:pt x="33862" y="14532"/>
                          <a:pt x="31809" y="24348"/>
                          <a:pt x="24496" y="29159"/>
                        </a:cubicBezTo>
                        <a:cubicBezTo>
                          <a:pt x="17182" y="33906"/>
                          <a:pt x="7367" y="31854"/>
                          <a:pt x="2555" y="24540"/>
                        </a:cubicBezTo>
                        <a:cubicBezTo>
                          <a:pt x="-2192" y="17227"/>
                          <a:pt x="-139" y="7411"/>
                          <a:pt x="7174" y="2600"/>
                        </a:cubicBezTo>
                        <a:cubicBezTo>
                          <a:pt x="14552" y="-2212"/>
                          <a:pt x="24367" y="-159"/>
                          <a:pt x="29115" y="721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49" name="Freeform: Shape 3948">
                    <a:extLst>
                      <a:ext uri="{FF2B5EF4-FFF2-40B4-BE49-F238E27FC236}">
                        <a16:creationId xmlns:a16="http://schemas.microsoft.com/office/drawing/2014/main" id="{3F065565-245E-4FC7-B89A-6CD391AC84DD}"/>
                      </a:ext>
                    </a:extLst>
                  </p:cNvPr>
                  <p:cNvSpPr/>
                  <p:nvPr/>
                </p:nvSpPr>
                <p:spPr>
                  <a:xfrm>
                    <a:off x="2315024" y="1755136"/>
                    <a:ext cx="22925" cy="22881"/>
                  </a:xfrm>
                  <a:custGeom>
                    <a:avLst/>
                    <a:gdLst>
                      <a:gd name="connsiteX0" fmla="*/ 21054 w 22925"/>
                      <a:gd name="connsiteY0" fmla="*/ 5163 h 22881"/>
                      <a:gd name="connsiteX1" fmla="*/ 17718 w 22925"/>
                      <a:gd name="connsiteY1" fmla="*/ 21009 h 22881"/>
                      <a:gd name="connsiteX2" fmla="*/ 1872 w 22925"/>
                      <a:gd name="connsiteY2" fmla="*/ 17673 h 22881"/>
                      <a:gd name="connsiteX3" fmla="*/ 5208 w 22925"/>
                      <a:gd name="connsiteY3" fmla="*/ 1828 h 22881"/>
                      <a:gd name="connsiteX4" fmla="*/ 21054 w 22925"/>
                      <a:gd name="connsiteY4" fmla="*/ 5163 h 22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881">
                        <a:moveTo>
                          <a:pt x="21054" y="5163"/>
                        </a:moveTo>
                        <a:cubicBezTo>
                          <a:pt x="24518" y="10488"/>
                          <a:pt x="23042" y="17545"/>
                          <a:pt x="17718" y="21009"/>
                        </a:cubicBezTo>
                        <a:cubicBezTo>
                          <a:pt x="12393" y="24473"/>
                          <a:pt x="5336" y="22998"/>
                          <a:pt x="1872" y="17673"/>
                        </a:cubicBezTo>
                        <a:cubicBezTo>
                          <a:pt x="-1592" y="12349"/>
                          <a:pt x="-117" y="5292"/>
                          <a:pt x="5208" y="1828"/>
                        </a:cubicBezTo>
                        <a:cubicBezTo>
                          <a:pt x="10469" y="-1573"/>
                          <a:pt x="17589" y="-97"/>
                          <a:pt x="21054" y="516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0" name="Freeform: Shape 3949">
                    <a:extLst>
                      <a:ext uri="{FF2B5EF4-FFF2-40B4-BE49-F238E27FC236}">
                        <a16:creationId xmlns:a16="http://schemas.microsoft.com/office/drawing/2014/main" id="{45DA1070-75AA-425D-B4D6-E282B7CB1AB0}"/>
                      </a:ext>
                    </a:extLst>
                  </p:cNvPr>
                  <p:cNvSpPr/>
                  <p:nvPr/>
                </p:nvSpPr>
                <p:spPr>
                  <a:xfrm>
                    <a:off x="2749350" y="1812777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1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823" y="-3016"/>
                          <a:pt x="33230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1" name="Freeform: Shape 3950">
                    <a:extLst>
                      <a:ext uri="{FF2B5EF4-FFF2-40B4-BE49-F238E27FC236}">
                        <a16:creationId xmlns:a16="http://schemas.microsoft.com/office/drawing/2014/main" id="{C6D98454-D11A-4C60-B36E-78A92617238C}"/>
                      </a:ext>
                    </a:extLst>
                  </p:cNvPr>
                  <p:cNvSpPr/>
                  <p:nvPr/>
                </p:nvSpPr>
                <p:spPr>
                  <a:xfrm>
                    <a:off x="2586431" y="1638103"/>
                    <a:ext cx="39971" cy="39987"/>
                  </a:xfrm>
                  <a:custGeom>
                    <a:avLst/>
                    <a:gdLst>
                      <a:gd name="connsiteX0" fmla="*/ 36729 w 39971"/>
                      <a:gd name="connsiteY0" fmla="*/ 9096 h 39987"/>
                      <a:gd name="connsiteX1" fmla="*/ 30891 w 39971"/>
                      <a:gd name="connsiteY1" fmla="*/ 36746 h 39987"/>
                      <a:gd name="connsiteX2" fmla="*/ 3242 w 39971"/>
                      <a:gd name="connsiteY2" fmla="*/ 30908 h 39987"/>
                      <a:gd name="connsiteX3" fmla="*/ 9080 w 39971"/>
                      <a:gd name="connsiteY3" fmla="*/ 3258 h 39987"/>
                      <a:gd name="connsiteX4" fmla="*/ 36729 w 39971"/>
                      <a:gd name="connsiteY4" fmla="*/ 9096 h 39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87">
                        <a:moveTo>
                          <a:pt x="36729" y="9096"/>
                        </a:moveTo>
                        <a:cubicBezTo>
                          <a:pt x="42760" y="18334"/>
                          <a:pt x="40129" y="30715"/>
                          <a:pt x="30891" y="36746"/>
                        </a:cubicBezTo>
                        <a:cubicBezTo>
                          <a:pt x="21653" y="42776"/>
                          <a:pt x="9272" y="40146"/>
                          <a:pt x="3242" y="30908"/>
                        </a:cubicBezTo>
                        <a:cubicBezTo>
                          <a:pt x="-2789" y="21670"/>
                          <a:pt x="-158" y="9288"/>
                          <a:pt x="9080" y="3258"/>
                        </a:cubicBezTo>
                        <a:cubicBezTo>
                          <a:pt x="18318" y="-2772"/>
                          <a:pt x="30699" y="-206"/>
                          <a:pt x="36729" y="909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2" name="Freeform: Shape 3951">
                    <a:extLst>
                      <a:ext uri="{FF2B5EF4-FFF2-40B4-BE49-F238E27FC236}">
                        <a16:creationId xmlns:a16="http://schemas.microsoft.com/office/drawing/2014/main" id="{17AA2A4E-38E6-4972-89D7-E6206F49A122}"/>
                      </a:ext>
                    </a:extLst>
                  </p:cNvPr>
                  <p:cNvSpPr/>
                  <p:nvPr/>
                </p:nvSpPr>
                <p:spPr>
                  <a:xfrm>
                    <a:off x="2139109" y="1879091"/>
                    <a:ext cx="41994" cy="41994"/>
                  </a:xfrm>
                  <a:custGeom>
                    <a:avLst/>
                    <a:gdLst>
                      <a:gd name="connsiteX0" fmla="*/ 38575 w 41994"/>
                      <a:gd name="connsiteY0" fmla="*/ 9514 h 41994"/>
                      <a:gd name="connsiteX1" fmla="*/ 32481 w 41994"/>
                      <a:gd name="connsiteY1" fmla="*/ 38575 h 41994"/>
                      <a:gd name="connsiteX2" fmla="*/ 3420 w 41994"/>
                      <a:gd name="connsiteY2" fmla="*/ 32481 h 41994"/>
                      <a:gd name="connsiteX3" fmla="*/ 9514 w 41994"/>
                      <a:gd name="connsiteY3" fmla="*/ 3420 h 41994"/>
                      <a:gd name="connsiteX4" fmla="*/ 38575 w 41994"/>
                      <a:gd name="connsiteY4" fmla="*/ 9514 h 4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1994">
                        <a:moveTo>
                          <a:pt x="38575" y="9514"/>
                        </a:moveTo>
                        <a:cubicBezTo>
                          <a:pt x="44927" y="19201"/>
                          <a:pt x="42168" y="32224"/>
                          <a:pt x="32481" y="38575"/>
                        </a:cubicBezTo>
                        <a:cubicBezTo>
                          <a:pt x="22794" y="44926"/>
                          <a:pt x="9771" y="42168"/>
                          <a:pt x="3420" y="32481"/>
                        </a:cubicBezTo>
                        <a:cubicBezTo>
                          <a:pt x="-2932" y="22794"/>
                          <a:pt x="-173" y="9771"/>
                          <a:pt x="9514" y="3420"/>
                        </a:cubicBezTo>
                        <a:cubicBezTo>
                          <a:pt x="19265" y="-2931"/>
                          <a:pt x="32288" y="-173"/>
                          <a:pt x="38575" y="951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3" name="Freeform: Shape 3952">
                    <a:extLst>
                      <a:ext uri="{FF2B5EF4-FFF2-40B4-BE49-F238E27FC236}">
                        <a16:creationId xmlns:a16="http://schemas.microsoft.com/office/drawing/2014/main" id="{1D598463-725C-4C11-A82B-AAC57E56AAFE}"/>
                      </a:ext>
                    </a:extLst>
                  </p:cNvPr>
                  <p:cNvSpPr/>
                  <p:nvPr/>
                </p:nvSpPr>
                <p:spPr>
                  <a:xfrm>
                    <a:off x="2366839" y="1603334"/>
                    <a:ext cx="55619" cy="55635"/>
                  </a:xfrm>
                  <a:custGeom>
                    <a:avLst/>
                    <a:gdLst>
                      <a:gd name="connsiteX0" fmla="*/ 51097 w 55619"/>
                      <a:gd name="connsiteY0" fmla="*/ 12622 h 55635"/>
                      <a:gd name="connsiteX1" fmla="*/ 43014 w 55619"/>
                      <a:gd name="connsiteY1" fmla="*/ 51114 h 55635"/>
                      <a:gd name="connsiteX2" fmla="*/ 4522 w 55619"/>
                      <a:gd name="connsiteY2" fmla="*/ 43030 h 55635"/>
                      <a:gd name="connsiteX3" fmla="*/ 12606 w 55619"/>
                      <a:gd name="connsiteY3" fmla="*/ 4539 h 55635"/>
                      <a:gd name="connsiteX4" fmla="*/ 51097 w 55619"/>
                      <a:gd name="connsiteY4" fmla="*/ 12622 h 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35">
                        <a:moveTo>
                          <a:pt x="51097" y="12622"/>
                        </a:moveTo>
                        <a:cubicBezTo>
                          <a:pt x="59501" y="25452"/>
                          <a:pt x="55845" y="42710"/>
                          <a:pt x="43014" y="51114"/>
                        </a:cubicBezTo>
                        <a:cubicBezTo>
                          <a:pt x="30183" y="59518"/>
                          <a:pt x="12926" y="55861"/>
                          <a:pt x="4522" y="43030"/>
                        </a:cubicBezTo>
                        <a:cubicBezTo>
                          <a:pt x="-3882" y="30200"/>
                          <a:pt x="-225" y="12943"/>
                          <a:pt x="12606" y="4539"/>
                        </a:cubicBezTo>
                        <a:cubicBezTo>
                          <a:pt x="25436" y="-3865"/>
                          <a:pt x="42693" y="-273"/>
                          <a:pt x="51097" y="1262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4" name="Freeform: Shape 3953">
                    <a:extLst>
                      <a:ext uri="{FF2B5EF4-FFF2-40B4-BE49-F238E27FC236}">
                        <a16:creationId xmlns:a16="http://schemas.microsoft.com/office/drawing/2014/main" id="{D3AD800E-8536-4875-90B4-2C5E46299BD3}"/>
                      </a:ext>
                    </a:extLst>
                  </p:cNvPr>
                  <p:cNvSpPr/>
                  <p:nvPr/>
                </p:nvSpPr>
                <p:spPr>
                  <a:xfrm>
                    <a:off x="3002107" y="2069897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8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1" y="25408"/>
                          <a:pt x="55688" y="42601"/>
                          <a:pt x="42858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601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5" name="Freeform: Shape 3954">
                    <a:extLst>
                      <a:ext uri="{FF2B5EF4-FFF2-40B4-BE49-F238E27FC236}">
                        <a16:creationId xmlns:a16="http://schemas.microsoft.com/office/drawing/2014/main" id="{62B69E71-0F85-4BEF-ACB2-363BA38FB0DA}"/>
                      </a:ext>
                    </a:extLst>
                  </p:cNvPr>
                  <p:cNvSpPr/>
                  <p:nvPr/>
                </p:nvSpPr>
                <p:spPr>
                  <a:xfrm>
                    <a:off x="2934305" y="1835747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7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7" y="40028"/>
                        </a:cubicBezTo>
                        <a:cubicBezTo>
                          <a:pt x="23605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20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56" name="Freeform: Shape 3955">
                    <a:extLst>
                      <a:ext uri="{FF2B5EF4-FFF2-40B4-BE49-F238E27FC236}">
                        <a16:creationId xmlns:a16="http://schemas.microsoft.com/office/drawing/2014/main" id="{A49AAA3D-C2B8-49AC-8096-1A4A564662A2}"/>
                      </a:ext>
                    </a:extLst>
                  </p:cNvPr>
                  <p:cNvSpPr/>
                  <p:nvPr/>
                </p:nvSpPr>
                <p:spPr>
                  <a:xfrm>
                    <a:off x="2778464" y="1648455"/>
                    <a:ext cx="19844" cy="19860"/>
                  </a:xfrm>
                  <a:custGeom>
                    <a:avLst/>
                    <a:gdLst>
                      <a:gd name="connsiteX0" fmla="*/ 18230 w 19844"/>
                      <a:gd name="connsiteY0" fmla="*/ 4517 h 19860"/>
                      <a:gd name="connsiteX1" fmla="*/ 15343 w 19844"/>
                      <a:gd name="connsiteY1" fmla="*/ 18246 h 19860"/>
                      <a:gd name="connsiteX2" fmla="*/ 1614 w 19844"/>
                      <a:gd name="connsiteY2" fmla="*/ 15359 h 19860"/>
                      <a:gd name="connsiteX3" fmla="*/ 4501 w 19844"/>
                      <a:gd name="connsiteY3" fmla="*/ 1631 h 19860"/>
                      <a:gd name="connsiteX4" fmla="*/ 18230 w 19844"/>
                      <a:gd name="connsiteY4" fmla="*/ 4517 h 19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60">
                        <a:moveTo>
                          <a:pt x="18230" y="4517"/>
                        </a:moveTo>
                        <a:cubicBezTo>
                          <a:pt x="21245" y="9072"/>
                          <a:pt x="19898" y="15231"/>
                          <a:pt x="15343" y="18246"/>
                        </a:cubicBezTo>
                        <a:cubicBezTo>
                          <a:pt x="10788" y="21261"/>
                          <a:pt x="4629" y="19914"/>
                          <a:pt x="1614" y="15359"/>
                        </a:cubicBezTo>
                        <a:cubicBezTo>
                          <a:pt x="-1401" y="10804"/>
                          <a:pt x="-54" y="4646"/>
                          <a:pt x="4501" y="1631"/>
                        </a:cubicBezTo>
                        <a:cubicBezTo>
                          <a:pt x="9120" y="-1385"/>
                          <a:pt x="15215" y="-102"/>
                          <a:pt x="18230" y="451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4" name="Graphic 3026">
                  <a:extLst>
                    <a:ext uri="{FF2B5EF4-FFF2-40B4-BE49-F238E27FC236}">
                      <a16:creationId xmlns:a16="http://schemas.microsoft.com/office/drawing/2014/main" id="{694B160C-8B6A-48B9-9F92-AF96EDBB6553}"/>
                    </a:ext>
                  </a:extLst>
                </p:cNvPr>
                <p:cNvGrpSpPr/>
                <p:nvPr/>
              </p:nvGrpSpPr>
              <p:grpSpPr>
                <a:xfrm>
                  <a:off x="2129615" y="1570568"/>
                  <a:ext cx="918432" cy="906535"/>
                  <a:chOff x="2129615" y="1570568"/>
                  <a:chExt cx="918432" cy="906535"/>
                </a:xfrm>
                <a:solidFill>
                  <a:srgbClr val="FAF5B4"/>
                </a:solidFill>
              </p:grpSpPr>
              <p:sp>
                <p:nvSpPr>
                  <p:cNvPr id="3901" name="Freeform: Shape 3900">
                    <a:extLst>
                      <a:ext uri="{FF2B5EF4-FFF2-40B4-BE49-F238E27FC236}">
                        <a16:creationId xmlns:a16="http://schemas.microsoft.com/office/drawing/2014/main" id="{C56798E6-C949-43D2-B350-59B8C9067E95}"/>
                      </a:ext>
                    </a:extLst>
                  </p:cNvPr>
                  <p:cNvSpPr/>
                  <p:nvPr/>
                </p:nvSpPr>
                <p:spPr>
                  <a:xfrm rot="-2209237">
                    <a:off x="2408445" y="1970180"/>
                    <a:ext cx="63381" cy="63381"/>
                  </a:xfrm>
                  <a:custGeom>
                    <a:avLst/>
                    <a:gdLst>
                      <a:gd name="connsiteX0" fmla="*/ 63381 w 63381"/>
                      <a:gd name="connsiteY0" fmla="*/ 31691 h 63381"/>
                      <a:gd name="connsiteX1" fmla="*/ 31691 w 63381"/>
                      <a:gd name="connsiteY1" fmla="*/ 63382 h 63381"/>
                      <a:gd name="connsiteX2" fmla="*/ 0 w 63381"/>
                      <a:gd name="connsiteY2" fmla="*/ 31691 h 63381"/>
                      <a:gd name="connsiteX3" fmla="*/ 31691 w 63381"/>
                      <a:gd name="connsiteY3" fmla="*/ 0 h 63381"/>
                      <a:gd name="connsiteX4" fmla="*/ 63381 w 63381"/>
                      <a:gd name="connsiteY4" fmla="*/ 31691 h 63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81" h="63381">
                        <a:moveTo>
                          <a:pt x="63381" y="31691"/>
                        </a:moveTo>
                        <a:cubicBezTo>
                          <a:pt x="63381" y="49193"/>
                          <a:pt x="49193" y="63382"/>
                          <a:pt x="31691" y="63382"/>
                        </a:cubicBezTo>
                        <a:cubicBezTo>
                          <a:pt x="14188" y="63382"/>
                          <a:pt x="0" y="49193"/>
                          <a:pt x="0" y="31691"/>
                        </a:cubicBezTo>
                        <a:cubicBezTo>
                          <a:pt x="0" y="14188"/>
                          <a:pt x="14188" y="0"/>
                          <a:pt x="31691" y="0"/>
                        </a:cubicBezTo>
                        <a:cubicBezTo>
                          <a:pt x="49193" y="0"/>
                          <a:pt x="63381" y="14188"/>
                          <a:pt x="63381" y="3169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2" name="Freeform: Shape 3901">
                    <a:extLst>
                      <a:ext uri="{FF2B5EF4-FFF2-40B4-BE49-F238E27FC236}">
                        <a16:creationId xmlns:a16="http://schemas.microsoft.com/office/drawing/2014/main" id="{270896D1-C4E7-4069-9B1E-761EF5A34E7C}"/>
                      </a:ext>
                    </a:extLst>
                  </p:cNvPr>
                  <p:cNvSpPr/>
                  <p:nvPr/>
                </p:nvSpPr>
                <p:spPr>
                  <a:xfrm>
                    <a:off x="2525191" y="2048500"/>
                    <a:ext cx="39599" cy="39628"/>
                  </a:xfrm>
                  <a:custGeom>
                    <a:avLst/>
                    <a:gdLst>
                      <a:gd name="connsiteX0" fmla="*/ 36383 w 39599"/>
                      <a:gd name="connsiteY0" fmla="*/ 9019 h 39628"/>
                      <a:gd name="connsiteX1" fmla="*/ 30610 w 39599"/>
                      <a:gd name="connsiteY1" fmla="*/ 36412 h 39628"/>
                      <a:gd name="connsiteX2" fmla="*/ 3216 w 39599"/>
                      <a:gd name="connsiteY2" fmla="*/ 30638 h 39628"/>
                      <a:gd name="connsiteX3" fmla="*/ 8990 w 39599"/>
                      <a:gd name="connsiteY3" fmla="*/ 3245 h 39628"/>
                      <a:gd name="connsiteX4" fmla="*/ 36383 w 39599"/>
                      <a:gd name="connsiteY4" fmla="*/ 9019 h 39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628">
                        <a:moveTo>
                          <a:pt x="36383" y="9019"/>
                        </a:moveTo>
                        <a:cubicBezTo>
                          <a:pt x="42350" y="18192"/>
                          <a:pt x="39783" y="30445"/>
                          <a:pt x="30610" y="36412"/>
                        </a:cubicBezTo>
                        <a:cubicBezTo>
                          <a:pt x="21436" y="42378"/>
                          <a:pt x="9183" y="39812"/>
                          <a:pt x="3216" y="30638"/>
                        </a:cubicBezTo>
                        <a:cubicBezTo>
                          <a:pt x="-2750" y="21464"/>
                          <a:pt x="-184" y="9211"/>
                          <a:pt x="8990" y="3245"/>
                        </a:cubicBezTo>
                        <a:cubicBezTo>
                          <a:pt x="18100" y="-2786"/>
                          <a:pt x="30417" y="-155"/>
                          <a:pt x="36383" y="901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3" name="Freeform: Shape 3902">
                    <a:extLst>
                      <a:ext uri="{FF2B5EF4-FFF2-40B4-BE49-F238E27FC236}">
                        <a16:creationId xmlns:a16="http://schemas.microsoft.com/office/drawing/2014/main" id="{10615884-B151-4136-86F9-5D3382F6E422}"/>
                      </a:ext>
                    </a:extLst>
                  </p:cNvPr>
                  <p:cNvSpPr/>
                  <p:nvPr/>
                </p:nvSpPr>
                <p:spPr>
                  <a:xfrm>
                    <a:off x="2434286" y="1909097"/>
                    <a:ext cx="39599" cy="39628"/>
                  </a:xfrm>
                  <a:custGeom>
                    <a:avLst/>
                    <a:gdLst>
                      <a:gd name="connsiteX0" fmla="*/ 36383 w 39599"/>
                      <a:gd name="connsiteY0" fmla="*/ 9018 h 39628"/>
                      <a:gd name="connsiteX1" fmla="*/ 30610 w 39599"/>
                      <a:gd name="connsiteY1" fmla="*/ 36412 h 39628"/>
                      <a:gd name="connsiteX2" fmla="*/ 3216 w 39599"/>
                      <a:gd name="connsiteY2" fmla="*/ 30638 h 39628"/>
                      <a:gd name="connsiteX3" fmla="*/ 8990 w 39599"/>
                      <a:gd name="connsiteY3" fmla="*/ 3245 h 39628"/>
                      <a:gd name="connsiteX4" fmla="*/ 36383 w 39599"/>
                      <a:gd name="connsiteY4" fmla="*/ 9018 h 39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628">
                        <a:moveTo>
                          <a:pt x="36383" y="9018"/>
                        </a:moveTo>
                        <a:cubicBezTo>
                          <a:pt x="42350" y="18192"/>
                          <a:pt x="39784" y="30446"/>
                          <a:pt x="30610" y="36412"/>
                        </a:cubicBezTo>
                        <a:cubicBezTo>
                          <a:pt x="21436" y="42378"/>
                          <a:pt x="9183" y="39812"/>
                          <a:pt x="3216" y="30638"/>
                        </a:cubicBezTo>
                        <a:cubicBezTo>
                          <a:pt x="-2750" y="21464"/>
                          <a:pt x="-184" y="9211"/>
                          <a:pt x="8990" y="3245"/>
                        </a:cubicBezTo>
                        <a:cubicBezTo>
                          <a:pt x="18164" y="-2786"/>
                          <a:pt x="30417" y="-155"/>
                          <a:pt x="36383" y="901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4" name="Freeform: Shape 3903">
                    <a:extLst>
                      <a:ext uri="{FF2B5EF4-FFF2-40B4-BE49-F238E27FC236}">
                        <a16:creationId xmlns:a16="http://schemas.microsoft.com/office/drawing/2014/main" id="{C7EE6AA2-9DD8-4641-ABAE-E7CFB8586D5F}"/>
                      </a:ext>
                    </a:extLst>
                  </p:cNvPr>
                  <p:cNvSpPr/>
                  <p:nvPr/>
                </p:nvSpPr>
                <p:spPr>
                  <a:xfrm>
                    <a:off x="2534185" y="1965435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4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19948" y="-3055"/>
                          <a:pt x="33420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5" name="Freeform: Shape 3904">
                    <a:extLst>
                      <a:ext uri="{FF2B5EF4-FFF2-40B4-BE49-F238E27FC236}">
                        <a16:creationId xmlns:a16="http://schemas.microsoft.com/office/drawing/2014/main" id="{99F80370-712F-42C0-896B-739FB39410B9}"/>
                      </a:ext>
                    </a:extLst>
                  </p:cNvPr>
                  <p:cNvSpPr/>
                  <p:nvPr/>
                </p:nvSpPr>
                <p:spPr>
                  <a:xfrm>
                    <a:off x="2309028" y="2013597"/>
                    <a:ext cx="51981" cy="51981"/>
                  </a:xfrm>
                  <a:custGeom>
                    <a:avLst/>
                    <a:gdLst>
                      <a:gd name="connsiteX0" fmla="*/ 47771 w 51981"/>
                      <a:gd name="connsiteY0" fmla="*/ 11781 h 51981"/>
                      <a:gd name="connsiteX1" fmla="*/ 40201 w 51981"/>
                      <a:gd name="connsiteY1" fmla="*/ 47771 h 51981"/>
                      <a:gd name="connsiteX2" fmla="*/ 4211 w 51981"/>
                      <a:gd name="connsiteY2" fmla="*/ 40201 h 51981"/>
                      <a:gd name="connsiteX3" fmla="*/ 11781 w 51981"/>
                      <a:gd name="connsiteY3" fmla="*/ 4211 h 51981"/>
                      <a:gd name="connsiteX4" fmla="*/ 47771 w 51981"/>
                      <a:gd name="connsiteY4" fmla="*/ 11781 h 51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81" h="51981">
                        <a:moveTo>
                          <a:pt x="47771" y="11781"/>
                        </a:moveTo>
                        <a:cubicBezTo>
                          <a:pt x="55597" y="23778"/>
                          <a:pt x="52197" y="39880"/>
                          <a:pt x="40201" y="47771"/>
                        </a:cubicBezTo>
                        <a:cubicBezTo>
                          <a:pt x="28204" y="55597"/>
                          <a:pt x="12102" y="52197"/>
                          <a:pt x="4211" y="40201"/>
                        </a:cubicBezTo>
                        <a:cubicBezTo>
                          <a:pt x="-3616" y="28204"/>
                          <a:pt x="-215" y="12102"/>
                          <a:pt x="11781" y="4211"/>
                        </a:cubicBezTo>
                        <a:cubicBezTo>
                          <a:pt x="23842" y="-3616"/>
                          <a:pt x="39944" y="-215"/>
                          <a:pt x="47771" y="1178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6" name="Freeform: Shape 3905">
                    <a:extLst>
                      <a:ext uri="{FF2B5EF4-FFF2-40B4-BE49-F238E27FC236}">
                        <a16:creationId xmlns:a16="http://schemas.microsoft.com/office/drawing/2014/main" id="{3E017E1C-01CE-4418-ABFB-04C5961BF7B2}"/>
                      </a:ext>
                    </a:extLst>
                  </p:cNvPr>
                  <p:cNvSpPr/>
                  <p:nvPr/>
                </p:nvSpPr>
                <p:spPr>
                  <a:xfrm>
                    <a:off x="2296171" y="2143865"/>
                    <a:ext cx="55434" cy="55434"/>
                  </a:xfrm>
                  <a:custGeom>
                    <a:avLst/>
                    <a:gdLst>
                      <a:gd name="connsiteX0" fmla="*/ 50941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1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1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601" y="-253"/>
                          <a:pt x="50941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7" name="Freeform: Shape 3906">
                    <a:extLst>
                      <a:ext uri="{FF2B5EF4-FFF2-40B4-BE49-F238E27FC236}">
                        <a16:creationId xmlns:a16="http://schemas.microsoft.com/office/drawing/2014/main" id="{6F6F9ED4-0EF9-4CBB-9472-E62E88DBC82C}"/>
                      </a:ext>
                    </a:extLst>
                  </p:cNvPr>
                  <p:cNvSpPr/>
                  <p:nvPr/>
                </p:nvSpPr>
                <p:spPr>
                  <a:xfrm rot="-2523194">
                    <a:off x="2457675" y="2247962"/>
                    <a:ext cx="42467" cy="42467"/>
                  </a:xfrm>
                  <a:custGeom>
                    <a:avLst/>
                    <a:gdLst>
                      <a:gd name="connsiteX0" fmla="*/ 42468 w 42467"/>
                      <a:gd name="connsiteY0" fmla="*/ 21234 h 42467"/>
                      <a:gd name="connsiteX1" fmla="*/ 21234 w 42467"/>
                      <a:gd name="connsiteY1" fmla="*/ 42468 h 42467"/>
                      <a:gd name="connsiteX2" fmla="*/ 0 w 42467"/>
                      <a:gd name="connsiteY2" fmla="*/ 21234 h 42467"/>
                      <a:gd name="connsiteX3" fmla="*/ 21234 w 42467"/>
                      <a:gd name="connsiteY3" fmla="*/ 0 h 42467"/>
                      <a:gd name="connsiteX4" fmla="*/ 42468 w 42467"/>
                      <a:gd name="connsiteY4" fmla="*/ 21234 h 42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67" h="42467">
                        <a:moveTo>
                          <a:pt x="42468" y="21234"/>
                        </a:moveTo>
                        <a:cubicBezTo>
                          <a:pt x="42468" y="32961"/>
                          <a:pt x="32961" y="42468"/>
                          <a:pt x="21234" y="42468"/>
                        </a:cubicBezTo>
                        <a:cubicBezTo>
                          <a:pt x="9507" y="42468"/>
                          <a:pt x="0" y="32961"/>
                          <a:pt x="0" y="21234"/>
                        </a:cubicBezTo>
                        <a:cubicBezTo>
                          <a:pt x="0" y="9507"/>
                          <a:pt x="9507" y="0"/>
                          <a:pt x="21234" y="0"/>
                        </a:cubicBezTo>
                        <a:cubicBezTo>
                          <a:pt x="32961" y="0"/>
                          <a:pt x="42468" y="9507"/>
                          <a:pt x="42468" y="2123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8" name="Freeform: Shape 3907">
                    <a:extLst>
                      <a:ext uri="{FF2B5EF4-FFF2-40B4-BE49-F238E27FC236}">
                        <a16:creationId xmlns:a16="http://schemas.microsoft.com/office/drawing/2014/main" id="{BFF9C017-DD5B-4AE0-9C6A-4E47F6EF2283}"/>
                      </a:ext>
                    </a:extLst>
                  </p:cNvPr>
                  <p:cNvSpPr/>
                  <p:nvPr/>
                </p:nvSpPr>
                <p:spPr>
                  <a:xfrm>
                    <a:off x="2702674" y="2252138"/>
                    <a:ext cx="33687" cy="33671"/>
                  </a:xfrm>
                  <a:custGeom>
                    <a:avLst/>
                    <a:gdLst>
                      <a:gd name="connsiteX0" fmla="*/ 30957 w 33687"/>
                      <a:gd name="connsiteY0" fmla="*/ 7654 h 33671"/>
                      <a:gd name="connsiteX1" fmla="*/ 26018 w 33687"/>
                      <a:gd name="connsiteY1" fmla="*/ 30941 h 33671"/>
                      <a:gd name="connsiteX2" fmla="*/ 2730 w 33687"/>
                      <a:gd name="connsiteY2" fmla="*/ 26001 h 33671"/>
                      <a:gd name="connsiteX3" fmla="*/ 7670 w 33687"/>
                      <a:gd name="connsiteY3" fmla="*/ 2714 h 33671"/>
                      <a:gd name="connsiteX4" fmla="*/ 30957 w 33687"/>
                      <a:gd name="connsiteY4" fmla="*/ 7654 h 33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71">
                        <a:moveTo>
                          <a:pt x="30957" y="7654"/>
                        </a:moveTo>
                        <a:cubicBezTo>
                          <a:pt x="36025" y="15416"/>
                          <a:pt x="33844" y="25873"/>
                          <a:pt x="26018" y="30941"/>
                        </a:cubicBezTo>
                        <a:cubicBezTo>
                          <a:pt x="18255" y="36009"/>
                          <a:pt x="7798" y="33828"/>
                          <a:pt x="2730" y="26001"/>
                        </a:cubicBezTo>
                        <a:cubicBezTo>
                          <a:pt x="-2338" y="18239"/>
                          <a:pt x="-157" y="7782"/>
                          <a:pt x="7670" y="2714"/>
                        </a:cubicBezTo>
                        <a:cubicBezTo>
                          <a:pt x="15433" y="-2354"/>
                          <a:pt x="25889" y="-109"/>
                          <a:pt x="30957" y="765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9" name="Freeform: Shape 3908">
                    <a:extLst>
                      <a:ext uri="{FF2B5EF4-FFF2-40B4-BE49-F238E27FC236}">
                        <a16:creationId xmlns:a16="http://schemas.microsoft.com/office/drawing/2014/main" id="{16EC7F81-3A47-4C90-A183-4FD6082BDD32}"/>
                      </a:ext>
                    </a:extLst>
                  </p:cNvPr>
                  <p:cNvSpPr/>
                  <p:nvPr/>
                </p:nvSpPr>
                <p:spPr>
                  <a:xfrm>
                    <a:off x="2686320" y="2121724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5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75"/>
                          <a:pt x="-161" y="9122"/>
                          <a:pt x="8885" y="3220"/>
                        </a:cubicBezTo>
                        <a:cubicBezTo>
                          <a:pt x="17994" y="-2747"/>
                          <a:pt x="30183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0" name="Freeform: Shape 3909">
                    <a:extLst>
                      <a:ext uri="{FF2B5EF4-FFF2-40B4-BE49-F238E27FC236}">
                        <a16:creationId xmlns:a16="http://schemas.microsoft.com/office/drawing/2014/main" id="{0050D80D-2AC7-49BD-85C9-0CDDCE07BC12}"/>
                      </a:ext>
                    </a:extLst>
                  </p:cNvPr>
                  <p:cNvSpPr/>
                  <p:nvPr/>
                </p:nvSpPr>
                <p:spPr>
                  <a:xfrm>
                    <a:off x="2534263" y="1865271"/>
                    <a:ext cx="19659" cy="19659"/>
                  </a:xfrm>
                  <a:custGeom>
                    <a:avLst/>
                    <a:gdLst>
                      <a:gd name="connsiteX0" fmla="*/ 18073 w 19659"/>
                      <a:gd name="connsiteY0" fmla="*/ 4473 h 19659"/>
                      <a:gd name="connsiteX1" fmla="*/ 15186 w 19659"/>
                      <a:gd name="connsiteY1" fmla="*/ 18073 h 19659"/>
                      <a:gd name="connsiteX2" fmla="*/ 1586 w 19659"/>
                      <a:gd name="connsiteY2" fmla="*/ 15186 h 19659"/>
                      <a:gd name="connsiteX3" fmla="*/ 4473 w 19659"/>
                      <a:gd name="connsiteY3" fmla="*/ 1586 h 19659"/>
                      <a:gd name="connsiteX4" fmla="*/ 18073 w 19659"/>
                      <a:gd name="connsiteY4" fmla="*/ 4473 h 1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59">
                        <a:moveTo>
                          <a:pt x="18073" y="4473"/>
                        </a:moveTo>
                        <a:cubicBezTo>
                          <a:pt x="21024" y="9028"/>
                          <a:pt x="19741" y="15122"/>
                          <a:pt x="15186" y="18073"/>
                        </a:cubicBezTo>
                        <a:cubicBezTo>
                          <a:pt x="10632" y="21024"/>
                          <a:pt x="4537" y="19741"/>
                          <a:pt x="1586" y="15186"/>
                        </a:cubicBezTo>
                        <a:cubicBezTo>
                          <a:pt x="-1365" y="10631"/>
                          <a:pt x="-82" y="4537"/>
                          <a:pt x="4473" y="1586"/>
                        </a:cubicBezTo>
                        <a:cubicBezTo>
                          <a:pt x="9028" y="-1365"/>
                          <a:pt x="15122" y="-82"/>
                          <a:pt x="18073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1" name="Freeform: Shape 3910">
                    <a:extLst>
                      <a:ext uri="{FF2B5EF4-FFF2-40B4-BE49-F238E27FC236}">
                        <a16:creationId xmlns:a16="http://schemas.microsoft.com/office/drawing/2014/main" id="{B86C8CAE-B1C7-4A08-974B-83EB733D357B}"/>
                      </a:ext>
                    </a:extLst>
                  </p:cNvPr>
                  <p:cNvSpPr/>
                  <p:nvPr/>
                </p:nvSpPr>
                <p:spPr>
                  <a:xfrm>
                    <a:off x="2450068" y="1748551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3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27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2" name="Freeform: Shape 3911">
                    <a:extLst>
                      <a:ext uri="{FF2B5EF4-FFF2-40B4-BE49-F238E27FC236}">
                        <a16:creationId xmlns:a16="http://schemas.microsoft.com/office/drawing/2014/main" id="{EA98D6B4-03E9-45D4-B3E6-71094E733AF1}"/>
                      </a:ext>
                    </a:extLst>
                  </p:cNvPr>
                  <p:cNvSpPr/>
                  <p:nvPr/>
                </p:nvSpPr>
                <p:spPr>
                  <a:xfrm>
                    <a:off x="2663203" y="1910014"/>
                    <a:ext cx="31669" cy="31698"/>
                  </a:xfrm>
                  <a:custGeom>
                    <a:avLst/>
                    <a:gdLst>
                      <a:gd name="connsiteX0" fmla="*/ 29114 w 31669"/>
                      <a:gd name="connsiteY0" fmla="*/ 7203 h 31698"/>
                      <a:gd name="connsiteX1" fmla="*/ 24495 w 31669"/>
                      <a:gd name="connsiteY1" fmla="*/ 29143 h 31698"/>
                      <a:gd name="connsiteX2" fmla="*/ 2555 w 31669"/>
                      <a:gd name="connsiteY2" fmla="*/ 24524 h 31698"/>
                      <a:gd name="connsiteX3" fmla="*/ 7174 w 31669"/>
                      <a:gd name="connsiteY3" fmla="*/ 2584 h 31698"/>
                      <a:gd name="connsiteX4" fmla="*/ 29114 w 31669"/>
                      <a:gd name="connsiteY4" fmla="*/ 7203 h 3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98">
                        <a:moveTo>
                          <a:pt x="29114" y="7203"/>
                        </a:moveTo>
                        <a:cubicBezTo>
                          <a:pt x="33862" y="14516"/>
                          <a:pt x="31809" y="24331"/>
                          <a:pt x="24495" y="29143"/>
                        </a:cubicBezTo>
                        <a:cubicBezTo>
                          <a:pt x="17182" y="33890"/>
                          <a:pt x="7367" y="31837"/>
                          <a:pt x="2555" y="24524"/>
                        </a:cubicBezTo>
                        <a:cubicBezTo>
                          <a:pt x="-2192" y="17210"/>
                          <a:pt x="-139" y="7395"/>
                          <a:pt x="7174" y="2584"/>
                        </a:cubicBezTo>
                        <a:cubicBezTo>
                          <a:pt x="14552" y="-2228"/>
                          <a:pt x="24367" y="-111"/>
                          <a:pt x="29114" y="720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3" name="Freeform: Shape 3912">
                    <a:extLst>
                      <a:ext uri="{FF2B5EF4-FFF2-40B4-BE49-F238E27FC236}">
                        <a16:creationId xmlns:a16="http://schemas.microsoft.com/office/drawing/2014/main" id="{643188A4-5939-4DA8-A6D4-CF5FB4FCB232}"/>
                      </a:ext>
                    </a:extLst>
                  </p:cNvPr>
                  <p:cNvSpPr/>
                  <p:nvPr/>
                </p:nvSpPr>
                <p:spPr>
                  <a:xfrm>
                    <a:off x="2622690" y="1787222"/>
                    <a:ext cx="35647" cy="35647"/>
                  </a:xfrm>
                  <a:custGeom>
                    <a:avLst/>
                    <a:gdLst>
                      <a:gd name="connsiteX0" fmla="*/ 32739 w 35647"/>
                      <a:gd name="connsiteY0" fmla="*/ 8105 h 35647"/>
                      <a:gd name="connsiteX1" fmla="*/ 27543 w 35647"/>
                      <a:gd name="connsiteY1" fmla="*/ 32739 h 35647"/>
                      <a:gd name="connsiteX2" fmla="*/ 2908 w 35647"/>
                      <a:gd name="connsiteY2" fmla="*/ 27543 h 35647"/>
                      <a:gd name="connsiteX3" fmla="*/ 8105 w 35647"/>
                      <a:gd name="connsiteY3" fmla="*/ 2908 h 35647"/>
                      <a:gd name="connsiteX4" fmla="*/ 32739 w 35647"/>
                      <a:gd name="connsiteY4" fmla="*/ 8105 h 3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47">
                        <a:moveTo>
                          <a:pt x="32739" y="8105"/>
                        </a:moveTo>
                        <a:cubicBezTo>
                          <a:pt x="38128" y="16380"/>
                          <a:pt x="35819" y="27414"/>
                          <a:pt x="27543" y="32739"/>
                        </a:cubicBezTo>
                        <a:cubicBezTo>
                          <a:pt x="19267" y="38128"/>
                          <a:pt x="8233" y="35818"/>
                          <a:pt x="2908" y="27543"/>
                        </a:cubicBezTo>
                        <a:cubicBezTo>
                          <a:pt x="-2481" y="19267"/>
                          <a:pt x="-171" y="8233"/>
                          <a:pt x="8105" y="2908"/>
                        </a:cubicBezTo>
                        <a:cubicBezTo>
                          <a:pt x="16316" y="-2481"/>
                          <a:pt x="27350" y="-171"/>
                          <a:pt x="32739" y="810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4" name="Freeform: Shape 3913">
                    <a:extLst>
                      <a:ext uri="{FF2B5EF4-FFF2-40B4-BE49-F238E27FC236}">
                        <a16:creationId xmlns:a16="http://schemas.microsoft.com/office/drawing/2014/main" id="{7A4265E7-0270-4C67-AD16-CB0FDB9E59B8}"/>
                      </a:ext>
                    </a:extLst>
                  </p:cNvPr>
                  <p:cNvSpPr/>
                  <p:nvPr/>
                </p:nvSpPr>
                <p:spPr>
                  <a:xfrm>
                    <a:off x="2810324" y="1963465"/>
                    <a:ext cx="39971" cy="39942"/>
                  </a:xfrm>
                  <a:custGeom>
                    <a:avLst/>
                    <a:gdLst>
                      <a:gd name="connsiteX0" fmla="*/ 36729 w 39971"/>
                      <a:gd name="connsiteY0" fmla="*/ 9051 h 39942"/>
                      <a:gd name="connsiteX1" fmla="*/ 30892 w 39971"/>
                      <a:gd name="connsiteY1" fmla="*/ 36701 h 39942"/>
                      <a:gd name="connsiteX2" fmla="*/ 3242 w 39971"/>
                      <a:gd name="connsiteY2" fmla="*/ 30863 h 39942"/>
                      <a:gd name="connsiteX3" fmla="*/ 9080 w 39971"/>
                      <a:gd name="connsiteY3" fmla="*/ 3213 h 39942"/>
                      <a:gd name="connsiteX4" fmla="*/ 36729 w 39971"/>
                      <a:gd name="connsiteY4" fmla="*/ 9051 h 39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42">
                        <a:moveTo>
                          <a:pt x="36729" y="9051"/>
                        </a:moveTo>
                        <a:cubicBezTo>
                          <a:pt x="42760" y="18289"/>
                          <a:pt x="40130" y="30671"/>
                          <a:pt x="30892" y="36701"/>
                        </a:cubicBezTo>
                        <a:cubicBezTo>
                          <a:pt x="21654" y="42731"/>
                          <a:pt x="9272" y="40101"/>
                          <a:pt x="3242" y="30863"/>
                        </a:cubicBezTo>
                        <a:cubicBezTo>
                          <a:pt x="-2789" y="21625"/>
                          <a:pt x="-158" y="9244"/>
                          <a:pt x="9080" y="3213"/>
                        </a:cubicBezTo>
                        <a:cubicBezTo>
                          <a:pt x="18318" y="-2753"/>
                          <a:pt x="30699" y="-187"/>
                          <a:pt x="36729" y="905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5" name="Freeform: Shape 3914">
                    <a:extLst>
                      <a:ext uri="{FF2B5EF4-FFF2-40B4-BE49-F238E27FC236}">
                        <a16:creationId xmlns:a16="http://schemas.microsoft.com/office/drawing/2014/main" id="{0051F0AC-F5CB-4D6E-A879-AE7BD617A646}"/>
                      </a:ext>
                    </a:extLst>
                  </p:cNvPr>
                  <p:cNvSpPr/>
                  <p:nvPr/>
                </p:nvSpPr>
                <p:spPr>
                  <a:xfrm>
                    <a:off x="2274610" y="1862935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4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27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6" name="Freeform: Shape 3915">
                    <a:extLst>
                      <a:ext uri="{FF2B5EF4-FFF2-40B4-BE49-F238E27FC236}">
                        <a16:creationId xmlns:a16="http://schemas.microsoft.com/office/drawing/2014/main" id="{B68CE05A-3284-473A-A84A-07947C456657}"/>
                      </a:ext>
                    </a:extLst>
                  </p:cNvPr>
                  <p:cNvSpPr/>
                  <p:nvPr/>
                </p:nvSpPr>
                <p:spPr>
                  <a:xfrm rot="-3398046">
                    <a:off x="2151633" y="2037025"/>
                    <a:ext cx="45934" cy="45934"/>
                  </a:xfrm>
                  <a:custGeom>
                    <a:avLst/>
                    <a:gdLst>
                      <a:gd name="connsiteX0" fmla="*/ 45935 w 45934"/>
                      <a:gd name="connsiteY0" fmla="*/ 22967 h 45934"/>
                      <a:gd name="connsiteX1" fmla="*/ 22967 w 45934"/>
                      <a:gd name="connsiteY1" fmla="*/ 45935 h 45934"/>
                      <a:gd name="connsiteX2" fmla="*/ 0 w 45934"/>
                      <a:gd name="connsiteY2" fmla="*/ 22967 h 45934"/>
                      <a:gd name="connsiteX3" fmla="*/ 22967 w 45934"/>
                      <a:gd name="connsiteY3" fmla="*/ 0 h 45934"/>
                      <a:gd name="connsiteX4" fmla="*/ 45935 w 45934"/>
                      <a:gd name="connsiteY4" fmla="*/ 22967 h 45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934" h="45934">
                        <a:moveTo>
                          <a:pt x="45935" y="22967"/>
                        </a:moveTo>
                        <a:cubicBezTo>
                          <a:pt x="45935" y="35652"/>
                          <a:pt x="35652" y="45935"/>
                          <a:pt x="22967" y="45935"/>
                        </a:cubicBezTo>
                        <a:cubicBezTo>
                          <a:pt x="10283" y="45935"/>
                          <a:pt x="0" y="35652"/>
                          <a:pt x="0" y="22967"/>
                        </a:cubicBezTo>
                        <a:cubicBezTo>
                          <a:pt x="0" y="10283"/>
                          <a:pt x="10283" y="0"/>
                          <a:pt x="22967" y="0"/>
                        </a:cubicBezTo>
                        <a:cubicBezTo>
                          <a:pt x="35652" y="0"/>
                          <a:pt x="45935" y="10283"/>
                          <a:pt x="45935" y="2296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7" name="Freeform: Shape 3916">
                    <a:extLst>
                      <a:ext uri="{FF2B5EF4-FFF2-40B4-BE49-F238E27FC236}">
                        <a16:creationId xmlns:a16="http://schemas.microsoft.com/office/drawing/2014/main" id="{198CD382-64A3-4C3A-8359-CE12A3CA1764}"/>
                      </a:ext>
                    </a:extLst>
                  </p:cNvPr>
                  <p:cNvSpPr/>
                  <p:nvPr/>
                </p:nvSpPr>
                <p:spPr>
                  <a:xfrm>
                    <a:off x="2410856" y="2398960"/>
                    <a:ext cx="36486" cy="36441"/>
                  </a:xfrm>
                  <a:custGeom>
                    <a:avLst/>
                    <a:gdLst>
                      <a:gd name="connsiteX0" fmla="*/ 33512 w 36486"/>
                      <a:gd name="connsiteY0" fmla="*/ 8255 h 36441"/>
                      <a:gd name="connsiteX1" fmla="*/ 28187 w 36486"/>
                      <a:gd name="connsiteY1" fmla="*/ 33467 h 36441"/>
                      <a:gd name="connsiteX2" fmla="*/ 2975 w 36486"/>
                      <a:gd name="connsiteY2" fmla="*/ 28142 h 36441"/>
                      <a:gd name="connsiteX3" fmla="*/ 8300 w 36486"/>
                      <a:gd name="connsiteY3" fmla="*/ 2930 h 36441"/>
                      <a:gd name="connsiteX4" fmla="*/ 33512 w 36486"/>
                      <a:gd name="connsiteY4" fmla="*/ 8255 h 36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41">
                        <a:moveTo>
                          <a:pt x="33512" y="8255"/>
                        </a:moveTo>
                        <a:cubicBezTo>
                          <a:pt x="39029" y="16659"/>
                          <a:pt x="36655" y="27950"/>
                          <a:pt x="28187" y="33467"/>
                        </a:cubicBezTo>
                        <a:cubicBezTo>
                          <a:pt x="19783" y="38984"/>
                          <a:pt x="8492" y="36610"/>
                          <a:pt x="2975" y="28142"/>
                        </a:cubicBezTo>
                        <a:cubicBezTo>
                          <a:pt x="-2542" y="19738"/>
                          <a:pt x="-169" y="8447"/>
                          <a:pt x="8300" y="2930"/>
                        </a:cubicBezTo>
                        <a:cubicBezTo>
                          <a:pt x="16768" y="-2523"/>
                          <a:pt x="28059" y="-149"/>
                          <a:pt x="33512" y="825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8" name="Freeform: Shape 3917">
                    <a:extLst>
                      <a:ext uri="{FF2B5EF4-FFF2-40B4-BE49-F238E27FC236}">
                        <a16:creationId xmlns:a16="http://schemas.microsoft.com/office/drawing/2014/main" id="{51EEAECC-1FFE-4289-9DBB-6D138D9756C7}"/>
                      </a:ext>
                    </a:extLst>
                  </p:cNvPr>
                  <p:cNvSpPr/>
                  <p:nvPr/>
                </p:nvSpPr>
                <p:spPr>
                  <a:xfrm>
                    <a:off x="2211368" y="2268072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4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20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19" name="Freeform: Shape 3918">
                    <a:extLst>
                      <a:ext uri="{FF2B5EF4-FFF2-40B4-BE49-F238E27FC236}">
                        <a16:creationId xmlns:a16="http://schemas.microsoft.com/office/drawing/2014/main" id="{9A59EC95-9865-45A0-B2C4-3A16318CEA3F}"/>
                      </a:ext>
                    </a:extLst>
                  </p:cNvPr>
                  <p:cNvSpPr/>
                  <p:nvPr/>
                </p:nvSpPr>
                <p:spPr>
                  <a:xfrm>
                    <a:off x="2644817" y="2449080"/>
                    <a:ext cx="28024" cy="28024"/>
                  </a:xfrm>
                  <a:custGeom>
                    <a:avLst/>
                    <a:gdLst>
                      <a:gd name="connsiteX0" fmla="*/ 25752 w 28024"/>
                      <a:gd name="connsiteY0" fmla="*/ 6378 h 28024"/>
                      <a:gd name="connsiteX1" fmla="*/ 21646 w 28024"/>
                      <a:gd name="connsiteY1" fmla="*/ 25752 h 28024"/>
                      <a:gd name="connsiteX2" fmla="*/ 2272 w 28024"/>
                      <a:gd name="connsiteY2" fmla="*/ 21646 h 28024"/>
                      <a:gd name="connsiteX3" fmla="*/ 6378 w 28024"/>
                      <a:gd name="connsiteY3" fmla="*/ 2272 h 28024"/>
                      <a:gd name="connsiteX4" fmla="*/ 25752 w 28024"/>
                      <a:gd name="connsiteY4" fmla="*/ 6378 h 2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8024">
                        <a:moveTo>
                          <a:pt x="25752" y="6378"/>
                        </a:moveTo>
                        <a:cubicBezTo>
                          <a:pt x="29986" y="12857"/>
                          <a:pt x="28126" y="21518"/>
                          <a:pt x="21646" y="25752"/>
                        </a:cubicBezTo>
                        <a:cubicBezTo>
                          <a:pt x="15167" y="29986"/>
                          <a:pt x="6506" y="28126"/>
                          <a:pt x="2272" y="21646"/>
                        </a:cubicBezTo>
                        <a:cubicBezTo>
                          <a:pt x="-1962" y="15167"/>
                          <a:pt x="-101" y="6506"/>
                          <a:pt x="6378" y="2272"/>
                        </a:cubicBezTo>
                        <a:cubicBezTo>
                          <a:pt x="12857" y="-1962"/>
                          <a:pt x="21518" y="-101"/>
                          <a:pt x="25752" y="637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0" name="Freeform: Shape 3919">
                    <a:extLst>
                      <a:ext uri="{FF2B5EF4-FFF2-40B4-BE49-F238E27FC236}">
                        <a16:creationId xmlns:a16="http://schemas.microsoft.com/office/drawing/2014/main" id="{6D130FB3-9A28-431C-89B5-F948C9D13921}"/>
                      </a:ext>
                    </a:extLst>
                  </p:cNvPr>
                  <p:cNvSpPr/>
                  <p:nvPr/>
                </p:nvSpPr>
                <p:spPr>
                  <a:xfrm>
                    <a:off x="2875420" y="2235489"/>
                    <a:ext cx="31669" cy="31669"/>
                  </a:xfrm>
                  <a:custGeom>
                    <a:avLst/>
                    <a:gdLst>
                      <a:gd name="connsiteX0" fmla="*/ 29115 w 31669"/>
                      <a:gd name="connsiteY0" fmla="*/ 7174 h 31669"/>
                      <a:gd name="connsiteX1" fmla="*/ 24495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5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5" y="7174"/>
                        </a:moveTo>
                        <a:cubicBezTo>
                          <a:pt x="33862" y="14488"/>
                          <a:pt x="31809" y="24303"/>
                          <a:pt x="24495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488" y="-2192"/>
                          <a:pt x="24303" y="-139"/>
                          <a:pt x="29115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1" name="Freeform: Shape 3920">
                    <a:extLst>
                      <a:ext uri="{FF2B5EF4-FFF2-40B4-BE49-F238E27FC236}">
                        <a16:creationId xmlns:a16="http://schemas.microsoft.com/office/drawing/2014/main" id="{A7CC20AE-7B2F-485B-9F41-08FC4A953317}"/>
                      </a:ext>
                    </a:extLst>
                  </p:cNvPr>
                  <p:cNvSpPr/>
                  <p:nvPr/>
                </p:nvSpPr>
                <p:spPr>
                  <a:xfrm>
                    <a:off x="2305465" y="1722390"/>
                    <a:ext cx="22925" cy="22909"/>
                  </a:xfrm>
                  <a:custGeom>
                    <a:avLst/>
                    <a:gdLst>
                      <a:gd name="connsiteX0" fmla="*/ 21054 w 22925"/>
                      <a:gd name="connsiteY0" fmla="*/ 5192 h 22909"/>
                      <a:gd name="connsiteX1" fmla="*/ 17718 w 22925"/>
                      <a:gd name="connsiteY1" fmla="*/ 21037 h 22909"/>
                      <a:gd name="connsiteX2" fmla="*/ 1872 w 22925"/>
                      <a:gd name="connsiteY2" fmla="*/ 17702 h 22909"/>
                      <a:gd name="connsiteX3" fmla="*/ 5208 w 22925"/>
                      <a:gd name="connsiteY3" fmla="*/ 1856 h 22909"/>
                      <a:gd name="connsiteX4" fmla="*/ 21054 w 22925"/>
                      <a:gd name="connsiteY4" fmla="*/ 5192 h 22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909">
                        <a:moveTo>
                          <a:pt x="21054" y="5192"/>
                        </a:moveTo>
                        <a:cubicBezTo>
                          <a:pt x="24518" y="10516"/>
                          <a:pt x="23043" y="17573"/>
                          <a:pt x="17718" y="21037"/>
                        </a:cubicBezTo>
                        <a:cubicBezTo>
                          <a:pt x="12393" y="24502"/>
                          <a:pt x="5336" y="23026"/>
                          <a:pt x="1872" y="17702"/>
                        </a:cubicBezTo>
                        <a:cubicBezTo>
                          <a:pt x="-1592" y="12377"/>
                          <a:pt x="-117" y="5320"/>
                          <a:pt x="5208" y="1856"/>
                        </a:cubicBezTo>
                        <a:cubicBezTo>
                          <a:pt x="10533" y="-1608"/>
                          <a:pt x="17589" y="-69"/>
                          <a:pt x="21054" y="519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2" name="Freeform: Shape 3921">
                    <a:extLst>
                      <a:ext uri="{FF2B5EF4-FFF2-40B4-BE49-F238E27FC236}">
                        <a16:creationId xmlns:a16="http://schemas.microsoft.com/office/drawing/2014/main" id="{6C92D33A-3440-4EA2-9B19-3CE616B97143}"/>
                      </a:ext>
                    </a:extLst>
                  </p:cNvPr>
                  <p:cNvSpPr/>
                  <p:nvPr/>
                </p:nvSpPr>
                <p:spPr>
                  <a:xfrm>
                    <a:off x="2739855" y="1780059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1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823" y="-3016"/>
                          <a:pt x="33166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3" name="Freeform: Shape 3922">
                    <a:extLst>
                      <a:ext uri="{FF2B5EF4-FFF2-40B4-BE49-F238E27FC236}">
                        <a16:creationId xmlns:a16="http://schemas.microsoft.com/office/drawing/2014/main" id="{2DA95F3F-700F-4362-B70B-7E60B06895FD}"/>
                      </a:ext>
                    </a:extLst>
                  </p:cNvPr>
                  <p:cNvSpPr/>
                  <p:nvPr/>
                </p:nvSpPr>
                <p:spPr>
                  <a:xfrm>
                    <a:off x="2576873" y="1605337"/>
                    <a:ext cx="39971" cy="39971"/>
                  </a:xfrm>
                  <a:custGeom>
                    <a:avLst/>
                    <a:gdLst>
                      <a:gd name="connsiteX0" fmla="*/ 36729 w 39971"/>
                      <a:gd name="connsiteY0" fmla="*/ 9080 h 39971"/>
                      <a:gd name="connsiteX1" fmla="*/ 30891 w 39971"/>
                      <a:gd name="connsiteY1" fmla="*/ 36729 h 39971"/>
                      <a:gd name="connsiteX2" fmla="*/ 3242 w 39971"/>
                      <a:gd name="connsiteY2" fmla="*/ 30891 h 39971"/>
                      <a:gd name="connsiteX3" fmla="*/ 9080 w 39971"/>
                      <a:gd name="connsiteY3" fmla="*/ 3242 h 39971"/>
                      <a:gd name="connsiteX4" fmla="*/ 36729 w 39971"/>
                      <a:gd name="connsiteY4" fmla="*/ 9080 h 39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71">
                        <a:moveTo>
                          <a:pt x="36729" y="9080"/>
                        </a:moveTo>
                        <a:cubicBezTo>
                          <a:pt x="42760" y="18318"/>
                          <a:pt x="40129" y="30699"/>
                          <a:pt x="30891" y="36729"/>
                        </a:cubicBezTo>
                        <a:cubicBezTo>
                          <a:pt x="21653" y="42760"/>
                          <a:pt x="9272" y="40129"/>
                          <a:pt x="3242" y="30891"/>
                        </a:cubicBezTo>
                        <a:cubicBezTo>
                          <a:pt x="-2789" y="21653"/>
                          <a:pt x="-158" y="9272"/>
                          <a:pt x="9080" y="3242"/>
                        </a:cubicBezTo>
                        <a:cubicBezTo>
                          <a:pt x="18318" y="-2789"/>
                          <a:pt x="30699" y="-158"/>
                          <a:pt x="36729" y="908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4" name="Freeform: Shape 3923">
                    <a:extLst>
                      <a:ext uri="{FF2B5EF4-FFF2-40B4-BE49-F238E27FC236}">
                        <a16:creationId xmlns:a16="http://schemas.microsoft.com/office/drawing/2014/main" id="{BEA8FC7B-82F9-4859-AAF5-A23EE22E7582}"/>
                      </a:ext>
                    </a:extLst>
                  </p:cNvPr>
                  <p:cNvSpPr/>
                  <p:nvPr/>
                </p:nvSpPr>
                <p:spPr>
                  <a:xfrm>
                    <a:off x="2129615" y="1846357"/>
                    <a:ext cx="41994" cy="42011"/>
                  </a:xfrm>
                  <a:custGeom>
                    <a:avLst/>
                    <a:gdLst>
                      <a:gd name="connsiteX0" fmla="*/ 38575 w 41994"/>
                      <a:gd name="connsiteY0" fmla="*/ 9530 h 42011"/>
                      <a:gd name="connsiteX1" fmla="*/ 32481 w 41994"/>
                      <a:gd name="connsiteY1" fmla="*/ 38592 h 42011"/>
                      <a:gd name="connsiteX2" fmla="*/ 3420 w 41994"/>
                      <a:gd name="connsiteY2" fmla="*/ 32497 h 42011"/>
                      <a:gd name="connsiteX3" fmla="*/ 9514 w 41994"/>
                      <a:gd name="connsiteY3" fmla="*/ 3436 h 42011"/>
                      <a:gd name="connsiteX4" fmla="*/ 38575 w 41994"/>
                      <a:gd name="connsiteY4" fmla="*/ 9530 h 42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2011">
                        <a:moveTo>
                          <a:pt x="38575" y="9530"/>
                        </a:moveTo>
                        <a:cubicBezTo>
                          <a:pt x="44926" y="19217"/>
                          <a:pt x="42168" y="32240"/>
                          <a:pt x="32481" y="38592"/>
                        </a:cubicBezTo>
                        <a:cubicBezTo>
                          <a:pt x="22794" y="44943"/>
                          <a:pt x="9771" y="42184"/>
                          <a:pt x="3420" y="32497"/>
                        </a:cubicBezTo>
                        <a:cubicBezTo>
                          <a:pt x="-2931" y="22810"/>
                          <a:pt x="-173" y="9787"/>
                          <a:pt x="9514" y="3436"/>
                        </a:cubicBezTo>
                        <a:cubicBezTo>
                          <a:pt x="19201" y="-2915"/>
                          <a:pt x="32224" y="-221"/>
                          <a:pt x="38575" y="953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5" name="Freeform: Shape 3924">
                    <a:extLst>
                      <a:ext uri="{FF2B5EF4-FFF2-40B4-BE49-F238E27FC236}">
                        <a16:creationId xmlns:a16="http://schemas.microsoft.com/office/drawing/2014/main" id="{45A71C5D-BD85-4766-9216-42D455EB4041}"/>
                      </a:ext>
                    </a:extLst>
                  </p:cNvPr>
                  <p:cNvSpPr/>
                  <p:nvPr/>
                </p:nvSpPr>
                <p:spPr>
                  <a:xfrm>
                    <a:off x="2357280" y="1570568"/>
                    <a:ext cx="55619" cy="55619"/>
                  </a:xfrm>
                  <a:custGeom>
                    <a:avLst/>
                    <a:gdLst>
                      <a:gd name="connsiteX0" fmla="*/ 51097 w 55619"/>
                      <a:gd name="connsiteY0" fmla="*/ 12606 h 55619"/>
                      <a:gd name="connsiteX1" fmla="*/ 43014 w 55619"/>
                      <a:gd name="connsiteY1" fmla="*/ 51097 h 55619"/>
                      <a:gd name="connsiteX2" fmla="*/ 4522 w 55619"/>
                      <a:gd name="connsiteY2" fmla="*/ 43014 h 55619"/>
                      <a:gd name="connsiteX3" fmla="*/ 12606 w 55619"/>
                      <a:gd name="connsiteY3" fmla="*/ 4522 h 55619"/>
                      <a:gd name="connsiteX4" fmla="*/ 51097 w 55619"/>
                      <a:gd name="connsiteY4" fmla="*/ 12606 h 55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19">
                        <a:moveTo>
                          <a:pt x="51097" y="12606"/>
                        </a:moveTo>
                        <a:cubicBezTo>
                          <a:pt x="59501" y="25436"/>
                          <a:pt x="55845" y="42693"/>
                          <a:pt x="43014" y="51097"/>
                        </a:cubicBezTo>
                        <a:cubicBezTo>
                          <a:pt x="30184" y="59501"/>
                          <a:pt x="12926" y="55845"/>
                          <a:pt x="4522" y="43014"/>
                        </a:cubicBezTo>
                        <a:cubicBezTo>
                          <a:pt x="-3882" y="30183"/>
                          <a:pt x="-225" y="12926"/>
                          <a:pt x="12606" y="4522"/>
                        </a:cubicBezTo>
                        <a:cubicBezTo>
                          <a:pt x="25500" y="-3882"/>
                          <a:pt x="42757" y="-225"/>
                          <a:pt x="51097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6" name="Freeform: Shape 3925">
                    <a:extLst>
                      <a:ext uri="{FF2B5EF4-FFF2-40B4-BE49-F238E27FC236}">
                        <a16:creationId xmlns:a16="http://schemas.microsoft.com/office/drawing/2014/main" id="{F6CF0436-A336-48C6-ADE1-8EB6144C5F6E}"/>
                      </a:ext>
                    </a:extLst>
                  </p:cNvPr>
                  <p:cNvSpPr/>
                  <p:nvPr/>
                </p:nvSpPr>
                <p:spPr>
                  <a:xfrm>
                    <a:off x="2992613" y="2037179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537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7" name="Freeform: Shape 3926">
                    <a:extLst>
                      <a:ext uri="{FF2B5EF4-FFF2-40B4-BE49-F238E27FC236}">
                        <a16:creationId xmlns:a16="http://schemas.microsoft.com/office/drawing/2014/main" id="{7F8A8FC7-AA66-4F07-AD86-DD2ACEEA50F8}"/>
                      </a:ext>
                    </a:extLst>
                  </p:cNvPr>
                  <p:cNvSpPr/>
                  <p:nvPr/>
                </p:nvSpPr>
                <p:spPr>
                  <a:xfrm>
                    <a:off x="2924746" y="1803001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5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19948" y="-3055"/>
                          <a:pt x="33484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28" name="Freeform: Shape 3927">
                    <a:extLst>
                      <a:ext uri="{FF2B5EF4-FFF2-40B4-BE49-F238E27FC236}">
                        <a16:creationId xmlns:a16="http://schemas.microsoft.com/office/drawing/2014/main" id="{5176EA96-1C40-4D56-8C2E-F769F8A1E641}"/>
                      </a:ext>
                    </a:extLst>
                  </p:cNvPr>
                  <p:cNvSpPr/>
                  <p:nvPr/>
                </p:nvSpPr>
                <p:spPr>
                  <a:xfrm>
                    <a:off x="2768905" y="1615717"/>
                    <a:ext cx="19844" cy="19815"/>
                  </a:xfrm>
                  <a:custGeom>
                    <a:avLst/>
                    <a:gdLst>
                      <a:gd name="connsiteX0" fmla="*/ 18230 w 19844"/>
                      <a:gd name="connsiteY0" fmla="*/ 4473 h 19815"/>
                      <a:gd name="connsiteX1" fmla="*/ 15343 w 19844"/>
                      <a:gd name="connsiteY1" fmla="*/ 18201 h 19815"/>
                      <a:gd name="connsiteX2" fmla="*/ 1614 w 19844"/>
                      <a:gd name="connsiteY2" fmla="*/ 15315 h 19815"/>
                      <a:gd name="connsiteX3" fmla="*/ 4501 w 19844"/>
                      <a:gd name="connsiteY3" fmla="*/ 1586 h 19815"/>
                      <a:gd name="connsiteX4" fmla="*/ 18230 w 19844"/>
                      <a:gd name="connsiteY4" fmla="*/ 4473 h 19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15">
                        <a:moveTo>
                          <a:pt x="18230" y="4473"/>
                        </a:moveTo>
                        <a:cubicBezTo>
                          <a:pt x="21245" y="9028"/>
                          <a:pt x="19898" y="15186"/>
                          <a:pt x="15343" y="18201"/>
                        </a:cubicBezTo>
                        <a:cubicBezTo>
                          <a:pt x="10788" y="21217"/>
                          <a:pt x="4629" y="19869"/>
                          <a:pt x="1614" y="15315"/>
                        </a:cubicBezTo>
                        <a:cubicBezTo>
                          <a:pt x="-1401" y="10760"/>
                          <a:pt x="-54" y="4601"/>
                          <a:pt x="4501" y="1586"/>
                        </a:cubicBezTo>
                        <a:cubicBezTo>
                          <a:pt x="9120" y="-1365"/>
                          <a:pt x="15279" y="-82"/>
                          <a:pt x="18230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5" name="Graphic 3026">
                  <a:extLst>
                    <a:ext uri="{FF2B5EF4-FFF2-40B4-BE49-F238E27FC236}">
                      <a16:creationId xmlns:a16="http://schemas.microsoft.com/office/drawing/2014/main" id="{A43BE436-5532-464D-98C9-DC44FE1DEEC3}"/>
                    </a:ext>
                  </a:extLst>
                </p:cNvPr>
                <p:cNvGrpSpPr/>
                <p:nvPr/>
              </p:nvGrpSpPr>
              <p:grpSpPr>
                <a:xfrm>
                  <a:off x="1965063" y="1630984"/>
                  <a:ext cx="918432" cy="906487"/>
                  <a:chOff x="1965063" y="1630984"/>
                  <a:chExt cx="918432" cy="906487"/>
                </a:xfrm>
                <a:solidFill>
                  <a:srgbClr val="FAF5B4"/>
                </a:solidFill>
              </p:grpSpPr>
              <p:sp>
                <p:nvSpPr>
                  <p:cNvPr id="3873" name="Freeform: Shape 3872">
                    <a:extLst>
                      <a:ext uri="{FF2B5EF4-FFF2-40B4-BE49-F238E27FC236}">
                        <a16:creationId xmlns:a16="http://schemas.microsoft.com/office/drawing/2014/main" id="{38FE8982-6E09-4F9A-A26A-CDFE56C8C045}"/>
                      </a:ext>
                    </a:extLst>
                  </p:cNvPr>
                  <p:cNvSpPr/>
                  <p:nvPr/>
                </p:nvSpPr>
                <p:spPr>
                  <a:xfrm rot="-1677696">
                    <a:off x="2244125" y="2030613"/>
                    <a:ext cx="63385" cy="63385"/>
                  </a:xfrm>
                  <a:custGeom>
                    <a:avLst/>
                    <a:gdLst>
                      <a:gd name="connsiteX0" fmla="*/ 63386 w 63385"/>
                      <a:gd name="connsiteY0" fmla="*/ 31693 h 63385"/>
                      <a:gd name="connsiteX1" fmla="*/ 31693 w 63385"/>
                      <a:gd name="connsiteY1" fmla="*/ 63386 h 63385"/>
                      <a:gd name="connsiteX2" fmla="*/ 0 w 63385"/>
                      <a:gd name="connsiteY2" fmla="*/ 31693 h 63385"/>
                      <a:gd name="connsiteX3" fmla="*/ 31693 w 63385"/>
                      <a:gd name="connsiteY3" fmla="*/ 0 h 63385"/>
                      <a:gd name="connsiteX4" fmla="*/ 63386 w 63385"/>
                      <a:gd name="connsiteY4" fmla="*/ 31693 h 63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85" h="63385">
                        <a:moveTo>
                          <a:pt x="63386" y="31693"/>
                        </a:moveTo>
                        <a:cubicBezTo>
                          <a:pt x="63386" y="49196"/>
                          <a:pt x="49196" y="63386"/>
                          <a:pt x="31693" y="63386"/>
                        </a:cubicBezTo>
                        <a:cubicBezTo>
                          <a:pt x="14189" y="63386"/>
                          <a:pt x="0" y="49196"/>
                          <a:pt x="0" y="31693"/>
                        </a:cubicBezTo>
                        <a:cubicBezTo>
                          <a:pt x="0" y="14189"/>
                          <a:pt x="14189" y="0"/>
                          <a:pt x="31693" y="0"/>
                        </a:cubicBezTo>
                        <a:cubicBezTo>
                          <a:pt x="49196" y="0"/>
                          <a:pt x="63386" y="14189"/>
                          <a:pt x="63386" y="3169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4" name="Freeform: Shape 3873">
                    <a:extLst>
                      <a:ext uri="{FF2B5EF4-FFF2-40B4-BE49-F238E27FC236}">
                        <a16:creationId xmlns:a16="http://schemas.microsoft.com/office/drawing/2014/main" id="{D90E3893-8632-4E50-9DFA-C57393D20944}"/>
                      </a:ext>
                    </a:extLst>
                  </p:cNvPr>
                  <p:cNvSpPr/>
                  <p:nvPr/>
                </p:nvSpPr>
                <p:spPr>
                  <a:xfrm>
                    <a:off x="2360639" y="2108896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49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5" name="Freeform: Shape 3874">
                    <a:extLst>
                      <a:ext uri="{FF2B5EF4-FFF2-40B4-BE49-F238E27FC236}">
                        <a16:creationId xmlns:a16="http://schemas.microsoft.com/office/drawing/2014/main" id="{58E393C0-0618-4D1E-BE38-5699678082E7}"/>
                      </a:ext>
                    </a:extLst>
                  </p:cNvPr>
                  <p:cNvSpPr/>
                  <p:nvPr/>
                </p:nvSpPr>
                <p:spPr>
                  <a:xfrm>
                    <a:off x="2269735" y="1969493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4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6" name="Freeform: Shape 3875">
                    <a:extLst>
                      <a:ext uri="{FF2B5EF4-FFF2-40B4-BE49-F238E27FC236}">
                        <a16:creationId xmlns:a16="http://schemas.microsoft.com/office/drawing/2014/main" id="{6B267496-C22A-454F-9ED1-172793059B67}"/>
                      </a:ext>
                    </a:extLst>
                  </p:cNvPr>
                  <p:cNvSpPr/>
                  <p:nvPr/>
                </p:nvSpPr>
                <p:spPr>
                  <a:xfrm>
                    <a:off x="2369633" y="2025831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4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20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7" name="Freeform: Shape 3876">
                    <a:extLst>
                      <a:ext uri="{FF2B5EF4-FFF2-40B4-BE49-F238E27FC236}">
                        <a16:creationId xmlns:a16="http://schemas.microsoft.com/office/drawing/2014/main" id="{53C8CF3F-5700-4E6A-B67B-B2F645ACD0E6}"/>
                      </a:ext>
                    </a:extLst>
                  </p:cNvPr>
                  <p:cNvSpPr/>
                  <p:nvPr/>
                </p:nvSpPr>
                <p:spPr>
                  <a:xfrm rot="-382727">
                    <a:off x="2144483" y="2074109"/>
                    <a:ext cx="51963" cy="51963"/>
                  </a:xfrm>
                  <a:custGeom>
                    <a:avLst/>
                    <a:gdLst>
                      <a:gd name="connsiteX0" fmla="*/ 51963 w 51963"/>
                      <a:gd name="connsiteY0" fmla="*/ 25982 h 51963"/>
                      <a:gd name="connsiteX1" fmla="*/ 25982 w 51963"/>
                      <a:gd name="connsiteY1" fmla="*/ 51963 h 51963"/>
                      <a:gd name="connsiteX2" fmla="*/ 0 w 51963"/>
                      <a:gd name="connsiteY2" fmla="*/ 25982 h 51963"/>
                      <a:gd name="connsiteX3" fmla="*/ 25982 w 51963"/>
                      <a:gd name="connsiteY3" fmla="*/ 0 h 51963"/>
                      <a:gd name="connsiteX4" fmla="*/ 51963 w 51963"/>
                      <a:gd name="connsiteY4" fmla="*/ 25982 h 51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63" h="51963">
                        <a:moveTo>
                          <a:pt x="51963" y="25982"/>
                        </a:moveTo>
                        <a:cubicBezTo>
                          <a:pt x="51963" y="40331"/>
                          <a:pt x="40331" y="51963"/>
                          <a:pt x="25982" y="51963"/>
                        </a:cubicBezTo>
                        <a:cubicBezTo>
                          <a:pt x="11632" y="51963"/>
                          <a:pt x="0" y="40331"/>
                          <a:pt x="0" y="25982"/>
                        </a:cubicBezTo>
                        <a:cubicBezTo>
                          <a:pt x="0" y="11632"/>
                          <a:pt x="11632" y="0"/>
                          <a:pt x="25982" y="0"/>
                        </a:cubicBezTo>
                        <a:cubicBezTo>
                          <a:pt x="40331" y="0"/>
                          <a:pt x="51963" y="11632"/>
                          <a:pt x="51963" y="2598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8" name="Freeform: Shape 3877">
                    <a:extLst>
                      <a:ext uri="{FF2B5EF4-FFF2-40B4-BE49-F238E27FC236}">
                        <a16:creationId xmlns:a16="http://schemas.microsoft.com/office/drawing/2014/main" id="{B2423C2D-C50A-464E-B896-28AABE0E8269}"/>
                      </a:ext>
                    </a:extLst>
                  </p:cNvPr>
                  <p:cNvSpPr/>
                  <p:nvPr/>
                </p:nvSpPr>
                <p:spPr>
                  <a:xfrm>
                    <a:off x="2131620" y="2204268"/>
                    <a:ext cx="55434" cy="55463"/>
                  </a:xfrm>
                  <a:custGeom>
                    <a:avLst/>
                    <a:gdLst>
                      <a:gd name="connsiteX0" fmla="*/ 50941 w 55434"/>
                      <a:gd name="connsiteY0" fmla="*/ 12606 h 55463"/>
                      <a:gd name="connsiteX1" fmla="*/ 42857 w 55434"/>
                      <a:gd name="connsiteY1" fmla="*/ 50969 h 55463"/>
                      <a:gd name="connsiteX2" fmla="*/ 4494 w 55434"/>
                      <a:gd name="connsiteY2" fmla="*/ 42886 h 55463"/>
                      <a:gd name="connsiteX3" fmla="*/ 12577 w 55434"/>
                      <a:gd name="connsiteY3" fmla="*/ 4522 h 55463"/>
                      <a:gd name="connsiteX4" fmla="*/ 50941 w 55434"/>
                      <a:gd name="connsiteY4" fmla="*/ 12606 h 5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63">
                        <a:moveTo>
                          <a:pt x="50941" y="12606"/>
                        </a:moveTo>
                        <a:cubicBezTo>
                          <a:pt x="59280" y="25436"/>
                          <a:pt x="55688" y="42629"/>
                          <a:pt x="42857" y="50969"/>
                        </a:cubicBezTo>
                        <a:cubicBezTo>
                          <a:pt x="30027" y="59309"/>
                          <a:pt x="12834" y="55716"/>
                          <a:pt x="4494" y="42886"/>
                        </a:cubicBezTo>
                        <a:cubicBezTo>
                          <a:pt x="-3846" y="30055"/>
                          <a:pt x="-253" y="12862"/>
                          <a:pt x="12577" y="4522"/>
                        </a:cubicBezTo>
                        <a:cubicBezTo>
                          <a:pt x="25408" y="-3882"/>
                          <a:pt x="42601" y="-225"/>
                          <a:pt x="50941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9" name="Freeform: Shape 3878">
                    <a:extLst>
                      <a:ext uri="{FF2B5EF4-FFF2-40B4-BE49-F238E27FC236}">
                        <a16:creationId xmlns:a16="http://schemas.microsoft.com/office/drawing/2014/main" id="{35B5BCB1-202C-4B66-A342-361F64C4E086}"/>
                      </a:ext>
                    </a:extLst>
                  </p:cNvPr>
                  <p:cNvSpPr/>
                  <p:nvPr/>
                </p:nvSpPr>
                <p:spPr>
                  <a:xfrm>
                    <a:off x="2293166" y="2308186"/>
                    <a:ext cx="42520" cy="42504"/>
                  </a:xfrm>
                  <a:custGeom>
                    <a:avLst/>
                    <a:gdLst>
                      <a:gd name="connsiteX0" fmla="*/ 39063 w 42520"/>
                      <a:gd name="connsiteY0" fmla="*/ 9665 h 42504"/>
                      <a:gd name="connsiteX1" fmla="*/ 32840 w 42520"/>
                      <a:gd name="connsiteY1" fmla="*/ 39047 h 42504"/>
                      <a:gd name="connsiteX2" fmla="*/ 3458 w 42520"/>
                      <a:gd name="connsiteY2" fmla="*/ 32824 h 42504"/>
                      <a:gd name="connsiteX3" fmla="*/ 9681 w 42520"/>
                      <a:gd name="connsiteY3" fmla="*/ 3442 h 42504"/>
                      <a:gd name="connsiteX4" fmla="*/ 39063 w 42520"/>
                      <a:gd name="connsiteY4" fmla="*/ 9665 h 42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0" h="42504">
                        <a:moveTo>
                          <a:pt x="39063" y="9665"/>
                        </a:moveTo>
                        <a:cubicBezTo>
                          <a:pt x="45478" y="19480"/>
                          <a:pt x="42719" y="32631"/>
                          <a:pt x="32840" y="39047"/>
                        </a:cubicBezTo>
                        <a:cubicBezTo>
                          <a:pt x="22960" y="45462"/>
                          <a:pt x="9873" y="42703"/>
                          <a:pt x="3458" y="32824"/>
                        </a:cubicBezTo>
                        <a:cubicBezTo>
                          <a:pt x="-2957" y="22944"/>
                          <a:pt x="-199" y="9857"/>
                          <a:pt x="9681" y="3442"/>
                        </a:cubicBezTo>
                        <a:cubicBezTo>
                          <a:pt x="19496" y="-2973"/>
                          <a:pt x="32647" y="-151"/>
                          <a:pt x="39063" y="966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0" name="Freeform: Shape 3879">
                    <a:extLst>
                      <a:ext uri="{FF2B5EF4-FFF2-40B4-BE49-F238E27FC236}">
                        <a16:creationId xmlns:a16="http://schemas.microsoft.com/office/drawing/2014/main" id="{D0ABE571-03F3-4D27-B28B-A71B2278FBA8}"/>
                      </a:ext>
                    </a:extLst>
                  </p:cNvPr>
                  <p:cNvSpPr/>
                  <p:nvPr/>
                </p:nvSpPr>
                <p:spPr>
                  <a:xfrm>
                    <a:off x="2538123" y="2312534"/>
                    <a:ext cx="33687" cy="33643"/>
                  </a:xfrm>
                  <a:custGeom>
                    <a:avLst/>
                    <a:gdLst>
                      <a:gd name="connsiteX0" fmla="*/ 30957 w 33687"/>
                      <a:gd name="connsiteY0" fmla="*/ 7625 h 33643"/>
                      <a:gd name="connsiteX1" fmla="*/ 26018 w 33687"/>
                      <a:gd name="connsiteY1" fmla="*/ 30913 h 33643"/>
                      <a:gd name="connsiteX2" fmla="*/ 2730 w 33687"/>
                      <a:gd name="connsiteY2" fmla="*/ 25973 h 33643"/>
                      <a:gd name="connsiteX3" fmla="*/ 7670 w 33687"/>
                      <a:gd name="connsiteY3" fmla="*/ 2686 h 33643"/>
                      <a:gd name="connsiteX4" fmla="*/ 30957 w 33687"/>
                      <a:gd name="connsiteY4" fmla="*/ 7625 h 33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43">
                        <a:moveTo>
                          <a:pt x="30957" y="7625"/>
                        </a:moveTo>
                        <a:cubicBezTo>
                          <a:pt x="36025" y="15388"/>
                          <a:pt x="33844" y="25845"/>
                          <a:pt x="26018" y="30913"/>
                        </a:cubicBezTo>
                        <a:cubicBezTo>
                          <a:pt x="18255" y="35981"/>
                          <a:pt x="7798" y="33800"/>
                          <a:pt x="2730" y="25973"/>
                        </a:cubicBezTo>
                        <a:cubicBezTo>
                          <a:pt x="-2338" y="18211"/>
                          <a:pt x="-157" y="7754"/>
                          <a:pt x="7670" y="2686"/>
                        </a:cubicBezTo>
                        <a:cubicBezTo>
                          <a:pt x="15432" y="-2318"/>
                          <a:pt x="25889" y="-137"/>
                          <a:pt x="30957" y="762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1" name="Freeform: Shape 3880">
                    <a:extLst>
                      <a:ext uri="{FF2B5EF4-FFF2-40B4-BE49-F238E27FC236}">
                        <a16:creationId xmlns:a16="http://schemas.microsoft.com/office/drawing/2014/main" id="{EA9CB1A7-5325-48CC-B16B-79C5B87FC811}"/>
                      </a:ext>
                    </a:extLst>
                  </p:cNvPr>
                  <p:cNvSpPr/>
                  <p:nvPr/>
                </p:nvSpPr>
                <p:spPr>
                  <a:xfrm>
                    <a:off x="2521768" y="2182091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5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11"/>
                          <a:pt x="-161" y="9122"/>
                          <a:pt x="8885" y="3220"/>
                        </a:cubicBezTo>
                        <a:cubicBezTo>
                          <a:pt x="17994" y="-2747"/>
                          <a:pt x="30183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2" name="Freeform: Shape 3881">
                    <a:extLst>
                      <a:ext uri="{FF2B5EF4-FFF2-40B4-BE49-F238E27FC236}">
                        <a16:creationId xmlns:a16="http://schemas.microsoft.com/office/drawing/2014/main" id="{3B640C23-6F9E-4D42-8762-2A4D83370746}"/>
                      </a:ext>
                    </a:extLst>
                  </p:cNvPr>
                  <p:cNvSpPr/>
                  <p:nvPr/>
                </p:nvSpPr>
                <p:spPr>
                  <a:xfrm>
                    <a:off x="2369711" y="1925639"/>
                    <a:ext cx="19659" cy="19659"/>
                  </a:xfrm>
                  <a:custGeom>
                    <a:avLst/>
                    <a:gdLst>
                      <a:gd name="connsiteX0" fmla="*/ 18073 w 19659"/>
                      <a:gd name="connsiteY0" fmla="*/ 4473 h 19659"/>
                      <a:gd name="connsiteX1" fmla="*/ 15186 w 19659"/>
                      <a:gd name="connsiteY1" fmla="*/ 18073 h 19659"/>
                      <a:gd name="connsiteX2" fmla="*/ 1586 w 19659"/>
                      <a:gd name="connsiteY2" fmla="*/ 15186 h 19659"/>
                      <a:gd name="connsiteX3" fmla="*/ 4473 w 19659"/>
                      <a:gd name="connsiteY3" fmla="*/ 1586 h 19659"/>
                      <a:gd name="connsiteX4" fmla="*/ 18073 w 19659"/>
                      <a:gd name="connsiteY4" fmla="*/ 4473 h 1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59">
                        <a:moveTo>
                          <a:pt x="18073" y="4473"/>
                        </a:moveTo>
                        <a:cubicBezTo>
                          <a:pt x="21024" y="9028"/>
                          <a:pt x="19741" y="15122"/>
                          <a:pt x="15186" y="18073"/>
                        </a:cubicBezTo>
                        <a:cubicBezTo>
                          <a:pt x="10631" y="21024"/>
                          <a:pt x="4537" y="19741"/>
                          <a:pt x="1586" y="15186"/>
                        </a:cubicBezTo>
                        <a:cubicBezTo>
                          <a:pt x="-1365" y="10631"/>
                          <a:pt x="-82" y="4537"/>
                          <a:pt x="4473" y="1586"/>
                        </a:cubicBezTo>
                        <a:cubicBezTo>
                          <a:pt x="9028" y="-1365"/>
                          <a:pt x="15122" y="-82"/>
                          <a:pt x="18073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3" name="Freeform: Shape 3882">
                    <a:extLst>
                      <a:ext uri="{FF2B5EF4-FFF2-40B4-BE49-F238E27FC236}">
                        <a16:creationId xmlns:a16="http://schemas.microsoft.com/office/drawing/2014/main" id="{1B93F11C-6E74-4698-A16F-70062C6917EF}"/>
                      </a:ext>
                    </a:extLst>
                  </p:cNvPr>
                  <p:cNvSpPr/>
                  <p:nvPr/>
                </p:nvSpPr>
                <p:spPr>
                  <a:xfrm rot="-695384">
                    <a:off x="2285424" y="1808862"/>
                    <a:ext cx="55940" cy="55940"/>
                  </a:xfrm>
                  <a:custGeom>
                    <a:avLst/>
                    <a:gdLst>
                      <a:gd name="connsiteX0" fmla="*/ 55941 w 55940"/>
                      <a:gd name="connsiteY0" fmla="*/ 27970 h 55940"/>
                      <a:gd name="connsiteX1" fmla="*/ 27970 w 55940"/>
                      <a:gd name="connsiteY1" fmla="*/ 55940 h 55940"/>
                      <a:gd name="connsiteX2" fmla="*/ 0 w 55940"/>
                      <a:gd name="connsiteY2" fmla="*/ 27970 h 55940"/>
                      <a:gd name="connsiteX3" fmla="*/ 27970 w 55940"/>
                      <a:gd name="connsiteY3" fmla="*/ 0 h 55940"/>
                      <a:gd name="connsiteX4" fmla="*/ 55941 w 55940"/>
                      <a:gd name="connsiteY4" fmla="*/ 27970 h 5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40" h="55940">
                        <a:moveTo>
                          <a:pt x="55941" y="27970"/>
                        </a:moveTo>
                        <a:cubicBezTo>
                          <a:pt x="55941" y="43418"/>
                          <a:pt x="43418" y="55940"/>
                          <a:pt x="27970" y="55940"/>
                        </a:cubicBezTo>
                        <a:cubicBezTo>
                          <a:pt x="12523" y="55940"/>
                          <a:pt x="0" y="43418"/>
                          <a:pt x="0" y="27970"/>
                        </a:cubicBezTo>
                        <a:cubicBezTo>
                          <a:pt x="0" y="12523"/>
                          <a:pt x="12523" y="0"/>
                          <a:pt x="27970" y="0"/>
                        </a:cubicBezTo>
                        <a:cubicBezTo>
                          <a:pt x="43418" y="0"/>
                          <a:pt x="55941" y="12523"/>
                          <a:pt x="55941" y="2797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4" name="Freeform: Shape 3883">
                    <a:extLst>
                      <a:ext uri="{FF2B5EF4-FFF2-40B4-BE49-F238E27FC236}">
                        <a16:creationId xmlns:a16="http://schemas.microsoft.com/office/drawing/2014/main" id="{F4CDA3BA-9277-430C-9CA0-682118772D06}"/>
                      </a:ext>
                    </a:extLst>
                  </p:cNvPr>
                  <p:cNvSpPr/>
                  <p:nvPr/>
                </p:nvSpPr>
                <p:spPr>
                  <a:xfrm>
                    <a:off x="2498715" y="1970410"/>
                    <a:ext cx="31669" cy="31669"/>
                  </a:xfrm>
                  <a:custGeom>
                    <a:avLst/>
                    <a:gdLst>
                      <a:gd name="connsiteX0" fmla="*/ 29115 w 31669"/>
                      <a:gd name="connsiteY0" fmla="*/ 7174 h 31669"/>
                      <a:gd name="connsiteX1" fmla="*/ 24496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5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5" y="7174"/>
                        </a:moveTo>
                        <a:cubicBezTo>
                          <a:pt x="33862" y="14488"/>
                          <a:pt x="31809" y="24303"/>
                          <a:pt x="24496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488" y="-2192"/>
                          <a:pt x="24303" y="-139"/>
                          <a:pt x="29115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5" name="Freeform: Shape 3884">
                    <a:extLst>
                      <a:ext uri="{FF2B5EF4-FFF2-40B4-BE49-F238E27FC236}">
                        <a16:creationId xmlns:a16="http://schemas.microsoft.com/office/drawing/2014/main" id="{735914E2-3D25-4B8B-9E82-4946F2AF1D12}"/>
                      </a:ext>
                    </a:extLst>
                  </p:cNvPr>
                  <p:cNvSpPr/>
                  <p:nvPr/>
                </p:nvSpPr>
                <p:spPr>
                  <a:xfrm>
                    <a:off x="2458139" y="1847590"/>
                    <a:ext cx="35647" cy="35647"/>
                  </a:xfrm>
                  <a:custGeom>
                    <a:avLst/>
                    <a:gdLst>
                      <a:gd name="connsiteX0" fmla="*/ 32739 w 35647"/>
                      <a:gd name="connsiteY0" fmla="*/ 8105 h 35647"/>
                      <a:gd name="connsiteX1" fmla="*/ 27543 w 35647"/>
                      <a:gd name="connsiteY1" fmla="*/ 32739 h 35647"/>
                      <a:gd name="connsiteX2" fmla="*/ 2908 w 35647"/>
                      <a:gd name="connsiteY2" fmla="*/ 27543 h 35647"/>
                      <a:gd name="connsiteX3" fmla="*/ 8105 w 35647"/>
                      <a:gd name="connsiteY3" fmla="*/ 2908 h 35647"/>
                      <a:gd name="connsiteX4" fmla="*/ 32739 w 35647"/>
                      <a:gd name="connsiteY4" fmla="*/ 8105 h 3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47">
                        <a:moveTo>
                          <a:pt x="32739" y="8105"/>
                        </a:moveTo>
                        <a:cubicBezTo>
                          <a:pt x="38128" y="16380"/>
                          <a:pt x="35819" y="27414"/>
                          <a:pt x="27543" y="32739"/>
                        </a:cubicBezTo>
                        <a:cubicBezTo>
                          <a:pt x="19267" y="38128"/>
                          <a:pt x="8233" y="35818"/>
                          <a:pt x="2908" y="27543"/>
                        </a:cubicBezTo>
                        <a:cubicBezTo>
                          <a:pt x="-2481" y="19267"/>
                          <a:pt x="-171" y="8233"/>
                          <a:pt x="8105" y="2908"/>
                        </a:cubicBezTo>
                        <a:cubicBezTo>
                          <a:pt x="16316" y="-2481"/>
                          <a:pt x="27350" y="-171"/>
                          <a:pt x="32739" y="810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6" name="Freeform: Shape 3885">
                    <a:extLst>
                      <a:ext uri="{FF2B5EF4-FFF2-40B4-BE49-F238E27FC236}">
                        <a16:creationId xmlns:a16="http://schemas.microsoft.com/office/drawing/2014/main" id="{E866A5F7-4BC9-4B67-AA4C-B94FF4F7122F}"/>
                      </a:ext>
                    </a:extLst>
                  </p:cNvPr>
                  <p:cNvSpPr/>
                  <p:nvPr/>
                </p:nvSpPr>
                <p:spPr>
                  <a:xfrm rot="-4721809">
                    <a:off x="2645651" y="2023840"/>
                    <a:ext cx="40031" cy="40031"/>
                  </a:xfrm>
                  <a:custGeom>
                    <a:avLst/>
                    <a:gdLst>
                      <a:gd name="connsiteX0" fmla="*/ 40031 w 40031"/>
                      <a:gd name="connsiteY0" fmla="*/ 20016 h 40031"/>
                      <a:gd name="connsiteX1" fmla="*/ 20016 w 40031"/>
                      <a:gd name="connsiteY1" fmla="*/ 40031 h 40031"/>
                      <a:gd name="connsiteX2" fmla="*/ 0 w 40031"/>
                      <a:gd name="connsiteY2" fmla="*/ 20016 h 40031"/>
                      <a:gd name="connsiteX3" fmla="*/ 20016 w 40031"/>
                      <a:gd name="connsiteY3" fmla="*/ 0 h 40031"/>
                      <a:gd name="connsiteX4" fmla="*/ 40031 w 40031"/>
                      <a:gd name="connsiteY4" fmla="*/ 20016 h 4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31" h="40031">
                        <a:moveTo>
                          <a:pt x="40031" y="20016"/>
                        </a:moveTo>
                        <a:cubicBezTo>
                          <a:pt x="40031" y="31070"/>
                          <a:pt x="31070" y="40031"/>
                          <a:pt x="20016" y="40031"/>
                        </a:cubicBezTo>
                        <a:cubicBezTo>
                          <a:pt x="8961" y="40031"/>
                          <a:pt x="0" y="31070"/>
                          <a:pt x="0" y="20016"/>
                        </a:cubicBezTo>
                        <a:cubicBezTo>
                          <a:pt x="0" y="8961"/>
                          <a:pt x="8961" y="0"/>
                          <a:pt x="20016" y="0"/>
                        </a:cubicBezTo>
                        <a:cubicBezTo>
                          <a:pt x="31070" y="0"/>
                          <a:pt x="40031" y="8961"/>
                          <a:pt x="40031" y="2001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7" name="Freeform: Shape 3886">
                    <a:extLst>
                      <a:ext uri="{FF2B5EF4-FFF2-40B4-BE49-F238E27FC236}">
                        <a16:creationId xmlns:a16="http://schemas.microsoft.com/office/drawing/2014/main" id="{F0C8A6E7-BE71-4081-9D4B-7D8784C9E30C}"/>
                      </a:ext>
                    </a:extLst>
                  </p:cNvPr>
                  <p:cNvSpPr/>
                  <p:nvPr/>
                </p:nvSpPr>
                <p:spPr>
                  <a:xfrm>
                    <a:off x="2110059" y="1923367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4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27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8" name="Freeform: Shape 3887">
                    <a:extLst>
                      <a:ext uri="{FF2B5EF4-FFF2-40B4-BE49-F238E27FC236}">
                        <a16:creationId xmlns:a16="http://schemas.microsoft.com/office/drawing/2014/main" id="{94586260-6488-4C04-99E2-CAB405023EBE}"/>
                      </a:ext>
                    </a:extLst>
                  </p:cNvPr>
                  <p:cNvSpPr/>
                  <p:nvPr/>
                </p:nvSpPr>
                <p:spPr>
                  <a:xfrm>
                    <a:off x="1987019" y="2097418"/>
                    <a:ext cx="46005" cy="46005"/>
                  </a:xfrm>
                  <a:custGeom>
                    <a:avLst/>
                    <a:gdLst>
                      <a:gd name="connsiteX0" fmla="*/ 42281 w 46005"/>
                      <a:gd name="connsiteY0" fmla="*/ 10461 h 46005"/>
                      <a:gd name="connsiteX1" fmla="*/ 35545 w 46005"/>
                      <a:gd name="connsiteY1" fmla="*/ 42281 h 46005"/>
                      <a:gd name="connsiteX2" fmla="*/ 3725 w 46005"/>
                      <a:gd name="connsiteY2" fmla="*/ 35545 h 46005"/>
                      <a:gd name="connsiteX3" fmla="*/ 10461 w 46005"/>
                      <a:gd name="connsiteY3" fmla="*/ 3725 h 46005"/>
                      <a:gd name="connsiteX4" fmla="*/ 42281 w 46005"/>
                      <a:gd name="connsiteY4" fmla="*/ 10461 h 4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6005">
                        <a:moveTo>
                          <a:pt x="42281" y="10461"/>
                        </a:moveTo>
                        <a:cubicBezTo>
                          <a:pt x="49209" y="21110"/>
                          <a:pt x="46194" y="35352"/>
                          <a:pt x="35545" y="42281"/>
                        </a:cubicBezTo>
                        <a:cubicBezTo>
                          <a:pt x="24895" y="49209"/>
                          <a:pt x="10653" y="46194"/>
                          <a:pt x="3725" y="35545"/>
                        </a:cubicBezTo>
                        <a:cubicBezTo>
                          <a:pt x="-3204" y="24895"/>
                          <a:pt x="-189" y="10653"/>
                          <a:pt x="10461" y="3725"/>
                        </a:cubicBezTo>
                        <a:cubicBezTo>
                          <a:pt x="21110" y="-3204"/>
                          <a:pt x="35352" y="-189"/>
                          <a:pt x="42281" y="1046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89" name="Freeform: Shape 3888">
                    <a:extLst>
                      <a:ext uri="{FF2B5EF4-FFF2-40B4-BE49-F238E27FC236}">
                        <a16:creationId xmlns:a16="http://schemas.microsoft.com/office/drawing/2014/main" id="{5E81E18B-18F0-469B-A754-2447C48AA058}"/>
                      </a:ext>
                    </a:extLst>
                  </p:cNvPr>
                  <p:cNvSpPr/>
                  <p:nvPr/>
                </p:nvSpPr>
                <p:spPr>
                  <a:xfrm>
                    <a:off x="2246304" y="2459347"/>
                    <a:ext cx="36486" cy="36486"/>
                  </a:xfrm>
                  <a:custGeom>
                    <a:avLst/>
                    <a:gdLst>
                      <a:gd name="connsiteX0" fmla="*/ 33512 w 36486"/>
                      <a:gd name="connsiteY0" fmla="*/ 8299 h 36486"/>
                      <a:gd name="connsiteX1" fmla="*/ 28187 w 36486"/>
                      <a:gd name="connsiteY1" fmla="*/ 33512 h 36486"/>
                      <a:gd name="connsiteX2" fmla="*/ 2975 w 36486"/>
                      <a:gd name="connsiteY2" fmla="*/ 28187 h 36486"/>
                      <a:gd name="connsiteX3" fmla="*/ 8300 w 36486"/>
                      <a:gd name="connsiteY3" fmla="*/ 2975 h 36486"/>
                      <a:gd name="connsiteX4" fmla="*/ 33512 w 36486"/>
                      <a:gd name="connsiteY4" fmla="*/ 8299 h 3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86">
                        <a:moveTo>
                          <a:pt x="33512" y="8299"/>
                        </a:moveTo>
                        <a:cubicBezTo>
                          <a:pt x="39029" y="16704"/>
                          <a:pt x="36655" y="27994"/>
                          <a:pt x="28187" y="33512"/>
                        </a:cubicBezTo>
                        <a:cubicBezTo>
                          <a:pt x="19783" y="39029"/>
                          <a:pt x="8492" y="36655"/>
                          <a:pt x="2975" y="28187"/>
                        </a:cubicBezTo>
                        <a:cubicBezTo>
                          <a:pt x="-2542" y="19783"/>
                          <a:pt x="-169" y="8492"/>
                          <a:pt x="8300" y="2975"/>
                        </a:cubicBezTo>
                        <a:cubicBezTo>
                          <a:pt x="16768" y="-2542"/>
                          <a:pt x="28059" y="-169"/>
                          <a:pt x="33512" y="829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0" name="Freeform: Shape 3889">
                    <a:extLst>
                      <a:ext uri="{FF2B5EF4-FFF2-40B4-BE49-F238E27FC236}">
                        <a16:creationId xmlns:a16="http://schemas.microsoft.com/office/drawing/2014/main" id="{072E9FDC-16B3-4701-823F-F9BE0875A21C}"/>
                      </a:ext>
                    </a:extLst>
                  </p:cNvPr>
                  <p:cNvSpPr/>
                  <p:nvPr/>
                </p:nvSpPr>
                <p:spPr>
                  <a:xfrm>
                    <a:off x="2046817" y="2328475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4" y="46600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19948" y="-3055"/>
                          <a:pt x="33420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1" name="Freeform: Shape 3890">
                    <a:extLst>
                      <a:ext uri="{FF2B5EF4-FFF2-40B4-BE49-F238E27FC236}">
                        <a16:creationId xmlns:a16="http://schemas.microsoft.com/office/drawing/2014/main" id="{3DB1924E-B22E-4222-962F-447FDDE08A14}"/>
                      </a:ext>
                    </a:extLst>
                  </p:cNvPr>
                  <p:cNvSpPr/>
                  <p:nvPr/>
                </p:nvSpPr>
                <p:spPr>
                  <a:xfrm>
                    <a:off x="2480266" y="2509476"/>
                    <a:ext cx="28024" cy="27996"/>
                  </a:xfrm>
                  <a:custGeom>
                    <a:avLst/>
                    <a:gdLst>
                      <a:gd name="connsiteX0" fmla="*/ 25752 w 28024"/>
                      <a:gd name="connsiteY0" fmla="*/ 6350 h 27996"/>
                      <a:gd name="connsiteX1" fmla="*/ 21646 w 28024"/>
                      <a:gd name="connsiteY1" fmla="*/ 25724 h 27996"/>
                      <a:gd name="connsiteX2" fmla="*/ 2272 w 28024"/>
                      <a:gd name="connsiteY2" fmla="*/ 21618 h 27996"/>
                      <a:gd name="connsiteX3" fmla="*/ 6378 w 28024"/>
                      <a:gd name="connsiteY3" fmla="*/ 2244 h 27996"/>
                      <a:gd name="connsiteX4" fmla="*/ 25752 w 28024"/>
                      <a:gd name="connsiteY4" fmla="*/ 6350 h 27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7996">
                        <a:moveTo>
                          <a:pt x="25752" y="6350"/>
                        </a:moveTo>
                        <a:cubicBezTo>
                          <a:pt x="29986" y="12829"/>
                          <a:pt x="28126" y="21490"/>
                          <a:pt x="21646" y="25724"/>
                        </a:cubicBezTo>
                        <a:cubicBezTo>
                          <a:pt x="15167" y="29958"/>
                          <a:pt x="6506" y="28098"/>
                          <a:pt x="2272" y="21618"/>
                        </a:cubicBezTo>
                        <a:cubicBezTo>
                          <a:pt x="-1962" y="15139"/>
                          <a:pt x="-101" y="6478"/>
                          <a:pt x="6378" y="2244"/>
                        </a:cubicBezTo>
                        <a:cubicBezTo>
                          <a:pt x="12857" y="-1926"/>
                          <a:pt x="21518" y="-130"/>
                          <a:pt x="25752" y="635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2" name="Freeform: Shape 3891">
                    <a:extLst>
                      <a:ext uri="{FF2B5EF4-FFF2-40B4-BE49-F238E27FC236}">
                        <a16:creationId xmlns:a16="http://schemas.microsoft.com/office/drawing/2014/main" id="{288ECC32-240A-4530-9A6A-47CCF3AC0AD0}"/>
                      </a:ext>
                    </a:extLst>
                  </p:cNvPr>
                  <p:cNvSpPr/>
                  <p:nvPr/>
                </p:nvSpPr>
                <p:spPr>
                  <a:xfrm>
                    <a:off x="2710868" y="2295876"/>
                    <a:ext cx="31669" cy="31714"/>
                  </a:xfrm>
                  <a:custGeom>
                    <a:avLst/>
                    <a:gdLst>
                      <a:gd name="connsiteX0" fmla="*/ 29114 w 31669"/>
                      <a:gd name="connsiteY0" fmla="*/ 7219 h 31714"/>
                      <a:gd name="connsiteX1" fmla="*/ 24495 w 31669"/>
                      <a:gd name="connsiteY1" fmla="*/ 29159 h 31714"/>
                      <a:gd name="connsiteX2" fmla="*/ 2555 w 31669"/>
                      <a:gd name="connsiteY2" fmla="*/ 24540 h 31714"/>
                      <a:gd name="connsiteX3" fmla="*/ 7174 w 31669"/>
                      <a:gd name="connsiteY3" fmla="*/ 2600 h 31714"/>
                      <a:gd name="connsiteX4" fmla="*/ 29114 w 31669"/>
                      <a:gd name="connsiteY4" fmla="*/ 7219 h 3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714">
                        <a:moveTo>
                          <a:pt x="29114" y="7219"/>
                        </a:moveTo>
                        <a:cubicBezTo>
                          <a:pt x="33862" y="14532"/>
                          <a:pt x="31809" y="24348"/>
                          <a:pt x="24495" y="29159"/>
                        </a:cubicBezTo>
                        <a:cubicBezTo>
                          <a:pt x="17182" y="33906"/>
                          <a:pt x="7367" y="31854"/>
                          <a:pt x="2555" y="24540"/>
                        </a:cubicBezTo>
                        <a:cubicBezTo>
                          <a:pt x="-2192" y="17227"/>
                          <a:pt x="-139" y="7411"/>
                          <a:pt x="7174" y="2600"/>
                        </a:cubicBezTo>
                        <a:cubicBezTo>
                          <a:pt x="14488" y="-2212"/>
                          <a:pt x="24303" y="-159"/>
                          <a:pt x="29114" y="721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3" name="Freeform: Shape 3892">
                    <a:extLst>
                      <a:ext uri="{FF2B5EF4-FFF2-40B4-BE49-F238E27FC236}">
                        <a16:creationId xmlns:a16="http://schemas.microsoft.com/office/drawing/2014/main" id="{8BFF8339-1634-48FC-815D-24E5D1633CAB}"/>
                      </a:ext>
                    </a:extLst>
                  </p:cNvPr>
                  <p:cNvSpPr/>
                  <p:nvPr/>
                </p:nvSpPr>
                <p:spPr>
                  <a:xfrm>
                    <a:off x="2140913" y="1782786"/>
                    <a:ext cx="22925" cy="22881"/>
                  </a:xfrm>
                  <a:custGeom>
                    <a:avLst/>
                    <a:gdLst>
                      <a:gd name="connsiteX0" fmla="*/ 21054 w 22925"/>
                      <a:gd name="connsiteY0" fmla="*/ 5163 h 22881"/>
                      <a:gd name="connsiteX1" fmla="*/ 17718 w 22925"/>
                      <a:gd name="connsiteY1" fmla="*/ 21009 h 22881"/>
                      <a:gd name="connsiteX2" fmla="*/ 1872 w 22925"/>
                      <a:gd name="connsiteY2" fmla="*/ 17673 h 22881"/>
                      <a:gd name="connsiteX3" fmla="*/ 5208 w 22925"/>
                      <a:gd name="connsiteY3" fmla="*/ 1828 h 22881"/>
                      <a:gd name="connsiteX4" fmla="*/ 21054 w 22925"/>
                      <a:gd name="connsiteY4" fmla="*/ 5163 h 22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881">
                        <a:moveTo>
                          <a:pt x="21054" y="5163"/>
                        </a:moveTo>
                        <a:cubicBezTo>
                          <a:pt x="24518" y="10488"/>
                          <a:pt x="23043" y="17545"/>
                          <a:pt x="17718" y="21009"/>
                        </a:cubicBezTo>
                        <a:cubicBezTo>
                          <a:pt x="12393" y="24473"/>
                          <a:pt x="5336" y="22998"/>
                          <a:pt x="1872" y="17673"/>
                        </a:cubicBezTo>
                        <a:cubicBezTo>
                          <a:pt x="-1592" y="12349"/>
                          <a:pt x="-117" y="5292"/>
                          <a:pt x="5208" y="1828"/>
                        </a:cubicBezTo>
                        <a:cubicBezTo>
                          <a:pt x="10533" y="-1573"/>
                          <a:pt x="17589" y="-97"/>
                          <a:pt x="21054" y="516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4" name="Freeform: Shape 3893">
                    <a:extLst>
                      <a:ext uri="{FF2B5EF4-FFF2-40B4-BE49-F238E27FC236}">
                        <a16:creationId xmlns:a16="http://schemas.microsoft.com/office/drawing/2014/main" id="{D47425C6-82B6-46EA-99AC-30B0D4968435}"/>
                      </a:ext>
                    </a:extLst>
                  </p:cNvPr>
                  <p:cNvSpPr/>
                  <p:nvPr/>
                </p:nvSpPr>
                <p:spPr>
                  <a:xfrm>
                    <a:off x="2575303" y="1840427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1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823" y="-3016"/>
                          <a:pt x="33166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5" name="Freeform: Shape 3894">
                    <a:extLst>
                      <a:ext uri="{FF2B5EF4-FFF2-40B4-BE49-F238E27FC236}">
                        <a16:creationId xmlns:a16="http://schemas.microsoft.com/office/drawing/2014/main" id="{1DC372C4-1BDE-4E90-8915-1DE96BBED31A}"/>
                      </a:ext>
                    </a:extLst>
                  </p:cNvPr>
                  <p:cNvSpPr/>
                  <p:nvPr/>
                </p:nvSpPr>
                <p:spPr>
                  <a:xfrm>
                    <a:off x="2412321" y="1665752"/>
                    <a:ext cx="39971" cy="39987"/>
                  </a:xfrm>
                  <a:custGeom>
                    <a:avLst/>
                    <a:gdLst>
                      <a:gd name="connsiteX0" fmla="*/ 36729 w 39971"/>
                      <a:gd name="connsiteY0" fmla="*/ 9096 h 39987"/>
                      <a:gd name="connsiteX1" fmla="*/ 30891 w 39971"/>
                      <a:gd name="connsiteY1" fmla="*/ 36746 h 39987"/>
                      <a:gd name="connsiteX2" fmla="*/ 3242 w 39971"/>
                      <a:gd name="connsiteY2" fmla="*/ 30908 h 39987"/>
                      <a:gd name="connsiteX3" fmla="*/ 9080 w 39971"/>
                      <a:gd name="connsiteY3" fmla="*/ 3258 h 39987"/>
                      <a:gd name="connsiteX4" fmla="*/ 36729 w 39971"/>
                      <a:gd name="connsiteY4" fmla="*/ 9096 h 39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87">
                        <a:moveTo>
                          <a:pt x="36729" y="9096"/>
                        </a:moveTo>
                        <a:cubicBezTo>
                          <a:pt x="42760" y="18334"/>
                          <a:pt x="40129" y="30715"/>
                          <a:pt x="30891" y="36746"/>
                        </a:cubicBezTo>
                        <a:cubicBezTo>
                          <a:pt x="21653" y="42776"/>
                          <a:pt x="9272" y="40146"/>
                          <a:pt x="3242" y="30908"/>
                        </a:cubicBezTo>
                        <a:cubicBezTo>
                          <a:pt x="-2789" y="21670"/>
                          <a:pt x="-158" y="9288"/>
                          <a:pt x="9080" y="3258"/>
                        </a:cubicBezTo>
                        <a:cubicBezTo>
                          <a:pt x="18317" y="-2772"/>
                          <a:pt x="30699" y="-206"/>
                          <a:pt x="36729" y="909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6" name="Freeform: Shape 3895">
                    <a:extLst>
                      <a:ext uri="{FF2B5EF4-FFF2-40B4-BE49-F238E27FC236}">
                        <a16:creationId xmlns:a16="http://schemas.microsoft.com/office/drawing/2014/main" id="{2ABAB255-A1EC-4485-8315-D4C6DC939180}"/>
                      </a:ext>
                    </a:extLst>
                  </p:cNvPr>
                  <p:cNvSpPr/>
                  <p:nvPr/>
                </p:nvSpPr>
                <p:spPr>
                  <a:xfrm>
                    <a:off x="1965063" y="1906741"/>
                    <a:ext cx="41994" cy="41994"/>
                  </a:xfrm>
                  <a:custGeom>
                    <a:avLst/>
                    <a:gdLst>
                      <a:gd name="connsiteX0" fmla="*/ 38575 w 41994"/>
                      <a:gd name="connsiteY0" fmla="*/ 9514 h 41994"/>
                      <a:gd name="connsiteX1" fmla="*/ 32481 w 41994"/>
                      <a:gd name="connsiteY1" fmla="*/ 38575 h 41994"/>
                      <a:gd name="connsiteX2" fmla="*/ 3420 w 41994"/>
                      <a:gd name="connsiteY2" fmla="*/ 32481 h 41994"/>
                      <a:gd name="connsiteX3" fmla="*/ 9514 w 41994"/>
                      <a:gd name="connsiteY3" fmla="*/ 3420 h 41994"/>
                      <a:gd name="connsiteX4" fmla="*/ 38575 w 41994"/>
                      <a:gd name="connsiteY4" fmla="*/ 9514 h 4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1994">
                        <a:moveTo>
                          <a:pt x="38575" y="9514"/>
                        </a:moveTo>
                        <a:cubicBezTo>
                          <a:pt x="44926" y="19201"/>
                          <a:pt x="42168" y="32224"/>
                          <a:pt x="32481" y="38575"/>
                        </a:cubicBezTo>
                        <a:cubicBezTo>
                          <a:pt x="22794" y="44926"/>
                          <a:pt x="9771" y="42168"/>
                          <a:pt x="3420" y="32481"/>
                        </a:cubicBezTo>
                        <a:cubicBezTo>
                          <a:pt x="-2932" y="22794"/>
                          <a:pt x="-173" y="9771"/>
                          <a:pt x="9514" y="3420"/>
                        </a:cubicBezTo>
                        <a:cubicBezTo>
                          <a:pt x="19265" y="-2931"/>
                          <a:pt x="32224" y="-173"/>
                          <a:pt x="38575" y="951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7" name="Freeform: Shape 3896">
                    <a:extLst>
                      <a:ext uri="{FF2B5EF4-FFF2-40B4-BE49-F238E27FC236}">
                        <a16:creationId xmlns:a16="http://schemas.microsoft.com/office/drawing/2014/main" id="{47401024-BA47-45C7-AE14-5FF992CBD286}"/>
                      </a:ext>
                    </a:extLst>
                  </p:cNvPr>
                  <p:cNvSpPr/>
                  <p:nvPr/>
                </p:nvSpPr>
                <p:spPr>
                  <a:xfrm>
                    <a:off x="2192793" y="1630984"/>
                    <a:ext cx="55619" cy="55635"/>
                  </a:xfrm>
                  <a:custGeom>
                    <a:avLst/>
                    <a:gdLst>
                      <a:gd name="connsiteX0" fmla="*/ 51097 w 55619"/>
                      <a:gd name="connsiteY0" fmla="*/ 12622 h 55635"/>
                      <a:gd name="connsiteX1" fmla="*/ 43014 w 55619"/>
                      <a:gd name="connsiteY1" fmla="*/ 51114 h 55635"/>
                      <a:gd name="connsiteX2" fmla="*/ 4522 w 55619"/>
                      <a:gd name="connsiteY2" fmla="*/ 43030 h 55635"/>
                      <a:gd name="connsiteX3" fmla="*/ 12606 w 55619"/>
                      <a:gd name="connsiteY3" fmla="*/ 4539 h 55635"/>
                      <a:gd name="connsiteX4" fmla="*/ 51097 w 55619"/>
                      <a:gd name="connsiteY4" fmla="*/ 12622 h 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35">
                        <a:moveTo>
                          <a:pt x="51097" y="12622"/>
                        </a:moveTo>
                        <a:cubicBezTo>
                          <a:pt x="59501" y="25452"/>
                          <a:pt x="55845" y="42710"/>
                          <a:pt x="43014" y="51114"/>
                        </a:cubicBezTo>
                        <a:cubicBezTo>
                          <a:pt x="30183" y="59518"/>
                          <a:pt x="12926" y="55861"/>
                          <a:pt x="4522" y="43030"/>
                        </a:cubicBezTo>
                        <a:cubicBezTo>
                          <a:pt x="-3882" y="30200"/>
                          <a:pt x="-225" y="12943"/>
                          <a:pt x="12606" y="4539"/>
                        </a:cubicBezTo>
                        <a:cubicBezTo>
                          <a:pt x="25500" y="-3865"/>
                          <a:pt x="42693" y="-273"/>
                          <a:pt x="51097" y="1262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8" name="Freeform: Shape 3897">
                    <a:extLst>
                      <a:ext uri="{FF2B5EF4-FFF2-40B4-BE49-F238E27FC236}">
                        <a16:creationId xmlns:a16="http://schemas.microsoft.com/office/drawing/2014/main" id="{6CF13ECD-314F-4690-BE5E-634072CF13AD}"/>
                      </a:ext>
                    </a:extLst>
                  </p:cNvPr>
                  <p:cNvSpPr/>
                  <p:nvPr/>
                </p:nvSpPr>
                <p:spPr>
                  <a:xfrm>
                    <a:off x="2828061" y="2097547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8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1" y="25408"/>
                          <a:pt x="55688" y="42601"/>
                          <a:pt x="42858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537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99" name="Freeform: Shape 3898">
                    <a:extLst>
                      <a:ext uri="{FF2B5EF4-FFF2-40B4-BE49-F238E27FC236}">
                        <a16:creationId xmlns:a16="http://schemas.microsoft.com/office/drawing/2014/main" id="{F559B313-6212-4C49-80BA-6545F91926B7}"/>
                      </a:ext>
                    </a:extLst>
                  </p:cNvPr>
                  <p:cNvSpPr/>
                  <p:nvPr/>
                </p:nvSpPr>
                <p:spPr>
                  <a:xfrm>
                    <a:off x="2760194" y="1863397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4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84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900" name="Freeform: Shape 3899">
                    <a:extLst>
                      <a:ext uri="{FF2B5EF4-FFF2-40B4-BE49-F238E27FC236}">
                        <a16:creationId xmlns:a16="http://schemas.microsoft.com/office/drawing/2014/main" id="{1DCBA776-2663-4767-BBAE-1A02A1B23B60}"/>
                      </a:ext>
                    </a:extLst>
                  </p:cNvPr>
                  <p:cNvSpPr/>
                  <p:nvPr/>
                </p:nvSpPr>
                <p:spPr>
                  <a:xfrm>
                    <a:off x="2604418" y="1676105"/>
                    <a:ext cx="19844" cy="19860"/>
                  </a:xfrm>
                  <a:custGeom>
                    <a:avLst/>
                    <a:gdLst>
                      <a:gd name="connsiteX0" fmla="*/ 18230 w 19844"/>
                      <a:gd name="connsiteY0" fmla="*/ 4517 h 19860"/>
                      <a:gd name="connsiteX1" fmla="*/ 15343 w 19844"/>
                      <a:gd name="connsiteY1" fmla="*/ 18246 h 19860"/>
                      <a:gd name="connsiteX2" fmla="*/ 1614 w 19844"/>
                      <a:gd name="connsiteY2" fmla="*/ 15359 h 19860"/>
                      <a:gd name="connsiteX3" fmla="*/ 4501 w 19844"/>
                      <a:gd name="connsiteY3" fmla="*/ 1631 h 19860"/>
                      <a:gd name="connsiteX4" fmla="*/ 18230 w 19844"/>
                      <a:gd name="connsiteY4" fmla="*/ 4517 h 19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60">
                        <a:moveTo>
                          <a:pt x="18230" y="4517"/>
                        </a:moveTo>
                        <a:cubicBezTo>
                          <a:pt x="21245" y="9072"/>
                          <a:pt x="19898" y="15231"/>
                          <a:pt x="15343" y="18246"/>
                        </a:cubicBezTo>
                        <a:cubicBezTo>
                          <a:pt x="10788" y="21261"/>
                          <a:pt x="4629" y="19914"/>
                          <a:pt x="1614" y="15359"/>
                        </a:cubicBezTo>
                        <a:cubicBezTo>
                          <a:pt x="-1401" y="10804"/>
                          <a:pt x="-54" y="4646"/>
                          <a:pt x="4501" y="1631"/>
                        </a:cubicBezTo>
                        <a:cubicBezTo>
                          <a:pt x="9056" y="-1385"/>
                          <a:pt x="15215" y="-102"/>
                          <a:pt x="18230" y="451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6" name="Graphic 3026">
                  <a:extLst>
                    <a:ext uri="{FF2B5EF4-FFF2-40B4-BE49-F238E27FC236}">
                      <a16:creationId xmlns:a16="http://schemas.microsoft.com/office/drawing/2014/main" id="{640413D5-BFFF-440B-9A5C-945866C568E5}"/>
                    </a:ext>
                  </a:extLst>
                </p:cNvPr>
                <p:cNvGrpSpPr/>
                <p:nvPr/>
              </p:nvGrpSpPr>
              <p:grpSpPr>
                <a:xfrm>
                  <a:off x="1955569" y="1598266"/>
                  <a:ext cx="918368" cy="906487"/>
                  <a:chOff x="1955569" y="1598266"/>
                  <a:chExt cx="918368" cy="906487"/>
                </a:xfrm>
                <a:solidFill>
                  <a:srgbClr val="FAF5B4"/>
                </a:solidFill>
              </p:grpSpPr>
              <p:sp>
                <p:nvSpPr>
                  <p:cNvPr id="3845" name="Freeform: Shape 3844">
                    <a:extLst>
                      <a:ext uri="{FF2B5EF4-FFF2-40B4-BE49-F238E27FC236}">
                        <a16:creationId xmlns:a16="http://schemas.microsoft.com/office/drawing/2014/main" id="{F9371A00-FA08-4ED1-87D2-6F0358319CA4}"/>
                      </a:ext>
                    </a:extLst>
                  </p:cNvPr>
                  <p:cNvSpPr/>
                  <p:nvPr/>
                </p:nvSpPr>
                <p:spPr>
                  <a:xfrm rot="-4686008">
                    <a:off x="2234491" y="1997958"/>
                    <a:ext cx="63382" cy="63382"/>
                  </a:xfrm>
                  <a:custGeom>
                    <a:avLst/>
                    <a:gdLst>
                      <a:gd name="connsiteX0" fmla="*/ 63382 w 63382"/>
                      <a:gd name="connsiteY0" fmla="*/ 31691 h 63382"/>
                      <a:gd name="connsiteX1" fmla="*/ 31691 w 63382"/>
                      <a:gd name="connsiteY1" fmla="*/ 63382 h 63382"/>
                      <a:gd name="connsiteX2" fmla="*/ 0 w 63382"/>
                      <a:gd name="connsiteY2" fmla="*/ 31691 h 63382"/>
                      <a:gd name="connsiteX3" fmla="*/ 31691 w 63382"/>
                      <a:gd name="connsiteY3" fmla="*/ 0 h 63382"/>
                      <a:gd name="connsiteX4" fmla="*/ 63382 w 63382"/>
                      <a:gd name="connsiteY4" fmla="*/ 31691 h 6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82" h="63382">
                        <a:moveTo>
                          <a:pt x="63382" y="31691"/>
                        </a:moveTo>
                        <a:cubicBezTo>
                          <a:pt x="63382" y="49194"/>
                          <a:pt x="49194" y="63382"/>
                          <a:pt x="31691" y="63382"/>
                        </a:cubicBezTo>
                        <a:cubicBezTo>
                          <a:pt x="14189" y="63382"/>
                          <a:pt x="0" y="49194"/>
                          <a:pt x="0" y="31691"/>
                        </a:cubicBezTo>
                        <a:cubicBezTo>
                          <a:pt x="0" y="14189"/>
                          <a:pt x="14189" y="0"/>
                          <a:pt x="31691" y="0"/>
                        </a:cubicBezTo>
                        <a:cubicBezTo>
                          <a:pt x="49194" y="0"/>
                          <a:pt x="63382" y="14189"/>
                          <a:pt x="63382" y="3169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6" name="Freeform: Shape 3845">
                    <a:extLst>
                      <a:ext uri="{FF2B5EF4-FFF2-40B4-BE49-F238E27FC236}">
                        <a16:creationId xmlns:a16="http://schemas.microsoft.com/office/drawing/2014/main" id="{224027AF-BF70-43B9-8365-05D5E16EAD9D}"/>
                      </a:ext>
                    </a:extLst>
                  </p:cNvPr>
                  <p:cNvSpPr/>
                  <p:nvPr/>
                </p:nvSpPr>
                <p:spPr>
                  <a:xfrm>
                    <a:off x="2351080" y="2076179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4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7" name="Freeform: Shape 3846">
                    <a:extLst>
                      <a:ext uri="{FF2B5EF4-FFF2-40B4-BE49-F238E27FC236}">
                        <a16:creationId xmlns:a16="http://schemas.microsoft.com/office/drawing/2014/main" id="{61DC4D1D-5744-4BC8-BE06-E94489B5E98E}"/>
                      </a:ext>
                    </a:extLst>
                  </p:cNvPr>
                  <p:cNvSpPr/>
                  <p:nvPr/>
                </p:nvSpPr>
                <p:spPr>
                  <a:xfrm>
                    <a:off x="2260240" y="1936775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8" name="Freeform: Shape 3847">
                    <a:extLst>
                      <a:ext uri="{FF2B5EF4-FFF2-40B4-BE49-F238E27FC236}">
                        <a16:creationId xmlns:a16="http://schemas.microsoft.com/office/drawing/2014/main" id="{ED7BD381-3FC1-4091-A9FD-B7E2AFB0797E}"/>
                      </a:ext>
                    </a:extLst>
                  </p:cNvPr>
                  <p:cNvSpPr/>
                  <p:nvPr/>
                </p:nvSpPr>
                <p:spPr>
                  <a:xfrm>
                    <a:off x="2360074" y="1993085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5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20012" y="-3055"/>
                          <a:pt x="33484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9" name="Freeform: Shape 3848">
                    <a:extLst>
                      <a:ext uri="{FF2B5EF4-FFF2-40B4-BE49-F238E27FC236}">
                        <a16:creationId xmlns:a16="http://schemas.microsoft.com/office/drawing/2014/main" id="{E010810F-1F16-44AA-9DC8-F7F4C9B9A4D0}"/>
                      </a:ext>
                    </a:extLst>
                  </p:cNvPr>
                  <p:cNvSpPr/>
                  <p:nvPr/>
                </p:nvSpPr>
                <p:spPr>
                  <a:xfrm rot="-1710921">
                    <a:off x="2135003" y="2041296"/>
                    <a:ext cx="51964" cy="51964"/>
                  </a:xfrm>
                  <a:custGeom>
                    <a:avLst/>
                    <a:gdLst>
                      <a:gd name="connsiteX0" fmla="*/ 51964 w 51964"/>
                      <a:gd name="connsiteY0" fmla="*/ 25982 h 51964"/>
                      <a:gd name="connsiteX1" fmla="*/ 25982 w 51964"/>
                      <a:gd name="connsiteY1" fmla="*/ 51964 h 51964"/>
                      <a:gd name="connsiteX2" fmla="*/ 0 w 51964"/>
                      <a:gd name="connsiteY2" fmla="*/ 25982 h 51964"/>
                      <a:gd name="connsiteX3" fmla="*/ 25982 w 51964"/>
                      <a:gd name="connsiteY3" fmla="*/ 0 h 51964"/>
                      <a:gd name="connsiteX4" fmla="*/ 51964 w 51964"/>
                      <a:gd name="connsiteY4" fmla="*/ 25982 h 51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64" h="51964">
                        <a:moveTo>
                          <a:pt x="51964" y="25982"/>
                        </a:moveTo>
                        <a:cubicBezTo>
                          <a:pt x="51964" y="40332"/>
                          <a:pt x="40332" y="51964"/>
                          <a:pt x="25982" y="51964"/>
                        </a:cubicBezTo>
                        <a:cubicBezTo>
                          <a:pt x="11633" y="51964"/>
                          <a:pt x="0" y="40332"/>
                          <a:pt x="0" y="25982"/>
                        </a:cubicBezTo>
                        <a:cubicBezTo>
                          <a:pt x="0" y="11633"/>
                          <a:pt x="11633" y="0"/>
                          <a:pt x="25982" y="0"/>
                        </a:cubicBezTo>
                        <a:cubicBezTo>
                          <a:pt x="40332" y="0"/>
                          <a:pt x="51964" y="11633"/>
                          <a:pt x="51964" y="2598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0" name="Freeform: Shape 3849">
                    <a:extLst>
                      <a:ext uri="{FF2B5EF4-FFF2-40B4-BE49-F238E27FC236}">
                        <a16:creationId xmlns:a16="http://schemas.microsoft.com/office/drawing/2014/main" id="{580BBB1E-9895-48A2-9B60-3608BE1025A3}"/>
                      </a:ext>
                    </a:extLst>
                  </p:cNvPr>
                  <p:cNvSpPr/>
                  <p:nvPr/>
                </p:nvSpPr>
                <p:spPr>
                  <a:xfrm>
                    <a:off x="2122125" y="2171515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344" y="-3846"/>
                          <a:pt x="42537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1" name="Freeform: Shape 3850">
                    <a:extLst>
                      <a:ext uri="{FF2B5EF4-FFF2-40B4-BE49-F238E27FC236}">
                        <a16:creationId xmlns:a16="http://schemas.microsoft.com/office/drawing/2014/main" id="{86534464-A868-4E47-8CF6-CB64E66CD617}"/>
                      </a:ext>
                    </a:extLst>
                  </p:cNvPr>
                  <p:cNvSpPr/>
                  <p:nvPr/>
                </p:nvSpPr>
                <p:spPr>
                  <a:xfrm>
                    <a:off x="2283607" y="2275432"/>
                    <a:ext cx="42520" cy="42476"/>
                  </a:xfrm>
                  <a:custGeom>
                    <a:avLst/>
                    <a:gdLst>
                      <a:gd name="connsiteX0" fmla="*/ 39063 w 42520"/>
                      <a:gd name="connsiteY0" fmla="*/ 9636 h 42476"/>
                      <a:gd name="connsiteX1" fmla="*/ 32840 w 42520"/>
                      <a:gd name="connsiteY1" fmla="*/ 39018 h 42476"/>
                      <a:gd name="connsiteX2" fmla="*/ 3458 w 42520"/>
                      <a:gd name="connsiteY2" fmla="*/ 32795 h 42476"/>
                      <a:gd name="connsiteX3" fmla="*/ 9681 w 42520"/>
                      <a:gd name="connsiteY3" fmla="*/ 3413 h 42476"/>
                      <a:gd name="connsiteX4" fmla="*/ 39063 w 42520"/>
                      <a:gd name="connsiteY4" fmla="*/ 9636 h 4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0" h="42476">
                        <a:moveTo>
                          <a:pt x="39063" y="9636"/>
                        </a:moveTo>
                        <a:cubicBezTo>
                          <a:pt x="45478" y="19452"/>
                          <a:pt x="42719" y="32603"/>
                          <a:pt x="32840" y="39018"/>
                        </a:cubicBezTo>
                        <a:cubicBezTo>
                          <a:pt x="23024" y="45433"/>
                          <a:pt x="9873" y="42675"/>
                          <a:pt x="3458" y="32795"/>
                        </a:cubicBezTo>
                        <a:cubicBezTo>
                          <a:pt x="-2957" y="22916"/>
                          <a:pt x="-199" y="9829"/>
                          <a:pt x="9681" y="3413"/>
                        </a:cubicBezTo>
                        <a:cubicBezTo>
                          <a:pt x="19496" y="-2938"/>
                          <a:pt x="32712" y="-179"/>
                          <a:pt x="39063" y="963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2" name="Freeform: Shape 3851">
                    <a:extLst>
                      <a:ext uri="{FF2B5EF4-FFF2-40B4-BE49-F238E27FC236}">
                        <a16:creationId xmlns:a16="http://schemas.microsoft.com/office/drawing/2014/main" id="{50E84167-8545-45B0-B8D2-48AA779F343B}"/>
                      </a:ext>
                    </a:extLst>
                  </p:cNvPr>
                  <p:cNvSpPr/>
                  <p:nvPr/>
                </p:nvSpPr>
                <p:spPr>
                  <a:xfrm>
                    <a:off x="2528628" y="2279788"/>
                    <a:ext cx="33687" cy="33671"/>
                  </a:xfrm>
                  <a:custGeom>
                    <a:avLst/>
                    <a:gdLst>
                      <a:gd name="connsiteX0" fmla="*/ 30957 w 33687"/>
                      <a:gd name="connsiteY0" fmla="*/ 7654 h 33671"/>
                      <a:gd name="connsiteX1" fmla="*/ 26018 w 33687"/>
                      <a:gd name="connsiteY1" fmla="*/ 30941 h 33671"/>
                      <a:gd name="connsiteX2" fmla="*/ 2730 w 33687"/>
                      <a:gd name="connsiteY2" fmla="*/ 26001 h 33671"/>
                      <a:gd name="connsiteX3" fmla="*/ 7670 w 33687"/>
                      <a:gd name="connsiteY3" fmla="*/ 2714 h 33671"/>
                      <a:gd name="connsiteX4" fmla="*/ 30957 w 33687"/>
                      <a:gd name="connsiteY4" fmla="*/ 7654 h 33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71">
                        <a:moveTo>
                          <a:pt x="30957" y="7654"/>
                        </a:moveTo>
                        <a:cubicBezTo>
                          <a:pt x="36025" y="15416"/>
                          <a:pt x="33844" y="25873"/>
                          <a:pt x="26018" y="30941"/>
                        </a:cubicBezTo>
                        <a:cubicBezTo>
                          <a:pt x="18255" y="36009"/>
                          <a:pt x="7798" y="33828"/>
                          <a:pt x="2730" y="26001"/>
                        </a:cubicBezTo>
                        <a:cubicBezTo>
                          <a:pt x="-2338" y="18239"/>
                          <a:pt x="-157" y="7782"/>
                          <a:pt x="7670" y="2714"/>
                        </a:cubicBezTo>
                        <a:cubicBezTo>
                          <a:pt x="15433" y="-2354"/>
                          <a:pt x="25889" y="-109"/>
                          <a:pt x="30957" y="765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3" name="Freeform: Shape 3852">
                    <a:extLst>
                      <a:ext uri="{FF2B5EF4-FFF2-40B4-BE49-F238E27FC236}">
                        <a16:creationId xmlns:a16="http://schemas.microsoft.com/office/drawing/2014/main" id="{6ACE54BB-6049-4807-9722-40A5F0A8F3EC}"/>
                      </a:ext>
                    </a:extLst>
                  </p:cNvPr>
                  <p:cNvSpPr/>
                  <p:nvPr/>
                </p:nvSpPr>
                <p:spPr>
                  <a:xfrm>
                    <a:off x="2512273" y="2149374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5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11"/>
                          <a:pt x="-161" y="9122"/>
                          <a:pt x="8885" y="3220"/>
                        </a:cubicBezTo>
                        <a:cubicBezTo>
                          <a:pt x="17930" y="-2747"/>
                          <a:pt x="30119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4" name="Freeform: Shape 3853">
                    <a:extLst>
                      <a:ext uri="{FF2B5EF4-FFF2-40B4-BE49-F238E27FC236}">
                        <a16:creationId xmlns:a16="http://schemas.microsoft.com/office/drawing/2014/main" id="{6E509BEC-493D-4693-B873-4151622652C9}"/>
                      </a:ext>
                    </a:extLst>
                  </p:cNvPr>
                  <p:cNvSpPr/>
                  <p:nvPr/>
                </p:nvSpPr>
                <p:spPr>
                  <a:xfrm>
                    <a:off x="2360217" y="1892921"/>
                    <a:ext cx="19659" cy="19659"/>
                  </a:xfrm>
                  <a:custGeom>
                    <a:avLst/>
                    <a:gdLst>
                      <a:gd name="connsiteX0" fmla="*/ 18073 w 19659"/>
                      <a:gd name="connsiteY0" fmla="*/ 4473 h 19659"/>
                      <a:gd name="connsiteX1" fmla="*/ 15186 w 19659"/>
                      <a:gd name="connsiteY1" fmla="*/ 18073 h 19659"/>
                      <a:gd name="connsiteX2" fmla="*/ 1586 w 19659"/>
                      <a:gd name="connsiteY2" fmla="*/ 15186 h 19659"/>
                      <a:gd name="connsiteX3" fmla="*/ 4473 w 19659"/>
                      <a:gd name="connsiteY3" fmla="*/ 1586 h 19659"/>
                      <a:gd name="connsiteX4" fmla="*/ 18073 w 19659"/>
                      <a:gd name="connsiteY4" fmla="*/ 4473 h 1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59">
                        <a:moveTo>
                          <a:pt x="18073" y="4473"/>
                        </a:moveTo>
                        <a:cubicBezTo>
                          <a:pt x="21024" y="9028"/>
                          <a:pt x="19741" y="15122"/>
                          <a:pt x="15186" y="18073"/>
                        </a:cubicBezTo>
                        <a:cubicBezTo>
                          <a:pt x="10631" y="21024"/>
                          <a:pt x="4537" y="19741"/>
                          <a:pt x="1586" y="15186"/>
                        </a:cubicBezTo>
                        <a:cubicBezTo>
                          <a:pt x="-1365" y="10631"/>
                          <a:pt x="-82" y="4537"/>
                          <a:pt x="4473" y="1586"/>
                        </a:cubicBezTo>
                        <a:cubicBezTo>
                          <a:pt x="8963" y="-1365"/>
                          <a:pt x="15058" y="-82"/>
                          <a:pt x="18073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5" name="Freeform: Shape 3854">
                    <a:extLst>
                      <a:ext uri="{FF2B5EF4-FFF2-40B4-BE49-F238E27FC236}">
                        <a16:creationId xmlns:a16="http://schemas.microsoft.com/office/drawing/2014/main" id="{8972A66F-F187-4C4A-85E3-3A5985FA4EAA}"/>
                      </a:ext>
                    </a:extLst>
                  </p:cNvPr>
                  <p:cNvSpPr/>
                  <p:nvPr/>
                </p:nvSpPr>
                <p:spPr>
                  <a:xfrm>
                    <a:off x="2275957" y="1776200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4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70" y="-3904"/>
                          <a:pt x="42991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6" name="Freeform: Shape 3855">
                    <a:extLst>
                      <a:ext uri="{FF2B5EF4-FFF2-40B4-BE49-F238E27FC236}">
                        <a16:creationId xmlns:a16="http://schemas.microsoft.com/office/drawing/2014/main" id="{67F756AA-6817-4101-9521-D0FE1F5246F2}"/>
                      </a:ext>
                    </a:extLst>
                  </p:cNvPr>
                  <p:cNvSpPr/>
                  <p:nvPr/>
                </p:nvSpPr>
                <p:spPr>
                  <a:xfrm>
                    <a:off x="2489128" y="1937664"/>
                    <a:ext cx="31698" cy="31698"/>
                  </a:xfrm>
                  <a:custGeom>
                    <a:avLst/>
                    <a:gdLst>
                      <a:gd name="connsiteX0" fmla="*/ 29143 w 31698"/>
                      <a:gd name="connsiteY0" fmla="*/ 7203 h 31698"/>
                      <a:gd name="connsiteX1" fmla="*/ 24524 w 31698"/>
                      <a:gd name="connsiteY1" fmla="*/ 29143 h 31698"/>
                      <a:gd name="connsiteX2" fmla="*/ 2584 w 31698"/>
                      <a:gd name="connsiteY2" fmla="*/ 24524 h 31698"/>
                      <a:gd name="connsiteX3" fmla="*/ 7203 w 31698"/>
                      <a:gd name="connsiteY3" fmla="*/ 2584 h 31698"/>
                      <a:gd name="connsiteX4" fmla="*/ 29143 w 31698"/>
                      <a:gd name="connsiteY4" fmla="*/ 7203 h 3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98" h="31698">
                        <a:moveTo>
                          <a:pt x="29143" y="7203"/>
                        </a:moveTo>
                        <a:cubicBezTo>
                          <a:pt x="33890" y="14516"/>
                          <a:pt x="31837" y="24331"/>
                          <a:pt x="24524" y="29143"/>
                        </a:cubicBezTo>
                        <a:cubicBezTo>
                          <a:pt x="17210" y="33890"/>
                          <a:pt x="7395" y="31837"/>
                          <a:pt x="2584" y="24524"/>
                        </a:cubicBezTo>
                        <a:cubicBezTo>
                          <a:pt x="-2228" y="17210"/>
                          <a:pt x="-111" y="7395"/>
                          <a:pt x="7203" y="2584"/>
                        </a:cubicBezTo>
                        <a:cubicBezTo>
                          <a:pt x="14580" y="-2228"/>
                          <a:pt x="24396" y="-111"/>
                          <a:pt x="29143" y="720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7" name="Freeform: Shape 3856">
                    <a:extLst>
                      <a:ext uri="{FF2B5EF4-FFF2-40B4-BE49-F238E27FC236}">
                        <a16:creationId xmlns:a16="http://schemas.microsoft.com/office/drawing/2014/main" id="{B40252FC-892E-4A55-94D1-E134F1BB6CFF}"/>
                      </a:ext>
                    </a:extLst>
                  </p:cNvPr>
                  <p:cNvSpPr/>
                  <p:nvPr/>
                </p:nvSpPr>
                <p:spPr>
                  <a:xfrm>
                    <a:off x="2448644" y="1814872"/>
                    <a:ext cx="35647" cy="35647"/>
                  </a:xfrm>
                  <a:custGeom>
                    <a:avLst/>
                    <a:gdLst>
                      <a:gd name="connsiteX0" fmla="*/ 32739 w 35647"/>
                      <a:gd name="connsiteY0" fmla="*/ 8105 h 35647"/>
                      <a:gd name="connsiteX1" fmla="*/ 27543 w 35647"/>
                      <a:gd name="connsiteY1" fmla="*/ 32739 h 35647"/>
                      <a:gd name="connsiteX2" fmla="*/ 2908 w 35647"/>
                      <a:gd name="connsiteY2" fmla="*/ 27543 h 35647"/>
                      <a:gd name="connsiteX3" fmla="*/ 8105 w 35647"/>
                      <a:gd name="connsiteY3" fmla="*/ 2908 h 35647"/>
                      <a:gd name="connsiteX4" fmla="*/ 32739 w 35647"/>
                      <a:gd name="connsiteY4" fmla="*/ 8105 h 3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47">
                        <a:moveTo>
                          <a:pt x="32739" y="8105"/>
                        </a:moveTo>
                        <a:cubicBezTo>
                          <a:pt x="38128" y="16380"/>
                          <a:pt x="35819" y="27414"/>
                          <a:pt x="27543" y="32739"/>
                        </a:cubicBezTo>
                        <a:cubicBezTo>
                          <a:pt x="19267" y="38128"/>
                          <a:pt x="8233" y="35818"/>
                          <a:pt x="2908" y="27543"/>
                        </a:cubicBezTo>
                        <a:cubicBezTo>
                          <a:pt x="-2481" y="19267"/>
                          <a:pt x="-171" y="8233"/>
                          <a:pt x="8105" y="2908"/>
                        </a:cubicBezTo>
                        <a:cubicBezTo>
                          <a:pt x="16316" y="-2481"/>
                          <a:pt x="27350" y="-171"/>
                          <a:pt x="32739" y="810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8" name="Freeform: Shape 3857">
                    <a:extLst>
                      <a:ext uri="{FF2B5EF4-FFF2-40B4-BE49-F238E27FC236}">
                        <a16:creationId xmlns:a16="http://schemas.microsoft.com/office/drawing/2014/main" id="{32C1B1A4-0428-44C3-A27A-299FCAF1D7A7}"/>
                      </a:ext>
                    </a:extLst>
                  </p:cNvPr>
                  <p:cNvSpPr/>
                  <p:nvPr/>
                </p:nvSpPr>
                <p:spPr>
                  <a:xfrm>
                    <a:off x="2636278" y="1991135"/>
                    <a:ext cx="39970" cy="39987"/>
                  </a:xfrm>
                  <a:custGeom>
                    <a:avLst/>
                    <a:gdLst>
                      <a:gd name="connsiteX0" fmla="*/ 36729 w 39970"/>
                      <a:gd name="connsiteY0" fmla="*/ 9096 h 39987"/>
                      <a:gd name="connsiteX1" fmla="*/ 30892 w 39970"/>
                      <a:gd name="connsiteY1" fmla="*/ 36746 h 39987"/>
                      <a:gd name="connsiteX2" fmla="*/ 3242 w 39970"/>
                      <a:gd name="connsiteY2" fmla="*/ 30908 h 39987"/>
                      <a:gd name="connsiteX3" fmla="*/ 9079 w 39970"/>
                      <a:gd name="connsiteY3" fmla="*/ 3258 h 39987"/>
                      <a:gd name="connsiteX4" fmla="*/ 36729 w 39970"/>
                      <a:gd name="connsiteY4" fmla="*/ 9096 h 39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0" h="39987">
                        <a:moveTo>
                          <a:pt x="36729" y="9096"/>
                        </a:moveTo>
                        <a:cubicBezTo>
                          <a:pt x="42760" y="18334"/>
                          <a:pt x="40130" y="30715"/>
                          <a:pt x="30892" y="36746"/>
                        </a:cubicBezTo>
                        <a:cubicBezTo>
                          <a:pt x="21654" y="42776"/>
                          <a:pt x="9272" y="40146"/>
                          <a:pt x="3242" y="30908"/>
                        </a:cubicBezTo>
                        <a:cubicBezTo>
                          <a:pt x="-2789" y="21670"/>
                          <a:pt x="-159" y="9288"/>
                          <a:pt x="9079" y="3258"/>
                        </a:cubicBezTo>
                        <a:cubicBezTo>
                          <a:pt x="18317" y="-2772"/>
                          <a:pt x="30699" y="-206"/>
                          <a:pt x="36729" y="909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59" name="Freeform: Shape 3858">
                    <a:extLst>
                      <a:ext uri="{FF2B5EF4-FFF2-40B4-BE49-F238E27FC236}">
                        <a16:creationId xmlns:a16="http://schemas.microsoft.com/office/drawing/2014/main" id="{33A14897-A621-4DF4-8A53-353F20303989}"/>
                      </a:ext>
                    </a:extLst>
                  </p:cNvPr>
                  <p:cNvSpPr/>
                  <p:nvPr/>
                </p:nvSpPr>
                <p:spPr>
                  <a:xfrm>
                    <a:off x="2100500" y="1890585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4" y="25670"/>
                          <a:pt x="56207" y="42991"/>
                          <a:pt x="43248" y="51395"/>
                        </a:cubicBezTo>
                        <a:cubicBezTo>
                          <a:pt x="30289" y="59863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70" y="-3904"/>
                          <a:pt x="42991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0" name="Freeform: Shape 3859">
                    <a:extLst>
                      <a:ext uri="{FF2B5EF4-FFF2-40B4-BE49-F238E27FC236}">
                        <a16:creationId xmlns:a16="http://schemas.microsoft.com/office/drawing/2014/main" id="{A19B5654-997D-434A-B040-81D24A0B606D}"/>
                      </a:ext>
                    </a:extLst>
                  </p:cNvPr>
                  <p:cNvSpPr/>
                  <p:nvPr/>
                </p:nvSpPr>
                <p:spPr>
                  <a:xfrm>
                    <a:off x="1977460" y="2064680"/>
                    <a:ext cx="46005" cy="45960"/>
                  </a:xfrm>
                  <a:custGeom>
                    <a:avLst/>
                    <a:gdLst>
                      <a:gd name="connsiteX0" fmla="*/ 42281 w 46005"/>
                      <a:gd name="connsiteY0" fmla="*/ 10416 h 45960"/>
                      <a:gd name="connsiteX1" fmla="*/ 35545 w 46005"/>
                      <a:gd name="connsiteY1" fmla="*/ 42236 h 45960"/>
                      <a:gd name="connsiteX2" fmla="*/ 3725 w 46005"/>
                      <a:gd name="connsiteY2" fmla="*/ 35500 h 45960"/>
                      <a:gd name="connsiteX3" fmla="*/ 10461 w 46005"/>
                      <a:gd name="connsiteY3" fmla="*/ 3680 h 45960"/>
                      <a:gd name="connsiteX4" fmla="*/ 42281 w 46005"/>
                      <a:gd name="connsiteY4" fmla="*/ 10416 h 45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5960">
                        <a:moveTo>
                          <a:pt x="42281" y="10416"/>
                        </a:moveTo>
                        <a:cubicBezTo>
                          <a:pt x="49209" y="21066"/>
                          <a:pt x="46194" y="35308"/>
                          <a:pt x="35545" y="42236"/>
                        </a:cubicBezTo>
                        <a:cubicBezTo>
                          <a:pt x="24895" y="49165"/>
                          <a:pt x="10653" y="46149"/>
                          <a:pt x="3725" y="35500"/>
                        </a:cubicBezTo>
                        <a:cubicBezTo>
                          <a:pt x="-3204" y="24851"/>
                          <a:pt x="-188" y="10609"/>
                          <a:pt x="10461" y="3680"/>
                        </a:cubicBezTo>
                        <a:cubicBezTo>
                          <a:pt x="21110" y="-3184"/>
                          <a:pt x="35352" y="-169"/>
                          <a:pt x="42281" y="1041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1" name="Freeform: Shape 3860">
                    <a:extLst>
                      <a:ext uri="{FF2B5EF4-FFF2-40B4-BE49-F238E27FC236}">
                        <a16:creationId xmlns:a16="http://schemas.microsoft.com/office/drawing/2014/main" id="{1CEA8E48-9A52-4159-A43B-D540AE4E43A4}"/>
                      </a:ext>
                    </a:extLst>
                  </p:cNvPr>
                  <p:cNvSpPr/>
                  <p:nvPr/>
                </p:nvSpPr>
                <p:spPr>
                  <a:xfrm>
                    <a:off x="2236809" y="2426610"/>
                    <a:ext cx="36486" cy="36441"/>
                  </a:xfrm>
                  <a:custGeom>
                    <a:avLst/>
                    <a:gdLst>
                      <a:gd name="connsiteX0" fmla="*/ 33512 w 36486"/>
                      <a:gd name="connsiteY0" fmla="*/ 8255 h 36441"/>
                      <a:gd name="connsiteX1" fmla="*/ 28187 w 36486"/>
                      <a:gd name="connsiteY1" fmla="*/ 33467 h 36441"/>
                      <a:gd name="connsiteX2" fmla="*/ 2975 w 36486"/>
                      <a:gd name="connsiteY2" fmla="*/ 28142 h 36441"/>
                      <a:gd name="connsiteX3" fmla="*/ 8300 w 36486"/>
                      <a:gd name="connsiteY3" fmla="*/ 2930 h 36441"/>
                      <a:gd name="connsiteX4" fmla="*/ 33512 w 36486"/>
                      <a:gd name="connsiteY4" fmla="*/ 8255 h 36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41">
                        <a:moveTo>
                          <a:pt x="33512" y="8255"/>
                        </a:moveTo>
                        <a:cubicBezTo>
                          <a:pt x="39029" y="16659"/>
                          <a:pt x="36655" y="27950"/>
                          <a:pt x="28187" y="33467"/>
                        </a:cubicBezTo>
                        <a:cubicBezTo>
                          <a:pt x="19783" y="38984"/>
                          <a:pt x="8492" y="36610"/>
                          <a:pt x="2975" y="28142"/>
                        </a:cubicBezTo>
                        <a:cubicBezTo>
                          <a:pt x="-2542" y="19738"/>
                          <a:pt x="-169" y="8447"/>
                          <a:pt x="8300" y="2930"/>
                        </a:cubicBezTo>
                        <a:cubicBezTo>
                          <a:pt x="16768" y="-2523"/>
                          <a:pt x="27994" y="-149"/>
                          <a:pt x="33512" y="825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2" name="Freeform: Shape 3861">
                    <a:extLst>
                      <a:ext uri="{FF2B5EF4-FFF2-40B4-BE49-F238E27FC236}">
                        <a16:creationId xmlns:a16="http://schemas.microsoft.com/office/drawing/2014/main" id="{07703C2F-53DE-418A-9E27-BE2434BC82C0}"/>
                      </a:ext>
                    </a:extLst>
                  </p:cNvPr>
                  <p:cNvSpPr/>
                  <p:nvPr/>
                </p:nvSpPr>
                <p:spPr>
                  <a:xfrm>
                    <a:off x="2037258" y="2295741"/>
                    <a:ext cx="43552" cy="43596"/>
                  </a:xfrm>
                  <a:custGeom>
                    <a:avLst/>
                    <a:gdLst>
                      <a:gd name="connsiteX0" fmla="*/ 40028 w 43552"/>
                      <a:gd name="connsiteY0" fmla="*/ 9920 h 43596"/>
                      <a:gd name="connsiteX1" fmla="*/ 33676 w 43552"/>
                      <a:gd name="connsiteY1" fmla="*/ 40072 h 43596"/>
                      <a:gd name="connsiteX2" fmla="*/ 3525 w 43552"/>
                      <a:gd name="connsiteY2" fmla="*/ 33721 h 43596"/>
                      <a:gd name="connsiteX3" fmla="*/ 9876 w 43552"/>
                      <a:gd name="connsiteY3" fmla="*/ 3569 h 43596"/>
                      <a:gd name="connsiteX4" fmla="*/ 40028 w 43552"/>
                      <a:gd name="connsiteY4" fmla="*/ 9920 h 43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96">
                        <a:moveTo>
                          <a:pt x="40028" y="9920"/>
                        </a:moveTo>
                        <a:cubicBezTo>
                          <a:pt x="46571" y="19992"/>
                          <a:pt x="43748" y="33529"/>
                          <a:pt x="33676" y="40072"/>
                        </a:cubicBezTo>
                        <a:cubicBezTo>
                          <a:pt x="23604" y="46616"/>
                          <a:pt x="10068" y="43793"/>
                          <a:pt x="3525" y="33721"/>
                        </a:cubicBezTo>
                        <a:cubicBezTo>
                          <a:pt x="-3019" y="23649"/>
                          <a:pt x="-196" y="10113"/>
                          <a:pt x="9876" y="3569"/>
                        </a:cubicBezTo>
                        <a:cubicBezTo>
                          <a:pt x="19948" y="-3038"/>
                          <a:pt x="33484" y="-216"/>
                          <a:pt x="40028" y="992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3" name="Freeform: Shape 3862">
                    <a:extLst>
                      <a:ext uri="{FF2B5EF4-FFF2-40B4-BE49-F238E27FC236}">
                        <a16:creationId xmlns:a16="http://schemas.microsoft.com/office/drawing/2014/main" id="{45AD6853-AD22-4633-A4BE-5C65B5880958}"/>
                      </a:ext>
                    </a:extLst>
                  </p:cNvPr>
                  <p:cNvSpPr/>
                  <p:nvPr/>
                </p:nvSpPr>
                <p:spPr>
                  <a:xfrm>
                    <a:off x="2470707" y="2476758"/>
                    <a:ext cx="28024" cy="27996"/>
                  </a:xfrm>
                  <a:custGeom>
                    <a:avLst/>
                    <a:gdLst>
                      <a:gd name="connsiteX0" fmla="*/ 25752 w 28024"/>
                      <a:gd name="connsiteY0" fmla="*/ 6350 h 27996"/>
                      <a:gd name="connsiteX1" fmla="*/ 21647 w 28024"/>
                      <a:gd name="connsiteY1" fmla="*/ 25724 h 27996"/>
                      <a:gd name="connsiteX2" fmla="*/ 2272 w 28024"/>
                      <a:gd name="connsiteY2" fmla="*/ 21618 h 27996"/>
                      <a:gd name="connsiteX3" fmla="*/ 6378 w 28024"/>
                      <a:gd name="connsiteY3" fmla="*/ 2244 h 27996"/>
                      <a:gd name="connsiteX4" fmla="*/ 25752 w 28024"/>
                      <a:gd name="connsiteY4" fmla="*/ 6350 h 27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7996">
                        <a:moveTo>
                          <a:pt x="25752" y="6350"/>
                        </a:moveTo>
                        <a:cubicBezTo>
                          <a:pt x="29986" y="12829"/>
                          <a:pt x="28126" y="21490"/>
                          <a:pt x="21647" y="25724"/>
                        </a:cubicBezTo>
                        <a:cubicBezTo>
                          <a:pt x="15167" y="29958"/>
                          <a:pt x="6506" y="28097"/>
                          <a:pt x="2272" y="21618"/>
                        </a:cubicBezTo>
                        <a:cubicBezTo>
                          <a:pt x="-1962" y="15139"/>
                          <a:pt x="-101" y="6478"/>
                          <a:pt x="6378" y="2244"/>
                        </a:cubicBezTo>
                        <a:cubicBezTo>
                          <a:pt x="12922" y="-1926"/>
                          <a:pt x="21582" y="-130"/>
                          <a:pt x="25752" y="635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4" name="Freeform: Shape 3863">
                    <a:extLst>
                      <a:ext uri="{FF2B5EF4-FFF2-40B4-BE49-F238E27FC236}">
                        <a16:creationId xmlns:a16="http://schemas.microsoft.com/office/drawing/2014/main" id="{4A4C307D-E50F-410E-842A-3345B31AAA44}"/>
                      </a:ext>
                    </a:extLst>
                  </p:cNvPr>
                  <p:cNvSpPr/>
                  <p:nvPr/>
                </p:nvSpPr>
                <p:spPr>
                  <a:xfrm>
                    <a:off x="2701309" y="2263139"/>
                    <a:ext cx="31669" cy="31669"/>
                  </a:xfrm>
                  <a:custGeom>
                    <a:avLst/>
                    <a:gdLst>
                      <a:gd name="connsiteX0" fmla="*/ 29114 w 31669"/>
                      <a:gd name="connsiteY0" fmla="*/ 7174 h 31669"/>
                      <a:gd name="connsiteX1" fmla="*/ 24495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4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4" y="7174"/>
                        </a:moveTo>
                        <a:cubicBezTo>
                          <a:pt x="33862" y="14488"/>
                          <a:pt x="31809" y="24303"/>
                          <a:pt x="24495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552" y="-2192"/>
                          <a:pt x="24367" y="-139"/>
                          <a:pt x="29114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5" name="Freeform: Shape 3864">
                    <a:extLst>
                      <a:ext uri="{FF2B5EF4-FFF2-40B4-BE49-F238E27FC236}">
                        <a16:creationId xmlns:a16="http://schemas.microsoft.com/office/drawing/2014/main" id="{95A590BF-D708-480B-84A9-1EDF1877B413}"/>
                      </a:ext>
                    </a:extLst>
                  </p:cNvPr>
                  <p:cNvSpPr/>
                  <p:nvPr/>
                </p:nvSpPr>
                <p:spPr>
                  <a:xfrm>
                    <a:off x="2131419" y="1750040"/>
                    <a:ext cx="22925" cy="22909"/>
                  </a:xfrm>
                  <a:custGeom>
                    <a:avLst/>
                    <a:gdLst>
                      <a:gd name="connsiteX0" fmla="*/ 21054 w 22925"/>
                      <a:gd name="connsiteY0" fmla="*/ 5192 h 22909"/>
                      <a:gd name="connsiteX1" fmla="*/ 17718 w 22925"/>
                      <a:gd name="connsiteY1" fmla="*/ 21038 h 22909"/>
                      <a:gd name="connsiteX2" fmla="*/ 1872 w 22925"/>
                      <a:gd name="connsiteY2" fmla="*/ 17702 h 22909"/>
                      <a:gd name="connsiteX3" fmla="*/ 5208 w 22925"/>
                      <a:gd name="connsiteY3" fmla="*/ 1856 h 22909"/>
                      <a:gd name="connsiteX4" fmla="*/ 21054 w 22925"/>
                      <a:gd name="connsiteY4" fmla="*/ 5192 h 22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909">
                        <a:moveTo>
                          <a:pt x="21054" y="5192"/>
                        </a:moveTo>
                        <a:cubicBezTo>
                          <a:pt x="24518" y="10516"/>
                          <a:pt x="23042" y="17573"/>
                          <a:pt x="17718" y="21038"/>
                        </a:cubicBezTo>
                        <a:cubicBezTo>
                          <a:pt x="12393" y="24502"/>
                          <a:pt x="5336" y="23026"/>
                          <a:pt x="1872" y="17702"/>
                        </a:cubicBezTo>
                        <a:cubicBezTo>
                          <a:pt x="-1592" y="12377"/>
                          <a:pt x="-117" y="5320"/>
                          <a:pt x="5208" y="1856"/>
                        </a:cubicBezTo>
                        <a:cubicBezTo>
                          <a:pt x="10533" y="-1608"/>
                          <a:pt x="17589" y="-69"/>
                          <a:pt x="21054" y="519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6" name="Freeform: Shape 3865">
                    <a:extLst>
                      <a:ext uri="{FF2B5EF4-FFF2-40B4-BE49-F238E27FC236}">
                        <a16:creationId xmlns:a16="http://schemas.microsoft.com/office/drawing/2014/main" id="{E07A2DAC-9A03-403B-B602-F2ECC5570519}"/>
                      </a:ext>
                    </a:extLst>
                  </p:cNvPr>
                  <p:cNvSpPr/>
                  <p:nvPr/>
                </p:nvSpPr>
                <p:spPr>
                  <a:xfrm>
                    <a:off x="2565745" y="1807709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1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823" y="-3016"/>
                          <a:pt x="33231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7" name="Freeform: Shape 3866">
                    <a:extLst>
                      <a:ext uri="{FF2B5EF4-FFF2-40B4-BE49-F238E27FC236}">
                        <a16:creationId xmlns:a16="http://schemas.microsoft.com/office/drawing/2014/main" id="{ACD38BD8-6E02-428C-A125-AD0174ABA765}"/>
                      </a:ext>
                    </a:extLst>
                  </p:cNvPr>
                  <p:cNvSpPr/>
                  <p:nvPr/>
                </p:nvSpPr>
                <p:spPr>
                  <a:xfrm>
                    <a:off x="2402826" y="1632987"/>
                    <a:ext cx="39971" cy="39971"/>
                  </a:xfrm>
                  <a:custGeom>
                    <a:avLst/>
                    <a:gdLst>
                      <a:gd name="connsiteX0" fmla="*/ 36729 w 39971"/>
                      <a:gd name="connsiteY0" fmla="*/ 9080 h 39971"/>
                      <a:gd name="connsiteX1" fmla="*/ 30891 w 39971"/>
                      <a:gd name="connsiteY1" fmla="*/ 36729 h 39971"/>
                      <a:gd name="connsiteX2" fmla="*/ 3242 w 39971"/>
                      <a:gd name="connsiteY2" fmla="*/ 30891 h 39971"/>
                      <a:gd name="connsiteX3" fmla="*/ 9080 w 39971"/>
                      <a:gd name="connsiteY3" fmla="*/ 3242 h 39971"/>
                      <a:gd name="connsiteX4" fmla="*/ 36729 w 39971"/>
                      <a:gd name="connsiteY4" fmla="*/ 9080 h 39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71">
                        <a:moveTo>
                          <a:pt x="36729" y="9080"/>
                        </a:moveTo>
                        <a:cubicBezTo>
                          <a:pt x="42760" y="18318"/>
                          <a:pt x="40129" y="30699"/>
                          <a:pt x="30891" y="36729"/>
                        </a:cubicBezTo>
                        <a:cubicBezTo>
                          <a:pt x="21653" y="42760"/>
                          <a:pt x="9272" y="40129"/>
                          <a:pt x="3242" y="30891"/>
                        </a:cubicBezTo>
                        <a:cubicBezTo>
                          <a:pt x="-2789" y="21653"/>
                          <a:pt x="-158" y="9272"/>
                          <a:pt x="9080" y="3242"/>
                        </a:cubicBezTo>
                        <a:cubicBezTo>
                          <a:pt x="18318" y="-2789"/>
                          <a:pt x="30699" y="-158"/>
                          <a:pt x="36729" y="908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8" name="Freeform: Shape 3867">
                    <a:extLst>
                      <a:ext uri="{FF2B5EF4-FFF2-40B4-BE49-F238E27FC236}">
                        <a16:creationId xmlns:a16="http://schemas.microsoft.com/office/drawing/2014/main" id="{E37D4AA9-C152-4424-AFE8-63C43B3D26CB}"/>
                      </a:ext>
                    </a:extLst>
                  </p:cNvPr>
                  <p:cNvSpPr/>
                  <p:nvPr/>
                </p:nvSpPr>
                <p:spPr>
                  <a:xfrm>
                    <a:off x="1955569" y="1874006"/>
                    <a:ext cx="41994" cy="42011"/>
                  </a:xfrm>
                  <a:custGeom>
                    <a:avLst/>
                    <a:gdLst>
                      <a:gd name="connsiteX0" fmla="*/ 38575 w 41994"/>
                      <a:gd name="connsiteY0" fmla="*/ 9530 h 42011"/>
                      <a:gd name="connsiteX1" fmla="*/ 32481 w 41994"/>
                      <a:gd name="connsiteY1" fmla="*/ 38592 h 42011"/>
                      <a:gd name="connsiteX2" fmla="*/ 3420 w 41994"/>
                      <a:gd name="connsiteY2" fmla="*/ 32497 h 42011"/>
                      <a:gd name="connsiteX3" fmla="*/ 9514 w 41994"/>
                      <a:gd name="connsiteY3" fmla="*/ 3436 h 42011"/>
                      <a:gd name="connsiteX4" fmla="*/ 38575 w 41994"/>
                      <a:gd name="connsiteY4" fmla="*/ 9530 h 42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2011">
                        <a:moveTo>
                          <a:pt x="38575" y="9530"/>
                        </a:moveTo>
                        <a:cubicBezTo>
                          <a:pt x="44926" y="19217"/>
                          <a:pt x="42168" y="32240"/>
                          <a:pt x="32481" y="38592"/>
                        </a:cubicBezTo>
                        <a:cubicBezTo>
                          <a:pt x="22794" y="44943"/>
                          <a:pt x="9771" y="42184"/>
                          <a:pt x="3420" y="32497"/>
                        </a:cubicBezTo>
                        <a:cubicBezTo>
                          <a:pt x="-2931" y="22810"/>
                          <a:pt x="-173" y="9787"/>
                          <a:pt x="9514" y="3436"/>
                        </a:cubicBezTo>
                        <a:cubicBezTo>
                          <a:pt x="19201" y="-2915"/>
                          <a:pt x="32224" y="-221"/>
                          <a:pt x="38575" y="953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69" name="Freeform: Shape 3868">
                    <a:extLst>
                      <a:ext uri="{FF2B5EF4-FFF2-40B4-BE49-F238E27FC236}">
                        <a16:creationId xmlns:a16="http://schemas.microsoft.com/office/drawing/2014/main" id="{6F090628-5F10-4CBE-BF9E-7F7BD3E8B854}"/>
                      </a:ext>
                    </a:extLst>
                  </p:cNvPr>
                  <p:cNvSpPr/>
                  <p:nvPr/>
                </p:nvSpPr>
                <p:spPr>
                  <a:xfrm>
                    <a:off x="2183234" y="1598266"/>
                    <a:ext cx="55619" cy="55635"/>
                  </a:xfrm>
                  <a:custGeom>
                    <a:avLst/>
                    <a:gdLst>
                      <a:gd name="connsiteX0" fmla="*/ 51097 w 55619"/>
                      <a:gd name="connsiteY0" fmla="*/ 12622 h 55635"/>
                      <a:gd name="connsiteX1" fmla="*/ 43014 w 55619"/>
                      <a:gd name="connsiteY1" fmla="*/ 51114 h 55635"/>
                      <a:gd name="connsiteX2" fmla="*/ 4522 w 55619"/>
                      <a:gd name="connsiteY2" fmla="*/ 43030 h 55635"/>
                      <a:gd name="connsiteX3" fmla="*/ 12606 w 55619"/>
                      <a:gd name="connsiteY3" fmla="*/ 4539 h 55635"/>
                      <a:gd name="connsiteX4" fmla="*/ 51097 w 55619"/>
                      <a:gd name="connsiteY4" fmla="*/ 12622 h 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35">
                        <a:moveTo>
                          <a:pt x="51097" y="12622"/>
                        </a:moveTo>
                        <a:cubicBezTo>
                          <a:pt x="59501" y="25452"/>
                          <a:pt x="55845" y="42710"/>
                          <a:pt x="43014" y="51114"/>
                        </a:cubicBezTo>
                        <a:cubicBezTo>
                          <a:pt x="30183" y="59518"/>
                          <a:pt x="12926" y="55861"/>
                          <a:pt x="4522" y="43030"/>
                        </a:cubicBezTo>
                        <a:cubicBezTo>
                          <a:pt x="-3882" y="30200"/>
                          <a:pt x="-225" y="12943"/>
                          <a:pt x="12606" y="4539"/>
                        </a:cubicBezTo>
                        <a:cubicBezTo>
                          <a:pt x="25500" y="-3865"/>
                          <a:pt x="42757" y="-273"/>
                          <a:pt x="51097" y="1262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0" name="Freeform: Shape 3869">
                    <a:extLst>
                      <a:ext uri="{FF2B5EF4-FFF2-40B4-BE49-F238E27FC236}">
                        <a16:creationId xmlns:a16="http://schemas.microsoft.com/office/drawing/2014/main" id="{0D0363F4-20E2-437C-A224-37DA3DC72F28}"/>
                      </a:ext>
                    </a:extLst>
                  </p:cNvPr>
                  <p:cNvSpPr/>
                  <p:nvPr/>
                </p:nvSpPr>
                <p:spPr>
                  <a:xfrm>
                    <a:off x="2818502" y="2064829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1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601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1" name="Freeform: Shape 3870">
                    <a:extLst>
                      <a:ext uri="{FF2B5EF4-FFF2-40B4-BE49-F238E27FC236}">
                        <a16:creationId xmlns:a16="http://schemas.microsoft.com/office/drawing/2014/main" id="{23766A33-EE21-4732-A09C-7ED228FFD8AA}"/>
                      </a:ext>
                    </a:extLst>
                  </p:cNvPr>
                  <p:cNvSpPr/>
                  <p:nvPr/>
                </p:nvSpPr>
                <p:spPr>
                  <a:xfrm>
                    <a:off x="2750700" y="1830650"/>
                    <a:ext cx="43552" cy="43580"/>
                  </a:xfrm>
                  <a:custGeom>
                    <a:avLst/>
                    <a:gdLst>
                      <a:gd name="connsiteX0" fmla="*/ 40028 w 43552"/>
                      <a:gd name="connsiteY0" fmla="*/ 9904 h 43580"/>
                      <a:gd name="connsiteX1" fmla="*/ 33676 w 43552"/>
                      <a:gd name="connsiteY1" fmla="*/ 40056 h 43580"/>
                      <a:gd name="connsiteX2" fmla="*/ 3525 w 43552"/>
                      <a:gd name="connsiteY2" fmla="*/ 33705 h 43580"/>
                      <a:gd name="connsiteX3" fmla="*/ 9876 w 43552"/>
                      <a:gd name="connsiteY3" fmla="*/ 3553 h 43580"/>
                      <a:gd name="connsiteX4" fmla="*/ 40028 w 43552"/>
                      <a:gd name="connsiteY4" fmla="*/ 9904 h 43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80">
                        <a:moveTo>
                          <a:pt x="40028" y="9904"/>
                        </a:moveTo>
                        <a:cubicBezTo>
                          <a:pt x="46571" y="19976"/>
                          <a:pt x="43748" y="33512"/>
                          <a:pt x="33676" y="40056"/>
                        </a:cubicBezTo>
                        <a:cubicBezTo>
                          <a:pt x="23604" y="46599"/>
                          <a:pt x="10068" y="43777"/>
                          <a:pt x="3525" y="33705"/>
                        </a:cubicBezTo>
                        <a:cubicBezTo>
                          <a:pt x="-3019" y="23633"/>
                          <a:pt x="-196" y="10097"/>
                          <a:pt x="9876" y="3553"/>
                        </a:cubicBezTo>
                        <a:cubicBezTo>
                          <a:pt x="19948" y="-3055"/>
                          <a:pt x="33420" y="-168"/>
                          <a:pt x="40028" y="99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72" name="Freeform: Shape 3871">
                    <a:extLst>
                      <a:ext uri="{FF2B5EF4-FFF2-40B4-BE49-F238E27FC236}">
                        <a16:creationId xmlns:a16="http://schemas.microsoft.com/office/drawing/2014/main" id="{33ADC3E8-EA62-4BCB-8398-22D2C8904574}"/>
                      </a:ext>
                    </a:extLst>
                  </p:cNvPr>
                  <p:cNvSpPr/>
                  <p:nvPr/>
                </p:nvSpPr>
                <p:spPr>
                  <a:xfrm>
                    <a:off x="2594859" y="1643387"/>
                    <a:ext cx="19844" cy="19860"/>
                  </a:xfrm>
                  <a:custGeom>
                    <a:avLst/>
                    <a:gdLst>
                      <a:gd name="connsiteX0" fmla="*/ 18230 w 19844"/>
                      <a:gd name="connsiteY0" fmla="*/ 4517 h 19860"/>
                      <a:gd name="connsiteX1" fmla="*/ 15343 w 19844"/>
                      <a:gd name="connsiteY1" fmla="*/ 18246 h 19860"/>
                      <a:gd name="connsiteX2" fmla="*/ 1614 w 19844"/>
                      <a:gd name="connsiteY2" fmla="*/ 15359 h 19860"/>
                      <a:gd name="connsiteX3" fmla="*/ 4501 w 19844"/>
                      <a:gd name="connsiteY3" fmla="*/ 1631 h 19860"/>
                      <a:gd name="connsiteX4" fmla="*/ 18230 w 19844"/>
                      <a:gd name="connsiteY4" fmla="*/ 4517 h 19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60">
                        <a:moveTo>
                          <a:pt x="18230" y="4517"/>
                        </a:moveTo>
                        <a:cubicBezTo>
                          <a:pt x="21245" y="9072"/>
                          <a:pt x="19898" y="15231"/>
                          <a:pt x="15343" y="18246"/>
                        </a:cubicBezTo>
                        <a:cubicBezTo>
                          <a:pt x="10788" y="21261"/>
                          <a:pt x="4629" y="19914"/>
                          <a:pt x="1614" y="15359"/>
                        </a:cubicBezTo>
                        <a:cubicBezTo>
                          <a:pt x="-1401" y="10804"/>
                          <a:pt x="-54" y="4646"/>
                          <a:pt x="4501" y="1631"/>
                        </a:cubicBezTo>
                        <a:cubicBezTo>
                          <a:pt x="9120" y="-1385"/>
                          <a:pt x="15279" y="-102"/>
                          <a:pt x="18230" y="451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7" name="Graphic 3026">
                  <a:extLst>
                    <a:ext uri="{FF2B5EF4-FFF2-40B4-BE49-F238E27FC236}">
                      <a16:creationId xmlns:a16="http://schemas.microsoft.com/office/drawing/2014/main" id="{5710AF65-A14F-426D-819C-16C1E1B36DD3}"/>
                    </a:ext>
                  </a:extLst>
                </p:cNvPr>
                <p:cNvGrpSpPr/>
                <p:nvPr/>
              </p:nvGrpSpPr>
              <p:grpSpPr>
                <a:xfrm>
                  <a:off x="2224047" y="1892422"/>
                  <a:ext cx="918432" cy="906471"/>
                  <a:chOff x="2224047" y="1892422"/>
                  <a:chExt cx="918432" cy="906471"/>
                </a:xfrm>
                <a:solidFill>
                  <a:srgbClr val="FAF5B4"/>
                </a:solidFill>
              </p:grpSpPr>
              <p:sp>
                <p:nvSpPr>
                  <p:cNvPr id="3817" name="Freeform: Shape 3816">
                    <a:extLst>
                      <a:ext uri="{FF2B5EF4-FFF2-40B4-BE49-F238E27FC236}">
                        <a16:creationId xmlns:a16="http://schemas.microsoft.com/office/drawing/2014/main" id="{54445FEE-031E-4F61-BA7A-C927C1F5AE54}"/>
                      </a:ext>
                    </a:extLst>
                  </p:cNvPr>
                  <p:cNvSpPr/>
                  <p:nvPr/>
                </p:nvSpPr>
                <p:spPr>
                  <a:xfrm>
                    <a:off x="2502996" y="2292118"/>
                    <a:ext cx="63396" cy="63396"/>
                  </a:xfrm>
                  <a:custGeom>
                    <a:avLst/>
                    <a:gdLst>
                      <a:gd name="connsiteX0" fmla="*/ 58257 w 63396"/>
                      <a:gd name="connsiteY0" fmla="*/ 14377 h 63396"/>
                      <a:gd name="connsiteX1" fmla="*/ 49019 w 63396"/>
                      <a:gd name="connsiteY1" fmla="*/ 58257 h 63396"/>
                      <a:gd name="connsiteX2" fmla="*/ 5139 w 63396"/>
                      <a:gd name="connsiteY2" fmla="*/ 49019 h 63396"/>
                      <a:gd name="connsiteX3" fmla="*/ 14377 w 63396"/>
                      <a:gd name="connsiteY3" fmla="*/ 5139 h 63396"/>
                      <a:gd name="connsiteX4" fmla="*/ 58257 w 63396"/>
                      <a:gd name="connsiteY4" fmla="*/ 14377 h 63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96" h="63396">
                        <a:moveTo>
                          <a:pt x="58257" y="14377"/>
                        </a:moveTo>
                        <a:cubicBezTo>
                          <a:pt x="67816" y="29068"/>
                          <a:pt x="63646" y="48699"/>
                          <a:pt x="49019" y="58257"/>
                        </a:cubicBezTo>
                        <a:cubicBezTo>
                          <a:pt x="34328" y="67816"/>
                          <a:pt x="14698" y="63646"/>
                          <a:pt x="5139" y="49019"/>
                        </a:cubicBezTo>
                        <a:cubicBezTo>
                          <a:pt x="-4420" y="34328"/>
                          <a:pt x="-250" y="14698"/>
                          <a:pt x="14377" y="5139"/>
                        </a:cubicBezTo>
                        <a:cubicBezTo>
                          <a:pt x="29068" y="-4420"/>
                          <a:pt x="48699" y="-250"/>
                          <a:pt x="58257" y="143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8" name="Freeform: Shape 3817">
                    <a:extLst>
                      <a:ext uri="{FF2B5EF4-FFF2-40B4-BE49-F238E27FC236}">
                        <a16:creationId xmlns:a16="http://schemas.microsoft.com/office/drawing/2014/main" id="{4D6AB6B5-CD72-409B-BE85-5782E5C37942}"/>
                      </a:ext>
                    </a:extLst>
                  </p:cNvPr>
                  <p:cNvSpPr/>
                  <p:nvPr/>
                </p:nvSpPr>
                <p:spPr>
                  <a:xfrm>
                    <a:off x="2619623" y="2370318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9" name="Freeform: Shape 3818">
                    <a:extLst>
                      <a:ext uri="{FF2B5EF4-FFF2-40B4-BE49-F238E27FC236}">
                        <a16:creationId xmlns:a16="http://schemas.microsoft.com/office/drawing/2014/main" id="{29F126DF-0DE1-4061-BC61-5B65FFD218CC}"/>
                      </a:ext>
                    </a:extLst>
                  </p:cNvPr>
                  <p:cNvSpPr/>
                  <p:nvPr/>
                </p:nvSpPr>
                <p:spPr>
                  <a:xfrm>
                    <a:off x="2528783" y="2230915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00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0" name="Freeform: Shape 3819">
                    <a:extLst>
                      <a:ext uri="{FF2B5EF4-FFF2-40B4-BE49-F238E27FC236}">
                        <a16:creationId xmlns:a16="http://schemas.microsoft.com/office/drawing/2014/main" id="{C5D090E1-0414-4B8A-98D5-4B4A1F42400A}"/>
                      </a:ext>
                    </a:extLst>
                  </p:cNvPr>
                  <p:cNvSpPr/>
                  <p:nvPr/>
                </p:nvSpPr>
                <p:spPr>
                  <a:xfrm rot="-623241">
                    <a:off x="2628591" y="2287088"/>
                    <a:ext cx="43623" cy="43623"/>
                  </a:xfrm>
                  <a:custGeom>
                    <a:avLst/>
                    <a:gdLst>
                      <a:gd name="connsiteX0" fmla="*/ 43623 w 43623"/>
                      <a:gd name="connsiteY0" fmla="*/ 21812 h 43623"/>
                      <a:gd name="connsiteX1" fmla="*/ 21812 w 43623"/>
                      <a:gd name="connsiteY1" fmla="*/ 43623 h 43623"/>
                      <a:gd name="connsiteX2" fmla="*/ 0 w 43623"/>
                      <a:gd name="connsiteY2" fmla="*/ 21812 h 43623"/>
                      <a:gd name="connsiteX3" fmla="*/ 21812 w 43623"/>
                      <a:gd name="connsiteY3" fmla="*/ 0 h 43623"/>
                      <a:gd name="connsiteX4" fmla="*/ 43623 w 43623"/>
                      <a:gd name="connsiteY4" fmla="*/ 21812 h 43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23" h="43623">
                        <a:moveTo>
                          <a:pt x="43623" y="21812"/>
                        </a:moveTo>
                        <a:cubicBezTo>
                          <a:pt x="43623" y="33858"/>
                          <a:pt x="33858" y="43623"/>
                          <a:pt x="21812" y="43623"/>
                        </a:cubicBezTo>
                        <a:cubicBezTo>
                          <a:pt x="9765" y="43623"/>
                          <a:pt x="0" y="33858"/>
                          <a:pt x="0" y="21812"/>
                        </a:cubicBezTo>
                        <a:cubicBezTo>
                          <a:pt x="0" y="9765"/>
                          <a:pt x="9765" y="0"/>
                          <a:pt x="21812" y="0"/>
                        </a:cubicBezTo>
                        <a:cubicBezTo>
                          <a:pt x="33858" y="0"/>
                          <a:pt x="43623" y="9765"/>
                          <a:pt x="43623" y="2181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1" name="Freeform: Shape 3820">
                    <a:extLst>
                      <a:ext uri="{FF2B5EF4-FFF2-40B4-BE49-F238E27FC236}">
                        <a16:creationId xmlns:a16="http://schemas.microsoft.com/office/drawing/2014/main" id="{A06B127E-3B65-4601-B018-76E7C199606C}"/>
                      </a:ext>
                    </a:extLst>
                  </p:cNvPr>
                  <p:cNvSpPr/>
                  <p:nvPr/>
                </p:nvSpPr>
                <p:spPr>
                  <a:xfrm>
                    <a:off x="2403461" y="2335407"/>
                    <a:ext cx="51981" cy="52026"/>
                  </a:xfrm>
                  <a:custGeom>
                    <a:avLst/>
                    <a:gdLst>
                      <a:gd name="connsiteX0" fmla="*/ 47771 w 51981"/>
                      <a:gd name="connsiteY0" fmla="*/ 11826 h 52026"/>
                      <a:gd name="connsiteX1" fmla="*/ 40201 w 51981"/>
                      <a:gd name="connsiteY1" fmla="*/ 47815 h 52026"/>
                      <a:gd name="connsiteX2" fmla="*/ 4211 w 51981"/>
                      <a:gd name="connsiteY2" fmla="*/ 40245 h 52026"/>
                      <a:gd name="connsiteX3" fmla="*/ 11781 w 51981"/>
                      <a:gd name="connsiteY3" fmla="*/ 4256 h 52026"/>
                      <a:gd name="connsiteX4" fmla="*/ 47771 w 51981"/>
                      <a:gd name="connsiteY4" fmla="*/ 11826 h 52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81" h="52026">
                        <a:moveTo>
                          <a:pt x="47771" y="11826"/>
                        </a:moveTo>
                        <a:cubicBezTo>
                          <a:pt x="55597" y="23822"/>
                          <a:pt x="52197" y="39924"/>
                          <a:pt x="40201" y="47815"/>
                        </a:cubicBezTo>
                        <a:cubicBezTo>
                          <a:pt x="28204" y="55642"/>
                          <a:pt x="12102" y="52242"/>
                          <a:pt x="4211" y="40245"/>
                        </a:cubicBezTo>
                        <a:cubicBezTo>
                          <a:pt x="-3616" y="28249"/>
                          <a:pt x="-215" y="12146"/>
                          <a:pt x="11781" y="4256"/>
                        </a:cubicBezTo>
                        <a:cubicBezTo>
                          <a:pt x="23842" y="-3635"/>
                          <a:pt x="39944" y="-235"/>
                          <a:pt x="47771" y="1182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2" name="Freeform: Shape 3821">
                    <a:extLst>
                      <a:ext uri="{FF2B5EF4-FFF2-40B4-BE49-F238E27FC236}">
                        <a16:creationId xmlns:a16="http://schemas.microsoft.com/office/drawing/2014/main" id="{07881161-0134-4F3E-B215-53CEFAE7C313}"/>
                      </a:ext>
                    </a:extLst>
                  </p:cNvPr>
                  <p:cNvSpPr/>
                  <p:nvPr/>
                </p:nvSpPr>
                <p:spPr>
                  <a:xfrm>
                    <a:off x="2390604" y="2465719"/>
                    <a:ext cx="55434" cy="55434"/>
                  </a:xfrm>
                  <a:custGeom>
                    <a:avLst/>
                    <a:gdLst>
                      <a:gd name="connsiteX0" fmla="*/ 50941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1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1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601" y="-253"/>
                          <a:pt x="50941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3" name="Freeform: Shape 3822">
                    <a:extLst>
                      <a:ext uri="{FF2B5EF4-FFF2-40B4-BE49-F238E27FC236}">
                        <a16:creationId xmlns:a16="http://schemas.microsoft.com/office/drawing/2014/main" id="{C3B1E017-385C-45C3-BCBD-358F9C033F97}"/>
                      </a:ext>
                    </a:extLst>
                  </p:cNvPr>
                  <p:cNvSpPr/>
                  <p:nvPr/>
                </p:nvSpPr>
                <p:spPr>
                  <a:xfrm>
                    <a:off x="2552150" y="2569636"/>
                    <a:ext cx="42520" cy="42476"/>
                  </a:xfrm>
                  <a:custGeom>
                    <a:avLst/>
                    <a:gdLst>
                      <a:gd name="connsiteX0" fmla="*/ 39063 w 42520"/>
                      <a:gd name="connsiteY0" fmla="*/ 9636 h 42476"/>
                      <a:gd name="connsiteX1" fmla="*/ 32840 w 42520"/>
                      <a:gd name="connsiteY1" fmla="*/ 39018 h 42476"/>
                      <a:gd name="connsiteX2" fmla="*/ 3458 w 42520"/>
                      <a:gd name="connsiteY2" fmla="*/ 32795 h 42476"/>
                      <a:gd name="connsiteX3" fmla="*/ 9681 w 42520"/>
                      <a:gd name="connsiteY3" fmla="*/ 3413 h 42476"/>
                      <a:gd name="connsiteX4" fmla="*/ 39063 w 42520"/>
                      <a:gd name="connsiteY4" fmla="*/ 9636 h 4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0" h="42476">
                        <a:moveTo>
                          <a:pt x="39063" y="9636"/>
                        </a:moveTo>
                        <a:cubicBezTo>
                          <a:pt x="45478" y="19452"/>
                          <a:pt x="42719" y="32603"/>
                          <a:pt x="32840" y="39018"/>
                        </a:cubicBezTo>
                        <a:cubicBezTo>
                          <a:pt x="23024" y="45433"/>
                          <a:pt x="9873" y="42675"/>
                          <a:pt x="3458" y="32795"/>
                        </a:cubicBezTo>
                        <a:cubicBezTo>
                          <a:pt x="-2957" y="22980"/>
                          <a:pt x="-199" y="9829"/>
                          <a:pt x="9681" y="3413"/>
                        </a:cubicBezTo>
                        <a:cubicBezTo>
                          <a:pt x="19496" y="-2938"/>
                          <a:pt x="32647" y="-179"/>
                          <a:pt x="39063" y="963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4" name="Freeform: Shape 3823">
                    <a:extLst>
                      <a:ext uri="{FF2B5EF4-FFF2-40B4-BE49-F238E27FC236}">
                        <a16:creationId xmlns:a16="http://schemas.microsoft.com/office/drawing/2014/main" id="{CC6F5078-1960-49E0-8CFD-5EA90222A58F}"/>
                      </a:ext>
                    </a:extLst>
                  </p:cNvPr>
                  <p:cNvSpPr/>
                  <p:nvPr/>
                </p:nvSpPr>
                <p:spPr>
                  <a:xfrm>
                    <a:off x="2797107" y="2573976"/>
                    <a:ext cx="33687" cy="33687"/>
                  </a:xfrm>
                  <a:custGeom>
                    <a:avLst/>
                    <a:gdLst>
                      <a:gd name="connsiteX0" fmla="*/ 30958 w 33687"/>
                      <a:gd name="connsiteY0" fmla="*/ 7670 h 33687"/>
                      <a:gd name="connsiteX1" fmla="*/ 26018 w 33687"/>
                      <a:gd name="connsiteY1" fmla="*/ 30957 h 33687"/>
                      <a:gd name="connsiteX2" fmla="*/ 2730 w 33687"/>
                      <a:gd name="connsiteY2" fmla="*/ 26018 h 33687"/>
                      <a:gd name="connsiteX3" fmla="*/ 7670 w 33687"/>
                      <a:gd name="connsiteY3" fmla="*/ 2730 h 33687"/>
                      <a:gd name="connsiteX4" fmla="*/ 30958 w 33687"/>
                      <a:gd name="connsiteY4" fmla="*/ 7670 h 33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87">
                        <a:moveTo>
                          <a:pt x="30958" y="7670"/>
                        </a:moveTo>
                        <a:cubicBezTo>
                          <a:pt x="36025" y="15432"/>
                          <a:pt x="33844" y="25889"/>
                          <a:pt x="26018" y="30957"/>
                        </a:cubicBezTo>
                        <a:cubicBezTo>
                          <a:pt x="18255" y="36025"/>
                          <a:pt x="7798" y="33844"/>
                          <a:pt x="2730" y="26018"/>
                        </a:cubicBezTo>
                        <a:cubicBezTo>
                          <a:pt x="-2338" y="18255"/>
                          <a:pt x="-157" y="7798"/>
                          <a:pt x="7670" y="2730"/>
                        </a:cubicBezTo>
                        <a:cubicBezTo>
                          <a:pt x="15497" y="-2338"/>
                          <a:pt x="25889" y="-157"/>
                          <a:pt x="30958" y="767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5" name="Freeform: Shape 3824">
                    <a:extLst>
                      <a:ext uri="{FF2B5EF4-FFF2-40B4-BE49-F238E27FC236}">
                        <a16:creationId xmlns:a16="http://schemas.microsoft.com/office/drawing/2014/main" id="{3B7F0581-F201-4717-AEDD-747403F1CC55}"/>
                      </a:ext>
                    </a:extLst>
                  </p:cNvPr>
                  <p:cNvSpPr/>
                  <p:nvPr/>
                </p:nvSpPr>
                <p:spPr>
                  <a:xfrm>
                    <a:off x="2780816" y="2443514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4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75"/>
                          <a:pt x="-161" y="9122"/>
                          <a:pt x="8884" y="3220"/>
                        </a:cubicBezTo>
                        <a:cubicBezTo>
                          <a:pt x="17930" y="-2747"/>
                          <a:pt x="30119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6" name="Freeform: Shape 3825">
                    <a:extLst>
                      <a:ext uri="{FF2B5EF4-FFF2-40B4-BE49-F238E27FC236}">
                        <a16:creationId xmlns:a16="http://schemas.microsoft.com/office/drawing/2014/main" id="{E90A782A-5435-4806-8E43-339698A78926}"/>
                      </a:ext>
                    </a:extLst>
                  </p:cNvPr>
                  <p:cNvSpPr/>
                  <p:nvPr/>
                </p:nvSpPr>
                <p:spPr>
                  <a:xfrm>
                    <a:off x="2628696" y="2187105"/>
                    <a:ext cx="19659" cy="19614"/>
                  </a:xfrm>
                  <a:custGeom>
                    <a:avLst/>
                    <a:gdLst>
                      <a:gd name="connsiteX0" fmla="*/ 18073 w 19659"/>
                      <a:gd name="connsiteY0" fmla="*/ 4428 h 19614"/>
                      <a:gd name="connsiteX1" fmla="*/ 15186 w 19659"/>
                      <a:gd name="connsiteY1" fmla="*/ 18029 h 19614"/>
                      <a:gd name="connsiteX2" fmla="*/ 1586 w 19659"/>
                      <a:gd name="connsiteY2" fmla="*/ 15142 h 19614"/>
                      <a:gd name="connsiteX3" fmla="*/ 4473 w 19659"/>
                      <a:gd name="connsiteY3" fmla="*/ 1541 h 19614"/>
                      <a:gd name="connsiteX4" fmla="*/ 18073 w 19659"/>
                      <a:gd name="connsiteY4" fmla="*/ 4428 h 19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14">
                        <a:moveTo>
                          <a:pt x="18073" y="4428"/>
                        </a:moveTo>
                        <a:cubicBezTo>
                          <a:pt x="21024" y="8983"/>
                          <a:pt x="19741" y="15078"/>
                          <a:pt x="15186" y="18029"/>
                        </a:cubicBezTo>
                        <a:cubicBezTo>
                          <a:pt x="10631" y="20980"/>
                          <a:pt x="4537" y="19697"/>
                          <a:pt x="1586" y="15142"/>
                        </a:cubicBezTo>
                        <a:cubicBezTo>
                          <a:pt x="-1365" y="10587"/>
                          <a:pt x="-82" y="4493"/>
                          <a:pt x="4473" y="1541"/>
                        </a:cubicBezTo>
                        <a:cubicBezTo>
                          <a:pt x="9028" y="-1345"/>
                          <a:pt x="15122" y="-62"/>
                          <a:pt x="18073" y="442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7" name="Freeform: Shape 3826">
                    <a:extLst>
                      <a:ext uri="{FF2B5EF4-FFF2-40B4-BE49-F238E27FC236}">
                        <a16:creationId xmlns:a16="http://schemas.microsoft.com/office/drawing/2014/main" id="{2E69A335-03FE-4FE6-9218-EE6E494C06B9}"/>
                      </a:ext>
                    </a:extLst>
                  </p:cNvPr>
                  <p:cNvSpPr/>
                  <p:nvPr/>
                </p:nvSpPr>
                <p:spPr>
                  <a:xfrm>
                    <a:off x="2544500" y="2070405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3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91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8" name="Freeform: Shape 3827">
                    <a:extLst>
                      <a:ext uri="{FF2B5EF4-FFF2-40B4-BE49-F238E27FC236}">
                        <a16:creationId xmlns:a16="http://schemas.microsoft.com/office/drawing/2014/main" id="{3B705006-766D-4EB3-A93F-6E880B7799B4}"/>
                      </a:ext>
                    </a:extLst>
                  </p:cNvPr>
                  <p:cNvSpPr/>
                  <p:nvPr/>
                </p:nvSpPr>
                <p:spPr>
                  <a:xfrm>
                    <a:off x="2757700" y="2231852"/>
                    <a:ext cx="31669" cy="31714"/>
                  </a:xfrm>
                  <a:custGeom>
                    <a:avLst/>
                    <a:gdLst>
                      <a:gd name="connsiteX0" fmla="*/ 29115 w 31669"/>
                      <a:gd name="connsiteY0" fmla="*/ 7219 h 31714"/>
                      <a:gd name="connsiteX1" fmla="*/ 24496 w 31669"/>
                      <a:gd name="connsiteY1" fmla="*/ 29159 h 31714"/>
                      <a:gd name="connsiteX2" fmla="*/ 2555 w 31669"/>
                      <a:gd name="connsiteY2" fmla="*/ 24540 h 31714"/>
                      <a:gd name="connsiteX3" fmla="*/ 7174 w 31669"/>
                      <a:gd name="connsiteY3" fmla="*/ 2600 h 31714"/>
                      <a:gd name="connsiteX4" fmla="*/ 29115 w 31669"/>
                      <a:gd name="connsiteY4" fmla="*/ 7219 h 31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714">
                        <a:moveTo>
                          <a:pt x="29115" y="7219"/>
                        </a:moveTo>
                        <a:cubicBezTo>
                          <a:pt x="33862" y="14532"/>
                          <a:pt x="31809" y="24348"/>
                          <a:pt x="24496" y="29159"/>
                        </a:cubicBezTo>
                        <a:cubicBezTo>
                          <a:pt x="17182" y="33906"/>
                          <a:pt x="7367" y="31854"/>
                          <a:pt x="2555" y="24540"/>
                        </a:cubicBezTo>
                        <a:cubicBezTo>
                          <a:pt x="-2192" y="17227"/>
                          <a:pt x="-139" y="7411"/>
                          <a:pt x="7174" y="2600"/>
                        </a:cubicBezTo>
                        <a:cubicBezTo>
                          <a:pt x="14488" y="-2212"/>
                          <a:pt x="24303" y="-159"/>
                          <a:pt x="29115" y="721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29" name="Freeform: Shape 3828">
                    <a:extLst>
                      <a:ext uri="{FF2B5EF4-FFF2-40B4-BE49-F238E27FC236}">
                        <a16:creationId xmlns:a16="http://schemas.microsoft.com/office/drawing/2014/main" id="{0D75CCC9-987E-48BF-BC5D-B577385BC0D4}"/>
                      </a:ext>
                    </a:extLst>
                  </p:cNvPr>
                  <p:cNvSpPr/>
                  <p:nvPr/>
                </p:nvSpPr>
                <p:spPr>
                  <a:xfrm>
                    <a:off x="2717123" y="2109028"/>
                    <a:ext cx="35647" cy="35631"/>
                  </a:xfrm>
                  <a:custGeom>
                    <a:avLst/>
                    <a:gdLst>
                      <a:gd name="connsiteX0" fmla="*/ 32739 w 35647"/>
                      <a:gd name="connsiteY0" fmla="*/ 8088 h 35631"/>
                      <a:gd name="connsiteX1" fmla="*/ 27543 w 35647"/>
                      <a:gd name="connsiteY1" fmla="*/ 32723 h 35631"/>
                      <a:gd name="connsiteX2" fmla="*/ 2908 w 35647"/>
                      <a:gd name="connsiteY2" fmla="*/ 27527 h 35631"/>
                      <a:gd name="connsiteX3" fmla="*/ 8105 w 35647"/>
                      <a:gd name="connsiteY3" fmla="*/ 2892 h 35631"/>
                      <a:gd name="connsiteX4" fmla="*/ 32739 w 35647"/>
                      <a:gd name="connsiteY4" fmla="*/ 8088 h 35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31">
                        <a:moveTo>
                          <a:pt x="32739" y="8088"/>
                        </a:moveTo>
                        <a:cubicBezTo>
                          <a:pt x="38128" y="16364"/>
                          <a:pt x="35819" y="27398"/>
                          <a:pt x="27543" y="32723"/>
                        </a:cubicBezTo>
                        <a:cubicBezTo>
                          <a:pt x="19267" y="38112"/>
                          <a:pt x="8233" y="35802"/>
                          <a:pt x="2908" y="27527"/>
                        </a:cubicBezTo>
                        <a:cubicBezTo>
                          <a:pt x="-2481" y="19251"/>
                          <a:pt x="-171" y="8217"/>
                          <a:pt x="8105" y="2892"/>
                        </a:cubicBezTo>
                        <a:cubicBezTo>
                          <a:pt x="16316" y="-2497"/>
                          <a:pt x="27415" y="-123"/>
                          <a:pt x="32739" y="808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0" name="Freeform: Shape 3829">
                    <a:extLst>
                      <a:ext uri="{FF2B5EF4-FFF2-40B4-BE49-F238E27FC236}">
                        <a16:creationId xmlns:a16="http://schemas.microsoft.com/office/drawing/2014/main" id="{DFA4F645-A019-4CE2-AB4D-E58AE1E5DACC}"/>
                      </a:ext>
                    </a:extLst>
                  </p:cNvPr>
                  <p:cNvSpPr/>
                  <p:nvPr/>
                </p:nvSpPr>
                <p:spPr>
                  <a:xfrm rot="-1618964">
                    <a:off x="2904632" y="2285360"/>
                    <a:ext cx="40029" cy="40029"/>
                  </a:xfrm>
                  <a:custGeom>
                    <a:avLst/>
                    <a:gdLst>
                      <a:gd name="connsiteX0" fmla="*/ 40029 w 40029"/>
                      <a:gd name="connsiteY0" fmla="*/ 20015 h 40029"/>
                      <a:gd name="connsiteX1" fmla="*/ 20015 w 40029"/>
                      <a:gd name="connsiteY1" fmla="*/ 40029 h 40029"/>
                      <a:gd name="connsiteX2" fmla="*/ 0 w 40029"/>
                      <a:gd name="connsiteY2" fmla="*/ 20015 h 40029"/>
                      <a:gd name="connsiteX3" fmla="*/ 20015 w 40029"/>
                      <a:gd name="connsiteY3" fmla="*/ 0 h 40029"/>
                      <a:gd name="connsiteX4" fmla="*/ 40029 w 40029"/>
                      <a:gd name="connsiteY4" fmla="*/ 20015 h 4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29" h="40029">
                        <a:moveTo>
                          <a:pt x="40029" y="20015"/>
                        </a:moveTo>
                        <a:cubicBezTo>
                          <a:pt x="40029" y="31068"/>
                          <a:pt x="31068" y="40029"/>
                          <a:pt x="20015" y="40029"/>
                        </a:cubicBezTo>
                        <a:cubicBezTo>
                          <a:pt x="8961" y="40029"/>
                          <a:pt x="0" y="31068"/>
                          <a:pt x="0" y="20015"/>
                        </a:cubicBezTo>
                        <a:cubicBezTo>
                          <a:pt x="0" y="8961"/>
                          <a:pt x="8961" y="0"/>
                          <a:pt x="20015" y="0"/>
                        </a:cubicBezTo>
                        <a:cubicBezTo>
                          <a:pt x="31068" y="0"/>
                          <a:pt x="40029" y="8961"/>
                          <a:pt x="40029" y="200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1" name="Freeform: Shape 3830">
                    <a:extLst>
                      <a:ext uri="{FF2B5EF4-FFF2-40B4-BE49-F238E27FC236}">
                        <a16:creationId xmlns:a16="http://schemas.microsoft.com/office/drawing/2014/main" id="{21101635-72B1-42EE-9A74-47952723D584}"/>
                      </a:ext>
                    </a:extLst>
                  </p:cNvPr>
                  <p:cNvSpPr/>
                  <p:nvPr/>
                </p:nvSpPr>
                <p:spPr>
                  <a:xfrm>
                    <a:off x="2369043" y="2184789"/>
                    <a:ext cx="55959" cy="55959"/>
                  </a:xfrm>
                  <a:custGeom>
                    <a:avLst/>
                    <a:gdLst>
                      <a:gd name="connsiteX0" fmla="*/ 51395 w 55959"/>
                      <a:gd name="connsiteY0" fmla="*/ 12711 h 55959"/>
                      <a:gd name="connsiteX1" fmla="*/ 43248 w 55959"/>
                      <a:gd name="connsiteY1" fmla="*/ 51395 h 55959"/>
                      <a:gd name="connsiteX2" fmla="*/ 4564 w 55959"/>
                      <a:gd name="connsiteY2" fmla="*/ 43248 h 55959"/>
                      <a:gd name="connsiteX3" fmla="*/ 12711 w 55959"/>
                      <a:gd name="connsiteY3" fmla="*/ 4564 h 55959"/>
                      <a:gd name="connsiteX4" fmla="*/ 51395 w 55959"/>
                      <a:gd name="connsiteY4" fmla="*/ 12711 h 5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59">
                        <a:moveTo>
                          <a:pt x="51395" y="12711"/>
                        </a:moveTo>
                        <a:cubicBezTo>
                          <a:pt x="59863" y="25670"/>
                          <a:pt x="56207" y="42991"/>
                          <a:pt x="43248" y="51395"/>
                        </a:cubicBezTo>
                        <a:cubicBezTo>
                          <a:pt x="30289" y="59864"/>
                          <a:pt x="12968" y="56207"/>
                          <a:pt x="4564" y="43248"/>
                        </a:cubicBezTo>
                        <a:cubicBezTo>
                          <a:pt x="-3904" y="30289"/>
                          <a:pt x="-248" y="12968"/>
                          <a:pt x="12711" y="4564"/>
                        </a:cubicBezTo>
                        <a:cubicBezTo>
                          <a:pt x="25606" y="-3904"/>
                          <a:pt x="42991" y="-248"/>
                          <a:pt x="51395" y="127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2" name="Freeform: Shape 3831">
                    <a:extLst>
                      <a:ext uri="{FF2B5EF4-FFF2-40B4-BE49-F238E27FC236}">
                        <a16:creationId xmlns:a16="http://schemas.microsoft.com/office/drawing/2014/main" id="{EC4E2F9B-E86A-4C25-BB43-DAAA51DAA9F9}"/>
                      </a:ext>
                    </a:extLst>
                  </p:cNvPr>
                  <p:cNvSpPr/>
                  <p:nvPr/>
                </p:nvSpPr>
                <p:spPr>
                  <a:xfrm>
                    <a:off x="2246003" y="2358840"/>
                    <a:ext cx="46005" cy="46005"/>
                  </a:xfrm>
                  <a:custGeom>
                    <a:avLst/>
                    <a:gdLst>
                      <a:gd name="connsiteX0" fmla="*/ 42281 w 46005"/>
                      <a:gd name="connsiteY0" fmla="*/ 10461 h 46005"/>
                      <a:gd name="connsiteX1" fmla="*/ 35545 w 46005"/>
                      <a:gd name="connsiteY1" fmla="*/ 42281 h 46005"/>
                      <a:gd name="connsiteX2" fmla="*/ 3725 w 46005"/>
                      <a:gd name="connsiteY2" fmla="*/ 35544 h 46005"/>
                      <a:gd name="connsiteX3" fmla="*/ 10461 w 46005"/>
                      <a:gd name="connsiteY3" fmla="*/ 3725 h 46005"/>
                      <a:gd name="connsiteX4" fmla="*/ 42281 w 46005"/>
                      <a:gd name="connsiteY4" fmla="*/ 10461 h 4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6005">
                        <a:moveTo>
                          <a:pt x="42281" y="10461"/>
                        </a:moveTo>
                        <a:cubicBezTo>
                          <a:pt x="49209" y="21110"/>
                          <a:pt x="46194" y="35352"/>
                          <a:pt x="35545" y="42281"/>
                        </a:cubicBezTo>
                        <a:cubicBezTo>
                          <a:pt x="24895" y="49209"/>
                          <a:pt x="10653" y="46194"/>
                          <a:pt x="3725" y="35544"/>
                        </a:cubicBezTo>
                        <a:cubicBezTo>
                          <a:pt x="-3204" y="24895"/>
                          <a:pt x="-189" y="10653"/>
                          <a:pt x="10461" y="3725"/>
                        </a:cubicBezTo>
                        <a:cubicBezTo>
                          <a:pt x="21110" y="-3204"/>
                          <a:pt x="35352" y="-188"/>
                          <a:pt x="42281" y="1046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3" name="Freeform: Shape 3832">
                    <a:extLst>
                      <a:ext uri="{FF2B5EF4-FFF2-40B4-BE49-F238E27FC236}">
                        <a16:creationId xmlns:a16="http://schemas.microsoft.com/office/drawing/2014/main" id="{A6DD422E-AF6A-42BE-B0CB-347635C69503}"/>
                      </a:ext>
                    </a:extLst>
                  </p:cNvPr>
                  <p:cNvSpPr/>
                  <p:nvPr/>
                </p:nvSpPr>
                <p:spPr>
                  <a:xfrm>
                    <a:off x="2505353" y="2720814"/>
                    <a:ext cx="36486" cy="36441"/>
                  </a:xfrm>
                  <a:custGeom>
                    <a:avLst/>
                    <a:gdLst>
                      <a:gd name="connsiteX0" fmla="*/ 33512 w 36486"/>
                      <a:gd name="connsiteY0" fmla="*/ 8255 h 36441"/>
                      <a:gd name="connsiteX1" fmla="*/ 28187 w 36486"/>
                      <a:gd name="connsiteY1" fmla="*/ 33467 h 36441"/>
                      <a:gd name="connsiteX2" fmla="*/ 2975 w 36486"/>
                      <a:gd name="connsiteY2" fmla="*/ 28142 h 36441"/>
                      <a:gd name="connsiteX3" fmla="*/ 8299 w 36486"/>
                      <a:gd name="connsiteY3" fmla="*/ 2930 h 36441"/>
                      <a:gd name="connsiteX4" fmla="*/ 33512 w 36486"/>
                      <a:gd name="connsiteY4" fmla="*/ 8255 h 36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41">
                        <a:moveTo>
                          <a:pt x="33512" y="8255"/>
                        </a:moveTo>
                        <a:cubicBezTo>
                          <a:pt x="39029" y="16659"/>
                          <a:pt x="36655" y="27950"/>
                          <a:pt x="28187" y="33467"/>
                        </a:cubicBezTo>
                        <a:cubicBezTo>
                          <a:pt x="19783" y="38984"/>
                          <a:pt x="8492" y="36610"/>
                          <a:pt x="2975" y="28142"/>
                        </a:cubicBezTo>
                        <a:cubicBezTo>
                          <a:pt x="-2542" y="19738"/>
                          <a:pt x="-169" y="8447"/>
                          <a:pt x="8299" y="2930"/>
                        </a:cubicBezTo>
                        <a:cubicBezTo>
                          <a:pt x="16703" y="-2523"/>
                          <a:pt x="27994" y="-149"/>
                          <a:pt x="33512" y="825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4" name="Freeform: Shape 3833">
                    <a:extLst>
                      <a:ext uri="{FF2B5EF4-FFF2-40B4-BE49-F238E27FC236}">
                        <a16:creationId xmlns:a16="http://schemas.microsoft.com/office/drawing/2014/main" id="{0B83F198-81FC-4FE2-B343-9FFBBC52C819}"/>
                      </a:ext>
                    </a:extLst>
                  </p:cNvPr>
                  <p:cNvSpPr/>
                  <p:nvPr/>
                </p:nvSpPr>
                <p:spPr>
                  <a:xfrm>
                    <a:off x="2305801" y="2589926"/>
                    <a:ext cx="43552" cy="43552"/>
                  </a:xfrm>
                  <a:custGeom>
                    <a:avLst/>
                    <a:gdLst>
                      <a:gd name="connsiteX0" fmla="*/ 40027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7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7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4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84" y="-196"/>
                          <a:pt x="40027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5" name="Freeform: Shape 3834">
                    <a:extLst>
                      <a:ext uri="{FF2B5EF4-FFF2-40B4-BE49-F238E27FC236}">
                        <a16:creationId xmlns:a16="http://schemas.microsoft.com/office/drawing/2014/main" id="{73CEF124-1082-4A0B-937D-3403CC769E0E}"/>
                      </a:ext>
                    </a:extLst>
                  </p:cNvPr>
                  <p:cNvSpPr/>
                  <p:nvPr/>
                </p:nvSpPr>
                <p:spPr>
                  <a:xfrm>
                    <a:off x="2739250" y="2770914"/>
                    <a:ext cx="28024" cy="27979"/>
                  </a:xfrm>
                  <a:custGeom>
                    <a:avLst/>
                    <a:gdLst>
                      <a:gd name="connsiteX0" fmla="*/ 25752 w 28024"/>
                      <a:gd name="connsiteY0" fmla="*/ 6334 h 27979"/>
                      <a:gd name="connsiteX1" fmla="*/ 21646 w 28024"/>
                      <a:gd name="connsiteY1" fmla="*/ 25708 h 27979"/>
                      <a:gd name="connsiteX2" fmla="*/ 2272 w 28024"/>
                      <a:gd name="connsiteY2" fmla="*/ 21602 h 27979"/>
                      <a:gd name="connsiteX3" fmla="*/ 6378 w 28024"/>
                      <a:gd name="connsiteY3" fmla="*/ 2228 h 27979"/>
                      <a:gd name="connsiteX4" fmla="*/ 25752 w 28024"/>
                      <a:gd name="connsiteY4" fmla="*/ 6334 h 27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7979">
                        <a:moveTo>
                          <a:pt x="25752" y="6334"/>
                        </a:moveTo>
                        <a:cubicBezTo>
                          <a:pt x="29986" y="12813"/>
                          <a:pt x="28126" y="21474"/>
                          <a:pt x="21646" y="25708"/>
                        </a:cubicBezTo>
                        <a:cubicBezTo>
                          <a:pt x="15167" y="29942"/>
                          <a:pt x="6506" y="28081"/>
                          <a:pt x="2272" y="21602"/>
                        </a:cubicBezTo>
                        <a:cubicBezTo>
                          <a:pt x="-1962" y="15122"/>
                          <a:pt x="-101" y="6462"/>
                          <a:pt x="6378" y="2228"/>
                        </a:cubicBezTo>
                        <a:cubicBezTo>
                          <a:pt x="12857" y="-1942"/>
                          <a:pt x="21518" y="-82"/>
                          <a:pt x="25752" y="633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6" name="Freeform: Shape 3835">
                    <a:extLst>
                      <a:ext uri="{FF2B5EF4-FFF2-40B4-BE49-F238E27FC236}">
                        <a16:creationId xmlns:a16="http://schemas.microsoft.com/office/drawing/2014/main" id="{2F1AA352-3840-44E5-9EEA-35C62614BF50}"/>
                      </a:ext>
                    </a:extLst>
                  </p:cNvPr>
                  <p:cNvSpPr/>
                  <p:nvPr/>
                </p:nvSpPr>
                <p:spPr>
                  <a:xfrm>
                    <a:off x="2969852" y="2557315"/>
                    <a:ext cx="31669" cy="31698"/>
                  </a:xfrm>
                  <a:custGeom>
                    <a:avLst/>
                    <a:gdLst>
                      <a:gd name="connsiteX0" fmla="*/ 29114 w 31669"/>
                      <a:gd name="connsiteY0" fmla="*/ 7203 h 31698"/>
                      <a:gd name="connsiteX1" fmla="*/ 24496 w 31669"/>
                      <a:gd name="connsiteY1" fmla="*/ 29143 h 31698"/>
                      <a:gd name="connsiteX2" fmla="*/ 2556 w 31669"/>
                      <a:gd name="connsiteY2" fmla="*/ 24524 h 31698"/>
                      <a:gd name="connsiteX3" fmla="*/ 7174 w 31669"/>
                      <a:gd name="connsiteY3" fmla="*/ 2584 h 31698"/>
                      <a:gd name="connsiteX4" fmla="*/ 29114 w 31669"/>
                      <a:gd name="connsiteY4" fmla="*/ 7203 h 3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98">
                        <a:moveTo>
                          <a:pt x="29114" y="7203"/>
                        </a:moveTo>
                        <a:cubicBezTo>
                          <a:pt x="33862" y="14516"/>
                          <a:pt x="31809" y="24331"/>
                          <a:pt x="24496" y="29143"/>
                        </a:cubicBezTo>
                        <a:cubicBezTo>
                          <a:pt x="17182" y="33890"/>
                          <a:pt x="7367" y="31837"/>
                          <a:pt x="2556" y="24524"/>
                        </a:cubicBezTo>
                        <a:cubicBezTo>
                          <a:pt x="-2192" y="17210"/>
                          <a:pt x="-139" y="7395"/>
                          <a:pt x="7174" y="2584"/>
                        </a:cubicBezTo>
                        <a:cubicBezTo>
                          <a:pt x="14552" y="-2228"/>
                          <a:pt x="24367" y="-111"/>
                          <a:pt x="29114" y="720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7" name="Freeform: Shape 3836">
                    <a:extLst>
                      <a:ext uri="{FF2B5EF4-FFF2-40B4-BE49-F238E27FC236}">
                        <a16:creationId xmlns:a16="http://schemas.microsoft.com/office/drawing/2014/main" id="{73F590DF-EB44-4CF9-8180-0AE9EDF885E4}"/>
                      </a:ext>
                    </a:extLst>
                  </p:cNvPr>
                  <p:cNvSpPr/>
                  <p:nvPr/>
                </p:nvSpPr>
                <p:spPr>
                  <a:xfrm>
                    <a:off x="2399962" y="2044228"/>
                    <a:ext cx="22925" cy="22925"/>
                  </a:xfrm>
                  <a:custGeom>
                    <a:avLst/>
                    <a:gdLst>
                      <a:gd name="connsiteX0" fmla="*/ 21054 w 22925"/>
                      <a:gd name="connsiteY0" fmla="*/ 5208 h 22925"/>
                      <a:gd name="connsiteX1" fmla="*/ 17718 w 22925"/>
                      <a:gd name="connsiteY1" fmla="*/ 21054 h 22925"/>
                      <a:gd name="connsiteX2" fmla="*/ 1872 w 22925"/>
                      <a:gd name="connsiteY2" fmla="*/ 17718 h 22925"/>
                      <a:gd name="connsiteX3" fmla="*/ 5208 w 22925"/>
                      <a:gd name="connsiteY3" fmla="*/ 1872 h 22925"/>
                      <a:gd name="connsiteX4" fmla="*/ 21054 w 22925"/>
                      <a:gd name="connsiteY4" fmla="*/ 5208 h 2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925">
                        <a:moveTo>
                          <a:pt x="21054" y="5208"/>
                        </a:moveTo>
                        <a:cubicBezTo>
                          <a:pt x="24518" y="10533"/>
                          <a:pt x="23043" y="17589"/>
                          <a:pt x="17718" y="21054"/>
                        </a:cubicBezTo>
                        <a:cubicBezTo>
                          <a:pt x="12393" y="24518"/>
                          <a:pt x="5336" y="23042"/>
                          <a:pt x="1872" y="17718"/>
                        </a:cubicBezTo>
                        <a:cubicBezTo>
                          <a:pt x="-1592" y="12393"/>
                          <a:pt x="-117" y="5336"/>
                          <a:pt x="5208" y="1872"/>
                        </a:cubicBezTo>
                        <a:cubicBezTo>
                          <a:pt x="10469" y="-1592"/>
                          <a:pt x="17590" y="-117"/>
                          <a:pt x="21054" y="520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8" name="Freeform: Shape 3837">
                    <a:extLst>
                      <a:ext uri="{FF2B5EF4-FFF2-40B4-BE49-F238E27FC236}">
                        <a16:creationId xmlns:a16="http://schemas.microsoft.com/office/drawing/2014/main" id="{BDB3C397-63C0-418A-AD1A-CFDC1821F2DC}"/>
                      </a:ext>
                    </a:extLst>
                  </p:cNvPr>
                  <p:cNvSpPr/>
                  <p:nvPr/>
                </p:nvSpPr>
                <p:spPr>
                  <a:xfrm>
                    <a:off x="2834288" y="2101894"/>
                    <a:ext cx="43237" cy="43193"/>
                  </a:xfrm>
                  <a:custGeom>
                    <a:avLst/>
                    <a:gdLst>
                      <a:gd name="connsiteX0" fmla="*/ 39710 w 43237"/>
                      <a:gd name="connsiteY0" fmla="*/ 9770 h 43193"/>
                      <a:gd name="connsiteX1" fmla="*/ 33423 w 43237"/>
                      <a:gd name="connsiteY1" fmla="*/ 39665 h 43193"/>
                      <a:gd name="connsiteX2" fmla="*/ 3528 w 43237"/>
                      <a:gd name="connsiteY2" fmla="*/ 33378 h 43193"/>
                      <a:gd name="connsiteX3" fmla="*/ 9815 w 43237"/>
                      <a:gd name="connsiteY3" fmla="*/ 3483 h 43193"/>
                      <a:gd name="connsiteX4" fmla="*/ 39710 w 43237"/>
                      <a:gd name="connsiteY4" fmla="*/ 9770 h 43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193">
                        <a:moveTo>
                          <a:pt x="39710" y="9770"/>
                        </a:moveTo>
                        <a:cubicBezTo>
                          <a:pt x="46254" y="19778"/>
                          <a:pt x="43431" y="33122"/>
                          <a:pt x="33423" y="39665"/>
                        </a:cubicBezTo>
                        <a:cubicBezTo>
                          <a:pt x="23415" y="46209"/>
                          <a:pt x="10071" y="43386"/>
                          <a:pt x="3528" y="33378"/>
                        </a:cubicBezTo>
                        <a:cubicBezTo>
                          <a:pt x="-3016" y="23371"/>
                          <a:pt x="-193" y="10027"/>
                          <a:pt x="9815" y="3483"/>
                        </a:cubicBezTo>
                        <a:cubicBezTo>
                          <a:pt x="19823" y="-2996"/>
                          <a:pt x="33230" y="-173"/>
                          <a:pt x="39710" y="977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39" name="Freeform: Shape 3838">
                    <a:extLst>
                      <a:ext uri="{FF2B5EF4-FFF2-40B4-BE49-F238E27FC236}">
                        <a16:creationId xmlns:a16="http://schemas.microsoft.com/office/drawing/2014/main" id="{8E71F1F1-818D-4853-A41A-E6925228F913}"/>
                      </a:ext>
                    </a:extLst>
                  </p:cNvPr>
                  <p:cNvSpPr/>
                  <p:nvPr/>
                </p:nvSpPr>
                <p:spPr>
                  <a:xfrm>
                    <a:off x="2671369" y="1927191"/>
                    <a:ext cx="39970" cy="39971"/>
                  </a:xfrm>
                  <a:custGeom>
                    <a:avLst/>
                    <a:gdLst>
                      <a:gd name="connsiteX0" fmla="*/ 36729 w 39970"/>
                      <a:gd name="connsiteY0" fmla="*/ 9080 h 39971"/>
                      <a:gd name="connsiteX1" fmla="*/ 30892 w 39970"/>
                      <a:gd name="connsiteY1" fmla="*/ 36729 h 39971"/>
                      <a:gd name="connsiteX2" fmla="*/ 3242 w 39970"/>
                      <a:gd name="connsiteY2" fmla="*/ 30891 h 39971"/>
                      <a:gd name="connsiteX3" fmla="*/ 9079 w 39970"/>
                      <a:gd name="connsiteY3" fmla="*/ 3242 h 39971"/>
                      <a:gd name="connsiteX4" fmla="*/ 36729 w 39970"/>
                      <a:gd name="connsiteY4" fmla="*/ 9080 h 39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0" h="39971">
                        <a:moveTo>
                          <a:pt x="36729" y="9080"/>
                        </a:moveTo>
                        <a:cubicBezTo>
                          <a:pt x="42760" y="18318"/>
                          <a:pt x="40129" y="30699"/>
                          <a:pt x="30892" y="36729"/>
                        </a:cubicBezTo>
                        <a:cubicBezTo>
                          <a:pt x="21654" y="42760"/>
                          <a:pt x="9272" y="40129"/>
                          <a:pt x="3242" y="30891"/>
                        </a:cubicBezTo>
                        <a:cubicBezTo>
                          <a:pt x="-2789" y="21653"/>
                          <a:pt x="-159" y="9272"/>
                          <a:pt x="9079" y="3242"/>
                        </a:cubicBezTo>
                        <a:cubicBezTo>
                          <a:pt x="18317" y="-2789"/>
                          <a:pt x="30699" y="-158"/>
                          <a:pt x="36729" y="908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0" name="Freeform: Shape 3839">
                    <a:extLst>
                      <a:ext uri="{FF2B5EF4-FFF2-40B4-BE49-F238E27FC236}">
                        <a16:creationId xmlns:a16="http://schemas.microsoft.com/office/drawing/2014/main" id="{D2C773A9-E472-4559-A896-A86B5352BC64}"/>
                      </a:ext>
                    </a:extLst>
                  </p:cNvPr>
                  <p:cNvSpPr/>
                  <p:nvPr/>
                </p:nvSpPr>
                <p:spPr>
                  <a:xfrm>
                    <a:off x="2224047" y="2168163"/>
                    <a:ext cx="41994" cy="41994"/>
                  </a:xfrm>
                  <a:custGeom>
                    <a:avLst/>
                    <a:gdLst>
                      <a:gd name="connsiteX0" fmla="*/ 38575 w 41994"/>
                      <a:gd name="connsiteY0" fmla="*/ 9514 h 41994"/>
                      <a:gd name="connsiteX1" fmla="*/ 32481 w 41994"/>
                      <a:gd name="connsiteY1" fmla="*/ 38575 h 41994"/>
                      <a:gd name="connsiteX2" fmla="*/ 3420 w 41994"/>
                      <a:gd name="connsiteY2" fmla="*/ 32481 h 41994"/>
                      <a:gd name="connsiteX3" fmla="*/ 9514 w 41994"/>
                      <a:gd name="connsiteY3" fmla="*/ 3420 h 41994"/>
                      <a:gd name="connsiteX4" fmla="*/ 38575 w 41994"/>
                      <a:gd name="connsiteY4" fmla="*/ 9514 h 4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1994">
                        <a:moveTo>
                          <a:pt x="38575" y="9514"/>
                        </a:moveTo>
                        <a:cubicBezTo>
                          <a:pt x="44926" y="19201"/>
                          <a:pt x="42168" y="32224"/>
                          <a:pt x="32481" y="38575"/>
                        </a:cubicBezTo>
                        <a:cubicBezTo>
                          <a:pt x="22794" y="44926"/>
                          <a:pt x="9771" y="42168"/>
                          <a:pt x="3420" y="32481"/>
                        </a:cubicBezTo>
                        <a:cubicBezTo>
                          <a:pt x="-2931" y="22794"/>
                          <a:pt x="-173" y="9771"/>
                          <a:pt x="9514" y="3420"/>
                        </a:cubicBezTo>
                        <a:cubicBezTo>
                          <a:pt x="19265" y="-2931"/>
                          <a:pt x="32288" y="-173"/>
                          <a:pt x="38575" y="951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1" name="Freeform: Shape 3840">
                    <a:extLst>
                      <a:ext uri="{FF2B5EF4-FFF2-40B4-BE49-F238E27FC236}">
                        <a16:creationId xmlns:a16="http://schemas.microsoft.com/office/drawing/2014/main" id="{97CB5D38-3926-47FC-8A6C-23BAA791EB85}"/>
                      </a:ext>
                    </a:extLst>
                  </p:cNvPr>
                  <p:cNvSpPr/>
                  <p:nvPr/>
                </p:nvSpPr>
                <p:spPr>
                  <a:xfrm>
                    <a:off x="2451777" y="1892422"/>
                    <a:ext cx="55619" cy="55619"/>
                  </a:xfrm>
                  <a:custGeom>
                    <a:avLst/>
                    <a:gdLst>
                      <a:gd name="connsiteX0" fmla="*/ 51097 w 55619"/>
                      <a:gd name="connsiteY0" fmla="*/ 12606 h 55619"/>
                      <a:gd name="connsiteX1" fmla="*/ 43014 w 55619"/>
                      <a:gd name="connsiteY1" fmla="*/ 51097 h 55619"/>
                      <a:gd name="connsiteX2" fmla="*/ 4522 w 55619"/>
                      <a:gd name="connsiteY2" fmla="*/ 43014 h 55619"/>
                      <a:gd name="connsiteX3" fmla="*/ 12606 w 55619"/>
                      <a:gd name="connsiteY3" fmla="*/ 4522 h 55619"/>
                      <a:gd name="connsiteX4" fmla="*/ 51097 w 55619"/>
                      <a:gd name="connsiteY4" fmla="*/ 12606 h 55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19" h="55619">
                        <a:moveTo>
                          <a:pt x="51097" y="12606"/>
                        </a:moveTo>
                        <a:cubicBezTo>
                          <a:pt x="59501" y="25436"/>
                          <a:pt x="55845" y="42693"/>
                          <a:pt x="43014" y="51097"/>
                        </a:cubicBezTo>
                        <a:cubicBezTo>
                          <a:pt x="30183" y="59501"/>
                          <a:pt x="12927" y="55845"/>
                          <a:pt x="4522" y="43014"/>
                        </a:cubicBezTo>
                        <a:cubicBezTo>
                          <a:pt x="-3882" y="30183"/>
                          <a:pt x="-225" y="12926"/>
                          <a:pt x="12606" y="4522"/>
                        </a:cubicBezTo>
                        <a:cubicBezTo>
                          <a:pt x="25500" y="-3882"/>
                          <a:pt x="42693" y="-225"/>
                          <a:pt x="51097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2" name="Freeform: Shape 3841">
                    <a:extLst>
                      <a:ext uri="{FF2B5EF4-FFF2-40B4-BE49-F238E27FC236}">
                        <a16:creationId xmlns:a16="http://schemas.microsoft.com/office/drawing/2014/main" id="{0FBF422C-265C-4392-85EF-6D2B9E7B0A42}"/>
                      </a:ext>
                    </a:extLst>
                  </p:cNvPr>
                  <p:cNvSpPr/>
                  <p:nvPr/>
                </p:nvSpPr>
                <p:spPr>
                  <a:xfrm>
                    <a:off x="3087045" y="2358969"/>
                    <a:ext cx="55434" cy="55434"/>
                  </a:xfrm>
                  <a:custGeom>
                    <a:avLst/>
                    <a:gdLst>
                      <a:gd name="connsiteX0" fmla="*/ 50941 w 55434"/>
                      <a:gd name="connsiteY0" fmla="*/ 12577 h 55434"/>
                      <a:gd name="connsiteX1" fmla="*/ 42858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1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1" y="12577"/>
                        </a:moveTo>
                        <a:cubicBezTo>
                          <a:pt x="59281" y="25408"/>
                          <a:pt x="55688" y="42601"/>
                          <a:pt x="42858" y="50941"/>
                        </a:cubicBezTo>
                        <a:cubicBezTo>
                          <a:pt x="30027" y="59280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601" y="-253"/>
                          <a:pt x="50941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3" name="Freeform: Shape 3842">
                    <a:extLst>
                      <a:ext uri="{FF2B5EF4-FFF2-40B4-BE49-F238E27FC236}">
                        <a16:creationId xmlns:a16="http://schemas.microsoft.com/office/drawing/2014/main" id="{702E6B6D-7B4F-4D8A-9C6C-93E557C11FB2}"/>
                      </a:ext>
                    </a:extLst>
                  </p:cNvPr>
                  <p:cNvSpPr/>
                  <p:nvPr/>
                </p:nvSpPr>
                <p:spPr>
                  <a:xfrm rot="-193307">
                    <a:off x="3019103" y="2124831"/>
                    <a:ext cx="43622" cy="43622"/>
                  </a:xfrm>
                  <a:custGeom>
                    <a:avLst/>
                    <a:gdLst>
                      <a:gd name="connsiteX0" fmla="*/ 43623 w 43622"/>
                      <a:gd name="connsiteY0" fmla="*/ 21811 h 43622"/>
                      <a:gd name="connsiteX1" fmla="*/ 21811 w 43622"/>
                      <a:gd name="connsiteY1" fmla="*/ 43623 h 43622"/>
                      <a:gd name="connsiteX2" fmla="*/ 0 w 43622"/>
                      <a:gd name="connsiteY2" fmla="*/ 21811 h 43622"/>
                      <a:gd name="connsiteX3" fmla="*/ 21811 w 43622"/>
                      <a:gd name="connsiteY3" fmla="*/ 0 h 43622"/>
                      <a:gd name="connsiteX4" fmla="*/ 43623 w 43622"/>
                      <a:gd name="connsiteY4" fmla="*/ 21811 h 43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22" h="43622">
                        <a:moveTo>
                          <a:pt x="43623" y="21811"/>
                        </a:moveTo>
                        <a:cubicBezTo>
                          <a:pt x="43623" y="33858"/>
                          <a:pt x="33858" y="43623"/>
                          <a:pt x="21811" y="43623"/>
                        </a:cubicBezTo>
                        <a:cubicBezTo>
                          <a:pt x="9765" y="43623"/>
                          <a:pt x="0" y="33858"/>
                          <a:pt x="0" y="21811"/>
                        </a:cubicBezTo>
                        <a:cubicBezTo>
                          <a:pt x="0" y="9765"/>
                          <a:pt x="9765" y="0"/>
                          <a:pt x="21811" y="0"/>
                        </a:cubicBezTo>
                        <a:cubicBezTo>
                          <a:pt x="33857" y="0"/>
                          <a:pt x="43623" y="9765"/>
                          <a:pt x="43623" y="2181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44" name="Freeform: Shape 3843">
                    <a:extLst>
                      <a:ext uri="{FF2B5EF4-FFF2-40B4-BE49-F238E27FC236}">
                        <a16:creationId xmlns:a16="http://schemas.microsoft.com/office/drawing/2014/main" id="{696A6888-E898-4304-8993-29B0C047BAC1}"/>
                      </a:ext>
                    </a:extLst>
                  </p:cNvPr>
                  <p:cNvSpPr/>
                  <p:nvPr/>
                </p:nvSpPr>
                <p:spPr>
                  <a:xfrm>
                    <a:off x="2863402" y="1937571"/>
                    <a:ext cx="19844" cy="19815"/>
                  </a:xfrm>
                  <a:custGeom>
                    <a:avLst/>
                    <a:gdLst>
                      <a:gd name="connsiteX0" fmla="*/ 18230 w 19844"/>
                      <a:gd name="connsiteY0" fmla="*/ 4473 h 19815"/>
                      <a:gd name="connsiteX1" fmla="*/ 15343 w 19844"/>
                      <a:gd name="connsiteY1" fmla="*/ 18201 h 19815"/>
                      <a:gd name="connsiteX2" fmla="*/ 1614 w 19844"/>
                      <a:gd name="connsiteY2" fmla="*/ 15315 h 19815"/>
                      <a:gd name="connsiteX3" fmla="*/ 4501 w 19844"/>
                      <a:gd name="connsiteY3" fmla="*/ 1586 h 19815"/>
                      <a:gd name="connsiteX4" fmla="*/ 18230 w 19844"/>
                      <a:gd name="connsiteY4" fmla="*/ 4473 h 19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15">
                        <a:moveTo>
                          <a:pt x="18230" y="4473"/>
                        </a:moveTo>
                        <a:cubicBezTo>
                          <a:pt x="21245" y="9028"/>
                          <a:pt x="19898" y="15186"/>
                          <a:pt x="15343" y="18201"/>
                        </a:cubicBezTo>
                        <a:cubicBezTo>
                          <a:pt x="10788" y="21217"/>
                          <a:pt x="4629" y="19869"/>
                          <a:pt x="1614" y="15315"/>
                        </a:cubicBezTo>
                        <a:cubicBezTo>
                          <a:pt x="-1401" y="10760"/>
                          <a:pt x="-54" y="4601"/>
                          <a:pt x="4501" y="1586"/>
                        </a:cubicBezTo>
                        <a:cubicBezTo>
                          <a:pt x="9120" y="-1365"/>
                          <a:pt x="15214" y="-82"/>
                          <a:pt x="18230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3788" name="Graphic 3026">
                  <a:extLst>
                    <a:ext uri="{FF2B5EF4-FFF2-40B4-BE49-F238E27FC236}">
                      <a16:creationId xmlns:a16="http://schemas.microsoft.com/office/drawing/2014/main" id="{460632A4-73BB-4119-B5FD-3CB33E626FB3}"/>
                    </a:ext>
                  </a:extLst>
                </p:cNvPr>
                <p:cNvGrpSpPr/>
                <p:nvPr/>
              </p:nvGrpSpPr>
              <p:grpSpPr>
                <a:xfrm>
                  <a:off x="2214553" y="1859672"/>
                  <a:ext cx="918432" cy="906504"/>
                  <a:chOff x="2214553" y="1859672"/>
                  <a:chExt cx="918432" cy="906504"/>
                </a:xfrm>
                <a:solidFill>
                  <a:srgbClr val="FAF5B4"/>
                </a:solidFill>
              </p:grpSpPr>
              <p:sp>
                <p:nvSpPr>
                  <p:cNvPr id="3789" name="Freeform: Shape 3788">
                    <a:extLst>
                      <a:ext uri="{FF2B5EF4-FFF2-40B4-BE49-F238E27FC236}">
                        <a16:creationId xmlns:a16="http://schemas.microsoft.com/office/drawing/2014/main" id="{12C52B6B-B170-4E95-A14D-7EDEBF036852}"/>
                      </a:ext>
                    </a:extLst>
                  </p:cNvPr>
                  <p:cNvSpPr/>
                  <p:nvPr/>
                </p:nvSpPr>
                <p:spPr>
                  <a:xfrm rot="-4686008">
                    <a:off x="2493539" y="2259436"/>
                    <a:ext cx="63382" cy="63382"/>
                  </a:xfrm>
                  <a:custGeom>
                    <a:avLst/>
                    <a:gdLst>
                      <a:gd name="connsiteX0" fmla="*/ 63382 w 63382"/>
                      <a:gd name="connsiteY0" fmla="*/ 31691 h 63382"/>
                      <a:gd name="connsiteX1" fmla="*/ 31691 w 63382"/>
                      <a:gd name="connsiteY1" fmla="*/ 63382 h 63382"/>
                      <a:gd name="connsiteX2" fmla="*/ 0 w 63382"/>
                      <a:gd name="connsiteY2" fmla="*/ 31691 h 63382"/>
                      <a:gd name="connsiteX3" fmla="*/ 31691 w 63382"/>
                      <a:gd name="connsiteY3" fmla="*/ 0 h 63382"/>
                      <a:gd name="connsiteX4" fmla="*/ 63382 w 63382"/>
                      <a:gd name="connsiteY4" fmla="*/ 31691 h 6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382" h="63382">
                        <a:moveTo>
                          <a:pt x="63382" y="31691"/>
                        </a:moveTo>
                        <a:cubicBezTo>
                          <a:pt x="63382" y="49194"/>
                          <a:pt x="49194" y="63382"/>
                          <a:pt x="31691" y="63382"/>
                        </a:cubicBezTo>
                        <a:cubicBezTo>
                          <a:pt x="14189" y="63382"/>
                          <a:pt x="0" y="49194"/>
                          <a:pt x="0" y="31691"/>
                        </a:cubicBezTo>
                        <a:cubicBezTo>
                          <a:pt x="0" y="14189"/>
                          <a:pt x="14189" y="0"/>
                          <a:pt x="31691" y="0"/>
                        </a:cubicBezTo>
                        <a:cubicBezTo>
                          <a:pt x="49194" y="0"/>
                          <a:pt x="63382" y="14189"/>
                          <a:pt x="63382" y="3169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0" name="Freeform: Shape 3789">
                    <a:extLst>
                      <a:ext uri="{FF2B5EF4-FFF2-40B4-BE49-F238E27FC236}">
                        <a16:creationId xmlns:a16="http://schemas.microsoft.com/office/drawing/2014/main" id="{F5793741-1C5F-494D-A3AB-83B96E907305}"/>
                      </a:ext>
                    </a:extLst>
                  </p:cNvPr>
                  <p:cNvSpPr/>
                  <p:nvPr/>
                </p:nvSpPr>
                <p:spPr>
                  <a:xfrm>
                    <a:off x="2610129" y="2337601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6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4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6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00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1" name="Freeform: Shape 3790">
                    <a:extLst>
                      <a:ext uri="{FF2B5EF4-FFF2-40B4-BE49-F238E27FC236}">
                        <a16:creationId xmlns:a16="http://schemas.microsoft.com/office/drawing/2014/main" id="{0DCCDB10-A67D-4A45-88E8-6B32F6E702A0}"/>
                      </a:ext>
                    </a:extLst>
                  </p:cNvPr>
                  <p:cNvSpPr/>
                  <p:nvPr/>
                </p:nvSpPr>
                <p:spPr>
                  <a:xfrm>
                    <a:off x="2519225" y="2198197"/>
                    <a:ext cx="39599" cy="39599"/>
                  </a:xfrm>
                  <a:custGeom>
                    <a:avLst/>
                    <a:gdLst>
                      <a:gd name="connsiteX0" fmla="*/ 36383 w 39599"/>
                      <a:gd name="connsiteY0" fmla="*/ 8990 h 39599"/>
                      <a:gd name="connsiteX1" fmla="*/ 30610 w 39599"/>
                      <a:gd name="connsiteY1" fmla="*/ 36383 h 39599"/>
                      <a:gd name="connsiteX2" fmla="*/ 3217 w 39599"/>
                      <a:gd name="connsiteY2" fmla="*/ 30610 h 39599"/>
                      <a:gd name="connsiteX3" fmla="*/ 8990 w 39599"/>
                      <a:gd name="connsiteY3" fmla="*/ 3216 h 39599"/>
                      <a:gd name="connsiteX4" fmla="*/ 36383 w 39599"/>
                      <a:gd name="connsiteY4" fmla="*/ 8990 h 39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99" h="39599">
                        <a:moveTo>
                          <a:pt x="36383" y="8990"/>
                        </a:moveTo>
                        <a:cubicBezTo>
                          <a:pt x="42350" y="18164"/>
                          <a:pt x="39783" y="30417"/>
                          <a:pt x="30610" y="36383"/>
                        </a:cubicBezTo>
                        <a:cubicBezTo>
                          <a:pt x="21436" y="42350"/>
                          <a:pt x="9183" y="39783"/>
                          <a:pt x="3217" y="30610"/>
                        </a:cubicBezTo>
                        <a:cubicBezTo>
                          <a:pt x="-2750" y="21436"/>
                          <a:pt x="-184" y="9183"/>
                          <a:pt x="8990" y="3216"/>
                        </a:cubicBezTo>
                        <a:cubicBezTo>
                          <a:pt x="18164" y="-2750"/>
                          <a:pt x="30417" y="-184"/>
                          <a:pt x="36383" y="899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2" name="Freeform: Shape 3791">
                    <a:extLst>
                      <a:ext uri="{FF2B5EF4-FFF2-40B4-BE49-F238E27FC236}">
                        <a16:creationId xmlns:a16="http://schemas.microsoft.com/office/drawing/2014/main" id="{38208E76-9A88-4EE8-B5FA-1C5DA72845F7}"/>
                      </a:ext>
                    </a:extLst>
                  </p:cNvPr>
                  <p:cNvSpPr/>
                  <p:nvPr/>
                </p:nvSpPr>
                <p:spPr>
                  <a:xfrm>
                    <a:off x="2619123" y="2254535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6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6" y="40028"/>
                        </a:cubicBezTo>
                        <a:cubicBezTo>
                          <a:pt x="23605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20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3" name="Freeform: Shape 3792">
                    <a:extLst>
                      <a:ext uri="{FF2B5EF4-FFF2-40B4-BE49-F238E27FC236}">
                        <a16:creationId xmlns:a16="http://schemas.microsoft.com/office/drawing/2014/main" id="{B501E5BC-1570-4923-9D46-73D3441842E2}"/>
                      </a:ext>
                    </a:extLst>
                  </p:cNvPr>
                  <p:cNvSpPr/>
                  <p:nvPr/>
                </p:nvSpPr>
                <p:spPr>
                  <a:xfrm>
                    <a:off x="2393966" y="2302669"/>
                    <a:ext cx="51981" cy="51981"/>
                  </a:xfrm>
                  <a:custGeom>
                    <a:avLst/>
                    <a:gdLst>
                      <a:gd name="connsiteX0" fmla="*/ 47771 w 51981"/>
                      <a:gd name="connsiteY0" fmla="*/ 11781 h 51981"/>
                      <a:gd name="connsiteX1" fmla="*/ 40201 w 51981"/>
                      <a:gd name="connsiteY1" fmla="*/ 47771 h 51981"/>
                      <a:gd name="connsiteX2" fmla="*/ 4211 w 51981"/>
                      <a:gd name="connsiteY2" fmla="*/ 40201 h 51981"/>
                      <a:gd name="connsiteX3" fmla="*/ 11781 w 51981"/>
                      <a:gd name="connsiteY3" fmla="*/ 4211 h 51981"/>
                      <a:gd name="connsiteX4" fmla="*/ 47771 w 51981"/>
                      <a:gd name="connsiteY4" fmla="*/ 11781 h 51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81" h="51981">
                        <a:moveTo>
                          <a:pt x="47771" y="11781"/>
                        </a:moveTo>
                        <a:cubicBezTo>
                          <a:pt x="55597" y="23778"/>
                          <a:pt x="52197" y="39880"/>
                          <a:pt x="40201" y="47771"/>
                        </a:cubicBezTo>
                        <a:cubicBezTo>
                          <a:pt x="28204" y="55597"/>
                          <a:pt x="12102" y="52197"/>
                          <a:pt x="4211" y="40201"/>
                        </a:cubicBezTo>
                        <a:cubicBezTo>
                          <a:pt x="-3616" y="28204"/>
                          <a:pt x="-216" y="12102"/>
                          <a:pt x="11781" y="4211"/>
                        </a:cubicBezTo>
                        <a:cubicBezTo>
                          <a:pt x="23842" y="-3616"/>
                          <a:pt x="39944" y="-216"/>
                          <a:pt x="47771" y="1178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4" name="Freeform: Shape 3793">
                    <a:extLst>
                      <a:ext uri="{FF2B5EF4-FFF2-40B4-BE49-F238E27FC236}">
                        <a16:creationId xmlns:a16="http://schemas.microsoft.com/office/drawing/2014/main" id="{C2AF205A-158E-4362-B928-DF620BF80A0D}"/>
                      </a:ext>
                    </a:extLst>
                  </p:cNvPr>
                  <p:cNvSpPr/>
                  <p:nvPr/>
                </p:nvSpPr>
                <p:spPr>
                  <a:xfrm>
                    <a:off x="2381109" y="2432973"/>
                    <a:ext cx="55434" cy="55463"/>
                  </a:xfrm>
                  <a:custGeom>
                    <a:avLst/>
                    <a:gdLst>
                      <a:gd name="connsiteX0" fmla="*/ 50940 w 55434"/>
                      <a:gd name="connsiteY0" fmla="*/ 12606 h 55463"/>
                      <a:gd name="connsiteX1" fmla="*/ 42857 w 55434"/>
                      <a:gd name="connsiteY1" fmla="*/ 50969 h 55463"/>
                      <a:gd name="connsiteX2" fmla="*/ 4494 w 55434"/>
                      <a:gd name="connsiteY2" fmla="*/ 42886 h 55463"/>
                      <a:gd name="connsiteX3" fmla="*/ 12577 w 55434"/>
                      <a:gd name="connsiteY3" fmla="*/ 4522 h 55463"/>
                      <a:gd name="connsiteX4" fmla="*/ 50940 w 55434"/>
                      <a:gd name="connsiteY4" fmla="*/ 12606 h 5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63">
                        <a:moveTo>
                          <a:pt x="50940" y="12606"/>
                        </a:moveTo>
                        <a:cubicBezTo>
                          <a:pt x="59280" y="25436"/>
                          <a:pt x="55688" y="42629"/>
                          <a:pt x="42857" y="50969"/>
                        </a:cubicBezTo>
                        <a:cubicBezTo>
                          <a:pt x="30027" y="59309"/>
                          <a:pt x="12834" y="55716"/>
                          <a:pt x="4494" y="42886"/>
                        </a:cubicBezTo>
                        <a:cubicBezTo>
                          <a:pt x="-3846" y="30055"/>
                          <a:pt x="-253" y="12862"/>
                          <a:pt x="12577" y="4522"/>
                        </a:cubicBezTo>
                        <a:cubicBezTo>
                          <a:pt x="25408" y="-3882"/>
                          <a:pt x="42601" y="-225"/>
                          <a:pt x="50940" y="1260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5" name="Freeform: Shape 3794">
                    <a:extLst>
                      <a:ext uri="{FF2B5EF4-FFF2-40B4-BE49-F238E27FC236}">
                        <a16:creationId xmlns:a16="http://schemas.microsoft.com/office/drawing/2014/main" id="{BC8408F9-DA8B-4D25-BB67-AAFDCCDBAD0A}"/>
                      </a:ext>
                    </a:extLst>
                  </p:cNvPr>
                  <p:cNvSpPr/>
                  <p:nvPr/>
                </p:nvSpPr>
                <p:spPr>
                  <a:xfrm>
                    <a:off x="2542655" y="2536874"/>
                    <a:ext cx="42520" cy="42520"/>
                  </a:xfrm>
                  <a:custGeom>
                    <a:avLst/>
                    <a:gdLst>
                      <a:gd name="connsiteX0" fmla="*/ 39063 w 42520"/>
                      <a:gd name="connsiteY0" fmla="*/ 9681 h 42520"/>
                      <a:gd name="connsiteX1" fmla="*/ 32840 w 42520"/>
                      <a:gd name="connsiteY1" fmla="*/ 39063 h 42520"/>
                      <a:gd name="connsiteX2" fmla="*/ 3458 w 42520"/>
                      <a:gd name="connsiteY2" fmla="*/ 32840 h 42520"/>
                      <a:gd name="connsiteX3" fmla="*/ 9681 w 42520"/>
                      <a:gd name="connsiteY3" fmla="*/ 3458 h 42520"/>
                      <a:gd name="connsiteX4" fmla="*/ 39063 w 42520"/>
                      <a:gd name="connsiteY4" fmla="*/ 9681 h 4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0" h="42520">
                        <a:moveTo>
                          <a:pt x="39063" y="9681"/>
                        </a:moveTo>
                        <a:cubicBezTo>
                          <a:pt x="45478" y="19496"/>
                          <a:pt x="42720" y="32647"/>
                          <a:pt x="32840" y="39063"/>
                        </a:cubicBezTo>
                        <a:cubicBezTo>
                          <a:pt x="23025" y="45478"/>
                          <a:pt x="9873" y="42719"/>
                          <a:pt x="3458" y="32840"/>
                        </a:cubicBezTo>
                        <a:cubicBezTo>
                          <a:pt x="-2957" y="23025"/>
                          <a:pt x="-199" y="9873"/>
                          <a:pt x="9681" y="3458"/>
                        </a:cubicBezTo>
                        <a:cubicBezTo>
                          <a:pt x="19496" y="-2957"/>
                          <a:pt x="32648" y="-199"/>
                          <a:pt x="39063" y="968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6" name="Freeform: Shape 3795">
                    <a:extLst>
                      <a:ext uri="{FF2B5EF4-FFF2-40B4-BE49-F238E27FC236}">
                        <a16:creationId xmlns:a16="http://schemas.microsoft.com/office/drawing/2014/main" id="{4F669A73-5A57-4D9A-9DCC-2A3BE936D0EE}"/>
                      </a:ext>
                    </a:extLst>
                  </p:cNvPr>
                  <p:cNvSpPr/>
                  <p:nvPr/>
                </p:nvSpPr>
                <p:spPr>
                  <a:xfrm>
                    <a:off x="2787612" y="2541239"/>
                    <a:ext cx="33687" cy="33643"/>
                  </a:xfrm>
                  <a:custGeom>
                    <a:avLst/>
                    <a:gdLst>
                      <a:gd name="connsiteX0" fmla="*/ 30957 w 33687"/>
                      <a:gd name="connsiteY0" fmla="*/ 7625 h 33643"/>
                      <a:gd name="connsiteX1" fmla="*/ 26018 w 33687"/>
                      <a:gd name="connsiteY1" fmla="*/ 30913 h 33643"/>
                      <a:gd name="connsiteX2" fmla="*/ 2730 w 33687"/>
                      <a:gd name="connsiteY2" fmla="*/ 25973 h 33643"/>
                      <a:gd name="connsiteX3" fmla="*/ 7670 w 33687"/>
                      <a:gd name="connsiteY3" fmla="*/ 2686 h 33643"/>
                      <a:gd name="connsiteX4" fmla="*/ 30957 w 33687"/>
                      <a:gd name="connsiteY4" fmla="*/ 7625 h 33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87" h="33643">
                        <a:moveTo>
                          <a:pt x="30957" y="7625"/>
                        </a:moveTo>
                        <a:cubicBezTo>
                          <a:pt x="36026" y="15388"/>
                          <a:pt x="33844" y="25845"/>
                          <a:pt x="26018" y="30913"/>
                        </a:cubicBezTo>
                        <a:cubicBezTo>
                          <a:pt x="18255" y="35981"/>
                          <a:pt x="7798" y="33800"/>
                          <a:pt x="2730" y="25973"/>
                        </a:cubicBezTo>
                        <a:cubicBezTo>
                          <a:pt x="-2338" y="18211"/>
                          <a:pt x="-157" y="7754"/>
                          <a:pt x="7670" y="2686"/>
                        </a:cubicBezTo>
                        <a:cubicBezTo>
                          <a:pt x="15432" y="-2318"/>
                          <a:pt x="25889" y="-137"/>
                          <a:pt x="30957" y="762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7" name="Freeform: Shape 3796">
                    <a:extLst>
                      <a:ext uri="{FF2B5EF4-FFF2-40B4-BE49-F238E27FC236}">
                        <a16:creationId xmlns:a16="http://schemas.microsoft.com/office/drawing/2014/main" id="{776A5A6D-6068-4DF4-9209-7EA225F6BAD7}"/>
                      </a:ext>
                    </a:extLst>
                  </p:cNvPr>
                  <p:cNvSpPr/>
                  <p:nvPr/>
                </p:nvSpPr>
                <p:spPr>
                  <a:xfrm>
                    <a:off x="2771258" y="2410796"/>
                    <a:ext cx="39260" cy="39304"/>
                  </a:xfrm>
                  <a:custGeom>
                    <a:avLst/>
                    <a:gdLst>
                      <a:gd name="connsiteX0" fmla="*/ 36085 w 39260"/>
                      <a:gd name="connsiteY0" fmla="*/ 8929 h 39304"/>
                      <a:gd name="connsiteX1" fmla="*/ 30376 w 39260"/>
                      <a:gd name="connsiteY1" fmla="*/ 36130 h 39304"/>
                      <a:gd name="connsiteX2" fmla="*/ 3175 w 39260"/>
                      <a:gd name="connsiteY2" fmla="*/ 30420 h 39304"/>
                      <a:gd name="connsiteX3" fmla="*/ 8885 w 39260"/>
                      <a:gd name="connsiteY3" fmla="*/ 3220 h 39304"/>
                      <a:gd name="connsiteX4" fmla="*/ 36085 w 39260"/>
                      <a:gd name="connsiteY4" fmla="*/ 8929 h 39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60" h="39304">
                        <a:moveTo>
                          <a:pt x="36085" y="8929"/>
                        </a:moveTo>
                        <a:cubicBezTo>
                          <a:pt x="41987" y="18039"/>
                          <a:pt x="39421" y="30228"/>
                          <a:pt x="30376" y="36130"/>
                        </a:cubicBezTo>
                        <a:cubicBezTo>
                          <a:pt x="21266" y="42032"/>
                          <a:pt x="9077" y="39466"/>
                          <a:pt x="3175" y="30420"/>
                        </a:cubicBezTo>
                        <a:cubicBezTo>
                          <a:pt x="-2727" y="21375"/>
                          <a:pt x="-161" y="9122"/>
                          <a:pt x="8885" y="3220"/>
                        </a:cubicBezTo>
                        <a:cubicBezTo>
                          <a:pt x="17994" y="-2747"/>
                          <a:pt x="30183" y="-181"/>
                          <a:pt x="36085" y="892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8" name="Freeform: Shape 3797">
                    <a:extLst>
                      <a:ext uri="{FF2B5EF4-FFF2-40B4-BE49-F238E27FC236}">
                        <a16:creationId xmlns:a16="http://schemas.microsoft.com/office/drawing/2014/main" id="{23E7A4C8-50E9-42A6-8642-193FC5B7353A}"/>
                      </a:ext>
                    </a:extLst>
                  </p:cNvPr>
                  <p:cNvSpPr/>
                  <p:nvPr/>
                </p:nvSpPr>
                <p:spPr>
                  <a:xfrm>
                    <a:off x="2619201" y="2154343"/>
                    <a:ext cx="19659" cy="19659"/>
                  </a:xfrm>
                  <a:custGeom>
                    <a:avLst/>
                    <a:gdLst>
                      <a:gd name="connsiteX0" fmla="*/ 18073 w 19659"/>
                      <a:gd name="connsiteY0" fmla="*/ 4473 h 19659"/>
                      <a:gd name="connsiteX1" fmla="*/ 15186 w 19659"/>
                      <a:gd name="connsiteY1" fmla="*/ 18073 h 19659"/>
                      <a:gd name="connsiteX2" fmla="*/ 1586 w 19659"/>
                      <a:gd name="connsiteY2" fmla="*/ 15186 h 19659"/>
                      <a:gd name="connsiteX3" fmla="*/ 4473 w 19659"/>
                      <a:gd name="connsiteY3" fmla="*/ 1586 h 19659"/>
                      <a:gd name="connsiteX4" fmla="*/ 18073 w 19659"/>
                      <a:gd name="connsiteY4" fmla="*/ 4473 h 19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59" h="19659">
                        <a:moveTo>
                          <a:pt x="18073" y="4473"/>
                        </a:moveTo>
                        <a:cubicBezTo>
                          <a:pt x="21024" y="9028"/>
                          <a:pt x="19741" y="15122"/>
                          <a:pt x="15186" y="18073"/>
                        </a:cubicBezTo>
                        <a:cubicBezTo>
                          <a:pt x="10631" y="21024"/>
                          <a:pt x="4537" y="19741"/>
                          <a:pt x="1586" y="15186"/>
                        </a:cubicBezTo>
                        <a:cubicBezTo>
                          <a:pt x="-1365" y="10631"/>
                          <a:pt x="-82" y="4537"/>
                          <a:pt x="4473" y="1586"/>
                        </a:cubicBezTo>
                        <a:cubicBezTo>
                          <a:pt x="9028" y="-1365"/>
                          <a:pt x="15122" y="-82"/>
                          <a:pt x="18073" y="447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799" name="Freeform: Shape 3798">
                    <a:extLst>
                      <a:ext uri="{FF2B5EF4-FFF2-40B4-BE49-F238E27FC236}">
                        <a16:creationId xmlns:a16="http://schemas.microsoft.com/office/drawing/2014/main" id="{C99751D0-76EA-4236-BA3A-7392F3F02EE6}"/>
                      </a:ext>
                    </a:extLst>
                  </p:cNvPr>
                  <p:cNvSpPr/>
                  <p:nvPr/>
                </p:nvSpPr>
                <p:spPr>
                  <a:xfrm>
                    <a:off x="2535006" y="2037667"/>
                    <a:ext cx="55959" cy="55914"/>
                  </a:xfrm>
                  <a:custGeom>
                    <a:avLst/>
                    <a:gdLst>
                      <a:gd name="connsiteX0" fmla="*/ 51395 w 55959"/>
                      <a:gd name="connsiteY0" fmla="*/ 12667 h 55914"/>
                      <a:gd name="connsiteX1" fmla="*/ 43248 w 55959"/>
                      <a:gd name="connsiteY1" fmla="*/ 51351 h 55914"/>
                      <a:gd name="connsiteX2" fmla="*/ 4564 w 55959"/>
                      <a:gd name="connsiteY2" fmla="*/ 43203 h 55914"/>
                      <a:gd name="connsiteX3" fmla="*/ 12711 w 55959"/>
                      <a:gd name="connsiteY3" fmla="*/ 4519 h 55914"/>
                      <a:gd name="connsiteX4" fmla="*/ 51395 w 55959"/>
                      <a:gd name="connsiteY4" fmla="*/ 12667 h 5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14">
                        <a:moveTo>
                          <a:pt x="51395" y="12667"/>
                        </a:moveTo>
                        <a:cubicBezTo>
                          <a:pt x="59863" y="25626"/>
                          <a:pt x="56207" y="42947"/>
                          <a:pt x="43248" y="51351"/>
                        </a:cubicBezTo>
                        <a:cubicBezTo>
                          <a:pt x="30289" y="59819"/>
                          <a:pt x="12968" y="56162"/>
                          <a:pt x="4564" y="43203"/>
                        </a:cubicBezTo>
                        <a:cubicBezTo>
                          <a:pt x="-3904" y="30245"/>
                          <a:pt x="-248" y="12923"/>
                          <a:pt x="12711" y="4519"/>
                        </a:cubicBezTo>
                        <a:cubicBezTo>
                          <a:pt x="25606" y="-3885"/>
                          <a:pt x="42927" y="-228"/>
                          <a:pt x="51395" y="1266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0" name="Freeform: Shape 3799">
                    <a:extLst>
                      <a:ext uri="{FF2B5EF4-FFF2-40B4-BE49-F238E27FC236}">
                        <a16:creationId xmlns:a16="http://schemas.microsoft.com/office/drawing/2014/main" id="{12605BEA-6CD7-4833-9539-5E237A066A3B}"/>
                      </a:ext>
                    </a:extLst>
                  </p:cNvPr>
                  <p:cNvSpPr/>
                  <p:nvPr/>
                </p:nvSpPr>
                <p:spPr>
                  <a:xfrm>
                    <a:off x="2748205" y="2199115"/>
                    <a:ext cx="31669" cy="31669"/>
                  </a:xfrm>
                  <a:custGeom>
                    <a:avLst/>
                    <a:gdLst>
                      <a:gd name="connsiteX0" fmla="*/ 29114 w 31669"/>
                      <a:gd name="connsiteY0" fmla="*/ 7174 h 31669"/>
                      <a:gd name="connsiteX1" fmla="*/ 24495 w 31669"/>
                      <a:gd name="connsiteY1" fmla="*/ 29115 h 31669"/>
                      <a:gd name="connsiteX2" fmla="*/ 2555 w 31669"/>
                      <a:gd name="connsiteY2" fmla="*/ 24496 h 31669"/>
                      <a:gd name="connsiteX3" fmla="*/ 7174 w 31669"/>
                      <a:gd name="connsiteY3" fmla="*/ 2555 h 31669"/>
                      <a:gd name="connsiteX4" fmla="*/ 29114 w 31669"/>
                      <a:gd name="connsiteY4" fmla="*/ 7174 h 3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669">
                        <a:moveTo>
                          <a:pt x="29114" y="7174"/>
                        </a:moveTo>
                        <a:cubicBezTo>
                          <a:pt x="33862" y="14488"/>
                          <a:pt x="31809" y="24303"/>
                          <a:pt x="24495" y="29115"/>
                        </a:cubicBezTo>
                        <a:cubicBezTo>
                          <a:pt x="17182" y="33862"/>
                          <a:pt x="7367" y="31809"/>
                          <a:pt x="2555" y="24496"/>
                        </a:cubicBezTo>
                        <a:cubicBezTo>
                          <a:pt x="-2192" y="17182"/>
                          <a:pt x="-139" y="7367"/>
                          <a:pt x="7174" y="2555"/>
                        </a:cubicBezTo>
                        <a:cubicBezTo>
                          <a:pt x="14488" y="-2192"/>
                          <a:pt x="24303" y="-139"/>
                          <a:pt x="29114" y="717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1" name="Freeform: Shape 3800">
                    <a:extLst>
                      <a:ext uri="{FF2B5EF4-FFF2-40B4-BE49-F238E27FC236}">
                        <a16:creationId xmlns:a16="http://schemas.microsoft.com/office/drawing/2014/main" id="{E4E71CDB-BCBD-49AE-94DC-A93B6FB30E7A}"/>
                      </a:ext>
                    </a:extLst>
                  </p:cNvPr>
                  <p:cNvSpPr/>
                  <p:nvPr/>
                </p:nvSpPr>
                <p:spPr>
                  <a:xfrm>
                    <a:off x="2707628" y="2076294"/>
                    <a:ext cx="35647" cy="35618"/>
                  </a:xfrm>
                  <a:custGeom>
                    <a:avLst/>
                    <a:gdLst>
                      <a:gd name="connsiteX0" fmla="*/ 32739 w 35647"/>
                      <a:gd name="connsiteY0" fmla="*/ 8104 h 35618"/>
                      <a:gd name="connsiteX1" fmla="*/ 27543 w 35647"/>
                      <a:gd name="connsiteY1" fmla="*/ 32739 h 35618"/>
                      <a:gd name="connsiteX2" fmla="*/ 2908 w 35647"/>
                      <a:gd name="connsiteY2" fmla="*/ 27543 h 35618"/>
                      <a:gd name="connsiteX3" fmla="*/ 8104 w 35647"/>
                      <a:gd name="connsiteY3" fmla="*/ 2908 h 35618"/>
                      <a:gd name="connsiteX4" fmla="*/ 32739 w 35647"/>
                      <a:gd name="connsiteY4" fmla="*/ 8104 h 35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7" h="35618">
                        <a:moveTo>
                          <a:pt x="32739" y="8104"/>
                        </a:moveTo>
                        <a:cubicBezTo>
                          <a:pt x="38128" y="16380"/>
                          <a:pt x="35818" y="27414"/>
                          <a:pt x="27543" y="32739"/>
                        </a:cubicBezTo>
                        <a:cubicBezTo>
                          <a:pt x="19267" y="38064"/>
                          <a:pt x="8233" y="35818"/>
                          <a:pt x="2908" y="27543"/>
                        </a:cubicBezTo>
                        <a:cubicBezTo>
                          <a:pt x="-2481" y="19267"/>
                          <a:pt x="-171" y="8233"/>
                          <a:pt x="8104" y="2908"/>
                        </a:cubicBezTo>
                        <a:cubicBezTo>
                          <a:pt x="16316" y="-2481"/>
                          <a:pt x="27350" y="-171"/>
                          <a:pt x="32739" y="810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2" name="Freeform: Shape 3801">
                    <a:extLst>
                      <a:ext uri="{FF2B5EF4-FFF2-40B4-BE49-F238E27FC236}">
                        <a16:creationId xmlns:a16="http://schemas.microsoft.com/office/drawing/2014/main" id="{861A3F76-4D68-4F82-973E-89F225BC6663}"/>
                      </a:ext>
                    </a:extLst>
                  </p:cNvPr>
                  <p:cNvSpPr/>
                  <p:nvPr/>
                </p:nvSpPr>
                <p:spPr>
                  <a:xfrm>
                    <a:off x="2895232" y="2252543"/>
                    <a:ext cx="40031" cy="40031"/>
                  </a:xfrm>
                  <a:custGeom>
                    <a:avLst/>
                    <a:gdLst>
                      <a:gd name="connsiteX0" fmla="*/ 40031 w 40031"/>
                      <a:gd name="connsiteY0" fmla="*/ 20016 h 40031"/>
                      <a:gd name="connsiteX1" fmla="*/ 20016 w 40031"/>
                      <a:gd name="connsiteY1" fmla="*/ 40031 h 40031"/>
                      <a:gd name="connsiteX2" fmla="*/ 0 w 40031"/>
                      <a:gd name="connsiteY2" fmla="*/ 20016 h 40031"/>
                      <a:gd name="connsiteX3" fmla="*/ 20016 w 40031"/>
                      <a:gd name="connsiteY3" fmla="*/ 0 h 40031"/>
                      <a:gd name="connsiteX4" fmla="*/ 40031 w 40031"/>
                      <a:gd name="connsiteY4" fmla="*/ 20016 h 40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31" h="40031">
                        <a:moveTo>
                          <a:pt x="40031" y="20016"/>
                        </a:moveTo>
                        <a:cubicBezTo>
                          <a:pt x="40031" y="31070"/>
                          <a:pt x="31070" y="40031"/>
                          <a:pt x="20016" y="40031"/>
                        </a:cubicBezTo>
                        <a:cubicBezTo>
                          <a:pt x="8961" y="40031"/>
                          <a:pt x="0" y="31070"/>
                          <a:pt x="0" y="20016"/>
                        </a:cubicBezTo>
                        <a:cubicBezTo>
                          <a:pt x="0" y="8961"/>
                          <a:pt x="8961" y="0"/>
                          <a:pt x="20016" y="0"/>
                        </a:cubicBezTo>
                        <a:cubicBezTo>
                          <a:pt x="31070" y="0"/>
                          <a:pt x="40031" y="8961"/>
                          <a:pt x="40031" y="2001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3" name="Freeform: Shape 3802">
                    <a:extLst>
                      <a:ext uri="{FF2B5EF4-FFF2-40B4-BE49-F238E27FC236}">
                        <a16:creationId xmlns:a16="http://schemas.microsoft.com/office/drawing/2014/main" id="{D7EF71AC-97F4-452F-B598-B6C7CF2C4C9F}"/>
                      </a:ext>
                    </a:extLst>
                  </p:cNvPr>
                  <p:cNvSpPr/>
                  <p:nvPr/>
                </p:nvSpPr>
                <p:spPr>
                  <a:xfrm>
                    <a:off x="2359548" y="2152051"/>
                    <a:ext cx="55959" cy="55914"/>
                  </a:xfrm>
                  <a:custGeom>
                    <a:avLst/>
                    <a:gdLst>
                      <a:gd name="connsiteX0" fmla="*/ 51395 w 55959"/>
                      <a:gd name="connsiteY0" fmla="*/ 12667 h 55914"/>
                      <a:gd name="connsiteX1" fmla="*/ 43248 w 55959"/>
                      <a:gd name="connsiteY1" fmla="*/ 51351 h 55914"/>
                      <a:gd name="connsiteX2" fmla="*/ 4564 w 55959"/>
                      <a:gd name="connsiteY2" fmla="*/ 43203 h 55914"/>
                      <a:gd name="connsiteX3" fmla="*/ 12711 w 55959"/>
                      <a:gd name="connsiteY3" fmla="*/ 4519 h 55914"/>
                      <a:gd name="connsiteX4" fmla="*/ 51395 w 55959"/>
                      <a:gd name="connsiteY4" fmla="*/ 12667 h 5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59" h="55914">
                        <a:moveTo>
                          <a:pt x="51395" y="12667"/>
                        </a:moveTo>
                        <a:cubicBezTo>
                          <a:pt x="59863" y="25626"/>
                          <a:pt x="56207" y="42947"/>
                          <a:pt x="43248" y="51351"/>
                        </a:cubicBezTo>
                        <a:cubicBezTo>
                          <a:pt x="30289" y="59819"/>
                          <a:pt x="12968" y="56162"/>
                          <a:pt x="4564" y="43203"/>
                        </a:cubicBezTo>
                        <a:cubicBezTo>
                          <a:pt x="-3904" y="30245"/>
                          <a:pt x="-248" y="12923"/>
                          <a:pt x="12711" y="4519"/>
                        </a:cubicBezTo>
                        <a:cubicBezTo>
                          <a:pt x="25606" y="-3885"/>
                          <a:pt x="42927" y="-228"/>
                          <a:pt x="51395" y="1266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4" name="Freeform: Shape 3803">
                    <a:extLst>
                      <a:ext uri="{FF2B5EF4-FFF2-40B4-BE49-F238E27FC236}">
                        <a16:creationId xmlns:a16="http://schemas.microsoft.com/office/drawing/2014/main" id="{EAF8EE9B-423B-4336-9CA9-9D49284F8C4C}"/>
                      </a:ext>
                    </a:extLst>
                  </p:cNvPr>
                  <p:cNvSpPr/>
                  <p:nvPr/>
                </p:nvSpPr>
                <p:spPr>
                  <a:xfrm>
                    <a:off x="2236509" y="2326122"/>
                    <a:ext cx="46005" cy="46005"/>
                  </a:xfrm>
                  <a:custGeom>
                    <a:avLst/>
                    <a:gdLst>
                      <a:gd name="connsiteX0" fmla="*/ 42281 w 46005"/>
                      <a:gd name="connsiteY0" fmla="*/ 10461 h 46005"/>
                      <a:gd name="connsiteX1" fmla="*/ 35544 w 46005"/>
                      <a:gd name="connsiteY1" fmla="*/ 42281 h 46005"/>
                      <a:gd name="connsiteX2" fmla="*/ 3725 w 46005"/>
                      <a:gd name="connsiteY2" fmla="*/ 35545 h 46005"/>
                      <a:gd name="connsiteX3" fmla="*/ 10461 w 46005"/>
                      <a:gd name="connsiteY3" fmla="*/ 3725 h 46005"/>
                      <a:gd name="connsiteX4" fmla="*/ 42281 w 46005"/>
                      <a:gd name="connsiteY4" fmla="*/ 10461 h 4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05" h="46005">
                        <a:moveTo>
                          <a:pt x="42281" y="10461"/>
                        </a:moveTo>
                        <a:cubicBezTo>
                          <a:pt x="49209" y="21110"/>
                          <a:pt x="46194" y="35352"/>
                          <a:pt x="35544" y="42281"/>
                        </a:cubicBezTo>
                        <a:cubicBezTo>
                          <a:pt x="24895" y="49209"/>
                          <a:pt x="10653" y="46194"/>
                          <a:pt x="3725" y="35545"/>
                        </a:cubicBezTo>
                        <a:cubicBezTo>
                          <a:pt x="-3204" y="24895"/>
                          <a:pt x="-188" y="10653"/>
                          <a:pt x="10461" y="3725"/>
                        </a:cubicBezTo>
                        <a:cubicBezTo>
                          <a:pt x="21110" y="-3204"/>
                          <a:pt x="35352" y="-189"/>
                          <a:pt x="42281" y="10461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5" name="Freeform: Shape 3804">
                    <a:extLst>
                      <a:ext uri="{FF2B5EF4-FFF2-40B4-BE49-F238E27FC236}">
                        <a16:creationId xmlns:a16="http://schemas.microsoft.com/office/drawing/2014/main" id="{1FB54212-7C9A-4347-808B-8F524331D023}"/>
                      </a:ext>
                    </a:extLst>
                  </p:cNvPr>
                  <p:cNvSpPr/>
                  <p:nvPr/>
                </p:nvSpPr>
                <p:spPr>
                  <a:xfrm>
                    <a:off x="2495794" y="2688052"/>
                    <a:ext cx="36486" cy="36486"/>
                  </a:xfrm>
                  <a:custGeom>
                    <a:avLst/>
                    <a:gdLst>
                      <a:gd name="connsiteX0" fmla="*/ 33511 w 36486"/>
                      <a:gd name="connsiteY0" fmla="*/ 8300 h 36486"/>
                      <a:gd name="connsiteX1" fmla="*/ 28187 w 36486"/>
                      <a:gd name="connsiteY1" fmla="*/ 33512 h 36486"/>
                      <a:gd name="connsiteX2" fmla="*/ 2975 w 36486"/>
                      <a:gd name="connsiteY2" fmla="*/ 28187 h 36486"/>
                      <a:gd name="connsiteX3" fmla="*/ 8300 w 36486"/>
                      <a:gd name="connsiteY3" fmla="*/ 2975 h 36486"/>
                      <a:gd name="connsiteX4" fmla="*/ 33511 w 36486"/>
                      <a:gd name="connsiteY4" fmla="*/ 8300 h 36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86" h="36486">
                        <a:moveTo>
                          <a:pt x="33511" y="8300"/>
                        </a:moveTo>
                        <a:cubicBezTo>
                          <a:pt x="39029" y="16704"/>
                          <a:pt x="36655" y="27994"/>
                          <a:pt x="28187" y="33512"/>
                        </a:cubicBezTo>
                        <a:cubicBezTo>
                          <a:pt x="19783" y="39029"/>
                          <a:pt x="8492" y="36655"/>
                          <a:pt x="2975" y="28187"/>
                        </a:cubicBezTo>
                        <a:cubicBezTo>
                          <a:pt x="-2542" y="19783"/>
                          <a:pt x="-169" y="8492"/>
                          <a:pt x="8300" y="2975"/>
                        </a:cubicBezTo>
                        <a:cubicBezTo>
                          <a:pt x="16768" y="-2542"/>
                          <a:pt x="28058" y="-169"/>
                          <a:pt x="33511" y="830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6" name="Freeform: Shape 3805">
                    <a:extLst>
                      <a:ext uri="{FF2B5EF4-FFF2-40B4-BE49-F238E27FC236}">
                        <a16:creationId xmlns:a16="http://schemas.microsoft.com/office/drawing/2014/main" id="{88AA1E7D-6479-4333-BE63-2EB83C853173}"/>
                      </a:ext>
                    </a:extLst>
                  </p:cNvPr>
                  <p:cNvSpPr/>
                  <p:nvPr/>
                </p:nvSpPr>
                <p:spPr>
                  <a:xfrm rot="-4686008">
                    <a:off x="2296232" y="2557194"/>
                    <a:ext cx="43623" cy="43623"/>
                  </a:xfrm>
                  <a:custGeom>
                    <a:avLst/>
                    <a:gdLst>
                      <a:gd name="connsiteX0" fmla="*/ 43623 w 43623"/>
                      <a:gd name="connsiteY0" fmla="*/ 21812 h 43623"/>
                      <a:gd name="connsiteX1" fmla="*/ 21812 w 43623"/>
                      <a:gd name="connsiteY1" fmla="*/ 43623 h 43623"/>
                      <a:gd name="connsiteX2" fmla="*/ 0 w 43623"/>
                      <a:gd name="connsiteY2" fmla="*/ 21812 h 43623"/>
                      <a:gd name="connsiteX3" fmla="*/ 21812 w 43623"/>
                      <a:gd name="connsiteY3" fmla="*/ 0 h 43623"/>
                      <a:gd name="connsiteX4" fmla="*/ 43623 w 43623"/>
                      <a:gd name="connsiteY4" fmla="*/ 21812 h 43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23" h="43623">
                        <a:moveTo>
                          <a:pt x="43623" y="21812"/>
                        </a:moveTo>
                        <a:cubicBezTo>
                          <a:pt x="43623" y="33858"/>
                          <a:pt x="33858" y="43623"/>
                          <a:pt x="21812" y="43623"/>
                        </a:cubicBezTo>
                        <a:cubicBezTo>
                          <a:pt x="9765" y="43623"/>
                          <a:pt x="0" y="33858"/>
                          <a:pt x="0" y="21812"/>
                        </a:cubicBezTo>
                        <a:cubicBezTo>
                          <a:pt x="0" y="9765"/>
                          <a:pt x="9765" y="0"/>
                          <a:pt x="21812" y="0"/>
                        </a:cubicBezTo>
                        <a:cubicBezTo>
                          <a:pt x="33858" y="0"/>
                          <a:pt x="43623" y="9765"/>
                          <a:pt x="43623" y="21812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7" name="Freeform: Shape 3806">
                    <a:extLst>
                      <a:ext uri="{FF2B5EF4-FFF2-40B4-BE49-F238E27FC236}">
                        <a16:creationId xmlns:a16="http://schemas.microsoft.com/office/drawing/2014/main" id="{FDF5844B-D103-487E-9550-DB838D494373}"/>
                      </a:ext>
                    </a:extLst>
                  </p:cNvPr>
                  <p:cNvSpPr/>
                  <p:nvPr/>
                </p:nvSpPr>
                <p:spPr>
                  <a:xfrm>
                    <a:off x="2729755" y="2738180"/>
                    <a:ext cx="28024" cy="27996"/>
                  </a:xfrm>
                  <a:custGeom>
                    <a:avLst/>
                    <a:gdLst>
                      <a:gd name="connsiteX0" fmla="*/ 25752 w 28024"/>
                      <a:gd name="connsiteY0" fmla="*/ 6350 h 27996"/>
                      <a:gd name="connsiteX1" fmla="*/ 21646 w 28024"/>
                      <a:gd name="connsiteY1" fmla="*/ 25724 h 27996"/>
                      <a:gd name="connsiteX2" fmla="*/ 2272 w 28024"/>
                      <a:gd name="connsiteY2" fmla="*/ 21618 h 27996"/>
                      <a:gd name="connsiteX3" fmla="*/ 6378 w 28024"/>
                      <a:gd name="connsiteY3" fmla="*/ 2244 h 27996"/>
                      <a:gd name="connsiteX4" fmla="*/ 25752 w 28024"/>
                      <a:gd name="connsiteY4" fmla="*/ 6350 h 27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24" h="27996">
                        <a:moveTo>
                          <a:pt x="25752" y="6350"/>
                        </a:moveTo>
                        <a:cubicBezTo>
                          <a:pt x="29986" y="12829"/>
                          <a:pt x="28126" y="21490"/>
                          <a:pt x="21646" y="25724"/>
                        </a:cubicBezTo>
                        <a:cubicBezTo>
                          <a:pt x="15167" y="29958"/>
                          <a:pt x="6506" y="28097"/>
                          <a:pt x="2272" y="21618"/>
                        </a:cubicBezTo>
                        <a:cubicBezTo>
                          <a:pt x="-1962" y="15139"/>
                          <a:pt x="-101" y="6478"/>
                          <a:pt x="6378" y="2244"/>
                        </a:cubicBezTo>
                        <a:cubicBezTo>
                          <a:pt x="12857" y="-1926"/>
                          <a:pt x="21518" y="-130"/>
                          <a:pt x="25752" y="6350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8" name="Freeform: Shape 3807">
                    <a:extLst>
                      <a:ext uri="{FF2B5EF4-FFF2-40B4-BE49-F238E27FC236}">
                        <a16:creationId xmlns:a16="http://schemas.microsoft.com/office/drawing/2014/main" id="{83D09683-FF4A-47BE-BE23-3787DE53E7CA}"/>
                      </a:ext>
                    </a:extLst>
                  </p:cNvPr>
                  <p:cNvSpPr/>
                  <p:nvPr/>
                </p:nvSpPr>
                <p:spPr>
                  <a:xfrm>
                    <a:off x="2960358" y="2524581"/>
                    <a:ext cx="31669" cy="31742"/>
                  </a:xfrm>
                  <a:custGeom>
                    <a:avLst/>
                    <a:gdLst>
                      <a:gd name="connsiteX0" fmla="*/ 29115 w 31669"/>
                      <a:gd name="connsiteY0" fmla="*/ 7219 h 31742"/>
                      <a:gd name="connsiteX1" fmla="*/ 24495 w 31669"/>
                      <a:gd name="connsiteY1" fmla="*/ 29159 h 31742"/>
                      <a:gd name="connsiteX2" fmla="*/ 2555 w 31669"/>
                      <a:gd name="connsiteY2" fmla="*/ 24540 h 31742"/>
                      <a:gd name="connsiteX3" fmla="*/ 7174 w 31669"/>
                      <a:gd name="connsiteY3" fmla="*/ 2600 h 31742"/>
                      <a:gd name="connsiteX4" fmla="*/ 29115 w 31669"/>
                      <a:gd name="connsiteY4" fmla="*/ 7219 h 31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69" h="31742">
                        <a:moveTo>
                          <a:pt x="29115" y="7219"/>
                        </a:moveTo>
                        <a:cubicBezTo>
                          <a:pt x="33862" y="14532"/>
                          <a:pt x="31809" y="24348"/>
                          <a:pt x="24495" y="29159"/>
                        </a:cubicBezTo>
                        <a:cubicBezTo>
                          <a:pt x="17182" y="33971"/>
                          <a:pt x="7367" y="31854"/>
                          <a:pt x="2555" y="24540"/>
                        </a:cubicBezTo>
                        <a:cubicBezTo>
                          <a:pt x="-2192" y="17227"/>
                          <a:pt x="-139" y="7411"/>
                          <a:pt x="7174" y="2600"/>
                        </a:cubicBezTo>
                        <a:cubicBezTo>
                          <a:pt x="14488" y="-2212"/>
                          <a:pt x="24303" y="-159"/>
                          <a:pt x="29115" y="7219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09" name="Freeform: Shape 3808">
                    <a:extLst>
                      <a:ext uri="{FF2B5EF4-FFF2-40B4-BE49-F238E27FC236}">
                        <a16:creationId xmlns:a16="http://schemas.microsoft.com/office/drawing/2014/main" id="{82112EF4-7007-4C34-B91F-E137C84D855D}"/>
                      </a:ext>
                    </a:extLst>
                  </p:cNvPr>
                  <p:cNvSpPr/>
                  <p:nvPr/>
                </p:nvSpPr>
                <p:spPr>
                  <a:xfrm>
                    <a:off x="2390403" y="2011490"/>
                    <a:ext cx="22925" cy="22881"/>
                  </a:xfrm>
                  <a:custGeom>
                    <a:avLst/>
                    <a:gdLst>
                      <a:gd name="connsiteX0" fmla="*/ 21054 w 22925"/>
                      <a:gd name="connsiteY0" fmla="*/ 5163 h 22881"/>
                      <a:gd name="connsiteX1" fmla="*/ 17718 w 22925"/>
                      <a:gd name="connsiteY1" fmla="*/ 21009 h 22881"/>
                      <a:gd name="connsiteX2" fmla="*/ 1872 w 22925"/>
                      <a:gd name="connsiteY2" fmla="*/ 17673 h 22881"/>
                      <a:gd name="connsiteX3" fmla="*/ 5208 w 22925"/>
                      <a:gd name="connsiteY3" fmla="*/ 1828 h 22881"/>
                      <a:gd name="connsiteX4" fmla="*/ 21054 w 22925"/>
                      <a:gd name="connsiteY4" fmla="*/ 5163 h 22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25" h="22881">
                        <a:moveTo>
                          <a:pt x="21054" y="5163"/>
                        </a:moveTo>
                        <a:cubicBezTo>
                          <a:pt x="24518" y="10488"/>
                          <a:pt x="23042" y="17545"/>
                          <a:pt x="17718" y="21009"/>
                        </a:cubicBezTo>
                        <a:cubicBezTo>
                          <a:pt x="12393" y="24473"/>
                          <a:pt x="5336" y="22998"/>
                          <a:pt x="1872" y="17673"/>
                        </a:cubicBezTo>
                        <a:cubicBezTo>
                          <a:pt x="-1592" y="12349"/>
                          <a:pt x="-117" y="5292"/>
                          <a:pt x="5208" y="1828"/>
                        </a:cubicBezTo>
                        <a:cubicBezTo>
                          <a:pt x="10533" y="-1573"/>
                          <a:pt x="17589" y="-97"/>
                          <a:pt x="21054" y="5163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0" name="Freeform: Shape 3809">
                    <a:extLst>
                      <a:ext uri="{FF2B5EF4-FFF2-40B4-BE49-F238E27FC236}">
                        <a16:creationId xmlns:a16="http://schemas.microsoft.com/office/drawing/2014/main" id="{E5312407-0472-4B61-B747-7C2802AF19C9}"/>
                      </a:ext>
                    </a:extLst>
                  </p:cNvPr>
                  <p:cNvSpPr/>
                  <p:nvPr/>
                </p:nvSpPr>
                <p:spPr>
                  <a:xfrm>
                    <a:off x="2824793" y="2069131"/>
                    <a:ext cx="43237" cy="43237"/>
                  </a:xfrm>
                  <a:custGeom>
                    <a:avLst/>
                    <a:gdLst>
                      <a:gd name="connsiteX0" fmla="*/ 39710 w 43237"/>
                      <a:gd name="connsiteY0" fmla="*/ 9815 h 43237"/>
                      <a:gd name="connsiteX1" fmla="*/ 33423 w 43237"/>
                      <a:gd name="connsiteY1" fmla="*/ 39710 h 43237"/>
                      <a:gd name="connsiteX2" fmla="*/ 3528 w 43237"/>
                      <a:gd name="connsiteY2" fmla="*/ 33423 h 43237"/>
                      <a:gd name="connsiteX3" fmla="*/ 9815 w 43237"/>
                      <a:gd name="connsiteY3" fmla="*/ 3528 h 43237"/>
                      <a:gd name="connsiteX4" fmla="*/ 39710 w 43237"/>
                      <a:gd name="connsiteY4" fmla="*/ 9815 h 4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37" h="43237">
                        <a:moveTo>
                          <a:pt x="39710" y="9815"/>
                        </a:moveTo>
                        <a:cubicBezTo>
                          <a:pt x="46253" y="19823"/>
                          <a:pt x="43431" y="33166"/>
                          <a:pt x="33423" y="39710"/>
                        </a:cubicBezTo>
                        <a:cubicBezTo>
                          <a:pt x="23415" y="46253"/>
                          <a:pt x="10072" y="43431"/>
                          <a:pt x="3528" y="33423"/>
                        </a:cubicBezTo>
                        <a:cubicBezTo>
                          <a:pt x="-3016" y="23415"/>
                          <a:pt x="-193" y="10071"/>
                          <a:pt x="9815" y="3528"/>
                        </a:cubicBezTo>
                        <a:cubicBezTo>
                          <a:pt x="19823" y="-3016"/>
                          <a:pt x="33166" y="-193"/>
                          <a:pt x="39710" y="9815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1" name="Freeform: Shape 3810">
                    <a:extLst>
                      <a:ext uri="{FF2B5EF4-FFF2-40B4-BE49-F238E27FC236}">
                        <a16:creationId xmlns:a16="http://schemas.microsoft.com/office/drawing/2014/main" id="{5778A7E2-3EEC-49B3-BB80-58EB8A32E8B5}"/>
                      </a:ext>
                    </a:extLst>
                  </p:cNvPr>
                  <p:cNvSpPr/>
                  <p:nvPr/>
                </p:nvSpPr>
                <p:spPr>
                  <a:xfrm>
                    <a:off x="2661811" y="1894457"/>
                    <a:ext cx="39971" cy="39987"/>
                  </a:xfrm>
                  <a:custGeom>
                    <a:avLst/>
                    <a:gdLst>
                      <a:gd name="connsiteX0" fmla="*/ 36729 w 39971"/>
                      <a:gd name="connsiteY0" fmla="*/ 9096 h 39987"/>
                      <a:gd name="connsiteX1" fmla="*/ 30891 w 39971"/>
                      <a:gd name="connsiteY1" fmla="*/ 36746 h 39987"/>
                      <a:gd name="connsiteX2" fmla="*/ 3242 w 39971"/>
                      <a:gd name="connsiteY2" fmla="*/ 30908 h 39987"/>
                      <a:gd name="connsiteX3" fmla="*/ 9080 w 39971"/>
                      <a:gd name="connsiteY3" fmla="*/ 3258 h 39987"/>
                      <a:gd name="connsiteX4" fmla="*/ 36729 w 39971"/>
                      <a:gd name="connsiteY4" fmla="*/ 9096 h 39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71" h="39987">
                        <a:moveTo>
                          <a:pt x="36729" y="9096"/>
                        </a:moveTo>
                        <a:cubicBezTo>
                          <a:pt x="42760" y="18334"/>
                          <a:pt x="40129" y="30715"/>
                          <a:pt x="30891" y="36746"/>
                        </a:cubicBezTo>
                        <a:cubicBezTo>
                          <a:pt x="21653" y="42776"/>
                          <a:pt x="9272" y="40146"/>
                          <a:pt x="3242" y="30908"/>
                        </a:cubicBezTo>
                        <a:cubicBezTo>
                          <a:pt x="-2789" y="21670"/>
                          <a:pt x="-158" y="9288"/>
                          <a:pt x="9080" y="3258"/>
                        </a:cubicBezTo>
                        <a:cubicBezTo>
                          <a:pt x="18318" y="-2772"/>
                          <a:pt x="30699" y="-206"/>
                          <a:pt x="36729" y="909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2" name="Freeform: Shape 3811">
                    <a:extLst>
                      <a:ext uri="{FF2B5EF4-FFF2-40B4-BE49-F238E27FC236}">
                        <a16:creationId xmlns:a16="http://schemas.microsoft.com/office/drawing/2014/main" id="{E30077DC-C4A3-4C2D-BE5F-11751C3CBEF6}"/>
                      </a:ext>
                    </a:extLst>
                  </p:cNvPr>
                  <p:cNvSpPr/>
                  <p:nvPr/>
                </p:nvSpPr>
                <p:spPr>
                  <a:xfrm>
                    <a:off x="2214553" y="2135445"/>
                    <a:ext cx="41994" cy="41994"/>
                  </a:xfrm>
                  <a:custGeom>
                    <a:avLst/>
                    <a:gdLst>
                      <a:gd name="connsiteX0" fmla="*/ 38575 w 41994"/>
                      <a:gd name="connsiteY0" fmla="*/ 9514 h 41994"/>
                      <a:gd name="connsiteX1" fmla="*/ 32481 w 41994"/>
                      <a:gd name="connsiteY1" fmla="*/ 38575 h 41994"/>
                      <a:gd name="connsiteX2" fmla="*/ 3420 w 41994"/>
                      <a:gd name="connsiteY2" fmla="*/ 32481 h 41994"/>
                      <a:gd name="connsiteX3" fmla="*/ 9514 w 41994"/>
                      <a:gd name="connsiteY3" fmla="*/ 3420 h 41994"/>
                      <a:gd name="connsiteX4" fmla="*/ 38575 w 41994"/>
                      <a:gd name="connsiteY4" fmla="*/ 9514 h 4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94" h="41994">
                        <a:moveTo>
                          <a:pt x="38575" y="9514"/>
                        </a:moveTo>
                        <a:cubicBezTo>
                          <a:pt x="44926" y="19201"/>
                          <a:pt x="42168" y="32224"/>
                          <a:pt x="32481" y="38575"/>
                        </a:cubicBezTo>
                        <a:cubicBezTo>
                          <a:pt x="22794" y="44926"/>
                          <a:pt x="9771" y="42168"/>
                          <a:pt x="3420" y="32481"/>
                        </a:cubicBezTo>
                        <a:cubicBezTo>
                          <a:pt x="-2931" y="22794"/>
                          <a:pt x="-173" y="9771"/>
                          <a:pt x="9514" y="3420"/>
                        </a:cubicBezTo>
                        <a:cubicBezTo>
                          <a:pt x="19265" y="-2931"/>
                          <a:pt x="32224" y="-173"/>
                          <a:pt x="38575" y="9514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3" name="Freeform: Shape 3812">
                    <a:extLst>
                      <a:ext uri="{FF2B5EF4-FFF2-40B4-BE49-F238E27FC236}">
                        <a16:creationId xmlns:a16="http://schemas.microsoft.com/office/drawing/2014/main" id="{5C060BB7-BB72-47EB-93CB-F94DB294C017}"/>
                      </a:ext>
                    </a:extLst>
                  </p:cNvPr>
                  <p:cNvSpPr/>
                  <p:nvPr/>
                </p:nvSpPr>
                <p:spPr>
                  <a:xfrm>
                    <a:off x="2442314" y="1859672"/>
                    <a:ext cx="55556" cy="55556"/>
                  </a:xfrm>
                  <a:custGeom>
                    <a:avLst/>
                    <a:gdLst>
                      <a:gd name="connsiteX0" fmla="*/ 55556 w 55556"/>
                      <a:gd name="connsiteY0" fmla="*/ 27778 h 55556"/>
                      <a:gd name="connsiteX1" fmla="*/ 27778 w 55556"/>
                      <a:gd name="connsiteY1" fmla="*/ 55556 h 55556"/>
                      <a:gd name="connsiteX2" fmla="*/ 0 w 55556"/>
                      <a:gd name="connsiteY2" fmla="*/ 27778 h 55556"/>
                      <a:gd name="connsiteX3" fmla="*/ 27778 w 55556"/>
                      <a:gd name="connsiteY3" fmla="*/ 0 h 55556"/>
                      <a:gd name="connsiteX4" fmla="*/ 55556 w 55556"/>
                      <a:gd name="connsiteY4" fmla="*/ 27778 h 55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556" h="55556">
                        <a:moveTo>
                          <a:pt x="55556" y="27778"/>
                        </a:moveTo>
                        <a:cubicBezTo>
                          <a:pt x="55556" y="43120"/>
                          <a:pt x="43120" y="55556"/>
                          <a:pt x="27778" y="55556"/>
                        </a:cubicBezTo>
                        <a:cubicBezTo>
                          <a:pt x="12437" y="55556"/>
                          <a:pt x="0" y="43120"/>
                          <a:pt x="0" y="27778"/>
                        </a:cubicBezTo>
                        <a:cubicBezTo>
                          <a:pt x="0" y="12437"/>
                          <a:pt x="12437" y="0"/>
                          <a:pt x="27778" y="0"/>
                        </a:cubicBezTo>
                        <a:cubicBezTo>
                          <a:pt x="43120" y="0"/>
                          <a:pt x="55556" y="12437"/>
                          <a:pt x="55556" y="27778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4" name="Freeform: Shape 3813">
                    <a:extLst>
                      <a:ext uri="{FF2B5EF4-FFF2-40B4-BE49-F238E27FC236}">
                        <a16:creationId xmlns:a16="http://schemas.microsoft.com/office/drawing/2014/main" id="{134CA6EC-5E0A-4541-961E-5AB7FD269F7E}"/>
                      </a:ext>
                    </a:extLst>
                  </p:cNvPr>
                  <p:cNvSpPr/>
                  <p:nvPr/>
                </p:nvSpPr>
                <p:spPr>
                  <a:xfrm>
                    <a:off x="3077551" y="2326251"/>
                    <a:ext cx="55434" cy="55434"/>
                  </a:xfrm>
                  <a:custGeom>
                    <a:avLst/>
                    <a:gdLst>
                      <a:gd name="connsiteX0" fmla="*/ 50940 w 55434"/>
                      <a:gd name="connsiteY0" fmla="*/ 12577 h 55434"/>
                      <a:gd name="connsiteX1" fmla="*/ 42857 w 55434"/>
                      <a:gd name="connsiteY1" fmla="*/ 50941 h 55434"/>
                      <a:gd name="connsiteX2" fmla="*/ 4494 w 55434"/>
                      <a:gd name="connsiteY2" fmla="*/ 42857 h 55434"/>
                      <a:gd name="connsiteX3" fmla="*/ 12577 w 55434"/>
                      <a:gd name="connsiteY3" fmla="*/ 4494 h 55434"/>
                      <a:gd name="connsiteX4" fmla="*/ 50940 w 55434"/>
                      <a:gd name="connsiteY4" fmla="*/ 12577 h 5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4" h="55434">
                        <a:moveTo>
                          <a:pt x="50940" y="12577"/>
                        </a:moveTo>
                        <a:cubicBezTo>
                          <a:pt x="59280" y="25408"/>
                          <a:pt x="55688" y="42601"/>
                          <a:pt x="42857" y="50941"/>
                        </a:cubicBezTo>
                        <a:cubicBezTo>
                          <a:pt x="30027" y="59281"/>
                          <a:pt x="12834" y="55688"/>
                          <a:pt x="4494" y="42857"/>
                        </a:cubicBezTo>
                        <a:cubicBezTo>
                          <a:pt x="-3846" y="30027"/>
                          <a:pt x="-253" y="12834"/>
                          <a:pt x="12577" y="4494"/>
                        </a:cubicBezTo>
                        <a:cubicBezTo>
                          <a:pt x="25408" y="-3846"/>
                          <a:pt x="42537" y="-253"/>
                          <a:pt x="50940" y="1257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5" name="Freeform: Shape 3814">
                    <a:extLst>
                      <a:ext uri="{FF2B5EF4-FFF2-40B4-BE49-F238E27FC236}">
                        <a16:creationId xmlns:a16="http://schemas.microsoft.com/office/drawing/2014/main" id="{2D2424C8-DAD5-4823-AD15-5FF878E6CF5E}"/>
                      </a:ext>
                    </a:extLst>
                  </p:cNvPr>
                  <p:cNvSpPr/>
                  <p:nvPr/>
                </p:nvSpPr>
                <p:spPr>
                  <a:xfrm>
                    <a:off x="3009684" y="2092101"/>
                    <a:ext cx="43552" cy="43552"/>
                  </a:xfrm>
                  <a:custGeom>
                    <a:avLst/>
                    <a:gdLst>
                      <a:gd name="connsiteX0" fmla="*/ 40028 w 43552"/>
                      <a:gd name="connsiteY0" fmla="*/ 9876 h 43552"/>
                      <a:gd name="connsiteX1" fmla="*/ 33677 w 43552"/>
                      <a:gd name="connsiteY1" fmla="*/ 40028 h 43552"/>
                      <a:gd name="connsiteX2" fmla="*/ 3525 w 43552"/>
                      <a:gd name="connsiteY2" fmla="*/ 33676 h 43552"/>
                      <a:gd name="connsiteX3" fmla="*/ 9876 w 43552"/>
                      <a:gd name="connsiteY3" fmla="*/ 3525 h 43552"/>
                      <a:gd name="connsiteX4" fmla="*/ 40028 w 43552"/>
                      <a:gd name="connsiteY4" fmla="*/ 9876 h 4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52" h="43552">
                        <a:moveTo>
                          <a:pt x="40028" y="9876"/>
                        </a:moveTo>
                        <a:cubicBezTo>
                          <a:pt x="46571" y="19948"/>
                          <a:pt x="43748" y="33484"/>
                          <a:pt x="33677" y="40028"/>
                        </a:cubicBezTo>
                        <a:cubicBezTo>
                          <a:pt x="23605" y="46571"/>
                          <a:pt x="10068" y="43748"/>
                          <a:pt x="3525" y="33676"/>
                        </a:cubicBezTo>
                        <a:cubicBezTo>
                          <a:pt x="-3019" y="23604"/>
                          <a:pt x="-196" y="10068"/>
                          <a:pt x="9876" y="3525"/>
                        </a:cubicBezTo>
                        <a:cubicBezTo>
                          <a:pt x="19948" y="-3019"/>
                          <a:pt x="33484" y="-196"/>
                          <a:pt x="40028" y="9876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3816" name="Freeform: Shape 3815">
                    <a:extLst>
                      <a:ext uri="{FF2B5EF4-FFF2-40B4-BE49-F238E27FC236}">
                        <a16:creationId xmlns:a16="http://schemas.microsoft.com/office/drawing/2014/main" id="{DCC8212F-C99B-4032-9D30-A47D33DFCCEA}"/>
                      </a:ext>
                    </a:extLst>
                  </p:cNvPr>
                  <p:cNvSpPr/>
                  <p:nvPr/>
                </p:nvSpPr>
                <p:spPr>
                  <a:xfrm>
                    <a:off x="2853907" y="1904809"/>
                    <a:ext cx="19844" cy="19860"/>
                  </a:xfrm>
                  <a:custGeom>
                    <a:avLst/>
                    <a:gdLst>
                      <a:gd name="connsiteX0" fmla="*/ 18230 w 19844"/>
                      <a:gd name="connsiteY0" fmla="*/ 4517 h 19860"/>
                      <a:gd name="connsiteX1" fmla="*/ 15343 w 19844"/>
                      <a:gd name="connsiteY1" fmla="*/ 18246 h 19860"/>
                      <a:gd name="connsiteX2" fmla="*/ 1614 w 19844"/>
                      <a:gd name="connsiteY2" fmla="*/ 15359 h 19860"/>
                      <a:gd name="connsiteX3" fmla="*/ 4501 w 19844"/>
                      <a:gd name="connsiteY3" fmla="*/ 1631 h 19860"/>
                      <a:gd name="connsiteX4" fmla="*/ 18230 w 19844"/>
                      <a:gd name="connsiteY4" fmla="*/ 4517 h 19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44" h="19860">
                        <a:moveTo>
                          <a:pt x="18230" y="4517"/>
                        </a:moveTo>
                        <a:cubicBezTo>
                          <a:pt x="21245" y="9072"/>
                          <a:pt x="19898" y="15231"/>
                          <a:pt x="15343" y="18246"/>
                        </a:cubicBezTo>
                        <a:cubicBezTo>
                          <a:pt x="10788" y="21261"/>
                          <a:pt x="4630" y="19914"/>
                          <a:pt x="1614" y="15359"/>
                        </a:cubicBezTo>
                        <a:cubicBezTo>
                          <a:pt x="-1401" y="10804"/>
                          <a:pt x="-54" y="4646"/>
                          <a:pt x="4501" y="1631"/>
                        </a:cubicBezTo>
                        <a:cubicBezTo>
                          <a:pt x="9056" y="-1385"/>
                          <a:pt x="15215" y="-102"/>
                          <a:pt x="18230" y="4517"/>
                        </a:cubicBezTo>
                        <a:close/>
                      </a:path>
                    </a:pathLst>
                  </a:custGeom>
                  <a:solidFill>
                    <a:srgbClr val="FAF5B4"/>
                  </a:solidFill>
                  <a:ln w="64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B1657007-7BC9-4E07-8FC3-77D55F20289C}"/>
                </a:ext>
              </a:extLst>
            </p:cNvPr>
            <p:cNvSpPr/>
            <p:nvPr/>
          </p:nvSpPr>
          <p:spPr>
            <a:xfrm>
              <a:off x="3299403" y="2490742"/>
              <a:ext cx="313312" cy="184439"/>
            </a:xfrm>
            <a:custGeom>
              <a:avLst/>
              <a:gdLst>
                <a:gd name="connsiteX0" fmla="*/ 4739 w 313312"/>
                <a:gd name="connsiteY0" fmla="*/ 126317 h 184439"/>
                <a:gd name="connsiteX1" fmla="*/ 143244 w 313312"/>
                <a:gd name="connsiteY1" fmla="*/ 184375 h 184439"/>
                <a:gd name="connsiteX2" fmla="*/ 309977 w 313312"/>
                <a:gd name="connsiteY2" fmla="*/ 145498 h 184439"/>
                <a:gd name="connsiteX3" fmla="*/ 174551 w 313312"/>
                <a:gd name="connsiteY3" fmla="*/ 46575 h 184439"/>
                <a:gd name="connsiteX4" fmla="*/ 172177 w 313312"/>
                <a:gd name="connsiteY4" fmla="*/ 26431 h 184439"/>
                <a:gd name="connsiteX5" fmla="*/ 154727 w 313312"/>
                <a:gd name="connsiteY5" fmla="*/ 0 h 184439"/>
                <a:gd name="connsiteX6" fmla="*/ 128425 w 313312"/>
                <a:gd name="connsiteY6" fmla="*/ 21363 h 184439"/>
                <a:gd name="connsiteX7" fmla="*/ 160950 w 313312"/>
                <a:gd name="connsiteY7" fmla="*/ 45484 h 184439"/>
                <a:gd name="connsiteX8" fmla="*/ 4739 w 313312"/>
                <a:gd name="connsiteY8" fmla="*/ 126317 h 184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3312" h="184439">
                  <a:moveTo>
                    <a:pt x="4739" y="126317"/>
                  </a:moveTo>
                  <a:cubicBezTo>
                    <a:pt x="25781" y="157366"/>
                    <a:pt x="79284" y="185979"/>
                    <a:pt x="143244" y="184375"/>
                  </a:cubicBezTo>
                  <a:cubicBezTo>
                    <a:pt x="227669" y="182258"/>
                    <a:pt x="294388" y="178729"/>
                    <a:pt x="309977" y="145498"/>
                  </a:cubicBezTo>
                  <a:cubicBezTo>
                    <a:pt x="330249" y="102323"/>
                    <a:pt x="254742" y="55364"/>
                    <a:pt x="174551" y="46575"/>
                  </a:cubicBezTo>
                  <a:cubicBezTo>
                    <a:pt x="174872" y="39133"/>
                    <a:pt x="174358" y="31948"/>
                    <a:pt x="172177" y="26431"/>
                  </a:cubicBezTo>
                  <a:cubicBezTo>
                    <a:pt x="164607" y="6928"/>
                    <a:pt x="154727" y="0"/>
                    <a:pt x="154727" y="0"/>
                  </a:cubicBezTo>
                  <a:lnTo>
                    <a:pt x="128425" y="21363"/>
                  </a:lnTo>
                  <a:cubicBezTo>
                    <a:pt x="128425" y="21363"/>
                    <a:pt x="149467" y="26303"/>
                    <a:pt x="160950" y="45484"/>
                  </a:cubicBezTo>
                  <a:cubicBezTo>
                    <a:pt x="77295" y="40865"/>
                    <a:pt x="-23104" y="85259"/>
                    <a:pt x="4739" y="126317"/>
                  </a:cubicBezTo>
                  <a:close/>
                </a:path>
              </a:pathLst>
            </a:custGeom>
            <a:solidFill>
              <a:srgbClr val="F26B42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89A3B262-F1E2-455D-8366-6789D0E8936E}"/>
                </a:ext>
              </a:extLst>
            </p:cNvPr>
            <p:cNvSpPr/>
            <p:nvPr/>
          </p:nvSpPr>
          <p:spPr>
            <a:xfrm>
              <a:off x="4043724" y="3145524"/>
              <a:ext cx="211508" cy="203644"/>
            </a:xfrm>
            <a:custGeom>
              <a:avLst/>
              <a:gdLst>
                <a:gd name="connsiteX0" fmla="*/ 290 w 211508"/>
                <a:gd name="connsiteY0" fmla="*/ 139235 h 203644"/>
                <a:gd name="connsiteX1" fmla="*/ 931 w 211508"/>
                <a:gd name="connsiteY1" fmla="*/ 182218 h 203644"/>
                <a:gd name="connsiteX2" fmla="*/ 12158 w 211508"/>
                <a:gd name="connsiteY2" fmla="*/ 179844 h 203644"/>
                <a:gd name="connsiteX3" fmla="*/ 73937 w 211508"/>
                <a:gd name="connsiteY3" fmla="*/ 203645 h 203644"/>
                <a:gd name="connsiteX4" fmla="*/ 126222 w 211508"/>
                <a:gd name="connsiteY4" fmla="*/ 164447 h 203644"/>
                <a:gd name="connsiteX5" fmla="*/ 210582 w 211508"/>
                <a:gd name="connsiteY5" fmla="*/ 102348 h 203644"/>
                <a:gd name="connsiteX6" fmla="*/ 135781 w 211508"/>
                <a:gd name="connsiteY6" fmla="*/ 141866 h 203644"/>
                <a:gd name="connsiteX7" fmla="*/ 205001 w 211508"/>
                <a:gd name="connsiteY7" fmla="*/ 49037 h 203644"/>
                <a:gd name="connsiteX8" fmla="*/ 119293 w 211508"/>
                <a:gd name="connsiteY8" fmla="*/ 124288 h 203644"/>
                <a:gd name="connsiteX9" fmla="*/ 118203 w 211508"/>
                <a:gd name="connsiteY9" fmla="*/ 119669 h 203644"/>
                <a:gd name="connsiteX10" fmla="*/ 155732 w 211508"/>
                <a:gd name="connsiteY10" fmla="*/ 61482 h 203644"/>
                <a:gd name="connsiteX11" fmla="*/ 186782 w 211508"/>
                <a:gd name="connsiteY11" fmla="*/ 12341 h 203644"/>
                <a:gd name="connsiteX12" fmla="*/ 177544 w 211508"/>
                <a:gd name="connsiteY12" fmla="*/ 15742 h 203644"/>
                <a:gd name="connsiteX13" fmla="*/ 95364 w 211508"/>
                <a:gd name="connsiteY13" fmla="*/ 111586 h 203644"/>
                <a:gd name="connsiteX14" fmla="*/ 144954 w 211508"/>
                <a:gd name="connsiteY14" fmla="*/ 345 h 203644"/>
                <a:gd name="connsiteX15" fmla="*/ 67266 w 211508"/>
                <a:gd name="connsiteY15" fmla="*/ 102412 h 203644"/>
                <a:gd name="connsiteX16" fmla="*/ 22038 w 211508"/>
                <a:gd name="connsiteY16" fmla="*/ 132628 h 203644"/>
                <a:gd name="connsiteX17" fmla="*/ 28581 w 211508"/>
                <a:gd name="connsiteY17" fmla="*/ 39542 h 203644"/>
                <a:gd name="connsiteX18" fmla="*/ 290 w 211508"/>
                <a:gd name="connsiteY18" fmla="*/ 139235 h 203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1508" h="203644">
                  <a:moveTo>
                    <a:pt x="290" y="139235"/>
                  </a:moveTo>
                  <a:cubicBezTo>
                    <a:pt x="-287" y="155979"/>
                    <a:pt x="34" y="170542"/>
                    <a:pt x="931" y="182218"/>
                  </a:cubicBezTo>
                  <a:cubicBezTo>
                    <a:pt x="4396" y="181191"/>
                    <a:pt x="8117" y="180421"/>
                    <a:pt x="12158" y="179844"/>
                  </a:cubicBezTo>
                  <a:cubicBezTo>
                    <a:pt x="36215" y="176380"/>
                    <a:pt x="55205" y="182923"/>
                    <a:pt x="73937" y="203645"/>
                  </a:cubicBezTo>
                  <a:cubicBezTo>
                    <a:pt x="95749" y="186773"/>
                    <a:pt x="126222" y="164447"/>
                    <a:pt x="126222" y="164447"/>
                  </a:cubicBezTo>
                  <a:cubicBezTo>
                    <a:pt x="126222" y="164447"/>
                    <a:pt x="221873" y="108186"/>
                    <a:pt x="210582" y="102348"/>
                  </a:cubicBezTo>
                  <a:cubicBezTo>
                    <a:pt x="199228" y="96510"/>
                    <a:pt x="143992" y="150077"/>
                    <a:pt x="135781" y="141866"/>
                  </a:cubicBezTo>
                  <a:cubicBezTo>
                    <a:pt x="127569" y="133654"/>
                    <a:pt x="205835" y="62124"/>
                    <a:pt x="205001" y="49037"/>
                  </a:cubicBezTo>
                  <a:cubicBezTo>
                    <a:pt x="204167" y="35950"/>
                    <a:pt x="132573" y="125571"/>
                    <a:pt x="119293" y="124288"/>
                  </a:cubicBezTo>
                  <a:cubicBezTo>
                    <a:pt x="117561" y="124095"/>
                    <a:pt x="117305" y="122427"/>
                    <a:pt x="118203" y="119669"/>
                  </a:cubicBezTo>
                  <a:cubicBezTo>
                    <a:pt x="121603" y="109148"/>
                    <a:pt x="141362" y="82589"/>
                    <a:pt x="155732" y="61482"/>
                  </a:cubicBezTo>
                  <a:cubicBezTo>
                    <a:pt x="166381" y="46022"/>
                    <a:pt x="190503" y="13753"/>
                    <a:pt x="186782" y="12341"/>
                  </a:cubicBezTo>
                  <a:cubicBezTo>
                    <a:pt x="184344" y="11443"/>
                    <a:pt x="181201" y="12791"/>
                    <a:pt x="177544" y="15742"/>
                  </a:cubicBezTo>
                  <a:cubicBezTo>
                    <a:pt x="157272" y="31972"/>
                    <a:pt x="104859" y="115563"/>
                    <a:pt x="95364" y="111586"/>
                  </a:cubicBezTo>
                  <a:cubicBezTo>
                    <a:pt x="84009" y="106838"/>
                    <a:pt x="160543" y="10545"/>
                    <a:pt x="144954" y="345"/>
                  </a:cubicBezTo>
                  <a:cubicBezTo>
                    <a:pt x="135781" y="-5621"/>
                    <a:pt x="105629" y="67320"/>
                    <a:pt x="67266" y="102412"/>
                  </a:cubicBezTo>
                  <a:cubicBezTo>
                    <a:pt x="45903" y="121914"/>
                    <a:pt x="29608" y="129292"/>
                    <a:pt x="22038" y="132628"/>
                  </a:cubicBezTo>
                  <a:cubicBezTo>
                    <a:pt x="22038" y="132628"/>
                    <a:pt x="43272" y="38580"/>
                    <a:pt x="28581" y="39542"/>
                  </a:cubicBezTo>
                  <a:cubicBezTo>
                    <a:pt x="30185" y="48844"/>
                    <a:pt x="12672" y="102604"/>
                    <a:pt x="290" y="139235"/>
                  </a:cubicBezTo>
                  <a:close/>
                </a:path>
              </a:pathLst>
            </a:custGeom>
            <a:solidFill>
              <a:srgbClr val="FDD2B4"/>
            </a:solidFill>
            <a:ln w="64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3774" name="Graphic 3026">
              <a:extLst>
                <a:ext uri="{FF2B5EF4-FFF2-40B4-BE49-F238E27FC236}">
                  <a16:creationId xmlns:a16="http://schemas.microsoft.com/office/drawing/2014/main" id="{897FE7F9-72DA-4C25-9867-2718E2FEDD3A}"/>
                </a:ext>
              </a:extLst>
            </p:cNvPr>
            <p:cNvGrpSpPr/>
            <p:nvPr/>
          </p:nvGrpSpPr>
          <p:grpSpPr>
            <a:xfrm>
              <a:off x="2751607" y="2963605"/>
              <a:ext cx="171113" cy="210106"/>
              <a:chOff x="2751607" y="2963605"/>
              <a:chExt cx="171113" cy="210106"/>
            </a:xfrm>
            <a:solidFill>
              <a:schemeClr val="accent1"/>
            </a:solidFill>
          </p:grpSpPr>
          <p:sp>
            <p:nvSpPr>
              <p:cNvPr id="3775" name="Freeform: Shape 3774">
                <a:extLst>
                  <a:ext uri="{FF2B5EF4-FFF2-40B4-BE49-F238E27FC236}">
                    <a16:creationId xmlns:a16="http://schemas.microsoft.com/office/drawing/2014/main" id="{ABB7C5AF-8085-49AF-B36E-2F9B7C6950BB}"/>
                  </a:ext>
                </a:extLst>
              </p:cNvPr>
              <p:cNvSpPr/>
              <p:nvPr/>
            </p:nvSpPr>
            <p:spPr>
              <a:xfrm>
                <a:off x="2751607" y="2963605"/>
                <a:ext cx="171113" cy="210106"/>
              </a:xfrm>
              <a:custGeom>
                <a:avLst/>
                <a:gdLst>
                  <a:gd name="connsiteX0" fmla="*/ 20452 w 171113"/>
                  <a:gd name="connsiteY0" fmla="*/ 162954 h 210106"/>
                  <a:gd name="connsiteX1" fmla="*/ 16538 w 171113"/>
                  <a:gd name="connsiteY1" fmla="*/ 172256 h 210106"/>
                  <a:gd name="connsiteX2" fmla="*/ 26931 w 171113"/>
                  <a:gd name="connsiteY2" fmla="*/ 176169 h 210106"/>
                  <a:gd name="connsiteX3" fmla="*/ 56313 w 171113"/>
                  <a:gd name="connsiteY3" fmla="*/ 197981 h 210106"/>
                  <a:gd name="connsiteX4" fmla="*/ 60034 w 171113"/>
                  <a:gd name="connsiteY4" fmla="*/ 202408 h 210106"/>
                  <a:gd name="connsiteX5" fmla="*/ 65487 w 171113"/>
                  <a:gd name="connsiteY5" fmla="*/ 210106 h 210106"/>
                  <a:gd name="connsiteX6" fmla="*/ 75623 w 171113"/>
                  <a:gd name="connsiteY6" fmla="*/ 196249 h 210106"/>
                  <a:gd name="connsiteX7" fmla="*/ 91725 w 171113"/>
                  <a:gd name="connsiteY7" fmla="*/ 108039 h 210106"/>
                  <a:gd name="connsiteX8" fmla="*/ 129062 w 171113"/>
                  <a:gd name="connsiteY8" fmla="*/ 79427 h 210106"/>
                  <a:gd name="connsiteX9" fmla="*/ 155621 w 171113"/>
                  <a:gd name="connsiteY9" fmla="*/ 63774 h 210106"/>
                  <a:gd name="connsiteX10" fmla="*/ 93586 w 171113"/>
                  <a:gd name="connsiteY10" fmla="*/ 78914 h 210106"/>
                  <a:gd name="connsiteX11" fmla="*/ 134707 w 171113"/>
                  <a:gd name="connsiteY11" fmla="*/ 50815 h 210106"/>
                  <a:gd name="connsiteX12" fmla="*/ 170954 w 171113"/>
                  <a:gd name="connsiteY12" fmla="*/ 39973 h 210106"/>
                  <a:gd name="connsiteX13" fmla="*/ 145806 w 171113"/>
                  <a:gd name="connsiteY13" fmla="*/ 32596 h 210106"/>
                  <a:gd name="connsiteX14" fmla="*/ 131051 w 171113"/>
                  <a:gd name="connsiteY14" fmla="*/ 17199 h 210106"/>
                  <a:gd name="connsiteX15" fmla="*/ 122134 w 171113"/>
                  <a:gd name="connsiteY15" fmla="*/ 14441 h 210106"/>
                  <a:gd name="connsiteX16" fmla="*/ 113986 w 171113"/>
                  <a:gd name="connsiteY16" fmla="*/ 2187 h 210106"/>
                  <a:gd name="connsiteX17" fmla="*/ 56505 w 171113"/>
                  <a:gd name="connsiteY17" fmla="*/ 9373 h 210106"/>
                  <a:gd name="connsiteX18" fmla="*/ 1206 w 171113"/>
                  <a:gd name="connsiteY18" fmla="*/ 72499 h 210106"/>
                  <a:gd name="connsiteX19" fmla="*/ 20452 w 171113"/>
                  <a:gd name="connsiteY19" fmla="*/ 162954 h 21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1113" h="210106">
                    <a:moveTo>
                      <a:pt x="20452" y="162954"/>
                    </a:moveTo>
                    <a:cubicBezTo>
                      <a:pt x="19810" y="165777"/>
                      <a:pt x="18463" y="168920"/>
                      <a:pt x="16538" y="172256"/>
                    </a:cubicBezTo>
                    <a:cubicBezTo>
                      <a:pt x="19810" y="173283"/>
                      <a:pt x="23338" y="174501"/>
                      <a:pt x="26931" y="176169"/>
                    </a:cubicBezTo>
                    <a:cubicBezTo>
                      <a:pt x="36618" y="180468"/>
                      <a:pt x="47075" y="187332"/>
                      <a:pt x="56313" y="197981"/>
                    </a:cubicBezTo>
                    <a:cubicBezTo>
                      <a:pt x="57660" y="199521"/>
                      <a:pt x="58879" y="200932"/>
                      <a:pt x="60034" y="202408"/>
                    </a:cubicBezTo>
                    <a:cubicBezTo>
                      <a:pt x="62087" y="205038"/>
                      <a:pt x="63883" y="207668"/>
                      <a:pt x="65487" y="210106"/>
                    </a:cubicBezTo>
                    <a:cubicBezTo>
                      <a:pt x="69593" y="205551"/>
                      <a:pt x="73121" y="200804"/>
                      <a:pt x="75623" y="196249"/>
                    </a:cubicBezTo>
                    <a:cubicBezTo>
                      <a:pt x="88517" y="172064"/>
                      <a:pt x="91725" y="108039"/>
                      <a:pt x="91725" y="108039"/>
                    </a:cubicBezTo>
                    <a:lnTo>
                      <a:pt x="129062" y="79427"/>
                    </a:lnTo>
                    <a:cubicBezTo>
                      <a:pt x="129062" y="79427"/>
                      <a:pt x="162871" y="68201"/>
                      <a:pt x="155621" y="63774"/>
                    </a:cubicBezTo>
                    <a:cubicBezTo>
                      <a:pt x="148500" y="59476"/>
                      <a:pt x="96216" y="78016"/>
                      <a:pt x="93586" y="78914"/>
                    </a:cubicBezTo>
                    <a:cubicBezTo>
                      <a:pt x="95382" y="77503"/>
                      <a:pt x="123994" y="54857"/>
                      <a:pt x="134707" y="50815"/>
                    </a:cubicBezTo>
                    <a:cubicBezTo>
                      <a:pt x="145742" y="46645"/>
                      <a:pt x="168388" y="46260"/>
                      <a:pt x="170954" y="39973"/>
                    </a:cubicBezTo>
                    <a:cubicBezTo>
                      <a:pt x="173456" y="33751"/>
                      <a:pt x="145806" y="32596"/>
                      <a:pt x="145806" y="32596"/>
                    </a:cubicBezTo>
                    <a:cubicBezTo>
                      <a:pt x="145806" y="32596"/>
                      <a:pt x="139968" y="19958"/>
                      <a:pt x="131051" y="17199"/>
                    </a:cubicBezTo>
                    <a:cubicBezTo>
                      <a:pt x="122134" y="14441"/>
                      <a:pt x="122134" y="14441"/>
                      <a:pt x="122134" y="14441"/>
                    </a:cubicBezTo>
                    <a:cubicBezTo>
                      <a:pt x="122134" y="14441"/>
                      <a:pt x="123673" y="9373"/>
                      <a:pt x="113986" y="2187"/>
                    </a:cubicBezTo>
                    <a:cubicBezTo>
                      <a:pt x="113986" y="2187"/>
                      <a:pt x="84027" y="-6024"/>
                      <a:pt x="56505" y="9373"/>
                    </a:cubicBezTo>
                    <a:cubicBezTo>
                      <a:pt x="28984" y="24769"/>
                      <a:pt x="-7070" y="52611"/>
                      <a:pt x="1206" y="72499"/>
                    </a:cubicBezTo>
                    <a:cubicBezTo>
                      <a:pt x="9417" y="92258"/>
                      <a:pt x="24301" y="145761"/>
                      <a:pt x="20452" y="16295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4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3776" name="Graphic 3026">
                <a:extLst>
                  <a:ext uri="{FF2B5EF4-FFF2-40B4-BE49-F238E27FC236}">
                    <a16:creationId xmlns:a16="http://schemas.microsoft.com/office/drawing/2014/main" id="{8D23F1EB-A668-4A3F-9902-DAD3AE6C0D4C}"/>
                  </a:ext>
                </a:extLst>
              </p:cNvPr>
              <p:cNvGrpSpPr/>
              <p:nvPr/>
            </p:nvGrpSpPr>
            <p:grpSpPr>
              <a:xfrm>
                <a:off x="2809203" y="2975481"/>
                <a:ext cx="88081" cy="39708"/>
                <a:chOff x="2809203" y="2975481"/>
                <a:chExt cx="88081" cy="39708"/>
              </a:xfrm>
              <a:solidFill>
                <a:srgbClr val="F49E8C"/>
              </a:solidFill>
            </p:grpSpPr>
            <p:sp>
              <p:nvSpPr>
                <p:cNvPr id="3777" name="Freeform: Shape 3776">
                  <a:extLst>
                    <a:ext uri="{FF2B5EF4-FFF2-40B4-BE49-F238E27FC236}">
                      <a16:creationId xmlns:a16="http://schemas.microsoft.com/office/drawing/2014/main" id="{FF55BB90-9FBF-448F-BA58-351F89CCB97C}"/>
                    </a:ext>
                  </a:extLst>
                </p:cNvPr>
                <p:cNvSpPr/>
                <p:nvPr/>
              </p:nvSpPr>
              <p:spPr>
                <a:xfrm>
                  <a:off x="2809203" y="2975481"/>
                  <a:ext cx="64473" cy="21553"/>
                </a:xfrm>
                <a:custGeom>
                  <a:avLst/>
                  <a:gdLst>
                    <a:gd name="connsiteX0" fmla="*/ 0 w 64473"/>
                    <a:gd name="connsiteY0" fmla="*/ 21553 h 21553"/>
                    <a:gd name="connsiteX1" fmla="*/ 34001 w 64473"/>
                    <a:gd name="connsiteY1" fmla="*/ 9300 h 21553"/>
                    <a:gd name="connsiteX2" fmla="*/ 64474 w 64473"/>
                    <a:gd name="connsiteY2" fmla="*/ 2436 h 21553"/>
                    <a:gd name="connsiteX3" fmla="*/ 24827 w 64473"/>
                    <a:gd name="connsiteY3" fmla="*/ 1025 h 21553"/>
                    <a:gd name="connsiteX4" fmla="*/ 0 w 64473"/>
                    <a:gd name="connsiteY4" fmla="*/ 21553 h 21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473" h="21553">
                      <a:moveTo>
                        <a:pt x="0" y="21553"/>
                      </a:moveTo>
                      <a:cubicBezTo>
                        <a:pt x="0" y="21553"/>
                        <a:pt x="18284" y="14176"/>
                        <a:pt x="34001" y="9300"/>
                      </a:cubicBezTo>
                      <a:cubicBezTo>
                        <a:pt x="49719" y="4425"/>
                        <a:pt x="64474" y="2436"/>
                        <a:pt x="64474" y="2436"/>
                      </a:cubicBezTo>
                      <a:cubicBezTo>
                        <a:pt x="64474" y="2436"/>
                        <a:pt x="39775" y="-1927"/>
                        <a:pt x="24827" y="1025"/>
                      </a:cubicBezTo>
                      <a:cubicBezTo>
                        <a:pt x="9751" y="3976"/>
                        <a:pt x="0" y="21553"/>
                        <a:pt x="0" y="21553"/>
                      </a:cubicBezTo>
                      <a:close/>
                    </a:path>
                  </a:pathLst>
                </a:custGeom>
                <a:solidFill>
                  <a:srgbClr val="F49E8C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3778" name="Freeform: Shape 3777">
                  <a:extLst>
                    <a:ext uri="{FF2B5EF4-FFF2-40B4-BE49-F238E27FC236}">
                      <a16:creationId xmlns:a16="http://schemas.microsoft.com/office/drawing/2014/main" id="{BF525731-58F0-45D5-8748-AF26B89003C8}"/>
                    </a:ext>
                  </a:extLst>
                </p:cNvPr>
                <p:cNvSpPr/>
                <p:nvPr/>
              </p:nvSpPr>
              <p:spPr>
                <a:xfrm>
                  <a:off x="2832876" y="2991135"/>
                  <a:ext cx="64409" cy="24055"/>
                </a:xfrm>
                <a:custGeom>
                  <a:avLst/>
                  <a:gdLst>
                    <a:gd name="connsiteX0" fmla="*/ 0 w 64409"/>
                    <a:gd name="connsiteY0" fmla="*/ 24055 h 24055"/>
                    <a:gd name="connsiteX1" fmla="*/ 33423 w 64409"/>
                    <a:gd name="connsiteY1" fmla="*/ 10519 h 24055"/>
                    <a:gd name="connsiteX2" fmla="*/ 64409 w 64409"/>
                    <a:gd name="connsiteY2" fmla="*/ 4938 h 24055"/>
                    <a:gd name="connsiteX3" fmla="*/ 24891 w 64409"/>
                    <a:gd name="connsiteY3" fmla="*/ 3013 h 24055"/>
                    <a:gd name="connsiteX4" fmla="*/ 0 w 64409"/>
                    <a:gd name="connsiteY4" fmla="*/ 24055 h 24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409" h="24055">
                      <a:moveTo>
                        <a:pt x="0" y="24055"/>
                      </a:moveTo>
                      <a:cubicBezTo>
                        <a:pt x="0" y="24055"/>
                        <a:pt x="22710" y="13727"/>
                        <a:pt x="33423" y="10519"/>
                      </a:cubicBezTo>
                      <a:cubicBezTo>
                        <a:pt x="44137" y="7311"/>
                        <a:pt x="64409" y="4938"/>
                        <a:pt x="64409" y="4938"/>
                      </a:cubicBezTo>
                      <a:cubicBezTo>
                        <a:pt x="64409" y="4938"/>
                        <a:pt x="43560" y="-4749"/>
                        <a:pt x="24891" y="3013"/>
                      </a:cubicBezTo>
                      <a:cubicBezTo>
                        <a:pt x="6223" y="10840"/>
                        <a:pt x="0" y="24055"/>
                        <a:pt x="0" y="24055"/>
                      </a:cubicBezTo>
                      <a:close/>
                    </a:path>
                  </a:pathLst>
                </a:custGeom>
                <a:solidFill>
                  <a:srgbClr val="F49E8C"/>
                </a:solidFill>
                <a:ln w="64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2315" name="Group 2314">
            <a:extLst>
              <a:ext uri="{FF2B5EF4-FFF2-40B4-BE49-F238E27FC236}">
                <a16:creationId xmlns:a16="http://schemas.microsoft.com/office/drawing/2014/main" id="{A55C7141-21A9-4A19-9099-5B096AF6965E}"/>
              </a:ext>
            </a:extLst>
          </p:cNvPr>
          <p:cNvGrpSpPr/>
          <p:nvPr/>
        </p:nvGrpSpPr>
        <p:grpSpPr>
          <a:xfrm>
            <a:off x="0" y="-6858000"/>
            <a:ext cx="12192000" cy="13716000"/>
            <a:chOff x="0" y="-6858000"/>
            <a:chExt cx="12192000" cy="13716000"/>
          </a:xfrm>
        </p:grpSpPr>
        <p:grpSp>
          <p:nvGrpSpPr>
            <p:cNvPr id="2317" name="Group 2316">
              <a:extLst>
                <a:ext uri="{FF2B5EF4-FFF2-40B4-BE49-F238E27FC236}">
                  <a16:creationId xmlns:a16="http://schemas.microsoft.com/office/drawing/2014/main" id="{EAACB945-2AB2-4548-9BF8-C2D957292D23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2321" name="Rectangle 2320">
                <a:extLst>
                  <a:ext uri="{FF2B5EF4-FFF2-40B4-BE49-F238E27FC236}">
                    <a16:creationId xmlns:a16="http://schemas.microsoft.com/office/drawing/2014/main" id="{D6C817F9-D744-4BAB-BEC0-438687045262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2322" name="Picture 2321">
                <a:extLst>
                  <a:ext uri="{FF2B5EF4-FFF2-40B4-BE49-F238E27FC236}">
                    <a16:creationId xmlns:a16="http://schemas.microsoft.com/office/drawing/2014/main" id="{D966B86A-1436-45C6-96D7-C14B7316FE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2318" name="Group 2317">
              <a:extLst>
                <a:ext uri="{FF2B5EF4-FFF2-40B4-BE49-F238E27FC236}">
                  <a16:creationId xmlns:a16="http://schemas.microsoft.com/office/drawing/2014/main" id="{2320D07A-4267-4374-A969-6DC01AD3C834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2319" name="Rectangle 2318">
                <a:extLst>
                  <a:ext uri="{FF2B5EF4-FFF2-40B4-BE49-F238E27FC236}">
                    <a16:creationId xmlns:a16="http://schemas.microsoft.com/office/drawing/2014/main" id="{B89067C2-10CD-4883-8AC6-A153AD740D08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2320" name="Picture 2319">
                <a:extLst>
                  <a:ext uri="{FF2B5EF4-FFF2-40B4-BE49-F238E27FC236}">
                    <a16:creationId xmlns:a16="http://schemas.microsoft.com/office/drawing/2014/main" id="{20234C5E-410C-4158-A373-F046D85CED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277063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 advTm="590">
        <p:fade/>
      </p:transition>
    </mc:Choice>
    <mc:Fallback xmlns="">
      <p:transition spd="med" advClick="0" advTm="59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6" dur="4000" fill="hold"/>
                                        <p:tgtEl>
                                          <p:spTgt spid="2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91 3.33333E-6 L -0.85456 3.33333E-6 " pathEditMode="relative" rAng="0" ptsTypes="AA">
                                      <p:cBhvr>
                                        <p:cTn id="8" dur="3500" fill="hold"/>
                                        <p:tgtEl>
                                          <p:spTgt spid="2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539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54" presetClass="path" presetSubtype="0" accel="15000" decel="8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67656 0.04607 C -0.66237 0.04907 -0.6138 0.04907 -0.59649 0.04907 C -0.48906 0.04907 -0.378 0.02407 -0.378 0.00093 C -0.378 0.01366 -0.32227 0.02407 -0.27031 0.02407 C -0.21445 0.02407 -0.16263 0.01366 -0.16263 0.00093 C -0.16263 0.00648 -0.13464 0.01366 -0.1069 0.01366 C -0.07917 0.01366 -0.05091 0.00648 -0.05091 0.00093 C -0.05091 0.00347 -0.03711 0.00648 -0.02331 0.00648 C -0.00951 0.00648 0.00417 0.00347 0.00417 0.00093 C 0.00417 0.00208 0.01068 0.00347 0.01797 0.00347 C 0.02148 0.00347 0.03203 0.00208 0.03203 0.00093 C 0.03203 0.00208 0.03568 0.00208 0.03906 0.00208 C 0.03906 0.00093 0.0457 0.00093 0.0457 0.00208 C 0.0457 0.00093 0.0457 0.00208 0.04948 0.00093 C 0.04948 0.00208 0.05299 0.00093 0.05299 0.00208 C 0.05299 0.00093 0.05299 0.00208 0.05299 0.00093 C 0.05677 0.00093 0.05677 0.00208 0.05677 0.00093 C 0.06029 0.00093 0.06029 0.00208 0.06029 0.00093 C 0.06419 0.00093 0.06419 0.00208 0.06419 0.00093 " pathEditMode="relative" rAng="0" ptsTypes="AAAAAAAAAAAAAAAAAAA">
                                      <p:cBhvr>
                                        <p:cTn id="12" dur="175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031" y="-2106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21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60" presetClass="path" presetSubtype="0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3.54167E-6 -3.33333E-6 C 0.01875 0.03357 0.0625 0.03727 0.09323 0.03473 C 0.12356 0.03218 0.14935 -0.00555 0.18242 -0.01551 C 0.21888 -0.02384 0.24166 0.01829 0.30794 -0.05301 " pathEditMode="relative" rAng="0" ptsTypes="AAAA">
                                      <p:cBhvr>
                                        <p:cTn id="19" dur="1000" spd="-100000" fill="hold"/>
                                        <p:tgtEl>
                                          <p:spTgt spid="37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391" y="-88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50"/>
                                        <p:tgtEl>
                                          <p:spTgt spid="3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4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A046864A-573E-45EA-A216-A5E9273E1123}"/>
              </a:ext>
            </a:extLst>
          </p:cNvPr>
          <p:cNvSpPr/>
          <p:nvPr/>
        </p:nvSpPr>
        <p:spPr>
          <a:xfrm>
            <a:off x="0" y="1785"/>
            <a:ext cx="12185653" cy="6854430"/>
          </a:xfrm>
          <a:custGeom>
            <a:avLst/>
            <a:gdLst>
              <a:gd name="connsiteX0" fmla="*/ 0 w 12185653"/>
              <a:gd name="connsiteY0" fmla="*/ 0 h 6854430"/>
              <a:gd name="connsiteX1" fmla="*/ 12185653 w 12185653"/>
              <a:gd name="connsiteY1" fmla="*/ 0 h 6854430"/>
              <a:gd name="connsiteX2" fmla="*/ 12185653 w 12185653"/>
              <a:gd name="connsiteY2" fmla="*/ 6854430 h 6854430"/>
              <a:gd name="connsiteX3" fmla="*/ 0 w 12185653"/>
              <a:gd name="connsiteY3" fmla="*/ 6854430 h 6854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5653" h="6854430">
                <a:moveTo>
                  <a:pt x="0" y="0"/>
                </a:moveTo>
                <a:lnTo>
                  <a:pt x="12185653" y="0"/>
                </a:lnTo>
                <a:lnTo>
                  <a:pt x="12185653" y="6854430"/>
                </a:lnTo>
                <a:lnTo>
                  <a:pt x="0" y="6854430"/>
                </a:lnTo>
                <a:close/>
              </a:path>
            </a:pathLst>
          </a:custGeom>
          <a:solidFill>
            <a:srgbClr val="EFE8D7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F8E05738-A907-4863-9550-43D3947CA7C7}"/>
              </a:ext>
            </a:extLst>
          </p:cNvPr>
          <p:cNvSpPr/>
          <p:nvPr/>
        </p:nvSpPr>
        <p:spPr>
          <a:xfrm>
            <a:off x="0" y="-13196"/>
            <a:ext cx="12194602" cy="4834343"/>
          </a:xfrm>
          <a:custGeom>
            <a:avLst/>
            <a:gdLst>
              <a:gd name="connsiteX0" fmla="*/ 0 w 12194602"/>
              <a:gd name="connsiteY0" fmla="*/ 0 h 4819362"/>
              <a:gd name="connsiteX1" fmla="*/ 12194602 w 12194602"/>
              <a:gd name="connsiteY1" fmla="*/ 0 h 4819362"/>
              <a:gd name="connsiteX2" fmla="*/ 12194602 w 12194602"/>
              <a:gd name="connsiteY2" fmla="*/ 4819363 h 4819362"/>
              <a:gd name="connsiteX3" fmla="*/ 0 w 12194602"/>
              <a:gd name="connsiteY3" fmla="*/ 4819363 h 4819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4602" h="4819362">
                <a:moveTo>
                  <a:pt x="0" y="0"/>
                </a:moveTo>
                <a:lnTo>
                  <a:pt x="12194602" y="0"/>
                </a:lnTo>
                <a:lnTo>
                  <a:pt x="12194602" y="4819363"/>
                </a:lnTo>
                <a:lnTo>
                  <a:pt x="0" y="4819363"/>
                </a:lnTo>
                <a:close/>
              </a:path>
            </a:pathLst>
          </a:custGeom>
          <a:solidFill>
            <a:srgbClr val="6A6991"/>
          </a:solidFill>
          <a:ln w="6347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740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830512" y="5146503"/>
            <a:ext cx="747641" cy="810804"/>
            <a:chOff x="830512" y="5146503"/>
            <a:chExt cx="747641" cy="810804"/>
          </a:xfrm>
          <a:solidFill>
            <a:schemeClr val="accent1"/>
          </a:solidFill>
        </p:grpSpPr>
        <p:grpSp>
          <p:nvGrpSpPr>
            <p:cNvPr id="741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30512" y="5146503"/>
              <a:ext cx="745094" cy="810804"/>
              <a:chOff x="830512" y="5146503"/>
              <a:chExt cx="745094" cy="810804"/>
            </a:xfrm>
            <a:solidFill>
              <a:schemeClr val="accent1"/>
            </a:solidFill>
          </p:grpSpPr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C292DE71-A76C-4E28-B2A7-F167F214FA46}"/>
                  </a:ext>
                </a:extLst>
              </p:cNvPr>
              <p:cNvSpPr/>
              <p:nvPr/>
            </p:nvSpPr>
            <p:spPr>
              <a:xfrm>
                <a:off x="830512" y="5146503"/>
                <a:ext cx="745094" cy="810804"/>
              </a:xfrm>
              <a:custGeom>
                <a:avLst/>
                <a:gdLst>
                  <a:gd name="connsiteX0" fmla="*/ 743722 w 745094"/>
                  <a:gd name="connsiteY0" fmla="*/ 310837 h 810804"/>
                  <a:gd name="connsiteX1" fmla="*/ 651758 w 745094"/>
                  <a:gd name="connsiteY1" fmla="*/ 87116 h 810804"/>
                  <a:gd name="connsiteX2" fmla="*/ 440286 w 745094"/>
                  <a:gd name="connsiteY2" fmla="*/ 4291 h 810804"/>
                  <a:gd name="connsiteX3" fmla="*/ 211805 w 745094"/>
                  <a:gd name="connsiteY3" fmla="*/ 39325 h 810804"/>
                  <a:gd name="connsiteX4" fmla="*/ 44697 w 745094"/>
                  <a:gd name="connsiteY4" fmla="*/ 214050 h 810804"/>
                  <a:gd name="connsiteX5" fmla="*/ 5030 w 745094"/>
                  <a:gd name="connsiteY5" fmla="*/ 439611 h 810804"/>
                  <a:gd name="connsiteX6" fmla="*/ 149417 w 745094"/>
                  <a:gd name="connsiteY6" fmla="*/ 676660 h 810804"/>
                  <a:gd name="connsiteX7" fmla="*/ 262452 w 745094"/>
                  <a:gd name="connsiteY7" fmla="*/ 763610 h 810804"/>
                  <a:gd name="connsiteX8" fmla="*/ 366030 w 745094"/>
                  <a:gd name="connsiteY8" fmla="*/ 791789 h 810804"/>
                  <a:gd name="connsiteX9" fmla="*/ 552750 w 745094"/>
                  <a:gd name="connsiteY9" fmla="*/ 748695 h 810804"/>
                  <a:gd name="connsiteX10" fmla="*/ 625229 w 745094"/>
                  <a:gd name="connsiteY10" fmla="*/ 662190 h 810804"/>
                  <a:gd name="connsiteX11" fmla="*/ 694852 w 745094"/>
                  <a:gd name="connsiteY11" fmla="*/ 555375 h 810804"/>
                  <a:gd name="connsiteX12" fmla="*/ 743722 w 745094"/>
                  <a:gd name="connsiteY12" fmla="*/ 310837 h 810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5094" h="810804">
                    <a:moveTo>
                      <a:pt x="743722" y="310837"/>
                    </a:moveTo>
                    <a:cubicBezTo>
                      <a:pt x="737756" y="230488"/>
                      <a:pt x="716050" y="141697"/>
                      <a:pt x="651758" y="87116"/>
                    </a:cubicBezTo>
                    <a:cubicBezTo>
                      <a:pt x="593305" y="37485"/>
                      <a:pt x="512892" y="14129"/>
                      <a:pt x="440286" y="4291"/>
                    </a:cubicBezTo>
                    <a:cubicBezTo>
                      <a:pt x="362158" y="-6371"/>
                      <a:pt x="280540" y="1943"/>
                      <a:pt x="211805" y="39325"/>
                    </a:cubicBezTo>
                    <a:cubicBezTo>
                      <a:pt x="142309" y="77088"/>
                      <a:pt x="84998" y="145696"/>
                      <a:pt x="44697" y="214050"/>
                    </a:cubicBezTo>
                    <a:cubicBezTo>
                      <a:pt x="5411" y="280690"/>
                      <a:pt x="-8489" y="360785"/>
                      <a:pt x="5030" y="439611"/>
                    </a:cubicBezTo>
                    <a:cubicBezTo>
                      <a:pt x="21595" y="536081"/>
                      <a:pt x="80302" y="610845"/>
                      <a:pt x="149417" y="676660"/>
                    </a:cubicBezTo>
                    <a:cubicBezTo>
                      <a:pt x="183943" y="709473"/>
                      <a:pt x="219294" y="743681"/>
                      <a:pt x="262452" y="763610"/>
                    </a:cubicBezTo>
                    <a:cubicBezTo>
                      <a:pt x="295455" y="778842"/>
                      <a:pt x="330615" y="786712"/>
                      <a:pt x="366030" y="791789"/>
                    </a:cubicBezTo>
                    <a:cubicBezTo>
                      <a:pt x="426260" y="837930"/>
                      <a:pt x="507688" y="790837"/>
                      <a:pt x="552750" y="748695"/>
                    </a:cubicBezTo>
                    <a:cubicBezTo>
                      <a:pt x="580231" y="723054"/>
                      <a:pt x="603333" y="692908"/>
                      <a:pt x="625229" y="662190"/>
                    </a:cubicBezTo>
                    <a:cubicBezTo>
                      <a:pt x="649791" y="627664"/>
                      <a:pt x="674606" y="592821"/>
                      <a:pt x="694852" y="555375"/>
                    </a:cubicBezTo>
                    <a:cubicBezTo>
                      <a:pt x="734519" y="481880"/>
                      <a:pt x="750068" y="396073"/>
                      <a:pt x="743722" y="310837"/>
                    </a:cubicBezTo>
                    <a:close/>
                  </a:path>
                </a:pathLst>
              </a:custGeom>
              <a:solidFill>
                <a:srgbClr val="9CCACB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B9E19B07-BA6D-4102-960E-3B9FEE79DE2C}"/>
                  </a:ext>
                </a:extLst>
              </p:cNvPr>
              <p:cNvSpPr/>
              <p:nvPr/>
            </p:nvSpPr>
            <p:spPr>
              <a:xfrm>
                <a:off x="922199" y="5244916"/>
                <a:ext cx="610918" cy="697561"/>
              </a:xfrm>
              <a:custGeom>
                <a:avLst/>
                <a:gdLst>
                  <a:gd name="connsiteX0" fmla="*/ 562990 w 610918"/>
                  <a:gd name="connsiteY0" fmla="*/ 121666 h 697561"/>
                  <a:gd name="connsiteX1" fmla="*/ 229154 w 610918"/>
                  <a:gd name="connsiteY1" fmla="*/ 14407 h 697561"/>
                  <a:gd name="connsiteX2" fmla="*/ 1942 w 610918"/>
                  <a:gd name="connsiteY2" fmla="*/ 297216 h 697561"/>
                  <a:gd name="connsiteX3" fmla="*/ 61284 w 610918"/>
                  <a:gd name="connsiteY3" fmla="*/ 507228 h 697561"/>
                  <a:gd name="connsiteX4" fmla="*/ 232137 w 610918"/>
                  <a:gd name="connsiteY4" fmla="*/ 658850 h 697561"/>
                  <a:gd name="connsiteX5" fmla="*/ 265203 w 610918"/>
                  <a:gd name="connsiteY5" fmla="*/ 680493 h 697561"/>
                  <a:gd name="connsiteX6" fmla="*/ 267044 w 610918"/>
                  <a:gd name="connsiteY6" fmla="*/ 681635 h 697561"/>
                  <a:gd name="connsiteX7" fmla="*/ 267742 w 610918"/>
                  <a:gd name="connsiteY7" fmla="*/ 681762 h 697561"/>
                  <a:gd name="connsiteX8" fmla="*/ 383379 w 610918"/>
                  <a:gd name="connsiteY8" fmla="*/ 684555 h 697561"/>
                  <a:gd name="connsiteX9" fmla="*/ 523070 w 610918"/>
                  <a:gd name="connsiteY9" fmla="*/ 535851 h 697561"/>
                  <a:gd name="connsiteX10" fmla="*/ 562990 w 610918"/>
                  <a:gd name="connsiteY10" fmla="*/ 121666 h 697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0918" h="697561">
                    <a:moveTo>
                      <a:pt x="562990" y="121666"/>
                    </a:moveTo>
                    <a:cubicBezTo>
                      <a:pt x="486322" y="15613"/>
                      <a:pt x="345235" y="-24117"/>
                      <a:pt x="229154" y="14407"/>
                    </a:cubicBezTo>
                    <a:cubicBezTo>
                      <a:pt x="108821" y="54328"/>
                      <a:pt x="16730" y="166664"/>
                      <a:pt x="1942" y="297216"/>
                    </a:cubicBezTo>
                    <a:cubicBezTo>
                      <a:pt x="-6562" y="372424"/>
                      <a:pt x="12795" y="446998"/>
                      <a:pt x="61284" y="507228"/>
                    </a:cubicBezTo>
                    <a:cubicBezTo>
                      <a:pt x="108440" y="565872"/>
                      <a:pt x="169559" y="616391"/>
                      <a:pt x="232137" y="658850"/>
                    </a:cubicBezTo>
                    <a:cubicBezTo>
                      <a:pt x="242799" y="667228"/>
                      <a:pt x="253843" y="674527"/>
                      <a:pt x="265203" y="680493"/>
                    </a:cubicBezTo>
                    <a:cubicBezTo>
                      <a:pt x="265774" y="680874"/>
                      <a:pt x="266409" y="681254"/>
                      <a:pt x="267044" y="681635"/>
                    </a:cubicBezTo>
                    <a:cubicBezTo>
                      <a:pt x="267298" y="681825"/>
                      <a:pt x="267488" y="681762"/>
                      <a:pt x="267742" y="681762"/>
                    </a:cubicBezTo>
                    <a:cubicBezTo>
                      <a:pt x="303918" y="700040"/>
                      <a:pt x="343268" y="704356"/>
                      <a:pt x="383379" y="684555"/>
                    </a:cubicBezTo>
                    <a:cubicBezTo>
                      <a:pt x="443799" y="654852"/>
                      <a:pt x="487909" y="592401"/>
                      <a:pt x="523070" y="535851"/>
                    </a:cubicBezTo>
                    <a:cubicBezTo>
                      <a:pt x="595739" y="418945"/>
                      <a:pt x="657112" y="251964"/>
                      <a:pt x="562990" y="121666"/>
                    </a:cubicBezTo>
                    <a:close/>
                  </a:path>
                </a:pathLst>
              </a:custGeom>
              <a:solidFill>
                <a:srgbClr val="23938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B4FCC355-92E3-443F-927D-CA26FF51BEF5}"/>
                  </a:ext>
                </a:extLst>
              </p:cNvPr>
              <p:cNvSpPr/>
              <p:nvPr/>
            </p:nvSpPr>
            <p:spPr>
              <a:xfrm>
                <a:off x="994385" y="5372210"/>
                <a:ext cx="506546" cy="552287"/>
              </a:xfrm>
              <a:custGeom>
                <a:avLst/>
                <a:gdLst>
                  <a:gd name="connsiteX0" fmla="*/ 482300 w 506546"/>
                  <a:gd name="connsiteY0" fmla="*/ 129112 h 552287"/>
                  <a:gd name="connsiteX1" fmla="*/ 351938 w 506546"/>
                  <a:gd name="connsiteY1" fmla="*/ 28072 h 552287"/>
                  <a:gd name="connsiteX2" fmla="*/ 182291 w 506546"/>
                  <a:gd name="connsiteY2" fmla="*/ 8207 h 552287"/>
                  <a:gd name="connsiteX3" fmla="*/ 78 w 506546"/>
                  <a:gd name="connsiteY3" fmla="*/ 238973 h 552287"/>
                  <a:gd name="connsiteX4" fmla="*/ 68559 w 506546"/>
                  <a:gd name="connsiteY4" fmla="*/ 416427 h 552287"/>
                  <a:gd name="connsiteX5" fmla="*/ 170486 w 506546"/>
                  <a:gd name="connsiteY5" fmla="*/ 520259 h 552287"/>
                  <a:gd name="connsiteX6" fmla="*/ 171375 w 506546"/>
                  <a:gd name="connsiteY6" fmla="*/ 525400 h 552287"/>
                  <a:gd name="connsiteX7" fmla="*/ 434636 w 506546"/>
                  <a:gd name="connsiteY7" fmla="*/ 427216 h 552287"/>
                  <a:gd name="connsiteX8" fmla="*/ 482300 w 506546"/>
                  <a:gd name="connsiteY8" fmla="*/ 129112 h 552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6546" h="552287">
                    <a:moveTo>
                      <a:pt x="482300" y="129112"/>
                    </a:moveTo>
                    <a:cubicBezTo>
                      <a:pt x="454247" y="78275"/>
                      <a:pt x="402585" y="49905"/>
                      <a:pt x="351938" y="28072"/>
                    </a:cubicBezTo>
                    <a:cubicBezTo>
                      <a:pt x="295326" y="3701"/>
                      <a:pt x="241252" y="-9627"/>
                      <a:pt x="182291" y="8207"/>
                    </a:cubicBezTo>
                    <a:cubicBezTo>
                      <a:pt x="81633" y="38735"/>
                      <a:pt x="2997" y="128668"/>
                      <a:pt x="78" y="238973"/>
                    </a:cubicBezTo>
                    <a:cubicBezTo>
                      <a:pt x="-1699" y="306058"/>
                      <a:pt x="27178" y="364193"/>
                      <a:pt x="68559" y="416427"/>
                    </a:cubicBezTo>
                    <a:cubicBezTo>
                      <a:pt x="97055" y="452476"/>
                      <a:pt x="129423" y="496205"/>
                      <a:pt x="170486" y="520259"/>
                    </a:cubicBezTo>
                    <a:cubicBezTo>
                      <a:pt x="169471" y="521782"/>
                      <a:pt x="169407" y="523940"/>
                      <a:pt x="171375" y="525400"/>
                    </a:cubicBezTo>
                    <a:cubicBezTo>
                      <a:pt x="268099" y="600290"/>
                      <a:pt x="380372" y="502805"/>
                      <a:pt x="434636" y="427216"/>
                    </a:cubicBezTo>
                    <a:cubicBezTo>
                      <a:pt x="491883" y="347692"/>
                      <a:pt x="535929" y="226597"/>
                      <a:pt x="482300" y="129112"/>
                    </a:cubicBezTo>
                    <a:close/>
                  </a:path>
                </a:pathLst>
              </a:custGeom>
              <a:solidFill>
                <a:srgbClr val="336E6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4850B131-6CFA-4CB1-A704-7631C975EDEE}"/>
                </a:ext>
              </a:extLst>
            </p:cNvPr>
            <p:cNvSpPr/>
            <p:nvPr/>
          </p:nvSpPr>
          <p:spPr>
            <a:xfrm>
              <a:off x="835489" y="5155742"/>
              <a:ext cx="742663" cy="778638"/>
            </a:xfrm>
            <a:custGeom>
              <a:avLst/>
              <a:gdLst>
                <a:gd name="connsiteX0" fmla="*/ 314976 w 742663"/>
                <a:gd name="connsiteY0" fmla="*/ 753736 h 778638"/>
                <a:gd name="connsiteX1" fmla="*/ 315102 w 742663"/>
                <a:gd name="connsiteY1" fmla="*/ 755640 h 778638"/>
                <a:gd name="connsiteX2" fmla="*/ 316055 w 742663"/>
                <a:gd name="connsiteY2" fmla="*/ 755640 h 778638"/>
                <a:gd name="connsiteX3" fmla="*/ 316118 w 742663"/>
                <a:gd name="connsiteY3" fmla="*/ 753736 h 778638"/>
                <a:gd name="connsiteX4" fmla="*/ 314976 w 742663"/>
                <a:gd name="connsiteY4" fmla="*/ 753736 h 778638"/>
                <a:gd name="connsiteX5" fmla="*/ 314976 w 742663"/>
                <a:gd name="connsiteY5" fmla="*/ 753736 h 778638"/>
                <a:gd name="connsiteX6" fmla="*/ 557610 w 742663"/>
                <a:gd name="connsiteY6" fmla="*/ 34020 h 778638"/>
                <a:gd name="connsiteX7" fmla="*/ 545234 w 742663"/>
                <a:gd name="connsiteY7" fmla="*/ 42906 h 778638"/>
                <a:gd name="connsiteX8" fmla="*/ 551580 w 742663"/>
                <a:gd name="connsiteY8" fmla="*/ 49506 h 778638"/>
                <a:gd name="connsiteX9" fmla="*/ 560466 w 742663"/>
                <a:gd name="connsiteY9" fmla="*/ 36940 h 778638"/>
                <a:gd name="connsiteX10" fmla="*/ 557610 w 742663"/>
                <a:gd name="connsiteY10" fmla="*/ 34020 h 778638"/>
                <a:gd name="connsiteX11" fmla="*/ 557610 w 742663"/>
                <a:gd name="connsiteY11" fmla="*/ 34020 h 778638"/>
                <a:gd name="connsiteX12" fmla="*/ 531207 w 742663"/>
                <a:gd name="connsiteY12" fmla="*/ 30593 h 778638"/>
                <a:gd name="connsiteX13" fmla="*/ 529430 w 742663"/>
                <a:gd name="connsiteY13" fmla="*/ 29451 h 778638"/>
                <a:gd name="connsiteX14" fmla="*/ 525495 w 742663"/>
                <a:gd name="connsiteY14" fmla="*/ 30403 h 778638"/>
                <a:gd name="connsiteX15" fmla="*/ 518260 w 742663"/>
                <a:gd name="connsiteY15" fmla="*/ 36115 h 778638"/>
                <a:gd name="connsiteX16" fmla="*/ 521434 w 742663"/>
                <a:gd name="connsiteY16" fmla="*/ 43731 h 778638"/>
                <a:gd name="connsiteX17" fmla="*/ 531906 w 742663"/>
                <a:gd name="connsiteY17" fmla="*/ 35607 h 778638"/>
                <a:gd name="connsiteX18" fmla="*/ 531207 w 742663"/>
                <a:gd name="connsiteY18" fmla="*/ 30593 h 778638"/>
                <a:gd name="connsiteX19" fmla="*/ 531207 w 742663"/>
                <a:gd name="connsiteY19" fmla="*/ 30593 h 778638"/>
                <a:gd name="connsiteX20" fmla="*/ 506075 w 742663"/>
                <a:gd name="connsiteY20" fmla="*/ 22724 h 778638"/>
                <a:gd name="connsiteX21" fmla="*/ 504742 w 742663"/>
                <a:gd name="connsiteY21" fmla="*/ 20438 h 778638"/>
                <a:gd name="connsiteX22" fmla="*/ 499918 w 742663"/>
                <a:gd name="connsiteY22" fmla="*/ 18979 h 778638"/>
                <a:gd name="connsiteX23" fmla="*/ 483988 w 742663"/>
                <a:gd name="connsiteY23" fmla="*/ 38019 h 778638"/>
                <a:gd name="connsiteX24" fmla="*/ 490208 w 742663"/>
                <a:gd name="connsiteY24" fmla="*/ 41890 h 778638"/>
                <a:gd name="connsiteX25" fmla="*/ 497062 w 742663"/>
                <a:gd name="connsiteY25" fmla="*/ 34338 h 778638"/>
                <a:gd name="connsiteX26" fmla="*/ 504869 w 742663"/>
                <a:gd name="connsiteY26" fmla="*/ 27674 h 778638"/>
                <a:gd name="connsiteX27" fmla="*/ 506075 w 742663"/>
                <a:gd name="connsiteY27" fmla="*/ 22724 h 778638"/>
                <a:gd name="connsiteX28" fmla="*/ 506075 w 742663"/>
                <a:gd name="connsiteY28" fmla="*/ 22724 h 778638"/>
                <a:gd name="connsiteX29" fmla="*/ 471929 w 742663"/>
                <a:gd name="connsiteY29" fmla="*/ 17265 h 778638"/>
                <a:gd name="connsiteX30" fmla="*/ 451303 w 742663"/>
                <a:gd name="connsiteY30" fmla="*/ 35417 h 778638"/>
                <a:gd name="connsiteX31" fmla="*/ 458411 w 742663"/>
                <a:gd name="connsiteY31" fmla="*/ 39859 h 778638"/>
                <a:gd name="connsiteX32" fmla="*/ 468058 w 742663"/>
                <a:gd name="connsiteY32" fmla="*/ 29133 h 778638"/>
                <a:gd name="connsiteX33" fmla="*/ 474405 w 742663"/>
                <a:gd name="connsiteY33" fmla="*/ 20629 h 778638"/>
                <a:gd name="connsiteX34" fmla="*/ 471929 w 742663"/>
                <a:gd name="connsiteY34" fmla="*/ 17265 h 778638"/>
                <a:gd name="connsiteX35" fmla="*/ 471929 w 742663"/>
                <a:gd name="connsiteY35" fmla="*/ 17265 h 778638"/>
                <a:gd name="connsiteX36" fmla="*/ 433278 w 742663"/>
                <a:gd name="connsiteY36" fmla="*/ 12378 h 778638"/>
                <a:gd name="connsiteX37" fmla="*/ 416078 w 742663"/>
                <a:gd name="connsiteY37" fmla="*/ 35607 h 778638"/>
                <a:gd name="connsiteX38" fmla="*/ 422171 w 742663"/>
                <a:gd name="connsiteY38" fmla="*/ 39415 h 778638"/>
                <a:gd name="connsiteX39" fmla="*/ 429978 w 742663"/>
                <a:gd name="connsiteY39" fmla="*/ 29260 h 778638"/>
                <a:gd name="connsiteX40" fmla="*/ 439054 w 742663"/>
                <a:gd name="connsiteY40" fmla="*/ 20058 h 778638"/>
                <a:gd name="connsiteX41" fmla="*/ 433278 w 742663"/>
                <a:gd name="connsiteY41" fmla="*/ 12378 h 778638"/>
                <a:gd name="connsiteX42" fmla="*/ 433278 w 742663"/>
                <a:gd name="connsiteY42" fmla="*/ 12378 h 778638"/>
                <a:gd name="connsiteX43" fmla="*/ 393167 w 742663"/>
                <a:gd name="connsiteY43" fmla="*/ 7364 h 778638"/>
                <a:gd name="connsiteX44" fmla="*/ 372667 w 742663"/>
                <a:gd name="connsiteY44" fmla="*/ 33005 h 778638"/>
                <a:gd name="connsiteX45" fmla="*/ 379712 w 742663"/>
                <a:gd name="connsiteY45" fmla="*/ 37384 h 778638"/>
                <a:gd name="connsiteX46" fmla="*/ 389105 w 742663"/>
                <a:gd name="connsiteY46" fmla="*/ 23167 h 778638"/>
                <a:gd name="connsiteX47" fmla="*/ 396975 w 742663"/>
                <a:gd name="connsiteY47" fmla="*/ 11299 h 778638"/>
                <a:gd name="connsiteX48" fmla="*/ 393167 w 742663"/>
                <a:gd name="connsiteY48" fmla="*/ 7364 h 778638"/>
                <a:gd name="connsiteX49" fmla="*/ 393167 w 742663"/>
                <a:gd name="connsiteY49" fmla="*/ 7364 h 778638"/>
                <a:gd name="connsiteX50" fmla="*/ 354452 w 742663"/>
                <a:gd name="connsiteY50" fmla="*/ 11045 h 778638"/>
                <a:gd name="connsiteX51" fmla="*/ 343409 w 742663"/>
                <a:gd name="connsiteY51" fmla="*/ 19867 h 778638"/>
                <a:gd name="connsiteX52" fmla="*/ 335539 w 742663"/>
                <a:gd name="connsiteY52" fmla="*/ 35036 h 778638"/>
                <a:gd name="connsiteX53" fmla="*/ 341187 w 742663"/>
                <a:gd name="connsiteY53" fmla="*/ 38527 h 778638"/>
                <a:gd name="connsiteX54" fmla="*/ 350200 w 742663"/>
                <a:gd name="connsiteY54" fmla="*/ 26531 h 778638"/>
                <a:gd name="connsiteX55" fmla="*/ 358070 w 742663"/>
                <a:gd name="connsiteY55" fmla="*/ 15742 h 778638"/>
                <a:gd name="connsiteX56" fmla="*/ 354452 w 742663"/>
                <a:gd name="connsiteY56" fmla="*/ 11045 h 778638"/>
                <a:gd name="connsiteX57" fmla="*/ 354452 w 742663"/>
                <a:gd name="connsiteY57" fmla="*/ 11045 h 778638"/>
                <a:gd name="connsiteX58" fmla="*/ 315356 w 742663"/>
                <a:gd name="connsiteY58" fmla="*/ 14663 h 778638"/>
                <a:gd name="connsiteX59" fmla="*/ 307233 w 742663"/>
                <a:gd name="connsiteY59" fmla="*/ 23866 h 778638"/>
                <a:gd name="connsiteX60" fmla="*/ 299490 w 742663"/>
                <a:gd name="connsiteY60" fmla="*/ 36559 h 778638"/>
                <a:gd name="connsiteX61" fmla="*/ 304821 w 742663"/>
                <a:gd name="connsiteY61" fmla="*/ 40875 h 778638"/>
                <a:gd name="connsiteX62" fmla="*/ 320053 w 742663"/>
                <a:gd name="connsiteY62" fmla="*/ 17583 h 778638"/>
                <a:gd name="connsiteX63" fmla="*/ 315356 w 742663"/>
                <a:gd name="connsiteY63" fmla="*/ 14663 h 778638"/>
                <a:gd name="connsiteX64" fmla="*/ 315356 w 742663"/>
                <a:gd name="connsiteY64" fmla="*/ 14663 h 778638"/>
                <a:gd name="connsiteX65" fmla="*/ 279688 w 742663"/>
                <a:gd name="connsiteY65" fmla="*/ 17265 h 778638"/>
                <a:gd name="connsiteX66" fmla="*/ 267185 w 742663"/>
                <a:gd name="connsiteY66" fmla="*/ 27293 h 778638"/>
                <a:gd name="connsiteX67" fmla="*/ 256903 w 742663"/>
                <a:gd name="connsiteY67" fmla="*/ 45000 h 778638"/>
                <a:gd name="connsiteX68" fmla="*/ 262298 w 742663"/>
                <a:gd name="connsiteY68" fmla="*/ 48364 h 778638"/>
                <a:gd name="connsiteX69" fmla="*/ 273087 w 742663"/>
                <a:gd name="connsiteY69" fmla="*/ 33259 h 778638"/>
                <a:gd name="connsiteX70" fmla="*/ 282607 w 742663"/>
                <a:gd name="connsiteY70" fmla="*/ 21073 h 778638"/>
                <a:gd name="connsiteX71" fmla="*/ 279688 w 742663"/>
                <a:gd name="connsiteY71" fmla="*/ 17265 h 778638"/>
                <a:gd name="connsiteX72" fmla="*/ 279688 w 742663"/>
                <a:gd name="connsiteY72" fmla="*/ 17265 h 778638"/>
                <a:gd name="connsiteX73" fmla="*/ 245860 w 742663"/>
                <a:gd name="connsiteY73" fmla="*/ 23866 h 778638"/>
                <a:gd name="connsiteX74" fmla="*/ 223202 w 742663"/>
                <a:gd name="connsiteY74" fmla="*/ 49697 h 778638"/>
                <a:gd name="connsiteX75" fmla="*/ 229486 w 742663"/>
                <a:gd name="connsiteY75" fmla="*/ 53632 h 778638"/>
                <a:gd name="connsiteX76" fmla="*/ 239577 w 742663"/>
                <a:gd name="connsiteY76" fmla="*/ 39288 h 778638"/>
                <a:gd name="connsiteX77" fmla="*/ 248526 w 742663"/>
                <a:gd name="connsiteY77" fmla="*/ 27484 h 778638"/>
                <a:gd name="connsiteX78" fmla="*/ 245860 w 742663"/>
                <a:gd name="connsiteY78" fmla="*/ 23866 h 778638"/>
                <a:gd name="connsiteX79" fmla="*/ 245860 w 742663"/>
                <a:gd name="connsiteY79" fmla="*/ 23866 h 778638"/>
                <a:gd name="connsiteX80" fmla="*/ 217490 w 742663"/>
                <a:gd name="connsiteY80" fmla="*/ 30403 h 778638"/>
                <a:gd name="connsiteX81" fmla="*/ 205812 w 742663"/>
                <a:gd name="connsiteY81" fmla="*/ 39796 h 778638"/>
                <a:gd name="connsiteX82" fmla="*/ 195531 w 742663"/>
                <a:gd name="connsiteY82" fmla="*/ 55091 h 778638"/>
                <a:gd name="connsiteX83" fmla="*/ 200608 w 742663"/>
                <a:gd name="connsiteY83" fmla="*/ 59217 h 778638"/>
                <a:gd name="connsiteX84" fmla="*/ 213429 w 742663"/>
                <a:gd name="connsiteY84" fmla="*/ 46206 h 778638"/>
                <a:gd name="connsiteX85" fmla="*/ 220346 w 742663"/>
                <a:gd name="connsiteY85" fmla="*/ 33449 h 778638"/>
                <a:gd name="connsiteX86" fmla="*/ 217490 w 742663"/>
                <a:gd name="connsiteY86" fmla="*/ 30403 h 778638"/>
                <a:gd name="connsiteX87" fmla="*/ 217490 w 742663"/>
                <a:gd name="connsiteY87" fmla="*/ 30403 h 778638"/>
                <a:gd name="connsiteX88" fmla="*/ 668360 w 742663"/>
                <a:gd name="connsiteY88" fmla="*/ 97805 h 778638"/>
                <a:gd name="connsiteX89" fmla="*/ 665186 w 742663"/>
                <a:gd name="connsiteY89" fmla="*/ 95837 h 778638"/>
                <a:gd name="connsiteX90" fmla="*/ 652747 w 742663"/>
                <a:gd name="connsiteY90" fmla="*/ 112973 h 778638"/>
                <a:gd name="connsiteX91" fmla="*/ 659855 w 742663"/>
                <a:gd name="connsiteY91" fmla="*/ 117416 h 778638"/>
                <a:gd name="connsiteX92" fmla="*/ 668360 w 742663"/>
                <a:gd name="connsiteY92" fmla="*/ 97805 h 778638"/>
                <a:gd name="connsiteX93" fmla="*/ 668360 w 742663"/>
                <a:gd name="connsiteY93" fmla="*/ 97805 h 778638"/>
                <a:gd name="connsiteX94" fmla="*/ 635928 w 742663"/>
                <a:gd name="connsiteY94" fmla="*/ 83842 h 778638"/>
                <a:gd name="connsiteX95" fmla="*/ 628058 w 742663"/>
                <a:gd name="connsiteY95" fmla="*/ 91458 h 778638"/>
                <a:gd name="connsiteX96" fmla="*/ 620696 w 742663"/>
                <a:gd name="connsiteY96" fmla="*/ 103644 h 778638"/>
                <a:gd name="connsiteX97" fmla="*/ 625329 w 742663"/>
                <a:gd name="connsiteY97" fmla="*/ 107388 h 778638"/>
                <a:gd name="connsiteX98" fmla="*/ 635166 w 742663"/>
                <a:gd name="connsiteY98" fmla="*/ 97234 h 778638"/>
                <a:gd name="connsiteX99" fmla="*/ 640498 w 742663"/>
                <a:gd name="connsiteY99" fmla="*/ 87523 h 778638"/>
                <a:gd name="connsiteX100" fmla="*/ 635928 w 742663"/>
                <a:gd name="connsiteY100" fmla="*/ 83842 h 778638"/>
                <a:gd name="connsiteX101" fmla="*/ 635928 w 742663"/>
                <a:gd name="connsiteY101" fmla="*/ 83842 h 778638"/>
                <a:gd name="connsiteX102" fmla="*/ 607495 w 742663"/>
                <a:gd name="connsiteY102" fmla="*/ 73751 h 778638"/>
                <a:gd name="connsiteX103" fmla="*/ 597404 w 742663"/>
                <a:gd name="connsiteY103" fmla="*/ 82192 h 778638"/>
                <a:gd name="connsiteX104" fmla="*/ 587757 w 742663"/>
                <a:gd name="connsiteY104" fmla="*/ 96091 h 778638"/>
                <a:gd name="connsiteX105" fmla="*/ 592390 w 742663"/>
                <a:gd name="connsiteY105" fmla="*/ 100914 h 778638"/>
                <a:gd name="connsiteX106" fmla="*/ 604194 w 742663"/>
                <a:gd name="connsiteY106" fmla="*/ 89046 h 778638"/>
                <a:gd name="connsiteX107" fmla="*/ 611112 w 742663"/>
                <a:gd name="connsiteY107" fmla="*/ 76607 h 778638"/>
                <a:gd name="connsiteX108" fmla="*/ 607495 w 742663"/>
                <a:gd name="connsiteY108" fmla="*/ 73751 h 778638"/>
                <a:gd name="connsiteX109" fmla="*/ 607495 w 742663"/>
                <a:gd name="connsiteY109" fmla="*/ 73751 h 778638"/>
                <a:gd name="connsiteX110" fmla="*/ 581727 w 742663"/>
                <a:gd name="connsiteY110" fmla="*/ 69372 h 778638"/>
                <a:gd name="connsiteX111" fmla="*/ 578554 w 742663"/>
                <a:gd name="connsiteY111" fmla="*/ 66833 h 778638"/>
                <a:gd name="connsiteX112" fmla="*/ 568780 w 742663"/>
                <a:gd name="connsiteY112" fmla="*/ 73751 h 778638"/>
                <a:gd name="connsiteX113" fmla="*/ 558943 w 742663"/>
                <a:gd name="connsiteY113" fmla="*/ 87079 h 778638"/>
                <a:gd name="connsiteX114" fmla="*/ 564845 w 742663"/>
                <a:gd name="connsiteY114" fmla="*/ 91902 h 778638"/>
                <a:gd name="connsiteX115" fmla="*/ 576713 w 742663"/>
                <a:gd name="connsiteY115" fmla="*/ 80225 h 778638"/>
                <a:gd name="connsiteX116" fmla="*/ 581727 w 742663"/>
                <a:gd name="connsiteY116" fmla="*/ 69372 h 778638"/>
                <a:gd name="connsiteX117" fmla="*/ 581727 w 742663"/>
                <a:gd name="connsiteY117" fmla="*/ 69372 h 778638"/>
                <a:gd name="connsiteX118" fmla="*/ 549423 w 742663"/>
                <a:gd name="connsiteY118" fmla="*/ 63596 h 778638"/>
                <a:gd name="connsiteX119" fmla="*/ 530700 w 742663"/>
                <a:gd name="connsiteY119" fmla="*/ 85936 h 778638"/>
                <a:gd name="connsiteX120" fmla="*/ 536221 w 742663"/>
                <a:gd name="connsiteY120" fmla="*/ 90443 h 778638"/>
                <a:gd name="connsiteX121" fmla="*/ 554183 w 742663"/>
                <a:gd name="connsiteY121" fmla="*/ 67404 h 778638"/>
                <a:gd name="connsiteX122" fmla="*/ 549423 w 742663"/>
                <a:gd name="connsiteY122" fmla="*/ 63596 h 778638"/>
                <a:gd name="connsiteX123" fmla="*/ 549423 w 742663"/>
                <a:gd name="connsiteY123" fmla="*/ 63596 h 778638"/>
                <a:gd name="connsiteX124" fmla="*/ 528098 w 742663"/>
                <a:gd name="connsiteY124" fmla="*/ 51030 h 778638"/>
                <a:gd name="connsiteX125" fmla="*/ 532794 w 742663"/>
                <a:gd name="connsiteY125" fmla="*/ 54838 h 778638"/>
                <a:gd name="connsiteX126" fmla="*/ 524163 w 742663"/>
                <a:gd name="connsiteY126" fmla="*/ 69562 h 778638"/>
                <a:gd name="connsiteX127" fmla="*/ 510961 w 742663"/>
                <a:gd name="connsiteY127" fmla="*/ 84985 h 778638"/>
                <a:gd name="connsiteX128" fmla="*/ 504932 w 742663"/>
                <a:gd name="connsiteY128" fmla="*/ 80034 h 778638"/>
                <a:gd name="connsiteX129" fmla="*/ 516293 w 742663"/>
                <a:gd name="connsiteY129" fmla="*/ 63152 h 778638"/>
                <a:gd name="connsiteX130" fmla="*/ 528098 w 742663"/>
                <a:gd name="connsiteY130" fmla="*/ 51030 h 778638"/>
                <a:gd name="connsiteX131" fmla="*/ 528098 w 742663"/>
                <a:gd name="connsiteY131" fmla="*/ 51030 h 778638"/>
                <a:gd name="connsiteX132" fmla="*/ 493254 w 742663"/>
                <a:gd name="connsiteY132" fmla="*/ 51855 h 778638"/>
                <a:gd name="connsiteX133" fmla="*/ 482973 w 742663"/>
                <a:gd name="connsiteY133" fmla="*/ 64040 h 778638"/>
                <a:gd name="connsiteX134" fmla="*/ 474341 w 742663"/>
                <a:gd name="connsiteY134" fmla="*/ 79844 h 778638"/>
                <a:gd name="connsiteX135" fmla="*/ 478974 w 742663"/>
                <a:gd name="connsiteY135" fmla="*/ 83588 h 778638"/>
                <a:gd name="connsiteX136" fmla="*/ 490969 w 742663"/>
                <a:gd name="connsiteY136" fmla="*/ 70577 h 778638"/>
                <a:gd name="connsiteX137" fmla="*/ 499474 w 742663"/>
                <a:gd name="connsiteY137" fmla="*/ 56869 h 778638"/>
                <a:gd name="connsiteX138" fmla="*/ 493254 w 742663"/>
                <a:gd name="connsiteY138" fmla="*/ 51855 h 778638"/>
                <a:gd name="connsiteX139" fmla="*/ 493254 w 742663"/>
                <a:gd name="connsiteY139" fmla="*/ 51855 h 778638"/>
                <a:gd name="connsiteX140" fmla="*/ 459299 w 742663"/>
                <a:gd name="connsiteY140" fmla="*/ 52870 h 778638"/>
                <a:gd name="connsiteX141" fmla="*/ 438546 w 742663"/>
                <a:gd name="connsiteY141" fmla="*/ 82192 h 778638"/>
                <a:gd name="connsiteX142" fmla="*/ 445083 w 742663"/>
                <a:gd name="connsiteY142" fmla="*/ 85238 h 778638"/>
                <a:gd name="connsiteX143" fmla="*/ 453841 w 742663"/>
                <a:gd name="connsiteY143" fmla="*/ 70895 h 778638"/>
                <a:gd name="connsiteX144" fmla="*/ 463996 w 742663"/>
                <a:gd name="connsiteY144" fmla="*/ 59217 h 778638"/>
                <a:gd name="connsiteX145" fmla="*/ 459299 w 742663"/>
                <a:gd name="connsiteY145" fmla="*/ 52870 h 778638"/>
                <a:gd name="connsiteX146" fmla="*/ 459299 w 742663"/>
                <a:gd name="connsiteY146" fmla="*/ 52870 h 778638"/>
                <a:gd name="connsiteX147" fmla="*/ 418934 w 742663"/>
                <a:gd name="connsiteY147" fmla="*/ 50839 h 778638"/>
                <a:gd name="connsiteX148" fmla="*/ 400529 w 742663"/>
                <a:gd name="connsiteY148" fmla="*/ 70133 h 778638"/>
                <a:gd name="connsiteX149" fmla="*/ 408018 w 742663"/>
                <a:gd name="connsiteY149" fmla="*/ 74830 h 778638"/>
                <a:gd name="connsiteX150" fmla="*/ 415698 w 742663"/>
                <a:gd name="connsiteY150" fmla="*/ 63469 h 778638"/>
                <a:gd name="connsiteX151" fmla="*/ 421537 w 742663"/>
                <a:gd name="connsiteY151" fmla="*/ 54393 h 778638"/>
                <a:gd name="connsiteX152" fmla="*/ 418934 w 742663"/>
                <a:gd name="connsiteY152" fmla="*/ 50839 h 778638"/>
                <a:gd name="connsiteX153" fmla="*/ 418934 w 742663"/>
                <a:gd name="connsiteY153" fmla="*/ 50839 h 778638"/>
                <a:gd name="connsiteX154" fmla="*/ 365686 w 742663"/>
                <a:gd name="connsiteY154" fmla="*/ 46968 h 778638"/>
                <a:gd name="connsiteX155" fmla="*/ 354896 w 742663"/>
                <a:gd name="connsiteY155" fmla="*/ 59471 h 778638"/>
                <a:gd name="connsiteX156" fmla="*/ 344424 w 742663"/>
                <a:gd name="connsiteY156" fmla="*/ 77939 h 778638"/>
                <a:gd name="connsiteX157" fmla="*/ 351977 w 742663"/>
                <a:gd name="connsiteY157" fmla="*/ 82699 h 778638"/>
                <a:gd name="connsiteX158" fmla="*/ 362893 w 742663"/>
                <a:gd name="connsiteY158" fmla="*/ 65817 h 778638"/>
                <a:gd name="connsiteX159" fmla="*/ 369621 w 742663"/>
                <a:gd name="connsiteY159" fmla="*/ 50141 h 778638"/>
                <a:gd name="connsiteX160" fmla="*/ 365686 w 742663"/>
                <a:gd name="connsiteY160" fmla="*/ 46968 h 778638"/>
                <a:gd name="connsiteX161" fmla="*/ 365686 w 742663"/>
                <a:gd name="connsiteY161" fmla="*/ 46968 h 778638"/>
                <a:gd name="connsiteX162" fmla="*/ 318593 w 742663"/>
                <a:gd name="connsiteY162" fmla="*/ 51601 h 778638"/>
                <a:gd name="connsiteX163" fmla="*/ 306281 w 742663"/>
                <a:gd name="connsiteY163" fmla="*/ 64548 h 778638"/>
                <a:gd name="connsiteX164" fmla="*/ 296443 w 742663"/>
                <a:gd name="connsiteY164" fmla="*/ 83779 h 778638"/>
                <a:gd name="connsiteX165" fmla="*/ 302409 w 742663"/>
                <a:gd name="connsiteY165" fmla="*/ 87459 h 778638"/>
                <a:gd name="connsiteX166" fmla="*/ 314849 w 742663"/>
                <a:gd name="connsiteY166" fmla="*/ 71339 h 778638"/>
                <a:gd name="connsiteX167" fmla="*/ 321830 w 742663"/>
                <a:gd name="connsiteY167" fmla="*/ 54203 h 778638"/>
                <a:gd name="connsiteX168" fmla="*/ 318593 w 742663"/>
                <a:gd name="connsiteY168" fmla="*/ 51601 h 778638"/>
                <a:gd name="connsiteX169" fmla="*/ 318593 w 742663"/>
                <a:gd name="connsiteY169" fmla="*/ 51601 h 778638"/>
                <a:gd name="connsiteX170" fmla="*/ 280513 w 742663"/>
                <a:gd name="connsiteY170" fmla="*/ 59788 h 778638"/>
                <a:gd name="connsiteX171" fmla="*/ 266550 w 742663"/>
                <a:gd name="connsiteY171" fmla="*/ 70133 h 778638"/>
                <a:gd name="connsiteX172" fmla="*/ 256396 w 742663"/>
                <a:gd name="connsiteY172" fmla="*/ 88729 h 778638"/>
                <a:gd name="connsiteX173" fmla="*/ 263250 w 742663"/>
                <a:gd name="connsiteY173" fmla="*/ 93045 h 778638"/>
                <a:gd name="connsiteX174" fmla="*/ 274166 w 742663"/>
                <a:gd name="connsiteY174" fmla="*/ 77559 h 778638"/>
                <a:gd name="connsiteX175" fmla="*/ 283496 w 742663"/>
                <a:gd name="connsiteY175" fmla="*/ 63977 h 778638"/>
                <a:gd name="connsiteX176" fmla="*/ 280513 w 742663"/>
                <a:gd name="connsiteY176" fmla="*/ 59788 h 778638"/>
                <a:gd name="connsiteX177" fmla="*/ 280513 w 742663"/>
                <a:gd name="connsiteY177" fmla="*/ 59788 h 778638"/>
                <a:gd name="connsiteX178" fmla="*/ 240783 w 742663"/>
                <a:gd name="connsiteY178" fmla="*/ 69499 h 778638"/>
                <a:gd name="connsiteX179" fmla="*/ 227709 w 742663"/>
                <a:gd name="connsiteY179" fmla="*/ 85810 h 778638"/>
                <a:gd name="connsiteX180" fmla="*/ 220727 w 742663"/>
                <a:gd name="connsiteY180" fmla="*/ 105611 h 778638"/>
                <a:gd name="connsiteX181" fmla="*/ 225995 w 742663"/>
                <a:gd name="connsiteY181" fmla="*/ 108023 h 778638"/>
                <a:gd name="connsiteX182" fmla="*/ 236404 w 742663"/>
                <a:gd name="connsiteY182" fmla="*/ 91268 h 778638"/>
                <a:gd name="connsiteX183" fmla="*/ 246558 w 742663"/>
                <a:gd name="connsiteY183" fmla="*/ 74132 h 778638"/>
                <a:gd name="connsiteX184" fmla="*/ 240783 w 742663"/>
                <a:gd name="connsiteY184" fmla="*/ 69499 h 778638"/>
                <a:gd name="connsiteX185" fmla="*/ 240783 w 742663"/>
                <a:gd name="connsiteY185" fmla="*/ 69499 h 778638"/>
                <a:gd name="connsiteX186" fmla="*/ 203083 w 742663"/>
                <a:gd name="connsiteY186" fmla="*/ 77368 h 778638"/>
                <a:gd name="connsiteX187" fmla="*/ 189565 w 742663"/>
                <a:gd name="connsiteY187" fmla="*/ 92410 h 778638"/>
                <a:gd name="connsiteX188" fmla="*/ 186138 w 742663"/>
                <a:gd name="connsiteY188" fmla="*/ 109038 h 778638"/>
                <a:gd name="connsiteX189" fmla="*/ 188169 w 742663"/>
                <a:gd name="connsiteY189" fmla="*/ 109927 h 778638"/>
                <a:gd name="connsiteX190" fmla="*/ 197752 w 742663"/>
                <a:gd name="connsiteY190" fmla="*/ 98566 h 778638"/>
                <a:gd name="connsiteX191" fmla="*/ 209049 w 742663"/>
                <a:gd name="connsiteY191" fmla="*/ 83588 h 778638"/>
                <a:gd name="connsiteX192" fmla="*/ 203083 w 742663"/>
                <a:gd name="connsiteY192" fmla="*/ 77368 h 778638"/>
                <a:gd name="connsiteX193" fmla="*/ 203083 w 742663"/>
                <a:gd name="connsiteY193" fmla="*/ 77368 h 778638"/>
                <a:gd name="connsiteX194" fmla="*/ 169446 w 742663"/>
                <a:gd name="connsiteY194" fmla="*/ 82382 h 778638"/>
                <a:gd name="connsiteX195" fmla="*/ 150787 w 742663"/>
                <a:gd name="connsiteY195" fmla="*/ 96853 h 778638"/>
                <a:gd name="connsiteX196" fmla="*/ 139172 w 742663"/>
                <a:gd name="connsiteY196" fmla="*/ 122938 h 778638"/>
                <a:gd name="connsiteX197" fmla="*/ 146979 w 742663"/>
                <a:gd name="connsiteY197" fmla="*/ 125413 h 778638"/>
                <a:gd name="connsiteX198" fmla="*/ 159482 w 742663"/>
                <a:gd name="connsiteY198" fmla="*/ 102438 h 778638"/>
                <a:gd name="connsiteX199" fmla="*/ 172429 w 742663"/>
                <a:gd name="connsiteY199" fmla="*/ 86508 h 778638"/>
                <a:gd name="connsiteX200" fmla="*/ 169446 w 742663"/>
                <a:gd name="connsiteY200" fmla="*/ 82382 h 778638"/>
                <a:gd name="connsiteX201" fmla="*/ 169446 w 742663"/>
                <a:gd name="connsiteY201" fmla="*/ 82382 h 778638"/>
                <a:gd name="connsiteX202" fmla="*/ 122607 w 742663"/>
                <a:gd name="connsiteY202" fmla="*/ 105167 h 778638"/>
                <a:gd name="connsiteX203" fmla="*/ 101981 w 742663"/>
                <a:gd name="connsiteY203" fmla="*/ 139122 h 778638"/>
                <a:gd name="connsiteX204" fmla="*/ 107883 w 742663"/>
                <a:gd name="connsiteY204" fmla="*/ 141851 h 778638"/>
                <a:gd name="connsiteX205" fmla="*/ 128319 w 742663"/>
                <a:gd name="connsiteY205" fmla="*/ 109864 h 778638"/>
                <a:gd name="connsiteX206" fmla="*/ 122607 w 742663"/>
                <a:gd name="connsiteY206" fmla="*/ 105167 h 778638"/>
                <a:gd name="connsiteX207" fmla="*/ 122607 w 742663"/>
                <a:gd name="connsiteY207" fmla="*/ 105167 h 778638"/>
                <a:gd name="connsiteX208" fmla="*/ 702314 w 742663"/>
                <a:gd name="connsiteY208" fmla="*/ 164064 h 778638"/>
                <a:gd name="connsiteX209" fmla="*/ 687590 w 742663"/>
                <a:gd name="connsiteY209" fmla="*/ 183549 h 778638"/>
                <a:gd name="connsiteX210" fmla="*/ 694254 w 742663"/>
                <a:gd name="connsiteY210" fmla="*/ 187738 h 778638"/>
                <a:gd name="connsiteX211" fmla="*/ 706757 w 742663"/>
                <a:gd name="connsiteY211" fmla="*/ 167745 h 778638"/>
                <a:gd name="connsiteX212" fmla="*/ 702314 w 742663"/>
                <a:gd name="connsiteY212" fmla="*/ 164064 h 778638"/>
                <a:gd name="connsiteX213" fmla="*/ 702314 w 742663"/>
                <a:gd name="connsiteY213" fmla="*/ 164064 h 778638"/>
                <a:gd name="connsiteX214" fmla="*/ 677880 w 742663"/>
                <a:gd name="connsiteY214" fmla="*/ 146738 h 778638"/>
                <a:gd name="connsiteX215" fmla="*/ 666138 w 742663"/>
                <a:gd name="connsiteY215" fmla="*/ 159495 h 778638"/>
                <a:gd name="connsiteX216" fmla="*/ 655158 w 742663"/>
                <a:gd name="connsiteY216" fmla="*/ 177710 h 778638"/>
                <a:gd name="connsiteX217" fmla="*/ 660744 w 742663"/>
                <a:gd name="connsiteY217" fmla="*/ 182279 h 778638"/>
                <a:gd name="connsiteX218" fmla="*/ 674072 w 742663"/>
                <a:gd name="connsiteY218" fmla="*/ 165968 h 778638"/>
                <a:gd name="connsiteX219" fmla="*/ 682513 w 742663"/>
                <a:gd name="connsiteY219" fmla="*/ 150419 h 778638"/>
                <a:gd name="connsiteX220" fmla="*/ 677880 w 742663"/>
                <a:gd name="connsiteY220" fmla="*/ 146738 h 778638"/>
                <a:gd name="connsiteX221" fmla="*/ 677880 w 742663"/>
                <a:gd name="connsiteY221" fmla="*/ 146738 h 778638"/>
                <a:gd name="connsiteX222" fmla="*/ 647162 w 742663"/>
                <a:gd name="connsiteY222" fmla="*/ 136583 h 778638"/>
                <a:gd name="connsiteX223" fmla="*/ 634912 w 742663"/>
                <a:gd name="connsiteY223" fmla="*/ 145405 h 778638"/>
                <a:gd name="connsiteX224" fmla="*/ 624948 w 742663"/>
                <a:gd name="connsiteY224" fmla="*/ 160129 h 778638"/>
                <a:gd name="connsiteX225" fmla="*/ 632437 w 742663"/>
                <a:gd name="connsiteY225" fmla="*/ 164826 h 778638"/>
                <a:gd name="connsiteX226" fmla="*/ 643227 w 742663"/>
                <a:gd name="connsiteY226" fmla="*/ 151244 h 778638"/>
                <a:gd name="connsiteX227" fmla="*/ 650525 w 742663"/>
                <a:gd name="connsiteY227" fmla="*/ 140074 h 778638"/>
                <a:gd name="connsiteX228" fmla="*/ 647162 w 742663"/>
                <a:gd name="connsiteY228" fmla="*/ 136583 h 778638"/>
                <a:gd name="connsiteX229" fmla="*/ 647162 w 742663"/>
                <a:gd name="connsiteY229" fmla="*/ 136583 h 778638"/>
                <a:gd name="connsiteX230" fmla="*/ 607876 w 742663"/>
                <a:gd name="connsiteY230" fmla="*/ 130173 h 778638"/>
                <a:gd name="connsiteX231" fmla="*/ 593024 w 742663"/>
                <a:gd name="connsiteY231" fmla="*/ 141851 h 778638"/>
                <a:gd name="connsiteX232" fmla="*/ 582108 w 742663"/>
                <a:gd name="connsiteY232" fmla="*/ 158923 h 778638"/>
                <a:gd name="connsiteX233" fmla="*/ 589851 w 742663"/>
                <a:gd name="connsiteY233" fmla="*/ 163747 h 778638"/>
                <a:gd name="connsiteX234" fmla="*/ 601973 w 742663"/>
                <a:gd name="connsiteY234" fmla="*/ 148452 h 778638"/>
                <a:gd name="connsiteX235" fmla="*/ 612826 w 742663"/>
                <a:gd name="connsiteY235" fmla="*/ 135250 h 778638"/>
                <a:gd name="connsiteX236" fmla="*/ 607876 w 742663"/>
                <a:gd name="connsiteY236" fmla="*/ 130173 h 778638"/>
                <a:gd name="connsiteX237" fmla="*/ 607876 w 742663"/>
                <a:gd name="connsiteY237" fmla="*/ 130173 h 778638"/>
                <a:gd name="connsiteX238" fmla="*/ 567891 w 742663"/>
                <a:gd name="connsiteY238" fmla="*/ 113354 h 778638"/>
                <a:gd name="connsiteX239" fmla="*/ 555198 w 742663"/>
                <a:gd name="connsiteY239" fmla="*/ 128396 h 778638"/>
                <a:gd name="connsiteX240" fmla="*/ 543774 w 742663"/>
                <a:gd name="connsiteY240" fmla="*/ 148832 h 778638"/>
                <a:gd name="connsiteX241" fmla="*/ 548534 w 742663"/>
                <a:gd name="connsiteY241" fmla="*/ 152704 h 778638"/>
                <a:gd name="connsiteX242" fmla="*/ 562433 w 742663"/>
                <a:gd name="connsiteY242" fmla="*/ 134489 h 778638"/>
                <a:gd name="connsiteX243" fmla="*/ 571763 w 742663"/>
                <a:gd name="connsiteY243" fmla="*/ 115829 h 778638"/>
                <a:gd name="connsiteX244" fmla="*/ 567891 w 742663"/>
                <a:gd name="connsiteY244" fmla="*/ 113354 h 778638"/>
                <a:gd name="connsiteX245" fmla="*/ 567891 w 742663"/>
                <a:gd name="connsiteY245" fmla="*/ 113354 h 778638"/>
                <a:gd name="connsiteX246" fmla="*/ 525940 w 742663"/>
                <a:gd name="connsiteY246" fmla="*/ 110117 h 778638"/>
                <a:gd name="connsiteX247" fmla="*/ 514389 w 742663"/>
                <a:gd name="connsiteY247" fmla="*/ 123255 h 778638"/>
                <a:gd name="connsiteX248" fmla="*/ 504678 w 742663"/>
                <a:gd name="connsiteY248" fmla="*/ 141978 h 778638"/>
                <a:gd name="connsiteX249" fmla="*/ 510961 w 742663"/>
                <a:gd name="connsiteY249" fmla="*/ 145913 h 778638"/>
                <a:gd name="connsiteX250" fmla="*/ 523084 w 742663"/>
                <a:gd name="connsiteY250" fmla="*/ 128713 h 778638"/>
                <a:gd name="connsiteX251" fmla="*/ 529367 w 742663"/>
                <a:gd name="connsiteY251" fmla="*/ 112212 h 778638"/>
                <a:gd name="connsiteX252" fmla="*/ 525940 w 742663"/>
                <a:gd name="connsiteY252" fmla="*/ 110117 h 778638"/>
                <a:gd name="connsiteX253" fmla="*/ 525940 w 742663"/>
                <a:gd name="connsiteY253" fmla="*/ 110117 h 778638"/>
                <a:gd name="connsiteX254" fmla="*/ 489510 w 742663"/>
                <a:gd name="connsiteY254" fmla="*/ 105802 h 778638"/>
                <a:gd name="connsiteX255" fmla="*/ 478593 w 742663"/>
                <a:gd name="connsiteY255" fmla="*/ 118812 h 778638"/>
                <a:gd name="connsiteX256" fmla="*/ 468819 w 742663"/>
                <a:gd name="connsiteY256" fmla="*/ 137726 h 778638"/>
                <a:gd name="connsiteX257" fmla="*/ 475483 w 742663"/>
                <a:gd name="connsiteY257" fmla="*/ 141914 h 778638"/>
                <a:gd name="connsiteX258" fmla="*/ 487161 w 742663"/>
                <a:gd name="connsiteY258" fmla="*/ 125603 h 778638"/>
                <a:gd name="connsiteX259" fmla="*/ 494397 w 742663"/>
                <a:gd name="connsiteY259" fmla="*/ 109800 h 778638"/>
                <a:gd name="connsiteX260" fmla="*/ 489510 w 742663"/>
                <a:gd name="connsiteY260" fmla="*/ 105802 h 778638"/>
                <a:gd name="connsiteX261" fmla="*/ 489510 w 742663"/>
                <a:gd name="connsiteY261" fmla="*/ 105802 h 778638"/>
                <a:gd name="connsiteX262" fmla="*/ 450795 w 742663"/>
                <a:gd name="connsiteY262" fmla="*/ 105167 h 778638"/>
                <a:gd name="connsiteX263" fmla="*/ 437974 w 742663"/>
                <a:gd name="connsiteY263" fmla="*/ 117987 h 778638"/>
                <a:gd name="connsiteX264" fmla="*/ 434294 w 742663"/>
                <a:gd name="connsiteY264" fmla="*/ 135821 h 778638"/>
                <a:gd name="connsiteX265" fmla="*/ 438927 w 742663"/>
                <a:gd name="connsiteY265" fmla="*/ 137281 h 778638"/>
                <a:gd name="connsiteX266" fmla="*/ 447050 w 742663"/>
                <a:gd name="connsiteY266" fmla="*/ 123699 h 778638"/>
                <a:gd name="connsiteX267" fmla="*/ 455364 w 742663"/>
                <a:gd name="connsiteY267" fmla="*/ 109927 h 778638"/>
                <a:gd name="connsiteX268" fmla="*/ 450795 w 742663"/>
                <a:gd name="connsiteY268" fmla="*/ 105167 h 778638"/>
                <a:gd name="connsiteX269" fmla="*/ 450795 w 742663"/>
                <a:gd name="connsiteY269" fmla="*/ 105167 h 778638"/>
                <a:gd name="connsiteX270" fmla="*/ 393675 w 742663"/>
                <a:gd name="connsiteY270" fmla="*/ 105929 h 778638"/>
                <a:gd name="connsiteX271" fmla="*/ 385107 w 742663"/>
                <a:gd name="connsiteY271" fmla="*/ 118686 h 778638"/>
                <a:gd name="connsiteX272" fmla="*/ 377617 w 742663"/>
                <a:gd name="connsiteY272" fmla="*/ 135250 h 778638"/>
                <a:gd name="connsiteX273" fmla="*/ 383393 w 742663"/>
                <a:gd name="connsiteY273" fmla="*/ 138931 h 778638"/>
                <a:gd name="connsiteX274" fmla="*/ 393230 w 742663"/>
                <a:gd name="connsiteY274" fmla="*/ 122493 h 778638"/>
                <a:gd name="connsiteX275" fmla="*/ 398244 w 742663"/>
                <a:gd name="connsiteY275" fmla="*/ 108023 h 778638"/>
                <a:gd name="connsiteX276" fmla="*/ 393675 w 742663"/>
                <a:gd name="connsiteY276" fmla="*/ 105929 h 778638"/>
                <a:gd name="connsiteX277" fmla="*/ 393675 w 742663"/>
                <a:gd name="connsiteY277" fmla="*/ 105929 h 778638"/>
                <a:gd name="connsiteX278" fmla="*/ 355023 w 742663"/>
                <a:gd name="connsiteY278" fmla="*/ 109991 h 778638"/>
                <a:gd name="connsiteX279" fmla="*/ 342964 w 742663"/>
                <a:gd name="connsiteY279" fmla="*/ 118812 h 778638"/>
                <a:gd name="connsiteX280" fmla="*/ 335348 w 742663"/>
                <a:gd name="connsiteY280" fmla="*/ 136520 h 778638"/>
                <a:gd name="connsiteX281" fmla="*/ 344361 w 742663"/>
                <a:gd name="connsiteY281" fmla="*/ 139376 h 778638"/>
                <a:gd name="connsiteX282" fmla="*/ 351660 w 742663"/>
                <a:gd name="connsiteY282" fmla="*/ 124271 h 778638"/>
                <a:gd name="connsiteX283" fmla="*/ 357371 w 742663"/>
                <a:gd name="connsiteY283" fmla="*/ 112465 h 778638"/>
                <a:gd name="connsiteX284" fmla="*/ 355023 w 742663"/>
                <a:gd name="connsiteY284" fmla="*/ 109991 h 778638"/>
                <a:gd name="connsiteX285" fmla="*/ 355023 w 742663"/>
                <a:gd name="connsiteY285" fmla="*/ 109991 h 778638"/>
                <a:gd name="connsiteX286" fmla="*/ 306344 w 742663"/>
                <a:gd name="connsiteY286" fmla="*/ 116083 h 778638"/>
                <a:gd name="connsiteX287" fmla="*/ 295872 w 742663"/>
                <a:gd name="connsiteY287" fmla="*/ 129665 h 778638"/>
                <a:gd name="connsiteX288" fmla="*/ 288827 w 742663"/>
                <a:gd name="connsiteY288" fmla="*/ 148642 h 778638"/>
                <a:gd name="connsiteX289" fmla="*/ 296824 w 742663"/>
                <a:gd name="connsiteY289" fmla="*/ 151117 h 778638"/>
                <a:gd name="connsiteX290" fmla="*/ 305329 w 742663"/>
                <a:gd name="connsiteY290" fmla="*/ 133092 h 778638"/>
                <a:gd name="connsiteX291" fmla="*/ 310533 w 742663"/>
                <a:gd name="connsiteY291" fmla="*/ 118622 h 778638"/>
                <a:gd name="connsiteX292" fmla="*/ 306344 w 742663"/>
                <a:gd name="connsiteY292" fmla="*/ 116083 h 778638"/>
                <a:gd name="connsiteX293" fmla="*/ 306344 w 742663"/>
                <a:gd name="connsiteY293" fmla="*/ 116083 h 778638"/>
                <a:gd name="connsiteX294" fmla="*/ 265217 w 742663"/>
                <a:gd name="connsiteY294" fmla="*/ 119256 h 778638"/>
                <a:gd name="connsiteX295" fmla="*/ 249160 w 742663"/>
                <a:gd name="connsiteY295" fmla="*/ 154544 h 778638"/>
                <a:gd name="connsiteX296" fmla="*/ 255063 w 742663"/>
                <a:gd name="connsiteY296" fmla="*/ 156385 h 778638"/>
                <a:gd name="connsiteX297" fmla="*/ 263631 w 742663"/>
                <a:gd name="connsiteY297" fmla="*/ 139312 h 778638"/>
                <a:gd name="connsiteX298" fmla="*/ 271247 w 742663"/>
                <a:gd name="connsiteY298" fmla="*/ 123065 h 778638"/>
                <a:gd name="connsiteX299" fmla="*/ 265217 w 742663"/>
                <a:gd name="connsiteY299" fmla="*/ 119256 h 778638"/>
                <a:gd name="connsiteX300" fmla="*/ 265217 w 742663"/>
                <a:gd name="connsiteY300" fmla="*/ 119256 h 778638"/>
                <a:gd name="connsiteX301" fmla="*/ 225106 w 742663"/>
                <a:gd name="connsiteY301" fmla="*/ 123699 h 778638"/>
                <a:gd name="connsiteX302" fmla="*/ 213873 w 742663"/>
                <a:gd name="connsiteY302" fmla="*/ 140391 h 778638"/>
                <a:gd name="connsiteX303" fmla="*/ 206257 w 742663"/>
                <a:gd name="connsiteY303" fmla="*/ 161399 h 778638"/>
                <a:gd name="connsiteX304" fmla="*/ 214507 w 742663"/>
                <a:gd name="connsiteY304" fmla="*/ 164001 h 778638"/>
                <a:gd name="connsiteX305" fmla="*/ 223329 w 742663"/>
                <a:gd name="connsiteY305" fmla="*/ 143374 h 778638"/>
                <a:gd name="connsiteX306" fmla="*/ 230120 w 742663"/>
                <a:gd name="connsiteY306" fmla="*/ 126746 h 778638"/>
                <a:gd name="connsiteX307" fmla="*/ 225106 w 742663"/>
                <a:gd name="connsiteY307" fmla="*/ 123699 h 778638"/>
                <a:gd name="connsiteX308" fmla="*/ 225106 w 742663"/>
                <a:gd name="connsiteY308" fmla="*/ 123699 h 778638"/>
                <a:gd name="connsiteX309" fmla="*/ 178458 w 742663"/>
                <a:gd name="connsiteY309" fmla="*/ 133727 h 778638"/>
                <a:gd name="connsiteX310" fmla="*/ 167732 w 742663"/>
                <a:gd name="connsiteY310" fmla="*/ 151942 h 778638"/>
                <a:gd name="connsiteX311" fmla="*/ 159355 w 742663"/>
                <a:gd name="connsiteY311" fmla="*/ 175869 h 778638"/>
                <a:gd name="connsiteX312" fmla="*/ 165511 w 742663"/>
                <a:gd name="connsiteY312" fmla="*/ 178725 h 778638"/>
                <a:gd name="connsiteX313" fmla="*/ 177697 w 742663"/>
                <a:gd name="connsiteY313" fmla="*/ 156575 h 778638"/>
                <a:gd name="connsiteX314" fmla="*/ 183980 w 742663"/>
                <a:gd name="connsiteY314" fmla="*/ 136266 h 778638"/>
                <a:gd name="connsiteX315" fmla="*/ 178458 w 742663"/>
                <a:gd name="connsiteY315" fmla="*/ 133727 h 778638"/>
                <a:gd name="connsiteX316" fmla="*/ 178458 w 742663"/>
                <a:gd name="connsiteY316" fmla="*/ 133727 h 778638"/>
                <a:gd name="connsiteX317" fmla="*/ 141393 w 742663"/>
                <a:gd name="connsiteY317" fmla="*/ 149150 h 778638"/>
                <a:gd name="connsiteX318" fmla="*/ 126923 w 742663"/>
                <a:gd name="connsiteY318" fmla="*/ 166984 h 778638"/>
                <a:gd name="connsiteX319" fmla="*/ 118418 w 742663"/>
                <a:gd name="connsiteY319" fmla="*/ 193196 h 778638"/>
                <a:gd name="connsiteX320" fmla="*/ 126860 w 742663"/>
                <a:gd name="connsiteY320" fmla="*/ 195861 h 778638"/>
                <a:gd name="connsiteX321" fmla="*/ 136824 w 742663"/>
                <a:gd name="connsiteY321" fmla="*/ 171553 h 778638"/>
                <a:gd name="connsiteX322" fmla="*/ 145646 w 742663"/>
                <a:gd name="connsiteY322" fmla="*/ 152513 h 778638"/>
                <a:gd name="connsiteX323" fmla="*/ 141393 w 742663"/>
                <a:gd name="connsiteY323" fmla="*/ 149150 h 778638"/>
                <a:gd name="connsiteX324" fmla="*/ 141393 w 742663"/>
                <a:gd name="connsiteY324" fmla="*/ 149150 h 778638"/>
                <a:gd name="connsiteX325" fmla="*/ 93286 w 742663"/>
                <a:gd name="connsiteY325" fmla="*/ 171871 h 778638"/>
                <a:gd name="connsiteX326" fmla="*/ 76149 w 742663"/>
                <a:gd name="connsiteY326" fmla="*/ 211411 h 778638"/>
                <a:gd name="connsiteX327" fmla="*/ 82940 w 742663"/>
                <a:gd name="connsiteY327" fmla="*/ 214584 h 778638"/>
                <a:gd name="connsiteX328" fmla="*/ 98807 w 742663"/>
                <a:gd name="connsiteY328" fmla="*/ 174346 h 778638"/>
                <a:gd name="connsiteX329" fmla="*/ 93286 w 742663"/>
                <a:gd name="connsiteY329" fmla="*/ 171871 h 778638"/>
                <a:gd name="connsiteX330" fmla="*/ 93286 w 742663"/>
                <a:gd name="connsiteY330" fmla="*/ 171871 h 778638"/>
                <a:gd name="connsiteX331" fmla="*/ 61298 w 742663"/>
                <a:gd name="connsiteY331" fmla="*/ 183993 h 778638"/>
                <a:gd name="connsiteX332" fmla="*/ 46891 w 742663"/>
                <a:gd name="connsiteY332" fmla="*/ 222137 h 778638"/>
                <a:gd name="connsiteX333" fmla="*/ 53873 w 742663"/>
                <a:gd name="connsiteY333" fmla="*/ 224294 h 778638"/>
                <a:gd name="connsiteX334" fmla="*/ 60854 w 742663"/>
                <a:gd name="connsiteY334" fmla="*/ 204493 h 778638"/>
                <a:gd name="connsiteX335" fmla="*/ 67201 w 742663"/>
                <a:gd name="connsiteY335" fmla="*/ 187611 h 778638"/>
                <a:gd name="connsiteX336" fmla="*/ 61298 w 742663"/>
                <a:gd name="connsiteY336" fmla="*/ 183993 h 778638"/>
                <a:gd name="connsiteX337" fmla="*/ 61298 w 742663"/>
                <a:gd name="connsiteY337" fmla="*/ 183993 h 778638"/>
                <a:gd name="connsiteX338" fmla="*/ 714310 w 742663"/>
                <a:gd name="connsiteY338" fmla="*/ 237305 h 778638"/>
                <a:gd name="connsiteX339" fmla="*/ 699712 w 742663"/>
                <a:gd name="connsiteY339" fmla="*/ 259011 h 778638"/>
                <a:gd name="connsiteX340" fmla="*/ 707328 w 742663"/>
                <a:gd name="connsiteY340" fmla="*/ 263771 h 778638"/>
                <a:gd name="connsiteX341" fmla="*/ 719514 w 742663"/>
                <a:gd name="connsiteY341" fmla="*/ 240542 h 778638"/>
                <a:gd name="connsiteX342" fmla="*/ 714310 w 742663"/>
                <a:gd name="connsiteY342" fmla="*/ 237305 h 778638"/>
                <a:gd name="connsiteX343" fmla="*/ 714310 w 742663"/>
                <a:gd name="connsiteY343" fmla="*/ 237305 h 778638"/>
                <a:gd name="connsiteX344" fmla="*/ 695968 w 742663"/>
                <a:gd name="connsiteY344" fmla="*/ 218646 h 778638"/>
                <a:gd name="connsiteX345" fmla="*/ 700664 w 742663"/>
                <a:gd name="connsiteY345" fmla="*/ 223533 h 778638"/>
                <a:gd name="connsiteX346" fmla="*/ 690002 w 742663"/>
                <a:gd name="connsiteY346" fmla="*/ 240923 h 778638"/>
                <a:gd name="connsiteX347" fmla="*/ 677372 w 742663"/>
                <a:gd name="connsiteY347" fmla="*/ 259011 h 778638"/>
                <a:gd name="connsiteX348" fmla="*/ 669438 w 742663"/>
                <a:gd name="connsiteY348" fmla="*/ 253997 h 778638"/>
                <a:gd name="connsiteX349" fmla="*/ 681624 w 742663"/>
                <a:gd name="connsiteY349" fmla="*/ 232735 h 778638"/>
                <a:gd name="connsiteX350" fmla="*/ 695968 w 742663"/>
                <a:gd name="connsiteY350" fmla="*/ 218646 h 778638"/>
                <a:gd name="connsiteX351" fmla="*/ 695968 w 742663"/>
                <a:gd name="connsiteY351" fmla="*/ 218646 h 778638"/>
                <a:gd name="connsiteX352" fmla="*/ 656618 w 742663"/>
                <a:gd name="connsiteY352" fmla="*/ 208427 h 778638"/>
                <a:gd name="connsiteX353" fmla="*/ 651477 w 742663"/>
                <a:gd name="connsiteY353" fmla="*/ 206143 h 778638"/>
                <a:gd name="connsiteX354" fmla="*/ 642529 w 742663"/>
                <a:gd name="connsiteY354" fmla="*/ 221502 h 778638"/>
                <a:gd name="connsiteX355" fmla="*/ 633072 w 742663"/>
                <a:gd name="connsiteY355" fmla="*/ 242192 h 778638"/>
                <a:gd name="connsiteX356" fmla="*/ 639292 w 742663"/>
                <a:gd name="connsiteY356" fmla="*/ 246064 h 778638"/>
                <a:gd name="connsiteX357" fmla="*/ 651414 w 742663"/>
                <a:gd name="connsiteY357" fmla="*/ 226262 h 778638"/>
                <a:gd name="connsiteX358" fmla="*/ 656618 w 742663"/>
                <a:gd name="connsiteY358" fmla="*/ 208427 h 778638"/>
                <a:gd name="connsiteX359" fmla="*/ 656618 w 742663"/>
                <a:gd name="connsiteY359" fmla="*/ 208427 h 778638"/>
                <a:gd name="connsiteX360" fmla="*/ 624631 w 742663"/>
                <a:gd name="connsiteY360" fmla="*/ 194973 h 778638"/>
                <a:gd name="connsiteX361" fmla="*/ 612128 w 742663"/>
                <a:gd name="connsiteY361" fmla="*/ 210458 h 778638"/>
                <a:gd name="connsiteX362" fmla="*/ 602481 w 742663"/>
                <a:gd name="connsiteY362" fmla="*/ 230387 h 778638"/>
                <a:gd name="connsiteX363" fmla="*/ 608320 w 742663"/>
                <a:gd name="connsiteY363" fmla="*/ 234005 h 778638"/>
                <a:gd name="connsiteX364" fmla="*/ 621077 w 742663"/>
                <a:gd name="connsiteY364" fmla="*/ 216107 h 778638"/>
                <a:gd name="connsiteX365" fmla="*/ 628756 w 742663"/>
                <a:gd name="connsiteY365" fmla="*/ 197511 h 778638"/>
                <a:gd name="connsiteX366" fmla="*/ 624631 w 742663"/>
                <a:gd name="connsiteY366" fmla="*/ 194973 h 778638"/>
                <a:gd name="connsiteX367" fmla="*/ 624631 w 742663"/>
                <a:gd name="connsiteY367" fmla="*/ 194973 h 778638"/>
                <a:gd name="connsiteX368" fmla="*/ 579887 w 742663"/>
                <a:gd name="connsiteY368" fmla="*/ 184881 h 778638"/>
                <a:gd name="connsiteX369" fmla="*/ 568463 w 742663"/>
                <a:gd name="connsiteY369" fmla="*/ 199415 h 778638"/>
                <a:gd name="connsiteX370" fmla="*/ 559450 w 742663"/>
                <a:gd name="connsiteY370" fmla="*/ 217567 h 778638"/>
                <a:gd name="connsiteX371" fmla="*/ 564401 w 742663"/>
                <a:gd name="connsiteY371" fmla="*/ 220677 h 778638"/>
                <a:gd name="connsiteX372" fmla="*/ 576459 w 742663"/>
                <a:gd name="connsiteY372" fmla="*/ 204429 h 778638"/>
                <a:gd name="connsiteX373" fmla="*/ 584202 w 742663"/>
                <a:gd name="connsiteY373" fmla="*/ 187483 h 778638"/>
                <a:gd name="connsiteX374" fmla="*/ 579887 w 742663"/>
                <a:gd name="connsiteY374" fmla="*/ 184881 h 778638"/>
                <a:gd name="connsiteX375" fmla="*/ 579887 w 742663"/>
                <a:gd name="connsiteY375" fmla="*/ 184881 h 778638"/>
                <a:gd name="connsiteX376" fmla="*/ 540537 w 742663"/>
                <a:gd name="connsiteY376" fmla="*/ 172315 h 778638"/>
                <a:gd name="connsiteX377" fmla="*/ 527971 w 742663"/>
                <a:gd name="connsiteY377" fmla="*/ 189134 h 778638"/>
                <a:gd name="connsiteX378" fmla="*/ 518958 w 742663"/>
                <a:gd name="connsiteY378" fmla="*/ 210839 h 778638"/>
                <a:gd name="connsiteX379" fmla="*/ 523464 w 742663"/>
                <a:gd name="connsiteY379" fmla="*/ 213632 h 778638"/>
                <a:gd name="connsiteX380" fmla="*/ 536856 w 742663"/>
                <a:gd name="connsiteY380" fmla="*/ 194719 h 778638"/>
                <a:gd name="connsiteX381" fmla="*/ 544599 w 742663"/>
                <a:gd name="connsiteY381" fmla="*/ 174790 h 778638"/>
                <a:gd name="connsiteX382" fmla="*/ 540537 w 742663"/>
                <a:gd name="connsiteY382" fmla="*/ 172315 h 778638"/>
                <a:gd name="connsiteX383" fmla="*/ 540537 w 742663"/>
                <a:gd name="connsiteY383" fmla="*/ 172315 h 778638"/>
                <a:gd name="connsiteX384" fmla="*/ 500299 w 742663"/>
                <a:gd name="connsiteY384" fmla="*/ 166920 h 778638"/>
                <a:gd name="connsiteX385" fmla="*/ 479926 w 742663"/>
                <a:gd name="connsiteY385" fmla="*/ 203985 h 778638"/>
                <a:gd name="connsiteX386" fmla="*/ 485575 w 742663"/>
                <a:gd name="connsiteY386" fmla="*/ 205762 h 778638"/>
                <a:gd name="connsiteX387" fmla="*/ 495222 w 742663"/>
                <a:gd name="connsiteY387" fmla="*/ 187674 h 778638"/>
                <a:gd name="connsiteX388" fmla="*/ 504044 w 742663"/>
                <a:gd name="connsiteY388" fmla="*/ 170792 h 778638"/>
                <a:gd name="connsiteX389" fmla="*/ 500299 w 742663"/>
                <a:gd name="connsiteY389" fmla="*/ 166920 h 778638"/>
                <a:gd name="connsiteX390" fmla="*/ 500299 w 742663"/>
                <a:gd name="connsiteY390" fmla="*/ 166920 h 778638"/>
                <a:gd name="connsiteX391" fmla="*/ 451874 w 742663"/>
                <a:gd name="connsiteY391" fmla="*/ 162033 h 778638"/>
                <a:gd name="connsiteX392" fmla="*/ 441275 w 742663"/>
                <a:gd name="connsiteY392" fmla="*/ 180248 h 778638"/>
                <a:gd name="connsiteX393" fmla="*/ 435372 w 742663"/>
                <a:gd name="connsiteY393" fmla="*/ 198844 h 778638"/>
                <a:gd name="connsiteX394" fmla="*/ 440196 w 742663"/>
                <a:gd name="connsiteY394" fmla="*/ 201065 h 778638"/>
                <a:gd name="connsiteX395" fmla="*/ 451366 w 742663"/>
                <a:gd name="connsiteY395" fmla="*/ 183421 h 778638"/>
                <a:gd name="connsiteX396" fmla="*/ 457903 w 742663"/>
                <a:gd name="connsiteY396" fmla="*/ 164763 h 778638"/>
                <a:gd name="connsiteX397" fmla="*/ 451874 w 742663"/>
                <a:gd name="connsiteY397" fmla="*/ 162033 h 778638"/>
                <a:gd name="connsiteX398" fmla="*/ 451874 w 742663"/>
                <a:gd name="connsiteY398" fmla="*/ 162033 h 778638"/>
                <a:gd name="connsiteX399" fmla="*/ 414999 w 742663"/>
                <a:gd name="connsiteY399" fmla="*/ 167745 h 778638"/>
                <a:gd name="connsiteX400" fmla="*/ 404908 w 742663"/>
                <a:gd name="connsiteY400" fmla="*/ 182660 h 778638"/>
                <a:gd name="connsiteX401" fmla="*/ 397546 w 742663"/>
                <a:gd name="connsiteY401" fmla="*/ 200685 h 778638"/>
                <a:gd name="connsiteX402" fmla="*/ 402877 w 742663"/>
                <a:gd name="connsiteY402" fmla="*/ 204048 h 778638"/>
                <a:gd name="connsiteX403" fmla="*/ 413730 w 742663"/>
                <a:gd name="connsiteY403" fmla="*/ 188245 h 778638"/>
                <a:gd name="connsiteX404" fmla="*/ 420775 w 742663"/>
                <a:gd name="connsiteY404" fmla="*/ 171427 h 778638"/>
                <a:gd name="connsiteX405" fmla="*/ 414999 w 742663"/>
                <a:gd name="connsiteY405" fmla="*/ 167745 h 778638"/>
                <a:gd name="connsiteX406" fmla="*/ 414999 w 742663"/>
                <a:gd name="connsiteY406" fmla="*/ 167745 h 778638"/>
                <a:gd name="connsiteX407" fmla="*/ 363655 w 742663"/>
                <a:gd name="connsiteY407" fmla="*/ 172569 h 778638"/>
                <a:gd name="connsiteX408" fmla="*/ 354579 w 742663"/>
                <a:gd name="connsiteY408" fmla="*/ 190276 h 778638"/>
                <a:gd name="connsiteX409" fmla="*/ 347280 w 742663"/>
                <a:gd name="connsiteY409" fmla="*/ 209760 h 778638"/>
                <a:gd name="connsiteX410" fmla="*/ 351913 w 742663"/>
                <a:gd name="connsiteY410" fmla="*/ 212617 h 778638"/>
                <a:gd name="connsiteX411" fmla="*/ 363401 w 742663"/>
                <a:gd name="connsiteY411" fmla="*/ 195734 h 778638"/>
                <a:gd name="connsiteX412" fmla="*/ 370065 w 742663"/>
                <a:gd name="connsiteY412" fmla="*/ 175552 h 778638"/>
                <a:gd name="connsiteX413" fmla="*/ 363655 w 742663"/>
                <a:gd name="connsiteY413" fmla="*/ 172569 h 778638"/>
                <a:gd name="connsiteX414" fmla="*/ 363655 w 742663"/>
                <a:gd name="connsiteY414" fmla="*/ 172569 h 778638"/>
                <a:gd name="connsiteX415" fmla="*/ 331541 w 742663"/>
                <a:gd name="connsiteY415" fmla="*/ 172886 h 778638"/>
                <a:gd name="connsiteX416" fmla="*/ 319291 w 742663"/>
                <a:gd name="connsiteY416" fmla="*/ 188816 h 778638"/>
                <a:gd name="connsiteX417" fmla="*/ 313262 w 742663"/>
                <a:gd name="connsiteY417" fmla="*/ 210522 h 778638"/>
                <a:gd name="connsiteX418" fmla="*/ 319863 w 742663"/>
                <a:gd name="connsiteY418" fmla="*/ 212553 h 778638"/>
                <a:gd name="connsiteX419" fmla="*/ 329827 w 742663"/>
                <a:gd name="connsiteY419" fmla="*/ 192624 h 778638"/>
                <a:gd name="connsiteX420" fmla="*/ 335729 w 742663"/>
                <a:gd name="connsiteY420" fmla="*/ 175425 h 778638"/>
                <a:gd name="connsiteX421" fmla="*/ 331541 w 742663"/>
                <a:gd name="connsiteY421" fmla="*/ 172886 h 778638"/>
                <a:gd name="connsiteX422" fmla="*/ 331541 w 742663"/>
                <a:gd name="connsiteY422" fmla="*/ 172886 h 778638"/>
                <a:gd name="connsiteX423" fmla="*/ 290287 w 742663"/>
                <a:gd name="connsiteY423" fmla="*/ 175425 h 778638"/>
                <a:gd name="connsiteX424" fmla="*/ 277022 w 742663"/>
                <a:gd name="connsiteY424" fmla="*/ 191736 h 778638"/>
                <a:gd name="connsiteX425" fmla="*/ 271183 w 742663"/>
                <a:gd name="connsiteY425" fmla="*/ 214774 h 778638"/>
                <a:gd name="connsiteX426" fmla="*/ 279053 w 742663"/>
                <a:gd name="connsiteY426" fmla="*/ 216107 h 778638"/>
                <a:gd name="connsiteX427" fmla="*/ 288002 w 742663"/>
                <a:gd name="connsiteY427" fmla="*/ 195607 h 778638"/>
                <a:gd name="connsiteX428" fmla="*/ 294476 w 742663"/>
                <a:gd name="connsiteY428" fmla="*/ 178789 h 778638"/>
                <a:gd name="connsiteX429" fmla="*/ 290287 w 742663"/>
                <a:gd name="connsiteY429" fmla="*/ 175425 h 778638"/>
                <a:gd name="connsiteX430" fmla="*/ 290287 w 742663"/>
                <a:gd name="connsiteY430" fmla="*/ 175425 h 778638"/>
                <a:gd name="connsiteX431" fmla="*/ 253476 w 742663"/>
                <a:gd name="connsiteY431" fmla="*/ 179741 h 778638"/>
                <a:gd name="connsiteX432" fmla="*/ 236911 w 742663"/>
                <a:gd name="connsiteY432" fmla="*/ 220106 h 778638"/>
                <a:gd name="connsiteX433" fmla="*/ 245225 w 742663"/>
                <a:gd name="connsiteY433" fmla="*/ 222708 h 778638"/>
                <a:gd name="connsiteX434" fmla="*/ 253286 w 742663"/>
                <a:gd name="connsiteY434" fmla="*/ 201002 h 778638"/>
                <a:gd name="connsiteX435" fmla="*/ 259252 w 742663"/>
                <a:gd name="connsiteY435" fmla="*/ 183295 h 778638"/>
                <a:gd name="connsiteX436" fmla="*/ 253476 w 742663"/>
                <a:gd name="connsiteY436" fmla="*/ 179741 h 778638"/>
                <a:gd name="connsiteX437" fmla="*/ 253476 w 742663"/>
                <a:gd name="connsiteY437" fmla="*/ 179741 h 778638"/>
                <a:gd name="connsiteX438" fmla="*/ 221298 w 742663"/>
                <a:gd name="connsiteY438" fmla="*/ 185008 h 778638"/>
                <a:gd name="connsiteX439" fmla="*/ 215079 w 742663"/>
                <a:gd name="connsiteY439" fmla="*/ 183168 h 778638"/>
                <a:gd name="connsiteX440" fmla="*/ 207907 w 742663"/>
                <a:gd name="connsiteY440" fmla="*/ 200685 h 778638"/>
                <a:gd name="connsiteX441" fmla="*/ 202830 w 742663"/>
                <a:gd name="connsiteY441" fmla="*/ 222835 h 778638"/>
                <a:gd name="connsiteX442" fmla="*/ 210826 w 742663"/>
                <a:gd name="connsiteY442" fmla="*/ 225310 h 778638"/>
                <a:gd name="connsiteX443" fmla="*/ 218189 w 742663"/>
                <a:gd name="connsiteY443" fmla="*/ 203858 h 778638"/>
                <a:gd name="connsiteX444" fmla="*/ 221298 w 742663"/>
                <a:gd name="connsiteY444" fmla="*/ 185008 h 778638"/>
                <a:gd name="connsiteX445" fmla="*/ 221298 w 742663"/>
                <a:gd name="connsiteY445" fmla="*/ 185008 h 778638"/>
                <a:gd name="connsiteX446" fmla="*/ 185122 w 742663"/>
                <a:gd name="connsiteY446" fmla="*/ 185833 h 778638"/>
                <a:gd name="connsiteX447" fmla="*/ 175856 w 742663"/>
                <a:gd name="connsiteY447" fmla="*/ 229879 h 778638"/>
                <a:gd name="connsiteX448" fmla="*/ 181441 w 742663"/>
                <a:gd name="connsiteY448" fmla="*/ 230070 h 778638"/>
                <a:gd name="connsiteX449" fmla="*/ 186518 w 742663"/>
                <a:gd name="connsiteY449" fmla="*/ 208682 h 778638"/>
                <a:gd name="connsiteX450" fmla="*/ 192230 w 742663"/>
                <a:gd name="connsiteY450" fmla="*/ 189070 h 778638"/>
                <a:gd name="connsiteX451" fmla="*/ 185122 w 742663"/>
                <a:gd name="connsiteY451" fmla="*/ 185833 h 778638"/>
                <a:gd name="connsiteX452" fmla="*/ 185122 w 742663"/>
                <a:gd name="connsiteY452" fmla="*/ 185833 h 778638"/>
                <a:gd name="connsiteX453" fmla="*/ 155166 w 742663"/>
                <a:gd name="connsiteY453" fmla="*/ 198527 h 778638"/>
                <a:gd name="connsiteX454" fmla="*/ 152246 w 742663"/>
                <a:gd name="connsiteY454" fmla="*/ 220613 h 778638"/>
                <a:gd name="connsiteX455" fmla="*/ 144123 w 742663"/>
                <a:gd name="connsiteY455" fmla="*/ 246508 h 778638"/>
                <a:gd name="connsiteX456" fmla="*/ 136760 w 742663"/>
                <a:gd name="connsiteY456" fmla="*/ 245239 h 778638"/>
                <a:gd name="connsiteX457" fmla="*/ 141457 w 742663"/>
                <a:gd name="connsiteY457" fmla="*/ 217186 h 778638"/>
                <a:gd name="connsiteX458" fmla="*/ 150660 w 742663"/>
                <a:gd name="connsiteY458" fmla="*/ 196496 h 778638"/>
                <a:gd name="connsiteX459" fmla="*/ 155166 w 742663"/>
                <a:gd name="connsiteY459" fmla="*/ 198527 h 778638"/>
                <a:gd name="connsiteX460" fmla="*/ 155166 w 742663"/>
                <a:gd name="connsiteY460" fmla="*/ 198527 h 778638"/>
                <a:gd name="connsiteX461" fmla="*/ 115626 w 742663"/>
                <a:gd name="connsiteY461" fmla="*/ 214584 h 778638"/>
                <a:gd name="connsiteX462" fmla="*/ 103567 w 742663"/>
                <a:gd name="connsiteY462" fmla="*/ 256790 h 778638"/>
                <a:gd name="connsiteX463" fmla="*/ 110041 w 742663"/>
                <a:gd name="connsiteY463" fmla="*/ 259772 h 778638"/>
                <a:gd name="connsiteX464" fmla="*/ 124702 w 742663"/>
                <a:gd name="connsiteY464" fmla="*/ 218773 h 778638"/>
                <a:gd name="connsiteX465" fmla="*/ 115626 w 742663"/>
                <a:gd name="connsiteY465" fmla="*/ 214584 h 778638"/>
                <a:gd name="connsiteX466" fmla="*/ 115626 w 742663"/>
                <a:gd name="connsiteY466" fmla="*/ 214584 h 778638"/>
                <a:gd name="connsiteX467" fmla="*/ 87891 w 742663"/>
                <a:gd name="connsiteY467" fmla="*/ 232862 h 778638"/>
                <a:gd name="connsiteX468" fmla="*/ 82496 w 742663"/>
                <a:gd name="connsiteY468" fmla="*/ 231212 h 778638"/>
                <a:gd name="connsiteX469" fmla="*/ 75261 w 742663"/>
                <a:gd name="connsiteY469" fmla="*/ 250697 h 778638"/>
                <a:gd name="connsiteX470" fmla="*/ 72215 w 742663"/>
                <a:gd name="connsiteY470" fmla="*/ 273989 h 778638"/>
                <a:gd name="connsiteX471" fmla="*/ 77863 w 742663"/>
                <a:gd name="connsiteY471" fmla="*/ 275766 h 778638"/>
                <a:gd name="connsiteX472" fmla="*/ 85543 w 742663"/>
                <a:gd name="connsiteY472" fmla="*/ 253934 h 778638"/>
                <a:gd name="connsiteX473" fmla="*/ 87891 w 742663"/>
                <a:gd name="connsiteY473" fmla="*/ 232862 h 778638"/>
                <a:gd name="connsiteX474" fmla="*/ 87891 w 742663"/>
                <a:gd name="connsiteY474" fmla="*/ 232862 h 778638"/>
                <a:gd name="connsiteX475" fmla="*/ 52794 w 742663"/>
                <a:gd name="connsiteY475" fmla="*/ 249300 h 778638"/>
                <a:gd name="connsiteX476" fmla="*/ 48541 w 742663"/>
                <a:gd name="connsiteY476" fmla="*/ 247396 h 778638"/>
                <a:gd name="connsiteX477" fmla="*/ 40227 w 742663"/>
                <a:gd name="connsiteY477" fmla="*/ 265294 h 778638"/>
                <a:gd name="connsiteX478" fmla="*/ 39783 w 742663"/>
                <a:gd name="connsiteY478" fmla="*/ 290236 h 778638"/>
                <a:gd name="connsiteX479" fmla="*/ 46764 w 742663"/>
                <a:gd name="connsiteY479" fmla="*/ 290427 h 778638"/>
                <a:gd name="connsiteX480" fmla="*/ 50318 w 742663"/>
                <a:gd name="connsiteY480" fmla="*/ 266881 h 778638"/>
                <a:gd name="connsiteX481" fmla="*/ 52794 w 742663"/>
                <a:gd name="connsiteY481" fmla="*/ 249300 h 778638"/>
                <a:gd name="connsiteX482" fmla="*/ 52794 w 742663"/>
                <a:gd name="connsiteY482" fmla="*/ 249300 h 778638"/>
                <a:gd name="connsiteX483" fmla="*/ 21314 w 742663"/>
                <a:gd name="connsiteY483" fmla="*/ 267515 h 778638"/>
                <a:gd name="connsiteX484" fmla="*/ 15094 w 742663"/>
                <a:gd name="connsiteY484" fmla="*/ 305786 h 778638"/>
                <a:gd name="connsiteX485" fmla="*/ 21187 w 742663"/>
                <a:gd name="connsiteY485" fmla="*/ 305977 h 778638"/>
                <a:gd name="connsiteX486" fmla="*/ 24932 w 742663"/>
                <a:gd name="connsiteY486" fmla="*/ 287761 h 778638"/>
                <a:gd name="connsiteX487" fmla="*/ 27915 w 742663"/>
                <a:gd name="connsiteY487" fmla="*/ 270562 h 778638"/>
                <a:gd name="connsiteX488" fmla="*/ 21314 w 742663"/>
                <a:gd name="connsiteY488" fmla="*/ 267515 h 778638"/>
                <a:gd name="connsiteX489" fmla="*/ 21314 w 742663"/>
                <a:gd name="connsiteY489" fmla="*/ 267515 h 778638"/>
                <a:gd name="connsiteX490" fmla="*/ 742425 w 742663"/>
                <a:gd name="connsiteY490" fmla="*/ 325334 h 778638"/>
                <a:gd name="connsiteX491" fmla="*/ 738935 w 742663"/>
                <a:gd name="connsiteY491" fmla="*/ 323176 h 778638"/>
                <a:gd name="connsiteX492" fmla="*/ 730113 w 742663"/>
                <a:gd name="connsiteY492" fmla="*/ 333648 h 778638"/>
                <a:gd name="connsiteX493" fmla="*/ 722116 w 742663"/>
                <a:gd name="connsiteY493" fmla="*/ 347611 h 778638"/>
                <a:gd name="connsiteX494" fmla="*/ 726114 w 742663"/>
                <a:gd name="connsiteY494" fmla="*/ 350847 h 778638"/>
                <a:gd name="connsiteX495" fmla="*/ 737412 w 742663"/>
                <a:gd name="connsiteY495" fmla="*/ 338916 h 778638"/>
                <a:gd name="connsiteX496" fmla="*/ 742425 w 742663"/>
                <a:gd name="connsiteY496" fmla="*/ 325334 h 778638"/>
                <a:gd name="connsiteX497" fmla="*/ 742425 w 742663"/>
                <a:gd name="connsiteY497" fmla="*/ 325334 h 778638"/>
                <a:gd name="connsiteX498" fmla="*/ 719514 w 742663"/>
                <a:gd name="connsiteY498" fmla="*/ 304009 h 778638"/>
                <a:gd name="connsiteX499" fmla="*/ 724528 w 742663"/>
                <a:gd name="connsiteY499" fmla="*/ 308071 h 778638"/>
                <a:gd name="connsiteX500" fmla="*/ 715135 w 742663"/>
                <a:gd name="connsiteY500" fmla="*/ 323430 h 778638"/>
                <a:gd name="connsiteX501" fmla="*/ 701045 w 742663"/>
                <a:gd name="connsiteY501" fmla="*/ 338916 h 778638"/>
                <a:gd name="connsiteX502" fmla="*/ 694762 w 742663"/>
                <a:gd name="connsiteY502" fmla="*/ 333775 h 778638"/>
                <a:gd name="connsiteX503" fmla="*/ 706820 w 742663"/>
                <a:gd name="connsiteY503" fmla="*/ 316575 h 778638"/>
                <a:gd name="connsiteX504" fmla="*/ 719514 w 742663"/>
                <a:gd name="connsiteY504" fmla="*/ 304009 h 778638"/>
                <a:gd name="connsiteX505" fmla="*/ 719514 w 742663"/>
                <a:gd name="connsiteY505" fmla="*/ 304009 h 778638"/>
                <a:gd name="connsiteX506" fmla="*/ 695016 w 742663"/>
                <a:gd name="connsiteY506" fmla="*/ 282874 h 778638"/>
                <a:gd name="connsiteX507" fmla="*/ 678959 w 742663"/>
                <a:gd name="connsiteY507" fmla="*/ 297345 h 778638"/>
                <a:gd name="connsiteX508" fmla="*/ 667344 w 742663"/>
                <a:gd name="connsiteY508" fmla="*/ 319114 h 778638"/>
                <a:gd name="connsiteX509" fmla="*/ 673247 w 742663"/>
                <a:gd name="connsiteY509" fmla="*/ 322859 h 778638"/>
                <a:gd name="connsiteX510" fmla="*/ 688161 w 742663"/>
                <a:gd name="connsiteY510" fmla="*/ 303311 h 778638"/>
                <a:gd name="connsiteX511" fmla="*/ 698887 w 742663"/>
                <a:gd name="connsiteY511" fmla="*/ 285984 h 778638"/>
                <a:gd name="connsiteX512" fmla="*/ 695016 w 742663"/>
                <a:gd name="connsiteY512" fmla="*/ 282874 h 778638"/>
                <a:gd name="connsiteX513" fmla="*/ 695016 w 742663"/>
                <a:gd name="connsiteY513" fmla="*/ 282874 h 778638"/>
                <a:gd name="connsiteX514" fmla="*/ 654333 w 742663"/>
                <a:gd name="connsiteY514" fmla="*/ 268912 h 778638"/>
                <a:gd name="connsiteX515" fmla="*/ 639355 w 742663"/>
                <a:gd name="connsiteY515" fmla="*/ 285032 h 778638"/>
                <a:gd name="connsiteX516" fmla="*/ 628820 w 742663"/>
                <a:gd name="connsiteY516" fmla="*/ 305722 h 778638"/>
                <a:gd name="connsiteX517" fmla="*/ 632882 w 742663"/>
                <a:gd name="connsiteY517" fmla="*/ 308261 h 778638"/>
                <a:gd name="connsiteX518" fmla="*/ 648812 w 742663"/>
                <a:gd name="connsiteY518" fmla="*/ 291125 h 778638"/>
                <a:gd name="connsiteX519" fmla="*/ 658713 w 742663"/>
                <a:gd name="connsiteY519" fmla="*/ 272402 h 778638"/>
                <a:gd name="connsiteX520" fmla="*/ 654333 w 742663"/>
                <a:gd name="connsiteY520" fmla="*/ 268912 h 778638"/>
                <a:gd name="connsiteX521" fmla="*/ 654333 w 742663"/>
                <a:gd name="connsiteY521" fmla="*/ 268912 h 778638"/>
                <a:gd name="connsiteX522" fmla="*/ 620442 w 742663"/>
                <a:gd name="connsiteY522" fmla="*/ 260090 h 778638"/>
                <a:gd name="connsiteX523" fmla="*/ 602798 w 742663"/>
                <a:gd name="connsiteY523" fmla="*/ 273481 h 778638"/>
                <a:gd name="connsiteX524" fmla="*/ 591057 w 742663"/>
                <a:gd name="connsiteY524" fmla="*/ 295124 h 778638"/>
                <a:gd name="connsiteX525" fmla="*/ 598482 w 742663"/>
                <a:gd name="connsiteY525" fmla="*/ 298551 h 778638"/>
                <a:gd name="connsiteX526" fmla="*/ 611430 w 742663"/>
                <a:gd name="connsiteY526" fmla="*/ 280018 h 778638"/>
                <a:gd name="connsiteX527" fmla="*/ 624377 w 742663"/>
                <a:gd name="connsiteY527" fmla="*/ 265358 h 778638"/>
                <a:gd name="connsiteX528" fmla="*/ 620442 w 742663"/>
                <a:gd name="connsiteY528" fmla="*/ 260090 h 778638"/>
                <a:gd name="connsiteX529" fmla="*/ 620442 w 742663"/>
                <a:gd name="connsiteY529" fmla="*/ 260090 h 778638"/>
                <a:gd name="connsiteX530" fmla="*/ 573413 w 742663"/>
                <a:gd name="connsiteY530" fmla="*/ 244033 h 778638"/>
                <a:gd name="connsiteX531" fmla="*/ 561418 w 742663"/>
                <a:gd name="connsiteY531" fmla="*/ 256282 h 778638"/>
                <a:gd name="connsiteX532" fmla="*/ 550819 w 742663"/>
                <a:gd name="connsiteY532" fmla="*/ 276147 h 778638"/>
                <a:gd name="connsiteX533" fmla="*/ 557102 w 742663"/>
                <a:gd name="connsiteY533" fmla="*/ 281288 h 778638"/>
                <a:gd name="connsiteX534" fmla="*/ 569605 w 742663"/>
                <a:gd name="connsiteY534" fmla="*/ 264405 h 778638"/>
                <a:gd name="connsiteX535" fmla="*/ 576713 w 742663"/>
                <a:gd name="connsiteY535" fmla="*/ 246698 h 778638"/>
                <a:gd name="connsiteX536" fmla="*/ 573413 w 742663"/>
                <a:gd name="connsiteY536" fmla="*/ 244033 h 778638"/>
                <a:gd name="connsiteX537" fmla="*/ 573413 w 742663"/>
                <a:gd name="connsiteY537" fmla="*/ 244033 h 778638"/>
                <a:gd name="connsiteX538" fmla="*/ 530573 w 742663"/>
                <a:gd name="connsiteY538" fmla="*/ 236417 h 778638"/>
                <a:gd name="connsiteX539" fmla="*/ 519847 w 742663"/>
                <a:gd name="connsiteY539" fmla="*/ 249237 h 778638"/>
                <a:gd name="connsiteX540" fmla="*/ 510200 w 742663"/>
                <a:gd name="connsiteY540" fmla="*/ 268277 h 778638"/>
                <a:gd name="connsiteX541" fmla="*/ 516927 w 742663"/>
                <a:gd name="connsiteY541" fmla="*/ 272529 h 778638"/>
                <a:gd name="connsiteX542" fmla="*/ 528859 w 742663"/>
                <a:gd name="connsiteY542" fmla="*/ 254949 h 778638"/>
                <a:gd name="connsiteX543" fmla="*/ 534889 w 742663"/>
                <a:gd name="connsiteY543" fmla="*/ 239082 h 778638"/>
                <a:gd name="connsiteX544" fmla="*/ 530573 w 742663"/>
                <a:gd name="connsiteY544" fmla="*/ 236417 h 778638"/>
                <a:gd name="connsiteX545" fmla="*/ 530573 w 742663"/>
                <a:gd name="connsiteY545" fmla="*/ 236417 h 778638"/>
                <a:gd name="connsiteX546" fmla="*/ 490462 w 742663"/>
                <a:gd name="connsiteY546" fmla="*/ 232291 h 778638"/>
                <a:gd name="connsiteX547" fmla="*/ 486082 w 742663"/>
                <a:gd name="connsiteY547" fmla="*/ 229626 h 778638"/>
                <a:gd name="connsiteX548" fmla="*/ 476055 w 742663"/>
                <a:gd name="connsiteY548" fmla="*/ 242510 h 778638"/>
                <a:gd name="connsiteX549" fmla="*/ 467233 w 742663"/>
                <a:gd name="connsiteY549" fmla="*/ 261359 h 778638"/>
                <a:gd name="connsiteX550" fmla="*/ 474278 w 742663"/>
                <a:gd name="connsiteY550" fmla="*/ 265802 h 778638"/>
                <a:gd name="connsiteX551" fmla="*/ 485067 w 742663"/>
                <a:gd name="connsiteY551" fmla="*/ 248158 h 778638"/>
                <a:gd name="connsiteX552" fmla="*/ 490462 w 742663"/>
                <a:gd name="connsiteY552" fmla="*/ 232291 h 778638"/>
                <a:gd name="connsiteX553" fmla="*/ 490462 w 742663"/>
                <a:gd name="connsiteY553" fmla="*/ 232291 h 778638"/>
                <a:gd name="connsiteX554" fmla="*/ 444639 w 742663"/>
                <a:gd name="connsiteY554" fmla="*/ 226071 h 778638"/>
                <a:gd name="connsiteX555" fmla="*/ 432136 w 742663"/>
                <a:gd name="connsiteY555" fmla="*/ 242255 h 778638"/>
                <a:gd name="connsiteX556" fmla="*/ 426360 w 742663"/>
                <a:gd name="connsiteY556" fmla="*/ 264088 h 778638"/>
                <a:gd name="connsiteX557" fmla="*/ 432961 w 742663"/>
                <a:gd name="connsiteY557" fmla="*/ 266119 h 778638"/>
                <a:gd name="connsiteX558" fmla="*/ 442861 w 742663"/>
                <a:gd name="connsiteY558" fmla="*/ 246190 h 778638"/>
                <a:gd name="connsiteX559" fmla="*/ 449208 w 742663"/>
                <a:gd name="connsiteY559" fmla="*/ 228928 h 778638"/>
                <a:gd name="connsiteX560" fmla="*/ 444639 w 742663"/>
                <a:gd name="connsiteY560" fmla="*/ 226071 h 778638"/>
                <a:gd name="connsiteX561" fmla="*/ 444639 w 742663"/>
                <a:gd name="connsiteY561" fmla="*/ 226071 h 778638"/>
                <a:gd name="connsiteX562" fmla="*/ 414682 w 742663"/>
                <a:gd name="connsiteY562" fmla="*/ 227087 h 778638"/>
                <a:gd name="connsiteX563" fmla="*/ 410874 w 742663"/>
                <a:gd name="connsiteY563" fmla="*/ 225373 h 778638"/>
                <a:gd name="connsiteX564" fmla="*/ 400275 w 742663"/>
                <a:gd name="connsiteY564" fmla="*/ 240479 h 778638"/>
                <a:gd name="connsiteX565" fmla="*/ 392342 w 742663"/>
                <a:gd name="connsiteY565" fmla="*/ 262121 h 778638"/>
                <a:gd name="connsiteX566" fmla="*/ 399767 w 742663"/>
                <a:gd name="connsiteY566" fmla="*/ 265548 h 778638"/>
                <a:gd name="connsiteX567" fmla="*/ 411128 w 742663"/>
                <a:gd name="connsiteY567" fmla="*/ 244159 h 778638"/>
                <a:gd name="connsiteX568" fmla="*/ 414682 w 742663"/>
                <a:gd name="connsiteY568" fmla="*/ 227087 h 778638"/>
                <a:gd name="connsiteX569" fmla="*/ 414682 w 742663"/>
                <a:gd name="connsiteY569" fmla="*/ 227087 h 778638"/>
                <a:gd name="connsiteX570" fmla="*/ 364543 w 742663"/>
                <a:gd name="connsiteY570" fmla="*/ 233307 h 778638"/>
                <a:gd name="connsiteX571" fmla="*/ 359847 w 742663"/>
                <a:gd name="connsiteY571" fmla="*/ 231910 h 778638"/>
                <a:gd name="connsiteX572" fmla="*/ 352231 w 742663"/>
                <a:gd name="connsiteY572" fmla="*/ 245810 h 778638"/>
                <a:gd name="connsiteX573" fmla="*/ 347978 w 742663"/>
                <a:gd name="connsiteY573" fmla="*/ 263771 h 778638"/>
                <a:gd name="connsiteX574" fmla="*/ 354389 w 742663"/>
                <a:gd name="connsiteY574" fmla="*/ 265738 h 778638"/>
                <a:gd name="connsiteX575" fmla="*/ 362639 w 742663"/>
                <a:gd name="connsiteY575" fmla="*/ 248285 h 778638"/>
                <a:gd name="connsiteX576" fmla="*/ 364543 w 742663"/>
                <a:gd name="connsiteY576" fmla="*/ 233307 h 778638"/>
                <a:gd name="connsiteX577" fmla="*/ 364543 w 742663"/>
                <a:gd name="connsiteY577" fmla="*/ 233307 h 778638"/>
                <a:gd name="connsiteX578" fmla="*/ 332429 w 742663"/>
                <a:gd name="connsiteY578" fmla="*/ 228991 h 778638"/>
                <a:gd name="connsiteX579" fmla="*/ 326463 w 742663"/>
                <a:gd name="connsiteY579" fmla="*/ 227214 h 778638"/>
                <a:gd name="connsiteX580" fmla="*/ 318911 w 742663"/>
                <a:gd name="connsiteY580" fmla="*/ 243969 h 778638"/>
                <a:gd name="connsiteX581" fmla="*/ 313325 w 742663"/>
                <a:gd name="connsiteY581" fmla="*/ 265230 h 778638"/>
                <a:gd name="connsiteX582" fmla="*/ 321005 w 742663"/>
                <a:gd name="connsiteY582" fmla="*/ 268721 h 778638"/>
                <a:gd name="connsiteX583" fmla="*/ 328684 w 742663"/>
                <a:gd name="connsiteY583" fmla="*/ 248412 h 778638"/>
                <a:gd name="connsiteX584" fmla="*/ 332429 w 742663"/>
                <a:gd name="connsiteY584" fmla="*/ 228991 h 778638"/>
                <a:gd name="connsiteX585" fmla="*/ 332429 w 742663"/>
                <a:gd name="connsiteY585" fmla="*/ 228991 h 778638"/>
                <a:gd name="connsiteX586" fmla="*/ 291874 w 742663"/>
                <a:gd name="connsiteY586" fmla="*/ 238955 h 778638"/>
                <a:gd name="connsiteX587" fmla="*/ 281211 w 742663"/>
                <a:gd name="connsiteY587" fmla="*/ 256091 h 778638"/>
                <a:gd name="connsiteX588" fmla="*/ 279053 w 742663"/>
                <a:gd name="connsiteY588" fmla="*/ 277670 h 778638"/>
                <a:gd name="connsiteX589" fmla="*/ 285083 w 742663"/>
                <a:gd name="connsiteY589" fmla="*/ 278685 h 778638"/>
                <a:gd name="connsiteX590" fmla="*/ 291683 w 742663"/>
                <a:gd name="connsiteY590" fmla="*/ 259709 h 778638"/>
                <a:gd name="connsiteX591" fmla="*/ 297459 w 742663"/>
                <a:gd name="connsiteY591" fmla="*/ 242446 h 778638"/>
                <a:gd name="connsiteX592" fmla="*/ 291874 w 742663"/>
                <a:gd name="connsiteY592" fmla="*/ 238955 h 778638"/>
                <a:gd name="connsiteX593" fmla="*/ 291874 w 742663"/>
                <a:gd name="connsiteY593" fmla="*/ 238955 h 778638"/>
                <a:gd name="connsiteX594" fmla="*/ 252968 w 742663"/>
                <a:gd name="connsiteY594" fmla="*/ 253299 h 778638"/>
                <a:gd name="connsiteX595" fmla="*/ 245606 w 742663"/>
                <a:gd name="connsiteY595" fmla="*/ 251077 h 778638"/>
                <a:gd name="connsiteX596" fmla="*/ 240021 w 742663"/>
                <a:gd name="connsiteY596" fmla="*/ 265104 h 778638"/>
                <a:gd name="connsiteX597" fmla="*/ 235705 w 742663"/>
                <a:gd name="connsiteY597" fmla="*/ 281732 h 778638"/>
                <a:gd name="connsiteX598" fmla="*/ 244718 w 742663"/>
                <a:gd name="connsiteY598" fmla="*/ 284588 h 778638"/>
                <a:gd name="connsiteX599" fmla="*/ 250112 w 742663"/>
                <a:gd name="connsiteY599" fmla="*/ 268277 h 778638"/>
                <a:gd name="connsiteX600" fmla="*/ 252968 w 742663"/>
                <a:gd name="connsiteY600" fmla="*/ 253299 h 778638"/>
                <a:gd name="connsiteX601" fmla="*/ 252968 w 742663"/>
                <a:gd name="connsiteY601" fmla="*/ 253299 h 778638"/>
                <a:gd name="connsiteX602" fmla="*/ 208732 w 742663"/>
                <a:gd name="connsiteY602" fmla="*/ 256091 h 778638"/>
                <a:gd name="connsiteX603" fmla="*/ 201814 w 742663"/>
                <a:gd name="connsiteY603" fmla="*/ 291506 h 778638"/>
                <a:gd name="connsiteX604" fmla="*/ 210763 w 742663"/>
                <a:gd name="connsiteY604" fmla="*/ 291760 h 778638"/>
                <a:gd name="connsiteX605" fmla="*/ 212667 w 742663"/>
                <a:gd name="connsiteY605" fmla="*/ 274180 h 778638"/>
                <a:gd name="connsiteX606" fmla="*/ 215459 w 742663"/>
                <a:gd name="connsiteY606" fmla="*/ 259138 h 778638"/>
                <a:gd name="connsiteX607" fmla="*/ 208732 w 742663"/>
                <a:gd name="connsiteY607" fmla="*/ 256091 h 778638"/>
                <a:gd name="connsiteX608" fmla="*/ 208732 w 742663"/>
                <a:gd name="connsiteY608" fmla="*/ 256091 h 778638"/>
                <a:gd name="connsiteX609" fmla="*/ 182647 w 742663"/>
                <a:gd name="connsiteY609" fmla="*/ 264596 h 778638"/>
                <a:gd name="connsiteX610" fmla="*/ 176237 w 742663"/>
                <a:gd name="connsiteY610" fmla="*/ 262692 h 778638"/>
                <a:gd name="connsiteX611" fmla="*/ 169763 w 742663"/>
                <a:gd name="connsiteY611" fmla="*/ 293473 h 778638"/>
                <a:gd name="connsiteX612" fmla="*/ 176871 w 742663"/>
                <a:gd name="connsiteY612" fmla="*/ 295695 h 778638"/>
                <a:gd name="connsiteX613" fmla="*/ 181251 w 742663"/>
                <a:gd name="connsiteY613" fmla="*/ 279257 h 778638"/>
                <a:gd name="connsiteX614" fmla="*/ 182647 w 742663"/>
                <a:gd name="connsiteY614" fmla="*/ 264596 h 778638"/>
                <a:gd name="connsiteX615" fmla="*/ 182647 w 742663"/>
                <a:gd name="connsiteY615" fmla="*/ 264596 h 778638"/>
                <a:gd name="connsiteX616" fmla="*/ 148248 w 742663"/>
                <a:gd name="connsiteY616" fmla="*/ 273418 h 778638"/>
                <a:gd name="connsiteX617" fmla="*/ 142155 w 742663"/>
                <a:gd name="connsiteY617" fmla="*/ 273227 h 778638"/>
                <a:gd name="connsiteX618" fmla="*/ 138601 w 742663"/>
                <a:gd name="connsiteY618" fmla="*/ 308706 h 778638"/>
                <a:gd name="connsiteX619" fmla="*/ 146090 w 742663"/>
                <a:gd name="connsiteY619" fmla="*/ 308959 h 778638"/>
                <a:gd name="connsiteX620" fmla="*/ 148248 w 742663"/>
                <a:gd name="connsiteY620" fmla="*/ 273418 h 778638"/>
                <a:gd name="connsiteX621" fmla="*/ 148248 w 742663"/>
                <a:gd name="connsiteY621" fmla="*/ 273418 h 778638"/>
                <a:gd name="connsiteX622" fmla="*/ 123940 w 742663"/>
                <a:gd name="connsiteY622" fmla="*/ 279511 h 778638"/>
                <a:gd name="connsiteX623" fmla="*/ 118799 w 742663"/>
                <a:gd name="connsiteY623" fmla="*/ 278685 h 778638"/>
                <a:gd name="connsiteX624" fmla="*/ 114483 w 742663"/>
                <a:gd name="connsiteY624" fmla="*/ 291887 h 778638"/>
                <a:gd name="connsiteX625" fmla="*/ 111881 w 742663"/>
                <a:gd name="connsiteY625" fmla="*/ 308579 h 778638"/>
                <a:gd name="connsiteX626" fmla="*/ 121084 w 742663"/>
                <a:gd name="connsiteY626" fmla="*/ 311435 h 778638"/>
                <a:gd name="connsiteX627" fmla="*/ 124004 w 742663"/>
                <a:gd name="connsiteY627" fmla="*/ 293727 h 778638"/>
                <a:gd name="connsiteX628" fmla="*/ 123940 w 742663"/>
                <a:gd name="connsiteY628" fmla="*/ 279511 h 778638"/>
                <a:gd name="connsiteX629" fmla="*/ 123940 w 742663"/>
                <a:gd name="connsiteY629" fmla="*/ 279511 h 778638"/>
                <a:gd name="connsiteX630" fmla="*/ 89097 w 742663"/>
                <a:gd name="connsiteY630" fmla="*/ 288396 h 778638"/>
                <a:gd name="connsiteX631" fmla="*/ 84400 w 742663"/>
                <a:gd name="connsiteY631" fmla="*/ 288269 h 778638"/>
                <a:gd name="connsiteX632" fmla="*/ 80973 w 742663"/>
                <a:gd name="connsiteY632" fmla="*/ 309213 h 778638"/>
                <a:gd name="connsiteX633" fmla="*/ 81227 w 742663"/>
                <a:gd name="connsiteY633" fmla="*/ 336060 h 778638"/>
                <a:gd name="connsiteX634" fmla="*/ 86939 w 742663"/>
                <a:gd name="connsiteY634" fmla="*/ 337012 h 778638"/>
                <a:gd name="connsiteX635" fmla="*/ 90176 w 742663"/>
                <a:gd name="connsiteY635" fmla="*/ 311308 h 778638"/>
                <a:gd name="connsiteX636" fmla="*/ 89097 w 742663"/>
                <a:gd name="connsiteY636" fmla="*/ 288396 h 778638"/>
                <a:gd name="connsiteX637" fmla="*/ 89097 w 742663"/>
                <a:gd name="connsiteY637" fmla="*/ 288396 h 778638"/>
                <a:gd name="connsiteX638" fmla="*/ 58442 w 742663"/>
                <a:gd name="connsiteY638" fmla="*/ 312196 h 778638"/>
                <a:gd name="connsiteX639" fmla="*/ 52286 w 742663"/>
                <a:gd name="connsiteY639" fmla="*/ 312831 h 778638"/>
                <a:gd name="connsiteX640" fmla="*/ 51334 w 742663"/>
                <a:gd name="connsiteY640" fmla="*/ 328824 h 778638"/>
                <a:gd name="connsiteX641" fmla="*/ 52286 w 742663"/>
                <a:gd name="connsiteY641" fmla="*/ 346468 h 778638"/>
                <a:gd name="connsiteX642" fmla="*/ 60029 w 742663"/>
                <a:gd name="connsiteY642" fmla="*/ 346722 h 778638"/>
                <a:gd name="connsiteX643" fmla="*/ 58442 w 742663"/>
                <a:gd name="connsiteY643" fmla="*/ 312196 h 778638"/>
                <a:gd name="connsiteX644" fmla="*/ 58442 w 742663"/>
                <a:gd name="connsiteY644" fmla="*/ 312196 h 778638"/>
                <a:gd name="connsiteX645" fmla="*/ 29311 w 742663"/>
                <a:gd name="connsiteY645" fmla="*/ 332506 h 778638"/>
                <a:gd name="connsiteX646" fmla="*/ 23028 w 742663"/>
                <a:gd name="connsiteY646" fmla="*/ 333140 h 778638"/>
                <a:gd name="connsiteX647" fmla="*/ 25947 w 742663"/>
                <a:gd name="connsiteY647" fmla="*/ 369761 h 778638"/>
                <a:gd name="connsiteX648" fmla="*/ 32484 w 742663"/>
                <a:gd name="connsiteY648" fmla="*/ 369062 h 778638"/>
                <a:gd name="connsiteX649" fmla="*/ 29311 w 742663"/>
                <a:gd name="connsiteY649" fmla="*/ 332506 h 778638"/>
                <a:gd name="connsiteX650" fmla="*/ 29311 w 742663"/>
                <a:gd name="connsiteY650" fmla="*/ 332506 h 778638"/>
                <a:gd name="connsiteX651" fmla="*/ 7986 w 742663"/>
                <a:gd name="connsiteY651" fmla="*/ 349896 h 778638"/>
                <a:gd name="connsiteX652" fmla="*/ 116 w 742663"/>
                <a:gd name="connsiteY652" fmla="*/ 350721 h 778638"/>
                <a:gd name="connsiteX653" fmla="*/ 1766 w 742663"/>
                <a:gd name="connsiteY653" fmla="*/ 365254 h 778638"/>
                <a:gd name="connsiteX654" fmla="*/ 5511 w 742663"/>
                <a:gd name="connsiteY654" fmla="*/ 380360 h 778638"/>
                <a:gd name="connsiteX655" fmla="*/ 10588 w 742663"/>
                <a:gd name="connsiteY655" fmla="*/ 379788 h 778638"/>
                <a:gd name="connsiteX656" fmla="*/ 7986 w 742663"/>
                <a:gd name="connsiteY656" fmla="*/ 349896 h 778638"/>
                <a:gd name="connsiteX657" fmla="*/ 7986 w 742663"/>
                <a:gd name="connsiteY657" fmla="*/ 349896 h 778638"/>
                <a:gd name="connsiteX658" fmla="*/ 724528 w 742663"/>
                <a:gd name="connsiteY658" fmla="*/ 389182 h 778638"/>
                <a:gd name="connsiteX659" fmla="*/ 720720 w 742663"/>
                <a:gd name="connsiteY659" fmla="*/ 387468 h 778638"/>
                <a:gd name="connsiteX660" fmla="*/ 712723 w 742663"/>
                <a:gd name="connsiteY660" fmla="*/ 398955 h 778638"/>
                <a:gd name="connsiteX661" fmla="*/ 700474 w 742663"/>
                <a:gd name="connsiteY661" fmla="*/ 411839 h 778638"/>
                <a:gd name="connsiteX662" fmla="*/ 703584 w 742663"/>
                <a:gd name="connsiteY662" fmla="*/ 417234 h 778638"/>
                <a:gd name="connsiteX663" fmla="*/ 719450 w 742663"/>
                <a:gd name="connsiteY663" fmla="*/ 405493 h 778638"/>
                <a:gd name="connsiteX664" fmla="*/ 724528 w 742663"/>
                <a:gd name="connsiteY664" fmla="*/ 389182 h 778638"/>
                <a:gd name="connsiteX665" fmla="*/ 724528 w 742663"/>
                <a:gd name="connsiteY665" fmla="*/ 389182 h 778638"/>
                <a:gd name="connsiteX666" fmla="*/ 698697 w 742663"/>
                <a:gd name="connsiteY666" fmla="*/ 377123 h 778638"/>
                <a:gd name="connsiteX667" fmla="*/ 701616 w 742663"/>
                <a:gd name="connsiteY667" fmla="*/ 381058 h 778638"/>
                <a:gd name="connsiteX668" fmla="*/ 692096 w 742663"/>
                <a:gd name="connsiteY668" fmla="*/ 392989 h 778638"/>
                <a:gd name="connsiteX669" fmla="*/ 678514 w 742663"/>
                <a:gd name="connsiteY669" fmla="*/ 404731 h 778638"/>
                <a:gd name="connsiteX670" fmla="*/ 673437 w 742663"/>
                <a:gd name="connsiteY670" fmla="*/ 399400 h 778638"/>
                <a:gd name="connsiteX671" fmla="*/ 686384 w 742663"/>
                <a:gd name="connsiteY671" fmla="*/ 385500 h 778638"/>
                <a:gd name="connsiteX672" fmla="*/ 698697 w 742663"/>
                <a:gd name="connsiteY672" fmla="*/ 377123 h 778638"/>
                <a:gd name="connsiteX673" fmla="*/ 698697 w 742663"/>
                <a:gd name="connsiteY673" fmla="*/ 377123 h 778638"/>
                <a:gd name="connsiteX674" fmla="*/ 672739 w 742663"/>
                <a:gd name="connsiteY674" fmla="*/ 355607 h 778638"/>
                <a:gd name="connsiteX675" fmla="*/ 660807 w 742663"/>
                <a:gd name="connsiteY675" fmla="*/ 366524 h 778638"/>
                <a:gd name="connsiteX676" fmla="*/ 648241 w 742663"/>
                <a:gd name="connsiteY676" fmla="*/ 384167 h 778638"/>
                <a:gd name="connsiteX677" fmla="*/ 655032 w 742663"/>
                <a:gd name="connsiteY677" fmla="*/ 389689 h 778638"/>
                <a:gd name="connsiteX678" fmla="*/ 668360 w 742663"/>
                <a:gd name="connsiteY678" fmla="*/ 372617 h 778638"/>
                <a:gd name="connsiteX679" fmla="*/ 675595 w 742663"/>
                <a:gd name="connsiteY679" fmla="*/ 357892 h 778638"/>
                <a:gd name="connsiteX680" fmla="*/ 672739 w 742663"/>
                <a:gd name="connsiteY680" fmla="*/ 355607 h 778638"/>
                <a:gd name="connsiteX681" fmla="*/ 672739 w 742663"/>
                <a:gd name="connsiteY681" fmla="*/ 355607 h 778638"/>
                <a:gd name="connsiteX682" fmla="*/ 633643 w 742663"/>
                <a:gd name="connsiteY682" fmla="*/ 341454 h 778638"/>
                <a:gd name="connsiteX683" fmla="*/ 622473 w 742663"/>
                <a:gd name="connsiteY683" fmla="*/ 355607 h 778638"/>
                <a:gd name="connsiteX684" fmla="*/ 614222 w 742663"/>
                <a:gd name="connsiteY684" fmla="*/ 372363 h 778638"/>
                <a:gd name="connsiteX685" fmla="*/ 616063 w 742663"/>
                <a:gd name="connsiteY685" fmla="*/ 373886 h 778638"/>
                <a:gd name="connsiteX686" fmla="*/ 629137 w 742663"/>
                <a:gd name="connsiteY686" fmla="*/ 361066 h 778638"/>
                <a:gd name="connsiteX687" fmla="*/ 639165 w 742663"/>
                <a:gd name="connsiteY687" fmla="*/ 346024 h 778638"/>
                <a:gd name="connsiteX688" fmla="*/ 633643 w 742663"/>
                <a:gd name="connsiteY688" fmla="*/ 341454 h 778638"/>
                <a:gd name="connsiteX689" fmla="*/ 633643 w 742663"/>
                <a:gd name="connsiteY689" fmla="*/ 341454 h 778638"/>
                <a:gd name="connsiteX690" fmla="*/ 598482 w 742663"/>
                <a:gd name="connsiteY690" fmla="*/ 327682 h 778638"/>
                <a:gd name="connsiteX691" fmla="*/ 587249 w 742663"/>
                <a:gd name="connsiteY691" fmla="*/ 341899 h 778638"/>
                <a:gd name="connsiteX692" fmla="*/ 576586 w 742663"/>
                <a:gd name="connsiteY692" fmla="*/ 360050 h 778638"/>
                <a:gd name="connsiteX693" fmla="*/ 581664 w 742663"/>
                <a:gd name="connsiteY693" fmla="*/ 364176 h 778638"/>
                <a:gd name="connsiteX694" fmla="*/ 594928 w 742663"/>
                <a:gd name="connsiteY694" fmla="*/ 346659 h 778638"/>
                <a:gd name="connsiteX695" fmla="*/ 603496 w 742663"/>
                <a:gd name="connsiteY695" fmla="*/ 330792 h 778638"/>
                <a:gd name="connsiteX696" fmla="*/ 598482 w 742663"/>
                <a:gd name="connsiteY696" fmla="*/ 327682 h 778638"/>
                <a:gd name="connsiteX697" fmla="*/ 598482 w 742663"/>
                <a:gd name="connsiteY697" fmla="*/ 327682 h 778638"/>
                <a:gd name="connsiteX698" fmla="*/ 569351 w 742663"/>
                <a:gd name="connsiteY698" fmla="*/ 315750 h 778638"/>
                <a:gd name="connsiteX699" fmla="*/ 565860 w 742663"/>
                <a:gd name="connsiteY699" fmla="*/ 313656 h 778638"/>
                <a:gd name="connsiteX700" fmla="*/ 555071 w 742663"/>
                <a:gd name="connsiteY700" fmla="*/ 326984 h 778638"/>
                <a:gd name="connsiteX701" fmla="*/ 544282 w 742663"/>
                <a:gd name="connsiteY701" fmla="*/ 345453 h 778638"/>
                <a:gd name="connsiteX702" fmla="*/ 549486 w 742663"/>
                <a:gd name="connsiteY702" fmla="*/ 349641 h 778638"/>
                <a:gd name="connsiteX703" fmla="*/ 563131 w 742663"/>
                <a:gd name="connsiteY703" fmla="*/ 333267 h 778638"/>
                <a:gd name="connsiteX704" fmla="*/ 569351 w 742663"/>
                <a:gd name="connsiteY704" fmla="*/ 315750 h 778638"/>
                <a:gd name="connsiteX705" fmla="*/ 569351 w 742663"/>
                <a:gd name="connsiteY705" fmla="*/ 315750 h 778638"/>
                <a:gd name="connsiteX706" fmla="*/ 535904 w 742663"/>
                <a:gd name="connsiteY706" fmla="*/ 306420 h 778638"/>
                <a:gd name="connsiteX707" fmla="*/ 523211 w 742663"/>
                <a:gd name="connsiteY707" fmla="*/ 320955 h 778638"/>
                <a:gd name="connsiteX708" fmla="*/ 513881 w 742663"/>
                <a:gd name="connsiteY708" fmla="*/ 341201 h 778638"/>
                <a:gd name="connsiteX709" fmla="*/ 520291 w 742663"/>
                <a:gd name="connsiteY709" fmla="*/ 344183 h 778638"/>
                <a:gd name="connsiteX710" fmla="*/ 530509 w 742663"/>
                <a:gd name="connsiteY710" fmla="*/ 326857 h 778638"/>
                <a:gd name="connsiteX711" fmla="*/ 540220 w 742663"/>
                <a:gd name="connsiteY711" fmla="*/ 310927 h 778638"/>
                <a:gd name="connsiteX712" fmla="*/ 535904 w 742663"/>
                <a:gd name="connsiteY712" fmla="*/ 306420 h 778638"/>
                <a:gd name="connsiteX713" fmla="*/ 535904 w 742663"/>
                <a:gd name="connsiteY713" fmla="*/ 306420 h 778638"/>
                <a:gd name="connsiteX714" fmla="*/ 501695 w 742663"/>
                <a:gd name="connsiteY714" fmla="*/ 298487 h 778638"/>
                <a:gd name="connsiteX715" fmla="*/ 488304 w 742663"/>
                <a:gd name="connsiteY715" fmla="*/ 317210 h 778638"/>
                <a:gd name="connsiteX716" fmla="*/ 481703 w 742663"/>
                <a:gd name="connsiteY716" fmla="*/ 339106 h 778638"/>
                <a:gd name="connsiteX717" fmla="*/ 483925 w 742663"/>
                <a:gd name="connsiteY717" fmla="*/ 340121 h 778638"/>
                <a:gd name="connsiteX718" fmla="*/ 496745 w 742663"/>
                <a:gd name="connsiteY718" fmla="*/ 320955 h 778638"/>
                <a:gd name="connsiteX719" fmla="*/ 506519 w 742663"/>
                <a:gd name="connsiteY719" fmla="*/ 301534 h 778638"/>
                <a:gd name="connsiteX720" fmla="*/ 501695 w 742663"/>
                <a:gd name="connsiteY720" fmla="*/ 298487 h 778638"/>
                <a:gd name="connsiteX721" fmla="*/ 501695 w 742663"/>
                <a:gd name="connsiteY721" fmla="*/ 298487 h 778638"/>
                <a:gd name="connsiteX722" fmla="*/ 463488 w 742663"/>
                <a:gd name="connsiteY722" fmla="*/ 290681 h 778638"/>
                <a:gd name="connsiteX723" fmla="*/ 451176 w 742663"/>
                <a:gd name="connsiteY723" fmla="*/ 308832 h 778638"/>
                <a:gd name="connsiteX724" fmla="*/ 442861 w 742663"/>
                <a:gd name="connsiteY724" fmla="*/ 331363 h 778638"/>
                <a:gd name="connsiteX725" fmla="*/ 449145 w 742663"/>
                <a:gd name="connsiteY725" fmla="*/ 334283 h 778638"/>
                <a:gd name="connsiteX726" fmla="*/ 460188 w 742663"/>
                <a:gd name="connsiteY726" fmla="*/ 312958 h 778638"/>
                <a:gd name="connsiteX727" fmla="*/ 469327 w 742663"/>
                <a:gd name="connsiteY727" fmla="*/ 294298 h 778638"/>
                <a:gd name="connsiteX728" fmla="*/ 463488 w 742663"/>
                <a:gd name="connsiteY728" fmla="*/ 290681 h 778638"/>
                <a:gd name="connsiteX729" fmla="*/ 463488 w 742663"/>
                <a:gd name="connsiteY729" fmla="*/ 290681 h 778638"/>
                <a:gd name="connsiteX730" fmla="*/ 435499 w 742663"/>
                <a:gd name="connsiteY730" fmla="*/ 289983 h 778638"/>
                <a:gd name="connsiteX731" fmla="*/ 430105 w 742663"/>
                <a:gd name="connsiteY731" fmla="*/ 288396 h 778638"/>
                <a:gd name="connsiteX732" fmla="*/ 421537 w 742663"/>
                <a:gd name="connsiteY732" fmla="*/ 307563 h 778638"/>
                <a:gd name="connsiteX733" fmla="*/ 416523 w 742663"/>
                <a:gd name="connsiteY733" fmla="*/ 332950 h 778638"/>
                <a:gd name="connsiteX734" fmla="*/ 420458 w 742663"/>
                <a:gd name="connsiteY734" fmla="*/ 334790 h 778638"/>
                <a:gd name="connsiteX735" fmla="*/ 430866 w 742663"/>
                <a:gd name="connsiteY735" fmla="*/ 312196 h 778638"/>
                <a:gd name="connsiteX736" fmla="*/ 435499 w 742663"/>
                <a:gd name="connsiteY736" fmla="*/ 289983 h 778638"/>
                <a:gd name="connsiteX737" fmla="*/ 435499 w 742663"/>
                <a:gd name="connsiteY737" fmla="*/ 289983 h 778638"/>
                <a:gd name="connsiteX738" fmla="*/ 403956 w 742663"/>
                <a:gd name="connsiteY738" fmla="*/ 294870 h 778638"/>
                <a:gd name="connsiteX739" fmla="*/ 399387 w 742663"/>
                <a:gd name="connsiteY739" fmla="*/ 292839 h 778638"/>
                <a:gd name="connsiteX740" fmla="*/ 389042 w 742663"/>
                <a:gd name="connsiteY740" fmla="*/ 313529 h 778638"/>
                <a:gd name="connsiteX741" fmla="*/ 387201 w 742663"/>
                <a:gd name="connsiteY741" fmla="*/ 338472 h 778638"/>
                <a:gd name="connsiteX742" fmla="*/ 389295 w 742663"/>
                <a:gd name="connsiteY742" fmla="*/ 339106 h 778638"/>
                <a:gd name="connsiteX743" fmla="*/ 398117 w 742663"/>
                <a:gd name="connsiteY743" fmla="*/ 317971 h 778638"/>
                <a:gd name="connsiteX744" fmla="*/ 403956 w 742663"/>
                <a:gd name="connsiteY744" fmla="*/ 294870 h 778638"/>
                <a:gd name="connsiteX745" fmla="*/ 403956 w 742663"/>
                <a:gd name="connsiteY745" fmla="*/ 294870 h 778638"/>
                <a:gd name="connsiteX746" fmla="*/ 361941 w 742663"/>
                <a:gd name="connsiteY746" fmla="*/ 292458 h 778638"/>
                <a:gd name="connsiteX747" fmla="*/ 354516 w 742663"/>
                <a:gd name="connsiteY747" fmla="*/ 315433 h 778638"/>
                <a:gd name="connsiteX748" fmla="*/ 349184 w 742663"/>
                <a:gd name="connsiteY748" fmla="*/ 341708 h 778638"/>
                <a:gd name="connsiteX749" fmla="*/ 353246 w 742663"/>
                <a:gd name="connsiteY749" fmla="*/ 342977 h 778638"/>
                <a:gd name="connsiteX750" fmla="*/ 362957 w 742663"/>
                <a:gd name="connsiteY750" fmla="*/ 318035 h 778638"/>
                <a:gd name="connsiteX751" fmla="*/ 369113 w 742663"/>
                <a:gd name="connsiteY751" fmla="*/ 294616 h 778638"/>
                <a:gd name="connsiteX752" fmla="*/ 361941 w 742663"/>
                <a:gd name="connsiteY752" fmla="*/ 292458 h 778638"/>
                <a:gd name="connsiteX753" fmla="*/ 361941 w 742663"/>
                <a:gd name="connsiteY753" fmla="*/ 292458 h 778638"/>
                <a:gd name="connsiteX754" fmla="*/ 320053 w 742663"/>
                <a:gd name="connsiteY754" fmla="*/ 305595 h 778638"/>
                <a:gd name="connsiteX755" fmla="*/ 312056 w 742663"/>
                <a:gd name="connsiteY755" fmla="*/ 344691 h 778638"/>
                <a:gd name="connsiteX756" fmla="*/ 317768 w 742663"/>
                <a:gd name="connsiteY756" fmla="*/ 347357 h 778638"/>
                <a:gd name="connsiteX757" fmla="*/ 328494 w 742663"/>
                <a:gd name="connsiteY757" fmla="*/ 307055 h 778638"/>
                <a:gd name="connsiteX758" fmla="*/ 320053 w 742663"/>
                <a:gd name="connsiteY758" fmla="*/ 305595 h 778638"/>
                <a:gd name="connsiteX759" fmla="*/ 320053 w 742663"/>
                <a:gd name="connsiteY759" fmla="*/ 305595 h 778638"/>
                <a:gd name="connsiteX760" fmla="*/ 289970 w 742663"/>
                <a:gd name="connsiteY760" fmla="*/ 301470 h 778638"/>
                <a:gd name="connsiteX761" fmla="*/ 284258 w 742663"/>
                <a:gd name="connsiteY761" fmla="*/ 326286 h 778638"/>
                <a:gd name="connsiteX762" fmla="*/ 283369 w 742663"/>
                <a:gd name="connsiteY762" fmla="*/ 348499 h 778638"/>
                <a:gd name="connsiteX763" fmla="*/ 285527 w 742663"/>
                <a:gd name="connsiteY763" fmla="*/ 349134 h 778638"/>
                <a:gd name="connsiteX764" fmla="*/ 293397 w 742663"/>
                <a:gd name="connsiteY764" fmla="*/ 329142 h 778638"/>
                <a:gd name="connsiteX765" fmla="*/ 298093 w 742663"/>
                <a:gd name="connsiteY765" fmla="*/ 303946 h 778638"/>
                <a:gd name="connsiteX766" fmla="*/ 289970 w 742663"/>
                <a:gd name="connsiteY766" fmla="*/ 301470 h 778638"/>
                <a:gd name="connsiteX767" fmla="*/ 289970 w 742663"/>
                <a:gd name="connsiteY767" fmla="*/ 301470 h 778638"/>
                <a:gd name="connsiteX768" fmla="*/ 259505 w 742663"/>
                <a:gd name="connsiteY768" fmla="*/ 305722 h 778638"/>
                <a:gd name="connsiteX769" fmla="*/ 253920 w 742663"/>
                <a:gd name="connsiteY769" fmla="*/ 304009 h 778638"/>
                <a:gd name="connsiteX770" fmla="*/ 248970 w 742663"/>
                <a:gd name="connsiteY770" fmla="*/ 323366 h 778638"/>
                <a:gd name="connsiteX771" fmla="*/ 252461 w 742663"/>
                <a:gd name="connsiteY771" fmla="*/ 347293 h 778638"/>
                <a:gd name="connsiteX772" fmla="*/ 254618 w 742663"/>
                <a:gd name="connsiteY772" fmla="*/ 347357 h 778638"/>
                <a:gd name="connsiteX773" fmla="*/ 258300 w 742663"/>
                <a:gd name="connsiteY773" fmla="*/ 324953 h 778638"/>
                <a:gd name="connsiteX774" fmla="*/ 259505 w 742663"/>
                <a:gd name="connsiteY774" fmla="*/ 305722 h 778638"/>
                <a:gd name="connsiteX775" fmla="*/ 259505 w 742663"/>
                <a:gd name="connsiteY775" fmla="*/ 305722 h 778638"/>
                <a:gd name="connsiteX776" fmla="*/ 211588 w 742663"/>
                <a:gd name="connsiteY776" fmla="*/ 319114 h 778638"/>
                <a:gd name="connsiteX777" fmla="*/ 207082 w 742663"/>
                <a:gd name="connsiteY777" fmla="*/ 317781 h 778638"/>
                <a:gd name="connsiteX778" fmla="*/ 200291 w 742663"/>
                <a:gd name="connsiteY778" fmla="*/ 338345 h 778638"/>
                <a:gd name="connsiteX779" fmla="*/ 204480 w 742663"/>
                <a:gd name="connsiteY779" fmla="*/ 363541 h 778638"/>
                <a:gd name="connsiteX780" fmla="*/ 206764 w 742663"/>
                <a:gd name="connsiteY780" fmla="*/ 363287 h 778638"/>
                <a:gd name="connsiteX781" fmla="*/ 210255 w 742663"/>
                <a:gd name="connsiteY781" fmla="*/ 338535 h 778638"/>
                <a:gd name="connsiteX782" fmla="*/ 211588 w 742663"/>
                <a:gd name="connsiteY782" fmla="*/ 319114 h 778638"/>
                <a:gd name="connsiteX783" fmla="*/ 211588 w 742663"/>
                <a:gd name="connsiteY783" fmla="*/ 319114 h 778638"/>
                <a:gd name="connsiteX784" fmla="*/ 166590 w 742663"/>
                <a:gd name="connsiteY784" fmla="*/ 325588 h 778638"/>
                <a:gd name="connsiteX785" fmla="*/ 163988 w 742663"/>
                <a:gd name="connsiteY785" fmla="*/ 351927 h 778638"/>
                <a:gd name="connsiteX786" fmla="*/ 164305 w 742663"/>
                <a:gd name="connsiteY786" fmla="*/ 365508 h 778638"/>
                <a:gd name="connsiteX787" fmla="*/ 164495 w 742663"/>
                <a:gd name="connsiteY787" fmla="*/ 376044 h 778638"/>
                <a:gd name="connsiteX788" fmla="*/ 162528 w 742663"/>
                <a:gd name="connsiteY788" fmla="*/ 376488 h 778638"/>
                <a:gd name="connsiteX789" fmla="*/ 170969 w 742663"/>
                <a:gd name="connsiteY789" fmla="*/ 377313 h 778638"/>
                <a:gd name="connsiteX790" fmla="*/ 173635 w 742663"/>
                <a:gd name="connsiteY790" fmla="*/ 356052 h 778638"/>
                <a:gd name="connsiteX791" fmla="*/ 176237 w 742663"/>
                <a:gd name="connsiteY791" fmla="*/ 327174 h 778638"/>
                <a:gd name="connsiteX792" fmla="*/ 166590 w 742663"/>
                <a:gd name="connsiteY792" fmla="*/ 325588 h 778638"/>
                <a:gd name="connsiteX793" fmla="*/ 166590 w 742663"/>
                <a:gd name="connsiteY793" fmla="*/ 325588 h 778638"/>
                <a:gd name="connsiteX794" fmla="*/ 134349 w 742663"/>
                <a:gd name="connsiteY794" fmla="*/ 340376 h 778638"/>
                <a:gd name="connsiteX795" fmla="*/ 127621 w 742663"/>
                <a:gd name="connsiteY795" fmla="*/ 339297 h 778638"/>
                <a:gd name="connsiteX796" fmla="*/ 125908 w 742663"/>
                <a:gd name="connsiteY796" fmla="*/ 362525 h 778638"/>
                <a:gd name="connsiteX797" fmla="*/ 128573 w 742663"/>
                <a:gd name="connsiteY797" fmla="*/ 387976 h 778638"/>
                <a:gd name="connsiteX798" fmla="*/ 131366 w 742663"/>
                <a:gd name="connsiteY798" fmla="*/ 388102 h 778638"/>
                <a:gd name="connsiteX799" fmla="*/ 134793 w 742663"/>
                <a:gd name="connsiteY799" fmla="*/ 364620 h 778638"/>
                <a:gd name="connsiteX800" fmla="*/ 134349 w 742663"/>
                <a:gd name="connsiteY800" fmla="*/ 340376 h 778638"/>
                <a:gd name="connsiteX801" fmla="*/ 134349 w 742663"/>
                <a:gd name="connsiteY801" fmla="*/ 340376 h 778638"/>
                <a:gd name="connsiteX802" fmla="*/ 101790 w 742663"/>
                <a:gd name="connsiteY802" fmla="*/ 375663 h 778638"/>
                <a:gd name="connsiteX803" fmla="*/ 100775 w 742663"/>
                <a:gd name="connsiteY803" fmla="*/ 354909 h 778638"/>
                <a:gd name="connsiteX804" fmla="*/ 96649 w 742663"/>
                <a:gd name="connsiteY804" fmla="*/ 349324 h 778638"/>
                <a:gd name="connsiteX805" fmla="*/ 95570 w 742663"/>
                <a:gd name="connsiteY805" fmla="*/ 349324 h 778638"/>
                <a:gd name="connsiteX806" fmla="*/ 91381 w 742663"/>
                <a:gd name="connsiteY806" fmla="*/ 351672 h 778638"/>
                <a:gd name="connsiteX807" fmla="*/ 92016 w 742663"/>
                <a:gd name="connsiteY807" fmla="*/ 371855 h 778638"/>
                <a:gd name="connsiteX808" fmla="*/ 100394 w 742663"/>
                <a:gd name="connsiteY808" fmla="*/ 398384 h 778638"/>
                <a:gd name="connsiteX809" fmla="*/ 102234 w 742663"/>
                <a:gd name="connsiteY809" fmla="*/ 398194 h 778638"/>
                <a:gd name="connsiteX810" fmla="*/ 101790 w 742663"/>
                <a:gd name="connsiteY810" fmla="*/ 375663 h 778638"/>
                <a:gd name="connsiteX811" fmla="*/ 101790 w 742663"/>
                <a:gd name="connsiteY811" fmla="*/ 375663 h 778638"/>
                <a:gd name="connsiteX812" fmla="*/ 66693 w 742663"/>
                <a:gd name="connsiteY812" fmla="*/ 376298 h 778638"/>
                <a:gd name="connsiteX813" fmla="*/ 60346 w 742663"/>
                <a:gd name="connsiteY813" fmla="*/ 376933 h 778638"/>
                <a:gd name="connsiteX814" fmla="*/ 63329 w 742663"/>
                <a:gd name="connsiteY814" fmla="*/ 397051 h 778638"/>
                <a:gd name="connsiteX815" fmla="*/ 66566 w 742663"/>
                <a:gd name="connsiteY815" fmla="*/ 408348 h 778638"/>
                <a:gd name="connsiteX816" fmla="*/ 68787 w 742663"/>
                <a:gd name="connsiteY816" fmla="*/ 421169 h 778638"/>
                <a:gd name="connsiteX817" fmla="*/ 68533 w 742663"/>
                <a:gd name="connsiteY817" fmla="*/ 423200 h 778638"/>
                <a:gd name="connsiteX818" fmla="*/ 66693 w 742663"/>
                <a:gd name="connsiteY818" fmla="*/ 376298 h 778638"/>
                <a:gd name="connsiteX819" fmla="*/ 66693 w 742663"/>
                <a:gd name="connsiteY819" fmla="*/ 376298 h 778638"/>
                <a:gd name="connsiteX820" fmla="*/ 43972 w 742663"/>
                <a:gd name="connsiteY820" fmla="*/ 416726 h 778638"/>
                <a:gd name="connsiteX821" fmla="*/ 38704 w 742663"/>
                <a:gd name="connsiteY821" fmla="*/ 396798 h 778638"/>
                <a:gd name="connsiteX822" fmla="*/ 33246 w 742663"/>
                <a:gd name="connsiteY822" fmla="*/ 398130 h 778638"/>
                <a:gd name="connsiteX823" fmla="*/ 37942 w 742663"/>
                <a:gd name="connsiteY823" fmla="*/ 418249 h 778638"/>
                <a:gd name="connsiteX824" fmla="*/ 44924 w 742663"/>
                <a:gd name="connsiteY824" fmla="*/ 437163 h 778638"/>
                <a:gd name="connsiteX825" fmla="*/ 46764 w 742663"/>
                <a:gd name="connsiteY825" fmla="*/ 436718 h 778638"/>
                <a:gd name="connsiteX826" fmla="*/ 43972 w 742663"/>
                <a:gd name="connsiteY826" fmla="*/ 416726 h 778638"/>
                <a:gd name="connsiteX827" fmla="*/ 43972 w 742663"/>
                <a:gd name="connsiteY827" fmla="*/ 416726 h 778638"/>
                <a:gd name="connsiteX828" fmla="*/ 19600 w 742663"/>
                <a:gd name="connsiteY828" fmla="*/ 432085 h 778638"/>
                <a:gd name="connsiteX829" fmla="*/ 13381 w 742663"/>
                <a:gd name="connsiteY829" fmla="*/ 416726 h 778638"/>
                <a:gd name="connsiteX830" fmla="*/ 10778 w 742663"/>
                <a:gd name="connsiteY830" fmla="*/ 416980 h 778638"/>
                <a:gd name="connsiteX831" fmla="*/ 13000 w 742663"/>
                <a:gd name="connsiteY831" fmla="*/ 435005 h 778638"/>
                <a:gd name="connsiteX832" fmla="*/ 24234 w 742663"/>
                <a:gd name="connsiteY832" fmla="*/ 454172 h 778638"/>
                <a:gd name="connsiteX833" fmla="*/ 26137 w 742663"/>
                <a:gd name="connsiteY833" fmla="*/ 453093 h 778638"/>
                <a:gd name="connsiteX834" fmla="*/ 19600 w 742663"/>
                <a:gd name="connsiteY834" fmla="*/ 432085 h 778638"/>
                <a:gd name="connsiteX835" fmla="*/ 19600 w 742663"/>
                <a:gd name="connsiteY835" fmla="*/ 432085 h 778638"/>
                <a:gd name="connsiteX836" fmla="*/ 715706 w 742663"/>
                <a:gd name="connsiteY836" fmla="*/ 455949 h 778638"/>
                <a:gd name="connsiteX837" fmla="*/ 704853 w 742663"/>
                <a:gd name="connsiteY837" fmla="*/ 470038 h 778638"/>
                <a:gd name="connsiteX838" fmla="*/ 693937 w 742663"/>
                <a:gd name="connsiteY838" fmla="*/ 484065 h 778638"/>
                <a:gd name="connsiteX839" fmla="*/ 695333 w 742663"/>
                <a:gd name="connsiteY839" fmla="*/ 485969 h 778638"/>
                <a:gd name="connsiteX840" fmla="*/ 711136 w 742663"/>
                <a:gd name="connsiteY840" fmla="*/ 475243 h 778638"/>
                <a:gd name="connsiteX841" fmla="*/ 719450 w 742663"/>
                <a:gd name="connsiteY841" fmla="*/ 458234 h 778638"/>
                <a:gd name="connsiteX842" fmla="*/ 715706 w 742663"/>
                <a:gd name="connsiteY842" fmla="*/ 455949 h 778638"/>
                <a:gd name="connsiteX843" fmla="*/ 715706 w 742663"/>
                <a:gd name="connsiteY843" fmla="*/ 455949 h 778638"/>
                <a:gd name="connsiteX844" fmla="*/ 704218 w 742663"/>
                <a:gd name="connsiteY844" fmla="*/ 440336 h 778638"/>
                <a:gd name="connsiteX845" fmla="*/ 708788 w 742663"/>
                <a:gd name="connsiteY845" fmla="*/ 445159 h 778638"/>
                <a:gd name="connsiteX846" fmla="*/ 695016 w 742663"/>
                <a:gd name="connsiteY846" fmla="*/ 460963 h 778638"/>
                <a:gd name="connsiteX847" fmla="*/ 678895 w 742663"/>
                <a:gd name="connsiteY847" fmla="*/ 472577 h 778638"/>
                <a:gd name="connsiteX848" fmla="*/ 677308 w 742663"/>
                <a:gd name="connsiteY848" fmla="*/ 470927 h 778638"/>
                <a:gd name="connsiteX849" fmla="*/ 688796 w 742663"/>
                <a:gd name="connsiteY849" fmla="*/ 454425 h 778638"/>
                <a:gd name="connsiteX850" fmla="*/ 704218 w 742663"/>
                <a:gd name="connsiteY850" fmla="*/ 440336 h 778638"/>
                <a:gd name="connsiteX851" fmla="*/ 704218 w 742663"/>
                <a:gd name="connsiteY851" fmla="*/ 440336 h 778638"/>
                <a:gd name="connsiteX852" fmla="*/ 673437 w 742663"/>
                <a:gd name="connsiteY852" fmla="*/ 427388 h 778638"/>
                <a:gd name="connsiteX853" fmla="*/ 657888 w 742663"/>
                <a:gd name="connsiteY853" fmla="*/ 441542 h 778638"/>
                <a:gd name="connsiteX854" fmla="*/ 644496 w 742663"/>
                <a:gd name="connsiteY854" fmla="*/ 462803 h 778638"/>
                <a:gd name="connsiteX855" fmla="*/ 650081 w 742663"/>
                <a:gd name="connsiteY855" fmla="*/ 466294 h 778638"/>
                <a:gd name="connsiteX856" fmla="*/ 665250 w 742663"/>
                <a:gd name="connsiteY856" fmla="*/ 447444 h 778638"/>
                <a:gd name="connsiteX857" fmla="*/ 677689 w 742663"/>
                <a:gd name="connsiteY857" fmla="*/ 431705 h 778638"/>
                <a:gd name="connsiteX858" fmla="*/ 673437 w 742663"/>
                <a:gd name="connsiteY858" fmla="*/ 427388 h 778638"/>
                <a:gd name="connsiteX859" fmla="*/ 673437 w 742663"/>
                <a:gd name="connsiteY859" fmla="*/ 427388 h 778638"/>
                <a:gd name="connsiteX860" fmla="*/ 646717 w 742663"/>
                <a:gd name="connsiteY860" fmla="*/ 416092 h 778638"/>
                <a:gd name="connsiteX861" fmla="*/ 648304 w 742663"/>
                <a:gd name="connsiteY861" fmla="*/ 417805 h 778638"/>
                <a:gd name="connsiteX862" fmla="*/ 636182 w 742663"/>
                <a:gd name="connsiteY862" fmla="*/ 433545 h 778638"/>
                <a:gd name="connsiteX863" fmla="*/ 617269 w 742663"/>
                <a:gd name="connsiteY863" fmla="*/ 449412 h 778638"/>
                <a:gd name="connsiteX864" fmla="*/ 615365 w 742663"/>
                <a:gd name="connsiteY864" fmla="*/ 447889 h 778638"/>
                <a:gd name="connsiteX865" fmla="*/ 629645 w 742663"/>
                <a:gd name="connsiteY865" fmla="*/ 428277 h 778638"/>
                <a:gd name="connsiteX866" fmla="*/ 646717 w 742663"/>
                <a:gd name="connsiteY866" fmla="*/ 416092 h 778638"/>
                <a:gd name="connsiteX867" fmla="*/ 646717 w 742663"/>
                <a:gd name="connsiteY867" fmla="*/ 416092 h 778638"/>
                <a:gd name="connsiteX868" fmla="*/ 614603 w 742663"/>
                <a:gd name="connsiteY868" fmla="*/ 404985 h 778638"/>
                <a:gd name="connsiteX869" fmla="*/ 600069 w 742663"/>
                <a:gd name="connsiteY869" fmla="*/ 415330 h 778638"/>
                <a:gd name="connsiteX870" fmla="*/ 592199 w 742663"/>
                <a:gd name="connsiteY870" fmla="*/ 427071 h 778638"/>
                <a:gd name="connsiteX871" fmla="*/ 585218 w 742663"/>
                <a:gd name="connsiteY871" fmla="*/ 439130 h 778638"/>
                <a:gd name="connsiteX872" fmla="*/ 587058 w 742663"/>
                <a:gd name="connsiteY872" fmla="*/ 440590 h 778638"/>
                <a:gd name="connsiteX873" fmla="*/ 596578 w 742663"/>
                <a:gd name="connsiteY873" fmla="*/ 432212 h 778638"/>
                <a:gd name="connsiteX874" fmla="*/ 607114 w 742663"/>
                <a:gd name="connsiteY874" fmla="*/ 421804 h 778638"/>
                <a:gd name="connsiteX875" fmla="*/ 614603 w 742663"/>
                <a:gd name="connsiteY875" fmla="*/ 404985 h 778638"/>
                <a:gd name="connsiteX876" fmla="*/ 614603 w 742663"/>
                <a:gd name="connsiteY876" fmla="*/ 404985 h 778638"/>
                <a:gd name="connsiteX877" fmla="*/ 581918 w 742663"/>
                <a:gd name="connsiteY877" fmla="*/ 391657 h 778638"/>
                <a:gd name="connsiteX878" fmla="*/ 585789 w 742663"/>
                <a:gd name="connsiteY878" fmla="*/ 394767 h 778638"/>
                <a:gd name="connsiteX879" fmla="*/ 573984 w 742663"/>
                <a:gd name="connsiteY879" fmla="*/ 414441 h 778638"/>
                <a:gd name="connsiteX880" fmla="*/ 558625 w 742663"/>
                <a:gd name="connsiteY880" fmla="*/ 428975 h 778638"/>
                <a:gd name="connsiteX881" fmla="*/ 556277 w 742663"/>
                <a:gd name="connsiteY881" fmla="*/ 427896 h 778638"/>
                <a:gd name="connsiteX882" fmla="*/ 555769 w 742663"/>
                <a:gd name="connsiteY882" fmla="*/ 426754 h 778638"/>
                <a:gd name="connsiteX883" fmla="*/ 556404 w 742663"/>
                <a:gd name="connsiteY883" fmla="*/ 425104 h 778638"/>
                <a:gd name="connsiteX884" fmla="*/ 563829 w 742663"/>
                <a:gd name="connsiteY884" fmla="*/ 415203 h 778638"/>
                <a:gd name="connsiteX885" fmla="*/ 569478 w 742663"/>
                <a:gd name="connsiteY885" fmla="*/ 406064 h 778638"/>
                <a:gd name="connsiteX886" fmla="*/ 581918 w 742663"/>
                <a:gd name="connsiteY886" fmla="*/ 391657 h 778638"/>
                <a:gd name="connsiteX887" fmla="*/ 581918 w 742663"/>
                <a:gd name="connsiteY887" fmla="*/ 391657 h 778638"/>
                <a:gd name="connsiteX888" fmla="*/ 548597 w 742663"/>
                <a:gd name="connsiteY888" fmla="*/ 384104 h 778638"/>
                <a:gd name="connsiteX889" fmla="*/ 536158 w 742663"/>
                <a:gd name="connsiteY889" fmla="*/ 400986 h 778638"/>
                <a:gd name="connsiteX890" fmla="*/ 526892 w 742663"/>
                <a:gd name="connsiteY890" fmla="*/ 421740 h 778638"/>
                <a:gd name="connsiteX891" fmla="*/ 528732 w 742663"/>
                <a:gd name="connsiteY891" fmla="*/ 423200 h 778638"/>
                <a:gd name="connsiteX892" fmla="*/ 542759 w 742663"/>
                <a:gd name="connsiteY892" fmla="*/ 406762 h 778638"/>
                <a:gd name="connsiteX893" fmla="*/ 553167 w 742663"/>
                <a:gd name="connsiteY893" fmla="*/ 386960 h 778638"/>
                <a:gd name="connsiteX894" fmla="*/ 548597 w 742663"/>
                <a:gd name="connsiteY894" fmla="*/ 384104 h 778638"/>
                <a:gd name="connsiteX895" fmla="*/ 548597 w 742663"/>
                <a:gd name="connsiteY895" fmla="*/ 384104 h 778638"/>
                <a:gd name="connsiteX896" fmla="*/ 522322 w 742663"/>
                <a:gd name="connsiteY896" fmla="*/ 373696 h 778638"/>
                <a:gd name="connsiteX897" fmla="*/ 519339 w 742663"/>
                <a:gd name="connsiteY897" fmla="*/ 371855 h 778638"/>
                <a:gd name="connsiteX898" fmla="*/ 506328 w 742663"/>
                <a:gd name="connsiteY898" fmla="*/ 387278 h 778638"/>
                <a:gd name="connsiteX899" fmla="*/ 494397 w 742663"/>
                <a:gd name="connsiteY899" fmla="*/ 412220 h 778638"/>
                <a:gd name="connsiteX900" fmla="*/ 497380 w 742663"/>
                <a:gd name="connsiteY900" fmla="*/ 414695 h 778638"/>
                <a:gd name="connsiteX901" fmla="*/ 513691 w 742663"/>
                <a:gd name="connsiteY901" fmla="*/ 393751 h 778638"/>
                <a:gd name="connsiteX902" fmla="*/ 522322 w 742663"/>
                <a:gd name="connsiteY902" fmla="*/ 373696 h 778638"/>
                <a:gd name="connsiteX903" fmla="*/ 522322 w 742663"/>
                <a:gd name="connsiteY903" fmla="*/ 373696 h 778638"/>
                <a:gd name="connsiteX904" fmla="*/ 487606 w 742663"/>
                <a:gd name="connsiteY904" fmla="*/ 364874 h 778638"/>
                <a:gd name="connsiteX905" fmla="*/ 472627 w 742663"/>
                <a:gd name="connsiteY905" fmla="*/ 382264 h 778638"/>
                <a:gd name="connsiteX906" fmla="*/ 457586 w 742663"/>
                <a:gd name="connsiteY906" fmla="*/ 408539 h 778638"/>
                <a:gd name="connsiteX907" fmla="*/ 462600 w 742663"/>
                <a:gd name="connsiteY907" fmla="*/ 412664 h 778638"/>
                <a:gd name="connsiteX908" fmla="*/ 479545 w 742663"/>
                <a:gd name="connsiteY908" fmla="*/ 390451 h 778638"/>
                <a:gd name="connsiteX909" fmla="*/ 491287 w 742663"/>
                <a:gd name="connsiteY909" fmla="*/ 367920 h 778638"/>
                <a:gd name="connsiteX910" fmla="*/ 487606 w 742663"/>
                <a:gd name="connsiteY910" fmla="*/ 364874 h 778638"/>
                <a:gd name="connsiteX911" fmla="*/ 487606 w 742663"/>
                <a:gd name="connsiteY911" fmla="*/ 364874 h 778638"/>
                <a:gd name="connsiteX912" fmla="*/ 448700 w 742663"/>
                <a:gd name="connsiteY912" fmla="*/ 361573 h 778638"/>
                <a:gd name="connsiteX913" fmla="*/ 444702 w 742663"/>
                <a:gd name="connsiteY913" fmla="*/ 359796 h 778638"/>
                <a:gd name="connsiteX914" fmla="*/ 434230 w 742663"/>
                <a:gd name="connsiteY914" fmla="*/ 377884 h 778638"/>
                <a:gd name="connsiteX915" fmla="*/ 425154 w 742663"/>
                <a:gd name="connsiteY915" fmla="*/ 402256 h 778638"/>
                <a:gd name="connsiteX916" fmla="*/ 430676 w 742663"/>
                <a:gd name="connsiteY916" fmla="*/ 404858 h 778638"/>
                <a:gd name="connsiteX917" fmla="*/ 442988 w 742663"/>
                <a:gd name="connsiteY917" fmla="*/ 380867 h 778638"/>
                <a:gd name="connsiteX918" fmla="*/ 448700 w 742663"/>
                <a:gd name="connsiteY918" fmla="*/ 361573 h 778638"/>
                <a:gd name="connsiteX919" fmla="*/ 448700 w 742663"/>
                <a:gd name="connsiteY919" fmla="*/ 361573 h 778638"/>
                <a:gd name="connsiteX920" fmla="*/ 407637 w 742663"/>
                <a:gd name="connsiteY920" fmla="*/ 366968 h 778638"/>
                <a:gd name="connsiteX921" fmla="*/ 398815 w 742663"/>
                <a:gd name="connsiteY921" fmla="*/ 385120 h 778638"/>
                <a:gd name="connsiteX922" fmla="*/ 392849 w 742663"/>
                <a:gd name="connsiteY922" fmla="*/ 405873 h 778638"/>
                <a:gd name="connsiteX923" fmla="*/ 395579 w 742663"/>
                <a:gd name="connsiteY923" fmla="*/ 407079 h 778638"/>
                <a:gd name="connsiteX924" fmla="*/ 405670 w 742663"/>
                <a:gd name="connsiteY924" fmla="*/ 389880 h 778638"/>
                <a:gd name="connsiteX925" fmla="*/ 412969 w 742663"/>
                <a:gd name="connsiteY925" fmla="*/ 370395 h 778638"/>
                <a:gd name="connsiteX926" fmla="*/ 407637 w 742663"/>
                <a:gd name="connsiteY926" fmla="*/ 366968 h 778638"/>
                <a:gd name="connsiteX927" fmla="*/ 407637 w 742663"/>
                <a:gd name="connsiteY927" fmla="*/ 366968 h 778638"/>
                <a:gd name="connsiteX928" fmla="*/ 364734 w 742663"/>
                <a:gd name="connsiteY928" fmla="*/ 365572 h 778638"/>
                <a:gd name="connsiteX929" fmla="*/ 356420 w 742663"/>
                <a:gd name="connsiteY929" fmla="*/ 386706 h 778638"/>
                <a:gd name="connsiteX930" fmla="*/ 351850 w 742663"/>
                <a:gd name="connsiteY930" fmla="*/ 408222 h 778638"/>
                <a:gd name="connsiteX931" fmla="*/ 353881 w 742663"/>
                <a:gd name="connsiteY931" fmla="*/ 408856 h 778638"/>
                <a:gd name="connsiteX932" fmla="*/ 363782 w 742663"/>
                <a:gd name="connsiteY932" fmla="*/ 390133 h 778638"/>
                <a:gd name="connsiteX933" fmla="*/ 372667 w 742663"/>
                <a:gd name="connsiteY933" fmla="*/ 370586 h 778638"/>
                <a:gd name="connsiteX934" fmla="*/ 364734 w 742663"/>
                <a:gd name="connsiteY934" fmla="*/ 365572 h 778638"/>
                <a:gd name="connsiteX935" fmla="*/ 364734 w 742663"/>
                <a:gd name="connsiteY935" fmla="*/ 365572 h 778638"/>
                <a:gd name="connsiteX936" fmla="*/ 330398 w 742663"/>
                <a:gd name="connsiteY936" fmla="*/ 358400 h 778638"/>
                <a:gd name="connsiteX937" fmla="*/ 321132 w 742663"/>
                <a:gd name="connsiteY937" fmla="*/ 381946 h 778638"/>
                <a:gd name="connsiteX938" fmla="*/ 315928 w 742663"/>
                <a:gd name="connsiteY938" fmla="*/ 408983 h 778638"/>
                <a:gd name="connsiteX939" fmla="*/ 318149 w 742663"/>
                <a:gd name="connsiteY939" fmla="*/ 409681 h 778638"/>
                <a:gd name="connsiteX940" fmla="*/ 329573 w 742663"/>
                <a:gd name="connsiteY940" fmla="*/ 383914 h 778638"/>
                <a:gd name="connsiteX941" fmla="*/ 337062 w 742663"/>
                <a:gd name="connsiteY941" fmla="*/ 361447 h 778638"/>
                <a:gd name="connsiteX942" fmla="*/ 330398 w 742663"/>
                <a:gd name="connsiteY942" fmla="*/ 358400 h 778638"/>
                <a:gd name="connsiteX943" fmla="*/ 330398 w 742663"/>
                <a:gd name="connsiteY943" fmla="*/ 358400 h 778638"/>
                <a:gd name="connsiteX944" fmla="*/ 294793 w 742663"/>
                <a:gd name="connsiteY944" fmla="*/ 372553 h 778638"/>
                <a:gd name="connsiteX945" fmla="*/ 284004 w 742663"/>
                <a:gd name="connsiteY945" fmla="*/ 388927 h 778638"/>
                <a:gd name="connsiteX946" fmla="*/ 282163 w 742663"/>
                <a:gd name="connsiteY946" fmla="*/ 412157 h 778638"/>
                <a:gd name="connsiteX947" fmla="*/ 285463 w 742663"/>
                <a:gd name="connsiteY947" fmla="*/ 412664 h 778638"/>
                <a:gd name="connsiteX948" fmla="*/ 292127 w 742663"/>
                <a:gd name="connsiteY948" fmla="*/ 394132 h 778638"/>
                <a:gd name="connsiteX949" fmla="*/ 298411 w 742663"/>
                <a:gd name="connsiteY949" fmla="*/ 375409 h 778638"/>
                <a:gd name="connsiteX950" fmla="*/ 294793 w 742663"/>
                <a:gd name="connsiteY950" fmla="*/ 372553 h 778638"/>
                <a:gd name="connsiteX951" fmla="*/ 294793 w 742663"/>
                <a:gd name="connsiteY951" fmla="*/ 372553 h 778638"/>
                <a:gd name="connsiteX952" fmla="*/ 260648 w 742663"/>
                <a:gd name="connsiteY952" fmla="*/ 379217 h 778638"/>
                <a:gd name="connsiteX953" fmla="*/ 256396 w 742663"/>
                <a:gd name="connsiteY953" fmla="*/ 377313 h 778638"/>
                <a:gd name="connsiteX954" fmla="*/ 248018 w 742663"/>
                <a:gd name="connsiteY954" fmla="*/ 397686 h 778638"/>
                <a:gd name="connsiteX955" fmla="*/ 249414 w 742663"/>
                <a:gd name="connsiteY955" fmla="*/ 422502 h 778638"/>
                <a:gd name="connsiteX956" fmla="*/ 251889 w 742663"/>
                <a:gd name="connsiteY956" fmla="*/ 422565 h 778638"/>
                <a:gd name="connsiteX957" fmla="*/ 257157 w 742663"/>
                <a:gd name="connsiteY957" fmla="*/ 398955 h 778638"/>
                <a:gd name="connsiteX958" fmla="*/ 260648 w 742663"/>
                <a:gd name="connsiteY958" fmla="*/ 379217 h 778638"/>
                <a:gd name="connsiteX959" fmla="*/ 260648 w 742663"/>
                <a:gd name="connsiteY959" fmla="*/ 379217 h 778638"/>
                <a:gd name="connsiteX960" fmla="*/ 223901 w 742663"/>
                <a:gd name="connsiteY960" fmla="*/ 385500 h 778638"/>
                <a:gd name="connsiteX961" fmla="*/ 216031 w 742663"/>
                <a:gd name="connsiteY961" fmla="*/ 385247 h 778638"/>
                <a:gd name="connsiteX962" fmla="*/ 215015 w 742663"/>
                <a:gd name="connsiteY962" fmla="*/ 407587 h 778638"/>
                <a:gd name="connsiteX963" fmla="*/ 217554 w 742663"/>
                <a:gd name="connsiteY963" fmla="*/ 429229 h 778638"/>
                <a:gd name="connsiteX964" fmla="*/ 219775 w 742663"/>
                <a:gd name="connsiteY964" fmla="*/ 429610 h 778638"/>
                <a:gd name="connsiteX965" fmla="*/ 223583 w 742663"/>
                <a:gd name="connsiteY965" fmla="*/ 409491 h 778638"/>
                <a:gd name="connsiteX966" fmla="*/ 223901 w 742663"/>
                <a:gd name="connsiteY966" fmla="*/ 385500 h 778638"/>
                <a:gd name="connsiteX967" fmla="*/ 223901 w 742663"/>
                <a:gd name="connsiteY967" fmla="*/ 385500 h 778638"/>
                <a:gd name="connsiteX968" fmla="*/ 189374 w 742663"/>
                <a:gd name="connsiteY968" fmla="*/ 400034 h 778638"/>
                <a:gd name="connsiteX969" fmla="*/ 183028 w 742663"/>
                <a:gd name="connsiteY969" fmla="*/ 399844 h 778638"/>
                <a:gd name="connsiteX970" fmla="*/ 181822 w 742663"/>
                <a:gd name="connsiteY970" fmla="*/ 423834 h 778638"/>
                <a:gd name="connsiteX971" fmla="*/ 183536 w 742663"/>
                <a:gd name="connsiteY971" fmla="*/ 447381 h 778638"/>
                <a:gd name="connsiteX972" fmla="*/ 186011 w 742663"/>
                <a:gd name="connsiteY972" fmla="*/ 447508 h 778638"/>
                <a:gd name="connsiteX973" fmla="*/ 189184 w 742663"/>
                <a:gd name="connsiteY973" fmla="*/ 424088 h 778638"/>
                <a:gd name="connsiteX974" fmla="*/ 189374 w 742663"/>
                <a:gd name="connsiteY974" fmla="*/ 400034 h 778638"/>
                <a:gd name="connsiteX975" fmla="*/ 189374 w 742663"/>
                <a:gd name="connsiteY975" fmla="*/ 400034 h 778638"/>
                <a:gd name="connsiteX976" fmla="*/ 155610 w 742663"/>
                <a:gd name="connsiteY976" fmla="*/ 433862 h 778638"/>
                <a:gd name="connsiteX977" fmla="*/ 151104 w 742663"/>
                <a:gd name="connsiteY977" fmla="*/ 411649 h 778638"/>
                <a:gd name="connsiteX978" fmla="*/ 144757 w 742663"/>
                <a:gd name="connsiteY978" fmla="*/ 412284 h 778638"/>
                <a:gd name="connsiteX979" fmla="*/ 146534 w 742663"/>
                <a:gd name="connsiteY979" fmla="*/ 434814 h 778638"/>
                <a:gd name="connsiteX980" fmla="*/ 153389 w 742663"/>
                <a:gd name="connsiteY980" fmla="*/ 461788 h 778638"/>
                <a:gd name="connsiteX981" fmla="*/ 156435 w 742663"/>
                <a:gd name="connsiteY981" fmla="*/ 461471 h 778638"/>
                <a:gd name="connsiteX982" fmla="*/ 155610 w 742663"/>
                <a:gd name="connsiteY982" fmla="*/ 433862 h 778638"/>
                <a:gd name="connsiteX983" fmla="*/ 155610 w 742663"/>
                <a:gd name="connsiteY983" fmla="*/ 433862 h 778638"/>
                <a:gd name="connsiteX984" fmla="*/ 126733 w 742663"/>
                <a:gd name="connsiteY984" fmla="*/ 447444 h 778638"/>
                <a:gd name="connsiteX985" fmla="*/ 122544 w 742663"/>
                <a:gd name="connsiteY985" fmla="*/ 425802 h 778638"/>
                <a:gd name="connsiteX986" fmla="*/ 114991 w 742663"/>
                <a:gd name="connsiteY986" fmla="*/ 427706 h 778638"/>
                <a:gd name="connsiteX987" fmla="*/ 118101 w 742663"/>
                <a:gd name="connsiteY987" fmla="*/ 450046 h 778638"/>
                <a:gd name="connsiteX988" fmla="*/ 125019 w 742663"/>
                <a:gd name="connsiteY988" fmla="*/ 470483 h 778638"/>
                <a:gd name="connsiteX989" fmla="*/ 126606 w 742663"/>
                <a:gd name="connsiteY989" fmla="*/ 470356 h 778638"/>
                <a:gd name="connsiteX990" fmla="*/ 126733 w 742663"/>
                <a:gd name="connsiteY990" fmla="*/ 447444 h 778638"/>
                <a:gd name="connsiteX991" fmla="*/ 126733 w 742663"/>
                <a:gd name="connsiteY991" fmla="*/ 447444 h 778638"/>
                <a:gd name="connsiteX992" fmla="*/ 95253 w 742663"/>
                <a:gd name="connsiteY992" fmla="*/ 468515 h 778638"/>
                <a:gd name="connsiteX993" fmla="*/ 91445 w 742663"/>
                <a:gd name="connsiteY993" fmla="*/ 451760 h 778638"/>
                <a:gd name="connsiteX994" fmla="*/ 84337 w 742663"/>
                <a:gd name="connsiteY994" fmla="*/ 452521 h 778638"/>
                <a:gd name="connsiteX995" fmla="*/ 98426 w 742663"/>
                <a:gd name="connsiteY995" fmla="*/ 487428 h 778638"/>
                <a:gd name="connsiteX996" fmla="*/ 100584 w 742663"/>
                <a:gd name="connsiteY996" fmla="*/ 485778 h 778638"/>
                <a:gd name="connsiteX997" fmla="*/ 95253 w 742663"/>
                <a:gd name="connsiteY997" fmla="*/ 468515 h 778638"/>
                <a:gd name="connsiteX998" fmla="*/ 95253 w 742663"/>
                <a:gd name="connsiteY998" fmla="*/ 468515 h 778638"/>
                <a:gd name="connsiteX999" fmla="*/ 71961 w 742663"/>
                <a:gd name="connsiteY999" fmla="*/ 487111 h 778638"/>
                <a:gd name="connsiteX1000" fmla="*/ 64218 w 742663"/>
                <a:gd name="connsiteY1000" fmla="*/ 469785 h 778638"/>
                <a:gd name="connsiteX1001" fmla="*/ 57681 w 742663"/>
                <a:gd name="connsiteY1001" fmla="*/ 472323 h 778638"/>
                <a:gd name="connsiteX1002" fmla="*/ 64408 w 742663"/>
                <a:gd name="connsiteY1002" fmla="*/ 490094 h 778638"/>
                <a:gd name="connsiteX1003" fmla="*/ 75134 w 742663"/>
                <a:gd name="connsiteY1003" fmla="*/ 509705 h 778638"/>
                <a:gd name="connsiteX1004" fmla="*/ 78117 w 742663"/>
                <a:gd name="connsiteY1004" fmla="*/ 508499 h 778638"/>
                <a:gd name="connsiteX1005" fmla="*/ 71961 w 742663"/>
                <a:gd name="connsiteY1005" fmla="*/ 487111 h 778638"/>
                <a:gd name="connsiteX1006" fmla="*/ 71961 w 742663"/>
                <a:gd name="connsiteY1006" fmla="*/ 487111 h 778638"/>
                <a:gd name="connsiteX1007" fmla="*/ 208224 w 742663"/>
                <a:gd name="connsiteY1007" fmla="*/ 2 h 778638"/>
                <a:gd name="connsiteX1008" fmla="*/ 208288 w 742663"/>
                <a:gd name="connsiteY1008" fmla="*/ 5333 h 778638"/>
                <a:gd name="connsiteX1009" fmla="*/ 208224 w 742663"/>
                <a:gd name="connsiteY1009" fmla="*/ 2 h 778638"/>
                <a:gd name="connsiteX1010" fmla="*/ 208224 w 742663"/>
                <a:gd name="connsiteY1010" fmla="*/ 2 h 778638"/>
                <a:gd name="connsiteX1011" fmla="*/ 56221 w 742663"/>
                <a:gd name="connsiteY1011" fmla="*/ 518527 h 778638"/>
                <a:gd name="connsiteX1012" fmla="*/ 51397 w 742663"/>
                <a:gd name="connsiteY1012" fmla="*/ 521320 h 778638"/>
                <a:gd name="connsiteX1013" fmla="*/ 37117 w 742663"/>
                <a:gd name="connsiteY1013" fmla="*/ 495870 h 778638"/>
                <a:gd name="connsiteX1014" fmla="*/ 46193 w 742663"/>
                <a:gd name="connsiteY1014" fmla="*/ 493585 h 778638"/>
                <a:gd name="connsiteX1015" fmla="*/ 56221 w 742663"/>
                <a:gd name="connsiteY1015" fmla="*/ 518527 h 778638"/>
                <a:gd name="connsiteX1016" fmla="*/ 56221 w 742663"/>
                <a:gd name="connsiteY1016" fmla="*/ 518527 h 778638"/>
                <a:gd name="connsiteX1017" fmla="*/ 688606 w 742663"/>
                <a:gd name="connsiteY1017" fmla="*/ 515988 h 778638"/>
                <a:gd name="connsiteX1018" fmla="*/ 676483 w 742663"/>
                <a:gd name="connsiteY1018" fmla="*/ 526587 h 778638"/>
                <a:gd name="connsiteX1019" fmla="*/ 665313 w 742663"/>
                <a:gd name="connsiteY1019" fmla="*/ 540360 h 778638"/>
                <a:gd name="connsiteX1020" fmla="*/ 669502 w 742663"/>
                <a:gd name="connsiteY1020" fmla="*/ 544676 h 778638"/>
                <a:gd name="connsiteX1021" fmla="*/ 683528 w 742663"/>
                <a:gd name="connsiteY1021" fmla="*/ 532363 h 778638"/>
                <a:gd name="connsiteX1022" fmla="*/ 692223 w 742663"/>
                <a:gd name="connsiteY1022" fmla="*/ 518845 h 778638"/>
                <a:gd name="connsiteX1023" fmla="*/ 688606 w 742663"/>
                <a:gd name="connsiteY1023" fmla="*/ 515988 h 778638"/>
                <a:gd name="connsiteX1024" fmla="*/ 688606 w 742663"/>
                <a:gd name="connsiteY1024" fmla="*/ 515988 h 778638"/>
                <a:gd name="connsiteX1025" fmla="*/ 668487 w 742663"/>
                <a:gd name="connsiteY1025" fmla="*/ 500630 h 778638"/>
                <a:gd name="connsiteX1026" fmla="*/ 660744 w 742663"/>
                <a:gd name="connsiteY1026" fmla="*/ 513006 h 778638"/>
                <a:gd name="connsiteX1027" fmla="*/ 643290 w 742663"/>
                <a:gd name="connsiteY1027" fmla="*/ 531474 h 778638"/>
                <a:gd name="connsiteX1028" fmla="*/ 636372 w 742663"/>
                <a:gd name="connsiteY1028" fmla="*/ 527159 h 778638"/>
                <a:gd name="connsiteX1029" fmla="*/ 650525 w 742663"/>
                <a:gd name="connsiteY1029" fmla="*/ 508055 h 778638"/>
                <a:gd name="connsiteX1030" fmla="*/ 668487 w 742663"/>
                <a:gd name="connsiteY1030" fmla="*/ 500630 h 778638"/>
                <a:gd name="connsiteX1031" fmla="*/ 668487 w 742663"/>
                <a:gd name="connsiteY1031" fmla="*/ 500630 h 778638"/>
                <a:gd name="connsiteX1032" fmla="*/ 635674 w 742663"/>
                <a:gd name="connsiteY1032" fmla="*/ 484826 h 778638"/>
                <a:gd name="connsiteX1033" fmla="*/ 616761 w 742663"/>
                <a:gd name="connsiteY1033" fmla="*/ 498345 h 778638"/>
                <a:gd name="connsiteX1034" fmla="*/ 602544 w 742663"/>
                <a:gd name="connsiteY1034" fmla="*/ 518464 h 778638"/>
                <a:gd name="connsiteX1035" fmla="*/ 607685 w 742663"/>
                <a:gd name="connsiteY1035" fmla="*/ 522652 h 778638"/>
                <a:gd name="connsiteX1036" fmla="*/ 623679 w 742663"/>
                <a:gd name="connsiteY1036" fmla="*/ 505516 h 778638"/>
                <a:gd name="connsiteX1037" fmla="*/ 639799 w 742663"/>
                <a:gd name="connsiteY1037" fmla="*/ 490284 h 778638"/>
                <a:gd name="connsiteX1038" fmla="*/ 635674 w 742663"/>
                <a:gd name="connsiteY1038" fmla="*/ 484826 h 778638"/>
                <a:gd name="connsiteX1039" fmla="*/ 635674 w 742663"/>
                <a:gd name="connsiteY1039" fmla="*/ 484826 h 778638"/>
                <a:gd name="connsiteX1040" fmla="*/ 604068 w 742663"/>
                <a:gd name="connsiteY1040" fmla="*/ 471942 h 778638"/>
                <a:gd name="connsiteX1041" fmla="*/ 607177 w 742663"/>
                <a:gd name="connsiteY1041" fmla="*/ 476258 h 778638"/>
                <a:gd name="connsiteX1042" fmla="*/ 593342 w 742663"/>
                <a:gd name="connsiteY1042" fmla="*/ 491871 h 778638"/>
                <a:gd name="connsiteX1043" fmla="*/ 575571 w 742663"/>
                <a:gd name="connsiteY1043" fmla="*/ 505961 h 778638"/>
                <a:gd name="connsiteX1044" fmla="*/ 570874 w 742663"/>
                <a:gd name="connsiteY1044" fmla="*/ 499677 h 778638"/>
                <a:gd name="connsiteX1045" fmla="*/ 587947 w 742663"/>
                <a:gd name="connsiteY1045" fmla="*/ 482795 h 778638"/>
                <a:gd name="connsiteX1046" fmla="*/ 604068 w 742663"/>
                <a:gd name="connsiteY1046" fmla="*/ 471942 h 778638"/>
                <a:gd name="connsiteX1047" fmla="*/ 604068 w 742663"/>
                <a:gd name="connsiteY1047" fmla="*/ 471942 h 778638"/>
                <a:gd name="connsiteX1048" fmla="*/ 565607 w 742663"/>
                <a:gd name="connsiteY1048" fmla="*/ 465342 h 778638"/>
                <a:gd name="connsiteX1049" fmla="*/ 552977 w 742663"/>
                <a:gd name="connsiteY1049" fmla="*/ 477591 h 778638"/>
                <a:gd name="connsiteX1050" fmla="*/ 541235 w 742663"/>
                <a:gd name="connsiteY1050" fmla="*/ 496060 h 778638"/>
                <a:gd name="connsiteX1051" fmla="*/ 545932 w 742663"/>
                <a:gd name="connsiteY1051" fmla="*/ 499868 h 778638"/>
                <a:gd name="connsiteX1052" fmla="*/ 560847 w 742663"/>
                <a:gd name="connsiteY1052" fmla="*/ 484001 h 778638"/>
                <a:gd name="connsiteX1053" fmla="*/ 569605 w 742663"/>
                <a:gd name="connsiteY1053" fmla="*/ 468515 h 778638"/>
                <a:gd name="connsiteX1054" fmla="*/ 565607 w 742663"/>
                <a:gd name="connsiteY1054" fmla="*/ 465342 h 778638"/>
                <a:gd name="connsiteX1055" fmla="*/ 565607 w 742663"/>
                <a:gd name="connsiteY1055" fmla="*/ 465342 h 778638"/>
                <a:gd name="connsiteX1056" fmla="*/ 532858 w 742663"/>
                <a:gd name="connsiteY1056" fmla="*/ 456456 h 778638"/>
                <a:gd name="connsiteX1057" fmla="*/ 520101 w 742663"/>
                <a:gd name="connsiteY1057" fmla="*/ 471371 h 778638"/>
                <a:gd name="connsiteX1058" fmla="*/ 509946 w 742663"/>
                <a:gd name="connsiteY1058" fmla="*/ 489459 h 778638"/>
                <a:gd name="connsiteX1059" fmla="*/ 516102 w 742663"/>
                <a:gd name="connsiteY1059" fmla="*/ 493331 h 778638"/>
                <a:gd name="connsiteX1060" fmla="*/ 528288 w 742663"/>
                <a:gd name="connsiteY1060" fmla="*/ 476575 h 778638"/>
                <a:gd name="connsiteX1061" fmla="*/ 538697 w 742663"/>
                <a:gd name="connsiteY1061" fmla="*/ 461153 h 778638"/>
                <a:gd name="connsiteX1062" fmla="*/ 532858 w 742663"/>
                <a:gd name="connsiteY1062" fmla="*/ 456456 h 778638"/>
                <a:gd name="connsiteX1063" fmla="*/ 532858 w 742663"/>
                <a:gd name="connsiteY1063" fmla="*/ 456456 h 778638"/>
                <a:gd name="connsiteX1064" fmla="*/ 494460 w 742663"/>
                <a:gd name="connsiteY1064" fmla="*/ 446111 h 778638"/>
                <a:gd name="connsiteX1065" fmla="*/ 482338 w 742663"/>
                <a:gd name="connsiteY1065" fmla="*/ 460138 h 778638"/>
                <a:gd name="connsiteX1066" fmla="*/ 470279 w 742663"/>
                <a:gd name="connsiteY1066" fmla="*/ 481272 h 778638"/>
                <a:gd name="connsiteX1067" fmla="*/ 477197 w 742663"/>
                <a:gd name="connsiteY1067" fmla="*/ 485588 h 778638"/>
                <a:gd name="connsiteX1068" fmla="*/ 490208 w 742663"/>
                <a:gd name="connsiteY1068" fmla="*/ 466674 h 778638"/>
                <a:gd name="connsiteX1069" fmla="*/ 498332 w 742663"/>
                <a:gd name="connsiteY1069" fmla="*/ 449221 h 778638"/>
                <a:gd name="connsiteX1070" fmla="*/ 494460 w 742663"/>
                <a:gd name="connsiteY1070" fmla="*/ 446111 h 778638"/>
                <a:gd name="connsiteX1071" fmla="*/ 494460 w 742663"/>
                <a:gd name="connsiteY1071" fmla="*/ 446111 h 778638"/>
                <a:gd name="connsiteX1072" fmla="*/ 449652 w 742663"/>
                <a:gd name="connsiteY1072" fmla="*/ 440653 h 778638"/>
                <a:gd name="connsiteX1073" fmla="*/ 439561 w 742663"/>
                <a:gd name="connsiteY1073" fmla="*/ 457218 h 778638"/>
                <a:gd name="connsiteX1074" fmla="*/ 431628 w 742663"/>
                <a:gd name="connsiteY1074" fmla="*/ 477464 h 778638"/>
                <a:gd name="connsiteX1075" fmla="*/ 437149 w 742663"/>
                <a:gd name="connsiteY1075" fmla="*/ 480003 h 778638"/>
                <a:gd name="connsiteX1076" fmla="*/ 448066 w 742663"/>
                <a:gd name="connsiteY1076" fmla="*/ 460899 h 778638"/>
                <a:gd name="connsiteX1077" fmla="*/ 454349 w 742663"/>
                <a:gd name="connsiteY1077" fmla="*/ 443509 h 778638"/>
                <a:gd name="connsiteX1078" fmla="*/ 449652 w 742663"/>
                <a:gd name="connsiteY1078" fmla="*/ 440653 h 778638"/>
                <a:gd name="connsiteX1079" fmla="*/ 449652 w 742663"/>
                <a:gd name="connsiteY1079" fmla="*/ 440653 h 778638"/>
                <a:gd name="connsiteX1080" fmla="*/ 415380 w 742663"/>
                <a:gd name="connsiteY1080" fmla="*/ 434370 h 778638"/>
                <a:gd name="connsiteX1081" fmla="*/ 405924 w 742663"/>
                <a:gd name="connsiteY1081" fmla="*/ 451379 h 778638"/>
                <a:gd name="connsiteX1082" fmla="*/ 397546 w 742663"/>
                <a:gd name="connsiteY1082" fmla="*/ 471562 h 778638"/>
                <a:gd name="connsiteX1083" fmla="*/ 404210 w 742663"/>
                <a:gd name="connsiteY1083" fmla="*/ 475751 h 778638"/>
                <a:gd name="connsiteX1084" fmla="*/ 414492 w 742663"/>
                <a:gd name="connsiteY1084" fmla="*/ 455124 h 778638"/>
                <a:gd name="connsiteX1085" fmla="*/ 420838 w 742663"/>
                <a:gd name="connsiteY1085" fmla="*/ 436908 h 778638"/>
                <a:gd name="connsiteX1086" fmla="*/ 415380 w 742663"/>
                <a:gd name="connsiteY1086" fmla="*/ 434370 h 778638"/>
                <a:gd name="connsiteX1087" fmla="*/ 415380 w 742663"/>
                <a:gd name="connsiteY1087" fmla="*/ 434370 h 778638"/>
                <a:gd name="connsiteX1088" fmla="*/ 379204 w 742663"/>
                <a:gd name="connsiteY1088" fmla="*/ 435957 h 778638"/>
                <a:gd name="connsiteX1089" fmla="*/ 367145 w 742663"/>
                <a:gd name="connsiteY1089" fmla="*/ 476004 h 778638"/>
                <a:gd name="connsiteX1090" fmla="*/ 374444 w 742663"/>
                <a:gd name="connsiteY1090" fmla="*/ 476258 h 778638"/>
                <a:gd name="connsiteX1091" fmla="*/ 378506 w 742663"/>
                <a:gd name="connsiteY1091" fmla="*/ 456456 h 778638"/>
                <a:gd name="connsiteX1092" fmla="*/ 383964 w 742663"/>
                <a:gd name="connsiteY1092" fmla="*/ 438939 h 778638"/>
                <a:gd name="connsiteX1093" fmla="*/ 379204 w 742663"/>
                <a:gd name="connsiteY1093" fmla="*/ 435957 h 778638"/>
                <a:gd name="connsiteX1094" fmla="*/ 379204 w 742663"/>
                <a:gd name="connsiteY1094" fmla="*/ 435957 h 778638"/>
                <a:gd name="connsiteX1095" fmla="*/ 347026 w 742663"/>
                <a:gd name="connsiteY1095" fmla="*/ 436084 h 778638"/>
                <a:gd name="connsiteX1096" fmla="*/ 338712 w 742663"/>
                <a:gd name="connsiteY1096" fmla="*/ 451696 h 778638"/>
                <a:gd name="connsiteX1097" fmla="*/ 336364 w 742663"/>
                <a:gd name="connsiteY1097" fmla="*/ 473148 h 778638"/>
                <a:gd name="connsiteX1098" fmla="*/ 342013 w 742663"/>
                <a:gd name="connsiteY1098" fmla="*/ 474100 h 778638"/>
                <a:gd name="connsiteX1099" fmla="*/ 346773 w 742663"/>
                <a:gd name="connsiteY1099" fmla="*/ 454235 h 778638"/>
                <a:gd name="connsiteX1100" fmla="*/ 350898 w 742663"/>
                <a:gd name="connsiteY1100" fmla="*/ 437861 h 778638"/>
                <a:gd name="connsiteX1101" fmla="*/ 347026 w 742663"/>
                <a:gd name="connsiteY1101" fmla="*/ 436084 h 778638"/>
                <a:gd name="connsiteX1102" fmla="*/ 347026 w 742663"/>
                <a:gd name="connsiteY1102" fmla="*/ 436084 h 778638"/>
                <a:gd name="connsiteX1103" fmla="*/ 311612 w 742663"/>
                <a:gd name="connsiteY1103" fmla="*/ 441859 h 778638"/>
                <a:gd name="connsiteX1104" fmla="*/ 307169 w 742663"/>
                <a:gd name="connsiteY1104" fmla="*/ 441098 h 778638"/>
                <a:gd name="connsiteX1105" fmla="*/ 302155 w 742663"/>
                <a:gd name="connsiteY1105" fmla="*/ 455695 h 778638"/>
                <a:gd name="connsiteX1106" fmla="*/ 299045 w 742663"/>
                <a:gd name="connsiteY1106" fmla="*/ 474735 h 778638"/>
                <a:gd name="connsiteX1107" fmla="*/ 306788 w 742663"/>
                <a:gd name="connsiteY1107" fmla="*/ 477147 h 778638"/>
                <a:gd name="connsiteX1108" fmla="*/ 311104 w 742663"/>
                <a:gd name="connsiteY1108" fmla="*/ 457154 h 778638"/>
                <a:gd name="connsiteX1109" fmla="*/ 311612 w 742663"/>
                <a:gd name="connsiteY1109" fmla="*/ 441859 h 778638"/>
                <a:gd name="connsiteX1110" fmla="*/ 311612 w 742663"/>
                <a:gd name="connsiteY1110" fmla="*/ 441859 h 778638"/>
                <a:gd name="connsiteX1111" fmla="*/ 276197 w 742663"/>
                <a:gd name="connsiteY1111" fmla="*/ 439447 h 778638"/>
                <a:gd name="connsiteX1112" fmla="*/ 266233 w 742663"/>
                <a:gd name="connsiteY1112" fmla="*/ 486286 h 778638"/>
                <a:gd name="connsiteX1113" fmla="*/ 273659 w 742663"/>
                <a:gd name="connsiteY1113" fmla="*/ 486540 h 778638"/>
                <a:gd name="connsiteX1114" fmla="*/ 277784 w 742663"/>
                <a:gd name="connsiteY1114" fmla="*/ 462042 h 778638"/>
                <a:gd name="connsiteX1115" fmla="*/ 281782 w 742663"/>
                <a:gd name="connsiteY1115" fmla="*/ 441986 h 778638"/>
                <a:gd name="connsiteX1116" fmla="*/ 276197 w 742663"/>
                <a:gd name="connsiteY1116" fmla="*/ 439447 h 778638"/>
                <a:gd name="connsiteX1117" fmla="*/ 276197 w 742663"/>
                <a:gd name="connsiteY1117" fmla="*/ 439447 h 778638"/>
                <a:gd name="connsiteX1118" fmla="*/ 249985 w 742663"/>
                <a:gd name="connsiteY1118" fmla="*/ 447952 h 778638"/>
                <a:gd name="connsiteX1119" fmla="*/ 243448 w 742663"/>
                <a:gd name="connsiteY1119" fmla="*/ 446873 h 778638"/>
                <a:gd name="connsiteX1120" fmla="*/ 239133 w 742663"/>
                <a:gd name="connsiteY1120" fmla="*/ 467373 h 778638"/>
                <a:gd name="connsiteX1121" fmla="*/ 238054 w 742663"/>
                <a:gd name="connsiteY1121" fmla="*/ 493140 h 778638"/>
                <a:gd name="connsiteX1122" fmla="*/ 244527 w 742663"/>
                <a:gd name="connsiteY1122" fmla="*/ 494283 h 778638"/>
                <a:gd name="connsiteX1123" fmla="*/ 248653 w 742663"/>
                <a:gd name="connsiteY1123" fmla="*/ 469023 h 778638"/>
                <a:gd name="connsiteX1124" fmla="*/ 249985 w 742663"/>
                <a:gd name="connsiteY1124" fmla="*/ 447952 h 778638"/>
                <a:gd name="connsiteX1125" fmla="*/ 249985 w 742663"/>
                <a:gd name="connsiteY1125" fmla="*/ 447952 h 778638"/>
                <a:gd name="connsiteX1126" fmla="*/ 212984 w 742663"/>
                <a:gd name="connsiteY1126" fmla="*/ 457599 h 778638"/>
                <a:gd name="connsiteX1127" fmla="*/ 208795 w 742663"/>
                <a:gd name="connsiteY1127" fmla="*/ 457980 h 778638"/>
                <a:gd name="connsiteX1128" fmla="*/ 207145 w 742663"/>
                <a:gd name="connsiteY1128" fmla="*/ 479749 h 778638"/>
                <a:gd name="connsiteX1129" fmla="*/ 209493 w 742663"/>
                <a:gd name="connsiteY1129" fmla="*/ 504501 h 778638"/>
                <a:gd name="connsiteX1130" fmla="*/ 215713 w 742663"/>
                <a:gd name="connsiteY1130" fmla="*/ 503866 h 778638"/>
                <a:gd name="connsiteX1131" fmla="*/ 216538 w 742663"/>
                <a:gd name="connsiteY1131" fmla="*/ 476639 h 778638"/>
                <a:gd name="connsiteX1132" fmla="*/ 212984 w 742663"/>
                <a:gd name="connsiteY1132" fmla="*/ 457599 h 778638"/>
                <a:gd name="connsiteX1133" fmla="*/ 212984 w 742663"/>
                <a:gd name="connsiteY1133" fmla="*/ 457599 h 778638"/>
                <a:gd name="connsiteX1134" fmla="*/ 183218 w 742663"/>
                <a:gd name="connsiteY1134" fmla="*/ 476639 h 778638"/>
                <a:gd name="connsiteX1135" fmla="*/ 174714 w 742663"/>
                <a:gd name="connsiteY1135" fmla="*/ 477527 h 778638"/>
                <a:gd name="connsiteX1136" fmla="*/ 177697 w 742663"/>
                <a:gd name="connsiteY1136" fmla="*/ 516179 h 778638"/>
                <a:gd name="connsiteX1137" fmla="*/ 185503 w 742663"/>
                <a:gd name="connsiteY1137" fmla="*/ 516433 h 778638"/>
                <a:gd name="connsiteX1138" fmla="*/ 183218 w 742663"/>
                <a:gd name="connsiteY1138" fmla="*/ 476639 h 778638"/>
                <a:gd name="connsiteX1139" fmla="*/ 183218 w 742663"/>
                <a:gd name="connsiteY1139" fmla="*/ 476639 h 778638"/>
                <a:gd name="connsiteX1140" fmla="*/ 158783 w 742663"/>
                <a:gd name="connsiteY1140" fmla="*/ 512244 h 778638"/>
                <a:gd name="connsiteX1141" fmla="*/ 154404 w 742663"/>
                <a:gd name="connsiteY1141" fmla="*/ 492188 h 778638"/>
                <a:gd name="connsiteX1142" fmla="*/ 149708 w 742663"/>
                <a:gd name="connsiteY1142" fmla="*/ 492633 h 778638"/>
                <a:gd name="connsiteX1143" fmla="*/ 148883 w 742663"/>
                <a:gd name="connsiteY1143" fmla="*/ 513386 h 778638"/>
                <a:gd name="connsiteX1144" fmla="*/ 152945 w 742663"/>
                <a:gd name="connsiteY1144" fmla="*/ 533759 h 778638"/>
                <a:gd name="connsiteX1145" fmla="*/ 156118 w 742663"/>
                <a:gd name="connsiteY1145" fmla="*/ 533886 h 778638"/>
                <a:gd name="connsiteX1146" fmla="*/ 158783 w 742663"/>
                <a:gd name="connsiteY1146" fmla="*/ 512244 h 778638"/>
                <a:gd name="connsiteX1147" fmla="*/ 158783 w 742663"/>
                <a:gd name="connsiteY1147" fmla="*/ 512244 h 778638"/>
                <a:gd name="connsiteX1148" fmla="*/ 128510 w 742663"/>
                <a:gd name="connsiteY1148" fmla="*/ 525001 h 778638"/>
                <a:gd name="connsiteX1149" fmla="*/ 124892 w 742663"/>
                <a:gd name="connsiteY1149" fmla="*/ 508436 h 778638"/>
                <a:gd name="connsiteX1150" fmla="*/ 120005 w 742663"/>
                <a:gd name="connsiteY1150" fmla="*/ 508944 h 778638"/>
                <a:gd name="connsiteX1151" fmla="*/ 119053 w 742663"/>
                <a:gd name="connsiteY1151" fmla="*/ 526016 h 778638"/>
                <a:gd name="connsiteX1152" fmla="*/ 124194 w 742663"/>
                <a:gd name="connsiteY1152" fmla="*/ 548166 h 778638"/>
                <a:gd name="connsiteX1153" fmla="*/ 130985 w 742663"/>
                <a:gd name="connsiteY1153" fmla="*/ 547405 h 778638"/>
                <a:gd name="connsiteX1154" fmla="*/ 128510 w 742663"/>
                <a:gd name="connsiteY1154" fmla="*/ 525001 h 778638"/>
                <a:gd name="connsiteX1155" fmla="*/ 128510 w 742663"/>
                <a:gd name="connsiteY1155" fmla="*/ 525001 h 778638"/>
                <a:gd name="connsiteX1156" fmla="*/ 103694 w 742663"/>
                <a:gd name="connsiteY1156" fmla="*/ 544676 h 778638"/>
                <a:gd name="connsiteX1157" fmla="*/ 99505 w 742663"/>
                <a:gd name="connsiteY1157" fmla="*/ 525508 h 778638"/>
                <a:gd name="connsiteX1158" fmla="*/ 93286 w 742663"/>
                <a:gd name="connsiteY1158" fmla="*/ 526143 h 778638"/>
                <a:gd name="connsiteX1159" fmla="*/ 104583 w 742663"/>
                <a:gd name="connsiteY1159" fmla="*/ 567270 h 778638"/>
                <a:gd name="connsiteX1160" fmla="*/ 109597 w 742663"/>
                <a:gd name="connsiteY1160" fmla="*/ 565239 h 778638"/>
                <a:gd name="connsiteX1161" fmla="*/ 103694 w 742663"/>
                <a:gd name="connsiteY1161" fmla="*/ 544676 h 778638"/>
                <a:gd name="connsiteX1162" fmla="*/ 103694 w 742663"/>
                <a:gd name="connsiteY1162" fmla="*/ 544676 h 778638"/>
                <a:gd name="connsiteX1163" fmla="*/ 78561 w 742663"/>
                <a:gd name="connsiteY1163" fmla="*/ 542835 h 778638"/>
                <a:gd name="connsiteX1164" fmla="*/ 91445 w 742663"/>
                <a:gd name="connsiteY1164" fmla="*/ 581931 h 778638"/>
                <a:gd name="connsiteX1165" fmla="*/ 85923 w 742663"/>
                <a:gd name="connsiteY1165" fmla="*/ 584152 h 778638"/>
                <a:gd name="connsiteX1166" fmla="*/ 69739 w 742663"/>
                <a:gd name="connsiteY1166" fmla="*/ 545056 h 778638"/>
                <a:gd name="connsiteX1167" fmla="*/ 78561 w 742663"/>
                <a:gd name="connsiteY1167" fmla="*/ 542835 h 778638"/>
                <a:gd name="connsiteX1168" fmla="*/ 78561 w 742663"/>
                <a:gd name="connsiteY1168" fmla="*/ 542835 h 778638"/>
                <a:gd name="connsiteX1169" fmla="*/ 666582 w 742663"/>
                <a:gd name="connsiteY1169" fmla="*/ 569808 h 778638"/>
                <a:gd name="connsiteX1170" fmla="*/ 653191 w 742663"/>
                <a:gd name="connsiteY1170" fmla="*/ 581740 h 778638"/>
                <a:gd name="connsiteX1171" fmla="*/ 642338 w 742663"/>
                <a:gd name="connsiteY1171" fmla="*/ 595894 h 778638"/>
                <a:gd name="connsiteX1172" fmla="*/ 645511 w 742663"/>
                <a:gd name="connsiteY1172" fmla="*/ 599194 h 778638"/>
                <a:gd name="connsiteX1173" fmla="*/ 659347 w 742663"/>
                <a:gd name="connsiteY1173" fmla="*/ 588150 h 778638"/>
                <a:gd name="connsiteX1174" fmla="*/ 671025 w 742663"/>
                <a:gd name="connsiteY1174" fmla="*/ 574442 h 778638"/>
                <a:gd name="connsiteX1175" fmla="*/ 666582 w 742663"/>
                <a:gd name="connsiteY1175" fmla="*/ 569808 h 778638"/>
                <a:gd name="connsiteX1176" fmla="*/ 666582 w 742663"/>
                <a:gd name="connsiteY1176" fmla="*/ 569808 h 778638"/>
                <a:gd name="connsiteX1177" fmla="*/ 648494 w 742663"/>
                <a:gd name="connsiteY1177" fmla="*/ 559654 h 778638"/>
                <a:gd name="connsiteX1178" fmla="*/ 651858 w 742663"/>
                <a:gd name="connsiteY1178" fmla="*/ 562319 h 778638"/>
                <a:gd name="connsiteX1179" fmla="*/ 643734 w 742663"/>
                <a:gd name="connsiteY1179" fmla="*/ 576790 h 778638"/>
                <a:gd name="connsiteX1180" fmla="*/ 629518 w 742663"/>
                <a:gd name="connsiteY1180" fmla="*/ 591133 h 778638"/>
                <a:gd name="connsiteX1181" fmla="*/ 623996 w 742663"/>
                <a:gd name="connsiteY1181" fmla="*/ 585294 h 778638"/>
                <a:gd name="connsiteX1182" fmla="*/ 636626 w 742663"/>
                <a:gd name="connsiteY1182" fmla="*/ 570760 h 778638"/>
                <a:gd name="connsiteX1183" fmla="*/ 648494 w 742663"/>
                <a:gd name="connsiteY1183" fmla="*/ 559654 h 778638"/>
                <a:gd name="connsiteX1184" fmla="*/ 648494 w 742663"/>
                <a:gd name="connsiteY1184" fmla="*/ 559654 h 778638"/>
                <a:gd name="connsiteX1185" fmla="*/ 625519 w 742663"/>
                <a:gd name="connsiteY1185" fmla="*/ 549436 h 778638"/>
                <a:gd name="connsiteX1186" fmla="*/ 622981 w 742663"/>
                <a:gd name="connsiteY1186" fmla="*/ 547341 h 778638"/>
                <a:gd name="connsiteX1187" fmla="*/ 608828 w 742663"/>
                <a:gd name="connsiteY1187" fmla="*/ 559590 h 778638"/>
                <a:gd name="connsiteX1188" fmla="*/ 595309 w 742663"/>
                <a:gd name="connsiteY1188" fmla="*/ 577615 h 778638"/>
                <a:gd name="connsiteX1189" fmla="*/ 600767 w 742663"/>
                <a:gd name="connsiteY1189" fmla="*/ 582058 h 778638"/>
                <a:gd name="connsiteX1190" fmla="*/ 616888 w 742663"/>
                <a:gd name="connsiteY1190" fmla="*/ 564795 h 778638"/>
                <a:gd name="connsiteX1191" fmla="*/ 625519 w 742663"/>
                <a:gd name="connsiteY1191" fmla="*/ 549436 h 778638"/>
                <a:gd name="connsiteX1192" fmla="*/ 625519 w 742663"/>
                <a:gd name="connsiteY1192" fmla="*/ 549436 h 778638"/>
                <a:gd name="connsiteX1193" fmla="*/ 590422 w 742663"/>
                <a:gd name="connsiteY1193" fmla="*/ 541820 h 778638"/>
                <a:gd name="connsiteX1194" fmla="*/ 593278 w 742663"/>
                <a:gd name="connsiteY1194" fmla="*/ 544802 h 778638"/>
                <a:gd name="connsiteX1195" fmla="*/ 583695 w 742663"/>
                <a:gd name="connsiteY1195" fmla="*/ 559146 h 778638"/>
                <a:gd name="connsiteX1196" fmla="*/ 570620 w 742663"/>
                <a:gd name="connsiteY1196" fmla="*/ 575140 h 778638"/>
                <a:gd name="connsiteX1197" fmla="*/ 566495 w 742663"/>
                <a:gd name="connsiteY1197" fmla="*/ 572538 h 778638"/>
                <a:gd name="connsiteX1198" fmla="*/ 576713 w 742663"/>
                <a:gd name="connsiteY1198" fmla="*/ 553434 h 778638"/>
                <a:gd name="connsiteX1199" fmla="*/ 590422 w 742663"/>
                <a:gd name="connsiteY1199" fmla="*/ 541820 h 778638"/>
                <a:gd name="connsiteX1200" fmla="*/ 590422 w 742663"/>
                <a:gd name="connsiteY1200" fmla="*/ 541820 h 778638"/>
                <a:gd name="connsiteX1201" fmla="*/ 547138 w 742663"/>
                <a:gd name="connsiteY1201" fmla="*/ 532236 h 778638"/>
                <a:gd name="connsiteX1202" fmla="*/ 536285 w 742663"/>
                <a:gd name="connsiteY1202" fmla="*/ 546326 h 778638"/>
                <a:gd name="connsiteX1203" fmla="*/ 528669 w 742663"/>
                <a:gd name="connsiteY1203" fmla="*/ 563462 h 778638"/>
                <a:gd name="connsiteX1204" fmla="*/ 533238 w 742663"/>
                <a:gd name="connsiteY1204" fmla="*/ 566254 h 778638"/>
                <a:gd name="connsiteX1205" fmla="*/ 543203 w 742663"/>
                <a:gd name="connsiteY1205" fmla="*/ 551784 h 778638"/>
                <a:gd name="connsiteX1206" fmla="*/ 552786 w 742663"/>
                <a:gd name="connsiteY1206" fmla="*/ 536806 h 778638"/>
                <a:gd name="connsiteX1207" fmla="*/ 547138 w 742663"/>
                <a:gd name="connsiteY1207" fmla="*/ 532236 h 778638"/>
                <a:gd name="connsiteX1208" fmla="*/ 547138 w 742663"/>
                <a:gd name="connsiteY1208" fmla="*/ 532236 h 778638"/>
                <a:gd name="connsiteX1209" fmla="*/ 520799 w 742663"/>
                <a:gd name="connsiteY1209" fmla="*/ 520495 h 778638"/>
                <a:gd name="connsiteX1210" fmla="*/ 510073 w 742663"/>
                <a:gd name="connsiteY1210" fmla="*/ 529380 h 778638"/>
                <a:gd name="connsiteX1211" fmla="*/ 499601 w 742663"/>
                <a:gd name="connsiteY1211" fmla="*/ 546008 h 778638"/>
                <a:gd name="connsiteX1212" fmla="*/ 504869 w 742663"/>
                <a:gd name="connsiteY1212" fmla="*/ 550324 h 778638"/>
                <a:gd name="connsiteX1213" fmla="*/ 517181 w 742663"/>
                <a:gd name="connsiteY1213" fmla="*/ 536425 h 778638"/>
                <a:gd name="connsiteX1214" fmla="*/ 523464 w 742663"/>
                <a:gd name="connsiteY1214" fmla="*/ 522652 h 778638"/>
                <a:gd name="connsiteX1215" fmla="*/ 520799 w 742663"/>
                <a:gd name="connsiteY1215" fmla="*/ 520495 h 778638"/>
                <a:gd name="connsiteX1216" fmla="*/ 520799 w 742663"/>
                <a:gd name="connsiteY1216" fmla="*/ 520495 h 778638"/>
                <a:gd name="connsiteX1217" fmla="*/ 487860 w 742663"/>
                <a:gd name="connsiteY1217" fmla="*/ 511165 h 778638"/>
                <a:gd name="connsiteX1218" fmla="*/ 470343 w 742663"/>
                <a:gd name="connsiteY1218" fmla="*/ 541185 h 778638"/>
                <a:gd name="connsiteX1219" fmla="*/ 475864 w 742663"/>
                <a:gd name="connsiteY1219" fmla="*/ 542898 h 778638"/>
                <a:gd name="connsiteX1220" fmla="*/ 483163 w 742663"/>
                <a:gd name="connsiteY1220" fmla="*/ 528238 h 778638"/>
                <a:gd name="connsiteX1221" fmla="*/ 492112 w 742663"/>
                <a:gd name="connsiteY1221" fmla="*/ 515608 h 778638"/>
                <a:gd name="connsiteX1222" fmla="*/ 487860 w 742663"/>
                <a:gd name="connsiteY1222" fmla="*/ 511165 h 778638"/>
                <a:gd name="connsiteX1223" fmla="*/ 487860 w 742663"/>
                <a:gd name="connsiteY1223" fmla="*/ 511165 h 778638"/>
                <a:gd name="connsiteX1224" fmla="*/ 445654 w 742663"/>
                <a:gd name="connsiteY1224" fmla="*/ 506341 h 778638"/>
                <a:gd name="connsiteX1225" fmla="*/ 433278 w 742663"/>
                <a:gd name="connsiteY1225" fmla="*/ 533950 h 778638"/>
                <a:gd name="connsiteX1226" fmla="*/ 439498 w 742663"/>
                <a:gd name="connsiteY1226" fmla="*/ 535854 h 778638"/>
                <a:gd name="connsiteX1227" fmla="*/ 445654 w 742663"/>
                <a:gd name="connsiteY1227" fmla="*/ 521764 h 778638"/>
                <a:gd name="connsiteX1228" fmla="*/ 450668 w 742663"/>
                <a:gd name="connsiteY1228" fmla="*/ 509261 h 778638"/>
                <a:gd name="connsiteX1229" fmla="*/ 445654 w 742663"/>
                <a:gd name="connsiteY1229" fmla="*/ 506341 h 778638"/>
                <a:gd name="connsiteX1230" fmla="*/ 445654 w 742663"/>
                <a:gd name="connsiteY1230" fmla="*/ 506341 h 778638"/>
                <a:gd name="connsiteX1231" fmla="*/ 421727 w 742663"/>
                <a:gd name="connsiteY1231" fmla="*/ 499741 h 778638"/>
                <a:gd name="connsiteX1232" fmla="*/ 416332 w 742663"/>
                <a:gd name="connsiteY1232" fmla="*/ 498091 h 778638"/>
                <a:gd name="connsiteX1233" fmla="*/ 409986 w 742663"/>
                <a:gd name="connsiteY1233" fmla="*/ 513132 h 778638"/>
                <a:gd name="connsiteX1234" fmla="*/ 405670 w 742663"/>
                <a:gd name="connsiteY1234" fmla="*/ 532299 h 778638"/>
                <a:gd name="connsiteX1235" fmla="*/ 411572 w 742663"/>
                <a:gd name="connsiteY1235" fmla="*/ 535029 h 778638"/>
                <a:gd name="connsiteX1236" fmla="*/ 418427 w 742663"/>
                <a:gd name="connsiteY1236" fmla="*/ 517067 h 778638"/>
                <a:gd name="connsiteX1237" fmla="*/ 421727 w 742663"/>
                <a:gd name="connsiteY1237" fmla="*/ 499741 h 778638"/>
                <a:gd name="connsiteX1238" fmla="*/ 421727 w 742663"/>
                <a:gd name="connsiteY1238" fmla="*/ 499741 h 778638"/>
                <a:gd name="connsiteX1239" fmla="*/ 383520 w 742663"/>
                <a:gd name="connsiteY1239" fmla="*/ 496187 h 778638"/>
                <a:gd name="connsiteX1240" fmla="*/ 379204 w 742663"/>
                <a:gd name="connsiteY1240" fmla="*/ 495552 h 778638"/>
                <a:gd name="connsiteX1241" fmla="*/ 373175 w 742663"/>
                <a:gd name="connsiteY1241" fmla="*/ 512371 h 778638"/>
                <a:gd name="connsiteX1242" fmla="*/ 370446 w 742663"/>
                <a:gd name="connsiteY1242" fmla="*/ 535156 h 778638"/>
                <a:gd name="connsiteX1243" fmla="*/ 376539 w 742663"/>
                <a:gd name="connsiteY1243" fmla="*/ 537060 h 778638"/>
                <a:gd name="connsiteX1244" fmla="*/ 383076 w 742663"/>
                <a:gd name="connsiteY1244" fmla="*/ 513894 h 778638"/>
                <a:gd name="connsiteX1245" fmla="*/ 383520 w 742663"/>
                <a:gd name="connsiteY1245" fmla="*/ 496187 h 778638"/>
                <a:gd name="connsiteX1246" fmla="*/ 383520 w 742663"/>
                <a:gd name="connsiteY1246" fmla="*/ 496187 h 778638"/>
                <a:gd name="connsiteX1247" fmla="*/ 355277 w 742663"/>
                <a:gd name="connsiteY1247" fmla="*/ 495044 h 778638"/>
                <a:gd name="connsiteX1248" fmla="*/ 352104 w 742663"/>
                <a:gd name="connsiteY1248" fmla="*/ 493648 h 778638"/>
                <a:gd name="connsiteX1249" fmla="*/ 342964 w 742663"/>
                <a:gd name="connsiteY1249" fmla="*/ 509832 h 778638"/>
                <a:gd name="connsiteX1250" fmla="*/ 341505 w 742663"/>
                <a:gd name="connsiteY1250" fmla="*/ 534901 h 778638"/>
                <a:gd name="connsiteX1251" fmla="*/ 349184 w 742663"/>
                <a:gd name="connsiteY1251" fmla="*/ 535156 h 778638"/>
                <a:gd name="connsiteX1252" fmla="*/ 352802 w 742663"/>
                <a:gd name="connsiteY1252" fmla="*/ 511546 h 778638"/>
                <a:gd name="connsiteX1253" fmla="*/ 355277 w 742663"/>
                <a:gd name="connsiteY1253" fmla="*/ 495044 h 778638"/>
                <a:gd name="connsiteX1254" fmla="*/ 355277 w 742663"/>
                <a:gd name="connsiteY1254" fmla="*/ 495044 h 778638"/>
                <a:gd name="connsiteX1255" fmla="*/ 319038 w 742663"/>
                <a:gd name="connsiteY1255" fmla="*/ 523922 h 778638"/>
                <a:gd name="connsiteX1256" fmla="*/ 319291 w 742663"/>
                <a:gd name="connsiteY1256" fmla="*/ 506088 h 778638"/>
                <a:gd name="connsiteX1257" fmla="*/ 314341 w 742663"/>
                <a:gd name="connsiteY1257" fmla="*/ 504564 h 778638"/>
                <a:gd name="connsiteX1258" fmla="*/ 310279 w 742663"/>
                <a:gd name="connsiteY1258" fmla="*/ 523668 h 778638"/>
                <a:gd name="connsiteX1259" fmla="*/ 315483 w 742663"/>
                <a:gd name="connsiteY1259" fmla="*/ 544739 h 778638"/>
                <a:gd name="connsiteX1260" fmla="*/ 319926 w 742663"/>
                <a:gd name="connsiteY1260" fmla="*/ 543660 h 778638"/>
                <a:gd name="connsiteX1261" fmla="*/ 319038 w 742663"/>
                <a:gd name="connsiteY1261" fmla="*/ 523922 h 778638"/>
                <a:gd name="connsiteX1262" fmla="*/ 319038 w 742663"/>
                <a:gd name="connsiteY1262" fmla="*/ 523922 h 778638"/>
                <a:gd name="connsiteX1263" fmla="*/ 286923 w 742663"/>
                <a:gd name="connsiteY1263" fmla="*/ 525889 h 778638"/>
                <a:gd name="connsiteX1264" fmla="*/ 287431 w 742663"/>
                <a:gd name="connsiteY1264" fmla="*/ 510784 h 778638"/>
                <a:gd name="connsiteX1265" fmla="*/ 280513 w 742663"/>
                <a:gd name="connsiteY1265" fmla="*/ 509642 h 778638"/>
                <a:gd name="connsiteX1266" fmla="*/ 282607 w 742663"/>
                <a:gd name="connsiteY1266" fmla="*/ 545183 h 778638"/>
                <a:gd name="connsiteX1267" fmla="*/ 288193 w 742663"/>
                <a:gd name="connsiteY1267" fmla="*/ 543787 h 778638"/>
                <a:gd name="connsiteX1268" fmla="*/ 286923 w 742663"/>
                <a:gd name="connsiteY1268" fmla="*/ 525889 h 778638"/>
                <a:gd name="connsiteX1269" fmla="*/ 286923 w 742663"/>
                <a:gd name="connsiteY1269" fmla="*/ 525889 h 778638"/>
                <a:gd name="connsiteX1270" fmla="*/ 251255 w 742663"/>
                <a:gd name="connsiteY1270" fmla="*/ 514846 h 778638"/>
                <a:gd name="connsiteX1271" fmla="*/ 244464 w 742663"/>
                <a:gd name="connsiteY1271" fmla="*/ 516496 h 778638"/>
                <a:gd name="connsiteX1272" fmla="*/ 245924 w 742663"/>
                <a:gd name="connsiteY1272" fmla="*/ 534775 h 778638"/>
                <a:gd name="connsiteX1273" fmla="*/ 246558 w 742663"/>
                <a:gd name="connsiteY1273" fmla="*/ 553116 h 778638"/>
                <a:gd name="connsiteX1274" fmla="*/ 252968 w 742663"/>
                <a:gd name="connsiteY1274" fmla="*/ 554196 h 778638"/>
                <a:gd name="connsiteX1275" fmla="*/ 251255 w 742663"/>
                <a:gd name="connsiteY1275" fmla="*/ 514846 h 778638"/>
                <a:gd name="connsiteX1276" fmla="*/ 251255 w 742663"/>
                <a:gd name="connsiteY1276" fmla="*/ 514846 h 778638"/>
                <a:gd name="connsiteX1277" fmla="*/ 223329 w 742663"/>
                <a:gd name="connsiteY1277" fmla="*/ 531474 h 778638"/>
                <a:gd name="connsiteX1278" fmla="*/ 217808 w 742663"/>
                <a:gd name="connsiteY1278" fmla="*/ 531284 h 778638"/>
                <a:gd name="connsiteX1279" fmla="*/ 216221 w 742663"/>
                <a:gd name="connsiteY1279" fmla="*/ 549245 h 778638"/>
                <a:gd name="connsiteX1280" fmla="*/ 216221 w 742663"/>
                <a:gd name="connsiteY1280" fmla="*/ 571458 h 778638"/>
                <a:gd name="connsiteX1281" fmla="*/ 223456 w 742663"/>
                <a:gd name="connsiteY1281" fmla="*/ 572664 h 778638"/>
                <a:gd name="connsiteX1282" fmla="*/ 226439 w 742663"/>
                <a:gd name="connsiteY1282" fmla="*/ 551022 h 778638"/>
                <a:gd name="connsiteX1283" fmla="*/ 223329 w 742663"/>
                <a:gd name="connsiteY1283" fmla="*/ 531474 h 778638"/>
                <a:gd name="connsiteX1284" fmla="*/ 223329 w 742663"/>
                <a:gd name="connsiteY1284" fmla="*/ 531474 h 778638"/>
                <a:gd name="connsiteX1285" fmla="*/ 195912 w 742663"/>
                <a:gd name="connsiteY1285" fmla="*/ 558511 h 778638"/>
                <a:gd name="connsiteX1286" fmla="*/ 191469 w 742663"/>
                <a:gd name="connsiteY1286" fmla="*/ 541629 h 778638"/>
                <a:gd name="connsiteX1287" fmla="*/ 186836 w 742663"/>
                <a:gd name="connsiteY1287" fmla="*/ 542073 h 778638"/>
                <a:gd name="connsiteX1288" fmla="*/ 186899 w 742663"/>
                <a:gd name="connsiteY1288" fmla="*/ 562383 h 778638"/>
                <a:gd name="connsiteX1289" fmla="*/ 194261 w 742663"/>
                <a:gd name="connsiteY1289" fmla="*/ 585866 h 778638"/>
                <a:gd name="connsiteX1290" fmla="*/ 200164 w 742663"/>
                <a:gd name="connsiteY1290" fmla="*/ 583517 h 778638"/>
                <a:gd name="connsiteX1291" fmla="*/ 195912 w 742663"/>
                <a:gd name="connsiteY1291" fmla="*/ 558511 h 778638"/>
                <a:gd name="connsiteX1292" fmla="*/ 195912 w 742663"/>
                <a:gd name="connsiteY1292" fmla="*/ 558511 h 778638"/>
                <a:gd name="connsiteX1293" fmla="*/ 169319 w 742663"/>
                <a:gd name="connsiteY1293" fmla="*/ 581804 h 778638"/>
                <a:gd name="connsiteX1294" fmla="*/ 161576 w 742663"/>
                <a:gd name="connsiteY1294" fmla="*/ 563208 h 778638"/>
                <a:gd name="connsiteX1295" fmla="*/ 155293 w 742663"/>
                <a:gd name="connsiteY1295" fmla="*/ 564731 h 778638"/>
                <a:gd name="connsiteX1296" fmla="*/ 159862 w 742663"/>
                <a:gd name="connsiteY1296" fmla="*/ 584215 h 778638"/>
                <a:gd name="connsiteX1297" fmla="*/ 168177 w 742663"/>
                <a:gd name="connsiteY1297" fmla="*/ 604398 h 778638"/>
                <a:gd name="connsiteX1298" fmla="*/ 174396 w 742663"/>
                <a:gd name="connsiteY1298" fmla="*/ 602875 h 778638"/>
                <a:gd name="connsiteX1299" fmla="*/ 169319 w 742663"/>
                <a:gd name="connsiteY1299" fmla="*/ 581804 h 778638"/>
                <a:gd name="connsiteX1300" fmla="*/ 169319 w 742663"/>
                <a:gd name="connsiteY1300" fmla="*/ 581804 h 778638"/>
                <a:gd name="connsiteX1301" fmla="*/ 140886 w 742663"/>
                <a:gd name="connsiteY1301" fmla="*/ 599574 h 778638"/>
                <a:gd name="connsiteX1302" fmla="*/ 131746 w 742663"/>
                <a:gd name="connsiteY1302" fmla="*/ 583581 h 778638"/>
                <a:gd name="connsiteX1303" fmla="*/ 125527 w 742663"/>
                <a:gd name="connsiteY1303" fmla="*/ 586119 h 778638"/>
                <a:gd name="connsiteX1304" fmla="*/ 132000 w 742663"/>
                <a:gd name="connsiteY1304" fmla="*/ 601986 h 778638"/>
                <a:gd name="connsiteX1305" fmla="*/ 142282 w 742663"/>
                <a:gd name="connsiteY1305" fmla="*/ 618869 h 778638"/>
                <a:gd name="connsiteX1306" fmla="*/ 147550 w 742663"/>
                <a:gd name="connsiteY1306" fmla="*/ 616710 h 778638"/>
                <a:gd name="connsiteX1307" fmla="*/ 140886 w 742663"/>
                <a:gd name="connsiteY1307" fmla="*/ 599574 h 778638"/>
                <a:gd name="connsiteX1308" fmla="*/ 140886 w 742663"/>
                <a:gd name="connsiteY1308" fmla="*/ 599574 h 778638"/>
                <a:gd name="connsiteX1309" fmla="*/ 134603 w 742663"/>
                <a:gd name="connsiteY1309" fmla="*/ 632831 h 778638"/>
                <a:gd name="connsiteX1310" fmla="*/ 130033 w 742663"/>
                <a:gd name="connsiteY1310" fmla="*/ 636322 h 778638"/>
                <a:gd name="connsiteX1311" fmla="*/ 116768 w 742663"/>
                <a:gd name="connsiteY1311" fmla="*/ 621978 h 778638"/>
                <a:gd name="connsiteX1312" fmla="*/ 106994 w 742663"/>
                <a:gd name="connsiteY1312" fmla="*/ 607762 h 778638"/>
                <a:gd name="connsiteX1313" fmla="*/ 112706 w 742663"/>
                <a:gd name="connsiteY1313" fmla="*/ 603319 h 778638"/>
                <a:gd name="connsiteX1314" fmla="*/ 124321 w 742663"/>
                <a:gd name="connsiteY1314" fmla="*/ 616774 h 778638"/>
                <a:gd name="connsiteX1315" fmla="*/ 134603 w 742663"/>
                <a:gd name="connsiteY1315" fmla="*/ 632831 h 778638"/>
                <a:gd name="connsiteX1316" fmla="*/ 134603 w 742663"/>
                <a:gd name="connsiteY1316" fmla="*/ 632831 h 778638"/>
                <a:gd name="connsiteX1317" fmla="*/ 627995 w 742663"/>
                <a:gd name="connsiteY1317" fmla="*/ 612585 h 778638"/>
                <a:gd name="connsiteX1318" fmla="*/ 611937 w 742663"/>
                <a:gd name="connsiteY1318" fmla="*/ 627183 h 778638"/>
                <a:gd name="connsiteX1319" fmla="*/ 590993 w 742663"/>
                <a:gd name="connsiteY1319" fmla="*/ 643620 h 778638"/>
                <a:gd name="connsiteX1320" fmla="*/ 594230 w 742663"/>
                <a:gd name="connsiteY1320" fmla="*/ 649333 h 778638"/>
                <a:gd name="connsiteX1321" fmla="*/ 615936 w 742663"/>
                <a:gd name="connsiteY1321" fmla="*/ 634799 h 778638"/>
                <a:gd name="connsiteX1322" fmla="*/ 631168 w 742663"/>
                <a:gd name="connsiteY1322" fmla="*/ 615885 h 778638"/>
                <a:gd name="connsiteX1323" fmla="*/ 627995 w 742663"/>
                <a:gd name="connsiteY1323" fmla="*/ 612585 h 778638"/>
                <a:gd name="connsiteX1324" fmla="*/ 627995 w 742663"/>
                <a:gd name="connsiteY1324" fmla="*/ 612585 h 778638"/>
                <a:gd name="connsiteX1325" fmla="*/ 600704 w 742663"/>
                <a:gd name="connsiteY1325" fmla="*/ 611125 h 778638"/>
                <a:gd name="connsiteX1326" fmla="*/ 605718 w 742663"/>
                <a:gd name="connsiteY1326" fmla="*/ 617789 h 778638"/>
                <a:gd name="connsiteX1327" fmla="*/ 591438 w 742663"/>
                <a:gd name="connsiteY1327" fmla="*/ 627690 h 778638"/>
                <a:gd name="connsiteX1328" fmla="*/ 575254 w 742663"/>
                <a:gd name="connsiteY1328" fmla="*/ 636829 h 778638"/>
                <a:gd name="connsiteX1329" fmla="*/ 571255 w 742663"/>
                <a:gd name="connsiteY1329" fmla="*/ 631435 h 778638"/>
                <a:gd name="connsiteX1330" fmla="*/ 584964 w 742663"/>
                <a:gd name="connsiteY1330" fmla="*/ 620963 h 778638"/>
                <a:gd name="connsiteX1331" fmla="*/ 600704 w 742663"/>
                <a:gd name="connsiteY1331" fmla="*/ 611125 h 778638"/>
                <a:gd name="connsiteX1332" fmla="*/ 600704 w 742663"/>
                <a:gd name="connsiteY1332" fmla="*/ 611125 h 778638"/>
                <a:gd name="connsiteX1333" fmla="*/ 580775 w 742663"/>
                <a:gd name="connsiteY1333" fmla="*/ 601605 h 778638"/>
                <a:gd name="connsiteX1334" fmla="*/ 568843 w 742663"/>
                <a:gd name="connsiteY1334" fmla="*/ 607445 h 778638"/>
                <a:gd name="connsiteX1335" fmla="*/ 555071 w 742663"/>
                <a:gd name="connsiteY1335" fmla="*/ 619947 h 778638"/>
                <a:gd name="connsiteX1336" fmla="*/ 559768 w 742663"/>
                <a:gd name="connsiteY1336" fmla="*/ 626167 h 778638"/>
                <a:gd name="connsiteX1337" fmla="*/ 573857 w 742663"/>
                <a:gd name="connsiteY1337" fmla="*/ 615632 h 778638"/>
                <a:gd name="connsiteX1338" fmla="*/ 582870 w 742663"/>
                <a:gd name="connsiteY1338" fmla="*/ 604398 h 778638"/>
                <a:gd name="connsiteX1339" fmla="*/ 580775 w 742663"/>
                <a:gd name="connsiteY1339" fmla="*/ 601605 h 778638"/>
                <a:gd name="connsiteX1340" fmla="*/ 580775 w 742663"/>
                <a:gd name="connsiteY1340" fmla="*/ 601605 h 778638"/>
                <a:gd name="connsiteX1341" fmla="*/ 549486 w 742663"/>
                <a:gd name="connsiteY1341" fmla="*/ 588023 h 778638"/>
                <a:gd name="connsiteX1342" fmla="*/ 552596 w 742663"/>
                <a:gd name="connsiteY1342" fmla="*/ 592149 h 778638"/>
                <a:gd name="connsiteX1343" fmla="*/ 541172 w 742663"/>
                <a:gd name="connsiteY1343" fmla="*/ 602621 h 778638"/>
                <a:gd name="connsiteX1344" fmla="*/ 525813 w 742663"/>
                <a:gd name="connsiteY1344" fmla="*/ 613601 h 778638"/>
                <a:gd name="connsiteX1345" fmla="*/ 521180 w 742663"/>
                <a:gd name="connsiteY1345" fmla="*/ 607445 h 778638"/>
                <a:gd name="connsiteX1346" fmla="*/ 534762 w 742663"/>
                <a:gd name="connsiteY1346" fmla="*/ 595449 h 778638"/>
                <a:gd name="connsiteX1347" fmla="*/ 549486 w 742663"/>
                <a:gd name="connsiteY1347" fmla="*/ 588023 h 778638"/>
                <a:gd name="connsiteX1348" fmla="*/ 549486 w 742663"/>
                <a:gd name="connsiteY1348" fmla="*/ 588023 h 778638"/>
                <a:gd name="connsiteX1349" fmla="*/ 517816 w 742663"/>
                <a:gd name="connsiteY1349" fmla="*/ 576155 h 778638"/>
                <a:gd name="connsiteX1350" fmla="*/ 504932 w 742663"/>
                <a:gd name="connsiteY1350" fmla="*/ 586183 h 778638"/>
                <a:gd name="connsiteX1351" fmla="*/ 494333 w 742663"/>
                <a:gd name="connsiteY1351" fmla="*/ 603383 h 778638"/>
                <a:gd name="connsiteX1352" fmla="*/ 500680 w 742663"/>
                <a:gd name="connsiteY1352" fmla="*/ 607381 h 778638"/>
                <a:gd name="connsiteX1353" fmla="*/ 512421 w 742663"/>
                <a:gd name="connsiteY1353" fmla="*/ 591832 h 778638"/>
                <a:gd name="connsiteX1354" fmla="*/ 520672 w 742663"/>
                <a:gd name="connsiteY1354" fmla="*/ 579202 h 778638"/>
                <a:gd name="connsiteX1355" fmla="*/ 517816 w 742663"/>
                <a:gd name="connsiteY1355" fmla="*/ 576155 h 778638"/>
                <a:gd name="connsiteX1356" fmla="*/ 517816 w 742663"/>
                <a:gd name="connsiteY1356" fmla="*/ 576155 h 778638"/>
                <a:gd name="connsiteX1357" fmla="*/ 492683 w 742663"/>
                <a:gd name="connsiteY1357" fmla="*/ 565937 h 778638"/>
                <a:gd name="connsiteX1358" fmla="*/ 484115 w 742663"/>
                <a:gd name="connsiteY1358" fmla="*/ 585739 h 778638"/>
                <a:gd name="connsiteX1359" fmla="*/ 467741 w 742663"/>
                <a:gd name="connsiteY1359" fmla="*/ 601796 h 778638"/>
                <a:gd name="connsiteX1360" fmla="*/ 464313 w 742663"/>
                <a:gd name="connsiteY1360" fmla="*/ 598178 h 778638"/>
                <a:gd name="connsiteX1361" fmla="*/ 476880 w 742663"/>
                <a:gd name="connsiteY1361" fmla="*/ 578567 h 778638"/>
                <a:gd name="connsiteX1362" fmla="*/ 488812 w 742663"/>
                <a:gd name="connsiteY1362" fmla="*/ 563652 h 778638"/>
                <a:gd name="connsiteX1363" fmla="*/ 492683 w 742663"/>
                <a:gd name="connsiteY1363" fmla="*/ 565937 h 778638"/>
                <a:gd name="connsiteX1364" fmla="*/ 492683 w 742663"/>
                <a:gd name="connsiteY1364" fmla="*/ 565937 h 778638"/>
                <a:gd name="connsiteX1365" fmla="*/ 458030 w 742663"/>
                <a:gd name="connsiteY1365" fmla="*/ 559146 h 778638"/>
                <a:gd name="connsiteX1366" fmla="*/ 446289 w 742663"/>
                <a:gd name="connsiteY1366" fmla="*/ 574822 h 778638"/>
                <a:gd name="connsiteX1367" fmla="*/ 436261 w 742663"/>
                <a:gd name="connsiteY1367" fmla="*/ 595830 h 778638"/>
                <a:gd name="connsiteX1368" fmla="*/ 442417 w 742663"/>
                <a:gd name="connsiteY1368" fmla="*/ 599701 h 778638"/>
                <a:gd name="connsiteX1369" fmla="*/ 454349 w 742663"/>
                <a:gd name="connsiteY1369" fmla="*/ 579900 h 778638"/>
                <a:gd name="connsiteX1370" fmla="*/ 462663 w 742663"/>
                <a:gd name="connsiteY1370" fmla="*/ 562002 h 778638"/>
                <a:gd name="connsiteX1371" fmla="*/ 458030 w 742663"/>
                <a:gd name="connsiteY1371" fmla="*/ 559146 h 778638"/>
                <a:gd name="connsiteX1372" fmla="*/ 458030 w 742663"/>
                <a:gd name="connsiteY1372" fmla="*/ 559146 h 778638"/>
                <a:gd name="connsiteX1373" fmla="*/ 420648 w 742663"/>
                <a:gd name="connsiteY1373" fmla="*/ 557686 h 778638"/>
                <a:gd name="connsiteX1374" fmla="*/ 410049 w 742663"/>
                <a:gd name="connsiteY1374" fmla="*/ 575648 h 778638"/>
                <a:gd name="connsiteX1375" fmla="*/ 400021 w 742663"/>
                <a:gd name="connsiteY1375" fmla="*/ 596338 h 778638"/>
                <a:gd name="connsiteX1376" fmla="*/ 406622 w 742663"/>
                <a:gd name="connsiteY1376" fmla="*/ 600463 h 778638"/>
                <a:gd name="connsiteX1377" fmla="*/ 417729 w 742663"/>
                <a:gd name="connsiteY1377" fmla="*/ 580471 h 778638"/>
                <a:gd name="connsiteX1378" fmla="*/ 426487 w 742663"/>
                <a:gd name="connsiteY1378" fmla="*/ 561367 h 778638"/>
                <a:gd name="connsiteX1379" fmla="*/ 420648 w 742663"/>
                <a:gd name="connsiteY1379" fmla="*/ 557686 h 778638"/>
                <a:gd name="connsiteX1380" fmla="*/ 420648 w 742663"/>
                <a:gd name="connsiteY1380" fmla="*/ 557686 h 778638"/>
                <a:gd name="connsiteX1381" fmla="*/ 375333 w 742663"/>
                <a:gd name="connsiteY1381" fmla="*/ 556417 h 778638"/>
                <a:gd name="connsiteX1382" fmla="*/ 367272 w 742663"/>
                <a:gd name="connsiteY1382" fmla="*/ 574695 h 778638"/>
                <a:gd name="connsiteX1383" fmla="*/ 360989 w 742663"/>
                <a:gd name="connsiteY1383" fmla="*/ 598242 h 778638"/>
                <a:gd name="connsiteX1384" fmla="*/ 368288 w 742663"/>
                <a:gd name="connsiteY1384" fmla="*/ 600526 h 778638"/>
                <a:gd name="connsiteX1385" fmla="*/ 376412 w 742663"/>
                <a:gd name="connsiteY1385" fmla="*/ 579202 h 778638"/>
                <a:gd name="connsiteX1386" fmla="*/ 380918 w 742663"/>
                <a:gd name="connsiteY1386" fmla="*/ 558956 h 778638"/>
                <a:gd name="connsiteX1387" fmla="*/ 375333 w 742663"/>
                <a:gd name="connsiteY1387" fmla="*/ 556417 h 778638"/>
                <a:gd name="connsiteX1388" fmla="*/ 375333 w 742663"/>
                <a:gd name="connsiteY1388" fmla="*/ 556417 h 778638"/>
                <a:gd name="connsiteX1389" fmla="*/ 343663 w 742663"/>
                <a:gd name="connsiteY1389" fmla="*/ 557052 h 778638"/>
                <a:gd name="connsiteX1390" fmla="*/ 339030 w 742663"/>
                <a:gd name="connsiteY1390" fmla="*/ 554957 h 778638"/>
                <a:gd name="connsiteX1391" fmla="*/ 330779 w 742663"/>
                <a:gd name="connsiteY1391" fmla="*/ 571966 h 778638"/>
                <a:gd name="connsiteX1392" fmla="*/ 326209 w 742663"/>
                <a:gd name="connsiteY1392" fmla="*/ 597290 h 778638"/>
                <a:gd name="connsiteX1393" fmla="*/ 332112 w 742663"/>
                <a:gd name="connsiteY1393" fmla="*/ 599130 h 778638"/>
                <a:gd name="connsiteX1394" fmla="*/ 339410 w 742663"/>
                <a:gd name="connsiteY1394" fmla="*/ 576219 h 778638"/>
                <a:gd name="connsiteX1395" fmla="*/ 343663 w 742663"/>
                <a:gd name="connsiteY1395" fmla="*/ 557052 h 778638"/>
                <a:gd name="connsiteX1396" fmla="*/ 343663 w 742663"/>
                <a:gd name="connsiteY1396" fmla="*/ 557052 h 778638"/>
                <a:gd name="connsiteX1397" fmla="*/ 299045 w 742663"/>
                <a:gd name="connsiteY1397" fmla="*/ 567206 h 778638"/>
                <a:gd name="connsiteX1398" fmla="*/ 292508 w 742663"/>
                <a:gd name="connsiteY1398" fmla="*/ 566127 h 778638"/>
                <a:gd name="connsiteX1399" fmla="*/ 289652 w 742663"/>
                <a:gd name="connsiteY1399" fmla="*/ 585041 h 778638"/>
                <a:gd name="connsiteX1400" fmla="*/ 289462 w 742663"/>
                <a:gd name="connsiteY1400" fmla="*/ 608396 h 778638"/>
                <a:gd name="connsiteX1401" fmla="*/ 295872 w 742663"/>
                <a:gd name="connsiteY1401" fmla="*/ 609475 h 778638"/>
                <a:gd name="connsiteX1402" fmla="*/ 298855 w 742663"/>
                <a:gd name="connsiteY1402" fmla="*/ 588404 h 778638"/>
                <a:gd name="connsiteX1403" fmla="*/ 299045 w 742663"/>
                <a:gd name="connsiteY1403" fmla="*/ 567206 h 778638"/>
                <a:gd name="connsiteX1404" fmla="*/ 299045 w 742663"/>
                <a:gd name="connsiteY1404" fmla="*/ 567206 h 778638"/>
                <a:gd name="connsiteX1405" fmla="*/ 262933 w 742663"/>
                <a:gd name="connsiteY1405" fmla="*/ 582311 h 778638"/>
                <a:gd name="connsiteX1406" fmla="*/ 258680 w 742663"/>
                <a:gd name="connsiteY1406" fmla="*/ 582184 h 778638"/>
                <a:gd name="connsiteX1407" fmla="*/ 256142 w 742663"/>
                <a:gd name="connsiteY1407" fmla="*/ 599765 h 778638"/>
                <a:gd name="connsiteX1408" fmla="*/ 258554 w 742663"/>
                <a:gd name="connsiteY1408" fmla="*/ 621725 h 778638"/>
                <a:gd name="connsiteX1409" fmla="*/ 264075 w 742663"/>
                <a:gd name="connsiteY1409" fmla="*/ 621915 h 778638"/>
                <a:gd name="connsiteX1410" fmla="*/ 265916 w 742663"/>
                <a:gd name="connsiteY1410" fmla="*/ 600082 h 778638"/>
                <a:gd name="connsiteX1411" fmla="*/ 262933 w 742663"/>
                <a:gd name="connsiteY1411" fmla="*/ 582311 h 778638"/>
                <a:gd name="connsiteX1412" fmla="*/ 262933 w 742663"/>
                <a:gd name="connsiteY1412" fmla="*/ 582311 h 778638"/>
                <a:gd name="connsiteX1413" fmla="*/ 236213 w 742663"/>
                <a:gd name="connsiteY1413" fmla="*/ 614426 h 778638"/>
                <a:gd name="connsiteX1414" fmla="*/ 229803 w 742663"/>
                <a:gd name="connsiteY1414" fmla="*/ 598686 h 778638"/>
                <a:gd name="connsiteX1415" fmla="*/ 226757 w 742663"/>
                <a:gd name="connsiteY1415" fmla="*/ 599003 h 778638"/>
                <a:gd name="connsiteX1416" fmla="*/ 227518 w 742663"/>
                <a:gd name="connsiteY1416" fmla="*/ 616647 h 778638"/>
                <a:gd name="connsiteX1417" fmla="*/ 236404 w 742663"/>
                <a:gd name="connsiteY1417" fmla="*/ 639178 h 778638"/>
                <a:gd name="connsiteX1418" fmla="*/ 241671 w 742663"/>
                <a:gd name="connsiteY1418" fmla="*/ 637020 h 778638"/>
                <a:gd name="connsiteX1419" fmla="*/ 236213 w 742663"/>
                <a:gd name="connsiteY1419" fmla="*/ 614426 h 778638"/>
                <a:gd name="connsiteX1420" fmla="*/ 236213 w 742663"/>
                <a:gd name="connsiteY1420" fmla="*/ 614426 h 778638"/>
                <a:gd name="connsiteX1421" fmla="*/ 217808 w 742663"/>
                <a:gd name="connsiteY1421" fmla="*/ 654473 h 778638"/>
                <a:gd name="connsiteX1422" fmla="*/ 207907 w 742663"/>
                <a:gd name="connsiteY1422" fmla="*/ 632196 h 778638"/>
                <a:gd name="connsiteX1423" fmla="*/ 198133 w 742663"/>
                <a:gd name="connsiteY1423" fmla="*/ 614807 h 778638"/>
                <a:gd name="connsiteX1424" fmla="*/ 193690 w 742663"/>
                <a:gd name="connsiteY1424" fmla="*/ 616520 h 778638"/>
                <a:gd name="connsiteX1425" fmla="*/ 199275 w 742663"/>
                <a:gd name="connsiteY1425" fmla="*/ 635560 h 778638"/>
                <a:gd name="connsiteX1426" fmla="*/ 212730 w 742663"/>
                <a:gd name="connsiteY1426" fmla="*/ 657456 h 778638"/>
                <a:gd name="connsiteX1427" fmla="*/ 217808 w 742663"/>
                <a:gd name="connsiteY1427" fmla="*/ 654473 h 778638"/>
                <a:gd name="connsiteX1428" fmla="*/ 217808 w 742663"/>
                <a:gd name="connsiteY1428" fmla="*/ 654473 h 778638"/>
                <a:gd name="connsiteX1429" fmla="*/ 198641 w 742663"/>
                <a:gd name="connsiteY1429" fmla="*/ 666722 h 778638"/>
                <a:gd name="connsiteX1430" fmla="*/ 194325 w 742663"/>
                <a:gd name="connsiteY1430" fmla="*/ 671038 h 778638"/>
                <a:gd name="connsiteX1431" fmla="*/ 171858 w 742663"/>
                <a:gd name="connsiteY1431" fmla="*/ 643811 h 778638"/>
                <a:gd name="connsiteX1432" fmla="*/ 172492 w 742663"/>
                <a:gd name="connsiteY1432" fmla="*/ 638162 h 778638"/>
                <a:gd name="connsiteX1433" fmla="*/ 174460 w 742663"/>
                <a:gd name="connsiteY1433" fmla="*/ 637020 h 778638"/>
                <a:gd name="connsiteX1434" fmla="*/ 179601 w 742663"/>
                <a:gd name="connsiteY1434" fmla="*/ 639305 h 778638"/>
                <a:gd name="connsiteX1435" fmla="*/ 198641 w 742663"/>
                <a:gd name="connsiteY1435" fmla="*/ 666722 h 778638"/>
                <a:gd name="connsiteX1436" fmla="*/ 198641 w 742663"/>
                <a:gd name="connsiteY1436" fmla="*/ 666722 h 778638"/>
                <a:gd name="connsiteX1437" fmla="*/ 168240 w 742663"/>
                <a:gd name="connsiteY1437" fmla="*/ 663803 h 778638"/>
                <a:gd name="connsiteX1438" fmla="*/ 149581 w 742663"/>
                <a:gd name="connsiteY1438" fmla="*/ 654918 h 778638"/>
                <a:gd name="connsiteX1439" fmla="*/ 148184 w 742663"/>
                <a:gd name="connsiteY1439" fmla="*/ 658535 h 778638"/>
                <a:gd name="connsiteX1440" fmla="*/ 153833 w 742663"/>
                <a:gd name="connsiteY1440" fmla="*/ 664438 h 778638"/>
                <a:gd name="connsiteX1441" fmla="*/ 162465 w 742663"/>
                <a:gd name="connsiteY1441" fmla="*/ 670467 h 778638"/>
                <a:gd name="connsiteX1442" fmla="*/ 178458 w 742663"/>
                <a:gd name="connsiteY1442" fmla="*/ 685192 h 778638"/>
                <a:gd name="connsiteX1443" fmla="*/ 182139 w 742663"/>
                <a:gd name="connsiteY1443" fmla="*/ 683097 h 778638"/>
                <a:gd name="connsiteX1444" fmla="*/ 168240 w 742663"/>
                <a:gd name="connsiteY1444" fmla="*/ 663803 h 778638"/>
                <a:gd name="connsiteX1445" fmla="*/ 168240 w 742663"/>
                <a:gd name="connsiteY1445" fmla="*/ 663803 h 778638"/>
                <a:gd name="connsiteX1446" fmla="*/ 607177 w 742663"/>
                <a:gd name="connsiteY1446" fmla="*/ 671990 h 778638"/>
                <a:gd name="connsiteX1447" fmla="*/ 589026 w 742663"/>
                <a:gd name="connsiteY1447" fmla="*/ 683224 h 778638"/>
                <a:gd name="connsiteX1448" fmla="*/ 566876 w 742663"/>
                <a:gd name="connsiteY1448" fmla="*/ 696361 h 778638"/>
                <a:gd name="connsiteX1449" fmla="*/ 569224 w 742663"/>
                <a:gd name="connsiteY1449" fmla="*/ 701947 h 778638"/>
                <a:gd name="connsiteX1450" fmla="*/ 593215 w 742663"/>
                <a:gd name="connsiteY1450" fmla="*/ 690650 h 778638"/>
                <a:gd name="connsiteX1451" fmla="*/ 609462 w 742663"/>
                <a:gd name="connsiteY1451" fmla="*/ 675164 h 778638"/>
                <a:gd name="connsiteX1452" fmla="*/ 607177 w 742663"/>
                <a:gd name="connsiteY1452" fmla="*/ 671990 h 778638"/>
                <a:gd name="connsiteX1453" fmla="*/ 607177 w 742663"/>
                <a:gd name="connsiteY1453" fmla="*/ 671990 h 778638"/>
                <a:gd name="connsiteX1454" fmla="*/ 573857 w 742663"/>
                <a:gd name="connsiteY1454" fmla="*/ 659995 h 778638"/>
                <a:gd name="connsiteX1455" fmla="*/ 577983 w 742663"/>
                <a:gd name="connsiteY1455" fmla="*/ 664311 h 778638"/>
                <a:gd name="connsiteX1456" fmla="*/ 568843 w 742663"/>
                <a:gd name="connsiteY1456" fmla="*/ 674148 h 778638"/>
                <a:gd name="connsiteX1457" fmla="*/ 555008 w 742663"/>
                <a:gd name="connsiteY1457" fmla="*/ 683795 h 778638"/>
                <a:gd name="connsiteX1458" fmla="*/ 551200 w 742663"/>
                <a:gd name="connsiteY1458" fmla="*/ 679860 h 778638"/>
                <a:gd name="connsiteX1459" fmla="*/ 561989 w 742663"/>
                <a:gd name="connsiteY1459" fmla="*/ 668500 h 778638"/>
                <a:gd name="connsiteX1460" fmla="*/ 573857 w 742663"/>
                <a:gd name="connsiteY1460" fmla="*/ 659995 h 778638"/>
                <a:gd name="connsiteX1461" fmla="*/ 573857 w 742663"/>
                <a:gd name="connsiteY1461" fmla="*/ 659995 h 778638"/>
                <a:gd name="connsiteX1462" fmla="*/ 556912 w 742663"/>
                <a:gd name="connsiteY1462" fmla="*/ 650792 h 778638"/>
                <a:gd name="connsiteX1463" fmla="*/ 542124 w 742663"/>
                <a:gd name="connsiteY1463" fmla="*/ 657964 h 778638"/>
                <a:gd name="connsiteX1464" fmla="*/ 525876 w 742663"/>
                <a:gd name="connsiteY1464" fmla="*/ 673006 h 778638"/>
                <a:gd name="connsiteX1465" fmla="*/ 530002 w 742663"/>
                <a:gd name="connsiteY1465" fmla="*/ 678527 h 778638"/>
                <a:gd name="connsiteX1466" fmla="*/ 548344 w 742663"/>
                <a:gd name="connsiteY1466" fmla="*/ 666278 h 778638"/>
                <a:gd name="connsiteX1467" fmla="*/ 558943 w 742663"/>
                <a:gd name="connsiteY1467" fmla="*/ 653521 h 778638"/>
                <a:gd name="connsiteX1468" fmla="*/ 556912 w 742663"/>
                <a:gd name="connsiteY1468" fmla="*/ 650792 h 778638"/>
                <a:gd name="connsiteX1469" fmla="*/ 556912 w 742663"/>
                <a:gd name="connsiteY1469" fmla="*/ 650792 h 778638"/>
                <a:gd name="connsiteX1470" fmla="*/ 523211 w 742663"/>
                <a:gd name="connsiteY1470" fmla="*/ 637337 h 778638"/>
                <a:gd name="connsiteX1471" fmla="*/ 527653 w 742663"/>
                <a:gd name="connsiteY1471" fmla="*/ 641970 h 778638"/>
                <a:gd name="connsiteX1472" fmla="*/ 519085 w 742663"/>
                <a:gd name="connsiteY1472" fmla="*/ 653521 h 778638"/>
                <a:gd name="connsiteX1473" fmla="*/ 509058 w 742663"/>
                <a:gd name="connsiteY1473" fmla="*/ 667420 h 778638"/>
                <a:gd name="connsiteX1474" fmla="*/ 502457 w 742663"/>
                <a:gd name="connsiteY1474" fmla="*/ 663295 h 778638"/>
                <a:gd name="connsiteX1475" fmla="*/ 511342 w 742663"/>
                <a:gd name="connsiteY1475" fmla="*/ 647682 h 778638"/>
                <a:gd name="connsiteX1476" fmla="*/ 523211 w 742663"/>
                <a:gd name="connsiteY1476" fmla="*/ 637337 h 778638"/>
                <a:gd name="connsiteX1477" fmla="*/ 523211 w 742663"/>
                <a:gd name="connsiteY1477" fmla="*/ 637337 h 778638"/>
                <a:gd name="connsiteX1478" fmla="*/ 485130 w 742663"/>
                <a:gd name="connsiteY1478" fmla="*/ 627056 h 778638"/>
                <a:gd name="connsiteX1479" fmla="*/ 473516 w 742663"/>
                <a:gd name="connsiteY1479" fmla="*/ 642034 h 778638"/>
                <a:gd name="connsiteX1480" fmla="*/ 463869 w 742663"/>
                <a:gd name="connsiteY1480" fmla="*/ 659741 h 778638"/>
                <a:gd name="connsiteX1481" fmla="*/ 469327 w 742663"/>
                <a:gd name="connsiteY1481" fmla="*/ 663168 h 778638"/>
                <a:gd name="connsiteX1482" fmla="*/ 481132 w 742663"/>
                <a:gd name="connsiteY1482" fmla="*/ 648127 h 778638"/>
                <a:gd name="connsiteX1483" fmla="*/ 490652 w 742663"/>
                <a:gd name="connsiteY1483" fmla="*/ 631498 h 778638"/>
                <a:gd name="connsiteX1484" fmla="*/ 485130 w 742663"/>
                <a:gd name="connsiteY1484" fmla="*/ 627056 h 778638"/>
                <a:gd name="connsiteX1485" fmla="*/ 485130 w 742663"/>
                <a:gd name="connsiteY1485" fmla="*/ 627056 h 778638"/>
                <a:gd name="connsiteX1486" fmla="*/ 448066 w 742663"/>
                <a:gd name="connsiteY1486" fmla="*/ 628071 h 778638"/>
                <a:gd name="connsiteX1487" fmla="*/ 445210 w 742663"/>
                <a:gd name="connsiteY1487" fmla="*/ 625786 h 778638"/>
                <a:gd name="connsiteX1488" fmla="*/ 433468 w 742663"/>
                <a:gd name="connsiteY1488" fmla="*/ 651554 h 778638"/>
                <a:gd name="connsiteX1489" fmla="*/ 438482 w 742663"/>
                <a:gd name="connsiteY1489" fmla="*/ 653077 h 778638"/>
                <a:gd name="connsiteX1490" fmla="*/ 444702 w 742663"/>
                <a:gd name="connsiteY1490" fmla="*/ 639559 h 778638"/>
                <a:gd name="connsiteX1491" fmla="*/ 448066 w 742663"/>
                <a:gd name="connsiteY1491" fmla="*/ 628071 h 778638"/>
                <a:gd name="connsiteX1492" fmla="*/ 448066 w 742663"/>
                <a:gd name="connsiteY1492" fmla="*/ 628071 h 778638"/>
                <a:gd name="connsiteX1493" fmla="*/ 410874 w 742663"/>
                <a:gd name="connsiteY1493" fmla="*/ 615695 h 778638"/>
                <a:gd name="connsiteX1494" fmla="*/ 395959 w 742663"/>
                <a:gd name="connsiteY1494" fmla="*/ 655298 h 778638"/>
                <a:gd name="connsiteX1495" fmla="*/ 401735 w 742663"/>
                <a:gd name="connsiteY1495" fmla="*/ 657075 h 778638"/>
                <a:gd name="connsiteX1496" fmla="*/ 408653 w 742663"/>
                <a:gd name="connsiteY1496" fmla="*/ 636829 h 778638"/>
                <a:gd name="connsiteX1497" fmla="*/ 416142 w 742663"/>
                <a:gd name="connsiteY1497" fmla="*/ 618932 h 778638"/>
                <a:gd name="connsiteX1498" fmla="*/ 410874 w 742663"/>
                <a:gd name="connsiteY1498" fmla="*/ 615695 h 778638"/>
                <a:gd name="connsiteX1499" fmla="*/ 410874 w 742663"/>
                <a:gd name="connsiteY1499" fmla="*/ 615695 h 778638"/>
                <a:gd name="connsiteX1500" fmla="*/ 370827 w 742663"/>
                <a:gd name="connsiteY1500" fmla="*/ 622676 h 778638"/>
                <a:gd name="connsiteX1501" fmla="*/ 363274 w 742663"/>
                <a:gd name="connsiteY1501" fmla="*/ 650285 h 778638"/>
                <a:gd name="connsiteX1502" fmla="*/ 370827 w 742663"/>
                <a:gd name="connsiteY1502" fmla="*/ 652633 h 778638"/>
                <a:gd name="connsiteX1503" fmla="*/ 377491 w 742663"/>
                <a:gd name="connsiteY1503" fmla="*/ 624707 h 778638"/>
                <a:gd name="connsiteX1504" fmla="*/ 370827 w 742663"/>
                <a:gd name="connsiteY1504" fmla="*/ 622676 h 778638"/>
                <a:gd name="connsiteX1505" fmla="*/ 370827 w 742663"/>
                <a:gd name="connsiteY1505" fmla="*/ 622676 h 778638"/>
                <a:gd name="connsiteX1506" fmla="*/ 345694 w 742663"/>
                <a:gd name="connsiteY1506" fmla="*/ 624390 h 778638"/>
                <a:gd name="connsiteX1507" fmla="*/ 342139 w 742663"/>
                <a:gd name="connsiteY1507" fmla="*/ 623819 h 778638"/>
                <a:gd name="connsiteX1508" fmla="*/ 337887 w 742663"/>
                <a:gd name="connsiteY1508" fmla="*/ 638734 h 778638"/>
                <a:gd name="connsiteX1509" fmla="*/ 337126 w 742663"/>
                <a:gd name="connsiteY1509" fmla="*/ 660186 h 778638"/>
                <a:gd name="connsiteX1510" fmla="*/ 342139 w 742663"/>
                <a:gd name="connsiteY1510" fmla="*/ 661010 h 778638"/>
                <a:gd name="connsiteX1511" fmla="*/ 346328 w 742663"/>
                <a:gd name="connsiteY1511" fmla="*/ 640193 h 778638"/>
                <a:gd name="connsiteX1512" fmla="*/ 345694 w 742663"/>
                <a:gd name="connsiteY1512" fmla="*/ 624390 h 778638"/>
                <a:gd name="connsiteX1513" fmla="*/ 345694 w 742663"/>
                <a:gd name="connsiteY1513" fmla="*/ 624390 h 778638"/>
                <a:gd name="connsiteX1514" fmla="*/ 317768 w 742663"/>
                <a:gd name="connsiteY1514" fmla="*/ 632768 h 778638"/>
                <a:gd name="connsiteX1515" fmla="*/ 312627 w 742663"/>
                <a:gd name="connsiteY1515" fmla="*/ 632577 h 778638"/>
                <a:gd name="connsiteX1516" fmla="*/ 309898 w 742663"/>
                <a:gd name="connsiteY1516" fmla="*/ 650094 h 778638"/>
                <a:gd name="connsiteX1517" fmla="*/ 311739 w 742663"/>
                <a:gd name="connsiteY1517" fmla="*/ 669451 h 778638"/>
                <a:gd name="connsiteX1518" fmla="*/ 315674 w 742663"/>
                <a:gd name="connsiteY1518" fmla="*/ 669579 h 778638"/>
                <a:gd name="connsiteX1519" fmla="*/ 319164 w 742663"/>
                <a:gd name="connsiteY1519" fmla="*/ 650411 h 778638"/>
                <a:gd name="connsiteX1520" fmla="*/ 317768 w 742663"/>
                <a:gd name="connsiteY1520" fmla="*/ 632768 h 778638"/>
                <a:gd name="connsiteX1521" fmla="*/ 317768 w 742663"/>
                <a:gd name="connsiteY1521" fmla="*/ 632768 h 778638"/>
                <a:gd name="connsiteX1522" fmla="*/ 290668 w 742663"/>
                <a:gd name="connsiteY1522" fmla="*/ 659233 h 778638"/>
                <a:gd name="connsiteX1523" fmla="*/ 285971 w 742663"/>
                <a:gd name="connsiteY1523" fmla="*/ 644382 h 778638"/>
                <a:gd name="connsiteX1524" fmla="*/ 279878 w 742663"/>
                <a:gd name="connsiteY1524" fmla="*/ 645842 h 778638"/>
                <a:gd name="connsiteX1525" fmla="*/ 281655 w 742663"/>
                <a:gd name="connsiteY1525" fmla="*/ 660376 h 778638"/>
                <a:gd name="connsiteX1526" fmla="*/ 286606 w 742663"/>
                <a:gd name="connsiteY1526" fmla="*/ 676814 h 778638"/>
                <a:gd name="connsiteX1527" fmla="*/ 292889 w 742663"/>
                <a:gd name="connsiteY1527" fmla="*/ 676115 h 778638"/>
                <a:gd name="connsiteX1528" fmla="*/ 290668 w 742663"/>
                <a:gd name="connsiteY1528" fmla="*/ 659233 h 778638"/>
                <a:gd name="connsiteX1529" fmla="*/ 290668 w 742663"/>
                <a:gd name="connsiteY1529" fmla="*/ 659233 h 778638"/>
                <a:gd name="connsiteX1530" fmla="*/ 259632 w 742663"/>
                <a:gd name="connsiteY1530" fmla="*/ 661264 h 778638"/>
                <a:gd name="connsiteX1531" fmla="*/ 252143 w 742663"/>
                <a:gd name="connsiteY1531" fmla="*/ 664311 h 778638"/>
                <a:gd name="connsiteX1532" fmla="*/ 263504 w 742663"/>
                <a:gd name="connsiteY1532" fmla="*/ 691919 h 778638"/>
                <a:gd name="connsiteX1533" fmla="*/ 268581 w 742663"/>
                <a:gd name="connsiteY1533" fmla="*/ 690650 h 778638"/>
                <a:gd name="connsiteX1534" fmla="*/ 259632 w 742663"/>
                <a:gd name="connsiteY1534" fmla="*/ 661264 h 778638"/>
                <a:gd name="connsiteX1535" fmla="*/ 259632 w 742663"/>
                <a:gd name="connsiteY1535" fmla="*/ 661264 h 778638"/>
                <a:gd name="connsiteX1536" fmla="*/ 245797 w 742663"/>
                <a:gd name="connsiteY1536" fmla="*/ 691728 h 778638"/>
                <a:gd name="connsiteX1537" fmla="*/ 254111 w 742663"/>
                <a:gd name="connsiteY1537" fmla="*/ 709182 h 778638"/>
                <a:gd name="connsiteX1538" fmla="*/ 252143 w 742663"/>
                <a:gd name="connsiteY1538" fmla="*/ 710705 h 778638"/>
                <a:gd name="connsiteX1539" fmla="*/ 239006 w 742663"/>
                <a:gd name="connsiteY1539" fmla="*/ 696933 h 778638"/>
                <a:gd name="connsiteX1540" fmla="*/ 230438 w 742663"/>
                <a:gd name="connsiteY1540" fmla="*/ 681764 h 778638"/>
                <a:gd name="connsiteX1541" fmla="*/ 234690 w 742663"/>
                <a:gd name="connsiteY1541" fmla="*/ 678527 h 778638"/>
                <a:gd name="connsiteX1542" fmla="*/ 245797 w 742663"/>
                <a:gd name="connsiteY1542" fmla="*/ 691728 h 778638"/>
                <a:gd name="connsiteX1543" fmla="*/ 245797 w 742663"/>
                <a:gd name="connsiteY1543" fmla="*/ 691728 h 778638"/>
                <a:gd name="connsiteX1544" fmla="*/ 238244 w 742663"/>
                <a:gd name="connsiteY1544" fmla="*/ 722447 h 778638"/>
                <a:gd name="connsiteX1545" fmla="*/ 216538 w 742663"/>
                <a:gd name="connsiteY1545" fmla="*/ 699345 h 778638"/>
                <a:gd name="connsiteX1546" fmla="*/ 210509 w 742663"/>
                <a:gd name="connsiteY1546" fmla="*/ 705437 h 778638"/>
                <a:gd name="connsiteX1547" fmla="*/ 234880 w 742663"/>
                <a:gd name="connsiteY1547" fmla="*/ 726762 h 778638"/>
                <a:gd name="connsiteX1548" fmla="*/ 238244 w 742663"/>
                <a:gd name="connsiteY1548" fmla="*/ 722447 h 778638"/>
                <a:gd name="connsiteX1549" fmla="*/ 238244 w 742663"/>
                <a:gd name="connsiteY1549" fmla="*/ 722447 h 778638"/>
                <a:gd name="connsiteX1550" fmla="*/ 559831 w 742663"/>
                <a:gd name="connsiteY1550" fmla="*/ 719210 h 778638"/>
                <a:gd name="connsiteX1551" fmla="*/ 545741 w 742663"/>
                <a:gd name="connsiteY1551" fmla="*/ 727397 h 778638"/>
                <a:gd name="connsiteX1552" fmla="*/ 532985 w 742663"/>
                <a:gd name="connsiteY1552" fmla="*/ 737552 h 778638"/>
                <a:gd name="connsiteX1553" fmla="*/ 535777 w 742663"/>
                <a:gd name="connsiteY1553" fmla="*/ 742438 h 778638"/>
                <a:gd name="connsiteX1554" fmla="*/ 551073 w 742663"/>
                <a:gd name="connsiteY1554" fmla="*/ 734569 h 778638"/>
                <a:gd name="connsiteX1555" fmla="*/ 564083 w 742663"/>
                <a:gd name="connsiteY1555" fmla="*/ 724922 h 778638"/>
                <a:gd name="connsiteX1556" fmla="*/ 559831 w 742663"/>
                <a:gd name="connsiteY1556" fmla="*/ 719210 h 778638"/>
                <a:gd name="connsiteX1557" fmla="*/ 559831 w 742663"/>
                <a:gd name="connsiteY1557" fmla="*/ 719210 h 778638"/>
                <a:gd name="connsiteX1558" fmla="*/ 533365 w 742663"/>
                <a:gd name="connsiteY1558" fmla="*/ 713752 h 778638"/>
                <a:gd name="connsiteX1559" fmla="*/ 535333 w 742663"/>
                <a:gd name="connsiteY1559" fmla="*/ 716417 h 778638"/>
                <a:gd name="connsiteX1560" fmla="*/ 526067 w 742663"/>
                <a:gd name="connsiteY1560" fmla="*/ 726001 h 778638"/>
                <a:gd name="connsiteX1561" fmla="*/ 510581 w 742663"/>
                <a:gd name="connsiteY1561" fmla="*/ 730824 h 778638"/>
                <a:gd name="connsiteX1562" fmla="*/ 508931 w 742663"/>
                <a:gd name="connsiteY1562" fmla="*/ 724858 h 778638"/>
                <a:gd name="connsiteX1563" fmla="*/ 522449 w 742663"/>
                <a:gd name="connsiteY1563" fmla="*/ 717687 h 778638"/>
                <a:gd name="connsiteX1564" fmla="*/ 533365 w 742663"/>
                <a:gd name="connsiteY1564" fmla="*/ 713752 h 778638"/>
                <a:gd name="connsiteX1565" fmla="*/ 533365 w 742663"/>
                <a:gd name="connsiteY1565" fmla="*/ 713752 h 778638"/>
                <a:gd name="connsiteX1566" fmla="*/ 507661 w 742663"/>
                <a:gd name="connsiteY1566" fmla="*/ 693950 h 778638"/>
                <a:gd name="connsiteX1567" fmla="*/ 489192 w 742663"/>
                <a:gd name="connsiteY1567" fmla="*/ 711213 h 778638"/>
                <a:gd name="connsiteX1568" fmla="*/ 493318 w 742663"/>
                <a:gd name="connsiteY1568" fmla="*/ 718385 h 778638"/>
                <a:gd name="connsiteX1569" fmla="*/ 513056 w 742663"/>
                <a:gd name="connsiteY1569" fmla="*/ 698329 h 778638"/>
                <a:gd name="connsiteX1570" fmla="*/ 507661 w 742663"/>
                <a:gd name="connsiteY1570" fmla="*/ 693950 h 778638"/>
                <a:gd name="connsiteX1571" fmla="*/ 507661 w 742663"/>
                <a:gd name="connsiteY1571" fmla="*/ 693950 h 778638"/>
                <a:gd name="connsiteX1572" fmla="*/ 470977 w 742663"/>
                <a:gd name="connsiteY1572" fmla="*/ 683605 h 778638"/>
                <a:gd name="connsiteX1573" fmla="*/ 463488 w 742663"/>
                <a:gd name="connsiteY1573" fmla="*/ 695600 h 778638"/>
                <a:gd name="connsiteX1574" fmla="*/ 455618 w 742663"/>
                <a:gd name="connsiteY1574" fmla="*/ 707214 h 778638"/>
                <a:gd name="connsiteX1575" fmla="*/ 460061 w 742663"/>
                <a:gd name="connsiteY1575" fmla="*/ 711847 h 778638"/>
                <a:gd name="connsiteX1576" fmla="*/ 477578 w 742663"/>
                <a:gd name="connsiteY1576" fmla="*/ 686588 h 778638"/>
                <a:gd name="connsiteX1577" fmla="*/ 470977 w 742663"/>
                <a:gd name="connsiteY1577" fmla="*/ 683605 h 778638"/>
                <a:gd name="connsiteX1578" fmla="*/ 470977 w 742663"/>
                <a:gd name="connsiteY1578" fmla="*/ 683605 h 778638"/>
                <a:gd name="connsiteX1579" fmla="*/ 438165 w 742663"/>
                <a:gd name="connsiteY1579" fmla="*/ 672117 h 778638"/>
                <a:gd name="connsiteX1580" fmla="*/ 429216 w 742663"/>
                <a:gd name="connsiteY1580" fmla="*/ 685826 h 778638"/>
                <a:gd name="connsiteX1581" fmla="*/ 424202 w 742663"/>
                <a:gd name="connsiteY1581" fmla="*/ 701820 h 778638"/>
                <a:gd name="connsiteX1582" fmla="*/ 428137 w 742663"/>
                <a:gd name="connsiteY1582" fmla="*/ 703597 h 778638"/>
                <a:gd name="connsiteX1583" fmla="*/ 437276 w 742663"/>
                <a:gd name="connsiteY1583" fmla="*/ 689570 h 778638"/>
                <a:gd name="connsiteX1584" fmla="*/ 442163 w 742663"/>
                <a:gd name="connsiteY1584" fmla="*/ 674529 h 778638"/>
                <a:gd name="connsiteX1585" fmla="*/ 438165 w 742663"/>
                <a:gd name="connsiteY1585" fmla="*/ 672117 h 778638"/>
                <a:gd name="connsiteX1586" fmla="*/ 438165 w 742663"/>
                <a:gd name="connsiteY1586" fmla="*/ 672117 h 778638"/>
                <a:gd name="connsiteX1587" fmla="*/ 401164 w 742663"/>
                <a:gd name="connsiteY1587" fmla="*/ 673704 h 778638"/>
                <a:gd name="connsiteX1588" fmla="*/ 395071 w 742663"/>
                <a:gd name="connsiteY1588" fmla="*/ 689634 h 778638"/>
                <a:gd name="connsiteX1589" fmla="*/ 391517 w 742663"/>
                <a:gd name="connsiteY1589" fmla="*/ 706326 h 778638"/>
                <a:gd name="connsiteX1590" fmla="*/ 397038 w 742663"/>
                <a:gd name="connsiteY1590" fmla="*/ 707976 h 778638"/>
                <a:gd name="connsiteX1591" fmla="*/ 403322 w 742663"/>
                <a:gd name="connsiteY1591" fmla="*/ 692173 h 778638"/>
                <a:gd name="connsiteX1592" fmla="*/ 407066 w 742663"/>
                <a:gd name="connsiteY1592" fmla="*/ 675481 h 778638"/>
                <a:gd name="connsiteX1593" fmla="*/ 401164 w 742663"/>
                <a:gd name="connsiteY1593" fmla="*/ 673704 h 778638"/>
                <a:gd name="connsiteX1594" fmla="*/ 401164 w 742663"/>
                <a:gd name="connsiteY1594" fmla="*/ 673704 h 778638"/>
                <a:gd name="connsiteX1595" fmla="*/ 373175 w 742663"/>
                <a:gd name="connsiteY1595" fmla="*/ 673450 h 778638"/>
                <a:gd name="connsiteX1596" fmla="*/ 369303 w 742663"/>
                <a:gd name="connsiteY1596" fmla="*/ 672815 h 778638"/>
                <a:gd name="connsiteX1597" fmla="*/ 363972 w 742663"/>
                <a:gd name="connsiteY1597" fmla="*/ 691094 h 778638"/>
                <a:gd name="connsiteX1598" fmla="*/ 361941 w 742663"/>
                <a:gd name="connsiteY1598" fmla="*/ 712990 h 778638"/>
                <a:gd name="connsiteX1599" fmla="*/ 366765 w 742663"/>
                <a:gd name="connsiteY1599" fmla="*/ 714513 h 778638"/>
                <a:gd name="connsiteX1600" fmla="*/ 372413 w 742663"/>
                <a:gd name="connsiteY1600" fmla="*/ 692173 h 778638"/>
                <a:gd name="connsiteX1601" fmla="*/ 373175 w 742663"/>
                <a:gd name="connsiteY1601" fmla="*/ 673450 h 778638"/>
                <a:gd name="connsiteX1602" fmla="*/ 373175 w 742663"/>
                <a:gd name="connsiteY1602" fmla="*/ 673450 h 778638"/>
                <a:gd name="connsiteX1603" fmla="*/ 340426 w 742663"/>
                <a:gd name="connsiteY1603" fmla="*/ 696869 h 778638"/>
                <a:gd name="connsiteX1604" fmla="*/ 338078 w 742663"/>
                <a:gd name="connsiteY1604" fmla="*/ 682970 h 778638"/>
                <a:gd name="connsiteX1605" fmla="*/ 334143 w 742663"/>
                <a:gd name="connsiteY1605" fmla="*/ 682843 h 778638"/>
                <a:gd name="connsiteX1606" fmla="*/ 331858 w 742663"/>
                <a:gd name="connsiteY1606" fmla="*/ 700106 h 778638"/>
                <a:gd name="connsiteX1607" fmla="*/ 337697 w 742663"/>
                <a:gd name="connsiteY1607" fmla="*/ 719146 h 778638"/>
                <a:gd name="connsiteX1608" fmla="*/ 343091 w 742663"/>
                <a:gd name="connsiteY1608" fmla="*/ 716925 h 778638"/>
                <a:gd name="connsiteX1609" fmla="*/ 340426 w 742663"/>
                <a:gd name="connsiteY1609" fmla="*/ 696869 h 778638"/>
                <a:gd name="connsiteX1610" fmla="*/ 340426 w 742663"/>
                <a:gd name="connsiteY1610" fmla="*/ 696869 h 778638"/>
                <a:gd name="connsiteX1611" fmla="*/ 326273 w 742663"/>
                <a:gd name="connsiteY1611" fmla="*/ 726826 h 778638"/>
                <a:gd name="connsiteX1612" fmla="*/ 317832 w 742663"/>
                <a:gd name="connsiteY1612" fmla="*/ 711213 h 778638"/>
                <a:gd name="connsiteX1613" fmla="*/ 312500 w 742663"/>
                <a:gd name="connsiteY1613" fmla="*/ 697694 h 778638"/>
                <a:gd name="connsiteX1614" fmla="*/ 307931 w 742663"/>
                <a:gd name="connsiteY1614" fmla="*/ 698139 h 778638"/>
                <a:gd name="connsiteX1615" fmla="*/ 310469 w 742663"/>
                <a:gd name="connsiteY1615" fmla="*/ 714640 h 778638"/>
                <a:gd name="connsiteX1616" fmla="*/ 320561 w 742663"/>
                <a:gd name="connsiteY1616" fmla="*/ 731205 h 778638"/>
                <a:gd name="connsiteX1617" fmla="*/ 326273 w 742663"/>
                <a:gd name="connsiteY1617" fmla="*/ 726826 h 778638"/>
                <a:gd name="connsiteX1618" fmla="*/ 326273 w 742663"/>
                <a:gd name="connsiteY1618" fmla="*/ 726826 h 778638"/>
                <a:gd name="connsiteX1619" fmla="*/ 312564 w 742663"/>
                <a:gd name="connsiteY1619" fmla="*/ 738376 h 778638"/>
                <a:gd name="connsiteX1620" fmla="*/ 307994 w 742663"/>
                <a:gd name="connsiteY1620" fmla="*/ 741931 h 778638"/>
                <a:gd name="connsiteX1621" fmla="*/ 285400 w 742663"/>
                <a:gd name="connsiteY1621" fmla="*/ 716290 h 778638"/>
                <a:gd name="connsiteX1622" fmla="*/ 291683 w 742663"/>
                <a:gd name="connsiteY1622" fmla="*/ 711467 h 778638"/>
                <a:gd name="connsiteX1623" fmla="*/ 312564 w 742663"/>
                <a:gd name="connsiteY1623" fmla="*/ 738376 h 778638"/>
                <a:gd name="connsiteX1624" fmla="*/ 312564 w 742663"/>
                <a:gd name="connsiteY1624" fmla="*/ 738376 h 778638"/>
                <a:gd name="connsiteX1625" fmla="*/ 290731 w 742663"/>
                <a:gd name="connsiteY1625" fmla="*/ 744977 h 778638"/>
                <a:gd name="connsiteX1626" fmla="*/ 279688 w 742663"/>
                <a:gd name="connsiteY1626" fmla="*/ 739773 h 778638"/>
                <a:gd name="connsiteX1627" fmla="*/ 266550 w 742663"/>
                <a:gd name="connsiteY1627" fmla="*/ 737298 h 778638"/>
                <a:gd name="connsiteX1628" fmla="*/ 267820 w 742663"/>
                <a:gd name="connsiteY1628" fmla="*/ 741994 h 778638"/>
                <a:gd name="connsiteX1629" fmla="*/ 284321 w 742663"/>
                <a:gd name="connsiteY1629" fmla="*/ 751895 h 778638"/>
                <a:gd name="connsiteX1630" fmla="*/ 297649 w 742663"/>
                <a:gd name="connsiteY1630" fmla="*/ 749991 h 778638"/>
                <a:gd name="connsiteX1631" fmla="*/ 297649 w 742663"/>
                <a:gd name="connsiteY1631" fmla="*/ 748849 h 778638"/>
                <a:gd name="connsiteX1632" fmla="*/ 290731 w 742663"/>
                <a:gd name="connsiteY1632" fmla="*/ 744977 h 778638"/>
                <a:gd name="connsiteX1633" fmla="*/ 290731 w 742663"/>
                <a:gd name="connsiteY1633" fmla="*/ 744977 h 778638"/>
                <a:gd name="connsiteX1634" fmla="*/ 492683 w 742663"/>
                <a:gd name="connsiteY1634" fmla="*/ 744406 h 778638"/>
                <a:gd name="connsiteX1635" fmla="*/ 473516 w 742663"/>
                <a:gd name="connsiteY1635" fmla="*/ 750562 h 778638"/>
                <a:gd name="connsiteX1636" fmla="*/ 455682 w 742663"/>
                <a:gd name="connsiteY1636" fmla="*/ 765223 h 778638"/>
                <a:gd name="connsiteX1637" fmla="*/ 460315 w 742663"/>
                <a:gd name="connsiteY1637" fmla="*/ 771443 h 778638"/>
                <a:gd name="connsiteX1638" fmla="*/ 478784 w 742663"/>
                <a:gd name="connsiteY1638" fmla="*/ 759828 h 778638"/>
                <a:gd name="connsiteX1639" fmla="*/ 494714 w 742663"/>
                <a:gd name="connsiteY1639" fmla="*/ 749610 h 778638"/>
                <a:gd name="connsiteX1640" fmla="*/ 492683 w 742663"/>
                <a:gd name="connsiteY1640" fmla="*/ 744406 h 778638"/>
                <a:gd name="connsiteX1641" fmla="*/ 492683 w 742663"/>
                <a:gd name="connsiteY1641" fmla="*/ 744406 h 778638"/>
                <a:gd name="connsiteX1642" fmla="*/ 452382 w 742663"/>
                <a:gd name="connsiteY1642" fmla="*/ 735140 h 778638"/>
                <a:gd name="connsiteX1643" fmla="*/ 460315 w 742663"/>
                <a:gd name="connsiteY1643" fmla="*/ 741613 h 778638"/>
                <a:gd name="connsiteX1644" fmla="*/ 451430 w 742663"/>
                <a:gd name="connsiteY1644" fmla="*/ 753672 h 778638"/>
                <a:gd name="connsiteX1645" fmla="*/ 444258 w 742663"/>
                <a:gd name="connsiteY1645" fmla="*/ 763700 h 778638"/>
                <a:gd name="connsiteX1646" fmla="*/ 440831 w 742663"/>
                <a:gd name="connsiteY1646" fmla="*/ 762177 h 778638"/>
                <a:gd name="connsiteX1647" fmla="*/ 452382 w 742663"/>
                <a:gd name="connsiteY1647" fmla="*/ 735140 h 778638"/>
                <a:gd name="connsiteX1648" fmla="*/ 452382 w 742663"/>
                <a:gd name="connsiteY1648" fmla="*/ 735140 h 778638"/>
                <a:gd name="connsiteX1649" fmla="*/ 424520 w 742663"/>
                <a:gd name="connsiteY1649" fmla="*/ 725366 h 778638"/>
                <a:gd name="connsiteX1650" fmla="*/ 422362 w 742663"/>
                <a:gd name="connsiteY1650" fmla="*/ 725302 h 778638"/>
                <a:gd name="connsiteX1651" fmla="*/ 417855 w 742663"/>
                <a:gd name="connsiteY1651" fmla="*/ 739456 h 778638"/>
                <a:gd name="connsiteX1652" fmla="*/ 416459 w 742663"/>
                <a:gd name="connsiteY1652" fmla="*/ 756020 h 778638"/>
                <a:gd name="connsiteX1653" fmla="*/ 422869 w 742663"/>
                <a:gd name="connsiteY1653" fmla="*/ 757924 h 778638"/>
                <a:gd name="connsiteX1654" fmla="*/ 426931 w 742663"/>
                <a:gd name="connsiteY1654" fmla="*/ 740979 h 778638"/>
                <a:gd name="connsiteX1655" fmla="*/ 424520 w 742663"/>
                <a:gd name="connsiteY1655" fmla="*/ 725366 h 778638"/>
                <a:gd name="connsiteX1656" fmla="*/ 424520 w 742663"/>
                <a:gd name="connsiteY1656" fmla="*/ 725366 h 778638"/>
                <a:gd name="connsiteX1657" fmla="*/ 399069 w 742663"/>
                <a:gd name="connsiteY1657" fmla="*/ 740217 h 778638"/>
                <a:gd name="connsiteX1658" fmla="*/ 395261 w 742663"/>
                <a:gd name="connsiteY1658" fmla="*/ 723906 h 778638"/>
                <a:gd name="connsiteX1659" fmla="*/ 390057 w 742663"/>
                <a:gd name="connsiteY1659" fmla="*/ 724477 h 778638"/>
                <a:gd name="connsiteX1660" fmla="*/ 389867 w 742663"/>
                <a:gd name="connsiteY1660" fmla="*/ 742629 h 778638"/>
                <a:gd name="connsiteX1661" fmla="*/ 391834 w 742663"/>
                <a:gd name="connsiteY1661" fmla="*/ 761415 h 778638"/>
                <a:gd name="connsiteX1662" fmla="*/ 401291 w 742663"/>
                <a:gd name="connsiteY1662" fmla="*/ 760400 h 778638"/>
                <a:gd name="connsiteX1663" fmla="*/ 399069 w 742663"/>
                <a:gd name="connsiteY1663" fmla="*/ 740217 h 778638"/>
                <a:gd name="connsiteX1664" fmla="*/ 399069 w 742663"/>
                <a:gd name="connsiteY1664" fmla="*/ 740217 h 778638"/>
                <a:gd name="connsiteX1665" fmla="*/ 371525 w 742663"/>
                <a:gd name="connsiteY1665" fmla="*/ 746183 h 778638"/>
                <a:gd name="connsiteX1666" fmla="*/ 368478 w 742663"/>
                <a:gd name="connsiteY1666" fmla="*/ 739265 h 778638"/>
                <a:gd name="connsiteX1667" fmla="*/ 362639 w 742663"/>
                <a:gd name="connsiteY1667" fmla="*/ 732601 h 778638"/>
                <a:gd name="connsiteX1668" fmla="*/ 360672 w 742663"/>
                <a:gd name="connsiteY1668" fmla="*/ 733363 h 778638"/>
                <a:gd name="connsiteX1669" fmla="*/ 360481 w 742663"/>
                <a:gd name="connsiteY1669" fmla="*/ 740217 h 778638"/>
                <a:gd name="connsiteX1670" fmla="*/ 362703 w 742663"/>
                <a:gd name="connsiteY1670" fmla="*/ 749420 h 778638"/>
                <a:gd name="connsiteX1671" fmla="*/ 368288 w 742663"/>
                <a:gd name="connsiteY1671" fmla="*/ 764462 h 778638"/>
                <a:gd name="connsiteX1672" fmla="*/ 375460 w 742663"/>
                <a:gd name="connsiteY1672" fmla="*/ 762748 h 778638"/>
                <a:gd name="connsiteX1673" fmla="*/ 371525 w 742663"/>
                <a:gd name="connsiteY1673" fmla="*/ 746183 h 778638"/>
                <a:gd name="connsiteX1674" fmla="*/ 371525 w 742663"/>
                <a:gd name="connsiteY1674" fmla="*/ 746183 h 778638"/>
                <a:gd name="connsiteX1675" fmla="*/ 343345 w 742663"/>
                <a:gd name="connsiteY1675" fmla="*/ 761796 h 778638"/>
                <a:gd name="connsiteX1676" fmla="*/ 334333 w 742663"/>
                <a:gd name="connsiteY1676" fmla="*/ 759067 h 778638"/>
                <a:gd name="connsiteX1677" fmla="*/ 325003 w 742663"/>
                <a:gd name="connsiteY1677" fmla="*/ 759828 h 778638"/>
                <a:gd name="connsiteX1678" fmla="*/ 325067 w 742663"/>
                <a:gd name="connsiteY1678" fmla="*/ 762748 h 778638"/>
                <a:gd name="connsiteX1679" fmla="*/ 338712 w 742663"/>
                <a:gd name="connsiteY1679" fmla="*/ 769412 h 778638"/>
                <a:gd name="connsiteX1680" fmla="*/ 345567 w 742663"/>
                <a:gd name="connsiteY1680" fmla="*/ 774426 h 778638"/>
                <a:gd name="connsiteX1681" fmla="*/ 351660 w 742663"/>
                <a:gd name="connsiteY1681" fmla="*/ 778551 h 778638"/>
                <a:gd name="connsiteX1682" fmla="*/ 356356 w 742663"/>
                <a:gd name="connsiteY1682" fmla="*/ 774997 h 778638"/>
                <a:gd name="connsiteX1683" fmla="*/ 343345 w 742663"/>
                <a:gd name="connsiteY1683" fmla="*/ 761796 h 77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</a:cxnLst>
              <a:rect l="l" t="t" r="r" b="b"/>
              <a:pathLst>
                <a:path w="742663" h="778638">
                  <a:moveTo>
                    <a:pt x="314976" y="753736"/>
                  </a:moveTo>
                  <a:cubicBezTo>
                    <a:pt x="315039" y="754370"/>
                    <a:pt x="315039" y="755005"/>
                    <a:pt x="315102" y="755640"/>
                  </a:cubicBezTo>
                  <a:cubicBezTo>
                    <a:pt x="315102" y="756274"/>
                    <a:pt x="316055" y="756338"/>
                    <a:pt x="316055" y="755640"/>
                  </a:cubicBezTo>
                  <a:cubicBezTo>
                    <a:pt x="316118" y="755005"/>
                    <a:pt x="316118" y="754370"/>
                    <a:pt x="316118" y="753736"/>
                  </a:cubicBezTo>
                  <a:cubicBezTo>
                    <a:pt x="316182" y="753037"/>
                    <a:pt x="314976" y="753037"/>
                    <a:pt x="314976" y="753736"/>
                  </a:cubicBezTo>
                  <a:lnTo>
                    <a:pt x="314976" y="753736"/>
                  </a:lnTo>
                  <a:close/>
                  <a:moveTo>
                    <a:pt x="557610" y="34020"/>
                  </a:moveTo>
                  <a:cubicBezTo>
                    <a:pt x="552025" y="34084"/>
                    <a:pt x="548788" y="39161"/>
                    <a:pt x="545234" y="42906"/>
                  </a:cubicBezTo>
                  <a:cubicBezTo>
                    <a:pt x="541362" y="46968"/>
                    <a:pt x="547519" y="53378"/>
                    <a:pt x="551580" y="49506"/>
                  </a:cubicBezTo>
                  <a:cubicBezTo>
                    <a:pt x="555325" y="45889"/>
                    <a:pt x="560275" y="42652"/>
                    <a:pt x="560466" y="36940"/>
                  </a:cubicBezTo>
                  <a:cubicBezTo>
                    <a:pt x="560466" y="35417"/>
                    <a:pt x="559069" y="33957"/>
                    <a:pt x="557610" y="34020"/>
                  </a:cubicBezTo>
                  <a:lnTo>
                    <a:pt x="557610" y="34020"/>
                  </a:lnTo>
                  <a:close/>
                  <a:moveTo>
                    <a:pt x="531207" y="30593"/>
                  </a:moveTo>
                  <a:cubicBezTo>
                    <a:pt x="530763" y="29958"/>
                    <a:pt x="530065" y="29768"/>
                    <a:pt x="529430" y="29451"/>
                  </a:cubicBezTo>
                  <a:cubicBezTo>
                    <a:pt x="528034" y="28816"/>
                    <a:pt x="526511" y="29578"/>
                    <a:pt x="525495" y="30403"/>
                  </a:cubicBezTo>
                  <a:cubicBezTo>
                    <a:pt x="523084" y="32370"/>
                    <a:pt x="520799" y="34338"/>
                    <a:pt x="518260" y="36115"/>
                  </a:cubicBezTo>
                  <a:cubicBezTo>
                    <a:pt x="514897" y="38590"/>
                    <a:pt x="516801" y="45191"/>
                    <a:pt x="521434" y="43731"/>
                  </a:cubicBezTo>
                  <a:cubicBezTo>
                    <a:pt x="525813" y="42335"/>
                    <a:pt x="529494" y="39606"/>
                    <a:pt x="531906" y="35607"/>
                  </a:cubicBezTo>
                  <a:cubicBezTo>
                    <a:pt x="532921" y="33957"/>
                    <a:pt x="532286" y="32053"/>
                    <a:pt x="531207" y="30593"/>
                  </a:cubicBezTo>
                  <a:lnTo>
                    <a:pt x="531207" y="30593"/>
                  </a:lnTo>
                  <a:close/>
                  <a:moveTo>
                    <a:pt x="506075" y="22724"/>
                  </a:moveTo>
                  <a:cubicBezTo>
                    <a:pt x="505694" y="21835"/>
                    <a:pt x="505376" y="21137"/>
                    <a:pt x="504742" y="20438"/>
                  </a:cubicBezTo>
                  <a:cubicBezTo>
                    <a:pt x="503663" y="19106"/>
                    <a:pt x="501441" y="18471"/>
                    <a:pt x="499918" y="18979"/>
                  </a:cubicBezTo>
                  <a:cubicBezTo>
                    <a:pt x="492683" y="21264"/>
                    <a:pt x="485384" y="30276"/>
                    <a:pt x="483988" y="38019"/>
                  </a:cubicBezTo>
                  <a:cubicBezTo>
                    <a:pt x="483353" y="41637"/>
                    <a:pt x="487479" y="44493"/>
                    <a:pt x="490208" y="41890"/>
                  </a:cubicBezTo>
                  <a:cubicBezTo>
                    <a:pt x="492683" y="39542"/>
                    <a:pt x="494524" y="36623"/>
                    <a:pt x="497062" y="34338"/>
                  </a:cubicBezTo>
                  <a:cubicBezTo>
                    <a:pt x="499601" y="31989"/>
                    <a:pt x="502647" y="30276"/>
                    <a:pt x="504869" y="27674"/>
                  </a:cubicBezTo>
                  <a:cubicBezTo>
                    <a:pt x="505884" y="26341"/>
                    <a:pt x="506773" y="24437"/>
                    <a:pt x="506075" y="22724"/>
                  </a:cubicBezTo>
                  <a:lnTo>
                    <a:pt x="506075" y="22724"/>
                  </a:lnTo>
                  <a:close/>
                  <a:moveTo>
                    <a:pt x="471929" y="17265"/>
                  </a:moveTo>
                  <a:cubicBezTo>
                    <a:pt x="463171" y="14219"/>
                    <a:pt x="454603" y="29070"/>
                    <a:pt x="451303" y="35417"/>
                  </a:cubicBezTo>
                  <a:cubicBezTo>
                    <a:pt x="448827" y="40113"/>
                    <a:pt x="455491" y="44239"/>
                    <a:pt x="458411" y="39859"/>
                  </a:cubicBezTo>
                  <a:cubicBezTo>
                    <a:pt x="461076" y="35734"/>
                    <a:pt x="464313" y="32244"/>
                    <a:pt x="468058" y="29133"/>
                  </a:cubicBezTo>
                  <a:cubicBezTo>
                    <a:pt x="471231" y="26468"/>
                    <a:pt x="474024" y="25072"/>
                    <a:pt x="474405" y="20629"/>
                  </a:cubicBezTo>
                  <a:cubicBezTo>
                    <a:pt x="474532" y="19106"/>
                    <a:pt x="473199" y="17709"/>
                    <a:pt x="471929" y="17265"/>
                  </a:cubicBezTo>
                  <a:lnTo>
                    <a:pt x="471929" y="17265"/>
                  </a:lnTo>
                  <a:close/>
                  <a:moveTo>
                    <a:pt x="433278" y="12378"/>
                  </a:moveTo>
                  <a:cubicBezTo>
                    <a:pt x="425535" y="16313"/>
                    <a:pt x="417982" y="26912"/>
                    <a:pt x="416078" y="35607"/>
                  </a:cubicBezTo>
                  <a:cubicBezTo>
                    <a:pt x="415380" y="38971"/>
                    <a:pt x="419696" y="42208"/>
                    <a:pt x="422171" y="39415"/>
                  </a:cubicBezTo>
                  <a:cubicBezTo>
                    <a:pt x="425027" y="36178"/>
                    <a:pt x="427122" y="32434"/>
                    <a:pt x="429978" y="29260"/>
                  </a:cubicBezTo>
                  <a:cubicBezTo>
                    <a:pt x="432897" y="26087"/>
                    <a:pt x="436388" y="23422"/>
                    <a:pt x="439054" y="20058"/>
                  </a:cubicBezTo>
                  <a:cubicBezTo>
                    <a:pt x="442227" y="15996"/>
                    <a:pt x="438101" y="9903"/>
                    <a:pt x="433278" y="12378"/>
                  </a:cubicBezTo>
                  <a:lnTo>
                    <a:pt x="433278" y="12378"/>
                  </a:lnTo>
                  <a:close/>
                  <a:moveTo>
                    <a:pt x="393167" y="7364"/>
                  </a:moveTo>
                  <a:cubicBezTo>
                    <a:pt x="382885" y="9269"/>
                    <a:pt x="376412" y="24183"/>
                    <a:pt x="372667" y="33005"/>
                  </a:cubicBezTo>
                  <a:cubicBezTo>
                    <a:pt x="370700" y="37702"/>
                    <a:pt x="377237" y="42144"/>
                    <a:pt x="379712" y="37384"/>
                  </a:cubicBezTo>
                  <a:cubicBezTo>
                    <a:pt x="382314" y="32307"/>
                    <a:pt x="385424" y="27484"/>
                    <a:pt x="389105" y="23167"/>
                  </a:cubicBezTo>
                  <a:cubicBezTo>
                    <a:pt x="392278" y="19360"/>
                    <a:pt x="395706" y="16313"/>
                    <a:pt x="396975" y="11299"/>
                  </a:cubicBezTo>
                  <a:cubicBezTo>
                    <a:pt x="397546" y="8951"/>
                    <a:pt x="395388" y="6920"/>
                    <a:pt x="393167" y="7364"/>
                  </a:cubicBezTo>
                  <a:lnTo>
                    <a:pt x="393167" y="7364"/>
                  </a:lnTo>
                  <a:close/>
                  <a:moveTo>
                    <a:pt x="354452" y="11045"/>
                  </a:moveTo>
                  <a:cubicBezTo>
                    <a:pt x="349121" y="11363"/>
                    <a:pt x="346328" y="15678"/>
                    <a:pt x="343409" y="19867"/>
                  </a:cubicBezTo>
                  <a:cubicBezTo>
                    <a:pt x="340235" y="24437"/>
                    <a:pt x="337189" y="29578"/>
                    <a:pt x="335539" y="35036"/>
                  </a:cubicBezTo>
                  <a:cubicBezTo>
                    <a:pt x="334587" y="38082"/>
                    <a:pt x="339093" y="41192"/>
                    <a:pt x="341187" y="38527"/>
                  </a:cubicBezTo>
                  <a:cubicBezTo>
                    <a:pt x="344297" y="34528"/>
                    <a:pt x="346899" y="30339"/>
                    <a:pt x="350200" y="26531"/>
                  </a:cubicBezTo>
                  <a:cubicBezTo>
                    <a:pt x="353056" y="23294"/>
                    <a:pt x="357498" y="20375"/>
                    <a:pt x="358070" y="15742"/>
                  </a:cubicBezTo>
                  <a:cubicBezTo>
                    <a:pt x="358260" y="13711"/>
                    <a:pt x="357054" y="10855"/>
                    <a:pt x="354452" y="11045"/>
                  </a:cubicBezTo>
                  <a:lnTo>
                    <a:pt x="354452" y="11045"/>
                  </a:lnTo>
                  <a:close/>
                  <a:moveTo>
                    <a:pt x="315356" y="14663"/>
                  </a:moveTo>
                  <a:cubicBezTo>
                    <a:pt x="311485" y="16503"/>
                    <a:pt x="309454" y="20248"/>
                    <a:pt x="307233" y="23866"/>
                  </a:cubicBezTo>
                  <a:cubicBezTo>
                    <a:pt x="304630" y="28118"/>
                    <a:pt x="302092" y="32307"/>
                    <a:pt x="299490" y="36559"/>
                  </a:cubicBezTo>
                  <a:cubicBezTo>
                    <a:pt x="297586" y="39733"/>
                    <a:pt x="302409" y="43921"/>
                    <a:pt x="304821" y="40875"/>
                  </a:cubicBezTo>
                  <a:cubicBezTo>
                    <a:pt x="309962" y="34338"/>
                    <a:pt x="319101" y="26404"/>
                    <a:pt x="320053" y="17583"/>
                  </a:cubicBezTo>
                  <a:cubicBezTo>
                    <a:pt x="320307" y="14980"/>
                    <a:pt x="317197" y="13774"/>
                    <a:pt x="315356" y="14663"/>
                  </a:cubicBezTo>
                  <a:lnTo>
                    <a:pt x="315356" y="14663"/>
                  </a:lnTo>
                  <a:close/>
                  <a:moveTo>
                    <a:pt x="279688" y="17265"/>
                  </a:moveTo>
                  <a:cubicBezTo>
                    <a:pt x="274103" y="17329"/>
                    <a:pt x="270231" y="23167"/>
                    <a:pt x="267185" y="27293"/>
                  </a:cubicBezTo>
                  <a:cubicBezTo>
                    <a:pt x="263060" y="32815"/>
                    <a:pt x="259696" y="38717"/>
                    <a:pt x="256903" y="45000"/>
                  </a:cubicBezTo>
                  <a:cubicBezTo>
                    <a:pt x="255317" y="48554"/>
                    <a:pt x="260267" y="51855"/>
                    <a:pt x="262298" y="48364"/>
                  </a:cubicBezTo>
                  <a:cubicBezTo>
                    <a:pt x="265408" y="42969"/>
                    <a:pt x="268962" y="37892"/>
                    <a:pt x="273087" y="33259"/>
                  </a:cubicBezTo>
                  <a:cubicBezTo>
                    <a:pt x="276197" y="29832"/>
                    <a:pt x="281973" y="25960"/>
                    <a:pt x="282607" y="21073"/>
                  </a:cubicBezTo>
                  <a:cubicBezTo>
                    <a:pt x="282734" y="19296"/>
                    <a:pt x="281719" y="17202"/>
                    <a:pt x="279688" y="17265"/>
                  </a:cubicBezTo>
                  <a:lnTo>
                    <a:pt x="279688" y="17265"/>
                  </a:lnTo>
                  <a:close/>
                  <a:moveTo>
                    <a:pt x="245860" y="23866"/>
                  </a:moveTo>
                  <a:cubicBezTo>
                    <a:pt x="234626" y="23929"/>
                    <a:pt x="226883" y="40748"/>
                    <a:pt x="223202" y="49697"/>
                  </a:cubicBezTo>
                  <a:cubicBezTo>
                    <a:pt x="221489" y="53886"/>
                    <a:pt x="227264" y="57884"/>
                    <a:pt x="229486" y="53632"/>
                  </a:cubicBezTo>
                  <a:cubicBezTo>
                    <a:pt x="232278" y="48364"/>
                    <a:pt x="235578" y="43604"/>
                    <a:pt x="239577" y="39288"/>
                  </a:cubicBezTo>
                  <a:cubicBezTo>
                    <a:pt x="243004" y="35607"/>
                    <a:pt x="247320" y="32624"/>
                    <a:pt x="248526" y="27484"/>
                  </a:cubicBezTo>
                  <a:cubicBezTo>
                    <a:pt x="248970" y="25770"/>
                    <a:pt x="247701" y="23802"/>
                    <a:pt x="245860" y="23866"/>
                  </a:cubicBezTo>
                  <a:lnTo>
                    <a:pt x="245860" y="23866"/>
                  </a:lnTo>
                  <a:close/>
                  <a:moveTo>
                    <a:pt x="217490" y="30403"/>
                  </a:moveTo>
                  <a:cubicBezTo>
                    <a:pt x="211905" y="30974"/>
                    <a:pt x="209113" y="35607"/>
                    <a:pt x="205812" y="39796"/>
                  </a:cubicBezTo>
                  <a:cubicBezTo>
                    <a:pt x="201941" y="44619"/>
                    <a:pt x="198577" y="49697"/>
                    <a:pt x="195531" y="55091"/>
                  </a:cubicBezTo>
                  <a:cubicBezTo>
                    <a:pt x="193627" y="58392"/>
                    <a:pt x="198006" y="61565"/>
                    <a:pt x="200608" y="59217"/>
                  </a:cubicBezTo>
                  <a:cubicBezTo>
                    <a:pt x="205241" y="55155"/>
                    <a:pt x="209493" y="50966"/>
                    <a:pt x="213429" y="46206"/>
                  </a:cubicBezTo>
                  <a:cubicBezTo>
                    <a:pt x="216538" y="42525"/>
                    <a:pt x="220727" y="38780"/>
                    <a:pt x="220346" y="33449"/>
                  </a:cubicBezTo>
                  <a:cubicBezTo>
                    <a:pt x="220283" y="31989"/>
                    <a:pt x="219077" y="30213"/>
                    <a:pt x="217490" y="30403"/>
                  </a:cubicBezTo>
                  <a:lnTo>
                    <a:pt x="217490" y="30403"/>
                  </a:lnTo>
                  <a:close/>
                  <a:moveTo>
                    <a:pt x="668360" y="97805"/>
                  </a:moveTo>
                  <a:cubicBezTo>
                    <a:pt x="668106" y="96472"/>
                    <a:pt x="666392" y="95520"/>
                    <a:pt x="665186" y="95837"/>
                  </a:cubicBezTo>
                  <a:cubicBezTo>
                    <a:pt x="658522" y="97932"/>
                    <a:pt x="655793" y="107134"/>
                    <a:pt x="652747" y="112973"/>
                  </a:cubicBezTo>
                  <a:cubicBezTo>
                    <a:pt x="650272" y="117670"/>
                    <a:pt x="657126" y="121922"/>
                    <a:pt x="659855" y="117416"/>
                  </a:cubicBezTo>
                  <a:cubicBezTo>
                    <a:pt x="663346" y="111767"/>
                    <a:pt x="669692" y="105040"/>
                    <a:pt x="668360" y="97805"/>
                  </a:cubicBezTo>
                  <a:lnTo>
                    <a:pt x="668360" y="97805"/>
                  </a:lnTo>
                  <a:close/>
                  <a:moveTo>
                    <a:pt x="635928" y="83842"/>
                  </a:moveTo>
                  <a:cubicBezTo>
                    <a:pt x="632056" y="85238"/>
                    <a:pt x="630279" y="88031"/>
                    <a:pt x="628058" y="91458"/>
                  </a:cubicBezTo>
                  <a:cubicBezTo>
                    <a:pt x="625519" y="95330"/>
                    <a:pt x="622663" y="99328"/>
                    <a:pt x="620696" y="103644"/>
                  </a:cubicBezTo>
                  <a:cubicBezTo>
                    <a:pt x="619300" y="106690"/>
                    <a:pt x="622790" y="109483"/>
                    <a:pt x="625329" y="107388"/>
                  </a:cubicBezTo>
                  <a:cubicBezTo>
                    <a:pt x="628883" y="104469"/>
                    <a:pt x="632056" y="100724"/>
                    <a:pt x="635166" y="97234"/>
                  </a:cubicBezTo>
                  <a:cubicBezTo>
                    <a:pt x="637895" y="94250"/>
                    <a:pt x="640053" y="91712"/>
                    <a:pt x="640498" y="87523"/>
                  </a:cubicBezTo>
                  <a:cubicBezTo>
                    <a:pt x="640688" y="85238"/>
                    <a:pt x="637895" y="83080"/>
                    <a:pt x="635928" y="83842"/>
                  </a:cubicBezTo>
                  <a:lnTo>
                    <a:pt x="635928" y="83842"/>
                  </a:lnTo>
                  <a:close/>
                  <a:moveTo>
                    <a:pt x="607495" y="73751"/>
                  </a:moveTo>
                  <a:cubicBezTo>
                    <a:pt x="602989" y="74703"/>
                    <a:pt x="600133" y="78638"/>
                    <a:pt x="597404" y="82192"/>
                  </a:cubicBezTo>
                  <a:cubicBezTo>
                    <a:pt x="594103" y="86444"/>
                    <a:pt x="589788" y="91014"/>
                    <a:pt x="587757" y="96091"/>
                  </a:cubicBezTo>
                  <a:cubicBezTo>
                    <a:pt x="586614" y="98884"/>
                    <a:pt x="589280" y="102882"/>
                    <a:pt x="592390" y="100914"/>
                  </a:cubicBezTo>
                  <a:cubicBezTo>
                    <a:pt x="596959" y="97995"/>
                    <a:pt x="600577" y="93108"/>
                    <a:pt x="604194" y="89046"/>
                  </a:cubicBezTo>
                  <a:cubicBezTo>
                    <a:pt x="607368" y="85429"/>
                    <a:pt x="610859" y="81748"/>
                    <a:pt x="611112" y="76607"/>
                  </a:cubicBezTo>
                  <a:cubicBezTo>
                    <a:pt x="611176" y="74703"/>
                    <a:pt x="609145" y="73434"/>
                    <a:pt x="607495" y="73751"/>
                  </a:cubicBezTo>
                  <a:lnTo>
                    <a:pt x="607495" y="73751"/>
                  </a:lnTo>
                  <a:close/>
                  <a:moveTo>
                    <a:pt x="581727" y="69372"/>
                  </a:moveTo>
                  <a:cubicBezTo>
                    <a:pt x="581410" y="67848"/>
                    <a:pt x="579950" y="67023"/>
                    <a:pt x="578554" y="66833"/>
                  </a:cubicBezTo>
                  <a:cubicBezTo>
                    <a:pt x="573794" y="66262"/>
                    <a:pt x="571382" y="70324"/>
                    <a:pt x="568780" y="73751"/>
                  </a:cubicBezTo>
                  <a:cubicBezTo>
                    <a:pt x="565416" y="78130"/>
                    <a:pt x="561862" y="82382"/>
                    <a:pt x="558943" y="87079"/>
                  </a:cubicBezTo>
                  <a:cubicBezTo>
                    <a:pt x="556531" y="90887"/>
                    <a:pt x="561862" y="94505"/>
                    <a:pt x="564845" y="91902"/>
                  </a:cubicBezTo>
                  <a:cubicBezTo>
                    <a:pt x="569034" y="88348"/>
                    <a:pt x="572969" y="84223"/>
                    <a:pt x="576713" y="80225"/>
                  </a:cubicBezTo>
                  <a:cubicBezTo>
                    <a:pt x="579823" y="76861"/>
                    <a:pt x="582806" y="74322"/>
                    <a:pt x="581727" y="69372"/>
                  </a:cubicBezTo>
                  <a:lnTo>
                    <a:pt x="581727" y="69372"/>
                  </a:lnTo>
                  <a:close/>
                  <a:moveTo>
                    <a:pt x="549423" y="63596"/>
                  </a:moveTo>
                  <a:cubicBezTo>
                    <a:pt x="540854" y="66135"/>
                    <a:pt x="535333" y="78892"/>
                    <a:pt x="530700" y="85936"/>
                  </a:cubicBezTo>
                  <a:cubicBezTo>
                    <a:pt x="528478" y="89300"/>
                    <a:pt x="533492" y="93172"/>
                    <a:pt x="536221" y="90443"/>
                  </a:cubicBezTo>
                  <a:cubicBezTo>
                    <a:pt x="542378" y="84286"/>
                    <a:pt x="553167" y="76861"/>
                    <a:pt x="554183" y="67404"/>
                  </a:cubicBezTo>
                  <a:cubicBezTo>
                    <a:pt x="554373" y="64992"/>
                    <a:pt x="551453" y="63025"/>
                    <a:pt x="549423" y="63596"/>
                  </a:cubicBezTo>
                  <a:lnTo>
                    <a:pt x="549423" y="63596"/>
                  </a:lnTo>
                  <a:close/>
                  <a:moveTo>
                    <a:pt x="528098" y="51030"/>
                  </a:moveTo>
                  <a:cubicBezTo>
                    <a:pt x="530192" y="50268"/>
                    <a:pt x="533048" y="52490"/>
                    <a:pt x="532794" y="54838"/>
                  </a:cubicBezTo>
                  <a:cubicBezTo>
                    <a:pt x="532286" y="60740"/>
                    <a:pt x="527717" y="65246"/>
                    <a:pt x="524163" y="69562"/>
                  </a:cubicBezTo>
                  <a:cubicBezTo>
                    <a:pt x="519847" y="74766"/>
                    <a:pt x="515341" y="79844"/>
                    <a:pt x="510961" y="84985"/>
                  </a:cubicBezTo>
                  <a:cubicBezTo>
                    <a:pt x="508169" y="88221"/>
                    <a:pt x="502520" y="83588"/>
                    <a:pt x="504932" y="80034"/>
                  </a:cubicBezTo>
                  <a:cubicBezTo>
                    <a:pt x="508740" y="74385"/>
                    <a:pt x="512485" y="68737"/>
                    <a:pt x="516293" y="63152"/>
                  </a:cubicBezTo>
                  <a:cubicBezTo>
                    <a:pt x="519593" y="58519"/>
                    <a:pt x="522703" y="52870"/>
                    <a:pt x="528098" y="51030"/>
                  </a:cubicBezTo>
                  <a:lnTo>
                    <a:pt x="528098" y="51030"/>
                  </a:lnTo>
                  <a:close/>
                  <a:moveTo>
                    <a:pt x="493254" y="51855"/>
                  </a:moveTo>
                  <a:cubicBezTo>
                    <a:pt x="488685" y="54393"/>
                    <a:pt x="485702" y="59598"/>
                    <a:pt x="482973" y="64040"/>
                  </a:cubicBezTo>
                  <a:cubicBezTo>
                    <a:pt x="479926" y="69118"/>
                    <a:pt x="476626" y="74385"/>
                    <a:pt x="474341" y="79844"/>
                  </a:cubicBezTo>
                  <a:cubicBezTo>
                    <a:pt x="473072" y="82890"/>
                    <a:pt x="476372" y="85873"/>
                    <a:pt x="478974" y="83588"/>
                  </a:cubicBezTo>
                  <a:cubicBezTo>
                    <a:pt x="483353" y="79844"/>
                    <a:pt x="487225" y="74957"/>
                    <a:pt x="490969" y="70577"/>
                  </a:cubicBezTo>
                  <a:cubicBezTo>
                    <a:pt x="494333" y="66643"/>
                    <a:pt x="498395" y="62136"/>
                    <a:pt x="499474" y="56869"/>
                  </a:cubicBezTo>
                  <a:cubicBezTo>
                    <a:pt x="500172" y="53314"/>
                    <a:pt x="496491" y="50078"/>
                    <a:pt x="493254" y="51855"/>
                  </a:cubicBezTo>
                  <a:lnTo>
                    <a:pt x="493254" y="51855"/>
                  </a:lnTo>
                  <a:close/>
                  <a:moveTo>
                    <a:pt x="459299" y="52870"/>
                  </a:moveTo>
                  <a:cubicBezTo>
                    <a:pt x="447875" y="54647"/>
                    <a:pt x="441148" y="72291"/>
                    <a:pt x="438546" y="82192"/>
                  </a:cubicBezTo>
                  <a:cubicBezTo>
                    <a:pt x="437530" y="86000"/>
                    <a:pt x="443433" y="89046"/>
                    <a:pt x="445083" y="85238"/>
                  </a:cubicBezTo>
                  <a:cubicBezTo>
                    <a:pt x="447304" y="79970"/>
                    <a:pt x="450097" y="75084"/>
                    <a:pt x="453841" y="70895"/>
                  </a:cubicBezTo>
                  <a:cubicBezTo>
                    <a:pt x="457078" y="67150"/>
                    <a:pt x="462029" y="63913"/>
                    <a:pt x="463996" y="59217"/>
                  </a:cubicBezTo>
                  <a:cubicBezTo>
                    <a:pt x="465456" y="55790"/>
                    <a:pt x="463044" y="52235"/>
                    <a:pt x="459299" y="52870"/>
                  </a:cubicBezTo>
                  <a:lnTo>
                    <a:pt x="459299" y="52870"/>
                  </a:lnTo>
                  <a:close/>
                  <a:moveTo>
                    <a:pt x="418934" y="50839"/>
                  </a:moveTo>
                  <a:cubicBezTo>
                    <a:pt x="410239" y="50839"/>
                    <a:pt x="403956" y="63279"/>
                    <a:pt x="400529" y="70133"/>
                  </a:cubicBezTo>
                  <a:cubicBezTo>
                    <a:pt x="398054" y="75084"/>
                    <a:pt x="405352" y="79780"/>
                    <a:pt x="408018" y="74830"/>
                  </a:cubicBezTo>
                  <a:cubicBezTo>
                    <a:pt x="410176" y="70705"/>
                    <a:pt x="412651" y="66960"/>
                    <a:pt x="415698" y="63469"/>
                  </a:cubicBezTo>
                  <a:cubicBezTo>
                    <a:pt x="418109" y="60677"/>
                    <a:pt x="420965" y="58265"/>
                    <a:pt x="421537" y="54393"/>
                  </a:cubicBezTo>
                  <a:cubicBezTo>
                    <a:pt x="421791" y="52743"/>
                    <a:pt x="420775" y="50839"/>
                    <a:pt x="418934" y="50839"/>
                  </a:cubicBezTo>
                  <a:lnTo>
                    <a:pt x="418934" y="50839"/>
                  </a:lnTo>
                  <a:close/>
                  <a:moveTo>
                    <a:pt x="365686" y="46968"/>
                  </a:moveTo>
                  <a:cubicBezTo>
                    <a:pt x="360164" y="48681"/>
                    <a:pt x="357625" y="54647"/>
                    <a:pt x="354896" y="59471"/>
                  </a:cubicBezTo>
                  <a:cubicBezTo>
                    <a:pt x="351342" y="65564"/>
                    <a:pt x="347915" y="71783"/>
                    <a:pt x="344424" y="77939"/>
                  </a:cubicBezTo>
                  <a:cubicBezTo>
                    <a:pt x="341632" y="82890"/>
                    <a:pt x="348994" y="87396"/>
                    <a:pt x="351977" y="82699"/>
                  </a:cubicBezTo>
                  <a:cubicBezTo>
                    <a:pt x="355594" y="77051"/>
                    <a:pt x="359212" y="71466"/>
                    <a:pt x="362893" y="65817"/>
                  </a:cubicBezTo>
                  <a:cubicBezTo>
                    <a:pt x="365813" y="61311"/>
                    <a:pt x="370446" y="55980"/>
                    <a:pt x="369621" y="50141"/>
                  </a:cubicBezTo>
                  <a:cubicBezTo>
                    <a:pt x="369367" y="48237"/>
                    <a:pt x="367717" y="46397"/>
                    <a:pt x="365686" y="46968"/>
                  </a:cubicBezTo>
                  <a:lnTo>
                    <a:pt x="365686" y="46968"/>
                  </a:lnTo>
                  <a:close/>
                  <a:moveTo>
                    <a:pt x="318593" y="51601"/>
                  </a:moveTo>
                  <a:cubicBezTo>
                    <a:pt x="312500" y="54076"/>
                    <a:pt x="309644" y="59026"/>
                    <a:pt x="306281" y="64548"/>
                  </a:cubicBezTo>
                  <a:cubicBezTo>
                    <a:pt x="302663" y="70514"/>
                    <a:pt x="298538" y="77051"/>
                    <a:pt x="296443" y="83779"/>
                  </a:cubicBezTo>
                  <a:cubicBezTo>
                    <a:pt x="295364" y="87333"/>
                    <a:pt x="299934" y="89681"/>
                    <a:pt x="302409" y="87459"/>
                  </a:cubicBezTo>
                  <a:cubicBezTo>
                    <a:pt x="307233" y="83080"/>
                    <a:pt x="311168" y="76734"/>
                    <a:pt x="314849" y="71339"/>
                  </a:cubicBezTo>
                  <a:cubicBezTo>
                    <a:pt x="318339" y="66071"/>
                    <a:pt x="322084" y="60994"/>
                    <a:pt x="321830" y="54203"/>
                  </a:cubicBezTo>
                  <a:cubicBezTo>
                    <a:pt x="321703" y="52680"/>
                    <a:pt x="320116" y="50966"/>
                    <a:pt x="318593" y="51601"/>
                  </a:cubicBezTo>
                  <a:lnTo>
                    <a:pt x="318593" y="51601"/>
                  </a:lnTo>
                  <a:close/>
                  <a:moveTo>
                    <a:pt x="280513" y="59788"/>
                  </a:moveTo>
                  <a:cubicBezTo>
                    <a:pt x="274166" y="59852"/>
                    <a:pt x="270041" y="65373"/>
                    <a:pt x="266550" y="70133"/>
                  </a:cubicBezTo>
                  <a:cubicBezTo>
                    <a:pt x="262361" y="75845"/>
                    <a:pt x="259125" y="82192"/>
                    <a:pt x="256396" y="88729"/>
                  </a:cubicBezTo>
                  <a:cubicBezTo>
                    <a:pt x="254428" y="93362"/>
                    <a:pt x="260711" y="97614"/>
                    <a:pt x="263250" y="93045"/>
                  </a:cubicBezTo>
                  <a:cubicBezTo>
                    <a:pt x="266360" y="87459"/>
                    <a:pt x="270041" y="82382"/>
                    <a:pt x="274166" y="77559"/>
                  </a:cubicBezTo>
                  <a:cubicBezTo>
                    <a:pt x="277594" y="73497"/>
                    <a:pt x="282798" y="69625"/>
                    <a:pt x="283496" y="63977"/>
                  </a:cubicBezTo>
                  <a:cubicBezTo>
                    <a:pt x="283813" y="62010"/>
                    <a:pt x="282798" y="59788"/>
                    <a:pt x="280513" y="59788"/>
                  </a:cubicBezTo>
                  <a:lnTo>
                    <a:pt x="280513" y="59788"/>
                  </a:lnTo>
                  <a:close/>
                  <a:moveTo>
                    <a:pt x="240783" y="69499"/>
                  </a:moveTo>
                  <a:cubicBezTo>
                    <a:pt x="234373" y="72545"/>
                    <a:pt x="230882" y="79653"/>
                    <a:pt x="227709" y="85810"/>
                  </a:cubicBezTo>
                  <a:cubicBezTo>
                    <a:pt x="224916" y="91331"/>
                    <a:pt x="220156" y="99074"/>
                    <a:pt x="220727" y="105611"/>
                  </a:cubicBezTo>
                  <a:cubicBezTo>
                    <a:pt x="220981" y="108467"/>
                    <a:pt x="223964" y="109800"/>
                    <a:pt x="225995" y="108023"/>
                  </a:cubicBezTo>
                  <a:cubicBezTo>
                    <a:pt x="230628" y="104088"/>
                    <a:pt x="233040" y="96472"/>
                    <a:pt x="236404" y="91268"/>
                  </a:cubicBezTo>
                  <a:cubicBezTo>
                    <a:pt x="239958" y="85746"/>
                    <a:pt x="244908" y="80796"/>
                    <a:pt x="246558" y="74132"/>
                  </a:cubicBezTo>
                  <a:cubicBezTo>
                    <a:pt x="247383" y="70705"/>
                    <a:pt x="243766" y="68039"/>
                    <a:pt x="240783" y="69499"/>
                  </a:cubicBezTo>
                  <a:lnTo>
                    <a:pt x="240783" y="69499"/>
                  </a:lnTo>
                  <a:close/>
                  <a:moveTo>
                    <a:pt x="203083" y="77368"/>
                  </a:moveTo>
                  <a:cubicBezTo>
                    <a:pt x="196990" y="80351"/>
                    <a:pt x="192738" y="86381"/>
                    <a:pt x="189565" y="92410"/>
                  </a:cubicBezTo>
                  <a:cubicBezTo>
                    <a:pt x="187153" y="96980"/>
                    <a:pt x="183472" y="103644"/>
                    <a:pt x="186138" y="109038"/>
                  </a:cubicBezTo>
                  <a:cubicBezTo>
                    <a:pt x="186455" y="109673"/>
                    <a:pt x="187470" y="110244"/>
                    <a:pt x="188169" y="109927"/>
                  </a:cubicBezTo>
                  <a:cubicBezTo>
                    <a:pt x="192865" y="108213"/>
                    <a:pt x="194960" y="102501"/>
                    <a:pt x="197752" y="98566"/>
                  </a:cubicBezTo>
                  <a:cubicBezTo>
                    <a:pt x="201370" y="93489"/>
                    <a:pt x="206003" y="89110"/>
                    <a:pt x="209049" y="83588"/>
                  </a:cubicBezTo>
                  <a:cubicBezTo>
                    <a:pt x="211271" y="79717"/>
                    <a:pt x="206828" y="75591"/>
                    <a:pt x="203083" y="77368"/>
                  </a:cubicBezTo>
                  <a:lnTo>
                    <a:pt x="203083" y="77368"/>
                  </a:lnTo>
                  <a:close/>
                  <a:moveTo>
                    <a:pt x="169446" y="82382"/>
                  </a:moveTo>
                  <a:cubicBezTo>
                    <a:pt x="161322" y="82827"/>
                    <a:pt x="155293" y="90696"/>
                    <a:pt x="150787" y="96853"/>
                  </a:cubicBezTo>
                  <a:cubicBezTo>
                    <a:pt x="145138" y="104596"/>
                    <a:pt x="141457" y="113418"/>
                    <a:pt x="139172" y="122938"/>
                  </a:cubicBezTo>
                  <a:cubicBezTo>
                    <a:pt x="137966" y="128142"/>
                    <a:pt x="145328" y="130300"/>
                    <a:pt x="146979" y="125413"/>
                  </a:cubicBezTo>
                  <a:cubicBezTo>
                    <a:pt x="149771" y="117035"/>
                    <a:pt x="154023" y="109165"/>
                    <a:pt x="159482" y="102438"/>
                  </a:cubicBezTo>
                  <a:cubicBezTo>
                    <a:pt x="163670" y="97170"/>
                    <a:pt x="170081" y="93045"/>
                    <a:pt x="172429" y="86508"/>
                  </a:cubicBezTo>
                  <a:cubicBezTo>
                    <a:pt x="173190" y="84667"/>
                    <a:pt x="171350" y="82256"/>
                    <a:pt x="169446" y="82382"/>
                  </a:cubicBezTo>
                  <a:lnTo>
                    <a:pt x="169446" y="82382"/>
                  </a:lnTo>
                  <a:close/>
                  <a:moveTo>
                    <a:pt x="122607" y="105167"/>
                  </a:moveTo>
                  <a:cubicBezTo>
                    <a:pt x="112516" y="113418"/>
                    <a:pt x="106804" y="127063"/>
                    <a:pt x="101981" y="139122"/>
                  </a:cubicBezTo>
                  <a:cubicBezTo>
                    <a:pt x="100584" y="142612"/>
                    <a:pt x="106042" y="144834"/>
                    <a:pt x="107883" y="141851"/>
                  </a:cubicBezTo>
                  <a:cubicBezTo>
                    <a:pt x="114357" y="131125"/>
                    <a:pt x="123052" y="121351"/>
                    <a:pt x="128319" y="109864"/>
                  </a:cubicBezTo>
                  <a:cubicBezTo>
                    <a:pt x="130096" y="106056"/>
                    <a:pt x="125781" y="102628"/>
                    <a:pt x="122607" y="105167"/>
                  </a:cubicBezTo>
                  <a:lnTo>
                    <a:pt x="122607" y="105167"/>
                  </a:lnTo>
                  <a:close/>
                  <a:moveTo>
                    <a:pt x="702314" y="164064"/>
                  </a:moveTo>
                  <a:cubicBezTo>
                    <a:pt x="695650" y="167936"/>
                    <a:pt x="691779" y="177075"/>
                    <a:pt x="687590" y="183549"/>
                  </a:cubicBezTo>
                  <a:cubicBezTo>
                    <a:pt x="684861" y="187738"/>
                    <a:pt x="691462" y="191609"/>
                    <a:pt x="694254" y="187738"/>
                  </a:cubicBezTo>
                  <a:cubicBezTo>
                    <a:pt x="698570" y="181835"/>
                    <a:pt x="705424" y="175171"/>
                    <a:pt x="706757" y="167745"/>
                  </a:cubicBezTo>
                  <a:cubicBezTo>
                    <a:pt x="707201" y="165143"/>
                    <a:pt x="704663" y="162732"/>
                    <a:pt x="702314" y="164064"/>
                  </a:cubicBezTo>
                  <a:lnTo>
                    <a:pt x="702314" y="164064"/>
                  </a:lnTo>
                  <a:close/>
                  <a:moveTo>
                    <a:pt x="677880" y="146738"/>
                  </a:moveTo>
                  <a:cubicBezTo>
                    <a:pt x="671977" y="148261"/>
                    <a:pt x="669121" y="154608"/>
                    <a:pt x="666138" y="159495"/>
                  </a:cubicBezTo>
                  <a:cubicBezTo>
                    <a:pt x="662457" y="165461"/>
                    <a:pt x="657951" y="171299"/>
                    <a:pt x="655158" y="177710"/>
                  </a:cubicBezTo>
                  <a:cubicBezTo>
                    <a:pt x="653635" y="181327"/>
                    <a:pt x="657634" y="185072"/>
                    <a:pt x="660744" y="182279"/>
                  </a:cubicBezTo>
                  <a:cubicBezTo>
                    <a:pt x="665821" y="177646"/>
                    <a:pt x="669756" y="171299"/>
                    <a:pt x="674072" y="165968"/>
                  </a:cubicBezTo>
                  <a:cubicBezTo>
                    <a:pt x="677626" y="161526"/>
                    <a:pt x="682830" y="156702"/>
                    <a:pt x="682513" y="150419"/>
                  </a:cubicBezTo>
                  <a:cubicBezTo>
                    <a:pt x="682322" y="148007"/>
                    <a:pt x="680228" y="146103"/>
                    <a:pt x="677880" y="146738"/>
                  </a:cubicBezTo>
                  <a:lnTo>
                    <a:pt x="677880" y="146738"/>
                  </a:lnTo>
                  <a:close/>
                  <a:moveTo>
                    <a:pt x="647162" y="136583"/>
                  </a:moveTo>
                  <a:cubicBezTo>
                    <a:pt x="641830" y="135758"/>
                    <a:pt x="637895" y="141661"/>
                    <a:pt x="634912" y="145405"/>
                  </a:cubicBezTo>
                  <a:cubicBezTo>
                    <a:pt x="631231" y="150038"/>
                    <a:pt x="627868" y="154925"/>
                    <a:pt x="624948" y="160129"/>
                  </a:cubicBezTo>
                  <a:cubicBezTo>
                    <a:pt x="622156" y="164953"/>
                    <a:pt x="629454" y="169459"/>
                    <a:pt x="632437" y="164826"/>
                  </a:cubicBezTo>
                  <a:cubicBezTo>
                    <a:pt x="635674" y="159939"/>
                    <a:pt x="639228" y="155433"/>
                    <a:pt x="643227" y="151244"/>
                  </a:cubicBezTo>
                  <a:cubicBezTo>
                    <a:pt x="646337" y="148007"/>
                    <a:pt x="650779" y="145088"/>
                    <a:pt x="650525" y="140074"/>
                  </a:cubicBezTo>
                  <a:cubicBezTo>
                    <a:pt x="650398" y="138043"/>
                    <a:pt x="649002" y="136837"/>
                    <a:pt x="647162" y="136583"/>
                  </a:cubicBezTo>
                  <a:lnTo>
                    <a:pt x="647162" y="136583"/>
                  </a:lnTo>
                  <a:close/>
                  <a:moveTo>
                    <a:pt x="607876" y="130173"/>
                  </a:moveTo>
                  <a:cubicBezTo>
                    <a:pt x="601656" y="130998"/>
                    <a:pt x="596705" y="137218"/>
                    <a:pt x="593024" y="141851"/>
                  </a:cubicBezTo>
                  <a:cubicBezTo>
                    <a:pt x="588899" y="147182"/>
                    <a:pt x="585218" y="152894"/>
                    <a:pt x="582108" y="158923"/>
                  </a:cubicBezTo>
                  <a:cubicBezTo>
                    <a:pt x="579442" y="164001"/>
                    <a:pt x="586805" y="168570"/>
                    <a:pt x="589851" y="163747"/>
                  </a:cubicBezTo>
                  <a:cubicBezTo>
                    <a:pt x="593405" y="158162"/>
                    <a:pt x="597404" y="153212"/>
                    <a:pt x="601973" y="148452"/>
                  </a:cubicBezTo>
                  <a:cubicBezTo>
                    <a:pt x="605908" y="144390"/>
                    <a:pt x="610859" y="140835"/>
                    <a:pt x="612826" y="135250"/>
                  </a:cubicBezTo>
                  <a:cubicBezTo>
                    <a:pt x="613841" y="132077"/>
                    <a:pt x="610541" y="129792"/>
                    <a:pt x="607876" y="130173"/>
                  </a:cubicBezTo>
                  <a:lnTo>
                    <a:pt x="607876" y="130173"/>
                  </a:lnTo>
                  <a:close/>
                  <a:moveTo>
                    <a:pt x="567891" y="113354"/>
                  </a:moveTo>
                  <a:cubicBezTo>
                    <a:pt x="561989" y="116337"/>
                    <a:pt x="558625" y="122938"/>
                    <a:pt x="555198" y="128396"/>
                  </a:cubicBezTo>
                  <a:cubicBezTo>
                    <a:pt x="551200" y="134933"/>
                    <a:pt x="546757" y="141724"/>
                    <a:pt x="543774" y="148832"/>
                  </a:cubicBezTo>
                  <a:cubicBezTo>
                    <a:pt x="542505" y="151815"/>
                    <a:pt x="545995" y="155306"/>
                    <a:pt x="548534" y="152704"/>
                  </a:cubicBezTo>
                  <a:cubicBezTo>
                    <a:pt x="553738" y="147309"/>
                    <a:pt x="558054" y="140645"/>
                    <a:pt x="562433" y="134489"/>
                  </a:cubicBezTo>
                  <a:cubicBezTo>
                    <a:pt x="566495" y="128840"/>
                    <a:pt x="571255" y="123128"/>
                    <a:pt x="571763" y="115829"/>
                  </a:cubicBezTo>
                  <a:cubicBezTo>
                    <a:pt x="572017" y="113671"/>
                    <a:pt x="569478" y="112593"/>
                    <a:pt x="567891" y="113354"/>
                  </a:cubicBezTo>
                  <a:lnTo>
                    <a:pt x="567891" y="113354"/>
                  </a:lnTo>
                  <a:close/>
                  <a:moveTo>
                    <a:pt x="525940" y="110117"/>
                  </a:moveTo>
                  <a:cubicBezTo>
                    <a:pt x="519847" y="111767"/>
                    <a:pt x="517308" y="118114"/>
                    <a:pt x="514389" y="123255"/>
                  </a:cubicBezTo>
                  <a:cubicBezTo>
                    <a:pt x="510961" y="129284"/>
                    <a:pt x="507217" y="135440"/>
                    <a:pt x="504678" y="141978"/>
                  </a:cubicBezTo>
                  <a:cubicBezTo>
                    <a:pt x="503282" y="145532"/>
                    <a:pt x="508613" y="148578"/>
                    <a:pt x="510961" y="145913"/>
                  </a:cubicBezTo>
                  <a:cubicBezTo>
                    <a:pt x="515468" y="140708"/>
                    <a:pt x="519276" y="134552"/>
                    <a:pt x="523084" y="128713"/>
                  </a:cubicBezTo>
                  <a:cubicBezTo>
                    <a:pt x="526384" y="123636"/>
                    <a:pt x="530509" y="118812"/>
                    <a:pt x="529367" y="112212"/>
                  </a:cubicBezTo>
                  <a:cubicBezTo>
                    <a:pt x="529113" y="110752"/>
                    <a:pt x="527209" y="109800"/>
                    <a:pt x="525940" y="110117"/>
                  </a:cubicBezTo>
                  <a:lnTo>
                    <a:pt x="525940" y="110117"/>
                  </a:lnTo>
                  <a:close/>
                  <a:moveTo>
                    <a:pt x="489510" y="105802"/>
                  </a:moveTo>
                  <a:cubicBezTo>
                    <a:pt x="483988" y="108023"/>
                    <a:pt x="481449" y="113671"/>
                    <a:pt x="478593" y="118812"/>
                  </a:cubicBezTo>
                  <a:cubicBezTo>
                    <a:pt x="475103" y="124969"/>
                    <a:pt x="472056" y="131379"/>
                    <a:pt x="468819" y="137726"/>
                  </a:cubicBezTo>
                  <a:cubicBezTo>
                    <a:pt x="466471" y="142168"/>
                    <a:pt x="472691" y="145849"/>
                    <a:pt x="475483" y="141914"/>
                  </a:cubicBezTo>
                  <a:cubicBezTo>
                    <a:pt x="479355" y="136456"/>
                    <a:pt x="483417" y="131125"/>
                    <a:pt x="487161" y="125603"/>
                  </a:cubicBezTo>
                  <a:cubicBezTo>
                    <a:pt x="490271" y="120970"/>
                    <a:pt x="494841" y="115702"/>
                    <a:pt x="494397" y="109800"/>
                  </a:cubicBezTo>
                  <a:cubicBezTo>
                    <a:pt x="494206" y="107452"/>
                    <a:pt x="491985" y="104850"/>
                    <a:pt x="489510" y="105802"/>
                  </a:cubicBezTo>
                  <a:lnTo>
                    <a:pt x="489510" y="105802"/>
                  </a:lnTo>
                  <a:close/>
                  <a:moveTo>
                    <a:pt x="450795" y="105167"/>
                  </a:moveTo>
                  <a:cubicBezTo>
                    <a:pt x="444639" y="106182"/>
                    <a:pt x="440450" y="112529"/>
                    <a:pt x="437974" y="117987"/>
                  </a:cubicBezTo>
                  <a:cubicBezTo>
                    <a:pt x="435626" y="123128"/>
                    <a:pt x="432643" y="130046"/>
                    <a:pt x="434294" y="135821"/>
                  </a:cubicBezTo>
                  <a:cubicBezTo>
                    <a:pt x="434928" y="137916"/>
                    <a:pt x="437467" y="138677"/>
                    <a:pt x="438927" y="137281"/>
                  </a:cubicBezTo>
                  <a:cubicBezTo>
                    <a:pt x="442481" y="133727"/>
                    <a:pt x="444131" y="127888"/>
                    <a:pt x="447050" y="123699"/>
                  </a:cubicBezTo>
                  <a:cubicBezTo>
                    <a:pt x="450033" y="119320"/>
                    <a:pt x="454286" y="115322"/>
                    <a:pt x="455364" y="109927"/>
                  </a:cubicBezTo>
                  <a:cubicBezTo>
                    <a:pt x="455872" y="107007"/>
                    <a:pt x="453587" y="104723"/>
                    <a:pt x="450795" y="105167"/>
                  </a:cubicBezTo>
                  <a:lnTo>
                    <a:pt x="450795" y="105167"/>
                  </a:lnTo>
                  <a:close/>
                  <a:moveTo>
                    <a:pt x="393675" y="105929"/>
                  </a:moveTo>
                  <a:cubicBezTo>
                    <a:pt x="389042" y="107833"/>
                    <a:pt x="387074" y="114243"/>
                    <a:pt x="385107" y="118686"/>
                  </a:cubicBezTo>
                  <a:cubicBezTo>
                    <a:pt x="382631" y="124207"/>
                    <a:pt x="380093" y="129792"/>
                    <a:pt x="377617" y="135250"/>
                  </a:cubicBezTo>
                  <a:cubicBezTo>
                    <a:pt x="375840" y="139185"/>
                    <a:pt x="381172" y="142676"/>
                    <a:pt x="383393" y="138931"/>
                  </a:cubicBezTo>
                  <a:cubicBezTo>
                    <a:pt x="386630" y="133410"/>
                    <a:pt x="389930" y="127951"/>
                    <a:pt x="393230" y="122493"/>
                  </a:cubicBezTo>
                  <a:cubicBezTo>
                    <a:pt x="395832" y="118114"/>
                    <a:pt x="399260" y="113418"/>
                    <a:pt x="398244" y="108023"/>
                  </a:cubicBezTo>
                  <a:cubicBezTo>
                    <a:pt x="397736" y="105738"/>
                    <a:pt x="395325" y="105231"/>
                    <a:pt x="393675" y="105929"/>
                  </a:cubicBezTo>
                  <a:lnTo>
                    <a:pt x="393675" y="105929"/>
                  </a:lnTo>
                  <a:close/>
                  <a:moveTo>
                    <a:pt x="355023" y="109991"/>
                  </a:moveTo>
                  <a:cubicBezTo>
                    <a:pt x="349121" y="108911"/>
                    <a:pt x="345884" y="114370"/>
                    <a:pt x="342964" y="118812"/>
                  </a:cubicBezTo>
                  <a:cubicBezTo>
                    <a:pt x="339474" y="124207"/>
                    <a:pt x="336999" y="130237"/>
                    <a:pt x="335348" y="136520"/>
                  </a:cubicBezTo>
                  <a:cubicBezTo>
                    <a:pt x="333762" y="142422"/>
                    <a:pt x="342584" y="145151"/>
                    <a:pt x="344361" y="139376"/>
                  </a:cubicBezTo>
                  <a:cubicBezTo>
                    <a:pt x="346011" y="133917"/>
                    <a:pt x="348486" y="128840"/>
                    <a:pt x="351660" y="124271"/>
                  </a:cubicBezTo>
                  <a:cubicBezTo>
                    <a:pt x="354325" y="120462"/>
                    <a:pt x="358260" y="117670"/>
                    <a:pt x="357371" y="112465"/>
                  </a:cubicBezTo>
                  <a:cubicBezTo>
                    <a:pt x="357245" y="111450"/>
                    <a:pt x="356039" y="110181"/>
                    <a:pt x="355023" y="109991"/>
                  </a:cubicBezTo>
                  <a:lnTo>
                    <a:pt x="355023" y="109991"/>
                  </a:lnTo>
                  <a:close/>
                  <a:moveTo>
                    <a:pt x="306344" y="116083"/>
                  </a:moveTo>
                  <a:cubicBezTo>
                    <a:pt x="300632" y="117353"/>
                    <a:pt x="298157" y="124651"/>
                    <a:pt x="295872" y="129665"/>
                  </a:cubicBezTo>
                  <a:cubicBezTo>
                    <a:pt x="293143" y="135821"/>
                    <a:pt x="290795" y="142168"/>
                    <a:pt x="288827" y="148642"/>
                  </a:cubicBezTo>
                  <a:cubicBezTo>
                    <a:pt x="287177" y="153910"/>
                    <a:pt x="294920" y="156004"/>
                    <a:pt x="296824" y="151117"/>
                  </a:cubicBezTo>
                  <a:cubicBezTo>
                    <a:pt x="299299" y="144897"/>
                    <a:pt x="302155" y="138931"/>
                    <a:pt x="305329" y="133092"/>
                  </a:cubicBezTo>
                  <a:cubicBezTo>
                    <a:pt x="307804" y="128586"/>
                    <a:pt x="311612" y="124080"/>
                    <a:pt x="310533" y="118622"/>
                  </a:cubicBezTo>
                  <a:cubicBezTo>
                    <a:pt x="310152" y="116718"/>
                    <a:pt x="307994" y="115702"/>
                    <a:pt x="306344" y="116083"/>
                  </a:cubicBezTo>
                  <a:lnTo>
                    <a:pt x="306344" y="116083"/>
                  </a:lnTo>
                  <a:close/>
                  <a:moveTo>
                    <a:pt x="265217" y="119256"/>
                  </a:moveTo>
                  <a:cubicBezTo>
                    <a:pt x="256459" y="126619"/>
                    <a:pt x="248589" y="142359"/>
                    <a:pt x="249160" y="154544"/>
                  </a:cubicBezTo>
                  <a:cubicBezTo>
                    <a:pt x="249287" y="157972"/>
                    <a:pt x="253286" y="158797"/>
                    <a:pt x="255063" y="156385"/>
                  </a:cubicBezTo>
                  <a:cubicBezTo>
                    <a:pt x="258680" y="151434"/>
                    <a:pt x="260775" y="144770"/>
                    <a:pt x="263631" y="139312"/>
                  </a:cubicBezTo>
                  <a:cubicBezTo>
                    <a:pt x="266487" y="133854"/>
                    <a:pt x="269216" y="128904"/>
                    <a:pt x="271247" y="123065"/>
                  </a:cubicBezTo>
                  <a:cubicBezTo>
                    <a:pt x="272453" y="119320"/>
                    <a:pt x="267629" y="117162"/>
                    <a:pt x="265217" y="119256"/>
                  </a:cubicBezTo>
                  <a:lnTo>
                    <a:pt x="265217" y="119256"/>
                  </a:lnTo>
                  <a:close/>
                  <a:moveTo>
                    <a:pt x="225106" y="123699"/>
                  </a:moveTo>
                  <a:cubicBezTo>
                    <a:pt x="219014" y="126301"/>
                    <a:pt x="216348" y="134552"/>
                    <a:pt x="213873" y="140391"/>
                  </a:cubicBezTo>
                  <a:cubicBezTo>
                    <a:pt x="210890" y="147182"/>
                    <a:pt x="208415" y="154227"/>
                    <a:pt x="206257" y="161399"/>
                  </a:cubicBezTo>
                  <a:cubicBezTo>
                    <a:pt x="204670" y="166793"/>
                    <a:pt x="212730" y="169141"/>
                    <a:pt x="214507" y="164001"/>
                  </a:cubicBezTo>
                  <a:cubicBezTo>
                    <a:pt x="216983" y="156892"/>
                    <a:pt x="219902" y="150038"/>
                    <a:pt x="223329" y="143374"/>
                  </a:cubicBezTo>
                  <a:cubicBezTo>
                    <a:pt x="225995" y="138233"/>
                    <a:pt x="230438" y="132902"/>
                    <a:pt x="230120" y="126746"/>
                  </a:cubicBezTo>
                  <a:cubicBezTo>
                    <a:pt x="229930" y="123953"/>
                    <a:pt x="227391" y="122684"/>
                    <a:pt x="225106" y="123699"/>
                  </a:cubicBezTo>
                  <a:lnTo>
                    <a:pt x="225106" y="123699"/>
                  </a:lnTo>
                  <a:close/>
                  <a:moveTo>
                    <a:pt x="178458" y="133727"/>
                  </a:moveTo>
                  <a:cubicBezTo>
                    <a:pt x="172873" y="138424"/>
                    <a:pt x="170398" y="145151"/>
                    <a:pt x="167732" y="151942"/>
                  </a:cubicBezTo>
                  <a:cubicBezTo>
                    <a:pt x="164686" y="159685"/>
                    <a:pt x="161322" y="167682"/>
                    <a:pt x="159355" y="175869"/>
                  </a:cubicBezTo>
                  <a:cubicBezTo>
                    <a:pt x="158403" y="179741"/>
                    <a:pt x="163417" y="181708"/>
                    <a:pt x="165511" y="178725"/>
                  </a:cubicBezTo>
                  <a:cubicBezTo>
                    <a:pt x="170271" y="171871"/>
                    <a:pt x="174079" y="164064"/>
                    <a:pt x="177697" y="156575"/>
                  </a:cubicBezTo>
                  <a:cubicBezTo>
                    <a:pt x="180870" y="150038"/>
                    <a:pt x="184043" y="143818"/>
                    <a:pt x="183980" y="136266"/>
                  </a:cubicBezTo>
                  <a:cubicBezTo>
                    <a:pt x="183916" y="133219"/>
                    <a:pt x="180426" y="132013"/>
                    <a:pt x="178458" y="133727"/>
                  </a:cubicBezTo>
                  <a:lnTo>
                    <a:pt x="178458" y="133727"/>
                  </a:lnTo>
                  <a:close/>
                  <a:moveTo>
                    <a:pt x="141393" y="149150"/>
                  </a:moveTo>
                  <a:cubicBezTo>
                    <a:pt x="133968" y="150736"/>
                    <a:pt x="129906" y="160574"/>
                    <a:pt x="126923" y="166984"/>
                  </a:cubicBezTo>
                  <a:cubicBezTo>
                    <a:pt x="122988" y="175298"/>
                    <a:pt x="120323" y="184056"/>
                    <a:pt x="118418" y="193196"/>
                  </a:cubicBezTo>
                  <a:cubicBezTo>
                    <a:pt x="117276" y="198781"/>
                    <a:pt x="125273" y="201256"/>
                    <a:pt x="126860" y="195861"/>
                  </a:cubicBezTo>
                  <a:cubicBezTo>
                    <a:pt x="129335" y="187420"/>
                    <a:pt x="132699" y="179296"/>
                    <a:pt x="136824" y="171553"/>
                  </a:cubicBezTo>
                  <a:cubicBezTo>
                    <a:pt x="139997" y="165714"/>
                    <a:pt x="146027" y="159558"/>
                    <a:pt x="145646" y="152513"/>
                  </a:cubicBezTo>
                  <a:cubicBezTo>
                    <a:pt x="145455" y="150355"/>
                    <a:pt x="143488" y="148705"/>
                    <a:pt x="141393" y="149150"/>
                  </a:cubicBezTo>
                  <a:lnTo>
                    <a:pt x="141393" y="149150"/>
                  </a:lnTo>
                  <a:close/>
                  <a:moveTo>
                    <a:pt x="93286" y="171871"/>
                  </a:moveTo>
                  <a:cubicBezTo>
                    <a:pt x="84019" y="181327"/>
                    <a:pt x="80656" y="198907"/>
                    <a:pt x="76149" y="211411"/>
                  </a:cubicBezTo>
                  <a:cubicBezTo>
                    <a:pt x="74753" y="215346"/>
                    <a:pt x="81163" y="218328"/>
                    <a:pt x="82940" y="214584"/>
                  </a:cubicBezTo>
                  <a:cubicBezTo>
                    <a:pt x="88589" y="202525"/>
                    <a:pt x="98490" y="188245"/>
                    <a:pt x="98807" y="174346"/>
                  </a:cubicBezTo>
                  <a:cubicBezTo>
                    <a:pt x="98871" y="171427"/>
                    <a:pt x="95190" y="169903"/>
                    <a:pt x="93286" y="171871"/>
                  </a:cubicBezTo>
                  <a:lnTo>
                    <a:pt x="93286" y="171871"/>
                  </a:lnTo>
                  <a:close/>
                  <a:moveTo>
                    <a:pt x="61298" y="183993"/>
                  </a:moveTo>
                  <a:cubicBezTo>
                    <a:pt x="51461" y="192307"/>
                    <a:pt x="48668" y="209697"/>
                    <a:pt x="46891" y="222137"/>
                  </a:cubicBezTo>
                  <a:cubicBezTo>
                    <a:pt x="46193" y="226706"/>
                    <a:pt x="52540" y="228991"/>
                    <a:pt x="53873" y="224294"/>
                  </a:cubicBezTo>
                  <a:cubicBezTo>
                    <a:pt x="55777" y="217504"/>
                    <a:pt x="58125" y="210966"/>
                    <a:pt x="60854" y="204493"/>
                  </a:cubicBezTo>
                  <a:cubicBezTo>
                    <a:pt x="63139" y="199034"/>
                    <a:pt x="66376" y="193640"/>
                    <a:pt x="67201" y="187611"/>
                  </a:cubicBezTo>
                  <a:cubicBezTo>
                    <a:pt x="67772" y="184120"/>
                    <a:pt x="64091" y="181708"/>
                    <a:pt x="61298" y="183993"/>
                  </a:cubicBezTo>
                  <a:lnTo>
                    <a:pt x="61298" y="183993"/>
                  </a:lnTo>
                  <a:close/>
                  <a:moveTo>
                    <a:pt x="714310" y="237305"/>
                  </a:moveTo>
                  <a:cubicBezTo>
                    <a:pt x="707201" y="241113"/>
                    <a:pt x="703520" y="252030"/>
                    <a:pt x="699712" y="259011"/>
                  </a:cubicBezTo>
                  <a:cubicBezTo>
                    <a:pt x="696920" y="263961"/>
                    <a:pt x="704345" y="268531"/>
                    <a:pt x="707328" y="263771"/>
                  </a:cubicBezTo>
                  <a:cubicBezTo>
                    <a:pt x="711707" y="257043"/>
                    <a:pt x="719323" y="249046"/>
                    <a:pt x="719514" y="240542"/>
                  </a:cubicBezTo>
                  <a:cubicBezTo>
                    <a:pt x="719641" y="237813"/>
                    <a:pt x="716531" y="236163"/>
                    <a:pt x="714310" y="237305"/>
                  </a:cubicBezTo>
                  <a:lnTo>
                    <a:pt x="714310" y="237305"/>
                  </a:lnTo>
                  <a:close/>
                  <a:moveTo>
                    <a:pt x="695968" y="218646"/>
                  </a:moveTo>
                  <a:cubicBezTo>
                    <a:pt x="698824" y="217567"/>
                    <a:pt x="701172" y="220994"/>
                    <a:pt x="700664" y="223533"/>
                  </a:cubicBezTo>
                  <a:cubicBezTo>
                    <a:pt x="699268" y="230324"/>
                    <a:pt x="693873" y="235592"/>
                    <a:pt x="690002" y="240923"/>
                  </a:cubicBezTo>
                  <a:cubicBezTo>
                    <a:pt x="685686" y="246888"/>
                    <a:pt x="681497" y="252918"/>
                    <a:pt x="677372" y="259011"/>
                  </a:cubicBezTo>
                  <a:cubicBezTo>
                    <a:pt x="674072" y="263898"/>
                    <a:pt x="666836" y="259392"/>
                    <a:pt x="669438" y="253997"/>
                  </a:cubicBezTo>
                  <a:cubicBezTo>
                    <a:pt x="672993" y="246508"/>
                    <a:pt x="676928" y="239463"/>
                    <a:pt x="681624" y="232735"/>
                  </a:cubicBezTo>
                  <a:cubicBezTo>
                    <a:pt x="685496" y="227150"/>
                    <a:pt x="689367" y="221184"/>
                    <a:pt x="695968" y="218646"/>
                  </a:cubicBezTo>
                  <a:lnTo>
                    <a:pt x="695968" y="218646"/>
                  </a:lnTo>
                  <a:close/>
                  <a:moveTo>
                    <a:pt x="656618" y="208427"/>
                  </a:moveTo>
                  <a:cubicBezTo>
                    <a:pt x="656047" y="206206"/>
                    <a:pt x="653381" y="205000"/>
                    <a:pt x="651477" y="206143"/>
                  </a:cubicBezTo>
                  <a:cubicBezTo>
                    <a:pt x="646273" y="209189"/>
                    <a:pt x="644813" y="216044"/>
                    <a:pt x="642529" y="221502"/>
                  </a:cubicBezTo>
                  <a:cubicBezTo>
                    <a:pt x="639736" y="228610"/>
                    <a:pt x="636309" y="235338"/>
                    <a:pt x="633072" y="242192"/>
                  </a:cubicBezTo>
                  <a:cubicBezTo>
                    <a:pt x="631104" y="246444"/>
                    <a:pt x="636626" y="249745"/>
                    <a:pt x="639292" y="246064"/>
                  </a:cubicBezTo>
                  <a:cubicBezTo>
                    <a:pt x="643798" y="239844"/>
                    <a:pt x="647733" y="233053"/>
                    <a:pt x="651414" y="226262"/>
                  </a:cubicBezTo>
                  <a:cubicBezTo>
                    <a:pt x="654270" y="220994"/>
                    <a:pt x="658205" y="214838"/>
                    <a:pt x="656618" y="208427"/>
                  </a:cubicBezTo>
                  <a:lnTo>
                    <a:pt x="656618" y="208427"/>
                  </a:lnTo>
                  <a:close/>
                  <a:moveTo>
                    <a:pt x="624631" y="194973"/>
                  </a:moveTo>
                  <a:cubicBezTo>
                    <a:pt x="618475" y="197765"/>
                    <a:pt x="615301" y="204810"/>
                    <a:pt x="612128" y="210458"/>
                  </a:cubicBezTo>
                  <a:cubicBezTo>
                    <a:pt x="608574" y="216869"/>
                    <a:pt x="605210" y="223533"/>
                    <a:pt x="602481" y="230387"/>
                  </a:cubicBezTo>
                  <a:cubicBezTo>
                    <a:pt x="601148" y="233624"/>
                    <a:pt x="606162" y="236607"/>
                    <a:pt x="608320" y="234005"/>
                  </a:cubicBezTo>
                  <a:cubicBezTo>
                    <a:pt x="613016" y="228420"/>
                    <a:pt x="617205" y="222264"/>
                    <a:pt x="621077" y="216107"/>
                  </a:cubicBezTo>
                  <a:cubicBezTo>
                    <a:pt x="624567" y="210522"/>
                    <a:pt x="629073" y="204556"/>
                    <a:pt x="628756" y="197511"/>
                  </a:cubicBezTo>
                  <a:cubicBezTo>
                    <a:pt x="628629" y="195290"/>
                    <a:pt x="626471" y="194084"/>
                    <a:pt x="624631" y="194973"/>
                  </a:cubicBezTo>
                  <a:lnTo>
                    <a:pt x="624631" y="194973"/>
                  </a:lnTo>
                  <a:close/>
                  <a:moveTo>
                    <a:pt x="579887" y="184881"/>
                  </a:moveTo>
                  <a:cubicBezTo>
                    <a:pt x="574428" y="188245"/>
                    <a:pt x="571572" y="193830"/>
                    <a:pt x="568463" y="199415"/>
                  </a:cubicBezTo>
                  <a:cubicBezTo>
                    <a:pt x="565226" y="205191"/>
                    <a:pt x="561545" y="211220"/>
                    <a:pt x="559450" y="217567"/>
                  </a:cubicBezTo>
                  <a:cubicBezTo>
                    <a:pt x="558498" y="220486"/>
                    <a:pt x="562433" y="222581"/>
                    <a:pt x="564401" y="220677"/>
                  </a:cubicBezTo>
                  <a:cubicBezTo>
                    <a:pt x="569034" y="216044"/>
                    <a:pt x="572778" y="209887"/>
                    <a:pt x="576459" y="204429"/>
                  </a:cubicBezTo>
                  <a:cubicBezTo>
                    <a:pt x="580014" y="199098"/>
                    <a:pt x="583504" y="194147"/>
                    <a:pt x="584202" y="187483"/>
                  </a:cubicBezTo>
                  <a:cubicBezTo>
                    <a:pt x="584456" y="185262"/>
                    <a:pt x="581537" y="183803"/>
                    <a:pt x="579887" y="184881"/>
                  </a:cubicBezTo>
                  <a:lnTo>
                    <a:pt x="579887" y="184881"/>
                  </a:lnTo>
                  <a:close/>
                  <a:moveTo>
                    <a:pt x="540537" y="172315"/>
                  </a:moveTo>
                  <a:cubicBezTo>
                    <a:pt x="534381" y="175932"/>
                    <a:pt x="531271" y="182978"/>
                    <a:pt x="527971" y="189134"/>
                  </a:cubicBezTo>
                  <a:cubicBezTo>
                    <a:pt x="524417" y="195798"/>
                    <a:pt x="519974" y="203224"/>
                    <a:pt x="518958" y="210839"/>
                  </a:cubicBezTo>
                  <a:cubicBezTo>
                    <a:pt x="518641" y="213632"/>
                    <a:pt x="521370" y="215409"/>
                    <a:pt x="523464" y="213632"/>
                  </a:cubicBezTo>
                  <a:cubicBezTo>
                    <a:pt x="529303" y="208935"/>
                    <a:pt x="533175" y="201256"/>
                    <a:pt x="536856" y="194719"/>
                  </a:cubicBezTo>
                  <a:cubicBezTo>
                    <a:pt x="540347" y="188626"/>
                    <a:pt x="544663" y="182216"/>
                    <a:pt x="544599" y="174790"/>
                  </a:cubicBezTo>
                  <a:cubicBezTo>
                    <a:pt x="544599" y="172759"/>
                    <a:pt x="542314" y="171299"/>
                    <a:pt x="540537" y="172315"/>
                  </a:cubicBezTo>
                  <a:lnTo>
                    <a:pt x="540537" y="172315"/>
                  </a:lnTo>
                  <a:close/>
                  <a:moveTo>
                    <a:pt x="500299" y="166920"/>
                  </a:moveTo>
                  <a:cubicBezTo>
                    <a:pt x="487986" y="171363"/>
                    <a:pt x="479482" y="190847"/>
                    <a:pt x="479926" y="203985"/>
                  </a:cubicBezTo>
                  <a:cubicBezTo>
                    <a:pt x="480053" y="207158"/>
                    <a:pt x="483925" y="208174"/>
                    <a:pt x="485575" y="205762"/>
                  </a:cubicBezTo>
                  <a:cubicBezTo>
                    <a:pt x="489319" y="200177"/>
                    <a:pt x="491731" y="193513"/>
                    <a:pt x="495222" y="187674"/>
                  </a:cubicBezTo>
                  <a:cubicBezTo>
                    <a:pt x="498649" y="181962"/>
                    <a:pt x="502584" y="177519"/>
                    <a:pt x="504044" y="170792"/>
                  </a:cubicBezTo>
                  <a:cubicBezTo>
                    <a:pt x="504424" y="168697"/>
                    <a:pt x="502584" y="166095"/>
                    <a:pt x="500299" y="166920"/>
                  </a:cubicBezTo>
                  <a:lnTo>
                    <a:pt x="500299" y="166920"/>
                  </a:lnTo>
                  <a:close/>
                  <a:moveTo>
                    <a:pt x="451874" y="162033"/>
                  </a:moveTo>
                  <a:cubicBezTo>
                    <a:pt x="446416" y="166349"/>
                    <a:pt x="443940" y="173901"/>
                    <a:pt x="441275" y="180248"/>
                  </a:cubicBezTo>
                  <a:cubicBezTo>
                    <a:pt x="438736" y="186214"/>
                    <a:pt x="436134" y="192307"/>
                    <a:pt x="435372" y="198844"/>
                  </a:cubicBezTo>
                  <a:cubicBezTo>
                    <a:pt x="435119" y="201446"/>
                    <a:pt x="438673" y="202589"/>
                    <a:pt x="440196" y="201065"/>
                  </a:cubicBezTo>
                  <a:cubicBezTo>
                    <a:pt x="445019" y="196242"/>
                    <a:pt x="448320" y="189578"/>
                    <a:pt x="451366" y="183421"/>
                  </a:cubicBezTo>
                  <a:cubicBezTo>
                    <a:pt x="454286" y="177519"/>
                    <a:pt x="457903" y="171680"/>
                    <a:pt x="457903" y="164763"/>
                  </a:cubicBezTo>
                  <a:cubicBezTo>
                    <a:pt x="457903" y="161399"/>
                    <a:pt x="454095" y="160256"/>
                    <a:pt x="451874" y="162033"/>
                  </a:cubicBezTo>
                  <a:lnTo>
                    <a:pt x="451874" y="162033"/>
                  </a:lnTo>
                  <a:close/>
                  <a:moveTo>
                    <a:pt x="414999" y="167745"/>
                  </a:moveTo>
                  <a:cubicBezTo>
                    <a:pt x="409795" y="170601"/>
                    <a:pt x="407447" y="177392"/>
                    <a:pt x="404908" y="182660"/>
                  </a:cubicBezTo>
                  <a:cubicBezTo>
                    <a:pt x="402243" y="188309"/>
                    <a:pt x="398752" y="194465"/>
                    <a:pt x="397546" y="200685"/>
                  </a:cubicBezTo>
                  <a:cubicBezTo>
                    <a:pt x="396911" y="203795"/>
                    <a:pt x="400529" y="206270"/>
                    <a:pt x="402877" y="204048"/>
                  </a:cubicBezTo>
                  <a:cubicBezTo>
                    <a:pt x="407257" y="199796"/>
                    <a:pt x="410557" y="193513"/>
                    <a:pt x="413730" y="188245"/>
                  </a:cubicBezTo>
                  <a:cubicBezTo>
                    <a:pt x="416713" y="183295"/>
                    <a:pt x="421092" y="177583"/>
                    <a:pt x="420775" y="171427"/>
                  </a:cubicBezTo>
                  <a:cubicBezTo>
                    <a:pt x="420648" y="168317"/>
                    <a:pt x="417538" y="166349"/>
                    <a:pt x="414999" y="167745"/>
                  </a:cubicBezTo>
                  <a:lnTo>
                    <a:pt x="414999" y="167745"/>
                  </a:lnTo>
                  <a:close/>
                  <a:moveTo>
                    <a:pt x="363655" y="172569"/>
                  </a:moveTo>
                  <a:cubicBezTo>
                    <a:pt x="359149" y="177583"/>
                    <a:pt x="356991" y="183993"/>
                    <a:pt x="354579" y="190276"/>
                  </a:cubicBezTo>
                  <a:cubicBezTo>
                    <a:pt x="352167" y="196559"/>
                    <a:pt x="348042" y="202906"/>
                    <a:pt x="347280" y="209760"/>
                  </a:cubicBezTo>
                  <a:cubicBezTo>
                    <a:pt x="347026" y="211982"/>
                    <a:pt x="350136" y="213886"/>
                    <a:pt x="351913" y="212617"/>
                  </a:cubicBezTo>
                  <a:cubicBezTo>
                    <a:pt x="357245" y="208618"/>
                    <a:pt x="360164" y="201573"/>
                    <a:pt x="363401" y="195734"/>
                  </a:cubicBezTo>
                  <a:cubicBezTo>
                    <a:pt x="366828" y="189514"/>
                    <a:pt x="370065" y="182914"/>
                    <a:pt x="370065" y="175552"/>
                  </a:cubicBezTo>
                  <a:cubicBezTo>
                    <a:pt x="370065" y="172252"/>
                    <a:pt x="365813" y="170157"/>
                    <a:pt x="363655" y="172569"/>
                  </a:cubicBezTo>
                  <a:lnTo>
                    <a:pt x="363655" y="172569"/>
                  </a:lnTo>
                  <a:close/>
                  <a:moveTo>
                    <a:pt x="331541" y="172886"/>
                  </a:moveTo>
                  <a:cubicBezTo>
                    <a:pt x="324876" y="174283"/>
                    <a:pt x="321703" y="183041"/>
                    <a:pt x="319291" y="188816"/>
                  </a:cubicBezTo>
                  <a:cubicBezTo>
                    <a:pt x="316435" y="195544"/>
                    <a:pt x="313706" y="203096"/>
                    <a:pt x="313262" y="210522"/>
                  </a:cubicBezTo>
                  <a:cubicBezTo>
                    <a:pt x="313008" y="214267"/>
                    <a:pt x="318149" y="215346"/>
                    <a:pt x="319863" y="212553"/>
                  </a:cubicBezTo>
                  <a:cubicBezTo>
                    <a:pt x="323671" y="206333"/>
                    <a:pt x="326400" y="199098"/>
                    <a:pt x="329827" y="192624"/>
                  </a:cubicBezTo>
                  <a:cubicBezTo>
                    <a:pt x="332556" y="187420"/>
                    <a:pt x="337062" y="181772"/>
                    <a:pt x="335729" y="175425"/>
                  </a:cubicBezTo>
                  <a:cubicBezTo>
                    <a:pt x="335222" y="173521"/>
                    <a:pt x="333191" y="172505"/>
                    <a:pt x="331541" y="172886"/>
                  </a:cubicBezTo>
                  <a:lnTo>
                    <a:pt x="331541" y="172886"/>
                  </a:lnTo>
                  <a:close/>
                  <a:moveTo>
                    <a:pt x="290287" y="175425"/>
                  </a:moveTo>
                  <a:cubicBezTo>
                    <a:pt x="283115" y="177265"/>
                    <a:pt x="279815" y="185262"/>
                    <a:pt x="277022" y="191736"/>
                  </a:cubicBezTo>
                  <a:cubicBezTo>
                    <a:pt x="273913" y="199098"/>
                    <a:pt x="272008" y="206714"/>
                    <a:pt x="271183" y="214774"/>
                  </a:cubicBezTo>
                  <a:cubicBezTo>
                    <a:pt x="270612" y="219725"/>
                    <a:pt x="277594" y="220042"/>
                    <a:pt x="279053" y="216107"/>
                  </a:cubicBezTo>
                  <a:cubicBezTo>
                    <a:pt x="281719" y="209062"/>
                    <a:pt x="284638" y="202271"/>
                    <a:pt x="288002" y="195607"/>
                  </a:cubicBezTo>
                  <a:cubicBezTo>
                    <a:pt x="290731" y="190276"/>
                    <a:pt x="294983" y="185199"/>
                    <a:pt x="294476" y="178789"/>
                  </a:cubicBezTo>
                  <a:cubicBezTo>
                    <a:pt x="294285" y="176631"/>
                    <a:pt x="292445" y="174917"/>
                    <a:pt x="290287" y="175425"/>
                  </a:cubicBezTo>
                  <a:lnTo>
                    <a:pt x="290287" y="175425"/>
                  </a:lnTo>
                  <a:close/>
                  <a:moveTo>
                    <a:pt x="253476" y="179741"/>
                  </a:moveTo>
                  <a:cubicBezTo>
                    <a:pt x="241798" y="186405"/>
                    <a:pt x="238879" y="207603"/>
                    <a:pt x="236911" y="220106"/>
                  </a:cubicBezTo>
                  <a:cubicBezTo>
                    <a:pt x="236086" y="225627"/>
                    <a:pt x="243702" y="228230"/>
                    <a:pt x="245225" y="222708"/>
                  </a:cubicBezTo>
                  <a:cubicBezTo>
                    <a:pt x="247383" y="215218"/>
                    <a:pt x="250112" y="208047"/>
                    <a:pt x="253286" y="201002"/>
                  </a:cubicBezTo>
                  <a:cubicBezTo>
                    <a:pt x="255951" y="195163"/>
                    <a:pt x="259379" y="190022"/>
                    <a:pt x="259252" y="183295"/>
                  </a:cubicBezTo>
                  <a:cubicBezTo>
                    <a:pt x="259252" y="180375"/>
                    <a:pt x="255951" y="178344"/>
                    <a:pt x="253476" y="179741"/>
                  </a:cubicBezTo>
                  <a:lnTo>
                    <a:pt x="253476" y="179741"/>
                  </a:lnTo>
                  <a:close/>
                  <a:moveTo>
                    <a:pt x="221298" y="185008"/>
                  </a:moveTo>
                  <a:cubicBezTo>
                    <a:pt x="220791" y="182152"/>
                    <a:pt x="216856" y="181264"/>
                    <a:pt x="215079" y="183168"/>
                  </a:cubicBezTo>
                  <a:cubicBezTo>
                    <a:pt x="210636" y="187991"/>
                    <a:pt x="209493" y="194274"/>
                    <a:pt x="207907" y="200685"/>
                  </a:cubicBezTo>
                  <a:cubicBezTo>
                    <a:pt x="206130" y="208047"/>
                    <a:pt x="204480" y="215473"/>
                    <a:pt x="202830" y="222835"/>
                  </a:cubicBezTo>
                  <a:cubicBezTo>
                    <a:pt x="201624" y="228166"/>
                    <a:pt x="209113" y="230324"/>
                    <a:pt x="210826" y="225310"/>
                  </a:cubicBezTo>
                  <a:cubicBezTo>
                    <a:pt x="213238" y="218138"/>
                    <a:pt x="215840" y="211030"/>
                    <a:pt x="218189" y="203858"/>
                  </a:cubicBezTo>
                  <a:cubicBezTo>
                    <a:pt x="220283" y="197575"/>
                    <a:pt x="222441" y="191799"/>
                    <a:pt x="221298" y="185008"/>
                  </a:cubicBezTo>
                  <a:lnTo>
                    <a:pt x="221298" y="185008"/>
                  </a:lnTo>
                  <a:close/>
                  <a:moveTo>
                    <a:pt x="185122" y="185833"/>
                  </a:moveTo>
                  <a:cubicBezTo>
                    <a:pt x="174650" y="195480"/>
                    <a:pt x="173000" y="216107"/>
                    <a:pt x="175856" y="229879"/>
                  </a:cubicBezTo>
                  <a:cubicBezTo>
                    <a:pt x="176491" y="232799"/>
                    <a:pt x="180807" y="232799"/>
                    <a:pt x="181441" y="230070"/>
                  </a:cubicBezTo>
                  <a:cubicBezTo>
                    <a:pt x="183091" y="222962"/>
                    <a:pt x="184361" y="215726"/>
                    <a:pt x="186518" y="208682"/>
                  </a:cubicBezTo>
                  <a:cubicBezTo>
                    <a:pt x="188486" y="202144"/>
                    <a:pt x="191469" y="195925"/>
                    <a:pt x="192230" y="189070"/>
                  </a:cubicBezTo>
                  <a:cubicBezTo>
                    <a:pt x="192611" y="185135"/>
                    <a:pt x="187470" y="183612"/>
                    <a:pt x="185122" y="185833"/>
                  </a:cubicBezTo>
                  <a:lnTo>
                    <a:pt x="185122" y="185833"/>
                  </a:lnTo>
                  <a:close/>
                  <a:moveTo>
                    <a:pt x="155166" y="198527"/>
                  </a:moveTo>
                  <a:cubicBezTo>
                    <a:pt x="158085" y="205762"/>
                    <a:pt x="154150" y="213632"/>
                    <a:pt x="152246" y="220613"/>
                  </a:cubicBezTo>
                  <a:cubicBezTo>
                    <a:pt x="149835" y="229372"/>
                    <a:pt x="147042" y="237940"/>
                    <a:pt x="144123" y="246508"/>
                  </a:cubicBezTo>
                  <a:cubicBezTo>
                    <a:pt x="142853" y="250316"/>
                    <a:pt x="136253" y="249808"/>
                    <a:pt x="136760" y="245239"/>
                  </a:cubicBezTo>
                  <a:cubicBezTo>
                    <a:pt x="137839" y="235719"/>
                    <a:pt x="139172" y="226452"/>
                    <a:pt x="141457" y="217186"/>
                  </a:cubicBezTo>
                  <a:cubicBezTo>
                    <a:pt x="143298" y="209824"/>
                    <a:pt x="144186" y="200812"/>
                    <a:pt x="150660" y="196496"/>
                  </a:cubicBezTo>
                  <a:cubicBezTo>
                    <a:pt x="152437" y="195353"/>
                    <a:pt x="154404" y="196750"/>
                    <a:pt x="155166" y="198527"/>
                  </a:cubicBezTo>
                  <a:lnTo>
                    <a:pt x="155166" y="198527"/>
                  </a:lnTo>
                  <a:close/>
                  <a:moveTo>
                    <a:pt x="115626" y="214584"/>
                  </a:moveTo>
                  <a:cubicBezTo>
                    <a:pt x="109660" y="227722"/>
                    <a:pt x="105725" y="242383"/>
                    <a:pt x="103567" y="256790"/>
                  </a:cubicBezTo>
                  <a:cubicBezTo>
                    <a:pt x="102996" y="260534"/>
                    <a:pt x="108073" y="263644"/>
                    <a:pt x="110041" y="259772"/>
                  </a:cubicBezTo>
                  <a:cubicBezTo>
                    <a:pt x="116514" y="247143"/>
                    <a:pt x="121973" y="232926"/>
                    <a:pt x="124702" y="218773"/>
                  </a:cubicBezTo>
                  <a:cubicBezTo>
                    <a:pt x="125781" y="213442"/>
                    <a:pt x="118101" y="209126"/>
                    <a:pt x="115626" y="214584"/>
                  </a:cubicBezTo>
                  <a:lnTo>
                    <a:pt x="115626" y="214584"/>
                  </a:lnTo>
                  <a:close/>
                  <a:moveTo>
                    <a:pt x="87891" y="232862"/>
                  </a:moveTo>
                  <a:cubicBezTo>
                    <a:pt x="87256" y="230514"/>
                    <a:pt x="84083" y="229499"/>
                    <a:pt x="82496" y="231212"/>
                  </a:cubicBezTo>
                  <a:cubicBezTo>
                    <a:pt x="77673" y="236544"/>
                    <a:pt x="76657" y="243588"/>
                    <a:pt x="75261" y="250697"/>
                  </a:cubicBezTo>
                  <a:cubicBezTo>
                    <a:pt x="73738" y="258313"/>
                    <a:pt x="72278" y="266183"/>
                    <a:pt x="72215" y="273989"/>
                  </a:cubicBezTo>
                  <a:cubicBezTo>
                    <a:pt x="72151" y="277035"/>
                    <a:pt x="76530" y="278495"/>
                    <a:pt x="77863" y="275766"/>
                  </a:cubicBezTo>
                  <a:cubicBezTo>
                    <a:pt x="81290" y="268912"/>
                    <a:pt x="83512" y="261359"/>
                    <a:pt x="85543" y="253934"/>
                  </a:cubicBezTo>
                  <a:cubicBezTo>
                    <a:pt x="87447" y="247015"/>
                    <a:pt x="89731" y="240161"/>
                    <a:pt x="87891" y="232862"/>
                  </a:cubicBezTo>
                  <a:lnTo>
                    <a:pt x="87891" y="232862"/>
                  </a:lnTo>
                  <a:close/>
                  <a:moveTo>
                    <a:pt x="52794" y="249300"/>
                  </a:moveTo>
                  <a:cubicBezTo>
                    <a:pt x="52222" y="247460"/>
                    <a:pt x="50192" y="246444"/>
                    <a:pt x="48541" y="247396"/>
                  </a:cubicBezTo>
                  <a:cubicBezTo>
                    <a:pt x="42449" y="250760"/>
                    <a:pt x="41306" y="258694"/>
                    <a:pt x="40227" y="265294"/>
                  </a:cubicBezTo>
                  <a:cubicBezTo>
                    <a:pt x="38831" y="273481"/>
                    <a:pt x="39021" y="281922"/>
                    <a:pt x="39783" y="290236"/>
                  </a:cubicBezTo>
                  <a:cubicBezTo>
                    <a:pt x="40227" y="294806"/>
                    <a:pt x="46510" y="295060"/>
                    <a:pt x="46764" y="290427"/>
                  </a:cubicBezTo>
                  <a:cubicBezTo>
                    <a:pt x="47145" y="282367"/>
                    <a:pt x="48478" y="274687"/>
                    <a:pt x="50318" y="266881"/>
                  </a:cubicBezTo>
                  <a:cubicBezTo>
                    <a:pt x="51715" y="261105"/>
                    <a:pt x="54761" y="255457"/>
                    <a:pt x="52794" y="249300"/>
                  </a:cubicBezTo>
                  <a:lnTo>
                    <a:pt x="52794" y="249300"/>
                  </a:lnTo>
                  <a:close/>
                  <a:moveTo>
                    <a:pt x="21314" y="267515"/>
                  </a:moveTo>
                  <a:cubicBezTo>
                    <a:pt x="13254" y="276591"/>
                    <a:pt x="13190" y="294045"/>
                    <a:pt x="15094" y="305786"/>
                  </a:cubicBezTo>
                  <a:cubicBezTo>
                    <a:pt x="15665" y="309023"/>
                    <a:pt x="20552" y="308896"/>
                    <a:pt x="21187" y="305977"/>
                  </a:cubicBezTo>
                  <a:cubicBezTo>
                    <a:pt x="22583" y="299947"/>
                    <a:pt x="23599" y="293854"/>
                    <a:pt x="24932" y="287761"/>
                  </a:cubicBezTo>
                  <a:cubicBezTo>
                    <a:pt x="26201" y="282113"/>
                    <a:pt x="28359" y="276464"/>
                    <a:pt x="27915" y="270562"/>
                  </a:cubicBezTo>
                  <a:cubicBezTo>
                    <a:pt x="27724" y="267389"/>
                    <a:pt x="23726" y="264913"/>
                    <a:pt x="21314" y="267515"/>
                  </a:cubicBezTo>
                  <a:lnTo>
                    <a:pt x="21314" y="267515"/>
                  </a:lnTo>
                  <a:close/>
                  <a:moveTo>
                    <a:pt x="742425" y="325334"/>
                  </a:moveTo>
                  <a:cubicBezTo>
                    <a:pt x="742108" y="323874"/>
                    <a:pt x="740268" y="322668"/>
                    <a:pt x="738935" y="323176"/>
                  </a:cubicBezTo>
                  <a:cubicBezTo>
                    <a:pt x="734365" y="324953"/>
                    <a:pt x="732461" y="329459"/>
                    <a:pt x="730113" y="333648"/>
                  </a:cubicBezTo>
                  <a:cubicBezTo>
                    <a:pt x="727511" y="338217"/>
                    <a:pt x="723893" y="342660"/>
                    <a:pt x="722116" y="347611"/>
                  </a:cubicBezTo>
                  <a:cubicBezTo>
                    <a:pt x="721291" y="349896"/>
                    <a:pt x="724210" y="351863"/>
                    <a:pt x="726114" y="350847"/>
                  </a:cubicBezTo>
                  <a:cubicBezTo>
                    <a:pt x="730684" y="348309"/>
                    <a:pt x="734302" y="343105"/>
                    <a:pt x="737412" y="338916"/>
                  </a:cubicBezTo>
                  <a:cubicBezTo>
                    <a:pt x="740395" y="334917"/>
                    <a:pt x="743568" y="330601"/>
                    <a:pt x="742425" y="325334"/>
                  </a:cubicBezTo>
                  <a:lnTo>
                    <a:pt x="742425" y="325334"/>
                  </a:lnTo>
                  <a:close/>
                  <a:moveTo>
                    <a:pt x="719514" y="304009"/>
                  </a:moveTo>
                  <a:cubicBezTo>
                    <a:pt x="722053" y="303628"/>
                    <a:pt x="724401" y="305278"/>
                    <a:pt x="724528" y="308071"/>
                  </a:cubicBezTo>
                  <a:cubicBezTo>
                    <a:pt x="724782" y="314227"/>
                    <a:pt x="718752" y="319114"/>
                    <a:pt x="715135" y="323430"/>
                  </a:cubicBezTo>
                  <a:cubicBezTo>
                    <a:pt x="710629" y="328761"/>
                    <a:pt x="705805" y="333838"/>
                    <a:pt x="701045" y="338916"/>
                  </a:cubicBezTo>
                  <a:cubicBezTo>
                    <a:pt x="698062" y="342152"/>
                    <a:pt x="692223" y="337519"/>
                    <a:pt x="694762" y="333775"/>
                  </a:cubicBezTo>
                  <a:cubicBezTo>
                    <a:pt x="698697" y="327999"/>
                    <a:pt x="702568" y="322161"/>
                    <a:pt x="706820" y="316575"/>
                  </a:cubicBezTo>
                  <a:cubicBezTo>
                    <a:pt x="710184" y="312260"/>
                    <a:pt x="713738" y="304897"/>
                    <a:pt x="719514" y="304009"/>
                  </a:cubicBezTo>
                  <a:lnTo>
                    <a:pt x="719514" y="304009"/>
                  </a:lnTo>
                  <a:close/>
                  <a:moveTo>
                    <a:pt x="695016" y="282874"/>
                  </a:moveTo>
                  <a:cubicBezTo>
                    <a:pt x="687590" y="283700"/>
                    <a:pt x="682957" y="291696"/>
                    <a:pt x="678959" y="297345"/>
                  </a:cubicBezTo>
                  <a:cubicBezTo>
                    <a:pt x="674262" y="303946"/>
                    <a:pt x="670137" y="311371"/>
                    <a:pt x="667344" y="319114"/>
                  </a:cubicBezTo>
                  <a:cubicBezTo>
                    <a:pt x="666138" y="322351"/>
                    <a:pt x="671152" y="325524"/>
                    <a:pt x="673247" y="322859"/>
                  </a:cubicBezTo>
                  <a:cubicBezTo>
                    <a:pt x="678260" y="316385"/>
                    <a:pt x="682957" y="309657"/>
                    <a:pt x="688161" y="303311"/>
                  </a:cubicBezTo>
                  <a:cubicBezTo>
                    <a:pt x="692477" y="298043"/>
                    <a:pt x="698316" y="293283"/>
                    <a:pt x="698887" y="285984"/>
                  </a:cubicBezTo>
                  <a:cubicBezTo>
                    <a:pt x="699141" y="283763"/>
                    <a:pt x="696793" y="282684"/>
                    <a:pt x="695016" y="282874"/>
                  </a:cubicBezTo>
                  <a:lnTo>
                    <a:pt x="695016" y="282874"/>
                  </a:lnTo>
                  <a:close/>
                  <a:moveTo>
                    <a:pt x="654333" y="268912"/>
                  </a:moveTo>
                  <a:cubicBezTo>
                    <a:pt x="647035" y="270181"/>
                    <a:pt x="642973" y="279130"/>
                    <a:pt x="639355" y="285032"/>
                  </a:cubicBezTo>
                  <a:cubicBezTo>
                    <a:pt x="635547" y="291125"/>
                    <a:pt x="629645" y="298297"/>
                    <a:pt x="628820" y="305722"/>
                  </a:cubicBezTo>
                  <a:cubicBezTo>
                    <a:pt x="628566" y="308007"/>
                    <a:pt x="631295" y="308959"/>
                    <a:pt x="632882" y="308261"/>
                  </a:cubicBezTo>
                  <a:cubicBezTo>
                    <a:pt x="639292" y="305342"/>
                    <a:pt x="644496" y="296710"/>
                    <a:pt x="648812" y="291125"/>
                  </a:cubicBezTo>
                  <a:cubicBezTo>
                    <a:pt x="652937" y="285984"/>
                    <a:pt x="659601" y="279828"/>
                    <a:pt x="658713" y="272402"/>
                  </a:cubicBezTo>
                  <a:cubicBezTo>
                    <a:pt x="658332" y="270054"/>
                    <a:pt x="656682" y="268531"/>
                    <a:pt x="654333" y="268912"/>
                  </a:cubicBezTo>
                  <a:lnTo>
                    <a:pt x="654333" y="268912"/>
                  </a:lnTo>
                  <a:close/>
                  <a:moveTo>
                    <a:pt x="620442" y="260090"/>
                  </a:moveTo>
                  <a:cubicBezTo>
                    <a:pt x="613270" y="259392"/>
                    <a:pt x="606670" y="268340"/>
                    <a:pt x="602798" y="273481"/>
                  </a:cubicBezTo>
                  <a:cubicBezTo>
                    <a:pt x="597784" y="280082"/>
                    <a:pt x="594040" y="287317"/>
                    <a:pt x="591057" y="295124"/>
                  </a:cubicBezTo>
                  <a:cubicBezTo>
                    <a:pt x="589407" y="299439"/>
                    <a:pt x="596451" y="302613"/>
                    <a:pt x="598482" y="298551"/>
                  </a:cubicBezTo>
                  <a:cubicBezTo>
                    <a:pt x="601973" y="291760"/>
                    <a:pt x="606162" y="285476"/>
                    <a:pt x="611430" y="280018"/>
                  </a:cubicBezTo>
                  <a:cubicBezTo>
                    <a:pt x="615492" y="275766"/>
                    <a:pt x="623108" y="271450"/>
                    <a:pt x="624377" y="265358"/>
                  </a:cubicBezTo>
                  <a:cubicBezTo>
                    <a:pt x="624885" y="262628"/>
                    <a:pt x="623108" y="260344"/>
                    <a:pt x="620442" y="260090"/>
                  </a:cubicBezTo>
                  <a:lnTo>
                    <a:pt x="620442" y="260090"/>
                  </a:lnTo>
                  <a:close/>
                  <a:moveTo>
                    <a:pt x="573413" y="244033"/>
                  </a:moveTo>
                  <a:cubicBezTo>
                    <a:pt x="567257" y="246508"/>
                    <a:pt x="564845" y="250760"/>
                    <a:pt x="561418" y="256282"/>
                  </a:cubicBezTo>
                  <a:cubicBezTo>
                    <a:pt x="557483" y="262628"/>
                    <a:pt x="554056" y="269356"/>
                    <a:pt x="550819" y="276147"/>
                  </a:cubicBezTo>
                  <a:cubicBezTo>
                    <a:pt x="548978" y="279955"/>
                    <a:pt x="554119" y="284969"/>
                    <a:pt x="557102" y="281288"/>
                  </a:cubicBezTo>
                  <a:cubicBezTo>
                    <a:pt x="561418" y="275830"/>
                    <a:pt x="565734" y="270245"/>
                    <a:pt x="569605" y="264405"/>
                  </a:cubicBezTo>
                  <a:cubicBezTo>
                    <a:pt x="573350" y="258820"/>
                    <a:pt x="577031" y="253870"/>
                    <a:pt x="576713" y="246698"/>
                  </a:cubicBezTo>
                  <a:cubicBezTo>
                    <a:pt x="576713" y="245175"/>
                    <a:pt x="575063" y="243334"/>
                    <a:pt x="573413" y="244033"/>
                  </a:cubicBezTo>
                  <a:lnTo>
                    <a:pt x="573413" y="244033"/>
                  </a:lnTo>
                  <a:close/>
                  <a:moveTo>
                    <a:pt x="530573" y="236417"/>
                  </a:moveTo>
                  <a:cubicBezTo>
                    <a:pt x="524988" y="238193"/>
                    <a:pt x="522449" y="244286"/>
                    <a:pt x="519847" y="249237"/>
                  </a:cubicBezTo>
                  <a:cubicBezTo>
                    <a:pt x="516483" y="255520"/>
                    <a:pt x="513437" y="261930"/>
                    <a:pt x="510200" y="268277"/>
                  </a:cubicBezTo>
                  <a:cubicBezTo>
                    <a:pt x="507915" y="272720"/>
                    <a:pt x="514198" y="276591"/>
                    <a:pt x="516927" y="272529"/>
                  </a:cubicBezTo>
                  <a:cubicBezTo>
                    <a:pt x="520862" y="266627"/>
                    <a:pt x="524988" y="260915"/>
                    <a:pt x="528859" y="254949"/>
                  </a:cubicBezTo>
                  <a:cubicBezTo>
                    <a:pt x="532033" y="250062"/>
                    <a:pt x="535841" y="245302"/>
                    <a:pt x="534889" y="239082"/>
                  </a:cubicBezTo>
                  <a:cubicBezTo>
                    <a:pt x="534571" y="237178"/>
                    <a:pt x="532160" y="235909"/>
                    <a:pt x="530573" y="236417"/>
                  </a:cubicBezTo>
                  <a:lnTo>
                    <a:pt x="530573" y="236417"/>
                  </a:lnTo>
                  <a:close/>
                  <a:moveTo>
                    <a:pt x="490462" y="232291"/>
                  </a:moveTo>
                  <a:cubicBezTo>
                    <a:pt x="489891" y="230387"/>
                    <a:pt x="487986" y="229181"/>
                    <a:pt x="486082" y="229626"/>
                  </a:cubicBezTo>
                  <a:cubicBezTo>
                    <a:pt x="480370" y="230959"/>
                    <a:pt x="478403" y="237559"/>
                    <a:pt x="476055" y="242510"/>
                  </a:cubicBezTo>
                  <a:cubicBezTo>
                    <a:pt x="473135" y="248793"/>
                    <a:pt x="470216" y="255076"/>
                    <a:pt x="467233" y="261359"/>
                  </a:cubicBezTo>
                  <a:cubicBezTo>
                    <a:pt x="465075" y="266056"/>
                    <a:pt x="471549" y="270245"/>
                    <a:pt x="474278" y="265802"/>
                  </a:cubicBezTo>
                  <a:cubicBezTo>
                    <a:pt x="477895" y="259899"/>
                    <a:pt x="481449" y="254060"/>
                    <a:pt x="485067" y="248158"/>
                  </a:cubicBezTo>
                  <a:cubicBezTo>
                    <a:pt x="487860" y="243461"/>
                    <a:pt x="492366" y="238130"/>
                    <a:pt x="490462" y="232291"/>
                  </a:cubicBezTo>
                  <a:lnTo>
                    <a:pt x="490462" y="232291"/>
                  </a:lnTo>
                  <a:close/>
                  <a:moveTo>
                    <a:pt x="444639" y="226071"/>
                  </a:moveTo>
                  <a:cubicBezTo>
                    <a:pt x="437911" y="227404"/>
                    <a:pt x="434611" y="236417"/>
                    <a:pt x="432136" y="242255"/>
                  </a:cubicBezTo>
                  <a:cubicBezTo>
                    <a:pt x="429280" y="248983"/>
                    <a:pt x="426677" y="256663"/>
                    <a:pt x="426360" y="264088"/>
                  </a:cubicBezTo>
                  <a:cubicBezTo>
                    <a:pt x="426170" y="267769"/>
                    <a:pt x="431247" y="268975"/>
                    <a:pt x="432961" y="266119"/>
                  </a:cubicBezTo>
                  <a:cubicBezTo>
                    <a:pt x="436705" y="259836"/>
                    <a:pt x="439434" y="252664"/>
                    <a:pt x="442861" y="246190"/>
                  </a:cubicBezTo>
                  <a:cubicBezTo>
                    <a:pt x="445781" y="240669"/>
                    <a:pt x="450414" y="235528"/>
                    <a:pt x="449208" y="228928"/>
                  </a:cubicBezTo>
                  <a:cubicBezTo>
                    <a:pt x="448891" y="226770"/>
                    <a:pt x="446416" y="225691"/>
                    <a:pt x="444639" y="226071"/>
                  </a:cubicBezTo>
                  <a:lnTo>
                    <a:pt x="444639" y="226071"/>
                  </a:lnTo>
                  <a:close/>
                  <a:moveTo>
                    <a:pt x="414682" y="227087"/>
                  </a:moveTo>
                  <a:cubicBezTo>
                    <a:pt x="414111" y="225691"/>
                    <a:pt x="412207" y="225056"/>
                    <a:pt x="410874" y="225373"/>
                  </a:cubicBezTo>
                  <a:cubicBezTo>
                    <a:pt x="404401" y="227024"/>
                    <a:pt x="402623" y="234703"/>
                    <a:pt x="400275" y="240479"/>
                  </a:cubicBezTo>
                  <a:cubicBezTo>
                    <a:pt x="397356" y="247523"/>
                    <a:pt x="394500" y="254759"/>
                    <a:pt x="392342" y="262121"/>
                  </a:cubicBezTo>
                  <a:cubicBezTo>
                    <a:pt x="391009" y="266754"/>
                    <a:pt x="397419" y="269356"/>
                    <a:pt x="399767" y="265548"/>
                  </a:cubicBezTo>
                  <a:cubicBezTo>
                    <a:pt x="404020" y="258757"/>
                    <a:pt x="407701" y="251395"/>
                    <a:pt x="411128" y="244159"/>
                  </a:cubicBezTo>
                  <a:cubicBezTo>
                    <a:pt x="413857" y="238638"/>
                    <a:pt x="417475" y="233433"/>
                    <a:pt x="414682" y="227087"/>
                  </a:cubicBezTo>
                  <a:lnTo>
                    <a:pt x="414682" y="227087"/>
                  </a:lnTo>
                  <a:close/>
                  <a:moveTo>
                    <a:pt x="364543" y="233307"/>
                  </a:moveTo>
                  <a:cubicBezTo>
                    <a:pt x="363655" y="231403"/>
                    <a:pt x="361433" y="231276"/>
                    <a:pt x="359847" y="231910"/>
                  </a:cubicBezTo>
                  <a:cubicBezTo>
                    <a:pt x="354896" y="233941"/>
                    <a:pt x="353564" y="240923"/>
                    <a:pt x="352231" y="245810"/>
                  </a:cubicBezTo>
                  <a:cubicBezTo>
                    <a:pt x="350644" y="251648"/>
                    <a:pt x="348550" y="257614"/>
                    <a:pt x="347978" y="263771"/>
                  </a:cubicBezTo>
                  <a:cubicBezTo>
                    <a:pt x="347598" y="267579"/>
                    <a:pt x="352675" y="268277"/>
                    <a:pt x="354389" y="265738"/>
                  </a:cubicBezTo>
                  <a:cubicBezTo>
                    <a:pt x="357879" y="260661"/>
                    <a:pt x="360291" y="253997"/>
                    <a:pt x="362639" y="248285"/>
                  </a:cubicBezTo>
                  <a:cubicBezTo>
                    <a:pt x="364607" y="243461"/>
                    <a:pt x="367019" y="238448"/>
                    <a:pt x="364543" y="233307"/>
                  </a:cubicBezTo>
                  <a:lnTo>
                    <a:pt x="364543" y="233307"/>
                  </a:lnTo>
                  <a:close/>
                  <a:moveTo>
                    <a:pt x="332429" y="228991"/>
                  </a:moveTo>
                  <a:cubicBezTo>
                    <a:pt x="331985" y="226199"/>
                    <a:pt x="328113" y="225500"/>
                    <a:pt x="326463" y="227214"/>
                  </a:cubicBezTo>
                  <a:cubicBezTo>
                    <a:pt x="322084" y="231657"/>
                    <a:pt x="320561" y="238003"/>
                    <a:pt x="318911" y="243969"/>
                  </a:cubicBezTo>
                  <a:cubicBezTo>
                    <a:pt x="317007" y="250950"/>
                    <a:pt x="314595" y="257995"/>
                    <a:pt x="313325" y="265230"/>
                  </a:cubicBezTo>
                  <a:cubicBezTo>
                    <a:pt x="312564" y="269673"/>
                    <a:pt x="318847" y="273354"/>
                    <a:pt x="321005" y="268721"/>
                  </a:cubicBezTo>
                  <a:cubicBezTo>
                    <a:pt x="324115" y="262311"/>
                    <a:pt x="326209" y="255203"/>
                    <a:pt x="328684" y="248412"/>
                  </a:cubicBezTo>
                  <a:cubicBezTo>
                    <a:pt x="330969" y="242128"/>
                    <a:pt x="333444" y="235972"/>
                    <a:pt x="332429" y="228991"/>
                  </a:cubicBezTo>
                  <a:lnTo>
                    <a:pt x="332429" y="228991"/>
                  </a:lnTo>
                  <a:close/>
                  <a:moveTo>
                    <a:pt x="291874" y="238955"/>
                  </a:moveTo>
                  <a:cubicBezTo>
                    <a:pt x="285971" y="242954"/>
                    <a:pt x="283179" y="249174"/>
                    <a:pt x="281211" y="256091"/>
                  </a:cubicBezTo>
                  <a:cubicBezTo>
                    <a:pt x="279434" y="262565"/>
                    <a:pt x="277530" y="270752"/>
                    <a:pt x="279053" y="277670"/>
                  </a:cubicBezTo>
                  <a:cubicBezTo>
                    <a:pt x="279624" y="280463"/>
                    <a:pt x="283813" y="281161"/>
                    <a:pt x="285083" y="278685"/>
                  </a:cubicBezTo>
                  <a:cubicBezTo>
                    <a:pt x="288002" y="272847"/>
                    <a:pt x="289018" y="265865"/>
                    <a:pt x="291683" y="259709"/>
                  </a:cubicBezTo>
                  <a:cubicBezTo>
                    <a:pt x="294095" y="253997"/>
                    <a:pt x="296761" y="248729"/>
                    <a:pt x="297459" y="242446"/>
                  </a:cubicBezTo>
                  <a:cubicBezTo>
                    <a:pt x="297776" y="239590"/>
                    <a:pt x="294032" y="237495"/>
                    <a:pt x="291874" y="238955"/>
                  </a:cubicBezTo>
                  <a:lnTo>
                    <a:pt x="291874" y="238955"/>
                  </a:lnTo>
                  <a:close/>
                  <a:moveTo>
                    <a:pt x="252968" y="253299"/>
                  </a:moveTo>
                  <a:cubicBezTo>
                    <a:pt x="252397" y="249872"/>
                    <a:pt x="247637" y="248856"/>
                    <a:pt x="245606" y="251077"/>
                  </a:cubicBezTo>
                  <a:cubicBezTo>
                    <a:pt x="242052" y="254822"/>
                    <a:pt x="241354" y="260153"/>
                    <a:pt x="240021" y="265104"/>
                  </a:cubicBezTo>
                  <a:cubicBezTo>
                    <a:pt x="238625" y="270625"/>
                    <a:pt x="237165" y="276211"/>
                    <a:pt x="235705" y="281732"/>
                  </a:cubicBezTo>
                  <a:cubicBezTo>
                    <a:pt x="234182" y="287698"/>
                    <a:pt x="242814" y="290236"/>
                    <a:pt x="244718" y="284588"/>
                  </a:cubicBezTo>
                  <a:cubicBezTo>
                    <a:pt x="246495" y="279130"/>
                    <a:pt x="248335" y="273735"/>
                    <a:pt x="250112" y="268277"/>
                  </a:cubicBezTo>
                  <a:cubicBezTo>
                    <a:pt x="251826" y="263263"/>
                    <a:pt x="253857" y="258757"/>
                    <a:pt x="252968" y="253299"/>
                  </a:cubicBezTo>
                  <a:lnTo>
                    <a:pt x="252968" y="253299"/>
                  </a:lnTo>
                  <a:close/>
                  <a:moveTo>
                    <a:pt x="208732" y="256091"/>
                  </a:moveTo>
                  <a:cubicBezTo>
                    <a:pt x="200862" y="264025"/>
                    <a:pt x="201306" y="280716"/>
                    <a:pt x="201814" y="291506"/>
                  </a:cubicBezTo>
                  <a:cubicBezTo>
                    <a:pt x="202068" y="297408"/>
                    <a:pt x="210699" y="297726"/>
                    <a:pt x="210763" y="291760"/>
                  </a:cubicBezTo>
                  <a:cubicBezTo>
                    <a:pt x="210826" y="285794"/>
                    <a:pt x="211398" y="279955"/>
                    <a:pt x="212667" y="274180"/>
                  </a:cubicBezTo>
                  <a:cubicBezTo>
                    <a:pt x="213809" y="269165"/>
                    <a:pt x="215904" y="264342"/>
                    <a:pt x="215459" y="259138"/>
                  </a:cubicBezTo>
                  <a:cubicBezTo>
                    <a:pt x="215206" y="255774"/>
                    <a:pt x="211207" y="253489"/>
                    <a:pt x="208732" y="256091"/>
                  </a:cubicBezTo>
                  <a:lnTo>
                    <a:pt x="208732" y="256091"/>
                  </a:lnTo>
                  <a:close/>
                  <a:moveTo>
                    <a:pt x="182647" y="264596"/>
                  </a:moveTo>
                  <a:cubicBezTo>
                    <a:pt x="181949" y="261994"/>
                    <a:pt x="178014" y="260344"/>
                    <a:pt x="176237" y="262692"/>
                  </a:cubicBezTo>
                  <a:cubicBezTo>
                    <a:pt x="170461" y="270308"/>
                    <a:pt x="170969" y="284080"/>
                    <a:pt x="169763" y="293473"/>
                  </a:cubicBezTo>
                  <a:cubicBezTo>
                    <a:pt x="169192" y="298106"/>
                    <a:pt x="175539" y="300455"/>
                    <a:pt x="176871" y="295695"/>
                  </a:cubicBezTo>
                  <a:cubicBezTo>
                    <a:pt x="178331" y="290236"/>
                    <a:pt x="179981" y="284778"/>
                    <a:pt x="181251" y="279257"/>
                  </a:cubicBezTo>
                  <a:cubicBezTo>
                    <a:pt x="182330" y="274497"/>
                    <a:pt x="183916" y="269610"/>
                    <a:pt x="182647" y="264596"/>
                  </a:cubicBezTo>
                  <a:lnTo>
                    <a:pt x="182647" y="264596"/>
                  </a:lnTo>
                  <a:close/>
                  <a:moveTo>
                    <a:pt x="148248" y="273418"/>
                  </a:moveTo>
                  <a:cubicBezTo>
                    <a:pt x="147486" y="269927"/>
                    <a:pt x="143234" y="270625"/>
                    <a:pt x="142155" y="273227"/>
                  </a:cubicBezTo>
                  <a:cubicBezTo>
                    <a:pt x="138030" y="283573"/>
                    <a:pt x="139299" y="297535"/>
                    <a:pt x="138601" y="308706"/>
                  </a:cubicBezTo>
                  <a:cubicBezTo>
                    <a:pt x="138347" y="313719"/>
                    <a:pt x="145582" y="313719"/>
                    <a:pt x="146090" y="308959"/>
                  </a:cubicBezTo>
                  <a:cubicBezTo>
                    <a:pt x="147296" y="297789"/>
                    <a:pt x="150596" y="284715"/>
                    <a:pt x="148248" y="273418"/>
                  </a:cubicBezTo>
                  <a:lnTo>
                    <a:pt x="148248" y="273418"/>
                  </a:lnTo>
                  <a:close/>
                  <a:moveTo>
                    <a:pt x="123940" y="279511"/>
                  </a:moveTo>
                  <a:cubicBezTo>
                    <a:pt x="122861" y="277480"/>
                    <a:pt x="120323" y="277353"/>
                    <a:pt x="118799" y="278685"/>
                  </a:cubicBezTo>
                  <a:cubicBezTo>
                    <a:pt x="115118" y="281859"/>
                    <a:pt x="115245" y="287127"/>
                    <a:pt x="114483" y="291887"/>
                  </a:cubicBezTo>
                  <a:cubicBezTo>
                    <a:pt x="113595" y="297472"/>
                    <a:pt x="112770" y="302993"/>
                    <a:pt x="111881" y="308579"/>
                  </a:cubicBezTo>
                  <a:cubicBezTo>
                    <a:pt x="110929" y="314671"/>
                    <a:pt x="120069" y="317591"/>
                    <a:pt x="121084" y="311435"/>
                  </a:cubicBezTo>
                  <a:cubicBezTo>
                    <a:pt x="122036" y="305532"/>
                    <a:pt x="122988" y="299630"/>
                    <a:pt x="124004" y="293727"/>
                  </a:cubicBezTo>
                  <a:cubicBezTo>
                    <a:pt x="124829" y="288904"/>
                    <a:pt x="126415" y="284080"/>
                    <a:pt x="123940" y="279511"/>
                  </a:cubicBezTo>
                  <a:lnTo>
                    <a:pt x="123940" y="279511"/>
                  </a:lnTo>
                  <a:close/>
                  <a:moveTo>
                    <a:pt x="89097" y="288396"/>
                  </a:moveTo>
                  <a:cubicBezTo>
                    <a:pt x="88145" y="286365"/>
                    <a:pt x="85416" y="286682"/>
                    <a:pt x="84400" y="288269"/>
                  </a:cubicBezTo>
                  <a:cubicBezTo>
                    <a:pt x="80465" y="294171"/>
                    <a:pt x="81163" y="302105"/>
                    <a:pt x="80973" y="309213"/>
                  </a:cubicBezTo>
                  <a:cubicBezTo>
                    <a:pt x="80783" y="318099"/>
                    <a:pt x="80719" y="327047"/>
                    <a:pt x="81227" y="336060"/>
                  </a:cubicBezTo>
                  <a:cubicBezTo>
                    <a:pt x="81417" y="339233"/>
                    <a:pt x="86368" y="340439"/>
                    <a:pt x="86939" y="337012"/>
                  </a:cubicBezTo>
                  <a:cubicBezTo>
                    <a:pt x="88399" y="328507"/>
                    <a:pt x="89414" y="319939"/>
                    <a:pt x="90176" y="311308"/>
                  </a:cubicBezTo>
                  <a:cubicBezTo>
                    <a:pt x="90937" y="303565"/>
                    <a:pt x="92524" y="295568"/>
                    <a:pt x="89097" y="288396"/>
                  </a:cubicBezTo>
                  <a:lnTo>
                    <a:pt x="89097" y="288396"/>
                  </a:lnTo>
                  <a:close/>
                  <a:moveTo>
                    <a:pt x="58442" y="312196"/>
                  </a:moveTo>
                  <a:cubicBezTo>
                    <a:pt x="57109" y="309023"/>
                    <a:pt x="53174" y="310482"/>
                    <a:pt x="52286" y="312831"/>
                  </a:cubicBezTo>
                  <a:cubicBezTo>
                    <a:pt x="50318" y="317908"/>
                    <a:pt x="51080" y="323493"/>
                    <a:pt x="51334" y="328824"/>
                  </a:cubicBezTo>
                  <a:cubicBezTo>
                    <a:pt x="51651" y="334727"/>
                    <a:pt x="51969" y="340629"/>
                    <a:pt x="52286" y="346468"/>
                  </a:cubicBezTo>
                  <a:cubicBezTo>
                    <a:pt x="52603" y="351609"/>
                    <a:pt x="59965" y="351863"/>
                    <a:pt x="60029" y="346722"/>
                  </a:cubicBezTo>
                  <a:cubicBezTo>
                    <a:pt x="60219" y="336123"/>
                    <a:pt x="62695" y="322351"/>
                    <a:pt x="58442" y="312196"/>
                  </a:cubicBezTo>
                  <a:lnTo>
                    <a:pt x="58442" y="312196"/>
                  </a:lnTo>
                  <a:close/>
                  <a:moveTo>
                    <a:pt x="29311" y="332506"/>
                  </a:moveTo>
                  <a:cubicBezTo>
                    <a:pt x="27978" y="329523"/>
                    <a:pt x="23789" y="330475"/>
                    <a:pt x="23028" y="333140"/>
                  </a:cubicBezTo>
                  <a:cubicBezTo>
                    <a:pt x="20045" y="343993"/>
                    <a:pt x="24297" y="358527"/>
                    <a:pt x="25947" y="369761"/>
                  </a:cubicBezTo>
                  <a:cubicBezTo>
                    <a:pt x="26518" y="373632"/>
                    <a:pt x="32548" y="372807"/>
                    <a:pt x="32484" y="369062"/>
                  </a:cubicBezTo>
                  <a:cubicBezTo>
                    <a:pt x="32294" y="357575"/>
                    <a:pt x="34071" y="343358"/>
                    <a:pt x="29311" y="332506"/>
                  </a:cubicBezTo>
                  <a:lnTo>
                    <a:pt x="29311" y="332506"/>
                  </a:lnTo>
                  <a:close/>
                  <a:moveTo>
                    <a:pt x="7986" y="349896"/>
                  </a:moveTo>
                  <a:cubicBezTo>
                    <a:pt x="6272" y="345389"/>
                    <a:pt x="624" y="346087"/>
                    <a:pt x="116" y="350721"/>
                  </a:cubicBezTo>
                  <a:cubicBezTo>
                    <a:pt x="-392" y="355417"/>
                    <a:pt x="878" y="360558"/>
                    <a:pt x="1766" y="365254"/>
                  </a:cubicBezTo>
                  <a:cubicBezTo>
                    <a:pt x="2655" y="370332"/>
                    <a:pt x="3797" y="375409"/>
                    <a:pt x="5511" y="380360"/>
                  </a:cubicBezTo>
                  <a:cubicBezTo>
                    <a:pt x="6526" y="383279"/>
                    <a:pt x="10398" y="382835"/>
                    <a:pt x="10588" y="379788"/>
                  </a:cubicBezTo>
                  <a:cubicBezTo>
                    <a:pt x="11223" y="370776"/>
                    <a:pt x="11286" y="358463"/>
                    <a:pt x="7986" y="349896"/>
                  </a:cubicBezTo>
                  <a:lnTo>
                    <a:pt x="7986" y="349896"/>
                  </a:lnTo>
                  <a:close/>
                  <a:moveTo>
                    <a:pt x="724528" y="389182"/>
                  </a:moveTo>
                  <a:cubicBezTo>
                    <a:pt x="723576" y="387912"/>
                    <a:pt x="722306" y="387151"/>
                    <a:pt x="720720" y="387468"/>
                  </a:cubicBezTo>
                  <a:cubicBezTo>
                    <a:pt x="715896" y="388547"/>
                    <a:pt x="715008" y="395020"/>
                    <a:pt x="712723" y="398955"/>
                  </a:cubicBezTo>
                  <a:cubicBezTo>
                    <a:pt x="709740" y="404033"/>
                    <a:pt x="705424" y="408856"/>
                    <a:pt x="700474" y="411839"/>
                  </a:cubicBezTo>
                  <a:cubicBezTo>
                    <a:pt x="697174" y="413807"/>
                    <a:pt x="700157" y="418821"/>
                    <a:pt x="703584" y="417234"/>
                  </a:cubicBezTo>
                  <a:cubicBezTo>
                    <a:pt x="709803" y="414378"/>
                    <a:pt x="715071" y="410887"/>
                    <a:pt x="719450" y="405493"/>
                  </a:cubicBezTo>
                  <a:cubicBezTo>
                    <a:pt x="722370" y="401748"/>
                    <a:pt x="728272" y="394195"/>
                    <a:pt x="724528" y="389182"/>
                  </a:cubicBezTo>
                  <a:lnTo>
                    <a:pt x="724528" y="389182"/>
                  </a:lnTo>
                  <a:close/>
                  <a:moveTo>
                    <a:pt x="698697" y="377123"/>
                  </a:moveTo>
                  <a:cubicBezTo>
                    <a:pt x="700855" y="376933"/>
                    <a:pt x="701870" y="379344"/>
                    <a:pt x="701616" y="381058"/>
                  </a:cubicBezTo>
                  <a:cubicBezTo>
                    <a:pt x="700918" y="386326"/>
                    <a:pt x="695714" y="389816"/>
                    <a:pt x="692096" y="392989"/>
                  </a:cubicBezTo>
                  <a:cubicBezTo>
                    <a:pt x="687590" y="396924"/>
                    <a:pt x="683020" y="400796"/>
                    <a:pt x="678514" y="404731"/>
                  </a:cubicBezTo>
                  <a:cubicBezTo>
                    <a:pt x="675087" y="407650"/>
                    <a:pt x="670264" y="402764"/>
                    <a:pt x="673437" y="399400"/>
                  </a:cubicBezTo>
                  <a:cubicBezTo>
                    <a:pt x="677753" y="394767"/>
                    <a:pt x="682005" y="390070"/>
                    <a:pt x="686384" y="385500"/>
                  </a:cubicBezTo>
                  <a:cubicBezTo>
                    <a:pt x="689938" y="381883"/>
                    <a:pt x="693366" y="377440"/>
                    <a:pt x="698697" y="377123"/>
                  </a:cubicBezTo>
                  <a:lnTo>
                    <a:pt x="698697" y="377123"/>
                  </a:lnTo>
                  <a:close/>
                  <a:moveTo>
                    <a:pt x="672739" y="355607"/>
                  </a:moveTo>
                  <a:cubicBezTo>
                    <a:pt x="666836" y="355861"/>
                    <a:pt x="663980" y="362081"/>
                    <a:pt x="660807" y="366524"/>
                  </a:cubicBezTo>
                  <a:cubicBezTo>
                    <a:pt x="656618" y="372426"/>
                    <a:pt x="652429" y="378265"/>
                    <a:pt x="648241" y="384167"/>
                  </a:cubicBezTo>
                  <a:cubicBezTo>
                    <a:pt x="645448" y="388102"/>
                    <a:pt x="652049" y="393497"/>
                    <a:pt x="655032" y="389689"/>
                  </a:cubicBezTo>
                  <a:cubicBezTo>
                    <a:pt x="659474" y="384041"/>
                    <a:pt x="663917" y="378329"/>
                    <a:pt x="668360" y="372617"/>
                  </a:cubicBezTo>
                  <a:cubicBezTo>
                    <a:pt x="671723" y="368301"/>
                    <a:pt x="676801" y="363985"/>
                    <a:pt x="675595" y="357892"/>
                  </a:cubicBezTo>
                  <a:cubicBezTo>
                    <a:pt x="675341" y="356750"/>
                    <a:pt x="673945" y="355607"/>
                    <a:pt x="672739" y="355607"/>
                  </a:cubicBezTo>
                  <a:lnTo>
                    <a:pt x="672739" y="355607"/>
                  </a:lnTo>
                  <a:close/>
                  <a:moveTo>
                    <a:pt x="633643" y="341454"/>
                  </a:moveTo>
                  <a:cubicBezTo>
                    <a:pt x="628502" y="344310"/>
                    <a:pt x="625710" y="350784"/>
                    <a:pt x="622473" y="355607"/>
                  </a:cubicBezTo>
                  <a:cubicBezTo>
                    <a:pt x="619046" y="360812"/>
                    <a:pt x="616317" y="366397"/>
                    <a:pt x="614222" y="372363"/>
                  </a:cubicBezTo>
                  <a:cubicBezTo>
                    <a:pt x="613905" y="373315"/>
                    <a:pt x="615238" y="374457"/>
                    <a:pt x="616063" y="373886"/>
                  </a:cubicBezTo>
                  <a:cubicBezTo>
                    <a:pt x="620950" y="370142"/>
                    <a:pt x="625266" y="365952"/>
                    <a:pt x="629137" y="361066"/>
                  </a:cubicBezTo>
                  <a:cubicBezTo>
                    <a:pt x="632628" y="356559"/>
                    <a:pt x="637959" y="351799"/>
                    <a:pt x="639165" y="346024"/>
                  </a:cubicBezTo>
                  <a:cubicBezTo>
                    <a:pt x="639799" y="342787"/>
                    <a:pt x="636499" y="339868"/>
                    <a:pt x="633643" y="341454"/>
                  </a:cubicBezTo>
                  <a:lnTo>
                    <a:pt x="633643" y="341454"/>
                  </a:lnTo>
                  <a:close/>
                  <a:moveTo>
                    <a:pt x="598482" y="327682"/>
                  </a:moveTo>
                  <a:cubicBezTo>
                    <a:pt x="593215" y="330411"/>
                    <a:pt x="590168" y="336885"/>
                    <a:pt x="587249" y="341899"/>
                  </a:cubicBezTo>
                  <a:cubicBezTo>
                    <a:pt x="583695" y="347928"/>
                    <a:pt x="579823" y="353830"/>
                    <a:pt x="576586" y="360050"/>
                  </a:cubicBezTo>
                  <a:cubicBezTo>
                    <a:pt x="574936" y="363097"/>
                    <a:pt x="579252" y="367095"/>
                    <a:pt x="581664" y="364176"/>
                  </a:cubicBezTo>
                  <a:cubicBezTo>
                    <a:pt x="586360" y="358590"/>
                    <a:pt x="590549" y="352498"/>
                    <a:pt x="594928" y="346659"/>
                  </a:cubicBezTo>
                  <a:cubicBezTo>
                    <a:pt x="598546" y="341835"/>
                    <a:pt x="602798" y="337075"/>
                    <a:pt x="603496" y="330792"/>
                  </a:cubicBezTo>
                  <a:cubicBezTo>
                    <a:pt x="603814" y="328063"/>
                    <a:pt x="600450" y="326666"/>
                    <a:pt x="598482" y="327682"/>
                  </a:cubicBezTo>
                  <a:lnTo>
                    <a:pt x="598482" y="327682"/>
                  </a:lnTo>
                  <a:close/>
                  <a:moveTo>
                    <a:pt x="569351" y="315750"/>
                  </a:moveTo>
                  <a:cubicBezTo>
                    <a:pt x="569034" y="314354"/>
                    <a:pt x="567257" y="313085"/>
                    <a:pt x="565860" y="313656"/>
                  </a:cubicBezTo>
                  <a:cubicBezTo>
                    <a:pt x="560148" y="315877"/>
                    <a:pt x="558054" y="321843"/>
                    <a:pt x="555071" y="326984"/>
                  </a:cubicBezTo>
                  <a:cubicBezTo>
                    <a:pt x="551517" y="333140"/>
                    <a:pt x="548280" y="339614"/>
                    <a:pt x="544282" y="345453"/>
                  </a:cubicBezTo>
                  <a:cubicBezTo>
                    <a:pt x="542251" y="348563"/>
                    <a:pt x="547011" y="352371"/>
                    <a:pt x="549486" y="349641"/>
                  </a:cubicBezTo>
                  <a:cubicBezTo>
                    <a:pt x="554373" y="344374"/>
                    <a:pt x="559260" y="339360"/>
                    <a:pt x="563131" y="333267"/>
                  </a:cubicBezTo>
                  <a:cubicBezTo>
                    <a:pt x="566432" y="328190"/>
                    <a:pt x="571001" y="322287"/>
                    <a:pt x="569351" y="315750"/>
                  </a:cubicBezTo>
                  <a:lnTo>
                    <a:pt x="569351" y="315750"/>
                  </a:lnTo>
                  <a:close/>
                  <a:moveTo>
                    <a:pt x="535904" y="306420"/>
                  </a:moveTo>
                  <a:cubicBezTo>
                    <a:pt x="529621" y="308896"/>
                    <a:pt x="526321" y="315179"/>
                    <a:pt x="523211" y="320955"/>
                  </a:cubicBezTo>
                  <a:cubicBezTo>
                    <a:pt x="519657" y="327492"/>
                    <a:pt x="516610" y="334283"/>
                    <a:pt x="513881" y="341201"/>
                  </a:cubicBezTo>
                  <a:cubicBezTo>
                    <a:pt x="512485" y="344945"/>
                    <a:pt x="518514" y="347674"/>
                    <a:pt x="520291" y="344183"/>
                  </a:cubicBezTo>
                  <a:cubicBezTo>
                    <a:pt x="523338" y="338154"/>
                    <a:pt x="526638" y="332379"/>
                    <a:pt x="530509" y="326857"/>
                  </a:cubicBezTo>
                  <a:cubicBezTo>
                    <a:pt x="533937" y="321970"/>
                    <a:pt x="539204" y="317083"/>
                    <a:pt x="540220" y="310927"/>
                  </a:cubicBezTo>
                  <a:cubicBezTo>
                    <a:pt x="540664" y="308642"/>
                    <a:pt x="538570" y="305342"/>
                    <a:pt x="535904" y="306420"/>
                  </a:cubicBezTo>
                  <a:lnTo>
                    <a:pt x="535904" y="306420"/>
                  </a:lnTo>
                  <a:close/>
                  <a:moveTo>
                    <a:pt x="501695" y="298487"/>
                  </a:moveTo>
                  <a:cubicBezTo>
                    <a:pt x="494968" y="301851"/>
                    <a:pt x="491287" y="310482"/>
                    <a:pt x="488304" y="317210"/>
                  </a:cubicBezTo>
                  <a:cubicBezTo>
                    <a:pt x="485448" y="323747"/>
                    <a:pt x="481957" y="331807"/>
                    <a:pt x="481703" y="339106"/>
                  </a:cubicBezTo>
                  <a:cubicBezTo>
                    <a:pt x="481640" y="340248"/>
                    <a:pt x="483163" y="340946"/>
                    <a:pt x="483925" y="340121"/>
                  </a:cubicBezTo>
                  <a:cubicBezTo>
                    <a:pt x="489002" y="334854"/>
                    <a:pt x="492683" y="327174"/>
                    <a:pt x="496745" y="320955"/>
                  </a:cubicBezTo>
                  <a:cubicBezTo>
                    <a:pt x="500616" y="314989"/>
                    <a:pt x="505694" y="308896"/>
                    <a:pt x="506519" y="301534"/>
                  </a:cubicBezTo>
                  <a:cubicBezTo>
                    <a:pt x="506836" y="298868"/>
                    <a:pt x="503599" y="297535"/>
                    <a:pt x="501695" y="298487"/>
                  </a:cubicBezTo>
                  <a:lnTo>
                    <a:pt x="501695" y="298487"/>
                  </a:lnTo>
                  <a:close/>
                  <a:moveTo>
                    <a:pt x="463488" y="290681"/>
                  </a:moveTo>
                  <a:cubicBezTo>
                    <a:pt x="457142" y="294171"/>
                    <a:pt x="454095" y="302422"/>
                    <a:pt x="451176" y="308832"/>
                  </a:cubicBezTo>
                  <a:cubicBezTo>
                    <a:pt x="447875" y="316068"/>
                    <a:pt x="445210" y="323684"/>
                    <a:pt x="442861" y="331363"/>
                  </a:cubicBezTo>
                  <a:cubicBezTo>
                    <a:pt x="441719" y="335044"/>
                    <a:pt x="447558" y="337837"/>
                    <a:pt x="449145" y="334283"/>
                  </a:cubicBezTo>
                  <a:cubicBezTo>
                    <a:pt x="452445" y="326921"/>
                    <a:pt x="456190" y="319875"/>
                    <a:pt x="460188" y="312958"/>
                  </a:cubicBezTo>
                  <a:cubicBezTo>
                    <a:pt x="463679" y="306992"/>
                    <a:pt x="468566" y="301407"/>
                    <a:pt x="469327" y="294298"/>
                  </a:cubicBezTo>
                  <a:cubicBezTo>
                    <a:pt x="469708" y="291189"/>
                    <a:pt x="465773" y="289475"/>
                    <a:pt x="463488" y="290681"/>
                  </a:cubicBezTo>
                  <a:lnTo>
                    <a:pt x="463488" y="290681"/>
                  </a:lnTo>
                  <a:close/>
                  <a:moveTo>
                    <a:pt x="435499" y="289983"/>
                  </a:moveTo>
                  <a:cubicBezTo>
                    <a:pt x="434865" y="287380"/>
                    <a:pt x="431818" y="286936"/>
                    <a:pt x="430105" y="288396"/>
                  </a:cubicBezTo>
                  <a:cubicBezTo>
                    <a:pt x="424583" y="292902"/>
                    <a:pt x="423441" y="300772"/>
                    <a:pt x="421537" y="307563"/>
                  </a:cubicBezTo>
                  <a:cubicBezTo>
                    <a:pt x="419188" y="316004"/>
                    <a:pt x="417729" y="324255"/>
                    <a:pt x="416523" y="332950"/>
                  </a:cubicBezTo>
                  <a:cubicBezTo>
                    <a:pt x="416205" y="335235"/>
                    <a:pt x="419252" y="337075"/>
                    <a:pt x="420458" y="334790"/>
                  </a:cubicBezTo>
                  <a:cubicBezTo>
                    <a:pt x="424393" y="327428"/>
                    <a:pt x="428010" y="320130"/>
                    <a:pt x="430866" y="312196"/>
                  </a:cubicBezTo>
                  <a:cubicBezTo>
                    <a:pt x="433532" y="305088"/>
                    <a:pt x="437403" y="297853"/>
                    <a:pt x="435499" y="289983"/>
                  </a:cubicBezTo>
                  <a:lnTo>
                    <a:pt x="435499" y="289983"/>
                  </a:lnTo>
                  <a:close/>
                  <a:moveTo>
                    <a:pt x="403956" y="294870"/>
                  </a:moveTo>
                  <a:cubicBezTo>
                    <a:pt x="403195" y="292775"/>
                    <a:pt x="401291" y="292077"/>
                    <a:pt x="399387" y="292839"/>
                  </a:cubicBezTo>
                  <a:cubicBezTo>
                    <a:pt x="392342" y="295695"/>
                    <a:pt x="390819" y="306611"/>
                    <a:pt x="389042" y="313529"/>
                  </a:cubicBezTo>
                  <a:cubicBezTo>
                    <a:pt x="387074" y="321145"/>
                    <a:pt x="384726" y="330538"/>
                    <a:pt x="387201" y="338472"/>
                  </a:cubicBezTo>
                  <a:cubicBezTo>
                    <a:pt x="387518" y="339360"/>
                    <a:pt x="388661" y="339868"/>
                    <a:pt x="389295" y="339106"/>
                  </a:cubicBezTo>
                  <a:cubicBezTo>
                    <a:pt x="393992" y="333267"/>
                    <a:pt x="395642" y="325017"/>
                    <a:pt x="398117" y="317971"/>
                  </a:cubicBezTo>
                  <a:cubicBezTo>
                    <a:pt x="400529" y="311117"/>
                    <a:pt x="406558" y="302295"/>
                    <a:pt x="403956" y="294870"/>
                  </a:cubicBezTo>
                  <a:lnTo>
                    <a:pt x="403956" y="294870"/>
                  </a:lnTo>
                  <a:close/>
                  <a:moveTo>
                    <a:pt x="361941" y="292458"/>
                  </a:moveTo>
                  <a:cubicBezTo>
                    <a:pt x="357562" y="298931"/>
                    <a:pt x="356293" y="307753"/>
                    <a:pt x="354516" y="315433"/>
                  </a:cubicBezTo>
                  <a:cubicBezTo>
                    <a:pt x="352548" y="324128"/>
                    <a:pt x="350961" y="332950"/>
                    <a:pt x="349184" y="341708"/>
                  </a:cubicBezTo>
                  <a:cubicBezTo>
                    <a:pt x="348613" y="344501"/>
                    <a:pt x="352294" y="345516"/>
                    <a:pt x="353246" y="342977"/>
                  </a:cubicBezTo>
                  <a:cubicBezTo>
                    <a:pt x="356483" y="334663"/>
                    <a:pt x="359910" y="326413"/>
                    <a:pt x="362957" y="318035"/>
                  </a:cubicBezTo>
                  <a:cubicBezTo>
                    <a:pt x="365686" y="310673"/>
                    <a:pt x="369240" y="302740"/>
                    <a:pt x="369113" y="294616"/>
                  </a:cubicBezTo>
                  <a:cubicBezTo>
                    <a:pt x="369113" y="290554"/>
                    <a:pt x="364036" y="289475"/>
                    <a:pt x="361941" y="292458"/>
                  </a:cubicBezTo>
                  <a:lnTo>
                    <a:pt x="361941" y="292458"/>
                  </a:lnTo>
                  <a:close/>
                  <a:moveTo>
                    <a:pt x="320053" y="305595"/>
                  </a:moveTo>
                  <a:cubicBezTo>
                    <a:pt x="315928" y="317908"/>
                    <a:pt x="315356" y="331934"/>
                    <a:pt x="312056" y="344691"/>
                  </a:cubicBezTo>
                  <a:cubicBezTo>
                    <a:pt x="311168" y="348055"/>
                    <a:pt x="316435" y="350721"/>
                    <a:pt x="317768" y="347357"/>
                  </a:cubicBezTo>
                  <a:cubicBezTo>
                    <a:pt x="322845" y="335044"/>
                    <a:pt x="329002" y="320955"/>
                    <a:pt x="328494" y="307055"/>
                  </a:cubicBezTo>
                  <a:cubicBezTo>
                    <a:pt x="328304" y="301851"/>
                    <a:pt x="321576" y="300962"/>
                    <a:pt x="320053" y="305595"/>
                  </a:cubicBezTo>
                  <a:lnTo>
                    <a:pt x="320053" y="305595"/>
                  </a:lnTo>
                  <a:close/>
                  <a:moveTo>
                    <a:pt x="289970" y="301470"/>
                  </a:moveTo>
                  <a:cubicBezTo>
                    <a:pt x="286289" y="308959"/>
                    <a:pt x="285463" y="317971"/>
                    <a:pt x="284258" y="326286"/>
                  </a:cubicBezTo>
                  <a:cubicBezTo>
                    <a:pt x="283242" y="333521"/>
                    <a:pt x="281592" y="341201"/>
                    <a:pt x="283369" y="348499"/>
                  </a:cubicBezTo>
                  <a:cubicBezTo>
                    <a:pt x="283560" y="349388"/>
                    <a:pt x="284956" y="349896"/>
                    <a:pt x="285527" y="349134"/>
                  </a:cubicBezTo>
                  <a:cubicBezTo>
                    <a:pt x="289906" y="343485"/>
                    <a:pt x="291493" y="336060"/>
                    <a:pt x="293397" y="329142"/>
                  </a:cubicBezTo>
                  <a:cubicBezTo>
                    <a:pt x="295555" y="321145"/>
                    <a:pt x="298474" y="312450"/>
                    <a:pt x="298093" y="303946"/>
                  </a:cubicBezTo>
                  <a:cubicBezTo>
                    <a:pt x="297776" y="299820"/>
                    <a:pt x="291937" y="297408"/>
                    <a:pt x="289970" y="301470"/>
                  </a:cubicBezTo>
                  <a:lnTo>
                    <a:pt x="289970" y="301470"/>
                  </a:lnTo>
                  <a:close/>
                  <a:moveTo>
                    <a:pt x="259505" y="305722"/>
                  </a:moveTo>
                  <a:cubicBezTo>
                    <a:pt x="258617" y="303311"/>
                    <a:pt x="255761" y="302168"/>
                    <a:pt x="253920" y="304009"/>
                  </a:cubicBezTo>
                  <a:cubicBezTo>
                    <a:pt x="249097" y="308832"/>
                    <a:pt x="249224" y="316575"/>
                    <a:pt x="248970" y="323366"/>
                  </a:cubicBezTo>
                  <a:cubicBezTo>
                    <a:pt x="248716" y="331681"/>
                    <a:pt x="249732" y="339297"/>
                    <a:pt x="252461" y="347293"/>
                  </a:cubicBezTo>
                  <a:cubicBezTo>
                    <a:pt x="252841" y="348309"/>
                    <a:pt x="254428" y="348563"/>
                    <a:pt x="254618" y="347357"/>
                  </a:cubicBezTo>
                  <a:cubicBezTo>
                    <a:pt x="256205" y="339931"/>
                    <a:pt x="257221" y="332506"/>
                    <a:pt x="258300" y="324953"/>
                  </a:cubicBezTo>
                  <a:cubicBezTo>
                    <a:pt x="259315" y="318606"/>
                    <a:pt x="261790" y="312006"/>
                    <a:pt x="259505" y="305722"/>
                  </a:cubicBezTo>
                  <a:lnTo>
                    <a:pt x="259505" y="305722"/>
                  </a:lnTo>
                  <a:close/>
                  <a:moveTo>
                    <a:pt x="211588" y="319114"/>
                  </a:moveTo>
                  <a:cubicBezTo>
                    <a:pt x="210826" y="317464"/>
                    <a:pt x="208478" y="316893"/>
                    <a:pt x="207082" y="317781"/>
                  </a:cubicBezTo>
                  <a:cubicBezTo>
                    <a:pt x="200672" y="321780"/>
                    <a:pt x="200672" y="331109"/>
                    <a:pt x="200291" y="338345"/>
                  </a:cubicBezTo>
                  <a:cubicBezTo>
                    <a:pt x="199973" y="346278"/>
                    <a:pt x="200291" y="356496"/>
                    <a:pt x="204480" y="363541"/>
                  </a:cubicBezTo>
                  <a:cubicBezTo>
                    <a:pt x="205114" y="364556"/>
                    <a:pt x="206447" y="364302"/>
                    <a:pt x="206764" y="363287"/>
                  </a:cubicBezTo>
                  <a:cubicBezTo>
                    <a:pt x="209367" y="355671"/>
                    <a:pt x="208859" y="346532"/>
                    <a:pt x="210255" y="338535"/>
                  </a:cubicBezTo>
                  <a:cubicBezTo>
                    <a:pt x="211588" y="331934"/>
                    <a:pt x="214571" y="325588"/>
                    <a:pt x="211588" y="319114"/>
                  </a:cubicBezTo>
                  <a:lnTo>
                    <a:pt x="211588" y="319114"/>
                  </a:lnTo>
                  <a:close/>
                  <a:moveTo>
                    <a:pt x="166590" y="325588"/>
                  </a:moveTo>
                  <a:cubicBezTo>
                    <a:pt x="164115" y="333838"/>
                    <a:pt x="163988" y="343232"/>
                    <a:pt x="163988" y="351927"/>
                  </a:cubicBezTo>
                  <a:cubicBezTo>
                    <a:pt x="163988" y="356432"/>
                    <a:pt x="164051" y="361002"/>
                    <a:pt x="164305" y="365508"/>
                  </a:cubicBezTo>
                  <a:cubicBezTo>
                    <a:pt x="164368" y="367158"/>
                    <a:pt x="163734" y="374774"/>
                    <a:pt x="164495" y="376044"/>
                  </a:cubicBezTo>
                  <a:cubicBezTo>
                    <a:pt x="163924" y="375092"/>
                    <a:pt x="162528" y="375409"/>
                    <a:pt x="162528" y="376488"/>
                  </a:cubicBezTo>
                  <a:cubicBezTo>
                    <a:pt x="162655" y="382264"/>
                    <a:pt x="168875" y="381121"/>
                    <a:pt x="170969" y="377313"/>
                  </a:cubicBezTo>
                  <a:cubicBezTo>
                    <a:pt x="174015" y="371728"/>
                    <a:pt x="172937" y="362398"/>
                    <a:pt x="173635" y="356052"/>
                  </a:cubicBezTo>
                  <a:cubicBezTo>
                    <a:pt x="174650" y="346595"/>
                    <a:pt x="176745" y="336758"/>
                    <a:pt x="176237" y="327174"/>
                  </a:cubicBezTo>
                  <a:cubicBezTo>
                    <a:pt x="175920" y="321526"/>
                    <a:pt x="168240" y="320257"/>
                    <a:pt x="166590" y="325588"/>
                  </a:cubicBezTo>
                  <a:lnTo>
                    <a:pt x="166590" y="325588"/>
                  </a:lnTo>
                  <a:close/>
                  <a:moveTo>
                    <a:pt x="134349" y="340376"/>
                  </a:moveTo>
                  <a:cubicBezTo>
                    <a:pt x="133333" y="337646"/>
                    <a:pt x="129081" y="336060"/>
                    <a:pt x="127621" y="339297"/>
                  </a:cubicBezTo>
                  <a:cubicBezTo>
                    <a:pt x="124384" y="346405"/>
                    <a:pt x="125590" y="354656"/>
                    <a:pt x="125908" y="362525"/>
                  </a:cubicBezTo>
                  <a:cubicBezTo>
                    <a:pt x="126288" y="371157"/>
                    <a:pt x="127240" y="379407"/>
                    <a:pt x="128573" y="387976"/>
                  </a:cubicBezTo>
                  <a:cubicBezTo>
                    <a:pt x="128764" y="389499"/>
                    <a:pt x="131112" y="389435"/>
                    <a:pt x="131366" y="388102"/>
                  </a:cubicBezTo>
                  <a:cubicBezTo>
                    <a:pt x="132889" y="380296"/>
                    <a:pt x="134095" y="372617"/>
                    <a:pt x="134793" y="364620"/>
                  </a:cubicBezTo>
                  <a:cubicBezTo>
                    <a:pt x="135428" y="356813"/>
                    <a:pt x="137332" y="347928"/>
                    <a:pt x="134349" y="340376"/>
                  </a:cubicBezTo>
                  <a:lnTo>
                    <a:pt x="134349" y="340376"/>
                  </a:lnTo>
                  <a:close/>
                  <a:moveTo>
                    <a:pt x="101790" y="375663"/>
                  </a:moveTo>
                  <a:cubicBezTo>
                    <a:pt x="101029" y="368999"/>
                    <a:pt x="98553" y="361192"/>
                    <a:pt x="100775" y="354909"/>
                  </a:cubicBezTo>
                  <a:cubicBezTo>
                    <a:pt x="101663" y="352244"/>
                    <a:pt x="99188" y="349388"/>
                    <a:pt x="96649" y="349324"/>
                  </a:cubicBezTo>
                  <a:cubicBezTo>
                    <a:pt x="96268" y="349324"/>
                    <a:pt x="95951" y="349324"/>
                    <a:pt x="95570" y="349324"/>
                  </a:cubicBezTo>
                  <a:cubicBezTo>
                    <a:pt x="93857" y="349261"/>
                    <a:pt x="92143" y="350149"/>
                    <a:pt x="91381" y="351672"/>
                  </a:cubicBezTo>
                  <a:cubicBezTo>
                    <a:pt x="88018" y="357956"/>
                    <a:pt x="90556" y="365064"/>
                    <a:pt x="92016" y="371855"/>
                  </a:cubicBezTo>
                  <a:cubicBezTo>
                    <a:pt x="93984" y="380931"/>
                    <a:pt x="96078" y="390070"/>
                    <a:pt x="100394" y="398384"/>
                  </a:cubicBezTo>
                  <a:cubicBezTo>
                    <a:pt x="100775" y="399146"/>
                    <a:pt x="102107" y="399082"/>
                    <a:pt x="102234" y="398194"/>
                  </a:cubicBezTo>
                  <a:cubicBezTo>
                    <a:pt x="103250" y="390705"/>
                    <a:pt x="102679" y="383216"/>
                    <a:pt x="101790" y="375663"/>
                  </a:cubicBezTo>
                  <a:lnTo>
                    <a:pt x="101790" y="375663"/>
                  </a:lnTo>
                  <a:close/>
                  <a:moveTo>
                    <a:pt x="66693" y="376298"/>
                  </a:moveTo>
                  <a:cubicBezTo>
                    <a:pt x="65233" y="373949"/>
                    <a:pt x="60854" y="373759"/>
                    <a:pt x="60346" y="376933"/>
                  </a:cubicBezTo>
                  <a:cubicBezTo>
                    <a:pt x="59331" y="383787"/>
                    <a:pt x="61616" y="390387"/>
                    <a:pt x="63329" y="397051"/>
                  </a:cubicBezTo>
                  <a:cubicBezTo>
                    <a:pt x="64281" y="400796"/>
                    <a:pt x="65360" y="404604"/>
                    <a:pt x="66566" y="408348"/>
                  </a:cubicBezTo>
                  <a:cubicBezTo>
                    <a:pt x="66820" y="409237"/>
                    <a:pt x="71643" y="421613"/>
                    <a:pt x="68787" y="421169"/>
                  </a:cubicBezTo>
                  <a:cubicBezTo>
                    <a:pt x="67581" y="420979"/>
                    <a:pt x="67518" y="422755"/>
                    <a:pt x="68533" y="423200"/>
                  </a:cubicBezTo>
                  <a:cubicBezTo>
                    <a:pt x="79386" y="427706"/>
                    <a:pt x="69739" y="381248"/>
                    <a:pt x="66693" y="376298"/>
                  </a:cubicBezTo>
                  <a:lnTo>
                    <a:pt x="66693" y="376298"/>
                  </a:lnTo>
                  <a:close/>
                  <a:moveTo>
                    <a:pt x="43972" y="416726"/>
                  </a:moveTo>
                  <a:cubicBezTo>
                    <a:pt x="42893" y="410062"/>
                    <a:pt x="42322" y="402637"/>
                    <a:pt x="38704" y="396798"/>
                  </a:cubicBezTo>
                  <a:cubicBezTo>
                    <a:pt x="37054" y="394068"/>
                    <a:pt x="33436" y="395211"/>
                    <a:pt x="33246" y="398130"/>
                  </a:cubicBezTo>
                  <a:cubicBezTo>
                    <a:pt x="32738" y="404858"/>
                    <a:pt x="35784" y="411839"/>
                    <a:pt x="37942" y="418249"/>
                  </a:cubicBezTo>
                  <a:cubicBezTo>
                    <a:pt x="40037" y="424596"/>
                    <a:pt x="42258" y="431070"/>
                    <a:pt x="44924" y="437163"/>
                  </a:cubicBezTo>
                  <a:cubicBezTo>
                    <a:pt x="45368" y="438051"/>
                    <a:pt x="46828" y="437670"/>
                    <a:pt x="46764" y="436718"/>
                  </a:cubicBezTo>
                  <a:cubicBezTo>
                    <a:pt x="46193" y="430118"/>
                    <a:pt x="45051" y="423390"/>
                    <a:pt x="43972" y="416726"/>
                  </a:cubicBezTo>
                  <a:lnTo>
                    <a:pt x="43972" y="416726"/>
                  </a:lnTo>
                  <a:close/>
                  <a:moveTo>
                    <a:pt x="19600" y="432085"/>
                  </a:moveTo>
                  <a:cubicBezTo>
                    <a:pt x="18141" y="427071"/>
                    <a:pt x="18458" y="419328"/>
                    <a:pt x="13381" y="416726"/>
                  </a:cubicBezTo>
                  <a:cubicBezTo>
                    <a:pt x="12492" y="416282"/>
                    <a:pt x="11413" y="416282"/>
                    <a:pt x="10778" y="416980"/>
                  </a:cubicBezTo>
                  <a:cubicBezTo>
                    <a:pt x="6463" y="421740"/>
                    <a:pt x="10905" y="429546"/>
                    <a:pt x="13000" y="435005"/>
                  </a:cubicBezTo>
                  <a:cubicBezTo>
                    <a:pt x="15729" y="442049"/>
                    <a:pt x="19474" y="448333"/>
                    <a:pt x="24234" y="454172"/>
                  </a:cubicBezTo>
                  <a:cubicBezTo>
                    <a:pt x="24995" y="455124"/>
                    <a:pt x="26518" y="454172"/>
                    <a:pt x="26137" y="453093"/>
                  </a:cubicBezTo>
                  <a:cubicBezTo>
                    <a:pt x="23853" y="446111"/>
                    <a:pt x="21631" y="439067"/>
                    <a:pt x="19600" y="432085"/>
                  </a:cubicBezTo>
                  <a:lnTo>
                    <a:pt x="19600" y="432085"/>
                  </a:lnTo>
                  <a:close/>
                  <a:moveTo>
                    <a:pt x="715706" y="455949"/>
                  </a:moveTo>
                  <a:cubicBezTo>
                    <a:pt x="710756" y="459249"/>
                    <a:pt x="708407" y="465405"/>
                    <a:pt x="704853" y="470038"/>
                  </a:cubicBezTo>
                  <a:cubicBezTo>
                    <a:pt x="701362" y="474608"/>
                    <a:pt x="696475" y="478924"/>
                    <a:pt x="693937" y="484065"/>
                  </a:cubicBezTo>
                  <a:cubicBezTo>
                    <a:pt x="693429" y="485080"/>
                    <a:pt x="694254" y="486095"/>
                    <a:pt x="695333" y="485969"/>
                  </a:cubicBezTo>
                  <a:cubicBezTo>
                    <a:pt x="701426" y="485080"/>
                    <a:pt x="707328" y="479812"/>
                    <a:pt x="711136" y="475243"/>
                  </a:cubicBezTo>
                  <a:cubicBezTo>
                    <a:pt x="715008" y="470609"/>
                    <a:pt x="720022" y="464898"/>
                    <a:pt x="719450" y="458234"/>
                  </a:cubicBezTo>
                  <a:cubicBezTo>
                    <a:pt x="719323" y="456456"/>
                    <a:pt x="717356" y="454870"/>
                    <a:pt x="715706" y="455949"/>
                  </a:cubicBezTo>
                  <a:lnTo>
                    <a:pt x="715706" y="455949"/>
                  </a:lnTo>
                  <a:close/>
                  <a:moveTo>
                    <a:pt x="704218" y="440336"/>
                  </a:moveTo>
                  <a:cubicBezTo>
                    <a:pt x="706884" y="439574"/>
                    <a:pt x="709550" y="442430"/>
                    <a:pt x="708788" y="445159"/>
                  </a:cubicBezTo>
                  <a:cubicBezTo>
                    <a:pt x="707011" y="451633"/>
                    <a:pt x="699776" y="456711"/>
                    <a:pt x="695016" y="460963"/>
                  </a:cubicBezTo>
                  <a:cubicBezTo>
                    <a:pt x="690383" y="465088"/>
                    <a:pt x="684924" y="470991"/>
                    <a:pt x="678895" y="472577"/>
                  </a:cubicBezTo>
                  <a:cubicBezTo>
                    <a:pt x="677943" y="472831"/>
                    <a:pt x="677055" y="471879"/>
                    <a:pt x="677308" y="470927"/>
                  </a:cubicBezTo>
                  <a:cubicBezTo>
                    <a:pt x="678895" y="464771"/>
                    <a:pt x="684734" y="459122"/>
                    <a:pt x="688796" y="454425"/>
                  </a:cubicBezTo>
                  <a:cubicBezTo>
                    <a:pt x="692985" y="449539"/>
                    <a:pt x="697872" y="442113"/>
                    <a:pt x="704218" y="440336"/>
                  </a:cubicBezTo>
                  <a:lnTo>
                    <a:pt x="704218" y="440336"/>
                  </a:lnTo>
                  <a:close/>
                  <a:moveTo>
                    <a:pt x="673437" y="427388"/>
                  </a:moveTo>
                  <a:cubicBezTo>
                    <a:pt x="666836" y="428785"/>
                    <a:pt x="661886" y="436401"/>
                    <a:pt x="657888" y="441542"/>
                  </a:cubicBezTo>
                  <a:cubicBezTo>
                    <a:pt x="652810" y="448142"/>
                    <a:pt x="648431" y="455441"/>
                    <a:pt x="644496" y="462803"/>
                  </a:cubicBezTo>
                  <a:cubicBezTo>
                    <a:pt x="642465" y="466484"/>
                    <a:pt x="647796" y="469658"/>
                    <a:pt x="650081" y="466294"/>
                  </a:cubicBezTo>
                  <a:cubicBezTo>
                    <a:pt x="654714" y="459566"/>
                    <a:pt x="659792" y="453474"/>
                    <a:pt x="665250" y="447444"/>
                  </a:cubicBezTo>
                  <a:cubicBezTo>
                    <a:pt x="669438" y="442684"/>
                    <a:pt x="675976" y="438051"/>
                    <a:pt x="677689" y="431705"/>
                  </a:cubicBezTo>
                  <a:cubicBezTo>
                    <a:pt x="678324" y="429166"/>
                    <a:pt x="675849" y="426881"/>
                    <a:pt x="673437" y="427388"/>
                  </a:cubicBezTo>
                  <a:lnTo>
                    <a:pt x="673437" y="427388"/>
                  </a:lnTo>
                  <a:close/>
                  <a:moveTo>
                    <a:pt x="646717" y="416092"/>
                  </a:moveTo>
                  <a:cubicBezTo>
                    <a:pt x="647415" y="416282"/>
                    <a:pt x="648177" y="416980"/>
                    <a:pt x="648304" y="417805"/>
                  </a:cubicBezTo>
                  <a:cubicBezTo>
                    <a:pt x="649573" y="424786"/>
                    <a:pt x="640498" y="429610"/>
                    <a:pt x="636182" y="433545"/>
                  </a:cubicBezTo>
                  <a:cubicBezTo>
                    <a:pt x="630343" y="438876"/>
                    <a:pt x="624504" y="446175"/>
                    <a:pt x="617269" y="449412"/>
                  </a:cubicBezTo>
                  <a:cubicBezTo>
                    <a:pt x="616380" y="449856"/>
                    <a:pt x="614984" y="449031"/>
                    <a:pt x="615365" y="447889"/>
                  </a:cubicBezTo>
                  <a:cubicBezTo>
                    <a:pt x="617776" y="440336"/>
                    <a:pt x="624504" y="433926"/>
                    <a:pt x="629645" y="428277"/>
                  </a:cubicBezTo>
                  <a:cubicBezTo>
                    <a:pt x="633453" y="424152"/>
                    <a:pt x="640053" y="413933"/>
                    <a:pt x="646717" y="416092"/>
                  </a:cubicBezTo>
                  <a:lnTo>
                    <a:pt x="646717" y="416092"/>
                  </a:lnTo>
                  <a:close/>
                  <a:moveTo>
                    <a:pt x="614603" y="404985"/>
                  </a:moveTo>
                  <a:cubicBezTo>
                    <a:pt x="609018" y="400225"/>
                    <a:pt x="602481" y="412220"/>
                    <a:pt x="600069" y="415330"/>
                  </a:cubicBezTo>
                  <a:cubicBezTo>
                    <a:pt x="597213" y="419138"/>
                    <a:pt x="594611" y="423009"/>
                    <a:pt x="592199" y="427071"/>
                  </a:cubicBezTo>
                  <a:cubicBezTo>
                    <a:pt x="589851" y="431006"/>
                    <a:pt x="586297" y="434560"/>
                    <a:pt x="585218" y="439130"/>
                  </a:cubicBezTo>
                  <a:cubicBezTo>
                    <a:pt x="584964" y="440272"/>
                    <a:pt x="586106" y="441034"/>
                    <a:pt x="587058" y="440590"/>
                  </a:cubicBezTo>
                  <a:cubicBezTo>
                    <a:pt x="590993" y="438876"/>
                    <a:pt x="593469" y="435132"/>
                    <a:pt x="596578" y="432212"/>
                  </a:cubicBezTo>
                  <a:cubicBezTo>
                    <a:pt x="600196" y="428848"/>
                    <a:pt x="603750" y="425485"/>
                    <a:pt x="607114" y="421804"/>
                  </a:cubicBezTo>
                  <a:cubicBezTo>
                    <a:pt x="609716" y="418821"/>
                    <a:pt x="620252" y="409808"/>
                    <a:pt x="614603" y="404985"/>
                  </a:cubicBezTo>
                  <a:lnTo>
                    <a:pt x="614603" y="404985"/>
                  </a:lnTo>
                  <a:close/>
                  <a:moveTo>
                    <a:pt x="581918" y="391657"/>
                  </a:moveTo>
                  <a:cubicBezTo>
                    <a:pt x="583822" y="391086"/>
                    <a:pt x="585726" y="392862"/>
                    <a:pt x="585789" y="394767"/>
                  </a:cubicBezTo>
                  <a:cubicBezTo>
                    <a:pt x="586043" y="402002"/>
                    <a:pt x="578173" y="409110"/>
                    <a:pt x="573984" y="414441"/>
                  </a:cubicBezTo>
                  <a:cubicBezTo>
                    <a:pt x="570240" y="419201"/>
                    <a:pt x="565226" y="428214"/>
                    <a:pt x="558625" y="428975"/>
                  </a:cubicBezTo>
                  <a:cubicBezTo>
                    <a:pt x="557737" y="429039"/>
                    <a:pt x="556721" y="428848"/>
                    <a:pt x="556277" y="427896"/>
                  </a:cubicBezTo>
                  <a:cubicBezTo>
                    <a:pt x="556087" y="427515"/>
                    <a:pt x="555896" y="427135"/>
                    <a:pt x="555769" y="426754"/>
                  </a:cubicBezTo>
                  <a:cubicBezTo>
                    <a:pt x="555452" y="426119"/>
                    <a:pt x="555706" y="425294"/>
                    <a:pt x="556404" y="425104"/>
                  </a:cubicBezTo>
                  <a:cubicBezTo>
                    <a:pt x="560275" y="424025"/>
                    <a:pt x="561925" y="418440"/>
                    <a:pt x="563829" y="415203"/>
                  </a:cubicBezTo>
                  <a:cubicBezTo>
                    <a:pt x="565670" y="412093"/>
                    <a:pt x="567574" y="409110"/>
                    <a:pt x="569478" y="406064"/>
                  </a:cubicBezTo>
                  <a:cubicBezTo>
                    <a:pt x="572651" y="400986"/>
                    <a:pt x="575825" y="393434"/>
                    <a:pt x="581918" y="391657"/>
                  </a:cubicBezTo>
                  <a:lnTo>
                    <a:pt x="581918" y="391657"/>
                  </a:lnTo>
                  <a:close/>
                  <a:moveTo>
                    <a:pt x="548597" y="384104"/>
                  </a:moveTo>
                  <a:cubicBezTo>
                    <a:pt x="542632" y="387658"/>
                    <a:pt x="539395" y="394893"/>
                    <a:pt x="536158" y="400986"/>
                  </a:cubicBezTo>
                  <a:cubicBezTo>
                    <a:pt x="532731" y="407270"/>
                    <a:pt x="528288" y="414568"/>
                    <a:pt x="526892" y="421740"/>
                  </a:cubicBezTo>
                  <a:cubicBezTo>
                    <a:pt x="526701" y="422692"/>
                    <a:pt x="527780" y="423898"/>
                    <a:pt x="528732" y="423200"/>
                  </a:cubicBezTo>
                  <a:cubicBezTo>
                    <a:pt x="534317" y="419138"/>
                    <a:pt x="538697" y="412347"/>
                    <a:pt x="542759" y="406762"/>
                  </a:cubicBezTo>
                  <a:cubicBezTo>
                    <a:pt x="547074" y="400796"/>
                    <a:pt x="552405" y="394640"/>
                    <a:pt x="553167" y="386960"/>
                  </a:cubicBezTo>
                  <a:cubicBezTo>
                    <a:pt x="553421" y="384548"/>
                    <a:pt x="550375" y="383025"/>
                    <a:pt x="548597" y="384104"/>
                  </a:cubicBezTo>
                  <a:lnTo>
                    <a:pt x="548597" y="384104"/>
                  </a:lnTo>
                  <a:close/>
                  <a:moveTo>
                    <a:pt x="522322" y="373696"/>
                  </a:moveTo>
                  <a:cubicBezTo>
                    <a:pt x="522005" y="372299"/>
                    <a:pt x="520545" y="371601"/>
                    <a:pt x="519339" y="371855"/>
                  </a:cubicBezTo>
                  <a:cubicBezTo>
                    <a:pt x="512485" y="373061"/>
                    <a:pt x="509629" y="381693"/>
                    <a:pt x="506328" y="387278"/>
                  </a:cubicBezTo>
                  <a:cubicBezTo>
                    <a:pt x="501568" y="395338"/>
                    <a:pt x="497951" y="403462"/>
                    <a:pt x="494397" y="412220"/>
                  </a:cubicBezTo>
                  <a:cubicBezTo>
                    <a:pt x="493635" y="414061"/>
                    <a:pt x="495856" y="416472"/>
                    <a:pt x="497380" y="414695"/>
                  </a:cubicBezTo>
                  <a:cubicBezTo>
                    <a:pt x="503345" y="407968"/>
                    <a:pt x="508804" y="401431"/>
                    <a:pt x="513691" y="393751"/>
                  </a:cubicBezTo>
                  <a:cubicBezTo>
                    <a:pt x="517435" y="387912"/>
                    <a:pt x="524163" y="381312"/>
                    <a:pt x="522322" y="373696"/>
                  </a:cubicBezTo>
                  <a:lnTo>
                    <a:pt x="522322" y="373696"/>
                  </a:lnTo>
                  <a:close/>
                  <a:moveTo>
                    <a:pt x="487606" y="364874"/>
                  </a:moveTo>
                  <a:cubicBezTo>
                    <a:pt x="480244" y="367222"/>
                    <a:pt x="476499" y="375980"/>
                    <a:pt x="472627" y="382264"/>
                  </a:cubicBezTo>
                  <a:cubicBezTo>
                    <a:pt x="467296" y="390832"/>
                    <a:pt x="462409" y="399590"/>
                    <a:pt x="457586" y="408539"/>
                  </a:cubicBezTo>
                  <a:cubicBezTo>
                    <a:pt x="455936" y="411585"/>
                    <a:pt x="460315" y="415520"/>
                    <a:pt x="462600" y="412664"/>
                  </a:cubicBezTo>
                  <a:cubicBezTo>
                    <a:pt x="468439" y="405366"/>
                    <a:pt x="474087" y="398067"/>
                    <a:pt x="479545" y="390451"/>
                  </a:cubicBezTo>
                  <a:cubicBezTo>
                    <a:pt x="484052" y="384104"/>
                    <a:pt x="491858" y="376361"/>
                    <a:pt x="491287" y="367920"/>
                  </a:cubicBezTo>
                  <a:cubicBezTo>
                    <a:pt x="491223" y="366080"/>
                    <a:pt x="489510" y="364302"/>
                    <a:pt x="487606" y="364874"/>
                  </a:cubicBezTo>
                  <a:lnTo>
                    <a:pt x="487606" y="364874"/>
                  </a:lnTo>
                  <a:close/>
                  <a:moveTo>
                    <a:pt x="448700" y="361573"/>
                  </a:moveTo>
                  <a:cubicBezTo>
                    <a:pt x="448320" y="359733"/>
                    <a:pt x="446098" y="358971"/>
                    <a:pt x="444702" y="359796"/>
                  </a:cubicBezTo>
                  <a:cubicBezTo>
                    <a:pt x="438609" y="363097"/>
                    <a:pt x="436769" y="371538"/>
                    <a:pt x="434230" y="377884"/>
                  </a:cubicBezTo>
                  <a:cubicBezTo>
                    <a:pt x="431057" y="385945"/>
                    <a:pt x="428137" y="394132"/>
                    <a:pt x="425154" y="402256"/>
                  </a:cubicBezTo>
                  <a:cubicBezTo>
                    <a:pt x="423948" y="405429"/>
                    <a:pt x="429153" y="407777"/>
                    <a:pt x="430676" y="404858"/>
                  </a:cubicBezTo>
                  <a:cubicBezTo>
                    <a:pt x="434801" y="396861"/>
                    <a:pt x="439117" y="388991"/>
                    <a:pt x="442988" y="380867"/>
                  </a:cubicBezTo>
                  <a:cubicBezTo>
                    <a:pt x="445844" y="374647"/>
                    <a:pt x="450160" y="368618"/>
                    <a:pt x="448700" y="361573"/>
                  </a:cubicBezTo>
                  <a:lnTo>
                    <a:pt x="448700" y="361573"/>
                  </a:lnTo>
                  <a:close/>
                  <a:moveTo>
                    <a:pt x="407637" y="366968"/>
                  </a:moveTo>
                  <a:cubicBezTo>
                    <a:pt x="403385" y="372363"/>
                    <a:pt x="401291" y="378646"/>
                    <a:pt x="398815" y="385120"/>
                  </a:cubicBezTo>
                  <a:cubicBezTo>
                    <a:pt x="396277" y="391657"/>
                    <a:pt x="393484" y="398765"/>
                    <a:pt x="392849" y="405873"/>
                  </a:cubicBezTo>
                  <a:cubicBezTo>
                    <a:pt x="392723" y="407270"/>
                    <a:pt x="394690" y="408095"/>
                    <a:pt x="395579" y="407079"/>
                  </a:cubicBezTo>
                  <a:cubicBezTo>
                    <a:pt x="399894" y="402192"/>
                    <a:pt x="402814" y="395718"/>
                    <a:pt x="405670" y="389880"/>
                  </a:cubicBezTo>
                  <a:cubicBezTo>
                    <a:pt x="408653" y="383596"/>
                    <a:pt x="412017" y="377377"/>
                    <a:pt x="412969" y="370395"/>
                  </a:cubicBezTo>
                  <a:cubicBezTo>
                    <a:pt x="413349" y="367539"/>
                    <a:pt x="409859" y="364239"/>
                    <a:pt x="407637" y="366968"/>
                  </a:cubicBezTo>
                  <a:lnTo>
                    <a:pt x="407637" y="366968"/>
                  </a:lnTo>
                  <a:close/>
                  <a:moveTo>
                    <a:pt x="364734" y="365572"/>
                  </a:moveTo>
                  <a:cubicBezTo>
                    <a:pt x="361370" y="372426"/>
                    <a:pt x="358514" y="379344"/>
                    <a:pt x="356420" y="386706"/>
                  </a:cubicBezTo>
                  <a:cubicBezTo>
                    <a:pt x="354516" y="393434"/>
                    <a:pt x="351977" y="401113"/>
                    <a:pt x="351850" y="408222"/>
                  </a:cubicBezTo>
                  <a:cubicBezTo>
                    <a:pt x="351786" y="409428"/>
                    <a:pt x="353310" y="409681"/>
                    <a:pt x="353881" y="408856"/>
                  </a:cubicBezTo>
                  <a:cubicBezTo>
                    <a:pt x="357879" y="403462"/>
                    <a:pt x="360672" y="396226"/>
                    <a:pt x="363782" y="390133"/>
                  </a:cubicBezTo>
                  <a:cubicBezTo>
                    <a:pt x="367019" y="383724"/>
                    <a:pt x="369938" y="377250"/>
                    <a:pt x="372667" y="370586"/>
                  </a:cubicBezTo>
                  <a:cubicBezTo>
                    <a:pt x="374888" y="365254"/>
                    <a:pt x="367399" y="360177"/>
                    <a:pt x="364734" y="365572"/>
                  </a:cubicBezTo>
                  <a:lnTo>
                    <a:pt x="364734" y="365572"/>
                  </a:lnTo>
                  <a:close/>
                  <a:moveTo>
                    <a:pt x="330398" y="358400"/>
                  </a:moveTo>
                  <a:cubicBezTo>
                    <a:pt x="325257" y="365001"/>
                    <a:pt x="323417" y="373822"/>
                    <a:pt x="321132" y="381946"/>
                  </a:cubicBezTo>
                  <a:cubicBezTo>
                    <a:pt x="318720" y="390705"/>
                    <a:pt x="316308" y="399844"/>
                    <a:pt x="315928" y="408983"/>
                  </a:cubicBezTo>
                  <a:cubicBezTo>
                    <a:pt x="315864" y="410253"/>
                    <a:pt x="317578" y="410633"/>
                    <a:pt x="318149" y="409681"/>
                  </a:cubicBezTo>
                  <a:cubicBezTo>
                    <a:pt x="322845" y="401684"/>
                    <a:pt x="326019" y="392545"/>
                    <a:pt x="329573" y="383914"/>
                  </a:cubicBezTo>
                  <a:cubicBezTo>
                    <a:pt x="332492" y="376678"/>
                    <a:pt x="336427" y="369443"/>
                    <a:pt x="337062" y="361447"/>
                  </a:cubicBezTo>
                  <a:cubicBezTo>
                    <a:pt x="337189" y="358146"/>
                    <a:pt x="332366" y="355798"/>
                    <a:pt x="330398" y="358400"/>
                  </a:cubicBezTo>
                  <a:lnTo>
                    <a:pt x="330398" y="358400"/>
                  </a:lnTo>
                  <a:close/>
                  <a:moveTo>
                    <a:pt x="294793" y="372553"/>
                  </a:moveTo>
                  <a:cubicBezTo>
                    <a:pt x="288383" y="374965"/>
                    <a:pt x="286035" y="382644"/>
                    <a:pt x="284004" y="388927"/>
                  </a:cubicBezTo>
                  <a:cubicBezTo>
                    <a:pt x="281719" y="395973"/>
                    <a:pt x="280069" y="404668"/>
                    <a:pt x="282163" y="412157"/>
                  </a:cubicBezTo>
                  <a:cubicBezTo>
                    <a:pt x="282607" y="413680"/>
                    <a:pt x="284702" y="414124"/>
                    <a:pt x="285463" y="412664"/>
                  </a:cubicBezTo>
                  <a:cubicBezTo>
                    <a:pt x="288510" y="407016"/>
                    <a:pt x="289843" y="400225"/>
                    <a:pt x="292127" y="394132"/>
                  </a:cubicBezTo>
                  <a:cubicBezTo>
                    <a:pt x="294285" y="388420"/>
                    <a:pt x="299236" y="381756"/>
                    <a:pt x="298411" y="375409"/>
                  </a:cubicBezTo>
                  <a:cubicBezTo>
                    <a:pt x="298220" y="373822"/>
                    <a:pt x="296697" y="371855"/>
                    <a:pt x="294793" y="372553"/>
                  </a:cubicBezTo>
                  <a:lnTo>
                    <a:pt x="294793" y="372553"/>
                  </a:lnTo>
                  <a:close/>
                  <a:moveTo>
                    <a:pt x="260648" y="379217"/>
                  </a:moveTo>
                  <a:cubicBezTo>
                    <a:pt x="260077" y="377313"/>
                    <a:pt x="258046" y="376361"/>
                    <a:pt x="256396" y="377313"/>
                  </a:cubicBezTo>
                  <a:cubicBezTo>
                    <a:pt x="249795" y="380931"/>
                    <a:pt x="248907" y="390578"/>
                    <a:pt x="248018" y="397686"/>
                  </a:cubicBezTo>
                  <a:cubicBezTo>
                    <a:pt x="247002" y="405619"/>
                    <a:pt x="247002" y="414759"/>
                    <a:pt x="249414" y="422502"/>
                  </a:cubicBezTo>
                  <a:cubicBezTo>
                    <a:pt x="249795" y="423771"/>
                    <a:pt x="251509" y="423834"/>
                    <a:pt x="251889" y="422565"/>
                  </a:cubicBezTo>
                  <a:cubicBezTo>
                    <a:pt x="254047" y="414886"/>
                    <a:pt x="255063" y="406699"/>
                    <a:pt x="257157" y="398955"/>
                  </a:cubicBezTo>
                  <a:cubicBezTo>
                    <a:pt x="258871" y="392609"/>
                    <a:pt x="262742" y="385818"/>
                    <a:pt x="260648" y="379217"/>
                  </a:cubicBezTo>
                  <a:lnTo>
                    <a:pt x="260648" y="379217"/>
                  </a:lnTo>
                  <a:close/>
                  <a:moveTo>
                    <a:pt x="223901" y="385500"/>
                  </a:moveTo>
                  <a:cubicBezTo>
                    <a:pt x="222822" y="381248"/>
                    <a:pt x="217236" y="381565"/>
                    <a:pt x="216031" y="385247"/>
                  </a:cubicBezTo>
                  <a:cubicBezTo>
                    <a:pt x="213746" y="392228"/>
                    <a:pt x="214888" y="400225"/>
                    <a:pt x="215015" y="407587"/>
                  </a:cubicBezTo>
                  <a:cubicBezTo>
                    <a:pt x="215142" y="414886"/>
                    <a:pt x="214825" y="422311"/>
                    <a:pt x="217554" y="429229"/>
                  </a:cubicBezTo>
                  <a:cubicBezTo>
                    <a:pt x="217871" y="430181"/>
                    <a:pt x="219267" y="430625"/>
                    <a:pt x="219775" y="429610"/>
                  </a:cubicBezTo>
                  <a:cubicBezTo>
                    <a:pt x="222758" y="423390"/>
                    <a:pt x="223075" y="416409"/>
                    <a:pt x="223583" y="409491"/>
                  </a:cubicBezTo>
                  <a:cubicBezTo>
                    <a:pt x="224154" y="401621"/>
                    <a:pt x="225868" y="393307"/>
                    <a:pt x="223901" y="385500"/>
                  </a:cubicBezTo>
                  <a:lnTo>
                    <a:pt x="223901" y="385500"/>
                  </a:lnTo>
                  <a:close/>
                  <a:moveTo>
                    <a:pt x="189374" y="400034"/>
                  </a:moveTo>
                  <a:cubicBezTo>
                    <a:pt x="188486" y="396607"/>
                    <a:pt x="183980" y="396861"/>
                    <a:pt x="183028" y="399844"/>
                  </a:cubicBezTo>
                  <a:cubicBezTo>
                    <a:pt x="180489" y="407206"/>
                    <a:pt x="181505" y="416028"/>
                    <a:pt x="181822" y="423834"/>
                  </a:cubicBezTo>
                  <a:cubicBezTo>
                    <a:pt x="182139" y="431641"/>
                    <a:pt x="182330" y="439701"/>
                    <a:pt x="183536" y="447381"/>
                  </a:cubicBezTo>
                  <a:cubicBezTo>
                    <a:pt x="183726" y="448714"/>
                    <a:pt x="185757" y="448650"/>
                    <a:pt x="186011" y="447508"/>
                  </a:cubicBezTo>
                  <a:cubicBezTo>
                    <a:pt x="187724" y="439955"/>
                    <a:pt x="188423" y="431895"/>
                    <a:pt x="189184" y="424088"/>
                  </a:cubicBezTo>
                  <a:cubicBezTo>
                    <a:pt x="189946" y="416282"/>
                    <a:pt x="191342" y="407777"/>
                    <a:pt x="189374" y="400034"/>
                  </a:cubicBezTo>
                  <a:lnTo>
                    <a:pt x="189374" y="400034"/>
                  </a:lnTo>
                  <a:close/>
                  <a:moveTo>
                    <a:pt x="155610" y="433862"/>
                  </a:moveTo>
                  <a:cubicBezTo>
                    <a:pt x="154848" y="426373"/>
                    <a:pt x="154785" y="418440"/>
                    <a:pt x="151104" y="411649"/>
                  </a:cubicBezTo>
                  <a:cubicBezTo>
                    <a:pt x="149644" y="408920"/>
                    <a:pt x="145455" y="409364"/>
                    <a:pt x="144757" y="412284"/>
                  </a:cubicBezTo>
                  <a:cubicBezTo>
                    <a:pt x="143044" y="419582"/>
                    <a:pt x="145202" y="427388"/>
                    <a:pt x="146534" y="434814"/>
                  </a:cubicBezTo>
                  <a:cubicBezTo>
                    <a:pt x="148184" y="444017"/>
                    <a:pt x="150406" y="452966"/>
                    <a:pt x="153389" y="461788"/>
                  </a:cubicBezTo>
                  <a:cubicBezTo>
                    <a:pt x="154023" y="463501"/>
                    <a:pt x="156372" y="463247"/>
                    <a:pt x="156435" y="461471"/>
                  </a:cubicBezTo>
                  <a:cubicBezTo>
                    <a:pt x="156879" y="452268"/>
                    <a:pt x="156562" y="443129"/>
                    <a:pt x="155610" y="433862"/>
                  </a:cubicBezTo>
                  <a:lnTo>
                    <a:pt x="155610" y="433862"/>
                  </a:lnTo>
                  <a:close/>
                  <a:moveTo>
                    <a:pt x="126733" y="447444"/>
                  </a:moveTo>
                  <a:cubicBezTo>
                    <a:pt x="126034" y="440209"/>
                    <a:pt x="125590" y="432529"/>
                    <a:pt x="122544" y="425802"/>
                  </a:cubicBezTo>
                  <a:cubicBezTo>
                    <a:pt x="120576" y="421550"/>
                    <a:pt x="115436" y="424152"/>
                    <a:pt x="114991" y="427706"/>
                  </a:cubicBezTo>
                  <a:cubicBezTo>
                    <a:pt x="114230" y="434941"/>
                    <a:pt x="116514" y="442938"/>
                    <a:pt x="118101" y="450046"/>
                  </a:cubicBezTo>
                  <a:cubicBezTo>
                    <a:pt x="119688" y="457218"/>
                    <a:pt x="120703" y="464390"/>
                    <a:pt x="125019" y="470483"/>
                  </a:cubicBezTo>
                  <a:cubicBezTo>
                    <a:pt x="125463" y="471117"/>
                    <a:pt x="126352" y="471117"/>
                    <a:pt x="126606" y="470356"/>
                  </a:cubicBezTo>
                  <a:cubicBezTo>
                    <a:pt x="129017" y="462994"/>
                    <a:pt x="127558" y="455060"/>
                    <a:pt x="126733" y="447444"/>
                  </a:cubicBezTo>
                  <a:lnTo>
                    <a:pt x="126733" y="447444"/>
                  </a:lnTo>
                  <a:close/>
                  <a:moveTo>
                    <a:pt x="95253" y="468515"/>
                  </a:moveTo>
                  <a:cubicBezTo>
                    <a:pt x="93857" y="462930"/>
                    <a:pt x="93857" y="456964"/>
                    <a:pt x="91445" y="451760"/>
                  </a:cubicBezTo>
                  <a:cubicBezTo>
                    <a:pt x="89922" y="448396"/>
                    <a:pt x="85162" y="449475"/>
                    <a:pt x="84337" y="452521"/>
                  </a:cubicBezTo>
                  <a:cubicBezTo>
                    <a:pt x="81227" y="463311"/>
                    <a:pt x="89604" y="480891"/>
                    <a:pt x="98426" y="487428"/>
                  </a:cubicBezTo>
                  <a:cubicBezTo>
                    <a:pt x="99569" y="488317"/>
                    <a:pt x="100902" y="486984"/>
                    <a:pt x="100584" y="485778"/>
                  </a:cubicBezTo>
                  <a:cubicBezTo>
                    <a:pt x="99251" y="479939"/>
                    <a:pt x="96776" y="474354"/>
                    <a:pt x="95253" y="468515"/>
                  </a:cubicBezTo>
                  <a:lnTo>
                    <a:pt x="95253" y="468515"/>
                  </a:lnTo>
                  <a:close/>
                  <a:moveTo>
                    <a:pt x="71961" y="487111"/>
                  </a:moveTo>
                  <a:cubicBezTo>
                    <a:pt x="69803" y="481082"/>
                    <a:pt x="68089" y="474926"/>
                    <a:pt x="64218" y="469785"/>
                  </a:cubicBezTo>
                  <a:cubicBezTo>
                    <a:pt x="62187" y="467119"/>
                    <a:pt x="57300" y="469086"/>
                    <a:pt x="57681" y="472323"/>
                  </a:cubicBezTo>
                  <a:cubicBezTo>
                    <a:pt x="58506" y="478670"/>
                    <a:pt x="61679" y="484318"/>
                    <a:pt x="64408" y="490094"/>
                  </a:cubicBezTo>
                  <a:cubicBezTo>
                    <a:pt x="67645" y="496948"/>
                    <a:pt x="70628" y="503612"/>
                    <a:pt x="75134" y="509705"/>
                  </a:cubicBezTo>
                  <a:cubicBezTo>
                    <a:pt x="76276" y="511292"/>
                    <a:pt x="78371" y="510467"/>
                    <a:pt x="78117" y="508499"/>
                  </a:cubicBezTo>
                  <a:cubicBezTo>
                    <a:pt x="77038" y="501074"/>
                    <a:pt x="74499" y="494219"/>
                    <a:pt x="71961" y="487111"/>
                  </a:cubicBezTo>
                  <a:lnTo>
                    <a:pt x="71961" y="487111"/>
                  </a:lnTo>
                  <a:close/>
                  <a:moveTo>
                    <a:pt x="208224" y="2"/>
                  </a:moveTo>
                  <a:cubicBezTo>
                    <a:pt x="204860" y="-125"/>
                    <a:pt x="204924" y="5207"/>
                    <a:pt x="208288" y="5333"/>
                  </a:cubicBezTo>
                  <a:cubicBezTo>
                    <a:pt x="211651" y="5397"/>
                    <a:pt x="211588" y="66"/>
                    <a:pt x="208224" y="2"/>
                  </a:cubicBezTo>
                  <a:lnTo>
                    <a:pt x="208224" y="2"/>
                  </a:lnTo>
                  <a:close/>
                  <a:moveTo>
                    <a:pt x="56221" y="518527"/>
                  </a:moveTo>
                  <a:cubicBezTo>
                    <a:pt x="57681" y="522018"/>
                    <a:pt x="53619" y="524303"/>
                    <a:pt x="51397" y="521320"/>
                  </a:cubicBezTo>
                  <a:cubicBezTo>
                    <a:pt x="45495" y="513323"/>
                    <a:pt x="40862" y="505072"/>
                    <a:pt x="37117" y="495870"/>
                  </a:cubicBezTo>
                  <a:cubicBezTo>
                    <a:pt x="34769" y="490094"/>
                    <a:pt x="43908" y="487809"/>
                    <a:pt x="46193" y="493585"/>
                  </a:cubicBezTo>
                  <a:cubicBezTo>
                    <a:pt x="49430" y="501962"/>
                    <a:pt x="52730" y="510340"/>
                    <a:pt x="56221" y="518527"/>
                  </a:cubicBezTo>
                  <a:lnTo>
                    <a:pt x="56221" y="518527"/>
                  </a:lnTo>
                  <a:close/>
                  <a:moveTo>
                    <a:pt x="688606" y="515988"/>
                  </a:moveTo>
                  <a:cubicBezTo>
                    <a:pt x="683465" y="517067"/>
                    <a:pt x="679847" y="522779"/>
                    <a:pt x="676483" y="526587"/>
                  </a:cubicBezTo>
                  <a:cubicBezTo>
                    <a:pt x="672612" y="530967"/>
                    <a:pt x="668550" y="535473"/>
                    <a:pt x="665313" y="540360"/>
                  </a:cubicBezTo>
                  <a:cubicBezTo>
                    <a:pt x="663726" y="542835"/>
                    <a:pt x="667027" y="546262"/>
                    <a:pt x="669502" y="544676"/>
                  </a:cubicBezTo>
                  <a:cubicBezTo>
                    <a:pt x="674643" y="541375"/>
                    <a:pt x="679339" y="536869"/>
                    <a:pt x="683528" y="532363"/>
                  </a:cubicBezTo>
                  <a:cubicBezTo>
                    <a:pt x="687146" y="528555"/>
                    <a:pt x="691842" y="524493"/>
                    <a:pt x="692223" y="518845"/>
                  </a:cubicBezTo>
                  <a:cubicBezTo>
                    <a:pt x="692350" y="516941"/>
                    <a:pt x="690256" y="515671"/>
                    <a:pt x="688606" y="515988"/>
                  </a:cubicBezTo>
                  <a:lnTo>
                    <a:pt x="688606" y="515988"/>
                  </a:lnTo>
                  <a:close/>
                  <a:moveTo>
                    <a:pt x="668487" y="500630"/>
                  </a:moveTo>
                  <a:cubicBezTo>
                    <a:pt x="674135" y="505770"/>
                    <a:pt x="663726" y="510848"/>
                    <a:pt x="660744" y="513006"/>
                  </a:cubicBezTo>
                  <a:cubicBezTo>
                    <a:pt x="653889" y="517956"/>
                    <a:pt x="647923" y="524303"/>
                    <a:pt x="643290" y="531474"/>
                  </a:cubicBezTo>
                  <a:cubicBezTo>
                    <a:pt x="640561" y="535790"/>
                    <a:pt x="634087" y="531728"/>
                    <a:pt x="636372" y="527159"/>
                  </a:cubicBezTo>
                  <a:cubicBezTo>
                    <a:pt x="639926" y="520050"/>
                    <a:pt x="644559" y="513323"/>
                    <a:pt x="650525" y="508055"/>
                  </a:cubicBezTo>
                  <a:cubicBezTo>
                    <a:pt x="654016" y="505009"/>
                    <a:pt x="663409" y="496060"/>
                    <a:pt x="668487" y="500630"/>
                  </a:cubicBezTo>
                  <a:lnTo>
                    <a:pt x="668487" y="500630"/>
                  </a:lnTo>
                  <a:close/>
                  <a:moveTo>
                    <a:pt x="635674" y="484826"/>
                  </a:moveTo>
                  <a:cubicBezTo>
                    <a:pt x="628375" y="486032"/>
                    <a:pt x="621711" y="493140"/>
                    <a:pt x="616761" y="498345"/>
                  </a:cubicBezTo>
                  <a:cubicBezTo>
                    <a:pt x="611049" y="504247"/>
                    <a:pt x="606670" y="511292"/>
                    <a:pt x="602544" y="518464"/>
                  </a:cubicBezTo>
                  <a:cubicBezTo>
                    <a:pt x="600767" y="521574"/>
                    <a:pt x="605400" y="525572"/>
                    <a:pt x="607685" y="522652"/>
                  </a:cubicBezTo>
                  <a:cubicBezTo>
                    <a:pt x="612445" y="516369"/>
                    <a:pt x="618030" y="510911"/>
                    <a:pt x="623679" y="505516"/>
                  </a:cubicBezTo>
                  <a:cubicBezTo>
                    <a:pt x="628820" y="500630"/>
                    <a:pt x="636182" y="496504"/>
                    <a:pt x="639799" y="490284"/>
                  </a:cubicBezTo>
                  <a:cubicBezTo>
                    <a:pt x="641513" y="487492"/>
                    <a:pt x="638594" y="484382"/>
                    <a:pt x="635674" y="484826"/>
                  </a:cubicBezTo>
                  <a:lnTo>
                    <a:pt x="635674" y="484826"/>
                  </a:lnTo>
                  <a:close/>
                  <a:moveTo>
                    <a:pt x="604068" y="471942"/>
                  </a:moveTo>
                  <a:cubicBezTo>
                    <a:pt x="606352" y="472006"/>
                    <a:pt x="607495" y="474164"/>
                    <a:pt x="607177" y="476258"/>
                  </a:cubicBezTo>
                  <a:cubicBezTo>
                    <a:pt x="606416" y="482922"/>
                    <a:pt x="597975" y="487873"/>
                    <a:pt x="593342" y="491871"/>
                  </a:cubicBezTo>
                  <a:cubicBezTo>
                    <a:pt x="587693" y="496695"/>
                    <a:pt x="581854" y="501899"/>
                    <a:pt x="575571" y="505961"/>
                  </a:cubicBezTo>
                  <a:cubicBezTo>
                    <a:pt x="571699" y="508436"/>
                    <a:pt x="568272" y="502787"/>
                    <a:pt x="570874" y="499677"/>
                  </a:cubicBezTo>
                  <a:cubicBezTo>
                    <a:pt x="575888" y="493585"/>
                    <a:pt x="582171" y="488063"/>
                    <a:pt x="587947" y="482795"/>
                  </a:cubicBezTo>
                  <a:cubicBezTo>
                    <a:pt x="592517" y="478543"/>
                    <a:pt x="597467" y="471815"/>
                    <a:pt x="604068" y="471942"/>
                  </a:cubicBezTo>
                  <a:lnTo>
                    <a:pt x="604068" y="471942"/>
                  </a:lnTo>
                  <a:close/>
                  <a:moveTo>
                    <a:pt x="565607" y="465342"/>
                  </a:moveTo>
                  <a:cubicBezTo>
                    <a:pt x="559768" y="465976"/>
                    <a:pt x="556087" y="473085"/>
                    <a:pt x="552977" y="477591"/>
                  </a:cubicBezTo>
                  <a:cubicBezTo>
                    <a:pt x="548851" y="483493"/>
                    <a:pt x="544409" y="489523"/>
                    <a:pt x="541235" y="496060"/>
                  </a:cubicBezTo>
                  <a:cubicBezTo>
                    <a:pt x="539776" y="499170"/>
                    <a:pt x="543393" y="502026"/>
                    <a:pt x="545932" y="499868"/>
                  </a:cubicBezTo>
                  <a:cubicBezTo>
                    <a:pt x="551390" y="495298"/>
                    <a:pt x="556150" y="489459"/>
                    <a:pt x="560847" y="484001"/>
                  </a:cubicBezTo>
                  <a:cubicBezTo>
                    <a:pt x="564401" y="479876"/>
                    <a:pt x="570240" y="474545"/>
                    <a:pt x="569605" y="468515"/>
                  </a:cubicBezTo>
                  <a:cubicBezTo>
                    <a:pt x="569351" y="466231"/>
                    <a:pt x="567764" y="465088"/>
                    <a:pt x="565607" y="465342"/>
                  </a:cubicBezTo>
                  <a:lnTo>
                    <a:pt x="565607" y="465342"/>
                  </a:lnTo>
                  <a:close/>
                  <a:moveTo>
                    <a:pt x="532858" y="456456"/>
                  </a:moveTo>
                  <a:cubicBezTo>
                    <a:pt x="527146" y="458995"/>
                    <a:pt x="523401" y="466231"/>
                    <a:pt x="520101" y="471371"/>
                  </a:cubicBezTo>
                  <a:cubicBezTo>
                    <a:pt x="516356" y="477083"/>
                    <a:pt x="512421" y="482986"/>
                    <a:pt x="509946" y="489459"/>
                  </a:cubicBezTo>
                  <a:cubicBezTo>
                    <a:pt x="508613" y="492886"/>
                    <a:pt x="513818" y="495996"/>
                    <a:pt x="516102" y="493331"/>
                  </a:cubicBezTo>
                  <a:cubicBezTo>
                    <a:pt x="520545" y="488126"/>
                    <a:pt x="524099" y="482034"/>
                    <a:pt x="528288" y="476575"/>
                  </a:cubicBezTo>
                  <a:cubicBezTo>
                    <a:pt x="531906" y="471942"/>
                    <a:pt x="537300" y="467055"/>
                    <a:pt x="538697" y="461153"/>
                  </a:cubicBezTo>
                  <a:cubicBezTo>
                    <a:pt x="539522" y="457599"/>
                    <a:pt x="535841" y="455124"/>
                    <a:pt x="532858" y="456456"/>
                  </a:cubicBezTo>
                  <a:lnTo>
                    <a:pt x="532858" y="456456"/>
                  </a:lnTo>
                  <a:close/>
                  <a:moveTo>
                    <a:pt x="494460" y="446111"/>
                  </a:moveTo>
                  <a:cubicBezTo>
                    <a:pt x="488367" y="448015"/>
                    <a:pt x="485448" y="454870"/>
                    <a:pt x="482338" y="460138"/>
                  </a:cubicBezTo>
                  <a:cubicBezTo>
                    <a:pt x="478276" y="467119"/>
                    <a:pt x="474278" y="474227"/>
                    <a:pt x="470279" y="481272"/>
                  </a:cubicBezTo>
                  <a:cubicBezTo>
                    <a:pt x="467677" y="485778"/>
                    <a:pt x="474341" y="489713"/>
                    <a:pt x="477197" y="485588"/>
                  </a:cubicBezTo>
                  <a:cubicBezTo>
                    <a:pt x="481576" y="479305"/>
                    <a:pt x="485892" y="472958"/>
                    <a:pt x="490208" y="466674"/>
                  </a:cubicBezTo>
                  <a:cubicBezTo>
                    <a:pt x="493635" y="461661"/>
                    <a:pt x="499030" y="455758"/>
                    <a:pt x="498332" y="449221"/>
                  </a:cubicBezTo>
                  <a:cubicBezTo>
                    <a:pt x="498078" y="447317"/>
                    <a:pt x="496491" y="445477"/>
                    <a:pt x="494460" y="446111"/>
                  </a:cubicBezTo>
                  <a:lnTo>
                    <a:pt x="494460" y="446111"/>
                  </a:lnTo>
                  <a:close/>
                  <a:moveTo>
                    <a:pt x="449652" y="440653"/>
                  </a:moveTo>
                  <a:cubicBezTo>
                    <a:pt x="444067" y="444144"/>
                    <a:pt x="442036" y="451189"/>
                    <a:pt x="439561" y="457218"/>
                  </a:cubicBezTo>
                  <a:cubicBezTo>
                    <a:pt x="436832" y="463882"/>
                    <a:pt x="433595" y="470546"/>
                    <a:pt x="431628" y="477464"/>
                  </a:cubicBezTo>
                  <a:cubicBezTo>
                    <a:pt x="430612" y="480955"/>
                    <a:pt x="435309" y="482605"/>
                    <a:pt x="437149" y="480003"/>
                  </a:cubicBezTo>
                  <a:cubicBezTo>
                    <a:pt x="441275" y="474100"/>
                    <a:pt x="444639" y="467309"/>
                    <a:pt x="448066" y="460899"/>
                  </a:cubicBezTo>
                  <a:cubicBezTo>
                    <a:pt x="450922" y="455631"/>
                    <a:pt x="454920" y="449856"/>
                    <a:pt x="454349" y="443509"/>
                  </a:cubicBezTo>
                  <a:cubicBezTo>
                    <a:pt x="454159" y="441288"/>
                    <a:pt x="451747" y="439384"/>
                    <a:pt x="449652" y="440653"/>
                  </a:cubicBezTo>
                  <a:lnTo>
                    <a:pt x="449652" y="440653"/>
                  </a:lnTo>
                  <a:close/>
                  <a:moveTo>
                    <a:pt x="415380" y="434370"/>
                  </a:moveTo>
                  <a:cubicBezTo>
                    <a:pt x="410303" y="438432"/>
                    <a:pt x="408335" y="445477"/>
                    <a:pt x="405924" y="451379"/>
                  </a:cubicBezTo>
                  <a:cubicBezTo>
                    <a:pt x="403131" y="458107"/>
                    <a:pt x="400402" y="464834"/>
                    <a:pt x="397546" y="471562"/>
                  </a:cubicBezTo>
                  <a:cubicBezTo>
                    <a:pt x="395706" y="476004"/>
                    <a:pt x="401989" y="480257"/>
                    <a:pt x="404210" y="475751"/>
                  </a:cubicBezTo>
                  <a:cubicBezTo>
                    <a:pt x="407637" y="468896"/>
                    <a:pt x="411065" y="462042"/>
                    <a:pt x="414492" y="455124"/>
                  </a:cubicBezTo>
                  <a:cubicBezTo>
                    <a:pt x="417284" y="449412"/>
                    <a:pt x="421092" y="443636"/>
                    <a:pt x="420838" y="436908"/>
                  </a:cubicBezTo>
                  <a:cubicBezTo>
                    <a:pt x="420775" y="433799"/>
                    <a:pt x="417475" y="432720"/>
                    <a:pt x="415380" y="434370"/>
                  </a:cubicBezTo>
                  <a:lnTo>
                    <a:pt x="415380" y="434370"/>
                  </a:lnTo>
                  <a:close/>
                  <a:moveTo>
                    <a:pt x="379204" y="435957"/>
                  </a:moveTo>
                  <a:cubicBezTo>
                    <a:pt x="368859" y="444969"/>
                    <a:pt x="367272" y="462676"/>
                    <a:pt x="367145" y="476004"/>
                  </a:cubicBezTo>
                  <a:cubicBezTo>
                    <a:pt x="367082" y="480891"/>
                    <a:pt x="374063" y="480955"/>
                    <a:pt x="374444" y="476258"/>
                  </a:cubicBezTo>
                  <a:cubicBezTo>
                    <a:pt x="375079" y="469404"/>
                    <a:pt x="376475" y="462930"/>
                    <a:pt x="378506" y="456456"/>
                  </a:cubicBezTo>
                  <a:cubicBezTo>
                    <a:pt x="380410" y="450554"/>
                    <a:pt x="383076" y="445159"/>
                    <a:pt x="383964" y="438939"/>
                  </a:cubicBezTo>
                  <a:cubicBezTo>
                    <a:pt x="384408" y="436084"/>
                    <a:pt x="381362" y="433989"/>
                    <a:pt x="379204" y="435957"/>
                  </a:cubicBezTo>
                  <a:lnTo>
                    <a:pt x="379204" y="435957"/>
                  </a:lnTo>
                  <a:close/>
                  <a:moveTo>
                    <a:pt x="347026" y="436084"/>
                  </a:moveTo>
                  <a:cubicBezTo>
                    <a:pt x="341759" y="438876"/>
                    <a:pt x="340045" y="446111"/>
                    <a:pt x="338712" y="451696"/>
                  </a:cubicBezTo>
                  <a:cubicBezTo>
                    <a:pt x="337062" y="458614"/>
                    <a:pt x="336110" y="465976"/>
                    <a:pt x="336364" y="473148"/>
                  </a:cubicBezTo>
                  <a:cubicBezTo>
                    <a:pt x="336491" y="476322"/>
                    <a:pt x="341378" y="477464"/>
                    <a:pt x="342013" y="474100"/>
                  </a:cubicBezTo>
                  <a:cubicBezTo>
                    <a:pt x="343218" y="467309"/>
                    <a:pt x="344488" y="460709"/>
                    <a:pt x="346773" y="454235"/>
                  </a:cubicBezTo>
                  <a:cubicBezTo>
                    <a:pt x="348613" y="448840"/>
                    <a:pt x="351850" y="443763"/>
                    <a:pt x="350898" y="437861"/>
                  </a:cubicBezTo>
                  <a:cubicBezTo>
                    <a:pt x="350581" y="436020"/>
                    <a:pt x="348359" y="435385"/>
                    <a:pt x="347026" y="436084"/>
                  </a:cubicBezTo>
                  <a:lnTo>
                    <a:pt x="347026" y="436084"/>
                  </a:lnTo>
                  <a:close/>
                  <a:moveTo>
                    <a:pt x="311612" y="441859"/>
                  </a:moveTo>
                  <a:cubicBezTo>
                    <a:pt x="310787" y="440019"/>
                    <a:pt x="308375" y="440019"/>
                    <a:pt x="307169" y="441098"/>
                  </a:cubicBezTo>
                  <a:cubicBezTo>
                    <a:pt x="303234" y="444652"/>
                    <a:pt x="303107" y="450554"/>
                    <a:pt x="302155" y="455695"/>
                  </a:cubicBezTo>
                  <a:cubicBezTo>
                    <a:pt x="300949" y="461978"/>
                    <a:pt x="300061" y="468388"/>
                    <a:pt x="299045" y="474735"/>
                  </a:cubicBezTo>
                  <a:cubicBezTo>
                    <a:pt x="298220" y="479812"/>
                    <a:pt x="305646" y="482351"/>
                    <a:pt x="306788" y="477147"/>
                  </a:cubicBezTo>
                  <a:cubicBezTo>
                    <a:pt x="308248" y="470483"/>
                    <a:pt x="309835" y="463819"/>
                    <a:pt x="311104" y="457154"/>
                  </a:cubicBezTo>
                  <a:cubicBezTo>
                    <a:pt x="312120" y="451823"/>
                    <a:pt x="313897" y="447000"/>
                    <a:pt x="311612" y="441859"/>
                  </a:cubicBezTo>
                  <a:lnTo>
                    <a:pt x="311612" y="441859"/>
                  </a:lnTo>
                  <a:close/>
                  <a:moveTo>
                    <a:pt x="276197" y="439447"/>
                  </a:moveTo>
                  <a:cubicBezTo>
                    <a:pt x="265789" y="450237"/>
                    <a:pt x="266170" y="471689"/>
                    <a:pt x="266233" y="486286"/>
                  </a:cubicBezTo>
                  <a:cubicBezTo>
                    <a:pt x="266296" y="491236"/>
                    <a:pt x="273278" y="491300"/>
                    <a:pt x="273659" y="486540"/>
                  </a:cubicBezTo>
                  <a:cubicBezTo>
                    <a:pt x="274293" y="478162"/>
                    <a:pt x="275753" y="470102"/>
                    <a:pt x="277784" y="462042"/>
                  </a:cubicBezTo>
                  <a:cubicBezTo>
                    <a:pt x="279498" y="455378"/>
                    <a:pt x="282163" y="449031"/>
                    <a:pt x="281782" y="441986"/>
                  </a:cubicBezTo>
                  <a:cubicBezTo>
                    <a:pt x="281655" y="439194"/>
                    <a:pt x="278228" y="437353"/>
                    <a:pt x="276197" y="439447"/>
                  </a:cubicBezTo>
                  <a:lnTo>
                    <a:pt x="276197" y="439447"/>
                  </a:lnTo>
                  <a:close/>
                  <a:moveTo>
                    <a:pt x="249985" y="447952"/>
                  </a:moveTo>
                  <a:cubicBezTo>
                    <a:pt x="249160" y="444715"/>
                    <a:pt x="245098" y="444461"/>
                    <a:pt x="243448" y="446873"/>
                  </a:cubicBezTo>
                  <a:cubicBezTo>
                    <a:pt x="239704" y="452649"/>
                    <a:pt x="239767" y="460518"/>
                    <a:pt x="239133" y="467373"/>
                  </a:cubicBezTo>
                  <a:cubicBezTo>
                    <a:pt x="238308" y="475877"/>
                    <a:pt x="238308" y="484572"/>
                    <a:pt x="238054" y="493140"/>
                  </a:cubicBezTo>
                  <a:cubicBezTo>
                    <a:pt x="237927" y="496885"/>
                    <a:pt x="244020" y="498027"/>
                    <a:pt x="244527" y="494283"/>
                  </a:cubicBezTo>
                  <a:cubicBezTo>
                    <a:pt x="245670" y="485842"/>
                    <a:pt x="247320" y="477464"/>
                    <a:pt x="248653" y="469023"/>
                  </a:cubicBezTo>
                  <a:cubicBezTo>
                    <a:pt x="249668" y="462105"/>
                    <a:pt x="251826" y="454933"/>
                    <a:pt x="249985" y="447952"/>
                  </a:cubicBezTo>
                  <a:lnTo>
                    <a:pt x="249985" y="447952"/>
                  </a:lnTo>
                  <a:close/>
                  <a:moveTo>
                    <a:pt x="212984" y="457599"/>
                  </a:moveTo>
                  <a:cubicBezTo>
                    <a:pt x="211778" y="456012"/>
                    <a:pt x="209684" y="456774"/>
                    <a:pt x="208795" y="457980"/>
                  </a:cubicBezTo>
                  <a:cubicBezTo>
                    <a:pt x="204480" y="463882"/>
                    <a:pt x="206574" y="472640"/>
                    <a:pt x="207145" y="479749"/>
                  </a:cubicBezTo>
                  <a:cubicBezTo>
                    <a:pt x="207843" y="488000"/>
                    <a:pt x="208224" y="496314"/>
                    <a:pt x="209493" y="504501"/>
                  </a:cubicBezTo>
                  <a:cubicBezTo>
                    <a:pt x="210128" y="508436"/>
                    <a:pt x="215396" y="507166"/>
                    <a:pt x="215713" y="503866"/>
                  </a:cubicBezTo>
                  <a:cubicBezTo>
                    <a:pt x="216475" y="494917"/>
                    <a:pt x="216475" y="485651"/>
                    <a:pt x="216538" y="476639"/>
                  </a:cubicBezTo>
                  <a:cubicBezTo>
                    <a:pt x="216538" y="469848"/>
                    <a:pt x="217427" y="463247"/>
                    <a:pt x="212984" y="457599"/>
                  </a:cubicBezTo>
                  <a:lnTo>
                    <a:pt x="212984" y="457599"/>
                  </a:lnTo>
                  <a:close/>
                  <a:moveTo>
                    <a:pt x="183218" y="476639"/>
                  </a:moveTo>
                  <a:cubicBezTo>
                    <a:pt x="182330" y="471435"/>
                    <a:pt x="174841" y="472767"/>
                    <a:pt x="174714" y="477527"/>
                  </a:cubicBezTo>
                  <a:cubicBezTo>
                    <a:pt x="174269" y="490221"/>
                    <a:pt x="176554" y="503422"/>
                    <a:pt x="177697" y="516179"/>
                  </a:cubicBezTo>
                  <a:cubicBezTo>
                    <a:pt x="178204" y="521256"/>
                    <a:pt x="185757" y="521637"/>
                    <a:pt x="185503" y="516433"/>
                  </a:cubicBezTo>
                  <a:cubicBezTo>
                    <a:pt x="185059" y="503295"/>
                    <a:pt x="185440" y="489713"/>
                    <a:pt x="183218" y="476639"/>
                  </a:cubicBezTo>
                  <a:lnTo>
                    <a:pt x="183218" y="476639"/>
                  </a:lnTo>
                  <a:close/>
                  <a:moveTo>
                    <a:pt x="158783" y="512244"/>
                  </a:moveTo>
                  <a:cubicBezTo>
                    <a:pt x="158466" y="505390"/>
                    <a:pt x="158847" y="497837"/>
                    <a:pt x="154404" y="492188"/>
                  </a:cubicBezTo>
                  <a:cubicBezTo>
                    <a:pt x="153135" y="490602"/>
                    <a:pt x="150533" y="491109"/>
                    <a:pt x="149708" y="492633"/>
                  </a:cubicBezTo>
                  <a:cubicBezTo>
                    <a:pt x="146471" y="498726"/>
                    <a:pt x="148375" y="506595"/>
                    <a:pt x="148883" y="513386"/>
                  </a:cubicBezTo>
                  <a:cubicBezTo>
                    <a:pt x="149454" y="520114"/>
                    <a:pt x="149454" y="527730"/>
                    <a:pt x="152945" y="533759"/>
                  </a:cubicBezTo>
                  <a:cubicBezTo>
                    <a:pt x="153643" y="534965"/>
                    <a:pt x="155420" y="535029"/>
                    <a:pt x="156118" y="533886"/>
                  </a:cubicBezTo>
                  <a:cubicBezTo>
                    <a:pt x="159735" y="527667"/>
                    <a:pt x="159101" y="519289"/>
                    <a:pt x="158783" y="512244"/>
                  </a:cubicBezTo>
                  <a:lnTo>
                    <a:pt x="158783" y="512244"/>
                  </a:lnTo>
                  <a:close/>
                  <a:moveTo>
                    <a:pt x="128510" y="525001"/>
                  </a:moveTo>
                  <a:cubicBezTo>
                    <a:pt x="128065" y="519035"/>
                    <a:pt x="128827" y="513323"/>
                    <a:pt x="124892" y="508436"/>
                  </a:cubicBezTo>
                  <a:cubicBezTo>
                    <a:pt x="123432" y="506659"/>
                    <a:pt x="121084" y="507484"/>
                    <a:pt x="120005" y="508944"/>
                  </a:cubicBezTo>
                  <a:cubicBezTo>
                    <a:pt x="116451" y="513640"/>
                    <a:pt x="118228" y="520241"/>
                    <a:pt x="119053" y="526016"/>
                  </a:cubicBezTo>
                  <a:cubicBezTo>
                    <a:pt x="120132" y="533505"/>
                    <a:pt x="121719" y="540994"/>
                    <a:pt x="124194" y="548166"/>
                  </a:cubicBezTo>
                  <a:cubicBezTo>
                    <a:pt x="125400" y="551784"/>
                    <a:pt x="131493" y="551657"/>
                    <a:pt x="130985" y="547405"/>
                  </a:cubicBezTo>
                  <a:cubicBezTo>
                    <a:pt x="130096" y="539916"/>
                    <a:pt x="129081" y="532490"/>
                    <a:pt x="128510" y="525001"/>
                  </a:cubicBezTo>
                  <a:lnTo>
                    <a:pt x="128510" y="525001"/>
                  </a:lnTo>
                  <a:close/>
                  <a:moveTo>
                    <a:pt x="103694" y="544676"/>
                  </a:moveTo>
                  <a:cubicBezTo>
                    <a:pt x="102361" y="538329"/>
                    <a:pt x="102361" y="531347"/>
                    <a:pt x="99505" y="525508"/>
                  </a:cubicBezTo>
                  <a:cubicBezTo>
                    <a:pt x="98046" y="522652"/>
                    <a:pt x="94111" y="523541"/>
                    <a:pt x="93286" y="526143"/>
                  </a:cubicBezTo>
                  <a:cubicBezTo>
                    <a:pt x="89541" y="538075"/>
                    <a:pt x="97919" y="557178"/>
                    <a:pt x="104583" y="567270"/>
                  </a:cubicBezTo>
                  <a:cubicBezTo>
                    <a:pt x="106296" y="569872"/>
                    <a:pt x="110612" y="568539"/>
                    <a:pt x="109597" y="565239"/>
                  </a:cubicBezTo>
                  <a:cubicBezTo>
                    <a:pt x="107566" y="558384"/>
                    <a:pt x="105217" y="551657"/>
                    <a:pt x="103694" y="544676"/>
                  </a:cubicBezTo>
                  <a:lnTo>
                    <a:pt x="103694" y="544676"/>
                  </a:lnTo>
                  <a:close/>
                  <a:moveTo>
                    <a:pt x="78561" y="542835"/>
                  </a:moveTo>
                  <a:cubicBezTo>
                    <a:pt x="83765" y="555528"/>
                    <a:pt x="87764" y="568793"/>
                    <a:pt x="91445" y="581931"/>
                  </a:cubicBezTo>
                  <a:cubicBezTo>
                    <a:pt x="92397" y="585294"/>
                    <a:pt x="87447" y="587389"/>
                    <a:pt x="85923" y="584152"/>
                  </a:cubicBezTo>
                  <a:cubicBezTo>
                    <a:pt x="79958" y="571458"/>
                    <a:pt x="74182" y="558384"/>
                    <a:pt x="69739" y="545056"/>
                  </a:cubicBezTo>
                  <a:cubicBezTo>
                    <a:pt x="67772" y="539091"/>
                    <a:pt x="76276" y="537377"/>
                    <a:pt x="78561" y="542835"/>
                  </a:cubicBezTo>
                  <a:lnTo>
                    <a:pt x="78561" y="542835"/>
                  </a:lnTo>
                  <a:close/>
                  <a:moveTo>
                    <a:pt x="666582" y="569808"/>
                  </a:moveTo>
                  <a:cubicBezTo>
                    <a:pt x="661315" y="572093"/>
                    <a:pt x="657062" y="577488"/>
                    <a:pt x="653191" y="581740"/>
                  </a:cubicBezTo>
                  <a:cubicBezTo>
                    <a:pt x="649256" y="586056"/>
                    <a:pt x="645321" y="590816"/>
                    <a:pt x="642338" y="595894"/>
                  </a:cubicBezTo>
                  <a:cubicBezTo>
                    <a:pt x="641196" y="597861"/>
                    <a:pt x="643607" y="600399"/>
                    <a:pt x="645511" y="599194"/>
                  </a:cubicBezTo>
                  <a:cubicBezTo>
                    <a:pt x="650462" y="596147"/>
                    <a:pt x="655095" y="592149"/>
                    <a:pt x="659347" y="588150"/>
                  </a:cubicBezTo>
                  <a:cubicBezTo>
                    <a:pt x="663473" y="584215"/>
                    <a:pt x="668804" y="579900"/>
                    <a:pt x="671025" y="574442"/>
                  </a:cubicBezTo>
                  <a:cubicBezTo>
                    <a:pt x="672295" y="571395"/>
                    <a:pt x="669629" y="568539"/>
                    <a:pt x="666582" y="569808"/>
                  </a:cubicBezTo>
                  <a:lnTo>
                    <a:pt x="666582" y="569808"/>
                  </a:lnTo>
                  <a:close/>
                  <a:moveTo>
                    <a:pt x="648494" y="559654"/>
                  </a:moveTo>
                  <a:cubicBezTo>
                    <a:pt x="650208" y="559336"/>
                    <a:pt x="651731" y="560542"/>
                    <a:pt x="651858" y="562319"/>
                  </a:cubicBezTo>
                  <a:cubicBezTo>
                    <a:pt x="652112" y="568095"/>
                    <a:pt x="647098" y="572855"/>
                    <a:pt x="643734" y="576790"/>
                  </a:cubicBezTo>
                  <a:cubicBezTo>
                    <a:pt x="639355" y="581931"/>
                    <a:pt x="634468" y="586627"/>
                    <a:pt x="629518" y="591133"/>
                  </a:cubicBezTo>
                  <a:cubicBezTo>
                    <a:pt x="625900" y="594497"/>
                    <a:pt x="620569" y="588975"/>
                    <a:pt x="623996" y="585294"/>
                  </a:cubicBezTo>
                  <a:cubicBezTo>
                    <a:pt x="628375" y="580598"/>
                    <a:pt x="632501" y="575711"/>
                    <a:pt x="636626" y="570760"/>
                  </a:cubicBezTo>
                  <a:cubicBezTo>
                    <a:pt x="639926" y="566826"/>
                    <a:pt x="643163" y="560860"/>
                    <a:pt x="648494" y="559654"/>
                  </a:cubicBezTo>
                  <a:lnTo>
                    <a:pt x="648494" y="559654"/>
                  </a:lnTo>
                  <a:close/>
                  <a:moveTo>
                    <a:pt x="625519" y="549436"/>
                  </a:moveTo>
                  <a:cubicBezTo>
                    <a:pt x="625329" y="548230"/>
                    <a:pt x="623996" y="547405"/>
                    <a:pt x="622981" y="547341"/>
                  </a:cubicBezTo>
                  <a:cubicBezTo>
                    <a:pt x="616634" y="547024"/>
                    <a:pt x="612382" y="555147"/>
                    <a:pt x="608828" y="559590"/>
                  </a:cubicBezTo>
                  <a:cubicBezTo>
                    <a:pt x="604131" y="565429"/>
                    <a:pt x="599752" y="571586"/>
                    <a:pt x="595309" y="577615"/>
                  </a:cubicBezTo>
                  <a:cubicBezTo>
                    <a:pt x="592961" y="580725"/>
                    <a:pt x="598165" y="584787"/>
                    <a:pt x="600767" y="582058"/>
                  </a:cubicBezTo>
                  <a:cubicBezTo>
                    <a:pt x="606162" y="576346"/>
                    <a:pt x="611747" y="570760"/>
                    <a:pt x="616888" y="564795"/>
                  </a:cubicBezTo>
                  <a:cubicBezTo>
                    <a:pt x="620506" y="560415"/>
                    <a:pt x="626662" y="555846"/>
                    <a:pt x="625519" y="549436"/>
                  </a:cubicBezTo>
                  <a:lnTo>
                    <a:pt x="625519" y="549436"/>
                  </a:lnTo>
                  <a:close/>
                  <a:moveTo>
                    <a:pt x="590422" y="541820"/>
                  </a:moveTo>
                  <a:cubicBezTo>
                    <a:pt x="591945" y="541883"/>
                    <a:pt x="593215" y="543216"/>
                    <a:pt x="593278" y="544802"/>
                  </a:cubicBezTo>
                  <a:cubicBezTo>
                    <a:pt x="593469" y="550642"/>
                    <a:pt x="587122" y="555211"/>
                    <a:pt x="583695" y="559146"/>
                  </a:cubicBezTo>
                  <a:cubicBezTo>
                    <a:pt x="579379" y="564223"/>
                    <a:pt x="575698" y="570951"/>
                    <a:pt x="570620" y="575140"/>
                  </a:cubicBezTo>
                  <a:cubicBezTo>
                    <a:pt x="568716" y="576726"/>
                    <a:pt x="566051" y="575076"/>
                    <a:pt x="566495" y="572538"/>
                  </a:cubicBezTo>
                  <a:cubicBezTo>
                    <a:pt x="567638" y="565810"/>
                    <a:pt x="572842" y="558765"/>
                    <a:pt x="576713" y="553434"/>
                  </a:cubicBezTo>
                  <a:cubicBezTo>
                    <a:pt x="579950" y="548991"/>
                    <a:pt x="584329" y="541566"/>
                    <a:pt x="590422" y="541820"/>
                  </a:cubicBezTo>
                  <a:lnTo>
                    <a:pt x="590422" y="541820"/>
                  </a:lnTo>
                  <a:close/>
                  <a:moveTo>
                    <a:pt x="547138" y="532236"/>
                  </a:moveTo>
                  <a:cubicBezTo>
                    <a:pt x="542060" y="534901"/>
                    <a:pt x="539014" y="541375"/>
                    <a:pt x="536285" y="546326"/>
                  </a:cubicBezTo>
                  <a:cubicBezTo>
                    <a:pt x="533429" y="551530"/>
                    <a:pt x="529684" y="557496"/>
                    <a:pt x="528669" y="563462"/>
                  </a:cubicBezTo>
                  <a:cubicBezTo>
                    <a:pt x="528225" y="566000"/>
                    <a:pt x="531207" y="568285"/>
                    <a:pt x="533238" y="566254"/>
                  </a:cubicBezTo>
                  <a:cubicBezTo>
                    <a:pt x="537173" y="562193"/>
                    <a:pt x="539903" y="556480"/>
                    <a:pt x="543203" y="551784"/>
                  </a:cubicBezTo>
                  <a:cubicBezTo>
                    <a:pt x="546503" y="547214"/>
                    <a:pt x="551517" y="542454"/>
                    <a:pt x="552786" y="536806"/>
                  </a:cubicBezTo>
                  <a:cubicBezTo>
                    <a:pt x="553548" y="533505"/>
                    <a:pt x="550057" y="530649"/>
                    <a:pt x="547138" y="532236"/>
                  </a:cubicBezTo>
                  <a:lnTo>
                    <a:pt x="547138" y="532236"/>
                  </a:lnTo>
                  <a:close/>
                  <a:moveTo>
                    <a:pt x="520799" y="520495"/>
                  </a:moveTo>
                  <a:cubicBezTo>
                    <a:pt x="515531" y="520748"/>
                    <a:pt x="512992" y="525445"/>
                    <a:pt x="510073" y="529380"/>
                  </a:cubicBezTo>
                  <a:cubicBezTo>
                    <a:pt x="506201" y="534711"/>
                    <a:pt x="502838" y="540233"/>
                    <a:pt x="499601" y="546008"/>
                  </a:cubicBezTo>
                  <a:cubicBezTo>
                    <a:pt x="497760" y="549245"/>
                    <a:pt x="502203" y="552990"/>
                    <a:pt x="504869" y="550324"/>
                  </a:cubicBezTo>
                  <a:cubicBezTo>
                    <a:pt x="509184" y="545882"/>
                    <a:pt x="513437" y="541439"/>
                    <a:pt x="517181" y="536425"/>
                  </a:cubicBezTo>
                  <a:cubicBezTo>
                    <a:pt x="520291" y="532299"/>
                    <a:pt x="524607" y="528301"/>
                    <a:pt x="523464" y="522652"/>
                  </a:cubicBezTo>
                  <a:cubicBezTo>
                    <a:pt x="523211" y="521510"/>
                    <a:pt x="521878" y="520431"/>
                    <a:pt x="520799" y="520495"/>
                  </a:cubicBezTo>
                  <a:lnTo>
                    <a:pt x="520799" y="520495"/>
                  </a:lnTo>
                  <a:close/>
                  <a:moveTo>
                    <a:pt x="487860" y="511165"/>
                  </a:moveTo>
                  <a:cubicBezTo>
                    <a:pt x="477705" y="513831"/>
                    <a:pt x="470597" y="531221"/>
                    <a:pt x="470343" y="541185"/>
                  </a:cubicBezTo>
                  <a:cubicBezTo>
                    <a:pt x="470279" y="544168"/>
                    <a:pt x="474532" y="545501"/>
                    <a:pt x="475864" y="542898"/>
                  </a:cubicBezTo>
                  <a:cubicBezTo>
                    <a:pt x="478339" y="537948"/>
                    <a:pt x="480053" y="532871"/>
                    <a:pt x="483163" y="528238"/>
                  </a:cubicBezTo>
                  <a:cubicBezTo>
                    <a:pt x="486082" y="523985"/>
                    <a:pt x="490398" y="520621"/>
                    <a:pt x="492112" y="515608"/>
                  </a:cubicBezTo>
                  <a:cubicBezTo>
                    <a:pt x="493000" y="513069"/>
                    <a:pt x="490271" y="510594"/>
                    <a:pt x="487860" y="511165"/>
                  </a:cubicBezTo>
                  <a:lnTo>
                    <a:pt x="487860" y="511165"/>
                  </a:lnTo>
                  <a:close/>
                  <a:moveTo>
                    <a:pt x="445654" y="506341"/>
                  </a:moveTo>
                  <a:cubicBezTo>
                    <a:pt x="437974" y="511101"/>
                    <a:pt x="434167" y="525191"/>
                    <a:pt x="433278" y="533950"/>
                  </a:cubicBezTo>
                  <a:cubicBezTo>
                    <a:pt x="432897" y="537313"/>
                    <a:pt x="438165" y="538773"/>
                    <a:pt x="439498" y="535854"/>
                  </a:cubicBezTo>
                  <a:cubicBezTo>
                    <a:pt x="441656" y="531221"/>
                    <a:pt x="443369" y="526397"/>
                    <a:pt x="445654" y="521764"/>
                  </a:cubicBezTo>
                  <a:cubicBezTo>
                    <a:pt x="447748" y="517639"/>
                    <a:pt x="450160" y="514021"/>
                    <a:pt x="450668" y="509261"/>
                  </a:cubicBezTo>
                  <a:cubicBezTo>
                    <a:pt x="450858" y="506849"/>
                    <a:pt x="447622" y="505199"/>
                    <a:pt x="445654" y="506341"/>
                  </a:cubicBezTo>
                  <a:lnTo>
                    <a:pt x="445654" y="506341"/>
                  </a:lnTo>
                  <a:close/>
                  <a:moveTo>
                    <a:pt x="421727" y="499741"/>
                  </a:moveTo>
                  <a:cubicBezTo>
                    <a:pt x="421283" y="497202"/>
                    <a:pt x="417919" y="496568"/>
                    <a:pt x="416332" y="498091"/>
                  </a:cubicBezTo>
                  <a:cubicBezTo>
                    <a:pt x="412397" y="501962"/>
                    <a:pt x="411445" y="507928"/>
                    <a:pt x="409986" y="513132"/>
                  </a:cubicBezTo>
                  <a:cubicBezTo>
                    <a:pt x="408272" y="519352"/>
                    <a:pt x="406558" y="525826"/>
                    <a:pt x="405670" y="532299"/>
                  </a:cubicBezTo>
                  <a:cubicBezTo>
                    <a:pt x="405226" y="535663"/>
                    <a:pt x="409795" y="538583"/>
                    <a:pt x="411572" y="535029"/>
                  </a:cubicBezTo>
                  <a:cubicBezTo>
                    <a:pt x="414301" y="529316"/>
                    <a:pt x="416459" y="523097"/>
                    <a:pt x="418427" y="517067"/>
                  </a:cubicBezTo>
                  <a:cubicBezTo>
                    <a:pt x="420331" y="511546"/>
                    <a:pt x="422869" y="505834"/>
                    <a:pt x="421727" y="499741"/>
                  </a:cubicBezTo>
                  <a:lnTo>
                    <a:pt x="421727" y="499741"/>
                  </a:lnTo>
                  <a:close/>
                  <a:moveTo>
                    <a:pt x="383520" y="496187"/>
                  </a:moveTo>
                  <a:cubicBezTo>
                    <a:pt x="382631" y="494410"/>
                    <a:pt x="380410" y="494473"/>
                    <a:pt x="379204" y="495552"/>
                  </a:cubicBezTo>
                  <a:cubicBezTo>
                    <a:pt x="374508" y="499487"/>
                    <a:pt x="374063" y="506405"/>
                    <a:pt x="373175" y="512371"/>
                  </a:cubicBezTo>
                  <a:cubicBezTo>
                    <a:pt x="372032" y="519923"/>
                    <a:pt x="371398" y="527539"/>
                    <a:pt x="370446" y="535156"/>
                  </a:cubicBezTo>
                  <a:cubicBezTo>
                    <a:pt x="370001" y="539091"/>
                    <a:pt x="375396" y="541058"/>
                    <a:pt x="376539" y="537060"/>
                  </a:cubicBezTo>
                  <a:cubicBezTo>
                    <a:pt x="378696" y="529316"/>
                    <a:pt x="381235" y="521701"/>
                    <a:pt x="383076" y="513894"/>
                  </a:cubicBezTo>
                  <a:cubicBezTo>
                    <a:pt x="384472" y="507992"/>
                    <a:pt x="386186" y="501899"/>
                    <a:pt x="383520" y="496187"/>
                  </a:cubicBezTo>
                  <a:lnTo>
                    <a:pt x="383520" y="496187"/>
                  </a:lnTo>
                  <a:close/>
                  <a:moveTo>
                    <a:pt x="355277" y="495044"/>
                  </a:moveTo>
                  <a:cubicBezTo>
                    <a:pt x="354769" y="493902"/>
                    <a:pt x="353183" y="493331"/>
                    <a:pt x="352104" y="493648"/>
                  </a:cubicBezTo>
                  <a:cubicBezTo>
                    <a:pt x="345694" y="495298"/>
                    <a:pt x="344297" y="503866"/>
                    <a:pt x="342964" y="509832"/>
                  </a:cubicBezTo>
                  <a:cubicBezTo>
                    <a:pt x="341187" y="517956"/>
                    <a:pt x="340934" y="526524"/>
                    <a:pt x="341505" y="534901"/>
                  </a:cubicBezTo>
                  <a:cubicBezTo>
                    <a:pt x="341886" y="539979"/>
                    <a:pt x="349057" y="540233"/>
                    <a:pt x="349184" y="535156"/>
                  </a:cubicBezTo>
                  <a:cubicBezTo>
                    <a:pt x="349375" y="526968"/>
                    <a:pt x="350644" y="519289"/>
                    <a:pt x="352802" y="511546"/>
                  </a:cubicBezTo>
                  <a:cubicBezTo>
                    <a:pt x="354325" y="505897"/>
                    <a:pt x="357879" y="500820"/>
                    <a:pt x="355277" y="495044"/>
                  </a:cubicBezTo>
                  <a:lnTo>
                    <a:pt x="355277" y="495044"/>
                  </a:lnTo>
                  <a:close/>
                  <a:moveTo>
                    <a:pt x="319038" y="523922"/>
                  </a:moveTo>
                  <a:cubicBezTo>
                    <a:pt x="319355" y="518146"/>
                    <a:pt x="321449" y="511736"/>
                    <a:pt x="319291" y="506088"/>
                  </a:cubicBezTo>
                  <a:cubicBezTo>
                    <a:pt x="318466" y="503930"/>
                    <a:pt x="316055" y="502978"/>
                    <a:pt x="314341" y="504564"/>
                  </a:cubicBezTo>
                  <a:cubicBezTo>
                    <a:pt x="309517" y="509134"/>
                    <a:pt x="309771" y="517194"/>
                    <a:pt x="310279" y="523668"/>
                  </a:cubicBezTo>
                  <a:cubicBezTo>
                    <a:pt x="310850" y="530459"/>
                    <a:pt x="311675" y="538900"/>
                    <a:pt x="315483" y="544739"/>
                  </a:cubicBezTo>
                  <a:cubicBezTo>
                    <a:pt x="316880" y="546833"/>
                    <a:pt x="319736" y="546072"/>
                    <a:pt x="319926" y="543660"/>
                  </a:cubicBezTo>
                  <a:cubicBezTo>
                    <a:pt x="320370" y="537123"/>
                    <a:pt x="318657" y="530522"/>
                    <a:pt x="319038" y="523922"/>
                  </a:cubicBezTo>
                  <a:lnTo>
                    <a:pt x="319038" y="523922"/>
                  </a:lnTo>
                  <a:close/>
                  <a:moveTo>
                    <a:pt x="286923" y="525889"/>
                  </a:moveTo>
                  <a:cubicBezTo>
                    <a:pt x="287177" y="520812"/>
                    <a:pt x="288256" y="515925"/>
                    <a:pt x="287431" y="510784"/>
                  </a:cubicBezTo>
                  <a:cubicBezTo>
                    <a:pt x="286860" y="507230"/>
                    <a:pt x="282036" y="507166"/>
                    <a:pt x="280513" y="509642"/>
                  </a:cubicBezTo>
                  <a:cubicBezTo>
                    <a:pt x="274484" y="519416"/>
                    <a:pt x="278609" y="534901"/>
                    <a:pt x="282607" y="545183"/>
                  </a:cubicBezTo>
                  <a:cubicBezTo>
                    <a:pt x="284004" y="548738"/>
                    <a:pt x="288954" y="547595"/>
                    <a:pt x="288193" y="543787"/>
                  </a:cubicBezTo>
                  <a:cubicBezTo>
                    <a:pt x="286923" y="537758"/>
                    <a:pt x="286606" y="531919"/>
                    <a:pt x="286923" y="525889"/>
                  </a:cubicBezTo>
                  <a:lnTo>
                    <a:pt x="286923" y="525889"/>
                  </a:lnTo>
                  <a:close/>
                  <a:moveTo>
                    <a:pt x="251255" y="514846"/>
                  </a:moveTo>
                  <a:cubicBezTo>
                    <a:pt x="249478" y="511101"/>
                    <a:pt x="244845" y="513259"/>
                    <a:pt x="244464" y="516496"/>
                  </a:cubicBezTo>
                  <a:cubicBezTo>
                    <a:pt x="243893" y="522462"/>
                    <a:pt x="245416" y="528809"/>
                    <a:pt x="245924" y="534775"/>
                  </a:cubicBezTo>
                  <a:cubicBezTo>
                    <a:pt x="246495" y="540931"/>
                    <a:pt x="246431" y="546960"/>
                    <a:pt x="246558" y="553116"/>
                  </a:cubicBezTo>
                  <a:cubicBezTo>
                    <a:pt x="246622" y="556798"/>
                    <a:pt x="252270" y="558004"/>
                    <a:pt x="252968" y="554196"/>
                  </a:cubicBezTo>
                  <a:cubicBezTo>
                    <a:pt x="255317" y="542391"/>
                    <a:pt x="256840" y="526334"/>
                    <a:pt x="251255" y="514846"/>
                  </a:cubicBezTo>
                  <a:lnTo>
                    <a:pt x="251255" y="514846"/>
                  </a:lnTo>
                  <a:close/>
                  <a:moveTo>
                    <a:pt x="223329" y="531474"/>
                  </a:moveTo>
                  <a:cubicBezTo>
                    <a:pt x="221933" y="529570"/>
                    <a:pt x="219077" y="528936"/>
                    <a:pt x="217808" y="531284"/>
                  </a:cubicBezTo>
                  <a:cubicBezTo>
                    <a:pt x="214825" y="536742"/>
                    <a:pt x="216031" y="543089"/>
                    <a:pt x="216221" y="549245"/>
                  </a:cubicBezTo>
                  <a:cubicBezTo>
                    <a:pt x="216411" y="556671"/>
                    <a:pt x="216348" y="564096"/>
                    <a:pt x="216221" y="571458"/>
                  </a:cubicBezTo>
                  <a:cubicBezTo>
                    <a:pt x="216221" y="575648"/>
                    <a:pt x="222504" y="576790"/>
                    <a:pt x="223456" y="572664"/>
                  </a:cubicBezTo>
                  <a:cubicBezTo>
                    <a:pt x="225106" y="565493"/>
                    <a:pt x="226185" y="558384"/>
                    <a:pt x="226439" y="551022"/>
                  </a:cubicBezTo>
                  <a:cubicBezTo>
                    <a:pt x="226630" y="544612"/>
                    <a:pt x="227391" y="536869"/>
                    <a:pt x="223329" y="531474"/>
                  </a:cubicBezTo>
                  <a:lnTo>
                    <a:pt x="223329" y="531474"/>
                  </a:lnTo>
                  <a:close/>
                  <a:moveTo>
                    <a:pt x="195912" y="558511"/>
                  </a:moveTo>
                  <a:cubicBezTo>
                    <a:pt x="195087" y="552482"/>
                    <a:pt x="195594" y="546453"/>
                    <a:pt x="191469" y="541629"/>
                  </a:cubicBezTo>
                  <a:cubicBezTo>
                    <a:pt x="190073" y="540042"/>
                    <a:pt x="187788" y="540614"/>
                    <a:pt x="186836" y="542073"/>
                  </a:cubicBezTo>
                  <a:cubicBezTo>
                    <a:pt x="183155" y="547722"/>
                    <a:pt x="185630" y="555973"/>
                    <a:pt x="186899" y="562383"/>
                  </a:cubicBezTo>
                  <a:cubicBezTo>
                    <a:pt x="188486" y="570380"/>
                    <a:pt x="190898" y="578440"/>
                    <a:pt x="194261" y="585866"/>
                  </a:cubicBezTo>
                  <a:cubicBezTo>
                    <a:pt x="195975" y="589673"/>
                    <a:pt x="200735" y="586944"/>
                    <a:pt x="200164" y="583517"/>
                  </a:cubicBezTo>
                  <a:cubicBezTo>
                    <a:pt x="198895" y="575140"/>
                    <a:pt x="197054" y="566889"/>
                    <a:pt x="195912" y="558511"/>
                  </a:cubicBezTo>
                  <a:lnTo>
                    <a:pt x="195912" y="558511"/>
                  </a:lnTo>
                  <a:close/>
                  <a:moveTo>
                    <a:pt x="169319" y="581804"/>
                  </a:moveTo>
                  <a:cubicBezTo>
                    <a:pt x="167605" y="575520"/>
                    <a:pt x="166336" y="567904"/>
                    <a:pt x="161576" y="563208"/>
                  </a:cubicBezTo>
                  <a:cubicBezTo>
                    <a:pt x="159672" y="561304"/>
                    <a:pt x="155801" y="561748"/>
                    <a:pt x="155293" y="564731"/>
                  </a:cubicBezTo>
                  <a:cubicBezTo>
                    <a:pt x="154214" y="571395"/>
                    <a:pt x="157451" y="577932"/>
                    <a:pt x="159862" y="584215"/>
                  </a:cubicBezTo>
                  <a:cubicBezTo>
                    <a:pt x="162401" y="590943"/>
                    <a:pt x="164749" y="598115"/>
                    <a:pt x="168177" y="604398"/>
                  </a:cubicBezTo>
                  <a:cubicBezTo>
                    <a:pt x="169700" y="607254"/>
                    <a:pt x="174841" y="606365"/>
                    <a:pt x="174396" y="602875"/>
                  </a:cubicBezTo>
                  <a:cubicBezTo>
                    <a:pt x="173444" y="595766"/>
                    <a:pt x="171223" y="588722"/>
                    <a:pt x="169319" y="581804"/>
                  </a:cubicBezTo>
                  <a:lnTo>
                    <a:pt x="169319" y="581804"/>
                  </a:lnTo>
                  <a:close/>
                  <a:moveTo>
                    <a:pt x="140886" y="599574"/>
                  </a:moveTo>
                  <a:cubicBezTo>
                    <a:pt x="138474" y="594243"/>
                    <a:pt x="136253" y="587452"/>
                    <a:pt x="131746" y="583581"/>
                  </a:cubicBezTo>
                  <a:cubicBezTo>
                    <a:pt x="129462" y="581613"/>
                    <a:pt x="125273" y="582502"/>
                    <a:pt x="125527" y="586119"/>
                  </a:cubicBezTo>
                  <a:cubicBezTo>
                    <a:pt x="125844" y="591832"/>
                    <a:pt x="129335" y="596972"/>
                    <a:pt x="132000" y="601986"/>
                  </a:cubicBezTo>
                  <a:cubicBezTo>
                    <a:pt x="135110" y="607825"/>
                    <a:pt x="138664" y="613347"/>
                    <a:pt x="142282" y="618869"/>
                  </a:cubicBezTo>
                  <a:cubicBezTo>
                    <a:pt x="144059" y="621534"/>
                    <a:pt x="148756" y="620138"/>
                    <a:pt x="147550" y="616710"/>
                  </a:cubicBezTo>
                  <a:cubicBezTo>
                    <a:pt x="145519" y="610935"/>
                    <a:pt x="143361" y="605223"/>
                    <a:pt x="140886" y="599574"/>
                  </a:cubicBezTo>
                  <a:lnTo>
                    <a:pt x="140886" y="599574"/>
                  </a:lnTo>
                  <a:close/>
                  <a:moveTo>
                    <a:pt x="134603" y="632831"/>
                  </a:moveTo>
                  <a:cubicBezTo>
                    <a:pt x="136316" y="635941"/>
                    <a:pt x="132445" y="638734"/>
                    <a:pt x="130033" y="636322"/>
                  </a:cubicBezTo>
                  <a:cubicBezTo>
                    <a:pt x="125273" y="631816"/>
                    <a:pt x="120894" y="627119"/>
                    <a:pt x="116768" y="621978"/>
                  </a:cubicBezTo>
                  <a:cubicBezTo>
                    <a:pt x="113278" y="617663"/>
                    <a:pt x="108581" y="613220"/>
                    <a:pt x="106994" y="607762"/>
                  </a:cubicBezTo>
                  <a:cubicBezTo>
                    <a:pt x="105979" y="604208"/>
                    <a:pt x="109723" y="601605"/>
                    <a:pt x="112706" y="603319"/>
                  </a:cubicBezTo>
                  <a:cubicBezTo>
                    <a:pt x="117593" y="606112"/>
                    <a:pt x="120957" y="612205"/>
                    <a:pt x="124321" y="616774"/>
                  </a:cubicBezTo>
                  <a:cubicBezTo>
                    <a:pt x="128129" y="621978"/>
                    <a:pt x="131493" y="627309"/>
                    <a:pt x="134603" y="632831"/>
                  </a:cubicBezTo>
                  <a:lnTo>
                    <a:pt x="134603" y="632831"/>
                  </a:lnTo>
                  <a:close/>
                  <a:moveTo>
                    <a:pt x="627995" y="612585"/>
                  </a:moveTo>
                  <a:cubicBezTo>
                    <a:pt x="621331" y="615124"/>
                    <a:pt x="617078" y="622359"/>
                    <a:pt x="611937" y="627183"/>
                  </a:cubicBezTo>
                  <a:cubicBezTo>
                    <a:pt x="605400" y="633212"/>
                    <a:pt x="598419" y="638797"/>
                    <a:pt x="590993" y="643620"/>
                  </a:cubicBezTo>
                  <a:cubicBezTo>
                    <a:pt x="587630" y="645778"/>
                    <a:pt x="590676" y="651173"/>
                    <a:pt x="594230" y="649333"/>
                  </a:cubicBezTo>
                  <a:cubicBezTo>
                    <a:pt x="602037" y="645271"/>
                    <a:pt x="609272" y="640638"/>
                    <a:pt x="615936" y="634799"/>
                  </a:cubicBezTo>
                  <a:cubicBezTo>
                    <a:pt x="621394" y="630039"/>
                    <a:pt x="629962" y="623692"/>
                    <a:pt x="631168" y="615885"/>
                  </a:cubicBezTo>
                  <a:cubicBezTo>
                    <a:pt x="631485" y="614235"/>
                    <a:pt x="630026" y="611823"/>
                    <a:pt x="627995" y="612585"/>
                  </a:cubicBezTo>
                  <a:lnTo>
                    <a:pt x="627995" y="612585"/>
                  </a:lnTo>
                  <a:close/>
                  <a:moveTo>
                    <a:pt x="600704" y="611125"/>
                  </a:moveTo>
                  <a:cubicBezTo>
                    <a:pt x="604639" y="609475"/>
                    <a:pt x="609272" y="614426"/>
                    <a:pt x="605718" y="617789"/>
                  </a:cubicBezTo>
                  <a:cubicBezTo>
                    <a:pt x="601592" y="621788"/>
                    <a:pt x="596261" y="624644"/>
                    <a:pt x="591438" y="627690"/>
                  </a:cubicBezTo>
                  <a:cubicBezTo>
                    <a:pt x="586233" y="630927"/>
                    <a:pt x="580839" y="634481"/>
                    <a:pt x="575254" y="636829"/>
                  </a:cubicBezTo>
                  <a:cubicBezTo>
                    <a:pt x="572080" y="638162"/>
                    <a:pt x="568399" y="634164"/>
                    <a:pt x="571255" y="631435"/>
                  </a:cubicBezTo>
                  <a:cubicBezTo>
                    <a:pt x="575381" y="627500"/>
                    <a:pt x="580331" y="624200"/>
                    <a:pt x="584964" y="620963"/>
                  </a:cubicBezTo>
                  <a:cubicBezTo>
                    <a:pt x="589851" y="617472"/>
                    <a:pt x="595182" y="613410"/>
                    <a:pt x="600704" y="611125"/>
                  </a:cubicBezTo>
                  <a:lnTo>
                    <a:pt x="600704" y="611125"/>
                  </a:lnTo>
                  <a:close/>
                  <a:moveTo>
                    <a:pt x="580775" y="601605"/>
                  </a:moveTo>
                  <a:cubicBezTo>
                    <a:pt x="575825" y="600209"/>
                    <a:pt x="572334" y="604461"/>
                    <a:pt x="568843" y="607445"/>
                  </a:cubicBezTo>
                  <a:cubicBezTo>
                    <a:pt x="564147" y="611443"/>
                    <a:pt x="559514" y="615568"/>
                    <a:pt x="555071" y="619947"/>
                  </a:cubicBezTo>
                  <a:cubicBezTo>
                    <a:pt x="552088" y="622867"/>
                    <a:pt x="556150" y="628642"/>
                    <a:pt x="559768" y="626167"/>
                  </a:cubicBezTo>
                  <a:cubicBezTo>
                    <a:pt x="564591" y="622803"/>
                    <a:pt x="569224" y="619313"/>
                    <a:pt x="573857" y="615632"/>
                  </a:cubicBezTo>
                  <a:cubicBezTo>
                    <a:pt x="577475" y="612712"/>
                    <a:pt x="583250" y="609793"/>
                    <a:pt x="582870" y="604398"/>
                  </a:cubicBezTo>
                  <a:cubicBezTo>
                    <a:pt x="582679" y="603128"/>
                    <a:pt x="581981" y="601923"/>
                    <a:pt x="580775" y="601605"/>
                  </a:cubicBezTo>
                  <a:lnTo>
                    <a:pt x="580775" y="601605"/>
                  </a:lnTo>
                  <a:close/>
                  <a:moveTo>
                    <a:pt x="549486" y="588023"/>
                  </a:moveTo>
                  <a:cubicBezTo>
                    <a:pt x="551326" y="588150"/>
                    <a:pt x="553357" y="590118"/>
                    <a:pt x="552596" y="592149"/>
                  </a:cubicBezTo>
                  <a:cubicBezTo>
                    <a:pt x="550501" y="597353"/>
                    <a:pt x="545488" y="599638"/>
                    <a:pt x="541172" y="602621"/>
                  </a:cubicBezTo>
                  <a:cubicBezTo>
                    <a:pt x="536031" y="606175"/>
                    <a:pt x="530827" y="609793"/>
                    <a:pt x="525813" y="613601"/>
                  </a:cubicBezTo>
                  <a:cubicBezTo>
                    <a:pt x="522386" y="616203"/>
                    <a:pt x="518324" y="610300"/>
                    <a:pt x="521180" y="607445"/>
                  </a:cubicBezTo>
                  <a:cubicBezTo>
                    <a:pt x="525495" y="603192"/>
                    <a:pt x="529875" y="599067"/>
                    <a:pt x="534762" y="595449"/>
                  </a:cubicBezTo>
                  <a:cubicBezTo>
                    <a:pt x="539014" y="592149"/>
                    <a:pt x="543837" y="587516"/>
                    <a:pt x="549486" y="588023"/>
                  </a:cubicBezTo>
                  <a:lnTo>
                    <a:pt x="549486" y="588023"/>
                  </a:lnTo>
                  <a:close/>
                  <a:moveTo>
                    <a:pt x="517816" y="576155"/>
                  </a:moveTo>
                  <a:cubicBezTo>
                    <a:pt x="512104" y="576028"/>
                    <a:pt x="508105" y="582058"/>
                    <a:pt x="504932" y="586183"/>
                  </a:cubicBezTo>
                  <a:cubicBezTo>
                    <a:pt x="500870" y="591578"/>
                    <a:pt x="497380" y="597353"/>
                    <a:pt x="494333" y="603383"/>
                  </a:cubicBezTo>
                  <a:cubicBezTo>
                    <a:pt x="492175" y="607635"/>
                    <a:pt x="498141" y="611316"/>
                    <a:pt x="500680" y="607381"/>
                  </a:cubicBezTo>
                  <a:cubicBezTo>
                    <a:pt x="504171" y="601859"/>
                    <a:pt x="508105" y="596782"/>
                    <a:pt x="512421" y="591832"/>
                  </a:cubicBezTo>
                  <a:cubicBezTo>
                    <a:pt x="515658" y="588150"/>
                    <a:pt x="520545" y="584596"/>
                    <a:pt x="520672" y="579202"/>
                  </a:cubicBezTo>
                  <a:cubicBezTo>
                    <a:pt x="520799" y="577615"/>
                    <a:pt x="519339" y="576219"/>
                    <a:pt x="517816" y="576155"/>
                  </a:cubicBezTo>
                  <a:lnTo>
                    <a:pt x="517816" y="576155"/>
                  </a:lnTo>
                  <a:close/>
                  <a:moveTo>
                    <a:pt x="492683" y="565937"/>
                  </a:moveTo>
                  <a:cubicBezTo>
                    <a:pt x="495095" y="572664"/>
                    <a:pt x="487796" y="580852"/>
                    <a:pt x="484115" y="585739"/>
                  </a:cubicBezTo>
                  <a:cubicBezTo>
                    <a:pt x="479545" y="591832"/>
                    <a:pt x="474595" y="598305"/>
                    <a:pt x="467741" y="601796"/>
                  </a:cubicBezTo>
                  <a:cubicBezTo>
                    <a:pt x="465456" y="602938"/>
                    <a:pt x="463361" y="600463"/>
                    <a:pt x="464313" y="598178"/>
                  </a:cubicBezTo>
                  <a:cubicBezTo>
                    <a:pt x="467487" y="591070"/>
                    <a:pt x="472754" y="585104"/>
                    <a:pt x="476880" y="578567"/>
                  </a:cubicBezTo>
                  <a:cubicBezTo>
                    <a:pt x="479926" y="573680"/>
                    <a:pt x="482719" y="564922"/>
                    <a:pt x="488812" y="563652"/>
                  </a:cubicBezTo>
                  <a:cubicBezTo>
                    <a:pt x="490525" y="563271"/>
                    <a:pt x="492048" y="564287"/>
                    <a:pt x="492683" y="565937"/>
                  </a:cubicBezTo>
                  <a:lnTo>
                    <a:pt x="492683" y="565937"/>
                  </a:lnTo>
                  <a:close/>
                  <a:moveTo>
                    <a:pt x="458030" y="559146"/>
                  </a:moveTo>
                  <a:cubicBezTo>
                    <a:pt x="452255" y="561558"/>
                    <a:pt x="449145" y="569491"/>
                    <a:pt x="446289" y="574822"/>
                  </a:cubicBezTo>
                  <a:cubicBezTo>
                    <a:pt x="442671" y="581613"/>
                    <a:pt x="439434" y="588722"/>
                    <a:pt x="436261" y="595830"/>
                  </a:cubicBezTo>
                  <a:cubicBezTo>
                    <a:pt x="434357" y="600019"/>
                    <a:pt x="440132" y="603763"/>
                    <a:pt x="442417" y="599701"/>
                  </a:cubicBezTo>
                  <a:cubicBezTo>
                    <a:pt x="446289" y="592974"/>
                    <a:pt x="450287" y="586437"/>
                    <a:pt x="454349" y="579900"/>
                  </a:cubicBezTo>
                  <a:cubicBezTo>
                    <a:pt x="457649" y="574568"/>
                    <a:pt x="462917" y="568666"/>
                    <a:pt x="462663" y="562002"/>
                  </a:cubicBezTo>
                  <a:cubicBezTo>
                    <a:pt x="462600" y="559400"/>
                    <a:pt x="460124" y="558258"/>
                    <a:pt x="458030" y="559146"/>
                  </a:cubicBezTo>
                  <a:lnTo>
                    <a:pt x="458030" y="559146"/>
                  </a:lnTo>
                  <a:close/>
                  <a:moveTo>
                    <a:pt x="420648" y="557686"/>
                  </a:moveTo>
                  <a:cubicBezTo>
                    <a:pt x="415571" y="562319"/>
                    <a:pt x="413095" y="569555"/>
                    <a:pt x="410049" y="575648"/>
                  </a:cubicBezTo>
                  <a:cubicBezTo>
                    <a:pt x="406685" y="582565"/>
                    <a:pt x="403385" y="589420"/>
                    <a:pt x="400021" y="596338"/>
                  </a:cubicBezTo>
                  <a:cubicBezTo>
                    <a:pt x="397927" y="600717"/>
                    <a:pt x="404210" y="604779"/>
                    <a:pt x="406622" y="600463"/>
                  </a:cubicBezTo>
                  <a:cubicBezTo>
                    <a:pt x="410303" y="593799"/>
                    <a:pt x="414048" y="587135"/>
                    <a:pt x="417729" y="580471"/>
                  </a:cubicBezTo>
                  <a:cubicBezTo>
                    <a:pt x="421029" y="574505"/>
                    <a:pt x="425535" y="568349"/>
                    <a:pt x="426487" y="561367"/>
                  </a:cubicBezTo>
                  <a:cubicBezTo>
                    <a:pt x="426931" y="557876"/>
                    <a:pt x="423314" y="555211"/>
                    <a:pt x="420648" y="557686"/>
                  </a:cubicBezTo>
                  <a:lnTo>
                    <a:pt x="420648" y="557686"/>
                  </a:lnTo>
                  <a:close/>
                  <a:moveTo>
                    <a:pt x="375333" y="556417"/>
                  </a:moveTo>
                  <a:cubicBezTo>
                    <a:pt x="370509" y="561240"/>
                    <a:pt x="369176" y="568285"/>
                    <a:pt x="367272" y="574695"/>
                  </a:cubicBezTo>
                  <a:cubicBezTo>
                    <a:pt x="364988" y="582502"/>
                    <a:pt x="363147" y="590435"/>
                    <a:pt x="360989" y="598242"/>
                  </a:cubicBezTo>
                  <a:cubicBezTo>
                    <a:pt x="359656" y="603065"/>
                    <a:pt x="366638" y="605033"/>
                    <a:pt x="368288" y="600526"/>
                  </a:cubicBezTo>
                  <a:cubicBezTo>
                    <a:pt x="370890" y="593355"/>
                    <a:pt x="373873" y="586373"/>
                    <a:pt x="376412" y="579202"/>
                  </a:cubicBezTo>
                  <a:cubicBezTo>
                    <a:pt x="378633" y="572728"/>
                    <a:pt x="381933" y="566064"/>
                    <a:pt x="380918" y="558956"/>
                  </a:cubicBezTo>
                  <a:cubicBezTo>
                    <a:pt x="380537" y="556163"/>
                    <a:pt x="377491" y="554196"/>
                    <a:pt x="375333" y="556417"/>
                  </a:cubicBezTo>
                  <a:lnTo>
                    <a:pt x="375333" y="556417"/>
                  </a:lnTo>
                  <a:close/>
                  <a:moveTo>
                    <a:pt x="343663" y="557052"/>
                  </a:moveTo>
                  <a:cubicBezTo>
                    <a:pt x="343345" y="555147"/>
                    <a:pt x="340553" y="553815"/>
                    <a:pt x="339030" y="554957"/>
                  </a:cubicBezTo>
                  <a:cubicBezTo>
                    <a:pt x="333762" y="559019"/>
                    <a:pt x="332619" y="565556"/>
                    <a:pt x="330779" y="571966"/>
                  </a:cubicBezTo>
                  <a:cubicBezTo>
                    <a:pt x="328431" y="580217"/>
                    <a:pt x="327225" y="588722"/>
                    <a:pt x="326209" y="597290"/>
                  </a:cubicBezTo>
                  <a:cubicBezTo>
                    <a:pt x="325702" y="601161"/>
                    <a:pt x="331033" y="603128"/>
                    <a:pt x="332112" y="599130"/>
                  </a:cubicBezTo>
                  <a:cubicBezTo>
                    <a:pt x="334333" y="591387"/>
                    <a:pt x="336935" y="583835"/>
                    <a:pt x="339410" y="576219"/>
                  </a:cubicBezTo>
                  <a:cubicBezTo>
                    <a:pt x="341505" y="569935"/>
                    <a:pt x="344932" y="563906"/>
                    <a:pt x="343663" y="557052"/>
                  </a:cubicBezTo>
                  <a:lnTo>
                    <a:pt x="343663" y="557052"/>
                  </a:lnTo>
                  <a:close/>
                  <a:moveTo>
                    <a:pt x="299045" y="567206"/>
                  </a:moveTo>
                  <a:cubicBezTo>
                    <a:pt x="298093" y="564350"/>
                    <a:pt x="293968" y="563271"/>
                    <a:pt x="292508" y="566127"/>
                  </a:cubicBezTo>
                  <a:cubicBezTo>
                    <a:pt x="289589" y="571839"/>
                    <a:pt x="289970" y="578567"/>
                    <a:pt x="289652" y="585041"/>
                  </a:cubicBezTo>
                  <a:cubicBezTo>
                    <a:pt x="289271" y="592783"/>
                    <a:pt x="289208" y="600590"/>
                    <a:pt x="289462" y="608396"/>
                  </a:cubicBezTo>
                  <a:cubicBezTo>
                    <a:pt x="289589" y="612014"/>
                    <a:pt x="295174" y="613283"/>
                    <a:pt x="295872" y="609475"/>
                  </a:cubicBezTo>
                  <a:cubicBezTo>
                    <a:pt x="297141" y="602494"/>
                    <a:pt x="298093" y="595513"/>
                    <a:pt x="298855" y="588404"/>
                  </a:cubicBezTo>
                  <a:cubicBezTo>
                    <a:pt x="299553" y="581613"/>
                    <a:pt x="301267" y="573997"/>
                    <a:pt x="299045" y="567206"/>
                  </a:cubicBezTo>
                  <a:lnTo>
                    <a:pt x="299045" y="567206"/>
                  </a:lnTo>
                  <a:close/>
                  <a:moveTo>
                    <a:pt x="262933" y="582311"/>
                  </a:moveTo>
                  <a:cubicBezTo>
                    <a:pt x="261917" y="581106"/>
                    <a:pt x="259696" y="581042"/>
                    <a:pt x="258680" y="582184"/>
                  </a:cubicBezTo>
                  <a:cubicBezTo>
                    <a:pt x="254618" y="586881"/>
                    <a:pt x="255888" y="593608"/>
                    <a:pt x="256142" y="599765"/>
                  </a:cubicBezTo>
                  <a:cubicBezTo>
                    <a:pt x="256332" y="606937"/>
                    <a:pt x="256269" y="614870"/>
                    <a:pt x="258554" y="621725"/>
                  </a:cubicBezTo>
                  <a:cubicBezTo>
                    <a:pt x="259505" y="624580"/>
                    <a:pt x="263187" y="624644"/>
                    <a:pt x="264075" y="621915"/>
                  </a:cubicBezTo>
                  <a:cubicBezTo>
                    <a:pt x="266170" y="615187"/>
                    <a:pt x="265916" y="607190"/>
                    <a:pt x="265916" y="600082"/>
                  </a:cubicBezTo>
                  <a:cubicBezTo>
                    <a:pt x="265979" y="593926"/>
                    <a:pt x="267121" y="587262"/>
                    <a:pt x="262933" y="582311"/>
                  </a:cubicBezTo>
                  <a:lnTo>
                    <a:pt x="262933" y="582311"/>
                  </a:lnTo>
                  <a:close/>
                  <a:moveTo>
                    <a:pt x="236213" y="614426"/>
                  </a:moveTo>
                  <a:cubicBezTo>
                    <a:pt x="234880" y="608904"/>
                    <a:pt x="235071" y="601796"/>
                    <a:pt x="229803" y="598686"/>
                  </a:cubicBezTo>
                  <a:cubicBezTo>
                    <a:pt x="228914" y="598178"/>
                    <a:pt x="227455" y="598115"/>
                    <a:pt x="226757" y="599003"/>
                  </a:cubicBezTo>
                  <a:cubicBezTo>
                    <a:pt x="222758" y="604081"/>
                    <a:pt x="225805" y="610681"/>
                    <a:pt x="227518" y="616647"/>
                  </a:cubicBezTo>
                  <a:cubicBezTo>
                    <a:pt x="229676" y="624200"/>
                    <a:pt x="232215" y="632450"/>
                    <a:pt x="236404" y="639178"/>
                  </a:cubicBezTo>
                  <a:cubicBezTo>
                    <a:pt x="238308" y="642288"/>
                    <a:pt x="242179" y="640320"/>
                    <a:pt x="241671" y="637020"/>
                  </a:cubicBezTo>
                  <a:cubicBezTo>
                    <a:pt x="240656" y="629404"/>
                    <a:pt x="238054" y="621851"/>
                    <a:pt x="236213" y="614426"/>
                  </a:cubicBezTo>
                  <a:lnTo>
                    <a:pt x="236213" y="614426"/>
                  </a:lnTo>
                  <a:close/>
                  <a:moveTo>
                    <a:pt x="217808" y="654473"/>
                  </a:moveTo>
                  <a:cubicBezTo>
                    <a:pt x="214317" y="647111"/>
                    <a:pt x="211144" y="639622"/>
                    <a:pt x="207907" y="632196"/>
                  </a:cubicBezTo>
                  <a:cubicBezTo>
                    <a:pt x="205305" y="626230"/>
                    <a:pt x="203782" y="618361"/>
                    <a:pt x="198133" y="614807"/>
                  </a:cubicBezTo>
                  <a:cubicBezTo>
                    <a:pt x="196356" y="613728"/>
                    <a:pt x="194198" y="614616"/>
                    <a:pt x="193690" y="616520"/>
                  </a:cubicBezTo>
                  <a:cubicBezTo>
                    <a:pt x="191977" y="622867"/>
                    <a:pt x="196419" y="629848"/>
                    <a:pt x="199275" y="635560"/>
                  </a:cubicBezTo>
                  <a:cubicBezTo>
                    <a:pt x="203147" y="643303"/>
                    <a:pt x="207780" y="650411"/>
                    <a:pt x="212730" y="657456"/>
                  </a:cubicBezTo>
                  <a:cubicBezTo>
                    <a:pt x="215079" y="660566"/>
                    <a:pt x="219521" y="658091"/>
                    <a:pt x="217808" y="654473"/>
                  </a:cubicBezTo>
                  <a:lnTo>
                    <a:pt x="217808" y="654473"/>
                  </a:lnTo>
                  <a:close/>
                  <a:moveTo>
                    <a:pt x="198641" y="666722"/>
                  </a:moveTo>
                  <a:cubicBezTo>
                    <a:pt x="201179" y="669896"/>
                    <a:pt x="197371" y="673894"/>
                    <a:pt x="194325" y="671038"/>
                  </a:cubicBezTo>
                  <a:cubicBezTo>
                    <a:pt x="185820" y="662978"/>
                    <a:pt x="177697" y="654093"/>
                    <a:pt x="171858" y="643811"/>
                  </a:cubicBezTo>
                  <a:cubicBezTo>
                    <a:pt x="170779" y="641844"/>
                    <a:pt x="171159" y="639749"/>
                    <a:pt x="172492" y="638162"/>
                  </a:cubicBezTo>
                  <a:cubicBezTo>
                    <a:pt x="173064" y="637528"/>
                    <a:pt x="173635" y="637210"/>
                    <a:pt x="174460" y="637020"/>
                  </a:cubicBezTo>
                  <a:cubicBezTo>
                    <a:pt x="176554" y="636512"/>
                    <a:pt x="178395" y="637591"/>
                    <a:pt x="179601" y="639305"/>
                  </a:cubicBezTo>
                  <a:cubicBezTo>
                    <a:pt x="185947" y="648507"/>
                    <a:pt x="191723" y="657964"/>
                    <a:pt x="198641" y="666722"/>
                  </a:cubicBezTo>
                  <a:lnTo>
                    <a:pt x="198641" y="666722"/>
                  </a:lnTo>
                  <a:close/>
                  <a:moveTo>
                    <a:pt x="168240" y="663803"/>
                  </a:moveTo>
                  <a:cubicBezTo>
                    <a:pt x="163543" y="659805"/>
                    <a:pt x="155737" y="652125"/>
                    <a:pt x="149581" y="654918"/>
                  </a:cubicBezTo>
                  <a:cubicBezTo>
                    <a:pt x="148248" y="655489"/>
                    <a:pt x="147867" y="657202"/>
                    <a:pt x="148184" y="658535"/>
                  </a:cubicBezTo>
                  <a:cubicBezTo>
                    <a:pt x="149010" y="661899"/>
                    <a:pt x="151040" y="662788"/>
                    <a:pt x="153833" y="664438"/>
                  </a:cubicBezTo>
                  <a:cubicBezTo>
                    <a:pt x="156816" y="666215"/>
                    <a:pt x="159799" y="668246"/>
                    <a:pt x="162465" y="670467"/>
                  </a:cubicBezTo>
                  <a:cubicBezTo>
                    <a:pt x="168050" y="675037"/>
                    <a:pt x="173000" y="680368"/>
                    <a:pt x="178458" y="685192"/>
                  </a:cubicBezTo>
                  <a:cubicBezTo>
                    <a:pt x="180045" y="686588"/>
                    <a:pt x="182901" y="685445"/>
                    <a:pt x="182139" y="683097"/>
                  </a:cubicBezTo>
                  <a:cubicBezTo>
                    <a:pt x="179474" y="675481"/>
                    <a:pt x="174333" y="669007"/>
                    <a:pt x="168240" y="663803"/>
                  </a:cubicBezTo>
                  <a:lnTo>
                    <a:pt x="168240" y="663803"/>
                  </a:lnTo>
                  <a:close/>
                  <a:moveTo>
                    <a:pt x="607177" y="671990"/>
                  </a:moveTo>
                  <a:cubicBezTo>
                    <a:pt x="600006" y="672688"/>
                    <a:pt x="594738" y="679289"/>
                    <a:pt x="589026" y="683224"/>
                  </a:cubicBezTo>
                  <a:cubicBezTo>
                    <a:pt x="581854" y="688111"/>
                    <a:pt x="574365" y="691982"/>
                    <a:pt x="566876" y="696361"/>
                  </a:cubicBezTo>
                  <a:cubicBezTo>
                    <a:pt x="564083" y="697948"/>
                    <a:pt x="565987" y="702899"/>
                    <a:pt x="569224" y="701947"/>
                  </a:cubicBezTo>
                  <a:cubicBezTo>
                    <a:pt x="577602" y="699598"/>
                    <a:pt x="585916" y="695283"/>
                    <a:pt x="593215" y="690650"/>
                  </a:cubicBezTo>
                  <a:cubicBezTo>
                    <a:pt x="598927" y="686968"/>
                    <a:pt x="607749" y="682399"/>
                    <a:pt x="609462" y="675164"/>
                  </a:cubicBezTo>
                  <a:cubicBezTo>
                    <a:pt x="609843" y="673831"/>
                    <a:pt x="608764" y="671800"/>
                    <a:pt x="607177" y="671990"/>
                  </a:cubicBezTo>
                  <a:lnTo>
                    <a:pt x="607177" y="671990"/>
                  </a:lnTo>
                  <a:close/>
                  <a:moveTo>
                    <a:pt x="573857" y="659995"/>
                  </a:moveTo>
                  <a:cubicBezTo>
                    <a:pt x="576142" y="659678"/>
                    <a:pt x="578871" y="661645"/>
                    <a:pt x="577983" y="664311"/>
                  </a:cubicBezTo>
                  <a:cubicBezTo>
                    <a:pt x="576459" y="668944"/>
                    <a:pt x="572525" y="671292"/>
                    <a:pt x="568843" y="674148"/>
                  </a:cubicBezTo>
                  <a:cubicBezTo>
                    <a:pt x="564591" y="677448"/>
                    <a:pt x="559958" y="681701"/>
                    <a:pt x="555008" y="683795"/>
                  </a:cubicBezTo>
                  <a:cubicBezTo>
                    <a:pt x="552723" y="684747"/>
                    <a:pt x="549613" y="682399"/>
                    <a:pt x="551200" y="679860"/>
                  </a:cubicBezTo>
                  <a:cubicBezTo>
                    <a:pt x="553992" y="675481"/>
                    <a:pt x="558308" y="672054"/>
                    <a:pt x="561989" y="668500"/>
                  </a:cubicBezTo>
                  <a:cubicBezTo>
                    <a:pt x="565480" y="665263"/>
                    <a:pt x="569097" y="660693"/>
                    <a:pt x="573857" y="659995"/>
                  </a:cubicBezTo>
                  <a:lnTo>
                    <a:pt x="573857" y="659995"/>
                  </a:lnTo>
                  <a:close/>
                  <a:moveTo>
                    <a:pt x="556912" y="650792"/>
                  </a:moveTo>
                  <a:cubicBezTo>
                    <a:pt x="551200" y="649015"/>
                    <a:pt x="546122" y="654664"/>
                    <a:pt x="542124" y="657964"/>
                  </a:cubicBezTo>
                  <a:cubicBezTo>
                    <a:pt x="536539" y="662597"/>
                    <a:pt x="530446" y="667357"/>
                    <a:pt x="525876" y="673006"/>
                  </a:cubicBezTo>
                  <a:cubicBezTo>
                    <a:pt x="523528" y="675925"/>
                    <a:pt x="526511" y="680177"/>
                    <a:pt x="530002" y="678527"/>
                  </a:cubicBezTo>
                  <a:cubicBezTo>
                    <a:pt x="536475" y="675417"/>
                    <a:pt x="542632" y="670657"/>
                    <a:pt x="548344" y="666278"/>
                  </a:cubicBezTo>
                  <a:cubicBezTo>
                    <a:pt x="552532" y="663168"/>
                    <a:pt x="559260" y="659614"/>
                    <a:pt x="558943" y="653521"/>
                  </a:cubicBezTo>
                  <a:cubicBezTo>
                    <a:pt x="558943" y="652315"/>
                    <a:pt x="558117" y="651173"/>
                    <a:pt x="556912" y="650792"/>
                  </a:cubicBezTo>
                  <a:lnTo>
                    <a:pt x="556912" y="650792"/>
                  </a:lnTo>
                  <a:close/>
                  <a:moveTo>
                    <a:pt x="523211" y="637337"/>
                  </a:moveTo>
                  <a:cubicBezTo>
                    <a:pt x="525813" y="636893"/>
                    <a:pt x="528351" y="639178"/>
                    <a:pt x="527653" y="641970"/>
                  </a:cubicBezTo>
                  <a:cubicBezTo>
                    <a:pt x="526447" y="646730"/>
                    <a:pt x="522132" y="649967"/>
                    <a:pt x="519085" y="653521"/>
                  </a:cubicBezTo>
                  <a:cubicBezTo>
                    <a:pt x="515341" y="657900"/>
                    <a:pt x="511977" y="662407"/>
                    <a:pt x="509058" y="667420"/>
                  </a:cubicBezTo>
                  <a:cubicBezTo>
                    <a:pt x="506519" y="671736"/>
                    <a:pt x="500489" y="667738"/>
                    <a:pt x="502457" y="663295"/>
                  </a:cubicBezTo>
                  <a:cubicBezTo>
                    <a:pt x="504932" y="657774"/>
                    <a:pt x="507788" y="652506"/>
                    <a:pt x="511342" y="647682"/>
                  </a:cubicBezTo>
                  <a:cubicBezTo>
                    <a:pt x="514325" y="643684"/>
                    <a:pt x="518070" y="638226"/>
                    <a:pt x="523211" y="637337"/>
                  </a:cubicBezTo>
                  <a:lnTo>
                    <a:pt x="523211" y="637337"/>
                  </a:lnTo>
                  <a:close/>
                  <a:moveTo>
                    <a:pt x="485130" y="627056"/>
                  </a:moveTo>
                  <a:cubicBezTo>
                    <a:pt x="479990" y="630483"/>
                    <a:pt x="476816" y="636829"/>
                    <a:pt x="473516" y="642034"/>
                  </a:cubicBezTo>
                  <a:cubicBezTo>
                    <a:pt x="469962" y="647682"/>
                    <a:pt x="466281" y="653458"/>
                    <a:pt x="463869" y="659741"/>
                  </a:cubicBezTo>
                  <a:cubicBezTo>
                    <a:pt x="462600" y="662978"/>
                    <a:pt x="467233" y="665263"/>
                    <a:pt x="469327" y="663168"/>
                  </a:cubicBezTo>
                  <a:cubicBezTo>
                    <a:pt x="473897" y="658726"/>
                    <a:pt x="477514" y="653331"/>
                    <a:pt x="481132" y="648127"/>
                  </a:cubicBezTo>
                  <a:cubicBezTo>
                    <a:pt x="484623" y="643113"/>
                    <a:pt x="489446" y="637718"/>
                    <a:pt x="490652" y="631498"/>
                  </a:cubicBezTo>
                  <a:cubicBezTo>
                    <a:pt x="491160" y="628579"/>
                    <a:pt x="487923" y="625215"/>
                    <a:pt x="485130" y="627056"/>
                  </a:cubicBezTo>
                  <a:lnTo>
                    <a:pt x="485130" y="627056"/>
                  </a:lnTo>
                  <a:close/>
                  <a:moveTo>
                    <a:pt x="448066" y="628071"/>
                  </a:moveTo>
                  <a:cubicBezTo>
                    <a:pt x="447558" y="626802"/>
                    <a:pt x="446606" y="625786"/>
                    <a:pt x="445210" y="625786"/>
                  </a:cubicBezTo>
                  <a:cubicBezTo>
                    <a:pt x="436515" y="625596"/>
                    <a:pt x="432516" y="644509"/>
                    <a:pt x="433468" y="651554"/>
                  </a:cubicBezTo>
                  <a:cubicBezTo>
                    <a:pt x="433786" y="654156"/>
                    <a:pt x="437023" y="655552"/>
                    <a:pt x="438482" y="653077"/>
                  </a:cubicBezTo>
                  <a:cubicBezTo>
                    <a:pt x="441021" y="648952"/>
                    <a:pt x="442417" y="643938"/>
                    <a:pt x="444702" y="639559"/>
                  </a:cubicBezTo>
                  <a:cubicBezTo>
                    <a:pt x="446543" y="636005"/>
                    <a:pt x="449843" y="632260"/>
                    <a:pt x="448066" y="628071"/>
                  </a:cubicBezTo>
                  <a:lnTo>
                    <a:pt x="448066" y="628071"/>
                  </a:lnTo>
                  <a:close/>
                  <a:moveTo>
                    <a:pt x="410874" y="615695"/>
                  </a:moveTo>
                  <a:cubicBezTo>
                    <a:pt x="401037" y="624898"/>
                    <a:pt x="397800" y="642161"/>
                    <a:pt x="395959" y="655298"/>
                  </a:cubicBezTo>
                  <a:cubicBezTo>
                    <a:pt x="395452" y="659106"/>
                    <a:pt x="400783" y="661010"/>
                    <a:pt x="401735" y="657075"/>
                  </a:cubicBezTo>
                  <a:cubicBezTo>
                    <a:pt x="403575" y="650094"/>
                    <a:pt x="405924" y="643430"/>
                    <a:pt x="408653" y="636829"/>
                  </a:cubicBezTo>
                  <a:cubicBezTo>
                    <a:pt x="411128" y="630863"/>
                    <a:pt x="414682" y="625279"/>
                    <a:pt x="416142" y="618932"/>
                  </a:cubicBezTo>
                  <a:cubicBezTo>
                    <a:pt x="416904" y="615885"/>
                    <a:pt x="413159" y="613601"/>
                    <a:pt x="410874" y="615695"/>
                  </a:cubicBezTo>
                  <a:lnTo>
                    <a:pt x="410874" y="615695"/>
                  </a:lnTo>
                  <a:close/>
                  <a:moveTo>
                    <a:pt x="370827" y="622676"/>
                  </a:moveTo>
                  <a:cubicBezTo>
                    <a:pt x="367272" y="631435"/>
                    <a:pt x="365559" y="641018"/>
                    <a:pt x="363274" y="650285"/>
                  </a:cubicBezTo>
                  <a:cubicBezTo>
                    <a:pt x="362068" y="655235"/>
                    <a:pt x="369557" y="657583"/>
                    <a:pt x="370827" y="652633"/>
                  </a:cubicBezTo>
                  <a:cubicBezTo>
                    <a:pt x="373238" y="643430"/>
                    <a:pt x="376348" y="634227"/>
                    <a:pt x="377491" y="624707"/>
                  </a:cubicBezTo>
                  <a:cubicBezTo>
                    <a:pt x="377871" y="621217"/>
                    <a:pt x="372096" y="619439"/>
                    <a:pt x="370827" y="622676"/>
                  </a:cubicBezTo>
                  <a:lnTo>
                    <a:pt x="370827" y="622676"/>
                  </a:lnTo>
                  <a:close/>
                  <a:moveTo>
                    <a:pt x="345694" y="624390"/>
                  </a:moveTo>
                  <a:cubicBezTo>
                    <a:pt x="344995" y="623121"/>
                    <a:pt x="343091" y="622803"/>
                    <a:pt x="342139" y="623819"/>
                  </a:cubicBezTo>
                  <a:cubicBezTo>
                    <a:pt x="338395" y="627690"/>
                    <a:pt x="338458" y="633402"/>
                    <a:pt x="337887" y="638734"/>
                  </a:cubicBezTo>
                  <a:cubicBezTo>
                    <a:pt x="337189" y="645651"/>
                    <a:pt x="336427" y="653140"/>
                    <a:pt x="337126" y="660186"/>
                  </a:cubicBezTo>
                  <a:cubicBezTo>
                    <a:pt x="337443" y="663168"/>
                    <a:pt x="341187" y="663866"/>
                    <a:pt x="342139" y="661010"/>
                  </a:cubicBezTo>
                  <a:cubicBezTo>
                    <a:pt x="344424" y="654537"/>
                    <a:pt x="345376" y="647048"/>
                    <a:pt x="346328" y="640193"/>
                  </a:cubicBezTo>
                  <a:cubicBezTo>
                    <a:pt x="347090" y="634862"/>
                    <a:pt x="348423" y="629404"/>
                    <a:pt x="345694" y="624390"/>
                  </a:cubicBezTo>
                  <a:lnTo>
                    <a:pt x="345694" y="624390"/>
                  </a:lnTo>
                  <a:close/>
                  <a:moveTo>
                    <a:pt x="317768" y="632768"/>
                  </a:moveTo>
                  <a:cubicBezTo>
                    <a:pt x="316689" y="630546"/>
                    <a:pt x="313706" y="630863"/>
                    <a:pt x="312627" y="632577"/>
                  </a:cubicBezTo>
                  <a:cubicBezTo>
                    <a:pt x="309517" y="637464"/>
                    <a:pt x="310025" y="644319"/>
                    <a:pt x="309898" y="650094"/>
                  </a:cubicBezTo>
                  <a:cubicBezTo>
                    <a:pt x="309708" y="656504"/>
                    <a:pt x="310216" y="663168"/>
                    <a:pt x="311739" y="669451"/>
                  </a:cubicBezTo>
                  <a:cubicBezTo>
                    <a:pt x="312246" y="671610"/>
                    <a:pt x="315039" y="671355"/>
                    <a:pt x="315674" y="669579"/>
                  </a:cubicBezTo>
                  <a:cubicBezTo>
                    <a:pt x="317768" y="663549"/>
                    <a:pt x="318784" y="656885"/>
                    <a:pt x="319164" y="650411"/>
                  </a:cubicBezTo>
                  <a:cubicBezTo>
                    <a:pt x="319482" y="644509"/>
                    <a:pt x="320497" y="638353"/>
                    <a:pt x="317768" y="632768"/>
                  </a:cubicBezTo>
                  <a:lnTo>
                    <a:pt x="317768" y="632768"/>
                  </a:lnTo>
                  <a:close/>
                  <a:moveTo>
                    <a:pt x="290668" y="659233"/>
                  </a:moveTo>
                  <a:cubicBezTo>
                    <a:pt x="289906" y="654029"/>
                    <a:pt x="289589" y="648444"/>
                    <a:pt x="285971" y="644382"/>
                  </a:cubicBezTo>
                  <a:cubicBezTo>
                    <a:pt x="284004" y="642097"/>
                    <a:pt x="280703" y="643367"/>
                    <a:pt x="279878" y="645842"/>
                  </a:cubicBezTo>
                  <a:cubicBezTo>
                    <a:pt x="278419" y="650538"/>
                    <a:pt x="280323" y="655616"/>
                    <a:pt x="281655" y="660376"/>
                  </a:cubicBezTo>
                  <a:cubicBezTo>
                    <a:pt x="283179" y="665897"/>
                    <a:pt x="285019" y="671355"/>
                    <a:pt x="286606" y="676814"/>
                  </a:cubicBezTo>
                  <a:cubicBezTo>
                    <a:pt x="287621" y="680241"/>
                    <a:pt x="293460" y="679987"/>
                    <a:pt x="292889" y="676115"/>
                  </a:cubicBezTo>
                  <a:cubicBezTo>
                    <a:pt x="292127" y="670467"/>
                    <a:pt x="291493" y="664882"/>
                    <a:pt x="290668" y="659233"/>
                  </a:cubicBezTo>
                  <a:lnTo>
                    <a:pt x="290668" y="659233"/>
                  </a:lnTo>
                  <a:close/>
                  <a:moveTo>
                    <a:pt x="259632" y="661264"/>
                  </a:moveTo>
                  <a:cubicBezTo>
                    <a:pt x="257157" y="656758"/>
                    <a:pt x="251255" y="659741"/>
                    <a:pt x="252143" y="664311"/>
                  </a:cubicBezTo>
                  <a:cubicBezTo>
                    <a:pt x="253793" y="673323"/>
                    <a:pt x="258744" y="684112"/>
                    <a:pt x="263504" y="691919"/>
                  </a:cubicBezTo>
                  <a:cubicBezTo>
                    <a:pt x="264837" y="694077"/>
                    <a:pt x="268962" y="693632"/>
                    <a:pt x="268581" y="690650"/>
                  </a:cubicBezTo>
                  <a:cubicBezTo>
                    <a:pt x="267248" y="681193"/>
                    <a:pt x="264329" y="669706"/>
                    <a:pt x="259632" y="661264"/>
                  </a:cubicBezTo>
                  <a:lnTo>
                    <a:pt x="259632" y="661264"/>
                  </a:lnTo>
                  <a:close/>
                  <a:moveTo>
                    <a:pt x="245797" y="691728"/>
                  </a:moveTo>
                  <a:cubicBezTo>
                    <a:pt x="249351" y="697441"/>
                    <a:pt x="252207" y="702772"/>
                    <a:pt x="254111" y="709182"/>
                  </a:cubicBezTo>
                  <a:cubicBezTo>
                    <a:pt x="254492" y="710324"/>
                    <a:pt x="253159" y="711467"/>
                    <a:pt x="252143" y="710705"/>
                  </a:cubicBezTo>
                  <a:cubicBezTo>
                    <a:pt x="246939" y="706707"/>
                    <a:pt x="243004" y="702201"/>
                    <a:pt x="239006" y="696933"/>
                  </a:cubicBezTo>
                  <a:cubicBezTo>
                    <a:pt x="235578" y="692363"/>
                    <a:pt x="230692" y="687666"/>
                    <a:pt x="230438" y="681764"/>
                  </a:cubicBezTo>
                  <a:cubicBezTo>
                    <a:pt x="230311" y="679670"/>
                    <a:pt x="232595" y="677702"/>
                    <a:pt x="234690" y="678527"/>
                  </a:cubicBezTo>
                  <a:cubicBezTo>
                    <a:pt x="240085" y="680939"/>
                    <a:pt x="242750" y="686778"/>
                    <a:pt x="245797" y="691728"/>
                  </a:cubicBezTo>
                  <a:lnTo>
                    <a:pt x="245797" y="691728"/>
                  </a:lnTo>
                  <a:close/>
                  <a:moveTo>
                    <a:pt x="238244" y="722447"/>
                  </a:moveTo>
                  <a:cubicBezTo>
                    <a:pt x="231326" y="714386"/>
                    <a:pt x="224027" y="706897"/>
                    <a:pt x="216538" y="699345"/>
                  </a:cubicBezTo>
                  <a:cubicBezTo>
                    <a:pt x="212476" y="695283"/>
                    <a:pt x="206320" y="701566"/>
                    <a:pt x="210509" y="705437"/>
                  </a:cubicBezTo>
                  <a:cubicBezTo>
                    <a:pt x="218442" y="712863"/>
                    <a:pt x="226439" y="719971"/>
                    <a:pt x="234880" y="726762"/>
                  </a:cubicBezTo>
                  <a:cubicBezTo>
                    <a:pt x="237546" y="728920"/>
                    <a:pt x="240212" y="724795"/>
                    <a:pt x="238244" y="722447"/>
                  </a:cubicBezTo>
                  <a:lnTo>
                    <a:pt x="238244" y="722447"/>
                  </a:lnTo>
                  <a:close/>
                  <a:moveTo>
                    <a:pt x="559831" y="719210"/>
                  </a:moveTo>
                  <a:cubicBezTo>
                    <a:pt x="554563" y="720225"/>
                    <a:pt x="550057" y="724414"/>
                    <a:pt x="545741" y="727397"/>
                  </a:cubicBezTo>
                  <a:cubicBezTo>
                    <a:pt x="541299" y="730443"/>
                    <a:pt x="536729" y="733616"/>
                    <a:pt x="532985" y="737552"/>
                  </a:cubicBezTo>
                  <a:cubicBezTo>
                    <a:pt x="531207" y="739456"/>
                    <a:pt x="533048" y="743454"/>
                    <a:pt x="535777" y="742438"/>
                  </a:cubicBezTo>
                  <a:cubicBezTo>
                    <a:pt x="541172" y="740535"/>
                    <a:pt x="546186" y="737552"/>
                    <a:pt x="551073" y="734569"/>
                  </a:cubicBezTo>
                  <a:cubicBezTo>
                    <a:pt x="555706" y="731713"/>
                    <a:pt x="560910" y="729428"/>
                    <a:pt x="564083" y="724922"/>
                  </a:cubicBezTo>
                  <a:cubicBezTo>
                    <a:pt x="566051" y="722129"/>
                    <a:pt x="562624" y="718638"/>
                    <a:pt x="559831" y="719210"/>
                  </a:cubicBezTo>
                  <a:lnTo>
                    <a:pt x="559831" y="719210"/>
                  </a:lnTo>
                  <a:close/>
                  <a:moveTo>
                    <a:pt x="533365" y="713752"/>
                  </a:moveTo>
                  <a:cubicBezTo>
                    <a:pt x="534571" y="714196"/>
                    <a:pt x="535269" y="715148"/>
                    <a:pt x="535333" y="716417"/>
                  </a:cubicBezTo>
                  <a:cubicBezTo>
                    <a:pt x="535714" y="721622"/>
                    <a:pt x="529938" y="724033"/>
                    <a:pt x="526067" y="726001"/>
                  </a:cubicBezTo>
                  <a:cubicBezTo>
                    <a:pt x="521243" y="728539"/>
                    <a:pt x="516039" y="730507"/>
                    <a:pt x="510581" y="730824"/>
                  </a:cubicBezTo>
                  <a:cubicBezTo>
                    <a:pt x="507344" y="731014"/>
                    <a:pt x="506519" y="726318"/>
                    <a:pt x="508931" y="724858"/>
                  </a:cubicBezTo>
                  <a:cubicBezTo>
                    <a:pt x="513310" y="722192"/>
                    <a:pt x="518070" y="720289"/>
                    <a:pt x="522449" y="717687"/>
                  </a:cubicBezTo>
                  <a:cubicBezTo>
                    <a:pt x="525876" y="715782"/>
                    <a:pt x="529113" y="712101"/>
                    <a:pt x="533365" y="713752"/>
                  </a:cubicBezTo>
                  <a:lnTo>
                    <a:pt x="533365" y="713752"/>
                  </a:lnTo>
                  <a:close/>
                  <a:moveTo>
                    <a:pt x="507661" y="693950"/>
                  </a:moveTo>
                  <a:cubicBezTo>
                    <a:pt x="501315" y="699662"/>
                    <a:pt x="496301" y="706326"/>
                    <a:pt x="489192" y="711213"/>
                  </a:cubicBezTo>
                  <a:cubicBezTo>
                    <a:pt x="485130" y="714069"/>
                    <a:pt x="489002" y="721114"/>
                    <a:pt x="493318" y="718385"/>
                  </a:cubicBezTo>
                  <a:cubicBezTo>
                    <a:pt x="500997" y="713370"/>
                    <a:pt x="509248" y="707087"/>
                    <a:pt x="513056" y="698329"/>
                  </a:cubicBezTo>
                  <a:cubicBezTo>
                    <a:pt x="514516" y="694838"/>
                    <a:pt x="510581" y="691221"/>
                    <a:pt x="507661" y="693950"/>
                  </a:cubicBezTo>
                  <a:lnTo>
                    <a:pt x="507661" y="693950"/>
                  </a:lnTo>
                  <a:close/>
                  <a:moveTo>
                    <a:pt x="470977" y="683605"/>
                  </a:moveTo>
                  <a:cubicBezTo>
                    <a:pt x="468121" y="687349"/>
                    <a:pt x="466090" y="691665"/>
                    <a:pt x="463488" y="695600"/>
                  </a:cubicBezTo>
                  <a:cubicBezTo>
                    <a:pt x="460950" y="699472"/>
                    <a:pt x="457903" y="703152"/>
                    <a:pt x="455618" y="707214"/>
                  </a:cubicBezTo>
                  <a:cubicBezTo>
                    <a:pt x="454159" y="709816"/>
                    <a:pt x="457395" y="713815"/>
                    <a:pt x="460061" y="711847"/>
                  </a:cubicBezTo>
                  <a:cubicBezTo>
                    <a:pt x="467741" y="706199"/>
                    <a:pt x="474976" y="695981"/>
                    <a:pt x="477578" y="686588"/>
                  </a:cubicBezTo>
                  <a:cubicBezTo>
                    <a:pt x="478847" y="682335"/>
                    <a:pt x="473262" y="680558"/>
                    <a:pt x="470977" y="683605"/>
                  </a:cubicBezTo>
                  <a:lnTo>
                    <a:pt x="470977" y="683605"/>
                  </a:lnTo>
                  <a:close/>
                  <a:moveTo>
                    <a:pt x="438165" y="672117"/>
                  </a:moveTo>
                  <a:cubicBezTo>
                    <a:pt x="433468" y="675290"/>
                    <a:pt x="431501" y="680622"/>
                    <a:pt x="429216" y="685826"/>
                  </a:cubicBezTo>
                  <a:cubicBezTo>
                    <a:pt x="426931" y="690903"/>
                    <a:pt x="424646" y="696108"/>
                    <a:pt x="424202" y="701820"/>
                  </a:cubicBezTo>
                  <a:cubicBezTo>
                    <a:pt x="424012" y="703978"/>
                    <a:pt x="426804" y="704803"/>
                    <a:pt x="428137" y="703597"/>
                  </a:cubicBezTo>
                  <a:cubicBezTo>
                    <a:pt x="432199" y="699852"/>
                    <a:pt x="434801" y="694585"/>
                    <a:pt x="437276" y="689570"/>
                  </a:cubicBezTo>
                  <a:cubicBezTo>
                    <a:pt x="439688" y="684810"/>
                    <a:pt x="442544" y="680177"/>
                    <a:pt x="442163" y="674529"/>
                  </a:cubicBezTo>
                  <a:cubicBezTo>
                    <a:pt x="442036" y="672688"/>
                    <a:pt x="439942" y="670975"/>
                    <a:pt x="438165" y="672117"/>
                  </a:cubicBezTo>
                  <a:lnTo>
                    <a:pt x="438165" y="672117"/>
                  </a:lnTo>
                  <a:close/>
                  <a:moveTo>
                    <a:pt x="401164" y="673704"/>
                  </a:moveTo>
                  <a:cubicBezTo>
                    <a:pt x="397800" y="678337"/>
                    <a:pt x="396594" y="683986"/>
                    <a:pt x="395071" y="689634"/>
                  </a:cubicBezTo>
                  <a:cubicBezTo>
                    <a:pt x="393548" y="695029"/>
                    <a:pt x="391961" y="700677"/>
                    <a:pt x="391517" y="706326"/>
                  </a:cubicBezTo>
                  <a:cubicBezTo>
                    <a:pt x="391263" y="709436"/>
                    <a:pt x="395642" y="710388"/>
                    <a:pt x="397038" y="707976"/>
                  </a:cubicBezTo>
                  <a:cubicBezTo>
                    <a:pt x="399831" y="703216"/>
                    <a:pt x="401545" y="697504"/>
                    <a:pt x="403322" y="692173"/>
                  </a:cubicBezTo>
                  <a:cubicBezTo>
                    <a:pt x="405162" y="686715"/>
                    <a:pt x="407257" y="681447"/>
                    <a:pt x="407066" y="675481"/>
                  </a:cubicBezTo>
                  <a:cubicBezTo>
                    <a:pt x="407003" y="672054"/>
                    <a:pt x="402941" y="671292"/>
                    <a:pt x="401164" y="673704"/>
                  </a:cubicBezTo>
                  <a:lnTo>
                    <a:pt x="401164" y="673704"/>
                  </a:lnTo>
                  <a:close/>
                  <a:moveTo>
                    <a:pt x="373175" y="673450"/>
                  </a:moveTo>
                  <a:cubicBezTo>
                    <a:pt x="372350" y="671927"/>
                    <a:pt x="370446" y="671863"/>
                    <a:pt x="369303" y="672815"/>
                  </a:cubicBezTo>
                  <a:cubicBezTo>
                    <a:pt x="364543" y="676877"/>
                    <a:pt x="364861" y="684937"/>
                    <a:pt x="363972" y="691094"/>
                  </a:cubicBezTo>
                  <a:cubicBezTo>
                    <a:pt x="362957" y="698202"/>
                    <a:pt x="361433" y="705691"/>
                    <a:pt x="361941" y="712990"/>
                  </a:cubicBezTo>
                  <a:cubicBezTo>
                    <a:pt x="362132" y="715401"/>
                    <a:pt x="365686" y="717052"/>
                    <a:pt x="366765" y="714513"/>
                  </a:cubicBezTo>
                  <a:cubicBezTo>
                    <a:pt x="369811" y="707532"/>
                    <a:pt x="370953" y="699662"/>
                    <a:pt x="372413" y="692173"/>
                  </a:cubicBezTo>
                  <a:cubicBezTo>
                    <a:pt x="373556" y="686080"/>
                    <a:pt x="376348" y="679289"/>
                    <a:pt x="373175" y="673450"/>
                  </a:cubicBezTo>
                  <a:lnTo>
                    <a:pt x="373175" y="673450"/>
                  </a:lnTo>
                  <a:close/>
                  <a:moveTo>
                    <a:pt x="340426" y="696869"/>
                  </a:moveTo>
                  <a:cubicBezTo>
                    <a:pt x="340172" y="691728"/>
                    <a:pt x="341441" y="687222"/>
                    <a:pt x="338078" y="682970"/>
                  </a:cubicBezTo>
                  <a:cubicBezTo>
                    <a:pt x="337062" y="681701"/>
                    <a:pt x="335158" y="681955"/>
                    <a:pt x="334143" y="682843"/>
                  </a:cubicBezTo>
                  <a:cubicBezTo>
                    <a:pt x="329636" y="686715"/>
                    <a:pt x="331160" y="694585"/>
                    <a:pt x="331858" y="700106"/>
                  </a:cubicBezTo>
                  <a:cubicBezTo>
                    <a:pt x="332683" y="706643"/>
                    <a:pt x="334587" y="713244"/>
                    <a:pt x="337697" y="719146"/>
                  </a:cubicBezTo>
                  <a:cubicBezTo>
                    <a:pt x="339474" y="722510"/>
                    <a:pt x="343663" y="720161"/>
                    <a:pt x="343091" y="716925"/>
                  </a:cubicBezTo>
                  <a:cubicBezTo>
                    <a:pt x="342076" y="710261"/>
                    <a:pt x="340807" y="703660"/>
                    <a:pt x="340426" y="696869"/>
                  </a:cubicBezTo>
                  <a:lnTo>
                    <a:pt x="340426" y="696869"/>
                  </a:lnTo>
                  <a:close/>
                  <a:moveTo>
                    <a:pt x="326273" y="726826"/>
                  </a:moveTo>
                  <a:cubicBezTo>
                    <a:pt x="322782" y="722002"/>
                    <a:pt x="319863" y="716861"/>
                    <a:pt x="317832" y="711213"/>
                  </a:cubicBezTo>
                  <a:cubicBezTo>
                    <a:pt x="316245" y="706834"/>
                    <a:pt x="316118" y="700995"/>
                    <a:pt x="312500" y="697694"/>
                  </a:cubicBezTo>
                  <a:cubicBezTo>
                    <a:pt x="311041" y="696425"/>
                    <a:pt x="308946" y="696425"/>
                    <a:pt x="307931" y="698139"/>
                  </a:cubicBezTo>
                  <a:cubicBezTo>
                    <a:pt x="305138" y="703089"/>
                    <a:pt x="308312" y="709690"/>
                    <a:pt x="310469" y="714640"/>
                  </a:cubicBezTo>
                  <a:cubicBezTo>
                    <a:pt x="313008" y="720669"/>
                    <a:pt x="316499" y="726064"/>
                    <a:pt x="320561" y="731205"/>
                  </a:cubicBezTo>
                  <a:cubicBezTo>
                    <a:pt x="323226" y="734632"/>
                    <a:pt x="328811" y="730380"/>
                    <a:pt x="326273" y="726826"/>
                  </a:cubicBezTo>
                  <a:lnTo>
                    <a:pt x="326273" y="726826"/>
                  </a:lnTo>
                  <a:close/>
                  <a:moveTo>
                    <a:pt x="312564" y="738376"/>
                  </a:moveTo>
                  <a:cubicBezTo>
                    <a:pt x="314658" y="741233"/>
                    <a:pt x="310279" y="744406"/>
                    <a:pt x="307994" y="741931"/>
                  </a:cubicBezTo>
                  <a:cubicBezTo>
                    <a:pt x="300315" y="733616"/>
                    <a:pt x="292001" y="725556"/>
                    <a:pt x="285400" y="716290"/>
                  </a:cubicBezTo>
                  <a:cubicBezTo>
                    <a:pt x="282544" y="712292"/>
                    <a:pt x="288510" y="708103"/>
                    <a:pt x="291683" y="711467"/>
                  </a:cubicBezTo>
                  <a:cubicBezTo>
                    <a:pt x="299490" y="719591"/>
                    <a:pt x="305836" y="729364"/>
                    <a:pt x="312564" y="738376"/>
                  </a:cubicBezTo>
                  <a:lnTo>
                    <a:pt x="312564" y="738376"/>
                  </a:lnTo>
                  <a:close/>
                  <a:moveTo>
                    <a:pt x="290731" y="744977"/>
                  </a:moveTo>
                  <a:cubicBezTo>
                    <a:pt x="286860" y="743644"/>
                    <a:pt x="283179" y="742058"/>
                    <a:pt x="279688" y="739773"/>
                  </a:cubicBezTo>
                  <a:cubicBezTo>
                    <a:pt x="276261" y="737552"/>
                    <a:pt x="268708" y="729428"/>
                    <a:pt x="266550" y="737298"/>
                  </a:cubicBezTo>
                  <a:cubicBezTo>
                    <a:pt x="266106" y="738948"/>
                    <a:pt x="266677" y="740788"/>
                    <a:pt x="267820" y="741994"/>
                  </a:cubicBezTo>
                  <a:cubicBezTo>
                    <a:pt x="272262" y="746754"/>
                    <a:pt x="278165" y="750372"/>
                    <a:pt x="284321" y="751895"/>
                  </a:cubicBezTo>
                  <a:cubicBezTo>
                    <a:pt x="288383" y="752974"/>
                    <a:pt x="295237" y="754243"/>
                    <a:pt x="297649" y="749991"/>
                  </a:cubicBezTo>
                  <a:cubicBezTo>
                    <a:pt x="297840" y="749674"/>
                    <a:pt x="297840" y="749166"/>
                    <a:pt x="297649" y="748849"/>
                  </a:cubicBezTo>
                  <a:cubicBezTo>
                    <a:pt x="296062" y="746373"/>
                    <a:pt x="293397" y="745866"/>
                    <a:pt x="290731" y="744977"/>
                  </a:cubicBezTo>
                  <a:lnTo>
                    <a:pt x="290731" y="744977"/>
                  </a:lnTo>
                  <a:close/>
                  <a:moveTo>
                    <a:pt x="492683" y="744406"/>
                  </a:moveTo>
                  <a:cubicBezTo>
                    <a:pt x="486146" y="741994"/>
                    <a:pt x="478784" y="747262"/>
                    <a:pt x="473516" y="750562"/>
                  </a:cubicBezTo>
                  <a:cubicBezTo>
                    <a:pt x="466916" y="754624"/>
                    <a:pt x="460759" y="759321"/>
                    <a:pt x="455682" y="765223"/>
                  </a:cubicBezTo>
                  <a:cubicBezTo>
                    <a:pt x="453080" y="768270"/>
                    <a:pt x="456570" y="773918"/>
                    <a:pt x="460315" y="771443"/>
                  </a:cubicBezTo>
                  <a:cubicBezTo>
                    <a:pt x="466408" y="767444"/>
                    <a:pt x="472374" y="763256"/>
                    <a:pt x="478784" y="759828"/>
                  </a:cubicBezTo>
                  <a:cubicBezTo>
                    <a:pt x="483988" y="757036"/>
                    <a:pt x="491921" y="755322"/>
                    <a:pt x="494714" y="749610"/>
                  </a:cubicBezTo>
                  <a:cubicBezTo>
                    <a:pt x="495793" y="747579"/>
                    <a:pt x="494841" y="745231"/>
                    <a:pt x="492683" y="744406"/>
                  </a:cubicBezTo>
                  <a:lnTo>
                    <a:pt x="492683" y="744406"/>
                  </a:lnTo>
                  <a:close/>
                  <a:moveTo>
                    <a:pt x="452382" y="735140"/>
                  </a:moveTo>
                  <a:cubicBezTo>
                    <a:pt x="456316" y="731459"/>
                    <a:pt x="463806" y="736917"/>
                    <a:pt x="460315" y="741613"/>
                  </a:cubicBezTo>
                  <a:cubicBezTo>
                    <a:pt x="457332" y="745675"/>
                    <a:pt x="454159" y="749420"/>
                    <a:pt x="451430" y="753672"/>
                  </a:cubicBezTo>
                  <a:cubicBezTo>
                    <a:pt x="449208" y="757163"/>
                    <a:pt x="447685" y="761352"/>
                    <a:pt x="444258" y="763700"/>
                  </a:cubicBezTo>
                  <a:cubicBezTo>
                    <a:pt x="442988" y="764588"/>
                    <a:pt x="441211" y="763510"/>
                    <a:pt x="440831" y="762177"/>
                  </a:cubicBezTo>
                  <a:cubicBezTo>
                    <a:pt x="438165" y="753545"/>
                    <a:pt x="446670" y="740535"/>
                    <a:pt x="452382" y="735140"/>
                  </a:cubicBezTo>
                  <a:lnTo>
                    <a:pt x="452382" y="735140"/>
                  </a:lnTo>
                  <a:close/>
                  <a:moveTo>
                    <a:pt x="424520" y="725366"/>
                  </a:moveTo>
                  <a:cubicBezTo>
                    <a:pt x="423948" y="724668"/>
                    <a:pt x="422933" y="724731"/>
                    <a:pt x="422362" y="725302"/>
                  </a:cubicBezTo>
                  <a:cubicBezTo>
                    <a:pt x="418617" y="728666"/>
                    <a:pt x="418681" y="734632"/>
                    <a:pt x="417855" y="739456"/>
                  </a:cubicBezTo>
                  <a:cubicBezTo>
                    <a:pt x="416967" y="744660"/>
                    <a:pt x="414619" y="750816"/>
                    <a:pt x="416459" y="756020"/>
                  </a:cubicBezTo>
                  <a:cubicBezTo>
                    <a:pt x="417411" y="758686"/>
                    <a:pt x="420838" y="760209"/>
                    <a:pt x="422869" y="757924"/>
                  </a:cubicBezTo>
                  <a:cubicBezTo>
                    <a:pt x="426741" y="753672"/>
                    <a:pt x="426551" y="746754"/>
                    <a:pt x="426931" y="740979"/>
                  </a:cubicBezTo>
                  <a:cubicBezTo>
                    <a:pt x="427249" y="735838"/>
                    <a:pt x="428137" y="729618"/>
                    <a:pt x="424520" y="725366"/>
                  </a:cubicBezTo>
                  <a:lnTo>
                    <a:pt x="424520" y="725366"/>
                  </a:lnTo>
                  <a:close/>
                  <a:moveTo>
                    <a:pt x="399069" y="740217"/>
                  </a:moveTo>
                  <a:cubicBezTo>
                    <a:pt x="398308" y="734696"/>
                    <a:pt x="397863" y="728983"/>
                    <a:pt x="395261" y="723906"/>
                  </a:cubicBezTo>
                  <a:cubicBezTo>
                    <a:pt x="394055" y="721558"/>
                    <a:pt x="390692" y="722129"/>
                    <a:pt x="390057" y="724477"/>
                  </a:cubicBezTo>
                  <a:cubicBezTo>
                    <a:pt x="388470" y="730253"/>
                    <a:pt x="389422" y="736600"/>
                    <a:pt x="389867" y="742629"/>
                  </a:cubicBezTo>
                  <a:cubicBezTo>
                    <a:pt x="390374" y="748912"/>
                    <a:pt x="390946" y="755132"/>
                    <a:pt x="391834" y="761415"/>
                  </a:cubicBezTo>
                  <a:cubicBezTo>
                    <a:pt x="392659" y="766937"/>
                    <a:pt x="401671" y="765921"/>
                    <a:pt x="401291" y="760400"/>
                  </a:cubicBezTo>
                  <a:cubicBezTo>
                    <a:pt x="400910" y="753609"/>
                    <a:pt x="400021" y="746881"/>
                    <a:pt x="399069" y="740217"/>
                  </a:cubicBezTo>
                  <a:lnTo>
                    <a:pt x="399069" y="740217"/>
                  </a:lnTo>
                  <a:close/>
                  <a:moveTo>
                    <a:pt x="371525" y="746183"/>
                  </a:moveTo>
                  <a:cubicBezTo>
                    <a:pt x="370573" y="743835"/>
                    <a:pt x="369621" y="741487"/>
                    <a:pt x="368478" y="739265"/>
                  </a:cubicBezTo>
                  <a:cubicBezTo>
                    <a:pt x="366638" y="735775"/>
                    <a:pt x="365305" y="735140"/>
                    <a:pt x="362639" y="732601"/>
                  </a:cubicBezTo>
                  <a:cubicBezTo>
                    <a:pt x="361878" y="731840"/>
                    <a:pt x="360735" y="732347"/>
                    <a:pt x="360672" y="733363"/>
                  </a:cubicBezTo>
                  <a:cubicBezTo>
                    <a:pt x="360608" y="736028"/>
                    <a:pt x="359974" y="737488"/>
                    <a:pt x="360481" y="740217"/>
                  </a:cubicBezTo>
                  <a:cubicBezTo>
                    <a:pt x="361053" y="743327"/>
                    <a:pt x="361878" y="746437"/>
                    <a:pt x="362703" y="749420"/>
                  </a:cubicBezTo>
                  <a:cubicBezTo>
                    <a:pt x="364099" y="754561"/>
                    <a:pt x="364607" y="760400"/>
                    <a:pt x="368288" y="764462"/>
                  </a:cubicBezTo>
                  <a:cubicBezTo>
                    <a:pt x="370509" y="766873"/>
                    <a:pt x="374761" y="765921"/>
                    <a:pt x="375460" y="762748"/>
                  </a:cubicBezTo>
                  <a:cubicBezTo>
                    <a:pt x="376602" y="757226"/>
                    <a:pt x="373619" y="751451"/>
                    <a:pt x="371525" y="746183"/>
                  </a:cubicBezTo>
                  <a:lnTo>
                    <a:pt x="371525" y="746183"/>
                  </a:lnTo>
                  <a:close/>
                  <a:moveTo>
                    <a:pt x="343345" y="761796"/>
                  </a:moveTo>
                  <a:cubicBezTo>
                    <a:pt x="340616" y="760527"/>
                    <a:pt x="337316" y="759257"/>
                    <a:pt x="334333" y="759067"/>
                  </a:cubicBezTo>
                  <a:cubicBezTo>
                    <a:pt x="331160" y="758877"/>
                    <a:pt x="328304" y="760019"/>
                    <a:pt x="325003" y="759828"/>
                  </a:cubicBezTo>
                  <a:cubicBezTo>
                    <a:pt x="323226" y="759765"/>
                    <a:pt x="323226" y="762621"/>
                    <a:pt x="325067" y="762748"/>
                  </a:cubicBezTo>
                  <a:cubicBezTo>
                    <a:pt x="329446" y="763002"/>
                    <a:pt x="334777" y="767000"/>
                    <a:pt x="338712" y="769412"/>
                  </a:cubicBezTo>
                  <a:cubicBezTo>
                    <a:pt x="341124" y="770872"/>
                    <a:pt x="343472" y="772459"/>
                    <a:pt x="345567" y="774426"/>
                  </a:cubicBezTo>
                  <a:cubicBezTo>
                    <a:pt x="347598" y="776330"/>
                    <a:pt x="348804" y="778043"/>
                    <a:pt x="351660" y="778551"/>
                  </a:cubicBezTo>
                  <a:cubicBezTo>
                    <a:pt x="353881" y="778995"/>
                    <a:pt x="356546" y="777726"/>
                    <a:pt x="356356" y="774997"/>
                  </a:cubicBezTo>
                  <a:cubicBezTo>
                    <a:pt x="355848" y="768714"/>
                    <a:pt x="348550" y="764208"/>
                    <a:pt x="343345" y="761796"/>
                  </a:cubicBezTo>
                  <a:close/>
                </a:path>
              </a:pathLst>
            </a:custGeom>
            <a:solidFill>
              <a:srgbClr val="00495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46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3348706" y="3696259"/>
            <a:ext cx="1897471" cy="1517177"/>
            <a:chOff x="3348706" y="3696259"/>
            <a:chExt cx="1897471" cy="1517177"/>
          </a:xfrm>
          <a:solidFill>
            <a:schemeClr val="accent1"/>
          </a:solidFill>
        </p:grpSpPr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04703A7E-5C79-4705-A3CF-97F0EF70A02B}"/>
                </a:ext>
              </a:extLst>
            </p:cNvPr>
            <p:cNvSpPr/>
            <p:nvPr/>
          </p:nvSpPr>
          <p:spPr>
            <a:xfrm>
              <a:off x="3348706" y="3696259"/>
              <a:ext cx="1119429" cy="634923"/>
            </a:xfrm>
            <a:custGeom>
              <a:avLst/>
              <a:gdLst>
                <a:gd name="connsiteX0" fmla="*/ 0 w 1119429"/>
                <a:gd name="connsiteY0" fmla="*/ 634924 h 634923"/>
                <a:gd name="connsiteX1" fmla="*/ 12630 w 1119429"/>
                <a:gd name="connsiteY1" fmla="*/ 42015 h 634923"/>
                <a:gd name="connsiteX2" fmla="*/ 1098359 w 1119429"/>
                <a:gd name="connsiteY2" fmla="*/ 0 h 634923"/>
                <a:gd name="connsiteX3" fmla="*/ 1119430 w 1119429"/>
                <a:gd name="connsiteY3" fmla="*/ 634924 h 63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9429" h="634923">
                  <a:moveTo>
                    <a:pt x="0" y="634924"/>
                  </a:moveTo>
                  <a:lnTo>
                    <a:pt x="12630" y="42015"/>
                  </a:lnTo>
                  <a:lnTo>
                    <a:pt x="1098359" y="0"/>
                  </a:lnTo>
                  <a:lnTo>
                    <a:pt x="1119430" y="634924"/>
                  </a:ln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9AF4F24-3173-4D27-8694-A9EA6F1F5A4F}"/>
                </a:ext>
              </a:extLst>
            </p:cNvPr>
            <p:cNvSpPr/>
            <p:nvPr/>
          </p:nvSpPr>
          <p:spPr>
            <a:xfrm>
              <a:off x="3348706" y="3798948"/>
              <a:ext cx="1178073" cy="1414487"/>
            </a:xfrm>
            <a:custGeom>
              <a:avLst/>
              <a:gdLst>
                <a:gd name="connsiteX0" fmla="*/ 5902 w 1178073"/>
                <a:gd name="connsiteY0" fmla="*/ 1414488 h 1414487"/>
                <a:gd name="connsiteX1" fmla="*/ 0 w 1178073"/>
                <a:gd name="connsiteY1" fmla="*/ 462230 h 1414487"/>
                <a:gd name="connsiteX2" fmla="*/ 551274 w 1178073"/>
                <a:gd name="connsiteY2" fmla="*/ 0 h 1414487"/>
                <a:gd name="connsiteX3" fmla="*/ 1119430 w 1178073"/>
                <a:gd name="connsiteY3" fmla="*/ 485522 h 1414487"/>
                <a:gd name="connsiteX4" fmla="*/ 1178073 w 1178073"/>
                <a:gd name="connsiteY4" fmla="*/ 1414425 h 1414487"/>
                <a:gd name="connsiteX5" fmla="*/ 5902 w 1178073"/>
                <a:gd name="connsiteY5" fmla="*/ 1414425 h 141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8073" h="1414487">
                  <a:moveTo>
                    <a:pt x="5902" y="1414488"/>
                  </a:moveTo>
                  <a:cubicBezTo>
                    <a:pt x="3681" y="1262866"/>
                    <a:pt x="0" y="462230"/>
                    <a:pt x="0" y="462230"/>
                  </a:cubicBezTo>
                  <a:lnTo>
                    <a:pt x="551274" y="0"/>
                  </a:lnTo>
                  <a:lnTo>
                    <a:pt x="1119430" y="485522"/>
                  </a:lnTo>
                  <a:lnTo>
                    <a:pt x="1178073" y="1414425"/>
                  </a:lnTo>
                  <a:lnTo>
                    <a:pt x="5902" y="1414425"/>
                  </a:lnTo>
                  <a:close/>
                </a:path>
              </a:pathLst>
            </a:custGeom>
            <a:solidFill>
              <a:srgbClr val="FECC7C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2B4F2AC8-83D6-4726-B1B4-9EE7F9544F75}"/>
                </a:ext>
              </a:extLst>
            </p:cNvPr>
            <p:cNvSpPr/>
            <p:nvPr/>
          </p:nvSpPr>
          <p:spPr>
            <a:xfrm>
              <a:off x="4431071" y="3696513"/>
              <a:ext cx="763444" cy="582309"/>
            </a:xfrm>
            <a:custGeom>
              <a:avLst/>
              <a:gdLst>
                <a:gd name="connsiteX0" fmla="*/ 0 w 763444"/>
                <a:gd name="connsiteY0" fmla="*/ 0 h 582309"/>
                <a:gd name="connsiteX1" fmla="*/ 532996 w 763444"/>
                <a:gd name="connsiteY1" fmla="*/ 2602 h 582309"/>
                <a:gd name="connsiteX2" fmla="*/ 763444 w 763444"/>
                <a:gd name="connsiteY2" fmla="*/ 571393 h 582309"/>
                <a:gd name="connsiteX3" fmla="*/ 27799 w 763444"/>
                <a:gd name="connsiteY3" fmla="*/ 582309 h 58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3444" h="582309">
                  <a:moveTo>
                    <a:pt x="0" y="0"/>
                  </a:moveTo>
                  <a:lnTo>
                    <a:pt x="532996" y="2602"/>
                  </a:lnTo>
                  <a:lnTo>
                    <a:pt x="763444" y="571393"/>
                  </a:lnTo>
                  <a:lnTo>
                    <a:pt x="27799" y="582309"/>
                  </a:ln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892EC3A9-E533-4129-A4AB-1DB12758C61C}"/>
                </a:ext>
              </a:extLst>
            </p:cNvPr>
            <p:cNvSpPr/>
            <p:nvPr/>
          </p:nvSpPr>
          <p:spPr>
            <a:xfrm>
              <a:off x="4453919" y="4264986"/>
              <a:ext cx="792257" cy="948450"/>
            </a:xfrm>
            <a:custGeom>
              <a:avLst/>
              <a:gdLst>
                <a:gd name="connsiteX0" fmla="*/ 0 w 792257"/>
                <a:gd name="connsiteY0" fmla="*/ 0 h 948450"/>
                <a:gd name="connsiteX1" fmla="*/ 737993 w 792257"/>
                <a:gd name="connsiteY1" fmla="*/ 0 h 948450"/>
                <a:gd name="connsiteX2" fmla="*/ 792258 w 792257"/>
                <a:gd name="connsiteY2" fmla="*/ 948450 h 948450"/>
                <a:gd name="connsiteX3" fmla="*/ 70956 w 792257"/>
                <a:gd name="connsiteY3" fmla="*/ 948450 h 94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257" h="948450">
                  <a:moveTo>
                    <a:pt x="0" y="0"/>
                  </a:moveTo>
                  <a:lnTo>
                    <a:pt x="737993" y="0"/>
                  </a:lnTo>
                  <a:lnTo>
                    <a:pt x="792258" y="948450"/>
                  </a:lnTo>
                  <a:lnTo>
                    <a:pt x="70956" y="948450"/>
                  </a:lnTo>
                  <a:close/>
                </a:path>
              </a:pathLst>
            </a:custGeom>
            <a:solidFill>
              <a:srgbClr val="C3A87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35893131-1155-409C-968A-5CFDA448C93A}"/>
                </a:ext>
              </a:extLst>
            </p:cNvPr>
            <p:cNvSpPr/>
            <p:nvPr/>
          </p:nvSpPr>
          <p:spPr>
            <a:xfrm>
              <a:off x="3422391" y="4704562"/>
              <a:ext cx="73304" cy="309079"/>
            </a:xfrm>
            <a:custGeom>
              <a:avLst/>
              <a:gdLst>
                <a:gd name="connsiteX0" fmla="*/ 0 w 73304"/>
                <a:gd name="connsiteY0" fmla="*/ 309080 h 309079"/>
                <a:gd name="connsiteX1" fmla="*/ 0 w 73304"/>
                <a:gd name="connsiteY1" fmla="*/ 309080 h 309079"/>
                <a:gd name="connsiteX2" fmla="*/ 698 w 73304"/>
                <a:gd name="connsiteY2" fmla="*/ 165137 h 309079"/>
                <a:gd name="connsiteX3" fmla="*/ 1016 w 73304"/>
                <a:gd name="connsiteY3" fmla="*/ 95323 h 309079"/>
                <a:gd name="connsiteX4" fmla="*/ 2475 w 73304"/>
                <a:gd name="connsiteY4" fmla="*/ 58576 h 309079"/>
                <a:gd name="connsiteX5" fmla="*/ 64736 w 73304"/>
                <a:gd name="connsiteY5" fmla="*/ 15862 h 309079"/>
                <a:gd name="connsiteX6" fmla="*/ 73241 w 73304"/>
                <a:gd name="connsiteY6" fmla="*/ 90119 h 309079"/>
                <a:gd name="connsiteX7" fmla="*/ 73304 w 73304"/>
                <a:gd name="connsiteY7" fmla="*/ 158346 h 309079"/>
                <a:gd name="connsiteX8" fmla="*/ 73241 w 73304"/>
                <a:gd name="connsiteY8" fmla="*/ 304573 h 309079"/>
                <a:gd name="connsiteX9" fmla="*/ 0 w 73304"/>
                <a:gd name="connsiteY9" fmla="*/ 309080 h 30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04" h="309079">
                  <a:moveTo>
                    <a:pt x="0" y="309080"/>
                  </a:moveTo>
                  <a:lnTo>
                    <a:pt x="0" y="309080"/>
                  </a:lnTo>
                  <a:cubicBezTo>
                    <a:pt x="254" y="261099"/>
                    <a:pt x="444" y="213118"/>
                    <a:pt x="698" y="165137"/>
                  </a:cubicBezTo>
                  <a:cubicBezTo>
                    <a:pt x="825" y="141844"/>
                    <a:pt x="889" y="118552"/>
                    <a:pt x="1016" y="95323"/>
                  </a:cubicBezTo>
                  <a:cubicBezTo>
                    <a:pt x="1142" y="83074"/>
                    <a:pt x="825" y="70761"/>
                    <a:pt x="2475" y="58576"/>
                  </a:cubicBezTo>
                  <a:cubicBezTo>
                    <a:pt x="762" y="9833"/>
                    <a:pt x="43729" y="-20123"/>
                    <a:pt x="64736" y="15862"/>
                  </a:cubicBezTo>
                  <a:cubicBezTo>
                    <a:pt x="72733" y="29508"/>
                    <a:pt x="73178" y="56735"/>
                    <a:pt x="73241" y="90119"/>
                  </a:cubicBezTo>
                  <a:cubicBezTo>
                    <a:pt x="73304" y="112840"/>
                    <a:pt x="73304" y="135561"/>
                    <a:pt x="73304" y="158346"/>
                  </a:cubicBezTo>
                  <a:cubicBezTo>
                    <a:pt x="73304" y="207088"/>
                    <a:pt x="73304" y="255831"/>
                    <a:pt x="73241" y="304573"/>
                  </a:cubicBezTo>
                  <a:cubicBezTo>
                    <a:pt x="48743" y="303812"/>
                    <a:pt x="24371" y="305335"/>
                    <a:pt x="0" y="309080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977194E9-0DB1-447A-8368-E2300D8069B4}"/>
                </a:ext>
              </a:extLst>
            </p:cNvPr>
            <p:cNvSpPr/>
            <p:nvPr/>
          </p:nvSpPr>
          <p:spPr>
            <a:xfrm>
              <a:off x="3592863" y="4700635"/>
              <a:ext cx="82632" cy="309897"/>
            </a:xfrm>
            <a:custGeom>
              <a:avLst/>
              <a:gdLst>
                <a:gd name="connsiteX0" fmla="*/ 4253 w 82632"/>
                <a:gd name="connsiteY0" fmla="*/ 308945 h 309897"/>
                <a:gd name="connsiteX1" fmla="*/ 0 w 82632"/>
                <a:gd name="connsiteY1" fmla="*/ 309898 h 309897"/>
                <a:gd name="connsiteX2" fmla="*/ 5268 w 82632"/>
                <a:gd name="connsiteY2" fmla="*/ 153134 h 309897"/>
                <a:gd name="connsiteX3" fmla="*/ 9647 w 82632"/>
                <a:gd name="connsiteY3" fmla="*/ 71770 h 309897"/>
                <a:gd name="connsiteX4" fmla="*/ 15296 w 82632"/>
                <a:gd name="connsiteY4" fmla="*/ 46764 h 309897"/>
                <a:gd name="connsiteX5" fmla="*/ 55026 w 82632"/>
                <a:gd name="connsiteY5" fmla="*/ 306 h 309897"/>
                <a:gd name="connsiteX6" fmla="*/ 80095 w 82632"/>
                <a:gd name="connsiteY6" fmla="*/ 47208 h 309897"/>
                <a:gd name="connsiteX7" fmla="*/ 82444 w 82632"/>
                <a:gd name="connsiteY7" fmla="*/ 86748 h 309897"/>
                <a:gd name="connsiteX8" fmla="*/ 82380 w 82632"/>
                <a:gd name="connsiteY8" fmla="*/ 161956 h 309897"/>
                <a:gd name="connsiteX9" fmla="*/ 74574 w 82632"/>
                <a:gd name="connsiteY9" fmla="*/ 308755 h 309897"/>
                <a:gd name="connsiteX10" fmla="*/ 4253 w 82632"/>
                <a:gd name="connsiteY10" fmla="*/ 308945 h 30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632" h="309897">
                  <a:moveTo>
                    <a:pt x="4253" y="308945"/>
                  </a:moveTo>
                  <a:lnTo>
                    <a:pt x="0" y="309898"/>
                  </a:lnTo>
                  <a:cubicBezTo>
                    <a:pt x="1777" y="258362"/>
                    <a:pt x="4760" y="204733"/>
                    <a:pt x="5268" y="153134"/>
                  </a:cubicBezTo>
                  <a:cubicBezTo>
                    <a:pt x="5522" y="126097"/>
                    <a:pt x="5141" y="98426"/>
                    <a:pt x="9647" y="71770"/>
                  </a:cubicBezTo>
                  <a:cubicBezTo>
                    <a:pt x="11107" y="63392"/>
                    <a:pt x="12757" y="54887"/>
                    <a:pt x="15296" y="46764"/>
                  </a:cubicBezTo>
                  <a:cubicBezTo>
                    <a:pt x="22658" y="22900"/>
                    <a:pt x="30337" y="-3121"/>
                    <a:pt x="55026" y="306"/>
                  </a:cubicBezTo>
                  <a:cubicBezTo>
                    <a:pt x="78001" y="3479"/>
                    <a:pt x="76414" y="23408"/>
                    <a:pt x="80095" y="47208"/>
                  </a:cubicBezTo>
                  <a:cubicBezTo>
                    <a:pt x="82126" y="60409"/>
                    <a:pt x="82253" y="73356"/>
                    <a:pt x="82444" y="86748"/>
                  </a:cubicBezTo>
                  <a:cubicBezTo>
                    <a:pt x="82761" y="111817"/>
                    <a:pt x="82634" y="136887"/>
                    <a:pt x="82380" y="161956"/>
                  </a:cubicBezTo>
                  <a:cubicBezTo>
                    <a:pt x="81936" y="211080"/>
                    <a:pt x="79714" y="259949"/>
                    <a:pt x="74574" y="308755"/>
                  </a:cubicBezTo>
                  <a:cubicBezTo>
                    <a:pt x="50837" y="309136"/>
                    <a:pt x="27926" y="308184"/>
                    <a:pt x="4253" y="308945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EEB01F85-534F-402B-BB10-1FE7CA0FC3CF}"/>
                </a:ext>
              </a:extLst>
            </p:cNvPr>
            <p:cNvSpPr/>
            <p:nvPr/>
          </p:nvSpPr>
          <p:spPr>
            <a:xfrm>
              <a:off x="3421311" y="4422075"/>
              <a:ext cx="64864" cy="137017"/>
            </a:xfrm>
            <a:custGeom>
              <a:avLst/>
              <a:gdLst>
                <a:gd name="connsiteX0" fmla="*/ 1842 w 64864"/>
                <a:gd name="connsiteY0" fmla="*/ 137017 h 137017"/>
                <a:gd name="connsiteX1" fmla="*/ 1842 w 64864"/>
                <a:gd name="connsiteY1" fmla="*/ 137017 h 137017"/>
                <a:gd name="connsiteX2" fmla="*/ 2286 w 64864"/>
                <a:gd name="connsiteY2" fmla="*/ 134605 h 137017"/>
                <a:gd name="connsiteX3" fmla="*/ 192 w 64864"/>
                <a:gd name="connsiteY3" fmla="*/ 1261 h 137017"/>
                <a:gd name="connsiteX4" fmla="*/ 62707 w 64864"/>
                <a:gd name="connsiteY4" fmla="*/ 309 h 137017"/>
                <a:gd name="connsiteX5" fmla="*/ 64865 w 64864"/>
                <a:gd name="connsiteY5" fmla="*/ 133780 h 137017"/>
                <a:gd name="connsiteX6" fmla="*/ 1842 w 64864"/>
                <a:gd name="connsiteY6" fmla="*/ 137017 h 13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64" h="137017">
                  <a:moveTo>
                    <a:pt x="1842" y="137017"/>
                  </a:moveTo>
                  <a:lnTo>
                    <a:pt x="1842" y="137017"/>
                  </a:lnTo>
                  <a:cubicBezTo>
                    <a:pt x="2096" y="136319"/>
                    <a:pt x="2286" y="135558"/>
                    <a:pt x="2286" y="134605"/>
                  </a:cubicBezTo>
                  <a:cubicBezTo>
                    <a:pt x="-633" y="89925"/>
                    <a:pt x="2" y="45498"/>
                    <a:pt x="192" y="1261"/>
                  </a:cubicBezTo>
                  <a:cubicBezTo>
                    <a:pt x="21326" y="2784"/>
                    <a:pt x="41509" y="-1087"/>
                    <a:pt x="62707" y="309"/>
                  </a:cubicBezTo>
                  <a:cubicBezTo>
                    <a:pt x="61247" y="43340"/>
                    <a:pt x="62580" y="90813"/>
                    <a:pt x="64865" y="133780"/>
                  </a:cubicBezTo>
                  <a:cubicBezTo>
                    <a:pt x="45126" y="132448"/>
                    <a:pt x="21453" y="134034"/>
                    <a:pt x="1842" y="137017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CB967C53-06F8-40BB-80E2-16A10EC5E335}"/>
                </a:ext>
              </a:extLst>
            </p:cNvPr>
            <p:cNvSpPr/>
            <p:nvPr/>
          </p:nvSpPr>
          <p:spPr>
            <a:xfrm>
              <a:off x="3597877" y="4424923"/>
              <a:ext cx="68441" cy="132392"/>
            </a:xfrm>
            <a:custGeom>
              <a:avLst/>
              <a:gdLst>
                <a:gd name="connsiteX0" fmla="*/ 698 w 68441"/>
                <a:gd name="connsiteY0" fmla="*/ 132392 h 132392"/>
                <a:gd name="connsiteX1" fmla="*/ 698 w 68441"/>
                <a:gd name="connsiteY1" fmla="*/ 132392 h 132392"/>
                <a:gd name="connsiteX2" fmla="*/ 0 w 68441"/>
                <a:gd name="connsiteY2" fmla="*/ 0 h 132392"/>
                <a:gd name="connsiteX3" fmla="*/ 67783 w 68441"/>
                <a:gd name="connsiteY3" fmla="*/ 64 h 132392"/>
                <a:gd name="connsiteX4" fmla="*/ 66069 w 68441"/>
                <a:gd name="connsiteY4" fmla="*/ 132329 h 132392"/>
                <a:gd name="connsiteX5" fmla="*/ 64863 w 68441"/>
                <a:gd name="connsiteY5" fmla="*/ 132011 h 132392"/>
                <a:gd name="connsiteX6" fmla="*/ 698 w 68441"/>
                <a:gd name="connsiteY6" fmla="*/ 132392 h 13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41" h="132392">
                  <a:moveTo>
                    <a:pt x="698" y="132392"/>
                  </a:moveTo>
                  <a:lnTo>
                    <a:pt x="698" y="132392"/>
                  </a:lnTo>
                  <a:cubicBezTo>
                    <a:pt x="1904" y="89425"/>
                    <a:pt x="1967" y="44427"/>
                    <a:pt x="0" y="0"/>
                  </a:cubicBezTo>
                  <a:cubicBezTo>
                    <a:pt x="16184" y="0"/>
                    <a:pt x="46014" y="254"/>
                    <a:pt x="67783" y="64"/>
                  </a:cubicBezTo>
                  <a:cubicBezTo>
                    <a:pt x="69242" y="41698"/>
                    <a:pt x="68100" y="90758"/>
                    <a:pt x="66069" y="132329"/>
                  </a:cubicBezTo>
                  <a:cubicBezTo>
                    <a:pt x="65688" y="132265"/>
                    <a:pt x="65307" y="132075"/>
                    <a:pt x="64863" y="132011"/>
                  </a:cubicBezTo>
                  <a:cubicBezTo>
                    <a:pt x="43792" y="131567"/>
                    <a:pt x="21896" y="130742"/>
                    <a:pt x="698" y="132392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B96273B7-E8EF-4575-BC52-6020D3B5002F}"/>
                </a:ext>
              </a:extLst>
            </p:cNvPr>
            <p:cNvSpPr/>
            <p:nvPr/>
          </p:nvSpPr>
          <p:spPr>
            <a:xfrm>
              <a:off x="3919718" y="4495561"/>
              <a:ext cx="112473" cy="51725"/>
            </a:xfrm>
            <a:custGeom>
              <a:avLst/>
              <a:gdLst>
                <a:gd name="connsiteX0" fmla="*/ 111829 w 112473"/>
                <a:gd name="connsiteY0" fmla="*/ 51726 h 51725"/>
                <a:gd name="connsiteX1" fmla="*/ 108465 w 112473"/>
                <a:gd name="connsiteY1" fmla="*/ 51726 h 51725"/>
                <a:gd name="connsiteX2" fmla="*/ 0 w 112473"/>
                <a:gd name="connsiteY2" fmla="*/ 48489 h 51725"/>
                <a:gd name="connsiteX3" fmla="*/ 99960 w 112473"/>
                <a:gd name="connsiteY3" fmla="*/ 0 h 51725"/>
                <a:gd name="connsiteX4" fmla="*/ 111829 w 112473"/>
                <a:gd name="connsiteY4" fmla="*/ 51726 h 5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73" h="51725">
                  <a:moveTo>
                    <a:pt x="111829" y="51726"/>
                  </a:moveTo>
                  <a:lnTo>
                    <a:pt x="108465" y="51726"/>
                  </a:lnTo>
                  <a:cubicBezTo>
                    <a:pt x="71147" y="51154"/>
                    <a:pt x="37319" y="49885"/>
                    <a:pt x="0" y="48489"/>
                  </a:cubicBezTo>
                  <a:cubicBezTo>
                    <a:pt x="33955" y="29004"/>
                    <a:pt x="64736" y="14978"/>
                    <a:pt x="99960" y="0"/>
                  </a:cubicBezTo>
                  <a:cubicBezTo>
                    <a:pt x="109798" y="16946"/>
                    <a:pt x="114241" y="33257"/>
                    <a:pt x="111829" y="51726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4841010D-DD29-4C0E-9199-59B95A234C97}"/>
                </a:ext>
              </a:extLst>
            </p:cNvPr>
            <p:cNvSpPr/>
            <p:nvPr/>
          </p:nvSpPr>
          <p:spPr>
            <a:xfrm>
              <a:off x="3911848" y="4428636"/>
              <a:ext cx="57818" cy="103101"/>
            </a:xfrm>
            <a:custGeom>
              <a:avLst/>
              <a:gdLst>
                <a:gd name="connsiteX0" fmla="*/ 3935 w 57818"/>
                <a:gd name="connsiteY0" fmla="*/ 603 h 103101"/>
                <a:gd name="connsiteX1" fmla="*/ 3935 w 57818"/>
                <a:gd name="connsiteY1" fmla="*/ 603 h 103101"/>
                <a:gd name="connsiteX2" fmla="*/ 0 w 57818"/>
                <a:gd name="connsiteY2" fmla="*/ 32 h 103101"/>
                <a:gd name="connsiteX3" fmla="*/ 57818 w 57818"/>
                <a:gd name="connsiteY3" fmla="*/ 12598 h 103101"/>
                <a:gd name="connsiteX4" fmla="*/ 1079 w 57818"/>
                <a:gd name="connsiteY4" fmla="*/ 103102 h 103101"/>
                <a:gd name="connsiteX5" fmla="*/ 3935 w 57818"/>
                <a:gd name="connsiteY5" fmla="*/ 603 h 10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818" h="103101">
                  <a:moveTo>
                    <a:pt x="3935" y="603"/>
                  </a:moveTo>
                  <a:lnTo>
                    <a:pt x="3935" y="603"/>
                  </a:lnTo>
                  <a:cubicBezTo>
                    <a:pt x="3935" y="412"/>
                    <a:pt x="64" y="222"/>
                    <a:pt x="0" y="32"/>
                  </a:cubicBezTo>
                  <a:cubicBezTo>
                    <a:pt x="20119" y="-413"/>
                    <a:pt x="40175" y="3839"/>
                    <a:pt x="57818" y="12598"/>
                  </a:cubicBezTo>
                  <a:cubicBezTo>
                    <a:pt x="33447" y="41031"/>
                    <a:pt x="22531" y="72955"/>
                    <a:pt x="1079" y="103102"/>
                  </a:cubicBezTo>
                  <a:cubicBezTo>
                    <a:pt x="5077" y="69084"/>
                    <a:pt x="2539" y="34621"/>
                    <a:pt x="3935" y="603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2B8D758A-DC69-4CC4-A335-A0DFB741DA35}"/>
                </a:ext>
              </a:extLst>
            </p:cNvPr>
            <p:cNvSpPr/>
            <p:nvPr/>
          </p:nvSpPr>
          <p:spPr>
            <a:xfrm>
              <a:off x="3796656" y="4493086"/>
              <a:ext cx="85109" cy="49504"/>
            </a:xfrm>
            <a:custGeom>
              <a:avLst/>
              <a:gdLst>
                <a:gd name="connsiteX0" fmla="*/ 10535 w 85109"/>
                <a:gd name="connsiteY0" fmla="*/ 0 h 49504"/>
                <a:gd name="connsiteX1" fmla="*/ 10535 w 85109"/>
                <a:gd name="connsiteY1" fmla="*/ 0 h 49504"/>
                <a:gd name="connsiteX2" fmla="*/ 85109 w 85109"/>
                <a:gd name="connsiteY2" fmla="*/ 49505 h 49504"/>
                <a:gd name="connsiteX3" fmla="*/ 0 w 85109"/>
                <a:gd name="connsiteY3" fmla="*/ 46585 h 49504"/>
                <a:gd name="connsiteX4" fmla="*/ 10535 w 85109"/>
                <a:gd name="connsiteY4" fmla="*/ 0 h 49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09" h="49504">
                  <a:moveTo>
                    <a:pt x="10535" y="0"/>
                  </a:moveTo>
                  <a:lnTo>
                    <a:pt x="10535" y="0"/>
                  </a:lnTo>
                  <a:cubicBezTo>
                    <a:pt x="35033" y="23229"/>
                    <a:pt x="59913" y="30464"/>
                    <a:pt x="85109" y="49505"/>
                  </a:cubicBezTo>
                  <a:cubicBezTo>
                    <a:pt x="59024" y="48489"/>
                    <a:pt x="26085" y="47410"/>
                    <a:pt x="0" y="46585"/>
                  </a:cubicBezTo>
                  <a:cubicBezTo>
                    <a:pt x="507" y="28941"/>
                    <a:pt x="4379" y="13518"/>
                    <a:pt x="10535" y="0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2429370-6A2F-432D-8EAE-8D40220CD068}"/>
                </a:ext>
              </a:extLst>
            </p:cNvPr>
            <p:cNvSpPr/>
            <p:nvPr/>
          </p:nvSpPr>
          <p:spPr>
            <a:xfrm>
              <a:off x="3813538" y="4447390"/>
              <a:ext cx="77810" cy="85934"/>
            </a:xfrm>
            <a:custGeom>
              <a:avLst/>
              <a:gdLst>
                <a:gd name="connsiteX0" fmla="*/ 33892 w 77810"/>
                <a:gd name="connsiteY0" fmla="*/ 0 h 85934"/>
                <a:gd name="connsiteX1" fmla="*/ 33892 w 77810"/>
                <a:gd name="connsiteY1" fmla="*/ 0 h 85934"/>
                <a:gd name="connsiteX2" fmla="*/ 77811 w 77810"/>
                <a:gd name="connsiteY2" fmla="*/ 85934 h 85934"/>
                <a:gd name="connsiteX3" fmla="*/ 0 w 77810"/>
                <a:gd name="connsiteY3" fmla="*/ 34463 h 85934"/>
                <a:gd name="connsiteX4" fmla="*/ 33892 w 77810"/>
                <a:gd name="connsiteY4" fmla="*/ 0 h 85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10" h="85934">
                  <a:moveTo>
                    <a:pt x="33892" y="0"/>
                  </a:moveTo>
                  <a:lnTo>
                    <a:pt x="33892" y="0"/>
                  </a:lnTo>
                  <a:cubicBezTo>
                    <a:pt x="48679" y="26656"/>
                    <a:pt x="66831" y="56930"/>
                    <a:pt x="77811" y="85934"/>
                  </a:cubicBezTo>
                  <a:cubicBezTo>
                    <a:pt x="48997" y="67846"/>
                    <a:pt x="27418" y="60674"/>
                    <a:pt x="0" y="34463"/>
                  </a:cubicBezTo>
                  <a:cubicBezTo>
                    <a:pt x="8886" y="19421"/>
                    <a:pt x="19802" y="8885"/>
                    <a:pt x="33892" y="0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142AF53-38CE-4324-A8A8-5AF6CD57F0DD}"/>
                </a:ext>
              </a:extLst>
            </p:cNvPr>
            <p:cNvSpPr/>
            <p:nvPr/>
          </p:nvSpPr>
          <p:spPr>
            <a:xfrm>
              <a:off x="3858155" y="4429048"/>
              <a:ext cx="48551" cy="98246"/>
            </a:xfrm>
            <a:custGeom>
              <a:avLst/>
              <a:gdLst>
                <a:gd name="connsiteX0" fmla="*/ 48552 w 48551"/>
                <a:gd name="connsiteY0" fmla="*/ 0 h 98246"/>
                <a:gd name="connsiteX1" fmla="*/ 48552 w 48551"/>
                <a:gd name="connsiteY1" fmla="*/ 0 h 98246"/>
                <a:gd name="connsiteX2" fmla="*/ 44554 w 48551"/>
                <a:gd name="connsiteY2" fmla="*/ 98247 h 98246"/>
                <a:gd name="connsiteX3" fmla="*/ 0 w 48551"/>
                <a:gd name="connsiteY3" fmla="*/ 12757 h 98246"/>
                <a:gd name="connsiteX4" fmla="*/ 48552 w 48551"/>
                <a:gd name="connsiteY4" fmla="*/ 0 h 9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51" h="98246">
                  <a:moveTo>
                    <a:pt x="48552" y="0"/>
                  </a:moveTo>
                  <a:lnTo>
                    <a:pt x="48552" y="0"/>
                  </a:lnTo>
                  <a:cubicBezTo>
                    <a:pt x="43348" y="28941"/>
                    <a:pt x="47600" y="68671"/>
                    <a:pt x="44554" y="98247"/>
                  </a:cubicBezTo>
                  <a:cubicBezTo>
                    <a:pt x="32177" y="72098"/>
                    <a:pt x="10282" y="38144"/>
                    <a:pt x="0" y="12757"/>
                  </a:cubicBezTo>
                  <a:cubicBezTo>
                    <a:pt x="14407" y="5458"/>
                    <a:pt x="32368" y="1460"/>
                    <a:pt x="48552" y="0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34AD0384-3D89-4786-8E3A-CE3021F9D2B7}"/>
                </a:ext>
              </a:extLst>
            </p:cNvPr>
            <p:cNvSpPr/>
            <p:nvPr/>
          </p:nvSpPr>
          <p:spPr>
            <a:xfrm>
              <a:off x="3923716" y="4447009"/>
              <a:ext cx="89044" cy="82570"/>
            </a:xfrm>
            <a:custGeom>
              <a:avLst/>
              <a:gdLst>
                <a:gd name="connsiteX0" fmla="*/ 89044 w 89044"/>
                <a:gd name="connsiteY0" fmla="*/ 35161 h 82570"/>
                <a:gd name="connsiteX1" fmla="*/ 89044 w 89044"/>
                <a:gd name="connsiteY1" fmla="*/ 35161 h 82570"/>
                <a:gd name="connsiteX2" fmla="*/ 0 w 89044"/>
                <a:gd name="connsiteY2" fmla="*/ 82570 h 82570"/>
                <a:gd name="connsiteX3" fmla="*/ 56295 w 89044"/>
                <a:gd name="connsiteY3" fmla="*/ 0 h 82570"/>
                <a:gd name="connsiteX4" fmla="*/ 89044 w 89044"/>
                <a:gd name="connsiteY4" fmla="*/ 35161 h 8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44" h="82570">
                  <a:moveTo>
                    <a:pt x="89044" y="35161"/>
                  </a:moveTo>
                  <a:lnTo>
                    <a:pt x="89044" y="35161"/>
                  </a:lnTo>
                  <a:cubicBezTo>
                    <a:pt x="59659" y="51472"/>
                    <a:pt x="28433" y="66513"/>
                    <a:pt x="0" y="82570"/>
                  </a:cubicBezTo>
                  <a:cubicBezTo>
                    <a:pt x="18977" y="56422"/>
                    <a:pt x="34780" y="23610"/>
                    <a:pt x="56295" y="0"/>
                  </a:cubicBezTo>
                  <a:cubicBezTo>
                    <a:pt x="65752" y="6093"/>
                    <a:pt x="81936" y="25958"/>
                    <a:pt x="89044" y="35161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4AD9A88D-B667-41AF-B9B5-ECE9364365C4}"/>
                </a:ext>
              </a:extLst>
            </p:cNvPr>
            <p:cNvSpPr/>
            <p:nvPr/>
          </p:nvSpPr>
          <p:spPr>
            <a:xfrm>
              <a:off x="4158798" y="4707101"/>
              <a:ext cx="75947" cy="309079"/>
            </a:xfrm>
            <a:custGeom>
              <a:avLst/>
              <a:gdLst>
                <a:gd name="connsiteX0" fmla="*/ 73177 w 75947"/>
                <a:gd name="connsiteY0" fmla="*/ 309080 h 309079"/>
                <a:gd name="connsiteX1" fmla="*/ 73177 w 75947"/>
                <a:gd name="connsiteY1" fmla="*/ 309080 h 309079"/>
                <a:gd name="connsiteX2" fmla="*/ 74954 w 75947"/>
                <a:gd name="connsiteY2" fmla="*/ 165137 h 309079"/>
                <a:gd name="connsiteX3" fmla="*/ 75780 w 75947"/>
                <a:gd name="connsiteY3" fmla="*/ 95323 h 309079"/>
                <a:gd name="connsiteX4" fmla="*/ 74954 w 75947"/>
                <a:gd name="connsiteY4" fmla="*/ 58576 h 309079"/>
                <a:gd name="connsiteX5" fmla="*/ 13391 w 75947"/>
                <a:gd name="connsiteY5" fmla="*/ 15862 h 309079"/>
                <a:gd name="connsiteX6" fmla="*/ 3618 w 75947"/>
                <a:gd name="connsiteY6" fmla="*/ 90119 h 309079"/>
                <a:gd name="connsiteX7" fmla="*/ 2412 w 75947"/>
                <a:gd name="connsiteY7" fmla="*/ 158346 h 309079"/>
                <a:gd name="connsiteX8" fmla="*/ 0 w 75947"/>
                <a:gd name="connsiteY8" fmla="*/ 304573 h 309079"/>
                <a:gd name="connsiteX9" fmla="*/ 73177 w 75947"/>
                <a:gd name="connsiteY9" fmla="*/ 309080 h 30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947" h="309079">
                  <a:moveTo>
                    <a:pt x="73177" y="309080"/>
                  </a:moveTo>
                  <a:lnTo>
                    <a:pt x="73177" y="309080"/>
                  </a:lnTo>
                  <a:cubicBezTo>
                    <a:pt x="73749" y="261099"/>
                    <a:pt x="74320" y="213118"/>
                    <a:pt x="74954" y="165137"/>
                  </a:cubicBezTo>
                  <a:cubicBezTo>
                    <a:pt x="75272" y="141844"/>
                    <a:pt x="75589" y="118552"/>
                    <a:pt x="75780" y="95323"/>
                  </a:cubicBezTo>
                  <a:cubicBezTo>
                    <a:pt x="75906" y="83011"/>
                    <a:pt x="76351" y="70761"/>
                    <a:pt x="74954" y="58576"/>
                  </a:cubicBezTo>
                  <a:cubicBezTo>
                    <a:pt x="77493" y="9833"/>
                    <a:pt x="35033" y="-20123"/>
                    <a:pt x="13391" y="15862"/>
                  </a:cubicBezTo>
                  <a:cubicBezTo>
                    <a:pt x="5204" y="29508"/>
                    <a:pt x="4252" y="56735"/>
                    <a:pt x="3618" y="90119"/>
                  </a:cubicBezTo>
                  <a:cubicBezTo>
                    <a:pt x="3173" y="112840"/>
                    <a:pt x="2793" y="135561"/>
                    <a:pt x="2412" y="158346"/>
                  </a:cubicBezTo>
                  <a:cubicBezTo>
                    <a:pt x="1523" y="207088"/>
                    <a:pt x="762" y="255831"/>
                    <a:pt x="0" y="304573"/>
                  </a:cubicBezTo>
                  <a:cubicBezTo>
                    <a:pt x="24562" y="303812"/>
                    <a:pt x="48869" y="305335"/>
                    <a:pt x="73177" y="309080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FE2D89B1-B98D-4530-A5C3-BA5F629D9BF4}"/>
                </a:ext>
              </a:extLst>
            </p:cNvPr>
            <p:cNvSpPr/>
            <p:nvPr/>
          </p:nvSpPr>
          <p:spPr>
            <a:xfrm>
              <a:off x="4151625" y="4407922"/>
              <a:ext cx="64864" cy="137017"/>
            </a:xfrm>
            <a:custGeom>
              <a:avLst/>
              <a:gdLst>
                <a:gd name="connsiteX0" fmla="*/ 1842 w 64864"/>
                <a:gd name="connsiteY0" fmla="*/ 137017 h 137017"/>
                <a:gd name="connsiteX1" fmla="*/ 1842 w 64864"/>
                <a:gd name="connsiteY1" fmla="*/ 137017 h 137017"/>
                <a:gd name="connsiteX2" fmla="*/ 2286 w 64864"/>
                <a:gd name="connsiteY2" fmla="*/ 134606 h 137017"/>
                <a:gd name="connsiteX3" fmla="*/ 192 w 64864"/>
                <a:gd name="connsiteY3" fmla="*/ 1261 h 137017"/>
                <a:gd name="connsiteX4" fmla="*/ 62707 w 64864"/>
                <a:gd name="connsiteY4" fmla="*/ 309 h 137017"/>
                <a:gd name="connsiteX5" fmla="*/ 64865 w 64864"/>
                <a:gd name="connsiteY5" fmla="*/ 133780 h 137017"/>
                <a:gd name="connsiteX6" fmla="*/ 1842 w 64864"/>
                <a:gd name="connsiteY6" fmla="*/ 137017 h 13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64" h="137017">
                  <a:moveTo>
                    <a:pt x="1842" y="137017"/>
                  </a:moveTo>
                  <a:lnTo>
                    <a:pt x="1842" y="137017"/>
                  </a:lnTo>
                  <a:cubicBezTo>
                    <a:pt x="2096" y="136319"/>
                    <a:pt x="2286" y="135557"/>
                    <a:pt x="2286" y="134606"/>
                  </a:cubicBezTo>
                  <a:cubicBezTo>
                    <a:pt x="-633" y="89925"/>
                    <a:pt x="2" y="45498"/>
                    <a:pt x="192" y="1261"/>
                  </a:cubicBezTo>
                  <a:cubicBezTo>
                    <a:pt x="21326" y="2785"/>
                    <a:pt x="41509" y="-1087"/>
                    <a:pt x="62707" y="309"/>
                  </a:cubicBezTo>
                  <a:cubicBezTo>
                    <a:pt x="61247" y="43340"/>
                    <a:pt x="62580" y="90750"/>
                    <a:pt x="64865" y="133780"/>
                  </a:cubicBezTo>
                  <a:cubicBezTo>
                    <a:pt x="45063" y="132448"/>
                    <a:pt x="21453" y="134034"/>
                    <a:pt x="1842" y="137017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1CBBCF2B-2D71-48D7-A72A-39CDDD49B64D}"/>
                </a:ext>
              </a:extLst>
            </p:cNvPr>
            <p:cNvSpPr/>
            <p:nvPr/>
          </p:nvSpPr>
          <p:spPr>
            <a:xfrm>
              <a:off x="4328191" y="4410770"/>
              <a:ext cx="68441" cy="132391"/>
            </a:xfrm>
            <a:custGeom>
              <a:avLst/>
              <a:gdLst>
                <a:gd name="connsiteX0" fmla="*/ 698 w 68441"/>
                <a:gd name="connsiteY0" fmla="*/ 132392 h 132391"/>
                <a:gd name="connsiteX1" fmla="*/ 698 w 68441"/>
                <a:gd name="connsiteY1" fmla="*/ 132392 h 132391"/>
                <a:gd name="connsiteX2" fmla="*/ 0 w 68441"/>
                <a:gd name="connsiteY2" fmla="*/ 0 h 132391"/>
                <a:gd name="connsiteX3" fmla="*/ 67783 w 68441"/>
                <a:gd name="connsiteY3" fmla="*/ 64 h 132391"/>
                <a:gd name="connsiteX4" fmla="*/ 66069 w 68441"/>
                <a:gd name="connsiteY4" fmla="*/ 132328 h 132391"/>
                <a:gd name="connsiteX5" fmla="*/ 64863 w 68441"/>
                <a:gd name="connsiteY5" fmla="*/ 132011 h 132391"/>
                <a:gd name="connsiteX6" fmla="*/ 698 w 68441"/>
                <a:gd name="connsiteY6" fmla="*/ 132392 h 13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41" h="132391">
                  <a:moveTo>
                    <a:pt x="698" y="132392"/>
                  </a:moveTo>
                  <a:lnTo>
                    <a:pt x="698" y="132392"/>
                  </a:lnTo>
                  <a:cubicBezTo>
                    <a:pt x="1904" y="89362"/>
                    <a:pt x="1967" y="44427"/>
                    <a:pt x="0" y="0"/>
                  </a:cubicBezTo>
                  <a:cubicBezTo>
                    <a:pt x="16184" y="0"/>
                    <a:pt x="46077" y="254"/>
                    <a:pt x="67783" y="64"/>
                  </a:cubicBezTo>
                  <a:cubicBezTo>
                    <a:pt x="69242" y="41698"/>
                    <a:pt x="68100" y="90758"/>
                    <a:pt x="66069" y="132328"/>
                  </a:cubicBezTo>
                  <a:cubicBezTo>
                    <a:pt x="65688" y="132265"/>
                    <a:pt x="65307" y="132075"/>
                    <a:pt x="64863" y="132011"/>
                  </a:cubicBezTo>
                  <a:cubicBezTo>
                    <a:pt x="43792" y="131567"/>
                    <a:pt x="21896" y="130742"/>
                    <a:pt x="698" y="132392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8571BFB0-E5DB-46E2-9674-F3F866D752AB}"/>
                </a:ext>
              </a:extLst>
            </p:cNvPr>
            <p:cNvSpPr/>
            <p:nvPr/>
          </p:nvSpPr>
          <p:spPr>
            <a:xfrm>
              <a:off x="3784342" y="4128731"/>
              <a:ext cx="64801" cy="137017"/>
            </a:xfrm>
            <a:custGeom>
              <a:avLst/>
              <a:gdLst>
                <a:gd name="connsiteX0" fmla="*/ 1842 w 64801"/>
                <a:gd name="connsiteY0" fmla="*/ 137017 h 137017"/>
                <a:gd name="connsiteX1" fmla="*/ 1842 w 64801"/>
                <a:gd name="connsiteY1" fmla="*/ 137017 h 137017"/>
                <a:gd name="connsiteX2" fmla="*/ 2286 w 64801"/>
                <a:gd name="connsiteY2" fmla="*/ 134606 h 137017"/>
                <a:gd name="connsiteX3" fmla="*/ 192 w 64801"/>
                <a:gd name="connsiteY3" fmla="*/ 1261 h 137017"/>
                <a:gd name="connsiteX4" fmla="*/ 62643 w 64801"/>
                <a:gd name="connsiteY4" fmla="*/ 309 h 137017"/>
                <a:gd name="connsiteX5" fmla="*/ 64801 w 64801"/>
                <a:gd name="connsiteY5" fmla="*/ 133780 h 137017"/>
                <a:gd name="connsiteX6" fmla="*/ 1842 w 64801"/>
                <a:gd name="connsiteY6" fmla="*/ 137017 h 13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01" h="137017">
                  <a:moveTo>
                    <a:pt x="1842" y="137017"/>
                  </a:moveTo>
                  <a:lnTo>
                    <a:pt x="1842" y="137017"/>
                  </a:lnTo>
                  <a:cubicBezTo>
                    <a:pt x="2096" y="136319"/>
                    <a:pt x="2286" y="135557"/>
                    <a:pt x="2286" y="134606"/>
                  </a:cubicBezTo>
                  <a:cubicBezTo>
                    <a:pt x="-633" y="89925"/>
                    <a:pt x="2" y="45498"/>
                    <a:pt x="192" y="1261"/>
                  </a:cubicBezTo>
                  <a:cubicBezTo>
                    <a:pt x="21326" y="2785"/>
                    <a:pt x="41509" y="-1087"/>
                    <a:pt x="62643" y="309"/>
                  </a:cubicBezTo>
                  <a:cubicBezTo>
                    <a:pt x="61183" y="43340"/>
                    <a:pt x="62516" y="90750"/>
                    <a:pt x="64801" y="133780"/>
                  </a:cubicBezTo>
                  <a:cubicBezTo>
                    <a:pt x="45126" y="132448"/>
                    <a:pt x="21453" y="134034"/>
                    <a:pt x="1842" y="137017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524D4882-5EF3-4BB9-BE03-070C17690151}"/>
                </a:ext>
              </a:extLst>
            </p:cNvPr>
            <p:cNvSpPr/>
            <p:nvPr/>
          </p:nvSpPr>
          <p:spPr>
            <a:xfrm>
              <a:off x="3960908" y="4131579"/>
              <a:ext cx="68441" cy="132391"/>
            </a:xfrm>
            <a:custGeom>
              <a:avLst/>
              <a:gdLst>
                <a:gd name="connsiteX0" fmla="*/ 698 w 68441"/>
                <a:gd name="connsiteY0" fmla="*/ 132392 h 132391"/>
                <a:gd name="connsiteX1" fmla="*/ 698 w 68441"/>
                <a:gd name="connsiteY1" fmla="*/ 132392 h 132391"/>
                <a:gd name="connsiteX2" fmla="*/ 0 w 68441"/>
                <a:gd name="connsiteY2" fmla="*/ 0 h 132391"/>
                <a:gd name="connsiteX3" fmla="*/ 67783 w 68441"/>
                <a:gd name="connsiteY3" fmla="*/ 64 h 132391"/>
                <a:gd name="connsiteX4" fmla="*/ 66069 w 68441"/>
                <a:gd name="connsiteY4" fmla="*/ 132328 h 132391"/>
                <a:gd name="connsiteX5" fmla="*/ 64863 w 68441"/>
                <a:gd name="connsiteY5" fmla="*/ 132011 h 132391"/>
                <a:gd name="connsiteX6" fmla="*/ 698 w 68441"/>
                <a:gd name="connsiteY6" fmla="*/ 132392 h 13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41" h="132391">
                  <a:moveTo>
                    <a:pt x="698" y="132392"/>
                  </a:moveTo>
                  <a:lnTo>
                    <a:pt x="698" y="132392"/>
                  </a:lnTo>
                  <a:cubicBezTo>
                    <a:pt x="1904" y="89425"/>
                    <a:pt x="2031" y="44427"/>
                    <a:pt x="0" y="0"/>
                  </a:cubicBezTo>
                  <a:cubicBezTo>
                    <a:pt x="16184" y="0"/>
                    <a:pt x="46077" y="254"/>
                    <a:pt x="67783" y="64"/>
                  </a:cubicBezTo>
                  <a:cubicBezTo>
                    <a:pt x="69242" y="41698"/>
                    <a:pt x="68100" y="90758"/>
                    <a:pt x="66069" y="132328"/>
                  </a:cubicBezTo>
                  <a:cubicBezTo>
                    <a:pt x="65625" y="132265"/>
                    <a:pt x="65307" y="132075"/>
                    <a:pt x="64863" y="132011"/>
                  </a:cubicBezTo>
                  <a:cubicBezTo>
                    <a:pt x="43792" y="131567"/>
                    <a:pt x="21896" y="130742"/>
                    <a:pt x="698" y="132392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582A1EA5-4E8A-479C-97C4-0918643243EE}"/>
                </a:ext>
              </a:extLst>
            </p:cNvPr>
            <p:cNvSpPr/>
            <p:nvPr/>
          </p:nvSpPr>
          <p:spPr>
            <a:xfrm>
              <a:off x="3765352" y="4707239"/>
              <a:ext cx="305670" cy="506196"/>
            </a:xfrm>
            <a:custGeom>
              <a:avLst/>
              <a:gdLst>
                <a:gd name="connsiteX0" fmla="*/ 5599 w 305670"/>
                <a:gd name="connsiteY0" fmla="*/ 506197 h 506196"/>
                <a:gd name="connsiteX1" fmla="*/ 7249 w 305670"/>
                <a:gd name="connsiteY1" fmla="*/ 230052 h 506196"/>
                <a:gd name="connsiteX2" fmla="*/ 143576 w 305670"/>
                <a:gd name="connsiteY2" fmla="*/ 2904 h 506196"/>
                <a:gd name="connsiteX3" fmla="*/ 301800 w 305670"/>
                <a:gd name="connsiteY3" fmla="*/ 238938 h 506196"/>
                <a:gd name="connsiteX4" fmla="*/ 305671 w 305670"/>
                <a:gd name="connsiteY4" fmla="*/ 506197 h 506196"/>
                <a:gd name="connsiteX5" fmla="*/ 5599 w 305670"/>
                <a:gd name="connsiteY5" fmla="*/ 506197 h 50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670" h="506196">
                  <a:moveTo>
                    <a:pt x="5599" y="506197"/>
                  </a:moveTo>
                  <a:cubicBezTo>
                    <a:pt x="204" y="414487"/>
                    <a:pt x="-4365" y="320049"/>
                    <a:pt x="7249" y="230052"/>
                  </a:cubicBezTo>
                  <a:cubicBezTo>
                    <a:pt x="18800" y="140500"/>
                    <a:pt x="54024" y="23848"/>
                    <a:pt x="143576" y="2904"/>
                  </a:cubicBezTo>
                  <a:cubicBezTo>
                    <a:pt x="259848" y="-24260"/>
                    <a:pt x="300340" y="145705"/>
                    <a:pt x="301800" y="238938"/>
                  </a:cubicBezTo>
                  <a:cubicBezTo>
                    <a:pt x="303196" y="328045"/>
                    <a:pt x="304465" y="417089"/>
                    <a:pt x="305671" y="506197"/>
                  </a:cubicBezTo>
                  <a:lnTo>
                    <a:pt x="5599" y="506197"/>
                  </a:ln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CDFC2408-DDE3-4304-A524-491D56AE6C46}"/>
                </a:ext>
              </a:extLst>
            </p:cNvPr>
            <p:cNvSpPr/>
            <p:nvPr/>
          </p:nvSpPr>
          <p:spPr>
            <a:xfrm>
              <a:off x="3351904" y="3720658"/>
              <a:ext cx="1097183" cy="511048"/>
            </a:xfrm>
            <a:custGeom>
              <a:avLst/>
              <a:gdLst>
                <a:gd name="connsiteX0" fmla="*/ 643466 w 1097183"/>
                <a:gd name="connsiteY0" fmla="*/ 37925 h 511048"/>
                <a:gd name="connsiteX1" fmla="*/ 616937 w 1097183"/>
                <a:gd name="connsiteY1" fmla="*/ 52650 h 511048"/>
                <a:gd name="connsiteX2" fmla="*/ 572891 w 1097183"/>
                <a:gd name="connsiteY2" fmla="*/ 42114 h 511048"/>
                <a:gd name="connsiteX3" fmla="*/ 573779 w 1097183"/>
                <a:gd name="connsiteY3" fmla="*/ 45605 h 511048"/>
                <a:gd name="connsiteX4" fmla="*/ 612685 w 1097183"/>
                <a:gd name="connsiteY4" fmla="*/ 59694 h 511048"/>
                <a:gd name="connsiteX5" fmla="*/ 643530 w 1097183"/>
                <a:gd name="connsiteY5" fmla="*/ 43383 h 511048"/>
                <a:gd name="connsiteX6" fmla="*/ 643466 w 1097183"/>
                <a:gd name="connsiteY6" fmla="*/ 37925 h 511048"/>
                <a:gd name="connsiteX7" fmla="*/ 643466 w 1097183"/>
                <a:gd name="connsiteY7" fmla="*/ 37925 h 511048"/>
                <a:gd name="connsiteX8" fmla="*/ 1046101 w 1097183"/>
                <a:gd name="connsiteY8" fmla="*/ 374681 h 511048"/>
                <a:gd name="connsiteX9" fmla="*/ 1013479 w 1097183"/>
                <a:gd name="connsiteY9" fmla="*/ 388897 h 511048"/>
                <a:gd name="connsiteX10" fmla="*/ 998881 w 1097183"/>
                <a:gd name="connsiteY10" fmla="*/ 377854 h 511048"/>
                <a:gd name="connsiteX11" fmla="*/ 982507 w 1097183"/>
                <a:gd name="connsiteY11" fmla="*/ 362876 h 511048"/>
                <a:gd name="connsiteX12" fmla="*/ 980666 w 1097183"/>
                <a:gd name="connsiteY12" fmla="*/ 365542 h 511048"/>
                <a:gd name="connsiteX13" fmla="*/ 1017858 w 1097183"/>
                <a:gd name="connsiteY13" fmla="*/ 395244 h 511048"/>
                <a:gd name="connsiteX14" fmla="*/ 1027822 w 1097183"/>
                <a:gd name="connsiteY14" fmla="*/ 390484 h 511048"/>
                <a:gd name="connsiteX15" fmla="*/ 1034486 w 1097183"/>
                <a:gd name="connsiteY15" fmla="*/ 381789 h 511048"/>
                <a:gd name="connsiteX16" fmla="*/ 1046735 w 1097183"/>
                <a:gd name="connsiteY16" fmla="*/ 380329 h 511048"/>
                <a:gd name="connsiteX17" fmla="*/ 1046101 w 1097183"/>
                <a:gd name="connsiteY17" fmla="*/ 374681 h 511048"/>
                <a:gd name="connsiteX18" fmla="*/ 1046101 w 1097183"/>
                <a:gd name="connsiteY18" fmla="*/ 374681 h 511048"/>
                <a:gd name="connsiteX19" fmla="*/ 965561 w 1097183"/>
                <a:gd name="connsiteY19" fmla="*/ 376712 h 511048"/>
                <a:gd name="connsiteX20" fmla="*/ 937255 w 1097183"/>
                <a:gd name="connsiteY20" fmla="*/ 388707 h 511048"/>
                <a:gd name="connsiteX21" fmla="*/ 908695 w 1097183"/>
                <a:gd name="connsiteY21" fmla="*/ 371762 h 511048"/>
                <a:gd name="connsiteX22" fmla="*/ 907362 w 1097183"/>
                <a:gd name="connsiteY22" fmla="*/ 374300 h 511048"/>
                <a:gd name="connsiteX23" fmla="*/ 939095 w 1097183"/>
                <a:gd name="connsiteY23" fmla="*/ 395244 h 511048"/>
                <a:gd name="connsiteX24" fmla="*/ 953185 w 1097183"/>
                <a:gd name="connsiteY24" fmla="*/ 393657 h 511048"/>
                <a:gd name="connsiteX25" fmla="*/ 967021 w 1097183"/>
                <a:gd name="connsiteY25" fmla="*/ 382741 h 511048"/>
                <a:gd name="connsiteX26" fmla="*/ 965561 w 1097183"/>
                <a:gd name="connsiteY26" fmla="*/ 376712 h 511048"/>
                <a:gd name="connsiteX27" fmla="*/ 965561 w 1097183"/>
                <a:gd name="connsiteY27" fmla="*/ 376712 h 511048"/>
                <a:gd name="connsiteX28" fmla="*/ 1084625 w 1097183"/>
                <a:gd name="connsiteY28" fmla="*/ 331714 h 511048"/>
                <a:gd name="connsiteX29" fmla="*/ 1056319 w 1097183"/>
                <a:gd name="connsiteY29" fmla="*/ 343709 h 511048"/>
                <a:gd name="connsiteX30" fmla="*/ 1027759 w 1097183"/>
                <a:gd name="connsiteY30" fmla="*/ 326763 h 511048"/>
                <a:gd name="connsiteX31" fmla="*/ 1026426 w 1097183"/>
                <a:gd name="connsiteY31" fmla="*/ 329302 h 511048"/>
                <a:gd name="connsiteX32" fmla="*/ 1058159 w 1097183"/>
                <a:gd name="connsiteY32" fmla="*/ 350246 h 511048"/>
                <a:gd name="connsiteX33" fmla="*/ 1072249 w 1097183"/>
                <a:gd name="connsiteY33" fmla="*/ 348660 h 511048"/>
                <a:gd name="connsiteX34" fmla="*/ 1086085 w 1097183"/>
                <a:gd name="connsiteY34" fmla="*/ 337743 h 511048"/>
                <a:gd name="connsiteX35" fmla="*/ 1084625 w 1097183"/>
                <a:gd name="connsiteY35" fmla="*/ 331714 h 511048"/>
                <a:gd name="connsiteX36" fmla="*/ 1084625 w 1097183"/>
                <a:gd name="connsiteY36" fmla="*/ 331714 h 511048"/>
                <a:gd name="connsiteX37" fmla="*/ 1062919 w 1097183"/>
                <a:gd name="connsiteY37" fmla="*/ 461123 h 511048"/>
                <a:gd name="connsiteX38" fmla="*/ 1047687 w 1097183"/>
                <a:gd name="connsiteY38" fmla="*/ 465629 h 511048"/>
                <a:gd name="connsiteX39" fmla="*/ 1008084 w 1097183"/>
                <a:gd name="connsiteY39" fmla="*/ 459600 h 511048"/>
                <a:gd name="connsiteX40" fmla="*/ 1005228 w 1097183"/>
                <a:gd name="connsiteY40" fmla="*/ 462773 h 511048"/>
                <a:gd name="connsiteX41" fmla="*/ 1028584 w 1097183"/>
                <a:gd name="connsiteY41" fmla="*/ 477942 h 511048"/>
                <a:gd name="connsiteX42" fmla="*/ 1041912 w 1097183"/>
                <a:gd name="connsiteY42" fmla="*/ 475657 h 511048"/>
                <a:gd name="connsiteX43" fmla="*/ 1061142 w 1097183"/>
                <a:gd name="connsiteY43" fmla="*/ 466010 h 511048"/>
                <a:gd name="connsiteX44" fmla="*/ 1062919 w 1097183"/>
                <a:gd name="connsiteY44" fmla="*/ 461123 h 511048"/>
                <a:gd name="connsiteX45" fmla="*/ 1062919 w 1097183"/>
                <a:gd name="connsiteY45" fmla="*/ 461123 h 511048"/>
                <a:gd name="connsiteX46" fmla="*/ 993486 w 1097183"/>
                <a:gd name="connsiteY46" fmla="*/ 329556 h 511048"/>
                <a:gd name="connsiteX47" fmla="*/ 978255 w 1097183"/>
                <a:gd name="connsiteY47" fmla="*/ 334062 h 511048"/>
                <a:gd name="connsiteX48" fmla="*/ 938651 w 1097183"/>
                <a:gd name="connsiteY48" fmla="*/ 328033 h 511048"/>
                <a:gd name="connsiteX49" fmla="*/ 935795 w 1097183"/>
                <a:gd name="connsiteY49" fmla="*/ 331206 h 511048"/>
                <a:gd name="connsiteX50" fmla="*/ 959151 w 1097183"/>
                <a:gd name="connsiteY50" fmla="*/ 346375 h 511048"/>
                <a:gd name="connsiteX51" fmla="*/ 972479 w 1097183"/>
                <a:gd name="connsiteY51" fmla="*/ 344090 h 511048"/>
                <a:gd name="connsiteX52" fmla="*/ 991646 w 1097183"/>
                <a:gd name="connsiteY52" fmla="*/ 334443 h 511048"/>
                <a:gd name="connsiteX53" fmla="*/ 993486 w 1097183"/>
                <a:gd name="connsiteY53" fmla="*/ 329556 h 511048"/>
                <a:gd name="connsiteX54" fmla="*/ 993486 w 1097183"/>
                <a:gd name="connsiteY54" fmla="*/ 329556 h 511048"/>
                <a:gd name="connsiteX55" fmla="*/ 1092622 w 1097183"/>
                <a:gd name="connsiteY55" fmla="*/ 493173 h 511048"/>
                <a:gd name="connsiteX56" fmla="*/ 1082277 w 1097183"/>
                <a:gd name="connsiteY56" fmla="*/ 498124 h 511048"/>
                <a:gd name="connsiteX57" fmla="*/ 1063999 w 1097183"/>
                <a:gd name="connsiteY57" fmla="*/ 504280 h 511048"/>
                <a:gd name="connsiteX58" fmla="*/ 1062666 w 1097183"/>
                <a:gd name="connsiteY58" fmla="*/ 509739 h 511048"/>
                <a:gd name="connsiteX59" fmla="*/ 1077390 w 1097183"/>
                <a:gd name="connsiteY59" fmla="*/ 509548 h 511048"/>
                <a:gd name="connsiteX60" fmla="*/ 1083292 w 1097183"/>
                <a:gd name="connsiteY60" fmla="*/ 505740 h 511048"/>
                <a:gd name="connsiteX61" fmla="*/ 1091987 w 1097183"/>
                <a:gd name="connsiteY61" fmla="*/ 498949 h 511048"/>
                <a:gd name="connsiteX62" fmla="*/ 1092622 w 1097183"/>
                <a:gd name="connsiteY62" fmla="*/ 493173 h 511048"/>
                <a:gd name="connsiteX63" fmla="*/ 1092622 w 1097183"/>
                <a:gd name="connsiteY63" fmla="*/ 493173 h 511048"/>
                <a:gd name="connsiteX64" fmla="*/ 907362 w 1097183"/>
                <a:gd name="connsiteY64" fmla="*/ 324542 h 511048"/>
                <a:gd name="connsiteX65" fmla="*/ 897017 w 1097183"/>
                <a:gd name="connsiteY65" fmla="*/ 329492 h 511048"/>
                <a:gd name="connsiteX66" fmla="*/ 878738 w 1097183"/>
                <a:gd name="connsiteY66" fmla="*/ 335649 h 511048"/>
                <a:gd name="connsiteX67" fmla="*/ 877405 w 1097183"/>
                <a:gd name="connsiteY67" fmla="*/ 341107 h 511048"/>
                <a:gd name="connsiteX68" fmla="*/ 892130 w 1097183"/>
                <a:gd name="connsiteY68" fmla="*/ 340916 h 511048"/>
                <a:gd name="connsiteX69" fmla="*/ 898032 w 1097183"/>
                <a:gd name="connsiteY69" fmla="*/ 337108 h 511048"/>
                <a:gd name="connsiteX70" fmla="*/ 906727 w 1097183"/>
                <a:gd name="connsiteY70" fmla="*/ 330317 h 511048"/>
                <a:gd name="connsiteX71" fmla="*/ 907362 w 1097183"/>
                <a:gd name="connsiteY71" fmla="*/ 324542 h 511048"/>
                <a:gd name="connsiteX72" fmla="*/ 907362 w 1097183"/>
                <a:gd name="connsiteY72" fmla="*/ 324542 h 511048"/>
                <a:gd name="connsiteX73" fmla="*/ 790646 w 1097183"/>
                <a:gd name="connsiteY73" fmla="*/ 238988 h 511048"/>
                <a:gd name="connsiteX74" fmla="*/ 779159 w 1097183"/>
                <a:gd name="connsiteY74" fmla="*/ 247176 h 511048"/>
                <a:gd name="connsiteX75" fmla="*/ 765513 w 1097183"/>
                <a:gd name="connsiteY75" fmla="*/ 248064 h 511048"/>
                <a:gd name="connsiteX76" fmla="*/ 764688 w 1097183"/>
                <a:gd name="connsiteY76" fmla="*/ 251428 h 511048"/>
                <a:gd name="connsiteX77" fmla="*/ 793693 w 1097183"/>
                <a:gd name="connsiteY77" fmla="*/ 241591 h 511048"/>
                <a:gd name="connsiteX78" fmla="*/ 790646 w 1097183"/>
                <a:gd name="connsiteY78" fmla="*/ 238988 h 511048"/>
                <a:gd name="connsiteX79" fmla="*/ 790646 w 1097183"/>
                <a:gd name="connsiteY79" fmla="*/ 238988 h 511048"/>
                <a:gd name="connsiteX80" fmla="*/ 838754 w 1097183"/>
                <a:gd name="connsiteY80" fmla="*/ 282590 h 511048"/>
                <a:gd name="connsiteX81" fmla="*/ 825490 w 1097183"/>
                <a:gd name="connsiteY81" fmla="*/ 298965 h 511048"/>
                <a:gd name="connsiteX82" fmla="*/ 827140 w 1097183"/>
                <a:gd name="connsiteY82" fmla="*/ 300044 h 511048"/>
                <a:gd name="connsiteX83" fmla="*/ 832979 w 1097183"/>
                <a:gd name="connsiteY83" fmla="*/ 293570 h 511048"/>
                <a:gd name="connsiteX84" fmla="*/ 841293 w 1097183"/>
                <a:gd name="connsiteY84" fmla="*/ 287477 h 511048"/>
                <a:gd name="connsiteX85" fmla="*/ 838754 w 1097183"/>
                <a:gd name="connsiteY85" fmla="*/ 282590 h 511048"/>
                <a:gd name="connsiteX86" fmla="*/ 838754 w 1097183"/>
                <a:gd name="connsiteY86" fmla="*/ 282590 h 511048"/>
                <a:gd name="connsiteX87" fmla="*/ 1041087 w 1097183"/>
                <a:gd name="connsiteY87" fmla="*/ 291095 h 511048"/>
                <a:gd name="connsiteX88" fmla="*/ 1011384 w 1097183"/>
                <a:gd name="connsiteY88" fmla="*/ 304931 h 511048"/>
                <a:gd name="connsiteX89" fmla="*/ 989107 w 1097183"/>
                <a:gd name="connsiteY89" fmla="*/ 292047 h 511048"/>
                <a:gd name="connsiteX90" fmla="*/ 972542 w 1097183"/>
                <a:gd name="connsiteY90" fmla="*/ 286716 h 511048"/>
                <a:gd name="connsiteX91" fmla="*/ 971464 w 1097183"/>
                <a:gd name="connsiteY91" fmla="*/ 289635 h 511048"/>
                <a:gd name="connsiteX92" fmla="*/ 992217 w 1097183"/>
                <a:gd name="connsiteY92" fmla="*/ 302582 h 511048"/>
                <a:gd name="connsiteX93" fmla="*/ 1005355 w 1097183"/>
                <a:gd name="connsiteY93" fmla="*/ 311404 h 511048"/>
                <a:gd name="connsiteX94" fmla="*/ 1040452 w 1097183"/>
                <a:gd name="connsiteY94" fmla="*/ 297251 h 511048"/>
                <a:gd name="connsiteX95" fmla="*/ 1041087 w 1097183"/>
                <a:gd name="connsiteY95" fmla="*/ 291095 h 511048"/>
                <a:gd name="connsiteX96" fmla="*/ 1041087 w 1097183"/>
                <a:gd name="connsiteY96" fmla="*/ 291095 h 511048"/>
                <a:gd name="connsiteX97" fmla="*/ 936176 w 1097183"/>
                <a:gd name="connsiteY97" fmla="*/ 287160 h 511048"/>
                <a:gd name="connsiteX98" fmla="*/ 915803 w 1097183"/>
                <a:gd name="connsiteY98" fmla="*/ 288049 h 511048"/>
                <a:gd name="connsiteX99" fmla="*/ 881721 w 1097183"/>
                <a:gd name="connsiteY99" fmla="*/ 294395 h 511048"/>
                <a:gd name="connsiteX100" fmla="*/ 859571 w 1097183"/>
                <a:gd name="connsiteY100" fmla="*/ 281448 h 511048"/>
                <a:gd name="connsiteX101" fmla="*/ 858683 w 1097183"/>
                <a:gd name="connsiteY101" fmla="*/ 284938 h 511048"/>
                <a:gd name="connsiteX102" fmla="*/ 897080 w 1097183"/>
                <a:gd name="connsiteY102" fmla="*/ 306073 h 511048"/>
                <a:gd name="connsiteX103" fmla="*/ 932305 w 1097183"/>
                <a:gd name="connsiteY103" fmla="*/ 290524 h 511048"/>
                <a:gd name="connsiteX104" fmla="*/ 936176 w 1097183"/>
                <a:gd name="connsiteY104" fmla="*/ 287160 h 511048"/>
                <a:gd name="connsiteX105" fmla="*/ 936176 w 1097183"/>
                <a:gd name="connsiteY105" fmla="*/ 287160 h 511048"/>
                <a:gd name="connsiteX106" fmla="*/ 1079040 w 1097183"/>
                <a:gd name="connsiteY106" fmla="*/ 247493 h 511048"/>
                <a:gd name="connsiteX107" fmla="*/ 1077644 w 1097183"/>
                <a:gd name="connsiteY107" fmla="*/ 245843 h 511048"/>
                <a:gd name="connsiteX108" fmla="*/ 1074724 w 1097183"/>
                <a:gd name="connsiteY108" fmla="*/ 245018 h 511048"/>
                <a:gd name="connsiteX109" fmla="*/ 1037723 w 1097183"/>
                <a:gd name="connsiteY109" fmla="*/ 254982 h 511048"/>
                <a:gd name="connsiteX110" fmla="*/ 1017858 w 1097183"/>
                <a:gd name="connsiteY110" fmla="*/ 239115 h 511048"/>
                <a:gd name="connsiteX111" fmla="*/ 1017096 w 1097183"/>
                <a:gd name="connsiteY111" fmla="*/ 242162 h 511048"/>
                <a:gd name="connsiteX112" fmla="*/ 1042800 w 1097183"/>
                <a:gd name="connsiteY112" fmla="*/ 267231 h 511048"/>
                <a:gd name="connsiteX113" fmla="*/ 1055938 w 1097183"/>
                <a:gd name="connsiteY113" fmla="*/ 267168 h 511048"/>
                <a:gd name="connsiteX114" fmla="*/ 1076628 w 1097183"/>
                <a:gd name="connsiteY114" fmla="*/ 252126 h 511048"/>
                <a:gd name="connsiteX115" fmla="*/ 1079040 w 1097183"/>
                <a:gd name="connsiteY115" fmla="*/ 247493 h 511048"/>
                <a:gd name="connsiteX116" fmla="*/ 1079040 w 1097183"/>
                <a:gd name="connsiteY116" fmla="*/ 247493 h 511048"/>
                <a:gd name="connsiteX117" fmla="*/ 985807 w 1097183"/>
                <a:gd name="connsiteY117" fmla="*/ 242479 h 511048"/>
                <a:gd name="connsiteX118" fmla="*/ 948234 w 1097183"/>
                <a:gd name="connsiteY118" fmla="*/ 259552 h 511048"/>
                <a:gd name="connsiteX119" fmla="*/ 912122 w 1097183"/>
                <a:gd name="connsiteY119" fmla="*/ 236132 h 511048"/>
                <a:gd name="connsiteX120" fmla="*/ 911741 w 1097183"/>
                <a:gd name="connsiteY120" fmla="*/ 239433 h 511048"/>
                <a:gd name="connsiteX121" fmla="*/ 945252 w 1097183"/>
                <a:gd name="connsiteY121" fmla="*/ 265073 h 511048"/>
                <a:gd name="connsiteX122" fmla="*/ 985172 w 1097183"/>
                <a:gd name="connsiteY122" fmla="*/ 248191 h 511048"/>
                <a:gd name="connsiteX123" fmla="*/ 985807 w 1097183"/>
                <a:gd name="connsiteY123" fmla="*/ 242479 h 511048"/>
                <a:gd name="connsiteX124" fmla="*/ 985807 w 1097183"/>
                <a:gd name="connsiteY124" fmla="*/ 242479 h 511048"/>
                <a:gd name="connsiteX125" fmla="*/ 874105 w 1097183"/>
                <a:gd name="connsiteY125" fmla="*/ 240702 h 511048"/>
                <a:gd name="connsiteX126" fmla="*/ 832852 w 1097183"/>
                <a:gd name="connsiteY126" fmla="*/ 255934 h 511048"/>
                <a:gd name="connsiteX127" fmla="*/ 804989 w 1097183"/>
                <a:gd name="connsiteY127" fmla="*/ 233340 h 511048"/>
                <a:gd name="connsiteX128" fmla="*/ 804228 w 1097183"/>
                <a:gd name="connsiteY128" fmla="*/ 236450 h 511048"/>
                <a:gd name="connsiteX129" fmla="*/ 833296 w 1097183"/>
                <a:gd name="connsiteY129" fmla="*/ 262725 h 511048"/>
                <a:gd name="connsiteX130" fmla="*/ 873090 w 1097183"/>
                <a:gd name="connsiteY130" fmla="*/ 245145 h 511048"/>
                <a:gd name="connsiteX131" fmla="*/ 874105 w 1097183"/>
                <a:gd name="connsiteY131" fmla="*/ 240702 h 511048"/>
                <a:gd name="connsiteX132" fmla="*/ 874105 w 1097183"/>
                <a:gd name="connsiteY132" fmla="*/ 240702 h 511048"/>
                <a:gd name="connsiteX133" fmla="*/ 1095541 w 1097183"/>
                <a:gd name="connsiteY133" fmla="*/ 418537 h 511048"/>
                <a:gd name="connsiteX134" fmla="*/ 1062412 w 1097183"/>
                <a:gd name="connsiteY134" fmla="*/ 432753 h 511048"/>
                <a:gd name="connsiteX135" fmla="*/ 1028710 w 1097183"/>
                <a:gd name="connsiteY135" fmla="*/ 419743 h 511048"/>
                <a:gd name="connsiteX136" fmla="*/ 1017350 w 1097183"/>
                <a:gd name="connsiteY136" fmla="*/ 415426 h 511048"/>
                <a:gd name="connsiteX137" fmla="*/ 1016906 w 1097183"/>
                <a:gd name="connsiteY137" fmla="*/ 418917 h 511048"/>
                <a:gd name="connsiteX138" fmla="*/ 1056319 w 1097183"/>
                <a:gd name="connsiteY138" fmla="*/ 441512 h 511048"/>
                <a:gd name="connsiteX139" fmla="*/ 1095541 w 1097183"/>
                <a:gd name="connsiteY139" fmla="*/ 423423 h 511048"/>
                <a:gd name="connsiteX140" fmla="*/ 1095541 w 1097183"/>
                <a:gd name="connsiteY140" fmla="*/ 418537 h 511048"/>
                <a:gd name="connsiteX141" fmla="*/ 1095541 w 1097183"/>
                <a:gd name="connsiteY141" fmla="*/ 418537 h 511048"/>
                <a:gd name="connsiteX142" fmla="*/ 1038929 w 1097183"/>
                <a:gd name="connsiteY142" fmla="*/ 197989 h 511048"/>
                <a:gd name="connsiteX143" fmla="*/ 1005799 w 1097183"/>
                <a:gd name="connsiteY143" fmla="*/ 212269 h 511048"/>
                <a:gd name="connsiteX144" fmla="*/ 972098 w 1097183"/>
                <a:gd name="connsiteY144" fmla="*/ 199258 h 511048"/>
                <a:gd name="connsiteX145" fmla="*/ 960738 w 1097183"/>
                <a:gd name="connsiteY145" fmla="*/ 194942 h 511048"/>
                <a:gd name="connsiteX146" fmla="*/ 960293 w 1097183"/>
                <a:gd name="connsiteY146" fmla="*/ 198433 h 511048"/>
                <a:gd name="connsiteX147" fmla="*/ 999706 w 1097183"/>
                <a:gd name="connsiteY147" fmla="*/ 221028 h 511048"/>
                <a:gd name="connsiteX148" fmla="*/ 1038929 w 1097183"/>
                <a:gd name="connsiteY148" fmla="*/ 202939 h 511048"/>
                <a:gd name="connsiteX149" fmla="*/ 1038929 w 1097183"/>
                <a:gd name="connsiteY149" fmla="*/ 197989 h 511048"/>
                <a:gd name="connsiteX150" fmla="*/ 1038929 w 1097183"/>
                <a:gd name="connsiteY150" fmla="*/ 197989 h 511048"/>
                <a:gd name="connsiteX151" fmla="*/ 923927 w 1097183"/>
                <a:gd name="connsiteY151" fmla="*/ 194816 h 511048"/>
                <a:gd name="connsiteX152" fmla="*/ 891876 w 1097183"/>
                <a:gd name="connsiteY152" fmla="*/ 213792 h 511048"/>
                <a:gd name="connsiteX153" fmla="*/ 851701 w 1097183"/>
                <a:gd name="connsiteY153" fmla="*/ 192975 h 511048"/>
                <a:gd name="connsiteX154" fmla="*/ 850686 w 1097183"/>
                <a:gd name="connsiteY154" fmla="*/ 195767 h 511048"/>
                <a:gd name="connsiteX155" fmla="*/ 882991 w 1097183"/>
                <a:gd name="connsiteY155" fmla="*/ 221218 h 511048"/>
                <a:gd name="connsiteX156" fmla="*/ 896001 w 1097183"/>
                <a:gd name="connsiteY156" fmla="*/ 219441 h 511048"/>
                <a:gd name="connsiteX157" fmla="*/ 923165 w 1097183"/>
                <a:gd name="connsiteY157" fmla="*/ 200718 h 511048"/>
                <a:gd name="connsiteX158" fmla="*/ 923927 w 1097183"/>
                <a:gd name="connsiteY158" fmla="*/ 194816 h 511048"/>
                <a:gd name="connsiteX159" fmla="*/ 923927 w 1097183"/>
                <a:gd name="connsiteY159" fmla="*/ 194816 h 511048"/>
                <a:gd name="connsiteX160" fmla="*/ 813050 w 1097183"/>
                <a:gd name="connsiteY160" fmla="*/ 195514 h 511048"/>
                <a:gd name="connsiteX161" fmla="*/ 802134 w 1097183"/>
                <a:gd name="connsiteY161" fmla="*/ 198433 h 511048"/>
                <a:gd name="connsiteX162" fmla="*/ 770020 w 1097183"/>
                <a:gd name="connsiteY162" fmla="*/ 204082 h 511048"/>
                <a:gd name="connsiteX163" fmla="*/ 744950 w 1097183"/>
                <a:gd name="connsiteY163" fmla="*/ 192086 h 511048"/>
                <a:gd name="connsiteX164" fmla="*/ 745394 w 1097183"/>
                <a:gd name="connsiteY164" fmla="*/ 195831 h 511048"/>
                <a:gd name="connsiteX165" fmla="*/ 779032 w 1097183"/>
                <a:gd name="connsiteY165" fmla="*/ 214871 h 511048"/>
                <a:gd name="connsiteX166" fmla="*/ 791979 w 1097183"/>
                <a:gd name="connsiteY166" fmla="*/ 213157 h 511048"/>
                <a:gd name="connsiteX167" fmla="*/ 813050 w 1097183"/>
                <a:gd name="connsiteY167" fmla="*/ 201289 h 511048"/>
                <a:gd name="connsiteX168" fmla="*/ 813050 w 1097183"/>
                <a:gd name="connsiteY168" fmla="*/ 195514 h 511048"/>
                <a:gd name="connsiteX169" fmla="*/ 813050 w 1097183"/>
                <a:gd name="connsiteY169" fmla="*/ 195514 h 511048"/>
                <a:gd name="connsiteX170" fmla="*/ 1079738 w 1097183"/>
                <a:gd name="connsiteY170" fmla="*/ 148167 h 511048"/>
                <a:gd name="connsiteX171" fmla="*/ 1053463 w 1097183"/>
                <a:gd name="connsiteY171" fmla="*/ 166065 h 511048"/>
                <a:gd name="connsiteX172" fmla="*/ 1032519 w 1097183"/>
                <a:gd name="connsiteY172" fmla="*/ 159401 h 511048"/>
                <a:gd name="connsiteX173" fmla="*/ 1025283 w 1097183"/>
                <a:gd name="connsiteY173" fmla="*/ 151912 h 511048"/>
                <a:gd name="connsiteX174" fmla="*/ 1012526 w 1097183"/>
                <a:gd name="connsiteY174" fmla="*/ 144423 h 511048"/>
                <a:gd name="connsiteX175" fmla="*/ 1011448 w 1097183"/>
                <a:gd name="connsiteY175" fmla="*/ 147279 h 511048"/>
                <a:gd name="connsiteX176" fmla="*/ 1043879 w 1097183"/>
                <a:gd name="connsiteY176" fmla="*/ 173173 h 511048"/>
                <a:gd name="connsiteX177" fmla="*/ 1079738 w 1097183"/>
                <a:gd name="connsiteY177" fmla="*/ 153879 h 511048"/>
                <a:gd name="connsiteX178" fmla="*/ 1079738 w 1097183"/>
                <a:gd name="connsiteY178" fmla="*/ 148167 h 511048"/>
                <a:gd name="connsiteX179" fmla="*/ 1079738 w 1097183"/>
                <a:gd name="connsiteY179" fmla="*/ 148167 h 511048"/>
                <a:gd name="connsiteX180" fmla="*/ 974066 w 1097183"/>
                <a:gd name="connsiteY180" fmla="*/ 147786 h 511048"/>
                <a:gd name="connsiteX181" fmla="*/ 932114 w 1097183"/>
                <a:gd name="connsiteY181" fmla="*/ 164669 h 511048"/>
                <a:gd name="connsiteX182" fmla="*/ 900127 w 1097183"/>
                <a:gd name="connsiteY182" fmla="*/ 141884 h 511048"/>
                <a:gd name="connsiteX183" fmla="*/ 899111 w 1097183"/>
                <a:gd name="connsiteY183" fmla="*/ 144486 h 511048"/>
                <a:gd name="connsiteX184" fmla="*/ 934272 w 1097183"/>
                <a:gd name="connsiteY184" fmla="*/ 172031 h 511048"/>
                <a:gd name="connsiteX185" fmla="*/ 974066 w 1097183"/>
                <a:gd name="connsiteY185" fmla="*/ 153879 h 511048"/>
                <a:gd name="connsiteX186" fmla="*/ 974066 w 1097183"/>
                <a:gd name="connsiteY186" fmla="*/ 147786 h 511048"/>
                <a:gd name="connsiteX187" fmla="*/ 974066 w 1097183"/>
                <a:gd name="connsiteY187" fmla="*/ 147786 h 511048"/>
                <a:gd name="connsiteX188" fmla="*/ 862237 w 1097183"/>
                <a:gd name="connsiteY188" fmla="*/ 140805 h 511048"/>
                <a:gd name="connsiteX189" fmla="*/ 847957 w 1097183"/>
                <a:gd name="connsiteY189" fmla="*/ 144169 h 511048"/>
                <a:gd name="connsiteX190" fmla="*/ 819460 w 1097183"/>
                <a:gd name="connsiteY190" fmla="*/ 162384 h 511048"/>
                <a:gd name="connsiteX191" fmla="*/ 789758 w 1097183"/>
                <a:gd name="connsiteY191" fmla="*/ 143090 h 511048"/>
                <a:gd name="connsiteX192" fmla="*/ 790138 w 1097183"/>
                <a:gd name="connsiteY192" fmla="*/ 146010 h 511048"/>
                <a:gd name="connsiteX193" fmla="*/ 824601 w 1097183"/>
                <a:gd name="connsiteY193" fmla="*/ 170063 h 511048"/>
                <a:gd name="connsiteX194" fmla="*/ 861539 w 1097183"/>
                <a:gd name="connsiteY194" fmla="*/ 146390 h 511048"/>
                <a:gd name="connsiteX195" fmla="*/ 862237 w 1097183"/>
                <a:gd name="connsiteY195" fmla="*/ 140805 h 511048"/>
                <a:gd name="connsiteX196" fmla="*/ 862237 w 1097183"/>
                <a:gd name="connsiteY196" fmla="*/ 140805 h 511048"/>
                <a:gd name="connsiteX197" fmla="*/ 751868 w 1097183"/>
                <a:gd name="connsiteY197" fmla="*/ 143788 h 511048"/>
                <a:gd name="connsiteX198" fmla="*/ 728385 w 1097183"/>
                <a:gd name="connsiteY198" fmla="*/ 152419 h 511048"/>
                <a:gd name="connsiteX199" fmla="*/ 680341 w 1097183"/>
                <a:gd name="connsiteY199" fmla="*/ 138838 h 511048"/>
                <a:gd name="connsiteX200" fmla="*/ 680023 w 1097183"/>
                <a:gd name="connsiteY200" fmla="*/ 141376 h 511048"/>
                <a:gd name="connsiteX201" fmla="*/ 714359 w 1097183"/>
                <a:gd name="connsiteY201" fmla="*/ 164288 h 511048"/>
                <a:gd name="connsiteX202" fmla="*/ 749583 w 1097183"/>
                <a:gd name="connsiteY202" fmla="*/ 148104 h 511048"/>
                <a:gd name="connsiteX203" fmla="*/ 751868 w 1097183"/>
                <a:gd name="connsiteY203" fmla="*/ 143788 h 511048"/>
                <a:gd name="connsiteX204" fmla="*/ 751868 w 1097183"/>
                <a:gd name="connsiteY204" fmla="*/ 143788 h 511048"/>
                <a:gd name="connsiteX205" fmla="*/ 1019445 w 1097183"/>
                <a:gd name="connsiteY205" fmla="*/ 89714 h 511048"/>
                <a:gd name="connsiteX206" fmla="*/ 983205 w 1097183"/>
                <a:gd name="connsiteY206" fmla="*/ 108374 h 511048"/>
                <a:gd name="connsiteX207" fmla="*/ 955597 w 1097183"/>
                <a:gd name="connsiteY207" fmla="*/ 90349 h 511048"/>
                <a:gd name="connsiteX208" fmla="*/ 945569 w 1097183"/>
                <a:gd name="connsiteY208" fmla="*/ 87683 h 511048"/>
                <a:gd name="connsiteX209" fmla="*/ 945950 w 1097183"/>
                <a:gd name="connsiteY209" fmla="*/ 90666 h 511048"/>
                <a:gd name="connsiteX210" fmla="*/ 963213 w 1097183"/>
                <a:gd name="connsiteY210" fmla="*/ 109516 h 511048"/>
                <a:gd name="connsiteX211" fmla="*/ 978508 w 1097183"/>
                <a:gd name="connsiteY211" fmla="*/ 115609 h 511048"/>
                <a:gd name="connsiteX212" fmla="*/ 1018937 w 1097183"/>
                <a:gd name="connsiteY212" fmla="*/ 94601 h 511048"/>
                <a:gd name="connsiteX213" fmla="*/ 1019445 w 1097183"/>
                <a:gd name="connsiteY213" fmla="*/ 89714 h 511048"/>
                <a:gd name="connsiteX214" fmla="*/ 1019445 w 1097183"/>
                <a:gd name="connsiteY214" fmla="*/ 89714 h 511048"/>
                <a:gd name="connsiteX215" fmla="*/ 911297 w 1097183"/>
                <a:gd name="connsiteY215" fmla="*/ 84447 h 511048"/>
                <a:gd name="connsiteX216" fmla="*/ 893717 w 1097183"/>
                <a:gd name="connsiteY216" fmla="*/ 91555 h 511048"/>
                <a:gd name="connsiteX217" fmla="*/ 874549 w 1097183"/>
                <a:gd name="connsiteY217" fmla="*/ 111547 h 511048"/>
                <a:gd name="connsiteX218" fmla="*/ 841102 w 1097183"/>
                <a:gd name="connsiteY218" fmla="*/ 85081 h 511048"/>
                <a:gd name="connsiteX219" fmla="*/ 841610 w 1097183"/>
                <a:gd name="connsiteY219" fmla="*/ 89143 h 511048"/>
                <a:gd name="connsiteX220" fmla="*/ 859635 w 1097183"/>
                <a:gd name="connsiteY220" fmla="*/ 111864 h 511048"/>
                <a:gd name="connsiteX221" fmla="*/ 876453 w 1097183"/>
                <a:gd name="connsiteY221" fmla="*/ 116942 h 511048"/>
                <a:gd name="connsiteX222" fmla="*/ 890289 w 1097183"/>
                <a:gd name="connsiteY222" fmla="*/ 111103 h 511048"/>
                <a:gd name="connsiteX223" fmla="*/ 893019 w 1097183"/>
                <a:gd name="connsiteY223" fmla="*/ 103550 h 511048"/>
                <a:gd name="connsiteX224" fmla="*/ 912693 w 1097183"/>
                <a:gd name="connsiteY224" fmla="*/ 90095 h 511048"/>
                <a:gd name="connsiteX225" fmla="*/ 911297 w 1097183"/>
                <a:gd name="connsiteY225" fmla="*/ 84447 h 511048"/>
                <a:gd name="connsiteX226" fmla="*/ 911297 w 1097183"/>
                <a:gd name="connsiteY226" fmla="*/ 84447 h 511048"/>
                <a:gd name="connsiteX227" fmla="*/ 809686 w 1097183"/>
                <a:gd name="connsiteY227" fmla="*/ 88572 h 511048"/>
                <a:gd name="connsiteX228" fmla="*/ 776937 w 1097183"/>
                <a:gd name="connsiteY228" fmla="*/ 106089 h 511048"/>
                <a:gd name="connsiteX229" fmla="*/ 732955 w 1097183"/>
                <a:gd name="connsiteY229" fmla="*/ 91428 h 511048"/>
                <a:gd name="connsiteX230" fmla="*/ 733272 w 1097183"/>
                <a:gd name="connsiteY230" fmla="*/ 94030 h 511048"/>
                <a:gd name="connsiteX231" fmla="*/ 772875 w 1097183"/>
                <a:gd name="connsiteY231" fmla="*/ 114149 h 511048"/>
                <a:gd name="connsiteX232" fmla="*/ 783347 w 1097183"/>
                <a:gd name="connsiteY232" fmla="*/ 110214 h 511048"/>
                <a:gd name="connsiteX233" fmla="*/ 809179 w 1097183"/>
                <a:gd name="connsiteY233" fmla="*/ 93205 h 511048"/>
                <a:gd name="connsiteX234" fmla="*/ 809686 w 1097183"/>
                <a:gd name="connsiteY234" fmla="*/ 88572 h 511048"/>
                <a:gd name="connsiteX235" fmla="*/ 809686 w 1097183"/>
                <a:gd name="connsiteY235" fmla="*/ 88572 h 511048"/>
                <a:gd name="connsiteX236" fmla="*/ 686560 w 1097183"/>
                <a:gd name="connsiteY236" fmla="*/ 98790 h 511048"/>
                <a:gd name="connsiteX237" fmla="*/ 673677 w 1097183"/>
                <a:gd name="connsiteY237" fmla="*/ 99488 h 511048"/>
                <a:gd name="connsiteX238" fmla="*/ 669424 w 1097183"/>
                <a:gd name="connsiteY238" fmla="*/ 102408 h 511048"/>
                <a:gd name="connsiteX239" fmla="*/ 639532 w 1097183"/>
                <a:gd name="connsiteY239" fmla="*/ 103106 h 511048"/>
                <a:gd name="connsiteX240" fmla="*/ 610591 w 1097183"/>
                <a:gd name="connsiteY240" fmla="*/ 91491 h 511048"/>
                <a:gd name="connsiteX241" fmla="*/ 610908 w 1097183"/>
                <a:gd name="connsiteY241" fmla="*/ 93967 h 511048"/>
                <a:gd name="connsiteX242" fmla="*/ 638135 w 1097183"/>
                <a:gd name="connsiteY242" fmla="*/ 108056 h 511048"/>
                <a:gd name="connsiteX243" fmla="*/ 650575 w 1097183"/>
                <a:gd name="connsiteY243" fmla="*/ 115545 h 511048"/>
                <a:gd name="connsiteX244" fmla="*/ 685291 w 1097183"/>
                <a:gd name="connsiteY244" fmla="*/ 103614 h 511048"/>
                <a:gd name="connsiteX245" fmla="*/ 686560 w 1097183"/>
                <a:gd name="connsiteY245" fmla="*/ 98790 h 511048"/>
                <a:gd name="connsiteX246" fmla="*/ 686560 w 1097183"/>
                <a:gd name="connsiteY246" fmla="*/ 98790 h 511048"/>
                <a:gd name="connsiteX247" fmla="*/ 1006180 w 1097183"/>
                <a:gd name="connsiteY247" fmla="*/ 1432 h 511048"/>
                <a:gd name="connsiteX248" fmla="*/ 975335 w 1097183"/>
                <a:gd name="connsiteY248" fmla="*/ 13427 h 511048"/>
                <a:gd name="connsiteX249" fmla="*/ 952487 w 1097183"/>
                <a:gd name="connsiteY249" fmla="*/ 11650 h 511048"/>
                <a:gd name="connsiteX250" fmla="*/ 946203 w 1097183"/>
                <a:gd name="connsiteY250" fmla="*/ 5621 h 511048"/>
                <a:gd name="connsiteX251" fmla="*/ 936049 w 1097183"/>
                <a:gd name="connsiteY251" fmla="*/ 4161 h 511048"/>
                <a:gd name="connsiteX252" fmla="*/ 936430 w 1097183"/>
                <a:gd name="connsiteY252" fmla="*/ 7207 h 511048"/>
                <a:gd name="connsiteX253" fmla="*/ 964736 w 1097183"/>
                <a:gd name="connsiteY253" fmla="*/ 23962 h 511048"/>
                <a:gd name="connsiteX254" fmla="*/ 1004847 w 1097183"/>
                <a:gd name="connsiteY254" fmla="*/ 6700 h 511048"/>
                <a:gd name="connsiteX255" fmla="*/ 1006180 w 1097183"/>
                <a:gd name="connsiteY255" fmla="*/ 1432 h 511048"/>
                <a:gd name="connsiteX256" fmla="*/ 1006180 w 1097183"/>
                <a:gd name="connsiteY256" fmla="*/ 1432 h 511048"/>
                <a:gd name="connsiteX257" fmla="*/ 892320 w 1097183"/>
                <a:gd name="connsiteY257" fmla="*/ 4351 h 511048"/>
                <a:gd name="connsiteX258" fmla="*/ 864395 w 1097183"/>
                <a:gd name="connsiteY258" fmla="*/ 13236 h 511048"/>
                <a:gd name="connsiteX259" fmla="*/ 826378 w 1097183"/>
                <a:gd name="connsiteY259" fmla="*/ 5684 h 511048"/>
                <a:gd name="connsiteX260" fmla="*/ 826695 w 1097183"/>
                <a:gd name="connsiteY260" fmla="*/ 8476 h 511048"/>
                <a:gd name="connsiteX261" fmla="*/ 856525 w 1097183"/>
                <a:gd name="connsiteY261" fmla="*/ 21931 h 511048"/>
                <a:gd name="connsiteX262" fmla="*/ 890988 w 1097183"/>
                <a:gd name="connsiteY262" fmla="*/ 9809 h 511048"/>
                <a:gd name="connsiteX263" fmla="*/ 892320 w 1097183"/>
                <a:gd name="connsiteY263" fmla="*/ 4351 h 511048"/>
                <a:gd name="connsiteX264" fmla="*/ 892320 w 1097183"/>
                <a:gd name="connsiteY264" fmla="*/ 4351 h 511048"/>
                <a:gd name="connsiteX265" fmla="*/ 795914 w 1097183"/>
                <a:gd name="connsiteY265" fmla="*/ 8603 h 511048"/>
                <a:gd name="connsiteX266" fmla="*/ 778524 w 1097183"/>
                <a:gd name="connsiteY266" fmla="*/ 7842 h 511048"/>
                <a:gd name="connsiteX267" fmla="*/ 756247 w 1097183"/>
                <a:gd name="connsiteY267" fmla="*/ 19774 h 511048"/>
                <a:gd name="connsiteX268" fmla="*/ 727497 w 1097183"/>
                <a:gd name="connsiteY268" fmla="*/ 6319 h 511048"/>
                <a:gd name="connsiteX269" fmla="*/ 727497 w 1097183"/>
                <a:gd name="connsiteY269" fmla="*/ 9048 h 511048"/>
                <a:gd name="connsiteX270" fmla="*/ 753962 w 1097183"/>
                <a:gd name="connsiteY270" fmla="*/ 26755 h 511048"/>
                <a:gd name="connsiteX271" fmla="*/ 766148 w 1097183"/>
                <a:gd name="connsiteY271" fmla="*/ 21107 h 511048"/>
                <a:gd name="connsiteX272" fmla="*/ 795343 w 1097183"/>
                <a:gd name="connsiteY272" fmla="*/ 13427 h 511048"/>
                <a:gd name="connsiteX273" fmla="*/ 795914 w 1097183"/>
                <a:gd name="connsiteY273" fmla="*/ 8603 h 511048"/>
                <a:gd name="connsiteX274" fmla="*/ 795914 w 1097183"/>
                <a:gd name="connsiteY274" fmla="*/ 8603 h 511048"/>
                <a:gd name="connsiteX275" fmla="*/ 690305 w 1097183"/>
                <a:gd name="connsiteY275" fmla="*/ 8159 h 511048"/>
                <a:gd name="connsiteX276" fmla="*/ 661872 w 1097183"/>
                <a:gd name="connsiteY276" fmla="*/ 17425 h 511048"/>
                <a:gd name="connsiteX277" fmla="*/ 621697 w 1097183"/>
                <a:gd name="connsiteY277" fmla="*/ 9175 h 511048"/>
                <a:gd name="connsiteX278" fmla="*/ 622078 w 1097183"/>
                <a:gd name="connsiteY278" fmla="*/ 12348 h 511048"/>
                <a:gd name="connsiteX279" fmla="*/ 652479 w 1097183"/>
                <a:gd name="connsiteY279" fmla="*/ 29294 h 511048"/>
                <a:gd name="connsiteX280" fmla="*/ 662252 w 1097183"/>
                <a:gd name="connsiteY280" fmla="*/ 23962 h 511048"/>
                <a:gd name="connsiteX281" fmla="*/ 689607 w 1097183"/>
                <a:gd name="connsiteY281" fmla="*/ 13364 h 511048"/>
                <a:gd name="connsiteX282" fmla="*/ 690305 w 1097183"/>
                <a:gd name="connsiteY282" fmla="*/ 8159 h 511048"/>
                <a:gd name="connsiteX283" fmla="*/ 690305 w 1097183"/>
                <a:gd name="connsiteY283" fmla="*/ 8159 h 511048"/>
                <a:gd name="connsiteX284" fmla="*/ 573716 w 1097183"/>
                <a:gd name="connsiteY284" fmla="*/ 11460 h 511048"/>
                <a:gd name="connsiteX285" fmla="*/ 572574 w 1097183"/>
                <a:gd name="connsiteY285" fmla="*/ 16156 h 511048"/>
                <a:gd name="connsiteX286" fmla="*/ 538302 w 1097183"/>
                <a:gd name="connsiteY286" fmla="*/ 33609 h 511048"/>
                <a:gd name="connsiteX287" fmla="*/ 507203 w 1097183"/>
                <a:gd name="connsiteY287" fmla="*/ 17235 h 511048"/>
                <a:gd name="connsiteX288" fmla="*/ 506885 w 1097183"/>
                <a:gd name="connsiteY288" fmla="*/ 14760 h 511048"/>
                <a:gd name="connsiteX289" fmla="*/ 546870 w 1097183"/>
                <a:gd name="connsiteY289" fmla="*/ 22820 h 511048"/>
                <a:gd name="connsiteX290" fmla="*/ 573716 w 1097183"/>
                <a:gd name="connsiteY290" fmla="*/ 11460 h 511048"/>
                <a:gd name="connsiteX291" fmla="*/ 573716 w 1097183"/>
                <a:gd name="connsiteY291" fmla="*/ 11460 h 511048"/>
                <a:gd name="connsiteX292" fmla="*/ 450527 w 1097183"/>
                <a:gd name="connsiteY292" fmla="*/ 18187 h 511048"/>
                <a:gd name="connsiteX293" fmla="*/ 422411 w 1097183"/>
                <a:gd name="connsiteY293" fmla="*/ 28024 h 511048"/>
                <a:gd name="connsiteX294" fmla="*/ 400832 w 1097183"/>
                <a:gd name="connsiteY294" fmla="*/ 30373 h 511048"/>
                <a:gd name="connsiteX295" fmla="*/ 394739 w 1097183"/>
                <a:gd name="connsiteY295" fmla="*/ 23518 h 511048"/>
                <a:gd name="connsiteX296" fmla="*/ 383759 w 1097183"/>
                <a:gd name="connsiteY296" fmla="*/ 19202 h 511048"/>
                <a:gd name="connsiteX297" fmla="*/ 383315 w 1097183"/>
                <a:gd name="connsiteY297" fmla="*/ 22693 h 511048"/>
                <a:gd name="connsiteX298" fmla="*/ 409527 w 1097183"/>
                <a:gd name="connsiteY298" fmla="*/ 40781 h 511048"/>
                <a:gd name="connsiteX299" fmla="*/ 448750 w 1097183"/>
                <a:gd name="connsiteY299" fmla="*/ 22884 h 511048"/>
                <a:gd name="connsiteX300" fmla="*/ 450527 w 1097183"/>
                <a:gd name="connsiteY300" fmla="*/ 18187 h 511048"/>
                <a:gd name="connsiteX301" fmla="*/ 450527 w 1097183"/>
                <a:gd name="connsiteY301" fmla="*/ 18187 h 511048"/>
                <a:gd name="connsiteX302" fmla="*/ 345997 w 1097183"/>
                <a:gd name="connsiteY302" fmla="*/ 23645 h 511048"/>
                <a:gd name="connsiteX303" fmla="*/ 329495 w 1097183"/>
                <a:gd name="connsiteY303" fmla="*/ 25613 h 511048"/>
                <a:gd name="connsiteX304" fmla="*/ 316992 w 1097183"/>
                <a:gd name="connsiteY304" fmla="*/ 36973 h 511048"/>
                <a:gd name="connsiteX305" fmla="*/ 298968 w 1097183"/>
                <a:gd name="connsiteY305" fmla="*/ 35958 h 511048"/>
                <a:gd name="connsiteX306" fmla="*/ 293446 w 1097183"/>
                <a:gd name="connsiteY306" fmla="*/ 29928 h 511048"/>
                <a:gd name="connsiteX307" fmla="*/ 286274 w 1097183"/>
                <a:gd name="connsiteY307" fmla="*/ 25295 h 511048"/>
                <a:gd name="connsiteX308" fmla="*/ 277516 w 1097183"/>
                <a:gd name="connsiteY308" fmla="*/ 26438 h 511048"/>
                <a:gd name="connsiteX309" fmla="*/ 278214 w 1097183"/>
                <a:gd name="connsiteY309" fmla="*/ 29357 h 511048"/>
                <a:gd name="connsiteX310" fmla="*/ 310519 w 1097183"/>
                <a:gd name="connsiteY310" fmla="*/ 47699 h 511048"/>
                <a:gd name="connsiteX311" fmla="*/ 319277 w 1097183"/>
                <a:gd name="connsiteY311" fmla="*/ 42368 h 511048"/>
                <a:gd name="connsiteX312" fmla="*/ 345426 w 1097183"/>
                <a:gd name="connsiteY312" fmla="*/ 28469 h 511048"/>
                <a:gd name="connsiteX313" fmla="*/ 345997 w 1097183"/>
                <a:gd name="connsiteY313" fmla="*/ 23645 h 511048"/>
                <a:gd name="connsiteX314" fmla="*/ 345997 w 1097183"/>
                <a:gd name="connsiteY314" fmla="*/ 23645 h 511048"/>
                <a:gd name="connsiteX315" fmla="*/ 235691 w 1097183"/>
                <a:gd name="connsiteY315" fmla="*/ 25486 h 511048"/>
                <a:gd name="connsiteX316" fmla="*/ 202117 w 1097183"/>
                <a:gd name="connsiteY316" fmla="*/ 42558 h 511048"/>
                <a:gd name="connsiteX317" fmla="*/ 169051 w 1097183"/>
                <a:gd name="connsiteY317" fmla="*/ 25740 h 511048"/>
                <a:gd name="connsiteX318" fmla="*/ 169051 w 1097183"/>
                <a:gd name="connsiteY318" fmla="*/ 28722 h 511048"/>
                <a:gd name="connsiteX319" fmla="*/ 199007 w 1097183"/>
                <a:gd name="connsiteY319" fmla="*/ 47762 h 511048"/>
                <a:gd name="connsiteX320" fmla="*/ 232962 w 1097183"/>
                <a:gd name="connsiteY320" fmla="*/ 29421 h 511048"/>
                <a:gd name="connsiteX321" fmla="*/ 235691 w 1097183"/>
                <a:gd name="connsiteY321" fmla="*/ 25486 h 511048"/>
                <a:gd name="connsiteX322" fmla="*/ 235691 w 1097183"/>
                <a:gd name="connsiteY322" fmla="*/ 25486 h 511048"/>
                <a:gd name="connsiteX323" fmla="*/ 132177 w 1097183"/>
                <a:gd name="connsiteY323" fmla="*/ 25486 h 511048"/>
                <a:gd name="connsiteX324" fmla="*/ 104124 w 1097183"/>
                <a:gd name="connsiteY324" fmla="*/ 36021 h 511048"/>
                <a:gd name="connsiteX325" fmla="*/ 60967 w 1097183"/>
                <a:gd name="connsiteY325" fmla="*/ 28977 h 511048"/>
                <a:gd name="connsiteX326" fmla="*/ 61792 w 1097183"/>
                <a:gd name="connsiteY326" fmla="*/ 32404 h 511048"/>
                <a:gd name="connsiteX327" fmla="*/ 94858 w 1097183"/>
                <a:gd name="connsiteY327" fmla="*/ 46620 h 511048"/>
                <a:gd name="connsiteX328" fmla="*/ 130336 w 1097183"/>
                <a:gd name="connsiteY328" fmla="*/ 30436 h 511048"/>
                <a:gd name="connsiteX329" fmla="*/ 132177 w 1097183"/>
                <a:gd name="connsiteY329" fmla="*/ 25486 h 511048"/>
                <a:gd name="connsiteX330" fmla="*/ 132177 w 1097183"/>
                <a:gd name="connsiteY330" fmla="*/ 25486 h 511048"/>
                <a:gd name="connsiteX331" fmla="*/ 73724 w 1097183"/>
                <a:gd name="connsiteY331" fmla="*/ 444304 h 511048"/>
                <a:gd name="connsiteX332" fmla="*/ 53922 w 1097183"/>
                <a:gd name="connsiteY332" fmla="*/ 453253 h 511048"/>
                <a:gd name="connsiteX333" fmla="*/ 33295 w 1097183"/>
                <a:gd name="connsiteY333" fmla="*/ 451857 h 511048"/>
                <a:gd name="connsiteX334" fmla="*/ 21998 w 1097183"/>
                <a:gd name="connsiteY334" fmla="*/ 443162 h 511048"/>
                <a:gd name="connsiteX335" fmla="*/ 20665 w 1097183"/>
                <a:gd name="connsiteY335" fmla="*/ 445700 h 511048"/>
                <a:gd name="connsiteX336" fmla="*/ 44973 w 1097183"/>
                <a:gd name="connsiteY336" fmla="*/ 464487 h 511048"/>
                <a:gd name="connsiteX337" fmla="*/ 72962 w 1097183"/>
                <a:gd name="connsiteY337" fmla="*/ 450016 h 511048"/>
                <a:gd name="connsiteX338" fmla="*/ 73724 w 1097183"/>
                <a:gd name="connsiteY338" fmla="*/ 444304 h 511048"/>
                <a:gd name="connsiteX339" fmla="*/ 73724 w 1097183"/>
                <a:gd name="connsiteY339" fmla="*/ 444304 h 511048"/>
                <a:gd name="connsiteX340" fmla="*/ 64203 w 1097183"/>
                <a:gd name="connsiteY340" fmla="*/ 407049 h 511048"/>
                <a:gd name="connsiteX341" fmla="*/ 40594 w 1097183"/>
                <a:gd name="connsiteY341" fmla="*/ 408382 h 511048"/>
                <a:gd name="connsiteX342" fmla="*/ 28408 w 1097183"/>
                <a:gd name="connsiteY342" fmla="*/ 420314 h 511048"/>
                <a:gd name="connsiteX343" fmla="*/ 3973 w 1097183"/>
                <a:gd name="connsiteY343" fmla="*/ 429389 h 511048"/>
                <a:gd name="connsiteX344" fmla="*/ 3656 w 1097183"/>
                <a:gd name="connsiteY344" fmla="*/ 431865 h 511048"/>
                <a:gd name="connsiteX345" fmla="*/ 26377 w 1097183"/>
                <a:gd name="connsiteY345" fmla="*/ 429897 h 511048"/>
                <a:gd name="connsiteX346" fmla="*/ 62045 w 1097183"/>
                <a:gd name="connsiteY346" fmla="*/ 411047 h 511048"/>
                <a:gd name="connsiteX347" fmla="*/ 64203 w 1097183"/>
                <a:gd name="connsiteY347" fmla="*/ 407049 h 511048"/>
                <a:gd name="connsiteX348" fmla="*/ 64203 w 1097183"/>
                <a:gd name="connsiteY348" fmla="*/ 407049 h 511048"/>
                <a:gd name="connsiteX349" fmla="*/ 130082 w 1097183"/>
                <a:gd name="connsiteY349" fmla="*/ 390928 h 511048"/>
                <a:gd name="connsiteX350" fmla="*/ 98222 w 1097183"/>
                <a:gd name="connsiteY350" fmla="*/ 405653 h 511048"/>
                <a:gd name="connsiteX351" fmla="*/ 72771 w 1097183"/>
                <a:gd name="connsiteY351" fmla="*/ 390548 h 511048"/>
                <a:gd name="connsiteX352" fmla="*/ 72454 w 1097183"/>
                <a:gd name="connsiteY352" fmla="*/ 393213 h 511048"/>
                <a:gd name="connsiteX353" fmla="*/ 88829 w 1097183"/>
                <a:gd name="connsiteY353" fmla="*/ 406478 h 511048"/>
                <a:gd name="connsiteX354" fmla="*/ 99682 w 1097183"/>
                <a:gd name="connsiteY354" fmla="*/ 412253 h 511048"/>
                <a:gd name="connsiteX355" fmla="*/ 130082 w 1097183"/>
                <a:gd name="connsiteY355" fmla="*/ 397148 h 511048"/>
                <a:gd name="connsiteX356" fmla="*/ 130082 w 1097183"/>
                <a:gd name="connsiteY356" fmla="*/ 390928 h 511048"/>
                <a:gd name="connsiteX357" fmla="*/ 130082 w 1097183"/>
                <a:gd name="connsiteY357" fmla="*/ 390928 h 511048"/>
                <a:gd name="connsiteX358" fmla="*/ 197230 w 1097183"/>
                <a:gd name="connsiteY358" fmla="*/ 351389 h 511048"/>
                <a:gd name="connsiteX359" fmla="*/ 173684 w 1097183"/>
                <a:gd name="connsiteY359" fmla="*/ 354816 h 511048"/>
                <a:gd name="connsiteX360" fmla="*/ 150074 w 1097183"/>
                <a:gd name="connsiteY360" fmla="*/ 364336 h 511048"/>
                <a:gd name="connsiteX361" fmla="*/ 127417 w 1097183"/>
                <a:gd name="connsiteY361" fmla="*/ 352467 h 511048"/>
                <a:gd name="connsiteX362" fmla="*/ 125957 w 1097183"/>
                <a:gd name="connsiteY362" fmla="*/ 354562 h 511048"/>
                <a:gd name="connsiteX363" fmla="*/ 156231 w 1097183"/>
                <a:gd name="connsiteY363" fmla="*/ 372396 h 511048"/>
                <a:gd name="connsiteX364" fmla="*/ 168162 w 1097183"/>
                <a:gd name="connsiteY364" fmla="*/ 369096 h 511048"/>
                <a:gd name="connsiteX365" fmla="*/ 195897 w 1097183"/>
                <a:gd name="connsiteY365" fmla="*/ 356974 h 511048"/>
                <a:gd name="connsiteX366" fmla="*/ 197230 w 1097183"/>
                <a:gd name="connsiteY366" fmla="*/ 351389 h 511048"/>
                <a:gd name="connsiteX367" fmla="*/ 197230 w 1097183"/>
                <a:gd name="connsiteY367" fmla="*/ 351389 h 511048"/>
                <a:gd name="connsiteX368" fmla="*/ 93271 w 1097183"/>
                <a:gd name="connsiteY368" fmla="*/ 352848 h 511048"/>
                <a:gd name="connsiteX369" fmla="*/ 58238 w 1097183"/>
                <a:gd name="connsiteY369" fmla="*/ 368271 h 511048"/>
                <a:gd name="connsiteX370" fmla="*/ 37738 w 1097183"/>
                <a:gd name="connsiteY370" fmla="*/ 357608 h 511048"/>
                <a:gd name="connsiteX371" fmla="*/ 32406 w 1097183"/>
                <a:gd name="connsiteY371" fmla="*/ 349992 h 511048"/>
                <a:gd name="connsiteX372" fmla="*/ 22886 w 1097183"/>
                <a:gd name="connsiteY372" fmla="*/ 348786 h 511048"/>
                <a:gd name="connsiteX373" fmla="*/ 23331 w 1097183"/>
                <a:gd name="connsiteY373" fmla="*/ 352467 h 511048"/>
                <a:gd name="connsiteX374" fmla="*/ 40721 w 1097183"/>
                <a:gd name="connsiteY374" fmla="*/ 372015 h 511048"/>
                <a:gd name="connsiteX375" fmla="*/ 53605 w 1097183"/>
                <a:gd name="connsiteY375" fmla="*/ 375442 h 511048"/>
                <a:gd name="connsiteX376" fmla="*/ 92637 w 1097183"/>
                <a:gd name="connsiteY376" fmla="*/ 358180 h 511048"/>
                <a:gd name="connsiteX377" fmla="*/ 93271 w 1097183"/>
                <a:gd name="connsiteY377" fmla="*/ 352848 h 511048"/>
                <a:gd name="connsiteX378" fmla="*/ 93271 w 1097183"/>
                <a:gd name="connsiteY378" fmla="*/ 352848 h 511048"/>
                <a:gd name="connsiteX379" fmla="*/ 44275 w 1097183"/>
                <a:gd name="connsiteY379" fmla="*/ 308802 h 511048"/>
                <a:gd name="connsiteX380" fmla="*/ 28345 w 1097183"/>
                <a:gd name="connsiteY380" fmla="*/ 312737 h 511048"/>
                <a:gd name="connsiteX381" fmla="*/ 18253 w 1097183"/>
                <a:gd name="connsiteY381" fmla="*/ 325494 h 511048"/>
                <a:gd name="connsiteX382" fmla="*/ 1498 w 1097183"/>
                <a:gd name="connsiteY382" fmla="*/ 329810 h 511048"/>
                <a:gd name="connsiteX383" fmla="*/ 737 w 1097183"/>
                <a:gd name="connsiteY383" fmla="*/ 332919 h 511048"/>
                <a:gd name="connsiteX384" fmla="*/ 20792 w 1097183"/>
                <a:gd name="connsiteY384" fmla="*/ 330381 h 511048"/>
                <a:gd name="connsiteX385" fmla="*/ 28662 w 1097183"/>
                <a:gd name="connsiteY385" fmla="*/ 322448 h 511048"/>
                <a:gd name="connsiteX386" fmla="*/ 35961 w 1097183"/>
                <a:gd name="connsiteY386" fmla="*/ 314451 h 511048"/>
                <a:gd name="connsiteX387" fmla="*/ 43767 w 1097183"/>
                <a:gd name="connsiteY387" fmla="*/ 312673 h 511048"/>
                <a:gd name="connsiteX388" fmla="*/ 44275 w 1097183"/>
                <a:gd name="connsiteY388" fmla="*/ 308802 h 511048"/>
                <a:gd name="connsiteX389" fmla="*/ 44275 w 1097183"/>
                <a:gd name="connsiteY389" fmla="*/ 308802 h 511048"/>
                <a:gd name="connsiteX390" fmla="*/ 245021 w 1097183"/>
                <a:gd name="connsiteY390" fmla="*/ 303725 h 511048"/>
                <a:gd name="connsiteX391" fmla="*/ 244386 w 1097183"/>
                <a:gd name="connsiteY391" fmla="*/ 302138 h 511048"/>
                <a:gd name="connsiteX392" fmla="*/ 241784 w 1097183"/>
                <a:gd name="connsiteY392" fmla="*/ 300488 h 511048"/>
                <a:gd name="connsiteX393" fmla="*/ 206687 w 1097183"/>
                <a:gd name="connsiteY393" fmla="*/ 311214 h 511048"/>
                <a:gd name="connsiteX394" fmla="*/ 183966 w 1097183"/>
                <a:gd name="connsiteY394" fmla="*/ 301250 h 511048"/>
                <a:gd name="connsiteX395" fmla="*/ 184664 w 1097183"/>
                <a:gd name="connsiteY395" fmla="*/ 304106 h 511048"/>
                <a:gd name="connsiteX396" fmla="*/ 216080 w 1097183"/>
                <a:gd name="connsiteY396" fmla="*/ 323082 h 511048"/>
                <a:gd name="connsiteX397" fmla="*/ 226616 w 1097183"/>
                <a:gd name="connsiteY397" fmla="*/ 318830 h 511048"/>
                <a:gd name="connsiteX398" fmla="*/ 241530 w 1097183"/>
                <a:gd name="connsiteY398" fmla="*/ 307660 h 511048"/>
                <a:gd name="connsiteX399" fmla="*/ 245021 w 1097183"/>
                <a:gd name="connsiteY399" fmla="*/ 303725 h 511048"/>
                <a:gd name="connsiteX400" fmla="*/ 245021 w 1097183"/>
                <a:gd name="connsiteY400" fmla="*/ 303725 h 511048"/>
                <a:gd name="connsiteX401" fmla="*/ 147472 w 1097183"/>
                <a:gd name="connsiteY401" fmla="*/ 300488 h 511048"/>
                <a:gd name="connsiteX402" fmla="*/ 134144 w 1097183"/>
                <a:gd name="connsiteY402" fmla="*/ 302646 h 511048"/>
                <a:gd name="connsiteX403" fmla="*/ 130146 w 1097183"/>
                <a:gd name="connsiteY403" fmla="*/ 307025 h 511048"/>
                <a:gd name="connsiteX404" fmla="*/ 125766 w 1097183"/>
                <a:gd name="connsiteY404" fmla="*/ 314704 h 511048"/>
                <a:gd name="connsiteX405" fmla="*/ 105330 w 1097183"/>
                <a:gd name="connsiteY405" fmla="*/ 319909 h 511048"/>
                <a:gd name="connsiteX406" fmla="*/ 72835 w 1097183"/>
                <a:gd name="connsiteY406" fmla="*/ 303788 h 511048"/>
                <a:gd name="connsiteX407" fmla="*/ 73216 w 1097183"/>
                <a:gd name="connsiteY407" fmla="*/ 306771 h 511048"/>
                <a:gd name="connsiteX408" fmla="*/ 93969 w 1097183"/>
                <a:gd name="connsiteY408" fmla="*/ 317815 h 511048"/>
                <a:gd name="connsiteX409" fmla="*/ 99237 w 1097183"/>
                <a:gd name="connsiteY409" fmla="*/ 325557 h 511048"/>
                <a:gd name="connsiteX410" fmla="*/ 110217 w 1097183"/>
                <a:gd name="connsiteY410" fmla="*/ 330762 h 511048"/>
                <a:gd name="connsiteX411" fmla="*/ 124688 w 1097183"/>
                <a:gd name="connsiteY411" fmla="*/ 326065 h 511048"/>
                <a:gd name="connsiteX412" fmla="*/ 145949 w 1097183"/>
                <a:gd name="connsiteY412" fmla="*/ 306581 h 511048"/>
                <a:gd name="connsiteX413" fmla="*/ 147472 w 1097183"/>
                <a:gd name="connsiteY413" fmla="*/ 300488 h 511048"/>
                <a:gd name="connsiteX414" fmla="*/ 147472 w 1097183"/>
                <a:gd name="connsiteY414" fmla="*/ 300488 h 511048"/>
                <a:gd name="connsiteX415" fmla="*/ 320610 w 1097183"/>
                <a:gd name="connsiteY415" fmla="*/ 247557 h 511048"/>
                <a:gd name="connsiteX416" fmla="*/ 307282 w 1097183"/>
                <a:gd name="connsiteY416" fmla="*/ 248445 h 511048"/>
                <a:gd name="connsiteX417" fmla="*/ 289384 w 1097183"/>
                <a:gd name="connsiteY417" fmla="*/ 261202 h 511048"/>
                <a:gd name="connsiteX418" fmla="*/ 269646 w 1097183"/>
                <a:gd name="connsiteY418" fmla="*/ 256378 h 511048"/>
                <a:gd name="connsiteX419" fmla="*/ 265902 w 1097183"/>
                <a:gd name="connsiteY419" fmla="*/ 252698 h 511048"/>
                <a:gd name="connsiteX420" fmla="*/ 256889 w 1097183"/>
                <a:gd name="connsiteY420" fmla="*/ 250539 h 511048"/>
                <a:gd name="connsiteX421" fmla="*/ 256889 w 1097183"/>
                <a:gd name="connsiteY421" fmla="*/ 254411 h 511048"/>
                <a:gd name="connsiteX422" fmla="*/ 279357 w 1097183"/>
                <a:gd name="connsiteY422" fmla="*/ 270151 h 511048"/>
                <a:gd name="connsiteX423" fmla="*/ 319023 w 1097183"/>
                <a:gd name="connsiteY423" fmla="*/ 253713 h 511048"/>
                <a:gd name="connsiteX424" fmla="*/ 320610 w 1097183"/>
                <a:gd name="connsiteY424" fmla="*/ 247557 h 511048"/>
                <a:gd name="connsiteX425" fmla="*/ 320610 w 1097183"/>
                <a:gd name="connsiteY425" fmla="*/ 247557 h 511048"/>
                <a:gd name="connsiteX426" fmla="*/ 215191 w 1097183"/>
                <a:gd name="connsiteY426" fmla="*/ 254348 h 511048"/>
                <a:gd name="connsiteX427" fmla="*/ 188535 w 1097183"/>
                <a:gd name="connsiteY427" fmla="*/ 260885 h 511048"/>
                <a:gd name="connsiteX428" fmla="*/ 135540 w 1097183"/>
                <a:gd name="connsiteY428" fmla="*/ 258092 h 511048"/>
                <a:gd name="connsiteX429" fmla="*/ 136492 w 1097183"/>
                <a:gd name="connsiteY429" fmla="*/ 260567 h 511048"/>
                <a:gd name="connsiteX430" fmla="*/ 178380 w 1097183"/>
                <a:gd name="connsiteY430" fmla="*/ 273578 h 511048"/>
                <a:gd name="connsiteX431" fmla="*/ 212272 w 1097183"/>
                <a:gd name="connsiteY431" fmla="*/ 258473 h 511048"/>
                <a:gd name="connsiteX432" fmla="*/ 215191 w 1097183"/>
                <a:gd name="connsiteY432" fmla="*/ 254348 h 511048"/>
                <a:gd name="connsiteX433" fmla="*/ 215191 w 1097183"/>
                <a:gd name="connsiteY433" fmla="*/ 254348 h 511048"/>
                <a:gd name="connsiteX434" fmla="*/ 87877 w 1097183"/>
                <a:gd name="connsiteY434" fmla="*/ 259932 h 511048"/>
                <a:gd name="connsiteX435" fmla="*/ 46496 w 1097183"/>
                <a:gd name="connsiteY435" fmla="*/ 269326 h 511048"/>
                <a:gd name="connsiteX436" fmla="*/ 25171 w 1097183"/>
                <a:gd name="connsiteY436" fmla="*/ 262218 h 511048"/>
                <a:gd name="connsiteX437" fmla="*/ 26885 w 1097183"/>
                <a:gd name="connsiteY437" fmla="*/ 264692 h 511048"/>
                <a:gd name="connsiteX438" fmla="*/ 57032 w 1097183"/>
                <a:gd name="connsiteY438" fmla="*/ 281638 h 511048"/>
                <a:gd name="connsiteX439" fmla="*/ 66552 w 1097183"/>
                <a:gd name="connsiteY439" fmla="*/ 279671 h 511048"/>
                <a:gd name="connsiteX440" fmla="*/ 86480 w 1097183"/>
                <a:gd name="connsiteY440" fmla="*/ 265327 h 511048"/>
                <a:gd name="connsiteX441" fmla="*/ 87877 w 1097183"/>
                <a:gd name="connsiteY441" fmla="*/ 259932 h 511048"/>
                <a:gd name="connsiteX442" fmla="*/ 87877 w 1097183"/>
                <a:gd name="connsiteY442" fmla="*/ 259932 h 511048"/>
                <a:gd name="connsiteX443" fmla="*/ 365862 w 1097183"/>
                <a:gd name="connsiteY443" fmla="*/ 206874 h 511048"/>
                <a:gd name="connsiteX444" fmla="*/ 344410 w 1097183"/>
                <a:gd name="connsiteY444" fmla="*/ 216966 h 511048"/>
                <a:gd name="connsiteX445" fmla="*/ 320864 w 1097183"/>
                <a:gd name="connsiteY445" fmla="*/ 220520 h 511048"/>
                <a:gd name="connsiteX446" fmla="*/ 304743 w 1097183"/>
                <a:gd name="connsiteY446" fmla="*/ 208207 h 511048"/>
                <a:gd name="connsiteX447" fmla="*/ 302839 w 1097183"/>
                <a:gd name="connsiteY447" fmla="*/ 211000 h 511048"/>
                <a:gd name="connsiteX448" fmla="*/ 331843 w 1097183"/>
                <a:gd name="connsiteY448" fmla="*/ 231372 h 511048"/>
                <a:gd name="connsiteX449" fmla="*/ 366624 w 1097183"/>
                <a:gd name="connsiteY449" fmla="*/ 213031 h 511048"/>
                <a:gd name="connsiteX450" fmla="*/ 365862 w 1097183"/>
                <a:gd name="connsiteY450" fmla="*/ 206874 h 511048"/>
                <a:gd name="connsiteX451" fmla="*/ 365862 w 1097183"/>
                <a:gd name="connsiteY451" fmla="*/ 206874 h 511048"/>
                <a:gd name="connsiteX452" fmla="*/ 268377 w 1097183"/>
                <a:gd name="connsiteY452" fmla="*/ 216268 h 511048"/>
                <a:gd name="connsiteX453" fmla="*/ 246354 w 1097183"/>
                <a:gd name="connsiteY453" fmla="*/ 215760 h 511048"/>
                <a:gd name="connsiteX454" fmla="*/ 213922 w 1097183"/>
                <a:gd name="connsiteY454" fmla="*/ 225788 h 511048"/>
                <a:gd name="connsiteX455" fmla="*/ 191264 w 1097183"/>
                <a:gd name="connsiteY455" fmla="*/ 220012 h 511048"/>
                <a:gd name="connsiteX456" fmla="*/ 190947 w 1097183"/>
                <a:gd name="connsiteY456" fmla="*/ 222868 h 511048"/>
                <a:gd name="connsiteX457" fmla="*/ 227567 w 1097183"/>
                <a:gd name="connsiteY457" fmla="*/ 233340 h 511048"/>
                <a:gd name="connsiteX458" fmla="*/ 265267 w 1097183"/>
                <a:gd name="connsiteY458" fmla="*/ 220773 h 511048"/>
                <a:gd name="connsiteX459" fmla="*/ 268377 w 1097183"/>
                <a:gd name="connsiteY459" fmla="*/ 216268 h 511048"/>
                <a:gd name="connsiteX460" fmla="*/ 268377 w 1097183"/>
                <a:gd name="connsiteY460" fmla="*/ 216268 h 511048"/>
                <a:gd name="connsiteX461" fmla="*/ 167845 w 1097183"/>
                <a:gd name="connsiteY461" fmla="*/ 218742 h 511048"/>
                <a:gd name="connsiteX462" fmla="*/ 146457 w 1097183"/>
                <a:gd name="connsiteY462" fmla="*/ 221154 h 511048"/>
                <a:gd name="connsiteX463" fmla="*/ 116944 w 1097183"/>
                <a:gd name="connsiteY463" fmla="*/ 233150 h 511048"/>
                <a:gd name="connsiteX464" fmla="*/ 91431 w 1097183"/>
                <a:gd name="connsiteY464" fmla="*/ 218997 h 511048"/>
                <a:gd name="connsiteX465" fmla="*/ 89463 w 1097183"/>
                <a:gd name="connsiteY465" fmla="*/ 221852 h 511048"/>
                <a:gd name="connsiteX466" fmla="*/ 121070 w 1097183"/>
                <a:gd name="connsiteY466" fmla="*/ 240068 h 511048"/>
                <a:gd name="connsiteX467" fmla="*/ 136365 w 1097183"/>
                <a:gd name="connsiteY467" fmla="*/ 237148 h 511048"/>
                <a:gd name="connsiteX468" fmla="*/ 165053 w 1097183"/>
                <a:gd name="connsiteY468" fmla="*/ 223947 h 511048"/>
                <a:gd name="connsiteX469" fmla="*/ 167845 w 1097183"/>
                <a:gd name="connsiteY469" fmla="*/ 218742 h 511048"/>
                <a:gd name="connsiteX470" fmla="*/ 167845 w 1097183"/>
                <a:gd name="connsiteY470" fmla="*/ 218742 h 511048"/>
                <a:gd name="connsiteX471" fmla="*/ 62744 w 1097183"/>
                <a:gd name="connsiteY471" fmla="*/ 214935 h 511048"/>
                <a:gd name="connsiteX472" fmla="*/ 45290 w 1097183"/>
                <a:gd name="connsiteY472" fmla="*/ 218552 h 511048"/>
                <a:gd name="connsiteX473" fmla="*/ 29424 w 1097183"/>
                <a:gd name="connsiteY473" fmla="*/ 232134 h 511048"/>
                <a:gd name="connsiteX474" fmla="*/ 9622 w 1097183"/>
                <a:gd name="connsiteY474" fmla="*/ 232515 h 511048"/>
                <a:gd name="connsiteX475" fmla="*/ 8797 w 1097183"/>
                <a:gd name="connsiteY475" fmla="*/ 235942 h 511048"/>
                <a:gd name="connsiteX476" fmla="*/ 31201 w 1097183"/>
                <a:gd name="connsiteY476" fmla="*/ 237783 h 511048"/>
                <a:gd name="connsiteX477" fmla="*/ 60713 w 1097183"/>
                <a:gd name="connsiteY477" fmla="*/ 220266 h 511048"/>
                <a:gd name="connsiteX478" fmla="*/ 62744 w 1097183"/>
                <a:gd name="connsiteY478" fmla="*/ 214935 h 511048"/>
                <a:gd name="connsiteX479" fmla="*/ 62744 w 1097183"/>
                <a:gd name="connsiteY479" fmla="*/ 214935 h 511048"/>
                <a:gd name="connsiteX480" fmla="*/ 426219 w 1097183"/>
                <a:gd name="connsiteY480" fmla="*/ 156101 h 511048"/>
                <a:gd name="connsiteX481" fmla="*/ 393279 w 1097183"/>
                <a:gd name="connsiteY481" fmla="*/ 169683 h 511048"/>
                <a:gd name="connsiteX482" fmla="*/ 368464 w 1097183"/>
                <a:gd name="connsiteY482" fmla="*/ 167081 h 511048"/>
                <a:gd name="connsiteX483" fmla="*/ 363006 w 1097183"/>
                <a:gd name="connsiteY483" fmla="*/ 163145 h 511048"/>
                <a:gd name="connsiteX484" fmla="*/ 350566 w 1097183"/>
                <a:gd name="connsiteY484" fmla="*/ 161813 h 511048"/>
                <a:gd name="connsiteX485" fmla="*/ 350566 w 1097183"/>
                <a:gd name="connsiteY485" fmla="*/ 164542 h 511048"/>
                <a:gd name="connsiteX486" fmla="*/ 381919 w 1097183"/>
                <a:gd name="connsiteY486" fmla="*/ 180345 h 511048"/>
                <a:gd name="connsiteX487" fmla="*/ 424823 w 1097183"/>
                <a:gd name="connsiteY487" fmla="*/ 161749 h 511048"/>
                <a:gd name="connsiteX488" fmla="*/ 426219 w 1097183"/>
                <a:gd name="connsiteY488" fmla="*/ 156101 h 511048"/>
                <a:gd name="connsiteX489" fmla="*/ 426219 w 1097183"/>
                <a:gd name="connsiteY489" fmla="*/ 156101 h 511048"/>
                <a:gd name="connsiteX490" fmla="*/ 318071 w 1097183"/>
                <a:gd name="connsiteY490" fmla="*/ 163272 h 511048"/>
                <a:gd name="connsiteX491" fmla="*/ 274342 w 1097183"/>
                <a:gd name="connsiteY491" fmla="*/ 180218 h 511048"/>
                <a:gd name="connsiteX492" fmla="*/ 241847 w 1097183"/>
                <a:gd name="connsiteY492" fmla="*/ 161051 h 511048"/>
                <a:gd name="connsiteX493" fmla="*/ 241847 w 1097183"/>
                <a:gd name="connsiteY493" fmla="*/ 163907 h 511048"/>
                <a:gd name="connsiteX494" fmla="*/ 274406 w 1097183"/>
                <a:gd name="connsiteY494" fmla="*/ 186502 h 511048"/>
                <a:gd name="connsiteX495" fmla="*/ 316231 w 1097183"/>
                <a:gd name="connsiteY495" fmla="*/ 168096 h 511048"/>
                <a:gd name="connsiteX496" fmla="*/ 318071 w 1097183"/>
                <a:gd name="connsiteY496" fmla="*/ 163272 h 511048"/>
                <a:gd name="connsiteX497" fmla="*/ 318071 w 1097183"/>
                <a:gd name="connsiteY497" fmla="*/ 163272 h 511048"/>
                <a:gd name="connsiteX498" fmla="*/ 206306 w 1097183"/>
                <a:gd name="connsiteY498" fmla="*/ 163970 h 511048"/>
                <a:gd name="connsiteX499" fmla="*/ 162260 w 1097183"/>
                <a:gd name="connsiteY499" fmla="*/ 179837 h 511048"/>
                <a:gd name="connsiteX500" fmla="*/ 128368 w 1097183"/>
                <a:gd name="connsiteY500" fmla="*/ 165303 h 511048"/>
                <a:gd name="connsiteX501" fmla="*/ 128749 w 1097183"/>
                <a:gd name="connsiteY501" fmla="*/ 168223 h 511048"/>
                <a:gd name="connsiteX502" fmla="*/ 164037 w 1097183"/>
                <a:gd name="connsiteY502" fmla="*/ 185994 h 511048"/>
                <a:gd name="connsiteX503" fmla="*/ 204592 w 1097183"/>
                <a:gd name="connsiteY503" fmla="*/ 168477 h 511048"/>
                <a:gd name="connsiteX504" fmla="*/ 206306 w 1097183"/>
                <a:gd name="connsiteY504" fmla="*/ 163970 h 511048"/>
                <a:gd name="connsiteX505" fmla="*/ 206306 w 1097183"/>
                <a:gd name="connsiteY505" fmla="*/ 163970 h 511048"/>
                <a:gd name="connsiteX506" fmla="*/ 95366 w 1097183"/>
                <a:gd name="connsiteY506" fmla="*/ 167842 h 511048"/>
                <a:gd name="connsiteX507" fmla="*/ 71439 w 1097183"/>
                <a:gd name="connsiteY507" fmla="*/ 174189 h 511048"/>
                <a:gd name="connsiteX508" fmla="*/ 40150 w 1097183"/>
                <a:gd name="connsiteY508" fmla="*/ 172285 h 511048"/>
                <a:gd name="connsiteX509" fmla="*/ 27139 w 1097183"/>
                <a:gd name="connsiteY509" fmla="*/ 165811 h 511048"/>
                <a:gd name="connsiteX510" fmla="*/ 26695 w 1097183"/>
                <a:gd name="connsiteY510" fmla="*/ 169492 h 511048"/>
                <a:gd name="connsiteX511" fmla="*/ 57349 w 1097183"/>
                <a:gd name="connsiteY511" fmla="*/ 184978 h 511048"/>
                <a:gd name="connsiteX512" fmla="*/ 70867 w 1097183"/>
                <a:gd name="connsiteY512" fmla="*/ 181932 h 511048"/>
                <a:gd name="connsiteX513" fmla="*/ 92954 w 1097183"/>
                <a:gd name="connsiteY513" fmla="*/ 172539 h 511048"/>
                <a:gd name="connsiteX514" fmla="*/ 95366 w 1097183"/>
                <a:gd name="connsiteY514" fmla="*/ 167842 h 511048"/>
                <a:gd name="connsiteX515" fmla="*/ 95366 w 1097183"/>
                <a:gd name="connsiteY515" fmla="*/ 167842 h 511048"/>
                <a:gd name="connsiteX516" fmla="*/ 44085 w 1097183"/>
                <a:gd name="connsiteY516" fmla="*/ 128112 h 511048"/>
                <a:gd name="connsiteX517" fmla="*/ 30630 w 1097183"/>
                <a:gd name="connsiteY517" fmla="*/ 134839 h 511048"/>
                <a:gd name="connsiteX518" fmla="*/ 21681 w 1097183"/>
                <a:gd name="connsiteY518" fmla="*/ 143724 h 511048"/>
                <a:gd name="connsiteX519" fmla="*/ 7845 w 1097183"/>
                <a:gd name="connsiteY519" fmla="*/ 148041 h 511048"/>
                <a:gd name="connsiteX520" fmla="*/ 7845 w 1097183"/>
                <a:gd name="connsiteY520" fmla="*/ 151595 h 511048"/>
                <a:gd name="connsiteX521" fmla="*/ 24219 w 1097183"/>
                <a:gd name="connsiteY521" fmla="*/ 148485 h 511048"/>
                <a:gd name="connsiteX522" fmla="*/ 42815 w 1097183"/>
                <a:gd name="connsiteY522" fmla="*/ 133443 h 511048"/>
                <a:gd name="connsiteX523" fmla="*/ 44085 w 1097183"/>
                <a:gd name="connsiteY523" fmla="*/ 128112 h 511048"/>
                <a:gd name="connsiteX524" fmla="*/ 44085 w 1097183"/>
                <a:gd name="connsiteY524" fmla="*/ 128112 h 511048"/>
                <a:gd name="connsiteX525" fmla="*/ 469440 w 1097183"/>
                <a:gd name="connsiteY525" fmla="*/ 105835 h 511048"/>
                <a:gd name="connsiteX526" fmla="*/ 449004 w 1097183"/>
                <a:gd name="connsiteY526" fmla="*/ 112055 h 511048"/>
                <a:gd name="connsiteX527" fmla="*/ 426663 w 1097183"/>
                <a:gd name="connsiteY527" fmla="*/ 125192 h 511048"/>
                <a:gd name="connsiteX528" fmla="*/ 398484 w 1097183"/>
                <a:gd name="connsiteY528" fmla="*/ 113197 h 511048"/>
                <a:gd name="connsiteX529" fmla="*/ 396390 w 1097183"/>
                <a:gd name="connsiteY529" fmla="*/ 116244 h 511048"/>
                <a:gd name="connsiteX530" fmla="*/ 430979 w 1097183"/>
                <a:gd name="connsiteY530" fmla="*/ 130587 h 511048"/>
                <a:gd name="connsiteX531" fmla="*/ 468742 w 1097183"/>
                <a:gd name="connsiteY531" fmla="*/ 111484 h 511048"/>
                <a:gd name="connsiteX532" fmla="*/ 469440 w 1097183"/>
                <a:gd name="connsiteY532" fmla="*/ 105835 h 511048"/>
                <a:gd name="connsiteX533" fmla="*/ 469440 w 1097183"/>
                <a:gd name="connsiteY533" fmla="*/ 105835 h 511048"/>
                <a:gd name="connsiteX534" fmla="*/ 360784 w 1097183"/>
                <a:gd name="connsiteY534" fmla="*/ 118528 h 511048"/>
                <a:gd name="connsiteX535" fmla="*/ 338190 w 1097183"/>
                <a:gd name="connsiteY535" fmla="*/ 126208 h 511048"/>
                <a:gd name="connsiteX536" fmla="*/ 289003 w 1097183"/>
                <a:gd name="connsiteY536" fmla="*/ 119798 h 511048"/>
                <a:gd name="connsiteX537" fmla="*/ 288178 w 1097183"/>
                <a:gd name="connsiteY537" fmla="*/ 121955 h 511048"/>
                <a:gd name="connsiteX538" fmla="*/ 320166 w 1097183"/>
                <a:gd name="connsiteY538" fmla="*/ 139663 h 511048"/>
                <a:gd name="connsiteX539" fmla="*/ 360277 w 1097183"/>
                <a:gd name="connsiteY539" fmla="*/ 122717 h 511048"/>
                <a:gd name="connsiteX540" fmla="*/ 360784 w 1097183"/>
                <a:gd name="connsiteY540" fmla="*/ 118528 h 511048"/>
                <a:gd name="connsiteX541" fmla="*/ 360784 w 1097183"/>
                <a:gd name="connsiteY541" fmla="*/ 118528 h 511048"/>
                <a:gd name="connsiteX542" fmla="*/ 253970 w 1097183"/>
                <a:gd name="connsiteY542" fmla="*/ 123415 h 511048"/>
                <a:gd name="connsiteX543" fmla="*/ 211955 w 1097183"/>
                <a:gd name="connsiteY543" fmla="*/ 136172 h 511048"/>
                <a:gd name="connsiteX544" fmla="*/ 172986 w 1097183"/>
                <a:gd name="connsiteY544" fmla="*/ 121511 h 511048"/>
                <a:gd name="connsiteX545" fmla="*/ 173367 w 1097183"/>
                <a:gd name="connsiteY545" fmla="*/ 124748 h 511048"/>
                <a:gd name="connsiteX546" fmla="*/ 209543 w 1097183"/>
                <a:gd name="connsiteY546" fmla="*/ 142582 h 511048"/>
                <a:gd name="connsiteX547" fmla="*/ 252573 w 1097183"/>
                <a:gd name="connsiteY547" fmla="*/ 128810 h 511048"/>
                <a:gd name="connsiteX548" fmla="*/ 253970 w 1097183"/>
                <a:gd name="connsiteY548" fmla="*/ 123415 h 511048"/>
                <a:gd name="connsiteX549" fmla="*/ 253970 w 1097183"/>
                <a:gd name="connsiteY549" fmla="*/ 123415 h 511048"/>
                <a:gd name="connsiteX550" fmla="*/ 137635 w 1097183"/>
                <a:gd name="connsiteY550" fmla="*/ 122336 h 511048"/>
                <a:gd name="connsiteX551" fmla="*/ 128305 w 1097183"/>
                <a:gd name="connsiteY551" fmla="*/ 122590 h 511048"/>
                <a:gd name="connsiteX552" fmla="*/ 116373 w 1097183"/>
                <a:gd name="connsiteY552" fmla="*/ 131285 h 511048"/>
                <a:gd name="connsiteX553" fmla="*/ 95937 w 1097183"/>
                <a:gd name="connsiteY553" fmla="*/ 135284 h 511048"/>
                <a:gd name="connsiteX554" fmla="*/ 63632 w 1097183"/>
                <a:gd name="connsiteY554" fmla="*/ 121004 h 511048"/>
                <a:gd name="connsiteX555" fmla="*/ 63886 w 1097183"/>
                <a:gd name="connsiteY555" fmla="*/ 123098 h 511048"/>
                <a:gd name="connsiteX556" fmla="*/ 99808 w 1097183"/>
                <a:gd name="connsiteY556" fmla="*/ 143788 h 511048"/>
                <a:gd name="connsiteX557" fmla="*/ 137127 w 1097183"/>
                <a:gd name="connsiteY557" fmla="*/ 126525 h 511048"/>
                <a:gd name="connsiteX558" fmla="*/ 137635 w 1097183"/>
                <a:gd name="connsiteY558" fmla="*/ 122336 h 511048"/>
                <a:gd name="connsiteX559" fmla="*/ 137635 w 1097183"/>
                <a:gd name="connsiteY559" fmla="*/ 122336 h 511048"/>
                <a:gd name="connsiteX560" fmla="*/ 500158 w 1097183"/>
                <a:gd name="connsiteY560" fmla="*/ 49793 h 511048"/>
                <a:gd name="connsiteX561" fmla="*/ 474708 w 1097183"/>
                <a:gd name="connsiteY561" fmla="*/ 64454 h 511048"/>
                <a:gd name="connsiteX562" fmla="*/ 432883 w 1097183"/>
                <a:gd name="connsiteY562" fmla="*/ 55759 h 511048"/>
                <a:gd name="connsiteX563" fmla="*/ 432121 w 1097183"/>
                <a:gd name="connsiteY563" fmla="*/ 58933 h 511048"/>
                <a:gd name="connsiteX564" fmla="*/ 463792 w 1097183"/>
                <a:gd name="connsiteY564" fmla="*/ 76132 h 511048"/>
                <a:gd name="connsiteX565" fmla="*/ 498952 w 1097183"/>
                <a:gd name="connsiteY565" fmla="*/ 54681 h 511048"/>
                <a:gd name="connsiteX566" fmla="*/ 500158 w 1097183"/>
                <a:gd name="connsiteY566" fmla="*/ 49793 h 511048"/>
                <a:gd name="connsiteX567" fmla="*/ 500158 w 1097183"/>
                <a:gd name="connsiteY567" fmla="*/ 49793 h 511048"/>
                <a:gd name="connsiteX568" fmla="*/ 400451 w 1097183"/>
                <a:gd name="connsiteY568" fmla="*/ 57219 h 511048"/>
                <a:gd name="connsiteX569" fmla="*/ 384965 w 1097183"/>
                <a:gd name="connsiteY569" fmla="*/ 57981 h 511048"/>
                <a:gd name="connsiteX570" fmla="*/ 375445 w 1097183"/>
                <a:gd name="connsiteY570" fmla="*/ 67945 h 511048"/>
                <a:gd name="connsiteX571" fmla="*/ 359198 w 1097183"/>
                <a:gd name="connsiteY571" fmla="*/ 74228 h 511048"/>
                <a:gd name="connsiteX572" fmla="*/ 352724 w 1097183"/>
                <a:gd name="connsiteY572" fmla="*/ 68580 h 511048"/>
                <a:gd name="connsiteX573" fmla="*/ 344918 w 1097183"/>
                <a:gd name="connsiteY573" fmla="*/ 63376 h 511048"/>
                <a:gd name="connsiteX574" fmla="*/ 326576 w 1097183"/>
                <a:gd name="connsiteY574" fmla="*/ 63820 h 511048"/>
                <a:gd name="connsiteX575" fmla="*/ 326893 w 1097183"/>
                <a:gd name="connsiteY575" fmla="*/ 66612 h 511048"/>
                <a:gd name="connsiteX576" fmla="*/ 353486 w 1097183"/>
                <a:gd name="connsiteY576" fmla="*/ 76069 h 511048"/>
                <a:gd name="connsiteX577" fmla="*/ 366052 w 1097183"/>
                <a:gd name="connsiteY577" fmla="*/ 82225 h 511048"/>
                <a:gd name="connsiteX578" fmla="*/ 375890 w 1097183"/>
                <a:gd name="connsiteY578" fmla="*/ 76767 h 511048"/>
                <a:gd name="connsiteX579" fmla="*/ 399880 w 1097183"/>
                <a:gd name="connsiteY579" fmla="*/ 61979 h 511048"/>
                <a:gd name="connsiteX580" fmla="*/ 400451 w 1097183"/>
                <a:gd name="connsiteY580" fmla="*/ 57219 h 511048"/>
                <a:gd name="connsiteX581" fmla="*/ 400451 w 1097183"/>
                <a:gd name="connsiteY581" fmla="*/ 57219 h 511048"/>
                <a:gd name="connsiteX582" fmla="*/ 296112 w 1097183"/>
                <a:gd name="connsiteY582" fmla="*/ 62995 h 511048"/>
                <a:gd name="connsiteX583" fmla="*/ 270788 w 1097183"/>
                <a:gd name="connsiteY583" fmla="*/ 73974 h 511048"/>
                <a:gd name="connsiteX584" fmla="*/ 245529 w 1097183"/>
                <a:gd name="connsiteY584" fmla="*/ 82352 h 511048"/>
                <a:gd name="connsiteX585" fmla="*/ 235120 w 1097183"/>
                <a:gd name="connsiteY585" fmla="*/ 72198 h 511048"/>
                <a:gd name="connsiteX586" fmla="*/ 222427 w 1097183"/>
                <a:gd name="connsiteY586" fmla="*/ 63566 h 511048"/>
                <a:gd name="connsiteX587" fmla="*/ 221538 w 1097183"/>
                <a:gd name="connsiteY587" fmla="*/ 65787 h 511048"/>
                <a:gd name="connsiteX588" fmla="*/ 251495 w 1097183"/>
                <a:gd name="connsiteY588" fmla="*/ 89841 h 511048"/>
                <a:gd name="connsiteX589" fmla="*/ 265838 w 1097183"/>
                <a:gd name="connsiteY589" fmla="*/ 86160 h 511048"/>
                <a:gd name="connsiteX590" fmla="*/ 293637 w 1097183"/>
                <a:gd name="connsiteY590" fmla="*/ 67691 h 511048"/>
                <a:gd name="connsiteX591" fmla="*/ 296112 w 1097183"/>
                <a:gd name="connsiteY591" fmla="*/ 62995 h 511048"/>
                <a:gd name="connsiteX592" fmla="*/ 296112 w 1097183"/>
                <a:gd name="connsiteY592" fmla="*/ 62995 h 511048"/>
                <a:gd name="connsiteX593" fmla="*/ 193232 w 1097183"/>
                <a:gd name="connsiteY593" fmla="*/ 64518 h 511048"/>
                <a:gd name="connsiteX594" fmla="*/ 164608 w 1097183"/>
                <a:gd name="connsiteY594" fmla="*/ 77846 h 511048"/>
                <a:gd name="connsiteX595" fmla="*/ 133573 w 1097183"/>
                <a:gd name="connsiteY595" fmla="*/ 71436 h 511048"/>
                <a:gd name="connsiteX596" fmla="*/ 121641 w 1097183"/>
                <a:gd name="connsiteY596" fmla="*/ 70484 h 511048"/>
                <a:gd name="connsiteX597" fmla="*/ 122530 w 1097183"/>
                <a:gd name="connsiteY597" fmla="*/ 74165 h 511048"/>
                <a:gd name="connsiteX598" fmla="*/ 157627 w 1097183"/>
                <a:gd name="connsiteY598" fmla="*/ 87683 h 511048"/>
                <a:gd name="connsiteX599" fmla="*/ 168162 w 1097183"/>
                <a:gd name="connsiteY599" fmla="*/ 84827 h 511048"/>
                <a:gd name="connsiteX600" fmla="*/ 191899 w 1097183"/>
                <a:gd name="connsiteY600" fmla="*/ 70039 h 511048"/>
                <a:gd name="connsiteX601" fmla="*/ 193232 w 1097183"/>
                <a:gd name="connsiteY601" fmla="*/ 64518 h 511048"/>
                <a:gd name="connsiteX602" fmla="*/ 193232 w 1097183"/>
                <a:gd name="connsiteY602" fmla="*/ 64518 h 511048"/>
                <a:gd name="connsiteX603" fmla="*/ 85846 w 1097183"/>
                <a:gd name="connsiteY603" fmla="*/ 72896 h 511048"/>
                <a:gd name="connsiteX604" fmla="*/ 68265 w 1097183"/>
                <a:gd name="connsiteY604" fmla="*/ 78100 h 511048"/>
                <a:gd name="connsiteX605" fmla="*/ 24029 w 1097183"/>
                <a:gd name="connsiteY605" fmla="*/ 72070 h 511048"/>
                <a:gd name="connsiteX606" fmla="*/ 22633 w 1097183"/>
                <a:gd name="connsiteY606" fmla="*/ 75688 h 511048"/>
                <a:gd name="connsiteX607" fmla="*/ 51637 w 1097183"/>
                <a:gd name="connsiteY607" fmla="*/ 90032 h 511048"/>
                <a:gd name="connsiteX608" fmla="*/ 62744 w 1097183"/>
                <a:gd name="connsiteY608" fmla="*/ 88381 h 511048"/>
                <a:gd name="connsiteX609" fmla="*/ 84577 w 1097183"/>
                <a:gd name="connsiteY609" fmla="*/ 78036 h 511048"/>
                <a:gd name="connsiteX610" fmla="*/ 85846 w 1097183"/>
                <a:gd name="connsiteY610" fmla="*/ 72896 h 511048"/>
                <a:gd name="connsiteX611" fmla="*/ 85846 w 1097183"/>
                <a:gd name="connsiteY611" fmla="*/ 72896 h 511048"/>
                <a:gd name="connsiteX612" fmla="*/ 1047814 w 1097183"/>
                <a:gd name="connsiteY612" fmla="*/ 26374 h 511048"/>
                <a:gd name="connsiteX613" fmla="*/ 1037215 w 1097183"/>
                <a:gd name="connsiteY613" fmla="*/ 29802 h 511048"/>
                <a:gd name="connsiteX614" fmla="*/ 1031694 w 1097183"/>
                <a:gd name="connsiteY614" fmla="*/ 35704 h 511048"/>
                <a:gd name="connsiteX615" fmla="*/ 1018683 w 1097183"/>
                <a:gd name="connsiteY615" fmla="*/ 42749 h 511048"/>
                <a:gd name="connsiteX616" fmla="*/ 1003134 w 1097183"/>
                <a:gd name="connsiteY616" fmla="*/ 38433 h 511048"/>
                <a:gd name="connsiteX617" fmla="*/ 995454 w 1097183"/>
                <a:gd name="connsiteY617" fmla="*/ 33292 h 511048"/>
                <a:gd name="connsiteX618" fmla="*/ 982253 w 1097183"/>
                <a:gd name="connsiteY618" fmla="*/ 33229 h 511048"/>
                <a:gd name="connsiteX619" fmla="*/ 983141 w 1097183"/>
                <a:gd name="connsiteY619" fmla="*/ 36846 h 511048"/>
                <a:gd name="connsiteX620" fmla="*/ 1020841 w 1097183"/>
                <a:gd name="connsiteY620" fmla="*/ 52269 h 511048"/>
                <a:gd name="connsiteX621" fmla="*/ 1047751 w 1097183"/>
                <a:gd name="connsiteY621" fmla="*/ 31642 h 511048"/>
                <a:gd name="connsiteX622" fmla="*/ 1047814 w 1097183"/>
                <a:gd name="connsiteY622" fmla="*/ 26374 h 511048"/>
                <a:gd name="connsiteX623" fmla="*/ 1047814 w 1097183"/>
                <a:gd name="connsiteY623" fmla="*/ 26374 h 511048"/>
                <a:gd name="connsiteX624" fmla="*/ 951916 w 1097183"/>
                <a:gd name="connsiteY624" fmla="*/ 31325 h 511048"/>
                <a:gd name="connsiteX625" fmla="*/ 929702 w 1097183"/>
                <a:gd name="connsiteY625" fmla="*/ 44082 h 511048"/>
                <a:gd name="connsiteX626" fmla="*/ 904188 w 1097183"/>
                <a:gd name="connsiteY626" fmla="*/ 43193 h 511048"/>
                <a:gd name="connsiteX627" fmla="*/ 895430 w 1097183"/>
                <a:gd name="connsiteY627" fmla="*/ 37544 h 511048"/>
                <a:gd name="connsiteX628" fmla="*/ 880452 w 1097183"/>
                <a:gd name="connsiteY628" fmla="*/ 35831 h 511048"/>
                <a:gd name="connsiteX629" fmla="*/ 880833 w 1097183"/>
                <a:gd name="connsiteY629" fmla="*/ 39068 h 511048"/>
                <a:gd name="connsiteX630" fmla="*/ 920817 w 1097183"/>
                <a:gd name="connsiteY630" fmla="*/ 55569 h 511048"/>
                <a:gd name="connsiteX631" fmla="*/ 950583 w 1097183"/>
                <a:gd name="connsiteY631" fmla="*/ 36846 h 511048"/>
                <a:gd name="connsiteX632" fmla="*/ 951916 w 1097183"/>
                <a:gd name="connsiteY632" fmla="*/ 31325 h 511048"/>
                <a:gd name="connsiteX633" fmla="*/ 951916 w 1097183"/>
                <a:gd name="connsiteY633" fmla="*/ 31325 h 511048"/>
                <a:gd name="connsiteX634" fmla="*/ 854430 w 1097183"/>
                <a:gd name="connsiteY634" fmla="*/ 36021 h 511048"/>
                <a:gd name="connsiteX635" fmla="*/ 852209 w 1097183"/>
                <a:gd name="connsiteY635" fmla="*/ 40273 h 511048"/>
                <a:gd name="connsiteX636" fmla="*/ 810955 w 1097183"/>
                <a:gd name="connsiteY636" fmla="*/ 57981 h 511048"/>
                <a:gd name="connsiteX637" fmla="*/ 778905 w 1097183"/>
                <a:gd name="connsiteY637" fmla="*/ 40400 h 511048"/>
                <a:gd name="connsiteX638" fmla="*/ 778905 w 1097183"/>
                <a:gd name="connsiteY638" fmla="*/ 37544 h 511048"/>
                <a:gd name="connsiteX639" fmla="*/ 821110 w 1097183"/>
                <a:gd name="connsiteY639" fmla="*/ 48524 h 511048"/>
                <a:gd name="connsiteX640" fmla="*/ 854430 w 1097183"/>
                <a:gd name="connsiteY640" fmla="*/ 36021 h 511048"/>
                <a:gd name="connsiteX641" fmla="*/ 854430 w 1097183"/>
                <a:gd name="connsiteY641" fmla="*/ 36021 h 511048"/>
                <a:gd name="connsiteX642" fmla="*/ 744886 w 1097183"/>
                <a:gd name="connsiteY642" fmla="*/ 38623 h 511048"/>
                <a:gd name="connsiteX643" fmla="*/ 719817 w 1097183"/>
                <a:gd name="connsiteY643" fmla="*/ 45668 h 511048"/>
                <a:gd name="connsiteX644" fmla="*/ 670186 w 1097183"/>
                <a:gd name="connsiteY644" fmla="*/ 38306 h 511048"/>
                <a:gd name="connsiteX645" fmla="*/ 670567 w 1097183"/>
                <a:gd name="connsiteY645" fmla="*/ 41543 h 511048"/>
                <a:gd name="connsiteX646" fmla="*/ 708202 w 1097183"/>
                <a:gd name="connsiteY646" fmla="*/ 55315 h 511048"/>
                <a:gd name="connsiteX647" fmla="*/ 742602 w 1097183"/>
                <a:gd name="connsiteY647" fmla="*/ 43002 h 511048"/>
                <a:gd name="connsiteX648" fmla="*/ 744886 w 1097183"/>
                <a:gd name="connsiteY648" fmla="*/ 38623 h 511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</a:cxnLst>
              <a:rect l="l" t="t" r="r" b="b"/>
              <a:pathLst>
                <a:path w="1097183" h="511048">
                  <a:moveTo>
                    <a:pt x="643466" y="37925"/>
                  </a:moveTo>
                  <a:cubicBezTo>
                    <a:pt x="631027" y="36592"/>
                    <a:pt x="627409" y="49032"/>
                    <a:pt x="616937" y="52650"/>
                  </a:cubicBezTo>
                  <a:cubicBezTo>
                    <a:pt x="600055" y="58488"/>
                    <a:pt x="589392" y="36339"/>
                    <a:pt x="572891" y="42114"/>
                  </a:cubicBezTo>
                  <a:cubicBezTo>
                    <a:pt x="570860" y="42812"/>
                    <a:pt x="571685" y="45986"/>
                    <a:pt x="573779" y="45605"/>
                  </a:cubicBezTo>
                  <a:cubicBezTo>
                    <a:pt x="589329" y="42368"/>
                    <a:pt x="597834" y="61725"/>
                    <a:pt x="612685" y="59694"/>
                  </a:cubicBezTo>
                  <a:cubicBezTo>
                    <a:pt x="624617" y="58044"/>
                    <a:pt x="631154" y="42114"/>
                    <a:pt x="643530" y="43383"/>
                  </a:cubicBezTo>
                  <a:cubicBezTo>
                    <a:pt x="646640" y="43701"/>
                    <a:pt x="646576" y="38306"/>
                    <a:pt x="643466" y="37925"/>
                  </a:cubicBezTo>
                  <a:lnTo>
                    <a:pt x="643466" y="37925"/>
                  </a:lnTo>
                  <a:close/>
                  <a:moveTo>
                    <a:pt x="1046101" y="374681"/>
                  </a:moveTo>
                  <a:cubicBezTo>
                    <a:pt x="1019190" y="375569"/>
                    <a:pt x="1033090" y="388390"/>
                    <a:pt x="1013479" y="388897"/>
                  </a:cubicBezTo>
                  <a:cubicBezTo>
                    <a:pt x="1008846" y="389024"/>
                    <a:pt x="1002308" y="381091"/>
                    <a:pt x="998881" y="377854"/>
                  </a:cubicBezTo>
                  <a:cubicBezTo>
                    <a:pt x="993486" y="372650"/>
                    <a:pt x="988282" y="367509"/>
                    <a:pt x="982507" y="362876"/>
                  </a:cubicBezTo>
                  <a:cubicBezTo>
                    <a:pt x="981047" y="361670"/>
                    <a:pt x="979587" y="364145"/>
                    <a:pt x="980666" y="365542"/>
                  </a:cubicBezTo>
                  <a:cubicBezTo>
                    <a:pt x="988980" y="376140"/>
                    <a:pt x="1003387" y="396260"/>
                    <a:pt x="1017858" y="395244"/>
                  </a:cubicBezTo>
                  <a:cubicBezTo>
                    <a:pt x="1021856" y="394990"/>
                    <a:pt x="1024966" y="393404"/>
                    <a:pt x="1027822" y="390484"/>
                  </a:cubicBezTo>
                  <a:cubicBezTo>
                    <a:pt x="1030234" y="388072"/>
                    <a:pt x="1031440" y="383503"/>
                    <a:pt x="1034486" y="381789"/>
                  </a:cubicBezTo>
                  <a:cubicBezTo>
                    <a:pt x="1037152" y="380329"/>
                    <a:pt x="1043498" y="380900"/>
                    <a:pt x="1046735" y="380329"/>
                  </a:cubicBezTo>
                  <a:cubicBezTo>
                    <a:pt x="1049718" y="379885"/>
                    <a:pt x="1048956" y="374554"/>
                    <a:pt x="1046101" y="374681"/>
                  </a:cubicBezTo>
                  <a:lnTo>
                    <a:pt x="1046101" y="374681"/>
                  </a:lnTo>
                  <a:close/>
                  <a:moveTo>
                    <a:pt x="965561" y="376712"/>
                  </a:moveTo>
                  <a:cubicBezTo>
                    <a:pt x="954772" y="380583"/>
                    <a:pt x="950900" y="392642"/>
                    <a:pt x="937255" y="388707"/>
                  </a:cubicBezTo>
                  <a:cubicBezTo>
                    <a:pt x="926656" y="385660"/>
                    <a:pt x="918849" y="376014"/>
                    <a:pt x="908695" y="371762"/>
                  </a:cubicBezTo>
                  <a:cubicBezTo>
                    <a:pt x="907425" y="371254"/>
                    <a:pt x="906346" y="373348"/>
                    <a:pt x="907362" y="374300"/>
                  </a:cubicBezTo>
                  <a:cubicBezTo>
                    <a:pt x="916501" y="382931"/>
                    <a:pt x="926910" y="392959"/>
                    <a:pt x="939095" y="395244"/>
                  </a:cubicBezTo>
                  <a:cubicBezTo>
                    <a:pt x="943855" y="396133"/>
                    <a:pt x="948742" y="395879"/>
                    <a:pt x="953185" y="393657"/>
                  </a:cubicBezTo>
                  <a:cubicBezTo>
                    <a:pt x="958453" y="390992"/>
                    <a:pt x="961499" y="384836"/>
                    <a:pt x="967021" y="382741"/>
                  </a:cubicBezTo>
                  <a:cubicBezTo>
                    <a:pt x="970385" y="381408"/>
                    <a:pt x="968988" y="375506"/>
                    <a:pt x="965561" y="376712"/>
                  </a:cubicBezTo>
                  <a:lnTo>
                    <a:pt x="965561" y="376712"/>
                  </a:lnTo>
                  <a:close/>
                  <a:moveTo>
                    <a:pt x="1084625" y="331714"/>
                  </a:moveTo>
                  <a:cubicBezTo>
                    <a:pt x="1073772" y="335585"/>
                    <a:pt x="1069901" y="347580"/>
                    <a:pt x="1056319" y="343709"/>
                  </a:cubicBezTo>
                  <a:cubicBezTo>
                    <a:pt x="1045720" y="340663"/>
                    <a:pt x="1037913" y="331016"/>
                    <a:pt x="1027759" y="326763"/>
                  </a:cubicBezTo>
                  <a:cubicBezTo>
                    <a:pt x="1026489" y="326255"/>
                    <a:pt x="1025410" y="328350"/>
                    <a:pt x="1026426" y="329302"/>
                  </a:cubicBezTo>
                  <a:cubicBezTo>
                    <a:pt x="1035565" y="337934"/>
                    <a:pt x="1045974" y="347961"/>
                    <a:pt x="1058159" y="350246"/>
                  </a:cubicBezTo>
                  <a:cubicBezTo>
                    <a:pt x="1062919" y="351135"/>
                    <a:pt x="1067806" y="350881"/>
                    <a:pt x="1072249" y="348660"/>
                  </a:cubicBezTo>
                  <a:cubicBezTo>
                    <a:pt x="1077517" y="345994"/>
                    <a:pt x="1080563" y="339838"/>
                    <a:pt x="1086085" y="337743"/>
                  </a:cubicBezTo>
                  <a:cubicBezTo>
                    <a:pt x="1089512" y="336410"/>
                    <a:pt x="1088052" y="330445"/>
                    <a:pt x="1084625" y="331714"/>
                  </a:cubicBezTo>
                  <a:lnTo>
                    <a:pt x="1084625" y="331714"/>
                  </a:lnTo>
                  <a:close/>
                  <a:moveTo>
                    <a:pt x="1062919" y="461123"/>
                  </a:moveTo>
                  <a:cubicBezTo>
                    <a:pt x="1057017" y="457251"/>
                    <a:pt x="1053018" y="461884"/>
                    <a:pt x="1047687" y="465629"/>
                  </a:cubicBezTo>
                  <a:cubicBezTo>
                    <a:pt x="1032646" y="476164"/>
                    <a:pt x="1020650" y="471849"/>
                    <a:pt x="1008084" y="459600"/>
                  </a:cubicBezTo>
                  <a:cubicBezTo>
                    <a:pt x="1006116" y="457696"/>
                    <a:pt x="1003387" y="460678"/>
                    <a:pt x="1005228" y="462773"/>
                  </a:cubicBezTo>
                  <a:cubicBezTo>
                    <a:pt x="1011575" y="470135"/>
                    <a:pt x="1019064" y="476863"/>
                    <a:pt x="1028584" y="477942"/>
                  </a:cubicBezTo>
                  <a:cubicBezTo>
                    <a:pt x="1033217" y="478449"/>
                    <a:pt x="1037532" y="477497"/>
                    <a:pt x="1041912" y="475657"/>
                  </a:cubicBezTo>
                  <a:cubicBezTo>
                    <a:pt x="1046926" y="473499"/>
                    <a:pt x="1055811" y="464423"/>
                    <a:pt x="1061142" y="466010"/>
                  </a:cubicBezTo>
                  <a:cubicBezTo>
                    <a:pt x="1063681" y="466771"/>
                    <a:pt x="1065268" y="462646"/>
                    <a:pt x="1062919" y="461123"/>
                  </a:cubicBezTo>
                  <a:lnTo>
                    <a:pt x="1062919" y="461123"/>
                  </a:lnTo>
                  <a:close/>
                  <a:moveTo>
                    <a:pt x="993486" y="329556"/>
                  </a:moveTo>
                  <a:cubicBezTo>
                    <a:pt x="987584" y="325685"/>
                    <a:pt x="983586" y="330317"/>
                    <a:pt x="978255" y="334062"/>
                  </a:cubicBezTo>
                  <a:cubicBezTo>
                    <a:pt x="963213" y="344598"/>
                    <a:pt x="951218" y="340282"/>
                    <a:pt x="938651" y="328033"/>
                  </a:cubicBezTo>
                  <a:cubicBezTo>
                    <a:pt x="936683" y="326129"/>
                    <a:pt x="933954" y="329112"/>
                    <a:pt x="935795" y="331206"/>
                  </a:cubicBezTo>
                  <a:cubicBezTo>
                    <a:pt x="942142" y="338568"/>
                    <a:pt x="949631" y="345296"/>
                    <a:pt x="959151" y="346375"/>
                  </a:cubicBezTo>
                  <a:cubicBezTo>
                    <a:pt x="963784" y="346882"/>
                    <a:pt x="968100" y="345930"/>
                    <a:pt x="972479" y="344090"/>
                  </a:cubicBezTo>
                  <a:cubicBezTo>
                    <a:pt x="977493" y="341932"/>
                    <a:pt x="986378" y="332856"/>
                    <a:pt x="991646" y="334443"/>
                  </a:cubicBezTo>
                  <a:cubicBezTo>
                    <a:pt x="994248" y="335268"/>
                    <a:pt x="995835" y="331079"/>
                    <a:pt x="993486" y="329556"/>
                  </a:cubicBezTo>
                  <a:lnTo>
                    <a:pt x="993486" y="329556"/>
                  </a:lnTo>
                  <a:close/>
                  <a:moveTo>
                    <a:pt x="1092622" y="493173"/>
                  </a:moveTo>
                  <a:cubicBezTo>
                    <a:pt x="1088243" y="491460"/>
                    <a:pt x="1085069" y="494697"/>
                    <a:pt x="1082277" y="498124"/>
                  </a:cubicBezTo>
                  <a:cubicBezTo>
                    <a:pt x="1077263" y="504090"/>
                    <a:pt x="1071233" y="506755"/>
                    <a:pt x="1063999" y="504280"/>
                  </a:cubicBezTo>
                  <a:cubicBezTo>
                    <a:pt x="1060888" y="503201"/>
                    <a:pt x="1059556" y="508596"/>
                    <a:pt x="1062666" y="509739"/>
                  </a:cubicBezTo>
                  <a:cubicBezTo>
                    <a:pt x="1067489" y="511516"/>
                    <a:pt x="1072566" y="511516"/>
                    <a:pt x="1077390" y="509548"/>
                  </a:cubicBezTo>
                  <a:cubicBezTo>
                    <a:pt x="1079548" y="508659"/>
                    <a:pt x="1081515" y="507390"/>
                    <a:pt x="1083292" y="505740"/>
                  </a:cubicBezTo>
                  <a:cubicBezTo>
                    <a:pt x="1085894" y="503392"/>
                    <a:pt x="1088179" y="498505"/>
                    <a:pt x="1091987" y="498949"/>
                  </a:cubicBezTo>
                  <a:cubicBezTo>
                    <a:pt x="1094970" y="499203"/>
                    <a:pt x="1095161" y="494189"/>
                    <a:pt x="1092622" y="493173"/>
                  </a:cubicBezTo>
                  <a:lnTo>
                    <a:pt x="1092622" y="493173"/>
                  </a:lnTo>
                  <a:close/>
                  <a:moveTo>
                    <a:pt x="907362" y="324542"/>
                  </a:moveTo>
                  <a:cubicBezTo>
                    <a:pt x="902982" y="322828"/>
                    <a:pt x="899809" y="326129"/>
                    <a:pt x="897017" y="329492"/>
                  </a:cubicBezTo>
                  <a:cubicBezTo>
                    <a:pt x="892003" y="335458"/>
                    <a:pt x="885973" y="338124"/>
                    <a:pt x="878738" y="335649"/>
                  </a:cubicBezTo>
                  <a:cubicBezTo>
                    <a:pt x="875628" y="334570"/>
                    <a:pt x="874296" y="339965"/>
                    <a:pt x="877405" y="341107"/>
                  </a:cubicBezTo>
                  <a:cubicBezTo>
                    <a:pt x="882229" y="342884"/>
                    <a:pt x="887306" y="342884"/>
                    <a:pt x="892130" y="340916"/>
                  </a:cubicBezTo>
                  <a:cubicBezTo>
                    <a:pt x="894288" y="340028"/>
                    <a:pt x="896255" y="338759"/>
                    <a:pt x="898032" y="337108"/>
                  </a:cubicBezTo>
                  <a:cubicBezTo>
                    <a:pt x="900634" y="334760"/>
                    <a:pt x="902919" y="329873"/>
                    <a:pt x="906727" y="330317"/>
                  </a:cubicBezTo>
                  <a:cubicBezTo>
                    <a:pt x="909773" y="330571"/>
                    <a:pt x="909964" y="325557"/>
                    <a:pt x="907362" y="324542"/>
                  </a:cubicBezTo>
                  <a:lnTo>
                    <a:pt x="907362" y="324542"/>
                  </a:lnTo>
                  <a:close/>
                  <a:moveTo>
                    <a:pt x="790646" y="238988"/>
                  </a:moveTo>
                  <a:cubicBezTo>
                    <a:pt x="786521" y="241527"/>
                    <a:pt x="783855" y="245462"/>
                    <a:pt x="779159" y="247176"/>
                  </a:cubicBezTo>
                  <a:cubicBezTo>
                    <a:pt x="774716" y="248826"/>
                    <a:pt x="770083" y="248445"/>
                    <a:pt x="765513" y="248064"/>
                  </a:cubicBezTo>
                  <a:cubicBezTo>
                    <a:pt x="763863" y="247937"/>
                    <a:pt x="763355" y="250603"/>
                    <a:pt x="764688" y="251428"/>
                  </a:cubicBezTo>
                  <a:cubicBezTo>
                    <a:pt x="773066" y="256696"/>
                    <a:pt x="790519" y="253142"/>
                    <a:pt x="793693" y="241591"/>
                  </a:cubicBezTo>
                  <a:cubicBezTo>
                    <a:pt x="794200" y="239623"/>
                    <a:pt x="792169" y="238037"/>
                    <a:pt x="790646" y="238988"/>
                  </a:cubicBezTo>
                  <a:lnTo>
                    <a:pt x="790646" y="238988"/>
                  </a:lnTo>
                  <a:close/>
                  <a:moveTo>
                    <a:pt x="838754" y="282590"/>
                  </a:moveTo>
                  <a:cubicBezTo>
                    <a:pt x="833931" y="285256"/>
                    <a:pt x="824792" y="291920"/>
                    <a:pt x="825490" y="298965"/>
                  </a:cubicBezTo>
                  <a:cubicBezTo>
                    <a:pt x="825553" y="299917"/>
                    <a:pt x="826378" y="300424"/>
                    <a:pt x="827140" y="300044"/>
                  </a:cubicBezTo>
                  <a:cubicBezTo>
                    <a:pt x="829615" y="298711"/>
                    <a:pt x="831075" y="295664"/>
                    <a:pt x="832979" y="293570"/>
                  </a:cubicBezTo>
                  <a:cubicBezTo>
                    <a:pt x="835390" y="290968"/>
                    <a:pt x="838183" y="289000"/>
                    <a:pt x="841293" y="287477"/>
                  </a:cubicBezTo>
                  <a:cubicBezTo>
                    <a:pt x="844212" y="286018"/>
                    <a:pt x="841674" y="280940"/>
                    <a:pt x="838754" y="282590"/>
                  </a:cubicBezTo>
                  <a:lnTo>
                    <a:pt x="838754" y="282590"/>
                  </a:lnTo>
                  <a:close/>
                  <a:moveTo>
                    <a:pt x="1041087" y="291095"/>
                  </a:moveTo>
                  <a:cubicBezTo>
                    <a:pt x="1028076" y="287985"/>
                    <a:pt x="1022872" y="302646"/>
                    <a:pt x="1011384" y="304931"/>
                  </a:cubicBezTo>
                  <a:cubicBezTo>
                    <a:pt x="1002055" y="306771"/>
                    <a:pt x="995898" y="296997"/>
                    <a:pt x="989107" y="292047"/>
                  </a:cubicBezTo>
                  <a:cubicBezTo>
                    <a:pt x="983268" y="287795"/>
                    <a:pt x="979143" y="288683"/>
                    <a:pt x="972542" y="286716"/>
                  </a:cubicBezTo>
                  <a:cubicBezTo>
                    <a:pt x="971019" y="286271"/>
                    <a:pt x="969940" y="288810"/>
                    <a:pt x="971464" y="289635"/>
                  </a:cubicBezTo>
                  <a:cubicBezTo>
                    <a:pt x="979080" y="293824"/>
                    <a:pt x="985363" y="296363"/>
                    <a:pt x="992217" y="302582"/>
                  </a:cubicBezTo>
                  <a:cubicBezTo>
                    <a:pt x="996152" y="306200"/>
                    <a:pt x="1000150" y="310199"/>
                    <a:pt x="1005355" y="311404"/>
                  </a:cubicBezTo>
                  <a:cubicBezTo>
                    <a:pt x="1019508" y="314641"/>
                    <a:pt x="1026997" y="295664"/>
                    <a:pt x="1040452" y="297251"/>
                  </a:cubicBezTo>
                  <a:cubicBezTo>
                    <a:pt x="1043498" y="297632"/>
                    <a:pt x="1044133" y="291793"/>
                    <a:pt x="1041087" y="291095"/>
                  </a:cubicBezTo>
                  <a:lnTo>
                    <a:pt x="1041087" y="291095"/>
                  </a:lnTo>
                  <a:close/>
                  <a:moveTo>
                    <a:pt x="936176" y="287160"/>
                  </a:moveTo>
                  <a:cubicBezTo>
                    <a:pt x="932114" y="277704"/>
                    <a:pt x="921515" y="283796"/>
                    <a:pt x="915803" y="288049"/>
                  </a:cubicBezTo>
                  <a:cubicBezTo>
                    <a:pt x="904062" y="296807"/>
                    <a:pt x="896826" y="304613"/>
                    <a:pt x="881721" y="294395"/>
                  </a:cubicBezTo>
                  <a:cubicBezTo>
                    <a:pt x="873978" y="289127"/>
                    <a:pt x="868647" y="283542"/>
                    <a:pt x="859571" y="281448"/>
                  </a:cubicBezTo>
                  <a:cubicBezTo>
                    <a:pt x="857477" y="280940"/>
                    <a:pt x="856842" y="284050"/>
                    <a:pt x="858683" y="284938"/>
                  </a:cubicBezTo>
                  <a:cubicBezTo>
                    <a:pt x="871440" y="290841"/>
                    <a:pt x="882229" y="306962"/>
                    <a:pt x="897080" y="306073"/>
                  </a:cubicBezTo>
                  <a:cubicBezTo>
                    <a:pt x="905077" y="305629"/>
                    <a:pt x="926846" y="283669"/>
                    <a:pt x="932305" y="290524"/>
                  </a:cubicBezTo>
                  <a:cubicBezTo>
                    <a:pt x="934272" y="292872"/>
                    <a:pt x="937318" y="289762"/>
                    <a:pt x="936176" y="287160"/>
                  </a:cubicBezTo>
                  <a:lnTo>
                    <a:pt x="936176" y="287160"/>
                  </a:lnTo>
                  <a:close/>
                  <a:moveTo>
                    <a:pt x="1079040" y="247493"/>
                  </a:moveTo>
                  <a:cubicBezTo>
                    <a:pt x="1078596" y="246922"/>
                    <a:pt x="1078088" y="246414"/>
                    <a:pt x="1077644" y="245843"/>
                  </a:cubicBezTo>
                  <a:cubicBezTo>
                    <a:pt x="1076946" y="245018"/>
                    <a:pt x="1075740" y="244637"/>
                    <a:pt x="1074724" y="245018"/>
                  </a:cubicBezTo>
                  <a:cubicBezTo>
                    <a:pt x="1060952" y="249714"/>
                    <a:pt x="1052828" y="271864"/>
                    <a:pt x="1037723" y="254982"/>
                  </a:cubicBezTo>
                  <a:cubicBezTo>
                    <a:pt x="1031884" y="248445"/>
                    <a:pt x="1027061" y="239179"/>
                    <a:pt x="1017858" y="239115"/>
                  </a:cubicBezTo>
                  <a:cubicBezTo>
                    <a:pt x="1016335" y="239115"/>
                    <a:pt x="1015954" y="241273"/>
                    <a:pt x="1017096" y="242162"/>
                  </a:cubicBezTo>
                  <a:cubicBezTo>
                    <a:pt x="1026362" y="249016"/>
                    <a:pt x="1032455" y="262535"/>
                    <a:pt x="1042800" y="267231"/>
                  </a:cubicBezTo>
                  <a:cubicBezTo>
                    <a:pt x="1047180" y="269199"/>
                    <a:pt x="1051559" y="269072"/>
                    <a:pt x="1055938" y="267168"/>
                  </a:cubicBezTo>
                  <a:cubicBezTo>
                    <a:pt x="1060952" y="265010"/>
                    <a:pt x="1072122" y="250349"/>
                    <a:pt x="1076628" y="252126"/>
                  </a:cubicBezTo>
                  <a:cubicBezTo>
                    <a:pt x="1079103" y="253015"/>
                    <a:pt x="1080627" y="249334"/>
                    <a:pt x="1079040" y="247493"/>
                  </a:cubicBezTo>
                  <a:lnTo>
                    <a:pt x="1079040" y="247493"/>
                  </a:lnTo>
                  <a:close/>
                  <a:moveTo>
                    <a:pt x="985807" y="242479"/>
                  </a:moveTo>
                  <a:cubicBezTo>
                    <a:pt x="970004" y="239179"/>
                    <a:pt x="962895" y="259996"/>
                    <a:pt x="948234" y="259552"/>
                  </a:cubicBezTo>
                  <a:cubicBezTo>
                    <a:pt x="933320" y="259108"/>
                    <a:pt x="927735" y="236894"/>
                    <a:pt x="912122" y="236132"/>
                  </a:cubicBezTo>
                  <a:cubicBezTo>
                    <a:pt x="910408" y="236069"/>
                    <a:pt x="910091" y="238988"/>
                    <a:pt x="911741" y="239433"/>
                  </a:cubicBezTo>
                  <a:cubicBezTo>
                    <a:pt x="925577" y="243431"/>
                    <a:pt x="931162" y="262090"/>
                    <a:pt x="945252" y="265073"/>
                  </a:cubicBezTo>
                  <a:cubicBezTo>
                    <a:pt x="961245" y="268437"/>
                    <a:pt x="969686" y="246414"/>
                    <a:pt x="985172" y="248191"/>
                  </a:cubicBezTo>
                  <a:cubicBezTo>
                    <a:pt x="988028" y="248572"/>
                    <a:pt x="988726" y="243114"/>
                    <a:pt x="985807" y="242479"/>
                  </a:cubicBezTo>
                  <a:lnTo>
                    <a:pt x="985807" y="242479"/>
                  </a:lnTo>
                  <a:close/>
                  <a:moveTo>
                    <a:pt x="874105" y="240702"/>
                  </a:moveTo>
                  <a:cubicBezTo>
                    <a:pt x="857413" y="232261"/>
                    <a:pt x="851955" y="267485"/>
                    <a:pt x="832852" y="255934"/>
                  </a:cubicBezTo>
                  <a:cubicBezTo>
                    <a:pt x="822443" y="249651"/>
                    <a:pt x="818445" y="233277"/>
                    <a:pt x="804989" y="233340"/>
                  </a:cubicBezTo>
                  <a:cubicBezTo>
                    <a:pt x="803593" y="233340"/>
                    <a:pt x="802832" y="235752"/>
                    <a:pt x="804228" y="236450"/>
                  </a:cubicBezTo>
                  <a:cubicBezTo>
                    <a:pt x="816414" y="242225"/>
                    <a:pt x="821491" y="257013"/>
                    <a:pt x="833296" y="262725"/>
                  </a:cubicBezTo>
                  <a:cubicBezTo>
                    <a:pt x="851447" y="271483"/>
                    <a:pt x="857287" y="244891"/>
                    <a:pt x="873090" y="245145"/>
                  </a:cubicBezTo>
                  <a:cubicBezTo>
                    <a:pt x="874994" y="245145"/>
                    <a:pt x="876073" y="241717"/>
                    <a:pt x="874105" y="240702"/>
                  </a:cubicBezTo>
                  <a:lnTo>
                    <a:pt x="874105" y="240702"/>
                  </a:lnTo>
                  <a:close/>
                  <a:moveTo>
                    <a:pt x="1095541" y="418537"/>
                  </a:moveTo>
                  <a:cubicBezTo>
                    <a:pt x="1082531" y="416188"/>
                    <a:pt x="1073582" y="427612"/>
                    <a:pt x="1062412" y="432753"/>
                  </a:cubicBezTo>
                  <a:cubicBezTo>
                    <a:pt x="1047497" y="439671"/>
                    <a:pt x="1039627" y="428882"/>
                    <a:pt x="1028710" y="419743"/>
                  </a:cubicBezTo>
                  <a:cubicBezTo>
                    <a:pt x="1024649" y="416379"/>
                    <a:pt x="1022427" y="414919"/>
                    <a:pt x="1017350" y="415426"/>
                  </a:cubicBezTo>
                  <a:cubicBezTo>
                    <a:pt x="1015700" y="415617"/>
                    <a:pt x="1015065" y="418473"/>
                    <a:pt x="1016906" y="418917"/>
                  </a:cubicBezTo>
                  <a:cubicBezTo>
                    <a:pt x="1032646" y="422281"/>
                    <a:pt x="1037532" y="444177"/>
                    <a:pt x="1056319" y="441512"/>
                  </a:cubicBezTo>
                  <a:cubicBezTo>
                    <a:pt x="1070535" y="439544"/>
                    <a:pt x="1081134" y="426279"/>
                    <a:pt x="1095541" y="423423"/>
                  </a:cubicBezTo>
                  <a:cubicBezTo>
                    <a:pt x="1097699" y="422979"/>
                    <a:pt x="1097763" y="418917"/>
                    <a:pt x="1095541" y="418537"/>
                  </a:cubicBezTo>
                  <a:lnTo>
                    <a:pt x="1095541" y="418537"/>
                  </a:lnTo>
                  <a:close/>
                  <a:moveTo>
                    <a:pt x="1038929" y="197989"/>
                  </a:moveTo>
                  <a:cubicBezTo>
                    <a:pt x="1025918" y="195704"/>
                    <a:pt x="1016969" y="207065"/>
                    <a:pt x="1005799" y="212269"/>
                  </a:cubicBezTo>
                  <a:cubicBezTo>
                    <a:pt x="990884" y="219187"/>
                    <a:pt x="983015" y="208397"/>
                    <a:pt x="972098" y="199258"/>
                  </a:cubicBezTo>
                  <a:cubicBezTo>
                    <a:pt x="968036" y="195831"/>
                    <a:pt x="965815" y="194435"/>
                    <a:pt x="960738" y="194942"/>
                  </a:cubicBezTo>
                  <a:cubicBezTo>
                    <a:pt x="959087" y="195133"/>
                    <a:pt x="958389" y="197989"/>
                    <a:pt x="960293" y="198433"/>
                  </a:cubicBezTo>
                  <a:cubicBezTo>
                    <a:pt x="976033" y="201797"/>
                    <a:pt x="980920" y="223693"/>
                    <a:pt x="999706" y="221028"/>
                  </a:cubicBezTo>
                  <a:cubicBezTo>
                    <a:pt x="1013923" y="219060"/>
                    <a:pt x="1024522" y="205795"/>
                    <a:pt x="1038929" y="202939"/>
                  </a:cubicBezTo>
                  <a:cubicBezTo>
                    <a:pt x="1041087" y="202431"/>
                    <a:pt x="1041150" y="198370"/>
                    <a:pt x="1038929" y="197989"/>
                  </a:cubicBezTo>
                  <a:lnTo>
                    <a:pt x="1038929" y="197989"/>
                  </a:lnTo>
                  <a:close/>
                  <a:moveTo>
                    <a:pt x="923927" y="194816"/>
                  </a:moveTo>
                  <a:cubicBezTo>
                    <a:pt x="908568" y="192404"/>
                    <a:pt x="905204" y="209540"/>
                    <a:pt x="891876" y="213792"/>
                  </a:cubicBezTo>
                  <a:cubicBezTo>
                    <a:pt x="874232" y="219441"/>
                    <a:pt x="866299" y="199322"/>
                    <a:pt x="851701" y="192975"/>
                  </a:cubicBezTo>
                  <a:cubicBezTo>
                    <a:pt x="850178" y="192277"/>
                    <a:pt x="849480" y="194816"/>
                    <a:pt x="850686" y="195767"/>
                  </a:cubicBezTo>
                  <a:cubicBezTo>
                    <a:pt x="861285" y="204336"/>
                    <a:pt x="868901" y="219314"/>
                    <a:pt x="882991" y="221218"/>
                  </a:cubicBezTo>
                  <a:cubicBezTo>
                    <a:pt x="887370" y="221789"/>
                    <a:pt x="891939" y="221154"/>
                    <a:pt x="896001" y="219441"/>
                  </a:cubicBezTo>
                  <a:cubicBezTo>
                    <a:pt x="905712" y="215252"/>
                    <a:pt x="911614" y="199639"/>
                    <a:pt x="923165" y="200718"/>
                  </a:cubicBezTo>
                  <a:cubicBezTo>
                    <a:pt x="926148" y="200972"/>
                    <a:pt x="926910" y="195260"/>
                    <a:pt x="923927" y="194816"/>
                  </a:cubicBezTo>
                  <a:lnTo>
                    <a:pt x="923927" y="194816"/>
                  </a:lnTo>
                  <a:close/>
                  <a:moveTo>
                    <a:pt x="813050" y="195514"/>
                  </a:moveTo>
                  <a:cubicBezTo>
                    <a:pt x="808607" y="195006"/>
                    <a:pt x="806005" y="196085"/>
                    <a:pt x="802134" y="198433"/>
                  </a:cubicBezTo>
                  <a:cubicBezTo>
                    <a:pt x="790646" y="205415"/>
                    <a:pt x="783919" y="214110"/>
                    <a:pt x="770020" y="204082"/>
                  </a:cubicBezTo>
                  <a:cubicBezTo>
                    <a:pt x="761515" y="197989"/>
                    <a:pt x="756057" y="188913"/>
                    <a:pt x="744950" y="192086"/>
                  </a:cubicBezTo>
                  <a:cubicBezTo>
                    <a:pt x="743109" y="192594"/>
                    <a:pt x="743490" y="195831"/>
                    <a:pt x="745394" y="195831"/>
                  </a:cubicBezTo>
                  <a:cubicBezTo>
                    <a:pt x="759484" y="195641"/>
                    <a:pt x="765513" y="212840"/>
                    <a:pt x="779032" y="214871"/>
                  </a:cubicBezTo>
                  <a:cubicBezTo>
                    <a:pt x="783347" y="215506"/>
                    <a:pt x="787917" y="214935"/>
                    <a:pt x="791979" y="213157"/>
                  </a:cubicBezTo>
                  <a:cubicBezTo>
                    <a:pt x="799405" y="209921"/>
                    <a:pt x="804291" y="200908"/>
                    <a:pt x="813050" y="201289"/>
                  </a:cubicBezTo>
                  <a:cubicBezTo>
                    <a:pt x="816477" y="201416"/>
                    <a:pt x="816287" y="195895"/>
                    <a:pt x="813050" y="195514"/>
                  </a:cubicBezTo>
                  <a:lnTo>
                    <a:pt x="813050" y="195514"/>
                  </a:lnTo>
                  <a:close/>
                  <a:moveTo>
                    <a:pt x="1079738" y="148167"/>
                  </a:moveTo>
                  <a:cubicBezTo>
                    <a:pt x="1065839" y="146898"/>
                    <a:pt x="1064506" y="161813"/>
                    <a:pt x="1053463" y="166065"/>
                  </a:cubicBezTo>
                  <a:cubicBezTo>
                    <a:pt x="1046989" y="168540"/>
                    <a:pt x="1037469" y="164034"/>
                    <a:pt x="1032519" y="159401"/>
                  </a:cubicBezTo>
                  <a:cubicBezTo>
                    <a:pt x="1030043" y="157053"/>
                    <a:pt x="1027759" y="154324"/>
                    <a:pt x="1025283" y="151912"/>
                  </a:cubicBezTo>
                  <a:cubicBezTo>
                    <a:pt x="1021285" y="148104"/>
                    <a:pt x="1017667" y="145692"/>
                    <a:pt x="1012526" y="144423"/>
                  </a:cubicBezTo>
                  <a:cubicBezTo>
                    <a:pt x="1011003" y="144042"/>
                    <a:pt x="1010052" y="146327"/>
                    <a:pt x="1011448" y="147279"/>
                  </a:cubicBezTo>
                  <a:cubicBezTo>
                    <a:pt x="1022554" y="154450"/>
                    <a:pt x="1030678" y="170190"/>
                    <a:pt x="1043879" y="173173"/>
                  </a:cubicBezTo>
                  <a:cubicBezTo>
                    <a:pt x="1060254" y="176918"/>
                    <a:pt x="1064379" y="154006"/>
                    <a:pt x="1079738" y="153879"/>
                  </a:cubicBezTo>
                  <a:cubicBezTo>
                    <a:pt x="1083039" y="153752"/>
                    <a:pt x="1082975" y="148421"/>
                    <a:pt x="1079738" y="148167"/>
                  </a:cubicBezTo>
                  <a:lnTo>
                    <a:pt x="1079738" y="148167"/>
                  </a:lnTo>
                  <a:close/>
                  <a:moveTo>
                    <a:pt x="974066" y="147786"/>
                  </a:moveTo>
                  <a:cubicBezTo>
                    <a:pt x="957945" y="146327"/>
                    <a:pt x="947727" y="171650"/>
                    <a:pt x="932114" y="164669"/>
                  </a:cubicBezTo>
                  <a:cubicBezTo>
                    <a:pt x="919611" y="159084"/>
                    <a:pt x="914026" y="144423"/>
                    <a:pt x="900127" y="141884"/>
                  </a:cubicBezTo>
                  <a:cubicBezTo>
                    <a:pt x="898794" y="141630"/>
                    <a:pt x="897651" y="143788"/>
                    <a:pt x="899111" y="144486"/>
                  </a:cubicBezTo>
                  <a:cubicBezTo>
                    <a:pt x="912059" y="150960"/>
                    <a:pt x="920182" y="168223"/>
                    <a:pt x="934272" y="172031"/>
                  </a:cubicBezTo>
                  <a:cubicBezTo>
                    <a:pt x="951789" y="176791"/>
                    <a:pt x="957501" y="152229"/>
                    <a:pt x="974066" y="153879"/>
                  </a:cubicBezTo>
                  <a:cubicBezTo>
                    <a:pt x="977556" y="154260"/>
                    <a:pt x="977556" y="148104"/>
                    <a:pt x="974066" y="147786"/>
                  </a:cubicBezTo>
                  <a:lnTo>
                    <a:pt x="974066" y="147786"/>
                  </a:lnTo>
                  <a:close/>
                  <a:moveTo>
                    <a:pt x="862237" y="140805"/>
                  </a:moveTo>
                  <a:cubicBezTo>
                    <a:pt x="856461" y="139853"/>
                    <a:pt x="853034" y="140551"/>
                    <a:pt x="847957" y="144169"/>
                  </a:cubicBezTo>
                  <a:cubicBezTo>
                    <a:pt x="839896" y="149945"/>
                    <a:pt x="832788" y="169365"/>
                    <a:pt x="819460" y="162384"/>
                  </a:cubicBezTo>
                  <a:cubicBezTo>
                    <a:pt x="807909" y="156291"/>
                    <a:pt x="805180" y="137568"/>
                    <a:pt x="789758" y="143090"/>
                  </a:cubicBezTo>
                  <a:cubicBezTo>
                    <a:pt x="788361" y="143598"/>
                    <a:pt x="788552" y="146073"/>
                    <a:pt x="790138" y="146010"/>
                  </a:cubicBezTo>
                  <a:cubicBezTo>
                    <a:pt x="806894" y="145057"/>
                    <a:pt x="809242" y="169238"/>
                    <a:pt x="824601" y="170063"/>
                  </a:cubicBezTo>
                  <a:cubicBezTo>
                    <a:pt x="840912" y="170889"/>
                    <a:pt x="844593" y="144804"/>
                    <a:pt x="861539" y="146390"/>
                  </a:cubicBezTo>
                  <a:cubicBezTo>
                    <a:pt x="864395" y="146644"/>
                    <a:pt x="865093" y="141313"/>
                    <a:pt x="862237" y="140805"/>
                  </a:cubicBezTo>
                  <a:lnTo>
                    <a:pt x="862237" y="140805"/>
                  </a:lnTo>
                  <a:close/>
                  <a:moveTo>
                    <a:pt x="751868" y="143788"/>
                  </a:moveTo>
                  <a:cubicBezTo>
                    <a:pt x="742919" y="136172"/>
                    <a:pt x="734859" y="145502"/>
                    <a:pt x="728385" y="152419"/>
                  </a:cubicBezTo>
                  <a:cubicBezTo>
                    <a:pt x="710741" y="171269"/>
                    <a:pt x="698175" y="137061"/>
                    <a:pt x="680341" y="138838"/>
                  </a:cubicBezTo>
                  <a:cubicBezTo>
                    <a:pt x="679008" y="138964"/>
                    <a:pt x="678754" y="140869"/>
                    <a:pt x="680023" y="141376"/>
                  </a:cubicBezTo>
                  <a:cubicBezTo>
                    <a:pt x="692463" y="146517"/>
                    <a:pt x="701094" y="161813"/>
                    <a:pt x="714359" y="164288"/>
                  </a:cubicBezTo>
                  <a:cubicBezTo>
                    <a:pt x="728448" y="166890"/>
                    <a:pt x="737270" y="142201"/>
                    <a:pt x="749583" y="148104"/>
                  </a:cubicBezTo>
                  <a:cubicBezTo>
                    <a:pt x="752312" y="149437"/>
                    <a:pt x="754216" y="145755"/>
                    <a:pt x="751868" y="143788"/>
                  </a:cubicBezTo>
                  <a:lnTo>
                    <a:pt x="751868" y="143788"/>
                  </a:lnTo>
                  <a:close/>
                  <a:moveTo>
                    <a:pt x="1019445" y="89714"/>
                  </a:moveTo>
                  <a:cubicBezTo>
                    <a:pt x="1003578" y="84256"/>
                    <a:pt x="996596" y="104438"/>
                    <a:pt x="983205" y="108374"/>
                  </a:cubicBezTo>
                  <a:cubicBezTo>
                    <a:pt x="966132" y="113324"/>
                    <a:pt x="965561" y="98980"/>
                    <a:pt x="955597" y="90349"/>
                  </a:cubicBezTo>
                  <a:cubicBezTo>
                    <a:pt x="952043" y="87239"/>
                    <a:pt x="949885" y="86604"/>
                    <a:pt x="945569" y="87683"/>
                  </a:cubicBezTo>
                  <a:cubicBezTo>
                    <a:pt x="943982" y="88064"/>
                    <a:pt x="944490" y="90539"/>
                    <a:pt x="945950" y="90666"/>
                  </a:cubicBezTo>
                  <a:cubicBezTo>
                    <a:pt x="953058" y="91364"/>
                    <a:pt x="957754" y="104883"/>
                    <a:pt x="963213" y="109516"/>
                  </a:cubicBezTo>
                  <a:cubicBezTo>
                    <a:pt x="967465" y="113134"/>
                    <a:pt x="973050" y="115545"/>
                    <a:pt x="978508" y="115609"/>
                  </a:cubicBezTo>
                  <a:cubicBezTo>
                    <a:pt x="995264" y="115736"/>
                    <a:pt x="1001928" y="93395"/>
                    <a:pt x="1018937" y="94601"/>
                  </a:cubicBezTo>
                  <a:cubicBezTo>
                    <a:pt x="1021412" y="94728"/>
                    <a:pt x="1021729" y="90539"/>
                    <a:pt x="1019445" y="89714"/>
                  </a:cubicBezTo>
                  <a:lnTo>
                    <a:pt x="1019445" y="89714"/>
                  </a:lnTo>
                  <a:close/>
                  <a:moveTo>
                    <a:pt x="911297" y="84447"/>
                  </a:moveTo>
                  <a:cubicBezTo>
                    <a:pt x="905331" y="85398"/>
                    <a:pt x="898477" y="86985"/>
                    <a:pt x="893717" y="91555"/>
                  </a:cubicBezTo>
                  <a:cubicBezTo>
                    <a:pt x="886291" y="98727"/>
                    <a:pt x="887497" y="112309"/>
                    <a:pt x="874549" y="111547"/>
                  </a:cubicBezTo>
                  <a:cubicBezTo>
                    <a:pt x="856969" y="110531"/>
                    <a:pt x="858302" y="82543"/>
                    <a:pt x="841102" y="85081"/>
                  </a:cubicBezTo>
                  <a:cubicBezTo>
                    <a:pt x="838881" y="85398"/>
                    <a:pt x="839643" y="89016"/>
                    <a:pt x="841610" y="89143"/>
                  </a:cubicBezTo>
                  <a:cubicBezTo>
                    <a:pt x="853542" y="90032"/>
                    <a:pt x="852717" y="104693"/>
                    <a:pt x="859635" y="111864"/>
                  </a:cubicBezTo>
                  <a:cubicBezTo>
                    <a:pt x="864268" y="116688"/>
                    <a:pt x="870424" y="117259"/>
                    <a:pt x="876453" y="116942"/>
                  </a:cubicBezTo>
                  <a:cubicBezTo>
                    <a:pt x="881658" y="116751"/>
                    <a:pt x="886862" y="115863"/>
                    <a:pt x="890289" y="111103"/>
                  </a:cubicBezTo>
                  <a:cubicBezTo>
                    <a:pt x="892320" y="108247"/>
                    <a:pt x="891559" y="106469"/>
                    <a:pt x="893019" y="103550"/>
                  </a:cubicBezTo>
                  <a:cubicBezTo>
                    <a:pt x="898222" y="93205"/>
                    <a:pt x="903554" y="92189"/>
                    <a:pt x="912693" y="90095"/>
                  </a:cubicBezTo>
                  <a:cubicBezTo>
                    <a:pt x="916120" y="89334"/>
                    <a:pt x="914597" y="83875"/>
                    <a:pt x="911297" y="84447"/>
                  </a:cubicBezTo>
                  <a:lnTo>
                    <a:pt x="911297" y="84447"/>
                  </a:lnTo>
                  <a:close/>
                  <a:moveTo>
                    <a:pt x="809686" y="88572"/>
                  </a:moveTo>
                  <a:cubicBezTo>
                    <a:pt x="793629" y="85970"/>
                    <a:pt x="789885" y="100186"/>
                    <a:pt x="776937" y="106089"/>
                  </a:cubicBezTo>
                  <a:cubicBezTo>
                    <a:pt x="758913" y="114276"/>
                    <a:pt x="751741" y="87493"/>
                    <a:pt x="732955" y="91428"/>
                  </a:cubicBezTo>
                  <a:cubicBezTo>
                    <a:pt x="731495" y="91745"/>
                    <a:pt x="732003" y="93967"/>
                    <a:pt x="733272" y="94030"/>
                  </a:cubicBezTo>
                  <a:cubicBezTo>
                    <a:pt x="749837" y="95680"/>
                    <a:pt x="755549" y="116053"/>
                    <a:pt x="772875" y="114149"/>
                  </a:cubicBezTo>
                  <a:cubicBezTo>
                    <a:pt x="776620" y="113768"/>
                    <a:pt x="780174" y="112562"/>
                    <a:pt x="783347" y="110214"/>
                  </a:cubicBezTo>
                  <a:cubicBezTo>
                    <a:pt x="792931" y="103106"/>
                    <a:pt x="795343" y="94474"/>
                    <a:pt x="809179" y="93205"/>
                  </a:cubicBezTo>
                  <a:cubicBezTo>
                    <a:pt x="811273" y="93014"/>
                    <a:pt x="812225" y="88952"/>
                    <a:pt x="809686" y="88572"/>
                  </a:cubicBezTo>
                  <a:lnTo>
                    <a:pt x="809686" y="88572"/>
                  </a:lnTo>
                  <a:close/>
                  <a:moveTo>
                    <a:pt x="686560" y="98790"/>
                  </a:moveTo>
                  <a:cubicBezTo>
                    <a:pt x="681610" y="96886"/>
                    <a:pt x="678563" y="97267"/>
                    <a:pt x="673677" y="99488"/>
                  </a:cubicBezTo>
                  <a:cubicBezTo>
                    <a:pt x="672090" y="100186"/>
                    <a:pt x="670821" y="101392"/>
                    <a:pt x="669424" y="102408"/>
                  </a:cubicBezTo>
                  <a:cubicBezTo>
                    <a:pt x="659650" y="109453"/>
                    <a:pt x="649432" y="111420"/>
                    <a:pt x="639532" y="103106"/>
                  </a:cubicBezTo>
                  <a:cubicBezTo>
                    <a:pt x="630265" y="95299"/>
                    <a:pt x="622713" y="88699"/>
                    <a:pt x="610591" y="91491"/>
                  </a:cubicBezTo>
                  <a:cubicBezTo>
                    <a:pt x="609258" y="91809"/>
                    <a:pt x="609702" y="93840"/>
                    <a:pt x="610908" y="93967"/>
                  </a:cubicBezTo>
                  <a:cubicBezTo>
                    <a:pt x="622395" y="95236"/>
                    <a:pt x="629440" y="100504"/>
                    <a:pt x="638135" y="108056"/>
                  </a:cubicBezTo>
                  <a:cubicBezTo>
                    <a:pt x="641880" y="111293"/>
                    <a:pt x="645815" y="114403"/>
                    <a:pt x="650575" y="115545"/>
                  </a:cubicBezTo>
                  <a:cubicBezTo>
                    <a:pt x="664283" y="118846"/>
                    <a:pt x="672153" y="99361"/>
                    <a:pt x="685291" y="103614"/>
                  </a:cubicBezTo>
                  <a:cubicBezTo>
                    <a:pt x="688147" y="104565"/>
                    <a:pt x="689289" y="99869"/>
                    <a:pt x="686560" y="98790"/>
                  </a:cubicBezTo>
                  <a:lnTo>
                    <a:pt x="686560" y="98790"/>
                  </a:lnTo>
                  <a:close/>
                  <a:moveTo>
                    <a:pt x="1006180" y="1432"/>
                  </a:moveTo>
                  <a:cubicBezTo>
                    <a:pt x="992852" y="-4026"/>
                    <a:pt x="986378" y="7461"/>
                    <a:pt x="975335" y="13427"/>
                  </a:cubicBezTo>
                  <a:cubicBezTo>
                    <a:pt x="968988" y="16791"/>
                    <a:pt x="958072" y="15395"/>
                    <a:pt x="952487" y="11650"/>
                  </a:cubicBezTo>
                  <a:cubicBezTo>
                    <a:pt x="950139" y="10127"/>
                    <a:pt x="948742" y="7207"/>
                    <a:pt x="946203" y="5621"/>
                  </a:cubicBezTo>
                  <a:cubicBezTo>
                    <a:pt x="942142" y="3082"/>
                    <a:pt x="940492" y="3399"/>
                    <a:pt x="936049" y="4161"/>
                  </a:cubicBezTo>
                  <a:cubicBezTo>
                    <a:pt x="934335" y="4478"/>
                    <a:pt x="934970" y="7017"/>
                    <a:pt x="936430" y="7207"/>
                  </a:cubicBezTo>
                  <a:cubicBezTo>
                    <a:pt x="948361" y="8731"/>
                    <a:pt x="952106" y="24661"/>
                    <a:pt x="964736" y="23962"/>
                  </a:cubicBezTo>
                  <a:cubicBezTo>
                    <a:pt x="979841" y="23137"/>
                    <a:pt x="988282" y="1178"/>
                    <a:pt x="1004847" y="6700"/>
                  </a:cubicBezTo>
                  <a:cubicBezTo>
                    <a:pt x="1007957" y="7778"/>
                    <a:pt x="1009163" y="2638"/>
                    <a:pt x="1006180" y="1432"/>
                  </a:cubicBezTo>
                  <a:lnTo>
                    <a:pt x="1006180" y="1432"/>
                  </a:lnTo>
                  <a:close/>
                  <a:moveTo>
                    <a:pt x="892320" y="4351"/>
                  </a:moveTo>
                  <a:cubicBezTo>
                    <a:pt x="881658" y="353"/>
                    <a:pt x="873598" y="8350"/>
                    <a:pt x="864395" y="13236"/>
                  </a:cubicBezTo>
                  <a:cubicBezTo>
                    <a:pt x="847703" y="22058"/>
                    <a:pt x="841864" y="2067"/>
                    <a:pt x="826378" y="5684"/>
                  </a:cubicBezTo>
                  <a:cubicBezTo>
                    <a:pt x="824855" y="6002"/>
                    <a:pt x="825363" y="8286"/>
                    <a:pt x="826695" y="8476"/>
                  </a:cubicBezTo>
                  <a:cubicBezTo>
                    <a:pt x="838119" y="9746"/>
                    <a:pt x="844720" y="23137"/>
                    <a:pt x="856525" y="21931"/>
                  </a:cubicBezTo>
                  <a:cubicBezTo>
                    <a:pt x="868838" y="20662"/>
                    <a:pt x="878104" y="5621"/>
                    <a:pt x="890988" y="9809"/>
                  </a:cubicBezTo>
                  <a:cubicBezTo>
                    <a:pt x="894161" y="10762"/>
                    <a:pt x="895367" y="5494"/>
                    <a:pt x="892320" y="4351"/>
                  </a:cubicBezTo>
                  <a:lnTo>
                    <a:pt x="892320" y="4351"/>
                  </a:lnTo>
                  <a:close/>
                  <a:moveTo>
                    <a:pt x="795914" y="8603"/>
                  </a:moveTo>
                  <a:cubicBezTo>
                    <a:pt x="790202" y="6636"/>
                    <a:pt x="784426" y="6319"/>
                    <a:pt x="778524" y="7842"/>
                  </a:cubicBezTo>
                  <a:cubicBezTo>
                    <a:pt x="770210" y="10063"/>
                    <a:pt x="764307" y="18377"/>
                    <a:pt x="756247" y="19774"/>
                  </a:cubicBezTo>
                  <a:cubicBezTo>
                    <a:pt x="744506" y="21868"/>
                    <a:pt x="739936" y="3145"/>
                    <a:pt x="727497" y="6319"/>
                  </a:cubicBezTo>
                  <a:cubicBezTo>
                    <a:pt x="726291" y="6636"/>
                    <a:pt x="726227" y="8794"/>
                    <a:pt x="727497" y="9048"/>
                  </a:cubicBezTo>
                  <a:cubicBezTo>
                    <a:pt x="738159" y="11269"/>
                    <a:pt x="742728" y="26374"/>
                    <a:pt x="753962" y="26755"/>
                  </a:cubicBezTo>
                  <a:cubicBezTo>
                    <a:pt x="758722" y="26946"/>
                    <a:pt x="762340" y="23836"/>
                    <a:pt x="766148" y="21107"/>
                  </a:cubicBezTo>
                  <a:cubicBezTo>
                    <a:pt x="775795" y="14125"/>
                    <a:pt x="783919" y="11967"/>
                    <a:pt x="795343" y="13427"/>
                  </a:cubicBezTo>
                  <a:cubicBezTo>
                    <a:pt x="797881" y="13808"/>
                    <a:pt x="798199" y="9429"/>
                    <a:pt x="795914" y="8603"/>
                  </a:cubicBezTo>
                  <a:lnTo>
                    <a:pt x="795914" y="8603"/>
                  </a:lnTo>
                  <a:close/>
                  <a:moveTo>
                    <a:pt x="690305" y="8159"/>
                  </a:moveTo>
                  <a:cubicBezTo>
                    <a:pt x="678881" y="6128"/>
                    <a:pt x="670947" y="9873"/>
                    <a:pt x="661872" y="17425"/>
                  </a:cubicBezTo>
                  <a:cubicBezTo>
                    <a:pt x="644355" y="31959"/>
                    <a:pt x="637627" y="5176"/>
                    <a:pt x="621697" y="9175"/>
                  </a:cubicBezTo>
                  <a:cubicBezTo>
                    <a:pt x="620047" y="9619"/>
                    <a:pt x="620491" y="12221"/>
                    <a:pt x="622078" y="12348"/>
                  </a:cubicBezTo>
                  <a:cubicBezTo>
                    <a:pt x="634771" y="13236"/>
                    <a:pt x="639341" y="31388"/>
                    <a:pt x="652479" y="29294"/>
                  </a:cubicBezTo>
                  <a:cubicBezTo>
                    <a:pt x="656160" y="28722"/>
                    <a:pt x="659270" y="26184"/>
                    <a:pt x="662252" y="23962"/>
                  </a:cubicBezTo>
                  <a:cubicBezTo>
                    <a:pt x="671519" y="16918"/>
                    <a:pt x="677421" y="11650"/>
                    <a:pt x="689607" y="13364"/>
                  </a:cubicBezTo>
                  <a:cubicBezTo>
                    <a:pt x="692336" y="13744"/>
                    <a:pt x="692971" y="8603"/>
                    <a:pt x="690305" y="8159"/>
                  </a:cubicBezTo>
                  <a:lnTo>
                    <a:pt x="690305" y="8159"/>
                  </a:lnTo>
                  <a:close/>
                  <a:moveTo>
                    <a:pt x="573716" y="11460"/>
                  </a:moveTo>
                  <a:cubicBezTo>
                    <a:pt x="576508" y="12094"/>
                    <a:pt x="575303" y="16600"/>
                    <a:pt x="572574" y="16156"/>
                  </a:cubicBezTo>
                  <a:cubicBezTo>
                    <a:pt x="554613" y="13173"/>
                    <a:pt x="552835" y="32594"/>
                    <a:pt x="538302" y="33609"/>
                  </a:cubicBezTo>
                  <a:cubicBezTo>
                    <a:pt x="525608" y="34435"/>
                    <a:pt x="520340" y="16918"/>
                    <a:pt x="507203" y="17235"/>
                  </a:cubicBezTo>
                  <a:cubicBezTo>
                    <a:pt x="505807" y="17298"/>
                    <a:pt x="505743" y="15204"/>
                    <a:pt x="506885" y="14760"/>
                  </a:cubicBezTo>
                  <a:cubicBezTo>
                    <a:pt x="522498" y="8286"/>
                    <a:pt x="529416" y="37481"/>
                    <a:pt x="546870" y="22820"/>
                  </a:cubicBezTo>
                  <a:cubicBezTo>
                    <a:pt x="556072" y="15014"/>
                    <a:pt x="561086" y="8667"/>
                    <a:pt x="573716" y="11460"/>
                  </a:cubicBezTo>
                  <a:lnTo>
                    <a:pt x="573716" y="11460"/>
                  </a:lnTo>
                  <a:close/>
                  <a:moveTo>
                    <a:pt x="450527" y="18187"/>
                  </a:moveTo>
                  <a:cubicBezTo>
                    <a:pt x="439864" y="10952"/>
                    <a:pt x="430598" y="20916"/>
                    <a:pt x="422411" y="28024"/>
                  </a:cubicBezTo>
                  <a:cubicBezTo>
                    <a:pt x="415620" y="33927"/>
                    <a:pt x="408004" y="36402"/>
                    <a:pt x="400832" y="30373"/>
                  </a:cubicBezTo>
                  <a:cubicBezTo>
                    <a:pt x="398547" y="28469"/>
                    <a:pt x="396961" y="25549"/>
                    <a:pt x="394739" y="23518"/>
                  </a:cubicBezTo>
                  <a:cubicBezTo>
                    <a:pt x="391249" y="20282"/>
                    <a:pt x="388393" y="18695"/>
                    <a:pt x="383759" y="19202"/>
                  </a:cubicBezTo>
                  <a:cubicBezTo>
                    <a:pt x="382110" y="19393"/>
                    <a:pt x="381411" y="22249"/>
                    <a:pt x="383315" y="22693"/>
                  </a:cubicBezTo>
                  <a:cubicBezTo>
                    <a:pt x="394232" y="24851"/>
                    <a:pt x="397596" y="40591"/>
                    <a:pt x="409527" y="40781"/>
                  </a:cubicBezTo>
                  <a:cubicBezTo>
                    <a:pt x="425076" y="41099"/>
                    <a:pt x="432185" y="16727"/>
                    <a:pt x="448750" y="22884"/>
                  </a:cubicBezTo>
                  <a:cubicBezTo>
                    <a:pt x="451225" y="23772"/>
                    <a:pt x="452685" y="19647"/>
                    <a:pt x="450527" y="18187"/>
                  </a:cubicBezTo>
                  <a:lnTo>
                    <a:pt x="450527" y="18187"/>
                  </a:lnTo>
                  <a:close/>
                  <a:moveTo>
                    <a:pt x="345997" y="23645"/>
                  </a:moveTo>
                  <a:cubicBezTo>
                    <a:pt x="340158" y="22376"/>
                    <a:pt x="335017" y="22884"/>
                    <a:pt x="329495" y="25613"/>
                  </a:cubicBezTo>
                  <a:cubicBezTo>
                    <a:pt x="324291" y="28215"/>
                    <a:pt x="321562" y="34244"/>
                    <a:pt x="316992" y="36973"/>
                  </a:cubicBezTo>
                  <a:cubicBezTo>
                    <a:pt x="310963" y="36656"/>
                    <a:pt x="304997" y="36275"/>
                    <a:pt x="298968" y="35958"/>
                  </a:cubicBezTo>
                  <a:cubicBezTo>
                    <a:pt x="297191" y="33863"/>
                    <a:pt x="295350" y="31832"/>
                    <a:pt x="293446" y="29928"/>
                  </a:cubicBezTo>
                  <a:cubicBezTo>
                    <a:pt x="291225" y="28024"/>
                    <a:pt x="289067" y="26120"/>
                    <a:pt x="286274" y="25295"/>
                  </a:cubicBezTo>
                  <a:cubicBezTo>
                    <a:pt x="282593" y="24217"/>
                    <a:pt x="280943" y="24724"/>
                    <a:pt x="277516" y="26438"/>
                  </a:cubicBezTo>
                  <a:cubicBezTo>
                    <a:pt x="276246" y="27072"/>
                    <a:pt x="276881" y="29421"/>
                    <a:pt x="278214" y="29357"/>
                  </a:cubicBezTo>
                  <a:cubicBezTo>
                    <a:pt x="292367" y="28088"/>
                    <a:pt x="296619" y="49793"/>
                    <a:pt x="310519" y="47699"/>
                  </a:cubicBezTo>
                  <a:cubicBezTo>
                    <a:pt x="314073" y="47192"/>
                    <a:pt x="316738" y="44907"/>
                    <a:pt x="319277" y="42368"/>
                  </a:cubicBezTo>
                  <a:cubicBezTo>
                    <a:pt x="327591" y="34054"/>
                    <a:pt x="333113" y="28596"/>
                    <a:pt x="345426" y="28469"/>
                  </a:cubicBezTo>
                  <a:cubicBezTo>
                    <a:pt x="347837" y="28405"/>
                    <a:pt x="348535" y="24153"/>
                    <a:pt x="345997" y="23645"/>
                  </a:cubicBezTo>
                  <a:lnTo>
                    <a:pt x="345997" y="23645"/>
                  </a:lnTo>
                  <a:close/>
                  <a:moveTo>
                    <a:pt x="235691" y="25486"/>
                  </a:moveTo>
                  <a:cubicBezTo>
                    <a:pt x="220586" y="12538"/>
                    <a:pt x="214747" y="42685"/>
                    <a:pt x="202117" y="42558"/>
                  </a:cubicBezTo>
                  <a:cubicBezTo>
                    <a:pt x="189741" y="42431"/>
                    <a:pt x="182569" y="19774"/>
                    <a:pt x="169051" y="25740"/>
                  </a:cubicBezTo>
                  <a:cubicBezTo>
                    <a:pt x="167909" y="26247"/>
                    <a:pt x="167528" y="28405"/>
                    <a:pt x="169051" y="28722"/>
                  </a:cubicBezTo>
                  <a:cubicBezTo>
                    <a:pt x="181364" y="31261"/>
                    <a:pt x="187266" y="44970"/>
                    <a:pt x="199007" y="47762"/>
                  </a:cubicBezTo>
                  <a:cubicBezTo>
                    <a:pt x="213985" y="51317"/>
                    <a:pt x="219888" y="23074"/>
                    <a:pt x="232962" y="29421"/>
                  </a:cubicBezTo>
                  <a:cubicBezTo>
                    <a:pt x="235056" y="30436"/>
                    <a:pt x="237912" y="27390"/>
                    <a:pt x="235691" y="25486"/>
                  </a:cubicBezTo>
                  <a:lnTo>
                    <a:pt x="235691" y="25486"/>
                  </a:lnTo>
                  <a:close/>
                  <a:moveTo>
                    <a:pt x="132177" y="25486"/>
                  </a:moveTo>
                  <a:cubicBezTo>
                    <a:pt x="120245" y="18885"/>
                    <a:pt x="113708" y="29738"/>
                    <a:pt x="104124" y="36021"/>
                  </a:cubicBezTo>
                  <a:cubicBezTo>
                    <a:pt x="86100" y="47699"/>
                    <a:pt x="77531" y="21233"/>
                    <a:pt x="60967" y="28977"/>
                  </a:cubicBezTo>
                  <a:cubicBezTo>
                    <a:pt x="59126" y="29865"/>
                    <a:pt x="59761" y="32784"/>
                    <a:pt x="61792" y="32404"/>
                  </a:cubicBezTo>
                  <a:cubicBezTo>
                    <a:pt x="75247" y="29928"/>
                    <a:pt x="82228" y="46620"/>
                    <a:pt x="94858" y="46620"/>
                  </a:cubicBezTo>
                  <a:cubicBezTo>
                    <a:pt x="108821" y="46620"/>
                    <a:pt x="115041" y="25740"/>
                    <a:pt x="130336" y="30436"/>
                  </a:cubicBezTo>
                  <a:cubicBezTo>
                    <a:pt x="132938" y="31134"/>
                    <a:pt x="134715" y="26882"/>
                    <a:pt x="132177" y="25486"/>
                  </a:cubicBezTo>
                  <a:lnTo>
                    <a:pt x="132177" y="25486"/>
                  </a:lnTo>
                  <a:close/>
                  <a:moveTo>
                    <a:pt x="73724" y="444304"/>
                  </a:moveTo>
                  <a:cubicBezTo>
                    <a:pt x="65663" y="441448"/>
                    <a:pt x="59888" y="448303"/>
                    <a:pt x="53922" y="453253"/>
                  </a:cubicBezTo>
                  <a:cubicBezTo>
                    <a:pt x="46369" y="459600"/>
                    <a:pt x="40530" y="459219"/>
                    <a:pt x="33295" y="451857"/>
                  </a:cubicBezTo>
                  <a:cubicBezTo>
                    <a:pt x="29550" y="448049"/>
                    <a:pt x="26885" y="445002"/>
                    <a:pt x="21998" y="443162"/>
                  </a:cubicBezTo>
                  <a:cubicBezTo>
                    <a:pt x="20729" y="442654"/>
                    <a:pt x="19713" y="444685"/>
                    <a:pt x="20665" y="445700"/>
                  </a:cubicBezTo>
                  <a:cubicBezTo>
                    <a:pt x="27329" y="452682"/>
                    <a:pt x="34501" y="465248"/>
                    <a:pt x="44973" y="464487"/>
                  </a:cubicBezTo>
                  <a:cubicBezTo>
                    <a:pt x="56080" y="463662"/>
                    <a:pt x="61665" y="448747"/>
                    <a:pt x="72962" y="450016"/>
                  </a:cubicBezTo>
                  <a:cubicBezTo>
                    <a:pt x="76135" y="450397"/>
                    <a:pt x="76453" y="445256"/>
                    <a:pt x="73724" y="444304"/>
                  </a:cubicBezTo>
                  <a:lnTo>
                    <a:pt x="73724" y="444304"/>
                  </a:lnTo>
                  <a:close/>
                  <a:moveTo>
                    <a:pt x="64203" y="407049"/>
                  </a:moveTo>
                  <a:cubicBezTo>
                    <a:pt x="57095" y="400258"/>
                    <a:pt x="47892" y="402924"/>
                    <a:pt x="40594" y="408382"/>
                  </a:cubicBezTo>
                  <a:cubicBezTo>
                    <a:pt x="36088" y="411746"/>
                    <a:pt x="32534" y="416379"/>
                    <a:pt x="28408" y="420314"/>
                  </a:cubicBezTo>
                  <a:cubicBezTo>
                    <a:pt x="20792" y="427739"/>
                    <a:pt x="13303" y="427930"/>
                    <a:pt x="3973" y="429389"/>
                  </a:cubicBezTo>
                  <a:cubicBezTo>
                    <a:pt x="2895" y="429580"/>
                    <a:pt x="2895" y="431293"/>
                    <a:pt x="3656" y="431865"/>
                  </a:cubicBezTo>
                  <a:cubicBezTo>
                    <a:pt x="10701" y="436878"/>
                    <a:pt x="19523" y="434467"/>
                    <a:pt x="26377" y="429897"/>
                  </a:cubicBezTo>
                  <a:cubicBezTo>
                    <a:pt x="38753" y="421646"/>
                    <a:pt x="44910" y="405018"/>
                    <a:pt x="62045" y="411047"/>
                  </a:cubicBezTo>
                  <a:cubicBezTo>
                    <a:pt x="64076" y="411746"/>
                    <a:pt x="65854" y="408572"/>
                    <a:pt x="64203" y="407049"/>
                  </a:cubicBezTo>
                  <a:lnTo>
                    <a:pt x="64203" y="407049"/>
                  </a:lnTo>
                  <a:close/>
                  <a:moveTo>
                    <a:pt x="130082" y="390928"/>
                  </a:moveTo>
                  <a:cubicBezTo>
                    <a:pt x="117706" y="390230"/>
                    <a:pt x="110217" y="408572"/>
                    <a:pt x="98222" y="405653"/>
                  </a:cubicBezTo>
                  <a:cubicBezTo>
                    <a:pt x="88829" y="403368"/>
                    <a:pt x="83561" y="386930"/>
                    <a:pt x="72771" y="390548"/>
                  </a:cubicBezTo>
                  <a:cubicBezTo>
                    <a:pt x="71693" y="390928"/>
                    <a:pt x="71439" y="392579"/>
                    <a:pt x="72454" y="393213"/>
                  </a:cubicBezTo>
                  <a:cubicBezTo>
                    <a:pt x="78611" y="397148"/>
                    <a:pt x="83307" y="401591"/>
                    <a:pt x="88829" y="406478"/>
                  </a:cubicBezTo>
                  <a:cubicBezTo>
                    <a:pt x="92066" y="409334"/>
                    <a:pt x="95429" y="411809"/>
                    <a:pt x="99682" y="412253"/>
                  </a:cubicBezTo>
                  <a:cubicBezTo>
                    <a:pt x="111931" y="413523"/>
                    <a:pt x="118341" y="397783"/>
                    <a:pt x="130082" y="397148"/>
                  </a:cubicBezTo>
                  <a:cubicBezTo>
                    <a:pt x="133636" y="396831"/>
                    <a:pt x="133636" y="391119"/>
                    <a:pt x="130082" y="390928"/>
                  </a:cubicBezTo>
                  <a:lnTo>
                    <a:pt x="130082" y="390928"/>
                  </a:lnTo>
                  <a:close/>
                  <a:moveTo>
                    <a:pt x="197230" y="351389"/>
                  </a:moveTo>
                  <a:cubicBezTo>
                    <a:pt x="189170" y="348152"/>
                    <a:pt x="180792" y="349358"/>
                    <a:pt x="173684" y="354816"/>
                  </a:cubicBezTo>
                  <a:cubicBezTo>
                    <a:pt x="166829" y="360147"/>
                    <a:pt x="158833" y="366176"/>
                    <a:pt x="150074" y="364336"/>
                  </a:cubicBezTo>
                  <a:cubicBezTo>
                    <a:pt x="142268" y="362685"/>
                    <a:pt x="134652" y="356149"/>
                    <a:pt x="127417" y="352467"/>
                  </a:cubicBezTo>
                  <a:cubicBezTo>
                    <a:pt x="126211" y="351833"/>
                    <a:pt x="125005" y="353420"/>
                    <a:pt x="125957" y="354562"/>
                  </a:cubicBezTo>
                  <a:cubicBezTo>
                    <a:pt x="133065" y="363447"/>
                    <a:pt x="145187" y="371698"/>
                    <a:pt x="156231" y="372396"/>
                  </a:cubicBezTo>
                  <a:cubicBezTo>
                    <a:pt x="160673" y="372713"/>
                    <a:pt x="164418" y="371762"/>
                    <a:pt x="168162" y="369096"/>
                  </a:cubicBezTo>
                  <a:cubicBezTo>
                    <a:pt x="177936" y="362114"/>
                    <a:pt x="181935" y="354689"/>
                    <a:pt x="195897" y="356974"/>
                  </a:cubicBezTo>
                  <a:cubicBezTo>
                    <a:pt x="199134" y="357608"/>
                    <a:pt x="200467" y="352721"/>
                    <a:pt x="197230" y="351389"/>
                  </a:cubicBezTo>
                  <a:lnTo>
                    <a:pt x="197230" y="351389"/>
                  </a:lnTo>
                  <a:close/>
                  <a:moveTo>
                    <a:pt x="93271" y="352848"/>
                  </a:moveTo>
                  <a:cubicBezTo>
                    <a:pt x="79436" y="347263"/>
                    <a:pt x="70487" y="364399"/>
                    <a:pt x="58238" y="368271"/>
                  </a:cubicBezTo>
                  <a:cubicBezTo>
                    <a:pt x="49035" y="371127"/>
                    <a:pt x="43577" y="364590"/>
                    <a:pt x="37738" y="357608"/>
                  </a:cubicBezTo>
                  <a:cubicBezTo>
                    <a:pt x="35453" y="354816"/>
                    <a:pt x="35516" y="352404"/>
                    <a:pt x="32406" y="349992"/>
                  </a:cubicBezTo>
                  <a:cubicBezTo>
                    <a:pt x="28916" y="347263"/>
                    <a:pt x="26821" y="347517"/>
                    <a:pt x="22886" y="348786"/>
                  </a:cubicBezTo>
                  <a:cubicBezTo>
                    <a:pt x="21046" y="349358"/>
                    <a:pt x="21427" y="352340"/>
                    <a:pt x="23331" y="352467"/>
                  </a:cubicBezTo>
                  <a:cubicBezTo>
                    <a:pt x="33105" y="352912"/>
                    <a:pt x="34184" y="367002"/>
                    <a:pt x="40721" y="372015"/>
                  </a:cubicBezTo>
                  <a:cubicBezTo>
                    <a:pt x="44529" y="374871"/>
                    <a:pt x="49098" y="375760"/>
                    <a:pt x="53605" y="375442"/>
                  </a:cubicBezTo>
                  <a:cubicBezTo>
                    <a:pt x="68646" y="374491"/>
                    <a:pt x="77658" y="357037"/>
                    <a:pt x="92637" y="358180"/>
                  </a:cubicBezTo>
                  <a:cubicBezTo>
                    <a:pt x="95556" y="358370"/>
                    <a:pt x="95683" y="353864"/>
                    <a:pt x="93271" y="352848"/>
                  </a:cubicBezTo>
                  <a:lnTo>
                    <a:pt x="93271" y="352848"/>
                  </a:lnTo>
                  <a:close/>
                  <a:moveTo>
                    <a:pt x="44275" y="308802"/>
                  </a:moveTo>
                  <a:cubicBezTo>
                    <a:pt x="39197" y="304677"/>
                    <a:pt x="32153" y="307913"/>
                    <a:pt x="28345" y="312737"/>
                  </a:cubicBezTo>
                  <a:cubicBezTo>
                    <a:pt x="24854" y="317116"/>
                    <a:pt x="22886" y="322194"/>
                    <a:pt x="18253" y="325494"/>
                  </a:cubicBezTo>
                  <a:cubicBezTo>
                    <a:pt x="12859" y="329302"/>
                    <a:pt x="7464" y="328921"/>
                    <a:pt x="1498" y="329810"/>
                  </a:cubicBezTo>
                  <a:cubicBezTo>
                    <a:pt x="229" y="330000"/>
                    <a:pt x="-723" y="332095"/>
                    <a:pt x="737" y="332919"/>
                  </a:cubicBezTo>
                  <a:cubicBezTo>
                    <a:pt x="7083" y="336410"/>
                    <a:pt x="14953" y="334252"/>
                    <a:pt x="20792" y="330381"/>
                  </a:cubicBezTo>
                  <a:cubicBezTo>
                    <a:pt x="23902" y="328286"/>
                    <a:pt x="26377" y="325557"/>
                    <a:pt x="28662" y="322448"/>
                  </a:cubicBezTo>
                  <a:cubicBezTo>
                    <a:pt x="31074" y="319084"/>
                    <a:pt x="32153" y="316291"/>
                    <a:pt x="35961" y="314451"/>
                  </a:cubicBezTo>
                  <a:cubicBezTo>
                    <a:pt x="38817" y="313118"/>
                    <a:pt x="40848" y="313245"/>
                    <a:pt x="43767" y="312673"/>
                  </a:cubicBezTo>
                  <a:cubicBezTo>
                    <a:pt x="45608" y="312293"/>
                    <a:pt x="45417" y="309754"/>
                    <a:pt x="44275" y="308802"/>
                  </a:cubicBezTo>
                  <a:lnTo>
                    <a:pt x="44275" y="308802"/>
                  </a:lnTo>
                  <a:close/>
                  <a:moveTo>
                    <a:pt x="245021" y="303725"/>
                  </a:moveTo>
                  <a:cubicBezTo>
                    <a:pt x="244831" y="303217"/>
                    <a:pt x="244576" y="302646"/>
                    <a:pt x="244386" y="302138"/>
                  </a:cubicBezTo>
                  <a:cubicBezTo>
                    <a:pt x="244005" y="301123"/>
                    <a:pt x="242736" y="300361"/>
                    <a:pt x="241784" y="300488"/>
                  </a:cubicBezTo>
                  <a:cubicBezTo>
                    <a:pt x="228583" y="301567"/>
                    <a:pt x="220776" y="325240"/>
                    <a:pt x="206687" y="311214"/>
                  </a:cubicBezTo>
                  <a:cubicBezTo>
                    <a:pt x="200150" y="304740"/>
                    <a:pt x="193232" y="295157"/>
                    <a:pt x="183966" y="301250"/>
                  </a:cubicBezTo>
                  <a:cubicBezTo>
                    <a:pt x="182760" y="302011"/>
                    <a:pt x="183331" y="303979"/>
                    <a:pt x="184664" y="304106"/>
                  </a:cubicBezTo>
                  <a:cubicBezTo>
                    <a:pt x="198309" y="304867"/>
                    <a:pt x="202625" y="323209"/>
                    <a:pt x="216080" y="323082"/>
                  </a:cubicBezTo>
                  <a:cubicBezTo>
                    <a:pt x="220015" y="323082"/>
                    <a:pt x="223379" y="321242"/>
                    <a:pt x="226616" y="318830"/>
                  </a:cubicBezTo>
                  <a:cubicBezTo>
                    <a:pt x="229345" y="316799"/>
                    <a:pt x="238674" y="305565"/>
                    <a:pt x="241530" y="307660"/>
                  </a:cubicBezTo>
                  <a:cubicBezTo>
                    <a:pt x="243815" y="309373"/>
                    <a:pt x="245973" y="306073"/>
                    <a:pt x="245021" y="303725"/>
                  </a:cubicBezTo>
                  <a:lnTo>
                    <a:pt x="245021" y="303725"/>
                  </a:lnTo>
                  <a:close/>
                  <a:moveTo>
                    <a:pt x="147472" y="300488"/>
                  </a:moveTo>
                  <a:cubicBezTo>
                    <a:pt x="142395" y="298775"/>
                    <a:pt x="138714" y="299155"/>
                    <a:pt x="134144" y="302646"/>
                  </a:cubicBezTo>
                  <a:cubicBezTo>
                    <a:pt x="132621" y="303852"/>
                    <a:pt x="131415" y="305502"/>
                    <a:pt x="130146" y="307025"/>
                  </a:cubicBezTo>
                  <a:cubicBezTo>
                    <a:pt x="128559" y="309500"/>
                    <a:pt x="127099" y="312039"/>
                    <a:pt x="125766" y="314704"/>
                  </a:cubicBezTo>
                  <a:cubicBezTo>
                    <a:pt x="119039" y="326573"/>
                    <a:pt x="112184" y="328286"/>
                    <a:pt x="105330" y="319909"/>
                  </a:cubicBezTo>
                  <a:cubicBezTo>
                    <a:pt x="94287" y="311912"/>
                    <a:pt x="88257" y="296680"/>
                    <a:pt x="72835" y="303788"/>
                  </a:cubicBezTo>
                  <a:cubicBezTo>
                    <a:pt x="71565" y="304359"/>
                    <a:pt x="71502" y="306962"/>
                    <a:pt x="73216" y="306771"/>
                  </a:cubicBezTo>
                  <a:cubicBezTo>
                    <a:pt x="82038" y="305692"/>
                    <a:pt x="88956" y="310325"/>
                    <a:pt x="93969" y="317815"/>
                  </a:cubicBezTo>
                  <a:cubicBezTo>
                    <a:pt x="95810" y="320544"/>
                    <a:pt x="96889" y="323273"/>
                    <a:pt x="99237" y="325557"/>
                  </a:cubicBezTo>
                  <a:cubicBezTo>
                    <a:pt x="102474" y="328667"/>
                    <a:pt x="106028" y="330317"/>
                    <a:pt x="110217" y="330762"/>
                  </a:cubicBezTo>
                  <a:cubicBezTo>
                    <a:pt x="115548" y="331396"/>
                    <a:pt x="120562" y="329873"/>
                    <a:pt x="124688" y="326065"/>
                  </a:cubicBezTo>
                  <a:cubicBezTo>
                    <a:pt x="130907" y="320417"/>
                    <a:pt x="134906" y="302710"/>
                    <a:pt x="145949" y="306581"/>
                  </a:cubicBezTo>
                  <a:cubicBezTo>
                    <a:pt x="149503" y="307850"/>
                    <a:pt x="151026" y="301694"/>
                    <a:pt x="147472" y="300488"/>
                  </a:cubicBezTo>
                  <a:lnTo>
                    <a:pt x="147472" y="300488"/>
                  </a:lnTo>
                  <a:close/>
                  <a:moveTo>
                    <a:pt x="320610" y="247557"/>
                  </a:moveTo>
                  <a:cubicBezTo>
                    <a:pt x="315723" y="246351"/>
                    <a:pt x="312042" y="246351"/>
                    <a:pt x="307282" y="248445"/>
                  </a:cubicBezTo>
                  <a:cubicBezTo>
                    <a:pt x="300808" y="251301"/>
                    <a:pt x="295921" y="259044"/>
                    <a:pt x="289384" y="261202"/>
                  </a:cubicBezTo>
                  <a:cubicBezTo>
                    <a:pt x="283228" y="263296"/>
                    <a:pt x="274279" y="260377"/>
                    <a:pt x="269646" y="256378"/>
                  </a:cubicBezTo>
                  <a:cubicBezTo>
                    <a:pt x="268313" y="255236"/>
                    <a:pt x="267298" y="253713"/>
                    <a:pt x="265902" y="252698"/>
                  </a:cubicBezTo>
                  <a:cubicBezTo>
                    <a:pt x="262665" y="250286"/>
                    <a:pt x="260634" y="249651"/>
                    <a:pt x="256889" y="250539"/>
                  </a:cubicBezTo>
                  <a:cubicBezTo>
                    <a:pt x="255176" y="250920"/>
                    <a:pt x="255176" y="254030"/>
                    <a:pt x="256889" y="254411"/>
                  </a:cubicBezTo>
                  <a:cubicBezTo>
                    <a:pt x="266155" y="256505"/>
                    <a:pt x="269519" y="268882"/>
                    <a:pt x="279357" y="270151"/>
                  </a:cubicBezTo>
                  <a:cubicBezTo>
                    <a:pt x="294652" y="272118"/>
                    <a:pt x="303410" y="249841"/>
                    <a:pt x="319023" y="253713"/>
                  </a:cubicBezTo>
                  <a:cubicBezTo>
                    <a:pt x="322704" y="254538"/>
                    <a:pt x="324227" y="248445"/>
                    <a:pt x="320610" y="247557"/>
                  </a:cubicBezTo>
                  <a:lnTo>
                    <a:pt x="320610" y="247557"/>
                  </a:lnTo>
                  <a:close/>
                  <a:moveTo>
                    <a:pt x="215191" y="254348"/>
                  </a:moveTo>
                  <a:cubicBezTo>
                    <a:pt x="205227" y="245589"/>
                    <a:pt x="197357" y="254348"/>
                    <a:pt x="188535" y="260885"/>
                  </a:cubicBezTo>
                  <a:cubicBezTo>
                    <a:pt x="166893" y="276942"/>
                    <a:pt x="154009" y="244003"/>
                    <a:pt x="135540" y="258092"/>
                  </a:cubicBezTo>
                  <a:cubicBezTo>
                    <a:pt x="134461" y="258917"/>
                    <a:pt x="135096" y="261012"/>
                    <a:pt x="136492" y="260567"/>
                  </a:cubicBezTo>
                  <a:cubicBezTo>
                    <a:pt x="152994" y="255046"/>
                    <a:pt x="162704" y="275799"/>
                    <a:pt x="178380" y="273578"/>
                  </a:cubicBezTo>
                  <a:cubicBezTo>
                    <a:pt x="190947" y="271801"/>
                    <a:pt x="198563" y="251618"/>
                    <a:pt x="212272" y="258473"/>
                  </a:cubicBezTo>
                  <a:cubicBezTo>
                    <a:pt x="214557" y="259552"/>
                    <a:pt x="217476" y="256315"/>
                    <a:pt x="215191" y="254348"/>
                  </a:cubicBezTo>
                  <a:lnTo>
                    <a:pt x="215191" y="254348"/>
                  </a:lnTo>
                  <a:close/>
                  <a:moveTo>
                    <a:pt x="87877" y="259932"/>
                  </a:moveTo>
                  <a:cubicBezTo>
                    <a:pt x="70233" y="252443"/>
                    <a:pt x="66933" y="290651"/>
                    <a:pt x="46496" y="269326"/>
                  </a:cubicBezTo>
                  <a:cubicBezTo>
                    <a:pt x="40150" y="262725"/>
                    <a:pt x="33676" y="254157"/>
                    <a:pt x="25171" y="262218"/>
                  </a:cubicBezTo>
                  <a:cubicBezTo>
                    <a:pt x="23902" y="263423"/>
                    <a:pt x="25552" y="265454"/>
                    <a:pt x="26885" y="264692"/>
                  </a:cubicBezTo>
                  <a:cubicBezTo>
                    <a:pt x="36088" y="259615"/>
                    <a:pt x="46306" y="280877"/>
                    <a:pt x="57032" y="281638"/>
                  </a:cubicBezTo>
                  <a:cubicBezTo>
                    <a:pt x="60332" y="281892"/>
                    <a:pt x="63569" y="281194"/>
                    <a:pt x="66552" y="279671"/>
                  </a:cubicBezTo>
                  <a:cubicBezTo>
                    <a:pt x="72898" y="276498"/>
                    <a:pt x="78991" y="263233"/>
                    <a:pt x="86480" y="265327"/>
                  </a:cubicBezTo>
                  <a:cubicBezTo>
                    <a:pt x="89781" y="266279"/>
                    <a:pt x="90923" y="261202"/>
                    <a:pt x="87877" y="259932"/>
                  </a:cubicBezTo>
                  <a:lnTo>
                    <a:pt x="87877" y="259932"/>
                  </a:lnTo>
                  <a:close/>
                  <a:moveTo>
                    <a:pt x="365862" y="206874"/>
                  </a:moveTo>
                  <a:cubicBezTo>
                    <a:pt x="357484" y="207509"/>
                    <a:pt x="351264" y="211825"/>
                    <a:pt x="344410" y="216966"/>
                  </a:cubicBezTo>
                  <a:cubicBezTo>
                    <a:pt x="337175" y="222360"/>
                    <a:pt x="329432" y="225089"/>
                    <a:pt x="320864" y="220520"/>
                  </a:cubicBezTo>
                  <a:cubicBezTo>
                    <a:pt x="315089" y="217410"/>
                    <a:pt x="310582" y="211444"/>
                    <a:pt x="304743" y="208207"/>
                  </a:cubicBezTo>
                  <a:cubicBezTo>
                    <a:pt x="303093" y="207318"/>
                    <a:pt x="301633" y="209477"/>
                    <a:pt x="302839" y="211000"/>
                  </a:cubicBezTo>
                  <a:cubicBezTo>
                    <a:pt x="308868" y="218616"/>
                    <a:pt x="321372" y="233277"/>
                    <a:pt x="331843" y="231372"/>
                  </a:cubicBezTo>
                  <a:cubicBezTo>
                    <a:pt x="344791" y="228961"/>
                    <a:pt x="353169" y="215125"/>
                    <a:pt x="366624" y="213031"/>
                  </a:cubicBezTo>
                  <a:cubicBezTo>
                    <a:pt x="369733" y="212459"/>
                    <a:pt x="369035" y="206620"/>
                    <a:pt x="365862" y="206874"/>
                  </a:cubicBezTo>
                  <a:lnTo>
                    <a:pt x="365862" y="206874"/>
                  </a:lnTo>
                  <a:close/>
                  <a:moveTo>
                    <a:pt x="268377" y="216268"/>
                  </a:moveTo>
                  <a:cubicBezTo>
                    <a:pt x="261903" y="209159"/>
                    <a:pt x="253779" y="210809"/>
                    <a:pt x="246354" y="215760"/>
                  </a:cubicBezTo>
                  <a:cubicBezTo>
                    <a:pt x="235247" y="223185"/>
                    <a:pt x="227948" y="229215"/>
                    <a:pt x="213922" y="225788"/>
                  </a:cubicBezTo>
                  <a:cubicBezTo>
                    <a:pt x="206179" y="223947"/>
                    <a:pt x="199198" y="220773"/>
                    <a:pt x="191264" y="220012"/>
                  </a:cubicBezTo>
                  <a:cubicBezTo>
                    <a:pt x="189678" y="219822"/>
                    <a:pt x="189678" y="222297"/>
                    <a:pt x="190947" y="222868"/>
                  </a:cubicBezTo>
                  <a:cubicBezTo>
                    <a:pt x="202054" y="228072"/>
                    <a:pt x="215255" y="234673"/>
                    <a:pt x="227567" y="233340"/>
                  </a:cubicBezTo>
                  <a:cubicBezTo>
                    <a:pt x="239753" y="232007"/>
                    <a:pt x="252891" y="211761"/>
                    <a:pt x="265267" y="220773"/>
                  </a:cubicBezTo>
                  <a:cubicBezTo>
                    <a:pt x="267742" y="222551"/>
                    <a:pt x="270471" y="218552"/>
                    <a:pt x="268377" y="216268"/>
                  </a:cubicBezTo>
                  <a:lnTo>
                    <a:pt x="268377" y="216268"/>
                  </a:lnTo>
                  <a:close/>
                  <a:moveTo>
                    <a:pt x="167845" y="218742"/>
                  </a:moveTo>
                  <a:cubicBezTo>
                    <a:pt x="160483" y="213729"/>
                    <a:pt x="153311" y="215950"/>
                    <a:pt x="146457" y="221154"/>
                  </a:cubicBezTo>
                  <a:cubicBezTo>
                    <a:pt x="137000" y="228390"/>
                    <a:pt x="129511" y="235308"/>
                    <a:pt x="116944" y="233150"/>
                  </a:cubicBezTo>
                  <a:cubicBezTo>
                    <a:pt x="107552" y="231563"/>
                    <a:pt x="99682" y="223693"/>
                    <a:pt x="91431" y="218997"/>
                  </a:cubicBezTo>
                  <a:cubicBezTo>
                    <a:pt x="89844" y="218108"/>
                    <a:pt x="88131" y="220329"/>
                    <a:pt x="89463" y="221852"/>
                  </a:cubicBezTo>
                  <a:cubicBezTo>
                    <a:pt x="97777" y="230992"/>
                    <a:pt x="109138" y="238925"/>
                    <a:pt x="121070" y="240068"/>
                  </a:cubicBezTo>
                  <a:cubicBezTo>
                    <a:pt x="126274" y="240575"/>
                    <a:pt x="131605" y="239686"/>
                    <a:pt x="136365" y="237148"/>
                  </a:cubicBezTo>
                  <a:cubicBezTo>
                    <a:pt x="145441" y="232324"/>
                    <a:pt x="152994" y="217029"/>
                    <a:pt x="165053" y="223947"/>
                  </a:cubicBezTo>
                  <a:cubicBezTo>
                    <a:pt x="168162" y="225851"/>
                    <a:pt x="170891" y="220837"/>
                    <a:pt x="167845" y="218742"/>
                  </a:cubicBezTo>
                  <a:lnTo>
                    <a:pt x="167845" y="218742"/>
                  </a:lnTo>
                  <a:close/>
                  <a:moveTo>
                    <a:pt x="62744" y="214935"/>
                  </a:moveTo>
                  <a:cubicBezTo>
                    <a:pt x="56334" y="211825"/>
                    <a:pt x="50621" y="213665"/>
                    <a:pt x="45290" y="218552"/>
                  </a:cubicBezTo>
                  <a:cubicBezTo>
                    <a:pt x="39959" y="223439"/>
                    <a:pt x="36215" y="229405"/>
                    <a:pt x="29424" y="232134"/>
                  </a:cubicBezTo>
                  <a:cubicBezTo>
                    <a:pt x="22379" y="234990"/>
                    <a:pt x="16667" y="233467"/>
                    <a:pt x="9622" y="232515"/>
                  </a:cubicBezTo>
                  <a:cubicBezTo>
                    <a:pt x="7845" y="232261"/>
                    <a:pt x="7591" y="234990"/>
                    <a:pt x="8797" y="235942"/>
                  </a:cubicBezTo>
                  <a:cubicBezTo>
                    <a:pt x="15207" y="240829"/>
                    <a:pt x="24029" y="240575"/>
                    <a:pt x="31201" y="237783"/>
                  </a:cubicBezTo>
                  <a:cubicBezTo>
                    <a:pt x="40911" y="233975"/>
                    <a:pt x="50114" y="215823"/>
                    <a:pt x="60713" y="220266"/>
                  </a:cubicBezTo>
                  <a:cubicBezTo>
                    <a:pt x="63505" y="221471"/>
                    <a:pt x="65473" y="216268"/>
                    <a:pt x="62744" y="214935"/>
                  </a:cubicBezTo>
                  <a:lnTo>
                    <a:pt x="62744" y="214935"/>
                  </a:lnTo>
                  <a:close/>
                  <a:moveTo>
                    <a:pt x="426219" y="156101"/>
                  </a:moveTo>
                  <a:cubicBezTo>
                    <a:pt x="411812" y="152229"/>
                    <a:pt x="405465" y="163780"/>
                    <a:pt x="393279" y="169683"/>
                  </a:cubicBezTo>
                  <a:cubicBezTo>
                    <a:pt x="386298" y="173046"/>
                    <a:pt x="374747" y="170761"/>
                    <a:pt x="368464" y="167081"/>
                  </a:cubicBezTo>
                  <a:cubicBezTo>
                    <a:pt x="366560" y="165938"/>
                    <a:pt x="365037" y="164225"/>
                    <a:pt x="363006" y="163145"/>
                  </a:cubicBezTo>
                  <a:cubicBezTo>
                    <a:pt x="358436" y="160797"/>
                    <a:pt x="355390" y="160861"/>
                    <a:pt x="350566" y="161813"/>
                  </a:cubicBezTo>
                  <a:cubicBezTo>
                    <a:pt x="349360" y="162067"/>
                    <a:pt x="349360" y="164288"/>
                    <a:pt x="350566" y="164542"/>
                  </a:cubicBezTo>
                  <a:cubicBezTo>
                    <a:pt x="362308" y="166954"/>
                    <a:pt x="369860" y="180599"/>
                    <a:pt x="381919" y="180345"/>
                  </a:cubicBezTo>
                  <a:cubicBezTo>
                    <a:pt x="398294" y="180028"/>
                    <a:pt x="407242" y="158385"/>
                    <a:pt x="424823" y="161749"/>
                  </a:cubicBezTo>
                  <a:cubicBezTo>
                    <a:pt x="428123" y="162447"/>
                    <a:pt x="429583" y="157053"/>
                    <a:pt x="426219" y="156101"/>
                  </a:cubicBezTo>
                  <a:lnTo>
                    <a:pt x="426219" y="156101"/>
                  </a:lnTo>
                  <a:close/>
                  <a:moveTo>
                    <a:pt x="318071" y="163272"/>
                  </a:moveTo>
                  <a:cubicBezTo>
                    <a:pt x="299983" y="150643"/>
                    <a:pt x="291732" y="184724"/>
                    <a:pt x="274342" y="180218"/>
                  </a:cubicBezTo>
                  <a:cubicBezTo>
                    <a:pt x="261840" y="176981"/>
                    <a:pt x="256191" y="158639"/>
                    <a:pt x="241847" y="161051"/>
                  </a:cubicBezTo>
                  <a:cubicBezTo>
                    <a:pt x="240388" y="161305"/>
                    <a:pt x="240832" y="163399"/>
                    <a:pt x="241847" y="163907"/>
                  </a:cubicBezTo>
                  <a:cubicBezTo>
                    <a:pt x="253398" y="169238"/>
                    <a:pt x="262030" y="183582"/>
                    <a:pt x="274406" y="186502"/>
                  </a:cubicBezTo>
                  <a:cubicBezTo>
                    <a:pt x="291542" y="190500"/>
                    <a:pt x="298968" y="161939"/>
                    <a:pt x="316231" y="168096"/>
                  </a:cubicBezTo>
                  <a:cubicBezTo>
                    <a:pt x="318833" y="168921"/>
                    <a:pt x="320229" y="164796"/>
                    <a:pt x="318071" y="163272"/>
                  </a:cubicBezTo>
                  <a:lnTo>
                    <a:pt x="318071" y="163272"/>
                  </a:lnTo>
                  <a:close/>
                  <a:moveTo>
                    <a:pt x="206306" y="163970"/>
                  </a:moveTo>
                  <a:cubicBezTo>
                    <a:pt x="189424" y="149754"/>
                    <a:pt x="178761" y="183328"/>
                    <a:pt x="162260" y="179837"/>
                  </a:cubicBezTo>
                  <a:cubicBezTo>
                    <a:pt x="150201" y="177235"/>
                    <a:pt x="141760" y="159655"/>
                    <a:pt x="128368" y="165303"/>
                  </a:cubicBezTo>
                  <a:cubicBezTo>
                    <a:pt x="126909" y="165938"/>
                    <a:pt x="127226" y="168032"/>
                    <a:pt x="128749" y="168223"/>
                  </a:cubicBezTo>
                  <a:cubicBezTo>
                    <a:pt x="142522" y="169936"/>
                    <a:pt x="150709" y="184534"/>
                    <a:pt x="164037" y="185994"/>
                  </a:cubicBezTo>
                  <a:cubicBezTo>
                    <a:pt x="180411" y="187834"/>
                    <a:pt x="187647" y="160670"/>
                    <a:pt x="204592" y="168477"/>
                  </a:cubicBezTo>
                  <a:cubicBezTo>
                    <a:pt x="207131" y="169619"/>
                    <a:pt x="208146" y="165494"/>
                    <a:pt x="206306" y="163970"/>
                  </a:cubicBezTo>
                  <a:lnTo>
                    <a:pt x="206306" y="163970"/>
                  </a:lnTo>
                  <a:close/>
                  <a:moveTo>
                    <a:pt x="95366" y="167842"/>
                  </a:moveTo>
                  <a:cubicBezTo>
                    <a:pt x="86417" y="159909"/>
                    <a:pt x="79182" y="168794"/>
                    <a:pt x="71439" y="174189"/>
                  </a:cubicBezTo>
                  <a:cubicBezTo>
                    <a:pt x="60840" y="181551"/>
                    <a:pt x="50177" y="179393"/>
                    <a:pt x="40150" y="172285"/>
                  </a:cubicBezTo>
                  <a:cubicBezTo>
                    <a:pt x="35453" y="168921"/>
                    <a:pt x="32851" y="166446"/>
                    <a:pt x="27139" y="165811"/>
                  </a:cubicBezTo>
                  <a:cubicBezTo>
                    <a:pt x="25171" y="165621"/>
                    <a:pt x="24981" y="168921"/>
                    <a:pt x="26695" y="169492"/>
                  </a:cubicBezTo>
                  <a:cubicBezTo>
                    <a:pt x="38309" y="173427"/>
                    <a:pt x="44085" y="184788"/>
                    <a:pt x="57349" y="184978"/>
                  </a:cubicBezTo>
                  <a:cubicBezTo>
                    <a:pt x="61982" y="185042"/>
                    <a:pt x="66615" y="184090"/>
                    <a:pt x="70867" y="181932"/>
                  </a:cubicBezTo>
                  <a:cubicBezTo>
                    <a:pt x="78103" y="178251"/>
                    <a:pt x="83942" y="168730"/>
                    <a:pt x="92954" y="172539"/>
                  </a:cubicBezTo>
                  <a:cubicBezTo>
                    <a:pt x="95239" y="173427"/>
                    <a:pt x="97333" y="169556"/>
                    <a:pt x="95366" y="167842"/>
                  </a:cubicBezTo>
                  <a:lnTo>
                    <a:pt x="95366" y="167842"/>
                  </a:lnTo>
                  <a:close/>
                  <a:moveTo>
                    <a:pt x="44085" y="128112"/>
                  </a:moveTo>
                  <a:cubicBezTo>
                    <a:pt x="38309" y="126335"/>
                    <a:pt x="34310" y="130333"/>
                    <a:pt x="30630" y="134839"/>
                  </a:cubicBezTo>
                  <a:cubicBezTo>
                    <a:pt x="27837" y="138203"/>
                    <a:pt x="25362" y="141440"/>
                    <a:pt x="21681" y="143724"/>
                  </a:cubicBezTo>
                  <a:cubicBezTo>
                    <a:pt x="17238" y="146454"/>
                    <a:pt x="12605" y="146708"/>
                    <a:pt x="7845" y="148041"/>
                  </a:cubicBezTo>
                  <a:cubicBezTo>
                    <a:pt x="6258" y="148485"/>
                    <a:pt x="6322" y="151087"/>
                    <a:pt x="7845" y="151595"/>
                  </a:cubicBezTo>
                  <a:cubicBezTo>
                    <a:pt x="13239" y="153372"/>
                    <a:pt x="19396" y="151404"/>
                    <a:pt x="24219" y="148485"/>
                  </a:cubicBezTo>
                  <a:cubicBezTo>
                    <a:pt x="29614" y="145248"/>
                    <a:pt x="36468" y="132491"/>
                    <a:pt x="42815" y="133443"/>
                  </a:cubicBezTo>
                  <a:cubicBezTo>
                    <a:pt x="45798" y="133887"/>
                    <a:pt x="47258" y="129064"/>
                    <a:pt x="44085" y="128112"/>
                  </a:cubicBezTo>
                  <a:lnTo>
                    <a:pt x="44085" y="128112"/>
                  </a:lnTo>
                  <a:close/>
                  <a:moveTo>
                    <a:pt x="469440" y="105835"/>
                  </a:moveTo>
                  <a:cubicBezTo>
                    <a:pt x="461443" y="104185"/>
                    <a:pt x="455477" y="106850"/>
                    <a:pt x="449004" y="112055"/>
                  </a:cubicBezTo>
                  <a:cubicBezTo>
                    <a:pt x="442022" y="117703"/>
                    <a:pt x="436120" y="124875"/>
                    <a:pt x="426663" y="125192"/>
                  </a:cubicBezTo>
                  <a:cubicBezTo>
                    <a:pt x="416509" y="125573"/>
                    <a:pt x="407179" y="118148"/>
                    <a:pt x="398484" y="113197"/>
                  </a:cubicBezTo>
                  <a:cubicBezTo>
                    <a:pt x="396834" y="112245"/>
                    <a:pt x="394739" y="114784"/>
                    <a:pt x="396390" y="116244"/>
                  </a:cubicBezTo>
                  <a:cubicBezTo>
                    <a:pt x="405846" y="124621"/>
                    <a:pt x="418349" y="132681"/>
                    <a:pt x="430979" y="130587"/>
                  </a:cubicBezTo>
                  <a:cubicBezTo>
                    <a:pt x="445513" y="128175"/>
                    <a:pt x="453192" y="109198"/>
                    <a:pt x="468742" y="111484"/>
                  </a:cubicBezTo>
                  <a:cubicBezTo>
                    <a:pt x="471661" y="111928"/>
                    <a:pt x="472359" y="106469"/>
                    <a:pt x="469440" y="105835"/>
                  </a:cubicBezTo>
                  <a:lnTo>
                    <a:pt x="469440" y="105835"/>
                  </a:lnTo>
                  <a:close/>
                  <a:moveTo>
                    <a:pt x="360784" y="118528"/>
                  </a:moveTo>
                  <a:cubicBezTo>
                    <a:pt x="351709" y="115038"/>
                    <a:pt x="345362" y="120369"/>
                    <a:pt x="338190" y="126208"/>
                  </a:cubicBezTo>
                  <a:cubicBezTo>
                    <a:pt x="318579" y="142075"/>
                    <a:pt x="307282" y="126525"/>
                    <a:pt x="289003" y="119798"/>
                  </a:cubicBezTo>
                  <a:cubicBezTo>
                    <a:pt x="287734" y="119353"/>
                    <a:pt x="287290" y="121257"/>
                    <a:pt x="288178" y="121955"/>
                  </a:cubicBezTo>
                  <a:cubicBezTo>
                    <a:pt x="297317" y="129571"/>
                    <a:pt x="308298" y="138711"/>
                    <a:pt x="320166" y="139663"/>
                  </a:cubicBezTo>
                  <a:cubicBezTo>
                    <a:pt x="336286" y="140995"/>
                    <a:pt x="344347" y="121955"/>
                    <a:pt x="360277" y="122717"/>
                  </a:cubicBezTo>
                  <a:cubicBezTo>
                    <a:pt x="362498" y="122844"/>
                    <a:pt x="362752" y="119290"/>
                    <a:pt x="360784" y="118528"/>
                  </a:cubicBezTo>
                  <a:lnTo>
                    <a:pt x="360784" y="118528"/>
                  </a:lnTo>
                  <a:close/>
                  <a:moveTo>
                    <a:pt x="253970" y="123415"/>
                  </a:moveTo>
                  <a:cubicBezTo>
                    <a:pt x="237976" y="115989"/>
                    <a:pt x="227504" y="136109"/>
                    <a:pt x="211955" y="136172"/>
                  </a:cubicBezTo>
                  <a:cubicBezTo>
                    <a:pt x="197484" y="136235"/>
                    <a:pt x="187393" y="114974"/>
                    <a:pt x="172986" y="121511"/>
                  </a:cubicBezTo>
                  <a:cubicBezTo>
                    <a:pt x="171589" y="122146"/>
                    <a:pt x="171526" y="124939"/>
                    <a:pt x="173367" y="124748"/>
                  </a:cubicBezTo>
                  <a:cubicBezTo>
                    <a:pt x="186822" y="123479"/>
                    <a:pt x="195834" y="141376"/>
                    <a:pt x="209543" y="142582"/>
                  </a:cubicBezTo>
                  <a:cubicBezTo>
                    <a:pt x="225029" y="143979"/>
                    <a:pt x="237976" y="122654"/>
                    <a:pt x="252573" y="128810"/>
                  </a:cubicBezTo>
                  <a:cubicBezTo>
                    <a:pt x="255683" y="130143"/>
                    <a:pt x="256889" y="124748"/>
                    <a:pt x="253970" y="123415"/>
                  </a:cubicBezTo>
                  <a:lnTo>
                    <a:pt x="253970" y="123415"/>
                  </a:lnTo>
                  <a:close/>
                  <a:moveTo>
                    <a:pt x="137635" y="122336"/>
                  </a:moveTo>
                  <a:cubicBezTo>
                    <a:pt x="133319" y="120496"/>
                    <a:pt x="132621" y="120559"/>
                    <a:pt x="128305" y="122590"/>
                  </a:cubicBezTo>
                  <a:cubicBezTo>
                    <a:pt x="123989" y="124621"/>
                    <a:pt x="120245" y="128556"/>
                    <a:pt x="116373" y="131285"/>
                  </a:cubicBezTo>
                  <a:cubicBezTo>
                    <a:pt x="108567" y="136807"/>
                    <a:pt x="105266" y="138521"/>
                    <a:pt x="95937" y="135284"/>
                  </a:cubicBezTo>
                  <a:cubicBezTo>
                    <a:pt x="84640" y="131349"/>
                    <a:pt x="76389" y="115989"/>
                    <a:pt x="63632" y="121004"/>
                  </a:cubicBezTo>
                  <a:cubicBezTo>
                    <a:pt x="62617" y="121384"/>
                    <a:pt x="62807" y="123035"/>
                    <a:pt x="63886" y="123098"/>
                  </a:cubicBezTo>
                  <a:cubicBezTo>
                    <a:pt x="78928" y="124113"/>
                    <a:pt x="85147" y="143026"/>
                    <a:pt x="99808" y="143788"/>
                  </a:cubicBezTo>
                  <a:cubicBezTo>
                    <a:pt x="114215" y="144550"/>
                    <a:pt x="123418" y="125065"/>
                    <a:pt x="137127" y="126525"/>
                  </a:cubicBezTo>
                  <a:cubicBezTo>
                    <a:pt x="139412" y="126779"/>
                    <a:pt x="139475" y="123098"/>
                    <a:pt x="137635" y="122336"/>
                  </a:cubicBezTo>
                  <a:lnTo>
                    <a:pt x="137635" y="122336"/>
                  </a:lnTo>
                  <a:close/>
                  <a:moveTo>
                    <a:pt x="500158" y="49793"/>
                  </a:moveTo>
                  <a:cubicBezTo>
                    <a:pt x="487718" y="45795"/>
                    <a:pt x="482958" y="56521"/>
                    <a:pt x="474708" y="64454"/>
                  </a:cubicBezTo>
                  <a:cubicBezTo>
                    <a:pt x="458524" y="80004"/>
                    <a:pt x="448686" y="59060"/>
                    <a:pt x="432883" y="55759"/>
                  </a:cubicBezTo>
                  <a:cubicBezTo>
                    <a:pt x="431042" y="55379"/>
                    <a:pt x="430281" y="58298"/>
                    <a:pt x="432121" y="58933"/>
                  </a:cubicBezTo>
                  <a:cubicBezTo>
                    <a:pt x="442911" y="62931"/>
                    <a:pt x="451860" y="76323"/>
                    <a:pt x="463792" y="76132"/>
                  </a:cubicBezTo>
                  <a:cubicBezTo>
                    <a:pt x="478706" y="75878"/>
                    <a:pt x="483657" y="49793"/>
                    <a:pt x="498952" y="54681"/>
                  </a:cubicBezTo>
                  <a:cubicBezTo>
                    <a:pt x="501745" y="55632"/>
                    <a:pt x="502951" y="50682"/>
                    <a:pt x="500158" y="49793"/>
                  </a:cubicBezTo>
                  <a:lnTo>
                    <a:pt x="500158" y="49793"/>
                  </a:lnTo>
                  <a:close/>
                  <a:moveTo>
                    <a:pt x="400451" y="57219"/>
                  </a:moveTo>
                  <a:cubicBezTo>
                    <a:pt x="395184" y="55125"/>
                    <a:pt x="390170" y="55188"/>
                    <a:pt x="384965" y="57981"/>
                  </a:cubicBezTo>
                  <a:cubicBezTo>
                    <a:pt x="380459" y="60329"/>
                    <a:pt x="379063" y="65152"/>
                    <a:pt x="375445" y="67945"/>
                  </a:cubicBezTo>
                  <a:cubicBezTo>
                    <a:pt x="370051" y="70039"/>
                    <a:pt x="364656" y="72134"/>
                    <a:pt x="359198" y="74228"/>
                  </a:cubicBezTo>
                  <a:cubicBezTo>
                    <a:pt x="357040" y="72324"/>
                    <a:pt x="354882" y="70484"/>
                    <a:pt x="352724" y="68580"/>
                  </a:cubicBezTo>
                  <a:cubicBezTo>
                    <a:pt x="350122" y="66612"/>
                    <a:pt x="347901" y="64645"/>
                    <a:pt x="344918" y="63376"/>
                  </a:cubicBezTo>
                  <a:cubicBezTo>
                    <a:pt x="338762" y="60774"/>
                    <a:pt x="332669" y="61345"/>
                    <a:pt x="326576" y="63820"/>
                  </a:cubicBezTo>
                  <a:cubicBezTo>
                    <a:pt x="325370" y="64328"/>
                    <a:pt x="325370" y="66739"/>
                    <a:pt x="326893" y="66612"/>
                  </a:cubicBezTo>
                  <a:cubicBezTo>
                    <a:pt x="337873" y="65406"/>
                    <a:pt x="344727" y="69151"/>
                    <a:pt x="353486" y="76069"/>
                  </a:cubicBezTo>
                  <a:cubicBezTo>
                    <a:pt x="357167" y="78989"/>
                    <a:pt x="361229" y="82416"/>
                    <a:pt x="366052" y="82225"/>
                  </a:cubicBezTo>
                  <a:cubicBezTo>
                    <a:pt x="370304" y="82098"/>
                    <a:pt x="373097" y="80067"/>
                    <a:pt x="375890" y="76767"/>
                  </a:cubicBezTo>
                  <a:cubicBezTo>
                    <a:pt x="383252" y="68072"/>
                    <a:pt x="387568" y="60329"/>
                    <a:pt x="399880" y="61979"/>
                  </a:cubicBezTo>
                  <a:cubicBezTo>
                    <a:pt x="402482" y="62297"/>
                    <a:pt x="402609" y="58044"/>
                    <a:pt x="400451" y="57219"/>
                  </a:cubicBezTo>
                  <a:lnTo>
                    <a:pt x="400451" y="57219"/>
                  </a:lnTo>
                  <a:close/>
                  <a:moveTo>
                    <a:pt x="296112" y="62995"/>
                  </a:moveTo>
                  <a:cubicBezTo>
                    <a:pt x="284815" y="57473"/>
                    <a:pt x="278341" y="65216"/>
                    <a:pt x="270788" y="73974"/>
                  </a:cubicBezTo>
                  <a:cubicBezTo>
                    <a:pt x="264949" y="80765"/>
                    <a:pt x="254414" y="86033"/>
                    <a:pt x="245529" y="82352"/>
                  </a:cubicBezTo>
                  <a:cubicBezTo>
                    <a:pt x="241784" y="80765"/>
                    <a:pt x="238040" y="75244"/>
                    <a:pt x="235120" y="72198"/>
                  </a:cubicBezTo>
                  <a:cubicBezTo>
                    <a:pt x="230995" y="67882"/>
                    <a:pt x="227885" y="65216"/>
                    <a:pt x="222427" y="63566"/>
                  </a:cubicBezTo>
                  <a:cubicBezTo>
                    <a:pt x="221221" y="63185"/>
                    <a:pt x="220459" y="65089"/>
                    <a:pt x="221538" y="65787"/>
                  </a:cubicBezTo>
                  <a:cubicBezTo>
                    <a:pt x="232010" y="72832"/>
                    <a:pt x="238420" y="88064"/>
                    <a:pt x="251495" y="89841"/>
                  </a:cubicBezTo>
                  <a:cubicBezTo>
                    <a:pt x="256445" y="90539"/>
                    <a:pt x="261522" y="88889"/>
                    <a:pt x="265838" y="86160"/>
                  </a:cubicBezTo>
                  <a:cubicBezTo>
                    <a:pt x="274089" y="80892"/>
                    <a:pt x="281578" y="62043"/>
                    <a:pt x="293637" y="67691"/>
                  </a:cubicBezTo>
                  <a:cubicBezTo>
                    <a:pt x="296492" y="69024"/>
                    <a:pt x="299031" y="64454"/>
                    <a:pt x="296112" y="62995"/>
                  </a:cubicBezTo>
                  <a:lnTo>
                    <a:pt x="296112" y="62995"/>
                  </a:lnTo>
                  <a:close/>
                  <a:moveTo>
                    <a:pt x="193232" y="64518"/>
                  </a:moveTo>
                  <a:cubicBezTo>
                    <a:pt x="179459" y="59504"/>
                    <a:pt x="175144" y="71245"/>
                    <a:pt x="164608" y="77846"/>
                  </a:cubicBezTo>
                  <a:cubicBezTo>
                    <a:pt x="151090" y="86351"/>
                    <a:pt x="145314" y="77211"/>
                    <a:pt x="133573" y="71436"/>
                  </a:cubicBezTo>
                  <a:cubicBezTo>
                    <a:pt x="129067" y="69214"/>
                    <a:pt x="126274" y="68770"/>
                    <a:pt x="121641" y="70484"/>
                  </a:cubicBezTo>
                  <a:cubicBezTo>
                    <a:pt x="119483" y="71245"/>
                    <a:pt x="120435" y="74482"/>
                    <a:pt x="122530" y="74165"/>
                  </a:cubicBezTo>
                  <a:cubicBezTo>
                    <a:pt x="134842" y="72070"/>
                    <a:pt x="144489" y="88001"/>
                    <a:pt x="157627" y="87683"/>
                  </a:cubicBezTo>
                  <a:cubicBezTo>
                    <a:pt x="161308" y="87620"/>
                    <a:pt x="164925" y="86731"/>
                    <a:pt x="168162" y="84827"/>
                  </a:cubicBezTo>
                  <a:cubicBezTo>
                    <a:pt x="176223" y="80067"/>
                    <a:pt x="179333" y="65660"/>
                    <a:pt x="191899" y="70039"/>
                  </a:cubicBezTo>
                  <a:cubicBezTo>
                    <a:pt x="195072" y="71118"/>
                    <a:pt x="196342" y="65660"/>
                    <a:pt x="193232" y="64518"/>
                  </a:cubicBezTo>
                  <a:lnTo>
                    <a:pt x="193232" y="64518"/>
                  </a:lnTo>
                  <a:close/>
                  <a:moveTo>
                    <a:pt x="85846" y="72896"/>
                  </a:moveTo>
                  <a:cubicBezTo>
                    <a:pt x="78737" y="70737"/>
                    <a:pt x="73977" y="73594"/>
                    <a:pt x="68265" y="78100"/>
                  </a:cubicBezTo>
                  <a:cubicBezTo>
                    <a:pt x="51764" y="91047"/>
                    <a:pt x="39705" y="79369"/>
                    <a:pt x="24029" y="72070"/>
                  </a:cubicBezTo>
                  <a:cubicBezTo>
                    <a:pt x="22188" y="71182"/>
                    <a:pt x="20919" y="74609"/>
                    <a:pt x="22633" y="75688"/>
                  </a:cubicBezTo>
                  <a:cubicBezTo>
                    <a:pt x="31772" y="81083"/>
                    <a:pt x="41038" y="88952"/>
                    <a:pt x="51637" y="90032"/>
                  </a:cubicBezTo>
                  <a:cubicBezTo>
                    <a:pt x="55509" y="90412"/>
                    <a:pt x="59126" y="90095"/>
                    <a:pt x="62744" y="88381"/>
                  </a:cubicBezTo>
                  <a:cubicBezTo>
                    <a:pt x="70042" y="84891"/>
                    <a:pt x="75056" y="75117"/>
                    <a:pt x="84577" y="78036"/>
                  </a:cubicBezTo>
                  <a:cubicBezTo>
                    <a:pt x="87559" y="78925"/>
                    <a:pt x="88829" y="73784"/>
                    <a:pt x="85846" y="72896"/>
                  </a:cubicBezTo>
                  <a:lnTo>
                    <a:pt x="85846" y="72896"/>
                  </a:lnTo>
                  <a:close/>
                  <a:moveTo>
                    <a:pt x="1047814" y="26374"/>
                  </a:moveTo>
                  <a:cubicBezTo>
                    <a:pt x="1043562" y="26120"/>
                    <a:pt x="1040706" y="27072"/>
                    <a:pt x="1037215" y="29802"/>
                  </a:cubicBezTo>
                  <a:cubicBezTo>
                    <a:pt x="1035121" y="31388"/>
                    <a:pt x="1033407" y="33673"/>
                    <a:pt x="1031694" y="35704"/>
                  </a:cubicBezTo>
                  <a:cubicBezTo>
                    <a:pt x="1026807" y="41606"/>
                    <a:pt x="1027822" y="41416"/>
                    <a:pt x="1018683" y="42749"/>
                  </a:cubicBezTo>
                  <a:cubicBezTo>
                    <a:pt x="1008528" y="44208"/>
                    <a:pt x="1010242" y="43764"/>
                    <a:pt x="1003134" y="38433"/>
                  </a:cubicBezTo>
                  <a:cubicBezTo>
                    <a:pt x="1000595" y="36529"/>
                    <a:pt x="998373" y="34625"/>
                    <a:pt x="995454" y="33292"/>
                  </a:cubicBezTo>
                  <a:cubicBezTo>
                    <a:pt x="990504" y="31134"/>
                    <a:pt x="987203" y="31008"/>
                    <a:pt x="982253" y="33229"/>
                  </a:cubicBezTo>
                  <a:cubicBezTo>
                    <a:pt x="980222" y="34181"/>
                    <a:pt x="980984" y="37227"/>
                    <a:pt x="983141" y="36846"/>
                  </a:cubicBezTo>
                  <a:cubicBezTo>
                    <a:pt x="997929" y="34371"/>
                    <a:pt x="1006307" y="55188"/>
                    <a:pt x="1020841" y="52269"/>
                  </a:cubicBezTo>
                  <a:cubicBezTo>
                    <a:pt x="1032582" y="49921"/>
                    <a:pt x="1035184" y="33038"/>
                    <a:pt x="1047751" y="31642"/>
                  </a:cubicBezTo>
                  <a:cubicBezTo>
                    <a:pt x="1050861" y="31325"/>
                    <a:pt x="1050924" y="26565"/>
                    <a:pt x="1047814" y="26374"/>
                  </a:cubicBezTo>
                  <a:lnTo>
                    <a:pt x="1047814" y="26374"/>
                  </a:lnTo>
                  <a:close/>
                  <a:moveTo>
                    <a:pt x="951916" y="31325"/>
                  </a:moveTo>
                  <a:cubicBezTo>
                    <a:pt x="940047" y="27707"/>
                    <a:pt x="938143" y="37989"/>
                    <a:pt x="929702" y="44082"/>
                  </a:cubicBezTo>
                  <a:cubicBezTo>
                    <a:pt x="923990" y="48207"/>
                    <a:pt x="910028" y="46239"/>
                    <a:pt x="904188" y="43193"/>
                  </a:cubicBezTo>
                  <a:cubicBezTo>
                    <a:pt x="901142" y="41606"/>
                    <a:pt x="898540" y="39068"/>
                    <a:pt x="895430" y="37544"/>
                  </a:cubicBezTo>
                  <a:cubicBezTo>
                    <a:pt x="890035" y="34942"/>
                    <a:pt x="886227" y="34625"/>
                    <a:pt x="880452" y="35831"/>
                  </a:cubicBezTo>
                  <a:cubicBezTo>
                    <a:pt x="878738" y="36211"/>
                    <a:pt x="879246" y="39068"/>
                    <a:pt x="880833" y="39068"/>
                  </a:cubicBezTo>
                  <a:cubicBezTo>
                    <a:pt x="895938" y="39322"/>
                    <a:pt x="905902" y="56648"/>
                    <a:pt x="920817" y="55569"/>
                  </a:cubicBezTo>
                  <a:cubicBezTo>
                    <a:pt x="933003" y="54744"/>
                    <a:pt x="938080" y="33990"/>
                    <a:pt x="950583" y="36846"/>
                  </a:cubicBezTo>
                  <a:cubicBezTo>
                    <a:pt x="953820" y="37671"/>
                    <a:pt x="955153" y="32340"/>
                    <a:pt x="951916" y="31325"/>
                  </a:cubicBezTo>
                  <a:lnTo>
                    <a:pt x="951916" y="31325"/>
                  </a:lnTo>
                  <a:close/>
                  <a:moveTo>
                    <a:pt x="854430" y="36021"/>
                  </a:moveTo>
                  <a:cubicBezTo>
                    <a:pt x="856779" y="37925"/>
                    <a:pt x="854811" y="41543"/>
                    <a:pt x="852209" y="40273"/>
                  </a:cubicBezTo>
                  <a:cubicBezTo>
                    <a:pt x="835835" y="32340"/>
                    <a:pt x="826632" y="58996"/>
                    <a:pt x="810955" y="57981"/>
                  </a:cubicBezTo>
                  <a:cubicBezTo>
                    <a:pt x="798897" y="57156"/>
                    <a:pt x="790519" y="43701"/>
                    <a:pt x="778905" y="40400"/>
                  </a:cubicBezTo>
                  <a:cubicBezTo>
                    <a:pt x="777572" y="40020"/>
                    <a:pt x="777699" y="37989"/>
                    <a:pt x="778905" y="37544"/>
                  </a:cubicBezTo>
                  <a:cubicBezTo>
                    <a:pt x="795724" y="31642"/>
                    <a:pt x="802197" y="60456"/>
                    <a:pt x="821110" y="48524"/>
                  </a:cubicBezTo>
                  <a:cubicBezTo>
                    <a:pt x="831455" y="41987"/>
                    <a:pt x="841420" y="25486"/>
                    <a:pt x="854430" y="36021"/>
                  </a:cubicBezTo>
                  <a:lnTo>
                    <a:pt x="854430" y="36021"/>
                  </a:lnTo>
                  <a:close/>
                  <a:moveTo>
                    <a:pt x="744886" y="38623"/>
                  </a:moveTo>
                  <a:cubicBezTo>
                    <a:pt x="735620" y="32023"/>
                    <a:pt x="727814" y="40210"/>
                    <a:pt x="719817" y="45668"/>
                  </a:cubicBezTo>
                  <a:cubicBezTo>
                    <a:pt x="700333" y="58933"/>
                    <a:pt x="688274" y="33229"/>
                    <a:pt x="670186" y="38306"/>
                  </a:cubicBezTo>
                  <a:cubicBezTo>
                    <a:pt x="668536" y="38750"/>
                    <a:pt x="668917" y="41543"/>
                    <a:pt x="670567" y="41543"/>
                  </a:cubicBezTo>
                  <a:cubicBezTo>
                    <a:pt x="684149" y="41733"/>
                    <a:pt x="694240" y="55188"/>
                    <a:pt x="708202" y="55315"/>
                  </a:cubicBezTo>
                  <a:cubicBezTo>
                    <a:pt x="719182" y="55379"/>
                    <a:pt x="733272" y="38306"/>
                    <a:pt x="742602" y="43002"/>
                  </a:cubicBezTo>
                  <a:cubicBezTo>
                    <a:pt x="745204" y="44272"/>
                    <a:pt x="747362" y="40400"/>
                    <a:pt x="744886" y="38623"/>
                  </a:cubicBezTo>
                  <a:close/>
                </a:path>
              </a:pathLst>
            </a:custGeom>
            <a:solidFill>
              <a:srgbClr val="83CAC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71068EE1-CE8C-430E-8DFB-1EA42A132B79}"/>
                </a:ext>
              </a:extLst>
            </p:cNvPr>
            <p:cNvSpPr/>
            <p:nvPr/>
          </p:nvSpPr>
          <p:spPr>
            <a:xfrm>
              <a:off x="4449889" y="3737761"/>
              <a:ext cx="718844" cy="512771"/>
            </a:xfrm>
            <a:custGeom>
              <a:avLst/>
              <a:gdLst>
                <a:gd name="connsiteX0" fmla="*/ 81016 w 718844"/>
                <a:gd name="connsiteY0" fmla="*/ 7241 h 512771"/>
                <a:gd name="connsiteX1" fmla="*/ 69211 w 718844"/>
                <a:gd name="connsiteY1" fmla="*/ 12762 h 512771"/>
                <a:gd name="connsiteX2" fmla="*/ 63689 w 718844"/>
                <a:gd name="connsiteY2" fmla="*/ 20061 h 512771"/>
                <a:gd name="connsiteX3" fmla="*/ 50234 w 718844"/>
                <a:gd name="connsiteY3" fmla="*/ 28439 h 512771"/>
                <a:gd name="connsiteX4" fmla="*/ 35192 w 718844"/>
                <a:gd name="connsiteY4" fmla="*/ 24757 h 512771"/>
                <a:gd name="connsiteX5" fmla="*/ 9235 w 718844"/>
                <a:gd name="connsiteY5" fmla="*/ 15555 h 512771"/>
                <a:gd name="connsiteX6" fmla="*/ 9869 w 718844"/>
                <a:gd name="connsiteY6" fmla="*/ 17268 h 512771"/>
                <a:gd name="connsiteX7" fmla="*/ 51250 w 718844"/>
                <a:gd name="connsiteY7" fmla="*/ 37451 h 512771"/>
                <a:gd name="connsiteX8" fmla="*/ 81142 w 718844"/>
                <a:gd name="connsiteY8" fmla="*/ 12445 h 512771"/>
                <a:gd name="connsiteX9" fmla="*/ 81016 w 718844"/>
                <a:gd name="connsiteY9" fmla="*/ 7241 h 512771"/>
                <a:gd name="connsiteX10" fmla="*/ 81016 w 718844"/>
                <a:gd name="connsiteY10" fmla="*/ 7241 h 512771"/>
                <a:gd name="connsiteX11" fmla="*/ 43887 w 718844"/>
                <a:gd name="connsiteY11" fmla="*/ 488257 h 512771"/>
                <a:gd name="connsiteX12" fmla="*/ 35764 w 718844"/>
                <a:gd name="connsiteY12" fmla="*/ 501394 h 512771"/>
                <a:gd name="connsiteX13" fmla="*/ 22245 w 718844"/>
                <a:gd name="connsiteY13" fmla="*/ 508693 h 512771"/>
                <a:gd name="connsiteX14" fmla="*/ 22753 w 718844"/>
                <a:gd name="connsiteY14" fmla="*/ 512691 h 512771"/>
                <a:gd name="connsiteX15" fmla="*/ 47251 w 718844"/>
                <a:gd name="connsiteY15" fmla="*/ 489272 h 512771"/>
                <a:gd name="connsiteX16" fmla="*/ 43887 w 718844"/>
                <a:gd name="connsiteY16" fmla="*/ 488257 h 512771"/>
                <a:gd name="connsiteX17" fmla="*/ 43887 w 718844"/>
                <a:gd name="connsiteY17" fmla="*/ 488257 h 512771"/>
                <a:gd name="connsiteX18" fmla="*/ 714543 w 718844"/>
                <a:gd name="connsiteY18" fmla="*/ 484195 h 512771"/>
                <a:gd name="connsiteX19" fmla="*/ 694424 w 718844"/>
                <a:gd name="connsiteY19" fmla="*/ 490859 h 512771"/>
                <a:gd name="connsiteX20" fmla="*/ 682873 w 718844"/>
                <a:gd name="connsiteY20" fmla="*/ 478229 h 512771"/>
                <a:gd name="connsiteX21" fmla="*/ 664785 w 718844"/>
                <a:gd name="connsiteY21" fmla="*/ 473025 h 512771"/>
                <a:gd name="connsiteX22" fmla="*/ 665800 w 718844"/>
                <a:gd name="connsiteY22" fmla="*/ 477023 h 512771"/>
                <a:gd name="connsiteX23" fmla="*/ 699311 w 718844"/>
                <a:gd name="connsiteY23" fmla="*/ 500125 h 512771"/>
                <a:gd name="connsiteX24" fmla="*/ 718414 w 718844"/>
                <a:gd name="connsiteY24" fmla="*/ 487558 h 512771"/>
                <a:gd name="connsiteX25" fmla="*/ 714543 w 718844"/>
                <a:gd name="connsiteY25" fmla="*/ 484195 h 512771"/>
                <a:gd name="connsiteX26" fmla="*/ 714543 w 718844"/>
                <a:gd name="connsiteY26" fmla="*/ 484195 h 512771"/>
                <a:gd name="connsiteX27" fmla="*/ 628418 w 718844"/>
                <a:gd name="connsiteY27" fmla="*/ 474484 h 512771"/>
                <a:gd name="connsiteX28" fmla="*/ 617819 w 718844"/>
                <a:gd name="connsiteY28" fmla="*/ 475436 h 512771"/>
                <a:gd name="connsiteX29" fmla="*/ 594780 w 718844"/>
                <a:gd name="connsiteY29" fmla="*/ 494794 h 512771"/>
                <a:gd name="connsiteX30" fmla="*/ 549656 w 718844"/>
                <a:gd name="connsiteY30" fmla="*/ 473913 h 512771"/>
                <a:gd name="connsiteX31" fmla="*/ 549656 w 718844"/>
                <a:gd name="connsiteY31" fmla="*/ 476896 h 512771"/>
                <a:gd name="connsiteX32" fmla="*/ 599795 w 718844"/>
                <a:gd name="connsiteY32" fmla="*/ 500125 h 512771"/>
                <a:gd name="connsiteX33" fmla="*/ 629053 w 718844"/>
                <a:gd name="connsiteY33" fmla="*/ 480069 h 512771"/>
                <a:gd name="connsiteX34" fmla="*/ 628418 w 718844"/>
                <a:gd name="connsiteY34" fmla="*/ 474484 h 512771"/>
                <a:gd name="connsiteX35" fmla="*/ 628418 w 718844"/>
                <a:gd name="connsiteY35" fmla="*/ 474484 h 512771"/>
                <a:gd name="connsiteX36" fmla="*/ 502944 w 718844"/>
                <a:gd name="connsiteY36" fmla="*/ 479752 h 512771"/>
                <a:gd name="connsiteX37" fmla="*/ 468481 w 718844"/>
                <a:gd name="connsiteY37" fmla="*/ 501648 h 512771"/>
                <a:gd name="connsiteX38" fmla="*/ 424181 w 718844"/>
                <a:gd name="connsiteY38" fmla="*/ 474548 h 512771"/>
                <a:gd name="connsiteX39" fmla="*/ 423166 w 718844"/>
                <a:gd name="connsiteY39" fmla="*/ 478610 h 512771"/>
                <a:gd name="connsiteX40" fmla="*/ 460612 w 718844"/>
                <a:gd name="connsiteY40" fmla="*/ 507423 h 512771"/>
                <a:gd name="connsiteX41" fmla="*/ 478255 w 718844"/>
                <a:gd name="connsiteY41" fmla="*/ 505075 h 512771"/>
                <a:gd name="connsiteX42" fmla="*/ 502373 w 718844"/>
                <a:gd name="connsiteY42" fmla="*/ 484703 h 512771"/>
                <a:gd name="connsiteX43" fmla="*/ 502944 w 718844"/>
                <a:gd name="connsiteY43" fmla="*/ 479752 h 512771"/>
                <a:gd name="connsiteX44" fmla="*/ 502944 w 718844"/>
                <a:gd name="connsiteY44" fmla="*/ 479752 h 512771"/>
                <a:gd name="connsiteX45" fmla="*/ 392765 w 718844"/>
                <a:gd name="connsiteY45" fmla="*/ 481466 h 512771"/>
                <a:gd name="connsiteX46" fmla="*/ 373725 w 718844"/>
                <a:gd name="connsiteY46" fmla="*/ 490795 h 512771"/>
                <a:gd name="connsiteX47" fmla="*/ 332662 w 718844"/>
                <a:gd name="connsiteY47" fmla="*/ 489209 h 512771"/>
                <a:gd name="connsiteX48" fmla="*/ 314193 w 718844"/>
                <a:gd name="connsiteY48" fmla="*/ 482989 h 512771"/>
                <a:gd name="connsiteX49" fmla="*/ 313813 w 718844"/>
                <a:gd name="connsiteY49" fmla="*/ 486162 h 512771"/>
                <a:gd name="connsiteX50" fmla="*/ 334376 w 718844"/>
                <a:gd name="connsiteY50" fmla="*/ 500315 h 512771"/>
                <a:gd name="connsiteX51" fmla="*/ 343134 w 718844"/>
                <a:gd name="connsiteY51" fmla="*/ 505329 h 512771"/>
                <a:gd name="connsiteX52" fmla="*/ 372139 w 718844"/>
                <a:gd name="connsiteY52" fmla="*/ 501902 h 512771"/>
                <a:gd name="connsiteX53" fmla="*/ 389719 w 718844"/>
                <a:gd name="connsiteY53" fmla="*/ 485781 h 512771"/>
                <a:gd name="connsiteX54" fmla="*/ 392765 w 718844"/>
                <a:gd name="connsiteY54" fmla="*/ 481466 h 512771"/>
                <a:gd name="connsiteX55" fmla="*/ 392765 w 718844"/>
                <a:gd name="connsiteY55" fmla="*/ 481466 h 512771"/>
                <a:gd name="connsiteX56" fmla="*/ 285760 w 718844"/>
                <a:gd name="connsiteY56" fmla="*/ 482862 h 512771"/>
                <a:gd name="connsiteX57" fmla="*/ 240952 w 718844"/>
                <a:gd name="connsiteY57" fmla="*/ 506154 h 512771"/>
                <a:gd name="connsiteX58" fmla="*/ 197668 w 718844"/>
                <a:gd name="connsiteY58" fmla="*/ 478863 h 512771"/>
                <a:gd name="connsiteX59" fmla="*/ 197350 w 718844"/>
                <a:gd name="connsiteY59" fmla="*/ 481719 h 512771"/>
                <a:gd name="connsiteX60" fmla="*/ 220008 w 718844"/>
                <a:gd name="connsiteY60" fmla="*/ 497903 h 512771"/>
                <a:gd name="connsiteX61" fmla="*/ 225213 w 718844"/>
                <a:gd name="connsiteY61" fmla="*/ 506535 h 512771"/>
                <a:gd name="connsiteX62" fmla="*/ 238414 w 718844"/>
                <a:gd name="connsiteY62" fmla="*/ 511930 h 512771"/>
                <a:gd name="connsiteX63" fmla="*/ 255867 w 718844"/>
                <a:gd name="connsiteY63" fmla="*/ 508185 h 512771"/>
                <a:gd name="connsiteX64" fmla="*/ 284427 w 718844"/>
                <a:gd name="connsiteY64" fmla="*/ 488320 h 512771"/>
                <a:gd name="connsiteX65" fmla="*/ 285760 w 718844"/>
                <a:gd name="connsiteY65" fmla="*/ 482862 h 512771"/>
                <a:gd name="connsiteX66" fmla="*/ 285760 w 718844"/>
                <a:gd name="connsiteY66" fmla="*/ 482862 h 512771"/>
                <a:gd name="connsiteX67" fmla="*/ 132424 w 718844"/>
                <a:gd name="connsiteY67" fmla="*/ 488066 h 512771"/>
                <a:gd name="connsiteX68" fmla="*/ 96565 w 718844"/>
                <a:gd name="connsiteY68" fmla="*/ 499934 h 512771"/>
                <a:gd name="connsiteX69" fmla="*/ 71369 w 718844"/>
                <a:gd name="connsiteY69" fmla="*/ 481529 h 512771"/>
                <a:gd name="connsiteX70" fmla="*/ 69148 w 718844"/>
                <a:gd name="connsiteY70" fmla="*/ 484766 h 512771"/>
                <a:gd name="connsiteX71" fmla="*/ 107291 w 718844"/>
                <a:gd name="connsiteY71" fmla="*/ 509264 h 512771"/>
                <a:gd name="connsiteX72" fmla="*/ 122840 w 718844"/>
                <a:gd name="connsiteY72" fmla="*/ 504123 h 512771"/>
                <a:gd name="connsiteX73" fmla="*/ 145435 w 718844"/>
                <a:gd name="connsiteY73" fmla="*/ 490795 h 512771"/>
                <a:gd name="connsiteX74" fmla="*/ 149814 w 718844"/>
                <a:gd name="connsiteY74" fmla="*/ 488764 h 512771"/>
                <a:gd name="connsiteX75" fmla="*/ 132424 w 718844"/>
                <a:gd name="connsiteY75" fmla="*/ 488066 h 512771"/>
                <a:gd name="connsiteX76" fmla="*/ 132424 w 718844"/>
                <a:gd name="connsiteY76" fmla="*/ 488066 h 512771"/>
                <a:gd name="connsiteX77" fmla="*/ 684650 w 718844"/>
                <a:gd name="connsiteY77" fmla="*/ 425678 h 512771"/>
                <a:gd name="connsiteX78" fmla="*/ 661358 w 718844"/>
                <a:gd name="connsiteY78" fmla="*/ 438816 h 512771"/>
                <a:gd name="connsiteX79" fmla="*/ 640350 w 718844"/>
                <a:gd name="connsiteY79" fmla="*/ 425044 h 512771"/>
                <a:gd name="connsiteX80" fmla="*/ 615852 w 718844"/>
                <a:gd name="connsiteY80" fmla="*/ 418316 h 512771"/>
                <a:gd name="connsiteX81" fmla="*/ 616296 w 718844"/>
                <a:gd name="connsiteY81" fmla="*/ 421807 h 512771"/>
                <a:gd name="connsiteX82" fmla="*/ 661040 w 718844"/>
                <a:gd name="connsiteY82" fmla="*/ 444655 h 512771"/>
                <a:gd name="connsiteX83" fmla="*/ 689093 w 718844"/>
                <a:gd name="connsiteY83" fmla="*/ 428471 h 512771"/>
                <a:gd name="connsiteX84" fmla="*/ 684650 w 718844"/>
                <a:gd name="connsiteY84" fmla="*/ 425678 h 512771"/>
                <a:gd name="connsiteX85" fmla="*/ 684650 w 718844"/>
                <a:gd name="connsiteY85" fmla="*/ 425678 h 512771"/>
                <a:gd name="connsiteX86" fmla="*/ 575677 w 718844"/>
                <a:gd name="connsiteY86" fmla="*/ 424853 h 512771"/>
                <a:gd name="connsiteX87" fmla="*/ 521350 w 718844"/>
                <a:gd name="connsiteY87" fmla="*/ 446495 h 512771"/>
                <a:gd name="connsiteX88" fmla="*/ 490314 w 718844"/>
                <a:gd name="connsiteY88" fmla="*/ 425424 h 512771"/>
                <a:gd name="connsiteX89" fmla="*/ 489806 w 718844"/>
                <a:gd name="connsiteY89" fmla="*/ 429804 h 512771"/>
                <a:gd name="connsiteX90" fmla="*/ 527886 w 718844"/>
                <a:gd name="connsiteY90" fmla="*/ 457475 h 512771"/>
                <a:gd name="connsiteX91" fmla="*/ 575677 w 718844"/>
                <a:gd name="connsiteY91" fmla="*/ 430502 h 512771"/>
                <a:gd name="connsiteX92" fmla="*/ 575677 w 718844"/>
                <a:gd name="connsiteY92" fmla="*/ 424853 h 512771"/>
                <a:gd name="connsiteX93" fmla="*/ 575677 w 718844"/>
                <a:gd name="connsiteY93" fmla="*/ 424853 h 512771"/>
                <a:gd name="connsiteX94" fmla="*/ 451726 w 718844"/>
                <a:gd name="connsiteY94" fmla="*/ 429233 h 512771"/>
                <a:gd name="connsiteX95" fmla="*/ 436367 w 718844"/>
                <a:gd name="connsiteY95" fmla="*/ 431327 h 512771"/>
                <a:gd name="connsiteX96" fmla="*/ 430021 w 718844"/>
                <a:gd name="connsiteY96" fmla="*/ 437102 h 512771"/>
                <a:gd name="connsiteX97" fmla="*/ 390036 w 718844"/>
                <a:gd name="connsiteY97" fmla="*/ 437673 h 512771"/>
                <a:gd name="connsiteX98" fmla="*/ 381595 w 718844"/>
                <a:gd name="connsiteY98" fmla="*/ 430882 h 512771"/>
                <a:gd name="connsiteX99" fmla="*/ 361476 w 718844"/>
                <a:gd name="connsiteY99" fmla="*/ 427773 h 512771"/>
                <a:gd name="connsiteX100" fmla="*/ 361476 w 718844"/>
                <a:gd name="connsiteY100" fmla="*/ 431136 h 512771"/>
                <a:gd name="connsiteX101" fmla="*/ 395050 w 718844"/>
                <a:gd name="connsiteY101" fmla="*/ 451573 h 512771"/>
                <a:gd name="connsiteX102" fmla="*/ 406728 w 718844"/>
                <a:gd name="connsiteY102" fmla="*/ 459062 h 512771"/>
                <a:gd name="connsiteX103" fmla="*/ 450266 w 718844"/>
                <a:gd name="connsiteY103" fmla="*/ 434754 h 512771"/>
                <a:gd name="connsiteX104" fmla="*/ 451726 w 718844"/>
                <a:gd name="connsiteY104" fmla="*/ 429233 h 512771"/>
                <a:gd name="connsiteX105" fmla="*/ 451726 w 718844"/>
                <a:gd name="connsiteY105" fmla="*/ 429233 h 512771"/>
                <a:gd name="connsiteX106" fmla="*/ 326950 w 718844"/>
                <a:gd name="connsiteY106" fmla="*/ 427265 h 512771"/>
                <a:gd name="connsiteX107" fmla="*/ 296296 w 718844"/>
                <a:gd name="connsiteY107" fmla="*/ 447701 h 512771"/>
                <a:gd name="connsiteX108" fmla="*/ 267863 w 718844"/>
                <a:gd name="connsiteY108" fmla="*/ 433358 h 512771"/>
                <a:gd name="connsiteX109" fmla="*/ 250409 w 718844"/>
                <a:gd name="connsiteY109" fmla="*/ 428915 h 512771"/>
                <a:gd name="connsiteX110" fmla="*/ 250409 w 718844"/>
                <a:gd name="connsiteY110" fmla="*/ 432152 h 512771"/>
                <a:gd name="connsiteX111" fmla="*/ 277192 w 718844"/>
                <a:gd name="connsiteY111" fmla="*/ 453731 h 512771"/>
                <a:gd name="connsiteX112" fmla="*/ 289885 w 718844"/>
                <a:gd name="connsiteY112" fmla="*/ 458491 h 512771"/>
                <a:gd name="connsiteX113" fmla="*/ 326252 w 718844"/>
                <a:gd name="connsiteY113" fmla="*/ 432787 h 512771"/>
                <a:gd name="connsiteX114" fmla="*/ 326950 w 718844"/>
                <a:gd name="connsiteY114" fmla="*/ 427265 h 512771"/>
                <a:gd name="connsiteX115" fmla="*/ 326950 w 718844"/>
                <a:gd name="connsiteY115" fmla="*/ 427265 h 512771"/>
                <a:gd name="connsiteX116" fmla="*/ 212963 w 718844"/>
                <a:gd name="connsiteY116" fmla="*/ 431327 h 512771"/>
                <a:gd name="connsiteX117" fmla="*/ 185038 w 718844"/>
                <a:gd name="connsiteY117" fmla="*/ 448146 h 512771"/>
                <a:gd name="connsiteX118" fmla="*/ 162507 w 718844"/>
                <a:gd name="connsiteY118" fmla="*/ 451255 h 512771"/>
                <a:gd name="connsiteX119" fmla="*/ 152098 w 718844"/>
                <a:gd name="connsiteY119" fmla="*/ 442560 h 512771"/>
                <a:gd name="connsiteX120" fmla="*/ 144800 w 718844"/>
                <a:gd name="connsiteY120" fmla="*/ 436848 h 512771"/>
                <a:gd name="connsiteX121" fmla="*/ 128108 w 718844"/>
                <a:gd name="connsiteY121" fmla="*/ 433993 h 512771"/>
                <a:gd name="connsiteX122" fmla="*/ 128553 w 718844"/>
                <a:gd name="connsiteY122" fmla="*/ 437673 h 512771"/>
                <a:gd name="connsiteX123" fmla="*/ 176089 w 718844"/>
                <a:gd name="connsiteY123" fmla="*/ 461029 h 512771"/>
                <a:gd name="connsiteX124" fmla="*/ 212329 w 718844"/>
                <a:gd name="connsiteY124" fmla="*/ 436785 h 512771"/>
                <a:gd name="connsiteX125" fmla="*/ 212963 w 718844"/>
                <a:gd name="connsiteY125" fmla="*/ 431327 h 512771"/>
                <a:gd name="connsiteX126" fmla="*/ 212963 w 718844"/>
                <a:gd name="connsiteY126" fmla="*/ 431327 h 512771"/>
                <a:gd name="connsiteX127" fmla="*/ 96248 w 718844"/>
                <a:gd name="connsiteY127" fmla="*/ 442370 h 512771"/>
                <a:gd name="connsiteX128" fmla="*/ 93392 w 718844"/>
                <a:gd name="connsiteY128" fmla="*/ 446495 h 512771"/>
                <a:gd name="connsiteX129" fmla="*/ 74923 w 718844"/>
                <a:gd name="connsiteY129" fmla="*/ 468137 h 512771"/>
                <a:gd name="connsiteX130" fmla="*/ 62102 w 718844"/>
                <a:gd name="connsiteY130" fmla="*/ 471311 h 512771"/>
                <a:gd name="connsiteX131" fmla="*/ 46236 w 718844"/>
                <a:gd name="connsiteY131" fmla="*/ 459062 h 512771"/>
                <a:gd name="connsiteX132" fmla="*/ 28656 w 718844"/>
                <a:gd name="connsiteY132" fmla="*/ 438816 h 512771"/>
                <a:gd name="connsiteX133" fmla="*/ 30052 w 718844"/>
                <a:gd name="connsiteY133" fmla="*/ 436087 h 512771"/>
                <a:gd name="connsiteX134" fmla="*/ 77715 w 718844"/>
                <a:gd name="connsiteY134" fmla="*/ 453033 h 512771"/>
                <a:gd name="connsiteX135" fmla="*/ 96248 w 718844"/>
                <a:gd name="connsiteY135" fmla="*/ 442370 h 512771"/>
                <a:gd name="connsiteX136" fmla="*/ 96248 w 718844"/>
                <a:gd name="connsiteY136" fmla="*/ 442370 h 512771"/>
                <a:gd name="connsiteX137" fmla="*/ 638763 w 718844"/>
                <a:gd name="connsiteY137" fmla="*/ 372430 h 512771"/>
                <a:gd name="connsiteX138" fmla="*/ 623531 w 718844"/>
                <a:gd name="connsiteY138" fmla="*/ 373508 h 512771"/>
                <a:gd name="connsiteX139" fmla="*/ 605697 w 718844"/>
                <a:gd name="connsiteY139" fmla="*/ 389121 h 512771"/>
                <a:gd name="connsiteX140" fmla="*/ 579104 w 718844"/>
                <a:gd name="connsiteY140" fmla="*/ 380299 h 512771"/>
                <a:gd name="connsiteX141" fmla="*/ 574091 w 718844"/>
                <a:gd name="connsiteY141" fmla="*/ 374651 h 512771"/>
                <a:gd name="connsiteX142" fmla="*/ 552829 w 718844"/>
                <a:gd name="connsiteY142" fmla="*/ 368621 h 512771"/>
                <a:gd name="connsiteX143" fmla="*/ 552829 w 718844"/>
                <a:gd name="connsiteY143" fmla="*/ 372366 h 512771"/>
                <a:gd name="connsiteX144" fmla="*/ 595860 w 718844"/>
                <a:gd name="connsiteY144" fmla="*/ 397499 h 512771"/>
                <a:gd name="connsiteX145" fmla="*/ 638065 w 718844"/>
                <a:gd name="connsiteY145" fmla="*/ 377951 h 512771"/>
                <a:gd name="connsiteX146" fmla="*/ 638763 w 718844"/>
                <a:gd name="connsiteY146" fmla="*/ 372430 h 512771"/>
                <a:gd name="connsiteX147" fmla="*/ 638763 w 718844"/>
                <a:gd name="connsiteY147" fmla="*/ 372430 h 512771"/>
                <a:gd name="connsiteX148" fmla="*/ 511956 w 718844"/>
                <a:gd name="connsiteY148" fmla="*/ 376745 h 512771"/>
                <a:gd name="connsiteX149" fmla="*/ 490378 w 718844"/>
                <a:gd name="connsiteY149" fmla="*/ 386329 h 512771"/>
                <a:gd name="connsiteX150" fmla="*/ 462325 w 718844"/>
                <a:gd name="connsiteY150" fmla="*/ 389502 h 512771"/>
                <a:gd name="connsiteX151" fmla="*/ 454138 w 718844"/>
                <a:gd name="connsiteY151" fmla="*/ 379982 h 512771"/>
                <a:gd name="connsiteX152" fmla="*/ 436621 w 718844"/>
                <a:gd name="connsiteY152" fmla="*/ 369701 h 512771"/>
                <a:gd name="connsiteX153" fmla="*/ 435606 w 718844"/>
                <a:gd name="connsiteY153" fmla="*/ 372366 h 512771"/>
                <a:gd name="connsiteX154" fmla="*/ 457565 w 718844"/>
                <a:gd name="connsiteY154" fmla="*/ 391787 h 512771"/>
                <a:gd name="connsiteX155" fmla="*/ 471020 w 718844"/>
                <a:gd name="connsiteY155" fmla="*/ 401688 h 512771"/>
                <a:gd name="connsiteX156" fmla="*/ 484665 w 718844"/>
                <a:gd name="connsiteY156" fmla="*/ 399847 h 512771"/>
                <a:gd name="connsiteX157" fmla="*/ 510306 w 718844"/>
                <a:gd name="connsiteY157" fmla="*/ 379919 h 512771"/>
                <a:gd name="connsiteX158" fmla="*/ 511956 w 718844"/>
                <a:gd name="connsiteY158" fmla="*/ 376745 h 512771"/>
                <a:gd name="connsiteX159" fmla="*/ 511956 w 718844"/>
                <a:gd name="connsiteY159" fmla="*/ 376745 h 512771"/>
                <a:gd name="connsiteX160" fmla="*/ 387561 w 718844"/>
                <a:gd name="connsiteY160" fmla="*/ 378015 h 512771"/>
                <a:gd name="connsiteX161" fmla="*/ 341611 w 718844"/>
                <a:gd name="connsiteY161" fmla="*/ 390073 h 512771"/>
                <a:gd name="connsiteX162" fmla="*/ 311210 w 718844"/>
                <a:gd name="connsiteY162" fmla="*/ 369764 h 512771"/>
                <a:gd name="connsiteX163" fmla="*/ 310766 w 718844"/>
                <a:gd name="connsiteY163" fmla="*/ 373128 h 512771"/>
                <a:gd name="connsiteX164" fmla="*/ 350877 w 718844"/>
                <a:gd name="connsiteY164" fmla="*/ 401243 h 512771"/>
                <a:gd name="connsiteX165" fmla="*/ 387561 w 718844"/>
                <a:gd name="connsiteY165" fmla="*/ 382013 h 512771"/>
                <a:gd name="connsiteX166" fmla="*/ 387561 w 718844"/>
                <a:gd name="connsiteY166" fmla="*/ 378015 h 512771"/>
                <a:gd name="connsiteX167" fmla="*/ 387561 w 718844"/>
                <a:gd name="connsiteY167" fmla="*/ 378015 h 512771"/>
                <a:gd name="connsiteX168" fmla="*/ 279604 w 718844"/>
                <a:gd name="connsiteY168" fmla="*/ 370462 h 512771"/>
                <a:gd name="connsiteX169" fmla="*/ 248442 w 718844"/>
                <a:gd name="connsiteY169" fmla="*/ 389058 h 512771"/>
                <a:gd name="connsiteX170" fmla="*/ 196145 w 718844"/>
                <a:gd name="connsiteY170" fmla="*/ 364306 h 512771"/>
                <a:gd name="connsiteX171" fmla="*/ 196145 w 718844"/>
                <a:gd name="connsiteY171" fmla="*/ 367542 h 512771"/>
                <a:gd name="connsiteX172" fmla="*/ 240698 w 718844"/>
                <a:gd name="connsiteY172" fmla="*/ 396483 h 512771"/>
                <a:gd name="connsiteX173" fmla="*/ 254725 w 718844"/>
                <a:gd name="connsiteY173" fmla="*/ 393310 h 512771"/>
                <a:gd name="connsiteX174" fmla="*/ 277763 w 718844"/>
                <a:gd name="connsiteY174" fmla="*/ 375222 h 512771"/>
                <a:gd name="connsiteX175" fmla="*/ 279604 w 718844"/>
                <a:gd name="connsiteY175" fmla="*/ 370462 h 512771"/>
                <a:gd name="connsiteX176" fmla="*/ 279604 w 718844"/>
                <a:gd name="connsiteY176" fmla="*/ 370462 h 512771"/>
                <a:gd name="connsiteX177" fmla="*/ 162190 w 718844"/>
                <a:gd name="connsiteY177" fmla="*/ 372556 h 512771"/>
                <a:gd name="connsiteX178" fmla="*/ 136930 w 718844"/>
                <a:gd name="connsiteY178" fmla="*/ 384996 h 512771"/>
                <a:gd name="connsiteX179" fmla="*/ 119413 w 718844"/>
                <a:gd name="connsiteY179" fmla="*/ 398959 h 512771"/>
                <a:gd name="connsiteX180" fmla="*/ 101008 w 718844"/>
                <a:gd name="connsiteY180" fmla="*/ 381759 h 512771"/>
                <a:gd name="connsiteX181" fmla="*/ 89393 w 718844"/>
                <a:gd name="connsiteY181" fmla="*/ 372303 h 512771"/>
                <a:gd name="connsiteX182" fmla="*/ 88188 w 718844"/>
                <a:gd name="connsiteY182" fmla="*/ 375476 h 512771"/>
                <a:gd name="connsiteX183" fmla="*/ 117636 w 718844"/>
                <a:gd name="connsiteY183" fmla="*/ 404861 h 512771"/>
                <a:gd name="connsiteX184" fmla="*/ 133693 w 718844"/>
                <a:gd name="connsiteY184" fmla="*/ 399847 h 512771"/>
                <a:gd name="connsiteX185" fmla="*/ 160413 w 718844"/>
                <a:gd name="connsiteY185" fmla="*/ 375984 h 512771"/>
                <a:gd name="connsiteX186" fmla="*/ 162190 w 718844"/>
                <a:gd name="connsiteY186" fmla="*/ 372556 h 512771"/>
                <a:gd name="connsiteX187" fmla="*/ 162190 w 718844"/>
                <a:gd name="connsiteY187" fmla="*/ 372556 h 512771"/>
                <a:gd name="connsiteX188" fmla="*/ 68576 w 718844"/>
                <a:gd name="connsiteY188" fmla="*/ 370970 h 512771"/>
                <a:gd name="connsiteX189" fmla="*/ 50488 w 718844"/>
                <a:gd name="connsiteY189" fmla="*/ 376237 h 512771"/>
                <a:gd name="connsiteX190" fmla="*/ 38810 w 718844"/>
                <a:gd name="connsiteY190" fmla="*/ 392866 h 512771"/>
                <a:gd name="connsiteX191" fmla="*/ 20024 w 718844"/>
                <a:gd name="connsiteY191" fmla="*/ 395912 h 512771"/>
                <a:gd name="connsiteX192" fmla="*/ 19136 w 718844"/>
                <a:gd name="connsiteY192" fmla="*/ 399467 h 512771"/>
                <a:gd name="connsiteX193" fmla="*/ 41222 w 718844"/>
                <a:gd name="connsiteY193" fmla="*/ 397436 h 512771"/>
                <a:gd name="connsiteX194" fmla="*/ 49536 w 718844"/>
                <a:gd name="connsiteY194" fmla="*/ 388550 h 512771"/>
                <a:gd name="connsiteX195" fmla="*/ 67624 w 718844"/>
                <a:gd name="connsiteY195" fmla="*/ 375032 h 512771"/>
                <a:gd name="connsiteX196" fmla="*/ 68576 w 718844"/>
                <a:gd name="connsiteY196" fmla="*/ 370970 h 512771"/>
                <a:gd name="connsiteX197" fmla="*/ 68576 w 718844"/>
                <a:gd name="connsiteY197" fmla="*/ 370970 h 512771"/>
                <a:gd name="connsiteX198" fmla="*/ 653995 w 718844"/>
                <a:gd name="connsiteY198" fmla="*/ 326797 h 512771"/>
                <a:gd name="connsiteX199" fmla="*/ 624801 w 718844"/>
                <a:gd name="connsiteY199" fmla="*/ 321021 h 512771"/>
                <a:gd name="connsiteX200" fmla="*/ 606459 w 718844"/>
                <a:gd name="connsiteY200" fmla="*/ 312898 h 512771"/>
                <a:gd name="connsiteX201" fmla="*/ 606459 w 718844"/>
                <a:gd name="connsiteY201" fmla="*/ 316198 h 512771"/>
                <a:gd name="connsiteX202" fmla="*/ 642127 w 718844"/>
                <a:gd name="connsiteY202" fmla="*/ 340633 h 512771"/>
                <a:gd name="connsiteX203" fmla="*/ 658121 w 718844"/>
                <a:gd name="connsiteY203" fmla="*/ 328066 h 512771"/>
                <a:gd name="connsiteX204" fmla="*/ 653995 w 718844"/>
                <a:gd name="connsiteY204" fmla="*/ 326797 h 512771"/>
                <a:gd name="connsiteX205" fmla="*/ 653995 w 718844"/>
                <a:gd name="connsiteY205" fmla="*/ 326797 h 512771"/>
                <a:gd name="connsiteX206" fmla="*/ 564888 w 718844"/>
                <a:gd name="connsiteY206" fmla="*/ 321973 h 512771"/>
                <a:gd name="connsiteX207" fmla="*/ 551940 w 718844"/>
                <a:gd name="connsiteY207" fmla="*/ 325654 h 512771"/>
                <a:gd name="connsiteX208" fmla="*/ 547625 w 718844"/>
                <a:gd name="connsiteY208" fmla="*/ 334159 h 512771"/>
                <a:gd name="connsiteX209" fmla="*/ 522555 w 718844"/>
                <a:gd name="connsiteY209" fmla="*/ 339363 h 512771"/>
                <a:gd name="connsiteX210" fmla="*/ 509164 w 718844"/>
                <a:gd name="connsiteY210" fmla="*/ 322100 h 512771"/>
                <a:gd name="connsiteX211" fmla="*/ 488854 w 718844"/>
                <a:gd name="connsiteY211" fmla="*/ 315309 h 512771"/>
                <a:gd name="connsiteX212" fmla="*/ 488410 w 718844"/>
                <a:gd name="connsiteY212" fmla="*/ 318800 h 512771"/>
                <a:gd name="connsiteX213" fmla="*/ 510687 w 718844"/>
                <a:gd name="connsiteY213" fmla="*/ 332572 h 512771"/>
                <a:gd name="connsiteX214" fmla="*/ 515193 w 718844"/>
                <a:gd name="connsiteY214" fmla="*/ 342600 h 512771"/>
                <a:gd name="connsiteX215" fmla="*/ 526744 w 718844"/>
                <a:gd name="connsiteY215" fmla="*/ 348185 h 512771"/>
                <a:gd name="connsiteX216" fmla="*/ 542992 w 718844"/>
                <a:gd name="connsiteY216" fmla="*/ 346218 h 512771"/>
                <a:gd name="connsiteX217" fmla="*/ 563491 w 718844"/>
                <a:gd name="connsiteY217" fmla="*/ 327558 h 512771"/>
                <a:gd name="connsiteX218" fmla="*/ 564888 w 718844"/>
                <a:gd name="connsiteY218" fmla="*/ 321973 h 512771"/>
                <a:gd name="connsiteX219" fmla="*/ 564888 w 718844"/>
                <a:gd name="connsiteY219" fmla="*/ 321973 h 512771"/>
                <a:gd name="connsiteX220" fmla="*/ 455280 w 718844"/>
                <a:gd name="connsiteY220" fmla="*/ 319244 h 512771"/>
                <a:gd name="connsiteX221" fmla="*/ 440937 w 718844"/>
                <a:gd name="connsiteY221" fmla="*/ 321275 h 512771"/>
                <a:gd name="connsiteX222" fmla="*/ 436875 w 718844"/>
                <a:gd name="connsiteY222" fmla="*/ 325845 h 512771"/>
                <a:gd name="connsiteX223" fmla="*/ 414471 w 718844"/>
                <a:gd name="connsiteY223" fmla="*/ 341775 h 512771"/>
                <a:gd name="connsiteX224" fmla="*/ 401841 w 718844"/>
                <a:gd name="connsiteY224" fmla="*/ 333334 h 512771"/>
                <a:gd name="connsiteX225" fmla="*/ 394479 w 718844"/>
                <a:gd name="connsiteY225" fmla="*/ 326670 h 512771"/>
                <a:gd name="connsiteX226" fmla="*/ 374106 w 718844"/>
                <a:gd name="connsiteY226" fmla="*/ 321846 h 512771"/>
                <a:gd name="connsiteX227" fmla="*/ 374106 w 718844"/>
                <a:gd name="connsiteY227" fmla="*/ 326353 h 512771"/>
                <a:gd name="connsiteX228" fmla="*/ 396764 w 718844"/>
                <a:gd name="connsiteY228" fmla="*/ 335492 h 512771"/>
                <a:gd name="connsiteX229" fmla="*/ 403618 w 718844"/>
                <a:gd name="connsiteY229" fmla="*/ 346408 h 512771"/>
                <a:gd name="connsiteX230" fmla="*/ 413646 w 718844"/>
                <a:gd name="connsiteY230" fmla="*/ 352310 h 512771"/>
                <a:gd name="connsiteX231" fmla="*/ 454709 w 718844"/>
                <a:gd name="connsiteY231" fmla="*/ 323877 h 512771"/>
                <a:gd name="connsiteX232" fmla="*/ 455280 w 718844"/>
                <a:gd name="connsiteY232" fmla="*/ 319244 h 512771"/>
                <a:gd name="connsiteX233" fmla="*/ 455280 w 718844"/>
                <a:gd name="connsiteY233" fmla="*/ 319244 h 512771"/>
                <a:gd name="connsiteX234" fmla="*/ 341484 w 718844"/>
                <a:gd name="connsiteY234" fmla="*/ 320514 h 512771"/>
                <a:gd name="connsiteX235" fmla="*/ 314320 w 718844"/>
                <a:gd name="connsiteY235" fmla="*/ 336951 h 512771"/>
                <a:gd name="connsiteX236" fmla="*/ 261325 w 718844"/>
                <a:gd name="connsiteY236" fmla="*/ 319625 h 512771"/>
                <a:gd name="connsiteX237" fmla="*/ 260944 w 718844"/>
                <a:gd name="connsiteY237" fmla="*/ 322925 h 512771"/>
                <a:gd name="connsiteX238" fmla="*/ 299596 w 718844"/>
                <a:gd name="connsiteY238" fmla="*/ 349137 h 512771"/>
                <a:gd name="connsiteX239" fmla="*/ 340215 w 718844"/>
                <a:gd name="connsiteY239" fmla="*/ 325781 h 512771"/>
                <a:gd name="connsiteX240" fmla="*/ 341484 w 718844"/>
                <a:gd name="connsiteY240" fmla="*/ 320514 h 512771"/>
                <a:gd name="connsiteX241" fmla="*/ 341484 w 718844"/>
                <a:gd name="connsiteY241" fmla="*/ 320514 h 512771"/>
                <a:gd name="connsiteX242" fmla="*/ 216835 w 718844"/>
                <a:gd name="connsiteY242" fmla="*/ 313469 h 512771"/>
                <a:gd name="connsiteX243" fmla="*/ 166886 w 718844"/>
                <a:gd name="connsiteY243" fmla="*/ 328510 h 512771"/>
                <a:gd name="connsiteX244" fmla="*/ 136232 w 718844"/>
                <a:gd name="connsiteY244" fmla="*/ 314294 h 512771"/>
                <a:gd name="connsiteX245" fmla="*/ 137501 w 718844"/>
                <a:gd name="connsiteY245" fmla="*/ 317658 h 512771"/>
                <a:gd name="connsiteX246" fmla="*/ 181992 w 718844"/>
                <a:gd name="connsiteY246" fmla="*/ 342346 h 512771"/>
                <a:gd name="connsiteX247" fmla="*/ 216898 w 718844"/>
                <a:gd name="connsiteY247" fmla="*/ 317023 h 512771"/>
                <a:gd name="connsiteX248" fmla="*/ 216835 w 718844"/>
                <a:gd name="connsiteY248" fmla="*/ 313469 h 512771"/>
                <a:gd name="connsiteX249" fmla="*/ 216835 w 718844"/>
                <a:gd name="connsiteY249" fmla="*/ 313469 h 512771"/>
                <a:gd name="connsiteX250" fmla="*/ 99040 w 718844"/>
                <a:gd name="connsiteY250" fmla="*/ 317277 h 512771"/>
                <a:gd name="connsiteX251" fmla="*/ 64959 w 718844"/>
                <a:gd name="connsiteY251" fmla="*/ 343044 h 512771"/>
                <a:gd name="connsiteX252" fmla="*/ 24086 w 718844"/>
                <a:gd name="connsiteY252" fmla="*/ 312009 h 512771"/>
                <a:gd name="connsiteX253" fmla="*/ 23641 w 718844"/>
                <a:gd name="connsiteY253" fmla="*/ 315500 h 512771"/>
                <a:gd name="connsiteX254" fmla="*/ 59945 w 718844"/>
                <a:gd name="connsiteY254" fmla="*/ 349137 h 512771"/>
                <a:gd name="connsiteX255" fmla="*/ 76446 w 718844"/>
                <a:gd name="connsiteY255" fmla="*/ 344314 h 512771"/>
                <a:gd name="connsiteX256" fmla="*/ 98342 w 718844"/>
                <a:gd name="connsiteY256" fmla="*/ 322671 h 512771"/>
                <a:gd name="connsiteX257" fmla="*/ 99040 w 718844"/>
                <a:gd name="connsiteY257" fmla="*/ 317277 h 512771"/>
                <a:gd name="connsiteX258" fmla="*/ 99040 w 718844"/>
                <a:gd name="connsiteY258" fmla="*/ 317277 h 512771"/>
                <a:gd name="connsiteX259" fmla="*/ 608045 w 718844"/>
                <a:gd name="connsiteY259" fmla="*/ 265805 h 512771"/>
                <a:gd name="connsiteX260" fmla="*/ 585324 w 718844"/>
                <a:gd name="connsiteY260" fmla="*/ 281608 h 512771"/>
                <a:gd name="connsiteX261" fmla="*/ 535503 w 718844"/>
                <a:gd name="connsiteY261" fmla="*/ 268979 h 512771"/>
                <a:gd name="connsiteX262" fmla="*/ 534297 w 718844"/>
                <a:gd name="connsiteY262" fmla="*/ 272152 h 512771"/>
                <a:gd name="connsiteX263" fmla="*/ 573138 w 718844"/>
                <a:gd name="connsiteY263" fmla="*/ 297285 h 512771"/>
                <a:gd name="connsiteX264" fmla="*/ 586403 w 718844"/>
                <a:gd name="connsiteY264" fmla="*/ 292779 h 512771"/>
                <a:gd name="connsiteX265" fmla="*/ 589259 w 718844"/>
                <a:gd name="connsiteY265" fmla="*/ 287828 h 512771"/>
                <a:gd name="connsiteX266" fmla="*/ 608680 w 718844"/>
                <a:gd name="connsiteY266" fmla="*/ 270946 h 512771"/>
                <a:gd name="connsiteX267" fmla="*/ 608045 w 718844"/>
                <a:gd name="connsiteY267" fmla="*/ 265805 h 512771"/>
                <a:gd name="connsiteX268" fmla="*/ 608045 w 718844"/>
                <a:gd name="connsiteY268" fmla="*/ 265805 h 512771"/>
                <a:gd name="connsiteX269" fmla="*/ 506879 w 718844"/>
                <a:gd name="connsiteY269" fmla="*/ 266567 h 512771"/>
                <a:gd name="connsiteX270" fmla="*/ 466768 w 718844"/>
                <a:gd name="connsiteY270" fmla="*/ 291382 h 512771"/>
                <a:gd name="connsiteX271" fmla="*/ 426657 w 718844"/>
                <a:gd name="connsiteY271" fmla="*/ 265678 h 512771"/>
                <a:gd name="connsiteX272" fmla="*/ 426086 w 718844"/>
                <a:gd name="connsiteY272" fmla="*/ 270311 h 512771"/>
                <a:gd name="connsiteX273" fmla="*/ 462706 w 718844"/>
                <a:gd name="connsiteY273" fmla="*/ 297285 h 512771"/>
                <a:gd name="connsiteX274" fmla="*/ 479905 w 718844"/>
                <a:gd name="connsiteY274" fmla="*/ 293286 h 512771"/>
                <a:gd name="connsiteX275" fmla="*/ 505483 w 718844"/>
                <a:gd name="connsiteY275" fmla="*/ 272342 h 512771"/>
                <a:gd name="connsiteX276" fmla="*/ 506879 w 718844"/>
                <a:gd name="connsiteY276" fmla="*/ 266567 h 512771"/>
                <a:gd name="connsiteX277" fmla="*/ 506879 w 718844"/>
                <a:gd name="connsiteY277" fmla="*/ 266567 h 512771"/>
                <a:gd name="connsiteX278" fmla="*/ 395177 w 718844"/>
                <a:gd name="connsiteY278" fmla="*/ 266567 h 512771"/>
                <a:gd name="connsiteX279" fmla="*/ 352019 w 718844"/>
                <a:gd name="connsiteY279" fmla="*/ 287384 h 512771"/>
                <a:gd name="connsiteX280" fmla="*/ 321936 w 718844"/>
                <a:gd name="connsiteY280" fmla="*/ 261045 h 512771"/>
                <a:gd name="connsiteX281" fmla="*/ 321936 w 718844"/>
                <a:gd name="connsiteY281" fmla="*/ 264155 h 512771"/>
                <a:gd name="connsiteX282" fmla="*/ 358112 w 718844"/>
                <a:gd name="connsiteY282" fmla="*/ 295381 h 512771"/>
                <a:gd name="connsiteX283" fmla="*/ 374106 w 718844"/>
                <a:gd name="connsiteY283" fmla="*/ 290303 h 512771"/>
                <a:gd name="connsiteX284" fmla="*/ 395240 w 718844"/>
                <a:gd name="connsiteY284" fmla="*/ 271898 h 512771"/>
                <a:gd name="connsiteX285" fmla="*/ 395177 w 718844"/>
                <a:gd name="connsiteY285" fmla="*/ 266567 h 512771"/>
                <a:gd name="connsiteX286" fmla="*/ 395177 w 718844"/>
                <a:gd name="connsiteY286" fmla="*/ 266567 h 512771"/>
                <a:gd name="connsiteX287" fmla="*/ 281952 w 718844"/>
                <a:gd name="connsiteY287" fmla="*/ 260220 h 512771"/>
                <a:gd name="connsiteX288" fmla="*/ 260500 w 718844"/>
                <a:gd name="connsiteY288" fmla="*/ 270121 h 512771"/>
                <a:gd name="connsiteX289" fmla="*/ 251678 w 718844"/>
                <a:gd name="connsiteY289" fmla="*/ 281672 h 512771"/>
                <a:gd name="connsiteX290" fmla="*/ 225340 w 718844"/>
                <a:gd name="connsiteY290" fmla="*/ 266884 h 512771"/>
                <a:gd name="connsiteX291" fmla="*/ 211377 w 718844"/>
                <a:gd name="connsiteY291" fmla="*/ 256348 h 512771"/>
                <a:gd name="connsiteX292" fmla="*/ 210044 w 718844"/>
                <a:gd name="connsiteY292" fmla="*/ 259839 h 512771"/>
                <a:gd name="connsiteX293" fmla="*/ 242412 w 718844"/>
                <a:gd name="connsiteY293" fmla="*/ 288590 h 512771"/>
                <a:gd name="connsiteX294" fmla="*/ 281190 w 718844"/>
                <a:gd name="connsiteY294" fmla="*/ 263520 h 512771"/>
                <a:gd name="connsiteX295" fmla="*/ 281952 w 718844"/>
                <a:gd name="connsiteY295" fmla="*/ 260220 h 512771"/>
                <a:gd name="connsiteX296" fmla="*/ 281952 w 718844"/>
                <a:gd name="connsiteY296" fmla="*/ 260220 h 512771"/>
                <a:gd name="connsiteX297" fmla="*/ 175772 w 718844"/>
                <a:gd name="connsiteY297" fmla="*/ 254889 h 512771"/>
                <a:gd name="connsiteX298" fmla="*/ 152479 w 718844"/>
                <a:gd name="connsiteY298" fmla="*/ 269994 h 512771"/>
                <a:gd name="connsiteX299" fmla="*/ 136486 w 718844"/>
                <a:gd name="connsiteY299" fmla="*/ 283576 h 512771"/>
                <a:gd name="connsiteX300" fmla="*/ 118461 w 718844"/>
                <a:gd name="connsiteY300" fmla="*/ 276721 h 512771"/>
                <a:gd name="connsiteX301" fmla="*/ 95803 w 718844"/>
                <a:gd name="connsiteY301" fmla="*/ 260220 h 512771"/>
                <a:gd name="connsiteX302" fmla="*/ 93836 w 718844"/>
                <a:gd name="connsiteY302" fmla="*/ 263013 h 512771"/>
                <a:gd name="connsiteX303" fmla="*/ 136486 w 718844"/>
                <a:gd name="connsiteY303" fmla="*/ 289732 h 512771"/>
                <a:gd name="connsiteX304" fmla="*/ 149750 w 718844"/>
                <a:gd name="connsiteY304" fmla="*/ 284274 h 512771"/>
                <a:gd name="connsiteX305" fmla="*/ 176470 w 718844"/>
                <a:gd name="connsiteY305" fmla="*/ 260664 h 512771"/>
                <a:gd name="connsiteX306" fmla="*/ 175772 w 718844"/>
                <a:gd name="connsiteY306" fmla="*/ 254889 h 512771"/>
                <a:gd name="connsiteX307" fmla="*/ 175772 w 718844"/>
                <a:gd name="connsiteY307" fmla="*/ 254889 h 512771"/>
                <a:gd name="connsiteX308" fmla="*/ 62420 w 718844"/>
                <a:gd name="connsiteY308" fmla="*/ 261870 h 512771"/>
                <a:gd name="connsiteX309" fmla="*/ 43443 w 718844"/>
                <a:gd name="connsiteY309" fmla="*/ 265234 h 512771"/>
                <a:gd name="connsiteX310" fmla="*/ 33035 w 718844"/>
                <a:gd name="connsiteY310" fmla="*/ 277864 h 512771"/>
                <a:gd name="connsiteX311" fmla="*/ 13296 w 718844"/>
                <a:gd name="connsiteY311" fmla="*/ 283766 h 512771"/>
                <a:gd name="connsiteX312" fmla="*/ 12789 w 718844"/>
                <a:gd name="connsiteY312" fmla="*/ 288145 h 512771"/>
                <a:gd name="connsiteX313" fmla="*/ 33733 w 718844"/>
                <a:gd name="connsiteY313" fmla="*/ 284655 h 512771"/>
                <a:gd name="connsiteX314" fmla="*/ 40905 w 718844"/>
                <a:gd name="connsiteY314" fmla="*/ 276912 h 512771"/>
                <a:gd name="connsiteX315" fmla="*/ 61849 w 718844"/>
                <a:gd name="connsiteY315" fmla="*/ 266948 h 512771"/>
                <a:gd name="connsiteX316" fmla="*/ 62420 w 718844"/>
                <a:gd name="connsiteY316" fmla="*/ 261870 h 512771"/>
                <a:gd name="connsiteX317" fmla="*/ 62420 w 718844"/>
                <a:gd name="connsiteY317" fmla="*/ 261870 h 512771"/>
                <a:gd name="connsiteX318" fmla="*/ 608617 w 718844"/>
                <a:gd name="connsiteY318" fmla="*/ 222203 h 512771"/>
                <a:gd name="connsiteX319" fmla="*/ 589957 w 718844"/>
                <a:gd name="connsiteY319" fmla="*/ 226138 h 512771"/>
                <a:gd name="connsiteX320" fmla="*/ 579358 w 718844"/>
                <a:gd name="connsiteY320" fmla="*/ 215412 h 512771"/>
                <a:gd name="connsiteX321" fmla="*/ 562540 w 718844"/>
                <a:gd name="connsiteY321" fmla="*/ 206654 h 512771"/>
                <a:gd name="connsiteX322" fmla="*/ 562159 w 718844"/>
                <a:gd name="connsiteY322" fmla="*/ 209700 h 512771"/>
                <a:gd name="connsiteX323" fmla="*/ 596240 w 718844"/>
                <a:gd name="connsiteY323" fmla="*/ 236102 h 512771"/>
                <a:gd name="connsiteX324" fmla="*/ 613948 w 718844"/>
                <a:gd name="connsiteY324" fmla="*/ 223790 h 512771"/>
                <a:gd name="connsiteX325" fmla="*/ 608617 w 718844"/>
                <a:gd name="connsiteY325" fmla="*/ 222203 h 512771"/>
                <a:gd name="connsiteX326" fmla="*/ 608617 w 718844"/>
                <a:gd name="connsiteY326" fmla="*/ 222203 h 512771"/>
                <a:gd name="connsiteX327" fmla="*/ 540136 w 718844"/>
                <a:gd name="connsiteY327" fmla="*/ 203988 h 512771"/>
                <a:gd name="connsiteX328" fmla="*/ 528775 w 718844"/>
                <a:gd name="connsiteY328" fmla="*/ 210335 h 512771"/>
                <a:gd name="connsiteX329" fmla="*/ 493932 w 718844"/>
                <a:gd name="connsiteY329" fmla="*/ 229375 h 512771"/>
                <a:gd name="connsiteX330" fmla="*/ 468354 w 718844"/>
                <a:gd name="connsiteY330" fmla="*/ 210208 h 512771"/>
                <a:gd name="connsiteX331" fmla="*/ 468735 w 718844"/>
                <a:gd name="connsiteY331" fmla="*/ 213508 h 512771"/>
                <a:gd name="connsiteX332" fmla="*/ 507069 w 718844"/>
                <a:gd name="connsiteY332" fmla="*/ 240228 h 512771"/>
                <a:gd name="connsiteX333" fmla="*/ 522873 w 718844"/>
                <a:gd name="connsiteY333" fmla="*/ 227979 h 512771"/>
                <a:gd name="connsiteX334" fmla="*/ 541214 w 718844"/>
                <a:gd name="connsiteY334" fmla="*/ 207161 h 512771"/>
                <a:gd name="connsiteX335" fmla="*/ 540136 w 718844"/>
                <a:gd name="connsiteY335" fmla="*/ 203988 h 512771"/>
                <a:gd name="connsiteX336" fmla="*/ 540136 w 718844"/>
                <a:gd name="connsiteY336" fmla="*/ 203988 h 512771"/>
                <a:gd name="connsiteX337" fmla="*/ 442777 w 718844"/>
                <a:gd name="connsiteY337" fmla="*/ 207225 h 512771"/>
                <a:gd name="connsiteX338" fmla="*/ 396764 w 718844"/>
                <a:gd name="connsiteY338" fmla="*/ 236991 h 512771"/>
                <a:gd name="connsiteX339" fmla="*/ 369600 w 718844"/>
                <a:gd name="connsiteY339" fmla="*/ 210652 h 512771"/>
                <a:gd name="connsiteX340" fmla="*/ 368775 w 718844"/>
                <a:gd name="connsiteY340" fmla="*/ 213952 h 512771"/>
                <a:gd name="connsiteX341" fmla="*/ 400381 w 718844"/>
                <a:gd name="connsiteY341" fmla="*/ 244988 h 512771"/>
                <a:gd name="connsiteX342" fmla="*/ 443348 w 718844"/>
                <a:gd name="connsiteY342" fmla="*/ 212176 h 512771"/>
                <a:gd name="connsiteX343" fmla="*/ 442777 w 718844"/>
                <a:gd name="connsiteY343" fmla="*/ 207225 h 512771"/>
                <a:gd name="connsiteX344" fmla="*/ 442777 w 718844"/>
                <a:gd name="connsiteY344" fmla="*/ 207225 h 512771"/>
                <a:gd name="connsiteX345" fmla="*/ 343959 w 718844"/>
                <a:gd name="connsiteY345" fmla="*/ 205702 h 512771"/>
                <a:gd name="connsiteX346" fmla="*/ 324284 w 718844"/>
                <a:gd name="connsiteY346" fmla="*/ 211477 h 512771"/>
                <a:gd name="connsiteX347" fmla="*/ 314574 w 718844"/>
                <a:gd name="connsiteY347" fmla="*/ 225694 h 512771"/>
                <a:gd name="connsiteX348" fmla="*/ 259866 w 718844"/>
                <a:gd name="connsiteY348" fmla="*/ 210272 h 512771"/>
                <a:gd name="connsiteX349" fmla="*/ 259421 w 718844"/>
                <a:gd name="connsiteY349" fmla="*/ 214207 h 512771"/>
                <a:gd name="connsiteX350" fmla="*/ 306958 w 718844"/>
                <a:gd name="connsiteY350" fmla="*/ 241497 h 512771"/>
                <a:gd name="connsiteX351" fmla="*/ 316415 w 718844"/>
                <a:gd name="connsiteY351" fmla="*/ 234579 h 512771"/>
                <a:gd name="connsiteX352" fmla="*/ 321429 w 718844"/>
                <a:gd name="connsiteY352" fmla="*/ 224805 h 512771"/>
                <a:gd name="connsiteX353" fmla="*/ 344784 w 718844"/>
                <a:gd name="connsiteY353" fmla="*/ 211858 h 512771"/>
                <a:gd name="connsiteX354" fmla="*/ 343959 w 718844"/>
                <a:gd name="connsiteY354" fmla="*/ 205702 h 512771"/>
                <a:gd name="connsiteX355" fmla="*/ 343959 w 718844"/>
                <a:gd name="connsiteY355" fmla="*/ 205702 h 512771"/>
                <a:gd name="connsiteX356" fmla="*/ 230353 w 718844"/>
                <a:gd name="connsiteY356" fmla="*/ 204369 h 512771"/>
                <a:gd name="connsiteX357" fmla="*/ 205094 w 718844"/>
                <a:gd name="connsiteY357" fmla="*/ 220616 h 512771"/>
                <a:gd name="connsiteX358" fmla="*/ 161175 w 718844"/>
                <a:gd name="connsiteY358" fmla="*/ 213952 h 512771"/>
                <a:gd name="connsiteX359" fmla="*/ 148100 w 718844"/>
                <a:gd name="connsiteY359" fmla="*/ 210525 h 512771"/>
                <a:gd name="connsiteX360" fmla="*/ 148100 w 718844"/>
                <a:gd name="connsiteY360" fmla="*/ 214333 h 512771"/>
                <a:gd name="connsiteX361" fmla="*/ 194241 w 718844"/>
                <a:gd name="connsiteY361" fmla="*/ 235595 h 512771"/>
                <a:gd name="connsiteX362" fmla="*/ 230353 w 718844"/>
                <a:gd name="connsiteY362" fmla="*/ 208558 h 512771"/>
                <a:gd name="connsiteX363" fmla="*/ 230353 w 718844"/>
                <a:gd name="connsiteY363" fmla="*/ 204369 h 512771"/>
                <a:gd name="connsiteX364" fmla="*/ 230353 w 718844"/>
                <a:gd name="connsiteY364" fmla="*/ 204369 h 512771"/>
                <a:gd name="connsiteX365" fmla="*/ 104498 w 718844"/>
                <a:gd name="connsiteY365" fmla="*/ 210589 h 512771"/>
                <a:gd name="connsiteX366" fmla="*/ 86728 w 718844"/>
                <a:gd name="connsiteY366" fmla="*/ 213889 h 512771"/>
                <a:gd name="connsiteX367" fmla="*/ 58548 w 718844"/>
                <a:gd name="connsiteY367" fmla="*/ 232041 h 512771"/>
                <a:gd name="connsiteX368" fmla="*/ 31194 w 718844"/>
                <a:gd name="connsiteY368" fmla="*/ 212874 h 512771"/>
                <a:gd name="connsiteX369" fmla="*/ 33416 w 718844"/>
                <a:gd name="connsiteY369" fmla="*/ 215349 h 512771"/>
                <a:gd name="connsiteX370" fmla="*/ 53598 w 718844"/>
                <a:gd name="connsiteY370" fmla="*/ 235658 h 512771"/>
                <a:gd name="connsiteX371" fmla="*/ 67815 w 718844"/>
                <a:gd name="connsiteY371" fmla="*/ 241243 h 512771"/>
                <a:gd name="connsiteX372" fmla="*/ 77525 w 718844"/>
                <a:gd name="connsiteY372" fmla="*/ 235087 h 512771"/>
                <a:gd name="connsiteX373" fmla="*/ 85585 w 718844"/>
                <a:gd name="connsiteY373" fmla="*/ 223409 h 512771"/>
                <a:gd name="connsiteX374" fmla="*/ 104498 w 718844"/>
                <a:gd name="connsiteY374" fmla="*/ 214714 h 512771"/>
                <a:gd name="connsiteX375" fmla="*/ 104498 w 718844"/>
                <a:gd name="connsiteY375" fmla="*/ 210589 h 512771"/>
                <a:gd name="connsiteX376" fmla="*/ 104498 w 718844"/>
                <a:gd name="connsiteY376" fmla="*/ 210589 h 512771"/>
                <a:gd name="connsiteX377" fmla="*/ 569394 w 718844"/>
                <a:gd name="connsiteY377" fmla="*/ 166797 h 512771"/>
                <a:gd name="connsiteX378" fmla="*/ 529600 w 718844"/>
                <a:gd name="connsiteY378" fmla="*/ 182917 h 512771"/>
                <a:gd name="connsiteX379" fmla="*/ 497993 w 718844"/>
                <a:gd name="connsiteY379" fmla="*/ 164702 h 512771"/>
                <a:gd name="connsiteX380" fmla="*/ 498438 w 718844"/>
                <a:gd name="connsiteY380" fmla="*/ 168256 h 512771"/>
                <a:gd name="connsiteX381" fmla="*/ 531821 w 718844"/>
                <a:gd name="connsiteY381" fmla="*/ 188946 h 512771"/>
                <a:gd name="connsiteX382" fmla="*/ 543563 w 718844"/>
                <a:gd name="connsiteY382" fmla="*/ 187042 h 512771"/>
                <a:gd name="connsiteX383" fmla="*/ 568061 w 718844"/>
                <a:gd name="connsiteY383" fmla="*/ 172191 h 512771"/>
                <a:gd name="connsiteX384" fmla="*/ 569394 w 718844"/>
                <a:gd name="connsiteY384" fmla="*/ 166797 h 512771"/>
                <a:gd name="connsiteX385" fmla="*/ 569394 w 718844"/>
                <a:gd name="connsiteY385" fmla="*/ 166797 h 512771"/>
                <a:gd name="connsiteX386" fmla="*/ 474257 w 718844"/>
                <a:gd name="connsiteY386" fmla="*/ 165971 h 512771"/>
                <a:gd name="connsiteX387" fmla="*/ 438715 w 718844"/>
                <a:gd name="connsiteY387" fmla="*/ 186281 h 512771"/>
                <a:gd name="connsiteX388" fmla="*/ 413963 w 718844"/>
                <a:gd name="connsiteY388" fmla="*/ 173715 h 512771"/>
                <a:gd name="connsiteX389" fmla="*/ 400699 w 718844"/>
                <a:gd name="connsiteY389" fmla="*/ 171366 h 512771"/>
                <a:gd name="connsiteX390" fmla="*/ 401016 w 718844"/>
                <a:gd name="connsiteY390" fmla="*/ 174159 h 512771"/>
                <a:gd name="connsiteX391" fmla="*/ 424689 w 718844"/>
                <a:gd name="connsiteY391" fmla="*/ 188756 h 512771"/>
                <a:gd name="connsiteX392" fmla="*/ 438652 w 718844"/>
                <a:gd name="connsiteY392" fmla="*/ 191485 h 512771"/>
                <a:gd name="connsiteX393" fmla="*/ 473686 w 718844"/>
                <a:gd name="connsiteY393" fmla="*/ 170605 h 512771"/>
                <a:gd name="connsiteX394" fmla="*/ 474257 w 718844"/>
                <a:gd name="connsiteY394" fmla="*/ 165971 h 512771"/>
                <a:gd name="connsiteX395" fmla="*/ 474257 w 718844"/>
                <a:gd name="connsiteY395" fmla="*/ 165971 h 512771"/>
                <a:gd name="connsiteX396" fmla="*/ 370108 w 718844"/>
                <a:gd name="connsiteY396" fmla="*/ 165527 h 512771"/>
                <a:gd name="connsiteX397" fmla="*/ 347450 w 718844"/>
                <a:gd name="connsiteY397" fmla="*/ 177395 h 512771"/>
                <a:gd name="connsiteX398" fmla="*/ 301690 w 718844"/>
                <a:gd name="connsiteY398" fmla="*/ 167114 h 512771"/>
                <a:gd name="connsiteX399" fmla="*/ 301309 w 718844"/>
                <a:gd name="connsiteY399" fmla="*/ 170097 h 512771"/>
                <a:gd name="connsiteX400" fmla="*/ 336090 w 718844"/>
                <a:gd name="connsiteY400" fmla="*/ 191675 h 512771"/>
                <a:gd name="connsiteX401" fmla="*/ 345610 w 718844"/>
                <a:gd name="connsiteY401" fmla="*/ 187995 h 512771"/>
                <a:gd name="connsiteX402" fmla="*/ 350560 w 718844"/>
                <a:gd name="connsiteY402" fmla="*/ 181711 h 512771"/>
                <a:gd name="connsiteX403" fmla="*/ 369536 w 718844"/>
                <a:gd name="connsiteY403" fmla="*/ 169970 h 512771"/>
                <a:gd name="connsiteX404" fmla="*/ 370108 w 718844"/>
                <a:gd name="connsiteY404" fmla="*/ 165527 h 512771"/>
                <a:gd name="connsiteX405" fmla="*/ 370108 w 718844"/>
                <a:gd name="connsiteY405" fmla="*/ 165527 h 512771"/>
                <a:gd name="connsiteX406" fmla="*/ 266593 w 718844"/>
                <a:gd name="connsiteY406" fmla="*/ 163433 h 512771"/>
                <a:gd name="connsiteX407" fmla="*/ 224578 w 718844"/>
                <a:gd name="connsiteY407" fmla="*/ 174413 h 512771"/>
                <a:gd name="connsiteX408" fmla="*/ 196970 w 718844"/>
                <a:gd name="connsiteY408" fmla="*/ 166860 h 512771"/>
                <a:gd name="connsiteX409" fmla="*/ 198049 w 718844"/>
                <a:gd name="connsiteY409" fmla="*/ 169716 h 512771"/>
                <a:gd name="connsiteX410" fmla="*/ 235558 w 718844"/>
                <a:gd name="connsiteY410" fmla="*/ 186281 h 512771"/>
                <a:gd name="connsiteX411" fmla="*/ 266593 w 718844"/>
                <a:gd name="connsiteY411" fmla="*/ 168764 h 512771"/>
                <a:gd name="connsiteX412" fmla="*/ 266593 w 718844"/>
                <a:gd name="connsiteY412" fmla="*/ 163433 h 512771"/>
                <a:gd name="connsiteX413" fmla="*/ 266593 w 718844"/>
                <a:gd name="connsiteY413" fmla="*/ 163433 h 512771"/>
                <a:gd name="connsiteX414" fmla="*/ 164221 w 718844"/>
                <a:gd name="connsiteY414" fmla="*/ 160704 h 512771"/>
                <a:gd name="connsiteX415" fmla="*/ 152162 w 718844"/>
                <a:gd name="connsiteY415" fmla="*/ 161466 h 512771"/>
                <a:gd name="connsiteX416" fmla="*/ 135407 w 718844"/>
                <a:gd name="connsiteY416" fmla="*/ 178665 h 512771"/>
                <a:gd name="connsiteX417" fmla="*/ 93138 w 718844"/>
                <a:gd name="connsiteY417" fmla="*/ 162290 h 512771"/>
                <a:gd name="connsiteX418" fmla="*/ 93899 w 718844"/>
                <a:gd name="connsiteY418" fmla="*/ 165273 h 512771"/>
                <a:gd name="connsiteX419" fmla="*/ 134518 w 718844"/>
                <a:gd name="connsiteY419" fmla="*/ 185139 h 512771"/>
                <a:gd name="connsiteX420" fmla="*/ 163523 w 718844"/>
                <a:gd name="connsiteY420" fmla="*/ 166226 h 512771"/>
                <a:gd name="connsiteX421" fmla="*/ 164221 w 718844"/>
                <a:gd name="connsiteY421" fmla="*/ 160704 h 512771"/>
                <a:gd name="connsiteX422" fmla="*/ 164221 w 718844"/>
                <a:gd name="connsiteY422" fmla="*/ 160704 h 512771"/>
                <a:gd name="connsiteX423" fmla="*/ 51757 w 718844"/>
                <a:gd name="connsiteY423" fmla="*/ 160640 h 512771"/>
                <a:gd name="connsiteX424" fmla="*/ 32273 w 718844"/>
                <a:gd name="connsiteY424" fmla="*/ 165908 h 512771"/>
                <a:gd name="connsiteX425" fmla="*/ 19008 w 718844"/>
                <a:gd name="connsiteY425" fmla="*/ 182727 h 512771"/>
                <a:gd name="connsiteX426" fmla="*/ 1111 w 718844"/>
                <a:gd name="connsiteY426" fmla="*/ 183996 h 512771"/>
                <a:gd name="connsiteX427" fmla="*/ 539 w 718844"/>
                <a:gd name="connsiteY427" fmla="*/ 186344 h 512771"/>
                <a:gd name="connsiteX428" fmla="*/ 23261 w 718844"/>
                <a:gd name="connsiteY428" fmla="*/ 186535 h 512771"/>
                <a:gd name="connsiteX429" fmla="*/ 31829 w 718844"/>
                <a:gd name="connsiteY429" fmla="*/ 178220 h 512771"/>
                <a:gd name="connsiteX430" fmla="*/ 36906 w 718844"/>
                <a:gd name="connsiteY430" fmla="*/ 169145 h 512771"/>
                <a:gd name="connsiteX431" fmla="*/ 50932 w 718844"/>
                <a:gd name="connsiteY431" fmla="*/ 163877 h 512771"/>
                <a:gd name="connsiteX432" fmla="*/ 51757 w 718844"/>
                <a:gd name="connsiteY432" fmla="*/ 160640 h 512771"/>
                <a:gd name="connsiteX433" fmla="*/ 51757 w 718844"/>
                <a:gd name="connsiteY433" fmla="*/ 160640 h 512771"/>
                <a:gd name="connsiteX434" fmla="*/ 581389 w 718844"/>
                <a:gd name="connsiteY434" fmla="*/ 133223 h 512771"/>
                <a:gd name="connsiteX435" fmla="*/ 580818 w 718844"/>
                <a:gd name="connsiteY435" fmla="*/ 132334 h 512771"/>
                <a:gd name="connsiteX436" fmla="*/ 578660 w 718844"/>
                <a:gd name="connsiteY436" fmla="*/ 131699 h 512771"/>
                <a:gd name="connsiteX437" fmla="*/ 572821 w 718844"/>
                <a:gd name="connsiteY437" fmla="*/ 134682 h 512771"/>
                <a:gd name="connsiteX438" fmla="*/ 562603 w 718844"/>
                <a:gd name="connsiteY438" fmla="*/ 130176 h 512771"/>
                <a:gd name="connsiteX439" fmla="*/ 547688 w 718844"/>
                <a:gd name="connsiteY439" fmla="*/ 116912 h 512771"/>
                <a:gd name="connsiteX440" fmla="*/ 545594 w 718844"/>
                <a:gd name="connsiteY440" fmla="*/ 119260 h 512771"/>
                <a:gd name="connsiteX441" fmla="*/ 581325 w 718844"/>
                <a:gd name="connsiteY441" fmla="*/ 135952 h 512771"/>
                <a:gd name="connsiteX442" fmla="*/ 581389 w 718844"/>
                <a:gd name="connsiteY442" fmla="*/ 133223 h 512771"/>
                <a:gd name="connsiteX443" fmla="*/ 581389 w 718844"/>
                <a:gd name="connsiteY443" fmla="*/ 133223 h 512771"/>
                <a:gd name="connsiteX444" fmla="*/ 517351 w 718844"/>
                <a:gd name="connsiteY444" fmla="*/ 121354 h 512771"/>
                <a:gd name="connsiteX445" fmla="*/ 508656 w 718844"/>
                <a:gd name="connsiteY445" fmla="*/ 119260 h 512771"/>
                <a:gd name="connsiteX446" fmla="*/ 502246 w 718844"/>
                <a:gd name="connsiteY446" fmla="*/ 123703 h 512771"/>
                <a:gd name="connsiteX447" fmla="*/ 488347 w 718844"/>
                <a:gd name="connsiteY447" fmla="*/ 134174 h 512771"/>
                <a:gd name="connsiteX448" fmla="*/ 458771 w 718844"/>
                <a:gd name="connsiteY448" fmla="*/ 117863 h 512771"/>
                <a:gd name="connsiteX449" fmla="*/ 445443 w 718844"/>
                <a:gd name="connsiteY449" fmla="*/ 117800 h 512771"/>
                <a:gd name="connsiteX450" fmla="*/ 446268 w 718844"/>
                <a:gd name="connsiteY450" fmla="*/ 119958 h 512771"/>
                <a:gd name="connsiteX451" fmla="*/ 471845 w 718844"/>
                <a:gd name="connsiteY451" fmla="*/ 137665 h 512771"/>
                <a:gd name="connsiteX452" fmla="*/ 485998 w 718844"/>
                <a:gd name="connsiteY452" fmla="*/ 142171 h 512771"/>
                <a:gd name="connsiteX453" fmla="*/ 516272 w 718844"/>
                <a:gd name="connsiteY453" fmla="*/ 124337 h 512771"/>
                <a:gd name="connsiteX454" fmla="*/ 517351 w 718844"/>
                <a:gd name="connsiteY454" fmla="*/ 121354 h 512771"/>
                <a:gd name="connsiteX455" fmla="*/ 517351 w 718844"/>
                <a:gd name="connsiteY455" fmla="*/ 121354 h 512771"/>
                <a:gd name="connsiteX456" fmla="*/ 412377 w 718844"/>
                <a:gd name="connsiteY456" fmla="*/ 114881 h 512771"/>
                <a:gd name="connsiteX457" fmla="*/ 384007 w 718844"/>
                <a:gd name="connsiteY457" fmla="*/ 134746 h 512771"/>
                <a:gd name="connsiteX458" fmla="*/ 342119 w 718844"/>
                <a:gd name="connsiteY458" fmla="*/ 113992 h 512771"/>
                <a:gd name="connsiteX459" fmla="*/ 342436 w 718844"/>
                <a:gd name="connsiteY459" fmla="*/ 116531 h 512771"/>
                <a:gd name="connsiteX460" fmla="*/ 379628 w 718844"/>
                <a:gd name="connsiteY460" fmla="*/ 140648 h 512771"/>
                <a:gd name="connsiteX461" fmla="*/ 391813 w 718844"/>
                <a:gd name="connsiteY461" fmla="*/ 136079 h 512771"/>
                <a:gd name="connsiteX462" fmla="*/ 409775 w 718844"/>
                <a:gd name="connsiteY462" fmla="*/ 119831 h 512771"/>
                <a:gd name="connsiteX463" fmla="*/ 412377 w 718844"/>
                <a:gd name="connsiteY463" fmla="*/ 114881 h 512771"/>
                <a:gd name="connsiteX464" fmla="*/ 412377 w 718844"/>
                <a:gd name="connsiteY464" fmla="*/ 114881 h 512771"/>
                <a:gd name="connsiteX465" fmla="*/ 311401 w 718844"/>
                <a:gd name="connsiteY465" fmla="*/ 114944 h 512771"/>
                <a:gd name="connsiteX466" fmla="*/ 290330 w 718844"/>
                <a:gd name="connsiteY466" fmla="*/ 125099 h 512771"/>
                <a:gd name="connsiteX467" fmla="*/ 243682 w 718844"/>
                <a:gd name="connsiteY467" fmla="*/ 116594 h 512771"/>
                <a:gd name="connsiteX468" fmla="*/ 243047 w 718844"/>
                <a:gd name="connsiteY468" fmla="*/ 119260 h 512771"/>
                <a:gd name="connsiteX469" fmla="*/ 277192 w 718844"/>
                <a:gd name="connsiteY469" fmla="*/ 143822 h 512771"/>
                <a:gd name="connsiteX470" fmla="*/ 310703 w 718844"/>
                <a:gd name="connsiteY470" fmla="*/ 117863 h 512771"/>
                <a:gd name="connsiteX471" fmla="*/ 311401 w 718844"/>
                <a:gd name="connsiteY471" fmla="*/ 114944 h 512771"/>
                <a:gd name="connsiteX472" fmla="*/ 311401 w 718844"/>
                <a:gd name="connsiteY472" fmla="*/ 114944 h 512771"/>
                <a:gd name="connsiteX473" fmla="*/ 214169 w 718844"/>
                <a:gd name="connsiteY473" fmla="*/ 113802 h 512771"/>
                <a:gd name="connsiteX474" fmla="*/ 193606 w 718844"/>
                <a:gd name="connsiteY474" fmla="*/ 122179 h 512771"/>
                <a:gd name="connsiteX475" fmla="*/ 142959 w 718844"/>
                <a:gd name="connsiteY475" fmla="*/ 116467 h 512771"/>
                <a:gd name="connsiteX476" fmla="*/ 142959 w 718844"/>
                <a:gd name="connsiteY476" fmla="*/ 118879 h 512771"/>
                <a:gd name="connsiteX477" fmla="*/ 179263 w 718844"/>
                <a:gd name="connsiteY477" fmla="*/ 137475 h 512771"/>
                <a:gd name="connsiteX478" fmla="*/ 212392 w 718844"/>
                <a:gd name="connsiteY478" fmla="*/ 118498 h 512771"/>
                <a:gd name="connsiteX479" fmla="*/ 214169 w 718844"/>
                <a:gd name="connsiteY479" fmla="*/ 113802 h 512771"/>
                <a:gd name="connsiteX480" fmla="*/ 214169 w 718844"/>
                <a:gd name="connsiteY480" fmla="*/ 113802 h 512771"/>
                <a:gd name="connsiteX481" fmla="*/ 98977 w 718844"/>
                <a:gd name="connsiteY481" fmla="*/ 116277 h 512771"/>
                <a:gd name="connsiteX482" fmla="*/ 70417 w 718844"/>
                <a:gd name="connsiteY482" fmla="*/ 134873 h 512771"/>
                <a:gd name="connsiteX483" fmla="*/ 32146 w 718844"/>
                <a:gd name="connsiteY483" fmla="*/ 113103 h 512771"/>
                <a:gd name="connsiteX484" fmla="*/ 31511 w 718844"/>
                <a:gd name="connsiteY484" fmla="*/ 115706 h 512771"/>
                <a:gd name="connsiteX485" fmla="*/ 64260 w 718844"/>
                <a:gd name="connsiteY485" fmla="*/ 140394 h 512771"/>
                <a:gd name="connsiteX486" fmla="*/ 98406 w 718844"/>
                <a:gd name="connsiteY486" fmla="*/ 120719 h 512771"/>
                <a:gd name="connsiteX487" fmla="*/ 98977 w 718844"/>
                <a:gd name="connsiteY487" fmla="*/ 116277 h 512771"/>
                <a:gd name="connsiteX488" fmla="*/ 98977 w 718844"/>
                <a:gd name="connsiteY488" fmla="*/ 116277 h 512771"/>
                <a:gd name="connsiteX489" fmla="*/ 555431 w 718844"/>
                <a:gd name="connsiteY489" fmla="*/ 62267 h 512771"/>
                <a:gd name="connsiteX490" fmla="*/ 539247 w 718844"/>
                <a:gd name="connsiteY490" fmla="*/ 71406 h 512771"/>
                <a:gd name="connsiteX491" fmla="*/ 507006 w 718844"/>
                <a:gd name="connsiteY491" fmla="*/ 62330 h 512771"/>
                <a:gd name="connsiteX492" fmla="*/ 492599 w 718844"/>
                <a:gd name="connsiteY492" fmla="*/ 57951 h 512771"/>
                <a:gd name="connsiteX493" fmla="*/ 492599 w 718844"/>
                <a:gd name="connsiteY493" fmla="*/ 61061 h 512771"/>
                <a:gd name="connsiteX494" fmla="*/ 526681 w 718844"/>
                <a:gd name="connsiteY494" fmla="*/ 87526 h 512771"/>
                <a:gd name="connsiteX495" fmla="*/ 538359 w 718844"/>
                <a:gd name="connsiteY495" fmla="*/ 84734 h 512771"/>
                <a:gd name="connsiteX496" fmla="*/ 554098 w 718844"/>
                <a:gd name="connsiteY496" fmla="*/ 64996 h 512771"/>
                <a:gd name="connsiteX497" fmla="*/ 555431 w 718844"/>
                <a:gd name="connsiteY497" fmla="*/ 62267 h 512771"/>
                <a:gd name="connsiteX498" fmla="*/ 555431 w 718844"/>
                <a:gd name="connsiteY498" fmla="*/ 62267 h 512771"/>
                <a:gd name="connsiteX499" fmla="*/ 460358 w 718844"/>
                <a:gd name="connsiteY499" fmla="*/ 58458 h 512771"/>
                <a:gd name="connsiteX500" fmla="*/ 444872 w 718844"/>
                <a:gd name="connsiteY500" fmla="*/ 63599 h 512771"/>
                <a:gd name="connsiteX501" fmla="*/ 442016 w 718844"/>
                <a:gd name="connsiteY501" fmla="*/ 75023 h 512771"/>
                <a:gd name="connsiteX502" fmla="*/ 423166 w 718844"/>
                <a:gd name="connsiteY502" fmla="*/ 77181 h 512771"/>
                <a:gd name="connsiteX503" fmla="*/ 393717 w 718844"/>
                <a:gd name="connsiteY503" fmla="*/ 60236 h 512771"/>
                <a:gd name="connsiteX504" fmla="*/ 395431 w 718844"/>
                <a:gd name="connsiteY504" fmla="*/ 62711 h 512771"/>
                <a:gd name="connsiteX505" fmla="*/ 416756 w 718844"/>
                <a:gd name="connsiteY505" fmla="*/ 79593 h 512771"/>
                <a:gd name="connsiteX506" fmla="*/ 431734 w 718844"/>
                <a:gd name="connsiteY506" fmla="*/ 85749 h 512771"/>
                <a:gd name="connsiteX507" fmla="*/ 460358 w 718844"/>
                <a:gd name="connsiteY507" fmla="*/ 63536 h 512771"/>
                <a:gd name="connsiteX508" fmla="*/ 460358 w 718844"/>
                <a:gd name="connsiteY508" fmla="*/ 58458 h 512771"/>
                <a:gd name="connsiteX509" fmla="*/ 460358 w 718844"/>
                <a:gd name="connsiteY509" fmla="*/ 58458 h 512771"/>
                <a:gd name="connsiteX510" fmla="*/ 362174 w 718844"/>
                <a:gd name="connsiteY510" fmla="*/ 58839 h 512771"/>
                <a:gd name="connsiteX511" fmla="*/ 348719 w 718844"/>
                <a:gd name="connsiteY511" fmla="*/ 56935 h 512771"/>
                <a:gd name="connsiteX512" fmla="*/ 340976 w 718844"/>
                <a:gd name="connsiteY512" fmla="*/ 63155 h 512771"/>
                <a:gd name="connsiteX513" fmla="*/ 322063 w 718844"/>
                <a:gd name="connsiteY513" fmla="*/ 72612 h 512771"/>
                <a:gd name="connsiteX514" fmla="*/ 305371 w 718844"/>
                <a:gd name="connsiteY514" fmla="*/ 62330 h 512771"/>
                <a:gd name="connsiteX515" fmla="*/ 298072 w 718844"/>
                <a:gd name="connsiteY515" fmla="*/ 56110 h 512771"/>
                <a:gd name="connsiteX516" fmla="*/ 286078 w 718844"/>
                <a:gd name="connsiteY516" fmla="*/ 58395 h 512771"/>
                <a:gd name="connsiteX517" fmla="*/ 287537 w 718844"/>
                <a:gd name="connsiteY517" fmla="*/ 61187 h 512771"/>
                <a:gd name="connsiteX518" fmla="*/ 324158 w 718844"/>
                <a:gd name="connsiteY518" fmla="*/ 85368 h 512771"/>
                <a:gd name="connsiteX519" fmla="*/ 361095 w 718844"/>
                <a:gd name="connsiteY519" fmla="*/ 61695 h 512771"/>
                <a:gd name="connsiteX520" fmla="*/ 362174 w 718844"/>
                <a:gd name="connsiteY520" fmla="*/ 58839 h 512771"/>
                <a:gd name="connsiteX521" fmla="*/ 362174 w 718844"/>
                <a:gd name="connsiteY521" fmla="*/ 58839 h 512771"/>
                <a:gd name="connsiteX522" fmla="*/ 253138 w 718844"/>
                <a:gd name="connsiteY522" fmla="*/ 56110 h 512771"/>
                <a:gd name="connsiteX523" fmla="*/ 230417 w 718844"/>
                <a:gd name="connsiteY523" fmla="*/ 71279 h 512771"/>
                <a:gd name="connsiteX524" fmla="*/ 199762 w 718844"/>
                <a:gd name="connsiteY524" fmla="*/ 63599 h 512771"/>
                <a:gd name="connsiteX525" fmla="*/ 183959 w 718844"/>
                <a:gd name="connsiteY525" fmla="*/ 58458 h 512771"/>
                <a:gd name="connsiteX526" fmla="*/ 183642 w 718844"/>
                <a:gd name="connsiteY526" fmla="*/ 60997 h 512771"/>
                <a:gd name="connsiteX527" fmla="*/ 209473 w 718844"/>
                <a:gd name="connsiteY527" fmla="*/ 80482 h 512771"/>
                <a:gd name="connsiteX528" fmla="*/ 220960 w 718844"/>
                <a:gd name="connsiteY528" fmla="*/ 84670 h 512771"/>
                <a:gd name="connsiteX529" fmla="*/ 251805 w 718844"/>
                <a:gd name="connsiteY529" fmla="*/ 61505 h 512771"/>
                <a:gd name="connsiteX530" fmla="*/ 253138 w 718844"/>
                <a:gd name="connsiteY530" fmla="*/ 56110 h 512771"/>
                <a:gd name="connsiteX531" fmla="*/ 253138 w 718844"/>
                <a:gd name="connsiteY531" fmla="*/ 56110 h 512771"/>
                <a:gd name="connsiteX532" fmla="*/ 145244 w 718844"/>
                <a:gd name="connsiteY532" fmla="*/ 64424 h 512771"/>
                <a:gd name="connsiteX533" fmla="*/ 131853 w 718844"/>
                <a:gd name="connsiteY533" fmla="*/ 63599 h 512771"/>
                <a:gd name="connsiteX534" fmla="*/ 121063 w 718844"/>
                <a:gd name="connsiteY534" fmla="*/ 75975 h 512771"/>
                <a:gd name="connsiteX535" fmla="*/ 101643 w 718844"/>
                <a:gd name="connsiteY535" fmla="*/ 79402 h 512771"/>
                <a:gd name="connsiteX536" fmla="*/ 92186 w 718844"/>
                <a:gd name="connsiteY536" fmla="*/ 69248 h 512771"/>
                <a:gd name="connsiteX537" fmla="*/ 80825 w 718844"/>
                <a:gd name="connsiteY537" fmla="*/ 66202 h 512771"/>
                <a:gd name="connsiteX538" fmla="*/ 81079 w 718844"/>
                <a:gd name="connsiteY538" fmla="*/ 68233 h 512771"/>
                <a:gd name="connsiteX539" fmla="*/ 100881 w 718844"/>
                <a:gd name="connsiteY539" fmla="*/ 84099 h 512771"/>
                <a:gd name="connsiteX540" fmla="*/ 112812 w 718844"/>
                <a:gd name="connsiteY540" fmla="*/ 86067 h 512771"/>
                <a:gd name="connsiteX541" fmla="*/ 124491 w 718844"/>
                <a:gd name="connsiteY541" fmla="*/ 79783 h 512771"/>
                <a:gd name="connsiteX542" fmla="*/ 128489 w 718844"/>
                <a:gd name="connsiteY542" fmla="*/ 73436 h 512771"/>
                <a:gd name="connsiteX543" fmla="*/ 144927 w 718844"/>
                <a:gd name="connsiteY543" fmla="*/ 67027 h 512771"/>
                <a:gd name="connsiteX544" fmla="*/ 145244 w 718844"/>
                <a:gd name="connsiteY544" fmla="*/ 64424 h 512771"/>
                <a:gd name="connsiteX545" fmla="*/ 145244 w 718844"/>
                <a:gd name="connsiteY545" fmla="*/ 64424 h 512771"/>
                <a:gd name="connsiteX546" fmla="*/ 48394 w 718844"/>
                <a:gd name="connsiteY546" fmla="*/ 64869 h 512771"/>
                <a:gd name="connsiteX547" fmla="*/ 33733 w 718844"/>
                <a:gd name="connsiteY547" fmla="*/ 69882 h 512771"/>
                <a:gd name="connsiteX548" fmla="*/ 24594 w 718844"/>
                <a:gd name="connsiteY548" fmla="*/ 83274 h 512771"/>
                <a:gd name="connsiteX549" fmla="*/ 6886 w 718844"/>
                <a:gd name="connsiteY549" fmla="*/ 86638 h 512771"/>
                <a:gd name="connsiteX550" fmla="*/ 6569 w 718844"/>
                <a:gd name="connsiteY550" fmla="*/ 89113 h 512771"/>
                <a:gd name="connsiteX551" fmla="*/ 25672 w 718844"/>
                <a:gd name="connsiteY551" fmla="*/ 87844 h 512771"/>
                <a:gd name="connsiteX552" fmla="*/ 46744 w 718844"/>
                <a:gd name="connsiteY552" fmla="*/ 69121 h 512771"/>
                <a:gd name="connsiteX553" fmla="*/ 48394 w 718844"/>
                <a:gd name="connsiteY553" fmla="*/ 64869 h 512771"/>
                <a:gd name="connsiteX554" fmla="*/ 48394 w 718844"/>
                <a:gd name="connsiteY554" fmla="*/ 64869 h 512771"/>
                <a:gd name="connsiteX555" fmla="*/ 503833 w 718844"/>
                <a:gd name="connsiteY555" fmla="*/ 6 h 512771"/>
                <a:gd name="connsiteX556" fmla="*/ 458009 w 718844"/>
                <a:gd name="connsiteY556" fmla="*/ 16253 h 512771"/>
                <a:gd name="connsiteX557" fmla="*/ 438398 w 718844"/>
                <a:gd name="connsiteY557" fmla="*/ 6098 h 512771"/>
                <a:gd name="connsiteX558" fmla="*/ 439413 w 718844"/>
                <a:gd name="connsiteY558" fmla="*/ 8827 h 512771"/>
                <a:gd name="connsiteX559" fmla="*/ 469687 w 718844"/>
                <a:gd name="connsiteY559" fmla="*/ 26852 h 512771"/>
                <a:gd name="connsiteX560" fmla="*/ 504467 w 718844"/>
                <a:gd name="connsiteY560" fmla="*/ 5083 h 512771"/>
                <a:gd name="connsiteX561" fmla="*/ 503833 w 718844"/>
                <a:gd name="connsiteY561" fmla="*/ 6 h 512771"/>
                <a:gd name="connsiteX562" fmla="*/ 503833 w 718844"/>
                <a:gd name="connsiteY562" fmla="*/ 6 h 512771"/>
                <a:gd name="connsiteX563" fmla="*/ 394225 w 718844"/>
                <a:gd name="connsiteY563" fmla="*/ 4892 h 512771"/>
                <a:gd name="connsiteX564" fmla="*/ 357795 w 718844"/>
                <a:gd name="connsiteY564" fmla="*/ 16761 h 512771"/>
                <a:gd name="connsiteX565" fmla="*/ 334185 w 718844"/>
                <a:gd name="connsiteY565" fmla="*/ 6479 h 512771"/>
                <a:gd name="connsiteX566" fmla="*/ 335264 w 718844"/>
                <a:gd name="connsiteY566" fmla="*/ 9271 h 512771"/>
                <a:gd name="connsiteX567" fmla="*/ 364650 w 718844"/>
                <a:gd name="connsiteY567" fmla="*/ 26217 h 512771"/>
                <a:gd name="connsiteX568" fmla="*/ 393019 w 718844"/>
                <a:gd name="connsiteY568" fmla="*/ 10097 h 512771"/>
                <a:gd name="connsiteX569" fmla="*/ 394225 w 718844"/>
                <a:gd name="connsiteY569" fmla="*/ 4892 h 512771"/>
                <a:gd name="connsiteX570" fmla="*/ 394225 w 718844"/>
                <a:gd name="connsiteY570" fmla="*/ 4892 h 512771"/>
                <a:gd name="connsiteX571" fmla="*/ 290266 w 718844"/>
                <a:gd name="connsiteY571" fmla="*/ 5781 h 512771"/>
                <a:gd name="connsiteX572" fmla="*/ 276430 w 718844"/>
                <a:gd name="connsiteY572" fmla="*/ 5210 h 512771"/>
                <a:gd name="connsiteX573" fmla="*/ 268624 w 718844"/>
                <a:gd name="connsiteY573" fmla="*/ 15492 h 512771"/>
                <a:gd name="connsiteX574" fmla="*/ 222547 w 718844"/>
                <a:gd name="connsiteY574" fmla="*/ 8066 h 512771"/>
                <a:gd name="connsiteX575" fmla="*/ 222864 w 718844"/>
                <a:gd name="connsiteY575" fmla="*/ 10795 h 512771"/>
                <a:gd name="connsiteX576" fmla="*/ 262658 w 718844"/>
                <a:gd name="connsiteY576" fmla="*/ 27169 h 512771"/>
                <a:gd name="connsiteX577" fmla="*/ 269957 w 718844"/>
                <a:gd name="connsiteY577" fmla="*/ 23044 h 512771"/>
                <a:gd name="connsiteX578" fmla="*/ 273321 w 718844"/>
                <a:gd name="connsiteY578" fmla="*/ 16697 h 512771"/>
                <a:gd name="connsiteX579" fmla="*/ 289632 w 718844"/>
                <a:gd name="connsiteY579" fmla="*/ 10541 h 512771"/>
                <a:gd name="connsiteX580" fmla="*/ 290266 w 718844"/>
                <a:gd name="connsiteY580" fmla="*/ 5781 h 512771"/>
                <a:gd name="connsiteX581" fmla="*/ 290266 w 718844"/>
                <a:gd name="connsiteY581" fmla="*/ 5781 h 512771"/>
                <a:gd name="connsiteX582" fmla="*/ 184467 w 718844"/>
                <a:gd name="connsiteY582" fmla="*/ 8637 h 512771"/>
                <a:gd name="connsiteX583" fmla="*/ 161936 w 718844"/>
                <a:gd name="connsiteY583" fmla="*/ 21457 h 512771"/>
                <a:gd name="connsiteX584" fmla="*/ 122269 w 718844"/>
                <a:gd name="connsiteY584" fmla="*/ 7241 h 512771"/>
                <a:gd name="connsiteX585" fmla="*/ 122269 w 718844"/>
                <a:gd name="connsiteY585" fmla="*/ 9526 h 512771"/>
                <a:gd name="connsiteX586" fmla="*/ 154384 w 718844"/>
                <a:gd name="connsiteY586" fmla="*/ 29391 h 512771"/>
                <a:gd name="connsiteX587" fmla="*/ 183007 w 718844"/>
                <a:gd name="connsiteY587" fmla="*/ 12381 h 512771"/>
                <a:gd name="connsiteX588" fmla="*/ 184467 w 718844"/>
                <a:gd name="connsiteY588" fmla="*/ 8637 h 51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</a:cxnLst>
              <a:rect l="l" t="t" r="r" b="b"/>
              <a:pathLst>
                <a:path w="718844" h="512771">
                  <a:moveTo>
                    <a:pt x="81016" y="7241"/>
                  </a:moveTo>
                  <a:cubicBezTo>
                    <a:pt x="76192" y="7875"/>
                    <a:pt x="73019" y="9145"/>
                    <a:pt x="69211" y="12762"/>
                  </a:cubicBezTo>
                  <a:cubicBezTo>
                    <a:pt x="66989" y="14857"/>
                    <a:pt x="65466" y="17586"/>
                    <a:pt x="63689" y="20061"/>
                  </a:cubicBezTo>
                  <a:cubicBezTo>
                    <a:pt x="61341" y="26725"/>
                    <a:pt x="56835" y="29517"/>
                    <a:pt x="50234" y="28439"/>
                  </a:cubicBezTo>
                  <a:cubicBezTo>
                    <a:pt x="44078" y="32183"/>
                    <a:pt x="39001" y="30914"/>
                    <a:pt x="35192" y="24757"/>
                  </a:cubicBezTo>
                  <a:cubicBezTo>
                    <a:pt x="27640" y="17713"/>
                    <a:pt x="19072" y="8446"/>
                    <a:pt x="9235" y="15555"/>
                  </a:cubicBezTo>
                  <a:cubicBezTo>
                    <a:pt x="8473" y="16126"/>
                    <a:pt x="8917" y="17459"/>
                    <a:pt x="9869" y="17268"/>
                  </a:cubicBezTo>
                  <a:cubicBezTo>
                    <a:pt x="28592" y="12064"/>
                    <a:pt x="33923" y="40180"/>
                    <a:pt x="51250" y="37451"/>
                  </a:cubicBezTo>
                  <a:cubicBezTo>
                    <a:pt x="65149" y="35230"/>
                    <a:pt x="66799" y="13080"/>
                    <a:pt x="81142" y="12445"/>
                  </a:cubicBezTo>
                  <a:cubicBezTo>
                    <a:pt x="83999" y="12255"/>
                    <a:pt x="83872" y="6860"/>
                    <a:pt x="81016" y="7241"/>
                  </a:cubicBezTo>
                  <a:lnTo>
                    <a:pt x="81016" y="7241"/>
                  </a:lnTo>
                  <a:close/>
                  <a:moveTo>
                    <a:pt x="43887" y="488257"/>
                  </a:moveTo>
                  <a:cubicBezTo>
                    <a:pt x="41031" y="492700"/>
                    <a:pt x="39508" y="497586"/>
                    <a:pt x="35764" y="501394"/>
                  </a:cubicBezTo>
                  <a:cubicBezTo>
                    <a:pt x="31765" y="505393"/>
                    <a:pt x="27196" y="506789"/>
                    <a:pt x="22245" y="508693"/>
                  </a:cubicBezTo>
                  <a:cubicBezTo>
                    <a:pt x="20214" y="509454"/>
                    <a:pt x="20659" y="512501"/>
                    <a:pt x="22753" y="512691"/>
                  </a:cubicBezTo>
                  <a:cubicBezTo>
                    <a:pt x="32844" y="513897"/>
                    <a:pt x="48013" y="501331"/>
                    <a:pt x="47251" y="489272"/>
                  </a:cubicBezTo>
                  <a:cubicBezTo>
                    <a:pt x="47124" y="487178"/>
                    <a:pt x="44903" y="486607"/>
                    <a:pt x="43887" y="488257"/>
                  </a:cubicBezTo>
                  <a:lnTo>
                    <a:pt x="43887" y="488257"/>
                  </a:lnTo>
                  <a:close/>
                  <a:moveTo>
                    <a:pt x="714543" y="484195"/>
                  </a:moveTo>
                  <a:cubicBezTo>
                    <a:pt x="708577" y="490669"/>
                    <a:pt x="703246" y="496444"/>
                    <a:pt x="694424" y="490859"/>
                  </a:cubicBezTo>
                  <a:cubicBezTo>
                    <a:pt x="689854" y="488003"/>
                    <a:pt x="686808" y="482037"/>
                    <a:pt x="682873" y="478229"/>
                  </a:cubicBezTo>
                  <a:cubicBezTo>
                    <a:pt x="677415" y="472897"/>
                    <a:pt x="671829" y="470295"/>
                    <a:pt x="664785" y="473025"/>
                  </a:cubicBezTo>
                  <a:cubicBezTo>
                    <a:pt x="662500" y="473913"/>
                    <a:pt x="663388" y="477657"/>
                    <a:pt x="665800" y="477023"/>
                  </a:cubicBezTo>
                  <a:cubicBezTo>
                    <a:pt x="680651" y="473152"/>
                    <a:pt x="685982" y="497777"/>
                    <a:pt x="699311" y="500125"/>
                  </a:cubicBezTo>
                  <a:cubicBezTo>
                    <a:pt x="707561" y="501585"/>
                    <a:pt x="714352" y="494730"/>
                    <a:pt x="718414" y="487558"/>
                  </a:cubicBezTo>
                  <a:cubicBezTo>
                    <a:pt x="720065" y="484893"/>
                    <a:pt x="716574" y="482037"/>
                    <a:pt x="714543" y="484195"/>
                  </a:cubicBezTo>
                  <a:lnTo>
                    <a:pt x="714543" y="484195"/>
                  </a:lnTo>
                  <a:close/>
                  <a:moveTo>
                    <a:pt x="628418" y="474484"/>
                  </a:moveTo>
                  <a:cubicBezTo>
                    <a:pt x="624674" y="474421"/>
                    <a:pt x="621310" y="473469"/>
                    <a:pt x="617819" y="475436"/>
                  </a:cubicBezTo>
                  <a:cubicBezTo>
                    <a:pt x="607791" y="481085"/>
                    <a:pt x="611028" y="496000"/>
                    <a:pt x="594780" y="494794"/>
                  </a:cubicBezTo>
                  <a:cubicBezTo>
                    <a:pt x="576121" y="493398"/>
                    <a:pt x="569711" y="471882"/>
                    <a:pt x="549656" y="473913"/>
                  </a:cubicBezTo>
                  <a:cubicBezTo>
                    <a:pt x="547942" y="474103"/>
                    <a:pt x="547942" y="476706"/>
                    <a:pt x="549656" y="476896"/>
                  </a:cubicBezTo>
                  <a:cubicBezTo>
                    <a:pt x="569584" y="478800"/>
                    <a:pt x="578406" y="505012"/>
                    <a:pt x="599795" y="500125"/>
                  </a:cubicBezTo>
                  <a:cubicBezTo>
                    <a:pt x="612869" y="497142"/>
                    <a:pt x="616613" y="481910"/>
                    <a:pt x="629053" y="480069"/>
                  </a:cubicBezTo>
                  <a:cubicBezTo>
                    <a:pt x="631972" y="479562"/>
                    <a:pt x="631211" y="474484"/>
                    <a:pt x="628418" y="474484"/>
                  </a:cubicBezTo>
                  <a:lnTo>
                    <a:pt x="628418" y="474484"/>
                  </a:lnTo>
                  <a:close/>
                  <a:moveTo>
                    <a:pt x="502944" y="479752"/>
                  </a:moveTo>
                  <a:cubicBezTo>
                    <a:pt x="488220" y="475119"/>
                    <a:pt x="482762" y="500062"/>
                    <a:pt x="468481" y="501648"/>
                  </a:cubicBezTo>
                  <a:cubicBezTo>
                    <a:pt x="448616" y="503869"/>
                    <a:pt x="441952" y="478927"/>
                    <a:pt x="424181" y="474548"/>
                  </a:cubicBezTo>
                  <a:cubicBezTo>
                    <a:pt x="421833" y="473977"/>
                    <a:pt x="420818" y="477848"/>
                    <a:pt x="423166" y="478610"/>
                  </a:cubicBezTo>
                  <a:cubicBezTo>
                    <a:pt x="438588" y="483497"/>
                    <a:pt x="444237" y="503933"/>
                    <a:pt x="460612" y="507423"/>
                  </a:cubicBezTo>
                  <a:cubicBezTo>
                    <a:pt x="466514" y="508693"/>
                    <a:pt x="472797" y="507804"/>
                    <a:pt x="478255" y="505075"/>
                  </a:cubicBezTo>
                  <a:cubicBezTo>
                    <a:pt x="485110" y="501712"/>
                    <a:pt x="496915" y="484322"/>
                    <a:pt x="502373" y="484703"/>
                  </a:cubicBezTo>
                  <a:cubicBezTo>
                    <a:pt x="504975" y="484893"/>
                    <a:pt x="505356" y="480514"/>
                    <a:pt x="502944" y="479752"/>
                  </a:cubicBezTo>
                  <a:lnTo>
                    <a:pt x="502944" y="479752"/>
                  </a:lnTo>
                  <a:close/>
                  <a:moveTo>
                    <a:pt x="392765" y="481466"/>
                  </a:moveTo>
                  <a:cubicBezTo>
                    <a:pt x="383563" y="473469"/>
                    <a:pt x="379120" y="483878"/>
                    <a:pt x="373725" y="490795"/>
                  </a:cubicBezTo>
                  <a:cubicBezTo>
                    <a:pt x="359445" y="509328"/>
                    <a:pt x="346879" y="500189"/>
                    <a:pt x="332662" y="489209"/>
                  </a:cubicBezTo>
                  <a:cubicBezTo>
                    <a:pt x="326506" y="484448"/>
                    <a:pt x="321809" y="482291"/>
                    <a:pt x="314193" y="482989"/>
                  </a:cubicBezTo>
                  <a:cubicBezTo>
                    <a:pt x="312670" y="483116"/>
                    <a:pt x="312099" y="485781"/>
                    <a:pt x="313813" y="486162"/>
                  </a:cubicBezTo>
                  <a:cubicBezTo>
                    <a:pt x="323967" y="488638"/>
                    <a:pt x="326379" y="491938"/>
                    <a:pt x="334376" y="500315"/>
                  </a:cubicBezTo>
                  <a:cubicBezTo>
                    <a:pt x="335709" y="501712"/>
                    <a:pt x="341484" y="504314"/>
                    <a:pt x="343134" y="505329"/>
                  </a:cubicBezTo>
                  <a:cubicBezTo>
                    <a:pt x="351258" y="514278"/>
                    <a:pt x="364650" y="511740"/>
                    <a:pt x="372139" y="501902"/>
                  </a:cubicBezTo>
                  <a:cubicBezTo>
                    <a:pt x="376454" y="498284"/>
                    <a:pt x="383118" y="481719"/>
                    <a:pt x="389719" y="485781"/>
                  </a:cubicBezTo>
                  <a:cubicBezTo>
                    <a:pt x="392131" y="487305"/>
                    <a:pt x="395114" y="483497"/>
                    <a:pt x="392765" y="481466"/>
                  </a:cubicBezTo>
                  <a:lnTo>
                    <a:pt x="392765" y="481466"/>
                  </a:lnTo>
                  <a:close/>
                  <a:moveTo>
                    <a:pt x="285760" y="482862"/>
                  </a:moveTo>
                  <a:cubicBezTo>
                    <a:pt x="266149" y="476579"/>
                    <a:pt x="261198" y="509328"/>
                    <a:pt x="240952" y="506154"/>
                  </a:cubicBezTo>
                  <a:cubicBezTo>
                    <a:pt x="222484" y="503298"/>
                    <a:pt x="218422" y="479244"/>
                    <a:pt x="197668" y="478863"/>
                  </a:cubicBezTo>
                  <a:cubicBezTo>
                    <a:pt x="196208" y="478863"/>
                    <a:pt x="195954" y="481275"/>
                    <a:pt x="197350" y="481719"/>
                  </a:cubicBezTo>
                  <a:cubicBezTo>
                    <a:pt x="206998" y="484829"/>
                    <a:pt x="213281" y="488638"/>
                    <a:pt x="220008" y="497903"/>
                  </a:cubicBezTo>
                  <a:cubicBezTo>
                    <a:pt x="221849" y="500506"/>
                    <a:pt x="222928" y="504250"/>
                    <a:pt x="225213" y="506535"/>
                  </a:cubicBezTo>
                  <a:cubicBezTo>
                    <a:pt x="229147" y="510470"/>
                    <a:pt x="233273" y="511676"/>
                    <a:pt x="238414" y="511930"/>
                  </a:cubicBezTo>
                  <a:cubicBezTo>
                    <a:pt x="244126" y="512247"/>
                    <a:pt x="250599" y="510787"/>
                    <a:pt x="255867" y="508185"/>
                  </a:cubicBezTo>
                  <a:cubicBezTo>
                    <a:pt x="264562" y="503869"/>
                    <a:pt x="274526" y="485401"/>
                    <a:pt x="284427" y="488320"/>
                  </a:cubicBezTo>
                  <a:cubicBezTo>
                    <a:pt x="287601" y="489209"/>
                    <a:pt x="288933" y="483878"/>
                    <a:pt x="285760" y="482862"/>
                  </a:cubicBezTo>
                  <a:lnTo>
                    <a:pt x="285760" y="482862"/>
                  </a:lnTo>
                  <a:close/>
                  <a:moveTo>
                    <a:pt x="132424" y="488066"/>
                  </a:moveTo>
                  <a:cubicBezTo>
                    <a:pt x="119667" y="496888"/>
                    <a:pt x="116557" y="509074"/>
                    <a:pt x="96565" y="499934"/>
                  </a:cubicBezTo>
                  <a:cubicBezTo>
                    <a:pt x="87299" y="495682"/>
                    <a:pt x="80444" y="486353"/>
                    <a:pt x="71369" y="481529"/>
                  </a:cubicBezTo>
                  <a:cubicBezTo>
                    <a:pt x="69655" y="480577"/>
                    <a:pt x="67370" y="483179"/>
                    <a:pt x="69148" y="484766"/>
                  </a:cubicBezTo>
                  <a:cubicBezTo>
                    <a:pt x="80127" y="494286"/>
                    <a:pt x="92440" y="508503"/>
                    <a:pt x="107291" y="509264"/>
                  </a:cubicBezTo>
                  <a:cubicBezTo>
                    <a:pt x="113130" y="509582"/>
                    <a:pt x="117890" y="507678"/>
                    <a:pt x="122840" y="504123"/>
                  </a:cubicBezTo>
                  <a:cubicBezTo>
                    <a:pt x="126458" y="501521"/>
                    <a:pt x="142071" y="484068"/>
                    <a:pt x="145435" y="490795"/>
                  </a:cubicBezTo>
                  <a:cubicBezTo>
                    <a:pt x="146767" y="493461"/>
                    <a:pt x="150449" y="491620"/>
                    <a:pt x="149814" y="488764"/>
                  </a:cubicBezTo>
                  <a:cubicBezTo>
                    <a:pt x="147593" y="479625"/>
                    <a:pt x="137565" y="484512"/>
                    <a:pt x="132424" y="488066"/>
                  </a:cubicBezTo>
                  <a:lnTo>
                    <a:pt x="132424" y="488066"/>
                  </a:lnTo>
                  <a:close/>
                  <a:moveTo>
                    <a:pt x="684650" y="425678"/>
                  </a:moveTo>
                  <a:cubicBezTo>
                    <a:pt x="679318" y="434627"/>
                    <a:pt x="670941" y="439451"/>
                    <a:pt x="661358" y="438816"/>
                  </a:cubicBezTo>
                  <a:cubicBezTo>
                    <a:pt x="651647" y="438181"/>
                    <a:pt x="647204" y="431200"/>
                    <a:pt x="640350" y="425044"/>
                  </a:cubicBezTo>
                  <a:cubicBezTo>
                    <a:pt x="632988" y="418507"/>
                    <a:pt x="625054" y="416793"/>
                    <a:pt x="615852" y="418316"/>
                  </a:cubicBezTo>
                  <a:cubicBezTo>
                    <a:pt x="614011" y="418633"/>
                    <a:pt x="614519" y="421870"/>
                    <a:pt x="616296" y="421807"/>
                  </a:cubicBezTo>
                  <a:cubicBezTo>
                    <a:pt x="636034" y="421426"/>
                    <a:pt x="642635" y="443131"/>
                    <a:pt x="661040" y="444655"/>
                  </a:cubicBezTo>
                  <a:cubicBezTo>
                    <a:pt x="672591" y="445607"/>
                    <a:pt x="683127" y="439260"/>
                    <a:pt x="689093" y="428471"/>
                  </a:cubicBezTo>
                  <a:cubicBezTo>
                    <a:pt x="690806" y="425424"/>
                    <a:pt x="686490" y="422695"/>
                    <a:pt x="684650" y="425678"/>
                  </a:cubicBezTo>
                  <a:lnTo>
                    <a:pt x="684650" y="425678"/>
                  </a:lnTo>
                  <a:close/>
                  <a:moveTo>
                    <a:pt x="575677" y="424853"/>
                  </a:moveTo>
                  <a:cubicBezTo>
                    <a:pt x="553971" y="423203"/>
                    <a:pt x="543245" y="464647"/>
                    <a:pt x="521350" y="446495"/>
                  </a:cubicBezTo>
                  <a:cubicBezTo>
                    <a:pt x="511512" y="438308"/>
                    <a:pt x="503896" y="424916"/>
                    <a:pt x="490314" y="425424"/>
                  </a:cubicBezTo>
                  <a:cubicBezTo>
                    <a:pt x="488156" y="425488"/>
                    <a:pt x="487458" y="429359"/>
                    <a:pt x="489806" y="429804"/>
                  </a:cubicBezTo>
                  <a:cubicBezTo>
                    <a:pt x="506371" y="432977"/>
                    <a:pt x="512464" y="452588"/>
                    <a:pt x="527886" y="457475"/>
                  </a:cubicBezTo>
                  <a:cubicBezTo>
                    <a:pt x="549465" y="464330"/>
                    <a:pt x="555494" y="430375"/>
                    <a:pt x="575677" y="430502"/>
                  </a:cubicBezTo>
                  <a:cubicBezTo>
                    <a:pt x="578977" y="430502"/>
                    <a:pt x="578914" y="425107"/>
                    <a:pt x="575677" y="424853"/>
                  </a:cubicBezTo>
                  <a:lnTo>
                    <a:pt x="575677" y="424853"/>
                  </a:lnTo>
                  <a:close/>
                  <a:moveTo>
                    <a:pt x="451726" y="429233"/>
                  </a:moveTo>
                  <a:cubicBezTo>
                    <a:pt x="445824" y="427455"/>
                    <a:pt x="441825" y="427836"/>
                    <a:pt x="436367" y="431327"/>
                  </a:cubicBezTo>
                  <a:cubicBezTo>
                    <a:pt x="434019" y="432850"/>
                    <a:pt x="431988" y="435008"/>
                    <a:pt x="430021" y="437102"/>
                  </a:cubicBezTo>
                  <a:cubicBezTo>
                    <a:pt x="416375" y="451509"/>
                    <a:pt x="404634" y="451573"/>
                    <a:pt x="390036" y="437673"/>
                  </a:cubicBezTo>
                  <a:cubicBezTo>
                    <a:pt x="387180" y="435008"/>
                    <a:pt x="385022" y="432787"/>
                    <a:pt x="381595" y="430882"/>
                  </a:cubicBezTo>
                  <a:cubicBezTo>
                    <a:pt x="374994" y="427138"/>
                    <a:pt x="368775" y="426757"/>
                    <a:pt x="361476" y="427773"/>
                  </a:cubicBezTo>
                  <a:cubicBezTo>
                    <a:pt x="359572" y="428027"/>
                    <a:pt x="359445" y="431073"/>
                    <a:pt x="361476" y="431136"/>
                  </a:cubicBezTo>
                  <a:cubicBezTo>
                    <a:pt x="377025" y="431581"/>
                    <a:pt x="384261" y="441291"/>
                    <a:pt x="395050" y="451573"/>
                  </a:cubicBezTo>
                  <a:cubicBezTo>
                    <a:pt x="398477" y="454873"/>
                    <a:pt x="402158" y="458046"/>
                    <a:pt x="406728" y="459062"/>
                  </a:cubicBezTo>
                  <a:cubicBezTo>
                    <a:pt x="426276" y="463251"/>
                    <a:pt x="431290" y="430565"/>
                    <a:pt x="450266" y="434754"/>
                  </a:cubicBezTo>
                  <a:cubicBezTo>
                    <a:pt x="453630" y="435516"/>
                    <a:pt x="455026" y="430184"/>
                    <a:pt x="451726" y="429233"/>
                  </a:cubicBezTo>
                  <a:lnTo>
                    <a:pt x="451726" y="429233"/>
                  </a:lnTo>
                  <a:close/>
                  <a:moveTo>
                    <a:pt x="326950" y="427265"/>
                  </a:moveTo>
                  <a:cubicBezTo>
                    <a:pt x="310131" y="424726"/>
                    <a:pt x="308037" y="439260"/>
                    <a:pt x="296296" y="447701"/>
                  </a:cubicBezTo>
                  <a:cubicBezTo>
                    <a:pt x="281508" y="458300"/>
                    <a:pt x="277827" y="441101"/>
                    <a:pt x="267863" y="433358"/>
                  </a:cubicBezTo>
                  <a:cubicBezTo>
                    <a:pt x="262404" y="429106"/>
                    <a:pt x="256946" y="428217"/>
                    <a:pt x="250409" y="428915"/>
                  </a:cubicBezTo>
                  <a:cubicBezTo>
                    <a:pt x="248505" y="429106"/>
                    <a:pt x="248568" y="431898"/>
                    <a:pt x="250409" y="432152"/>
                  </a:cubicBezTo>
                  <a:cubicBezTo>
                    <a:pt x="266085" y="434437"/>
                    <a:pt x="267101" y="444972"/>
                    <a:pt x="277192" y="453731"/>
                  </a:cubicBezTo>
                  <a:cubicBezTo>
                    <a:pt x="280873" y="456904"/>
                    <a:pt x="285252" y="458617"/>
                    <a:pt x="289885" y="458491"/>
                  </a:cubicBezTo>
                  <a:cubicBezTo>
                    <a:pt x="307720" y="458110"/>
                    <a:pt x="308672" y="432342"/>
                    <a:pt x="326252" y="432787"/>
                  </a:cubicBezTo>
                  <a:cubicBezTo>
                    <a:pt x="329044" y="432850"/>
                    <a:pt x="329869" y="427709"/>
                    <a:pt x="326950" y="427265"/>
                  </a:cubicBezTo>
                  <a:lnTo>
                    <a:pt x="326950" y="427265"/>
                  </a:lnTo>
                  <a:close/>
                  <a:moveTo>
                    <a:pt x="212963" y="431327"/>
                  </a:moveTo>
                  <a:cubicBezTo>
                    <a:pt x="198683" y="427455"/>
                    <a:pt x="195193" y="441037"/>
                    <a:pt x="185038" y="448146"/>
                  </a:cubicBezTo>
                  <a:cubicBezTo>
                    <a:pt x="177549" y="454873"/>
                    <a:pt x="172154" y="454937"/>
                    <a:pt x="162507" y="451255"/>
                  </a:cubicBezTo>
                  <a:cubicBezTo>
                    <a:pt x="158953" y="448463"/>
                    <a:pt x="155462" y="445607"/>
                    <a:pt x="152098" y="442560"/>
                  </a:cubicBezTo>
                  <a:cubicBezTo>
                    <a:pt x="149687" y="440657"/>
                    <a:pt x="147466" y="438371"/>
                    <a:pt x="144800" y="436848"/>
                  </a:cubicBezTo>
                  <a:cubicBezTo>
                    <a:pt x="138707" y="433294"/>
                    <a:pt x="134709" y="432596"/>
                    <a:pt x="128108" y="433993"/>
                  </a:cubicBezTo>
                  <a:cubicBezTo>
                    <a:pt x="126204" y="434437"/>
                    <a:pt x="126712" y="437610"/>
                    <a:pt x="128553" y="437673"/>
                  </a:cubicBezTo>
                  <a:cubicBezTo>
                    <a:pt x="146895" y="438371"/>
                    <a:pt x="157430" y="464583"/>
                    <a:pt x="176089" y="461029"/>
                  </a:cubicBezTo>
                  <a:cubicBezTo>
                    <a:pt x="191512" y="458110"/>
                    <a:pt x="195066" y="435579"/>
                    <a:pt x="212329" y="436785"/>
                  </a:cubicBezTo>
                  <a:cubicBezTo>
                    <a:pt x="215122" y="437039"/>
                    <a:pt x="215693" y="432088"/>
                    <a:pt x="212963" y="431327"/>
                  </a:cubicBezTo>
                  <a:lnTo>
                    <a:pt x="212963" y="431327"/>
                  </a:lnTo>
                  <a:close/>
                  <a:moveTo>
                    <a:pt x="96248" y="442370"/>
                  </a:moveTo>
                  <a:cubicBezTo>
                    <a:pt x="98342" y="444337"/>
                    <a:pt x="95613" y="448019"/>
                    <a:pt x="93392" y="446495"/>
                  </a:cubicBezTo>
                  <a:cubicBezTo>
                    <a:pt x="86220" y="441735"/>
                    <a:pt x="79492" y="464139"/>
                    <a:pt x="74923" y="468137"/>
                  </a:cubicBezTo>
                  <a:cubicBezTo>
                    <a:pt x="71178" y="471374"/>
                    <a:pt x="66672" y="472199"/>
                    <a:pt x="62102" y="471311"/>
                  </a:cubicBezTo>
                  <a:cubicBezTo>
                    <a:pt x="55311" y="469978"/>
                    <a:pt x="50551" y="464583"/>
                    <a:pt x="46236" y="459062"/>
                  </a:cubicBezTo>
                  <a:cubicBezTo>
                    <a:pt x="40524" y="451636"/>
                    <a:pt x="35700" y="444909"/>
                    <a:pt x="28656" y="438816"/>
                  </a:cubicBezTo>
                  <a:cubicBezTo>
                    <a:pt x="27386" y="437737"/>
                    <a:pt x="28846" y="435833"/>
                    <a:pt x="30052" y="436087"/>
                  </a:cubicBezTo>
                  <a:cubicBezTo>
                    <a:pt x="47124" y="439451"/>
                    <a:pt x="59120" y="486035"/>
                    <a:pt x="77715" y="453033"/>
                  </a:cubicBezTo>
                  <a:cubicBezTo>
                    <a:pt x="81587" y="446242"/>
                    <a:pt x="88759" y="435325"/>
                    <a:pt x="96248" y="442370"/>
                  </a:cubicBezTo>
                  <a:lnTo>
                    <a:pt x="96248" y="442370"/>
                  </a:lnTo>
                  <a:close/>
                  <a:moveTo>
                    <a:pt x="638763" y="372430"/>
                  </a:moveTo>
                  <a:cubicBezTo>
                    <a:pt x="633368" y="371477"/>
                    <a:pt x="628736" y="371224"/>
                    <a:pt x="623531" y="373508"/>
                  </a:cubicBezTo>
                  <a:cubicBezTo>
                    <a:pt x="616359" y="376682"/>
                    <a:pt x="612488" y="386329"/>
                    <a:pt x="605697" y="389121"/>
                  </a:cubicBezTo>
                  <a:cubicBezTo>
                    <a:pt x="597827" y="392358"/>
                    <a:pt x="584626" y="385821"/>
                    <a:pt x="579104" y="380299"/>
                  </a:cubicBezTo>
                  <a:cubicBezTo>
                    <a:pt x="577327" y="378522"/>
                    <a:pt x="575994" y="376364"/>
                    <a:pt x="574091" y="374651"/>
                  </a:cubicBezTo>
                  <a:cubicBezTo>
                    <a:pt x="567553" y="368875"/>
                    <a:pt x="561080" y="367733"/>
                    <a:pt x="552829" y="368621"/>
                  </a:cubicBezTo>
                  <a:cubicBezTo>
                    <a:pt x="550734" y="368812"/>
                    <a:pt x="550608" y="372303"/>
                    <a:pt x="552829" y="372366"/>
                  </a:cubicBezTo>
                  <a:cubicBezTo>
                    <a:pt x="572250" y="372810"/>
                    <a:pt x="577581" y="396801"/>
                    <a:pt x="595860" y="397499"/>
                  </a:cubicBezTo>
                  <a:cubicBezTo>
                    <a:pt x="613377" y="398134"/>
                    <a:pt x="619279" y="375222"/>
                    <a:pt x="638065" y="377951"/>
                  </a:cubicBezTo>
                  <a:cubicBezTo>
                    <a:pt x="640858" y="378332"/>
                    <a:pt x="641556" y="372937"/>
                    <a:pt x="638763" y="372430"/>
                  </a:cubicBezTo>
                  <a:lnTo>
                    <a:pt x="638763" y="372430"/>
                  </a:lnTo>
                  <a:close/>
                  <a:moveTo>
                    <a:pt x="511956" y="376745"/>
                  </a:moveTo>
                  <a:cubicBezTo>
                    <a:pt x="503261" y="367289"/>
                    <a:pt x="496153" y="379665"/>
                    <a:pt x="490378" y="386329"/>
                  </a:cubicBezTo>
                  <a:cubicBezTo>
                    <a:pt x="481556" y="396547"/>
                    <a:pt x="474701" y="400038"/>
                    <a:pt x="462325" y="389502"/>
                  </a:cubicBezTo>
                  <a:cubicBezTo>
                    <a:pt x="459279" y="386900"/>
                    <a:pt x="457057" y="382838"/>
                    <a:pt x="454138" y="379982"/>
                  </a:cubicBezTo>
                  <a:cubicBezTo>
                    <a:pt x="448934" y="375032"/>
                    <a:pt x="443285" y="371668"/>
                    <a:pt x="436621" y="369701"/>
                  </a:cubicBezTo>
                  <a:cubicBezTo>
                    <a:pt x="435225" y="369256"/>
                    <a:pt x="434336" y="371477"/>
                    <a:pt x="435606" y="372366"/>
                  </a:cubicBezTo>
                  <a:cubicBezTo>
                    <a:pt x="444174" y="377951"/>
                    <a:pt x="450837" y="383854"/>
                    <a:pt x="457565" y="391787"/>
                  </a:cubicBezTo>
                  <a:cubicBezTo>
                    <a:pt x="461563" y="396483"/>
                    <a:pt x="465054" y="400418"/>
                    <a:pt x="471020" y="401688"/>
                  </a:cubicBezTo>
                  <a:cubicBezTo>
                    <a:pt x="475463" y="402640"/>
                    <a:pt x="480540" y="401941"/>
                    <a:pt x="484665" y="399847"/>
                  </a:cubicBezTo>
                  <a:cubicBezTo>
                    <a:pt x="493297" y="395405"/>
                    <a:pt x="499580" y="378205"/>
                    <a:pt x="510306" y="379919"/>
                  </a:cubicBezTo>
                  <a:cubicBezTo>
                    <a:pt x="511829" y="380172"/>
                    <a:pt x="513289" y="378205"/>
                    <a:pt x="511956" y="376745"/>
                  </a:cubicBezTo>
                  <a:lnTo>
                    <a:pt x="511956" y="376745"/>
                  </a:lnTo>
                  <a:close/>
                  <a:moveTo>
                    <a:pt x="387561" y="378015"/>
                  </a:moveTo>
                  <a:cubicBezTo>
                    <a:pt x="369600" y="372175"/>
                    <a:pt x="361666" y="404163"/>
                    <a:pt x="341611" y="390073"/>
                  </a:cubicBezTo>
                  <a:cubicBezTo>
                    <a:pt x="330949" y="382584"/>
                    <a:pt x="325046" y="369764"/>
                    <a:pt x="311210" y="369764"/>
                  </a:cubicBezTo>
                  <a:cubicBezTo>
                    <a:pt x="309433" y="369764"/>
                    <a:pt x="309116" y="372620"/>
                    <a:pt x="310766" y="373128"/>
                  </a:cubicBezTo>
                  <a:cubicBezTo>
                    <a:pt x="326315" y="377951"/>
                    <a:pt x="334439" y="399593"/>
                    <a:pt x="350877" y="401243"/>
                  </a:cubicBezTo>
                  <a:cubicBezTo>
                    <a:pt x="365601" y="402703"/>
                    <a:pt x="373535" y="384361"/>
                    <a:pt x="387561" y="382013"/>
                  </a:cubicBezTo>
                  <a:cubicBezTo>
                    <a:pt x="389465" y="381695"/>
                    <a:pt x="389148" y="378522"/>
                    <a:pt x="387561" y="378015"/>
                  </a:cubicBezTo>
                  <a:lnTo>
                    <a:pt x="387561" y="378015"/>
                  </a:lnTo>
                  <a:close/>
                  <a:moveTo>
                    <a:pt x="279604" y="370462"/>
                  </a:moveTo>
                  <a:cubicBezTo>
                    <a:pt x="265958" y="363100"/>
                    <a:pt x="259739" y="385504"/>
                    <a:pt x="248442" y="389058"/>
                  </a:cubicBezTo>
                  <a:cubicBezTo>
                    <a:pt x="224768" y="396547"/>
                    <a:pt x="218676" y="361259"/>
                    <a:pt x="196145" y="364306"/>
                  </a:cubicBezTo>
                  <a:cubicBezTo>
                    <a:pt x="194241" y="364560"/>
                    <a:pt x="194304" y="367289"/>
                    <a:pt x="196145" y="367542"/>
                  </a:cubicBezTo>
                  <a:cubicBezTo>
                    <a:pt x="215439" y="370335"/>
                    <a:pt x="221278" y="395341"/>
                    <a:pt x="240698" y="396483"/>
                  </a:cubicBezTo>
                  <a:cubicBezTo>
                    <a:pt x="245586" y="396801"/>
                    <a:pt x="250346" y="395722"/>
                    <a:pt x="254725" y="393310"/>
                  </a:cubicBezTo>
                  <a:cubicBezTo>
                    <a:pt x="260437" y="390200"/>
                    <a:pt x="273511" y="373762"/>
                    <a:pt x="277763" y="375222"/>
                  </a:cubicBezTo>
                  <a:cubicBezTo>
                    <a:pt x="280302" y="376174"/>
                    <a:pt x="282016" y="371795"/>
                    <a:pt x="279604" y="370462"/>
                  </a:cubicBezTo>
                  <a:lnTo>
                    <a:pt x="279604" y="370462"/>
                  </a:lnTo>
                  <a:close/>
                  <a:moveTo>
                    <a:pt x="162190" y="372556"/>
                  </a:moveTo>
                  <a:cubicBezTo>
                    <a:pt x="151908" y="362275"/>
                    <a:pt x="142642" y="375984"/>
                    <a:pt x="136930" y="384996"/>
                  </a:cubicBezTo>
                  <a:cubicBezTo>
                    <a:pt x="132551" y="391914"/>
                    <a:pt x="128045" y="399403"/>
                    <a:pt x="119413" y="398959"/>
                  </a:cubicBezTo>
                  <a:cubicBezTo>
                    <a:pt x="108433" y="398387"/>
                    <a:pt x="106085" y="389629"/>
                    <a:pt x="101008" y="381759"/>
                  </a:cubicBezTo>
                  <a:cubicBezTo>
                    <a:pt x="97771" y="376745"/>
                    <a:pt x="95042" y="373255"/>
                    <a:pt x="89393" y="372303"/>
                  </a:cubicBezTo>
                  <a:cubicBezTo>
                    <a:pt x="87743" y="372049"/>
                    <a:pt x="86601" y="374334"/>
                    <a:pt x="88188" y="375476"/>
                  </a:cubicBezTo>
                  <a:cubicBezTo>
                    <a:pt x="100119" y="383981"/>
                    <a:pt x="101516" y="402894"/>
                    <a:pt x="117636" y="404861"/>
                  </a:cubicBezTo>
                  <a:cubicBezTo>
                    <a:pt x="123538" y="405559"/>
                    <a:pt x="129060" y="403909"/>
                    <a:pt x="133693" y="399847"/>
                  </a:cubicBezTo>
                  <a:cubicBezTo>
                    <a:pt x="142706" y="391977"/>
                    <a:pt x="143784" y="372810"/>
                    <a:pt x="160413" y="375984"/>
                  </a:cubicBezTo>
                  <a:cubicBezTo>
                    <a:pt x="162063" y="376237"/>
                    <a:pt x="163650" y="374016"/>
                    <a:pt x="162190" y="372556"/>
                  </a:cubicBezTo>
                  <a:lnTo>
                    <a:pt x="162190" y="372556"/>
                  </a:lnTo>
                  <a:close/>
                  <a:moveTo>
                    <a:pt x="68576" y="370970"/>
                  </a:moveTo>
                  <a:cubicBezTo>
                    <a:pt x="62166" y="367923"/>
                    <a:pt x="55058" y="370462"/>
                    <a:pt x="50488" y="376237"/>
                  </a:cubicBezTo>
                  <a:cubicBezTo>
                    <a:pt x="45918" y="381886"/>
                    <a:pt x="45093" y="388550"/>
                    <a:pt x="38810" y="392866"/>
                  </a:cubicBezTo>
                  <a:cubicBezTo>
                    <a:pt x="32971" y="396864"/>
                    <a:pt x="26561" y="396864"/>
                    <a:pt x="20024" y="395912"/>
                  </a:cubicBezTo>
                  <a:cubicBezTo>
                    <a:pt x="18374" y="395658"/>
                    <a:pt x="17676" y="398705"/>
                    <a:pt x="19136" y="399467"/>
                  </a:cubicBezTo>
                  <a:cubicBezTo>
                    <a:pt x="26370" y="403021"/>
                    <a:pt x="34431" y="401941"/>
                    <a:pt x="41222" y="397436"/>
                  </a:cubicBezTo>
                  <a:cubicBezTo>
                    <a:pt x="44585" y="395214"/>
                    <a:pt x="47315" y="392168"/>
                    <a:pt x="49536" y="388550"/>
                  </a:cubicBezTo>
                  <a:cubicBezTo>
                    <a:pt x="54931" y="379855"/>
                    <a:pt x="57152" y="375222"/>
                    <a:pt x="67624" y="375032"/>
                  </a:cubicBezTo>
                  <a:cubicBezTo>
                    <a:pt x="69401" y="374968"/>
                    <a:pt x="70480" y="371858"/>
                    <a:pt x="68576" y="370970"/>
                  </a:cubicBezTo>
                  <a:lnTo>
                    <a:pt x="68576" y="370970"/>
                  </a:lnTo>
                  <a:close/>
                  <a:moveTo>
                    <a:pt x="653995" y="326797"/>
                  </a:moveTo>
                  <a:cubicBezTo>
                    <a:pt x="646189" y="343615"/>
                    <a:pt x="632924" y="328828"/>
                    <a:pt x="624801" y="321021"/>
                  </a:cubicBezTo>
                  <a:cubicBezTo>
                    <a:pt x="619152" y="315627"/>
                    <a:pt x="614011" y="312390"/>
                    <a:pt x="606459" y="312898"/>
                  </a:cubicBezTo>
                  <a:cubicBezTo>
                    <a:pt x="604491" y="313024"/>
                    <a:pt x="604618" y="315944"/>
                    <a:pt x="606459" y="316198"/>
                  </a:cubicBezTo>
                  <a:cubicBezTo>
                    <a:pt x="621500" y="318356"/>
                    <a:pt x="627212" y="338729"/>
                    <a:pt x="642127" y="340633"/>
                  </a:cubicBezTo>
                  <a:cubicBezTo>
                    <a:pt x="649299" y="341521"/>
                    <a:pt x="658374" y="337015"/>
                    <a:pt x="658121" y="328066"/>
                  </a:cubicBezTo>
                  <a:cubicBezTo>
                    <a:pt x="658121" y="325718"/>
                    <a:pt x="655074" y="324512"/>
                    <a:pt x="653995" y="326797"/>
                  </a:cubicBezTo>
                  <a:lnTo>
                    <a:pt x="653995" y="326797"/>
                  </a:lnTo>
                  <a:close/>
                  <a:moveTo>
                    <a:pt x="564888" y="321973"/>
                  </a:moveTo>
                  <a:cubicBezTo>
                    <a:pt x="559430" y="319625"/>
                    <a:pt x="555939" y="321021"/>
                    <a:pt x="551940" y="325654"/>
                  </a:cubicBezTo>
                  <a:cubicBezTo>
                    <a:pt x="549910" y="328003"/>
                    <a:pt x="549402" y="331684"/>
                    <a:pt x="547625" y="334159"/>
                  </a:cubicBezTo>
                  <a:cubicBezTo>
                    <a:pt x="541214" y="343171"/>
                    <a:pt x="530362" y="344504"/>
                    <a:pt x="522555" y="339363"/>
                  </a:cubicBezTo>
                  <a:cubicBezTo>
                    <a:pt x="516082" y="335111"/>
                    <a:pt x="515257" y="327241"/>
                    <a:pt x="509164" y="322100"/>
                  </a:cubicBezTo>
                  <a:cubicBezTo>
                    <a:pt x="503388" y="317277"/>
                    <a:pt x="495899" y="315563"/>
                    <a:pt x="488854" y="315309"/>
                  </a:cubicBezTo>
                  <a:cubicBezTo>
                    <a:pt x="487014" y="315246"/>
                    <a:pt x="486760" y="318165"/>
                    <a:pt x="488410" y="318800"/>
                  </a:cubicBezTo>
                  <a:cubicBezTo>
                    <a:pt x="496724" y="321846"/>
                    <a:pt x="505483" y="323433"/>
                    <a:pt x="510687" y="332572"/>
                  </a:cubicBezTo>
                  <a:cubicBezTo>
                    <a:pt x="512528" y="335809"/>
                    <a:pt x="512845" y="339680"/>
                    <a:pt x="515193" y="342600"/>
                  </a:cubicBezTo>
                  <a:cubicBezTo>
                    <a:pt x="518303" y="346471"/>
                    <a:pt x="522238" y="347550"/>
                    <a:pt x="526744" y="348185"/>
                  </a:cubicBezTo>
                  <a:cubicBezTo>
                    <a:pt x="531758" y="348820"/>
                    <a:pt x="538168" y="348439"/>
                    <a:pt x="542992" y="346218"/>
                  </a:cubicBezTo>
                  <a:cubicBezTo>
                    <a:pt x="549592" y="343108"/>
                    <a:pt x="557145" y="325274"/>
                    <a:pt x="563491" y="327558"/>
                  </a:cubicBezTo>
                  <a:cubicBezTo>
                    <a:pt x="566665" y="328574"/>
                    <a:pt x="567871" y="323243"/>
                    <a:pt x="564888" y="321973"/>
                  </a:cubicBezTo>
                  <a:lnTo>
                    <a:pt x="564888" y="321973"/>
                  </a:lnTo>
                  <a:close/>
                  <a:moveTo>
                    <a:pt x="455280" y="319244"/>
                  </a:moveTo>
                  <a:cubicBezTo>
                    <a:pt x="449759" y="316832"/>
                    <a:pt x="446077" y="317340"/>
                    <a:pt x="440937" y="321275"/>
                  </a:cubicBezTo>
                  <a:cubicBezTo>
                    <a:pt x="439350" y="322481"/>
                    <a:pt x="438208" y="324322"/>
                    <a:pt x="436875" y="325845"/>
                  </a:cubicBezTo>
                  <a:cubicBezTo>
                    <a:pt x="428370" y="335745"/>
                    <a:pt x="428561" y="345075"/>
                    <a:pt x="414471" y="341775"/>
                  </a:cubicBezTo>
                  <a:cubicBezTo>
                    <a:pt x="405332" y="339617"/>
                    <a:pt x="406728" y="339236"/>
                    <a:pt x="401841" y="333334"/>
                  </a:cubicBezTo>
                  <a:cubicBezTo>
                    <a:pt x="399683" y="330668"/>
                    <a:pt x="397271" y="328510"/>
                    <a:pt x="394479" y="326670"/>
                  </a:cubicBezTo>
                  <a:cubicBezTo>
                    <a:pt x="387942" y="322354"/>
                    <a:pt x="381595" y="321275"/>
                    <a:pt x="374106" y="321846"/>
                  </a:cubicBezTo>
                  <a:cubicBezTo>
                    <a:pt x="371504" y="322037"/>
                    <a:pt x="371440" y="326353"/>
                    <a:pt x="374106" y="326353"/>
                  </a:cubicBezTo>
                  <a:cubicBezTo>
                    <a:pt x="382420" y="326289"/>
                    <a:pt x="390607" y="328891"/>
                    <a:pt x="396764" y="335492"/>
                  </a:cubicBezTo>
                  <a:cubicBezTo>
                    <a:pt x="399874" y="338855"/>
                    <a:pt x="400762" y="343362"/>
                    <a:pt x="403618" y="346408"/>
                  </a:cubicBezTo>
                  <a:cubicBezTo>
                    <a:pt x="406791" y="349835"/>
                    <a:pt x="409076" y="351866"/>
                    <a:pt x="413646" y="352310"/>
                  </a:cubicBezTo>
                  <a:cubicBezTo>
                    <a:pt x="432305" y="354024"/>
                    <a:pt x="437446" y="321402"/>
                    <a:pt x="454709" y="323877"/>
                  </a:cubicBezTo>
                  <a:cubicBezTo>
                    <a:pt x="457248" y="324258"/>
                    <a:pt x="457311" y="320133"/>
                    <a:pt x="455280" y="319244"/>
                  </a:cubicBezTo>
                  <a:lnTo>
                    <a:pt x="455280" y="319244"/>
                  </a:lnTo>
                  <a:close/>
                  <a:moveTo>
                    <a:pt x="341484" y="320514"/>
                  </a:moveTo>
                  <a:cubicBezTo>
                    <a:pt x="327331" y="315373"/>
                    <a:pt x="323713" y="329082"/>
                    <a:pt x="314320" y="336951"/>
                  </a:cubicBezTo>
                  <a:cubicBezTo>
                    <a:pt x="292551" y="355293"/>
                    <a:pt x="280810" y="321339"/>
                    <a:pt x="261325" y="319625"/>
                  </a:cubicBezTo>
                  <a:cubicBezTo>
                    <a:pt x="259485" y="319434"/>
                    <a:pt x="259485" y="322291"/>
                    <a:pt x="260944" y="322925"/>
                  </a:cubicBezTo>
                  <a:cubicBezTo>
                    <a:pt x="274463" y="329145"/>
                    <a:pt x="284618" y="346789"/>
                    <a:pt x="299596" y="349137"/>
                  </a:cubicBezTo>
                  <a:cubicBezTo>
                    <a:pt x="317240" y="351866"/>
                    <a:pt x="324031" y="320894"/>
                    <a:pt x="340215" y="325781"/>
                  </a:cubicBezTo>
                  <a:cubicBezTo>
                    <a:pt x="343198" y="326733"/>
                    <a:pt x="344467" y="321592"/>
                    <a:pt x="341484" y="320514"/>
                  </a:cubicBezTo>
                  <a:lnTo>
                    <a:pt x="341484" y="320514"/>
                  </a:lnTo>
                  <a:close/>
                  <a:moveTo>
                    <a:pt x="216835" y="313469"/>
                  </a:moveTo>
                  <a:cubicBezTo>
                    <a:pt x="195637" y="304203"/>
                    <a:pt x="196272" y="356690"/>
                    <a:pt x="166886" y="328510"/>
                  </a:cubicBezTo>
                  <a:cubicBezTo>
                    <a:pt x="157811" y="319815"/>
                    <a:pt x="149433" y="304964"/>
                    <a:pt x="136232" y="314294"/>
                  </a:cubicBezTo>
                  <a:cubicBezTo>
                    <a:pt x="134709" y="315373"/>
                    <a:pt x="135661" y="318229"/>
                    <a:pt x="137501" y="317658"/>
                  </a:cubicBezTo>
                  <a:cubicBezTo>
                    <a:pt x="157176" y="311755"/>
                    <a:pt x="163015" y="343806"/>
                    <a:pt x="181992" y="342346"/>
                  </a:cubicBezTo>
                  <a:cubicBezTo>
                    <a:pt x="198303" y="341077"/>
                    <a:pt x="202618" y="321339"/>
                    <a:pt x="216898" y="317023"/>
                  </a:cubicBezTo>
                  <a:cubicBezTo>
                    <a:pt x="218549" y="316515"/>
                    <a:pt x="218295" y="314103"/>
                    <a:pt x="216835" y="313469"/>
                  </a:cubicBezTo>
                  <a:lnTo>
                    <a:pt x="216835" y="313469"/>
                  </a:lnTo>
                  <a:close/>
                  <a:moveTo>
                    <a:pt x="99040" y="317277"/>
                  </a:moveTo>
                  <a:cubicBezTo>
                    <a:pt x="78858" y="312453"/>
                    <a:pt x="82031" y="340633"/>
                    <a:pt x="64959" y="343044"/>
                  </a:cubicBezTo>
                  <a:cubicBezTo>
                    <a:pt x="44142" y="345964"/>
                    <a:pt x="44395" y="309724"/>
                    <a:pt x="24086" y="312009"/>
                  </a:cubicBezTo>
                  <a:cubicBezTo>
                    <a:pt x="22372" y="312200"/>
                    <a:pt x="21865" y="314865"/>
                    <a:pt x="23641" y="315500"/>
                  </a:cubicBezTo>
                  <a:cubicBezTo>
                    <a:pt x="40206" y="321275"/>
                    <a:pt x="41793" y="346789"/>
                    <a:pt x="59945" y="349137"/>
                  </a:cubicBezTo>
                  <a:cubicBezTo>
                    <a:pt x="65720" y="349899"/>
                    <a:pt x="71750" y="348185"/>
                    <a:pt x="76446" y="344314"/>
                  </a:cubicBezTo>
                  <a:cubicBezTo>
                    <a:pt x="84126" y="337904"/>
                    <a:pt x="84760" y="321212"/>
                    <a:pt x="98342" y="322671"/>
                  </a:cubicBezTo>
                  <a:cubicBezTo>
                    <a:pt x="101135" y="322925"/>
                    <a:pt x="101706" y="317911"/>
                    <a:pt x="99040" y="317277"/>
                  </a:cubicBezTo>
                  <a:lnTo>
                    <a:pt x="99040" y="317277"/>
                  </a:lnTo>
                  <a:close/>
                  <a:moveTo>
                    <a:pt x="608045" y="265805"/>
                  </a:moveTo>
                  <a:cubicBezTo>
                    <a:pt x="596367" y="264726"/>
                    <a:pt x="591417" y="272025"/>
                    <a:pt x="585324" y="281608"/>
                  </a:cubicBezTo>
                  <a:cubicBezTo>
                    <a:pt x="568315" y="308138"/>
                    <a:pt x="552956" y="273802"/>
                    <a:pt x="535503" y="268979"/>
                  </a:cubicBezTo>
                  <a:cubicBezTo>
                    <a:pt x="533725" y="268471"/>
                    <a:pt x="532900" y="271009"/>
                    <a:pt x="534297" y="272152"/>
                  </a:cubicBezTo>
                  <a:cubicBezTo>
                    <a:pt x="547180" y="282370"/>
                    <a:pt x="555685" y="297792"/>
                    <a:pt x="573138" y="297285"/>
                  </a:cubicBezTo>
                  <a:cubicBezTo>
                    <a:pt x="577962" y="297157"/>
                    <a:pt x="582595" y="296206"/>
                    <a:pt x="586403" y="292779"/>
                  </a:cubicBezTo>
                  <a:cubicBezTo>
                    <a:pt x="587799" y="291509"/>
                    <a:pt x="588244" y="289351"/>
                    <a:pt x="589259" y="287828"/>
                  </a:cubicBezTo>
                  <a:cubicBezTo>
                    <a:pt x="595860" y="277800"/>
                    <a:pt x="596431" y="273040"/>
                    <a:pt x="608680" y="270946"/>
                  </a:cubicBezTo>
                  <a:cubicBezTo>
                    <a:pt x="611472" y="270438"/>
                    <a:pt x="610457" y="266059"/>
                    <a:pt x="608045" y="265805"/>
                  </a:cubicBezTo>
                  <a:lnTo>
                    <a:pt x="608045" y="265805"/>
                  </a:lnTo>
                  <a:close/>
                  <a:moveTo>
                    <a:pt x="506879" y="266567"/>
                  </a:moveTo>
                  <a:cubicBezTo>
                    <a:pt x="487902" y="260029"/>
                    <a:pt x="484602" y="290557"/>
                    <a:pt x="466768" y="291382"/>
                  </a:cubicBezTo>
                  <a:cubicBezTo>
                    <a:pt x="449251" y="292207"/>
                    <a:pt x="443666" y="267074"/>
                    <a:pt x="426657" y="265678"/>
                  </a:cubicBezTo>
                  <a:cubicBezTo>
                    <a:pt x="424245" y="265488"/>
                    <a:pt x="423800" y="269613"/>
                    <a:pt x="426086" y="270311"/>
                  </a:cubicBezTo>
                  <a:cubicBezTo>
                    <a:pt x="441064" y="274881"/>
                    <a:pt x="446649" y="294873"/>
                    <a:pt x="462706" y="297285"/>
                  </a:cubicBezTo>
                  <a:cubicBezTo>
                    <a:pt x="468545" y="298173"/>
                    <a:pt x="474892" y="296777"/>
                    <a:pt x="479905" y="293286"/>
                  </a:cubicBezTo>
                  <a:cubicBezTo>
                    <a:pt x="488664" y="287194"/>
                    <a:pt x="492599" y="268915"/>
                    <a:pt x="505483" y="272342"/>
                  </a:cubicBezTo>
                  <a:cubicBezTo>
                    <a:pt x="508846" y="273167"/>
                    <a:pt x="510179" y="267709"/>
                    <a:pt x="506879" y="266567"/>
                  </a:cubicBezTo>
                  <a:lnTo>
                    <a:pt x="506879" y="266567"/>
                  </a:lnTo>
                  <a:close/>
                  <a:moveTo>
                    <a:pt x="395177" y="266567"/>
                  </a:moveTo>
                  <a:cubicBezTo>
                    <a:pt x="376581" y="264917"/>
                    <a:pt x="372837" y="299569"/>
                    <a:pt x="352019" y="287384"/>
                  </a:cubicBezTo>
                  <a:cubicBezTo>
                    <a:pt x="339390" y="279958"/>
                    <a:pt x="339517" y="257872"/>
                    <a:pt x="321936" y="261045"/>
                  </a:cubicBezTo>
                  <a:cubicBezTo>
                    <a:pt x="320540" y="261299"/>
                    <a:pt x="320540" y="263964"/>
                    <a:pt x="321936" y="264155"/>
                  </a:cubicBezTo>
                  <a:cubicBezTo>
                    <a:pt x="339517" y="267011"/>
                    <a:pt x="339580" y="293286"/>
                    <a:pt x="358112" y="295381"/>
                  </a:cubicBezTo>
                  <a:cubicBezTo>
                    <a:pt x="363761" y="296015"/>
                    <a:pt x="369536" y="294175"/>
                    <a:pt x="374106" y="290303"/>
                  </a:cubicBezTo>
                  <a:cubicBezTo>
                    <a:pt x="381341" y="284083"/>
                    <a:pt x="383626" y="271644"/>
                    <a:pt x="395240" y="271898"/>
                  </a:cubicBezTo>
                  <a:cubicBezTo>
                    <a:pt x="398351" y="272025"/>
                    <a:pt x="398224" y="266884"/>
                    <a:pt x="395177" y="266567"/>
                  </a:cubicBezTo>
                  <a:lnTo>
                    <a:pt x="395177" y="266567"/>
                  </a:lnTo>
                  <a:close/>
                  <a:moveTo>
                    <a:pt x="281952" y="260220"/>
                  </a:moveTo>
                  <a:cubicBezTo>
                    <a:pt x="273257" y="254254"/>
                    <a:pt x="265958" y="262632"/>
                    <a:pt x="260500" y="270121"/>
                  </a:cubicBezTo>
                  <a:cubicBezTo>
                    <a:pt x="258660" y="272977"/>
                    <a:pt x="253709" y="279006"/>
                    <a:pt x="251678" y="281672"/>
                  </a:cubicBezTo>
                  <a:cubicBezTo>
                    <a:pt x="232575" y="282306"/>
                    <a:pt x="238033" y="281418"/>
                    <a:pt x="225340" y="266884"/>
                  </a:cubicBezTo>
                  <a:cubicBezTo>
                    <a:pt x="220960" y="261870"/>
                    <a:pt x="217343" y="258443"/>
                    <a:pt x="211377" y="256348"/>
                  </a:cubicBezTo>
                  <a:cubicBezTo>
                    <a:pt x="209409" y="255650"/>
                    <a:pt x="208521" y="258633"/>
                    <a:pt x="210044" y="259839"/>
                  </a:cubicBezTo>
                  <a:cubicBezTo>
                    <a:pt x="220833" y="268217"/>
                    <a:pt x="228576" y="285861"/>
                    <a:pt x="242412" y="288590"/>
                  </a:cubicBezTo>
                  <a:cubicBezTo>
                    <a:pt x="260754" y="292271"/>
                    <a:pt x="264181" y="265551"/>
                    <a:pt x="281190" y="263520"/>
                  </a:cubicBezTo>
                  <a:cubicBezTo>
                    <a:pt x="282650" y="263330"/>
                    <a:pt x="283348" y="261235"/>
                    <a:pt x="281952" y="260220"/>
                  </a:cubicBezTo>
                  <a:lnTo>
                    <a:pt x="281952" y="260220"/>
                  </a:lnTo>
                  <a:close/>
                  <a:moveTo>
                    <a:pt x="175772" y="254889"/>
                  </a:moveTo>
                  <a:cubicBezTo>
                    <a:pt x="165110" y="256158"/>
                    <a:pt x="159397" y="261553"/>
                    <a:pt x="152479" y="269994"/>
                  </a:cubicBezTo>
                  <a:cubicBezTo>
                    <a:pt x="148671" y="274627"/>
                    <a:pt x="142325" y="282370"/>
                    <a:pt x="136486" y="283576"/>
                  </a:cubicBezTo>
                  <a:cubicBezTo>
                    <a:pt x="131282" y="284591"/>
                    <a:pt x="123031" y="279323"/>
                    <a:pt x="118461" y="276721"/>
                  </a:cubicBezTo>
                  <a:cubicBezTo>
                    <a:pt x="110338" y="272152"/>
                    <a:pt x="103419" y="265678"/>
                    <a:pt x="95803" y="260220"/>
                  </a:cubicBezTo>
                  <a:cubicBezTo>
                    <a:pt x="94153" y="259014"/>
                    <a:pt x="92757" y="261553"/>
                    <a:pt x="93836" y="263013"/>
                  </a:cubicBezTo>
                  <a:cubicBezTo>
                    <a:pt x="103102" y="275515"/>
                    <a:pt x="121254" y="289605"/>
                    <a:pt x="136486" y="289732"/>
                  </a:cubicBezTo>
                  <a:cubicBezTo>
                    <a:pt x="141563" y="289732"/>
                    <a:pt x="145942" y="288082"/>
                    <a:pt x="149750" y="284274"/>
                  </a:cubicBezTo>
                  <a:cubicBezTo>
                    <a:pt x="159144" y="275071"/>
                    <a:pt x="162063" y="263584"/>
                    <a:pt x="176470" y="260664"/>
                  </a:cubicBezTo>
                  <a:cubicBezTo>
                    <a:pt x="179453" y="260157"/>
                    <a:pt x="178818" y="254571"/>
                    <a:pt x="175772" y="254889"/>
                  </a:cubicBezTo>
                  <a:lnTo>
                    <a:pt x="175772" y="254889"/>
                  </a:lnTo>
                  <a:close/>
                  <a:moveTo>
                    <a:pt x="62420" y="261870"/>
                  </a:moveTo>
                  <a:cubicBezTo>
                    <a:pt x="56010" y="259268"/>
                    <a:pt x="48838" y="260728"/>
                    <a:pt x="43443" y="265234"/>
                  </a:cubicBezTo>
                  <a:cubicBezTo>
                    <a:pt x="39254" y="268724"/>
                    <a:pt x="36906" y="274056"/>
                    <a:pt x="33035" y="277864"/>
                  </a:cubicBezTo>
                  <a:cubicBezTo>
                    <a:pt x="27386" y="283385"/>
                    <a:pt x="20595" y="284464"/>
                    <a:pt x="13296" y="283766"/>
                  </a:cubicBezTo>
                  <a:cubicBezTo>
                    <a:pt x="11012" y="283576"/>
                    <a:pt x="10631" y="287447"/>
                    <a:pt x="12789" y="288145"/>
                  </a:cubicBezTo>
                  <a:cubicBezTo>
                    <a:pt x="19961" y="290367"/>
                    <a:pt x="27450" y="289097"/>
                    <a:pt x="33733" y="284655"/>
                  </a:cubicBezTo>
                  <a:cubicBezTo>
                    <a:pt x="36652" y="282560"/>
                    <a:pt x="38683" y="279768"/>
                    <a:pt x="40905" y="276912"/>
                  </a:cubicBezTo>
                  <a:cubicBezTo>
                    <a:pt x="47315" y="268724"/>
                    <a:pt x="52202" y="265995"/>
                    <a:pt x="61849" y="266948"/>
                  </a:cubicBezTo>
                  <a:cubicBezTo>
                    <a:pt x="64578" y="267201"/>
                    <a:pt x="64705" y="262822"/>
                    <a:pt x="62420" y="261870"/>
                  </a:cubicBezTo>
                  <a:lnTo>
                    <a:pt x="62420" y="261870"/>
                  </a:lnTo>
                  <a:close/>
                  <a:moveTo>
                    <a:pt x="608617" y="222203"/>
                  </a:moveTo>
                  <a:cubicBezTo>
                    <a:pt x="606839" y="232675"/>
                    <a:pt x="595923" y="230644"/>
                    <a:pt x="589957" y="226138"/>
                  </a:cubicBezTo>
                  <a:cubicBezTo>
                    <a:pt x="585959" y="223155"/>
                    <a:pt x="582912" y="219030"/>
                    <a:pt x="579358" y="215412"/>
                  </a:cubicBezTo>
                  <a:cubicBezTo>
                    <a:pt x="574408" y="210335"/>
                    <a:pt x="569457" y="206654"/>
                    <a:pt x="562540" y="206654"/>
                  </a:cubicBezTo>
                  <a:cubicBezTo>
                    <a:pt x="560889" y="206654"/>
                    <a:pt x="560762" y="209066"/>
                    <a:pt x="562159" y="209700"/>
                  </a:cubicBezTo>
                  <a:cubicBezTo>
                    <a:pt x="575169" y="215349"/>
                    <a:pt x="582214" y="233310"/>
                    <a:pt x="596240" y="236102"/>
                  </a:cubicBezTo>
                  <a:cubicBezTo>
                    <a:pt x="604174" y="237689"/>
                    <a:pt x="612424" y="232866"/>
                    <a:pt x="613948" y="223790"/>
                  </a:cubicBezTo>
                  <a:cubicBezTo>
                    <a:pt x="614646" y="219982"/>
                    <a:pt x="609251" y="218268"/>
                    <a:pt x="608617" y="222203"/>
                  </a:cubicBezTo>
                  <a:lnTo>
                    <a:pt x="608617" y="222203"/>
                  </a:lnTo>
                  <a:close/>
                  <a:moveTo>
                    <a:pt x="540136" y="203988"/>
                  </a:moveTo>
                  <a:cubicBezTo>
                    <a:pt x="535058" y="204496"/>
                    <a:pt x="532456" y="206336"/>
                    <a:pt x="528775" y="210335"/>
                  </a:cubicBezTo>
                  <a:cubicBezTo>
                    <a:pt x="520905" y="218776"/>
                    <a:pt x="510116" y="244163"/>
                    <a:pt x="493932" y="229375"/>
                  </a:cubicBezTo>
                  <a:cubicBezTo>
                    <a:pt x="485173" y="221315"/>
                    <a:pt x="482825" y="204623"/>
                    <a:pt x="468354" y="210208"/>
                  </a:cubicBezTo>
                  <a:cubicBezTo>
                    <a:pt x="466831" y="210779"/>
                    <a:pt x="466958" y="213635"/>
                    <a:pt x="468735" y="213508"/>
                  </a:cubicBezTo>
                  <a:cubicBezTo>
                    <a:pt x="487014" y="212176"/>
                    <a:pt x="486569" y="245496"/>
                    <a:pt x="507069" y="240228"/>
                  </a:cubicBezTo>
                  <a:cubicBezTo>
                    <a:pt x="513479" y="238578"/>
                    <a:pt x="518620" y="233247"/>
                    <a:pt x="522873" y="227979"/>
                  </a:cubicBezTo>
                  <a:cubicBezTo>
                    <a:pt x="528965" y="220490"/>
                    <a:pt x="534487" y="214016"/>
                    <a:pt x="541214" y="207161"/>
                  </a:cubicBezTo>
                  <a:cubicBezTo>
                    <a:pt x="542294" y="206146"/>
                    <a:pt x="541532" y="203861"/>
                    <a:pt x="540136" y="203988"/>
                  </a:cubicBezTo>
                  <a:lnTo>
                    <a:pt x="540136" y="203988"/>
                  </a:lnTo>
                  <a:close/>
                  <a:moveTo>
                    <a:pt x="442777" y="207225"/>
                  </a:moveTo>
                  <a:cubicBezTo>
                    <a:pt x="423483" y="206590"/>
                    <a:pt x="416248" y="246828"/>
                    <a:pt x="396764" y="236991"/>
                  </a:cubicBezTo>
                  <a:cubicBezTo>
                    <a:pt x="385530" y="231279"/>
                    <a:pt x="384451" y="209827"/>
                    <a:pt x="369600" y="210652"/>
                  </a:cubicBezTo>
                  <a:cubicBezTo>
                    <a:pt x="368077" y="210716"/>
                    <a:pt x="367315" y="213064"/>
                    <a:pt x="368775" y="213952"/>
                  </a:cubicBezTo>
                  <a:cubicBezTo>
                    <a:pt x="380834" y="221124"/>
                    <a:pt x="386038" y="242576"/>
                    <a:pt x="400381" y="244988"/>
                  </a:cubicBezTo>
                  <a:cubicBezTo>
                    <a:pt x="419802" y="248225"/>
                    <a:pt x="426593" y="216872"/>
                    <a:pt x="443348" y="212176"/>
                  </a:cubicBezTo>
                  <a:cubicBezTo>
                    <a:pt x="445887" y="211414"/>
                    <a:pt x="445252" y="207288"/>
                    <a:pt x="442777" y="207225"/>
                  </a:cubicBezTo>
                  <a:lnTo>
                    <a:pt x="442777" y="207225"/>
                  </a:lnTo>
                  <a:close/>
                  <a:moveTo>
                    <a:pt x="343959" y="205702"/>
                  </a:moveTo>
                  <a:cubicBezTo>
                    <a:pt x="337232" y="206336"/>
                    <a:pt x="329997" y="207161"/>
                    <a:pt x="324284" y="211477"/>
                  </a:cubicBezTo>
                  <a:cubicBezTo>
                    <a:pt x="319080" y="215476"/>
                    <a:pt x="318509" y="220807"/>
                    <a:pt x="314574" y="225694"/>
                  </a:cubicBezTo>
                  <a:cubicBezTo>
                    <a:pt x="294011" y="251017"/>
                    <a:pt x="281190" y="210081"/>
                    <a:pt x="259866" y="210272"/>
                  </a:cubicBezTo>
                  <a:cubicBezTo>
                    <a:pt x="257835" y="210272"/>
                    <a:pt x="257454" y="213572"/>
                    <a:pt x="259421" y="214207"/>
                  </a:cubicBezTo>
                  <a:cubicBezTo>
                    <a:pt x="274780" y="219220"/>
                    <a:pt x="288807" y="246257"/>
                    <a:pt x="306958" y="241497"/>
                  </a:cubicBezTo>
                  <a:cubicBezTo>
                    <a:pt x="311147" y="240418"/>
                    <a:pt x="313685" y="238133"/>
                    <a:pt x="316415" y="234579"/>
                  </a:cubicBezTo>
                  <a:cubicBezTo>
                    <a:pt x="318636" y="231723"/>
                    <a:pt x="319398" y="227788"/>
                    <a:pt x="321429" y="224805"/>
                  </a:cubicBezTo>
                  <a:cubicBezTo>
                    <a:pt x="327775" y="215285"/>
                    <a:pt x="335391" y="213508"/>
                    <a:pt x="344784" y="211858"/>
                  </a:cubicBezTo>
                  <a:cubicBezTo>
                    <a:pt x="347831" y="211350"/>
                    <a:pt x="347133" y="205385"/>
                    <a:pt x="343959" y="205702"/>
                  </a:cubicBezTo>
                  <a:lnTo>
                    <a:pt x="343959" y="205702"/>
                  </a:lnTo>
                  <a:close/>
                  <a:moveTo>
                    <a:pt x="230353" y="204369"/>
                  </a:moveTo>
                  <a:cubicBezTo>
                    <a:pt x="216771" y="199609"/>
                    <a:pt x="213281" y="212556"/>
                    <a:pt x="205094" y="220616"/>
                  </a:cubicBezTo>
                  <a:cubicBezTo>
                    <a:pt x="188402" y="237182"/>
                    <a:pt x="175772" y="224615"/>
                    <a:pt x="161175" y="213952"/>
                  </a:cubicBezTo>
                  <a:cubicBezTo>
                    <a:pt x="156478" y="210525"/>
                    <a:pt x="153559" y="209319"/>
                    <a:pt x="148100" y="210525"/>
                  </a:cubicBezTo>
                  <a:cubicBezTo>
                    <a:pt x="146323" y="210906"/>
                    <a:pt x="146513" y="213826"/>
                    <a:pt x="148100" y="214333"/>
                  </a:cubicBezTo>
                  <a:cubicBezTo>
                    <a:pt x="165617" y="220109"/>
                    <a:pt x="173424" y="239847"/>
                    <a:pt x="194241" y="235595"/>
                  </a:cubicBezTo>
                  <a:cubicBezTo>
                    <a:pt x="210425" y="232294"/>
                    <a:pt x="213979" y="212429"/>
                    <a:pt x="230353" y="208558"/>
                  </a:cubicBezTo>
                  <a:cubicBezTo>
                    <a:pt x="232384" y="208177"/>
                    <a:pt x="232131" y="205004"/>
                    <a:pt x="230353" y="204369"/>
                  </a:cubicBezTo>
                  <a:lnTo>
                    <a:pt x="230353" y="204369"/>
                  </a:lnTo>
                  <a:close/>
                  <a:moveTo>
                    <a:pt x="104498" y="210589"/>
                  </a:moveTo>
                  <a:cubicBezTo>
                    <a:pt x="98152" y="208748"/>
                    <a:pt x="92376" y="210145"/>
                    <a:pt x="86728" y="213889"/>
                  </a:cubicBezTo>
                  <a:cubicBezTo>
                    <a:pt x="76573" y="220616"/>
                    <a:pt x="72511" y="239530"/>
                    <a:pt x="58548" y="232041"/>
                  </a:cubicBezTo>
                  <a:cubicBezTo>
                    <a:pt x="53407" y="229248"/>
                    <a:pt x="38176" y="202909"/>
                    <a:pt x="31194" y="212874"/>
                  </a:cubicBezTo>
                  <a:cubicBezTo>
                    <a:pt x="29925" y="214650"/>
                    <a:pt x="31829" y="216745"/>
                    <a:pt x="33416" y="215349"/>
                  </a:cubicBezTo>
                  <a:cubicBezTo>
                    <a:pt x="37096" y="212176"/>
                    <a:pt x="51059" y="233500"/>
                    <a:pt x="53598" y="235658"/>
                  </a:cubicBezTo>
                  <a:cubicBezTo>
                    <a:pt x="57660" y="239149"/>
                    <a:pt x="62610" y="241814"/>
                    <a:pt x="67815" y="241243"/>
                  </a:cubicBezTo>
                  <a:cubicBezTo>
                    <a:pt x="72067" y="240736"/>
                    <a:pt x="74732" y="238641"/>
                    <a:pt x="77525" y="235087"/>
                  </a:cubicBezTo>
                  <a:cubicBezTo>
                    <a:pt x="80698" y="231025"/>
                    <a:pt x="81841" y="227217"/>
                    <a:pt x="85585" y="223409"/>
                  </a:cubicBezTo>
                  <a:cubicBezTo>
                    <a:pt x="91424" y="217443"/>
                    <a:pt x="97009" y="216555"/>
                    <a:pt x="104498" y="214714"/>
                  </a:cubicBezTo>
                  <a:cubicBezTo>
                    <a:pt x="106403" y="214270"/>
                    <a:pt x="106339" y="211160"/>
                    <a:pt x="104498" y="210589"/>
                  </a:cubicBezTo>
                  <a:lnTo>
                    <a:pt x="104498" y="210589"/>
                  </a:lnTo>
                  <a:close/>
                  <a:moveTo>
                    <a:pt x="569394" y="166797"/>
                  </a:moveTo>
                  <a:cubicBezTo>
                    <a:pt x="552892" y="161846"/>
                    <a:pt x="546609" y="186789"/>
                    <a:pt x="529600" y="182917"/>
                  </a:cubicBezTo>
                  <a:cubicBezTo>
                    <a:pt x="513924" y="179363"/>
                    <a:pt x="515701" y="159688"/>
                    <a:pt x="497993" y="164702"/>
                  </a:cubicBezTo>
                  <a:cubicBezTo>
                    <a:pt x="496216" y="165210"/>
                    <a:pt x="496597" y="168256"/>
                    <a:pt x="498438" y="168256"/>
                  </a:cubicBezTo>
                  <a:cubicBezTo>
                    <a:pt x="511195" y="168002"/>
                    <a:pt x="517668" y="187614"/>
                    <a:pt x="531821" y="188946"/>
                  </a:cubicBezTo>
                  <a:cubicBezTo>
                    <a:pt x="535820" y="189327"/>
                    <a:pt x="539882" y="188820"/>
                    <a:pt x="543563" y="187042"/>
                  </a:cubicBezTo>
                  <a:cubicBezTo>
                    <a:pt x="551750" y="183171"/>
                    <a:pt x="557780" y="169780"/>
                    <a:pt x="568061" y="172191"/>
                  </a:cubicBezTo>
                  <a:cubicBezTo>
                    <a:pt x="571234" y="172953"/>
                    <a:pt x="572567" y="167749"/>
                    <a:pt x="569394" y="166797"/>
                  </a:cubicBezTo>
                  <a:lnTo>
                    <a:pt x="569394" y="166797"/>
                  </a:lnTo>
                  <a:close/>
                  <a:moveTo>
                    <a:pt x="474257" y="165971"/>
                  </a:moveTo>
                  <a:cubicBezTo>
                    <a:pt x="458454" y="161021"/>
                    <a:pt x="453694" y="184948"/>
                    <a:pt x="438715" y="186281"/>
                  </a:cubicBezTo>
                  <a:cubicBezTo>
                    <a:pt x="426784" y="187296"/>
                    <a:pt x="423102" y="179363"/>
                    <a:pt x="413963" y="173715"/>
                  </a:cubicBezTo>
                  <a:cubicBezTo>
                    <a:pt x="408886" y="170541"/>
                    <a:pt x="406220" y="169589"/>
                    <a:pt x="400699" y="171366"/>
                  </a:cubicBezTo>
                  <a:cubicBezTo>
                    <a:pt x="399366" y="171810"/>
                    <a:pt x="399556" y="174222"/>
                    <a:pt x="401016" y="174159"/>
                  </a:cubicBezTo>
                  <a:cubicBezTo>
                    <a:pt x="410726" y="173397"/>
                    <a:pt x="416629" y="185075"/>
                    <a:pt x="424689" y="188756"/>
                  </a:cubicBezTo>
                  <a:cubicBezTo>
                    <a:pt x="428878" y="190597"/>
                    <a:pt x="434209" y="191422"/>
                    <a:pt x="438652" y="191485"/>
                  </a:cubicBezTo>
                  <a:cubicBezTo>
                    <a:pt x="454201" y="191739"/>
                    <a:pt x="459342" y="169335"/>
                    <a:pt x="473686" y="170605"/>
                  </a:cubicBezTo>
                  <a:cubicBezTo>
                    <a:pt x="476098" y="170731"/>
                    <a:pt x="476478" y="166669"/>
                    <a:pt x="474257" y="165971"/>
                  </a:cubicBezTo>
                  <a:lnTo>
                    <a:pt x="474257" y="165971"/>
                  </a:lnTo>
                  <a:close/>
                  <a:moveTo>
                    <a:pt x="370108" y="165527"/>
                  </a:moveTo>
                  <a:cubicBezTo>
                    <a:pt x="359445" y="163940"/>
                    <a:pt x="354241" y="169335"/>
                    <a:pt x="347450" y="177395"/>
                  </a:cubicBezTo>
                  <a:cubicBezTo>
                    <a:pt x="325998" y="203036"/>
                    <a:pt x="320794" y="166479"/>
                    <a:pt x="301690" y="167114"/>
                  </a:cubicBezTo>
                  <a:cubicBezTo>
                    <a:pt x="300167" y="167177"/>
                    <a:pt x="299850" y="169589"/>
                    <a:pt x="301309" y="170097"/>
                  </a:cubicBezTo>
                  <a:cubicBezTo>
                    <a:pt x="314891" y="174540"/>
                    <a:pt x="320096" y="193072"/>
                    <a:pt x="336090" y="191675"/>
                  </a:cubicBezTo>
                  <a:cubicBezTo>
                    <a:pt x="339517" y="191358"/>
                    <a:pt x="342817" y="190279"/>
                    <a:pt x="345610" y="187995"/>
                  </a:cubicBezTo>
                  <a:cubicBezTo>
                    <a:pt x="347831" y="186217"/>
                    <a:pt x="348846" y="184123"/>
                    <a:pt x="350560" y="181711"/>
                  </a:cubicBezTo>
                  <a:cubicBezTo>
                    <a:pt x="355764" y="174413"/>
                    <a:pt x="360714" y="170668"/>
                    <a:pt x="369536" y="169970"/>
                  </a:cubicBezTo>
                  <a:cubicBezTo>
                    <a:pt x="371694" y="169843"/>
                    <a:pt x="372519" y="165908"/>
                    <a:pt x="370108" y="165527"/>
                  </a:cubicBezTo>
                  <a:lnTo>
                    <a:pt x="370108" y="165527"/>
                  </a:lnTo>
                  <a:close/>
                  <a:moveTo>
                    <a:pt x="266593" y="163433"/>
                  </a:moveTo>
                  <a:cubicBezTo>
                    <a:pt x="251044" y="162544"/>
                    <a:pt x="239873" y="186281"/>
                    <a:pt x="224578" y="174413"/>
                  </a:cubicBezTo>
                  <a:cubicBezTo>
                    <a:pt x="216137" y="167812"/>
                    <a:pt x="207061" y="159435"/>
                    <a:pt x="196970" y="166860"/>
                  </a:cubicBezTo>
                  <a:cubicBezTo>
                    <a:pt x="195700" y="167812"/>
                    <a:pt x="196462" y="170160"/>
                    <a:pt x="198049" y="169716"/>
                  </a:cubicBezTo>
                  <a:cubicBezTo>
                    <a:pt x="213979" y="165210"/>
                    <a:pt x="221087" y="184758"/>
                    <a:pt x="235558" y="186281"/>
                  </a:cubicBezTo>
                  <a:cubicBezTo>
                    <a:pt x="249457" y="187804"/>
                    <a:pt x="252948" y="169589"/>
                    <a:pt x="266593" y="168764"/>
                  </a:cubicBezTo>
                  <a:cubicBezTo>
                    <a:pt x="269703" y="168574"/>
                    <a:pt x="269703" y="163623"/>
                    <a:pt x="266593" y="163433"/>
                  </a:cubicBezTo>
                  <a:lnTo>
                    <a:pt x="266593" y="163433"/>
                  </a:lnTo>
                  <a:close/>
                  <a:moveTo>
                    <a:pt x="164221" y="160704"/>
                  </a:moveTo>
                  <a:cubicBezTo>
                    <a:pt x="160286" y="160069"/>
                    <a:pt x="155907" y="159371"/>
                    <a:pt x="152162" y="161466"/>
                  </a:cubicBezTo>
                  <a:cubicBezTo>
                    <a:pt x="144737" y="165718"/>
                    <a:pt x="144609" y="175619"/>
                    <a:pt x="135407" y="178665"/>
                  </a:cubicBezTo>
                  <a:cubicBezTo>
                    <a:pt x="117192" y="184758"/>
                    <a:pt x="111480" y="155436"/>
                    <a:pt x="93138" y="162290"/>
                  </a:cubicBezTo>
                  <a:cubicBezTo>
                    <a:pt x="91424" y="162925"/>
                    <a:pt x="92123" y="165654"/>
                    <a:pt x="93899" y="165273"/>
                  </a:cubicBezTo>
                  <a:cubicBezTo>
                    <a:pt x="109893" y="161719"/>
                    <a:pt x="116684" y="188693"/>
                    <a:pt x="134518" y="185139"/>
                  </a:cubicBezTo>
                  <a:cubicBezTo>
                    <a:pt x="147085" y="182600"/>
                    <a:pt x="151020" y="165210"/>
                    <a:pt x="163523" y="166226"/>
                  </a:cubicBezTo>
                  <a:cubicBezTo>
                    <a:pt x="166315" y="166479"/>
                    <a:pt x="167013" y="161148"/>
                    <a:pt x="164221" y="160704"/>
                  </a:cubicBezTo>
                  <a:lnTo>
                    <a:pt x="164221" y="160704"/>
                  </a:lnTo>
                  <a:close/>
                  <a:moveTo>
                    <a:pt x="51757" y="160640"/>
                  </a:moveTo>
                  <a:cubicBezTo>
                    <a:pt x="45538" y="155563"/>
                    <a:pt x="36716" y="159688"/>
                    <a:pt x="32273" y="165908"/>
                  </a:cubicBezTo>
                  <a:cubicBezTo>
                    <a:pt x="27576" y="172509"/>
                    <a:pt x="27386" y="179363"/>
                    <a:pt x="19008" y="182727"/>
                  </a:cubicBezTo>
                  <a:cubicBezTo>
                    <a:pt x="12916" y="185202"/>
                    <a:pt x="7204" y="183108"/>
                    <a:pt x="1111" y="183996"/>
                  </a:cubicBezTo>
                  <a:cubicBezTo>
                    <a:pt x="-32" y="184186"/>
                    <a:pt x="-412" y="185583"/>
                    <a:pt x="539" y="186344"/>
                  </a:cubicBezTo>
                  <a:cubicBezTo>
                    <a:pt x="6569" y="191422"/>
                    <a:pt x="16850" y="190089"/>
                    <a:pt x="23261" y="186535"/>
                  </a:cubicBezTo>
                  <a:cubicBezTo>
                    <a:pt x="26815" y="184631"/>
                    <a:pt x="29671" y="181838"/>
                    <a:pt x="31829" y="178220"/>
                  </a:cubicBezTo>
                  <a:cubicBezTo>
                    <a:pt x="33733" y="175111"/>
                    <a:pt x="34558" y="171937"/>
                    <a:pt x="36906" y="169145"/>
                  </a:cubicBezTo>
                  <a:cubicBezTo>
                    <a:pt x="41158" y="164131"/>
                    <a:pt x="45284" y="164512"/>
                    <a:pt x="50932" y="163877"/>
                  </a:cubicBezTo>
                  <a:cubicBezTo>
                    <a:pt x="52582" y="163750"/>
                    <a:pt x="53090" y="161719"/>
                    <a:pt x="51757" y="160640"/>
                  </a:cubicBezTo>
                  <a:lnTo>
                    <a:pt x="51757" y="160640"/>
                  </a:lnTo>
                  <a:close/>
                  <a:moveTo>
                    <a:pt x="581389" y="133223"/>
                  </a:moveTo>
                  <a:cubicBezTo>
                    <a:pt x="581199" y="132969"/>
                    <a:pt x="581008" y="132651"/>
                    <a:pt x="580818" y="132334"/>
                  </a:cubicBezTo>
                  <a:cubicBezTo>
                    <a:pt x="580374" y="131636"/>
                    <a:pt x="579358" y="131065"/>
                    <a:pt x="578660" y="131699"/>
                  </a:cubicBezTo>
                  <a:cubicBezTo>
                    <a:pt x="576820" y="133223"/>
                    <a:pt x="575296" y="134619"/>
                    <a:pt x="572821" y="134682"/>
                  </a:cubicBezTo>
                  <a:cubicBezTo>
                    <a:pt x="569457" y="134809"/>
                    <a:pt x="565459" y="131953"/>
                    <a:pt x="562603" y="130176"/>
                  </a:cubicBezTo>
                  <a:cubicBezTo>
                    <a:pt x="556954" y="126559"/>
                    <a:pt x="552829" y="121227"/>
                    <a:pt x="547688" y="116912"/>
                  </a:cubicBezTo>
                  <a:cubicBezTo>
                    <a:pt x="546355" y="115769"/>
                    <a:pt x="545023" y="117863"/>
                    <a:pt x="545594" y="119260"/>
                  </a:cubicBezTo>
                  <a:cubicBezTo>
                    <a:pt x="549211" y="127955"/>
                    <a:pt x="574091" y="150803"/>
                    <a:pt x="581325" y="135952"/>
                  </a:cubicBezTo>
                  <a:cubicBezTo>
                    <a:pt x="581770" y="135190"/>
                    <a:pt x="581897" y="134048"/>
                    <a:pt x="581389" y="133223"/>
                  </a:cubicBezTo>
                  <a:lnTo>
                    <a:pt x="581389" y="133223"/>
                  </a:lnTo>
                  <a:close/>
                  <a:moveTo>
                    <a:pt x="517351" y="121354"/>
                  </a:moveTo>
                  <a:cubicBezTo>
                    <a:pt x="514178" y="118562"/>
                    <a:pt x="512718" y="117990"/>
                    <a:pt x="508656" y="119260"/>
                  </a:cubicBezTo>
                  <a:cubicBezTo>
                    <a:pt x="506117" y="120085"/>
                    <a:pt x="504150" y="121799"/>
                    <a:pt x="502246" y="123703"/>
                  </a:cubicBezTo>
                  <a:cubicBezTo>
                    <a:pt x="496089" y="129668"/>
                    <a:pt x="497486" y="131826"/>
                    <a:pt x="488347" y="134174"/>
                  </a:cubicBezTo>
                  <a:cubicBezTo>
                    <a:pt x="472670" y="138173"/>
                    <a:pt x="469941" y="125099"/>
                    <a:pt x="458771" y="117863"/>
                  </a:cubicBezTo>
                  <a:cubicBezTo>
                    <a:pt x="453821" y="114627"/>
                    <a:pt x="450393" y="114754"/>
                    <a:pt x="445443" y="117800"/>
                  </a:cubicBezTo>
                  <a:cubicBezTo>
                    <a:pt x="444301" y="118498"/>
                    <a:pt x="445126" y="120275"/>
                    <a:pt x="446268" y="119958"/>
                  </a:cubicBezTo>
                  <a:cubicBezTo>
                    <a:pt x="457756" y="117356"/>
                    <a:pt x="463658" y="132398"/>
                    <a:pt x="471845" y="137665"/>
                  </a:cubicBezTo>
                  <a:cubicBezTo>
                    <a:pt x="476161" y="140394"/>
                    <a:pt x="480984" y="142235"/>
                    <a:pt x="485998" y="142171"/>
                  </a:cubicBezTo>
                  <a:cubicBezTo>
                    <a:pt x="499771" y="142108"/>
                    <a:pt x="502880" y="123893"/>
                    <a:pt x="516272" y="124337"/>
                  </a:cubicBezTo>
                  <a:cubicBezTo>
                    <a:pt x="517478" y="124337"/>
                    <a:pt x="518430" y="122306"/>
                    <a:pt x="517351" y="121354"/>
                  </a:cubicBezTo>
                  <a:lnTo>
                    <a:pt x="517351" y="121354"/>
                  </a:lnTo>
                  <a:close/>
                  <a:moveTo>
                    <a:pt x="412377" y="114881"/>
                  </a:moveTo>
                  <a:cubicBezTo>
                    <a:pt x="396637" y="107201"/>
                    <a:pt x="396002" y="130430"/>
                    <a:pt x="384007" y="134746"/>
                  </a:cubicBezTo>
                  <a:cubicBezTo>
                    <a:pt x="365728" y="141346"/>
                    <a:pt x="359890" y="110819"/>
                    <a:pt x="342119" y="113992"/>
                  </a:cubicBezTo>
                  <a:cubicBezTo>
                    <a:pt x="340659" y="114246"/>
                    <a:pt x="341230" y="116404"/>
                    <a:pt x="342436" y="116531"/>
                  </a:cubicBezTo>
                  <a:cubicBezTo>
                    <a:pt x="358303" y="118688"/>
                    <a:pt x="362619" y="140458"/>
                    <a:pt x="379628" y="140648"/>
                  </a:cubicBezTo>
                  <a:cubicBezTo>
                    <a:pt x="384134" y="140712"/>
                    <a:pt x="388323" y="139315"/>
                    <a:pt x="391813" y="136079"/>
                  </a:cubicBezTo>
                  <a:cubicBezTo>
                    <a:pt x="396573" y="131636"/>
                    <a:pt x="401333" y="115642"/>
                    <a:pt x="409775" y="119831"/>
                  </a:cubicBezTo>
                  <a:cubicBezTo>
                    <a:pt x="412821" y="121354"/>
                    <a:pt x="415486" y="116340"/>
                    <a:pt x="412377" y="114881"/>
                  </a:cubicBezTo>
                  <a:lnTo>
                    <a:pt x="412377" y="114881"/>
                  </a:lnTo>
                  <a:close/>
                  <a:moveTo>
                    <a:pt x="311401" y="114944"/>
                  </a:moveTo>
                  <a:cubicBezTo>
                    <a:pt x="303277" y="108217"/>
                    <a:pt x="294963" y="117673"/>
                    <a:pt x="290330" y="125099"/>
                  </a:cubicBezTo>
                  <a:cubicBezTo>
                    <a:pt x="270782" y="156134"/>
                    <a:pt x="261960" y="117483"/>
                    <a:pt x="243682" y="116594"/>
                  </a:cubicBezTo>
                  <a:cubicBezTo>
                    <a:pt x="242412" y="116531"/>
                    <a:pt x="241904" y="118625"/>
                    <a:pt x="243047" y="119260"/>
                  </a:cubicBezTo>
                  <a:cubicBezTo>
                    <a:pt x="253836" y="125924"/>
                    <a:pt x="263546" y="144900"/>
                    <a:pt x="277192" y="143822"/>
                  </a:cubicBezTo>
                  <a:cubicBezTo>
                    <a:pt x="293312" y="142616"/>
                    <a:pt x="293186" y="117546"/>
                    <a:pt x="310703" y="117863"/>
                  </a:cubicBezTo>
                  <a:cubicBezTo>
                    <a:pt x="312226" y="117927"/>
                    <a:pt x="312480" y="115769"/>
                    <a:pt x="311401" y="114944"/>
                  </a:cubicBezTo>
                  <a:lnTo>
                    <a:pt x="311401" y="114944"/>
                  </a:lnTo>
                  <a:close/>
                  <a:moveTo>
                    <a:pt x="214169" y="113802"/>
                  </a:moveTo>
                  <a:cubicBezTo>
                    <a:pt x="205538" y="108851"/>
                    <a:pt x="199191" y="114881"/>
                    <a:pt x="193606" y="122179"/>
                  </a:cubicBezTo>
                  <a:cubicBezTo>
                    <a:pt x="174883" y="146551"/>
                    <a:pt x="161809" y="110501"/>
                    <a:pt x="142959" y="116467"/>
                  </a:cubicBezTo>
                  <a:cubicBezTo>
                    <a:pt x="141944" y="116785"/>
                    <a:pt x="141817" y="118625"/>
                    <a:pt x="142959" y="118879"/>
                  </a:cubicBezTo>
                  <a:cubicBezTo>
                    <a:pt x="156224" y="121989"/>
                    <a:pt x="165935" y="136396"/>
                    <a:pt x="179263" y="137475"/>
                  </a:cubicBezTo>
                  <a:cubicBezTo>
                    <a:pt x="192210" y="138490"/>
                    <a:pt x="200841" y="113357"/>
                    <a:pt x="212392" y="118498"/>
                  </a:cubicBezTo>
                  <a:cubicBezTo>
                    <a:pt x="214867" y="119704"/>
                    <a:pt x="216518" y="115134"/>
                    <a:pt x="214169" y="113802"/>
                  </a:cubicBezTo>
                  <a:lnTo>
                    <a:pt x="214169" y="113802"/>
                  </a:lnTo>
                  <a:close/>
                  <a:moveTo>
                    <a:pt x="98977" y="116277"/>
                  </a:moveTo>
                  <a:cubicBezTo>
                    <a:pt x="82666" y="110121"/>
                    <a:pt x="82856" y="130557"/>
                    <a:pt x="70417" y="134873"/>
                  </a:cubicBezTo>
                  <a:cubicBezTo>
                    <a:pt x="51567" y="141473"/>
                    <a:pt x="48013" y="112723"/>
                    <a:pt x="32146" y="113103"/>
                  </a:cubicBezTo>
                  <a:cubicBezTo>
                    <a:pt x="31004" y="113167"/>
                    <a:pt x="30305" y="115134"/>
                    <a:pt x="31511" y="115706"/>
                  </a:cubicBezTo>
                  <a:cubicBezTo>
                    <a:pt x="44268" y="122179"/>
                    <a:pt x="48902" y="139061"/>
                    <a:pt x="64260" y="140394"/>
                  </a:cubicBezTo>
                  <a:cubicBezTo>
                    <a:pt x="80508" y="141854"/>
                    <a:pt x="83745" y="118879"/>
                    <a:pt x="98406" y="120719"/>
                  </a:cubicBezTo>
                  <a:cubicBezTo>
                    <a:pt x="100817" y="121037"/>
                    <a:pt x="101008" y="117039"/>
                    <a:pt x="98977" y="116277"/>
                  </a:cubicBezTo>
                  <a:lnTo>
                    <a:pt x="98977" y="116277"/>
                  </a:lnTo>
                  <a:close/>
                  <a:moveTo>
                    <a:pt x="555431" y="62267"/>
                  </a:moveTo>
                  <a:cubicBezTo>
                    <a:pt x="547815" y="52937"/>
                    <a:pt x="543245" y="66392"/>
                    <a:pt x="539247" y="71406"/>
                  </a:cubicBezTo>
                  <a:cubicBezTo>
                    <a:pt x="522619" y="92033"/>
                    <a:pt x="516335" y="70327"/>
                    <a:pt x="507006" y="62330"/>
                  </a:cubicBezTo>
                  <a:cubicBezTo>
                    <a:pt x="502309" y="58332"/>
                    <a:pt x="498311" y="56935"/>
                    <a:pt x="492599" y="57951"/>
                  </a:cubicBezTo>
                  <a:cubicBezTo>
                    <a:pt x="491203" y="58205"/>
                    <a:pt x="491203" y="60870"/>
                    <a:pt x="492599" y="61061"/>
                  </a:cubicBezTo>
                  <a:cubicBezTo>
                    <a:pt x="508338" y="63599"/>
                    <a:pt x="511639" y="84607"/>
                    <a:pt x="526681" y="87526"/>
                  </a:cubicBezTo>
                  <a:cubicBezTo>
                    <a:pt x="530806" y="88351"/>
                    <a:pt x="534995" y="87780"/>
                    <a:pt x="538359" y="84734"/>
                  </a:cubicBezTo>
                  <a:cubicBezTo>
                    <a:pt x="543817" y="79783"/>
                    <a:pt x="544261" y="63282"/>
                    <a:pt x="554098" y="64996"/>
                  </a:cubicBezTo>
                  <a:cubicBezTo>
                    <a:pt x="555431" y="65186"/>
                    <a:pt x="556447" y="63536"/>
                    <a:pt x="555431" y="62267"/>
                  </a:cubicBezTo>
                  <a:lnTo>
                    <a:pt x="555431" y="62267"/>
                  </a:lnTo>
                  <a:close/>
                  <a:moveTo>
                    <a:pt x="460358" y="58458"/>
                  </a:moveTo>
                  <a:cubicBezTo>
                    <a:pt x="454709" y="57824"/>
                    <a:pt x="448489" y="58078"/>
                    <a:pt x="444872" y="63599"/>
                  </a:cubicBezTo>
                  <a:cubicBezTo>
                    <a:pt x="442587" y="67090"/>
                    <a:pt x="443793" y="71596"/>
                    <a:pt x="442016" y="75023"/>
                  </a:cubicBezTo>
                  <a:cubicBezTo>
                    <a:pt x="437573" y="83464"/>
                    <a:pt x="429132" y="80482"/>
                    <a:pt x="423166" y="77181"/>
                  </a:cubicBezTo>
                  <a:cubicBezTo>
                    <a:pt x="415296" y="72866"/>
                    <a:pt x="405015" y="47479"/>
                    <a:pt x="393717" y="60236"/>
                  </a:cubicBezTo>
                  <a:cubicBezTo>
                    <a:pt x="392575" y="61568"/>
                    <a:pt x="394034" y="63536"/>
                    <a:pt x="395431" y="62711"/>
                  </a:cubicBezTo>
                  <a:cubicBezTo>
                    <a:pt x="404570" y="57380"/>
                    <a:pt x="410917" y="75087"/>
                    <a:pt x="416756" y="79593"/>
                  </a:cubicBezTo>
                  <a:cubicBezTo>
                    <a:pt x="420881" y="82830"/>
                    <a:pt x="426720" y="85115"/>
                    <a:pt x="431734" y="85749"/>
                  </a:cubicBezTo>
                  <a:cubicBezTo>
                    <a:pt x="449568" y="88161"/>
                    <a:pt x="444618" y="64171"/>
                    <a:pt x="460358" y="63536"/>
                  </a:cubicBezTo>
                  <a:cubicBezTo>
                    <a:pt x="463341" y="63473"/>
                    <a:pt x="463277" y="58776"/>
                    <a:pt x="460358" y="58458"/>
                  </a:cubicBezTo>
                  <a:lnTo>
                    <a:pt x="460358" y="58458"/>
                  </a:lnTo>
                  <a:close/>
                  <a:moveTo>
                    <a:pt x="362174" y="58839"/>
                  </a:moveTo>
                  <a:cubicBezTo>
                    <a:pt x="357668" y="54968"/>
                    <a:pt x="354304" y="54523"/>
                    <a:pt x="348719" y="56935"/>
                  </a:cubicBezTo>
                  <a:cubicBezTo>
                    <a:pt x="345610" y="58332"/>
                    <a:pt x="343388" y="60616"/>
                    <a:pt x="340976" y="63155"/>
                  </a:cubicBezTo>
                  <a:cubicBezTo>
                    <a:pt x="332472" y="72040"/>
                    <a:pt x="336407" y="73881"/>
                    <a:pt x="322063" y="72612"/>
                  </a:cubicBezTo>
                  <a:cubicBezTo>
                    <a:pt x="307275" y="71279"/>
                    <a:pt x="313305" y="71469"/>
                    <a:pt x="305371" y="62330"/>
                  </a:cubicBezTo>
                  <a:cubicBezTo>
                    <a:pt x="303087" y="59728"/>
                    <a:pt x="301246" y="57380"/>
                    <a:pt x="298072" y="56110"/>
                  </a:cubicBezTo>
                  <a:cubicBezTo>
                    <a:pt x="292995" y="54016"/>
                    <a:pt x="290012" y="54904"/>
                    <a:pt x="286078" y="58395"/>
                  </a:cubicBezTo>
                  <a:cubicBezTo>
                    <a:pt x="284872" y="59474"/>
                    <a:pt x="286141" y="61632"/>
                    <a:pt x="287537" y="61187"/>
                  </a:cubicBezTo>
                  <a:cubicBezTo>
                    <a:pt x="303087" y="55729"/>
                    <a:pt x="308100" y="87336"/>
                    <a:pt x="324158" y="85368"/>
                  </a:cubicBezTo>
                  <a:cubicBezTo>
                    <a:pt x="340532" y="83338"/>
                    <a:pt x="341738" y="59220"/>
                    <a:pt x="361095" y="61695"/>
                  </a:cubicBezTo>
                  <a:cubicBezTo>
                    <a:pt x="362301" y="61822"/>
                    <a:pt x="363126" y="59728"/>
                    <a:pt x="362174" y="58839"/>
                  </a:cubicBezTo>
                  <a:lnTo>
                    <a:pt x="362174" y="58839"/>
                  </a:lnTo>
                  <a:close/>
                  <a:moveTo>
                    <a:pt x="253138" y="56110"/>
                  </a:moveTo>
                  <a:cubicBezTo>
                    <a:pt x="241968" y="51223"/>
                    <a:pt x="236066" y="62393"/>
                    <a:pt x="230417" y="71279"/>
                  </a:cubicBezTo>
                  <a:cubicBezTo>
                    <a:pt x="220453" y="86955"/>
                    <a:pt x="208521" y="70962"/>
                    <a:pt x="199762" y="63599"/>
                  </a:cubicBezTo>
                  <a:cubicBezTo>
                    <a:pt x="194685" y="59347"/>
                    <a:pt x="190242" y="57633"/>
                    <a:pt x="183959" y="58458"/>
                  </a:cubicBezTo>
                  <a:cubicBezTo>
                    <a:pt x="182753" y="58649"/>
                    <a:pt x="182245" y="60680"/>
                    <a:pt x="183642" y="60997"/>
                  </a:cubicBezTo>
                  <a:cubicBezTo>
                    <a:pt x="195319" y="64044"/>
                    <a:pt x="200270" y="73373"/>
                    <a:pt x="209473" y="80482"/>
                  </a:cubicBezTo>
                  <a:cubicBezTo>
                    <a:pt x="212963" y="83211"/>
                    <a:pt x="216645" y="84988"/>
                    <a:pt x="220960" y="84670"/>
                  </a:cubicBezTo>
                  <a:cubicBezTo>
                    <a:pt x="234225" y="83718"/>
                    <a:pt x="238350" y="56682"/>
                    <a:pt x="251805" y="61505"/>
                  </a:cubicBezTo>
                  <a:cubicBezTo>
                    <a:pt x="254979" y="62711"/>
                    <a:pt x="256121" y="57443"/>
                    <a:pt x="253138" y="56110"/>
                  </a:cubicBezTo>
                  <a:lnTo>
                    <a:pt x="253138" y="56110"/>
                  </a:lnTo>
                  <a:close/>
                  <a:moveTo>
                    <a:pt x="145244" y="64424"/>
                  </a:moveTo>
                  <a:cubicBezTo>
                    <a:pt x="140865" y="62203"/>
                    <a:pt x="136613" y="61632"/>
                    <a:pt x="131853" y="63599"/>
                  </a:cubicBezTo>
                  <a:cubicBezTo>
                    <a:pt x="125569" y="66265"/>
                    <a:pt x="125633" y="70771"/>
                    <a:pt x="121063" y="75975"/>
                  </a:cubicBezTo>
                  <a:cubicBezTo>
                    <a:pt x="116303" y="81433"/>
                    <a:pt x="107672" y="83020"/>
                    <a:pt x="101643" y="79402"/>
                  </a:cubicBezTo>
                  <a:cubicBezTo>
                    <a:pt x="97517" y="76927"/>
                    <a:pt x="95740" y="72294"/>
                    <a:pt x="92186" y="69248"/>
                  </a:cubicBezTo>
                  <a:cubicBezTo>
                    <a:pt x="88251" y="65884"/>
                    <a:pt x="85649" y="64932"/>
                    <a:pt x="80825" y="66202"/>
                  </a:cubicBezTo>
                  <a:cubicBezTo>
                    <a:pt x="79746" y="66455"/>
                    <a:pt x="80127" y="68042"/>
                    <a:pt x="81079" y="68233"/>
                  </a:cubicBezTo>
                  <a:cubicBezTo>
                    <a:pt x="90790" y="69502"/>
                    <a:pt x="93074" y="79910"/>
                    <a:pt x="100881" y="84099"/>
                  </a:cubicBezTo>
                  <a:cubicBezTo>
                    <a:pt x="104625" y="86130"/>
                    <a:pt x="108751" y="86701"/>
                    <a:pt x="112812" y="86067"/>
                  </a:cubicBezTo>
                  <a:cubicBezTo>
                    <a:pt x="117129" y="85368"/>
                    <a:pt x="121444" y="83211"/>
                    <a:pt x="124491" y="79783"/>
                  </a:cubicBezTo>
                  <a:cubicBezTo>
                    <a:pt x="126077" y="78006"/>
                    <a:pt x="126902" y="75087"/>
                    <a:pt x="128489" y="73436"/>
                  </a:cubicBezTo>
                  <a:cubicBezTo>
                    <a:pt x="134455" y="67217"/>
                    <a:pt x="138517" y="68676"/>
                    <a:pt x="144927" y="67027"/>
                  </a:cubicBezTo>
                  <a:cubicBezTo>
                    <a:pt x="145942" y="66836"/>
                    <a:pt x="146260" y="64996"/>
                    <a:pt x="145244" y="64424"/>
                  </a:cubicBezTo>
                  <a:lnTo>
                    <a:pt x="145244" y="64424"/>
                  </a:lnTo>
                  <a:close/>
                  <a:moveTo>
                    <a:pt x="48394" y="64869"/>
                  </a:moveTo>
                  <a:cubicBezTo>
                    <a:pt x="42745" y="61949"/>
                    <a:pt x="37604" y="64678"/>
                    <a:pt x="33733" y="69882"/>
                  </a:cubicBezTo>
                  <a:cubicBezTo>
                    <a:pt x="30496" y="74262"/>
                    <a:pt x="29100" y="80037"/>
                    <a:pt x="24594" y="83274"/>
                  </a:cubicBezTo>
                  <a:cubicBezTo>
                    <a:pt x="19453" y="86955"/>
                    <a:pt x="12662" y="86003"/>
                    <a:pt x="6886" y="86638"/>
                  </a:cubicBezTo>
                  <a:cubicBezTo>
                    <a:pt x="5681" y="86765"/>
                    <a:pt x="5236" y="88732"/>
                    <a:pt x="6569" y="89113"/>
                  </a:cubicBezTo>
                  <a:cubicBezTo>
                    <a:pt x="12725" y="90953"/>
                    <a:pt x="19897" y="91208"/>
                    <a:pt x="25672" y="87844"/>
                  </a:cubicBezTo>
                  <a:cubicBezTo>
                    <a:pt x="33098" y="83528"/>
                    <a:pt x="37096" y="65821"/>
                    <a:pt x="46744" y="69121"/>
                  </a:cubicBezTo>
                  <a:cubicBezTo>
                    <a:pt x="48965" y="69882"/>
                    <a:pt x="50551" y="66011"/>
                    <a:pt x="48394" y="64869"/>
                  </a:cubicBezTo>
                  <a:lnTo>
                    <a:pt x="48394" y="64869"/>
                  </a:lnTo>
                  <a:close/>
                  <a:moveTo>
                    <a:pt x="503833" y="6"/>
                  </a:moveTo>
                  <a:cubicBezTo>
                    <a:pt x="487712" y="1211"/>
                    <a:pt x="475018" y="30660"/>
                    <a:pt x="458009" y="16253"/>
                  </a:cubicBezTo>
                  <a:cubicBezTo>
                    <a:pt x="451155" y="10477"/>
                    <a:pt x="448235" y="449"/>
                    <a:pt x="438398" y="6098"/>
                  </a:cubicBezTo>
                  <a:cubicBezTo>
                    <a:pt x="436938" y="6923"/>
                    <a:pt x="438017" y="9018"/>
                    <a:pt x="439413" y="8827"/>
                  </a:cubicBezTo>
                  <a:cubicBezTo>
                    <a:pt x="452615" y="6670"/>
                    <a:pt x="455407" y="28819"/>
                    <a:pt x="469687" y="26852"/>
                  </a:cubicBezTo>
                  <a:cubicBezTo>
                    <a:pt x="483713" y="24948"/>
                    <a:pt x="490441" y="7558"/>
                    <a:pt x="504467" y="5083"/>
                  </a:cubicBezTo>
                  <a:cubicBezTo>
                    <a:pt x="507006" y="4575"/>
                    <a:pt x="506435" y="-185"/>
                    <a:pt x="503833" y="6"/>
                  </a:cubicBezTo>
                  <a:lnTo>
                    <a:pt x="503833" y="6"/>
                  </a:lnTo>
                  <a:close/>
                  <a:moveTo>
                    <a:pt x="394225" y="4892"/>
                  </a:moveTo>
                  <a:cubicBezTo>
                    <a:pt x="378612" y="-1962"/>
                    <a:pt x="374043" y="28058"/>
                    <a:pt x="357795" y="16761"/>
                  </a:cubicBezTo>
                  <a:cubicBezTo>
                    <a:pt x="350179" y="11493"/>
                    <a:pt x="344213" y="196"/>
                    <a:pt x="334185" y="6479"/>
                  </a:cubicBezTo>
                  <a:cubicBezTo>
                    <a:pt x="332726" y="7368"/>
                    <a:pt x="333804" y="9526"/>
                    <a:pt x="335264" y="9271"/>
                  </a:cubicBezTo>
                  <a:cubicBezTo>
                    <a:pt x="348973" y="6733"/>
                    <a:pt x="352527" y="24885"/>
                    <a:pt x="364650" y="26217"/>
                  </a:cubicBezTo>
                  <a:cubicBezTo>
                    <a:pt x="375947" y="27423"/>
                    <a:pt x="382547" y="5781"/>
                    <a:pt x="393019" y="10097"/>
                  </a:cubicBezTo>
                  <a:cubicBezTo>
                    <a:pt x="395875" y="11239"/>
                    <a:pt x="397018" y="6162"/>
                    <a:pt x="394225" y="4892"/>
                  </a:cubicBezTo>
                  <a:lnTo>
                    <a:pt x="394225" y="4892"/>
                  </a:lnTo>
                  <a:close/>
                  <a:moveTo>
                    <a:pt x="290266" y="5781"/>
                  </a:moveTo>
                  <a:cubicBezTo>
                    <a:pt x="285950" y="4258"/>
                    <a:pt x="280810" y="3115"/>
                    <a:pt x="276430" y="5210"/>
                  </a:cubicBezTo>
                  <a:cubicBezTo>
                    <a:pt x="271607" y="7558"/>
                    <a:pt x="271924" y="11493"/>
                    <a:pt x="268624" y="15492"/>
                  </a:cubicBezTo>
                  <a:cubicBezTo>
                    <a:pt x="253646" y="33707"/>
                    <a:pt x="240191" y="386"/>
                    <a:pt x="222547" y="8066"/>
                  </a:cubicBezTo>
                  <a:cubicBezTo>
                    <a:pt x="221405" y="8573"/>
                    <a:pt x="221341" y="10985"/>
                    <a:pt x="222864" y="10795"/>
                  </a:cubicBezTo>
                  <a:cubicBezTo>
                    <a:pt x="238414" y="8510"/>
                    <a:pt x="247299" y="30470"/>
                    <a:pt x="262658" y="27169"/>
                  </a:cubicBezTo>
                  <a:cubicBezTo>
                    <a:pt x="265577" y="26535"/>
                    <a:pt x="267863" y="25455"/>
                    <a:pt x="269957" y="23044"/>
                  </a:cubicBezTo>
                  <a:cubicBezTo>
                    <a:pt x="271543" y="21330"/>
                    <a:pt x="271924" y="18347"/>
                    <a:pt x="273321" y="16697"/>
                  </a:cubicBezTo>
                  <a:cubicBezTo>
                    <a:pt x="278207" y="11049"/>
                    <a:pt x="283158" y="9779"/>
                    <a:pt x="289632" y="10541"/>
                  </a:cubicBezTo>
                  <a:cubicBezTo>
                    <a:pt x="292234" y="10795"/>
                    <a:pt x="292487" y="6542"/>
                    <a:pt x="290266" y="5781"/>
                  </a:cubicBezTo>
                  <a:lnTo>
                    <a:pt x="290266" y="5781"/>
                  </a:lnTo>
                  <a:close/>
                  <a:moveTo>
                    <a:pt x="184467" y="8637"/>
                  </a:moveTo>
                  <a:cubicBezTo>
                    <a:pt x="173487" y="2290"/>
                    <a:pt x="169362" y="15682"/>
                    <a:pt x="161936" y="21457"/>
                  </a:cubicBezTo>
                  <a:cubicBezTo>
                    <a:pt x="146831" y="33135"/>
                    <a:pt x="137818" y="3940"/>
                    <a:pt x="122269" y="7241"/>
                  </a:cubicBezTo>
                  <a:cubicBezTo>
                    <a:pt x="121254" y="7431"/>
                    <a:pt x="121190" y="9399"/>
                    <a:pt x="122269" y="9526"/>
                  </a:cubicBezTo>
                  <a:cubicBezTo>
                    <a:pt x="135216" y="11683"/>
                    <a:pt x="141436" y="28502"/>
                    <a:pt x="154384" y="29391"/>
                  </a:cubicBezTo>
                  <a:cubicBezTo>
                    <a:pt x="166569" y="30216"/>
                    <a:pt x="170568" y="9208"/>
                    <a:pt x="183007" y="12381"/>
                  </a:cubicBezTo>
                  <a:cubicBezTo>
                    <a:pt x="184975" y="12953"/>
                    <a:pt x="186371" y="9779"/>
                    <a:pt x="184467" y="8637"/>
                  </a:cubicBezTo>
                  <a:close/>
                </a:path>
              </a:pathLst>
            </a:custGeom>
            <a:solidFill>
              <a:srgbClr val="83CAC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F8601C00-2B1E-49AF-9B02-C7D80C28F50C}"/>
                </a:ext>
              </a:extLst>
            </p:cNvPr>
            <p:cNvSpPr/>
            <p:nvPr/>
          </p:nvSpPr>
          <p:spPr>
            <a:xfrm>
              <a:off x="4626040" y="4415411"/>
              <a:ext cx="64864" cy="137017"/>
            </a:xfrm>
            <a:custGeom>
              <a:avLst/>
              <a:gdLst>
                <a:gd name="connsiteX0" fmla="*/ 1842 w 64864"/>
                <a:gd name="connsiteY0" fmla="*/ 137017 h 137017"/>
                <a:gd name="connsiteX1" fmla="*/ 1842 w 64864"/>
                <a:gd name="connsiteY1" fmla="*/ 137017 h 137017"/>
                <a:gd name="connsiteX2" fmla="*/ 2286 w 64864"/>
                <a:gd name="connsiteY2" fmla="*/ 134606 h 137017"/>
                <a:gd name="connsiteX3" fmla="*/ 192 w 64864"/>
                <a:gd name="connsiteY3" fmla="*/ 1261 h 137017"/>
                <a:gd name="connsiteX4" fmla="*/ 62707 w 64864"/>
                <a:gd name="connsiteY4" fmla="*/ 309 h 137017"/>
                <a:gd name="connsiteX5" fmla="*/ 64865 w 64864"/>
                <a:gd name="connsiteY5" fmla="*/ 133780 h 137017"/>
                <a:gd name="connsiteX6" fmla="*/ 1842 w 64864"/>
                <a:gd name="connsiteY6" fmla="*/ 137017 h 13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64" h="137017">
                  <a:moveTo>
                    <a:pt x="1842" y="137017"/>
                  </a:moveTo>
                  <a:lnTo>
                    <a:pt x="1842" y="137017"/>
                  </a:lnTo>
                  <a:cubicBezTo>
                    <a:pt x="2096" y="136319"/>
                    <a:pt x="2286" y="135558"/>
                    <a:pt x="2286" y="134606"/>
                  </a:cubicBezTo>
                  <a:cubicBezTo>
                    <a:pt x="-633" y="89925"/>
                    <a:pt x="2" y="45498"/>
                    <a:pt x="192" y="1261"/>
                  </a:cubicBezTo>
                  <a:cubicBezTo>
                    <a:pt x="21326" y="2785"/>
                    <a:pt x="41509" y="-1087"/>
                    <a:pt x="62707" y="309"/>
                  </a:cubicBezTo>
                  <a:cubicBezTo>
                    <a:pt x="61247" y="43404"/>
                    <a:pt x="62580" y="90813"/>
                    <a:pt x="64865" y="133780"/>
                  </a:cubicBezTo>
                  <a:cubicBezTo>
                    <a:pt x="45063" y="132511"/>
                    <a:pt x="21453" y="134098"/>
                    <a:pt x="1842" y="137017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724890CA-4A7F-4730-B8FA-B08617ACECA7}"/>
                </a:ext>
              </a:extLst>
            </p:cNvPr>
            <p:cNvSpPr/>
            <p:nvPr/>
          </p:nvSpPr>
          <p:spPr>
            <a:xfrm>
              <a:off x="4838275" y="4418322"/>
              <a:ext cx="68441" cy="132391"/>
            </a:xfrm>
            <a:custGeom>
              <a:avLst/>
              <a:gdLst>
                <a:gd name="connsiteX0" fmla="*/ 698 w 68441"/>
                <a:gd name="connsiteY0" fmla="*/ 132392 h 132391"/>
                <a:gd name="connsiteX1" fmla="*/ 698 w 68441"/>
                <a:gd name="connsiteY1" fmla="*/ 132392 h 132391"/>
                <a:gd name="connsiteX2" fmla="*/ 0 w 68441"/>
                <a:gd name="connsiteY2" fmla="*/ 0 h 132391"/>
                <a:gd name="connsiteX3" fmla="*/ 67783 w 68441"/>
                <a:gd name="connsiteY3" fmla="*/ 64 h 132391"/>
                <a:gd name="connsiteX4" fmla="*/ 66069 w 68441"/>
                <a:gd name="connsiteY4" fmla="*/ 132328 h 132391"/>
                <a:gd name="connsiteX5" fmla="*/ 64863 w 68441"/>
                <a:gd name="connsiteY5" fmla="*/ 132011 h 132391"/>
                <a:gd name="connsiteX6" fmla="*/ 698 w 68441"/>
                <a:gd name="connsiteY6" fmla="*/ 132392 h 13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41" h="132391">
                  <a:moveTo>
                    <a:pt x="698" y="132392"/>
                  </a:moveTo>
                  <a:lnTo>
                    <a:pt x="698" y="132392"/>
                  </a:lnTo>
                  <a:cubicBezTo>
                    <a:pt x="1904" y="89425"/>
                    <a:pt x="1967" y="44427"/>
                    <a:pt x="0" y="0"/>
                  </a:cubicBezTo>
                  <a:cubicBezTo>
                    <a:pt x="16184" y="0"/>
                    <a:pt x="46077" y="254"/>
                    <a:pt x="67783" y="64"/>
                  </a:cubicBezTo>
                  <a:cubicBezTo>
                    <a:pt x="69242" y="41698"/>
                    <a:pt x="68100" y="90758"/>
                    <a:pt x="66069" y="132328"/>
                  </a:cubicBezTo>
                  <a:cubicBezTo>
                    <a:pt x="65625" y="132265"/>
                    <a:pt x="65307" y="132075"/>
                    <a:pt x="64863" y="132011"/>
                  </a:cubicBezTo>
                  <a:cubicBezTo>
                    <a:pt x="43792" y="131567"/>
                    <a:pt x="21896" y="130742"/>
                    <a:pt x="698" y="132392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DD67E6DC-371E-495F-BB82-90C00C59BB8C}"/>
                </a:ext>
              </a:extLst>
            </p:cNvPr>
            <p:cNvSpPr/>
            <p:nvPr/>
          </p:nvSpPr>
          <p:spPr>
            <a:xfrm>
              <a:off x="5035340" y="4413570"/>
              <a:ext cx="64864" cy="137016"/>
            </a:xfrm>
            <a:custGeom>
              <a:avLst/>
              <a:gdLst>
                <a:gd name="connsiteX0" fmla="*/ 63023 w 64864"/>
                <a:gd name="connsiteY0" fmla="*/ 137017 h 137016"/>
                <a:gd name="connsiteX1" fmla="*/ 63023 w 64864"/>
                <a:gd name="connsiteY1" fmla="*/ 137017 h 137016"/>
                <a:gd name="connsiteX2" fmla="*/ 62578 w 64864"/>
                <a:gd name="connsiteY2" fmla="*/ 134606 h 137016"/>
                <a:gd name="connsiteX3" fmla="*/ 64673 w 64864"/>
                <a:gd name="connsiteY3" fmla="*/ 1261 h 137016"/>
                <a:gd name="connsiteX4" fmla="*/ 2158 w 64864"/>
                <a:gd name="connsiteY4" fmla="*/ 309 h 137016"/>
                <a:gd name="connsiteX5" fmla="*/ 0 w 64864"/>
                <a:gd name="connsiteY5" fmla="*/ 133780 h 137016"/>
                <a:gd name="connsiteX6" fmla="*/ 63023 w 64864"/>
                <a:gd name="connsiteY6" fmla="*/ 137017 h 13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864" h="137016">
                  <a:moveTo>
                    <a:pt x="63023" y="137017"/>
                  </a:moveTo>
                  <a:lnTo>
                    <a:pt x="63023" y="137017"/>
                  </a:lnTo>
                  <a:cubicBezTo>
                    <a:pt x="62769" y="136319"/>
                    <a:pt x="62578" y="135557"/>
                    <a:pt x="62578" y="134606"/>
                  </a:cubicBezTo>
                  <a:cubicBezTo>
                    <a:pt x="65498" y="89925"/>
                    <a:pt x="64863" y="45498"/>
                    <a:pt x="64673" y="1261"/>
                  </a:cubicBezTo>
                  <a:cubicBezTo>
                    <a:pt x="43538" y="2785"/>
                    <a:pt x="23356" y="-1087"/>
                    <a:pt x="2158" y="309"/>
                  </a:cubicBezTo>
                  <a:cubicBezTo>
                    <a:pt x="3618" y="43403"/>
                    <a:pt x="2285" y="90813"/>
                    <a:pt x="0" y="133780"/>
                  </a:cubicBezTo>
                  <a:cubicBezTo>
                    <a:pt x="19738" y="132448"/>
                    <a:pt x="43348" y="134098"/>
                    <a:pt x="63023" y="137017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0EF77E81-C70B-4151-B1C5-0BD4DBA185D8}"/>
                </a:ext>
              </a:extLst>
            </p:cNvPr>
            <p:cNvSpPr/>
            <p:nvPr/>
          </p:nvSpPr>
          <p:spPr>
            <a:xfrm>
              <a:off x="4864677" y="4715146"/>
              <a:ext cx="70448" cy="297099"/>
            </a:xfrm>
            <a:custGeom>
              <a:avLst/>
              <a:gdLst>
                <a:gd name="connsiteX0" fmla="*/ 70449 w 70448"/>
                <a:gd name="connsiteY0" fmla="*/ 297100 h 297099"/>
                <a:gd name="connsiteX1" fmla="*/ 70449 w 70448"/>
                <a:gd name="connsiteY1" fmla="*/ 297100 h 297099"/>
                <a:gd name="connsiteX2" fmla="*/ 69750 w 70448"/>
                <a:gd name="connsiteY2" fmla="*/ 158742 h 297099"/>
                <a:gd name="connsiteX3" fmla="*/ 69433 w 70448"/>
                <a:gd name="connsiteY3" fmla="*/ 91594 h 297099"/>
                <a:gd name="connsiteX4" fmla="*/ 68037 w 70448"/>
                <a:gd name="connsiteY4" fmla="*/ 56306 h 297099"/>
                <a:gd name="connsiteX5" fmla="*/ 8187 w 70448"/>
                <a:gd name="connsiteY5" fmla="*/ 15243 h 297099"/>
                <a:gd name="connsiteX6" fmla="*/ 64 w 70448"/>
                <a:gd name="connsiteY6" fmla="*/ 86643 h 297099"/>
                <a:gd name="connsiteX7" fmla="*/ 0 w 70448"/>
                <a:gd name="connsiteY7" fmla="*/ 152205 h 297099"/>
                <a:gd name="connsiteX8" fmla="*/ 64 w 70448"/>
                <a:gd name="connsiteY8" fmla="*/ 292721 h 297099"/>
                <a:gd name="connsiteX9" fmla="*/ 70449 w 70448"/>
                <a:gd name="connsiteY9" fmla="*/ 297100 h 29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448" h="297099">
                  <a:moveTo>
                    <a:pt x="70449" y="297100"/>
                  </a:moveTo>
                  <a:lnTo>
                    <a:pt x="70449" y="297100"/>
                  </a:lnTo>
                  <a:cubicBezTo>
                    <a:pt x="70194" y="250959"/>
                    <a:pt x="70004" y="204882"/>
                    <a:pt x="69750" y="158742"/>
                  </a:cubicBezTo>
                  <a:cubicBezTo>
                    <a:pt x="69623" y="136338"/>
                    <a:pt x="69560" y="113997"/>
                    <a:pt x="69433" y="91594"/>
                  </a:cubicBezTo>
                  <a:cubicBezTo>
                    <a:pt x="69369" y="79789"/>
                    <a:pt x="69623" y="67984"/>
                    <a:pt x="68037" y="56306"/>
                  </a:cubicBezTo>
                  <a:cubicBezTo>
                    <a:pt x="69687" y="9468"/>
                    <a:pt x="28370" y="-19347"/>
                    <a:pt x="8187" y="15243"/>
                  </a:cubicBezTo>
                  <a:cubicBezTo>
                    <a:pt x="508" y="28381"/>
                    <a:pt x="64" y="54529"/>
                    <a:pt x="64" y="86643"/>
                  </a:cubicBezTo>
                  <a:cubicBezTo>
                    <a:pt x="0" y="108476"/>
                    <a:pt x="0" y="130372"/>
                    <a:pt x="0" y="152205"/>
                  </a:cubicBezTo>
                  <a:cubicBezTo>
                    <a:pt x="0" y="199043"/>
                    <a:pt x="0" y="245882"/>
                    <a:pt x="64" y="292721"/>
                  </a:cubicBezTo>
                  <a:cubicBezTo>
                    <a:pt x="23610" y="292086"/>
                    <a:pt x="47029" y="293546"/>
                    <a:pt x="70449" y="297100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70A697E2-7AD1-4CD3-8B27-6AD59CED4602}"/>
                </a:ext>
              </a:extLst>
            </p:cNvPr>
            <p:cNvSpPr/>
            <p:nvPr/>
          </p:nvSpPr>
          <p:spPr>
            <a:xfrm>
              <a:off x="4662918" y="4713011"/>
              <a:ext cx="79458" cy="298155"/>
            </a:xfrm>
            <a:custGeom>
              <a:avLst/>
              <a:gdLst>
                <a:gd name="connsiteX0" fmla="*/ 75397 w 79458"/>
                <a:gd name="connsiteY0" fmla="*/ 297267 h 298155"/>
                <a:gd name="connsiteX1" fmla="*/ 79458 w 79458"/>
                <a:gd name="connsiteY1" fmla="*/ 298155 h 298155"/>
                <a:gd name="connsiteX2" fmla="*/ 74381 w 79458"/>
                <a:gd name="connsiteY2" fmla="*/ 147358 h 298155"/>
                <a:gd name="connsiteX3" fmla="*/ 70192 w 79458"/>
                <a:gd name="connsiteY3" fmla="*/ 69040 h 298155"/>
                <a:gd name="connsiteX4" fmla="*/ 64734 w 79458"/>
                <a:gd name="connsiteY4" fmla="*/ 44986 h 298155"/>
                <a:gd name="connsiteX5" fmla="*/ 26527 w 79458"/>
                <a:gd name="connsiteY5" fmla="*/ 305 h 298155"/>
                <a:gd name="connsiteX6" fmla="*/ 2410 w 79458"/>
                <a:gd name="connsiteY6" fmla="*/ 45430 h 298155"/>
                <a:gd name="connsiteX7" fmla="*/ 188 w 79458"/>
                <a:gd name="connsiteY7" fmla="*/ 83447 h 298155"/>
                <a:gd name="connsiteX8" fmla="*/ 252 w 79458"/>
                <a:gd name="connsiteY8" fmla="*/ 155799 h 298155"/>
                <a:gd name="connsiteX9" fmla="*/ 7741 w 79458"/>
                <a:gd name="connsiteY9" fmla="*/ 297013 h 298155"/>
                <a:gd name="connsiteX10" fmla="*/ 75397 w 79458"/>
                <a:gd name="connsiteY10" fmla="*/ 297267 h 29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458" h="298155">
                  <a:moveTo>
                    <a:pt x="75397" y="297267"/>
                  </a:moveTo>
                  <a:lnTo>
                    <a:pt x="79458" y="298155"/>
                  </a:lnTo>
                  <a:cubicBezTo>
                    <a:pt x="77745" y="248524"/>
                    <a:pt x="74889" y="196989"/>
                    <a:pt x="74381" y="147358"/>
                  </a:cubicBezTo>
                  <a:cubicBezTo>
                    <a:pt x="74127" y="121337"/>
                    <a:pt x="74508" y="94744"/>
                    <a:pt x="70192" y="69040"/>
                  </a:cubicBezTo>
                  <a:cubicBezTo>
                    <a:pt x="68796" y="60979"/>
                    <a:pt x="67209" y="52792"/>
                    <a:pt x="64734" y="44986"/>
                  </a:cubicBezTo>
                  <a:cubicBezTo>
                    <a:pt x="57626" y="22011"/>
                    <a:pt x="50264" y="-3058"/>
                    <a:pt x="26527" y="305"/>
                  </a:cubicBezTo>
                  <a:cubicBezTo>
                    <a:pt x="4441" y="3352"/>
                    <a:pt x="5964" y="22518"/>
                    <a:pt x="2410" y="45430"/>
                  </a:cubicBezTo>
                  <a:cubicBezTo>
                    <a:pt x="442" y="58187"/>
                    <a:pt x="315" y="70563"/>
                    <a:pt x="188" y="83447"/>
                  </a:cubicBezTo>
                  <a:cubicBezTo>
                    <a:pt x="-129" y="107564"/>
                    <a:pt x="-2" y="131682"/>
                    <a:pt x="252" y="155799"/>
                  </a:cubicBezTo>
                  <a:cubicBezTo>
                    <a:pt x="696" y="203082"/>
                    <a:pt x="2854" y="250111"/>
                    <a:pt x="7741" y="297013"/>
                  </a:cubicBezTo>
                  <a:cubicBezTo>
                    <a:pt x="30653" y="297457"/>
                    <a:pt x="52675" y="296569"/>
                    <a:pt x="75397" y="297267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8363842E-FF76-40D3-A38E-D6E168302D35}"/>
                </a:ext>
              </a:extLst>
            </p:cNvPr>
            <p:cNvSpPr/>
            <p:nvPr/>
          </p:nvSpPr>
          <p:spPr>
            <a:xfrm>
              <a:off x="5053494" y="4712218"/>
              <a:ext cx="76094" cy="285493"/>
            </a:xfrm>
            <a:custGeom>
              <a:avLst/>
              <a:gdLst>
                <a:gd name="connsiteX0" fmla="*/ 72160 w 76094"/>
                <a:gd name="connsiteY0" fmla="*/ 284606 h 285493"/>
                <a:gd name="connsiteX1" fmla="*/ 76095 w 76094"/>
                <a:gd name="connsiteY1" fmla="*/ 285494 h 285493"/>
                <a:gd name="connsiteX2" fmla="*/ 71208 w 76094"/>
                <a:gd name="connsiteY2" fmla="*/ 141107 h 285493"/>
                <a:gd name="connsiteX3" fmla="*/ 67210 w 76094"/>
                <a:gd name="connsiteY3" fmla="*/ 66152 h 285493"/>
                <a:gd name="connsiteX4" fmla="*/ 62005 w 76094"/>
                <a:gd name="connsiteY4" fmla="*/ 43114 h 285493"/>
                <a:gd name="connsiteX5" fmla="*/ 25448 w 76094"/>
                <a:gd name="connsiteY5" fmla="*/ 273 h 285493"/>
                <a:gd name="connsiteX6" fmla="*/ 2346 w 76094"/>
                <a:gd name="connsiteY6" fmla="*/ 43431 h 285493"/>
                <a:gd name="connsiteX7" fmla="*/ 188 w 76094"/>
                <a:gd name="connsiteY7" fmla="*/ 79798 h 285493"/>
                <a:gd name="connsiteX8" fmla="*/ 252 w 76094"/>
                <a:gd name="connsiteY8" fmla="*/ 149103 h 285493"/>
                <a:gd name="connsiteX9" fmla="*/ 7423 w 76094"/>
                <a:gd name="connsiteY9" fmla="*/ 284288 h 285493"/>
                <a:gd name="connsiteX10" fmla="*/ 72160 w 76094"/>
                <a:gd name="connsiteY10" fmla="*/ 284606 h 285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094" h="285493">
                  <a:moveTo>
                    <a:pt x="72160" y="284606"/>
                  </a:moveTo>
                  <a:lnTo>
                    <a:pt x="76095" y="285494"/>
                  </a:lnTo>
                  <a:cubicBezTo>
                    <a:pt x="74444" y="238021"/>
                    <a:pt x="71715" y="188643"/>
                    <a:pt x="71208" y="141107"/>
                  </a:cubicBezTo>
                  <a:cubicBezTo>
                    <a:pt x="70954" y="116228"/>
                    <a:pt x="71335" y="90714"/>
                    <a:pt x="67210" y="66152"/>
                  </a:cubicBezTo>
                  <a:cubicBezTo>
                    <a:pt x="65877" y="58409"/>
                    <a:pt x="64353" y="50603"/>
                    <a:pt x="62005" y="43114"/>
                  </a:cubicBezTo>
                  <a:cubicBezTo>
                    <a:pt x="55214" y="21154"/>
                    <a:pt x="48169" y="-2836"/>
                    <a:pt x="25448" y="273"/>
                  </a:cubicBezTo>
                  <a:cubicBezTo>
                    <a:pt x="4250" y="3193"/>
                    <a:pt x="5710" y="21535"/>
                    <a:pt x="2346" y="43431"/>
                  </a:cubicBezTo>
                  <a:cubicBezTo>
                    <a:pt x="506" y="55617"/>
                    <a:pt x="379" y="67485"/>
                    <a:pt x="188" y="79798"/>
                  </a:cubicBezTo>
                  <a:cubicBezTo>
                    <a:pt x="-129" y="102900"/>
                    <a:pt x="-2" y="126001"/>
                    <a:pt x="252" y="149103"/>
                  </a:cubicBezTo>
                  <a:cubicBezTo>
                    <a:pt x="696" y="194355"/>
                    <a:pt x="2727" y="239354"/>
                    <a:pt x="7423" y="284288"/>
                  </a:cubicBezTo>
                  <a:cubicBezTo>
                    <a:pt x="29320" y="284796"/>
                    <a:pt x="50391" y="283907"/>
                    <a:pt x="72160" y="284606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8B198F29-63B7-492A-AD66-B46981FEEA69}"/>
                </a:ext>
              </a:extLst>
            </p:cNvPr>
            <p:cNvSpPr/>
            <p:nvPr/>
          </p:nvSpPr>
          <p:spPr>
            <a:xfrm>
              <a:off x="4326696" y="4707274"/>
              <a:ext cx="74735" cy="307891"/>
            </a:xfrm>
            <a:custGeom>
              <a:avLst/>
              <a:gdLst>
                <a:gd name="connsiteX0" fmla="*/ 74736 w 74735"/>
                <a:gd name="connsiteY0" fmla="*/ 307891 h 307891"/>
                <a:gd name="connsiteX1" fmla="*/ 74736 w 74735"/>
                <a:gd name="connsiteY1" fmla="*/ 307891 h 307891"/>
                <a:gd name="connsiteX2" fmla="*/ 73086 w 74735"/>
                <a:gd name="connsiteY2" fmla="*/ 163948 h 307891"/>
                <a:gd name="connsiteX3" fmla="*/ 72260 w 74735"/>
                <a:gd name="connsiteY3" fmla="*/ 94135 h 307891"/>
                <a:gd name="connsiteX4" fmla="*/ 70547 w 74735"/>
                <a:gd name="connsiteY4" fmla="*/ 57451 h 307891"/>
                <a:gd name="connsiteX5" fmla="*/ 8032 w 74735"/>
                <a:gd name="connsiteY5" fmla="*/ 16578 h 307891"/>
                <a:gd name="connsiteX6" fmla="*/ 35 w 74735"/>
                <a:gd name="connsiteY6" fmla="*/ 91089 h 307891"/>
                <a:gd name="connsiteX7" fmla="*/ 416 w 74735"/>
                <a:gd name="connsiteY7" fmla="*/ 159315 h 307891"/>
                <a:gd name="connsiteX8" fmla="*/ 1431 w 74735"/>
                <a:gd name="connsiteY8" fmla="*/ 305543 h 307891"/>
                <a:gd name="connsiteX9" fmla="*/ 74736 w 74735"/>
                <a:gd name="connsiteY9" fmla="*/ 307891 h 307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735" h="307891">
                  <a:moveTo>
                    <a:pt x="74736" y="307891"/>
                  </a:moveTo>
                  <a:lnTo>
                    <a:pt x="74736" y="307891"/>
                  </a:lnTo>
                  <a:cubicBezTo>
                    <a:pt x="74164" y="259910"/>
                    <a:pt x="73657" y="211929"/>
                    <a:pt x="73086" y="163948"/>
                  </a:cubicBezTo>
                  <a:cubicBezTo>
                    <a:pt x="72832" y="140656"/>
                    <a:pt x="72578" y="117364"/>
                    <a:pt x="72260" y="94135"/>
                  </a:cubicBezTo>
                  <a:cubicBezTo>
                    <a:pt x="72070" y="81822"/>
                    <a:pt x="72260" y="69573"/>
                    <a:pt x="70547" y="57451"/>
                  </a:cubicBezTo>
                  <a:cubicBezTo>
                    <a:pt x="71943" y="8645"/>
                    <a:pt x="28786" y="-20042"/>
                    <a:pt x="8032" y="16578"/>
                  </a:cubicBezTo>
                  <a:cubicBezTo>
                    <a:pt x="162" y="30478"/>
                    <a:pt x="-155" y="57705"/>
                    <a:pt x="35" y="91089"/>
                  </a:cubicBezTo>
                  <a:cubicBezTo>
                    <a:pt x="162" y="113810"/>
                    <a:pt x="289" y="136531"/>
                    <a:pt x="416" y="159315"/>
                  </a:cubicBezTo>
                  <a:cubicBezTo>
                    <a:pt x="733" y="208058"/>
                    <a:pt x="1051" y="256801"/>
                    <a:pt x="1431" y="305543"/>
                  </a:cubicBezTo>
                  <a:cubicBezTo>
                    <a:pt x="25993" y="304020"/>
                    <a:pt x="50364" y="304845"/>
                    <a:pt x="74736" y="307891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76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1196759" y="3861961"/>
            <a:ext cx="977890" cy="1940863"/>
            <a:chOff x="1196759" y="3861961"/>
            <a:chExt cx="977890" cy="1940863"/>
          </a:xfrm>
          <a:solidFill>
            <a:schemeClr val="accent1"/>
          </a:solidFill>
        </p:grpSpPr>
        <p:grpSp>
          <p:nvGrpSpPr>
            <p:cNvPr id="777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1196759" y="3861961"/>
              <a:ext cx="977890" cy="1634216"/>
              <a:chOff x="1196759" y="3861961"/>
              <a:chExt cx="977890" cy="1634216"/>
            </a:xfrm>
            <a:solidFill>
              <a:schemeClr val="accent1"/>
            </a:solidFill>
          </p:grpSpPr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86E13E8-8612-4F3D-A3B8-3217096AC77F}"/>
                  </a:ext>
                </a:extLst>
              </p:cNvPr>
              <p:cNvSpPr/>
              <p:nvPr/>
            </p:nvSpPr>
            <p:spPr>
              <a:xfrm>
                <a:off x="1196759" y="3861961"/>
                <a:ext cx="977890" cy="1634216"/>
              </a:xfrm>
              <a:custGeom>
                <a:avLst/>
                <a:gdLst>
                  <a:gd name="connsiteX0" fmla="*/ 977428 w 977890"/>
                  <a:gd name="connsiteY0" fmla="*/ 1051974 h 1634216"/>
                  <a:gd name="connsiteX1" fmla="*/ 897078 w 977890"/>
                  <a:gd name="connsiteY1" fmla="*/ 560804 h 1634216"/>
                  <a:gd name="connsiteX2" fmla="*/ 808796 w 977890"/>
                  <a:gd name="connsiteY2" fmla="*/ 284849 h 1634216"/>
                  <a:gd name="connsiteX3" fmla="*/ 723242 w 977890"/>
                  <a:gd name="connsiteY3" fmla="*/ 71537 h 1634216"/>
                  <a:gd name="connsiteX4" fmla="*/ 593770 w 977890"/>
                  <a:gd name="connsiteY4" fmla="*/ 1342 h 1634216"/>
                  <a:gd name="connsiteX5" fmla="*/ 77085 w 977890"/>
                  <a:gd name="connsiteY5" fmla="*/ 827682 h 1634216"/>
                  <a:gd name="connsiteX6" fmla="*/ 8731 w 977890"/>
                  <a:gd name="connsiteY6" fmla="*/ 1282169 h 1634216"/>
                  <a:gd name="connsiteX7" fmla="*/ 228010 w 977890"/>
                  <a:gd name="connsiteY7" fmla="*/ 1546255 h 1634216"/>
                  <a:gd name="connsiteX8" fmla="*/ 892445 w 977890"/>
                  <a:gd name="connsiteY8" fmla="*/ 1480820 h 1634216"/>
                  <a:gd name="connsiteX9" fmla="*/ 977428 w 977890"/>
                  <a:gd name="connsiteY9" fmla="*/ 1051974 h 1634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7890" h="1634216">
                    <a:moveTo>
                      <a:pt x="977428" y="1051974"/>
                    </a:moveTo>
                    <a:cubicBezTo>
                      <a:pt x="974000" y="885500"/>
                      <a:pt x="941759" y="720867"/>
                      <a:pt x="897078" y="560804"/>
                    </a:cubicBezTo>
                    <a:cubicBezTo>
                      <a:pt x="871057" y="467761"/>
                      <a:pt x="840783" y="375988"/>
                      <a:pt x="808796" y="284849"/>
                    </a:cubicBezTo>
                    <a:cubicBezTo>
                      <a:pt x="784044" y="214274"/>
                      <a:pt x="763925" y="135194"/>
                      <a:pt x="723242" y="71537"/>
                    </a:cubicBezTo>
                    <a:cubicBezTo>
                      <a:pt x="694365" y="26285"/>
                      <a:pt x="649811" y="-7226"/>
                      <a:pt x="593770" y="1342"/>
                    </a:cubicBezTo>
                    <a:cubicBezTo>
                      <a:pt x="423424" y="27364"/>
                      <a:pt x="130778" y="668951"/>
                      <a:pt x="77085" y="827682"/>
                    </a:cubicBezTo>
                    <a:cubicBezTo>
                      <a:pt x="30437" y="965596"/>
                      <a:pt x="-20844" y="1135751"/>
                      <a:pt x="8731" y="1282169"/>
                    </a:cubicBezTo>
                    <a:cubicBezTo>
                      <a:pt x="32785" y="1401233"/>
                      <a:pt x="124178" y="1490340"/>
                      <a:pt x="228010" y="1546255"/>
                    </a:cubicBezTo>
                    <a:cubicBezTo>
                      <a:pt x="424503" y="1652118"/>
                      <a:pt x="751231" y="1696418"/>
                      <a:pt x="892445" y="1480820"/>
                    </a:cubicBezTo>
                    <a:cubicBezTo>
                      <a:pt x="972033" y="1359281"/>
                      <a:pt x="980283" y="1192744"/>
                      <a:pt x="977428" y="1051974"/>
                    </a:cubicBezTo>
                    <a:close/>
                  </a:path>
                </a:pathLst>
              </a:custGeom>
              <a:solidFill>
                <a:srgbClr val="77A7B9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69B0285F-8187-4D47-8CAF-728219CF39FF}"/>
                  </a:ext>
                </a:extLst>
              </p:cNvPr>
              <p:cNvSpPr/>
              <p:nvPr/>
            </p:nvSpPr>
            <p:spPr>
              <a:xfrm>
                <a:off x="1358804" y="4155062"/>
                <a:ext cx="678416" cy="1334524"/>
              </a:xfrm>
              <a:custGeom>
                <a:avLst/>
                <a:gdLst>
                  <a:gd name="connsiteX0" fmla="*/ 611718 w 678416"/>
                  <a:gd name="connsiteY0" fmla="*/ 267576 h 1334524"/>
                  <a:gd name="connsiteX1" fmla="*/ 426965 w 678416"/>
                  <a:gd name="connsiteY1" fmla="*/ 4505 h 1334524"/>
                  <a:gd name="connsiteX2" fmla="*/ 191185 w 678416"/>
                  <a:gd name="connsiteY2" fmla="*/ 213438 h 1334524"/>
                  <a:gd name="connsiteX3" fmla="*/ 36643 w 678416"/>
                  <a:gd name="connsiteY3" fmla="*/ 617723 h 1334524"/>
                  <a:gd name="connsiteX4" fmla="*/ 277 w 678416"/>
                  <a:gd name="connsiteY4" fmla="*/ 892535 h 1334524"/>
                  <a:gd name="connsiteX5" fmla="*/ 431979 w 678416"/>
                  <a:gd name="connsiteY5" fmla="*/ 1327664 h 1334524"/>
                  <a:gd name="connsiteX6" fmla="*/ 671694 w 678416"/>
                  <a:gd name="connsiteY6" fmla="*/ 697501 h 1334524"/>
                  <a:gd name="connsiteX7" fmla="*/ 611718 w 678416"/>
                  <a:gd name="connsiteY7" fmla="*/ 267576 h 1334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78416" h="1334524">
                    <a:moveTo>
                      <a:pt x="611718" y="267576"/>
                    </a:moveTo>
                    <a:cubicBezTo>
                      <a:pt x="584807" y="171614"/>
                      <a:pt x="537080" y="33382"/>
                      <a:pt x="426965" y="4505"/>
                    </a:cubicBezTo>
                    <a:cubicBezTo>
                      <a:pt x="301301" y="-28434"/>
                      <a:pt x="236818" y="127187"/>
                      <a:pt x="191185" y="213438"/>
                    </a:cubicBezTo>
                    <a:cubicBezTo>
                      <a:pt x="124291" y="339928"/>
                      <a:pt x="58032" y="474732"/>
                      <a:pt x="36643" y="617723"/>
                    </a:cubicBezTo>
                    <a:cubicBezTo>
                      <a:pt x="12082" y="707846"/>
                      <a:pt x="-2198" y="799683"/>
                      <a:pt x="277" y="892535"/>
                    </a:cubicBezTo>
                    <a:cubicBezTo>
                      <a:pt x="6306" y="1118858"/>
                      <a:pt x="172653" y="1380405"/>
                      <a:pt x="431979" y="1327664"/>
                    </a:cubicBezTo>
                    <a:cubicBezTo>
                      <a:pt x="708124" y="1271496"/>
                      <a:pt x="684324" y="909226"/>
                      <a:pt x="671694" y="697501"/>
                    </a:cubicBezTo>
                    <a:cubicBezTo>
                      <a:pt x="663126" y="553875"/>
                      <a:pt x="650686" y="406759"/>
                      <a:pt x="611718" y="267576"/>
                    </a:cubicBezTo>
                    <a:close/>
                  </a:path>
                </a:pathLst>
              </a:custGeom>
              <a:solidFill>
                <a:srgbClr val="218C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DADD3B70-5D82-430A-A80E-78554EA1A7F4}"/>
                  </a:ext>
                </a:extLst>
              </p:cNvPr>
              <p:cNvSpPr/>
              <p:nvPr/>
            </p:nvSpPr>
            <p:spPr>
              <a:xfrm>
                <a:off x="1523594" y="4415225"/>
                <a:ext cx="399481" cy="1069997"/>
              </a:xfrm>
              <a:custGeom>
                <a:avLst/>
                <a:gdLst>
                  <a:gd name="connsiteX0" fmla="*/ 399264 w 399481"/>
                  <a:gd name="connsiteY0" fmla="*/ 522003 h 1069997"/>
                  <a:gd name="connsiteX1" fmla="*/ 382445 w 399481"/>
                  <a:gd name="connsiteY1" fmla="*/ 256648 h 1069997"/>
                  <a:gd name="connsiteX2" fmla="*/ 340239 w 399481"/>
                  <a:gd name="connsiteY2" fmla="*/ 117338 h 1069997"/>
                  <a:gd name="connsiteX3" fmla="*/ 272012 w 399481"/>
                  <a:gd name="connsiteY3" fmla="*/ 11602 h 1069997"/>
                  <a:gd name="connsiteX4" fmla="*/ 155297 w 399481"/>
                  <a:gd name="connsiteY4" fmla="*/ 76529 h 1069997"/>
                  <a:gd name="connsiteX5" fmla="*/ 55146 w 399481"/>
                  <a:gd name="connsiteY5" fmla="*/ 293839 h 1069997"/>
                  <a:gd name="connsiteX6" fmla="*/ 247 w 399481"/>
                  <a:gd name="connsiteY6" fmla="*/ 686256 h 1069997"/>
                  <a:gd name="connsiteX7" fmla="*/ 87324 w 399481"/>
                  <a:gd name="connsiteY7" fmla="*/ 1023456 h 1069997"/>
                  <a:gd name="connsiteX8" fmla="*/ 204293 w 399481"/>
                  <a:gd name="connsiteY8" fmla="*/ 1067819 h 1069997"/>
                  <a:gd name="connsiteX9" fmla="*/ 278740 w 399481"/>
                  <a:gd name="connsiteY9" fmla="*/ 1035197 h 1069997"/>
                  <a:gd name="connsiteX10" fmla="*/ 376543 w 399481"/>
                  <a:gd name="connsiteY10" fmla="*/ 803542 h 1069997"/>
                  <a:gd name="connsiteX11" fmla="*/ 399264 w 399481"/>
                  <a:gd name="connsiteY11" fmla="*/ 522003 h 1069997"/>
                  <a:gd name="connsiteX12" fmla="*/ 399264 w 399481"/>
                  <a:gd name="connsiteY12" fmla="*/ 522003 h 1069997"/>
                  <a:gd name="connsiteX13" fmla="*/ 24237 w 399481"/>
                  <a:gd name="connsiteY13" fmla="*/ 578743 h 1069997"/>
                  <a:gd name="connsiteX14" fmla="*/ 24237 w 399481"/>
                  <a:gd name="connsiteY14" fmla="*/ 578743 h 1069997"/>
                  <a:gd name="connsiteX15" fmla="*/ 24872 w 399481"/>
                  <a:gd name="connsiteY15" fmla="*/ 565605 h 1069997"/>
                  <a:gd name="connsiteX16" fmla="*/ 30584 w 399481"/>
                  <a:gd name="connsiteY16" fmla="*/ 500932 h 1069997"/>
                  <a:gd name="connsiteX17" fmla="*/ 32552 w 399481"/>
                  <a:gd name="connsiteY17" fmla="*/ 501694 h 1069997"/>
                  <a:gd name="connsiteX18" fmla="*/ 27601 w 399481"/>
                  <a:gd name="connsiteY18" fmla="*/ 538695 h 1069997"/>
                  <a:gd name="connsiteX19" fmla="*/ 24237 w 399481"/>
                  <a:gd name="connsiteY19" fmla="*/ 578743 h 106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99481" h="1069997">
                    <a:moveTo>
                      <a:pt x="399264" y="522003"/>
                    </a:moveTo>
                    <a:cubicBezTo>
                      <a:pt x="400216" y="433403"/>
                      <a:pt x="398629" y="344042"/>
                      <a:pt x="382445" y="256648"/>
                    </a:cubicBezTo>
                    <a:cubicBezTo>
                      <a:pt x="373623" y="208793"/>
                      <a:pt x="360168" y="161765"/>
                      <a:pt x="340239" y="117338"/>
                    </a:cubicBezTo>
                    <a:cubicBezTo>
                      <a:pt x="324880" y="83129"/>
                      <a:pt x="303492" y="34577"/>
                      <a:pt x="272012" y="11602"/>
                    </a:cubicBezTo>
                    <a:cubicBezTo>
                      <a:pt x="224285" y="-23178"/>
                      <a:pt x="180937" y="26644"/>
                      <a:pt x="155297" y="76529"/>
                    </a:cubicBezTo>
                    <a:cubicBezTo>
                      <a:pt x="106427" y="139170"/>
                      <a:pt x="77423" y="224343"/>
                      <a:pt x="55146" y="293839"/>
                    </a:cubicBezTo>
                    <a:cubicBezTo>
                      <a:pt x="14654" y="420139"/>
                      <a:pt x="-2292" y="553800"/>
                      <a:pt x="247" y="686256"/>
                    </a:cubicBezTo>
                    <a:cubicBezTo>
                      <a:pt x="2405" y="797069"/>
                      <a:pt x="14146" y="933903"/>
                      <a:pt x="87324" y="1023456"/>
                    </a:cubicBezTo>
                    <a:cubicBezTo>
                      <a:pt x="117343" y="1060203"/>
                      <a:pt x="164246" y="1076197"/>
                      <a:pt x="204293" y="1067819"/>
                    </a:cubicBezTo>
                    <a:cubicBezTo>
                      <a:pt x="231140" y="1066803"/>
                      <a:pt x="257351" y="1056649"/>
                      <a:pt x="278740" y="1035197"/>
                    </a:cubicBezTo>
                    <a:cubicBezTo>
                      <a:pt x="336051" y="977696"/>
                      <a:pt x="361374" y="880337"/>
                      <a:pt x="376543" y="803542"/>
                    </a:cubicBezTo>
                    <a:cubicBezTo>
                      <a:pt x="394884" y="710881"/>
                      <a:pt x="398312" y="616124"/>
                      <a:pt x="399264" y="522003"/>
                    </a:cubicBezTo>
                    <a:lnTo>
                      <a:pt x="399264" y="522003"/>
                    </a:lnTo>
                    <a:close/>
                    <a:moveTo>
                      <a:pt x="24237" y="578743"/>
                    </a:moveTo>
                    <a:lnTo>
                      <a:pt x="24237" y="578743"/>
                    </a:lnTo>
                    <a:cubicBezTo>
                      <a:pt x="24491" y="574363"/>
                      <a:pt x="24618" y="569984"/>
                      <a:pt x="24872" y="565605"/>
                    </a:cubicBezTo>
                    <a:cubicBezTo>
                      <a:pt x="26205" y="544026"/>
                      <a:pt x="28172" y="522447"/>
                      <a:pt x="30584" y="500932"/>
                    </a:cubicBezTo>
                    <a:cubicBezTo>
                      <a:pt x="31219" y="501313"/>
                      <a:pt x="31853" y="501440"/>
                      <a:pt x="32552" y="501694"/>
                    </a:cubicBezTo>
                    <a:cubicBezTo>
                      <a:pt x="30775" y="514006"/>
                      <a:pt x="28997" y="526319"/>
                      <a:pt x="27601" y="538695"/>
                    </a:cubicBezTo>
                    <a:cubicBezTo>
                      <a:pt x="26078" y="552086"/>
                      <a:pt x="25316" y="565414"/>
                      <a:pt x="24237" y="578743"/>
                    </a:cubicBezTo>
                    <a:close/>
                  </a:path>
                </a:pathLst>
              </a:custGeom>
              <a:solidFill>
                <a:srgbClr val="006F7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D108BF7D-1A86-45A3-8362-47DC9337FEDB}"/>
                </a:ext>
              </a:extLst>
            </p:cNvPr>
            <p:cNvSpPr/>
            <p:nvPr/>
          </p:nvSpPr>
          <p:spPr>
            <a:xfrm>
              <a:off x="1248477" y="3989100"/>
              <a:ext cx="892901" cy="1813724"/>
            </a:xfrm>
            <a:custGeom>
              <a:avLst/>
              <a:gdLst>
                <a:gd name="connsiteX0" fmla="*/ 889597 w 892901"/>
                <a:gd name="connsiteY0" fmla="*/ 1166771 h 1813724"/>
                <a:gd name="connsiteX1" fmla="*/ 823782 w 892901"/>
                <a:gd name="connsiteY1" fmla="*/ 1173118 h 1813724"/>
                <a:gd name="connsiteX2" fmla="*/ 828479 w 892901"/>
                <a:gd name="connsiteY2" fmla="*/ 1167977 h 1813724"/>
                <a:gd name="connsiteX3" fmla="*/ 851454 w 892901"/>
                <a:gd name="connsiteY3" fmla="*/ 1145065 h 1813724"/>
                <a:gd name="connsiteX4" fmla="*/ 889851 w 892901"/>
                <a:gd name="connsiteY4" fmla="*/ 1107620 h 1813724"/>
                <a:gd name="connsiteX5" fmla="*/ 887186 w 892901"/>
                <a:gd name="connsiteY5" fmla="*/ 1104828 h 1813724"/>
                <a:gd name="connsiteX6" fmla="*/ 843520 w 892901"/>
                <a:gd name="connsiteY6" fmla="*/ 1136751 h 1813724"/>
                <a:gd name="connsiteX7" fmla="*/ 823021 w 892901"/>
                <a:gd name="connsiteY7" fmla="*/ 1151285 h 1813724"/>
                <a:gd name="connsiteX8" fmla="*/ 827082 w 892901"/>
                <a:gd name="connsiteY8" fmla="*/ 1136053 h 1813724"/>
                <a:gd name="connsiteX9" fmla="*/ 843330 w 892901"/>
                <a:gd name="connsiteY9" fmla="*/ 1087374 h 1813724"/>
                <a:gd name="connsiteX10" fmla="*/ 838633 w 892901"/>
                <a:gd name="connsiteY10" fmla="*/ 1085978 h 1813724"/>
                <a:gd name="connsiteX11" fmla="*/ 812168 w 892901"/>
                <a:gd name="connsiteY11" fmla="*/ 1136688 h 1813724"/>
                <a:gd name="connsiteX12" fmla="*/ 797253 w 892901"/>
                <a:gd name="connsiteY12" fmla="*/ 1170135 h 1813724"/>
                <a:gd name="connsiteX13" fmla="*/ 794587 w 892901"/>
                <a:gd name="connsiteY13" fmla="*/ 1172102 h 1813724"/>
                <a:gd name="connsiteX14" fmla="*/ 792556 w 892901"/>
                <a:gd name="connsiteY14" fmla="*/ 1174768 h 1813724"/>
                <a:gd name="connsiteX15" fmla="*/ 776563 w 892901"/>
                <a:gd name="connsiteY15" fmla="*/ 1183971 h 1813724"/>
                <a:gd name="connsiteX16" fmla="*/ 782465 w 892901"/>
                <a:gd name="connsiteY16" fmla="*/ 1199203 h 1813724"/>
                <a:gd name="connsiteX17" fmla="*/ 666067 w 892901"/>
                <a:gd name="connsiteY17" fmla="*/ 1283170 h 1813724"/>
                <a:gd name="connsiteX18" fmla="*/ 585083 w 892901"/>
                <a:gd name="connsiteY18" fmla="*/ 1333816 h 1813724"/>
                <a:gd name="connsiteX19" fmla="*/ 526503 w 892901"/>
                <a:gd name="connsiteY19" fmla="*/ 1370119 h 1813724"/>
                <a:gd name="connsiteX20" fmla="*/ 524599 w 892901"/>
                <a:gd name="connsiteY20" fmla="*/ 1219703 h 1813724"/>
                <a:gd name="connsiteX21" fmla="*/ 665115 w 892901"/>
                <a:gd name="connsiteY21" fmla="*/ 1119044 h 1813724"/>
                <a:gd name="connsiteX22" fmla="*/ 781323 w 892901"/>
                <a:gd name="connsiteY22" fmla="*/ 1007786 h 1813724"/>
                <a:gd name="connsiteX23" fmla="*/ 824036 w 892901"/>
                <a:gd name="connsiteY23" fmla="*/ 985891 h 1813724"/>
                <a:gd name="connsiteX24" fmla="*/ 886678 w 892901"/>
                <a:gd name="connsiteY24" fmla="*/ 954411 h 1813724"/>
                <a:gd name="connsiteX25" fmla="*/ 884583 w 892901"/>
                <a:gd name="connsiteY25" fmla="*/ 949206 h 1813724"/>
                <a:gd name="connsiteX26" fmla="*/ 818959 w 892901"/>
                <a:gd name="connsiteY26" fmla="*/ 973070 h 1813724"/>
                <a:gd name="connsiteX27" fmla="*/ 807662 w 892901"/>
                <a:gd name="connsiteY27" fmla="*/ 976180 h 1813724"/>
                <a:gd name="connsiteX28" fmla="*/ 809185 w 892901"/>
                <a:gd name="connsiteY28" fmla="*/ 974276 h 1813724"/>
                <a:gd name="connsiteX29" fmla="*/ 808677 w 892901"/>
                <a:gd name="connsiteY29" fmla="*/ 970658 h 1813724"/>
                <a:gd name="connsiteX30" fmla="*/ 833873 w 892901"/>
                <a:gd name="connsiteY30" fmla="*/ 940194 h 1813724"/>
                <a:gd name="connsiteX31" fmla="*/ 872906 w 892901"/>
                <a:gd name="connsiteY31" fmla="*/ 883455 h 1813724"/>
                <a:gd name="connsiteX32" fmla="*/ 868971 w 892901"/>
                <a:gd name="connsiteY32" fmla="*/ 881043 h 1813724"/>
                <a:gd name="connsiteX33" fmla="*/ 824734 w 892901"/>
                <a:gd name="connsiteY33" fmla="*/ 928833 h 1813724"/>
                <a:gd name="connsiteX34" fmla="*/ 810073 w 892901"/>
                <a:gd name="connsiteY34" fmla="*/ 940384 h 1813724"/>
                <a:gd name="connsiteX35" fmla="*/ 812358 w 892901"/>
                <a:gd name="connsiteY35" fmla="*/ 929595 h 1813724"/>
                <a:gd name="connsiteX36" fmla="*/ 822196 w 892901"/>
                <a:gd name="connsiteY36" fmla="*/ 878060 h 1813724"/>
                <a:gd name="connsiteX37" fmla="*/ 818134 w 892901"/>
                <a:gd name="connsiteY37" fmla="*/ 876854 h 1813724"/>
                <a:gd name="connsiteX38" fmla="*/ 793128 w 892901"/>
                <a:gd name="connsiteY38" fmla="*/ 946224 h 1813724"/>
                <a:gd name="connsiteX39" fmla="*/ 778213 w 892901"/>
                <a:gd name="connsiteY39" fmla="*/ 985954 h 1813724"/>
                <a:gd name="connsiteX40" fmla="*/ 766852 w 892901"/>
                <a:gd name="connsiteY40" fmla="*/ 995030 h 1813724"/>
                <a:gd name="connsiteX41" fmla="*/ 767233 w 892901"/>
                <a:gd name="connsiteY41" fmla="*/ 1006327 h 1813724"/>
                <a:gd name="connsiteX42" fmla="*/ 658831 w 892901"/>
                <a:gd name="connsiteY42" fmla="*/ 1101527 h 1813724"/>
                <a:gd name="connsiteX43" fmla="*/ 524218 w 892901"/>
                <a:gd name="connsiteY43" fmla="*/ 1189302 h 1813724"/>
                <a:gd name="connsiteX44" fmla="*/ 522885 w 892901"/>
                <a:gd name="connsiteY44" fmla="*/ 973197 h 1813724"/>
                <a:gd name="connsiteX45" fmla="*/ 522949 w 892901"/>
                <a:gd name="connsiteY45" fmla="*/ 951301 h 1813724"/>
                <a:gd name="connsiteX46" fmla="*/ 524282 w 892901"/>
                <a:gd name="connsiteY46" fmla="*/ 950539 h 1813724"/>
                <a:gd name="connsiteX47" fmla="*/ 687011 w 892901"/>
                <a:gd name="connsiteY47" fmla="*/ 846517 h 1813724"/>
                <a:gd name="connsiteX48" fmla="*/ 778594 w 892901"/>
                <a:gd name="connsiteY48" fmla="*/ 764708 h 1813724"/>
                <a:gd name="connsiteX49" fmla="*/ 781767 w 892901"/>
                <a:gd name="connsiteY49" fmla="*/ 764835 h 1813724"/>
                <a:gd name="connsiteX50" fmla="*/ 828098 w 892901"/>
                <a:gd name="connsiteY50" fmla="*/ 743383 h 1813724"/>
                <a:gd name="connsiteX51" fmla="*/ 879443 w 892901"/>
                <a:gd name="connsiteY51" fmla="*/ 722376 h 1813724"/>
                <a:gd name="connsiteX52" fmla="*/ 878871 w 892901"/>
                <a:gd name="connsiteY52" fmla="*/ 720154 h 1813724"/>
                <a:gd name="connsiteX53" fmla="*/ 823655 w 892901"/>
                <a:gd name="connsiteY53" fmla="*/ 732277 h 1813724"/>
                <a:gd name="connsiteX54" fmla="*/ 812675 w 892901"/>
                <a:gd name="connsiteY54" fmla="*/ 735450 h 1813724"/>
                <a:gd name="connsiteX55" fmla="*/ 835904 w 892901"/>
                <a:gd name="connsiteY55" fmla="*/ 706890 h 1813724"/>
                <a:gd name="connsiteX56" fmla="*/ 868336 w 892901"/>
                <a:gd name="connsiteY56" fmla="*/ 652816 h 1813724"/>
                <a:gd name="connsiteX57" fmla="*/ 862053 w 892901"/>
                <a:gd name="connsiteY57" fmla="*/ 650023 h 1813724"/>
                <a:gd name="connsiteX58" fmla="*/ 826257 w 892901"/>
                <a:gd name="connsiteY58" fmla="*/ 699083 h 1813724"/>
                <a:gd name="connsiteX59" fmla="*/ 808614 w 892901"/>
                <a:gd name="connsiteY59" fmla="*/ 714062 h 1813724"/>
                <a:gd name="connsiteX60" fmla="*/ 818705 w 892901"/>
                <a:gd name="connsiteY60" fmla="*/ 655926 h 1813724"/>
                <a:gd name="connsiteX61" fmla="*/ 814706 w 892901"/>
                <a:gd name="connsiteY61" fmla="*/ 655291 h 1813724"/>
                <a:gd name="connsiteX62" fmla="*/ 800363 w 892901"/>
                <a:gd name="connsiteY62" fmla="*/ 699147 h 1813724"/>
                <a:gd name="connsiteX63" fmla="*/ 778784 w 892901"/>
                <a:gd name="connsiteY63" fmla="*/ 745795 h 1813724"/>
                <a:gd name="connsiteX64" fmla="*/ 778022 w 892901"/>
                <a:gd name="connsiteY64" fmla="*/ 749666 h 1813724"/>
                <a:gd name="connsiteX65" fmla="*/ 774595 w 892901"/>
                <a:gd name="connsiteY65" fmla="*/ 751824 h 1813724"/>
                <a:gd name="connsiteX66" fmla="*/ 772184 w 892901"/>
                <a:gd name="connsiteY66" fmla="*/ 758171 h 1813724"/>
                <a:gd name="connsiteX67" fmla="*/ 658451 w 892901"/>
                <a:gd name="connsiteY67" fmla="*/ 845438 h 1813724"/>
                <a:gd name="connsiteX68" fmla="*/ 523012 w 892901"/>
                <a:gd name="connsiteY68" fmla="*/ 919821 h 1813724"/>
                <a:gd name="connsiteX69" fmla="*/ 523964 w 892901"/>
                <a:gd name="connsiteY69" fmla="*/ 717869 h 1813724"/>
                <a:gd name="connsiteX70" fmla="*/ 695325 w 892901"/>
                <a:gd name="connsiteY70" fmla="*/ 605343 h 1813724"/>
                <a:gd name="connsiteX71" fmla="*/ 707638 w 892901"/>
                <a:gd name="connsiteY71" fmla="*/ 597092 h 1813724"/>
                <a:gd name="connsiteX72" fmla="*/ 757269 w 892901"/>
                <a:gd name="connsiteY72" fmla="*/ 584145 h 1813724"/>
                <a:gd name="connsiteX73" fmla="*/ 808487 w 892901"/>
                <a:gd name="connsiteY73" fmla="*/ 567135 h 1813724"/>
                <a:gd name="connsiteX74" fmla="*/ 807788 w 892901"/>
                <a:gd name="connsiteY74" fmla="*/ 564406 h 1813724"/>
                <a:gd name="connsiteX75" fmla="*/ 737975 w 892901"/>
                <a:gd name="connsiteY75" fmla="*/ 575386 h 1813724"/>
                <a:gd name="connsiteX76" fmla="*/ 736769 w 892901"/>
                <a:gd name="connsiteY76" fmla="*/ 575577 h 1813724"/>
                <a:gd name="connsiteX77" fmla="*/ 756253 w 892901"/>
                <a:gd name="connsiteY77" fmla="*/ 553871 h 1813724"/>
                <a:gd name="connsiteX78" fmla="*/ 792112 w 892901"/>
                <a:gd name="connsiteY78" fmla="*/ 509444 h 1813724"/>
                <a:gd name="connsiteX79" fmla="*/ 789383 w 892901"/>
                <a:gd name="connsiteY79" fmla="*/ 507223 h 1813724"/>
                <a:gd name="connsiteX80" fmla="*/ 747114 w 892901"/>
                <a:gd name="connsiteY80" fmla="*/ 544351 h 1813724"/>
                <a:gd name="connsiteX81" fmla="*/ 724456 w 892901"/>
                <a:gd name="connsiteY81" fmla="*/ 561804 h 1813724"/>
                <a:gd name="connsiteX82" fmla="*/ 718300 w 892901"/>
                <a:gd name="connsiteY82" fmla="*/ 566310 h 1813724"/>
                <a:gd name="connsiteX83" fmla="*/ 729788 w 892901"/>
                <a:gd name="connsiteY83" fmla="*/ 540860 h 1813724"/>
                <a:gd name="connsiteX84" fmla="*/ 747368 w 892901"/>
                <a:gd name="connsiteY84" fmla="*/ 480376 h 1813724"/>
                <a:gd name="connsiteX85" fmla="*/ 744512 w 892901"/>
                <a:gd name="connsiteY85" fmla="*/ 479551 h 1813724"/>
                <a:gd name="connsiteX86" fmla="*/ 717856 w 892901"/>
                <a:gd name="connsiteY86" fmla="*/ 535465 h 1813724"/>
                <a:gd name="connsiteX87" fmla="*/ 685805 w 892901"/>
                <a:gd name="connsiteY87" fmla="*/ 589285 h 1813724"/>
                <a:gd name="connsiteX88" fmla="*/ 685551 w 892901"/>
                <a:gd name="connsiteY88" fmla="*/ 597282 h 1813724"/>
                <a:gd name="connsiteX89" fmla="*/ 610089 w 892901"/>
                <a:gd name="connsiteY89" fmla="*/ 649642 h 1813724"/>
                <a:gd name="connsiteX90" fmla="*/ 524155 w 892901"/>
                <a:gd name="connsiteY90" fmla="*/ 695085 h 1813724"/>
                <a:gd name="connsiteX91" fmla="*/ 525678 w 892901"/>
                <a:gd name="connsiteY91" fmla="*/ 559393 h 1813724"/>
                <a:gd name="connsiteX92" fmla="*/ 527011 w 892901"/>
                <a:gd name="connsiteY92" fmla="*/ 505192 h 1813724"/>
                <a:gd name="connsiteX93" fmla="*/ 527138 w 892901"/>
                <a:gd name="connsiteY93" fmla="*/ 499480 h 1813724"/>
                <a:gd name="connsiteX94" fmla="*/ 527265 w 892901"/>
                <a:gd name="connsiteY94" fmla="*/ 494846 h 1813724"/>
                <a:gd name="connsiteX95" fmla="*/ 630716 w 892901"/>
                <a:gd name="connsiteY95" fmla="*/ 439440 h 1813724"/>
                <a:gd name="connsiteX96" fmla="*/ 692596 w 892901"/>
                <a:gd name="connsiteY96" fmla="*/ 387651 h 1813724"/>
                <a:gd name="connsiteX97" fmla="*/ 698308 w 892901"/>
                <a:gd name="connsiteY97" fmla="*/ 387968 h 1813724"/>
                <a:gd name="connsiteX98" fmla="*/ 758348 w 892901"/>
                <a:gd name="connsiteY98" fmla="*/ 370324 h 1813724"/>
                <a:gd name="connsiteX99" fmla="*/ 757586 w 892901"/>
                <a:gd name="connsiteY99" fmla="*/ 363787 h 1813724"/>
                <a:gd name="connsiteX100" fmla="*/ 713603 w 892901"/>
                <a:gd name="connsiteY100" fmla="*/ 368103 h 1813724"/>
                <a:gd name="connsiteX101" fmla="*/ 754857 w 892901"/>
                <a:gd name="connsiteY101" fmla="*/ 310729 h 1813724"/>
                <a:gd name="connsiteX102" fmla="*/ 750034 w 892901"/>
                <a:gd name="connsiteY102" fmla="*/ 307746 h 1813724"/>
                <a:gd name="connsiteX103" fmla="*/ 712017 w 892901"/>
                <a:gd name="connsiteY103" fmla="*/ 347667 h 1813724"/>
                <a:gd name="connsiteX104" fmla="*/ 714175 w 892901"/>
                <a:gd name="connsiteY104" fmla="*/ 314854 h 1813724"/>
                <a:gd name="connsiteX105" fmla="*/ 708209 w 892901"/>
                <a:gd name="connsiteY105" fmla="*/ 313903 h 1813724"/>
                <a:gd name="connsiteX106" fmla="*/ 700974 w 892901"/>
                <a:gd name="connsiteY106" fmla="*/ 342970 h 1813724"/>
                <a:gd name="connsiteX107" fmla="*/ 689867 w 892901"/>
                <a:gd name="connsiteY107" fmla="*/ 371149 h 1813724"/>
                <a:gd name="connsiteX108" fmla="*/ 689549 w 892901"/>
                <a:gd name="connsiteY108" fmla="*/ 373435 h 1813724"/>
                <a:gd name="connsiteX109" fmla="*/ 687772 w 892901"/>
                <a:gd name="connsiteY109" fmla="*/ 379781 h 1813724"/>
                <a:gd name="connsiteX110" fmla="*/ 527836 w 892901"/>
                <a:gd name="connsiteY110" fmla="*/ 473077 h 1813724"/>
                <a:gd name="connsiteX111" fmla="*/ 531009 w 892901"/>
                <a:gd name="connsiteY111" fmla="*/ 362645 h 1813724"/>
                <a:gd name="connsiteX112" fmla="*/ 531644 w 892901"/>
                <a:gd name="connsiteY112" fmla="*/ 351729 h 1813724"/>
                <a:gd name="connsiteX113" fmla="*/ 534246 w 892901"/>
                <a:gd name="connsiteY113" fmla="*/ 344747 h 1813724"/>
                <a:gd name="connsiteX114" fmla="*/ 624686 w 892901"/>
                <a:gd name="connsiteY114" fmla="*/ 271189 h 1813724"/>
                <a:gd name="connsiteX115" fmla="*/ 659276 w 892901"/>
                <a:gd name="connsiteY115" fmla="*/ 256719 h 1813724"/>
                <a:gd name="connsiteX116" fmla="*/ 703131 w 892901"/>
                <a:gd name="connsiteY116" fmla="*/ 240725 h 1813724"/>
                <a:gd name="connsiteX117" fmla="*/ 701926 w 892901"/>
                <a:gd name="connsiteY117" fmla="*/ 235711 h 1813724"/>
                <a:gd name="connsiteX118" fmla="*/ 653120 w 892901"/>
                <a:gd name="connsiteY118" fmla="*/ 245739 h 1813724"/>
                <a:gd name="connsiteX119" fmla="*/ 642521 w 892901"/>
                <a:gd name="connsiteY119" fmla="*/ 248214 h 1813724"/>
                <a:gd name="connsiteX120" fmla="*/ 642774 w 892901"/>
                <a:gd name="connsiteY120" fmla="*/ 247897 h 1813724"/>
                <a:gd name="connsiteX121" fmla="*/ 645567 w 892901"/>
                <a:gd name="connsiteY121" fmla="*/ 246120 h 1813724"/>
                <a:gd name="connsiteX122" fmla="*/ 689803 w 892901"/>
                <a:gd name="connsiteY122" fmla="*/ 181954 h 1813724"/>
                <a:gd name="connsiteX123" fmla="*/ 685551 w 892901"/>
                <a:gd name="connsiteY123" fmla="*/ 180051 h 1813724"/>
                <a:gd name="connsiteX124" fmla="*/ 641378 w 892901"/>
                <a:gd name="connsiteY124" fmla="*/ 230951 h 1813724"/>
                <a:gd name="connsiteX125" fmla="*/ 641886 w 892901"/>
                <a:gd name="connsiteY125" fmla="*/ 181764 h 1813724"/>
                <a:gd name="connsiteX126" fmla="*/ 639538 w 892901"/>
                <a:gd name="connsiteY126" fmla="*/ 181701 h 1813724"/>
                <a:gd name="connsiteX127" fmla="*/ 633826 w 892901"/>
                <a:gd name="connsiteY127" fmla="*/ 217496 h 1813724"/>
                <a:gd name="connsiteX128" fmla="*/ 619101 w 892901"/>
                <a:gd name="connsiteY128" fmla="*/ 255069 h 1813724"/>
                <a:gd name="connsiteX129" fmla="*/ 609581 w 892901"/>
                <a:gd name="connsiteY129" fmla="*/ 260781 h 1813724"/>
                <a:gd name="connsiteX130" fmla="*/ 608248 w 892901"/>
                <a:gd name="connsiteY130" fmla="*/ 268841 h 1813724"/>
                <a:gd name="connsiteX131" fmla="*/ 583687 w 892901"/>
                <a:gd name="connsiteY131" fmla="*/ 290928 h 1813724"/>
                <a:gd name="connsiteX132" fmla="*/ 533167 w 892901"/>
                <a:gd name="connsiteY132" fmla="*/ 325072 h 1813724"/>
                <a:gd name="connsiteX133" fmla="*/ 538879 w 892901"/>
                <a:gd name="connsiteY133" fmla="*/ 197314 h 1813724"/>
                <a:gd name="connsiteX134" fmla="*/ 544528 w 892901"/>
                <a:gd name="connsiteY134" fmla="*/ 193696 h 1813724"/>
                <a:gd name="connsiteX135" fmla="*/ 576007 w 892901"/>
                <a:gd name="connsiteY135" fmla="*/ 107698 h 1813724"/>
                <a:gd name="connsiteX136" fmla="*/ 596697 w 892901"/>
                <a:gd name="connsiteY136" fmla="*/ 27730 h 1813724"/>
                <a:gd name="connsiteX137" fmla="*/ 594159 w 892901"/>
                <a:gd name="connsiteY137" fmla="*/ 24303 h 1813724"/>
                <a:gd name="connsiteX138" fmla="*/ 591493 w 892901"/>
                <a:gd name="connsiteY138" fmla="*/ 23858 h 1813724"/>
                <a:gd name="connsiteX139" fmla="*/ 589970 w 892901"/>
                <a:gd name="connsiteY139" fmla="*/ 25001 h 1813724"/>
                <a:gd name="connsiteX140" fmla="*/ 549541 w 892901"/>
                <a:gd name="connsiteY140" fmla="*/ 139622 h 1813724"/>
                <a:gd name="connsiteX141" fmla="*/ 547320 w 892901"/>
                <a:gd name="connsiteY141" fmla="*/ 1201 h 1813724"/>
                <a:gd name="connsiteX142" fmla="*/ 544083 w 892901"/>
                <a:gd name="connsiteY142" fmla="*/ 1518 h 1813724"/>
                <a:gd name="connsiteX143" fmla="*/ 537038 w 892901"/>
                <a:gd name="connsiteY143" fmla="*/ 87198 h 1813724"/>
                <a:gd name="connsiteX144" fmla="*/ 530374 w 892901"/>
                <a:gd name="connsiteY144" fmla="*/ 144382 h 1813724"/>
                <a:gd name="connsiteX145" fmla="*/ 529169 w 892901"/>
                <a:gd name="connsiteY145" fmla="*/ 145461 h 1813724"/>
                <a:gd name="connsiteX146" fmla="*/ 528597 w 892901"/>
                <a:gd name="connsiteY146" fmla="*/ 151237 h 1813724"/>
                <a:gd name="connsiteX147" fmla="*/ 505242 w 892901"/>
                <a:gd name="connsiteY147" fmla="*/ 11927 h 1813724"/>
                <a:gd name="connsiteX148" fmla="*/ 499720 w 892901"/>
                <a:gd name="connsiteY148" fmla="*/ 11800 h 1813724"/>
                <a:gd name="connsiteX149" fmla="*/ 519649 w 892901"/>
                <a:gd name="connsiteY149" fmla="*/ 176687 h 1813724"/>
                <a:gd name="connsiteX150" fmla="*/ 525614 w 892901"/>
                <a:gd name="connsiteY150" fmla="*/ 181510 h 1813724"/>
                <a:gd name="connsiteX151" fmla="*/ 516602 w 892901"/>
                <a:gd name="connsiteY151" fmla="*/ 322661 h 1813724"/>
                <a:gd name="connsiteX152" fmla="*/ 487027 w 892901"/>
                <a:gd name="connsiteY152" fmla="*/ 290102 h 1813724"/>
                <a:gd name="connsiteX153" fmla="*/ 460878 w 892901"/>
                <a:gd name="connsiteY153" fmla="*/ 257988 h 1813724"/>
                <a:gd name="connsiteX154" fmla="*/ 461957 w 892901"/>
                <a:gd name="connsiteY154" fmla="*/ 252657 h 1813724"/>
                <a:gd name="connsiteX155" fmla="*/ 433016 w 892901"/>
                <a:gd name="connsiteY155" fmla="*/ 138607 h 1813724"/>
                <a:gd name="connsiteX156" fmla="*/ 432255 w 892901"/>
                <a:gd name="connsiteY156" fmla="*/ 138924 h 1813724"/>
                <a:gd name="connsiteX157" fmla="*/ 446217 w 892901"/>
                <a:gd name="connsiteY157" fmla="*/ 236854 h 1813724"/>
                <a:gd name="connsiteX158" fmla="*/ 421783 w 892901"/>
                <a:gd name="connsiteY158" fmla="*/ 205691 h 1813724"/>
                <a:gd name="connsiteX159" fmla="*/ 394682 w 892901"/>
                <a:gd name="connsiteY159" fmla="*/ 166088 h 1813724"/>
                <a:gd name="connsiteX160" fmla="*/ 391953 w 892901"/>
                <a:gd name="connsiteY160" fmla="*/ 167611 h 1813724"/>
                <a:gd name="connsiteX161" fmla="*/ 415626 w 892901"/>
                <a:gd name="connsiteY161" fmla="*/ 216290 h 1813724"/>
                <a:gd name="connsiteX162" fmla="*/ 440251 w 892901"/>
                <a:gd name="connsiteY162" fmla="*/ 252022 h 1813724"/>
                <a:gd name="connsiteX163" fmla="*/ 410422 w 892901"/>
                <a:gd name="connsiteY163" fmla="*/ 237932 h 1813724"/>
                <a:gd name="connsiteX164" fmla="*/ 374817 w 892901"/>
                <a:gd name="connsiteY164" fmla="*/ 210959 h 1813724"/>
                <a:gd name="connsiteX165" fmla="*/ 372659 w 892901"/>
                <a:gd name="connsiteY165" fmla="*/ 213053 h 1813724"/>
                <a:gd name="connsiteX166" fmla="*/ 450533 w 892901"/>
                <a:gd name="connsiteY166" fmla="*/ 271951 h 1813724"/>
                <a:gd name="connsiteX167" fmla="*/ 458720 w 892901"/>
                <a:gd name="connsiteY167" fmla="*/ 268904 h 1813724"/>
                <a:gd name="connsiteX168" fmla="*/ 480553 w 892901"/>
                <a:gd name="connsiteY168" fmla="*/ 299559 h 1813724"/>
                <a:gd name="connsiteX169" fmla="*/ 509494 w 892901"/>
                <a:gd name="connsiteY169" fmla="*/ 338591 h 1813724"/>
                <a:gd name="connsiteX170" fmla="*/ 502513 w 892901"/>
                <a:gd name="connsiteY170" fmla="*/ 342399 h 1813724"/>
                <a:gd name="connsiteX171" fmla="*/ 511271 w 892901"/>
                <a:gd name="connsiteY171" fmla="*/ 358202 h 1813724"/>
                <a:gd name="connsiteX172" fmla="*/ 515142 w 892901"/>
                <a:gd name="connsiteY172" fmla="*/ 356044 h 1813724"/>
                <a:gd name="connsiteX173" fmla="*/ 515142 w 892901"/>
                <a:gd name="connsiteY173" fmla="*/ 356171 h 1813724"/>
                <a:gd name="connsiteX174" fmla="*/ 507082 w 892901"/>
                <a:gd name="connsiteY174" fmla="*/ 483550 h 1813724"/>
                <a:gd name="connsiteX175" fmla="*/ 506638 w 892901"/>
                <a:gd name="connsiteY175" fmla="*/ 483803 h 1813724"/>
                <a:gd name="connsiteX176" fmla="*/ 479855 w 892901"/>
                <a:gd name="connsiteY176" fmla="*/ 470920 h 1813724"/>
                <a:gd name="connsiteX177" fmla="*/ 428066 w 892901"/>
                <a:gd name="connsiteY177" fmla="*/ 437790 h 1813724"/>
                <a:gd name="connsiteX178" fmla="*/ 375452 w 892901"/>
                <a:gd name="connsiteY178" fmla="*/ 389999 h 1813724"/>
                <a:gd name="connsiteX179" fmla="*/ 371136 w 892901"/>
                <a:gd name="connsiteY179" fmla="*/ 385176 h 1813724"/>
                <a:gd name="connsiteX180" fmla="*/ 368280 w 892901"/>
                <a:gd name="connsiteY180" fmla="*/ 379654 h 1813724"/>
                <a:gd name="connsiteX181" fmla="*/ 364916 w 892901"/>
                <a:gd name="connsiteY181" fmla="*/ 377750 h 1813724"/>
                <a:gd name="connsiteX182" fmla="*/ 366059 w 892901"/>
                <a:gd name="connsiteY182" fmla="*/ 374767 h 1813724"/>
                <a:gd name="connsiteX183" fmla="*/ 346955 w 892901"/>
                <a:gd name="connsiteY183" fmla="*/ 264716 h 1813724"/>
                <a:gd name="connsiteX184" fmla="*/ 343909 w 892901"/>
                <a:gd name="connsiteY184" fmla="*/ 265477 h 1813724"/>
                <a:gd name="connsiteX185" fmla="*/ 351905 w 892901"/>
                <a:gd name="connsiteY185" fmla="*/ 356616 h 1813724"/>
                <a:gd name="connsiteX186" fmla="*/ 301449 w 892901"/>
                <a:gd name="connsiteY186" fmla="*/ 281661 h 1813724"/>
                <a:gd name="connsiteX187" fmla="*/ 298910 w 892901"/>
                <a:gd name="connsiteY187" fmla="*/ 283057 h 1813724"/>
                <a:gd name="connsiteX188" fmla="*/ 340291 w 892901"/>
                <a:gd name="connsiteY188" fmla="*/ 367024 h 1813724"/>
                <a:gd name="connsiteX189" fmla="*/ 320172 w 892901"/>
                <a:gd name="connsiteY189" fmla="*/ 358139 h 1813724"/>
                <a:gd name="connsiteX190" fmla="*/ 278918 w 892901"/>
                <a:gd name="connsiteY190" fmla="*/ 326342 h 1813724"/>
                <a:gd name="connsiteX191" fmla="*/ 274476 w 892901"/>
                <a:gd name="connsiteY191" fmla="*/ 330594 h 1813724"/>
                <a:gd name="connsiteX192" fmla="*/ 314079 w 892901"/>
                <a:gd name="connsiteY192" fmla="*/ 368103 h 1813724"/>
                <a:gd name="connsiteX193" fmla="*/ 364281 w 892901"/>
                <a:gd name="connsiteY193" fmla="*/ 393236 h 1813724"/>
                <a:gd name="connsiteX194" fmla="*/ 365678 w 892901"/>
                <a:gd name="connsiteY194" fmla="*/ 392792 h 1813724"/>
                <a:gd name="connsiteX195" fmla="*/ 419561 w 892901"/>
                <a:gd name="connsiteY195" fmla="*/ 448452 h 1813724"/>
                <a:gd name="connsiteX196" fmla="*/ 456308 w 892901"/>
                <a:gd name="connsiteY196" fmla="*/ 477330 h 1813724"/>
                <a:gd name="connsiteX197" fmla="*/ 479918 w 892901"/>
                <a:gd name="connsiteY197" fmla="*/ 492435 h 1813724"/>
                <a:gd name="connsiteX198" fmla="*/ 489692 w 892901"/>
                <a:gd name="connsiteY198" fmla="*/ 497893 h 1813724"/>
                <a:gd name="connsiteX199" fmla="*/ 506003 w 892901"/>
                <a:gd name="connsiteY199" fmla="*/ 501511 h 1813724"/>
                <a:gd name="connsiteX200" fmla="*/ 501053 w 892901"/>
                <a:gd name="connsiteY200" fmla="*/ 576655 h 1813724"/>
                <a:gd name="connsiteX201" fmla="*/ 492993 w 892901"/>
                <a:gd name="connsiteY201" fmla="*/ 688548 h 1813724"/>
                <a:gd name="connsiteX202" fmla="*/ 396777 w 892901"/>
                <a:gd name="connsiteY202" fmla="*/ 629270 h 1813724"/>
                <a:gd name="connsiteX203" fmla="*/ 311540 w 892901"/>
                <a:gd name="connsiteY203" fmla="*/ 558440 h 1813724"/>
                <a:gd name="connsiteX204" fmla="*/ 312112 w 892901"/>
                <a:gd name="connsiteY204" fmla="*/ 549365 h 1813724"/>
                <a:gd name="connsiteX205" fmla="*/ 304242 w 892901"/>
                <a:gd name="connsiteY205" fmla="*/ 544858 h 1813724"/>
                <a:gd name="connsiteX206" fmla="*/ 301893 w 892901"/>
                <a:gd name="connsiteY206" fmla="*/ 538893 h 1813724"/>
                <a:gd name="connsiteX207" fmla="*/ 299228 w 892901"/>
                <a:gd name="connsiteY207" fmla="*/ 536164 h 1813724"/>
                <a:gd name="connsiteX208" fmla="*/ 260005 w 892901"/>
                <a:gd name="connsiteY208" fmla="*/ 427318 h 1813724"/>
                <a:gd name="connsiteX209" fmla="*/ 258546 w 892901"/>
                <a:gd name="connsiteY209" fmla="*/ 428079 h 1813724"/>
                <a:gd name="connsiteX210" fmla="*/ 277332 w 892901"/>
                <a:gd name="connsiteY210" fmla="*/ 483042 h 1813724"/>
                <a:gd name="connsiteX211" fmla="*/ 282917 w 892901"/>
                <a:gd name="connsiteY211" fmla="*/ 519409 h 1813724"/>
                <a:gd name="connsiteX212" fmla="*/ 219958 w 892901"/>
                <a:gd name="connsiteY212" fmla="*/ 460892 h 1813724"/>
                <a:gd name="connsiteX213" fmla="*/ 217102 w 892901"/>
                <a:gd name="connsiteY213" fmla="*/ 463621 h 1813724"/>
                <a:gd name="connsiteX214" fmla="*/ 280822 w 892901"/>
                <a:gd name="connsiteY214" fmla="*/ 540098 h 1813724"/>
                <a:gd name="connsiteX215" fmla="*/ 263940 w 892901"/>
                <a:gd name="connsiteY215" fmla="*/ 537052 h 1813724"/>
                <a:gd name="connsiteX216" fmla="*/ 203266 w 892901"/>
                <a:gd name="connsiteY216" fmla="*/ 498782 h 1813724"/>
                <a:gd name="connsiteX217" fmla="*/ 199394 w 892901"/>
                <a:gd name="connsiteY217" fmla="*/ 502463 h 1813724"/>
                <a:gd name="connsiteX218" fmla="*/ 252770 w 892901"/>
                <a:gd name="connsiteY218" fmla="*/ 545493 h 1813724"/>
                <a:gd name="connsiteX219" fmla="*/ 303671 w 892901"/>
                <a:gd name="connsiteY219" fmla="*/ 560535 h 1813724"/>
                <a:gd name="connsiteX220" fmla="*/ 491406 w 892901"/>
                <a:gd name="connsiteY220" fmla="*/ 711142 h 1813724"/>
                <a:gd name="connsiteX221" fmla="*/ 476808 w 892901"/>
                <a:gd name="connsiteY221" fmla="*/ 919440 h 1813724"/>
                <a:gd name="connsiteX222" fmla="*/ 344924 w 892901"/>
                <a:gd name="connsiteY222" fmla="*/ 836553 h 1813724"/>
                <a:gd name="connsiteX223" fmla="*/ 229351 w 892901"/>
                <a:gd name="connsiteY223" fmla="*/ 739068 h 1813724"/>
                <a:gd name="connsiteX224" fmla="*/ 220592 w 892901"/>
                <a:gd name="connsiteY224" fmla="*/ 725803 h 1813724"/>
                <a:gd name="connsiteX225" fmla="*/ 220085 w 892901"/>
                <a:gd name="connsiteY225" fmla="*/ 725739 h 1813724"/>
                <a:gd name="connsiteX226" fmla="*/ 219006 w 892901"/>
                <a:gd name="connsiteY226" fmla="*/ 723835 h 1813724"/>
                <a:gd name="connsiteX227" fmla="*/ 186193 w 892901"/>
                <a:gd name="connsiteY227" fmla="*/ 600329 h 1813724"/>
                <a:gd name="connsiteX228" fmla="*/ 181751 w 892901"/>
                <a:gd name="connsiteY228" fmla="*/ 602804 h 1813724"/>
                <a:gd name="connsiteX229" fmla="*/ 202123 w 892901"/>
                <a:gd name="connsiteY229" fmla="*/ 705874 h 1813724"/>
                <a:gd name="connsiteX230" fmla="*/ 172992 w 892901"/>
                <a:gd name="connsiteY230" fmla="*/ 668175 h 1813724"/>
                <a:gd name="connsiteX231" fmla="*/ 138149 w 892901"/>
                <a:gd name="connsiteY231" fmla="*/ 617909 h 1813724"/>
                <a:gd name="connsiteX232" fmla="*/ 134341 w 892901"/>
                <a:gd name="connsiteY232" fmla="*/ 620702 h 1813724"/>
                <a:gd name="connsiteX233" fmla="*/ 192223 w 892901"/>
                <a:gd name="connsiteY233" fmla="*/ 721995 h 1813724"/>
                <a:gd name="connsiteX234" fmla="*/ 114349 w 892901"/>
                <a:gd name="connsiteY234" fmla="*/ 678139 h 1813724"/>
                <a:gd name="connsiteX235" fmla="*/ 109144 w 892901"/>
                <a:gd name="connsiteY235" fmla="*/ 681947 h 1813724"/>
                <a:gd name="connsiteX236" fmla="*/ 210311 w 892901"/>
                <a:gd name="connsiteY236" fmla="*/ 743954 h 1813724"/>
                <a:gd name="connsiteX237" fmla="*/ 210438 w 892901"/>
                <a:gd name="connsiteY237" fmla="*/ 743954 h 1813724"/>
                <a:gd name="connsiteX238" fmla="*/ 220148 w 892901"/>
                <a:gd name="connsiteY238" fmla="*/ 745541 h 1813724"/>
                <a:gd name="connsiteX239" fmla="*/ 220465 w 892901"/>
                <a:gd name="connsiteY239" fmla="*/ 745478 h 1813724"/>
                <a:gd name="connsiteX240" fmla="*/ 329565 w 892901"/>
                <a:gd name="connsiteY240" fmla="*/ 846898 h 1813724"/>
                <a:gd name="connsiteX241" fmla="*/ 475349 w 892901"/>
                <a:gd name="connsiteY241" fmla="*/ 940004 h 1813724"/>
                <a:gd name="connsiteX242" fmla="*/ 472493 w 892901"/>
                <a:gd name="connsiteY242" fmla="*/ 980559 h 1813724"/>
                <a:gd name="connsiteX243" fmla="*/ 457261 w 892901"/>
                <a:gd name="connsiteY243" fmla="*/ 1211833 h 1813724"/>
                <a:gd name="connsiteX244" fmla="*/ 138022 w 892901"/>
                <a:gd name="connsiteY244" fmla="*/ 948508 h 1813724"/>
                <a:gd name="connsiteX245" fmla="*/ 136181 w 892901"/>
                <a:gd name="connsiteY245" fmla="*/ 941337 h 1813724"/>
                <a:gd name="connsiteX246" fmla="*/ 128565 w 892901"/>
                <a:gd name="connsiteY246" fmla="*/ 935498 h 1813724"/>
                <a:gd name="connsiteX247" fmla="*/ 128502 w 892901"/>
                <a:gd name="connsiteY247" fmla="*/ 932007 h 1813724"/>
                <a:gd name="connsiteX248" fmla="*/ 100259 w 892901"/>
                <a:gd name="connsiteY248" fmla="*/ 811483 h 1813724"/>
                <a:gd name="connsiteX249" fmla="*/ 96768 w 892901"/>
                <a:gd name="connsiteY249" fmla="*/ 811864 h 1813724"/>
                <a:gd name="connsiteX250" fmla="*/ 105844 w 892901"/>
                <a:gd name="connsiteY250" fmla="*/ 901924 h 1813724"/>
                <a:gd name="connsiteX251" fmla="*/ 89343 w 892901"/>
                <a:gd name="connsiteY251" fmla="*/ 885486 h 1813724"/>
                <a:gd name="connsiteX252" fmla="*/ 47264 w 892901"/>
                <a:gd name="connsiteY252" fmla="*/ 839282 h 1813724"/>
                <a:gd name="connsiteX253" fmla="*/ 45360 w 892901"/>
                <a:gd name="connsiteY253" fmla="*/ 840678 h 1813724"/>
                <a:gd name="connsiteX254" fmla="*/ 80711 w 892901"/>
                <a:gd name="connsiteY254" fmla="*/ 891833 h 1813724"/>
                <a:gd name="connsiteX255" fmla="*/ 101338 w 892901"/>
                <a:gd name="connsiteY255" fmla="*/ 923058 h 1813724"/>
                <a:gd name="connsiteX256" fmla="*/ 85217 w 892901"/>
                <a:gd name="connsiteY256" fmla="*/ 918108 h 1813724"/>
                <a:gd name="connsiteX257" fmla="*/ 26637 w 892901"/>
                <a:gd name="connsiteY257" fmla="*/ 903510 h 1813724"/>
                <a:gd name="connsiteX258" fmla="*/ 25685 w 892901"/>
                <a:gd name="connsiteY258" fmla="*/ 906620 h 1813724"/>
                <a:gd name="connsiteX259" fmla="*/ 80457 w 892901"/>
                <a:gd name="connsiteY259" fmla="*/ 928643 h 1813724"/>
                <a:gd name="connsiteX260" fmla="*/ 128438 w 892901"/>
                <a:gd name="connsiteY260" fmla="*/ 953903 h 1813724"/>
                <a:gd name="connsiteX261" fmla="*/ 131104 w 892901"/>
                <a:gd name="connsiteY261" fmla="*/ 954030 h 1813724"/>
                <a:gd name="connsiteX262" fmla="*/ 455547 w 892901"/>
                <a:gd name="connsiteY262" fmla="*/ 1238298 h 1813724"/>
                <a:gd name="connsiteX263" fmla="*/ 447804 w 892901"/>
                <a:gd name="connsiteY263" fmla="*/ 1362948 h 1813724"/>
                <a:gd name="connsiteX264" fmla="*/ 99370 w 892901"/>
                <a:gd name="connsiteY264" fmla="*/ 1131293 h 1813724"/>
                <a:gd name="connsiteX265" fmla="*/ 57482 w 892901"/>
                <a:gd name="connsiteY265" fmla="*/ 1019845 h 1813724"/>
                <a:gd name="connsiteX266" fmla="*/ 53103 w 892901"/>
                <a:gd name="connsiteY266" fmla="*/ 1020924 h 1813724"/>
                <a:gd name="connsiteX267" fmla="*/ 68970 w 892901"/>
                <a:gd name="connsiteY267" fmla="*/ 1098735 h 1813724"/>
                <a:gd name="connsiteX268" fmla="*/ 52024 w 892901"/>
                <a:gd name="connsiteY268" fmla="*/ 1089468 h 1813724"/>
                <a:gd name="connsiteX269" fmla="*/ 3535 w 892901"/>
                <a:gd name="connsiteY269" fmla="*/ 1047707 h 1813724"/>
                <a:gd name="connsiteX270" fmla="*/ 552 w 892901"/>
                <a:gd name="connsiteY270" fmla="*/ 1050500 h 1813724"/>
                <a:gd name="connsiteX271" fmla="*/ 33428 w 892901"/>
                <a:gd name="connsiteY271" fmla="*/ 1086739 h 1813724"/>
                <a:gd name="connsiteX272" fmla="*/ 50501 w 892901"/>
                <a:gd name="connsiteY272" fmla="*/ 1100829 h 1813724"/>
                <a:gd name="connsiteX273" fmla="*/ 61925 w 892901"/>
                <a:gd name="connsiteY273" fmla="*/ 1110920 h 1813724"/>
                <a:gd name="connsiteX274" fmla="*/ 65733 w 892901"/>
                <a:gd name="connsiteY274" fmla="*/ 1114538 h 1813724"/>
                <a:gd name="connsiteX275" fmla="*/ 69795 w 892901"/>
                <a:gd name="connsiteY275" fmla="*/ 1117585 h 1813724"/>
                <a:gd name="connsiteX276" fmla="*/ 75888 w 892901"/>
                <a:gd name="connsiteY276" fmla="*/ 1123550 h 1813724"/>
                <a:gd name="connsiteX277" fmla="*/ 76522 w 892901"/>
                <a:gd name="connsiteY277" fmla="*/ 1123550 h 1813724"/>
                <a:gd name="connsiteX278" fmla="*/ 80394 w 892901"/>
                <a:gd name="connsiteY278" fmla="*/ 1135926 h 1813724"/>
                <a:gd name="connsiteX279" fmla="*/ 51389 w 892901"/>
                <a:gd name="connsiteY279" fmla="*/ 1131865 h 1813724"/>
                <a:gd name="connsiteX280" fmla="*/ 2583 w 892901"/>
                <a:gd name="connsiteY280" fmla="*/ 1115744 h 1813724"/>
                <a:gd name="connsiteX281" fmla="*/ 616 w 892901"/>
                <a:gd name="connsiteY281" fmla="*/ 1118981 h 1813724"/>
                <a:gd name="connsiteX282" fmla="*/ 44662 w 892901"/>
                <a:gd name="connsiteY282" fmla="*/ 1142273 h 1813724"/>
                <a:gd name="connsiteX283" fmla="*/ 101465 w 892901"/>
                <a:gd name="connsiteY283" fmla="*/ 1157188 h 1813724"/>
                <a:gd name="connsiteX284" fmla="*/ 109208 w 892901"/>
                <a:gd name="connsiteY284" fmla="*/ 1152554 h 1813724"/>
                <a:gd name="connsiteX285" fmla="*/ 446027 w 892901"/>
                <a:gd name="connsiteY285" fmla="*/ 1391888 h 1813724"/>
                <a:gd name="connsiteX286" fmla="*/ 420767 w 892901"/>
                <a:gd name="connsiteY286" fmla="*/ 1797887 h 1813724"/>
                <a:gd name="connsiteX287" fmla="*/ 428827 w 892901"/>
                <a:gd name="connsiteY287" fmla="*/ 1808993 h 1813724"/>
                <a:gd name="connsiteX288" fmla="*/ 538308 w 892901"/>
                <a:gd name="connsiteY288" fmla="*/ 1796744 h 1813724"/>
                <a:gd name="connsiteX289" fmla="*/ 543893 w 892901"/>
                <a:gd name="connsiteY289" fmla="*/ 1783987 h 1813724"/>
                <a:gd name="connsiteX290" fmla="*/ 536467 w 892901"/>
                <a:gd name="connsiteY290" fmla="*/ 1749715 h 1813724"/>
                <a:gd name="connsiteX291" fmla="*/ 531200 w 892901"/>
                <a:gd name="connsiteY291" fmla="*/ 1593587 h 1813724"/>
                <a:gd name="connsiteX292" fmla="*/ 527138 w 892901"/>
                <a:gd name="connsiteY292" fmla="*/ 1395125 h 1813724"/>
                <a:gd name="connsiteX293" fmla="*/ 548272 w 892901"/>
                <a:gd name="connsiteY293" fmla="*/ 1381543 h 1813724"/>
                <a:gd name="connsiteX294" fmla="*/ 655912 w 892901"/>
                <a:gd name="connsiteY294" fmla="*/ 1312936 h 1813724"/>
                <a:gd name="connsiteX295" fmla="*/ 806138 w 892901"/>
                <a:gd name="connsiteY295" fmla="*/ 1191841 h 1813724"/>
                <a:gd name="connsiteX296" fmla="*/ 837491 w 892901"/>
                <a:gd name="connsiteY296" fmla="*/ 1185113 h 1813724"/>
                <a:gd name="connsiteX297" fmla="*/ 890549 w 892901"/>
                <a:gd name="connsiteY297" fmla="*/ 1173181 h 1813724"/>
                <a:gd name="connsiteX298" fmla="*/ 889597 w 892901"/>
                <a:gd name="connsiteY298" fmla="*/ 1166771 h 18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892901" h="1813724">
                  <a:moveTo>
                    <a:pt x="889597" y="1166771"/>
                  </a:moveTo>
                  <a:cubicBezTo>
                    <a:pt x="867574" y="1168104"/>
                    <a:pt x="845805" y="1171341"/>
                    <a:pt x="823782" y="1173118"/>
                  </a:cubicBezTo>
                  <a:cubicBezTo>
                    <a:pt x="825305" y="1171404"/>
                    <a:pt x="826956" y="1169691"/>
                    <a:pt x="828479" y="1167977"/>
                  </a:cubicBezTo>
                  <a:cubicBezTo>
                    <a:pt x="836031" y="1160234"/>
                    <a:pt x="843520" y="1152364"/>
                    <a:pt x="851454" y="1145065"/>
                  </a:cubicBezTo>
                  <a:cubicBezTo>
                    <a:pt x="864528" y="1133070"/>
                    <a:pt x="879252" y="1121964"/>
                    <a:pt x="889851" y="1107620"/>
                  </a:cubicBezTo>
                  <a:cubicBezTo>
                    <a:pt x="891057" y="1105906"/>
                    <a:pt x="888836" y="1104002"/>
                    <a:pt x="887186" y="1104828"/>
                  </a:cubicBezTo>
                  <a:cubicBezTo>
                    <a:pt x="871192" y="1112888"/>
                    <a:pt x="857610" y="1125835"/>
                    <a:pt x="843520" y="1136751"/>
                  </a:cubicBezTo>
                  <a:cubicBezTo>
                    <a:pt x="836920" y="1141892"/>
                    <a:pt x="829939" y="1146589"/>
                    <a:pt x="823021" y="1151285"/>
                  </a:cubicBezTo>
                  <a:cubicBezTo>
                    <a:pt x="824417" y="1146018"/>
                    <a:pt x="825623" y="1140750"/>
                    <a:pt x="827082" y="1136053"/>
                  </a:cubicBezTo>
                  <a:cubicBezTo>
                    <a:pt x="832223" y="1119806"/>
                    <a:pt x="840728" y="1104256"/>
                    <a:pt x="843330" y="1087374"/>
                  </a:cubicBezTo>
                  <a:cubicBezTo>
                    <a:pt x="843774" y="1084582"/>
                    <a:pt x="839966" y="1084264"/>
                    <a:pt x="838633" y="1085978"/>
                  </a:cubicBezTo>
                  <a:cubicBezTo>
                    <a:pt x="827336" y="1100829"/>
                    <a:pt x="821243" y="1120314"/>
                    <a:pt x="812168" y="1136688"/>
                  </a:cubicBezTo>
                  <a:cubicBezTo>
                    <a:pt x="805948" y="1147858"/>
                    <a:pt x="798142" y="1157886"/>
                    <a:pt x="797253" y="1170135"/>
                  </a:cubicBezTo>
                  <a:cubicBezTo>
                    <a:pt x="796364" y="1170833"/>
                    <a:pt x="795476" y="1171404"/>
                    <a:pt x="794587" y="1172102"/>
                  </a:cubicBezTo>
                  <a:cubicBezTo>
                    <a:pt x="793572" y="1172928"/>
                    <a:pt x="793128" y="1173880"/>
                    <a:pt x="792556" y="1174768"/>
                  </a:cubicBezTo>
                  <a:cubicBezTo>
                    <a:pt x="785639" y="1175847"/>
                    <a:pt x="779482" y="1178195"/>
                    <a:pt x="776563" y="1183971"/>
                  </a:cubicBezTo>
                  <a:cubicBezTo>
                    <a:pt x="773516" y="1190064"/>
                    <a:pt x="776182" y="1197172"/>
                    <a:pt x="782465" y="1199203"/>
                  </a:cubicBezTo>
                  <a:cubicBezTo>
                    <a:pt x="745972" y="1230175"/>
                    <a:pt x="705670" y="1257021"/>
                    <a:pt x="666067" y="1283170"/>
                  </a:cubicBezTo>
                  <a:cubicBezTo>
                    <a:pt x="639474" y="1300750"/>
                    <a:pt x="612564" y="1317759"/>
                    <a:pt x="585083" y="1333816"/>
                  </a:cubicBezTo>
                  <a:cubicBezTo>
                    <a:pt x="572961" y="1340925"/>
                    <a:pt x="546812" y="1360536"/>
                    <a:pt x="526503" y="1370119"/>
                  </a:cubicBezTo>
                  <a:cubicBezTo>
                    <a:pt x="525678" y="1319980"/>
                    <a:pt x="525107" y="1269842"/>
                    <a:pt x="524599" y="1219703"/>
                  </a:cubicBezTo>
                  <a:cubicBezTo>
                    <a:pt x="574865" y="1192285"/>
                    <a:pt x="622338" y="1155411"/>
                    <a:pt x="665115" y="1119044"/>
                  </a:cubicBezTo>
                  <a:cubicBezTo>
                    <a:pt x="705226" y="1084962"/>
                    <a:pt x="745972" y="1047961"/>
                    <a:pt x="781323" y="1007786"/>
                  </a:cubicBezTo>
                  <a:cubicBezTo>
                    <a:pt x="796809" y="1004931"/>
                    <a:pt x="810137" y="993570"/>
                    <a:pt x="824036" y="985891"/>
                  </a:cubicBezTo>
                  <a:cubicBezTo>
                    <a:pt x="844472" y="974657"/>
                    <a:pt x="866876" y="966533"/>
                    <a:pt x="886678" y="954411"/>
                  </a:cubicBezTo>
                  <a:cubicBezTo>
                    <a:pt x="889343" y="952824"/>
                    <a:pt x="887820" y="948318"/>
                    <a:pt x="884583" y="949206"/>
                  </a:cubicBezTo>
                  <a:cubicBezTo>
                    <a:pt x="862180" y="955299"/>
                    <a:pt x="841109" y="965962"/>
                    <a:pt x="818959" y="973070"/>
                  </a:cubicBezTo>
                  <a:cubicBezTo>
                    <a:pt x="815341" y="974276"/>
                    <a:pt x="811533" y="975228"/>
                    <a:pt x="807662" y="976180"/>
                  </a:cubicBezTo>
                  <a:cubicBezTo>
                    <a:pt x="808169" y="975545"/>
                    <a:pt x="808677" y="974911"/>
                    <a:pt x="809185" y="974276"/>
                  </a:cubicBezTo>
                  <a:cubicBezTo>
                    <a:pt x="810200" y="972943"/>
                    <a:pt x="809693" y="971547"/>
                    <a:pt x="808677" y="970658"/>
                  </a:cubicBezTo>
                  <a:cubicBezTo>
                    <a:pt x="818705" y="962534"/>
                    <a:pt x="826448" y="949651"/>
                    <a:pt x="833873" y="940194"/>
                  </a:cubicBezTo>
                  <a:cubicBezTo>
                    <a:pt x="847582" y="922741"/>
                    <a:pt x="865036" y="904462"/>
                    <a:pt x="872906" y="883455"/>
                  </a:cubicBezTo>
                  <a:cubicBezTo>
                    <a:pt x="873794" y="881043"/>
                    <a:pt x="870621" y="879583"/>
                    <a:pt x="868971" y="881043"/>
                  </a:cubicBezTo>
                  <a:cubicBezTo>
                    <a:pt x="852469" y="894942"/>
                    <a:pt x="840537" y="913982"/>
                    <a:pt x="824734" y="928833"/>
                  </a:cubicBezTo>
                  <a:cubicBezTo>
                    <a:pt x="820736" y="932578"/>
                    <a:pt x="815405" y="936386"/>
                    <a:pt x="810073" y="940384"/>
                  </a:cubicBezTo>
                  <a:cubicBezTo>
                    <a:pt x="811216" y="935053"/>
                    <a:pt x="812041" y="930992"/>
                    <a:pt x="812358" y="929595"/>
                  </a:cubicBezTo>
                  <a:cubicBezTo>
                    <a:pt x="816230" y="912586"/>
                    <a:pt x="822068" y="895577"/>
                    <a:pt x="822196" y="878060"/>
                  </a:cubicBezTo>
                  <a:cubicBezTo>
                    <a:pt x="822196" y="875966"/>
                    <a:pt x="819213" y="874887"/>
                    <a:pt x="818134" y="876854"/>
                  </a:cubicBezTo>
                  <a:cubicBezTo>
                    <a:pt x="806456" y="898243"/>
                    <a:pt x="802203" y="923630"/>
                    <a:pt x="793128" y="946224"/>
                  </a:cubicBezTo>
                  <a:cubicBezTo>
                    <a:pt x="788685" y="957330"/>
                    <a:pt x="778721" y="972499"/>
                    <a:pt x="778213" y="985954"/>
                  </a:cubicBezTo>
                  <a:cubicBezTo>
                    <a:pt x="773961" y="988302"/>
                    <a:pt x="770089" y="991222"/>
                    <a:pt x="766852" y="995030"/>
                  </a:cubicBezTo>
                  <a:cubicBezTo>
                    <a:pt x="763806" y="998647"/>
                    <a:pt x="764250" y="1003598"/>
                    <a:pt x="767233" y="1006327"/>
                  </a:cubicBezTo>
                  <a:cubicBezTo>
                    <a:pt x="732517" y="1039583"/>
                    <a:pt x="697927" y="1072396"/>
                    <a:pt x="658831" y="1101527"/>
                  </a:cubicBezTo>
                  <a:cubicBezTo>
                    <a:pt x="615547" y="1133769"/>
                    <a:pt x="569661" y="1160932"/>
                    <a:pt x="524218" y="1189302"/>
                  </a:cubicBezTo>
                  <a:cubicBezTo>
                    <a:pt x="523520" y="1117267"/>
                    <a:pt x="523076" y="1045232"/>
                    <a:pt x="522885" y="973197"/>
                  </a:cubicBezTo>
                  <a:cubicBezTo>
                    <a:pt x="522885" y="965898"/>
                    <a:pt x="522949" y="958599"/>
                    <a:pt x="522949" y="951301"/>
                  </a:cubicBezTo>
                  <a:cubicBezTo>
                    <a:pt x="523393" y="950984"/>
                    <a:pt x="523901" y="950920"/>
                    <a:pt x="524282" y="950539"/>
                  </a:cubicBezTo>
                  <a:cubicBezTo>
                    <a:pt x="572199" y="908334"/>
                    <a:pt x="635095" y="884026"/>
                    <a:pt x="687011" y="846517"/>
                  </a:cubicBezTo>
                  <a:cubicBezTo>
                    <a:pt x="719443" y="823034"/>
                    <a:pt x="751620" y="795680"/>
                    <a:pt x="778594" y="764708"/>
                  </a:cubicBezTo>
                  <a:cubicBezTo>
                    <a:pt x="779609" y="764962"/>
                    <a:pt x="780688" y="765089"/>
                    <a:pt x="781767" y="764835"/>
                  </a:cubicBezTo>
                  <a:cubicBezTo>
                    <a:pt x="798268" y="761217"/>
                    <a:pt x="812739" y="750238"/>
                    <a:pt x="828098" y="743383"/>
                  </a:cubicBezTo>
                  <a:cubicBezTo>
                    <a:pt x="844917" y="735894"/>
                    <a:pt x="863639" y="731642"/>
                    <a:pt x="879443" y="722376"/>
                  </a:cubicBezTo>
                  <a:cubicBezTo>
                    <a:pt x="880458" y="721804"/>
                    <a:pt x="880077" y="720154"/>
                    <a:pt x="878871" y="720154"/>
                  </a:cubicBezTo>
                  <a:cubicBezTo>
                    <a:pt x="860466" y="719837"/>
                    <a:pt x="841172" y="727009"/>
                    <a:pt x="823655" y="732277"/>
                  </a:cubicBezTo>
                  <a:cubicBezTo>
                    <a:pt x="820038" y="733355"/>
                    <a:pt x="816356" y="734371"/>
                    <a:pt x="812675" y="735450"/>
                  </a:cubicBezTo>
                  <a:cubicBezTo>
                    <a:pt x="821878" y="727199"/>
                    <a:pt x="829685" y="715712"/>
                    <a:pt x="835904" y="706890"/>
                  </a:cubicBezTo>
                  <a:cubicBezTo>
                    <a:pt x="847836" y="690007"/>
                    <a:pt x="860847" y="672110"/>
                    <a:pt x="868336" y="652816"/>
                  </a:cubicBezTo>
                  <a:cubicBezTo>
                    <a:pt x="869796" y="649071"/>
                    <a:pt x="864211" y="646913"/>
                    <a:pt x="862053" y="650023"/>
                  </a:cubicBezTo>
                  <a:cubicBezTo>
                    <a:pt x="850438" y="667096"/>
                    <a:pt x="840982" y="684359"/>
                    <a:pt x="826257" y="699083"/>
                  </a:cubicBezTo>
                  <a:cubicBezTo>
                    <a:pt x="821307" y="704034"/>
                    <a:pt x="814833" y="708921"/>
                    <a:pt x="808614" y="714062"/>
                  </a:cubicBezTo>
                  <a:cubicBezTo>
                    <a:pt x="814579" y="694704"/>
                    <a:pt x="818705" y="674585"/>
                    <a:pt x="818705" y="655926"/>
                  </a:cubicBezTo>
                  <a:cubicBezTo>
                    <a:pt x="818705" y="653514"/>
                    <a:pt x="815531" y="653197"/>
                    <a:pt x="814706" y="655291"/>
                  </a:cubicBezTo>
                  <a:cubicBezTo>
                    <a:pt x="808867" y="669571"/>
                    <a:pt x="805694" y="684676"/>
                    <a:pt x="800363" y="699147"/>
                  </a:cubicBezTo>
                  <a:cubicBezTo>
                    <a:pt x="794397" y="715394"/>
                    <a:pt x="786146" y="730246"/>
                    <a:pt x="778784" y="745795"/>
                  </a:cubicBezTo>
                  <a:cubicBezTo>
                    <a:pt x="778149" y="747128"/>
                    <a:pt x="777959" y="748397"/>
                    <a:pt x="778022" y="749666"/>
                  </a:cubicBezTo>
                  <a:cubicBezTo>
                    <a:pt x="776880" y="750428"/>
                    <a:pt x="775674" y="750999"/>
                    <a:pt x="774595" y="751824"/>
                  </a:cubicBezTo>
                  <a:cubicBezTo>
                    <a:pt x="772310" y="753601"/>
                    <a:pt x="771739" y="755950"/>
                    <a:pt x="772184" y="758171"/>
                  </a:cubicBezTo>
                  <a:cubicBezTo>
                    <a:pt x="738229" y="791618"/>
                    <a:pt x="701799" y="820305"/>
                    <a:pt x="658451" y="845438"/>
                  </a:cubicBezTo>
                  <a:cubicBezTo>
                    <a:pt x="614785" y="870761"/>
                    <a:pt x="563441" y="888913"/>
                    <a:pt x="523012" y="919821"/>
                  </a:cubicBezTo>
                  <a:cubicBezTo>
                    <a:pt x="523012" y="852483"/>
                    <a:pt x="523393" y="785208"/>
                    <a:pt x="523964" y="717869"/>
                  </a:cubicBezTo>
                  <a:cubicBezTo>
                    <a:pt x="585273" y="694133"/>
                    <a:pt x="645504" y="650912"/>
                    <a:pt x="695325" y="605343"/>
                  </a:cubicBezTo>
                  <a:cubicBezTo>
                    <a:pt x="700593" y="606993"/>
                    <a:pt x="707257" y="604010"/>
                    <a:pt x="707638" y="597092"/>
                  </a:cubicBezTo>
                  <a:cubicBezTo>
                    <a:pt x="707574" y="597980"/>
                    <a:pt x="754730" y="584906"/>
                    <a:pt x="757269" y="584145"/>
                  </a:cubicBezTo>
                  <a:cubicBezTo>
                    <a:pt x="774405" y="578686"/>
                    <a:pt x="791351" y="572467"/>
                    <a:pt x="808487" y="567135"/>
                  </a:cubicBezTo>
                  <a:cubicBezTo>
                    <a:pt x="810264" y="566628"/>
                    <a:pt x="809565" y="564089"/>
                    <a:pt x="807788" y="564406"/>
                  </a:cubicBezTo>
                  <a:cubicBezTo>
                    <a:pt x="784559" y="568405"/>
                    <a:pt x="761140" y="571197"/>
                    <a:pt x="737975" y="575386"/>
                  </a:cubicBezTo>
                  <a:cubicBezTo>
                    <a:pt x="737594" y="575450"/>
                    <a:pt x="737150" y="575513"/>
                    <a:pt x="736769" y="575577"/>
                  </a:cubicBezTo>
                  <a:cubicBezTo>
                    <a:pt x="744131" y="568786"/>
                    <a:pt x="750605" y="559964"/>
                    <a:pt x="756253" y="553871"/>
                  </a:cubicBezTo>
                  <a:cubicBezTo>
                    <a:pt x="769074" y="540098"/>
                    <a:pt x="782909" y="525945"/>
                    <a:pt x="792112" y="509444"/>
                  </a:cubicBezTo>
                  <a:cubicBezTo>
                    <a:pt x="793128" y="507603"/>
                    <a:pt x="790970" y="506080"/>
                    <a:pt x="789383" y="507223"/>
                  </a:cubicBezTo>
                  <a:cubicBezTo>
                    <a:pt x="774405" y="518456"/>
                    <a:pt x="761584" y="532419"/>
                    <a:pt x="747114" y="544351"/>
                  </a:cubicBezTo>
                  <a:cubicBezTo>
                    <a:pt x="739752" y="550444"/>
                    <a:pt x="732136" y="556156"/>
                    <a:pt x="724456" y="561804"/>
                  </a:cubicBezTo>
                  <a:cubicBezTo>
                    <a:pt x="722108" y="563518"/>
                    <a:pt x="720141" y="564914"/>
                    <a:pt x="718300" y="566310"/>
                  </a:cubicBezTo>
                  <a:cubicBezTo>
                    <a:pt x="722425" y="557933"/>
                    <a:pt x="726424" y="549428"/>
                    <a:pt x="729788" y="540860"/>
                  </a:cubicBezTo>
                  <a:cubicBezTo>
                    <a:pt x="737023" y="522264"/>
                    <a:pt x="748383" y="500622"/>
                    <a:pt x="747368" y="480376"/>
                  </a:cubicBezTo>
                  <a:cubicBezTo>
                    <a:pt x="747304" y="478790"/>
                    <a:pt x="745400" y="478282"/>
                    <a:pt x="744512" y="479551"/>
                  </a:cubicBezTo>
                  <a:cubicBezTo>
                    <a:pt x="732326" y="495481"/>
                    <a:pt x="727249" y="517695"/>
                    <a:pt x="717856" y="535465"/>
                  </a:cubicBezTo>
                  <a:cubicBezTo>
                    <a:pt x="708082" y="553998"/>
                    <a:pt x="696848" y="571451"/>
                    <a:pt x="685805" y="589285"/>
                  </a:cubicBezTo>
                  <a:cubicBezTo>
                    <a:pt x="684028" y="592205"/>
                    <a:pt x="684282" y="594997"/>
                    <a:pt x="685551" y="597282"/>
                  </a:cubicBezTo>
                  <a:cubicBezTo>
                    <a:pt x="661243" y="615815"/>
                    <a:pt x="636364" y="633649"/>
                    <a:pt x="610089" y="649642"/>
                  </a:cubicBezTo>
                  <a:cubicBezTo>
                    <a:pt x="582417" y="666525"/>
                    <a:pt x="552715" y="679980"/>
                    <a:pt x="524155" y="695085"/>
                  </a:cubicBezTo>
                  <a:cubicBezTo>
                    <a:pt x="524599" y="649833"/>
                    <a:pt x="524980" y="604581"/>
                    <a:pt x="525678" y="559393"/>
                  </a:cubicBezTo>
                  <a:cubicBezTo>
                    <a:pt x="525932" y="541368"/>
                    <a:pt x="526503" y="523280"/>
                    <a:pt x="527011" y="505192"/>
                  </a:cubicBezTo>
                  <a:cubicBezTo>
                    <a:pt x="527582" y="503351"/>
                    <a:pt x="527645" y="501320"/>
                    <a:pt x="527138" y="499480"/>
                  </a:cubicBezTo>
                  <a:cubicBezTo>
                    <a:pt x="527201" y="497957"/>
                    <a:pt x="527201" y="496370"/>
                    <a:pt x="527265" y="494846"/>
                  </a:cubicBezTo>
                  <a:cubicBezTo>
                    <a:pt x="564202" y="483232"/>
                    <a:pt x="599617" y="460828"/>
                    <a:pt x="630716" y="439440"/>
                  </a:cubicBezTo>
                  <a:cubicBezTo>
                    <a:pt x="652358" y="424525"/>
                    <a:pt x="674889" y="407897"/>
                    <a:pt x="692596" y="387651"/>
                  </a:cubicBezTo>
                  <a:cubicBezTo>
                    <a:pt x="694246" y="388476"/>
                    <a:pt x="696087" y="388793"/>
                    <a:pt x="698308" y="387968"/>
                  </a:cubicBezTo>
                  <a:cubicBezTo>
                    <a:pt x="718237" y="380225"/>
                    <a:pt x="737721" y="375783"/>
                    <a:pt x="758348" y="370324"/>
                  </a:cubicBezTo>
                  <a:cubicBezTo>
                    <a:pt x="761838" y="369373"/>
                    <a:pt x="761458" y="363724"/>
                    <a:pt x="757586" y="363787"/>
                  </a:cubicBezTo>
                  <a:cubicBezTo>
                    <a:pt x="743179" y="364105"/>
                    <a:pt x="728264" y="366009"/>
                    <a:pt x="713603" y="368103"/>
                  </a:cubicBezTo>
                  <a:cubicBezTo>
                    <a:pt x="730105" y="351348"/>
                    <a:pt x="742481" y="330467"/>
                    <a:pt x="754857" y="310729"/>
                  </a:cubicBezTo>
                  <a:cubicBezTo>
                    <a:pt x="756824" y="307619"/>
                    <a:pt x="752192" y="304953"/>
                    <a:pt x="750034" y="307746"/>
                  </a:cubicBezTo>
                  <a:cubicBezTo>
                    <a:pt x="738800" y="322407"/>
                    <a:pt x="725218" y="334847"/>
                    <a:pt x="712017" y="347667"/>
                  </a:cubicBezTo>
                  <a:cubicBezTo>
                    <a:pt x="714238" y="336433"/>
                    <a:pt x="715254" y="324882"/>
                    <a:pt x="714175" y="314854"/>
                  </a:cubicBezTo>
                  <a:cubicBezTo>
                    <a:pt x="713794" y="311681"/>
                    <a:pt x="709288" y="310348"/>
                    <a:pt x="708209" y="313903"/>
                  </a:cubicBezTo>
                  <a:cubicBezTo>
                    <a:pt x="705289" y="323486"/>
                    <a:pt x="703703" y="333387"/>
                    <a:pt x="700974" y="342970"/>
                  </a:cubicBezTo>
                  <a:cubicBezTo>
                    <a:pt x="698181" y="352808"/>
                    <a:pt x="693611" y="361693"/>
                    <a:pt x="689867" y="371149"/>
                  </a:cubicBezTo>
                  <a:cubicBezTo>
                    <a:pt x="689549" y="371975"/>
                    <a:pt x="689613" y="372673"/>
                    <a:pt x="689549" y="373435"/>
                  </a:cubicBezTo>
                  <a:cubicBezTo>
                    <a:pt x="688090" y="375148"/>
                    <a:pt x="687519" y="377433"/>
                    <a:pt x="687772" y="379781"/>
                  </a:cubicBezTo>
                  <a:cubicBezTo>
                    <a:pt x="641759" y="423319"/>
                    <a:pt x="584702" y="445914"/>
                    <a:pt x="527836" y="473077"/>
                  </a:cubicBezTo>
                  <a:cubicBezTo>
                    <a:pt x="528851" y="436330"/>
                    <a:pt x="529930" y="399519"/>
                    <a:pt x="531009" y="362645"/>
                  </a:cubicBezTo>
                  <a:cubicBezTo>
                    <a:pt x="531263" y="359027"/>
                    <a:pt x="531390" y="355346"/>
                    <a:pt x="531644" y="351729"/>
                  </a:cubicBezTo>
                  <a:cubicBezTo>
                    <a:pt x="533484" y="349888"/>
                    <a:pt x="534436" y="347349"/>
                    <a:pt x="534246" y="344747"/>
                  </a:cubicBezTo>
                  <a:cubicBezTo>
                    <a:pt x="566551" y="325199"/>
                    <a:pt x="599490" y="300130"/>
                    <a:pt x="624686" y="271189"/>
                  </a:cubicBezTo>
                  <a:cubicBezTo>
                    <a:pt x="636555" y="267889"/>
                    <a:pt x="647788" y="261098"/>
                    <a:pt x="659276" y="256719"/>
                  </a:cubicBezTo>
                  <a:cubicBezTo>
                    <a:pt x="673810" y="251197"/>
                    <a:pt x="689042" y="247325"/>
                    <a:pt x="703131" y="240725"/>
                  </a:cubicBezTo>
                  <a:cubicBezTo>
                    <a:pt x="705480" y="239646"/>
                    <a:pt x="704528" y="235521"/>
                    <a:pt x="701926" y="235711"/>
                  </a:cubicBezTo>
                  <a:cubicBezTo>
                    <a:pt x="685361" y="236663"/>
                    <a:pt x="669113" y="241550"/>
                    <a:pt x="653120" y="245739"/>
                  </a:cubicBezTo>
                  <a:cubicBezTo>
                    <a:pt x="649629" y="246627"/>
                    <a:pt x="646075" y="247452"/>
                    <a:pt x="642521" y="248214"/>
                  </a:cubicBezTo>
                  <a:cubicBezTo>
                    <a:pt x="642584" y="248087"/>
                    <a:pt x="642711" y="248024"/>
                    <a:pt x="642774" y="247897"/>
                  </a:cubicBezTo>
                  <a:cubicBezTo>
                    <a:pt x="643727" y="247579"/>
                    <a:pt x="644742" y="247072"/>
                    <a:pt x="645567" y="246120"/>
                  </a:cubicBezTo>
                  <a:cubicBezTo>
                    <a:pt x="663211" y="227461"/>
                    <a:pt x="680220" y="205945"/>
                    <a:pt x="689803" y="181954"/>
                  </a:cubicBezTo>
                  <a:cubicBezTo>
                    <a:pt x="690819" y="179353"/>
                    <a:pt x="687011" y="178020"/>
                    <a:pt x="685551" y="180051"/>
                  </a:cubicBezTo>
                  <a:cubicBezTo>
                    <a:pt x="672096" y="198837"/>
                    <a:pt x="658768" y="216036"/>
                    <a:pt x="641378" y="230951"/>
                  </a:cubicBezTo>
                  <a:cubicBezTo>
                    <a:pt x="644932" y="214450"/>
                    <a:pt x="645694" y="197187"/>
                    <a:pt x="641886" y="181764"/>
                  </a:cubicBezTo>
                  <a:cubicBezTo>
                    <a:pt x="641632" y="180685"/>
                    <a:pt x="639791" y="180495"/>
                    <a:pt x="639538" y="181701"/>
                  </a:cubicBezTo>
                  <a:cubicBezTo>
                    <a:pt x="637380" y="193569"/>
                    <a:pt x="636301" y="205691"/>
                    <a:pt x="633826" y="217496"/>
                  </a:cubicBezTo>
                  <a:cubicBezTo>
                    <a:pt x="631033" y="230761"/>
                    <a:pt x="625004" y="242947"/>
                    <a:pt x="619101" y="255069"/>
                  </a:cubicBezTo>
                  <a:cubicBezTo>
                    <a:pt x="615738" y="256592"/>
                    <a:pt x="612501" y="258432"/>
                    <a:pt x="609581" y="260781"/>
                  </a:cubicBezTo>
                  <a:cubicBezTo>
                    <a:pt x="607106" y="262748"/>
                    <a:pt x="606979" y="266112"/>
                    <a:pt x="608248" y="268841"/>
                  </a:cubicBezTo>
                  <a:cubicBezTo>
                    <a:pt x="600378" y="276520"/>
                    <a:pt x="592318" y="284009"/>
                    <a:pt x="583687" y="290928"/>
                  </a:cubicBezTo>
                  <a:cubicBezTo>
                    <a:pt x="567566" y="303748"/>
                    <a:pt x="550684" y="314791"/>
                    <a:pt x="533167" y="325072"/>
                  </a:cubicBezTo>
                  <a:cubicBezTo>
                    <a:pt x="535769" y="282423"/>
                    <a:pt x="537864" y="239836"/>
                    <a:pt x="538879" y="197314"/>
                  </a:cubicBezTo>
                  <a:cubicBezTo>
                    <a:pt x="541100" y="197123"/>
                    <a:pt x="543195" y="196108"/>
                    <a:pt x="544528" y="193696"/>
                  </a:cubicBezTo>
                  <a:cubicBezTo>
                    <a:pt x="558935" y="167040"/>
                    <a:pt x="567122" y="136576"/>
                    <a:pt x="576007" y="107698"/>
                  </a:cubicBezTo>
                  <a:cubicBezTo>
                    <a:pt x="583750" y="82565"/>
                    <a:pt x="595301" y="54069"/>
                    <a:pt x="596697" y="27730"/>
                  </a:cubicBezTo>
                  <a:cubicBezTo>
                    <a:pt x="596761" y="26334"/>
                    <a:pt x="595682" y="24557"/>
                    <a:pt x="594159" y="24303"/>
                  </a:cubicBezTo>
                  <a:cubicBezTo>
                    <a:pt x="593270" y="24112"/>
                    <a:pt x="592382" y="23986"/>
                    <a:pt x="591493" y="23858"/>
                  </a:cubicBezTo>
                  <a:cubicBezTo>
                    <a:pt x="590668" y="23731"/>
                    <a:pt x="590033" y="24112"/>
                    <a:pt x="589970" y="25001"/>
                  </a:cubicBezTo>
                  <a:cubicBezTo>
                    <a:pt x="585083" y="64921"/>
                    <a:pt x="566487" y="102367"/>
                    <a:pt x="549541" y="139622"/>
                  </a:cubicBezTo>
                  <a:cubicBezTo>
                    <a:pt x="554111" y="93989"/>
                    <a:pt x="552842" y="43597"/>
                    <a:pt x="547320" y="1201"/>
                  </a:cubicBezTo>
                  <a:cubicBezTo>
                    <a:pt x="547066" y="-767"/>
                    <a:pt x="544337" y="-69"/>
                    <a:pt x="544083" y="1518"/>
                  </a:cubicBezTo>
                  <a:cubicBezTo>
                    <a:pt x="539895" y="29634"/>
                    <a:pt x="539641" y="58829"/>
                    <a:pt x="537038" y="87198"/>
                  </a:cubicBezTo>
                  <a:cubicBezTo>
                    <a:pt x="535261" y="106111"/>
                    <a:pt x="532278" y="125279"/>
                    <a:pt x="530374" y="144382"/>
                  </a:cubicBezTo>
                  <a:cubicBezTo>
                    <a:pt x="529803" y="144446"/>
                    <a:pt x="529232" y="144763"/>
                    <a:pt x="529169" y="145461"/>
                  </a:cubicBezTo>
                  <a:cubicBezTo>
                    <a:pt x="528978" y="147365"/>
                    <a:pt x="528788" y="149269"/>
                    <a:pt x="528597" y="151237"/>
                  </a:cubicBezTo>
                  <a:cubicBezTo>
                    <a:pt x="519712" y="104842"/>
                    <a:pt x="508923" y="60035"/>
                    <a:pt x="505242" y="11927"/>
                  </a:cubicBezTo>
                  <a:cubicBezTo>
                    <a:pt x="504988" y="8500"/>
                    <a:pt x="499783" y="8182"/>
                    <a:pt x="499720" y="11800"/>
                  </a:cubicBezTo>
                  <a:cubicBezTo>
                    <a:pt x="498641" y="64160"/>
                    <a:pt x="501434" y="127119"/>
                    <a:pt x="519649" y="176687"/>
                  </a:cubicBezTo>
                  <a:cubicBezTo>
                    <a:pt x="520791" y="179733"/>
                    <a:pt x="523139" y="181256"/>
                    <a:pt x="525614" y="181510"/>
                  </a:cubicBezTo>
                  <a:cubicBezTo>
                    <a:pt x="521172" y="228285"/>
                    <a:pt x="518570" y="275442"/>
                    <a:pt x="516602" y="322661"/>
                  </a:cubicBezTo>
                  <a:cubicBezTo>
                    <a:pt x="506574" y="311998"/>
                    <a:pt x="496547" y="301272"/>
                    <a:pt x="487027" y="290102"/>
                  </a:cubicBezTo>
                  <a:cubicBezTo>
                    <a:pt x="478268" y="279884"/>
                    <a:pt x="470144" y="268206"/>
                    <a:pt x="460878" y="257988"/>
                  </a:cubicBezTo>
                  <a:cubicBezTo>
                    <a:pt x="461767" y="256592"/>
                    <a:pt x="462274" y="254878"/>
                    <a:pt x="461957" y="252657"/>
                  </a:cubicBezTo>
                  <a:cubicBezTo>
                    <a:pt x="456499" y="213751"/>
                    <a:pt x="450089" y="174402"/>
                    <a:pt x="433016" y="138607"/>
                  </a:cubicBezTo>
                  <a:cubicBezTo>
                    <a:pt x="432826" y="138163"/>
                    <a:pt x="432128" y="138480"/>
                    <a:pt x="432255" y="138924"/>
                  </a:cubicBezTo>
                  <a:cubicBezTo>
                    <a:pt x="437713" y="171673"/>
                    <a:pt x="444186" y="203851"/>
                    <a:pt x="446217" y="236854"/>
                  </a:cubicBezTo>
                  <a:cubicBezTo>
                    <a:pt x="437713" y="226826"/>
                    <a:pt x="429335" y="216735"/>
                    <a:pt x="421783" y="205691"/>
                  </a:cubicBezTo>
                  <a:cubicBezTo>
                    <a:pt x="413024" y="192807"/>
                    <a:pt x="406106" y="176687"/>
                    <a:pt x="394682" y="166088"/>
                  </a:cubicBezTo>
                  <a:cubicBezTo>
                    <a:pt x="393413" y="164945"/>
                    <a:pt x="391763" y="166024"/>
                    <a:pt x="391953" y="167611"/>
                  </a:cubicBezTo>
                  <a:cubicBezTo>
                    <a:pt x="394111" y="184811"/>
                    <a:pt x="406550" y="201820"/>
                    <a:pt x="415626" y="216290"/>
                  </a:cubicBezTo>
                  <a:cubicBezTo>
                    <a:pt x="423306" y="228476"/>
                    <a:pt x="431430" y="240535"/>
                    <a:pt x="440251" y="252022"/>
                  </a:cubicBezTo>
                  <a:cubicBezTo>
                    <a:pt x="429970" y="248087"/>
                    <a:pt x="419942" y="243898"/>
                    <a:pt x="410422" y="237932"/>
                  </a:cubicBezTo>
                  <a:cubicBezTo>
                    <a:pt x="397729" y="229935"/>
                    <a:pt x="387383" y="218829"/>
                    <a:pt x="374817" y="210959"/>
                  </a:cubicBezTo>
                  <a:cubicBezTo>
                    <a:pt x="373421" y="210070"/>
                    <a:pt x="372024" y="211657"/>
                    <a:pt x="372659" y="213053"/>
                  </a:cubicBezTo>
                  <a:cubicBezTo>
                    <a:pt x="385035" y="240217"/>
                    <a:pt x="422988" y="263636"/>
                    <a:pt x="450533" y="271951"/>
                  </a:cubicBezTo>
                  <a:cubicBezTo>
                    <a:pt x="454341" y="273093"/>
                    <a:pt x="457197" y="271443"/>
                    <a:pt x="458720" y="268904"/>
                  </a:cubicBezTo>
                  <a:cubicBezTo>
                    <a:pt x="465638" y="279567"/>
                    <a:pt x="473571" y="289848"/>
                    <a:pt x="480553" y="299559"/>
                  </a:cubicBezTo>
                  <a:cubicBezTo>
                    <a:pt x="490010" y="312697"/>
                    <a:pt x="499530" y="325834"/>
                    <a:pt x="509494" y="338591"/>
                  </a:cubicBezTo>
                  <a:cubicBezTo>
                    <a:pt x="507146" y="339860"/>
                    <a:pt x="504861" y="341130"/>
                    <a:pt x="502513" y="342399"/>
                  </a:cubicBezTo>
                  <a:cubicBezTo>
                    <a:pt x="492231" y="347730"/>
                    <a:pt x="500989" y="363724"/>
                    <a:pt x="511271" y="358202"/>
                  </a:cubicBezTo>
                  <a:cubicBezTo>
                    <a:pt x="512540" y="357504"/>
                    <a:pt x="513873" y="356743"/>
                    <a:pt x="515142" y="356044"/>
                  </a:cubicBezTo>
                  <a:cubicBezTo>
                    <a:pt x="515142" y="356108"/>
                    <a:pt x="515142" y="356108"/>
                    <a:pt x="515142" y="356171"/>
                  </a:cubicBezTo>
                  <a:cubicBezTo>
                    <a:pt x="512223" y="398631"/>
                    <a:pt x="509684" y="441154"/>
                    <a:pt x="507082" y="483550"/>
                  </a:cubicBezTo>
                  <a:cubicBezTo>
                    <a:pt x="506955" y="483613"/>
                    <a:pt x="506765" y="483677"/>
                    <a:pt x="506638" y="483803"/>
                  </a:cubicBezTo>
                  <a:cubicBezTo>
                    <a:pt x="497689" y="479361"/>
                    <a:pt x="488105" y="475553"/>
                    <a:pt x="479855" y="470920"/>
                  </a:cubicBezTo>
                  <a:cubicBezTo>
                    <a:pt x="461894" y="460955"/>
                    <a:pt x="444504" y="450102"/>
                    <a:pt x="428066" y="437790"/>
                  </a:cubicBezTo>
                  <a:cubicBezTo>
                    <a:pt x="408962" y="423446"/>
                    <a:pt x="391572" y="407516"/>
                    <a:pt x="375452" y="389999"/>
                  </a:cubicBezTo>
                  <a:cubicBezTo>
                    <a:pt x="373928" y="388286"/>
                    <a:pt x="372532" y="386826"/>
                    <a:pt x="371136" y="385176"/>
                  </a:cubicBezTo>
                  <a:cubicBezTo>
                    <a:pt x="370946" y="383081"/>
                    <a:pt x="370184" y="380987"/>
                    <a:pt x="368280" y="379654"/>
                  </a:cubicBezTo>
                  <a:cubicBezTo>
                    <a:pt x="367201" y="378893"/>
                    <a:pt x="365995" y="378448"/>
                    <a:pt x="364916" y="377750"/>
                  </a:cubicBezTo>
                  <a:cubicBezTo>
                    <a:pt x="365487" y="376925"/>
                    <a:pt x="365995" y="375973"/>
                    <a:pt x="366059" y="374767"/>
                  </a:cubicBezTo>
                  <a:cubicBezTo>
                    <a:pt x="369359" y="338909"/>
                    <a:pt x="359331" y="298036"/>
                    <a:pt x="346955" y="264716"/>
                  </a:cubicBezTo>
                  <a:cubicBezTo>
                    <a:pt x="346257" y="262875"/>
                    <a:pt x="343591" y="263446"/>
                    <a:pt x="343909" y="265477"/>
                  </a:cubicBezTo>
                  <a:cubicBezTo>
                    <a:pt x="349430" y="296195"/>
                    <a:pt x="350382" y="326088"/>
                    <a:pt x="351905" y="356616"/>
                  </a:cubicBezTo>
                  <a:cubicBezTo>
                    <a:pt x="336102" y="331038"/>
                    <a:pt x="321505" y="303621"/>
                    <a:pt x="301449" y="281661"/>
                  </a:cubicBezTo>
                  <a:cubicBezTo>
                    <a:pt x="300497" y="280646"/>
                    <a:pt x="298403" y="281598"/>
                    <a:pt x="298910" y="283057"/>
                  </a:cubicBezTo>
                  <a:cubicBezTo>
                    <a:pt x="309573" y="312189"/>
                    <a:pt x="326709" y="339035"/>
                    <a:pt x="340291" y="367024"/>
                  </a:cubicBezTo>
                  <a:cubicBezTo>
                    <a:pt x="333310" y="364549"/>
                    <a:pt x="326392" y="362010"/>
                    <a:pt x="320172" y="358139"/>
                  </a:cubicBezTo>
                  <a:cubicBezTo>
                    <a:pt x="305257" y="348872"/>
                    <a:pt x="293452" y="335862"/>
                    <a:pt x="278918" y="326342"/>
                  </a:cubicBezTo>
                  <a:cubicBezTo>
                    <a:pt x="276253" y="324565"/>
                    <a:pt x="272953" y="327865"/>
                    <a:pt x="274476" y="330594"/>
                  </a:cubicBezTo>
                  <a:cubicBezTo>
                    <a:pt x="283044" y="346080"/>
                    <a:pt x="299672" y="358202"/>
                    <a:pt x="314079" y="368103"/>
                  </a:cubicBezTo>
                  <a:cubicBezTo>
                    <a:pt x="328613" y="378068"/>
                    <a:pt x="346003" y="392538"/>
                    <a:pt x="364281" y="393236"/>
                  </a:cubicBezTo>
                  <a:cubicBezTo>
                    <a:pt x="364853" y="393236"/>
                    <a:pt x="365170" y="392919"/>
                    <a:pt x="365678" y="392792"/>
                  </a:cubicBezTo>
                  <a:cubicBezTo>
                    <a:pt x="382497" y="412466"/>
                    <a:pt x="400013" y="431443"/>
                    <a:pt x="419561" y="448452"/>
                  </a:cubicBezTo>
                  <a:cubicBezTo>
                    <a:pt x="431303" y="458671"/>
                    <a:pt x="443552" y="468381"/>
                    <a:pt x="456308" y="477330"/>
                  </a:cubicBezTo>
                  <a:cubicBezTo>
                    <a:pt x="463988" y="482724"/>
                    <a:pt x="471794" y="487738"/>
                    <a:pt x="479918" y="492435"/>
                  </a:cubicBezTo>
                  <a:cubicBezTo>
                    <a:pt x="483155" y="494275"/>
                    <a:pt x="486455" y="496052"/>
                    <a:pt x="489692" y="497893"/>
                  </a:cubicBezTo>
                  <a:cubicBezTo>
                    <a:pt x="495150" y="503097"/>
                    <a:pt x="500545" y="504176"/>
                    <a:pt x="506003" y="501511"/>
                  </a:cubicBezTo>
                  <a:cubicBezTo>
                    <a:pt x="504416" y="526580"/>
                    <a:pt x="502893" y="551713"/>
                    <a:pt x="501053" y="576655"/>
                  </a:cubicBezTo>
                  <a:cubicBezTo>
                    <a:pt x="498260" y="613974"/>
                    <a:pt x="495658" y="651293"/>
                    <a:pt x="492993" y="688548"/>
                  </a:cubicBezTo>
                  <a:cubicBezTo>
                    <a:pt x="460434" y="669571"/>
                    <a:pt x="427431" y="651166"/>
                    <a:pt x="396777" y="629270"/>
                  </a:cubicBezTo>
                  <a:cubicBezTo>
                    <a:pt x="366566" y="607691"/>
                    <a:pt x="339593" y="582431"/>
                    <a:pt x="311540" y="558440"/>
                  </a:cubicBezTo>
                  <a:cubicBezTo>
                    <a:pt x="314079" y="556092"/>
                    <a:pt x="315095" y="551777"/>
                    <a:pt x="312112" y="549365"/>
                  </a:cubicBezTo>
                  <a:cubicBezTo>
                    <a:pt x="309700" y="547397"/>
                    <a:pt x="307034" y="546001"/>
                    <a:pt x="304242" y="544858"/>
                  </a:cubicBezTo>
                  <a:cubicBezTo>
                    <a:pt x="304305" y="542955"/>
                    <a:pt x="303671" y="540924"/>
                    <a:pt x="301893" y="538893"/>
                  </a:cubicBezTo>
                  <a:cubicBezTo>
                    <a:pt x="301005" y="537941"/>
                    <a:pt x="300053" y="537116"/>
                    <a:pt x="299228" y="536164"/>
                  </a:cubicBezTo>
                  <a:cubicBezTo>
                    <a:pt x="301005" y="500876"/>
                    <a:pt x="283805" y="452451"/>
                    <a:pt x="260005" y="427318"/>
                  </a:cubicBezTo>
                  <a:cubicBezTo>
                    <a:pt x="259434" y="426683"/>
                    <a:pt x="258355" y="427254"/>
                    <a:pt x="258546" y="428079"/>
                  </a:cubicBezTo>
                  <a:cubicBezTo>
                    <a:pt x="263940" y="446739"/>
                    <a:pt x="272318" y="464256"/>
                    <a:pt x="277332" y="483042"/>
                  </a:cubicBezTo>
                  <a:cubicBezTo>
                    <a:pt x="280569" y="495037"/>
                    <a:pt x="281647" y="507223"/>
                    <a:pt x="282917" y="519409"/>
                  </a:cubicBezTo>
                  <a:cubicBezTo>
                    <a:pt x="262925" y="498845"/>
                    <a:pt x="242108" y="479170"/>
                    <a:pt x="219958" y="460892"/>
                  </a:cubicBezTo>
                  <a:cubicBezTo>
                    <a:pt x="217990" y="459305"/>
                    <a:pt x="215388" y="461653"/>
                    <a:pt x="217102" y="463621"/>
                  </a:cubicBezTo>
                  <a:cubicBezTo>
                    <a:pt x="239061" y="488500"/>
                    <a:pt x="260132" y="514204"/>
                    <a:pt x="280822" y="540098"/>
                  </a:cubicBezTo>
                  <a:cubicBezTo>
                    <a:pt x="275110" y="539464"/>
                    <a:pt x="269335" y="538766"/>
                    <a:pt x="263940" y="537052"/>
                  </a:cubicBezTo>
                  <a:cubicBezTo>
                    <a:pt x="240331" y="529500"/>
                    <a:pt x="221163" y="515473"/>
                    <a:pt x="203266" y="498782"/>
                  </a:cubicBezTo>
                  <a:cubicBezTo>
                    <a:pt x="200664" y="496370"/>
                    <a:pt x="197300" y="499797"/>
                    <a:pt x="199394" y="502463"/>
                  </a:cubicBezTo>
                  <a:cubicBezTo>
                    <a:pt x="213294" y="520805"/>
                    <a:pt x="232143" y="535338"/>
                    <a:pt x="252770" y="545493"/>
                  </a:cubicBezTo>
                  <a:cubicBezTo>
                    <a:pt x="267494" y="552729"/>
                    <a:pt x="286661" y="562122"/>
                    <a:pt x="303671" y="560535"/>
                  </a:cubicBezTo>
                  <a:cubicBezTo>
                    <a:pt x="357617" y="620956"/>
                    <a:pt x="423623" y="667223"/>
                    <a:pt x="491406" y="711142"/>
                  </a:cubicBezTo>
                  <a:cubicBezTo>
                    <a:pt x="486455" y="780575"/>
                    <a:pt x="481632" y="850008"/>
                    <a:pt x="476808" y="919440"/>
                  </a:cubicBezTo>
                  <a:cubicBezTo>
                    <a:pt x="433080" y="891515"/>
                    <a:pt x="387193" y="867334"/>
                    <a:pt x="344924" y="836553"/>
                  </a:cubicBezTo>
                  <a:cubicBezTo>
                    <a:pt x="303861" y="806660"/>
                    <a:pt x="266225" y="773467"/>
                    <a:pt x="229351" y="739068"/>
                  </a:cubicBezTo>
                  <a:cubicBezTo>
                    <a:pt x="230937" y="733419"/>
                    <a:pt x="228208" y="726120"/>
                    <a:pt x="220592" y="725803"/>
                  </a:cubicBezTo>
                  <a:cubicBezTo>
                    <a:pt x="220402" y="725803"/>
                    <a:pt x="220275" y="725739"/>
                    <a:pt x="220085" y="725739"/>
                  </a:cubicBezTo>
                  <a:cubicBezTo>
                    <a:pt x="219704" y="725105"/>
                    <a:pt x="219577" y="724343"/>
                    <a:pt x="219006" y="723835"/>
                  </a:cubicBezTo>
                  <a:cubicBezTo>
                    <a:pt x="217102" y="680170"/>
                    <a:pt x="208280" y="638536"/>
                    <a:pt x="186193" y="600329"/>
                  </a:cubicBezTo>
                  <a:cubicBezTo>
                    <a:pt x="184543" y="597409"/>
                    <a:pt x="180481" y="599821"/>
                    <a:pt x="181751" y="602804"/>
                  </a:cubicBezTo>
                  <a:cubicBezTo>
                    <a:pt x="195777" y="635934"/>
                    <a:pt x="203583" y="670396"/>
                    <a:pt x="202123" y="705874"/>
                  </a:cubicBezTo>
                  <a:cubicBezTo>
                    <a:pt x="192096" y="693562"/>
                    <a:pt x="182195" y="681186"/>
                    <a:pt x="172992" y="668175"/>
                  </a:cubicBezTo>
                  <a:cubicBezTo>
                    <a:pt x="161187" y="651610"/>
                    <a:pt x="150969" y="633776"/>
                    <a:pt x="138149" y="617909"/>
                  </a:cubicBezTo>
                  <a:cubicBezTo>
                    <a:pt x="136308" y="615624"/>
                    <a:pt x="133325" y="618417"/>
                    <a:pt x="134341" y="620702"/>
                  </a:cubicBezTo>
                  <a:cubicBezTo>
                    <a:pt x="149002" y="655355"/>
                    <a:pt x="170961" y="689754"/>
                    <a:pt x="192223" y="721995"/>
                  </a:cubicBezTo>
                  <a:cubicBezTo>
                    <a:pt x="162710" y="715331"/>
                    <a:pt x="137260" y="700352"/>
                    <a:pt x="114349" y="678139"/>
                  </a:cubicBezTo>
                  <a:cubicBezTo>
                    <a:pt x="111873" y="675727"/>
                    <a:pt x="106987" y="678774"/>
                    <a:pt x="109144" y="681947"/>
                  </a:cubicBezTo>
                  <a:cubicBezTo>
                    <a:pt x="132818" y="715965"/>
                    <a:pt x="170009" y="737037"/>
                    <a:pt x="210311" y="743954"/>
                  </a:cubicBezTo>
                  <a:cubicBezTo>
                    <a:pt x="210374" y="743954"/>
                    <a:pt x="210374" y="743954"/>
                    <a:pt x="210438" y="743954"/>
                  </a:cubicBezTo>
                  <a:cubicBezTo>
                    <a:pt x="213674" y="744462"/>
                    <a:pt x="216848" y="745160"/>
                    <a:pt x="220148" y="745541"/>
                  </a:cubicBezTo>
                  <a:cubicBezTo>
                    <a:pt x="220275" y="745541"/>
                    <a:pt x="220338" y="745478"/>
                    <a:pt x="220465" y="745478"/>
                  </a:cubicBezTo>
                  <a:cubicBezTo>
                    <a:pt x="254166" y="781971"/>
                    <a:pt x="290977" y="815862"/>
                    <a:pt x="329565" y="846898"/>
                  </a:cubicBezTo>
                  <a:cubicBezTo>
                    <a:pt x="349367" y="862828"/>
                    <a:pt x="441965" y="943621"/>
                    <a:pt x="475349" y="940004"/>
                  </a:cubicBezTo>
                  <a:cubicBezTo>
                    <a:pt x="474397" y="953522"/>
                    <a:pt x="473445" y="967041"/>
                    <a:pt x="472493" y="980559"/>
                  </a:cubicBezTo>
                  <a:cubicBezTo>
                    <a:pt x="467161" y="1057608"/>
                    <a:pt x="462274" y="1134720"/>
                    <a:pt x="457261" y="1211833"/>
                  </a:cubicBezTo>
                  <a:cubicBezTo>
                    <a:pt x="336229" y="1142336"/>
                    <a:pt x="230366" y="1052721"/>
                    <a:pt x="138022" y="948508"/>
                  </a:cubicBezTo>
                  <a:cubicBezTo>
                    <a:pt x="138783" y="946224"/>
                    <a:pt x="138403" y="943558"/>
                    <a:pt x="136181" y="941337"/>
                  </a:cubicBezTo>
                  <a:cubicBezTo>
                    <a:pt x="133896" y="939052"/>
                    <a:pt x="131231" y="937338"/>
                    <a:pt x="128565" y="935498"/>
                  </a:cubicBezTo>
                  <a:cubicBezTo>
                    <a:pt x="128756" y="934419"/>
                    <a:pt x="128819" y="933340"/>
                    <a:pt x="128502" y="932007"/>
                  </a:cubicBezTo>
                  <a:cubicBezTo>
                    <a:pt x="118347" y="891959"/>
                    <a:pt x="110541" y="851467"/>
                    <a:pt x="100259" y="811483"/>
                  </a:cubicBezTo>
                  <a:cubicBezTo>
                    <a:pt x="99751" y="809579"/>
                    <a:pt x="96768" y="809833"/>
                    <a:pt x="96768" y="811864"/>
                  </a:cubicBezTo>
                  <a:cubicBezTo>
                    <a:pt x="97403" y="841947"/>
                    <a:pt x="101084" y="872031"/>
                    <a:pt x="105844" y="901924"/>
                  </a:cubicBezTo>
                  <a:cubicBezTo>
                    <a:pt x="100259" y="896212"/>
                    <a:pt x="94357" y="890880"/>
                    <a:pt x="89343" y="885486"/>
                  </a:cubicBezTo>
                  <a:cubicBezTo>
                    <a:pt x="75443" y="870444"/>
                    <a:pt x="62813" y="852483"/>
                    <a:pt x="47264" y="839282"/>
                  </a:cubicBezTo>
                  <a:cubicBezTo>
                    <a:pt x="46249" y="838457"/>
                    <a:pt x="44662" y="839409"/>
                    <a:pt x="45360" y="840678"/>
                  </a:cubicBezTo>
                  <a:cubicBezTo>
                    <a:pt x="54690" y="858893"/>
                    <a:pt x="69224" y="874887"/>
                    <a:pt x="80711" y="891833"/>
                  </a:cubicBezTo>
                  <a:cubicBezTo>
                    <a:pt x="87185" y="901416"/>
                    <a:pt x="93278" y="913665"/>
                    <a:pt x="101338" y="923058"/>
                  </a:cubicBezTo>
                  <a:cubicBezTo>
                    <a:pt x="95880" y="921344"/>
                    <a:pt x="90422" y="919758"/>
                    <a:pt x="85217" y="918108"/>
                  </a:cubicBezTo>
                  <a:cubicBezTo>
                    <a:pt x="66177" y="912142"/>
                    <a:pt x="46693" y="904589"/>
                    <a:pt x="26637" y="903510"/>
                  </a:cubicBezTo>
                  <a:cubicBezTo>
                    <a:pt x="25051" y="903447"/>
                    <a:pt x="24162" y="905922"/>
                    <a:pt x="25685" y="906620"/>
                  </a:cubicBezTo>
                  <a:cubicBezTo>
                    <a:pt x="43520" y="915125"/>
                    <a:pt x="62750" y="919694"/>
                    <a:pt x="80457" y="928643"/>
                  </a:cubicBezTo>
                  <a:cubicBezTo>
                    <a:pt x="96387" y="936704"/>
                    <a:pt x="110921" y="949905"/>
                    <a:pt x="128438" y="953903"/>
                  </a:cubicBezTo>
                  <a:cubicBezTo>
                    <a:pt x="129327" y="954094"/>
                    <a:pt x="130215" y="954157"/>
                    <a:pt x="131104" y="954030"/>
                  </a:cubicBezTo>
                  <a:cubicBezTo>
                    <a:pt x="218561" y="1070175"/>
                    <a:pt x="329628" y="1165566"/>
                    <a:pt x="455547" y="1238298"/>
                  </a:cubicBezTo>
                  <a:cubicBezTo>
                    <a:pt x="452818" y="1279869"/>
                    <a:pt x="450470" y="1321377"/>
                    <a:pt x="447804" y="1362948"/>
                  </a:cubicBezTo>
                  <a:cubicBezTo>
                    <a:pt x="325059" y="1294657"/>
                    <a:pt x="207835" y="1221289"/>
                    <a:pt x="99370" y="1131293"/>
                  </a:cubicBezTo>
                  <a:cubicBezTo>
                    <a:pt x="83059" y="1094736"/>
                    <a:pt x="72651" y="1056720"/>
                    <a:pt x="57482" y="1019845"/>
                  </a:cubicBezTo>
                  <a:cubicBezTo>
                    <a:pt x="56594" y="1017751"/>
                    <a:pt x="52976" y="1018703"/>
                    <a:pt x="53103" y="1020924"/>
                  </a:cubicBezTo>
                  <a:cubicBezTo>
                    <a:pt x="55007" y="1046311"/>
                    <a:pt x="61481" y="1072967"/>
                    <a:pt x="68970" y="1098735"/>
                  </a:cubicBezTo>
                  <a:cubicBezTo>
                    <a:pt x="63194" y="1096006"/>
                    <a:pt x="57292" y="1093340"/>
                    <a:pt x="52024" y="1089468"/>
                  </a:cubicBezTo>
                  <a:cubicBezTo>
                    <a:pt x="34698" y="1076902"/>
                    <a:pt x="20925" y="1059829"/>
                    <a:pt x="3535" y="1047707"/>
                  </a:cubicBezTo>
                  <a:cubicBezTo>
                    <a:pt x="1695" y="1046438"/>
                    <a:pt x="-400" y="1048786"/>
                    <a:pt x="552" y="1050500"/>
                  </a:cubicBezTo>
                  <a:cubicBezTo>
                    <a:pt x="8168" y="1064844"/>
                    <a:pt x="21370" y="1076204"/>
                    <a:pt x="33428" y="1086739"/>
                  </a:cubicBezTo>
                  <a:cubicBezTo>
                    <a:pt x="38950" y="1091626"/>
                    <a:pt x="44789" y="1096133"/>
                    <a:pt x="50501" y="1100829"/>
                  </a:cubicBezTo>
                  <a:cubicBezTo>
                    <a:pt x="54499" y="1104066"/>
                    <a:pt x="58117" y="1107557"/>
                    <a:pt x="61925" y="1110920"/>
                  </a:cubicBezTo>
                  <a:cubicBezTo>
                    <a:pt x="63194" y="1112126"/>
                    <a:pt x="64464" y="1113332"/>
                    <a:pt x="65733" y="1114538"/>
                  </a:cubicBezTo>
                  <a:cubicBezTo>
                    <a:pt x="67954" y="1117394"/>
                    <a:pt x="69224" y="1118283"/>
                    <a:pt x="69795" y="1117585"/>
                  </a:cubicBezTo>
                  <a:cubicBezTo>
                    <a:pt x="70937" y="1120504"/>
                    <a:pt x="72524" y="1122852"/>
                    <a:pt x="75888" y="1123550"/>
                  </a:cubicBezTo>
                  <a:cubicBezTo>
                    <a:pt x="76078" y="1123614"/>
                    <a:pt x="76268" y="1123550"/>
                    <a:pt x="76522" y="1123550"/>
                  </a:cubicBezTo>
                  <a:cubicBezTo>
                    <a:pt x="77855" y="1127739"/>
                    <a:pt x="79124" y="1131865"/>
                    <a:pt x="80394" y="1135926"/>
                  </a:cubicBezTo>
                  <a:cubicBezTo>
                    <a:pt x="70683" y="1134974"/>
                    <a:pt x="60973" y="1134213"/>
                    <a:pt x="51389" y="1131865"/>
                  </a:cubicBezTo>
                  <a:cubicBezTo>
                    <a:pt x="34634" y="1127739"/>
                    <a:pt x="19212" y="1120059"/>
                    <a:pt x="2583" y="1115744"/>
                  </a:cubicBezTo>
                  <a:cubicBezTo>
                    <a:pt x="806" y="1115299"/>
                    <a:pt x="-971" y="1117648"/>
                    <a:pt x="616" y="1118981"/>
                  </a:cubicBezTo>
                  <a:cubicBezTo>
                    <a:pt x="13182" y="1129960"/>
                    <a:pt x="29176" y="1136434"/>
                    <a:pt x="44662" y="1142273"/>
                  </a:cubicBezTo>
                  <a:cubicBezTo>
                    <a:pt x="62750" y="1149127"/>
                    <a:pt x="81981" y="1156997"/>
                    <a:pt x="101465" y="1157188"/>
                  </a:cubicBezTo>
                  <a:cubicBezTo>
                    <a:pt x="105082" y="1157251"/>
                    <a:pt x="107748" y="1155220"/>
                    <a:pt x="109208" y="1152554"/>
                  </a:cubicBezTo>
                  <a:cubicBezTo>
                    <a:pt x="210501" y="1245787"/>
                    <a:pt x="322774" y="1330262"/>
                    <a:pt x="446027" y="1391888"/>
                  </a:cubicBezTo>
                  <a:cubicBezTo>
                    <a:pt x="437395" y="1527200"/>
                    <a:pt x="428764" y="1662512"/>
                    <a:pt x="420767" y="1797887"/>
                  </a:cubicBezTo>
                  <a:cubicBezTo>
                    <a:pt x="420513" y="1802583"/>
                    <a:pt x="424194" y="1807914"/>
                    <a:pt x="428827" y="1808993"/>
                  </a:cubicBezTo>
                  <a:cubicBezTo>
                    <a:pt x="467733" y="1818006"/>
                    <a:pt x="502322" y="1814261"/>
                    <a:pt x="538308" y="1796744"/>
                  </a:cubicBezTo>
                  <a:cubicBezTo>
                    <a:pt x="543195" y="1794396"/>
                    <a:pt x="544591" y="1788874"/>
                    <a:pt x="543893" y="1783987"/>
                  </a:cubicBezTo>
                  <a:cubicBezTo>
                    <a:pt x="542116" y="1772056"/>
                    <a:pt x="539514" y="1760758"/>
                    <a:pt x="536467" y="1749715"/>
                  </a:cubicBezTo>
                  <a:cubicBezTo>
                    <a:pt x="539958" y="1698497"/>
                    <a:pt x="532405" y="1643472"/>
                    <a:pt x="531200" y="1593587"/>
                  </a:cubicBezTo>
                  <a:cubicBezTo>
                    <a:pt x="529549" y="1527454"/>
                    <a:pt x="528280" y="1461258"/>
                    <a:pt x="527138" y="1395125"/>
                  </a:cubicBezTo>
                  <a:cubicBezTo>
                    <a:pt x="535008" y="1390936"/>
                    <a:pt x="542560" y="1384907"/>
                    <a:pt x="548272" y="1381543"/>
                  </a:cubicBezTo>
                  <a:cubicBezTo>
                    <a:pt x="585020" y="1360028"/>
                    <a:pt x="620942" y="1337244"/>
                    <a:pt x="655912" y="1312936"/>
                  </a:cubicBezTo>
                  <a:cubicBezTo>
                    <a:pt x="707320" y="1277140"/>
                    <a:pt x="761394" y="1237473"/>
                    <a:pt x="806138" y="1191841"/>
                  </a:cubicBezTo>
                  <a:cubicBezTo>
                    <a:pt x="816864" y="1189175"/>
                    <a:pt x="830954" y="1186827"/>
                    <a:pt x="837491" y="1185113"/>
                  </a:cubicBezTo>
                  <a:cubicBezTo>
                    <a:pt x="855008" y="1180480"/>
                    <a:pt x="873096" y="1178005"/>
                    <a:pt x="890549" y="1173181"/>
                  </a:cubicBezTo>
                  <a:cubicBezTo>
                    <a:pt x="893977" y="1172610"/>
                    <a:pt x="893659" y="1166517"/>
                    <a:pt x="889597" y="1166771"/>
                  </a:cubicBezTo>
                  <a:close/>
                </a:path>
              </a:pathLst>
            </a:custGeom>
            <a:solidFill>
              <a:srgbClr val="00495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35F98B0C-8944-4613-8498-F9031EE06147}"/>
                </a:ext>
              </a:extLst>
            </p:cNvPr>
            <p:cNvSpPr/>
            <p:nvPr/>
          </p:nvSpPr>
          <p:spPr>
            <a:xfrm>
              <a:off x="1207171" y="3949304"/>
              <a:ext cx="931650" cy="1507528"/>
            </a:xfrm>
            <a:custGeom>
              <a:avLst/>
              <a:gdLst>
                <a:gd name="connsiteX0" fmla="*/ 507134 w 931650"/>
                <a:gd name="connsiteY0" fmla="*/ 37380 h 1507528"/>
                <a:gd name="connsiteX1" fmla="*/ 490252 w 931650"/>
                <a:gd name="connsiteY1" fmla="*/ 35413 h 1507528"/>
                <a:gd name="connsiteX2" fmla="*/ 471148 w 931650"/>
                <a:gd name="connsiteY2" fmla="*/ 37888 h 1507528"/>
                <a:gd name="connsiteX3" fmla="*/ 471021 w 931650"/>
                <a:gd name="connsiteY3" fmla="*/ 43727 h 1507528"/>
                <a:gd name="connsiteX4" fmla="*/ 489998 w 931650"/>
                <a:gd name="connsiteY4" fmla="*/ 46202 h 1507528"/>
                <a:gd name="connsiteX5" fmla="*/ 507007 w 931650"/>
                <a:gd name="connsiteY5" fmla="*/ 44298 h 1507528"/>
                <a:gd name="connsiteX6" fmla="*/ 507134 w 931650"/>
                <a:gd name="connsiteY6" fmla="*/ 37380 h 1507528"/>
                <a:gd name="connsiteX7" fmla="*/ 507134 w 931650"/>
                <a:gd name="connsiteY7" fmla="*/ 37380 h 1507528"/>
                <a:gd name="connsiteX8" fmla="*/ 629181 w 931650"/>
                <a:gd name="connsiteY8" fmla="*/ 1232653 h 1507528"/>
                <a:gd name="connsiteX9" fmla="*/ 605190 w 931650"/>
                <a:gd name="connsiteY9" fmla="*/ 1227766 h 1507528"/>
                <a:gd name="connsiteX10" fmla="*/ 578344 w 931650"/>
                <a:gd name="connsiteY10" fmla="*/ 1232717 h 1507528"/>
                <a:gd name="connsiteX11" fmla="*/ 579296 w 931650"/>
                <a:gd name="connsiteY11" fmla="*/ 1241348 h 1507528"/>
                <a:gd name="connsiteX12" fmla="*/ 604873 w 931650"/>
                <a:gd name="connsiteY12" fmla="*/ 1241157 h 1507528"/>
                <a:gd name="connsiteX13" fmla="*/ 628102 w 931650"/>
                <a:gd name="connsiteY13" fmla="*/ 1239508 h 1507528"/>
                <a:gd name="connsiteX14" fmla="*/ 629181 w 931650"/>
                <a:gd name="connsiteY14" fmla="*/ 1232653 h 1507528"/>
                <a:gd name="connsiteX15" fmla="*/ 629181 w 931650"/>
                <a:gd name="connsiteY15" fmla="*/ 1232653 h 1507528"/>
                <a:gd name="connsiteX16" fmla="*/ 928174 w 931650"/>
                <a:gd name="connsiteY16" fmla="*/ 1268004 h 1507528"/>
                <a:gd name="connsiteX17" fmla="*/ 895361 w 931650"/>
                <a:gd name="connsiteY17" fmla="*/ 1267243 h 1507528"/>
                <a:gd name="connsiteX18" fmla="*/ 895171 w 931650"/>
                <a:gd name="connsiteY18" fmla="*/ 1276763 h 1507528"/>
                <a:gd name="connsiteX19" fmla="*/ 927983 w 931650"/>
                <a:gd name="connsiteY19" fmla="*/ 1277651 h 1507528"/>
                <a:gd name="connsiteX20" fmla="*/ 928174 w 931650"/>
                <a:gd name="connsiteY20" fmla="*/ 1268004 h 1507528"/>
                <a:gd name="connsiteX21" fmla="*/ 928174 w 931650"/>
                <a:gd name="connsiteY21" fmla="*/ 1268004 h 1507528"/>
                <a:gd name="connsiteX22" fmla="*/ 870927 w 931650"/>
                <a:gd name="connsiteY22" fmla="*/ 1380023 h 1507528"/>
                <a:gd name="connsiteX23" fmla="*/ 850744 w 931650"/>
                <a:gd name="connsiteY23" fmla="*/ 1379706 h 1507528"/>
                <a:gd name="connsiteX24" fmla="*/ 827833 w 931650"/>
                <a:gd name="connsiteY24" fmla="*/ 1380595 h 1507528"/>
                <a:gd name="connsiteX25" fmla="*/ 826627 w 931650"/>
                <a:gd name="connsiteY25" fmla="*/ 1388211 h 1507528"/>
                <a:gd name="connsiteX26" fmla="*/ 872132 w 931650"/>
                <a:gd name="connsiteY26" fmla="*/ 1385164 h 1507528"/>
                <a:gd name="connsiteX27" fmla="*/ 870927 w 931650"/>
                <a:gd name="connsiteY27" fmla="*/ 1380023 h 1507528"/>
                <a:gd name="connsiteX28" fmla="*/ 870927 w 931650"/>
                <a:gd name="connsiteY28" fmla="*/ 1380023 h 1507528"/>
                <a:gd name="connsiteX29" fmla="*/ 790768 w 931650"/>
                <a:gd name="connsiteY29" fmla="*/ 1477445 h 1507528"/>
                <a:gd name="connsiteX30" fmla="*/ 765318 w 931650"/>
                <a:gd name="connsiteY30" fmla="*/ 1477318 h 1507528"/>
                <a:gd name="connsiteX31" fmla="*/ 739994 w 931650"/>
                <a:gd name="connsiteY31" fmla="*/ 1480555 h 1507528"/>
                <a:gd name="connsiteX32" fmla="*/ 739804 w 931650"/>
                <a:gd name="connsiteY32" fmla="*/ 1488996 h 1507528"/>
                <a:gd name="connsiteX33" fmla="*/ 765064 w 931650"/>
                <a:gd name="connsiteY33" fmla="*/ 1489758 h 1507528"/>
                <a:gd name="connsiteX34" fmla="*/ 790577 w 931650"/>
                <a:gd name="connsiteY34" fmla="*/ 1487155 h 1507528"/>
                <a:gd name="connsiteX35" fmla="*/ 790768 w 931650"/>
                <a:gd name="connsiteY35" fmla="*/ 1477445 h 1507528"/>
                <a:gd name="connsiteX36" fmla="*/ 790768 w 931650"/>
                <a:gd name="connsiteY36" fmla="*/ 1477445 h 1507528"/>
                <a:gd name="connsiteX37" fmla="*/ 589768 w 931650"/>
                <a:gd name="connsiteY37" fmla="*/ 1456882 h 1507528"/>
                <a:gd name="connsiteX38" fmla="*/ 555496 w 931650"/>
                <a:gd name="connsiteY38" fmla="*/ 1459103 h 1507528"/>
                <a:gd name="connsiteX39" fmla="*/ 559177 w 931650"/>
                <a:gd name="connsiteY39" fmla="*/ 1468306 h 1507528"/>
                <a:gd name="connsiteX40" fmla="*/ 588753 w 931650"/>
                <a:gd name="connsiteY40" fmla="*/ 1463609 h 1507528"/>
                <a:gd name="connsiteX41" fmla="*/ 589768 w 931650"/>
                <a:gd name="connsiteY41" fmla="*/ 1456882 h 1507528"/>
                <a:gd name="connsiteX42" fmla="*/ 589768 w 931650"/>
                <a:gd name="connsiteY42" fmla="*/ 1456882 h 1507528"/>
                <a:gd name="connsiteX43" fmla="*/ 718352 w 931650"/>
                <a:gd name="connsiteY43" fmla="*/ 1423308 h 1507528"/>
                <a:gd name="connsiteX44" fmla="*/ 680907 w 931650"/>
                <a:gd name="connsiteY44" fmla="*/ 1418738 h 1507528"/>
                <a:gd name="connsiteX45" fmla="*/ 682049 w 931650"/>
                <a:gd name="connsiteY45" fmla="*/ 1428576 h 1507528"/>
                <a:gd name="connsiteX46" fmla="*/ 703818 w 931650"/>
                <a:gd name="connsiteY46" fmla="*/ 1429972 h 1507528"/>
                <a:gd name="connsiteX47" fmla="*/ 717400 w 931650"/>
                <a:gd name="connsiteY47" fmla="*/ 1429464 h 1507528"/>
                <a:gd name="connsiteX48" fmla="*/ 718352 w 931650"/>
                <a:gd name="connsiteY48" fmla="*/ 1423308 h 1507528"/>
                <a:gd name="connsiteX49" fmla="*/ 718352 w 931650"/>
                <a:gd name="connsiteY49" fmla="*/ 1423308 h 1507528"/>
                <a:gd name="connsiteX50" fmla="*/ 820153 w 931650"/>
                <a:gd name="connsiteY50" fmla="*/ 1318079 h 1507528"/>
                <a:gd name="connsiteX51" fmla="*/ 780169 w 931650"/>
                <a:gd name="connsiteY51" fmla="*/ 1314272 h 1507528"/>
                <a:gd name="connsiteX52" fmla="*/ 780930 w 931650"/>
                <a:gd name="connsiteY52" fmla="*/ 1320935 h 1507528"/>
                <a:gd name="connsiteX53" fmla="*/ 802382 w 931650"/>
                <a:gd name="connsiteY53" fmla="*/ 1324045 h 1507528"/>
                <a:gd name="connsiteX54" fmla="*/ 818186 w 931650"/>
                <a:gd name="connsiteY54" fmla="*/ 1324807 h 1507528"/>
                <a:gd name="connsiteX55" fmla="*/ 820153 w 931650"/>
                <a:gd name="connsiteY55" fmla="*/ 1318079 h 1507528"/>
                <a:gd name="connsiteX56" fmla="*/ 820153 w 931650"/>
                <a:gd name="connsiteY56" fmla="*/ 1318079 h 1507528"/>
                <a:gd name="connsiteX57" fmla="*/ 633497 w 931650"/>
                <a:gd name="connsiteY57" fmla="*/ 1304752 h 1507528"/>
                <a:gd name="connsiteX58" fmla="*/ 603794 w 931650"/>
                <a:gd name="connsiteY58" fmla="*/ 1308813 h 1507528"/>
                <a:gd name="connsiteX59" fmla="*/ 607348 w 931650"/>
                <a:gd name="connsiteY59" fmla="*/ 1317762 h 1507528"/>
                <a:gd name="connsiteX60" fmla="*/ 633243 w 931650"/>
                <a:gd name="connsiteY60" fmla="*/ 1317128 h 1507528"/>
                <a:gd name="connsiteX61" fmla="*/ 633497 w 931650"/>
                <a:gd name="connsiteY61" fmla="*/ 1304752 h 1507528"/>
                <a:gd name="connsiteX62" fmla="*/ 633497 w 931650"/>
                <a:gd name="connsiteY62" fmla="*/ 1304752 h 1507528"/>
                <a:gd name="connsiteX63" fmla="*/ 441636 w 931650"/>
                <a:gd name="connsiteY63" fmla="*/ 1494772 h 1507528"/>
                <a:gd name="connsiteX64" fmla="*/ 391751 w 931650"/>
                <a:gd name="connsiteY64" fmla="*/ 1499849 h 1507528"/>
                <a:gd name="connsiteX65" fmla="*/ 393655 w 931650"/>
                <a:gd name="connsiteY65" fmla="*/ 1507528 h 1507528"/>
                <a:gd name="connsiteX66" fmla="*/ 416884 w 931650"/>
                <a:gd name="connsiteY66" fmla="*/ 1504926 h 1507528"/>
                <a:gd name="connsiteX67" fmla="*/ 440303 w 931650"/>
                <a:gd name="connsiteY67" fmla="*/ 1503403 h 1507528"/>
                <a:gd name="connsiteX68" fmla="*/ 441636 w 931650"/>
                <a:gd name="connsiteY68" fmla="*/ 1494772 h 1507528"/>
                <a:gd name="connsiteX69" fmla="*/ 441636 w 931650"/>
                <a:gd name="connsiteY69" fmla="*/ 1494772 h 1507528"/>
                <a:gd name="connsiteX70" fmla="*/ 404825 w 931650"/>
                <a:gd name="connsiteY70" fmla="*/ 1415501 h 1507528"/>
                <a:gd name="connsiteX71" fmla="*/ 384325 w 931650"/>
                <a:gd name="connsiteY71" fmla="*/ 1409535 h 1507528"/>
                <a:gd name="connsiteX72" fmla="*/ 358368 w 931650"/>
                <a:gd name="connsiteY72" fmla="*/ 1410678 h 1507528"/>
                <a:gd name="connsiteX73" fmla="*/ 359510 w 931650"/>
                <a:gd name="connsiteY73" fmla="*/ 1420959 h 1507528"/>
                <a:gd name="connsiteX74" fmla="*/ 384008 w 931650"/>
                <a:gd name="connsiteY74" fmla="*/ 1421975 h 1507528"/>
                <a:gd name="connsiteX75" fmla="*/ 403873 w 931650"/>
                <a:gd name="connsiteY75" fmla="*/ 1421467 h 1507528"/>
                <a:gd name="connsiteX76" fmla="*/ 404825 w 931650"/>
                <a:gd name="connsiteY76" fmla="*/ 1415501 h 1507528"/>
                <a:gd name="connsiteX77" fmla="*/ 404825 w 931650"/>
                <a:gd name="connsiteY77" fmla="*/ 1415501 h 1507528"/>
                <a:gd name="connsiteX78" fmla="*/ 454203 w 931650"/>
                <a:gd name="connsiteY78" fmla="*/ 1321126 h 1507528"/>
                <a:gd name="connsiteX79" fmla="*/ 428625 w 931650"/>
                <a:gd name="connsiteY79" fmla="*/ 1317445 h 1507528"/>
                <a:gd name="connsiteX80" fmla="*/ 399684 w 931650"/>
                <a:gd name="connsiteY80" fmla="*/ 1318397 h 1507528"/>
                <a:gd name="connsiteX81" fmla="*/ 399494 w 931650"/>
                <a:gd name="connsiteY81" fmla="*/ 1328044 h 1507528"/>
                <a:gd name="connsiteX82" fmla="*/ 428372 w 931650"/>
                <a:gd name="connsiteY82" fmla="*/ 1330329 h 1507528"/>
                <a:gd name="connsiteX83" fmla="*/ 454076 w 931650"/>
                <a:gd name="connsiteY83" fmla="*/ 1327917 h 1507528"/>
                <a:gd name="connsiteX84" fmla="*/ 454203 w 931650"/>
                <a:gd name="connsiteY84" fmla="*/ 1321126 h 1507528"/>
                <a:gd name="connsiteX85" fmla="*/ 454203 w 931650"/>
                <a:gd name="connsiteY85" fmla="*/ 1321126 h 1507528"/>
                <a:gd name="connsiteX86" fmla="*/ 250474 w 931650"/>
                <a:gd name="connsiteY86" fmla="*/ 1359524 h 1507528"/>
                <a:gd name="connsiteX87" fmla="*/ 226674 w 931650"/>
                <a:gd name="connsiteY87" fmla="*/ 1358825 h 1507528"/>
                <a:gd name="connsiteX88" fmla="*/ 202874 w 931650"/>
                <a:gd name="connsiteY88" fmla="*/ 1362316 h 1507528"/>
                <a:gd name="connsiteX89" fmla="*/ 202683 w 931650"/>
                <a:gd name="connsiteY89" fmla="*/ 1370630 h 1507528"/>
                <a:gd name="connsiteX90" fmla="*/ 228133 w 931650"/>
                <a:gd name="connsiteY90" fmla="*/ 1371582 h 1507528"/>
                <a:gd name="connsiteX91" fmla="*/ 251362 w 931650"/>
                <a:gd name="connsiteY91" fmla="*/ 1367965 h 1507528"/>
                <a:gd name="connsiteX92" fmla="*/ 250474 w 931650"/>
                <a:gd name="connsiteY92" fmla="*/ 1359524 h 1507528"/>
                <a:gd name="connsiteX93" fmla="*/ 250474 w 931650"/>
                <a:gd name="connsiteY93" fmla="*/ 1359524 h 1507528"/>
                <a:gd name="connsiteX94" fmla="*/ 253266 w 931650"/>
                <a:gd name="connsiteY94" fmla="*/ 1234430 h 1507528"/>
                <a:gd name="connsiteX95" fmla="*/ 230989 w 931650"/>
                <a:gd name="connsiteY95" fmla="*/ 1233668 h 1507528"/>
                <a:gd name="connsiteX96" fmla="*/ 208712 w 931650"/>
                <a:gd name="connsiteY96" fmla="*/ 1236842 h 1507528"/>
                <a:gd name="connsiteX97" fmla="*/ 209665 w 931650"/>
                <a:gd name="connsiteY97" fmla="*/ 1245156 h 1507528"/>
                <a:gd name="connsiteX98" fmla="*/ 254155 w 931650"/>
                <a:gd name="connsiteY98" fmla="*/ 1242363 h 1507528"/>
                <a:gd name="connsiteX99" fmla="*/ 253266 w 931650"/>
                <a:gd name="connsiteY99" fmla="*/ 1234430 h 1507528"/>
                <a:gd name="connsiteX100" fmla="*/ 253266 w 931650"/>
                <a:gd name="connsiteY100" fmla="*/ 1234430 h 1507528"/>
                <a:gd name="connsiteX101" fmla="*/ 107927 w 931650"/>
                <a:gd name="connsiteY101" fmla="*/ 1265973 h 1507528"/>
                <a:gd name="connsiteX102" fmla="*/ 87110 w 931650"/>
                <a:gd name="connsiteY102" fmla="*/ 1264323 h 1507528"/>
                <a:gd name="connsiteX103" fmla="*/ 66293 w 931650"/>
                <a:gd name="connsiteY103" fmla="*/ 1267179 h 1507528"/>
                <a:gd name="connsiteX104" fmla="*/ 66102 w 931650"/>
                <a:gd name="connsiteY104" fmla="*/ 1275620 h 1507528"/>
                <a:gd name="connsiteX105" fmla="*/ 88570 w 931650"/>
                <a:gd name="connsiteY105" fmla="*/ 1277778 h 1507528"/>
                <a:gd name="connsiteX106" fmla="*/ 108879 w 931650"/>
                <a:gd name="connsiteY106" fmla="*/ 1275049 h 1507528"/>
                <a:gd name="connsiteX107" fmla="*/ 107927 w 931650"/>
                <a:gd name="connsiteY107" fmla="*/ 1265973 h 1507528"/>
                <a:gd name="connsiteX108" fmla="*/ 107927 w 931650"/>
                <a:gd name="connsiteY108" fmla="*/ 1265973 h 1507528"/>
                <a:gd name="connsiteX109" fmla="*/ 49030 w 931650"/>
                <a:gd name="connsiteY109" fmla="*/ 1094993 h 1507528"/>
                <a:gd name="connsiteX110" fmla="*/ 3714 w 931650"/>
                <a:gd name="connsiteY110" fmla="*/ 1092264 h 1507528"/>
                <a:gd name="connsiteX111" fmla="*/ 3524 w 931650"/>
                <a:gd name="connsiteY111" fmla="*/ 1101911 h 1507528"/>
                <a:gd name="connsiteX112" fmla="*/ 48966 w 931650"/>
                <a:gd name="connsiteY112" fmla="*/ 1101340 h 1507528"/>
                <a:gd name="connsiteX113" fmla="*/ 49030 w 931650"/>
                <a:gd name="connsiteY113" fmla="*/ 1094993 h 1507528"/>
                <a:gd name="connsiteX114" fmla="*/ 49030 w 931650"/>
                <a:gd name="connsiteY114" fmla="*/ 1094993 h 1507528"/>
                <a:gd name="connsiteX115" fmla="*/ 59882 w 931650"/>
                <a:gd name="connsiteY115" fmla="*/ 909416 h 1507528"/>
                <a:gd name="connsiteX116" fmla="*/ 23008 w 931650"/>
                <a:gd name="connsiteY116" fmla="*/ 909923 h 1507528"/>
                <a:gd name="connsiteX117" fmla="*/ 25039 w 931650"/>
                <a:gd name="connsiteY117" fmla="*/ 917984 h 1507528"/>
                <a:gd name="connsiteX118" fmla="*/ 45412 w 931650"/>
                <a:gd name="connsiteY118" fmla="*/ 916778 h 1507528"/>
                <a:gd name="connsiteX119" fmla="*/ 58994 w 931650"/>
                <a:gd name="connsiteY119" fmla="*/ 915064 h 1507528"/>
                <a:gd name="connsiteX120" fmla="*/ 59882 w 931650"/>
                <a:gd name="connsiteY120" fmla="*/ 909416 h 1507528"/>
                <a:gd name="connsiteX121" fmla="*/ 59882 w 931650"/>
                <a:gd name="connsiteY121" fmla="*/ 909416 h 1507528"/>
                <a:gd name="connsiteX122" fmla="*/ 152417 w 931650"/>
                <a:gd name="connsiteY122" fmla="*/ 1012804 h 1507528"/>
                <a:gd name="connsiteX123" fmla="*/ 130521 w 931650"/>
                <a:gd name="connsiteY123" fmla="*/ 1010709 h 1507528"/>
                <a:gd name="connsiteX124" fmla="*/ 106150 w 931650"/>
                <a:gd name="connsiteY124" fmla="*/ 1009249 h 1507528"/>
                <a:gd name="connsiteX125" fmla="*/ 104881 w 931650"/>
                <a:gd name="connsiteY125" fmla="*/ 1017246 h 1507528"/>
                <a:gd name="connsiteX126" fmla="*/ 153052 w 931650"/>
                <a:gd name="connsiteY126" fmla="*/ 1019087 h 1507528"/>
                <a:gd name="connsiteX127" fmla="*/ 152417 w 931650"/>
                <a:gd name="connsiteY127" fmla="*/ 1012804 h 1507528"/>
                <a:gd name="connsiteX128" fmla="*/ 152417 w 931650"/>
                <a:gd name="connsiteY128" fmla="*/ 1012804 h 1507528"/>
                <a:gd name="connsiteX129" fmla="*/ 472925 w 931650"/>
                <a:gd name="connsiteY129" fmla="*/ 1185307 h 1507528"/>
                <a:gd name="connsiteX130" fmla="*/ 428372 w 931650"/>
                <a:gd name="connsiteY130" fmla="*/ 1188671 h 1507528"/>
                <a:gd name="connsiteX131" fmla="*/ 429895 w 931650"/>
                <a:gd name="connsiteY131" fmla="*/ 1194954 h 1507528"/>
                <a:gd name="connsiteX132" fmla="*/ 450395 w 931650"/>
                <a:gd name="connsiteY132" fmla="*/ 1195017 h 1507528"/>
                <a:gd name="connsiteX133" fmla="*/ 471529 w 931650"/>
                <a:gd name="connsiteY133" fmla="*/ 1194637 h 1507528"/>
                <a:gd name="connsiteX134" fmla="*/ 472925 w 931650"/>
                <a:gd name="connsiteY134" fmla="*/ 1185307 h 1507528"/>
                <a:gd name="connsiteX135" fmla="*/ 472925 w 931650"/>
                <a:gd name="connsiteY135" fmla="*/ 1185307 h 1507528"/>
                <a:gd name="connsiteX136" fmla="*/ 362302 w 931650"/>
                <a:gd name="connsiteY136" fmla="*/ 1226814 h 1507528"/>
                <a:gd name="connsiteX137" fmla="*/ 341295 w 931650"/>
                <a:gd name="connsiteY137" fmla="*/ 1225291 h 1507528"/>
                <a:gd name="connsiteX138" fmla="*/ 320668 w 931650"/>
                <a:gd name="connsiteY138" fmla="*/ 1227512 h 1507528"/>
                <a:gd name="connsiteX139" fmla="*/ 320478 w 931650"/>
                <a:gd name="connsiteY139" fmla="*/ 1234621 h 1507528"/>
                <a:gd name="connsiteX140" fmla="*/ 340978 w 931650"/>
                <a:gd name="connsiteY140" fmla="*/ 1237794 h 1507528"/>
                <a:gd name="connsiteX141" fmla="*/ 362049 w 931650"/>
                <a:gd name="connsiteY141" fmla="*/ 1237286 h 1507528"/>
                <a:gd name="connsiteX142" fmla="*/ 362302 w 931650"/>
                <a:gd name="connsiteY142" fmla="*/ 1226814 h 1507528"/>
                <a:gd name="connsiteX143" fmla="*/ 362302 w 931650"/>
                <a:gd name="connsiteY143" fmla="*/ 1226814 h 1507528"/>
                <a:gd name="connsiteX144" fmla="*/ 272433 w 931650"/>
                <a:gd name="connsiteY144" fmla="*/ 1113272 h 1507528"/>
                <a:gd name="connsiteX145" fmla="*/ 228895 w 931650"/>
                <a:gd name="connsiteY145" fmla="*/ 1111622 h 1507528"/>
                <a:gd name="connsiteX146" fmla="*/ 229657 w 931650"/>
                <a:gd name="connsiteY146" fmla="*/ 1118476 h 1507528"/>
                <a:gd name="connsiteX147" fmla="*/ 250347 w 931650"/>
                <a:gd name="connsiteY147" fmla="*/ 1120761 h 1507528"/>
                <a:gd name="connsiteX148" fmla="*/ 271164 w 931650"/>
                <a:gd name="connsiteY148" fmla="*/ 1121522 h 1507528"/>
                <a:gd name="connsiteX149" fmla="*/ 272433 w 931650"/>
                <a:gd name="connsiteY149" fmla="*/ 1113272 h 1507528"/>
                <a:gd name="connsiteX150" fmla="*/ 272433 w 931650"/>
                <a:gd name="connsiteY150" fmla="*/ 1113272 h 1507528"/>
                <a:gd name="connsiteX151" fmla="*/ 448173 w 931650"/>
                <a:gd name="connsiteY151" fmla="*/ 1101594 h 1507528"/>
                <a:gd name="connsiteX152" fmla="*/ 398606 w 931650"/>
                <a:gd name="connsiteY152" fmla="*/ 1098738 h 1507528"/>
                <a:gd name="connsiteX153" fmla="*/ 400890 w 931650"/>
                <a:gd name="connsiteY153" fmla="*/ 1107877 h 1507528"/>
                <a:gd name="connsiteX154" fmla="*/ 425579 w 931650"/>
                <a:gd name="connsiteY154" fmla="*/ 1107052 h 1507528"/>
                <a:gd name="connsiteX155" fmla="*/ 446079 w 931650"/>
                <a:gd name="connsiteY155" fmla="*/ 1108638 h 1507528"/>
                <a:gd name="connsiteX156" fmla="*/ 448173 w 931650"/>
                <a:gd name="connsiteY156" fmla="*/ 1101594 h 1507528"/>
                <a:gd name="connsiteX157" fmla="*/ 448173 w 931650"/>
                <a:gd name="connsiteY157" fmla="*/ 1101594 h 1507528"/>
                <a:gd name="connsiteX158" fmla="*/ 655202 w 931650"/>
                <a:gd name="connsiteY158" fmla="*/ 1114541 h 1507528"/>
                <a:gd name="connsiteX159" fmla="*/ 635083 w 931650"/>
                <a:gd name="connsiteY159" fmla="*/ 1109718 h 1507528"/>
                <a:gd name="connsiteX160" fmla="*/ 612553 w 931650"/>
                <a:gd name="connsiteY160" fmla="*/ 1109337 h 1507528"/>
                <a:gd name="connsiteX161" fmla="*/ 611410 w 931650"/>
                <a:gd name="connsiteY161" fmla="*/ 1116699 h 1507528"/>
                <a:gd name="connsiteX162" fmla="*/ 631212 w 931650"/>
                <a:gd name="connsiteY162" fmla="*/ 1121967 h 1507528"/>
                <a:gd name="connsiteX163" fmla="*/ 653933 w 931650"/>
                <a:gd name="connsiteY163" fmla="*/ 1122919 h 1507528"/>
                <a:gd name="connsiteX164" fmla="*/ 655202 w 931650"/>
                <a:gd name="connsiteY164" fmla="*/ 1114541 h 1507528"/>
                <a:gd name="connsiteX165" fmla="*/ 655202 w 931650"/>
                <a:gd name="connsiteY165" fmla="*/ 1114541 h 1507528"/>
                <a:gd name="connsiteX166" fmla="*/ 785119 w 931650"/>
                <a:gd name="connsiteY166" fmla="*/ 1192225 h 1507528"/>
                <a:gd name="connsiteX167" fmla="*/ 746404 w 931650"/>
                <a:gd name="connsiteY167" fmla="*/ 1191780 h 1507528"/>
                <a:gd name="connsiteX168" fmla="*/ 746214 w 931650"/>
                <a:gd name="connsiteY168" fmla="*/ 1200602 h 1507528"/>
                <a:gd name="connsiteX169" fmla="*/ 784929 w 931650"/>
                <a:gd name="connsiteY169" fmla="*/ 1201999 h 1507528"/>
                <a:gd name="connsiteX170" fmla="*/ 785119 w 931650"/>
                <a:gd name="connsiteY170" fmla="*/ 1192225 h 1507528"/>
                <a:gd name="connsiteX171" fmla="*/ 785119 w 931650"/>
                <a:gd name="connsiteY171" fmla="*/ 1192225 h 1507528"/>
                <a:gd name="connsiteX172" fmla="*/ 930014 w 931650"/>
                <a:gd name="connsiteY172" fmla="*/ 1079698 h 1507528"/>
                <a:gd name="connsiteX173" fmla="*/ 875750 w 931650"/>
                <a:gd name="connsiteY173" fmla="*/ 1078048 h 1507528"/>
                <a:gd name="connsiteX174" fmla="*/ 878035 w 931650"/>
                <a:gd name="connsiteY174" fmla="*/ 1087060 h 1507528"/>
                <a:gd name="connsiteX175" fmla="*/ 906087 w 931650"/>
                <a:gd name="connsiteY175" fmla="*/ 1085219 h 1507528"/>
                <a:gd name="connsiteX176" fmla="*/ 928999 w 931650"/>
                <a:gd name="connsiteY176" fmla="*/ 1086425 h 1507528"/>
                <a:gd name="connsiteX177" fmla="*/ 930014 w 931650"/>
                <a:gd name="connsiteY177" fmla="*/ 1079698 h 1507528"/>
                <a:gd name="connsiteX178" fmla="*/ 930014 w 931650"/>
                <a:gd name="connsiteY178" fmla="*/ 1079698 h 1507528"/>
                <a:gd name="connsiteX179" fmla="*/ 778963 w 931650"/>
                <a:gd name="connsiteY179" fmla="*/ 1057230 h 1507528"/>
                <a:gd name="connsiteX180" fmla="*/ 746595 w 931650"/>
                <a:gd name="connsiteY180" fmla="*/ 1057103 h 1507528"/>
                <a:gd name="connsiteX181" fmla="*/ 746404 w 931650"/>
                <a:gd name="connsiteY181" fmla="*/ 1064466 h 1507528"/>
                <a:gd name="connsiteX182" fmla="*/ 778773 w 931650"/>
                <a:gd name="connsiteY182" fmla="*/ 1065925 h 1507528"/>
                <a:gd name="connsiteX183" fmla="*/ 778963 w 931650"/>
                <a:gd name="connsiteY183" fmla="*/ 1057230 h 1507528"/>
                <a:gd name="connsiteX184" fmla="*/ 778963 w 931650"/>
                <a:gd name="connsiteY184" fmla="*/ 1057230 h 1507528"/>
                <a:gd name="connsiteX185" fmla="*/ 907864 w 931650"/>
                <a:gd name="connsiteY185" fmla="*/ 960697 h 1507528"/>
                <a:gd name="connsiteX186" fmla="*/ 867372 w 931650"/>
                <a:gd name="connsiteY186" fmla="*/ 960190 h 1507528"/>
                <a:gd name="connsiteX187" fmla="*/ 867182 w 931650"/>
                <a:gd name="connsiteY187" fmla="*/ 968630 h 1507528"/>
                <a:gd name="connsiteX188" fmla="*/ 907674 w 931650"/>
                <a:gd name="connsiteY188" fmla="*/ 970090 h 1507528"/>
                <a:gd name="connsiteX189" fmla="*/ 907864 w 931650"/>
                <a:gd name="connsiteY189" fmla="*/ 960697 h 1507528"/>
                <a:gd name="connsiteX190" fmla="*/ 907864 w 931650"/>
                <a:gd name="connsiteY190" fmla="*/ 960697 h 1507528"/>
                <a:gd name="connsiteX191" fmla="*/ 899550 w 931650"/>
                <a:gd name="connsiteY191" fmla="*/ 869432 h 1507528"/>
                <a:gd name="connsiteX192" fmla="*/ 879685 w 931650"/>
                <a:gd name="connsiteY192" fmla="*/ 868861 h 1507528"/>
                <a:gd name="connsiteX193" fmla="*/ 864707 w 931650"/>
                <a:gd name="connsiteY193" fmla="*/ 871209 h 1507528"/>
                <a:gd name="connsiteX194" fmla="*/ 864580 w 931650"/>
                <a:gd name="connsiteY194" fmla="*/ 876921 h 1507528"/>
                <a:gd name="connsiteX195" fmla="*/ 879431 w 931650"/>
                <a:gd name="connsiteY195" fmla="*/ 880031 h 1507528"/>
                <a:gd name="connsiteX196" fmla="*/ 899296 w 931650"/>
                <a:gd name="connsiteY196" fmla="*/ 880412 h 1507528"/>
                <a:gd name="connsiteX197" fmla="*/ 899550 w 931650"/>
                <a:gd name="connsiteY197" fmla="*/ 869432 h 1507528"/>
                <a:gd name="connsiteX198" fmla="*/ 899550 w 931650"/>
                <a:gd name="connsiteY198" fmla="*/ 869432 h 1507528"/>
                <a:gd name="connsiteX199" fmla="*/ 636797 w 931650"/>
                <a:gd name="connsiteY199" fmla="*/ 1024926 h 1507528"/>
                <a:gd name="connsiteX200" fmla="*/ 602652 w 931650"/>
                <a:gd name="connsiteY200" fmla="*/ 1020356 h 1507528"/>
                <a:gd name="connsiteX201" fmla="*/ 603604 w 931650"/>
                <a:gd name="connsiteY201" fmla="*/ 1028543 h 1507528"/>
                <a:gd name="connsiteX202" fmla="*/ 618836 w 931650"/>
                <a:gd name="connsiteY202" fmla="*/ 1029749 h 1507528"/>
                <a:gd name="connsiteX203" fmla="*/ 633751 w 931650"/>
                <a:gd name="connsiteY203" fmla="*/ 1031971 h 1507528"/>
                <a:gd name="connsiteX204" fmla="*/ 636797 w 931650"/>
                <a:gd name="connsiteY204" fmla="*/ 1024926 h 1507528"/>
                <a:gd name="connsiteX205" fmla="*/ 636797 w 931650"/>
                <a:gd name="connsiteY205" fmla="*/ 1024926 h 1507528"/>
                <a:gd name="connsiteX206" fmla="*/ 742089 w 931650"/>
                <a:gd name="connsiteY206" fmla="*/ 954033 h 1507528"/>
                <a:gd name="connsiteX207" fmla="*/ 701724 w 931650"/>
                <a:gd name="connsiteY207" fmla="*/ 952827 h 1507528"/>
                <a:gd name="connsiteX208" fmla="*/ 701533 w 931650"/>
                <a:gd name="connsiteY208" fmla="*/ 961966 h 1507528"/>
                <a:gd name="connsiteX209" fmla="*/ 741898 w 931650"/>
                <a:gd name="connsiteY209" fmla="*/ 962728 h 1507528"/>
                <a:gd name="connsiteX210" fmla="*/ 742089 w 931650"/>
                <a:gd name="connsiteY210" fmla="*/ 954033 h 1507528"/>
                <a:gd name="connsiteX211" fmla="*/ 742089 w 931650"/>
                <a:gd name="connsiteY211" fmla="*/ 954033 h 1507528"/>
                <a:gd name="connsiteX212" fmla="*/ 738661 w 931650"/>
                <a:gd name="connsiteY212" fmla="*/ 828115 h 1507528"/>
                <a:gd name="connsiteX213" fmla="*/ 718225 w 931650"/>
                <a:gd name="connsiteY213" fmla="*/ 826211 h 1507528"/>
                <a:gd name="connsiteX214" fmla="*/ 695314 w 931650"/>
                <a:gd name="connsiteY214" fmla="*/ 825322 h 1507528"/>
                <a:gd name="connsiteX215" fmla="*/ 694044 w 931650"/>
                <a:gd name="connsiteY215" fmla="*/ 833192 h 1507528"/>
                <a:gd name="connsiteX216" fmla="*/ 739423 w 931650"/>
                <a:gd name="connsiteY216" fmla="*/ 834969 h 1507528"/>
                <a:gd name="connsiteX217" fmla="*/ 738661 w 931650"/>
                <a:gd name="connsiteY217" fmla="*/ 828115 h 1507528"/>
                <a:gd name="connsiteX218" fmla="*/ 738661 w 931650"/>
                <a:gd name="connsiteY218" fmla="*/ 828115 h 1507528"/>
                <a:gd name="connsiteX219" fmla="*/ 635337 w 931650"/>
                <a:gd name="connsiteY219" fmla="*/ 887076 h 1507528"/>
                <a:gd name="connsiteX220" fmla="*/ 600748 w 931650"/>
                <a:gd name="connsiteY220" fmla="*/ 884093 h 1507528"/>
                <a:gd name="connsiteX221" fmla="*/ 600557 w 931650"/>
                <a:gd name="connsiteY221" fmla="*/ 893549 h 1507528"/>
                <a:gd name="connsiteX222" fmla="*/ 635274 w 931650"/>
                <a:gd name="connsiteY222" fmla="*/ 892216 h 1507528"/>
                <a:gd name="connsiteX223" fmla="*/ 635337 w 931650"/>
                <a:gd name="connsiteY223" fmla="*/ 887076 h 1507528"/>
                <a:gd name="connsiteX224" fmla="*/ 635337 w 931650"/>
                <a:gd name="connsiteY224" fmla="*/ 887076 h 1507528"/>
                <a:gd name="connsiteX225" fmla="*/ 520843 w 931650"/>
                <a:gd name="connsiteY225" fmla="*/ 895517 h 1507528"/>
                <a:gd name="connsiteX226" fmla="*/ 492981 w 931650"/>
                <a:gd name="connsiteY226" fmla="*/ 891582 h 1507528"/>
                <a:gd name="connsiteX227" fmla="*/ 490125 w 931650"/>
                <a:gd name="connsiteY227" fmla="*/ 901038 h 1507528"/>
                <a:gd name="connsiteX228" fmla="*/ 521478 w 931650"/>
                <a:gd name="connsiteY228" fmla="*/ 901292 h 1507528"/>
                <a:gd name="connsiteX229" fmla="*/ 520843 w 931650"/>
                <a:gd name="connsiteY229" fmla="*/ 895517 h 1507528"/>
                <a:gd name="connsiteX230" fmla="*/ 520843 w 931650"/>
                <a:gd name="connsiteY230" fmla="*/ 895517 h 1507528"/>
                <a:gd name="connsiteX231" fmla="*/ 469689 w 931650"/>
                <a:gd name="connsiteY231" fmla="*/ 994906 h 1507528"/>
                <a:gd name="connsiteX232" fmla="*/ 445888 w 931650"/>
                <a:gd name="connsiteY232" fmla="*/ 995223 h 1507528"/>
                <a:gd name="connsiteX233" fmla="*/ 422025 w 931650"/>
                <a:gd name="connsiteY233" fmla="*/ 996556 h 1507528"/>
                <a:gd name="connsiteX234" fmla="*/ 421835 w 931650"/>
                <a:gd name="connsiteY234" fmla="*/ 1004553 h 1507528"/>
                <a:gd name="connsiteX235" fmla="*/ 447348 w 931650"/>
                <a:gd name="connsiteY235" fmla="*/ 1007726 h 1507528"/>
                <a:gd name="connsiteX236" fmla="*/ 470577 w 931650"/>
                <a:gd name="connsiteY236" fmla="*/ 1003283 h 1507528"/>
                <a:gd name="connsiteX237" fmla="*/ 469689 w 931650"/>
                <a:gd name="connsiteY237" fmla="*/ 994906 h 1507528"/>
                <a:gd name="connsiteX238" fmla="*/ 469689 w 931650"/>
                <a:gd name="connsiteY238" fmla="*/ 994906 h 1507528"/>
                <a:gd name="connsiteX239" fmla="*/ 340597 w 931650"/>
                <a:gd name="connsiteY239" fmla="*/ 1025878 h 1507528"/>
                <a:gd name="connsiteX240" fmla="*/ 303532 w 931650"/>
                <a:gd name="connsiteY240" fmla="*/ 1026703 h 1507528"/>
                <a:gd name="connsiteX241" fmla="*/ 306325 w 931650"/>
                <a:gd name="connsiteY241" fmla="*/ 1037810 h 1507528"/>
                <a:gd name="connsiteX242" fmla="*/ 339264 w 931650"/>
                <a:gd name="connsiteY242" fmla="*/ 1034509 h 1507528"/>
                <a:gd name="connsiteX243" fmla="*/ 340597 w 931650"/>
                <a:gd name="connsiteY243" fmla="*/ 1025878 h 1507528"/>
                <a:gd name="connsiteX244" fmla="*/ 340597 w 931650"/>
                <a:gd name="connsiteY244" fmla="*/ 1025878 h 1507528"/>
                <a:gd name="connsiteX245" fmla="*/ 272624 w 931650"/>
                <a:gd name="connsiteY245" fmla="*/ 949908 h 1507528"/>
                <a:gd name="connsiteX246" fmla="*/ 239557 w 931650"/>
                <a:gd name="connsiteY246" fmla="*/ 945465 h 1507528"/>
                <a:gd name="connsiteX247" fmla="*/ 238542 w 931650"/>
                <a:gd name="connsiteY247" fmla="*/ 952002 h 1507528"/>
                <a:gd name="connsiteX248" fmla="*/ 271418 w 931650"/>
                <a:gd name="connsiteY248" fmla="*/ 957587 h 1507528"/>
                <a:gd name="connsiteX249" fmla="*/ 272624 w 931650"/>
                <a:gd name="connsiteY249" fmla="*/ 949908 h 1507528"/>
                <a:gd name="connsiteX250" fmla="*/ 272624 w 931650"/>
                <a:gd name="connsiteY250" fmla="*/ 949908 h 1507528"/>
                <a:gd name="connsiteX251" fmla="*/ 369411 w 931650"/>
                <a:gd name="connsiteY251" fmla="*/ 919380 h 1507528"/>
                <a:gd name="connsiteX252" fmla="*/ 336535 w 931650"/>
                <a:gd name="connsiteY252" fmla="*/ 917794 h 1507528"/>
                <a:gd name="connsiteX253" fmla="*/ 336344 w 931650"/>
                <a:gd name="connsiteY253" fmla="*/ 925283 h 1507528"/>
                <a:gd name="connsiteX254" fmla="*/ 369220 w 931650"/>
                <a:gd name="connsiteY254" fmla="*/ 925283 h 1507528"/>
                <a:gd name="connsiteX255" fmla="*/ 369411 w 931650"/>
                <a:gd name="connsiteY255" fmla="*/ 919380 h 1507528"/>
                <a:gd name="connsiteX256" fmla="*/ 369411 w 931650"/>
                <a:gd name="connsiteY256" fmla="*/ 919380 h 1507528"/>
                <a:gd name="connsiteX257" fmla="*/ 455408 w 931650"/>
                <a:gd name="connsiteY257" fmla="*/ 829638 h 1507528"/>
                <a:gd name="connsiteX258" fmla="*/ 413774 w 931650"/>
                <a:gd name="connsiteY258" fmla="*/ 828686 h 1507528"/>
                <a:gd name="connsiteX259" fmla="*/ 413584 w 931650"/>
                <a:gd name="connsiteY259" fmla="*/ 837508 h 1507528"/>
                <a:gd name="connsiteX260" fmla="*/ 455218 w 931650"/>
                <a:gd name="connsiteY260" fmla="*/ 838587 h 1507528"/>
                <a:gd name="connsiteX261" fmla="*/ 455408 w 931650"/>
                <a:gd name="connsiteY261" fmla="*/ 829638 h 1507528"/>
                <a:gd name="connsiteX262" fmla="*/ 455408 w 931650"/>
                <a:gd name="connsiteY262" fmla="*/ 829638 h 1507528"/>
                <a:gd name="connsiteX263" fmla="*/ 296424 w 931650"/>
                <a:gd name="connsiteY263" fmla="*/ 823672 h 1507528"/>
                <a:gd name="connsiteX264" fmla="*/ 275226 w 931650"/>
                <a:gd name="connsiteY264" fmla="*/ 821578 h 1507528"/>
                <a:gd name="connsiteX265" fmla="*/ 249077 w 931650"/>
                <a:gd name="connsiteY265" fmla="*/ 820435 h 1507528"/>
                <a:gd name="connsiteX266" fmla="*/ 247745 w 931650"/>
                <a:gd name="connsiteY266" fmla="*/ 828559 h 1507528"/>
                <a:gd name="connsiteX267" fmla="*/ 273195 w 931650"/>
                <a:gd name="connsiteY267" fmla="*/ 832811 h 1507528"/>
                <a:gd name="connsiteX268" fmla="*/ 296233 w 931650"/>
                <a:gd name="connsiteY268" fmla="*/ 830336 h 1507528"/>
                <a:gd name="connsiteX269" fmla="*/ 296424 w 931650"/>
                <a:gd name="connsiteY269" fmla="*/ 823672 h 1507528"/>
                <a:gd name="connsiteX270" fmla="*/ 296424 w 931650"/>
                <a:gd name="connsiteY270" fmla="*/ 823672 h 1507528"/>
                <a:gd name="connsiteX271" fmla="*/ 195067 w 931650"/>
                <a:gd name="connsiteY271" fmla="*/ 847917 h 1507528"/>
                <a:gd name="connsiteX272" fmla="*/ 181485 w 931650"/>
                <a:gd name="connsiteY272" fmla="*/ 847980 h 1507528"/>
                <a:gd name="connsiteX273" fmla="*/ 163968 w 931650"/>
                <a:gd name="connsiteY273" fmla="*/ 849249 h 1507528"/>
                <a:gd name="connsiteX274" fmla="*/ 162128 w 931650"/>
                <a:gd name="connsiteY274" fmla="*/ 855533 h 1507528"/>
                <a:gd name="connsiteX275" fmla="*/ 197035 w 931650"/>
                <a:gd name="connsiteY275" fmla="*/ 852994 h 1507528"/>
                <a:gd name="connsiteX276" fmla="*/ 195067 w 931650"/>
                <a:gd name="connsiteY276" fmla="*/ 847917 h 1507528"/>
                <a:gd name="connsiteX277" fmla="*/ 195067 w 931650"/>
                <a:gd name="connsiteY277" fmla="*/ 847917 h 1507528"/>
                <a:gd name="connsiteX278" fmla="*/ 106277 w 931650"/>
                <a:gd name="connsiteY278" fmla="*/ 791367 h 1507528"/>
                <a:gd name="connsiteX279" fmla="*/ 88443 w 931650"/>
                <a:gd name="connsiteY279" fmla="*/ 789527 h 1507528"/>
                <a:gd name="connsiteX280" fmla="*/ 70799 w 931650"/>
                <a:gd name="connsiteY280" fmla="*/ 788638 h 1507528"/>
                <a:gd name="connsiteX281" fmla="*/ 69656 w 931650"/>
                <a:gd name="connsiteY281" fmla="*/ 796001 h 1507528"/>
                <a:gd name="connsiteX282" fmla="*/ 107102 w 931650"/>
                <a:gd name="connsiteY282" fmla="*/ 798983 h 1507528"/>
                <a:gd name="connsiteX283" fmla="*/ 106277 w 931650"/>
                <a:gd name="connsiteY283" fmla="*/ 791367 h 1507528"/>
                <a:gd name="connsiteX284" fmla="*/ 106277 w 931650"/>
                <a:gd name="connsiteY284" fmla="*/ 791367 h 1507528"/>
                <a:gd name="connsiteX285" fmla="*/ 151211 w 931650"/>
                <a:gd name="connsiteY285" fmla="*/ 680744 h 1507528"/>
                <a:gd name="connsiteX286" fmla="*/ 131854 w 931650"/>
                <a:gd name="connsiteY286" fmla="*/ 678904 h 1507528"/>
                <a:gd name="connsiteX287" fmla="*/ 112623 w 931650"/>
                <a:gd name="connsiteY287" fmla="*/ 680427 h 1507528"/>
                <a:gd name="connsiteX288" fmla="*/ 112433 w 931650"/>
                <a:gd name="connsiteY288" fmla="*/ 688424 h 1507528"/>
                <a:gd name="connsiteX289" fmla="*/ 131600 w 931650"/>
                <a:gd name="connsiteY289" fmla="*/ 690836 h 1507528"/>
                <a:gd name="connsiteX290" fmla="*/ 151021 w 931650"/>
                <a:gd name="connsiteY290" fmla="*/ 689947 h 1507528"/>
                <a:gd name="connsiteX291" fmla="*/ 151211 w 931650"/>
                <a:gd name="connsiteY291" fmla="*/ 680744 h 1507528"/>
                <a:gd name="connsiteX292" fmla="*/ 151211 w 931650"/>
                <a:gd name="connsiteY292" fmla="*/ 680744 h 1507528"/>
                <a:gd name="connsiteX293" fmla="*/ 265706 w 931650"/>
                <a:gd name="connsiteY293" fmla="*/ 688678 h 1507528"/>
                <a:gd name="connsiteX294" fmla="*/ 226864 w 931650"/>
                <a:gd name="connsiteY294" fmla="*/ 692295 h 1507528"/>
                <a:gd name="connsiteX295" fmla="*/ 227879 w 931650"/>
                <a:gd name="connsiteY295" fmla="*/ 701054 h 1507528"/>
                <a:gd name="connsiteX296" fmla="*/ 265452 w 931650"/>
                <a:gd name="connsiteY296" fmla="*/ 699023 h 1507528"/>
                <a:gd name="connsiteX297" fmla="*/ 265706 w 931650"/>
                <a:gd name="connsiteY297" fmla="*/ 688678 h 1507528"/>
                <a:gd name="connsiteX298" fmla="*/ 265706 w 931650"/>
                <a:gd name="connsiteY298" fmla="*/ 688678 h 1507528"/>
                <a:gd name="connsiteX299" fmla="*/ 411997 w 931650"/>
                <a:gd name="connsiteY299" fmla="*/ 749987 h 1507528"/>
                <a:gd name="connsiteX300" fmla="*/ 394099 w 931650"/>
                <a:gd name="connsiteY300" fmla="*/ 749035 h 1507528"/>
                <a:gd name="connsiteX301" fmla="*/ 374298 w 931650"/>
                <a:gd name="connsiteY301" fmla="*/ 747956 h 1507528"/>
                <a:gd name="connsiteX302" fmla="*/ 371949 w 931650"/>
                <a:gd name="connsiteY302" fmla="*/ 755889 h 1507528"/>
                <a:gd name="connsiteX303" fmla="*/ 412949 w 931650"/>
                <a:gd name="connsiteY303" fmla="*/ 758809 h 1507528"/>
                <a:gd name="connsiteX304" fmla="*/ 411997 w 931650"/>
                <a:gd name="connsiteY304" fmla="*/ 749987 h 1507528"/>
                <a:gd name="connsiteX305" fmla="*/ 411997 w 931650"/>
                <a:gd name="connsiteY305" fmla="*/ 749987 h 1507528"/>
                <a:gd name="connsiteX306" fmla="*/ 529728 w 931650"/>
                <a:gd name="connsiteY306" fmla="*/ 772264 h 1507528"/>
                <a:gd name="connsiteX307" fmla="*/ 512909 w 931650"/>
                <a:gd name="connsiteY307" fmla="*/ 769725 h 1507528"/>
                <a:gd name="connsiteX308" fmla="*/ 491458 w 931650"/>
                <a:gd name="connsiteY308" fmla="*/ 768583 h 1507528"/>
                <a:gd name="connsiteX309" fmla="*/ 490062 w 931650"/>
                <a:gd name="connsiteY309" fmla="*/ 777532 h 1507528"/>
                <a:gd name="connsiteX310" fmla="*/ 530363 w 931650"/>
                <a:gd name="connsiteY310" fmla="*/ 778230 h 1507528"/>
                <a:gd name="connsiteX311" fmla="*/ 529728 w 931650"/>
                <a:gd name="connsiteY311" fmla="*/ 772264 h 1507528"/>
                <a:gd name="connsiteX312" fmla="*/ 529728 w 931650"/>
                <a:gd name="connsiteY312" fmla="*/ 772264 h 1507528"/>
                <a:gd name="connsiteX313" fmla="*/ 918336 w 931650"/>
                <a:gd name="connsiteY313" fmla="*/ 661451 h 1507528"/>
                <a:gd name="connsiteX314" fmla="*/ 883303 w 931650"/>
                <a:gd name="connsiteY314" fmla="*/ 655929 h 1507528"/>
                <a:gd name="connsiteX315" fmla="*/ 881906 w 931650"/>
                <a:gd name="connsiteY315" fmla="*/ 664751 h 1507528"/>
                <a:gd name="connsiteX316" fmla="*/ 918210 w 931650"/>
                <a:gd name="connsiteY316" fmla="*/ 668432 h 1507528"/>
                <a:gd name="connsiteX317" fmla="*/ 918336 w 931650"/>
                <a:gd name="connsiteY317" fmla="*/ 661451 h 1507528"/>
                <a:gd name="connsiteX318" fmla="*/ 918336 w 931650"/>
                <a:gd name="connsiteY318" fmla="*/ 661451 h 1507528"/>
                <a:gd name="connsiteX319" fmla="*/ 899042 w 931650"/>
                <a:gd name="connsiteY319" fmla="*/ 539658 h 1507528"/>
                <a:gd name="connsiteX320" fmla="*/ 882668 w 931650"/>
                <a:gd name="connsiteY320" fmla="*/ 538325 h 1507528"/>
                <a:gd name="connsiteX321" fmla="*/ 866674 w 931650"/>
                <a:gd name="connsiteY321" fmla="*/ 537563 h 1507528"/>
                <a:gd name="connsiteX322" fmla="*/ 865024 w 931650"/>
                <a:gd name="connsiteY322" fmla="*/ 543275 h 1507528"/>
                <a:gd name="connsiteX323" fmla="*/ 899867 w 931650"/>
                <a:gd name="connsiteY323" fmla="*/ 547400 h 1507528"/>
                <a:gd name="connsiteX324" fmla="*/ 899042 w 931650"/>
                <a:gd name="connsiteY324" fmla="*/ 539658 h 1507528"/>
                <a:gd name="connsiteX325" fmla="*/ 899042 w 931650"/>
                <a:gd name="connsiteY325" fmla="*/ 539658 h 1507528"/>
                <a:gd name="connsiteX326" fmla="*/ 807079 w 931650"/>
                <a:gd name="connsiteY326" fmla="*/ 598174 h 1507528"/>
                <a:gd name="connsiteX327" fmla="*/ 789816 w 931650"/>
                <a:gd name="connsiteY327" fmla="*/ 598364 h 1507528"/>
                <a:gd name="connsiteX328" fmla="*/ 769951 w 931650"/>
                <a:gd name="connsiteY328" fmla="*/ 599062 h 1507528"/>
                <a:gd name="connsiteX329" fmla="*/ 768427 w 931650"/>
                <a:gd name="connsiteY329" fmla="*/ 608710 h 1507528"/>
                <a:gd name="connsiteX330" fmla="*/ 808539 w 931650"/>
                <a:gd name="connsiteY330" fmla="*/ 604330 h 1507528"/>
                <a:gd name="connsiteX331" fmla="*/ 807079 w 931650"/>
                <a:gd name="connsiteY331" fmla="*/ 598174 h 1507528"/>
                <a:gd name="connsiteX332" fmla="*/ 807079 w 931650"/>
                <a:gd name="connsiteY332" fmla="*/ 598174 h 1507528"/>
                <a:gd name="connsiteX333" fmla="*/ 786896 w 931650"/>
                <a:gd name="connsiteY333" fmla="*/ 715651 h 1507528"/>
                <a:gd name="connsiteX334" fmla="*/ 763096 w 931650"/>
                <a:gd name="connsiteY334" fmla="*/ 715270 h 1507528"/>
                <a:gd name="connsiteX335" fmla="*/ 737075 w 931650"/>
                <a:gd name="connsiteY335" fmla="*/ 713430 h 1507528"/>
                <a:gd name="connsiteX336" fmla="*/ 734282 w 931650"/>
                <a:gd name="connsiteY336" fmla="*/ 722823 h 1507528"/>
                <a:gd name="connsiteX337" fmla="*/ 762842 w 931650"/>
                <a:gd name="connsiteY337" fmla="*/ 728725 h 1507528"/>
                <a:gd name="connsiteX338" fmla="*/ 788737 w 931650"/>
                <a:gd name="connsiteY338" fmla="*/ 723140 h 1507528"/>
                <a:gd name="connsiteX339" fmla="*/ 786896 w 931650"/>
                <a:gd name="connsiteY339" fmla="*/ 715651 h 1507528"/>
                <a:gd name="connsiteX340" fmla="*/ 786896 w 931650"/>
                <a:gd name="connsiteY340" fmla="*/ 715651 h 1507528"/>
                <a:gd name="connsiteX341" fmla="*/ 653806 w 931650"/>
                <a:gd name="connsiteY341" fmla="*/ 767948 h 1507528"/>
                <a:gd name="connsiteX342" fmla="*/ 635464 w 931650"/>
                <a:gd name="connsiteY342" fmla="*/ 766425 h 1507528"/>
                <a:gd name="connsiteX343" fmla="*/ 611220 w 931650"/>
                <a:gd name="connsiteY343" fmla="*/ 770931 h 1507528"/>
                <a:gd name="connsiteX344" fmla="*/ 612108 w 931650"/>
                <a:gd name="connsiteY344" fmla="*/ 778547 h 1507528"/>
                <a:gd name="connsiteX345" fmla="*/ 636987 w 931650"/>
                <a:gd name="connsiteY345" fmla="*/ 779563 h 1507528"/>
                <a:gd name="connsiteX346" fmla="*/ 654631 w 931650"/>
                <a:gd name="connsiteY346" fmla="*/ 775183 h 1507528"/>
                <a:gd name="connsiteX347" fmla="*/ 653806 w 931650"/>
                <a:gd name="connsiteY347" fmla="*/ 767948 h 1507528"/>
                <a:gd name="connsiteX348" fmla="*/ 653806 w 931650"/>
                <a:gd name="connsiteY348" fmla="*/ 767948 h 1507528"/>
                <a:gd name="connsiteX349" fmla="*/ 864136 w 931650"/>
                <a:gd name="connsiteY349" fmla="*/ 403711 h 1507528"/>
                <a:gd name="connsiteX350" fmla="*/ 827452 w 931650"/>
                <a:gd name="connsiteY350" fmla="*/ 402632 h 1507528"/>
                <a:gd name="connsiteX351" fmla="*/ 827261 w 931650"/>
                <a:gd name="connsiteY351" fmla="*/ 411073 h 1507528"/>
                <a:gd name="connsiteX352" fmla="*/ 863945 w 931650"/>
                <a:gd name="connsiteY352" fmla="*/ 411771 h 1507528"/>
                <a:gd name="connsiteX353" fmla="*/ 864136 w 931650"/>
                <a:gd name="connsiteY353" fmla="*/ 403711 h 1507528"/>
                <a:gd name="connsiteX354" fmla="*/ 864136 w 931650"/>
                <a:gd name="connsiteY354" fmla="*/ 403711 h 1507528"/>
                <a:gd name="connsiteX355" fmla="*/ 795591 w 931650"/>
                <a:gd name="connsiteY355" fmla="*/ 486282 h 1507528"/>
                <a:gd name="connsiteX356" fmla="*/ 771347 w 931650"/>
                <a:gd name="connsiteY356" fmla="*/ 484187 h 1507528"/>
                <a:gd name="connsiteX357" fmla="*/ 743929 w 931650"/>
                <a:gd name="connsiteY357" fmla="*/ 487297 h 1507528"/>
                <a:gd name="connsiteX358" fmla="*/ 745135 w 931650"/>
                <a:gd name="connsiteY358" fmla="*/ 497833 h 1507528"/>
                <a:gd name="connsiteX359" fmla="*/ 774774 w 931650"/>
                <a:gd name="connsiteY359" fmla="*/ 497642 h 1507528"/>
                <a:gd name="connsiteX360" fmla="*/ 796290 w 931650"/>
                <a:gd name="connsiteY360" fmla="*/ 492692 h 1507528"/>
                <a:gd name="connsiteX361" fmla="*/ 795591 w 931650"/>
                <a:gd name="connsiteY361" fmla="*/ 486282 h 1507528"/>
                <a:gd name="connsiteX362" fmla="*/ 795591 w 931650"/>
                <a:gd name="connsiteY362" fmla="*/ 486282 h 1507528"/>
                <a:gd name="connsiteX363" fmla="*/ 656535 w 931650"/>
                <a:gd name="connsiteY363" fmla="*/ 554065 h 1507528"/>
                <a:gd name="connsiteX364" fmla="*/ 610014 w 931650"/>
                <a:gd name="connsiteY364" fmla="*/ 556730 h 1507528"/>
                <a:gd name="connsiteX365" fmla="*/ 609824 w 931650"/>
                <a:gd name="connsiteY365" fmla="*/ 564854 h 1507528"/>
                <a:gd name="connsiteX366" fmla="*/ 657868 w 931650"/>
                <a:gd name="connsiteY366" fmla="*/ 565742 h 1507528"/>
                <a:gd name="connsiteX367" fmla="*/ 656535 w 931650"/>
                <a:gd name="connsiteY367" fmla="*/ 554065 h 1507528"/>
                <a:gd name="connsiteX368" fmla="*/ 656535 w 931650"/>
                <a:gd name="connsiteY368" fmla="*/ 554065 h 1507528"/>
                <a:gd name="connsiteX369" fmla="*/ 651331 w 931650"/>
                <a:gd name="connsiteY369" fmla="*/ 647043 h 1507528"/>
                <a:gd name="connsiteX370" fmla="*/ 628483 w 931650"/>
                <a:gd name="connsiteY370" fmla="*/ 648440 h 1507528"/>
                <a:gd name="connsiteX371" fmla="*/ 607983 w 931650"/>
                <a:gd name="connsiteY371" fmla="*/ 651931 h 1507528"/>
                <a:gd name="connsiteX372" fmla="*/ 607793 w 931650"/>
                <a:gd name="connsiteY372" fmla="*/ 660054 h 1507528"/>
                <a:gd name="connsiteX373" fmla="*/ 629943 w 931650"/>
                <a:gd name="connsiteY373" fmla="*/ 660753 h 1507528"/>
                <a:gd name="connsiteX374" fmla="*/ 652600 w 931650"/>
                <a:gd name="connsiteY374" fmla="*/ 658722 h 1507528"/>
                <a:gd name="connsiteX375" fmla="*/ 651331 w 931650"/>
                <a:gd name="connsiteY375" fmla="*/ 647043 h 1507528"/>
                <a:gd name="connsiteX376" fmla="*/ 651331 w 931650"/>
                <a:gd name="connsiteY376" fmla="*/ 647043 h 1507528"/>
                <a:gd name="connsiteX377" fmla="*/ 519574 w 931650"/>
                <a:gd name="connsiteY377" fmla="*/ 641205 h 1507528"/>
                <a:gd name="connsiteX378" fmla="*/ 501422 w 931650"/>
                <a:gd name="connsiteY378" fmla="*/ 641522 h 1507528"/>
                <a:gd name="connsiteX379" fmla="*/ 479272 w 931650"/>
                <a:gd name="connsiteY379" fmla="*/ 642664 h 1507528"/>
                <a:gd name="connsiteX380" fmla="*/ 478003 w 931650"/>
                <a:gd name="connsiteY380" fmla="*/ 650661 h 1507528"/>
                <a:gd name="connsiteX381" fmla="*/ 521287 w 931650"/>
                <a:gd name="connsiteY381" fmla="*/ 648249 h 1507528"/>
                <a:gd name="connsiteX382" fmla="*/ 519574 w 931650"/>
                <a:gd name="connsiteY382" fmla="*/ 641205 h 1507528"/>
                <a:gd name="connsiteX383" fmla="*/ 519574 w 931650"/>
                <a:gd name="connsiteY383" fmla="*/ 641205 h 1507528"/>
                <a:gd name="connsiteX384" fmla="*/ 381660 w 931650"/>
                <a:gd name="connsiteY384" fmla="*/ 661831 h 1507528"/>
                <a:gd name="connsiteX385" fmla="*/ 361922 w 931650"/>
                <a:gd name="connsiteY385" fmla="*/ 659420 h 1507528"/>
                <a:gd name="connsiteX386" fmla="*/ 339327 w 931650"/>
                <a:gd name="connsiteY386" fmla="*/ 663482 h 1507528"/>
                <a:gd name="connsiteX387" fmla="*/ 339137 w 931650"/>
                <a:gd name="connsiteY387" fmla="*/ 671605 h 1507528"/>
                <a:gd name="connsiteX388" fmla="*/ 363381 w 931650"/>
                <a:gd name="connsiteY388" fmla="*/ 673002 h 1507528"/>
                <a:gd name="connsiteX389" fmla="*/ 382358 w 931650"/>
                <a:gd name="connsiteY389" fmla="*/ 668051 h 1507528"/>
                <a:gd name="connsiteX390" fmla="*/ 381660 w 931650"/>
                <a:gd name="connsiteY390" fmla="*/ 661831 h 1507528"/>
                <a:gd name="connsiteX391" fmla="*/ 381660 w 931650"/>
                <a:gd name="connsiteY391" fmla="*/ 661831 h 1507528"/>
                <a:gd name="connsiteX392" fmla="*/ 466579 w 931650"/>
                <a:gd name="connsiteY392" fmla="*/ 539658 h 1507528"/>
                <a:gd name="connsiteX393" fmla="*/ 443350 w 931650"/>
                <a:gd name="connsiteY393" fmla="*/ 535405 h 1507528"/>
                <a:gd name="connsiteX394" fmla="*/ 414345 w 931650"/>
                <a:gd name="connsiteY394" fmla="*/ 537119 h 1507528"/>
                <a:gd name="connsiteX395" fmla="*/ 414155 w 931650"/>
                <a:gd name="connsiteY395" fmla="*/ 545433 h 1507528"/>
                <a:gd name="connsiteX396" fmla="*/ 443033 w 931650"/>
                <a:gd name="connsiteY396" fmla="*/ 548543 h 1507528"/>
                <a:gd name="connsiteX397" fmla="*/ 466452 w 931650"/>
                <a:gd name="connsiteY397" fmla="*/ 545433 h 1507528"/>
                <a:gd name="connsiteX398" fmla="*/ 466579 w 931650"/>
                <a:gd name="connsiteY398" fmla="*/ 539658 h 1507528"/>
                <a:gd name="connsiteX399" fmla="*/ 466579 w 931650"/>
                <a:gd name="connsiteY399" fmla="*/ 539658 h 1507528"/>
                <a:gd name="connsiteX400" fmla="*/ 214869 w 931650"/>
                <a:gd name="connsiteY400" fmla="*/ 562823 h 1507528"/>
                <a:gd name="connsiteX401" fmla="*/ 197923 w 931650"/>
                <a:gd name="connsiteY401" fmla="*/ 560411 h 1507528"/>
                <a:gd name="connsiteX402" fmla="*/ 176535 w 931650"/>
                <a:gd name="connsiteY402" fmla="*/ 559523 h 1507528"/>
                <a:gd name="connsiteX403" fmla="*/ 175265 w 931650"/>
                <a:gd name="connsiteY403" fmla="*/ 567393 h 1507528"/>
                <a:gd name="connsiteX404" fmla="*/ 215503 w 931650"/>
                <a:gd name="connsiteY404" fmla="*/ 569169 h 1507528"/>
                <a:gd name="connsiteX405" fmla="*/ 214869 w 931650"/>
                <a:gd name="connsiteY405" fmla="*/ 562823 h 1507528"/>
                <a:gd name="connsiteX406" fmla="*/ 214869 w 931650"/>
                <a:gd name="connsiteY406" fmla="*/ 562823 h 1507528"/>
                <a:gd name="connsiteX407" fmla="*/ 297503 w 931650"/>
                <a:gd name="connsiteY407" fmla="*/ 484695 h 1507528"/>
                <a:gd name="connsiteX408" fmla="*/ 274782 w 931650"/>
                <a:gd name="connsiteY408" fmla="*/ 484060 h 1507528"/>
                <a:gd name="connsiteX409" fmla="*/ 252695 w 931650"/>
                <a:gd name="connsiteY409" fmla="*/ 484314 h 1507528"/>
                <a:gd name="connsiteX410" fmla="*/ 251743 w 931650"/>
                <a:gd name="connsiteY410" fmla="*/ 490598 h 1507528"/>
                <a:gd name="connsiteX411" fmla="*/ 297312 w 931650"/>
                <a:gd name="connsiteY411" fmla="*/ 495358 h 1507528"/>
                <a:gd name="connsiteX412" fmla="*/ 297503 w 931650"/>
                <a:gd name="connsiteY412" fmla="*/ 484695 h 1507528"/>
                <a:gd name="connsiteX413" fmla="*/ 297503 w 931650"/>
                <a:gd name="connsiteY413" fmla="*/ 484695 h 1507528"/>
                <a:gd name="connsiteX414" fmla="*/ 279605 w 931650"/>
                <a:gd name="connsiteY414" fmla="*/ 380609 h 1507528"/>
                <a:gd name="connsiteX415" fmla="*/ 260692 w 931650"/>
                <a:gd name="connsiteY415" fmla="*/ 377944 h 1507528"/>
                <a:gd name="connsiteX416" fmla="*/ 241906 w 931650"/>
                <a:gd name="connsiteY416" fmla="*/ 380038 h 1507528"/>
                <a:gd name="connsiteX417" fmla="*/ 241715 w 931650"/>
                <a:gd name="connsiteY417" fmla="*/ 387337 h 1507528"/>
                <a:gd name="connsiteX418" fmla="*/ 260375 w 931650"/>
                <a:gd name="connsiteY418" fmla="*/ 390383 h 1507528"/>
                <a:gd name="connsiteX419" fmla="*/ 279351 w 931650"/>
                <a:gd name="connsiteY419" fmla="*/ 388606 h 1507528"/>
                <a:gd name="connsiteX420" fmla="*/ 279605 w 931650"/>
                <a:gd name="connsiteY420" fmla="*/ 380609 h 1507528"/>
                <a:gd name="connsiteX421" fmla="*/ 279605 w 931650"/>
                <a:gd name="connsiteY421" fmla="*/ 380609 h 1507528"/>
                <a:gd name="connsiteX422" fmla="*/ 402541 w 931650"/>
                <a:gd name="connsiteY422" fmla="*/ 317523 h 1507528"/>
                <a:gd name="connsiteX423" fmla="*/ 380518 w 931650"/>
                <a:gd name="connsiteY423" fmla="*/ 311494 h 1507528"/>
                <a:gd name="connsiteX424" fmla="*/ 353163 w 931650"/>
                <a:gd name="connsiteY424" fmla="*/ 313715 h 1507528"/>
                <a:gd name="connsiteX425" fmla="*/ 354052 w 931650"/>
                <a:gd name="connsiteY425" fmla="*/ 321648 h 1507528"/>
                <a:gd name="connsiteX426" fmla="*/ 378487 w 931650"/>
                <a:gd name="connsiteY426" fmla="*/ 323553 h 1507528"/>
                <a:gd name="connsiteX427" fmla="*/ 400446 w 931650"/>
                <a:gd name="connsiteY427" fmla="*/ 324631 h 1507528"/>
                <a:gd name="connsiteX428" fmla="*/ 402541 w 931650"/>
                <a:gd name="connsiteY428" fmla="*/ 317523 h 1507528"/>
                <a:gd name="connsiteX429" fmla="*/ 402541 w 931650"/>
                <a:gd name="connsiteY429" fmla="*/ 317523 h 1507528"/>
                <a:gd name="connsiteX430" fmla="*/ 517860 w 931650"/>
                <a:gd name="connsiteY430" fmla="*/ 408725 h 1507528"/>
                <a:gd name="connsiteX431" fmla="*/ 478511 w 931650"/>
                <a:gd name="connsiteY431" fmla="*/ 407519 h 1507528"/>
                <a:gd name="connsiteX432" fmla="*/ 477305 w 931650"/>
                <a:gd name="connsiteY432" fmla="*/ 415262 h 1507528"/>
                <a:gd name="connsiteX433" fmla="*/ 519066 w 931650"/>
                <a:gd name="connsiteY433" fmla="*/ 419451 h 1507528"/>
                <a:gd name="connsiteX434" fmla="*/ 517860 w 931650"/>
                <a:gd name="connsiteY434" fmla="*/ 408725 h 1507528"/>
                <a:gd name="connsiteX435" fmla="*/ 517860 w 931650"/>
                <a:gd name="connsiteY435" fmla="*/ 408725 h 1507528"/>
                <a:gd name="connsiteX436" fmla="*/ 673417 w 931650"/>
                <a:gd name="connsiteY436" fmla="*/ 386639 h 1507528"/>
                <a:gd name="connsiteX437" fmla="*/ 652664 w 931650"/>
                <a:gd name="connsiteY437" fmla="*/ 384862 h 1507528"/>
                <a:gd name="connsiteX438" fmla="*/ 630196 w 931650"/>
                <a:gd name="connsiteY438" fmla="*/ 381942 h 1507528"/>
                <a:gd name="connsiteX439" fmla="*/ 628737 w 931650"/>
                <a:gd name="connsiteY439" fmla="*/ 391018 h 1507528"/>
                <a:gd name="connsiteX440" fmla="*/ 652410 w 931650"/>
                <a:gd name="connsiteY440" fmla="*/ 396286 h 1507528"/>
                <a:gd name="connsiteX441" fmla="*/ 674369 w 931650"/>
                <a:gd name="connsiteY441" fmla="*/ 395143 h 1507528"/>
                <a:gd name="connsiteX442" fmla="*/ 673417 w 931650"/>
                <a:gd name="connsiteY442" fmla="*/ 386639 h 1507528"/>
                <a:gd name="connsiteX443" fmla="*/ 673417 w 931650"/>
                <a:gd name="connsiteY443" fmla="*/ 386639 h 1507528"/>
                <a:gd name="connsiteX444" fmla="*/ 760684 w 931650"/>
                <a:gd name="connsiteY444" fmla="*/ 319554 h 1507528"/>
                <a:gd name="connsiteX445" fmla="*/ 732251 w 931650"/>
                <a:gd name="connsiteY445" fmla="*/ 313525 h 1507528"/>
                <a:gd name="connsiteX446" fmla="*/ 729205 w 931650"/>
                <a:gd name="connsiteY446" fmla="*/ 323679 h 1507528"/>
                <a:gd name="connsiteX447" fmla="*/ 757892 w 931650"/>
                <a:gd name="connsiteY447" fmla="*/ 329011 h 1507528"/>
                <a:gd name="connsiteX448" fmla="*/ 760684 w 931650"/>
                <a:gd name="connsiteY448" fmla="*/ 319554 h 1507528"/>
                <a:gd name="connsiteX449" fmla="*/ 760684 w 931650"/>
                <a:gd name="connsiteY449" fmla="*/ 319554 h 1507528"/>
                <a:gd name="connsiteX450" fmla="*/ 786452 w 931650"/>
                <a:gd name="connsiteY450" fmla="*/ 224671 h 1507528"/>
                <a:gd name="connsiteX451" fmla="*/ 751418 w 931650"/>
                <a:gd name="connsiteY451" fmla="*/ 218959 h 1507528"/>
                <a:gd name="connsiteX452" fmla="*/ 749895 w 931650"/>
                <a:gd name="connsiteY452" fmla="*/ 228606 h 1507528"/>
                <a:gd name="connsiteX453" fmla="*/ 785373 w 931650"/>
                <a:gd name="connsiteY453" fmla="*/ 232097 h 1507528"/>
                <a:gd name="connsiteX454" fmla="*/ 786452 w 931650"/>
                <a:gd name="connsiteY454" fmla="*/ 224671 h 1507528"/>
                <a:gd name="connsiteX455" fmla="*/ 786452 w 931650"/>
                <a:gd name="connsiteY455" fmla="*/ 224671 h 1507528"/>
                <a:gd name="connsiteX456" fmla="*/ 623913 w 931650"/>
                <a:gd name="connsiteY456" fmla="*/ 301402 h 1507528"/>
                <a:gd name="connsiteX457" fmla="*/ 609252 w 931650"/>
                <a:gd name="connsiteY457" fmla="*/ 300070 h 1507528"/>
                <a:gd name="connsiteX458" fmla="*/ 592434 w 931650"/>
                <a:gd name="connsiteY458" fmla="*/ 298927 h 1507528"/>
                <a:gd name="connsiteX459" fmla="*/ 591164 w 931650"/>
                <a:gd name="connsiteY459" fmla="*/ 307051 h 1507528"/>
                <a:gd name="connsiteX460" fmla="*/ 624738 w 931650"/>
                <a:gd name="connsiteY460" fmla="*/ 309018 h 1507528"/>
                <a:gd name="connsiteX461" fmla="*/ 623913 w 931650"/>
                <a:gd name="connsiteY461" fmla="*/ 301402 h 1507528"/>
                <a:gd name="connsiteX462" fmla="*/ 623913 w 931650"/>
                <a:gd name="connsiteY462" fmla="*/ 301402 h 1507528"/>
                <a:gd name="connsiteX463" fmla="*/ 510688 w 931650"/>
                <a:gd name="connsiteY463" fmla="*/ 244282 h 1507528"/>
                <a:gd name="connsiteX464" fmla="*/ 473116 w 931650"/>
                <a:gd name="connsiteY464" fmla="*/ 242695 h 1507528"/>
                <a:gd name="connsiteX465" fmla="*/ 472037 w 931650"/>
                <a:gd name="connsiteY465" fmla="*/ 249486 h 1507528"/>
                <a:gd name="connsiteX466" fmla="*/ 510498 w 931650"/>
                <a:gd name="connsiteY466" fmla="*/ 252850 h 1507528"/>
                <a:gd name="connsiteX467" fmla="*/ 510688 w 931650"/>
                <a:gd name="connsiteY467" fmla="*/ 244282 h 1507528"/>
                <a:gd name="connsiteX468" fmla="*/ 510688 w 931650"/>
                <a:gd name="connsiteY468" fmla="*/ 244282 h 1507528"/>
                <a:gd name="connsiteX469" fmla="*/ 394671 w 931650"/>
                <a:gd name="connsiteY469" fmla="*/ 214643 h 1507528"/>
                <a:gd name="connsiteX470" fmla="*/ 356273 w 931650"/>
                <a:gd name="connsiteY470" fmla="*/ 210454 h 1507528"/>
                <a:gd name="connsiteX471" fmla="*/ 355321 w 931650"/>
                <a:gd name="connsiteY471" fmla="*/ 216357 h 1507528"/>
                <a:gd name="connsiteX472" fmla="*/ 393528 w 931650"/>
                <a:gd name="connsiteY472" fmla="*/ 222069 h 1507528"/>
                <a:gd name="connsiteX473" fmla="*/ 394671 w 931650"/>
                <a:gd name="connsiteY473" fmla="*/ 214643 h 1507528"/>
                <a:gd name="connsiteX474" fmla="*/ 394671 w 931650"/>
                <a:gd name="connsiteY474" fmla="*/ 214643 h 1507528"/>
                <a:gd name="connsiteX475" fmla="*/ 495139 w 931650"/>
                <a:gd name="connsiteY475" fmla="*/ 129407 h 1507528"/>
                <a:gd name="connsiteX476" fmla="*/ 472862 w 931650"/>
                <a:gd name="connsiteY476" fmla="*/ 125663 h 1507528"/>
                <a:gd name="connsiteX477" fmla="*/ 450775 w 931650"/>
                <a:gd name="connsiteY477" fmla="*/ 125472 h 1507528"/>
                <a:gd name="connsiteX478" fmla="*/ 450648 w 931650"/>
                <a:gd name="connsiteY478" fmla="*/ 131755 h 1507528"/>
                <a:gd name="connsiteX479" fmla="*/ 494948 w 931650"/>
                <a:gd name="connsiteY479" fmla="*/ 137658 h 1507528"/>
                <a:gd name="connsiteX480" fmla="*/ 495139 w 931650"/>
                <a:gd name="connsiteY480" fmla="*/ 129407 h 1507528"/>
                <a:gd name="connsiteX481" fmla="*/ 495139 w 931650"/>
                <a:gd name="connsiteY481" fmla="*/ 129407 h 1507528"/>
                <a:gd name="connsiteX482" fmla="*/ 675956 w 931650"/>
                <a:gd name="connsiteY482" fmla="*/ 195032 h 1507528"/>
                <a:gd name="connsiteX483" fmla="*/ 657551 w 931650"/>
                <a:gd name="connsiteY483" fmla="*/ 190145 h 1507528"/>
                <a:gd name="connsiteX484" fmla="*/ 633306 w 931650"/>
                <a:gd name="connsiteY484" fmla="*/ 189764 h 1507528"/>
                <a:gd name="connsiteX485" fmla="*/ 633179 w 931650"/>
                <a:gd name="connsiteY485" fmla="*/ 196555 h 1507528"/>
                <a:gd name="connsiteX486" fmla="*/ 655520 w 931650"/>
                <a:gd name="connsiteY486" fmla="*/ 200998 h 1507528"/>
                <a:gd name="connsiteX487" fmla="*/ 675195 w 931650"/>
                <a:gd name="connsiteY487" fmla="*/ 200363 h 1507528"/>
                <a:gd name="connsiteX488" fmla="*/ 675956 w 931650"/>
                <a:gd name="connsiteY488" fmla="*/ 195032 h 1507528"/>
                <a:gd name="connsiteX489" fmla="*/ 675956 w 931650"/>
                <a:gd name="connsiteY489" fmla="*/ 195032 h 1507528"/>
                <a:gd name="connsiteX490" fmla="*/ 736884 w 931650"/>
                <a:gd name="connsiteY490" fmla="*/ 116460 h 1507528"/>
                <a:gd name="connsiteX491" fmla="*/ 716194 w 931650"/>
                <a:gd name="connsiteY491" fmla="*/ 112779 h 1507528"/>
                <a:gd name="connsiteX492" fmla="*/ 692267 w 931650"/>
                <a:gd name="connsiteY492" fmla="*/ 113985 h 1507528"/>
                <a:gd name="connsiteX493" fmla="*/ 692077 w 931650"/>
                <a:gd name="connsiteY493" fmla="*/ 121601 h 1507528"/>
                <a:gd name="connsiteX494" fmla="*/ 715940 w 931650"/>
                <a:gd name="connsiteY494" fmla="*/ 123949 h 1507528"/>
                <a:gd name="connsiteX495" fmla="*/ 736758 w 931650"/>
                <a:gd name="connsiteY495" fmla="*/ 121284 h 1507528"/>
                <a:gd name="connsiteX496" fmla="*/ 736884 w 931650"/>
                <a:gd name="connsiteY496" fmla="*/ 116460 h 1507528"/>
                <a:gd name="connsiteX497" fmla="*/ 736884 w 931650"/>
                <a:gd name="connsiteY497" fmla="*/ 116460 h 1507528"/>
                <a:gd name="connsiteX498" fmla="*/ 698297 w 931650"/>
                <a:gd name="connsiteY498" fmla="*/ 6789 h 1507528"/>
                <a:gd name="connsiteX499" fmla="*/ 654695 w 931650"/>
                <a:gd name="connsiteY499" fmla="*/ 7170 h 1507528"/>
                <a:gd name="connsiteX500" fmla="*/ 656726 w 931650"/>
                <a:gd name="connsiteY500" fmla="*/ 12374 h 1507528"/>
                <a:gd name="connsiteX501" fmla="*/ 677670 w 931650"/>
                <a:gd name="connsiteY501" fmla="*/ 11485 h 1507528"/>
                <a:gd name="connsiteX502" fmla="*/ 696646 w 931650"/>
                <a:gd name="connsiteY502" fmla="*/ 12501 h 1507528"/>
                <a:gd name="connsiteX503" fmla="*/ 698297 w 931650"/>
                <a:gd name="connsiteY503" fmla="*/ 6789 h 1507528"/>
                <a:gd name="connsiteX504" fmla="*/ 698297 w 931650"/>
                <a:gd name="connsiteY504" fmla="*/ 6789 h 1507528"/>
                <a:gd name="connsiteX505" fmla="*/ 614837 w 931650"/>
                <a:gd name="connsiteY505" fmla="*/ 70700 h 1507528"/>
                <a:gd name="connsiteX506" fmla="*/ 572251 w 931650"/>
                <a:gd name="connsiteY506" fmla="*/ 70446 h 1507528"/>
                <a:gd name="connsiteX507" fmla="*/ 573330 w 931650"/>
                <a:gd name="connsiteY507" fmla="*/ 79903 h 1507528"/>
                <a:gd name="connsiteX508" fmla="*/ 613759 w 931650"/>
                <a:gd name="connsiteY508" fmla="*/ 77745 h 1507528"/>
                <a:gd name="connsiteX509" fmla="*/ 614837 w 931650"/>
                <a:gd name="connsiteY509" fmla="*/ 70700 h 150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</a:cxnLst>
              <a:rect l="l" t="t" r="r" b="b"/>
              <a:pathLst>
                <a:path w="931650" h="1507528">
                  <a:moveTo>
                    <a:pt x="507134" y="37380"/>
                  </a:moveTo>
                  <a:cubicBezTo>
                    <a:pt x="501739" y="34143"/>
                    <a:pt x="496472" y="35095"/>
                    <a:pt x="490252" y="35413"/>
                  </a:cubicBezTo>
                  <a:cubicBezTo>
                    <a:pt x="483651" y="35730"/>
                    <a:pt x="477495" y="35920"/>
                    <a:pt x="471148" y="37888"/>
                  </a:cubicBezTo>
                  <a:cubicBezTo>
                    <a:pt x="468356" y="38713"/>
                    <a:pt x="468038" y="42838"/>
                    <a:pt x="471021" y="43727"/>
                  </a:cubicBezTo>
                  <a:cubicBezTo>
                    <a:pt x="477368" y="45631"/>
                    <a:pt x="483397" y="45885"/>
                    <a:pt x="489998" y="46202"/>
                  </a:cubicBezTo>
                  <a:cubicBezTo>
                    <a:pt x="496091" y="46519"/>
                    <a:pt x="501676" y="47471"/>
                    <a:pt x="507007" y="44298"/>
                  </a:cubicBezTo>
                  <a:cubicBezTo>
                    <a:pt x="509482" y="42838"/>
                    <a:pt x="509800" y="39030"/>
                    <a:pt x="507134" y="37380"/>
                  </a:cubicBezTo>
                  <a:lnTo>
                    <a:pt x="507134" y="37380"/>
                  </a:lnTo>
                  <a:close/>
                  <a:moveTo>
                    <a:pt x="629181" y="1232653"/>
                  </a:moveTo>
                  <a:cubicBezTo>
                    <a:pt x="622580" y="1227004"/>
                    <a:pt x="613568" y="1227576"/>
                    <a:pt x="605190" y="1227766"/>
                  </a:cubicBezTo>
                  <a:cubicBezTo>
                    <a:pt x="596559" y="1227957"/>
                    <a:pt x="585579" y="1227639"/>
                    <a:pt x="578344" y="1232717"/>
                  </a:cubicBezTo>
                  <a:cubicBezTo>
                    <a:pt x="575234" y="1234938"/>
                    <a:pt x="575044" y="1240206"/>
                    <a:pt x="579296" y="1241348"/>
                  </a:cubicBezTo>
                  <a:cubicBezTo>
                    <a:pt x="587420" y="1243633"/>
                    <a:pt x="596496" y="1241221"/>
                    <a:pt x="604873" y="1241157"/>
                  </a:cubicBezTo>
                  <a:cubicBezTo>
                    <a:pt x="612743" y="1241094"/>
                    <a:pt x="620930" y="1243188"/>
                    <a:pt x="628102" y="1239508"/>
                  </a:cubicBezTo>
                  <a:cubicBezTo>
                    <a:pt x="630450" y="1238302"/>
                    <a:pt x="631275" y="1234430"/>
                    <a:pt x="629181" y="1232653"/>
                  </a:cubicBezTo>
                  <a:lnTo>
                    <a:pt x="629181" y="1232653"/>
                  </a:lnTo>
                  <a:close/>
                  <a:moveTo>
                    <a:pt x="928174" y="1268004"/>
                  </a:moveTo>
                  <a:cubicBezTo>
                    <a:pt x="918463" y="1264767"/>
                    <a:pt x="905453" y="1265973"/>
                    <a:pt x="895361" y="1267243"/>
                  </a:cubicBezTo>
                  <a:cubicBezTo>
                    <a:pt x="890601" y="1267877"/>
                    <a:pt x="890411" y="1275938"/>
                    <a:pt x="895171" y="1276763"/>
                  </a:cubicBezTo>
                  <a:cubicBezTo>
                    <a:pt x="905199" y="1278540"/>
                    <a:pt x="918082" y="1280380"/>
                    <a:pt x="927983" y="1277651"/>
                  </a:cubicBezTo>
                  <a:cubicBezTo>
                    <a:pt x="932743" y="1276255"/>
                    <a:pt x="932934" y="1269527"/>
                    <a:pt x="928174" y="1268004"/>
                  </a:cubicBezTo>
                  <a:lnTo>
                    <a:pt x="928174" y="1268004"/>
                  </a:lnTo>
                  <a:close/>
                  <a:moveTo>
                    <a:pt x="870927" y="1380023"/>
                  </a:moveTo>
                  <a:cubicBezTo>
                    <a:pt x="864199" y="1377802"/>
                    <a:pt x="857662" y="1379325"/>
                    <a:pt x="850744" y="1379706"/>
                  </a:cubicBezTo>
                  <a:cubicBezTo>
                    <a:pt x="843128" y="1380087"/>
                    <a:pt x="835512" y="1380340"/>
                    <a:pt x="827833" y="1380595"/>
                  </a:cubicBezTo>
                  <a:cubicBezTo>
                    <a:pt x="823580" y="1380722"/>
                    <a:pt x="822248" y="1386941"/>
                    <a:pt x="826627" y="1388211"/>
                  </a:cubicBezTo>
                  <a:cubicBezTo>
                    <a:pt x="840018" y="1392019"/>
                    <a:pt x="860645" y="1394938"/>
                    <a:pt x="872132" y="1385164"/>
                  </a:cubicBezTo>
                  <a:cubicBezTo>
                    <a:pt x="873973" y="1383577"/>
                    <a:pt x="872958" y="1380722"/>
                    <a:pt x="870927" y="1380023"/>
                  </a:cubicBezTo>
                  <a:lnTo>
                    <a:pt x="870927" y="1380023"/>
                  </a:lnTo>
                  <a:close/>
                  <a:moveTo>
                    <a:pt x="790768" y="1477445"/>
                  </a:moveTo>
                  <a:cubicBezTo>
                    <a:pt x="782454" y="1475478"/>
                    <a:pt x="773822" y="1476684"/>
                    <a:pt x="765318" y="1477318"/>
                  </a:cubicBezTo>
                  <a:cubicBezTo>
                    <a:pt x="756876" y="1477890"/>
                    <a:pt x="748055" y="1477826"/>
                    <a:pt x="739994" y="1480555"/>
                  </a:cubicBezTo>
                  <a:cubicBezTo>
                    <a:pt x="736250" y="1481824"/>
                    <a:pt x="735234" y="1487917"/>
                    <a:pt x="739804" y="1488996"/>
                  </a:cubicBezTo>
                  <a:cubicBezTo>
                    <a:pt x="748118" y="1490900"/>
                    <a:pt x="756559" y="1490075"/>
                    <a:pt x="765064" y="1489758"/>
                  </a:cubicBezTo>
                  <a:cubicBezTo>
                    <a:pt x="773505" y="1489504"/>
                    <a:pt x="782581" y="1489948"/>
                    <a:pt x="790577" y="1487155"/>
                  </a:cubicBezTo>
                  <a:cubicBezTo>
                    <a:pt x="794766" y="1485632"/>
                    <a:pt x="795972" y="1478651"/>
                    <a:pt x="790768" y="1477445"/>
                  </a:cubicBezTo>
                  <a:lnTo>
                    <a:pt x="790768" y="1477445"/>
                  </a:lnTo>
                  <a:close/>
                  <a:moveTo>
                    <a:pt x="589768" y="1456882"/>
                  </a:moveTo>
                  <a:cubicBezTo>
                    <a:pt x="578852" y="1450853"/>
                    <a:pt x="566222" y="1454407"/>
                    <a:pt x="555496" y="1459103"/>
                  </a:cubicBezTo>
                  <a:cubicBezTo>
                    <a:pt x="550038" y="1461515"/>
                    <a:pt x="553846" y="1469258"/>
                    <a:pt x="559177" y="1468306"/>
                  </a:cubicBezTo>
                  <a:cubicBezTo>
                    <a:pt x="568887" y="1466592"/>
                    <a:pt x="579486" y="1467290"/>
                    <a:pt x="588753" y="1463609"/>
                  </a:cubicBezTo>
                  <a:cubicBezTo>
                    <a:pt x="591418" y="1462594"/>
                    <a:pt x="592941" y="1458595"/>
                    <a:pt x="589768" y="1456882"/>
                  </a:cubicBezTo>
                  <a:lnTo>
                    <a:pt x="589768" y="1456882"/>
                  </a:lnTo>
                  <a:close/>
                  <a:moveTo>
                    <a:pt x="718352" y="1423308"/>
                  </a:moveTo>
                  <a:cubicBezTo>
                    <a:pt x="711117" y="1413724"/>
                    <a:pt x="691125" y="1416517"/>
                    <a:pt x="680907" y="1418738"/>
                  </a:cubicBezTo>
                  <a:cubicBezTo>
                    <a:pt x="675385" y="1419944"/>
                    <a:pt x="676337" y="1428576"/>
                    <a:pt x="682049" y="1428576"/>
                  </a:cubicBezTo>
                  <a:cubicBezTo>
                    <a:pt x="689348" y="1428639"/>
                    <a:pt x="696583" y="1428893"/>
                    <a:pt x="703818" y="1429972"/>
                  </a:cubicBezTo>
                  <a:cubicBezTo>
                    <a:pt x="709276" y="1430733"/>
                    <a:pt x="712450" y="1431749"/>
                    <a:pt x="717400" y="1429464"/>
                  </a:cubicBezTo>
                  <a:cubicBezTo>
                    <a:pt x="719939" y="1428322"/>
                    <a:pt x="719748" y="1425212"/>
                    <a:pt x="718352" y="1423308"/>
                  </a:cubicBezTo>
                  <a:lnTo>
                    <a:pt x="718352" y="1423308"/>
                  </a:lnTo>
                  <a:close/>
                  <a:moveTo>
                    <a:pt x="820153" y="1318079"/>
                  </a:moveTo>
                  <a:cubicBezTo>
                    <a:pt x="811902" y="1307544"/>
                    <a:pt x="791149" y="1311098"/>
                    <a:pt x="780169" y="1314272"/>
                  </a:cubicBezTo>
                  <a:cubicBezTo>
                    <a:pt x="776361" y="1315350"/>
                    <a:pt x="777186" y="1320555"/>
                    <a:pt x="780930" y="1320935"/>
                  </a:cubicBezTo>
                  <a:cubicBezTo>
                    <a:pt x="788039" y="1321697"/>
                    <a:pt x="795337" y="1322903"/>
                    <a:pt x="802382" y="1324045"/>
                  </a:cubicBezTo>
                  <a:cubicBezTo>
                    <a:pt x="807904" y="1324997"/>
                    <a:pt x="812854" y="1326901"/>
                    <a:pt x="818186" y="1324807"/>
                  </a:cubicBezTo>
                  <a:cubicBezTo>
                    <a:pt x="821232" y="1323728"/>
                    <a:pt x="822184" y="1320682"/>
                    <a:pt x="820153" y="1318079"/>
                  </a:cubicBezTo>
                  <a:lnTo>
                    <a:pt x="820153" y="1318079"/>
                  </a:lnTo>
                  <a:close/>
                  <a:moveTo>
                    <a:pt x="633497" y="1304752"/>
                  </a:moveTo>
                  <a:cubicBezTo>
                    <a:pt x="622898" y="1303292"/>
                    <a:pt x="613505" y="1304498"/>
                    <a:pt x="603794" y="1308813"/>
                  </a:cubicBezTo>
                  <a:cubicBezTo>
                    <a:pt x="598527" y="1311162"/>
                    <a:pt x="602208" y="1318714"/>
                    <a:pt x="607348" y="1317762"/>
                  </a:cubicBezTo>
                  <a:cubicBezTo>
                    <a:pt x="615980" y="1316175"/>
                    <a:pt x="624548" y="1315858"/>
                    <a:pt x="633243" y="1317128"/>
                  </a:cubicBezTo>
                  <a:cubicBezTo>
                    <a:pt x="641049" y="1318270"/>
                    <a:pt x="641367" y="1305767"/>
                    <a:pt x="633497" y="1304752"/>
                  </a:cubicBezTo>
                  <a:lnTo>
                    <a:pt x="633497" y="1304752"/>
                  </a:lnTo>
                  <a:close/>
                  <a:moveTo>
                    <a:pt x="441636" y="1494772"/>
                  </a:moveTo>
                  <a:cubicBezTo>
                    <a:pt x="428816" y="1486902"/>
                    <a:pt x="403556" y="1491725"/>
                    <a:pt x="391751" y="1499849"/>
                  </a:cubicBezTo>
                  <a:cubicBezTo>
                    <a:pt x="388705" y="1501943"/>
                    <a:pt x="389212" y="1507592"/>
                    <a:pt x="393655" y="1507528"/>
                  </a:cubicBezTo>
                  <a:cubicBezTo>
                    <a:pt x="401462" y="1507338"/>
                    <a:pt x="409141" y="1505625"/>
                    <a:pt x="416884" y="1504926"/>
                  </a:cubicBezTo>
                  <a:cubicBezTo>
                    <a:pt x="424564" y="1504228"/>
                    <a:pt x="432941" y="1505878"/>
                    <a:pt x="440303" y="1503403"/>
                  </a:cubicBezTo>
                  <a:cubicBezTo>
                    <a:pt x="444048" y="1502070"/>
                    <a:pt x="445317" y="1496993"/>
                    <a:pt x="441636" y="1494772"/>
                  </a:cubicBezTo>
                  <a:lnTo>
                    <a:pt x="441636" y="1494772"/>
                  </a:lnTo>
                  <a:close/>
                  <a:moveTo>
                    <a:pt x="404825" y="1415501"/>
                  </a:moveTo>
                  <a:cubicBezTo>
                    <a:pt x="399621" y="1409853"/>
                    <a:pt x="391561" y="1410043"/>
                    <a:pt x="384325" y="1409535"/>
                  </a:cubicBezTo>
                  <a:cubicBezTo>
                    <a:pt x="375504" y="1408901"/>
                    <a:pt x="367062" y="1409472"/>
                    <a:pt x="358368" y="1410678"/>
                  </a:cubicBezTo>
                  <a:cubicBezTo>
                    <a:pt x="352465" y="1411566"/>
                    <a:pt x="353734" y="1420896"/>
                    <a:pt x="359510" y="1420959"/>
                  </a:cubicBezTo>
                  <a:cubicBezTo>
                    <a:pt x="367634" y="1421023"/>
                    <a:pt x="375884" y="1421340"/>
                    <a:pt x="384008" y="1421975"/>
                  </a:cubicBezTo>
                  <a:cubicBezTo>
                    <a:pt x="390926" y="1422546"/>
                    <a:pt x="397463" y="1424767"/>
                    <a:pt x="403873" y="1421467"/>
                  </a:cubicBezTo>
                  <a:cubicBezTo>
                    <a:pt x="406158" y="1420388"/>
                    <a:pt x="406475" y="1417278"/>
                    <a:pt x="404825" y="1415501"/>
                  </a:cubicBezTo>
                  <a:lnTo>
                    <a:pt x="404825" y="1415501"/>
                  </a:lnTo>
                  <a:close/>
                  <a:moveTo>
                    <a:pt x="454203" y="1321126"/>
                  </a:moveTo>
                  <a:cubicBezTo>
                    <a:pt x="446714" y="1316303"/>
                    <a:pt x="437193" y="1317635"/>
                    <a:pt x="428625" y="1317445"/>
                  </a:cubicBezTo>
                  <a:cubicBezTo>
                    <a:pt x="418915" y="1317318"/>
                    <a:pt x="409268" y="1316937"/>
                    <a:pt x="399684" y="1318397"/>
                  </a:cubicBezTo>
                  <a:cubicBezTo>
                    <a:pt x="394861" y="1319095"/>
                    <a:pt x="394734" y="1327092"/>
                    <a:pt x="399494" y="1328044"/>
                  </a:cubicBezTo>
                  <a:cubicBezTo>
                    <a:pt x="409014" y="1329948"/>
                    <a:pt x="418725" y="1330075"/>
                    <a:pt x="428372" y="1330329"/>
                  </a:cubicBezTo>
                  <a:cubicBezTo>
                    <a:pt x="436940" y="1330646"/>
                    <a:pt x="446396" y="1332359"/>
                    <a:pt x="454076" y="1327917"/>
                  </a:cubicBezTo>
                  <a:cubicBezTo>
                    <a:pt x="456678" y="1326457"/>
                    <a:pt x="456741" y="1322776"/>
                    <a:pt x="454203" y="1321126"/>
                  </a:cubicBezTo>
                  <a:lnTo>
                    <a:pt x="454203" y="1321126"/>
                  </a:lnTo>
                  <a:close/>
                  <a:moveTo>
                    <a:pt x="250474" y="1359524"/>
                  </a:moveTo>
                  <a:cubicBezTo>
                    <a:pt x="242794" y="1357112"/>
                    <a:pt x="234607" y="1358064"/>
                    <a:pt x="226674" y="1358825"/>
                  </a:cubicBezTo>
                  <a:cubicBezTo>
                    <a:pt x="218613" y="1359524"/>
                    <a:pt x="210616" y="1359968"/>
                    <a:pt x="202874" y="1362316"/>
                  </a:cubicBezTo>
                  <a:cubicBezTo>
                    <a:pt x="199192" y="1363458"/>
                    <a:pt x="198177" y="1369805"/>
                    <a:pt x="202683" y="1370630"/>
                  </a:cubicBezTo>
                  <a:cubicBezTo>
                    <a:pt x="211124" y="1372153"/>
                    <a:pt x="219565" y="1371900"/>
                    <a:pt x="228133" y="1371582"/>
                  </a:cubicBezTo>
                  <a:cubicBezTo>
                    <a:pt x="236067" y="1371328"/>
                    <a:pt x="244064" y="1371138"/>
                    <a:pt x="251362" y="1367965"/>
                  </a:cubicBezTo>
                  <a:cubicBezTo>
                    <a:pt x="255107" y="1366251"/>
                    <a:pt x="253964" y="1360602"/>
                    <a:pt x="250474" y="1359524"/>
                  </a:cubicBezTo>
                  <a:lnTo>
                    <a:pt x="250474" y="1359524"/>
                  </a:lnTo>
                  <a:close/>
                  <a:moveTo>
                    <a:pt x="253266" y="1234430"/>
                  </a:moveTo>
                  <a:cubicBezTo>
                    <a:pt x="246475" y="1231765"/>
                    <a:pt x="238161" y="1233097"/>
                    <a:pt x="230989" y="1233668"/>
                  </a:cubicBezTo>
                  <a:cubicBezTo>
                    <a:pt x="223500" y="1234303"/>
                    <a:pt x="216075" y="1235509"/>
                    <a:pt x="208712" y="1236842"/>
                  </a:cubicBezTo>
                  <a:cubicBezTo>
                    <a:pt x="203826" y="1237730"/>
                    <a:pt x="205031" y="1244839"/>
                    <a:pt x="209665" y="1245156"/>
                  </a:cubicBezTo>
                  <a:cubicBezTo>
                    <a:pt x="222802" y="1246045"/>
                    <a:pt x="242160" y="1248774"/>
                    <a:pt x="254155" y="1242363"/>
                  </a:cubicBezTo>
                  <a:cubicBezTo>
                    <a:pt x="257709" y="1240587"/>
                    <a:pt x="256630" y="1235763"/>
                    <a:pt x="253266" y="1234430"/>
                  </a:cubicBezTo>
                  <a:lnTo>
                    <a:pt x="253266" y="1234430"/>
                  </a:lnTo>
                  <a:close/>
                  <a:moveTo>
                    <a:pt x="107927" y="1265973"/>
                  </a:moveTo>
                  <a:cubicBezTo>
                    <a:pt x="101263" y="1263244"/>
                    <a:pt x="94155" y="1264133"/>
                    <a:pt x="87110" y="1264323"/>
                  </a:cubicBezTo>
                  <a:cubicBezTo>
                    <a:pt x="80192" y="1264513"/>
                    <a:pt x="72893" y="1264831"/>
                    <a:pt x="66293" y="1267179"/>
                  </a:cubicBezTo>
                  <a:cubicBezTo>
                    <a:pt x="62358" y="1268575"/>
                    <a:pt x="61723" y="1274160"/>
                    <a:pt x="66102" y="1275620"/>
                  </a:cubicBezTo>
                  <a:cubicBezTo>
                    <a:pt x="73337" y="1277969"/>
                    <a:pt x="81017" y="1277842"/>
                    <a:pt x="88570" y="1277778"/>
                  </a:cubicBezTo>
                  <a:cubicBezTo>
                    <a:pt x="95614" y="1277715"/>
                    <a:pt x="102405" y="1277969"/>
                    <a:pt x="108879" y="1275049"/>
                  </a:cubicBezTo>
                  <a:cubicBezTo>
                    <a:pt x="113195" y="1273082"/>
                    <a:pt x="111545" y="1267433"/>
                    <a:pt x="107927" y="1265973"/>
                  </a:cubicBezTo>
                  <a:lnTo>
                    <a:pt x="107927" y="1265973"/>
                  </a:lnTo>
                  <a:close/>
                  <a:moveTo>
                    <a:pt x="49030" y="1094993"/>
                  </a:moveTo>
                  <a:cubicBezTo>
                    <a:pt x="36209" y="1088837"/>
                    <a:pt x="17360" y="1089979"/>
                    <a:pt x="3714" y="1092264"/>
                  </a:cubicBezTo>
                  <a:cubicBezTo>
                    <a:pt x="-1109" y="1093026"/>
                    <a:pt x="-1300" y="1100896"/>
                    <a:pt x="3524" y="1101911"/>
                  </a:cubicBezTo>
                  <a:cubicBezTo>
                    <a:pt x="17106" y="1104831"/>
                    <a:pt x="35892" y="1106862"/>
                    <a:pt x="48966" y="1101340"/>
                  </a:cubicBezTo>
                  <a:cubicBezTo>
                    <a:pt x="51314" y="1100261"/>
                    <a:pt x="51378" y="1096136"/>
                    <a:pt x="49030" y="1094993"/>
                  </a:cubicBezTo>
                  <a:lnTo>
                    <a:pt x="49030" y="1094993"/>
                  </a:lnTo>
                  <a:close/>
                  <a:moveTo>
                    <a:pt x="59882" y="909416"/>
                  </a:moveTo>
                  <a:cubicBezTo>
                    <a:pt x="50426" y="901546"/>
                    <a:pt x="33480" y="906243"/>
                    <a:pt x="23008" y="909923"/>
                  </a:cubicBezTo>
                  <a:cubicBezTo>
                    <a:pt x="17931" y="911701"/>
                    <a:pt x="19708" y="918682"/>
                    <a:pt x="25039" y="917984"/>
                  </a:cubicBezTo>
                  <a:cubicBezTo>
                    <a:pt x="31767" y="917095"/>
                    <a:pt x="38621" y="916651"/>
                    <a:pt x="45412" y="916778"/>
                  </a:cubicBezTo>
                  <a:cubicBezTo>
                    <a:pt x="50553" y="916905"/>
                    <a:pt x="54361" y="917413"/>
                    <a:pt x="58994" y="915064"/>
                  </a:cubicBezTo>
                  <a:cubicBezTo>
                    <a:pt x="60898" y="914049"/>
                    <a:pt x="61660" y="910876"/>
                    <a:pt x="59882" y="909416"/>
                  </a:cubicBezTo>
                  <a:lnTo>
                    <a:pt x="59882" y="909416"/>
                  </a:lnTo>
                  <a:close/>
                  <a:moveTo>
                    <a:pt x="152417" y="1012804"/>
                  </a:moveTo>
                  <a:cubicBezTo>
                    <a:pt x="145690" y="1009821"/>
                    <a:pt x="137756" y="1010963"/>
                    <a:pt x="130521" y="1010709"/>
                  </a:cubicBezTo>
                  <a:cubicBezTo>
                    <a:pt x="122397" y="1010455"/>
                    <a:pt x="114274" y="1009757"/>
                    <a:pt x="106150" y="1009249"/>
                  </a:cubicBezTo>
                  <a:cubicBezTo>
                    <a:pt x="101453" y="1008932"/>
                    <a:pt x="100565" y="1015850"/>
                    <a:pt x="104881" y="1017246"/>
                  </a:cubicBezTo>
                  <a:cubicBezTo>
                    <a:pt x="118018" y="1021435"/>
                    <a:pt x="140549" y="1026830"/>
                    <a:pt x="153052" y="1019087"/>
                  </a:cubicBezTo>
                  <a:cubicBezTo>
                    <a:pt x="155844" y="1017436"/>
                    <a:pt x="155146" y="1014009"/>
                    <a:pt x="152417" y="1012804"/>
                  </a:cubicBezTo>
                  <a:lnTo>
                    <a:pt x="152417" y="1012804"/>
                  </a:lnTo>
                  <a:close/>
                  <a:moveTo>
                    <a:pt x="472925" y="1185307"/>
                  </a:moveTo>
                  <a:cubicBezTo>
                    <a:pt x="461057" y="1179849"/>
                    <a:pt x="438971" y="1180674"/>
                    <a:pt x="428372" y="1188671"/>
                  </a:cubicBezTo>
                  <a:cubicBezTo>
                    <a:pt x="426087" y="1190384"/>
                    <a:pt x="427356" y="1194319"/>
                    <a:pt x="429895" y="1194954"/>
                  </a:cubicBezTo>
                  <a:cubicBezTo>
                    <a:pt x="436622" y="1196667"/>
                    <a:pt x="443540" y="1195144"/>
                    <a:pt x="450395" y="1195017"/>
                  </a:cubicBezTo>
                  <a:cubicBezTo>
                    <a:pt x="457439" y="1194890"/>
                    <a:pt x="464611" y="1196096"/>
                    <a:pt x="471529" y="1194637"/>
                  </a:cubicBezTo>
                  <a:cubicBezTo>
                    <a:pt x="475528" y="1193811"/>
                    <a:pt x="477051" y="1187211"/>
                    <a:pt x="472925" y="1185307"/>
                  </a:cubicBezTo>
                  <a:lnTo>
                    <a:pt x="472925" y="1185307"/>
                  </a:lnTo>
                  <a:close/>
                  <a:moveTo>
                    <a:pt x="362302" y="1226814"/>
                  </a:moveTo>
                  <a:cubicBezTo>
                    <a:pt x="355575" y="1224593"/>
                    <a:pt x="348340" y="1225354"/>
                    <a:pt x="341295" y="1225291"/>
                  </a:cubicBezTo>
                  <a:cubicBezTo>
                    <a:pt x="333869" y="1225228"/>
                    <a:pt x="327903" y="1225545"/>
                    <a:pt x="320668" y="1227512"/>
                  </a:cubicBezTo>
                  <a:cubicBezTo>
                    <a:pt x="317177" y="1228464"/>
                    <a:pt x="317051" y="1233478"/>
                    <a:pt x="320478" y="1234621"/>
                  </a:cubicBezTo>
                  <a:cubicBezTo>
                    <a:pt x="327523" y="1236842"/>
                    <a:pt x="333552" y="1237540"/>
                    <a:pt x="340978" y="1237794"/>
                  </a:cubicBezTo>
                  <a:cubicBezTo>
                    <a:pt x="347959" y="1238048"/>
                    <a:pt x="355258" y="1239127"/>
                    <a:pt x="362049" y="1237286"/>
                  </a:cubicBezTo>
                  <a:cubicBezTo>
                    <a:pt x="367253" y="1235890"/>
                    <a:pt x="367443" y="1228528"/>
                    <a:pt x="362302" y="1226814"/>
                  </a:cubicBezTo>
                  <a:lnTo>
                    <a:pt x="362302" y="1226814"/>
                  </a:lnTo>
                  <a:close/>
                  <a:moveTo>
                    <a:pt x="272433" y="1113272"/>
                  </a:moveTo>
                  <a:cubicBezTo>
                    <a:pt x="260502" y="1106164"/>
                    <a:pt x="241461" y="1106481"/>
                    <a:pt x="228895" y="1111622"/>
                  </a:cubicBezTo>
                  <a:cubicBezTo>
                    <a:pt x="225912" y="1112828"/>
                    <a:pt x="226674" y="1117715"/>
                    <a:pt x="229657" y="1118476"/>
                  </a:cubicBezTo>
                  <a:cubicBezTo>
                    <a:pt x="236574" y="1120126"/>
                    <a:pt x="243302" y="1120190"/>
                    <a:pt x="250347" y="1120761"/>
                  </a:cubicBezTo>
                  <a:cubicBezTo>
                    <a:pt x="257392" y="1121269"/>
                    <a:pt x="264119" y="1122665"/>
                    <a:pt x="271164" y="1121522"/>
                  </a:cubicBezTo>
                  <a:cubicBezTo>
                    <a:pt x="275099" y="1120824"/>
                    <a:pt x="275607" y="1115112"/>
                    <a:pt x="272433" y="1113272"/>
                  </a:cubicBezTo>
                  <a:lnTo>
                    <a:pt x="272433" y="1113272"/>
                  </a:lnTo>
                  <a:close/>
                  <a:moveTo>
                    <a:pt x="448173" y="1101594"/>
                  </a:moveTo>
                  <a:cubicBezTo>
                    <a:pt x="435861" y="1090170"/>
                    <a:pt x="412886" y="1093280"/>
                    <a:pt x="398606" y="1098738"/>
                  </a:cubicBezTo>
                  <a:cubicBezTo>
                    <a:pt x="392957" y="1100896"/>
                    <a:pt x="394798" y="1108766"/>
                    <a:pt x="400890" y="1107877"/>
                  </a:cubicBezTo>
                  <a:cubicBezTo>
                    <a:pt x="409014" y="1106735"/>
                    <a:pt x="417392" y="1106354"/>
                    <a:pt x="425579" y="1107052"/>
                  </a:cubicBezTo>
                  <a:cubicBezTo>
                    <a:pt x="432497" y="1107687"/>
                    <a:pt x="439098" y="1109591"/>
                    <a:pt x="446079" y="1108638"/>
                  </a:cubicBezTo>
                  <a:cubicBezTo>
                    <a:pt x="449252" y="1108321"/>
                    <a:pt x="450395" y="1103688"/>
                    <a:pt x="448173" y="1101594"/>
                  </a:cubicBezTo>
                  <a:lnTo>
                    <a:pt x="448173" y="1101594"/>
                  </a:lnTo>
                  <a:close/>
                  <a:moveTo>
                    <a:pt x="655202" y="1114541"/>
                  </a:moveTo>
                  <a:cubicBezTo>
                    <a:pt x="649490" y="1110479"/>
                    <a:pt x="641938" y="1110606"/>
                    <a:pt x="635083" y="1109718"/>
                  </a:cubicBezTo>
                  <a:cubicBezTo>
                    <a:pt x="627594" y="1108766"/>
                    <a:pt x="619851" y="1107115"/>
                    <a:pt x="612553" y="1109337"/>
                  </a:cubicBezTo>
                  <a:cubicBezTo>
                    <a:pt x="609316" y="1110352"/>
                    <a:pt x="608364" y="1114795"/>
                    <a:pt x="611410" y="1116699"/>
                  </a:cubicBezTo>
                  <a:cubicBezTo>
                    <a:pt x="617376" y="1120380"/>
                    <a:pt x="624357" y="1120951"/>
                    <a:pt x="631212" y="1121967"/>
                  </a:cubicBezTo>
                  <a:cubicBezTo>
                    <a:pt x="638574" y="1123046"/>
                    <a:pt x="646825" y="1125521"/>
                    <a:pt x="653933" y="1122919"/>
                  </a:cubicBezTo>
                  <a:cubicBezTo>
                    <a:pt x="657614" y="1121522"/>
                    <a:pt x="658566" y="1116953"/>
                    <a:pt x="655202" y="1114541"/>
                  </a:cubicBezTo>
                  <a:lnTo>
                    <a:pt x="655202" y="1114541"/>
                  </a:lnTo>
                  <a:close/>
                  <a:moveTo>
                    <a:pt x="785119" y="1192225"/>
                  </a:moveTo>
                  <a:cubicBezTo>
                    <a:pt x="773886" y="1187591"/>
                    <a:pt x="758146" y="1190447"/>
                    <a:pt x="746404" y="1191780"/>
                  </a:cubicBezTo>
                  <a:cubicBezTo>
                    <a:pt x="742025" y="1192288"/>
                    <a:pt x="741835" y="1199904"/>
                    <a:pt x="746214" y="1200602"/>
                  </a:cubicBezTo>
                  <a:cubicBezTo>
                    <a:pt x="757955" y="1202506"/>
                    <a:pt x="773505" y="1206060"/>
                    <a:pt x="784929" y="1201999"/>
                  </a:cubicBezTo>
                  <a:cubicBezTo>
                    <a:pt x="789752" y="1200285"/>
                    <a:pt x="789943" y="1194192"/>
                    <a:pt x="785119" y="1192225"/>
                  </a:cubicBezTo>
                  <a:lnTo>
                    <a:pt x="785119" y="1192225"/>
                  </a:lnTo>
                  <a:close/>
                  <a:moveTo>
                    <a:pt x="930014" y="1079698"/>
                  </a:moveTo>
                  <a:cubicBezTo>
                    <a:pt x="915798" y="1068528"/>
                    <a:pt x="891617" y="1072907"/>
                    <a:pt x="875750" y="1078048"/>
                  </a:cubicBezTo>
                  <a:cubicBezTo>
                    <a:pt x="870038" y="1079888"/>
                    <a:pt x="872069" y="1088202"/>
                    <a:pt x="878035" y="1087060"/>
                  </a:cubicBezTo>
                  <a:cubicBezTo>
                    <a:pt x="887238" y="1085346"/>
                    <a:pt x="896694" y="1084648"/>
                    <a:pt x="906087" y="1085219"/>
                  </a:cubicBezTo>
                  <a:cubicBezTo>
                    <a:pt x="913830" y="1085663"/>
                    <a:pt x="921192" y="1087568"/>
                    <a:pt x="928999" y="1086425"/>
                  </a:cubicBezTo>
                  <a:cubicBezTo>
                    <a:pt x="932490" y="1085854"/>
                    <a:pt x="932172" y="1081475"/>
                    <a:pt x="930014" y="1079698"/>
                  </a:cubicBezTo>
                  <a:lnTo>
                    <a:pt x="930014" y="1079698"/>
                  </a:lnTo>
                  <a:close/>
                  <a:moveTo>
                    <a:pt x="778963" y="1057230"/>
                  </a:moveTo>
                  <a:cubicBezTo>
                    <a:pt x="770078" y="1053549"/>
                    <a:pt x="755671" y="1054057"/>
                    <a:pt x="746595" y="1057103"/>
                  </a:cubicBezTo>
                  <a:cubicBezTo>
                    <a:pt x="742977" y="1058309"/>
                    <a:pt x="742850" y="1063006"/>
                    <a:pt x="746404" y="1064466"/>
                  </a:cubicBezTo>
                  <a:cubicBezTo>
                    <a:pt x="755353" y="1067956"/>
                    <a:pt x="769697" y="1069162"/>
                    <a:pt x="778773" y="1065925"/>
                  </a:cubicBezTo>
                  <a:cubicBezTo>
                    <a:pt x="783088" y="1064402"/>
                    <a:pt x="783215" y="1059008"/>
                    <a:pt x="778963" y="1057230"/>
                  </a:cubicBezTo>
                  <a:lnTo>
                    <a:pt x="778963" y="1057230"/>
                  </a:lnTo>
                  <a:close/>
                  <a:moveTo>
                    <a:pt x="907864" y="960697"/>
                  </a:moveTo>
                  <a:cubicBezTo>
                    <a:pt x="895044" y="957461"/>
                    <a:pt x="880447" y="959364"/>
                    <a:pt x="867372" y="960190"/>
                  </a:cubicBezTo>
                  <a:cubicBezTo>
                    <a:pt x="861914" y="960570"/>
                    <a:pt x="861724" y="968059"/>
                    <a:pt x="867182" y="968630"/>
                  </a:cubicBezTo>
                  <a:cubicBezTo>
                    <a:pt x="880256" y="970090"/>
                    <a:pt x="894663" y="972756"/>
                    <a:pt x="907674" y="970090"/>
                  </a:cubicBezTo>
                  <a:cubicBezTo>
                    <a:pt x="912370" y="969138"/>
                    <a:pt x="912498" y="961903"/>
                    <a:pt x="907864" y="960697"/>
                  </a:cubicBezTo>
                  <a:lnTo>
                    <a:pt x="907864" y="960697"/>
                  </a:lnTo>
                  <a:close/>
                  <a:moveTo>
                    <a:pt x="899550" y="869432"/>
                  </a:moveTo>
                  <a:cubicBezTo>
                    <a:pt x="893013" y="868733"/>
                    <a:pt x="886286" y="868861"/>
                    <a:pt x="879685" y="868861"/>
                  </a:cubicBezTo>
                  <a:cubicBezTo>
                    <a:pt x="874163" y="868861"/>
                    <a:pt x="869403" y="868353"/>
                    <a:pt x="864707" y="871209"/>
                  </a:cubicBezTo>
                  <a:cubicBezTo>
                    <a:pt x="862549" y="872542"/>
                    <a:pt x="862486" y="875461"/>
                    <a:pt x="864580" y="876921"/>
                  </a:cubicBezTo>
                  <a:cubicBezTo>
                    <a:pt x="869149" y="880031"/>
                    <a:pt x="874037" y="879777"/>
                    <a:pt x="879431" y="880031"/>
                  </a:cubicBezTo>
                  <a:cubicBezTo>
                    <a:pt x="886032" y="880348"/>
                    <a:pt x="892759" y="880792"/>
                    <a:pt x="899296" y="880412"/>
                  </a:cubicBezTo>
                  <a:cubicBezTo>
                    <a:pt x="906405" y="880094"/>
                    <a:pt x="906658" y="870193"/>
                    <a:pt x="899550" y="869432"/>
                  </a:cubicBezTo>
                  <a:lnTo>
                    <a:pt x="899550" y="869432"/>
                  </a:lnTo>
                  <a:close/>
                  <a:moveTo>
                    <a:pt x="636797" y="1024926"/>
                  </a:moveTo>
                  <a:cubicBezTo>
                    <a:pt x="628229" y="1017056"/>
                    <a:pt x="613251" y="1018389"/>
                    <a:pt x="602652" y="1020356"/>
                  </a:cubicBezTo>
                  <a:cubicBezTo>
                    <a:pt x="598019" y="1021245"/>
                    <a:pt x="598907" y="1028543"/>
                    <a:pt x="603604" y="1028543"/>
                  </a:cubicBezTo>
                  <a:cubicBezTo>
                    <a:pt x="608745" y="1028543"/>
                    <a:pt x="613759" y="1028988"/>
                    <a:pt x="618836" y="1029749"/>
                  </a:cubicBezTo>
                  <a:cubicBezTo>
                    <a:pt x="623850" y="1030448"/>
                    <a:pt x="628610" y="1032478"/>
                    <a:pt x="633751" y="1031971"/>
                  </a:cubicBezTo>
                  <a:cubicBezTo>
                    <a:pt x="636860" y="1031590"/>
                    <a:pt x="639717" y="1027655"/>
                    <a:pt x="636797" y="1024926"/>
                  </a:cubicBezTo>
                  <a:lnTo>
                    <a:pt x="636797" y="1024926"/>
                  </a:lnTo>
                  <a:close/>
                  <a:moveTo>
                    <a:pt x="742089" y="954033"/>
                  </a:moveTo>
                  <a:cubicBezTo>
                    <a:pt x="730792" y="948956"/>
                    <a:pt x="713783" y="952320"/>
                    <a:pt x="701724" y="952827"/>
                  </a:cubicBezTo>
                  <a:cubicBezTo>
                    <a:pt x="695821" y="953081"/>
                    <a:pt x="695631" y="961459"/>
                    <a:pt x="701533" y="961966"/>
                  </a:cubicBezTo>
                  <a:cubicBezTo>
                    <a:pt x="713592" y="963045"/>
                    <a:pt x="730411" y="967234"/>
                    <a:pt x="741898" y="962728"/>
                  </a:cubicBezTo>
                  <a:cubicBezTo>
                    <a:pt x="746214" y="961078"/>
                    <a:pt x="746341" y="955937"/>
                    <a:pt x="742089" y="954033"/>
                  </a:cubicBezTo>
                  <a:lnTo>
                    <a:pt x="742089" y="954033"/>
                  </a:lnTo>
                  <a:close/>
                  <a:moveTo>
                    <a:pt x="738661" y="828115"/>
                  </a:moveTo>
                  <a:cubicBezTo>
                    <a:pt x="731998" y="825703"/>
                    <a:pt x="725270" y="826338"/>
                    <a:pt x="718225" y="826211"/>
                  </a:cubicBezTo>
                  <a:cubicBezTo>
                    <a:pt x="710546" y="826084"/>
                    <a:pt x="702930" y="825513"/>
                    <a:pt x="695314" y="825322"/>
                  </a:cubicBezTo>
                  <a:cubicBezTo>
                    <a:pt x="690744" y="825259"/>
                    <a:pt x="689729" y="831796"/>
                    <a:pt x="694044" y="833192"/>
                  </a:cubicBezTo>
                  <a:cubicBezTo>
                    <a:pt x="707182" y="837508"/>
                    <a:pt x="726476" y="841379"/>
                    <a:pt x="739423" y="834969"/>
                  </a:cubicBezTo>
                  <a:cubicBezTo>
                    <a:pt x="742406" y="833446"/>
                    <a:pt x="741518" y="829130"/>
                    <a:pt x="738661" y="828115"/>
                  </a:cubicBezTo>
                  <a:lnTo>
                    <a:pt x="738661" y="828115"/>
                  </a:lnTo>
                  <a:close/>
                  <a:moveTo>
                    <a:pt x="635337" y="887076"/>
                  </a:moveTo>
                  <a:cubicBezTo>
                    <a:pt x="625500" y="881110"/>
                    <a:pt x="611664" y="883394"/>
                    <a:pt x="600748" y="884093"/>
                  </a:cubicBezTo>
                  <a:cubicBezTo>
                    <a:pt x="594655" y="884474"/>
                    <a:pt x="594465" y="892851"/>
                    <a:pt x="600557" y="893549"/>
                  </a:cubicBezTo>
                  <a:cubicBezTo>
                    <a:pt x="611474" y="894755"/>
                    <a:pt x="625183" y="897674"/>
                    <a:pt x="635274" y="892216"/>
                  </a:cubicBezTo>
                  <a:cubicBezTo>
                    <a:pt x="637178" y="891138"/>
                    <a:pt x="637241" y="888218"/>
                    <a:pt x="635337" y="887076"/>
                  </a:cubicBezTo>
                  <a:lnTo>
                    <a:pt x="635337" y="887076"/>
                  </a:lnTo>
                  <a:close/>
                  <a:moveTo>
                    <a:pt x="520843" y="895517"/>
                  </a:moveTo>
                  <a:cubicBezTo>
                    <a:pt x="513100" y="891201"/>
                    <a:pt x="501739" y="893041"/>
                    <a:pt x="492981" y="891582"/>
                  </a:cubicBezTo>
                  <a:cubicBezTo>
                    <a:pt x="486698" y="890566"/>
                    <a:pt x="484159" y="898499"/>
                    <a:pt x="490125" y="901038"/>
                  </a:cubicBezTo>
                  <a:cubicBezTo>
                    <a:pt x="499074" y="904846"/>
                    <a:pt x="513481" y="908527"/>
                    <a:pt x="521478" y="901292"/>
                  </a:cubicBezTo>
                  <a:cubicBezTo>
                    <a:pt x="523191" y="899705"/>
                    <a:pt x="522874" y="896659"/>
                    <a:pt x="520843" y="895517"/>
                  </a:cubicBezTo>
                  <a:lnTo>
                    <a:pt x="520843" y="895517"/>
                  </a:lnTo>
                  <a:close/>
                  <a:moveTo>
                    <a:pt x="469689" y="994906"/>
                  </a:moveTo>
                  <a:cubicBezTo>
                    <a:pt x="461946" y="992494"/>
                    <a:pt x="453885" y="994842"/>
                    <a:pt x="445888" y="995223"/>
                  </a:cubicBezTo>
                  <a:cubicBezTo>
                    <a:pt x="437892" y="995541"/>
                    <a:pt x="429895" y="995350"/>
                    <a:pt x="422025" y="996556"/>
                  </a:cubicBezTo>
                  <a:cubicBezTo>
                    <a:pt x="417646" y="997191"/>
                    <a:pt x="418344" y="1003283"/>
                    <a:pt x="421835" y="1004553"/>
                  </a:cubicBezTo>
                  <a:cubicBezTo>
                    <a:pt x="429958" y="1007472"/>
                    <a:pt x="438780" y="1007916"/>
                    <a:pt x="447348" y="1007726"/>
                  </a:cubicBezTo>
                  <a:cubicBezTo>
                    <a:pt x="455155" y="1007536"/>
                    <a:pt x="463977" y="1007980"/>
                    <a:pt x="470577" y="1003283"/>
                  </a:cubicBezTo>
                  <a:cubicBezTo>
                    <a:pt x="473687" y="1001125"/>
                    <a:pt x="473687" y="996175"/>
                    <a:pt x="469689" y="994906"/>
                  </a:cubicBezTo>
                  <a:lnTo>
                    <a:pt x="469689" y="994906"/>
                  </a:lnTo>
                  <a:close/>
                  <a:moveTo>
                    <a:pt x="340597" y="1025878"/>
                  </a:moveTo>
                  <a:cubicBezTo>
                    <a:pt x="329807" y="1020039"/>
                    <a:pt x="314702" y="1023022"/>
                    <a:pt x="303532" y="1026703"/>
                  </a:cubicBezTo>
                  <a:cubicBezTo>
                    <a:pt x="296487" y="1028988"/>
                    <a:pt x="299089" y="1038825"/>
                    <a:pt x="306325" y="1037810"/>
                  </a:cubicBezTo>
                  <a:cubicBezTo>
                    <a:pt x="316987" y="1036223"/>
                    <a:pt x="329109" y="1037746"/>
                    <a:pt x="339264" y="1034509"/>
                  </a:cubicBezTo>
                  <a:cubicBezTo>
                    <a:pt x="342882" y="1033367"/>
                    <a:pt x="344405" y="1027972"/>
                    <a:pt x="340597" y="1025878"/>
                  </a:cubicBezTo>
                  <a:lnTo>
                    <a:pt x="340597" y="1025878"/>
                  </a:lnTo>
                  <a:close/>
                  <a:moveTo>
                    <a:pt x="272624" y="949908"/>
                  </a:moveTo>
                  <a:cubicBezTo>
                    <a:pt x="263802" y="945021"/>
                    <a:pt x="249395" y="943434"/>
                    <a:pt x="239557" y="945465"/>
                  </a:cubicBezTo>
                  <a:cubicBezTo>
                    <a:pt x="236574" y="946036"/>
                    <a:pt x="235876" y="950542"/>
                    <a:pt x="238542" y="952002"/>
                  </a:cubicBezTo>
                  <a:cubicBezTo>
                    <a:pt x="247364" y="956826"/>
                    <a:pt x="261517" y="959682"/>
                    <a:pt x="271418" y="957587"/>
                  </a:cubicBezTo>
                  <a:cubicBezTo>
                    <a:pt x="274909" y="956889"/>
                    <a:pt x="275797" y="951685"/>
                    <a:pt x="272624" y="949908"/>
                  </a:cubicBezTo>
                  <a:lnTo>
                    <a:pt x="272624" y="949908"/>
                  </a:lnTo>
                  <a:close/>
                  <a:moveTo>
                    <a:pt x="369411" y="919380"/>
                  </a:moveTo>
                  <a:cubicBezTo>
                    <a:pt x="360906" y="913287"/>
                    <a:pt x="346245" y="915953"/>
                    <a:pt x="336535" y="917794"/>
                  </a:cubicBezTo>
                  <a:cubicBezTo>
                    <a:pt x="332790" y="918492"/>
                    <a:pt x="332663" y="924394"/>
                    <a:pt x="336344" y="925283"/>
                  </a:cubicBezTo>
                  <a:cubicBezTo>
                    <a:pt x="345928" y="927567"/>
                    <a:pt x="360462" y="930931"/>
                    <a:pt x="369220" y="925283"/>
                  </a:cubicBezTo>
                  <a:cubicBezTo>
                    <a:pt x="371505" y="923823"/>
                    <a:pt x="371569" y="920967"/>
                    <a:pt x="369411" y="919380"/>
                  </a:cubicBezTo>
                  <a:lnTo>
                    <a:pt x="369411" y="919380"/>
                  </a:lnTo>
                  <a:close/>
                  <a:moveTo>
                    <a:pt x="455408" y="829638"/>
                  </a:moveTo>
                  <a:cubicBezTo>
                    <a:pt x="442144" y="826338"/>
                    <a:pt x="427293" y="826718"/>
                    <a:pt x="413774" y="828686"/>
                  </a:cubicBezTo>
                  <a:cubicBezTo>
                    <a:pt x="409395" y="829321"/>
                    <a:pt x="409205" y="836683"/>
                    <a:pt x="413584" y="837508"/>
                  </a:cubicBezTo>
                  <a:cubicBezTo>
                    <a:pt x="426975" y="840110"/>
                    <a:pt x="441763" y="841253"/>
                    <a:pt x="455218" y="838587"/>
                  </a:cubicBezTo>
                  <a:cubicBezTo>
                    <a:pt x="459661" y="837762"/>
                    <a:pt x="459851" y="830780"/>
                    <a:pt x="455408" y="829638"/>
                  </a:cubicBezTo>
                  <a:lnTo>
                    <a:pt x="455408" y="829638"/>
                  </a:lnTo>
                  <a:close/>
                  <a:moveTo>
                    <a:pt x="296424" y="823672"/>
                  </a:moveTo>
                  <a:cubicBezTo>
                    <a:pt x="289696" y="820435"/>
                    <a:pt x="282588" y="821705"/>
                    <a:pt x="275226" y="821578"/>
                  </a:cubicBezTo>
                  <a:cubicBezTo>
                    <a:pt x="266467" y="821387"/>
                    <a:pt x="257772" y="821260"/>
                    <a:pt x="249077" y="820435"/>
                  </a:cubicBezTo>
                  <a:cubicBezTo>
                    <a:pt x="244444" y="819991"/>
                    <a:pt x="243175" y="827543"/>
                    <a:pt x="247745" y="828559"/>
                  </a:cubicBezTo>
                  <a:cubicBezTo>
                    <a:pt x="256122" y="830463"/>
                    <a:pt x="264627" y="832176"/>
                    <a:pt x="273195" y="832811"/>
                  </a:cubicBezTo>
                  <a:cubicBezTo>
                    <a:pt x="280747" y="833319"/>
                    <a:pt x="289569" y="834525"/>
                    <a:pt x="296233" y="830336"/>
                  </a:cubicBezTo>
                  <a:cubicBezTo>
                    <a:pt x="298518" y="829003"/>
                    <a:pt x="299216" y="825068"/>
                    <a:pt x="296424" y="823672"/>
                  </a:cubicBezTo>
                  <a:lnTo>
                    <a:pt x="296424" y="823672"/>
                  </a:lnTo>
                  <a:close/>
                  <a:moveTo>
                    <a:pt x="195067" y="847917"/>
                  </a:moveTo>
                  <a:cubicBezTo>
                    <a:pt x="190434" y="845886"/>
                    <a:pt x="186372" y="847409"/>
                    <a:pt x="181485" y="847980"/>
                  </a:cubicBezTo>
                  <a:cubicBezTo>
                    <a:pt x="175646" y="848615"/>
                    <a:pt x="169744" y="848868"/>
                    <a:pt x="163968" y="849249"/>
                  </a:cubicBezTo>
                  <a:cubicBezTo>
                    <a:pt x="160985" y="849440"/>
                    <a:pt x="158764" y="853882"/>
                    <a:pt x="162128" y="855533"/>
                  </a:cubicBezTo>
                  <a:cubicBezTo>
                    <a:pt x="171648" y="860102"/>
                    <a:pt x="190180" y="863529"/>
                    <a:pt x="197035" y="852994"/>
                  </a:cubicBezTo>
                  <a:cubicBezTo>
                    <a:pt x="198304" y="850963"/>
                    <a:pt x="196971" y="848805"/>
                    <a:pt x="195067" y="847917"/>
                  </a:cubicBezTo>
                  <a:lnTo>
                    <a:pt x="195067" y="847917"/>
                  </a:lnTo>
                  <a:close/>
                  <a:moveTo>
                    <a:pt x="106277" y="791367"/>
                  </a:moveTo>
                  <a:cubicBezTo>
                    <a:pt x="100501" y="789463"/>
                    <a:pt x="94472" y="789908"/>
                    <a:pt x="88443" y="789527"/>
                  </a:cubicBezTo>
                  <a:cubicBezTo>
                    <a:pt x="82413" y="789146"/>
                    <a:pt x="76828" y="788004"/>
                    <a:pt x="70799" y="788638"/>
                  </a:cubicBezTo>
                  <a:cubicBezTo>
                    <a:pt x="66927" y="789083"/>
                    <a:pt x="67308" y="794160"/>
                    <a:pt x="69656" y="796001"/>
                  </a:cubicBezTo>
                  <a:cubicBezTo>
                    <a:pt x="78859" y="802982"/>
                    <a:pt x="97011" y="804759"/>
                    <a:pt x="107102" y="798983"/>
                  </a:cubicBezTo>
                  <a:cubicBezTo>
                    <a:pt x="110275" y="797207"/>
                    <a:pt x="109704" y="792510"/>
                    <a:pt x="106277" y="791367"/>
                  </a:cubicBezTo>
                  <a:lnTo>
                    <a:pt x="106277" y="791367"/>
                  </a:lnTo>
                  <a:close/>
                  <a:moveTo>
                    <a:pt x="151211" y="680744"/>
                  </a:moveTo>
                  <a:cubicBezTo>
                    <a:pt x="145119" y="678142"/>
                    <a:pt x="138455" y="679031"/>
                    <a:pt x="131854" y="678904"/>
                  </a:cubicBezTo>
                  <a:cubicBezTo>
                    <a:pt x="125317" y="678840"/>
                    <a:pt x="118843" y="678142"/>
                    <a:pt x="112623" y="680427"/>
                  </a:cubicBezTo>
                  <a:cubicBezTo>
                    <a:pt x="108689" y="681887"/>
                    <a:pt x="108562" y="686774"/>
                    <a:pt x="112433" y="688424"/>
                  </a:cubicBezTo>
                  <a:cubicBezTo>
                    <a:pt x="118526" y="690963"/>
                    <a:pt x="125063" y="690645"/>
                    <a:pt x="131600" y="690836"/>
                  </a:cubicBezTo>
                  <a:cubicBezTo>
                    <a:pt x="138137" y="691090"/>
                    <a:pt x="144801" y="692232"/>
                    <a:pt x="151021" y="689947"/>
                  </a:cubicBezTo>
                  <a:cubicBezTo>
                    <a:pt x="155591" y="688297"/>
                    <a:pt x="155718" y="682648"/>
                    <a:pt x="151211" y="680744"/>
                  </a:cubicBezTo>
                  <a:lnTo>
                    <a:pt x="151211" y="680744"/>
                  </a:lnTo>
                  <a:close/>
                  <a:moveTo>
                    <a:pt x="265706" y="688678"/>
                  </a:moveTo>
                  <a:cubicBezTo>
                    <a:pt x="253774" y="686457"/>
                    <a:pt x="238542" y="688868"/>
                    <a:pt x="226864" y="692295"/>
                  </a:cubicBezTo>
                  <a:cubicBezTo>
                    <a:pt x="221850" y="693819"/>
                    <a:pt x="222993" y="700419"/>
                    <a:pt x="227879" y="701054"/>
                  </a:cubicBezTo>
                  <a:cubicBezTo>
                    <a:pt x="239177" y="702577"/>
                    <a:pt x="254599" y="702768"/>
                    <a:pt x="265452" y="699023"/>
                  </a:cubicBezTo>
                  <a:cubicBezTo>
                    <a:pt x="269895" y="697436"/>
                    <a:pt x="271481" y="689693"/>
                    <a:pt x="265706" y="688678"/>
                  </a:cubicBezTo>
                  <a:lnTo>
                    <a:pt x="265706" y="688678"/>
                  </a:lnTo>
                  <a:close/>
                  <a:moveTo>
                    <a:pt x="411997" y="749987"/>
                  </a:moveTo>
                  <a:cubicBezTo>
                    <a:pt x="406095" y="748400"/>
                    <a:pt x="400192" y="749352"/>
                    <a:pt x="394099" y="749035"/>
                  </a:cubicBezTo>
                  <a:cubicBezTo>
                    <a:pt x="387499" y="748718"/>
                    <a:pt x="380962" y="747448"/>
                    <a:pt x="374298" y="747956"/>
                  </a:cubicBezTo>
                  <a:cubicBezTo>
                    <a:pt x="370426" y="748273"/>
                    <a:pt x="367761" y="753668"/>
                    <a:pt x="371949" y="755889"/>
                  </a:cubicBezTo>
                  <a:cubicBezTo>
                    <a:pt x="382612" y="761601"/>
                    <a:pt x="401779" y="763823"/>
                    <a:pt x="412949" y="758809"/>
                  </a:cubicBezTo>
                  <a:cubicBezTo>
                    <a:pt x="416821" y="757159"/>
                    <a:pt x="415869" y="751002"/>
                    <a:pt x="411997" y="749987"/>
                  </a:cubicBezTo>
                  <a:lnTo>
                    <a:pt x="411997" y="749987"/>
                  </a:lnTo>
                  <a:close/>
                  <a:moveTo>
                    <a:pt x="529728" y="772264"/>
                  </a:moveTo>
                  <a:cubicBezTo>
                    <a:pt x="524334" y="769090"/>
                    <a:pt x="519129" y="769915"/>
                    <a:pt x="512909" y="769725"/>
                  </a:cubicBezTo>
                  <a:cubicBezTo>
                    <a:pt x="505738" y="769471"/>
                    <a:pt x="498629" y="768900"/>
                    <a:pt x="491458" y="768583"/>
                  </a:cubicBezTo>
                  <a:cubicBezTo>
                    <a:pt x="486063" y="768329"/>
                    <a:pt x="485365" y="775755"/>
                    <a:pt x="490062" y="777532"/>
                  </a:cubicBezTo>
                  <a:cubicBezTo>
                    <a:pt x="501041" y="781657"/>
                    <a:pt x="520399" y="786354"/>
                    <a:pt x="530363" y="778230"/>
                  </a:cubicBezTo>
                  <a:cubicBezTo>
                    <a:pt x="532267" y="776706"/>
                    <a:pt x="531696" y="773406"/>
                    <a:pt x="529728" y="772264"/>
                  </a:cubicBezTo>
                  <a:lnTo>
                    <a:pt x="529728" y="772264"/>
                  </a:lnTo>
                  <a:close/>
                  <a:moveTo>
                    <a:pt x="918336" y="661451"/>
                  </a:moveTo>
                  <a:cubicBezTo>
                    <a:pt x="909959" y="654913"/>
                    <a:pt x="893457" y="656436"/>
                    <a:pt x="883303" y="655929"/>
                  </a:cubicBezTo>
                  <a:cubicBezTo>
                    <a:pt x="878289" y="655738"/>
                    <a:pt x="876829" y="663608"/>
                    <a:pt x="881906" y="664751"/>
                  </a:cubicBezTo>
                  <a:cubicBezTo>
                    <a:pt x="892632" y="667162"/>
                    <a:pt x="907737" y="672811"/>
                    <a:pt x="918210" y="668432"/>
                  </a:cubicBezTo>
                  <a:cubicBezTo>
                    <a:pt x="921383" y="667226"/>
                    <a:pt x="920494" y="663101"/>
                    <a:pt x="918336" y="661451"/>
                  </a:cubicBezTo>
                  <a:lnTo>
                    <a:pt x="918336" y="661451"/>
                  </a:lnTo>
                  <a:close/>
                  <a:moveTo>
                    <a:pt x="899042" y="539658"/>
                  </a:moveTo>
                  <a:cubicBezTo>
                    <a:pt x="893838" y="537563"/>
                    <a:pt x="888190" y="538769"/>
                    <a:pt x="882668" y="538325"/>
                  </a:cubicBezTo>
                  <a:cubicBezTo>
                    <a:pt x="877210" y="537944"/>
                    <a:pt x="872132" y="536611"/>
                    <a:pt x="866674" y="537563"/>
                  </a:cubicBezTo>
                  <a:cubicBezTo>
                    <a:pt x="864136" y="538007"/>
                    <a:pt x="863247" y="541561"/>
                    <a:pt x="865024" y="543275"/>
                  </a:cubicBezTo>
                  <a:cubicBezTo>
                    <a:pt x="872386" y="550383"/>
                    <a:pt x="891236" y="553303"/>
                    <a:pt x="899867" y="547400"/>
                  </a:cubicBezTo>
                  <a:cubicBezTo>
                    <a:pt x="902977" y="545306"/>
                    <a:pt x="902533" y="541054"/>
                    <a:pt x="899042" y="539658"/>
                  </a:cubicBezTo>
                  <a:lnTo>
                    <a:pt x="899042" y="539658"/>
                  </a:lnTo>
                  <a:close/>
                  <a:moveTo>
                    <a:pt x="807079" y="598174"/>
                  </a:moveTo>
                  <a:cubicBezTo>
                    <a:pt x="801176" y="596651"/>
                    <a:pt x="795782" y="597793"/>
                    <a:pt x="789816" y="598364"/>
                  </a:cubicBezTo>
                  <a:cubicBezTo>
                    <a:pt x="783215" y="598999"/>
                    <a:pt x="776551" y="598618"/>
                    <a:pt x="769951" y="599062"/>
                  </a:cubicBezTo>
                  <a:cubicBezTo>
                    <a:pt x="764683" y="599380"/>
                    <a:pt x="762715" y="607186"/>
                    <a:pt x="768427" y="608710"/>
                  </a:cubicBezTo>
                  <a:cubicBezTo>
                    <a:pt x="780232" y="611883"/>
                    <a:pt x="798701" y="612772"/>
                    <a:pt x="808539" y="604330"/>
                  </a:cubicBezTo>
                  <a:cubicBezTo>
                    <a:pt x="810633" y="602617"/>
                    <a:pt x="809681" y="598872"/>
                    <a:pt x="807079" y="598174"/>
                  </a:cubicBezTo>
                  <a:lnTo>
                    <a:pt x="807079" y="598174"/>
                  </a:lnTo>
                  <a:close/>
                  <a:moveTo>
                    <a:pt x="786896" y="715651"/>
                  </a:moveTo>
                  <a:cubicBezTo>
                    <a:pt x="779598" y="712541"/>
                    <a:pt x="770903" y="715207"/>
                    <a:pt x="763096" y="715270"/>
                  </a:cubicBezTo>
                  <a:cubicBezTo>
                    <a:pt x="754338" y="715270"/>
                    <a:pt x="745770" y="713430"/>
                    <a:pt x="737075" y="713430"/>
                  </a:cubicBezTo>
                  <a:cubicBezTo>
                    <a:pt x="732315" y="713430"/>
                    <a:pt x="729586" y="720411"/>
                    <a:pt x="734282" y="722823"/>
                  </a:cubicBezTo>
                  <a:cubicBezTo>
                    <a:pt x="743104" y="727329"/>
                    <a:pt x="753005" y="728408"/>
                    <a:pt x="762842" y="728725"/>
                  </a:cubicBezTo>
                  <a:cubicBezTo>
                    <a:pt x="771474" y="728980"/>
                    <a:pt x="782136" y="729487"/>
                    <a:pt x="788737" y="723140"/>
                  </a:cubicBezTo>
                  <a:cubicBezTo>
                    <a:pt x="791276" y="720602"/>
                    <a:pt x="789879" y="716857"/>
                    <a:pt x="786896" y="715651"/>
                  </a:cubicBezTo>
                  <a:lnTo>
                    <a:pt x="786896" y="715651"/>
                  </a:lnTo>
                  <a:close/>
                  <a:moveTo>
                    <a:pt x="653806" y="767948"/>
                  </a:moveTo>
                  <a:cubicBezTo>
                    <a:pt x="648348" y="763569"/>
                    <a:pt x="642001" y="765663"/>
                    <a:pt x="635464" y="766425"/>
                  </a:cubicBezTo>
                  <a:cubicBezTo>
                    <a:pt x="627277" y="767440"/>
                    <a:pt x="619217" y="769027"/>
                    <a:pt x="611220" y="770931"/>
                  </a:cubicBezTo>
                  <a:cubicBezTo>
                    <a:pt x="606841" y="772010"/>
                    <a:pt x="607856" y="778166"/>
                    <a:pt x="612108" y="778547"/>
                  </a:cubicBezTo>
                  <a:cubicBezTo>
                    <a:pt x="620423" y="779372"/>
                    <a:pt x="628673" y="779753"/>
                    <a:pt x="636987" y="779563"/>
                  </a:cubicBezTo>
                  <a:cubicBezTo>
                    <a:pt x="643651" y="779372"/>
                    <a:pt x="649808" y="780388"/>
                    <a:pt x="654631" y="775183"/>
                  </a:cubicBezTo>
                  <a:cubicBezTo>
                    <a:pt x="656853" y="772899"/>
                    <a:pt x="656281" y="769915"/>
                    <a:pt x="653806" y="767948"/>
                  </a:cubicBezTo>
                  <a:lnTo>
                    <a:pt x="653806" y="767948"/>
                  </a:lnTo>
                  <a:close/>
                  <a:moveTo>
                    <a:pt x="864136" y="403711"/>
                  </a:moveTo>
                  <a:cubicBezTo>
                    <a:pt x="854552" y="398634"/>
                    <a:pt x="837797" y="399840"/>
                    <a:pt x="827452" y="402632"/>
                  </a:cubicBezTo>
                  <a:cubicBezTo>
                    <a:pt x="823263" y="403775"/>
                    <a:pt x="823136" y="409740"/>
                    <a:pt x="827261" y="411073"/>
                  </a:cubicBezTo>
                  <a:cubicBezTo>
                    <a:pt x="837480" y="414374"/>
                    <a:pt x="854044" y="416405"/>
                    <a:pt x="863945" y="411771"/>
                  </a:cubicBezTo>
                  <a:cubicBezTo>
                    <a:pt x="867055" y="410312"/>
                    <a:pt x="867118" y="405298"/>
                    <a:pt x="864136" y="403711"/>
                  </a:cubicBezTo>
                  <a:lnTo>
                    <a:pt x="864136" y="403711"/>
                  </a:lnTo>
                  <a:close/>
                  <a:moveTo>
                    <a:pt x="795591" y="486282"/>
                  </a:moveTo>
                  <a:cubicBezTo>
                    <a:pt x="788547" y="481458"/>
                    <a:pt x="779407" y="483553"/>
                    <a:pt x="771347" y="484187"/>
                  </a:cubicBezTo>
                  <a:cubicBezTo>
                    <a:pt x="762144" y="484949"/>
                    <a:pt x="753068" y="486155"/>
                    <a:pt x="743929" y="487297"/>
                  </a:cubicBezTo>
                  <a:cubicBezTo>
                    <a:pt x="737836" y="488059"/>
                    <a:pt x="739169" y="497833"/>
                    <a:pt x="745135" y="497833"/>
                  </a:cubicBezTo>
                  <a:cubicBezTo>
                    <a:pt x="755036" y="497896"/>
                    <a:pt x="764873" y="498023"/>
                    <a:pt x="774774" y="497642"/>
                  </a:cubicBezTo>
                  <a:cubicBezTo>
                    <a:pt x="782454" y="497388"/>
                    <a:pt x="790260" y="497896"/>
                    <a:pt x="796290" y="492692"/>
                  </a:cubicBezTo>
                  <a:cubicBezTo>
                    <a:pt x="798384" y="490915"/>
                    <a:pt x="797686" y="487678"/>
                    <a:pt x="795591" y="486282"/>
                  </a:cubicBezTo>
                  <a:lnTo>
                    <a:pt x="795591" y="486282"/>
                  </a:lnTo>
                  <a:close/>
                  <a:moveTo>
                    <a:pt x="656535" y="554065"/>
                  </a:moveTo>
                  <a:cubicBezTo>
                    <a:pt x="641113" y="555334"/>
                    <a:pt x="625246" y="554572"/>
                    <a:pt x="610014" y="556730"/>
                  </a:cubicBezTo>
                  <a:cubicBezTo>
                    <a:pt x="605444" y="557365"/>
                    <a:pt x="606396" y="563521"/>
                    <a:pt x="609824" y="564854"/>
                  </a:cubicBezTo>
                  <a:cubicBezTo>
                    <a:pt x="624802" y="570883"/>
                    <a:pt x="642573" y="569424"/>
                    <a:pt x="657868" y="565742"/>
                  </a:cubicBezTo>
                  <a:cubicBezTo>
                    <a:pt x="664151" y="564219"/>
                    <a:pt x="663326" y="553493"/>
                    <a:pt x="656535" y="554065"/>
                  </a:cubicBezTo>
                  <a:lnTo>
                    <a:pt x="656535" y="554065"/>
                  </a:lnTo>
                  <a:close/>
                  <a:moveTo>
                    <a:pt x="651331" y="647043"/>
                  </a:moveTo>
                  <a:cubicBezTo>
                    <a:pt x="643905" y="645965"/>
                    <a:pt x="635908" y="647615"/>
                    <a:pt x="628483" y="648440"/>
                  </a:cubicBezTo>
                  <a:cubicBezTo>
                    <a:pt x="621628" y="649138"/>
                    <a:pt x="614457" y="649646"/>
                    <a:pt x="607983" y="651931"/>
                  </a:cubicBezTo>
                  <a:cubicBezTo>
                    <a:pt x="604492" y="653136"/>
                    <a:pt x="603287" y="659166"/>
                    <a:pt x="607793" y="660054"/>
                  </a:cubicBezTo>
                  <a:cubicBezTo>
                    <a:pt x="615091" y="661451"/>
                    <a:pt x="622580" y="661070"/>
                    <a:pt x="629943" y="660753"/>
                  </a:cubicBezTo>
                  <a:cubicBezTo>
                    <a:pt x="637495" y="660435"/>
                    <a:pt x="645365" y="660879"/>
                    <a:pt x="652600" y="658722"/>
                  </a:cubicBezTo>
                  <a:cubicBezTo>
                    <a:pt x="659391" y="656691"/>
                    <a:pt x="657805" y="647996"/>
                    <a:pt x="651331" y="647043"/>
                  </a:cubicBezTo>
                  <a:lnTo>
                    <a:pt x="651331" y="647043"/>
                  </a:lnTo>
                  <a:close/>
                  <a:moveTo>
                    <a:pt x="519574" y="641205"/>
                  </a:moveTo>
                  <a:cubicBezTo>
                    <a:pt x="513608" y="639110"/>
                    <a:pt x="507578" y="640887"/>
                    <a:pt x="501422" y="641522"/>
                  </a:cubicBezTo>
                  <a:cubicBezTo>
                    <a:pt x="494060" y="642220"/>
                    <a:pt x="486634" y="641966"/>
                    <a:pt x="479272" y="642664"/>
                  </a:cubicBezTo>
                  <a:cubicBezTo>
                    <a:pt x="474639" y="643109"/>
                    <a:pt x="473623" y="648884"/>
                    <a:pt x="478003" y="650661"/>
                  </a:cubicBezTo>
                  <a:cubicBezTo>
                    <a:pt x="489363" y="655294"/>
                    <a:pt x="511894" y="657833"/>
                    <a:pt x="521287" y="648249"/>
                  </a:cubicBezTo>
                  <a:cubicBezTo>
                    <a:pt x="523509" y="645965"/>
                    <a:pt x="522557" y="642283"/>
                    <a:pt x="519574" y="641205"/>
                  </a:cubicBezTo>
                  <a:lnTo>
                    <a:pt x="519574" y="641205"/>
                  </a:lnTo>
                  <a:close/>
                  <a:moveTo>
                    <a:pt x="381660" y="661831"/>
                  </a:moveTo>
                  <a:cubicBezTo>
                    <a:pt x="375694" y="657579"/>
                    <a:pt x="368840" y="658912"/>
                    <a:pt x="361922" y="659420"/>
                  </a:cubicBezTo>
                  <a:cubicBezTo>
                    <a:pt x="354242" y="659991"/>
                    <a:pt x="346690" y="661196"/>
                    <a:pt x="339327" y="663482"/>
                  </a:cubicBezTo>
                  <a:cubicBezTo>
                    <a:pt x="335710" y="664624"/>
                    <a:pt x="334694" y="670780"/>
                    <a:pt x="339137" y="671605"/>
                  </a:cubicBezTo>
                  <a:cubicBezTo>
                    <a:pt x="347197" y="673128"/>
                    <a:pt x="355258" y="673509"/>
                    <a:pt x="363381" y="673002"/>
                  </a:cubicBezTo>
                  <a:cubicBezTo>
                    <a:pt x="370426" y="672621"/>
                    <a:pt x="376900" y="673002"/>
                    <a:pt x="382358" y="668051"/>
                  </a:cubicBezTo>
                  <a:cubicBezTo>
                    <a:pt x="384262" y="666211"/>
                    <a:pt x="383627" y="663291"/>
                    <a:pt x="381660" y="661831"/>
                  </a:cubicBezTo>
                  <a:lnTo>
                    <a:pt x="381660" y="661831"/>
                  </a:lnTo>
                  <a:close/>
                  <a:moveTo>
                    <a:pt x="466579" y="539658"/>
                  </a:moveTo>
                  <a:cubicBezTo>
                    <a:pt x="459978" y="534072"/>
                    <a:pt x="451664" y="535532"/>
                    <a:pt x="443350" y="535405"/>
                  </a:cubicBezTo>
                  <a:cubicBezTo>
                    <a:pt x="433766" y="535278"/>
                    <a:pt x="423675" y="534898"/>
                    <a:pt x="414345" y="537119"/>
                  </a:cubicBezTo>
                  <a:cubicBezTo>
                    <a:pt x="410220" y="538134"/>
                    <a:pt x="410093" y="544163"/>
                    <a:pt x="414155" y="545433"/>
                  </a:cubicBezTo>
                  <a:cubicBezTo>
                    <a:pt x="423358" y="548162"/>
                    <a:pt x="433512" y="548225"/>
                    <a:pt x="443033" y="548543"/>
                  </a:cubicBezTo>
                  <a:cubicBezTo>
                    <a:pt x="451283" y="548797"/>
                    <a:pt x="459597" y="550637"/>
                    <a:pt x="466452" y="545433"/>
                  </a:cubicBezTo>
                  <a:cubicBezTo>
                    <a:pt x="468102" y="544227"/>
                    <a:pt x="468165" y="540990"/>
                    <a:pt x="466579" y="539658"/>
                  </a:cubicBezTo>
                  <a:lnTo>
                    <a:pt x="466579" y="539658"/>
                  </a:lnTo>
                  <a:close/>
                  <a:moveTo>
                    <a:pt x="214869" y="562823"/>
                  </a:moveTo>
                  <a:cubicBezTo>
                    <a:pt x="209474" y="559332"/>
                    <a:pt x="204206" y="560538"/>
                    <a:pt x="197923" y="560411"/>
                  </a:cubicBezTo>
                  <a:cubicBezTo>
                    <a:pt x="190751" y="560221"/>
                    <a:pt x="183643" y="560348"/>
                    <a:pt x="176535" y="559523"/>
                  </a:cubicBezTo>
                  <a:cubicBezTo>
                    <a:pt x="171775" y="559015"/>
                    <a:pt x="171267" y="565869"/>
                    <a:pt x="175265" y="567393"/>
                  </a:cubicBezTo>
                  <a:cubicBezTo>
                    <a:pt x="186118" y="571581"/>
                    <a:pt x="205666" y="578436"/>
                    <a:pt x="215503" y="569169"/>
                  </a:cubicBezTo>
                  <a:cubicBezTo>
                    <a:pt x="217471" y="567393"/>
                    <a:pt x="217027" y="564219"/>
                    <a:pt x="214869" y="562823"/>
                  </a:cubicBezTo>
                  <a:lnTo>
                    <a:pt x="214869" y="562823"/>
                  </a:lnTo>
                  <a:close/>
                  <a:moveTo>
                    <a:pt x="297503" y="484695"/>
                  </a:moveTo>
                  <a:cubicBezTo>
                    <a:pt x="290204" y="482855"/>
                    <a:pt x="282334" y="484187"/>
                    <a:pt x="274782" y="484060"/>
                  </a:cubicBezTo>
                  <a:cubicBezTo>
                    <a:pt x="267419" y="483997"/>
                    <a:pt x="260057" y="483426"/>
                    <a:pt x="252695" y="484314"/>
                  </a:cubicBezTo>
                  <a:cubicBezTo>
                    <a:pt x="249776" y="484632"/>
                    <a:pt x="249204" y="489328"/>
                    <a:pt x="251743" y="490598"/>
                  </a:cubicBezTo>
                  <a:cubicBezTo>
                    <a:pt x="263548" y="496373"/>
                    <a:pt x="284809" y="500118"/>
                    <a:pt x="297312" y="495358"/>
                  </a:cubicBezTo>
                  <a:cubicBezTo>
                    <a:pt x="301945" y="493708"/>
                    <a:pt x="303405" y="486218"/>
                    <a:pt x="297503" y="484695"/>
                  </a:cubicBezTo>
                  <a:lnTo>
                    <a:pt x="297503" y="484695"/>
                  </a:lnTo>
                  <a:close/>
                  <a:moveTo>
                    <a:pt x="279605" y="380609"/>
                  </a:moveTo>
                  <a:cubicBezTo>
                    <a:pt x="273893" y="377055"/>
                    <a:pt x="267293" y="378007"/>
                    <a:pt x="260692" y="377944"/>
                  </a:cubicBezTo>
                  <a:cubicBezTo>
                    <a:pt x="254218" y="377817"/>
                    <a:pt x="247745" y="376865"/>
                    <a:pt x="241906" y="380038"/>
                  </a:cubicBezTo>
                  <a:cubicBezTo>
                    <a:pt x="239113" y="381561"/>
                    <a:pt x="238986" y="385687"/>
                    <a:pt x="241715" y="387337"/>
                  </a:cubicBezTo>
                  <a:cubicBezTo>
                    <a:pt x="247364" y="390827"/>
                    <a:pt x="253837" y="390129"/>
                    <a:pt x="260375" y="390383"/>
                  </a:cubicBezTo>
                  <a:cubicBezTo>
                    <a:pt x="266912" y="390574"/>
                    <a:pt x="273449" y="391906"/>
                    <a:pt x="279351" y="388606"/>
                  </a:cubicBezTo>
                  <a:cubicBezTo>
                    <a:pt x="282525" y="386893"/>
                    <a:pt x="282588" y="382450"/>
                    <a:pt x="279605" y="380609"/>
                  </a:cubicBezTo>
                  <a:lnTo>
                    <a:pt x="279605" y="380609"/>
                  </a:lnTo>
                  <a:close/>
                  <a:moveTo>
                    <a:pt x="402541" y="317523"/>
                  </a:moveTo>
                  <a:cubicBezTo>
                    <a:pt x="396765" y="312002"/>
                    <a:pt x="388197" y="312128"/>
                    <a:pt x="380518" y="311494"/>
                  </a:cubicBezTo>
                  <a:cubicBezTo>
                    <a:pt x="371188" y="310732"/>
                    <a:pt x="362112" y="310986"/>
                    <a:pt x="353163" y="313715"/>
                  </a:cubicBezTo>
                  <a:cubicBezTo>
                    <a:pt x="348594" y="315111"/>
                    <a:pt x="349673" y="321014"/>
                    <a:pt x="354052" y="321648"/>
                  </a:cubicBezTo>
                  <a:cubicBezTo>
                    <a:pt x="362176" y="322791"/>
                    <a:pt x="370363" y="322854"/>
                    <a:pt x="378487" y="323553"/>
                  </a:cubicBezTo>
                  <a:cubicBezTo>
                    <a:pt x="385722" y="324187"/>
                    <a:pt x="393528" y="327170"/>
                    <a:pt x="400446" y="324631"/>
                  </a:cubicBezTo>
                  <a:cubicBezTo>
                    <a:pt x="403302" y="323616"/>
                    <a:pt x="405079" y="319935"/>
                    <a:pt x="402541" y="317523"/>
                  </a:cubicBezTo>
                  <a:lnTo>
                    <a:pt x="402541" y="317523"/>
                  </a:lnTo>
                  <a:close/>
                  <a:moveTo>
                    <a:pt x="517860" y="408725"/>
                  </a:moveTo>
                  <a:cubicBezTo>
                    <a:pt x="504849" y="407900"/>
                    <a:pt x="491585" y="408091"/>
                    <a:pt x="478511" y="407519"/>
                  </a:cubicBezTo>
                  <a:cubicBezTo>
                    <a:pt x="473750" y="407329"/>
                    <a:pt x="473370" y="413612"/>
                    <a:pt x="477305" y="415262"/>
                  </a:cubicBezTo>
                  <a:cubicBezTo>
                    <a:pt x="489871" y="420466"/>
                    <a:pt x="505738" y="422561"/>
                    <a:pt x="519066" y="419451"/>
                  </a:cubicBezTo>
                  <a:cubicBezTo>
                    <a:pt x="525159" y="417991"/>
                    <a:pt x="523889" y="409106"/>
                    <a:pt x="517860" y="408725"/>
                  </a:cubicBezTo>
                  <a:lnTo>
                    <a:pt x="517860" y="408725"/>
                  </a:lnTo>
                  <a:close/>
                  <a:moveTo>
                    <a:pt x="673417" y="386639"/>
                  </a:moveTo>
                  <a:cubicBezTo>
                    <a:pt x="667071" y="384100"/>
                    <a:pt x="659455" y="385433"/>
                    <a:pt x="652664" y="384862"/>
                  </a:cubicBezTo>
                  <a:cubicBezTo>
                    <a:pt x="645175" y="384227"/>
                    <a:pt x="637622" y="383085"/>
                    <a:pt x="630196" y="381942"/>
                  </a:cubicBezTo>
                  <a:cubicBezTo>
                    <a:pt x="624802" y="381117"/>
                    <a:pt x="624040" y="389368"/>
                    <a:pt x="628737" y="391018"/>
                  </a:cubicBezTo>
                  <a:cubicBezTo>
                    <a:pt x="636480" y="393747"/>
                    <a:pt x="644223" y="395334"/>
                    <a:pt x="652410" y="396286"/>
                  </a:cubicBezTo>
                  <a:cubicBezTo>
                    <a:pt x="659772" y="397111"/>
                    <a:pt x="667515" y="398444"/>
                    <a:pt x="674369" y="395143"/>
                  </a:cubicBezTo>
                  <a:cubicBezTo>
                    <a:pt x="678241" y="393239"/>
                    <a:pt x="676845" y="387971"/>
                    <a:pt x="673417" y="386639"/>
                  </a:cubicBezTo>
                  <a:lnTo>
                    <a:pt x="673417" y="386639"/>
                  </a:lnTo>
                  <a:close/>
                  <a:moveTo>
                    <a:pt x="760684" y="319554"/>
                  </a:moveTo>
                  <a:cubicBezTo>
                    <a:pt x="751990" y="315492"/>
                    <a:pt x="741708" y="315048"/>
                    <a:pt x="732251" y="313525"/>
                  </a:cubicBezTo>
                  <a:cubicBezTo>
                    <a:pt x="725714" y="312446"/>
                    <a:pt x="722414" y="322093"/>
                    <a:pt x="729205" y="323679"/>
                  </a:cubicBezTo>
                  <a:cubicBezTo>
                    <a:pt x="738408" y="325774"/>
                    <a:pt x="748372" y="329455"/>
                    <a:pt x="757892" y="329011"/>
                  </a:cubicBezTo>
                  <a:cubicBezTo>
                    <a:pt x="762398" y="328757"/>
                    <a:pt x="765698" y="321902"/>
                    <a:pt x="760684" y="319554"/>
                  </a:cubicBezTo>
                  <a:lnTo>
                    <a:pt x="760684" y="319554"/>
                  </a:lnTo>
                  <a:close/>
                  <a:moveTo>
                    <a:pt x="786452" y="224671"/>
                  </a:moveTo>
                  <a:cubicBezTo>
                    <a:pt x="777249" y="218832"/>
                    <a:pt x="762017" y="219975"/>
                    <a:pt x="751418" y="218959"/>
                  </a:cubicBezTo>
                  <a:cubicBezTo>
                    <a:pt x="745960" y="218451"/>
                    <a:pt x="744373" y="227717"/>
                    <a:pt x="749895" y="228606"/>
                  </a:cubicBezTo>
                  <a:cubicBezTo>
                    <a:pt x="760304" y="230256"/>
                    <a:pt x="775218" y="235333"/>
                    <a:pt x="785373" y="232097"/>
                  </a:cubicBezTo>
                  <a:cubicBezTo>
                    <a:pt x="788610" y="231081"/>
                    <a:pt x="789562" y="226638"/>
                    <a:pt x="786452" y="224671"/>
                  </a:cubicBezTo>
                  <a:lnTo>
                    <a:pt x="786452" y="224671"/>
                  </a:lnTo>
                  <a:close/>
                  <a:moveTo>
                    <a:pt x="623913" y="301402"/>
                  </a:moveTo>
                  <a:cubicBezTo>
                    <a:pt x="619090" y="299308"/>
                    <a:pt x="614457" y="300197"/>
                    <a:pt x="609252" y="300070"/>
                  </a:cubicBezTo>
                  <a:cubicBezTo>
                    <a:pt x="603667" y="299879"/>
                    <a:pt x="598019" y="299372"/>
                    <a:pt x="592434" y="298927"/>
                  </a:cubicBezTo>
                  <a:cubicBezTo>
                    <a:pt x="587356" y="298547"/>
                    <a:pt x="587166" y="305338"/>
                    <a:pt x="591164" y="307051"/>
                  </a:cubicBezTo>
                  <a:cubicBezTo>
                    <a:pt x="600430" y="311177"/>
                    <a:pt x="615790" y="315302"/>
                    <a:pt x="624738" y="309018"/>
                  </a:cubicBezTo>
                  <a:cubicBezTo>
                    <a:pt x="627848" y="306861"/>
                    <a:pt x="627277" y="302926"/>
                    <a:pt x="623913" y="301402"/>
                  </a:cubicBezTo>
                  <a:lnTo>
                    <a:pt x="623913" y="301402"/>
                  </a:lnTo>
                  <a:close/>
                  <a:moveTo>
                    <a:pt x="510688" y="244282"/>
                  </a:moveTo>
                  <a:cubicBezTo>
                    <a:pt x="498756" y="241934"/>
                    <a:pt x="485365" y="243457"/>
                    <a:pt x="473116" y="242695"/>
                  </a:cubicBezTo>
                  <a:cubicBezTo>
                    <a:pt x="469054" y="242442"/>
                    <a:pt x="468483" y="248217"/>
                    <a:pt x="472037" y="249486"/>
                  </a:cubicBezTo>
                  <a:cubicBezTo>
                    <a:pt x="483461" y="253612"/>
                    <a:pt x="498693" y="257103"/>
                    <a:pt x="510498" y="252850"/>
                  </a:cubicBezTo>
                  <a:cubicBezTo>
                    <a:pt x="514115" y="251517"/>
                    <a:pt x="515448" y="245234"/>
                    <a:pt x="510688" y="244282"/>
                  </a:cubicBezTo>
                  <a:lnTo>
                    <a:pt x="510688" y="244282"/>
                  </a:lnTo>
                  <a:close/>
                  <a:moveTo>
                    <a:pt x="394671" y="214643"/>
                  </a:moveTo>
                  <a:cubicBezTo>
                    <a:pt x="383945" y="208931"/>
                    <a:pt x="368078" y="209439"/>
                    <a:pt x="356273" y="210454"/>
                  </a:cubicBezTo>
                  <a:cubicBezTo>
                    <a:pt x="352909" y="210708"/>
                    <a:pt x="351957" y="215151"/>
                    <a:pt x="355321" y="216357"/>
                  </a:cubicBezTo>
                  <a:cubicBezTo>
                    <a:pt x="366364" y="220292"/>
                    <a:pt x="381914" y="224861"/>
                    <a:pt x="393528" y="222069"/>
                  </a:cubicBezTo>
                  <a:cubicBezTo>
                    <a:pt x="396828" y="221244"/>
                    <a:pt x="397844" y="216293"/>
                    <a:pt x="394671" y="214643"/>
                  </a:cubicBezTo>
                  <a:lnTo>
                    <a:pt x="394671" y="214643"/>
                  </a:lnTo>
                  <a:close/>
                  <a:moveTo>
                    <a:pt x="495139" y="129407"/>
                  </a:moveTo>
                  <a:cubicBezTo>
                    <a:pt x="488221" y="126551"/>
                    <a:pt x="480288" y="126361"/>
                    <a:pt x="472862" y="125663"/>
                  </a:cubicBezTo>
                  <a:cubicBezTo>
                    <a:pt x="465309" y="124901"/>
                    <a:pt x="458328" y="124520"/>
                    <a:pt x="450775" y="125472"/>
                  </a:cubicBezTo>
                  <a:cubicBezTo>
                    <a:pt x="447348" y="125916"/>
                    <a:pt x="447983" y="130740"/>
                    <a:pt x="450648" y="131755"/>
                  </a:cubicBezTo>
                  <a:cubicBezTo>
                    <a:pt x="463342" y="136515"/>
                    <a:pt x="481557" y="139816"/>
                    <a:pt x="494948" y="137658"/>
                  </a:cubicBezTo>
                  <a:cubicBezTo>
                    <a:pt x="499518" y="136833"/>
                    <a:pt x="498629" y="130867"/>
                    <a:pt x="495139" y="129407"/>
                  </a:cubicBezTo>
                  <a:lnTo>
                    <a:pt x="495139" y="129407"/>
                  </a:lnTo>
                  <a:close/>
                  <a:moveTo>
                    <a:pt x="675956" y="195032"/>
                  </a:moveTo>
                  <a:cubicBezTo>
                    <a:pt x="670688" y="190209"/>
                    <a:pt x="664469" y="190780"/>
                    <a:pt x="657551" y="190145"/>
                  </a:cubicBezTo>
                  <a:cubicBezTo>
                    <a:pt x="649427" y="189383"/>
                    <a:pt x="641430" y="188241"/>
                    <a:pt x="633306" y="189764"/>
                  </a:cubicBezTo>
                  <a:cubicBezTo>
                    <a:pt x="629562" y="190462"/>
                    <a:pt x="630260" y="195349"/>
                    <a:pt x="633179" y="196555"/>
                  </a:cubicBezTo>
                  <a:cubicBezTo>
                    <a:pt x="640288" y="199538"/>
                    <a:pt x="647967" y="200046"/>
                    <a:pt x="655520" y="200998"/>
                  </a:cubicBezTo>
                  <a:cubicBezTo>
                    <a:pt x="662247" y="201823"/>
                    <a:pt x="669038" y="203981"/>
                    <a:pt x="675195" y="200363"/>
                  </a:cubicBezTo>
                  <a:cubicBezTo>
                    <a:pt x="676908" y="199284"/>
                    <a:pt x="677606" y="196555"/>
                    <a:pt x="675956" y="195032"/>
                  </a:cubicBezTo>
                  <a:lnTo>
                    <a:pt x="675956" y="195032"/>
                  </a:lnTo>
                  <a:close/>
                  <a:moveTo>
                    <a:pt x="736884" y="116460"/>
                  </a:moveTo>
                  <a:cubicBezTo>
                    <a:pt x="730284" y="112207"/>
                    <a:pt x="723874" y="112842"/>
                    <a:pt x="716194" y="112779"/>
                  </a:cubicBezTo>
                  <a:cubicBezTo>
                    <a:pt x="708134" y="112715"/>
                    <a:pt x="700137" y="112334"/>
                    <a:pt x="692267" y="113985"/>
                  </a:cubicBezTo>
                  <a:cubicBezTo>
                    <a:pt x="688459" y="114746"/>
                    <a:pt x="688332" y="120649"/>
                    <a:pt x="692077" y="121601"/>
                  </a:cubicBezTo>
                  <a:cubicBezTo>
                    <a:pt x="699883" y="123632"/>
                    <a:pt x="707943" y="123632"/>
                    <a:pt x="715940" y="123949"/>
                  </a:cubicBezTo>
                  <a:cubicBezTo>
                    <a:pt x="723556" y="124203"/>
                    <a:pt x="729967" y="125218"/>
                    <a:pt x="736758" y="121284"/>
                  </a:cubicBezTo>
                  <a:cubicBezTo>
                    <a:pt x="738598" y="120141"/>
                    <a:pt x="738661" y="117602"/>
                    <a:pt x="736884" y="116460"/>
                  </a:cubicBezTo>
                  <a:lnTo>
                    <a:pt x="736884" y="116460"/>
                  </a:lnTo>
                  <a:close/>
                  <a:moveTo>
                    <a:pt x="698297" y="6789"/>
                  </a:moveTo>
                  <a:cubicBezTo>
                    <a:pt x="689982" y="-4254"/>
                    <a:pt x="664342" y="-129"/>
                    <a:pt x="654695" y="7170"/>
                  </a:cubicBezTo>
                  <a:cubicBezTo>
                    <a:pt x="652537" y="8820"/>
                    <a:pt x="654314" y="12310"/>
                    <a:pt x="656726" y="12374"/>
                  </a:cubicBezTo>
                  <a:cubicBezTo>
                    <a:pt x="663707" y="12628"/>
                    <a:pt x="670625" y="11168"/>
                    <a:pt x="677670" y="11485"/>
                  </a:cubicBezTo>
                  <a:cubicBezTo>
                    <a:pt x="684017" y="11740"/>
                    <a:pt x="690554" y="14659"/>
                    <a:pt x="696646" y="12501"/>
                  </a:cubicBezTo>
                  <a:cubicBezTo>
                    <a:pt x="699312" y="11612"/>
                    <a:pt x="699947" y="8947"/>
                    <a:pt x="698297" y="6789"/>
                  </a:cubicBezTo>
                  <a:lnTo>
                    <a:pt x="698297" y="6789"/>
                  </a:lnTo>
                  <a:close/>
                  <a:moveTo>
                    <a:pt x="614837" y="70700"/>
                  </a:moveTo>
                  <a:cubicBezTo>
                    <a:pt x="601763" y="64290"/>
                    <a:pt x="585833" y="66448"/>
                    <a:pt x="572251" y="70446"/>
                  </a:cubicBezTo>
                  <a:cubicBezTo>
                    <a:pt x="567364" y="71906"/>
                    <a:pt x="567681" y="80411"/>
                    <a:pt x="573330" y="79903"/>
                  </a:cubicBezTo>
                  <a:cubicBezTo>
                    <a:pt x="586722" y="78634"/>
                    <a:pt x="600557" y="80284"/>
                    <a:pt x="613759" y="77745"/>
                  </a:cubicBezTo>
                  <a:cubicBezTo>
                    <a:pt x="616868" y="77174"/>
                    <a:pt x="617820" y="72160"/>
                    <a:pt x="614837" y="70700"/>
                  </a:cubicBezTo>
                  <a:close/>
                </a:path>
              </a:pathLst>
            </a:custGeom>
            <a:solidFill>
              <a:srgbClr val="D5D2E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83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10436739" y="3573072"/>
            <a:ext cx="863820" cy="1770566"/>
            <a:chOff x="10436739" y="3573072"/>
            <a:chExt cx="863820" cy="1770566"/>
          </a:xfrm>
          <a:solidFill>
            <a:schemeClr val="accent1"/>
          </a:solidFill>
        </p:grpSpPr>
        <p:grpSp>
          <p:nvGrpSpPr>
            <p:cNvPr id="784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10436739" y="3573072"/>
              <a:ext cx="863820" cy="1490694"/>
              <a:chOff x="10436739" y="3573072"/>
              <a:chExt cx="863820" cy="1490694"/>
            </a:xfrm>
            <a:solidFill>
              <a:schemeClr val="accent1"/>
            </a:solidFill>
          </p:grpSpPr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60E9B627-D7C5-4F24-B75B-89E57E15E8E3}"/>
                  </a:ext>
                </a:extLst>
              </p:cNvPr>
              <p:cNvSpPr/>
              <p:nvPr/>
            </p:nvSpPr>
            <p:spPr>
              <a:xfrm>
                <a:off x="10436739" y="3573072"/>
                <a:ext cx="863820" cy="1490694"/>
              </a:xfrm>
              <a:custGeom>
                <a:avLst/>
                <a:gdLst>
                  <a:gd name="connsiteX0" fmla="*/ 861075 w 863820"/>
                  <a:gd name="connsiteY0" fmla="*/ 961966 h 1490694"/>
                  <a:gd name="connsiteX1" fmla="*/ 774442 w 863820"/>
                  <a:gd name="connsiteY1" fmla="*/ 513382 h 1490694"/>
                  <a:gd name="connsiteX2" fmla="*/ 687556 w 863820"/>
                  <a:gd name="connsiteY2" fmla="*/ 261101 h 1490694"/>
                  <a:gd name="connsiteX3" fmla="*/ 605113 w 863820"/>
                  <a:gd name="connsiteY3" fmla="*/ 65940 h 1490694"/>
                  <a:gd name="connsiteX4" fmla="*/ 488270 w 863820"/>
                  <a:gd name="connsiteY4" fmla="*/ 1140 h 1490694"/>
                  <a:gd name="connsiteX5" fmla="*/ 57076 w 863820"/>
                  <a:gd name="connsiteY5" fmla="*/ 751891 h 1490694"/>
                  <a:gd name="connsiteX6" fmla="*/ 10999 w 863820"/>
                  <a:gd name="connsiteY6" fmla="*/ 1166140 h 1490694"/>
                  <a:gd name="connsiteX7" fmla="*/ 213458 w 863820"/>
                  <a:gd name="connsiteY7" fmla="*/ 1408393 h 1490694"/>
                  <a:gd name="connsiteX8" fmla="*/ 799512 w 863820"/>
                  <a:gd name="connsiteY8" fmla="*/ 1352733 h 1490694"/>
                  <a:gd name="connsiteX9" fmla="*/ 861075 w 863820"/>
                  <a:gd name="connsiteY9" fmla="*/ 961966 h 149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3820" h="1490694">
                    <a:moveTo>
                      <a:pt x="861075" y="961966"/>
                    </a:moveTo>
                    <a:cubicBezTo>
                      <a:pt x="852824" y="810090"/>
                      <a:pt x="819059" y="659673"/>
                      <a:pt x="774442" y="513382"/>
                    </a:cubicBezTo>
                    <a:cubicBezTo>
                      <a:pt x="748484" y="428336"/>
                      <a:pt x="718781" y="344433"/>
                      <a:pt x="687556" y="261101"/>
                    </a:cubicBezTo>
                    <a:cubicBezTo>
                      <a:pt x="663375" y="196555"/>
                      <a:pt x="643066" y="124329"/>
                      <a:pt x="605113" y="65940"/>
                    </a:cubicBezTo>
                    <a:cubicBezTo>
                      <a:pt x="578139" y="24496"/>
                      <a:pt x="537647" y="-6412"/>
                      <a:pt x="488270" y="1140"/>
                    </a:cubicBezTo>
                    <a:cubicBezTo>
                      <a:pt x="338297" y="23862"/>
                      <a:pt x="99535" y="607377"/>
                      <a:pt x="57076" y="751891"/>
                    </a:cubicBezTo>
                    <a:cubicBezTo>
                      <a:pt x="20201" y="877428"/>
                      <a:pt x="-19846" y="1032351"/>
                      <a:pt x="10999" y="1166140"/>
                    </a:cubicBezTo>
                    <a:cubicBezTo>
                      <a:pt x="36004" y="1274922"/>
                      <a:pt x="119718" y="1356731"/>
                      <a:pt x="213458" y="1408393"/>
                    </a:cubicBezTo>
                    <a:cubicBezTo>
                      <a:pt x="390721" y="1506132"/>
                      <a:pt x="681337" y="1548528"/>
                      <a:pt x="799512" y="1352733"/>
                    </a:cubicBezTo>
                    <a:cubicBezTo>
                      <a:pt x="866089" y="1242300"/>
                      <a:pt x="868119" y="1090424"/>
                      <a:pt x="861075" y="961966"/>
                    </a:cubicBezTo>
                    <a:close/>
                  </a:path>
                </a:pathLst>
              </a:custGeom>
              <a:solidFill>
                <a:srgbClr val="E9E9F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F009A039-8162-4F2D-A6BB-86E1DCA9C546}"/>
                  </a:ext>
                </a:extLst>
              </p:cNvPr>
              <p:cNvSpPr/>
              <p:nvPr/>
            </p:nvSpPr>
            <p:spPr>
              <a:xfrm>
                <a:off x="10579272" y="3840272"/>
                <a:ext cx="601715" cy="1217421"/>
              </a:xfrm>
              <a:custGeom>
                <a:avLst/>
                <a:gdLst>
                  <a:gd name="connsiteX0" fmla="*/ 522746 w 601715"/>
                  <a:gd name="connsiteY0" fmla="*/ 245420 h 1217421"/>
                  <a:gd name="connsiteX1" fmla="*/ 350941 w 601715"/>
                  <a:gd name="connsiteY1" fmla="*/ 4309 h 1217421"/>
                  <a:gd name="connsiteX2" fmla="*/ 148862 w 601715"/>
                  <a:gd name="connsiteY2" fmla="*/ 193504 h 1217421"/>
                  <a:gd name="connsiteX3" fmla="*/ 24849 w 601715"/>
                  <a:gd name="connsiteY3" fmla="*/ 561422 h 1217421"/>
                  <a:gd name="connsiteX4" fmla="*/ 1365 w 601715"/>
                  <a:gd name="connsiteY4" fmla="*/ 811926 h 1217421"/>
                  <a:gd name="connsiteX5" fmla="*/ 397272 w 601715"/>
                  <a:gd name="connsiteY5" fmla="*/ 1211578 h 1217421"/>
                  <a:gd name="connsiteX6" fmla="*/ 589514 w 601715"/>
                  <a:gd name="connsiteY6" fmla="*/ 638091 h 1217421"/>
                  <a:gd name="connsiteX7" fmla="*/ 522746 w 601715"/>
                  <a:gd name="connsiteY7" fmla="*/ 245420 h 1217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1715" h="1217421">
                    <a:moveTo>
                      <a:pt x="522746" y="245420"/>
                    </a:moveTo>
                    <a:cubicBezTo>
                      <a:pt x="495900" y="157709"/>
                      <a:pt x="449315" y="31283"/>
                      <a:pt x="350941" y="4309"/>
                    </a:cubicBezTo>
                    <a:cubicBezTo>
                      <a:pt x="238668" y="-26472"/>
                      <a:pt x="186499" y="115059"/>
                      <a:pt x="148862" y="193504"/>
                    </a:cubicBezTo>
                    <a:cubicBezTo>
                      <a:pt x="93710" y="308506"/>
                      <a:pt x="39255" y="431061"/>
                      <a:pt x="24849" y="561422"/>
                    </a:cubicBezTo>
                    <a:cubicBezTo>
                      <a:pt x="5935" y="643549"/>
                      <a:pt x="-3775" y="727198"/>
                      <a:pt x="1365" y="811926"/>
                    </a:cubicBezTo>
                    <a:cubicBezTo>
                      <a:pt x="13868" y="1018511"/>
                      <a:pt x="169426" y="1258036"/>
                      <a:pt x="397272" y="1211578"/>
                    </a:cubicBezTo>
                    <a:cubicBezTo>
                      <a:pt x="639906" y="1162010"/>
                      <a:pt x="607348" y="831347"/>
                      <a:pt x="589514" y="638091"/>
                    </a:cubicBezTo>
                    <a:cubicBezTo>
                      <a:pt x="577328" y="506841"/>
                      <a:pt x="561715" y="372608"/>
                      <a:pt x="522746" y="245420"/>
                    </a:cubicBezTo>
                    <a:close/>
                  </a:path>
                </a:pathLst>
              </a:custGeom>
              <a:solidFill>
                <a:srgbClr val="BDC3D7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7EB14ED3-3AC1-4C2B-B66E-37B1A76FABB9}"/>
                  </a:ext>
                </a:extLst>
              </p:cNvPr>
              <p:cNvSpPr/>
              <p:nvPr/>
            </p:nvSpPr>
            <p:spPr>
              <a:xfrm>
                <a:off x="10726396" y="4077566"/>
                <a:ext cx="350790" cy="975811"/>
              </a:xfrm>
              <a:custGeom>
                <a:avLst/>
                <a:gdLst>
                  <a:gd name="connsiteX0" fmla="*/ 349728 w 350790"/>
                  <a:gd name="connsiteY0" fmla="*/ 477210 h 975811"/>
                  <a:gd name="connsiteX1" fmla="*/ 326499 w 350790"/>
                  <a:gd name="connsiteY1" fmla="*/ 235020 h 975811"/>
                  <a:gd name="connsiteX2" fmla="*/ 284675 w 350790"/>
                  <a:gd name="connsiteY2" fmla="*/ 107643 h 975811"/>
                  <a:gd name="connsiteX3" fmla="*/ 220954 w 350790"/>
                  <a:gd name="connsiteY3" fmla="*/ 10792 h 975811"/>
                  <a:gd name="connsiteX4" fmla="*/ 119661 w 350790"/>
                  <a:gd name="connsiteY4" fmla="*/ 69245 h 975811"/>
                  <a:gd name="connsiteX5" fmla="*/ 37915 w 350790"/>
                  <a:gd name="connsiteY5" fmla="*/ 266881 h 975811"/>
                  <a:gd name="connsiteX6" fmla="*/ 1802 w 350790"/>
                  <a:gd name="connsiteY6" fmla="*/ 624581 h 975811"/>
                  <a:gd name="connsiteX7" fmla="*/ 89514 w 350790"/>
                  <a:gd name="connsiteY7" fmla="*/ 932776 h 975811"/>
                  <a:gd name="connsiteX8" fmla="*/ 194424 w 350790"/>
                  <a:gd name="connsiteY8" fmla="*/ 973966 h 975811"/>
                  <a:gd name="connsiteX9" fmla="*/ 259351 w 350790"/>
                  <a:gd name="connsiteY9" fmla="*/ 944645 h 975811"/>
                  <a:gd name="connsiteX10" fmla="*/ 338622 w 350790"/>
                  <a:gd name="connsiteY10" fmla="*/ 733871 h 975811"/>
                  <a:gd name="connsiteX11" fmla="*/ 349728 w 350790"/>
                  <a:gd name="connsiteY11" fmla="*/ 477210 h 975811"/>
                  <a:gd name="connsiteX12" fmla="*/ 349728 w 350790"/>
                  <a:gd name="connsiteY12" fmla="*/ 477210 h 975811"/>
                  <a:gd name="connsiteX13" fmla="*/ 19573 w 350790"/>
                  <a:gd name="connsiteY13" fmla="*/ 526715 h 975811"/>
                  <a:gd name="connsiteX14" fmla="*/ 19573 w 350790"/>
                  <a:gd name="connsiteY14" fmla="*/ 526715 h 975811"/>
                  <a:gd name="connsiteX15" fmla="*/ 19763 w 350790"/>
                  <a:gd name="connsiteY15" fmla="*/ 514783 h 975811"/>
                  <a:gd name="connsiteX16" fmla="*/ 22746 w 350790"/>
                  <a:gd name="connsiteY16" fmla="*/ 455822 h 975811"/>
                  <a:gd name="connsiteX17" fmla="*/ 24460 w 350790"/>
                  <a:gd name="connsiteY17" fmla="*/ 456520 h 975811"/>
                  <a:gd name="connsiteX18" fmla="*/ 21223 w 350790"/>
                  <a:gd name="connsiteY18" fmla="*/ 490221 h 975811"/>
                  <a:gd name="connsiteX19" fmla="*/ 19573 w 350790"/>
                  <a:gd name="connsiteY19" fmla="*/ 526715 h 97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50790" h="975811">
                    <a:moveTo>
                      <a:pt x="349728" y="477210"/>
                    </a:moveTo>
                    <a:cubicBezTo>
                      <a:pt x="347760" y="396354"/>
                      <a:pt x="343508" y="314862"/>
                      <a:pt x="326499" y="235020"/>
                    </a:cubicBezTo>
                    <a:cubicBezTo>
                      <a:pt x="317170" y="191355"/>
                      <a:pt x="303777" y="148325"/>
                      <a:pt x="284675" y="107643"/>
                    </a:cubicBezTo>
                    <a:cubicBezTo>
                      <a:pt x="270013" y="76353"/>
                      <a:pt x="249514" y="31926"/>
                      <a:pt x="220954" y="10792"/>
                    </a:cubicBezTo>
                    <a:cubicBezTo>
                      <a:pt x="177606" y="-21259"/>
                      <a:pt x="140731" y="23993"/>
                      <a:pt x="119661" y="69245"/>
                    </a:cubicBezTo>
                    <a:cubicBezTo>
                      <a:pt x="78407" y="126111"/>
                      <a:pt x="55432" y="203605"/>
                      <a:pt x="37915" y="266881"/>
                    </a:cubicBezTo>
                    <a:cubicBezTo>
                      <a:pt x="6055" y="381883"/>
                      <a:pt x="-4672" y="503676"/>
                      <a:pt x="1802" y="624581"/>
                    </a:cubicBezTo>
                    <a:cubicBezTo>
                      <a:pt x="7197" y="725684"/>
                      <a:pt x="21921" y="850587"/>
                      <a:pt x="89514" y="932776"/>
                    </a:cubicBezTo>
                    <a:cubicBezTo>
                      <a:pt x="117249" y="966477"/>
                      <a:pt x="159200" y="981328"/>
                      <a:pt x="194424" y="973966"/>
                    </a:cubicBezTo>
                    <a:cubicBezTo>
                      <a:pt x="218161" y="973205"/>
                      <a:pt x="241073" y="964066"/>
                      <a:pt x="259351" y="944645"/>
                    </a:cubicBezTo>
                    <a:cubicBezTo>
                      <a:pt x="308284" y="892602"/>
                      <a:pt x="327641" y="803875"/>
                      <a:pt x="338622" y="733871"/>
                    </a:cubicBezTo>
                    <a:cubicBezTo>
                      <a:pt x="351886" y="649523"/>
                      <a:pt x="351886" y="563081"/>
                      <a:pt x="349728" y="477210"/>
                    </a:cubicBezTo>
                    <a:lnTo>
                      <a:pt x="349728" y="477210"/>
                    </a:lnTo>
                    <a:close/>
                    <a:moveTo>
                      <a:pt x="19573" y="526715"/>
                    </a:moveTo>
                    <a:lnTo>
                      <a:pt x="19573" y="526715"/>
                    </a:lnTo>
                    <a:cubicBezTo>
                      <a:pt x="19637" y="522780"/>
                      <a:pt x="19637" y="518718"/>
                      <a:pt x="19763" y="514783"/>
                    </a:cubicBezTo>
                    <a:cubicBezTo>
                      <a:pt x="20271" y="495108"/>
                      <a:pt x="21287" y="475433"/>
                      <a:pt x="22746" y="455822"/>
                    </a:cubicBezTo>
                    <a:cubicBezTo>
                      <a:pt x="23317" y="456139"/>
                      <a:pt x="23888" y="456330"/>
                      <a:pt x="24460" y="456520"/>
                    </a:cubicBezTo>
                    <a:cubicBezTo>
                      <a:pt x="23317" y="467754"/>
                      <a:pt x="22112" y="478987"/>
                      <a:pt x="21223" y="490221"/>
                    </a:cubicBezTo>
                    <a:cubicBezTo>
                      <a:pt x="20335" y="502407"/>
                      <a:pt x="20081" y="514593"/>
                      <a:pt x="19573" y="526715"/>
                    </a:cubicBezTo>
                    <a:close/>
                  </a:path>
                </a:pathLst>
              </a:custGeom>
              <a:solidFill>
                <a:srgbClr val="7EB4C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C1D094F-7E15-46B2-A0B6-C7C3AC799F96}"/>
                </a:ext>
              </a:extLst>
            </p:cNvPr>
            <p:cNvSpPr/>
            <p:nvPr/>
          </p:nvSpPr>
          <p:spPr>
            <a:xfrm>
              <a:off x="10482851" y="3688912"/>
              <a:ext cx="793722" cy="1654726"/>
            </a:xfrm>
            <a:custGeom>
              <a:avLst/>
              <a:gdLst>
                <a:gd name="connsiteX0" fmla="*/ 790718 w 793722"/>
                <a:gd name="connsiteY0" fmla="*/ 1066674 h 1654726"/>
                <a:gd name="connsiteX1" fmla="*/ 732646 w 793722"/>
                <a:gd name="connsiteY1" fmla="*/ 1072069 h 1654726"/>
                <a:gd name="connsiteX2" fmla="*/ 736644 w 793722"/>
                <a:gd name="connsiteY2" fmla="*/ 1067372 h 1654726"/>
                <a:gd name="connsiteX3" fmla="*/ 756319 w 793722"/>
                <a:gd name="connsiteY3" fmla="*/ 1046618 h 1654726"/>
                <a:gd name="connsiteX4" fmla="*/ 789068 w 793722"/>
                <a:gd name="connsiteY4" fmla="*/ 1012664 h 1654726"/>
                <a:gd name="connsiteX5" fmla="*/ 786656 w 793722"/>
                <a:gd name="connsiteY5" fmla="*/ 1010125 h 1654726"/>
                <a:gd name="connsiteX6" fmla="*/ 749020 w 793722"/>
                <a:gd name="connsiteY6" fmla="*/ 1039002 h 1654726"/>
                <a:gd name="connsiteX7" fmla="*/ 731376 w 793722"/>
                <a:gd name="connsiteY7" fmla="*/ 1052140 h 1654726"/>
                <a:gd name="connsiteX8" fmla="*/ 734487 w 793722"/>
                <a:gd name="connsiteY8" fmla="*/ 1038241 h 1654726"/>
                <a:gd name="connsiteX9" fmla="*/ 747370 w 793722"/>
                <a:gd name="connsiteY9" fmla="*/ 993941 h 1654726"/>
                <a:gd name="connsiteX10" fmla="*/ 743118 w 793722"/>
                <a:gd name="connsiteY10" fmla="*/ 992671 h 1654726"/>
                <a:gd name="connsiteX11" fmla="*/ 721285 w 793722"/>
                <a:gd name="connsiteY11" fmla="*/ 1038748 h 1654726"/>
                <a:gd name="connsiteX12" fmla="*/ 709100 w 793722"/>
                <a:gd name="connsiteY12" fmla="*/ 1069149 h 1654726"/>
                <a:gd name="connsiteX13" fmla="*/ 706814 w 793722"/>
                <a:gd name="connsiteY13" fmla="*/ 1070926 h 1654726"/>
                <a:gd name="connsiteX14" fmla="*/ 705101 w 793722"/>
                <a:gd name="connsiteY14" fmla="*/ 1073338 h 1654726"/>
                <a:gd name="connsiteX15" fmla="*/ 691265 w 793722"/>
                <a:gd name="connsiteY15" fmla="*/ 1081589 h 1654726"/>
                <a:gd name="connsiteX16" fmla="*/ 696977 w 793722"/>
                <a:gd name="connsiteY16" fmla="*/ 1095488 h 1654726"/>
                <a:gd name="connsiteX17" fmla="*/ 596636 w 793722"/>
                <a:gd name="connsiteY17" fmla="*/ 1171395 h 1654726"/>
                <a:gd name="connsiteX18" fmla="*/ 526569 w 793722"/>
                <a:gd name="connsiteY18" fmla="*/ 1217154 h 1654726"/>
                <a:gd name="connsiteX19" fmla="*/ 475859 w 793722"/>
                <a:gd name="connsiteY19" fmla="*/ 1249903 h 1654726"/>
                <a:gd name="connsiteX20" fmla="*/ 469385 w 793722"/>
                <a:gd name="connsiteY20" fmla="*/ 1112624 h 1654726"/>
                <a:gd name="connsiteX21" fmla="*/ 590543 w 793722"/>
                <a:gd name="connsiteY21" fmla="*/ 1021612 h 1654726"/>
                <a:gd name="connsiteX22" fmla="*/ 689933 w 793722"/>
                <a:gd name="connsiteY22" fmla="*/ 920827 h 1654726"/>
                <a:gd name="connsiteX23" fmla="*/ 726997 w 793722"/>
                <a:gd name="connsiteY23" fmla="*/ 901152 h 1654726"/>
                <a:gd name="connsiteX24" fmla="*/ 781452 w 793722"/>
                <a:gd name="connsiteY24" fmla="*/ 872846 h 1654726"/>
                <a:gd name="connsiteX25" fmla="*/ 779485 w 793722"/>
                <a:gd name="connsiteY25" fmla="*/ 868022 h 1654726"/>
                <a:gd name="connsiteX26" fmla="*/ 722110 w 793722"/>
                <a:gd name="connsiteY26" fmla="*/ 889411 h 1654726"/>
                <a:gd name="connsiteX27" fmla="*/ 712210 w 793722"/>
                <a:gd name="connsiteY27" fmla="*/ 892140 h 1654726"/>
                <a:gd name="connsiteX28" fmla="*/ 713479 w 793722"/>
                <a:gd name="connsiteY28" fmla="*/ 890490 h 1654726"/>
                <a:gd name="connsiteX29" fmla="*/ 712908 w 793722"/>
                <a:gd name="connsiteY29" fmla="*/ 887189 h 1654726"/>
                <a:gd name="connsiteX30" fmla="*/ 734233 w 793722"/>
                <a:gd name="connsiteY30" fmla="*/ 859518 h 1654726"/>
                <a:gd name="connsiteX31" fmla="*/ 766982 w 793722"/>
                <a:gd name="connsiteY31" fmla="*/ 807983 h 1654726"/>
                <a:gd name="connsiteX32" fmla="*/ 763364 w 793722"/>
                <a:gd name="connsiteY32" fmla="*/ 805761 h 1654726"/>
                <a:gd name="connsiteX33" fmla="*/ 725728 w 793722"/>
                <a:gd name="connsiteY33" fmla="*/ 849046 h 1654726"/>
                <a:gd name="connsiteX34" fmla="*/ 713098 w 793722"/>
                <a:gd name="connsiteY34" fmla="*/ 859454 h 1654726"/>
                <a:gd name="connsiteX35" fmla="*/ 714811 w 793722"/>
                <a:gd name="connsiteY35" fmla="*/ 849617 h 1654726"/>
                <a:gd name="connsiteX36" fmla="*/ 721920 w 793722"/>
                <a:gd name="connsiteY36" fmla="*/ 802651 h 1654726"/>
                <a:gd name="connsiteX37" fmla="*/ 718302 w 793722"/>
                <a:gd name="connsiteY37" fmla="*/ 801509 h 1654726"/>
                <a:gd name="connsiteX38" fmla="*/ 698374 w 793722"/>
                <a:gd name="connsiteY38" fmla="*/ 864659 h 1654726"/>
                <a:gd name="connsiteX39" fmla="*/ 686442 w 793722"/>
                <a:gd name="connsiteY39" fmla="*/ 900835 h 1654726"/>
                <a:gd name="connsiteX40" fmla="*/ 676668 w 793722"/>
                <a:gd name="connsiteY40" fmla="*/ 909086 h 1654726"/>
                <a:gd name="connsiteX41" fmla="*/ 677366 w 793722"/>
                <a:gd name="connsiteY41" fmla="*/ 919367 h 1654726"/>
                <a:gd name="connsiteX42" fmla="*/ 584451 w 793722"/>
                <a:gd name="connsiteY42" fmla="*/ 1005492 h 1654726"/>
                <a:gd name="connsiteX43" fmla="*/ 468115 w 793722"/>
                <a:gd name="connsiteY43" fmla="*/ 1084826 h 1654726"/>
                <a:gd name="connsiteX44" fmla="*/ 460118 w 793722"/>
                <a:gd name="connsiteY44" fmla="*/ 887634 h 1654726"/>
                <a:gd name="connsiteX45" fmla="*/ 459484 w 793722"/>
                <a:gd name="connsiteY45" fmla="*/ 867641 h 1654726"/>
                <a:gd name="connsiteX46" fmla="*/ 460627 w 793722"/>
                <a:gd name="connsiteY46" fmla="*/ 866943 h 1654726"/>
                <a:gd name="connsiteX47" fmla="*/ 601332 w 793722"/>
                <a:gd name="connsiteY47" fmla="*/ 773012 h 1654726"/>
                <a:gd name="connsiteX48" fmla="*/ 679778 w 793722"/>
                <a:gd name="connsiteY48" fmla="*/ 698947 h 1654726"/>
                <a:gd name="connsiteX49" fmla="*/ 682634 w 793722"/>
                <a:gd name="connsiteY49" fmla="*/ 699073 h 1654726"/>
                <a:gd name="connsiteX50" fmla="*/ 722999 w 793722"/>
                <a:gd name="connsiteY50" fmla="*/ 679843 h 1654726"/>
                <a:gd name="connsiteX51" fmla="*/ 767807 w 793722"/>
                <a:gd name="connsiteY51" fmla="*/ 660993 h 1654726"/>
                <a:gd name="connsiteX52" fmla="*/ 767235 w 793722"/>
                <a:gd name="connsiteY52" fmla="*/ 658962 h 1654726"/>
                <a:gd name="connsiteX53" fmla="*/ 718746 w 793722"/>
                <a:gd name="connsiteY53" fmla="*/ 669688 h 1654726"/>
                <a:gd name="connsiteX54" fmla="*/ 709100 w 793722"/>
                <a:gd name="connsiteY54" fmla="*/ 672544 h 1654726"/>
                <a:gd name="connsiteX55" fmla="*/ 728774 w 793722"/>
                <a:gd name="connsiteY55" fmla="*/ 646586 h 1654726"/>
                <a:gd name="connsiteX56" fmla="*/ 755748 w 793722"/>
                <a:gd name="connsiteY56" fmla="*/ 597399 h 1654726"/>
                <a:gd name="connsiteX57" fmla="*/ 750099 w 793722"/>
                <a:gd name="connsiteY57" fmla="*/ 594797 h 1654726"/>
                <a:gd name="connsiteX58" fmla="*/ 719952 w 793722"/>
                <a:gd name="connsiteY58" fmla="*/ 639351 h 1654726"/>
                <a:gd name="connsiteX59" fmla="*/ 704784 w 793722"/>
                <a:gd name="connsiteY59" fmla="*/ 652933 h 1654726"/>
                <a:gd name="connsiteX60" fmla="*/ 711892 w 793722"/>
                <a:gd name="connsiteY60" fmla="*/ 599938 h 1654726"/>
                <a:gd name="connsiteX61" fmla="*/ 708338 w 793722"/>
                <a:gd name="connsiteY61" fmla="*/ 599303 h 1654726"/>
                <a:gd name="connsiteX62" fmla="*/ 697041 w 793722"/>
                <a:gd name="connsiteY62" fmla="*/ 639287 h 1654726"/>
                <a:gd name="connsiteX63" fmla="*/ 679397 w 793722"/>
                <a:gd name="connsiteY63" fmla="*/ 681683 h 1654726"/>
                <a:gd name="connsiteX64" fmla="*/ 678890 w 793722"/>
                <a:gd name="connsiteY64" fmla="*/ 685238 h 1654726"/>
                <a:gd name="connsiteX65" fmla="*/ 675842 w 793722"/>
                <a:gd name="connsiteY65" fmla="*/ 687141 h 1654726"/>
                <a:gd name="connsiteX66" fmla="*/ 673939 w 793722"/>
                <a:gd name="connsiteY66" fmla="*/ 692917 h 1654726"/>
                <a:gd name="connsiteX67" fmla="*/ 576073 w 793722"/>
                <a:gd name="connsiteY67" fmla="*/ 771870 h 1654726"/>
                <a:gd name="connsiteX68" fmla="*/ 458532 w 793722"/>
                <a:gd name="connsiteY68" fmla="*/ 838891 h 1654726"/>
                <a:gd name="connsiteX69" fmla="*/ 453010 w 793722"/>
                <a:gd name="connsiteY69" fmla="*/ 654710 h 1654726"/>
                <a:gd name="connsiteX70" fmla="*/ 601143 w 793722"/>
                <a:gd name="connsiteY70" fmla="*/ 553099 h 1654726"/>
                <a:gd name="connsiteX71" fmla="*/ 611805 w 793722"/>
                <a:gd name="connsiteY71" fmla="*/ 545674 h 1654726"/>
                <a:gd name="connsiteX72" fmla="*/ 655343 w 793722"/>
                <a:gd name="connsiteY72" fmla="*/ 534123 h 1654726"/>
                <a:gd name="connsiteX73" fmla="*/ 700151 w 793722"/>
                <a:gd name="connsiteY73" fmla="*/ 518954 h 1654726"/>
                <a:gd name="connsiteX74" fmla="*/ 699453 w 793722"/>
                <a:gd name="connsiteY74" fmla="*/ 516479 h 1654726"/>
                <a:gd name="connsiteX75" fmla="*/ 637953 w 793722"/>
                <a:gd name="connsiteY75" fmla="*/ 526063 h 1654726"/>
                <a:gd name="connsiteX76" fmla="*/ 636874 w 793722"/>
                <a:gd name="connsiteY76" fmla="*/ 526189 h 1654726"/>
                <a:gd name="connsiteX77" fmla="*/ 653439 w 793722"/>
                <a:gd name="connsiteY77" fmla="*/ 506451 h 1654726"/>
                <a:gd name="connsiteX78" fmla="*/ 683776 w 793722"/>
                <a:gd name="connsiteY78" fmla="*/ 466213 h 1654726"/>
                <a:gd name="connsiteX79" fmla="*/ 681301 w 793722"/>
                <a:gd name="connsiteY79" fmla="*/ 464182 h 1654726"/>
                <a:gd name="connsiteX80" fmla="*/ 645125 w 793722"/>
                <a:gd name="connsiteY80" fmla="*/ 497756 h 1654726"/>
                <a:gd name="connsiteX81" fmla="*/ 625641 w 793722"/>
                <a:gd name="connsiteY81" fmla="*/ 513496 h 1654726"/>
                <a:gd name="connsiteX82" fmla="*/ 620309 w 793722"/>
                <a:gd name="connsiteY82" fmla="*/ 517621 h 1654726"/>
                <a:gd name="connsiteX83" fmla="*/ 629639 w 793722"/>
                <a:gd name="connsiteY83" fmla="*/ 494456 h 1654726"/>
                <a:gd name="connsiteX84" fmla="*/ 643285 w 793722"/>
                <a:gd name="connsiteY84" fmla="*/ 439430 h 1654726"/>
                <a:gd name="connsiteX85" fmla="*/ 640682 w 793722"/>
                <a:gd name="connsiteY85" fmla="*/ 438605 h 1654726"/>
                <a:gd name="connsiteX86" fmla="*/ 618849 w 793722"/>
                <a:gd name="connsiteY86" fmla="*/ 489506 h 1654726"/>
                <a:gd name="connsiteX87" fmla="*/ 592193 w 793722"/>
                <a:gd name="connsiteY87" fmla="*/ 538438 h 1654726"/>
                <a:gd name="connsiteX88" fmla="*/ 592257 w 793722"/>
                <a:gd name="connsiteY88" fmla="*/ 545737 h 1654726"/>
                <a:gd name="connsiteX89" fmla="*/ 527140 w 793722"/>
                <a:gd name="connsiteY89" fmla="*/ 593020 h 1654726"/>
                <a:gd name="connsiteX90" fmla="*/ 452566 w 793722"/>
                <a:gd name="connsiteY90" fmla="*/ 633956 h 1654726"/>
                <a:gd name="connsiteX91" fmla="*/ 449647 w 793722"/>
                <a:gd name="connsiteY91" fmla="*/ 510132 h 1654726"/>
                <a:gd name="connsiteX92" fmla="*/ 449075 w 793722"/>
                <a:gd name="connsiteY92" fmla="*/ 460755 h 1654726"/>
                <a:gd name="connsiteX93" fmla="*/ 449012 w 793722"/>
                <a:gd name="connsiteY93" fmla="*/ 455551 h 1654726"/>
                <a:gd name="connsiteX94" fmla="*/ 448948 w 793722"/>
                <a:gd name="connsiteY94" fmla="*/ 451298 h 1654726"/>
                <a:gd name="connsiteX95" fmla="*/ 538754 w 793722"/>
                <a:gd name="connsiteY95" fmla="*/ 401350 h 1654726"/>
                <a:gd name="connsiteX96" fmla="*/ 591939 w 793722"/>
                <a:gd name="connsiteY96" fmla="*/ 354511 h 1654726"/>
                <a:gd name="connsiteX97" fmla="*/ 597017 w 793722"/>
                <a:gd name="connsiteY97" fmla="*/ 354829 h 1654726"/>
                <a:gd name="connsiteX98" fmla="*/ 649568 w 793722"/>
                <a:gd name="connsiteY98" fmla="*/ 339089 h 1654726"/>
                <a:gd name="connsiteX99" fmla="*/ 648679 w 793722"/>
                <a:gd name="connsiteY99" fmla="*/ 333123 h 1654726"/>
                <a:gd name="connsiteX100" fmla="*/ 609901 w 793722"/>
                <a:gd name="connsiteY100" fmla="*/ 336804 h 1654726"/>
                <a:gd name="connsiteX101" fmla="*/ 644617 w 793722"/>
                <a:gd name="connsiteY101" fmla="*/ 284698 h 1654726"/>
                <a:gd name="connsiteX102" fmla="*/ 640301 w 793722"/>
                <a:gd name="connsiteY102" fmla="*/ 281969 h 1654726"/>
                <a:gd name="connsiteX103" fmla="*/ 607870 w 793722"/>
                <a:gd name="connsiteY103" fmla="*/ 318145 h 1654726"/>
                <a:gd name="connsiteX104" fmla="*/ 608758 w 793722"/>
                <a:gd name="connsiteY104" fmla="*/ 288252 h 1654726"/>
                <a:gd name="connsiteX105" fmla="*/ 603491 w 793722"/>
                <a:gd name="connsiteY105" fmla="*/ 287363 h 1654726"/>
                <a:gd name="connsiteX106" fmla="*/ 598033 w 793722"/>
                <a:gd name="connsiteY106" fmla="*/ 313829 h 1654726"/>
                <a:gd name="connsiteX107" fmla="*/ 589084 w 793722"/>
                <a:gd name="connsiteY107" fmla="*/ 339470 h 1654726"/>
                <a:gd name="connsiteX108" fmla="*/ 588893 w 793722"/>
                <a:gd name="connsiteY108" fmla="*/ 341564 h 1654726"/>
                <a:gd name="connsiteX109" fmla="*/ 587497 w 793722"/>
                <a:gd name="connsiteY109" fmla="*/ 347340 h 1654726"/>
                <a:gd name="connsiteX110" fmla="*/ 448885 w 793722"/>
                <a:gd name="connsiteY110" fmla="*/ 431497 h 1654726"/>
                <a:gd name="connsiteX111" fmla="*/ 448187 w 793722"/>
                <a:gd name="connsiteY111" fmla="*/ 330775 h 1654726"/>
                <a:gd name="connsiteX112" fmla="*/ 448377 w 793722"/>
                <a:gd name="connsiteY112" fmla="*/ 320810 h 1654726"/>
                <a:gd name="connsiteX113" fmla="*/ 450472 w 793722"/>
                <a:gd name="connsiteY113" fmla="*/ 314464 h 1654726"/>
                <a:gd name="connsiteX114" fmla="*/ 528156 w 793722"/>
                <a:gd name="connsiteY114" fmla="*/ 247887 h 1654726"/>
                <a:gd name="connsiteX115" fmla="*/ 558302 w 793722"/>
                <a:gd name="connsiteY115" fmla="*/ 234939 h 1654726"/>
                <a:gd name="connsiteX116" fmla="*/ 596636 w 793722"/>
                <a:gd name="connsiteY116" fmla="*/ 220533 h 1654726"/>
                <a:gd name="connsiteX117" fmla="*/ 595367 w 793722"/>
                <a:gd name="connsiteY117" fmla="*/ 215963 h 1654726"/>
                <a:gd name="connsiteX118" fmla="*/ 552527 w 793722"/>
                <a:gd name="connsiteY118" fmla="*/ 224848 h 1654726"/>
                <a:gd name="connsiteX119" fmla="*/ 543261 w 793722"/>
                <a:gd name="connsiteY119" fmla="*/ 227070 h 1654726"/>
                <a:gd name="connsiteX120" fmla="*/ 543451 w 793722"/>
                <a:gd name="connsiteY120" fmla="*/ 226752 h 1654726"/>
                <a:gd name="connsiteX121" fmla="*/ 545926 w 793722"/>
                <a:gd name="connsiteY121" fmla="*/ 225166 h 1654726"/>
                <a:gd name="connsiteX122" fmla="*/ 583054 w 793722"/>
                <a:gd name="connsiteY122" fmla="*/ 166903 h 1654726"/>
                <a:gd name="connsiteX123" fmla="*/ 579246 w 793722"/>
                <a:gd name="connsiteY123" fmla="*/ 165189 h 1654726"/>
                <a:gd name="connsiteX124" fmla="*/ 541738 w 793722"/>
                <a:gd name="connsiteY124" fmla="*/ 211330 h 1654726"/>
                <a:gd name="connsiteX125" fmla="*/ 540595 w 793722"/>
                <a:gd name="connsiteY125" fmla="*/ 166459 h 1654726"/>
                <a:gd name="connsiteX126" fmla="*/ 538564 w 793722"/>
                <a:gd name="connsiteY126" fmla="*/ 166395 h 1654726"/>
                <a:gd name="connsiteX127" fmla="*/ 534629 w 793722"/>
                <a:gd name="connsiteY127" fmla="*/ 199017 h 1654726"/>
                <a:gd name="connsiteX128" fmla="*/ 522824 w 793722"/>
                <a:gd name="connsiteY128" fmla="*/ 233226 h 1654726"/>
                <a:gd name="connsiteX129" fmla="*/ 514574 w 793722"/>
                <a:gd name="connsiteY129" fmla="*/ 238367 h 1654726"/>
                <a:gd name="connsiteX130" fmla="*/ 513621 w 793722"/>
                <a:gd name="connsiteY130" fmla="*/ 245729 h 1654726"/>
                <a:gd name="connsiteX131" fmla="*/ 492551 w 793722"/>
                <a:gd name="connsiteY131" fmla="*/ 265721 h 1654726"/>
                <a:gd name="connsiteX132" fmla="*/ 448948 w 793722"/>
                <a:gd name="connsiteY132" fmla="*/ 296566 h 1654726"/>
                <a:gd name="connsiteX133" fmla="*/ 449900 w 793722"/>
                <a:gd name="connsiteY133" fmla="*/ 180041 h 1654726"/>
                <a:gd name="connsiteX134" fmla="*/ 454787 w 793722"/>
                <a:gd name="connsiteY134" fmla="*/ 176740 h 1654726"/>
                <a:gd name="connsiteX135" fmla="*/ 479920 w 793722"/>
                <a:gd name="connsiteY135" fmla="*/ 98485 h 1654726"/>
                <a:gd name="connsiteX136" fmla="*/ 495661 w 793722"/>
                <a:gd name="connsiteY136" fmla="*/ 25689 h 1654726"/>
                <a:gd name="connsiteX137" fmla="*/ 493375 w 793722"/>
                <a:gd name="connsiteY137" fmla="*/ 22516 h 1654726"/>
                <a:gd name="connsiteX138" fmla="*/ 490964 w 793722"/>
                <a:gd name="connsiteY138" fmla="*/ 22071 h 1654726"/>
                <a:gd name="connsiteX139" fmla="*/ 489631 w 793722"/>
                <a:gd name="connsiteY139" fmla="*/ 23087 h 1654726"/>
                <a:gd name="connsiteX140" fmla="*/ 457453 w 793722"/>
                <a:gd name="connsiteY140" fmla="*/ 127363 h 1654726"/>
                <a:gd name="connsiteX141" fmla="*/ 451170 w 793722"/>
                <a:gd name="connsiteY141" fmla="*/ 1127 h 1654726"/>
                <a:gd name="connsiteX142" fmla="*/ 448314 w 793722"/>
                <a:gd name="connsiteY142" fmla="*/ 1445 h 1654726"/>
                <a:gd name="connsiteX143" fmla="*/ 444760 w 793722"/>
                <a:gd name="connsiteY143" fmla="*/ 79572 h 1654726"/>
                <a:gd name="connsiteX144" fmla="*/ 440698 w 793722"/>
                <a:gd name="connsiteY144" fmla="*/ 131679 h 1654726"/>
                <a:gd name="connsiteX145" fmla="*/ 439682 w 793722"/>
                <a:gd name="connsiteY145" fmla="*/ 132694 h 1654726"/>
                <a:gd name="connsiteX146" fmla="*/ 439365 w 793722"/>
                <a:gd name="connsiteY146" fmla="*/ 137962 h 1654726"/>
                <a:gd name="connsiteX147" fmla="*/ 414295 w 793722"/>
                <a:gd name="connsiteY147" fmla="*/ 10711 h 1654726"/>
                <a:gd name="connsiteX148" fmla="*/ 409408 w 793722"/>
                <a:gd name="connsiteY148" fmla="*/ 10520 h 1654726"/>
                <a:gd name="connsiteX149" fmla="*/ 432257 w 793722"/>
                <a:gd name="connsiteY149" fmla="*/ 161064 h 1654726"/>
                <a:gd name="connsiteX150" fmla="*/ 437652 w 793722"/>
                <a:gd name="connsiteY150" fmla="*/ 165507 h 1654726"/>
                <a:gd name="connsiteX151" fmla="*/ 434161 w 793722"/>
                <a:gd name="connsiteY151" fmla="*/ 294218 h 1654726"/>
                <a:gd name="connsiteX152" fmla="*/ 406933 w 793722"/>
                <a:gd name="connsiteY152" fmla="*/ 264325 h 1654726"/>
                <a:gd name="connsiteX153" fmla="*/ 382753 w 793722"/>
                <a:gd name="connsiteY153" fmla="*/ 234813 h 1654726"/>
                <a:gd name="connsiteX154" fmla="*/ 383578 w 793722"/>
                <a:gd name="connsiteY154" fmla="*/ 229926 h 1654726"/>
                <a:gd name="connsiteX155" fmla="*/ 354383 w 793722"/>
                <a:gd name="connsiteY155" fmla="*/ 125650 h 1654726"/>
                <a:gd name="connsiteX156" fmla="*/ 353685 w 793722"/>
                <a:gd name="connsiteY156" fmla="*/ 125967 h 1654726"/>
                <a:gd name="connsiteX157" fmla="*/ 369171 w 793722"/>
                <a:gd name="connsiteY157" fmla="*/ 215392 h 1654726"/>
                <a:gd name="connsiteX158" fmla="*/ 346513 w 793722"/>
                <a:gd name="connsiteY158" fmla="*/ 186768 h 1654726"/>
                <a:gd name="connsiteX159" fmla="*/ 321253 w 793722"/>
                <a:gd name="connsiteY159" fmla="*/ 150528 h 1654726"/>
                <a:gd name="connsiteX160" fmla="*/ 318841 w 793722"/>
                <a:gd name="connsiteY160" fmla="*/ 151925 h 1654726"/>
                <a:gd name="connsiteX161" fmla="*/ 341372 w 793722"/>
                <a:gd name="connsiteY161" fmla="*/ 196478 h 1654726"/>
                <a:gd name="connsiteX162" fmla="*/ 364283 w 793722"/>
                <a:gd name="connsiteY162" fmla="*/ 229228 h 1654726"/>
                <a:gd name="connsiteX163" fmla="*/ 337437 w 793722"/>
                <a:gd name="connsiteY163" fmla="*/ 216153 h 1654726"/>
                <a:gd name="connsiteX164" fmla="*/ 305069 w 793722"/>
                <a:gd name="connsiteY164" fmla="*/ 191338 h 1654726"/>
                <a:gd name="connsiteX165" fmla="*/ 303228 w 793722"/>
                <a:gd name="connsiteY165" fmla="*/ 193178 h 1654726"/>
                <a:gd name="connsiteX166" fmla="*/ 374058 w 793722"/>
                <a:gd name="connsiteY166" fmla="*/ 247379 h 1654726"/>
                <a:gd name="connsiteX167" fmla="*/ 381229 w 793722"/>
                <a:gd name="connsiteY167" fmla="*/ 244650 h 1654726"/>
                <a:gd name="connsiteX168" fmla="*/ 401539 w 793722"/>
                <a:gd name="connsiteY168" fmla="*/ 272702 h 1654726"/>
                <a:gd name="connsiteX169" fmla="*/ 428385 w 793722"/>
                <a:gd name="connsiteY169" fmla="*/ 308498 h 1654726"/>
                <a:gd name="connsiteX170" fmla="*/ 422292 w 793722"/>
                <a:gd name="connsiteY170" fmla="*/ 311925 h 1654726"/>
                <a:gd name="connsiteX171" fmla="*/ 430543 w 793722"/>
                <a:gd name="connsiteY171" fmla="*/ 326396 h 1654726"/>
                <a:gd name="connsiteX172" fmla="*/ 433907 w 793722"/>
                <a:gd name="connsiteY172" fmla="*/ 324428 h 1654726"/>
                <a:gd name="connsiteX173" fmla="*/ 433907 w 793722"/>
                <a:gd name="connsiteY173" fmla="*/ 324555 h 1654726"/>
                <a:gd name="connsiteX174" fmla="*/ 430733 w 793722"/>
                <a:gd name="connsiteY174" fmla="*/ 440700 h 1654726"/>
                <a:gd name="connsiteX175" fmla="*/ 430353 w 793722"/>
                <a:gd name="connsiteY175" fmla="*/ 440890 h 1654726"/>
                <a:gd name="connsiteX176" fmla="*/ 406235 w 793722"/>
                <a:gd name="connsiteY176" fmla="*/ 428958 h 1654726"/>
                <a:gd name="connsiteX177" fmla="*/ 359333 w 793722"/>
                <a:gd name="connsiteY177" fmla="*/ 398430 h 1654726"/>
                <a:gd name="connsiteX178" fmla="*/ 311225 w 793722"/>
                <a:gd name="connsiteY178" fmla="*/ 354511 h 1654726"/>
                <a:gd name="connsiteX179" fmla="*/ 307227 w 793722"/>
                <a:gd name="connsiteY179" fmla="*/ 350132 h 1654726"/>
                <a:gd name="connsiteX180" fmla="*/ 304498 w 793722"/>
                <a:gd name="connsiteY180" fmla="*/ 345055 h 1654726"/>
                <a:gd name="connsiteX181" fmla="*/ 301451 w 793722"/>
                <a:gd name="connsiteY181" fmla="*/ 343278 h 1654726"/>
                <a:gd name="connsiteX182" fmla="*/ 302403 w 793722"/>
                <a:gd name="connsiteY182" fmla="*/ 340549 h 1654726"/>
                <a:gd name="connsiteX183" fmla="*/ 282031 w 793722"/>
                <a:gd name="connsiteY183" fmla="*/ 240081 h 1654726"/>
                <a:gd name="connsiteX184" fmla="*/ 279365 w 793722"/>
                <a:gd name="connsiteY184" fmla="*/ 240779 h 1654726"/>
                <a:gd name="connsiteX185" fmla="*/ 289393 w 793722"/>
                <a:gd name="connsiteY185" fmla="*/ 323920 h 1654726"/>
                <a:gd name="connsiteX186" fmla="*/ 242364 w 793722"/>
                <a:gd name="connsiteY186" fmla="*/ 255249 h 1654726"/>
                <a:gd name="connsiteX187" fmla="*/ 240206 w 793722"/>
                <a:gd name="connsiteY187" fmla="*/ 256518 h 1654726"/>
                <a:gd name="connsiteX188" fmla="*/ 279492 w 793722"/>
                <a:gd name="connsiteY188" fmla="*/ 333440 h 1654726"/>
                <a:gd name="connsiteX189" fmla="*/ 261404 w 793722"/>
                <a:gd name="connsiteY189" fmla="*/ 325190 h 1654726"/>
                <a:gd name="connsiteX190" fmla="*/ 223831 w 793722"/>
                <a:gd name="connsiteY190" fmla="*/ 295931 h 1654726"/>
                <a:gd name="connsiteX191" fmla="*/ 220023 w 793722"/>
                <a:gd name="connsiteY191" fmla="*/ 299803 h 1654726"/>
                <a:gd name="connsiteX192" fmla="*/ 256263 w 793722"/>
                <a:gd name="connsiteY192" fmla="*/ 334202 h 1654726"/>
                <a:gd name="connsiteX193" fmla="*/ 301451 w 793722"/>
                <a:gd name="connsiteY193" fmla="*/ 357431 h 1654726"/>
                <a:gd name="connsiteX194" fmla="*/ 302657 w 793722"/>
                <a:gd name="connsiteY194" fmla="*/ 357050 h 1654726"/>
                <a:gd name="connsiteX195" fmla="*/ 352098 w 793722"/>
                <a:gd name="connsiteY195" fmla="*/ 408205 h 1654726"/>
                <a:gd name="connsiteX196" fmla="*/ 385481 w 793722"/>
                <a:gd name="connsiteY196" fmla="*/ 434797 h 1654726"/>
                <a:gd name="connsiteX197" fmla="*/ 406807 w 793722"/>
                <a:gd name="connsiteY197" fmla="*/ 448696 h 1654726"/>
                <a:gd name="connsiteX198" fmla="*/ 415692 w 793722"/>
                <a:gd name="connsiteY198" fmla="*/ 453774 h 1654726"/>
                <a:gd name="connsiteX199" fmla="*/ 430226 w 793722"/>
                <a:gd name="connsiteY199" fmla="*/ 457137 h 1654726"/>
                <a:gd name="connsiteX200" fmla="*/ 428195 w 793722"/>
                <a:gd name="connsiteY200" fmla="*/ 525618 h 1654726"/>
                <a:gd name="connsiteX201" fmla="*/ 424641 w 793722"/>
                <a:gd name="connsiteY201" fmla="*/ 627673 h 1654726"/>
                <a:gd name="connsiteX202" fmla="*/ 337628 w 793722"/>
                <a:gd name="connsiteY202" fmla="*/ 573028 h 1654726"/>
                <a:gd name="connsiteX203" fmla="*/ 259881 w 793722"/>
                <a:gd name="connsiteY203" fmla="*/ 507847 h 1654726"/>
                <a:gd name="connsiteX204" fmla="*/ 260134 w 793722"/>
                <a:gd name="connsiteY204" fmla="*/ 499533 h 1654726"/>
                <a:gd name="connsiteX205" fmla="*/ 252963 w 793722"/>
                <a:gd name="connsiteY205" fmla="*/ 495344 h 1654726"/>
                <a:gd name="connsiteX206" fmla="*/ 250741 w 793722"/>
                <a:gd name="connsiteY206" fmla="*/ 489950 h 1654726"/>
                <a:gd name="connsiteX207" fmla="*/ 248329 w 793722"/>
                <a:gd name="connsiteY207" fmla="*/ 487475 h 1654726"/>
                <a:gd name="connsiteX208" fmla="*/ 210123 w 793722"/>
                <a:gd name="connsiteY208" fmla="*/ 387959 h 1654726"/>
                <a:gd name="connsiteX209" fmla="*/ 208917 w 793722"/>
                <a:gd name="connsiteY209" fmla="*/ 388657 h 1654726"/>
                <a:gd name="connsiteX210" fmla="*/ 227259 w 793722"/>
                <a:gd name="connsiteY210" fmla="*/ 438922 h 1654726"/>
                <a:gd name="connsiteX211" fmla="*/ 233351 w 793722"/>
                <a:gd name="connsiteY211" fmla="*/ 472116 h 1654726"/>
                <a:gd name="connsiteX212" fmla="*/ 175723 w 793722"/>
                <a:gd name="connsiteY212" fmla="*/ 418423 h 1654726"/>
                <a:gd name="connsiteX213" fmla="*/ 173312 w 793722"/>
                <a:gd name="connsiteY213" fmla="*/ 420834 h 1654726"/>
                <a:gd name="connsiteX214" fmla="*/ 232146 w 793722"/>
                <a:gd name="connsiteY214" fmla="*/ 491029 h 1654726"/>
                <a:gd name="connsiteX215" fmla="*/ 217104 w 793722"/>
                <a:gd name="connsiteY215" fmla="*/ 488173 h 1654726"/>
                <a:gd name="connsiteX216" fmla="*/ 162205 w 793722"/>
                <a:gd name="connsiteY216" fmla="*/ 452885 h 1654726"/>
                <a:gd name="connsiteX217" fmla="*/ 158841 w 793722"/>
                <a:gd name="connsiteY217" fmla="*/ 456249 h 1654726"/>
                <a:gd name="connsiteX218" fmla="*/ 207457 w 793722"/>
                <a:gd name="connsiteY218" fmla="*/ 495789 h 1654726"/>
                <a:gd name="connsiteX219" fmla="*/ 252963 w 793722"/>
                <a:gd name="connsiteY219" fmla="*/ 509878 h 1654726"/>
                <a:gd name="connsiteX220" fmla="*/ 423879 w 793722"/>
                <a:gd name="connsiteY220" fmla="*/ 648427 h 1654726"/>
                <a:gd name="connsiteX221" fmla="*/ 417532 w 793722"/>
                <a:gd name="connsiteY221" fmla="*/ 838383 h 1654726"/>
                <a:gd name="connsiteX222" fmla="*/ 298214 w 793722"/>
                <a:gd name="connsiteY222" fmla="*/ 761969 h 1654726"/>
                <a:gd name="connsiteX223" fmla="*/ 192859 w 793722"/>
                <a:gd name="connsiteY223" fmla="*/ 672354 h 1654726"/>
                <a:gd name="connsiteX224" fmla="*/ 184672 w 793722"/>
                <a:gd name="connsiteY224" fmla="*/ 660168 h 1654726"/>
                <a:gd name="connsiteX225" fmla="*/ 184228 w 793722"/>
                <a:gd name="connsiteY225" fmla="*/ 660105 h 1654726"/>
                <a:gd name="connsiteX226" fmla="*/ 183212 w 793722"/>
                <a:gd name="connsiteY226" fmla="*/ 658328 h 1654726"/>
                <a:gd name="connsiteX227" fmla="*/ 150210 w 793722"/>
                <a:gd name="connsiteY227" fmla="*/ 545484 h 1654726"/>
                <a:gd name="connsiteX228" fmla="*/ 146402 w 793722"/>
                <a:gd name="connsiteY228" fmla="*/ 547705 h 1654726"/>
                <a:gd name="connsiteX229" fmla="*/ 167727 w 793722"/>
                <a:gd name="connsiteY229" fmla="*/ 641826 h 1654726"/>
                <a:gd name="connsiteX230" fmla="*/ 140690 w 793722"/>
                <a:gd name="connsiteY230" fmla="*/ 607237 h 1654726"/>
                <a:gd name="connsiteX231" fmla="*/ 108322 w 793722"/>
                <a:gd name="connsiteY231" fmla="*/ 561160 h 1654726"/>
                <a:gd name="connsiteX232" fmla="*/ 105021 w 793722"/>
                <a:gd name="connsiteY232" fmla="*/ 563699 h 1654726"/>
                <a:gd name="connsiteX233" fmla="*/ 159476 w 793722"/>
                <a:gd name="connsiteY233" fmla="*/ 656487 h 1654726"/>
                <a:gd name="connsiteX234" fmla="*/ 89154 w 793722"/>
                <a:gd name="connsiteY234" fmla="*/ 615995 h 1654726"/>
                <a:gd name="connsiteX235" fmla="*/ 84712 w 793722"/>
                <a:gd name="connsiteY235" fmla="*/ 619422 h 1654726"/>
                <a:gd name="connsiteX236" fmla="*/ 176167 w 793722"/>
                <a:gd name="connsiteY236" fmla="*/ 676606 h 1654726"/>
                <a:gd name="connsiteX237" fmla="*/ 176358 w 793722"/>
                <a:gd name="connsiteY237" fmla="*/ 676670 h 1654726"/>
                <a:gd name="connsiteX238" fmla="*/ 184989 w 793722"/>
                <a:gd name="connsiteY238" fmla="*/ 678129 h 1654726"/>
                <a:gd name="connsiteX239" fmla="*/ 185307 w 793722"/>
                <a:gd name="connsiteY239" fmla="*/ 678129 h 1654726"/>
                <a:gd name="connsiteX240" fmla="*/ 285077 w 793722"/>
                <a:gd name="connsiteY240" fmla="*/ 771362 h 1654726"/>
                <a:gd name="connsiteX241" fmla="*/ 417088 w 793722"/>
                <a:gd name="connsiteY241" fmla="*/ 857170 h 1654726"/>
                <a:gd name="connsiteX242" fmla="*/ 415819 w 793722"/>
                <a:gd name="connsiteY242" fmla="*/ 894234 h 1654726"/>
                <a:gd name="connsiteX243" fmla="*/ 409599 w 793722"/>
                <a:gd name="connsiteY243" fmla="*/ 1105072 h 1654726"/>
                <a:gd name="connsiteX244" fmla="*/ 118730 w 793722"/>
                <a:gd name="connsiteY244" fmla="*/ 862945 h 1654726"/>
                <a:gd name="connsiteX245" fmla="*/ 116889 w 793722"/>
                <a:gd name="connsiteY245" fmla="*/ 856408 h 1654726"/>
                <a:gd name="connsiteX246" fmla="*/ 109972 w 793722"/>
                <a:gd name="connsiteY246" fmla="*/ 851077 h 1654726"/>
                <a:gd name="connsiteX247" fmla="*/ 109781 w 793722"/>
                <a:gd name="connsiteY247" fmla="*/ 847903 h 1654726"/>
                <a:gd name="connsiteX248" fmla="*/ 80967 w 793722"/>
                <a:gd name="connsiteY248" fmla="*/ 737788 h 1654726"/>
                <a:gd name="connsiteX249" fmla="*/ 77921 w 793722"/>
                <a:gd name="connsiteY249" fmla="*/ 738106 h 1654726"/>
                <a:gd name="connsiteX250" fmla="*/ 88773 w 793722"/>
                <a:gd name="connsiteY250" fmla="*/ 820295 h 1654726"/>
                <a:gd name="connsiteX251" fmla="*/ 73669 w 793722"/>
                <a:gd name="connsiteY251" fmla="*/ 805190 h 1654726"/>
                <a:gd name="connsiteX252" fmla="*/ 34953 w 793722"/>
                <a:gd name="connsiteY252" fmla="*/ 762794 h 1654726"/>
                <a:gd name="connsiteX253" fmla="*/ 33303 w 793722"/>
                <a:gd name="connsiteY253" fmla="*/ 764064 h 1654726"/>
                <a:gd name="connsiteX254" fmla="*/ 66179 w 793722"/>
                <a:gd name="connsiteY254" fmla="*/ 810966 h 1654726"/>
                <a:gd name="connsiteX255" fmla="*/ 85410 w 793722"/>
                <a:gd name="connsiteY255" fmla="*/ 839589 h 1654726"/>
                <a:gd name="connsiteX256" fmla="*/ 71003 w 793722"/>
                <a:gd name="connsiteY256" fmla="*/ 835020 h 1654726"/>
                <a:gd name="connsiteX257" fmla="*/ 18706 w 793722"/>
                <a:gd name="connsiteY257" fmla="*/ 821311 h 1654726"/>
                <a:gd name="connsiteX258" fmla="*/ 17945 w 793722"/>
                <a:gd name="connsiteY258" fmla="*/ 824167 h 1654726"/>
                <a:gd name="connsiteX259" fmla="*/ 67132 w 793722"/>
                <a:gd name="connsiteY259" fmla="*/ 844603 h 1654726"/>
                <a:gd name="connsiteX260" fmla="*/ 110352 w 793722"/>
                <a:gd name="connsiteY260" fmla="*/ 867959 h 1654726"/>
                <a:gd name="connsiteX261" fmla="*/ 112700 w 793722"/>
                <a:gd name="connsiteY261" fmla="*/ 868149 h 1654726"/>
                <a:gd name="connsiteX262" fmla="*/ 408837 w 793722"/>
                <a:gd name="connsiteY262" fmla="*/ 1129443 h 1654726"/>
                <a:gd name="connsiteX263" fmla="*/ 405918 w 793722"/>
                <a:gd name="connsiteY263" fmla="*/ 1243112 h 1654726"/>
                <a:gd name="connsiteX264" fmla="*/ 90234 w 793722"/>
                <a:gd name="connsiteY264" fmla="*/ 1029736 h 1654726"/>
                <a:gd name="connsiteX265" fmla="*/ 49615 w 793722"/>
                <a:gd name="connsiteY265" fmla="*/ 927872 h 1654726"/>
                <a:gd name="connsiteX266" fmla="*/ 45807 w 793722"/>
                <a:gd name="connsiteY266" fmla="*/ 928824 h 1654726"/>
                <a:gd name="connsiteX267" fmla="*/ 62308 w 793722"/>
                <a:gd name="connsiteY267" fmla="*/ 999907 h 1654726"/>
                <a:gd name="connsiteX268" fmla="*/ 47012 w 793722"/>
                <a:gd name="connsiteY268" fmla="*/ 991339 h 1654726"/>
                <a:gd name="connsiteX269" fmla="*/ 2776 w 793722"/>
                <a:gd name="connsiteY269" fmla="*/ 952941 h 1654726"/>
                <a:gd name="connsiteX270" fmla="*/ 237 w 793722"/>
                <a:gd name="connsiteY270" fmla="*/ 955480 h 1654726"/>
                <a:gd name="connsiteX271" fmla="*/ 30511 w 793722"/>
                <a:gd name="connsiteY271" fmla="*/ 988736 h 1654726"/>
                <a:gd name="connsiteX272" fmla="*/ 46060 w 793722"/>
                <a:gd name="connsiteY272" fmla="*/ 1001684 h 1654726"/>
                <a:gd name="connsiteX273" fmla="*/ 56469 w 793722"/>
                <a:gd name="connsiteY273" fmla="*/ 1011013 h 1654726"/>
                <a:gd name="connsiteX274" fmla="*/ 59960 w 793722"/>
                <a:gd name="connsiteY274" fmla="*/ 1014314 h 1654726"/>
                <a:gd name="connsiteX275" fmla="*/ 63641 w 793722"/>
                <a:gd name="connsiteY275" fmla="*/ 1017106 h 1654726"/>
                <a:gd name="connsiteX276" fmla="*/ 69226 w 793722"/>
                <a:gd name="connsiteY276" fmla="*/ 1022628 h 1654726"/>
                <a:gd name="connsiteX277" fmla="*/ 69733 w 793722"/>
                <a:gd name="connsiteY277" fmla="*/ 1022628 h 1654726"/>
                <a:gd name="connsiteX278" fmla="*/ 73542 w 793722"/>
                <a:gd name="connsiteY278" fmla="*/ 1033988 h 1654726"/>
                <a:gd name="connsiteX279" fmla="*/ 47710 w 793722"/>
                <a:gd name="connsiteY279" fmla="*/ 1030117 h 1654726"/>
                <a:gd name="connsiteX280" fmla="*/ 3981 w 793722"/>
                <a:gd name="connsiteY280" fmla="*/ 1015075 h 1654726"/>
                <a:gd name="connsiteX281" fmla="*/ 2331 w 793722"/>
                <a:gd name="connsiteY281" fmla="*/ 1018058 h 1654726"/>
                <a:gd name="connsiteX282" fmla="*/ 42062 w 793722"/>
                <a:gd name="connsiteY282" fmla="*/ 1039574 h 1654726"/>
                <a:gd name="connsiteX283" fmla="*/ 92772 w 793722"/>
                <a:gd name="connsiteY283" fmla="*/ 1053536 h 1654726"/>
                <a:gd name="connsiteX284" fmla="*/ 99563 w 793722"/>
                <a:gd name="connsiteY284" fmla="*/ 1049347 h 1654726"/>
                <a:gd name="connsiteX285" fmla="*/ 405220 w 793722"/>
                <a:gd name="connsiteY285" fmla="*/ 1269705 h 1654726"/>
                <a:gd name="connsiteX286" fmla="*/ 395700 w 793722"/>
                <a:gd name="connsiteY286" fmla="*/ 1639971 h 1654726"/>
                <a:gd name="connsiteX287" fmla="*/ 403189 w 793722"/>
                <a:gd name="connsiteY287" fmla="*/ 1650189 h 1654726"/>
                <a:gd name="connsiteX288" fmla="*/ 499659 w 793722"/>
                <a:gd name="connsiteY288" fmla="*/ 1639653 h 1654726"/>
                <a:gd name="connsiteX289" fmla="*/ 504165 w 793722"/>
                <a:gd name="connsiteY289" fmla="*/ 1628039 h 1654726"/>
                <a:gd name="connsiteX290" fmla="*/ 496548 w 793722"/>
                <a:gd name="connsiteY290" fmla="*/ 1596750 h 1654726"/>
                <a:gd name="connsiteX291" fmla="*/ 486966 w 793722"/>
                <a:gd name="connsiteY291" fmla="*/ 1454330 h 1654726"/>
                <a:gd name="connsiteX292" fmla="*/ 477064 w 793722"/>
                <a:gd name="connsiteY292" fmla="*/ 1273195 h 1654726"/>
                <a:gd name="connsiteX293" fmla="*/ 495343 w 793722"/>
                <a:gd name="connsiteY293" fmla="*/ 1260946 h 1654726"/>
                <a:gd name="connsiteX294" fmla="*/ 588386 w 793722"/>
                <a:gd name="connsiteY294" fmla="*/ 1199003 h 1654726"/>
                <a:gd name="connsiteX295" fmla="*/ 717541 w 793722"/>
                <a:gd name="connsiteY295" fmla="*/ 1089395 h 1654726"/>
                <a:gd name="connsiteX296" fmla="*/ 745085 w 793722"/>
                <a:gd name="connsiteY296" fmla="*/ 1083429 h 1654726"/>
                <a:gd name="connsiteX297" fmla="*/ 791670 w 793722"/>
                <a:gd name="connsiteY297" fmla="*/ 1072894 h 1654726"/>
                <a:gd name="connsiteX298" fmla="*/ 790718 w 793722"/>
                <a:gd name="connsiteY298" fmla="*/ 1066674 h 165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793722" h="1654726">
                  <a:moveTo>
                    <a:pt x="790718" y="1066674"/>
                  </a:moveTo>
                  <a:cubicBezTo>
                    <a:pt x="771297" y="1067753"/>
                    <a:pt x="752066" y="1070545"/>
                    <a:pt x="732646" y="1072069"/>
                  </a:cubicBezTo>
                  <a:cubicBezTo>
                    <a:pt x="733978" y="1070482"/>
                    <a:pt x="735375" y="1068959"/>
                    <a:pt x="736644" y="1067372"/>
                  </a:cubicBezTo>
                  <a:cubicBezTo>
                    <a:pt x="743055" y="1060327"/>
                    <a:pt x="749465" y="1053219"/>
                    <a:pt x="756319" y="1046618"/>
                  </a:cubicBezTo>
                  <a:cubicBezTo>
                    <a:pt x="767553" y="1035766"/>
                    <a:pt x="780183" y="1025674"/>
                    <a:pt x="789068" y="1012664"/>
                  </a:cubicBezTo>
                  <a:cubicBezTo>
                    <a:pt x="790147" y="1011140"/>
                    <a:pt x="788052" y="1009363"/>
                    <a:pt x="786656" y="1010125"/>
                  </a:cubicBezTo>
                  <a:cubicBezTo>
                    <a:pt x="772757" y="1017360"/>
                    <a:pt x="761142" y="1029101"/>
                    <a:pt x="749020" y="1039002"/>
                  </a:cubicBezTo>
                  <a:cubicBezTo>
                    <a:pt x="743308" y="1043636"/>
                    <a:pt x="737279" y="1047888"/>
                    <a:pt x="731376" y="1052140"/>
                  </a:cubicBezTo>
                  <a:cubicBezTo>
                    <a:pt x="732455" y="1047316"/>
                    <a:pt x="733344" y="1042556"/>
                    <a:pt x="734487" y="1038241"/>
                  </a:cubicBezTo>
                  <a:cubicBezTo>
                    <a:pt x="738485" y="1023453"/>
                    <a:pt x="745593" y="1009300"/>
                    <a:pt x="747370" y="993941"/>
                  </a:cubicBezTo>
                  <a:cubicBezTo>
                    <a:pt x="747624" y="991402"/>
                    <a:pt x="744260" y="991085"/>
                    <a:pt x="743118" y="992671"/>
                  </a:cubicBezTo>
                  <a:cubicBezTo>
                    <a:pt x="733598" y="1006190"/>
                    <a:pt x="728838" y="1023834"/>
                    <a:pt x="721285" y="1038748"/>
                  </a:cubicBezTo>
                  <a:cubicBezTo>
                    <a:pt x="716145" y="1048903"/>
                    <a:pt x="709480" y="1058042"/>
                    <a:pt x="709100" y="1069149"/>
                  </a:cubicBezTo>
                  <a:cubicBezTo>
                    <a:pt x="708338" y="1069720"/>
                    <a:pt x="707576" y="1070292"/>
                    <a:pt x="706814" y="1070926"/>
                  </a:cubicBezTo>
                  <a:cubicBezTo>
                    <a:pt x="705927" y="1071688"/>
                    <a:pt x="705609" y="1072513"/>
                    <a:pt x="705101" y="1073338"/>
                  </a:cubicBezTo>
                  <a:cubicBezTo>
                    <a:pt x="699008" y="1074227"/>
                    <a:pt x="693614" y="1076384"/>
                    <a:pt x="691265" y="1081589"/>
                  </a:cubicBezTo>
                  <a:cubicBezTo>
                    <a:pt x="688726" y="1087110"/>
                    <a:pt x="691329" y="1093648"/>
                    <a:pt x="696977" y="1095488"/>
                  </a:cubicBezTo>
                  <a:cubicBezTo>
                    <a:pt x="665688" y="1123477"/>
                    <a:pt x="630845" y="1147785"/>
                    <a:pt x="596636" y="1171395"/>
                  </a:cubicBezTo>
                  <a:cubicBezTo>
                    <a:pt x="573661" y="1187261"/>
                    <a:pt x="550369" y="1202620"/>
                    <a:pt x="526569" y="1217154"/>
                  </a:cubicBezTo>
                  <a:cubicBezTo>
                    <a:pt x="516033" y="1223564"/>
                    <a:pt x="493566" y="1241272"/>
                    <a:pt x="475859" y="1249903"/>
                  </a:cubicBezTo>
                  <a:cubicBezTo>
                    <a:pt x="473511" y="1204143"/>
                    <a:pt x="471479" y="1158447"/>
                    <a:pt x="469385" y="1112624"/>
                  </a:cubicBezTo>
                  <a:cubicBezTo>
                    <a:pt x="513050" y="1087935"/>
                    <a:pt x="553859" y="1054488"/>
                    <a:pt x="590543" y="1021612"/>
                  </a:cubicBezTo>
                  <a:cubicBezTo>
                    <a:pt x="625006" y="990831"/>
                    <a:pt x="659849" y="957257"/>
                    <a:pt x="689933" y="920827"/>
                  </a:cubicBezTo>
                  <a:cubicBezTo>
                    <a:pt x="703515" y="918352"/>
                    <a:pt x="714938" y="908070"/>
                    <a:pt x="726997" y="901152"/>
                  </a:cubicBezTo>
                  <a:cubicBezTo>
                    <a:pt x="744705" y="890998"/>
                    <a:pt x="764316" y="883762"/>
                    <a:pt x="781452" y="872846"/>
                  </a:cubicBezTo>
                  <a:cubicBezTo>
                    <a:pt x="783736" y="871323"/>
                    <a:pt x="782277" y="867261"/>
                    <a:pt x="779485" y="868022"/>
                  </a:cubicBezTo>
                  <a:cubicBezTo>
                    <a:pt x="759873" y="873481"/>
                    <a:pt x="741531" y="883064"/>
                    <a:pt x="722110" y="889411"/>
                  </a:cubicBezTo>
                  <a:cubicBezTo>
                    <a:pt x="718937" y="890490"/>
                    <a:pt x="715573" y="891315"/>
                    <a:pt x="712210" y="892140"/>
                  </a:cubicBezTo>
                  <a:cubicBezTo>
                    <a:pt x="712654" y="891569"/>
                    <a:pt x="713098" y="891061"/>
                    <a:pt x="713479" y="890490"/>
                  </a:cubicBezTo>
                  <a:cubicBezTo>
                    <a:pt x="714304" y="889284"/>
                    <a:pt x="713860" y="888014"/>
                    <a:pt x="712908" y="887189"/>
                  </a:cubicBezTo>
                  <a:cubicBezTo>
                    <a:pt x="721539" y="879827"/>
                    <a:pt x="728013" y="868149"/>
                    <a:pt x="734233" y="859518"/>
                  </a:cubicBezTo>
                  <a:cubicBezTo>
                    <a:pt x="745783" y="843651"/>
                    <a:pt x="760699" y="827150"/>
                    <a:pt x="766982" y="807983"/>
                  </a:cubicBezTo>
                  <a:cubicBezTo>
                    <a:pt x="767680" y="805761"/>
                    <a:pt x="764823" y="804429"/>
                    <a:pt x="763364" y="805761"/>
                  </a:cubicBezTo>
                  <a:cubicBezTo>
                    <a:pt x="749211" y="818328"/>
                    <a:pt x="739309" y="835591"/>
                    <a:pt x="725728" y="849046"/>
                  </a:cubicBezTo>
                  <a:cubicBezTo>
                    <a:pt x="722301" y="852473"/>
                    <a:pt x="717731" y="855900"/>
                    <a:pt x="713098" y="859454"/>
                  </a:cubicBezTo>
                  <a:cubicBezTo>
                    <a:pt x="713923" y="854631"/>
                    <a:pt x="714558" y="850886"/>
                    <a:pt x="714811" y="849617"/>
                  </a:cubicBezTo>
                  <a:cubicBezTo>
                    <a:pt x="717668" y="834131"/>
                    <a:pt x="722301" y="818645"/>
                    <a:pt x="721920" y="802651"/>
                  </a:cubicBezTo>
                  <a:cubicBezTo>
                    <a:pt x="721856" y="800747"/>
                    <a:pt x="719191" y="799795"/>
                    <a:pt x="718302" y="801509"/>
                  </a:cubicBezTo>
                  <a:cubicBezTo>
                    <a:pt x="708655" y="820930"/>
                    <a:pt x="705672" y="844095"/>
                    <a:pt x="698374" y="864659"/>
                  </a:cubicBezTo>
                  <a:cubicBezTo>
                    <a:pt x="694756" y="874813"/>
                    <a:pt x="686442" y="888522"/>
                    <a:pt x="686442" y="900835"/>
                  </a:cubicBezTo>
                  <a:cubicBezTo>
                    <a:pt x="682761" y="902929"/>
                    <a:pt x="679397" y="905595"/>
                    <a:pt x="676668" y="909086"/>
                  </a:cubicBezTo>
                  <a:cubicBezTo>
                    <a:pt x="674130" y="912386"/>
                    <a:pt x="674637" y="916892"/>
                    <a:pt x="677366" y="919367"/>
                  </a:cubicBezTo>
                  <a:cubicBezTo>
                    <a:pt x="647727" y="949514"/>
                    <a:pt x="618088" y="979216"/>
                    <a:pt x="584451" y="1005492"/>
                  </a:cubicBezTo>
                  <a:cubicBezTo>
                    <a:pt x="547132" y="1034686"/>
                    <a:pt x="507402" y="1059185"/>
                    <a:pt x="468115" y="1084826"/>
                  </a:cubicBezTo>
                  <a:cubicBezTo>
                    <a:pt x="465196" y="1019074"/>
                    <a:pt x="462594" y="953385"/>
                    <a:pt x="460118" y="887634"/>
                  </a:cubicBezTo>
                  <a:cubicBezTo>
                    <a:pt x="459865" y="880970"/>
                    <a:pt x="459674" y="874306"/>
                    <a:pt x="459484" y="867641"/>
                  </a:cubicBezTo>
                  <a:cubicBezTo>
                    <a:pt x="459865" y="867388"/>
                    <a:pt x="460245" y="867261"/>
                    <a:pt x="460627" y="866943"/>
                  </a:cubicBezTo>
                  <a:cubicBezTo>
                    <a:pt x="501690" y="828737"/>
                    <a:pt x="556652" y="806967"/>
                    <a:pt x="601332" y="773012"/>
                  </a:cubicBezTo>
                  <a:cubicBezTo>
                    <a:pt x="629322" y="751814"/>
                    <a:pt x="656929" y="727062"/>
                    <a:pt x="679778" y="698947"/>
                  </a:cubicBezTo>
                  <a:cubicBezTo>
                    <a:pt x="680730" y="699200"/>
                    <a:pt x="681618" y="699264"/>
                    <a:pt x="682634" y="699073"/>
                  </a:cubicBezTo>
                  <a:cubicBezTo>
                    <a:pt x="697041" y="695837"/>
                    <a:pt x="709544" y="685936"/>
                    <a:pt x="722999" y="679843"/>
                  </a:cubicBezTo>
                  <a:cubicBezTo>
                    <a:pt x="737660" y="673115"/>
                    <a:pt x="754098" y="669371"/>
                    <a:pt x="767807" y="660993"/>
                  </a:cubicBezTo>
                  <a:cubicBezTo>
                    <a:pt x="768695" y="660486"/>
                    <a:pt x="768314" y="658962"/>
                    <a:pt x="767235" y="658962"/>
                  </a:cubicBezTo>
                  <a:cubicBezTo>
                    <a:pt x="750924" y="658518"/>
                    <a:pt x="734042" y="664928"/>
                    <a:pt x="718746" y="669688"/>
                  </a:cubicBezTo>
                  <a:cubicBezTo>
                    <a:pt x="715573" y="670704"/>
                    <a:pt x="712336" y="671529"/>
                    <a:pt x="709100" y="672544"/>
                  </a:cubicBezTo>
                  <a:cubicBezTo>
                    <a:pt x="716970" y="665055"/>
                    <a:pt x="723506" y="654646"/>
                    <a:pt x="728774" y="646586"/>
                  </a:cubicBezTo>
                  <a:cubicBezTo>
                    <a:pt x="738738" y="631227"/>
                    <a:pt x="749718" y="615043"/>
                    <a:pt x="755748" y="597399"/>
                  </a:cubicBezTo>
                  <a:cubicBezTo>
                    <a:pt x="756953" y="593972"/>
                    <a:pt x="751877" y="592005"/>
                    <a:pt x="750099" y="594797"/>
                  </a:cubicBezTo>
                  <a:cubicBezTo>
                    <a:pt x="740389" y="610283"/>
                    <a:pt x="732582" y="626023"/>
                    <a:pt x="719952" y="639351"/>
                  </a:cubicBezTo>
                  <a:cubicBezTo>
                    <a:pt x="715700" y="643794"/>
                    <a:pt x="710178" y="648237"/>
                    <a:pt x="704784" y="652933"/>
                  </a:cubicBezTo>
                  <a:cubicBezTo>
                    <a:pt x="709417" y="635289"/>
                    <a:pt x="712463" y="616947"/>
                    <a:pt x="711892" y="599938"/>
                  </a:cubicBezTo>
                  <a:cubicBezTo>
                    <a:pt x="711829" y="597717"/>
                    <a:pt x="709036" y="597463"/>
                    <a:pt x="708338" y="599303"/>
                  </a:cubicBezTo>
                  <a:cubicBezTo>
                    <a:pt x="703641" y="612314"/>
                    <a:pt x="701293" y="626086"/>
                    <a:pt x="697041" y="639287"/>
                  </a:cubicBezTo>
                  <a:cubicBezTo>
                    <a:pt x="692281" y="654075"/>
                    <a:pt x="685426" y="667530"/>
                    <a:pt x="679397" y="681683"/>
                  </a:cubicBezTo>
                  <a:cubicBezTo>
                    <a:pt x="678890" y="682889"/>
                    <a:pt x="678826" y="684095"/>
                    <a:pt x="678890" y="685238"/>
                  </a:cubicBezTo>
                  <a:cubicBezTo>
                    <a:pt x="677937" y="685872"/>
                    <a:pt x="676858" y="686380"/>
                    <a:pt x="675842" y="687141"/>
                  </a:cubicBezTo>
                  <a:cubicBezTo>
                    <a:pt x="673939" y="688728"/>
                    <a:pt x="673494" y="690886"/>
                    <a:pt x="673939" y="692917"/>
                  </a:cubicBezTo>
                  <a:cubicBezTo>
                    <a:pt x="644934" y="723254"/>
                    <a:pt x="613582" y="749212"/>
                    <a:pt x="576073" y="771870"/>
                  </a:cubicBezTo>
                  <a:cubicBezTo>
                    <a:pt x="538247" y="794718"/>
                    <a:pt x="493375" y="810966"/>
                    <a:pt x="458532" y="838891"/>
                  </a:cubicBezTo>
                  <a:cubicBezTo>
                    <a:pt x="456438" y="777455"/>
                    <a:pt x="454597" y="716083"/>
                    <a:pt x="453010" y="654710"/>
                  </a:cubicBezTo>
                  <a:cubicBezTo>
                    <a:pt x="506513" y="633449"/>
                    <a:pt x="558492" y="594353"/>
                    <a:pt x="601143" y="553099"/>
                  </a:cubicBezTo>
                  <a:cubicBezTo>
                    <a:pt x="605903" y="554686"/>
                    <a:pt x="611614" y="551957"/>
                    <a:pt x="611805" y="545674"/>
                  </a:cubicBezTo>
                  <a:cubicBezTo>
                    <a:pt x="611805" y="546499"/>
                    <a:pt x="653058" y="534884"/>
                    <a:pt x="655343" y="534123"/>
                  </a:cubicBezTo>
                  <a:cubicBezTo>
                    <a:pt x="670321" y="529236"/>
                    <a:pt x="685109" y="523651"/>
                    <a:pt x="700151" y="518954"/>
                  </a:cubicBezTo>
                  <a:cubicBezTo>
                    <a:pt x="701674" y="518447"/>
                    <a:pt x="701039" y="516162"/>
                    <a:pt x="699453" y="516479"/>
                  </a:cubicBezTo>
                  <a:cubicBezTo>
                    <a:pt x="679016" y="519970"/>
                    <a:pt x="658389" y="522381"/>
                    <a:pt x="637953" y="526063"/>
                  </a:cubicBezTo>
                  <a:cubicBezTo>
                    <a:pt x="637636" y="526126"/>
                    <a:pt x="637255" y="526126"/>
                    <a:pt x="636874" y="526189"/>
                  </a:cubicBezTo>
                  <a:cubicBezTo>
                    <a:pt x="643158" y="520033"/>
                    <a:pt x="648616" y="512036"/>
                    <a:pt x="653439" y="506451"/>
                  </a:cubicBezTo>
                  <a:cubicBezTo>
                    <a:pt x="664355" y="493948"/>
                    <a:pt x="676160" y="481191"/>
                    <a:pt x="683776" y="466213"/>
                  </a:cubicBezTo>
                  <a:cubicBezTo>
                    <a:pt x="684664" y="464500"/>
                    <a:pt x="682634" y="463103"/>
                    <a:pt x="681301" y="464182"/>
                  </a:cubicBezTo>
                  <a:cubicBezTo>
                    <a:pt x="668417" y="474337"/>
                    <a:pt x="657438" y="486967"/>
                    <a:pt x="645125" y="497756"/>
                  </a:cubicBezTo>
                  <a:cubicBezTo>
                    <a:pt x="638778" y="503214"/>
                    <a:pt x="632241" y="508419"/>
                    <a:pt x="625641" y="513496"/>
                  </a:cubicBezTo>
                  <a:cubicBezTo>
                    <a:pt x="623609" y="515019"/>
                    <a:pt x="621896" y="516352"/>
                    <a:pt x="620309" y="517621"/>
                  </a:cubicBezTo>
                  <a:cubicBezTo>
                    <a:pt x="623673" y="509942"/>
                    <a:pt x="626910" y="502263"/>
                    <a:pt x="629639" y="494456"/>
                  </a:cubicBezTo>
                  <a:cubicBezTo>
                    <a:pt x="635478" y="477510"/>
                    <a:pt x="644871" y="457836"/>
                    <a:pt x="643285" y="439430"/>
                  </a:cubicBezTo>
                  <a:cubicBezTo>
                    <a:pt x="643158" y="437971"/>
                    <a:pt x="641507" y="437526"/>
                    <a:pt x="640682" y="438605"/>
                  </a:cubicBezTo>
                  <a:cubicBezTo>
                    <a:pt x="630401" y="453076"/>
                    <a:pt x="626593" y="473322"/>
                    <a:pt x="618849" y="489506"/>
                  </a:cubicBezTo>
                  <a:cubicBezTo>
                    <a:pt x="610789" y="506388"/>
                    <a:pt x="601396" y="522254"/>
                    <a:pt x="592193" y="538438"/>
                  </a:cubicBezTo>
                  <a:cubicBezTo>
                    <a:pt x="590670" y="541104"/>
                    <a:pt x="591051" y="543643"/>
                    <a:pt x="592257" y="545737"/>
                  </a:cubicBezTo>
                  <a:cubicBezTo>
                    <a:pt x="571313" y="562493"/>
                    <a:pt x="549924" y="578613"/>
                    <a:pt x="527140" y="593020"/>
                  </a:cubicBezTo>
                  <a:cubicBezTo>
                    <a:pt x="503149" y="608252"/>
                    <a:pt x="477318" y="620374"/>
                    <a:pt x="452566" y="633956"/>
                  </a:cubicBezTo>
                  <a:cubicBezTo>
                    <a:pt x="451487" y="592703"/>
                    <a:pt x="450409" y="551386"/>
                    <a:pt x="449647" y="510132"/>
                  </a:cubicBezTo>
                  <a:cubicBezTo>
                    <a:pt x="449329" y="493694"/>
                    <a:pt x="449266" y="477193"/>
                    <a:pt x="449075" y="460755"/>
                  </a:cubicBezTo>
                  <a:cubicBezTo>
                    <a:pt x="449520" y="459042"/>
                    <a:pt x="449583" y="457264"/>
                    <a:pt x="449012" y="455551"/>
                  </a:cubicBezTo>
                  <a:cubicBezTo>
                    <a:pt x="449012" y="454091"/>
                    <a:pt x="449012" y="452695"/>
                    <a:pt x="448948" y="451298"/>
                  </a:cubicBezTo>
                  <a:cubicBezTo>
                    <a:pt x="481317" y="440890"/>
                    <a:pt x="511908" y="420707"/>
                    <a:pt x="538754" y="401350"/>
                  </a:cubicBezTo>
                  <a:cubicBezTo>
                    <a:pt x="557414" y="387831"/>
                    <a:pt x="576834" y="372853"/>
                    <a:pt x="591939" y="354511"/>
                  </a:cubicBezTo>
                  <a:cubicBezTo>
                    <a:pt x="593399" y="355273"/>
                    <a:pt x="595049" y="355590"/>
                    <a:pt x="597017" y="354829"/>
                  </a:cubicBezTo>
                  <a:cubicBezTo>
                    <a:pt x="614407" y="347911"/>
                    <a:pt x="631479" y="343976"/>
                    <a:pt x="649568" y="339089"/>
                  </a:cubicBezTo>
                  <a:cubicBezTo>
                    <a:pt x="652678" y="338264"/>
                    <a:pt x="652106" y="333123"/>
                    <a:pt x="648679" y="333123"/>
                  </a:cubicBezTo>
                  <a:cubicBezTo>
                    <a:pt x="635986" y="333313"/>
                    <a:pt x="622784" y="334963"/>
                    <a:pt x="609901" y="336804"/>
                  </a:cubicBezTo>
                  <a:cubicBezTo>
                    <a:pt x="623991" y="321572"/>
                    <a:pt x="634272" y="302659"/>
                    <a:pt x="644617" y="284698"/>
                  </a:cubicBezTo>
                  <a:cubicBezTo>
                    <a:pt x="646267" y="281842"/>
                    <a:pt x="642078" y="279366"/>
                    <a:pt x="640301" y="281969"/>
                  </a:cubicBezTo>
                  <a:cubicBezTo>
                    <a:pt x="630781" y="295297"/>
                    <a:pt x="619167" y="306530"/>
                    <a:pt x="607870" y="318145"/>
                  </a:cubicBezTo>
                  <a:cubicBezTo>
                    <a:pt x="609520" y="307863"/>
                    <a:pt x="610027" y="297391"/>
                    <a:pt x="608758" y="288252"/>
                  </a:cubicBezTo>
                  <a:cubicBezTo>
                    <a:pt x="608314" y="285332"/>
                    <a:pt x="604316" y="284126"/>
                    <a:pt x="603491" y="287363"/>
                  </a:cubicBezTo>
                  <a:cubicBezTo>
                    <a:pt x="601269" y="296122"/>
                    <a:pt x="600127" y="305071"/>
                    <a:pt x="598033" y="313829"/>
                  </a:cubicBezTo>
                  <a:cubicBezTo>
                    <a:pt x="595811" y="322778"/>
                    <a:pt x="592130" y="330838"/>
                    <a:pt x="589084" y="339470"/>
                  </a:cubicBezTo>
                  <a:cubicBezTo>
                    <a:pt x="588830" y="340231"/>
                    <a:pt x="588893" y="340866"/>
                    <a:pt x="588893" y="341564"/>
                  </a:cubicBezTo>
                  <a:cubicBezTo>
                    <a:pt x="587624" y="343151"/>
                    <a:pt x="587243" y="345182"/>
                    <a:pt x="587497" y="347340"/>
                  </a:cubicBezTo>
                  <a:cubicBezTo>
                    <a:pt x="548147" y="386753"/>
                    <a:pt x="498389" y="407062"/>
                    <a:pt x="448885" y="431497"/>
                  </a:cubicBezTo>
                  <a:cubicBezTo>
                    <a:pt x="448631" y="397923"/>
                    <a:pt x="448441" y="364412"/>
                    <a:pt x="448187" y="330775"/>
                  </a:cubicBezTo>
                  <a:cubicBezTo>
                    <a:pt x="448314" y="327474"/>
                    <a:pt x="448314" y="324111"/>
                    <a:pt x="448377" y="320810"/>
                  </a:cubicBezTo>
                  <a:cubicBezTo>
                    <a:pt x="449964" y="319160"/>
                    <a:pt x="450725" y="316812"/>
                    <a:pt x="450472" y="314464"/>
                  </a:cubicBezTo>
                  <a:cubicBezTo>
                    <a:pt x="478460" y="296820"/>
                    <a:pt x="506831" y="274162"/>
                    <a:pt x="528156" y="247887"/>
                  </a:cubicBezTo>
                  <a:cubicBezTo>
                    <a:pt x="538564" y="244904"/>
                    <a:pt x="548274" y="238811"/>
                    <a:pt x="558302" y="234939"/>
                  </a:cubicBezTo>
                  <a:cubicBezTo>
                    <a:pt x="570996" y="229989"/>
                    <a:pt x="584387" y="226499"/>
                    <a:pt x="596636" y="220533"/>
                  </a:cubicBezTo>
                  <a:cubicBezTo>
                    <a:pt x="598667" y="219581"/>
                    <a:pt x="597715" y="215836"/>
                    <a:pt x="595367" y="215963"/>
                  </a:cubicBezTo>
                  <a:cubicBezTo>
                    <a:pt x="580706" y="216724"/>
                    <a:pt x="566489" y="221104"/>
                    <a:pt x="552527" y="224848"/>
                  </a:cubicBezTo>
                  <a:cubicBezTo>
                    <a:pt x="549480" y="225610"/>
                    <a:pt x="546371" y="226308"/>
                    <a:pt x="543261" y="227070"/>
                  </a:cubicBezTo>
                  <a:cubicBezTo>
                    <a:pt x="543324" y="227006"/>
                    <a:pt x="543387" y="226879"/>
                    <a:pt x="543451" y="226752"/>
                  </a:cubicBezTo>
                  <a:cubicBezTo>
                    <a:pt x="544339" y="226499"/>
                    <a:pt x="545164" y="225991"/>
                    <a:pt x="545926" y="225166"/>
                  </a:cubicBezTo>
                  <a:cubicBezTo>
                    <a:pt x="560967" y="208220"/>
                    <a:pt x="575311" y="188736"/>
                    <a:pt x="583054" y="166903"/>
                  </a:cubicBezTo>
                  <a:cubicBezTo>
                    <a:pt x="583879" y="164555"/>
                    <a:pt x="580452" y="163285"/>
                    <a:pt x="579246" y="165189"/>
                  </a:cubicBezTo>
                  <a:cubicBezTo>
                    <a:pt x="567949" y="182262"/>
                    <a:pt x="556652" y="197811"/>
                    <a:pt x="541738" y="211330"/>
                  </a:cubicBezTo>
                  <a:cubicBezTo>
                    <a:pt x="544339" y="196352"/>
                    <a:pt x="544530" y="180549"/>
                    <a:pt x="540595" y="166459"/>
                  </a:cubicBezTo>
                  <a:cubicBezTo>
                    <a:pt x="540341" y="165507"/>
                    <a:pt x="538691" y="165316"/>
                    <a:pt x="538564" y="166395"/>
                  </a:cubicBezTo>
                  <a:cubicBezTo>
                    <a:pt x="537040" y="177248"/>
                    <a:pt x="536406" y="188291"/>
                    <a:pt x="534629" y="199017"/>
                  </a:cubicBezTo>
                  <a:cubicBezTo>
                    <a:pt x="532598" y="211139"/>
                    <a:pt x="527647" y="222183"/>
                    <a:pt x="522824" y="233226"/>
                  </a:cubicBezTo>
                  <a:cubicBezTo>
                    <a:pt x="519905" y="234622"/>
                    <a:pt x="517112" y="236272"/>
                    <a:pt x="514574" y="238367"/>
                  </a:cubicBezTo>
                  <a:cubicBezTo>
                    <a:pt x="512415" y="240144"/>
                    <a:pt x="512415" y="243254"/>
                    <a:pt x="513621" y="245729"/>
                  </a:cubicBezTo>
                  <a:cubicBezTo>
                    <a:pt x="506894" y="252647"/>
                    <a:pt x="500039" y="259501"/>
                    <a:pt x="492551" y="265721"/>
                  </a:cubicBezTo>
                  <a:cubicBezTo>
                    <a:pt x="478715" y="277272"/>
                    <a:pt x="464053" y="287300"/>
                    <a:pt x="448948" y="296566"/>
                  </a:cubicBezTo>
                  <a:cubicBezTo>
                    <a:pt x="449837" y="257661"/>
                    <a:pt x="450409" y="218819"/>
                    <a:pt x="449900" y="180041"/>
                  </a:cubicBezTo>
                  <a:cubicBezTo>
                    <a:pt x="451868" y="179850"/>
                    <a:pt x="453645" y="178898"/>
                    <a:pt x="454787" y="176740"/>
                  </a:cubicBezTo>
                  <a:cubicBezTo>
                    <a:pt x="466719" y="152559"/>
                    <a:pt x="473002" y="124761"/>
                    <a:pt x="479920" y="98485"/>
                  </a:cubicBezTo>
                  <a:cubicBezTo>
                    <a:pt x="486013" y="75638"/>
                    <a:pt x="495279" y="49680"/>
                    <a:pt x="495661" y="25689"/>
                  </a:cubicBezTo>
                  <a:cubicBezTo>
                    <a:pt x="495661" y="24420"/>
                    <a:pt x="494645" y="22769"/>
                    <a:pt x="493375" y="22516"/>
                  </a:cubicBezTo>
                  <a:cubicBezTo>
                    <a:pt x="492551" y="22389"/>
                    <a:pt x="491788" y="22198"/>
                    <a:pt x="490964" y="22071"/>
                  </a:cubicBezTo>
                  <a:cubicBezTo>
                    <a:pt x="490265" y="21944"/>
                    <a:pt x="489694" y="22325"/>
                    <a:pt x="489631" y="23087"/>
                  </a:cubicBezTo>
                  <a:cubicBezTo>
                    <a:pt x="486584" y="59454"/>
                    <a:pt x="471289" y="93535"/>
                    <a:pt x="457453" y="127363"/>
                  </a:cubicBezTo>
                  <a:cubicBezTo>
                    <a:pt x="460055" y="85792"/>
                    <a:pt x="457326" y="39842"/>
                    <a:pt x="451170" y="1127"/>
                  </a:cubicBezTo>
                  <a:cubicBezTo>
                    <a:pt x="450852" y="-713"/>
                    <a:pt x="448504" y="-78"/>
                    <a:pt x="448314" y="1445"/>
                  </a:cubicBezTo>
                  <a:cubicBezTo>
                    <a:pt x="445458" y="27085"/>
                    <a:pt x="446220" y="53678"/>
                    <a:pt x="444760" y="79572"/>
                  </a:cubicBezTo>
                  <a:cubicBezTo>
                    <a:pt x="443808" y="96836"/>
                    <a:pt x="441777" y="114289"/>
                    <a:pt x="440698" y="131679"/>
                  </a:cubicBezTo>
                  <a:cubicBezTo>
                    <a:pt x="440253" y="131743"/>
                    <a:pt x="439746" y="131996"/>
                    <a:pt x="439682" y="132694"/>
                  </a:cubicBezTo>
                  <a:cubicBezTo>
                    <a:pt x="439555" y="134472"/>
                    <a:pt x="439428" y="136185"/>
                    <a:pt x="439365" y="137962"/>
                  </a:cubicBezTo>
                  <a:cubicBezTo>
                    <a:pt x="430035" y="95630"/>
                    <a:pt x="419055" y="54630"/>
                    <a:pt x="414295" y="10711"/>
                  </a:cubicBezTo>
                  <a:cubicBezTo>
                    <a:pt x="413979" y="7601"/>
                    <a:pt x="409345" y="7284"/>
                    <a:pt x="409408" y="10520"/>
                  </a:cubicBezTo>
                  <a:cubicBezTo>
                    <a:pt x="410106" y="58248"/>
                    <a:pt x="414550" y="115749"/>
                    <a:pt x="432257" y="161064"/>
                  </a:cubicBezTo>
                  <a:cubicBezTo>
                    <a:pt x="433399" y="163857"/>
                    <a:pt x="435493" y="165253"/>
                    <a:pt x="437652" y="165507"/>
                  </a:cubicBezTo>
                  <a:cubicBezTo>
                    <a:pt x="435240" y="208157"/>
                    <a:pt x="434415" y="251187"/>
                    <a:pt x="434161" y="294218"/>
                  </a:cubicBezTo>
                  <a:cubicBezTo>
                    <a:pt x="424958" y="284380"/>
                    <a:pt x="415692" y="274606"/>
                    <a:pt x="406933" y="264325"/>
                  </a:cubicBezTo>
                  <a:cubicBezTo>
                    <a:pt x="398873" y="254932"/>
                    <a:pt x="391257" y="244206"/>
                    <a:pt x="382753" y="234813"/>
                  </a:cubicBezTo>
                  <a:cubicBezTo>
                    <a:pt x="383451" y="233543"/>
                    <a:pt x="383895" y="231957"/>
                    <a:pt x="383578" y="229926"/>
                  </a:cubicBezTo>
                  <a:cubicBezTo>
                    <a:pt x="377548" y="194384"/>
                    <a:pt x="370567" y="158462"/>
                    <a:pt x="354383" y="125650"/>
                  </a:cubicBezTo>
                  <a:cubicBezTo>
                    <a:pt x="354192" y="125205"/>
                    <a:pt x="353621" y="125522"/>
                    <a:pt x="353685" y="125967"/>
                  </a:cubicBezTo>
                  <a:cubicBezTo>
                    <a:pt x="359523" y="155796"/>
                    <a:pt x="366251" y="185309"/>
                    <a:pt x="369171" y="215392"/>
                  </a:cubicBezTo>
                  <a:cubicBezTo>
                    <a:pt x="361364" y="206189"/>
                    <a:pt x="353558" y="196923"/>
                    <a:pt x="346513" y="186768"/>
                  </a:cubicBezTo>
                  <a:cubicBezTo>
                    <a:pt x="338326" y="175027"/>
                    <a:pt x="331725" y="160239"/>
                    <a:pt x="321253" y="150528"/>
                  </a:cubicBezTo>
                  <a:cubicBezTo>
                    <a:pt x="320111" y="149450"/>
                    <a:pt x="318651" y="150465"/>
                    <a:pt x="318841" y="151925"/>
                  </a:cubicBezTo>
                  <a:cubicBezTo>
                    <a:pt x="321316" y="167601"/>
                    <a:pt x="332868" y="183214"/>
                    <a:pt x="341372" y="196478"/>
                  </a:cubicBezTo>
                  <a:cubicBezTo>
                    <a:pt x="348480" y="207649"/>
                    <a:pt x="356097" y="218755"/>
                    <a:pt x="364283" y="229228"/>
                  </a:cubicBezTo>
                  <a:cubicBezTo>
                    <a:pt x="355081" y="225610"/>
                    <a:pt x="346005" y="221675"/>
                    <a:pt x="337437" y="216153"/>
                  </a:cubicBezTo>
                  <a:cubicBezTo>
                    <a:pt x="325950" y="208791"/>
                    <a:pt x="316430" y="198573"/>
                    <a:pt x="305069" y="191338"/>
                  </a:cubicBezTo>
                  <a:cubicBezTo>
                    <a:pt x="303799" y="190513"/>
                    <a:pt x="302594" y="191973"/>
                    <a:pt x="303228" y="193178"/>
                  </a:cubicBezTo>
                  <a:cubicBezTo>
                    <a:pt x="315033" y="218057"/>
                    <a:pt x="349369" y="239636"/>
                    <a:pt x="374058" y="247379"/>
                  </a:cubicBezTo>
                  <a:cubicBezTo>
                    <a:pt x="377485" y="248458"/>
                    <a:pt x="379960" y="246935"/>
                    <a:pt x="381229" y="244650"/>
                  </a:cubicBezTo>
                  <a:cubicBezTo>
                    <a:pt x="387640" y="254424"/>
                    <a:pt x="395001" y="263817"/>
                    <a:pt x="401539" y="272702"/>
                  </a:cubicBezTo>
                  <a:cubicBezTo>
                    <a:pt x="410361" y="284761"/>
                    <a:pt x="419183" y="296820"/>
                    <a:pt x="428385" y="308498"/>
                  </a:cubicBezTo>
                  <a:cubicBezTo>
                    <a:pt x="426354" y="309640"/>
                    <a:pt x="424324" y="310783"/>
                    <a:pt x="422292" y="311925"/>
                  </a:cubicBezTo>
                  <a:cubicBezTo>
                    <a:pt x="413343" y="316748"/>
                    <a:pt x="421658" y="331409"/>
                    <a:pt x="430543" y="326396"/>
                  </a:cubicBezTo>
                  <a:cubicBezTo>
                    <a:pt x="431685" y="325761"/>
                    <a:pt x="432765" y="325063"/>
                    <a:pt x="433907" y="324428"/>
                  </a:cubicBezTo>
                  <a:cubicBezTo>
                    <a:pt x="433907" y="324492"/>
                    <a:pt x="433907" y="324492"/>
                    <a:pt x="433907" y="324555"/>
                  </a:cubicBezTo>
                  <a:cubicBezTo>
                    <a:pt x="432637" y="363270"/>
                    <a:pt x="431749" y="401984"/>
                    <a:pt x="430733" y="440700"/>
                  </a:cubicBezTo>
                  <a:cubicBezTo>
                    <a:pt x="430607" y="440763"/>
                    <a:pt x="430480" y="440826"/>
                    <a:pt x="430353" y="440890"/>
                  </a:cubicBezTo>
                  <a:cubicBezTo>
                    <a:pt x="422292" y="436765"/>
                    <a:pt x="413724" y="433210"/>
                    <a:pt x="406235" y="428958"/>
                  </a:cubicBezTo>
                  <a:cubicBezTo>
                    <a:pt x="389988" y="419756"/>
                    <a:pt x="374312" y="409728"/>
                    <a:pt x="359333" y="398430"/>
                  </a:cubicBezTo>
                  <a:cubicBezTo>
                    <a:pt x="342007" y="385230"/>
                    <a:pt x="326076" y="370569"/>
                    <a:pt x="311225" y="354511"/>
                  </a:cubicBezTo>
                  <a:cubicBezTo>
                    <a:pt x="309766" y="352925"/>
                    <a:pt x="308559" y="351592"/>
                    <a:pt x="307227" y="350132"/>
                  </a:cubicBezTo>
                  <a:cubicBezTo>
                    <a:pt x="306973" y="348228"/>
                    <a:pt x="306211" y="346324"/>
                    <a:pt x="304498" y="345055"/>
                  </a:cubicBezTo>
                  <a:cubicBezTo>
                    <a:pt x="303546" y="344357"/>
                    <a:pt x="302403" y="343912"/>
                    <a:pt x="301451" y="343278"/>
                  </a:cubicBezTo>
                  <a:cubicBezTo>
                    <a:pt x="301896" y="342516"/>
                    <a:pt x="302340" y="341691"/>
                    <a:pt x="302403" y="340549"/>
                  </a:cubicBezTo>
                  <a:cubicBezTo>
                    <a:pt x="304180" y="307863"/>
                    <a:pt x="294026" y="270545"/>
                    <a:pt x="282031" y="240081"/>
                  </a:cubicBezTo>
                  <a:cubicBezTo>
                    <a:pt x="281333" y="238367"/>
                    <a:pt x="278984" y="238875"/>
                    <a:pt x="279365" y="240779"/>
                  </a:cubicBezTo>
                  <a:cubicBezTo>
                    <a:pt x="285267" y="268831"/>
                    <a:pt x="287045" y="296122"/>
                    <a:pt x="289393" y="323920"/>
                  </a:cubicBezTo>
                  <a:cubicBezTo>
                    <a:pt x="274605" y="300501"/>
                    <a:pt x="260833" y="275431"/>
                    <a:pt x="242364" y="255249"/>
                  </a:cubicBezTo>
                  <a:cubicBezTo>
                    <a:pt x="241475" y="254297"/>
                    <a:pt x="239698" y="255185"/>
                    <a:pt x="240206" y="256518"/>
                  </a:cubicBezTo>
                  <a:cubicBezTo>
                    <a:pt x="250488" y="283111"/>
                    <a:pt x="266608" y="307736"/>
                    <a:pt x="279492" y="333440"/>
                  </a:cubicBezTo>
                  <a:cubicBezTo>
                    <a:pt x="273272" y="331156"/>
                    <a:pt x="267052" y="328807"/>
                    <a:pt x="261404" y="325190"/>
                  </a:cubicBezTo>
                  <a:cubicBezTo>
                    <a:pt x="247885" y="316685"/>
                    <a:pt x="237033" y="304690"/>
                    <a:pt x="223831" y="295931"/>
                  </a:cubicBezTo>
                  <a:cubicBezTo>
                    <a:pt x="221419" y="294345"/>
                    <a:pt x="218627" y="297264"/>
                    <a:pt x="220023" y="299803"/>
                  </a:cubicBezTo>
                  <a:cubicBezTo>
                    <a:pt x="228084" y="314019"/>
                    <a:pt x="243189" y="325126"/>
                    <a:pt x="256263" y="334202"/>
                  </a:cubicBezTo>
                  <a:cubicBezTo>
                    <a:pt x="269464" y="343405"/>
                    <a:pt x="285331" y="356669"/>
                    <a:pt x="301451" y="357431"/>
                  </a:cubicBezTo>
                  <a:cubicBezTo>
                    <a:pt x="301959" y="357431"/>
                    <a:pt x="302213" y="357113"/>
                    <a:pt x="302657" y="357050"/>
                  </a:cubicBezTo>
                  <a:cubicBezTo>
                    <a:pt x="318143" y="375075"/>
                    <a:pt x="334264" y="392464"/>
                    <a:pt x="352098" y="408205"/>
                  </a:cubicBezTo>
                  <a:cubicBezTo>
                    <a:pt x="362824" y="417597"/>
                    <a:pt x="373994" y="426483"/>
                    <a:pt x="385481" y="434797"/>
                  </a:cubicBezTo>
                  <a:cubicBezTo>
                    <a:pt x="392463" y="439747"/>
                    <a:pt x="399571" y="444380"/>
                    <a:pt x="406807" y="448696"/>
                  </a:cubicBezTo>
                  <a:cubicBezTo>
                    <a:pt x="409790" y="450410"/>
                    <a:pt x="412709" y="452060"/>
                    <a:pt x="415692" y="453774"/>
                  </a:cubicBezTo>
                  <a:cubicBezTo>
                    <a:pt x="420706" y="458534"/>
                    <a:pt x="425529" y="459549"/>
                    <a:pt x="430226" y="457137"/>
                  </a:cubicBezTo>
                  <a:cubicBezTo>
                    <a:pt x="429591" y="479986"/>
                    <a:pt x="429084" y="502897"/>
                    <a:pt x="428195" y="525618"/>
                  </a:cubicBezTo>
                  <a:cubicBezTo>
                    <a:pt x="426925" y="559637"/>
                    <a:pt x="425847" y="593655"/>
                    <a:pt x="424641" y="627673"/>
                  </a:cubicBezTo>
                  <a:cubicBezTo>
                    <a:pt x="395192" y="610156"/>
                    <a:pt x="365426" y="593147"/>
                    <a:pt x="337628" y="573028"/>
                  </a:cubicBezTo>
                  <a:cubicBezTo>
                    <a:pt x="310210" y="553163"/>
                    <a:pt x="285521" y="529934"/>
                    <a:pt x="259881" y="507847"/>
                  </a:cubicBezTo>
                  <a:cubicBezTo>
                    <a:pt x="262102" y="505753"/>
                    <a:pt x="262800" y="501818"/>
                    <a:pt x="260134" y="499533"/>
                  </a:cubicBezTo>
                  <a:cubicBezTo>
                    <a:pt x="257913" y="497693"/>
                    <a:pt x="255501" y="496423"/>
                    <a:pt x="252963" y="495344"/>
                  </a:cubicBezTo>
                  <a:cubicBezTo>
                    <a:pt x="252963" y="493631"/>
                    <a:pt x="252328" y="491727"/>
                    <a:pt x="250741" y="489950"/>
                  </a:cubicBezTo>
                  <a:cubicBezTo>
                    <a:pt x="249979" y="489061"/>
                    <a:pt x="249091" y="488300"/>
                    <a:pt x="248329" y="487475"/>
                  </a:cubicBezTo>
                  <a:cubicBezTo>
                    <a:pt x="248774" y="455233"/>
                    <a:pt x="232019" y="410997"/>
                    <a:pt x="210123" y="387959"/>
                  </a:cubicBezTo>
                  <a:cubicBezTo>
                    <a:pt x="209615" y="387451"/>
                    <a:pt x="208662" y="387895"/>
                    <a:pt x="208917" y="388657"/>
                  </a:cubicBezTo>
                  <a:cubicBezTo>
                    <a:pt x="214248" y="405666"/>
                    <a:pt x="222244" y="421786"/>
                    <a:pt x="227259" y="438922"/>
                  </a:cubicBezTo>
                  <a:cubicBezTo>
                    <a:pt x="230495" y="449902"/>
                    <a:pt x="231828" y="461009"/>
                    <a:pt x="233351" y="472116"/>
                  </a:cubicBezTo>
                  <a:cubicBezTo>
                    <a:pt x="215009" y="453202"/>
                    <a:pt x="195969" y="435178"/>
                    <a:pt x="175723" y="418423"/>
                  </a:cubicBezTo>
                  <a:cubicBezTo>
                    <a:pt x="173946" y="416963"/>
                    <a:pt x="171725" y="419057"/>
                    <a:pt x="173312" y="420834"/>
                  </a:cubicBezTo>
                  <a:cubicBezTo>
                    <a:pt x="193494" y="443682"/>
                    <a:pt x="212978" y="467292"/>
                    <a:pt x="232146" y="491029"/>
                  </a:cubicBezTo>
                  <a:cubicBezTo>
                    <a:pt x="227068" y="490457"/>
                    <a:pt x="221928" y="489759"/>
                    <a:pt x="217104" y="488173"/>
                  </a:cubicBezTo>
                  <a:cubicBezTo>
                    <a:pt x="195969" y="481191"/>
                    <a:pt x="178579" y="468180"/>
                    <a:pt x="162205" y="452885"/>
                  </a:cubicBezTo>
                  <a:cubicBezTo>
                    <a:pt x="159793" y="450664"/>
                    <a:pt x="157000" y="453774"/>
                    <a:pt x="158841" y="456249"/>
                  </a:cubicBezTo>
                  <a:cubicBezTo>
                    <a:pt x="171725" y="473068"/>
                    <a:pt x="188861" y="486459"/>
                    <a:pt x="207457" y="495789"/>
                  </a:cubicBezTo>
                  <a:cubicBezTo>
                    <a:pt x="220658" y="502453"/>
                    <a:pt x="237921" y="511148"/>
                    <a:pt x="252963" y="509878"/>
                  </a:cubicBezTo>
                  <a:cubicBezTo>
                    <a:pt x="302594" y="565349"/>
                    <a:pt x="362443" y="607935"/>
                    <a:pt x="423879" y="648427"/>
                  </a:cubicBezTo>
                  <a:cubicBezTo>
                    <a:pt x="421658" y="711767"/>
                    <a:pt x="419626" y="775043"/>
                    <a:pt x="417532" y="838383"/>
                  </a:cubicBezTo>
                  <a:cubicBezTo>
                    <a:pt x="377929" y="812679"/>
                    <a:pt x="336548" y="790339"/>
                    <a:pt x="298214" y="761969"/>
                  </a:cubicBezTo>
                  <a:cubicBezTo>
                    <a:pt x="260896" y="734488"/>
                    <a:pt x="226561" y="703960"/>
                    <a:pt x="192859" y="672354"/>
                  </a:cubicBezTo>
                  <a:cubicBezTo>
                    <a:pt x="194065" y="667213"/>
                    <a:pt x="191400" y="660549"/>
                    <a:pt x="184672" y="660168"/>
                  </a:cubicBezTo>
                  <a:cubicBezTo>
                    <a:pt x="184545" y="660105"/>
                    <a:pt x="184355" y="660105"/>
                    <a:pt x="184228" y="660105"/>
                  </a:cubicBezTo>
                  <a:cubicBezTo>
                    <a:pt x="183847" y="659533"/>
                    <a:pt x="183720" y="658835"/>
                    <a:pt x="183212" y="658328"/>
                  </a:cubicBezTo>
                  <a:cubicBezTo>
                    <a:pt x="180166" y="618471"/>
                    <a:pt x="170963" y="580454"/>
                    <a:pt x="150210" y="545484"/>
                  </a:cubicBezTo>
                  <a:cubicBezTo>
                    <a:pt x="148686" y="542881"/>
                    <a:pt x="145195" y="545039"/>
                    <a:pt x="146402" y="547705"/>
                  </a:cubicBezTo>
                  <a:cubicBezTo>
                    <a:pt x="159857" y="578042"/>
                    <a:pt x="167854" y="609521"/>
                    <a:pt x="167727" y="641826"/>
                  </a:cubicBezTo>
                  <a:cubicBezTo>
                    <a:pt x="158461" y="630529"/>
                    <a:pt x="149257" y="619169"/>
                    <a:pt x="140690" y="607237"/>
                  </a:cubicBezTo>
                  <a:cubicBezTo>
                    <a:pt x="129773" y="592005"/>
                    <a:pt x="120126" y="575693"/>
                    <a:pt x="108322" y="561160"/>
                  </a:cubicBezTo>
                  <a:cubicBezTo>
                    <a:pt x="106608" y="559065"/>
                    <a:pt x="104069" y="561604"/>
                    <a:pt x="105021" y="563699"/>
                  </a:cubicBezTo>
                  <a:cubicBezTo>
                    <a:pt x="119111" y="595432"/>
                    <a:pt x="139610" y="626911"/>
                    <a:pt x="159476" y="656487"/>
                  </a:cubicBezTo>
                  <a:cubicBezTo>
                    <a:pt x="133137" y="650267"/>
                    <a:pt x="110162" y="636431"/>
                    <a:pt x="89154" y="615995"/>
                  </a:cubicBezTo>
                  <a:cubicBezTo>
                    <a:pt x="86870" y="613774"/>
                    <a:pt x="82617" y="616566"/>
                    <a:pt x="84712" y="619422"/>
                  </a:cubicBezTo>
                  <a:cubicBezTo>
                    <a:pt x="106735" y="650585"/>
                    <a:pt x="140309" y="670069"/>
                    <a:pt x="176167" y="676606"/>
                  </a:cubicBezTo>
                  <a:cubicBezTo>
                    <a:pt x="176231" y="676606"/>
                    <a:pt x="176294" y="676606"/>
                    <a:pt x="176358" y="676670"/>
                  </a:cubicBezTo>
                  <a:cubicBezTo>
                    <a:pt x="179214" y="677177"/>
                    <a:pt x="182070" y="677812"/>
                    <a:pt x="184989" y="678129"/>
                  </a:cubicBezTo>
                  <a:cubicBezTo>
                    <a:pt x="185116" y="678129"/>
                    <a:pt x="185180" y="678066"/>
                    <a:pt x="185307" y="678129"/>
                  </a:cubicBezTo>
                  <a:cubicBezTo>
                    <a:pt x="216342" y="711640"/>
                    <a:pt x="249916" y="742739"/>
                    <a:pt x="285077" y="771362"/>
                  </a:cubicBezTo>
                  <a:cubicBezTo>
                    <a:pt x="303101" y="786023"/>
                    <a:pt x="387640" y="860279"/>
                    <a:pt x="417088" y="857170"/>
                  </a:cubicBezTo>
                  <a:cubicBezTo>
                    <a:pt x="416644" y="869546"/>
                    <a:pt x="416263" y="881858"/>
                    <a:pt x="415819" y="894234"/>
                  </a:cubicBezTo>
                  <a:cubicBezTo>
                    <a:pt x="413534" y="964492"/>
                    <a:pt x="411630" y="1034814"/>
                    <a:pt x="409599" y="1105072"/>
                  </a:cubicBezTo>
                  <a:cubicBezTo>
                    <a:pt x="300309" y="1040970"/>
                    <a:pt x="203776" y="958526"/>
                    <a:pt x="118730" y="862945"/>
                  </a:cubicBezTo>
                  <a:cubicBezTo>
                    <a:pt x="119365" y="860851"/>
                    <a:pt x="118920" y="858439"/>
                    <a:pt x="116889" y="856408"/>
                  </a:cubicBezTo>
                  <a:cubicBezTo>
                    <a:pt x="114795" y="854314"/>
                    <a:pt x="112384" y="852727"/>
                    <a:pt x="109972" y="851077"/>
                  </a:cubicBezTo>
                  <a:cubicBezTo>
                    <a:pt x="110099" y="850125"/>
                    <a:pt x="110162" y="849109"/>
                    <a:pt x="109781" y="847903"/>
                  </a:cubicBezTo>
                  <a:cubicBezTo>
                    <a:pt x="99500" y="811346"/>
                    <a:pt x="91312" y="774282"/>
                    <a:pt x="80967" y="737788"/>
                  </a:cubicBezTo>
                  <a:cubicBezTo>
                    <a:pt x="80459" y="736075"/>
                    <a:pt x="77794" y="736265"/>
                    <a:pt x="77921" y="738106"/>
                  </a:cubicBezTo>
                  <a:cubicBezTo>
                    <a:pt x="79380" y="765523"/>
                    <a:pt x="83633" y="793068"/>
                    <a:pt x="88773" y="820295"/>
                  </a:cubicBezTo>
                  <a:cubicBezTo>
                    <a:pt x="83696" y="815091"/>
                    <a:pt x="78238" y="810140"/>
                    <a:pt x="73669" y="805190"/>
                  </a:cubicBezTo>
                  <a:cubicBezTo>
                    <a:pt x="60912" y="791418"/>
                    <a:pt x="49170" y="774916"/>
                    <a:pt x="34953" y="762794"/>
                  </a:cubicBezTo>
                  <a:cubicBezTo>
                    <a:pt x="34065" y="761969"/>
                    <a:pt x="32669" y="762858"/>
                    <a:pt x="33303" y="764064"/>
                  </a:cubicBezTo>
                  <a:cubicBezTo>
                    <a:pt x="42125" y="780755"/>
                    <a:pt x="55453" y="795416"/>
                    <a:pt x="66179" y="810966"/>
                  </a:cubicBezTo>
                  <a:cubicBezTo>
                    <a:pt x="72208" y="819724"/>
                    <a:pt x="77984" y="830958"/>
                    <a:pt x="85410" y="839589"/>
                  </a:cubicBezTo>
                  <a:cubicBezTo>
                    <a:pt x="80523" y="838002"/>
                    <a:pt x="75636" y="836479"/>
                    <a:pt x="71003" y="835020"/>
                  </a:cubicBezTo>
                  <a:cubicBezTo>
                    <a:pt x="53930" y="829498"/>
                    <a:pt x="36477" y="822453"/>
                    <a:pt x="18706" y="821311"/>
                  </a:cubicBezTo>
                  <a:cubicBezTo>
                    <a:pt x="17310" y="821184"/>
                    <a:pt x="16549" y="823469"/>
                    <a:pt x="17945" y="824167"/>
                  </a:cubicBezTo>
                  <a:cubicBezTo>
                    <a:pt x="33938" y="832037"/>
                    <a:pt x="51138" y="836289"/>
                    <a:pt x="67132" y="844603"/>
                  </a:cubicBezTo>
                  <a:cubicBezTo>
                    <a:pt x="81475" y="852092"/>
                    <a:pt x="94803" y="864214"/>
                    <a:pt x="110352" y="867959"/>
                  </a:cubicBezTo>
                  <a:cubicBezTo>
                    <a:pt x="111177" y="868149"/>
                    <a:pt x="111939" y="868213"/>
                    <a:pt x="112700" y="868149"/>
                  </a:cubicBezTo>
                  <a:cubicBezTo>
                    <a:pt x="193811" y="974583"/>
                    <a:pt x="295104" y="1062358"/>
                    <a:pt x="408837" y="1129443"/>
                  </a:cubicBezTo>
                  <a:cubicBezTo>
                    <a:pt x="407758" y="1167333"/>
                    <a:pt x="406933" y="1205222"/>
                    <a:pt x="405918" y="1243112"/>
                  </a:cubicBezTo>
                  <a:cubicBezTo>
                    <a:pt x="295104" y="1180089"/>
                    <a:pt x="189051" y="1112434"/>
                    <a:pt x="90234" y="1029736"/>
                  </a:cubicBezTo>
                  <a:cubicBezTo>
                    <a:pt x="74620" y="996289"/>
                    <a:pt x="64212" y="961509"/>
                    <a:pt x="49615" y="927872"/>
                  </a:cubicBezTo>
                  <a:cubicBezTo>
                    <a:pt x="48790" y="925968"/>
                    <a:pt x="45553" y="926793"/>
                    <a:pt x="45807" y="928824"/>
                  </a:cubicBezTo>
                  <a:cubicBezTo>
                    <a:pt x="48282" y="951989"/>
                    <a:pt x="54819" y="976297"/>
                    <a:pt x="62308" y="999907"/>
                  </a:cubicBezTo>
                  <a:cubicBezTo>
                    <a:pt x="57103" y="997368"/>
                    <a:pt x="51836" y="994956"/>
                    <a:pt x="47012" y="991339"/>
                  </a:cubicBezTo>
                  <a:cubicBezTo>
                    <a:pt x="31273" y="979724"/>
                    <a:pt x="18579" y="964111"/>
                    <a:pt x="2776" y="952941"/>
                  </a:cubicBezTo>
                  <a:cubicBezTo>
                    <a:pt x="1126" y="951799"/>
                    <a:pt x="-651" y="953893"/>
                    <a:pt x="237" y="955480"/>
                  </a:cubicBezTo>
                  <a:cubicBezTo>
                    <a:pt x="7409" y="968618"/>
                    <a:pt x="19468" y="979026"/>
                    <a:pt x="30511" y="988736"/>
                  </a:cubicBezTo>
                  <a:cubicBezTo>
                    <a:pt x="35589" y="993179"/>
                    <a:pt x="40856" y="997368"/>
                    <a:pt x="46060" y="1001684"/>
                  </a:cubicBezTo>
                  <a:cubicBezTo>
                    <a:pt x="49678" y="1004667"/>
                    <a:pt x="53042" y="1007840"/>
                    <a:pt x="56469" y="1011013"/>
                  </a:cubicBezTo>
                  <a:cubicBezTo>
                    <a:pt x="57612" y="1012092"/>
                    <a:pt x="58817" y="1013235"/>
                    <a:pt x="59960" y="1014314"/>
                  </a:cubicBezTo>
                  <a:cubicBezTo>
                    <a:pt x="62054" y="1016916"/>
                    <a:pt x="63197" y="1017741"/>
                    <a:pt x="63641" y="1017106"/>
                  </a:cubicBezTo>
                  <a:cubicBezTo>
                    <a:pt x="64720" y="1019772"/>
                    <a:pt x="66243" y="1021930"/>
                    <a:pt x="69226" y="1022628"/>
                  </a:cubicBezTo>
                  <a:cubicBezTo>
                    <a:pt x="69416" y="1022692"/>
                    <a:pt x="69607" y="1022628"/>
                    <a:pt x="69733" y="1022628"/>
                  </a:cubicBezTo>
                  <a:cubicBezTo>
                    <a:pt x="71066" y="1026499"/>
                    <a:pt x="72272" y="1030244"/>
                    <a:pt x="73542" y="1033988"/>
                  </a:cubicBezTo>
                  <a:cubicBezTo>
                    <a:pt x="64910" y="1033100"/>
                    <a:pt x="56278" y="1032275"/>
                    <a:pt x="47710" y="1030117"/>
                  </a:cubicBezTo>
                  <a:cubicBezTo>
                    <a:pt x="32796" y="1026246"/>
                    <a:pt x="18833" y="1019137"/>
                    <a:pt x="3981" y="1015075"/>
                  </a:cubicBezTo>
                  <a:cubicBezTo>
                    <a:pt x="2395" y="1014631"/>
                    <a:pt x="872" y="1016789"/>
                    <a:pt x="2331" y="1018058"/>
                  </a:cubicBezTo>
                  <a:cubicBezTo>
                    <a:pt x="13819" y="1028150"/>
                    <a:pt x="28163" y="1034115"/>
                    <a:pt x="42062" y="1039574"/>
                  </a:cubicBezTo>
                  <a:cubicBezTo>
                    <a:pt x="58310" y="1045920"/>
                    <a:pt x="75509" y="1053219"/>
                    <a:pt x="92772" y="1053536"/>
                  </a:cubicBezTo>
                  <a:cubicBezTo>
                    <a:pt x="95945" y="1053600"/>
                    <a:pt x="98293" y="1051759"/>
                    <a:pt x="99563" y="1049347"/>
                  </a:cubicBezTo>
                  <a:cubicBezTo>
                    <a:pt x="192161" y="1135028"/>
                    <a:pt x="294153" y="1212775"/>
                    <a:pt x="405220" y="1269705"/>
                  </a:cubicBezTo>
                  <a:cubicBezTo>
                    <a:pt x="401920" y="1393148"/>
                    <a:pt x="398492" y="1516528"/>
                    <a:pt x="395700" y="1639971"/>
                  </a:cubicBezTo>
                  <a:cubicBezTo>
                    <a:pt x="395573" y="1644223"/>
                    <a:pt x="399063" y="1649174"/>
                    <a:pt x="403189" y="1650189"/>
                  </a:cubicBezTo>
                  <a:cubicBezTo>
                    <a:pt x="437905" y="1658630"/>
                    <a:pt x="468369" y="1655394"/>
                    <a:pt x="499659" y="1639653"/>
                  </a:cubicBezTo>
                  <a:cubicBezTo>
                    <a:pt x="503847" y="1637559"/>
                    <a:pt x="504926" y="1632482"/>
                    <a:pt x="504165" y="1628039"/>
                  </a:cubicBezTo>
                  <a:cubicBezTo>
                    <a:pt x="502197" y="1617123"/>
                    <a:pt x="499595" y="1606841"/>
                    <a:pt x="496548" y="1596750"/>
                  </a:cubicBezTo>
                  <a:cubicBezTo>
                    <a:pt x="498009" y="1550038"/>
                    <a:pt x="489631" y="1499772"/>
                    <a:pt x="486966" y="1454330"/>
                  </a:cubicBezTo>
                  <a:cubicBezTo>
                    <a:pt x="483411" y="1393973"/>
                    <a:pt x="480238" y="1333616"/>
                    <a:pt x="477064" y="1273195"/>
                  </a:cubicBezTo>
                  <a:cubicBezTo>
                    <a:pt x="483919" y="1269451"/>
                    <a:pt x="490392" y="1263993"/>
                    <a:pt x="495343" y="1260946"/>
                  </a:cubicBezTo>
                  <a:cubicBezTo>
                    <a:pt x="527140" y="1241525"/>
                    <a:pt x="558239" y="1221026"/>
                    <a:pt x="588386" y="1199003"/>
                  </a:cubicBezTo>
                  <a:cubicBezTo>
                    <a:pt x="632812" y="1166635"/>
                    <a:pt x="679333" y="1130776"/>
                    <a:pt x="717541" y="1089395"/>
                  </a:cubicBezTo>
                  <a:cubicBezTo>
                    <a:pt x="726997" y="1086983"/>
                    <a:pt x="739373" y="1084953"/>
                    <a:pt x="745085" y="1083429"/>
                  </a:cubicBezTo>
                  <a:cubicBezTo>
                    <a:pt x="760444" y="1079304"/>
                    <a:pt x="776311" y="1077209"/>
                    <a:pt x="791670" y="1072894"/>
                  </a:cubicBezTo>
                  <a:cubicBezTo>
                    <a:pt x="794780" y="1072005"/>
                    <a:pt x="794272" y="1066484"/>
                    <a:pt x="790718" y="1066674"/>
                  </a:cubicBezTo>
                  <a:close/>
                </a:path>
              </a:pathLst>
            </a:custGeom>
            <a:solidFill>
              <a:srgbClr val="929BA9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45362CA9-B3B0-4786-9F2E-F419E58230FF}"/>
                </a:ext>
              </a:extLst>
            </p:cNvPr>
            <p:cNvSpPr/>
            <p:nvPr/>
          </p:nvSpPr>
          <p:spPr>
            <a:xfrm>
              <a:off x="10446071" y="3653255"/>
              <a:ext cx="830220" cy="1373652"/>
            </a:xfrm>
            <a:custGeom>
              <a:avLst/>
              <a:gdLst>
                <a:gd name="connsiteX0" fmla="*/ 415408 w 830220"/>
                <a:gd name="connsiteY0" fmla="*/ 33167 h 1373652"/>
                <a:gd name="connsiteX1" fmla="*/ 400366 w 830220"/>
                <a:gd name="connsiteY1" fmla="*/ 31263 h 1373652"/>
                <a:gd name="connsiteX2" fmla="*/ 383547 w 830220"/>
                <a:gd name="connsiteY2" fmla="*/ 33420 h 1373652"/>
                <a:gd name="connsiteX3" fmla="*/ 383611 w 830220"/>
                <a:gd name="connsiteY3" fmla="*/ 38752 h 1373652"/>
                <a:gd name="connsiteX4" fmla="*/ 400493 w 830220"/>
                <a:gd name="connsiteY4" fmla="*/ 41163 h 1373652"/>
                <a:gd name="connsiteX5" fmla="*/ 415471 w 830220"/>
                <a:gd name="connsiteY5" fmla="*/ 39513 h 1373652"/>
                <a:gd name="connsiteX6" fmla="*/ 415408 w 830220"/>
                <a:gd name="connsiteY6" fmla="*/ 33167 h 1373652"/>
                <a:gd name="connsiteX7" fmla="*/ 415408 w 830220"/>
                <a:gd name="connsiteY7" fmla="*/ 33167 h 1373652"/>
                <a:gd name="connsiteX8" fmla="*/ 561191 w 830220"/>
                <a:gd name="connsiteY8" fmla="*/ 1124290 h 1373652"/>
                <a:gd name="connsiteX9" fmla="*/ 539803 w 830220"/>
                <a:gd name="connsiteY9" fmla="*/ 1119657 h 1373652"/>
                <a:gd name="connsiteX10" fmla="*/ 516193 w 830220"/>
                <a:gd name="connsiteY10" fmla="*/ 1123973 h 1373652"/>
                <a:gd name="connsiteX11" fmla="*/ 517272 w 830220"/>
                <a:gd name="connsiteY11" fmla="*/ 1131906 h 1373652"/>
                <a:gd name="connsiteX12" fmla="*/ 539930 w 830220"/>
                <a:gd name="connsiteY12" fmla="*/ 1131843 h 1373652"/>
                <a:gd name="connsiteX13" fmla="*/ 560429 w 830220"/>
                <a:gd name="connsiteY13" fmla="*/ 1130510 h 1373652"/>
                <a:gd name="connsiteX14" fmla="*/ 561191 w 830220"/>
                <a:gd name="connsiteY14" fmla="*/ 1124290 h 1373652"/>
                <a:gd name="connsiteX15" fmla="*/ 561191 w 830220"/>
                <a:gd name="connsiteY15" fmla="*/ 1124290 h 1373652"/>
                <a:gd name="connsiteX16" fmla="*/ 826991 w 830220"/>
                <a:gd name="connsiteY16" fmla="*/ 1158309 h 1373652"/>
                <a:gd name="connsiteX17" fmla="*/ 797987 w 830220"/>
                <a:gd name="connsiteY17" fmla="*/ 1157420 h 1373652"/>
                <a:gd name="connsiteX18" fmla="*/ 798114 w 830220"/>
                <a:gd name="connsiteY18" fmla="*/ 1166115 h 1373652"/>
                <a:gd name="connsiteX19" fmla="*/ 827118 w 830220"/>
                <a:gd name="connsiteY19" fmla="*/ 1167067 h 1373652"/>
                <a:gd name="connsiteX20" fmla="*/ 826991 w 830220"/>
                <a:gd name="connsiteY20" fmla="*/ 1158309 h 1373652"/>
                <a:gd name="connsiteX21" fmla="*/ 826991 w 830220"/>
                <a:gd name="connsiteY21" fmla="*/ 1158309 h 1373652"/>
                <a:gd name="connsiteX22" fmla="*/ 779835 w 830220"/>
                <a:gd name="connsiteY22" fmla="*/ 1260237 h 1373652"/>
                <a:gd name="connsiteX23" fmla="*/ 761937 w 830220"/>
                <a:gd name="connsiteY23" fmla="*/ 1259856 h 1373652"/>
                <a:gd name="connsiteX24" fmla="*/ 741691 w 830220"/>
                <a:gd name="connsiteY24" fmla="*/ 1260554 h 1373652"/>
                <a:gd name="connsiteX25" fmla="*/ 740866 w 830220"/>
                <a:gd name="connsiteY25" fmla="*/ 1267472 h 1373652"/>
                <a:gd name="connsiteX26" fmla="*/ 781041 w 830220"/>
                <a:gd name="connsiteY26" fmla="*/ 1264933 h 1373652"/>
                <a:gd name="connsiteX27" fmla="*/ 779835 w 830220"/>
                <a:gd name="connsiteY27" fmla="*/ 1260237 h 1373652"/>
                <a:gd name="connsiteX28" fmla="*/ 779835 w 830220"/>
                <a:gd name="connsiteY28" fmla="*/ 1260237 h 1373652"/>
                <a:gd name="connsiteX29" fmla="*/ 711989 w 830220"/>
                <a:gd name="connsiteY29" fmla="*/ 1348583 h 1373652"/>
                <a:gd name="connsiteX30" fmla="*/ 689522 w 830220"/>
                <a:gd name="connsiteY30" fmla="*/ 1348265 h 1373652"/>
                <a:gd name="connsiteX31" fmla="*/ 667181 w 830220"/>
                <a:gd name="connsiteY31" fmla="*/ 1351058 h 1373652"/>
                <a:gd name="connsiteX32" fmla="*/ 667308 w 830220"/>
                <a:gd name="connsiteY32" fmla="*/ 1358737 h 1373652"/>
                <a:gd name="connsiteX33" fmla="*/ 689712 w 830220"/>
                <a:gd name="connsiteY33" fmla="*/ 1359562 h 1373652"/>
                <a:gd name="connsiteX34" fmla="*/ 712179 w 830220"/>
                <a:gd name="connsiteY34" fmla="*/ 1357341 h 1373652"/>
                <a:gd name="connsiteX35" fmla="*/ 711989 w 830220"/>
                <a:gd name="connsiteY35" fmla="*/ 1348583 h 1373652"/>
                <a:gd name="connsiteX36" fmla="*/ 711989 w 830220"/>
                <a:gd name="connsiteY36" fmla="*/ 1348583 h 1373652"/>
                <a:gd name="connsiteX37" fmla="*/ 533456 w 830220"/>
                <a:gd name="connsiteY37" fmla="*/ 1328590 h 1373652"/>
                <a:gd name="connsiteX38" fmla="*/ 503182 w 830220"/>
                <a:gd name="connsiteY38" fmla="*/ 1330431 h 1373652"/>
                <a:gd name="connsiteX39" fmla="*/ 506673 w 830220"/>
                <a:gd name="connsiteY39" fmla="*/ 1338935 h 1373652"/>
                <a:gd name="connsiteX40" fmla="*/ 532694 w 830220"/>
                <a:gd name="connsiteY40" fmla="*/ 1334873 h 1373652"/>
                <a:gd name="connsiteX41" fmla="*/ 533456 w 830220"/>
                <a:gd name="connsiteY41" fmla="*/ 1328590 h 1373652"/>
                <a:gd name="connsiteX42" fmla="*/ 533456 w 830220"/>
                <a:gd name="connsiteY42" fmla="*/ 1328590 h 1373652"/>
                <a:gd name="connsiteX43" fmla="*/ 646237 w 830220"/>
                <a:gd name="connsiteY43" fmla="*/ 1298761 h 1373652"/>
                <a:gd name="connsiteX44" fmla="*/ 612917 w 830220"/>
                <a:gd name="connsiteY44" fmla="*/ 1294382 h 1373652"/>
                <a:gd name="connsiteX45" fmla="*/ 614187 w 830220"/>
                <a:gd name="connsiteY45" fmla="*/ 1303394 h 1373652"/>
                <a:gd name="connsiteX46" fmla="*/ 633480 w 830220"/>
                <a:gd name="connsiteY46" fmla="*/ 1304790 h 1373652"/>
                <a:gd name="connsiteX47" fmla="*/ 645475 w 830220"/>
                <a:gd name="connsiteY47" fmla="*/ 1304409 h 1373652"/>
                <a:gd name="connsiteX48" fmla="*/ 646237 w 830220"/>
                <a:gd name="connsiteY48" fmla="*/ 1298761 h 1373652"/>
                <a:gd name="connsiteX49" fmla="*/ 646237 w 830220"/>
                <a:gd name="connsiteY49" fmla="*/ 1298761 h 1373652"/>
                <a:gd name="connsiteX50" fmla="*/ 732933 w 830220"/>
                <a:gd name="connsiteY50" fmla="*/ 1203370 h 1373652"/>
                <a:gd name="connsiteX51" fmla="*/ 697455 w 830220"/>
                <a:gd name="connsiteY51" fmla="*/ 1199689 h 1373652"/>
                <a:gd name="connsiteX52" fmla="*/ 698343 w 830220"/>
                <a:gd name="connsiteY52" fmla="*/ 1205782 h 1373652"/>
                <a:gd name="connsiteX53" fmla="*/ 717447 w 830220"/>
                <a:gd name="connsiteY53" fmla="*/ 1208765 h 1373652"/>
                <a:gd name="connsiteX54" fmla="*/ 731473 w 830220"/>
                <a:gd name="connsiteY54" fmla="*/ 1209590 h 1373652"/>
                <a:gd name="connsiteX55" fmla="*/ 732933 w 830220"/>
                <a:gd name="connsiteY55" fmla="*/ 1203370 h 1373652"/>
                <a:gd name="connsiteX56" fmla="*/ 732933 w 830220"/>
                <a:gd name="connsiteY56" fmla="*/ 1203370 h 1373652"/>
                <a:gd name="connsiteX57" fmla="*/ 567348 w 830220"/>
                <a:gd name="connsiteY57" fmla="*/ 1190042 h 1373652"/>
                <a:gd name="connsiteX58" fmla="*/ 541200 w 830220"/>
                <a:gd name="connsiteY58" fmla="*/ 1193596 h 1373652"/>
                <a:gd name="connsiteX59" fmla="*/ 544626 w 830220"/>
                <a:gd name="connsiteY59" fmla="*/ 1201783 h 1373652"/>
                <a:gd name="connsiteX60" fmla="*/ 567538 w 830220"/>
                <a:gd name="connsiteY60" fmla="*/ 1201339 h 1373652"/>
                <a:gd name="connsiteX61" fmla="*/ 567348 w 830220"/>
                <a:gd name="connsiteY61" fmla="*/ 1190042 h 1373652"/>
                <a:gd name="connsiteX62" fmla="*/ 567348 w 830220"/>
                <a:gd name="connsiteY62" fmla="*/ 1190042 h 1373652"/>
                <a:gd name="connsiteX63" fmla="*/ 403539 w 830220"/>
                <a:gd name="connsiteY63" fmla="*/ 1362291 h 1373652"/>
                <a:gd name="connsiteX64" fmla="*/ 359557 w 830220"/>
                <a:gd name="connsiteY64" fmla="*/ 1366607 h 1373652"/>
                <a:gd name="connsiteX65" fmla="*/ 361461 w 830220"/>
                <a:gd name="connsiteY65" fmla="*/ 1373652 h 1373652"/>
                <a:gd name="connsiteX66" fmla="*/ 381960 w 830220"/>
                <a:gd name="connsiteY66" fmla="*/ 1371430 h 1373652"/>
                <a:gd name="connsiteX67" fmla="*/ 402651 w 830220"/>
                <a:gd name="connsiteY67" fmla="*/ 1370161 h 1373652"/>
                <a:gd name="connsiteX68" fmla="*/ 403539 w 830220"/>
                <a:gd name="connsiteY68" fmla="*/ 1362291 h 1373652"/>
                <a:gd name="connsiteX69" fmla="*/ 403539 w 830220"/>
                <a:gd name="connsiteY69" fmla="*/ 1362291 h 1373652"/>
                <a:gd name="connsiteX70" fmla="*/ 368442 w 830220"/>
                <a:gd name="connsiteY70" fmla="*/ 1289749 h 1373652"/>
                <a:gd name="connsiteX71" fmla="*/ 350100 w 830220"/>
                <a:gd name="connsiteY71" fmla="*/ 1284227 h 1373652"/>
                <a:gd name="connsiteX72" fmla="*/ 327188 w 830220"/>
                <a:gd name="connsiteY72" fmla="*/ 1285116 h 1373652"/>
                <a:gd name="connsiteX73" fmla="*/ 328522 w 830220"/>
                <a:gd name="connsiteY73" fmla="*/ 1294509 h 1373652"/>
                <a:gd name="connsiteX74" fmla="*/ 350227 w 830220"/>
                <a:gd name="connsiteY74" fmla="*/ 1295587 h 1373652"/>
                <a:gd name="connsiteX75" fmla="*/ 367807 w 830220"/>
                <a:gd name="connsiteY75" fmla="*/ 1295270 h 1373652"/>
                <a:gd name="connsiteX76" fmla="*/ 368442 w 830220"/>
                <a:gd name="connsiteY76" fmla="*/ 1289749 h 1373652"/>
                <a:gd name="connsiteX77" fmla="*/ 368442 w 830220"/>
                <a:gd name="connsiteY77" fmla="*/ 1289749 h 1373652"/>
                <a:gd name="connsiteX78" fmla="*/ 409188 w 830220"/>
                <a:gd name="connsiteY78" fmla="*/ 1203942 h 1373652"/>
                <a:gd name="connsiteX79" fmla="*/ 386404 w 830220"/>
                <a:gd name="connsiteY79" fmla="*/ 1200451 h 1373652"/>
                <a:gd name="connsiteX80" fmla="*/ 360826 w 830220"/>
                <a:gd name="connsiteY80" fmla="*/ 1201149 h 1373652"/>
                <a:gd name="connsiteX81" fmla="*/ 360953 w 830220"/>
                <a:gd name="connsiteY81" fmla="*/ 1209907 h 1373652"/>
                <a:gd name="connsiteX82" fmla="*/ 386593 w 830220"/>
                <a:gd name="connsiteY82" fmla="*/ 1212192 h 1373652"/>
                <a:gd name="connsiteX83" fmla="*/ 409315 w 830220"/>
                <a:gd name="connsiteY83" fmla="*/ 1210161 h 1373652"/>
                <a:gd name="connsiteX84" fmla="*/ 409188 w 830220"/>
                <a:gd name="connsiteY84" fmla="*/ 1203942 h 1373652"/>
                <a:gd name="connsiteX85" fmla="*/ 409188 w 830220"/>
                <a:gd name="connsiteY85" fmla="*/ 1203942 h 1373652"/>
                <a:gd name="connsiteX86" fmla="*/ 230021 w 830220"/>
                <a:gd name="connsiteY86" fmla="*/ 1237706 h 1373652"/>
                <a:gd name="connsiteX87" fmla="*/ 208949 w 830220"/>
                <a:gd name="connsiteY87" fmla="*/ 1236944 h 1373652"/>
                <a:gd name="connsiteX88" fmla="*/ 187942 w 830220"/>
                <a:gd name="connsiteY88" fmla="*/ 1239991 h 1373652"/>
                <a:gd name="connsiteX89" fmla="*/ 188069 w 830220"/>
                <a:gd name="connsiteY89" fmla="*/ 1247543 h 1373652"/>
                <a:gd name="connsiteX90" fmla="*/ 210600 w 830220"/>
                <a:gd name="connsiteY90" fmla="*/ 1248559 h 1373652"/>
                <a:gd name="connsiteX91" fmla="*/ 231099 w 830220"/>
                <a:gd name="connsiteY91" fmla="*/ 1245385 h 1373652"/>
                <a:gd name="connsiteX92" fmla="*/ 230021 w 830220"/>
                <a:gd name="connsiteY92" fmla="*/ 1237706 h 1373652"/>
                <a:gd name="connsiteX93" fmla="*/ 230021 w 830220"/>
                <a:gd name="connsiteY93" fmla="*/ 1237706 h 1373652"/>
                <a:gd name="connsiteX94" fmla="*/ 228561 w 830220"/>
                <a:gd name="connsiteY94" fmla="*/ 1123656 h 1373652"/>
                <a:gd name="connsiteX95" fmla="*/ 208823 w 830220"/>
                <a:gd name="connsiteY95" fmla="*/ 1122894 h 1373652"/>
                <a:gd name="connsiteX96" fmla="*/ 189148 w 830220"/>
                <a:gd name="connsiteY96" fmla="*/ 1125623 h 1373652"/>
                <a:gd name="connsiteX97" fmla="*/ 190291 w 830220"/>
                <a:gd name="connsiteY97" fmla="*/ 1133239 h 1373652"/>
                <a:gd name="connsiteX98" fmla="*/ 229513 w 830220"/>
                <a:gd name="connsiteY98" fmla="*/ 1130955 h 1373652"/>
                <a:gd name="connsiteX99" fmla="*/ 228561 w 830220"/>
                <a:gd name="connsiteY99" fmla="*/ 1123656 h 1373652"/>
                <a:gd name="connsiteX100" fmla="*/ 228561 w 830220"/>
                <a:gd name="connsiteY100" fmla="*/ 1123656 h 1373652"/>
                <a:gd name="connsiteX101" fmla="*/ 100929 w 830220"/>
                <a:gd name="connsiteY101" fmla="*/ 1151581 h 1373652"/>
                <a:gd name="connsiteX102" fmla="*/ 82397 w 830220"/>
                <a:gd name="connsiteY102" fmla="*/ 1149931 h 1373652"/>
                <a:gd name="connsiteX103" fmla="*/ 64118 w 830220"/>
                <a:gd name="connsiteY103" fmla="*/ 1152406 h 1373652"/>
                <a:gd name="connsiteX104" fmla="*/ 64182 w 830220"/>
                <a:gd name="connsiteY104" fmla="*/ 1160086 h 1373652"/>
                <a:gd name="connsiteX105" fmla="*/ 84110 w 830220"/>
                <a:gd name="connsiteY105" fmla="*/ 1162244 h 1373652"/>
                <a:gd name="connsiteX106" fmla="*/ 102071 w 830220"/>
                <a:gd name="connsiteY106" fmla="*/ 1159832 h 1373652"/>
                <a:gd name="connsiteX107" fmla="*/ 100929 w 830220"/>
                <a:gd name="connsiteY107" fmla="*/ 1151581 h 1373652"/>
                <a:gd name="connsiteX108" fmla="*/ 100929 w 830220"/>
                <a:gd name="connsiteY108" fmla="*/ 1151581 h 1373652"/>
                <a:gd name="connsiteX109" fmla="*/ 43364 w 830220"/>
                <a:gd name="connsiteY109" fmla="*/ 995135 h 1373652"/>
                <a:gd name="connsiteX110" fmla="*/ 3127 w 830220"/>
                <a:gd name="connsiteY110" fmla="*/ 992343 h 1373652"/>
                <a:gd name="connsiteX111" fmla="*/ 3254 w 830220"/>
                <a:gd name="connsiteY111" fmla="*/ 1001165 h 1373652"/>
                <a:gd name="connsiteX112" fmla="*/ 43428 w 830220"/>
                <a:gd name="connsiteY112" fmla="*/ 1000910 h 1373652"/>
                <a:gd name="connsiteX113" fmla="*/ 43364 w 830220"/>
                <a:gd name="connsiteY113" fmla="*/ 995135 h 1373652"/>
                <a:gd name="connsiteX114" fmla="*/ 43364 w 830220"/>
                <a:gd name="connsiteY114" fmla="*/ 995135 h 1373652"/>
                <a:gd name="connsiteX115" fmla="*/ 47109 w 830220"/>
                <a:gd name="connsiteY115" fmla="*/ 825996 h 1373652"/>
                <a:gd name="connsiteX116" fmla="*/ 14487 w 830220"/>
                <a:gd name="connsiteY116" fmla="*/ 826186 h 1373652"/>
                <a:gd name="connsiteX117" fmla="*/ 16582 w 830220"/>
                <a:gd name="connsiteY117" fmla="*/ 833548 h 1373652"/>
                <a:gd name="connsiteX118" fmla="*/ 34542 w 830220"/>
                <a:gd name="connsiteY118" fmla="*/ 832533 h 1373652"/>
                <a:gd name="connsiteX119" fmla="*/ 46474 w 830220"/>
                <a:gd name="connsiteY119" fmla="*/ 831073 h 1373652"/>
                <a:gd name="connsiteX120" fmla="*/ 47109 w 830220"/>
                <a:gd name="connsiteY120" fmla="*/ 825996 h 1373652"/>
                <a:gd name="connsiteX121" fmla="*/ 47109 w 830220"/>
                <a:gd name="connsiteY121" fmla="*/ 825996 h 1373652"/>
                <a:gd name="connsiteX122" fmla="*/ 132282 w 830220"/>
                <a:gd name="connsiteY122" fmla="*/ 920815 h 1373652"/>
                <a:gd name="connsiteX123" fmla="*/ 112860 w 830220"/>
                <a:gd name="connsiteY123" fmla="*/ 918784 h 1373652"/>
                <a:gd name="connsiteX124" fmla="*/ 91282 w 830220"/>
                <a:gd name="connsiteY124" fmla="*/ 917325 h 1373652"/>
                <a:gd name="connsiteX125" fmla="*/ 90394 w 830220"/>
                <a:gd name="connsiteY125" fmla="*/ 924560 h 1373652"/>
                <a:gd name="connsiteX126" fmla="*/ 133107 w 830220"/>
                <a:gd name="connsiteY126" fmla="*/ 926591 h 1373652"/>
                <a:gd name="connsiteX127" fmla="*/ 132282 w 830220"/>
                <a:gd name="connsiteY127" fmla="*/ 920815 h 1373652"/>
                <a:gd name="connsiteX128" fmla="*/ 132282 w 830220"/>
                <a:gd name="connsiteY128" fmla="*/ 920815 h 1373652"/>
                <a:gd name="connsiteX129" fmla="*/ 421437 w 830220"/>
                <a:gd name="connsiteY129" fmla="*/ 1080117 h 1373652"/>
                <a:gd name="connsiteX130" fmla="*/ 382087 w 830220"/>
                <a:gd name="connsiteY130" fmla="*/ 1082910 h 1373652"/>
                <a:gd name="connsiteX131" fmla="*/ 383611 w 830220"/>
                <a:gd name="connsiteY131" fmla="*/ 1088622 h 1373652"/>
                <a:gd name="connsiteX132" fmla="*/ 401762 w 830220"/>
                <a:gd name="connsiteY132" fmla="*/ 1088812 h 1373652"/>
                <a:gd name="connsiteX133" fmla="*/ 420485 w 830220"/>
                <a:gd name="connsiteY133" fmla="*/ 1088558 h 1373652"/>
                <a:gd name="connsiteX134" fmla="*/ 421437 w 830220"/>
                <a:gd name="connsiteY134" fmla="*/ 1080117 h 1373652"/>
                <a:gd name="connsiteX135" fmla="*/ 421437 w 830220"/>
                <a:gd name="connsiteY135" fmla="*/ 1080117 h 1373652"/>
                <a:gd name="connsiteX136" fmla="*/ 324777 w 830220"/>
                <a:gd name="connsiteY136" fmla="*/ 1117373 h 1373652"/>
                <a:gd name="connsiteX137" fmla="*/ 306118 w 830220"/>
                <a:gd name="connsiteY137" fmla="*/ 1115849 h 1373652"/>
                <a:gd name="connsiteX138" fmla="*/ 287966 w 830220"/>
                <a:gd name="connsiteY138" fmla="*/ 1117753 h 1373652"/>
                <a:gd name="connsiteX139" fmla="*/ 288030 w 830220"/>
                <a:gd name="connsiteY139" fmla="*/ 1124227 h 1373652"/>
                <a:gd name="connsiteX140" fmla="*/ 306308 w 830220"/>
                <a:gd name="connsiteY140" fmla="*/ 1127273 h 1373652"/>
                <a:gd name="connsiteX141" fmla="*/ 324904 w 830220"/>
                <a:gd name="connsiteY141" fmla="*/ 1126956 h 1373652"/>
                <a:gd name="connsiteX142" fmla="*/ 324777 w 830220"/>
                <a:gd name="connsiteY142" fmla="*/ 1117373 h 1373652"/>
                <a:gd name="connsiteX143" fmla="*/ 324777 w 830220"/>
                <a:gd name="connsiteY143" fmla="*/ 1117373 h 1373652"/>
                <a:gd name="connsiteX144" fmla="*/ 241699 w 830220"/>
                <a:gd name="connsiteY144" fmla="*/ 1013223 h 1373652"/>
                <a:gd name="connsiteX145" fmla="*/ 203111 w 830220"/>
                <a:gd name="connsiteY145" fmla="*/ 1011446 h 1373652"/>
                <a:gd name="connsiteX146" fmla="*/ 204000 w 830220"/>
                <a:gd name="connsiteY146" fmla="*/ 1017729 h 1373652"/>
                <a:gd name="connsiteX147" fmla="*/ 222404 w 830220"/>
                <a:gd name="connsiteY147" fmla="*/ 1019887 h 1373652"/>
                <a:gd name="connsiteX148" fmla="*/ 240874 w 830220"/>
                <a:gd name="connsiteY148" fmla="*/ 1020712 h 1373652"/>
                <a:gd name="connsiteX149" fmla="*/ 241699 w 830220"/>
                <a:gd name="connsiteY149" fmla="*/ 1013223 h 1373652"/>
                <a:gd name="connsiteX150" fmla="*/ 241699 w 830220"/>
                <a:gd name="connsiteY150" fmla="*/ 1013223 h 1373652"/>
                <a:gd name="connsiteX151" fmla="*/ 396812 w 830220"/>
                <a:gd name="connsiteY151" fmla="*/ 1003639 h 1373652"/>
                <a:gd name="connsiteX152" fmla="*/ 352893 w 830220"/>
                <a:gd name="connsiteY152" fmla="*/ 1000784 h 1373652"/>
                <a:gd name="connsiteX153" fmla="*/ 355241 w 830220"/>
                <a:gd name="connsiteY153" fmla="*/ 1009161 h 1373652"/>
                <a:gd name="connsiteX154" fmla="*/ 377073 w 830220"/>
                <a:gd name="connsiteY154" fmla="*/ 1008590 h 1373652"/>
                <a:gd name="connsiteX155" fmla="*/ 395288 w 830220"/>
                <a:gd name="connsiteY155" fmla="*/ 1010177 h 1373652"/>
                <a:gd name="connsiteX156" fmla="*/ 396812 w 830220"/>
                <a:gd name="connsiteY156" fmla="*/ 1003639 h 1373652"/>
                <a:gd name="connsiteX157" fmla="*/ 396812 w 830220"/>
                <a:gd name="connsiteY157" fmla="*/ 1003639 h 1373652"/>
                <a:gd name="connsiteX158" fmla="*/ 580485 w 830220"/>
                <a:gd name="connsiteY158" fmla="*/ 1016714 h 1373652"/>
                <a:gd name="connsiteX159" fmla="*/ 562524 w 830220"/>
                <a:gd name="connsiteY159" fmla="*/ 1012208 h 1373652"/>
                <a:gd name="connsiteX160" fmla="*/ 542532 w 830220"/>
                <a:gd name="connsiteY160" fmla="*/ 1011700 h 1373652"/>
                <a:gd name="connsiteX161" fmla="*/ 541771 w 830220"/>
                <a:gd name="connsiteY161" fmla="*/ 1018427 h 1373652"/>
                <a:gd name="connsiteX162" fmla="*/ 559478 w 830220"/>
                <a:gd name="connsiteY162" fmla="*/ 1023378 h 1373652"/>
                <a:gd name="connsiteX163" fmla="*/ 579597 w 830220"/>
                <a:gd name="connsiteY163" fmla="*/ 1024393 h 1373652"/>
                <a:gd name="connsiteX164" fmla="*/ 580485 w 830220"/>
                <a:gd name="connsiteY164" fmla="*/ 1016714 h 1373652"/>
                <a:gd name="connsiteX165" fmla="*/ 580485 w 830220"/>
                <a:gd name="connsiteY165" fmla="*/ 1016714 h 1373652"/>
                <a:gd name="connsiteX166" fmla="*/ 698026 w 830220"/>
                <a:gd name="connsiteY166" fmla="*/ 1088368 h 1373652"/>
                <a:gd name="connsiteX167" fmla="*/ 663754 w 830220"/>
                <a:gd name="connsiteY167" fmla="*/ 1087733 h 1373652"/>
                <a:gd name="connsiteX168" fmla="*/ 663817 w 830220"/>
                <a:gd name="connsiteY168" fmla="*/ 1095794 h 1373652"/>
                <a:gd name="connsiteX169" fmla="*/ 698090 w 830220"/>
                <a:gd name="connsiteY169" fmla="*/ 1097317 h 1373652"/>
                <a:gd name="connsiteX170" fmla="*/ 698026 w 830220"/>
                <a:gd name="connsiteY170" fmla="*/ 1088368 h 1373652"/>
                <a:gd name="connsiteX171" fmla="*/ 698026 w 830220"/>
                <a:gd name="connsiteY171" fmla="*/ 1088368 h 1373652"/>
                <a:gd name="connsiteX172" fmla="*/ 822675 w 830220"/>
                <a:gd name="connsiteY172" fmla="*/ 986567 h 1373652"/>
                <a:gd name="connsiteX173" fmla="*/ 774630 w 830220"/>
                <a:gd name="connsiteY173" fmla="*/ 984726 h 1373652"/>
                <a:gd name="connsiteX174" fmla="*/ 776915 w 830220"/>
                <a:gd name="connsiteY174" fmla="*/ 992977 h 1373652"/>
                <a:gd name="connsiteX175" fmla="*/ 801667 w 830220"/>
                <a:gd name="connsiteY175" fmla="*/ 991454 h 1373652"/>
                <a:gd name="connsiteX176" fmla="*/ 821977 w 830220"/>
                <a:gd name="connsiteY176" fmla="*/ 992660 h 1373652"/>
                <a:gd name="connsiteX177" fmla="*/ 822675 w 830220"/>
                <a:gd name="connsiteY177" fmla="*/ 986567 h 1373652"/>
                <a:gd name="connsiteX178" fmla="*/ 822675 w 830220"/>
                <a:gd name="connsiteY178" fmla="*/ 986567 h 1373652"/>
                <a:gd name="connsiteX179" fmla="*/ 688252 w 830220"/>
                <a:gd name="connsiteY179" fmla="*/ 965178 h 1373652"/>
                <a:gd name="connsiteX180" fmla="*/ 659628 w 830220"/>
                <a:gd name="connsiteY180" fmla="*/ 964925 h 1373652"/>
                <a:gd name="connsiteX181" fmla="*/ 659692 w 830220"/>
                <a:gd name="connsiteY181" fmla="*/ 971589 h 1373652"/>
                <a:gd name="connsiteX182" fmla="*/ 688379 w 830220"/>
                <a:gd name="connsiteY182" fmla="*/ 973112 h 1373652"/>
                <a:gd name="connsiteX183" fmla="*/ 688252 w 830220"/>
                <a:gd name="connsiteY183" fmla="*/ 965178 h 1373652"/>
                <a:gd name="connsiteX184" fmla="*/ 688252 w 830220"/>
                <a:gd name="connsiteY184" fmla="*/ 965178 h 1373652"/>
                <a:gd name="connsiteX185" fmla="*/ 799319 w 830220"/>
                <a:gd name="connsiteY185" fmla="*/ 877848 h 1373652"/>
                <a:gd name="connsiteX186" fmla="*/ 763460 w 830220"/>
                <a:gd name="connsiteY186" fmla="*/ 877150 h 1373652"/>
                <a:gd name="connsiteX187" fmla="*/ 763587 w 830220"/>
                <a:gd name="connsiteY187" fmla="*/ 884830 h 1373652"/>
                <a:gd name="connsiteX188" fmla="*/ 799446 w 830220"/>
                <a:gd name="connsiteY188" fmla="*/ 886353 h 1373652"/>
                <a:gd name="connsiteX189" fmla="*/ 799319 w 830220"/>
                <a:gd name="connsiteY189" fmla="*/ 877848 h 1373652"/>
                <a:gd name="connsiteX190" fmla="*/ 799319 w 830220"/>
                <a:gd name="connsiteY190" fmla="*/ 877848 h 1373652"/>
                <a:gd name="connsiteX191" fmla="*/ 789101 w 830220"/>
                <a:gd name="connsiteY191" fmla="*/ 794580 h 1373652"/>
                <a:gd name="connsiteX192" fmla="*/ 771457 w 830220"/>
                <a:gd name="connsiteY192" fmla="*/ 793945 h 1373652"/>
                <a:gd name="connsiteX193" fmla="*/ 758256 w 830220"/>
                <a:gd name="connsiteY193" fmla="*/ 796039 h 1373652"/>
                <a:gd name="connsiteX194" fmla="*/ 758320 w 830220"/>
                <a:gd name="connsiteY194" fmla="*/ 801244 h 1373652"/>
                <a:gd name="connsiteX195" fmla="*/ 771584 w 830220"/>
                <a:gd name="connsiteY195" fmla="*/ 804163 h 1373652"/>
                <a:gd name="connsiteX196" fmla="*/ 789228 w 830220"/>
                <a:gd name="connsiteY196" fmla="*/ 804607 h 1373652"/>
                <a:gd name="connsiteX197" fmla="*/ 789101 w 830220"/>
                <a:gd name="connsiteY197" fmla="*/ 794580 h 1373652"/>
                <a:gd name="connsiteX198" fmla="*/ 789101 w 830220"/>
                <a:gd name="connsiteY198" fmla="*/ 794580 h 1373652"/>
                <a:gd name="connsiteX199" fmla="*/ 561382 w 830220"/>
                <a:gd name="connsiteY199" fmla="*/ 934841 h 1373652"/>
                <a:gd name="connsiteX200" fmla="*/ 530981 w 830220"/>
                <a:gd name="connsiteY200" fmla="*/ 930462 h 1373652"/>
                <a:gd name="connsiteX201" fmla="*/ 532060 w 830220"/>
                <a:gd name="connsiteY201" fmla="*/ 937951 h 1373652"/>
                <a:gd name="connsiteX202" fmla="*/ 545578 w 830220"/>
                <a:gd name="connsiteY202" fmla="*/ 939094 h 1373652"/>
                <a:gd name="connsiteX203" fmla="*/ 558843 w 830220"/>
                <a:gd name="connsiteY203" fmla="*/ 941188 h 1373652"/>
                <a:gd name="connsiteX204" fmla="*/ 561382 w 830220"/>
                <a:gd name="connsiteY204" fmla="*/ 934841 h 1373652"/>
                <a:gd name="connsiteX205" fmla="*/ 561382 w 830220"/>
                <a:gd name="connsiteY205" fmla="*/ 934841 h 1373652"/>
                <a:gd name="connsiteX206" fmla="*/ 652329 w 830220"/>
                <a:gd name="connsiteY206" fmla="*/ 870803 h 1373652"/>
                <a:gd name="connsiteX207" fmla="*/ 616535 w 830220"/>
                <a:gd name="connsiteY207" fmla="*/ 869471 h 1373652"/>
                <a:gd name="connsiteX208" fmla="*/ 616661 w 830220"/>
                <a:gd name="connsiteY208" fmla="*/ 877848 h 1373652"/>
                <a:gd name="connsiteX209" fmla="*/ 652393 w 830220"/>
                <a:gd name="connsiteY209" fmla="*/ 878800 h 1373652"/>
                <a:gd name="connsiteX210" fmla="*/ 652329 w 830220"/>
                <a:gd name="connsiteY210" fmla="*/ 870803 h 1373652"/>
                <a:gd name="connsiteX211" fmla="*/ 652329 w 830220"/>
                <a:gd name="connsiteY211" fmla="*/ 870803 h 1373652"/>
                <a:gd name="connsiteX212" fmla="*/ 645285 w 830220"/>
                <a:gd name="connsiteY212" fmla="*/ 755865 h 1373652"/>
                <a:gd name="connsiteX213" fmla="*/ 627133 w 830220"/>
                <a:gd name="connsiteY213" fmla="*/ 754024 h 1373652"/>
                <a:gd name="connsiteX214" fmla="*/ 606824 w 830220"/>
                <a:gd name="connsiteY214" fmla="*/ 753072 h 1373652"/>
                <a:gd name="connsiteX215" fmla="*/ 605936 w 830220"/>
                <a:gd name="connsiteY215" fmla="*/ 760244 h 1373652"/>
                <a:gd name="connsiteX216" fmla="*/ 646110 w 830220"/>
                <a:gd name="connsiteY216" fmla="*/ 762148 h 1373652"/>
                <a:gd name="connsiteX217" fmla="*/ 645285 w 830220"/>
                <a:gd name="connsiteY217" fmla="*/ 755865 h 1373652"/>
                <a:gd name="connsiteX218" fmla="*/ 645285 w 830220"/>
                <a:gd name="connsiteY218" fmla="*/ 755865 h 1373652"/>
                <a:gd name="connsiteX219" fmla="*/ 555733 w 830220"/>
                <a:gd name="connsiteY219" fmla="*/ 809050 h 1373652"/>
                <a:gd name="connsiteX220" fmla="*/ 525015 w 830220"/>
                <a:gd name="connsiteY220" fmla="*/ 806067 h 1373652"/>
                <a:gd name="connsiteX221" fmla="*/ 525142 w 830220"/>
                <a:gd name="connsiteY221" fmla="*/ 814699 h 1373652"/>
                <a:gd name="connsiteX222" fmla="*/ 555797 w 830220"/>
                <a:gd name="connsiteY222" fmla="*/ 813683 h 1373652"/>
                <a:gd name="connsiteX223" fmla="*/ 555733 w 830220"/>
                <a:gd name="connsiteY223" fmla="*/ 809050 h 1373652"/>
                <a:gd name="connsiteX224" fmla="*/ 555733 w 830220"/>
                <a:gd name="connsiteY224" fmla="*/ 809050 h 1373652"/>
                <a:gd name="connsiteX225" fmla="*/ 454694 w 830220"/>
                <a:gd name="connsiteY225" fmla="*/ 816031 h 1373652"/>
                <a:gd name="connsiteX226" fmla="*/ 429878 w 830220"/>
                <a:gd name="connsiteY226" fmla="*/ 812287 h 1373652"/>
                <a:gd name="connsiteX227" fmla="*/ 427657 w 830220"/>
                <a:gd name="connsiteY227" fmla="*/ 820918 h 1373652"/>
                <a:gd name="connsiteX228" fmla="*/ 455392 w 830220"/>
                <a:gd name="connsiteY228" fmla="*/ 821299 h 1373652"/>
                <a:gd name="connsiteX229" fmla="*/ 454694 w 830220"/>
                <a:gd name="connsiteY229" fmla="*/ 816031 h 1373652"/>
                <a:gd name="connsiteX230" fmla="*/ 454694 w 830220"/>
                <a:gd name="connsiteY230" fmla="*/ 816031 h 1373652"/>
                <a:gd name="connsiteX231" fmla="*/ 412552 w 830220"/>
                <a:gd name="connsiteY231" fmla="*/ 906472 h 1373652"/>
                <a:gd name="connsiteX232" fmla="*/ 391480 w 830220"/>
                <a:gd name="connsiteY232" fmla="*/ 906599 h 1373652"/>
                <a:gd name="connsiteX233" fmla="*/ 370410 w 830220"/>
                <a:gd name="connsiteY233" fmla="*/ 907677 h 1373652"/>
                <a:gd name="connsiteX234" fmla="*/ 370473 w 830220"/>
                <a:gd name="connsiteY234" fmla="*/ 914976 h 1373652"/>
                <a:gd name="connsiteX235" fmla="*/ 393131 w 830220"/>
                <a:gd name="connsiteY235" fmla="*/ 918023 h 1373652"/>
                <a:gd name="connsiteX236" fmla="*/ 413567 w 830220"/>
                <a:gd name="connsiteY236" fmla="*/ 914151 h 1373652"/>
                <a:gd name="connsiteX237" fmla="*/ 412552 w 830220"/>
                <a:gd name="connsiteY237" fmla="*/ 906472 h 1373652"/>
                <a:gd name="connsiteX238" fmla="*/ 412552 w 830220"/>
                <a:gd name="connsiteY238" fmla="*/ 906472 h 1373652"/>
                <a:gd name="connsiteX239" fmla="*/ 299264 w 830220"/>
                <a:gd name="connsiteY239" fmla="*/ 933889 h 1373652"/>
                <a:gd name="connsiteX240" fmla="*/ 266451 w 830220"/>
                <a:gd name="connsiteY240" fmla="*/ 934397 h 1373652"/>
                <a:gd name="connsiteX241" fmla="*/ 269307 w 830220"/>
                <a:gd name="connsiteY241" fmla="*/ 944489 h 1373652"/>
                <a:gd name="connsiteX242" fmla="*/ 298375 w 830220"/>
                <a:gd name="connsiteY242" fmla="*/ 941696 h 1373652"/>
                <a:gd name="connsiteX243" fmla="*/ 299264 w 830220"/>
                <a:gd name="connsiteY243" fmla="*/ 933889 h 1373652"/>
                <a:gd name="connsiteX244" fmla="*/ 299264 w 830220"/>
                <a:gd name="connsiteY244" fmla="*/ 933889 h 1373652"/>
                <a:gd name="connsiteX245" fmla="*/ 236685 w 830220"/>
                <a:gd name="connsiteY245" fmla="*/ 864203 h 1373652"/>
                <a:gd name="connsiteX246" fmla="*/ 207299 w 830220"/>
                <a:gd name="connsiteY246" fmla="*/ 860014 h 1373652"/>
                <a:gd name="connsiteX247" fmla="*/ 206601 w 830220"/>
                <a:gd name="connsiteY247" fmla="*/ 865980 h 1373652"/>
                <a:gd name="connsiteX248" fmla="*/ 235859 w 830220"/>
                <a:gd name="connsiteY248" fmla="*/ 871311 h 1373652"/>
                <a:gd name="connsiteX249" fmla="*/ 236685 w 830220"/>
                <a:gd name="connsiteY249" fmla="*/ 864203 h 1373652"/>
                <a:gd name="connsiteX250" fmla="*/ 236685 w 830220"/>
                <a:gd name="connsiteY250" fmla="*/ 864203 h 1373652"/>
                <a:gd name="connsiteX251" fmla="*/ 321414 w 830220"/>
                <a:gd name="connsiteY251" fmla="*/ 836976 h 1373652"/>
                <a:gd name="connsiteX252" fmla="*/ 292282 w 830220"/>
                <a:gd name="connsiteY252" fmla="*/ 835325 h 1373652"/>
                <a:gd name="connsiteX253" fmla="*/ 292345 w 830220"/>
                <a:gd name="connsiteY253" fmla="*/ 842180 h 1373652"/>
                <a:gd name="connsiteX254" fmla="*/ 321477 w 830220"/>
                <a:gd name="connsiteY254" fmla="*/ 842370 h 1373652"/>
                <a:gd name="connsiteX255" fmla="*/ 321414 w 830220"/>
                <a:gd name="connsiteY255" fmla="*/ 836976 h 1373652"/>
                <a:gd name="connsiteX256" fmla="*/ 321414 w 830220"/>
                <a:gd name="connsiteY256" fmla="*/ 836976 h 1373652"/>
                <a:gd name="connsiteX257" fmla="*/ 394654 w 830220"/>
                <a:gd name="connsiteY257" fmla="*/ 755611 h 1373652"/>
                <a:gd name="connsiteX258" fmla="*/ 357780 w 830220"/>
                <a:gd name="connsiteY258" fmla="*/ 754469 h 1373652"/>
                <a:gd name="connsiteX259" fmla="*/ 357907 w 830220"/>
                <a:gd name="connsiteY259" fmla="*/ 762529 h 1373652"/>
                <a:gd name="connsiteX260" fmla="*/ 394781 w 830220"/>
                <a:gd name="connsiteY260" fmla="*/ 763734 h 1373652"/>
                <a:gd name="connsiteX261" fmla="*/ 394654 w 830220"/>
                <a:gd name="connsiteY261" fmla="*/ 755611 h 1373652"/>
                <a:gd name="connsiteX262" fmla="*/ 394654 w 830220"/>
                <a:gd name="connsiteY262" fmla="*/ 755611 h 1373652"/>
                <a:gd name="connsiteX263" fmla="*/ 253758 w 830220"/>
                <a:gd name="connsiteY263" fmla="*/ 749201 h 1373652"/>
                <a:gd name="connsiteX264" fmla="*/ 234908 w 830220"/>
                <a:gd name="connsiteY264" fmla="*/ 747170 h 1373652"/>
                <a:gd name="connsiteX265" fmla="*/ 211742 w 830220"/>
                <a:gd name="connsiteY265" fmla="*/ 745964 h 1373652"/>
                <a:gd name="connsiteX266" fmla="*/ 210854 w 830220"/>
                <a:gd name="connsiteY266" fmla="*/ 753389 h 1373652"/>
                <a:gd name="connsiteX267" fmla="*/ 233511 w 830220"/>
                <a:gd name="connsiteY267" fmla="*/ 757451 h 1373652"/>
                <a:gd name="connsiteX268" fmla="*/ 253821 w 830220"/>
                <a:gd name="connsiteY268" fmla="*/ 755294 h 1373652"/>
                <a:gd name="connsiteX269" fmla="*/ 253758 w 830220"/>
                <a:gd name="connsiteY269" fmla="*/ 749201 h 1373652"/>
                <a:gd name="connsiteX270" fmla="*/ 253758 w 830220"/>
                <a:gd name="connsiteY270" fmla="*/ 749201 h 1373652"/>
                <a:gd name="connsiteX271" fmla="*/ 164840 w 830220"/>
                <a:gd name="connsiteY271" fmla="*/ 770716 h 1373652"/>
                <a:gd name="connsiteX272" fmla="*/ 152845 w 830220"/>
                <a:gd name="connsiteY272" fmla="*/ 770716 h 1373652"/>
                <a:gd name="connsiteX273" fmla="*/ 137296 w 830220"/>
                <a:gd name="connsiteY273" fmla="*/ 771731 h 1373652"/>
                <a:gd name="connsiteX274" fmla="*/ 135836 w 830220"/>
                <a:gd name="connsiteY274" fmla="*/ 777444 h 1373652"/>
                <a:gd name="connsiteX275" fmla="*/ 166618 w 830220"/>
                <a:gd name="connsiteY275" fmla="*/ 775349 h 1373652"/>
                <a:gd name="connsiteX276" fmla="*/ 164840 w 830220"/>
                <a:gd name="connsiteY276" fmla="*/ 770716 h 1373652"/>
                <a:gd name="connsiteX277" fmla="*/ 164840 w 830220"/>
                <a:gd name="connsiteY277" fmla="*/ 770716 h 1373652"/>
                <a:gd name="connsiteX278" fmla="*/ 84427 w 830220"/>
                <a:gd name="connsiteY278" fmla="*/ 718610 h 1373652"/>
                <a:gd name="connsiteX279" fmla="*/ 68561 w 830220"/>
                <a:gd name="connsiteY279" fmla="*/ 716833 h 1373652"/>
                <a:gd name="connsiteX280" fmla="*/ 52948 w 830220"/>
                <a:gd name="connsiteY280" fmla="*/ 715944 h 1373652"/>
                <a:gd name="connsiteX281" fmla="*/ 52186 w 830220"/>
                <a:gd name="connsiteY281" fmla="*/ 722608 h 1373652"/>
                <a:gd name="connsiteX282" fmla="*/ 85380 w 830220"/>
                <a:gd name="connsiteY282" fmla="*/ 725591 h 1373652"/>
                <a:gd name="connsiteX283" fmla="*/ 84427 w 830220"/>
                <a:gd name="connsiteY283" fmla="*/ 718610 h 1373652"/>
                <a:gd name="connsiteX284" fmla="*/ 84427 w 830220"/>
                <a:gd name="connsiteY284" fmla="*/ 718610 h 1373652"/>
                <a:gd name="connsiteX285" fmla="*/ 120668 w 830220"/>
                <a:gd name="connsiteY285" fmla="*/ 617951 h 1373652"/>
                <a:gd name="connsiteX286" fmla="*/ 103467 w 830220"/>
                <a:gd name="connsiteY286" fmla="*/ 616174 h 1373652"/>
                <a:gd name="connsiteX287" fmla="*/ 86459 w 830220"/>
                <a:gd name="connsiteY287" fmla="*/ 617443 h 1373652"/>
                <a:gd name="connsiteX288" fmla="*/ 86586 w 830220"/>
                <a:gd name="connsiteY288" fmla="*/ 624742 h 1373652"/>
                <a:gd name="connsiteX289" fmla="*/ 103595 w 830220"/>
                <a:gd name="connsiteY289" fmla="*/ 627090 h 1373652"/>
                <a:gd name="connsiteX290" fmla="*/ 120731 w 830220"/>
                <a:gd name="connsiteY290" fmla="*/ 626392 h 1373652"/>
                <a:gd name="connsiteX291" fmla="*/ 120668 w 830220"/>
                <a:gd name="connsiteY291" fmla="*/ 617951 h 1373652"/>
                <a:gd name="connsiteX292" fmla="*/ 120668 w 830220"/>
                <a:gd name="connsiteY292" fmla="*/ 617951 h 1373652"/>
                <a:gd name="connsiteX293" fmla="*/ 222341 w 830220"/>
                <a:gd name="connsiteY293" fmla="*/ 625821 h 1373652"/>
                <a:gd name="connsiteX294" fmla="*/ 188069 w 830220"/>
                <a:gd name="connsiteY294" fmla="*/ 628931 h 1373652"/>
                <a:gd name="connsiteX295" fmla="*/ 189211 w 830220"/>
                <a:gd name="connsiteY295" fmla="*/ 636928 h 1373652"/>
                <a:gd name="connsiteX296" fmla="*/ 222404 w 830220"/>
                <a:gd name="connsiteY296" fmla="*/ 635277 h 1373652"/>
                <a:gd name="connsiteX297" fmla="*/ 222341 w 830220"/>
                <a:gd name="connsiteY297" fmla="*/ 625821 h 1373652"/>
                <a:gd name="connsiteX298" fmla="*/ 222341 w 830220"/>
                <a:gd name="connsiteY298" fmla="*/ 625821 h 1373652"/>
                <a:gd name="connsiteX299" fmla="*/ 353718 w 830220"/>
                <a:gd name="connsiteY299" fmla="*/ 682624 h 1373652"/>
                <a:gd name="connsiteX300" fmla="*/ 337851 w 830220"/>
                <a:gd name="connsiteY300" fmla="*/ 681672 h 1373652"/>
                <a:gd name="connsiteX301" fmla="*/ 320334 w 830220"/>
                <a:gd name="connsiteY301" fmla="*/ 680593 h 1373652"/>
                <a:gd name="connsiteX302" fmla="*/ 318493 w 830220"/>
                <a:gd name="connsiteY302" fmla="*/ 687828 h 1373652"/>
                <a:gd name="connsiteX303" fmla="*/ 354860 w 830220"/>
                <a:gd name="connsiteY303" fmla="*/ 690747 h 1373652"/>
                <a:gd name="connsiteX304" fmla="*/ 353718 w 830220"/>
                <a:gd name="connsiteY304" fmla="*/ 682624 h 1373652"/>
                <a:gd name="connsiteX305" fmla="*/ 353718 w 830220"/>
                <a:gd name="connsiteY305" fmla="*/ 682624 h 1373652"/>
                <a:gd name="connsiteX306" fmla="*/ 458629 w 830220"/>
                <a:gd name="connsiteY306" fmla="*/ 703695 h 1373652"/>
                <a:gd name="connsiteX307" fmla="*/ 443651 w 830220"/>
                <a:gd name="connsiteY307" fmla="*/ 701220 h 1373652"/>
                <a:gd name="connsiteX308" fmla="*/ 424611 w 830220"/>
                <a:gd name="connsiteY308" fmla="*/ 700077 h 1373652"/>
                <a:gd name="connsiteX309" fmla="*/ 423659 w 830220"/>
                <a:gd name="connsiteY309" fmla="*/ 708264 h 1373652"/>
                <a:gd name="connsiteX310" fmla="*/ 459391 w 830220"/>
                <a:gd name="connsiteY310" fmla="*/ 709153 h 1373652"/>
                <a:gd name="connsiteX311" fmla="*/ 458629 w 830220"/>
                <a:gd name="connsiteY311" fmla="*/ 703695 h 1373652"/>
                <a:gd name="connsiteX312" fmla="*/ 458629 w 830220"/>
                <a:gd name="connsiteY312" fmla="*/ 703695 h 1373652"/>
                <a:gd name="connsiteX313" fmla="*/ 799129 w 830220"/>
                <a:gd name="connsiteY313" fmla="*/ 604940 h 1373652"/>
                <a:gd name="connsiteX314" fmla="*/ 767967 w 830220"/>
                <a:gd name="connsiteY314" fmla="*/ 599736 h 1373652"/>
                <a:gd name="connsiteX315" fmla="*/ 767015 w 830220"/>
                <a:gd name="connsiteY315" fmla="*/ 607796 h 1373652"/>
                <a:gd name="connsiteX316" fmla="*/ 799256 w 830220"/>
                <a:gd name="connsiteY316" fmla="*/ 611350 h 1373652"/>
                <a:gd name="connsiteX317" fmla="*/ 799129 w 830220"/>
                <a:gd name="connsiteY317" fmla="*/ 604940 h 1373652"/>
                <a:gd name="connsiteX318" fmla="*/ 799129 w 830220"/>
                <a:gd name="connsiteY318" fmla="*/ 604940 h 1373652"/>
                <a:gd name="connsiteX319" fmla="*/ 778121 w 830220"/>
                <a:gd name="connsiteY319" fmla="*/ 493746 h 1373652"/>
                <a:gd name="connsiteX320" fmla="*/ 763587 w 830220"/>
                <a:gd name="connsiteY320" fmla="*/ 492413 h 1373652"/>
                <a:gd name="connsiteX321" fmla="*/ 749434 w 830220"/>
                <a:gd name="connsiteY321" fmla="*/ 491588 h 1373652"/>
                <a:gd name="connsiteX322" fmla="*/ 748165 w 830220"/>
                <a:gd name="connsiteY322" fmla="*/ 496793 h 1373652"/>
                <a:gd name="connsiteX323" fmla="*/ 779137 w 830220"/>
                <a:gd name="connsiteY323" fmla="*/ 500791 h 1373652"/>
                <a:gd name="connsiteX324" fmla="*/ 778121 w 830220"/>
                <a:gd name="connsiteY324" fmla="*/ 493746 h 1373652"/>
                <a:gd name="connsiteX325" fmla="*/ 778121 w 830220"/>
                <a:gd name="connsiteY325" fmla="*/ 493746 h 1373652"/>
                <a:gd name="connsiteX326" fmla="*/ 698597 w 830220"/>
                <a:gd name="connsiteY326" fmla="*/ 546551 h 1373652"/>
                <a:gd name="connsiteX327" fmla="*/ 683301 w 830220"/>
                <a:gd name="connsiteY327" fmla="*/ 546614 h 1373652"/>
                <a:gd name="connsiteX328" fmla="*/ 665722 w 830220"/>
                <a:gd name="connsiteY328" fmla="*/ 547122 h 1373652"/>
                <a:gd name="connsiteX329" fmla="*/ 664642 w 830220"/>
                <a:gd name="connsiteY329" fmla="*/ 555944 h 1373652"/>
                <a:gd name="connsiteX330" fmla="*/ 700057 w 830220"/>
                <a:gd name="connsiteY330" fmla="*/ 552199 h 1373652"/>
                <a:gd name="connsiteX331" fmla="*/ 698597 w 830220"/>
                <a:gd name="connsiteY331" fmla="*/ 546551 h 1373652"/>
                <a:gd name="connsiteX332" fmla="*/ 698597 w 830220"/>
                <a:gd name="connsiteY332" fmla="*/ 546551 h 1373652"/>
                <a:gd name="connsiteX333" fmla="*/ 684444 w 830220"/>
                <a:gd name="connsiteY333" fmla="*/ 653556 h 1373652"/>
                <a:gd name="connsiteX334" fmla="*/ 663373 w 830220"/>
                <a:gd name="connsiteY334" fmla="*/ 653048 h 1373652"/>
                <a:gd name="connsiteX335" fmla="*/ 640208 w 830220"/>
                <a:gd name="connsiteY335" fmla="*/ 651208 h 1373652"/>
                <a:gd name="connsiteX336" fmla="*/ 638049 w 830220"/>
                <a:gd name="connsiteY336" fmla="*/ 659776 h 1373652"/>
                <a:gd name="connsiteX337" fmla="*/ 663500 w 830220"/>
                <a:gd name="connsiteY337" fmla="*/ 665297 h 1373652"/>
                <a:gd name="connsiteX338" fmla="*/ 686221 w 830220"/>
                <a:gd name="connsiteY338" fmla="*/ 660410 h 1373652"/>
                <a:gd name="connsiteX339" fmla="*/ 684444 w 830220"/>
                <a:gd name="connsiteY339" fmla="*/ 653556 h 1373652"/>
                <a:gd name="connsiteX340" fmla="*/ 684444 w 830220"/>
                <a:gd name="connsiteY340" fmla="*/ 653556 h 1373652"/>
                <a:gd name="connsiteX341" fmla="*/ 568363 w 830220"/>
                <a:gd name="connsiteY341" fmla="*/ 700458 h 1373652"/>
                <a:gd name="connsiteX342" fmla="*/ 552116 w 830220"/>
                <a:gd name="connsiteY342" fmla="*/ 698998 h 1373652"/>
                <a:gd name="connsiteX343" fmla="*/ 530791 w 830220"/>
                <a:gd name="connsiteY343" fmla="*/ 702997 h 1373652"/>
                <a:gd name="connsiteX344" fmla="*/ 531806 w 830220"/>
                <a:gd name="connsiteY344" fmla="*/ 709978 h 1373652"/>
                <a:gd name="connsiteX345" fmla="*/ 553829 w 830220"/>
                <a:gd name="connsiteY345" fmla="*/ 711057 h 1373652"/>
                <a:gd name="connsiteX346" fmla="*/ 569315 w 830220"/>
                <a:gd name="connsiteY346" fmla="*/ 707186 h 1373652"/>
                <a:gd name="connsiteX347" fmla="*/ 568363 w 830220"/>
                <a:gd name="connsiteY347" fmla="*/ 700458 h 1373652"/>
                <a:gd name="connsiteX348" fmla="*/ 568363 w 830220"/>
                <a:gd name="connsiteY348" fmla="*/ 700458 h 1373652"/>
                <a:gd name="connsiteX349" fmla="*/ 742960 w 830220"/>
                <a:gd name="connsiteY349" fmla="*/ 369478 h 1373652"/>
                <a:gd name="connsiteX350" fmla="*/ 710465 w 830220"/>
                <a:gd name="connsiteY350" fmla="*/ 368272 h 1373652"/>
                <a:gd name="connsiteX351" fmla="*/ 710592 w 830220"/>
                <a:gd name="connsiteY351" fmla="*/ 375952 h 1373652"/>
                <a:gd name="connsiteX352" fmla="*/ 743088 w 830220"/>
                <a:gd name="connsiteY352" fmla="*/ 376777 h 1373652"/>
                <a:gd name="connsiteX353" fmla="*/ 742960 w 830220"/>
                <a:gd name="connsiteY353" fmla="*/ 369478 h 1373652"/>
                <a:gd name="connsiteX354" fmla="*/ 742960 w 830220"/>
                <a:gd name="connsiteY354" fmla="*/ 369478 h 1373652"/>
                <a:gd name="connsiteX355" fmla="*/ 684888 w 830220"/>
                <a:gd name="connsiteY355" fmla="*/ 444369 h 1373652"/>
                <a:gd name="connsiteX356" fmla="*/ 663373 w 830220"/>
                <a:gd name="connsiteY356" fmla="*/ 442338 h 1373652"/>
                <a:gd name="connsiteX357" fmla="*/ 639192 w 830220"/>
                <a:gd name="connsiteY357" fmla="*/ 445067 h 1373652"/>
                <a:gd name="connsiteX358" fmla="*/ 640588 w 830220"/>
                <a:gd name="connsiteY358" fmla="*/ 454650 h 1373652"/>
                <a:gd name="connsiteX359" fmla="*/ 666800 w 830220"/>
                <a:gd name="connsiteY359" fmla="*/ 454650 h 1373652"/>
                <a:gd name="connsiteX360" fmla="*/ 685713 w 830220"/>
                <a:gd name="connsiteY360" fmla="*/ 450272 h 1373652"/>
                <a:gd name="connsiteX361" fmla="*/ 684888 w 830220"/>
                <a:gd name="connsiteY361" fmla="*/ 444369 h 1373652"/>
                <a:gd name="connsiteX362" fmla="*/ 684888 w 830220"/>
                <a:gd name="connsiteY362" fmla="*/ 444369 h 1373652"/>
                <a:gd name="connsiteX363" fmla="*/ 563920 w 830220"/>
                <a:gd name="connsiteY363" fmla="*/ 505424 h 1373652"/>
                <a:gd name="connsiteX364" fmla="*/ 522794 w 830220"/>
                <a:gd name="connsiteY364" fmla="*/ 507518 h 1373652"/>
                <a:gd name="connsiteX365" fmla="*/ 522921 w 830220"/>
                <a:gd name="connsiteY365" fmla="*/ 514944 h 1373652"/>
                <a:gd name="connsiteX366" fmla="*/ 565507 w 830220"/>
                <a:gd name="connsiteY366" fmla="*/ 516023 h 1373652"/>
                <a:gd name="connsiteX367" fmla="*/ 563920 w 830220"/>
                <a:gd name="connsiteY367" fmla="*/ 505424 h 1373652"/>
                <a:gd name="connsiteX368" fmla="*/ 563920 w 830220"/>
                <a:gd name="connsiteY368" fmla="*/ 505424 h 1373652"/>
                <a:gd name="connsiteX369" fmla="*/ 562270 w 830220"/>
                <a:gd name="connsiteY369" fmla="*/ 590216 h 1373652"/>
                <a:gd name="connsiteX370" fmla="*/ 542087 w 830220"/>
                <a:gd name="connsiteY370" fmla="*/ 591295 h 1373652"/>
                <a:gd name="connsiteX371" fmla="*/ 523999 w 830220"/>
                <a:gd name="connsiteY371" fmla="*/ 594405 h 1373652"/>
                <a:gd name="connsiteX372" fmla="*/ 524063 w 830220"/>
                <a:gd name="connsiteY372" fmla="*/ 601894 h 1373652"/>
                <a:gd name="connsiteX373" fmla="*/ 543738 w 830220"/>
                <a:gd name="connsiteY373" fmla="*/ 602592 h 1373652"/>
                <a:gd name="connsiteX374" fmla="*/ 563730 w 830220"/>
                <a:gd name="connsiteY374" fmla="*/ 600878 h 1373652"/>
                <a:gd name="connsiteX375" fmla="*/ 562270 w 830220"/>
                <a:gd name="connsiteY375" fmla="*/ 590216 h 1373652"/>
                <a:gd name="connsiteX376" fmla="*/ 562270 w 830220"/>
                <a:gd name="connsiteY376" fmla="*/ 590216 h 1373652"/>
                <a:gd name="connsiteX377" fmla="*/ 445491 w 830220"/>
                <a:gd name="connsiteY377" fmla="*/ 584060 h 1373652"/>
                <a:gd name="connsiteX378" fmla="*/ 429434 w 830220"/>
                <a:gd name="connsiteY378" fmla="*/ 584250 h 1373652"/>
                <a:gd name="connsiteX379" fmla="*/ 409823 w 830220"/>
                <a:gd name="connsiteY379" fmla="*/ 585139 h 1373652"/>
                <a:gd name="connsiteX380" fmla="*/ 408934 w 830220"/>
                <a:gd name="connsiteY380" fmla="*/ 592437 h 1373652"/>
                <a:gd name="connsiteX381" fmla="*/ 447141 w 830220"/>
                <a:gd name="connsiteY381" fmla="*/ 590470 h 1373652"/>
                <a:gd name="connsiteX382" fmla="*/ 445491 w 830220"/>
                <a:gd name="connsiteY382" fmla="*/ 584060 h 1373652"/>
                <a:gd name="connsiteX383" fmla="*/ 445491 w 830220"/>
                <a:gd name="connsiteY383" fmla="*/ 584060 h 1373652"/>
                <a:gd name="connsiteX384" fmla="*/ 324079 w 830220"/>
                <a:gd name="connsiteY384" fmla="*/ 602084 h 1373652"/>
                <a:gd name="connsiteX385" fmla="*/ 306498 w 830220"/>
                <a:gd name="connsiteY385" fmla="*/ 599736 h 1373652"/>
                <a:gd name="connsiteX386" fmla="*/ 286633 w 830220"/>
                <a:gd name="connsiteY386" fmla="*/ 603290 h 1373652"/>
                <a:gd name="connsiteX387" fmla="*/ 286696 w 830220"/>
                <a:gd name="connsiteY387" fmla="*/ 610716 h 1373652"/>
                <a:gd name="connsiteX388" fmla="*/ 308212 w 830220"/>
                <a:gd name="connsiteY388" fmla="*/ 612112 h 1373652"/>
                <a:gd name="connsiteX389" fmla="*/ 324777 w 830220"/>
                <a:gd name="connsiteY389" fmla="*/ 607733 h 1373652"/>
                <a:gd name="connsiteX390" fmla="*/ 324079 w 830220"/>
                <a:gd name="connsiteY390" fmla="*/ 602084 h 1373652"/>
                <a:gd name="connsiteX391" fmla="*/ 324079 w 830220"/>
                <a:gd name="connsiteY391" fmla="*/ 602084 h 1373652"/>
                <a:gd name="connsiteX392" fmla="*/ 395415 w 830220"/>
                <a:gd name="connsiteY392" fmla="*/ 491144 h 1373652"/>
                <a:gd name="connsiteX393" fmla="*/ 374725 w 830220"/>
                <a:gd name="connsiteY393" fmla="*/ 487082 h 1373652"/>
                <a:gd name="connsiteX394" fmla="*/ 349085 w 830220"/>
                <a:gd name="connsiteY394" fmla="*/ 488478 h 1373652"/>
                <a:gd name="connsiteX395" fmla="*/ 349212 w 830220"/>
                <a:gd name="connsiteY395" fmla="*/ 496031 h 1373652"/>
                <a:gd name="connsiteX396" fmla="*/ 374916 w 830220"/>
                <a:gd name="connsiteY396" fmla="*/ 499077 h 1373652"/>
                <a:gd name="connsiteX397" fmla="*/ 395542 w 830220"/>
                <a:gd name="connsiteY397" fmla="*/ 496348 h 1373652"/>
                <a:gd name="connsiteX398" fmla="*/ 395415 w 830220"/>
                <a:gd name="connsiteY398" fmla="*/ 491144 h 1373652"/>
                <a:gd name="connsiteX399" fmla="*/ 395415 w 830220"/>
                <a:gd name="connsiteY399" fmla="*/ 491144 h 1373652"/>
                <a:gd name="connsiteX400" fmla="*/ 173345 w 830220"/>
                <a:gd name="connsiteY400" fmla="*/ 510755 h 1373652"/>
                <a:gd name="connsiteX401" fmla="*/ 158303 w 830220"/>
                <a:gd name="connsiteY401" fmla="*/ 508407 h 1373652"/>
                <a:gd name="connsiteX402" fmla="*/ 139326 w 830220"/>
                <a:gd name="connsiteY402" fmla="*/ 507455 h 1373652"/>
                <a:gd name="connsiteX403" fmla="*/ 138501 w 830220"/>
                <a:gd name="connsiteY403" fmla="*/ 514627 h 1373652"/>
                <a:gd name="connsiteX404" fmla="*/ 174170 w 830220"/>
                <a:gd name="connsiteY404" fmla="*/ 516531 h 1373652"/>
                <a:gd name="connsiteX405" fmla="*/ 173345 w 830220"/>
                <a:gd name="connsiteY405" fmla="*/ 510755 h 1373652"/>
                <a:gd name="connsiteX406" fmla="*/ 173345 w 830220"/>
                <a:gd name="connsiteY406" fmla="*/ 510755 h 1373652"/>
                <a:gd name="connsiteX407" fmla="*/ 243983 w 830220"/>
                <a:gd name="connsiteY407" fmla="*/ 439926 h 1373652"/>
                <a:gd name="connsiteX408" fmla="*/ 223865 w 830220"/>
                <a:gd name="connsiteY408" fmla="*/ 439228 h 1373652"/>
                <a:gd name="connsiteX409" fmla="*/ 204317 w 830220"/>
                <a:gd name="connsiteY409" fmla="*/ 439355 h 1373652"/>
                <a:gd name="connsiteX410" fmla="*/ 203682 w 830220"/>
                <a:gd name="connsiteY410" fmla="*/ 445067 h 1373652"/>
                <a:gd name="connsiteX411" fmla="*/ 244110 w 830220"/>
                <a:gd name="connsiteY411" fmla="*/ 449700 h 1373652"/>
                <a:gd name="connsiteX412" fmla="*/ 243983 w 830220"/>
                <a:gd name="connsiteY412" fmla="*/ 439926 h 1373652"/>
                <a:gd name="connsiteX413" fmla="*/ 243983 w 830220"/>
                <a:gd name="connsiteY413" fmla="*/ 439926 h 1373652"/>
                <a:gd name="connsiteX414" fmla="*/ 224880 w 830220"/>
                <a:gd name="connsiteY414" fmla="*/ 344853 h 1373652"/>
                <a:gd name="connsiteX415" fmla="*/ 208061 w 830220"/>
                <a:gd name="connsiteY415" fmla="*/ 342314 h 1373652"/>
                <a:gd name="connsiteX416" fmla="*/ 191496 w 830220"/>
                <a:gd name="connsiteY416" fmla="*/ 344155 h 1373652"/>
                <a:gd name="connsiteX417" fmla="*/ 191623 w 830220"/>
                <a:gd name="connsiteY417" fmla="*/ 350819 h 1373652"/>
                <a:gd name="connsiteX418" fmla="*/ 208188 w 830220"/>
                <a:gd name="connsiteY418" fmla="*/ 353675 h 1373652"/>
                <a:gd name="connsiteX419" fmla="*/ 224943 w 830220"/>
                <a:gd name="connsiteY419" fmla="*/ 352215 h 1373652"/>
                <a:gd name="connsiteX420" fmla="*/ 224880 w 830220"/>
                <a:gd name="connsiteY420" fmla="*/ 344853 h 1373652"/>
                <a:gd name="connsiteX421" fmla="*/ 224880 w 830220"/>
                <a:gd name="connsiteY421" fmla="*/ 344853 h 1373652"/>
                <a:gd name="connsiteX422" fmla="*/ 331632 w 830220"/>
                <a:gd name="connsiteY422" fmla="*/ 288050 h 1373652"/>
                <a:gd name="connsiteX423" fmla="*/ 311957 w 830220"/>
                <a:gd name="connsiteY423" fmla="*/ 282401 h 1373652"/>
                <a:gd name="connsiteX424" fmla="*/ 287776 w 830220"/>
                <a:gd name="connsiteY424" fmla="*/ 284305 h 1373652"/>
                <a:gd name="connsiteX425" fmla="*/ 288855 w 830220"/>
                <a:gd name="connsiteY425" fmla="*/ 291541 h 1373652"/>
                <a:gd name="connsiteX426" fmla="*/ 310560 w 830220"/>
                <a:gd name="connsiteY426" fmla="*/ 293381 h 1373652"/>
                <a:gd name="connsiteX427" fmla="*/ 330045 w 830220"/>
                <a:gd name="connsiteY427" fmla="*/ 294523 h 1373652"/>
                <a:gd name="connsiteX428" fmla="*/ 331632 w 830220"/>
                <a:gd name="connsiteY428" fmla="*/ 288050 h 1373652"/>
                <a:gd name="connsiteX429" fmla="*/ 331632 w 830220"/>
                <a:gd name="connsiteY429" fmla="*/ 288050 h 1373652"/>
                <a:gd name="connsiteX430" fmla="*/ 436605 w 830220"/>
                <a:gd name="connsiteY430" fmla="*/ 371953 h 1373652"/>
                <a:gd name="connsiteX431" fmla="*/ 401762 w 830220"/>
                <a:gd name="connsiteY431" fmla="*/ 370620 h 1373652"/>
                <a:gd name="connsiteX432" fmla="*/ 400873 w 830220"/>
                <a:gd name="connsiteY432" fmla="*/ 377602 h 1373652"/>
                <a:gd name="connsiteX433" fmla="*/ 438002 w 830220"/>
                <a:gd name="connsiteY433" fmla="*/ 381663 h 1373652"/>
                <a:gd name="connsiteX434" fmla="*/ 436605 w 830220"/>
                <a:gd name="connsiteY434" fmla="*/ 371953 h 1373652"/>
                <a:gd name="connsiteX435" fmla="*/ 436605 w 830220"/>
                <a:gd name="connsiteY435" fmla="*/ 371953 h 1373652"/>
                <a:gd name="connsiteX436" fmla="*/ 573631 w 830220"/>
                <a:gd name="connsiteY436" fmla="*/ 352722 h 1373652"/>
                <a:gd name="connsiteX437" fmla="*/ 555226 w 830220"/>
                <a:gd name="connsiteY437" fmla="*/ 350946 h 1373652"/>
                <a:gd name="connsiteX438" fmla="*/ 535233 w 830220"/>
                <a:gd name="connsiteY438" fmla="*/ 348153 h 1373652"/>
                <a:gd name="connsiteX439" fmla="*/ 534281 w 830220"/>
                <a:gd name="connsiteY439" fmla="*/ 356467 h 1373652"/>
                <a:gd name="connsiteX440" fmla="*/ 555416 w 830220"/>
                <a:gd name="connsiteY440" fmla="*/ 361354 h 1373652"/>
                <a:gd name="connsiteX441" fmla="*/ 574773 w 830220"/>
                <a:gd name="connsiteY441" fmla="*/ 360466 h 1373652"/>
                <a:gd name="connsiteX442" fmla="*/ 573631 w 830220"/>
                <a:gd name="connsiteY442" fmla="*/ 352722 h 1373652"/>
                <a:gd name="connsiteX443" fmla="*/ 573631 w 830220"/>
                <a:gd name="connsiteY443" fmla="*/ 352722 h 1373652"/>
                <a:gd name="connsiteX444" fmla="*/ 648776 w 830220"/>
                <a:gd name="connsiteY444" fmla="*/ 292112 h 1373652"/>
                <a:gd name="connsiteX445" fmla="*/ 623452 w 830220"/>
                <a:gd name="connsiteY445" fmla="*/ 286400 h 1373652"/>
                <a:gd name="connsiteX446" fmla="*/ 621104 w 830220"/>
                <a:gd name="connsiteY446" fmla="*/ 295602 h 1373652"/>
                <a:gd name="connsiteX447" fmla="*/ 646682 w 830220"/>
                <a:gd name="connsiteY447" fmla="*/ 300616 h 1373652"/>
                <a:gd name="connsiteX448" fmla="*/ 648776 w 830220"/>
                <a:gd name="connsiteY448" fmla="*/ 292112 h 1373652"/>
                <a:gd name="connsiteX449" fmla="*/ 648776 w 830220"/>
                <a:gd name="connsiteY449" fmla="*/ 292112 h 1373652"/>
                <a:gd name="connsiteX450" fmla="*/ 668577 w 830220"/>
                <a:gd name="connsiteY450" fmla="*/ 205670 h 1373652"/>
                <a:gd name="connsiteX451" fmla="*/ 637351 w 830220"/>
                <a:gd name="connsiteY451" fmla="*/ 200275 h 1373652"/>
                <a:gd name="connsiteX452" fmla="*/ 636336 w 830220"/>
                <a:gd name="connsiteY452" fmla="*/ 209097 h 1373652"/>
                <a:gd name="connsiteX453" fmla="*/ 667816 w 830220"/>
                <a:gd name="connsiteY453" fmla="*/ 212461 h 1373652"/>
                <a:gd name="connsiteX454" fmla="*/ 668577 w 830220"/>
                <a:gd name="connsiteY454" fmla="*/ 205670 h 1373652"/>
                <a:gd name="connsiteX455" fmla="*/ 668577 w 830220"/>
                <a:gd name="connsiteY455" fmla="*/ 205670 h 1373652"/>
                <a:gd name="connsiteX456" fmla="*/ 527109 w 830220"/>
                <a:gd name="connsiteY456" fmla="*/ 274722 h 1373652"/>
                <a:gd name="connsiteX457" fmla="*/ 514099 w 830220"/>
                <a:gd name="connsiteY457" fmla="*/ 273389 h 1373652"/>
                <a:gd name="connsiteX458" fmla="*/ 499184 w 830220"/>
                <a:gd name="connsiteY458" fmla="*/ 272183 h 1373652"/>
                <a:gd name="connsiteX459" fmla="*/ 498296 w 830220"/>
                <a:gd name="connsiteY459" fmla="*/ 279609 h 1373652"/>
                <a:gd name="connsiteX460" fmla="*/ 528061 w 830220"/>
                <a:gd name="connsiteY460" fmla="*/ 281576 h 1373652"/>
                <a:gd name="connsiteX461" fmla="*/ 527109 w 830220"/>
                <a:gd name="connsiteY461" fmla="*/ 274722 h 1373652"/>
                <a:gd name="connsiteX462" fmla="*/ 527109 w 830220"/>
                <a:gd name="connsiteY462" fmla="*/ 274722 h 1373652"/>
                <a:gd name="connsiteX463" fmla="*/ 425055 w 830220"/>
                <a:gd name="connsiteY463" fmla="*/ 221854 h 1373652"/>
                <a:gd name="connsiteX464" fmla="*/ 391798 w 830220"/>
                <a:gd name="connsiteY464" fmla="*/ 220204 h 1373652"/>
                <a:gd name="connsiteX465" fmla="*/ 391037 w 830220"/>
                <a:gd name="connsiteY465" fmla="*/ 226360 h 1373652"/>
                <a:gd name="connsiteX466" fmla="*/ 425182 w 830220"/>
                <a:gd name="connsiteY466" fmla="*/ 229660 h 1373652"/>
                <a:gd name="connsiteX467" fmla="*/ 425055 w 830220"/>
                <a:gd name="connsiteY467" fmla="*/ 221854 h 1373652"/>
                <a:gd name="connsiteX468" fmla="*/ 425055 w 830220"/>
                <a:gd name="connsiteY468" fmla="*/ 221854 h 1373652"/>
                <a:gd name="connsiteX469" fmla="*/ 321477 w 830220"/>
                <a:gd name="connsiteY469" fmla="*/ 194119 h 1373652"/>
                <a:gd name="connsiteX470" fmla="*/ 287395 w 830220"/>
                <a:gd name="connsiteY470" fmla="*/ 190057 h 1373652"/>
                <a:gd name="connsiteX471" fmla="*/ 286760 w 830220"/>
                <a:gd name="connsiteY471" fmla="*/ 195452 h 1373652"/>
                <a:gd name="connsiteX472" fmla="*/ 320778 w 830220"/>
                <a:gd name="connsiteY472" fmla="*/ 200910 h 1373652"/>
                <a:gd name="connsiteX473" fmla="*/ 321477 w 830220"/>
                <a:gd name="connsiteY473" fmla="*/ 194119 h 1373652"/>
                <a:gd name="connsiteX474" fmla="*/ 321477 w 830220"/>
                <a:gd name="connsiteY474" fmla="*/ 194119 h 1373652"/>
                <a:gd name="connsiteX475" fmla="*/ 407728 w 830220"/>
                <a:gd name="connsiteY475" fmla="*/ 117007 h 1373652"/>
                <a:gd name="connsiteX476" fmla="*/ 387927 w 830220"/>
                <a:gd name="connsiteY476" fmla="*/ 113452 h 1373652"/>
                <a:gd name="connsiteX477" fmla="*/ 368378 w 830220"/>
                <a:gd name="connsiteY477" fmla="*/ 113135 h 1373652"/>
                <a:gd name="connsiteX478" fmla="*/ 368442 w 830220"/>
                <a:gd name="connsiteY478" fmla="*/ 118847 h 1373652"/>
                <a:gd name="connsiteX479" fmla="*/ 407792 w 830220"/>
                <a:gd name="connsiteY479" fmla="*/ 124496 h 1373652"/>
                <a:gd name="connsiteX480" fmla="*/ 407728 w 830220"/>
                <a:gd name="connsiteY480" fmla="*/ 117007 h 1373652"/>
                <a:gd name="connsiteX481" fmla="*/ 407728 w 830220"/>
                <a:gd name="connsiteY481" fmla="*/ 117007 h 1373652"/>
                <a:gd name="connsiteX482" fmla="*/ 569822 w 830220"/>
                <a:gd name="connsiteY482" fmla="*/ 177935 h 1373652"/>
                <a:gd name="connsiteX483" fmla="*/ 553385 w 830220"/>
                <a:gd name="connsiteY483" fmla="*/ 173365 h 1373652"/>
                <a:gd name="connsiteX484" fmla="*/ 531933 w 830220"/>
                <a:gd name="connsiteY484" fmla="*/ 172857 h 1373652"/>
                <a:gd name="connsiteX485" fmla="*/ 531996 w 830220"/>
                <a:gd name="connsiteY485" fmla="*/ 179013 h 1373652"/>
                <a:gd name="connsiteX486" fmla="*/ 551862 w 830220"/>
                <a:gd name="connsiteY486" fmla="*/ 183202 h 1373652"/>
                <a:gd name="connsiteX487" fmla="*/ 569251 w 830220"/>
                <a:gd name="connsiteY487" fmla="*/ 182758 h 1373652"/>
                <a:gd name="connsiteX488" fmla="*/ 569822 w 830220"/>
                <a:gd name="connsiteY488" fmla="*/ 177935 h 1373652"/>
                <a:gd name="connsiteX489" fmla="*/ 569822 w 830220"/>
                <a:gd name="connsiteY489" fmla="*/ 177935 h 1373652"/>
                <a:gd name="connsiteX490" fmla="*/ 621295 w 830220"/>
                <a:gd name="connsiteY490" fmla="*/ 106598 h 1373652"/>
                <a:gd name="connsiteX491" fmla="*/ 602889 w 830220"/>
                <a:gd name="connsiteY491" fmla="*/ 103107 h 1373652"/>
                <a:gd name="connsiteX492" fmla="*/ 581754 w 830220"/>
                <a:gd name="connsiteY492" fmla="*/ 103995 h 1373652"/>
                <a:gd name="connsiteX493" fmla="*/ 581818 w 830220"/>
                <a:gd name="connsiteY493" fmla="*/ 110977 h 1373652"/>
                <a:gd name="connsiteX494" fmla="*/ 603016 w 830220"/>
                <a:gd name="connsiteY494" fmla="*/ 113262 h 1373652"/>
                <a:gd name="connsiteX495" fmla="*/ 621358 w 830220"/>
                <a:gd name="connsiteY495" fmla="*/ 110914 h 1373652"/>
                <a:gd name="connsiteX496" fmla="*/ 621295 w 830220"/>
                <a:gd name="connsiteY496" fmla="*/ 106598 h 1373652"/>
                <a:gd name="connsiteX497" fmla="*/ 621295 w 830220"/>
                <a:gd name="connsiteY497" fmla="*/ 106598 h 1373652"/>
                <a:gd name="connsiteX498" fmla="*/ 583659 w 830220"/>
                <a:gd name="connsiteY498" fmla="*/ 6320 h 1373652"/>
                <a:gd name="connsiteX499" fmla="*/ 545071 w 830220"/>
                <a:gd name="connsiteY499" fmla="*/ 6447 h 1373652"/>
                <a:gd name="connsiteX500" fmla="*/ 547038 w 830220"/>
                <a:gd name="connsiteY500" fmla="*/ 11270 h 1373652"/>
                <a:gd name="connsiteX501" fmla="*/ 565571 w 830220"/>
                <a:gd name="connsiteY501" fmla="*/ 10572 h 1373652"/>
                <a:gd name="connsiteX502" fmla="*/ 582390 w 830220"/>
                <a:gd name="connsiteY502" fmla="*/ 11588 h 1373652"/>
                <a:gd name="connsiteX503" fmla="*/ 583659 w 830220"/>
                <a:gd name="connsiteY503" fmla="*/ 6320 h 1373652"/>
                <a:gd name="connsiteX504" fmla="*/ 583659 w 830220"/>
                <a:gd name="connsiteY504" fmla="*/ 6320 h 1373652"/>
                <a:gd name="connsiteX505" fmla="*/ 511751 w 830220"/>
                <a:gd name="connsiteY505" fmla="*/ 64202 h 1373652"/>
                <a:gd name="connsiteX506" fmla="*/ 474051 w 830220"/>
                <a:gd name="connsiteY506" fmla="*/ 63694 h 1373652"/>
                <a:gd name="connsiteX507" fmla="*/ 475257 w 830220"/>
                <a:gd name="connsiteY507" fmla="*/ 72326 h 1373652"/>
                <a:gd name="connsiteX508" fmla="*/ 510926 w 830220"/>
                <a:gd name="connsiteY508" fmla="*/ 70612 h 1373652"/>
                <a:gd name="connsiteX509" fmla="*/ 511751 w 830220"/>
                <a:gd name="connsiteY509" fmla="*/ 64202 h 137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</a:cxnLst>
              <a:rect l="l" t="t" r="r" b="b"/>
              <a:pathLst>
                <a:path w="830220" h="1373652">
                  <a:moveTo>
                    <a:pt x="415408" y="33167"/>
                  </a:moveTo>
                  <a:cubicBezTo>
                    <a:pt x="410521" y="30184"/>
                    <a:pt x="405888" y="31008"/>
                    <a:pt x="400366" y="31263"/>
                  </a:cubicBezTo>
                  <a:cubicBezTo>
                    <a:pt x="394527" y="31516"/>
                    <a:pt x="389069" y="31707"/>
                    <a:pt x="383547" y="33420"/>
                  </a:cubicBezTo>
                  <a:cubicBezTo>
                    <a:pt x="381135" y="34182"/>
                    <a:pt x="380946" y="37927"/>
                    <a:pt x="383611" y="38752"/>
                  </a:cubicBezTo>
                  <a:cubicBezTo>
                    <a:pt x="389259" y="40529"/>
                    <a:pt x="394654" y="40846"/>
                    <a:pt x="400493" y="41163"/>
                  </a:cubicBezTo>
                  <a:cubicBezTo>
                    <a:pt x="405824" y="41481"/>
                    <a:pt x="410838" y="42369"/>
                    <a:pt x="415471" y="39513"/>
                  </a:cubicBezTo>
                  <a:cubicBezTo>
                    <a:pt x="417692" y="38054"/>
                    <a:pt x="417819" y="34563"/>
                    <a:pt x="415408" y="33167"/>
                  </a:cubicBezTo>
                  <a:lnTo>
                    <a:pt x="415408" y="33167"/>
                  </a:lnTo>
                  <a:close/>
                  <a:moveTo>
                    <a:pt x="561191" y="1124290"/>
                  </a:moveTo>
                  <a:cubicBezTo>
                    <a:pt x="555162" y="1119086"/>
                    <a:pt x="547229" y="1119594"/>
                    <a:pt x="539803" y="1119657"/>
                  </a:cubicBezTo>
                  <a:cubicBezTo>
                    <a:pt x="532187" y="1119721"/>
                    <a:pt x="522476" y="1119404"/>
                    <a:pt x="516193" y="1123973"/>
                  </a:cubicBezTo>
                  <a:cubicBezTo>
                    <a:pt x="513527" y="1125940"/>
                    <a:pt x="513527" y="1130764"/>
                    <a:pt x="517272" y="1131906"/>
                  </a:cubicBezTo>
                  <a:cubicBezTo>
                    <a:pt x="524508" y="1134064"/>
                    <a:pt x="532505" y="1131906"/>
                    <a:pt x="539930" y="1131843"/>
                  </a:cubicBezTo>
                  <a:cubicBezTo>
                    <a:pt x="546847" y="1131843"/>
                    <a:pt x="554210" y="1133810"/>
                    <a:pt x="560429" y="1130510"/>
                  </a:cubicBezTo>
                  <a:cubicBezTo>
                    <a:pt x="562524" y="1129431"/>
                    <a:pt x="563159" y="1125940"/>
                    <a:pt x="561191" y="1124290"/>
                  </a:cubicBezTo>
                  <a:lnTo>
                    <a:pt x="561191" y="1124290"/>
                  </a:lnTo>
                  <a:close/>
                  <a:moveTo>
                    <a:pt x="826991" y="1158309"/>
                  </a:moveTo>
                  <a:cubicBezTo>
                    <a:pt x="818296" y="1155262"/>
                    <a:pt x="806809" y="1156341"/>
                    <a:pt x="797987" y="1157420"/>
                  </a:cubicBezTo>
                  <a:cubicBezTo>
                    <a:pt x="793798" y="1157928"/>
                    <a:pt x="793861" y="1165290"/>
                    <a:pt x="798114" y="1166115"/>
                  </a:cubicBezTo>
                  <a:cubicBezTo>
                    <a:pt x="806999" y="1167765"/>
                    <a:pt x="818486" y="1169542"/>
                    <a:pt x="827118" y="1167067"/>
                  </a:cubicBezTo>
                  <a:cubicBezTo>
                    <a:pt x="831307" y="1165924"/>
                    <a:pt x="831243" y="1159768"/>
                    <a:pt x="826991" y="1158309"/>
                  </a:cubicBezTo>
                  <a:lnTo>
                    <a:pt x="826991" y="1158309"/>
                  </a:lnTo>
                  <a:close/>
                  <a:moveTo>
                    <a:pt x="779835" y="1260237"/>
                  </a:moveTo>
                  <a:cubicBezTo>
                    <a:pt x="773805" y="1258206"/>
                    <a:pt x="768030" y="1259538"/>
                    <a:pt x="761937" y="1259856"/>
                  </a:cubicBezTo>
                  <a:cubicBezTo>
                    <a:pt x="755210" y="1260173"/>
                    <a:pt x="748419" y="1260363"/>
                    <a:pt x="741691" y="1260554"/>
                  </a:cubicBezTo>
                  <a:cubicBezTo>
                    <a:pt x="737947" y="1260617"/>
                    <a:pt x="736931" y="1266266"/>
                    <a:pt x="740866" y="1267472"/>
                  </a:cubicBezTo>
                  <a:cubicBezTo>
                    <a:pt x="752862" y="1271026"/>
                    <a:pt x="771204" y="1273818"/>
                    <a:pt x="781041" y="1264933"/>
                  </a:cubicBezTo>
                  <a:cubicBezTo>
                    <a:pt x="782627" y="1263473"/>
                    <a:pt x="781675" y="1260871"/>
                    <a:pt x="779835" y="1260237"/>
                  </a:cubicBezTo>
                  <a:lnTo>
                    <a:pt x="779835" y="1260237"/>
                  </a:lnTo>
                  <a:close/>
                  <a:moveTo>
                    <a:pt x="711989" y="1348583"/>
                  </a:moveTo>
                  <a:cubicBezTo>
                    <a:pt x="704563" y="1346742"/>
                    <a:pt x="696947" y="1347821"/>
                    <a:pt x="689522" y="1348265"/>
                  </a:cubicBezTo>
                  <a:cubicBezTo>
                    <a:pt x="682032" y="1348773"/>
                    <a:pt x="674290" y="1348583"/>
                    <a:pt x="667181" y="1351058"/>
                  </a:cubicBezTo>
                  <a:cubicBezTo>
                    <a:pt x="663944" y="1352200"/>
                    <a:pt x="663183" y="1357722"/>
                    <a:pt x="667308" y="1358737"/>
                  </a:cubicBezTo>
                  <a:cubicBezTo>
                    <a:pt x="674734" y="1360514"/>
                    <a:pt x="682159" y="1359816"/>
                    <a:pt x="689712" y="1359562"/>
                  </a:cubicBezTo>
                  <a:cubicBezTo>
                    <a:pt x="697138" y="1359372"/>
                    <a:pt x="705198" y="1359816"/>
                    <a:pt x="712179" y="1357341"/>
                  </a:cubicBezTo>
                  <a:cubicBezTo>
                    <a:pt x="715796" y="1356072"/>
                    <a:pt x="716685" y="1349725"/>
                    <a:pt x="711989" y="1348583"/>
                  </a:cubicBezTo>
                  <a:lnTo>
                    <a:pt x="711989" y="1348583"/>
                  </a:lnTo>
                  <a:close/>
                  <a:moveTo>
                    <a:pt x="533456" y="1328590"/>
                  </a:moveTo>
                  <a:cubicBezTo>
                    <a:pt x="523619" y="1323005"/>
                    <a:pt x="512576" y="1326179"/>
                    <a:pt x="503182" y="1330431"/>
                  </a:cubicBezTo>
                  <a:cubicBezTo>
                    <a:pt x="498422" y="1332652"/>
                    <a:pt x="502040" y="1339697"/>
                    <a:pt x="506673" y="1338935"/>
                  </a:cubicBezTo>
                  <a:cubicBezTo>
                    <a:pt x="515241" y="1337412"/>
                    <a:pt x="524571" y="1338110"/>
                    <a:pt x="532694" y="1334873"/>
                  </a:cubicBezTo>
                  <a:cubicBezTo>
                    <a:pt x="535106" y="1333858"/>
                    <a:pt x="536249" y="1330241"/>
                    <a:pt x="533456" y="1328590"/>
                  </a:cubicBezTo>
                  <a:lnTo>
                    <a:pt x="533456" y="1328590"/>
                  </a:lnTo>
                  <a:close/>
                  <a:moveTo>
                    <a:pt x="646237" y="1298761"/>
                  </a:moveTo>
                  <a:cubicBezTo>
                    <a:pt x="639510" y="1290003"/>
                    <a:pt x="621929" y="1292414"/>
                    <a:pt x="612917" y="1294382"/>
                  </a:cubicBezTo>
                  <a:cubicBezTo>
                    <a:pt x="608093" y="1295461"/>
                    <a:pt x="609236" y="1303267"/>
                    <a:pt x="614187" y="1303394"/>
                  </a:cubicBezTo>
                  <a:cubicBezTo>
                    <a:pt x="620660" y="1303521"/>
                    <a:pt x="627070" y="1303775"/>
                    <a:pt x="633480" y="1304790"/>
                  </a:cubicBezTo>
                  <a:cubicBezTo>
                    <a:pt x="638304" y="1305552"/>
                    <a:pt x="641223" y="1306440"/>
                    <a:pt x="645475" y="1304409"/>
                  </a:cubicBezTo>
                  <a:cubicBezTo>
                    <a:pt x="647760" y="1303394"/>
                    <a:pt x="647507" y="1300474"/>
                    <a:pt x="646237" y="1298761"/>
                  </a:cubicBezTo>
                  <a:lnTo>
                    <a:pt x="646237" y="1298761"/>
                  </a:lnTo>
                  <a:close/>
                  <a:moveTo>
                    <a:pt x="732933" y="1203370"/>
                  </a:moveTo>
                  <a:cubicBezTo>
                    <a:pt x="725316" y="1193723"/>
                    <a:pt x="707039" y="1196896"/>
                    <a:pt x="697455" y="1199689"/>
                  </a:cubicBezTo>
                  <a:cubicBezTo>
                    <a:pt x="694155" y="1200641"/>
                    <a:pt x="694980" y="1205401"/>
                    <a:pt x="698343" y="1205782"/>
                  </a:cubicBezTo>
                  <a:cubicBezTo>
                    <a:pt x="704627" y="1206543"/>
                    <a:pt x="711163" y="1207622"/>
                    <a:pt x="717447" y="1208765"/>
                  </a:cubicBezTo>
                  <a:cubicBezTo>
                    <a:pt x="722334" y="1209653"/>
                    <a:pt x="726777" y="1211431"/>
                    <a:pt x="731473" y="1209590"/>
                  </a:cubicBezTo>
                  <a:cubicBezTo>
                    <a:pt x="734075" y="1208574"/>
                    <a:pt x="734837" y="1205782"/>
                    <a:pt x="732933" y="1203370"/>
                  </a:cubicBezTo>
                  <a:lnTo>
                    <a:pt x="732933" y="1203370"/>
                  </a:lnTo>
                  <a:close/>
                  <a:moveTo>
                    <a:pt x="567348" y="1190042"/>
                  </a:moveTo>
                  <a:cubicBezTo>
                    <a:pt x="557954" y="1188646"/>
                    <a:pt x="549704" y="1189725"/>
                    <a:pt x="541200" y="1193596"/>
                  </a:cubicBezTo>
                  <a:cubicBezTo>
                    <a:pt x="536629" y="1195691"/>
                    <a:pt x="540120" y="1202609"/>
                    <a:pt x="544626" y="1201783"/>
                  </a:cubicBezTo>
                  <a:cubicBezTo>
                    <a:pt x="552179" y="1200387"/>
                    <a:pt x="559795" y="1200133"/>
                    <a:pt x="567538" y="1201339"/>
                  </a:cubicBezTo>
                  <a:cubicBezTo>
                    <a:pt x="574456" y="1202482"/>
                    <a:pt x="574329" y="1191121"/>
                    <a:pt x="567348" y="1190042"/>
                  </a:cubicBezTo>
                  <a:lnTo>
                    <a:pt x="567348" y="1190042"/>
                  </a:lnTo>
                  <a:close/>
                  <a:moveTo>
                    <a:pt x="403539" y="1362291"/>
                  </a:moveTo>
                  <a:cubicBezTo>
                    <a:pt x="391925" y="1355056"/>
                    <a:pt x="369775" y="1359245"/>
                    <a:pt x="359557" y="1366607"/>
                  </a:cubicBezTo>
                  <a:cubicBezTo>
                    <a:pt x="356891" y="1368511"/>
                    <a:pt x="357589" y="1373716"/>
                    <a:pt x="361461" y="1373652"/>
                  </a:cubicBezTo>
                  <a:cubicBezTo>
                    <a:pt x="368378" y="1373525"/>
                    <a:pt x="375106" y="1372002"/>
                    <a:pt x="381960" y="1371430"/>
                  </a:cubicBezTo>
                  <a:cubicBezTo>
                    <a:pt x="388752" y="1370860"/>
                    <a:pt x="396177" y="1372446"/>
                    <a:pt x="402651" y="1370161"/>
                  </a:cubicBezTo>
                  <a:cubicBezTo>
                    <a:pt x="405888" y="1369019"/>
                    <a:pt x="406903" y="1364386"/>
                    <a:pt x="403539" y="1362291"/>
                  </a:cubicBezTo>
                  <a:lnTo>
                    <a:pt x="403539" y="1362291"/>
                  </a:lnTo>
                  <a:close/>
                  <a:moveTo>
                    <a:pt x="368442" y="1289749"/>
                  </a:moveTo>
                  <a:cubicBezTo>
                    <a:pt x="363682" y="1284544"/>
                    <a:pt x="356574" y="1284671"/>
                    <a:pt x="350100" y="1284227"/>
                  </a:cubicBezTo>
                  <a:cubicBezTo>
                    <a:pt x="342294" y="1283592"/>
                    <a:pt x="334868" y="1284037"/>
                    <a:pt x="327188" y="1285116"/>
                  </a:cubicBezTo>
                  <a:cubicBezTo>
                    <a:pt x="321984" y="1285877"/>
                    <a:pt x="323381" y="1294382"/>
                    <a:pt x="328522" y="1294509"/>
                  </a:cubicBezTo>
                  <a:cubicBezTo>
                    <a:pt x="335694" y="1294636"/>
                    <a:pt x="342992" y="1294889"/>
                    <a:pt x="350227" y="1295587"/>
                  </a:cubicBezTo>
                  <a:cubicBezTo>
                    <a:pt x="356384" y="1296095"/>
                    <a:pt x="362222" y="1298190"/>
                    <a:pt x="367807" y="1295270"/>
                  </a:cubicBezTo>
                  <a:cubicBezTo>
                    <a:pt x="369775" y="1294255"/>
                    <a:pt x="369965" y="1291399"/>
                    <a:pt x="368442" y="1289749"/>
                  </a:cubicBezTo>
                  <a:lnTo>
                    <a:pt x="368442" y="1289749"/>
                  </a:lnTo>
                  <a:close/>
                  <a:moveTo>
                    <a:pt x="409188" y="1203942"/>
                  </a:moveTo>
                  <a:cubicBezTo>
                    <a:pt x="402397" y="1199499"/>
                    <a:pt x="394019" y="1200641"/>
                    <a:pt x="386404" y="1200451"/>
                  </a:cubicBezTo>
                  <a:cubicBezTo>
                    <a:pt x="377835" y="1200260"/>
                    <a:pt x="369267" y="1199880"/>
                    <a:pt x="360826" y="1201149"/>
                  </a:cubicBezTo>
                  <a:cubicBezTo>
                    <a:pt x="356574" y="1201783"/>
                    <a:pt x="356637" y="1209082"/>
                    <a:pt x="360953" y="1209907"/>
                  </a:cubicBezTo>
                  <a:cubicBezTo>
                    <a:pt x="369394" y="1211748"/>
                    <a:pt x="378026" y="1211875"/>
                    <a:pt x="386593" y="1212192"/>
                  </a:cubicBezTo>
                  <a:cubicBezTo>
                    <a:pt x="394210" y="1212509"/>
                    <a:pt x="402587" y="1214160"/>
                    <a:pt x="409315" y="1210161"/>
                  </a:cubicBezTo>
                  <a:cubicBezTo>
                    <a:pt x="411473" y="1208828"/>
                    <a:pt x="411409" y="1205465"/>
                    <a:pt x="409188" y="1203942"/>
                  </a:cubicBezTo>
                  <a:lnTo>
                    <a:pt x="409188" y="1203942"/>
                  </a:lnTo>
                  <a:close/>
                  <a:moveTo>
                    <a:pt x="230021" y="1237706"/>
                  </a:moveTo>
                  <a:cubicBezTo>
                    <a:pt x="223103" y="1235484"/>
                    <a:pt x="215931" y="1236310"/>
                    <a:pt x="208949" y="1236944"/>
                  </a:cubicBezTo>
                  <a:cubicBezTo>
                    <a:pt x="201841" y="1237515"/>
                    <a:pt x="194796" y="1237896"/>
                    <a:pt x="187942" y="1239991"/>
                  </a:cubicBezTo>
                  <a:cubicBezTo>
                    <a:pt x="184705" y="1241006"/>
                    <a:pt x="184007" y="1246782"/>
                    <a:pt x="188069" y="1247543"/>
                  </a:cubicBezTo>
                  <a:cubicBezTo>
                    <a:pt x="195622" y="1249003"/>
                    <a:pt x="203047" y="1248749"/>
                    <a:pt x="210600" y="1248559"/>
                  </a:cubicBezTo>
                  <a:cubicBezTo>
                    <a:pt x="217644" y="1248368"/>
                    <a:pt x="224690" y="1248241"/>
                    <a:pt x="231099" y="1245385"/>
                  </a:cubicBezTo>
                  <a:cubicBezTo>
                    <a:pt x="234400" y="1243926"/>
                    <a:pt x="233194" y="1238721"/>
                    <a:pt x="230021" y="1237706"/>
                  </a:cubicBezTo>
                  <a:lnTo>
                    <a:pt x="230021" y="1237706"/>
                  </a:lnTo>
                  <a:close/>
                  <a:moveTo>
                    <a:pt x="228561" y="1123656"/>
                  </a:moveTo>
                  <a:cubicBezTo>
                    <a:pt x="222468" y="1121180"/>
                    <a:pt x="215170" y="1122323"/>
                    <a:pt x="208823" y="1122894"/>
                  </a:cubicBezTo>
                  <a:cubicBezTo>
                    <a:pt x="202222" y="1123402"/>
                    <a:pt x="195685" y="1124417"/>
                    <a:pt x="189148" y="1125623"/>
                  </a:cubicBezTo>
                  <a:cubicBezTo>
                    <a:pt x="184896" y="1126385"/>
                    <a:pt x="186165" y="1132922"/>
                    <a:pt x="190291" y="1133239"/>
                  </a:cubicBezTo>
                  <a:cubicBezTo>
                    <a:pt x="201905" y="1134128"/>
                    <a:pt x="219168" y="1136730"/>
                    <a:pt x="229513" y="1130955"/>
                  </a:cubicBezTo>
                  <a:cubicBezTo>
                    <a:pt x="232686" y="1129241"/>
                    <a:pt x="231608" y="1124862"/>
                    <a:pt x="228561" y="1123656"/>
                  </a:cubicBezTo>
                  <a:lnTo>
                    <a:pt x="228561" y="1123656"/>
                  </a:lnTo>
                  <a:close/>
                  <a:moveTo>
                    <a:pt x="100929" y="1151581"/>
                  </a:moveTo>
                  <a:cubicBezTo>
                    <a:pt x="94963" y="1149042"/>
                    <a:pt x="88616" y="1149804"/>
                    <a:pt x="82397" y="1149931"/>
                  </a:cubicBezTo>
                  <a:cubicBezTo>
                    <a:pt x="76304" y="1150058"/>
                    <a:pt x="69767" y="1150312"/>
                    <a:pt x="64118" y="1152406"/>
                  </a:cubicBezTo>
                  <a:cubicBezTo>
                    <a:pt x="60691" y="1153675"/>
                    <a:pt x="60310" y="1158753"/>
                    <a:pt x="64182" y="1160086"/>
                  </a:cubicBezTo>
                  <a:cubicBezTo>
                    <a:pt x="70719" y="1162244"/>
                    <a:pt x="77510" y="1162244"/>
                    <a:pt x="84110" y="1162244"/>
                  </a:cubicBezTo>
                  <a:cubicBezTo>
                    <a:pt x="90394" y="1162244"/>
                    <a:pt x="96359" y="1162497"/>
                    <a:pt x="102071" y="1159832"/>
                  </a:cubicBezTo>
                  <a:cubicBezTo>
                    <a:pt x="105816" y="1158055"/>
                    <a:pt x="104103" y="1152914"/>
                    <a:pt x="100929" y="1151581"/>
                  </a:cubicBezTo>
                  <a:lnTo>
                    <a:pt x="100929" y="1151581"/>
                  </a:lnTo>
                  <a:close/>
                  <a:moveTo>
                    <a:pt x="43364" y="995135"/>
                  </a:moveTo>
                  <a:cubicBezTo>
                    <a:pt x="31814" y="989423"/>
                    <a:pt x="15185" y="990375"/>
                    <a:pt x="3127" y="992343"/>
                  </a:cubicBezTo>
                  <a:cubicBezTo>
                    <a:pt x="-1126" y="993041"/>
                    <a:pt x="-999" y="1000149"/>
                    <a:pt x="3254" y="1001165"/>
                  </a:cubicBezTo>
                  <a:cubicBezTo>
                    <a:pt x="15375" y="1003894"/>
                    <a:pt x="32004" y="1005861"/>
                    <a:pt x="43428" y="1000910"/>
                  </a:cubicBezTo>
                  <a:cubicBezTo>
                    <a:pt x="45522" y="1000022"/>
                    <a:pt x="45459" y="996214"/>
                    <a:pt x="43364" y="995135"/>
                  </a:cubicBezTo>
                  <a:lnTo>
                    <a:pt x="43364" y="995135"/>
                  </a:lnTo>
                  <a:close/>
                  <a:moveTo>
                    <a:pt x="47109" y="825996"/>
                  </a:moveTo>
                  <a:cubicBezTo>
                    <a:pt x="38477" y="818761"/>
                    <a:pt x="23626" y="822949"/>
                    <a:pt x="14487" y="826186"/>
                  </a:cubicBezTo>
                  <a:cubicBezTo>
                    <a:pt x="10044" y="827773"/>
                    <a:pt x="11885" y="834183"/>
                    <a:pt x="16582" y="833548"/>
                  </a:cubicBezTo>
                  <a:cubicBezTo>
                    <a:pt x="22484" y="832787"/>
                    <a:pt x="28513" y="832406"/>
                    <a:pt x="34542" y="832533"/>
                  </a:cubicBezTo>
                  <a:cubicBezTo>
                    <a:pt x="39112" y="832660"/>
                    <a:pt x="42476" y="833231"/>
                    <a:pt x="46474" y="831073"/>
                  </a:cubicBezTo>
                  <a:cubicBezTo>
                    <a:pt x="48124" y="830185"/>
                    <a:pt x="48759" y="827328"/>
                    <a:pt x="47109" y="825996"/>
                  </a:cubicBezTo>
                  <a:lnTo>
                    <a:pt x="47109" y="825996"/>
                  </a:lnTo>
                  <a:close/>
                  <a:moveTo>
                    <a:pt x="132282" y="920815"/>
                  </a:moveTo>
                  <a:cubicBezTo>
                    <a:pt x="126253" y="918023"/>
                    <a:pt x="119271" y="919038"/>
                    <a:pt x="112860" y="918784"/>
                  </a:cubicBezTo>
                  <a:cubicBezTo>
                    <a:pt x="105626" y="918467"/>
                    <a:pt x="98454" y="917832"/>
                    <a:pt x="91282" y="917325"/>
                  </a:cubicBezTo>
                  <a:cubicBezTo>
                    <a:pt x="87093" y="917007"/>
                    <a:pt x="86522" y="923354"/>
                    <a:pt x="90394" y="924560"/>
                  </a:cubicBezTo>
                  <a:cubicBezTo>
                    <a:pt x="102198" y="928495"/>
                    <a:pt x="122254" y="933572"/>
                    <a:pt x="133107" y="926591"/>
                  </a:cubicBezTo>
                  <a:cubicBezTo>
                    <a:pt x="135455" y="925131"/>
                    <a:pt x="134693" y="921894"/>
                    <a:pt x="132282" y="920815"/>
                  </a:cubicBezTo>
                  <a:lnTo>
                    <a:pt x="132282" y="920815"/>
                  </a:lnTo>
                  <a:close/>
                  <a:moveTo>
                    <a:pt x="421437" y="1080117"/>
                  </a:moveTo>
                  <a:cubicBezTo>
                    <a:pt x="410775" y="1075040"/>
                    <a:pt x="391164" y="1075675"/>
                    <a:pt x="382087" y="1082910"/>
                  </a:cubicBezTo>
                  <a:cubicBezTo>
                    <a:pt x="380120" y="1084433"/>
                    <a:pt x="381389" y="1088051"/>
                    <a:pt x="383611" y="1088622"/>
                  </a:cubicBezTo>
                  <a:cubicBezTo>
                    <a:pt x="389577" y="1090208"/>
                    <a:pt x="395670" y="1088939"/>
                    <a:pt x="401762" y="1088812"/>
                  </a:cubicBezTo>
                  <a:cubicBezTo>
                    <a:pt x="407982" y="1088749"/>
                    <a:pt x="414392" y="1089891"/>
                    <a:pt x="420485" y="1088558"/>
                  </a:cubicBezTo>
                  <a:cubicBezTo>
                    <a:pt x="423976" y="1087924"/>
                    <a:pt x="425118" y="1081894"/>
                    <a:pt x="421437" y="1080117"/>
                  </a:cubicBezTo>
                  <a:lnTo>
                    <a:pt x="421437" y="1080117"/>
                  </a:lnTo>
                  <a:close/>
                  <a:moveTo>
                    <a:pt x="324777" y="1117373"/>
                  </a:moveTo>
                  <a:cubicBezTo>
                    <a:pt x="318748" y="1115278"/>
                    <a:pt x="312337" y="1115976"/>
                    <a:pt x="306118" y="1115849"/>
                  </a:cubicBezTo>
                  <a:cubicBezTo>
                    <a:pt x="299517" y="1115722"/>
                    <a:pt x="294249" y="1116040"/>
                    <a:pt x="287966" y="1117753"/>
                  </a:cubicBezTo>
                  <a:cubicBezTo>
                    <a:pt x="284856" y="1118578"/>
                    <a:pt x="284920" y="1123148"/>
                    <a:pt x="288030" y="1124227"/>
                  </a:cubicBezTo>
                  <a:cubicBezTo>
                    <a:pt x="294377" y="1126321"/>
                    <a:pt x="299708" y="1126956"/>
                    <a:pt x="306308" y="1127273"/>
                  </a:cubicBezTo>
                  <a:cubicBezTo>
                    <a:pt x="312464" y="1127527"/>
                    <a:pt x="319002" y="1128606"/>
                    <a:pt x="324904" y="1126956"/>
                  </a:cubicBezTo>
                  <a:cubicBezTo>
                    <a:pt x="329473" y="1125623"/>
                    <a:pt x="329410" y="1118959"/>
                    <a:pt x="324777" y="1117373"/>
                  </a:cubicBezTo>
                  <a:lnTo>
                    <a:pt x="324777" y="1117373"/>
                  </a:lnTo>
                  <a:close/>
                  <a:moveTo>
                    <a:pt x="241699" y="1013223"/>
                  </a:moveTo>
                  <a:cubicBezTo>
                    <a:pt x="230910" y="1006686"/>
                    <a:pt x="214091" y="1006876"/>
                    <a:pt x="203111" y="1011446"/>
                  </a:cubicBezTo>
                  <a:cubicBezTo>
                    <a:pt x="200509" y="1012525"/>
                    <a:pt x="201334" y="1017031"/>
                    <a:pt x="204000" y="1017729"/>
                  </a:cubicBezTo>
                  <a:cubicBezTo>
                    <a:pt x="210156" y="1019252"/>
                    <a:pt x="216121" y="1019316"/>
                    <a:pt x="222404" y="1019887"/>
                  </a:cubicBezTo>
                  <a:cubicBezTo>
                    <a:pt x="228625" y="1020458"/>
                    <a:pt x="234654" y="1021728"/>
                    <a:pt x="240874" y="1020712"/>
                  </a:cubicBezTo>
                  <a:cubicBezTo>
                    <a:pt x="244237" y="1020141"/>
                    <a:pt x="244554" y="1014937"/>
                    <a:pt x="241699" y="1013223"/>
                  </a:cubicBezTo>
                  <a:lnTo>
                    <a:pt x="241699" y="1013223"/>
                  </a:lnTo>
                  <a:close/>
                  <a:moveTo>
                    <a:pt x="396812" y="1003639"/>
                  </a:moveTo>
                  <a:cubicBezTo>
                    <a:pt x="385578" y="993104"/>
                    <a:pt x="365332" y="995897"/>
                    <a:pt x="352893" y="1000784"/>
                  </a:cubicBezTo>
                  <a:cubicBezTo>
                    <a:pt x="347942" y="1002688"/>
                    <a:pt x="349847" y="1009923"/>
                    <a:pt x="355241" y="1009161"/>
                  </a:cubicBezTo>
                  <a:cubicBezTo>
                    <a:pt x="362413" y="1008146"/>
                    <a:pt x="369839" y="1007828"/>
                    <a:pt x="377073" y="1008590"/>
                  </a:cubicBezTo>
                  <a:cubicBezTo>
                    <a:pt x="383230" y="1009225"/>
                    <a:pt x="389132" y="1011002"/>
                    <a:pt x="395288" y="1010177"/>
                  </a:cubicBezTo>
                  <a:cubicBezTo>
                    <a:pt x="398018" y="1009796"/>
                    <a:pt x="398843" y="1005607"/>
                    <a:pt x="396812" y="1003639"/>
                  </a:cubicBezTo>
                  <a:lnTo>
                    <a:pt x="396812" y="1003639"/>
                  </a:lnTo>
                  <a:close/>
                  <a:moveTo>
                    <a:pt x="580485" y="1016714"/>
                  </a:moveTo>
                  <a:cubicBezTo>
                    <a:pt x="575281" y="1012969"/>
                    <a:pt x="568617" y="1013033"/>
                    <a:pt x="562524" y="1012208"/>
                  </a:cubicBezTo>
                  <a:cubicBezTo>
                    <a:pt x="555860" y="1011319"/>
                    <a:pt x="548942" y="1009732"/>
                    <a:pt x="542532" y="1011700"/>
                  </a:cubicBezTo>
                  <a:cubicBezTo>
                    <a:pt x="539676" y="1012589"/>
                    <a:pt x="539041" y="1016650"/>
                    <a:pt x="541771" y="1018427"/>
                  </a:cubicBezTo>
                  <a:cubicBezTo>
                    <a:pt x="547165" y="1021855"/>
                    <a:pt x="553385" y="1022426"/>
                    <a:pt x="559478" y="1023378"/>
                  </a:cubicBezTo>
                  <a:cubicBezTo>
                    <a:pt x="566015" y="1024393"/>
                    <a:pt x="573377" y="1026678"/>
                    <a:pt x="579597" y="1024393"/>
                  </a:cubicBezTo>
                  <a:cubicBezTo>
                    <a:pt x="582961" y="1023061"/>
                    <a:pt x="583595" y="1018935"/>
                    <a:pt x="580485" y="1016714"/>
                  </a:cubicBezTo>
                  <a:lnTo>
                    <a:pt x="580485" y="1016714"/>
                  </a:lnTo>
                  <a:close/>
                  <a:moveTo>
                    <a:pt x="698026" y="1088368"/>
                  </a:moveTo>
                  <a:cubicBezTo>
                    <a:pt x="687935" y="1084116"/>
                    <a:pt x="674163" y="1086591"/>
                    <a:pt x="663754" y="1087733"/>
                  </a:cubicBezTo>
                  <a:cubicBezTo>
                    <a:pt x="659819" y="1088114"/>
                    <a:pt x="659946" y="1095159"/>
                    <a:pt x="663817" y="1095794"/>
                  </a:cubicBezTo>
                  <a:cubicBezTo>
                    <a:pt x="674290" y="1097571"/>
                    <a:pt x="688125" y="1100934"/>
                    <a:pt x="698090" y="1097317"/>
                  </a:cubicBezTo>
                  <a:cubicBezTo>
                    <a:pt x="702341" y="1095794"/>
                    <a:pt x="702279" y="1090145"/>
                    <a:pt x="698026" y="1088368"/>
                  </a:cubicBezTo>
                  <a:lnTo>
                    <a:pt x="698026" y="1088368"/>
                  </a:lnTo>
                  <a:close/>
                  <a:moveTo>
                    <a:pt x="822675" y="986567"/>
                  </a:moveTo>
                  <a:cubicBezTo>
                    <a:pt x="809728" y="976285"/>
                    <a:pt x="788467" y="980157"/>
                    <a:pt x="774630" y="984726"/>
                  </a:cubicBezTo>
                  <a:cubicBezTo>
                    <a:pt x="769681" y="986377"/>
                    <a:pt x="771711" y="993993"/>
                    <a:pt x="776915" y="992977"/>
                  </a:cubicBezTo>
                  <a:cubicBezTo>
                    <a:pt x="785039" y="991454"/>
                    <a:pt x="793417" y="990883"/>
                    <a:pt x="801667" y="991454"/>
                  </a:cubicBezTo>
                  <a:cubicBezTo>
                    <a:pt x="808586" y="991898"/>
                    <a:pt x="815186" y="993675"/>
                    <a:pt x="821977" y="992660"/>
                  </a:cubicBezTo>
                  <a:cubicBezTo>
                    <a:pt x="825024" y="992215"/>
                    <a:pt x="824642" y="988154"/>
                    <a:pt x="822675" y="986567"/>
                  </a:cubicBezTo>
                  <a:lnTo>
                    <a:pt x="822675" y="986567"/>
                  </a:lnTo>
                  <a:close/>
                  <a:moveTo>
                    <a:pt x="688252" y="965178"/>
                  </a:moveTo>
                  <a:cubicBezTo>
                    <a:pt x="680255" y="961815"/>
                    <a:pt x="667498" y="962132"/>
                    <a:pt x="659628" y="964925"/>
                  </a:cubicBezTo>
                  <a:cubicBezTo>
                    <a:pt x="656455" y="966004"/>
                    <a:pt x="656455" y="970319"/>
                    <a:pt x="659692" y="971589"/>
                  </a:cubicBezTo>
                  <a:cubicBezTo>
                    <a:pt x="667689" y="974889"/>
                    <a:pt x="680446" y="975968"/>
                    <a:pt x="688379" y="973112"/>
                  </a:cubicBezTo>
                  <a:cubicBezTo>
                    <a:pt x="692123" y="971716"/>
                    <a:pt x="692060" y="966765"/>
                    <a:pt x="688252" y="965178"/>
                  </a:cubicBezTo>
                  <a:lnTo>
                    <a:pt x="688252" y="965178"/>
                  </a:lnTo>
                  <a:close/>
                  <a:moveTo>
                    <a:pt x="799319" y="877848"/>
                  </a:moveTo>
                  <a:cubicBezTo>
                    <a:pt x="787832" y="874802"/>
                    <a:pt x="775012" y="876515"/>
                    <a:pt x="763460" y="877150"/>
                  </a:cubicBezTo>
                  <a:cubicBezTo>
                    <a:pt x="758637" y="877404"/>
                    <a:pt x="758700" y="884258"/>
                    <a:pt x="763587" y="884830"/>
                  </a:cubicBezTo>
                  <a:cubicBezTo>
                    <a:pt x="775202" y="886226"/>
                    <a:pt x="788085" y="888701"/>
                    <a:pt x="799446" y="886353"/>
                  </a:cubicBezTo>
                  <a:cubicBezTo>
                    <a:pt x="803572" y="885591"/>
                    <a:pt x="803445" y="878991"/>
                    <a:pt x="799319" y="877848"/>
                  </a:cubicBezTo>
                  <a:lnTo>
                    <a:pt x="799319" y="877848"/>
                  </a:lnTo>
                  <a:close/>
                  <a:moveTo>
                    <a:pt x="789101" y="794580"/>
                  </a:moveTo>
                  <a:cubicBezTo>
                    <a:pt x="783262" y="793945"/>
                    <a:pt x="777360" y="794008"/>
                    <a:pt x="771457" y="793945"/>
                  </a:cubicBezTo>
                  <a:cubicBezTo>
                    <a:pt x="766570" y="793881"/>
                    <a:pt x="762382" y="793374"/>
                    <a:pt x="758256" y="796039"/>
                  </a:cubicBezTo>
                  <a:cubicBezTo>
                    <a:pt x="756415" y="797245"/>
                    <a:pt x="756415" y="799974"/>
                    <a:pt x="758320" y="801244"/>
                  </a:cubicBezTo>
                  <a:cubicBezTo>
                    <a:pt x="762445" y="804100"/>
                    <a:pt x="766761" y="803909"/>
                    <a:pt x="771584" y="804163"/>
                  </a:cubicBezTo>
                  <a:cubicBezTo>
                    <a:pt x="777423" y="804481"/>
                    <a:pt x="783389" y="804861"/>
                    <a:pt x="789228" y="804607"/>
                  </a:cubicBezTo>
                  <a:cubicBezTo>
                    <a:pt x="795448" y="804353"/>
                    <a:pt x="795384" y="795278"/>
                    <a:pt x="789101" y="794580"/>
                  </a:cubicBezTo>
                  <a:lnTo>
                    <a:pt x="789101" y="794580"/>
                  </a:lnTo>
                  <a:close/>
                  <a:moveTo>
                    <a:pt x="561382" y="934841"/>
                  </a:moveTo>
                  <a:cubicBezTo>
                    <a:pt x="553575" y="927606"/>
                    <a:pt x="540311" y="928749"/>
                    <a:pt x="530981" y="930462"/>
                  </a:cubicBezTo>
                  <a:cubicBezTo>
                    <a:pt x="526920" y="931224"/>
                    <a:pt x="527934" y="937951"/>
                    <a:pt x="532060" y="937951"/>
                  </a:cubicBezTo>
                  <a:cubicBezTo>
                    <a:pt x="536566" y="937951"/>
                    <a:pt x="541073" y="938396"/>
                    <a:pt x="545578" y="939094"/>
                  </a:cubicBezTo>
                  <a:cubicBezTo>
                    <a:pt x="550084" y="939792"/>
                    <a:pt x="554337" y="941696"/>
                    <a:pt x="558843" y="941188"/>
                  </a:cubicBezTo>
                  <a:cubicBezTo>
                    <a:pt x="561699" y="940934"/>
                    <a:pt x="564111" y="937317"/>
                    <a:pt x="561382" y="934841"/>
                  </a:cubicBezTo>
                  <a:lnTo>
                    <a:pt x="561382" y="934841"/>
                  </a:lnTo>
                  <a:close/>
                  <a:moveTo>
                    <a:pt x="652329" y="870803"/>
                  </a:moveTo>
                  <a:cubicBezTo>
                    <a:pt x="642175" y="866107"/>
                    <a:pt x="627260" y="869090"/>
                    <a:pt x="616535" y="869471"/>
                  </a:cubicBezTo>
                  <a:cubicBezTo>
                    <a:pt x="611330" y="869661"/>
                    <a:pt x="611394" y="877340"/>
                    <a:pt x="616661" y="877848"/>
                  </a:cubicBezTo>
                  <a:cubicBezTo>
                    <a:pt x="627387" y="878864"/>
                    <a:pt x="642429" y="882799"/>
                    <a:pt x="652393" y="878800"/>
                  </a:cubicBezTo>
                  <a:cubicBezTo>
                    <a:pt x="656202" y="877213"/>
                    <a:pt x="656138" y="872517"/>
                    <a:pt x="652329" y="870803"/>
                  </a:cubicBezTo>
                  <a:lnTo>
                    <a:pt x="652329" y="870803"/>
                  </a:lnTo>
                  <a:close/>
                  <a:moveTo>
                    <a:pt x="645285" y="755865"/>
                  </a:moveTo>
                  <a:cubicBezTo>
                    <a:pt x="639319" y="753643"/>
                    <a:pt x="633353" y="754151"/>
                    <a:pt x="627133" y="754024"/>
                  </a:cubicBezTo>
                  <a:cubicBezTo>
                    <a:pt x="620343" y="753834"/>
                    <a:pt x="613615" y="753263"/>
                    <a:pt x="606824" y="753072"/>
                  </a:cubicBezTo>
                  <a:cubicBezTo>
                    <a:pt x="602762" y="752945"/>
                    <a:pt x="602128" y="758974"/>
                    <a:pt x="605936" y="760244"/>
                  </a:cubicBezTo>
                  <a:cubicBezTo>
                    <a:pt x="617740" y="764242"/>
                    <a:pt x="634876" y="767860"/>
                    <a:pt x="646110" y="762148"/>
                  </a:cubicBezTo>
                  <a:cubicBezTo>
                    <a:pt x="648839" y="760815"/>
                    <a:pt x="647887" y="756817"/>
                    <a:pt x="645285" y="755865"/>
                  </a:cubicBezTo>
                  <a:lnTo>
                    <a:pt x="645285" y="755865"/>
                  </a:lnTo>
                  <a:close/>
                  <a:moveTo>
                    <a:pt x="555733" y="809050"/>
                  </a:moveTo>
                  <a:cubicBezTo>
                    <a:pt x="546847" y="803592"/>
                    <a:pt x="534662" y="805496"/>
                    <a:pt x="525015" y="806067"/>
                  </a:cubicBezTo>
                  <a:cubicBezTo>
                    <a:pt x="519621" y="806448"/>
                    <a:pt x="519748" y="814001"/>
                    <a:pt x="525142" y="814699"/>
                  </a:cubicBezTo>
                  <a:cubicBezTo>
                    <a:pt x="534853" y="815905"/>
                    <a:pt x="547102" y="818634"/>
                    <a:pt x="555797" y="813683"/>
                  </a:cubicBezTo>
                  <a:cubicBezTo>
                    <a:pt x="557510" y="812795"/>
                    <a:pt x="557447" y="810129"/>
                    <a:pt x="555733" y="809050"/>
                  </a:cubicBezTo>
                  <a:lnTo>
                    <a:pt x="555733" y="809050"/>
                  </a:lnTo>
                  <a:close/>
                  <a:moveTo>
                    <a:pt x="454694" y="816031"/>
                  </a:moveTo>
                  <a:cubicBezTo>
                    <a:pt x="447649" y="812033"/>
                    <a:pt x="437685" y="813620"/>
                    <a:pt x="429878" y="812287"/>
                  </a:cubicBezTo>
                  <a:cubicBezTo>
                    <a:pt x="424293" y="811335"/>
                    <a:pt x="422325" y="818570"/>
                    <a:pt x="427657" y="820918"/>
                  </a:cubicBezTo>
                  <a:cubicBezTo>
                    <a:pt x="435718" y="824409"/>
                    <a:pt x="448537" y="827900"/>
                    <a:pt x="455392" y="821299"/>
                  </a:cubicBezTo>
                  <a:cubicBezTo>
                    <a:pt x="456852" y="819903"/>
                    <a:pt x="456534" y="817110"/>
                    <a:pt x="454694" y="816031"/>
                  </a:cubicBezTo>
                  <a:lnTo>
                    <a:pt x="454694" y="816031"/>
                  </a:lnTo>
                  <a:close/>
                  <a:moveTo>
                    <a:pt x="412552" y="906472"/>
                  </a:moveTo>
                  <a:cubicBezTo>
                    <a:pt x="405633" y="904187"/>
                    <a:pt x="398525" y="906281"/>
                    <a:pt x="391480" y="906599"/>
                  </a:cubicBezTo>
                  <a:cubicBezTo>
                    <a:pt x="384436" y="906852"/>
                    <a:pt x="377327" y="906599"/>
                    <a:pt x="370410" y="907677"/>
                  </a:cubicBezTo>
                  <a:cubicBezTo>
                    <a:pt x="366538" y="908249"/>
                    <a:pt x="367364" y="913834"/>
                    <a:pt x="370473" y="914976"/>
                  </a:cubicBezTo>
                  <a:cubicBezTo>
                    <a:pt x="377772" y="917705"/>
                    <a:pt x="385578" y="918150"/>
                    <a:pt x="393131" y="918023"/>
                  </a:cubicBezTo>
                  <a:cubicBezTo>
                    <a:pt x="400048" y="917896"/>
                    <a:pt x="407855" y="918340"/>
                    <a:pt x="413567" y="914151"/>
                  </a:cubicBezTo>
                  <a:cubicBezTo>
                    <a:pt x="416296" y="912120"/>
                    <a:pt x="416106" y="907677"/>
                    <a:pt x="412552" y="906472"/>
                  </a:cubicBezTo>
                  <a:lnTo>
                    <a:pt x="412552" y="906472"/>
                  </a:lnTo>
                  <a:close/>
                  <a:moveTo>
                    <a:pt x="299264" y="933889"/>
                  </a:moveTo>
                  <a:cubicBezTo>
                    <a:pt x="289489" y="928558"/>
                    <a:pt x="276225" y="931160"/>
                    <a:pt x="266451" y="934397"/>
                  </a:cubicBezTo>
                  <a:cubicBezTo>
                    <a:pt x="260295" y="936428"/>
                    <a:pt x="262896" y="945440"/>
                    <a:pt x="269307" y="944489"/>
                  </a:cubicBezTo>
                  <a:cubicBezTo>
                    <a:pt x="278700" y="943156"/>
                    <a:pt x="289489" y="944615"/>
                    <a:pt x="298375" y="941696"/>
                  </a:cubicBezTo>
                  <a:cubicBezTo>
                    <a:pt x="301485" y="940744"/>
                    <a:pt x="302690" y="935794"/>
                    <a:pt x="299264" y="933889"/>
                  </a:cubicBezTo>
                  <a:lnTo>
                    <a:pt x="299264" y="933889"/>
                  </a:lnTo>
                  <a:close/>
                  <a:moveTo>
                    <a:pt x="236685" y="864203"/>
                  </a:moveTo>
                  <a:cubicBezTo>
                    <a:pt x="228688" y="859696"/>
                    <a:pt x="215931" y="858173"/>
                    <a:pt x="207299" y="860014"/>
                  </a:cubicBezTo>
                  <a:cubicBezTo>
                    <a:pt x="204698" y="860522"/>
                    <a:pt x="204189" y="864584"/>
                    <a:pt x="206601" y="865980"/>
                  </a:cubicBezTo>
                  <a:cubicBezTo>
                    <a:pt x="214535" y="870486"/>
                    <a:pt x="227164" y="873088"/>
                    <a:pt x="235859" y="871311"/>
                  </a:cubicBezTo>
                  <a:cubicBezTo>
                    <a:pt x="238906" y="870549"/>
                    <a:pt x="239541" y="865789"/>
                    <a:pt x="236685" y="864203"/>
                  </a:cubicBezTo>
                  <a:lnTo>
                    <a:pt x="236685" y="864203"/>
                  </a:lnTo>
                  <a:close/>
                  <a:moveTo>
                    <a:pt x="321414" y="836976"/>
                  </a:moveTo>
                  <a:cubicBezTo>
                    <a:pt x="313670" y="831390"/>
                    <a:pt x="300787" y="833739"/>
                    <a:pt x="292282" y="835325"/>
                  </a:cubicBezTo>
                  <a:cubicBezTo>
                    <a:pt x="288981" y="835960"/>
                    <a:pt x="289045" y="841291"/>
                    <a:pt x="292345" y="842180"/>
                  </a:cubicBezTo>
                  <a:cubicBezTo>
                    <a:pt x="300913" y="844338"/>
                    <a:pt x="313861" y="847447"/>
                    <a:pt x="321477" y="842370"/>
                  </a:cubicBezTo>
                  <a:cubicBezTo>
                    <a:pt x="323381" y="840974"/>
                    <a:pt x="323317" y="838372"/>
                    <a:pt x="321414" y="836976"/>
                  </a:cubicBezTo>
                  <a:lnTo>
                    <a:pt x="321414" y="836976"/>
                  </a:lnTo>
                  <a:close/>
                  <a:moveTo>
                    <a:pt x="394654" y="755611"/>
                  </a:moveTo>
                  <a:cubicBezTo>
                    <a:pt x="382786" y="752501"/>
                    <a:pt x="369648" y="752755"/>
                    <a:pt x="357780" y="754469"/>
                  </a:cubicBezTo>
                  <a:cubicBezTo>
                    <a:pt x="353909" y="755040"/>
                    <a:pt x="353972" y="761767"/>
                    <a:pt x="357907" y="762529"/>
                  </a:cubicBezTo>
                  <a:cubicBezTo>
                    <a:pt x="369839" y="765004"/>
                    <a:pt x="382976" y="766083"/>
                    <a:pt x="394781" y="763734"/>
                  </a:cubicBezTo>
                  <a:cubicBezTo>
                    <a:pt x="398716" y="762973"/>
                    <a:pt x="398652" y="756626"/>
                    <a:pt x="394654" y="755611"/>
                  </a:cubicBezTo>
                  <a:lnTo>
                    <a:pt x="394654" y="755611"/>
                  </a:lnTo>
                  <a:close/>
                  <a:moveTo>
                    <a:pt x="253758" y="749201"/>
                  </a:moveTo>
                  <a:cubicBezTo>
                    <a:pt x="247728" y="746218"/>
                    <a:pt x="241445" y="747297"/>
                    <a:pt x="234908" y="747170"/>
                  </a:cubicBezTo>
                  <a:cubicBezTo>
                    <a:pt x="227164" y="746979"/>
                    <a:pt x="219485" y="746789"/>
                    <a:pt x="211742" y="745964"/>
                  </a:cubicBezTo>
                  <a:cubicBezTo>
                    <a:pt x="207617" y="745519"/>
                    <a:pt x="206792" y="752438"/>
                    <a:pt x="210854" y="753389"/>
                  </a:cubicBezTo>
                  <a:cubicBezTo>
                    <a:pt x="218280" y="755167"/>
                    <a:pt x="225895" y="756817"/>
                    <a:pt x="233511" y="757451"/>
                  </a:cubicBezTo>
                  <a:cubicBezTo>
                    <a:pt x="240239" y="757959"/>
                    <a:pt x="248109" y="759102"/>
                    <a:pt x="253821" y="755294"/>
                  </a:cubicBezTo>
                  <a:cubicBezTo>
                    <a:pt x="255788" y="754024"/>
                    <a:pt x="256296" y="750470"/>
                    <a:pt x="253758" y="749201"/>
                  </a:cubicBezTo>
                  <a:lnTo>
                    <a:pt x="253758" y="749201"/>
                  </a:lnTo>
                  <a:close/>
                  <a:moveTo>
                    <a:pt x="164840" y="770716"/>
                  </a:moveTo>
                  <a:cubicBezTo>
                    <a:pt x="160715" y="768875"/>
                    <a:pt x="157161" y="770208"/>
                    <a:pt x="152845" y="770716"/>
                  </a:cubicBezTo>
                  <a:cubicBezTo>
                    <a:pt x="147704" y="771224"/>
                    <a:pt x="142500" y="771414"/>
                    <a:pt x="137296" y="771731"/>
                  </a:cubicBezTo>
                  <a:cubicBezTo>
                    <a:pt x="134693" y="771922"/>
                    <a:pt x="132853" y="775984"/>
                    <a:pt x="135836" y="777444"/>
                  </a:cubicBezTo>
                  <a:cubicBezTo>
                    <a:pt x="144404" y="781632"/>
                    <a:pt x="160905" y="784933"/>
                    <a:pt x="166618" y="775349"/>
                  </a:cubicBezTo>
                  <a:cubicBezTo>
                    <a:pt x="167759" y="773445"/>
                    <a:pt x="166554" y="771478"/>
                    <a:pt x="164840" y="770716"/>
                  </a:cubicBezTo>
                  <a:lnTo>
                    <a:pt x="164840" y="770716"/>
                  </a:lnTo>
                  <a:close/>
                  <a:moveTo>
                    <a:pt x="84427" y="718610"/>
                  </a:moveTo>
                  <a:cubicBezTo>
                    <a:pt x="79223" y="716833"/>
                    <a:pt x="73892" y="717213"/>
                    <a:pt x="68561" y="716833"/>
                  </a:cubicBezTo>
                  <a:cubicBezTo>
                    <a:pt x="63230" y="716452"/>
                    <a:pt x="58215" y="715373"/>
                    <a:pt x="52948" y="715944"/>
                  </a:cubicBezTo>
                  <a:cubicBezTo>
                    <a:pt x="49584" y="716325"/>
                    <a:pt x="50029" y="720958"/>
                    <a:pt x="52186" y="722608"/>
                  </a:cubicBezTo>
                  <a:cubicBezTo>
                    <a:pt x="60500" y="729082"/>
                    <a:pt x="76685" y="730795"/>
                    <a:pt x="85380" y="725591"/>
                  </a:cubicBezTo>
                  <a:cubicBezTo>
                    <a:pt x="88172" y="723941"/>
                    <a:pt x="87537" y="719625"/>
                    <a:pt x="84427" y="718610"/>
                  </a:cubicBezTo>
                  <a:lnTo>
                    <a:pt x="84427" y="718610"/>
                  </a:lnTo>
                  <a:close/>
                  <a:moveTo>
                    <a:pt x="120668" y="617951"/>
                  </a:moveTo>
                  <a:cubicBezTo>
                    <a:pt x="115209" y="615539"/>
                    <a:pt x="109307" y="616301"/>
                    <a:pt x="103467" y="616174"/>
                  </a:cubicBezTo>
                  <a:cubicBezTo>
                    <a:pt x="97693" y="616047"/>
                    <a:pt x="91917" y="615412"/>
                    <a:pt x="86459" y="617443"/>
                  </a:cubicBezTo>
                  <a:cubicBezTo>
                    <a:pt x="83031" y="618713"/>
                    <a:pt x="83095" y="623219"/>
                    <a:pt x="86586" y="624742"/>
                  </a:cubicBezTo>
                  <a:cubicBezTo>
                    <a:pt x="92107" y="627090"/>
                    <a:pt x="97819" y="626836"/>
                    <a:pt x="103595" y="627090"/>
                  </a:cubicBezTo>
                  <a:cubicBezTo>
                    <a:pt x="109370" y="627344"/>
                    <a:pt x="115336" y="628423"/>
                    <a:pt x="120731" y="626392"/>
                  </a:cubicBezTo>
                  <a:cubicBezTo>
                    <a:pt x="124792" y="624869"/>
                    <a:pt x="124729" y="619728"/>
                    <a:pt x="120668" y="617951"/>
                  </a:cubicBezTo>
                  <a:lnTo>
                    <a:pt x="120668" y="617951"/>
                  </a:lnTo>
                  <a:close/>
                  <a:moveTo>
                    <a:pt x="222341" y="625821"/>
                  </a:moveTo>
                  <a:cubicBezTo>
                    <a:pt x="211679" y="623726"/>
                    <a:pt x="198287" y="625821"/>
                    <a:pt x="188069" y="628931"/>
                  </a:cubicBezTo>
                  <a:cubicBezTo>
                    <a:pt x="183690" y="630264"/>
                    <a:pt x="184896" y="636293"/>
                    <a:pt x="189211" y="636928"/>
                  </a:cubicBezTo>
                  <a:cubicBezTo>
                    <a:pt x="199240" y="638387"/>
                    <a:pt x="212948" y="638705"/>
                    <a:pt x="222404" y="635277"/>
                  </a:cubicBezTo>
                  <a:cubicBezTo>
                    <a:pt x="226277" y="633818"/>
                    <a:pt x="227482" y="626773"/>
                    <a:pt x="222341" y="625821"/>
                  </a:cubicBezTo>
                  <a:lnTo>
                    <a:pt x="222341" y="625821"/>
                  </a:lnTo>
                  <a:close/>
                  <a:moveTo>
                    <a:pt x="353718" y="682624"/>
                  </a:moveTo>
                  <a:cubicBezTo>
                    <a:pt x="348450" y="681101"/>
                    <a:pt x="343246" y="681989"/>
                    <a:pt x="337851" y="681672"/>
                  </a:cubicBezTo>
                  <a:cubicBezTo>
                    <a:pt x="331948" y="681355"/>
                    <a:pt x="326174" y="680149"/>
                    <a:pt x="320334" y="680593"/>
                  </a:cubicBezTo>
                  <a:cubicBezTo>
                    <a:pt x="316970" y="680847"/>
                    <a:pt x="314749" y="685797"/>
                    <a:pt x="318493" y="687828"/>
                  </a:cubicBezTo>
                  <a:cubicBezTo>
                    <a:pt x="328077" y="693096"/>
                    <a:pt x="345150" y="695254"/>
                    <a:pt x="354860" y="690747"/>
                  </a:cubicBezTo>
                  <a:cubicBezTo>
                    <a:pt x="358224" y="689224"/>
                    <a:pt x="357145" y="683576"/>
                    <a:pt x="353718" y="682624"/>
                  </a:cubicBezTo>
                  <a:lnTo>
                    <a:pt x="353718" y="682624"/>
                  </a:lnTo>
                  <a:close/>
                  <a:moveTo>
                    <a:pt x="458629" y="703695"/>
                  </a:moveTo>
                  <a:cubicBezTo>
                    <a:pt x="453742" y="700712"/>
                    <a:pt x="449109" y="701473"/>
                    <a:pt x="443651" y="701220"/>
                  </a:cubicBezTo>
                  <a:cubicBezTo>
                    <a:pt x="437304" y="700966"/>
                    <a:pt x="430958" y="700395"/>
                    <a:pt x="424611" y="700077"/>
                  </a:cubicBezTo>
                  <a:cubicBezTo>
                    <a:pt x="419851" y="699823"/>
                    <a:pt x="419470" y="706614"/>
                    <a:pt x="423659" y="708264"/>
                  </a:cubicBezTo>
                  <a:cubicBezTo>
                    <a:pt x="433496" y="712073"/>
                    <a:pt x="450822" y="716515"/>
                    <a:pt x="459391" y="709153"/>
                  </a:cubicBezTo>
                  <a:cubicBezTo>
                    <a:pt x="461041" y="707693"/>
                    <a:pt x="460405" y="704774"/>
                    <a:pt x="458629" y="703695"/>
                  </a:cubicBezTo>
                  <a:lnTo>
                    <a:pt x="458629" y="703695"/>
                  </a:lnTo>
                  <a:close/>
                  <a:moveTo>
                    <a:pt x="799129" y="604940"/>
                  </a:moveTo>
                  <a:cubicBezTo>
                    <a:pt x="791513" y="598911"/>
                    <a:pt x="776979" y="600244"/>
                    <a:pt x="767967" y="599736"/>
                  </a:cubicBezTo>
                  <a:cubicBezTo>
                    <a:pt x="763524" y="599482"/>
                    <a:pt x="762509" y="606717"/>
                    <a:pt x="767015" y="607796"/>
                  </a:cubicBezTo>
                  <a:cubicBezTo>
                    <a:pt x="776598" y="610081"/>
                    <a:pt x="790180" y="615286"/>
                    <a:pt x="799256" y="611350"/>
                  </a:cubicBezTo>
                  <a:cubicBezTo>
                    <a:pt x="801985" y="610144"/>
                    <a:pt x="801033" y="606400"/>
                    <a:pt x="799129" y="604940"/>
                  </a:cubicBezTo>
                  <a:lnTo>
                    <a:pt x="799129" y="604940"/>
                  </a:lnTo>
                  <a:close/>
                  <a:moveTo>
                    <a:pt x="778121" y="493746"/>
                  </a:moveTo>
                  <a:cubicBezTo>
                    <a:pt x="773425" y="491842"/>
                    <a:pt x="768538" y="492794"/>
                    <a:pt x="763587" y="492413"/>
                  </a:cubicBezTo>
                  <a:cubicBezTo>
                    <a:pt x="758700" y="492032"/>
                    <a:pt x="754194" y="490827"/>
                    <a:pt x="749434" y="491588"/>
                  </a:cubicBezTo>
                  <a:cubicBezTo>
                    <a:pt x="747213" y="491969"/>
                    <a:pt x="746515" y="495269"/>
                    <a:pt x="748165" y="496793"/>
                  </a:cubicBezTo>
                  <a:cubicBezTo>
                    <a:pt x="754892" y="503330"/>
                    <a:pt x="771711" y="506059"/>
                    <a:pt x="779137" y="500791"/>
                  </a:cubicBezTo>
                  <a:cubicBezTo>
                    <a:pt x="781802" y="498887"/>
                    <a:pt x="781358" y="495016"/>
                    <a:pt x="778121" y="493746"/>
                  </a:cubicBezTo>
                  <a:lnTo>
                    <a:pt x="778121" y="493746"/>
                  </a:lnTo>
                  <a:close/>
                  <a:moveTo>
                    <a:pt x="698597" y="546551"/>
                  </a:moveTo>
                  <a:cubicBezTo>
                    <a:pt x="693266" y="545154"/>
                    <a:pt x="688633" y="546106"/>
                    <a:pt x="683301" y="546614"/>
                  </a:cubicBezTo>
                  <a:cubicBezTo>
                    <a:pt x="677526" y="547185"/>
                    <a:pt x="671560" y="546805"/>
                    <a:pt x="665722" y="547122"/>
                  </a:cubicBezTo>
                  <a:cubicBezTo>
                    <a:pt x="661088" y="547376"/>
                    <a:pt x="659565" y="554484"/>
                    <a:pt x="664642" y="555944"/>
                  </a:cubicBezTo>
                  <a:cubicBezTo>
                    <a:pt x="675178" y="558927"/>
                    <a:pt x="691552" y="559815"/>
                    <a:pt x="700057" y="552199"/>
                  </a:cubicBezTo>
                  <a:cubicBezTo>
                    <a:pt x="701898" y="550613"/>
                    <a:pt x="700945" y="547122"/>
                    <a:pt x="698597" y="546551"/>
                  </a:cubicBezTo>
                  <a:lnTo>
                    <a:pt x="698597" y="546551"/>
                  </a:lnTo>
                  <a:close/>
                  <a:moveTo>
                    <a:pt x="684444" y="653556"/>
                  </a:moveTo>
                  <a:cubicBezTo>
                    <a:pt x="677843" y="650700"/>
                    <a:pt x="670228" y="653048"/>
                    <a:pt x="663373" y="653048"/>
                  </a:cubicBezTo>
                  <a:cubicBezTo>
                    <a:pt x="655630" y="653048"/>
                    <a:pt x="647951" y="651271"/>
                    <a:pt x="640208" y="651208"/>
                  </a:cubicBezTo>
                  <a:cubicBezTo>
                    <a:pt x="636019" y="651208"/>
                    <a:pt x="633798" y="657554"/>
                    <a:pt x="638049" y="659776"/>
                  </a:cubicBezTo>
                  <a:cubicBezTo>
                    <a:pt x="645983" y="663901"/>
                    <a:pt x="654868" y="664980"/>
                    <a:pt x="663500" y="665297"/>
                  </a:cubicBezTo>
                  <a:cubicBezTo>
                    <a:pt x="671180" y="665615"/>
                    <a:pt x="680636" y="666122"/>
                    <a:pt x="686221" y="660410"/>
                  </a:cubicBezTo>
                  <a:cubicBezTo>
                    <a:pt x="688506" y="658126"/>
                    <a:pt x="687174" y="654762"/>
                    <a:pt x="684444" y="653556"/>
                  </a:cubicBezTo>
                  <a:lnTo>
                    <a:pt x="684444" y="653556"/>
                  </a:lnTo>
                  <a:close/>
                  <a:moveTo>
                    <a:pt x="568363" y="700458"/>
                  </a:moveTo>
                  <a:cubicBezTo>
                    <a:pt x="563413" y="696460"/>
                    <a:pt x="557891" y="698300"/>
                    <a:pt x="552116" y="698998"/>
                  </a:cubicBezTo>
                  <a:cubicBezTo>
                    <a:pt x="544880" y="699823"/>
                    <a:pt x="537836" y="701283"/>
                    <a:pt x="530791" y="702997"/>
                  </a:cubicBezTo>
                  <a:cubicBezTo>
                    <a:pt x="526920" y="703949"/>
                    <a:pt x="527998" y="709597"/>
                    <a:pt x="531806" y="709978"/>
                  </a:cubicBezTo>
                  <a:cubicBezTo>
                    <a:pt x="539168" y="710740"/>
                    <a:pt x="546467" y="711184"/>
                    <a:pt x="553829" y="711057"/>
                  </a:cubicBezTo>
                  <a:cubicBezTo>
                    <a:pt x="559668" y="710993"/>
                    <a:pt x="565253" y="711882"/>
                    <a:pt x="569315" y="707186"/>
                  </a:cubicBezTo>
                  <a:cubicBezTo>
                    <a:pt x="571156" y="704964"/>
                    <a:pt x="570585" y="702299"/>
                    <a:pt x="568363" y="700458"/>
                  </a:cubicBezTo>
                  <a:lnTo>
                    <a:pt x="568363" y="700458"/>
                  </a:lnTo>
                  <a:close/>
                  <a:moveTo>
                    <a:pt x="742960" y="369478"/>
                  </a:moveTo>
                  <a:cubicBezTo>
                    <a:pt x="734266" y="364781"/>
                    <a:pt x="719542" y="365797"/>
                    <a:pt x="710465" y="368272"/>
                  </a:cubicBezTo>
                  <a:cubicBezTo>
                    <a:pt x="706785" y="369288"/>
                    <a:pt x="706848" y="374746"/>
                    <a:pt x="710592" y="375952"/>
                  </a:cubicBezTo>
                  <a:cubicBezTo>
                    <a:pt x="719732" y="378998"/>
                    <a:pt x="734456" y="380965"/>
                    <a:pt x="743088" y="376777"/>
                  </a:cubicBezTo>
                  <a:cubicBezTo>
                    <a:pt x="745753" y="375507"/>
                    <a:pt x="745690" y="370938"/>
                    <a:pt x="742960" y="369478"/>
                  </a:cubicBezTo>
                  <a:lnTo>
                    <a:pt x="742960" y="369478"/>
                  </a:lnTo>
                  <a:close/>
                  <a:moveTo>
                    <a:pt x="684888" y="444369"/>
                  </a:moveTo>
                  <a:cubicBezTo>
                    <a:pt x="678479" y="439926"/>
                    <a:pt x="670482" y="441767"/>
                    <a:pt x="663373" y="442338"/>
                  </a:cubicBezTo>
                  <a:cubicBezTo>
                    <a:pt x="655249" y="442973"/>
                    <a:pt x="647253" y="444051"/>
                    <a:pt x="639192" y="445067"/>
                  </a:cubicBezTo>
                  <a:cubicBezTo>
                    <a:pt x="633798" y="445702"/>
                    <a:pt x="635321" y="454587"/>
                    <a:pt x="640588" y="454650"/>
                  </a:cubicBezTo>
                  <a:cubicBezTo>
                    <a:pt x="649347" y="454841"/>
                    <a:pt x="658042" y="454968"/>
                    <a:pt x="666800" y="454650"/>
                  </a:cubicBezTo>
                  <a:cubicBezTo>
                    <a:pt x="673592" y="454460"/>
                    <a:pt x="680573" y="454968"/>
                    <a:pt x="685713" y="450272"/>
                  </a:cubicBezTo>
                  <a:cubicBezTo>
                    <a:pt x="687490" y="448621"/>
                    <a:pt x="686792" y="445638"/>
                    <a:pt x="684888" y="444369"/>
                  </a:cubicBezTo>
                  <a:lnTo>
                    <a:pt x="684888" y="444369"/>
                  </a:lnTo>
                  <a:close/>
                  <a:moveTo>
                    <a:pt x="563920" y="505424"/>
                  </a:moveTo>
                  <a:cubicBezTo>
                    <a:pt x="550338" y="506503"/>
                    <a:pt x="536249" y="505678"/>
                    <a:pt x="522794" y="507518"/>
                  </a:cubicBezTo>
                  <a:cubicBezTo>
                    <a:pt x="518796" y="508090"/>
                    <a:pt x="519811" y="513675"/>
                    <a:pt x="522921" y="514944"/>
                  </a:cubicBezTo>
                  <a:cubicBezTo>
                    <a:pt x="536376" y="520529"/>
                    <a:pt x="552052" y="519323"/>
                    <a:pt x="565507" y="516023"/>
                  </a:cubicBezTo>
                  <a:cubicBezTo>
                    <a:pt x="571029" y="514690"/>
                    <a:pt x="569950" y="504916"/>
                    <a:pt x="563920" y="505424"/>
                  </a:cubicBezTo>
                  <a:lnTo>
                    <a:pt x="563920" y="505424"/>
                  </a:lnTo>
                  <a:close/>
                  <a:moveTo>
                    <a:pt x="562270" y="590216"/>
                  </a:moveTo>
                  <a:cubicBezTo>
                    <a:pt x="555669" y="589200"/>
                    <a:pt x="548625" y="590660"/>
                    <a:pt x="542087" y="591295"/>
                  </a:cubicBezTo>
                  <a:cubicBezTo>
                    <a:pt x="536058" y="591866"/>
                    <a:pt x="529712" y="592310"/>
                    <a:pt x="523999" y="594405"/>
                  </a:cubicBezTo>
                  <a:cubicBezTo>
                    <a:pt x="520953" y="595484"/>
                    <a:pt x="520065" y="601006"/>
                    <a:pt x="524063" y="601894"/>
                  </a:cubicBezTo>
                  <a:cubicBezTo>
                    <a:pt x="530537" y="603227"/>
                    <a:pt x="537201" y="602846"/>
                    <a:pt x="543738" y="602592"/>
                  </a:cubicBezTo>
                  <a:cubicBezTo>
                    <a:pt x="550402" y="602402"/>
                    <a:pt x="557383" y="602782"/>
                    <a:pt x="563730" y="600878"/>
                  </a:cubicBezTo>
                  <a:cubicBezTo>
                    <a:pt x="569760" y="599038"/>
                    <a:pt x="568046" y="591104"/>
                    <a:pt x="562270" y="590216"/>
                  </a:cubicBezTo>
                  <a:lnTo>
                    <a:pt x="562270" y="590216"/>
                  </a:lnTo>
                  <a:close/>
                  <a:moveTo>
                    <a:pt x="445491" y="584060"/>
                  </a:moveTo>
                  <a:cubicBezTo>
                    <a:pt x="440160" y="582092"/>
                    <a:pt x="434892" y="583742"/>
                    <a:pt x="429434" y="584250"/>
                  </a:cubicBezTo>
                  <a:cubicBezTo>
                    <a:pt x="422897" y="584885"/>
                    <a:pt x="416360" y="584567"/>
                    <a:pt x="409823" y="585139"/>
                  </a:cubicBezTo>
                  <a:cubicBezTo>
                    <a:pt x="405761" y="585456"/>
                    <a:pt x="404999" y="590724"/>
                    <a:pt x="408934" y="592437"/>
                  </a:cubicBezTo>
                  <a:cubicBezTo>
                    <a:pt x="419152" y="596753"/>
                    <a:pt x="439144" y="599228"/>
                    <a:pt x="447141" y="590470"/>
                  </a:cubicBezTo>
                  <a:cubicBezTo>
                    <a:pt x="449109" y="588375"/>
                    <a:pt x="448157" y="585075"/>
                    <a:pt x="445491" y="584060"/>
                  </a:cubicBezTo>
                  <a:lnTo>
                    <a:pt x="445491" y="584060"/>
                  </a:lnTo>
                  <a:close/>
                  <a:moveTo>
                    <a:pt x="324079" y="602084"/>
                  </a:moveTo>
                  <a:cubicBezTo>
                    <a:pt x="318684" y="598149"/>
                    <a:pt x="312655" y="599292"/>
                    <a:pt x="306498" y="599736"/>
                  </a:cubicBezTo>
                  <a:cubicBezTo>
                    <a:pt x="299708" y="600180"/>
                    <a:pt x="293043" y="601259"/>
                    <a:pt x="286633" y="603290"/>
                  </a:cubicBezTo>
                  <a:cubicBezTo>
                    <a:pt x="283460" y="604306"/>
                    <a:pt x="282762" y="609954"/>
                    <a:pt x="286696" y="610716"/>
                  </a:cubicBezTo>
                  <a:cubicBezTo>
                    <a:pt x="293868" y="612112"/>
                    <a:pt x="300977" y="612493"/>
                    <a:pt x="308212" y="612112"/>
                  </a:cubicBezTo>
                  <a:cubicBezTo>
                    <a:pt x="314432" y="611795"/>
                    <a:pt x="320144" y="612239"/>
                    <a:pt x="324777" y="607733"/>
                  </a:cubicBezTo>
                  <a:cubicBezTo>
                    <a:pt x="326554" y="606019"/>
                    <a:pt x="325919" y="603354"/>
                    <a:pt x="324079" y="602084"/>
                  </a:cubicBezTo>
                  <a:lnTo>
                    <a:pt x="324079" y="602084"/>
                  </a:lnTo>
                  <a:close/>
                  <a:moveTo>
                    <a:pt x="395415" y="491144"/>
                  </a:moveTo>
                  <a:cubicBezTo>
                    <a:pt x="389386" y="486003"/>
                    <a:pt x="382087" y="487272"/>
                    <a:pt x="374725" y="487082"/>
                  </a:cubicBezTo>
                  <a:cubicBezTo>
                    <a:pt x="366284" y="486892"/>
                    <a:pt x="357272" y="486511"/>
                    <a:pt x="349085" y="488478"/>
                  </a:cubicBezTo>
                  <a:cubicBezTo>
                    <a:pt x="345467" y="489367"/>
                    <a:pt x="345530" y="494889"/>
                    <a:pt x="349212" y="496031"/>
                  </a:cubicBezTo>
                  <a:cubicBezTo>
                    <a:pt x="357462" y="498570"/>
                    <a:pt x="366475" y="498696"/>
                    <a:pt x="374916" y="499077"/>
                  </a:cubicBezTo>
                  <a:cubicBezTo>
                    <a:pt x="382278" y="499395"/>
                    <a:pt x="389640" y="501108"/>
                    <a:pt x="395542" y="496348"/>
                  </a:cubicBezTo>
                  <a:cubicBezTo>
                    <a:pt x="396812" y="495269"/>
                    <a:pt x="396812" y="492350"/>
                    <a:pt x="395415" y="491144"/>
                  </a:cubicBezTo>
                  <a:lnTo>
                    <a:pt x="395415" y="491144"/>
                  </a:lnTo>
                  <a:close/>
                  <a:moveTo>
                    <a:pt x="173345" y="510755"/>
                  </a:moveTo>
                  <a:cubicBezTo>
                    <a:pt x="168458" y="507582"/>
                    <a:pt x="163761" y="508597"/>
                    <a:pt x="158303" y="508407"/>
                  </a:cubicBezTo>
                  <a:cubicBezTo>
                    <a:pt x="151956" y="508216"/>
                    <a:pt x="145673" y="508216"/>
                    <a:pt x="139326" y="507455"/>
                  </a:cubicBezTo>
                  <a:cubicBezTo>
                    <a:pt x="135074" y="506947"/>
                    <a:pt x="134884" y="513231"/>
                    <a:pt x="138501" y="514627"/>
                  </a:cubicBezTo>
                  <a:cubicBezTo>
                    <a:pt x="148212" y="518498"/>
                    <a:pt x="165729" y="524908"/>
                    <a:pt x="174170" y="516531"/>
                  </a:cubicBezTo>
                  <a:cubicBezTo>
                    <a:pt x="175756" y="514881"/>
                    <a:pt x="175249" y="511961"/>
                    <a:pt x="173345" y="510755"/>
                  </a:cubicBezTo>
                  <a:lnTo>
                    <a:pt x="173345" y="510755"/>
                  </a:lnTo>
                  <a:close/>
                  <a:moveTo>
                    <a:pt x="243983" y="439926"/>
                  </a:moveTo>
                  <a:cubicBezTo>
                    <a:pt x="237446" y="438213"/>
                    <a:pt x="230528" y="439355"/>
                    <a:pt x="223865" y="439228"/>
                  </a:cubicBezTo>
                  <a:cubicBezTo>
                    <a:pt x="217328" y="439101"/>
                    <a:pt x="210790" y="438593"/>
                    <a:pt x="204317" y="439355"/>
                  </a:cubicBezTo>
                  <a:cubicBezTo>
                    <a:pt x="201778" y="439609"/>
                    <a:pt x="201397" y="443925"/>
                    <a:pt x="203682" y="445067"/>
                  </a:cubicBezTo>
                  <a:cubicBezTo>
                    <a:pt x="214281" y="450398"/>
                    <a:pt x="233258" y="453952"/>
                    <a:pt x="244110" y="449700"/>
                  </a:cubicBezTo>
                  <a:cubicBezTo>
                    <a:pt x="248172" y="448177"/>
                    <a:pt x="249252" y="441322"/>
                    <a:pt x="243983" y="439926"/>
                  </a:cubicBezTo>
                  <a:lnTo>
                    <a:pt x="243983" y="439926"/>
                  </a:lnTo>
                  <a:close/>
                  <a:moveTo>
                    <a:pt x="224880" y="344853"/>
                  </a:moveTo>
                  <a:cubicBezTo>
                    <a:pt x="219739" y="341553"/>
                    <a:pt x="213900" y="342441"/>
                    <a:pt x="208061" y="342314"/>
                  </a:cubicBezTo>
                  <a:cubicBezTo>
                    <a:pt x="202286" y="342187"/>
                    <a:pt x="196574" y="341235"/>
                    <a:pt x="191496" y="344155"/>
                  </a:cubicBezTo>
                  <a:cubicBezTo>
                    <a:pt x="189084" y="345551"/>
                    <a:pt x="189148" y="349295"/>
                    <a:pt x="191623" y="350819"/>
                  </a:cubicBezTo>
                  <a:cubicBezTo>
                    <a:pt x="196764" y="354055"/>
                    <a:pt x="202477" y="353484"/>
                    <a:pt x="208188" y="353675"/>
                  </a:cubicBezTo>
                  <a:cubicBezTo>
                    <a:pt x="214027" y="353928"/>
                    <a:pt x="219803" y="355198"/>
                    <a:pt x="224943" y="352215"/>
                  </a:cubicBezTo>
                  <a:cubicBezTo>
                    <a:pt x="227609" y="350628"/>
                    <a:pt x="227546" y="346566"/>
                    <a:pt x="224880" y="344853"/>
                  </a:cubicBezTo>
                  <a:lnTo>
                    <a:pt x="224880" y="344853"/>
                  </a:lnTo>
                  <a:close/>
                  <a:moveTo>
                    <a:pt x="331632" y="288050"/>
                  </a:moveTo>
                  <a:cubicBezTo>
                    <a:pt x="326300" y="282972"/>
                    <a:pt x="318811" y="283036"/>
                    <a:pt x="311957" y="282401"/>
                  </a:cubicBezTo>
                  <a:cubicBezTo>
                    <a:pt x="303642" y="281703"/>
                    <a:pt x="295646" y="281894"/>
                    <a:pt x="287776" y="284305"/>
                  </a:cubicBezTo>
                  <a:cubicBezTo>
                    <a:pt x="283777" y="285575"/>
                    <a:pt x="284920" y="290969"/>
                    <a:pt x="288855" y="291541"/>
                  </a:cubicBezTo>
                  <a:cubicBezTo>
                    <a:pt x="296090" y="292619"/>
                    <a:pt x="303325" y="292747"/>
                    <a:pt x="310560" y="293381"/>
                  </a:cubicBezTo>
                  <a:cubicBezTo>
                    <a:pt x="317034" y="294016"/>
                    <a:pt x="323952" y="296808"/>
                    <a:pt x="330045" y="294523"/>
                  </a:cubicBezTo>
                  <a:cubicBezTo>
                    <a:pt x="332520" y="293635"/>
                    <a:pt x="333980" y="290271"/>
                    <a:pt x="331632" y="288050"/>
                  </a:cubicBezTo>
                  <a:lnTo>
                    <a:pt x="331632" y="288050"/>
                  </a:lnTo>
                  <a:close/>
                  <a:moveTo>
                    <a:pt x="436605" y="371953"/>
                  </a:moveTo>
                  <a:cubicBezTo>
                    <a:pt x="425055" y="371128"/>
                    <a:pt x="413314" y="371192"/>
                    <a:pt x="401762" y="370620"/>
                  </a:cubicBezTo>
                  <a:cubicBezTo>
                    <a:pt x="397510" y="370366"/>
                    <a:pt x="397383" y="376079"/>
                    <a:pt x="400873" y="377602"/>
                  </a:cubicBezTo>
                  <a:cubicBezTo>
                    <a:pt x="412171" y="382425"/>
                    <a:pt x="426260" y="384456"/>
                    <a:pt x="438002" y="381663"/>
                  </a:cubicBezTo>
                  <a:cubicBezTo>
                    <a:pt x="443397" y="380458"/>
                    <a:pt x="441937" y="372334"/>
                    <a:pt x="436605" y="371953"/>
                  </a:cubicBezTo>
                  <a:lnTo>
                    <a:pt x="436605" y="371953"/>
                  </a:lnTo>
                  <a:close/>
                  <a:moveTo>
                    <a:pt x="573631" y="352722"/>
                  </a:moveTo>
                  <a:cubicBezTo>
                    <a:pt x="567919" y="350374"/>
                    <a:pt x="561191" y="351517"/>
                    <a:pt x="555226" y="350946"/>
                  </a:cubicBezTo>
                  <a:cubicBezTo>
                    <a:pt x="548561" y="350374"/>
                    <a:pt x="541834" y="349232"/>
                    <a:pt x="535233" y="348153"/>
                  </a:cubicBezTo>
                  <a:cubicBezTo>
                    <a:pt x="530410" y="347328"/>
                    <a:pt x="530029" y="354881"/>
                    <a:pt x="534281" y="356467"/>
                  </a:cubicBezTo>
                  <a:cubicBezTo>
                    <a:pt x="541200" y="358942"/>
                    <a:pt x="548117" y="360529"/>
                    <a:pt x="555416" y="361354"/>
                  </a:cubicBezTo>
                  <a:cubicBezTo>
                    <a:pt x="561953" y="362179"/>
                    <a:pt x="568808" y="363448"/>
                    <a:pt x="574773" y="360466"/>
                  </a:cubicBezTo>
                  <a:cubicBezTo>
                    <a:pt x="578137" y="358815"/>
                    <a:pt x="576741" y="353992"/>
                    <a:pt x="573631" y="352722"/>
                  </a:cubicBezTo>
                  <a:lnTo>
                    <a:pt x="573631" y="352722"/>
                  </a:lnTo>
                  <a:close/>
                  <a:moveTo>
                    <a:pt x="648776" y="292112"/>
                  </a:moveTo>
                  <a:cubicBezTo>
                    <a:pt x="640969" y="288367"/>
                    <a:pt x="631830" y="287859"/>
                    <a:pt x="623452" y="286400"/>
                  </a:cubicBezTo>
                  <a:cubicBezTo>
                    <a:pt x="617677" y="285384"/>
                    <a:pt x="615074" y="294143"/>
                    <a:pt x="621104" y="295602"/>
                  </a:cubicBezTo>
                  <a:cubicBezTo>
                    <a:pt x="629292" y="297570"/>
                    <a:pt x="638304" y="301061"/>
                    <a:pt x="646682" y="300616"/>
                  </a:cubicBezTo>
                  <a:cubicBezTo>
                    <a:pt x="650553" y="300489"/>
                    <a:pt x="653218" y="294270"/>
                    <a:pt x="648776" y="292112"/>
                  </a:cubicBezTo>
                  <a:lnTo>
                    <a:pt x="648776" y="292112"/>
                  </a:lnTo>
                  <a:close/>
                  <a:moveTo>
                    <a:pt x="668577" y="205670"/>
                  </a:moveTo>
                  <a:cubicBezTo>
                    <a:pt x="660200" y="200275"/>
                    <a:pt x="646808" y="201290"/>
                    <a:pt x="637351" y="200275"/>
                  </a:cubicBezTo>
                  <a:cubicBezTo>
                    <a:pt x="632465" y="199767"/>
                    <a:pt x="631386" y="208272"/>
                    <a:pt x="636336" y="209097"/>
                  </a:cubicBezTo>
                  <a:cubicBezTo>
                    <a:pt x="645602" y="210620"/>
                    <a:pt x="658994" y="215380"/>
                    <a:pt x="667816" y="212461"/>
                  </a:cubicBezTo>
                  <a:cubicBezTo>
                    <a:pt x="670672" y="211509"/>
                    <a:pt x="671370" y="207447"/>
                    <a:pt x="668577" y="205670"/>
                  </a:cubicBezTo>
                  <a:lnTo>
                    <a:pt x="668577" y="205670"/>
                  </a:lnTo>
                  <a:close/>
                  <a:moveTo>
                    <a:pt x="527109" y="274722"/>
                  </a:moveTo>
                  <a:cubicBezTo>
                    <a:pt x="522794" y="272754"/>
                    <a:pt x="518668" y="273516"/>
                    <a:pt x="514099" y="273389"/>
                  </a:cubicBezTo>
                  <a:cubicBezTo>
                    <a:pt x="509148" y="273199"/>
                    <a:pt x="504198" y="272627"/>
                    <a:pt x="499184" y="272183"/>
                  </a:cubicBezTo>
                  <a:cubicBezTo>
                    <a:pt x="494678" y="271802"/>
                    <a:pt x="494805" y="278022"/>
                    <a:pt x="498296" y="279609"/>
                  </a:cubicBezTo>
                  <a:cubicBezTo>
                    <a:pt x="506610" y="283417"/>
                    <a:pt x="520319" y="287288"/>
                    <a:pt x="528061" y="281576"/>
                  </a:cubicBezTo>
                  <a:cubicBezTo>
                    <a:pt x="530791" y="279672"/>
                    <a:pt x="530156" y="276055"/>
                    <a:pt x="527109" y="274722"/>
                  </a:cubicBezTo>
                  <a:lnTo>
                    <a:pt x="527109" y="274722"/>
                  </a:lnTo>
                  <a:close/>
                  <a:moveTo>
                    <a:pt x="425055" y="221854"/>
                  </a:moveTo>
                  <a:cubicBezTo>
                    <a:pt x="414392" y="219696"/>
                    <a:pt x="402587" y="220965"/>
                    <a:pt x="391798" y="220204"/>
                  </a:cubicBezTo>
                  <a:cubicBezTo>
                    <a:pt x="388180" y="219950"/>
                    <a:pt x="387863" y="225218"/>
                    <a:pt x="391037" y="226360"/>
                  </a:cubicBezTo>
                  <a:cubicBezTo>
                    <a:pt x="401318" y="230231"/>
                    <a:pt x="414900" y="233468"/>
                    <a:pt x="425182" y="229660"/>
                  </a:cubicBezTo>
                  <a:cubicBezTo>
                    <a:pt x="428355" y="228518"/>
                    <a:pt x="429371" y="222742"/>
                    <a:pt x="425055" y="221854"/>
                  </a:cubicBezTo>
                  <a:lnTo>
                    <a:pt x="425055" y="221854"/>
                  </a:lnTo>
                  <a:close/>
                  <a:moveTo>
                    <a:pt x="321477" y="194119"/>
                  </a:moveTo>
                  <a:cubicBezTo>
                    <a:pt x="311830" y="188851"/>
                    <a:pt x="297740" y="189232"/>
                    <a:pt x="287395" y="190057"/>
                  </a:cubicBezTo>
                  <a:cubicBezTo>
                    <a:pt x="284475" y="190311"/>
                    <a:pt x="283714" y="194309"/>
                    <a:pt x="286760" y="195452"/>
                  </a:cubicBezTo>
                  <a:cubicBezTo>
                    <a:pt x="296661" y="199133"/>
                    <a:pt x="310560" y="203385"/>
                    <a:pt x="320778" y="200910"/>
                  </a:cubicBezTo>
                  <a:cubicBezTo>
                    <a:pt x="323571" y="200212"/>
                    <a:pt x="324333" y="195705"/>
                    <a:pt x="321477" y="194119"/>
                  </a:cubicBezTo>
                  <a:lnTo>
                    <a:pt x="321477" y="194119"/>
                  </a:lnTo>
                  <a:close/>
                  <a:moveTo>
                    <a:pt x="407728" y="117007"/>
                  </a:moveTo>
                  <a:cubicBezTo>
                    <a:pt x="401572" y="114341"/>
                    <a:pt x="394464" y="114150"/>
                    <a:pt x="387927" y="113452"/>
                  </a:cubicBezTo>
                  <a:cubicBezTo>
                    <a:pt x="381199" y="112691"/>
                    <a:pt x="375043" y="112310"/>
                    <a:pt x="368378" y="113135"/>
                  </a:cubicBezTo>
                  <a:cubicBezTo>
                    <a:pt x="365332" y="113516"/>
                    <a:pt x="366094" y="117895"/>
                    <a:pt x="368442" y="118847"/>
                  </a:cubicBezTo>
                  <a:cubicBezTo>
                    <a:pt x="379866" y="123226"/>
                    <a:pt x="396051" y="126463"/>
                    <a:pt x="407792" y="124496"/>
                  </a:cubicBezTo>
                  <a:cubicBezTo>
                    <a:pt x="411790" y="123798"/>
                    <a:pt x="410838" y="118339"/>
                    <a:pt x="407728" y="117007"/>
                  </a:cubicBezTo>
                  <a:lnTo>
                    <a:pt x="407728" y="117007"/>
                  </a:lnTo>
                  <a:close/>
                  <a:moveTo>
                    <a:pt x="569822" y="177935"/>
                  </a:moveTo>
                  <a:cubicBezTo>
                    <a:pt x="565000" y="173492"/>
                    <a:pt x="559541" y="173936"/>
                    <a:pt x="553385" y="173365"/>
                  </a:cubicBezTo>
                  <a:cubicBezTo>
                    <a:pt x="546149" y="172667"/>
                    <a:pt x="539041" y="171524"/>
                    <a:pt x="531933" y="172857"/>
                  </a:cubicBezTo>
                  <a:cubicBezTo>
                    <a:pt x="528632" y="173492"/>
                    <a:pt x="529394" y="177935"/>
                    <a:pt x="531996" y="179013"/>
                  </a:cubicBezTo>
                  <a:cubicBezTo>
                    <a:pt x="538343" y="181806"/>
                    <a:pt x="545198" y="182250"/>
                    <a:pt x="551862" y="183202"/>
                  </a:cubicBezTo>
                  <a:cubicBezTo>
                    <a:pt x="557891" y="183964"/>
                    <a:pt x="563920" y="185995"/>
                    <a:pt x="569251" y="182758"/>
                  </a:cubicBezTo>
                  <a:cubicBezTo>
                    <a:pt x="570775" y="181806"/>
                    <a:pt x="571283" y="179394"/>
                    <a:pt x="569822" y="177935"/>
                  </a:cubicBezTo>
                  <a:lnTo>
                    <a:pt x="569822" y="177935"/>
                  </a:lnTo>
                  <a:close/>
                  <a:moveTo>
                    <a:pt x="621295" y="106598"/>
                  </a:moveTo>
                  <a:cubicBezTo>
                    <a:pt x="615329" y="102726"/>
                    <a:pt x="609680" y="103297"/>
                    <a:pt x="602889" y="103107"/>
                  </a:cubicBezTo>
                  <a:cubicBezTo>
                    <a:pt x="595781" y="102980"/>
                    <a:pt x="588673" y="102599"/>
                    <a:pt x="581754" y="103995"/>
                  </a:cubicBezTo>
                  <a:cubicBezTo>
                    <a:pt x="578391" y="104694"/>
                    <a:pt x="578455" y="110088"/>
                    <a:pt x="581818" y="110977"/>
                  </a:cubicBezTo>
                  <a:cubicBezTo>
                    <a:pt x="588800" y="112817"/>
                    <a:pt x="595908" y="112945"/>
                    <a:pt x="603016" y="113262"/>
                  </a:cubicBezTo>
                  <a:cubicBezTo>
                    <a:pt x="609807" y="113516"/>
                    <a:pt x="615456" y="114468"/>
                    <a:pt x="621358" y="110914"/>
                  </a:cubicBezTo>
                  <a:cubicBezTo>
                    <a:pt x="622882" y="110025"/>
                    <a:pt x="622882" y="107677"/>
                    <a:pt x="621295" y="106598"/>
                  </a:cubicBezTo>
                  <a:lnTo>
                    <a:pt x="621295" y="106598"/>
                  </a:lnTo>
                  <a:close/>
                  <a:moveTo>
                    <a:pt x="583659" y="6320"/>
                  </a:moveTo>
                  <a:cubicBezTo>
                    <a:pt x="575916" y="-3835"/>
                    <a:pt x="553385" y="-217"/>
                    <a:pt x="545071" y="6447"/>
                  </a:cubicBezTo>
                  <a:cubicBezTo>
                    <a:pt x="543167" y="7970"/>
                    <a:pt x="544880" y="11144"/>
                    <a:pt x="547038" y="11270"/>
                  </a:cubicBezTo>
                  <a:cubicBezTo>
                    <a:pt x="553258" y="11588"/>
                    <a:pt x="559351" y="10255"/>
                    <a:pt x="565571" y="10572"/>
                  </a:cubicBezTo>
                  <a:cubicBezTo>
                    <a:pt x="571156" y="10826"/>
                    <a:pt x="577058" y="13492"/>
                    <a:pt x="582390" y="11588"/>
                  </a:cubicBezTo>
                  <a:cubicBezTo>
                    <a:pt x="584674" y="10763"/>
                    <a:pt x="585182" y="8351"/>
                    <a:pt x="583659" y="6320"/>
                  </a:cubicBezTo>
                  <a:lnTo>
                    <a:pt x="583659" y="6320"/>
                  </a:lnTo>
                  <a:close/>
                  <a:moveTo>
                    <a:pt x="511751" y="64202"/>
                  </a:moveTo>
                  <a:cubicBezTo>
                    <a:pt x="499946" y="58236"/>
                    <a:pt x="485919" y="60140"/>
                    <a:pt x="474051" y="63694"/>
                  </a:cubicBezTo>
                  <a:cubicBezTo>
                    <a:pt x="469736" y="65027"/>
                    <a:pt x="470307" y="72770"/>
                    <a:pt x="475257" y="72326"/>
                  </a:cubicBezTo>
                  <a:cubicBezTo>
                    <a:pt x="487062" y="71183"/>
                    <a:pt x="499438" y="72833"/>
                    <a:pt x="510926" y="70612"/>
                  </a:cubicBezTo>
                  <a:cubicBezTo>
                    <a:pt x="513781" y="70041"/>
                    <a:pt x="514479" y="65471"/>
                    <a:pt x="511751" y="64202"/>
                  </a:cubicBezTo>
                  <a:close/>
                </a:path>
              </a:pathLst>
            </a:custGeom>
            <a:solidFill>
              <a:srgbClr val="E6F4F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832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-7741924" y="1624967"/>
            <a:ext cx="956309" cy="658288"/>
            <a:chOff x="724167" y="1624967"/>
            <a:chExt cx="956309" cy="658288"/>
          </a:xfrm>
          <a:solidFill>
            <a:schemeClr val="accent1"/>
          </a:solidFill>
        </p:grpSpPr>
        <p:grpSp>
          <p:nvGrpSpPr>
            <p:cNvPr id="833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1026205" y="1785087"/>
              <a:ext cx="654270" cy="498168"/>
              <a:chOff x="1026205" y="1785087"/>
              <a:chExt cx="654270" cy="498168"/>
            </a:xfrm>
            <a:solidFill>
              <a:schemeClr val="accent1"/>
            </a:solidFill>
          </p:grpSpPr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332E7F45-8058-46D7-9BBF-1E5AFEA572C2}"/>
                  </a:ext>
                </a:extLst>
              </p:cNvPr>
              <p:cNvSpPr/>
              <p:nvPr/>
            </p:nvSpPr>
            <p:spPr>
              <a:xfrm rot="1210911">
                <a:off x="1063139" y="1875483"/>
                <a:ext cx="580403" cy="317397"/>
              </a:xfrm>
              <a:custGeom>
                <a:avLst/>
                <a:gdLst>
                  <a:gd name="connsiteX0" fmla="*/ 0 w 580403"/>
                  <a:gd name="connsiteY0" fmla="*/ 0 h 317397"/>
                  <a:gd name="connsiteX1" fmla="*/ 580404 w 580403"/>
                  <a:gd name="connsiteY1" fmla="*/ 0 h 317397"/>
                  <a:gd name="connsiteX2" fmla="*/ 580404 w 580403"/>
                  <a:gd name="connsiteY2" fmla="*/ 317398 h 317397"/>
                  <a:gd name="connsiteX3" fmla="*/ 0 w 580403"/>
                  <a:gd name="connsiteY3" fmla="*/ 317398 h 317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403" h="317397">
                    <a:moveTo>
                      <a:pt x="0" y="0"/>
                    </a:moveTo>
                    <a:lnTo>
                      <a:pt x="580404" y="0"/>
                    </a:lnTo>
                    <a:lnTo>
                      <a:pt x="580404" y="317398"/>
                    </a:lnTo>
                    <a:lnTo>
                      <a:pt x="0" y="317398"/>
                    </a:lnTo>
                    <a:close/>
                  </a:path>
                </a:pathLst>
              </a:custGeom>
              <a:solidFill>
                <a:srgbClr val="F0543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35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1026207" y="1785087"/>
                <a:ext cx="654224" cy="498107"/>
                <a:chOff x="1026207" y="1785087"/>
                <a:chExt cx="654224" cy="498107"/>
              </a:xfrm>
              <a:solidFill>
                <a:srgbClr val="E0DCD1"/>
              </a:solidFill>
            </p:grpSpPr>
            <p:grpSp>
              <p:nvGrpSpPr>
                <p:cNvPr id="836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026207" y="1785087"/>
                  <a:ext cx="123491" cy="303055"/>
                  <a:chOff x="1026207" y="1785087"/>
                  <a:chExt cx="123491" cy="303055"/>
                </a:xfrm>
                <a:solidFill>
                  <a:srgbClr val="E0DCD1"/>
                </a:solidFill>
              </p:grpSpPr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CEFC7A0D-BFAD-4A3C-8B6C-F16DCE958937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080845" y="1775979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32C138A4-33F5-4F65-A4CB-F08EF9A28703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091379" y="1779854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39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067772" y="1800384"/>
                  <a:ext cx="123512" cy="302996"/>
                  <a:chOff x="1067772" y="1800384"/>
                  <a:chExt cx="123512" cy="302996"/>
                </a:xfrm>
                <a:solidFill>
                  <a:srgbClr val="E0DCD1"/>
                </a:solidFill>
              </p:grpSpPr>
              <p:sp>
                <p:nvSpPr>
                  <p:cNvPr id="840" name="Freeform: Shape 839">
                    <a:extLst>
                      <a:ext uri="{FF2B5EF4-FFF2-40B4-BE49-F238E27FC236}">
                        <a16:creationId xmlns:a16="http://schemas.microsoft.com/office/drawing/2014/main" id="{D3611640-BFC5-4C55-A6AE-20A278D93F15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122410" y="1791275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1" name="Freeform: Shape 840">
                    <a:extLst>
                      <a:ext uri="{FF2B5EF4-FFF2-40B4-BE49-F238E27FC236}">
                        <a16:creationId xmlns:a16="http://schemas.microsoft.com/office/drawing/2014/main" id="{C8C07D98-E74D-484A-9C79-1356FC8632FA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132966" y="1795092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42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052472" y="1801590"/>
                  <a:ext cx="112364" cy="285337"/>
                  <a:chOff x="1052472" y="1801590"/>
                  <a:chExt cx="112364" cy="285337"/>
                </a:xfrm>
                <a:solidFill>
                  <a:srgbClr val="E0DCD1"/>
                </a:solidFill>
              </p:grpSpPr>
              <p:sp>
                <p:nvSpPr>
                  <p:cNvPr id="843" name="Freeform: Shape 842">
                    <a:extLst>
                      <a:ext uri="{FF2B5EF4-FFF2-40B4-BE49-F238E27FC236}">
                        <a16:creationId xmlns:a16="http://schemas.microsoft.com/office/drawing/2014/main" id="{A6E29389-D1DB-49A9-ADF0-B4DE7DEBE918}"/>
                      </a:ext>
                    </a:extLst>
                  </p:cNvPr>
                  <p:cNvSpPr/>
                  <p:nvPr/>
                </p:nvSpPr>
                <p:spPr>
                  <a:xfrm>
                    <a:off x="1153077" y="1801590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D3C701EF-8736-409F-B0D3-566C5B6A2396}"/>
                      </a:ext>
                    </a:extLst>
                  </p:cNvPr>
                  <p:cNvSpPr/>
                  <p:nvPr/>
                </p:nvSpPr>
                <p:spPr>
                  <a:xfrm>
                    <a:off x="1145334" y="1822597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0C9F7B9A-EB9C-494E-861F-76529C7813C9}"/>
                      </a:ext>
                    </a:extLst>
                  </p:cNvPr>
                  <p:cNvSpPr/>
                  <p:nvPr/>
                </p:nvSpPr>
                <p:spPr>
                  <a:xfrm>
                    <a:off x="1137581" y="1843659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3 h 11804"/>
                      <a:gd name="connsiteX1" fmla="*/ 5903 w 11804"/>
                      <a:gd name="connsiteY1" fmla="*/ 11805 h 11804"/>
                      <a:gd name="connsiteX2" fmla="*/ 0 w 11804"/>
                      <a:gd name="connsiteY2" fmla="*/ 5903 h 11804"/>
                      <a:gd name="connsiteX3" fmla="*/ 5903 w 11804"/>
                      <a:gd name="connsiteY3" fmla="*/ 0 h 11804"/>
                      <a:gd name="connsiteX4" fmla="*/ 11805 w 11804"/>
                      <a:gd name="connsiteY4" fmla="*/ 5903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3"/>
                        </a:moveTo>
                        <a:cubicBezTo>
                          <a:pt x="11805" y="9162"/>
                          <a:pt x="9162" y="11805"/>
                          <a:pt x="5903" y="11805"/>
                        </a:cubicBezTo>
                        <a:cubicBezTo>
                          <a:pt x="2643" y="11805"/>
                          <a:pt x="0" y="9162"/>
                          <a:pt x="0" y="5903"/>
                        </a:cubicBezTo>
                        <a:cubicBezTo>
                          <a:pt x="0" y="2643"/>
                          <a:pt x="2643" y="0"/>
                          <a:pt x="5903" y="0"/>
                        </a:cubicBezTo>
                        <a:cubicBezTo>
                          <a:pt x="9162" y="0"/>
                          <a:pt x="11805" y="2643"/>
                          <a:pt x="11805" y="5903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145224E8-619D-4B32-93C8-768E8B9BDC94}"/>
                      </a:ext>
                    </a:extLst>
                  </p:cNvPr>
                  <p:cNvSpPr/>
                  <p:nvPr/>
                </p:nvSpPr>
                <p:spPr>
                  <a:xfrm>
                    <a:off x="1129838" y="1864730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3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3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3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3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BA134007-7B22-4432-BBCF-6AD3D426C90C}"/>
                      </a:ext>
                    </a:extLst>
                  </p:cNvPr>
                  <p:cNvSpPr/>
                  <p:nvPr/>
                </p:nvSpPr>
                <p:spPr>
                  <a:xfrm>
                    <a:off x="1122095" y="1885737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6A54A8FE-7B2F-4075-BF67-4F2D06EDEEC9}"/>
                      </a:ext>
                    </a:extLst>
                  </p:cNvPr>
                  <p:cNvSpPr/>
                  <p:nvPr/>
                </p:nvSpPr>
                <p:spPr>
                  <a:xfrm>
                    <a:off x="1114352" y="1906808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10D135BA-CD76-425C-B497-44C292B9454C}"/>
                      </a:ext>
                    </a:extLst>
                  </p:cNvPr>
                  <p:cNvSpPr/>
                  <p:nvPr/>
                </p:nvSpPr>
                <p:spPr>
                  <a:xfrm>
                    <a:off x="1106673" y="1927816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0" name="Freeform: Shape 849">
                    <a:extLst>
                      <a:ext uri="{FF2B5EF4-FFF2-40B4-BE49-F238E27FC236}">
                        <a16:creationId xmlns:a16="http://schemas.microsoft.com/office/drawing/2014/main" id="{4B81BB64-D09B-4884-B76E-73BB0250B774}"/>
                      </a:ext>
                    </a:extLst>
                  </p:cNvPr>
                  <p:cNvSpPr/>
                  <p:nvPr/>
                </p:nvSpPr>
                <p:spPr>
                  <a:xfrm>
                    <a:off x="1098930" y="1948887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B2D2CA01-2194-4F2B-91E9-BA18BD86208B}"/>
                      </a:ext>
                    </a:extLst>
                  </p:cNvPr>
                  <p:cNvSpPr/>
                  <p:nvPr/>
                </p:nvSpPr>
                <p:spPr>
                  <a:xfrm>
                    <a:off x="1091187" y="1969894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49B05C44-843D-4492-A121-270ACD36B368}"/>
                      </a:ext>
                    </a:extLst>
                  </p:cNvPr>
                  <p:cNvSpPr/>
                  <p:nvPr/>
                </p:nvSpPr>
                <p:spPr>
                  <a:xfrm>
                    <a:off x="1083453" y="1990975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23CA288C-B946-4E99-A34C-2ACEF4381510}"/>
                      </a:ext>
                    </a:extLst>
                  </p:cNvPr>
                  <p:cNvSpPr/>
                  <p:nvPr/>
                </p:nvSpPr>
                <p:spPr>
                  <a:xfrm>
                    <a:off x="1075710" y="2011983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4A23DE46-3634-4890-AF6E-9FC9B8507FE7}"/>
                      </a:ext>
                    </a:extLst>
                  </p:cNvPr>
                  <p:cNvSpPr/>
                  <p:nvPr/>
                </p:nvSpPr>
                <p:spPr>
                  <a:xfrm>
                    <a:off x="1067967" y="2033054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9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8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80CBA41F-6322-43C2-85E5-1E0995D2441D}"/>
                      </a:ext>
                    </a:extLst>
                  </p:cNvPr>
                  <p:cNvSpPr/>
                  <p:nvPr/>
                </p:nvSpPr>
                <p:spPr>
                  <a:xfrm>
                    <a:off x="1060224" y="2054061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941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0E6B036D-F2E8-4F88-9101-0920512FC9C6}"/>
                      </a:ext>
                    </a:extLst>
                  </p:cNvPr>
                  <p:cNvSpPr/>
                  <p:nvPr/>
                </p:nvSpPr>
                <p:spPr>
                  <a:xfrm>
                    <a:off x="1052472" y="2075123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57" name="Freeform: Shape 856">
                  <a:extLst>
                    <a:ext uri="{FF2B5EF4-FFF2-40B4-BE49-F238E27FC236}">
                      <a16:creationId xmlns:a16="http://schemas.microsoft.com/office/drawing/2014/main" id="{14918D69-E87B-44B5-80D4-86E241E64B6C}"/>
                    </a:ext>
                  </a:extLst>
                </p:cNvPr>
                <p:cNvSpPr/>
                <p:nvPr/>
              </p:nvSpPr>
              <p:spPr>
                <a:xfrm rot="1210911">
                  <a:off x="1171862" y="1809424"/>
                  <a:ext cx="3681" cy="317397"/>
                </a:xfrm>
                <a:custGeom>
                  <a:avLst/>
                  <a:gdLst>
                    <a:gd name="connsiteX0" fmla="*/ 0 w 3681"/>
                    <a:gd name="connsiteY0" fmla="*/ 0 h 317397"/>
                    <a:gd name="connsiteX1" fmla="*/ 3681 w 3681"/>
                    <a:gd name="connsiteY1" fmla="*/ 0 h 317397"/>
                    <a:gd name="connsiteX2" fmla="*/ 3681 w 3681"/>
                    <a:gd name="connsiteY2" fmla="*/ 317398 h 317397"/>
                    <a:gd name="connsiteX3" fmla="*/ 0 w 3681"/>
                    <a:gd name="connsiteY3" fmla="*/ 317398 h 31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1" h="317397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98"/>
                      </a:lnTo>
                      <a:lnTo>
                        <a:pt x="0" y="317398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8" name="Freeform: Shape 857">
                  <a:extLst>
                    <a:ext uri="{FF2B5EF4-FFF2-40B4-BE49-F238E27FC236}">
                      <a16:creationId xmlns:a16="http://schemas.microsoft.com/office/drawing/2014/main" id="{C1289E5C-787C-476C-997A-8846D7D1945F}"/>
                    </a:ext>
                  </a:extLst>
                </p:cNvPr>
                <p:cNvSpPr/>
                <p:nvPr/>
              </p:nvSpPr>
              <p:spPr>
                <a:xfrm rot="1210911">
                  <a:off x="1223961" y="1828597"/>
                  <a:ext cx="3681" cy="317397"/>
                </a:xfrm>
                <a:custGeom>
                  <a:avLst/>
                  <a:gdLst>
                    <a:gd name="connsiteX0" fmla="*/ 0 w 3681"/>
                    <a:gd name="connsiteY0" fmla="*/ 0 h 317397"/>
                    <a:gd name="connsiteX1" fmla="*/ 3681 w 3681"/>
                    <a:gd name="connsiteY1" fmla="*/ 0 h 317397"/>
                    <a:gd name="connsiteX2" fmla="*/ 3681 w 3681"/>
                    <a:gd name="connsiteY2" fmla="*/ 317397 h 317397"/>
                    <a:gd name="connsiteX3" fmla="*/ 0 w 3681"/>
                    <a:gd name="connsiteY3" fmla="*/ 317397 h 31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1" h="317397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97"/>
                      </a:lnTo>
                      <a:lnTo>
                        <a:pt x="0" y="317397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59" name="Freeform: Shape 858">
                  <a:extLst>
                    <a:ext uri="{FF2B5EF4-FFF2-40B4-BE49-F238E27FC236}">
                      <a16:creationId xmlns:a16="http://schemas.microsoft.com/office/drawing/2014/main" id="{F5620F75-F943-4B15-A953-7C075CDF1578}"/>
                    </a:ext>
                  </a:extLst>
                </p:cNvPr>
                <p:cNvSpPr/>
                <p:nvPr/>
              </p:nvSpPr>
              <p:spPr>
                <a:xfrm>
                  <a:off x="1188617" y="1815932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0" name="Freeform: Shape 859">
                  <a:extLst>
                    <a:ext uri="{FF2B5EF4-FFF2-40B4-BE49-F238E27FC236}">
                      <a16:creationId xmlns:a16="http://schemas.microsoft.com/office/drawing/2014/main" id="{1870E76B-0573-43BF-A079-16A44A3FE3AA}"/>
                    </a:ext>
                  </a:extLst>
                </p:cNvPr>
                <p:cNvSpPr/>
                <p:nvPr/>
              </p:nvSpPr>
              <p:spPr>
                <a:xfrm>
                  <a:off x="1180874" y="1836940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1" name="Freeform: Shape 860">
                  <a:extLst>
                    <a:ext uri="{FF2B5EF4-FFF2-40B4-BE49-F238E27FC236}">
                      <a16:creationId xmlns:a16="http://schemas.microsoft.com/office/drawing/2014/main" id="{14CBFB0A-A7B7-4EB7-9DEA-3D8D8FC060CC}"/>
                    </a:ext>
                  </a:extLst>
                </p:cNvPr>
                <p:cNvSpPr/>
                <p:nvPr/>
              </p:nvSpPr>
              <p:spPr>
                <a:xfrm>
                  <a:off x="1173131" y="1858011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2" name="Freeform: Shape 861">
                  <a:extLst>
                    <a:ext uri="{FF2B5EF4-FFF2-40B4-BE49-F238E27FC236}">
                      <a16:creationId xmlns:a16="http://schemas.microsoft.com/office/drawing/2014/main" id="{9CB2CC40-5525-4F26-9653-B8213156FB83}"/>
                    </a:ext>
                  </a:extLst>
                </p:cNvPr>
                <p:cNvSpPr/>
                <p:nvPr/>
              </p:nvSpPr>
              <p:spPr>
                <a:xfrm>
                  <a:off x="1165388" y="1879018"/>
                  <a:ext cx="31462" cy="16491"/>
                </a:xfrm>
                <a:custGeom>
                  <a:avLst/>
                  <a:gdLst>
                    <a:gd name="connsiteX0" fmla="*/ 26267 w 31462"/>
                    <a:gd name="connsiteY0" fmla="*/ 16239 h 16491"/>
                    <a:gd name="connsiteX1" fmla="*/ 2530 w 31462"/>
                    <a:gd name="connsiteY1" fmla="*/ 7481 h 16491"/>
                    <a:gd name="connsiteX2" fmla="*/ 246 w 31462"/>
                    <a:gd name="connsiteY2" fmla="*/ 2530 h 16491"/>
                    <a:gd name="connsiteX3" fmla="*/ 246 w 31462"/>
                    <a:gd name="connsiteY3" fmla="*/ 2530 h 16491"/>
                    <a:gd name="connsiteX4" fmla="*/ 5196 w 31462"/>
                    <a:gd name="connsiteY4" fmla="*/ 246 h 16491"/>
                    <a:gd name="connsiteX5" fmla="*/ 28933 w 31462"/>
                    <a:gd name="connsiteY5" fmla="*/ 9004 h 16491"/>
                    <a:gd name="connsiteX6" fmla="*/ 31217 w 31462"/>
                    <a:gd name="connsiteY6" fmla="*/ 13954 h 16491"/>
                    <a:gd name="connsiteX7" fmla="*/ 31217 w 31462"/>
                    <a:gd name="connsiteY7" fmla="*/ 13954 h 16491"/>
                    <a:gd name="connsiteX8" fmla="*/ 26267 w 31462"/>
                    <a:gd name="connsiteY8" fmla="*/ 16239 h 1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1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3" name="Freeform: Shape 862">
                  <a:extLst>
                    <a:ext uri="{FF2B5EF4-FFF2-40B4-BE49-F238E27FC236}">
                      <a16:creationId xmlns:a16="http://schemas.microsoft.com/office/drawing/2014/main" id="{D9470B81-3733-434E-BC88-B016C7EE46A3}"/>
                    </a:ext>
                  </a:extLst>
                </p:cNvPr>
                <p:cNvSpPr/>
                <p:nvPr/>
              </p:nvSpPr>
              <p:spPr>
                <a:xfrm>
                  <a:off x="1157645" y="1900089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4" name="Freeform: Shape 863">
                  <a:extLst>
                    <a:ext uri="{FF2B5EF4-FFF2-40B4-BE49-F238E27FC236}">
                      <a16:creationId xmlns:a16="http://schemas.microsoft.com/office/drawing/2014/main" id="{4CBC9011-5EEF-4D11-B197-C48862B43030}"/>
                    </a:ext>
                  </a:extLst>
                </p:cNvPr>
                <p:cNvSpPr/>
                <p:nvPr/>
              </p:nvSpPr>
              <p:spPr>
                <a:xfrm>
                  <a:off x="1149902" y="1921097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5" name="Freeform: Shape 864">
                  <a:extLst>
                    <a:ext uri="{FF2B5EF4-FFF2-40B4-BE49-F238E27FC236}">
                      <a16:creationId xmlns:a16="http://schemas.microsoft.com/office/drawing/2014/main" id="{6E3BCD79-DCE6-4989-98E6-A15AACB8FB21}"/>
                    </a:ext>
                  </a:extLst>
                </p:cNvPr>
                <p:cNvSpPr/>
                <p:nvPr/>
              </p:nvSpPr>
              <p:spPr>
                <a:xfrm>
                  <a:off x="1142222" y="1942168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6" name="Freeform: Shape 865">
                  <a:extLst>
                    <a:ext uri="{FF2B5EF4-FFF2-40B4-BE49-F238E27FC236}">
                      <a16:creationId xmlns:a16="http://schemas.microsoft.com/office/drawing/2014/main" id="{73E05652-5B8B-4CA8-A841-B7972A43AAE3}"/>
                    </a:ext>
                  </a:extLst>
                </p:cNvPr>
                <p:cNvSpPr/>
                <p:nvPr/>
              </p:nvSpPr>
              <p:spPr>
                <a:xfrm>
                  <a:off x="1134479" y="1963175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7" name="Freeform: Shape 866">
                  <a:extLst>
                    <a:ext uri="{FF2B5EF4-FFF2-40B4-BE49-F238E27FC236}">
                      <a16:creationId xmlns:a16="http://schemas.microsoft.com/office/drawing/2014/main" id="{EFD9B4C6-171E-48D1-A747-9DD3FDA70557}"/>
                    </a:ext>
                  </a:extLst>
                </p:cNvPr>
                <p:cNvSpPr/>
                <p:nvPr/>
              </p:nvSpPr>
              <p:spPr>
                <a:xfrm>
                  <a:off x="1126736" y="1984246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8" name="Freeform: Shape 867">
                  <a:extLst>
                    <a:ext uri="{FF2B5EF4-FFF2-40B4-BE49-F238E27FC236}">
                      <a16:creationId xmlns:a16="http://schemas.microsoft.com/office/drawing/2014/main" id="{42D64E65-30F1-408F-828F-FCCF0ADC8B46}"/>
                    </a:ext>
                  </a:extLst>
                </p:cNvPr>
                <p:cNvSpPr/>
                <p:nvPr/>
              </p:nvSpPr>
              <p:spPr>
                <a:xfrm>
                  <a:off x="1118994" y="2005317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69" name="Freeform: Shape 868">
                  <a:extLst>
                    <a:ext uri="{FF2B5EF4-FFF2-40B4-BE49-F238E27FC236}">
                      <a16:creationId xmlns:a16="http://schemas.microsoft.com/office/drawing/2014/main" id="{67CEF51A-53B4-4726-8F29-59C1AD9D70DF}"/>
                    </a:ext>
                  </a:extLst>
                </p:cNvPr>
                <p:cNvSpPr/>
                <p:nvPr/>
              </p:nvSpPr>
              <p:spPr>
                <a:xfrm>
                  <a:off x="1111251" y="2026325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0" name="Freeform: Shape 869">
                  <a:extLst>
                    <a:ext uri="{FF2B5EF4-FFF2-40B4-BE49-F238E27FC236}">
                      <a16:creationId xmlns:a16="http://schemas.microsoft.com/office/drawing/2014/main" id="{6774FBA1-0822-43CA-BAB2-4B1D1621EAFC}"/>
                    </a:ext>
                  </a:extLst>
                </p:cNvPr>
                <p:cNvSpPr/>
                <p:nvPr/>
              </p:nvSpPr>
              <p:spPr>
                <a:xfrm>
                  <a:off x="1103508" y="2047396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1" name="Freeform: Shape 870">
                  <a:extLst>
                    <a:ext uri="{FF2B5EF4-FFF2-40B4-BE49-F238E27FC236}">
                      <a16:creationId xmlns:a16="http://schemas.microsoft.com/office/drawing/2014/main" id="{F29CE174-3FF8-42C0-80F1-4D89B3571FFF}"/>
                    </a:ext>
                  </a:extLst>
                </p:cNvPr>
                <p:cNvSpPr/>
                <p:nvPr/>
              </p:nvSpPr>
              <p:spPr>
                <a:xfrm>
                  <a:off x="1095765" y="2068403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2" name="Freeform: Shape 871">
                  <a:extLst>
                    <a:ext uri="{FF2B5EF4-FFF2-40B4-BE49-F238E27FC236}">
                      <a16:creationId xmlns:a16="http://schemas.microsoft.com/office/drawing/2014/main" id="{8196C1E4-60E2-40F1-B48D-BA3880644216}"/>
                    </a:ext>
                  </a:extLst>
                </p:cNvPr>
                <p:cNvSpPr/>
                <p:nvPr/>
              </p:nvSpPr>
              <p:spPr>
                <a:xfrm>
                  <a:off x="1088022" y="2089474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5 h 16459"/>
                    <a:gd name="connsiteX7" fmla="*/ 31217 w 31462"/>
                    <a:gd name="connsiteY7" fmla="*/ 13955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5"/>
                      </a:cubicBezTo>
                      <a:lnTo>
                        <a:pt x="31217" y="13955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73" name="Freeform: Shape 872">
                  <a:extLst>
                    <a:ext uri="{FF2B5EF4-FFF2-40B4-BE49-F238E27FC236}">
                      <a16:creationId xmlns:a16="http://schemas.microsoft.com/office/drawing/2014/main" id="{4443BB65-238D-414A-9BA3-489D4ED9363D}"/>
                    </a:ext>
                  </a:extLst>
                </p:cNvPr>
                <p:cNvSpPr/>
                <p:nvPr/>
              </p:nvSpPr>
              <p:spPr>
                <a:xfrm>
                  <a:off x="1127807" y="1822461"/>
                  <a:ext cx="143943" cy="310607"/>
                </a:xfrm>
                <a:custGeom>
                  <a:avLst/>
                  <a:gdLst>
                    <a:gd name="connsiteX0" fmla="*/ 140452 w 143943"/>
                    <a:gd name="connsiteY0" fmla="*/ 11361 h 310607"/>
                    <a:gd name="connsiteX1" fmla="*/ 140198 w 143943"/>
                    <a:gd name="connsiteY1" fmla="*/ 12059 h 310607"/>
                    <a:gd name="connsiteX2" fmla="*/ 133979 w 143943"/>
                    <a:gd name="connsiteY2" fmla="*/ 15359 h 310607"/>
                    <a:gd name="connsiteX3" fmla="*/ 130996 w 143943"/>
                    <a:gd name="connsiteY3" fmla="*/ 7933 h 310607"/>
                    <a:gd name="connsiteX4" fmla="*/ 122682 w 143943"/>
                    <a:gd name="connsiteY4" fmla="*/ 4887 h 310607"/>
                    <a:gd name="connsiteX5" fmla="*/ 115573 w 143943"/>
                    <a:gd name="connsiteY5" fmla="*/ 8632 h 310607"/>
                    <a:gd name="connsiteX6" fmla="*/ 112781 w 143943"/>
                    <a:gd name="connsiteY6" fmla="*/ 1587 h 310607"/>
                    <a:gd name="connsiteX7" fmla="*/ 112908 w 143943"/>
                    <a:gd name="connsiteY7" fmla="*/ 1269 h 310607"/>
                    <a:gd name="connsiteX8" fmla="*/ 109480 w 143943"/>
                    <a:gd name="connsiteY8" fmla="*/ 0 h 310607"/>
                    <a:gd name="connsiteX9" fmla="*/ 0 w 143943"/>
                    <a:gd name="connsiteY9" fmla="*/ 297914 h 310607"/>
                    <a:gd name="connsiteX10" fmla="*/ 3427 w 143943"/>
                    <a:gd name="connsiteY10" fmla="*/ 299183 h 310607"/>
                    <a:gd name="connsiteX11" fmla="*/ 3491 w 143943"/>
                    <a:gd name="connsiteY11" fmla="*/ 298993 h 310607"/>
                    <a:gd name="connsiteX12" fmla="*/ 10218 w 143943"/>
                    <a:gd name="connsiteY12" fmla="*/ 295439 h 310607"/>
                    <a:gd name="connsiteX13" fmla="*/ 13138 w 143943"/>
                    <a:gd name="connsiteY13" fmla="*/ 302737 h 310607"/>
                    <a:gd name="connsiteX14" fmla="*/ 21706 w 143943"/>
                    <a:gd name="connsiteY14" fmla="*/ 305911 h 310607"/>
                    <a:gd name="connsiteX15" fmla="*/ 28624 w 143943"/>
                    <a:gd name="connsiteY15" fmla="*/ 302230 h 310607"/>
                    <a:gd name="connsiteX16" fmla="*/ 31226 w 143943"/>
                    <a:gd name="connsiteY16" fmla="*/ 308767 h 310607"/>
                    <a:gd name="connsiteX17" fmla="*/ 31035 w 143943"/>
                    <a:gd name="connsiteY17" fmla="*/ 309338 h 310607"/>
                    <a:gd name="connsiteX18" fmla="*/ 34463 w 143943"/>
                    <a:gd name="connsiteY18" fmla="*/ 310607 h 310607"/>
                    <a:gd name="connsiteX19" fmla="*/ 143943 w 143943"/>
                    <a:gd name="connsiteY19" fmla="*/ 12693 h 310607"/>
                    <a:gd name="connsiteX20" fmla="*/ 140452 w 143943"/>
                    <a:gd name="connsiteY20" fmla="*/ 11361 h 310607"/>
                    <a:gd name="connsiteX21" fmla="*/ 138295 w 143943"/>
                    <a:gd name="connsiteY21" fmla="*/ 17199 h 310607"/>
                    <a:gd name="connsiteX22" fmla="*/ 136581 w 143943"/>
                    <a:gd name="connsiteY22" fmla="*/ 21833 h 310607"/>
                    <a:gd name="connsiteX23" fmla="*/ 135312 w 143943"/>
                    <a:gd name="connsiteY23" fmla="*/ 18723 h 310607"/>
                    <a:gd name="connsiteX24" fmla="*/ 138295 w 143943"/>
                    <a:gd name="connsiteY24" fmla="*/ 17199 h 310607"/>
                    <a:gd name="connsiteX25" fmla="*/ 42967 w 143943"/>
                    <a:gd name="connsiteY25" fmla="*/ 213185 h 310607"/>
                    <a:gd name="connsiteX26" fmla="*/ 52678 w 143943"/>
                    <a:gd name="connsiteY26" fmla="*/ 208108 h 310607"/>
                    <a:gd name="connsiteX27" fmla="*/ 56739 w 143943"/>
                    <a:gd name="connsiteY27" fmla="*/ 218263 h 310607"/>
                    <a:gd name="connsiteX28" fmla="*/ 47029 w 143943"/>
                    <a:gd name="connsiteY28" fmla="*/ 223340 h 310607"/>
                    <a:gd name="connsiteX29" fmla="*/ 42967 w 143943"/>
                    <a:gd name="connsiteY29" fmla="*/ 213185 h 310607"/>
                    <a:gd name="connsiteX30" fmla="*/ 48870 w 143943"/>
                    <a:gd name="connsiteY30" fmla="*/ 237874 h 310607"/>
                    <a:gd name="connsiteX31" fmla="*/ 39921 w 143943"/>
                    <a:gd name="connsiteY31" fmla="*/ 242571 h 310607"/>
                    <a:gd name="connsiteX32" fmla="*/ 36176 w 143943"/>
                    <a:gd name="connsiteY32" fmla="*/ 233177 h 310607"/>
                    <a:gd name="connsiteX33" fmla="*/ 45125 w 143943"/>
                    <a:gd name="connsiteY33" fmla="*/ 228481 h 310607"/>
                    <a:gd name="connsiteX34" fmla="*/ 48870 w 143943"/>
                    <a:gd name="connsiteY34" fmla="*/ 237874 h 310607"/>
                    <a:gd name="connsiteX35" fmla="*/ 50456 w 143943"/>
                    <a:gd name="connsiteY35" fmla="*/ 192813 h 310607"/>
                    <a:gd name="connsiteX36" fmla="*/ 60167 w 143943"/>
                    <a:gd name="connsiteY36" fmla="*/ 187735 h 310607"/>
                    <a:gd name="connsiteX37" fmla="*/ 64229 w 143943"/>
                    <a:gd name="connsiteY37" fmla="*/ 197890 h 310607"/>
                    <a:gd name="connsiteX38" fmla="*/ 54518 w 143943"/>
                    <a:gd name="connsiteY38" fmla="*/ 202967 h 310607"/>
                    <a:gd name="connsiteX39" fmla="*/ 50456 w 143943"/>
                    <a:gd name="connsiteY39" fmla="*/ 192813 h 310607"/>
                    <a:gd name="connsiteX40" fmla="*/ 57945 w 143943"/>
                    <a:gd name="connsiteY40" fmla="*/ 172376 h 310607"/>
                    <a:gd name="connsiteX41" fmla="*/ 67592 w 143943"/>
                    <a:gd name="connsiteY41" fmla="*/ 167299 h 310607"/>
                    <a:gd name="connsiteX42" fmla="*/ 71654 w 143943"/>
                    <a:gd name="connsiteY42" fmla="*/ 177454 h 310607"/>
                    <a:gd name="connsiteX43" fmla="*/ 61944 w 143943"/>
                    <a:gd name="connsiteY43" fmla="*/ 182531 h 310607"/>
                    <a:gd name="connsiteX44" fmla="*/ 57945 w 143943"/>
                    <a:gd name="connsiteY44" fmla="*/ 172376 h 310607"/>
                    <a:gd name="connsiteX45" fmla="*/ 65942 w 143943"/>
                    <a:gd name="connsiteY45" fmla="*/ 153146 h 310607"/>
                    <a:gd name="connsiteX46" fmla="*/ 74510 w 143943"/>
                    <a:gd name="connsiteY46" fmla="*/ 148640 h 310607"/>
                    <a:gd name="connsiteX47" fmla="*/ 78128 w 143943"/>
                    <a:gd name="connsiteY47" fmla="*/ 157652 h 310607"/>
                    <a:gd name="connsiteX48" fmla="*/ 69560 w 143943"/>
                    <a:gd name="connsiteY48" fmla="*/ 162158 h 310607"/>
                    <a:gd name="connsiteX49" fmla="*/ 65942 w 143943"/>
                    <a:gd name="connsiteY49" fmla="*/ 153146 h 310607"/>
                    <a:gd name="connsiteX50" fmla="*/ 72352 w 143943"/>
                    <a:gd name="connsiteY50" fmla="*/ 133281 h 310607"/>
                    <a:gd name="connsiteX51" fmla="*/ 82063 w 143943"/>
                    <a:gd name="connsiteY51" fmla="*/ 128203 h 310607"/>
                    <a:gd name="connsiteX52" fmla="*/ 86125 w 143943"/>
                    <a:gd name="connsiteY52" fmla="*/ 138358 h 310607"/>
                    <a:gd name="connsiteX53" fmla="*/ 76414 w 143943"/>
                    <a:gd name="connsiteY53" fmla="*/ 143435 h 310607"/>
                    <a:gd name="connsiteX54" fmla="*/ 72352 w 143943"/>
                    <a:gd name="connsiteY54" fmla="*/ 133281 h 310607"/>
                    <a:gd name="connsiteX55" fmla="*/ 79841 w 143943"/>
                    <a:gd name="connsiteY55" fmla="*/ 112908 h 310607"/>
                    <a:gd name="connsiteX56" fmla="*/ 89488 w 143943"/>
                    <a:gd name="connsiteY56" fmla="*/ 107830 h 310607"/>
                    <a:gd name="connsiteX57" fmla="*/ 93550 w 143943"/>
                    <a:gd name="connsiteY57" fmla="*/ 117985 h 310607"/>
                    <a:gd name="connsiteX58" fmla="*/ 83840 w 143943"/>
                    <a:gd name="connsiteY58" fmla="*/ 123063 h 310607"/>
                    <a:gd name="connsiteX59" fmla="*/ 79841 w 143943"/>
                    <a:gd name="connsiteY59" fmla="*/ 112908 h 310607"/>
                    <a:gd name="connsiteX60" fmla="*/ 87331 w 143943"/>
                    <a:gd name="connsiteY60" fmla="*/ 92471 h 310607"/>
                    <a:gd name="connsiteX61" fmla="*/ 97041 w 143943"/>
                    <a:gd name="connsiteY61" fmla="*/ 87394 h 310607"/>
                    <a:gd name="connsiteX62" fmla="*/ 101103 w 143943"/>
                    <a:gd name="connsiteY62" fmla="*/ 97549 h 310607"/>
                    <a:gd name="connsiteX63" fmla="*/ 91392 w 143943"/>
                    <a:gd name="connsiteY63" fmla="*/ 102626 h 310607"/>
                    <a:gd name="connsiteX64" fmla="*/ 87331 w 143943"/>
                    <a:gd name="connsiteY64" fmla="*/ 92471 h 310607"/>
                    <a:gd name="connsiteX65" fmla="*/ 95137 w 143943"/>
                    <a:gd name="connsiteY65" fmla="*/ 72860 h 310607"/>
                    <a:gd name="connsiteX66" fmla="*/ 104086 w 143943"/>
                    <a:gd name="connsiteY66" fmla="*/ 68163 h 310607"/>
                    <a:gd name="connsiteX67" fmla="*/ 107830 w 143943"/>
                    <a:gd name="connsiteY67" fmla="*/ 77557 h 310607"/>
                    <a:gd name="connsiteX68" fmla="*/ 98882 w 143943"/>
                    <a:gd name="connsiteY68" fmla="*/ 82253 h 310607"/>
                    <a:gd name="connsiteX69" fmla="*/ 95137 w 143943"/>
                    <a:gd name="connsiteY69" fmla="*/ 72860 h 310607"/>
                    <a:gd name="connsiteX70" fmla="*/ 101928 w 143943"/>
                    <a:gd name="connsiteY70" fmla="*/ 52805 h 310607"/>
                    <a:gd name="connsiteX71" fmla="*/ 111638 w 143943"/>
                    <a:gd name="connsiteY71" fmla="*/ 47727 h 310607"/>
                    <a:gd name="connsiteX72" fmla="*/ 115700 w 143943"/>
                    <a:gd name="connsiteY72" fmla="*/ 57882 h 310607"/>
                    <a:gd name="connsiteX73" fmla="*/ 105990 w 143943"/>
                    <a:gd name="connsiteY73" fmla="*/ 62959 h 310607"/>
                    <a:gd name="connsiteX74" fmla="*/ 101928 w 143943"/>
                    <a:gd name="connsiteY74" fmla="*/ 52805 h 310607"/>
                    <a:gd name="connsiteX75" fmla="*/ 102690 w 143943"/>
                    <a:gd name="connsiteY75" fmla="*/ 64736 h 310607"/>
                    <a:gd name="connsiteX76" fmla="*/ 93741 w 143943"/>
                    <a:gd name="connsiteY76" fmla="*/ 69433 h 310607"/>
                    <a:gd name="connsiteX77" fmla="*/ 90631 w 143943"/>
                    <a:gd name="connsiteY77" fmla="*/ 61626 h 310607"/>
                    <a:gd name="connsiteX78" fmla="*/ 91900 w 143943"/>
                    <a:gd name="connsiteY78" fmla="*/ 58136 h 310607"/>
                    <a:gd name="connsiteX79" fmla="*/ 98628 w 143943"/>
                    <a:gd name="connsiteY79" fmla="*/ 54582 h 310607"/>
                    <a:gd name="connsiteX80" fmla="*/ 102690 w 143943"/>
                    <a:gd name="connsiteY80" fmla="*/ 64736 h 310607"/>
                    <a:gd name="connsiteX81" fmla="*/ 95645 w 143943"/>
                    <a:gd name="connsiteY81" fmla="*/ 83967 h 310607"/>
                    <a:gd name="connsiteX82" fmla="*/ 85998 w 143943"/>
                    <a:gd name="connsiteY82" fmla="*/ 89044 h 310607"/>
                    <a:gd name="connsiteX83" fmla="*/ 83205 w 143943"/>
                    <a:gd name="connsiteY83" fmla="*/ 81999 h 310607"/>
                    <a:gd name="connsiteX84" fmla="*/ 84474 w 143943"/>
                    <a:gd name="connsiteY84" fmla="*/ 78509 h 310607"/>
                    <a:gd name="connsiteX85" fmla="*/ 91900 w 143943"/>
                    <a:gd name="connsiteY85" fmla="*/ 74574 h 310607"/>
                    <a:gd name="connsiteX86" fmla="*/ 95645 w 143943"/>
                    <a:gd name="connsiteY86" fmla="*/ 83967 h 310607"/>
                    <a:gd name="connsiteX87" fmla="*/ 88156 w 143943"/>
                    <a:gd name="connsiteY87" fmla="*/ 104340 h 310607"/>
                    <a:gd name="connsiteX88" fmla="*/ 78509 w 143943"/>
                    <a:gd name="connsiteY88" fmla="*/ 109417 h 310607"/>
                    <a:gd name="connsiteX89" fmla="*/ 75716 w 143943"/>
                    <a:gd name="connsiteY89" fmla="*/ 102372 h 310607"/>
                    <a:gd name="connsiteX90" fmla="*/ 77430 w 143943"/>
                    <a:gd name="connsiteY90" fmla="*/ 97676 h 310607"/>
                    <a:gd name="connsiteX91" fmla="*/ 84157 w 143943"/>
                    <a:gd name="connsiteY91" fmla="*/ 94122 h 310607"/>
                    <a:gd name="connsiteX92" fmla="*/ 88156 w 143943"/>
                    <a:gd name="connsiteY92" fmla="*/ 104340 h 310607"/>
                    <a:gd name="connsiteX93" fmla="*/ 80603 w 143943"/>
                    <a:gd name="connsiteY93" fmla="*/ 124776 h 310607"/>
                    <a:gd name="connsiteX94" fmla="*/ 70956 w 143943"/>
                    <a:gd name="connsiteY94" fmla="*/ 129853 h 310607"/>
                    <a:gd name="connsiteX95" fmla="*/ 68164 w 143943"/>
                    <a:gd name="connsiteY95" fmla="*/ 122809 h 310607"/>
                    <a:gd name="connsiteX96" fmla="*/ 69877 w 143943"/>
                    <a:gd name="connsiteY96" fmla="*/ 118112 h 310607"/>
                    <a:gd name="connsiteX97" fmla="*/ 76605 w 143943"/>
                    <a:gd name="connsiteY97" fmla="*/ 114558 h 310607"/>
                    <a:gd name="connsiteX98" fmla="*/ 80603 w 143943"/>
                    <a:gd name="connsiteY98" fmla="*/ 124776 h 310607"/>
                    <a:gd name="connsiteX99" fmla="*/ 73114 w 143943"/>
                    <a:gd name="connsiteY99" fmla="*/ 145212 h 310607"/>
                    <a:gd name="connsiteX100" fmla="*/ 64546 w 143943"/>
                    <a:gd name="connsiteY100" fmla="*/ 149719 h 310607"/>
                    <a:gd name="connsiteX101" fmla="*/ 61246 w 143943"/>
                    <a:gd name="connsiteY101" fmla="*/ 141531 h 310607"/>
                    <a:gd name="connsiteX102" fmla="*/ 62325 w 143943"/>
                    <a:gd name="connsiteY102" fmla="*/ 138612 h 310607"/>
                    <a:gd name="connsiteX103" fmla="*/ 69052 w 143943"/>
                    <a:gd name="connsiteY103" fmla="*/ 135058 h 310607"/>
                    <a:gd name="connsiteX104" fmla="*/ 73114 w 143943"/>
                    <a:gd name="connsiteY104" fmla="*/ 145212 h 310607"/>
                    <a:gd name="connsiteX105" fmla="*/ 66260 w 143943"/>
                    <a:gd name="connsiteY105" fmla="*/ 163872 h 310607"/>
                    <a:gd name="connsiteX106" fmla="*/ 56549 w 143943"/>
                    <a:gd name="connsiteY106" fmla="*/ 168949 h 310607"/>
                    <a:gd name="connsiteX107" fmla="*/ 53757 w 143943"/>
                    <a:gd name="connsiteY107" fmla="*/ 161904 h 310607"/>
                    <a:gd name="connsiteX108" fmla="*/ 54835 w 143943"/>
                    <a:gd name="connsiteY108" fmla="*/ 158985 h 310607"/>
                    <a:gd name="connsiteX109" fmla="*/ 62642 w 143943"/>
                    <a:gd name="connsiteY109" fmla="*/ 154859 h 310607"/>
                    <a:gd name="connsiteX110" fmla="*/ 66260 w 143943"/>
                    <a:gd name="connsiteY110" fmla="*/ 163872 h 310607"/>
                    <a:gd name="connsiteX111" fmla="*/ 58770 w 143943"/>
                    <a:gd name="connsiteY111" fmla="*/ 184245 h 310607"/>
                    <a:gd name="connsiteX112" fmla="*/ 49060 w 143943"/>
                    <a:gd name="connsiteY112" fmla="*/ 189322 h 310607"/>
                    <a:gd name="connsiteX113" fmla="*/ 46267 w 143943"/>
                    <a:gd name="connsiteY113" fmla="*/ 182277 h 310607"/>
                    <a:gd name="connsiteX114" fmla="*/ 47981 w 143943"/>
                    <a:gd name="connsiteY114" fmla="*/ 177581 h 310607"/>
                    <a:gd name="connsiteX115" fmla="*/ 54709 w 143943"/>
                    <a:gd name="connsiteY115" fmla="*/ 174026 h 310607"/>
                    <a:gd name="connsiteX116" fmla="*/ 58770 w 143943"/>
                    <a:gd name="connsiteY116" fmla="*/ 184245 h 310607"/>
                    <a:gd name="connsiteX117" fmla="*/ 51281 w 143943"/>
                    <a:gd name="connsiteY117" fmla="*/ 204681 h 310607"/>
                    <a:gd name="connsiteX118" fmla="*/ 41634 w 143943"/>
                    <a:gd name="connsiteY118" fmla="*/ 209758 h 310607"/>
                    <a:gd name="connsiteX119" fmla="*/ 38842 w 143943"/>
                    <a:gd name="connsiteY119" fmla="*/ 202713 h 310607"/>
                    <a:gd name="connsiteX120" fmla="*/ 40555 w 143943"/>
                    <a:gd name="connsiteY120" fmla="*/ 198017 h 310607"/>
                    <a:gd name="connsiteX121" fmla="*/ 47283 w 143943"/>
                    <a:gd name="connsiteY121" fmla="*/ 194463 h 310607"/>
                    <a:gd name="connsiteX122" fmla="*/ 51281 w 143943"/>
                    <a:gd name="connsiteY122" fmla="*/ 204681 h 310607"/>
                    <a:gd name="connsiteX123" fmla="*/ 43729 w 143943"/>
                    <a:gd name="connsiteY123" fmla="*/ 225054 h 310607"/>
                    <a:gd name="connsiteX124" fmla="*/ 34780 w 143943"/>
                    <a:gd name="connsiteY124" fmla="*/ 229750 h 310607"/>
                    <a:gd name="connsiteX125" fmla="*/ 31670 w 143943"/>
                    <a:gd name="connsiteY125" fmla="*/ 221944 h 310607"/>
                    <a:gd name="connsiteX126" fmla="*/ 32939 w 143943"/>
                    <a:gd name="connsiteY126" fmla="*/ 218453 h 310607"/>
                    <a:gd name="connsiteX127" fmla="*/ 39667 w 143943"/>
                    <a:gd name="connsiteY127" fmla="*/ 214899 h 310607"/>
                    <a:gd name="connsiteX128" fmla="*/ 43729 w 143943"/>
                    <a:gd name="connsiteY128" fmla="*/ 225054 h 310607"/>
                    <a:gd name="connsiteX129" fmla="*/ 36684 w 143943"/>
                    <a:gd name="connsiteY129" fmla="*/ 244348 h 310607"/>
                    <a:gd name="connsiteX130" fmla="*/ 27037 w 143943"/>
                    <a:gd name="connsiteY130" fmla="*/ 249425 h 310607"/>
                    <a:gd name="connsiteX131" fmla="*/ 24244 w 143943"/>
                    <a:gd name="connsiteY131" fmla="*/ 242380 h 310607"/>
                    <a:gd name="connsiteX132" fmla="*/ 25514 w 143943"/>
                    <a:gd name="connsiteY132" fmla="*/ 238890 h 310607"/>
                    <a:gd name="connsiteX133" fmla="*/ 32939 w 143943"/>
                    <a:gd name="connsiteY133" fmla="*/ 234955 h 310607"/>
                    <a:gd name="connsiteX134" fmla="*/ 36684 w 143943"/>
                    <a:gd name="connsiteY134" fmla="*/ 244348 h 310607"/>
                    <a:gd name="connsiteX135" fmla="*/ 38080 w 143943"/>
                    <a:gd name="connsiteY135" fmla="*/ 247775 h 310607"/>
                    <a:gd name="connsiteX136" fmla="*/ 42142 w 143943"/>
                    <a:gd name="connsiteY136" fmla="*/ 257930 h 310607"/>
                    <a:gd name="connsiteX137" fmla="*/ 32432 w 143943"/>
                    <a:gd name="connsiteY137" fmla="*/ 263007 h 310607"/>
                    <a:gd name="connsiteX138" fmla="*/ 28370 w 143943"/>
                    <a:gd name="connsiteY138" fmla="*/ 252852 h 310607"/>
                    <a:gd name="connsiteX139" fmla="*/ 38080 w 143943"/>
                    <a:gd name="connsiteY139" fmla="*/ 247775 h 310607"/>
                    <a:gd name="connsiteX140" fmla="*/ 41317 w 143943"/>
                    <a:gd name="connsiteY140" fmla="*/ 246061 h 310607"/>
                    <a:gd name="connsiteX141" fmla="*/ 50266 w 143943"/>
                    <a:gd name="connsiteY141" fmla="*/ 241365 h 310607"/>
                    <a:gd name="connsiteX142" fmla="*/ 53185 w 143943"/>
                    <a:gd name="connsiteY142" fmla="*/ 248663 h 310607"/>
                    <a:gd name="connsiteX143" fmla="*/ 51599 w 143943"/>
                    <a:gd name="connsiteY143" fmla="*/ 252916 h 310607"/>
                    <a:gd name="connsiteX144" fmla="*/ 45379 w 143943"/>
                    <a:gd name="connsiteY144" fmla="*/ 256216 h 310607"/>
                    <a:gd name="connsiteX145" fmla="*/ 41317 w 143943"/>
                    <a:gd name="connsiteY145" fmla="*/ 246061 h 310607"/>
                    <a:gd name="connsiteX146" fmla="*/ 48425 w 143943"/>
                    <a:gd name="connsiteY146" fmla="*/ 226767 h 310607"/>
                    <a:gd name="connsiteX147" fmla="*/ 58136 w 143943"/>
                    <a:gd name="connsiteY147" fmla="*/ 221690 h 310607"/>
                    <a:gd name="connsiteX148" fmla="*/ 60738 w 143943"/>
                    <a:gd name="connsiteY148" fmla="*/ 228227 h 310607"/>
                    <a:gd name="connsiteX149" fmla="*/ 59151 w 143943"/>
                    <a:gd name="connsiteY149" fmla="*/ 232479 h 310607"/>
                    <a:gd name="connsiteX150" fmla="*/ 52170 w 143943"/>
                    <a:gd name="connsiteY150" fmla="*/ 236160 h 310607"/>
                    <a:gd name="connsiteX151" fmla="*/ 48425 w 143943"/>
                    <a:gd name="connsiteY151" fmla="*/ 226767 h 310607"/>
                    <a:gd name="connsiteX152" fmla="*/ 55914 w 143943"/>
                    <a:gd name="connsiteY152" fmla="*/ 206395 h 310607"/>
                    <a:gd name="connsiteX153" fmla="*/ 65561 w 143943"/>
                    <a:gd name="connsiteY153" fmla="*/ 201317 h 310607"/>
                    <a:gd name="connsiteX154" fmla="*/ 68164 w 143943"/>
                    <a:gd name="connsiteY154" fmla="*/ 207854 h 310607"/>
                    <a:gd name="connsiteX155" fmla="*/ 66196 w 143943"/>
                    <a:gd name="connsiteY155" fmla="*/ 213249 h 310607"/>
                    <a:gd name="connsiteX156" fmla="*/ 59976 w 143943"/>
                    <a:gd name="connsiteY156" fmla="*/ 216549 h 310607"/>
                    <a:gd name="connsiteX157" fmla="*/ 55914 w 143943"/>
                    <a:gd name="connsiteY157" fmla="*/ 206395 h 310607"/>
                    <a:gd name="connsiteX158" fmla="*/ 63404 w 143943"/>
                    <a:gd name="connsiteY158" fmla="*/ 185958 h 310607"/>
                    <a:gd name="connsiteX159" fmla="*/ 73114 w 143943"/>
                    <a:gd name="connsiteY159" fmla="*/ 180881 h 310607"/>
                    <a:gd name="connsiteX160" fmla="*/ 75716 w 143943"/>
                    <a:gd name="connsiteY160" fmla="*/ 187418 h 310607"/>
                    <a:gd name="connsiteX161" fmla="*/ 73749 w 143943"/>
                    <a:gd name="connsiteY161" fmla="*/ 192813 h 310607"/>
                    <a:gd name="connsiteX162" fmla="*/ 67529 w 143943"/>
                    <a:gd name="connsiteY162" fmla="*/ 196113 h 310607"/>
                    <a:gd name="connsiteX163" fmla="*/ 63404 w 143943"/>
                    <a:gd name="connsiteY163" fmla="*/ 185958 h 310607"/>
                    <a:gd name="connsiteX164" fmla="*/ 70893 w 143943"/>
                    <a:gd name="connsiteY164" fmla="*/ 165585 h 310607"/>
                    <a:gd name="connsiteX165" fmla="*/ 79461 w 143943"/>
                    <a:gd name="connsiteY165" fmla="*/ 161079 h 310607"/>
                    <a:gd name="connsiteX166" fmla="*/ 82571 w 143943"/>
                    <a:gd name="connsiteY166" fmla="*/ 168759 h 310607"/>
                    <a:gd name="connsiteX167" fmla="*/ 81238 w 143943"/>
                    <a:gd name="connsiteY167" fmla="*/ 172440 h 310607"/>
                    <a:gd name="connsiteX168" fmla="*/ 75018 w 143943"/>
                    <a:gd name="connsiteY168" fmla="*/ 175740 h 310607"/>
                    <a:gd name="connsiteX169" fmla="*/ 70893 w 143943"/>
                    <a:gd name="connsiteY169" fmla="*/ 165585 h 310607"/>
                    <a:gd name="connsiteX170" fmla="*/ 77811 w 143943"/>
                    <a:gd name="connsiteY170" fmla="*/ 146926 h 310607"/>
                    <a:gd name="connsiteX171" fmla="*/ 87457 w 143943"/>
                    <a:gd name="connsiteY171" fmla="*/ 141849 h 310607"/>
                    <a:gd name="connsiteX172" fmla="*/ 90060 w 143943"/>
                    <a:gd name="connsiteY172" fmla="*/ 148386 h 310607"/>
                    <a:gd name="connsiteX173" fmla="*/ 88727 w 143943"/>
                    <a:gd name="connsiteY173" fmla="*/ 152067 h 310607"/>
                    <a:gd name="connsiteX174" fmla="*/ 81365 w 143943"/>
                    <a:gd name="connsiteY174" fmla="*/ 155938 h 310607"/>
                    <a:gd name="connsiteX175" fmla="*/ 77811 w 143943"/>
                    <a:gd name="connsiteY175" fmla="*/ 146926 h 310607"/>
                    <a:gd name="connsiteX176" fmla="*/ 85300 w 143943"/>
                    <a:gd name="connsiteY176" fmla="*/ 126490 h 310607"/>
                    <a:gd name="connsiteX177" fmla="*/ 95010 w 143943"/>
                    <a:gd name="connsiteY177" fmla="*/ 121412 h 310607"/>
                    <a:gd name="connsiteX178" fmla="*/ 97612 w 143943"/>
                    <a:gd name="connsiteY178" fmla="*/ 127949 h 310607"/>
                    <a:gd name="connsiteX179" fmla="*/ 95645 w 143943"/>
                    <a:gd name="connsiteY179" fmla="*/ 133344 h 310607"/>
                    <a:gd name="connsiteX180" fmla="*/ 89425 w 143943"/>
                    <a:gd name="connsiteY180" fmla="*/ 136644 h 310607"/>
                    <a:gd name="connsiteX181" fmla="*/ 85300 w 143943"/>
                    <a:gd name="connsiteY181" fmla="*/ 126490 h 310607"/>
                    <a:gd name="connsiteX182" fmla="*/ 92789 w 143943"/>
                    <a:gd name="connsiteY182" fmla="*/ 106053 h 310607"/>
                    <a:gd name="connsiteX183" fmla="*/ 102499 w 143943"/>
                    <a:gd name="connsiteY183" fmla="*/ 100976 h 310607"/>
                    <a:gd name="connsiteX184" fmla="*/ 105101 w 143943"/>
                    <a:gd name="connsiteY184" fmla="*/ 107513 h 310607"/>
                    <a:gd name="connsiteX185" fmla="*/ 103134 w 143943"/>
                    <a:gd name="connsiteY185" fmla="*/ 112908 h 310607"/>
                    <a:gd name="connsiteX186" fmla="*/ 96914 w 143943"/>
                    <a:gd name="connsiteY186" fmla="*/ 116208 h 310607"/>
                    <a:gd name="connsiteX187" fmla="*/ 92789 w 143943"/>
                    <a:gd name="connsiteY187" fmla="*/ 106053 h 310607"/>
                    <a:gd name="connsiteX188" fmla="*/ 100278 w 143943"/>
                    <a:gd name="connsiteY188" fmla="*/ 85680 h 310607"/>
                    <a:gd name="connsiteX189" fmla="*/ 109227 w 143943"/>
                    <a:gd name="connsiteY189" fmla="*/ 80984 h 310607"/>
                    <a:gd name="connsiteX190" fmla="*/ 112146 w 143943"/>
                    <a:gd name="connsiteY190" fmla="*/ 88283 h 310607"/>
                    <a:gd name="connsiteX191" fmla="*/ 110559 w 143943"/>
                    <a:gd name="connsiteY191" fmla="*/ 92535 h 310607"/>
                    <a:gd name="connsiteX192" fmla="*/ 104340 w 143943"/>
                    <a:gd name="connsiteY192" fmla="*/ 95835 h 310607"/>
                    <a:gd name="connsiteX193" fmla="*/ 100278 w 143943"/>
                    <a:gd name="connsiteY193" fmla="*/ 85680 h 310607"/>
                    <a:gd name="connsiteX194" fmla="*/ 107386 w 143943"/>
                    <a:gd name="connsiteY194" fmla="*/ 66386 h 310607"/>
                    <a:gd name="connsiteX195" fmla="*/ 117096 w 143943"/>
                    <a:gd name="connsiteY195" fmla="*/ 61309 h 310607"/>
                    <a:gd name="connsiteX196" fmla="*/ 119699 w 143943"/>
                    <a:gd name="connsiteY196" fmla="*/ 67846 h 310607"/>
                    <a:gd name="connsiteX197" fmla="*/ 118112 w 143943"/>
                    <a:gd name="connsiteY197" fmla="*/ 72099 h 310607"/>
                    <a:gd name="connsiteX198" fmla="*/ 111131 w 143943"/>
                    <a:gd name="connsiteY198" fmla="*/ 75780 h 310607"/>
                    <a:gd name="connsiteX199" fmla="*/ 107386 w 143943"/>
                    <a:gd name="connsiteY199" fmla="*/ 66386 h 310607"/>
                    <a:gd name="connsiteX200" fmla="*/ 114875 w 143943"/>
                    <a:gd name="connsiteY200" fmla="*/ 46014 h 310607"/>
                    <a:gd name="connsiteX201" fmla="*/ 124522 w 143943"/>
                    <a:gd name="connsiteY201" fmla="*/ 40936 h 310607"/>
                    <a:gd name="connsiteX202" fmla="*/ 127124 w 143943"/>
                    <a:gd name="connsiteY202" fmla="*/ 47473 h 310607"/>
                    <a:gd name="connsiteX203" fmla="*/ 125157 w 143943"/>
                    <a:gd name="connsiteY203" fmla="*/ 52868 h 310607"/>
                    <a:gd name="connsiteX204" fmla="*/ 118937 w 143943"/>
                    <a:gd name="connsiteY204" fmla="*/ 56168 h 310607"/>
                    <a:gd name="connsiteX205" fmla="*/ 114875 w 143943"/>
                    <a:gd name="connsiteY205" fmla="*/ 46014 h 310607"/>
                    <a:gd name="connsiteX206" fmla="*/ 113479 w 143943"/>
                    <a:gd name="connsiteY206" fmla="*/ 42586 h 310607"/>
                    <a:gd name="connsiteX207" fmla="*/ 109417 w 143943"/>
                    <a:gd name="connsiteY207" fmla="*/ 32432 h 310607"/>
                    <a:gd name="connsiteX208" fmla="*/ 119064 w 143943"/>
                    <a:gd name="connsiteY208" fmla="*/ 27354 h 310607"/>
                    <a:gd name="connsiteX209" fmla="*/ 123126 w 143943"/>
                    <a:gd name="connsiteY209" fmla="*/ 37509 h 310607"/>
                    <a:gd name="connsiteX210" fmla="*/ 113479 w 143943"/>
                    <a:gd name="connsiteY210" fmla="*/ 42586 h 310607"/>
                    <a:gd name="connsiteX211" fmla="*/ 110242 w 143943"/>
                    <a:gd name="connsiteY211" fmla="*/ 44300 h 310607"/>
                    <a:gd name="connsiteX212" fmla="*/ 100595 w 143943"/>
                    <a:gd name="connsiteY212" fmla="*/ 49377 h 310607"/>
                    <a:gd name="connsiteX213" fmla="*/ 97803 w 143943"/>
                    <a:gd name="connsiteY213" fmla="*/ 42333 h 310607"/>
                    <a:gd name="connsiteX214" fmla="*/ 99516 w 143943"/>
                    <a:gd name="connsiteY214" fmla="*/ 37636 h 310607"/>
                    <a:gd name="connsiteX215" fmla="*/ 106244 w 143943"/>
                    <a:gd name="connsiteY215" fmla="*/ 34082 h 310607"/>
                    <a:gd name="connsiteX216" fmla="*/ 110242 w 143943"/>
                    <a:gd name="connsiteY216" fmla="*/ 44300 h 310607"/>
                    <a:gd name="connsiteX217" fmla="*/ 101357 w 143943"/>
                    <a:gd name="connsiteY217" fmla="*/ 32495 h 310607"/>
                    <a:gd name="connsiteX218" fmla="*/ 103324 w 143943"/>
                    <a:gd name="connsiteY218" fmla="*/ 27101 h 310607"/>
                    <a:gd name="connsiteX219" fmla="*/ 104784 w 143943"/>
                    <a:gd name="connsiteY219" fmla="*/ 30718 h 310607"/>
                    <a:gd name="connsiteX220" fmla="*/ 101357 w 143943"/>
                    <a:gd name="connsiteY220" fmla="*/ 32495 h 310607"/>
                    <a:gd name="connsiteX221" fmla="*/ 97231 w 143943"/>
                    <a:gd name="connsiteY221" fmla="*/ 51091 h 310607"/>
                    <a:gd name="connsiteX222" fmla="*/ 93804 w 143943"/>
                    <a:gd name="connsiteY222" fmla="*/ 52868 h 310607"/>
                    <a:gd name="connsiteX223" fmla="*/ 95772 w 143943"/>
                    <a:gd name="connsiteY223" fmla="*/ 47473 h 310607"/>
                    <a:gd name="connsiteX224" fmla="*/ 97231 w 143943"/>
                    <a:gd name="connsiteY224" fmla="*/ 51091 h 310607"/>
                    <a:gd name="connsiteX225" fmla="*/ 90504 w 143943"/>
                    <a:gd name="connsiteY225" fmla="*/ 71146 h 310607"/>
                    <a:gd name="connsiteX226" fmla="*/ 86315 w 143943"/>
                    <a:gd name="connsiteY226" fmla="*/ 73368 h 310607"/>
                    <a:gd name="connsiteX227" fmla="*/ 88727 w 143943"/>
                    <a:gd name="connsiteY227" fmla="*/ 66831 h 310607"/>
                    <a:gd name="connsiteX228" fmla="*/ 90504 w 143943"/>
                    <a:gd name="connsiteY228" fmla="*/ 71146 h 310607"/>
                    <a:gd name="connsiteX229" fmla="*/ 82697 w 143943"/>
                    <a:gd name="connsiteY229" fmla="*/ 90758 h 310607"/>
                    <a:gd name="connsiteX230" fmla="*/ 79270 w 143943"/>
                    <a:gd name="connsiteY230" fmla="*/ 92535 h 310607"/>
                    <a:gd name="connsiteX231" fmla="*/ 81238 w 143943"/>
                    <a:gd name="connsiteY231" fmla="*/ 87140 h 310607"/>
                    <a:gd name="connsiteX232" fmla="*/ 82697 w 143943"/>
                    <a:gd name="connsiteY232" fmla="*/ 90758 h 310607"/>
                    <a:gd name="connsiteX233" fmla="*/ 75145 w 143943"/>
                    <a:gd name="connsiteY233" fmla="*/ 111194 h 310607"/>
                    <a:gd name="connsiteX234" fmla="*/ 71718 w 143943"/>
                    <a:gd name="connsiteY234" fmla="*/ 112971 h 310607"/>
                    <a:gd name="connsiteX235" fmla="*/ 73685 w 143943"/>
                    <a:gd name="connsiteY235" fmla="*/ 107577 h 310607"/>
                    <a:gd name="connsiteX236" fmla="*/ 75145 w 143943"/>
                    <a:gd name="connsiteY236" fmla="*/ 111194 h 310607"/>
                    <a:gd name="connsiteX237" fmla="*/ 67656 w 143943"/>
                    <a:gd name="connsiteY237" fmla="*/ 131567 h 310607"/>
                    <a:gd name="connsiteX238" fmla="*/ 64229 w 143943"/>
                    <a:gd name="connsiteY238" fmla="*/ 133344 h 310607"/>
                    <a:gd name="connsiteX239" fmla="*/ 66196 w 143943"/>
                    <a:gd name="connsiteY239" fmla="*/ 127949 h 310607"/>
                    <a:gd name="connsiteX240" fmla="*/ 67656 w 143943"/>
                    <a:gd name="connsiteY240" fmla="*/ 131567 h 310607"/>
                    <a:gd name="connsiteX241" fmla="*/ 61246 w 143943"/>
                    <a:gd name="connsiteY241" fmla="*/ 151432 h 310607"/>
                    <a:gd name="connsiteX242" fmla="*/ 56739 w 143943"/>
                    <a:gd name="connsiteY242" fmla="*/ 153844 h 310607"/>
                    <a:gd name="connsiteX243" fmla="*/ 59342 w 143943"/>
                    <a:gd name="connsiteY243" fmla="*/ 146672 h 310607"/>
                    <a:gd name="connsiteX244" fmla="*/ 61246 w 143943"/>
                    <a:gd name="connsiteY244" fmla="*/ 151432 h 310607"/>
                    <a:gd name="connsiteX245" fmla="*/ 53312 w 143943"/>
                    <a:gd name="connsiteY245" fmla="*/ 170663 h 310607"/>
                    <a:gd name="connsiteX246" fmla="*/ 49885 w 143943"/>
                    <a:gd name="connsiteY246" fmla="*/ 172440 h 310607"/>
                    <a:gd name="connsiteX247" fmla="*/ 51852 w 143943"/>
                    <a:gd name="connsiteY247" fmla="*/ 167045 h 310607"/>
                    <a:gd name="connsiteX248" fmla="*/ 53312 w 143943"/>
                    <a:gd name="connsiteY248" fmla="*/ 170663 h 310607"/>
                    <a:gd name="connsiteX249" fmla="*/ 45823 w 143943"/>
                    <a:gd name="connsiteY249" fmla="*/ 191099 h 310607"/>
                    <a:gd name="connsiteX250" fmla="*/ 42396 w 143943"/>
                    <a:gd name="connsiteY250" fmla="*/ 192876 h 310607"/>
                    <a:gd name="connsiteX251" fmla="*/ 44363 w 143943"/>
                    <a:gd name="connsiteY251" fmla="*/ 187481 h 310607"/>
                    <a:gd name="connsiteX252" fmla="*/ 45823 w 143943"/>
                    <a:gd name="connsiteY252" fmla="*/ 191099 h 310607"/>
                    <a:gd name="connsiteX253" fmla="*/ 38271 w 143943"/>
                    <a:gd name="connsiteY253" fmla="*/ 211472 h 310607"/>
                    <a:gd name="connsiteX254" fmla="*/ 34843 w 143943"/>
                    <a:gd name="connsiteY254" fmla="*/ 213249 h 310607"/>
                    <a:gd name="connsiteX255" fmla="*/ 36811 w 143943"/>
                    <a:gd name="connsiteY255" fmla="*/ 207854 h 310607"/>
                    <a:gd name="connsiteX256" fmla="*/ 38271 w 143943"/>
                    <a:gd name="connsiteY256" fmla="*/ 211472 h 310607"/>
                    <a:gd name="connsiteX257" fmla="*/ 31543 w 143943"/>
                    <a:gd name="connsiteY257" fmla="*/ 231527 h 310607"/>
                    <a:gd name="connsiteX258" fmla="*/ 27354 w 143943"/>
                    <a:gd name="connsiteY258" fmla="*/ 233749 h 310607"/>
                    <a:gd name="connsiteX259" fmla="*/ 29766 w 143943"/>
                    <a:gd name="connsiteY259" fmla="*/ 227212 h 310607"/>
                    <a:gd name="connsiteX260" fmla="*/ 31543 w 143943"/>
                    <a:gd name="connsiteY260" fmla="*/ 231527 h 310607"/>
                    <a:gd name="connsiteX261" fmla="*/ 23737 w 143943"/>
                    <a:gd name="connsiteY261" fmla="*/ 251139 h 310607"/>
                    <a:gd name="connsiteX262" fmla="*/ 20309 w 143943"/>
                    <a:gd name="connsiteY262" fmla="*/ 252916 h 310607"/>
                    <a:gd name="connsiteX263" fmla="*/ 22277 w 143943"/>
                    <a:gd name="connsiteY263" fmla="*/ 247521 h 310607"/>
                    <a:gd name="connsiteX264" fmla="*/ 23737 w 143943"/>
                    <a:gd name="connsiteY264" fmla="*/ 251139 h 310607"/>
                    <a:gd name="connsiteX265" fmla="*/ 16692 w 143943"/>
                    <a:gd name="connsiteY265" fmla="*/ 262817 h 310607"/>
                    <a:gd name="connsiteX266" fmla="*/ 18405 w 143943"/>
                    <a:gd name="connsiteY266" fmla="*/ 258120 h 310607"/>
                    <a:gd name="connsiteX267" fmla="*/ 25133 w 143943"/>
                    <a:gd name="connsiteY267" fmla="*/ 254566 h 310607"/>
                    <a:gd name="connsiteX268" fmla="*/ 29195 w 143943"/>
                    <a:gd name="connsiteY268" fmla="*/ 264721 h 310607"/>
                    <a:gd name="connsiteX269" fmla="*/ 19484 w 143943"/>
                    <a:gd name="connsiteY269" fmla="*/ 269798 h 310607"/>
                    <a:gd name="connsiteX270" fmla="*/ 16692 w 143943"/>
                    <a:gd name="connsiteY270" fmla="*/ 262817 h 310607"/>
                    <a:gd name="connsiteX271" fmla="*/ 16248 w 143943"/>
                    <a:gd name="connsiteY271" fmla="*/ 271575 h 310607"/>
                    <a:gd name="connsiteX272" fmla="*/ 12820 w 143943"/>
                    <a:gd name="connsiteY272" fmla="*/ 273352 h 310607"/>
                    <a:gd name="connsiteX273" fmla="*/ 14788 w 143943"/>
                    <a:gd name="connsiteY273" fmla="*/ 267957 h 310607"/>
                    <a:gd name="connsiteX274" fmla="*/ 16248 w 143943"/>
                    <a:gd name="connsiteY274" fmla="*/ 271575 h 310607"/>
                    <a:gd name="connsiteX275" fmla="*/ 30528 w 143943"/>
                    <a:gd name="connsiteY275" fmla="*/ 268148 h 310607"/>
                    <a:gd name="connsiteX276" fmla="*/ 34589 w 143943"/>
                    <a:gd name="connsiteY276" fmla="*/ 278303 h 310607"/>
                    <a:gd name="connsiteX277" fmla="*/ 24879 w 143943"/>
                    <a:gd name="connsiteY277" fmla="*/ 283380 h 310607"/>
                    <a:gd name="connsiteX278" fmla="*/ 20817 w 143943"/>
                    <a:gd name="connsiteY278" fmla="*/ 273225 h 310607"/>
                    <a:gd name="connsiteX279" fmla="*/ 30528 w 143943"/>
                    <a:gd name="connsiteY279" fmla="*/ 268148 h 310607"/>
                    <a:gd name="connsiteX280" fmla="*/ 33828 w 143943"/>
                    <a:gd name="connsiteY280" fmla="*/ 266434 h 310607"/>
                    <a:gd name="connsiteX281" fmla="*/ 43538 w 143943"/>
                    <a:gd name="connsiteY281" fmla="*/ 261357 h 310607"/>
                    <a:gd name="connsiteX282" fmla="*/ 46140 w 143943"/>
                    <a:gd name="connsiteY282" fmla="*/ 267894 h 310607"/>
                    <a:gd name="connsiteX283" fmla="*/ 44173 w 143943"/>
                    <a:gd name="connsiteY283" fmla="*/ 273289 h 310607"/>
                    <a:gd name="connsiteX284" fmla="*/ 37953 w 143943"/>
                    <a:gd name="connsiteY284" fmla="*/ 276589 h 310607"/>
                    <a:gd name="connsiteX285" fmla="*/ 33828 w 143943"/>
                    <a:gd name="connsiteY285" fmla="*/ 266434 h 310607"/>
                    <a:gd name="connsiteX286" fmla="*/ 42269 w 143943"/>
                    <a:gd name="connsiteY286" fmla="*/ 278493 h 310607"/>
                    <a:gd name="connsiteX287" fmla="*/ 40555 w 143943"/>
                    <a:gd name="connsiteY287" fmla="*/ 283126 h 310607"/>
                    <a:gd name="connsiteX288" fmla="*/ 39286 w 143943"/>
                    <a:gd name="connsiteY288" fmla="*/ 280016 h 310607"/>
                    <a:gd name="connsiteX289" fmla="*/ 42269 w 143943"/>
                    <a:gd name="connsiteY289" fmla="*/ 278493 h 310607"/>
                    <a:gd name="connsiteX290" fmla="*/ 46775 w 143943"/>
                    <a:gd name="connsiteY290" fmla="*/ 259643 h 310607"/>
                    <a:gd name="connsiteX291" fmla="*/ 49758 w 143943"/>
                    <a:gd name="connsiteY291" fmla="*/ 258057 h 310607"/>
                    <a:gd name="connsiteX292" fmla="*/ 48045 w 143943"/>
                    <a:gd name="connsiteY292" fmla="*/ 262690 h 310607"/>
                    <a:gd name="connsiteX293" fmla="*/ 46775 w 143943"/>
                    <a:gd name="connsiteY293" fmla="*/ 259643 h 310607"/>
                    <a:gd name="connsiteX294" fmla="*/ 53566 w 143943"/>
                    <a:gd name="connsiteY294" fmla="*/ 239588 h 310607"/>
                    <a:gd name="connsiteX295" fmla="*/ 57247 w 143943"/>
                    <a:gd name="connsiteY295" fmla="*/ 237620 h 310607"/>
                    <a:gd name="connsiteX296" fmla="*/ 55089 w 143943"/>
                    <a:gd name="connsiteY296" fmla="*/ 243459 h 310607"/>
                    <a:gd name="connsiteX297" fmla="*/ 53566 w 143943"/>
                    <a:gd name="connsiteY297" fmla="*/ 239588 h 310607"/>
                    <a:gd name="connsiteX298" fmla="*/ 61373 w 143943"/>
                    <a:gd name="connsiteY298" fmla="*/ 219976 h 310607"/>
                    <a:gd name="connsiteX299" fmla="*/ 64355 w 143943"/>
                    <a:gd name="connsiteY299" fmla="*/ 218390 h 310607"/>
                    <a:gd name="connsiteX300" fmla="*/ 62642 w 143943"/>
                    <a:gd name="connsiteY300" fmla="*/ 223023 h 310607"/>
                    <a:gd name="connsiteX301" fmla="*/ 61373 w 143943"/>
                    <a:gd name="connsiteY301" fmla="*/ 219976 h 310607"/>
                    <a:gd name="connsiteX302" fmla="*/ 68862 w 143943"/>
                    <a:gd name="connsiteY302" fmla="*/ 199540 h 310607"/>
                    <a:gd name="connsiteX303" fmla="*/ 71845 w 143943"/>
                    <a:gd name="connsiteY303" fmla="*/ 197953 h 310607"/>
                    <a:gd name="connsiteX304" fmla="*/ 70131 w 143943"/>
                    <a:gd name="connsiteY304" fmla="*/ 202587 h 310607"/>
                    <a:gd name="connsiteX305" fmla="*/ 68862 w 143943"/>
                    <a:gd name="connsiteY305" fmla="*/ 199540 h 310607"/>
                    <a:gd name="connsiteX306" fmla="*/ 76351 w 143943"/>
                    <a:gd name="connsiteY306" fmla="*/ 179167 h 310607"/>
                    <a:gd name="connsiteX307" fmla="*/ 79334 w 143943"/>
                    <a:gd name="connsiteY307" fmla="*/ 177581 h 310607"/>
                    <a:gd name="connsiteX308" fmla="*/ 77620 w 143943"/>
                    <a:gd name="connsiteY308" fmla="*/ 182214 h 310607"/>
                    <a:gd name="connsiteX309" fmla="*/ 76351 w 143943"/>
                    <a:gd name="connsiteY309" fmla="*/ 179167 h 310607"/>
                    <a:gd name="connsiteX310" fmla="*/ 82761 w 143943"/>
                    <a:gd name="connsiteY310" fmla="*/ 159302 h 310607"/>
                    <a:gd name="connsiteX311" fmla="*/ 86823 w 143943"/>
                    <a:gd name="connsiteY311" fmla="*/ 157144 h 310607"/>
                    <a:gd name="connsiteX312" fmla="*/ 84474 w 143943"/>
                    <a:gd name="connsiteY312" fmla="*/ 163554 h 310607"/>
                    <a:gd name="connsiteX313" fmla="*/ 82761 w 143943"/>
                    <a:gd name="connsiteY313" fmla="*/ 159302 h 310607"/>
                    <a:gd name="connsiteX314" fmla="*/ 90758 w 143943"/>
                    <a:gd name="connsiteY314" fmla="*/ 140072 h 310607"/>
                    <a:gd name="connsiteX315" fmla="*/ 93741 w 143943"/>
                    <a:gd name="connsiteY315" fmla="*/ 138485 h 310607"/>
                    <a:gd name="connsiteX316" fmla="*/ 92027 w 143943"/>
                    <a:gd name="connsiteY316" fmla="*/ 143118 h 310607"/>
                    <a:gd name="connsiteX317" fmla="*/ 90758 w 143943"/>
                    <a:gd name="connsiteY317" fmla="*/ 140072 h 310607"/>
                    <a:gd name="connsiteX318" fmla="*/ 98247 w 143943"/>
                    <a:gd name="connsiteY318" fmla="*/ 119635 h 310607"/>
                    <a:gd name="connsiteX319" fmla="*/ 101230 w 143943"/>
                    <a:gd name="connsiteY319" fmla="*/ 118049 h 310607"/>
                    <a:gd name="connsiteX320" fmla="*/ 99516 w 143943"/>
                    <a:gd name="connsiteY320" fmla="*/ 122682 h 310607"/>
                    <a:gd name="connsiteX321" fmla="*/ 98247 w 143943"/>
                    <a:gd name="connsiteY321" fmla="*/ 119635 h 310607"/>
                    <a:gd name="connsiteX322" fmla="*/ 105736 w 143943"/>
                    <a:gd name="connsiteY322" fmla="*/ 99262 h 310607"/>
                    <a:gd name="connsiteX323" fmla="*/ 108719 w 143943"/>
                    <a:gd name="connsiteY323" fmla="*/ 97676 h 310607"/>
                    <a:gd name="connsiteX324" fmla="*/ 107005 w 143943"/>
                    <a:gd name="connsiteY324" fmla="*/ 102309 h 310607"/>
                    <a:gd name="connsiteX325" fmla="*/ 105736 w 143943"/>
                    <a:gd name="connsiteY325" fmla="*/ 99262 h 310607"/>
                    <a:gd name="connsiteX326" fmla="*/ 112527 w 143943"/>
                    <a:gd name="connsiteY326" fmla="*/ 79207 h 310607"/>
                    <a:gd name="connsiteX327" fmla="*/ 116208 w 143943"/>
                    <a:gd name="connsiteY327" fmla="*/ 77239 h 310607"/>
                    <a:gd name="connsiteX328" fmla="*/ 114050 w 143943"/>
                    <a:gd name="connsiteY328" fmla="*/ 83078 h 310607"/>
                    <a:gd name="connsiteX329" fmla="*/ 112527 w 143943"/>
                    <a:gd name="connsiteY329" fmla="*/ 79207 h 310607"/>
                    <a:gd name="connsiteX330" fmla="*/ 120333 w 143943"/>
                    <a:gd name="connsiteY330" fmla="*/ 59596 h 310607"/>
                    <a:gd name="connsiteX331" fmla="*/ 123316 w 143943"/>
                    <a:gd name="connsiteY331" fmla="*/ 58009 h 310607"/>
                    <a:gd name="connsiteX332" fmla="*/ 121603 w 143943"/>
                    <a:gd name="connsiteY332" fmla="*/ 62642 h 310607"/>
                    <a:gd name="connsiteX333" fmla="*/ 120333 w 143943"/>
                    <a:gd name="connsiteY333" fmla="*/ 59596 h 310607"/>
                    <a:gd name="connsiteX334" fmla="*/ 127822 w 143943"/>
                    <a:gd name="connsiteY334" fmla="*/ 39159 h 310607"/>
                    <a:gd name="connsiteX335" fmla="*/ 130805 w 143943"/>
                    <a:gd name="connsiteY335" fmla="*/ 37573 h 310607"/>
                    <a:gd name="connsiteX336" fmla="*/ 129092 w 143943"/>
                    <a:gd name="connsiteY336" fmla="*/ 42205 h 310607"/>
                    <a:gd name="connsiteX337" fmla="*/ 127822 w 143943"/>
                    <a:gd name="connsiteY337" fmla="*/ 39159 h 310607"/>
                    <a:gd name="connsiteX338" fmla="*/ 134677 w 143943"/>
                    <a:gd name="connsiteY338" fmla="*/ 27037 h 310607"/>
                    <a:gd name="connsiteX339" fmla="*/ 132709 w 143943"/>
                    <a:gd name="connsiteY339" fmla="*/ 32432 h 310607"/>
                    <a:gd name="connsiteX340" fmla="*/ 126490 w 143943"/>
                    <a:gd name="connsiteY340" fmla="*/ 35732 h 310607"/>
                    <a:gd name="connsiteX341" fmla="*/ 122428 w 143943"/>
                    <a:gd name="connsiteY341" fmla="*/ 25577 h 310607"/>
                    <a:gd name="connsiteX342" fmla="*/ 132138 w 143943"/>
                    <a:gd name="connsiteY342" fmla="*/ 20500 h 310607"/>
                    <a:gd name="connsiteX343" fmla="*/ 134677 w 143943"/>
                    <a:gd name="connsiteY343" fmla="*/ 27037 h 310607"/>
                    <a:gd name="connsiteX344" fmla="*/ 126617 w 143943"/>
                    <a:gd name="connsiteY344" fmla="*/ 6918 h 310607"/>
                    <a:gd name="connsiteX345" fmla="*/ 130678 w 143943"/>
                    <a:gd name="connsiteY345" fmla="*/ 17073 h 310607"/>
                    <a:gd name="connsiteX346" fmla="*/ 120968 w 143943"/>
                    <a:gd name="connsiteY346" fmla="*/ 22150 h 310607"/>
                    <a:gd name="connsiteX347" fmla="*/ 116906 w 143943"/>
                    <a:gd name="connsiteY347" fmla="*/ 11995 h 310607"/>
                    <a:gd name="connsiteX348" fmla="*/ 126617 w 143943"/>
                    <a:gd name="connsiteY348" fmla="*/ 6918 h 310607"/>
                    <a:gd name="connsiteX349" fmla="*/ 117731 w 143943"/>
                    <a:gd name="connsiteY349" fmla="*/ 23864 h 310607"/>
                    <a:gd name="connsiteX350" fmla="*/ 108021 w 143943"/>
                    <a:gd name="connsiteY350" fmla="*/ 28941 h 310607"/>
                    <a:gd name="connsiteX351" fmla="*/ 105228 w 143943"/>
                    <a:gd name="connsiteY351" fmla="*/ 21896 h 310607"/>
                    <a:gd name="connsiteX352" fmla="*/ 106942 w 143943"/>
                    <a:gd name="connsiteY352" fmla="*/ 17199 h 310607"/>
                    <a:gd name="connsiteX353" fmla="*/ 113669 w 143943"/>
                    <a:gd name="connsiteY353" fmla="*/ 13645 h 310607"/>
                    <a:gd name="connsiteX354" fmla="*/ 117731 w 143943"/>
                    <a:gd name="connsiteY354" fmla="*/ 23864 h 310607"/>
                    <a:gd name="connsiteX355" fmla="*/ 112273 w 143943"/>
                    <a:gd name="connsiteY355" fmla="*/ 10282 h 310607"/>
                    <a:gd name="connsiteX356" fmla="*/ 108846 w 143943"/>
                    <a:gd name="connsiteY356" fmla="*/ 12059 h 310607"/>
                    <a:gd name="connsiteX357" fmla="*/ 110813 w 143943"/>
                    <a:gd name="connsiteY357" fmla="*/ 6664 h 310607"/>
                    <a:gd name="connsiteX358" fmla="*/ 112273 w 143943"/>
                    <a:gd name="connsiteY358" fmla="*/ 10282 h 310607"/>
                    <a:gd name="connsiteX359" fmla="*/ 5268 w 143943"/>
                    <a:gd name="connsiteY359" fmla="*/ 293789 h 310607"/>
                    <a:gd name="connsiteX360" fmla="*/ 7235 w 143943"/>
                    <a:gd name="connsiteY360" fmla="*/ 288394 h 310607"/>
                    <a:gd name="connsiteX361" fmla="*/ 8695 w 143943"/>
                    <a:gd name="connsiteY361" fmla="*/ 292011 h 310607"/>
                    <a:gd name="connsiteX362" fmla="*/ 5268 w 143943"/>
                    <a:gd name="connsiteY362" fmla="*/ 293789 h 310607"/>
                    <a:gd name="connsiteX363" fmla="*/ 9203 w 143943"/>
                    <a:gd name="connsiteY363" fmla="*/ 283189 h 310607"/>
                    <a:gd name="connsiteX364" fmla="*/ 10916 w 143943"/>
                    <a:gd name="connsiteY364" fmla="*/ 278493 h 310607"/>
                    <a:gd name="connsiteX365" fmla="*/ 17644 w 143943"/>
                    <a:gd name="connsiteY365" fmla="*/ 274939 h 310607"/>
                    <a:gd name="connsiteX366" fmla="*/ 21706 w 143943"/>
                    <a:gd name="connsiteY366" fmla="*/ 285094 h 310607"/>
                    <a:gd name="connsiteX367" fmla="*/ 12059 w 143943"/>
                    <a:gd name="connsiteY367" fmla="*/ 290171 h 310607"/>
                    <a:gd name="connsiteX368" fmla="*/ 9203 w 143943"/>
                    <a:gd name="connsiteY368" fmla="*/ 283189 h 310607"/>
                    <a:gd name="connsiteX369" fmla="*/ 17453 w 143943"/>
                    <a:gd name="connsiteY369" fmla="*/ 303816 h 310607"/>
                    <a:gd name="connsiteX370" fmla="*/ 13392 w 143943"/>
                    <a:gd name="connsiteY370" fmla="*/ 293662 h 310607"/>
                    <a:gd name="connsiteX371" fmla="*/ 23102 w 143943"/>
                    <a:gd name="connsiteY371" fmla="*/ 288584 h 310607"/>
                    <a:gd name="connsiteX372" fmla="*/ 27164 w 143943"/>
                    <a:gd name="connsiteY372" fmla="*/ 298739 h 310607"/>
                    <a:gd name="connsiteX373" fmla="*/ 17453 w 143943"/>
                    <a:gd name="connsiteY373" fmla="*/ 303816 h 310607"/>
                    <a:gd name="connsiteX374" fmla="*/ 26339 w 143943"/>
                    <a:gd name="connsiteY374" fmla="*/ 286871 h 310607"/>
                    <a:gd name="connsiteX375" fmla="*/ 36049 w 143943"/>
                    <a:gd name="connsiteY375" fmla="*/ 281793 h 310607"/>
                    <a:gd name="connsiteX376" fmla="*/ 38651 w 143943"/>
                    <a:gd name="connsiteY376" fmla="*/ 288330 h 310607"/>
                    <a:gd name="connsiteX377" fmla="*/ 36684 w 143943"/>
                    <a:gd name="connsiteY377" fmla="*/ 293725 h 310607"/>
                    <a:gd name="connsiteX378" fmla="*/ 30464 w 143943"/>
                    <a:gd name="connsiteY378" fmla="*/ 297025 h 310607"/>
                    <a:gd name="connsiteX379" fmla="*/ 26339 w 143943"/>
                    <a:gd name="connsiteY379" fmla="*/ 286871 h 310607"/>
                    <a:gd name="connsiteX380" fmla="*/ 31797 w 143943"/>
                    <a:gd name="connsiteY380" fmla="*/ 300453 h 310607"/>
                    <a:gd name="connsiteX381" fmla="*/ 34780 w 143943"/>
                    <a:gd name="connsiteY381" fmla="*/ 298866 h 310607"/>
                    <a:gd name="connsiteX382" fmla="*/ 33066 w 143943"/>
                    <a:gd name="connsiteY382" fmla="*/ 303499 h 310607"/>
                    <a:gd name="connsiteX383" fmla="*/ 31797 w 143943"/>
                    <a:gd name="connsiteY383" fmla="*/ 300453 h 310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143943" h="310607">
                      <a:moveTo>
                        <a:pt x="140452" y="11361"/>
                      </a:moveTo>
                      <a:lnTo>
                        <a:pt x="140198" y="12059"/>
                      </a:lnTo>
                      <a:lnTo>
                        <a:pt x="133979" y="15359"/>
                      </a:lnTo>
                      <a:lnTo>
                        <a:pt x="130996" y="7933"/>
                      </a:lnTo>
                      <a:lnTo>
                        <a:pt x="122682" y="4887"/>
                      </a:lnTo>
                      <a:lnTo>
                        <a:pt x="115573" y="8632"/>
                      </a:lnTo>
                      <a:lnTo>
                        <a:pt x="112781" y="1587"/>
                      </a:lnTo>
                      <a:lnTo>
                        <a:pt x="112908" y="1269"/>
                      </a:lnTo>
                      <a:lnTo>
                        <a:pt x="109480" y="0"/>
                      </a:lnTo>
                      <a:lnTo>
                        <a:pt x="0" y="297914"/>
                      </a:lnTo>
                      <a:lnTo>
                        <a:pt x="3427" y="299183"/>
                      </a:lnTo>
                      <a:lnTo>
                        <a:pt x="3491" y="298993"/>
                      </a:lnTo>
                      <a:lnTo>
                        <a:pt x="10218" y="295439"/>
                      </a:lnTo>
                      <a:lnTo>
                        <a:pt x="13138" y="302737"/>
                      </a:lnTo>
                      <a:lnTo>
                        <a:pt x="21706" y="305911"/>
                      </a:lnTo>
                      <a:lnTo>
                        <a:pt x="28624" y="302230"/>
                      </a:lnTo>
                      <a:lnTo>
                        <a:pt x="31226" y="308767"/>
                      </a:lnTo>
                      <a:lnTo>
                        <a:pt x="31035" y="309338"/>
                      </a:lnTo>
                      <a:lnTo>
                        <a:pt x="34463" y="310607"/>
                      </a:lnTo>
                      <a:lnTo>
                        <a:pt x="143943" y="12693"/>
                      </a:lnTo>
                      <a:lnTo>
                        <a:pt x="140452" y="11361"/>
                      </a:lnTo>
                      <a:close/>
                      <a:moveTo>
                        <a:pt x="138295" y="17199"/>
                      </a:moveTo>
                      <a:lnTo>
                        <a:pt x="136581" y="21833"/>
                      </a:lnTo>
                      <a:lnTo>
                        <a:pt x="135312" y="18723"/>
                      </a:lnTo>
                      <a:lnTo>
                        <a:pt x="138295" y="17199"/>
                      </a:lnTo>
                      <a:close/>
                      <a:moveTo>
                        <a:pt x="42967" y="213185"/>
                      </a:moveTo>
                      <a:lnTo>
                        <a:pt x="52678" y="208108"/>
                      </a:lnTo>
                      <a:lnTo>
                        <a:pt x="56739" y="218263"/>
                      </a:lnTo>
                      <a:lnTo>
                        <a:pt x="47029" y="223340"/>
                      </a:lnTo>
                      <a:lnTo>
                        <a:pt x="42967" y="213185"/>
                      </a:lnTo>
                      <a:close/>
                      <a:moveTo>
                        <a:pt x="48870" y="237874"/>
                      </a:moveTo>
                      <a:lnTo>
                        <a:pt x="39921" y="242571"/>
                      </a:lnTo>
                      <a:lnTo>
                        <a:pt x="36176" y="233177"/>
                      </a:lnTo>
                      <a:lnTo>
                        <a:pt x="45125" y="228481"/>
                      </a:lnTo>
                      <a:lnTo>
                        <a:pt x="48870" y="237874"/>
                      </a:lnTo>
                      <a:close/>
                      <a:moveTo>
                        <a:pt x="50456" y="192813"/>
                      </a:moveTo>
                      <a:lnTo>
                        <a:pt x="60167" y="187735"/>
                      </a:lnTo>
                      <a:lnTo>
                        <a:pt x="64229" y="197890"/>
                      </a:lnTo>
                      <a:lnTo>
                        <a:pt x="54518" y="202967"/>
                      </a:lnTo>
                      <a:lnTo>
                        <a:pt x="50456" y="192813"/>
                      </a:lnTo>
                      <a:close/>
                      <a:moveTo>
                        <a:pt x="57945" y="172376"/>
                      </a:moveTo>
                      <a:lnTo>
                        <a:pt x="67592" y="167299"/>
                      </a:lnTo>
                      <a:lnTo>
                        <a:pt x="71654" y="177454"/>
                      </a:lnTo>
                      <a:lnTo>
                        <a:pt x="61944" y="182531"/>
                      </a:lnTo>
                      <a:lnTo>
                        <a:pt x="57945" y="172376"/>
                      </a:lnTo>
                      <a:close/>
                      <a:moveTo>
                        <a:pt x="65942" y="153146"/>
                      </a:moveTo>
                      <a:lnTo>
                        <a:pt x="74510" y="148640"/>
                      </a:lnTo>
                      <a:lnTo>
                        <a:pt x="78128" y="157652"/>
                      </a:lnTo>
                      <a:lnTo>
                        <a:pt x="69560" y="162158"/>
                      </a:lnTo>
                      <a:lnTo>
                        <a:pt x="65942" y="153146"/>
                      </a:lnTo>
                      <a:close/>
                      <a:moveTo>
                        <a:pt x="72352" y="133281"/>
                      </a:moveTo>
                      <a:lnTo>
                        <a:pt x="82063" y="128203"/>
                      </a:lnTo>
                      <a:lnTo>
                        <a:pt x="86125" y="138358"/>
                      </a:lnTo>
                      <a:lnTo>
                        <a:pt x="76414" y="143435"/>
                      </a:lnTo>
                      <a:lnTo>
                        <a:pt x="72352" y="133281"/>
                      </a:lnTo>
                      <a:close/>
                      <a:moveTo>
                        <a:pt x="79841" y="112908"/>
                      </a:moveTo>
                      <a:lnTo>
                        <a:pt x="89488" y="107830"/>
                      </a:lnTo>
                      <a:lnTo>
                        <a:pt x="93550" y="117985"/>
                      </a:lnTo>
                      <a:lnTo>
                        <a:pt x="83840" y="123063"/>
                      </a:lnTo>
                      <a:lnTo>
                        <a:pt x="79841" y="112908"/>
                      </a:lnTo>
                      <a:close/>
                      <a:moveTo>
                        <a:pt x="87331" y="92471"/>
                      </a:moveTo>
                      <a:lnTo>
                        <a:pt x="97041" y="87394"/>
                      </a:lnTo>
                      <a:lnTo>
                        <a:pt x="101103" y="97549"/>
                      </a:lnTo>
                      <a:lnTo>
                        <a:pt x="91392" y="102626"/>
                      </a:lnTo>
                      <a:lnTo>
                        <a:pt x="87331" y="92471"/>
                      </a:lnTo>
                      <a:close/>
                      <a:moveTo>
                        <a:pt x="95137" y="72860"/>
                      </a:moveTo>
                      <a:lnTo>
                        <a:pt x="104086" y="68163"/>
                      </a:lnTo>
                      <a:lnTo>
                        <a:pt x="107830" y="77557"/>
                      </a:lnTo>
                      <a:lnTo>
                        <a:pt x="98882" y="82253"/>
                      </a:lnTo>
                      <a:lnTo>
                        <a:pt x="95137" y="72860"/>
                      </a:lnTo>
                      <a:close/>
                      <a:moveTo>
                        <a:pt x="101928" y="52805"/>
                      </a:moveTo>
                      <a:lnTo>
                        <a:pt x="111638" y="47727"/>
                      </a:lnTo>
                      <a:lnTo>
                        <a:pt x="115700" y="57882"/>
                      </a:lnTo>
                      <a:lnTo>
                        <a:pt x="105990" y="62959"/>
                      </a:lnTo>
                      <a:lnTo>
                        <a:pt x="101928" y="52805"/>
                      </a:lnTo>
                      <a:close/>
                      <a:moveTo>
                        <a:pt x="102690" y="64736"/>
                      </a:moveTo>
                      <a:lnTo>
                        <a:pt x="93741" y="69433"/>
                      </a:lnTo>
                      <a:lnTo>
                        <a:pt x="90631" y="61626"/>
                      </a:lnTo>
                      <a:lnTo>
                        <a:pt x="91900" y="58136"/>
                      </a:lnTo>
                      <a:lnTo>
                        <a:pt x="98628" y="54582"/>
                      </a:lnTo>
                      <a:lnTo>
                        <a:pt x="102690" y="64736"/>
                      </a:lnTo>
                      <a:close/>
                      <a:moveTo>
                        <a:pt x="95645" y="83967"/>
                      </a:moveTo>
                      <a:lnTo>
                        <a:pt x="85998" y="89044"/>
                      </a:lnTo>
                      <a:lnTo>
                        <a:pt x="83205" y="81999"/>
                      </a:lnTo>
                      <a:lnTo>
                        <a:pt x="84474" y="78509"/>
                      </a:lnTo>
                      <a:lnTo>
                        <a:pt x="91900" y="74574"/>
                      </a:lnTo>
                      <a:lnTo>
                        <a:pt x="95645" y="83967"/>
                      </a:lnTo>
                      <a:close/>
                      <a:moveTo>
                        <a:pt x="88156" y="104340"/>
                      </a:moveTo>
                      <a:lnTo>
                        <a:pt x="78509" y="109417"/>
                      </a:lnTo>
                      <a:lnTo>
                        <a:pt x="75716" y="102372"/>
                      </a:lnTo>
                      <a:lnTo>
                        <a:pt x="77430" y="97676"/>
                      </a:lnTo>
                      <a:lnTo>
                        <a:pt x="84157" y="94122"/>
                      </a:lnTo>
                      <a:lnTo>
                        <a:pt x="88156" y="104340"/>
                      </a:lnTo>
                      <a:close/>
                      <a:moveTo>
                        <a:pt x="80603" y="124776"/>
                      </a:moveTo>
                      <a:lnTo>
                        <a:pt x="70956" y="129853"/>
                      </a:lnTo>
                      <a:lnTo>
                        <a:pt x="68164" y="122809"/>
                      </a:lnTo>
                      <a:lnTo>
                        <a:pt x="69877" y="118112"/>
                      </a:lnTo>
                      <a:lnTo>
                        <a:pt x="76605" y="114558"/>
                      </a:lnTo>
                      <a:lnTo>
                        <a:pt x="80603" y="124776"/>
                      </a:lnTo>
                      <a:close/>
                      <a:moveTo>
                        <a:pt x="73114" y="145212"/>
                      </a:moveTo>
                      <a:lnTo>
                        <a:pt x="64546" y="149719"/>
                      </a:lnTo>
                      <a:lnTo>
                        <a:pt x="61246" y="141531"/>
                      </a:lnTo>
                      <a:lnTo>
                        <a:pt x="62325" y="138612"/>
                      </a:lnTo>
                      <a:lnTo>
                        <a:pt x="69052" y="135058"/>
                      </a:lnTo>
                      <a:lnTo>
                        <a:pt x="73114" y="145212"/>
                      </a:lnTo>
                      <a:close/>
                      <a:moveTo>
                        <a:pt x="66260" y="163872"/>
                      </a:moveTo>
                      <a:lnTo>
                        <a:pt x="56549" y="168949"/>
                      </a:lnTo>
                      <a:lnTo>
                        <a:pt x="53757" y="161904"/>
                      </a:lnTo>
                      <a:lnTo>
                        <a:pt x="54835" y="158985"/>
                      </a:lnTo>
                      <a:lnTo>
                        <a:pt x="62642" y="154859"/>
                      </a:lnTo>
                      <a:lnTo>
                        <a:pt x="66260" y="163872"/>
                      </a:lnTo>
                      <a:close/>
                      <a:moveTo>
                        <a:pt x="58770" y="184245"/>
                      </a:moveTo>
                      <a:lnTo>
                        <a:pt x="49060" y="189322"/>
                      </a:lnTo>
                      <a:lnTo>
                        <a:pt x="46267" y="182277"/>
                      </a:lnTo>
                      <a:lnTo>
                        <a:pt x="47981" y="177581"/>
                      </a:lnTo>
                      <a:lnTo>
                        <a:pt x="54709" y="174026"/>
                      </a:lnTo>
                      <a:lnTo>
                        <a:pt x="58770" y="184245"/>
                      </a:lnTo>
                      <a:close/>
                      <a:moveTo>
                        <a:pt x="51281" y="204681"/>
                      </a:moveTo>
                      <a:lnTo>
                        <a:pt x="41634" y="209758"/>
                      </a:lnTo>
                      <a:lnTo>
                        <a:pt x="38842" y="202713"/>
                      </a:lnTo>
                      <a:lnTo>
                        <a:pt x="40555" y="198017"/>
                      </a:lnTo>
                      <a:lnTo>
                        <a:pt x="47283" y="194463"/>
                      </a:lnTo>
                      <a:lnTo>
                        <a:pt x="51281" y="204681"/>
                      </a:lnTo>
                      <a:close/>
                      <a:moveTo>
                        <a:pt x="43729" y="225054"/>
                      </a:moveTo>
                      <a:lnTo>
                        <a:pt x="34780" y="229750"/>
                      </a:lnTo>
                      <a:lnTo>
                        <a:pt x="31670" y="221944"/>
                      </a:lnTo>
                      <a:lnTo>
                        <a:pt x="32939" y="218453"/>
                      </a:lnTo>
                      <a:lnTo>
                        <a:pt x="39667" y="214899"/>
                      </a:lnTo>
                      <a:lnTo>
                        <a:pt x="43729" y="225054"/>
                      </a:lnTo>
                      <a:close/>
                      <a:moveTo>
                        <a:pt x="36684" y="244348"/>
                      </a:moveTo>
                      <a:lnTo>
                        <a:pt x="27037" y="249425"/>
                      </a:lnTo>
                      <a:lnTo>
                        <a:pt x="24244" y="242380"/>
                      </a:lnTo>
                      <a:lnTo>
                        <a:pt x="25514" y="238890"/>
                      </a:lnTo>
                      <a:lnTo>
                        <a:pt x="32939" y="234955"/>
                      </a:lnTo>
                      <a:lnTo>
                        <a:pt x="36684" y="244348"/>
                      </a:lnTo>
                      <a:close/>
                      <a:moveTo>
                        <a:pt x="38080" y="247775"/>
                      </a:moveTo>
                      <a:lnTo>
                        <a:pt x="42142" y="257930"/>
                      </a:lnTo>
                      <a:lnTo>
                        <a:pt x="32432" y="263007"/>
                      </a:lnTo>
                      <a:lnTo>
                        <a:pt x="28370" y="252852"/>
                      </a:lnTo>
                      <a:lnTo>
                        <a:pt x="38080" y="247775"/>
                      </a:lnTo>
                      <a:close/>
                      <a:moveTo>
                        <a:pt x="41317" y="246061"/>
                      </a:moveTo>
                      <a:lnTo>
                        <a:pt x="50266" y="241365"/>
                      </a:lnTo>
                      <a:lnTo>
                        <a:pt x="53185" y="248663"/>
                      </a:lnTo>
                      <a:lnTo>
                        <a:pt x="51599" y="252916"/>
                      </a:lnTo>
                      <a:lnTo>
                        <a:pt x="45379" y="256216"/>
                      </a:lnTo>
                      <a:lnTo>
                        <a:pt x="41317" y="246061"/>
                      </a:lnTo>
                      <a:close/>
                      <a:moveTo>
                        <a:pt x="48425" y="226767"/>
                      </a:moveTo>
                      <a:lnTo>
                        <a:pt x="58136" y="221690"/>
                      </a:lnTo>
                      <a:lnTo>
                        <a:pt x="60738" y="228227"/>
                      </a:lnTo>
                      <a:lnTo>
                        <a:pt x="59151" y="232479"/>
                      </a:lnTo>
                      <a:lnTo>
                        <a:pt x="52170" y="236160"/>
                      </a:lnTo>
                      <a:lnTo>
                        <a:pt x="48425" y="226767"/>
                      </a:lnTo>
                      <a:close/>
                      <a:moveTo>
                        <a:pt x="55914" y="206395"/>
                      </a:moveTo>
                      <a:lnTo>
                        <a:pt x="65561" y="201317"/>
                      </a:lnTo>
                      <a:lnTo>
                        <a:pt x="68164" y="207854"/>
                      </a:lnTo>
                      <a:lnTo>
                        <a:pt x="66196" y="213249"/>
                      </a:lnTo>
                      <a:lnTo>
                        <a:pt x="59976" y="216549"/>
                      </a:lnTo>
                      <a:lnTo>
                        <a:pt x="55914" y="206395"/>
                      </a:lnTo>
                      <a:close/>
                      <a:moveTo>
                        <a:pt x="63404" y="185958"/>
                      </a:moveTo>
                      <a:lnTo>
                        <a:pt x="73114" y="180881"/>
                      </a:lnTo>
                      <a:lnTo>
                        <a:pt x="75716" y="187418"/>
                      </a:lnTo>
                      <a:lnTo>
                        <a:pt x="73749" y="192813"/>
                      </a:lnTo>
                      <a:lnTo>
                        <a:pt x="67529" y="196113"/>
                      </a:lnTo>
                      <a:lnTo>
                        <a:pt x="63404" y="185958"/>
                      </a:lnTo>
                      <a:close/>
                      <a:moveTo>
                        <a:pt x="70893" y="165585"/>
                      </a:moveTo>
                      <a:lnTo>
                        <a:pt x="79461" y="161079"/>
                      </a:lnTo>
                      <a:lnTo>
                        <a:pt x="82571" y="168759"/>
                      </a:lnTo>
                      <a:lnTo>
                        <a:pt x="81238" y="172440"/>
                      </a:lnTo>
                      <a:lnTo>
                        <a:pt x="75018" y="175740"/>
                      </a:lnTo>
                      <a:lnTo>
                        <a:pt x="70893" y="165585"/>
                      </a:lnTo>
                      <a:close/>
                      <a:moveTo>
                        <a:pt x="77811" y="146926"/>
                      </a:moveTo>
                      <a:lnTo>
                        <a:pt x="87457" y="141849"/>
                      </a:lnTo>
                      <a:lnTo>
                        <a:pt x="90060" y="148386"/>
                      </a:lnTo>
                      <a:lnTo>
                        <a:pt x="88727" y="152067"/>
                      </a:lnTo>
                      <a:lnTo>
                        <a:pt x="81365" y="155938"/>
                      </a:lnTo>
                      <a:lnTo>
                        <a:pt x="77811" y="146926"/>
                      </a:lnTo>
                      <a:close/>
                      <a:moveTo>
                        <a:pt x="85300" y="126490"/>
                      </a:moveTo>
                      <a:lnTo>
                        <a:pt x="95010" y="121412"/>
                      </a:lnTo>
                      <a:lnTo>
                        <a:pt x="97612" y="127949"/>
                      </a:lnTo>
                      <a:lnTo>
                        <a:pt x="95645" y="133344"/>
                      </a:lnTo>
                      <a:lnTo>
                        <a:pt x="89425" y="136644"/>
                      </a:lnTo>
                      <a:lnTo>
                        <a:pt x="85300" y="126490"/>
                      </a:lnTo>
                      <a:close/>
                      <a:moveTo>
                        <a:pt x="92789" y="106053"/>
                      </a:moveTo>
                      <a:lnTo>
                        <a:pt x="102499" y="100976"/>
                      </a:lnTo>
                      <a:lnTo>
                        <a:pt x="105101" y="107513"/>
                      </a:lnTo>
                      <a:lnTo>
                        <a:pt x="103134" y="112908"/>
                      </a:lnTo>
                      <a:lnTo>
                        <a:pt x="96914" y="116208"/>
                      </a:lnTo>
                      <a:lnTo>
                        <a:pt x="92789" y="106053"/>
                      </a:lnTo>
                      <a:close/>
                      <a:moveTo>
                        <a:pt x="100278" y="85680"/>
                      </a:moveTo>
                      <a:lnTo>
                        <a:pt x="109227" y="80984"/>
                      </a:lnTo>
                      <a:lnTo>
                        <a:pt x="112146" y="88283"/>
                      </a:lnTo>
                      <a:lnTo>
                        <a:pt x="110559" y="92535"/>
                      </a:lnTo>
                      <a:lnTo>
                        <a:pt x="104340" y="95835"/>
                      </a:lnTo>
                      <a:lnTo>
                        <a:pt x="100278" y="85680"/>
                      </a:lnTo>
                      <a:close/>
                      <a:moveTo>
                        <a:pt x="107386" y="66386"/>
                      </a:moveTo>
                      <a:lnTo>
                        <a:pt x="117096" y="61309"/>
                      </a:lnTo>
                      <a:lnTo>
                        <a:pt x="119699" y="67846"/>
                      </a:lnTo>
                      <a:lnTo>
                        <a:pt x="118112" y="72099"/>
                      </a:lnTo>
                      <a:lnTo>
                        <a:pt x="111131" y="75780"/>
                      </a:lnTo>
                      <a:lnTo>
                        <a:pt x="107386" y="66386"/>
                      </a:lnTo>
                      <a:close/>
                      <a:moveTo>
                        <a:pt x="114875" y="46014"/>
                      </a:moveTo>
                      <a:lnTo>
                        <a:pt x="124522" y="40936"/>
                      </a:lnTo>
                      <a:lnTo>
                        <a:pt x="127124" y="47473"/>
                      </a:lnTo>
                      <a:lnTo>
                        <a:pt x="125157" y="52868"/>
                      </a:lnTo>
                      <a:lnTo>
                        <a:pt x="118937" y="56168"/>
                      </a:lnTo>
                      <a:lnTo>
                        <a:pt x="114875" y="46014"/>
                      </a:lnTo>
                      <a:close/>
                      <a:moveTo>
                        <a:pt x="113479" y="42586"/>
                      </a:moveTo>
                      <a:lnTo>
                        <a:pt x="109417" y="32432"/>
                      </a:lnTo>
                      <a:lnTo>
                        <a:pt x="119064" y="27354"/>
                      </a:lnTo>
                      <a:lnTo>
                        <a:pt x="123126" y="37509"/>
                      </a:lnTo>
                      <a:lnTo>
                        <a:pt x="113479" y="42586"/>
                      </a:lnTo>
                      <a:close/>
                      <a:moveTo>
                        <a:pt x="110242" y="44300"/>
                      </a:moveTo>
                      <a:lnTo>
                        <a:pt x="100595" y="49377"/>
                      </a:lnTo>
                      <a:lnTo>
                        <a:pt x="97803" y="42333"/>
                      </a:lnTo>
                      <a:lnTo>
                        <a:pt x="99516" y="37636"/>
                      </a:lnTo>
                      <a:lnTo>
                        <a:pt x="106244" y="34082"/>
                      </a:lnTo>
                      <a:lnTo>
                        <a:pt x="110242" y="44300"/>
                      </a:lnTo>
                      <a:close/>
                      <a:moveTo>
                        <a:pt x="101357" y="32495"/>
                      </a:moveTo>
                      <a:lnTo>
                        <a:pt x="103324" y="27101"/>
                      </a:lnTo>
                      <a:lnTo>
                        <a:pt x="104784" y="30718"/>
                      </a:lnTo>
                      <a:lnTo>
                        <a:pt x="101357" y="32495"/>
                      </a:lnTo>
                      <a:close/>
                      <a:moveTo>
                        <a:pt x="97231" y="51091"/>
                      </a:moveTo>
                      <a:lnTo>
                        <a:pt x="93804" y="52868"/>
                      </a:lnTo>
                      <a:lnTo>
                        <a:pt x="95772" y="47473"/>
                      </a:lnTo>
                      <a:lnTo>
                        <a:pt x="97231" y="51091"/>
                      </a:lnTo>
                      <a:close/>
                      <a:moveTo>
                        <a:pt x="90504" y="71146"/>
                      </a:moveTo>
                      <a:lnTo>
                        <a:pt x="86315" y="73368"/>
                      </a:lnTo>
                      <a:lnTo>
                        <a:pt x="88727" y="66831"/>
                      </a:lnTo>
                      <a:lnTo>
                        <a:pt x="90504" y="71146"/>
                      </a:lnTo>
                      <a:close/>
                      <a:moveTo>
                        <a:pt x="82697" y="90758"/>
                      </a:moveTo>
                      <a:lnTo>
                        <a:pt x="79270" y="92535"/>
                      </a:lnTo>
                      <a:lnTo>
                        <a:pt x="81238" y="87140"/>
                      </a:lnTo>
                      <a:lnTo>
                        <a:pt x="82697" y="90758"/>
                      </a:lnTo>
                      <a:close/>
                      <a:moveTo>
                        <a:pt x="75145" y="111194"/>
                      </a:moveTo>
                      <a:lnTo>
                        <a:pt x="71718" y="112971"/>
                      </a:lnTo>
                      <a:lnTo>
                        <a:pt x="73685" y="107577"/>
                      </a:lnTo>
                      <a:lnTo>
                        <a:pt x="75145" y="111194"/>
                      </a:lnTo>
                      <a:close/>
                      <a:moveTo>
                        <a:pt x="67656" y="131567"/>
                      </a:moveTo>
                      <a:lnTo>
                        <a:pt x="64229" y="133344"/>
                      </a:lnTo>
                      <a:lnTo>
                        <a:pt x="66196" y="127949"/>
                      </a:lnTo>
                      <a:lnTo>
                        <a:pt x="67656" y="131567"/>
                      </a:lnTo>
                      <a:close/>
                      <a:moveTo>
                        <a:pt x="61246" y="151432"/>
                      </a:moveTo>
                      <a:lnTo>
                        <a:pt x="56739" y="153844"/>
                      </a:lnTo>
                      <a:lnTo>
                        <a:pt x="59342" y="146672"/>
                      </a:lnTo>
                      <a:lnTo>
                        <a:pt x="61246" y="151432"/>
                      </a:lnTo>
                      <a:close/>
                      <a:moveTo>
                        <a:pt x="53312" y="170663"/>
                      </a:moveTo>
                      <a:lnTo>
                        <a:pt x="49885" y="172440"/>
                      </a:lnTo>
                      <a:lnTo>
                        <a:pt x="51852" y="167045"/>
                      </a:lnTo>
                      <a:lnTo>
                        <a:pt x="53312" y="170663"/>
                      </a:lnTo>
                      <a:close/>
                      <a:moveTo>
                        <a:pt x="45823" y="191099"/>
                      </a:moveTo>
                      <a:lnTo>
                        <a:pt x="42396" y="192876"/>
                      </a:lnTo>
                      <a:lnTo>
                        <a:pt x="44363" y="187481"/>
                      </a:lnTo>
                      <a:lnTo>
                        <a:pt x="45823" y="191099"/>
                      </a:lnTo>
                      <a:close/>
                      <a:moveTo>
                        <a:pt x="38271" y="211472"/>
                      </a:moveTo>
                      <a:lnTo>
                        <a:pt x="34843" y="213249"/>
                      </a:lnTo>
                      <a:lnTo>
                        <a:pt x="36811" y="207854"/>
                      </a:lnTo>
                      <a:lnTo>
                        <a:pt x="38271" y="211472"/>
                      </a:lnTo>
                      <a:close/>
                      <a:moveTo>
                        <a:pt x="31543" y="231527"/>
                      </a:moveTo>
                      <a:lnTo>
                        <a:pt x="27354" y="233749"/>
                      </a:lnTo>
                      <a:lnTo>
                        <a:pt x="29766" y="227212"/>
                      </a:lnTo>
                      <a:lnTo>
                        <a:pt x="31543" y="231527"/>
                      </a:lnTo>
                      <a:close/>
                      <a:moveTo>
                        <a:pt x="23737" y="251139"/>
                      </a:moveTo>
                      <a:lnTo>
                        <a:pt x="20309" y="252916"/>
                      </a:lnTo>
                      <a:lnTo>
                        <a:pt x="22277" y="247521"/>
                      </a:lnTo>
                      <a:lnTo>
                        <a:pt x="23737" y="251139"/>
                      </a:lnTo>
                      <a:close/>
                      <a:moveTo>
                        <a:pt x="16692" y="262817"/>
                      </a:moveTo>
                      <a:lnTo>
                        <a:pt x="18405" y="258120"/>
                      </a:lnTo>
                      <a:lnTo>
                        <a:pt x="25133" y="254566"/>
                      </a:lnTo>
                      <a:lnTo>
                        <a:pt x="29195" y="264721"/>
                      </a:lnTo>
                      <a:lnTo>
                        <a:pt x="19484" y="269798"/>
                      </a:lnTo>
                      <a:lnTo>
                        <a:pt x="16692" y="262817"/>
                      </a:lnTo>
                      <a:close/>
                      <a:moveTo>
                        <a:pt x="16248" y="271575"/>
                      </a:moveTo>
                      <a:lnTo>
                        <a:pt x="12820" y="273352"/>
                      </a:lnTo>
                      <a:lnTo>
                        <a:pt x="14788" y="267957"/>
                      </a:lnTo>
                      <a:lnTo>
                        <a:pt x="16248" y="271575"/>
                      </a:lnTo>
                      <a:close/>
                      <a:moveTo>
                        <a:pt x="30528" y="268148"/>
                      </a:moveTo>
                      <a:lnTo>
                        <a:pt x="34589" y="278303"/>
                      </a:lnTo>
                      <a:lnTo>
                        <a:pt x="24879" y="283380"/>
                      </a:lnTo>
                      <a:lnTo>
                        <a:pt x="20817" y="273225"/>
                      </a:lnTo>
                      <a:lnTo>
                        <a:pt x="30528" y="268148"/>
                      </a:lnTo>
                      <a:close/>
                      <a:moveTo>
                        <a:pt x="33828" y="266434"/>
                      </a:moveTo>
                      <a:lnTo>
                        <a:pt x="43538" y="261357"/>
                      </a:lnTo>
                      <a:lnTo>
                        <a:pt x="46140" y="267894"/>
                      </a:lnTo>
                      <a:lnTo>
                        <a:pt x="44173" y="273289"/>
                      </a:lnTo>
                      <a:lnTo>
                        <a:pt x="37953" y="276589"/>
                      </a:lnTo>
                      <a:lnTo>
                        <a:pt x="33828" y="266434"/>
                      </a:lnTo>
                      <a:close/>
                      <a:moveTo>
                        <a:pt x="42269" y="278493"/>
                      </a:moveTo>
                      <a:lnTo>
                        <a:pt x="40555" y="283126"/>
                      </a:lnTo>
                      <a:lnTo>
                        <a:pt x="39286" y="280016"/>
                      </a:lnTo>
                      <a:lnTo>
                        <a:pt x="42269" y="278493"/>
                      </a:lnTo>
                      <a:close/>
                      <a:moveTo>
                        <a:pt x="46775" y="259643"/>
                      </a:moveTo>
                      <a:lnTo>
                        <a:pt x="49758" y="258057"/>
                      </a:lnTo>
                      <a:lnTo>
                        <a:pt x="48045" y="262690"/>
                      </a:lnTo>
                      <a:lnTo>
                        <a:pt x="46775" y="259643"/>
                      </a:lnTo>
                      <a:close/>
                      <a:moveTo>
                        <a:pt x="53566" y="239588"/>
                      </a:moveTo>
                      <a:lnTo>
                        <a:pt x="57247" y="237620"/>
                      </a:lnTo>
                      <a:lnTo>
                        <a:pt x="55089" y="243459"/>
                      </a:lnTo>
                      <a:lnTo>
                        <a:pt x="53566" y="239588"/>
                      </a:lnTo>
                      <a:close/>
                      <a:moveTo>
                        <a:pt x="61373" y="219976"/>
                      </a:moveTo>
                      <a:lnTo>
                        <a:pt x="64355" y="218390"/>
                      </a:lnTo>
                      <a:lnTo>
                        <a:pt x="62642" y="223023"/>
                      </a:lnTo>
                      <a:lnTo>
                        <a:pt x="61373" y="219976"/>
                      </a:lnTo>
                      <a:close/>
                      <a:moveTo>
                        <a:pt x="68862" y="199540"/>
                      </a:moveTo>
                      <a:lnTo>
                        <a:pt x="71845" y="197953"/>
                      </a:lnTo>
                      <a:lnTo>
                        <a:pt x="70131" y="202587"/>
                      </a:lnTo>
                      <a:lnTo>
                        <a:pt x="68862" y="199540"/>
                      </a:lnTo>
                      <a:close/>
                      <a:moveTo>
                        <a:pt x="76351" y="179167"/>
                      </a:moveTo>
                      <a:lnTo>
                        <a:pt x="79334" y="177581"/>
                      </a:lnTo>
                      <a:lnTo>
                        <a:pt x="77620" y="182214"/>
                      </a:lnTo>
                      <a:lnTo>
                        <a:pt x="76351" y="179167"/>
                      </a:lnTo>
                      <a:close/>
                      <a:moveTo>
                        <a:pt x="82761" y="159302"/>
                      </a:moveTo>
                      <a:lnTo>
                        <a:pt x="86823" y="157144"/>
                      </a:lnTo>
                      <a:lnTo>
                        <a:pt x="84474" y="163554"/>
                      </a:lnTo>
                      <a:lnTo>
                        <a:pt x="82761" y="159302"/>
                      </a:lnTo>
                      <a:close/>
                      <a:moveTo>
                        <a:pt x="90758" y="140072"/>
                      </a:moveTo>
                      <a:lnTo>
                        <a:pt x="93741" y="138485"/>
                      </a:lnTo>
                      <a:lnTo>
                        <a:pt x="92027" y="143118"/>
                      </a:lnTo>
                      <a:lnTo>
                        <a:pt x="90758" y="140072"/>
                      </a:lnTo>
                      <a:close/>
                      <a:moveTo>
                        <a:pt x="98247" y="119635"/>
                      </a:moveTo>
                      <a:lnTo>
                        <a:pt x="101230" y="118049"/>
                      </a:lnTo>
                      <a:lnTo>
                        <a:pt x="99516" y="122682"/>
                      </a:lnTo>
                      <a:lnTo>
                        <a:pt x="98247" y="119635"/>
                      </a:lnTo>
                      <a:close/>
                      <a:moveTo>
                        <a:pt x="105736" y="99262"/>
                      </a:moveTo>
                      <a:lnTo>
                        <a:pt x="108719" y="97676"/>
                      </a:lnTo>
                      <a:lnTo>
                        <a:pt x="107005" y="102309"/>
                      </a:lnTo>
                      <a:lnTo>
                        <a:pt x="105736" y="99262"/>
                      </a:lnTo>
                      <a:close/>
                      <a:moveTo>
                        <a:pt x="112527" y="79207"/>
                      </a:moveTo>
                      <a:lnTo>
                        <a:pt x="116208" y="77239"/>
                      </a:lnTo>
                      <a:lnTo>
                        <a:pt x="114050" y="83078"/>
                      </a:lnTo>
                      <a:lnTo>
                        <a:pt x="112527" y="79207"/>
                      </a:lnTo>
                      <a:close/>
                      <a:moveTo>
                        <a:pt x="120333" y="59596"/>
                      </a:moveTo>
                      <a:lnTo>
                        <a:pt x="123316" y="58009"/>
                      </a:lnTo>
                      <a:lnTo>
                        <a:pt x="121603" y="62642"/>
                      </a:lnTo>
                      <a:lnTo>
                        <a:pt x="120333" y="59596"/>
                      </a:lnTo>
                      <a:close/>
                      <a:moveTo>
                        <a:pt x="127822" y="39159"/>
                      </a:moveTo>
                      <a:lnTo>
                        <a:pt x="130805" y="37573"/>
                      </a:lnTo>
                      <a:lnTo>
                        <a:pt x="129092" y="42205"/>
                      </a:lnTo>
                      <a:lnTo>
                        <a:pt x="127822" y="39159"/>
                      </a:lnTo>
                      <a:close/>
                      <a:moveTo>
                        <a:pt x="134677" y="27037"/>
                      </a:moveTo>
                      <a:lnTo>
                        <a:pt x="132709" y="32432"/>
                      </a:lnTo>
                      <a:lnTo>
                        <a:pt x="126490" y="35732"/>
                      </a:lnTo>
                      <a:lnTo>
                        <a:pt x="122428" y="25577"/>
                      </a:lnTo>
                      <a:lnTo>
                        <a:pt x="132138" y="20500"/>
                      </a:lnTo>
                      <a:lnTo>
                        <a:pt x="134677" y="27037"/>
                      </a:lnTo>
                      <a:close/>
                      <a:moveTo>
                        <a:pt x="126617" y="6918"/>
                      </a:moveTo>
                      <a:lnTo>
                        <a:pt x="130678" y="17073"/>
                      </a:lnTo>
                      <a:lnTo>
                        <a:pt x="120968" y="22150"/>
                      </a:lnTo>
                      <a:lnTo>
                        <a:pt x="116906" y="11995"/>
                      </a:lnTo>
                      <a:lnTo>
                        <a:pt x="126617" y="6918"/>
                      </a:lnTo>
                      <a:close/>
                      <a:moveTo>
                        <a:pt x="117731" y="23864"/>
                      </a:moveTo>
                      <a:lnTo>
                        <a:pt x="108021" y="28941"/>
                      </a:lnTo>
                      <a:lnTo>
                        <a:pt x="105228" y="21896"/>
                      </a:lnTo>
                      <a:lnTo>
                        <a:pt x="106942" y="17199"/>
                      </a:lnTo>
                      <a:lnTo>
                        <a:pt x="113669" y="13645"/>
                      </a:lnTo>
                      <a:lnTo>
                        <a:pt x="117731" y="23864"/>
                      </a:lnTo>
                      <a:close/>
                      <a:moveTo>
                        <a:pt x="112273" y="10282"/>
                      </a:moveTo>
                      <a:lnTo>
                        <a:pt x="108846" y="12059"/>
                      </a:lnTo>
                      <a:lnTo>
                        <a:pt x="110813" y="6664"/>
                      </a:lnTo>
                      <a:lnTo>
                        <a:pt x="112273" y="10282"/>
                      </a:lnTo>
                      <a:close/>
                      <a:moveTo>
                        <a:pt x="5268" y="293789"/>
                      </a:moveTo>
                      <a:lnTo>
                        <a:pt x="7235" y="288394"/>
                      </a:lnTo>
                      <a:lnTo>
                        <a:pt x="8695" y="292011"/>
                      </a:lnTo>
                      <a:lnTo>
                        <a:pt x="5268" y="293789"/>
                      </a:lnTo>
                      <a:close/>
                      <a:moveTo>
                        <a:pt x="9203" y="283189"/>
                      </a:moveTo>
                      <a:lnTo>
                        <a:pt x="10916" y="278493"/>
                      </a:lnTo>
                      <a:lnTo>
                        <a:pt x="17644" y="274939"/>
                      </a:lnTo>
                      <a:lnTo>
                        <a:pt x="21706" y="285094"/>
                      </a:lnTo>
                      <a:lnTo>
                        <a:pt x="12059" y="290171"/>
                      </a:lnTo>
                      <a:lnTo>
                        <a:pt x="9203" y="283189"/>
                      </a:lnTo>
                      <a:close/>
                      <a:moveTo>
                        <a:pt x="17453" y="303816"/>
                      </a:moveTo>
                      <a:lnTo>
                        <a:pt x="13392" y="293662"/>
                      </a:lnTo>
                      <a:lnTo>
                        <a:pt x="23102" y="288584"/>
                      </a:lnTo>
                      <a:lnTo>
                        <a:pt x="27164" y="298739"/>
                      </a:lnTo>
                      <a:lnTo>
                        <a:pt x="17453" y="303816"/>
                      </a:lnTo>
                      <a:close/>
                      <a:moveTo>
                        <a:pt x="26339" y="286871"/>
                      </a:moveTo>
                      <a:lnTo>
                        <a:pt x="36049" y="281793"/>
                      </a:lnTo>
                      <a:lnTo>
                        <a:pt x="38651" y="288330"/>
                      </a:lnTo>
                      <a:lnTo>
                        <a:pt x="36684" y="293725"/>
                      </a:lnTo>
                      <a:lnTo>
                        <a:pt x="30464" y="297025"/>
                      </a:lnTo>
                      <a:lnTo>
                        <a:pt x="26339" y="286871"/>
                      </a:lnTo>
                      <a:close/>
                      <a:moveTo>
                        <a:pt x="31797" y="300453"/>
                      </a:moveTo>
                      <a:lnTo>
                        <a:pt x="34780" y="298866"/>
                      </a:lnTo>
                      <a:lnTo>
                        <a:pt x="33066" y="303499"/>
                      </a:lnTo>
                      <a:lnTo>
                        <a:pt x="31797" y="30045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874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200376" y="1849067"/>
                  <a:ext cx="123490" cy="303056"/>
                  <a:chOff x="1200376" y="1849067"/>
                  <a:chExt cx="123490" cy="303056"/>
                </a:xfrm>
                <a:solidFill>
                  <a:srgbClr val="E0DCD1"/>
                </a:solidFill>
              </p:grpSpPr>
              <p:sp>
                <p:nvSpPr>
                  <p:cNvPr id="875" name="Freeform: Shape 874">
                    <a:extLst>
                      <a:ext uri="{FF2B5EF4-FFF2-40B4-BE49-F238E27FC236}">
                        <a16:creationId xmlns:a16="http://schemas.microsoft.com/office/drawing/2014/main" id="{26B9C0A1-650C-4444-9948-498E3C8D9357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255014" y="1839958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id="{DCD219A7-8D84-4464-B2AE-588E80528C18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265547" y="1843835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77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185054" y="1850332"/>
                  <a:ext cx="112326" cy="285337"/>
                  <a:chOff x="1185054" y="1850332"/>
                  <a:chExt cx="112326" cy="285337"/>
                </a:xfrm>
                <a:solidFill>
                  <a:srgbClr val="E0DCD1"/>
                </a:solidFill>
              </p:grpSpPr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id="{CBF85A1F-CF0A-4200-B731-33F993207E08}"/>
                      </a:ext>
                    </a:extLst>
                  </p:cNvPr>
                  <p:cNvSpPr/>
                  <p:nvPr/>
                </p:nvSpPr>
                <p:spPr>
                  <a:xfrm>
                    <a:off x="1285595" y="1850332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79" name="Freeform: Shape 878">
                    <a:extLst>
                      <a:ext uri="{FF2B5EF4-FFF2-40B4-BE49-F238E27FC236}">
                        <a16:creationId xmlns:a16="http://schemas.microsoft.com/office/drawing/2014/main" id="{7DC9B564-490C-4D54-A3D1-2D5603422B15}"/>
                      </a:ext>
                    </a:extLst>
                  </p:cNvPr>
                  <p:cNvSpPr/>
                  <p:nvPr/>
                </p:nvSpPr>
                <p:spPr>
                  <a:xfrm>
                    <a:off x="1277916" y="1871340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F30D25EE-15FB-4760-BEDA-CD8CC6F9B0D3}"/>
                      </a:ext>
                    </a:extLst>
                  </p:cNvPr>
                  <p:cNvSpPr/>
                  <p:nvPr/>
                </p:nvSpPr>
                <p:spPr>
                  <a:xfrm>
                    <a:off x="1270163" y="1892401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3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3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3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3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804C7CB8-3DFB-4F4D-B241-6EF7B05D830E}"/>
                      </a:ext>
                    </a:extLst>
                  </p:cNvPr>
                  <p:cNvSpPr/>
                  <p:nvPr/>
                </p:nvSpPr>
                <p:spPr>
                  <a:xfrm>
                    <a:off x="1262420" y="1913409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EA304695-C8E3-4576-9306-7E7C4294978E}"/>
                      </a:ext>
                    </a:extLst>
                  </p:cNvPr>
                  <p:cNvSpPr/>
                  <p:nvPr/>
                </p:nvSpPr>
                <p:spPr>
                  <a:xfrm>
                    <a:off x="1254678" y="1934480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3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3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3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3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3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3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3" name="Freeform: Shape 882">
                    <a:extLst>
                      <a:ext uri="{FF2B5EF4-FFF2-40B4-BE49-F238E27FC236}">
                        <a16:creationId xmlns:a16="http://schemas.microsoft.com/office/drawing/2014/main" id="{7A3CA898-8EFA-4797-BB41-003F4090830B}"/>
                      </a:ext>
                    </a:extLst>
                  </p:cNvPr>
                  <p:cNvSpPr/>
                  <p:nvPr/>
                </p:nvSpPr>
                <p:spPr>
                  <a:xfrm>
                    <a:off x="1246935" y="1955551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4" name="Freeform: Shape 883">
                    <a:extLst>
                      <a:ext uri="{FF2B5EF4-FFF2-40B4-BE49-F238E27FC236}">
                        <a16:creationId xmlns:a16="http://schemas.microsoft.com/office/drawing/2014/main" id="{0D810F93-E6B1-402F-832D-886E02E9BA14}"/>
                      </a:ext>
                    </a:extLst>
                  </p:cNvPr>
                  <p:cNvSpPr/>
                  <p:nvPr/>
                </p:nvSpPr>
                <p:spPr>
                  <a:xfrm>
                    <a:off x="1239192" y="1976558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id="{17DCE247-29E5-4FA6-8D64-094BC4ACA096}"/>
                      </a:ext>
                    </a:extLst>
                  </p:cNvPr>
                  <p:cNvSpPr/>
                  <p:nvPr/>
                </p:nvSpPr>
                <p:spPr>
                  <a:xfrm>
                    <a:off x="1231449" y="1997630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651B5BF4-CC53-4945-8271-1CB3F36D9268}"/>
                      </a:ext>
                    </a:extLst>
                  </p:cNvPr>
                  <p:cNvSpPr/>
                  <p:nvPr/>
                </p:nvSpPr>
                <p:spPr>
                  <a:xfrm>
                    <a:off x="1223769" y="2018637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B036A83F-DF8A-43F2-89BD-77D5C953EF42}"/>
                      </a:ext>
                    </a:extLst>
                  </p:cNvPr>
                  <p:cNvSpPr/>
                  <p:nvPr/>
                </p:nvSpPr>
                <p:spPr>
                  <a:xfrm>
                    <a:off x="1216036" y="2039718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8" name="Freeform: Shape 887">
                    <a:extLst>
                      <a:ext uri="{FF2B5EF4-FFF2-40B4-BE49-F238E27FC236}">
                        <a16:creationId xmlns:a16="http://schemas.microsoft.com/office/drawing/2014/main" id="{E767CF2E-2AE9-4D22-B3B1-7A3B2FD3CDB0}"/>
                      </a:ext>
                    </a:extLst>
                  </p:cNvPr>
                  <p:cNvSpPr/>
                  <p:nvPr/>
                </p:nvSpPr>
                <p:spPr>
                  <a:xfrm>
                    <a:off x="1208293" y="2060725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id="{50FC5682-DBB8-44FC-A0EB-1FDAB60A3913}"/>
                      </a:ext>
                    </a:extLst>
                  </p:cNvPr>
                  <p:cNvSpPr/>
                  <p:nvPr/>
                </p:nvSpPr>
                <p:spPr>
                  <a:xfrm>
                    <a:off x="1200550" y="2081796"/>
                    <a:ext cx="11760" cy="11785"/>
                  </a:xfrm>
                  <a:custGeom>
                    <a:avLst/>
                    <a:gdLst>
                      <a:gd name="connsiteX0" fmla="*/ 11415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5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id="{9CD0F9AF-D92B-4826-9EB2-F0D9C436C2D7}"/>
                      </a:ext>
                    </a:extLst>
                  </p:cNvPr>
                  <p:cNvSpPr/>
                  <p:nvPr/>
                </p:nvSpPr>
                <p:spPr>
                  <a:xfrm>
                    <a:off x="1192807" y="2102804"/>
                    <a:ext cx="11760" cy="11785"/>
                  </a:xfrm>
                  <a:custGeom>
                    <a:avLst/>
                    <a:gdLst>
                      <a:gd name="connsiteX0" fmla="*/ 11415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5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242CA243-544A-47D1-AC0A-A5E2BBD61B37}"/>
                      </a:ext>
                    </a:extLst>
                  </p:cNvPr>
                  <p:cNvSpPr/>
                  <p:nvPr/>
                </p:nvSpPr>
                <p:spPr>
                  <a:xfrm>
                    <a:off x="1185054" y="2123865"/>
                    <a:ext cx="11804" cy="11804"/>
                  </a:xfrm>
                  <a:custGeom>
                    <a:avLst/>
                    <a:gdLst>
                      <a:gd name="connsiteX0" fmla="*/ 11805 w 11804"/>
                      <a:gd name="connsiteY0" fmla="*/ 5902 h 11804"/>
                      <a:gd name="connsiteX1" fmla="*/ 5902 w 11804"/>
                      <a:gd name="connsiteY1" fmla="*/ 11805 h 11804"/>
                      <a:gd name="connsiteX2" fmla="*/ 0 w 11804"/>
                      <a:gd name="connsiteY2" fmla="*/ 5902 h 11804"/>
                      <a:gd name="connsiteX3" fmla="*/ 5902 w 11804"/>
                      <a:gd name="connsiteY3" fmla="*/ 0 h 11804"/>
                      <a:gd name="connsiteX4" fmla="*/ 11805 w 11804"/>
                      <a:gd name="connsiteY4" fmla="*/ 5902 h 11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4" h="11804">
                        <a:moveTo>
                          <a:pt x="11805" y="5902"/>
                        </a:moveTo>
                        <a:cubicBezTo>
                          <a:pt x="11805" y="9162"/>
                          <a:pt x="9162" y="11805"/>
                          <a:pt x="5902" y="11805"/>
                        </a:cubicBezTo>
                        <a:cubicBezTo>
                          <a:pt x="2643" y="11805"/>
                          <a:pt x="0" y="9162"/>
                          <a:pt x="0" y="5902"/>
                        </a:cubicBezTo>
                        <a:cubicBezTo>
                          <a:pt x="0" y="2643"/>
                          <a:pt x="2643" y="0"/>
                          <a:pt x="5902" y="0"/>
                        </a:cubicBezTo>
                        <a:cubicBezTo>
                          <a:pt x="9162" y="0"/>
                          <a:pt x="11805" y="2643"/>
                          <a:pt x="11805" y="5902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92" name="Freeform: Shape 891">
                  <a:extLst>
                    <a:ext uri="{FF2B5EF4-FFF2-40B4-BE49-F238E27FC236}">
                      <a16:creationId xmlns:a16="http://schemas.microsoft.com/office/drawing/2014/main" id="{4789EC20-AA97-43B9-8FE6-985F3A57502E}"/>
                    </a:ext>
                  </a:extLst>
                </p:cNvPr>
                <p:cNvSpPr/>
                <p:nvPr/>
              </p:nvSpPr>
              <p:spPr>
                <a:xfrm rot="1210911">
                  <a:off x="1304443" y="1858167"/>
                  <a:ext cx="3681" cy="317397"/>
                </a:xfrm>
                <a:custGeom>
                  <a:avLst/>
                  <a:gdLst>
                    <a:gd name="connsiteX0" fmla="*/ 0 w 3681"/>
                    <a:gd name="connsiteY0" fmla="*/ 0 h 317397"/>
                    <a:gd name="connsiteX1" fmla="*/ 3681 w 3681"/>
                    <a:gd name="connsiteY1" fmla="*/ 0 h 317397"/>
                    <a:gd name="connsiteX2" fmla="*/ 3681 w 3681"/>
                    <a:gd name="connsiteY2" fmla="*/ 317397 h 317397"/>
                    <a:gd name="connsiteX3" fmla="*/ 0 w 3681"/>
                    <a:gd name="connsiteY3" fmla="*/ 317397 h 31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1" h="317397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97"/>
                      </a:lnTo>
                      <a:lnTo>
                        <a:pt x="0" y="317397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3" name="Freeform: Shape 892">
                  <a:extLst>
                    <a:ext uri="{FF2B5EF4-FFF2-40B4-BE49-F238E27FC236}">
                      <a16:creationId xmlns:a16="http://schemas.microsoft.com/office/drawing/2014/main" id="{010B98A7-C4B3-463E-B393-5BED4143B52C}"/>
                    </a:ext>
                  </a:extLst>
                </p:cNvPr>
                <p:cNvSpPr/>
                <p:nvPr/>
              </p:nvSpPr>
              <p:spPr>
                <a:xfrm>
                  <a:off x="1320120" y="1864230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4" name="Freeform: Shape 893">
                  <a:extLst>
                    <a:ext uri="{FF2B5EF4-FFF2-40B4-BE49-F238E27FC236}">
                      <a16:creationId xmlns:a16="http://schemas.microsoft.com/office/drawing/2014/main" id="{D18CA2FD-81FC-4626-A846-B2FC678D2C36}"/>
                    </a:ext>
                  </a:extLst>
                </p:cNvPr>
                <p:cNvSpPr/>
                <p:nvPr/>
              </p:nvSpPr>
              <p:spPr>
                <a:xfrm>
                  <a:off x="1312377" y="1885301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5" name="Freeform: Shape 894">
                  <a:extLst>
                    <a:ext uri="{FF2B5EF4-FFF2-40B4-BE49-F238E27FC236}">
                      <a16:creationId xmlns:a16="http://schemas.microsoft.com/office/drawing/2014/main" id="{9E8FCF11-9C42-4963-80D4-6B8AA5F1167C}"/>
                    </a:ext>
                  </a:extLst>
                </p:cNvPr>
                <p:cNvSpPr/>
                <p:nvPr/>
              </p:nvSpPr>
              <p:spPr>
                <a:xfrm>
                  <a:off x="1304634" y="1906309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6" name="Freeform: Shape 895">
                  <a:extLst>
                    <a:ext uri="{FF2B5EF4-FFF2-40B4-BE49-F238E27FC236}">
                      <a16:creationId xmlns:a16="http://schemas.microsoft.com/office/drawing/2014/main" id="{2B5F6E7A-9DEB-41E7-81FE-7FC3F51C1A61}"/>
                    </a:ext>
                  </a:extLst>
                </p:cNvPr>
                <p:cNvSpPr/>
                <p:nvPr/>
              </p:nvSpPr>
              <p:spPr>
                <a:xfrm>
                  <a:off x="1296891" y="1927380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7" name="Freeform: Shape 896">
                  <a:extLst>
                    <a:ext uri="{FF2B5EF4-FFF2-40B4-BE49-F238E27FC236}">
                      <a16:creationId xmlns:a16="http://schemas.microsoft.com/office/drawing/2014/main" id="{882BF22B-D729-4F89-9E9F-80E83C8726F6}"/>
                    </a:ext>
                  </a:extLst>
                </p:cNvPr>
                <p:cNvSpPr/>
                <p:nvPr/>
              </p:nvSpPr>
              <p:spPr>
                <a:xfrm>
                  <a:off x="1289212" y="1948451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8" name="Freeform: Shape 897">
                  <a:extLst>
                    <a:ext uri="{FF2B5EF4-FFF2-40B4-BE49-F238E27FC236}">
                      <a16:creationId xmlns:a16="http://schemas.microsoft.com/office/drawing/2014/main" id="{370B0870-40C5-4244-828F-E96C89A90D10}"/>
                    </a:ext>
                  </a:extLst>
                </p:cNvPr>
                <p:cNvSpPr/>
                <p:nvPr/>
              </p:nvSpPr>
              <p:spPr>
                <a:xfrm>
                  <a:off x="1281469" y="1969459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99" name="Freeform: Shape 898">
                  <a:extLst>
                    <a:ext uri="{FF2B5EF4-FFF2-40B4-BE49-F238E27FC236}">
                      <a16:creationId xmlns:a16="http://schemas.microsoft.com/office/drawing/2014/main" id="{C796FCA2-B8EA-4849-B2A6-06146D3D2563}"/>
                    </a:ext>
                  </a:extLst>
                </p:cNvPr>
                <p:cNvSpPr/>
                <p:nvPr/>
              </p:nvSpPr>
              <p:spPr>
                <a:xfrm>
                  <a:off x="1273726" y="1990530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0" name="Freeform: Shape 899">
                  <a:extLst>
                    <a:ext uri="{FF2B5EF4-FFF2-40B4-BE49-F238E27FC236}">
                      <a16:creationId xmlns:a16="http://schemas.microsoft.com/office/drawing/2014/main" id="{52BD1921-E4F2-4AE9-A918-7B2D9403353E}"/>
                    </a:ext>
                  </a:extLst>
                </p:cNvPr>
                <p:cNvSpPr/>
                <p:nvPr/>
              </p:nvSpPr>
              <p:spPr>
                <a:xfrm>
                  <a:off x="1265983" y="2011537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1" name="Freeform: Shape 900">
                  <a:extLst>
                    <a:ext uri="{FF2B5EF4-FFF2-40B4-BE49-F238E27FC236}">
                      <a16:creationId xmlns:a16="http://schemas.microsoft.com/office/drawing/2014/main" id="{2E71F7FB-AC36-4DD9-A1EE-8F4A01F04101}"/>
                    </a:ext>
                  </a:extLst>
                </p:cNvPr>
                <p:cNvSpPr/>
                <p:nvPr/>
              </p:nvSpPr>
              <p:spPr>
                <a:xfrm>
                  <a:off x="1258240" y="2032608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2" name="Freeform: Shape 901">
                  <a:extLst>
                    <a:ext uri="{FF2B5EF4-FFF2-40B4-BE49-F238E27FC236}">
                      <a16:creationId xmlns:a16="http://schemas.microsoft.com/office/drawing/2014/main" id="{6AE0F0FB-B484-48D8-A529-A665D49BCC23}"/>
                    </a:ext>
                  </a:extLst>
                </p:cNvPr>
                <p:cNvSpPr/>
                <p:nvPr/>
              </p:nvSpPr>
              <p:spPr>
                <a:xfrm>
                  <a:off x="1250497" y="2053616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3" name="Freeform: Shape 902">
                  <a:extLst>
                    <a:ext uri="{FF2B5EF4-FFF2-40B4-BE49-F238E27FC236}">
                      <a16:creationId xmlns:a16="http://schemas.microsoft.com/office/drawing/2014/main" id="{EDC07022-5635-4C73-BE47-1F4F349FADF5}"/>
                    </a:ext>
                  </a:extLst>
                </p:cNvPr>
                <p:cNvSpPr/>
                <p:nvPr/>
              </p:nvSpPr>
              <p:spPr>
                <a:xfrm>
                  <a:off x="1242754" y="2074687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4" name="Freeform: Shape 903">
                  <a:extLst>
                    <a:ext uri="{FF2B5EF4-FFF2-40B4-BE49-F238E27FC236}">
                      <a16:creationId xmlns:a16="http://schemas.microsoft.com/office/drawing/2014/main" id="{A741A434-4B82-4143-96B6-F3B6029DB110}"/>
                    </a:ext>
                  </a:extLst>
                </p:cNvPr>
                <p:cNvSpPr/>
                <p:nvPr/>
              </p:nvSpPr>
              <p:spPr>
                <a:xfrm>
                  <a:off x="1235011" y="2095694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5" name="Freeform: Shape 904">
                  <a:extLst>
                    <a:ext uri="{FF2B5EF4-FFF2-40B4-BE49-F238E27FC236}">
                      <a16:creationId xmlns:a16="http://schemas.microsoft.com/office/drawing/2014/main" id="{8DE6ED86-1301-4B96-B772-5D598D7D6E58}"/>
                    </a:ext>
                  </a:extLst>
                </p:cNvPr>
                <p:cNvSpPr/>
                <p:nvPr/>
              </p:nvSpPr>
              <p:spPr>
                <a:xfrm>
                  <a:off x="1228347" y="2117146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06" name="Freeform: Shape 905">
                  <a:extLst>
                    <a:ext uri="{FF2B5EF4-FFF2-40B4-BE49-F238E27FC236}">
                      <a16:creationId xmlns:a16="http://schemas.microsoft.com/office/drawing/2014/main" id="{F9030755-4A35-4ADD-A5C2-38C762EEC08E}"/>
                    </a:ext>
                  </a:extLst>
                </p:cNvPr>
                <p:cNvSpPr/>
                <p:nvPr/>
              </p:nvSpPr>
              <p:spPr>
                <a:xfrm>
                  <a:off x="1220604" y="2138217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07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260390" y="1871203"/>
                  <a:ext cx="154367" cy="314337"/>
                  <a:chOff x="1260390" y="1871203"/>
                  <a:chExt cx="154367" cy="314337"/>
                </a:xfrm>
                <a:solidFill>
                  <a:srgbClr val="E0DCD1"/>
                </a:solidFill>
              </p:grpSpPr>
              <p:sp>
                <p:nvSpPr>
                  <p:cNvPr id="908" name="Freeform: Shape 907">
                    <a:extLst>
                      <a:ext uri="{FF2B5EF4-FFF2-40B4-BE49-F238E27FC236}">
                        <a16:creationId xmlns:a16="http://schemas.microsoft.com/office/drawing/2014/main" id="{41DFBA9E-C3B5-4F05-8215-3D3195523EFD}"/>
                      </a:ext>
                    </a:extLst>
                  </p:cNvPr>
                  <p:cNvSpPr/>
                  <p:nvPr/>
                </p:nvSpPr>
                <p:spPr>
                  <a:xfrm>
                    <a:off x="1260390" y="1871203"/>
                    <a:ext cx="143943" cy="310607"/>
                  </a:xfrm>
                  <a:custGeom>
                    <a:avLst/>
                    <a:gdLst>
                      <a:gd name="connsiteX0" fmla="*/ 140198 w 143943"/>
                      <a:gd name="connsiteY0" fmla="*/ 12059 h 310607"/>
                      <a:gd name="connsiteX1" fmla="*/ 133979 w 143943"/>
                      <a:gd name="connsiteY1" fmla="*/ 15359 h 310607"/>
                      <a:gd name="connsiteX2" fmla="*/ 130996 w 143943"/>
                      <a:gd name="connsiteY2" fmla="*/ 7933 h 310607"/>
                      <a:gd name="connsiteX3" fmla="*/ 122682 w 143943"/>
                      <a:gd name="connsiteY3" fmla="*/ 4887 h 310607"/>
                      <a:gd name="connsiteX4" fmla="*/ 115573 w 143943"/>
                      <a:gd name="connsiteY4" fmla="*/ 8632 h 310607"/>
                      <a:gd name="connsiteX5" fmla="*/ 112781 w 143943"/>
                      <a:gd name="connsiteY5" fmla="*/ 1587 h 310607"/>
                      <a:gd name="connsiteX6" fmla="*/ 112908 w 143943"/>
                      <a:gd name="connsiteY6" fmla="*/ 1269 h 310607"/>
                      <a:gd name="connsiteX7" fmla="*/ 109480 w 143943"/>
                      <a:gd name="connsiteY7" fmla="*/ 0 h 310607"/>
                      <a:gd name="connsiteX8" fmla="*/ 0 w 143943"/>
                      <a:gd name="connsiteY8" fmla="*/ 297914 h 310607"/>
                      <a:gd name="connsiteX9" fmla="*/ 3427 w 143943"/>
                      <a:gd name="connsiteY9" fmla="*/ 299183 h 310607"/>
                      <a:gd name="connsiteX10" fmla="*/ 3491 w 143943"/>
                      <a:gd name="connsiteY10" fmla="*/ 298993 h 310607"/>
                      <a:gd name="connsiteX11" fmla="*/ 10218 w 143943"/>
                      <a:gd name="connsiteY11" fmla="*/ 295439 h 310607"/>
                      <a:gd name="connsiteX12" fmla="*/ 13138 w 143943"/>
                      <a:gd name="connsiteY12" fmla="*/ 302737 h 310607"/>
                      <a:gd name="connsiteX13" fmla="*/ 21706 w 143943"/>
                      <a:gd name="connsiteY13" fmla="*/ 305911 h 310607"/>
                      <a:gd name="connsiteX14" fmla="*/ 28624 w 143943"/>
                      <a:gd name="connsiteY14" fmla="*/ 302230 h 310607"/>
                      <a:gd name="connsiteX15" fmla="*/ 31226 w 143943"/>
                      <a:gd name="connsiteY15" fmla="*/ 308767 h 310607"/>
                      <a:gd name="connsiteX16" fmla="*/ 31035 w 143943"/>
                      <a:gd name="connsiteY16" fmla="*/ 309338 h 310607"/>
                      <a:gd name="connsiteX17" fmla="*/ 34463 w 143943"/>
                      <a:gd name="connsiteY17" fmla="*/ 310607 h 310607"/>
                      <a:gd name="connsiteX18" fmla="*/ 143943 w 143943"/>
                      <a:gd name="connsiteY18" fmla="*/ 12693 h 310607"/>
                      <a:gd name="connsiteX19" fmla="*/ 140516 w 143943"/>
                      <a:gd name="connsiteY19" fmla="*/ 11424 h 310607"/>
                      <a:gd name="connsiteX20" fmla="*/ 140198 w 143943"/>
                      <a:gd name="connsiteY20" fmla="*/ 12059 h 310607"/>
                      <a:gd name="connsiteX21" fmla="*/ 138295 w 143943"/>
                      <a:gd name="connsiteY21" fmla="*/ 17200 h 310607"/>
                      <a:gd name="connsiteX22" fmla="*/ 136581 w 143943"/>
                      <a:gd name="connsiteY22" fmla="*/ 21833 h 310607"/>
                      <a:gd name="connsiteX23" fmla="*/ 135312 w 143943"/>
                      <a:gd name="connsiteY23" fmla="*/ 18723 h 310607"/>
                      <a:gd name="connsiteX24" fmla="*/ 138295 w 143943"/>
                      <a:gd name="connsiteY24" fmla="*/ 17200 h 310607"/>
                      <a:gd name="connsiteX25" fmla="*/ 42967 w 143943"/>
                      <a:gd name="connsiteY25" fmla="*/ 213186 h 310607"/>
                      <a:gd name="connsiteX26" fmla="*/ 52614 w 143943"/>
                      <a:gd name="connsiteY26" fmla="*/ 208108 h 310607"/>
                      <a:gd name="connsiteX27" fmla="*/ 56676 w 143943"/>
                      <a:gd name="connsiteY27" fmla="*/ 218263 h 310607"/>
                      <a:gd name="connsiteX28" fmla="*/ 46966 w 143943"/>
                      <a:gd name="connsiteY28" fmla="*/ 223340 h 310607"/>
                      <a:gd name="connsiteX29" fmla="*/ 42967 w 143943"/>
                      <a:gd name="connsiteY29" fmla="*/ 213186 h 310607"/>
                      <a:gd name="connsiteX30" fmla="*/ 48870 w 143943"/>
                      <a:gd name="connsiteY30" fmla="*/ 237874 h 310607"/>
                      <a:gd name="connsiteX31" fmla="*/ 39921 w 143943"/>
                      <a:gd name="connsiteY31" fmla="*/ 242571 h 310607"/>
                      <a:gd name="connsiteX32" fmla="*/ 36176 w 143943"/>
                      <a:gd name="connsiteY32" fmla="*/ 233178 h 310607"/>
                      <a:gd name="connsiteX33" fmla="*/ 45125 w 143943"/>
                      <a:gd name="connsiteY33" fmla="*/ 228481 h 310607"/>
                      <a:gd name="connsiteX34" fmla="*/ 48870 w 143943"/>
                      <a:gd name="connsiteY34" fmla="*/ 237874 h 310607"/>
                      <a:gd name="connsiteX35" fmla="*/ 50456 w 143943"/>
                      <a:gd name="connsiteY35" fmla="*/ 192813 h 310607"/>
                      <a:gd name="connsiteX36" fmla="*/ 60167 w 143943"/>
                      <a:gd name="connsiteY36" fmla="*/ 187735 h 310607"/>
                      <a:gd name="connsiteX37" fmla="*/ 64229 w 143943"/>
                      <a:gd name="connsiteY37" fmla="*/ 197890 h 310607"/>
                      <a:gd name="connsiteX38" fmla="*/ 54518 w 143943"/>
                      <a:gd name="connsiteY38" fmla="*/ 202967 h 310607"/>
                      <a:gd name="connsiteX39" fmla="*/ 50456 w 143943"/>
                      <a:gd name="connsiteY39" fmla="*/ 192813 h 310607"/>
                      <a:gd name="connsiteX40" fmla="*/ 57945 w 143943"/>
                      <a:gd name="connsiteY40" fmla="*/ 172376 h 310607"/>
                      <a:gd name="connsiteX41" fmla="*/ 67592 w 143943"/>
                      <a:gd name="connsiteY41" fmla="*/ 167299 h 310607"/>
                      <a:gd name="connsiteX42" fmla="*/ 71654 w 143943"/>
                      <a:gd name="connsiteY42" fmla="*/ 177454 h 310607"/>
                      <a:gd name="connsiteX43" fmla="*/ 61944 w 143943"/>
                      <a:gd name="connsiteY43" fmla="*/ 182531 h 310607"/>
                      <a:gd name="connsiteX44" fmla="*/ 57945 w 143943"/>
                      <a:gd name="connsiteY44" fmla="*/ 172376 h 310607"/>
                      <a:gd name="connsiteX45" fmla="*/ 65942 w 143943"/>
                      <a:gd name="connsiteY45" fmla="*/ 153146 h 310607"/>
                      <a:gd name="connsiteX46" fmla="*/ 74510 w 143943"/>
                      <a:gd name="connsiteY46" fmla="*/ 148640 h 310607"/>
                      <a:gd name="connsiteX47" fmla="*/ 78128 w 143943"/>
                      <a:gd name="connsiteY47" fmla="*/ 157652 h 310607"/>
                      <a:gd name="connsiteX48" fmla="*/ 69560 w 143943"/>
                      <a:gd name="connsiteY48" fmla="*/ 162158 h 310607"/>
                      <a:gd name="connsiteX49" fmla="*/ 65942 w 143943"/>
                      <a:gd name="connsiteY49" fmla="*/ 153146 h 310607"/>
                      <a:gd name="connsiteX50" fmla="*/ 72289 w 143943"/>
                      <a:gd name="connsiteY50" fmla="*/ 133281 h 310607"/>
                      <a:gd name="connsiteX51" fmla="*/ 81999 w 143943"/>
                      <a:gd name="connsiteY51" fmla="*/ 128203 h 310607"/>
                      <a:gd name="connsiteX52" fmla="*/ 86061 w 143943"/>
                      <a:gd name="connsiteY52" fmla="*/ 138358 h 310607"/>
                      <a:gd name="connsiteX53" fmla="*/ 76351 w 143943"/>
                      <a:gd name="connsiteY53" fmla="*/ 143435 h 310607"/>
                      <a:gd name="connsiteX54" fmla="*/ 72289 w 143943"/>
                      <a:gd name="connsiteY54" fmla="*/ 133281 h 310607"/>
                      <a:gd name="connsiteX55" fmla="*/ 79841 w 143943"/>
                      <a:gd name="connsiteY55" fmla="*/ 112908 h 310607"/>
                      <a:gd name="connsiteX56" fmla="*/ 89488 w 143943"/>
                      <a:gd name="connsiteY56" fmla="*/ 107830 h 310607"/>
                      <a:gd name="connsiteX57" fmla="*/ 93550 w 143943"/>
                      <a:gd name="connsiteY57" fmla="*/ 117985 h 310607"/>
                      <a:gd name="connsiteX58" fmla="*/ 83840 w 143943"/>
                      <a:gd name="connsiteY58" fmla="*/ 123063 h 310607"/>
                      <a:gd name="connsiteX59" fmla="*/ 79841 w 143943"/>
                      <a:gd name="connsiteY59" fmla="*/ 112908 h 310607"/>
                      <a:gd name="connsiteX60" fmla="*/ 87331 w 143943"/>
                      <a:gd name="connsiteY60" fmla="*/ 92471 h 310607"/>
                      <a:gd name="connsiteX61" fmla="*/ 97041 w 143943"/>
                      <a:gd name="connsiteY61" fmla="*/ 87394 h 310607"/>
                      <a:gd name="connsiteX62" fmla="*/ 101103 w 143943"/>
                      <a:gd name="connsiteY62" fmla="*/ 97549 h 310607"/>
                      <a:gd name="connsiteX63" fmla="*/ 91392 w 143943"/>
                      <a:gd name="connsiteY63" fmla="*/ 102626 h 310607"/>
                      <a:gd name="connsiteX64" fmla="*/ 87331 w 143943"/>
                      <a:gd name="connsiteY64" fmla="*/ 92471 h 310607"/>
                      <a:gd name="connsiteX65" fmla="*/ 95137 w 143943"/>
                      <a:gd name="connsiteY65" fmla="*/ 72860 h 310607"/>
                      <a:gd name="connsiteX66" fmla="*/ 104086 w 143943"/>
                      <a:gd name="connsiteY66" fmla="*/ 68164 h 310607"/>
                      <a:gd name="connsiteX67" fmla="*/ 107830 w 143943"/>
                      <a:gd name="connsiteY67" fmla="*/ 77557 h 310607"/>
                      <a:gd name="connsiteX68" fmla="*/ 98882 w 143943"/>
                      <a:gd name="connsiteY68" fmla="*/ 82253 h 310607"/>
                      <a:gd name="connsiteX69" fmla="*/ 95137 w 143943"/>
                      <a:gd name="connsiteY69" fmla="*/ 72860 h 310607"/>
                      <a:gd name="connsiteX70" fmla="*/ 101928 w 143943"/>
                      <a:gd name="connsiteY70" fmla="*/ 52805 h 310607"/>
                      <a:gd name="connsiteX71" fmla="*/ 111638 w 143943"/>
                      <a:gd name="connsiteY71" fmla="*/ 47727 h 310607"/>
                      <a:gd name="connsiteX72" fmla="*/ 115700 w 143943"/>
                      <a:gd name="connsiteY72" fmla="*/ 57882 h 310607"/>
                      <a:gd name="connsiteX73" fmla="*/ 105990 w 143943"/>
                      <a:gd name="connsiteY73" fmla="*/ 62959 h 310607"/>
                      <a:gd name="connsiteX74" fmla="*/ 101928 w 143943"/>
                      <a:gd name="connsiteY74" fmla="*/ 52805 h 310607"/>
                      <a:gd name="connsiteX75" fmla="*/ 102690 w 143943"/>
                      <a:gd name="connsiteY75" fmla="*/ 64673 h 310607"/>
                      <a:gd name="connsiteX76" fmla="*/ 93741 w 143943"/>
                      <a:gd name="connsiteY76" fmla="*/ 69370 h 310607"/>
                      <a:gd name="connsiteX77" fmla="*/ 90631 w 143943"/>
                      <a:gd name="connsiteY77" fmla="*/ 61563 h 310607"/>
                      <a:gd name="connsiteX78" fmla="*/ 91900 w 143943"/>
                      <a:gd name="connsiteY78" fmla="*/ 58072 h 310607"/>
                      <a:gd name="connsiteX79" fmla="*/ 98628 w 143943"/>
                      <a:gd name="connsiteY79" fmla="*/ 54518 h 310607"/>
                      <a:gd name="connsiteX80" fmla="*/ 102690 w 143943"/>
                      <a:gd name="connsiteY80" fmla="*/ 64673 h 310607"/>
                      <a:gd name="connsiteX81" fmla="*/ 95645 w 143943"/>
                      <a:gd name="connsiteY81" fmla="*/ 83967 h 310607"/>
                      <a:gd name="connsiteX82" fmla="*/ 85998 w 143943"/>
                      <a:gd name="connsiteY82" fmla="*/ 89044 h 310607"/>
                      <a:gd name="connsiteX83" fmla="*/ 83205 w 143943"/>
                      <a:gd name="connsiteY83" fmla="*/ 81999 h 310607"/>
                      <a:gd name="connsiteX84" fmla="*/ 84474 w 143943"/>
                      <a:gd name="connsiteY84" fmla="*/ 78509 h 310607"/>
                      <a:gd name="connsiteX85" fmla="*/ 91900 w 143943"/>
                      <a:gd name="connsiteY85" fmla="*/ 74574 h 310607"/>
                      <a:gd name="connsiteX86" fmla="*/ 95645 w 143943"/>
                      <a:gd name="connsiteY86" fmla="*/ 83967 h 310607"/>
                      <a:gd name="connsiteX87" fmla="*/ 88092 w 143943"/>
                      <a:gd name="connsiteY87" fmla="*/ 104340 h 310607"/>
                      <a:gd name="connsiteX88" fmla="*/ 78445 w 143943"/>
                      <a:gd name="connsiteY88" fmla="*/ 109417 h 310607"/>
                      <a:gd name="connsiteX89" fmla="*/ 75653 w 143943"/>
                      <a:gd name="connsiteY89" fmla="*/ 102372 h 310607"/>
                      <a:gd name="connsiteX90" fmla="*/ 77366 w 143943"/>
                      <a:gd name="connsiteY90" fmla="*/ 97676 h 310607"/>
                      <a:gd name="connsiteX91" fmla="*/ 84094 w 143943"/>
                      <a:gd name="connsiteY91" fmla="*/ 94122 h 310607"/>
                      <a:gd name="connsiteX92" fmla="*/ 88092 w 143943"/>
                      <a:gd name="connsiteY92" fmla="*/ 104340 h 310607"/>
                      <a:gd name="connsiteX93" fmla="*/ 80603 w 143943"/>
                      <a:gd name="connsiteY93" fmla="*/ 124776 h 310607"/>
                      <a:gd name="connsiteX94" fmla="*/ 70956 w 143943"/>
                      <a:gd name="connsiteY94" fmla="*/ 129854 h 310607"/>
                      <a:gd name="connsiteX95" fmla="*/ 68164 w 143943"/>
                      <a:gd name="connsiteY95" fmla="*/ 122809 h 310607"/>
                      <a:gd name="connsiteX96" fmla="*/ 69877 w 143943"/>
                      <a:gd name="connsiteY96" fmla="*/ 118112 h 310607"/>
                      <a:gd name="connsiteX97" fmla="*/ 76605 w 143943"/>
                      <a:gd name="connsiteY97" fmla="*/ 114558 h 310607"/>
                      <a:gd name="connsiteX98" fmla="*/ 80603 w 143943"/>
                      <a:gd name="connsiteY98" fmla="*/ 124776 h 310607"/>
                      <a:gd name="connsiteX99" fmla="*/ 73114 w 143943"/>
                      <a:gd name="connsiteY99" fmla="*/ 145149 h 310607"/>
                      <a:gd name="connsiteX100" fmla="*/ 64546 w 143943"/>
                      <a:gd name="connsiteY100" fmla="*/ 149655 h 310607"/>
                      <a:gd name="connsiteX101" fmla="*/ 61246 w 143943"/>
                      <a:gd name="connsiteY101" fmla="*/ 141468 h 310607"/>
                      <a:gd name="connsiteX102" fmla="*/ 62325 w 143943"/>
                      <a:gd name="connsiteY102" fmla="*/ 138548 h 310607"/>
                      <a:gd name="connsiteX103" fmla="*/ 69052 w 143943"/>
                      <a:gd name="connsiteY103" fmla="*/ 134994 h 310607"/>
                      <a:gd name="connsiteX104" fmla="*/ 73114 w 143943"/>
                      <a:gd name="connsiteY104" fmla="*/ 145149 h 310607"/>
                      <a:gd name="connsiteX105" fmla="*/ 66260 w 143943"/>
                      <a:gd name="connsiteY105" fmla="*/ 163808 h 310607"/>
                      <a:gd name="connsiteX106" fmla="*/ 56549 w 143943"/>
                      <a:gd name="connsiteY106" fmla="*/ 168886 h 310607"/>
                      <a:gd name="connsiteX107" fmla="*/ 53757 w 143943"/>
                      <a:gd name="connsiteY107" fmla="*/ 161841 h 310607"/>
                      <a:gd name="connsiteX108" fmla="*/ 54835 w 143943"/>
                      <a:gd name="connsiteY108" fmla="*/ 158921 h 310607"/>
                      <a:gd name="connsiteX109" fmla="*/ 62642 w 143943"/>
                      <a:gd name="connsiteY109" fmla="*/ 154796 h 310607"/>
                      <a:gd name="connsiteX110" fmla="*/ 66260 w 143943"/>
                      <a:gd name="connsiteY110" fmla="*/ 163808 h 310607"/>
                      <a:gd name="connsiteX111" fmla="*/ 58770 w 143943"/>
                      <a:gd name="connsiteY111" fmla="*/ 184245 h 310607"/>
                      <a:gd name="connsiteX112" fmla="*/ 49123 w 143943"/>
                      <a:gd name="connsiteY112" fmla="*/ 189322 h 310607"/>
                      <a:gd name="connsiteX113" fmla="*/ 46331 w 143943"/>
                      <a:gd name="connsiteY113" fmla="*/ 182277 h 310607"/>
                      <a:gd name="connsiteX114" fmla="*/ 48045 w 143943"/>
                      <a:gd name="connsiteY114" fmla="*/ 177581 h 310607"/>
                      <a:gd name="connsiteX115" fmla="*/ 54772 w 143943"/>
                      <a:gd name="connsiteY115" fmla="*/ 174026 h 310607"/>
                      <a:gd name="connsiteX116" fmla="*/ 58770 w 143943"/>
                      <a:gd name="connsiteY116" fmla="*/ 184245 h 310607"/>
                      <a:gd name="connsiteX117" fmla="*/ 51218 w 143943"/>
                      <a:gd name="connsiteY117" fmla="*/ 204681 h 310607"/>
                      <a:gd name="connsiteX118" fmla="*/ 41507 w 143943"/>
                      <a:gd name="connsiteY118" fmla="*/ 209758 h 310607"/>
                      <a:gd name="connsiteX119" fmla="*/ 38715 w 143943"/>
                      <a:gd name="connsiteY119" fmla="*/ 202713 h 310607"/>
                      <a:gd name="connsiteX120" fmla="*/ 40429 w 143943"/>
                      <a:gd name="connsiteY120" fmla="*/ 198017 h 310607"/>
                      <a:gd name="connsiteX121" fmla="*/ 47156 w 143943"/>
                      <a:gd name="connsiteY121" fmla="*/ 194463 h 310607"/>
                      <a:gd name="connsiteX122" fmla="*/ 51218 w 143943"/>
                      <a:gd name="connsiteY122" fmla="*/ 204681 h 310607"/>
                      <a:gd name="connsiteX123" fmla="*/ 43729 w 143943"/>
                      <a:gd name="connsiteY123" fmla="*/ 225054 h 310607"/>
                      <a:gd name="connsiteX124" fmla="*/ 34780 w 143943"/>
                      <a:gd name="connsiteY124" fmla="*/ 229750 h 310607"/>
                      <a:gd name="connsiteX125" fmla="*/ 31670 w 143943"/>
                      <a:gd name="connsiteY125" fmla="*/ 221944 h 310607"/>
                      <a:gd name="connsiteX126" fmla="*/ 32939 w 143943"/>
                      <a:gd name="connsiteY126" fmla="*/ 218453 h 310607"/>
                      <a:gd name="connsiteX127" fmla="*/ 39667 w 143943"/>
                      <a:gd name="connsiteY127" fmla="*/ 214899 h 310607"/>
                      <a:gd name="connsiteX128" fmla="*/ 43729 w 143943"/>
                      <a:gd name="connsiteY128" fmla="*/ 225054 h 310607"/>
                      <a:gd name="connsiteX129" fmla="*/ 36684 w 143943"/>
                      <a:gd name="connsiteY129" fmla="*/ 244284 h 310607"/>
                      <a:gd name="connsiteX130" fmla="*/ 26973 w 143943"/>
                      <a:gd name="connsiteY130" fmla="*/ 249362 h 310607"/>
                      <a:gd name="connsiteX131" fmla="*/ 24181 w 143943"/>
                      <a:gd name="connsiteY131" fmla="*/ 242317 h 310607"/>
                      <a:gd name="connsiteX132" fmla="*/ 25450 w 143943"/>
                      <a:gd name="connsiteY132" fmla="*/ 238826 h 310607"/>
                      <a:gd name="connsiteX133" fmla="*/ 32876 w 143943"/>
                      <a:gd name="connsiteY133" fmla="*/ 234891 h 310607"/>
                      <a:gd name="connsiteX134" fmla="*/ 36684 w 143943"/>
                      <a:gd name="connsiteY134" fmla="*/ 244284 h 310607"/>
                      <a:gd name="connsiteX135" fmla="*/ 38017 w 143943"/>
                      <a:gd name="connsiteY135" fmla="*/ 247775 h 310607"/>
                      <a:gd name="connsiteX136" fmla="*/ 42079 w 143943"/>
                      <a:gd name="connsiteY136" fmla="*/ 257930 h 310607"/>
                      <a:gd name="connsiteX137" fmla="*/ 32368 w 143943"/>
                      <a:gd name="connsiteY137" fmla="*/ 263007 h 310607"/>
                      <a:gd name="connsiteX138" fmla="*/ 28306 w 143943"/>
                      <a:gd name="connsiteY138" fmla="*/ 252852 h 310607"/>
                      <a:gd name="connsiteX139" fmla="*/ 38017 w 143943"/>
                      <a:gd name="connsiteY139" fmla="*/ 247775 h 310607"/>
                      <a:gd name="connsiteX140" fmla="*/ 41317 w 143943"/>
                      <a:gd name="connsiteY140" fmla="*/ 245998 h 310607"/>
                      <a:gd name="connsiteX141" fmla="*/ 50266 w 143943"/>
                      <a:gd name="connsiteY141" fmla="*/ 241301 h 310607"/>
                      <a:gd name="connsiteX142" fmla="*/ 53185 w 143943"/>
                      <a:gd name="connsiteY142" fmla="*/ 248600 h 310607"/>
                      <a:gd name="connsiteX143" fmla="*/ 51599 w 143943"/>
                      <a:gd name="connsiteY143" fmla="*/ 252852 h 310607"/>
                      <a:gd name="connsiteX144" fmla="*/ 45379 w 143943"/>
                      <a:gd name="connsiteY144" fmla="*/ 256153 h 310607"/>
                      <a:gd name="connsiteX145" fmla="*/ 41317 w 143943"/>
                      <a:gd name="connsiteY145" fmla="*/ 245998 h 310607"/>
                      <a:gd name="connsiteX146" fmla="*/ 48425 w 143943"/>
                      <a:gd name="connsiteY146" fmla="*/ 226767 h 310607"/>
                      <a:gd name="connsiteX147" fmla="*/ 58136 w 143943"/>
                      <a:gd name="connsiteY147" fmla="*/ 221690 h 310607"/>
                      <a:gd name="connsiteX148" fmla="*/ 60738 w 143943"/>
                      <a:gd name="connsiteY148" fmla="*/ 228227 h 310607"/>
                      <a:gd name="connsiteX149" fmla="*/ 59151 w 143943"/>
                      <a:gd name="connsiteY149" fmla="*/ 232479 h 310607"/>
                      <a:gd name="connsiteX150" fmla="*/ 52170 w 143943"/>
                      <a:gd name="connsiteY150" fmla="*/ 236161 h 310607"/>
                      <a:gd name="connsiteX151" fmla="*/ 48425 w 143943"/>
                      <a:gd name="connsiteY151" fmla="*/ 226767 h 310607"/>
                      <a:gd name="connsiteX152" fmla="*/ 55914 w 143943"/>
                      <a:gd name="connsiteY152" fmla="*/ 206395 h 310607"/>
                      <a:gd name="connsiteX153" fmla="*/ 65561 w 143943"/>
                      <a:gd name="connsiteY153" fmla="*/ 201317 h 310607"/>
                      <a:gd name="connsiteX154" fmla="*/ 68164 w 143943"/>
                      <a:gd name="connsiteY154" fmla="*/ 207854 h 310607"/>
                      <a:gd name="connsiteX155" fmla="*/ 66196 w 143943"/>
                      <a:gd name="connsiteY155" fmla="*/ 213249 h 310607"/>
                      <a:gd name="connsiteX156" fmla="*/ 59976 w 143943"/>
                      <a:gd name="connsiteY156" fmla="*/ 216549 h 310607"/>
                      <a:gd name="connsiteX157" fmla="*/ 55914 w 143943"/>
                      <a:gd name="connsiteY157" fmla="*/ 206395 h 310607"/>
                      <a:gd name="connsiteX158" fmla="*/ 63404 w 143943"/>
                      <a:gd name="connsiteY158" fmla="*/ 185958 h 310607"/>
                      <a:gd name="connsiteX159" fmla="*/ 73114 w 143943"/>
                      <a:gd name="connsiteY159" fmla="*/ 180881 h 310607"/>
                      <a:gd name="connsiteX160" fmla="*/ 75716 w 143943"/>
                      <a:gd name="connsiteY160" fmla="*/ 187418 h 310607"/>
                      <a:gd name="connsiteX161" fmla="*/ 73749 w 143943"/>
                      <a:gd name="connsiteY161" fmla="*/ 192813 h 310607"/>
                      <a:gd name="connsiteX162" fmla="*/ 67529 w 143943"/>
                      <a:gd name="connsiteY162" fmla="*/ 196113 h 310607"/>
                      <a:gd name="connsiteX163" fmla="*/ 63404 w 143943"/>
                      <a:gd name="connsiteY163" fmla="*/ 185958 h 310607"/>
                      <a:gd name="connsiteX164" fmla="*/ 70893 w 143943"/>
                      <a:gd name="connsiteY164" fmla="*/ 165522 h 310607"/>
                      <a:gd name="connsiteX165" fmla="*/ 79461 w 143943"/>
                      <a:gd name="connsiteY165" fmla="*/ 161016 h 310607"/>
                      <a:gd name="connsiteX166" fmla="*/ 82571 w 143943"/>
                      <a:gd name="connsiteY166" fmla="*/ 168695 h 310607"/>
                      <a:gd name="connsiteX167" fmla="*/ 81238 w 143943"/>
                      <a:gd name="connsiteY167" fmla="*/ 172376 h 310607"/>
                      <a:gd name="connsiteX168" fmla="*/ 75018 w 143943"/>
                      <a:gd name="connsiteY168" fmla="*/ 175677 h 310607"/>
                      <a:gd name="connsiteX169" fmla="*/ 70893 w 143943"/>
                      <a:gd name="connsiteY169" fmla="*/ 165522 h 310607"/>
                      <a:gd name="connsiteX170" fmla="*/ 77747 w 143943"/>
                      <a:gd name="connsiteY170" fmla="*/ 146863 h 310607"/>
                      <a:gd name="connsiteX171" fmla="*/ 87457 w 143943"/>
                      <a:gd name="connsiteY171" fmla="*/ 141785 h 310607"/>
                      <a:gd name="connsiteX172" fmla="*/ 90060 w 143943"/>
                      <a:gd name="connsiteY172" fmla="*/ 148322 h 310607"/>
                      <a:gd name="connsiteX173" fmla="*/ 88727 w 143943"/>
                      <a:gd name="connsiteY173" fmla="*/ 152003 h 310607"/>
                      <a:gd name="connsiteX174" fmla="*/ 81365 w 143943"/>
                      <a:gd name="connsiteY174" fmla="*/ 155875 h 310607"/>
                      <a:gd name="connsiteX175" fmla="*/ 77747 w 143943"/>
                      <a:gd name="connsiteY175" fmla="*/ 146863 h 310607"/>
                      <a:gd name="connsiteX176" fmla="*/ 85300 w 143943"/>
                      <a:gd name="connsiteY176" fmla="*/ 126490 h 310607"/>
                      <a:gd name="connsiteX177" fmla="*/ 94947 w 143943"/>
                      <a:gd name="connsiteY177" fmla="*/ 121412 h 310607"/>
                      <a:gd name="connsiteX178" fmla="*/ 97549 w 143943"/>
                      <a:gd name="connsiteY178" fmla="*/ 127949 h 310607"/>
                      <a:gd name="connsiteX179" fmla="*/ 95581 w 143943"/>
                      <a:gd name="connsiteY179" fmla="*/ 133344 h 310607"/>
                      <a:gd name="connsiteX180" fmla="*/ 89361 w 143943"/>
                      <a:gd name="connsiteY180" fmla="*/ 136644 h 310607"/>
                      <a:gd name="connsiteX181" fmla="*/ 85300 w 143943"/>
                      <a:gd name="connsiteY181" fmla="*/ 126490 h 310607"/>
                      <a:gd name="connsiteX182" fmla="*/ 92789 w 143943"/>
                      <a:gd name="connsiteY182" fmla="*/ 106053 h 310607"/>
                      <a:gd name="connsiteX183" fmla="*/ 102499 w 143943"/>
                      <a:gd name="connsiteY183" fmla="*/ 100976 h 310607"/>
                      <a:gd name="connsiteX184" fmla="*/ 105101 w 143943"/>
                      <a:gd name="connsiteY184" fmla="*/ 107513 h 310607"/>
                      <a:gd name="connsiteX185" fmla="*/ 103134 w 143943"/>
                      <a:gd name="connsiteY185" fmla="*/ 112908 h 310607"/>
                      <a:gd name="connsiteX186" fmla="*/ 96914 w 143943"/>
                      <a:gd name="connsiteY186" fmla="*/ 116208 h 310607"/>
                      <a:gd name="connsiteX187" fmla="*/ 92789 w 143943"/>
                      <a:gd name="connsiteY187" fmla="*/ 106053 h 310607"/>
                      <a:gd name="connsiteX188" fmla="*/ 100278 w 143943"/>
                      <a:gd name="connsiteY188" fmla="*/ 85680 h 310607"/>
                      <a:gd name="connsiteX189" fmla="*/ 109227 w 143943"/>
                      <a:gd name="connsiteY189" fmla="*/ 80984 h 310607"/>
                      <a:gd name="connsiteX190" fmla="*/ 112146 w 143943"/>
                      <a:gd name="connsiteY190" fmla="*/ 88283 h 310607"/>
                      <a:gd name="connsiteX191" fmla="*/ 110559 w 143943"/>
                      <a:gd name="connsiteY191" fmla="*/ 92535 h 310607"/>
                      <a:gd name="connsiteX192" fmla="*/ 104340 w 143943"/>
                      <a:gd name="connsiteY192" fmla="*/ 95835 h 310607"/>
                      <a:gd name="connsiteX193" fmla="*/ 100278 w 143943"/>
                      <a:gd name="connsiteY193" fmla="*/ 85680 h 310607"/>
                      <a:gd name="connsiteX194" fmla="*/ 107386 w 143943"/>
                      <a:gd name="connsiteY194" fmla="*/ 66387 h 310607"/>
                      <a:gd name="connsiteX195" fmla="*/ 117096 w 143943"/>
                      <a:gd name="connsiteY195" fmla="*/ 61309 h 310607"/>
                      <a:gd name="connsiteX196" fmla="*/ 119699 w 143943"/>
                      <a:gd name="connsiteY196" fmla="*/ 67846 h 310607"/>
                      <a:gd name="connsiteX197" fmla="*/ 118112 w 143943"/>
                      <a:gd name="connsiteY197" fmla="*/ 72099 h 310607"/>
                      <a:gd name="connsiteX198" fmla="*/ 111131 w 143943"/>
                      <a:gd name="connsiteY198" fmla="*/ 75780 h 310607"/>
                      <a:gd name="connsiteX199" fmla="*/ 107386 w 143943"/>
                      <a:gd name="connsiteY199" fmla="*/ 66387 h 310607"/>
                      <a:gd name="connsiteX200" fmla="*/ 114875 w 143943"/>
                      <a:gd name="connsiteY200" fmla="*/ 46014 h 310607"/>
                      <a:gd name="connsiteX201" fmla="*/ 124522 w 143943"/>
                      <a:gd name="connsiteY201" fmla="*/ 40936 h 310607"/>
                      <a:gd name="connsiteX202" fmla="*/ 127124 w 143943"/>
                      <a:gd name="connsiteY202" fmla="*/ 47473 h 310607"/>
                      <a:gd name="connsiteX203" fmla="*/ 125157 w 143943"/>
                      <a:gd name="connsiteY203" fmla="*/ 52868 h 310607"/>
                      <a:gd name="connsiteX204" fmla="*/ 118937 w 143943"/>
                      <a:gd name="connsiteY204" fmla="*/ 56168 h 310607"/>
                      <a:gd name="connsiteX205" fmla="*/ 114875 w 143943"/>
                      <a:gd name="connsiteY205" fmla="*/ 46014 h 310607"/>
                      <a:gd name="connsiteX206" fmla="*/ 113479 w 143943"/>
                      <a:gd name="connsiteY206" fmla="*/ 42586 h 310607"/>
                      <a:gd name="connsiteX207" fmla="*/ 109417 w 143943"/>
                      <a:gd name="connsiteY207" fmla="*/ 32432 h 310607"/>
                      <a:gd name="connsiteX208" fmla="*/ 119127 w 143943"/>
                      <a:gd name="connsiteY208" fmla="*/ 27354 h 310607"/>
                      <a:gd name="connsiteX209" fmla="*/ 123189 w 143943"/>
                      <a:gd name="connsiteY209" fmla="*/ 37509 h 310607"/>
                      <a:gd name="connsiteX210" fmla="*/ 113479 w 143943"/>
                      <a:gd name="connsiteY210" fmla="*/ 42586 h 310607"/>
                      <a:gd name="connsiteX211" fmla="*/ 110179 w 143943"/>
                      <a:gd name="connsiteY211" fmla="*/ 44300 h 310607"/>
                      <a:gd name="connsiteX212" fmla="*/ 100468 w 143943"/>
                      <a:gd name="connsiteY212" fmla="*/ 49377 h 310607"/>
                      <a:gd name="connsiteX213" fmla="*/ 97676 w 143943"/>
                      <a:gd name="connsiteY213" fmla="*/ 42333 h 310607"/>
                      <a:gd name="connsiteX214" fmla="*/ 99389 w 143943"/>
                      <a:gd name="connsiteY214" fmla="*/ 37636 h 310607"/>
                      <a:gd name="connsiteX215" fmla="*/ 106117 w 143943"/>
                      <a:gd name="connsiteY215" fmla="*/ 34082 h 310607"/>
                      <a:gd name="connsiteX216" fmla="*/ 110179 w 143943"/>
                      <a:gd name="connsiteY216" fmla="*/ 44300 h 310607"/>
                      <a:gd name="connsiteX217" fmla="*/ 101293 w 143943"/>
                      <a:gd name="connsiteY217" fmla="*/ 32495 h 310607"/>
                      <a:gd name="connsiteX218" fmla="*/ 103261 w 143943"/>
                      <a:gd name="connsiteY218" fmla="*/ 27101 h 310607"/>
                      <a:gd name="connsiteX219" fmla="*/ 104720 w 143943"/>
                      <a:gd name="connsiteY219" fmla="*/ 30718 h 310607"/>
                      <a:gd name="connsiteX220" fmla="*/ 101293 w 143943"/>
                      <a:gd name="connsiteY220" fmla="*/ 32495 h 310607"/>
                      <a:gd name="connsiteX221" fmla="*/ 97231 w 143943"/>
                      <a:gd name="connsiteY221" fmla="*/ 51091 h 310607"/>
                      <a:gd name="connsiteX222" fmla="*/ 93804 w 143943"/>
                      <a:gd name="connsiteY222" fmla="*/ 52868 h 310607"/>
                      <a:gd name="connsiteX223" fmla="*/ 95772 w 143943"/>
                      <a:gd name="connsiteY223" fmla="*/ 47473 h 310607"/>
                      <a:gd name="connsiteX224" fmla="*/ 97231 w 143943"/>
                      <a:gd name="connsiteY224" fmla="*/ 51091 h 310607"/>
                      <a:gd name="connsiteX225" fmla="*/ 90504 w 143943"/>
                      <a:gd name="connsiteY225" fmla="*/ 71147 h 310607"/>
                      <a:gd name="connsiteX226" fmla="*/ 86315 w 143943"/>
                      <a:gd name="connsiteY226" fmla="*/ 73368 h 310607"/>
                      <a:gd name="connsiteX227" fmla="*/ 88727 w 143943"/>
                      <a:gd name="connsiteY227" fmla="*/ 66831 h 310607"/>
                      <a:gd name="connsiteX228" fmla="*/ 90504 w 143943"/>
                      <a:gd name="connsiteY228" fmla="*/ 71147 h 310607"/>
                      <a:gd name="connsiteX229" fmla="*/ 82634 w 143943"/>
                      <a:gd name="connsiteY229" fmla="*/ 90758 h 310607"/>
                      <a:gd name="connsiteX230" fmla="*/ 79207 w 143943"/>
                      <a:gd name="connsiteY230" fmla="*/ 92535 h 310607"/>
                      <a:gd name="connsiteX231" fmla="*/ 81174 w 143943"/>
                      <a:gd name="connsiteY231" fmla="*/ 87140 h 310607"/>
                      <a:gd name="connsiteX232" fmla="*/ 82634 w 143943"/>
                      <a:gd name="connsiteY232" fmla="*/ 90758 h 310607"/>
                      <a:gd name="connsiteX233" fmla="*/ 75145 w 143943"/>
                      <a:gd name="connsiteY233" fmla="*/ 111194 h 310607"/>
                      <a:gd name="connsiteX234" fmla="*/ 71718 w 143943"/>
                      <a:gd name="connsiteY234" fmla="*/ 112971 h 310607"/>
                      <a:gd name="connsiteX235" fmla="*/ 73685 w 143943"/>
                      <a:gd name="connsiteY235" fmla="*/ 107577 h 310607"/>
                      <a:gd name="connsiteX236" fmla="*/ 75145 w 143943"/>
                      <a:gd name="connsiteY236" fmla="*/ 111194 h 310607"/>
                      <a:gd name="connsiteX237" fmla="*/ 67656 w 143943"/>
                      <a:gd name="connsiteY237" fmla="*/ 131567 h 310607"/>
                      <a:gd name="connsiteX238" fmla="*/ 64229 w 143943"/>
                      <a:gd name="connsiteY238" fmla="*/ 133344 h 310607"/>
                      <a:gd name="connsiteX239" fmla="*/ 66196 w 143943"/>
                      <a:gd name="connsiteY239" fmla="*/ 127949 h 310607"/>
                      <a:gd name="connsiteX240" fmla="*/ 67656 w 143943"/>
                      <a:gd name="connsiteY240" fmla="*/ 131567 h 310607"/>
                      <a:gd name="connsiteX241" fmla="*/ 61246 w 143943"/>
                      <a:gd name="connsiteY241" fmla="*/ 151432 h 310607"/>
                      <a:gd name="connsiteX242" fmla="*/ 56739 w 143943"/>
                      <a:gd name="connsiteY242" fmla="*/ 153844 h 310607"/>
                      <a:gd name="connsiteX243" fmla="*/ 59342 w 143943"/>
                      <a:gd name="connsiteY243" fmla="*/ 146672 h 310607"/>
                      <a:gd name="connsiteX244" fmla="*/ 61246 w 143943"/>
                      <a:gd name="connsiteY244" fmla="*/ 151432 h 310607"/>
                      <a:gd name="connsiteX245" fmla="*/ 53312 w 143943"/>
                      <a:gd name="connsiteY245" fmla="*/ 170663 h 310607"/>
                      <a:gd name="connsiteX246" fmla="*/ 49885 w 143943"/>
                      <a:gd name="connsiteY246" fmla="*/ 172440 h 310607"/>
                      <a:gd name="connsiteX247" fmla="*/ 51852 w 143943"/>
                      <a:gd name="connsiteY247" fmla="*/ 167045 h 310607"/>
                      <a:gd name="connsiteX248" fmla="*/ 53312 w 143943"/>
                      <a:gd name="connsiteY248" fmla="*/ 170663 h 310607"/>
                      <a:gd name="connsiteX249" fmla="*/ 45760 w 143943"/>
                      <a:gd name="connsiteY249" fmla="*/ 191099 h 310607"/>
                      <a:gd name="connsiteX250" fmla="*/ 42332 w 143943"/>
                      <a:gd name="connsiteY250" fmla="*/ 192876 h 310607"/>
                      <a:gd name="connsiteX251" fmla="*/ 44300 w 143943"/>
                      <a:gd name="connsiteY251" fmla="*/ 187481 h 310607"/>
                      <a:gd name="connsiteX252" fmla="*/ 45760 w 143943"/>
                      <a:gd name="connsiteY252" fmla="*/ 191099 h 310607"/>
                      <a:gd name="connsiteX253" fmla="*/ 38271 w 143943"/>
                      <a:gd name="connsiteY253" fmla="*/ 211472 h 310607"/>
                      <a:gd name="connsiteX254" fmla="*/ 34843 w 143943"/>
                      <a:gd name="connsiteY254" fmla="*/ 213249 h 310607"/>
                      <a:gd name="connsiteX255" fmla="*/ 36811 w 143943"/>
                      <a:gd name="connsiteY255" fmla="*/ 207854 h 310607"/>
                      <a:gd name="connsiteX256" fmla="*/ 38271 w 143943"/>
                      <a:gd name="connsiteY256" fmla="*/ 211472 h 310607"/>
                      <a:gd name="connsiteX257" fmla="*/ 31543 w 143943"/>
                      <a:gd name="connsiteY257" fmla="*/ 231527 h 310607"/>
                      <a:gd name="connsiteX258" fmla="*/ 27354 w 143943"/>
                      <a:gd name="connsiteY258" fmla="*/ 233749 h 310607"/>
                      <a:gd name="connsiteX259" fmla="*/ 29766 w 143943"/>
                      <a:gd name="connsiteY259" fmla="*/ 227212 h 310607"/>
                      <a:gd name="connsiteX260" fmla="*/ 31543 w 143943"/>
                      <a:gd name="connsiteY260" fmla="*/ 231527 h 310607"/>
                      <a:gd name="connsiteX261" fmla="*/ 23737 w 143943"/>
                      <a:gd name="connsiteY261" fmla="*/ 251139 h 310607"/>
                      <a:gd name="connsiteX262" fmla="*/ 20309 w 143943"/>
                      <a:gd name="connsiteY262" fmla="*/ 252916 h 310607"/>
                      <a:gd name="connsiteX263" fmla="*/ 22277 w 143943"/>
                      <a:gd name="connsiteY263" fmla="*/ 247521 h 310607"/>
                      <a:gd name="connsiteX264" fmla="*/ 23737 w 143943"/>
                      <a:gd name="connsiteY264" fmla="*/ 251139 h 310607"/>
                      <a:gd name="connsiteX265" fmla="*/ 16692 w 143943"/>
                      <a:gd name="connsiteY265" fmla="*/ 262817 h 310607"/>
                      <a:gd name="connsiteX266" fmla="*/ 18405 w 143943"/>
                      <a:gd name="connsiteY266" fmla="*/ 258120 h 310607"/>
                      <a:gd name="connsiteX267" fmla="*/ 25133 w 143943"/>
                      <a:gd name="connsiteY267" fmla="*/ 254566 h 310607"/>
                      <a:gd name="connsiteX268" fmla="*/ 29195 w 143943"/>
                      <a:gd name="connsiteY268" fmla="*/ 264721 h 310607"/>
                      <a:gd name="connsiteX269" fmla="*/ 19484 w 143943"/>
                      <a:gd name="connsiteY269" fmla="*/ 269798 h 310607"/>
                      <a:gd name="connsiteX270" fmla="*/ 16692 w 143943"/>
                      <a:gd name="connsiteY270" fmla="*/ 262817 h 310607"/>
                      <a:gd name="connsiteX271" fmla="*/ 16184 w 143943"/>
                      <a:gd name="connsiteY271" fmla="*/ 271575 h 310607"/>
                      <a:gd name="connsiteX272" fmla="*/ 12757 w 143943"/>
                      <a:gd name="connsiteY272" fmla="*/ 273352 h 310607"/>
                      <a:gd name="connsiteX273" fmla="*/ 14724 w 143943"/>
                      <a:gd name="connsiteY273" fmla="*/ 267957 h 310607"/>
                      <a:gd name="connsiteX274" fmla="*/ 16184 w 143943"/>
                      <a:gd name="connsiteY274" fmla="*/ 271575 h 310607"/>
                      <a:gd name="connsiteX275" fmla="*/ 30528 w 143943"/>
                      <a:gd name="connsiteY275" fmla="*/ 268148 h 310607"/>
                      <a:gd name="connsiteX276" fmla="*/ 34589 w 143943"/>
                      <a:gd name="connsiteY276" fmla="*/ 278303 h 310607"/>
                      <a:gd name="connsiteX277" fmla="*/ 24879 w 143943"/>
                      <a:gd name="connsiteY277" fmla="*/ 283380 h 310607"/>
                      <a:gd name="connsiteX278" fmla="*/ 20817 w 143943"/>
                      <a:gd name="connsiteY278" fmla="*/ 273225 h 310607"/>
                      <a:gd name="connsiteX279" fmla="*/ 30528 w 143943"/>
                      <a:gd name="connsiteY279" fmla="*/ 268148 h 310607"/>
                      <a:gd name="connsiteX280" fmla="*/ 33828 w 143943"/>
                      <a:gd name="connsiteY280" fmla="*/ 266434 h 310607"/>
                      <a:gd name="connsiteX281" fmla="*/ 43538 w 143943"/>
                      <a:gd name="connsiteY281" fmla="*/ 261357 h 310607"/>
                      <a:gd name="connsiteX282" fmla="*/ 46140 w 143943"/>
                      <a:gd name="connsiteY282" fmla="*/ 267894 h 310607"/>
                      <a:gd name="connsiteX283" fmla="*/ 44173 w 143943"/>
                      <a:gd name="connsiteY283" fmla="*/ 273289 h 310607"/>
                      <a:gd name="connsiteX284" fmla="*/ 37953 w 143943"/>
                      <a:gd name="connsiteY284" fmla="*/ 276589 h 310607"/>
                      <a:gd name="connsiteX285" fmla="*/ 33828 w 143943"/>
                      <a:gd name="connsiteY285" fmla="*/ 266434 h 310607"/>
                      <a:gd name="connsiteX286" fmla="*/ 42206 w 143943"/>
                      <a:gd name="connsiteY286" fmla="*/ 278493 h 310607"/>
                      <a:gd name="connsiteX287" fmla="*/ 40492 w 143943"/>
                      <a:gd name="connsiteY287" fmla="*/ 283126 h 310607"/>
                      <a:gd name="connsiteX288" fmla="*/ 39223 w 143943"/>
                      <a:gd name="connsiteY288" fmla="*/ 280016 h 310607"/>
                      <a:gd name="connsiteX289" fmla="*/ 42206 w 143943"/>
                      <a:gd name="connsiteY289" fmla="*/ 278493 h 310607"/>
                      <a:gd name="connsiteX290" fmla="*/ 46775 w 143943"/>
                      <a:gd name="connsiteY290" fmla="*/ 259643 h 310607"/>
                      <a:gd name="connsiteX291" fmla="*/ 49758 w 143943"/>
                      <a:gd name="connsiteY291" fmla="*/ 258057 h 310607"/>
                      <a:gd name="connsiteX292" fmla="*/ 48045 w 143943"/>
                      <a:gd name="connsiteY292" fmla="*/ 262690 h 310607"/>
                      <a:gd name="connsiteX293" fmla="*/ 46775 w 143943"/>
                      <a:gd name="connsiteY293" fmla="*/ 259643 h 310607"/>
                      <a:gd name="connsiteX294" fmla="*/ 53566 w 143943"/>
                      <a:gd name="connsiteY294" fmla="*/ 239588 h 310607"/>
                      <a:gd name="connsiteX295" fmla="*/ 57247 w 143943"/>
                      <a:gd name="connsiteY295" fmla="*/ 237620 h 310607"/>
                      <a:gd name="connsiteX296" fmla="*/ 55089 w 143943"/>
                      <a:gd name="connsiteY296" fmla="*/ 243459 h 310607"/>
                      <a:gd name="connsiteX297" fmla="*/ 53566 w 143943"/>
                      <a:gd name="connsiteY297" fmla="*/ 239588 h 310607"/>
                      <a:gd name="connsiteX298" fmla="*/ 61373 w 143943"/>
                      <a:gd name="connsiteY298" fmla="*/ 219976 h 310607"/>
                      <a:gd name="connsiteX299" fmla="*/ 64355 w 143943"/>
                      <a:gd name="connsiteY299" fmla="*/ 218390 h 310607"/>
                      <a:gd name="connsiteX300" fmla="*/ 62642 w 143943"/>
                      <a:gd name="connsiteY300" fmla="*/ 223023 h 310607"/>
                      <a:gd name="connsiteX301" fmla="*/ 61373 w 143943"/>
                      <a:gd name="connsiteY301" fmla="*/ 219976 h 310607"/>
                      <a:gd name="connsiteX302" fmla="*/ 68862 w 143943"/>
                      <a:gd name="connsiteY302" fmla="*/ 199540 h 310607"/>
                      <a:gd name="connsiteX303" fmla="*/ 71845 w 143943"/>
                      <a:gd name="connsiteY303" fmla="*/ 197953 h 310607"/>
                      <a:gd name="connsiteX304" fmla="*/ 70131 w 143943"/>
                      <a:gd name="connsiteY304" fmla="*/ 202587 h 310607"/>
                      <a:gd name="connsiteX305" fmla="*/ 68862 w 143943"/>
                      <a:gd name="connsiteY305" fmla="*/ 199540 h 310607"/>
                      <a:gd name="connsiteX306" fmla="*/ 76351 w 143943"/>
                      <a:gd name="connsiteY306" fmla="*/ 179167 h 310607"/>
                      <a:gd name="connsiteX307" fmla="*/ 79334 w 143943"/>
                      <a:gd name="connsiteY307" fmla="*/ 177581 h 310607"/>
                      <a:gd name="connsiteX308" fmla="*/ 77620 w 143943"/>
                      <a:gd name="connsiteY308" fmla="*/ 182214 h 310607"/>
                      <a:gd name="connsiteX309" fmla="*/ 76351 w 143943"/>
                      <a:gd name="connsiteY309" fmla="*/ 179167 h 310607"/>
                      <a:gd name="connsiteX310" fmla="*/ 82761 w 143943"/>
                      <a:gd name="connsiteY310" fmla="*/ 159302 h 310607"/>
                      <a:gd name="connsiteX311" fmla="*/ 86823 w 143943"/>
                      <a:gd name="connsiteY311" fmla="*/ 157144 h 310607"/>
                      <a:gd name="connsiteX312" fmla="*/ 84474 w 143943"/>
                      <a:gd name="connsiteY312" fmla="*/ 163554 h 310607"/>
                      <a:gd name="connsiteX313" fmla="*/ 82761 w 143943"/>
                      <a:gd name="connsiteY313" fmla="*/ 159302 h 310607"/>
                      <a:gd name="connsiteX314" fmla="*/ 90758 w 143943"/>
                      <a:gd name="connsiteY314" fmla="*/ 140072 h 310607"/>
                      <a:gd name="connsiteX315" fmla="*/ 93741 w 143943"/>
                      <a:gd name="connsiteY315" fmla="*/ 138485 h 310607"/>
                      <a:gd name="connsiteX316" fmla="*/ 92027 w 143943"/>
                      <a:gd name="connsiteY316" fmla="*/ 143118 h 310607"/>
                      <a:gd name="connsiteX317" fmla="*/ 90758 w 143943"/>
                      <a:gd name="connsiteY317" fmla="*/ 140072 h 310607"/>
                      <a:gd name="connsiteX318" fmla="*/ 98247 w 143943"/>
                      <a:gd name="connsiteY318" fmla="*/ 119635 h 310607"/>
                      <a:gd name="connsiteX319" fmla="*/ 101230 w 143943"/>
                      <a:gd name="connsiteY319" fmla="*/ 118049 h 310607"/>
                      <a:gd name="connsiteX320" fmla="*/ 99516 w 143943"/>
                      <a:gd name="connsiteY320" fmla="*/ 122682 h 310607"/>
                      <a:gd name="connsiteX321" fmla="*/ 98247 w 143943"/>
                      <a:gd name="connsiteY321" fmla="*/ 119635 h 310607"/>
                      <a:gd name="connsiteX322" fmla="*/ 105736 w 143943"/>
                      <a:gd name="connsiteY322" fmla="*/ 99262 h 310607"/>
                      <a:gd name="connsiteX323" fmla="*/ 108719 w 143943"/>
                      <a:gd name="connsiteY323" fmla="*/ 97676 h 310607"/>
                      <a:gd name="connsiteX324" fmla="*/ 107005 w 143943"/>
                      <a:gd name="connsiteY324" fmla="*/ 102309 h 310607"/>
                      <a:gd name="connsiteX325" fmla="*/ 105736 w 143943"/>
                      <a:gd name="connsiteY325" fmla="*/ 99262 h 310607"/>
                      <a:gd name="connsiteX326" fmla="*/ 112527 w 143943"/>
                      <a:gd name="connsiteY326" fmla="*/ 79207 h 310607"/>
                      <a:gd name="connsiteX327" fmla="*/ 116208 w 143943"/>
                      <a:gd name="connsiteY327" fmla="*/ 77239 h 310607"/>
                      <a:gd name="connsiteX328" fmla="*/ 114050 w 143943"/>
                      <a:gd name="connsiteY328" fmla="*/ 83078 h 310607"/>
                      <a:gd name="connsiteX329" fmla="*/ 112527 w 143943"/>
                      <a:gd name="connsiteY329" fmla="*/ 79207 h 310607"/>
                      <a:gd name="connsiteX330" fmla="*/ 120333 w 143943"/>
                      <a:gd name="connsiteY330" fmla="*/ 59596 h 310607"/>
                      <a:gd name="connsiteX331" fmla="*/ 123316 w 143943"/>
                      <a:gd name="connsiteY331" fmla="*/ 58009 h 310607"/>
                      <a:gd name="connsiteX332" fmla="*/ 121603 w 143943"/>
                      <a:gd name="connsiteY332" fmla="*/ 62642 h 310607"/>
                      <a:gd name="connsiteX333" fmla="*/ 120333 w 143943"/>
                      <a:gd name="connsiteY333" fmla="*/ 59596 h 310607"/>
                      <a:gd name="connsiteX334" fmla="*/ 127822 w 143943"/>
                      <a:gd name="connsiteY334" fmla="*/ 39159 h 310607"/>
                      <a:gd name="connsiteX335" fmla="*/ 130805 w 143943"/>
                      <a:gd name="connsiteY335" fmla="*/ 37573 h 310607"/>
                      <a:gd name="connsiteX336" fmla="*/ 129092 w 143943"/>
                      <a:gd name="connsiteY336" fmla="*/ 42206 h 310607"/>
                      <a:gd name="connsiteX337" fmla="*/ 127822 w 143943"/>
                      <a:gd name="connsiteY337" fmla="*/ 39159 h 310607"/>
                      <a:gd name="connsiteX338" fmla="*/ 134677 w 143943"/>
                      <a:gd name="connsiteY338" fmla="*/ 27037 h 310607"/>
                      <a:gd name="connsiteX339" fmla="*/ 132709 w 143943"/>
                      <a:gd name="connsiteY339" fmla="*/ 32432 h 310607"/>
                      <a:gd name="connsiteX340" fmla="*/ 126490 w 143943"/>
                      <a:gd name="connsiteY340" fmla="*/ 35732 h 310607"/>
                      <a:gd name="connsiteX341" fmla="*/ 122428 w 143943"/>
                      <a:gd name="connsiteY341" fmla="*/ 25577 h 310607"/>
                      <a:gd name="connsiteX342" fmla="*/ 132138 w 143943"/>
                      <a:gd name="connsiteY342" fmla="*/ 20500 h 310607"/>
                      <a:gd name="connsiteX343" fmla="*/ 134677 w 143943"/>
                      <a:gd name="connsiteY343" fmla="*/ 27037 h 310607"/>
                      <a:gd name="connsiteX344" fmla="*/ 126617 w 143943"/>
                      <a:gd name="connsiteY344" fmla="*/ 6918 h 310607"/>
                      <a:gd name="connsiteX345" fmla="*/ 130678 w 143943"/>
                      <a:gd name="connsiteY345" fmla="*/ 17073 h 310607"/>
                      <a:gd name="connsiteX346" fmla="*/ 120968 w 143943"/>
                      <a:gd name="connsiteY346" fmla="*/ 22150 h 310607"/>
                      <a:gd name="connsiteX347" fmla="*/ 116906 w 143943"/>
                      <a:gd name="connsiteY347" fmla="*/ 11995 h 310607"/>
                      <a:gd name="connsiteX348" fmla="*/ 126617 w 143943"/>
                      <a:gd name="connsiteY348" fmla="*/ 6918 h 310607"/>
                      <a:gd name="connsiteX349" fmla="*/ 117731 w 143943"/>
                      <a:gd name="connsiteY349" fmla="*/ 23864 h 310607"/>
                      <a:gd name="connsiteX350" fmla="*/ 108084 w 143943"/>
                      <a:gd name="connsiteY350" fmla="*/ 28941 h 310607"/>
                      <a:gd name="connsiteX351" fmla="*/ 105292 w 143943"/>
                      <a:gd name="connsiteY351" fmla="*/ 21896 h 310607"/>
                      <a:gd name="connsiteX352" fmla="*/ 107005 w 143943"/>
                      <a:gd name="connsiteY352" fmla="*/ 17200 h 310607"/>
                      <a:gd name="connsiteX353" fmla="*/ 113733 w 143943"/>
                      <a:gd name="connsiteY353" fmla="*/ 13646 h 310607"/>
                      <a:gd name="connsiteX354" fmla="*/ 117731 w 143943"/>
                      <a:gd name="connsiteY354" fmla="*/ 23864 h 310607"/>
                      <a:gd name="connsiteX355" fmla="*/ 112273 w 143943"/>
                      <a:gd name="connsiteY355" fmla="*/ 10282 h 310607"/>
                      <a:gd name="connsiteX356" fmla="*/ 108846 w 143943"/>
                      <a:gd name="connsiteY356" fmla="*/ 12059 h 310607"/>
                      <a:gd name="connsiteX357" fmla="*/ 110813 w 143943"/>
                      <a:gd name="connsiteY357" fmla="*/ 6664 h 310607"/>
                      <a:gd name="connsiteX358" fmla="*/ 112273 w 143943"/>
                      <a:gd name="connsiteY358" fmla="*/ 10282 h 310607"/>
                      <a:gd name="connsiteX359" fmla="*/ 5268 w 143943"/>
                      <a:gd name="connsiteY359" fmla="*/ 293789 h 310607"/>
                      <a:gd name="connsiteX360" fmla="*/ 7235 w 143943"/>
                      <a:gd name="connsiteY360" fmla="*/ 288394 h 310607"/>
                      <a:gd name="connsiteX361" fmla="*/ 8695 w 143943"/>
                      <a:gd name="connsiteY361" fmla="*/ 292011 h 310607"/>
                      <a:gd name="connsiteX362" fmla="*/ 5268 w 143943"/>
                      <a:gd name="connsiteY362" fmla="*/ 293789 h 310607"/>
                      <a:gd name="connsiteX363" fmla="*/ 9139 w 143943"/>
                      <a:gd name="connsiteY363" fmla="*/ 283190 h 310607"/>
                      <a:gd name="connsiteX364" fmla="*/ 10853 w 143943"/>
                      <a:gd name="connsiteY364" fmla="*/ 278493 h 310607"/>
                      <a:gd name="connsiteX365" fmla="*/ 17580 w 143943"/>
                      <a:gd name="connsiteY365" fmla="*/ 274939 h 310607"/>
                      <a:gd name="connsiteX366" fmla="*/ 21642 w 143943"/>
                      <a:gd name="connsiteY366" fmla="*/ 285094 h 310607"/>
                      <a:gd name="connsiteX367" fmla="*/ 11995 w 143943"/>
                      <a:gd name="connsiteY367" fmla="*/ 290171 h 310607"/>
                      <a:gd name="connsiteX368" fmla="*/ 9139 w 143943"/>
                      <a:gd name="connsiteY368" fmla="*/ 283190 h 310607"/>
                      <a:gd name="connsiteX369" fmla="*/ 17453 w 143943"/>
                      <a:gd name="connsiteY369" fmla="*/ 303816 h 310607"/>
                      <a:gd name="connsiteX370" fmla="*/ 13392 w 143943"/>
                      <a:gd name="connsiteY370" fmla="*/ 293662 h 310607"/>
                      <a:gd name="connsiteX371" fmla="*/ 23102 w 143943"/>
                      <a:gd name="connsiteY371" fmla="*/ 288584 h 310607"/>
                      <a:gd name="connsiteX372" fmla="*/ 27164 w 143943"/>
                      <a:gd name="connsiteY372" fmla="*/ 298739 h 310607"/>
                      <a:gd name="connsiteX373" fmla="*/ 17453 w 143943"/>
                      <a:gd name="connsiteY373" fmla="*/ 303816 h 310607"/>
                      <a:gd name="connsiteX374" fmla="*/ 26339 w 143943"/>
                      <a:gd name="connsiteY374" fmla="*/ 286871 h 310607"/>
                      <a:gd name="connsiteX375" fmla="*/ 35986 w 143943"/>
                      <a:gd name="connsiteY375" fmla="*/ 281793 h 310607"/>
                      <a:gd name="connsiteX376" fmla="*/ 38588 w 143943"/>
                      <a:gd name="connsiteY376" fmla="*/ 288330 h 310607"/>
                      <a:gd name="connsiteX377" fmla="*/ 36620 w 143943"/>
                      <a:gd name="connsiteY377" fmla="*/ 293725 h 310607"/>
                      <a:gd name="connsiteX378" fmla="*/ 30401 w 143943"/>
                      <a:gd name="connsiteY378" fmla="*/ 297025 h 310607"/>
                      <a:gd name="connsiteX379" fmla="*/ 26339 w 143943"/>
                      <a:gd name="connsiteY379" fmla="*/ 286871 h 310607"/>
                      <a:gd name="connsiteX380" fmla="*/ 31797 w 143943"/>
                      <a:gd name="connsiteY380" fmla="*/ 300453 h 310607"/>
                      <a:gd name="connsiteX381" fmla="*/ 34780 w 143943"/>
                      <a:gd name="connsiteY381" fmla="*/ 298866 h 310607"/>
                      <a:gd name="connsiteX382" fmla="*/ 33066 w 143943"/>
                      <a:gd name="connsiteY382" fmla="*/ 303499 h 310607"/>
                      <a:gd name="connsiteX383" fmla="*/ 31797 w 143943"/>
                      <a:gd name="connsiteY383" fmla="*/ 300453 h 310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143943" h="310607">
                        <a:moveTo>
                          <a:pt x="140198" y="12059"/>
                        </a:moveTo>
                        <a:lnTo>
                          <a:pt x="133979" y="15359"/>
                        </a:lnTo>
                        <a:lnTo>
                          <a:pt x="130996" y="7933"/>
                        </a:lnTo>
                        <a:lnTo>
                          <a:pt x="122682" y="4887"/>
                        </a:lnTo>
                        <a:lnTo>
                          <a:pt x="115573" y="8632"/>
                        </a:lnTo>
                        <a:lnTo>
                          <a:pt x="112781" y="1587"/>
                        </a:lnTo>
                        <a:lnTo>
                          <a:pt x="112908" y="1269"/>
                        </a:lnTo>
                        <a:lnTo>
                          <a:pt x="109480" y="0"/>
                        </a:lnTo>
                        <a:lnTo>
                          <a:pt x="0" y="297914"/>
                        </a:lnTo>
                        <a:lnTo>
                          <a:pt x="3427" y="299183"/>
                        </a:lnTo>
                        <a:lnTo>
                          <a:pt x="3491" y="298993"/>
                        </a:lnTo>
                        <a:lnTo>
                          <a:pt x="10218" y="295439"/>
                        </a:lnTo>
                        <a:lnTo>
                          <a:pt x="13138" y="302737"/>
                        </a:lnTo>
                        <a:lnTo>
                          <a:pt x="21706" y="305911"/>
                        </a:lnTo>
                        <a:lnTo>
                          <a:pt x="28624" y="302230"/>
                        </a:lnTo>
                        <a:lnTo>
                          <a:pt x="31226" y="308767"/>
                        </a:lnTo>
                        <a:lnTo>
                          <a:pt x="31035" y="309338"/>
                        </a:lnTo>
                        <a:lnTo>
                          <a:pt x="34463" y="310607"/>
                        </a:lnTo>
                        <a:lnTo>
                          <a:pt x="143943" y="12693"/>
                        </a:lnTo>
                        <a:lnTo>
                          <a:pt x="140516" y="11424"/>
                        </a:lnTo>
                        <a:lnTo>
                          <a:pt x="140198" y="12059"/>
                        </a:lnTo>
                        <a:close/>
                        <a:moveTo>
                          <a:pt x="138295" y="17200"/>
                        </a:moveTo>
                        <a:lnTo>
                          <a:pt x="136581" y="21833"/>
                        </a:lnTo>
                        <a:lnTo>
                          <a:pt x="135312" y="18723"/>
                        </a:lnTo>
                        <a:lnTo>
                          <a:pt x="138295" y="17200"/>
                        </a:lnTo>
                        <a:close/>
                        <a:moveTo>
                          <a:pt x="42967" y="213186"/>
                        </a:moveTo>
                        <a:lnTo>
                          <a:pt x="52614" y="208108"/>
                        </a:lnTo>
                        <a:lnTo>
                          <a:pt x="56676" y="218263"/>
                        </a:lnTo>
                        <a:lnTo>
                          <a:pt x="46966" y="223340"/>
                        </a:lnTo>
                        <a:lnTo>
                          <a:pt x="42967" y="213186"/>
                        </a:lnTo>
                        <a:close/>
                        <a:moveTo>
                          <a:pt x="48870" y="237874"/>
                        </a:moveTo>
                        <a:lnTo>
                          <a:pt x="39921" y="242571"/>
                        </a:lnTo>
                        <a:lnTo>
                          <a:pt x="36176" y="233178"/>
                        </a:lnTo>
                        <a:lnTo>
                          <a:pt x="45125" y="228481"/>
                        </a:lnTo>
                        <a:lnTo>
                          <a:pt x="48870" y="237874"/>
                        </a:lnTo>
                        <a:close/>
                        <a:moveTo>
                          <a:pt x="50456" y="192813"/>
                        </a:moveTo>
                        <a:lnTo>
                          <a:pt x="60167" y="187735"/>
                        </a:lnTo>
                        <a:lnTo>
                          <a:pt x="64229" y="197890"/>
                        </a:lnTo>
                        <a:lnTo>
                          <a:pt x="54518" y="202967"/>
                        </a:lnTo>
                        <a:lnTo>
                          <a:pt x="50456" y="192813"/>
                        </a:lnTo>
                        <a:close/>
                        <a:moveTo>
                          <a:pt x="57945" y="172376"/>
                        </a:moveTo>
                        <a:lnTo>
                          <a:pt x="67592" y="167299"/>
                        </a:lnTo>
                        <a:lnTo>
                          <a:pt x="71654" y="177454"/>
                        </a:lnTo>
                        <a:lnTo>
                          <a:pt x="61944" y="182531"/>
                        </a:lnTo>
                        <a:lnTo>
                          <a:pt x="57945" y="172376"/>
                        </a:lnTo>
                        <a:close/>
                        <a:moveTo>
                          <a:pt x="65942" y="153146"/>
                        </a:moveTo>
                        <a:lnTo>
                          <a:pt x="74510" y="148640"/>
                        </a:lnTo>
                        <a:lnTo>
                          <a:pt x="78128" y="157652"/>
                        </a:lnTo>
                        <a:lnTo>
                          <a:pt x="69560" y="162158"/>
                        </a:lnTo>
                        <a:lnTo>
                          <a:pt x="65942" y="153146"/>
                        </a:lnTo>
                        <a:close/>
                        <a:moveTo>
                          <a:pt x="72289" y="133281"/>
                        </a:moveTo>
                        <a:lnTo>
                          <a:pt x="81999" y="128203"/>
                        </a:lnTo>
                        <a:lnTo>
                          <a:pt x="86061" y="138358"/>
                        </a:lnTo>
                        <a:lnTo>
                          <a:pt x="76351" y="143435"/>
                        </a:lnTo>
                        <a:lnTo>
                          <a:pt x="72289" y="133281"/>
                        </a:lnTo>
                        <a:close/>
                        <a:moveTo>
                          <a:pt x="79841" y="112908"/>
                        </a:moveTo>
                        <a:lnTo>
                          <a:pt x="89488" y="107830"/>
                        </a:lnTo>
                        <a:lnTo>
                          <a:pt x="93550" y="117985"/>
                        </a:lnTo>
                        <a:lnTo>
                          <a:pt x="83840" y="123063"/>
                        </a:lnTo>
                        <a:lnTo>
                          <a:pt x="79841" y="112908"/>
                        </a:lnTo>
                        <a:close/>
                        <a:moveTo>
                          <a:pt x="87331" y="92471"/>
                        </a:moveTo>
                        <a:lnTo>
                          <a:pt x="97041" y="87394"/>
                        </a:lnTo>
                        <a:lnTo>
                          <a:pt x="101103" y="97549"/>
                        </a:lnTo>
                        <a:lnTo>
                          <a:pt x="91392" y="102626"/>
                        </a:lnTo>
                        <a:lnTo>
                          <a:pt x="87331" y="92471"/>
                        </a:lnTo>
                        <a:close/>
                        <a:moveTo>
                          <a:pt x="95137" y="72860"/>
                        </a:moveTo>
                        <a:lnTo>
                          <a:pt x="104086" y="68164"/>
                        </a:lnTo>
                        <a:lnTo>
                          <a:pt x="107830" y="77557"/>
                        </a:lnTo>
                        <a:lnTo>
                          <a:pt x="98882" y="82253"/>
                        </a:lnTo>
                        <a:lnTo>
                          <a:pt x="95137" y="72860"/>
                        </a:lnTo>
                        <a:close/>
                        <a:moveTo>
                          <a:pt x="101928" y="52805"/>
                        </a:moveTo>
                        <a:lnTo>
                          <a:pt x="111638" y="47727"/>
                        </a:lnTo>
                        <a:lnTo>
                          <a:pt x="115700" y="57882"/>
                        </a:lnTo>
                        <a:lnTo>
                          <a:pt x="105990" y="62959"/>
                        </a:lnTo>
                        <a:lnTo>
                          <a:pt x="101928" y="52805"/>
                        </a:lnTo>
                        <a:close/>
                        <a:moveTo>
                          <a:pt x="102690" y="64673"/>
                        </a:moveTo>
                        <a:lnTo>
                          <a:pt x="93741" y="69370"/>
                        </a:lnTo>
                        <a:lnTo>
                          <a:pt x="90631" y="61563"/>
                        </a:lnTo>
                        <a:lnTo>
                          <a:pt x="91900" y="58072"/>
                        </a:lnTo>
                        <a:lnTo>
                          <a:pt x="98628" y="54518"/>
                        </a:lnTo>
                        <a:lnTo>
                          <a:pt x="102690" y="64673"/>
                        </a:lnTo>
                        <a:close/>
                        <a:moveTo>
                          <a:pt x="95645" y="83967"/>
                        </a:moveTo>
                        <a:lnTo>
                          <a:pt x="85998" y="89044"/>
                        </a:lnTo>
                        <a:lnTo>
                          <a:pt x="83205" y="81999"/>
                        </a:lnTo>
                        <a:lnTo>
                          <a:pt x="84474" y="78509"/>
                        </a:lnTo>
                        <a:lnTo>
                          <a:pt x="91900" y="74574"/>
                        </a:lnTo>
                        <a:lnTo>
                          <a:pt x="95645" y="83967"/>
                        </a:lnTo>
                        <a:close/>
                        <a:moveTo>
                          <a:pt x="88092" y="104340"/>
                        </a:moveTo>
                        <a:lnTo>
                          <a:pt x="78445" y="109417"/>
                        </a:lnTo>
                        <a:lnTo>
                          <a:pt x="75653" y="102372"/>
                        </a:lnTo>
                        <a:lnTo>
                          <a:pt x="77366" y="97676"/>
                        </a:lnTo>
                        <a:lnTo>
                          <a:pt x="84094" y="94122"/>
                        </a:lnTo>
                        <a:lnTo>
                          <a:pt x="88092" y="104340"/>
                        </a:lnTo>
                        <a:close/>
                        <a:moveTo>
                          <a:pt x="80603" y="124776"/>
                        </a:moveTo>
                        <a:lnTo>
                          <a:pt x="70956" y="129854"/>
                        </a:lnTo>
                        <a:lnTo>
                          <a:pt x="68164" y="122809"/>
                        </a:lnTo>
                        <a:lnTo>
                          <a:pt x="69877" y="118112"/>
                        </a:lnTo>
                        <a:lnTo>
                          <a:pt x="76605" y="114558"/>
                        </a:lnTo>
                        <a:lnTo>
                          <a:pt x="80603" y="124776"/>
                        </a:lnTo>
                        <a:close/>
                        <a:moveTo>
                          <a:pt x="73114" y="145149"/>
                        </a:moveTo>
                        <a:lnTo>
                          <a:pt x="64546" y="149655"/>
                        </a:lnTo>
                        <a:lnTo>
                          <a:pt x="61246" y="141468"/>
                        </a:lnTo>
                        <a:lnTo>
                          <a:pt x="62325" y="138548"/>
                        </a:lnTo>
                        <a:lnTo>
                          <a:pt x="69052" y="134994"/>
                        </a:lnTo>
                        <a:lnTo>
                          <a:pt x="73114" y="145149"/>
                        </a:lnTo>
                        <a:close/>
                        <a:moveTo>
                          <a:pt x="66260" y="163808"/>
                        </a:moveTo>
                        <a:lnTo>
                          <a:pt x="56549" y="168886"/>
                        </a:lnTo>
                        <a:lnTo>
                          <a:pt x="53757" y="161841"/>
                        </a:lnTo>
                        <a:lnTo>
                          <a:pt x="54835" y="158921"/>
                        </a:lnTo>
                        <a:lnTo>
                          <a:pt x="62642" y="154796"/>
                        </a:lnTo>
                        <a:lnTo>
                          <a:pt x="66260" y="163808"/>
                        </a:lnTo>
                        <a:close/>
                        <a:moveTo>
                          <a:pt x="58770" y="184245"/>
                        </a:moveTo>
                        <a:lnTo>
                          <a:pt x="49123" y="189322"/>
                        </a:lnTo>
                        <a:lnTo>
                          <a:pt x="46331" y="182277"/>
                        </a:lnTo>
                        <a:lnTo>
                          <a:pt x="48045" y="177581"/>
                        </a:lnTo>
                        <a:lnTo>
                          <a:pt x="54772" y="174026"/>
                        </a:lnTo>
                        <a:lnTo>
                          <a:pt x="58770" y="184245"/>
                        </a:lnTo>
                        <a:close/>
                        <a:moveTo>
                          <a:pt x="51218" y="204681"/>
                        </a:moveTo>
                        <a:lnTo>
                          <a:pt x="41507" y="209758"/>
                        </a:lnTo>
                        <a:lnTo>
                          <a:pt x="38715" y="202713"/>
                        </a:lnTo>
                        <a:lnTo>
                          <a:pt x="40429" y="198017"/>
                        </a:lnTo>
                        <a:lnTo>
                          <a:pt x="47156" y="194463"/>
                        </a:lnTo>
                        <a:lnTo>
                          <a:pt x="51218" y="204681"/>
                        </a:lnTo>
                        <a:close/>
                        <a:moveTo>
                          <a:pt x="43729" y="225054"/>
                        </a:moveTo>
                        <a:lnTo>
                          <a:pt x="34780" y="229750"/>
                        </a:lnTo>
                        <a:lnTo>
                          <a:pt x="31670" y="221944"/>
                        </a:lnTo>
                        <a:lnTo>
                          <a:pt x="32939" y="218453"/>
                        </a:lnTo>
                        <a:lnTo>
                          <a:pt x="39667" y="214899"/>
                        </a:lnTo>
                        <a:lnTo>
                          <a:pt x="43729" y="225054"/>
                        </a:lnTo>
                        <a:close/>
                        <a:moveTo>
                          <a:pt x="36684" y="244284"/>
                        </a:moveTo>
                        <a:lnTo>
                          <a:pt x="26973" y="249362"/>
                        </a:lnTo>
                        <a:lnTo>
                          <a:pt x="24181" y="242317"/>
                        </a:lnTo>
                        <a:lnTo>
                          <a:pt x="25450" y="238826"/>
                        </a:lnTo>
                        <a:lnTo>
                          <a:pt x="32876" y="234891"/>
                        </a:lnTo>
                        <a:lnTo>
                          <a:pt x="36684" y="244284"/>
                        </a:lnTo>
                        <a:close/>
                        <a:moveTo>
                          <a:pt x="38017" y="247775"/>
                        </a:moveTo>
                        <a:lnTo>
                          <a:pt x="42079" y="257930"/>
                        </a:lnTo>
                        <a:lnTo>
                          <a:pt x="32368" y="263007"/>
                        </a:lnTo>
                        <a:lnTo>
                          <a:pt x="28306" y="252852"/>
                        </a:lnTo>
                        <a:lnTo>
                          <a:pt x="38017" y="247775"/>
                        </a:lnTo>
                        <a:close/>
                        <a:moveTo>
                          <a:pt x="41317" y="245998"/>
                        </a:moveTo>
                        <a:lnTo>
                          <a:pt x="50266" y="241301"/>
                        </a:lnTo>
                        <a:lnTo>
                          <a:pt x="53185" y="248600"/>
                        </a:lnTo>
                        <a:lnTo>
                          <a:pt x="51599" y="252852"/>
                        </a:lnTo>
                        <a:lnTo>
                          <a:pt x="45379" y="256153"/>
                        </a:lnTo>
                        <a:lnTo>
                          <a:pt x="41317" y="245998"/>
                        </a:lnTo>
                        <a:close/>
                        <a:moveTo>
                          <a:pt x="48425" y="226767"/>
                        </a:moveTo>
                        <a:lnTo>
                          <a:pt x="58136" y="221690"/>
                        </a:lnTo>
                        <a:lnTo>
                          <a:pt x="60738" y="228227"/>
                        </a:lnTo>
                        <a:lnTo>
                          <a:pt x="59151" y="232479"/>
                        </a:lnTo>
                        <a:lnTo>
                          <a:pt x="52170" y="236161"/>
                        </a:lnTo>
                        <a:lnTo>
                          <a:pt x="48425" y="226767"/>
                        </a:lnTo>
                        <a:close/>
                        <a:moveTo>
                          <a:pt x="55914" y="206395"/>
                        </a:moveTo>
                        <a:lnTo>
                          <a:pt x="65561" y="201317"/>
                        </a:lnTo>
                        <a:lnTo>
                          <a:pt x="68164" y="207854"/>
                        </a:lnTo>
                        <a:lnTo>
                          <a:pt x="66196" y="213249"/>
                        </a:lnTo>
                        <a:lnTo>
                          <a:pt x="59976" y="216549"/>
                        </a:lnTo>
                        <a:lnTo>
                          <a:pt x="55914" y="206395"/>
                        </a:lnTo>
                        <a:close/>
                        <a:moveTo>
                          <a:pt x="63404" y="185958"/>
                        </a:moveTo>
                        <a:lnTo>
                          <a:pt x="73114" y="180881"/>
                        </a:lnTo>
                        <a:lnTo>
                          <a:pt x="75716" y="187418"/>
                        </a:lnTo>
                        <a:lnTo>
                          <a:pt x="73749" y="192813"/>
                        </a:lnTo>
                        <a:lnTo>
                          <a:pt x="67529" y="196113"/>
                        </a:lnTo>
                        <a:lnTo>
                          <a:pt x="63404" y="185958"/>
                        </a:lnTo>
                        <a:close/>
                        <a:moveTo>
                          <a:pt x="70893" y="165522"/>
                        </a:moveTo>
                        <a:lnTo>
                          <a:pt x="79461" y="161016"/>
                        </a:lnTo>
                        <a:lnTo>
                          <a:pt x="82571" y="168695"/>
                        </a:lnTo>
                        <a:lnTo>
                          <a:pt x="81238" y="172376"/>
                        </a:lnTo>
                        <a:lnTo>
                          <a:pt x="75018" y="175677"/>
                        </a:lnTo>
                        <a:lnTo>
                          <a:pt x="70893" y="165522"/>
                        </a:lnTo>
                        <a:close/>
                        <a:moveTo>
                          <a:pt x="77747" y="146863"/>
                        </a:moveTo>
                        <a:lnTo>
                          <a:pt x="87457" y="141785"/>
                        </a:lnTo>
                        <a:lnTo>
                          <a:pt x="90060" y="148322"/>
                        </a:lnTo>
                        <a:lnTo>
                          <a:pt x="88727" y="152003"/>
                        </a:lnTo>
                        <a:lnTo>
                          <a:pt x="81365" y="155875"/>
                        </a:lnTo>
                        <a:lnTo>
                          <a:pt x="77747" y="146863"/>
                        </a:lnTo>
                        <a:close/>
                        <a:moveTo>
                          <a:pt x="85300" y="126490"/>
                        </a:moveTo>
                        <a:lnTo>
                          <a:pt x="94947" y="121412"/>
                        </a:lnTo>
                        <a:lnTo>
                          <a:pt x="97549" y="127949"/>
                        </a:lnTo>
                        <a:lnTo>
                          <a:pt x="95581" y="133344"/>
                        </a:lnTo>
                        <a:lnTo>
                          <a:pt x="89361" y="136644"/>
                        </a:lnTo>
                        <a:lnTo>
                          <a:pt x="85300" y="126490"/>
                        </a:lnTo>
                        <a:close/>
                        <a:moveTo>
                          <a:pt x="92789" y="106053"/>
                        </a:moveTo>
                        <a:lnTo>
                          <a:pt x="102499" y="100976"/>
                        </a:lnTo>
                        <a:lnTo>
                          <a:pt x="105101" y="107513"/>
                        </a:lnTo>
                        <a:lnTo>
                          <a:pt x="103134" y="112908"/>
                        </a:lnTo>
                        <a:lnTo>
                          <a:pt x="96914" y="116208"/>
                        </a:lnTo>
                        <a:lnTo>
                          <a:pt x="92789" y="106053"/>
                        </a:lnTo>
                        <a:close/>
                        <a:moveTo>
                          <a:pt x="100278" y="85680"/>
                        </a:moveTo>
                        <a:lnTo>
                          <a:pt x="109227" y="80984"/>
                        </a:lnTo>
                        <a:lnTo>
                          <a:pt x="112146" y="88283"/>
                        </a:lnTo>
                        <a:lnTo>
                          <a:pt x="110559" y="92535"/>
                        </a:lnTo>
                        <a:lnTo>
                          <a:pt x="104340" y="95835"/>
                        </a:lnTo>
                        <a:lnTo>
                          <a:pt x="100278" y="85680"/>
                        </a:lnTo>
                        <a:close/>
                        <a:moveTo>
                          <a:pt x="107386" y="66387"/>
                        </a:moveTo>
                        <a:lnTo>
                          <a:pt x="117096" y="61309"/>
                        </a:lnTo>
                        <a:lnTo>
                          <a:pt x="119699" y="67846"/>
                        </a:lnTo>
                        <a:lnTo>
                          <a:pt x="118112" y="72099"/>
                        </a:lnTo>
                        <a:lnTo>
                          <a:pt x="111131" y="75780"/>
                        </a:lnTo>
                        <a:lnTo>
                          <a:pt x="107386" y="66387"/>
                        </a:lnTo>
                        <a:close/>
                        <a:moveTo>
                          <a:pt x="114875" y="46014"/>
                        </a:moveTo>
                        <a:lnTo>
                          <a:pt x="124522" y="40936"/>
                        </a:lnTo>
                        <a:lnTo>
                          <a:pt x="127124" y="47473"/>
                        </a:lnTo>
                        <a:lnTo>
                          <a:pt x="125157" y="52868"/>
                        </a:lnTo>
                        <a:lnTo>
                          <a:pt x="118937" y="56168"/>
                        </a:lnTo>
                        <a:lnTo>
                          <a:pt x="114875" y="46014"/>
                        </a:lnTo>
                        <a:close/>
                        <a:moveTo>
                          <a:pt x="113479" y="42586"/>
                        </a:moveTo>
                        <a:lnTo>
                          <a:pt x="109417" y="32432"/>
                        </a:lnTo>
                        <a:lnTo>
                          <a:pt x="119127" y="27354"/>
                        </a:lnTo>
                        <a:lnTo>
                          <a:pt x="123189" y="37509"/>
                        </a:lnTo>
                        <a:lnTo>
                          <a:pt x="113479" y="42586"/>
                        </a:lnTo>
                        <a:close/>
                        <a:moveTo>
                          <a:pt x="110179" y="44300"/>
                        </a:moveTo>
                        <a:lnTo>
                          <a:pt x="100468" y="49377"/>
                        </a:lnTo>
                        <a:lnTo>
                          <a:pt x="97676" y="42333"/>
                        </a:lnTo>
                        <a:lnTo>
                          <a:pt x="99389" y="37636"/>
                        </a:lnTo>
                        <a:lnTo>
                          <a:pt x="106117" y="34082"/>
                        </a:lnTo>
                        <a:lnTo>
                          <a:pt x="110179" y="44300"/>
                        </a:lnTo>
                        <a:close/>
                        <a:moveTo>
                          <a:pt x="101293" y="32495"/>
                        </a:moveTo>
                        <a:lnTo>
                          <a:pt x="103261" y="27101"/>
                        </a:lnTo>
                        <a:lnTo>
                          <a:pt x="104720" y="30718"/>
                        </a:lnTo>
                        <a:lnTo>
                          <a:pt x="101293" y="32495"/>
                        </a:lnTo>
                        <a:close/>
                        <a:moveTo>
                          <a:pt x="97231" y="51091"/>
                        </a:moveTo>
                        <a:lnTo>
                          <a:pt x="93804" y="52868"/>
                        </a:lnTo>
                        <a:lnTo>
                          <a:pt x="95772" y="47473"/>
                        </a:lnTo>
                        <a:lnTo>
                          <a:pt x="97231" y="51091"/>
                        </a:lnTo>
                        <a:close/>
                        <a:moveTo>
                          <a:pt x="90504" y="71147"/>
                        </a:moveTo>
                        <a:lnTo>
                          <a:pt x="86315" y="73368"/>
                        </a:lnTo>
                        <a:lnTo>
                          <a:pt x="88727" y="66831"/>
                        </a:lnTo>
                        <a:lnTo>
                          <a:pt x="90504" y="71147"/>
                        </a:lnTo>
                        <a:close/>
                        <a:moveTo>
                          <a:pt x="82634" y="90758"/>
                        </a:moveTo>
                        <a:lnTo>
                          <a:pt x="79207" y="92535"/>
                        </a:lnTo>
                        <a:lnTo>
                          <a:pt x="81174" y="87140"/>
                        </a:lnTo>
                        <a:lnTo>
                          <a:pt x="82634" y="90758"/>
                        </a:lnTo>
                        <a:close/>
                        <a:moveTo>
                          <a:pt x="75145" y="111194"/>
                        </a:moveTo>
                        <a:lnTo>
                          <a:pt x="71718" y="112971"/>
                        </a:lnTo>
                        <a:lnTo>
                          <a:pt x="73685" y="107577"/>
                        </a:lnTo>
                        <a:lnTo>
                          <a:pt x="75145" y="111194"/>
                        </a:lnTo>
                        <a:close/>
                        <a:moveTo>
                          <a:pt x="67656" y="131567"/>
                        </a:moveTo>
                        <a:lnTo>
                          <a:pt x="64229" y="133344"/>
                        </a:lnTo>
                        <a:lnTo>
                          <a:pt x="66196" y="127949"/>
                        </a:lnTo>
                        <a:lnTo>
                          <a:pt x="67656" y="131567"/>
                        </a:lnTo>
                        <a:close/>
                        <a:moveTo>
                          <a:pt x="61246" y="151432"/>
                        </a:moveTo>
                        <a:lnTo>
                          <a:pt x="56739" y="153844"/>
                        </a:lnTo>
                        <a:lnTo>
                          <a:pt x="59342" y="146672"/>
                        </a:lnTo>
                        <a:lnTo>
                          <a:pt x="61246" y="151432"/>
                        </a:lnTo>
                        <a:close/>
                        <a:moveTo>
                          <a:pt x="53312" y="170663"/>
                        </a:moveTo>
                        <a:lnTo>
                          <a:pt x="49885" y="172440"/>
                        </a:lnTo>
                        <a:lnTo>
                          <a:pt x="51852" y="167045"/>
                        </a:lnTo>
                        <a:lnTo>
                          <a:pt x="53312" y="170663"/>
                        </a:lnTo>
                        <a:close/>
                        <a:moveTo>
                          <a:pt x="45760" y="191099"/>
                        </a:moveTo>
                        <a:lnTo>
                          <a:pt x="42332" y="192876"/>
                        </a:lnTo>
                        <a:lnTo>
                          <a:pt x="44300" y="187481"/>
                        </a:lnTo>
                        <a:lnTo>
                          <a:pt x="45760" y="191099"/>
                        </a:lnTo>
                        <a:close/>
                        <a:moveTo>
                          <a:pt x="38271" y="211472"/>
                        </a:moveTo>
                        <a:lnTo>
                          <a:pt x="34843" y="213249"/>
                        </a:lnTo>
                        <a:lnTo>
                          <a:pt x="36811" y="207854"/>
                        </a:lnTo>
                        <a:lnTo>
                          <a:pt x="38271" y="211472"/>
                        </a:lnTo>
                        <a:close/>
                        <a:moveTo>
                          <a:pt x="31543" y="231527"/>
                        </a:moveTo>
                        <a:lnTo>
                          <a:pt x="27354" y="233749"/>
                        </a:lnTo>
                        <a:lnTo>
                          <a:pt x="29766" y="227212"/>
                        </a:lnTo>
                        <a:lnTo>
                          <a:pt x="31543" y="231527"/>
                        </a:lnTo>
                        <a:close/>
                        <a:moveTo>
                          <a:pt x="23737" y="251139"/>
                        </a:moveTo>
                        <a:lnTo>
                          <a:pt x="20309" y="252916"/>
                        </a:lnTo>
                        <a:lnTo>
                          <a:pt x="22277" y="247521"/>
                        </a:lnTo>
                        <a:lnTo>
                          <a:pt x="23737" y="251139"/>
                        </a:lnTo>
                        <a:close/>
                        <a:moveTo>
                          <a:pt x="16692" y="262817"/>
                        </a:moveTo>
                        <a:lnTo>
                          <a:pt x="18405" y="258120"/>
                        </a:lnTo>
                        <a:lnTo>
                          <a:pt x="25133" y="254566"/>
                        </a:lnTo>
                        <a:lnTo>
                          <a:pt x="29195" y="264721"/>
                        </a:lnTo>
                        <a:lnTo>
                          <a:pt x="19484" y="269798"/>
                        </a:lnTo>
                        <a:lnTo>
                          <a:pt x="16692" y="262817"/>
                        </a:lnTo>
                        <a:close/>
                        <a:moveTo>
                          <a:pt x="16184" y="271575"/>
                        </a:moveTo>
                        <a:lnTo>
                          <a:pt x="12757" y="273352"/>
                        </a:lnTo>
                        <a:lnTo>
                          <a:pt x="14724" y="267957"/>
                        </a:lnTo>
                        <a:lnTo>
                          <a:pt x="16184" y="271575"/>
                        </a:lnTo>
                        <a:close/>
                        <a:moveTo>
                          <a:pt x="30528" y="268148"/>
                        </a:moveTo>
                        <a:lnTo>
                          <a:pt x="34589" y="278303"/>
                        </a:lnTo>
                        <a:lnTo>
                          <a:pt x="24879" y="283380"/>
                        </a:lnTo>
                        <a:lnTo>
                          <a:pt x="20817" y="273225"/>
                        </a:lnTo>
                        <a:lnTo>
                          <a:pt x="30528" y="268148"/>
                        </a:lnTo>
                        <a:close/>
                        <a:moveTo>
                          <a:pt x="33828" y="266434"/>
                        </a:moveTo>
                        <a:lnTo>
                          <a:pt x="43538" y="261357"/>
                        </a:lnTo>
                        <a:lnTo>
                          <a:pt x="46140" y="267894"/>
                        </a:lnTo>
                        <a:lnTo>
                          <a:pt x="44173" y="273289"/>
                        </a:lnTo>
                        <a:lnTo>
                          <a:pt x="37953" y="276589"/>
                        </a:lnTo>
                        <a:lnTo>
                          <a:pt x="33828" y="266434"/>
                        </a:lnTo>
                        <a:close/>
                        <a:moveTo>
                          <a:pt x="42206" y="278493"/>
                        </a:moveTo>
                        <a:lnTo>
                          <a:pt x="40492" y="283126"/>
                        </a:lnTo>
                        <a:lnTo>
                          <a:pt x="39223" y="280016"/>
                        </a:lnTo>
                        <a:lnTo>
                          <a:pt x="42206" y="278493"/>
                        </a:lnTo>
                        <a:close/>
                        <a:moveTo>
                          <a:pt x="46775" y="259643"/>
                        </a:moveTo>
                        <a:lnTo>
                          <a:pt x="49758" y="258057"/>
                        </a:lnTo>
                        <a:lnTo>
                          <a:pt x="48045" y="262690"/>
                        </a:lnTo>
                        <a:lnTo>
                          <a:pt x="46775" y="259643"/>
                        </a:lnTo>
                        <a:close/>
                        <a:moveTo>
                          <a:pt x="53566" y="239588"/>
                        </a:moveTo>
                        <a:lnTo>
                          <a:pt x="57247" y="237620"/>
                        </a:lnTo>
                        <a:lnTo>
                          <a:pt x="55089" y="243459"/>
                        </a:lnTo>
                        <a:lnTo>
                          <a:pt x="53566" y="239588"/>
                        </a:lnTo>
                        <a:close/>
                        <a:moveTo>
                          <a:pt x="61373" y="219976"/>
                        </a:moveTo>
                        <a:lnTo>
                          <a:pt x="64355" y="218390"/>
                        </a:lnTo>
                        <a:lnTo>
                          <a:pt x="62642" y="223023"/>
                        </a:lnTo>
                        <a:lnTo>
                          <a:pt x="61373" y="219976"/>
                        </a:lnTo>
                        <a:close/>
                        <a:moveTo>
                          <a:pt x="68862" y="199540"/>
                        </a:moveTo>
                        <a:lnTo>
                          <a:pt x="71845" y="197953"/>
                        </a:lnTo>
                        <a:lnTo>
                          <a:pt x="70131" y="202587"/>
                        </a:lnTo>
                        <a:lnTo>
                          <a:pt x="68862" y="199540"/>
                        </a:lnTo>
                        <a:close/>
                        <a:moveTo>
                          <a:pt x="76351" y="179167"/>
                        </a:moveTo>
                        <a:lnTo>
                          <a:pt x="79334" y="177581"/>
                        </a:lnTo>
                        <a:lnTo>
                          <a:pt x="77620" y="182214"/>
                        </a:lnTo>
                        <a:lnTo>
                          <a:pt x="76351" y="179167"/>
                        </a:lnTo>
                        <a:close/>
                        <a:moveTo>
                          <a:pt x="82761" y="159302"/>
                        </a:moveTo>
                        <a:lnTo>
                          <a:pt x="86823" y="157144"/>
                        </a:lnTo>
                        <a:lnTo>
                          <a:pt x="84474" y="163554"/>
                        </a:lnTo>
                        <a:lnTo>
                          <a:pt x="82761" y="159302"/>
                        </a:lnTo>
                        <a:close/>
                        <a:moveTo>
                          <a:pt x="90758" y="140072"/>
                        </a:moveTo>
                        <a:lnTo>
                          <a:pt x="93741" y="138485"/>
                        </a:lnTo>
                        <a:lnTo>
                          <a:pt x="92027" y="143118"/>
                        </a:lnTo>
                        <a:lnTo>
                          <a:pt x="90758" y="140072"/>
                        </a:lnTo>
                        <a:close/>
                        <a:moveTo>
                          <a:pt x="98247" y="119635"/>
                        </a:moveTo>
                        <a:lnTo>
                          <a:pt x="101230" y="118049"/>
                        </a:lnTo>
                        <a:lnTo>
                          <a:pt x="99516" y="122682"/>
                        </a:lnTo>
                        <a:lnTo>
                          <a:pt x="98247" y="119635"/>
                        </a:lnTo>
                        <a:close/>
                        <a:moveTo>
                          <a:pt x="105736" y="99262"/>
                        </a:moveTo>
                        <a:lnTo>
                          <a:pt x="108719" y="97676"/>
                        </a:lnTo>
                        <a:lnTo>
                          <a:pt x="107005" y="102309"/>
                        </a:lnTo>
                        <a:lnTo>
                          <a:pt x="105736" y="99262"/>
                        </a:lnTo>
                        <a:close/>
                        <a:moveTo>
                          <a:pt x="112527" y="79207"/>
                        </a:moveTo>
                        <a:lnTo>
                          <a:pt x="116208" y="77239"/>
                        </a:lnTo>
                        <a:lnTo>
                          <a:pt x="114050" y="83078"/>
                        </a:lnTo>
                        <a:lnTo>
                          <a:pt x="112527" y="79207"/>
                        </a:lnTo>
                        <a:close/>
                        <a:moveTo>
                          <a:pt x="120333" y="59596"/>
                        </a:moveTo>
                        <a:lnTo>
                          <a:pt x="123316" y="58009"/>
                        </a:lnTo>
                        <a:lnTo>
                          <a:pt x="121603" y="62642"/>
                        </a:lnTo>
                        <a:lnTo>
                          <a:pt x="120333" y="59596"/>
                        </a:lnTo>
                        <a:close/>
                        <a:moveTo>
                          <a:pt x="127822" y="39159"/>
                        </a:moveTo>
                        <a:lnTo>
                          <a:pt x="130805" y="37573"/>
                        </a:lnTo>
                        <a:lnTo>
                          <a:pt x="129092" y="42206"/>
                        </a:lnTo>
                        <a:lnTo>
                          <a:pt x="127822" y="39159"/>
                        </a:lnTo>
                        <a:close/>
                        <a:moveTo>
                          <a:pt x="134677" y="27037"/>
                        </a:moveTo>
                        <a:lnTo>
                          <a:pt x="132709" y="32432"/>
                        </a:lnTo>
                        <a:lnTo>
                          <a:pt x="126490" y="35732"/>
                        </a:lnTo>
                        <a:lnTo>
                          <a:pt x="122428" y="25577"/>
                        </a:lnTo>
                        <a:lnTo>
                          <a:pt x="132138" y="20500"/>
                        </a:lnTo>
                        <a:lnTo>
                          <a:pt x="134677" y="27037"/>
                        </a:lnTo>
                        <a:close/>
                        <a:moveTo>
                          <a:pt x="126617" y="6918"/>
                        </a:moveTo>
                        <a:lnTo>
                          <a:pt x="130678" y="17073"/>
                        </a:lnTo>
                        <a:lnTo>
                          <a:pt x="120968" y="22150"/>
                        </a:lnTo>
                        <a:lnTo>
                          <a:pt x="116906" y="11995"/>
                        </a:lnTo>
                        <a:lnTo>
                          <a:pt x="126617" y="6918"/>
                        </a:lnTo>
                        <a:close/>
                        <a:moveTo>
                          <a:pt x="117731" y="23864"/>
                        </a:moveTo>
                        <a:lnTo>
                          <a:pt x="108084" y="28941"/>
                        </a:lnTo>
                        <a:lnTo>
                          <a:pt x="105292" y="21896"/>
                        </a:lnTo>
                        <a:lnTo>
                          <a:pt x="107005" y="17200"/>
                        </a:lnTo>
                        <a:lnTo>
                          <a:pt x="113733" y="13646"/>
                        </a:lnTo>
                        <a:lnTo>
                          <a:pt x="117731" y="23864"/>
                        </a:lnTo>
                        <a:close/>
                        <a:moveTo>
                          <a:pt x="112273" y="10282"/>
                        </a:moveTo>
                        <a:lnTo>
                          <a:pt x="108846" y="12059"/>
                        </a:lnTo>
                        <a:lnTo>
                          <a:pt x="110813" y="6664"/>
                        </a:lnTo>
                        <a:lnTo>
                          <a:pt x="112273" y="10282"/>
                        </a:lnTo>
                        <a:close/>
                        <a:moveTo>
                          <a:pt x="5268" y="293789"/>
                        </a:moveTo>
                        <a:lnTo>
                          <a:pt x="7235" y="288394"/>
                        </a:lnTo>
                        <a:lnTo>
                          <a:pt x="8695" y="292011"/>
                        </a:lnTo>
                        <a:lnTo>
                          <a:pt x="5268" y="293789"/>
                        </a:lnTo>
                        <a:close/>
                        <a:moveTo>
                          <a:pt x="9139" y="283190"/>
                        </a:moveTo>
                        <a:lnTo>
                          <a:pt x="10853" y="278493"/>
                        </a:lnTo>
                        <a:lnTo>
                          <a:pt x="17580" y="274939"/>
                        </a:lnTo>
                        <a:lnTo>
                          <a:pt x="21642" y="285094"/>
                        </a:lnTo>
                        <a:lnTo>
                          <a:pt x="11995" y="290171"/>
                        </a:lnTo>
                        <a:lnTo>
                          <a:pt x="9139" y="283190"/>
                        </a:lnTo>
                        <a:close/>
                        <a:moveTo>
                          <a:pt x="17453" y="303816"/>
                        </a:moveTo>
                        <a:lnTo>
                          <a:pt x="13392" y="293662"/>
                        </a:lnTo>
                        <a:lnTo>
                          <a:pt x="23102" y="288584"/>
                        </a:lnTo>
                        <a:lnTo>
                          <a:pt x="27164" y="298739"/>
                        </a:lnTo>
                        <a:lnTo>
                          <a:pt x="17453" y="303816"/>
                        </a:lnTo>
                        <a:close/>
                        <a:moveTo>
                          <a:pt x="26339" y="286871"/>
                        </a:moveTo>
                        <a:lnTo>
                          <a:pt x="35986" y="281793"/>
                        </a:lnTo>
                        <a:lnTo>
                          <a:pt x="38588" y="288330"/>
                        </a:lnTo>
                        <a:lnTo>
                          <a:pt x="36620" y="293725"/>
                        </a:lnTo>
                        <a:lnTo>
                          <a:pt x="30401" y="297025"/>
                        </a:lnTo>
                        <a:lnTo>
                          <a:pt x="26339" y="286871"/>
                        </a:lnTo>
                        <a:close/>
                        <a:moveTo>
                          <a:pt x="31797" y="300453"/>
                        </a:moveTo>
                        <a:lnTo>
                          <a:pt x="34780" y="298866"/>
                        </a:lnTo>
                        <a:lnTo>
                          <a:pt x="33066" y="303499"/>
                        </a:lnTo>
                        <a:lnTo>
                          <a:pt x="31797" y="30045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09" name="Freeform: Shape 908">
                    <a:extLst>
                      <a:ext uri="{FF2B5EF4-FFF2-40B4-BE49-F238E27FC236}">
                        <a16:creationId xmlns:a16="http://schemas.microsoft.com/office/drawing/2014/main" id="{FCE01E3A-6C7B-48C2-88DC-876F18B38146}"/>
                      </a:ext>
                    </a:extLst>
                  </p:cNvPr>
                  <p:cNvSpPr/>
                  <p:nvPr/>
                </p:nvSpPr>
                <p:spPr>
                  <a:xfrm rot="-4189089">
                    <a:off x="1199579" y="2034110"/>
                    <a:ext cx="317397" cy="3681"/>
                  </a:xfrm>
                  <a:custGeom>
                    <a:avLst/>
                    <a:gdLst>
                      <a:gd name="connsiteX0" fmla="*/ 0 w 317397"/>
                      <a:gd name="connsiteY0" fmla="*/ 0 h 3681"/>
                      <a:gd name="connsiteX1" fmla="*/ 317397 w 317397"/>
                      <a:gd name="connsiteY1" fmla="*/ 0 h 3681"/>
                      <a:gd name="connsiteX2" fmla="*/ 317397 w 317397"/>
                      <a:gd name="connsiteY2" fmla="*/ 3681 h 3681"/>
                      <a:gd name="connsiteX3" fmla="*/ 0 w 317397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397" h="3681">
                        <a:moveTo>
                          <a:pt x="0" y="0"/>
                        </a:moveTo>
                        <a:lnTo>
                          <a:pt x="317397" y="0"/>
                        </a:lnTo>
                        <a:lnTo>
                          <a:pt x="317397" y="3681"/>
                        </a:lnTo>
                        <a:lnTo>
                          <a:pt x="0" y="3681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0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333466" y="1897994"/>
                  <a:ext cx="123491" cy="303055"/>
                  <a:chOff x="1333466" y="1897994"/>
                  <a:chExt cx="123491" cy="303055"/>
                </a:xfrm>
                <a:solidFill>
                  <a:srgbClr val="E0DCD1"/>
                </a:solidFill>
              </p:grpSpPr>
              <p:sp>
                <p:nvSpPr>
                  <p:cNvPr id="911" name="Freeform: Shape 910">
                    <a:extLst>
                      <a:ext uri="{FF2B5EF4-FFF2-40B4-BE49-F238E27FC236}">
                        <a16:creationId xmlns:a16="http://schemas.microsoft.com/office/drawing/2014/main" id="{E7AB4251-56E8-45CA-B226-A5EA8D822F4D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388105" y="1888885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2" name="Freeform: Shape 911">
                    <a:extLst>
                      <a:ext uri="{FF2B5EF4-FFF2-40B4-BE49-F238E27FC236}">
                        <a16:creationId xmlns:a16="http://schemas.microsoft.com/office/drawing/2014/main" id="{F352AF9A-ED8B-423D-9F9A-330E4C14065B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398638" y="1892761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8 h 317397"/>
                      <a:gd name="connsiteX3" fmla="*/ 0 w 3681"/>
                      <a:gd name="connsiteY3" fmla="*/ 317398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8"/>
                        </a:lnTo>
                        <a:lnTo>
                          <a:pt x="0" y="317398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13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318154" y="1899265"/>
                  <a:ext cx="112355" cy="285328"/>
                  <a:chOff x="1318154" y="1899265"/>
                  <a:chExt cx="112355" cy="285328"/>
                </a:xfrm>
                <a:solidFill>
                  <a:srgbClr val="E0DCD1"/>
                </a:solidFill>
              </p:grpSpPr>
              <p:sp>
                <p:nvSpPr>
                  <p:cNvPr id="914" name="Freeform: Shape 913">
                    <a:extLst>
                      <a:ext uri="{FF2B5EF4-FFF2-40B4-BE49-F238E27FC236}">
                        <a16:creationId xmlns:a16="http://schemas.microsoft.com/office/drawing/2014/main" id="{CB5B185D-D51A-4D4E-AFDC-56EA0A3DCB82}"/>
                      </a:ext>
                    </a:extLst>
                  </p:cNvPr>
                  <p:cNvSpPr/>
                  <p:nvPr/>
                </p:nvSpPr>
                <p:spPr>
                  <a:xfrm>
                    <a:off x="1418749" y="1899265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450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5" name="Freeform: Shape 914">
                    <a:extLst>
                      <a:ext uri="{FF2B5EF4-FFF2-40B4-BE49-F238E27FC236}">
                        <a16:creationId xmlns:a16="http://schemas.microsoft.com/office/drawing/2014/main" id="{3A9781D2-4257-482A-A9B1-A6CC6612168D}"/>
                      </a:ext>
                    </a:extLst>
                  </p:cNvPr>
                  <p:cNvSpPr/>
                  <p:nvPr/>
                </p:nvSpPr>
                <p:spPr>
                  <a:xfrm>
                    <a:off x="1411006" y="1920273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6" name="Freeform: Shape 915">
                    <a:extLst>
                      <a:ext uri="{FF2B5EF4-FFF2-40B4-BE49-F238E27FC236}">
                        <a16:creationId xmlns:a16="http://schemas.microsoft.com/office/drawing/2014/main" id="{6E88719F-7B6D-4469-ADC4-68C095E155BA}"/>
                      </a:ext>
                    </a:extLst>
                  </p:cNvPr>
                  <p:cNvSpPr/>
                  <p:nvPr/>
                </p:nvSpPr>
                <p:spPr>
                  <a:xfrm>
                    <a:off x="1403263" y="1941344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7" name="Freeform: Shape 916">
                    <a:extLst>
                      <a:ext uri="{FF2B5EF4-FFF2-40B4-BE49-F238E27FC236}">
                        <a16:creationId xmlns:a16="http://schemas.microsoft.com/office/drawing/2014/main" id="{6825D7E0-AD90-45D6-B1C4-9E5F7A716B9B}"/>
                      </a:ext>
                    </a:extLst>
                  </p:cNvPr>
                  <p:cNvSpPr/>
                  <p:nvPr/>
                </p:nvSpPr>
                <p:spPr>
                  <a:xfrm>
                    <a:off x="1395520" y="1962351"/>
                    <a:ext cx="11785" cy="11785"/>
                  </a:xfrm>
                  <a:custGeom>
                    <a:avLst/>
                    <a:gdLst>
                      <a:gd name="connsiteX0" fmla="*/ 11414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4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8" name="Freeform: Shape 917">
                    <a:extLst>
                      <a:ext uri="{FF2B5EF4-FFF2-40B4-BE49-F238E27FC236}">
                        <a16:creationId xmlns:a16="http://schemas.microsoft.com/office/drawing/2014/main" id="{F105CD53-73BB-4A80-90DE-3C6305D3E253}"/>
                      </a:ext>
                    </a:extLst>
                  </p:cNvPr>
                  <p:cNvSpPr/>
                  <p:nvPr/>
                </p:nvSpPr>
                <p:spPr>
                  <a:xfrm>
                    <a:off x="1387777" y="1983422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19" name="Freeform: Shape 918">
                    <a:extLst>
                      <a:ext uri="{FF2B5EF4-FFF2-40B4-BE49-F238E27FC236}">
                        <a16:creationId xmlns:a16="http://schemas.microsoft.com/office/drawing/2014/main" id="{D7068C6E-F202-4514-82CD-8BC88B48C2EB}"/>
                      </a:ext>
                    </a:extLst>
                  </p:cNvPr>
                  <p:cNvSpPr/>
                  <p:nvPr/>
                </p:nvSpPr>
                <p:spPr>
                  <a:xfrm>
                    <a:off x="1380034" y="2004430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0" name="Freeform: Shape 919">
                    <a:extLst>
                      <a:ext uri="{FF2B5EF4-FFF2-40B4-BE49-F238E27FC236}">
                        <a16:creationId xmlns:a16="http://schemas.microsoft.com/office/drawing/2014/main" id="{1BEBF5D6-F8CE-4916-B25E-50E7594959DA}"/>
                      </a:ext>
                    </a:extLst>
                  </p:cNvPr>
                  <p:cNvSpPr/>
                  <p:nvPr/>
                </p:nvSpPr>
                <p:spPr>
                  <a:xfrm>
                    <a:off x="1372291" y="2025501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1" name="Freeform: Shape 920">
                    <a:extLst>
                      <a:ext uri="{FF2B5EF4-FFF2-40B4-BE49-F238E27FC236}">
                        <a16:creationId xmlns:a16="http://schemas.microsoft.com/office/drawing/2014/main" id="{629C5E07-F2DC-49FE-B325-141397F9200C}"/>
                      </a:ext>
                    </a:extLst>
                  </p:cNvPr>
                  <p:cNvSpPr/>
                  <p:nvPr/>
                </p:nvSpPr>
                <p:spPr>
                  <a:xfrm>
                    <a:off x="1364548" y="2046509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941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2" name="Freeform: Shape 921">
                    <a:extLst>
                      <a:ext uri="{FF2B5EF4-FFF2-40B4-BE49-F238E27FC236}">
                        <a16:creationId xmlns:a16="http://schemas.microsoft.com/office/drawing/2014/main" id="{27B61BB3-73B4-421B-BA59-CE5F70D2600A}"/>
                      </a:ext>
                    </a:extLst>
                  </p:cNvPr>
                  <p:cNvSpPr/>
                  <p:nvPr/>
                </p:nvSpPr>
                <p:spPr>
                  <a:xfrm>
                    <a:off x="1356805" y="2067580"/>
                    <a:ext cx="11793" cy="11785"/>
                  </a:xfrm>
                  <a:custGeom>
                    <a:avLst/>
                    <a:gdLst>
                      <a:gd name="connsiteX0" fmla="*/ 11415 w 11793"/>
                      <a:gd name="connsiteY0" fmla="*/ 7924 h 11785"/>
                      <a:gd name="connsiteX1" fmla="*/ 3862 w 11793"/>
                      <a:gd name="connsiteY1" fmla="*/ 11415 h 11785"/>
                      <a:gd name="connsiteX2" fmla="*/ 371 w 11793"/>
                      <a:gd name="connsiteY2" fmla="*/ 3862 h 11785"/>
                      <a:gd name="connsiteX3" fmla="*/ 7924 w 11793"/>
                      <a:gd name="connsiteY3" fmla="*/ 371 h 11785"/>
                      <a:gd name="connsiteX4" fmla="*/ 11415 w 11793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3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1034" y="1514"/>
                          <a:pt x="12557" y="4878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3" name="Freeform: Shape 922">
                    <a:extLst>
                      <a:ext uri="{FF2B5EF4-FFF2-40B4-BE49-F238E27FC236}">
                        <a16:creationId xmlns:a16="http://schemas.microsoft.com/office/drawing/2014/main" id="{2E88BE47-A02D-4D43-A148-407C8049A9C6}"/>
                      </a:ext>
                    </a:extLst>
                  </p:cNvPr>
                  <p:cNvSpPr/>
                  <p:nvPr/>
                </p:nvSpPr>
                <p:spPr>
                  <a:xfrm>
                    <a:off x="1349126" y="2088651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450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4" name="Freeform: Shape 923">
                    <a:extLst>
                      <a:ext uri="{FF2B5EF4-FFF2-40B4-BE49-F238E27FC236}">
                        <a16:creationId xmlns:a16="http://schemas.microsoft.com/office/drawing/2014/main" id="{3FFBE685-54CD-4250-88B0-D7C2B37E0943}"/>
                      </a:ext>
                    </a:extLst>
                  </p:cNvPr>
                  <p:cNvSpPr/>
                  <p:nvPr/>
                </p:nvSpPr>
                <p:spPr>
                  <a:xfrm>
                    <a:off x="1341383" y="2109658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8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5" name="Freeform: Shape 924">
                    <a:extLst>
                      <a:ext uri="{FF2B5EF4-FFF2-40B4-BE49-F238E27FC236}">
                        <a16:creationId xmlns:a16="http://schemas.microsoft.com/office/drawing/2014/main" id="{F0944957-3A9E-444E-8C5B-C6DC3BA2350E}"/>
                      </a:ext>
                    </a:extLst>
                  </p:cNvPr>
                  <p:cNvSpPr/>
                  <p:nvPr/>
                </p:nvSpPr>
                <p:spPr>
                  <a:xfrm>
                    <a:off x="1333640" y="2130729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6" name="Freeform: Shape 925">
                    <a:extLst>
                      <a:ext uri="{FF2B5EF4-FFF2-40B4-BE49-F238E27FC236}">
                        <a16:creationId xmlns:a16="http://schemas.microsoft.com/office/drawing/2014/main" id="{EB81BCFF-D26A-4299-8228-0CE771D42B66}"/>
                      </a:ext>
                    </a:extLst>
                  </p:cNvPr>
                  <p:cNvSpPr/>
                  <p:nvPr/>
                </p:nvSpPr>
                <p:spPr>
                  <a:xfrm>
                    <a:off x="1325897" y="2151737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27" name="Freeform: Shape 926">
                    <a:extLst>
                      <a:ext uri="{FF2B5EF4-FFF2-40B4-BE49-F238E27FC236}">
                        <a16:creationId xmlns:a16="http://schemas.microsoft.com/office/drawing/2014/main" id="{F7E1AB04-C285-4691-B18D-4CC27F138AD5}"/>
                      </a:ext>
                    </a:extLst>
                  </p:cNvPr>
                  <p:cNvSpPr/>
                  <p:nvPr/>
                </p:nvSpPr>
                <p:spPr>
                  <a:xfrm>
                    <a:off x="1318154" y="2172808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28" name="Freeform: Shape 927">
                  <a:extLst>
                    <a:ext uri="{FF2B5EF4-FFF2-40B4-BE49-F238E27FC236}">
                      <a16:creationId xmlns:a16="http://schemas.microsoft.com/office/drawing/2014/main" id="{21BDCD64-1F00-41B1-A460-CDA3540E5741}"/>
                    </a:ext>
                  </a:extLst>
                </p:cNvPr>
                <p:cNvSpPr/>
                <p:nvPr/>
              </p:nvSpPr>
              <p:spPr>
                <a:xfrm rot="1210911">
                  <a:off x="1437535" y="1907093"/>
                  <a:ext cx="3681" cy="317397"/>
                </a:xfrm>
                <a:custGeom>
                  <a:avLst/>
                  <a:gdLst>
                    <a:gd name="connsiteX0" fmla="*/ 0 w 3681"/>
                    <a:gd name="connsiteY0" fmla="*/ 0 h 317397"/>
                    <a:gd name="connsiteX1" fmla="*/ 3681 w 3681"/>
                    <a:gd name="connsiteY1" fmla="*/ 0 h 317397"/>
                    <a:gd name="connsiteX2" fmla="*/ 3681 w 3681"/>
                    <a:gd name="connsiteY2" fmla="*/ 317397 h 317397"/>
                    <a:gd name="connsiteX3" fmla="*/ 0 w 3681"/>
                    <a:gd name="connsiteY3" fmla="*/ 317397 h 31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1" h="317397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97"/>
                      </a:lnTo>
                      <a:lnTo>
                        <a:pt x="0" y="317397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29" name="Freeform: Shape 928">
                  <a:extLst>
                    <a:ext uri="{FF2B5EF4-FFF2-40B4-BE49-F238E27FC236}">
                      <a16:creationId xmlns:a16="http://schemas.microsoft.com/office/drawing/2014/main" id="{94B7622D-7ABF-4A36-9872-393E5B8F1465}"/>
                    </a:ext>
                  </a:extLst>
                </p:cNvPr>
                <p:cNvSpPr/>
                <p:nvPr/>
              </p:nvSpPr>
              <p:spPr>
                <a:xfrm rot="1210911">
                  <a:off x="1489655" y="1926206"/>
                  <a:ext cx="3681" cy="317397"/>
                </a:xfrm>
                <a:custGeom>
                  <a:avLst/>
                  <a:gdLst>
                    <a:gd name="connsiteX0" fmla="*/ 0 w 3681"/>
                    <a:gd name="connsiteY0" fmla="*/ 0 h 317397"/>
                    <a:gd name="connsiteX1" fmla="*/ 3681 w 3681"/>
                    <a:gd name="connsiteY1" fmla="*/ 0 h 317397"/>
                    <a:gd name="connsiteX2" fmla="*/ 3681 w 3681"/>
                    <a:gd name="connsiteY2" fmla="*/ 317397 h 317397"/>
                    <a:gd name="connsiteX3" fmla="*/ 0 w 3681"/>
                    <a:gd name="connsiteY3" fmla="*/ 317397 h 31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1" h="317397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97"/>
                      </a:lnTo>
                      <a:lnTo>
                        <a:pt x="0" y="317397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0" name="Freeform: Shape 929">
                  <a:extLst>
                    <a:ext uri="{FF2B5EF4-FFF2-40B4-BE49-F238E27FC236}">
                      <a16:creationId xmlns:a16="http://schemas.microsoft.com/office/drawing/2014/main" id="{5B461019-5184-47FF-A4B2-8DB39E875A0B}"/>
                    </a:ext>
                  </a:extLst>
                </p:cNvPr>
                <p:cNvSpPr/>
                <p:nvPr/>
              </p:nvSpPr>
              <p:spPr>
                <a:xfrm>
                  <a:off x="1454289" y="1913544"/>
                  <a:ext cx="31462" cy="16491"/>
                </a:xfrm>
                <a:custGeom>
                  <a:avLst/>
                  <a:gdLst>
                    <a:gd name="connsiteX0" fmla="*/ 26267 w 31462"/>
                    <a:gd name="connsiteY0" fmla="*/ 16239 h 16491"/>
                    <a:gd name="connsiteX1" fmla="*/ 2530 w 31462"/>
                    <a:gd name="connsiteY1" fmla="*/ 7481 h 16491"/>
                    <a:gd name="connsiteX2" fmla="*/ 246 w 31462"/>
                    <a:gd name="connsiteY2" fmla="*/ 2530 h 16491"/>
                    <a:gd name="connsiteX3" fmla="*/ 246 w 31462"/>
                    <a:gd name="connsiteY3" fmla="*/ 2530 h 16491"/>
                    <a:gd name="connsiteX4" fmla="*/ 5196 w 31462"/>
                    <a:gd name="connsiteY4" fmla="*/ 246 h 16491"/>
                    <a:gd name="connsiteX5" fmla="*/ 28933 w 31462"/>
                    <a:gd name="connsiteY5" fmla="*/ 9004 h 16491"/>
                    <a:gd name="connsiteX6" fmla="*/ 31217 w 31462"/>
                    <a:gd name="connsiteY6" fmla="*/ 13954 h 16491"/>
                    <a:gd name="connsiteX7" fmla="*/ 31217 w 31462"/>
                    <a:gd name="connsiteY7" fmla="*/ 13954 h 16491"/>
                    <a:gd name="connsiteX8" fmla="*/ 26267 w 31462"/>
                    <a:gd name="connsiteY8" fmla="*/ 16239 h 1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1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1" name="Freeform: Shape 930">
                  <a:extLst>
                    <a:ext uri="{FF2B5EF4-FFF2-40B4-BE49-F238E27FC236}">
                      <a16:creationId xmlns:a16="http://schemas.microsoft.com/office/drawing/2014/main" id="{9659B7E5-8B80-4CF0-9E32-E5A342CE4FE3}"/>
                    </a:ext>
                  </a:extLst>
                </p:cNvPr>
                <p:cNvSpPr/>
                <p:nvPr/>
              </p:nvSpPr>
              <p:spPr>
                <a:xfrm>
                  <a:off x="1446546" y="1934615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F61A7DB9-4613-407C-A40F-3F3782B3AEE1}"/>
                    </a:ext>
                  </a:extLst>
                </p:cNvPr>
                <p:cNvSpPr/>
                <p:nvPr/>
              </p:nvSpPr>
              <p:spPr>
                <a:xfrm>
                  <a:off x="1438803" y="1955623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3" name="Freeform: Shape 932">
                  <a:extLst>
                    <a:ext uri="{FF2B5EF4-FFF2-40B4-BE49-F238E27FC236}">
                      <a16:creationId xmlns:a16="http://schemas.microsoft.com/office/drawing/2014/main" id="{4C0985EB-EAF9-4C03-9C37-87383511ECA6}"/>
                    </a:ext>
                  </a:extLst>
                </p:cNvPr>
                <p:cNvSpPr/>
                <p:nvPr/>
              </p:nvSpPr>
              <p:spPr>
                <a:xfrm>
                  <a:off x="1431060" y="1976694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4" name="Freeform: Shape 933">
                  <a:extLst>
                    <a:ext uri="{FF2B5EF4-FFF2-40B4-BE49-F238E27FC236}">
                      <a16:creationId xmlns:a16="http://schemas.microsoft.com/office/drawing/2014/main" id="{A6784E5E-36F4-4CE6-92B1-C9DE00716631}"/>
                    </a:ext>
                  </a:extLst>
                </p:cNvPr>
                <p:cNvSpPr/>
                <p:nvPr/>
              </p:nvSpPr>
              <p:spPr>
                <a:xfrm>
                  <a:off x="1423318" y="1997765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5" name="Freeform: Shape 934">
                  <a:extLst>
                    <a:ext uri="{FF2B5EF4-FFF2-40B4-BE49-F238E27FC236}">
                      <a16:creationId xmlns:a16="http://schemas.microsoft.com/office/drawing/2014/main" id="{2543DEDB-5F92-4FC0-8969-BBFC80D9FDA9}"/>
                    </a:ext>
                  </a:extLst>
                </p:cNvPr>
                <p:cNvSpPr/>
                <p:nvPr/>
              </p:nvSpPr>
              <p:spPr>
                <a:xfrm>
                  <a:off x="1415575" y="2018772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6" name="Freeform: Shape 935">
                  <a:extLst>
                    <a:ext uri="{FF2B5EF4-FFF2-40B4-BE49-F238E27FC236}">
                      <a16:creationId xmlns:a16="http://schemas.microsoft.com/office/drawing/2014/main" id="{31EDFEEA-239B-438F-9ABF-69DFBF0D6BA3}"/>
                    </a:ext>
                  </a:extLst>
                </p:cNvPr>
                <p:cNvSpPr/>
                <p:nvPr/>
              </p:nvSpPr>
              <p:spPr>
                <a:xfrm>
                  <a:off x="1407832" y="2039843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7" name="Freeform: Shape 936">
                  <a:extLst>
                    <a:ext uri="{FF2B5EF4-FFF2-40B4-BE49-F238E27FC236}">
                      <a16:creationId xmlns:a16="http://schemas.microsoft.com/office/drawing/2014/main" id="{8B56DE75-B91B-4C64-AB4E-9C1BB2CAD48F}"/>
                    </a:ext>
                  </a:extLst>
                </p:cNvPr>
                <p:cNvSpPr/>
                <p:nvPr/>
              </p:nvSpPr>
              <p:spPr>
                <a:xfrm>
                  <a:off x="1400152" y="2060851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F26C871E-8255-4720-8497-914C8D070F92}"/>
                    </a:ext>
                  </a:extLst>
                </p:cNvPr>
                <p:cNvSpPr/>
                <p:nvPr/>
              </p:nvSpPr>
              <p:spPr>
                <a:xfrm>
                  <a:off x="1392409" y="2081922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A8F82A96-D019-4C8B-834F-CED310F1F632}"/>
                    </a:ext>
                  </a:extLst>
                </p:cNvPr>
                <p:cNvSpPr/>
                <p:nvPr/>
              </p:nvSpPr>
              <p:spPr>
                <a:xfrm>
                  <a:off x="1384666" y="2102930"/>
                  <a:ext cx="31462" cy="16491"/>
                </a:xfrm>
                <a:custGeom>
                  <a:avLst/>
                  <a:gdLst>
                    <a:gd name="connsiteX0" fmla="*/ 26267 w 31462"/>
                    <a:gd name="connsiteY0" fmla="*/ 16239 h 16491"/>
                    <a:gd name="connsiteX1" fmla="*/ 2530 w 31462"/>
                    <a:gd name="connsiteY1" fmla="*/ 7481 h 16491"/>
                    <a:gd name="connsiteX2" fmla="*/ 246 w 31462"/>
                    <a:gd name="connsiteY2" fmla="*/ 2530 h 16491"/>
                    <a:gd name="connsiteX3" fmla="*/ 246 w 31462"/>
                    <a:gd name="connsiteY3" fmla="*/ 2530 h 16491"/>
                    <a:gd name="connsiteX4" fmla="*/ 5196 w 31462"/>
                    <a:gd name="connsiteY4" fmla="*/ 246 h 16491"/>
                    <a:gd name="connsiteX5" fmla="*/ 28933 w 31462"/>
                    <a:gd name="connsiteY5" fmla="*/ 9004 h 16491"/>
                    <a:gd name="connsiteX6" fmla="*/ 31217 w 31462"/>
                    <a:gd name="connsiteY6" fmla="*/ 13954 h 16491"/>
                    <a:gd name="connsiteX7" fmla="*/ 31217 w 31462"/>
                    <a:gd name="connsiteY7" fmla="*/ 13954 h 16491"/>
                    <a:gd name="connsiteX8" fmla="*/ 26267 w 31462"/>
                    <a:gd name="connsiteY8" fmla="*/ 16239 h 1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1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0" name="Freeform: Shape 939">
                  <a:extLst>
                    <a:ext uri="{FF2B5EF4-FFF2-40B4-BE49-F238E27FC236}">
                      <a16:creationId xmlns:a16="http://schemas.microsoft.com/office/drawing/2014/main" id="{8047A1C2-40A7-42C0-A33E-C1F6EE9FB46C}"/>
                    </a:ext>
                  </a:extLst>
                </p:cNvPr>
                <p:cNvSpPr/>
                <p:nvPr/>
              </p:nvSpPr>
              <p:spPr>
                <a:xfrm>
                  <a:off x="1376923" y="2124001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3561A374-A054-4146-8137-61F7EC44098E}"/>
                    </a:ext>
                  </a:extLst>
                </p:cNvPr>
                <p:cNvSpPr/>
                <p:nvPr/>
              </p:nvSpPr>
              <p:spPr>
                <a:xfrm>
                  <a:off x="1369180" y="2145008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5 h 16492"/>
                    <a:gd name="connsiteX7" fmla="*/ 31217 w 31462"/>
                    <a:gd name="connsiteY7" fmla="*/ 13955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5"/>
                      </a:cubicBezTo>
                      <a:lnTo>
                        <a:pt x="31217" y="13955"/>
                      </a:lnTo>
                      <a:cubicBezTo>
                        <a:pt x="30519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317A2412-7B39-4CBC-8731-0022998AB026}"/>
                    </a:ext>
                  </a:extLst>
                </p:cNvPr>
                <p:cNvSpPr/>
                <p:nvPr/>
              </p:nvSpPr>
              <p:spPr>
                <a:xfrm>
                  <a:off x="1361437" y="2166079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3" name="Freeform: Shape 942">
                  <a:extLst>
                    <a:ext uri="{FF2B5EF4-FFF2-40B4-BE49-F238E27FC236}">
                      <a16:creationId xmlns:a16="http://schemas.microsoft.com/office/drawing/2014/main" id="{00B4B795-4EF5-4528-890A-DBF0A468A37E}"/>
                    </a:ext>
                  </a:extLst>
                </p:cNvPr>
                <p:cNvSpPr/>
                <p:nvPr/>
              </p:nvSpPr>
              <p:spPr>
                <a:xfrm>
                  <a:off x="1353694" y="2187150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CA275139-11F4-41E2-9951-7A73985F4A06}"/>
                    </a:ext>
                  </a:extLst>
                </p:cNvPr>
                <p:cNvSpPr/>
                <p:nvPr/>
              </p:nvSpPr>
              <p:spPr>
                <a:xfrm>
                  <a:off x="1393480" y="1920136"/>
                  <a:ext cx="143943" cy="310607"/>
                </a:xfrm>
                <a:custGeom>
                  <a:avLst/>
                  <a:gdLst>
                    <a:gd name="connsiteX0" fmla="*/ 140452 w 143943"/>
                    <a:gd name="connsiteY0" fmla="*/ 11360 h 310607"/>
                    <a:gd name="connsiteX1" fmla="*/ 140198 w 143943"/>
                    <a:gd name="connsiteY1" fmla="*/ 12059 h 310607"/>
                    <a:gd name="connsiteX2" fmla="*/ 133979 w 143943"/>
                    <a:gd name="connsiteY2" fmla="*/ 15359 h 310607"/>
                    <a:gd name="connsiteX3" fmla="*/ 130996 w 143943"/>
                    <a:gd name="connsiteY3" fmla="*/ 7933 h 310607"/>
                    <a:gd name="connsiteX4" fmla="*/ 122682 w 143943"/>
                    <a:gd name="connsiteY4" fmla="*/ 4887 h 310607"/>
                    <a:gd name="connsiteX5" fmla="*/ 115573 w 143943"/>
                    <a:gd name="connsiteY5" fmla="*/ 8631 h 310607"/>
                    <a:gd name="connsiteX6" fmla="*/ 112781 w 143943"/>
                    <a:gd name="connsiteY6" fmla="*/ 1587 h 310607"/>
                    <a:gd name="connsiteX7" fmla="*/ 112908 w 143943"/>
                    <a:gd name="connsiteY7" fmla="*/ 1269 h 310607"/>
                    <a:gd name="connsiteX8" fmla="*/ 109480 w 143943"/>
                    <a:gd name="connsiteY8" fmla="*/ 0 h 310607"/>
                    <a:gd name="connsiteX9" fmla="*/ 0 w 143943"/>
                    <a:gd name="connsiteY9" fmla="*/ 297914 h 310607"/>
                    <a:gd name="connsiteX10" fmla="*/ 3427 w 143943"/>
                    <a:gd name="connsiteY10" fmla="*/ 299183 h 310607"/>
                    <a:gd name="connsiteX11" fmla="*/ 3491 w 143943"/>
                    <a:gd name="connsiteY11" fmla="*/ 298993 h 310607"/>
                    <a:gd name="connsiteX12" fmla="*/ 10218 w 143943"/>
                    <a:gd name="connsiteY12" fmla="*/ 295439 h 310607"/>
                    <a:gd name="connsiteX13" fmla="*/ 13138 w 143943"/>
                    <a:gd name="connsiteY13" fmla="*/ 302737 h 310607"/>
                    <a:gd name="connsiteX14" fmla="*/ 21706 w 143943"/>
                    <a:gd name="connsiteY14" fmla="*/ 305911 h 310607"/>
                    <a:gd name="connsiteX15" fmla="*/ 28624 w 143943"/>
                    <a:gd name="connsiteY15" fmla="*/ 302230 h 310607"/>
                    <a:gd name="connsiteX16" fmla="*/ 31226 w 143943"/>
                    <a:gd name="connsiteY16" fmla="*/ 308767 h 310607"/>
                    <a:gd name="connsiteX17" fmla="*/ 31035 w 143943"/>
                    <a:gd name="connsiteY17" fmla="*/ 309338 h 310607"/>
                    <a:gd name="connsiteX18" fmla="*/ 34463 w 143943"/>
                    <a:gd name="connsiteY18" fmla="*/ 310607 h 310607"/>
                    <a:gd name="connsiteX19" fmla="*/ 143943 w 143943"/>
                    <a:gd name="connsiteY19" fmla="*/ 12693 h 310607"/>
                    <a:gd name="connsiteX20" fmla="*/ 140452 w 143943"/>
                    <a:gd name="connsiteY20" fmla="*/ 11360 h 310607"/>
                    <a:gd name="connsiteX21" fmla="*/ 138295 w 143943"/>
                    <a:gd name="connsiteY21" fmla="*/ 17199 h 310607"/>
                    <a:gd name="connsiteX22" fmla="*/ 136581 w 143943"/>
                    <a:gd name="connsiteY22" fmla="*/ 21833 h 310607"/>
                    <a:gd name="connsiteX23" fmla="*/ 135312 w 143943"/>
                    <a:gd name="connsiteY23" fmla="*/ 18723 h 310607"/>
                    <a:gd name="connsiteX24" fmla="*/ 138295 w 143943"/>
                    <a:gd name="connsiteY24" fmla="*/ 17199 h 310607"/>
                    <a:gd name="connsiteX25" fmla="*/ 42967 w 143943"/>
                    <a:gd name="connsiteY25" fmla="*/ 213185 h 310607"/>
                    <a:gd name="connsiteX26" fmla="*/ 52614 w 143943"/>
                    <a:gd name="connsiteY26" fmla="*/ 208108 h 310607"/>
                    <a:gd name="connsiteX27" fmla="*/ 56676 w 143943"/>
                    <a:gd name="connsiteY27" fmla="*/ 218263 h 310607"/>
                    <a:gd name="connsiteX28" fmla="*/ 47029 w 143943"/>
                    <a:gd name="connsiteY28" fmla="*/ 223340 h 310607"/>
                    <a:gd name="connsiteX29" fmla="*/ 42967 w 143943"/>
                    <a:gd name="connsiteY29" fmla="*/ 213185 h 310607"/>
                    <a:gd name="connsiteX30" fmla="*/ 48870 w 143943"/>
                    <a:gd name="connsiteY30" fmla="*/ 237874 h 310607"/>
                    <a:gd name="connsiteX31" fmla="*/ 39921 w 143943"/>
                    <a:gd name="connsiteY31" fmla="*/ 242571 h 310607"/>
                    <a:gd name="connsiteX32" fmla="*/ 36176 w 143943"/>
                    <a:gd name="connsiteY32" fmla="*/ 233177 h 310607"/>
                    <a:gd name="connsiteX33" fmla="*/ 45125 w 143943"/>
                    <a:gd name="connsiteY33" fmla="*/ 228481 h 310607"/>
                    <a:gd name="connsiteX34" fmla="*/ 48870 w 143943"/>
                    <a:gd name="connsiteY34" fmla="*/ 237874 h 310607"/>
                    <a:gd name="connsiteX35" fmla="*/ 50456 w 143943"/>
                    <a:gd name="connsiteY35" fmla="*/ 192749 h 310607"/>
                    <a:gd name="connsiteX36" fmla="*/ 60167 w 143943"/>
                    <a:gd name="connsiteY36" fmla="*/ 187672 h 310607"/>
                    <a:gd name="connsiteX37" fmla="*/ 64229 w 143943"/>
                    <a:gd name="connsiteY37" fmla="*/ 197826 h 310607"/>
                    <a:gd name="connsiteX38" fmla="*/ 54582 w 143943"/>
                    <a:gd name="connsiteY38" fmla="*/ 202904 h 310607"/>
                    <a:gd name="connsiteX39" fmla="*/ 50456 w 143943"/>
                    <a:gd name="connsiteY39" fmla="*/ 192749 h 310607"/>
                    <a:gd name="connsiteX40" fmla="*/ 57945 w 143943"/>
                    <a:gd name="connsiteY40" fmla="*/ 172376 h 310607"/>
                    <a:gd name="connsiteX41" fmla="*/ 67656 w 143943"/>
                    <a:gd name="connsiteY41" fmla="*/ 167299 h 310607"/>
                    <a:gd name="connsiteX42" fmla="*/ 71718 w 143943"/>
                    <a:gd name="connsiteY42" fmla="*/ 177454 h 310607"/>
                    <a:gd name="connsiteX43" fmla="*/ 62007 w 143943"/>
                    <a:gd name="connsiteY43" fmla="*/ 182531 h 310607"/>
                    <a:gd name="connsiteX44" fmla="*/ 57945 w 143943"/>
                    <a:gd name="connsiteY44" fmla="*/ 172376 h 310607"/>
                    <a:gd name="connsiteX45" fmla="*/ 65942 w 143943"/>
                    <a:gd name="connsiteY45" fmla="*/ 153146 h 310607"/>
                    <a:gd name="connsiteX46" fmla="*/ 74510 w 143943"/>
                    <a:gd name="connsiteY46" fmla="*/ 148639 h 310607"/>
                    <a:gd name="connsiteX47" fmla="*/ 78128 w 143943"/>
                    <a:gd name="connsiteY47" fmla="*/ 157652 h 310607"/>
                    <a:gd name="connsiteX48" fmla="*/ 69560 w 143943"/>
                    <a:gd name="connsiteY48" fmla="*/ 162158 h 310607"/>
                    <a:gd name="connsiteX49" fmla="*/ 65942 w 143943"/>
                    <a:gd name="connsiteY49" fmla="*/ 153146 h 310607"/>
                    <a:gd name="connsiteX50" fmla="*/ 72352 w 143943"/>
                    <a:gd name="connsiteY50" fmla="*/ 133281 h 310607"/>
                    <a:gd name="connsiteX51" fmla="*/ 82063 w 143943"/>
                    <a:gd name="connsiteY51" fmla="*/ 128203 h 310607"/>
                    <a:gd name="connsiteX52" fmla="*/ 86125 w 143943"/>
                    <a:gd name="connsiteY52" fmla="*/ 138358 h 310607"/>
                    <a:gd name="connsiteX53" fmla="*/ 76414 w 143943"/>
                    <a:gd name="connsiteY53" fmla="*/ 143435 h 310607"/>
                    <a:gd name="connsiteX54" fmla="*/ 72352 w 143943"/>
                    <a:gd name="connsiteY54" fmla="*/ 133281 h 310607"/>
                    <a:gd name="connsiteX55" fmla="*/ 79841 w 143943"/>
                    <a:gd name="connsiteY55" fmla="*/ 112908 h 310607"/>
                    <a:gd name="connsiteX56" fmla="*/ 89552 w 143943"/>
                    <a:gd name="connsiteY56" fmla="*/ 107830 h 310607"/>
                    <a:gd name="connsiteX57" fmla="*/ 93614 w 143943"/>
                    <a:gd name="connsiteY57" fmla="*/ 117985 h 310607"/>
                    <a:gd name="connsiteX58" fmla="*/ 83903 w 143943"/>
                    <a:gd name="connsiteY58" fmla="*/ 123062 h 310607"/>
                    <a:gd name="connsiteX59" fmla="*/ 79841 w 143943"/>
                    <a:gd name="connsiteY59" fmla="*/ 112908 h 310607"/>
                    <a:gd name="connsiteX60" fmla="*/ 87331 w 143943"/>
                    <a:gd name="connsiteY60" fmla="*/ 92471 h 310607"/>
                    <a:gd name="connsiteX61" fmla="*/ 96977 w 143943"/>
                    <a:gd name="connsiteY61" fmla="*/ 87394 h 310607"/>
                    <a:gd name="connsiteX62" fmla="*/ 101039 w 143943"/>
                    <a:gd name="connsiteY62" fmla="*/ 97549 h 310607"/>
                    <a:gd name="connsiteX63" fmla="*/ 91392 w 143943"/>
                    <a:gd name="connsiteY63" fmla="*/ 102626 h 310607"/>
                    <a:gd name="connsiteX64" fmla="*/ 87331 w 143943"/>
                    <a:gd name="connsiteY64" fmla="*/ 92471 h 310607"/>
                    <a:gd name="connsiteX65" fmla="*/ 95137 w 143943"/>
                    <a:gd name="connsiteY65" fmla="*/ 72860 h 310607"/>
                    <a:gd name="connsiteX66" fmla="*/ 104086 w 143943"/>
                    <a:gd name="connsiteY66" fmla="*/ 68163 h 310607"/>
                    <a:gd name="connsiteX67" fmla="*/ 107830 w 143943"/>
                    <a:gd name="connsiteY67" fmla="*/ 77557 h 310607"/>
                    <a:gd name="connsiteX68" fmla="*/ 98882 w 143943"/>
                    <a:gd name="connsiteY68" fmla="*/ 82253 h 310607"/>
                    <a:gd name="connsiteX69" fmla="*/ 95137 w 143943"/>
                    <a:gd name="connsiteY69" fmla="*/ 72860 h 310607"/>
                    <a:gd name="connsiteX70" fmla="*/ 101928 w 143943"/>
                    <a:gd name="connsiteY70" fmla="*/ 52804 h 310607"/>
                    <a:gd name="connsiteX71" fmla="*/ 111575 w 143943"/>
                    <a:gd name="connsiteY71" fmla="*/ 47727 h 310607"/>
                    <a:gd name="connsiteX72" fmla="*/ 115637 w 143943"/>
                    <a:gd name="connsiteY72" fmla="*/ 57882 h 310607"/>
                    <a:gd name="connsiteX73" fmla="*/ 105990 w 143943"/>
                    <a:gd name="connsiteY73" fmla="*/ 62959 h 310607"/>
                    <a:gd name="connsiteX74" fmla="*/ 101928 w 143943"/>
                    <a:gd name="connsiteY74" fmla="*/ 52804 h 310607"/>
                    <a:gd name="connsiteX75" fmla="*/ 102690 w 143943"/>
                    <a:gd name="connsiteY75" fmla="*/ 64673 h 310607"/>
                    <a:gd name="connsiteX76" fmla="*/ 93741 w 143943"/>
                    <a:gd name="connsiteY76" fmla="*/ 69369 h 310607"/>
                    <a:gd name="connsiteX77" fmla="*/ 90631 w 143943"/>
                    <a:gd name="connsiteY77" fmla="*/ 61563 h 310607"/>
                    <a:gd name="connsiteX78" fmla="*/ 91900 w 143943"/>
                    <a:gd name="connsiteY78" fmla="*/ 58072 h 310607"/>
                    <a:gd name="connsiteX79" fmla="*/ 98628 w 143943"/>
                    <a:gd name="connsiteY79" fmla="*/ 54518 h 310607"/>
                    <a:gd name="connsiteX80" fmla="*/ 102690 w 143943"/>
                    <a:gd name="connsiteY80" fmla="*/ 64673 h 310607"/>
                    <a:gd name="connsiteX81" fmla="*/ 95645 w 143943"/>
                    <a:gd name="connsiteY81" fmla="*/ 83903 h 310607"/>
                    <a:gd name="connsiteX82" fmla="*/ 85998 w 143943"/>
                    <a:gd name="connsiteY82" fmla="*/ 88981 h 310607"/>
                    <a:gd name="connsiteX83" fmla="*/ 83205 w 143943"/>
                    <a:gd name="connsiteY83" fmla="*/ 81936 h 310607"/>
                    <a:gd name="connsiteX84" fmla="*/ 84474 w 143943"/>
                    <a:gd name="connsiteY84" fmla="*/ 78445 h 310607"/>
                    <a:gd name="connsiteX85" fmla="*/ 91900 w 143943"/>
                    <a:gd name="connsiteY85" fmla="*/ 74510 h 310607"/>
                    <a:gd name="connsiteX86" fmla="*/ 95645 w 143943"/>
                    <a:gd name="connsiteY86" fmla="*/ 83903 h 310607"/>
                    <a:gd name="connsiteX87" fmla="*/ 88156 w 143943"/>
                    <a:gd name="connsiteY87" fmla="*/ 104340 h 310607"/>
                    <a:gd name="connsiteX88" fmla="*/ 78509 w 143943"/>
                    <a:gd name="connsiteY88" fmla="*/ 109417 h 310607"/>
                    <a:gd name="connsiteX89" fmla="*/ 75716 w 143943"/>
                    <a:gd name="connsiteY89" fmla="*/ 102372 h 310607"/>
                    <a:gd name="connsiteX90" fmla="*/ 77430 w 143943"/>
                    <a:gd name="connsiteY90" fmla="*/ 97676 h 310607"/>
                    <a:gd name="connsiteX91" fmla="*/ 84157 w 143943"/>
                    <a:gd name="connsiteY91" fmla="*/ 94121 h 310607"/>
                    <a:gd name="connsiteX92" fmla="*/ 88156 w 143943"/>
                    <a:gd name="connsiteY92" fmla="*/ 104340 h 310607"/>
                    <a:gd name="connsiteX93" fmla="*/ 80603 w 143943"/>
                    <a:gd name="connsiteY93" fmla="*/ 124776 h 310607"/>
                    <a:gd name="connsiteX94" fmla="*/ 70956 w 143943"/>
                    <a:gd name="connsiteY94" fmla="*/ 129853 h 310607"/>
                    <a:gd name="connsiteX95" fmla="*/ 68164 w 143943"/>
                    <a:gd name="connsiteY95" fmla="*/ 122808 h 310607"/>
                    <a:gd name="connsiteX96" fmla="*/ 69877 w 143943"/>
                    <a:gd name="connsiteY96" fmla="*/ 118112 h 310607"/>
                    <a:gd name="connsiteX97" fmla="*/ 76605 w 143943"/>
                    <a:gd name="connsiteY97" fmla="*/ 114558 h 310607"/>
                    <a:gd name="connsiteX98" fmla="*/ 80603 w 143943"/>
                    <a:gd name="connsiteY98" fmla="*/ 124776 h 310607"/>
                    <a:gd name="connsiteX99" fmla="*/ 73114 w 143943"/>
                    <a:gd name="connsiteY99" fmla="*/ 145149 h 310607"/>
                    <a:gd name="connsiteX100" fmla="*/ 64546 w 143943"/>
                    <a:gd name="connsiteY100" fmla="*/ 149655 h 310607"/>
                    <a:gd name="connsiteX101" fmla="*/ 61246 w 143943"/>
                    <a:gd name="connsiteY101" fmla="*/ 141468 h 310607"/>
                    <a:gd name="connsiteX102" fmla="*/ 62325 w 143943"/>
                    <a:gd name="connsiteY102" fmla="*/ 138548 h 310607"/>
                    <a:gd name="connsiteX103" fmla="*/ 69052 w 143943"/>
                    <a:gd name="connsiteY103" fmla="*/ 134994 h 310607"/>
                    <a:gd name="connsiteX104" fmla="*/ 73114 w 143943"/>
                    <a:gd name="connsiteY104" fmla="*/ 145149 h 310607"/>
                    <a:gd name="connsiteX105" fmla="*/ 66260 w 143943"/>
                    <a:gd name="connsiteY105" fmla="*/ 163808 h 310607"/>
                    <a:gd name="connsiteX106" fmla="*/ 56549 w 143943"/>
                    <a:gd name="connsiteY106" fmla="*/ 168885 h 310607"/>
                    <a:gd name="connsiteX107" fmla="*/ 53757 w 143943"/>
                    <a:gd name="connsiteY107" fmla="*/ 161841 h 310607"/>
                    <a:gd name="connsiteX108" fmla="*/ 54835 w 143943"/>
                    <a:gd name="connsiteY108" fmla="*/ 158921 h 310607"/>
                    <a:gd name="connsiteX109" fmla="*/ 62642 w 143943"/>
                    <a:gd name="connsiteY109" fmla="*/ 154796 h 310607"/>
                    <a:gd name="connsiteX110" fmla="*/ 66260 w 143943"/>
                    <a:gd name="connsiteY110" fmla="*/ 163808 h 310607"/>
                    <a:gd name="connsiteX111" fmla="*/ 58770 w 143943"/>
                    <a:gd name="connsiteY111" fmla="*/ 184245 h 310607"/>
                    <a:gd name="connsiteX112" fmla="*/ 49123 w 143943"/>
                    <a:gd name="connsiteY112" fmla="*/ 189322 h 310607"/>
                    <a:gd name="connsiteX113" fmla="*/ 46331 w 143943"/>
                    <a:gd name="connsiteY113" fmla="*/ 182277 h 310607"/>
                    <a:gd name="connsiteX114" fmla="*/ 48045 w 143943"/>
                    <a:gd name="connsiteY114" fmla="*/ 177580 h 310607"/>
                    <a:gd name="connsiteX115" fmla="*/ 54772 w 143943"/>
                    <a:gd name="connsiteY115" fmla="*/ 174026 h 310607"/>
                    <a:gd name="connsiteX116" fmla="*/ 58770 w 143943"/>
                    <a:gd name="connsiteY116" fmla="*/ 184245 h 310607"/>
                    <a:gd name="connsiteX117" fmla="*/ 51281 w 143943"/>
                    <a:gd name="connsiteY117" fmla="*/ 204681 h 310607"/>
                    <a:gd name="connsiteX118" fmla="*/ 41571 w 143943"/>
                    <a:gd name="connsiteY118" fmla="*/ 209758 h 310607"/>
                    <a:gd name="connsiteX119" fmla="*/ 38778 w 143943"/>
                    <a:gd name="connsiteY119" fmla="*/ 202713 h 310607"/>
                    <a:gd name="connsiteX120" fmla="*/ 40492 w 143943"/>
                    <a:gd name="connsiteY120" fmla="*/ 198017 h 310607"/>
                    <a:gd name="connsiteX121" fmla="*/ 47219 w 143943"/>
                    <a:gd name="connsiteY121" fmla="*/ 194463 h 310607"/>
                    <a:gd name="connsiteX122" fmla="*/ 51281 w 143943"/>
                    <a:gd name="connsiteY122" fmla="*/ 204681 h 310607"/>
                    <a:gd name="connsiteX123" fmla="*/ 43729 w 143943"/>
                    <a:gd name="connsiteY123" fmla="*/ 225054 h 310607"/>
                    <a:gd name="connsiteX124" fmla="*/ 34780 w 143943"/>
                    <a:gd name="connsiteY124" fmla="*/ 229750 h 310607"/>
                    <a:gd name="connsiteX125" fmla="*/ 31670 w 143943"/>
                    <a:gd name="connsiteY125" fmla="*/ 221944 h 310607"/>
                    <a:gd name="connsiteX126" fmla="*/ 32939 w 143943"/>
                    <a:gd name="connsiteY126" fmla="*/ 218453 h 310607"/>
                    <a:gd name="connsiteX127" fmla="*/ 39667 w 143943"/>
                    <a:gd name="connsiteY127" fmla="*/ 214899 h 310607"/>
                    <a:gd name="connsiteX128" fmla="*/ 43729 w 143943"/>
                    <a:gd name="connsiteY128" fmla="*/ 225054 h 310607"/>
                    <a:gd name="connsiteX129" fmla="*/ 36684 w 143943"/>
                    <a:gd name="connsiteY129" fmla="*/ 244284 h 310607"/>
                    <a:gd name="connsiteX130" fmla="*/ 26973 w 143943"/>
                    <a:gd name="connsiteY130" fmla="*/ 249361 h 310607"/>
                    <a:gd name="connsiteX131" fmla="*/ 24181 w 143943"/>
                    <a:gd name="connsiteY131" fmla="*/ 242317 h 310607"/>
                    <a:gd name="connsiteX132" fmla="*/ 25450 w 143943"/>
                    <a:gd name="connsiteY132" fmla="*/ 238826 h 310607"/>
                    <a:gd name="connsiteX133" fmla="*/ 32876 w 143943"/>
                    <a:gd name="connsiteY133" fmla="*/ 234891 h 310607"/>
                    <a:gd name="connsiteX134" fmla="*/ 36684 w 143943"/>
                    <a:gd name="connsiteY134" fmla="*/ 244284 h 310607"/>
                    <a:gd name="connsiteX135" fmla="*/ 38080 w 143943"/>
                    <a:gd name="connsiteY135" fmla="*/ 247775 h 310607"/>
                    <a:gd name="connsiteX136" fmla="*/ 42142 w 143943"/>
                    <a:gd name="connsiteY136" fmla="*/ 257930 h 310607"/>
                    <a:gd name="connsiteX137" fmla="*/ 32432 w 143943"/>
                    <a:gd name="connsiteY137" fmla="*/ 263007 h 310607"/>
                    <a:gd name="connsiteX138" fmla="*/ 28370 w 143943"/>
                    <a:gd name="connsiteY138" fmla="*/ 252852 h 310607"/>
                    <a:gd name="connsiteX139" fmla="*/ 38080 w 143943"/>
                    <a:gd name="connsiteY139" fmla="*/ 247775 h 310607"/>
                    <a:gd name="connsiteX140" fmla="*/ 41317 w 143943"/>
                    <a:gd name="connsiteY140" fmla="*/ 245998 h 310607"/>
                    <a:gd name="connsiteX141" fmla="*/ 50266 w 143943"/>
                    <a:gd name="connsiteY141" fmla="*/ 241301 h 310607"/>
                    <a:gd name="connsiteX142" fmla="*/ 53185 w 143943"/>
                    <a:gd name="connsiteY142" fmla="*/ 248600 h 310607"/>
                    <a:gd name="connsiteX143" fmla="*/ 51599 w 143943"/>
                    <a:gd name="connsiteY143" fmla="*/ 252852 h 310607"/>
                    <a:gd name="connsiteX144" fmla="*/ 45379 w 143943"/>
                    <a:gd name="connsiteY144" fmla="*/ 256153 h 310607"/>
                    <a:gd name="connsiteX145" fmla="*/ 41317 w 143943"/>
                    <a:gd name="connsiteY145" fmla="*/ 245998 h 310607"/>
                    <a:gd name="connsiteX146" fmla="*/ 48425 w 143943"/>
                    <a:gd name="connsiteY146" fmla="*/ 226767 h 310607"/>
                    <a:gd name="connsiteX147" fmla="*/ 58136 w 143943"/>
                    <a:gd name="connsiteY147" fmla="*/ 221690 h 310607"/>
                    <a:gd name="connsiteX148" fmla="*/ 60738 w 143943"/>
                    <a:gd name="connsiteY148" fmla="*/ 228227 h 310607"/>
                    <a:gd name="connsiteX149" fmla="*/ 59151 w 143943"/>
                    <a:gd name="connsiteY149" fmla="*/ 232479 h 310607"/>
                    <a:gd name="connsiteX150" fmla="*/ 52170 w 143943"/>
                    <a:gd name="connsiteY150" fmla="*/ 236160 h 310607"/>
                    <a:gd name="connsiteX151" fmla="*/ 48425 w 143943"/>
                    <a:gd name="connsiteY151" fmla="*/ 226767 h 310607"/>
                    <a:gd name="connsiteX152" fmla="*/ 55914 w 143943"/>
                    <a:gd name="connsiteY152" fmla="*/ 206394 h 310607"/>
                    <a:gd name="connsiteX153" fmla="*/ 65625 w 143943"/>
                    <a:gd name="connsiteY153" fmla="*/ 201317 h 310607"/>
                    <a:gd name="connsiteX154" fmla="*/ 68227 w 143943"/>
                    <a:gd name="connsiteY154" fmla="*/ 207854 h 310607"/>
                    <a:gd name="connsiteX155" fmla="*/ 66260 w 143943"/>
                    <a:gd name="connsiteY155" fmla="*/ 213249 h 310607"/>
                    <a:gd name="connsiteX156" fmla="*/ 60040 w 143943"/>
                    <a:gd name="connsiteY156" fmla="*/ 216549 h 310607"/>
                    <a:gd name="connsiteX157" fmla="*/ 55914 w 143943"/>
                    <a:gd name="connsiteY157" fmla="*/ 206394 h 310607"/>
                    <a:gd name="connsiteX158" fmla="*/ 63404 w 143943"/>
                    <a:gd name="connsiteY158" fmla="*/ 185958 h 310607"/>
                    <a:gd name="connsiteX159" fmla="*/ 73051 w 143943"/>
                    <a:gd name="connsiteY159" fmla="*/ 180881 h 310607"/>
                    <a:gd name="connsiteX160" fmla="*/ 75653 w 143943"/>
                    <a:gd name="connsiteY160" fmla="*/ 187418 h 310607"/>
                    <a:gd name="connsiteX161" fmla="*/ 73685 w 143943"/>
                    <a:gd name="connsiteY161" fmla="*/ 192813 h 310607"/>
                    <a:gd name="connsiteX162" fmla="*/ 67465 w 143943"/>
                    <a:gd name="connsiteY162" fmla="*/ 196113 h 310607"/>
                    <a:gd name="connsiteX163" fmla="*/ 63404 w 143943"/>
                    <a:gd name="connsiteY163" fmla="*/ 185958 h 310607"/>
                    <a:gd name="connsiteX164" fmla="*/ 70893 w 143943"/>
                    <a:gd name="connsiteY164" fmla="*/ 165522 h 310607"/>
                    <a:gd name="connsiteX165" fmla="*/ 79461 w 143943"/>
                    <a:gd name="connsiteY165" fmla="*/ 161016 h 310607"/>
                    <a:gd name="connsiteX166" fmla="*/ 82571 w 143943"/>
                    <a:gd name="connsiteY166" fmla="*/ 168695 h 310607"/>
                    <a:gd name="connsiteX167" fmla="*/ 81238 w 143943"/>
                    <a:gd name="connsiteY167" fmla="*/ 172376 h 310607"/>
                    <a:gd name="connsiteX168" fmla="*/ 75018 w 143943"/>
                    <a:gd name="connsiteY168" fmla="*/ 175676 h 310607"/>
                    <a:gd name="connsiteX169" fmla="*/ 70893 w 143943"/>
                    <a:gd name="connsiteY169" fmla="*/ 165522 h 310607"/>
                    <a:gd name="connsiteX170" fmla="*/ 77747 w 143943"/>
                    <a:gd name="connsiteY170" fmla="*/ 146862 h 310607"/>
                    <a:gd name="connsiteX171" fmla="*/ 87457 w 143943"/>
                    <a:gd name="connsiteY171" fmla="*/ 141785 h 310607"/>
                    <a:gd name="connsiteX172" fmla="*/ 90060 w 143943"/>
                    <a:gd name="connsiteY172" fmla="*/ 148322 h 310607"/>
                    <a:gd name="connsiteX173" fmla="*/ 88727 w 143943"/>
                    <a:gd name="connsiteY173" fmla="*/ 152003 h 310607"/>
                    <a:gd name="connsiteX174" fmla="*/ 81365 w 143943"/>
                    <a:gd name="connsiteY174" fmla="*/ 155875 h 310607"/>
                    <a:gd name="connsiteX175" fmla="*/ 77747 w 143943"/>
                    <a:gd name="connsiteY175" fmla="*/ 146862 h 310607"/>
                    <a:gd name="connsiteX176" fmla="*/ 85300 w 143943"/>
                    <a:gd name="connsiteY176" fmla="*/ 126490 h 310607"/>
                    <a:gd name="connsiteX177" fmla="*/ 94947 w 143943"/>
                    <a:gd name="connsiteY177" fmla="*/ 121412 h 310607"/>
                    <a:gd name="connsiteX178" fmla="*/ 97549 w 143943"/>
                    <a:gd name="connsiteY178" fmla="*/ 127949 h 310607"/>
                    <a:gd name="connsiteX179" fmla="*/ 95581 w 143943"/>
                    <a:gd name="connsiteY179" fmla="*/ 133344 h 310607"/>
                    <a:gd name="connsiteX180" fmla="*/ 89361 w 143943"/>
                    <a:gd name="connsiteY180" fmla="*/ 136644 h 310607"/>
                    <a:gd name="connsiteX181" fmla="*/ 85300 w 143943"/>
                    <a:gd name="connsiteY181" fmla="*/ 126490 h 310607"/>
                    <a:gd name="connsiteX182" fmla="*/ 92789 w 143943"/>
                    <a:gd name="connsiteY182" fmla="*/ 106053 h 310607"/>
                    <a:gd name="connsiteX183" fmla="*/ 102499 w 143943"/>
                    <a:gd name="connsiteY183" fmla="*/ 100976 h 310607"/>
                    <a:gd name="connsiteX184" fmla="*/ 105101 w 143943"/>
                    <a:gd name="connsiteY184" fmla="*/ 107513 h 310607"/>
                    <a:gd name="connsiteX185" fmla="*/ 103134 w 143943"/>
                    <a:gd name="connsiteY185" fmla="*/ 112908 h 310607"/>
                    <a:gd name="connsiteX186" fmla="*/ 96914 w 143943"/>
                    <a:gd name="connsiteY186" fmla="*/ 116208 h 310607"/>
                    <a:gd name="connsiteX187" fmla="*/ 92789 w 143943"/>
                    <a:gd name="connsiteY187" fmla="*/ 106053 h 310607"/>
                    <a:gd name="connsiteX188" fmla="*/ 100278 w 143943"/>
                    <a:gd name="connsiteY188" fmla="*/ 85617 h 310607"/>
                    <a:gd name="connsiteX189" fmla="*/ 109227 w 143943"/>
                    <a:gd name="connsiteY189" fmla="*/ 80920 h 310607"/>
                    <a:gd name="connsiteX190" fmla="*/ 112146 w 143943"/>
                    <a:gd name="connsiteY190" fmla="*/ 88219 h 310607"/>
                    <a:gd name="connsiteX191" fmla="*/ 110559 w 143943"/>
                    <a:gd name="connsiteY191" fmla="*/ 92471 h 310607"/>
                    <a:gd name="connsiteX192" fmla="*/ 104340 w 143943"/>
                    <a:gd name="connsiteY192" fmla="*/ 95772 h 310607"/>
                    <a:gd name="connsiteX193" fmla="*/ 100278 w 143943"/>
                    <a:gd name="connsiteY193" fmla="*/ 85617 h 310607"/>
                    <a:gd name="connsiteX194" fmla="*/ 107386 w 143943"/>
                    <a:gd name="connsiteY194" fmla="*/ 66386 h 310607"/>
                    <a:gd name="connsiteX195" fmla="*/ 117096 w 143943"/>
                    <a:gd name="connsiteY195" fmla="*/ 61309 h 310607"/>
                    <a:gd name="connsiteX196" fmla="*/ 119699 w 143943"/>
                    <a:gd name="connsiteY196" fmla="*/ 67846 h 310607"/>
                    <a:gd name="connsiteX197" fmla="*/ 118112 w 143943"/>
                    <a:gd name="connsiteY197" fmla="*/ 72098 h 310607"/>
                    <a:gd name="connsiteX198" fmla="*/ 111131 w 143943"/>
                    <a:gd name="connsiteY198" fmla="*/ 75780 h 310607"/>
                    <a:gd name="connsiteX199" fmla="*/ 107386 w 143943"/>
                    <a:gd name="connsiteY199" fmla="*/ 66386 h 310607"/>
                    <a:gd name="connsiteX200" fmla="*/ 114875 w 143943"/>
                    <a:gd name="connsiteY200" fmla="*/ 46014 h 310607"/>
                    <a:gd name="connsiteX201" fmla="*/ 124522 w 143943"/>
                    <a:gd name="connsiteY201" fmla="*/ 40936 h 310607"/>
                    <a:gd name="connsiteX202" fmla="*/ 127124 w 143943"/>
                    <a:gd name="connsiteY202" fmla="*/ 47473 h 310607"/>
                    <a:gd name="connsiteX203" fmla="*/ 125157 w 143943"/>
                    <a:gd name="connsiteY203" fmla="*/ 52868 h 310607"/>
                    <a:gd name="connsiteX204" fmla="*/ 118937 w 143943"/>
                    <a:gd name="connsiteY204" fmla="*/ 56168 h 310607"/>
                    <a:gd name="connsiteX205" fmla="*/ 114875 w 143943"/>
                    <a:gd name="connsiteY205" fmla="*/ 46014 h 310607"/>
                    <a:gd name="connsiteX206" fmla="*/ 113479 w 143943"/>
                    <a:gd name="connsiteY206" fmla="*/ 42523 h 310607"/>
                    <a:gd name="connsiteX207" fmla="*/ 109417 w 143943"/>
                    <a:gd name="connsiteY207" fmla="*/ 32368 h 310607"/>
                    <a:gd name="connsiteX208" fmla="*/ 119127 w 143943"/>
                    <a:gd name="connsiteY208" fmla="*/ 27291 h 310607"/>
                    <a:gd name="connsiteX209" fmla="*/ 123189 w 143943"/>
                    <a:gd name="connsiteY209" fmla="*/ 37445 h 310607"/>
                    <a:gd name="connsiteX210" fmla="*/ 113479 w 143943"/>
                    <a:gd name="connsiteY210" fmla="*/ 42523 h 310607"/>
                    <a:gd name="connsiteX211" fmla="*/ 110179 w 143943"/>
                    <a:gd name="connsiteY211" fmla="*/ 44300 h 310607"/>
                    <a:gd name="connsiteX212" fmla="*/ 100468 w 143943"/>
                    <a:gd name="connsiteY212" fmla="*/ 49377 h 310607"/>
                    <a:gd name="connsiteX213" fmla="*/ 97676 w 143943"/>
                    <a:gd name="connsiteY213" fmla="*/ 42332 h 310607"/>
                    <a:gd name="connsiteX214" fmla="*/ 99389 w 143943"/>
                    <a:gd name="connsiteY214" fmla="*/ 37636 h 310607"/>
                    <a:gd name="connsiteX215" fmla="*/ 106117 w 143943"/>
                    <a:gd name="connsiteY215" fmla="*/ 34082 h 310607"/>
                    <a:gd name="connsiteX216" fmla="*/ 110179 w 143943"/>
                    <a:gd name="connsiteY216" fmla="*/ 44300 h 310607"/>
                    <a:gd name="connsiteX217" fmla="*/ 101357 w 143943"/>
                    <a:gd name="connsiteY217" fmla="*/ 32495 h 310607"/>
                    <a:gd name="connsiteX218" fmla="*/ 103324 w 143943"/>
                    <a:gd name="connsiteY218" fmla="*/ 27100 h 310607"/>
                    <a:gd name="connsiteX219" fmla="*/ 104784 w 143943"/>
                    <a:gd name="connsiteY219" fmla="*/ 30718 h 310607"/>
                    <a:gd name="connsiteX220" fmla="*/ 101357 w 143943"/>
                    <a:gd name="connsiteY220" fmla="*/ 32495 h 310607"/>
                    <a:gd name="connsiteX221" fmla="*/ 97231 w 143943"/>
                    <a:gd name="connsiteY221" fmla="*/ 51091 h 310607"/>
                    <a:gd name="connsiteX222" fmla="*/ 93804 w 143943"/>
                    <a:gd name="connsiteY222" fmla="*/ 52868 h 310607"/>
                    <a:gd name="connsiteX223" fmla="*/ 95772 w 143943"/>
                    <a:gd name="connsiteY223" fmla="*/ 47473 h 310607"/>
                    <a:gd name="connsiteX224" fmla="*/ 97231 w 143943"/>
                    <a:gd name="connsiteY224" fmla="*/ 51091 h 310607"/>
                    <a:gd name="connsiteX225" fmla="*/ 90504 w 143943"/>
                    <a:gd name="connsiteY225" fmla="*/ 71146 h 310607"/>
                    <a:gd name="connsiteX226" fmla="*/ 86315 w 143943"/>
                    <a:gd name="connsiteY226" fmla="*/ 73368 h 310607"/>
                    <a:gd name="connsiteX227" fmla="*/ 88727 w 143943"/>
                    <a:gd name="connsiteY227" fmla="*/ 66831 h 310607"/>
                    <a:gd name="connsiteX228" fmla="*/ 90504 w 143943"/>
                    <a:gd name="connsiteY228" fmla="*/ 71146 h 310607"/>
                    <a:gd name="connsiteX229" fmla="*/ 82697 w 143943"/>
                    <a:gd name="connsiteY229" fmla="*/ 90758 h 310607"/>
                    <a:gd name="connsiteX230" fmla="*/ 79270 w 143943"/>
                    <a:gd name="connsiteY230" fmla="*/ 92535 h 310607"/>
                    <a:gd name="connsiteX231" fmla="*/ 81238 w 143943"/>
                    <a:gd name="connsiteY231" fmla="*/ 87140 h 310607"/>
                    <a:gd name="connsiteX232" fmla="*/ 82697 w 143943"/>
                    <a:gd name="connsiteY232" fmla="*/ 90758 h 310607"/>
                    <a:gd name="connsiteX233" fmla="*/ 75145 w 143943"/>
                    <a:gd name="connsiteY233" fmla="*/ 111194 h 310607"/>
                    <a:gd name="connsiteX234" fmla="*/ 71718 w 143943"/>
                    <a:gd name="connsiteY234" fmla="*/ 112971 h 310607"/>
                    <a:gd name="connsiteX235" fmla="*/ 73685 w 143943"/>
                    <a:gd name="connsiteY235" fmla="*/ 107576 h 310607"/>
                    <a:gd name="connsiteX236" fmla="*/ 75145 w 143943"/>
                    <a:gd name="connsiteY236" fmla="*/ 111194 h 310607"/>
                    <a:gd name="connsiteX237" fmla="*/ 67656 w 143943"/>
                    <a:gd name="connsiteY237" fmla="*/ 131567 h 310607"/>
                    <a:gd name="connsiteX238" fmla="*/ 64229 w 143943"/>
                    <a:gd name="connsiteY238" fmla="*/ 133344 h 310607"/>
                    <a:gd name="connsiteX239" fmla="*/ 66196 w 143943"/>
                    <a:gd name="connsiteY239" fmla="*/ 127949 h 310607"/>
                    <a:gd name="connsiteX240" fmla="*/ 67656 w 143943"/>
                    <a:gd name="connsiteY240" fmla="*/ 131567 h 310607"/>
                    <a:gd name="connsiteX241" fmla="*/ 61246 w 143943"/>
                    <a:gd name="connsiteY241" fmla="*/ 151432 h 310607"/>
                    <a:gd name="connsiteX242" fmla="*/ 56739 w 143943"/>
                    <a:gd name="connsiteY242" fmla="*/ 153844 h 310607"/>
                    <a:gd name="connsiteX243" fmla="*/ 59342 w 143943"/>
                    <a:gd name="connsiteY243" fmla="*/ 146672 h 310607"/>
                    <a:gd name="connsiteX244" fmla="*/ 61246 w 143943"/>
                    <a:gd name="connsiteY244" fmla="*/ 151432 h 310607"/>
                    <a:gd name="connsiteX245" fmla="*/ 53312 w 143943"/>
                    <a:gd name="connsiteY245" fmla="*/ 170663 h 310607"/>
                    <a:gd name="connsiteX246" fmla="*/ 49885 w 143943"/>
                    <a:gd name="connsiteY246" fmla="*/ 172440 h 310607"/>
                    <a:gd name="connsiteX247" fmla="*/ 51852 w 143943"/>
                    <a:gd name="connsiteY247" fmla="*/ 167045 h 310607"/>
                    <a:gd name="connsiteX248" fmla="*/ 53312 w 143943"/>
                    <a:gd name="connsiteY248" fmla="*/ 170663 h 310607"/>
                    <a:gd name="connsiteX249" fmla="*/ 45823 w 143943"/>
                    <a:gd name="connsiteY249" fmla="*/ 191035 h 310607"/>
                    <a:gd name="connsiteX250" fmla="*/ 42396 w 143943"/>
                    <a:gd name="connsiteY250" fmla="*/ 192813 h 310607"/>
                    <a:gd name="connsiteX251" fmla="*/ 44363 w 143943"/>
                    <a:gd name="connsiteY251" fmla="*/ 187418 h 310607"/>
                    <a:gd name="connsiteX252" fmla="*/ 45823 w 143943"/>
                    <a:gd name="connsiteY252" fmla="*/ 191035 h 310607"/>
                    <a:gd name="connsiteX253" fmla="*/ 38271 w 143943"/>
                    <a:gd name="connsiteY253" fmla="*/ 211472 h 310607"/>
                    <a:gd name="connsiteX254" fmla="*/ 34843 w 143943"/>
                    <a:gd name="connsiteY254" fmla="*/ 213249 h 310607"/>
                    <a:gd name="connsiteX255" fmla="*/ 36811 w 143943"/>
                    <a:gd name="connsiteY255" fmla="*/ 207854 h 310607"/>
                    <a:gd name="connsiteX256" fmla="*/ 38271 w 143943"/>
                    <a:gd name="connsiteY256" fmla="*/ 211472 h 310607"/>
                    <a:gd name="connsiteX257" fmla="*/ 31543 w 143943"/>
                    <a:gd name="connsiteY257" fmla="*/ 231527 h 310607"/>
                    <a:gd name="connsiteX258" fmla="*/ 27354 w 143943"/>
                    <a:gd name="connsiteY258" fmla="*/ 233749 h 310607"/>
                    <a:gd name="connsiteX259" fmla="*/ 29766 w 143943"/>
                    <a:gd name="connsiteY259" fmla="*/ 227212 h 310607"/>
                    <a:gd name="connsiteX260" fmla="*/ 31543 w 143943"/>
                    <a:gd name="connsiteY260" fmla="*/ 231527 h 310607"/>
                    <a:gd name="connsiteX261" fmla="*/ 23737 w 143943"/>
                    <a:gd name="connsiteY261" fmla="*/ 251139 h 310607"/>
                    <a:gd name="connsiteX262" fmla="*/ 20309 w 143943"/>
                    <a:gd name="connsiteY262" fmla="*/ 252916 h 310607"/>
                    <a:gd name="connsiteX263" fmla="*/ 22277 w 143943"/>
                    <a:gd name="connsiteY263" fmla="*/ 247521 h 310607"/>
                    <a:gd name="connsiteX264" fmla="*/ 23737 w 143943"/>
                    <a:gd name="connsiteY264" fmla="*/ 251139 h 310607"/>
                    <a:gd name="connsiteX265" fmla="*/ 16692 w 143943"/>
                    <a:gd name="connsiteY265" fmla="*/ 262817 h 310607"/>
                    <a:gd name="connsiteX266" fmla="*/ 18405 w 143943"/>
                    <a:gd name="connsiteY266" fmla="*/ 258120 h 310607"/>
                    <a:gd name="connsiteX267" fmla="*/ 25133 w 143943"/>
                    <a:gd name="connsiteY267" fmla="*/ 254566 h 310607"/>
                    <a:gd name="connsiteX268" fmla="*/ 29195 w 143943"/>
                    <a:gd name="connsiteY268" fmla="*/ 264721 h 310607"/>
                    <a:gd name="connsiteX269" fmla="*/ 19548 w 143943"/>
                    <a:gd name="connsiteY269" fmla="*/ 269798 h 310607"/>
                    <a:gd name="connsiteX270" fmla="*/ 16692 w 143943"/>
                    <a:gd name="connsiteY270" fmla="*/ 262817 h 310607"/>
                    <a:gd name="connsiteX271" fmla="*/ 16184 w 143943"/>
                    <a:gd name="connsiteY271" fmla="*/ 271512 h 310607"/>
                    <a:gd name="connsiteX272" fmla="*/ 12757 w 143943"/>
                    <a:gd name="connsiteY272" fmla="*/ 273289 h 310607"/>
                    <a:gd name="connsiteX273" fmla="*/ 14724 w 143943"/>
                    <a:gd name="connsiteY273" fmla="*/ 267894 h 310607"/>
                    <a:gd name="connsiteX274" fmla="*/ 16184 w 143943"/>
                    <a:gd name="connsiteY274" fmla="*/ 271512 h 310607"/>
                    <a:gd name="connsiteX275" fmla="*/ 30528 w 143943"/>
                    <a:gd name="connsiteY275" fmla="*/ 268148 h 310607"/>
                    <a:gd name="connsiteX276" fmla="*/ 34589 w 143943"/>
                    <a:gd name="connsiteY276" fmla="*/ 278302 h 310607"/>
                    <a:gd name="connsiteX277" fmla="*/ 24879 w 143943"/>
                    <a:gd name="connsiteY277" fmla="*/ 283380 h 310607"/>
                    <a:gd name="connsiteX278" fmla="*/ 20817 w 143943"/>
                    <a:gd name="connsiteY278" fmla="*/ 273225 h 310607"/>
                    <a:gd name="connsiteX279" fmla="*/ 30528 w 143943"/>
                    <a:gd name="connsiteY279" fmla="*/ 268148 h 310607"/>
                    <a:gd name="connsiteX280" fmla="*/ 33828 w 143943"/>
                    <a:gd name="connsiteY280" fmla="*/ 266434 h 310607"/>
                    <a:gd name="connsiteX281" fmla="*/ 43538 w 143943"/>
                    <a:gd name="connsiteY281" fmla="*/ 261357 h 310607"/>
                    <a:gd name="connsiteX282" fmla="*/ 46140 w 143943"/>
                    <a:gd name="connsiteY282" fmla="*/ 267894 h 310607"/>
                    <a:gd name="connsiteX283" fmla="*/ 44173 w 143943"/>
                    <a:gd name="connsiteY283" fmla="*/ 273289 h 310607"/>
                    <a:gd name="connsiteX284" fmla="*/ 37953 w 143943"/>
                    <a:gd name="connsiteY284" fmla="*/ 276589 h 310607"/>
                    <a:gd name="connsiteX285" fmla="*/ 33828 w 143943"/>
                    <a:gd name="connsiteY285" fmla="*/ 266434 h 310607"/>
                    <a:gd name="connsiteX286" fmla="*/ 42269 w 143943"/>
                    <a:gd name="connsiteY286" fmla="*/ 278493 h 310607"/>
                    <a:gd name="connsiteX287" fmla="*/ 40555 w 143943"/>
                    <a:gd name="connsiteY287" fmla="*/ 283126 h 310607"/>
                    <a:gd name="connsiteX288" fmla="*/ 39286 w 143943"/>
                    <a:gd name="connsiteY288" fmla="*/ 280016 h 310607"/>
                    <a:gd name="connsiteX289" fmla="*/ 42269 w 143943"/>
                    <a:gd name="connsiteY289" fmla="*/ 278493 h 310607"/>
                    <a:gd name="connsiteX290" fmla="*/ 46775 w 143943"/>
                    <a:gd name="connsiteY290" fmla="*/ 259643 h 310607"/>
                    <a:gd name="connsiteX291" fmla="*/ 49758 w 143943"/>
                    <a:gd name="connsiteY291" fmla="*/ 258057 h 310607"/>
                    <a:gd name="connsiteX292" fmla="*/ 48045 w 143943"/>
                    <a:gd name="connsiteY292" fmla="*/ 262690 h 310607"/>
                    <a:gd name="connsiteX293" fmla="*/ 46775 w 143943"/>
                    <a:gd name="connsiteY293" fmla="*/ 259643 h 310607"/>
                    <a:gd name="connsiteX294" fmla="*/ 53566 w 143943"/>
                    <a:gd name="connsiteY294" fmla="*/ 239588 h 310607"/>
                    <a:gd name="connsiteX295" fmla="*/ 57247 w 143943"/>
                    <a:gd name="connsiteY295" fmla="*/ 237620 h 310607"/>
                    <a:gd name="connsiteX296" fmla="*/ 55089 w 143943"/>
                    <a:gd name="connsiteY296" fmla="*/ 243459 h 310607"/>
                    <a:gd name="connsiteX297" fmla="*/ 53566 w 143943"/>
                    <a:gd name="connsiteY297" fmla="*/ 239588 h 310607"/>
                    <a:gd name="connsiteX298" fmla="*/ 61373 w 143943"/>
                    <a:gd name="connsiteY298" fmla="*/ 219976 h 310607"/>
                    <a:gd name="connsiteX299" fmla="*/ 64355 w 143943"/>
                    <a:gd name="connsiteY299" fmla="*/ 218390 h 310607"/>
                    <a:gd name="connsiteX300" fmla="*/ 62642 w 143943"/>
                    <a:gd name="connsiteY300" fmla="*/ 223023 h 310607"/>
                    <a:gd name="connsiteX301" fmla="*/ 61373 w 143943"/>
                    <a:gd name="connsiteY301" fmla="*/ 219976 h 310607"/>
                    <a:gd name="connsiteX302" fmla="*/ 68862 w 143943"/>
                    <a:gd name="connsiteY302" fmla="*/ 199540 h 310607"/>
                    <a:gd name="connsiteX303" fmla="*/ 71845 w 143943"/>
                    <a:gd name="connsiteY303" fmla="*/ 197953 h 310607"/>
                    <a:gd name="connsiteX304" fmla="*/ 70131 w 143943"/>
                    <a:gd name="connsiteY304" fmla="*/ 202586 h 310607"/>
                    <a:gd name="connsiteX305" fmla="*/ 68862 w 143943"/>
                    <a:gd name="connsiteY305" fmla="*/ 199540 h 310607"/>
                    <a:gd name="connsiteX306" fmla="*/ 76351 w 143943"/>
                    <a:gd name="connsiteY306" fmla="*/ 179104 h 310607"/>
                    <a:gd name="connsiteX307" fmla="*/ 79334 w 143943"/>
                    <a:gd name="connsiteY307" fmla="*/ 177517 h 310607"/>
                    <a:gd name="connsiteX308" fmla="*/ 77620 w 143943"/>
                    <a:gd name="connsiteY308" fmla="*/ 182150 h 310607"/>
                    <a:gd name="connsiteX309" fmla="*/ 76351 w 143943"/>
                    <a:gd name="connsiteY309" fmla="*/ 179104 h 310607"/>
                    <a:gd name="connsiteX310" fmla="*/ 82761 w 143943"/>
                    <a:gd name="connsiteY310" fmla="*/ 159302 h 310607"/>
                    <a:gd name="connsiteX311" fmla="*/ 86823 w 143943"/>
                    <a:gd name="connsiteY311" fmla="*/ 157144 h 310607"/>
                    <a:gd name="connsiteX312" fmla="*/ 84474 w 143943"/>
                    <a:gd name="connsiteY312" fmla="*/ 163554 h 310607"/>
                    <a:gd name="connsiteX313" fmla="*/ 82761 w 143943"/>
                    <a:gd name="connsiteY313" fmla="*/ 159302 h 310607"/>
                    <a:gd name="connsiteX314" fmla="*/ 90758 w 143943"/>
                    <a:gd name="connsiteY314" fmla="*/ 140071 h 310607"/>
                    <a:gd name="connsiteX315" fmla="*/ 93741 w 143943"/>
                    <a:gd name="connsiteY315" fmla="*/ 138485 h 310607"/>
                    <a:gd name="connsiteX316" fmla="*/ 92027 w 143943"/>
                    <a:gd name="connsiteY316" fmla="*/ 143118 h 310607"/>
                    <a:gd name="connsiteX317" fmla="*/ 90758 w 143943"/>
                    <a:gd name="connsiteY317" fmla="*/ 140071 h 310607"/>
                    <a:gd name="connsiteX318" fmla="*/ 98247 w 143943"/>
                    <a:gd name="connsiteY318" fmla="*/ 119635 h 310607"/>
                    <a:gd name="connsiteX319" fmla="*/ 101230 w 143943"/>
                    <a:gd name="connsiteY319" fmla="*/ 118048 h 310607"/>
                    <a:gd name="connsiteX320" fmla="*/ 99516 w 143943"/>
                    <a:gd name="connsiteY320" fmla="*/ 122682 h 310607"/>
                    <a:gd name="connsiteX321" fmla="*/ 98247 w 143943"/>
                    <a:gd name="connsiteY321" fmla="*/ 119635 h 310607"/>
                    <a:gd name="connsiteX322" fmla="*/ 105736 w 143943"/>
                    <a:gd name="connsiteY322" fmla="*/ 99262 h 310607"/>
                    <a:gd name="connsiteX323" fmla="*/ 108719 w 143943"/>
                    <a:gd name="connsiteY323" fmla="*/ 97676 h 310607"/>
                    <a:gd name="connsiteX324" fmla="*/ 107005 w 143943"/>
                    <a:gd name="connsiteY324" fmla="*/ 102309 h 310607"/>
                    <a:gd name="connsiteX325" fmla="*/ 105736 w 143943"/>
                    <a:gd name="connsiteY325" fmla="*/ 99262 h 310607"/>
                    <a:gd name="connsiteX326" fmla="*/ 112527 w 143943"/>
                    <a:gd name="connsiteY326" fmla="*/ 79207 h 310607"/>
                    <a:gd name="connsiteX327" fmla="*/ 116208 w 143943"/>
                    <a:gd name="connsiteY327" fmla="*/ 77239 h 310607"/>
                    <a:gd name="connsiteX328" fmla="*/ 114050 w 143943"/>
                    <a:gd name="connsiteY328" fmla="*/ 83078 h 310607"/>
                    <a:gd name="connsiteX329" fmla="*/ 112527 w 143943"/>
                    <a:gd name="connsiteY329" fmla="*/ 79207 h 310607"/>
                    <a:gd name="connsiteX330" fmla="*/ 120333 w 143943"/>
                    <a:gd name="connsiteY330" fmla="*/ 59595 h 310607"/>
                    <a:gd name="connsiteX331" fmla="*/ 123316 w 143943"/>
                    <a:gd name="connsiteY331" fmla="*/ 58009 h 310607"/>
                    <a:gd name="connsiteX332" fmla="*/ 121603 w 143943"/>
                    <a:gd name="connsiteY332" fmla="*/ 62642 h 310607"/>
                    <a:gd name="connsiteX333" fmla="*/ 120333 w 143943"/>
                    <a:gd name="connsiteY333" fmla="*/ 59595 h 310607"/>
                    <a:gd name="connsiteX334" fmla="*/ 127822 w 143943"/>
                    <a:gd name="connsiteY334" fmla="*/ 39159 h 310607"/>
                    <a:gd name="connsiteX335" fmla="*/ 130805 w 143943"/>
                    <a:gd name="connsiteY335" fmla="*/ 37572 h 310607"/>
                    <a:gd name="connsiteX336" fmla="*/ 129092 w 143943"/>
                    <a:gd name="connsiteY336" fmla="*/ 42205 h 310607"/>
                    <a:gd name="connsiteX337" fmla="*/ 127822 w 143943"/>
                    <a:gd name="connsiteY337" fmla="*/ 39159 h 310607"/>
                    <a:gd name="connsiteX338" fmla="*/ 134677 w 143943"/>
                    <a:gd name="connsiteY338" fmla="*/ 27037 h 310607"/>
                    <a:gd name="connsiteX339" fmla="*/ 132709 w 143943"/>
                    <a:gd name="connsiteY339" fmla="*/ 32432 h 310607"/>
                    <a:gd name="connsiteX340" fmla="*/ 126490 w 143943"/>
                    <a:gd name="connsiteY340" fmla="*/ 35732 h 310607"/>
                    <a:gd name="connsiteX341" fmla="*/ 122428 w 143943"/>
                    <a:gd name="connsiteY341" fmla="*/ 25577 h 310607"/>
                    <a:gd name="connsiteX342" fmla="*/ 132138 w 143943"/>
                    <a:gd name="connsiteY342" fmla="*/ 20500 h 310607"/>
                    <a:gd name="connsiteX343" fmla="*/ 134677 w 143943"/>
                    <a:gd name="connsiteY343" fmla="*/ 27037 h 310607"/>
                    <a:gd name="connsiteX344" fmla="*/ 126617 w 143943"/>
                    <a:gd name="connsiteY344" fmla="*/ 6918 h 310607"/>
                    <a:gd name="connsiteX345" fmla="*/ 130678 w 143943"/>
                    <a:gd name="connsiteY345" fmla="*/ 17073 h 310607"/>
                    <a:gd name="connsiteX346" fmla="*/ 121032 w 143943"/>
                    <a:gd name="connsiteY346" fmla="*/ 22150 h 310607"/>
                    <a:gd name="connsiteX347" fmla="*/ 116970 w 143943"/>
                    <a:gd name="connsiteY347" fmla="*/ 11995 h 310607"/>
                    <a:gd name="connsiteX348" fmla="*/ 126617 w 143943"/>
                    <a:gd name="connsiteY348" fmla="*/ 6918 h 310607"/>
                    <a:gd name="connsiteX349" fmla="*/ 117731 w 143943"/>
                    <a:gd name="connsiteY349" fmla="*/ 23863 h 310607"/>
                    <a:gd name="connsiteX350" fmla="*/ 108084 w 143943"/>
                    <a:gd name="connsiteY350" fmla="*/ 28941 h 310607"/>
                    <a:gd name="connsiteX351" fmla="*/ 105292 w 143943"/>
                    <a:gd name="connsiteY351" fmla="*/ 21896 h 310607"/>
                    <a:gd name="connsiteX352" fmla="*/ 107005 w 143943"/>
                    <a:gd name="connsiteY352" fmla="*/ 17199 h 310607"/>
                    <a:gd name="connsiteX353" fmla="*/ 113733 w 143943"/>
                    <a:gd name="connsiteY353" fmla="*/ 13645 h 310607"/>
                    <a:gd name="connsiteX354" fmla="*/ 117731 w 143943"/>
                    <a:gd name="connsiteY354" fmla="*/ 23863 h 310607"/>
                    <a:gd name="connsiteX355" fmla="*/ 112273 w 143943"/>
                    <a:gd name="connsiteY355" fmla="*/ 10282 h 310607"/>
                    <a:gd name="connsiteX356" fmla="*/ 108846 w 143943"/>
                    <a:gd name="connsiteY356" fmla="*/ 12059 h 310607"/>
                    <a:gd name="connsiteX357" fmla="*/ 110813 w 143943"/>
                    <a:gd name="connsiteY357" fmla="*/ 6664 h 310607"/>
                    <a:gd name="connsiteX358" fmla="*/ 112273 w 143943"/>
                    <a:gd name="connsiteY358" fmla="*/ 10282 h 310607"/>
                    <a:gd name="connsiteX359" fmla="*/ 5268 w 143943"/>
                    <a:gd name="connsiteY359" fmla="*/ 293725 h 310607"/>
                    <a:gd name="connsiteX360" fmla="*/ 7235 w 143943"/>
                    <a:gd name="connsiteY360" fmla="*/ 288330 h 310607"/>
                    <a:gd name="connsiteX361" fmla="*/ 8695 w 143943"/>
                    <a:gd name="connsiteY361" fmla="*/ 291948 h 310607"/>
                    <a:gd name="connsiteX362" fmla="*/ 5268 w 143943"/>
                    <a:gd name="connsiteY362" fmla="*/ 293725 h 310607"/>
                    <a:gd name="connsiteX363" fmla="*/ 9139 w 143943"/>
                    <a:gd name="connsiteY363" fmla="*/ 283189 h 310607"/>
                    <a:gd name="connsiteX364" fmla="*/ 10853 w 143943"/>
                    <a:gd name="connsiteY364" fmla="*/ 278493 h 310607"/>
                    <a:gd name="connsiteX365" fmla="*/ 17580 w 143943"/>
                    <a:gd name="connsiteY365" fmla="*/ 274939 h 310607"/>
                    <a:gd name="connsiteX366" fmla="*/ 21642 w 143943"/>
                    <a:gd name="connsiteY366" fmla="*/ 285093 h 310607"/>
                    <a:gd name="connsiteX367" fmla="*/ 11932 w 143943"/>
                    <a:gd name="connsiteY367" fmla="*/ 290171 h 310607"/>
                    <a:gd name="connsiteX368" fmla="*/ 9139 w 143943"/>
                    <a:gd name="connsiteY368" fmla="*/ 283189 h 310607"/>
                    <a:gd name="connsiteX369" fmla="*/ 17453 w 143943"/>
                    <a:gd name="connsiteY369" fmla="*/ 303816 h 310607"/>
                    <a:gd name="connsiteX370" fmla="*/ 13392 w 143943"/>
                    <a:gd name="connsiteY370" fmla="*/ 293661 h 310607"/>
                    <a:gd name="connsiteX371" fmla="*/ 23102 w 143943"/>
                    <a:gd name="connsiteY371" fmla="*/ 288584 h 310607"/>
                    <a:gd name="connsiteX372" fmla="*/ 27164 w 143943"/>
                    <a:gd name="connsiteY372" fmla="*/ 298739 h 310607"/>
                    <a:gd name="connsiteX373" fmla="*/ 17453 w 143943"/>
                    <a:gd name="connsiteY373" fmla="*/ 303816 h 310607"/>
                    <a:gd name="connsiteX374" fmla="*/ 26339 w 143943"/>
                    <a:gd name="connsiteY374" fmla="*/ 286870 h 310607"/>
                    <a:gd name="connsiteX375" fmla="*/ 35986 w 143943"/>
                    <a:gd name="connsiteY375" fmla="*/ 281793 h 310607"/>
                    <a:gd name="connsiteX376" fmla="*/ 38588 w 143943"/>
                    <a:gd name="connsiteY376" fmla="*/ 288330 h 310607"/>
                    <a:gd name="connsiteX377" fmla="*/ 36620 w 143943"/>
                    <a:gd name="connsiteY377" fmla="*/ 293725 h 310607"/>
                    <a:gd name="connsiteX378" fmla="*/ 30401 w 143943"/>
                    <a:gd name="connsiteY378" fmla="*/ 297025 h 310607"/>
                    <a:gd name="connsiteX379" fmla="*/ 26339 w 143943"/>
                    <a:gd name="connsiteY379" fmla="*/ 286870 h 310607"/>
                    <a:gd name="connsiteX380" fmla="*/ 31797 w 143943"/>
                    <a:gd name="connsiteY380" fmla="*/ 300453 h 310607"/>
                    <a:gd name="connsiteX381" fmla="*/ 34780 w 143943"/>
                    <a:gd name="connsiteY381" fmla="*/ 298866 h 310607"/>
                    <a:gd name="connsiteX382" fmla="*/ 33066 w 143943"/>
                    <a:gd name="connsiteY382" fmla="*/ 303499 h 310607"/>
                    <a:gd name="connsiteX383" fmla="*/ 31797 w 143943"/>
                    <a:gd name="connsiteY383" fmla="*/ 300453 h 310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143943" h="310607">
                      <a:moveTo>
                        <a:pt x="140452" y="11360"/>
                      </a:moveTo>
                      <a:lnTo>
                        <a:pt x="140198" y="12059"/>
                      </a:lnTo>
                      <a:lnTo>
                        <a:pt x="133979" y="15359"/>
                      </a:lnTo>
                      <a:lnTo>
                        <a:pt x="130996" y="7933"/>
                      </a:lnTo>
                      <a:lnTo>
                        <a:pt x="122682" y="4887"/>
                      </a:lnTo>
                      <a:lnTo>
                        <a:pt x="115573" y="8631"/>
                      </a:lnTo>
                      <a:lnTo>
                        <a:pt x="112781" y="1587"/>
                      </a:lnTo>
                      <a:lnTo>
                        <a:pt x="112908" y="1269"/>
                      </a:lnTo>
                      <a:lnTo>
                        <a:pt x="109480" y="0"/>
                      </a:lnTo>
                      <a:lnTo>
                        <a:pt x="0" y="297914"/>
                      </a:lnTo>
                      <a:lnTo>
                        <a:pt x="3427" y="299183"/>
                      </a:lnTo>
                      <a:lnTo>
                        <a:pt x="3491" y="298993"/>
                      </a:lnTo>
                      <a:lnTo>
                        <a:pt x="10218" y="295439"/>
                      </a:lnTo>
                      <a:lnTo>
                        <a:pt x="13138" y="302737"/>
                      </a:lnTo>
                      <a:lnTo>
                        <a:pt x="21706" y="305911"/>
                      </a:lnTo>
                      <a:lnTo>
                        <a:pt x="28624" y="302230"/>
                      </a:lnTo>
                      <a:lnTo>
                        <a:pt x="31226" y="308767"/>
                      </a:lnTo>
                      <a:lnTo>
                        <a:pt x="31035" y="309338"/>
                      </a:lnTo>
                      <a:lnTo>
                        <a:pt x="34463" y="310607"/>
                      </a:lnTo>
                      <a:lnTo>
                        <a:pt x="143943" y="12693"/>
                      </a:lnTo>
                      <a:lnTo>
                        <a:pt x="140452" y="11360"/>
                      </a:lnTo>
                      <a:close/>
                      <a:moveTo>
                        <a:pt x="138295" y="17199"/>
                      </a:moveTo>
                      <a:lnTo>
                        <a:pt x="136581" y="21833"/>
                      </a:lnTo>
                      <a:lnTo>
                        <a:pt x="135312" y="18723"/>
                      </a:lnTo>
                      <a:lnTo>
                        <a:pt x="138295" y="17199"/>
                      </a:lnTo>
                      <a:close/>
                      <a:moveTo>
                        <a:pt x="42967" y="213185"/>
                      </a:moveTo>
                      <a:lnTo>
                        <a:pt x="52614" y="208108"/>
                      </a:lnTo>
                      <a:lnTo>
                        <a:pt x="56676" y="218263"/>
                      </a:lnTo>
                      <a:lnTo>
                        <a:pt x="47029" y="223340"/>
                      </a:lnTo>
                      <a:lnTo>
                        <a:pt x="42967" y="213185"/>
                      </a:lnTo>
                      <a:close/>
                      <a:moveTo>
                        <a:pt x="48870" y="237874"/>
                      </a:moveTo>
                      <a:lnTo>
                        <a:pt x="39921" y="242571"/>
                      </a:lnTo>
                      <a:lnTo>
                        <a:pt x="36176" y="233177"/>
                      </a:lnTo>
                      <a:lnTo>
                        <a:pt x="45125" y="228481"/>
                      </a:lnTo>
                      <a:lnTo>
                        <a:pt x="48870" y="237874"/>
                      </a:lnTo>
                      <a:close/>
                      <a:moveTo>
                        <a:pt x="50456" y="192749"/>
                      </a:moveTo>
                      <a:lnTo>
                        <a:pt x="60167" y="187672"/>
                      </a:lnTo>
                      <a:lnTo>
                        <a:pt x="64229" y="197826"/>
                      </a:lnTo>
                      <a:lnTo>
                        <a:pt x="54582" y="202904"/>
                      </a:lnTo>
                      <a:lnTo>
                        <a:pt x="50456" y="192749"/>
                      </a:lnTo>
                      <a:close/>
                      <a:moveTo>
                        <a:pt x="57945" y="172376"/>
                      </a:moveTo>
                      <a:lnTo>
                        <a:pt x="67656" y="167299"/>
                      </a:lnTo>
                      <a:lnTo>
                        <a:pt x="71718" y="177454"/>
                      </a:lnTo>
                      <a:lnTo>
                        <a:pt x="62007" y="182531"/>
                      </a:lnTo>
                      <a:lnTo>
                        <a:pt x="57945" y="172376"/>
                      </a:lnTo>
                      <a:close/>
                      <a:moveTo>
                        <a:pt x="65942" y="153146"/>
                      </a:moveTo>
                      <a:lnTo>
                        <a:pt x="74510" y="148639"/>
                      </a:lnTo>
                      <a:lnTo>
                        <a:pt x="78128" y="157652"/>
                      </a:lnTo>
                      <a:lnTo>
                        <a:pt x="69560" y="162158"/>
                      </a:lnTo>
                      <a:lnTo>
                        <a:pt x="65942" y="153146"/>
                      </a:lnTo>
                      <a:close/>
                      <a:moveTo>
                        <a:pt x="72352" y="133281"/>
                      </a:moveTo>
                      <a:lnTo>
                        <a:pt x="82063" y="128203"/>
                      </a:lnTo>
                      <a:lnTo>
                        <a:pt x="86125" y="138358"/>
                      </a:lnTo>
                      <a:lnTo>
                        <a:pt x="76414" y="143435"/>
                      </a:lnTo>
                      <a:lnTo>
                        <a:pt x="72352" y="133281"/>
                      </a:lnTo>
                      <a:close/>
                      <a:moveTo>
                        <a:pt x="79841" y="112908"/>
                      </a:moveTo>
                      <a:lnTo>
                        <a:pt x="89552" y="107830"/>
                      </a:lnTo>
                      <a:lnTo>
                        <a:pt x="93614" y="117985"/>
                      </a:lnTo>
                      <a:lnTo>
                        <a:pt x="83903" y="123062"/>
                      </a:lnTo>
                      <a:lnTo>
                        <a:pt x="79841" y="112908"/>
                      </a:lnTo>
                      <a:close/>
                      <a:moveTo>
                        <a:pt x="87331" y="92471"/>
                      </a:moveTo>
                      <a:lnTo>
                        <a:pt x="96977" y="87394"/>
                      </a:lnTo>
                      <a:lnTo>
                        <a:pt x="101039" y="97549"/>
                      </a:lnTo>
                      <a:lnTo>
                        <a:pt x="91392" y="102626"/>
                      </a:lnTo>
                      <a:lnTo>
                        <a:pt x="87331" y="92471"/>
                      </a:lnTo>
                      <a:close/>
                      <a:moveTo>
                        <a:pt x="95137" y="72860"/>
                      </a:moveTo>
                      <a:lnTo>
                        <a:pt x="104086" y="68163"/>
                      </a:lnTo>
                      <a:lnTo>
                        <a:pt x="107830" y="77557"/>
                      </a:lnTo>
                      <a:lnTo>
                        <a:pt x="98882" y="82253"/>
                      </a:lnTo>
                      <a:lnTo>
                        <a:pt x="95137" y="72860"/>
                      </a:lnTo>
                      <a:close/>
                      <a:moveTo>
                        <a:pt x="101928" y="52804"/>
                      </a:moveTo>
                      <a:lnTo>
                        <a:pt x="111575" y="47727"/>
                      </a:lnTo>
                      <a:lnTo>
                        <a:pt x="115637" y="57882"/>
                      </a:lnTo>
                      <a:lnTo>
                        <a:pt x="105990" y="62959"/>
                      </a:lnTo>
                      <a:lnTo>
                        <a:pt x="101928" y="52804"/>
                      </a:lnTo>
                      <a:close/>
                      <a:moveTo>
                        <a:pt x="102690" y="64673"/>
                      </a:moveTo>
                      <a:lnTo>
                        <a:pt x="93741" y="69369"/>
                      </a:lnTo>
                      <a:lnTo>
                        <a:pt x="90631" y="61563"/>
                      </a:lnTo>
                      <a:lnTo>
                        <a:pt x="91900" y="58072"/>
                      </a:lnTo>
                      <a:lnTo>
                        <a:pt x="98628" y="54518"/>
                      </a:lnTo>
                      <a:lnTo>
                        <a:pt x="102690" y="64673"/>
                      </a:lnTo>
                      <a:close/>
                      <a:moveTo>
                        <a:pt x="95645" y="83903"/>
                      </a:moveTo>
                      <a:lnTo>
                        <a:pt x="85998" y="88981"/>
                      </a:lnTo>
                      <a:lnTo>
                        <a:pt x="83205" y="81936"/>
                      </a:lnTo>
                      <a:lnTo>
                        <a:pt x="84474" y="78445"/>
                      </a:lnTo>
                      <a:lnTo>
                        <a:pt x="91900" y="74510"/>
                      </a:lnTo>
                      <a:lnTo>
                        <a:pt x="95645" y="83903"/>
                      </a:lnTo>
                      <a:close/>
                      <a:moveTo>
                        <a:pt x="88156" y="104340"/>
                      </a:moveTo>
                      <a:lnTo>
                        <a:pt x="78509" y="109417"/>
                      </a:lnTo>
                      <a:lnTo>
                        <a:pt x="75716" y="102372"/>
                      </a:lnTo>
                      <a:lnTo>
                        <a:pt x="77430" y="97676"/>
                      </a:lnTo>
                      <a:lnTo>
                        <a:pt x="84157" y="94121"/>
                      </a:lnTo>
                      <a:lnTo>
                        <a:pt x="88156" y="104340"/>
                      </a:lnTo>
                      <a:close/>
                      <a:moveTo>
                        <a:pt x="80603" y="124776"/>
                      </a:moveTo>
                      <a:lnTo>
                        <a:pt x="70956" y="129853"/>
                      </a:lnTo>
                      <a:lnTo>
                        <a:pt x="68164" y="122808"/>
                      </a:lnTo>
                      <a:lnTo>
                        <a:pt x="69877" y="118112"/>
                      </a:lnTo>
                      <a:lnTo>
                        <a:pt x="76605" y="114558"/>
                      </a:lnTo>
                      <a:lnTo>
                        <a:pt x="80603" y="124776"/>
                      </a:lnTo>
                      <a:close/>
                      <a:moveTo>
                        <a:pt x="73114" y="145149"/>
                      </a:moveTo>
                      <a:lnTo>
                        <a:pt x="64546" y="149655"/>
                      </a:lnTo>
                      <a:lnTo>
                        <a:pt x="61246" y="141468"/>
                      </a:lnTo>
                      <a:lnTo>
                        <a:pt x="62325" y="138548"/>
                      </a:lnTo>
                      <a:lnTo>
                        <a:pt x="69052" y="134994"/>
                      </a:lnTo>
                      <a:lnTo>
                        <a:pt x="73114" y="145149"/>
                      </a:lnTo>
                      <a:close/>
                      <a:moveTo>
                        <a:pt x="66260" y="163808"/>
                      </a:moveTo>
                      <a:lnTo>
                        <a:pt x="56549" y="168885"/>
                      </a:lnTo>
                      <a:lnTo>
                        <a:pt x="53757" y="161841"/>
                      </a:lnTo>
                      <a:lnTo>
                        <a:pt x="54835" y="158921"/>
                      </a:lnTo>
                      <a:lnTo>
                        <a:pt x="62642" y="154796"/>
                      </a:lnTo>
                      <a:lnTo>
                        <a:pt x="66260" y="163808"/>
                      </a:lnTo>
                      <a:close/>
                      <a:moveTo>
                        <a:pt x="58770" y="184245"/>
                      </a:moveTo>
                      <a:lnTo>
                        <a:pt x="49123" y="189322"/>
                      </a:lnTo>
                      <a:lnTo>
                        <a:pt x="46331" y="182277"/>
                      </a:lnTo>
                      <a:lnTo>
                        <a:pt x="48045" y="177580"/>
                      </a:lnTo>
                      <a:lnTo>
                        <a:pt x="54772" y="174026"/>
                      </a:lnTo>
                      <a:lnTo>
                        <a:pt x="58770" y="184245"/>
                      </a:lnTo>
                      <a:close/>
                      <a:moveTo>
                        <a:pt x="51281" y="204681"/>
                      </a:moveTo>
                      <a:lnTo>
                        <a:pt x="41571" y="209758"/>
                      </a:lnTo>
                      <a:lnTo>
                        <a:pt x="38778" y="202713"/>
                      </a:lnTo>
                      <a:lnTo>
                        <a:pt x="40492" y="198017"/>
                      </a:lnTo>
                      <a:lnTo>
                        <a:pt x="47219" y="194463"/>
                      </a:lnTo>
                      <a:lnTo>
                        <a:pt x="51281" y="204681"/>
                      </a:lnTo>
                      <a:close/>
                      <a:moveTo>
                        <a:pt x="43729" y="225054"/>
                      </a:moveTo>
                      <a:lnTo>
                        <a:pt x="34780" y="229750"/>
                      </a:lnTo>
                      <a:lnTo>
                        <a:pt x="31670" y="221944"/>
                      </a:lnTo>
                      <a:lnTo>
                        <a:pt x="32939" y="218453"/>
                      </a:lnTo>
                      <a:lnTo>
                        <a:pt x="39667" y="214899"/>
                      </a:lnTo>
                      <a:lnTo>
                        <a:pt x="43729" y="225054"/>
                      </a:lnTo>
                      <a:close/>
                      <a:moveTo>
                        <a:pt x="36684" y="244284"/>
                      </a:moveTo>
                      <a:lnTo>
                        <a:pt x="26973" y="249361"/>
                      </a:lnTo>
                      <a:lnTo>
                        <a:pt x="24181" y="242317"/>
                      </a:lnTo>
                      <a:lnTo>
                        <a:pt x="25450" y="238826"/>
                      </a:lnTo>
                      <a:lnTo>
                        <a:pt x="32876" y="234891"/>
                      </a:lnTo>
                      <a:lnTo>
                        <a:pt x="36684" y="244284"/>
                      </a:lnTo>
                      <a:close/>
                      <a:moveTo>
                        <a:pt x="38080" y="247775"/>
                      </a:moveTo>
                      <a:lnTo>
                        <a:pt x="42142" y="257930"/>
                      </a:lnTo>
                      <a:lnTo>
                        <a:pt x="32432" y="263007"/>
                      </a:lnTo>
                      <a:lnTo>
                        <a:pt x="28370" y="252852"/>
                      </a:lnTo>
                      <a:lnTo>
                        <a:pt x="38080" y="247775"/>
                      </a:lnTo>
                      <a:close/>
                      <a:moveTo>
                        <a:pt x="41317" y="245998"/>
                      </a:moveTo>
                      <a:lnTo>
                        <a:pt x="50266" y="241301"/>
                      </a:lnTo>
                      <a:lnTo>
                        <a:pt x="53185" y="248600"/>
                      </a:lnTo>
                      <a:lnTo>
                        <a:pt x="51599" y="252852"/>
                      </a:lnTo>
                      <a:lnTo>
                        <a:pt x="45379" y="256153"/>
                      </a:lnTo>
                      <a:lnTo>
                        <a:pt x="41317" y="245998"/>
                      </a:lnTo>
                      <a:close/>
                      <a:moveTo>
                        <a:pt x="48425" y="226767"/>
                      </a:moveTo>
                      <a:lnTo>
                        <a:pt x="58136" y="221690"/>
                      </a:lnTo>
                      <a:lnTo>
                        <a:pt x="60738" y="228227"/>
                      </a:lnTo>
                      <a:lnTo>
                        <a:pt x="59151" y="232479"/>
                      </a:lnTo>
                      <a:lnTo>
                        <a:pt x="52170" y="236160"/>
                      </a:lnTo>
                      <a:lnTo>
                        <a:pt x="48425" y="226767"/>
                      </a:lnTo>
                      <a:close/>
                      <a:moveTo>
                        <a:pt x="55914" y="206394"/>
                      </a:moveTo>
                      <a:lnTo>
                        <a:pt x="65625" y="201317"/>
                      </a:lnTo>
                      <a:lnTo>
                        <a:pt x="68227" y="207854"/>
                      </a:lnTo>
                      <a:lnTo>
                        <a:pt x="66260" y="213249"/>
                      </a:lnTo>
                      <a:lnTo>
                        <a:pt x="60040" y="216549"/>
                      </a:lnTo>
                      <a:lnTo>
                        <a:pt x="55914" y="206394"/>
                      </a:lnTo>
                      <a:close/>
                      <a:moveTo>
                        <a:pt x="63404" y="185958"/>
                      </a:moveTo>
                      <a:lnTo>
                        <a:pt x="73051" y="180881"/>
                      </a:lnTo>
                      <a:lnTo>
                        <a:pt x="75653" y="187418"/>
                      </a:lnTo>
                      <a:lnTo>
                        <a:pt x="73685" y="192813"/>
                      </a:lnTo>
                      <a:lnTo>
                        <a:pt x="67465" y="196113"/>
                      </a:lnTo>
                      <a:lnTo>
                        <a:pt x="63404" y="185958"/>
                      </a:lnTo>
                      <a:close/>
                      <a:moveTo>
                        <a:pt x="70893" y="165522"/>
                      </a:moveTo>
                      <a:lnTo>
                        <a:pt x="79461" y="161016"/>
                      </a:lnTo>
                      <a:lnTo>
                        <a:pt x="82571" y="168695"/>
                      </a:lnTo>
                      <a:lnTo>
                        <a:pt x="81238" y="172376"/>
                      </a:lnTo>
                      <a:lnTo>
                        <a:pt x="75018" y="175676"/>
                      </a:lnTo>
                      <a:lnTo>
                        <a:pt x="70893" y="165522"/>
                      </a:lnTo>
                      <a:close/>
                      <a:moveTo>
                        <a:pt x="77747" y="146862"/>
                      </a:moveTo>
                      <a:lnTo>
                        <a:pt x="87457" y="141785"/>
                      </a:lnTo>
                      <a:lnTo>
                        <a:pt x="90060" y="148322"/>
                      </a:lnTo>
                      <a:lnTo>
                        <a:pt x="88727" y="152003"/>
                      </a:lnTo>
                      <a:lnTo>
                        <a:pt x="81365" y="155875"/>
                      </a:lnTo>
                      <a:lnTo>
                        <a:pt x="77747" y="146862"/>
                      </a:lnTo>
                      <a:close/>
                      <a:moveTo>
                        <a:pt x="85300" y="126490"/>
                      </a:moveTo>
                      <a:lnTo>
                        <a:pt x="94947" y="121412"/>
                      </a:lnTo>
                      <a:lnTo>
                        <a:pt x="97549" y="127949"/>
                      </a:lnTo>
                      <a:lnTo>
                        <a:pt x="95581" y="133344"/>
                      </a:lnTo>
                      <a:lnTo>
                        <a:pt x="89361" y="136644"/>
                      </a:lnTo>
                      <a:lnTo>
                        <a:pt x="85300" y="126490"/>
                      </a:lnTo>
                      <a:close/>
                      <a:moveTo>
                        <a:pt x="92789" y="106053"/>
                      </a:moveTo>
                      <a:lnTo>
                        <a:pt x="102499" y="100976"/>
                      </a:lnTo>
                      <a:lnTo>
                        <a:pt x="105101" y="107513"/>
                      </a:lnTo>
                      <a:lnTo>
                        <a:pt x="103134" y="112908"/>
                      </a:lnTo>
                      <a:lnTo>
                        <a:pt x="96914" y="116208"/>
                      </a:lnTo>
                      <a:lnTo>
                        <a:pt x="92789" y="106053"/>
                      </a:lnTo>
                      <a:close/>
                      <a:moveTo>
                        <a:pt x="100278" y="85617"/>
                      </a:moveTo>
                      <a:lnTo>
                        <a:pt x="109227" y="80920"/>
                      </a:lnTo>
                      <a:lnTo>
                        <a:pt x="112146" y="88219"/>
                      </a:lnTo>
                      <a:lnTo>
                        <a:pt x="110559" y="92471"/>
                      </a:lnTo>
                      <a:lnTo>
                        <a:pt x="104340" y="95772"/>
                      </a:lnTo>
                      <a:lnTo>
                        <a:pt x="100278" y="85617"/>
                      </a:lnTo>
                      <a:close/>
                      <a:moveTo>
                        <a:pt x="107386" y="66386"/>
                      </a:moveTo>
                      <a:lnTo>
                        <a:pt x="117096" y="61309"/>
                      </a:lnTo>
                      <a:lnTo>
                        <a:pt x="119699" y="67846"/>
                      </a:lnTo>
                      <a:lnTo>
                        <a:pt x="118112" y="72098"/>
                      </a:lnTo>
                      <a:lnTo>
                        <a:pt x="111131" y="75780"/>
                      </a:lnTo>
                      <a:lnTo>
                        <a:pt x="107386" y="66386"/>
                      </a:lnTo>
                      <a:close/>
                      <a:moveTo>
                        <a:pt x="114875" y="46014"/>
                      </a:moveTo>
                      <a:lnTo>
                        <a:pt x="124522" y="40936"/>
                      </a:lnTo>
                      <a:lnTo>
                        <a:pt x="127124" y="47473"/>
                      </a:lnTo>
                      <a:lnTo>
                        <a:pt x="125157" y="52868"/>
                      </a:lnTo>
                      <a:lnTo>
                        <a:pt x="118937" y="56168"/>
                      </a:lnTo>
                      <a:lnTo>
                        <a:pt x="114875" y="46014"/>
                      </a:lnTo>
                      <a:close/>
                      <a:moveTo>
                        <a:pt x="113479" y="42523"/>
                      </a:moveTo>
                      <a:lnTo>
                        <a:pt x="109417" y="32368"/>
                      </a:lnTo>
                      <a:lnTo>
                        <a:pt x="119127" y="27291"/>
                      </a:lnTo>
                      <a:lnTo>
                        <a:pt x="123189" y="37445"/>
                      </a:lnTo>
                      <a:lnTo>
                        <a:pt x="113479" y="42523"/>
                      </a:lnTo>
                      <a:close/>
                      <a:moveTo>
                        <a:pt x="110179" y="44300"/>
                      </a:moveTo>
                      <a:lnTo>
                        <a:pt x="100468" y="49377"/>
                      </a:lnTo>
                      <a:lnTo>
                        <a:pt x="97676" y="42332"/>
                      </a:lnTo>
                      <a:lnTo>
                        <a:pt x="99389" y="37636"/>
                      </a:lnTo>
                      <a:lnTo>
                        <a:pt x="106117" y="34082"/>
                      </a:lnTo>
                      <a:lnTo>
                        <a:pt x="110179" y="44300"/>
                      </a:lnTo>
                      <a:close/>
                      <a:moveTo>
                        <a:pt x="101357" y="32495"/>
                      </a:moveTo>
                      <a:lnTo>
                        <a:pt x="103324" y="27100"/>
                      </a:lnTo>
                      <a:lnTo>
                        <a:pt x="104784" y="30718"/>
                      </a:lnTo>
                      <a:lnTo>
                        <a:pt x="101357" y="32495"/>
                      </a:lnTo>
                      <a:close/>
                      <a:moveTo>
                        <a:pt x="97231" y="51091"/>
                      </a:moveTo>
                      <a:lnTo>
                        <a:pt x="93804" y="52868"/>
                      </a:lnTo>
                      <a:lnTo>
                        <a:pt x="95772" y="47473"/>
                      </a:lnTo>
                      <a:lnTo>
                        <a:pt x="97231" y="51091"/>
                      </a:lnTo>
                      <a:close/>
                      <a:moveTo>
                        <a:pt x="90504" y="71146"/>
                      </a:moveTo>
                      <a:lnTo>
                        <a:pt x="86315" y="73368"/>
                      </a:lnTo>
                      <a:lnTo>
                        <a:pt x="88727" y="66831"/>
                      </a:lnTo>
                      <a:lnTo>
                        <a:pt x="90504" y="71146"/>
                      </a:lnTo>
                      <a:close/>
                      <a:moveTo>
                        <a:pt x="82697" y="90758"/>
                      </a:moveTo>
                      <a:lnTo>
                        <a:pt x="79270" y="92535"/>
                      </a:lnTo>
                      <a:lnTo>
                        <a:pt x="81238" y="87140"/>
                      </a:lnTo>
                      <a:lnTo>
                        <a:pt x="82697" y="90758"/>
                      </a:lnTo>
                      <a:close/>
                      <a:moveTo>
                        <a:pt x="75145" y="111194"/>
                      </a:moveTo>
                      <a:lnTo>
                        <a:pt x="71718" y="112971"/>
                      </a:lnTo>
                      <a:lnTo>
                        <a:pt x="73685" y="107576"/>
                      </a:lnTo>
                      <a:lnTo>
                        <a:pt x="75145" y="111194"/>
                      </a:lnTo>
                      <a:close/>
                      <a:moveTo>
                        <a:pt x="67656" y="131567"/>
                      </a:moveTo>
                      <a:lnTo>
                        <a:pt x="64229" y="133344"/>
                      </a:lnTo>
                      <a:lnTo>
                        <a:pt x="66196" y="127949"/>
                      </a:lnTo>
                      <a:lnTo>
                        <a:pt x="67656" y="131567"/>
                      </a:lnTo>
                      <a:close/>
                      <a:moveTo>
                        <a:pt x="61246" y="151432"/>
                      </a:moveTo>
                      <a:lnTo>
                        <a:pt x="56739" y="153844"/>
                      </a:lnTo>
                      <a:lnTo>
                        <a:pt x="59342" y="146672"/>
                      </a:lnTo>
                      <a:lnTo>
                        <a:pt x="61246" y="151432"/>
                      </a:lnTo>
                      <a:close/>
                      <a:moveTo>
                        <a:pt x="53312" y="170663"/>
                      </a:moveTo>
                      <a:lnTo>
                        <a:pt x="49885" y="172440"/>
                      </a:lnTo>
                      <a:lnTo>
                        <a:pt x="51852" y="167045"/>
                      </a:lnTo>
                      <a:lnTo>
                        <a:pt x="53312" y="170663"/>
                      </a:lnTo>
                      <a:close/>
                      <a:moveTo>
                        <a:pt x="45823" y="191035"/>
                      </a:moveTo>
                      <a:lnTo>
                        <a:pt x="42396" y="192813"/>
                      </a:lnTo>
                      <a:lnTo>
                        <a:pt x="44363" y="187418"/>
                      </a:lnTo>
                      <a:lnTo>
                        <a:pt x="45823" y="191035"/>
                      </a:lnTo>
                      <a:close/>
                      <a:moveTo>
                        <a:pt x="38271" y="211472"/>
                      </a:moveTo>
                      <a:lnTo>
                        <a:pt x="34843" y="213249"/>
                      </a:lnTo>
                      <a:lnTo>
                        <a:pt x="36811" y="207854"/>
                      </a:lnTo>
                      <a:lnTo>
                        <a:pt x="38271" y="211472"/>
                      </a:lnTo>
                      <a:close/>
                      <a:moveTo>
                        <a:pt x="31543" y="231527"/>
                      </a:moveTo>
                      <a:lnTo>
                        <a:pt x="27354" y="233749"/>
                      </a:lnTo>
                      <a:lnTo>
                        <a:pt x="29766" y="227212"/>
                      </a:lnTo>
                      <a:lnTo>
                        <a:pt x="31543" y="231527"/>
                      </a:lnTo>
                      <a:close/>
                      <a:moveTo>
                        <a:pt x="23737" y="251139"/>
                      </a:moveTo>
                      <a:lnTo>
                        <a:pt x="20309" y="252916"/>
                      </a:lnTo>
                      <a:lnTo>
                        <a:pt x="22277" y="247521"/>
                      </a:lnTo>
                      <a:lnTo>
                        <a:pt x="23737" y="251139"/>
                      </a:lnTo>
                      <a:close/>
                      <a:moveTo>
                        <a:pt x="16692" y="262817"/>
                      </a:moveTo>
                      <a:lnTo>
                        <a:pt x="18405" y="258120"/>
                      </a:lnTo>
                      <a:lnTo>
                        <a:pt x="25133" y="254566"/>
                      </a:lnTo>
                      <a:lnTo>
                        <a:pt x="29195" y="264721"/>
                      </a:lnTo>
                      <a:lnTo>
                        <a:pt x="19548" y="269798"/>
                      </a:lnTo>
                      <a:lnTo>
                        <a:pt x="16692" y="262817"/>
                      </a:lnTo>
                      <a:close/>
                      <a:moveTo>
                        <a:pt x="16184" y="271512"/>
                      </a:moveTo>
                      <a:lnTo>
                        <a:pt x="12757" y="273289"/>
                      </a:lnTo>
                      <a:lnTo>
                        <a:pt x="14724" y="267894"/>
                      </a:lnTo>
                      <a:lnTo>
                        <a:pt x="16184" y="271512"/>
                      </a:lnTo>
                      <a:close/>
                      <a:moveTo>
                        <a:pt x="30528" y="268148"/>
                      </a:moveTo>
                      <a:lnTo>
                        <a:pt x="34589" y="278302"/>
                      </a:lnTo>
                      <a:lnTo>
                        <a:pt x="24879" y="283380"/>
                      </a:lnTo>
                      <a:lnTo>
                        <a:pt x="20817" y="273225"/>
                      </a:lnTo>
                      <a:lnTo>
                        <a:pt x="30528" y="268148"/>
                      </a:lnTo>
                      <a:close/>
                      <a:moveTo>
                        <a:pt x="33828" y="266434"/>
                      </a:moveTo>
                      <a:lnTo>
                        <a:pt x="43538" y="261357"/>
                      </a:lnTo>
                      <a:lnTo>
                        <a:pt x="46140" y="267894"/>
                      </a:lnTo>
                      <a:lnTo>
                        <a:pt x="44173" y="273289"/>
                      </a:lnTo>
                      <a:lnTo>
                        <a:pt x="37953" y="276589"/>
                      </a:lnTo>
                      <a:lnTo>
                        <a:pt x="33828" y="266434"/>
                      </a:lnTo>
                      <a:close/>
                      <a:moveTo>
                        <a:pt x="42269" y="278493"/>
                      </a:moveTo>
                      <a:lnTo>
                        <a:pt x="40555" y="283126"/>
                      </a:lnTo>
                      <a:lnTo>
                        <a:pt x="39286" y="280016"/>
                      </a:lnTo>
                      <a:lnTo>
                        <a:pt x="42269" y="278493"/>
                      </a:lnTo>
                      <a:close/>
                      <a:moveTo>
                        <a:pt x="46775" y="259643"/>
                      </a:moveTo>
                      <a:lnTo>
                        <a:pt x="49758" y="258057"/>
                      </a:lnTo>
                      <a:lnTo>
                        <a:pt x="48045" y="262690"/>
                      </a:lnTo>
                      <a:lnTo>
                        <a:pt x="46775" y="259643"/>
                      </a:lnTo>
                      <a:close/>
                      <a:moveTo>
                        <a:pt x="53566" y="239588"/>
                      </a:moveTo>
                      <a:lnTo>
                        <a:pt x="57247" y="237620"/>
                      </a:lnTo>
                      <a:lnTo>
                        <a:pt x="55089" y="243459"/>
                      </a:lnTo>
                      <a:lnTo>
                        <a:pt x="53566" y="239588"/>
                      </a:lnTo>
                      <a:close/>
                      <a:moveTo>
                        <a:pt x="61373" y="219976"/>
                      </a:moveTo>
                      <a:lnTo>
                        <a:pt x="64355" y="218390"/>
                      </a:lnTo>
                      <a:lnTo>
                        <a:pt x="62642" y="223023"/>
                      </a:lnTo>
                      <a:lnTo>
                        <a:pt x="61373" y="219976"/>
                      </a:lnTo>
                      <a:close/>
                      <a:moveTo>
                        <a:pt x="68862" y="199540"/>
                      </a:moveTo>
                      <a:lnTo>
                        <a:pt x="71845" y="197953"/>
                      </a:lnTo>
                      <a:lnTo>
                        <a:pt x="70131" y="202586"/>
                      </a:lnTo>
                      <a:lnTo>
                        <a:pt x="68862" y="199540"/>
                      </a:lnTo>
                      <a:close/>
                      <a:moveTo>
                        <a:pt x="76351" y="179104"/>
                      </a:moveTo>
                      <a:lnTo>
                        <a:pt x="79334" y="177517"/>
                      </a:lnTo>
                      <a:lnTo>
                        <a:pt x="77620" y="182150"/>
                      </a:lnTo>
                      <a:lnTo>
                        <a:pt x="76351" y="179104"/>
                      </a:lnTo>
                      <a:close/>
                      <a:moveTo>
                        <a:pt x="82761" y="159302"/>
                      </a:moveTo>
                      <a:lnTo>
                        <a:pt x="86823" y="157144"/>
                      </a:lnTo>
                      <a:lnTo>
                        <a:pt x="84474" y="163554"/>
                      </a:lnTo>
                      <a:lnTo>
                        <a:pt x="82761" y="159302"/>
                      </a:lnTo>
                      <a:close/>
                      <a:moveTo>
                        <a:pt x="90758" y="140071"/>
                      </a:moveTo>
                      <a:lnTo>
                        <a:pt x="93741" y="138485"/>
                      </a:lnTo>
                      <a:lnTo>
                        <a:pt x="92027" y="143118"/>
                      </a:lnTo>
                      <a:lnTo>
                        <a:pt x="90758" y="140071"/>
                      </a:lnTo>
                      <a:close/>
                      <a:moveTo>
                        <a:pt x="98247" y="119635"/>
                      </a:moveTo>
                      <a:lnTo>
                        <a:pt x="101230" y="118048"/>
                      </a:lnTo>
                      <a:lnTo>
                        <a:pt x="99516" y="122682"/>
                      </a:lnTo>
                      <a:lnTo>
                        <a:pt x="98247" y="119635"/>
                      </a:lnTo>
                      <a:close/>
                      <a:moveTo>
                        <a:pt x="105736" y="99262"/>
                      </a:moveTo>
                      <a:lnTo>
                        <a:pt x="108719" y="97676"/>
                      </a:lnTo>
                      <a:lnTo>
                        <a:pt x="107005" y="102309"/>
                      </a:lnTo>
                      <a:lnTo>
                        <a:pt x="105736" y="99262"/>
                      </a:lnTo>
                      <a:close/>
                      <a:moveTo>
                        <a:pt x="112527" y="79207"/>
                      </a:moveTo>
                      <a:lnTo>
                        <a:pt x="116208" y="77239"/>
                      </a:lnTo>
                      <a:lnTo>
                        <a:pt x="114050" y="83078"/>
                      </a:lnTo>
                      <a:lnTo>
                        <a:pt x="112527" y="79207"/>
                      </a:lnTo>
                      <a:close/>
                      <a:moveTo>
                        <a:pt x="120333" y="59595"/>
                      </a:moveTo>
                      <a:lnTo>
                        <a:pt x="123316" y="58009"/>
                      </a:lnTo>
                      <a:lnTo>
                        <a:pt x="121603" y="62642"/>
                      </a:lnTo>
                      <a:lnTo>
                        <a:pt x="120333" y="59595"/>
                      </a:lnTo>
                      <a:close/>
                      <a:moveTo>
                        <a:pt x="127822" y="39159"/>
                      </a:moveTo>
                      <a:lnTo>
                        <a:pt x="130805" y="37572"/>
                      </a:lnTo>
                      <a:lnTo>
                        <a:pt x="129092" y="42205"/>
                      </a:lnTo>
                      <a:lnTo>
                        <a:pt x="127822" y="39159"/>
                      </a:lnTo>
                      <a:close/>
                      <a:moveTo>
                        <a:pt x="134677" y="27037"/>
                      </a:moveTo>
                      <a:lnTo>
                        <a:pt x="132709" y="32432"/>
                      </a:lnTo>
                      <a:lnTo>
                        <a:pt x="126490" y="35732"/>
                      </a:lnTo>
                      <a:lnTo>
                        <a:pt x="122428" y="25577"/>
                      </a:lnTo>
                      <a:lnTo>
                        <a:pt x="132138" y="20500"/>
                      </a:lnTo>
                      <a:lnTo>
                        <a:pt x="134677" y="27037"/>
                      </a:lnTo>
                      <a:close/>
                      <a:moveTo>
                        <a:pt x="126617" y="6918"/>
                      </a:moveTo>
                      <a:lnTo>
                        <a:pt x="130678" y="17073"/>
                      </a:lnTo>
                      <a:lnTo>
                        <a:pt x="121032" y="22150"/>
                      </a:lnTo>
                      <a:lnTo>
                        <a:pt x="116970" y="11995"/>
                      </a:lnTo>
                      <a:lnTo>
                        <a:pt x="126617" y="6918"/>
                      </a:lnTo>
                      <a:close/>
                      <a:moveTo>
                        <a:pt x="117731" y="23863"/>
                      </a:moveTo>
                      <a:lnTo>
                        <a:pt x="108084" y="28941"/>
                      </a:lnTo>
                      <a:lnTo>
                        <a:pt x="105292" y="21896"/>
                      </a:lnTo>
                      <a:lnTo>
                        <a:pt x="107005" y="17199"/>
                      </a:lnTo>
                      <a:lnTo>
                        <a:pt x="113733" y="13645"/>
                      </a:lnTo>
                      <a:lnTo>
                        <a:pt x="117731" y="23863"/>
                      </a:lnTo>
                      <a:close/>
                      <a:moveTo>
                        <a:pt x="112273" y="10282"/>
                      </a:moveTo>
                      <a:lnTo>
                        <a:pt x="108846" y="12059"/>
                      </a:lnTo>
                      <a:lnTo>
                        <a:pt x="110813" y="6664"/>
                      </a:lnTo>
                      <a:lnTo>
                        <a:pt x="112273" y="10282"/>
                      </a:lnTo>
                      <a:close/>
                      <a:moveTo>
                        <a:pt x="5268" y="293725"/>
                      </a:moveTo>
                      <a:lnTo>
                        <a:pt x="7235" y="288330"/>
                      </a:lnTo>
                      <a:lnTo>
                        <a:pt x="8695" y="291948"/>
                      </a:lnTo>
                      <a:lnTo>
                        <a:pt x="5268" y="293725"/>
                      </a:lnTo>
                      <a:close/>
                      <a:moveTo>
                        <a:pt x="9139" y="283189"/>
                      </a:moveTo>
                      <a:lnTo>
                        <a:pt x="10853" y="278493"/>
                      </a:lnTo>
                      <a:lnTo>
                        <a:pt x="17580" y="274939"/>
                      </a:lnTo>
                      <a:lnTo>
                        <a:pt x="21642" y="285093"/>
                      </a:lnTo>
                      <a:lnTo>
                        <a:pt x="11932" y="290171"/>
                      </a:lnTo>
                      <a:lnTo>
                        <a:pt x="9139" y="283189"/>
                      </a:lnTo>
                      <a:close/>
                      <a:moveTo>
                        <a:pt x="17453" y="303816"/>
                      </a:moveTo>
                      <a:lnTo>
                        <a:pt x="13392" y="293661"/>
                      </a:lnTo>
                      <a:lnTo>
                        <a:pt x="23102" y="288584"/>
                      </a:lnTo>
                      <a:lnTo>
                        <a:pt x="27164" y="298739"/>
                      </a:lnTo>
                      <a:lnTo>
                        <a:pt x="17453" y="303816"/>
                      </a:lnTo>
                      <a:close/>
                      <a:moveTo>
                        <a:pt x="26339" y="286870"/>
                      </a:moveTo>
                      <a:lnTo>
                        <a:pt x="35986" y="281793"/>
                      </a:lnTo>
                      <a:lnTo>
                        <a:pt x="38588" y="288330"/>
                      </a:lnTo>
                      <a:lnTo>
                        <a:pt x="36620" y="293725"/>
                      </a:lnTo>
                      <a:lnTo>
                        <a:pt x="30401" y="297025"/>
                      </a:lnTo>
                      <a:lnTo>
                        <a:pt x="26339" y="286870"/>
                      </a:lnTo>
                      <a:close/>
                      <a:moveTo>
                        <a:pt x="31797" y="300453"/>
                      </a:moveTo>
                      <a:lnTo>
                        <a:pt x="34780" y="298866"/>
                      </a:lnTo>
                      <a:lnTo>
                        <a:pt x="33066" y="303499"/>
                      </a:lnTo>
                      <a:lnTo>
                        <a:pt x="31797" y="30045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45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466048" y="1946737"/>
                  <a:ext cx="123491" cy="303055"/>
                  <a:chOff x="1466048" y="1946737"/>
                  <a:chExt cx="123491" cy="303055"/>
                </a:xfrm>
                <a:solidFill>
                  <a:srgbClr val="E0DCD1"/>
                </a:solidFill>
              </p:grpSpPr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D8A0AEF6-BDC4-40B3-AE60-E18650FDD7CA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520686" y="1937628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4B7C7A8-0006-46E3-8AEE-E0FB0E671C4C}"/>
                      </a:ext>
                    </a:extLst>
                  </p:cNvPr>
                  <p:cNvSpPr/>
                  <p:nvPr/>
                </p:nvSpPr>
                <p:spPr>
                  <a:xfrm rot="1210911">
                    <a:off x="1531220" y="1941504"/>
                    <a:ext cx="3681" cy="317397"/>
                  </a:xfrm>
                  <a:custGeom>
                    <a:avLst/>
                    <a:gdLst>
                      <a:gd name="connsiteX0" fmla="*/ 0 w 3681"/>
                      <a:gd name="connsiteY0" fmla="*/ 0 h 317397"/>
                      <a:gd name="connsiteX1" fmla="*/ 3681 w 3681"/>
                      <a:gd name="connsiteY1" fmla="*/ 0 h 317397"/>
                      <a:gd name="connsiteX2" fmla="*/ 3681 w 3681"/>
                      <a:gd name="connsiteY2" fmla="*/ 317397 h 317397"/>
                      <a:gd name="connsiteX3" fmla="*/ 0 w 3681"/>
                      <a:gd name="connsiteY3" fmla="*/ 317397 h 3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81" h="317397">
                        <a:moveTo>
                          <a:pt x="0" y="0"/>
                        </a:moveTo>
                        <a:lnTo>
                          <a:pt x="3681" y="0"/>
                        </a:lnTo>
                        <a:lnTo>
                          <a:pt x="3681" y="317397"/>
                        </a:lnTo>
                        <a:lnTo>
                          <a:pt x="0" y="317397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48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450736" y="1947944"/>
                  <a:ext cx="112317" cy="285391"/>
                  <a:chOff x="1450736" y="1947944"/>
                  <a:chExt cx="112317" cy="285391"/>
                </a:xfrm>
                <a:solidFill>
                  <a:srgbClr val="E0DCD1"/>
                </a:solidFill>
              </p:grpSpPr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351C8F1E-9449-4F81-826C-62F9A731236B}"/>
                      </a:ext>
                    </a:extLst>
                  </p:cNvPr>
                  <p:cNvSpPr/>
                  <p:nvPr/>
                </p:nvSpPr>
                <p:spPr>
                  <a:xfrm>
                    <a:off x="1551268" y="1947944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C14EC76E-BDDF-4332-BC64-753A6769EC7D}"/>
                      </a:ext>
                    </a:extLst>
                  </p:cNvPr>
                  <p:cNvSpPr/>
                  <p:nvPr/>
                </p:nvSpPr>
                <p:spPr>
                  <a:xfrm>
                    <a:off x="1543525" y="1969015"/>
                    <a:ext cx="11793" cy="11785"/>
                  </a:xfrm>
                  <a:custGeom>
                    <a:avLst/>
                    <a:gdLst>
                      <a:gd name="connsiteX0" fmla="*/ 11415 w 11793"/>
                      <a:gd name="connsiteY0" fmla="*/ 7924 h 11785"/>
                      <a:gd name="connsiteX1" fmla="*/ 3862 w 11793"/>
                      <a:gd name="connsiteY1" fmla="*/ 11415 h 11785"/>
                      <a:gd name="connsiteX2" fmla="*/ 371 w 11793"/>
                      <a:gd name="connsiteY2" fmla="*/ 3862 h 11785"/>
                      <a:gd name="connsiteX3" fmla="*/ 7924 w 11793"/>
                      <a:gd name="connsiteY3" fmla="*/ 371 h 11785"/>
                      <a:gd name="connsiteX4" fmla="*/ 11415 w 11793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3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1034" y="1514"/>
                          <a:pt x="12557" y="4878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896D6B91-A4DF-4064-AEB1-8116D536BE92}"/>
                      </a:ext>
                    </a:extLst>
                  </p:cNvPr>
                  <p:cNvSpPr/>
                  <p:nvPr/>
                </p:nvSpPr>
                <p:spPr>
                  <a:xfrm>
                    <a:off x="1535846" y="1990086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450"/>
                          <a:pt x="12493" y="4877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D1D6B3B-06F6-4144-9FDD-254B86DD876A}"/>
                      </a:ext>
                    </a:extLst>
                  </p:cNvPr>
                  <p:cNvSpPr/>
                  <p:nvPr/>
                </p:nvSpPr>
                <p:spPr>
                  <a:xfrm>
                    <a:off x="1528103" y="2011094"/>
                    <a:ext cx="11760" cy="11785"/>
                  </a:xfrm>
                  <a:custGeom>
                    <a:avLst/>
                    <a:gdLst>
                      <a:gd name="connsiteX0" fmla="*/ 11415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5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D643FBF3-FAB2-485D-B07C-DEB87E03A61F}"/>
                      </a:ext>
                    </a:extLst>
                  </p:cNvPr>
                  <p:cNvSpPr/>
                  <p:nvPr/>
                </p:nvSpPr>
                <p:spPr>
                  <a:xfrm>
                    <a:off x="1520360" y="2032165"/>
                    <a:ext cx="11760" cy="11785"/>
                  </a:xfrm>
                  <a:custGeom>
                    <a:avLst/>
                    <a:gdLst>
                      <a:gd name="connsiteX0" fmla="*/ 11415 w 11760"/>
                      <a:gd name="connsiteY0" fmla="*/ 7924 h 11785"/>
                      <a:gd name="connsiteX1" fmla="*/ 3862 w 11760"/>
                      <a:gd name="connsiteY1" fmla="*/ 11414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5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7F32F73A-A006-40B0-9DC9-A6F3FA0C19C7}"/>
                      </a:ext>
                    </a:extLst>
                  </p:cNvPr>
                  <p:cNvSpPr/>
                  <p:nvPr/>
                </p:nvSpPr>
                <p:spPr>
                  <a:xfrm>
                    <a:off x="1512617" y="2053173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59E76445-D23B-42E4-852F-55FDF237262F}"/>
                      </a:ext>
                    </a:extLst>
                  </p:cNvPr>
                  <p:cNvSpPr/>
                  <p:nvPr/>
                </p:nvSpPr>
                <p:spPr>
                  <a:xfrm>
                    <a:off x="1504874" y="2074244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36B0A0C8-1369-4855-97AF-3AF950B42150}"/>
                      </a:ext>
                    </a:extLst>
                  </p:cNvPr>
                  <p:cNvSpPr/>
                  <p:nvPr/>
                </p:nvSpPr>
                <p:spPr>
                  <a:xfrm>
                    <a:off x="1497131" y="2095251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AA039AC8-03CA-4A7C-B5F3-F0F3B752701A}"/>
                      </a:ext>
                    </a:extLst>
                  </p:cNvPr>
                  <p:cNvSpPr/>
                  <p:nvPr/>
                </p:nvSpPr>
                <p:spPr>
                  <a:xfrm>
                    <a:off x="1489388" y="2116322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F3240B4E-270E-437F-8F4B-398DC26AEDD9}"/>
                      </a:ext>
                    </a:extLst>
                  </p:cNvPr>
                  <p:cNvSpPr/>
                  <p:nvPr/>
                </p:nvSpPr>
                <p:spPr>
                  <a:xfrm>
                    <a:off x="1481645" y="2137330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5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5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D7F14BCB-D685-49E5-A533-54B4B5497414}"/>
                      </a:ext>
                    </a:extLst>
                  </p:cNvPr>
                  <p:cNvSpPr/>
                  <p:nvPr/>
                </p:nvSpPr>
                <p:spPr>
                  <a:xfrm>
                    <a:off x="1473965" y="2158401"/>
                    <a:ext cx="11760" cy="11785"/>
                  </a:xfrm>
                  <a:custGeom>
                    <a:avLst/>
                    <a:gdLst>
                      <a:gd name="connsiteX0" fmla="*/ 11414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4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4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9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8"/>
                          <a:pt x="11414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83B2AF43-EBA6-4F27-98A8-452FB36A407E}"/>
                      </a:ext>
                    </a:extLst>
                  </p:cNvPr>
                  <p:cNvSpPr/>
                  <p:nvPr/>
                </p:nvSpPr>
                <p:spPr>
                  <a:xfrm>
                    <a:off x="1466222" y="2179472"/>
                    <a:ext cx="11760" cy="11785"/>
                  </a:xfrm>
                  <a:custGeom>
                    <a:avLst/>
                    <a:gdLst>
                      <a:gd name="connsiteX0" fmla="*/ 11415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5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450"/>
                          <a:pt x="12493" y="4878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E40A3D3D-B525-4C47-8BD2-7B2D958414B5}"/>
                      </a:ext>
                    </a:extLst>
                  </p:cNvPr>
                  <p:cNvSpPr/>
                  <p:nvPr/>
                </p:nvSpPr>
                <p:spPr>
                  <a:xfrm>
                    <a:off x="1458479" y="2200479"/>
                    <a:ext cx="11760" cy="11785"/>
                  </a:xfrm>
                  <a:custGeom>
                    <a:avLst/>
                    <a:gdLst>
                      <a:gd name="connsiteX0" fmla="*/ 11415 w 11760"/>
                      <a:gd name="connsiteY0" fmla="*/ 7924 h 11785"/>
                      <a:gd name="connsiteX1" fmla="*/ 3862 w 11760"/>
                      <a:gd name="connsiteY1" fmla="*/ 11415 h 11785"/>
                      <a:gd name="connsiteX2" fmla="*/ 371 w 11760"/>
                      <a:gd name="connsiteY2" fmla="*/ 3862 h 11785"/>
                      <a:gd name="connsiteX3" fmla="*/ 7924 w 11760"/>
                      <a:gd name="connsiteY3" fmla="*/ 371 h 11785"/>
                      <a:gd name="connsiteX4" fmla="*/ 11415 w 11760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5"/>
                        </a:cubicBezTo>
                        <a:cubicBezTo>
                          <a:pt x="815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493" y="4878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32B80DFE-ECDE-4529-95B0-0DA7E1C3FDBC}"/>
                      </a:ext>
                    </a:extLst>
                  </p:cNvPr>
                  <p:cNvSpPr/>
                  <p:nvPr/>
                </p:nvSpPr>
                <p:spPr>
                  <a:xfrm>
                    <a:off x="1450736" y="2221550"/>
                    <a:ext cx="11785" cy="11785"/>
                  </a:xfrm>
                  <a:custGeom>
                    <a:avLst/>
                    <a:gdLst>
                      <a:gd name="connsiteX0" fmla="*/ 11415 w 11785"/>
                      <a:gd name="connsiteY0" fmla="*/ 7924 h 11785"/>
                      <a:gd name="connsiteX1" fmla="*/ 3862 w 11785"/>
                      <a:gd name="connsiteY1" fmla="*/ 11414 h 11785"/>
                      <a:gd name="connsiteX2" fmla="*/ 371 w 11785"/>
                      <a:gd name="connsiteY2" fmla="*/ 3862 h 11785"/>
                      <a:gd name="connsiteX3" fmla="*/ 7924 w 11785"/>
                      <a:gd name="connsiteY3" fmla="*/ 371 h 11785"/>
                      <a:gd name="connsiteX4" fmla="*/ 11415 w 11785"/>
                      <a:gd name="connsiteY4" fmla="*/ 7924 h 1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5" h="11785">
                        <a:moveTo>
                          <a:pt x="11415" y="7924"/>
                        </a:moveTo>
                        <a:cubicBezTo>
                          <a:pt x="10272" y="10970"/>
                          <a:pt x="6908" y="12557"/>
                          <a:pt x="3862" y="11414"/>
                        </a:cubicBezTo>
                        <a:cubicBezTo>
                          <a:pt x="816" y="10272"/>
                          <a:pt x="-771" y="6908"/>
                          <a:pt x="371" y="3862"/>
                        </a:cubicBezTo>
                        <a:cubicBezTo>
                          <a:pt x="1514" y="816"/>
                          <a:pt x="4877" y="-771"/>
                          <a:pt x="7924" y="371"/>
                        </a:cubicBezTo>
                        <a:cubicBezTo>
                          <a:pt x="10970" y="1514"/>
                          <a:pt x="12557" y="4877"/>
                          <a:pt x="11415" y="7924"/>
                        </a:cubicBez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id="{F7CDE674-B499-4C43-9805-1A82C6C12EC8}"/>
                    </a:ext>
                  </a:extLst>
                </p:cNvPr>
                <p:cNvSpPr/>
                <p:nvPr/>
              </p:nvSpPr>
              <p:spPr>
                <a:xfrm rot="1210911">
                  <a:off x="1570116" y="1955836"/>
                  <a:ext cx="3681" cy="317397"/>
                </a:xfrm>
                <a:custGeom>
                  <a:avLst/>
                  <a:gdLst>
                    <a:gd name="connsiteX0" fmla="*/ 0 w 3681"/>
                    <a:gd name="connsiteY0" fmla="*/ 0 h 317397"/>
                    <a:gd name="connsiteX1" fmla="*/ 3681 w 3681"/>
                    <a:gd name="connsiteY1" fmla="*/ 0 h 317397"/>
                    <a:gd name="connsiteX2" fmla="*/ 3681 w 3681"/>
                    <a:gd name="connsiteY2" fmla="*/ 317398 h 317397"/>
                    <a:gd name="connsiteX3" fmla="*/ 0 w 3681"/>
                    <a:gd name="connsiteY3" fmla="*/ 317398 h 31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1" h="317397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98"/>
                      </a:lnTo>
                      <a:lnTo>
                        <a:pt x="0" y="317398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4" name="Freeform: Shape 963">
                  <a:extLst>
                    <a:ext uri="{FF2B5EF4-FFF2-40B4-BE49-F238E27FC236}">
                      <a16:creationId xmlns:a16="http://schemas.microsoft.com/office/drawing/2014/main" id="{A651BA5F-69AB-4DF2-AAAD-DD26AC349F17}"/>
                    </a:ext>
                  </a:extLst>
                </p:cNvPr>
                <p:cNvSpPr/>
                <p:nvPr/>
              </p:nvSpPr>
              <p:spPr>
                <a:xfrm>
                  <a:off x="1585793" y="1961906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5" name="Freeform: Shape 964">
                  <a:extLst>
                    <a:ext uri="{FF2B5EF4-FFF2-40B4-BE49-F238E27FC236}">
                      <a16:creationId xmlns:a16="http://schemas.microsoft.com/office/drawing/2014/main" id="{BAD0EB2B-C8B6-4A01-8F47-832F9EE61426}"/>
                    </a:ext>
                  </a:extLst>
                </p:cNvPr>
                <p:cNvSpPr/>
                <p:nvPr/>
              </p:nvSpPr>
              <p:spPr>
                <a:xfrm>
                  <a:off x="1578050" y="1982977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6" name="Freeform: Shape 965">
                  <a:extLst>
                    <a:ext uri="{FF2B5EF4-FFF2-40B4-BE49-F238E27FC236}">
                      <a16:creationId xmlns:a16="http://schemas.microsoft.com/office/drawing/2014/main" id="{D0D25BDD-5CAD-45C3-8EC2-A7A2161C0849}"/>
                    </a:ext>
                  </a:extLst>
                </p:cNvPr>
                <p:cNvSpPr/>
                <p:nvPr/>
              </p:nvSpPr>
              <p:spPr>
                <a:xfrm>
                  <a:off x="1570307" y="2003985"/>
                  <a:ext cx="31462" cy="16491"/>
                </a:xfrm>
                <a:custGeom>
                  <a:avLst/>
                  <a:gdLst>
                    <a:gd name="connsiteX0" fmla="*/ 26267 w 31462"/>
                    <a:gd name="connsiteY0" fmla="*/ 16239 h 16491"/>
                    <a:gd name="connsiteX1" fmla="*/ 2530 w 31462"/>
                    <a:gd name="connsiteY1" fmla="*/ 7481 h 16491"/>
                    <a:gd name="connsiteX2" fmla="*/ 246 w 31462"/>
                    <a:gd name="connsiteY2" fmla="*/ 2530 h 16491"/>
                    <a:gd name="connsiteX3" fmla="*/ 246 w 31462"/>
                    <a:gd name="connsiteY3" fmla="*/ 2530 h 16491"/>
                    <a:gd name="connsiteX4" fmla="*/ 5196 w 31462"/>
                    <a:gd name="connsiteY4" fmla="*/ 246 h 16491"/>
                    <a:gd name="connsiteX5" fmla="*/ 28933 w 31462"/>
                    <a:gd name="connsiteY5" fmla="*/ 9004 h 16491"/>
                    <a:gd name="connsiteX6" fmla="*/ 31217 w 31462"/>
                    <a:gd name="connsiteY6" fmla="*/ 13954 h 16491"/>
                    <a:gd name="connsiteX7" fmla="*/ 31217 w 31462"/>
                    <a:gd name="connsiteY7" fmla="*/ 13954 h 16491"/>
                    <a:gd name="connsiteX8" fmla="*/ 26267 w 31462"/>
                    <a:gd name="connsiteY8" fmla="*/ 16239 h 1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1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7" name="Freeform: Shape 966">
                  <a:extLst>
                    <a:ext uri="{FF2B5EF4-FFF2-40B4-BE49-F238E27FC236}">
                      <a16:creationId xmlns:a16="http://schemas.microsoft.com/office/drawing/2014/main" id="{53A139F9-D843-4380-BE6B-68161DF206A4}"/>
                    </a:ext>
                  </a:extLst>
                </p:cNvPr>
                <p:cNvSpPr/>
                <p:nvPr/>
              </p:nvSpPr>
              <p:spPr>
                <a:xfrm>
                  <a:off x="1562564" y="2025055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8" name="Freeform: Shape 967">
                  <a:extLst>
                    <a:ext uri="{FF2B5EF4-FFF2-40B4-BE49-F238E27FC236}">
                      <a16:creationId xmlns:a16="http://schemas.microsoft.com/office/drawing/2014/main" id="{8BDAD278-201E-4BF1-B2A4-51BB967ACE42}"/>
                    </a:ext>
                  </a:extLst>
                </p:cNvPr>
                <p:cNvSpPr/>
                <p:nvPr/>
              </p:nvSpPr>
              <p:spPr>
                <a:xfrm>
                  <a:off x="1554821" y="2046063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69" name="Freeform: Shape 968">
                  <a:extLst>
                    <a:ext uri="{FF2B5EF4-FFF2-40B4-BE49-F238E27FC236}">
                      <a16:creationId xmlns:a16="http://schemas.microsoft.com/office/drawing/2014/main" id="{C2730711-483A-4DA8-A25D-8D6B7D817E0F}"/>
                    </a:ext>
                  </a:extLst>
                </p:cNvPr>
                <p:cNvSpPr/>
                <p:nvPr/>
              </p:nvSpPr>
              <p:spPr>
                <a:xfrm>
                  <a:off x="1547142" y="2067134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0" name="Freeform: Shape 969">
                  <a:extLst>
                    <a:ext uri="{FF2B5EF4-FFF2-40B4-BE49-F238E27FC236}">
                      <a16:creationId xmlns:a16="http://schemas.microsoft.com/office/drawing/2014/main" id="{BF5A425A-025F-441E-A62A-9699FCCBAA43}"/>
                    </a:ext>
                  </a:extLst>
                </p:cNvPr>
                <p:cNvSpPr/>
                <p:nvPr/>
              </p:nvSpPr>
              <p:spPr>
                <a:xfrm>
                  <a:off x="1539399" y="2088142"/>
                  <a:ext cx="31462" cy="16492"/>
                </a:xfrm>
                <a:custGeom>
                  <a:avLst/>
                  <a:gdLst>
                    <a:gd name="connsiteX0" fmla="*/ 26267 w 31462"/>
                    <a:gd name="connsiteY0" fmla="*/ 16239 h 16492"/>
                    <a:gd name="connsiteX1" fmla="*/ 2530 w 31462"/>
                    <a:gd name="connsiteY1" fmla="*/ 7481 h 16492"/>
                    <a:gd name="connsiteX2" fmla="*/ 246 w 31462"/>
                    <a:gd name="connsiteY2" fmla="*/ 2530 h 16492"/>
                    <a:gd name="connsiteX3" fmla="*/ 246 w 31462"/>
                    <a:gd name="connsiteY3" fmla="*/ 2530 h 16492"/>
                    <a:gd name="connsiteX4" fmla="*/ 5196 w 31462"/>
                    <a:gd name="connsiteY4" fmla="*/ 246 h 16492"/>
                    <a:gd name="connsiteX5" fmla="*/ 28933 w 31462"/>
                    <a:gd name="connsiteY5" fmla="*/ 9004 h 16492"/>
                    <a:gd name="connsiteX6" fmla="*/ 31217 w 31462"/>
                    <a:gd name="connsiteY6" fmla="*/ 13954 h 16492"/>
                    <a:gd name="connsiteX7" fmla="*/ 31217 w 31462"/>
                    <a:gd name="connsiteY7" fmla="*/ 13954 h 16492"/>
                    <a:gd name="connsiteX8" fmla="*/ 26267 w 31462"/>
                    <a:gd name="connsiteY8" fmla="*/ 16239 h 1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2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1" name="Freeform: Shape 970">
                  <a:extLst>
                    <a:ext uri="{FF2B5EF4-FFF2-40B4-BE49-F238E27FC236}">
                      <a16:creationId xmlns:a16="http://schemas.microsoft.com/office/drawing/2014/main" id="{760692BC-2963-4A6C-9E7E-A96EDED75CC3}"/>
                    </a:ext>
                  </a:extLst>
                </p:cNvPr>
                <p:cNvSpPr/>
                <p:nvPr/>
              </p:nvSpPr>
              <p:spPr>
                <a:xfrm>
                  <a:off x="1531656" y="2109213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2" name="Freeform: Shape 971">
                  <a:extLst>
                    <a:ext uri="{FF2B5EF4-FFF2-40B4-BE49-F238E27FC236}">
                      <a16:creationId xmlns:a16="http://schemas.microsoft.com/office/drawing/2014/main" id="{C7B91C43-20B1-4480-97DE-7C76AE09A912}"/>
                    </a:ext>
                  </a:extLst>
                </p:cNvPr>
                <p:cNvSpPr/>
                <p:nvPr/>
              </p:nvSpPr>
              <p:spPr>
                <a:xfrm>
                  <a:off x="1523913" y="2130284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456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3" name="Freeform: Shape 972">
                  <a:extLst>
                    <a:ext uri="{FF2B5EF4-FFF2-40B4-BE49-F238E27FC236}">
                      <a16:creationId xmlns:a16="http://schemas.microsoft.com/office/drawing/2014/main" id="{6D9ADEB5-4FD5-4DC2-ABCD-496A3E4D117A}"/>
                    </a:ext>
                  </a:extLst>
                </p:cNvPr>
                <p:cNvSpPr/>
                <p:nvPr/>
              </p:nvSpPr>
              <p:spPr>
                <a:xfrm>
                  <a:off x="1516170" y="2151291"/>
                  <a:ext cx="31462" cy="16484"/>
                </a:xfrm>
                <a:custGeom>
                  <a:avLst/>
                  <a:gdLst>
                    <a:gd name="connsiteX0" fmla="*/ 26267 w 31462"/>
                    <a:gd name="connsiteY0" fmla="*/ 16239 h 16484"/>
                    <a:gd name="connsiteX1" fmla="*/ 2530 w 31462"/>
                    <a:gd name="connsiteY1" fmla="*/ 7481 h 16484"/>
                    <a:gd name="connsiteX2" fmla="*/ 246 w 31462"/>
                    <a:gd name="connsiteY2" fmla="*/ 2530 h 16484"/>
                    <a:gd name="connsiteX3" fmla="*/ 246 w 31462"/>
                    <a:gd name="connsiteY3" fmla="*/ 2530 h 16484"/>
                    <a:gd name="connsiteX4" fmla="*/ 5196 w 31462"/>
                    <a:gd name="connsiteY4" fmla="*/ 246 h 16484"/>
                    <a:gd name="connsiteX5" fmla="*/ 28933 w 31462"/>
                    <a:gd name="connsiteY5" fmla="*/ 9004 h 16484"/>
                    <a:gd name="connsiteX6" fmla="*/ 31217 w 31462"/>
                    <a:gd name="connsiteY6" fmla="*/ 13954 h 16484"/>
                    <a:gd name="connsiteX7" fmla="*/ 31217 w 31462"/>
                    <a:gd name="connsiteY7" fmla="*/ 13954 h 16484"/>
                    <a:gd name="connsiteX8" fmla="*/ 26267 w 31462"/>
                    <a:gd name="connsiteY8" fmla="*/ 16239 h 1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84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4" name="Freeform: Shape 973">
                  <a:extLst>
                    <a:ext uri="{FF2B5EF4-FFF2-40B4-BE49-F238E27FC236}">
                      <a16:creationId xmlns:a16="http://schemas.microsoft.com/office/drawing/2014/main" id="{00E0DE5B-1374-4BBD-BE50-1FFF3D251366}"/>
                    </a:ext>
                  </a:extLst>
                </p:cNvPr>
                <p:cNvSpPr/>
                <p:nvPr/>
              </p:nvSpPr>
              <p:spPr>
                <a:xfrm>
                  <a:off x="1508427" y="2172362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4 h 16459"/>
                    <a:gd name="connsiteX7" fmla="*/ 31217 w 31462"/>
                    <a:gd name="connsiteY7" fmla="*/ 13954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22"/>
                        <a:pt x="28298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5" name="Freeform: Shape 974">
                  <a:extLst>
                    <a:ext uri="{FF2B5EF4-FFF2-40B4-BE49-F238E27FC236}">
                      <a16:creationId xmlns:a16="http://schemas.microsoft.com/office/drawing/2014/main" id="{35E18A31-1C7F-44C6-85BF-DE08E7C8BEFE}"/>
                    </a:ext>
                  </a:extLst>
                </p:cNvPr>
                <p:cNvSpPr/>
                <p:nvPr/>
              </p:nvSpPr>
              <p:spPr>
                <a:xfrm>
                  <a:off x="1500684" y="2193370"/>
                  <a:ext cx="31462" cy="16491"/>
                </a:xfrm>
                <a:custGeom>
                  <a:avLst/>
                  <a:gdLst>
                    <a:gd name="connsiteX0" fmla="*/ 26267 w 31462"/>
                    <a:gd name="connsiteY0" fmla="*/ 16239 h 16491"/>
                    <a:gd name="connsiteX1" fmla="*/ 2530 w 31462"/>
                    <a:gd name="connsiteY1" fmla="*/ 7481 h 16491"/>
                    <a:gd name="connsiteX2" fmla="*/ 246 w 31462"/>
                    <a:gd name="connsiteY2" fmla="*/ 2530 h 16491"/>
                    <a:gd name="connsiteX3" fmla="*/ 246 w 31462"/>
                    <a:gd name="connsiteY3" fmla="*/ 2530 h 16491"/>
                    <a:gd name="connsiteX4" fmla="*/ 5196 w 31462"/>
                    <a:gd name="connsiteY4" fmla="*/ 246 h 16491"/>
                    <a:gd name="connsiteX5" fmla="*/ 28933 w 31462"/>
                    <a:gd name="connsiteY5" fmla="*/ 9004 h 16491"/>
                    <a:gd name="connsiteX6" fmla="*/ 31217 w 31462"/>
                    <a:gd name="connsiteY6" fmla="*/ 13954 h 16491"/>
                    <a:gd name="connsiteX7" fmla="*/ 31217 w 31462"/>
                    <a:gd name="connsiteY7" fmla="*/ 13954 h 16491"/>
                    <a:gd name="connsiteX8" fmla="*/ 26267 w 31462"/>
                    <a:gd name="connsiteY8" fmla="*/ 16239 h 1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1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9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98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6" name="Freeform: Shape 975">
                  <a:extLst>
                    <a:ext uri="{FF2B5EF4-FFF2-40B4-BE49-F238E27FC236}">
                      <a16:creationId xmlns:a16="http://schemas.microsoft.com/office/drawing/2014/main" id="{8404C332-9FF5-4C16-BB2B-BE0C4436DA2B}"/>
                    </a:ext>
                  </a:extLst>
                </p:cNvPr>
                <p:cNvSpPr/>
                <p:nvPr/>
              </p:nvSpPr>
              <p:spPr>
                <a:xfrm>
                  <a:off x="1494020" y="2214822"/>
                  <a:ext cx="31462" cy="16459"/>
                </a:xfrm>
                <a:custGeom>
                  <a:avLst/>
                  <a:gdLst>
                    <a:gd name="connsiteX0" fmla="*/ 26267 w 31462"/>
                    <a:gd name="connsiteY0" fmla="*/ 16239 h 16459"/>
                    <a:gd name="connsiteX1" fmla="*/ 2530 w 31462"/>
                    <a:gd name="connsiteY1" fmla="*/ 7481 h 16459"/>
                    <a:gd name="connsiteX2" fmla="*/ 246 w 31462"/>
                    <a:gd name="connsiteY2" fmla="*/ 2530 h 16459"/>
                    <a:gd name="connsiteX3" fmla="*/ 246 w 31462"/>
                    <a:gd name="connsiteY3" fmla="*/ 2530 h 16459"/>
                    <a:gd name="connsiteX4" fmla="*/ 5196 w 31462"/>
                    <a:gd name="connsiteY4" fmla="*/ 246 h 16459"/>
                    <a:gd name="connsiteX5" fmla="*/ 28933 w 31462"/>
                    <a:gd name="connsiteY5" fmla="*/ 9004 h 16459"/>
                    <a:gd name="connsiteX6" fmla="*/ 31217 w 31462"/>
                    <a:gd name="connsiteY6" fmla="*/ 13955 h 16459"/>
                    <a:gd name="connsiteX7" fmla="*/ 31217 w 31462"/>
                    <a:gd name="connsiteY7" fmla="*/ 13955 h 16459"/>
                    <a:gd name="connsiteX8" fmla="*/ 26267 w 31462"/>
                    <a:gd name="connsiteY8" fmla="*/ 16239 h 16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59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5"/>
                      </a:cubicBezTo>
                      <a:lnTo>
                        <a:pt x="31217" y="13955"/>
                      </a:lnTo>
                      <a:cubicBezTo>
                        <a:pt x="30519" y="15922"/>
                        <a:pt x="28234" y="16937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7" name="Freeform: Shape 976">
                  <a:extLst>
                    <a:ext uri="{FF2B5EF4-FFF2-40B4-BE49-F238E27FC236}">
                      <a16:creationId xmlns:a16="http://schemas.microsoft.com/office/drawing/2014/main" id="{C4B46B36-43C8-4901-B57A-904826E3E34B}"/>
                    </a:ext>
                  </a:extLst>
                </p:cNvPr>
                <p:cNvSpPr/>
                <p:nvPr/>
              </p:nvSpPr>
              <p:spPr>
                <a:xfrm>
                  <a:off x="1486277" y="2235829"/>
                  <a:ext cx="31462" cy="16491"/>
                </a:xfrm>
                <a:custGeom>
                  <a:avLst/>
                  <a:gdLst>
                    <a:gd name="connsiteX0" fmla="*/ 26267 w 31462"/>
                    <a:gd name="connsiteY0" fmla="*/ 16239 h 16491"/>
                    <a:gd name="connsiteX1" fmla="*/ 2530 w 31462"/>
                    <a:gd name="connsiteY1" fmla="*/ 7481 h 16491"/>
                    <a:gd name="connsiteX2" fmla="*/ 246 w 31462"/>
                    <a:gd name="connsiteY2" fmla="*/ 2530 h 16491"/>
                    <a:gd name="connsiteX3" fmla="*/ 246 w 31462"/>
                    <a:gd name="connsiteY3" fmla="*/ 2530 h 16491"/>
                    <a:gd name="connsiteX4" fmla="*/ 5196 w 31462"/>
                    <a:gd name="connsiteY4" fmla="*/ 246 h 16491"/>
                    <a:gd name="connsiteX5" fmla="*/ 28933 w 31462"/>
                    <a:gd name="connsiteY5" fmla="*/ 9004 h 16491"/>
                    <a:gd name="connsiteX6" fmla="*/ 31217 w 31462"/>
                    <a:gd name="connsiteY6" fmla="*/ 13954 h 16491"/>
                    <a:gd name="connsiteX7" fmla="*/ 31217 w 31462"/>
                    <a:gd name="connsiteY7" fmla="*/ 13954 h 16491"/>
                    <a:gd name="connsiteX8" fmla="*/ 26267 w 31462"/>
                    <a:gd name="connsiteY8" fmla="*/ 16239 h 16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462" h="16491">
                      <a:moveTo>
                        <a:pt x="26267" y="16239"/>
                      </a:moveTo>
                      <a:lnTo>
                        <a:pt x="2530" y="7481"/>
                      </a:lnTo>
                      <a:cubicBezTo>
                        <a:pt x="563" y="6719"/>
                        <a:pt x="-516" y="4498"/>
                        <a:pt x="246" y="2530"/>
                      </a:cubicBezTo>
                      <a:lnTo>
                        <a:pt x="246" y="2530"/>
                      </a:lnTo>
                      <a:cubicBezTo>
                        <a:pt x="1007" y="563"/>
                        <a:pt x="3228" y="-516"/>
                        <a:pt x="5196" y="246"/>
                      </a:cubicBezTo>
                      <a:lnTo>
                        <a:pt x="28933" y="9004"/>
                      </a:lnTo>
                      <a:cubicBezTo>
                        <a:pt x="30900" y="9766"/>
                        <a:pt x="31979" y="11987"/>
                        <a:pt x="31217" y="13954"/>
                      </a:cubicBezTo>
                      <a:lnTo>
                        <a:pt x="31217" y="13954"/>
                      </a:lnTo>
                      <a:cubicBezTo>
                        <a:pt x="30519" y="15985"/>
                        <a:pt x="28234" y="17001"/>
                        <a:pt x="26267" y="16239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8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526062" y="1968879"/>
                  <a:ext cx="154369" cy="314315"/>
                  <a:chOff x="1526062" y="1968879"/>
                  <a:chExt cx="154369" cy="314315"/>
                </a:xfrm>
                <a:solidFill>
                  <a:srgbClr val="E0DCD1"/>
                </a:solidFill>
              </p:grpSpPr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DC28DFC1-F07F-4C20-985D-DEAE28B0E818}"/>
                      </a:ext>
                    </a:extLst>
                  </p:cNvPr>
                  <p:cNvSpPr/>
                  <p:nvPr/>
                </p:nvSpPr>
                <p:spPr>
                  <a:xfrm>
                    <a:off x="1526062" y="1968879"/>
                    <a:ext cx="143943" cy="310607"/>
                  </a:xfrm>
                  <a:custGeom>
                    <a:avLst/>
                    <a:gdLst>
                      <a:gd name="connsiteX0" fmla="*/ 140199 w 143943"/>
                      <a:gd name="connsiteY0" fmla="*/ 12059 h 310607"/>
                      <a:gd name="connsiteX1" fmla="*/ 133979 w 143943"/>
                      <a:gd name="connsiteY1" fmla="*/ 15359 h 310607"/>
                      <a:gd name="connsiteX2" fmla="*/ 130996 w 143943"/>
                      <a:gd name="connsiteY2" fmla="*/ 7933 h 310607"/>
                      <a:gd name="connsiteX3" fmla="*/ 122682 w 143943"/>
                      <a:gd name="connsiteY3" fmla="*/ 4887 h 310607"/>
                      <a:gd name="connsiteX4" fmla="*/ 115573 w 143943"/>
                      <a:gd name="connsiteY4" fmla="*/ 8631 h 310607"/>
                      <a:gd name="connsiteX5" fmla="*/ 112781 w 143943"/>
                      <a:gd name="connsiteY5" fmla="*/ 1587 h 310607"/>
                      <a:gd name="connsiteX6" fmla="*/ 112908 w 143943"/>
                      <a:gd name="connsiteY6" fmla="*/ 1269 h 310607"/>
                      <a:gd name="connsiteX7" fmla="*/ 109481 w 143943"/>
                      <a:gd name="connsiteY7" fmla="*/ 0 h 310607"/>
                      <a:gd name="connsiteX8" fmla="*/ 0 w 143943"/>
                      <a:gd name="connsiteY8" fmla="*/ 297914 h 310607"/>
                      <a:gd name="connsiteX9" fmla="*/ 3427 w 143943"/>
                      <a:gd name="connsiteY9" fmla="*/ 299183 h 310607"/>
                      <a:gd name="connsiteX10" fmla="*/ 3491 w 143943"/>
                      <a:gd name="connsiteY10" fmla="*/ 298993 h 310607"/>
                      <a:gd name="connsiteX11" fmla="*/ 10218 w 143943"/>
                      <a:gd name="connsiteY11" fmla="*/ 295439 h 310607"/>
                      <a:gd name="connsiteX12" fmla="*/ 13138 w 143943"/>
                      <a:gd name="connsiteY12" fmla="*/ 302737 h 310607"/>
                      <a:gd name="connsiteX13" fmla="*/ 21706 w 143943"/>
                      <a:gd name="connsiteY13" fmla="*/ 305911 h 310607"/>
                      <a:gd name="connsiteX14" fmla="*/ 28624 w 143943"/>
                      <a:gd name="connsiteY14" fmla="*/ 302230 h 310607"/>
                      <a:gd name="connsiteX15" fmla="*/ 31226 w 143943"/>
                      <a:gd name="connsiteY15" fmla="*/ 308767 h 310607"/>
                      <a:gd name="connsiteX16" fmla="*/ 31035 w 143943"/>
                      <a:gd name="connsiteY16" fmla="*/ 309338 h 310607"/>
                      <a:gd name="connsiteX17" fmla="*/ 34463 w 143943"/>
                      <a:gd name="connsiteY17" fmla="*/ 310607 h 310607"/>
                      <a:gd name="connsiteX18" fmla="*/ 143943 w 143943"/>
                      <a:gd name="connsiteY18" fmla="*/ 12693 h 310607"/>
                      <a:gd name="connsiteX19" fmla="*/ 140516 w 143943"/>
                      <a:gd name="connsiteY19" fmla="*/ 11424 h 310607"/>
                      <a:gd name="connsiteX20" fmla="*/ 140199 w 143943"/>
                      <a:gd name="connsiteY20" fmla="*/ 12059 h 310607"/>
                      <a:gd name="connsiteX21" fmla="*/ 138294 w 143943"/>
                      <a:gd name="connsiteY21" fmla="*/ 17199 h 310607"/>
                      <a:gd name="connsiteX22" fmla="*/ 136581 w 143943"/>
                      <a:gd name="connsiteY22" fmla="*/ 21833 h 310607"/>
                      <a:gd name="connsiteX23" fmla="*/ 135311 w 143943"/>
                      <a:gd name="connsiteY23" fmla="*/ 18723 h 310607"/>
                      <a:gd name="connsiteX24" fmla="*/ 138294 w 143943"/>
                      <a:gd name="connsiteY24" fmla="*/ 17199 h 310607"/>
                      <a:gd name="connsiteX25" fmla="*/ 42967 w 143943"/>
                      <a:gd name="connsiteY25" fmla="*/ 213185 h 310607"/>
                      <a:gd name="connsiteX26" fmla="*/ 52678 w 143943"/>
                      <a:gd name="connsiteY26" fmla="*/ 208108 h 310607"/>
                      <a:gd name="connsiteX27" fmla="*/ 56739 w 143943"/>
                      <a:gd name="connsiteY27" fmla="*/ 218263 h 310607"/>
                      <a:gd name="connsiteX28" fmla="*/ 47029 w 143943"/>
                      <a:gd name="connsiteY28" fmla="*/ 223340 h 310607"/>
                      <a:gd name="connsiteX29" fmla="*/ 42967 w 143943"/>
                      <a:gd name="connsiteY29" fmla="*/ 213185 h 310607"/>
                      <a:gd name="connsiteX30" fmla="*/ 48870 w 143943"/>
                      <a:gd name="connsiteY30" fmla="*/ 237874 h 310607"/>
                      <a:gd name="connsiteX31" fmla="*/ 39921 w 143943"/>
                      <a:gd name="connsiteY31" fmla="*/ 242571 h 310607"/>
                      <a:gd name="connsiteX32" fmla="*/ 36176 w 143943"/>
                      <a:gd name="connsiteY32" fmla="*/ 233177 h 310607"/>
                      <a:gd name="connsiteX33" fmla="*/ 45125 w 143943"/>
                      <a:gd name="connsiteY33" fmla="*/ 228481 h 310607"/>
                      <a:gd name="connsiteX34" fmla="*/ 48870 w 143943"/>
                      <a:gd name="connsiteY34" fmla="*/ 237874 h 310607"/>
                      <a:gd name="connsiteX35" fmla="*/ 50456 w 143943"/>
                      <a:gd name="connsiteY35" fmla="*/ 192749 h 310607"/>
                      <a:gd name="connsiteX36" fmla="*/ 60103 w 143943"/>
                      <a:gd name="connsiteY36" fmla="*/ 187672 h 310607"/>
                      <a:gd name="connsiteX37" fmla="*/ 64165 w 143943"/>
                      <a:gd name="connsiteY37" fmla="*/ 197826 h 310607"/>
                      <a:gd name="connsiteX38" fmla="*/ 54518 w 143943"/>
                      <a:gd name="connsiteY38" fmla="*/ 202904 h 310607"/>
                      <a:gd name="connsiteX39" fmla="*/ 50456 w 143943"/>
                      <a:gd name="connsiteY39" fmla="*/ 192749 h 310607"/>
                      <a:gd name="connsiteX40" fmla="*/ 57945 w 143943"/>
                      <a:gd name="connsiteY40" fmla="*/ 172376 h 310607"/>
                      <a:gd name="connsiteX41" fmla="*/ 67656 w 143943"/>
                      <a:gd name="connsiteY41" fmla="*/ 167299 h 310607"/>
                      <a:gd name="connsiteX42" fmla="*/ 71718 w 143943"/>
                      <a:gd name="connsiteY42" fmla="*/ 177454 h 310607"/>
                      <a:gd name="connsiteX43" fmla="*/ 62007 w 143943"/>
                      <a:gd name="connsiteY43" fmla="*/ 182531 h 310607"/>
                      <a:gd name="connsiteX44" fmla="*/ 57945 w 143943"/>
                      <a:gd name="connsiteY44" fmla="*/ 172376 h 310607"/>
                      <a:gd name="connsiteX45" fmla="*/ 65942 w 143943"/>
                      <a:gd name="connsiteY45" fmla="*/ 153082 h 310607"/>
                      <a:gd name="connsiteX46" fmla="*/ 74510 w 143943"/>
                      <a:gd name="connsiteY46" fmla="*/ 148576 h 310607"/>
                      <a:gd name="connsiteX47" fmla="*/ 78128 w 143943"/>
                      <a:gd name="connsiteY47" fmla="*/ 157588 h 310607"/>
                      <a:gd name="connsiteX48" fmla="*/ 69560 w 143943"/>
                      <a:gd name="connsiteY48" fmla="*/ 162095 h 310607"/>
                      <a:gd name="connsiteX49" fmla="*/ 65942 w 143943"/>
                      <a:gd name="connsiteY49" fmla="*/ 153082 h 310607"/>
                      <a:gd name="connsiteX50" fmla="*/ 72289 w 143943"/>
                      <a:gd name="connsiteY50" fmla="*/ 133281 h 310607"/>
                      <a:gd name="connsiteX51" fmla="*/ 81936 w 143943"/>
                      <a:gd name="connsiteY51" fmla="*/ 128203 h 310607"/>
                      <a:gd name="connsiteX52" fmla="*/ 85998 w 143943"/>
                      <a:gd name="connsiteY52" fmla="*/ 138358 h 310607"/>
                      <a:gd name="connsiteX53" fmla="*/ 76351 w 143943"/>
                      <a:gd name="connsiteY53" fmla="*/ 143435 h 310607"/>
                      <a:gd name="connsiteX54" fmla="*/ 72289 w 143943"/>
                      <a:gd name="connsiteY54" fmla="*/ 133281 h 310607"/>
                      <a:gd name="connsiteX55" fmla="*/ 79841 w 143943"/>
                      <a:gd name="connsiteY55" fmla="*/ 112844 h 310607"/>
                      <a:gd name="connsiteX56" fmla="*/ 89552 w 143943"/>
                      <a:gd name="connsiteY56" fmla="*/ 107767 h 310607"/>
                      <a:gd name="connsiteX57" fmla="*/ 93614 w 143943"/>
                      <a:gd name="connsiteY57" fmla="*/ 117922 h 310607"/>
                      <a:gd name="connsiteX58" fmla="*/ 83903 w 143943"/>
                      <a:gd name="connsiteY58" fmla="*/ 122999 h 310607"/>
                      <a:gd name="connsiteX59" fmla="*/ 79841 w 143943"/>
                      <a:gd name="connsiteY59" fmla="*/ 112844 h 310607"/>
                      <a:gd name="connsiteX60" fmla="*/ 87331 w 143943"/>
                      <a:gd name="connsiteY60" fmla="*/ 92471 h 310607"/>
                      <a:gd name="connsiteX61" fmla="*/ 96977 w 143943"/>
                      <a:gd name="connsiteY61" fmla="*/ 87394 h 310607"/>
                      <a:gd name="connsiteX62" fmla="*/ 101039 w 143943"/>
                      <a:gd name="connsiteY62" fmla="*/ 97549 h 310607"/>
                      <a:gd name="connsiteX63" fmla="*/ 91392 w 143943"/>
                      <a:gd name="connsiteY63" fmla="*/ 102626 h 310607"/>
                      <a:gd name="connsiteX64" fmla="*/ 87331 w 143943"/>
                      <a:gd name="connsiteY64" fmla="*/ 92471 h 310607"/>
                      <a:gd name="connsiteX65" fmla="*/ 95137 w 143943"/>
                      <a:gd name="connsiteY65" fmla="*/ 72797 h 310607"/>
                      <a:gd name="connsiteX66" fmla="*/ 104086 w 143943"/>
                      <a:gd name="connsiteY66" fmla="*/ 68100 h 310607"/>
                      <a:gd name="connsiteX67" fmla="*/ 107830 w 143943"/>
                      <a:gd name="connsiteY67" fmla="*/ 77493 h 310607"/>
                      <a:gd name="connsiteX68" fmla="*/ 98882 w 143943"/>
                      <a:gd name="connsiteY68" fmla="*/ 82190 h 310607"/>
                      <a:gd name="connsiteX69" fmla="*/ 95137 w 143943"/>
                      <a:gd name="connsiteY69" fmla="*/ 72797 h 310607"/>
                      <a:gd name="connsiteX70" fmla="*/ 101864 w 143943"/>
                      <a:gd name="connsiteY70" fmla="*/ 52805 h 310607"/>
                      <a:gd name="connsiteX71" fmla="*/ 111511 w 143943"/>
                      <a:gd name="connsiteY71" fmla="*/ 47727 h 310607"/>
                      <a:gd name="connsiteX72" fmla="*/ 115573 w 143943"/>
                      <a:gd name="connsiteY72" fmla="*/ 57882 h 310607"/>
                      <a:gd name="connsiteX73" fmla="*/ 105926 w 143943"/>
                      <a:gd name="connsiteY73" fmla="*/ 62959 h 310607"/>
                      <a:gd name="connsiteX74" fmla="*/ 101864 w 143943"/>
                      <a:gd name="connsiteY74" fmla="*/ 52805 h 310607"/>
                      <a:gd name="connsiteX75" fmla="*/ 102690 w 143943"/>
                      <a:gd name="connsiteY75" fmla="*/ 64673 h 310607"/>
                      <a:gd name="connsiteX76" fmla="*/ 93741 w 143943"/>
                      <a:gd name="connsiteY76" fmla="*/ 69369 h 310607"/>
                      <a:gd name="connsiteX77" fmla="*/ 90631 w 143943"/>
                      <a:gd name="connsiteY77" fmla="*/ 61563 h 310607"/>
                      <a:gd name="connsiteX78" fmla="*/ 91900 w 143943"/>
                      <a:gd name="connsiteY78" fmla="*/ 58072 h 310607"/>
                      <a:gd name="connsiteX79" fmla="*/ 98628 w 143943"/>
                      <a:gd name="connsiteY79" fmla="*/ 54518 h 310607"/>
                      <a:gd name="connsiteX80" fmla="*/ 102690 w 143943"/>
                      <a:gd name="connsiteY80" fmla="*/ 64673 h 310607"/>
                      <a:gd name="connsiteX81" fmla="*/ 95645 w 143943"/>
                      <a:gd name="connsiteY81" fmla="*/ 83903 h 310607"/>
                      <a:gd name="connsiteX82" fmla="*/ 85934 w 143943"/>
                      <a:gd name="connsiteY82" fmla="*/ 88981 h 310607"/>
                      <a:gd name="connsiteX83" fmla="*/ 83142 w 143943"/>
                      <a:gd name="connsiteY83" fmla="*/ 81936 h 310607"/>
                      <a:gd name="connsiteX84" fmla="*/ 84411 w 143943"/>
                      <a:gd name="connsiteY84" fmla="*/ 78445 h 310607"/>
                      <a:gd name="connsiteX85" fmla="*/ 91837 w 143943"/>
                      <a:gd name="connsiteY85" fmla="*/ 74510 h 310607"/>
                      <a:gd name="connsiteX86" fmla="*/ 95645 w 143943"/>
                      <a:gd name="connsiteY86" fmla="*/ 83903 h 310607"/>
                      <a:gd name="connsiteX87" fmla="*/ 88092 w 143943"/>
                      <a:gd name="connsiteY87" fmla="*/ 104340 h 310607"/>
                      <a:gd name="connsiteX88" fmla="*/ 78382 w 143943"/>
                      <a:gd name="connsiteY88" fmla="*/ 109417 h 310607"/>
                      <a:gd name="connsiteX89" fmla="*/ 75589 w 143943"/>
                      <a:gd name="connsiteY89" fmla="*/ 102372 h 310607"/>
                      <a:gd name="connsiteX90" fmla="*/ 77303 w 143943"/>
                      <a:gd name="connsiteY90" fmla="*/ 97676 h 310607"/>
                      <a:gd name="connsiteX91" fmla="*/ 84030 w 143943"/>
                      <a:gd name="connsiteY91" fmla="*/ 94121 h 310607"/>
                      <a:gd name="connsiteX92" fmla="*/ 88092 w 143943"/>
                      <a:gd name="connsiteY92" fmla="*/ 104340 h 310607"/>
                      <a:gd name="connsiteX93" fmla="*/ 80603 w 143943"/>
                      <a:gd name="connsiteY93" fmla="*/ 124776 h 310607"/>
                      <a:gd name="connsiteX94" fmla="*/ 70893 w 143943"/>
                      <a:gd name="connsiteY94" fmla="*/ 129853 h 310607"/>
                      <a:gd name="connsiteX95" fmla="*/ 68100 w 143943"/>
                      <a:gd name="connsiteY95" fmla="*/ 122809 h 310607"/>
                      <a:gd name="connsiteX96" fmla="*/ 69814 w 143943"/>
                      <a:gd name="connsiteY96" fmla="*/ 118112 h 310607"/>
                      <a:gd name="connsiteX97" fmla="*/ 76541 w 143943"/>
                      <a:gd name="connsiteY97" fmla="*/ 114558 h 310607"/>
                      <a:gd name="connsiteX98" fmla="*/ 80603 w 143943"/>
                      <a:gd name="connsiteY98" fmla="*/ 124776 h 310607"/>
                      <a:gd name="connsiteX99" fmla="*/ 73114 w 143943"/>
                      <a:gd name="connsiteY99" fmla="*/ 145149 h 310607"/>
                      <a:gd name="connsiteX100" fmla="*/ 64546 w 143943"/>
                      <a:gd name="connsiteY100" fmla="*/ 149655 h 310607"/>
                      <a:gd name="connsiteX101" fmla="*/ 61246 w 143943"/>
                      <a:gd name="connsiteY101" fmla="*/ 141468 h 310607"/>
                      <a:gd name="connsiteX102" fmla="*/ 62325 w 143943"/>
                      <a:gd name="connsiteY102" fmla="*/ 138548 h 310607"/>
                      <a:gd name="connsiteX103" fmla="*/ 69052 w 143943"/>
                      <a:gd name="connsiteY103" fmla="*/ 134994 h 310607"/>
                      <a:gd name="connsiteX104" fmla="*/ 73114 w 143943"/>
                      <a:gd name="connsiteY104" fmla="*/ 145149 h 310607"/>
                      <a:gd name="connsiteX105" fmla="*/ 66260 w 143943"/>
                      <a:gd name="connsiteY105" fmla="*/ 163808 h 310607"/>
                      <a:gd name="connsiteX106" fmla="*/ 56549 w 143943"/>
                      <a:gd name="connsiteY106" fmla="*/ 168885 h 310607"/>
                      <a:gd name="connsiteX107" fmla="*/ 53757 w 143943"/>
                      <a:gd name="connsiteY107" fmla="*/ 161841 h 310607"/>
                      <a:gd name="connsiteX108" fmla="*/ 54835 w 143943"/>
                      <a:gd name="connsiteY108" fmla="*/ 158921 h 310607"/>
                      <a:gd name="connsiteX109" fmla="*/ 62642 w 143943"/>
                      <a:gd name="connsiteY109" fmla="*/ 154796 h 310607"/>
                      <a:gd name="connsiteX110" fmla="*/ 66260 w 143943"/>
                      <a:gd name="connsiteY110" fmla="*/ 163808 h 310607"/>
                      <a:gd name="connsiteX111" fmla="*/ 58770 w 143943"/>
                      <a:gd name="connsiteY111" fmla="*/ 184245 h 310607"/>
                      <a:gd name="connsiteX112" fmla="*/ 49060 w 143943"/>
                      <a:gd name="connsiteY112" fmla="*/ 189322 h 310607"/>
                      <a:gd name="connsiteX113" fmla="*/ 46267 w 143943"/>
                      <a:gd name="connsiteY113" fmla="*/ 182277 h 310607"/>
                      <a:gd name="connsiteX114" fmla="*/ 47981 w 143943"/>
                      <a:gd name="connsiteY114" fmla="*/ 177581 h 310607"/>
                      <a:gd name="connsiteX115" fmla="*/ 54709 w 143943"/>
                      <a:gd name="connsiteY115" fmla="*/ 174026 h 310607"/>
                      <a:gd name="connsiteX116" fmla="*/ 58770 w 143943"/>
                      <a:gd name="connsiteY116" fmla="*/ 184245 h 310607"/>
                      <a:gd name="connsiteX117" fmla="*/ 51218 w 143943"/>
                      <a:gd name="connsiteY117" fmla="*/ 204617 h 310607"/>
                      <a:gd name="connsiteX118" fmla="*/ 41507 w 143943"/>
                      <a:gd name="connsiteY118" fmla="*/ 209695 h 310607"/>
                      <a:gd name="connsiteX119" fmla="*/ 38715 w 143943"/>
                      <a:gd name="connsiteY119" fmla="*/ 202650 h 310607"/>
                      <a:gd name="connsiteX120" fmla="*/ 40429 w 143943"/>
                      <a:gd name="connsiteY120" fmla="*/ 197953 h 310607"/>
                      <a:gd name="connsiteX121" fmla="*/ 47156 w 143943"/>
                      <a:gd name="connsiteY121" fmla="*/ 194399 h 310607"/>
                      <a:gd name="connsiteX122" fmla="*/ 51218 w 143943"/>
                      <a:gd name="connsiteY122" fmla="*/ 204617 h 310607"/>
                      <a:gd name="connsiteX123" fmla="*/ 43729 w 143943"/>
                      <a:gd name="connsiteY123" fmla="*/ 225054 h 310607"/>
                      <a:gd name="connsiteX124" fmla="*/ 34780 w 143943"/>
                      <a:gd name="connsiteY124" fmla="*/ 229750 h 310607"/>
                      <a:gd name="connsiteX125" fmla="*/ 31670 w 143943"/>
                      <a:gd name="connsiteY125" fmla="*/ 221944 h 310607"/>
                      <a:gd name="connsiteX126" fmla="*/ 32939 w 143943"/>
                      <a:gd name="connsiteY126" fmla="*/ 218453 h 310607"/>
                      <a:gd name="connsiteX127" fmla="*/ 39667 w 143943"/>
                      <a:gd name="connsiteY127" fmla="*/ 214899 h 310607"/>
                      <a:gd name="connsiteX128" fmla="*/ 43729 w 143943"/>
                      <a:gd name="connsiteY128" fmla="*/ 225054 h 310607"/>
                      <a:gd name="connsiteX129" fmla="*/ 36684 w 143943"/>
                      <a:gd name="connsiteY129" fmla="*/ 244284 h 310607"/>
                      <a:gd name="connsiteX130" fmla="*/ 26973 w 143943"/>
                      <a:gd name="connsiteY130" fmla="*/ 249362 h 310607"/>
                      <a:gd name="connsiteX131" fmla="*/ 24181 w 143943"/>
                      <a:gd name="connsiteY131" fmla="*/ 242317 h 310607"/>
                      <a:gd name="connsiteX132" fmla="*/ 25450 w 143943"/>
                      <a:gd name="connsiteY132" fmla="*/ 238826 h 310607"/>
                      <a:gd name="connsiteX133" fmla="*/ 32876 w 143943"/>
                      <a:gd name="connsiteY133" fmla="*/ 234891 h 310607"/>
                      <a:gd name="connsiteX134" fmla="*/ 36684 w 143943"/>
                      <a:gd name="connsiteY134" fmla="*/ 244284 h 310607"/>
                      <a:gd name="connsiteX135" fmla="*/ 38017 w 143943"/>
                      <a:gd name="connsiteY135" fmla="*/ 247711 h 310607"/>
                      <a:gd name="connsiteX136" fmla="*/ 42079 w 143943"/>
                      <a:gd name="connsiteY136" fmla="*/ 257866 h 310607"/>
                      <a:gd name="connsiteX137" fmla="*/ 32368 w 143943"/>
                      <a:gd name="connsiteY137" fmla="*/ 262944 h 310607"/>
                      <a:gd name="connsiteX138" fmla="*/ 28306 w 143943"/>
                      <a:gd name="connsiteY138" fmla="*/ 252789 h 310607"/>
                      <a:gd name="connsiteX139" fmla="*/ 38017 w 143943"/>
                      <a:gd name="connsiteY139" fmla="*/ 247711 h 310607"/>
                      <a:gd name="connsiteX140" fmla="*/ 41317 w 143943"/>
                      <a:gd name="connsiteY140" fmla="*/ 245998 h 310607"/>
                      <a:gd name="connsiteX141" fmla="*/ 50266 w 143943"/>
                      <a:gd name="connsiteY141" fmla="*/ 241301 h 310607"/>
                      <a:gd name="connsiteX142" fmla="*/ 53185 w 143943"/>
                      <a:gd name="connsiteY142" fmla="*/ 248600 h 310607"/>
                      <a:gd name="connsiteX143" fmla="*/ 51599 w 143943"/>
                      <a:gd name="connsiteY143" fmla="*/ 252852 h 310607"/>
                      <a:gd name="connsiteX144" fmla="*/ 45379 w 143943"/>
                      <a:gd name="connsiteY144" fmla="*/ 256153 h 310607"/>
                      <a:gd name="connsiteX145" fmla="*/ 41317 w 143943"/>
                      <a:gd name="connsiteY145" fmla="*/ 245998 h 310607"/>
                      <a:gd name="connsiteX146" fmla="*/ 48425 w 143943"/>
                      <a:gd name="connsiteY146" fmla="*/ 226767 h 310607"/>
                      <a:gd name="connsiteX147" fmla="*/ 58136 w 143943"/>
                      <a:gd name="connsiteY147" fmla="*/ 221690 h 310607"/>
                      <a:gd name="connsiteX148" fmla="*/ 60738 w 143943"/>
                      <a:gd name="connsiteY148" fmla="*/ 228227 h 310607"/>
                      <a:gd name="connsiteX149" fmla="*/ 59151 w 143943"/>
                      <a:gd name="connsiteY149" fmla="*/ 232479 h 310607"/>
                      <a:gd name="connsiteX150" fmla="*/ 52170 w 143943"/>
                      <a:gd name="connsiteY150" fmla="*/ 236160 h 310607"/>
                      <a:gd name="connsiteX151" fmla="*/ 48425 w 143943"/>
                      <a:gd name="connsiteY151" fmla="*/ 226767 h 310607"/>
                      <a:gd name="connsiteX152" fmla="*/ 55914 w 143943"/>
                      <a:gd name="connsiteY152" fmla="*/ 206331 h 310607"/>
                      <a:gd name="connsiteX153" fmla="*/ 65625 w 143943"/>
                      <a:gd name="connsiteY153" fmla="*/ 201254 h 310607"/>
                      <a:gd name="connsiteX154" fmla="*/ 68227 w 143943"/>
                      <a:gd name="connsiteY154" fmla="*/ 207791 h 310607"/>
                      <a:gd name="connsiteX155" fmla="*/ 66260 w 143943"/>
                      <a:gd name="connsiteY155" fmla="*/ 213185 h 310607"/>
                      <a:gd name="connsiteX156" fmla="*/ 60040 w 143943"/>
                      <a:gd name="connsiteY156" fmla="*/ 216486 h 310607"/>
                      <a:gd name="connsiteX157" fmla="*/ 55914 w 143943"/>
                      <a:gd name="connsiteY157" fmla="*/ 206331 h 310607"/>
                      <a:gd name="connsiteX158" fmla="*/ 63404 w 143943"/>
                      <a:gd name="connsiteY158" fmla="*/ 185958 h 310607"/>
                      <a:gd name="connsiteX159" fmla="*/ 73051 w 143943"/>
                      <a:gd name="connsiteY159" fmla="*/ 180881 h 310607"/>
                      <a:gd name="connsiteX160" fmla="*/ 75653 w 143943"/>
                      <a:gd name="connsiteY160" fmla="*/ 187418 h 310607"/>
                      <a:gd name="connsiteX161" fmla="*/ 73685 w 143943"/>
                      <a:gd name="connsiteY161" fmla="*/ 192813 h 310607"/>
                      <a:gd name="connsiteX162" fmla="*/ 67465 w 143943"/>
                      <a:gd name="connsiteY162" fmla="*/ 196113 h 310607"/>
                      <a:gd name="connsiteX163" fmla="*/ 63404 w 143943"/>
                      <a:gd name="connsiteY163" fmla="*/ 185958 h 310607"/>
                      <a:gd name="connsiteX164" fmla="*/ 70893 w 143943"/>
                      <a:gd name="connsiteY164" fmla="*/ 165522 h 310607"/>
                      <a:gd name="connsiteX165" fmla="*/ 79461 w 143943"/>
                      <a:gd name="connsiteY165" fmla="*/ 161016 h 310607"/>
                      <a:gd name="connsiteX166" fmla="*/ 82571 w 143943"/>
                      <a:gd name="connsiteY166" fmla="*/ 168695 h 310607"/>
                      <a:gd name="connsiteX167" fmla="*/ 81238 w 143943"/>
                      <a:gd name="connsiteY167" fmla="*/ 172376 h 310607"/>
                      <a:gd name="connsiteX168" fmla="*/ 75018 w 143943"/>
                      <a:gd name="connsiteY168" fmla="*/ 175676 h 310607"/>
                      <a:gd name="connsiteX169" fmla="*/ 70893 w 143943"/>
                      <a:gd name="connsiteY169" fmla="*/ 165522 h 310607"/>
                      <a:gd name="connsiteX170" fmla="*/ 77747 w 143943"/>
                      <a:gd name="connsiteY170" fmla="*/ 146862 h 310607"/>
                      <a:gd name="connsiteX171" fmla="*/ 87457 w 143943"/>
                      <a:gd name="connsiteY171" fmla="*/ 141785 h 310607"/>
                      <a:gd name="connsiteX172" fmla="*/ 90060 w 143943"/>
                      <a:gd name="connsiteY172" fmla="*/ 148322 h 310607"/>
                      <a:gd name="connsiteX173" fmla="*/ 88727 w 143943"/>
                      <a:gd name="connsiteY173" fmla="*/ 152003 h 310607"/>
                      <a:gd name="connsiteX174" fmla="*/ 81365 w 143943"/>
                      <a:gd name="connsiteY174" fmla="*/ 155875 h 310607"/>
                      <a:gd name="connsiteX175" fmla="*/ 77747 w 143943"/>
                      <a:gd name="connsiteY175" fmla="*/ 146862 h 310607"/>
                      <a:gd name="connsiteX176" fmla="*/ 85236 w 143943"/>
                      <a:gd name="connsiteY176" fmla="*/ 126490 h 310607"/>
                      <a:gd name="connsiteX177" fmla="*/ 94883 w 143943"/>
                      <a:gd name="connsiteY177" fmla="*/ 121412 h 310607"/>
                      <a:gd name="connsiteX178" fmla="*/ 97485 w 143943"/>
                      <a:gd name="connsiteY178" fmla="*/ 127949 h 310607"/>
                      <a:gd name="connsiteX179" fmla="*/ 95518 w 143943"/>
                      <a:gd name="connsiteY179" fmla="*/ 133344 h 310607"/>
                      <a:gd name="connsiteX180" fmla="*/ 89298 w 143943"/>
                      <a:gd name="connsiteY180" fmla="*/ 136644 h 310607"/>
                      <a:gd name="connsiteX181" fmla="*/ 85236 w 143943"/>
                      <a:gd name="connsiteY181" fmla="*/ 126490 h 310607"/>
                      <a:gd name="connsiteX182" fmla="*/ 92789 w 143943"/>
                      <a:gd name="connsiteY182" fmla="*/ 106053 h 310607"/>
                      <a:gd name="connsiteX183" fmla="*/ 102499 w 143943"/>
                      <a:gd name="connsiteY183" fmla="*/ 100976 h 310607"/>
                      <a:gd name="connsiteX184" fmla="*/ 105101 w 143943"/>
                      <a:gd name="connsiteY184" fmla="*/ 107513 h 310607"/>
                      <a:gd name="connsiteX185" fmla="*/ 103134 w 143943"/>
                      <a:gd name="connsiteY185" fmla="*/ 112908 h 310607"/>
                      <a:gd name="connsiteX186" fmla="*/ 96914 w 143943"/>
                      <a:gd name="connsiteY186" fmla="*/ 116208 h 310607"/>
                      <a:gd name="connsiteX187" fmla="*/ 92789 w 143943"/>
                      <a:gd name="connsiteY187" fmla="*/ 106053 h 310607"/>
                      <a:gd name="connsiteX188" fmla="*/ 100278 w 143943"/>
                      <a:gd name="connsiteY188" fmla="*/ 85617 h 310607"/>
                      <a:gd name="connsiteX189" fmla="*/ 109227 w 143943"/>
                      <a:gd name="connsiteY189" fmla="*/ 80920 h 310607"/>
                      <a:gd name="connsiteX190" fmla="*/ 112146 w 143943"/>
                      <a:gd name="connsiteY190" fmla="*/ 88219 h 310607"/>
                      <a:gd name="connsiteX191" fmla="*/ 110559 w 143943"/>
                      <a:gd name="connsiteY191" fmla="*/ 92471 h 310607"/>
                      <a:gd name="connsiteX192" fmla="*/ 104340 w 143943"/>
                      <a:gd name="connsiteY192" fmla="*/ 95772 h 310607"/>
                      <a:gd name="connsiteX193" fmla="*/ 100278 w 143943"/>
                      <a:gd name="connsiteY193" fmla="*/ 85617 h 310607"/>
                      <a:gd name="connsiteX194" fmla="*/ 107323 w 143943"/>
                      <a:gd name="connsiteY194" fmla="*/ 66386 h 310607"/>
                      <a:gd name="connsiteX195" fmla="*/ 117033 w 143943"/>
                      <a:gd name="connsiteY195" fmla="*/ 61309 h 310607"/>
                      <a:gd name="connsiteX196" fmla="*/ 119635 w 143943"/>
                      <a:gd name="connsiteY196" fmla="*/ 67846 h 310607"/>
                      <a:gd name="connsiteX197" fmla="*/ 118048 w 143943"/>
                      <a:gd name="connsiteY197" fmla="*/ 72098 h 310607"/>
                      <a:gd name="connsiteX198" fmla="*/ 111067 w 143943"/>
                      <a:gd name="connsiteY198" fmla="*/ 75780 h 310607"/>
                      <a:gd name="connsiteX199" fmla="*/ 107323 w 143943"/>
                      <a:gd name="connsiteY199" fmla="*/ 66386 h 310607"/>
                      <a:gd name="connsiteX200" fmla="*/ 114875 w 143943"/>
                      <a:gd name="connsiteY200" fmla="*/ 46014 h 310607"/>
                      <a:gd name="connsiteX201" fmla="*/ 124522 w 143943"/>
                      <a:gd name="connsiteY201" fmla="*/ 40936 h 310607"/>
                      <a:gd name="connsiteX202" fmla="*/ 127124 w 143943"/>
                      <a:gd name="connsiteY202" fmla="*/ 47473 h 310607"/>
                      <a:gd name="connsiteX203" fmla="*/ 125157 w 143943"/>
                      <a:gd name="connsiteY203" fmla="*/ 52868 h 310607"/>
                      <a:gd name="connsiteX204" fmla="*/ 118937 w 143943"/>
                      <a:gd name="connsiteY204" fmla="*/ 56168 h 310607"/>
                      <a:gd name="connsiteX205" fmla="*/ 114875 w 143943"/>
                      <a:gd name="connsiteY205" fmla="*/ 46014 h 310607"/>
                      <a:gd name="connsiteX206" fmla="*/ 113479 w 143943"/>
                      <a:gd name="connsiteY206" fmla="*/ 42523 h 310607"/>
                      <a:gd name="connsiteX207" fmla="*/ 109417 w 143943"/>
                      <a:gd name="connsiteY207" fmla="*/ 32368 h 310607"/>
                      <a:gd name="connsiteX208" fmla="*/ 119064 w 143943"/>
                      <a:gd name="connsiteY208" fmla="*/ 27291 h 310607"/>
                      <a:gd name="connsiteX209" fmla="*/ 123126 w 143943"/>
                      <a:gd name="connsiteY209" fmla="*/ 37445 h 310607"/>
                      <a:gd name="connsiteX210" fmla="*/ 113479 w 143943"/>
                      <a:gd name="connsiteY210" fmla="*/ 42523 h 310607"/>
                      <a:gd name="connsiteX211" fmla="*/ 110179 w 143943"/>
                      <a:gd name="connsiteY211" fmla="*/ 44300 h 310607"/>
                      <a:gd name="connsiteX212" fmla="*/ 100468 w 143943"/>
                      <a:gd name="connsiteY212" fmla="*/ 49377 h 310607"/>
                      <a:gd name="connsiteX213" fmla="*/ 97676 w 143943"/>
                      <a:gd name="connsiteY213" fmla="*/ 42332 h 310607"/>
                      <a:gd name="connsiteX214" fmla="*/ 99389 w 143943"/>
                      <a:gd name="connsiteY214" fmla="*/ 37636 h 310607"/>
                      <a:gd name="connsiteX215" fmla="*/ 106117 w 143943"/>
                      <a:gd name="connsiteY215" fmla="*/ 34082 h 310607"/>
                      <a:gd name="connsiteX216" fmla="*/ 110179 w 143943"/>
                      <a:gd name="connsiteY216" fmla="*/ 44300 h 310607"/>
                      <a:gd name="connsiteX217" fmla="*/ 101293 w 143943"/>
                      <a:gd name="connsiteY217" fmla="*/ 32495 h 310607"/>
                      <a:gd name="connsiteX218" fmla="*/ 103261 w 143943"/>
                      <a:gd name="connsiteY218" fmla="*/ 27100 h 310607"/>
                      <a:gd name="connsiteX219" fmla="*/ 104721 w 143943"/>
                      <a:gd name="connsiteY219" fmla="*/ 30718 h 310607"/>
                      <a:gd name="connsiteX220" fmla="*/ 101293 w 143943"/>
                      <a:gd name="connsiteY220" fmla="*/ 32495 h 310607"/>
                      <a:gd name="connsiteX221" fmla="*/ 97231 w 143943"/>
                      <a:gd name="connsiteY221" fmla="*/ 51091 h 310607"/>
                      <a:gd name="connsiteX222" fmla="*/ 93804 w 143943"/>
                      <a:gd name="connsiteY222" fmla="*/ 52868 h 310607"/>
                      <a:gd name="connsiteX223" fmla="*/ 95772 w 143943"/>
                      <a:gd name="connsiteY223" fmla="*/ 47473 h 310607"/>
                      <a:gd name="connsiteX224" fmla="*/ 97231 w 143943"/>
                      <a:gd name="connsiteY224" fmla="*/ 51091 h 310607"/>
                      <a:gd name="connsiteX225" fmla="*/ 90504 w 143943"/>
                      <a:gd name="connsiteY225" fmla="*/ 71083 h 310607"/>
                      <a:gd name="connsiteX226" fmla="*/ 86315 w 143943"/>
                      <a:gd name="connsiteY226" fmla="*/ 73304 h 310607"/>
                      <a:gd name="connsiteX227" fmla="*/ 88727 w 143943"/>
                      <a:gd name="connsiteY227" fmla="*/ 66767 h 310607"/>
                      <a:gd name="connsiteX228" fmla="*/ 90504 w 143943"/>
                      <a:gd name="connsiteY228" fmla="*/ 71083 h 310607"/>
                      <a:gd name="connsiteX229" fmla="*/ 82634 w 143943"/>
                      <a:gd name="connsiteY229" fmla="*/ 90758 h 310607"/>
                      <a:gd name="connsiteX230" fmla="*/ 79207 w 143943"/>
                      <a:gd name="connsiteY230" fmla="*/ 92535 h 310607"/>
                      <a:gd name="connsiteX231" fmla="*/ 81174 w 143943"/>
                      <a:gd name="connsiteY231" fmla="*/ 87140 h 310607"/>
                      <a:gd name="connsiteX232" fmla="*/ 82634 w 143943"/>
                      <a:gd name="connsiteY232" fmla="*/ 90758 h 310607"/>
                      <a:gd name="connsiteX233" fmla="*/ 75145 w 143943"/>
                      <a:gd name="connsiteY233" fmla="*/ 111131 h 310607"/>
                      <a:gd name="connsiteX234" fmla="*/ 71718 w 143943"/>
                      <a:gd name="connsiteY234" fmla="*/ 112908 h 310607"/>
                      <a:gd name="connsiteX235" fmla="*/ 73685 w 143943"/>
                      <a:gd name="connsiteY235" fmla="*/ 107513 h 310607"/>
                      <a:gd name="connsiteX236" fmla="*/ 75145 w 143943"/>
                      <a:gd name="connsiteY236" fmla="*/ 111131 h 310607"/>
                      <a:gd name="connsiteX237" fmla="*/ 67656 w 143943"/>
                      <a:gd name="connsiteY237" fmla="*/ 131567 h 310607"/>
                      <a:gd name="connsiteX238" fmla="*/ 64229 w 143943"/>
                      <a:gd name="connsiteY238" fmla="*/ 133344 h 310607"/>
                      <a:gd name="connsiteX239" fmla="*/ 66196 w 143943"/>
                      <a:gd name="connsiteY239" fmla="*/ 127949 h 310607"/>
                      <a:gd name="connsiteX240" fmla="*/ 67656 w 143943"/>
                      <a:gd name="connsiteY240" fmla="*/ 131567 h 310607"/>
                      <a:gd name="connsiteX241" fmla="*/ 61246 w 143943"/>
                      <a:gd name="connsiteY241" fmla="*/ 151369 h 310607"/>
                      <a:gd name="connsiteX242" fmla="*/ 56739 w 143943"/>
                      <a:gd name="connsiteY242" fmla="*/ 153780 h 310607"/>
                      <a:gd name="connsiteX243" fmla="*/ 59342 w 143943"/>
                      <a:gd name="connsiteY243" fmla="*/ 146609 h 310607"/>
                      <a:gd name="connsiteX244" fmla="*/ 61246 w 143943"/>
                      <a:gd name="connsiteY244" fmla="*/ 151369 h 310607"/>
                      <a:gd name="connsiteX245" fmla="*/ 53312 w 143943"/>
                      <a:gd name="connsiteY245" fmla="*/ 170663 h 310607"/>
                      <a:gd name="connsiteX246" fmla="*/ 49885 w 143943"/>
                      <a:gd name="connsiteY246" fmla="*/ 172440 h 310607"/>
                      <a:gd name="connsiteX247" fmla="*/ 51852 w 143943"/>
                      <a:gd name="connsiteY247" fmla="*/ 167045 h 310607"/>
                      <a:gd name="connsiteX248" fmla="*/ 53312 w 143943"/>
                      <a:gd name="connsiteY248" fmla="*/ 170663 h 310607"/>
                      <a:gd name="connsiteX249" fmla="*/ 45760 w 143943"/>
                      <a:gd name="connsiteY249" fmla="*/ 191036 h 310607"/>
                      <a:gd name="connsiteX250" fmla="*/ 42332 w 143943"/>
                      <a:gd name="connsiteY250" fmla="*/ 192813 h 310607"/>
                      <a:gd name="connsiteX251" fmla="*/ 44300 w 143943"/>
                      <a:gd name="connsiteY251" fmla="*/ 187418 h 310607"/>
                      <a:gd name="connsiteX252" fmla="*/ 45760 w 143943"/>
                      <a:gd name="connsiteY252" fmla="*/ 191036 h 310607"/>
                      <a:gd name="connsiteX253" fmla="*/ 38271 w 143943"/>
                      <a:gd name="connsiteY253" fmla="*/ 211472 h 310607"/>
                      <a:gd name="connsiteX254" fmla="*/ 34843 w 143943"/>
                      <a:gd name="connsiteY254" fmla="*/ 213249 h 310607"/>
                      <a:gd name="connsiteX255" fmla="*/ 36811 w 143943"/>
                      <a:gd name="connsiteY255" fmla="*/ 207854 h 310607"/>
                      <a:gd name="connsiteX256" fmla="*/ 38271 w 143943"/>
                      <a:gd name="connsiteY256" fmla="*/ 211472 h 310607"/>
                      <a:gd name="connsiteX257" fmla="*/ 31543 w 143943"/>
                      <a:gd name="connsiteY257" fmla="*/ 231464 h 310607"/>
                      <a:gd name="connsiteX258" fmla="*/ 27354 w 143943"/>
                      <a:gd name="connsiteY258" fmla="*/ 233685 h 310607"/>
                      <a:gd name="connsiteX259" fmla="*/ 29766 w 143943"/>
                      <a:gd name="connsiteY259" fmla="*/ 227148 h 310607"/>
                      <a:gd name="connsiteX260" fmla="*/ 31543 w 143943"/>
                      <a:gd name="connsiteY260" fmla="*/ 231464 h 310607"/>
                      <a:gd name="connsiteX261" fmla="*/ 23673 w 143943"/>
                      <a:gd name="connsiteY261" fmla="*/ 251139 h 310607"/>
                      <a:gd name="connsiteX262" fmla="*/ 20246 w 143943"/>
                      <a:gd name="connsiteY262" fmla="*/ 252916 h 310607"/>
                      <a:gd name="connsiteX263" fmla="*/ 22213 w 143943"/>
                      <a:gd name="connsiteY263" fmla="*/ 247521 h 310607"/>
                      <a:gd name="connsiteX264" fmla="*/ 23673 w 143943"/>
                      <a:gd name="connsiteY264" fmla="*/ 251139 h 310607"/>
                      <a:gd name="connsiteX265" fmla="*/ 16628 w 143943"/>
                      <a:gd name="connsiteY265" fmla="*/ 262753 h 310607"/>
                      <a:gd name="connsiteX266" fmla="*/ 18342 w 143943"/>
                      <a:gd name="connsiteY266" fmla="*/ 258057 h 310607"/>
                      <a:gd name="connsiteX267" fmla="*/ 25069 w 143943"/>
                      <a:gd name="connsiteY267" fmla="*/ 254502 h 310607"/>
                      <a:gd name="connsiteX268" fmla="*/ 29131 w 143943"/>
                      <a:gd name="connsiteY268" fmla="*/ 264657 h 310607"/>
                      <a:gd name="connsiteX269" fmla="*/ 19421 w 143943"/>
                      <a:gd name="connsiteY269" fmla="*/ 269735 h 310607"/>
                      <a:gd name="connsiteX270" fmla="*/ 16628 w 143943"/>
                      <a:gd name="connsiteY270" fmla="*/ 262753 h 310607"/>
                      <a:gd name="connsiteX271" fmla="*/ 16184 w 143943"/>
                      <a:gd name="connsiteY271" fmla="*/ 271512 h 310607"/>
                      <a:gd name="connsiteX272" fmla="*/ 12757 w 143943"/>
                      <a:gd name="connsiteY272" fmla="*/ 273289 h 310607"/>
                      <a:gd name="connsiteX273" fmla="*/ 14724 w 143943"/>
                      <a:gd name="connsiteY273" fmla="*/ 267894 h 310607"/>
                      <a:gd name="connsiteX274" fmla="*/ 16184 w 143943"/>
                      <a:gd name="connsiteY274" fmla="*/ 271512 h 310607"/>
                      <a:gd name="connsiteX275" fmla="*/ 30528 w 143943"/>
                      <a:gd name="connsiteY275" fmla="*/ 268148 h 310607"/>
                      <a:gd name="connsiteX276" fmla="*/ 34589 w 143943"/>
                      <a:gd name="connsiteY276" fmla="*/ 278303 h 310607"/>
                      <a:gd name="connsiteX277" fmla="*/ 24943 w 143943"/>
                      <a:gd name="connsiteY277" fmla="*/ 283380 h 310607"/>
                      <a:gd name="connsiteX278" fmla="*/ 20881 w 143943"/>
                      <a:gd name="connsiteY278" fmla="*/ 273225 h 310607"/>
                      <a:gd name="connsiteX279" fmla="*/ 30528 w 143943"/>
                      <a:gd name="connsiteY279" fmla="*/ 268148 h 310607"/>
                      <a:gd name="connsiteX280" fmla="*/ 33828 w 143943"/>
                      <a:gd name="connsiteY280" fmla="*/ 266434 h 310607"/>
                      <a:gd name="connsiteX281" fmla="*/ 43475 w 143943"/>
                      <a:gd name="connsiteY281" fmla="*/ 261357 h 310607"/>
                      <a:gd name="connsiteX282" fmla="*/ 46077 w 143943"/>
                      <a:gd name="connsiteY282" fmla="*/ 267894 h 310607"/>
                      <a:gd name="connsiteX283" fmla="*/ 44110 w 143943"/>
                      <a:gd name="connsiteY283" fmla="*/ 273289 h 310607"/>
                      <a:gd name="connsiteX284" fmla="*/ 37890 w 143943"/>
                      <a:gd name="connsiteY284" fmla="*/ 276589 h 310607"/>
                      <a:gd name="connsiteX285" fmla="*/ 33828 w 143943"/>
                      <a:gd name="connsiteY285" fmla="*/ 266434 h 310607"/>
                      <a:gd name="connsiteX286" fmla="*/ 42206 w 143943"/>
                      <a:gd name="connsiteY286" fmla="*/ 278429 h 310607"/>
                      <a:gd name="connsiteX287" fmla="*/ 40492 w 143943"/>
                      <a:gd name="connsiteY287" fmla="*/ 283063 h 310607"/>
                      <a:gd name="connsiteX288" fmla="*/ 39223 w 143943"/>
                      <a:gd name="connsiteY288" fmla="*/ 279953 h 310607"/>
                      <a:gd name="connsiteX289" fmla="*/ 42206 w 143943"/>
                      <a:gd name="connsiteY289" fmla="*/ 278429 h 310607"/>
                      <a:gd name="connsiteX290" fmla="*/ 46775 w 143943"/>
                      <a:gd name="connsiteY290" fmla="*/ 259580 h 310607"/>
                      <a:gd name="connsiteX291" fmla="*/ 49758 w 143943"/>
                      <a:gd name="connsiteY291" fmla="*/ 257993 h 310607"/>
                      <a:gd name="connsiteX292" fmla="*/ 48045 w 143943"/>
                      <a:gd name="connsiteY292" fmla="*/ 262626 h 310607"/>
                      <a:gd name="connsiteX293" fmla="*/ 46775 w 143943"/>
                      <a:gd name="connsiteY293" fmla="*/ 259580 h 310607"/>
                      <a:gd name="connsiteX294" fmla="*/ 53566 w 143943"/>
                      <a:gd name="connsiteY294" fmla="*/ 239588 h 310607"/>
                      <a:gd name="connsiteX295" fmla="*/ 57247 w 143943"/>
                      <a:gd name="connsiteY295" fmla="*/ 237620 h 310607"/>
                      <a:gd name="connsiteX296" fmla="*/ 55089 w 143943"/>
                      <a:gd name="connsiteY296" fmla="*/ 243459 h 310607"/>
                      <a:gd name="connsiteX297" fmla="*/ 53566 w 143943"/>
                      <a:gd name="connsiteY297" fmla="*/ 239588 h 310607"/>
                      <a:gd name="connsiteX298" fmla="*/ 61373 w 143943"/>
                      <a:gd name="connsiteY298" fmla="*/ 219976 h 310607"/>
                      <a:gd name="connsiteX299" fmla="*/ 64355 w 143943"/>
                      <a:gd name="connsiteY299" fmla="*/ 218390 h 310607"/>
                      <a:gd name="connsiteX300" fmla="*/ 62642 w 143943"/>
                      <a:gd name="connsiteY300" fmla="*/ 223023 h 310607"/>
                      <a:gd name="connsiteX301" fmla="*/ 61373 w 143943"/>
                      <a:gd name="connsiteY301" fmla="*/ 219976 h 310607"/>
                      <a:gd name="connsiteX302" fmla="*/ 68862 w 143943"/>
                      <a:gd name="connsiteY302" fmla="*/ 199540 h 310607"/>
                      <a:gd name="connsiteX303" fmla="*/ 71845 w 143943"/>
                      <a:gd name="connsiteY303" fmla="*/ 197953 h 310607"/>
                      <a:gd name="connsiteX304" fmla="*/ 70131 w 143943"/>
                      <a:gd name="connsiteY304" fmla="*/ 202586 h 310607"/>
                      <a:gd name="connsiteX305" fmla="*/ 68862 w 143943"/>
                      <a:gd name="connsiteY305" fmla="*/ 199540 h 310607"/>
                      <a:gd name="connsiteX306" fmla="*/ 76351 w 143943"/>
                      <a:gd name="connsiteY306" fmla="*/ 179104 h 310607"/>
                      <a:gd name="connsiteX307" fmla="*/ 79334 w 143943"/>
                      <a:gd name="connsiteY307" fmla="*/ 177517 h 310607"/>
                      <a:gd name="connsiteX308" fmla="*/ 77620 w 143943"/>
                      <a:gd name="connsiteY308" fmla="*/ 182150 h 310607"/>
                      <a:gd name="connsiteX309" fmla="*/ 76351 w 143943"/>
                      <a:gd name="connsiteY309" fmla="*/ 179104 h 310607"/>
                      <a:gd name="connsiteX310" fmla="*/ 82761 w 143943"/>
                      <a:gd name="connsiteY310" fmla="*/ 159302 h 310607"/>
                      <a:gd name="connsiteX311" fmla="*/ 86823 w 143943"/>
                      <a:gd name="connsiteY311" fmla="*/ 157144 h 310607"/>
                      <a:gd name="connsiteX312" fmla="*/ 84474 w 143943"/>
                      <a:gd name="connsiteY312" fmla="*/ 163554 h 310607"/>
                      <a:gd name="connsiteX313" fmla="*/ 82761 w 143943"/>
                      <a:gd name="connsiteY313" fmla="*/ 159302 h 310607"/>
                      <a:gd name="connsiteX314" fmla="*/ 90694 w 143943"/>
                      <a:gd name="connsiteY314" fmla="*/ 140072 h 310607"/>
                      <a:gd name="connsiteX315" fmla="*/ 93677 w 143943"/>
                      <a:gd name="connsiteY315" fmla="*/ 138485 h 310607"/>
                      <a:gd name="connsiteX316" fmla="*/ 91964 w 143943"/>
                      <a:gd name="connsiteY316" fmla="*/ 143118 h 310607"/>
                      <a:gd name="connsiteX317" fmla="*/ 90694 w 143943"/>
                      <a:gd name="connsiteY317" fmla="*/ 140072 h 310607"/>
                      <a:gd name="connsiteX318" fmla="*/ 98247 w 143943"/>
                      <a:gd name="connsiteY318" fmla="*/ 119635 h 310607"/>
                      <a:gd name="connsiteX319" fmla="*/ 101230 w 143943"/>
                      <a:gd name="connsiteY319" fmla="*/ 118049 h 310607"/>
                      <a:gd name="connsiteX320" fmla="*/ 99516 w 143943"/>
                      <a:gd name="connsiteY320" fmla="*/ 122682 h 310607"/>
                      <a:gd name="connsiteX321" fmla="*/ 98247 w 143943"/>
                      <a:gd name="connsiteY321" fmla="*/ 119635 h 310607"/>
                      <a:gd name="connsiteX322" fmla="*/ 105736 w 143943"/>
                      <a:gd name="connsiteY322" fmla="*/ 99199 h 310607"/>
                      <a:gd name="connsiteX323" fmla="*/ 108719 w 143943"/>
                      <a:gd name="connsiteY323" fmla="*/ 97612 h 310607"/>
                      <a:gd name="connsiteX324" fmla="*/ 107005 w 143943"/>
                      <a:gd name="connsiteY324" fmla="*/ 102245 h 310607"/>
                      <a:gd name="connsiteX325" fmla="*/ 105736 w 143943"/>
                      <a:gd name="connsiteY325" fmla="*/ 99199 h 310607"/>
                      <a:gd name="connsiteX326" fmla="*/ 112464 w 143943"/>
                      <a:gd name="connsiteY326" fmla="*/ 79207 h 310607"/>
                      <a:gd name="connsiteX327" fmla="*/ 116145 w 143943"/>
                      <a:gd name="connsiteY327" fmla="*/ 77239 h 310607"/>
                      <a:gd name="connsiteX328" fmla="*/ 113987 w 143943"/>
                      <a:gd name="connsiteY328" fmla="*/ 83078 h 310607"/>
                      <a:gd name="connsiteX329" fmla="*/ 112464 w 143943"/>
                      <a:gd name="connsiteY329" fmla="*/ 79207 h 310607"/>
                      <a:gd name="connsiteX330" fmla="*/ 120333 w 143943"/>
                      <a:gd name="connsiteY330" fmla="*/ 59595 h 310607"/>
                      <a:gd name="connsiteX331" fmla="*/ 123316 w 143943"/>
                      <a:gd name="connsiteY331" fmla="*/ 58009 h 310607"/>
                      <a:gd name="connsiteX332" fmla="*/ 121603 w 143943"/>
                      <a:gd name="connsiteY332" fmla="*/ 62642 h 310607"/>
                      <a:gd name="connsiteX333" fmla="*/ 120333 w 143943"/>
                      <a:gd name="connsiteY333" fmla="*/ 59595 h 310607"/>
                      <a:gd name="connsiteX334" fmla="*/ 127822 w 143943"/>
                      <a:gd name="connsiteY334" fmla="*/ 39159 h 310607"/>
                      <a:gd name="connsiteX335" fmla="*/ 130805 w 143943"/>
                      <a:gd name="connsiteY335" fmla="*/ 37572 h 310607"/>
                      <a:gd name="connsiteX336" fmla="*/ 129092 w 143943"/>
                      <a:gd name="connsiteY336" fmla="*/ 42205 h 310607"/>
                      <a:gd name="connsiteX337" fmla="*/ 127822 w 143943"/>
                      <a:gd name="connsiteY337" fmla="*/ 39159 h 310607"/>
                      <a:gd name="connsiteX338" fmla="*/ 134677 w 143943"/>
                      <a:gd name="connsiteY338" fmla="*/ 27037 h 310607"/>
                      <a:gd name="connsiteX339" fmla="*/ 132709 w 143943"/>
                      <a:gd name="connsiteY339" fmla="*/ 32432 h 310607"/>
                      <a:gd name="connsiteX340" fmla="*/ 126490 w 143943"/>
                      <a:gd name="connsiteY340" fmla="*/ 35732 h 310607"/>
                      <a:gd name="connsiteX341" fmla="*/ 122428 w 143943"/>
                      <a:gd name="connsiteY341" fmla="*/ 25577 h 310607"/>
                      <a:gd name="connsiteX342" fmla="*/ 132075 w 143943"/>
                      <a:gd name="connsiteY342" fmla="*/ 20500 h 310607"/>
                      <a:gd name="connsiteX343" fmla="*/ 134677 w 143943"/>
                      <a:gd name="connsiteY343" fmla="*/ 27037 h 310607"/>
                      <a:gd name="connsiteX344" fmla="*/ 126553 w 143943"/>
                      <a:gd name="connsiteY344" fmla="*/ 6854 h 310607"/>
                      <a:gd name="connsiteX345" fmla="*/ 130615 w 143943"/>
                      <a:gd name="connsiteY345" fmla="*/ 17009 h 310607"/>
                      <a:gd name="connsiteX346" fmla="*/ 120968 w 143943"/>
                      <a:gd name="connsiteY346" fmla="*/ 22087 h 310607"/>
                      <a:gd name="connsiteX347" fmla="*/ 116906 w 143943"/>
                      <a:gd name="connsiteY347" fmla="*/ 11932 h 310607"/>
                      <a:gd name="connsiteX348" fmla="*/ 126553 w 143943"/>
                      <a:gd name="connsiteY348" fmla="*/ 6854 h 310607"/>
                      <a:gd name="connsiteX349" fmla="*/ 117668 w 143943"/>
                      <a:gd name="connsiteY349" fmla="*/ 23864 h 310607"/>
                      <a:gd name="connsiteX350" fmla="*/ 107957 w 143943"/>
                      <a:gd name="connsiteY350" fmla="*/ 28941 h 310607"/>
                      <a:gd name="connsiteX351" fmla="*/ 105165 w 143943"/>
                      <a:gd name="connsiteY351" fmla="*/ 21896 h 310607"/>
                      <a:gd name="connsiteX352" fmla="*/ 106878 w 143943"/>
                      <a:gd name="connsiteY352" fmla="*/ 17199 h 310607"/>
                      <a:gd name="connsiteX353" fmla="*/ 113606 w 143943"/>
                      <a:gd name="connsiteY353" fmla="*/ 13645 h 310607"/>
                      <a:gd name="connsiteX354" fmla="*/ 117668 w 143943"/>
                      <a:gd name="connsiteY354" fmla="*/ 23864 h 310607"/>
                      <a:gd name="connsiteX355" fmla="*/ 112273 w 143943"/>
                      <a:gd name="connsiteY355" fmla="*/ 10282 h 310607"/>
                      <a:gd name="connsiteX356" fmla="*/ 108846 w 143943"/>
                      <a:gd name="connsiteY356" fmla="*/ 12059 h 310607"/>
                      <a:gd name="connsiteX357" fmla="*/ 110813 w 143943"/>
                      <a:gd name="connsiteY357" fmla="*/ 6664 h 310607"/>
                      <a:gd name="connsiteX358" fmla="*/ 112273 w 143943"/>
                      <a:gd name="connsiteY358" fmla="*/ 10282 h 310607"/>
                      <a:gd name="connsiteX359" fmla="*/ 5268 w 143943"/>
                      <a:gd name="connsiteY359" fmla="*/ 293725 h 310607"/>
                      <a:gd name="connsiteX360" fmla="*/ 7235 w 143943"/>
                      <a:gd name="connsiteY360" fmla="*/ 288330 h 310607"/>
                      <a:gd name="connsiteX361" fmla="*/ 8695 w 143943"/>
                      <a:gd name="connsiteY361" fmla="*/ 291948 h 310607"/>
                      <a:gd name="connsiteX362" fmla="*/ 5268 w 143943"/>
                      <a:gd name="connsiteY362" fmla="*/ 293725 h 310607"/>
                      <a:gd name="connsiteX363" fmla="*/ 9139 w 143943"/>
                      <a:gd name="connsiteY363" fmla="*/ 283189 h 310607"/>
                      <a:gd name="connsiteX364" fmla="*/ 10853 w 143943"/>
                      <a:gd name="connsiteY364" fmla="*/ 278493 h 310607"/>
                      <a:gd name="connsiteX365" fmla="*/ 17580 w 143943"/>
                      <a:gd name="connsiteY365" fmla="*/ 274939 h 310607"/>
                      <a:gd name="connsiteX366" fmla="*/ 21642 w 143943"/>
                      <a:gd name="connsiteY366" fmla="*/ 285093 h 310607"/>
                      <a:gd name="connsiteX367" fmla="*/ 11932 w 143943"/>
                      <a:gd name="connsiteY367" fmla="*/ 290171 h 310607"/>
                      <a:gd name="connsiteX368" fmla="*/ 9139 w 143943"/>
                      <a:gd name="connsiteY368" fmla="*/ 283189 h 310607"/>
                      <a:gd name="connsiteX369" fmla="*/ 17453 w 143943"/>
                      <a:gd name="connsiteY369" fmla="*/ 303816 h 310607"/>
                      <a:gd name="connsiteX370" fmla="*/ 13392 w 143943"/>
                      <a:gd name="connsiteY370" fmla="*/ 293661 h 310607"/>
                      <a:gd name="connsiteX371" fmla="*/ 23102 w 143943"/>
                      <a:gd name="connsiteY371" fmla="*/ 288584 h 310607"/>
                      <a:gd name="connsiteX372" fmla="*/ 27164 w 143943"/>
                      <a:gd name="connsiteY372" fmla="*/ 298739 h 310607"/>
                      <a:gd name="connsiteX373" fmla="*/ 17453 w 143943"/>
                      <a:gd name="connsiteY373" fmla="*/ 303816 h 310607"/>
                      <a:gd name="connsiteX374" fmla="*/ 26339 w 143943"/>
                      <a:gd name="connsiteY374" fmla="*/ 286807 h 310607"/>
                      <a:gd name="connsiteX375" fmla="*/ 36049 w 143943"/>
                      <a:gd name="connsiteY375" fmla="*/ 281730 h 310607"/>
                      <a:gd name="connsiteX376" fmla="*/ 38651 w 143943"/>
                      <a:gd name="connsiteY376" fmla="*/ 288267 h 310607"/>
                      <a:gd name="connsiteX377" fmla="*/ 36684 w 143943"/>
                      <a:gd name="connsiteY377" fmla="*/ 293661 h 310607"/>
                      <a:gd name="connsiteX378" fmla="*/ 30464 w 143943"/>
                      <a:gd name="connsiteY378" fmla="*/ 296962 h 310607"/>
                      <a:gd name="connsiteX379" fmla="*/ 26339 w 143943"/>
                      <a:gd name="connsiteY379" fmla="*/ 286807 h 310607"/>
                      <a:gd name="connsiteX380" fmla="*/ 31797 w 143943"/>
                      <a:gd name="connsiteY380" fmla="*/ 300453 h 310607"/>
                      <a:gd name="connsiteX381" fmla="*/ 34780 w 143943"/>
                      <a:gd name="connsiteY381" fmla="*/ 298866 h 310607"/>
                      <a:gd name="connsiteX382" fmla="*/ 33066 w 143943"/>
                      <a:gd name="connsiteY382" fmla="*/ 303499 h 310607"/>
                      <a:gd name="connsiteX383" fmla="*/ 31797 w 143943"/>
                      <a:gd name="connsiteY383" fmla="*/ 300453 h 310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</a:cxnLst>
                    <a:rect l="l" t="t" r="r" b="b"/>
                    <a:pathLst>
                      <a:path w="143943" h="310607">
                        <a:moveTo>
                          <a:pt x="140199" y="12059"/>
                        </a:moveTo>
                        <a:lnTo>
                          <a:pt x="133979" y="15359"/>
                        </a:lnTo>
                        <a:lnTo>
                          <a:pt x="130996" y="7933"/>
                        </a:lnTo>
                        <a:lnTo>
                          <a:pt x="122682" y="4887"/>
                        </a:lnTo>
                        <a:lnTo>
                          <a:pt x="115573" y="8631"/>
                        </a:lnTo>
                        <a:lnTo>
                          <a:pt x="112781" y="1587"/>
                        </a:lnTo>
                        <a:lnTo>
                          <a:pt x="112908" y="1269"/>
                        </a:lnTo>
                        <a:lnTo>
                          <a:pt x="109481" y="0"/>
                        </a:lnTo>
                        <a:lnTo>
                          <a:pt x="0" y="297914"/>
                        </a:lnTo>
                        <a:lnTo>
                          <a:pt x="3427" y="299183"/>
                        </a:lnTo>
                        <a:lnTo>
                          <a:pt x="3491" y="298993"/>
                        </a:lnTo>
                        <a:lnTo>
                          <a:pt x="10218" y="295439"/>
                        </a:lnTo>
                        <a:lnTo>
                          <a:pt x="13138" y="302737"/>
                        </a:lnTo>
                        <a:lnTo>
                          <a:pt x="21706" y="305911"/>
                        </a:lnTo>
                        <a:lnTo>
                          <a:pt x="28624" y="302230"/>
                        </a:lnTo>
                        <a:lnTo>
                          <a:pt x="31226" y="308767"/>
                        </a:lnTo>
                        <a:lnTo>
                          <a:pt x="31035" y="309338"/>
                        </a:lnTo>
                        <a:lnTo>
                          <a:pt x="34463" y="310607"/>
                        </a:lnTo>
                        <a:lnTo>
                          <a:pt x="143943" y="12693"/>
                        </a:lnTo>
                        <a:lnTo>
                          <a:pt x="140516" y="11424"/>
                        </a:lnTo>
                        <a:lnTo>
                          <a:pt x="140199" y="12059"/>
                        </a:lnTo>
                        <a:close/>
                        <a:moveTo>
                          <a:pt x="138294" y="17199"/>
                        </a:moveTo>
                        <a:lnTo>
                          <a:pt x="136581" y="21833"/>
                        </a:lnTo>
                        <a:lnTo>
                          <a:pt x="135311" y="18723"/>
                        </a:lnTo>
                        <a:lnTo>
                          <a:pt x="138294" y="17199"/>
                        </a:lnTo>
                        <a:close/>
                        <a:moveTo>
                          <a:pt x="42967" y="213185"/>
                        </a:moveTo>
                        <a:lnTo>
                          <a:pt x="52678" y="208108"/>
                        </a:lnTo>
                        <a:lnTo>
                          <a:pt x="56739" y="218263"/>
                        </a:lnTo>
                        <a:lnTo>
                          <a:pt x="47029" y="223340"/>
                        </a:lnTo>
                        <a:lnTo>
                          <a:pt x="42967" y="213185"/>
                        </a:lnTo>
                        <a:close/>
                        <a:moveTo>
                          <a:pt x="48870" y="237874"/>
                        </a:moveTo>
                        <a:lnTo>
                          <a:pt x="39921" y="242571"/>
                        </a:lnTo>
                        <a:lnTo>
                          <a:pt x="36176" y="233177"/>
                        </a:lnTo>
                        <a:lnTo>
                          <a:pt x="45125" y="228481"/>
                        </a:lnTo>
                        <a:lnTo>
                          <a:pt x="48870" y="237874"/>
                        </a:lnTo>
                        <a:close/>
                        <a:moveTo>
                          <a:pt x="50456" y="192749"/>
                        </a:moveTo>
                        <a:lnTo>
                          <a:pt x="60103" y="187672"/>
                        </a:lnTo>
                        <a:lnTo>
                          <a:pt x="64165" y="197826"/>
                        </a:lnTo>
                        <a:lnTo>
                          <a:pt x="54518" y="202904"/>
                        </a:lnTo>
                        <a:lnTo>
                          <a:pt x="50456" y="192749"/>
                        </a:lnTo>
                        <a:close/>
                        <a:moveTo>
                          <a:pt x="57945" y="172376"/>
                        </a:moveTo>
                        <a:lnTo>
                          <a:pt x="67656" y="167299"/>
                        </a:lnTo>
                        <a:lnTo>
                          <a:pt x="71718" y="177454"/>
                        </a:lnTo>
                        <a:lnTo>
                          <a:pt x="62007" y="182531"/>
                        </a:lnTo>
                        <a:lnTo>
                          <a:pt x="57945" y="172376"/>
                        </a:lnTo>
                        <a:close/>
                        <a:moveTo>
                          <a:pt x="65942" y="153082"/>
                        </a:moveTo>
                        <a:lnTo>
                          <a:pt x="74510" y="148576"/>
                        </a:lnTo>
                        <a:lnTo>
                          <a:pt x="78128" y="157588"/>
                        </a:lnTo>
                        <a:lnTo>
                          <a:pt x="69560" y="162095"/>
                        </a:lnTo>
                        <a:lnTo>
                          <a:pt x="65942" y="153082"/>
                        </a:lnTo>
                        <a:close/>
                        <a:moveTo>
                          <a:pt x="72289" y="133281"/>
                        </a:moveTo>
                        <a:lnTo>
                          <a:pt x="81936" y="128203"/>
                        </a:lnTo>
                        <a:lnTo>
                          <a:pt x="85998" y="138358"/>
                        </a:lnTo>
                        <a:lnTo>
                          <a:pt x="76351" y="143435"/>
                        </a:lnTo>
                        <a:lnTo>
                          <a:pt x="72289" y="133281"/>
                        </a:lnTo>
                        <a:close/>
                        <a:moveTo>
                          <a:pt x="79841" y="112844"/>
                        </a:moveTo>
                        <a:lnTo>
                          <a:pt x="89552" y="107767"/>
                        </a:lnTo>
                        <a:lnTo>
                          <a:pt x="93614" y="117922"/>
                        </a:lnTo>
                        <a:lnTo>
                          <a:pt x="83903" y="122999"/>
                        </a:lnTo>
                        <a:lnTo>
                          <a:pt x="79841" y="112844"/>
                        </a:lnTo>
                        <a:close/>
                        <a:moveTo>
                          <a:pt x="87331" y="92471"/>
                        </a:moveTo>
                        <a:lnTo>
                          <a:pt x="96977" y="87394"/>
                        </a:lnTo>
                        <a:lnTo>
                          <a:pt x="101039" y="97549"/>
                        </a:lnTo>
                        <a:lnTo>
                          <a:pt x="91392" y="102626"/>
                        </a:lnTo>
                        <a:lnTo>
                          <a:pt x="87331" y="92471"/>
                        </a:lnTo>
                        <a:close/>
                        <a:moveTo>
                          <a:pt x="95137" y="72797"/>
                        </a:moveTo>
                        <a:lnTo>
                          <a:pt x="104086" y="68100"/>
                        </a:lnTo>
                        <a:lnTo>
                          <a:pt x="107830" y="77493"/>
                        </a:lnTo>
                        <a:lnTo>
                          <a:pt x="98882" y="82190"/>
                        </a:lnTo>
                        <a:lnTo>
                          <a:pt x="95137" y="72797"/>
                        </a:lnTo>
                        <a:close/>
                        <a:moveTo>
                          <a:pt x="101864" y="52805"/>
                        </a:moveTo>
                        <a:lnTo>
                          <a:pt x="111511" y="47727"/>
                        </a:lnTo>
                        <a:lnTo>
                          <a:pt x="115573" y="57882"/>
                        </a:lnTo>
                        <a:lnTo>
                          <a:pt x="105926" y="62959"/>
                        </a:lnTo>
                        <a:lnTo>
                          <a:pt x="101864" y="52805"/>
                        </a:lnTo>
                        <a:close/>
                        <a:moveTo>
                          <a:pt x="102690" y="64673"/>
                        </a:moveTo>
                        <a:lnTo>
                          <a:pt x="93741" y="69369"/>
                        </a:lnTo>
                        <a:lnTo>
                          <a:pt x="90631" y="61563"/>
                        </a:lnTo>
                        <a:lnTo>
                          <a:pt x="91900" y="58072"/>
                        </a:lnTo>
                        <a:lnTo>
                          <a:pt x="98628" y="54518"/>
                        </a:lnTo>
                        <a:lnTo>
                          <a:pt x="102690" y="64673"/>
                        </a:lnTo>
                        <a:close/>
                        <a:moveTo>
                          <a:pt x="95645" y="83903"/>
                        </a:moveTo>
                        <a:lnTo>
                          <a:pt x="85934" y="88981"/>
                        </a:lnTo>
                        <a:lnTo>
                          <a:pt x="83142" y="81936"/>
                        </a:lnTo>
                        <a:lnTo>
                          <a:pt x="84411" y="78445"/>
                        </a:lnTo>
                        <a:lnTo>
                          <a:pt x="91837" y="74510"/>
                        </a:lnTo>
                        <a:lnTo>
                          <a:pt x="95645" y="83903"/>
                        </a:lnTo>
                        <a:close/>
                        <a:moveTo>
                          <a:pt x="88092" y="104340"/>
                        </a:moveTo>
                        <a:lnTo>
                          <a:pt x="78382" y="109417"/>
                        </a:lnTo>
                        <a:lnTo>
                          <a:pt x="75589" y="102372"/>
                        </a:lnTo>
                        <a:lnTo>
                          <a:pt x="77303" y="97676"/>
                        </a:lnTo>
                        <a:lnTo>
                          <a:pt x="84030" y="94121"/>
                        </a:lnTo>
                        <a:lnTo>
                          <a:pt x="88092" y="104340"/>
                        </a:lnTo>
                        <a:close/>
                        <a:moveTo>
                          <a:pt x="80603" y="124776"/>
                        </a:moveTo>
                        <a:lnTo>
                          <a:pt x="70893" y="129853"/>
                        </a:lnTo>
                        <a:lnTo>
                          <a:pt x="68100" y="122809"/>
                        </a:lnTo>
                        <a:lnTo>
                          <a:pt x="69814" y="118112"/>
                        </a:lnTo>
                        <a:lnTo>
                          <a:pt x="76541" y="114558"/>
                        </a:lnTo>
                        <a:lnTo>
                          <a:pt x="80603" y="124776"/>
                        </a:lnTo>
                        <a:close/>
                        <a:moveTo>
                          <a:pt x="73114" y="145149"/>
                        </a:moveTo>
                        <a:lnTo>
                          <a:pt x="64546" y="149655"/>
                        </a:lnTo>
                        <a:lnTo>
                          <a:pt x="61246" y="141468"/>
                        </a:lnTo>
                        <a:lnTo>
                          <a:pt x="62325" y="138548"/>
                        </a:lnTo>
                        <a:lnTo>
                          <a:pt x="69052" y="134994"/>
                        </a:lnTo>
                        <a:lnTo>
                          <a:pt x="73114" y="145149"/>
                        </a:lnTo>
                        <a:close/>
                        <a:moveTo>
                          <a:pt x="66260" y="163808"/>
                        </a:moveTo>
                        <a:lnTo>
                          <a:pt x="56549" y="168885"/>
                        </a:lnTo>
                        <a:lnTo>
                          <a:pt x="53757" y="161841"/>
                        </a:lnTo>
                        <a:lnTo>
                          <a:pt x="54835" y="158921"/>
                        </a:lnTo>
                        <a:lnTo>
                          <a:pt x="62642" y="154796"/>
                        </a:lnTo>
                        <a:lnTo>
                          <a:pt x="66260" y="163808"/>
                        </a:lnTo>
                        <a:close/>
                        <a:moveTo>
                          <a:pt x="58770" y="184245"/>
                        </a:moveTo>
                        <a:lnTo>
                          <a:pt x="49060" y="189322"/>
                        </a:lnTo>
                        <a:lnTo>
                          <a:pt x="46267" y="182277"/>
                        </a:lnTo>
                        <a:lnTo>
                          <a:pt x="47981" y="177581"/>
                        </a:lnTo>
                        <a:lnTo>
                          <a:pt x="54709" y="174026"/>
                        </a:lnTo>
                        <a:lnTo>
                          <a:pt x="58770" y="184245"/>
                        </a:lnTo>
                        <a:close/>
                        <a:moveTo>
                          <a:pt x="51218" y="204617"/>
                        </a:moveTo>
                        <a:lnTo>
                          <a:pt x="41507" y="209695"/>
                        </a:lnTo>
                        <a:lnTo>
                          <a:pt x="38715" y="202650"/>
                        </a:lnTo>
                        <a:lnTo>
                          <a:pt x="40429" y="197953"/>
                        </a:lnTo>
                        <a:lnTo>
                          <a:pt x="47156" y="194399"/>
                        </a:lnTo>
                        <a:lnTo>
                          <a:pt x="51218" y="204617"/>
                        </a:lnTo>
                        <a:close/>
                        <a:moveTo>
                          <a:pt x="43729" y="225054"/>
                        </a:moveTo>
                        <a:lnTo>
                          <a:pt x="34780" y="229750"/>
                        </a:lnTo>
                        <a:lnTo>
                          <a:pt x="31670" y="221944"/>
                        </a:lnTo>
                        <a:lnTo>
                          <a:pt x="32939" y="218453"/>
                        </a:lnTo>
                        <a:lnTo>
                          <a:pt x="39667" y="214899"/>
                        </a:lnTo>
                        <a:lnTo>
                          <a:pt x="43729" y="225054"/>
                        </a:lnTo>
                        <a:close/>
                        <a:moveTo>
                          <a:pt x="36684" y="244284"/>
                        </a:moveTo>
                        <a:lnTo>
                          <a:pt x="26973" y="249362"/>
                        </a:lnTo>
                        <a:lnTo>
                          <a:pt x="24181" y="242317"/>
                        </a:lnTo>
                        <a:lnTo>
                          <a:pt x="25450" y="238826"/>
                        </a:lnTo>
                        <a:lnTo>
                          <a:pt x="32876" y="234891"/>
                        </a:lnTo>
                        <a:lnTo>
                          <a:pt x="36684" y="244284"/>
                        </a:lnTo>
                        <a:close/>
                        <a:moveTo>
                          <a:pt x="38017" y="247711"/>
                        </a:moveTo>
                        <a:lnTo>
                          <a:pt x="42079" y="257866"/>
                        </a:lnTo>
                        <a:lnTo>
                          <a:pt x="32368" y="262944"/>
                        </a:lnTo>
                        <a:lnTo>
                          <a:pt x="28306" y="252789"/>
                        </a:lnTo>
                        <a:lnTo>
                          <a:pt x="38017" y="247711"/>
                        </a:lnTo>
                        <a:close/>
                        <a:moveTo>
                          <a:pt x="41317" y="245998"/>
                        </a:moveTo>
                        <a:lnTo>
                          <a:pt x="50266" y="241301"/>
                        </a:lnTo>
                        <a:lnTo>
                          <a:pt x="53185" y="248600"/>
                        </a:lnTo>
                        <a:lnTo>
                          <a:pt x="51599" y="252852"/>
                        </a:lnTo>
                        <a:lnTo>
                          <a:pt x="45379" y="256153"/>
                        </a:lnTo>
                        <a:lnTo>
                          <a:pt x="41317" y="245998"/>
                        </a:lnTo>
                        <a:close/>
                        <a:moveTo>
                          <a:pt x="48425" y="226767"/>
                        </a:moveTo>
                        <a:lnTo>
                          <a:pt x="58136" y="221690"/>
                        </a:lnTo>
                        <a:lnTo>
                          <a:pt x="60738" y="228227"/>
                        </a:lnTo>
                        <a:lnTo>
                          <a:pt x="59151" y="232479"/>
                        </a:lnTo>
                        <a:lnTo>
                          <a:pt x="52170" y="236160"/>
                        </a:lnTo>
                        <a:lnTo>
                          <a:pt x="48425" y="226767"/>
                        </a:lnTo>
                        <a:close/>
                        <a:moveTo>
                          <a:pt x="55914" y="206331"/>
                        </a:moveTo>
                        <a:lnTo>
                          <a:pt x="65625" y="201254"/>
                        </a:lnTo>
                        <a:lnTo>
                          <a:pt x="68227" y="207791"/>
                        </a:lnTo>
                        <a:lnTo>
                          <a:pt x="66260" y="213185"/>
                        </a:lnTo>
                        <a:lnTo>
                          <a:pt x="60040" y="216486"/>
                        </a:lnTo>
                        <a:lnTo>
                          <a:pt x="55914" y="206331"/>
                        </a:lnTo>
                        <a:close/>
                        <a:moveTo>
                          <a:pt x="63404" y="185958"/>
                        </a:moveTo>
                        <a:lnTo>
                          <a:pt x="73051" y="180881"/>
                        </a:lnTo>
                        <a:lnTo>
                          <a:pt x="75653" y="187418"/>
                        </a:lnTo>
                        <a:lnTo>
                          <a:pt x="73685" y="192813"/>
                        </a:lnTo>
                        <a:lnTo>
                          <a:pt x="67465" y="196113"/>
                        </a:lnTo>
                        <a:lnTo>
                          <a:pt x="63404" y="185958"/>
                        </a:lnTo>
                        <a:close/>
                        <a:moveTo>
                          <a:pt x="70893" y="165522"/>
                        </a:moveTo>
                        <a:lnTo>
                          <a:pt x="79461" y="161016"/>
                        </a:lnTo>
                        <a:lnTo>
                          <a:pt x="82571" y="168695"/>
                        </a:lnTo>
                        <a:lnTo>
                          <a:pt x="81238" y="172376"/>
                        </a:lnTo>
                        <a:lnTo>
                          <a:pt x="75018" y="175676"/>
                        </a:lnTo>
                        <a:lnTo>
                          <a:pt x="70893" y="165522"/>
                        </a:lnTo>
                        <a:close/>
                        <a:moveTo>
                          <a:pt x="77747" y="146862"/>
                        </a:moveTo>
                        <a:lnTo>
                          <a:pt x="87457" y="141785"/>
                        </a:lnTo>
                        <a:lnTo>
                          <a:pt x="90060" y="148322"/>
                        </a:lnTo>
                        <a:lnTo>
                          <a:pt x="88727" y="152003"/>
                        </a:lnTo>
                        <a:lnTo>
                          <a:pt x="81365" y="155875"/>
                        </a:lnTo>
                        <a:lnTo>
                          <a:pt x="77747" y="146862"/>
                        </a:lnTo>
                        <a:close/>
                        <a:moveTo>
                          <a:pt x="85236" y="126490"/>
                        </a:moveTo>
                        <a:lnTo>
                          <a:pt x="94883" y="121412"/>
                        </a:lnTo>
                        <a:lnTo>
                          <a:pt x="97485" y="127949"/>
                        </a:lnTo>
                        <a:lnTo>
                          <a:pt x="95518" y="133344"/>
                        </a:lnTo>
                        <a:lnTo>
                          <a:pt x="89298" y="136644"/>
                        </a:lnTo>
                        <a:lnTo>
                          <a:pt x="85236" y="126490"/>
                        </a:lnTo>
                        <a:close/>
                        <a:moveTo>
                          <a:pt x="92789" y="106053"/>
                        </a:moveTo>
                        <a:lnTo>
                          <a:pt x="102499" y="100976"/>
                        </a:lnTo>
                        <a:lnTo>
                          <a:pt x="105101" y="107513"/>
                        </a:lnTo>
                        <a:lnTo>
                          <a:pt x="103134" y="112908"/>
                        </a:lnTo>
                        <a:lnTo>
                          <a:pt x="96914" y="116208"/>
                        </a:lnTo>
                        <a:lnTo>
                          <a:pt x="92789" y="106053"/>
                        </a:lnTo>
                        <a:close/>
                        <a:moveTo>
                          <a:pt x="100278" y="85617"/>
                        </a:moveTo>
                        <a:lnTo>
                          <a:pt x="109227" y="80920"/>
                        </a:lnTo>
                        <a:lnTo>
                          <a:pt x="112146" y="88219"/>
                        </a:lnTo>
                        <a:lnTo>
                          <a:pt x="110559" y="92471"/>
                        </a:lnTo>
                        <a:lnTo>
                          <a:pt x="104340" y="95772"/>
                        </a:lnTo>
                        <a:lnTo>
                          <a:pt x="100278" y="85617"/>
                        </a:lnTo>
                        <a:close/>
                        <a:moveTo>
                          <a:pt x="107323" y="66386"/>
                        </a:moveTo>
                        <a:lnTo>
                          <a:pt x="117033" y="61309"/>
                        </a:lnTo>
                        <a:lnTo>
                          <a:pt x="119635" y="67846"/>
                        </a:lnTo>
                        <a:lnTo>
                          <a:pt x="118048" y="72098"/>
                        </a:lnTo>
                        <a:lnTo>
                          <a:pt x="111067" y="75780"/>
                        </a:lnTo>
                        <a:lnTo>
                          <a:pt x="107323" y="66386"/>
                        </a:lnTo>
                        <a:close/>
                        <a:moveTo>
                          <a:pt x="114875" y="46014"/>
                        </a:moveTo>
                        <a:lnTo>
                          <a:pt x="124522" y="40936"/>
                        </a:lnTo>
                        <a:lnTo>
                          <a:pt x="127124" y="47473"/>
                        </a:lnTo>
                        <a:lnTo>
                          <a:pt x="125157" y="52868"/>
                        </a:lnTo>
                        <a:lnTo>
                          <a:pt x="118937" y="56168"/>
                        </a:lnTo>
                        <a:lnTo>
                          <a:pt x="114875" y="46014"/>
                        </a:lnTo>
                        <a:close/>
                        <a:moveTo>
                          <a:pt x="113479" y="42523"/>
                        </a:moveTo>
                        <a:lnTo>
                          <a:pt x="109417" y="32368"/>
                        </a:lnTo>
                        <a:lnTo>
                          <a:pt x="119064" y="27291"/>
                        </a:lnTo>
                        <a:lnTo>
                          <a:pt x="123126" y="37445"/>
                        </a:lnTo>
                        <a:lnTo>
                          <a:pt x="113479" y="42523"/>
                        </a:lnTo>
                        <a:close/>
                        <a:moveTo>
                          <a:pt x="110179" y="44300"/>
                        </a:moveTo>
                        <a:lnTo>
                          <a:pt x="100468" y="49377"/>
                        </a:lnTo>
                        <a:lnTo>
                          <a:pt x="97676" y="42332"/>
                        </a:lnTo>
                        <a:lnTo>
                          <a:pt x="99389" y="37636"/>
                        </a:lnTo>
                        <a:lnTo>
                          <a:pt x="106117" y="34082"/>
                        </a:lnTo>
                        <a:lnTo>
                          <a:pt x="110179" y="44300"/>
                        </a:lnTo>
                        <a:close/>
                        <a:moveTo>
                          <a:pt x="101293" y="32495"/>
                        </a:moveTo>
                        <a:lnTo>
                          <a:pt x="103261" y="27100"/>
                        </a:lnTo>
                        <a:lnTo>
                          <a:pt x="104721" y="30718"/>
                        </a:lnTo>
                        <a:lnTo>
                          <a:pt x="101293" y="32495"/>
                        </a:lnTo>
                        <a:close/>
                        <a:moveTo>
                          <a:pt x="97231" y="51091"/>
                        </a:moveTo>
                        <a:lnTo>
                          <a:pt x="93804" y="52868"/>
                        </a:lnTo>
                        <a:lnTo>
                          <a:pt x="95772" y="47473"/>
                        </a:lnTo>
                        <a:lnTo>
                          <a:pt x="97231" y="51091"/>
                        </a:lnTo>
                        <a:close/>
                        <a:moveTo>
                          <a:pt x="90504" y="71083"/>
                        </a:moveTo>
                        <a:lnTo>
                          <a:pt x="86315" y="73304"/>
                        </a:lnTo>
                        <a:lnTo>
                          <a:pt x="88727" y="66767"/>
                        </a:lnTo>
                        <a:lnTo>
                          <a:pt x="90504" y="71083"/>
                        </a:lnTo>
                        <a:close/>
                        <a:moveTo>
                          <a:pt x="82634" y="90758"/>
                        </a:moveTo>
                        <a:lnTo>
                          <a:pt x="79207" y="92535"/>
                        </a:lnTo>
                        <a:lnTo>
                          <a:pt x="81174" y="87140"/>
                        </a:lnTo>
                        <a:lnTo>
                          <a:pt x="82634" y="90758"/>
                        </a:lnTo>
                        <a:close/>
                        <a:moveTo>
                          <a:pt x="75145" y="111131"/>
                        </a:moveTo>
                        <a:lnTo>
                          <a:pt x="71718" y="112908"/>
                        </a:lnTo>
                        <a:lnTo>
                          <a:pt x="73685" y="107513"/>
                        </a:lnTo>
                        <a:lnTo>
                          <a:pt x="75145" y="111131"/>
                        </a:lnTo>
                        <a:close/>
                        <a:moveTo>
                          <a:pt x="67656" y="131567"/>
                        </a:moveTo>
                        <a:lnTo>
                          <a:pt x="64229" y="133344"/>
                        </a:lnTo>
                        <a:lnTo>
                          <a:pt x="66196" y="127949"/>
                        </a:lnTo>
                        <a:lnTo>
                          <a:pt x="67656" y="131567"/>
                        </a:lnTo>
                        <a:close/>
                        <a:moveTo>
                          <a:pt x="61246" y="151369"/>
                        </a:moveTo>
                        <a:lnTo>
                          <a:pt x="56739" y="153780"/>
                        </a:lnTo>
                        <a:lnTo>
                          <a:pt x="59342" y="146609"/>
                        </a:lnTo>
                        <a:lnTo>
                          <a:pt x="61246" y="151369"/>
                        </a:lnTo>
                        <a:close/>
                        <a:moveTo>
                          <a:pt x="53312" y="170663"/>
                        </a:moveTo>
                        <a:lnTo>
                          <a:pt x="49885" y="172440"/>
                        </a:lnTo>
                        <a:lnTo>
                          <a:pt x="51852" y="167045"/>
                        </a:lnTo>
                        <a:lnTo>
                          <a:pt x="53312" y="170663"/>
                        </a:lnTo>
                        <a:close/>
                        <a:moveTo>
                          <a:pt x="45760" y="191036"/>
                        </a:moveTo>
                        <a:lnTo>
                          <a:pt x="42332" y="192813"/>
                        </a:lnTo>
                        <a:lnTo>
                          <a:pt x="44300" y="187418"/>
                        </a:lnTo>
                        <a:lnTo>
                          <a:pt x="45760" y="191036"/>
                        </a:lnTo>
                        <a:close/>
                        <a:moveTo>
                          <a:pt x="38271" y="211472"/>
                        </a:moveTo>
                        <a:lnTo>
                          <a:pt x="34843" y="213249"/>
                        </a:lnTo>
                        <a:lnTo>
                          <a:pt x="36811" y="207854"/>
                        </a:lnTo>
                        <a:lnTo>
                          <a:pt x="38271" y="211472"/>
                        </a:lnTo>
                        <a:close/>
                        <a:moveTo>
                          <a:pt x="31543" y="231464"/>
                        </a:moveTo>
                        <a:lnTo>
                          <a:pt x="27354" y="233685"/>
                        </a:lnTo>
                        <a:lnTo>
                          <a:pt x="29766" y="227148"/>
                        </a:lnTo>
                        <a:lnTo>
                          <a:pt x="31543" y="231464"/>
                        </a:lnTo>
                        <a:close/>
                        <a:moveTo>
                          <a:pt x="23673" y="251139"/>
                        </a:moveTo>
                        <a:lnTo>
                          <a:pt x="20246" y="252916"/>
                        </a:lnTo>
                        <a:lnTo>
                          <a:pt x="22213" y="247521"/>
                        </a:lnTo>
                        <a:lnTo>
                          <a:pt x="23673" y="251139"/>
                        </a:lnTo>
                        <a:close/>
                        <a:moveTo>
                          <a:pt x="16628" y="262753"/>
                        </a:moveTo>
                        <a:lnTo>
                          <a:pt x="18342" y="258057"/>
                        </a:lnTo>
                        <a:lnTo>
                          <a:pt x="25069" y="254502"/>
                        </a:lnTo>
                        <a:lnTo>
                          <a:pt x="29131" y="264657"/>
                        </a:lnTo>
                        <a:lnTo>
                          <a:pt x="19421" y="269735"/>
                        </a:lnTo>
                        <a:lnTo>
                          <a:pt x="16628" y="262753"/>
                        </a:lnTo>
                        <a:close/>
                        <a:moveTo>
                          <a:pt x="16184" y="271512"/>
                        </a:moveTo>
                        <a:lnTo>
                          <a:pt x="12757" y="273289"/>
                        </a:lnTo>
                        <a:lnTo>
                          <a:pt x="14724" y="267894"/>
                        </a:lnTo>
                        <a:lnTo>
                          <a:pt x="16184" y="271512"/>
                        </a:lnTo>
                        <a:close/>
                        <a:moveTo>
                          <a:pt x="30528" y="268148"/>
                        </a:moveTo>
                        <a:lnTo>
                          <a:pt x="34589" y="278303"/>
                        </a:lnTo>
                        <a:lnTo>
                          <a:pt x="24943" y="283380"/>
                        </a:lnTo>
                        <a:lnTo>
                          <a:pt x="20881" y="273225"/>
                        </a:lnTo>
                        <a:lnTo>
                          <a:pt x="30528" y="268148"/>
                        </a:lnTo>
                        <a:close/>
                        <a:moveTo>
                          <a:pt x="33828" y="266434"/>
                        </a:moveTo>
                        <a:lnTo>
                          <a:pt x="43475" y="261357"/>
                        </a:lnTo>
                        <a:lnTo>
                          <a:pt x="46077" y="267894"/>
                        </a:lnTo>
                        <a:lnTo>
                          <a:pt x="44110" y="273289"/>
                        </a:lnTo>
                        <a:lnTo>
                          <a:pt x="37890" y="276589"/>
                        </a:lnTo>
                        <a:lnTo>
                          <a:pt x="33828" y="266434"/>
                        </a:lnTo>
                        <a:close/>
                        <a:moveTo>
                          <a:pt x="42206" y="278429"/>
                        </a:moveTo>
                        <a:lnTo>
                          <a:pt x="40492" y="283063"/>
                        </a:lnTo>
                        <a:lnTo>
                          <a:pt x="39223" y="279953"/>
                        </a:lnTo>
                        <a:lnTo>
                          <a:pt x="42206" y="278429"/>
                        </a:lnTo>
                        <a:close/>
                        <a:moveTo>
                          <a:pt x="46775" y="259580"/>
                        </a:moveTo>
                        <a:lnTo>
                          <a:pt x="49758" y="257993"/>
                        </a:lnTo>
                        <a:lnTo>
                          <a:pt x="48045" y="262626"/>
                        </a:lnTo>
                        <a:lnTo>
                          <a:pt x="46775" y="259580"/>
                        </a:lnTo>
                        <a:close/>
                        <a:moveTo>
                          <a:pt x="53566" y="239588"/>
                        </a:moveTo>
                        <a:lnTo>
                          <a:pt x="57247" y="237620"/>
                        </a:lnTo>
                        <a:lnTo>
                          <a:pt x="55089" y="243459"/>
                        </a:lnTo>
                        <a:lnTo>
                          <a:pt x="53566" y="239588"/>
                        </a:lnTo>
                        <a:close/>
                        <a:moveTo>
                          <a:pt x="61373" y="219976"/>
                        </a:moveTo>
                        <a:lnTo>
                          <a:pt x="64355" y="218390"/>
                        </a:lnTo>
                        <a:lnTo>
                          <a:pt x="62642" y="223023"/>
                        </a:lnTo>
                        <a:lnTo>
                          <a:pt x="61373" y="219976"/>
                        </a:lnTo>
                        <a:close/>
                        <a:moveTo>
                          <a:pt x="68862" y="199540"/>
                        </a:moveTo>
                        <a:lnTo>
                          <a:pt x="71845" y="197953"/>
                        </a:lnTo>
                        <a:lnTo>
                          <a:pt x="70131" y="202586"/>
                        </a:lnTo>
                        <a:lnTo>
                          <a:pt x="68862" y="199540"/>
                        </a:lnTo>
                        <a:close/>
                        <a:moveTo>
                          <a:pt x="76351" y="179104"/>
                        </a:moveTo>
                        <a:lnTo>
                          <a:pt x="79334" y="177517"/>
                        </a:lnTo>
                        <a:lnTo>
                          <a:pt x="77620" y="182150"/>
                        </a:lnTo>
                        <a:lnTo>
                          <a:pt x="76351" y="179104"/>
                        </a:lnTo>
                        <a:close/>
                        <a:moveTo>
                          <a:pt x="82761" y="159302"/>
                        </a:moveTo>
                        <a:lnTo>
                          <a:pt x="86823" y="157144"/>
                        </a:lnTo>
                        <a:lnTo>
                          <a:pt x="84474" y="163554"/>
                        </a:lnTo>
                        <a:lnTo>
                          <a:pt x="82761" y="159302"/>
                        </a:lnTo>
                        <a:close/>
                        <a:moveTo>
                          <a:pt x="90694" y="140072"/>
                        </a:moveTo>
                        <a:lnTo>
                          <a:pt x="93677" y="138485"/>
                        </a:lnTo>
                        <a:lnTo>
                          <a:pt x="91964" y="143118"/>
                        </a:lnTo>
                        <a:lnTo>
                          <a:pt x="90694" y="140072"/>
                        </a:lnTo>
                        <a:close/>
                        <a:moveTo>
                          <a:pt x="98247" y="119635"/>
                        </a:moveTo>
                        <a:lnTo>
                          <a:pt x="101230" y="118049"/>
                        </a:lnTo>
                        <a:lnTo>
                          <a:pt x="99516" y="122682"/>
                        </a:lnTo>
                        <a:lnTo>
                          <a:pt x="98247" y="119635"/>
                        </a:lnTo>
                        <a:close/>
                        <a:moveTo>
                          <a:pt x="105736" y="99199"/>
                        </a:moveTo>
                        <a:lnTo>
                          <a:pt x="108719" y="97612"/>
                        </a:lnTo>
                        <a:lnTo>
                          <a:pt x="107005" y="102245"/>
                        </a:lnTo>
                        <a:lnTo>
                          <a:pt x="105736" y="99199"/>
                        </a:lnTo>
                        <a:close/>
                        <a:moveTo>
                          <a:pt x="112464" y="79207"/>
                        </a:moveTo>
                        <a:lnTo>
                          <a:pt x="116145" y="77239"/>
                        </a:lnTo>
                        <a:lnTo>
                          <a:pt x="113987" y="83078"/>
                        </a:lnTo>
                        <a:lnTo>
                          <a:pt x="112464" y="79207"/>
                        </a:lnTo>
                        <a:close/>
                        <a:moveTo>
                          <a:pt x="120333" y="59595"/>
                        </a:moveTo>
                        <a:lnTo>
                          <a:pt x="123316" y="58009"/>
                        </a:lnTo>
                        <a:lnTo>
                          <a:pt x="121603" y="62642"/>
                        </a:lnTo>
                        <a:lnTo>
                          <a:pt x="120333" y="59595"/>
                        </a:lnTo>
                        <a:close/>
                        <a:moveTo>
                          <a:pt x="127822" y="39159"/>
                        </a:moveTo>
                        <a:lnTo>
                          <a:pt x="130805" y="37572"/>
                        </a:lnTo>
                        <a:lnTo>
                          <a:pt x="129092" y="42205"/>
                        </a:lnTo>
                        <a:lnTo>
                          <a:pt x="127822" y="39159"/>
                        </a:lnTo>
                        <a:close/>
                        <a:moveTo>
                          <a:pt x="134677" y="27037"/>
                        </a:moveTo>
                        <a:lnTo>
                          <a:pt x="132709" y="32432"/>
                        </a:lnTo>
                        <a:lnTo>
                          <a:pt x="126490" y="35732"/>
                        </a:lnTo>
                        <a:lnTo>
                          <a:pt x="122428" y="25577"/>
                        </a:lnTo>
                        <a:lnTo>
                          <a:pt x="132075" y="20500"/>
                        </a:lnTo>
                        <a:lnTo>
                          <a:pt x="134677" y="27037"/>
                        </a:lnTo>
                        <a:close/>
                        <a:moveTo>
                          <a:pt x="126553" y="6854"/>
                        </a:moveTo>
                        <a:lnTo>
                          <a:pt x="130615" y="17009"/>
                        </a:lnTo>
                        <a:lnTo>
                          <a:pt x="120968" y="22087"/>
                        </a:lnTo>
                        <a:lnTo>
                          <a:pt x="116906" y="11932"/>
                        </a:lnTo>
                        <a:lnTo>
                          <a:pt x="126553" y="6854"/>
                        </a:lnTo>
                        <a:close/>
                        <a:moveTo>
                          <a:pt x="117668" y="23864"/>
                        </a:moveTo>
                        <a:lnTo>
                          <a:pt x="107957" y="28941"/>
                        </a:lnTo>
                        <a:lnTo>
                          <a:pt x="105165" y="21896"/>
                        </a:lnTo>
                        <a:lnTo>
                          <a:pt x="106878" y="17199"/>
                        </a:lnTo>
                        <a:lnTo>
                          <a:pt x="113606" y="13645"/>
                        </a:lnTo>
                        <a:lnTo>
                          <a:pt x="117668" y="23864"/>
                        </a:lnTo>
                        <a:close/>
                        <a:moveTo>
                          <a:pt x="112273" y="10282"/>
                        </a:moveTo>
                        <a:lnTo>
                          <a:pt x="108846" y="12059"/>
                        </a:lnTo>
                        <a:lnTo>
                          <a:pt x="110813" y="6664"/>
                        </a:lnTo>
                        <a:lnTo>
                          <a:pt x="112273" y="10282"/>
                        </a:lnTo>
                        <a:close/>
                        <a:moveTo>
                          <a:pt x="5268" y="293725"/>
                        </a:moveTo>
                        <a:lnTo>
                          <a:pt x="7235" y="288330"/>
                        </a:lnTo>
                        <a:lnTo>
                          <a:pt x="8695" y="291948"/>
                        </a:lnTo>
                        <a:lnTo>
                          <a:pt x="5268" y="293725"/>
                        </a:lnTo>
                        <a:close/>
                        <a:moveTo>
                          <a:pt x="9139" y="283189"/>
                        </a:moveTo>
                        <a:lnTo>
                          <a:pt x="10853" y="278493"/>
                        </a:lnTo>
                        <a:lnTo>
                          <a:pt x="17580" y="274939"/>
                        </a:lnTo>
                        <a:lnTo>
                          <a:pt x="21642" y="285093"/>
                        </a:lnTo>
                        <a:lnTo>
                          <a:pt x="11932" y="290171"/>
                        </a:lnTo>
                        <a:lnTo>
                          <a:pt x="9139" y="283189"/>
                        </a:lnTo>
                        <a:close/>
                        <a:moveTo>
                          <a:pt x="17453" y="303816"/>
                        </a:moveTo>
                        <a:lnTo>
                          <a:pt x="13392" y="293661"/>
                        </a:lnTo>
                        <a:lnTo>
                          <a:pt x="23102" y="288584"/>
                        </a:lnTo>
                        <a:lnTo>
                          <a:pt x="27164" y="298739"/>
                        </a:lnTo>
                        <a:lnTo>
                          <a:pt x="17453" y="303816"/>
                        </a:lnTo>
                        <a:close/>
                        <a:moveTo>
                          <a:pt x="26339" y="286807"/>
                        </a:moveTo>
                        <a:lnTo>
                          <a:pt x="36049" y="281730"/>
                        </a:lnTo>
                        <a:lnTo>
                          <a:pt x="38651" y="288267"/>
                        </a:lnTo>
                        <a:lnTo>
                          <a:pt x="36684" y="293661"/>
                        </a:lnTo>
                        <a:lnTo>
                          <a:pt x="30464" y="296962"/>
                        </a:lnTo>
                        <a:lnTo>
                          <a:pt x="26339" y="286807"/>
                        </a:lnTo>
                        <a:close/>
                        <a:moveTo>
                          <a:pt x="31797" y="300453"/>
                        </a:moveTo>
                        <a:lnTo>
                          <a:pt x="34780" y="298866"/>
                        </a:lnTo>
                        <a:lnTo>
                          <a:pt x="33066" y="303499"/>
                        </a:lnTo>
                        <a:lnTo>
                          <a:pt x="31797" y="300453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A855787F-A0FE-49BF-86DF-48BDC194287E}"/>
                      </a:ext>
                    </a:extLst>
                  </p:cNvPr>
                  <p:cNvSpPr/>
                  <p:nvPr/>
                </p:nvSpPr>
                <p:spPr>
                  <a:xfrm rot="-4189089">
                    <a:off x="1465254" y="2131764"/>
                    <a:ext cx="317397" cy="3681"/>
                  </a:xfrm>
                  <a:custGeom>
                    <a:avLst/>
                    <a:gdLst>
                      <a:gd name="connsiteX0" fmla="*/ 0 w 317397"/>
                      <a:gd name="connsiteY0" fmla="*/ 0 h 3681"/>
                      <a:gd name="connsiteX1" fmla="*/ 317397 w 317397"/>
                      <a:gd name="connsiteY1" fmla="*/ 0 h 3681"/>
                      <a:gd name="connsiteX2" fmla="*/ 317397 w 317397"/>
                      <a:gd name="connsiteY2" fmla="*/ 3681 h 3681"/>
                      <a:gd name="connsiteX3" fmla="*/ 0 w 317397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397" h="3681">
                        <a:moveTo>
                          <a:pt x="0" y="0"/>
                        </a:moveTo>
                        <a:lnTo>
                          <a:pt x="317397" y="0"/>
                        </a:lnTo>
                        <a:lnTo>
                          <a:pt x="317397" y="3681"/>
                        </a:lnTo>
                        <a:lnTo>
                          <a:pt x="0" y="3681"/>
                        </a:lnTo>
                        <a:close/>
                      </a:path>
                    </a:pathLst>
                  </a:custGeom>
                  <a:solidFill>
                    <a:srgbClr val="E0DCD1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981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56007" y="1624967"/>
              <a:ext cx="464187" cy="252418"/>
              <a:chOff x="856007" y="1624967"/>
              <a:chExt cx="464187" cy="252418"/>
            </a:xfrm>
            <a:solidFill>
              <a:schemeClr val="accent1"/>
            </a:solidFill>
          </p:grpSpPr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39170389-B94B-445B-A9D7-6E83DE1DA8F2}"/>
                  </a:ext>
                </a:extLst>
              </p:cNvPr>
              <p:cNvSpPr/>
              <p:nvPr/>
            </p:nvSpPr>
            <p:spPr>
              <a:xfrm rot="-5269337">
                <a:off x="970462" y="1523389"/>
                <a:ext cx="235277" cy="455575"/>
              </a:xfrm>
              <a:custGeom>
                <a:avLst/>
                <a:gdLst>
                  <a:gd name="connsiteX0" fmla="*/ 0 w 235277"/>
                  <a:gd name="connsiteY0" fmla="*/ 0 h 455575"/>
                  <a:gd name="connsiteX1" fmla="*/ 235277 w 235277"/>
                  <a:gd name="connsiteY1" fmla="*/ 0 h 455575"/>
                  <a:gd name="connsiteX2" fmla="*/ 235277 w 235277"/>
                  <a:gd name="connsiteY2" fmla="*/ 455576 h 455575"/>
                  <a:gd name="connsiteX3" fmla="*/ 0 w 235277"/>
                  <a:gd name="connsiteY3" fmla="*/ 455576 h 45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5277" h="455575">
                    <a:moveTo>
                      <a:pt x="0" y="0"/>
                    </a:moveTo>
                    <a:lnTo>
                      <a:pt x="235277" y="0"/>
                    </a:lnTo>
                    <a:lnTo>
                      <a:pt x="235277" y="455576"/>
                    </a:lnTo>
                    <a:lnTo>
                      <a:pt x="0" y="455576"/>
                    </a:lnTo>
                    <a:close/>
                  </a:path>
                </a:pathLst>
              </a:custGeom>
              <a:solidFill>
                <a:srgbClr val="F5886E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983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868092" y="1628941"/>
                <a:ext cx="439906" cy="243730"/>
                <a:chOff x="868092" y="1628941"/>
                <a:chExt cx="439906" cy="243730"/>
              </a:xfrm>
              <a:solidFill>
                <a:srgbClr val="F8A794"/>
              </a:solidFill>
            </p:grpSpPr>
            <p:sp>
              <p:nvSpPr>
                <p:cNvPr id="984" name="Freeform: Shape 983">
                  <a:extLst>
                    <a:ext uri="{FF2B5EF4-FFF2-40B4-BE49-F238E27FC236}">
                      <a16:creationId xmlns:a16="http://schemas.microsoft.com/office/drawing/2014/main" id="{4E0869DE-9605-4B3E-B467-7F9268E0D2D4}"/>
                    </a:ext>
                  </a:extLst>
                </p:cNvPr>
                <p:cNvSpPr/>
                <p:nvPr/>
              </p:nvSpPr>
              <p:spPr>
                <a:xfrm>
                  <a:off x="875898" y="1628941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" name="Freeform: Shape 984">
                  <a:extLst>
                    <a:ext uri="{FF2B5EF4-FFF2-40B4-BE49-F238E27FC236}">
                      <a16:creationId xmlns:a16="http://schemas.microsoft.com/office/drawing/2014/main" id="{5AC1513D-635A-4B9D-8D68-EB7E6A938355}"/>
                    </a:ext>
                  </a:extLst>
                </p:cNvPr>
                <p:cNvSpPr/>
                <p:nvPr/>
              </p:nvSpPr>
              <p:spPr>
                <a:xfrm>
                  <a:off x="909853" y="1630274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" name="Freeform: Shape 985">
                  <a:extLst>
                    <a:ext uri="{FF2B5EF4-FFF2-40B4-BE49-F238E27FC236}">
                      <a16:creationId xmlns:a16="http://schemas.microsoft.com/office/drawing/2014/main" id="{CFB9B489-5387-4CC0-9391-A195F682D4D3}"/>
                    </a:ext>
                  </a:extLst>
                </p:cNvPr>
                <p:cNvSpPr/>
                <p:nvPr/>
              </p:nvSpPr>
              <p:spPr>
                <a:xfrm>
                  <a:off x="943871" y="1631543"/>
                  <a:ext cx="24261" cy="24261"/>
                </a:xfrm>
                <a:custGeom>
                  <a:avLst/>
                  <a:gdLst>
                    <a:gd name="connsiteX0" fmla="*/ 24253 w 24261"/>
                    <a:gd name="connsiteY0" fmla="*/ 12575 h 24261"/>
                    <a:gd name="connsiteX1" fmla="*/ 11687 w 24261"/>
                    <a:gd name="connsiteY1" fmla="*/ 24253 h 24261"/>
                    <a:gd name="connsiteX2" fmla="*/ 9 w 24261"/>
                    <a:gd name="connsiteY2" fmla="*/ 11687 h 24261"/>
                    <a:gd name="connsiteX3" fmla="*/ 12575 w 24261"/>
                    <a:gd name="connsiteY3" fmla="*/ 9 h 24261"/>
                    <a:gd name="connsiteX4" fmla="*/ 24253 w 24261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" name="Freeform: Shape 986">
                  <a:extLst>
                    <a:ext uri="{FF2B5EF4-FFF2-40B4-BE49-F238E27FC236}">
                      <a16:creationId xmlns:a16="http://schemas.microsoft.com/office/drawing/2014/main" id="{0336382C-49BC-4414-88C1-60D59F21F09B}"/>
                    </a:ext>
                  </a:extLst>
                </p:cNvPr>
                <p:cNvSpPr/>
                <p:nvPr/>
              </p:nvSpPr>
              <p:spPr>
                <a:xfrm>
                  <a:off x="977826" y="1632813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8" name="Freeform: Shape 987">
                  <a:extLst>
                    <a:ext uri="{FF2B5EF4-FFF2-40B4-BE49-F238E27FC236}">
                      <a16:creationId xmlns:a16="http://schemas.microsoft.com/office/drawing/2014/main" id="{61D34059-0BB8-41A1-BE6A-D89EF38BA226}"/>
                    </a:ext>
                  </a:extLst>
                </p:cNvPr>
                <p:cNvSpPr/>
                <p:nvPr/>
              </p:nvSpPr>
              <p:spPr>
                <a:xfrm>
                  <a:off x="1011844" y="1634146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9" name="Freeform: Shape 988">
                  <a:extLst>
                    <a:ext uri="{FF2B5EF4-FFF2-40B4-BE49-F238E27FC236}">
                      <a16:creationId xmlns:a16="http://schemas.microsoft.com/office/drawing/2014/main" id="{CF66307A-BA09-48F4-8DD0-F95395DFD725}"/>
                    </a:ext>
                  </a:extLst>
                </p:cNvPr>
                <p:cNvSpPr/>
                <p:nvPr/>
              </p:nvSpPr>
              <p:spPr>
                <a:xfrm>
                  <a:off x="1045799" y="163541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0" name="Freeform: Shape 989">
                  <a:extLst>
                    <a:ext uri="{FF2B5EF4-FFF2-40B4-BE49-F238E27FC236}">
                      <a16:creationId xmlns:a16="http://schemas.microsoft.com/office/drawing/2014/main" id="{7845A878-69C4-4EA4-96B1-2EC686477C27}"/>
                    </a:ext>
                  </a:extLst>
                </p:cNvPr>
                <p:cNvSpPr/>
                <p:nvPr/>
              </p:nvSpPr>
              <p:spPr>
                <a:xfrm>
                  <a:off x="1079817" y="1636748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1" name="Freeform: Shape 990">
                  <a:extLst>
                    <a:ext uri="{FF2B5EF4-FFF2-40B4-BE49-F238E27FC236}">
                      <a16:creationId xmlns:a16="http://schemas.microsoft.com/office/drawing/2014/main" id="{79B423B5-9FBA-4F5D-A2B3-6527ACDA893E}"/>
                    </a:ext>
                  </a:extLst>
                </p:cNvPr>
                <p:cNvSpPr/>
                <p:nvPr/>
              </p:nvSpPr>
              <p:spPr>
                <a:xfrm>
                  <a:off x="1113772" y="1638017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2" name="Freeform: Shape 991">
                  <a:extLst>
                    <a:ext uri="{FF2B5EF4-FFF2-40B4-BE49-F238E27FC236}">
                      <a16:creationId xmlns:a16="http://schemas.microsoft.com/office/drawing/2014/main" id="{D1F26296-A6E7-41E1-8DD2-8A3FFBDABC14}"/>
                    </a:ext>
                  </a:extLst>
                </p:cNvPr>
                <p:cNvSpPr/>
                <p:nvPr/>
              </p:nvSpPr>
              <p:spPr>
                <a:xfrm>
                  <a:off x="1147790" y="1639286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3" name="Freeform: Shape 992">
                  <a:extLst>
                    <a:ext uri="{FF2B5EF4-FFF2-40B4-BE49-F238E27FC236}">
                      <a16:creationId xmlns:a16="http://schemas.microsoft.com/office/drawing/2014/main" id="{619D575E-8C59-418D-B22C-488E0A5A9076}"/>
                    </a:ext>
                  </a:extLst>
                </p:cNvPr>
                <p:cNvSpPr/>
                <p:nvPr/>
              </p:nvSpPr>
              <p:spPr>
                <a:xfrm>
                  <a:off x="1181745" y="164061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4" name="Freeform: Shape 993">
                  <a:extLst>
                    <a:ext uri="{FF2B5EF4-FFF2-40B4-BE49-F238E27FC236}">
                      <a16:creationId xmlns:a16="http://schemas.microsoft.com/office/drawing/2014/main" id="{C3DBFF97-46E5-4F7C-9EFC-9F772E46C917}"/>
                    </a:ext>
                  </a:extLst>
                </p:cNvPr>
                <p:cNvSpPr/>
                <p:nvPr/>
              </p:nvSpPr>
              <p:spPr>
                <a:xfrm>
                  <a:off x="1215763" y="1641889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5" name="Freeform: Shape 994">
                  <a:extLst>
                    <a:ext uri="{FF2B5EF4-FFF2-40B4-BE49-F238E27FC236}">
                      <a16:creationId xmlns:a16="http://schemas.microsoft.com/office/drawing/2014/main" id="{62FEBFE3-6478-4D63-B442-96032DD4CF32}"/>
                    </a:ext>
                  </a:extLst>
                </p:cNvPr>
                <p:cNvSpPr/>
                <p:nvPr/>
              </p:nvSpPr>
              <p:spPr>
                <a:xfrm>
                  <a:off x="1249718" y="1643158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6" name="Freeform: Shape 995">
                  <a:extLst>
                    <a:ext uri="{FF2B5EF4-FFF2-40B4-BE49-F238E27FC236}">
                      <a16:creationId xmlns:a16="http://schemas.microsoft.com/office/drawing/2014/main" id="{A6750E92-2206-491C-8977-6B5E6DA25732}"/>
                    </a:ext>
                  </a:extLst>
                </p:cNvPr>
                <p:cNvSpPr/>
                <p:nvPr/>
              </p:nvSpPr>
              <p:spPr>
                <a:xfrm>
                  <a:off x="1283737" y="1644491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7" name="Freeform: Shape 996">
                  <a:extLst>
                    <a:ext uri="{FF2B5EF4-FFF2-40B4-BE49-F238E27FC236}">
                      <a16:creationId xmlns:a16="http://schemas.microsoft.com/office/drawing/2014/main" id="{E5BD5EE8-4F7F-440F-8708-B7505B49E400}"/>
                    </a:ext>
                  </a:extLst>
                </p:cNvPr>
                <p:cNvSpPr/>
                <p:nvPr/>
              </p:nvSpPr>
              <p:spPr>
                <a:xfrm>
                  <a:off x="874565" y="1662959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8" name="Freeform: Shape 997">
                  <a:extLst>
                    <a:ext uri="{FF2B5EF4-FFF2-40B4-BE49-F238E27FC236}">
                      <a16:creationId xmlns:a16="http://schemas.microsoft.com/office/drawing/2014/main" id="{9D9F843A-E111-4851-A41B-C41E3FE70AE6}"/>
                    </a:ext>
                  </a:extLst>
                </p:cNvPr>
                <p:cNvSpPr/>
                <p:nvPr/>
              </p:nvSpPr>
              <p:spPr>
                <a:xfrm>
                  <a:off x="908583" y="166422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99" name="Freeform: Shape 998">
                  <a:extLst>
                    <a:ext uri="{FF2B5EF4-FFF2-40B4-BE49-F238E27FC236}">
                      <a16:creationId xmlns:a16="http://schemas.microsoft.com/office/drawing/2014/main" id="{B9B0DC2E-21CC-40E0-A38C-2830B86441F5}"/>
                    </a:ext>
                  </a:extLst>
                </p:cNvPr>
                <p:cNvSpPr/>
                <p:nvPr/>
              </p:nvSpPr>
              <p:spPr>
                <a:xfrm>
                  <a:off x="942538" y="166556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0" name="Freeform: Shape 999">
                  <a:extLst>
                    <a:ext uri="{FF2B5EF4-FFF2-40B4-BE49-F238E27FC236}">
                      <a16:creationId xmlns:a16="http://schemas.microsoft.com/office/drawing/2014/main" id="{911AC51B-E3EE-40B1-871C-22E9CFB9A44D}"/>
                    </a:ext>
                  </a:extLst>
                </p:cNvPr>
                <p:cNvSpPr/>
                <p:nvPr/>
              </p:nvSpPr>
              <p:spPr>
                <a:xfrm>
                  <a:off x="976557" y="1666831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32BE1817-9C27-49BF-96C6-E4D210CBEBAC}"/>
                    </a:ext>
                  </a:extLst>
                </p:cNvPr>
                <p:cNvSpPr/>
                <p:nvPr/>
              </p:nvSpPr>
              <p:spPr>
                <a:xfrm>
                  <a:off x="1010511" y="1668100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6DF3F45D-CA72-42ED-BA8D-C9AF8F9A528C}"/>
                    </a:ext>
                  </a:extLst>
                </p:cNvPr>
                <p:cNvSpPr/>
                <p:nvPr/>
              </p:nvSpPr>
              <p:spPr>
                <a:xfrm>
                  <a:off x="1044530" y="1669433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82F053CB-48DF-4CED-821E-3FD0234E098A}"/>
                    </a:ext>
                  </a:extLst>
                </p:cNvPr>
                <p:cNvSpPr/>
                <p:nvPr/>
              </p:nvSpPr>
              <p:spPr>
                <a:xfrm>
                  <a:off x="1078484" y="167070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4" name="Freeform: Shape 1003">
                  <a:extLst>
                    <a:ext uri="{FF2B5EF4-FFF2-40B4-BE49-F238E27FC236}">
                      <a16:creationId xmlns:a16="http://schemas.microsoft.com/office/drawing/2014/main" id="{22E7E8E5-9EB6-4F13-A83F-69EAF08E8853}"/>
                    </a:ext>
                  </a:extLst>
                </p:cNvPr>
                <p:cNvSpPr/>
                <p:nvPr/>
              </p:nvSpPr>
              <p:spPr>
                <a:xfrm>
                  <a:off x="1112503" y="167197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BE6FFFCC-D179-4DD8-98D1-6F748376D1CD}"/>
                    </a:ext>
                  </a:extLst>
                </p:cNvPr>
                <p:cNvSpPr/>
                <p:nvPr/>
              </p:nvSpPr>
              <p:spPr>
                <a:xfrm>
                  <a:off x="1146458" y="167330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1FBA643C-CF89-4F46-BC05-B04F9AE38C13}"/>
                    </a:ext>
                  </a:extLst>
                </p:cNvPr>
                <p:cNvSpPr/>
                <p:nvPr/>
              </p:nvSpPr>
              <p:spPr>
                <a:xfrm>
                  <a:off x="1180476" y="1674574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68792AA5-8710-4AE2-8A1E-2908F00F018D}"/>
                    </a:ext>
                  </a:extLst>
                </p:cNvPr>
                <p:cNvSpPr/>
                <p:nvPr/>
              </p:nvSpPr>
              <p:spPr>
                <a:xfrm>
                  <a:off x="1214431" y="1675843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513941BC-088E-4BE2-871F-A43DED8C0286}"/>
                    </a:ext>
                  </a:extLst>
                </p:cNvPr>
                <p:cNvSpPr/>
                <p:nvPr/>
              </p:nvSpPr>
              <p:spPr>
                <a:xfrm>
                  <a:off x="1248449" y="1677176"/>
                  <a:ext cx="24261" cy="24261"/>
                </a:xfrm>
                <a:custGeom>
                  <a:avLst/>
                  <a:gdLst>
                    <a:gd name="connsiteX0" fmla="*/ 24253 w 24261"/>
                    <a:gd name="connsiteY0" fmla="*/ 12575 h 24261"/>
                    <a:gd name="connsiteX1" fmla="*/ 11687 w 24261"/>
                    <a:gd name="connsiteY1" fmla="*/ 24253 h 24261"/>
                    <a:gd name="connsiteX2" fmla="*/ 9 w 24261"/>
                    <a:gd name="connsiteY2" fmla="*/ 11687 h 24261"/>
                    <a:gd name="connsiteX3" fmla="*/ 12575 w 24261"/>
                    <a:gd name="connsiteY3" fmla="*/ 9 h 24261"/>
                    <a:gd name="connsiteX4" fmla="*/ 24253 w 24261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09" name="Freeform: Shape 1008">
                  <a:extLst>
                    <a:ext uri="{FF2B5EF4-FFF2-40B4-BE49-F238E27FC236}">
                      <a16:creationId xmlns:a16="http://schemas.microsoft.com/office/drawing/2014/main" id="{95F73C6E-4DEB-401D-80E5-7C410FFF1964}"/>
                    </a:ext>
                  </a:extLst>
                </p:cNvPr>
                <p:cNvSpPr/>
                <p:nvPr/>
              </p:nvSpPr>
              <p:spPr>
                <a:xfrm>
                  <a:off x="1282404" y="167844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0" name="Freeform: Shape 1009">
                  <a:extLst>
                    <a:ext uri="{FF2B5EF4-FFF2-40B4-BE49-F238E27FC236}">
                      <a16:creationId xmlns:a16="http://schemas.microsoft.com/office/drawing/2014/main" id="{765990FA-7DF6-414C-82F4-A563CBACD811}"/>
                    </a:ext>
                  </a:extLst>
                </p:cNvPr>
                <p:cNvSpPr/>
                <p:nvPr/>
              </p:nvSpPr>
              <p:spPr>
                <a:xfrm>
                  <a:off x="873305" y="1696923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1" name="Freeform: Shape 1010">
                  <a:extLst>
                    <a:ext uri="{FF2B5EF4-FFF2-40B4-BE49-F238E27FC236}">
                      <a16:creationId xmlns:a16="http://schemas.microsoft.com/office/drawing/2014/main" id="{F1FCE28D-A5C8-4325-8B21-BBDD6635D617}"/>
                    </a:ext>
                  </a:extLst>
                </p:cNvPr>
                <p:cNvSpPr/>
                <p:nvPr/>
              </p:nvSpPr>
              <p:spPr>
                <a:xfrm>
                  <a:off x="907251" y="1698247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2" name="Freeform: Shape 1011">
                  <a:extLst>
                    <a:ext uri="{FF2B5EF4-FFF2-40B4-BE49-F238E27FC236}">
                      <a16:creationId xmlns:a16="http://schemas.microsoft.com/office/drawing/2014/main" id="{783D0CB3-6698-4A06-86C3-FDC078A19058}"/>
                    </a:ext>
                  </a:extLst>
                </p:cNvPr>
                <p:cNvSpPr/>
                <p:nvPr/>
              </p:nvSpPr>
              <p:spPr>
                <a:xfrm>
                  <a:off x="941278" y="1699525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3" name="Freeform: Shape 1012">
                  <a:extLst>
                    <a:ext uri="{FF2B5EF4-FFF2-40B4-BE49-F238E27FC236}">
                      <a16:creationId xmlns:a16="http://schemas.microsoft.com/office/drawing/2014/main" id="{1FDD4FE9-83BC-4CF6-8954-3BA037E11E73}"/>
                    </a:ext>
                  </a:extLst>
                </p:cNvPr>
                <p:cNvSpPr/>
                <p:nvPr/>
              </p:nvSpPr>
              <p:spPr>
                <a:xfrm>
                  <a:off x="975224" y="170084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29190D37-FCD0-498B-9D60-DC90726BB716}"/>
                    </a:ext>
                  </a:extLst>
                </p:cNvPr>
                <p:cNvSpPr/>
                <p:nvPr/>
              </p:nvSpPr>
              <p:spPr>
                <a:xfrm>
                  <a:off x="1009251" y="1702127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5" name="Freeform: Shape 1014">
                  <a:extLst>
                    <a:ext uri="{FF2B5EF4-FFF2-40B4-BE49-F238E27FC236}">
                      <a16:creationId xmlns:a16="http://schemas.microsoft.com/office/drawing/2014/main" id="{BFE44EC0-DA92-4302-934E-C440B8552CB4}"/>
                    </a:ext>
                  </a:extLst>
                </p:cNvPr>
                <p:cNvSpPr/>
                <p:nvPr/>
              </p:nvSpPr>
              <p:spPr>
                <a:xfrm>
                  <a:off x="1043197" y="1703388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6" name="Freeform: Shape 1015">
                  <a:extLst>
                    <a:ext uri="{FF2B5EF4-FFF2-40B4-BE49-F238E27FC236}">
                      <a16:creationId xmlns:a16="http://schemas.microsoft.com/office/drawing/2014/main" id="{3D6389D4-5D49-47CB-9DCD-B792A089715D}"/>
                    </a:ext>
                  </a:extLst>
                </p:cNvPr>
                <p:cNvSpPr/>
                <p:nvPr/>
              </p:nvSpPr>
              <p:spPr>
                <a:xfrm>
                  <a:off x="1077215" y="1704721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7" name="Freeform: Shape 1016">
                  <a:extLst>
                    <a:ext uri="{FF2B5EF4-FFF2-40B4-BE49-F238E27FC236}">
                      <a16:creationId xmlns:a16="http://schemas.microsoft.com/office/drawing/2014/main" id="{3E203807-E4DA-412F-B052-2274832618AF}"/>
                    </a:ext>
                  </a:extLst>
                </p:cNvPr>
                <p:cNvSpPr/>
                <p:nvPr/>
              </p:nvSpPr>
              <p:spPr>
                <a:xfrm>
                  <a:off x="1111242" y="1705999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8" name="Freeform: Shape 1017">
                  <a:extLst>
                    <a:ext uri="{FF2B5EF4-FFF2-40B4-BE49-F238E27FC236}">
                      <a16:creationId xmlns:a16="http://schemas.microsoft.com/office/drawing/2014/main" id="{242470B5-33DB-42B4-9E58-F05E97D35C97}"/>
                    </a:ext>
                  </a:extLst>
                </p:cNvPr>
                <p:cNvSpPr/>
                <p:nvPr/>
              </p:nvSpPr>
              <p:spPr>
                <a:xfrm>
                  <a:off x="1145188" y="170725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19" name="Freeform: Shape 1018">
                  <a:extLst>
                    <a:ext uri="{FF2B5EF4-FFF2-40B4-BE49-F238E27FC236}">
                      <a16:creationId xmlns:a16="http://schemas.microsoft.com/office/drawing/2014/main" id="{B9D62AF1-9482-4BBD-9D69-9B4FC073FA7E}"/>
                    </a:ext>
                  </a:extLst>
                </p:cNvPr>
                <p:cNvSpPr/>
                <p:nvPr/>
              </p:nvSpPr>
              <p:spPr>
                <a:xfrm>
                  <a:off x="1179215" y="1708538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0" name="Freeform: Shape 1019">
                  <a:extLst>
                    <a:ext uri="{FF2B5EF4-FFF2-40B4-BE49-F238E27FC236}">
                      <a16:creationId xmlns:a16="http://schemas.microsoft.com/office/drawing/2014/main" id="{40CF214F-CCD9-4355-BD72-87807AFC52D7}"/>
                    </a:ext>
                  </a:extLst>
                </p:cNvPr>
                <p:cNvSpPr/>
                <p:nvPr/>
              </p:nvSpPr>
              <p:spPr>
                <a:xfrm>
                  <a:off x="1213161" y="170986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1" name="Freeform: Shape 1020">
                  <a:extLst>
                    <a:ext uri="{FF2B5EF4-FFF2-40B4-BE49-F238E27FC236}">
                      <a16:creationId xmlns:a16="http://schemas.microsoft.com/office/drawing/2014/main" id="{9DBB1DCD-897D-42ED-AC4B-EE19FF82A8AE}"/>
                    </a:ext>
                  </a:extLst>
                </p:cNvPr>
                <p:cNvSpPr/>
                <p:nvPr/>
              </p:nvSpPr>
              <p:spPr>
                <a:xfrm>
                  <a:off x="1247180" y="1711131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2" name="Freeform: Shape 1021">
                  <a:extLst>
                    <a:ext uri="{FF2B5EF4-FFF2-40B4-BE49-F238E27FC236}">
                      <a16:creationId xmlns:a16="http://schemas.microsoft.com/office/drawing/2014/main" id="{496FA695-3682-46C5-8564-F298EAD95D98}"/>
                    </a:ext>
                  </a:extLst>
                </p:cNvPr>
                <p:cNvSpPr/>
                <p:nvPr/>
              </p:nvSpPr>
              <p:spPr>
                <a:xfrm>
                  <a:off x="1281143" y="1712409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3" name="Freeform: Shape 1022">
                  <a:extLst>
                    <a:ext uri="{FF2B5EF4-FFF2-40B4-BE49-F238E27FC236}">
                      <a16:creationId xmlns:a16="http://schemas.microsoft.com/office/drawing/2014/main" id="{8BEFECD8-5433-4754-B4E6-86EDDA15E5E8}"/>
                    </a:ext>
                  </a:extLst>
                </p:cNvPr>
                <p:cNvSpPr/>
                <p:nvPr/>
              </p:nvSpPr>
              <p:spPr>
                <a:xfrm>
                  <a:off x="872026" y="1730933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4" name="Freeform: Shape 1023">
                  <a:extLst>
                    <a:ext uri="{FF2B5EF4-FFF2-40B4-BE49-F238E27FC236}">
                      <a16:creationId xmlns:a16="http://schemas.microsoft.com/office/drawing/2014/main" id="{E960A83B-0A2F-4F78-A8E0-75AA00C1ED05}"/>
                    </a:ext>
                  </a:extLst>
                </p:cNvPr>
                <p:cNvSpPr/>
                <p:nvPr/>
              </p:nvSpPr>
              <p:spPr>
                <a:xfrm>
                  <a:off x="905981" y="173220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DD07EC4D-F1EA-4660-AD05-E44D6CD895C6}"/>
                    </a:ext>
                  </a:extLst>
                </p:cNvPr>
                <p:cNvSpPr/>
                <p:nvPr/>
              </p:nvSpPr>
              <p:spPr>
                <a:xfrm>
                  <a:off x="940000" y="1733535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6" name="Freeform: Shape 1025">
                  <a:extLst>
                    <a:ext uri="{FF2B5EF4-FFF2-40B4-BE49-F238E27FC236}">
                      <a16:creationId xmlns:a16="http://schemas.microsoft.com/office/drawing/2014/main" id="{6DA57A15-A280-48EC-B374-EB597958BC9C}"/>
                    </a:ext>
                  </a:extLst>
                </p:cNvPr>
                <p:cNvSpPr/>
                <p:nvPr/>
              </p:nvSpPr>
              <p:spPr>
                <a:xfrm>
                  <a:off x="973954" y="1734804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03C6669B-652D-47B8-9802-560A2E42DEB0}"/>
                    </a:ext>
                  </a:extLst>
                </p:cNvPr>
                <p:cNvSpPr/>
                <p:nvPr/>
              </p:nvSpPr>
              <p:spPr>
                <a:xfrm>
                  <a:off x="1007973" y="1736073"/>
                  <a:ext cx="24261" cy="24261"/>
                </a:xfrm>
                <a:custGeom>
                  <a:avLst/>
                  <a:gdLst>
                    <a:gd name="connsiteX0" fmla="*/ 24253 w 24261"/>
                    <a:gd name="connsiteY0" fmla="*/ 12575 h 24261"/>
                    <a:gd name="connsiteX1" fmla="*/ 11687 w 24261"/>
                    <a:gd name="connsiteY1" fmla="*/ 24253 h 24261"/>
                    <a:gd name="connsiteX2" fmla="*/ 9 w 24261"/>
                    <a:gd name="connsiteY2" fmla="*/ 11687 h 24261"/>
                    <a:gd name="connsiteX3" fmla="*/ 12575 w 24261"/>
                    <a:gd name="connsiteY3" fmla="*/ 9 h 24261"/>
                    <a:gd name="connsiteX4" fmla="*/ 24253 w 24261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2EBCD951-0548-4C77-AEDC-76CBD77D606F}"/>
                    </a:ext>
                  </a:extLst>
                </p:cNvPr>
                <p:cNvSpPr/>
                <p:nvPr/>
              </p:nvSpPr>
              <p:spPr>
                <a:xfrm>
                  <a:off x="1041928" y="1737406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7EB92A41-4408-4BC8-8308-7176DFBA88D8}"/>
                    </a:ext>
                  </a:extLst>
                </p:cNvPr>
                <p:cNvSpPr/>
                <p:nvPr/>
              </p:nvSpPr>
              <p:spPr>
                <a:xfrm>
                  <a:off x="1075946" y="1738676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0" name="Freeform: Shape 1029">
                  <a:extLst>
                    <a:ext uri="{FF2B5EF4-FFF2-40B4-BE49-F238E27FC236}">
                      <a16:creationId xmlns:a16="http://schemas.microsoft.com/office/drawing/2014/main" id="{1263F411-E885-433F-ACAF-597733AF9779}"/>
                    </a:ext>
                  </a:extLst>
                </p:cNvPr>
                <p:cNvSpPr/>
                <p:nvPr/>
              </p:nvSpPr>
              <p:spPr>
                <a:xfrm>
                  <a:off x="1109901" y="173994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09BFF201-EB38-4586-9983-A7BE21D85DC6}"/>
                    </a:ext>
                  </a:extLst>
                </p:cNvPr>
                <p:cNvSpPr/>
                <p:nvPr/>
              </p:nvSpPr>
              <p:spPr>
                <a:xfrm>
                  <a:off x="1143919" y="1741278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2" name="Freeform: Shape 1031">
                  <a:extLst>
                    <a:ext uri="{FF2B5EF4-FFF2-40B4-BE49-F238E27FC236}">
                      <a16:creationId xmlns:a16="http://schemas.microsoft.com/office/drawing/2014/main" id="{B1E2AC9B-4132-48C3-8827-64E422FDCFAC}"/>
                    </a:ext>
                  </a:extLst>
                </p:cNvPr>
                <p:cNvSpPr/>
                <p:nvPr/>
              </p:nvSpPr>
              <p:spPr>
                <a:xfrm>
                  <a:off x="1177874" y="1742547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3" name="Freeform: Shape 1032">
                  <a:extLst>
                    <a:ext uri="{FF2B5EF4-FFF2-40B4-BE49-F238E27FC236}">
                      <a16:creationId xmlns:a16="http://schemas.microsoft.com/office/drawing/2014/main" id="{9FD07BC2-05F6-40FB-B2C1-DD13F3659582}"/>
                    </a:ext>
                  </a:extLst>
                </p:cNvPr>
                <p:cNvSpPr/>
                <p:nvPr/>
              </p:nvSpPr>
              <p:spPr>
                <a:xfrm>
                  <a:off x="1211892" y="1743816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4" name="Freeform: Shape 1033">
                  <a:extLst>
                    <a:ext uri="{FF2B5EF4-FFF2-40B4-BE49-F238E27FC236}">
                      <a16:creationId xmlns:a16="http://schemas.microsoft.com/office/drawing/2014/main" id="{491E513A-919B-442D-9AC6-0052D9EF0666}"/>
                    </a:ext>
                  </a:extLst>
                </p:cNvPr>
                <p:cNvSpPr/>
                <p:nvPr/>
              </p:nvSpPr>
              <p:spPr>
                <a:xfrm>
                  <a:off x="1245847" y="174514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5" name="Freeform: Shape 1034">
                  <a:extLst>
                    <a:ext uri="{FF2B5EF4-FFF2-40B4-BE49-F238E27FC236}">
                      <a16:creationId xmlns:a16="http://schemas.microsoft.com/office/drawing/2014/main" id="{17E5086A-8C24-470A-95E2-B3BAA3D2CA85}"/>
                    </a:ext>
                  </a:extLst>
                </p:cNvPr>
                <p:cNvSpPr/>
                <p:nvPr/>
              </p:nvSpPr>
              <p:spPr>
                <a:xfrm>
                  <a:off x="1279865" y="1746419"/>
                  <a:ext cx="24261" cy="24261"/>
                </a:xfrm>
                <a:custGeom>
                  <a:avLst/>
                  <a:gdLst>
                    <a:gd name="connsiteX0" fmla="*/ 24253 w 24261"/>
                    <a:gd name="connsiteY0" fmla="*/ 12575 h 24261"/>
                    <a:gd name="connsiteX1" fmla="*/ 11687 w 24261"/>
                    <a:gd name="connsiteY1" fmla="*/ 24253 h 24261"/>
                    <a:gd name="connsiteX2" fmla="*/ 9 w 24261"/>
                    <a:gd name="connsiteY2" fmla="*/ 11687 h 24261"/>
                    <a:gd name="connsiteX3" fmla="*/ 12575 w 24261"/>
                    <a:gd name="connsiteY3" fmla="*/ 9 h 24261"/>
                    <a:gd name="connsiteX4" fmla="*/ 24253 w 24261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6" name="Freeform: Shape 1035">
                  <a:extLst>
                    <a:ext uri="{FF2B5EF4-FFF2-40B4-BE49-F238E27FC236}">
                      <a16:creationId xmlns:a16="http://schemas.microsoft.com/office/drawing/2014/main" id="{0622722C-8041-4F49-8250-6D0DD296A1B0}"/>
                    </a:ext>
                  </a:extLst>
                </p:cNvPr>
                <p:cNvSpPr/>
                <p:nvPr/>
              </p:nvSpPr>
              <p:spPr>
                <a:xfrm>
                  <a:off x="870703" y="1764896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7" name="Freeform: Shape 1036">
                  <a:extLst>
                    <a:ext uri="{FF2B5EF4-FFF2-40B4-BE49-F238E27FC236}">
                      <a16:creationId xmlns:a16="http://schemas.microsoft.com/office/drawing/2014/main" id="{747BB739-480A-4472-8F7E-C91110AA6D71}"/>
                    </a:ext>
                  </a:extLst>
                </p:cNvPr>
                <p:cNvSpPr/>
                <p:nvPr/>
              </p:nvSpPr>
              <p:spPr>
                <a:xfrm>
                  <a:off x="904712" y="1766220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8" name="Freeform: Shape 1037">
                  <a:extLst>
                    <a:ext uri="{FF2B5EF4-FFF2-40B4-BE49-F238E27FC236}">
                      <a16:creationId xmlns:a16="http://schemas.microsoft.com/office/drawing/2014/main" id="{76A0EAF8-BEA6-4937-BB0A-96BE92632F68}"/>
                    </a:ext>
                  </a:extLst>
                </p:cNvPr>
                <p:cNvSpPr/>
                <p:nvPr/>
              </p:nvSpPr>
              <p:spPr>
                <a:xfrm>
                  <a:off x="938676" y="1767498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39" name="Freeform: Shape 1038">
                  <a:extLst>
                    <a:ext uri="{FF2B5EF4-FFF2-40B4-BE49-F238E27FC236}">
                      <a16:creationId xmlns:a16="http://schemas.microsoft.com/office/drawing/2014/main" id="{C55CDB98-A165-4177-B372-A3C8DBDC5079}"/>
                    </a:ext>
                  </a:extLst>
                </p:cNvPr>
                <p:cNvSpPr/>
                <p:nvPr/>
              </p:nvSpPr>
              <p:spPr>
                <a:xfrm>
                  <a:off x="972685" y="1768822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0" name="Freeform: Shape 1039">
                  <a:extLst>
                    <a:ext uri="{FF2B5EF4-FFF2-40B4-BE49-F238E27FC236}">
                      <a16:creationId xmlns:a16="http://schemas.microsoft.com/office/drawing/2014/main" id="{7BD491D8-8C0A-4202-AF77-BBD009C5C666}"/>
                    </a:ext>
                  </a:extLst>
                </p:cNvPr>
                <p:cNvSpPr/>
                <p:nvPr/>
              </p:nvSpPr>
              <p:spPr>
                <a:xfrm>
                  <a:off x="1006649" y="1770101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1" name="Freeform: Shape 1040">
                  <a:extLst>
                    <a:ext uri="{FF2B5EF4-FFF2-40B4-BE49-F238E27FC236}">
                      <a16:creationId xmlns:a16="http://schemas.microsoft.com/office/drawing/2014/main" id="{7418D14D-78DB-4B97-B92E-27A0A2FEF661}"/>
                    </a:ext>
                  </a:extLst>
                </p:cNvPr>
                <p:cNvSpPr/>
                <p:nvPr/>
              </p:nvSpPr>
              <p:spPr>
                <a:xfrm>
                  <a:off x="1040658" y="1771361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2" name="Freeform: Shape 1041">
                  <a:extLst>
                    <a:ext uri="{FF2B5EF4-FFF2-40B4-BE49-F238E27FC236}">
                      <a16:creationId xmlns:a16="http://schemas.microsoft.com/office/drawing/2014/main" id="{71E10666-A512-4A60-91A0-5430FB8CD0EF}"/>
                    </a:ext>
                  </a:extLst>
                </p:cNvPr>
                <p:cNvSpPr/>
                <p:nvPr/>
              </p:nvSpPr>
              <p:spPr>
                <a:xfrm>
                  <a:off x="1074613" y="1772694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3" name="Freeform: Shape 1042">
                  <a:extLst>
                    <a:ext uri="{FF2B5EF4-FFF2-40B4-BE49-F238E27FC236}">
                      <a16:creationId xmlns:a16="http://schemas.microsoft.com/office/drawing/2014/main" id="{E410C6D9-6EE9-444D-9ED4-FC398B4E127E}"/>
                    </a:ext>
                  </a:extLst>
                </p:cNvPr>
                <p:cNvSpPr/>
                <p:nvPr/>
              </p:nvSpPr>
              <p:spPr>
                <a:xfrm>
                  <a:off x="1108640" y="1773972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4" name="Freeform: Shape 1043">
                  <a:extLst>
                    <a:ext uri="{FF2B5EF4-FFF2-40B4-BE49-F238E27FC236}">
                      <a16:creationId xmlns:a16="http://schemas.microsoft.com/office/drawing/2014/main" id="{3ECA8BCB-609C-4D5E-A94A-514072AE030F}"/>
                    </a:ext>
                  </a:extLst>
                </p:cNvPr>
                <p:cNvSpPr/>
                <p:nvPr/>
              </p:nvSpPr>
              <p:spPr>
                <a:xfrm>
                  <a:off x="1142586" y="177523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5" name="Freeform: Shape 1044">
                  <a:extLst>
                    <a:ext uri="{FF2B5EF4-FFF2-40B4-BE49-F238E27FC236}">
                      <a16:creationId xmlns:a16="http://schemas.microsoft.com/office/drawing/2014/main" id="{B744E4C4-5A8F-423A-A9A2-C9097B7CB310}"/>
                    </a:ext>
                  </a:extLst>
                </p:cNvPr>
                <p:cNvSpPr/>
                <p:nvPr/>
              </p:nvSpPr>
              <p:spPr>
                <a:xfrm>
                  <a:off x="1176613" y="1776511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6" name="Freeform: Shape 1045">
                  <a:extLst>
                    <a:ext uri="{FF2B5EF4-FFF2-40B4-BE49-F238E27FC236}">
                      <a16:creationId xmlns:a16="http://schemas.microsoft.com/office/drawing/2014/main" id="{87AA3F62-219D-4787-9FC3-63B92004B4D4}"/>
                    </a:ext>
                  </a:extLst>
                </p:cNvPr>
                <p:cNvSpPr/>
                <p:nvPr/>
              </p:nvSpPr>
              <p:spPr>
                <a:xfrm>
                  <a:off x="1210559" y="177783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7" name="Freeform: Shape 1046">
                  <a:extLst>
                    <a:ext uri="{FF2B5EF4-FFF2-40B4-BE49-F238E27FC236}">
                      <a16:creationId xmlns:a16="http://schemas.microsoft.com/office/drawing/2014/main" id="{337BCA05-931F-44CF-8AF5-B631EE8883A0}"/>
                    </a:ext>
                  </a:extLst>
                </p:cNvPr>
                <p:cNvSpPr/>
                <p:nvPr/>
              </p:nvSpPr>
              <p:spPr>
                <a:xfrm>
                  <a:off x="1244578" y="1779104"/>
                  <a:ext cx="24261" cy="24261"/>
                </a:xfrm>
                <a:custGeom>
                  <a:avLst/>
                  <a:gdLst>
                    <a:gd name="connsiteX0" fmla="*/ 24253 w 24261"/>
                    <a:gd name="connsiteY0" fmla="*/ 12575 h 24261"/>
                    <a:gd name="connsiteX1" fmla="*/ 11687 w 24261"/>
                    <a:gd name="connsiteY1" fmla="*/ 24253 h 24261"/>
                    <a:gd name="connsiteX2" fmla="*/ 9 w 24261"/>
                    <a:gd name="connsiteY2" fmla="*/ 11687 h 24261"/>
                    <a:gd name="connsiteX3" fmla="*/ 12575 w 24261"/>
                    <a:gd name="connsiteY3" fmla="*/ 9 h 24261"/>
                    <a:gd name="connsiteX4" fmla="*/ 24253 w 24261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8" name="Freeform: Shape 1047">
                  <a:extLst>
                    <a:ext uri="{FF2B5EF4-FFF2-40B4-BE49-F238E27FC236}">
                      <a16:creationId xmlns:a16="http://schemas.microsoft.com/office/drawing/2014/main" id="{4A0A9CD1-C0CD-46A0-8E5C-7D6A4B6B9582}"/>
                    </a:ext>
                  </a:extLst>
                </p:cNvPr>
                <p:cNvSpPr/>
                <p:nvPr/>
              </p:nvSpPr>
              <p:spPr>
                <a:xfrm>
                  <a:off x="1278605" y="1780382"/>
                  <a:ext cx="24244" cy="24244"/>
                </a:xfrm>
                <a:custGeom>
                  <a:avLst/>
                  <a:gdLst>
                    <a:gd name="connsiteX0" fmla="*/ 24244 w 24244"/>
                    <a:gd name="connsiteY0" fmla="*/ 12122 h 24244"/>
                    <a:gd name="connsiteX1" fmla="*/ 12122 w 24244"/>
                    <a:gd name="connsiteY1" fmla="*/ 24244 h 24244"/>
                    <a:gd name="connsiteX2" fmla="*/ 0 w 24244"/>
                    <a:gd name="connsiteY2" fmla="*/ 12122 h 24244"/>
                    <a:gd name="connsiteX3" fmla="*/ 12122 w 24244"/>
                    <a:gd name="connsiteY3" fmla="*/ 0 h 24244"/>
                    <a:gd name="connsiteX4" fmla="*/ 24244 w 24244"/>
                    <a:gd name="connsiteY4" fmla="*/ 12122 h 24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4" h="24244">
                      <a:moveTo>
                        <a:pt x="24244" y="12122"/>
                      </a:moveTo>
                      <a:cubicBezTo>
                        <a:pt x="24244" y="18817"/>
                        <a:pt x="18817" y="24244"/>
                        <a:pt x="12122" y="24244"/>
                      </a:cubicBezTo>
                      <a:cubicBezTo>
                        <a:pt x="5427" y="24244"/>
                        <a:pt x="0" y="18817"/>
                        <a:pt x="0" y="12122"/>
                      </a:cubicBezTo>
                      <a:cubicBezTo>
                        <a:pt x="0" y="5427"/>
                        <a:pt x="5427" y="0"/>
                        <a:pt x="12122" y="0"/>
                      </a:cubicBezTo>
                      <a:cubicBezTo>
                        <a:pt x="18817" y="0"/>
                        <a:pt x="24244" y="5427"/>
                        <a:pt x="24244" y="12122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49" name="Freeform: Shape 1048">
                  <a:extLst>
                    <a:ext uri="{FF2B5EF4-FFF2-40B4-BE49-F238E27FC236}">
                      <a16:creationId xmlns:a16="http://schemas.microsoft.com/office/drawing/2014/main" id="{05B06ABE-905C-41C8-A951-D3BD3033565E}"/>
                    </a:ext>
                  </a:extLst>
                </p:cNvPr>
                <p:cNvSpPr/>
                <p:nvPr/>
              </p:nvSpPr>
              <p:spPr>
                <a:xfrm>
                  <a:off x="869424" y="1798906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0" name="Freeform: Shape 1049">
                  <a:extLst>
                    <a:ext uri="{FF2B5EF4-FFF2-40B4-BE49-F238E27FC236}">
                      <a16:creationId xmlns:a16="http://schemas.microsoft.com/office/drawing/2014/main" id="{14F8D77B-2B9D-443F-A2FE-00F99C03FE16}"/>
                    </a:ext>
                  </a:extLst>
                </p:cNvPr>
                <p:cNvSpPr/>
                <p:nvPr/>
              </p:nvSpPr>
              <p:spPr>
                <a:xfrm>
                  <a:off x="903379" y="180017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1" name="Freeform: Shape 1050">
                  <a:extLst>
                    <a:ext uri="{FF2B5EF4-FFF2-40B4-BE49-F238E27FC236}">
                      <a16:creationId xmlns:a16="http://schemas.microsoft.com/office/drawing/2014/main" id="{63262441-1714-4A8C-A2A9-F60173A3185D}"/>
                    </a:ext>
                  </a:extLst>
                </p:cNvPr>
                <p:cNvSpPr/>
                <p:nvPr/>
              </p:nvSpPr>
              <p:spPr>
                <a:xfrm>
                  <a:off x="937397" y="1801508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2" name="Freeform: Shape 1051">
                  <a:extLst>
                    <a:ext uri="{FF2B5EF4-FFF2-40B4-BE49-F238E27FC236}">
                      <a16:creationId xmlns:a16="http://schemas.microsoft.com/office/drawing/2014/main" id="{96D3E94B-675F-4381-8AB3-AC7D14AFFEA3}"/>
                    </a:ext>
                  </a:extLst>
                </p:cNvPr>
                <p:cNvSpPr/>
                <p:nvPr/>
              </p:nvSpPr>
              <p:spPr>
                <a:xfrm>
                  <a:off x="971352" y="1802777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3" name="Freeform: Shape 1052">
                  <a:extLst>
                    <a:ext uri="{FF2B5EF4-FFF2-40B4-BE49-F238E27FC236}">
                      <a16:creationId xmlns:a16="http://schemas.microsoft.com/office/drawing/2014/main" id="{5D3BBAA5-FE28-4396-8D46-913440FC40ED}"/>
                    </a:ext>
                  </a:extLst>
                </p:cNvPr>
                <p:cNvSpPr/>
                <p:nvPr/>
              </p:nvSpPr>
              <p:spPr>
                <a:xfrm>
                  <a:off x="1005371" y="1804047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4" name="Freeform: Shape 1053">
                  <a:extLst>
                    <a:ext uri="{FF2B5EF4-FFF2-40B4-BE49-F238E27FC236}">
                      <a16:creationId xmlns:a16="http://schemas.microsoft.com/office/drawing/2014/main" id="{09771395-2BA9-4AAC-97A6-0444A3D5A5A0}"/>
                    </a:ext>
                  </a:extLst>
                </p:cNvPr>
                <p:cNvSpPr/>
                <p:nvPr/>
              </p:nvSpPr>
              <p:spPr>
                <a:xfrm>
                  <a:off x="1039325" y="180537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5" name="Freeform: Shape 1054">
                  <a:extLst>
                    <a:ext uri="{FF2B5EF4-FFF2-40B4-BE49-F238E27FC236}">
                      <a16:creationId xmlns:a16="http://schemas.microsoft.com/office/drawing/2014/main" id="{8EC8A921-2A74-4ACE-9A0C-6850E2C7922D}"/>
                    </a:ext>
                  </a:extLst>
                </p:cNvPr>
                <p:cNvSpPr/>
                <p:nvPr/>
              </p:nvSpPr>
              <p:spPr>
                <a:xfrm>
                  <a:off x="1073344" y="1806649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6" name="Freeform: Shape 1055">
                  <a:extLst>
                    <a:ext uri="{FF2B5EF4-FFF2-40B4-BE49-F238E27FC236}">
                      <a16:creationId xmlns:a16="http://schemas.microsoft.com/office/drawing/2014/main" id="{8E9AB13A-2C85-4383-A7F7-170574FCA317}"/>
                    </a:ext>
                  </a:extLst>
                </p:cNvPr>
                <p:cNvSpPr/>
                <p:nvPr/>
              </p:nvSpPr>
              <p:spPr>
                <a:xfrm>
                  <a:off x="1107298" y="1807918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7" name="Freeform: Shape 1056">
                  <a:extLst>
                    <a:ext uri="{FF2B5EF4-FFF2-40B4-BE49-F238E27FC236}">
                      <a16:creationId xmlns:a16="http://schemas.microsoft.com/office/drawing/2014/main" id="{5BE6C023-338C-4A97-851E-79170DBD5E4D}"/>
                    </a:ext>
                  </a:extLst>
                </p:cNvPr>
                <p:cNvSpPr/>
                <p:nvPr/>
              </p:nvSpPr>
              <p:spPr>
                <a:xfrm>
                  <a:off x="1141317" y="1809251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8" name="Freeform: Shape 1057">
                  <a:extLst>
                    <a:ext uri="{FF2B5EF4-FFF2-40B4-BE49-F238E27FC236}">
                      <a16:creationId xmlns:a16="http://schemas.microsoft.com/office/drawing/2014/main" id="{22A764CA-4B76-42F9-9C35-9214460509EF}"/>
                    </a:ext>
                  </a:extLst>
                </p:cNvPr>
                <p:cNvSpPr/>
                <p:nvPr/>
              </p:nvSpPr>
              <p:spPr>
                <a:xfrm>
                  <a:off x="1175272" y="1810520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59" name="Freeform: Shape 1058">
                  <a:extLst>
                    <a:ext uri="{FF2B5EF4-FFF2-40B4-BE49-F238E27FC236}">
                      <a16:creationId xmlns:a16="http://schemas.microsoft.com/office/drawing/2014/main" id="{70D97184-AACB-4275-BC3E-BE606CB6EF5B}"/>
                    </a:ext>
                  </a:extLst>
                </p:cNvPr>
                <p:cNvSpPr/>
                <p:nvPr/>
              </p:nvSpPr>
              <p:spPr>
                <a:xfrm>
                  <a:off x="1209290" y="1811853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0" name="Freeform: Shape 1059">
                  <a:extLst>
                    <a:ext uri="{FF2B5EF4-FFF2-40B4-BE49-F238E27FC236}">
                      <a16:creationId xmlns:a16="http://schemas.microsoft.com/office/drawing/2014/main" id="{C3256F0A-F801-4952-B456-69C44416D183}"/>
                    </a:ext>
                  </a:extLst>
                </p:cNvPr>
                <p:cNvSpPr/>
                <p:nvPr/>
              </p:nvSpPr>
              <p:spPr>
                <a:xfrm>
                  <a:off x="1243245" y="181312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1" name="Freeform: Shape 1060">
                  <a:extLst>
                    <a:ext uri="{FF2B5EF4-FFF2-40B4-BE49-F238E27FC236}">
                      <a16:creationId xmlns:a16="http://schemas.microsoft.com/office/drawing/2014/main" id="{C321D814-F8E0-4ED8-BA4E-C8916FC546B7}"/>
                    </a:ext>
                  </a:extLst>
                </p:cNvPr>
                <p:cNvSpPr/>
                <p:nvPr/>
              </p:nvSpPr>
              <p:spPr>
                <a:xfrm>
                  <a:off x="1277263" y="1814392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2" name="Freeform: Shape 1061">
                  <a:extLst>
                    <a:ext uri="{FF2B5EF4-FFF2-40B4-BE49-F238E27FC236}">
                      <a16:creationId xmlns:a16="http://schemas.microsoft.com/office/drawing/2014/main" id="{8A2CE56A-9394-4439-A02C-2A5667FCDFAD}"/>
                    </a:ext>
                  </a:extLst>
                </p:cNvPr>
                <p:cNvSpPr/>
                <p:nvPr/>
              </p:nvSpPr>
              <p:spPr>
                <a:xfrm>
                  <a:off x="868092" y="1832924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3" name="Freeform: Shape 1062">
                  <a:extLst>
                    <a:ext uri="{FF2B5EF4-FFF2-40B4-BE49-F238E27FC236}">
                      <a16:creationId xmlns:a16="http://schemas.microsoft.com/office/drawing/2014/main" id="{194D8A86-60EC-4421-B86E-07F8242EF17C}"/>
                    </a:ext>
                  </a:extLst>
                </p:cNvPr>
                <p:cNvSpPr/>
                <p:nvPr/>
              </p:nvSpPr>
              <p:spPr>
                <a:xfrm>
                  <a:off x="902110" y="1834193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79D7F526-0DCF-40B6-BFF9-0181F3EEF532}"/>
                    </a:ext>
                  </a:extLst>
                </p:cNvPr>
                <p:cNvSpPr/>
                <p:nvPr/>
              </p:nvSpPr>
              <p:spPr>
                <a:xfrm>
                  <a:off x="936065" y="1835463"/>
                  <a:ext cx="24262" cy="24261"/>
                </a:xfrm>
                <a:custGeom>
                  <a:avLst/>
                  <a:gdLst>
                    <a:gd name="connsiteX0" fmla="*/ 24253 w 24262"/>
                    <a:gd name="connsiteY0" fmla="*/ 12575 h 24261"/>
                    <a:gd name="connsiteX1" fmla="*/ 11687 w 24262"/>
                    <a:gd name="connsiteY1" fmla="*/ 24253 h 24261"/>
                    <a:gd name="connsiteX2" fmla="*/ 9 w 24262"/>
                    <a:gd name="connsiteY2" fmla="*/ 11687 h 24261"/>
                    <a:gd name="connsiteX3" fmla="*/ 12575 w 24262"/>
                    <a:gd name="connsiteY3" fmla="*/ 9 h 24261"/>
                    <a:gd name="connsiteX4" fmla="*/ 24253 w 24262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5" name="Freeform: Shape 1064">
                  <a:extLst>
                    <a:ext uri="{FF2B5EF4-FFF2-40B4-BE49-F238E27FC236}">
                      <a16:creationId xmlns:a16="http://schemas.microsoft.com/office/drawing/2014/main" id="{08F57D88-A6F8-4F95-9A38-410F2F2B5F0C}"/>
                    </a:ext>
                  </a:extLst>
                </p:cNvPr>
                <p:cNvSpPr/>
                <p:nvPr/>
              </p:nvSpPr>
              <p:spPr>
                <a:xfrm>
                  <a:off x="970083" y="1836795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6" name="Freeform: Shape 1065">
                  <a:extLst>
                    <a:ext uri="{FF2B5EF4-FFF2-40B4-BE49-F238E27FC236}">
                      <a16:creationId xmlns:a16="http://schemas.microsoft.com/office/drawing/2014/main" id="{FA33C8D0-A789-4C18-AC2A-D121B6E79A62}"/>
                    </a:ext>
                  </a:extLst>
                </p:cNvPr>
                <p:cNvSpPr/>
                <p:nvPr/>
              </p:nvSpPr>
              <p:spPr>
                <a:xfrm>
                  <a:off x="1004101" y="1838065"/>
                  <a:ext cx="24261" cy="24262"/>
                </a:xfrm>
                <a:custGeom>
                  <a:avLst/>
                  <a:gdLst>
                    <a:gd name="connsiteX0" fmla="*/ 24253 w 24261"/>
                    <a:gd name="connsiteY0" fmla="*/ 12575 h 24262"/>
                    <a:gd name="connsiteX1" fmla="*/ 11687 w 24261"/>
                    <a:gd name="connsiteY1" fmla="*/ 24253 h 24262"/>
                    <a:gd name="connsiteX2" fmla="*/ 9 w 24261"/>
                    <a:gd name="connsiteY2" fmla="*/ 11687 h 24262"/>
                    <a:gd name="connsiteX3" fmla="*/ 12575 w 24261"/>
                    <a:gd name="connsiteY3" fmla="*/ 9 h 24262"/>
                    <a:gd name="connsiteX4" fmla="*/ 24253 w 24261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7" name="Freeform: Shape 1066">
                  <a:extLst>
                    <a:ext uri="{FF2B5EF4-FFF2-40B4-BE49-F238E27FC236}">
                      <a16:creationId xmlns:a16="http://schemas.microsoft.com/office/drawing/2014/main" id="{9B1E1DFD-6F37-4B2F-A9C7-DCA8AA67D20D}"/>
                    </a:ext>
                  </a:extLst>
                </p:cNvPr>
                <p:cNvSpPr/>
                <p:nvPr/>
              </p:nvSpPr>
              <p:spPr>
                <a:xfrm>
                  <a:off x="1038056" y="1839334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8" name="Freeform: Shape 1067">
                  <a:extLst>
                    <a:ext uri="{FF2B5EF4-FFF2-40B4-BE49-F238E27FC236}">
                      <a16:creationId xmlns:a16="http://schemas.microsoft.com/office/drawing/2014/main" id="{C1CA4EA3-1128-47F5-A6CF-A0B91EE546DA}"/>
                    </a:ext>
                  </a:extLst>
                </p:cNvPr>
                <p:cNvSpPr/>
                <p:nvPr/>
              </p:nvSpPr>
              <p:spPr>
                <a:xfrm>
                  <a:off x="1072074" y="1840667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69" name="Freeform: Shape 1068">
                  <a:extLst>
                    <a:ext uri="{FF2B5EF4-FFF2-40B4-BE49-F238E27FC236}">
                      <a16:creationId xmlns:a16="http://schemas.microsoft.com/office/drawing/2014/main" id="{117BD76C-E955-4F7B-BD72-8E163822D4AC}"/>
                    </a:ext>
                  </a:extLst>
                </p:cNvPr>
                <p:cNvSpPr/>
                <p:nvPr/>
              </p:nvSpPr>
              <p:spPr>
                <a:xfrm>
                  <a:off x="1106029" y="1841936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0" name="Freeform: Shape 1069">
                  <a:extLst>
                    <a:ext uri="{FF2B5EF4-FFF2-40B4-BE49-F238E27FC236}">
                      <a16:creationId xmlns:a16="http://schemas.microsoft.com/office/drawing/2014/main" id="{6ED5BE64-B2FD-4A9D-86BD-5F35BF2FD23F}"/>
                    </a:ext>
                  </a:extLst>
                </p:cNvPr>
                <p:cNvSpPr/>
                <p:nvPr/>
              </p:nvSpPr>
              <p:spPr>
                <a:xfrm>
                  <a:off x="1140047" y="1843206"/>
                  <a:ext cx="24261" cy="24261"/>
                </a:xfrm>
                <a:custGeom>
                  <a:avLst/>
                  <a:gdLst>
                    <a:gd name="connsiteX0" fmla="*/ 24253 w 24261"/>
                    <a:gd name="connsiteY0" fmla="*/ 12575 h 24261"/>
                    <a:gd name="connsiteX1" fmla="*/ 11687 w 24261"/>
                    <a:gd name="connsiteY1" fmla="*/ 24253 h 24261"/>
                    <a:gd name="connsiteX2" fmla="*/ 9 w 24261"/>
                    <a:gd name="connsiteY2" fmla="*/ 11687 h 24261"/>
                    <a:gd name="connsiteX3" fmla="*/ 12575 w 24261"/>
                    <a:gd name="connsiteY3" fmla="*/ 9 h 24261"/>
                    <a:gd name="connsiteX4" fmla="*/ 24253 w 24261"/>
                    <a:gd name="connsiteY4" fmla="*/ 12575 h 24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1" h="24261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1" name="Freeform: Shape 1070">
                  <a:extLst>
                    <a:ext uri="{FF2B5EF4-FFF2-40B4-BE49-F238E27FC236}">
                      <a16:creationId xmlns:a16="http://schemas.microsoft.com/office/drawing/2014/main" id="{B9533AEA-606A-4B78-ABED-EAFBD52F02D4}"/>
                    </a:ext>
                  </a:extLst>
                </p:cNvPr>
                <p:cNvSpPr/>
                <p:nvPr/>
              </p:nvSpPr>
              <p:spPr>
                <a:xfrm>
                  <a:off x="1174002" y="1844538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2" name="Freeform: Shape 1071">
                  <a:extLst>
                    <a:ext uri="{FF2B5EF4-FFF2-40B4-BE49-F238E27FC236}">
                      <a16:creationId xmlns:a16="http://schemas.microsoft.com/office/drawing/2014/main" id="{FE3893E7-DE8E-457C-8D73-63D15BACDD33}"/>
                    </a:ext>
                  </a:extLst>
                </p:cNvPr>
                <p:cNvSpPr/>
                <p:nvPr/>
              </p:nvSpPr>
              <p:spPr>
                <a:xfrm>
                  <a:off x="1208020" y="1845808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239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3" name="Freeform: Shape 1072">
                  <a:extLst>
                    <a:ext uri="{FF2B5EF4-FFF2-40B4-BE49-F238E27FC236}">
                      <a16:creationId xmlns:a16="http://schemas.microsoft.com/office/drawing/2014/main" id="{CBA9646A-E1AD-4451-B8F6-17B497ABADD0}"/>
                    </a:ext>
                  </a:extLst>
                </p:cNvPr>
                <p:cNvSpPr/>
                <p:nvPr/>
              </p:nvSpPr>
              <p:spPr>
                <a:xfrm>
                  <a:off x="1241975" y="1847077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911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4" name="Freeform: Shape 1073">
                  <a:extLst>
                    <a:ext uri="{FF2B5EF4-FFF2-40B4-BE49-F238E27FC236}">
                      <a16:creationId xmlns:a16="http://schemas.microsoft.com/office/drawing/2014/main" id="{AA896245-D524-49C9-AF1E-E11C5CFCBBFC}"/>
                    </a:ext>
                  </a:extLst>
                </p:cNvPr>
                <p:cNvSpPr/>
                <p:nvPr/>
              </p:nvSpPr>
              <p:spPr>
                <a:xfrm>
                  <a:off x="1275994" y="1848410"/>
                  <a:ext cx="24262" cy="24262"/>
                </a:xfrm>
                <a:custGeom>
                  <a:avLst/>
                  <a:gdLst>
                    <a:gd name="connsiteX0" fmla="*/ 24253 w 24262"/>
                    <a:gd name="connsiteY0" fmla="*/ 12575 h 24262"/>
                    <a:gd name="connsiteX1" fmla="*/ 11687 w 24262"/>
                    <a:gd name="connsiteY1" fmla="*/ 24253 h 24262"/>
                    <a:gd name="connsiteX2" fmla="*/ 9 w 24262"/>
                    <a:gd name="connsiteY2" fmla="*/ 11687 h 24262"/>
                    <a:gd name="connsiteX3" fmla="*/ 12575 w 24262"/>
                    <a:gd name="connsiteY3" fmla="*/ 9 h 24262"/>
                    <a:gd name="connsiteX4" fmla="*/ 24253 w 24262"/>
                    <a:gd name="connsiteY4" fmla="*/ 12575 h 24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62" h="24262">
                      <a:moveTo>
                        <a:pt x="24253" y="12575"/>
                      </a:moveTo>
                      <a:cubicBezTo>
                        <a:pt x="23999" y="19239"/>
                        <a:pt x="18351" y="24507"/>
                        <a:pt x="11687" y="24253"/>
                      </a:cubicBezTo>
                      <a:cubicBezTo>
                        <a:pt x="5023" y="23999"/>
                        <a:pt x="-245" y="18351"/>
                        <a:pt x="9" y="11687"/>
                      </a:cubicBezTo>
                      <a:cubicBezTo>
                        <a:pt x="263" y="5023"/>
                        <a:pt x="5911" y="-245"/>
                        <a:pt x="12575" y="9"/>
                      </a:cubicBezTo>
                      <a:cubicBezTo>
                        <a:pt x="19303" y="263"/>
                        <a:pt x="24507" y="5848"/>
                        <a:pt x="24253" y="12575"/>
                      </a:cubicBezTo>
                      <a:close/>
                    </a:path>
                  </a:pathLst>
                </a:custGeom>
                <a:solidFill>
                  <a:srgbClr val="F8A79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075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860104" y="1633583"/>
                <a:ext cx="455946" cy="235843"/>
                <a:chOff x="860104" y="1633583"/>
                <a:chExt cx="455946" cy="235843"/>
              </a:xfrm>
              <a:solidFill>
                <a:srgbClr val="FFFFFF"/>
              </a:solidFill>
            </p:grpSpPr>
            <p:sp>
              <p:nvSpPr>
                <p:cNvPr id="1076" name="Freeform: Shape 1075">
                  <a:extLst>
                    <a:ext uri="{FF2B5EF4-FFF2-40B4-BE49-F238E27FC236}">
                      <a16:creationId xmlns:a16="http://schemas.microsoft.com/office/drawing/2014/main" id="{CD013E03-74B8-483F-A708-38FF6163B56D}"/>
                    </a:ext>
                  </a:extLst>
                </p:cNvPr>
                <p:cNvSpPr/>
                <p:nvPr/>
              </p:nvSpPr>
              <p:spPr>
                <a:xfrm>
                  <a:off x="1026189" y="1683532"/>
                  <a:ext cx="59539" cy="56041"/>
                </a:xfrm>
                <a:custGeom>
                  <a:avLst/>
                  <a:gdLst>
                    <a:gd name="connsiteX0" fmla="*/ 59540 w 59539"/>
                    <a:gd name="connsiteY0" fmla="*/ 56041 h 56041"/>
                    <a:gd name="connsiteX1" fmla="*/ 6608 w 59539"/>
                    <a:gd name="connsiteY1" fmla="*/ 16374 h 56041"/>
                    <a:gd name="connsiteX2" fmla="*/ 11051 w 59539"/>
                    <a:gd name="connsiteY2" fmla="*/ 0 h 56041"/>
                    <a:gd name="connsiteX3" fmla="*/ 1023 w 59539"/>
                    <a:gd name="connsiteY3" fmla="*/ 20436 h 56041"/>
                    <a:gd name="connsiteX4" fmla="*/ 59540 w 59539"/>
                    <a:gd name="connsiteY4" fmla="*/ 56041 h 5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539" h="56041">
                      <a:moveTo>
                        <a:pt x="59540" y="56041"/>
                      </a:moveTo>
                      <a:cubicBezTo>
                        <a:pt x="59540" y="56041"/>
                        <a:pt x="12955" y="28560"/>
                        <a:pt x="6608" y="16374"/>
                      </a:cubicBezTo>
                      <a:cubicBezTo>
                        <a:pt x="262" y="4189"/>
                        <a:pt x="11051" y="0"/>
                        <a:pt x="11051" y="0"/>
                      </a:cubicBezTo>
                      <a:cubicBezTo>
                        <a:pt x="11051" y="0"/>
                        <a:pt x="-3991" y="5648"/>
                        <a:pt x="1023" y="20436"/>
                      </a:cubicBezTo>
                      <a:cubicBezTo>
                        <a:pt x="8639" y="43157"/>
                        <a:pt x="59540" y="56041"/>
                        <a:pt x="59540" y="560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7" name="Freeform: Shape 1076">
                  <a:extLst>
                    <a:ext uri="{FF2B5EF4-FFF2-40B4-BE49-F238E27FC236}">
                      <a16:creationId xmlns:a16="http://schemas.microsoft.com/office/drawing/2014/main" id="{6D917F5C-747A-4ABB-9C10-E636E214AEDB}"/>
                    </a:ext>
                  </a:extLst>
                </p:cNvPr>
                <p:cNvSpPr/>
                <p:nvPr/>
              </p:nvSpPr>
              <p:spPr>
                <a:xfrm>
                  <a:off x="1038382" y="1679377"/>
                  <a:ext cx="48869" cy="58609"/>
                </a:xfrm>
                <a:custGeom>
                  <a:avLst/>
                  <a:gdLst>
                    <a:gd name="connsiteX0" fmla="*/ 18342 w 48869"/>
                    <a:gd name="connsiteY0" fmla="*/ 8597 h 58609"/>
                    <a:gd name="connsiteX1" fmla="*/ 48870 w 48869"/>
                    <a:gd name="connsiteY1" fmla="*/ 58609 h 58609"/>
                    <a:gd name="connsiteX2" fmla="*/ 26402 w 48869"/>
                    <a:gd name="connsiteY2" fmla="*/ 2314 h 58609"/>
                    <a:gd name="connsiteX3" fmla="*/ 0 w 48869"/>
                    <a:gd name="connsiteY3" fmla="*/ 4979 h 58609"/>
                    <a:gd name="connsiteX4" fmla="*/ 18342 w 48869"/>
                    <a:gd name="connsiteY4" fmla="*/ 8597 h 58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869" h="58609">
                      <a:moveTo>
                        <a:pt x="18342" y="8597"/>
                      </a:moveTo>
                      <a:cubicBezTo>
                        <a:pt x="28687" y="17102"/>
                        <a:pt x="48870" y="58609"/>
                        <a:pt x="48870" y="58609"/>
                      </a:cubicBezTo>
                      <a:cubicBezTo>
                        <a:pt x="48870" y="58609"/>
                        <a:pt x="35224" y="8978"/>
                        <a:pt x="26402" y="2314"/>
                      </a:cubicBezTo>
                      <a:cubicBezTo>
                        <a:pt x="18596" y="-3525"/>
                        <a:pt x="3364" y="3329"/>
                        <a:pt x="0" y="4979"/>
                      </a:cubicBezTo>
                      <a:cubicBezTo>
                        <a:pt x="2221" y="3964"/>
                        <a:pt x="9710" y="1489"/>
                        <a:pt x="18342" y="85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8" name="Freeform: Shape 1077">
                  <a:extLst>
                    <a:ext uri="{FF2B5EF4-FFF2-40B4-BE49-F238E27FC236}">
                      <a16:creationId xmlns:a16="http://schemas.microsoft.com/office/drawing/2014/main" id="{8C4A0E5E-C451-4F59-AA56-8087AE158F4C}"/>
                    </a:ext>
                  </a:extLst>
                </p:cNvPr>
                <p:cNvSpPr/>
                <p:nvPr/>
              </p:nvSpPr>
              <p:spPr>
                <a:xfrm>
                  <a:off x="1106355" y="1687911"/>
                  <a:ext cx="62451" cy="52487"/>
                </a:xfrm>
                <a:custGeom>
                  <a:avLst/>
                  <a:gdLst>
                    <a:gd name="connsiteX0" fmla="*/ 0 w 62451"/>
                    <a:gd name="connsiteY0" fmla="*/ 52487 h 52487"/>
                    <a:gd name="connsiteX1" fmla="*/ 60992 w 62451"/>
                    <a:gd name="connsiteY1" fmla="*/ 21134 h 52487"/>
                    <a:gd name="connsiteX2" fmla="*/ 52424 w 62451"/>
                    <a:gd name="connsiteY2" fmla="*/ 0 h 52487"/>
                    <a:gd name="connsiteX3" fmla="*/ 55660 w 62451"/>
                    <a:gd name="connsiteY3" fmla="*/ 16692 h 52487"/>
                    <a:gd name="connsiteX4" fmla="*/ 0 w 62451"/>
                    <a:gd name="connsiteY4" fmla="*/ 52487 h 52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451" h="52487">
                      <a:moveTo>
                        <a:pt x="0" y="52487"/>
                      </a:moveTo>
                      <a:cubicBezTo>
                        <a:pt x="0" y="52487"/>
                        <a:pt x="51726" y="43221"/>
                        <a:pt x="60992" y="21134"/>
                      </a:cubicBezTo>
                      <a:cubicBezTo>
                        <a:pt x="67021" y="6727"/>
                        <a:pt x="52424" y="0"/>
                        <a:pt x="52424" y="0"/>
                      </a:cubicBezTo>
                      <a:cubicBezTo>
                        <a:pt x="52424" y="0"/>
                        <a:pt x="62832" y="4950"/>
                        <a:pt x="55660" y="16692"/>
                      </a:cubicBezTo>
                      <a:cubicBezTo>
                        <a:pt x="48425" y="28370"/>
                        <a:pt x="0" y="52487"/>
                        <a:pt x="0" y="524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B0AC9019-16AD-4866-85A2-B6A08F08D9AC}"/>
                    </a:ext>
                  </a:extLst>
                </p:cNvPr>
                <p:cNvSpPr/>
                <p:nvPr/>
              </p:nvSpPr>
              <p:spPr>
                <a:xfrm>
                  <a:off x="1030258" y="1758423"/>
                  <a:ext cx="56168" cy="53730"/>
                </a:xfrm>
                <a:custGeom>
                  <a:avLst/>
                  <a:gdLst>
                    <a:gd name="connsiteX0" fmla="*/ 18723 w 56168"/>
                    <a:gd name="connsiteY0" fmla="*/ 44998 h 53730"/>
                    <a:gd name="connsiteX1" fmla="*/ 0 w 56168"/>
                    <a:gd name="connsiteY1" fmla="*/ 45950 h 53730"/>
                    <a:gd name="connsiteX2" fmla="*/ 25768 w 56168"/>
                    <a:gd name="connsiteY2" fmla="*/ 52424 h 53730"/>
                    <a:gd name="connsiteX3" fmla="*/ 56168 w 56168"/>
                    <a:gd name="connsiteY3" fmla="*/ 0 h 53730"/>
                    <a:gd name="connsiteX4" fmla="*/ 18723 w 56168"/>
                    <a:gd name="connsiteY4" fmla="*/ 44998 h 5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168" h="53730">
                      <a:moveTo>
                        <a:pt x="18723" y="44998"/>
                      </a:moveTo>
                      <a:cubicBezTo>
                        <a:pt x="9139" y="50774"/>
                        <a:pt x="2094" y="47283"/>
                        <a:pt x="0" y="45950"/>
                      </a:cubicBezTo>
                      <a:cubicBezTo>
                        <a:pt x="3110" y="48045"/>
                        <a:pt x="17136" y="57057"/>
                        <a:pt x="25768" y="52424"/>
                      </a:cubicBezTo>
                      <a:cubicBezTo>
                        <a:pt x="35415" y="47156"/>
                        <a:pt x="56168" y="0"/>
                        <a:pt x="56168" y="0"/>
                      </a:cubicBezTo>
                      <a:cubicBezTo>
                        <a:pt x="56168" y="0"/>
                        <a:pt x="30210" y="38080"/>
                        <a:pt x="18723" y="44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B8EB74F1-73F0-4FBB-A3C1-805EC2A9C022}"/>
                    </a:ext>
                  </a:extLst>
                </p:cNvPr>
                <p:cNvSpPr/>
                <p:nvPr/>
              </p:nvSpPr>
              <p:spPr>
                <a:xfrm>
                  <a:off x="1105721" y="1758740"/>
                  <a:ext cx="56347" cy="59532"/>
                </a:xfrm>
                <a:custGeom>
                  <a:avLst/>
                  <a:gdLst>
                    <a:gd name="connsiteX0" fmla="*/ 0 w 56347"/>
                    <a:gd name="connsiteY0" fmla="*/ 0 h 59532"/>
                    <a:gd name="connsiteX1" fmla="*/ 49822 w 56347"/>
                    <a:gd name="connsiteY1" fmla="*/ 43538 h 59532"/>
                    <a:gd name="connsiteX2" fmla="*/ 44173 w 56347"/>
                    <a:gd name="connsiteY2" fmla="*/ 59532 h 59532"/>
                    <a:gd name="connsiteX3" fmla="*/ 55724 w 56347"/>
                    <a:gd name="connsiteY3" fmla="*/ 39921 h 59532"/>
                    <a:gd name="connsiteX4" fmla="*/ 0 w 56347"/>
                    <a:gd name="connsiteY4" fmla="*/ 0 h 5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347" h="59532">
                      <a:moveTo>
                        <a:pt x="0" y="0"/>
                      </a:moveTo>
                      <a:cubicBezTo>
                        <a:pt x="0" y="0"/>
                        <a:pt x="44427" y="30909"/>
                        <a:pt x="49822" y="43538"/>
                      </a:cubicBezTo>
                      <a:cubicBezTo>
                        <a:pt x="55216" y="56168"/>
                        <a:pt x="44173" y="59532"/>
                        <a:pt x="44173" y="59532"/>
                      </a:cubicBezTo>
                      <a:cubicBezTo>
                        <a:pt x="44173" y="59532"/>
                        <a:pt x="59595" y="55026"/>
                        <a:pt x="55724" y="39921"/>
                      </a:cubicBezTo>
                      <a:cubicBezTo>
                        <a:pt x="49822" y="16629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726D9609-6A01-4E60-9F77-99EA14F0C760}"/>
                    </a:ext>
                  </a:extLst>
                </p:cNvPr>
                <p:cNvSpPr/>
                <p:nvPr/>
              </p:nvSpPr>
              <p:spPr>
                <a:xfrm>
                  <a:off x="860104" y="1633583"/>
                  <a:ext cx="455946" cy="235843"/>
                </a:xfrm>
                <a:custGeom>
                  <a:avLst/>
                  <a:gdLst>
                    <a:gd name="connsiteX0" fmla="*/ 455375 w 455946"/>
                    <a:gd name="connsiteY0" fmla="*/ 130805 h 235843"/>
                    <a:gd name="connsiteX1" fmla="*/ 244602 w 455946"/>
                    <a:gd name="connsiteY1" fmla="*/ 124014 h 235843"/>
                    <a:gd name="connsiteX2" fmla="*/ 244475 w 455946"/>
                    <a:gd name="connsiteY2" fmla="*/ 127886 h 235843"/>
                    <a:gd name="connsiteX3" fmla="*/ 270686 w 455946"/>
                    <a:gd name="connsiteY3" fmla="*/ 178786 h 235843"/>
                    <a:gd name="connsiteX4" fmla="*/ 288711 w 455946"/>
                    <a:gd name="connsiteY4" fmla="*/ 183800 h 235843"/>
                    <a:gd name="connsiteX5" fmla="*/ 262182 w 455946"/>
                    <a:gd name="connsiteY5" fmla="*/ 184498 h 235843"/>
                    <a:gd name="connsiteX6" fmla="*/ 244411 w 455946"/>
                    <a:gd name="connsiteY6" fmla="*/ 128965 h 235843"/>
                    <a:gd name="connsiteX7" fmla="*/ 240984 w 455946"/>
                    <a:gd name="connsiteY7" fmla="*/ 235843 h 235843"/>
                    <a:gd name="connsiteX8" fmla="*/ 224102 w 455946"/>
                    <a:gd name="connsiteY8" fmla="*/ 235209 h 235843"/>
                    <a:gd name="connsiteX9" fmla="*/ 227719 w 455946"/>
                    <a:gd name="connsiteY9" fmla="*/ 123507 h 235843"/>
                    <a:gd name="connsiteX10" fmla="*/ 227719 w 455946"/>
                    <a:gd name="connsiteY10" fmla="*/ 123507 h 235843"/>
                    <a:gd name="connsiteX11" fmla="*/ 224102 w 455946"/>
                    <a:gd name="connsiteY11" fmla="*/ 123380 h 235843"/>
                    <a:gd name="connsiteX12" fmla="*/ 166855 w 455946"/>
                    <a:gd name="connsiteY12" fmla="*/ 154606 h 235843"/>
                    <a:gd name="connsiteX13" fmla="*/ 168378 w 455946"/>
                    <a:gd name="connsiteY13" fmla="*/ 171170 h 235843"/>
                    <a:gd name="connsiteX14" fmla="*/ 161841 w 455946"/>
                    <a:gd name="connsiteY14" fmla="*/ 149782 h 235843"/>
                    <a:gd name="connsiteX15" fmla="*/ 222325 w 455946"/>
                    <a:gd name="connsiteY15" fmla="*/ 123316 h 235843"/>
                    <a:gd name="connsiteX16" fmla="*/ 0 w 455946"/>
                    <a:gd name="connsiteY16" fmla="*/ 116145 h 235843"/>
                    <a:gd name="connsiteX17" fmla="*/ 635 w 455946"/>
                    <a:gd name="connsiteY17" fmla="*/ 99707 h 235843"/>
                    <a:gd name="connsiteX18" fmla="*/ 228227 w 455946"/>
                    <a:gd name="connsiteY18" fmla="*/ 107069 h 235843"/>
                    <a:gd name="connsiteX19" fmla="*/ 231654 w 455946"/>
                    <a:gd name="connsiteY19" fmla="*/ 0 h 235843"/>
                    <a:gd name="connsiteX20" fmla="*/ 248473 w 455946"/>
                    <a:gd name="connsiteY20" fmla="*/ 635 h 235843"/>
                    <a:gd name="connsiteX21" fmla="*/ 245173 w 455946"/>
                    <a:gd name="connsiteY21" fmla="*/ 104022 h 235843"/>
                    <a:gd name="connsiteX22" fmla="*/ 271194 w 455946"/>
                    <a:gd name="connsiteY22" fmla="*/ 50583 h 235843"/>
                    <a:gd name="connsiteX23" fmla="*/ 297152 w 455946"/>
                    <a:gd name="connsiteY23" fmla="*/ 55026 h 235843"/>
                    <a:gd name="connsiteX24" fmla="*/ 278810 w 455946"/>
                    <a:gd name="connsiteY24" fmla="*/ 57438 h 235843"/>
                    <a:gd name="connsiteX25" fmla="*/ 245173 w 455946"/>
                    <a:gd name="connsiteY25" fmla="*/ 104467 h 235843"/>
                    <a:gd name="connsiteX26" fmla="*/ 245046 w 455946"/>
                    <a:gd name="connsiteY26" fmla="*/ 107640 h 235843"/>
                    <a:gd name="connsiteX27" fmla="*/ 455947 w 455946"/>
                    <a:gd name="connsiteY27" fmla="*/ 114431 h 235843"/>
                    <a:gd name="connsiteX28" fmla="*/ 455375 w 455946"/>
                    <a:gd name="connsiteY28" fmla="*/ 130805 h 235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55946" h="235843">
                      <a:moveTo>
                        <a:pt x="455375" y="130805"/>
                      </a:moveTo>
                      <a:lnTo>
                        <a:pt x="244602" y="124014"/>
                      </a:lnTo>
                      <a:lnTo>
                        <a:pt x="244475" y="127886"/>
                      </a:lnTo>
                      <a:cubicBezTo>
                        <a:pt x="247331" y="134931"/>
                        <a:pt x="261992" y="170409"/>
                        <a:pt x="270686" y="178786"/>
                      </a:cubicBezTo>
                      <a:cubicBezTo>
                        <a:pt x="278810" y="186529"/>
                        <a:pt x="286426" y="184626"/>
                        <a:pt x="288711" y="183800"/>
                      </a:cubicBezTo>
                      <a:cubicBezTo>
                        <a:pt x="285220" y="185197"/>
                        <a:pt x="269544" y="190909"/>
                        <a:pt x="262182" y="184498"/>
                      </a:cubicBezTo>
                      <a:cubicBezTo>
                        <a:pt x="254947" y="178152"/>
                        <a:pt x="246442" y="138929"/>
                        <a:pt x="244411" y="128965"/>
                      </a:cubicBezTo>
                      <a:lnTo>
                        <a:pt x="240984" y="235843"/>
                      </a:lnTo>
                      <a:lnTo>
                        <a:pt x="224102" y="235209"/>
                      </a:lnTo>
                      <a:lnTo>
                        <a:pt x="227719" y="123507"/>
                      </a:lnTo>
                      <a:lnTo>
                        <a:pt x="227719" y="123507"/>
                      </a:lnTo>
                      <a:lnTo>
                        <a:pt x="224102" y="123380"/>
                      </a:lnTo>
                      <a:cubicBezTo>
                        <a:pt x="217247" y="126236"/>
                        <a:pt x="174280" y="144324"/>
                        <a:pt x="166855" y="154606"/>
                      </a:cubicBezTo>
                      <a:cubicBezTo>
                        <a:pt x="159873" y="164252"/>
                        <a:pt x="166537" y="169901"/>
                        <a:pt x="168378" y="171170"/>
                      </a:cubicBezTo>
                      <a:cubicBezTo>
                        <a:pt x="166029" y="169711"/>
                        <a:pt x="155557" y="162158"/>
                        <a:pt x="161841" y="149782"/>
                      </a:cubicBezTo>
                      <a:cubicBezTo>
                        <a:pt x="171234" y="131313"/>
                        <a:pt x="211535" y="124776"/>
                        <a:pt x="222325" y="123316"/>
                      </a:cubicBezTo>
                      <a:lnTo>
                        <a:pt x="0" y="116145"/>
                      </a:lnTo>
                      <a:lnTo>
                        <a:pt x="635" y="99707"/>
                      </a:lnTo>
                      <a:lnTo>
                        <a:pt x="228227" y="107069"/>
                      </a:lnTo>
                      <a:lnTo>
                        <a:pt x="231654" y="0"/>
                      </a:lnTo>
                      <a:lnTo>
                        <a:pt x="248473" y="635"/>
                      </a:lnTo>
                      <a:lnTo>
                        <a:pt x="245173" y="104022"/>
                      </a:lnTo>
                      <a:cubicBezTo>
                        <a:pt x="247775" y="96851"/>
                        <a:pt x="262753" y="56041"/>
                        <a:pt x="271194" y="50583"/>
                      </a:cubicBezTo>
                      <a:cubicBezTo>
                        <a:pt x="279255" y="45379"/>
                        <a:pt x="293535" y="52932"/>
                        <a:pt x="297152" y="55026"/>
                      </a:cubicBezTo>
                      <a:cubicBezTo>
                        <a:pt x="294741" y="53820"/>
                        <a:pt x="287632" y="51218"/>
                        <a:pt x="278810" y="57438"/>
                      </a:cubicBezTo>
                      <a:cubicBezTo>
                        <a:pt x="268719" y="64609"/>
                        <a:pt x="248156" y="99326"/>
                        <a:pt x="245173" y="104467"/>
                      </a:cubicBezTo>
                      <a:lnTo>
                        <a:pt x="245046" y="107640"/>
                      </a:lnTo>
                      <a:lnTo>
                        <a:pt x="455947" y="114431"/>
                      </a:lnTo>
                      <a:lnTo>
                        <a:pt x="455375" y="13080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082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24167" y="1758694"/>
              <a:ext cx="709141" cy="241094"/>
              <a:chOff x="724167" y="1758694"/>
              <a:chExt cx="709141" cy="241094"/>
            </a:xfrm>
            <a:solidFill>
              <a:schemeClr val="accent1"/>
            </a:solidFill>
          </p:grpSpPr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1140A95A-8490-4ED9-B1C4-796B4CCF14F5}"/>
                  </a:ext>
                </a:extLst>
              </p:cNvPr>
              <p:cNvSpPr/>
              <p:nvPr/>
            </p:nvSpPr>
            <p:spPr>
              <a:xfrm rot="-769963">
                <a:off x="724885" y="1836212"/>
                <a:ext cx="707703" cy="86059"/>
              </a:xfrm>
              <a:custGeom>
                <a:avLst/>
                <a:gdLst>
                  <a:gd name="connsiteX0" fmla="*/ 0 w 707703"/>
                  <a:gd name="connsiteY0" fmla="*/ 0 h 86059"/>
                  <a:gd name="connsiteX1" fmla="*/ 707703 w 707703"/>
                  <a:gd name="connsiteY1" fmla="*/ 0 h 86059"/>
                  <a:gd name="connsiteX2" fmla="*/ 707703 w 707703"/>
                  <a:gd name="connsiteY2" fmla="*/ 86059 h 86059"/>
                  <a:gd name="connsiteX3" fmla="*/ 0 w 707703"/>
                  <a:gd name="connsiteY3" fmla="*/ 86059 h 8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703" h="86059">
                    <a:moveTo>
                      <a:pt x="0" y="0"/>
                    </a:moveTo>
                    <a:lnTo>
                      <a:pt x="707703" y="0"/>
                    </a:lnTo>
                    <a:lnTo>
                      <a:pt x="707703" y="86059"/>
                    </a:lnTo>
                    <a:lnTo>
                      <a:pt x="0" y="86059"/>
                    </a:ln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084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45926" y="1781398"/>
                <a:ext cx="648314" cy="188496"/>
                <a:chOff x="745926" y="1781398"/>
                <a:chExt cx="648314" cy="188496"/>
              </a:xfrm>
              <a:solidFill>
                <a:srgbClr val="C6BDA8"/>
              </a:solidFill>
            </p:grpSpPr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009B3ABF-5E22-4401-B895-1F58E90357ED}"/>
                    </a:ext>
                  </a:extLst>
                </p:cNvPr>
                <p:cNvSpPr/>
                <p:nvPr/>
              </p:nvSpPr>
              <p:spPr>
                <a:xfrm>
                  <a:off x="745926" y="1929910"/>
                  <a:ext cx="35541" cy="33891"/>
                </a:xfrm>
                <a:custGeom>
                  <a:avLst/>
                  <a:gdLst>
                    <a:gd name="connsiteX0" fmla="*/ 28560 w 35541"/>
                    <a:gd name="connsiteY0" fmla="*/ 0 h 33891"/>
                    <a:gd name="connsiteX1" fmla="*/ 26593 w 35541"/>
                    <a:gd name="connsiteY1" fmla="*/ 12249 h 33891"/>
                    <a:gd name="connsiteX2" fmla="*/ 35541 w 35541"/>
                    <a:gd name="connsiteY2" fmla="*/ 20817 h 33891"/>
                    <a:gd name="connsiteX3" fmla="*/ 23292 w 35541"/>
                    <a:gd name="connsiteY3" fmla="*/ 22721 h 33891"/>
                    <a:gd name="connsiteX4" fmla="*/ 17898 w 35541"/>
                    <a:gd name="connsiteY4" fmla="*/ 33892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822 w 35541"/>
                    <a:gd name="connsiteY7" fmla="*/ 12440 h 33891"/>
                    <a:gd name="connsiteX8" fmla="*/ 6537 w 35541"/>
                    <a:gd name="connsiteY8" fmla="*/ 254 h 33891"/>
                    <a:gd name="connsiteX9" fmla="*/ 17644 w 35541"/>
                    <a:gd name="connsiteY9" fmla="*/ 5903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560" y="0"/>
                      </a:moveTo>
                      <a:lnTo>
                        <a:pt x="26593" y="12249"/>
                      </a:lnTo>
                      <a:lnTo>
                        <a:pt x="35541" y="20817"/>
                      </a:lnTo>
                      <a:lnTo>
                        <a:pt x="23292" y="22721"/>
                      </a:lnTo>
                      <a:lnTo>
                        <a:pt x="17898" y="33892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822" y="12440"/>
                      </a:lnTo>
                      <a:lnTo>
                        <a:pt x="6537" y="254"/>
                      </a:lnTo>
                      <a:lnTo>
                        <a:pt x="17644" y="5903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97872578-1BAE-484D-8C29-ECDFED8F2CDE}"/>
                    </a:ext>
                  </a:extLst>
                </p:cNvPr>
                <p:cNvSpPr/>
                <p:nvPr/>
              </p:nvSpPr>
              <p:spPr>
                <a:xfrm>
                  <a:off x="810155" y="1935940"/>
                  <a:ext cx="35541" cy="33954"/>
                </a:xfrm>
                <a:custGeom>
                  <a:avLst/>
                  <a:gdLst>
                    <a:gd name="connsiteX0" fmla="*/ 28497 w 35541"/>
                    <a:gd name="connsiteY0" fmla="*/ 0 h 33954"/>
                    <a:gd name="connsiteX1" fmla="*/ 26593 w 35541"/>
                    <a:gd name="connsiteY1" fmla="*/ 12249 h 33954"/>
                    <a:gd name="connsiteX2" fmla="*/ 35541 w 35541"/>
                    <a:gd name="connsiteY2" fmla="*/ 20817 h 33954"/>
                    <a:gd name="connsiteX3" fmla="*/ 23292 w 35541"/>
                    <a:gd name="connsiteY3" fmla="*/ 22721 h 33954"/>
                    <a:gd name="connsiteX4" fmla="*/ 17898 w 35541"/>
                    <a:gd name="connsiteY4" fmla="*/ 33955 h 33954"/>
                    <a:gd name="connsiteX5" fmla="*/ 12313 w 35541"/>
                    <a:gd name="connsiteY5" fmla="*/ 22848 h 33954"/>
                    <a:gd name="connsiteX6" fmla="*/ 0 w 35541"/>
                    <a:gd name="connsiteY6" fmla="*/ 21198 h 33954"/>
                    <a:gd name="connsiteX7" fmla="*/ 8822 w 35541"/>
                    <a:gd name="connsiteY7" fmla="*/ 12439 h 33954"/>
                    <a:gd name="connsiteX8" fmla="*/ 6537 w 35541"/>
                    <a:gd name="connsiteY8" fmla="*/ 254 h 33954"/>
                    <a:gd name="connsiteX9" fmla="*/ 17580 w 35541"/>
                    <a:gd name="connsiteY9" fmla="*/ 5902 h 33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954">
                      <a:moveTo>
                        <a:pt x="28497" y="0"/>
                      </a:moveTo>
                      <a:lnTo>
                        <a:pt x="26593" y="12249"/>
                      </a:lnTo>
                      <a:lnTo>
                        <a:pt x="35541" y="20817"/>
                      </a:lnTo>
                      <a:lnTo>
                        <a:pt x="23292" y="22721"/>
                      </a:lnTo>
                      <a:lnTo>
                        <a:pt x="17898" y="33955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822" y="12439"/>
                      </a:lnTo>
                      <a:lnTo>
                        <a:pt x="6537" y="254"/>
                      </a:lnTo>
                      <a:lnTo>
                        <a:pt x="17580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B2DFAFBE-DAC5-4EE9-A6F0-A489312990E8}"/>
                    </a:ext>
                  </a:extLst>
                </p:cNvPr>
                <p:cNvSpPr/>
                <p:nvPr/>
              </p:nvSpPr>
              <p:spPr>
                <a:xfrm>
                  <a:off x="850774" y="1888213"/>
                  <a:ext cx="35477" cy="33891"/>
                </a:xfrm>
                <a:custGeom>
                  <a:avLst/>
                  <a:gdLst>
                    <a:gd name="connsiteX0" fmla="*/ 28497 w 35477"/>
                    <a:gd name="connsiteY0" fmla="*/ 0 h 33891"/>
                    <a:gd name="connsiteX1" fmla="*/ 26529 w 35477"/>
                    <a:gd name="connsiteY1" fmla="*/ 12249 h 33891"/>
                    <a:gd name="connsiteX2" fmla="*/ 35478 w 35477"/>
                    <a:gd name="connsiteY2" fmla="*/ 20817 h 33891"/>
                    <a:gd name="connsiteX3" fmla="*/ 23229 w 35477"/>
                    <a:gd name="connsiteY3" fmla="*/ 22721 h 33891"/>
                    <a:gd name="connsiteX4" fmla="*/ 17898 w 35477"/>
                    <a:gd name="connsiteY4" fmla="*/ 33891 h 33891"/>
                    <a:gd name="connsiteX5" fmla="*/ 12249 w 35477"/>
                    <a:gd name="connsiteY5" fmla="*/ 22848 h 33891"/>
                    <a:gd name="connsiteX6" fmla="*/ 0 w 35477"/>
                    <a:gd name="connsiteY6" fmla="*/ 21198 h 33891"/>
                    <a:gd name="connsiteX7" fmla="*/ 8758 w 35477"/>
                    <a:gd name="connsiteY7" fmla="*/ 12439 h 33891"/>
                    <a:gd name="connsiteX8" fmla="*/ 6537 w 35477"/>
                    <a:gd name="connsiteY8" fmla="*/ 254 h 33891"/>
                    <a:gd name="connsiteX9" fmla="*/ 17580 w 35477"/>
                    <a:gd name="connsiteY9" fmla="*/ 5902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477" h="33891">
                      <a:moveTo>
                        <a:pt x="28497" y="0"/>
                      </a:moveTo>
                      <a:lnTo>
                        <a:pt x="26529" y="12249"/>
                      </a:lnTo>
                      <a:lnTo>
                        <a:pt x="35478" y="20817"/>
                      </a:lnTo>
                      <a:lnTo>
                        <a:pt x="23229" y="22721"/>
                      </a:lnTo>
                      <a:lnTo>
                        <a:pt x="17898" y="33891"/>
                      </a:lnTo>
                      <a:lnTo>
                        <a:pt x="12249" y="22848"/>
                      </a:lnTo>
                      <a:lnTo>
                        <a:pt x="0" y="21198"/>
                      </a:lnTo>
                      <a:lnTo>
                        <a:pt x="8758" y="12439"/>
                      </a:lnTo>
                      <a:lnTo>
                        <a:pt x="6537" y="254"/>
                      </a:lnTo>
                      <a:lnTo>
                        <a:pt x="17580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78A744A2-86CF-48E7-875B-81E8067E9BF2}"/>
                    </a:ext>
                  </a:extLst>
                </p:cNvPr>
                <p:cNvSpPr/>
                <p:nvPr/>
              </p:nvSpPr>
              <p:spPr>
                <a:xfrm>
                  <a:off x="929917" y="1908712"/>
                  <a:ext cx="35541" cy="33891"/>
                </a:xfrm>
                <a:custGeom>
                  <a:avLst/>
                  <a:gdLst>
                    <a:gd name="connsiteX0" fmla="*/ 28497 w 35541"/>
                    <a:gd name="connsiteY0" fmla="*/ 0 h 33891"/>
                    <a:gd name="connsiteX1" fmla="*/ 26593 w 35541"/>
                    <a:gd name="connsiteY1" fmla="*/ 12249 h 33891"/>
                    <a:gd name="connsiteX2" fmla="*/ 35541 w 35541"/>
                    <a:gd name="connsiteY2" fmla="*/ 20754 h 33891"/>
                    <a:gd name="connsiteX3" fmla="*/ 23292 w 35541"/>
                    <a:gd name="connsiteY3" fmla="*/ 22721 h 33891"/>
                    <a:gd name="connsiteX4" fmla="*/ 17898 w 35541"/>
                    <a:gd name="connsiteY4" fmla="*/ 33891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822 w 35541"/>
                    <a:gd name="connsiteY7" fmla="*/ 12440 h 33891"/>
                    <a:gd name="connsiteX8" fmla="*/ 6537 w 35541"/>
                    <a:gd name="connsiteY8" fmla="*/ 190 h 33891"/>
                    <a:gd name="connsiteX9" fmla="*/ 17580 w 35541"/>
                    <a:gd name="connsiteY9" fmla="*/ 5839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497" y="0"/>
                      </a:moveTo>
                      <a:lnTo>
                        <a:pt x="26593" y="12249"/>
                      </a:lnTo>
                      <a:lnTo>
                        <a:pt x="35541" y="20754"/>
                      </a:lnTo>
                      <a:lnTo>
                        <a:pt x="23292" y="22721"/>
                      </a:lnTo>
                      <a:lnTo>
                        <a:pt x="17898" y="33891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822" y="12440"/>
                      </a:lnTo>
                      <a:lnTo>
                        <a:pt x="6537" y="190"/>
                      </a:lnTo>
                      <a:lnTo>
                        <a:pt x="17580" y="5839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38372DBE-B980-4B56-BABB-FE0E3553C097}"/>
                    </a:ext>
                  </a:extLst>
                </p:cNvPr>
                <p:cNvSpPr/>
                <p:nvPr/>
              </p:nvSpPr>
              <p:spPr>
                <a:xfrm>
                  <a:off x="954098" y="1875519"/>
                  <a:ext cx="35477" cy="33891"/>
                </a:xfrm>
                <a:custGeom>
                  <a:avLst/>
                  <a:gdLst>
                    <a:gd name="connsiteX0" fmla="*/ 28497 w 35477"/>
                    <a:gd name="connsiteY0" fmla="*/ 0 h 33891"/>
                    <a:gd name="connsiteX1" fmla="*/ 26529 w 35477"/>
                    <a:gd name="connsiteY1" fmla="*/ 12249 h 33891"/>
                    <a:gd name="connsiteX2" fmla="*/ 35478 w 35477"/>
                    <a:gd name="connsiteY2" fmla="*/ 20817 h 33891"/>
                    <a:gd name="connsiteX3" fmla="*/ 23229 w 35477"/>
                    <a:gd name="connsiteY3" fmla="*/ 22721 h 33891"/>
                    <a:gd name="connsiteX4" fmla="*/ 17898 w 35477"/>
                    <a:gd name="connsiteY4" fmla="*/ 33891 h 33891"/>
                    <a:gd name="connsiteX5" fmla="*/ 12249 w 35477"/>
                    <a:gd name="connsiteY5" fmla="*/ 22848 h 33891"/>
                    <a:gd name="connsiteX6" fmla="*/ 0 w 35477"/>
                    <a:gd name="connsiteY6" fmla="*/ 21198 h 33891"/>
                    <a:gd name="connsiteX7" fmla="*/ 8758 w 35477"/>
                    <a:gd name="connsiteY7" fmla="*/ 12439 h 33891"/>
                    <a:gd name="connsiteX8" fmla="*/ 6537 w 35477"/>
                    <a:gd name="connsiteY8" fmla="*/ 254 h 33891"/>
                    <a:gd name="connsiteX9" fmla="*/ 17580 w 35477"/>
                    <a:gd name="connsiteY9" fmla="*/ 5902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477" h="33891">
                      <a:moveTo>
                        <a:pt x="28497" y="0"/>
                      </a:moveTo>
                      <a:lnTo>
                        <a:pt x="26529" y="12249"/>
                      </a:lnTo>
                      <a:lnTo>
                        <a:pt x="35478" y="20817"/>
                      </a:lnTo>
                      <a:lnTo>
                        <a:pt x="23229" y="22721"/>
                      </a:lnTo>
                      <a:lnTo>
                        <a:pt x="17898" y="33891"/>
                      </a:lnTo>
                      <a:lnTo>
                        <a:pt x="12249" y="22848"/>
                      </a:lnTo>
                      <a:lnTo>
                        <a:pt x="0" y="21198"/>
                      </a:lnTo>
                      <a:lnTo>
                        <a:pt x="8758" y="12439"/>
                      </a:lnTo>
                      <a:lnTo>
                        <a:pt x="6537" y="254"/>
                      </a:lnTo>
                      <a:lnTo>
                        <a:pt x="17580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0" name="Freeform: Shape 1089">
                  <a:extLst>
                    <a:ext uri="{FF2B5EF4-FFF2-40B4-BE49-F238E27FC236}">
                      <a16:creationId xmlns:a16="http://schemas.microsoft.com/office/drawing/2014/main" id="{95AC176E-95EB-4BD9-BC05-0A1E51421891}"/>
                    </a:ext>
                  </a:extLst>
                </p:cNvPr>
                <p:cNvSpPr/>
                <p:nvPr/>
              </p:nvSpPr>
              <p:spPr>
                <a:xfrm>
                  <a:off x="1028608" y="1881929"/>
                  <a:ext cx="35541" cy="33891"/>
                </a:xfrm>
                <a:custGeom>
                  <a:avLst/>
                  <a:gdLst>
                    <a:gd name="connsiteX0" fmla="*/ 28497 w 35541"/>
                    <a:gd name="connsiteY0" fmla="*/ 0 h 33891"/>
                    <a:gd name="connsiteX1" fmla="*/ 26529 w 35541"/>
                    <a:gd name="connsiteY1" fmla="*/ 12249 h 33891"/>
                    <a:gd name="connsiteX2" fmla="*/ 35541 w 35541"/>
                    <a:gd name="connsiteY2" fmla="*/ 20817 h 33891"/>
                    <a:gd name="connsiteX3" fmla="*/ 23292 w 35541"/>
                    <a:gd name="connsiteY3" fmla="*/ 22721 h 33891"/>
                    <a:gd name="connsiteX4" fmla="*/ 17898 w 35541"/>
                    <a:gd name="connsiteY4" fmla="*/ 33891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758 w 35541"/>
                    <a:gd name="connsiteY7" fmla="*/ 12440 h 33891"/>
                    <a:gd name="connsiteX8" fmla="*/ 6537 w 35541"/>
                    <a:gd name="connsiteY8" fmla="*/ 254 h 33891"/>
                    <a:gd name="connsiteX9" fmla="*/ 17580 w 35541"/>
                    <a:gd name="connsiteY9" fmla="*/ 5903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497" y="0"/>
                      </a:moveTo>
                      <a:lnTo>
                        <a:pt x="26529" y="12249"/>
                      </a:lnTo>
                      <a:lnTo>
                        <a:pt x="35541" y="20817"/>
                      </a:lnTo>
                      <a:lnTo>
                        <a:pt x="23292" y="22721"/>
                      </a:lnTo>
                      <a:lnTo>
                        <a:pt x="17898" y="33891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758" y="12440"/>
                      </a:lnTo>
                      <a:lnTo>
                        <a:pt x="6537" y="254"/>
                      </a:lnTo>
                      <a:lnTo>
                        <a:pt x="17580" y="5903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95FAA5D9-9604-4C41-A8A4-1E1CB186C34C}"/>
                    </a:ext>
                  </a:extLst>
                </p:cNvPr>
                <p:cNvSpPr/>
                <p:nvPr/>
              </p:nvSpPr>
              <p:spPr>
                <a:xfrm>
                  <a:off x="1080969" y="1844674"/>
                  <a:ext cx="35541" cy="33891"/>
                </a:xfrm>
                <a:custGeom>
                  <a:avLst/>
                  <a:gdLst>
                    <a:gd name="connsiteX0" fmla="*/ 28497 w 35541"/>
                    <a:gd name="connsiteY0" fmla="*/ 0 h 33891"/>
                    <a:gd name="connsiteX1" fmla="*/ 26529 w 35541"/>
                    <a:gd name="connsiteY1" fmla="*/ 12249 h 33891"/>
                    <a:gd name="connsiteX2" fmla="*/ 35541 w 35541"/>
                    <a:gd name="connsiteY2" fmla="*/ 20817 h 33891"/>
                    <a:gd name="connsiteX3" fmla="*/ 23292 w 35541"/>
                    <a:gd name="connsiteY3" fmla="*/ 22721 h 33891"/>
                    <a:gd name="connsiteX4" fmla="*/ 17898 w 35541"/>
                    <a:gd name="connsiteY4" fmla="*/ 33891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758 w 35541"/>
                    <a:gd name="connsiteY7" fmla="*/ 12439 h 33891"/>
                    <a:gd name="connsiteX8" fmla="*/ 6537 w 35541"/>
                    <a:gd name="connsiteY8" fmla="*/ 254 h 33891"/>
                    <a:gd name="connsiteX9" fmla="*/ 17580 w 35541"/>
                    <a:gd name="connsiteY9" fmla="*/ 5902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497" y="0"/>
                      </a:moveTo>
                      <a:lnTo>
                        <a:pt x="26529" y="12249"/>
                      </a:lnTo>
                      <a:lnTo>
                        <a:pt x="35541" y="20817"/>
                      </a:lnTo>
                      <a:lnTo>
                        <a:pt x="23292" y="22721"/>
                      </a:lnTo>
                      <a:lnTo>
                        <a:pt x="17898" y="33891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758" y="12439"/>
                      </a:lnTo>
                      <a:lnTo>
                        <a:pt x="6537" y="254"/>
                      </a:lnTo>
                      <a:lnTo>
                        <a:pt x="17580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2" name="Freeform: Shape 1091">
                  <a:extLst>
                    <a:ext uri="{FF2B5EF4-FFF2-40B4-BE49-F238E27FC236}">
                      <a16:creationId xmlns:a16="http://schemas.microsoft.com/office/drawing/2014/main" id="{EDC53E92-BB22-401D-8023-1A1CC676024F}"/>
                    </a:ext>
                  </a:extLst>
                </p:cNvPr>
                <p:cNvSpPr/>
                <p:nvPr/>
              </p:nvSpPr>
              <p:spPr>
                <a:xfrm>
                  <a:off x="1117716" y="1862826"/>
                  <a:ext cx="35541" cy="33891"/>
                </a:xfrm>
                <a:custGeom>
                  <a:avLst/>
                  <a:gdLst>
                    <a:gd name="connsiteX0" fmla="*/ 28497 w 35541"/>
                    <a:gd name="connsiteY0" fmla="*/ 0 h 33891"/>
                    <a:gd name="connsiteX1" fmla="*/ 26529 w 35541"/>
                    <a:gd name="connsiteY1" fmla="*/ 12249 h 33891"/>
                    <a:gd name="connsiteX2" fmla="*/ 35542 w 35541"/>
                    <a:gd name="connsiteY2" fmla="*/ 20817 h 33891"/>
                    <a:gd name="connsiteX3" fmla="*/ 23292 w 35541"/>
                    <a:gd name="connsiteY3" fmla="*/ 22721 h 33891"/>
                    <a:gd name="connsiteX4" fmla="*/ 17898 w 35541"/>
                    <a:gd name="connsiteY4" fmla="*/ 33891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758 w 35541"/>
                    <a:gd name="connsiteY7" fmla="*/ 12439 h 33891"/>
                    <a:gd name="connsiteX8" fmla="*/ 6537 w 35541"/>
                    <a:gd name="connsiteY8" fmla="*/ 190 h 33891"/>
                    <a:gd name="connsiteX9" fmla="*/ 17580 w 35541"/>
                    <a:gd name="connsiteY9" fmla="*/ 5902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497" y="0"/>
                      </a:moveTo>
                      <a:lnTo>
                        <a:pt x="26529" y="12249"/>
                      </a:lnTo>
                      <a:lnTo>
                        <a:pt x="35542" y="20817"/>
                      </a:lnTo>
                      <a:lnTo>
                        <a:pt x="23292" y="22721"/>
                      </a:lnTo>
                      <a:lnTo>
                        <a:pt x="17898" y="33891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758" y="12439"/>
                      </a:lnTo>
                      <a:lnTo>
                        <a:pt x="6537" y="190"/>
                      </a:lnTo>
                      <a:lnTo>
                        <a:pt x="17580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3" name="Freeform: Shape 1092">
                  <a:extLst>
                    <a:ext uri="{FF2B5EF4-FFF2-40B4-BE49-F238E27FC236}">
                      <a16:creationId xmlns:a16="http://schemas.microsoft.com/office/drawing/2014/main" id="{89A21D34-EC33-406E-852D-3AA819447258}"/>
                    </a:ext>
                  </a:extLst>
                </p:cNvPr>
                <p:cNvSpPr/>
                <p:nvPr/>
              </p:nvSpPr>
              <p:spPr>
                <a:xfrm>
                  <a:off x="1208347" y="1807736"/>
                  <a:ext cx="35541" cy="33954"/>
                </a:xfrm>
                <a:custGeom>
                  <a:avLst/>
                  <a:gdLst>
                    <a:gd name="connsiteX0" fmla="*/ 28560 w 35541"/>
                    <a:gd name="connsiteY0" fmla="*/ 0 h 33954"/>
                    <a:gd name="connsiteX1" fmla="*/ 26593 w 35541"/>
                    <a:gd name="connsiteY1" fmla="*/ 12249 h 33954"/>
                    <a:gd name="connsiteX2" fmla="*/ 35542 w 35541"/>
                    <a:gd name="connsiteY2" fmla="*/ 20817 h 33954"/>
                    <a:gd name="connsiteX3" fmla="*/ 23292 w 35541"/>
                    <a:gd name="connsiteY3" fmla="*/ 22785 h 33954"/>
                    <a:gd name="connsiteX4" fmla="*/ 17961 w 35541"/>
                    <a:gd name="connsiteY4" fmla="*/ 33955 h 33954"/>
                    <a:gd name="connsiteX5" fmla="*/ 12313 w 35541"/>
                    <a:gd name="connsiteY5" fmla="*/ 22848 h 33954"/>
                    <a:gd name="connsiteX6" fmla="*/ 0 w 35541"/>
                    <a:gd name="connsiteY6" fmla="*/ 21198 h 33954"/>
                    <a:gd name="connsiteX7" fmla="*/ 8822 w 35541"/>
                    <a:gd name="connsiteY7" fmla="*/ 12440 h 33954"/>
                    <a:gd name="connsiteX8" fmla="*/ 6601 w 35541"/>
                    <a:gd name="connsiteY8" fmla="*/ 254 h 33954"/>
                    <a:gd name="connsiteX9" fmla="*/ 17644 w 35541"/>
                    <a:gd name="connsiteY9" fmla="*/ 5903 h 33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954">
                      <a:moveTo>
                        <a:pt x="28560" y="0"/>
                      </a:moveTo>
                      <a:lnTo>
                        <a:pt x="26593" y="12249"/>
                      </a:lnTo>
                      <a:lnTo>
                        <a:pt x="35542" y="20817"/>
                      </a:lnTo>
                      <a:lnTo>
                        <a:pt x="23292" y="22785"/>
                      </a:lnTo>
                      <a:lnTo>
                        <a:pt x="17961" y="33955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822" y="12440"/>
                      </a:lnTo>
                      <a:lnTo>
                        <a:pt x="6601" y="254"/>
                      </a:lnTo>
                      <a:lnTo>
                        <a:pt x="17644" y="5903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4" name="Freeform: Shape 1093">
                  <a:extLst>
                    <a:ext uri="{FF2B5EF4-FFF2-40B4-BE49-F238E27FC236}">
                      <a16:creationId xmlns:a16="http://schemas.microsoft.com/office/drawing/2014/main" id="{98170D0A-799F-4085-B049-2879C8C72616}"/>
                    </a:ext>
                  </a:extLst>
                </p:cNvPr>
                <p:cNvSpPr/>
                <p:nvPr/>
              </p:nvSpPr>
              <p:spPr>
                <a:xfrm>
                  <a:off x="1274797" y="1830140"/>
                  <a:ext cx="35541" cy="33891"/>
                </a:xfrm>
                <a:custGeom>
                  <a:avLst/>
                  <a:gdLst>
                    <a:gd name="connsiteX0" fmla="*/ 28497 w 35541"/>
                    <a:gd name="connsiteY0" fmla="*/ 0 h 33891"/>
                    <a:gd name="connsiteX1" fmla="*/ 26593 w 35541"/>
                    <a:gd name="connsiteY1" fmla="*/ 12249 h 33891"/>
                    <a:gd name="connsiteX2" fmla="*/ 35542 w 35541"/>
                    <a:gd name="connsiteY2" fmla="*/ 20817 h 33891"/>
                    <a:gd name="connsiteX3" fmla="*/ 23292 w 35541"/>
                    <a:gd name="connsiteY3" fmla="*/ 22721 h 33891"/>
                    <a:gd name="connsiteX4" fmla="*/ 17898 w 35541"/>
                    <a:gd name="connsiteY4" fmla="*/ 33892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822 w 35541"/>
                    <a:gd name="connsiteY7" fmla="*/ 12440 h 33891"/>
                    <a:gd name="connsiteX8" fmla="*/ 6537 w 35541"/>
                    <a:gd name="connsiteY8" fmla="*/ 254 h 33891"/>
                    <a:gd name="connsiteX9" fmla="*/ 17580 w 35541"/>
                    <a:gd name="connsiteY9" fmla="*/ 5903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497" y="0"/>
                      </a:moveTo>
                      <a:lnTo>
                        <a:pt x="26593" y="12249"/>
                      </a:lnTo>
                      <a:lnTo>
                        <a:pt x="35542" y="20817"/>
                      </a:lnTo>
                      <a:lnTo>
                        <a:pt x="23292" y="22721"/>
                      </a:lnTo>
                      <a:lnTo>
                        <a:pt x="17898" y="33892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822" y="12440"/>
                      </a:lnTo>
                      <a:lnTo>
                        <a:pt x="6537" y="254"/>
                      </a:lnTo>
                      <a:lnTo>
                        <a:pt x="17580" y="5903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5" name="Freeform: Shape 1094">
                  <a:extLst>
                    <a:ext uri="{FF2B5EF4-FFF2-40B4-BE49-F238E27FC236}">
                      <a16:creationId xmlns:a16="http://schemas.microsoft.com/office/drawing/2014/main" id="{36058446-A96E-4D07-8012-965904148923}"/>
                    </a:ext>
                  </a:extLst>
                </p:cNvPr>
                <p:cNvSpPr/>
                <p:nvPr/>
              </p:nvSpPr>
              <p:spPr>
                <a:xfrm>
                  <a:off x="1358700" y="1781398"/>
                  <a:ext cx="35541" cy="33891"/>
                </a:xfrm>
                <a:custGeom>
                  <a:avLst/>
                  <a:gdLst>
                    <a:gd name="connsiteX0" fmla="*/ 28560 w 35541"/>
                    <a:gd name="connsiteY0" fmla="*/ 0 h 33891"/>
                    <a:gd name="connsiteX1" fmla="*/ 26593 w 35541"/>
                    <a:gd name="connsiteY1" fmla="*/ 12249 h 33891"/>
                    <a:gd name="connsiteX2" fmla="*/ 35541 w 35541"/>
                    <a:gd name="connsiteY2" fmla="*/ 20817 h 33891"/>
                    <a:gd name="connsiteX3" fmla="*/ 23292 w 35541"/>
                    <a:gd name="connsiteY3" fmla="*/ 22721 h 33891"/>
                    <a:gd name="connsiteX4" fmla="*/ 17961 w 35541"/>
                    <a:gd name="connsiteY4" fmla="*/ 33891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822 w 35541"/>
                    <a:gd name="connsiteY7" fmla="*/ 12439 h 33891"/>
                    <a:gd name="connsiteX8" fmla="*/ 6601 w 35541"/>
                    <a:gd name="connsiteY8" fmla="*/ 254 h 33891"/>
                    <a:gd name="connsiteX9" fmla="*/ 17644 w 35541"/>
                    <a:gd name="connsiteY9" fmla="*/ 5902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560" y="0"/>
                      </a:moveTo>
                      <a:lnTo>
                        <a:pt x="26593" y="12249"/>
                      </a:lnTo>
                      <a:lnTo>
                        <a:pt x="35541" y="20817"/>
                      </a:lnTo>
                      <a:lnTo>
                        <a:pt x="23292" y="22721"/>
                      </a:lnTo>
                      <a:lnTo>
                        <a:pt x="17961" y="33891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822" y="12439"/>
                      </a:lnTo>
                      <a:lnTo>
                        <a:pt x="6601" y="254"/>
                      </a:lnTo>
                      <a:lnTo>
                        <a:pt x="17644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096" name="Freeform: Shape 1095">
                  <a:extLst>
                    <a:ext uri="{FF2B5EF4-FFF2-40B4-BE49-F238E27FC236}">
                      <a16:creationId xmlns:a16="http://schemas.microsoft.com/office/drawing/2014/main" id="{0C217C3D-8ECA-4775-93D2-BA0BC9820D01}"/>
                    </a:ext>
                  </a:extLst>
                </p:cNvPr>
                <p:cNvSpPr/>
                <p:nvPr/>
              </p:nvSpPr>
              <p:spPr>
                <a:xfrm>
                  <a:off x="1326776" y="1812560"/>
                  <a:ext cx="35541" cy="33891"/>
                </a:xfrm>
                <a:custGeom>
                  <a:avLst/>
                  <a:gdLst>
                    <a:gd name="connsiteX0" fmla="*/ 28497 w 35541"/>
                    <a:gd name="connsiteY0" fmla="*/ 0 h 33891"/>
                    <a:gd name="connsiteX1" fmla="*/ 26529 w 35541"/>
                    <a:gd name="connsiteY1" fmla="*/ 12249 h 33891"/>
                    <a:gd name="connsiteX2" fmla="*/ 35541 w 35541"/>
                    <a:gd name="connsiteY2" fmla="*/ 20817 h 33891"/>
                    <a:gd name="connsiteX3" fmla="*/ 23292 w 35541"/>
                    <a:gd name="connsiteY3" fmla="*/ 22721 h 33891"/>
                    <a:gd name="connsiteX4" fmla="*/ 17898 w 35541"/>
                    <a:gd name="connsiteY4" fmla="*/ 33891 h 33891"/>
                    <a:gd name="connsiteX5" fmla="*/ 12313 w 35541"/>
                    <a:gd name="connsiteY5" fmla="*/ 22848 h 33891"/>
                    <a:gd name="connsiteX6" fmla="*/ 0 w 35541"/>
                    <a:gd name="connsiteY6" fmla="*/ 21198 h 33891"/>
                    <a:gd name="connsiteX7" fmla="*/ 8758 w 35541"/>
                    <a:gd name="connsiteY7" fmla="*/ 12439 h 33891"/>
                    <a:gd name="connsiteX8" fmla="*/ 6537 w 35541"/>
                    <a:gd name="connsiteY8" fmla="*/ 254 h 33891"/>
                    <a:gd name="connsiteX9" fmla="*/ 17580 w 35541"/>
                    <a:gd name="connsiteY9" fmla="*/ 5902 h 33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541" h="33891">
                      <a:moveTo>
                        <a:pt x="28497" y="0"/>
                      </a:moveTo>
                      <a:lnTo>
                        <a:pt x="26529" y="12249"/>
                      </a:lnTo>
                      <a:lnTo>
                        <a:pt x="35541" y="20817"/>
                      </a:lnTo>
                      <a:lnTo>
                        <a:pt x="23292" y="22721"/>
                      </a:lnTo>
                      <a:lnTo>
                        <a:pt x="17898" y="33891"/>
                      </a:lnTo>
                      <a:lnTo>
                        <a:pt x="12313" y="22848"/>
                      </a:lnTo>
                      <a:lnTo>
                        <a:pt x="0" y="21198"/>
                      </a:lnTo>
                      <a:lnTo>
                        <a:pt x="8758" y="12439"/>
                      </a:lnTo>
                      <a:lnTo>
                        <a:pt x="6537" y="254"/>
                      </a:lnTo>
                      <a:lnTo>
                        <a:pt x="17580" y="5902"/>
                      </a:lnTo>
                      <a:close/>
                    </a:path>
                  </a:pathLst>
                </a:custGeom>
                <a:solidFill>
                  <a:srgbClr val="C6BDA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097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6671711" y="2716838"/>
            <a:ext cx="655831" cy="599182"/>
            <a:chOff x="6671711" y="2716838"/>
            <a:chExt cx="655831" cy="599182"/>
          </a:xfrm>
          <a:solidFill>
            <a:schemeClr val="accent1"/>
          </a:solidFill>
        </p:grpSpPr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16D74250-4F42-40E5-AA73-8135ED35DDD0}"/>
                </a:ext>
              </a:extLst>
            </p:cNvPr>
            <p:cNvSpPr/>
            <p:nvPr/>
          </p:nvSpPr>
          <p:spPr>
            <a:xfrm rot="2170388">
              <a:off x="6709438" y="2857527"/>
              <a:ext cx="580378" cy="317383"/>
            </a:xfrm>
            <a:custGeom>
              <a:avLst/>
              <a:gdLst>
                <a:gd name="connsiteX0" fmla="*/ 0 w 580378"/>
                <a:gd name="connsiteY0" fmla="*/ 0 h 317383"/>
                <a:gd name="connsiteX1" fmla="*/ 580378 w 580378"/>
                <a:gd name="connsiteY1" fmla="*/ 0 h 317383"/>
                <a:gd name="connsiteX2" fmla="*/ 580378 w 580378"/>
                <a:gd name="connsiteY2" fmla="*/ 317384 h 317383"/>
                <a:gd name="connsiteX3" fmla="*/ 0 w 580378"/>
                <a:gd name="connsiteY3" fmla="*/ 317384 h 31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378" h="317383">
                  <a:moveTo>
                    <a:pt x="0" y="0"/>
                  </a:moveTo>
                  <a:lnTo>
                    <a:pt x="580378" y="0"/>
                  </a:lnTo>
                  <a:lnTo>
                    <a:pt x="580378" y="317384"/>
                  </a:lnTo>
                  <a:lnTo>
                    <a:pt x="0" y="317384"/>
                  </a:lnTo>
                  <a:close/>
                </a:path>
              </a:pathLst>
            </a:custGeom>
            <a:solidFill>
              <a:srgbClr val="F0543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099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6671716" y="2716838"/>
              <a:ext cx="655585" cy="599182"/>
              <a:chOff x="6671716" y="2716838"/>
              <a:chExt cx="655585" cy="599182"/>
            </a:xfrm>
            <a:solidFill>
              <a:srgbClr val="E0DCD1"/>
            </a:solidFill>
          </p:grpSpPr>
          <p:grpSp>
            <p:nvGrpSpPr>
              <p:cNvPr id="1100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671716" y="2716838"/>
                <a:ext cx="199328" cy="264957"/>
                <a:chOff x="6671716" y="2716838"/>
                <a:chExt cx="199328" cy="264957"/>
              </a:xfrm>
              <a:solidFill>
                <a:srgbClr val="E0DCD1"/>
              </a:solidFill>
            </p:grpSpPr>
            <p:sp>
              <p:nvSpPr>
                <p:cNvPr id="1101" name="Freeform: Shape 1100">
                  <a:extLst>
                    <a:ext uri="{FF2B5EF4-FFF2-40B4-BE49-F238E27FC236}">
                      <a16:creationId xmlns:a16="http://schemas.microsoft.com/office/drawing/2014/main" id="{394C2ABB-E479-451E-AFEE-AFE4E92AA090}"/>
                    </a:ext>
                  </a:extLst>
                </p:cNvPr>
                <p:cNvSpPr/>
                <p:nvPr/>
              </p:nvSpPr>
              <p:spPr>
                <a:xfrm rot="2170388">
                  <a:off x="6765026" y="2687334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1 w 3680"/>
                    <a:gd name="connsiteY1" fmla="*/ 0 h 317383"/>
                    <a:gd name="connsiteX2" fmla="*/ 3681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2" name="Freeform: Shape 1101">
                  <a:extLst>
                    <a:ext uri="{FF2B5EF4-FFF2-40B4-BE49-F238E27FC236}">
                      <a16:creationId xmlns:a16="http://schemas.microsoft.com/office/drawing/2014/main" id="{F175E0C5-B7CC-4D89-8FB7-28CA62E77B68}"/>
                    </a:ext>
                  </a:extLst>
                </p:cNvPr>
                <p:cNvSpPr/>
                <p:nvPr/>
              </p:nvSpPr>
              <p:spPr>
                <a:xfrm rot="2170388">
                  <a:off x="6774054" y="2693916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0 w 3680"/>
                    <a:gd name="connsiteY1" fmla="*/ 0 h 317383"/>
                    <a:gd name="connsiteX2" fmla="*/ 3680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0" y="0"/>
                      </a:lnTo>
                      <a:lnTo>
                        <a:pt x="3680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03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707442" y="2742975"/>
                <a:ext cx="199328" cy="264957"/>
                <a:chOff x="6707442" y="2742975"/>
                <a:chExt cx="199328" cy="264957"/>
              </a:xfrm>
              <a:solidFill>
                <a:srgbClr val="E0DCD1"/>
              </a:solidFill>
            </p:grpSpPr>
            <p:sp>
              <p:nvSpPr>
                <p:cNvPr id="1104" name="Freeform: Shape 1103">
                  <a:extLst>
                    <a:ext uri="{FF2B5EF4-FFF2-40B4-BE49-F238E27FC236}">
                      <a16:creationId xmlns:a16="http://schemas.microsoft.com/office/drawing/2014/main" id="{7398BA91-1BFC-4113-8C18-B0861691B9E2}"/>
                    </a:ext>
                  </a:extLst>
                </p:cNvPr>
                <p:cNvSpPr/>
                <p:nvPr/>
              </p:nvSpPr>
              <p:spPr>
                <a:xfrm rot="2170388">
                  <a:off x="6800752" y="2713472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1 w 3680"/>
                    <a:gd name="connsiteY1" fmla="*/ 0 h 317383"/>
                    <a:gd name="connsiteX2" fmla="*/ 3681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5" name="Freeform: Shape 1104">
                  <a:extLst>
                    <a:ext uri="{FF2B5EF4-FFF2-40B4-BE49-F238E27FC236}">
                      <a16:creationId xmlns:a16="http://schemas.microsoft.com/office/drawing/2014/main" id="{B93FCC25-1695-46F6-8A6B-5FF915BED91A}"/>
                    </a:ext>
                  </a:extLst>
                </p:cNvPr>
                <p:cNvSpPr/>
                <p:nvPr/>
              </p:nvSpPr>
              <p:spPr>
                <a:xfrm rot="2170388">
                  <a:off x="6809780" y="2720053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0 w 3680"/>
                    <a:gd name="connsiteY1" fmla="*/ 0 h 317383"/>
                    <a:gd name="connsiteX2" fmla="*/ 3680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0" y="0"/>
                      </a:lnTo>
                      <a:lnTo>
                        <a:pt x="3680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06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697412" y="2739258"/>
                <a:ext cx="183782" cy="246996"/>
                <a:chOff x="6697412" y="2739258"/>
                <a:chExt cx="183782" cy="246996"/>
              </a:xfrm>
              <a:solidFill>
                <a:srgbClr val="E0DCD1"/>
              </a:solidFill>
            </p:grpSpPr>
            <p:sp>
              <p:nvSpPr>
                <p:cNvPr id="1107" name="Freeform: Shape 1106">
                  <a:extLst>
                    <a:ext uri="{FF2B5EF4-FFF2-40B4-BE49-F238E27FC236}">
                      <a16:creationId xmlns:a16="http://schemas.microsoft.com/office/drawing/2014/main" id="{445701CA-F9EF-4DCF-BF33-313BD6081754}"/>
                    </a:ext>
                  </a:extLst>
                </p:cNvPr>
                <p:cNvSpPr/>
                <p:nvPr/>
              </p:nvSpPr>
              <p:spPr>
                <a:xfrm>
                  <a:off x="6869488" y="2739258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6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8" name="Freeform: Shape 1107">
                  <a:extLst>
                    <a:ext uri="{FF2B5EF4-FFF2-40B4-BE49-F238E27FC236}">
                      <a16:creationId xmlns:a16="http://schemas.microsoft.com/office/drawing/2014/main" id="{0C9DF86D-F663-4487-BCDC-68E463912827}"/>
                    </a:ext>
                  </a:extLst>
                </p:cNvPr>
                <p:cNvSpPr/>
                <p:nvPr/>
              </p:nvSpPr>
              <p:spPr>
                <a:xfrm>
                  <a:off x="6856287" y="2757346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4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09" name="Freeform: Shape 1108">
                  <a:extLst>
                    <a:ext uri="{FF2B5EF4-FFF2-40B4-BE49-F238E27FC236}">
                      <a16:creationId xmlns:a16="http://schemas.microsoft.com/office/drawing/2014/main" id="{B05B1D48-F041-40A7-B445-F545D050EA7B}"/>
                    </a:ext>
                  </a:extLst>
                </p:cNvPr>
                <p:cNvSpPr/>
                <p:nvPr/>
              </p:nvSpPr>
              <p:spPr>
                <a:xfrm>
                  <a:off x="6843005" y="2775353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0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3" y="11805"/>
                        <a:pt x="5902" y="11805"/>
                      </a:cubicBezTo>
                      <a:cubicBezTo>
                        <a:pt x="2642" y="11805"/>
                        <a:pt x="0" y="9162"/>
                        <a:pt x="0" y="5902"/>
                      </a:cubicBezTo>
                      <a:cubicBezTo>
                        <a:pt x="0" y="2643"/>
                        <a:pt x="2642" y="0"/>
                        <a:pt x="5902" y="0"/>
                      </a:cubicBezTo>
                      <a:cubicBezTo>
                        <a:pt x="9163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0" name="Freeform: Shape 1109">
                  <a:extLst>
                    <a:ext uri="{FF2B5EF4-FFF2-40B4-BE49-F238E27FC236}">
                      <a16:creationId xmlns:a16="http://schemas.microsoft.com/office/drawing/2014/main" id="{19563686-B491-4909-90F0-DA441548BE42}"/>
                    </a:ext>
                  </a:extLst>
                </p:cNvPr>
                <p:cNvSpPr/>
                <p:nvPr/>
              </p:nvSpPr>
              <p:spPr>
                <a:xfrm>
                  <a:off x="6829741" y="2793505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1" name="Freeform: Shape 1110">
                  <a:extLst>
                    <a:ext uri="{FF2B5EF4-FFF2-40B4-BE49-F238E27FC236}">
                      <a16:creationId xmlns:a16="http://schemas.microsoft.com/office/drawing/2014/main" id="{DFD690C6-5814-4A43-AFF8-AABC017BC6BB}"/>
                    </a:ext>
                  </a:extLst>
                </p:cNvPr>
                <p:cNvSpPr/>
                <p:nvPr/>
              </p:nvSpPr>
              <p:spPr>
                <a:xfrm>
                  <a:off x="6816540" y="2811593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2" name="Freeform: Shape 1111">
                  <a:extLst>
                    <a:ext uri="{FF2B5EF4-FFF2-40B4-BE49-F238E27FC236}">
                      <a16:creationId xmlns:a16="http://schemas.microsoft.com/office/drawing/2014/main" id="{31109AD5-1314-4C49-A593-D22477565A63}"/>
                    </a:ext>
                  </a:extLst>
                </p:cNvPr>
                <p:cNvSpPr/>
                <p:nvPr/>
              </p:nvSpPr>
              <p:spPr>
                <a:xfrm>
                  <a:off x="6803275" y="2829681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0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3" y="11805"/>
                        <a:pt x="5902" y="11805"/>
                      </a:cubicBezTo>
                      <a:cubicBezTo>
                        <a:pt x="2642" y="11805"/>
                        <a:pt x="0" y="9162"/>
                        <a:pt x="0" y="5902"/>
                      </a:cubicBezTo>
                      <a:cubicBezTo>
                        <a:pt x="0" y="2643"/>
                        <a:pt x="2642" y="0"/>
                        <a:pt x="5902" y="0"/>
                      </a:cubicBezTo>
                      <a:cubicBezTo>
                        <a:pt x="9163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3" name="Freeform: Shape 1112">
                  <a:extLst>
                    <a:ext uri="{FF2B5EF4-FFF2-40B4-BE49-F238E27FC236}">
                      <a16:creationId xmlns:a16="http://schemas.microsoft.com/office/drawing/2014/main" id="{27C64349-FEE6-4206-9801-ED456701154F}"/>
                    </a:ext>
                  </a:extLst>
                </p:cNvPr>
                <p:cNvSpPr/>
                <p:nvPr/>
              </p:nvSpPr>
              <p:spPr>
                <a:xfrm>
                  <a:off x="6790074" y="2847769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4" name="Freeform: Shape 1113">
                  <a:extLst>
                    <a:ext uri="{FF2B5EF4-FFF2-40B4-BE49-F238E27FC236}">
                      <a16:creationId xmlns:a16="http://schemas.microsoft.com/office/drawing/2014/main" id="{32D71503-0CE0-43F2-8D02-51D586A9BE59}"/>
                    </a:ext>
                  </a:extLst>
                </p:cNvPr>
                <p:cNvSpPr/>
                <p:nvPr/>
              </p:nvSpPr>
              <p:spPr>
                <a:xfrm>
                  <a:off x="6776809" y="2865857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3 h 11804"/>
                    <a:gd name="connsiteX1" fmla="*/ 5902 w 11804"/>
                    <a:gd name="connsiteY1" fmla="*/ 11805 h 11804"/>
                    <a:gd name="connsiteX2" fmla="*/ -1 w 11804"/>
                    <a:gd name="connsiteY2" fmla="*/ 5903 h 11804"/>
                    <a:gd name="connsiteX3" fmla="*/ 5902 w 11804"/>
                    <a:gd name="connsiteY3" fmla="*/ 0 h 11804"/>
                    <a:gd name="connsiteX4" fmla="*/ 11805 w 11804"/>
                    <a:gd name="connsiteY4" fmla="*/ 5903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3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3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3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5" name="Freeform: Shape 1114">
                  <a:extLst>
                    <a:ext uri="{FF2B5EF4-FFF2-40B4-BE49-F238E27FC236}">
                      <a16:creationId xmlns:a16="http://schemas.microsoft.com/office/drawing/2014/main" id="{48A54012-4DE0-42D5-8C7C-5D368FBBCB16}"/>
                    </a:ext>
                  </a:extLst>
                </p:cNvPr>
                <p:cNvSpPr/>
                <p:nvPr/>
              </p:nvSpPr>
              <p:spPr>
                <a:xfrm>
                  <a:off x="6763608" y="2883945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0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3" y="11805"/>
                        <a:pt x="5902" y="11805"/>
                      </a:cubicBezTo>
                      <a:cubicBezTo>
                        <a:pt x="2642" y="11805"/>
                        <a:pt x="0" y="9162"/>
                        <a:pt x="0" y="5902"/>
                      </a:cubicBezTo>
                      <a:cubicBezTo>
                        <a:pt x="0" y="2643"/>
                        <a:pt x="2642" y="0"/>
                        <a:pt x="5902" y="0"/>
                      </a:cubicBezTo>
                      <a:cubicBezTo>
                        <a:pt x="9163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6" name="Freeform: Shape 1115">
                  <a:extLst>
                    <a:ext uri="{FF2B5EF4-FFF2-40B4-BE49-F238E27FC236}">
                      <a16:creationId xmlns:a16="http://schemas.microsoft.com/office/drawing/2014/main" id="{E235D80F-6E3C-4A54-8508-54A5885580E7}"/>
                    </a:ext>
                  </a:extLst>
                </p:cNvPr>
                <p:cNvSpPr/>
                <p:nvPr/>
              </p:nvSpPr>
              <p:spPr>
                <a:xfrm>
                  <a:off x="6750424" y="2902114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4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7" name="Freeform: Shape 1116">
                  <a:extLst>
                    <a:ext uri="{FF2B5EF4-FFF2-40B4-BE49-F238E27FC236}">
                      <a16:creationId xmlns:a16="http://schemas.microsoft.com/office/drawing/2014/main" id="{02B819D4-13BC-4725-A0DB-F5C575FF90D9}"/>
                    </a:ext>
                  </a:extLst>
                </p:cNvPr>
                <p:cNvSpPr/>
                <p:nvPr/>
              </p:nvSpPr>
              <p:spPr>
                <a:xfrm>
                  <a:off x="6737160" y="2920202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5"/>
                        <a:pt x="4997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8" name="Freeform: Shape 1117">
                  <a:extLst>
                    <a:ext uri="{FF2B5EF4-FFF2-40B4-BE49-F238E27FC236}">
                      <a16:creationId xmlns:a16="http://schemas.microsoft.com/office/drawing/2014/main" id="{90BDB8B3-7B82-428F-B9E4-600AF3265B94}"/>
                    </a:ext>
                  </a:extLst>
                </p:cNvPr>
                <p:cNvSpPr/>
                <p:nvPr/>
              </p:nvSpPr>
              <p:spPr>
                <a:xfrm>
                  <a:off x="6723959" y="2938290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19" name="Freeform: Shape 1118">
                  <a:extLst>
                    <a:ext uri="{FF2B5EF4-FFF2-40B4-BE49-F238E27FC236}">
                      <a16:creationId xmlns:a16="http://schemas.microsoft.com/office/drawing/2014/main" id="{82C52399-D3D5-4D45-9C48-B899259D4788}"/>
                    </a:ext>
                  </a:extLst>
                </p:cNvPr>
                <p:cNvSpPr/>
                <p:nvPr/>
              </p:nvSpPr>
              <p:spPr>
                <a:xfrm>
                  <a:off x="6710694" y="2956378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20" name="Freeform: Shape 1119">
                  <a:extLst>
                    <a:ext uri="{FF2B5EF4-FFF2-40B4-BE49-F238E27FC236}">
                      <a16:creationId xmlns:a16="http://schemas.microsoft.com/office/drawing/2014/main" id="{BCC2D5C3-4095-417C-AC38-C5DFFE3C5EC8}"/>
                    </a:ext>
                  </a:extLst>
                </p:cNvPr>
                <p:cNvSpPr/>
                <p:nvPr/>
              </p:nvSpPr>
              <p:spPr>
                <a:xfrm>
                  <a:off x="6697412" y="2974449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B70445F1-AD97-4E83-BB4E-C474A3FE4A7D}"/>
                  </a:ext>
                </a:extLst>
              </p:cNvPr>
              <p:cNvSpPr/>
              <p:nvPr/>
            </p:nvSpPr>
            <p:spPr>
              <a:xfrm rot="2170388">
                <a:off x="6843274" y="2744563"/>
                <a:ext cx="3680" cy="317383"/>
              </a:xfrm>
              <a:custGeom>
                <a:avLst/>
                <a:gdLst>
                  <a:gd name="connsiteX0" fmla="*/ 0 w 3680"/>
                  <a:gd name="connsiteY0" fmla="*/ 0 h 317383"/>
                  <a:gd name="connsiteX1" fmla="*/ 3681 w 3680"/>
                  <a:gd name="connsiteY1" fmla="*/ 0 h 317383"/>
                  <a:gd name="connsiteX2" fmla="*/ 3681 w 3680"/>
                  <a:gd name="connsiteY2" fmla="*/ 317384 h 317383"/>
                  <a:gd name="connsiteX3" fmla="*/ 0 w 3680"/>
                  <a:gd name="connsiteY3" fmla="*/ 317384 h 3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0" h="317383">
                    <a:moveTo>
                      <a:pt x="0" y="0"/>
                    </a:moveTo>
                    <a:lnTo>
                      <a:pt x="3681" y="0"/>
                    </a:lnTo>
                    <a:lnTo>
                      <a:pt x="3681" y="317384"/>
                    </a:lnTo>
                    <a:lnTo>
                      <a:pt x="0" y="31738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3369650F-BD31-476E-8B7E-A093EA1CF99A}"/>
                  </a:ext>
                </a:extLst>
              </p:cNvPr>
              <p:cNvSpPr/>
              <p:nvPr/>
            </p:nvSpPr>
            <p:spPr>
              <a:xfrm rot="2170388">
                <a:off x="6888081" y="2777319"/>
                <a:ext cx="3680" cy="317383"/>
              </a:xfrm>
              <a:custGeom>
                <a:avLst/>
                <a:gdLst>
                  <a:gd name="connsiteX0" fmla="*/ 0 w 3680"/>
                  <a:gd name="connsiteY0" fmla="*/ 0 h 317383"/>
                  <a:gd name="connsiteX1" fmla="*/ 3680 w 3680"/>
                  <a:gd name="connsiteY1" fmla="*/ 0 h 317383"/>
                  <a:gd name="connsiteX2" fmla="*/ 3680 w 3680"/>
                  <a:gd name="connsiteY2" fmla="*/ 317384 h 317383"/>
                  <a:gd name="connsiteX3" fmla="*/ 0 w 3680"/>
                  <a:gd name="connsiteY3" fmla="*/ 317384 h 3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0" h="317383">
                    <a:moveTo>
                      <a:pt x="0" y="0"/>
                    </a:moveTo>
                    <a:lnTo>
                      <a:pt x="3680" y="0"/>
                    </a:lnTo>
                    <a:lnTo>
                      <a:pt x="3680" y="317384"/>
                    </a:lnTo>
                    <a:lnTo>
                      <a:pt x="0" y="31738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F5252DC-2D99-4308-97EB-430AD590EFB0}"/>
                  </a:ext>
                </a:extLst>
              </p:cNvPr>
              <p:cNvSpPr/>
              <p:nvPr/>
            </p:nvSpPr>
            <p:spPr>
              <a:xfrm>
                <a:off x="6900263" y="2762289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2" y="22775"/>
                      <a:pt x="23790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B5810A3A-DF08-483B-A163-712C9FEBE16D}"/>
                  </a:ext>
                </a:extLst>
              </p:cNvPr>
              <p:cNvSpPr/>
              <p:nvPr/>
            </p:nvSpPr>
            <p:spPr>
              <a:xfrm>
                <a:off x="6887062" y="2780441"/>
                <a:ext cx="28158" cy="22591"/>
              </a:xfrm>
              <a:custGeom>
                <a:avLst/>
                <a:gdLst>
                  <a:gd name="connsiteX0" fmla="*/ 22013 w 28158"/>
                  <a:gd name="connsiteY0" fmla="*/ 21886 h 22591"/>
                  <a:gd name="connsiteX1" fmla="*/ 1576 w 28158"/>
                  <a:gd name="connsiteY1" fmla="*/ 6971 h 22591"/>
                  <a:gd name="connsiteX2" fmla="*/ 751 w 28158"/>
                  <a:gd name="connsiteY2" fmla="*/ 1576 h 22591"/>
                  <a:gd name="connsiteX3" fmla="*/ 751 w 28158"/>
                  <a:gd name="connsiteY3" fmla="*/ 1576 h 22591"/>
                  <a:gd name="connsiteX4" fmla="*/ 6146 w 28158"/>
                  <a:gd name="connsiteY4" fmla="*/ 751 h 22591"/>
                  <a:gd name="connsiteX5" fmla="*/ 26582 w 28158"/>
                  <a:gd name="connsiteY5" fmla="*/ 15666 h 22591"/>
                  <a:gd name="connsiteX6" fmla="*/ 27407 w 28158"/>
                  <a:gd name="connsiteY6" fmla="*/ 21061 h 22591"/>
                  <a:gd name="connsiteX7" fmla="*/ 27407 w 28158"/>
                  <a:gd name="connsiteY7" fmla="*/ 21061 h 22591"/>
                  <a:gd name="connsiteX8" fmla="*/ 22013 w 28158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591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11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26F6E360-3AB1-44E1-A851-4C34FE759730}"/>
                  </a:ext>
                </a:extLst>
              </p:cNvPr>
              <p:cNvSpPr/>
              <p:nvPr/>
            </p:nvSpPr>
            <p:spPr>
              <a:xfrm>
                <a:off x="6873797" y="2798529"/>
                <a:ext cx="28158" cy="22609"/>
              </a:xfrm>
              <a:custGeom>
                <a:avLst/>
                <a:gdLst>
                  <a:gd name="connsiteX0" fmla="*/ 22013 w 28158"/>
                  <a:gd name="connsiteY0" fmla="*/ 21886 h 22609"/>
                  <a:gd name="connsiteX1" fmla="*/ 1577 w 28158"/>
                  <a:gd name="connsiteY1" fmla="*/ 6971 h 22609"/>
                  <a:gd name="connsiteX2" fmla="*/ 752 w 28158"/>
                  <a:gd name="connsiteY2" fmla="*/ 1577 h 22609"/>
                  <a:gd name="connsiteX3" fmla="*/ 752 w 28158"/>
                  <a:gd name="connsiteY3" fmla="*/ 1577 h 22609"/>
                  <a:gd name="connsiteX4" fmla="*/ 6146 w 28158"/>
                  <a:gd name="connsiteY4" fmla="*/ 751 h 22609"/>
                  <a:gd name="connsiteX5" fmla="*/ 26582 w 28158"/>
                  <a:gd name="connsiteY5" fmla="*/ 15666 h 22609"/>
                  <a:gd name="connsiteX6" fmla="*/ 27407 w 28158"/>
                  <a:gd name="connsiteY6" fmla="*/ 21061 h 22609"/>
                  <a:gd name="connsiteX7" fmla="*/ 27407 w 28158"/>
                  <a:gd name="connsiteY7" fmla="*/ 21061 h 22609"/>
                  <a:gd name="connsiteX8" fmla="*/ 22013 w 28158"/>
                  <a:gd name="connsiteY8" fmla="*/ 21886 h 22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09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5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74"/>
                      <a:pt x="23790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7F1B6F78-D5DB-43C5-9DA1-966DA2FC9790}"/>
                  </a:ext>
                </a:extLst>
              </p:cNvPr>
              <p:cNvSpPr/>
              <p:nvPr/>
            </p:nvSpPr>
            <p:spPr>
              <a:xfrm>
                <a:off x="6860596" y="2816617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5B507026-585D-4E36-B55C-DCF12962B805}"/>
                  </a:ext>
                </a:extLst>
              </p:cNvPr>
              <p:cNvSpPr/>
              <p:nvPr/>
            </p:nvSpPr>
            <p:spPr>
              <a:xfrm>
                <a:off x="6847331" y="2834705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2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75"/>
                      <a:pt x="23790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063B0EF1-7712-4E8D-938F-9C3FB85D6B23}"/>
                  </a:ext>
                </a:extLst>
              </p:cNvPr>
              <p:cNvSpPr/>
              <p:nvPr/>
            </p:nvSpPr>
            <p:spPr>
              <a:xfrm>
                <a:off x="6834130" y="2852793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6 h 22637"/>
                  <a:gd name="connsiteX3" fmla="*/ 752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C5AE8011-AC4A-4A19-800B-A67894075484}"/>
                  </a:ext>
                </a:extLst>
              </p:cNvPr>
              <p:cNvSpPr/>
              <p:nvPr/>
            </p:nvSpPr>
            <p:spPr>
              <a:xfrm>
                <a:off x="6820865" y="2870881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6 h 22637"/>
                  <a:gd name="connsiteX3" fmla="*/ 751 w 28159"/>
                  <a:gd name="connsiteY3" fmla="*/ 1576 h 22637"/>
                  <a:gd name="connsiteX4" fmla="*/ 6147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2" y="22774"/>
                      <a:pt x="23790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660B5C84-A3D3-430C-9144-64238472614B}"/>
                  </a:ext>
                </a:extLst>
              </p:cNvPr>
              <p:cNvSpPr/>
              <p:nvPr/>
            </p:nvSpPr>
            <p:spPr>
              <a:xfrm>
                <a:off x="6807665" y="2888969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7 h 22637"/>
                  <a:gd name="connsiteX3" fmla="*/ 751 w 28158"/>
                  <a:gd name="connsiteY3" fmla="*/ 1577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5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862AA424-7C62-40EE-8A93-1CBA62FBB752}"/>
                  </a:ext>
                </a:extLst>
              </p:cNvPr>
              <p:cNvSpPr/>
              <p:nvPr/>
            </p:nvSpPr>
            <p:spPr>
              <a:xfrm>
                <a:off x="6794400" y="2907121"/>
                <a:ext cx="28159" cy="22591"/>
              </a:xfrm>
              <a:custGeom>
                <a:avLst/>
                <a:gdLst>
                  <a:gd name="connsiteX0" fmla="*/ 22013 w 28159"/>
                  <a:gd name="connsiteY0" fmla="*/ 21886 h 22591"/>
                  <a:gd name="connsiteX1" fmla="*/ 1577 w 28159"/>
                  <a:gd name="connsiteY1" fmla="*/ 6971 h 22591"/>
                  <a:gd name="connsiteX2" fmla="*/ 752 w 28159"/>
                  <a:gd name="connsiteY2" fmla="*/ 1576 h 22591"/>
                  <a:gd name="connsiteX3" fmla="*/ 752 w 28159"/>
                  <a:gd name="connsiteY3" fmla="*/ 1576 h 22591"/>
                  <a:gd name="connsiteX4" fmla="*/ 6146 w 28159"/>
                  <a:gd name="connsiteY4" fmla="*/ 752 h 22591"/>
                  <a:gd name="connsiteX5" fmla="*/ 26582 w 28159"/>
                  <a:gd name="connsiteY5" fmla="*/ 15666 h 22591"/>
                  <a:gd name="connsiteX6" fmla="*/ 27407 w 28159"/>
                  <a:gd name="connsiteY6" fmla="*/ 21061 h 22591"/>
                  <a:gd name="connsiteX7" fmla="*/ 27407 w 28159"/>
                  <a:gd name="connsiteY7" fmla="*/ 21061 h 22591"/>
                  <a:gd name="connsiteX8" fmla="*/ 22013 w 28159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591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11"/>
                      <a:pt x="23790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9D02FB2E-6A9A-4892-A060-4D6522FA1A3B}"/>
                  </a:ext>
                </a:extLst>
              </p:cNvPr>
              <p:cNvSpPr/>
              <p:nvPr/>
            </p:nvSpPr>
            <p:spPr>
              <a:xfrm>
                <a:off x="6781199" y="2925209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6 h 22637"/>
                  <a:gd name="connsiteX3" fmla="*/ 751 w 28159"/>
                  <a:gd name="connsiteY3" fmla="*/ 1576 h 22637"/>
                  <a:gd name="connsiteX4" fmla="*/ 6147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A812D671-B4E6-4080-85B5-388A1DDD95CA}"/>
                  </a:ext>
                </a:extLst>
              </p:cNvPr>
              <p:cNvSpPr/>
              <p:nvPr/>
            </p:nvSpPr>
            <p:spPr>
              <a:xfrm>
                <a:off x="6767934" y="2943297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1 h 22637"/>
                  <a:gd name="connsiteX5" fmla="*/ 26583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74"/>
                      <a:pt x="23790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A45E6312-113D-4049-BABA-ABF86716CBE1}"/>
                  </a:ext>
                </a:extLst>
              </p:cNvPr>
              <p:cNvSpPr/>
              <p:nvPr/>
            </p:nvSpPr>
            <p:spPr>
              <a:xfrm>
                <a:off x="6754733" y="2961385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7 h 22637"/>
                  <a:gd name="connsiteX3" fmla="*/ 752 w 28159"/>
                  <a:gd name="connsiteY3" fmla="*/ 1577 h 22637"/>
                  <a:gd name="connsiteX4" fmla="*/ 6146 w 28159"/>
                  <a:gd name="connsiteY4" fmla="*/ 752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1F98BBCA-8AAC-46CB-A884-24E48AC0B753}"/>
                  </a:ext>
                </a:extLst>
              </p:cNvPr>
              <p:cNvSpPr/>
              <p:nvPr/>
            </p:nvSpPr>
            <p:spPr>
              <a:xfrm>
                <a:off x="6741468" y="2979473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1" y="22775"/>
                      <a:pt x="23790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2522E335-E537-486E-AF87-E98806BE95FC}"/>
                  </a:ext>
                </a:extLst>
              </p:cNvPr>
              <p:cNvSpPr/>
              <p:nvPr/>
            </p:nvSpPr>
            <p:spPr>
              <a:xfrm>
                <a:off x="6728267" y="2997561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2 h 22637"/>
                  <a:gd name="connsiteX5" fmla="*/ 26583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A18D0330-5EDE-43FB-ACFA-D584440E7E46}"/>
                  </a:ext>
                </a:extLst>
              </p:cNvPr>
              <p:cNvSpPr/>
              <p:nvPr/>
            </p:nvSpPr>
            <p:spPr>
              <a:xfrm>
                <a:off x="6759038" y="2781002"/>
                <a:ext cx="217120" cy="277858"/>
              </a:xfrm>
              <a:custGeom>
                <a:avLst/>
                <a:gdLst>
                  <a:gd name="connsiteX0" fmla="*/ 214137 w 217120"/>
                  <a:gd name="connsiteY0" fmla="*/ 19548 h 277858"/>
                  <a:gd name="connsiteX1" fmla="*/ 213693 w 217120"/>
                  <a:gd name="connsiteY1" fmla="*/ 20119 h 277858"/>
                  <a:gd name="connsiteX2" fmla="*/ 206776 w 217120"/>
                  <a:gd name="connsiteY2" fmla="*/ 21579 h 277858"/>
                  <a:gd name="connsiteX3" fmla="*/ 205951 w 217120"/>
                  <a:gd name="connsiteY3" fmla="*/ 13582 h 277858"/>
                  <a:gd name="connsiteX4" fmla="*/ 198779 w 217120"/>
                  <a:gd name="connsiteY4" fmla="*/ 8314 h 277858"/>
                  <a:gd name="connsiteX5" fmla="*/ 190909 w 217120"/>
                  <a:gd name="connsiteY5" fmla="*/ 9964 h 277858"/>
                  <a:gd name="connsiteX6" fmla="*/ 190147 w 217120"/>
                  <a:gd name="connsiteY6" fmla="*/ 2412 h 277858"/>
                  <a:gd name="connsiteX7" fmla="*/ 190337 w 217120"/>
                  <a:gd name="connsiteY7" fmla="*/ 2158 h 277858"/>
                  <a:gd name="connsiteX8" fmla="*/ 187355 w 217120"/>
                  <a:gd name="connsiteY8" fmla="*/ 0 h 277858"/>
                  <a:gd name="connsiteX9" fmla="*/ 0 w 217120"/>
                  <a:gd name="connsiteY9" fmla="*/ 256216 h 277858"/>
                  <a:gd name="connsiteX10" fmla="*/ 2983 w 217120"/>
                  <a:gd name="connsiteY10" fmla="*/ 258374 h 277858"/>
                  <a:gd name="connsiteX11" fmla="*/ 3110 w 217120"/>
                  <a:gd name="connsiteY11" fmla="*/ 258183 h 277858"/>
                  <a:gd name="connsiteX12" fmla="*/ 10536 w 217120"/>
                  <a:gd name="connsiteY12" fmla="*/ 256660 h 277858"/>
                  <a:gd name="connsiteX13" fmla="*/ 11361 w 217120"/>
                  <a:gd name="connsiteY13" fmla="*/ 264467 h 277858"/>
                  <a:gd name="connsiteX14" fmla="*/ 18723 w 217120"/>
                  <a:gd name="connsiteY14" fmla="*/ 269862 h 277858"/>
                  <a:gd name="connsiteX15" fmla="*/ 26402 w 217120"/>
                  <a:gd name="connsiteY15" fmla="*/ 268275 h 277858"/>
                  <a:gd name="connsiteX16" fmla="*/ 27101 w 217120"/>
                  <a:gd name="connsiteY16" fmla="*/ 275256 h 277858"/>
                  <a:gd name="connsiteX17" fmla="*/ 26783 w 217120"/>
                  <a:gd name="connsiteY17" fmla="*/ 275700 h 277858"/>
                  <a:gd name="connsiteX18" fmla="*/ 29766 w 217120"/>
                  <a:gd name="connsiteY18" fmla="*/ 277858 h 277858"/>
                  <a:gd name="connsiteX19" fmla="*/ 217121 w 217120"/>
                  <a:gd name="connsiteY19" fmla="*/ 21642 h 277858"/>
                  <a:gd name="connsiteX20" fmla="*/ 214137 w 217120"/>
                  <a:gd name="connsiteY20" fmla="*/ 19548 h 277858"/>
                  <a:gd name="connsiteX21" fmla="*/ 210457 w 217120"/>
                  <a:gd name="connsiteY21" fmla="*/ 24562 h 277858"/>
                  <a:gd name="connsiteX22" fmla="*/ 207537 w 217120"/>
                  <a:gd name="connsiteY22" fmla="*/ 28560 h 277858"/>
                  <a:gd name="connsiteX23" fmla="*/ 207220 w 217120"/>
                  <a:gd name="connsiteY23" fmla="*/ 25260 h 277858"/>
                  <a:gd name="connsiteX24" fmla="*/ 210457 w 217120"/>
                  <a:gd name="connsiteY24" fmla="*/ 24562 h 277858"/>
                  <a:gd name="connsiteX25" fmla="*/ 64800 w 217120"/>
                  <a:gd name="connsiteY25" fmla="*/ 186720 h 277858"/>
                  <a:gd name="connsiteX26" fmla="*/ 75526 w 217120"/>
                  <a:gd name="connsiteY26" fmla="*/ 184498 h 277858"/>
                  <a:gd name="connsiteX27" fmla="*/ 76669 w 217120"/>
                  <a:gd name="connsiteY27" fmla="*/ 195351 h 277858"/>
                  <a:gd name="connsiteX28" fmla="*/ 65942 w 217120"/>
                  <a:gd name="connsiteY28" fmla="*/ 197573 h 277858"/>
                  <a:gd name="connsiteX29" fmla="*/ 64800 w 217120"/>
                  <a:gd name="connsiteY29" fmla="*/ 186720 h 277858"/>
                  <a:gd name="connsiteX30" fmla="*/ 63721 w 217120"/>
                  <a:gd name="connsiteY30" fmla="*/ 212043 h 277858"/>
                  <a:gd name="connsiteX31" fmla="*/ 53820 w 217120"/>
                  <a:gd name="connsiteY31" fmla="*/ 214074 h 277858"/>
                  <a:gd name="connsiteX32" fmla="*/ 52805 w 217120"/>
                  <a:gd name="connsiteY32" fmla="*/ 204046 h 277858"/>
                  <a:gd name="connsiteX33" fmla="*/ 62705 w 217120"/>
                  <a:gd name="connsiteY33" fmla="*/ 202015 h 277858"/>
                  <a:gd name="connsiteX34" fmla="*/ 63721 w 217120"/>
                  <a:gd name="connsiteY34" fmla="*/ 212043 h 277858"/>
                  <a:gd name="connsiteX35" fmla="*/ 77620 w 217120"/>
                  <a:gd name="connsiteY35" fmla="*/ 169139 h 277858"/>
                  <a:gd name="connsiteX36" fmla="*/ 88346 w 217120"/>
                  <a:gd name="connsiteY36" fmla="*/ 166918 h 277858"/>
                  <a:gd name="connsiteX37" fmla="*/ 89488 w 217120"/>
                  <a:gd name="connsiteY37" fmla="*/ 177771 h 277858"/>
                  <a:gd name="connsiteX38" fmla="*/ 78763 w 217120"/>
                  <a:gd name="connsiteY38" fmla="*/ 179992 h 277858"/>
                  <a:gd name="connsiteX39" fmla="*/ 77620 w 217120"/>
                  <a:gd name="connsiteY39" fmla="*/ 169139 h 277858"/>
                  <a:gd name="connsiteX40" fmla="*/ 90504 w 217120"/>
                  <a:gd name="connsiteY40" fmla="*/ 151559 h 277858"/>
                  <a:gd name="connsiteX41" fmla="*/ 101230 w 217120"/>
                  <a:gd name="connsiteY41" fmla="*/ 149338 h 277858"/>
                  <a:gd name="connsiteX42" fmla="*/ 102372 w 217120"/>
                  <a:gd name="connsiteY42" fmla="*/ 160191 h 277858"/>
                  <a:gd name="connsiteX43" fmla="*/ 91647 w 217120"/>
                  <a:gd name="connsiteY43" fmla="*/ 162412 h 277858"/>
                  <a:gd name="connsiteX44" fmla="*/ 90504 w 217120"/>
                  <a:gd name="connsiteY44" fmla="*/ 151559 h 277858"/>
                  <a:gd name="connsiteX45" fmla="*/ 103451 w 217120"/>
                  <a:gd name="connsiteY45" fmla="*/ 135248 h 277858"/>
                  <a:gd name="connsiteX46" fmla="*/ 112908 w 217120"/>
                  <a:gd name="connsiteY46" fmla="*/ 133281 h 277858"/>
                  <a:gd name="connsiteX47" fmla="*/ 113924 w 217120"/>
                  <a:gd name="connsiteY47" fmla="*/ 142928 h 277858"/>
                  <a:gd name="connsiteX48" fmla="*/ 104467 w 217120"/>
                  <a:gd name="connsiteY48" fmla="*/ 144895 h 277858"/>
                  <a:gd name="connsiteX49" fmla="*/ 103451 w 217120"/>
                  <a:gd name="connsiteY49" fmla="*/ 135248 h 277858"/>
                  <a:gd name="connsiteX50" fmla="*/ 115066 w 217120"/>
                  <a:gd name="connsiteY50" fmla="*/ 117985 h 277858"/>
                  <a:gd name="connsiteX51" fmla="*/ 125792 w 217120"/>
                  <a:gd name="connsiteY51" fmla="*/ 115764 h 277858"/>
                  <a:gd name="connsiteX52" fmla="*/ 126934 w 217120"/>
                  <a:gd name="connsiteY52" fmla="*/ 126617 h 277858"/>
                  <a:gd name="connsiteX53" fmla="*/ 116208 w 217120"/>
                  <a:gd name="connsiteY53" fmla="*/ 128838 h 277858"/>
                  <a:gd name="connsiteX54" fmla="*/ 115066 w 217120"/>
                  <a:gd name="connsiteY54" fmla="*/ 117985 h 277858"/>
                  <a:gd name="connsiteX55" fmla="*/ 127886 w 217120"/>
                  <a:gd name="connsiteY55" fmla="*/ 100405 h 277858"/>
                  <a:gd name="connsiteX56" fmla="*/ 138612 w 217120"/>
                  <a:gd name="connsiteY56" fmla="*/ 98183 h 277858"/>
                  <a:gd name="connsiteX57" fmla="*/ 139754 w 217120"/>
                  <a:gd name="connsiteY57" fmla="*/ 109036 h 277858"/>
                  <a:gd name="connsiteX58" fmla="*/ 129029 w 217120"/>
                  <a:gd name="connsiteY58" fmla="*/ 111258 h 277858"/>
                  <a:gd name="connsiteX59" fmla="*/ 127886 w 217120"/>
                  <a:gd name="connsiteY59" fmla="*/ 100405 h 277858"/>
                  <a:gd name="connsiteX60" fmla="*/ 140707 w 217120"/>
                  <a:gd name="connsiteY60" fmla="*/ 82888 h 277858"/>
                  <a:gd name="connsiteX61" fmla="*/ 151432 w 217120"/>
                  <a:gd name="connsiteY61" fmla="*/ 80666 h 277858"/>
                  <a:gd name="connsiteX62" fmla="*/ 152575 w 217120"/>
                  <a:gd name="connsiteY62" fmla="*/ 91519 h 277858"/>
                  <a:gd name="connsiteX63" fmla="*/ 141848 w 217120"/>
                  <a:gd name="connsiteY63" fmla="*/ 93741 h 277858"/>
                  <a:gd name="connsiteX64" fmla="*/ 140707 w 217120"/>
                  <a:gd name="connsiteY64" fmla="*/ 82888 h 277858"/>
                  <a:gd name="connsiteX65" fmla="*/ 153654 w 217120"/>
                  <a:gd name="connsiteY65" fmla="*/ 66133 h 277858"/>
                  <a:gd name="connsiteX66" fmla="*/ 163554 w 217120"/>
                  <a:gd name="connsiteY66" fmla="*/ 64102 h 277858"/>
                  <a:gd name="connsiteX67" fmla="*/ 164570 w 217120"/>
                  <a:gd name="connsiteY67" fmla="*/ 74129 h 277858"/>
                  <a:gd name="connsiteX68" fmla="*/ 154669 w 217120"/>
                  <a:gd name="connsiteY68" fmla="*/ 76160 h 277858"/>
                  <a:gd name="connsiteX69" fmla="*/ 153654 w 217120"/>
                  <a:gd name="connsiteY69" fmla="*/ 66133 h 277858"/>
                  <a:gd name="connsiteX70" fmla="*/ 165649 w 217120"/>
                  <a:gd name="connsiteY70" fmla="*/ 48743 h 277858"/>
                  <a:gd name="connsiteX71" fmla="*/ 176375 w 217120"/>
                  <a:gd name="connsiteY71" fmla="*/ 46521 h 277858"/>
                  <a:gd name="connsiteX72" fmla="*/ 177517 w 217120"/>
                  <a:gd name="connsiteY72" fmla="*/ 57374 h 277858"/>
                  <a:gd name="connsiteX73" fmla="*/ 166791 w 217120"/>
                  <a:gd name="connsiteY73" fmla="*/ 59596 h 277858"/>
                  <a:gd name="connsiteX74" fmla="*/ 165649 w 217120"/>
                  <a:gd name="connsiteY74" fmla="*/ 48743 h 277858"/>
                  <a:gd name="connsiteX75" fmla="*/ 163174 w 217120"/>
                  <a:gd name="connsiteY75" fmla="*/ 60421 h 277858"/>
                  <a:gd name="connsiteX76" fmla="*/ 153273 w 217120"/>
                  <a:gd name="connsiteY76" fmla="*/ 62451 h 277858"/>
                  <a:gd name="connsiteX77" fmla="*/ 152384 w 217120"/>
                  <a:gd name="connsiteY77" fmla="*/ 54074 h 277858"/>
                  <a:gd name="connsiteX78" fmla="*/ 154605 w 217120"/>
                  <a:gd name="connsiteY78" fmla="*/ 51027 h 277858"/>
                  <a:gd name="connsiteX79" fmla="*/ 162031 w 217120"/>
                  <a:gd name="connsiteY79" fmla="*/ 49504 h 277858"/>
                  <a:gd name="connsiteX80" fmla="*/ 163174 w 217120"/>
                  <a:gd name="connsiteY80" fmla="*/ 60421 h 277858"/>
                  <a:gd name="connsiteX81" fmla="*/ 151052 w 217120"/>
                  <a:gd name="connsiteY81" fmla="*/ 76922 h 277858"/>
                  <a:gd name="connsiteX82" fmla="*/ 140325 w 217120"/>
                  <a:gd name="connsiteY82" fmla="*/ 79143 h 277858"/>
                  <a:gd name="connsiteX83" fmla="*/ 139564 w 217120"/>
                  <a:gd name="connsiteY83" fmla="*/ 71591 h 277858"/>
                  <a:gd name="connsiteX84" fmla="*/ 141786 w 217120"/>
                  <a:gd name="connsiteY84" fmla="*/ 68544 h 277858"/>
                  <a:gd name="connsiteX85" fmla="*/ 150036 w 217120"/>
                  <a:gd name="connsiteY85" fmla="*/ 66831 h 277858"/>
                  <a:gd name="connsiteX86" fmla="*/ 151052 w 217120"/>
                  <a:gd name="connsiteY86" fmla="*/ 76922 h 277858"/>
                  <a:gd name="connsiteX87" fmla="*/ 138231 w 217120"/>
                  <a:gd name="connsiteY87" fmla="*/ 94502 h 277858"/>
                  <a:gd name="connsiteX88" fmla="*/ 127506 w 217120"/>
                  <a:gd name="connsiteY88" fmla="*/ 96724 h 277858"/>
                  <a:gd name="connsiteX89" fmla="*/ 126743 w 217120"/>
                  <a:gd name="connsiteY89" fmla="*/ 89171 h 277858"/>
                  <a:gd name="connsiteX90" fmla="*/ 129663 w 217120"/>
                  <a:gd name="connsiteY90" fmla="*/ 85109 h 277858"/>
                  <a:gd name="connsiteX91" fmla="*/ 137088 w 217120"/>
                  <a:gd name="connsiteY91" fmla="*/ 83586 h 277858"/>
                  <a:gd name="connsiteX92" fmla="*/ 138231 w 217120"/>
                  <a:gd name="connsiteY92" fmla="*/ 94502 h 277858"/>
                  <a:gd name="connsiteX93" fmla="*/ 125347 w 217120"/>
                  <a:gd name="connsiteY93" fmla="*/ 112083 h 277858"/>
                  <a:gd name="connsiteX94" fmla="*/ 114622 w 217120"/>
                  <a:gd name="connsiteY94" fmla="*/ 114304 h 277858"/>
                  <a:gd name="connsiteX95" fmla="*/ 113860 w 217120"/>
                  <a:gd name="connsiteY95" fmla="*/ 106751 h 277858"/>
                  <a:gd name="connsiteX96" fmla="*/ 116779 w 217120"/>
                  <a:gd name="connsiteY96" fmla="*/ 102689 h 277858"/>
                  <a:gd name="connsiteX97" fmla="*/ 124205 w 217120"/>
                  <a:gd name="connsiteY97" fmla="*/ 101166 h 277858"/>
                  <a:gd name="connsiteX98" fmla="*/ 125347 w 217120"/>
                  <a:gd name="connsiteY98" fmla="*/ 112083 h 277858"/>
                  <a:gd name="connsiteX99" fmla="*/ 112527 w 217120"/>
                  <a:gd name="connsiteY99" fmla="*/ 129600 h 277858"/>
                  <a:gd name="connsiteX100" fmla="*/ 103070 w 217120"/>
                  <a:gd name="connsiteY100" fmla="*/ 131567 h 277858"/>
                  <a:gd name="connsiteX101" fmla="*/ 102182 w 217120"/>
                  <a:gd name="connsiteY101" fmla="*/ 122809 h 277858"/>
                  <a:gd name="connsiteX102" fmla="*/ 104022 w 217120"/>
                  <a:gd name="connsiteY102" fmla="*/ 120270 h 277858"/>
                  <a:gd name="connsiteX103" fmla="*/ 111448 w 217120"/>
                  <a:gd name="connsiteY103" fmla="*/ 118747 h 277858"/>
                  <a:gd name="connsiteX104" fmla="*/ 112527 w 217120"/>
                  <a:gd name="connsiteY104" fmla="*/ 129600 h 277858"/>
                  <a:gd name="connsiteX105" fmla="*/ 100786 w 217120"/>
                  <a:gd name="connsiteY105" fmla="*/ 145657 h 277858"/>
                  <a:gd name="connsiteX106" fmla="*/ 90060 w 217120"/>
                  <a:gd name="connsiteY106" fmla="*/ 147878 h 277858"/>
                  <a:gd name="connsiteX107" fmla="*/ 89298 w 217120"/>
                  <a:gd name="connsiteY107" fmla="*/ 140326 h 277858"/>
                  <a:gd name="connsiteX108" fmla="*/ 91138 w 217120"/>
                  <a:gd name="connsiteY108" fmla="*/ 137787 h 277858"/>
                  <a:gd name="connsiteX109" fmla="*/ 99770 w 217120"/>
                  <a:gd name="connsiteY109" fmla="*/ 136010 h 277858"/>
                  <a:gd name="connsiteX110" fmla="*/ 100786 w 217120"/>
                  <a:gd name="connsiteY110" fmla="*/ 145657 h 277858"/>
                  <a:gd name="connsiteX111" fmla="*/ 87965 w 217120"/>
                  <a:gd name="connsiteY111" fmla="*/ 163237 h 277858"/>
                  <a:gd name="connsiteX112" fmla="*/ 77240 w 217120"/>
                  <a:gd name="connsiteY112" fmla="*/ 165458 h 277858"/>
                  <a:gd name="connsiteX113" fmla="*/ 76478 w 217120"/>
                  <a:gd name="connsiteY113" fmla="*/ 157906 h 277858"/>
                  <a:gd name="connsiteX114" fmla="*/ 79397 w 217120"/>
                  <a:gd name="connsiteY114" fmla="*/ 153844 h 277858"/>
                  <a:gd name="connsiteX115" fmla="*/ 86823 w 217120"/>
                  <a:gd name="connsiteY115" fmla="*/ 152321 h 277858"/>
                  <a:gd name="connsiteX116" fmla="*/ 87965 w 217120"/>
                  <a:gd name="connsiteY116" fmla="*/ 163237 h 277858"/>
                  <a:gd name="connsiteX117" fmla="*/ 75145 w 217120"/>
                  <a:gd name="connsiteY117" fmla="*/ 180754 h 277858"/>
                  <a:gd name="connsiteX118" fmla="*/ 64419 w 217120"/>
                  <a:gd name="connsiteY118" fmla="*/ 182975 h 277858"/>
                  <a:gd name="connsiteX119" fmla="*/ 63658 w 217120"/>
                  <a:gd name="connsiteY119" fmla="*/ 175423 h 277858"/>
                  <a:gd name="connsiteX120" fmla="*/ 66577 w 217120"/>
                  <a:gd name="connsiteY120" fmla="*/ 171361 h 277858"/>
                  <a:gd name="connsiteX121" fmla="*/ 74003 w 217120"/>
                  <a:gd name="connsiteY121" fmla="*/ 169838 h 277858"/>
                  <a:gd name="connsiteX122" fmla="*/ 75145 w 217120"/>
                  <a:gd name="connsiteY122" fmla="*/ 180754 h 277858"/>
                  <a:gd name="connsiteX123" fmla="*/ 62325 w 217120"/>
                  <a:gd name="connsiteY123" fmla="*/ 198334 h 277858"/>
                  <a:gd name="connsiteX124" fmla="*/ 52424 w 217120"/>
                  <a:gd name="connsiteY124" fmla="*/ 200365 h 277858"/>
                  <a:gd name="connsiteX125" fmla="*/ 51535 w 217120"/>
                  <a:gd name="connsiteY125" fmla="*/ 191988 h 277858"/>
                  <a:gd name="connsiteX126" fmla="*/ 53756 w 217120"/>
                  <a:gd name="connsiteY126" fmla="*/ 188941 h 277858"/>
                  <a:gd name="connsiteX127" fmla="*/ 61182 w 217120"/>
                  <a:gd name="connsiteY127" fmla="*/ 187418 h 277858"/>
                  <a:gd name="connsiteX128" fmla="*/ 62325 w 217120"/>
                  <a:gd name="connsiteY128" fmla="*/ 198334 h 277858"/>
                  <a:gd name="connsiteX129" fmla="*/ 50203 w 217120"/>
                  <a:gd name="connsiteY129" fmla="*/ 214899 h 277858"/>
                  <a:gd name="connsiteX130" fmla="*/ 39476 w 217120"/>
                  <a:gd name="connsiteY130" fmla="*/ 217120 h 277858"/>
                  <a:gd name="connsiteX131" fmla="*/ 38715 w 217120"/>
                  <a:gd name="connsiteY131" fmla="*/ 209568 h 277858"/>
                  <a:gd name="connsiteX132" fmla="*/ 40937 w 217120"/>
                  <a:gd name="connsiteY132" fmla="*/ 206521 h 277858"/>
                  <a:gd name="connsiteX133" fmla="*/ 49187 w 217120"/>
                  <a:gd name="connsiteY133" fmla="*/ 204808 h 277858"/>
                  <a:gd name="connsiteX134" fmla="*/ 50203 w 217120"/>
                  <a:gd name="connsiteY134" fmla="*/ 214899 h 277858"/>
                  <a:gd name="connsiteX135" fmla="*/ 50583 w 217120"/>
                  <a:gd name="connsiteY135" fmla="*/ 218580 h 277858"/>
                  <a:gd name="connsiteX136" fmla="*/ 51726 w 217120"/>
                  <a:gd name="connsiteY136" fmla="*/ 229433 h 277858"/>
                  <a:gd name="connsiteX137" fmla="*/ 41000 w 217120"/>
                  <a:gd name="connsiteY137" fmla="*/ 231654 h 277858"/>
                  <a:gd name="connsiteX138" fmla="*/ 39857 w 217120"/>
                  <a:gd name="connsiteY138" fmla="*/ 220802 h 277858"/>
                  <a:gd name="connsiteX139" fmla="*/ 50583 w 217120"/>
                  <a:gd name="connsiteY139" fmla="*/ 218580 h 277858"/>
                  <a:gd name="connsiteX140" fmla="*/ 54201 w 217120"/>
                  <a:gd name="connsiteY140" fmla="*/ 217819 h 277858"/>
                  <a:gd name="connsiteX141" fmla="*/ 64101 w 217120"/>
                  <a:gd name="connsiteY141" fmla="*/ 215788 h 277858"/>
                  <a:gd name="connsiteX142" fmla="*/ 64927 w 217120"/>
                  <a:gd name="connsiteY142" fmla="*/ 223658 h 277858"/>
                  <a:gd name="connsiteX143" fmla="*/ 62261 w 217120"/>
                  <a:gd name="connsiteY143" fmla="*/ 227339 h 277858"/>
                  <a:gd name="connsiteX144" fmla="*/ 55343 w 217120"/>
                  <a:gd name="connsiteY144" fmla="*/ 228798 h 277858"/>
                  <a:gd name="connsiteX145" fmla="*/ 54201 w 217120"/>
                  <a:gd name="connsiteY145" fmla="*/ 217819 h 277858"/>
                  <a:gd name="connsiteX146" fmla="*/ 66323 w 217120"/>
                  <a:gd name="connsiteY146" fmla="*/ 201254 h 277858"/>
                  <a:gd name="connsiteX147" fmla="*/ 77049 w 217120"/>
                  <a:gd name="connsiteY147" fmla="*/ 199032 h 277858"/>
                  <a:gd name="connsiteX148" fmla="*/ 77747 w 217120"/>
                  <a:gd name="connsiteY148" fmla="*/ 206014 h 277858"/>
                  <a:gd name="connsiteX149" fmla="*/ 75082 w 217120"/>
                  <a:gd name="connsiteY149" fmla="*/ 209695 h 277858"/>
                  <a:gd name="connsiteX150" fmla="*/ 67338 w 217120"/>
                  <a:gd name="connsiteY150" fmla="*/ 211282 h 277858"/>
                  <a:gd name="connsiteX151" fmla="*/ 66323 w 217120"/>
                  <a:gd name="connsiteY151" fmla="*/ 201254 h 277858"/>
                  <a:gd name="connsiteX152" fmla="*/ 79143 w 217120"/>
                  <a:gd name="connsiteY152" fmla="*/ 183673 h 277858"/>
                  <a:gd name="connsiteX153" fmla="*/ 89869 w 217120"/>
                  <a:gd name="connsiteY153" fmla="*/ 181452 h 277858"/>
                  <a:gd name="connsiteX154" fmla="*/ 90567 w 217120"/>
                  <a:gd name="connsiteY154" fmla="*/ 188433 h 277858"/>
                  <a:gd name="connsiteX155" fmla="*/ 87140 w 217120"/>
                  <a:gd name="connsiteY155" fmla="*/ 193067 h 277858"/>
                  <a:gd name="connsiteX156" fmla="*/ 80222 w 217120"/>
                  <a:gd name="connsiteY156" fmla="*/ 194526 h 277858"/>
                  <a:gd name="connsiteX157" fmla="*/ 79143 w 217120"/>
                  <a:gd name="connsiteY157" fmla="*/ 183673 h 277858"/>
                  <a:gd name="connsiteX158" fmla="*/ 91964 w 217120"/>
                  <a:gd name="connsiteY158" fmla="*/ 166156 h 277858"/>
                  <a:gd name="connsiteX159" fmla="*/ 102690 w 217120"/>
                  <a:gd name="connsiteY159" fmla="*/ 163935 h 277858"/>
                  <a:gd name="connsiteX160" fmla="*/ 103388 w 217120"/>
                  <a:gd name="connsiteY160" fmla="*/ 170916 h 277858"/>
                  <a:gd name="connsiteX161" fmla="*/ 99960 w 217120"/>
                  <a:gd name="connsiteY161" fmla="*/ 175550 h 277858"/>
                  <a:gd name="connsiteX162" fmla="*/ 93043 w 217120"/>
                  <a:gd name="connsiteY162" fmla="*/ 177009 h 277858"/>
                  <a:gd name="connsiteX163" fmla="*/ 91964 w 217120"/>
                  <a:gd name="connsiteY163" fmla="*/ 166156 h 277858"/>
                  <a:gd name="connsiteX164" fmla="*/ 104784 w 217120"/>
                  <a:gd name="connsiteY164" fmla="*/ 148576 h 277858"/>
                  <a:gd name="connsiteX165" fmla="*/ 114241 w 217120"/>
                  <a:gd name="connsiteY165" fmla="*/ 146609 h 277858"/>
                  <a:gd name="connsiteX166" fmla="*/ 115066 w 217120"/>
                  <a:gd name="connsiteY166" fmla="*/ 154859 h 277858"/>
                  <a:gd name="connsiteX167" fmla="*/ 112781 w 217120"/>
                  <a:gd name="connsiteY167" fmla="*/ 158033 h 277858"/>
                  <a:gd name="connsiteX168" fmla="*/ 105863 w 217120"/>
                  <a:gd name="connsiteY168" fmla="*/ 159492 h 277858"/>
                  <a:gd name="connsiteX169" fmla="*/ 104784 w 217120"/>
                  <a:gd name="connsiteY169" fmla="*/ 148576 h 277858"/>
                  <a:gd name="connsiteX170" fmla="*/ 116525 w 217120"/>
                  <a:gd name="connsiteY170" fmla="*/ 132519 h 277858"/>
                  <a:gd name="connsiteX171" fmla="*/ 127252 w 217120"/>
                  <a:gd name="connsiteY171" fmla="*/ 130298 h 277858"/>
                  <a:gd name="connsiteX172" fmla="*/ 127950 w 217120"/>
                  <a:gd name="connsiteY172" fmla="*/ 137279 h 277858"/>
                  <a:gd name="connsiteX173" fmla="*/ 125665 w 217120"/>
                  <a:gd name="connsiteY173" fmla="*/ 140452 h 277858"/>
                  <a:gd name="connsiteX174" fmla="*/ 117541 w 217120"/>
                  <a:gd name="connsiteY174" fmla="*/ 142166 h 277858"/>
                  <a:gd name="connsiteX175" fmla="*/ 116525 w 217120"/>
                  <a:gd name="connsiteY175" fmla="*/ 132519 h 277858"/>
                  <a:gd name="connsiteX176" fmla="*/ 129409 w 217120"/>
                  <a:gd name="connsiteY176" fmla="*/ 115002 h 277858"/>
                  <a:gd name="connsiteX177" fmla="*/ 140136 w 217120"/>
                  <a:gd name="connsiteY177" fmla="*/ 112781 h 277858"/>
                  <a:gd name="connsiteX178" fmla="*/ 140834 w 217120"/>
                  <a:gd name="connsiteY178" fmla="*/ 119762 h 277858"/>
                  <a:gd name="connsiteX179" fmla="*/ 137406 w 217120"/>
                  <a:gd name="connsiteY179" fmla="*/ 124395 h 277858"/>
                  <a:gd name="connsiteX180" fmla="*/ 130488 w 217120"/>
                  <a:gd name="connsiteY180" fmla="*/ 125855 h 277858"/>
                  <a:gd name="connsiteX181" fmla="*/ 129409 w 217120"/>
                  <a:gd name="connsiteY181" fmla="*/ 115002 h 277858"/>
                  <a:gd name="connsiteX182" fmla="*/ 142230 w 217120"/>
                  <a:gd name="connsiteY182" fmla="*/ 97422 h 277858"/>
                  <a:gd name="connsiteX183" fmla="*/ 152955 w 217120"/>
                  <a:gd name="connsiteY183" fmla="*/ 95200 h 277858"/>
                  <a:gd name="connsiteX184" fmla="*/ 153654 w 217120"/>
                  <a:gd name="connsiteY184" fmla="*/ 102182 h 277858"/>
                  <a:gd name="connsiteX185" fmla="*/ 150227 w 217120"/>
                  <a:gd name="connsiteY185" fmla="*/ 106815 h 277858"/>
                  <a:gd name="connsiteX186" fmla="*/ 143309 w 217120"/>
                  <a:gd name="connsiteY186" fmla="*/ 108275 h 277858"/>
                  <a:gd name="connsiteX187" fmla="*/ 142230 w 217120"/>
                  <a:gd name="connsiteY187" fmla="*/ 97422 h 277858"/>
                  <a:gd name="connsiteX188" fmla="*/ 155050 w 217120"/>
                  <a:gd name="connsiteY188" fmla="*/ 79905 h 277858"/>
                  <a:gd name="connsiteX189" fmla="*/ 164951 w 217120"/>
                  <a:gd name="connsiteY189" fmla="*/ 77874 h 277858"/>
                  <a:gd name="connsiteX190" fmla="*/ 165776 w 217120"/>
                  <a:gd name="connsiteY190" fmla="*/ 85744 h 277858"/>
                  <a:gd name="connsiteX191" fmla="*/ 163111 w 217120"/>
                  <a:gd name="connsiteY191" fmla="*/ 89425 h 277858"/>
                  <a:gd name="connsiteX192" fmla="*/ 156192 w 217120"/>
                  <a:gd name="connsiteY192" fmla="*/ 90885 h 277858"/>
                  <a:gd name="connsiteX193" fmla="*/ 155050 w 217120"/>
                  <a:gd name="connsiteY193" fmla="*/ 79905 h 277858"/>
                  <a:gd name="connsiteX194" fmla="*/ 167172 w 217120"/>
                  <a:gd name="connsiteY194" fmla="*/ 63340 h 277858"/>
                  <a:gd name="connsiteX195" fmla="*/ 177898 w 217120"/>
                  <a:gd name="connsiteY195" fmla="*/ 61119 h 277858"/>
                  <a:gd name="connsiteX196" fmla="*/ 178596 w 217120"/>
                  <a:gd name="connsiteY196" fmla="*/ 68100 h 277858"/>
                  <a:gd name="connsiteX197" fmla="*/ 175930 w 217120"/>
                  <a:gd name="connsiteY197" fmla="*/ 71781 h 277858"/>
                  <a:gd name="connsiteX198" fmla="*/ 168187 w 217120"/>
                  <a:gd name="connsiteY198" fmla="*/ 73368 h 277858"/>
                  <a:gd name="connsiteX199" fmla="*/ 167172 w 217120"/>
                  <a:gd name="connsiteY199" fmla="*/ 63340 h 277858"/>
                  <a:gd name="connsiteX200" fmla="*/ 179992 w 217120"/>
                  <a:gd name="connsiteY200" fmla="*/ 45760 h 277858"/>
                  <a:gd name="connsiteX201" fmla="*/ 190718 w 217120"/>
                  <a:gd name="connsiteY201" fmla="*/ 43538 h 277858"/>
                  <a:gd name="connsiteX202" fmla="*/ 191417 w 217120"/>
                  <a:gd name="connsiteY202" fmla="*/ 50520 h 277858"/>
                  <a:gd name="connsiteX203" fmla="*/ 187989 w 217120"/>
                  <a:gd name="connsiteY203" fmla="*/ 55153 h 277858"/>
                  <a:gd name="connsiteX204" fmla="*/ 181071 w 217120"/>
                  <a:gd name="connsiteY204" fmla="*/ 56613 h 277858"/>
                  <a:gd name="connsiteX205" fmla="*/ 179992 w 217120"/>
                  <a:gd name="connsiteY205" fmla="*/ 45760 h 277858"/>
                  <a:gd name="connsiteX206" fmla="*/ 179612 w 217120"/>
                  <a:gd name="connsiteY206" fmla="*/ 42079 h 277858"/>
                  <a:gd name="connsiteX207" fmla="*/ 178469 w 217120"/>
                  <a:gd name="connsiteY207" fmla="*/ 31226 h 277858"/>
                  <a:gd name="connsiteX208" fmla="*/ 189195 w 217120"/>
                  <a:gd name="connsiteY208" fmla="*/ 29004 h 277858"/>
                  <a:gd name="connsiteX209" fmla="*/ 190337 w 217120"/>
                  <a:gd name="connsiteY209" fmla="*/ 39857 h 277858"/>
                  <a:gd name="connsiteX210" fmla="*/ 179612 w 217120"/>
                  <a:gd name="connsiteY210" fmla="*/ 42079 h 277858"/>
                  <a:gd name="connsiteX211" fmla="*/ 175994 w 217120"/>
                  <a:gd name="connsiteY211" fmla="*/ 42840 h 277858"/>
                  <a:gd name="connsiteX212" fmla="*/ 165268 w 217120"/>
                  <a:gd name="connsiteY212" fmla="*/ 45062 h 277858"/>
                  <a:gd name="connsiteX213" fmla="*/ 164507 w 217120"/>
                  <a:gd name="connsiteY213" fmla="*/ 37509 h 277858"/>
                  <a:gd name="connsiteX214" fmla="*/ 167426 w 217120"/>
                  <a:gd name="connsiteY214" fmla="*/ 33447 h 277858"/>
                  <a:gd name="connsiteX215" fmla="*/ 174852 w 217120"/>
                  <a:gd name="connsiteY215" fmla="*/ 31924 h 277858"/>
                  <a:gd name="connsiteX216" fmla="*/ 175994 w 217120"/>
                  <a:gd name="connsiteY216" fmla="*/ 42840 h 277858"/>
                  <a:gd name="connsiteX217" fmla="*/ 170726 w 217120"/>
                  <a:gd name="connsiteY217" fmla="*/ 29068 h 277858"/>
                  <a:gd name="connsiteX218" fmla="*/ 174090 w 217120"/>
                  <a:gd name="connsiteY218" fmla="*/ 24435 h 277858"/>
                  <a:gd name="connsiteX219" fmla="*/ 174471 w 217120"/>
                  <a:gd name="connsiteY219" fmla="*/ 28306 h 277858"/>
                  <a:gd name="connsiteX220" fmla="*/ 170726 w 217120"/>
                  <a:gd name="connsiteY220" fmla="*/ 29068 h 277858"/>
                  <a:gd name="connsiteX221" fmla="*/ 161650 w 217120"/>
                  <a:gd name="connsiteY221" fmla="*/ 45823 h 277858"/>
                  <a:gd name="connsiteX222" fmla="*/ 157842 w 217120"/>
                  <a:gd name="connsiteY222" fmla="*/ 46585 h 277858"/>
                  <a:gd name="connsiteX223" fmla="*/ 161206 w 217120"/>
                  <a:gd name="connsiteY223" fmla="*/ 41952 h 277858"/>
                  <a:gd name="connsiteX224" fmla="*/ 161650 w 217120"/>
                  <a:gd name="connsiteY224" fmla="*/ 45823 h 277858"/>
                  <a:gd name="connsiteX225" fmla="*/ 149656 w 217120"/>
                  <a:gd name="connsiteY225" fmla="*/ 63213 h 277858"/>
                  <a:gd name="connsiteX226" fmla="*/ 145022 w 217120"/>
                  <a:gd name="connsiteY226" fmla="*/ 64165 h 277858"/>
                  <a:gd name="connsiteX227" fmla="*/ 149147 w 217120"/>
                  <a:gd name="connsiteY227" fmla="*/ 58517 h 277858"/>
                  <a:gd name="connsiteX228" fmla="*/ 149656 w 217120"/>
                  <a:gd name="connsiteY228" fmla="*/ 63213 h 277858"/>
                  <a:gd name="connsiteX229" fmla="*/ 136708 w 217120"/>
                  <a:gd name="connsiteY229" fmla="*/ 79968 h 277858"/>
                  <a:gd name="connsiteX230" fmla="*/ 132900 w 217120"/>
                  <a:gd name="connsiteY230" fmla="*/ 80730 h 277858"/>
                  <a:gd name="connsiteX231" fmla="*/ 136263 w 217120"/>
                  <a:gd name="connsiteY231" fmla="*/ 76097 h 277858"/>
                  <a:gd name="connsiteX232" fmla="*/ 136708 w 217120"/>
                  <a:gd name="connsiteY232" fmla="*/ 79968 h 277858"/>
                  <a:gd name="connsiteX233" fmla="*/ 123888 w 217120"/>
                  <a:gd name="connsiteY233" fmla="*/ 97485 h 277858"/>
                  <a:gd name="connsiteX234" fmla="*/ 120080 w 217120"/>
                  <a:gd name="connsiteY234" fmla="*/ 98247 h 277858"/>
                  <a:gd name="connsiteX235" fmla="*/ 123444 w 217120"/>
                  <a:gd name="connsiteY235" fmla="*/ 93614 h 277858"/>
                  <a:gd name="connsiteX236" fmla="*/ 123888 w 217120"/>
                  <a:gd name="connsiteY236" fmla="*/ 97485 h 277858"/>
                  <a:gd name="connsiteX237" fmla="*/ 111067 w 217120"/>
                  <a:gd name="connsiteY237" fmla="*/ 115066 h 277858"/>
                  <a:gd name="connsiteX238" fmla="*/ 107259 w 217120"/>
                  <a:gd name="connsiteY238" fmla="*/ 115827 h 277858"/>
                  <a:gd name="connsiteX239" fmla="*/ 110623 w 217120"/>
                  <a:gd name="connsiteY239" fmla="*/ 111194 h 277858"/>
                  <a:gd name="connsiteX240" fmla="*/ 111067 w 217120"/>
                  <a:gd name="connsiteY240" fmla="*/ 115066 h 277858"/>
                  <a:gd name="connsiteX241" fmla="*/ 99453 w 217120"/>
                  <a:gd name="connsiteY241" fmla="*/ 132329 h 277858"/>
                  <a:gd name="connsiteX242" fmla="*/ 94439 w 217120"/>
                  <a:gd name="connsiteY242" fmla="*/ 133344 h 277858"/>
                  <a:gd name="connsiteX243" fmla="*/ 98946 w 217120"/>
                  <a:gd name="connsiteY243" fmla="*/ 127188 h 277858"/>
                  <a:gd name="connsiteX244" fmla="*/ 99453 w 217120"/>
                  <a:gd name="connsiteY244" fmla="*/ 132329 h 277858"/>
                  <a:gd name="connsiteX245" fmla="*/ 86442 w 217120"/>
                  <a:gd name="connsiteY245" fmla="*/ 148640 h 277858"/>
                  <a:gd name="connsiteX246" fmla="*/ 82634 w 217120"/>
                  <a:gd name="connsiteY246" fmla="*/ 149401 h 277858"/>
                  <a:gd name="connsiteX247" fmla="*/ 85998 w 217120"/>
                  <a:gd name="connsiteY247" fmla="*/ 144768 h 277858"/>
                  <a:gd name="connsiteX248" fmla="*/ 86442 w 217120"/>
                  <a:gd name="connsiteY248" fmla="*/ 148640 h 277858"/>
                  <a:gd name="connsiteX249" fmla="*/ 73622 w 217120"/>
                  <a:gd name="connsiteY249" fmla="*/ 166220 h 277858"/>
                  <a:gd name="connsiteX250" fmla="*/ 69814 w 217120"/>
                  <a:gd name="connsiteY250" fmla="*/ 166982 h 277858"/>
                  <a:gd name="connsiteX251" fmla="*/ 73178 w 217120"/>
                  <a:gd name="connsiteY251" fmla="*/ 162349 h 277858"/>
                  <a:gd name="connsiteX252" fmla="*/ 73622 w 217120"/>
                  <a:gd name="connsiteY252" fmla="*/ 166220 h 277858"/>
                  <a:gd name="connsiteX253" fmla="*/ 60802 w 217120"/>
                  <a:gd name="connsiteY253" fmla="*/ 183737 h 277858"/>
                  <a:gd name="connsiteX254" fmla="*/ 56993 w 217120"/>
                  <a:gd name="connsiteY254" fmla="*/ 184498 h 277858"/>
                  <a:gd name="connsiteX255" fmla="*/ 60357 w 217120"/>
                  <a:gd name="connsiteY255" fmla="*/ 179865 h 277858"/>
                  <a:gd name="connsiteX256" fmla="*/ 60802 w 217120"/>
                  <a:gd name="connsiteY256" fmla="*/ 183737 h 277858"/>
                  <a:gd name="connsiteX257" fmla="*/ 48806 w 217120"/>
                  <a:gd name="connsiteY257" fmla="*/ 201127 h 277858"/>
                  <a:gd name="connsiteX258" fmla="*/ 44174 w 217120"/>
                  <a:gd name="connsiteY258" fmla="*/ 202079 h 277858"/>
                  <a:gd name="connsiteX259" fmla="*/ 48298 w 217120"/>
                  <a:gd name="connsiteY259" fmla="*/ 196430 h 277858"/>
                  <a:gd name="connsiteX260" fmla="*/ 48806 w 217120"/>
                  <a:gd name="connsiteY260" fmla="*/ 201127 h 277858"/>
                  <a:gd name="connsiteX261" fmla="*/ 35859 w 217120"/>
                  <a:gd name="connsiteY261" fmla="*/ 217882 h 277858"/>
                  <a:gd name="connsiteX262" fmla="*/ 32051 w 217120"/>
                  <a:gd name="connsiteY262" fmla="*/ 218644 h 277858"/>
                  <a:gd name="connsiteX263" fmla="*/ 35415 w 217120"/>
                  <a:gd name="connsiteY263" fmla="*/ 214011 h 277858"/>
                  <a:gd name="connsiteX264" fmla="*/ 35859 w 217120"/>
                  <a:gd name="connsiteY264" fmla="*/ 217882 h 277858"/>
                  <a:gd name="connsiteX265" fmla="*/ 25895 w 217120"/>
                  <a:gd name="connsiteY265" fmla="*/ 227148 h 277858"/>
                  <a:gd name="connsiteX266" fmla="*/ 28814 w 217120"/>
                  <a:gd name="connsiteY266" fmla="*/ 223086 h 277858"/>
                  <a:gd name="connsiteX267" fmla="*/ 36240 w 217120"/>
                  <a:gd name="connsiteY267" fmla="*/ 221563 h 277858"/>
                  <a:gd name="connsiteX268" fmla="*/ 37382 w 217120"/>
                  <a:gd name="connsiteY268" fmla="*/ 232416 h 277858"/>
                  <a:gd name="connsiteX269" fmla="*/ 26657 w 217120"/>
                  <a:gd name="connsiteY269" fmla="*/ 234637 h 277858"/>
                  <a:gd name="connsiteX270" fmla="*/ 25895 w 217120"/>
                  <a:gd name="connsiteY270" fmla="*/ 227148 h 277858"/>
                  <a:gd name="connsiteX271" fmla="*/ 23039 w 217120"/>
                  <a:gd name="connsiteY271" fmla="*/ 235399 h 277858"/>
                  <a:gd name="connsiteX272" fmla="*/ 19231 w 217120"/>
                  <a:gd name="connsiteY272" fmla="*/ 236160 h 277858"/>
                  <a:gd name="connsiteX273" fmla="*/ 22595 w 217120"/>
                  <a:gd name="connsiteY273" fmla="*/ 231527 h 277858"/>
                  <a:gd name="connsiteX274" fmla="*/ 23039 w 217120"/>
                  <a:gd name="connsiteY274" fmla="*/ 235399 h 277858"/>
                  <a:gd name="connsiteX275" fmla="*/ 37763 w 217120"/>
                  <a:gd name="connsiteY275" fmla="*/ 236097 h 277858"/>
                  <a:gd name="connsiteX276" fmla="*/ 38905 w 217120"/>
                  <a:gd name="connsiteY276" fmla="*/ 246950 h 277858"/>
                  <a:gd name="connsiteX277" fmla="*/ 28180 w 217120"/>
                  <a:gd name="connsiteY277" fmla="*/ 249171 h 277858"/>
                  <a:gd name="connsiteX278" fmla="*/ 27037 w 217120"/>
                  <a:gd name="connsiteY278" fmla="*/ 238319 h 277858"/>
                  <a:gd name="connsiteX279" fmla="*/ 37763 w 217120"/>
                  <a:gd name="connsiteY279" fmla="*/ 236097 h 277858"/>
                  <a:gd name="connsiteX280" fmla="*/ 41381 w 217120"/>
                  <a:gd name="connsiteY280" fmla="*/ 235336 h 277858"/>
                  <a:gd name="connsiteX281" fmla="*/ 52107 w 217120"/>
                  <a:gd name="connsiteY281" fmla="*/ 233114 h 277858"/>
                  <a:gd name="connsiteX282" fmla="*/ 52805 w 217120"/>
                  <a:gd name="connsiteY282" fmla="*/ 240096 h 277858"/>
                  <a:gd name="connsiteX283" fmla="*/ 49377 w 217120"/>
                  <a:gd name="connsiteY283" fmla="*/ 244729 h 277858"/>
                  <a:gd name="connsiteX284" fmla="*/ 42460 w 217120"/>
                  <a:gd name="connsiteY284" fmla="*/ 246188 h 277858"/>
                  <a:gd name="connsiteX285" fmla="*/ 41381 w 217120"/>
                  <a:gd name="connsiteY285" fmla="*/ 235336 h 277858"/>
                  <a:gd name="connsiteX286" fmla="*/ 46141 w 217120"/>
                  <a:gd name="connsiteY286" fmla="*/ 249235 h 277858"/>
                  <a:gd name="connsiteX287" fmla="*/ 43221 w 217120"/>
                  <a:gd name="connsiteY287" fmla="*/ 253233 h 277858"/>
                  <a:gd name="connsiteX288" fmla="*/ 42904 w 217120"/>
                  <a:gd name="connsiteY288" fmla="*/ 249933 h 277858"/>
                  <a:gd name="connsiteX289" fmla="*/ 46141 w 217120"/>
                  <a:gd name="connsiteY289" fmla="*/ 249235 h 277858"/>
                  <a:gd name="connsiteX290" fmla="*/ 55724 w 217120"/>
                  <a:gd name="connsiteY290" fmla="*/ 232353 h 277858"/>
                  <a:gd name="connsiteX291" fmla="*/ 59025 w 217120"/>
                  <a:gd name="connsiteY291" fmla="*/ 231654 h 277858"/>
                  <a:gd name="connsiteX292" fmla="*/ 56105 w 217120"/>
                  <a:gd name="connsiteY292" fmla="*/ 235653 h 277858"/>
                  <a:gd name="connsiteX293" fmla="*/ 55724 w 217120"/>
                  <a:gd name="connsiteY293" fmla="*/ 232353 h 277858"/>
                  <a:gd name="connsiteX294" fmla="*/ 67720 w 217120"/>
                  <a:gd name="connsiteY294" fmla="*/ 214963 h 277858"/>
                  <a:gd name="connsiteX295" fmla="*/ 71781 w 217120"/>
                  <a:gd name="connsiteY295" fmla="*/ 214138 h 277858"/>
                  <a:gd name="connsiteX296" fmla="*/ 68100 w 217120"/>
                  <a:gd name="connsiteY296" fmla="*/ 219151 h 277858"/>
                  <a:gd name="connsiteX297" fmla="*/ 67720 w 217120"/>
                  <a:gd name="connsiteY297" fmla="*/ 214963 h 277858"/>
                  <a:gd name="connsiteX298" fmla="*/ 80667 w 217120"/>
                  <a:gd name="connsiteY298" fmla="*/ 198271 h 277858"/>
                  <a:gd name="connsiteX299" fmla="*/ 83967 w 217120"/>
                  <a:gd name="connsiteY299" fmla="*/ 197573 h 277858"/>
                  <a:gd name="connsiteX300" fmla="*/ 81047 w 217120"/>
                  <a:gd name="connsiteY300" fmla="*/ 201571 h 277858"/>
                  <a:gd name="connsiteX301" fmla="*/ 80667 w 217120"/>
                  <a:gd name="connsiteY301" fmla="*/ 198271 h 277858"/>
                  <a:gd name="connsiteX302" fmla="*/ 93487 w 217120"/>
                  <a:gd name="connsiteY302" fmla="*/ 180690 h 277858"/>
                  <a:gd name="connsiteX303" fmla="*/ 96787 w 217120"/>
                  <a:gd name="connsiteY303" fmla="*/ 179992 h 277858"/>
                  <a:gd name="connsiteX304" fmla="*/ 93868 w 217120"/>
                  <a:gd name="connsiteY304" fmla="*/ 183991 h 277858"/>
                  <a:gd name="connsiteX305" fmla="*/ 93487 w 217120"/>
                  <a:gd name="connsiteY305" fmla="*/ 180690 h 277858"/>
                  <a:gd name="connsiteX306" fmla="*/ 106307 w 217120"/>
                  <a:gd name="connsiteY306" fmla="*/ 163173 h 277858"/>
                  <a:gd name="connsiteX307" fmla="*/ 109608 w 217120"/>
                  <a:gd name="connsiteY307" fmla="*/ 162475 h 277858"/>
                  <a:gd name="connsiteX308" fmla="*/ 106688 w 217120"/>
                  <a:gd name="connsiteY308" fmla="*/ 166474 h 277858"/>
                  <a:gd name="connsiteX309" fmla="*/ 106307 w 217120"/>
                  <a:gd name="connsiteY309" fmla="*/ 163173 h 277858"/>
                  <a:gd name="connsiteX310" fmla="*/ 117922 w 217120"/>
                  <a:gd name="connsiteY310" fmla="*/ 145847 h 277858"/>
                  <a:gd name="connsiteX311" fmla="*/ 122428 w 217120"/>
                  <a:gd name="connsiteY311" fmla="*/ 144895 h 277858"/>
                  <a:gd name="connsiteX312" fmla="*/ 118430 w 217120"/>
                  <a:gd name="connsiteY312" fmla="*/ 150417 h 277858"/>
                  <a:gd name="connsiteX313" fmla="*/ 117922 w 217120"/>
                  <a:gd name="connsiteY313" fmla="*/ 145847 h 277858"/>
                  <a:gd name="connsiteX314" fmla="*/ 130869 w 217120"/>
                  <a:gd name="connsiteY314" fmla="*/ 129536 h 277858"/>
                  <a:gd name="connsiteX315" fmla="*/ 134169 w 217120"/>
                  <a:gd name="connsiteY315" fmla="*/ 128838 h 277858"/>
                  <a:gd name="connsiteX316" fmla="*/ 131250 w 217120"/>
                  <a:gd name="connsiteY316" fmla="*/ 132836 h 277858"/>
                  <a:gd name="connsiteX317" fmla="*/ 130869 w 217120"/>
                  <a:gd name="connsiteY317" fmla="*/ 129536 h 277858"/>
                  <a:gd name="connsiteX318" fmla="*/ 143689 w 217120"/>
                  <a:gd name="connsiteY318" fmla="*/ 112019 h 277858"/>
                  <a:gd name="connsiteX319" fmla="*/ 146990 w 217120"/>
                  <a:gd name="connsiteY319" fmla="*/ 111321 h 277858"/>
                  <a:gd name="connsiteX320" fmla="*/ 144070 w 217120"/>
                  <a:gd name="connsiteY320" fmla="*/ 115320 h 277858"/>
                  <a:gd name="connsiteX321" fmla="*/ 143689 w 217120"/>
                  <a:gd name="connsiteY321" fmla="*/ 112019 h 277858"/>
                  <a:gd name="connsiteX322" fmla="*/ 156573 w 217120"/>
                  <a:gd name="connsiteY322" fmla="*/ 94439 h 277858"/>
                  <a:gd name="connsiteX323" fmla="*/ 159874 w 217120"/>
                  <a:gd name="connsiteY323" fmla="*/ 93741 h 277858"/>
                  <a:gd name="connsiteX324" fmla="*/ 156954 w 217120"/>
                  <a:gd name="connsiteY324" fmla="*/ 97739 h 277858"/>
                  <a:gd name="connsiteX325" fmla="*/ 156573 w 217120"/>
                  <a:gd name="connsiteY325" fmla="*/ 94439 h 277858"/>
                  <a:gd name="connsiteX326" fmla="*/ 168569 w 217120"/>
                  <a:gd name="connsiteY326" fmla="*/ 77049 h 277858"/>
                  <a:gd name="connsiteX327" fmla="*/ 172631 w 217120"/>
                  <a:gd name="connsiteY327" fmla="*/ 76224 h 277858"/>
                  <a:gd name="connsiteX328" fmla="*/ 168949 w 217120"/>
                  <a:gd name="connsiteY328" fmla="*/ 81238 h 277858"/>
                  <a:gd name="connsiteX329" fmla="*/ 168569 w 217120"/>
                  <a:gd name="connsiteY329" fmla="*/ 77049 h 277858"/>
                  <a:gd name="connsiteX330" fmla="*/ 181515 w 217120"/>
                  <a:gd name="connsiteY330" fmla="*/ 60357 h 277858"/>
                  <a:gd name="connsiteX331" fmla="*/ 184816 w 217120"/>
                  <a:gd name="connsiteY331" fmla="*/ 59659 h 277858"/>
                  <a:gd name="connsiteX332" fmla="*/ 181896 w 217120"/>
                  <a:gd name="connsiteY332" fmla="*/ 63657 h 277858"/>
                  <a:gd name="connsiteX333" fmla="*/ 181515 w 217120"/>
                  <a:gd name="connsiteY333" fmla="*/ 60357 h 277858"/>
                  <a:gd name="connsiteX334" fmla="*/ 194336 w 217120"/>
                  <a:gd name="connsiteY334" fmla="*/ 42777 h 277858"/>
                  <a:gd name="connsiteX335" fmla="*/ 197636 w 217120"/>
                  <a:gd name="connsiteY335" fmla="*/ 42079 h 277858"/>
                  <a:gd name="connsiteX336" fmla="*/ 194717 w 217120"/>
                  <a:gd name="connsiteY336" fmla="*/ 46077 h 277858"/>
                  <a:gd name="connsiteX337" fmla="*/ 194336 w 217120"/>
                  <a:gd name="connsiteY337" fmla="*/ 42777 h 277858"/>
                  <a:gd name="connsiteX338" fmla="*/ 204237 w 217120"/>
                  <a:gd name="connsiteY338" fmla="*/ 33003 h 277858"/>
                  <a:gd name="connsiteX339" fmla="*/ 200810 w 217120"/>
                  <a:gd name="connsiteY339" fmla="*/ 37636 h 277858"/>
                  <a:gd name="connsiteX340" fmla="*/ 193892 w 217120"/>
                  <a:gd name="connsiteY340" fmla="*/ 39096 h 277858"/>
                  <a:gd name="connsiteX341" fmla="*/ 192749 w 217120"/>
                  <a:gd name="connsiteY341" fmla="*/ 28243 h 277858"/>
                  <a:gd name="connsiteX342" fmla="*/ 203475 w 217120"/>
                  <a:gd name="connsiteY342" fmla="*/ 26021 h 277858"/>
                  <a:gd name="connsiteX343" fmla="*/ 204237 w 217120"/>
                  <a:gd name="connsiteY343" fmla="*/ 33003 h 277858"/>
                  <a:gd name="connsiteX344" fmla="*/ 202016 w 217120"/>
                  <a:gd name="connsiteY344" fmla="*/ 11424 h 277858"/>
                  <a:gd name="connsiteX345" fmla="*/ 203158 w 217120"/>
                  <a:gd name="connsiteY345" fmla="*/ 22277 h 277858"/>
                  <a:gd name="connsiteX346" fmla="*/ 192432 w 217120"/>
                  <a:gd name="connsiteY346" fmla="*/ 24498 h 277858"/>
                  <a:gd name="connsiteX347" fmla="*/ 191289 w 217120"/>
                  <a:gd name="connsiteY347" fmla="*/ 13645 h 277858"/>
                  <a:gd name="connsiteX348" fmla="*/ 202016 w 217120"/>
                  <a:gd name="connsiteY348" fmla="*/ 11424 h 277858"/>
                  <a:gd name="connsiteX349" fmla="*/ 188814 w 217120"/>
                  <a:gd name="connsiteY349" fmla="*/ 25260 h 277858"/>
                  <a:gd name="connsiteX350" fmla="*/ 178089 w 217120"/>
                  <a:gd name="connsiteY350" fmla="*/ 27481 h 277858"/>
                  <a:gd name="connsiteX351" fmla="*/ 177327 w 217120"/>
                  <a:gd name="connsiteY351" fmla="*/ 19929 h 277858"/>
                  <a:gd name="connsiteX352" fmla="*/ 180246 w 217120"/>
                  <a:gd name="connsiteY352" fmla="*/ 15867 h 277858"/>
                  <a:gd name="connsiteX353" fmla="*/ 187672 w 217120"/>
                  <a:gd name="connsiteY353" fmla="*/ 14344 h 277858"/>
                  <a:gd name="connsiteX354" fmla="*/ 188814 w 217120"/>
                  <a:gd name="connsiteY354" fmla="*/ 25260 h 277858"/>
                  <a:gd name="connsiteX355" fmla="*/ 187291 w 217120"/>
                  <a:gd name="connsiteY355" fmla="*/ 10726 h 277858"/>
                  <a:gd name="connsiteX356" fmla="*/ 183483 w 217120"/>
                  <a:gd name="connsiteY356" fmla="*/ 11488 h 277858"/>
                  <a:gd name="connsiteX357" fmla="*/ 186847 w 217120"/>
                  <a:gd name="connsiteY357" fmla="*/ 6855 h 277858"/>
                  <a:gd name="connsiteX358" fmla="*/ 187291 w 217120"/>
                  <a:gd name="connsiteY358" fmla="*/ 10726 h 277858"/>
                  <a:gd name="connsiteX359" fmla="*/ 6410 w 217120"/>
                  <a:gd name="connsiteY359" fmla="*/ 253741 h 277858"/>
                  <a:gd name="connsiteX360" fmla="*/ 9774 w 217120"/>
                  <a:gd name="connsiteY360" fmla="*/ 249108 h 277858"/>
                  <a:gd name="connsiteX361" fmla="*/ 10155 w 217120"/>
                  <a:gd name="connsiteY361" fmla="*/ 252979 h 277858"/>
                  <a:gd name="connsiteX362" fmla="*/ 6410 w 217120"/>
                  <a:gd name="connsiteY362" fmla="*/ 253741 h 277858"/>
                  <a:gd name="connsiteX363" fmla="*/ 13011 w 217120"/>
                  <a:gd name="connsiteY363" fmla="*/ 244665 h 277858"/>
                  <a:gd name="connsiteX364" fmla="*/ 15930 w 217120"/>
                  <a:gd name="connsiteY364" fmla="*/ 240603 h 277858"/>
                  <a:gd name="connsiteX365" fmla="*/ 23356 w 217120"/>
                  <a:gd name="connsiteY365" fmla="*/ 239080 h 277858"/>
                  <a:gd name="connsiteX366" fmla="*/ 24498 w 217120"/>
                  <a:gd name="connsiteY366" fmla="*/ 249933 h 277858"/>
                  <a:gd name="connsiteX367" fmla="*/ 13773 w 217120"/>
                  <a:gd name="connsiteY367" fmla="*/ 252154 h 277858"/>
                  <a:gd name="connsiteX368" fmla="*/ 13011 w 217120"/>
                  <a:gd name="connsiteY368" fmla="*/ 244665 h 277858"/>
                  <a:gd name="connsiteX369" fmla="*/ 15296 w 217120"/>
                  <a:gd name="connsiteY369" fmla="*/ 266815 h 277858"/>
                  <a:gd name="connsiteX370" fmla="*/ 14153 w 217120"/>
                  <a:gd name="connsiteY370" fmla="*/ 255962 h 277858"/>
                  <a:gd name="connsiteX371" fmla="*/ 24879 w 217120"/>
                  <a:gd name="connsiteY371" fmla="*/ 253741 h 277858"/>
                  <a:gd name="connsiteX372" fmla="*/ 26021 w 217120"/>
                  <a:gd name="connsiteY372" fmla="*/ 264594 h 277858"/>
                  <a:gd name="connsiteX373" fmla="*/ 15296 w 217120"/>
                  <a:gd name="connsiteY373" fmla="*/ 266815 h 277858"/>
                  <a:gd name="connsiteX374" fmla="*/ 28560 w 217120"/>
                  <a:gd name="connsiteY374" fmla="*/ 252916 h 277858"/>
                  <a:gd name="connsiteX375" fmla="*/ 39286 w 217120"/>
                  <a:gd name="connsiteY375" fmla="*/ 250694 h 277858"/>
                  <a:gd name="connsiteX376" fmla="*/ 39984 w 217120"/>
                  <a:gd name="connsiteY376" fmla="*/ 257676 h 277858"/>
                  <a:gd name="connsiteX377" fmla="*/ 36557 w 217120"/>
                  <a:gd name="connsiteY377" fmla="*/ 262309 h 277858"/>
                  <a:gd name="connsiteX378" fmla="*/ 29639 w 217120"/>
                  <a:gd name="connsiteY378" fmla="*/ 263769 h 277858"/>
                  <a:gd name="connsiteX379" fmla="*/ 28560 w 217120"/>
                  <a:gd name="connsiteY379" fmla="*/ 252916 h 277858"/>
                  <a:gd name="connsiteX380" fmla="*/ 30020 w 217120"/>
                  <a:gd name="connsiteY380" fmla="*/ 267513 h 277858"/>
                  <a:gd name="connsiteX381" fmla="*/ 33320 w 217120"/>
                  <a:gd name="connsiteY381" fmla="*/ 266815 h 277858"/>
                  <a:gd name="connsiteX382" fmla="*/ 30401 w 217120"/>
                  <a:gd name="connsiteY382" fmla="*/ 270814 h 277858"/>
                  <a:gd name="connsiteX383" fmla="*/ 30020 w 217120"/>
                  <a:gd name="connsiteY383" fmla="*/ 267513 h 27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217120" h="277858">
                    <a:moveTo>
                      <a:pt x="214137" y="19548"/>
                    </a:moveTo>
                    <a:lnTo>
                      <a:pt x="213693" y="20119"/>
                    </a:lnTo>
                    <a:lnTo>
                      <a:pt x="206776" y="21579"/>
                    </a:lnTo>
                    <a:lnTo>
                      <a:pt x="205951" y="13582"/>
                    </a:lnTo>
                    <a:lnTo>
                      <a:pt x="198779" y="8314"/>
                    </a:lnTo>
                    <a:lnTo>
                      <a:pt x="190909" y="9964"/>
                    </a:lnTo>
                    <a:lnTo>
                      <a:pt x="190147" y="2412"/>
                    </a:lnTo>
                    <a:lnTo>
                      <a:pt x="190337" y="2158"/>
                    </a:lnTo>
                    <a:lnTo>
                      <a:pt x="187355" y="0"/>
                    </a:lnTo>
                    <a:lnTo>
                      <a:pt x="0" y="256216"/>
                    </a:lnTo>
                    <a:lnTo>
                      <a:pt x="2983" y="258374"/>
                    </a:lnTo>
                    <a:lnTo>
                      <a:pt x="3110" y="258183"/>
                    </a:lnTo>
                    <a:lnTo>
                      <a:pt x="10536" y="256660"/>
                    </a:lnTo>
                    <a:lnTo>
                      <a:pt x="11361" y="264467"/>
                    </a:lnTo>
                    <a:lnTo>
                      <a:pt x="18723" y="269862"/>
                    </a:lnTo>
                    <a:lnTo>
                      <a:pt x="26402" y="268275"/>
                    </a:lnTo>
                    <a:lnTo>
                      <a:pt x="27101" y="275256"/>
                    </a:lnTo>
                    <a:lnTo>
                      <a:pt x="26783" y="275700"/>
                    </a:lnTo>
                    <a:lnTo>
                      <a:pt x="29766" y="277858"/>
                    </a:lnTo>
                    <a:lnTo>
                      <a:pt x="217121" y="21642"/>
                    </a:lnTo>
                    <a:lnTo>
                      <a:pt x="214137" y="19548"/>
                    </a:lnTo>
                    <a:close/>
                    <a:moveTo>
                      <a:pt x="210457" y="24562"/>
                    </a:moveTo>
                    <a:lnTo>
                      <a:pt x="207537" y="28560"/>
                    </a:lnTo>
                    <a:lnTo>
                      <a:pt x="207220" y="25260"/>
                    </a:lnTo>
                    <a:lnTo>
                      <a:pt x="210457" y="24562"/>
                    </a:lnTo>
                    <a:close/>
                    <a:moveTo>
                      <a:pt x="64800" y="186720"/>
                    </a:moveTo>
                    <a:lnTo>
                      <a:pt x="75526" y="184498"/>
                    </a:lnTo>
                    <a:lnTo>
                      <a:pt x="76669" y="195351"/>
                    </a:lnTo>
                    <a:lnTo>
                      <a:pt x="65942" y="197573"/>
                    </a:lnTo>
                    <a:lnTo>
                      <a:pt x="64800" y="186720"/>
                    </a:lnTo>
                    <a:close/>
                    <a:moveTo>
                      <a:pt x="63721" y="212043"/>
                    </a:moveTo>
                    <a:lnTo>
                      <a:pt x="53820" y="214074"/>
                    </a:lnTo>
                    <a:lnTo>
                      <a:pt x="52805" y="204046"/>
                    </a:lnTo>
                    <a:lnTo>
                      <a:pt x="62705" y="202015"/>
                    </a:lnTo>
                    <a:lnTo>
                      <a:pt x="63721" y="212043"/>
                    </a:lnTo>
                    <a:close/>
                    <a:moveTo>
                      <a:pt x="77620" y="169139"/>
                    </a:moveTo>
                    <a:lnTo>
                      <a:pt x="88346" y="166918"/>
                    </a:lnTo>
                    <a:lnTo>
                      <a:pt x="89488" y="177771"/>
                    </a:lnTo>
                    <a:lnTo>
                      <a:pt x="78763" y="179992"/>
                    </a:lnTo>
                    <a:lnTo>
                      <a:pt x="77620" y="169139"/>
                    </a:lnTo>
                    <a:close/>
                    <a:moveTo>
                      <a:pt x="90504" y="151559"/>
                    </a:moveTo>
                    <a:lnTo>
                      <a:pt x="101230" y="149338"/>
                    </a:lnTo>
                    <a:lnTo>
                      <a:pt x="102372" y="160191"/>
                    </a:lnTo>
                    <a:lnTo>
                      <a:pt x="91647" y="162412"/>
                    </a:lnTo>
                    <a:lnTo>
                      <a:pt x="90504" y="151559"/>
                    </a:lnTo>
                    <a:close/>
                    <a:moveTo>
                      <a:pt x="103451" y="135248"/>
                    </a:moveTo>
                    <a:lnTo>
                      <a:pt x="112908" y="133281"/>
                    </a:lnTo>
                    <a:lnTo>
                      <a:pt x="113924" y="142928"/>
                    </a:lnTo>
                    <a:lnTo>
                      <a:pt x="104467" y="144895"/>
                    </a:lnTo>
                    <a:lnTo>
                      <a:pt x="103451" y="135248"/>
                    </a:lnTo>
                    <a:close/>
                    <a:moveTo>
                      <a:pt x="115066" y="117985"/>
                    </a:moveTo>
                    <a:lnTo>
                      <a:pt x="125792" y="115764"/>
                    </a:lnTo>
                    <a:lnTo>
                      <a:pt x="126934" y="126617"/>
                    </a:lnTo>
                    <a:lnTo>
                      <a:pt x="116208" y="128838"/>
                    </a:lnTo>
                    <a:lnTo>
                      <a:pt x="115066" y="117985"/>
                    </a:lnTo>
                    <a:close/>
                    <a:moveTo>
                      <a:pt x="127886" y="100405"/>
                    </a:moveTo>
                    <a:lnTo>
                      <a:pt x="138612" y="98183"/>
                    </a:lnTo>
                    <a:lnTo>
                      <a:pt x="139754" y="109036"/>
                    </a:lnTo>
                    <a:lnTo>
                      <a:pt x="129029" y="111258"/>
                    </a:lnTo>
                    <a:lnTo>
                      <a:pt x="127886" y="100405"/>
                    </a:lnTo>
                    <a:close/>
                    <a:moveTo>
                      <a:pt x="140707" y="82888"/>
                    </a:moveTo>
                    <a:lnTo>
                      <a:pt x="151432" y="80666"/>
                    </a:lnTo>
                    <a:lnTo>
                      <a:pt x="152575" y="91519"/>
                    </a:lnTo>
                    <a:lnTo>
                      <a:pt x="141848" y="93741"/>
                    </a:lnTo>
                    <a:lnTo>
                      <a:pt x="140707" y="82888"/>
                    </a:lnTo>
                    <a:close/>
                    <a:moveTo>
                      <a:pt x="153654" y="66133"/>
                    </a:moveTo>
                    <a:lnTo>
                      <a:pt x="163554" y="64102"/>
                    </a:lnTo>
                    <a:lnTo>
                      <a:pt x="164570" y="74129"/>
                    </a:lnTo>
                    <a:lnTo>
                      <a:pt x="154669" y="76160"/>
                    </a:lnTo>
                    <a:lnTo>
                      <a:pt x="153654" y="66133"/>
                    </a:lnTo>
                    <a:close/>
                    <a:moveTo>
                      <a:pt x="165649" y="48743"/>
                    </a:moveTo>
                    <a:lnTo>
                      <a:pt x="176375" y="46521"/>
                    </a:lnTo>
                    <a:lnTo>
                      <a:pt x="177517" y="57374"/>
                    </a:lnTo>
                    <a:lnTo>
                      <a:pt x="166791" y="59596"/>
                    </a:lnTo>
                    <a:lnTo>
                      <a:pt x="165649" y="48743"/>
                    </a:lnTo>
                    <a:close/>
                    <a:moveTo>
                      <a:pt x="163174" y="60421"/>
                    </a:moveTo>
                    <a:lnTo>
                      <a:pt x="153273" y="62451"/>
                    </a:lnTo>
                    <a:lnTo>
                      <a:pt x="152384" y="54074"/>
                    </a:lnTo>
                    <a:lnTo>
                      <a:pt x="154605" y="51027"/>
                    </a:lnTo>
                    <a:lnTo>
                      <a:pt x="162031" y="49504"/>
                    </a:lnTo>
                    <a:lnTo>
                      <a:pt x="163174" y="60421"/>
                    </a:lnTo>
                    <a:close/>
                    <a:moveTo>
                      <a:pt x="151052" y="76922"/>
                    </a:moveTo>
                    <a:lnTo>
                      <a:pt x="140325" y="79143"/>
                    </a:lnTo>
                    <a:lnTo>
                      <a:pt x="139564" y="71591"/>
                    </a:lnTo>
                    <a:lnTo>
                      <a:pt x="141786" y="68544"/>
                    </a:lnTo>
                    <a:lnTo>
                      <a:pt x="150036" y="66831"/>
                    </a:lnTo>
                    <a:lnTo>
                      <a:pt x="151052" y="76922"/>
                    </a:lnTo>
                    <a:close/>
                    <a:moveTo>
                      <a:pt x="138231" y="94502"/>
                    </a:moveTo>
                    <a:lnTo>
                      <a:pt x="127506" y="96724"/>
                    </a:lnTo>
                    <a:lnTo>
                      <a:pt x="126743" y="89171"/>
                    </a:lnTo>
                    <a:lnTo>
                      <a:pt x="129663" y="85109"/>
                    </a:lnTo>
                    <a:lnTo>
                      <a:pt x="137088" y="83586"/>
                    </a:lnTo>
                    <a:lnTo>
                      <a:pt x="138231" y="94502"/>
                    </a:lnTo>
                    <a:close/>
                    <a:moveTo>
                      <a:pt x="125347" y="112083"/>
                    </a:moveTo>
                    <a:lnTo>
                      <a:pt x="114622" y="114304"/>
                    </a:lnTo>
                    <a:lnTo>
                      <a:pt x="113860" y="106751"/>
                    </a:lnTo>
                    <a:lnTo>
                      <a:pt x="116779" y="102689"/>
                    </a:lnTo>
                    <a:lnTo>
                      <a:pt x="124205" y="101166"/>
                    </a:lnTo>
                    <a:lnTo>
                      <a:pt x="125347" y="112083"/>
                    </a:lnTo>
                    <a:close/>
                    <a:moveTo>
                      <a:pt x="112527" y="129600"/>
                    </a:moveTo>
                    <a:lnTo>
                      <a:pt x="103070" y="131567"/>
                    </a:lnTo>
                    <a:lnTo>
                      <a:pt x="102182" y="122809"/>
                    </a:lnTo>
                    <a:lnTo>
                      <a:pt x="104022" y="120270"/>
                    </a:lnTo>
                    <a:lnTo>
                      <a:pt x="111448" y="118747"/>
                    </a:lnTo>
                    <a:lnTo>
                      <a:pt x="112527" y="129600"/>
                    </a:lnTo>
                    <a:close/>
                    <a:moveTo>
                      <a:pt x="100786" y="145657"/>
                    </a:moveTo>
                    <a:lnTo>
                      <a:pt x="90060" y="147878"/>
                    </a:lnTo>
                    <a:lnTo>
                      <a:pt x="89298" y="140326"/>
                    </a:lnTo>
                    <a:lnTo>
                      <a:pt x="91138" y="137787"/>
                    </a:lnTo>
                    <a:lnTo>
                      <a:pt x="99770" y="136010"/>
                    </a:lnTo>
                    <a:lnTo>
                      <a:pt x="100786" y="145657"/>
                    </a:lnTo>
                    <a:close/>
                    <a:moveTo>
                      <a:pt x="87965" y="163237"/>
                    </a:moveTo>
                    <a:lnTo>
                      <a:pt x="77240" y="165458"/>
                    </a:lnTo>
                    <a:lnTo>
                      <a:pt x="76478" y="157906"/>
                    </a:lnTo>
                    <a:lnTo>
                      <a:pt x="79397" y="153844"/>
                    </a:lnTo>
                    <a:lnTo>
                      <a:pt x="86823" y="152321"/>
                    </a:lnTo>
                    <a:lnTo>
                      <a:pt x="87965" y="163237"/>
                    </a:lnTo>
                    <a:close/>
                    <a:moveTo>
                      <a:pt x="75145" y="180754"/>
                    </a:moveTo>
                    <a:lnTo>
                      <a:pt x="64419" y="182975"/>
                    </a:lnTo>
                    <a:lnTo>
                      <a:pt x="63658" y="175423"/>
                    </a:lnTo>
                    <a:lnTo>
                      <a:pt x="66577" y="171361"/>
                    </a:lnTo>
                    <a:lnTo>
                      <a:pt x="74003" y="169838"/>
                    </a:lnTo>
                    <a:lnTo>
                      <a:pt x="75145" y="180754"/>
                    </a:lnTo>
                    <a:close/>
                    <a:moveTo>
                      <a:pt x="62325" y="198334"/>
                    </a:moveTo>
                    <a:lnTo>
                      <a:pt x="52424" y="200365"/>
                    </a:lnTo>
                    <a:lnTo>
                      <a:pt x="51535" y="191988"/>
                    </a:lnTo>
                    <a:lnTo>
                      <a:pt x="53756" y="188941"/>
                    </a:lnTo>
                    <a:lnTo>
                      <a:pt x="61182" y="187418"/>
                    </a:lnTo>
                    <a:lnTo>
                      <a:pt x="62325" y="198334"/>
                    </a:lnTo>
                    <a:close/>
                    <a:moveTo>
                      <a:pt x="50203" y="214899"/>
                    </a:moveTo>
                    <a:lnTo>
                      <a:pt x="39476" y="217120"/>
                    </a:lnTo>
                    <a:lnTo>
                      <a:pt x="38715" y="209568"/>
                    </a:lnTo>
                    <a:lnTo>
                      <a:pt x="40937" y="206521"/>
                    </a:lnTo>
                    <a:lnTo>
                      <a:pt x="49187" y="204808"/>
                    </a:lnTo>
                    <a:lnTo>
                      <a:pt x="50203" y="214899"/>
                    </a:lnTo>
                    <a:close/>
                    <a:moveTo>
                      <a:pt x="50583" y="218580"/>
                    </a:moveTo>
                    <a:lnTo>
                      <a:pt x="51726" y="229433"/>
                    </a:lnTo>
                    <a:lnTo>
                      <a:pt x="41000" y="231654"/>
                    </a:lnTo>
                    <a:lnTo>
                      <a:pt x="39857" y="220802"/>
                    </a:lnTo>
                    <a:lnTo>
                      <a:pt x="50583" y="218580"/>
                    </a:lnTo>
                    <a:close/>
                    <a:moveTo>
                      <a:pt x="54201" y="217819"/>
                    </a:moveTo>
                    <a:lnTo>
                      <a:pt x="64101" y="215788"/>
                    </a:lnTo>
                    <a:lnTo>
                      <a:pt x="64927" y="223658"/>
                    </a:lnTo>
                    <a:lnTo>
                      <a:pt x="62261" y="227339"/>
                    </a:lnTo>
                    <a:lnTo>
                      <a:pt x="55343" y="228798"/>
                    </a:lnTo>
                    <a:lnTo>
                      <a:pt x="54201" y="217819"/>
                    </a:lnTo>
                    <a:close/>
                    <a:moveTo>
                      <a:pt x="66323" y="201254"/>
                    </a:moveTo>
                    <a:lnTo>
                      <a:pt x="77049" y="199032"/>
                    </a:lnTo>
                    <a:lnTo>
                      <a:pt x="77747" y="206014"/>
                    </a:lnTo>
                    <a:lnTo>
                      <a:pt x="75082" y="209695"/>
                    </a:lnTo>
                    <a:lnTo>
                      <a:pt x="67338" y="211282"/>
                    </a:lnTo>
                    <a:lnTo>
                      <a:pt x="66323" y="201254"/>
                    </a:lnTo>
                    <a:close/>
                    <a:moveTo>
                      <a:pt x="79143" y="183673"/>
                    </a:moveTo>
                    <a:lnTo>
                      <a:pt x="89869" y="181452"/>
                    </a:lnTo>
                    <a:lnTo>
                      <a:pt x="90567" y="188433"/>
                    </a:lnTo>
                    <a:lnTo>
                      <a:pt x="87140" y="193067"/>
                    </a:lnTo>
                    <a:lnTo>
                      <a:pt x="80222" y="194526"/>
                    </a:lnTo>
                    <a:lnTo>
                      <a:pt x="79143" y="183673"/>
                    </a:lnTo>
                    <a:close/>
                    <a:moveTo>
                      <a:pt x="91964" y="166156"/>
                    </a:moveTo>
                    <a:lnTo>
                      <a:pt x="102690" y="163935"/>
                    </a:lnTo>
                    <a:lnTo>
                      <a:pt x="103388" y="170916"/>
                    </a:lnTo>
                    <a:lnTo>
                      <a:pt x="99960" y="175550"/>
                    </a:lnTo>
                    <a:lnTo>
                      <a:pt x="93043" y="177009"/>
                    </a:lnTo>
                    <a:lnTo>
                      <a:pt x="91964" y="166156"/>
                    </a:lnTo>
                    <a:close/>
                    <a:moveTo>
                      <a:pt x="104784" y="148576"/>
                    </a:moveTo>
                    <a:lnTo>
                      <a:pt x="114241" y="146609"/>
                    </a:lnTo>
                    <a:lnTo>
                      <a:pt x="115066" y="154859"/>
                    </a:lnTo>
                    <a:lnTo>
                      <a:pt x="112781" y="158033"/>
                    </a:lnTo>
                    <a:lnTo>
                      <a:pt x="105863" y="159492"/>
                    </a:lnTo>
                    <a:lnTo>
                      <a:pt x="104784" y="148576"/>
                    </a:lnTo>
                    <a:close/>
                    <a:moveTo>
                      <a:pt x="116525" y="132519"/>
                    </a:moveTo>
                    <a:lnTo>
                      <a:pt x="127252" y="130298"/>
                    </a:lnTo>
                    <a:lnTo>
                      <a:pt x="127950" y="137279"/>
                    </a:lnTo>
                    <a:lnTo>
                      <a:pt x="125665" y="140452"/>
                    </a:lnTo>
                    <a:lnTo>
                      <a:pt x="117541" y="142166"/>
                    </a:lnTo>
                    <a:lnTo>
                      <a:pt x="116525" y="132519"/>
                    </a:lnTo>
                    <a:close/>
                    <a:moveTo>
                      <a:pt x="129409" y="115002"/>
                    </a:moveTo>
                    <a:lnTo>
                      <a:pt x="140136" y="112781"/>
                    </a:lnTo>
                    <a:lnTo>
                      <a:pt x="140834" y="119762"/>
                    </a:lnTo>
                    <a:lnTo>
                      <a:pt x="137406" y="124395"/>
                    </a:lnTo>
                    <a:lnTo>
                      <a:pt x="130488" y="125855"/>
                    </a:lnTo>
                    <a:lnTo>
                      <a:pt x="129409" y="115002"/>
                    </a:lnTo>
                    <a:close/>
                    <a:moveTo>
                      <a:pt x="142230" y="97422"/>
                    </a:moveTo>
                    <a:lnTo>
                      <a:pt x="152955" y="95200"/>
                    </a:lnTo>
                    <a:lnTo>
                      <a:pt x="153654" y="102182"/>
                    </a:lnTo>
                    <a:lnTo>
                      <a:pt x="150227" y="106815"/>
                    </a:lnTo>
                    <a:lnTo>
                      <a:pt x="143309" y="108275"/>
                    </a:lnTo>
                    <a:lnTo>
                      <a:pt x="142230" y="97422"/>
                    </a:lnTo>
                    <a:close/>
                    <a:moveTo>
                      <a:pt x="155050" y="79905"/>
                    </a:moveTo>
                    <a:lnTo>
                      <a:pt x="164951" y="77874"/>
                    </a:lnTo>
                    <a:lnTo>
                      <a:pt x="165776" y="85744"/>
                    </a:lnTo>
                    <a:lnTo>
                      <a:pt x="163111" y="89425"/>
                    </a:lnTo>
                    <a:lnTo>
                      <a:pt x="156192" y="90885"/>
                    </a:lnTo>
                    <a:lnTo>
                      <a:pt x="155050" y="79905"/>
                    </a:lnTo>
                    <a:close/>
                    <a:moveTo>
                      <a:pt x="167172" y="63340"/>
                    </a:moveTo>
                    <a:lnTo>
                      <a:pt x="177898" y="61119"/>
                    </a:lnTo>
                    <a:lnTo>
                      <a:pt x="178596" y="68100"/>
                    </a:lnTo>
                    <a:lnTo>
                      <a:pt x="175930" y="71781"/>
                    </a:lnTo>
                    <a:lnTo>
                      <a:pt x="168187" y="73368"/>
                    </a:lnTo>
                    <a:lnTo>
                      <a:pt x="167172" y="63340"/>
                    </a:lnTo>
                    <a:close/>
                    <a:moveTo>
                      <a:pt x="179992" y="45760"/>
                    </a:moveTo>
                    <a:lnTo>
                      <a:pt x="190718" y="43538"/>
                    </a:lnTo>
                    <a:lnTo>
                      <a:pt x="191417" y="50520"/>
                    </a:lnTo>
                    <a:lnTo>
                      <a:pt x="187989" y="55153"/>
                    </a:lnTo>
                    <a:lnTo>
                      <a:pt x="181071" y="56613"/>
                    </a:lnTo>
                    <a:lnTo>
                      <a:pt x="179992" y="45760"/>
                    </a:lnTo>
                    <a:close/>
                    <a:moveTo>
                      <a:pt x="179612" y="42079"/>
                    </a:moveTo>
                    <a:lnTo>
                      <a:pt x="178469" y="31226"/>
                    </a:lnTo>
                    <a:lnTo>
                      <a:pt x="189195" y="29004"/>
                    </a:lnTo>
                    <a:lnTo>
                      <a:pt x="190337" y="39857"/>
                    </a:lnTo>
                    <a:lnTo>
                      <a:pt x="179612" y="42079"/>
                    </a:lnTo>
                    <a:close/>
                    <a:moveTo>
                      <a:pt x="175994" y="42840"/>
                    </a:moveTo>
                    <a:lnTo>
                      <a:pt x="165268" y="45062"/>
                    </a:lnTo>
                    <a:lnTo>
                      <a:pt x="164507" y="37509"/>
                    </a:lnTo>
                    <a:lnTo>
                      <a:pt x="167426" y="33447"/>
                    </a:lnTo>
                    <a:lnTo>
                      <a:pt x="174852" y="31924"/>
                    </a:lnTo>
                    <a:lnTo>
                      <a:pt x="175994" y="42840"/>
                    </a:lnTo>
                    <a:close/>
                    <a:moveTo>
                      <a:pt x="170726" y="29068"/>
                    </a:moveTo>
                    <a:lnTo>
                      <a:pt x="174090" y="24435"/>
                    </a:lnTo>
                    <a:lnTo>
                      <a:pt x="174471" y="28306"/>
                    </a:lnTo>
                    <a:lnTo>
                      <a:pt x="170726" y="29068"/>
                    </a:lnTo>
                    <a:close/>
                    <a:moveTo>
                      <a:pt x="161650" y="45823"/>
                    </a:moveTo>
                    <a:lnTo>
                      <a:pt x="157842" y="46585"/>
                    </a:lnTo>
                    <a:lnTo>
                      <a:pt x="161206" y="41952"/>
                    </a:lnTo>
                    <a:lnTo>
                      <a:pt x="161650" y="45823"/>
                    </a:lnTo>
                    <a:close/>
                    <a:moveTo>
                      <a:pt x="149656" y="63213"/>
                    </a:moveTo>
                    <a:lnTo>
                      <a:pt x="145022" y="64165"/>
                    </a:lnTo>
                    <a:lnTo>
                      <a:pt x="149147" y="58517"/>
                    </a:lnTo>
                    <a:lnTo>
                      <a:pt x="149656" y="63213"/>
                    </a:lnTo>
                    <a:close/>
                    <a:moveTo>
                      <a:pt x="136708" y="79968"/>
                    </a:moveTo>
                    <a:lnTo>
                      <a:pt x="132900" y="80730"/>
                    </a:lnTo>
                    <a:lnTo>
                      <a:pt x="136263" y="76097"/>
                    </a:lnTo>
                    <a:lnTo>
                      <a:pt x="136708" y="79968"/>
                    </a:lnTo>
                    <a:close/>
                    <a:moveTo>
                      <a:pt x="123888" y="97485"/>
                    </a:moveTo>
                    <a:lnTo>
                      <a:pt x="120080" y="98247"/>
                    </a:lnTo>
                    <a:lnTo>
                      <a:pt x="123444" y="93614"/>
                    </a:lnTo>
                    <a:lnTo>
                      <a:pt x="123888" y="97485"/>
                    </a:lnTo>
                    <a:close/>
                    <a:moveTo>
                      <a:pt x="111067" y="115066"/>
                    </a:moveTo>
                    <a:lnTo>
                      <a:pt x="107259" y="115827"/>
                    </a:lnTo>
                    <a:lnTo>
                      <a:pt x="110623" y="111194"/>
                    </a:lnTo>
                    <a:lnTo>
                      <a:pt x="111067" y="115066"/>
                    </a:lnTo>
                    <a:close/>
                    <a:moveTo>
                      <a:pt x="99453" y="132329"/>
                    </a:moveTo>
                    <a:lnTo>
                      <a:pt x="94439" y="133344"/>
                    </a:lnTo>
                    <a:lnTo>
                      <a:pt x="98946" y="127188"/>
                    </a:lnTo>
                    <a:lnTo>
                      <a:pt x="99453" y="132329"/>
                    </a:lnTo>
                    <a:close/>
                    <a:moveTo>
                      <a:pt x="86442" y="148640"/>
                    </a:moveTo>
                    <a:lnTo>
                      <a:pt x="82634" y="149401"/>
                    </a:lnTo>
                    <a:lnTo>
                      <a:pt x="85998" y="144768"/>
                    </a:lnTo>
                    <a:lnTo>
                      <a:pt x="86442" y="148640"/>
                    </a:lnTo>
                    <a:close/>
                    <a:moveTo>
                      <a:pt x="73622" y="166220"/>
                    </a:moveTo>
                    <a:lnTo>
                      <a:pt x="69814" y="166982"/>
                    </a:lnTo>
                    <a:lnTo>
                      <a:pt x="73178" y="162349"/>
                    </a:lnTo>
                    <a:lnTo>
                      <a:pt x="73622" y="166220"/>
                    </a:lnTo>
                    <a:close/>
                    <a:moveTo>
                      <a:pt x="60802" y="183737"/>
                    </a:moveTo>
                    <a:lnTo>
                      <a:pt x="56993" y="184498"/>
                    </a:lnTo>
                    <a:lnTo>
                      <a:pt x="60357" y="179865"/>
                    </a:lnTo>
                    <a:lnTo>
                      <a:pt x="60802" y="183737"/>
                    </a:lnTo>
                    <a:close/>
                    <a:moveTo>
                      <a:pt x="48806" y="201127"/>
                    </a:moveTo>
                    <a:lnTo>
                      <a:pt x="44174" y="202079"/>
                    </a:lnTo>
                    <a:lnTo>
                      <a:pt x="48298" y="196430"/>
                    </a:lnTo>
                    <a:lnTo>
                      <a:pt x="48806" y="201127"/>
                    </a:lnTo>
                    <a:close/>
                    <a:moveTo>
                      <a:pt x="35859" y="217882"/>
                    </a:moveTo>
                    <a:lnTo>
                      <a:pt x="32051" y="218644"/>
                    </a:lnTo>
                    <a:lnTo>
                      <a:pt x="35415" y="214011"/>
                    </a:lnTo>
                    <a:lnTo>
                      <a:pt x="35859" y="217882"/>
                    </a:lnTo>
                    <a:close/>
                    <a:moveTo>
                      <a:pt x="25895" y="227148"/>
                    </a:moveTo>
                    <a:lnTo>
                      <a:pt x="28814" y="223086"/>
                    </a:lnTo>
                    <a:lnTo>
                      <a:pt x="36240" y="221563"/>
                    </a:lnTo>
                    <a:lnTo>
                      <a:pt x="37382" y="232416"/>
                    </a:lnTo>
                    <a:lnTo>
                      <a:pt x="26657" y="234637"/>
                    </a:lnTo>
                    <a:lnTo>
                      <a:pt x="25895" y="227148"/>
                    </a:lnTo>
                    <a:close/>
                    <a:moveTo>
                      <a:pt x="23039" y="235399"/>
                    </a:moveTo>
                    <a:lnTo>
                      <a:pt x="19231" y="236160"/>
                    </a:lnTo>
                    <a:lnTo>
                      <a:pt x="22595" y="231527"/>
                    </a:lnTo>
                    <a:lnTo>
                      <a:pt x="23039" y="235399"/>
                    </a:lnTo>
                    <a:close/>
                    <a:moveTo>
                      <a:pt x="37763" y="236097"/>
                    </a:moveTo>
                    <a:lnTo>
                      <a:pt x="38905" y="246950"/>
                    </a:lnTo>
                    <a:lnTo>
                      <a:pt x="28180" y="249171"/>
                    </a:lnTo>
                    <a:lnTo>
                      <a:pt x="27037" y="238319"/>
                    </a:lnTo>
                    <a:lnTo>
                      <a:pt x="37763" y="236097"/>
                    </a:lnTo>
                    <a:close/>
                    <a:moveTo>
                      <a:pt x="41381" y="235336"/>
                    </a:moveTo>
                    <a:lnTo>
                      <a:pt x="52107" y="233114"/>
                    </a:lnTo>
                    <a:lnTo>
                      <a:pt x="52805" y="240096"/>
                    </a:lnTo>
                    <a:lnTo>
                      <a:pt x="49377" y="244729"/>
                    </a:lnTo>
                    <a:lnTo>
                      <a:pt x="42460" y="246188"/>
                    </a:lnTo>
                    <a:lnTo>
                      <a:pt x="41381" y="235336"/>
                    </a:lnTo>
                    <a:close/>
                    <a:moveTo>
                      <a:pt x="46141" y="249235"/>
                    </a:moveTo>
                    <a:lnTo>
                      <a:pt x="43221" y="253233"/>
                    </a:lnTo>
                    <a:lnTo>
                      <a:pt x="42904" y="249933"/>
                    </a:lnTo>
                    <a:lnTo>
                      <a:pt x="46141" y="249235"/>
                    </a:lnTo>
                    <a:close/>
                    <a:moveTo>
                      <a:pt x="55724" y="232353"/>
                    </a:moveTo>
                    <a:lnTo>
                      <a:pt x="59025" y="231654"/>
                    </a:lnTo>
                    <a:lnTo>
                      <a:pt x="56105" y="235653"/>
                    </a:lnTo>
                    <a:lnTo>
                      <a:pt x="55724" y="232353"/>
                    </a:lnTo>
                    <a:close/>
                    <a:moveTo>
                      <a:pt x="67720" y="214963"/>
                    </a:moveTo>
                    <a:lnTo>
                      <a:pt x="71781" y="214138"/>
                    </a:lnTo>
                    <a:lnTo>
                      <a:pt x="68100" y="219151"/>
                    </a:lnTo>
                    <a:lnTo>
                      <a:pt x="67720" y="214963"/>
                    </a:lnTo>
                    <a:close/>
                    <a:moveTo>
                      <a:pt x="80667" y="198271"/>
                    </a:moveTo>
                    <a:lnTo>
                      <a:pt x="83967" y="197573"/>
                    </a:lnTo>
                    <a:lnTo>
                      <a:pt x="81047" y="201571"/>
                    </a:lnTo>
                    <a:lnTo>
                      <a:pt x="80667" y="198271"/>
                    </a:lnTo>
                    <a:close/>
                    <a:moveTo>
                      <a:pt x="93487" y="180690"/>
                    </a:moveTo>
                    <a:lnTo>
                      <a:pt x="96787" y="179992"/>
                    </a:lnTo>
                    <a:lnTo>
                      <a:pt x="93868" y="183991"/>
                    </a:lnTo>
                    <a:lnTo>
                      <a:pt x="93487" y="180690"/>
                    </a:lnTo>
                    <a:close/>
                    <a:moveTo>
                      <a:pt x="106307" y="163173"/>
                    </a:moveTo>
                    <a:lnTo>
                      <a:pt x="109608" y="162475"/>
                    </a:lnTo>
                    <a:lnTo>
                      <a:pt x="106688" y="166474"/>
                    </a:lnTo>
                    <a:lnTo>
                      <a:pt x="106307" y="163173"/>
                    </a:lnTo>
                    <a:close/>
                    <a:moveTo>
                      <a:pt x="117922" y="145847"/>
                    </a:moveTo>
                    <a:lnTo>
                      <a:pt x="122428" y="144895"/>
                    </a:lnTo>
                    <a:lnTo>
                      <a:pt x="118430" y="150417"/>
                    </a:lnTo>
                    <a:lnTo>
                      <a:pt x="117922" y="145847"/>
                    </a:lnTo>
                    <a:close/>
                    <a:moveTo>
                      <a:pt x="130869" y="129536"/>
                    </a:moveTo>
                    <a:lnTo>
                      <a:pt x="134169" y="128838"/>
                    </a:lnTo>
                    <a:lnTo>
                      <a:pt x="131250" y="132836"/>
                    </a:lnTo>
                    <a:lnTo>
                      <a:pt x="130869" y="129536"/>
                    </a:lnTo>
                    <a:close/>
                    <a:moveTo>
                      <a:pt x="143689" y="112019"/>
                    </a:moveTo>
                    <a:lnTo>
                      <a:pt x="146990" y="111321"/>
                    </a:lnTo>
                    <a:lnTo>
                      <a:pt x="144070" y="115320"/>
                    </a:lnTo>
                    <a:lnTo>
                      <a:pt x="143689" y="112019"/>
                    </a:lnTo>
                    <a:close/>
                    <a:moveTo>
                      <a:pt x="156573" y="94439"/>
                    </a:moveTo>
                    <a:lnTo>
                      <a:pt x="159874" y="93741"/>
                    </a:lnTo>
                    <a:lnTo>
                      <a:pt x="156954" y="97739"/>
                    </a:lnTo>
                    <a:lnTo>
                      <a:pt x="156573" y="94439"/>
                    </a:lnTo>
                    <a:close/>
                    <a:moveTo>
                      <a:pt x="168569" y="77049"/>
                    </a:moveTo>
                    <a:lnTo>
                      <a:pt x="172631" y="76224"/>
                    </a:lnTo>
                    <a:lnTo>
                      <a:pt x="168949" y="81238"/>
                    </a:lnTo>
                    <a:lnTo>
                      <a:pt x="168569" y="77049"/>
                    </a:lnTo>
                    <a:close/>
                    <a:moveTo>
                      <a:pt x="181515" y="60357"/>
                    </a:moveTo>
                    <a:lnTo>
                      <a:pt x="184816" y="59659"/>
                    </a:lnTo>
                    <a:lnTo>
                      <a:pt x="181896" y="63657"/>
                    </a:lnTo>
                    <a:lnTo>
                      <a:pt x="181515" y="60357"/>
                    </a:lnTo>
                    <a:close/>
                    <a:moveTo>
                      <a:pt x="194336" y="42777"/>
                    </a:moveTo>
                    <a:lnTo>
                      <a:pt x="197636" y="42079"/>
                    </a:lnTo>
                    <a:lnTo>
                      <a:pt x="194717" y="46077"/>
                    </a:lnTo>
                    <a:lnTo>
                      <a:pt x="194336" y="42777"/>
                    </a:lnTo>
                    <a:close/>
                    <a:moveTo>
                      <a:pt x="204237" y="33003"/>
                    </a:moveTo>
                    <a:lnTo>
                      <a:pt x="200810" y="37636"/>
                    </a:lnTo>
                    <a:lnTo>
                      <a:pt x="193892" y="39096"/>
                    </a:lnTo>
                    <a:lnTo>
                      <a:pt x="192749" y="28243"/>
                    </a:lnTo>
                    <a:lnTo>
                      <a:pt x="203475" y="26021"/>
                    </a:lnTo>
                    <a:lnTo>
                      <a:pt x="204237" y="33003"/>
                    </a:lnTo>
                    <a:close/>
                    <a:moveTo>
                      <a:pt x="202016" y="11424"/>
                    </a:moveTo>
                    <a:lnTo>
                      <a:pt x="203158" y="22277"/>
                    </a:lnTo>
                    <a:lnTo>
                      <a:pt x="192432" y="24498"/>
                    </a:lnTo>
                    <a:lnTo>
                      <a:pt x="191289" y="13645"/>
                    </a:lnTo>
                    <a:lnTo>
                      <a:pt x="202016" y="11424"/>
                    </a:lnTo>
                    <a:close/>
                    <a:moveTo>
                      <a:pt x="188814" y="25260"/>
                    </a:moveTo>
                    <a:lnTo>
                      <a:pt x="178089" y="27481"/>
                    </a:lnTo>
                    <a:lnTo>
                      <a:pt x="177327" y="19929"/>
                    </a:lnTo>
                    <a:lnTo>
                      <a:pt x="180246" y="15867"/>
                    </a:lnTo>
                    <a:lnTo>
                      <a:pt x="187672" y="14344"/>
                    </a:lnTo>
                    <a:lnTo>
                      <a:pt x="188814" y="25260"/>
                    </a:lnTo>
                    <a:close/>
                    <a:moveTo>
                      <a:pt x="187291" y="10726"/>
                    </a:moveTo>
                    <a:lnTo>
                      <a:pt x="183483" y="11488"/>
                    </a:lnTo>
                    <a:lnTo>
                      <a:pt x="186847" y="6855"/>
                    </a:lnTo>
                    <a:lnTo>
                      <a:pt x="187291" y="10726"/>
                    </a:lnTo>
                    <a:close/>
                    <a:moveTo>
                      <a:pt x="6410" y="253741"/>
                    </a:moveTo>
                    <a:lnTo>
                      <a:pt x="9774" y="249108"/>
                    </a:lnTo>
                    <a:lnTo>
                      <a:pt x="10155" y="252979"/>
                    </a:lnTo>
                    <a:lnTo>
                      <a:pt x="6410" y="253741"/>
                    </a:lnTo>
                    <a:close/>
                    <a:moveTo>
                      <a:pt x="13011" y="244665"/>
                    </a:moveTo>
                    <a:lnTo>
                      <a:pt x="15930" y="240603"/>
                    </a:lnTo>
                    <a:lnTo>
                      <a:pt x="23356" y="239080"/>
                    </a:lnTo>
                    <a:lnTo>
                      <a:pt x="24498" y="249933"/>
                    </a:lnTo>
                    <a:lnTo>
                      <a:pt x="13773" y="252154"/>
                    </a:lnTo>
                    <a:lnTo>
                      <a:pt x="13011" y="244665"/>
                    </a:lnTo>
                    <a:close/>
                    <a:moveTo>
                      <a:pt x="15296" y="266815"/>
                    </a:moveTo>
                    <a:lnTo>
                      <a:pt x="14153" y="255962"/>
                    </a:lnTo>
                    <a:lnTo>
                      <a:pt x="24879" y="253741"/>
                    </a:lnTo>
                    <a:lnTo>
                      <a:pt x="26021" y="264594"/>
                    </a:lnTo>
                    <a:lnTo>
                      <a:pt x="15296" y="266815"/>
                    </a:lnTo>
                    <a:close/>
                    <a:moveTo>
                      <a:pt x="28560" y="252916"/>
                    </a:moveTo>
                    <a:lnTo>
                      <a:pt x="39286" y="250694"/>
                    </a:lnTo>
                    <a:lnTo>
                      <a:pt x="39984" y="257676"/>
                    </a:lnTo>
                    <a:lnTo>
                      <a:pt x="36557" y="262309"/>
                    </a:lnTo>
                    <a:lnTo>
                      <a:pt x="29639" y="263769"/>
                    </a:lnTo>
                    <a:lnTo>
                      <a:pt x="28560" y="252916"/>
                    </a:lnTo>
                    <a:close/>
                    <a:moveTo>
                      <a:pt x="30020" y="267513"/>
                    </a:moveTo>
                    <a:lnTo>
                      <a:pt x="33320" y="266815"/>
                    </a:lnTo>
                    <a:lnTo>
                      <a:pt x="30401" y="270814"/>
                    </a:lnTo>
                    <a:lnTo>
                      <a:pt x="30020" y="267513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38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821417" y="2826341"/>
                <a:ext cx="199379" cy="264995"/>
                <a:chOff x="6821417" y="2826341"/>
                <a:chExt cx="199379" cy="264995"/>
              </a:xfrm>
              <a:solidFill>
                <a:srgbClr val="E0DCD1"/>
              </a:solidFill>
            </p:grpSpPr>
            <p:sp>
              <p:nvSpPr>
                <p:cNvPr id="1139" name="Freeform: Shape 1138">
                  <a:extLst>
                    <a:ext uri="{FF2B5EF4-FFF2-40B4-BE49-F238E27FC236}">
                      <a16:creationId xmlns:a16="http://schemas.microsoft.com/office/drawing/2014/main" id="{2D754C2D-6E16-4453-832E-B823CF618C8C}"/>
                    </a:ext>
                  </a:extLst>
                </p:cNvPr>
                <p:cNvSpPr/>
                <p:nvPr/>
              </p:nvSpPr>
              <p:spPr>
                <a:xfrm rot="2170388">
                  <a:off x="6914727" y="2796838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1 w 3680"/>
                    <a:gd name="connsiteY1" fmla="*/ 0 h 317383"/>
                    <a:gd name="connsiteX2" fmla="*/ 3681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0" name="Freeform: Shape 1139">
                  <a:extLst>
                    <a:ext uri="{FF2B5EF4-FFF2-40B4-BE49-F238E27FC236}">
                      <a16:creationId xmlns:a16="http://schemas.microsoft.com/office/drawing/2014/main" id="{C5C51E21-ED96-47E8-B564-2FC22EF0A341}"/>
                    </a:ext>
                  </a:extLst>
                </p:cNvPr>
                <p:cNvSpPr/>
                <p:nvPr/>
              </p:nvSpPr>
              <p:spPr>
                <a:xfrm rot="2170388">
                  <a:off x="6923806" y="2803456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0 w 3680"/>
                    <a:gd name="connsiteY1" fmla="*/ 0 h 317383"/>
                    <a:gd name="connsiteX2" fmla="*/ 3680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0" y="0"/>
                      </a:lnTo>
                      <a:lnTo>
                        <a:pt x="3680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41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811462" y="2822590"/>
                <a:ext cx="183783" cy="247059"/>
                <a:chOff x="6811462" y="2822590"/>
                <a:chExt cx="183783" cy="247059"/>
              </a:xfrm>
              <a:solidFill>
                <a:srgbClr val="E0DCD1"/>
              </a:solidFill>
            </p:grpSpPr>
            <p:sp>
              <p:nvSpPr>
                <p:cNvPr id="1142" name="Freeform: Shape 1141">
                  <a:extLst>
                    <a:ext uri="{FF2B5EF4-FFF2-40B4-BE49-F238E27FC236}">
                      <a16:creationId xmlns:a16="http://schemas.microsoft.com/office/drawing/2014/main" id="{CE5B54EB-3716-498F-99B0-E2965B981E28}"/>
                    </a:ext>
                  </a:extLst>
                </p:cNvPr>
                <p:cNvSpPr/>
                <p:nvPr/>
              </p:nvSpPr>
              <p:spPr>
                <a:xfrm>
                  <a:off x="6983539" y="2822590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4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4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3" name="Freeform: Shape 1142">
                  <a:extLst>
                    <a:ext uri="{FF2B5EF4-FFF2-40B4-BE49-F238E27FC236}">
                      <a16:creationId xmlns:a16="http://schemas.microsoft.com/office/drawing/2014/main" id="{5A66B2AF-B2A9-4131-BABD-10AD1F6F3027}"/>
                    </a:ext>
                  </a:extLst>
                </p:cNvPr>
                <p:cNvSpPr/>
                <p:nvPr/>
              </p:nvSpPr>
              <p:spPr>
                <a:xfrm>
                  <a:off x="6970274" y="2840678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4" name="Freeform: Shape 1143">
                  <a:extLst>
                    <a:ext uri="{FF2B5EF4-FFF2-40B4-BE49-F238E27FC236}">
                      <a16:creationId xmlns:a16="http://schemas.microsoft.com/office/drawing/2014/main" id="{9009C156-233A-40C9-902A-4D2A69C70630}"/>
                    </a:ext>
                  </a:extLst>
                </p:cNvPr>
                <p:cNvSpPr/>
                <p:nvPr/>
              </p:nvSpPr>
              <p:spPr>
                <a:xfrm>
                  <a:off x="6956992" y="2858749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5" name="Freeform: Shape 1144">
                  <a:extLst>
                    <a:ext uri="{FF2B5EF4-FFF2-40B4-BE49-F238E27FC236}">
                      <a16:creationId xmlns:a16="http://schemas.microsoft.com/office/drawing/2014/main" id="{512A7580-08D4-4E8F-98CB-AFD50F4635BC}"/>
                    </a:ext>
                  </a:extLst>
                </p:cNvPr>
                <p:cNvSpPr/>
                <p:nvPr/>
              </p:nvSpPr>
              <p:spPr>
                <a:xfrm>
                  <a:off x="6943791" y="2876837"/>
                  <a:ext cx="11804" cy="11804"/>
                </a:xfrm>
                <a:custGeom>
                  <a:avLst/>
                  <a:gdLst>
                    <a:gd name="connsiteX0" fmla="*/ 11804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4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4" y="5902"/>
                      </a:moveTo>
                      <a:cubicBezTo>
                        <a:pt x="11804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4" y="2643"/>
                        <a:pt x="11804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6" name="Freeform: Shape 1145">
                  <a:extLst>
                    <a:ext uri="{FF2B5EF4-FFF2-40B4-BE49-F238E27FC236}">
                      <a16:creationId xmlns:a16="http://schemas.microsoft.com/office/drawing/2014/main" id="{C02535B9-D028-48D2-ADA8-47F1F4754E3F}"/>
                    </a:ext>
                  </a:extLst>
                </p:cNvPr>
                <p:cNvSpPr/>
                <p:nvPr/>
              </p:nvSpPr>
              <p:spPr>
                <a:xfrm>
                  <a:off x="6930526" y="2894925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7" name="Freeform: Shape 1146">
                  <a:extLst>
                    <a:ext uri="{FF2B5EF4-FFF2-40B4-BE49-F238E27FC236}">
                      <a16:creationId xmlns:a16="http://schemas.microsoft.com/office/drawing/2014/main" id="{37FCE35B-1BF2-4800-A008-F6544310039C}"/>
                    </a:ext>
                  </a:extLst>
                </p:cNvPr>
                <p:cNvSpPr/>
                <p:nvPr/>
              </p:nvSpPr>
              <p:spPr>
                <a:xfrm>
                  <a:off x="6917325" y="2913013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8" name="Freeform: Shape 1147">
                  <a:extLst>
                    <a:ext uri="{FF2B5EF4-FFF2-40B4-BE49-F238E27FC236}">
                      <a16:creationId xmlns:a16="http://schemas.microsoft.com/office/drawing/2014/main" id="{F39769A4-D2F1-477A-9B3E-B6D0CFB9BC5B}"/>
                    </a:ext>
                  </a:extLst>
                </p:cNvPr>
                <p:cNvSpPr/>
                <p:nvPr/>
              </p:nvSpPr>
              <p:spPr>
                <a:xfrm>
                  <a:off x="6904061" y="2931165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0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3" y="11805"/>
                        <a:pt x="5902" y="11805"/>
                      </a:cubicBezTo>
                      <a:cubicBezTo>
                        <a:pt x="2642" y="11805"/>
                        <a:pt x="0" y="9162"/>
                        <a:pt x="0" y="5902"/>
                      </a:cubicBezTo>
                      <a:cubicBezTo>
                        <a:pt x="0" y="2643"/>
                        <a:pt x="2642" y="0"/>
                        <a:pt x="5902" y="0"/>
                      </a:cubicBezTo>
                      <a:cubicBezTo>
                        <a:pt x="9163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49" name="Freeform: Shape 1148">
                  <a:extLst>
                    <a:ext uri="{FF2B5EF4-FFF2-40B4-BE49-F238E27FC236}">
                      <a16:creationId xmlns:a16="http://schemas.microsoft.com/office/drawing/2014/main" id="{E350E703-E246-4671-A426-0B8215382191}"/>
                    </a:ext>
                  </a:extLst>
                </p:cNvPr>
                <p:cNvSpPr/>
                <p:nvPr/>
              </p:nvSpPr>
              <p:spPr>
                <a:xfrm>
                  <a:off x="6890860" y="2949253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0" name="Freeform: Shape 1149">
                  <a:extLst>
                    <a:ext uri="{FF2B5EF4-FFF2-40B4-BE49-F238E27FC236}">
                      <a16:creationId xmlns:a16="http://schemas.microsoft.com/office/drawing/2014/main" id="{D7C72B01-C231-45F0-91D3-6296C3F4E807}"/>
                    </a:ext>
                  </a:extLst>
                </p:cNvPr>
                <p:cNvSpPr/>
                <p:nvPr/>
              </p:nvSpPr>
              <p:spPr>
                <a:xfrm>
                  <a:off x="6877595" y="2967341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2 h 11804"/>
                    <a:gd name="connsiteX1" fmla="*/ 5902 w 11804"/>
                    <a:gd name="connsiteY1" fmla="*/ 11805 h 11804"/>
                    <a:gd name="connsiteX2" fmla="*/ -1 w 11804"/>
                    <a:gd name="connsiteY2" fmla="*/ 5902 h 11804"/>
                    <a:gd name="connsiteX3" fmla="*/ 5902 w 11804"/>
                    <a:gd name="connsiteY3" fmla="*/ 0 h 11804"/>
                    <a:gd name="connsiteX4" fmla="*/ 11805 w 11804"/>
                    <a:gd name="connsiteY4" fmla="*/ 5902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2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2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1" name="Freeform: Shape 1150">
                  <a:extLst>
                    <a:ext uri="{FF2B5EF4-FFF2-40B4-BE49-F238E27FC236}">
                      <a16:creationId xmlns:a16="http://schemas.microsoft.com/office/drawing/2014/main" id="{1A725FDD-D118-4710-822B-601722BAAB7D}"/>
                    </a:ext>
                  </a:extLst>
                </p:cNvPr>
                <p:cNvSpPr/>
                <p:nvPr/>
              </p:nvSpPr>
              <p:spPr>
                <a:xfrm>
                  <a:off x="6864411" y="2985510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2966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2" name="Freeform: Shape 1151">
                  <a:extLst>
                    <a:ext uri="{FF2B5EF4-FFF2-40B4-BE49-F238E27FC236}">
                      <a16:creationId xmlns:a16="http://schemas.microsoft.com/office/drawing/2014/main" id="{CE485E15-0E61-4993-93B8-0096DC6538CB}"/>
                    </a:ext>
                  </a:extLst>
                </p:cNvPr>
                <p:cNvSpPr/>
                <p:nvPr/>
              </p:nvSpPr>
              <p:spPr>
                <a:xfrm>
                  <a:off x="6851210" y="3003598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3" name="Freeform: Shape 1152">
                  <a:extLst>
                    <a:ext uri="{FF2B5EF4-FFF2-40B4-BE49-F238E27FC236}">
                      <a16:creationId xmlns:a16="http://schemas.microsoft.com/office/drawing/2014/main" id="{256CE427-F911-4036-830A-03082D381EB3}"/>
                    </a:ext>
                  </a:extLst>
                </p:cNvPr>
                <p:cNvSpPr/>
                <p:nvPr/>
              </p:nvSpPr>
              <p:spPr>
                <a:xfrm>
                  <a:off x="6837945" y="3021686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6"/>
                        <a:pt x="1125" y="2395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4" name="Freeform: Shape 1153">
                  <a:extLst>
                    <a:ext uri="{FF2B5EF4-FFF2-40B4-BE49-F238E27FC236}">
                      <a16:creationId xmlns:a16="http://schemas.microsoft.com/office/drawing/2014/main" id="{F8648471-9367-4ADD-962B-02500670E5CA}"/>
                    </a:ext>
                  </a:extLst>
                </p:cNvPr>
                <p:cNvSpPr/>
                <p:nvPr/>
              </p:nvSpPr>
              <p:spPr>
                <a:xfrm>
                  <a:off x="6824744" y="3039774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4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4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4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55" name="Freeform: Shape 1154">
                  <a:extLst>
                    <a:ext uri="{FF2B5EF4-FFF2-40B4-BE49-F238E27FC236}">
                      <a16:creationId xmlns:a16="http://schemas.microsoft.com/office/drawing/2014/main" id="{61F12655-FE9C-4766-8979-941BBC314051}"/>
                    </a:ext>
                  </a:extLst>
                </p:cNvPr>
                <p:cNvSpPr/>
                <p:nvPr/>
              </p:nvSpPr>
              <p:spPr>
                <a:xfrm>
                  <a:off x="6811462" y="3057845"/>
                  <a:ext cx="11804" cy="11804"/>
                </a:xfrm>
                <a:custGeom>
                  <a:avLst/>
                  <a:gdLst>
                    <a:gd name="connsiteX0" fmla="*/ 11805 w 11804"/>
                    <a:gd name="connsiteY0" fmla="*/ 5903 h 11804"/>
                    <a:gd name="connsiteX1" fmla="*/ 5902 w 11804"/>
                    <a:gd name="connsiteY1" fmla="*/ 11805 h 11804"/>
                    <a:gd name="connsiteX2" fmla="*/ -1 w 11804"/>
                    <a:gd name="connsiteY2" fmla="*/ 5903 h 11804"/>
                    <a:gd name="connsiteX3" fmla="*/ 5902 w 11804"/>
                    <a:gd name="connsiteY3" fmla="*/ 0 h 11804"/>
                    <a:gd name="connsiteX4" fmla="*/ 11805 w 11804"/>
                    <a:gd name="connsiteY4" fmla="*/ 5903 h 11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4" h="11804">
                      <a:moveTo>
                        <a:pt x="11805" y="5903"/>
                      </a:moveTo>
                      <a:cubicBezTo>
                        <a:pt x="11805" y="9162"/>
                        <a:pt x="9162" y="11805"/>
                        <a:pt x="5902" y="11805"/>
                      </a:cubicBezTo>
                      <a:cubicBezTo>
                        <a:pt x="2642" y="11805"/>
                        <a:pt x="-1" y="9162"/>
                        <a:pt x="-1" y="5903"/>
                      </a:cubicBezTo>
                      <a:cubicBezTo>
                        <a:pt x="-1" y="2643"/>
                        <a:pt x="2642" y="0"/>
                        <a:pt x="5902" y="0"/>
                      </a:cubicBezTo>
                      <a:cubicBezTo>
                        <a:pt x="9162" y="0"/>
                        <a:pt x="11805" y="2643"/>
                        <a:pt x="11805" y="5903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5F0B1397-6695-4E80-B0AC-D8BE08BCEB05}"/>
                  </a:ext>
                </a:extLst>
              </p:cNvPr>
              <p:cNvSpPr/>
              <p:nvPr/>
            </p:nvSpPr>
            <p:spPr>
              <a:xfrm rot="2170388">
                <a:off x="6957287" y="2827878"/>
                <a:ext cx="3680" cy="317383"/>
              </a:xfrm>
              <a:custGeom>
                <a:avLst/>
                <a:gdLst>
                  <a:gd name="connsiteX0" fmla="*/ 0 w 3680"/>
                  <a:gd name="connsiteY0" fmla="*/ 0 h 317383"/>
                  <a:gd name="connsiteX1" fmla="*/ 3680 w 3680"/>
                  <a:gd name="connsiteY1" fmla="*/ 0 h 317383"/>
                  <a:gd name="connsiteX2" fmla="*/ 3680 w 3680"/>
                  <a:gd name="connsiteY2" fmla="*/ 317384 h 317383"/>
                  <a:gd name="connsiteX3" fmla="*/ 0 w 3680"/>
                  <a:gd name="connsiteY3" fmla="*/ 317384 h 3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0" h="317383">
                    <a:moveTo>
                      <a:pt x="0" y="0"/>
                    </a:moveTo>
                    <a:lnTo>
                      <a:pt x="3680" y="0"/>
                    </a:lnTo>
                    <a:lnTo>
                      <a:pt x="3680" y="317384"/>
                    </a:lnTo>
                    <a:lnTo>
                      <a:pt x="0" y="31738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ED1C45A7-B8D3-4757-8263-97BD1603872F}"/>
                  </a:ext>
                </a:extLst>
              </p:cNvPr>
              <p:cNvSpPr/>
              <p:nvPr/>
            </p:nvSpPr>
            <p:spPr>
              <a:xfrm>
                <a:off x="7013424" y="2845050"/>
                <a:ext cx="28158" cy="22591"/>
              </a:xfrm>
              <a:custGeom>
                <a:avLst/>
                <a:gdLst>
                  <a:gd name="connsiteX0" fmla="*/ 22013 w 28158"/>
                  <a:gd name="connsiteY0" fmla="*/ 21886 h 22591"/>
                  <a:gd name="connsiteX1" fmla="*/ 1577 w 28158"/>
                  <a:gd name="connsiteY1" fmla="*/ 6971 h 22591"/>
                  <a:gd name="connsiteX2" fmla="*/ 752 w 28158"/>
                  <a:gd name="connsiteY2" fmla="*/ 1576 h 22591"/>
                  <a:gd name="connsiteX3" fmla="*/ 752 w 28158"/>
                  <a:gd name="connsiteY3" fmla="*/ 1576 h 22591"/>
                  <a:gd name="connsiteX4" fmla="*/ 6146 w 28158"/>
                  <a:gd name="connsiteY4" fmla="*/ 751 h 22591"/>
                  <a:gd name="connsiteX5" fmla="*/ 26582 w 28158"/>
                  <a:gd name="connsiteY5" fmla="*/ 15666 h 22591"/>
                  <a:gd name="connsiteX6" fmla="*/ 27407 w 28158"/>
                  <a:gd name="connsiteY6" fmla="*/ 21061 h 22591"/>
                  <a:gd name="connsiteX7" fmla="*/ 27407 w 28158"/>
                  <a:gd name="connsiteY7" fmla="*/ 21061 h 22591"/>
                  <a:gd name="connsiteX8" fmla="*/ 22013 w 28158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591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11"/>
                      <a:pt x="23727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DE61B9B7-8F2D-4A25-9ADF-748D85365B60}"/>
                  </a:ext>
                </a:extLst>
              </p:cNvPr>
              <p:cNvSpPr/>
              <p:nvPr/>
            </p:nvSpPr>
            <p:spPr>
              <a:xfrm>
                <a:off x="7000160" y="2863138"/>
                <a:ext cx="28159" cy="22610"/>
              </a:xfrm>
              <a:custGeom>
                <a:avLst/>
                <a:gdLst>
                  <a:gd name="connsiteX0" fmla="*/ 22013 w 28159"/>
                  <a:gd name="connsiteY0" fmla="*/ 21886 h 22610"/>
                  <a:gd name="connsiteX1" fmla="*/ 1576 w 28159"/>
                  <a:gd name="connsiteY1" fmla="*/ 6971 h 22610"/>
                  <a:gd name="connsiteX2" fmla="*/ 751 w 28159"/>
                  <a:gd name="connsiteY2" fmla="*/ 1576 h 22610"/>
                  <a:gd name="connsiteX3" fmla="*/ 751 w 28159"/>
                  <a:gd name="connsiteY3" fmla="*/ 1576 h 22610"/>
                  <a:gd name="connsiteX4" fmla="*/ 6147 w 28159"/>
                  <a:gd name="connsiteY4" fmla="*/ 751 h 22610"/>
                  <a:gd name="connsiteX5" fmla="*/ 26583 w 28159"/>
                  <a:gd name="connsiteY5" fmla="*/ 15666 h 22610"/>
                  <a:gd name="connsiteX6" fmla="*/ 27408 w 28159"/>
                  <a:gd name="connsiteY6" fmla="*/ 21061 h 22610"/>
                  <a:gd name="connsiteX7" fmla="*/ 27408 w 28159"/>
                  <a:gd name="connsiteY7" fmla="*/ 21061 h 22610"/>
                  <a:gd name="connsiteX8" fmla="*/ 22013 w 28159"/>
                  <a:gd name="connsiteY8" fmla="*/ 21886 h 2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10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4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59E09EB7-31F9-4E52-A8B9-88D746D696AC}"/>
                  </a:ext>
                </a:extLst>
              </p:cNvPr>
              <p:cNvSpPr/>
              <p:nvPr/>
            </p:nvSpPr>
            <p:spPr>
              <a:xfrm>
                <a:off x="6986959" y="2881226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7 h 22637"/>
                  <a:gd name="connsiteX3" fmla="*/ 751 w 28158"/>
                  <a:gd name="connsiteY3" fmla="*/ 1577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5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D7031E3E-25A5-400A-8229-E46D38C8A389}"/>
                  </a:ext>
                </a:extLst>
              </p:cNvPr>
              <p:cNvSpPr/>
              <p:nvPr/>
            </p:nvSpPr>
            <p:spPr>
              <a:xfrm>
                <a:off x="6973694" y="2899315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7 h 22637"/>
                  <a:gd name="connsiteX3" fmla="*/ 752 w 28159"/>
                  <a:gd name="connsiteY3" fmla="*/ 1577 h 22637"/>
                  <a:gd name="connsiteX4" fmla="*/ 6146 w 28159"/>
                  <a:gd name="connsiteY4" fmla="*/ 752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6B9259BC-362B-45C6-B4FC-08F9E0432F12}"/>
                  </a:ext>
                </a:extLst>
              </p:cNvPr>
              <p:cNvSpPr/>
              <p:nvPr/>
            </p:nvSpPr>
            <p:spPr>
              <a:xfrm>
                <a:off x="6960493" y="2917403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7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7" y="752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BB2D6474-985D-4D61-B473-B53D18F7929E}"/>
                  </a:ext>
                </a:extLst>
              </p:cNvPr>
              <p:cNvSpPr/>
              <p:nvPr/>
            </p:nvSpPr>
            <p:spPr>
              <a:xfrm>
                <a:off x="6947228" y="2935491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1 h 22637"/>
                  <a:gd name="connsiteX5" fmla="*/ 26583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6EF4392F-F1AA-4400-B19F-652863B24D04}"/>
                  </a:ext>
                </a:extLst>
              </p:cNvPr>
              <p:cNvSpPr/>
              <p:nvPr/>
            </p:nvSpPr>
            <p:spPr>
              <a:xfrm>
                <a:off x="6934027" y="2953579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6 h 22637"/>
                  <a:gd name="connsiteX3" fmla="*/ 752 w 28159"/>
                  <a:gd name="connsiteY3" fmla="*/ 1576 h 22637"/>
                  <a:gd name="connsiteX4" fmla="*/ 6146 w 28159"/>
                  <a:gd name="connsiteY4" fmla="*/ 751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7D74CF84-5D6D-4711-B5F7-BF90977287A1}"/>
                  </a:ext>
                </a:extLst>
              </p:cNvPr>
              <p:cNvSpPr/>
              <p:nvPr/>
            </p:nvSpPr>
            <p:spPr>
              <a:xfrm>
                <a:off x="6920763" y="2971730"/>
                <a:ext cx="28159" cy="22591"/>
              </a:xfrm>
              <a:custGeom>
                <a:avLst/>
                <a:gdLst>
                  <a:gd name="connsiteX0" fmla="*/ 22013 w 28159"/>
                  <a:gd name="connsiteY0" fmla="*/ 21886 h 22591"/>
                  <a:gd name="connsiteX1" fmla="*/ 1576 w 28159"/>
                  <a:gd name="connsiteY1" fmla="*/ 6971 h 22591"/>
                  <a:gd name="connsiteX2" fmla="*/ 751 w 28159"/>
                  <a:gd name="connsiteY2" fmla="*/ 1577 h 22591"/>
                  <a:gd name="connsiteX3" fmla="*/ 751 w 28159"/>
                  <a:gd name="connsiteY3" fmla="*/ 1577 h 22591"/>
                  <a:gd name="connsiteX4" fmla="*/ 6146 w 28159"/>
                  <a:gd name="connsiteY4" fmla="*/ 752 h 22591"/>
                  <a:gd name="connsiteX5" fmla="*/ 26583 w 28159"/>
                  <a:gd name="connsiteY5" fmla="*/ 15666 h 22591"/>
                  <a:gd name="connsiteX6" fmla="*/ 27408 w 28159"/>
                  <a:gd name="connsiteY6" fmla="*/ 21061 h 22591"/>
                  <a:gd name="connsiteX7" fmla="*/ 27408 w 28159"/>
                  <a:gd name="connsiteY7" fmla="*/ 21061 h 22591"/>
                  <a:gd name="connsiteX8" fmla="*/ 22013 w 28159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591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11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CC147866-7469-4B23-A7E2-D47A82CB7BE3}"/>
                  </a:ext>
                </a:extLst>
              </p:cNvPr>
              <p:cNvSpPr/>
              <p:nvPr/>
            </p:nvSpPr>
            <p:spPr>
              <a:xfrm>
                <a:off x="6907562" y="2989818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2 h 22637"/>
                  <a:gd name="connsiteX5" fmla="*/ 26583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A113AC56-414D-476A-9822-651A995DCFAD}"/>
                  </a:ext>
                </a:extLst>
              </p:cNvPr>
              <p:cNvSpPr/>
              <p:nvPr/>
            </p:nvSpPr>
            <p:spPr>
              <a:xfrm>
                <a:off x="6894297" y="3007906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6 h 22637"/>
                  <a:gd name="connsiteX3" fmla="*/ 752 w 28159"/>
                  <a:gd name="connsiteY3" fmla="*/ 1576 h 22637"/>
                  <a:gd name="connsiteX4" fmla="*/ 6146 w 28159"/>
                  <a:gd name="connsiteY4" fmla="*/ 751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20C98166-6D5C-48F0-929A-A3E33B0A4DCA}"/>
                  </a:ext>
                </a:extLst>
              </p:cNvPr>
              <p:cNvSpPr/>
              <p:nvPr/>
            </p:nvSpPr>
            <p:spPr>
              <a:xfrm>
                <a:off x="6881096" y="3025995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6 h 22637"/>
                  <a:gd name="connsiteX3" fmla="*/ 751 w 28159"/>
                  <a:gd name="connsiteY3" fmla="*/ 1576 h 22637"/>
                  <a:gd name="connsiteX4" fmla="*/ 6146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7E0F777D-7415-4C04-8294-7B58EBEE5CE8}"/>
                  </a:ext>
                </a:extLst>
              </p:cNvPr>
              <p:cNvSpPr/>
              <p:nvPr/>
            </p:nvSpPr>
            <p:spPr>
              <a:xfrm>
                <a:off x="6867831" y="3044083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ADF27FE8-5F05-4B33-A0E7-AE11B985209C}"/>
                  </a:ext>
                </a:extLst>
              </p:cNvPr>
              <p:cNvSpPr/>
              <p:nvPr/>
            </p:nvSpPr>
            <p:spPr>
              <a:xfrm>
                <a:off x="6855519" y="3062869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6 h 22637"/>
                  <a:gd name="connsiteX3" fmla="*/ 752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AE672B1E-7825-40D6-B5BF-99B96014E04B}"/>
                  </a:ext>
                </a:extLst>
              </p:cNvPr>
              <p:cNvSpPr/>
              <p:nvPr/>
            </p:nvSpPr>
            <p:spPr>
              <a:xfrm>
                <a:off x="6842254" y="3080957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6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5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1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171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873026" y="2864334"/>
                <a:ext cx="225822" cy="284629"/>
                <a:chOff x="6873026" y="2864334"/>
                <a:chExt cx="225822" cy="284629"/>
              </a:xfrm>
              <a:solidFill>
                <a:srgbClr val="E0DCD1"/>
              </a:solidFill>
            </p:grpSpPr>
            <p:sp>
              <p:nvSpPr>
                <p:cNvPr id="1172" name="Freeform: Shape 1171">
                  <a:extLst>
                    <a:ext uri="{FF2B5EF4-FFF2-40B4-BE49-F238E27FC236}">
                      <a16:creationId xmlns:a16="http://schemas.microsoft.com/office/drawing/2014/main" id="{6138CCA7-C714-4291-8C28-89BC760592C4}"/>
                    </a:ext>
                  </a:extLst>
                </p:cNvPr>
                <p:cNvSpPr/>
                <p:nvPr/>
              </p:nvSpPr>
              <p:spPr>
                <a:xfrm>
                  <a:off x="6873026" y="2864334"/>
                  <a:ext cx="217120" cy="277858"/>
                </a:xfrm>
                <a:custGeom>
                  <a:avLst/>
                  <a:gdLst>
                    <a:gd name="connsiteX0" fmla="*/ 213693 w 217120"/>
                    <a:gd name="connsiteY0" fmla="*/ 20119 h 277858"/>
                    <a:gd name="connsiteX1" fmla="*/ 206775 w 217120"/>
                    <a:gd name="connsiteY1" fmla="*/ 21579 h 277858"/>
                    <a:gd name="connsiteX2" fmla="*/ 205950 w 217120"/>
                    <a:gd name="connsiteY2" fmla="*/ 13582 h 277858"/>
                    <a:gd name="connsiteX3" fmla="*/ 198778 w 217120"/>
                    <a:gd name="connsiteY3" fmla="*/ 8314 h 277858"/>
                    <a:gd name="connsiteX4" fmla="*/ 190908 w 217120"/>
                    <a:gd name="connsiteY4" fmla="*/ 9964 h 277858"/>
                    <a:gd name="connsiteX5" fmla="*/ 190147 w 217120"/>
                    <a:gd name="connsiteY5" fmla="*/ 2412 h 277858"/>
                    <a:gd name="connsiteX6" fmla="*/ 190337 w 217120"/>
                    <a:gd name="connsiteY6" fmla="*/ 2158 h 277858"/>
                    <a:gd name="connsiteX7" fmla="*/ 187354 w 217120"/>
                    <a:gd name="connsiteY7" fmla="*/ 0 h 277858"/>
                    <a:gd name="connsiteX8" fmla="*/ 0 w 217120"/>
                    <a:gd name="connsiteY8" fmla="*/ 256216 h 277858"/>
                    <a:gd name="connsiteX9" fmla="*/ 2983 w 217120"/>
                    <a:gd name="connsiteY9" fmla="*/ 258374 h 277858"/>
                    <a:gd name="connsiteX10" fmla="*/ 3110 w 217120"/>
                    <a:gd name="connsiteY10" fmla="*/ 258183 h 277858"/>
                    <a:gd name="connsiteX11" fmla="*/ 10535 w 217120"/>
                    <a:gd name="connsiteY11" fmla="*/ 256660 h 277858"/>
                    <a:gd name="connsiteX12" fmla="*/ 11360 w 217120"/>
                    <a:gd name="connsiteY12" fmla="*/ 264467 h 277858"/>
                    <a:gd name="connsiteX13" fmla="*/ 18722 w 217120"/>
                    <a:gd name="connsiteY13" fmla="*/ 269861 h 277858"/>
                    <a:gd name="connsiteX14" fmla="*/ 26402 w 217120"/>
                    <a:gd name="connsiteY14" fmla="*/ 268275 h 277858"/>
                    <a:gd name="connsiteX15" fmla="*/ 27100 w 217120"/>
                    <a:gd name="connsiteY15" fmla="*/ 275256 h 277858"/>
                    <a:gd name="connsiteX16" fmla="*/ 26783 w 217120"/>
                    <a:gd name="connsiteY16" fmla="*/ 275700 h 277858"/>
                    <a:gd name="connsiteX17" fmla="*/ 29766 w 217120"/>
                    <a:gd name="connsiteY17" fmla="*/ 277858 h 277858"/>
                    <a:gd name="connsiteX18" fmla="*/ 217120 w 217120"/>
                    <a:gd name="connsiteY18" fmla="*/ 21642 h 277858"/>
                    <a:gd name="connsiteX19" fmla="*/ 214137 w 217120"/>
                    <a:gd name="connsiteY19" fmla="*/ 19484 h 277858"/>
                    <a:gd name="connsiteX20" fmla="*/ 213693 w 217120"/>
                    <a:gd name="connsiteY20" fmla="*/ 20119 h 277858"/>
                    <a:gd name="connsiteX21" fmla="*/ 210456 w 217120"/>
                    <a:gd name="connsiteY21" fmla="*/ 24562 h 277858"/>
                    <a:gd name="connsiteX22" fmla="*/ 207537 w 217120"/>
                    <a:gd name="connsiteY22" fmla="*/ 28560 h 277858"/>
                    <a:gd name="connsiteX23" fmla="*/ 207219 w 217120"/>
                    <a:gd name="connsiteY23" fmla="*/ 25260 h 277858"/>
                    <a:gd name="connsiteX24" fmla="*/ 210456 w 217120"/>
                    <a:gd name="connsiteY24" fmla="*/ 24562 h 277858"/>
                    <a:gd name="connsiteX25" fmla="*/ 64863 w 217120"/>
                    <a:gd name="connsiteY25" fmla="*/ 186720 h 277858"/>
                    <a:gd name="connsiteX26" fmla="*/ 75589 w 217120"/>
                    <a:gd name="connsiteY26" fmla="*/ 184498 h 277858"/>
                    <a:gd name="connsiteX27" fmla="*/ 76731 w 217120"/>
                    <a:gd name="connsiteY27" fmla="*/ 195351 h 277858"/>
                    <a:gd name="connsiteX28" fmla="*/ 66005 w 217120"/>
                    <a:gd name="connsiteY28" fmla="*/ 197573 h 277858"/>
                    <a:gd name="connsiteX29" fmla="*/ 64863 w 217120"/>
                    <a:gd name="connsiteY29" fmla="*/ 186720 h 277858"/>
                    <a:gd name="connsiteX30" fmla="*/ 63720 w 217120"/>
                    <a:gd name="connsiteY30" fmla="*/ 212107 h 277858"/>
                    <a:gd name="connsiteX31" fmla="*/ 53820 w 217120"/>
                    <a:gd name="connsiteY31" fmla="*/ 214137 h 277858"/>
                    <a:gd name="connsiteX32" fmla="*/ 52804 w 217120"/>
                    <a:gd name="connsiteY32" fmla="*/ 204110 h 277858"/>
                    <a:gd name="connsiteX33" fmla="*/ 62705 w 217120"/>
                    <a:gd name="connsiteY33" fmla="*/ 202079 h 277858"/>
                    <a:gd name="connsiteX34" fmla="*/ 63720 w 217120"/>
                    <a:gd name="connsiteY34" fmla="*/ 212107 h 277858"/>
                    <a:gd name="connsiteX35" fmla="*/ 77683 w 217120"/>
                    <a:gd name="connsiteY35" fmla="*/ 169203 h 277858"/>
                    <a:gd name="connsiteX36" fmla="*/ 88409 w 217120"/>
                    <a:gd name="connsiteY36" fmla="*/ 166982 h 277858"/>
                    <a:gd name="connsiteX37" fmla="*/ 89552 w 217120"/>
                    <a:gd name="connsiteY37" fmla="*/ 177834 h 277858"/>
                    <a:gd name="connsiteX38" fmla="*/ 78825 w 217120"/>
                    <a:gd name="connsiteY38" fmla="*/ 180056 h 277858"/>
                    <a:gd name="connsiteX39" fmla="*/ 77683 w 217120"/>
                    <a:gd name="connsiteY39" fmla="*/ 169203 h 277858"/>
                    <a:gd name="connsiteX40" fmla="*/ 90503 w 217120"/>
                    <a:gd name="connsiteY40" fmla="*/ 151623 h 277858"/>
                    <a:gd name="connsiteX41" fmla="*/ 101229 w 217120"/>
                    <a:gd name="connsiteY41" fmla="*/ 149401 h 277858"/>
                    <a:gd name="connsiteX42" fmla="*/ 102372 w 217120"/>
                    <a:gd name="connsiteY42" fmla="*/ 160254 h 277858"/>
                    <a:gd name="connsiteX43" fmla="*/ 91646 w 217120"/>
                    <a:gd name="connsiteY43" fmla="*/ 162475 h 277858"/>
                    <a:gd name="connsiteX44" fmla="*/ 90503 w 217120"/>
                    <a:gd name="connsiteY44" fmla="*/ 151623 h 277858"/>
                    <a:gd name="connsiteX45" fmla="*/ 103451 w 217120"/>
                    <a:gd name="connsiteY45" fmla="*/ 135312 h 277858"/>
                    <a:gd name="connsiteX46" fmla="*/ 112907 w 217120"/>
                    <a:gd name="connsiteY46" fmla="*/ 133344 h 277858"/>
                    <a:gd name="connsiteX47" fmla="*/ 113923 w 217120"/>
                    <a:gd name="connsiteY47" fmla="*/ 142991 h 277858"/>
                    <a:gd name="connsiteX48" fmla="*/ 104466 w 217120"/>
                    <a:gd name="connsiteY48" fmla="*/ 144958 h 277858"/>
                    <a:gd name="connsiteX49" fmla="*/ 103451 w 217120"/>
                    <a:gd name="connsiteY49" fmla="*/ 135312 h 277858"/>
                    <a:gd name="connsiteX50" fmla="*/ 115066 w 217120"/>
                    <a:gd name="connsiteY50" fmla="*/ 117985 h 277858"/>
                    <a:gd name="connsiteX51" fmla="*/ 125791 w 217120"/>
                    <a:gd name="connsiteY51" fmla="*/ 115764 h 277858"/>
                    <a:gd name="connsiteX52" fmla="*/ 126934 w 217120"/>
                    <a:gd name="connsiteY52" fmla="*/ 126617 h 277858"/>
                    <a:gd name="connsiteX53" fmla="*/ 116208 w 217120"/>
                    <a:gd name="connsiteY53" fmla="*/ 128838 h 277858"/>
                    <a:gd name="connsiteX54" fmla="*/ 115066 w 217120"/>
                    <a:gd name="connsiteY54" fmla="*/ 117985 h 277858"/>
                    <a:gd name="connsiteX55" fmla="*/ 127885 w 217120"/>
                    <a:gd name="connsiteY55" fmla="*/ 100468 h 277858"/>
                    <a:gd name="connsiteX56" fmla="*/ 138612 w 217120"/>
                    <a:gd name="connsiteY56" fmla="*/ 98247 h 277858"/>
                    <a:gd name="connsiteX57" fmla="*/ 139754 w 217120"/>
                    <a:gd name="connsiteY57" fmla="*/ 109100 h 277858"/>
                    <a:gd name="connsiteX58" fmla="*/ 129028 w 217120"/>
                    <a:gd name="connsiteY58" fmla="*/ 111321 h 277858"/>
                    <a:gd name="connsiteX59" fmla="*/ 127885 w 217120"/>
                    <a:gd name="connsiteY59" fmla="*/ 100468 h 277858"/>
                    <a:gd name="connsiteX60" fmla="*/ 140769 w 217120"/>
                    <a:gd name="connsiteY60" fmla="*/ 82888 h 277858"/>
                    <a:gd name="connsiteX61" fmla="*/ 151496 w 217120"/>
                    <a:gd name="connsiteY61" fmla="*/ 80666 h 277858"/>
                    <a:gd name="connsiteX62" fmla="*/ 152638 w 217120"/>
                    <a:gd name="connsiteY62" fmla="*/ 91519 h 277858"/>
                    <a:gd name="connsiteX63" fmla="*/ 141912 w 217120"/>
                    <a:gd name="connsiteY63" fmla="*/ 93741 h 277858"/>
                    <a:gd name="connsiteX64" fmla="*/ 140769 w 217120"/>
                    <a:gd name="connsiteY64" fmla="*/ 82888 h 277858"/>
                    <a:gd name="connsiteX65" fmla="*/ 153653 w 217120"/>
                    <a:gd name="connsiteY65" fmla="*/ 66196 h 277858"/>
                    <a:gd name="connsiteX66" fmla="*/ 163554 w 217120"/>
                    <a:gd name="connsiteY66" fmla="*/ 64165 h 277858"/>
                    <a:gd name="connsiteX67" fmla="*/ 164569 w 217120"/>
                    <a:gd name="connsiteY67" fmla="*/ 74193 h 277858"/>
                    <a:gd name="connsiteX68" fmla="*/ 154669 w 217120"/>
                    <a:gd name="connsiteY68" fmla="*/ 76224 h 277858"/>
                    <a:gd name="connsiteX69" fmla="*/ 153653 w 217120"/>
                    <a:gd name="connsiteY69" fmla="*/ 66196 h 277858"/>
                    <a:gd name="connsiteX70" fmla="*/ 165712 w 217120"/>
                    <a:gd name="connsiteY70" fmla="*/ 48806 h 277858"/>
                    <a:gd name="connsiteX71" fmla="*/ 176438 w 217120"/>
                    <a:gd name="connsiteY71" fmla="*/ 46585 h 277858"/>
                    <a:gd name="connsiteX72" fmla="*/ 177580 w 217120"/>
                    <a:gd name="connsiteY72" fmla="*/ 57438 h 277858"/>
                    <a:gd name="connsiteX73" fmla="*/ 166854 w 217120"/>
                    <a:gd name="connsiteY73" fmla="*/ 59659 h 277858"/>
                    <a:gd name="connsiteX74" fmla="*/ 165712 w 217120"/>
                    <a:gd name="connsiteY74" fmla="*/ 48806 h 277858"/>
                    <a:gd name="connsiteX75" fmla="*/ 163173 w 217120"/>
                    <a:gd name="connsiteY75" fmla="*/ 60420 h 277858"/>
                    <a:gd name="connsiteX76" fmla="*/ 153272 w 217120"/>
                    <a:gd name="connsiteY76" fmla="*/ 62451 h 277858"/>
                    <a:gd name="connsiteX77" fmla="*/ 152383 w 217120"/>
                    <a:gd name="connsiteY77" fmla="*/ 54074 h 277858"/>
                    <a:gd name="connsiteX78" fmla="*/ 154605 w 217120"/>
                    <a:gd name="connsiteY78" fmla="*/ 51027 h 277858"/>
                    <a:gd name="connsiteX79" fmla="*/ 162031 w 217120"/>
                    <a:gd name="connsiteY79" fmla="*/ 49504 h 277858"/>
                    <a:gd name="connsiteX80" fmla="*/ 163173 w 217120"/>
                    <a:gd name="connsiteY80" fmla="*/ 60420 h 277858"/>
                    <a:gd name="connsiteX81" fmla="*/ 151051 w 217120"/>
                    <a:gd name="connsiteY81" fmla="*/ 76985 h 277858"/>
                    <a:gd name="connsiteX82" fmla="*/ 140325 w 217120"/>
                    <a:gd name="connsiteY82" fmla="*/ 79207 h 277858"/>
                    <a:gd name="connsiteX83" fmla="*/ 139564 w 217120"/>
                    <a:gd name="connsiteY83" fmla="*/ 71654 h 277858"/>
                    <a:gd name="connsiteX84" fmla="*/ 141785 w 217120"/>
                    <a:gd name="connsiteY84" fmla="*/ 68608 h 277858"/>
                    <a:gd name="connsiteX85" fmla="*/ 150035 w 217120"/>
                    <a:gd name="connsiteY85" fmla="*/ 66894 h 277858"/>
                    <a:gd name="connsiteX86" fmla="*/ 151051 w 217120"/>
                    <a:gd name="connsiteY86" fmla="*/ 76985 h 277858"/>
                    <a:gd name="connsiteX87" fmla="*/ 138230 w 217120"/>
                    <a:gd name="connsiteY87" fmla="*/ 94566 h 277858"/>
                    <a:gd name="connsiteX88" fmla="*/ 127505 w 217120"/>
                    <a:gd name="connsiteY88" fmla="*/ 96787 h 277858"/>
                    <a:gd name="connsiteX89" fmla="*/ 126743 w 217120"/>
                    <a:gd name="connsiteY89" fmla="*/ 89235 h 277858"/>
                    <a:gd name="connsiteX90" fmla="*/ 129663 w 217120"/>
                    <a:gd name="connsiteY90" fmla="*/ 85173 h 277858"/>
                    <a:gd name="connsiteX91" fmla="*/ 137088 w 217120"/>
                    <a:gd name="connsiteY91" fmla="*/ 83649 h 277858"/>
                    <a:gd name="connsiteX92" fmla="*/ 138230 w 217120"/>
                    <a:gd name="connsiteY92" fmla="*/ 94566 h 277858"/>
                    <a:gd name="connsiteX93" fmla="*/ 125410 w 217120"/>
                    <a:gd name="connsiteY93" fmla="*/ 112083 h 277858"/>
                    <a:gd name="connsiteX94" fmla="*/ 114684 w 217120"/>
                    <a:gd name="connsiteY94" fmla="*/ 114304 h 277858"/>
                    <a:gd name="connsiteX95" fmla="*/ 113923 w 217120"/>
                    <a:gd name="connsiteY95" fmla="*/ 106751 h 277858"/>
                    <a:gd name="connsiteX96" fmla="*/ 116842 w 217120"/>
                    <a:gd name="connsiteY96" fmla="*/ 102689 h 277858"/>
                    <a:gd name="connsiteX97" fmla="*/ 124268 w 217120"/>
                    <a:gd name="connsiteY97" fmla="*/ 101166 h 277858"/>
                    <a:gd name="connsiteX98" fmla="*/ 125410 w 217120"/>
                    <a:gd name="connsiteY98" fmla="*/ 112083 h 277858"/>
                    <a:gd name="connsiteX99" fmla="*/ 112590 w 217120"/>
                    <a:gd name="connsiteY99" fmla="*/ 129663 h 277858"/>
                    <a:gd name="connsiteX100" fmla="*/ 103134 w 217120"/>
                    <a:gd name="connsiteY100" fmla="*/ 131630 h 277858"/>
                    <a:gd name="connsiteX101" fmla="*/ 102245 w 217120"/>
                    <a:gd name="connsiteY101" fmla="*/ 122872 h 277858"/>
                    <a:gd name="connsiteX102" fmla="*/ 104085 w 217120"/>
                    <a:gd name="connsiteY102" fmla="*/ 120333 h 277858"/>
                    <a:gd name="connsiteX103" fmla="*/ 111511 w 217120"/>
                    <a:gd name="connsiteY103" fmla="*/ 118810 h 277858"/>
                    <a:gd name="connsiteX104" fmla="*/ 112590 w 217120"/>
                    <a:gd name="connsiteY104" fmla="*/ 129663 h 277858"/>
                    <a:gd name="connsiteX105" fmla="*/ 100848 w 217120"/>
                    <a:gd name="connsiteY105" fmla="*/ 145720 h 277858"/>
                    <a:gd name="connsiteX106" fmla="*/ 90123 w 217120"/>
                    <a:gd name="connsiteY106" fmla="*/ 147941 h 277858"/>
                    <a:gd name="connsiteX107" fmla="*/ 89361 w 217120"/>
                    <a:gd name="connsiteY107" fmla="*/ 140389 h 277858"/>
                    <a:gd name="connsiteX108" fmla="*/ 91202 w 217120"/>
                    <a:gd name="connsiteY108" fmla="*/ 137850 h 277858"/>
                    <a:gd name="connsiteX109" fmla="*/ 99833 w 217120"/>
                    <a:gd name="connsiteY109" fmla="*/ 136073 h 277858"/>
                    <a:gd name="connsiteX110" fmla="*/ 100848 w 217120"/>
                    <a:gd name="connsiteY110" fmla="*/ 145720 h 277858"/>
                    <a:gd name="connsiteX111" fmla="*/ 88029 w 217120"/>
                    <a:gd name="connsiteY111" fmla="*/ 163237 h 277858"/>
                    <a:gd name="connsiteX112" fmla="*/ 77302 w 217120"/>
                    <a:gd name="connsiteY112" fmla="*/ 165458 h 277858"/>
                    <a:gd name="connsiteX113" fmla="*/ 76541 w 217120"/>
                    <a:gd name="connsiteY113" fmla="*/ 157906 h 277858"/>
                    <a:gd name="connsiteX114" fmla="*/ 79460 w 217120"/>
                    <a:gd name="connsiteY114" fmla="*/ 153844 h 277858"/>
                    <a:gd name="connsiteX115" fmla="*/ 86886 w 217120"/>
                    <a:gd name="connsiteY115" fmla="*/ 152321 h 277858"/>
                    <a:gd name="connsiteX116" fmla="*/ 88029 w 217120"/>
                    <a:gd name="connsiteY116" fmla="*/ 163237 h 277858"/>
                    <a:gd name="connsiteX117" fmla="*/ 75145 w 217120"/>
                    <a:gd name="connsiteY117" fmla="*/ 180817 h 277858"/>
                    <a:gd name="connsiteX118" fmla="*/ 64418 w 217120"/>
                    <a:gd name="connsiteY118" fmla="*/ 183039 h 277858"/>
                    <a:gd name="connsiteX119" fmla="*/ 63657 w 217120"/>
                    <a:gd name="connsiteY119" fmla="*/ 175486 h 277858"/>
                    <a:gd name="connsiteX120" fmla="*/ 66577 w 217120"/>
                    <a:gd name="connsiteY120" fmla="*/ 171424 h 277858"/>
                    <a:gd name="connsiteX121" fmla="*/ 74002 w 217120"/>
                    <a:gd name="connsiteY121" fmla="*/ 169901 h 277858"/>
                    <a:gd name="connsiteX122" fmla="*/ 75145 w 217120"/>
                    <a:gd name="connsiteY122" fmla="*/ 180817 h 277858"/>
                    <a:gd name="connsiteX123" fmla="*/ 62324 w 217120"/>
                    <a:gd name="connsiteY123" fmla="*/ 198334 h 277858"/>
                    <a:gd name="connsiteX124" fmla="*/ 52423 w 217120"/>
                    <a:gd name="connsiteY124" fmla="*/ 200365 h 277858"/>
                    <a:gd name="connsiteX125" fmla="*/ 51535 w 217120"/>
                    <a:gd name="connsiteY125" fmla="*/ 191988 h 277858"/>
                    <a:gd name="connsiteX126" fmla="*/ 53756 w 217120"/>
                    <a:gd name="connsiteY126" fmla="*/ 188941 h 277858"/>
                    <a:gd name="connsiteX127" fmla="*/ 61181 w 217120"/>
                    <a:gd name="connsiteY127" fmla="*/ 187418 h 277858"/>
                    <a:gd name="connsiteX128" fmla="*/ 62324 w 217120"/>
                    <a:gd name="connsiteY128" fmla="*/ 198334 h 277858"/>
                    <a:gd name="connsiteX129" fmla="*/ 50202 w 217120"/>
                    <a:gd name="connsiteY129" fmla="*/ 214899 h 277858"/>
                    <a:gd name="connsiteX130" fmla="*/ 39476 w 217120"/>
                    <a:gd name="connsiteY130" fmla="*/ 217120 h 277858"/>
                    <a:gd name="connsiteX131" fmla="*/ 38715 w 217120"/>
                    <a:gd name="connsiteY131" fmla="*/ 209568 h 277858"/>
                    <a:gd name="connsiteX132" fmla="*/ 40936 w 217120"/>
                    <a:gd name="connsiteY132" fmla="*/ 206521 h 277858"/>
                    <a:gd name="connsiteX133" fmla="*/ 49187 w 217120"/>
                    <a:gd name="connsiteY133" fmla="*/ 204808 h 277858"/>
                    <a:gd name="connsiteX134" fmla="*/ 50202 w 217120"/>
                    <a:gd name="connsiteY134" fmla="*/ 214899 h 277858"/>
                    <a:gd name="connsiteX135" fmla="*/ 50583 w 217120"/>
                    <a:gd name="connsiteY135" fmla="*/ 218580 h 277858"/>
                    <a:gd name="connsiteX136" fmla="*/ 51725 w 217120"/>
                    <a:gd name="connsiteY136" fmla="*/ 229433 h 277858"/>
                    <a:gd name="connsiteX137" fmla="*/ 40999 w 217120"/>
                    <a:gd name="connsiteY137" fmla="*/ 231654 h 277858"/>
                    <a:gd name="connsiteX138" fmla="*/ 39857 w 217120"/>
                    <a:gd name="connsiteY138" fmla="*/ 220802 h 277858"/>
                    <a:gd name="connsiteX139" fmla="*/ 50583 w 217120"/>
                    <a:gd name="connsiteY139" fmla="*/ 218580 h 277858"/>
                    <a:gd name="connsiteX140" fmla="*/ 54200 w 217120"/>
                    <a:gd name="connsiteY140" fmla="*/ 217819 h 277858"/>
                    <a:gd name="connsiteX141" fmla="*/ 64101 w 217120"/>
                    <a:gd name="connsiteY141" fmla="*/ 215788 h 277858"/>
                    <a:gd name="connsiteX142" fmla="*/ 64927 w 217120"/>
                    <a:gd name="connsiteY142" fmla="*/ 223657 h 277858"/>
                    <a:gd name="connsiteX143" fmla="*/ 62261 w 217120"/>
                    <a:gd name="connsiteY143" fmla="*/ 227339 h 277858"/>
                    <a:gd name="connsiteX144" fmla="*/ 55343 w 217120"/>
                    <a:gd name="connsiteY144" fmla="*/ 228798 h 277858"/>
                    <a:gd name="connsiteX145" fmla="*/ 54200 w 217120"/>
                    <a:gd name="connsiteY145" fmla="*/ 217819 h 277858"/>
                    <a:gd name="connsiteX146" fmla="*/ 66323 w 217120"/>
                    <a:gd name="connsiteY146" fmla="*/ 201317 h 277858"/>
                    <a:gd name="connsiteX147" fmla="*/ 77048 w 217120"/>
                    <a:gd name="connsiteY147" fmla="*/ 199096 h 277858"/>
                    <a:gd name="connsiteX148" fmla="*/ 77747 w 217120"/>
                    <a:gd name="connsiteY148" fmla="*/ 206077 h 277858"/>
                    <a:gd name="connsiteX149" fmla="*/ 75081 w 217120"/>
                    <a:gd name="connsiteY149" fmla="*/ 209758 h 277858"/>
                    <a:gd name="connsiteX150" fmla="*/ 67338 w 217120"/>
                    <a:gd name="connsiteY150" fmla="*/ 211345 h 277858"/>
                    <a:gd name="connsiteX151" fmla="*/ 66323 w 217120"/>
                    <a:gd name="connsiteY151" fmla="*/ 201317 h 277858"/>
                    <a:gd name="connsiteX152" fmla="*/ 79143 w 217120"/>
                    <a:gd name="connsiteY152" fmla="*/ 183737 h 277858"/>
                    <a:gd name="connsiteX153" fmla="*/ 89869 w 217120"/>
                    <a:gd name="connsiteY153" fmla="*/ 181516 h 277858"/>
                    <a:gd name="connsiteX154" fmla="*/ 90567 w 217120"/>
                    <a:gd name="connsiteY154" fmla="*/ 188497 h 277858"/>
                    <a:gd name="connsiteX155" fmla="*/ 87140 w 217120"/>
                    <a:gd name="connsiteY155" fmla="*/ 193130 h 277858"/>
                    <a:gd name="connsiteX156" fmla="*/ 80222 w 217120"/>
                    <a:gd name="connsiteY156" fmla="*/ 194590 h 277858"/>
                    <a:gd name="connsiteX157" fmla="*/ 79143 w 217120"/>
                    <a:gd name="connsiteY157" fmla="*/ 183737 h 277858"/>
                    <a:gd name="connsiteX158" fmla="*/ 92027 w 217120"/>
                    <a:gd name="connsiteY158" fmla="*/ 166156 h 277858"/>
                    <a:gd name="connsiteX159" fmla="*/ 102753 w 217120"/>
                    <a:gd name="connsiteY159" fmla="*/ 163935 h 277858"/>
                    <a:gd name="connsiteX160" fmla="*/ 103451 w 217120"/>
                    <a:gd name="connsiteY160" fmla="*/ 170916 h 277858"/>
                    <a:gd name="connsiteX161" fmla="*/ 100023 w 217120"/>
                    <a:gd name="connsiteY161" fmla="*/ 175550 h 277858"/>
                    <a:gd name="connsiteX162" fmla="*/ 93106 w 217120"/>
                    <a:gd name="connsiteY162" fmla="*/ 177009 h 277858"/>
                    <a:gd name="connsiteX163" fmla="*/ 92027 w 217120"/>
                    <a:gd name="connsiteY163" fmla="*/ 166156 h 277858"/>
                    <a:gd name="connsiteX164" fmla="*/ 104847 w 217120"/>
                    <a:gd name="connsiteY164" fmla="*/ 148640 h 277858"/>
                    <a:gd name="connsiteX165" fmla="*/ 114303 w 217120"/>
                    <a:gd name="connsiteY165" fmla="*/ 146672 h 277858"/>
                    <a:gd name="connsiteX166" fmla="*/ 115128 w 217120"/>
                    <a:gd name="connsiteY166" fmla="*/ 154923 h 277858"/>
                    <a:gd name="connsiteX167" fmla="*/ 112844 w 217120"/>
                    <a:gd name="connsiteY167" fmla="*/ 158096 h 277858"/>
                    <a:gd name="connsiteX168" fmla="*/ 105926 w 217120"/>
                    <a:gd name="connsiteY168" fmla="*/ 159556 h 277858"/>
                    <a:gd name="connsiteX169" fmla="*/ 104847 w 217120"/>
                    <a:gd name="connsiteY169" fmla="*/ 148640 h 277858"/>
                    <a:gd name="connsiteX170" fmla="*/ 116589 w 217120"/>
                    <a:gd name="connsiteY170" fmla="*/ 132583 h 277858"/>
                    <a:gd name="connsiteX171" fmla="*/ 127314 w 217120"/>
                    <a:gd name="connsiteY171" fmla="*/ 130361 h 277858"/>
                    <a:gd name="connsiteX172" fmla="*/ 128012 w 217120"/>
                    <a:gd name="connsiteY172" fmla="*/ 137343 h 277858"/>
                    <a:gd name="connsiteX173" fmla="*/ 125728 w 217120"/>
                    <a:gd name="connsiteY173" fmla="*/ 140516 h 277858"/>
                    <a:gd name="connsiteX174" fmla="*/ 117604 w 217120"/>
                    <a:gd name="connsiteY174" fmla="*/ 142229 h 277858"/>
                    <a:gd name="connsiteX175" fmla="*/ 116589 w 217120"/>
                    <a:gd name="connsiteY175" fmla="*/ 132583 h 277858"/>
                    <a:gd name="connsiteX176" fmla="*/ 129408 w 217120"/>
                    <a:gd name="connsiteY176" fmla="*/ 115002 h 277858"/>
                    <a:gd name="connsiteX177" fmla="*/ 140135 w 217120"/>
                    <a:gd name="connsiteY177" fmla="*/ 112781 h 277858"/>
                    <a:gd name="connsiteX178" fmla="*/ 140833 w 217120"/>
                    <a:gd name="connsiteY178" fmla="*/ 119762 h 277858"/>
                    <a:gd name="connsiteX179" fmla="*/ 137405 w 217120"/>
                    <a:gd name="connsiteY179" fmla="*/ 124395 h 277858"/>
                    <a:gd name="connsiteX180" fmla="*/ 130488 w 217120"/>
                    <a:gd name="connsiteY180" fmla="*/ 125855 h 277858"/>
                    <a:gd name="connsiteX181" fmla="*/ 129408 w 217120"/>
                    <a:gd name="connsiteY181" fmla="*/ 115002 h 277858"/>
                    <a:gd name="connsiteX182" fmla="*/ 142229 w 217120"/>
                    <a:gd name="connsiteY182" fmla="*/ 97485 h 277858"/>
                    <a:gd name="connsiteX183" fmla="*/ 152955 w 217120"/>
                    <a:gd name="connsiteY183" fmla="*/ 95264 h 277858"/>
                    <a:gd name="connsiteX184" fmla="*/ 153653 w 217120"/>
                    <a:gd name="connsiteY184" fmla="*/ 102245 h 277858"/>
                    <a:gd name="connsiteX185" fmla="*/ 150226 w 217120"/>
                    <a:gd name="connsiteY185" fmla="*/ 106878 h 277858"/>
                    <a:gd name="connsiteX186" fmla="*/ 143308 w 217120"/>
                    <a:gd name="connsiteY186" fmla="*/ 108338 h 277858"/>
                    <a:gd name="connsiteX187" fmla="*/ 142229 w 217120"/>
                    <a:gd name="connsiteY187" fmla="*/ 97485 h 277858"/>
                    <a:gd name="connsiteX188" fmla="*/ 155113 w 217120"/>
                    <a:gd name="connsiteY188" fmla="*/ 79905 h 277858"/>
                    <a:gd name="connsiteX189" fmla="*/ 165014 w 217120"/>
                    <a:gd name="connsiteY189" fmla="*/ 77874 h 277858"/>
                    <a:gd name="connsiteX190" fmla="*/ 165839 w 217120"/>
                    <a:gd name="connsiteY190" fmla="*/ 85744 h 277858"/>
                    <a:gd name="connsiteX191" fmla="*/ 163173 w 217120"/>
                    <a:gd name="connsiteY191" fmla="*/ 89425 h 277858"/>
                    <a:gd name="connsiteX192" fmla="*/ 156256 w 217120"/>
                    <a:gd name="connsiteY192" fmla="*/ 90885 h 277858"/>
                    <a:gd name="connsiteX193" fmla="*/ 155113 w 217120"/>
                    <a:gd name="connsiteY193" fmla="*/ 79905 h 277858"/>
                    <a:gd name="connsiteX194" fmla="*/ 167172 w 217120"/>
                    <a:gd name="connsiteY194" fmla="*/ 63340 h 277858"/>
                    <a:gd name="connsiteX195" fmla="*/ 177897 w 217120"/>
                    <a:gd name="connsiteY195" fmla="*/ 61119 h 277858"/>
                    <a:gd name="connsiteX196" fmla="*/ 178595 w 217120"/>
                    <a:gd name="connsiteY196" fmla="*/ 68100 h 277858"/>
                    <a:gd name="connsiteX197" fmla="*/ 175930 w 217120"/>
                    <a:gd name="connsiteY197" fmla="*/ 71781 h 277858"/>
                    <a:gd name="connsiteX198" fmla="*/ 168187 w 217120"/>
                    <a:gd name="connsiteY198" fmla="*/ 73368 h 277858"/>
                    <a:gd name="connsiteX199" fmla="*/ 167172 w 217120"/>
                    <a:gd name="connsiteY199" fmla="*/ 63340 h 277858"/>
                    <a:gd name="connsiteX200" fmla="*/ 179992 w 217120"/>
                    <a:gd name="connsiteY200" fmla="*/ 45823 h 277858"/>
                    <a:gd name="connsiteX201" fmla="*/ 190718 w 217120"/>
                    <a:gd name="connsiteY201" fmla="*/ 43602 h 277858"/>
                    <a:gd name="connsiteX202" fmla="*/ 191416 w 217120"/>
                    <a:gd name="connsiteY202" fmla="*/ 50583 h 277858"/>
                    <a:gd name="connsiteX203" fmla="*/ 187989 w 217120"/>
                    <a:gd name="connsiteY203" fmla="*/ 55216 h 277858"/>
                    <a:gd name="connsiteX204" fmla="*/ 181071 w 217120"/>
                    <a:gd name="connsiteY204" fmla="*/ 56676 h 277858"/>
                    <a:gd name="connsiteX205" fmla="*/ 179992 w 217120"/>
                    <a:gd name="connsiteY205" fmla="*/ 45823 h 277858"/>
                    <a:gd name="connsiteX206" fmla="*/ 179611 w 217120"/>
                    <a:gd name="connsiteY206" fmla="*/ 42142 h 277858"/>
                    <a:gd name="connsiteX207" fmla="*/ 178469 w 217120"/>
                    <a:gd name="connsiteY207" fmla="*/ 31289 h 277858"/>
                    <a:gd name="connsiteX208" fmla="*/ 189195 w 217120"/>
                    <a:gd name="connsiteY208" fmla="*/ 29068 h 277858"/>
                    <a:gd name="connsiteX209" fmla="*/ 190337 w 217120"/>
                    <a:gd name="connsiteY209" fmla="*/ 39921 h 277858"/>
                    <a:gd name="connsiteX210" fmla="*/ 179611 w 217120"/>
                    <a:gd name="connsiteY210" fmla="*/ 42142 h 277858"/>
                    <a:gd name="connsiteX211" fmla="*/ 175994 w 217120"/>
                    <a:gd name="connsiteY211" fmla="*/ 42904 h 277858"/>
                    <a:gd name="connsiteX212" fmla="*/ 165267 w 217120"/>
                    <a:gd name="connsiteY212" fmla="*/ 45125 h 277858"/>
                    <a:gd name="connsiteX213" fmla="*/ 164506 w 217120"/>
                    <a:gd name="connsiteY213" fmla="*/ 37573 h 277858"/>
                    <a:gd name="connsiteX214" fmla="*/ 167426 w 217120"/>
                    <a:gd name="connsiteY214" fmla="*/ 33511 h 277858"/>
                    <a:gd name="connsiteX215" fmla="*/ 174851 w 217120"/>
                    <a:gd name="connsiteY215" fmla="*/ 31987 h 277858"/>
                    <a:gd name="connsiteX216" fmla="*/ 175994 w 217120"/>
                    <a:gd name="connsiteY216" fmla="*/ 42904 h 277858"/>
                    <a:gd name="connsiteX217" fmla="*/ 170725 w 217120"/>
                    <a:gd name="connsiteY217" fmla="*/ 29131 h 277858"/>
                    <a:gd name="connsiteX218" fmla="*/ 174089 w 217120"/>
                    <a:gd name="connsiteY218" fmla="*/ 24498 h 277858"/>
                    <a:gd name="connsiteX219" fmla="*/ 174471 w 217120"/>
                    <a:gd name="connsiteY219" fmla="*/ 28370 h 277858"/>
                    <a:gd name="connsiteX220" fmla="*/ 170725 w 217120"/>
                    <a:gd name="connsiteY220" fmla="*/ 29131 h 277858"/>
                    <a:gd name="connsiteX221" fmla="*/ 161650 w 217120"/>
                    <a:gd name="connsiteY221" fmla="*/ 45887 h 277858"/>
                    <a:gd name="connsiteX222" fmla="*/ 157842 w 217120"/>
                    <a:gd name="connsiteY222" fmla="*/ 46648 h 277858"/>
                    <a:gd name="connsiteX223" fmla="*/ 161205 w 217120"/>
                    <a:gd name="connsiteY223" fmla="*/ 42015 h 277858"/>
                    <a:gd name="connsiteX224" fmla="*/ 161650 w 217120"/>
                    <a:gd name="connsiteY224" fmla="*/ 45887 h 277858"/>
                    <a:gd name="connsiteX225" fmla="*/ 149655 w 217120"/>
                    <a:gd name="connsiteY225" fmla="*/ 63277 h 277858"/>
                    <a:gd name="connsiteX226" fmla="*/ 145022 w 217120"/>
                    <a:gd name="connsiteY226" fmla="*/ 64229 h 277858"/>
                    <a:gd name="connsiteX227" fmla="*/ 149147 w 217120"/>
                    <a:gd name="connsiteY227" fmla="*/ 58580 h 277858"/>
                    <a:gd name="connsiteX228" fmla="*/ 149655 w 217120"/>
                    <a:gd name="connsiteY228" fmla="*/ 63277 h 277858"/>
                    <a:gd name="connsiteX229" fmla="*/ 136771 w 217120"/>
                    <a:gd name="connsiteY229" fmla="*/ 79968 h 277858"/>
                    <a:gd name="connsiteX230" fmla="*/ 132963 w 217120"/>
                    <a:gd name="connsiteY230" fmla="*/ 80730 h 277858"/>
                    <a:gd name="connsiteX231" fmla="*/ 136327 w 217120"/>
                    <a:gd name="connsiteY231" fmla="*/ 76097 h 277858"/>
                    <a:gd name="connsiteX232" fmla="*/ 136771 w 217120"/>
                    <a:gd name="connsiteY232" fmla="*/ 79968 h 277858"/>
                    <a:gd name="connsiteX233" fmla="*/ 123887 w 217120"/>
                    <a:gd name="connsiteY233" fmla="*/ 97549 h 277858"/>
                    <a:gd name="connsiteX234" fmla="*/ 120079 w 217120"/>
                    <a:gd name="connsiteY234" fmla="*/ 98310 h 277858"/>
                    <a:gd name="connsiteX235" fmla="*/ 123443 w 217120"/>
                    <a:gd name="connsiteY235" fmla="*/ 93677 h 277858"/>
                    <a:gd name="connsiteX236" fmla="*/ 123887 w 217120"/>
                    <a:gd name="connsiteY236" fmla="*/ 97549 h 277858"/>
                    <a:gd name="connsiteX237" fmla="*/ 111067 w 217120"/>
                    <a:gd name="connsiteY237" fmla="*/ 115066 h 277858"/>
                    <a:gd name="connsiteX238" fmla="*/ 107259 w 217120"/>
                    <a:gd name="connsiteY238" fmla="*/ 115827 h 277858"/>
                    <a:gd name="connsiteX239" fmla="*/ 110622 w 217120"/>
                    <a:gd name="connsiteY239" fmla="*/ 111194 h 277858"/>
                    <a:gd name="connsiteX240" fmla="*/ 111067 w 217120"/>
                    <a:gd name="connsiteY240" fmla="*/ 115066 h 277858"/>
                    <a:gd name="connsiteX241" fmla="*/ 99452 w 217120"/>
                    <a:gd name="connsiteY241" fmla="*/ 132392 h 277858"/>
                    <a:gd name="connsiteX242" fmla="*/ 94439 w 217120"/>
                    <a:gd name="connsiteY242" fmla="*/ 133407 h 277858"/>
                    <a:gd name="connsiteX243" fmla="*/ 98945 w 217120"/>
                    <a:gd name="connsiteY243" fmla="*/ 127251 h 277858"/>
                    <a:gd name="connsiteX244" fmla="*/ 99452 w 217120"/>
                    <a:gd name="connsiteY244" fmla="*/ 132392 h 277858"/>
                    <a:gd name="connsiteX245" fmla="*/ 86505 w 217120"/>
                    <a:gd name="connsiteY245" fmla="*/ 148703 h 277858"/>
                    <a:gd name="connsiteX246" fmla="*/ 82697 w 217120"/>
                    <a:gd name="connsiteY246" fmla="*/ 149465 h 277858"/>
                    <a:gd name="connsiteX247" fmla="*/ 86061 w 217120"/>
                    <a:gd name="connsiteY247" fmla="*/ 144832 h 277858"/>
                    <a:gd name="connsiteX248" fmla="*/ 86505 w 217120"/>
                    <a:gd name="connsiteY248" fmla="*/ 148703 h 277858"/>
                    <a:gd name="connsiteX249" fmla="*/ 73685 w 217120"/>
                    <a:gd name="connsiteY249" fmla="*/ 166220 h 277858"/>
                    <a:gd name="connsiteX250" fmla="*/ 69876 w 217120"/>
                    <a:gd name="connsiteY250" fmla="*/ 166982 h 277858"/>
                    <a:gd name="connsiteX251" fmla="*/ 73240 w 217120"/>
                    <a:gd name="connsiteY251" fmla="*/ 162348 h 277858"/>
                    <a:gd name="connsiteX252" fmla="*/ 73685 w 217120"/>
                    <a:gd name="connsiteY252" fmla="*/ 166220 h 277858"/>
                    <a:gd name="connsiteX253" fmla="*/ 60801 w 217120"/>
                    <a:gd name="connsiteY253" fmla="*/ 183800 h 277858"/>
                    <a:gd name="connsiteX254" fmla="*/ 56993 w 217120"/>
                    <a:gd name="connsiteY254" fmla="*/ 184562 h 277858"/>
                    <a:gd name="connsiteX255" fmla="*/ 60356 w 217120"/>
                    <a:gd name="connsiteY255" fmla="*/ 179929 h 277858"/>
                    <a:gd name="connsiteX256" fmla="*/ 60801 w 217120"/>
                    <a:gd name="connsiteY256" fmla="*/ 183800 h 277858"/>
                    <a:gd name="connsiteX257" fmla="*/ 48806 w 217120"/>
                    <a:gd name="connsiteY257" fmla="*/ 201190 h 277858"/>
                    <a:gd name="connsiteX258" fmla="*/ 44173 w 217120"/>
                    <a:gd name="connsiteY258" fmla="*/ 202142 h 277858"/>
                    <a:gd name="connsiteX259" fmla="*/ 48298 w 217120"/>
                    <a:gd name="connsiteY259" fmla="*/ 196494 h 277858"/>
                    <a:gd name="connsiteX260" fmla="*/ 48806 w 217120"/>
                    <a:gd name="connsiteY260" fmla="*/ 201190 h 277858"/>
                    <a:gd name="connsiteX261" fmla="*/ 35858 w 217120"/>
                    <a:gd name="connsiteY261" fmla="*/ 217882 h 277858"/>
                    <a:gd name="connsiteX262" fmla="*/ 32050 w 217120"/>
                    <a:gd name="connsiteY262" fmla="*/ 218644 h 277858"/>
                    <a:gd name="connsiteX263" fmla="*/ 35414 w 217120"/>
                    <a:gd name="connsiteY263" fmla="*/ 214011 h 277858"/>
                    <a:gd name="connsiteX264" fmla="*/ 35858 w 217120"/>
                    <a:gd name="connsiteY264" fmla="*/ 217882 h 277858"/>
                    <a:gd name="connsiteX265" fmla="*/ 25894 w 217120"/>
                    <a:gd name="connsiteY265" fmla="*/ 227148 h 277858"/>
                    <a:gd name="connsiteX266" fmla="*/ 28813 w 217120"/>
                    <a:gd name="connsiteY266" fmla="*/ 223086 h 277858"/>
                    <a:gd name="connsiteX267" fmla="*/ 36239 w 217120"/>
                    <a:gd name="connsiteY267" fmla="*/ 221563 h 277858"/>
                    <a:gd name="connsiteX268" fmla="*/ 37381 w 217120"/>
                    <a:gd name="connsiteY268" fmla="*/ 232416 h 277858"/>
                    <a:gd name="connsiteX269" fmla="*/ 26656 w 217120"/>
                    <a:gd name="connsiteY269" fmla="*/ 234637 h 277858"/>
                    <a:gd name="connsiteX270" fmla="*/ 25894 w 217120"/>
                    <a:gd name="connsiteY270" fmla="*/ 227148 h 277858"/>
                    <a:gd name="connsiteX271" fmla="*/ 23039 w 217120"/>
                    <a:gd name="connsiteY271" fmla="*/ 235462 h 277858"/>
                    <a:gd name="connsiteX272" fmla="*/ 19230 w 217120"/>
                    <a:gd name="connsiteY272" fmla="*/ 236224 h 277858"/>
                    <a:gd name="connsiteX273" fmla="*/ 22594 w 217120"/>
                    <a:gd name="connsiteY273" fmla="*/ 231591 h 277858"/>
                    <a:gd name="connsiteX274" fmla="*/ 23039 w 217120"/>
                    <a:gd name="connsiteY274" fmla="*/ 235462 h 277858"/>
                    <a:gd name="connsiteX275" fmla="*/ 37763 w 217120"/>
                    <a:gd name="connsiteY275" fmla="*/ 236160 h 277858"/>
                    <a:gd name="connsiteX276" fmla="*/ 38905 w 217120"/>
                    <a:gd name="connsiteY276" fmla="*/ 247013 h 277858"/>
                    <a:gd name="connsiteX277" fmla="*/ 28179 w 217120"/>
                    <a:gd name="connsiteY277" fmla="*/ 249235 h 277858"/>
                    <a:gd name="connsiteX278" fmla="*/ 27036 w 217120"/>
                    <a:gd name="connsiteY278" fmla="*/ 238382 h 277858"/>
                    <a:gd name="connsiteX279" fmla="*/ 37763 w 217120"/>
                    <a:gd name="connsiteY279" fmla="*/ 236160 h 277858"/>
                    <a:gd name="connsiteX280" fmla="*/ 41380 w 217120"/>
                    <a:gd name="connsiteY280" fmla="*/ 235399 h 277858"/>
                    <a:gd name="connsiteX281" fmla="*/ 52106 w 217120"/>
                    <a:gd name="connsiteY281" fmla="*/ 233177 h 277858"/>
                    <a:gd name="connsiteX282" fmla="*/ 52804 w 217120"/>
                    <a:gd name="connsiteY282" fmla="*/ 240159 h 277858"/>
                    <a:gd name="connsiteX283" fmla="*/ 49377 w 217120"/>
                    <a:gd name="connsiteY283" fmla="*/ 244792 h 277858"/>
                    <a:gd name="connsiteX284" fmla="*/ 42459 w 217120"/>
                    <a:gd name="connsiteY284" fmla="*/ 246252 h 277858"/>
                    <a:gd name="connsiteX285" fmla="*/ 41380 w 217120"/>
                    <a:gd name="connsiteY285" fmla="*/ 235399 h 277858"/>
                    <a:gd name="connsiteX286" fmla="*/ 46140 w 217120"/>
                    <a:gd name="connsiteY286" fmla="*/ 249298 h 277858"/>
                    <a:gd name="connsiteX287" fmla="*/ 43221 w 217120"/>
                    <a:gd name="connsiteY287" fmla="*/ 253297 h 277858"/>
                    <a:gd name="connsiteX288" fmla="*/ 42903 w 217120"/>
                    <a:gd name="connsiteY288" fmla="*/ 249996 h 277858"/>
                    <a:gd name="connsiteX289" fmla="*/ 46140 w 217120"/>
                    <a:gd name="connsiteY289" fmla="*/ 249298 h 277858"/>
                    <a:gd name="connsiteX290" fmla="*/ 55723 w 217120"/>
                    <a:gd name="connsiteY290" fmla="*/ 232416 h 277858"/>
                    <a:gd name="connsiteX291" fmla="*/ 59024 w 217120"/>
                    <a:gd name="connsiteY291" fmla="*/ 231718 h 277858"/>
                    <a:gd name="connsiteX292" fmla="*/ 56105 w 217120"/>
                    <a:gd name="connsiteY292" fmla="*/ 235716 h 277858"/>
                    <a:gd name="connsiteX293" fmla="*/ 55723 w 217120"/>
                    <a:gd name="connsiteY293" fmla="*/ 232416 h 277858"/>
                    <a:gd name="connsiteX294" fmla="*/ 67719 w 217120"/>
                    <a:gd name="connsiteY294" fmla="*/ 215026 h 277858"/>
                    <a:gd name="connsiteX295" fmla="*/ 71781 w 217120"/>
                    <a:gd name="connsiteY295" fmla="*/ 214201 h 277858"/>
                    <a:gd name="connsiteX296" fmla="*/ 68100 w 217120"/>
                    <a:gd name="connsiteY296" fmla="*/ 219215 h 277858"/>
                    <a:gd name="connsiteX297" fmla="*/ 67719 w 217120"/>
                    <a:gd name="connsiteY297" fmla="*/ 215026 h 277858"/>
                    <a:gd name="connsiteX298" fmla="*/ 80666 w 217120"/>
                    <a:gd name="connsiteY298" fmla="*/ 198334 h 277858"/>
                    <a:gd name="connsiteX299" fmla="*/ 83967 w 217120"/>
                    <a:gd name="connsiteY299" fmla="*/ 197636 h 277858"/>
                    <a:gd name="connsiteX300" fmla="*/ 81047 w 217120"/>
                    <a:gd name="connsiteY300" fmla="*/ 201634 h 277858"/>
                    <a:gd name="connsiteX301" fmla="*/ 80666 w 217120"/>
                    <a:gd name="connsiteY301" fmla="*/ 198334 h 277858"/>
                    <a:gd name="connsiteX302" fmla="*/ 93487 w 217120"/>
                    <a:gd name="connsiteY302" fmla="*/ 180754 h 277858"/>
                    <a:gd name="connsiteX303" fmla="*/ 96787 w 217120"/>
                    <a:gd name="connsiteY303" fmla="*/ 180056 h 277858"/>
                    <a:gd name="connsiteX304" fmla="*/ 93867 w 217120"/>
                    <a:gd name="connsiteY304" fmla="*/ 184054 h 277858"/>
                    <a:gd name="connsiteX305" fmla="*/ 93487 w 217120"/>
                    <a:gd name="connsiteY305" fmla="*/ 180754 h 277858"/>
                    <a:gd name="connsiteX306" fmla="*/ 106370 w 217120"/>
                    <a:gd name="connsiteY306" fmla="*/ 163173 h 277858"/>
                    <a:gd name="connsiteX307" fmla="*/ 109670 w 217120"/>
                    <a:gd name="connsiteY307" fmla="*/ 162475 h 277858"/>
                    <a:gd name="connsiteX308" fmla="*/ 106751 w 217120"/>
                    <a:gd name="connsiteY308" fmla="*/ 166474 h 277858"/>
                    <a:gd name="connsiteX309" fmla="*/ 106370 w 217120"/>
                    <a:gd name="connsiteY309" fmla="*/ 163173 h 277858"/>
                    <a:gd name="connsiteX310" fmla="*/ 117921 w 217120"/>
                    <a:gd name="connsiteY310" fmla="*/ 145910 h 277858"/>
                    <a:gd name="connsiteX311" fmla="*/ 122427 w 217120"/>
                    <a:gd name="connsiteY311" fmla="*/ 144958 h 277858"/>
                    <a:gd name="connsiteX312" fmla="*/ 118429 w 217120"/>
                    <a:gd name="connsiteY312" fmla="*/ 150480 h 277858"/>
                    <a:gd name="connsiteX313" fmla="*/ 117921 w 217120"/>
                    <a:gd name="connsiteY313" fmla="*/ 145910 h 277858"/>
                    <a:gd name="connsiteX314" fmla="*/ 130932 w 217120"/>
                    <a:gd name="connsiteY314" fmla="*/ 129600 h 277858"/>
                    <a:gd name="connsiteX315" fmla="*/ 134232 w 217120"/>
                    <a:gd name="connsiteY315" fmla="*/ 128901 h 277858"/>
                    <a:gd name="connsiteX316" fmla="*/ 131313 w 217120"/>
                    <a:gd name="connsiteY316" fmla="*/ 132900 h 277858"/>
                    <a:gd name="connsiteX317" fmla="*/ 130932 w 217120"/>
                    <a:gd name="connsiteY317" fmla="*/ 129600 h 277858"/>
                    <a:gd name="connsiteX318" fmla="*/ 143752 w 217120"/>
                    <a:gd name="connsiteY318" fmla="*/ 112019 h 277858"/>
                    <a:gd name="connsiteX319" fmla="*/ 147052 w 217120"/>
                    <a:gd name="connsiteY319" fmla="*/ 111321 h 277858"/>
                    <a:gd name="connsiteX320" fmla="*/ 144133 w 217120"/>
                    <a:gd name="connsiteY320" fmla="*/ 115320 h 277858"/>
                    <a:gd name="connsiteX321" fmla="*/ 143752 w 217120"/>
                    <a:gd name="connsiteY321" fmla="*/ 112019 h 277858"/>
                    <a:gd name="connsiteX322" fmla="*/ 156572 w 217120"/>
                    <a:gd name="connsiteY322" fmla="*/ 94502 h 277858"/>
                    <a:gd name="connsiteX323" fmla="*/ 159873 w 217120"/>
                    <a:gd name="connsiteY323" fmla="*/ 93804 h 277858"/>
                    <a:gd name="connsiteX324" fmla="*/ 156954 w 217120"/>
                    <a:gd name="connsiteY324" fmla="*/ 97803 h 277858"/>
                    <a:gd name="connsiteX325" fmla="*/ 156572 w 217120"/>
                    <a:gd name="connsiteY325" fmla="*/ 94502 h 277858"/>
                    <a:gd name="connsiteX326" fmla="*/ 168631 w 217120"/>
                    <a:gd name="connsiteY326" fmla="*/ 77112 h 277858"/>
                    <a:gd name="connsiteX327" fmla="*/ 172693 w 217120"/>
                    <a:gd name="connsiteY327" fmla="*/ 76287 h 277858"/>
                    <a:gd name="connsiteX328" fmla="*/ 169013 w 217120"/>
                    <a:gd name="connsiteY328" fmla="*/ 81301 h 277858"/>
                    <a:gd name="connsiteX329" fmla="*/ 168631 w 217120"/>
                    <a:gd name="connsiteY329" fmla="*/ 77112 h 277858"/>
                    <a:gd name="connsiteX330" fmla="*/ 181515 w 217120"/>
                    <a:gd name="connsiteY330" fmla="*/ 60357 h 277858"/>
                    <a:gd name="connsiteX331" fmla="*/ 184816 w 217120"/>
                    <a:gd name="connsiteY331" fmla="*/ 59659 h 277858"/>
                    <a:gd name="connsiteX332" fmla="*/ 181896 w 217120"/>
                    <a:gd name="connsiteY332" fmla="*/ 63657 h 277858"/>
                    <a:gd name="connsiteX333" fmla="*/ 181515 w 217120"/>
                    <a:gd name="connsiteY333" fmla="*/ 60357 h 277858"/>
                    <a:gd name="connsiteX334" fmla="*/ 194336 w 217120"/>
                    <a:gd name="connsiteY334" fmla="*/ 42840 h 277858"/>
                    <a:gd name="connsiteX335" fmla="*/ 197635 w 217120"/>
                    <a:gd name="connsiteY335" fmla="*/ 42142 h 277858"/>
                    <a:gd name="connsiteX336" fmla="*/ 194716 w 217120"/>
                    <a:gd name="connsiteY336" fmla="*/ 46140 h 277858"/>
                    <a:gd name="connsiteX337" fmla="*/ 194336 w 217120"/>
                    <a:gd name="connsiteY337" fmla="*/ 42840 h 277858"/>
                    <a:gd name="connsiteX338" fmla="*/ 204300 w 217120"/>
                    <a:gd name="connsiteY338" fmla="*/ 33003 h 277858"/>
                    <a:gd name="connsiteX339" fmla="*/ 200872 w 217120"/>
                    <a:gd name="connsiteY339" fmla="*/ 37636 h 277858"/>
                    <a:gd name="connsiteX340" fmla="*/ 193955 w 217120"/>
                    <a:gd name="connsiteY340" fmla="*/ 39096 h 277858"/>
                    <a:gd name="connsiteX341" fmla="*/ 192813 w 217120"/>
                    <a:gd name="connsiteY341" fmla="*/ 28243 h 277858"/>
                    <a:gd name="connsiteX342" fmla="*/ 203538 w 217120"/>
                    <a:gd name="connsiteY342" fmla="*/ 26021 h 277858"/>
                    <a:gd name="connsiteX343" fmla="*/ 204300 w 217120"/>
                    <a:gd name="connsiteY343" fmla="*/ 33003 h 277858"/>
                    <a:gd name="connsiteX344" fmla="*/ 202079 w 217120"/>
                    <a:gd name="connsiteY344" fmla="*/ 11488 h 277858"/>
                    <a:gd name="connsiteX345" fmla="*/ 203221 w 217120"/>
                    <a:gd name="connsiteY345" fmla="*/ 22340 h 277858"/>
                    <a:gd name="connsiteX346" fmla="*/ 192495 w 217120"/>
                    <a:gd name="connsiteY346" fmla="*/ 24562 h 277858"/>
                    <a:gd name="connsiteX347" fmla="*/ 191352 w 217120"/>
                    <a:gd name="connsiteY347" fmla="*/ 13709 h 277858"/>
                    <a:gd name="connsiteX348" fmla="*/ 202079 w 217120"/>
                    <a:gd name="connsiteY348" fmla="*/ 11488 h 277858"/>
                    <a:gd name="connsiteX349" fmla="*/ 188877 w 217120"/>
                    <a:gd name="connsiteY349" fmla="*/ 25323 h 277858"/>
                    <a:gd name="connsiteX350" fmla="*/ 178151 w 217120"/>
                    <a:gd name="connsiteY350" fmla="*/ 27545 h 277858"/>
                    <a:gd name="connsiteX351" fmla="*/ 177390 w 217120"/>
                    <a:gd name="connsiteY351" fmla="*/ 19992 h 277858"/>
                    <a:gd name="connsiteX352" fmla="*/ 180309 w 217120"/>
                    <a:gd name="connsiteY352" fmla="*/ 15930 h 277858"/>
                    <a:gd name="connsiteX353" fmla="*/ 187735 w 217120"/>
                    <a:gd name="connsiteY353" fmla="*/ 14407 h 277858"/>
                    <a:gd name="connsiteX354" fmla="*/ 188877 w 217120"/>
                    <a:gd name="connsiteY354" fmla="*/ 25323 h 277858"/>
                    <a:gd name="connsiteX355" fmla="*/ 187354 w 217120"/>
                    <a:gd name="connsiteY355" fmla="*/ 10789 h 277858"/>
                    <a:gd name="connsiteX356" fmla="*/ 183546 w 217120"/>
                    <a:gd name="connsiteY356" fmla="*/ 11551 h 277858"/>
                    <a:gd name="connsiteX357" fmla="*/ 186910 w 217120"/>
                    <a:gd name="connsiteY357" fmla="*/ 6918 h 277858"/>
                    <a:gd name="connsiteX358" fmla="*/ 187354 w 217120"/>
                    <a:gd name="connsiteY358" fmla="*/ 10789 h 277858"/>
                    <a:gd name="connsiteX359" fmla="*/ 6409 w 217120"/>
                    <a:gd name="connsiteY359" fmla="*/ 253804 h 277858"/>
                    <a:gd name="connsiteX360" fmla="*/ 9773 w 217120"/>
                    <a:gd name="connsiteY360" fmla="*/ 249171 h 277858"/>
                    <a:gd name="connsiteX361" fmla="*/ 10155 w 217120"/>
                    <a:gd name="connsiteY361" fmla="*/ 253043 h 277858"/>
                    <a:gd name="connsiteX362" fmla="*/ 6409 w 217120"/>
                    <a:gd name="connsiteY362" fmla="*/ 253804 h 277858"/>
                    <a:gd name="connsiteX363" fmla="*/ 13074 w 217120"/>
                    <a:gd name="connsiteY363" fmla="*/ 244729 h 277858"/>
                    <a:gd name="connsiteX364" fmla="*/ 15993 w 217120"/>
                    <a:gd name="connsiteY364" fmla="*/ 240667 h 277858"/>
                    <a:gd name="connsiteX365" fmla="*/ 23419 w 217120"/>
                    <a:gd name="connsiteY365" fmla="*/ 239143 h 277858"/>
                    <a:gd name="connsiteX366" fmla="*/ 24562 w 217120"/>
                    <a:gd name="connsiteY366" fmla="*/ 249996 h 277858"/>
                    <a:gd name="connsiteX367" fmla="*/ 13835 w 217120"/>
                    <a:gd name="connsiteY367" fmla="*/ 252218 h 277858"/>
                    <a:gd name="connsiteX368" fmla="*/ 13074 w 217120"/>
                    <a:gd name="connsiteY368" fmla="*/ 244729 h 277858"/>
                    <a:gd name="connsiteX369" fmla="*/ 15359 w 217120"/>
                    <a:gd name="connsiteY369" fmla="*/ 266815 h 277858"/>
                    <a:gd name="connsiteX370" fmla="*/ 14217 w 217120"/>
                    <a:gd name="connsiteY370" fmla="*/ 255962 h 277858"/>
                    <a:gd name="connsiteX371" fmla="*/ 24942 w 217120"/>
                    <a:gd name="connsiteY371" fmla="*/ 253741 h 277858"/>
                    <a:gd name="connsiteX372" fmla="*/ 26085 w 217120"/>
                    <a:gd name="connsiteY372" fmla="*/ 264594 h 277858"/>
                    <a:gd name="connsiteX373" fmla="*/ 15359 w 217120"/>
                    <a:gd name="connsiteY373" fmla="*/ 266815 h 277858"/>
                    <a:gd name="connsiteX374" fmla="*/ 28560 w 217120"/>
                    <a:gd name="connsiteY374" fmla="*/ 252979 h 277858"/>
                    <a:gd name="connsiteX375" fmla="*/ 39286 w 217120"/>
                    <a:gd name="connsiteY375" fmla="*/ 250758 h 277858"/>
                    <a:gd name="connsiteX376" fmla="*/ 39984 w 217120"/>
                    <a:gd name="connsiteY376" fmla="*/ 257739 h 277858"/>
                    <a:gd name="connsiteX377" fmla="*/ 36556 w 217120"/>
                    <a:gd name="connsiteY377" fmla="*/ 262372 h 277858"/>
                    <a:gd name="connsiteX378" fmla="*/ 29639 w 217120"/>
                    <a:gd name="connsiteY378" fmla="*/ 263832 h 277858"/>
                    <a:gd name="connsiteX379" fmla="*/ 28560 w 217120"/>
                    <a:gd name="connsiteY379" fmla="*/ 252979 h 277858"/>
                    <a:gd name="connsiteX380" fmla="*/ 30083 w 217120"/>
                    <a:gd name="connsiteY380" fmla="*/ 267513 h 277858"/>
                    <a:gd name="connsiteX381" fmla="*/ 33383 w 217120"/>
                    <a:gd name="connsiteY381" fmla="*/ 266815 h 277858"/>
                    <a:gd name="connsiteX382" fmla="*/ 30464 w 217120"/>
                    <a:gd name="connsiteY382" fmla="*/ 270814 h 277858"/>
                    <a:gd name="connsiteX383" fmla="*/ 30083 w 217120"/>
                    <a:gd name="connsiteY383" fmla="*/ 267513 h 277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217120" h="277858">
                      <a:moveTo>
                        <a:pt x="213693" y="20119"/>
                      </a:moveTo>
                      <a:lnTo>
                        <a:pt x="206775" y="21579"/>
                      </a:lnTo>
                      <a:lnTo>
                        <a:pt x="205950" y="13582"/>
                      </a:lnTo>
                      <a:lnTo>
                        <a:pt x="198778" y="8314"/>
                      </a:lnTo>
                      <a:lnTo>
                        <a:pt x="190908" y="9964"/>
                      </a:lnTo>
                      <a:lnTo>
                        <a:pt x="190147" y="2412"/>
                      </a:lnTo>
                      <a:lnTo>
                        <a:pt x="190337" y="2158"/>
                      </a:lnTo>
                      <a:lnTo>
                        <a:pt x="187354" y="0"/>
                      </a:lnTo>
                      <a:lnTo>
                        <a:pt x="0" y="256216"/>
                      </a:lnTo>
                      <a:lnTo>
                        <a:pt x="2983" y="258374"/>
                      </a:lnTo>
                      <a:lnTo>
                        <a:pt x="3110" y="258183"/>
                      </a:lnTo>
                      <a:lnTo>
                        <a:pt x="10535" y="256660"/>
                      </a:lnTo>
                      <a:lnTo>
                        <a:pt x="11360" y="264467"/>
                      </a:lnTo>
                      <a:lnTo>
                        <a:pt x="18722" y="269861"/>
                      </a:lnTo>
                      <a:lnTo>
                        <a:pt x="26402" y="268275"/>
                      </a:lnTo>
                      <a:lnTo>
                        <a:pt x="27100" y="275256"/>
                      </a:lnTo>
                      <a:lnTo>
                        <a:pt x="26783" y="275700"/>
                      </a:lnTo>
                      <a:lnTo>
                        <a:pt x="29766" y="277858"/>
                      </a:lnTo>
                      <a:lnTo>
                        <a:pt x="217120" y="21642"/>
                      </a:lnTo>
                      <a:lnTo>
                        <a:pt x="214137" y="19484"/>
                      </a:lnTo>
                      <a:lnTo>
                        <a:pt x="213693" y="20119"/>
                      </a:lnTo>
                      <a:close/>
                      <a:moveTo>
                        <a:pt x="210456" y="24562"/>
                      </a:moveTo>
                      <a:lnTo>
                        <a:pt x="207537" y="28560"/>
                      </a:lnTo>
                      <a:lnTo>
                        <a:pt x="207219" y="25260"/>
                      </a:lnTo>
                      <a:lnTo>
                        <a:pt x="210456" y="24562"/>
                      </a:lnTo>
                      <a:close/>
                      <a:moveTo>
                        <a:pt x="64863" y="186720"/>
                      </a:moveTo>
                      <a:lnTo>
                        <a:pt x="75589" y="184498"/>
                      </a:lnTo>
                      <a:lnTo>
                        <a:pt x="76731" y="195351"/>
                      </a:lnTo>
                      <a:lnTo>
                        <a:pt x="66005" y="197573"/>
                      </a:lnTo>
                      <a:lnTo>
                        <a:pt x="64863" y="186720"/>
                      </a:lnTo>
                      <a:close/>
                      <a:moveTo>
                        <a:pt x="63720" y="212107"/>
                      </a:moveTo>
                      <a:lnTo>
                        <a:pt x="53820" y="214137"/>
                      </a:lnTo>
                      <a:lnTo>
                        <a:pt x="52804" y="204110"/>
                      </a:lnTo>
                      <a:lnTo>
                        <a:pt x="62705" y="202079"/>
                      </a:lnTo>
                      <a:lnTo>
                        <a:pt x="63720" y="212107"/>
                      </a:lnTo>
                      <a:close/>
                      <a:moveTo>
                        <a:pt x="77683" y="169203"/>
                      </a:moveTo>
                      <a:lnTo>
                        <a:pt x="88409" y="166982"/>
                      </a:lnTo>
                      <a:lnTo>
                        <a:pt x="89552" y="177834"/>
                      </a:lnTo>
                      <a:lnTo>
                        <a:pt x="78825" y="180056"/>
                      </a:lnTo>
                      <a:lnTo>
                        <a:pt x="77683" y="169203"/>
                      </a:lnTo>
                      <a:close/>
                      <a:moveTo>
                        <a:pt x="90503" y="151623"/>
                      </a:moveTo>
                      <a:lnTo>
                        <a:pt x="101229" y="149401"/>
                      </a:lnTo>
                      <a:lnTo>
                        <a:pt x="102372" y="160254"/>
                      </a:lnTo>
                      <a:lnTo>
                        <a:pt x="91646" y="162475"/>
                      </a:lnTo>
                      <a:lnTo>
                        <a:pt x="90503" y="151623"/>
                      </a:lnTo>
                      <a:close/>
                      <a:moveTo>
                        <a:pt x="103451" y="135312"/>
                      </a:moveTo>
                      <a:lnTo>
                        <a:pt x="112907" y="133344"/>
                      </a:lnTo>
                      <a:lnTo>
                        <a:pt x="113923" y="142991"/>
                      </a:lnTo>
                      <a:lnTo>
                        <a:pt x="104466" y="144958"/>
                      </a:lnTo>
                      <a:lnTo>
                        <a:pt x="103451" y="135312"/>
                      </a:lnTo>
                      <a:close/>
                      <a:moveTo>
                        <a:pt x="115066" y="117985"/>
                      </a:moveTo>
                      <a:lnTo>
                        <a:pt x="125791" y="115764"/>
                      </a:lnTo>
                      <a:lnTo>
                        <a:pt x="126934" y="126617"/>
                      </a:lnTo>
                      <a:lnTo>
                        <a:pt x="116208" y="128838"/>
                      </a:lnTo>
                      <a:lnTo>
                        <a:pt x="115066" y="117985"/>
                      </a:lnTo>
                      <a:close/>
                      <a:moveTo>
                        <a:pt x="127885" y="100468"/>
                      </a:moveTo>
                      <a:lnTo>
                        <a:pt x="138612" y="98247"/>
                      </a:lnTo>
                      <a:lnTo>
                        <a:pt x="139754" y="109100"/>
                      </a:lnTo>
                      <a:lnTo>
                        <a:pt x="129028" y="111321"/>
                      </a:lnTo>
                      <a:lnTo>
                        <a:pt x="127885" y="100468"/>
                      </a:lnTo>
                      <a:close/>
                      <a:moveTo>
                        <a:pt x="140769" y="82888"/>
                      </a:moveTo>
                      <a:lnTo>
                        <a:pt x="151496" y="80666"/>
                      </a:lnTo>
                      <a:lnTo>
                        <a:pt x="152638" y="91519"/>
                      </a:lnTo>
                      <a:lnTo>
                        <a:pt x="141912" y="93741"/>
                      </a:lnTo>
                      <a:lnTo>
                        <a:pt x="140769" y="82888"/>
                      </a:lnTo>
                      <a:close/>
                      <a:moveTo>
                        <a:pt x="153653" y="66196"/>
                      </a:moveTo>
                      <a:lnTo>
                        <a:pt x="163554" y="64165"/>
                      </a:lnTo>
                      <a:lnTo>
                        <a:pt x="164569" y="74193"/>
                      </a:lnTo>
                      <a:lnTo>
                        <a:pt x="154669" y="76224"/>
                      </a:lnTo>
                      <a:lnTo>
                        <a:pt x="153653" y="66196"/>
                      </a:lnTo>
                      <a:close/>
                      <a:moveTo>
                        <a:pt x="165712" y="48806"/>
                      </a:moveTo>
                      <a:lnTo>
                        <a:pt x="176438" y="46585"/>
                      </a:lnTo>
                      <a:lnTo>
                        <a:pt x="177580" y="57438"/>
                      </a:lnTo>
                      <a:lnTo>
                        <a:pt x="166854" y="59659"/>
                      </a:lnTo>
                      <a:lnTo>
                        <a:pt x="165712" y="48806"/>
                      </a:lnTo>
                      <a:close/>
                      <a:moveTo>
                        <a:pt x="163173" y="60420"/>
                      </a:moveTo>
                      <a:lnTo>
                        <a:pt x="153272" y="62451"/>
                      </a:lnTo>
                      <a:lnTo>
                        <a:pt x="152383" y="54074"/>
                      </a:lnTo>
                      <a:lnTo>
                        <a:pt x="154605" y="51027"/>
                      </a:lnTo>
                      <a:lnTo>
                        <a:pt x="162031" y="49504"/>
                      </a:lnTo>
                      <a:lnTo>
                        <a:pt x="163173" y="60420"/>
                      </a:lnTo>
                      <a:close/>
                      <a:moveTo>
                        <a:pt x="151051" y="76985"/>
                      </a:moveTo>
                      <a:lnTo>
                        <a:pt x="140325" y="79207"/>
                      </a:lnTo>
                      <a:lnTo>
                        <a:pt x="139564" y="71654"/>
                      </a:lnTo>
                      <a:lnTo>
                        <a:pt x="141785" y="68608"/>
                      </a:lnTo>
                      <a:lnTo>
                        <a:pt x="150035" y="66894"/>
                      </a:lnTo>
                      <a:lnTo>
                        <a:pt x="151051" y="76985"/>
                      </a:lnTo>
                      <a:close/>
                      <a:moveTo>
                        <a:pt x="138230" y="94566"/>
                      </a:moveTo>
                      <a:lnTo>
                        <a:pt x="127505" y="96787"/>
                      </a:lnTo>
                      <a:lnTo>
                        <a:pt x="126743" y="89235"/>
                      </a:lnTo>
                      <a:lnTo>
                        <a:pt x="129663" y="85173"/>
                      </a:lnTo>
                      <a:lnTo>
                        <a:pt x="137088" y="83649"/>
                      </a:lnTo>
                      <a:lnTo>
                        <a:pt x="138230" y="94566"/>
                      </a:lnTo>
                      <a:close/>
                      <a:moveTo>
                        <a:pt x="125410" y="112083"/>
                      </a:moveTo>
                      <a:lnTo>
                        <a:pt x="114684" y="114304"/>
                      </a:lnTo>
                      <a:lnTo>
                        <a:pt x="113923" y="106751"/>
                      </a:lnTo>
                      <a:lnTo>
                        <a:pt x="116842" y="102689"/>
                      </a:lnTo>
                      <a:lnTo>
                        <a:pt x="124268" y="101166"/>
                      </a:lnTo>
                      <a:lnTo>
                        <a:pt x="125410" y="112083"/>
                      </a:lnTo>
                      <a:close/>
                      <a:moveTo>
                        <a:pt x="112590" y="129663"/>
                      </a:moveTo>
                      <a:lnTo>
                        <a:pt x="103134" y="131630"/>
                      </a:lnTo>
                      <a:lnTo>
                        <a:pt x="102245" y="122872"/>
                      </a:lnTo>
                      <a:lnTo>
                        <a:pt x="104085" y="120333"/>
                      </a:lnTo>
                      <a:lnTo>
                        <a:pt x="111511" y="118810"/>
                      </a:lnTo>
                      <a:lnTo>
                        <a:pt x="112590" y="129663"/>
                      </a:lnTo>
                      <a:close/>
                      <a:moveTo>
                        <a:pt x="100848" y="145720"/>
                      </a:moveTo>
                      <a:lnTo>
                        <a:pt x="90123" y="147941"/>
                      </a:lnTo>
                      <a:lnTo>
                        <a:pt x="89361" y="140389"/>
                      </a:lnTo>
                      <a:lnTo>
                        <a:pt x="91202" y="137850"/>
                      </a:lnTo>
                      <a:lnTo>
                        <a:pt x="99833" y="136073"/>
                      </a:lnTo>
                      <a:lnTo>
                        <a:pt x="100848" y="145720"/>
                      </a:lnTo>
                      <a:close/>
                      <a:moveTo>
                        <a:pt x="88029" y="163237"/>
                      </a:moveTo>
                      <a:lnTo>
                        <a:pt x="77302" y="165458"/>
                      </a:lnTo>
                      <a:lnTo>
                        <a:pt x="76541" y="157906"/>
                      </a:lnTo>
                      <a:lnTo>
                        <a:pt x="79460" y="153844"/>
                      </a:lnTo>
                      <a:lnTo>
                        <a:pt x="86886" y="152321"/>
                      </a:lnTo>
                      <a:lnTo>
                        <a:pt x="88029" y="163237"/>
                      </a:lnTo>
                      <a:close/>
                      <a:moveTo>
                        <a:pt x="75145" y="180817"/>
                      </a:moveTo>
                      <a:lnTo>
                        <a:pt x="64418" y="183039"/>
                      </a:lnTo>
                      <a:lnTo>
                        <a:pt x="63657" y="175486"/>
                      </a:lnTo>
                      <a:lnTo>
                        <a:pt x="66577" y="171424"/>
                      </a:lnTo>
                      <a:lnTo>
                        <a:pt x="74002" y="169901"/>
                      </a:lnTo>
                      <a:lnTo>
                        <a:pt x="75145" y="180817"/>
                      </a:lnTo>
                      <a:close/>
                      <a:moveTo>
                        <a:pt x="62324" y="198334"/>
                      </a:moveTo>
                      <a:lnTo>
                        <a:pt x="52423" y="200365"/>
                      </a:lnTo>
                      <a:lnTo>
                        <a:pt x="51535" y="191988"/>
                      </a:lnTo>
                      <a:lnTo>
                        <a:pt x="53756" y="188941"/>
                      </a:lnTo>
                      <a:lnTo>
                        <a:pt x="61181" y="187418"/>
                      </a:lnTo>
                      <a:lnTo>
                        <a:pt x="62324" y="198334"/>
                      </a:lnTo>
                      <a:close/>
                      <a:moveTo>
                        <a:pt x="50202" y="214899"/>
                      </a:moveTo>
                      <a:lnTo>
                        <a:pt x="39476" y="217120"/>
                      </a:lnTo>
                      <a:lnTo>
                        <a:pt x="38715" y="209568"/>
                      </a:lnTo>
                      <a:lnTo>
                        <a:pt x="40936" y="206521"/>
                      </a:lnTo>
                      <a:lnTo>
                        <a:pt x="49187" y="204808"/>
                      </a:lnTo>
                      <a:lnTo>
                        <a:pt x="50202" y="214899"/>
                      </a:lnTo>
                      <a:close/>
                      <a:moveTo>
                        <a:pt x="50583" y="218580"/>
                      </a:moveTo>
                      <a:lnTo>
                        <a:pt x="51725" y="229433"/>
                      </a:lnTo>
                      <a:lnTo>
                        <a:pt x="40999" y="231654"/>
                      </a:lnTo>
                      <a:lnTo>
                        <a:pt x="39857" y="220802"/>
                      </a:lnTo>
                      <a:lnTo>
                        <a:pt x="50583" y="218580"/>
                      </a:lnTo>
                      <a:close/>
                      <a:moveTo>
                        <a:pt x="54200" y="217819"/>
                      </a:moveTo>
                      <a:lnTo>
                        <a:pt x="64101" y="215788"/>
                      </a:lnTo>
                      <a:lnTo>
                        <a:pt x="64927" y="223657"/>
                      </a:lnTo>
                      <a:lnTo>
                        <a:pt x="62261" y="227339"/>
                      </a:lnTo>
                      <a:lnTo>
                        <a:pt x="55343" y="228798"/>
                      </a:lnTo>
                      <a:lnTo>
                        <a:pt x="54200" y="217819"/>
                      </a:lnTo>
                      <a:close/>
                      <a:moveTo>
                        <a:pt x="66323" y="201317"/>
                      </a:moveTo>
                      <a:lnTo>
                        <a:pt x="77048" y="199096"/>
                      </a:lnTo>
                      <a:lnTo>
                        <a:pt x="77747" y="206077"/>
                      </a:lnTo>
                      <a:lnTo>
                        <a:pt x="75081" y="209758"/>
                      </a:lnTo>
                      <a:lnTo>
                        <a:pt x="67338" y="211345"/>
                      </a:lnTo>
                      <a:lnTo>
                        <a:pt x="66323" y="201317"/>
                      </a:lnTo>
                      <a:close/>
                      <a:moveTo>
                        <a:pt x="79143" y="183737"/>
                      </a:moveTo>
                      <a:lnTo>
                        <a:pt x="89869" y="181516"/>
                      </a:lnTo>
                      <a:lnTo>
                        <a:pt x="90567" y="188497"/>
                      </a:lnTo>
                      <a:lnTo>
                        <a:pt x="87140" y="193130"/>
                      </a:lnTo>
                      <a:lnTo>
                        <a:pt x="80222" y="194590"/>
                      </a:lnTo>
                      <a:lnTo>
                        <a:pt x="79143" y="183737"/>
                      </a:lnTo>
                      <a:close/>
                      <a:moveTo>
                        <a:pt x="92027" y="166156"/>
                      </a:moveTo>
                      <a:lnTo>
                        <a:pt x="102753" y="163935"/>
                      </a:lnTo>
                      <a:lnTo>
                        <a:pt x="103451" y="170916"/>
                      </a:lnTo>
                      <a:lnTo>
                        <a:pt x="100023" y="175550"/>
                      </a:lnTo>
                      <a:lnTo>
                        <a:pt x="93106" y="177009"/>
                      </a:lnTo>
                      <a:lnTo>
                        <a:pt x="92027" y="166156"/>
                      </a:lnTo>
                      <a:close/>
                      <a:moveTo>
                        <a:pt x="104847" y="148640"/>
                      </a:moveTo>
                      <a:lnTo>
                        <a:pt x="114303" y="146672"/>
                      </a:lnTo>
                      <a:lnTo>
                        <a:pt x="115128" y="154923"/>
                      </a:lnTo>
                      <a:lnTo>
                        <a:pt x="112844" y="158096"/>
                      </a:lnTo>
                      <a:lnTo>
                        <a:pt x="105926" y="159556"/>
                      </a:lnTo>
                      <a:lnTo>
                        <a:pt x="104847" y="148640"/>
                      </a:lnTo>
                      <a:close/>
                      <a:moveTo>
                        <a:pt x="116589" y="132583"/>
                      </a:moveTo>
                      <a:lnTo>
                        <a:pt x="127314" y="130361"/>
                      </a:lnTo>
                      <a:lnTo>
                        <a:pt x="128012" y="137343"/>
                      </a:lnTo>
                      <a:lnTo>
                        <a:pt x="125728" y="140516"/>
                      </a:lnTo>
                      <a:lnTo>
                        <a:pt x="117604" y="142229"/>
                      </a:lnTo>
                      <a:lnTo>
                        <a:pt x="116589" y="132583"/>
                      </a:lnTo>
                      <a:close/>
                      <a:moveTo>
                        <a:pt x="129408" y="115002"/>
                      </a:moveTo>
                      <a:lnTo>
                        <a:pt x="140135" y="112781"/>
                      </a:lnTo>
                      <a:lnTo>
                        <a:pt x="140833" y="119762"/>
                      </a:lnTo>
                      <a:lnTo>
                        <a:pt x="137405" y="124395"/>
                      </a:lnTo>
                      <a:lnTo>
                        <a:pt x="130488" y="125855"/>
                      </a:lnTo>
                      <a:lnTo>
                        <a:pt x="129408" y="115002"/>
                      </a:lnTo>
                      <a:close/>
                      <a:moveTo>
                        <a:pt x="142229" y="97485"/>
                      </a:moveTo>
                      <a:lnTo>
                        <a:pt x="152955" y="95264"/>
                      </a:lnTo>
                      <a:lnTo>
                        <a:pt x="153653" y="102245"/>
                      </a:lnTo>
                      <a:lnTo>
                        <a:pt x="150226" y="106878"/>
                      </a:lnTo>
                      <a:lnTo>
                        <a:pt x="143308" y="108338"/>
                      </a:lnTo>
                      <a:lnTo>
                        <a:pt x="142229" y="97485"/>
                      </a:lnTo>
                      <a:close/>
                      <a:moveTo>
                        <a:pt x="155113" y="79905"/>
                      </a:moveTo>
                      <a:lnTo>
                        <a:pt x="165014" y="77874"/>
                      </a:lnTo>
                      <a:lnTo>
                        <a:pt x="165839" y="85744"/>
                      </a:lnTo>
                      <a:lnTo>
                        <a:pt x="163173" y="89425"/>
                      </a:lnTo>
                      <a:lnTo>
                        <a:pt x="156256" y="90885"/>
                      </a:lnTo>
                      <a:lnTo>
                        <a:pt x="155113" y="79905"/>
                      </a:lnTo>
                      <a:close/>
                      <a:moveTo>
                        <a:pt x="167172" y="63340"/>
                      </a:moveTo>
                      <a:lnTo>
                        <a:pt x="177897" y="61119"/>
                      </a:lnTo>
                      <a:lnTo>
                        <a:pt x="178595" y="68100"/>
                      </a:lnTo>
                      <a:lnTo>
                        <a:pt x="175930" y="71781"/>
                      </a:lnTo>
                      <a:lnTo>
                        <a:pt x="168187" y="73368"/>
                      </a:lnTo>
                      <a:lnTo>
                        <a:pt x="167172" y="63340"/>
                      </a:lnTo>
                      <a:close/>
                      <a:moveTo>
                        <a:pt x="179992" y="45823"/>
                      </a:moveTo>
                      <a:lnTo>
                        <a:pt x="190718" y="43602"/>
                      </a:lnTo>
                      <a:lnTo>
                        <a:pt x="191416" y="50583"/>
                      </a:lnTo>
                      <a:lnTo>
                        <a:pt x="187989" y="55216"/>
                      </a:lnTo>
                      <a:lnTo>
                        <a:pt x="181071" y="56676"/>
                      </a:lnTo>
                      <a:lnTo>
                        <a:pt x="179992" y="45823"/>
                      </a:lnTo>
                      <a:close/>
                      <a:moveTo>
                        <a:pt x="179611" y="42142"/>
                      </a:moveTo>
                      <a:lnTo>
                        <a:pt x="178469" y="31289"/>
                      </a:lnTo>
                      <a:lnTo>
                        <a:pt x="189195" y="29068"/>
                      </a:lnTo>
                      <a:lnTo>
                        <a:pt x="190337" y="39921"/>
                      </a:lnTo>
                      <a:lnTo>
                        <a:pt x="179611" y="42142"/>
                      </a:lnTo>
                      <a:close/>
                      <a:moveTo>
                        <a:pt x="175994" y="42904"/>
                      </a:moveTo>
                      <a:lnTo>
                        <a:pt x="165267" y="45125"/>
                      </a:lnTo>
                      <a:lnTo>
                        <a:pt x="164506" y="37573"/>
                      </a:lnTo>
                      <a:lnTo>
                        <a:pt x="167426" y="33511"/>
                      </a:lnTo>
                      <a:lnTo>
                        <a:pt x="174851" y="31987"/>
                      </a:lnTo>
                      <a:lnTo>
                        <a:pt x="175994" y="42904"/>
                      </a:lnTo>
                      <a:close/>
                      <a:moveTo>
                        <a:pt x="170725" y="29131"/>
                      </a:moveTo>
                      <a:lnTo>
                        <a:pt x="174089" y="24498"/>
                      </a:lnTo>
                      <a:lnTo>
                        <a:pt x="174471" y="28370"/>
                      </a:lnTo>
                      <a:lnTo>
                        <a:pt x="170725" y="29131"/>
                      </a:lnTo>
                      <a:close/>
                      <a:moveTo>
                        <a:pt x="161650" y="45887"/>
                      </a:moveTo>
                      <a:lnTo>
                        <a:pt x="157842" y="46648"/>
                      </a:lnTo>
                      <a:lnTo>
                        <a:pt x="161205" y="42015"/>
                      </a:lnTo>
                      <a:lnTo>
                        <a:pt x="161650" y="45887"/>
                      </a:lnTo>
                      <a:close/>
                      <a:moveTo>
                        <a:pt x="149655" y="63277"/>
                      </a:moveTo>
                      <a:lnTo>
                        <a:pt x="145022" y="64229"/>
                      </a:lnTo>
                      <a:lnTo>
                        <a:pt x="149147" y="58580"/>
                      </a:lnTo>
                      <a:lnTo>
                        <a:pt x="149655" y="63277"/>
                      </a:lnTo>
                      <a:close/>
                      <a:moveTo>
                        <a:pt x="136771" y="79968"/>
                      </a:moveTo>
                      <a:lnTo>
                        <a:pt x="132963" y="80730"/>
                      </a:lnTo>
                      <a:lnTo>
                        <a:pt x="136327" y="76097"/>
                      </a:lnTo>
                      <a:lnTo>
                        <a:pt x="136771" y="79968"/>
                      </a:lnTo>
                      <a:close/>
                      <a:moveTo>
                        <a:pt x="123887" y="97549"/>
                      </a:moveTo>
                      <a:lnTo>
                        <a:pt x="120079" y="98310"/>
                      </a:lnTo>
                      <a:lnTo>
                        <a:pt x="123443" y="93677"/>
                      </a:lnTo>
                      <a:lnTo>
                        <a:pt x="123887" y="97549"/>
                      </a:lnTo>
                      <a:close/>
                      <a:moveTo>
                        <a:pt x="111067" y="115066"/>
                      </a:moveTo>
                      <a:lnTo>
                        <a:pt x="107259" y="115827"/>
                      </a:lnTo>
                      <a:lnTo>
                        <a:pt x="110622" y="111194"/>
                      </a:lnTo>
                      <a:lnTo>
                        <a:pt x="111067" y="115066"/>
                      </a:lnTo>
                      <a:close/>
                      <a:moveTo>
                        <a:pt x="99452" y="132392"/>
                      </a:moveTo>
                      <a:lnTo>
                        <a:pt x="94439" y="133407"/>
                      </a:lnTo>
                      <a:lnTo>
                        <a:pt x="98945" y="127251"/>
                      </a:lnTo>
                      <a:lnTo>
                        <a:pt x="99452" y="132392"/>
                      </a:lnTo>
                      <a:close/>
                      <a:moveTo>
                        <a:pt x="86505" y="148703"/>
                      </a:moveTo>
                      <a:lnTo>
                        <a:pt x="82697" y="149465"/>
                      </a:lnTo>
                      <a:lnTo>
                        <a:pt x="86061" y="144832"/>
                      </a:lnTo>
                      <a:lnTo>
                        <a:pt x="86505" y="148703"/>
                      </a:lnTo>
                      <a:close/>
                      <a:moveTo>
                        <a:pt x="73685" y="166220"/>
                      </a:moveTo>
                      <a:lnTo>
                        <a:pt x="69876" y="166982"/>
                      </a:lnTo>
                      <a:lnTo>
                        <a:pt x="73240" y="162348"/>
                      </a:lnTo>
                      <a:lnTo>
                        <a:pt x="73685" y="166220"/>
                      </a:lnTo>
                      <a:close/>
                      <a:moveTo>
                        <a:pt x="60801" y="183800"/>
                      </a:moveTo>
                      <a:lnTo>
                        <a:pt x="56993" y="184562"/>
                      </a:lnTo>
                      <a:lnTo>
                        <a:pt x="60356" y="179929"/>
                      </a:lnTo>
                      <a:lnTo>
                        <a:pt x="60801" y="183800"/>
                      </a:lnTo>
                      <a:close/>
                      <a:moveTo>
                        <a:pt x="48806" y="201190"/>
                      </a:moveTo>
                      <a:lnTo>
                        <a:pt x="44173" y="202142"/>
                      </a:lnTo>
                      <a:lnTo>
                        <a:pt x="48298" y="196494"/>
                      </a:lnTo>
                      <a:lnTo>
                        <a:pt x="48806" y="201190"/>
                      </a:lnTo>
                      <a:close/>
                      <a:moveTo>
                        <a:pt x="35858" y="217882"/>
                      </a:moveTo>
                      <a:lnTo>
                        <a:pt x="32050" y="218644"/>
                      </a:lnTo>
                      <a:lnTo>
                        <a:pt x="35414" y="214011"/>
                      </a:lnTo>
                      <a:lnTo>
                        <a:pt x="35858" y="217882"/>
                      </a:lnTo>
                      <a:close/>
                      <a:moveTo>
                        <a:pt x="25894" y="227148"/>
                      </a:moveTo>
                      <a:lnTo>
                        <a:pt x="28813" y="223086"/>
                      </a:lnTo>
                      <a:lnTo>
                        <a:pt x="36239" y="221563"/>
                      </a:lnTo>
                      <a:lnTo>
                        <a:pt x="37381" y="232416"/>
                      </a:lnTo>
                      <a:lnTo>
                        <a:pt x="26656" y="234637"/>
                      </a:lnTo>
                      <a:lnTo>
                        <a:pt x="25894" y="227148"/>
                      </a:lnTo>
                      <a:close/>
                      <a:moveTo>
                        <a:pt x="23039" y="235462"/>
                      </a:moveTo>
                      <a:lnTo>
                        <a:pt x="19230" y="236224"/>
                      </a:lnTo>
                      <a:lnTo>
                        <a:pt x="22594" y="231591"/>
                      </a:lnTo>
                      <a:lnTo>
                        <a:pt x="23039" y="235462"/>
                      </a:lnTo>
                      <a:close/>
                      <a:moveTo>
                        <a:pt x="37763" y="236160"/>
                      </a:moveTo>
                      <a:lnTo>
                        <a:pt x="38905" y="247013"/>
                      </a:lnTo>
                      <a:lnTo>
                        <a:pt x="28179" y="249235"/>
                      </a:lnTo>
                      <a:lnTo>
                        <a:pt x="27036" y="238382"/>
                      </a:lnTo>
                      <a:lnTo>
                        <a:pt x="37763" y="236160"/>
                      </a:lnTo>
                      <a:close/>
                      <a:moveTo>
                        <a:pt x="41380" y="235399"/>
                      </a:moveTo>
                      <a:lnTo>
                        <a:pt x="52106" y="233177"/>
                      </a:lnTo>
                      <a:lnTo>
                        <a:pt x="52804" y="240159"/>
                      </a:lnTo>
                      <a:lnTo>
                        <a:pt x="49377" y="244792"/>
                      </a:lnTo>
                      <a:lnTo>
                        <a:pt x="42459" y="246252"/>
                      </a:lnTo>
                      <a:lnTo>
                        <a:pt x="41380" y="235399"/>
                      </a:lnTo>
                      <a:close/>
                      <a:moveTo>
                        <a:pt x="46140" y="249298"/>
                      </a:moveTo>
                      <a:lnTo>
                        <a:pt x="43221" y="253297"/>
                      </a:lnTo>
                      <a:lnTo>
                        <a:pt x="42903" y="249996"/>
                      </a:lnTo>
                      <a:lnTo>
                        <a:pt x="46140" y="249298"/>
                      </a:lnTo>
                      <a:close/>
                      <a:moveTo>
                        <a:pt x="55723" y="232416"/>
                      </a:moveTo>
                      <a:lnTo>
                        <a:pt x="59024" y="231718"/>
                      </a:lnTo>
                      <a:lnTo>
                        <a:pt x="56105" y="235716"/>
                      </a:lnTo>
                      <a:lnTo>
                        <a:pt x="55723" y="232416"/>
                      </a:lnTo>
                      <a:close/>
                      <a:moveTo>
                        <a:pt x="67719" y="215026"/>
                      </a:moveTo>
                      <a:lnTo>
                        <a:pt x="71781" y="214201"/>
                      </a:lnTo>
                      <a:lnTo>
                        <a:pt x="68100" y="219215"/>
                      </a:lnTo>
                      <a:lnTo>
                        <a:pt x="67719" y="215026"/>
                      </a:lnTo>
                      <a:close/>
                      <a:moveTo>
                        <a:pt x="80666" y="198334"/>
                      </a:moveTo>
                      <a:lnTo>
                        <a:pt x="83967" y="197636"/>
                      </a:lnTo>
                      <a:lnTo>
                        <a:pt x="81047" y="201634"/>
                      </a:lnTo>
                      <a:lnTo>
                        <a:pt x="80666" y="198334"/>
                      </a:lnTo>
                      <a:close/>
                      <a:moveTo>
                        <a:pt x="93487" y="180754"/>
                      </a:moveTo>
                      <a:lnTo>
                        <a:pt x="96787" y="180056"/>
                      </a:lnTo>
                      <a:lnTo>
                        <a:pt x="93867" y="184054"/>
                      </a:lnTo>
                      <a:lnTo>
                        <a:pt x="93487" y="180754"/>
                      </a:lnTo>
                      <a:close/>
                      <a:moveTo>
                        <a:pt x="106370" y="163173"/>
                      </a:moveTo>
                      <a:lnTo>
                        <a:pt x="109670" y="162475"/>
                      </a:lnTo>
                      <a:lnTo>
                        <a:pt x="106751" y="166474"/>
                      </a:lnTo>
                      <a:lnTo>
                        <a:pt x="106370" y="163173"/>
                      </a:lnTo>
                      <a:close/>
                      <a:moveTo>
                        <a:pt x="117921" y="145910"/>
                      </a:moveTo>
                      <a:lnTo>
                        <a:pt x="122427" y="144958"/>
                      </a:lnTo>
                      <a:lnTo>
                        <a:pt x="118429" y="150480"/>
                      </a:lnTo>
                      <a:lnTo>
                        <a:pt x="117921" y="145910"/>
                      </a:lnTo>
                      <a:close/>
                      <a:moveTo>
                        <a:pt x="130932" y="129600"/>
                      </a:moveTo>
                      <a:lnTo>
                        <a:pt x="134232" y="128901"/>
                      </a:lnTo>
                      <a:lnTo>
                        <a:pt x="131313" y="132900"/>
                      </a:lnTo>
                      <a:lnTo>
                        <a:pt x="130932" y="129600"/>
                      </a:lnTo>
                      <a:close/>
                      <a:moveTo>
                        <a:pt x="143752" y="112019"/>
                      </a:moveTo>
                      <a:lnTo>
                        <a:pt x="147052" y="111321"/>
                      </a:lnTo>
                      <a:lnTo>
                        <a:pt x="144133" y="115320"/>
                      </a:lnTo>
                      <a:lnTo>
                        <a:pt x="143752" y="112019"/>
                      </a:lnTo>
                      <a:close/>
                      <a:moveTo>
                        <a:pt x="156572" y="94502"/>
                      </a:moveTo>
                      <a:lnTo>
                        <a:pt x="159873" y="93804"/>
                      </a:lnTo>
                      <a:lnTo>
                        <a:pt x="156954" y="97803"/>
                      </a:lnTo>
                      <a:lnTo>
                        <a:pt x="156572" y="94502"/>
                      </a:lnTo>
                      <a:close/>
                      <a:moveTo>
                        <a:pt x="168631" y="77112"/>
                      </a:moveTo>
                      <a:lnTo>
                        <a:pt x="172693" y="76287"/>
                      </a:lnTo>
                      <a:lnTo>
                        <a:pt x="169013" y="81301"/>
                      </a:lnTo>
                      <a:lnTo>
                        <a:pt x="168631" y="77112"/>
                      </a:lnTo>
                      <a:close/>
                      <a:moveTo>
                        <a:pt x="181515" y="60357"/>
                      </a:moveTo>
                      <a:lnTo>
                        <a:pt x="184816" y="59659"/>
                      </a:lnTo>
                      <a:lnTo>
                        <a:pt x="181896" y="63657"/>
                      </a:lnTo>
                      <a:lnTo>
                        <a:pt x="181515" y="60357"/>
                      </a:lnTo>
                      <a:close/>
                      <a:moveTo>
                        <a:pt x="194336" y="42840"/>
                      </a:moveTo>
                      <a:lnTo>
                        <a:pt x="197635" y="42142"/>
                      </a:lnTo>
                      <a:lnTo>
                        <a:pt x="194716" y="46140"/>
                      </a:lnTo>
                      <a:lnTo>
                        <a:pt x="194336" y="42840"/>
                      </a:lnTo>
                      <a:close/>
                      <a:moveTo>
                        <a:pt x="204300" y="33003"/>
                      </a:moveTo>
                      <a:lnTo>
                        <a:pt x="200872" y="37636"/>
                      </a:lnTo>
                      <a:lnTo>
                        <a:pt x="193955" y="39096"/>
                      </a:lnTo>
                      <a:lnTo>
                        <a:pt x="192813" y="28243"/>
                      </a:lnTo>
                      <a:lnTo>
                        <a:pt x="203538" y="26021"/>
                      </a:lnTo>
                      <a:lnTo>
                        <a:pt x="204300" y="33003"/>
                      </a:lnTo>
                      <a:close/>
                      <a:moveTo>
                        <a:pt x="202079" y="11488"/>
                      </a:moveTo>
                      <a:lnTo>
                        <a:pt x="203221" y="22340"/>
                      </a:lnTo>
                      <a:lnTo>
                        <a:pt x="192495" y="24562"/>
                      </a:lnTo>
                      <a:lnTo>
                        <a:pt x="191352" y="13709"/>
                      </a:lnTo>
                      <a:lnTo>
                        <a:pt x="202079" y="11488"/>
                      </a:lnTo>
                      <a:close/>
                      <a:moveTo>
                        <a:pt x="188877" y="25323"/>
                      </a:moveTo>
                      <a:lnTo>
                        <a:pt x="178151" y="27545"/>
                      </a:lnTo>
                      <a:lnTo>
                        <a:pt x="177390" y="19992"/>
                      </a:lnTo>
                      <a:lnTo>
                        <a:pt x="180309" y="15930"/>
                      </a:lnTo>
                      <a:lnTo>
                        <a:pt x="187735" y="14407"/>
                      </a:lnTo>
                      <a:lnTo>
                        <a:pt x="188877" y="25323"/>
                      </a:lnTo>
                      <a:close/>
                      <a:moveTo>
                        <a:pt x="187354" y="10789"/>
                      </a:moveTo>
                      <a:lnTo>
                        <a:pt x="183546" y="11551"/>
                      </a:lnTo>
                      <a:lnTo>
                        <a:pt x="186910" y="6918"/>
                      </a:lnTo>
                      <a:lnTo>
                        <a:pt x="187354" y="10789"/>
                      </a:lnTo>
                      <a:close/>
                      <a:moveTo>
                        <a:pt x="6409" y="253804"/>
                      </a:moveTo>
                      <a:lnTo>
                        <a:pt x="9773" y="249171"/>
                      </a:lnTo>
                      <a:lnTo>
                        <a:pt x="10155" y="253043"/>
                      </a:lnTo>
                      <a:lnTo>
                        <a:pt x="6409" y="253804"/>
                      </a:lnTo>
                      <a:close/>
                      <a:moveTo>
                        <a:pt x="13074" y="244729"/>
                      </a:moveTo>
                      <a:lnTo>
                        <a:pt x="15993" y="240667"/>
                      </a:lnTo>
                      <a:lnTo>
                        <a:pt x="23419" y="239143"/>
                      </a:lnTo>
                      <a:lnTo>
                        <a:pt x="24562" y="249996"/>
                      </a:lnTo>
                      <a:lnTo>
                        <a:pt x="13835" y="252218"/>
                      </a:lnTo>
                      <a:lnTo>
                        <a:pt x="13074" y="244729"/>
                      </a:lnTo>
                      <a:close/>
                      <a:moveTo>
                        <a:pt x="15359" y="266815"/>
                      </a:moveTo>
                      <a:lnTo>
                        <a:pt x="14217" y="255962"/>
                      </a:lnTo>
                      <a:lnTo>
                        <a:pt x="24942" y="253741"/>
                      </a:lnTo>
                      <a:lnTo>
                        <a:pt x="26085" y="264594"/>
                      </a:lnTo>
                      <a:lnTo>
                        <a:pt x="15359" y="266815"/>
                      </a:lnTo>
                      <a:close/>
                      <a:moveTo>
                        <a:pt x="28560" y="252979"/>
                      </a:moveTo>
                      <a:lnTo>
                        <a:pt x="39286" y="250758"/>
                      </a:lnTo>
                      <a:lnTo>
                        <a:pt x="39984" y="257739"/>
                      </a:lnTo>
                      <a:lnTo>
                        <a:pt x="36556" y="262372"/>
                      </a:lnTo>
                      <a:lnTo>
                        <a:pt x="29639" y="263832"/>
                      </a:lnTo>
                      <a:lnTo>
                        <a:pt x="28560" y="252979"/>
                      </a:lnTo>
                      <a:close/>
                      <a:moveTo>
                        <a:pt x="30083" y="267513"/>
                      </a:moveTo>
                      <a:lnTo>
                        <a:pt x="33383" y="266815"/>
                      </a:lnTo>
                      <a:lnTo>
                        <a:pt x="30464" y="270814"/>
                      </a:lnTo>
                      <a:lnTo>
                        <a:pt x="30083" y="26751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3" name="Freeform: Shape 1172">
                  <a:extLst>
                    <a:ext uri="{FF2B5EF4-FFF2-40B4-BE49-F238E27FC236}">
                      <a16:creationId xmlns:a16="http://schemas.microsoft.com/office/drawing/2014/main" id="{463DCABB-06BC-4D8F-B466-6AE3F9E27F22}"/>
                    </a:ext>
                  </a:extLst>
                </p:cNvPr>
                <p:cNvSpPr/>
                <p:nvPr/>
              </p:nvSpPr>
              <p:spPr>
                <a:xfrm rot="-3229612">
                  <a:off x="6845006" y="3017935"/>
                  <a:ext cx="317383" cy="3680"/>
                </a:xfrm>
                <a:custGeom>
                  <a:avLst/>
                  <a:gdLst>
                    <a:gd name="connsiteX0" fmla="*/ 0 w 317383"/>
                    <a:gd name="connsiteY0" fmla="*/ 0 h 3680"/>
                    <a:gd name="connsiteX1" fmla="*/ 317383 w 317383"/>
                    <a:gd name="connsiteY1" fmla="*/ 0 h 3680"/>
                    <a:gd name="connsiteX2" fmla="*/ 317383 w 317383"/>
                    <a:gd name="connsiteY2" fmla="*/ 3681 h 3680"/>
                    <a:gd name="connsiteX3" fmla="*/ 0 w 317383"/>
                    <a:gd name="connsiteY3" fmla="*/ 3681 h 3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383" h="3680">
                      <a:moveTo>
                        <a:pt x="0" y="0"/>
                      </a:moveTo>
                      <a:lnTo>
                        <a:pt x="317383" y="0"/>
                      </a:lnTo>
                      <a:lnTo>
                        <a:pt x="317383" y="3681"/>
                      </a:lnTo>
                      <a:lnTo>
                        <a:pt x="0" y="3681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74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935935" y="2910008"/>
                <a:ext cx="199341" cy="265046"/>
                <a:chOff x="6935935" y="2910008"/>
                <a:chExt cx="199341" cy="265046"/>
              </a:xfrm>
              <a:solidFill>
                <a:srgbClr val="E0DCD1"/>
              </a:solidFill>
            </p:grpSpPr>
            <p:sp>
              <p:nvSpPr>
                <p:cNvPr id="1175" name="Freeform: Shape 1174">
                  <a:extLst>
                    <a:ext uri="{FF2B5EF4-FFF2-40B4-BE49-F238E27FC236}">
                      <a16:creationId xmlns:a16="http://schemas.microsoft.com/office/drawing/2014/main" id="{605E6C42-C91B-450A-8C73-C0E5FEBD8F79}"/>
                    </a:ext>
                  </a:extLst>
                </p:cNvPr>
                <p:cNvSpPr/>
                <p:nvPr/>
              </p:nvSpPr>
              <p:spPr>
                <a:xfrm rot="2170388">
                  <a:off x="7029244" y="2880505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1 w 3680"/>
                    <a:gd name="connsiteY1" fmla="*/ 0 h 317383"/>
                    <a:gd name="connsiteX2" fmla="*/ 3681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6" name="Freeform: Shape 1175">
                  <a:extLst>
                    <a:ext uri="{FF2B5EF4-FFF2-40B4-BE49-F238E27FC236}">
                      <a16:creationId xmlns:a16="http://schemas.microsoft.com/office/drawing/2014/main" id="{96B78B17-2ECA-4DB6-BBEB-00F6F740F67F}"/>
                    </a:ext>
                  </a:extLst>
                </p:cNvPr>
                <p:cNvSpPr/>
                <p:nvPr/>
              </p:nvSpPr>
              <p:spPr>
                <a:xfrm rot="2170388">
                  <a:off x="7038287" y="2887175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1 w 3680"/>
                    <a:gd name="connsiteY1" fmla="*/ 0 h 317383"/>
                    <a:gd name="connsiteX2" fmla="*/ 3681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177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925974" y="2906303"/>
                <a:ext cx="183747" cy="246978"/>
                <a:chOff x="6925974" y="2906303"/>
                <a:chExt cx="183747" cy="246978"/>
              </a:xfrm>
              <a:solidFill>
                <a:srgbClr val="E0DCD1"/>
              </a:solidFill>
            </p:grpSpPr>
            <p:sp>
              <p:nvSpPr>
                <p:cNvPr id="1178" name="Freeform: Shape 1177">
                  <a:extLst>
                    <a:ext uri="{FF2B5EF4-FFF2-40B4-BE49-F238E27FC236}">
                      <a16:creationId xmlns:a16="http://schemas.microsoft.com/office/drawing/2014/main" id="{D680ACA0-3B5A-4AED-ABD1-1D74E0691124}"/>
                    </a:ext>
                  </a:extLst>
                </p:cNvPr>
                <p:cNvSpPr/>
                <p:nvPr/>
              </p:nvSpPr>
              <p:spPr>
                <a:xfrm>
                  <a:off x="7097969" y="2906303"/>
                  <a:ext cx="11752" cy="11706"/>
                </a:xfrm>
                <a:custGeom>
                  <a:avLst/>
                  <a:gdLst>
                    <a:gd name="connsiteX0" fmla="*/ 10582 w 11752"/>
                    <a:gd name="connsiteY0" fmla="*/ 9312 h 11706"/>
                    <a:gd name="connsiteX1" fmla="*/ 2394 w 11752"/>
                    <a:gd name="connsiteY1" fmla="*/ 10582 h 11706"/>
                    <a:gd name="connsiteX2" fmla="*/ 1125 w 11752"/>
                    <a:gd name="connsiteY2" fmla="*/ 2394 h 11706"/>
                    <a:gd name="connsiteX3" fmla="*/ 9312 w 11752"/>
                    <a:gd name="connsiteY3" fmla="*/ 1125 h 11706"/>
                    <a:gd name="connsiteX4" fmla="*/ 10582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78" y="3029"/>
                        <a:pt x="12549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79" name="Freeform: Shape 1178">
                  <a:extLst>
                    <a:ext uri="{FF2B5EF4-FFF2-40B4-BE49-F238E27FC236}">
                      <a16:creationId xmlns:a16="http://schemas.microsoft.com/office/drawing/2014/main" id="{1B04F6EA-39F6-4C61-B2CC-0CC5BBA92EFE}"/>
                    </a:ext>
                  </a:extLst>
                </p:cNvPr>
                <p:cNvSpPr/>
                <p:nvPr/>
              </p:nvSpPr>
              <p:spPr>
                <a:xfrm>
                  <a:off x="7084768" y="2924391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0" name="Freeform: Shape 1179">
                  <a:extLst>
                    <a:ext uri="{FF2B5EF4-FFF2-40B4-BE49-F238E27FC236}">
                      <a16:creationId xmlns:a16="http://schemas.microsoft.com/office/drawing/2014/main" id="{01582B26-56A5-40F0-96FA-52594E28BAC5}"/>
                    </a:ext>
                  </a:extLst>
                </p:cNvPr>
                <p:cNvSpPr/>
                <p:nvPr/>
              </p:nvSpPr>
              <p:spPr>
                <a:xfrm>
                  <a:off x="7071504" y="2942479"/>
                  <a:ext cx="11752" cy="11706"/>
                </a:xfrm>
                <a:custGeom>
                  <a:avLst/>
                  <a:gdLst>
                    <a:gd name="connsiteX0" fmla="*/ 10582 w 11752"/>
                    <a:gd name="connsiteY0" fmla="*/ 9312 h 11706"/>
                    <a:gd name="connsiteX1" fmla="*/ 2394 w 11752"/>
                    <a:gd name="connsiteY1" fmla="*/ 10582 h 11706"/>
                    <a:gd name="connsiteX2" fmla="*/ 1125 w 11752"/>
                    <a:gd name="connsiteY2" fmla="*/ 2395 h 11706"/>
                    <a:gd name="connsiteX3" fmla="*/ 9313 w 11752"/>
                    <a:gd name="connsiteY3" fmla="*/ 1125 h 11706"/>
                    <a:gd name="connsiteX4" fmla="*/ 10582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78" y="3029"/>
                        <a:pt x="12550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1" name="Freeform: Shape 1180">
                  <a:extLst>
                    <a:ext uri="{FF2B5EF4-FFF2-40B4-BE49-F238E27FC236}">
                      <a16:creationId xmlns:a16="http://schemas.microsoft.com/office/drawing/2014/main" id="{978F19C6-055A-411A-9514-7BE7E51A2678}"/>
                    </a:ext>
                  </a:extLst>
                </p:cNvPr>
                <p:cNvSpPr/>
                <p:nvPr/>
              </p:nvSpPr>
              <p:spPr>
                <a:xfrm>
                  <a:off x="7058303" y="2960567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2" name="Freeform: Shape 1181">
                  <a:extLst>
                    <a:ext uri="{FF2B5EF4-FFF2-40B4-BE49-F238E27FC236}">
                      <a16:creationId xmlns:a16="http://schemas.microsoft.com/office/drawing/2014/main" id="{8A79E665-2BE2-4F1A-8338-44CBB8B19FF2}"/>
                    </a:ext>
                  </a:extLst>
                </p:cNvPr>
                <p:cNvSpPr/>
                <p:nvPr/>
              </p:nvSpPr>
              <p:spPr>
                <a:xfrm>
                  <a:off x="7045038" y="2978719"/>
                  <a:ext cx="11752" cy="11706"/>
                </a:xfrm>
                <a:custGeom>
                  <a:avLst/>
                  <a:gdLst>
                    <a:gd name="connsiteX0" fmla="*/ 10581 w 11752"/>
                    <a:gd name="connsiteY0" fmla="*/ 9312 h 11706"/>
                    <a:gd name="connsiteX1" fmla="*/ 2395 w 11752"/>
                    <a:gd name="connsiteY1" fmla="*/ 10582 h 11706"/>
                    <a:gd name="connsiteX2" fmla="*/ 1125 w 11752"/>
                    <a:gd name="connsiteY2" fmla="*/ 2394 h 11706"/>
                    <a:gd name="connsiteX3" fmla="*/ 9312 w 11752"/>
                    <a:gd name="connsiteY3" fmla="*/ 1125 h 11706"/>
                    <a:gd name="connsiteX4" fmla="*/ 10581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78" y="2966"/>
                        <a:pt x="12549" y="6647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3" name="Freeform: Shape 1182">
                  <a:extLst>
                    <a:ext uri="{FF2B5EF4-FFF2-40B4-BE49-F238E27FC236}">
                      <a16:creationId xmlns:a16="http://schemas.microsoft.com/office/drawing/2014/main" id="{DDE72F13-D06C-4962-966A-389A6F7DC15A}"/>
                    </a:ext>
                  </a:extLst>
                </p:cNvPr>
                <p:cNvSpPr/>
                <p:nvPr/>
              </p:nvSpPr>
              <p:spPr>
                <a:xfrm>
                  <a:off x="7031837" y="2996807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4" name="Freeform: Shape 1183">
                  <a:extLst>
                    <a:ext uri="{FF2B5EF4-FFF2-40B4-BE49-F238E27FC236}">
                      <a16:creationId xmlns:a16="http://schemas.microsoft.com/office/drawing/2014/main" id="{170D9CB3-E055-4D1E-9318-7F05FB5B0027}"/>
                    </a:ext>
                  </a:extLst>
                </p:cNvPr>
                <p:cNvSpPr/>
                <p:nvPr/>
              </p:nvSpPr>
              <p:spPr>
                <a:xfrm>
                  <a:off x="7018572" y="3014895"/>
                  <a:ext cx="11752" cy="11706"/>
                </a:xfrm>
                <a:custGeom>
                  <a:avLst/>
                  <a:gdLst>
                    <a:gd name="connsiteX0" fmla="*/ 10582 w 11752"/>
                    <a:gd name="connsiteY0" fmla="*/ 9312 h 11706"/>
                    <a:gd name="connsiteX1" fmla="*/ 2394 w 11752"/>
                    <a:gd name="connsiteY1" fmla="*/ 10582 h 11706"/>
                    <a:gd name="connsiteX2" fmla="*/ 1125 w 11752"/>
                    <a:gd name="connsiteY2" fmla="*/ 2395 h 11706"/>
                    <a:gd name="connsiteX3" fmla="*/ 9312 w 11752"/>
                    <a:gd name="connsiteY3" fmla="*/ 1125 h 11706"/>
                    <a:gd name="connsiteX4" fmla="*/ 10582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78" y="3029"/>
                        <a:pt x="12549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5" name="Freeform: Shape 1184">
                  <a:extLst>
                    <a:ext uri="{FF2B5EF4-FFF2-40B4-BE49-F238E27FC236}">
                      <a16:creationId xmlns:a16="http://schemas.microsoft.com/office/drawing/2014/main" id="{EC20B6B6-91EC-457E-8A7C-280E18D52FEE}"/>
                    </a:ext>
                  </a:extLst>
                </p:cNvPr>
                <p:cNvSpPr/>
                <p:nvPr/>
              </p:nvSpPr>
              <p:spPr>
                <a:xfrm>
                  <a:off x="7005371" y="3032983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6" name="Freeform: Shape 1185">
                  <a:extLst>
                    <a:ext uri="{FF2B5EF4-FFF2-40B4-BE49-F238E27FC236}">
                      <a16:creationId xmlns:a16="http://schemas.microsoft.com/office/drawing/2014/main" id="{B7F5364C-9BB7-461A-8CE2-D61CF8527A02}"/>
                    </a:ext>
                  </a:extLst>
                </p:cNvPr>
                <p:cNvSpPr/>
                <p:nvPr/>
              </p:nvSpPr>
              <p:spPr>
                <a:xfrm>
                  <a:off x="6992106" y="3051071"/>
                  <a:ext cx="11752" cy="11706"/>
                </a:xfrm>
                <a:custGeom>
                  <a:avLst/>
                  <a:gdLst>
                    <a:gd name="connsiteX0" fmla="*/ 10582 w 11752"/>
                    <a:gd name="connsiteY0" fmla="*/ 9312 h 11706"/>
                    <a:gd name="connsiteX1" fmla="*/ 2394 w 11752"/>
                    <a:gd name="connsiteY1" fmla="*/ 10582 h 11706"/>
                    <a:gd name="connsiteX2" fmla="*/ 1125 w 11752"/>
                    <a:gd name="connsiteY2" fmla="*/ 2394 h 11706"/>
                    <a:gd name="connsiteX3" fmla="*/ 9313 w 11752"/>
                    <a:gd name="connsiteY3" fmla="*/ 1125 h 11706"/>
                    <a:gd name="connsiteX4" fmla="*/ 10582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2" y="9312"/>
                      </a:moveTo>
                      <a:cubicBezTo>
                        <a:pt x="8678" y="11914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4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78" y="3029"/>
                        <a:pt x="12550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7" name="Freeform: Shape 1186">
                  <a:extLst>
                    <a:ext uri="{FF2B5EF4-FFF2-40B4-BE49-F238E27FC236}">
                      <a16:creationId xmlns:a16="http://schemas.microsoft.com/office/drawing/2014/main" id="{F23307E8-89B8-4EB9-B45C-1A47AAB2E0AF}"/>
                    </a:ext>
                  </a:extLst>
                </p:cNvPr>
                <p:cNvSpPr/>
                <p:nvPr/>
              </p:nvSpPr>
              <p:spPr>
                <a:xfrm>
                  <a:off x="6978905" y="3069159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8" name="Freeform: Shape 1187">
                  <a:extLst>
                    <a:ext uri="{FF2B5EF4-FFF2-40B4-BE49-F238E27FC236}">
                      <a16:creationId xmlns:a16="http://schemas.microsoft.com/office/drawing/2014/main" id="{C1D53914-5D0E-40D7-B737-8CDAEC1D0B16}"/>
                    </a:ext>
                  </a:extLst>
                </p:cNvPr>
                <p:cNvSpPr/>
                <p:nvPr/>
              </p:nvSpPr>
              <p:spPr>
                <a:xfrm>
                  <a:off x="6965641" y="3087311"/>
                  <a:ext cx="11734" cy="11706"/>
                </a:xfrm>
                <a:custGeom>
                  <a:avLst/>
                  <a:gdLst>
                    <a:gd name="connsiteX0" fmla="*/ 10581 w 11734"/>
                    <a:gd name="connsiteY0" fmla="*/ 9312 h 11706"/>
                    <a:gd name="connsiteX1" fmla="*/ 2395 w 11734"/>
                    <a:gd name="connsiteY1" fmla="*/ 10582 h 11706"/>
                    <a:gd name="connsiteX2" fmla="*/ 1125 w 11734"/>
                    <a:gd name="connsiteY2" fmla="*/ 2395 h 11706"/>
                    <a:gd name="connsiteX3" fmla="*/ 9312 w 11734"/>
                    <a:gd name="connsiteY3" fmla="*/ 1125 h 11706"/>
                    <a:gd name="connsiteX4" fmla="*/ 10581 w 11734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4" h="11706">
                      <a:moveTo>
                        <a:pt x="10581" y="9312"/>
                      </a:moveTo>
                      <a:cubicBezTo>
                        <a:pt x="8678" y="11915"/>
                        <a:pt x="4997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549" y="6647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89" name="Freeform: Shape 1188">
                  <a:extLst>
                    <a:ext uri="{FF2B5EF4-FFF2-40B4-BE49-F238E27FC236}">
                      <a16:creationId xmlns:a16="http://schemas.microsoft.com/office/drawing/2014/main" id="{83017787-BCB9-4925-BFCE-D0C6B05B413B}"/>
                    </a:ext>
                  </a:extLst>
                </p:cNvPr>
                <p:cNvSpPr/>
                <p:nvPr/>
              </p:nvSpPr>
              <p:spPr>
                <a:xfrm>
                  <a:off x="6952440" y="3105399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6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0" name="Freeform: Shape 1189">
                  <a:extLst>
                    <a:ext uri="{FF2B5EF4-FFF2-40B4-BE49-F238E27FC236}">
                      <a16:creationId xmlns:a16="http://schemas.microsoft.com/office/drawing/2014/main" id="{C0DDE7E3-64BE-47F5-8453-4DAA8D5AD3D6}"/>
                    </a:ext>
                  </a:extLst>
                </p:cNvPr>
                <p:cNvSpPr/>
                <p:nvPr/>
              </p:nvSpPr>
              <p:spPr>
                <a:xfrm>
                  <a:off x="6939175" y="3123487"/>
                  <a:ext cx="11734" cy="11706"/>
                </a:xfrm>
                <a:custGeom>
                  <a:avLst/>
                  <a:gdLst>
                    <a:gd name="connsiteX0" fmla="*/ 10582 w 11734"/>
                    <a:gd name="connsiteY0" fmla="*/ 9312 h 11706"/>
                    <a:gd name="connsiteX1" fmla="*/ 2394 w 11734"/>
                    <a:gd name="connsiteY1" fmla="*/ 10582 h 11706"/>
                    <a:gd name="connsiteX2" fmla="*/ 1125 w 11734"/>
                    <a:gd name="connsiteY2" fmla="*/ 2394 h 11706"/>
                    <a:gd name="connsiteX3" fmla="*/ 9312 w 11734"/>
                    <a:gd name="connsiteY3" fmla="*/ 1125 h 11706"/>
                    <a:gd name="connsiteX4" fmla="*/ 10582 w 11734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4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549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191" name="Freeform: Shape 1190">
                  <a:extLst>
                    <a:ext uri="{FF2B5EF4-FFF2-40B4-BE49-F238E27FC236}">
                      <a16:creationId xmlns:a16="http://schemas.microsoft.com/office/drawing/2014/main" id="{C8721E76-1021-40DC-BB48-DCA364785637}"/>
                    </a:ext>
                  </a:extLst>
                </p:cNvPr>
                <p:cNvSpPr/>
                <p:nvPr/>
              </p:nvSpPr>
              <p:spPr>
                <a:xfrm>
                  <a:off x="6925974" y="3141575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5"/>
                        <a:pt x="4997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2EDDE474-B345-4A6C-95AB-5496E69059DA}"/>
                  </a:ext>
                </a:extLst>
              </p:cNvPr>
              <p:cNvSpPr/>
              <p:nvPr/>
            </p:nvSpPr>
            <p:spPr>
              <a:xfrm rot="2170388">
                <a:off x="7071768" y="2911597"/>
                <a:ext cx="3680" cy="317383"/>
              </a:xfrm>
              <a:custGeom>
                <a:avLst/>
                <a:gdLst>
                  <a:gd name="connsiteX0" fmla="*/ 0 w 3680"/>
                  <a:gd name="connsiteY0" fmla="*/ 0 h 317383"/>
                  <a:gd name="connsiteX1" fmla="*/ 3681 w 3680"/>
                  <a:gd name="connsiteY1" fmla="*/ 0 h 317383"/>
                  <a:gd name="connsiteX2" fmla="*/ 3681 w 3680"/>
                  <a:gd name="connsiteY2" fmla="*/ 317384 h 317383"/>
                  <a:gd name="connsiteX3" fmla="*/ 0 w 3680"/>
                  <a:gd name="connsiteY3" fmla="*/ 317384 h 3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0" h="317383">
                    <a:moveTo>
                      <a:pt x="0" y="0"/>
                    </a:moveTo>
                    <a:lnTo>
                      <a:pt x="3681" y="0"/>
                    </a:lnTo>
                    <a:lnTo>
                      <a:pt x="3681" y="317384"/>
                    </a:lnTo>
                    <a:lnTo>
                      <a:pt x="0" y="31738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AB893129-C82E-4EDB-B05A-2188B61B8F51}"/>
                  </a:ext>
                </a:extLst>
              </p:cNvPr>
              <p:cNvSpPr/>
              <p:nvPr/>
            </p:nvSpPr>
            <p:spPr>
              <a:xfrm rot="2170388">
                <a:off x="7116573" y="2944352"/>
                <a:ext cx="3680" cy="317383"/>
              </a:xfrm>
              <a:custGeom>
                <a:avLst/>
                <a:gdLst>
                  <a:gd name="connsiteX0" fmla="*/ 0 w 3680"/>
                  <a:gd name="connsiteY0" fmla="*/ 0 h 317383"/>
                  <a:gd name="connsiteX1" fmla="*/ 3680 w 3680"/>
                  <a:gd name="connsiteY1" fmla="*/ 0 h 317383"/>
                  <a:gd name="connsiteX2" fmla="*/ 3680 w 3680"/>
                  <a:gd name="connsiteY2" fmla="*/ 317384 h 317383"/>
                  <a:gd name="connsiteX3" fmla="*/ 0 w 3680"/>
                  <a:gd name="connsiteY3" fmla="*/ 317384 h 3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0" h="317383">
                    <a:moveTo>
                      <a:pt x="0" y="0"/>
                    </a:moveTo>
                    <a:lnTo>
                      <a:pt x="3680" y="0"/>
                    </a:lnTo>
                    <a:lnTo>
                      <a:pt x="3680" y="317384"/>
                    </a:lnTo>
                    <a:lnTo>
                      <a:pt x="0" y="317384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0D3EFC0C-EB8D-4C8F-89AB-D1EE006A9466}"/>
                  </a:ext>
                </a:extLst>
              </p:cNvPr>
              <p:cNvSpPr/>
              <p:nvPr/>
            </p:nvSpPr>
            <p:spPr>
              <a:xfrm>
                <a:off x="7128807" y="2929398"/>
                <a:ext cx="28159" cy="22610"/>
              </a:xfrm>
              <a:custGeom>
                <a:avLst/>
                <a:gdLst>
                  <a:gd name="connsiteX0" fmla="*/ 22013 w 28159"/>
                  <a:gd name="connsiteY0" fmla="*/ 21886 h 22610"/>
                  <a:gd name="connsiteX1" fmla="*/ 1576 w 28159"/>
                  <a:gd name="connsiteY1" fmla="*/ 6971 h 22610"/>
                  <a:gd name="connsiteX2" fmla="*/ 751 w 28159"/>
                  <a:gd name="connsiteY2" fmla="*/ 1576 h 22610"/>
                  <a:gd name="connsiteX3" fmla="*/ 751 w 28159"/>
                  <a:gd name="connsiteY3" fmla="*/ 1576 h 22610"/>
                  <a:gd name="connsiteX4" fmla="*/ 6146 w 28159"/>
                  <a:gd name="connsiteY4" fmla="*/ 751 h 22610"/>
                  <a:gd name="connsiteX5" fmla="*/ 26583 w 28159"/>
                  <a:gd name="connsiteY5" fmla="*/ 15666 h 22610"/>
                  <a:gd name="connsiteX6" fmla="*/ 27408 w 28159"/>
                  <a:gd name="connsiteY6" fmla="*/ 21061 h 22610"/>
                  <a:gd name="connsiteX7" fmla="*/ 27408 w 28159"/>
                  <a:gd name="connsiteY7" fmla="*/ 21061 h 22610"/>
                  <a:gd name="connsiteX8" fmla="*/ 22013 w 28159"/>
                  <a:gd name="connsiteY8" fmla="*/ 21886 h 2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10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4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8CA0A2A6-EE34-4B11-BC19-1A8C53A3F08C}"/>
                  </a:ext>
                </a:extLst>
              </p:cNvPr>
              <p:cNvSpPr/>
              <p:nvPr/>
            </p:nvSpPr>
            <p:spPr>
              <a:xfrm>
                <a:off x="7115543" y="2947486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7 h 22637"/>
                  <a:gd name="connsiteX3" fmla="*/ 751 w 28158"/>
                  <a:gd name="connsiteY3" fmla="*/ 1577 h 22637"/>
                  <a:gd name="connsiteX4" fmla="*/ 6146 w 28158"/>
                  <a:gd name="connsiteY4" fmla="*/ 752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A0966541-0D14-48B8-B976-D83CCFFDA84A}"/>
                  </a:ext>
                </a:extLst>
              </p:cNvPr>
              <p:cNvSpPr/>
              <p:nvPr/>
            </p:nvSpPr>
            <p:spPr>
              <a:xfrm>
                <a:off x="7102342" y="2965574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7 h 22637"/>
                  <a:gd name="connsiteX3" fmla="*/ 752 w 28158"/>
                  <a:gd name="connsiteY3" fmla="*/ 1577 h 22637"/>
                  <a:gd name="connsiteX4" fmla="*/ 6146 w 28158"/>
                  <a:gd name="connsiteY4" fmla="*/ 752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2D60FA39-079E-43D6-B078-75A8F943657E}"/>
                  </a:ext>
                </a:extLst>
              </p:cNvPr>
              <p:cNvSpPr/>
              <p:nvPr/>
            </p:nvSpPr>
            <p:spPr>
              <a:xfrm>
                <a:off x="7089077" y="2983662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6 h 22637"/>
                  <a:gd name="connsiteX3" fmla="*/ 751 w 28159"/>
                  <a:gd name="connsiteY3" fmla="*/ 1576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FB149225-1376-4012-A359-C9F0EE28D56A}"/>
                  </a:ext>
                </a:extLst>
              </p:cNvPr>
              <p:cNvSpPr/>
              <p:nvPr/>
            </p:nvSpPr>
            <p:spPr>
              <a:xfrm>
                <a:off x="7075876" y="3001750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35EC37C1-4C5E-4EA8-9AD8-F41D91EB35B7}"/>
                  </a:ext>
                </a:extLst>
              </p:cNvPr>
              <p:cNvSpPr/>
              <p:nvPr/>
            </p:nvSpPr>
            <p:spPr>
              <a:xfrm>
                <a:off x="7062611" y="3019838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6 h 22637"/>
                  <a:gd name="connsiteX3" fmla="*/ 752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F4982C6B-E003-4C7A-BF3C-7640D9A9CD89}"/>
                  </a:ext>
                </a:extLst>
              </p:cNvPr>
              <p:cNvSpPr/>
              <p:nvPr/>
            </p:nvSpPr>
            <p:spPr>
              <a:xfrm>
                <a:off x="7049410" y="3037990"/>
                <a:ext cx="28159" cy="22591"/>
              </a:xfrm>
              <a:custGeom>
                <a:avLst/>
                <a:gdLst>
                  <a:gd name="connsiteX0" fmla="*/ 22013 w 28159"/>
                  <a:gd name="connsiteY0" fmla="*/ 21886 h 22591"/>
                  <a:gd name="connsiteX1" fmla="*/ 1576 w 28159"/>
                  <a:gd name="connsiteY1" fmla="*/ 6971 h 22591"/>
                  <a:gd name="connsiteX2" fmla="*/ 751 w 28159"/>
                  <a:gd name="connsiteY2" fmla="*/ 1577 h 22591"/>
                  <a:gd name="connsiteX3" fmla="*/ 751 w 28159"/>
                  <a:gd name="connsiteY3" fmla="*/ 1577 h 22591"/>
                  <a:gd name="connsiteX4" fmla="*/ 6146 w 28159"/>
                  <a:gd name="connsiteY4" fmla="*/ 752 h 22591"/>
                  <a:gd name="connsiteX5" fmla="*/ 26583 w 28159"/>
                  <a:gd name="connsiteY5" fmla="*/ 15666 h 22591"/>
                  <a:gd name="connsiteX6" fmla="*/ 27408 w 28159"/>
                  <a:gd name="connsiteY6" fmla="*/ 21061 h 22591"/>
                  <a:gd name="connsiteX7" fmla="*/ 27408 w 28159"/>
                  <a:gd name="connsiteY7" fmla="*/ 21061 h 22591"/>
                  <a:gd name="connsiteX8" fmla="*/ 22013 w 28159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591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11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C4D87DDA-953C-41E2-B60B-C213166B5C97}"/>
                  </a:ext>
                </a:extLst>
              </p:cNvPr>
              <p:cNvSpPr/>
              <p:nvPr/>
            </p:nvSpPr>
            <p:spPr>
              <a:xfrm>
                <a:off x="7036146" y="3056078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A183FD0B-FD3A-45E4-A66B-51783F85926D}"/>
                  </a:ext>
                </a:extLst>
              </p:cNvPr>
              <p:cNvSpPr/>
              <p:nvPr/>
            </p:nvSpPr>
            <p:spPr>
              <a:xfrm>
                <a:off x="7022944" y="3074166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6 h 22637"/>
                  <a:gd name="connsiteX3" fmla="*/ 752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E94AAB8A-EB3A-4D3C-B281-E976AE12A738}"/>
                  </a:ext>
                </a:extLst>
              </p:cNvPr>
              <p:cNvSpPr/>
              <p:nvPr/>
            </p:nvSpPr>
            <p:spPr>
              <a:xfrm>
                <a:off x="7009680" y="3092254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7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5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151844F5-E721-4DB6-873A-4CF6BE858D45}"/>
                  </a:ext>
                </a:extLst>
              </p:cNvPr>
              <p:cNvSpPr/>
              <p:nvPr/>
            </p:nvSpPr>
            <p:spPr>
              <a:xfrm>
                <a:off x="6996479" y="3110342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7 h 22637"/>
                  <a:gd name="connsiteX3" fmla="*/ 751 w 28158"/>
                  <a:gd name="connsiteY3" fmla="*/ 1577 h 22637"/>
                  <a:gd name="connsiteX4" fmla="*/ 6146 w 28158"/>
                  <a:gd name="connsiteY4" fmla="*/ 752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BD4E0336-09F9-4AD4-81E3-CA60904998C3}"/>
                  </a:ext>
                </a:extLst>
              </p:cNvPr>
              <p:cNvSpPr/>
              <p:nvPr/>
            </p:nvSpPr>
            <p:spPr>
              <a:xfrm>
                <a:off x="6983214" y="3128430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7 h 22637"/>
                  <a:gd name="connsiteX3" fmla="*/ 752 w 28159"/>
                  <a:gd name="connsiteY3" fmla="*/ 1577 h 22637"/>
                  <a:gd name="connsiteX4" fmla="*/ 6146 w 28159"/>
                  <a:gd name="connsiteY4" fmla="*/ 752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33B83878-0AE3-4C9C-A58E-838447DD1603}"/>
                  </a:ext>
                </a:extLst>
              </p:cNvPr>
              <p:cNvSpPr/>
              <p:nvPr/>
            </p:nvSpPr>
            <p:spPr>
              <a:xfrm>
                <a:off x="6970013" y="3146582"/>
                <a:ext cx="28159" cy="22591"/>
              </a:xfrm>
              <a:custGeom>
                <a:avLst/>
                <a:gdLst>
                  <a:gd name="connsiteX0" fmla="*/ 22013 w 28159"/>
                  <a:gd name="connsiteY0" fmla="*/ 21886 h 22591"/>
                  <a:gd name="connsiteX1" fmla="*/ 1576 w 28159"/>
                  <a:gd name="connsiteY1" fmla="*/ 6971 h 22591"/>
                  <a:gd name="connsiteX2" fmla="*/ 751 w 28159"/>
                  <a:gd name="connsiteY2" fmla="*/ 1576 h 22591"/>
                  <a:gd name="connsiteX3" fmla="*/ 751 w 28159"/>
                  <a:gd name="connsiteY3" fmla="*/ 1576 h 22591"/>
                  <a:gd name="connsiteX4" fmla="*/ 6147 w 28159"/>
                  <a:gd name="connsiteY4" fmla="*/ 751 h 22591"/>
                  <a:gd name="connsiteX5" fmla="*/ 26583 w 28159"/>
                  <a:gd name="connsiteY5" fmla="*/ 15666 h 22591"/>
                  <a:gd name="connsiteX6" fmla="*/ 27408 w 28159"/>
                  <a:gd name="connsiteY6" fmla="*/ 21061 h 22591"/>
                  <a:gd name="connsiteX7" fmla="*/ 27408 w 28159"/>
                  <a:gd name="connsiteY7" fmla="*/ 21061 h 22591"/>
                  <a:gd name="connsiteX8" fmla="*/ 22013 w 28159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591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11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8D24B4EA-7308-4C7B-AD68-12AF4949969F}"/>
                  </a:ext>
                </a:extLst>
              </p:cNvPr>
              <p:cNvSpPr/>
              <p:nvPr/>
            </p:nvSpPr>
            <p:spPr>
              <a:xfrm>
                <a:off x="6956748" y="3164670"/>
                <a:ext cx="28158" cy="22610"/>
              </a:xfrm>
              <a:custGeom>
                <a:avLst/>
                <a:gdLst>
                  <a:gd name="connsiteX0" fmla="*/ 22013 w 28158"/>
                  <a:gd name="connsiteY0" fmla="*/ 21886 h 22610"/>
                  <a:gd name="connsiteX1" fmla="*/ 1576 w 28158"/>
                  <a:gd name="connsiteY1" fmla="*/ 6971 h 22610"/>
                  <a:gd name="connsiteX2" fmla="*/ 751 w 28158"/>
                  <a:gd name="connsiteY2" fmla="*/ 1577 h 22610"/>
                  <a:gd name="connsiteX3" fmla="*/ 751 w 28158"/>
                  <a:gd name="connsiteY3" fmla="*/ 1577 h 22610"/>
                  <a:gd name="connsiteX4" fmla="*/ 6146 w 28158"/>
                  <a:gd name="connsiteY4" fmla="*/ 752 h 22610"/>
                  <a:gd name="connsiteX5" fmla="*/ 26583 w 28158"/>
                  <a:gd name="connsiteY5" fmla="*/ 15666 h 22610"/>
                  <a:gd name="connsiteX6" fmla="*/ 27407 w 28158"/>
                  <a:gd name="connsiteY6" fmla="*/ 21061 h 22610"/>
                  <a:gd name="connsiteX7" fmla="*/ 27407 w 28158"/>
                  <a:gd name="connsiteY7" fmla="*/ 21061 h 22610"/>
                  <a:gd name="connsiteX8" fmla="*/ 22013 w 28158"/>
                  <a:gd name="connsiteY8" fmla="*/ 21886 h 2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10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52CC5FCD-0463-4591-848F-92E3AF87829E}"/>
                  </a:ext>
                </a:extLst>
              </p:cNvPr>
              <p:cNvSpPr/>
              <p:nvPr/>
            </p:nvSpPr>
            <p:spPr>
              <a:xfrm>
                <a:off x="6987519" y="2948047"/>
                <a:ext cx="217120" cy="277858"/>
              </a:xfrm>
              <a:custGeom>
                <a:avLst/>
                <a:gdLst>
                  <a:gd name="connsiteX0" fmla="*/ 214137 w 217120"/>
                  <a:gd name="connsiteY0" fmla="*/ 19548 h 277858"/>
                  <a:gd name="connsiteX1" fmla="*/ 213693 w 217120"/>
                  <a:gd name="connsiteY1" fmla="*/ 20119 h 277858"/>
                  <a:gd name="connsiteX2" fmla="*/ 206776 w 217120"/>
                  <a:gd name="connsiteY2" fmla="*/ 21579 h 277858"/>
                  <a:gd name="connsiteX3" fmla="*/ 205951 w 217120"/>
                  <a:gd name="connsiteY3" fmla="*/ 13582 h 277858"/>
                  <a:gd name="connsiteX4" fmla="*/ 198779 w 217120"/>
                  <a:gd name="connsiteY4" fmla="*/ 8314 h 277858"/>
                  <a:gd name="connsiteX5" fmla="*/ 190909 w 217120"/>
                  <a:gd name="connsiteY5" fmla="*/ 9964 h 277858"/>
                  <a:gd name="connsiteX6" fmla="*/ 190147 w 217120"/>
                  <a:gd name="connsiteY6" fmla="*/ 2412 h 277858"/>
                  <a:gd name="connsiteX7" fmla="*/ 190337 w 217120"/>
                  <a:gd name="connsiteY7" fmla="*/ 2158 h 277858"/>
                  <a:gd name="connsiteX8" fmla="*/ 187355 w 217120"/>
                  <a:gd name="connsiteY8" fmla="*/ 0 h 277858"/>
                  <a:gd name="connsiteX9" fmla="*/ 0 w 217120"/>
                  <a:gd name="connsiteY9" fmla="*/ 256216 h 277858"/>
                  <a:gd name="connsiteX10" fmla="*/ 2983 w 217120"/>
                  <a:gd name="connsiteY10" fmla="*/ 258374 h 277858"/>
                  <a:gd name="connsiteX11" fmla="*/ 3110 w 217120"/>
                  <a:gd name="connsiteY11" fmla="*/ 258183 h 277858"/>
                  <a:gd name="connsiteX12" fmla="*/ 10536 w 217120"/>
                  <a:gd name="connsiteY12" fmla="*/ 256660 h 277858"/>
                  <a:gd name="connsiteX13" fmla="*/ 11361 w 217120"/>
                  <a:gd name="connsiteY13" fmla="*/ 264467 h 277858"/>
                  <a:gd name="connsiteX14" fmla="*/ 18723 w 217120"/>
                  <a:gd name="connsiteY14" fmla="*/ 269861 h 277858"/>
                  <a:gd name="connsiteX15" fmla="*/ 26402 w 217120"/>
                  <a:gd name="connsiteY15" fmla="*/ 268275 h 277858"/>
                  <a:gd name="connsiteX16" fmla="*/ 27101 w 217120"/>
                  <a:gd name="connsiteY16" fmla="*/ 275256 h 277858"/>
                  <a:gd name="connsiteX17" fmla="*/ 26783 w 217120"/>
                  <a:gd name="connsiteY17" fmla="*/ 275700 h 277858"/>
                  <a:gd name="connsiteX18" fmla="*/ 29766 w 217120"/>
                  <a:gd name="connsiteY18" fmla="*/ 277858 h 277858"/>
                  <a:gd name="connsiteX19" fmla="*/ 217121 w 217120"/>
                  <a:gd name="connsiteY19" fmla="*/ 21642 h 277858"/>
                  <a:gd name="connsiteX20" fmla="*/ 214137 w 217120"/>
                  <a:gd name="connsiteY20" fmla="*/ 19548 h 277858"/>
                  <a:gd name="connsiteX21" fmla="*/ 210457 w 217120"/>
                  <a:gd name="connsiteY21" fmla="*/ 24562 h 277858"/>
                  <a:gd name="connsiteX22" fmla="*/ 207537 w 217120"/>
                  <a:gd name="connsiteY22" fmla="*/ 28560 h 277858"/>
                  <a:gd name="connsiteX23" fmla="*/ 207220 w 217120"/>
                  <a:gd name="connsiteY23" fmla="*/ 25260 h 277858"/>
                  <a:gd name="connsiteX24" fmla="*/ 210457 w 217120"/>
                  <a:gd name="connsiteY24" fmla="*/ 24562 h 277858"/>
                  <a:gd name="connsiteX25" fmla="*/ 64800 w 217120"/>
                  <a:gd name="connsiteY25" fmla="*/ 186720 h 277858"/>
                  <a:gd name="connsiteX26" fmla="*/ 75526 w 217120"/>
                  <a:gd name="connsiteY26" fmla="*/ 184498 h 277858"/>
                  <a:gd name="connsiteX27" fmla="*/ 76669 w 217120"/>
                  <a:gd name="connsiteY27" fmla="*/ 195351 h 277858"/>
                  <a:gd name="connsiteX28" fmla="*/ 65942 w 217120"/>
                  <a:gd name="connsiteY28" fmla="*/ 197573 h 277858"/>
                  <a:gd name="connsiteX29" fmla="*/ 64800 w 217120"/>
                  <a:gd name="connsiteY29" fmla="*/ 186720 h 277858"/>
                  <a:gd name="connsiteX30" fmla="*/ 63721 w 217120"/>
                  <a:gd name="connsiteY30" fmla="*/ 212107 h 277858"/>
                  <a:gd name="connsiteX31" fmla="*/ 53820 w 217120"/>
                  <a:gd name="connsiteY31" fmla="*/ 214137 h 277858"/>
                  <a:gd name="connsiteX32" fmla="*/ 52805 w 217120"/>
                  <a:gd name="connsiteY32" fmla="*/ 204110 h 277858"/>
                  <a:gd name="connsiteX33" fmla="*/ 62705 w 217120"/>
                  <a:gd name="connsiteY33" fmla="*/ 202079 h 277858"/>
                  <a:gd name="connsiteX34" fmla="*/ 63721 w 217120"/>
                  <a:gd name="connsiteY34" fmla="*/ 212107 h 277858"/>
                  <a:gd name="connsiteX35" fmla="*/ 77620 w 217120"/>
                  <a:gd name="connsiteY35" fmla="*/ 169139 h 277858"/>
                  <a:gd name="connsiteX36" fmla="*/ 88346 w 217120"/>
                  <a:gd name="connsiteY36" fmla="*/ 166918 h 277858"/>
                  <a:gd name="connsiteX37" fmla="*/ 89488 w 217120"/>
                  <a:gd name="connsiteY37" fmla="*/ 177771 h 277858"/>
                  <a:gd name="connsiteX38" fmla="*/ 78763 w 217120"/>
                  <a:gd name="connsiteY38" fmla="*/ 179992 h 277858"/>
                  <a:gd name="connsiteX39" fmla="*/ 77620 w 217120"/>
                  <a:gd name="connsiteY39" fmla="*/ 169139 h 277858"/>
                  <a:gd name="connsiteX40" fmla="*/ 90504 w 217120"/>
                  <a:gd name="connsiteY40" fmla="*/ 151622 h 277858"/>
                  <a:gd name="connsiteX41" fmla="*/ 101230 w 217120"/>
                  <a:gd name="connsiteY41" fmla="*/ 149401 h 277858"/>
                  <a:gd name="connsiteX42" fmla="*/ 102372 w 217120"/>
                  <a:gd name="connsiteY42" fmla="*/ 160254 h 277858"/>
                  <a:gd name="connsiteX43" fmla="*/ 91647 w 217120"/>
                  <a:gd name="connsiteY43" fmla="*/ 162475 h 277858"/>
                  <a:gd name="connsiteX44" fmla="*/ 90504 w 217120"/>
                  <a:gd name="connsiteY44" fmla="*/ 151622 h 277858"/>
                  <a:gd name="connsiteX45" fmla="*/ 103451 w 217120"/>
                  <a:gd name="connsiteY45" fmla="*/ 135312 h 277858"/>
                  <a:gd name="connsiteX46" fmla="*/ 112908 w 217120"/>
                  <a:gd name="connsiteY46" fmla="*/ 133344 h 277858"/>
                  <a:gd name="connsiteX47" fmla="*/ 113924 w 217120"/>
                  <a:gd name="connsiteY47" fmla="*/ 142991 h 277858"/>
                  <a:gd name="connsiteX48" fmla="*/ 104467 w 217120"/>
                  <a:gd name="connsiteY48" fmla="*/ 144958 h 277858"/>
                  <a:gd name="connsiteX49" fmla="*/ 103451 w 217120"/>
                  <a:gd name="connsiteY49" fmla="*/ 135312 h 277858"/>
                  <a:gd name="connsiteX50" fmla="*/ 115066 w 217120"/>
                  <a:gd name="connsiteY50" fmla="*/ 117985 h 277858"/>
                  <a:gd name="connsiteX51" fmla="*/ 125792 w 217120"/>
                  <a:gd name="connsiteY51" fmla="*/ 115764 h 277858"/>
                  <a:gd name="connsiteX52" fmla="*/ 126934 w 217120"/>
                  <a:gd name="connsiteY52" fmla="*/ 126617 h 277858"/>
                  <a:gd name="connsiteX53" fmla="*/ 116208 w 217120"/>
                  <a:gd name="connsiteY53" fmla="*/ 128838 h 277858"/>
                  <a:gd name="connsiteX54" fmla="*/ 115066 w 217120"/>
                  <a:gd name="connsiteY54" fmla="*/ 117985 h 277858"/>
                  <a:gd name="connsiteX55" fmla="*/ 127886 w 217120"/>
                  <a:gd name="connsiteY55" fmla="*/ 100468 h 277858"/>
                  <a:gd name="connsiteX56" fmla="*/ 138612 w 217120"/>
                  <a:gd name="connsiteY56" fmla="*/ 98247 h 277858"/>
                  <a:gd name="connsiteX57" fmla="*/ 139754 w 217120"/>
                  <a:gd name="connsiteY57" fmla="*/ 109100 h 277858"/>
                  <a:gd name="connsiteX58" fmla="*/ 129029 w 217120"/>
                  <a:gd name="connsiteY58" fmla="*/ 111321 h 277858"/>
                  <a:gd name="connsiteX59" fmla="*/ 127886 w 217120"/>
                  <a:gd name="connsiteY59" fmla="*/ 100468 h 277858"/>
                  <a:gd name="connsiteX60" fmla="*/ 140707 w 217120"/>
                  <a:gd name="connsiteY60" fmla="*/ 82888 h 277858"/>
                  <a:gd name="connsiteX61" fmla="*/ 151432 w 217120"/>
                  <a:gd name="connsiteY61" fmla="*/ 80666 h 277858"/>
                  <a:gd name="connsiteX62" fmla="*/ 152575 w 217120"/>
                  <a:gd name="connsiteY62" fmla="*/ 91519 h 277858"/>
                  <a:gd name="connsiteX63" fmla="*/ 141848 w 217120"/>
                  <a:gd name="connsiteY63" fmla="*/ 93741 h 277858"/>
                  <a:gd name="connsiteX64" fmla="*/ 140707 w 217120"/>
                  <a:gd name="connsiteY64" fmla="*/ 82888 h 277858"/>
                  <a:gd name="connsiteX65" fmla="*/ 153654 w 217120"/>
                  <a:gd name="connsiteY65" fmla="*/ 66196 h 277858"/>
                  <a:gd name="connsiteX66" fmla="*/ 163554 w 217120"/>
                  <a:gd name="connsiteY66" fmla="*/ 64165 h 277858"/>
                  <a:gd name="connsiteX67" fmla="*/ 164570 w 217120"/>
                  <a:gd name="connsiteY67" fmla="*/ 74193 h 277858"/>
                  <a:gd name="connsiteX68" fmla="*/ 154669 w 217120"/>
                  <a:gd name="connsiteY68" fmla="*/ 76224 h 277858"/>
                  <a:gd name="connsiteX69" fmla="*/ 153654 w 217120"/>
                  <a:gd name="connsiteY69" fmla="*/ 66196 h 277858"/>
                  <a:gd name="connsiteX70" fmla="*/ 165649 w 217120"/>
                  <a:gd name="connsiteY70" fmla="*/ 48806 h 277858"/>
                  <a:gd name="connsiteX71" fmla="*/ 176375 w 217120"/>
                  <a:gd name="connsiteY71" fmla="*/ 46585 h 277858"/>
                  <a:gd name="connsiteX72" fmla="*/ 177517 w 217120"/>
                  <a:gd name="connsiteY72" fmla="*/ 57438 h 277858"/>
                  <a:gd name="connsiteX73" fmla="*/ 166791 w 217120"/>
                  <a:gd name="connsiteY73" fmla="*/ 59659 h 277858"/>
                  <a:gd name="connsiteX74" fmla="*/ 165649 w 217120"/>
                  <a:gd name="connsiteY74" fmla="*/ 48806 h 277858"/>
                  <a:gd name="connsiteX75" fmla="*/ 163174 w 217120"/>
                  <a:gd name="connsiteY75" fmla="*/ 60420 h 277858"/>
                  <a:gd name="connsiteX76" fmla="*/ 153273 w 217120"/>
                  <a:gd name="connsiteY76" fmla="*/ 62451 h 277858"/>
                  <a:gd name="connsiteX77" fmla="*/ 152384 w 217120"/>
                  <a:gd name="connsiteY77" fmla="*/ 54074 h 277858"/>
                  <a:gd name="connsiteX78" fmla="*/ 154605 w 217120"/>
                  <a:gd name="connsiteY78" fmla="*/ 51027 h 277858"/>
                  <a:gd name="connsiteX79" fmla="*/ 162031 w 217120"/>
                  <a:gd name="connsiteY79" fmla="*/ 49504 h 277858"/>
                  <a:gd name="connsiteX80" fmla="*/ 163174 w 217120"/>
                  <a:gd name="connsiteY80" fmla="*/ 60420 h 277858"/>
                  <a:gd name="connsiteX81" fmla="*/ 151052 w 217120"/>
                  <a:gd name="connsiteY81" fmla="*/ 76985 h 277858"/>
                  <a:gd name="connsiteX82" fmla="*/ 140325 w 217120"/>
                  <a:gd name="connsiteY82" fmla="*/ 79207 h 277858"/>
                  <a:gd name="connsiteX83" fmla="*/ 139564 w 217120"/>
                  <a:gd name="connsiteY83" fmla="*/ 71654 h 277858"/>
                  <a:gd name="connsiteX84" fmla="*/ 141786 w 217120"/>
                  <a:gd name="connsiteY84" fmla="*/ 68608 h 277858"/>
                  <a:gd name="connsiteX85" fmla="*/ 150036 w 217120"/>
                  <a:gd name="connsiteY85" fmla="*/ 66894 h 277858"/>
                  <a:gd name="connsiteX86" fmla="*/ 151052 w 217120"/>
                  <a:gd name="connsiteY86" fmla="*/ 76985 h 277858"/>
                  <a:gd name="connsiteX87" fmla="*/ 138231 w 217120"/>
                  <a:gd name="connsiteY87" fmla="*/ 94502 h 277858"/>
                  <a:gd name="connsiteX88" fmla="*/ 127506 w 217120"/>
                  <a:gd name="connsiteY88" fmla="*/ 96724 h 277858"/>
                  <a:gd name="connsiteX89" fmla="*/ 126743 w 217120"/>
                  <a:gd name="connsiteY89" fmla="*/ 89171 h 277858"/>
                  <a:gd name="connsiteX90" fmla="*/ 129663 w 217120"/>
                  <a:gd name="connsiteY90" fmla="*/ 85109 h 277858"/>
                  <a:gd name="connsiteX91" fmla="*/ 137088 w 217120"/>
                  <a:gd name="connsiteY91" fmla="*/ 83586 h 277858"/>
                  <a:gd name="connsiteX92" fmla="*/ 138231 w 217120"/>
                  <a:gd name="connsiteY92" fmla="*/ 94502 h 277858"/>
                  <a:gd name="connsiteX93" fmla="*/ 125411 w 217120"/>
                  <a:gd name="connsiteY93" fmla="*/ 112083 h 277858"/>
                  <a:gd name="connsiteX94" fmla="*/ 114685 w 217120"/>
                  <a:gd name="connsiteY94" fmla="*/ 114304 h 277858"/>
                  <a:gd name="connsiteX95" fmla="*/ 113924 w 217120"/>
                  <a:gd name="connsiteY95" fmla="*/ 106751 h 277858"/>
                  <a:gd name="connsiteX96" fmla="*/ 116843 w 217120"/>
                  <a:gd name="connsiteY96" fmla="*/ 102689 h 277858"/>
                  <a:gd name="connsiteX97" fmla="*/ 124269 w 217120"/>
                  <a:gd name="connsiteY97" fmla="*/ 101166 h 277858"/>
                  <a:gd name="connsiteX98" fmla="*/ 125411 w 217120"/>
                  <a:gd name="connsiteY98" fmla="*/ 112083 h 277858"/>
                  <a:gd name="connsiteX99" fmla="*/ 112527 w 217120"/>
                  <a:gd name="connsiteY99" fmla="*/ 129663 h 277858"/>
                  <a:gd name="connsiteX100" fmla="*/ 103070 w 217120"/>
                  <a:gd name="connsiteY100" fmla="*/ 131630 h 277858"/>
                  <a:gd name="connsiteX101" fmla="*/ 102182 w 217120"/>
                  <a:gd name="connsiteY101" fmla="*/ 122872 h 277858"/>
                  <a:gd name="connsiteX102" fmla="*/ 104022 w 217120"/>
                  <a:gd name="connsiteY102" fmla="*/ 120333 h 277858"/>
                  <a:gd name="connsiteX103" fmla="*/ 111448 w 217120"/>
                  <a:gd name="connsiteY103" fmla="*/ 118810 h 277858"/>
                  <a:gd name="connsiteX104" fmla="*/ 112527 w 217120"/>
                  <a:gd name="connsiteY104" fmla="*/ 129663 h 277858"/>
                  <a:gd name="connsiteX105" fmla="*/ 100786 w 217120"/>
                  <a:gd name="connsiteY105" fmla="*/ 145657 h 277858"/>
                  <a:gd name="connsiteX106" fmla="*/ 90060 w 217120"/>
                  <a:gd name="connsiteY106" fmla="*/ 147878 h 277858"/>
                  <a:gd name="connsiteX107" fmla="*/ 89298 w 217120"/>
                  <a:gd name="connsiteY107" fmla="*/ 140325 h 277858"/>
                  <a:gd name="connsiteX108" fmla="*/ 91138 w 217120"/>
                  <a:gd name="connsiteY108" fmla="*/ 137787 h 277858"/>
                  <a:gd name="connsiteX109" fmla="*/ 99770 w 217120"/>
                  <a:gd name="connsiteY109" fmla="*/ 136010 h 277858"/>
                  <a:gd name="connsiteX110" fmla="*/ 100786 w 217120"/>
                  <a:gd name="connsiteY110" fmla="*/ 145657 h 277858"/>
                  <a:gd name="connsiteX111" fmla="*/ 87965 w 217120"/>
                  <a:gd name="connsiteY111" fmla="*/ 163237 h 277858"/>
                  <a:gd name="connsiteX112" fmla="*/ 77240 w 217120"/>
                  <a:gd name="connsiteY112" fmla="*/ 165458 h 277858"/>
                  <a:gd name="connsiteX113" fmla="*/ 76478 w 217120"/>
                  <a:gd name="connsiteY113" fmla="*/ 157906 h 277858"/>
                  <a:gd name="connsiteX114" fmla="*/ 79397 w 217120"/>
                  <a:gd name="connsiteY114" fmla="*/ 153844 h 277858"/>
                  <a:gd name="connsiteX115" fmla="*/ 86823 w 217120"/>
                  <a:gd name="connsiteY115" fmla="*/ 152321 h 277858"/>
                  <a:gd name="connsiteX116" fmla="*/ 87965 w 217120"/>
                  <a:gd name="connsiteY116" fmla="*/ 163237 h 277858"/>
                  <a:gd name="connsiteX117" fmla="*/ 75145 w 217120"/>
                  <a:gd name="connsiteY117" fmla="*/ 180817 h 277858"/>
                  <a:gd name="connsiteX118" fmla="*/ 64419 w 217120"/>
                  <a:gd name="connsiteY118" fmla="*/ 183039 h 277858"/>
                  <a:gd name="connsiteX119" fmla="*/ 63658 w 217120"/>
                  <a:gd name="connsiteY119" fmla="*/ 175486 h 277858"/>
                  <a:gd name="connsiteX120" fmla="*/ 66577 w 217120"/>
                  <a:gd name="connsiteY120" fmla="*/ 171424 h 277858"/>
                  <a:gd name="connsiteX121" fmla="*/ 74003 w 217120"/>
                  <a:gd name="connsiteY121" fmla="*/ 169901 h 277858"/>
                  <a:gd name="connsiteX122" fmla="*/ 75145 w 217120"/>
                  <a:gd name="connsiteY122" fmla="*/ 180817 h 277858"/>
                  <a:gd name="connsiteX123" fmla="*/ 62325 w 217120"/>
                  <a:gd name="connsiteY123" fmla="*/ 198334 h 277858"/>
                  <a:gd name="connsiteX124" fmla="*/ 52424 w 217120"/>
                  <a:gd name="connsiteY124" fmla="*/ 200365 h 277858"/>
                  <a:gd name="connsiteX125" fmla="*/ 51535 w 217120"/>
                  <a:gd name="connsiteY125" fmla="*/ 191988 h 277858"/>
                  <a:gd name="connsiteX126" fmla="*/ 53756 w 217120"/>
                  <a:gd name="connsiteY126" fmla="*/ 188941 h 277858"/>
                  <a:gd name="connsiteX127" fmla="*/ 61182 w 217120"/>
                  <a:gd name="connsiteY127" fmla="*/ 187418 h 277858"/>
                  <a:gd name="connsiteX128" fmla="*/ 62325 w 217120"/>
                  <a:gd name="connsiteY128" fmla="*/ 198334 h 277858"/>
                  <a:gd name="connsiteX129" fmla="*/ 50203 w 217120"/>
                  <a:gd name="connsiteY129" fmla="*/ 214899 h 277858"/>
                  <a:gd name="connsiteX130" fmla="*/ 39476 w 217120"/>
                  <a:gd name="connsiteY130" fmla="*/ 217120 h 277858"/>
                  <a:gd name="connsiteX131" fmla="*/ 38715 w 217120"/>
                  <a:gd name="connsiteY131" fmla="*/ 209568 h 277858"/>
                  <a:gd name="connsiteX132" fmla="*/ 40937 w 217120"/>
                  <a:gd name="connsiteY132" fmla="*/ 206521 h 277858"/>
                  <a:gd name="connsiteX133" fmla="*/ 49187 w 217120"/>
                  <a:gd name="connsiteY133" fmla="*/ 204808 h 277858"/>
                  <a:gd name="connsiteX134" fmla="*/ 50203 w 217120"/>
                  <a:gd name="connsiteY134" fmla="*/ 214899 h 277858"/>
                  <a:gd name="connsiteX135" fmla="*/ 50583 w 217120"/>
                  <a:gd name="connsiteY135" fmla="*/ 218580 h 277858"/>
                  <a:gd name="connsiteX136" fmla="*/ 51726 w 217120"/>
                  <a:gd name="connsiteY136" fmla="*/ 229433 h 277858"/>
                  <a:gd name="connsiteX137" fmla="*/ 41000 w 217120"/>
                  <a:gd name="connsiteY137" fmla="*/ 231654 h 277858"/>
                  <a:gd name="connsiteX138" fmla="*/ 39857 w 217120"/>
                  <a:gd name="connsiteY138" fmla="*/ 220802 h 277858"/>
                  <a:gd name="connsiteX139" fmla="*/ 50583 w 217120"/>
                  <a:gd name="connsiteY139" fmla="*/ 218580 h 277858"/>
                  <a:gd name="connsiteX140" fmla="*/ 54201 w 217120"/>
                  <a:gd name="connsiteY140" fmla="*/ 217819 h 277858"/>
                  <a:gd name="connsiteX141" fmla="*/ 64101 w 217120"/>
                  <a:gd name="connsiteY141" fmla="*/ 215788 h 277858"/>
                  <a:gd name="connsiteX142" fmla="*/ 64927 w 217120"/>
                  <a:gd name="connsiteY142" fmla="*/ 223657 h 277858"/>
                  <a:gd name="connsiteX143" fmla="*/ 62261 w 217120"/>
                  <a:gd name="connsiteY143" fmla="*/ 227339 h 277858"/>
                  <a:gd name="connsiteX144" fmla="*/ 55343 w 217120"/>
                  <a:gd name="connsiteY144" fmla="*/ 228798 h 277858"/>
                  <a:gd name="connsiteX145" fmla="*/ 54201 w 217120"/>
                  <a:gd name="connsiteY145" fmla="*/ 217819 h 277858"/>
                  <a:gd name="connsiteX146" fmla="*/ 66323 w 217120"/>
                  <a:gd name="connsiteY146" fmla="*/ 201254 h 277858"/>
                  <a:gd name="connsiteX147" fmla="*/ 77049 w 217120"/>
                  <a:gd name="connsiteY147" fmla="*/ 199032 h 277858"/>
                  <a:gd name="connsiteX148" fmla="*/ 77747 w 217120"/>
                  <a:gd name="connsiteY148" fmla="*/ 206014 h 277858"/>
                  <a:gd name="connsiteX149" fmla="*/ 75082 w 217120"/>
                  <a:gd name="connsiteY149" fmla="*/ 209695 h 277858"/>
                  <a:gd name="connsiteX150" fmla="*/ 67338 w 217120"/>
                  <a:gd name="connsiteY150" fmla="*/ 211282 h 277858"/>
                  <a:gd name="connsiteX151" fmla="*/ 66323 w 217120"/>
                  <a:gd name="connsiteY151" fmla="*/ 201254 h 277858"/>
                  <a:gd name="connsiteX152" fmla="*/ 79143 w 217120"/>
                  <a:gd name="connsiteY152" fmla="*/ 183737 h 277858"/>
                  <a:gd name="connsiteX153" fmla="*/ 89869 w 217120"/>
                  <a:gd name="connsiteY153" fmla="*/ 181516 h 277858"/>
                  <a:gd name="connsiteX154" fmla="*/ 90567 w 217120"/>
                  <a:gd name="connsiteY154" fmla="*/ 188497 h 277858"/>
                  <a:gd name="connsiteX155" fmla="*/ 87140 w 217120"/>
                  <a:gd name="connsiteY155" fmla="*/ 193130 h 277858"/>
                  <a:gd name="connsiteX156" fmla="*/ 80222 w 217120"/>
                  <a:gd name="connsiteY156" fmla="*/ 194590 h 277858"/>
                  <a:gd name="connsiteX157" fmla="*/ 79143 w 217120"/>
                  <a:gd name="connsiteY157" fmla="*/ 183737 h 277858"/>
                  <a:gd name="connsiteX158" fmla="*/ 91964 w 217120"/>
                  <a:gd name="connsiteY158" fmla="*/ 166156 h 277858"/>
                  <a:gd name="connsiteX159" fmla="*/ 102690 w 217120"/>
                  <a:gd name="connsiteY159" fmla="*/ 163935 h 277858"/>
                  <a:gd name="connsiteX160" fmla="*/ 103388 w 217120"/>
                  <a:gd name="connsiteY160" fmla="*/ 170916 h 277858"/>
                  <a:gd name="connsiteX161" fmla="*/ 99960 w 217120"/>
                  <a:gd name="connsiteY161" fmla="*/ 175550 h 277858"/>
                  <a:gd name="connsiteX162" fmla="*/ 93043 w 217120"/>
                  <a:gd name="connsiteY162" fmla="*/ 177009 h 277858"/>
                  <a:gd name="connsiteX163" fmla="*/ 91964 w 217120"/>
                  <a:gd name="connsiteY163" fmla="*/ 166156 h 277858"/>
                  <a:gd name="connsiteX164" fmla="*/ 104784 w 217120"/>
                  <a:gd name="connsiteY164" fmla="*/ 148640 h 277858"/>
                  <a:gd name="connsiteX165" fmla="*/ 114241 w 217120"/>
                  <a:gd name="connsiteY165" fmla="*/ 146672 h 277858"/>
                  <a:gd name="connsiteX166" fmla="*/ 115066 w 217120"/>
                  <a:gd name="connsiteY166" fmla="*/ 154923 h 277858"/>
                  <a:gd name="connsiteX167" fmla="*/ 112781 w 217120"/>
                  <a:gd name="connsiteY167" fmla="*/ 158096 h 277858"/>
                  <a:gd name="connsiteX168" fmla="*/ 105863 w 217120"/>
                  <a:gd name="connsiteY168" fmla="*/ 159556 h 277858"/>
                  <a:gd name="connsiteX169" fmla="*/ 104784 w 217120"/>
                  <a:gd name="connsiteY169" fmla="*/ 148640 h 277858"/>
                  <a:gd name="connsiteX170" fmla="*/ 116525 w 217120"/>
                  <a:gd name="connsiteY170" fmla="*/ 132582 h 277858"/>
                  <a:gd name="connsiteX171" fmla="*/ 127252 w 217120"/>
                  <a:gd name="connsiteY171" fmla="*/ 130361 h 277858"/>
                  <a:gd name="connsiteX172" fmla="*/ 127950 w 217120"/>
                  <a:gd name="connsiteY172" fmla="*/ 137342 h 277858"/>
                  <a:gd name="connsiteX173" fmla="*/ 125665 w 217120"/>
                  <a:gd name="connsiteY173" fmla="*/ 140516 h 277858"/>
                  <a:gd name="connsiteX174" fmla="*/ 117541 w 217120"/>
                  <a:gd name="connsiteY174" fmla="*/ 142229 h 277858"/>
                  <a:gd name="connsiteX175" fmla="*/ 116525 w 217120"/>
                  <a:gd name="connsiteY175" fmla="*/ 132582 h 277858"/>
                  <a:gd name="connsiteX176" fmla="*/ 129409 w 217120"/>
                  <a:gd name="connsiteY176" fmla="*/ 115002 h 277858"/>
                  <a:gd name="connsiteX177" fmla="*/ 140136 w 217120"/>
                  <a:gd name="connsiteY177" fmla="*/ 112781 h 277858"/>
                  <a:gd name="connsiteX178" fmla="*/ 140834 w 217120"/>
                  <a:gd name="connsiteY178" fmla="*/ 119762 h 277858"/>
                  <a:gd name="connsiteX179" fmla="*/ 137406 w 217120"/>
                  <a:gd name="connsiteY179" fmla="*/ 124395 h 277858"/>
                  <a:gd name="connsiteX180" fmla="*/ 130488 w 217120"/>
                  <a:gd name="connsiteY180" fmla="*/ 125855 h 277858"/>
                  <a:gd name="connsiteX181" fmla="*/ 129409 w 217120"/>
                  <a:gd name="connsiteY181" fmla="*/ 115002 h 277858"/>
                  <a:gd name="connsiteX182" fmla="*/ 142230 w 217120"/>
                  <a:gd name="connsiteY182" fmla="*/ 97485 h 277858"/>
                  <a:gd name="connsiteX183" fmla="*/ 152955 w 217120"/>
                  <a:gd name="connsiteY183" fmla="*/ 95264 h 277858"/>
                  <a:gd name="connsiteX184" fmla="*/ 153654 w 217120"/>
                  <a:gd name="connsiteY184" fmla="*/ 102245 h 277858"/>
                  <a:gd name="connsiteX185" fmla="*/ 150227 w 217120"/>
                  <a:gd name="connsiteY185" fmla="*/ 106878 h 277858"/>
                  <a:gd name="connsiteX186" fmla="*/ 143309 w 217120"/>
                  <a:gd name="connsiteY186" fmla="*/ 108338 h 277858"/>
                  <a:gd name="connsiteX187" fmla="*/ 142230 w 217120"/>
                  <a:gd name="connsiteY187" fmla="*/ 97485 h 277858"/>
                  <a:gd name="connsiteX188" fmla="*/ 155050 w 217120"/>
                  <a:gd name="connsiteY188" fmla="*/ 79905 h 277858"/>
                  <a:gd name="connsiteX189" fmla="*/ 164951 w 217120"/>
                  <a:gd name="connsiteY189" fmla="*/ 77874 h 277858"/>
                  <a:gd name="connsiteX190" fmla="*/ 165776 w 217120"/>
                  <a:gd name="connsiteY190" fmla="*/ 85744 h 277858"/>
                  <a:gd name="connsiteX191" fmla="*/ 163111 w 217120"/>
                  <a:gd name="connsiteY191" fmla="*/ 89425 h 277858"/>
                  <a:gd name="connsiteX192" fmla="*/ 156192 w 217120"/>
                  <a:gd name="connsiteY192" fmla="*/ 90885 h 277858"/>
                  <a:gd name="connsiteX193" fmla="*/ 155050 w 217120"/>
                  <a:gd name="connsiteY193" fmla="*/ 79905 h 277858"/>
                  <a:gd name="connsiteX194" fmla="*/ 167172 w 217120"/>
                  <a:gd name="connsiteY194" fmla="*/ 63340 h 277858"/>
                  <a:gd name="connsiteX195" fmla="*/ 177898 w 217120"/>
                  <a:gd name="connsiteY195" fmla="*/ 61119 h 277858"/>
                  <a:gd name="connsiteX196" fmla="*/ 178596 w 217120"/>
                  <a:gd name="connsiteY196" fmla="*/ 68100 h 277858"/>
                  <a:gd name="connsiteX197" fmla="*/ 175930 w 217120"/>
                  <a:gd name="connsiteY197" fmla="*/ 71781 h 277858"/>
                  <a:gd name="connsiteX198" fmla="*/ 168187 w 217120"/>
                  <a:gd name="connsiteY198" fmla="*/ 73368 h 277858"/>
                  <a:gd name="connsiteX199" fmla="*/ 167172 w 217120"/>
                  <a:gd name="connsiteY199" fmla="*/ 63340 h 277858"/>
                  <a:gd name="connsiteX200" fmla="*/ 179992 w 217120"/>
                  <a:gd name="connsiteY200" fmla="*/ 45823 h 277858"/>
                  <a:gd name="connsiteX201" fmla="*/ 190718 w 217120"/>
                  <a:gd name="connsiteY201" fmla="*/ 43602 h 277858"/>
                  <a:gd name="connsiteX202" fmla="*/ 191417 w 217120"/>
                  <a:gd name="connsiteY202" fmla="*/ 50583 h 277858"/>
                  <a:gd name="connsiteX203" fmla="*/ 187989 w 217120"/>
                  <a:gd name="connsiteY203" fmla="*/ 55216 h 277858"/>
                  <a:gd name="connsiteX204" fmla="*/ 181071 w 217120"/>
                  <a:gd name="connsiteY204" fmla="*/ 56676 h 277858"/>
                  <a:gd name="connsiteX205" fmla="*/ 179992 w 217120"/>
                  <a:gd name="connsiteY205" fmla="*/ 45823 h 277858"/>
                  <a:gd name="connsiteX206" fmla="*/ 179612 w 217120"/>
                  <a:gd name="connsiteY206" fmla="*/ 42079 h 277858"/>
                  <a:gd name="connsiteX207" fmla="*/ 178469 w 217120"/>
                  <a:gd name="connsiteY207" fmla="*/ 31226 h 277858"/>
                  <a:gd name="connsiteX208" fmla="*/ 189195 w 217120"/>
                  <a:gd name="connsiteY208" fmla="*/ 29004 h 277858"/>
                  <a:gd name="connsiteX209" fmla="*/ 190337 w 217120"/>
                  <a:gd name="connsiteY209" fmla="*/ 39857 h 277858"/>
                  <a:gd name="connsiteX210" fmla="*/ 179612 w 217120"/>
                  <a:gd name="connsiteY210" fmla="*/ 42079 h 277858"/>
                  <a:gd name="connsiteX211" fmla="*/ 175994 w 217120"/>
                  <a:gd name="connsiteY211" fmla="*/ 42840 h 277858"/>
                  <a:gd name="connsiteX212" fmla="*/ 165268 w 217120"/>
                  <a:gd name="connsiteY212" fmla="*/ 45062 h 277858"/>
                  <a:gd name="connsiteX213" fmla="*/ 164507 w 217120"/>
                  <a:gd name="connsiteY213" fmla="*/ 37509 h 277858"/>
                  <a:gd name="connsiteX214" fmla="*/ 167426 w 217120"/>
                  <a:gd name="connsiteY214" fmla="*/ 33447 h 277858"/>
                  <a:gd name="connsiteX215" fmla="*/ 174852 w 217120"/>
                  <a:gd name="connsiteY215" fmla="*/ 31924 h 277858"/>
                  <a:gd name="connsiteX216" fmla="*/ 175994 w 217120"/>
                  <a:gd name="connsiteY216" fmla="*/ 42840 h 277858"/>
                  <a:gd name="connsiteX217" fmla="*/ 170726 w 217120"/>
                  <a:gd name="connsiteY217" fmla="*/ 29068 h 277858"/>
                  <a:gd name="connsiteX218" fmla="*/ 174090 w 217120"/>
                  <a:gd name="connsiteY218" fmla="*/ 24435 h 277858"/>
                  <a:gd name="connsiteX219" fmla="*/ 174471 w 217120"/>
                  <a:gd name="connsiteY219" fmla="*/ 28306 h 277858"/>
                  <a:gd name="connsiteX220" fmla="*/ 170726 w 217120"/>
                  <a:gd name="connsiteY220" fmla="*/ 29068 h 277858"/>
                  <a:gd name="connsiteX221" fmla="*/ 161650 w 217120"/>
                  <a:gd name="connsiteY221" fmla="*/ 45823 h 277858"/>
                  <a:gd name="connsiteX222" fmla="*/ 157842 w 217120"/>
                  <a:gd name="connsiteY222" fmla="*/ 46585 h 277858"/>
                  <a:gd name="connsiteX223" fmla="*/ 161206 w 217120"/>
                  <a:gd name="connsiteY223" fmla="*/ 41952 h 277858"/>
                  <a:gd name="connsiteX224" fmla="*/ 161650 w 217120"/>
                  <a:gd name="connsiteY224" fmla="*/ 45823 h 277858"/>
                  <a:gd name="connsiteX225" fmla="*/ 149656 w 217120"/>
                  <a:gd name="connsiteY225" fmla="*/ 63213 h 277858"/>
                  <a:gd name="connsiteX226" fmla="*/ 145022 w 217120"/>
                  <a:gd name="connsiteY226" fmla="*/ 64165 h 277858"/>
                  <a:gd name="connsiteX227" fmla="*/ 149147 w 217120"/>
                  <a:gd name="connsiteY227" fmla="*/ 58517 h 277858"/>
                  <a:gd name="connsiteX228" fmla="*/ 149656 w 217120"/>
                  <a:gd name="connsiteY228" fmla="*/ 63213 h 277858"/>
                  <a:gd name="connsiteX229" fmla="*/ 136708 w 217120"/>
                  <a:gd name="connsiteY229" fmla="*/ 79968 h 277858"/>
                  <a:gd name="connsiteX230" fmla="*/ 132900 w 217120"/>
                  <a:gd name="connsiteY230" fmla="*/ 80730 h 277858"/>
                  <a:gd name="connsiteX231" fmla="*/ 136263 w 217120"/>
                  <a:gd name="connsiteY231" fmla="*/ 76097 h 277858"/>
                  <a:gd name="connsiteX232" fmla="*/ 136708 w 217120"/>
                  <a:gd name="connsiteY232" fmla="*/ 79968 h 277858"/>
                  <a:gd name="connsiteX233" fmla="*/ 123888 w 217120"/>
                  <a:gd name="connsiteY233" fmla="*/ 97485 h 277858"/>
                  <a:gd name="connsiteX234" fmla="*/ 120080 w 217120"/>
                  <a:gd name="connsiteY234" fmla="*/ 98247 h 277858"/>
                  <a:gd name="connsiteX235" fmla="*/ 123444 w 217120"/>
                  <a:gd name="connsiteY235" fmla="*/ 93614 h 277858"/>
                  <a:gd name="connsiteX236" fmla="*/ 123888 w 217120"/>
                  <a:gd name="connsiteY236" fmla="*/ 97485 h 277858"/>
                  <a:gd name="connsiteX237" fmla="*/ 111067 w 217120"/>
                  <a:gd name="connsiteY237" fmla="*/ 115066 h 277858"/>
                  <a:gd name="connsiteX238" fmla="*/ 107259 w 217120"/>
                  <a:gd name="connsiteY238" fmla="*/ 115827 h 277858"/>
                  <a:gd name="connsiteX239" fmla="*/ 110623 w 217120"/>
                  <a:gd name="connsiteY239" fmla="*/ 111194 h 277858"/>
                  <a:gd name="connsiteX240" fmla="*/ 111067 w 217120"/>
                  <a:gd name="connsiteY240" fmla="*/ 115066 h 277858"/>
                  <a:gd name="connsiteX241" fmla="*/ 99453 w 217120"/>
                  <a:gd name="connsiteY241" fmla="*/ 132392 h 277858"/>
                  <a:gd name="connsiteX242" fmla="*/ 94439 w 217120"/>
                  <a:gd name="connsiteY242" fmla="*/ 133407 h 277858"/>
                  <a:gd name="connsiteX243" fmla="*/ 98946 w 217120"/>
                  <a:gd name="connsiteY243" fmla="*/ 127251 h 277858"/>
                  <a:gd name="connsiteX244" fmla="*/ 99453 w 217120"/>
                  <a:gd name="connsiteY244" fmla="*/ 132392 h 277858"/>
                  <a:gd name="connsiteX245" fmla="*/ 86442 w 217120"/>
                  <a:gd name="connsiteY245" fmla="*/ 148703 h 277858"/>
                  <a:gd name="connsiteX246" fmla="*/ 82634 w 217120"/>
                  <a:gd name="connsiteY246" fmla="*/ 149465 h 277858"/>
                  <a:gd name="connsiteX247" fmla="*/ 85998 w 217120"/>
                  <a:gd name="connsiteY247" fmla="*/ 144832 h 277858"/>
                  <a:gd name="connsiteX248" fmla="*/ 86442 w 217120"/>
                  <a:gd name="connsiteY248" fmla="*/ 148703 h 277858"/>
                  <a:gd name="connsiteX249" fmla="*/ 73622 w 217120"/>
                  <a:gd name="connsiteY249" fmla="*/ 166220 h 277858"/>
                  <a:gd name="connsiteX250" fmla="*/ 69814 w 217120"/>
                  <a:gd name="connsiteY250" fmla="*/ 166982 h 277858"/>
                  <a:gd name="connsiteX251" fmla="*/ 73178 w 217120"/>
                  <a:gd name="connsiteY251" fmla="*/ 162348 h 277858"/>
                  <a:gd name="connsiteX252" fmla="*/ 73622 w 217120"/>
                  <a:gd name="connsiteY252" fmla="*/ 166220 h 277858"/>
                  <a:gd name="connsiteX253" fmla="*/ 60802 w 217120"/>
                  <a:gd name="connsiteY253" fmla="*/ 183800 h 277858"/>
                  <a:gd name="connsiteX254" fmla="*/ 56993 w 217120"/>
                  <a:gd name="connsiteY254" fmla="*/ 184562 h 277858"/>
                  <a:gd name="connsiteX255" fmla="*/ 60357 w 217120"/>
                  <a:gd name="connsiteY255" fmla="*/ 179929 h 277858"/>
                  <a:gd name="connsiteX256" fmla="*/ 60802 w 217120"/>
                  <a:gd name="connsiteY256" fmla="*/ 183800 h 277858"/>
                  <a:gd name="connsiteX257" fmla="*/ 48806 w 217120"/>
                  <a:gd name="connsiteY257" fmla="*/ 201190 h 277858"/>
                  <a:gd name="connsiteX258" fmla="*/ 44174 w 217120"/>
                  <a:gd name="connsiteY258" fmla="*/ 202142 h 277858"/>
                  <a:gd name="connsiteX259" fmla="*/ 48298 w 217120"/>
                  <a:gd name="connsiteY259" fmla="*/ 196494 h 277858"/>
                  <a:gd name="connsiteX260" fmla="*/ 48806 w 217120"/>
                  <a:gd name="connsiteY260" fmla="*/ 201190 h 277858"/>
                  <a:gd name="connsiteX261" fmla="*/ 35859 w 217120"/>
                  <a:gd name="connsiteY261" fmla="*/ 217882 h 277858"/>
                  <a:gd name="connsiteX262" fmla="*/ 32051 w 217120"/>
                  <a:gd name="connsiteY262" fmla="*/ 218644 h 277858"/>
                  <a:gd name="connsiteX263" fmla="*/ 35415 w 217120"/>
                  <a:gd name="connsiteY263" fmla="*/ 214011 h 277858"/>
                  <a:gd name="connsiteX264" fmla="*/ 35859 w 217120"/>
                  <a:gd name="connsiteY264" fmla="*/ 217882 h 277858"/>
                  <a:gd name="connsiteX265" fmla="*/ 25895 w 217120"/>
                  <a:gd name="connsiteY265" fmla="*/ 227148 h 277858"/>
                  <a:gd name="connsiteX266" fmla="*/ 28814 w 217120"/>
                  <a:gd name="connsiteY266" fmla="*/ 223086 h 277858"/>
                  <a:gd name="connsiteX267" fmla="*/ 36240 w 217120"/>
                  <a:gd name="connsiteY267" fmla="*/ 221563 h 277858"/>
                  <a:gd name="connsiteX268" fmla="*/ 37382 w 217120"/>
                  <a:gd name="connsiteY268" fmla="*/ 232416 h 277858"/>
                  <a:gd name="connsiteX269" fmla="*/ 26657 w 217120"/>
                  <a:gd name="connsiteY269" fmla="*/ 234637 h 277858"/>
                  <a:gd name="connsiteX270" fmla="*/ 25895 w 217120"/>
                  <a:gd name="connsiteY270" fmla="*/ 227148 h 277858"/>
                  <a:gd name="connsiteX271" fmla="*/ 23039 w 217120"/>
                  <a:gd name="connsiteY271" fmla="*/ 235462 h 277858"/>
                  <a:gd name="connsiteX272" fmla="*/ 19231 w 217120"/>
                  <a:gd name="connsiteY272" fmla="*/ 236224 h 277858"/>
                  <a:gd name="connsiteX273" fmla="*/ 22595 w 217120"/>
                  <a:gd name="connsiteY273" fmla="*/ 231591 h 277858"/>
                  <a:gd name="connsiteX274" fmla="*/ 23039 w 217120"/>
                  <a:gd name="connsiteY274" fmla="*/ 235462 h 277858"/>
                  <a:gd name="connsiteX275" fmla="*/ 37763 w 217120"/>
                  <a:gd name="connsiteY275" fmla="*/ 236160 h 277858"/>
                  <a:gd name="connsiteX276" fmla="*/ 38905 w 217120"/>
                  <a:gd name="connsiteY276" fmla="*/ 247013 h 277858"/>
                  <a:gd name="connsiteX277" fmla="*/ 28180 w 217120"/>
                  <a:gd name="connsiteY277" fmla="*/ 249235 h 277858"/>
                  <a:gd name="connsiteX278" fmla="*/ 27037 w 217120"/>
                  <a:gd name="connsiteY278" fmla="*/ 238382 h 277858"/>
                  <a:gd name="connsiteX279" fmla="*/ 37763 w 217120"/>
                  <a:gd name="connsiteY279" fmla="*/ 236160 h 277858"/>
                  <a:gd name="connsiteX280" fmla="*/ 41381 w 217120"/>
                  <a:gd name="connsiteY280" fmla="*/ 235399 h 277858"/>
                  <a:gd name="connsiteX281" fmla="*/ 52107 w 217120"/>
                  <a:gd name="connsiteY281" fmla="*/ 233177 h 277858"/>
                  <a:gd name="connsiteX282" fmla="*/ 52805 w 217120"/>
                  <a:gd name="connsiteY282" fmla="*/ 240159 h 277858"/>
                  <a:gd name="connsiteX283" fmla="*/ 49377 w 217120"/>
                  <a:gd name="connsiteY283" fmla="*/ 244792 h 277858"/>
                  <a:gd name="connsiteX284" fmla="*/ 42460 w 217120"/>
                  <a:gd name="connsiteY284" fmla="*/ 246252 h 277858"/>
                  <a:gd name="connsiteX285" fmla="*/ 41381 w 217120"/>
                  <a:gd name="connsiteY285" fmla="*/ 235399 h 277858"/>
                  <a:gd name="connsiteX286" fmla="*/ 46141 w 217120"/>
                  <a:gd name="connsiteY286" fmla="*/ 249298 h 277858"/>
                  <a:gd name="connsiteX287" fmla="*/ 43221 w 217120"/>
                  <a:gd name="connsiteY287" fmla="*/ 253297 h 277858"/>
                  <a:gd name="connsiteX288" fmla="*/ 42904 w 217120"/>
                  <a:gd name="connsiteY288" fmla="*/ 249996 h 277858"/>
                  <a:gd name="connsiteX289" fmla="*/ 46141 w 217120"/>
                  <a:gd name="connsiteY289" fmla="*/ 249298 h 277858"/>
                  <a:gd name="connsiteX290" fmla="*/ 55724 w 217120"/>
                  <a:gd name="connsiteY290" fmla="*/ 232416 h 277858"/>
                  <a:gd name="connsiteX291" fmla="*/ 59025 w 217120"/>
                  <a:gd name="connsiteY291" fmla="*/ 231718 h 277858"/>
                  <a:gd name="connsiteX292" fmla="*/ 56105 w 217120"/>
                  <a:gd name="connsiteY292" fmla="*/ 235716 h 277858"/>
                  <a:gd name="connsiteX293" fmla="*/ 55724 w 217120"/>
                  <a:gd name="connsiteY293" fmla="*/ 232416 h 277858"/>
                  <a:gd name="connsiteX294" fmla="*/ 67720 w 217120"/>
                  <a:gd name="connsiteY294" fmla="*/ 215026 h 277858"/>
                  <a:gd name="connsiteX295" fmla="*/ 71781 w 217120"/>
                  <a:gd name="connsiteY295" fmla="*/ 214201 h 277858"/>
                  <a:gd name="connsiteX296" fmla="*/ 68100 w 217120"/>
                  <a:gd name="connsiteY296" fmla="*/ 219215 h 277858"/>
                  <a:gd name="connsiteX297" fmla="*/ 67720 w 217120"/>
                  <a:gd name="connsiteY297" fmla="*/ 215026 h 277858"/>
                  <a:gd name="connsiteX298" fmla="*/ 80667 w 217120"/>
                  <a:gd name="connsiteY298" fmla="*/ 198271 h 277858"/>
                  <a:gd name="connsiteX299" fmla="*/ 83967 w 217120"/>
                  <a:gd name="connsiteY299" fmla="*/ 197573 h 277858"/>
                  <a:gd name="connsiteX300" fmla="*/ 81047 w 217120"/>
                  <a:gd name="connsiteY300" fmla="*/ 201571 h 277858"/>
                  <a:gd name="connsiteX301" fmla="*/ 80667 w 217120"/>
                  <a:gd name="connsiteY301" fmla="*/ 198271 h 277858"/>
                  <a:gd name="connsiteX302" fmla="*/ 93487 w 217120"/>
                  <a:gd name="connsiteY302" fmla="*/ 180754 h 277858"/>
                  <a:gd name="connsiteX303" fmla="*/ 96787 w 217120"/>
                  <a:gd name="connsiteY303" fmla="*/ 180056 h 277858"/>
                  <a:gd name="connsiteX304" fmla="*/ 93868 w 217120"/>
                  <a:gd name="connsiteY304" fmla="*/ 184054 h 277858"/>
                  <a:gd name="connsiteX305" fmla="*/ 93487 w 217120"/>
                  <a:gd name="connsiteY305" fmla="*/ 180754 h 277858"/>
                  <a:gd name="connsiteX306" fmla="*/ 106307 w 217120"/>
                  <a:gd name="connsiteY306" fmla="*/ 163173 h 277858"/>
                  <a:gd name="connsiteX307" fmla="*/ 109608 w 217120"/>
                  <a:gd name="connsiteY307" fmla="*/ 162475 h 277858"/>
                  <a:gd name="connsiteX308" fmla="*/ 106688 w 217120"/>
                  <a:gd name="connsiteY308" fmla="*/ 166474 h 277858"/>
                  <a:gd name="connsiteX309" fmla="*/ 106307 w 217120"/>
                  <a:gd name="connsiteY309" fmla="*/ 163173 h 277858"/>
                  <a:gd name="connsiteX310" fmla="*/ 117922 w 217120"/>
                  <a:gd name="connsiteY310" fmla="*/ 145910 h 277858"/>
                  <a:gd name="connsiteX311" fmla="*/ 122428 w 217120"/>
                  <a:gd name="connsiteY311" fmla="*/ 144958 h 277858"/>
                  <a:gd name="connsiteX312" fmla="*/ 118430 w 217120"/>
                  <a:gd name="connsiteY312" fmla="*/ 150480 h 277858"/>
                  <a:gd name="connsiteX313" fmla="*/ 117922 w 217120"/>
                  <a:gd name="connsiteY313" fmla="*/ 145910 h 277858"/>
                  <a:gd name="connsiteX314" fmla="*/ 130869 w 217120"/>
                  <a:gd name="connsiteY314" fmla="*/ 129600 h 277858"/>
                  <a:gd name="connsiteX315" fmla="*/ 134169 w 217120"/>
                  <a:gd name="connsiteY315" fmla="*/ 128901 h 277858"/>
                  <a:gd name="connsiteX316" fmla="*/ 131250 w 217120"/>
                  <a:gd name="connsiteY316" fmla="*/ 132900 h 277858"/>
                  <a:gd name="connsiteX317" fmla="*/ 130869 w 217120"/>
                  <a:gd name="connsiteY317" fmla="*/ 129600 h 277858"/>
                  <a:gd name="connsiteX318" fmla="*/ 143753 w 217120"/>
                  <a:gd name="connsiteY318" fmla="*/ 112019 h 277858"/>
                  <a:gd name="connsiteX319" fmla="*/ 147053 w 217120"/>
                  <a:gd name="connsiteY319" fmla="*/ 111321 h 277858"/>
                  <a:gd name="connsiteX320" fmla="*/ 144134 w 217120"/>
                  <a:gd name="connsiteY320" fmla="*/ 115320 h 277858"/>
                  <a:gd name="connsiteX321" fmla="*/ 143753 w 217120"/>
                  <a:gd name="connsiteY321" fmla="*/ 112019 h 277858"/>
                  <a:gd name="connsiteX322" fmla="*/ 156573 w 217120"/>
                  <a:gd name="connsiteY322" fmla="*/ 94439 h 277858"/>
                  <a:gd name="connsiteX323" fmla="*/ 159874 w 217120"/>
                  <a:gd name="connsiteY323" fmla="*/ 93741 h 277858"/>
                  <a:gd name="connsiteX324" fmla="*/ 156954 w 217120"/>
                  <a:gd name="connsiteY324" fmla="*/ 97739 h 277858"/>
                  <a:gd name="connsiteX325" fmla="*/ 156573 w 217120"/>
                  <a:gd name="connsiteY325" fmla="*/ 94439 h 277858"/>
                  <a:gd name="connsiteX326" fmla="*/ 168569 w 217120"/>
                  <a:gd name="connsiteY326" fmla="*/ 77112 h 277858"/>
                  <a:gd name="connsiteX327" fmla="*/ 172631 w 217120"/>
                  <a:gd name="connsiteY327" fmla="*/ 76287 h 277858"/>
                  <a:gd name="connsiteX328" fmla="*/ 168949 w 217120"/>
                  <a:gd name="connsiteY328" fmla="*/ 81301 h 277858"/>
                  <a:gd name="connsiteX329" fmla="*/ 168569 w 217120"/>
                  <a:gd name="connsiteY329" fmla="*/ 77112 h 277858"/>
                  <a:gd name="connsiteX330" fmla="*/ 181515 w 217120"/>
                  <a:gd name="connsiteY330" fmla="*/ 60357 h 277858"/>
                  <a:gd name="connsiteX331" fmla="*/ 184816 w 217120"/>
                  <a:gd name="connsiteY331" fmla="*/ 59659 h 277858"/>
                  <a:gd name="connsiteX332" fmla="*/ 181896 w 217120"/>
                  <a:gd name="connsiteY332" fmla="*/ 63657 h 277858"/>
                  <a:gd name="connsiteX333" fmla="*/ 181515 w 217120"/>
                  <a:gd name="connsiteY333" fmla="*/ 60357 h 277858"/>
                  <a:gd name="connsiteX334" fmla="*/ 194336 w 217120"/>
                  <a:gd name="connsiteY334" fmla="*/ 42777 h 277858"/>
                  <a:gd name="connsiteX335" fmla="*/ 197636 w 217120"/>
                  <a:gd name="connsiteY335" fmla="*/ 42079 h 277858"/>
                  <a:gd name="connsiteX336" fmla="*/ 194717 w 217120"/>
                  <a:gd name="connsiteY336" fmla="*/ 46077 h 277858"/>
                  <a:gd name="connsiteX337" fmla="*/ 194336 w 217120"/>
                  <a:gd name="connsiteY337" fmla="*/ 42777 h 277858"/>
                  <a:gd name="connsiteX338" fmla="*/ 204237 w 217120"/>
                  <a:gd name="connsiteY338" fmla="*/ 33003 h 277858"/>
                  <a:gd name="connsiteX339" fmla="*/ 200810 w 217120"/>
                  <a:gd name="connsiteY339" fmla="*/ 37636 h 277858"/>
                  <a:gd name="connsiteX340" fmla="*/ 193892 w 217120"/>
                  <a:gd name="connsiteY340" fmla="*/ 39096 h 277858"/>
                  <a:gd name="connsiteX341" fmla="*/ 192749 w 217120"/>
                  <a:gd name="connsiteY341" fmla="*/ 28243 h 277858"/>
                  <a:gd name="connsiteX342" fmla="*/ 203475 w 217120"/>
                  <a:gd name="connsiteY342" fmla="*/ 26021 h 277858"/>
                  <a:gd name="connsiteX343" fmla="*/ 204237 w 217120"/>
                  <a:gd name="connsiteY343" fmla="*/ 33003 h 277858"/>
                  <a:gd name="connsiteX344" fmla="*/ 202016 w 217120"/>
                  <a:gd name="connsiteY344" fmla="*/ 11424 h 277858"/>
                  <a:gd name="connsiteX345" fmla="*/ 203158 w 217120"/>
                  <a:gd name="connsiteY345" fmla="*/ 22277 h 277858"/>
                  <a:gd name="connsiteX346" fmla="*/ 192432 w 217120"/>
                  <a:gd name="connsiteY346" fmla="*/ 24498 h 277858"/>
                  <a:gd name="connsiteX347" fmla="*/ 191289 w 217120"/>
                  <a:gd name="connsiteY347" fmla="*/ 13645 h 277858"/>
                  <a:gd name="connsiteX348" fmla="*/ 202016 w 217120"/>
                  <a:gd name="connsiteY348" fmla="*/ 11424 h 277858"/>
                  <a:gd name="connsiteX349" fmla="*/ 188814 w 217120"/>
                  <a:gd name="connsiteY349" fmla="*/ 25323 h 277858"/>
                  <a:gd name="connsiteX350" fmla="*/ 178089 w 217120"/>
                  <a:gd name="connsiteY350" fmla="*/ 27545 h 277858"/>
                  <a:gd name="connsiteX351" fmla="*/ 177327 w 217120"/>
                  <a:gd name="connsiteY351" fmla="*/ 19992 h 277858"/>
                  <a:gd name="connsiteX352" fmla="*/ 180246 w 217120"/>
                  <a:gd name="connsiteY352" fmla="*/ 15930 h 277858"/>
                  <a:gd name="connsiteX353" fmla="*/ 187672 w 217120"/>
                  <a:gd name="connsiteY353" fmla="*/ 14407 h 277858"/>
                  <a:gd name="connsiteX354" fmla="*/ 188814 w 217120"/>
                  <a:gd name="connsiteY354" fmla="*/ 25323 h 277858"/>
                  <a:gd name="connsiteX355" fmla="*/ 187355 w 217120"/>
                  <a:gd name="connsiteY355" fmla="*/ 10726 h 277858"/>
                  <a:gd name="connsiteX356" fmla="*/ 183547 w 217120"/>
                  <a:gd name="connsiteY356" fmla="*/ 11488 h 277858"/>
                  <a:gd name="connsiteX357" fmla="*/ 186911 w 217120"/>
                  <a:gd name="connsiteY357" fmla="*/ 6854 h 277858"/>
                  <a:gd name="connsiteX358" fmla="*/ 187355 w 217120"/>
                  <a:gd name="connsiteY358" fmla="*/ 10726 h 277858"/>
                  <a:gd name="connsiteX359" fmla="*/ 6410 w 217120"/>
                  <a:gd name="connsiteY359" fmla="*/ 253804 h 277858"/>
                  <a:gd name="connsiteX360" fmla="*/ 9774 w 217120"/>
                  <a:gd name="connsiteY360" fmla="*/ 249171 h 277858"/>
                  <a:gd name="connsiteX361" fmla="*/ 10155 w 217120"/>
                  <a:gd name="connsiteY361" fmla="*/ 253043 h 277858"/>
                  <a:gd name="connsiteX362" fmla="*/ 6410 w 217120"/>
                  <a:gd name="connsiteY362" fmla="*/ 253804 h 277858"/>
                  <a:gd name="connsiteX363" fmla="*/ 13075 w 217120"/>
                  <a:gd name="connsiteY363" fmla="*/ 244729 h 277858"/>
                  <a:gd name="connsiteX364" fmla="*/ 15994 w 217120"/>
                  <a:gd name="connsiteY364" fmla="*/ 240667 h 277858"/>
                  <a:gd name="connsiteX365" fmla="*/ 23420 w 217120"/>
                  <a:gd name="connsiteY365" fmla="*/ 239143 h 277858"/>
                  <a:gd name="connsiteX366" fmla="*/ 24562 w 217120"/>
                  <a:gd name="connsiteY366" fmla="*/ 249996 h 277858"/>
                  <a:gd name="connsiteX367" fmla="*/ 13836 w 217120"/>
                  <a:gd name="connsiteY367" fmla="*/ 252218 h 277858"/>
                  <a:gd name="connsiteX368" fmla="*/ 13075 w 217120"/>
                  <a:gd name="connsiteY368" fmla="*/ 244729 h 277858"/>
                  <a:gd name="connsiteX369" fmla="*/ 15296 w 217120"/>
                  <a:gd name="connsiteY369" fmla="*/ 266815 h 277858"/>
                  <a:gd name="connsiteX370" fmla="*/ 14153 w 217120"/>
                  <a:gd name="connsiteY370" fmla="*/ 255962 h 277858"/>
                  <a:gd name="connsiteX371" fmla="*/ 24879 w 217120"/>
                  <a:gd name="connsiteY371" fmla="*/ 253741 h 277858"/>
                  <a:gd name="connsiteX372" fmla="*/ 26021 w 217120"/>
                  <a:gd name="connsiteY372" fmla="*/ 264594 h 277858"/>
                  <a:gd name="connsiteX373" fmla="*/ 15296 w 217120"/>
                  <a:gd name="connsiteY373" fmla="*/ 266815 h 277858"/>
                  <a:gd name="connsiteX374" fmla="*/ 28560 w 217120"/>
                  <a:gd name="connsiteY374" fmla="*/ 252916 h 277858"/>
                  <a:gd name="connsiteX375" fmla="*/ 39286 w 217120"/>
                  <a:gd name="connsiteY375" fmla="*/ 250694 h 277858"/>
                  <a:gd name="connsiteX376" fmla="*/ 39984 w 217120"/>
                  <a:gd name="connsiteY376" fmla="*/ 257676 h 277858"/>
                  <a:gd name="connsiteX377" fmla="*/ 36557 w 217120"/>
                  <a:gd name="connsiteY377" fmla="*/ 262309 h 277858"/>
                  <a:gd name="connsiteX378" fmla="*/ 29639 w 217120"/>
                  <a:gd name="connsiteY378" fmla="*/ 263769 h 277858"/>
                  <a:gd name="connsiteX379" fmla="*/ 28560 w 217120"/>
                  <a:gd name="connsiteY379" fmla="*/ 252916 h 277858"/>
                  <a:gd name="connsiteX380" fmla="*/ 30020 w 217120"/>
                  <a:gd name="connsiteY380" fmla="*/ 267513 h 277858"/>
                  <a:gd name="connsiteX381" fmla="*/ 33320 w 217120"/>
                  <a:gd name="connsiteY381" fmla="*/ 266815 h 277858"/>
                  <a:gd name="connsiteX382" fmla="*/ 30401 w 217120"/>
                  <a:gd name="connsiteY382" fmla="*/ 270814 h 277858"/>
                  <a:gd name="connsiteX383" fmla="*/ 30020 w 217120"/>
                  <a:gd name="connsiteY383" fmla="*/ 267513 h 27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217120" h="277858">
                    <a:moveTo>
                      <a:pt x="214137" y="19548"/>
                    </a:moveTo>
                    <a:lnTo>
                      <a:pt x="213693" y="20119"/>
                    </a:lnTo>
                    <a:lnTo>
                      <a:pt x="206776" y="21579"/>
                    </a:lnTo>
                    <a:lnTo>
                      <a:pt x="205951" y="13582"/>
                    </a:lnTo>
                    <a:lnTo>
                      <a:pt x="198779" y="8314"/>
                    </a:lnTo>
                    <a:lnTo>
                      <a:pt x="190909" y="9964"/>
                    </a:lnTo>
                    <a:lnTo>
                      <a:pt x="190147" y="2412"/>
                    </a:lnTo>
                    <a:lnTo>
                      <a:pt x="190337" y="2158"/>
                    </a:lnTo>
                    <a:lnTo>
                      <a:pt x="187355" y="0"/>
                    </a:lnTo>
                    <a:lnTo>
                      <a:pt x="0" y="256216"/>
                    </a:lnTo>
                    <a:lnTo>
                      <a:pt x="2983" y="258374"/>
                    </a:lnTo>
                    <a:lnTo>
                      <a:pt x="3110" y="258183"/>
                    </a:lnTo>
                    <a:lnTo>
                      <a:pt x="10536" y="256660"/>
                    </a:lnTo>
                    <a:lnTo>
                      <a:pt x="11361" y="264467"/>
                    </a:lnTo>
                    <a:lnTo>
                      <a:pt x="18723" y="269861"/>
                    </a:lnTo>
                    <a:lnTo>
                      <a:pt x="26402" y="268275"/>
                    </a:lnTo>
                    <a:lnTo>
                      <a:pt x="27101" y="275256"/>
                    </a:lnTo>
                    <a:lnTo>
                      <a:pt x="26783" y="275700"/>
                    </a:lnTo>
                    <a:lnTo>
                      <a:pt x="29766" y="277858"/>
                    </a:lnTo>
                    <a:lnTo>
                      <a:pt x="217121" y="21642"/>
                    </a:lnTo>
                    <a:lnTo>
                      <a:pt x="214137" y="19548"/>
                    </a:lnTo>
                    <a:close/>
                    <a:moveTo>
                      <a:pt x="210457" y="24562"/>
                    </a:moveTo>
                    <a:lnTo>
                      <a:pt x="207537" y="28560"/>
                    </a:lnTo>
                    <a:lnTo>
                      <a:pt x="207220" y="25260"/>
                    </a:lnTo>
                    <a:lnTo>
                      <a:pt x="210457" y="24562"/>
                    </a:lnTo>
                    <a:close/>
                    <a:moveTo>
                      <a:pt x="64800" y="186720"/>
                    </a:moveTo>
                    <a:lnTo>
                      <a:pt x="75526" y="184498"/>
                    </a:lnTo>
                    <a:lnTo>
                      <a:pt x="76669" y="195351"/>
                    </a:lnTo>
                    <a:lnTo>
                      <a:pt x="65942" y="197573"/>
                    </a:lnTo>
                    <a:lnTo>
                      <a:pt x="64800" y="186720"/>
                    </a:lnTo>
                    <a:close/>
                    <a:moveTo>
                      <a:pt x="63721" y="212107"/>
                    </a:moveTo>
                    <a:lnTo>
                      <a:pt x="53820" y="214137"/>
                    </a:lnTo>
                    <a:lnTo>
                      <a:pt x="52805" y="204110"/>
                    </a:lnTo>
                    <a:lnTo>
                      <a:pt x="62705" y="202079"/>
                    </a:lnTo>
                    <a:lnTo>
                      <a:pt x="63721" y="212107"/>
                    </a:lnTo>
                    <a:close/>
                    <a:moveTo>
                      <a:pt x="77620" y="169139"/>
                    </a:moveTo>
                    <a:lnTo>
                      <a:pt x="88346" y="166918"/>
                    </a:lnTo>
                    <a:lnTo>
                      <a:pt x="89488" y="177771"/>
                    </a:lnTo>
                    <a:lnTo>
                      <a:pt x="78763" y="179992"/>
                    </a:lnTo>
                    <a:lnTo>
                      <a:pt x="77620" y="169139"/>
                    </a:lnTo>
                    <a:close/>
                    <a:moveTo>
                      <a:pt x="90504" y="151622"/>
                    </a:moveTo>
                    <a:lnTo>
                      <a:pt x="101230" y="149401"/>
                    </a:lnTo>
                    <a:lnTo>
                      <a:pt x="102372" y="160254"/>
                    </a:lnTo>
                    <a:lnTo>
                      <a:pt x="91647" y="162475"/>
                    </a:lnTo>
                    <a:lnTo>
                      <a:pt x="90504" y="151622"/>
                    </a:lnTo>
                    <a:close/>
                    <a:moveTo>
                      <a:pt x="103451" y="135312"/>
                    </a:moveTo>
                    <a:lnTo>
                      <a:pt x="112908" y="133344"/>
                    </a:lnTo>
                    <a:lnTo>
                      <a:pt x="113924" y="142991"/>
                    </a:lnTo>
                    <a:lnTo>
                      <a:pt x="104467" y="144958"/>
                    </a:lnTo>
                    <a:lnTo>
                      <a:pt x="103451" y="135312"/>
                    </a:lnTo>
                    <a:close/>
                    <a:moveTo>
                      <a:pt x="115066" y="117985"/>
                    </a:moveTo>
                    <a:lnTo>
                      <a:pt x="125792" y="115764"/>
                    </a:lnTo>
                    <a:lnTo>
                      <a:pt x="126934" y="126617"/>
                    </a:lnTo>
                    <a:lnTo>
                      <a:pt x="116208" y="128838"/>
                    </a:lnTo>
                    <a:lnTo>
                      <a:pt x="115066" y="117985"/>
                    </a:lnTo>
                    <a:close/>
                    <a:moveTo>
                      <a:pt x="127886" y="100468"/>
                    </a:moveTo>
                    <a:lnTo>
                      <a:pt x="138612" y="98247"/>
                    </a:lnTo>
                    <a:lnTo>
                      <a:pt x="139754" y="109100"/>
                    </a:lnTo>
                    <a:lnTo>
                      <a:pt x="129029" y="111321"/>
                    </a:lnTo>
                    <a:lnTo>
                      <a:pt x="127886" y="100468"/>
                    </a:lnTo>
                    <a:close/>
                    <a:moveTo>
                      <a:pt x="140707" y="82888"/>
                    </a:moveTo>
                    <a:lnTo>
                      <a:pt x="151432" y="80666"/>
                    </a:lnTo>
                    <a:lnTo>
                      <a:pt x="152575" y="91519"/>
                    </a:lnTo>
                    <a:lnTo>
                      <a:pt x="141848" y="93741"/>
                    </a:lnTo>
                    <a:lnTo>
                      <a:pt x="140707" y="82888"/>
                    </a:lnTo>
                    <a:close/>
                    <a:moveTo>
                      <a:pt x="153654" y="66196"/>
                    </a:moveTo>
                    <a:lnTo>
                      <a:pt x="163554" y="64165"/>
                    </a:lnTo>
                    <a:lnTo>
                      <a:pt x="164570" y="74193"/>
                    </a:lnTo>
                    <a:lnTo>
                      <a:pt x="154669" y="76224"/>
                    </a:lnTo>
                    <a:lnTo>
                      <a:pt x="153654" y="66196"/>
                    </a:lnTo>
                    <a:close/>
                    <a:moveTo>
                      <a:pt x="165649" y="48806"/>
                    </a:moveTo>
                    <a:lnTo>
                      <a:pt x="176375" y="46585"/>
                    </a:lnTo>
                    <a:lnTo>
                      <a:pt x="177517" y="57438"/>
                    </a:lnTo>
                    <a:lnTo>
                      <a:pt x="166791" y="59659"/>
                    </a:lnTo>
                    <a:lnTo>
                      <a:pt x="165649" y="48806"/>
                    </a:lnTo>
                    <a:close/>
                    <a:moveTo>
                      <a:pt x="163174" y="60420"/>
                    </a:moveTo>
                    <a:lnTo>
                      <a:pt x="153273" y="62451"/>
                    </a:lnTo>
                    <a:lnTo>
                      <a:pt x="152384" y="54074"/>
                    </a:lnTo>
                    <a:lnTo>
                      <a:pt x="154605" y="51027"/>
                    </a:lnTo>
                    <a:lnTo>
                      <a:pt x="162031" y="49504"/>
                    </a:lnTo>
                    <a:lnTo>
                      <a:pt x="163174" y="60420"/>
                    </a:lnTo>
                    <a:close/>
                    <a:moveTo>
                      <a:pt x="151052" y="76985"/>
                    </a:moveTo>
                    <a:lnTo>
                      <a:pt x="140325" y="79207"/>
                    </a:lnTo>
                    <a:lnTo>
                      <a:pt x="139564" y="71654"/>
                    </a:lnTo>
                    <a:lnTo>
                      <a:pt x="141786" y="68608"/>
                    </a:lnTo>
                    <a:lnTo>
                      <a:pt x="150036" y="66894"/>
                    </a:lnTo>
                    <a:lnTo>
                      <a:pt x="151052" y="76985"/>
                    </a:lnTo>
                    <a:close/>
                    <a:moveTo>
                      <a:pt x="138231" y="94502"/>
                    </a:moveTo>
                    <a:lnTo>
                      <a:pt x="127506" y="96724"/>
                    </a:lnTo>
                    <a:lnTo>
                      <a:pt x="126743" y="89171"/>
                    </a:lnTo>
                    <a:lnTo>
                      <a:pt x="129663" y="85109"/>
                    </a:lnTo>
                    <a:lnTo>
                      <a:pt x="137088" y="83586"/>
                    </a:lnTo>
                    <a:lnTo>
                      <a:pt x="138231" y="94502"/>
                    </a:lnTo>
                    <a:close/>
                    <a:moveTo>
                      <a:pt x="125411" y="112083"/>
                    </a:moveTo>
                    <a:lnTo>
                      <a:pt x="114685" y="114304"/>
                    </a:lnTo>
                    <a:lnTo>
                      <a:pt x="113924" y="106751"/>
                    </a:lnTo>
                    <a:lnTo>
                      <a:pt x="116843" y="102689"/>
                    </a:lnTo>
                    <a:lnTo>
                      <a:pt x="124269" y="101166"/>
                    </a:lnTo>
                    <a:lnTo>
                      <a:pt x="125411" y="112083"/>
                    </a:lnTo>
                    <a:close/>
                    <a:moveTo>
                      <a:pt x="112527" y="129663"/>
                    </a:moveTo>
                    <a:lnTo>
                      <a:pt x="103070" y="131630"/>
                    </a:lnTo>
                    <a:lnTo>
                      <a:pt x="102182" y="122872"/>
                    </a:lnTo>
                    <a:lnTo>
                      <a:pt x="104022" y="120333"/>
                    </a:lnTo>
                    <a:lnTo>
                      <a:pt x="111448" y="118810"/>
                    </a:lnTo>
                    <a:lnTo>
                      <a:pt x="112527" y="129663"/>
                    </a:lnTo>
                    <a:close/>
                    <a:moveTo>
                      <a:pt x="100786" y="145657"/>
                    </a:moveTo>
                    <a:lnTo>
                      <a:pt x="90060" y="147878"/>
                    </a:lnTo>
                    <a:lnTo>
                      <a:pt x="89298" y="140325"/>
                    </a:lnTo>
                    <a:lnTo>
                      <a:pt x="91138" y="137787"/>
                    </a:lnTo>
                    <a:lnTo>
                      <a:pt x="99770" y="136010"/>
                    </a:lnTo>
                    <a:lnTo>
                      <a:pt x="100786" y="145657"/>
                    </a:lnTo>
                    <a:close/>
                    <a:moveTo>
                      <a:pt x="87965" y="163237"/>
                    </a:moveTo>
                    <a:lnTo>
                      <a:pt x="77240" y="165458"/>
                    </a:lnTo>
                    <a:lnTo>
                      <a:pt x="76478" y="157906"/>
                    </a:lnTo>
                    <a:lnTo>
                      <a:pt x="79397" y="153844"/>
                    </a:lnTo>
                    <a:lnTo>
                      <a:pt x="86823" y="152321"/>
                    </a:lnTo>
                    <a:lnTo>
                      <a:pt x="87965" y="163237"/>
                    </a:lnTo>
                    <a:close/>
                    <a:moveTo>
                      <a:pt x="75145" y="180817"/>
                    </a:moveTo>
                    <a:lnTo>
                      <a:pt x="64419" y="183039"/>
                    </a:lnTo>
                    <a:lnTo>
                      <a:pt x="63658" y="175486"/>
                    </a:lnTo>
                    <a:lnTo>
                      <a:pt x="66577" y="171424"/>
                    </a:lnTo>
                    <a:lnTo>
                      <a:pt x="74003" y="169901"/>
                    </a:lnTo>
                    <a:lnTo>
                      <a:pt x="75145" y="180817"/>
                    </a:lnTo>
                    <a:close/>
                    <a:moveTo>
                      <a:pt x="62325" y="198334"/>
                    </a:moveTo>
                    <a:lnTo>
                      <a:pt x="52424" y="200365"/>
                    </a:lnTo>
                    <a:lnTo>
                      <a:pt x="51535" y="191988"/>
                    </a:lnTo>
                    <a:lnTo>
                      <a:pt x="53756" y="188941"/>
                    </a:lnTo>
                    <a:lnTo>
                      <a:pt x="61182" y="187418"/>
                    </a:lnTo>
                    <a:lnTo>
                      <a:pt x="62325" y="198334"/>
                    </a:lnTo>
                    <a:close/>
                    <a:moveTo>
                      <a:pt x="50203" y="214899"/>
                    </a:moveTo>
                    <a:lnTo>
                      <a:pt x="39476" y="217120"/>
                    </a:lnTo>
                    <a:lnTo>
                      <a:pt x="38715" y="209568"/>
                    </a:lnTo>
                    <a:lnTo>
                      <a:pt x="40937" y="206521"/>
                    </a:lnTo>
                    <a:lnTo>
                      <a:pt x="49187" y="204808"/>
                    </a:lnTo>
                    <a:lnTo>
                      <a:pt x="50203" y="214899"/>
                    </a:lnTo>
                    <a:close/>
                    <a:moveTo>
                      <a:pt x="50583" y="218580"/>
                    </a:moveTo>
                    <a:lnTo>
                      <a:pt x="51726" y="229433"/>
                    </a:lnTo>
                    <a:lnTo>
                      <a:pt x="41000" y="231654"/>
                    </a:lnTo>
                    <a:lnTo>
                      <a:pt x="39857" y="220802"/>
                    </a:lnTo>
                    <a:lnTo>
                      <a:pt x="50583" y="218580"/>
                    </a:lnTo>
                    <a:close/>
                    <a:moveTo>
                      <a:pt x="54201" y="217819"/>
                    </a:moveTo>
                    <a:lnTo>
                      <a:pt x="64101" y="215788"/>
                    </a:lnTo>
                    <a:lnTo>
                      <a:pt x="64927" y="223657"/>
                    </a:lnTo>
                    <a:lnTo>
                      <a:pt x="62261" y="227339"/>
                    </a:lnTo>
                    <a:lnTo>
                      <a:pt x="55343" y="228798"/>
                    </a:lnTo>
                    <a:lnTo>
                      <a:pt x="54201" y="217819"/>
                    </a:lnTo>
                    <a:close/>
                    <a:moveTo>
                      <a:pt x="66323" y="201254"/>
                    </a:moveTo>
                    <a:lnTo>
                      <a:pt x="77049" y="199032"/>
                    </a:lnTo>
                    <a:lnTo>
                      <a:pt x="77747" y="206014"/>
                    </a:lnTo>
                    <a:lnTo>
                      <a:pt x="75082" y="209695"/>
                    </a:lnTo>
                    <a:lnTo>
                      <a:pt x="67338" y="211282"/>
                    </a:lnTo>
                    <a:lnTo>
                      <a:pt x="66323" y="201254"/>
                    </a:lnTo>
                    <a:close/>
                    <a:moveTo>
                      <a:pt x="79143" y="183737"/>
                    </a:moveTo>
                    <a:lnTo>
                      <a:pt x="89869" y="181516"/>
                    </a:lnTo>
                    <a:lnTo>
                      <a:pt x="90567" y="188497"/>
                    </a:lnTo>
                    <a:lnTo>
                      <a:pt x="87140" y="193130"/>
                    </a:lnTo>
                    <a:lnTo>
                      <a:pt x="80222" y="194590"/>
                    </a:lnTo>
                    <a:lnTo>
                      <a:pt x="79143" y="183737"/>
                    </a:lnTo>
                    <a:close/>
                    <a:moveTo>
                      <a:pt x="91964" y="166156"/>
                    </a:moveTo>
                    <a:lnTo>
                      <a:pt x="102690" y="163935"/>
                    </a:lnTo>
                    <a:lnTo>
                      <a:pt x="103388" y="170916"/>
                    </a:lnTo>
                    <a:lnTo>
                      <a:pt x="99960" y="175550"/>
                    </a:lnTo>
                    <a:lnTo>
                      <a:pt x="93043" y="177009"/>
                    </a:lnTo>
                    <a:lnTo>
                      <a:pt x="91964" y="166156"/>
                    </a:lnTo>
                    <a:close/>
                    <a:moveTo>
                      <a:pt x="104784" y="148640"/>
                    </a:moveTo>
                    <a:lnTo>
                      <a:pt x="114241" y="146672"/>
                    </a:lnTo>
                    <a:lnTo>
                      <a:pt x="115066" y="154923"/>
                    </a:lnTo>
                    <a:lnTo>
                      <a:pt x="112781" y="158096"/>
                    </a:lnTo>
                    <a:lnTo>
                      <a:pt x="105863" y="159556"/>
                    </a:lnTo>
                    <a:lnTo>
                      <a:pt x="104784" y="148640"/>
                    </a:lnTo>
                    <a:close/>
                    <a:moveTo>
                      <a:pt x="116525" y="132582"/>
                    </a:moveTo>
                    <a:lnTo>
                      <a:pt x="127252" y="130361"/>
                    </a:lnTo>
                    <a:lnTo>
                      <a:pt x="127950" y="137342"/>
                    </a:lnTo>
                    <a:lnTo>
                      <a:pt x="125665" y="140516"/>
                    </a:lnTo>
                    <a:lnTo>
                      <a:pt x="117541" y="142229"/>
                    </a:lnTo>
                    <a:lnTo>
                      <a:pt x="116525" y="132582"/>
                    </a:lnTo>
                    <a:close/>
                    <a:moveTo>
                      <a:pt x="129409" y="115002"/>
                    </a:moveTo>
                    <a:lnTo>
                      <a:pt x="140136" y="112781"/>
                    </a:lnTo>
                    <a:lnTo>
                      <a:pt x="140834" y="119762"/>
                    </a:lnTo>
                    <a:lnTo>
                      <a:pt x="137406" y="124395"/>
                    </a:lnTo>
                    <a:lnTo>
                      <a:pt x="130488" y="125855"/>
                    </a:lnTo>
                    <a:lnTo>
                      <a:pt x="129409" y="115002"/>
                    </a:lnTo>
                    <a:close/>
                    <a:moveTo>
                      <a:pt x="142230" y="97485"/>
                    </a:moveTo>
                    <a:lnTo>
                      <a:pt x="152955" y="95264"/>
                    </a:lnTo>
                    <a:lnTo>
                      <a:pt x="153654" y="102245"/>
                    </a:lnTo>
                    <a:lnTo>
                      <a:pt x="150227" y="106878"/>
                    </a:lnTo>
                    <a:lnTo>
                      <a:pt x="143309" y="108338"/>
                    </a:lnTo>
                    <a:lnTo>
                      <a:pt x="142230" y="97485"/>
                    </a:lnTo>
                    <a:close/>
                    <a:moveTo>
                      <a:pt x="155050" y="79905"/>
                    </a:moveTo>
                    <a:lnTo>
                      <a:pt x="164951" y="77874"/>
                    </a:lnTo>
                    <a:lnTo>
                      <a:pt x="165776" y="85744"/>
                    </a:lnTo>
                    <a:lnTo>
                      <a:pt x="163111" y="89425"/>
                    </a:lnTo>
                    <a:lnTo>
                      <a:pt x="156192" y="90885"/>
                    </a:lnTo>
                    <a:lnTo>
                      <a:pt x="155050" y="79905"/>
                    </a:lnTo>
                    <a:close/>
                    <a:moveTo>
                      <a:pt x="167172" y="63340"/>
                    </a:moveTo>
                    <a:lnTo>
                      <a:pt x="177898" y="61119"/>
                    </a:lnTo>
                    <a:lnTo>
                      <a:pt x="178596" y="68100"/>
                    </a:lnTo>
                    <a:lnTo>
                      <a:pt x="175930" y="71781"/>
                    </a:lnTo>
                    <a:lnTo>
                      <a:pt x="168187" y="73368"/>
                    </a:lnTo>
                    <a:lnTo>
                      <a:pt x="167172" y="63340"/>
                    </a:lnTo>
                    <a:close/>
                    <a:moveTo>
                      <a:pt x="179992" y="45823"/>
                    </a:moveTo>
                    <a:lnTo>
                      <a:pt x="190718" y="43602"/>
                    </a:lnTo>
                    <a:lnTo>
                      <a:pt x="191417" y="50583"/>
                    </a:lnTo>
                    <a:lnTo>
                      <a:pt x="187989" y="55216"/>
                    </a:lnTo>
                    <a:lnTo>
                      <a:pt x="181071" y="56676"/>
                    </a:lnTo>
                    <a:lnTo>
                      <a:pt x="179992" y="45823"/>
                    </a:lnTo>
                    <a:close/>
                    <a:moveTo>
                      <a:pt x="179612" y="42079"/>
                    </a:moveTo>
                    <a:lnTo>
                      <a:pt x="178469" y="31226"/>
                    </a:lnTo>
                    <a:lnTo>
                      <a:pt x="189195" y="29004"/>
                    </a:lnTo>
                    <a:lnTo>
                      <a:pt x="190337" y="39857"/>
                    </a:lnTo>
                    <a:lnTo>
                      <a:pt x="179612" y="42079"/>
                    </a:lnTo>
                    <a:close/>
                    <a:moveTo>
                      <a:pt x="175994" y="42840"/>
                    </a:moveTo>
                    <a:lnTo>
                      <a:pt x="165268" y="45062"/>
                    </a:lnTo>
                    <a:lnTo>
                      <a:pt x="164507" y="37509"/>
                    </a:lnTo>
                    <a:lnTo>
                      <a:pt x="167426" y="33447"/>
                    </a:lnTo>
                    <a:lnTo>
                      <a:pt x="174852" y="31924"/>
                    </a:lnTo>
                    <a:lnTo>
                      <a:pt x="175994" y="42840"/>
                    </a:lnTo>
                    <a:close/>
                    <a:moveTo>
                      <a:pt x="170726" y="29068"/>
                    </a:moveTo>
                    <a:lnTo>
                      <a:pt x="174090" y="24435"/>
                    </a:lnTo>
                    <a:lnTo>
                      <a:pt x="174471" y="28306"/>
                    </a:lnTo>
                    <a:lnTo>
                      <a:pt x="170726" y="29068"/>
                    </a:lnTo>
                    <a:close/>
                    <a:moveTo>
                      <a:pt x="161650" y="45823"/>
                    </a:moveTo>
                    <a:lnTo>
                      <a:pt x="157842" y="46585"/>
                    </a:lnTo>
                    <a:lnTo>
                      <a:pt x="161206" y="41952"/>
                    </a:lnTo>
                    <a:lnTo>
                      <a:pt x="161650" y="45823"/>
                    </a:lnTo>
                    <a:close/>
                    <a:moveTo>
                      <a:pt x="149656" y="63213"/>
                    </a:moveTo>
                    <a:lnTo>
                      <a:pt x="145022" y="64165"/>
                    </a:lnTo>
                    <a:lnTo>
                      <a:pt x="149147" y="58517"/>
                    </a:lnTo>
                    <a:lnTo>
                      <a:pt x="149656" y="63213"/>
                    </a:lnTo>
                    <a:close/>
                    <a:moveTo>
                      <a:pt x="136708" y="79968"/>
                    </a:moveTo>
                    <a:lnTo>
                      <a:pt x="132900" y="80730"/>
                    </a:lnTo>
                    <a:lnTo>
                      <a:pt x="136263" y="76097"/>
                    </a:lnTo>
                    <a:lnTo>
                      <a:pt x="136708" y="79968"/>
                    </a:lnTo>
                    <a:close/>
                    <a:moveTo>
                      <a:pt x="123888" y="97485"/>
                    </a:moveTo>
                    <a:lnTo>
                      <a:pt x="120080" y="98247"/>
                    </a:lnTo>
                    <a:lnTo>
                      <a:pt x="123444" y="93614"/>
                    </a:lnTo>
                    <a:lnTo>
                      <a:pt x="123888" y="97485"/>
                    </a:lnTo>
                    <a:close/>
                    <a:moveTo>
                      <a:pt x="111067" y="115066"/>
                    </a:moveTo>
                    <a:lnTo>
                      <a:pt x="107259" y="115827"/>
                    </a:lnTo>
                    <a:lnTo>
                      <a:pt x="110623" y="111194"/>
                    </a:lnTo>
                    <a:lnTo>
                      <a:pt x="111067" y="115066"/>
                    </a:lnTo>
                    <a:close/>
                    <a:moveTo>
                      <a:pt x="99453" y="132392"/>
                    </a:moveTo>
                    <a:lnTo>
                      <a:pt x="94439" y="133407"/>
                    </a:lnTo>
                    <a:lnTo>
                      <a:pt x="98946" y="127251"/>
                    </a:lnTo>
                    <a:lnTo>
                      <a:pt x="99453" y="132392"/>
                    </a:lnTo>
                    <a:close/>
                    <a:moveTo>
                      <a:pt x="86442" y="148703"/>
                    </a:moveTo>
                    <a:lnTo>
                      <a:pt x="82634" y="149465"/>
                    </a:lnTo>
                    <a:lnTo>
                      <a:pt x="85998" y="144832"/>
                    </a:lnTo>
                    <a:lnTo>
                      <a:pt x="86442" y="148703"/>
                    </a:lnTo>
                    <a:close/>
                    <a:moveTo>
                      <a:pt x="73622" y="166220"/>
                    </a:moveTo>
                    <a:lnTo>
                      <a:pt x="69814" y="166982"/>
                    </a:lnTo>
                    <a:lnTo>
                      <a:pt x="73178" y="162348"/>
                    </a:lnTo>
                    <a:lnTo>
                      <a:pt x="73622" y="166220"/>
                    </a:lnTo>
                    <a:close/>
                    <a:moveTo>
                      <a:pt x="60802" y="183800"/>
                    </a:moveTo>
                    <a:lnTo>
                      <a:pt x="56993" y="184562"/>
                    </a:lnTo>
                    <a:lnTo>
                      <a:pt x="60357" y="179929"/>
                    </a:lnTo>
                    <a:lnTo>
                      <a:pt x="60802" y="183800"/>
                    </a:lnTo>
                    <a:close/>
                    <a:moveTo>
                      <a:pt x="48806" y="201190"/>
                    </a:moveTo>
                    <a:lnTo>
                      <a:pt x="44174" y="202142"/>
                    </a:lnTo>
                    <a:lnTo>
                      <a:pt x="48298" y="196494"/>
                    </a:lnTo>
                    <a:lnTo>
                      <a:pt x="48806" y="201190"/>
                    </a:lnTo>
                    <a:close/>
                    <a:moveTo>
                      <a:pt x="35859" y="217882"/>
                    </a:moveTo>
                    <a:lnTo>
                      <a:pt x="32051" y="218644"/>
                    </a:lnTo>
                    <a:lnTo>
                      <a:pt x="35415" y="214011"/>
                    </a:lnTo>
                    <a:lnTo>
                      <a:pt x="35859" y="217882"/>
                    </a:lnTo>
                    <a:close/>
                    <a:moveTo>
                      <a:pt x="25895" y="227148"/>
                    </a:moveTo>
                    <a:lnTo>
                      <a:pt x="28814" y="223086"/>
                    </a:lnTo>
                    <a:lnTo>
                      <a:pt x="36240" y="221563"/>
                    </a:lnTo>
                    <a:lnTo>
                      <a:pt x="37382" y="232416"/>
                    </a:lnTo>
                    <a:lnTo>
                      <a:pt x="26657" y="234637"/>
                    </a:lnTo>
                    <a:lnTo>
                      <a:pt x="25895" y="227148"/>
                    </a:lnTo>
                    <a:close/>
                    <a:moveTo>
                      <a:pt x="23039" y="235462"/>
                    </a:moveTo>
                    <a:lnTo>
                      <a:pt x="19231" y="236224"/>
                    </a:lnTo>
                    <a:lnTo>
                      <a:pt x="22595" y="231591"/>
                    </a:lnTo>
                    <a:lnTo>
                      <a:pt x="23039" y="235462"/>
                    </a:lnTo>
                    <a:close/>
                    <a:moveTo>
                      <a:pt x="37763" y="236160"/>
                    </a:moveTo>
                    <a:lnTo>
                      <a:pt x="38905" y="247013"/>
                    </a:lnTo>
                    <a:lnTo>
                      <a:pt x="28180" y="249235"/>
                    </a:lnTo>
                    <a:lnTo>
                      <a:pt x="27037" y="238382"/>
                    </a:lnTo>
                    <a:lnTo>
                      <a:pt x="37763" y="236160"/>
                    </a:lnTo>
                    <a:close/>
                    <a:moveTo>
                      <a:pt x="41381" y="235399"/>
                    </a:moveTo>
                    <a:lnTo>
                      <a:pt x="52107" y="233177"/>
                    </a:lnTo>
                    <a:lnTo>
                      <a:pt x="52805" y="240159"/>
                    </a:lnTo>
                    <a:lnTo>
                      <a:pt x="49377" y="244792"/>
                    </a:lnTo>
                    <a:lnTo>
                      <a:pt x="42460" y="246252"/>
                    </a:lnTo>
                    <a:lnTo>
                      <a:pt x="41381" y="235399"/>
                    </a:lnTo>
                    <a:close/>
                    <a:moveTo>
                      <a:pt x="46141" y="249298"/>
                    </a:moveTo>
                    <a:lnTo>
                      <a:pt x="43221" y="253297"/>
                    </a:lnTo>
                    <a:lnTo>
                      <a:pt x="42904" y="249996"/>
                    </a:lnTo>
                    <a:lnTo>
                      <a:pt x="46141" y="249298"/>
                    </a:lnTo>
                    <a:close/>
                    <a:moveTo>
                      <a:pt x="55724" y="232416"/>
                    </a:moveTo>
                    <a:lnTo>
                      <a:pt x="59025" y="231718"/>
                    </a:lnTo>
                    <a:lnTo>
                      <a:pt x="56105" y="235716"/>
                    </a:lnTo>
                    <a:lnTo>
                      <a:pt x="55724" y="232416"/>
                    </a:lnTo>
                    <a:close/>
                    <a:moveTo>
                      <a:pt x="67720" y="215026"/>
                    </a:moveTo>
                    <a:lnTo>
                      <a:pt x="71781" y="214201"/>
                    </a:lnTo>
                    <a:lnTo>
                      <a:pt x="68100" y="219215"/>
                    </a:lnTo>
                    <a:lnTo>
                      <a:pt x="67720" y="215026"/>
                    </a:lnTo>
                    <a:close/>
                    <a:moveTo>
                      <a:pt x="80667" y="198271"/>
                    </a:moveTo>
                    <a:lnTo>
                      <a:pt x="83967" y="197573"/>
                    </a:lnTo>
                    <a:lnTo>
                      <a:pt x="81047" y="201571"/>
                    </a:lnTo>
                    <a:lnTo>
                      <a:pt x="80667" y="198271"/>
                    </a:lnTo>
                    <a:close/>
                    <a:moveTo>
                      <a:pt x="93487" y="180754"/>
                    </a:moveTo>
                    <a:lnTo>
                      <a:pt x="96787" y="180056"/>
                    </a:lnTo>
                    <a:lnTo>
                      <a:pt x="93868" y="184054"/>
                    </a:lnTo>
                    <a:lnTo>
                      <a:pt x="93487" y="180754"/>
                    </a:lnTo>
                    <a:close/>
                    <a:moveTo>
                      <a:pt x="106307" y="163173"/>
                    </a:moveTo>
                    <a:lnTo>
                      <a:pt x="109608" y="162475"/>
                    </a:lnTo>
                    <a:lnTo>
                      <a:pt x="106688" y="166474"/>
                    </a:lnTo>
                    <a:lnTo>
                      <a:pt x="106307" y="163173"/>
                    </a:lnTo>
                    <a:close/>
                    <a:moveTo>
                      <a:pt x="117922" y="145910"/>
                    </a:moveTo>
                    <a:lnTo>
                      <a:pt x="122428" y="144958"/>
                    </a:lnTo>
                    <a:lnTo>
                      <a:pt x="118430" y="150480"/>
                    </a:lnTo>
                    <a:lnTo>
                      <a:pt x="117922" y="145910"/>
                    </a:lnTo>
                    <a:close/>
                    <a:moveTo>
                      <a:pt x="130869" y="129600"/>
                    </a:moveTo>
                    <a:lnTo>
                      <a:pt x="134169" y="128901"/>
                    </a:lnTo>
                    <a:lnTo>
                      <a:pt x="131250" y="132900"/>
                    </a:lnTo>
                    <a:lnTo>
                      <a:pt x="130869" y="129600"/>
                    </a:lnTo>
                    <a:close/>
                    <a:moveTo>
                      <a:pt x="143753" y="112019"/>
                    </a:moveTo>
                    <a:lnTo>
                      <a:pt x="147053" y="111321"/>
                    </a:lnTo>
                    <a:lnTo>
                      <a:pt x="144134" y="115320"/>
                    </a:lnTo>
                    <a:lnTo>
                      <a:pt x="143753" y="112019"/>
                    </a:lnTo>
                    <a:close/>
                    <a:moveTo>
                      <a:pt x="156573" y="94439"/>
                    </a:moveTo>
                    <a:lnTo>
                      <a:pt x="159874" y="93741"/>
                    </a:lnTo>
                    <a:lnTo>
                      <a:pt x="156954" y="97739"/>
                    </a:lnTo>
                    <a:lnTo>
                      <a:pt x="156573" y="94439"/>
                    </a:lnTo>
                    <a:close/>
                    <a:moveTo>
                      <a:pt x="168569" y="77112"/>
                    </a:moveTo>
                    <a:lnTo>
                      <a:pt x="172631" y="76287"/>
                    </a:lnTo>
                    <a:lnTo>
                      <a:pt x="168949" y="81301"/>
                    </a:lnTo>
                    <a:lnTo>
                      <a:pt x="168569" y="77112"/>
                    </a:lnTo>
                    <a:close/>
                    <a:moveTo>
                      <a:pt x="181515" y="60357"/>
                    </a:moveTo>
                    <a:lnTo>
                      <a:pt x="184816" y="59659"/>
                    </a:lnTo>
                    <a:lnTo>
                      <a:pt x="181896" y="63657"/>
                    </a:lnTo>
                    <a:lnTo>
                      <a:pt x="181515" y="60357"/>
                    </a:lnTo>
                    <a:close/>
                    <a:moveTo>
                      <a:pt x="194336" y="42777"/>
                    </a:moveTo>
                    <a:lnTo>
                      <a:pt x="197636" y="42079"/>
                    </a:lnTo>
                    <a:lnTo>
                      <a:pt x="194717" y="46077"/>
                    </a:lnTo>
                    <a:lnTo>
                      <a:pt x="194336" y="42777"/>
                    </a:lnTo>
                    <a:close/>
                    <a:moveTo>
                      <a:pt x="204237" y="33003"/>
                    </a:moveTo>
                    <a:lnTo>
                      <a:pt x="200810" y="37636"/>
                    </a:lnTo>
                    <a:lnTo>
                      <a:pt x="193892" y="39096"/>
                    </a:lnTo>
                    <a:lnTo>
                      <a:pt x="192749" y="28243"/>
                    </a:lnTo>
                    <a:lnTo>
                      <a:pt x="203475" y="26021"/>
                    </a:lnTo>
                    <a:lnTo>
                      <a:pt x="204237" y="33003"/>
                    </a:lnTo>
                    <a:close/>
                    <a:moveTo>
                      <a:pt x="202016" y="11424"/>
                    </a:moveTo>
                    <a:lnTo>
                      <a:pt x="203158" y="22277"/>
                    </a:lnTo>
                    <a:lnTo>
                      <a:pt x="192432" y="24498"/>
                    </a:lnTo>
                    <a:lnTo>
                      <a:pt x="191289" y="13645"/>
                    </a:lnTo>
                    <a:lnTo>
                      <a:pt x="202016" y="11424"/>
                    </a:lnTo>
                    <a:close/>
                    <a:moveTo>
                      <a:pt x="188814" y="25323"/>
                    </a:moveTo>
                    <a:lnTo>
                      <a:pt x="178089" y="27545"/>
                    </a:lnTo>
                    <a:lnTo>
                      <a:pt x="177327" y="19992"/>
                    </a:lnTo>
                    <a:lnTo>
                      <a:pt x="180246" y="15930"/>
                    </a:lnTo>
                    <a:lnTo>
                      <a:pt x="187672" y="14407"/>
                    </a:lnTo>
                    <a:lnTo>
                      <a:pt x="188814" y="25323"/>
                    </a:lnTo>
                    <a:close/>
                    <a:moveTo>
                      <a:pt x="187355" y="10726"/>
                    </a:moveTo>
                    <a:lnTo>
                      <a:pt x="183547" y="11488"/>
                    </a:lnTo>
                    <a:lnTo>
                      <a:pt x="186911" y="6854"/>
                    </a:lnTo>
                    <a:lnTo>
                      <a:pt x="187355" y="10726"/>
                    </a:lnTo>
                    <a:close/>
                    <a:moveTo>
                      <a:pt x="6410" y="253804"/>
                    </a:moveTo>
                    <a:lnTo>
                      <a:pt x="9774" y="249171"/>
                    </a:lnTo>
                    <a:lnTo>
                      <a:pt x="10155" y="253043"/>
                    </a:lnTo>
                    <a:lnTo>
                      <a:pt x="6410" y="253804"/>
                    </a:lnTo>
                    <a:close/>
                    <a:moveTo>
                      <a:pt x="13075" y="244729"/>
                    </a:moveTo>
                    <a:lnTo>
                      <a:pt x="15994" y="240667"/>
                    </a:lnTo>
                    <a:lnTo>
                      <a:pt x="23420" y="239143"/>
                    </a:lnTo>
                    <a:lnTo>
                      <a:pt x="24562" y="249996"/>
                    </a:lnTo>
                    <a:lnTo>
                      <a:pt x="13836" y="252218"/>
                    </a:lnTo>
                    <a:lnTo>
                      <a:pt x="13075" y="244729"/>
                    </a:lnTo>
                    <a:close/>
                    <a:moveTo>
                      <a:pt x="15296" y="266815"/>
                    </a:moveTo>
                    <a:lnTo>
                      <a:pt x="14153" y="255962"/>
                    </a:lnTo>
                    <a:lnTo>
                      <a:pt x="24879" y="253741"/>
                    </a:lnTo>
                    <a:lnTo>
                      <a:pt x="26021" y="264594"/>
                    </a:lnTo>
                    <a:lnTo>
                      <a:pt x="15296" y="266815"/>
                    </a:lnTo>
                    <a:close/>
                    <a:moveTo>
                      <a:pt x="28560" y="252916"/>
                    </a:moveTo>
                    <a:lnTo>
                      <a:pt x="39286" y="250694"/>
                    </a:lnTo>
                    <a:lnTo>
                      <a:pt x="39984" y="257676"/>
                    </a:lnTo>
                    <a:lnTo>
                      <a:pt x="36557" y="262309"/>
                    </a:lnTo>
                    <a:lnTo>
                      <a:pt x="29639" y="263769"/>
                    </a:lnTo>
                    <a:lnTo>
                      <a:pt x="28560" y="252916"/>
                    </a:lnTo>
                    <a:close/>
                    <a:moveTo>
                      <a:pt x="30020" y="267513"/>
                    </a:moveTo>
                    <a:lnTo>
                      <a:pt x="33320" y="266815"/>
                    </a:lnTo>
                    <a:lnTo>
                      <a:pt x="30401" y="270814"/>
                    </a:lnTo>
                    <a:lnTo>
                      <a:pt x="30020" y="267513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09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049910" y="2993374"/>
                <a:ext cx="199379" cy="264995"/>
                <a:chOff x="7049910" y="2993374"/>
                <a:chExt cx="199379" cy="264995"/>
              </a:xfrm>
              <a:solidFill>
                <a:srgbClr val="E0DCD1"/>
              </a:solidFill>
            </p:grpSpPr>
            <p:sp>
              <p:nvSpPr>
                <p:cNvPr id="1210" name="Freeform: Shape 1209">
                  <a:extLst>
                    <a:ext uri="{FF2B5EF4-FFF2-40B4-BE49-F238E27FC236}">
                      <a16:creationId xmlns:a16="http://schemas.microsoft.com/office/drawing/2014/main" id="{C8723568-76D4-494A-942D-65394F39A151}"/>
                    </a:ext>
                  </a:extLst>
                </p:cNvPr>
                <p:cNvSpPr/>
                <p:nvPr/>
              </p:nvSpPr>
              <p:spPr>
                <a:xfrm rot="2170388">
                  <a:off x="7143220" y="2963871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1 w 3680"/>
                    <a:gd name="connsiteY1" fmla="*/ 0 h 317383"/>
                    <a:gd name="connsiteX2" fmla="*/ 3681 w 3680"/>
                    <a:gd name="connsiteY2" fmla="*/ 317383 h 317383"/>
                    <a:gd name="connsiteX3" fmla="*/ 0 w 3680"/>
                    <a:gd name="connsiteY3" fmla="*/ 317383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1" y="0"/>
                      </a:lnTo>
                      <a:lnTo>
                        <a:pt x="3681" y="317383"/>
                      </a:lnTo>
                      <a:lnTo>
                        <a:pt x="0" y="317383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1" name="Freeform: Shape 1210">
                  <a:extLst>
                    <a:ext uri="{FF2B5EF4-FFF2-40B4-BE49-F238E27FC236}">
                      <a16:creationId xmlns:a16="http://schemas.microsoft.com/office/drawing/2014/main" id="{2DE19764-9E29-4BA5-B6B3-474651A80F15}"/>
                    </a:ext>
                  </a:extLst>
                </p:cNvPr>
                <p:cNvSpPr/>
                <p:nvPr/>
              </p:nvSpPr>
              <p:spPr>
                <a:xfrm rot="2170388">
                  <a:off x="7152299" y="2970490"/>
                  <a:ext cx="3680" cy="317383"/>
                </a:xfrm>
                <a:custGeom>
                  <a:avLst/>
                  <a:gdLst>
                    <a:gd name="connsiteX0" fmla="*/ 0 w 3680"/>
                    <a:gd name="connsiteY0" fmla="*/ 0 h 317383"/>
                    <a:gd name="connsiteX1" fmla="*/ 3680 w 3680"/>
                    <a:gd name="connsiteY1" fmla="*/ 0 h 317383"/>
                    <a:gd name="connsiteX2" fmla="*/ 3680 w 3680"/>
                    <a:gd name="connsiteY2" fmla="*/ 317384 h 317383"/>
                    <a:gd name="connsiteX3" fmla="*/ 0 w 3680"/>
                    <a:gd name="connsiteY3" fmla="*/ 317384 h 317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80" h="317383">
                      <a:moveTo>
                        <a:pt x="0" y="0"/>
                      </a:moveTo>
                      <a:lnTo>
                        <a:pt x="3680" y="0"/>
                      </a:lnTo>
                      <a:lnTo>
                        <a:pt x="3680" y="317384"/>
                      </a:lnTo>
                      <a:lnTo>
                        <a:pt x="0" y="317384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212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039961" y="2989699"/>
                <a:ext cx="183765" cy="246978"/>
                <a:chOff x="7039961" y="2989699"/>
                <a:chExt cx="183765" cy="246978"/>
              </a:xfrm>
              <a:solidFill>
                <a:srgbClr val="E0DCD1"/>
              </a:solidFill>
            </p:grpSpPr>
            <p:sp>
              <p:nvSpPr>
                <p:cNvPr id="1213" name="Freeform: Shape 1212">
                  <a:extLst>
                    <a:ext uri="{FF2B5EF4-FFF2-40B4-BE49-F238E27FC236}">
                      <a16:creationId xmlns:a16="http://schemas.microsoft.com/office/drawing/2014/main" id="{0C67BA68-A3F3-4DA9-BFB3-83F065560A1B}"/>
                    </a:ext>
                  </a:extLst>
                </p:cNvPr>
                <p:cNvSpPr/>
                <p:nvPr/>
              </p:nvSpPr>
              <p:spPr>
                <a:xfrm>
                  <a:off x="7212020" y="2989699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29" y="-208"/>
                        <a:pt x="6710" y="-779"/>
                        <a:pt x="9313" y="1125"/>
                      </a:cubicBezTo>
                      <a:cubicBezTo>
                        <a:pt x="11914" y="2966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4" name="Freeform: Shape 1213">
                  <a:extLst>
                    <a:ext uri="{FF2B5EF4-FFF2-40B4-BE49-F238E27FC236}">
                      <a16:creationId xmlns:a16="http://schemas.microsoft.com/office/drawing/2014/main" id="{83699365-9A49-4631-AD64-17F9B2170C0A}"/>
                    </a:ext>
                  </a:extLst>
                </p:cNvPr>
                <p:cNvSpPr/>
                <p:nvPr/>
              </p:nvSpPr>
              <p:spPr>
                <a:xfrm>
                  <a:off x="7198755" y="3007787"/>
                  <a:ext cx="11725" cy="11706"/>
                </a:xfrm>
                <a:custGeom>
                  <a:avLst/>
                  <a:gdLst>
                    <a:gd name="connsiteX0" fmla="*/ 10582 w 11725"/>
                    <a:gd name="connsiteY0" fmla="*/ 9312 h 11706"/>
                    <a:gd name="connsiteX1" fmla="*/ 2394 w 11725"/>
                    <a:gd name="connsiteY1" fmla="*/ 10582 h 11706"/>
                    <a:gd name="connsiteX2" fmla="*/ 1125 w 11725"/>
                    <a:gd name="connsiteY2" fmla="*/ 2395 h 11706"/>
                    <a:gd name="connsiteX3" fmla="*/ 9312 w 11725"/>
                    <a:gd name="connsiteY3" fmla="*/ 1125 h 11706"/>
                    <a:gd name="connsiteX4" fmla="*/ 10582 w 11725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25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78" y="3029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5" name="Freeform: Shape 1214">
                  <a:extLst>
                    <a:ext uri="{FF2B5EF4-FFF2-40B4-BE49-F238E27FC236}">
                      <a16:creationId xmlns:a16="http://schemas.microsoft.com/office/drawing/2014/main" id="{8AF89390-A7A3-4F14-A033-840D2E15AA17}"/>
                    </a:ext>
                  </a:extLst>
                </p:cNvPr>
                <p:cNvSpPr/>
                <p:nvPr/>
              </p:nvSpPr>
              <p:spPr>
                <a:xfrm>
                  <a:off x="7185554" y="3025875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4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4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DB8C1C06-F6CD-4ED4-B6EF-1A46F40E167E}"/>
                    </a:ext>
                  </a:extLst>
                </p:cNvPr>
                <p:cNvSpPr/>
                <p:nvPr/>
              </p:nvSpPr>
              <p:spPr>
                <a:xfrm>
                  <a:off x="7172289" y="3043963"/>
                  <a:ext cx="11752" cy="11706"/>
                </a:xfrm>
                <a:custGeom>
                  <a:avLst/>
                  <a:gdLst>
                    <a:gd name="connsiteX0" fmla="*/ 10582 w 11752"/>
                    <a:gd name="connsiteY0" fmla="*/ 9312 h 11706"/>
                    <a:gd name="connsiteX1" fmla="*/ 2394 w 11752"/>
                    <a:gd name="connsiteY1" fmla="*/ 10582 h 11706"/>
                    <a:gd name="connsiteX2" fmla="*/ 1125 w 11752"/>
                    <a:gd name="connsiteY2" fmla="*/ 2394 h 11706"/>
                    <a:gd name="connsiteX3" fmla="*/ 9313 w 11752"/>
                    <a:gd name="connsiteY3" fmla="*/ 1125 h 11706"/>
                    <a:gd name="connsiteX4" fmla="*/ 10582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4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78" y="3029"/>
                        <a:pt x="12550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7" name="Freeform: Shape 1216">
                  <a:extLst>
                    <a:ext uri="{FF2B5EF4-FFF2-40B4-BE49-F238E27FC236}">
                      <a16:creationId xmlns:a16="http://schemas.microsoft.com/office/drawing/2014/main" id="{4E37D223-1F93-4F6A-85F0-68AF019865EB}"/>
                    </a:ext>
                  </a:extLst>
                </p:cNvPr>
                <p:cNvSpPr/>
                <p:nvPr/>
              </p:nvSpPr>
              <p:spPr>
                <a:xfrm>
                  <a:off x="7159088" y="3062051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8" name="Freeform: Shape 1217">
                  <a:extLst>
                    <a:ext uri="{FF2B5EF4-FFF2-40B4-BE49-F238E27FC236}">
                      <a16:creationId xmlns:a16="http://schemas.microsoft.com/office/drawing/2014/main" id="{678E9174-43C0-460A-9AEE-4C76448B9E36}"/>
                    </a:ext>
                  </a:extLst>
                </p:cNvPr>
                <p:cNvSpPr/>
                <p:nvPr/>
              </p:nvSpPr>
              <p:spPr>
                <a:xfrm>
                  <a:off x="7145824" y="3080139"/>
                  <a:ext cx="11752" cy="11706"/>
                </a:xfrm>
                <a:custGeom>
                  <a:avLst/>
                  <a:gdLst>
                    <a:gd name="connsiteX0" fmla="*/ 10581 w 11752"/>
                    <a:gd name="connsiteY0" fmla="*/ 9312 h 11706"/>
                    <a:gd name="connsiteX1" fmla="*/ 2395 w 11752"/>
                    <a:gd name="connsiteY1" fmla="*/ 10582 h 11706"/>
                    <a:gd name="connsiteX2" fmla="*/ 1125 w 11752"/>
                    <a:gd name="connsiteY2" fmla="*/ 2395 h 11706"/>
                    <a:gd name="connsiteX3" fmla="*/ 9312 w 11752"/>
                    <a:gd name="connsiteY3" fmla="*/ 1125 h 11706"/>
                    <a:gd name="connsiteX4" fmla="*/ 10581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78" y="3029"/>
                        <a:pt x="12549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19" name="Freeform: Shape 1218">
                  <a:extLst>
                    <a:ext uri="{FF2B5EF4-FFF2-40B4-BE49-F238E27FC236}">
                      <a16:creationId xmlns:a16="http://schemas.microsoft.com/office/drawing/2014/main" id="{2ABFE295-B72C-4250-A023-FC38C8023C50}"/>
                    </a:ext>
                  </a:extLst>
                </p:cNvPr>
                <p:cNvSpPr/>
                <p:nvPr/>
              </p:nvSpPr>
              <p:spPr>
                <a:xfrm>
                  <a:off x="7132622" y="3098227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0" name="Freeform: Shape 1219">
                  <a:extLst>
                    <a:ext uri="{FF2B5EF4-FFF2-40B4-BE49-F238E27FC236}">
                      <a16:creationId xmlns:a16="http://schemas.microsoft.com/office/drawing/2014/main" id="{C921499C-FD66-47AE-A3EB-08E9CC87B08E}"/>
                    </a:ext>
                  </a:extLst>
                </p:cNvPr>
                <p:cNvSpPr/>
                <p:nvPr/>
              </p:nvSpPr>
              <p:spPr>
                <a:xfrm>
                  <a:off x="7119358" y="3116379"/>
                  <a:ext cx="11725" cy="11706"/>
                </a:xfrm>
                <a:custGeom>
                  <a:avLst/>
                  <a:gdLst>
                    <a:gd name="connsiteX0" fmla="*/ 10582 w 11725"/>
                    <a:gd name="connsiteY0" fmla="*/ 9312 h 11706"/>
                    <a:gd name="connsiteX1" fmla="*/ 2394 w 11725"/>
                    <a:gd name="connsiteY1" fmla="*/ 10582 h 11706"/>
                    <a:gd name="connsiteX2" fmla="*/ 1125 w 11725"/>
                    <a:gd name="connsiteY2" fmla="*/ 2394 h 11706"/>
                    <a:gd name="connsiteX3" fmla="*/ 9312 w 11725"/>
                    <a:gd name="connsiteY3" fmla="*/ 1125 h 11706"/>
                    <a:gd name="connsiteX4" fmla="*/ 10582 w 11725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25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78" y="2966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1" name="Freeform: Shape 1220">
                  <a:extLst>
                    <a:ext uri="{FF2B5EF4-FFF2-40B4-BE49-F238E27FC236}">
                      <a16:creationId xmlns:a16="http://schemas.microsoft.com/office/drawing/2014/main" id="{0E49AE60-ECB5-4C7F-A761-B70D1068AABF}"/>
                    </a:ext>
                  </a:extLst>
                </p:cNvPr>
                <p:cNvSpPr/>
                <p:nvPr/>
              </p:nvSpPr>
              <p:spPr>
                <a:xfrm>
                  <a:off x="7106157" y="3134467"/>
                  <a:ext cx="11706" cy="11706"/>
                </a:xfrm>
                <a:custGeom>
                  <a:avLst/>
                  <a:gdLst>
                    <a:gd name="connsiteX0" fmla="*/ 10581 w 11706"/>
                    <a:gd name="connsiteY0" fmla="*/ 9312 h 11706"/>
                    <a:gd name="connsiteX1" fmla="*/ 2395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1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15" y="3029"/>
                        <a:pt x="12486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2" name="Freeform: Shape 1221">
                  <a:extLst>
                    <a:ext uri="{FF2B5EF4-FFF2-40B4-BE49-F238E27FC236}">
                      <a16:creationId xmlns:a16="http://schemas.microsoft.com/office/drawing/2014/main" id="{30E14867-40B5-4A2E-BB08-650BF7C69A83}"/>
                    </a:ext>
                  </a:extLst>
                </p:cNvPr>
                <p:cNvSpPr/>
                <p:nvPr/>
              </p:nvSpPr>
              <p:spPr>
                <a:xfrm>
                  <a:off x="7092892" y="3152555"/>
                  <a:ext cx="11752" cy="11706"/>
                </a:xfrm>
                <a:custGeom>
                  <a:avLst/>
                  <a:gdLst>
                    <a:gd name="connsiteX0" fmla="*/ 10582 w 11752"/>
                    <a:gd name="connsiteY0" fmla="*/ 9312 h 11706"/>
                    <a:gd name="connsiteX1" fmla="*/ 2394 w 11752"/>
                    <a:gd name="connsiteY1" fmla="*/ 10582 h 11706"/>
                    <a:gd name="connsiteX2" fmla="*/ 1125 w 11752"/>
                    <a:gd name="connsiteY2" fmla="*/ 2395 h 11706"/>
                    <a:gd name="connsiteX3" fmla="*/ 9313 w 11752"/>
                    <a:gd name="connsiteY3" fmla="*/ 1125 h 11706"/>
                    <a:gd name="connsiteX4" fmla="*/ 10582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5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78" y="3029"/>
                        <a:pt x="12550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4CE76C1F-537A-48B4-87E6-54F226B03C3C}"/>
                    </a:ext>
                  </a:extLst>
                </p:cNvPr>
                <p:cNvSpPr/>
                <p:nvPr/>
              </p:nvSpPr>
              <p:spPr>
                <a:xfrm>
                  <a:off x="7079691" y="3170643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5 h 11706"/>
                    <a:gd name="connsiteX3" fmla="*/ 9312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6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15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45251C1E-2786-485B-B28E-146F717B8C9B}"/>
                    </a:ext>
                  </a:extLst>
                </p:cNvPr>
                <p:cNvSpPr/>
                <p:nvPr/>
              </p:nvSpPr>
              <p:spPr>
                <a:xfrm>
                  <a:off x="7066426" y="3188731"/>
                  <a:ext cx="11752" cy="11706"/>
                </a:xfrm>
                <a:custGeom>
                  <a:avLst/>
                  <a:gdLst>
                    <a:gd name="connsiteX0" fmla="*/ 10581 w 11752"/>
                    <a:gd name="connsiteY0" fmla="*/ 9312 h 11706"/>
                    <a:gd name="connsiteX1" fmla="*/ 2395 w 11752"/>
                    <a:gd name="connsiteY1" fmla="*/ 10582 h 11706"/>
                    <a:gd name="connsiteX2" fmla="*/ 1125 w 11752"/>
                    <a:gd name="connsiteY2" fmla="*/ 2394 h 11706"/>
                    <a:gd name="connsiteX3" fmla="*/ 9312 w 11752"/>
                    <a:gd name="connsiteY3" fmla="*/ 1125 h 11706"/>
                    <a:gd name="connsiteX4" fmla="*/ 10581 w 11752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2" h="11706">
                      <a:moveTo>
                        <a:pt x="10581" y="9312"/>
                      </a:moveTo>
                      <a:cubicBezTo>
                        <a:pt x="8678" y="11915"/>
                        <a:pt x="4996" y="12486"/>
                        <a:pt x="2395" y="10582"/>
                      </a:cubicBezTo>
                      <a:cubicBezTo>
                        <a:pt x="-208" y="8678"/>
                        <a:pt x="-779" y="4997"/>
                        <a:pt x="1125" y="2394"/>
                      </a:cubicBezTo>
                      <a:cubicBezTo>
                        <a:pt x="3029" y="-208"/>
                        <a:pt x="6710" y="-779"/>
                        <a:pt x="9312" y="1125"/>
                      </a:cubicBezTo>
                      <a:cubicBezTo>
                        <a:pt x="11978" y="3029"/>
                        <a:pt x="12549" y="6710"/>
                        <a:pt x="10581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26346C2C-F590-480B-B8C0-FB14C03F88A9}"/>
                    </a:ext>
                  </a:extLst>
                </p:cNvPr>
                <p:cNvSpPr/>
                <p:nvPr/>
              </p:nvSpPr>
              <p:spPr>
                <a:xfrm>
                  <a:off x="7053225" y="3206819"/>
                  <a:ext cx="11706" cy="11706"/>
                </a:xfrm>
                <a:custGeom>
                  <a:avLst/>
                  <a:gdLst>
                    <a:gd name="connsiteX0" fmla="*/ 10582 w 11706"/>
                    <a:gd name="connsiteY0" fmla="*/ 9312 h 11706"/>
                    <a:gd name="connsiteX1" fmla="*/ 2394 w 11706"/>
                    <a:gd name="connsiteY1" fmla="*/ 10582 h 11706"/>
                    <a:gd name="connsiteX2" fmla="*/ 1125 w 11706"/>
                    <a:gd name="connsiteY2" fmla="*/ 2394 h 11706"/>
                    <a:gd name="connsiteX3" fmla="*/ 9313 w 11706"/>
                    <a:gd name="connsiteY3" fmla="*/ 1125 h 11706"/>
                    <a:gd name="connsiteX4" fmla="*/ 10582 w 11706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06" h="11706">
                      <a:moveTo>
                        <a:pt x="10582" y="9312"/>
                      </a:moveTo>
                      <a:cubicBezTo>
                        <a:pt x="8677" y="11915"/>
                        <a:pt x="4997" y="12486"/>
                        <a:pt x="2394" y="10582"/>
                      </a:cubicBezTo>
                      <a:cubicBezTo>
                        <a:pt x="-207" y="8678"/>
                        <a:pt x="-779" y="4997"/>
                        <a:pt x="1125" y="2394"/>
                      </a:cubicBezTo>
                      <a:cubicBezTo>
                        <a:pt x="3030" y="-208"/>
                        <a:pt x="6710" y="-779"/>
                        <a:pt x="9313" y="1125"/>
                      </a:cubicBezTo>
                      <a:cubicBezTo>
                        <a:pt x="11914" y="3029"/>
                        <a:pt x="12486" y="6710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28472C5C-37A3-447A-BD90-1C00AAB4FBDA}"/>
                    </a:ext>
                  </a:extLst>
                </p:cNvPr>
                <p:cNvSpPr/>
                <p:nvPr/>
              </p:nvSpPr>
              <p:spPr>
                <a:xfrm>
                  <a:off x="7039961" y="3224971"/>
                  <a:ext cx="11725" cy="11706"/>
                </a:xfrm>
                <a:custGeom>
                  <a:avLst/>
                  <a:gdLst>
                    <a:gd name="connsiteX0" fmla="*/ 10582 w 11725"/>
                    <a:gd name="connsiteY0" fmla="*/ 9312 h 11706"/>
                    <a:gd name="connsiteX1" fmla="*/ 2394 w 11725"/>
                    <a:gd name="connsiteY1" fmla="*/ 10582 h 11706"/>
                    <a:gd name="connsiteX2" fmla="*/ 1125 w 11725"/>
                    <a:gd name="connsiteY2" fmla="*/ 2395 h 11706"/>
                    <a:gd name="connsiteX3" fmla="*/ 9312 w 11725"/>
                    <a:gd name="connsiteY3" fmla="*/ 1125 h 11706"/>
                    <a:gd name="connsiteX4" fmla="*/ 10582 w 11725"/>
                    <a:gd name="connsiteY4" fmla="*/ 9312 h 11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25" h="11706">
                      <a:moveTo>
                        <a:pt x="10582" y="9312"/>
                      </a:moveTo>
                      <a:cubicBezTo>
                        <a:pt x="8678" y="11915"/>
                        <a:pt x="4997" y="12486"/>
                        <a:pt x="2394" y="10582"/>
                      </a:cubicBezTo>
                      <a:cubicBezTo>
                        <a:pt x="-208" y="8678"/>
                        <a:pt x="-779" y="4997"/>
                        <a:pt x="1125" y="2395"/>
                      </a:cubicBezTo>
                      <a:cubicBezTo>
                        <a:pt x="3029" y="-208"/>
                        <a:pt x="6711" y="-779"/>
                        <a:pt x="9312" y="1125"/>
                      </a:cubicBezTo>
                      <a:cubicBezTo>
                        <a:pt x="11978" y="2966"/>
                        <a:pt x="12486" y="6647"/>
                        <a:pt x="10582" y="9312"/>
                      </a:cubicBez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004994AF-0A54-4FCF-A572-398076E3A2D6}"/>
                  </a:ext>
                </a:extLst>
              </p:cNvPr>
              <p:cNvSpPr/>
              <p:nvPr/>
            </p:nvSpPr>
            <p:spPr>
              <a:xfrm rot="2170388">
                <a:off x="7185743" y="2994962"/>
                <a:ext cx="3680" cy="317383"/>
              </a:xfrm>
              <a:custGeom>
                <a:avLst/>
                <a:gdLst>
                  <a:gd name="connsiteX0" fmla="*/ 0 w 3680"/>
                  <a:gd name="connsiteY0" fmla="*/ 0 h 317383"/>
                  <a:gd name="connsiteX1" fmla="*/ 3680 w 3680"/>
                  <a:gd name="connsiteY1" fmla="*/ 0 h 317383"/>
                  <a:gd name="connsiteX2" fmla="*/ 3680 w 3680"/>
                  <a:gd name="connsiteY2" fmla="*/ 317383 h 317383"/>
                  <a:gd name="connsiteX3" fmla="*/ 0 w 3680"/>
                  <a:gd name="connsiteY3" fmla="*/ 317383 h 3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0" h="317383">
                    <a:moveTo>
                      <a:pt x="0" y="0"/>
                    </a:moveTo>
                    <a:lnTo>
                      <a:pt x="3680" y="0"/>
                    </a:lnTo>
                    <a:lnTo>
                      <a:pt x="3680" y="317383"/>
                    </a:lnTo>
                    <a:lnTo>
                      <a:pt x="0" y="317383"/>
                    </a:ln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19C3BDA9-407A-4133-B5E3-60B2AD3A215D}"/>
                  </a:ext>
                </a:extLst>
              </p:cNvPr>
              <p:cNvSpPr/>
              <p:nvPr/>
            </p:nvSpPr>
            <p:spPr>
              <a:xfrm>
                <a:off x="7241905" y="3012095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6 h 22637"/>
                  <a:gd name="connsiteX3" fmla="*/ 752 w 28158"/>
                  <a:gd name="connsiteY3" fmla="*/ 1576 h 22637"/>
                  <a:gd name="connsiteX4" fmla="*/ 6146 w 28158"/>
                  <a:gd name="connsiteY4" fmla="*/ 751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38807BD7-D75B-4303-821C-26E815A417E5}"/>
                  </a:ext>
                </a:extLst>
              </p:cNvPr>
              <p:cNvSpPr/>
              <p:nvPr/>
            </p:nvSpPr>
            <p:spPr>
              <a:xfrm>
                <a:off x="7228641" y="3030183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7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5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2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6358B56F-407F-4904-9764-5312FAA287B7}"/>
                  </a:ext>
                </a:extLst>
              </p:cNvPr>
              <p:cNvSpPr/>
              <p:nvPr/>
            </p:nvSpPr>
            <p:spPr>
              <a:xfrm>
                <a:off x="7215440" y="3048271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7 h 22637"/>
                  <a:gd name="connsiteX3" fmla="*/ 751 w 28158"/>
                  <a:gd name="connsiteY3" fmla="*/ 1577 h 22637"/>
                  <a:gd name="connsiteX4" fmla="*/ 6146 w 28158"/>
                  <a:gd name="connsiteY4" fmla="*/ 752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A2011693-C90B-4791-B350-981E4AEF1D6E}"/>
                  </a:ext>
                </a:extLst>
              </p:cNvPr>
              <p:cNvSpPr/>
              <p:nvPr/>
            </p:nvSpPr>
            <p:spPr>
              <a:xfrm>
                <a:off x="7202175" y="3066360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6 h 22637"/>
                  <a:gd name="connsiteX3" fmla="*/ 752 w 28159"/>
                  <a:gd name="connsiteY3" fmla="*/ 1576 h 22637"/>
                  <a:gd name="connsiteX4" fmla="*/ 6146 w 28159"/>
                  <a:gd name="connsiteY4" fmla="*/ 752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75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D36EF024-76FB-4FA2-B81C-4E3BBDF0AB47}"/>
                  </a:ext>
                </a:extLst>
              </p:cNvPr>
              <p:cNvSpPr/>
              <p:nvPr/>
            </p:nvSpPr>
            <p:spPr>
              <a:xfrm>
                <a:off x="7188974" y="3084448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6 h 22637"/>
                  <a:gd name="connsiteX3" fmla="*/ 751 w 28159"/>
                  <a:gd name="connsiteY3" fmla="*/ 1576 h 22637"/>
                  <a:gd name="connsiteX4" fmla="*/ 6147 w 28159"/>
                  <a:gd name="connsiteY4" fmla="*/ 751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7" y="751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A2D9845F-F95F-40EC-94FC-8B9123D35BD0}"/>
                  </a:ext>
                </a:extLst>
              </p:cNvPr>
              <p:cNvSpPr/>
              <p:nvPr/>
            </p:nvSpPr>
            <p:spPr>
              <a:xfrm>
                <a:off x="7175709" y="3102599"/>
                <a:ext cx="28158" cy="22591"/>
              </a:xfrm>
              <a:custGeom>
                <a:avLst/>
                <a:gdLst>
                  <a:gd name="connsiteX0" fmla="*/ 22013 w 28158"/>
                  <a:gd name="connsiteY0" fmla="*/ 21886 h 22591"/>
                  <a:gd name="connsiteX1" fmla="*/ 1576 w 28158"/>
                  <a:gd name="connsiteY1" fmla="*/ 6971 h 22591"/>
                  <a:gd name="connsiteX2" fmla="*/ 751 w 28158"/>
                  <a:gd name="connsiteY2" fmla="*/ 1577 h 22591"/>
                  <a:gd name="connsiteX3" fmla="*/ 751 w 28158"/>
                  <a:gd name="connsiteY3" fmla="*/ 1577 h 22591"/>
                  <a:gd name="connsiteX4" fmla="*/ 6146 w 28158"/>
                  <a:gd name="connsiteY4" fmla="*/ 752 h 22591"/>
                  <a:gd name="connsiteX5" fmla="*/ 26583 w 28158"/>
                  <a:gd name="connsiteY5" fmla="*/ 15666 h 22591"/>
                  <a:gd name="connsiteX6" fmla="*/ 27407 w 28158"/>
                  <a:gd name="connsiteY6" fmla="*/ 21061 h 22591"/>
                  <a:gd name="connsiteX7" fmla="*/ 27407 w 28158"/>
                  <a:gd name="connsiteY7" fmla="*/ 21061 h 22591"/>
                  <a:gd name="connsiteX8" fmla="*/ 22013 w 28158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591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0" y="-137"/>
                      <a:pt x="4432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11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C879A53A-741B-49D6-854A-B8E3DE393CAB}"/>
                  </a:ext>
                </a:extLst>
              </p:cNvPr>
              <p:cNvSpPr/>
              <p:nvPr/>
            </p:nvSpPr>
            <p:spPr>
              <a:xfrm>
                <a:off x="7162508" y="3120687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7 h 22637"/>
                  <a:gd name="connsiteX3" fmla="*/ 752 w 28159"/>
                  <a:gd name="connsiteY3" fmla="*/ 1577 h 22637"/>
                  <a:gd name="connsiteX4" fmla="*/ 6146 w 28159"/>
                  <a:gd name="connsiteY4" fmla="*/ 752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5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5DF93858-4399-4A60-8C9A-28A497F43E04}"/>
                  </a:ext>
                </a:extLst>
              </p:cNvPr>
              <p:cNvSpPr/>
              <p:nvPr/>
            </p:nvSpPr>
            <p:spPr>
              <a:xfrm>
                <a:off x="7149244" y="3138775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6 h 22637"/>
                  <a:gd name="connsiteX3" fmla="*/ 751 w 28159"/>
                  <a:gd name="connsiteY3" fmla="*/ 1576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1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DAED5B77-EEB2-44E9-B6D4-755D34F8BD33}"/>
                  </a:ext>
                </a:extLst>
              </p:cNvPr>
              <p:cNvSpPr/>
              <p:nvPr/>
            </p:nvSpPr>
            <p:spPr>
              <a:xfrm>
                <a:off x="7136043" y="3156863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6 w 28158"/>
                  <a:gd name="connsiteY1" fmla="*/ 6971 h 22637"/>
                  <a:gd name="connsiteX2" fmla="*/ 751 w 28158"/>
                  <a:gd name="connsiteY2" fmla="*/ 1576 h 22637"/>
                  <a:gd name="connsiteX3" fmla="*/ 751 w 28158"/>
                  <a:gd name="connsiteY3" fmla="*/ 1576 h 22637"/>
                  <a:gd name="connsiteX4" fmla="*/ 6146 w 28158"/>
                  <a:gd name="connsiteY4" fmla="*/ 751 h 22637"/>
                  <a:gd name="connsiteX5" fmla="*/ 26583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0" y="-137"/>
                      <a:pt x="4432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36087434-4069-4868-B51F-9E9CE0A61DF7}"/>
                  </a:ext>
                </a:extLst>
              </p:cNvPr>
              <p:cNvSpPr/>
              <p:nvPr/>
            </p:nvSpPr>
            <p:spPr>
              <a:xfrm>
                <a:off x="7122778" y="3174952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7 w 28159"/>
                  <a:gd name="connsiteY1" fmla="*/ 6971 h 22637"/>
                  <a:gd name="connsiteX2" fmla="*/ 752 w 28159"/>
                  <a:gd name="connsiteY2" fmla="*/ 1576 h 22637"/>
                  <a:gd name="connsiteX3" fmla="*/ 752 w 28159"/>
                  <a:gd name="connsiteY3" fmla="*/ 1576 h 22637"/>
                  <a:gd name="connsiteX4" fmla="*/ 6146 w 28159"/>
                  <a:gd name="connsiteY4" fmla="*/ 751 h 22637"/>
                  <a:gd name="connsiteX5" fmla="*/ 26582 w 28159"/>
                  <a:gd name="connsiteY5" fmla="*/ 15666 h 22637"/>
                  <a:gd name="connsiteX6" fmla="*/ 27407 w 28159"/>
                  <a:gd name="connsiteY6" fmla="*/ 21061 h 22637"/>
                  <a:gd name="connsiteX7" fmla="*/ 27407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6"/>
                    </a:cubicBezTo>
                    <a:lnTo>
                      <a:pt x="752" y="1576"/>
                    </a:lnTo>
                    <a:cubicBezTo>
                      <a:pt x="2021" y="-137"/>
                      <a:pt x="4432" y="-518"/>
                      <a:pt x="6146" y="751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202" y="22774"/>
                      <a:pt x="23727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C65665F2-E0CB-4529-8457-2E754E905B75}"/>
                  </a:ext>
                </a:extLst>
              </p:cNvPr>
              <p:cNvSpPr/>
              <p:nvPr/>
            </p:nvSpPr>
            <p:spPr>
              <a:xfrm>
                <a:off x="7109577" y="3193040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6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6" y="752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CEDE3151-8CFC-4E26-B888-3FE962A870D1}"/>
                  </a:ext>
                </a:extLst>
              </p:cNvPr>
              <p:cNvSpPr/>
              <p:nvPr/>
            </p:nvSpPr>
            <p:spPr>
              <a:xfrm>
                <a:off x="7096312" y="3211191"/>
                <a:ext cx="28159" cy="22591"/>
              </a:xfrm>
              <a:custGeom>
                <a:avLst/>
                <a:gdLst>
                  <a:gd name="connsiteX0" fmla="*/ 22013 w 28159"/>
                  <a:gd name="connsiteY0" fmla="*/ 21886 h 22591"/>
                  <a:gd name="connsiteX1" fmla="*/ 1576 w 28159"/>
                  <a:gd name="connsiteY1" fmla="*/ 6971 h 22591"/>
                  <a:gd name="connsiteX2" fmla="*/ 751 w 28159"/>
                  <a:gd name="connsiteY2" fmla="*/ 1576 h 22591"/>
                  <a:gd name="connsiteX3" fmla="*/ 751 w 28159"/>
                  <a:gd name="connsiteY3" fmla="*/ 1576 h 22591"/>
                  <a:gd name="connsiteX4" fmla="*/ 6146 w 28159"/>
                  <a:gd name="connsiteY4" fmla="*/ 751 h 22591"/>
                  <a:gd name="connsiteX5" fmla="*/ 26583 w 28159"/>
                  <a:gd name="connsiteY5" fmla="*/ 15666 h 22591"/>
                  <a:gd name="connsiteX6" fmla="*/ 27408 w 28159"/>
                  <a:gd name="connsiteY6" fmla="*/ 21061 h 22591"/>
                  <a:gd name="connsiteX7" fmla="*/ 27408 w 28159"/>
                  <a:gd name="connsiteY7" fmla="*/ 21061 h 22591"/>
                  <a:gd name="connsiteX8" fmla="*/ 22013 w 28159"/>
                  <a:gd name="connsiteY8" fmla="*/ 21886 h 2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591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6"/>
                    </a:cubicBezTo>
                    <a:lnTo>
                      <a:pt x="751" y="1576"/>
                    </a:lnTo>
                    <a:cubicBezTo>
                      <a:pt x="2021" y="-137"/>
                      <a:pt x="4433" y="-518"/>
                      <a:pt x="6146" y="751"/>
                    </a:cubicBezTo>
                    <a:lnTo>
                      <a:pt x="26583" y="15666"/>
                    </a:lnTo>
                    <a:cubicBezTo>
                      <a:pt x="28296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202" y="22711"/>
                      <a:pt x="23726" y="23092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577A86D3-4B04-41F5-8A81-026C992CEED2}"/>
                  </a:ext>
                </a:extLst>
              </p:cNvPr>
              <p:cNvSpPr/>
              <p:nvPr/>
            </p:nvSpPr>
            <p:spPr>
              <a:xfrm>
                <a:off x="7084000" y="3229914"/>
                <a:ext cx="28158" cy="22637"/>
              </a:xfrm>
              <a:custGeom>
                <a:avLst/>
                <a:gdLst>
                  <a:gd name="connsiteX0" fmla="*/ 22013 w 28158"/>
                  <a:gd name="connsiteY0" fmla="*/ 21886 h 22637"/>
                  <a:gd name="connsiteX1" fmla="*/ 1577 w 28158"/>
                  <a:gd name="connsiteY1" fmla="*/ 6971 h 22637"/>
                  <a:gd name="connsiteX2" fmla="*/ 752 w 28158"/>
                  <a:gd name="connsiteY2" fmla="*/ 1577 h 22637"/>
                  <a:gd name="connsiteX3" fmla="*/ 752 w 28158"/>
                  <a:gd name="connsiteY3" fmla="*/ 1577 h 22637"/>
                  <a:gd name="connsiteX4" fmla="*/ 6146 w 28158"/>
                  <a:gd name="connsiteY4" fmla="*/ 752 h 22637"/>
                  <a:gd name="connsiteX5" fmla="*/ 26582 w 28158"/>
                  <a:gd name="connsiteY5" fmla="*/ 15666 h 22637"/>
                  <a:gd name="connsiteX6" fmla="*/ 27407 w 28158"/>
                  <a:gd name="connsiteY6" fmla="*/ 21061 h 22637"/>
                  <a:gd name="connsiteX7" fmla="*/ 27407 w 28158"/>
                  <a:gd name="connsiteY7" fmla="*/ 21061 h 22637"/>
                  <a:gd name="connsiteX8" fmla="*/ 22013 w 28158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8" h="22637">
                    <a:moveTo>
                      <a:pt x="22013" y="21886"/>
                    </a:moveTo>
                    <a:lnTo>
                      <a:pt x="1577" y="6971"/>
                    </a:lnTo>
                    <a:cubicBezTo>
                      <a:pt x="-137" y="5702"/>
                      <a:pt x="-518" y="3290"/>
                      <a:pt x="752" y="1577"/>
                    </a:cubicBezTo>
                    <a:lnTo>
                      <a:pt x="752" y="1577"/>
                    </a:lnTo>
                    <a:cubicBezTo>
                      <a:pt x="2021" y="-137"/>
                      <a:pt x="4432" y="-518"/>
                      <a:pt x="6146" y="752"/>
                    </a:cubicBezTo>
                    <a:lnTo>
                      <a:pt x="26582" y="15666"/>
                    </a:lnTo>
                    <a:cubicBezTo>
                      <a:pt x="28296" y="16936"/>
                      <a:pt x="28677" y="19347"/>
                      <a:pt x="27407" y="21061"/>
                    </a:cubicBezTo>
                    <a:lnTo>
                      <a:pt x="27407" y="21061"/>
                    </a:lnTo>
                    <a:cubicBezTo>
                      <a:pt x="26138" y="22774"/>
                      <a:pt x="23727" y="23156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DD29D879-FF91-4A38-80F2-29F5A19485D6}"/>
                  </a:ext>
                </a:extLst>
              </p:cNvPr>
              <p:cNvSpPr/>
              <p:nvPr/>
            </p:nvSpPr>
            <p:spPr>
              <a:xfrm>
                <a:off x="7070798" y="3248002"/>
                <a:ext cx="28159" cy="22637"/>
              </a:xfrm>
              <a:custGeom>
                <a:avLst/>
                <a:gdLst>
                  <a:gd name="connsiteX0" fmla="*/ 22013 w 28159"/>
                  <a:gd name="connsiteY0" fmla="*/ 21886 h 22637"/>
                  <a:gd name="connsiteX1" fmla="*/ 1576 w 28159"/>
                  <a:gd name="connsiteY1" fmla="*/ 6971 h 22637"/>
                  <a:gd name="connsiteX2" fmla="*/ 751 w 28159"/>
                  <a:gd name="connsiteY2" fmla="*/ 1577 h 22637"/>
                  <a:gd name="connsiteX3" fmla="*/ 751 w 28159"/>
                  <a:gd name="connsiteY3" fmla="*/ 1577 h 22637"/>
                  <a:gd name="connsiteX4" fmla="*/ 6147 w 28159"/>
                  <a:gd name="connsiteY4" fmla="*/ 752 h 22637"/>
                  <a:gd name="connsiteX5" fmla="*/ 26583 w 28159"/>
                  <a:gd name="connsiteY5" fmla="*/ 15666 h 22637"/>
                  <a:gd name="connsiteX6" fmla="*/ 27408 w 28159"/>
                  <a:gd name="connsiteY6" fmla="*/ 21061 h 22637"/>
                  <a:gd name="connsiteX7" fmla="*/ 27408 w 28159"/>
                  <a:gd name="connsiteY7" fmla="*/ 21061 h 22637"/>
                  <a:gd name="connsiteX8" fmla="*/ 22013 w 28159"/>
                  <a:gd name="connsiteY8" fmla="*/ 21886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59" h="22637">
                    <a:moveTo>
                      <a:pt x="22013" y="21886"/>
                    </a:moveTo>
                    <a:lnTo>
                      <a:pt x="1576" y="6971"/>
                    </a:lnTo>
                    <a:cubicBezTo>
                      <a:pt x="-137" y="5702"/>
                      <a:pt x="-518" y="3290"/>
                      <a:pt x="751" y="1577"/>
                    </a:cubicBezTo>
                    <a:lnTo>
                      <a:pt x="751" y="1577"/>
                    </a:lnTo>
                    <a:cubicBezTo>
                      <a:pt x="2021" y="-137"/>
                      <a:pt x="4433" y="-518"/>
                      <a:pt x="6147" y="752"/>
                    </a:cubicBezTo>
                    <a:lnTo>
                      <a:pt x="26583" y="15666"/>
                    </a:lnTo>
                    <a:cubicBezTo>
                      <a:pt x="28297" y="16936"/>
                      <a:pt x="28677" y="19347"/>
                      <a:pt x="27408" y="21061"/>
                    </a:cubicBezTo>
                    <a:lnTo>
                      <a:pt x="27408" y="21061"/>
                    </a:lnTo>
                    <a:cubicBezTo>
                      <a:pt x="26138" y="22775"/>
                      <a:pt x="23726" y="23155"/>
                      <a:pt x="22013" y="21886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242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101507" y="3031442"/>
                <a:ext cx="225794" cy="284577"/>
                <a:chOff x="7101507" y="3031442"/>
                <a:chExt cx="225794" cy="284577"/>
              </a:xfrm>
              <a:solidFill>
                <a:srgbClr val="E0DCD1"/>
              </a:solidFill>
            </p:grpSpPr>
            <p:sp>
              <p:nvSpPr>
                <p:cNvPr id="1243" name="Freeform: Shape 1242">
                  <a:extLst>
                    <a:ext uri="{FF2B5EF4-FFF2-40B4-BE49-F238E27FC236}">
                      <a16:creationId xmlns:a16="http://schemas.microsoft.com/office/drawing/2014/main" id="{F8548B43-50D3-4929-BE5B-AA7220112BDE}"/>
                    </a:ext>
                  </a:extLst>
                </p:cNvPr>
                <p:cNvSpPr/>
                <p:nvPr/>
              </p:nvSpPr>
              <p:spPr>
                <a:xfrm>
                  <a:off x="7101507" y="3031442"/>
                  <a:ext cx="217120" cy="277858"/>
                </a:xfrm>
                <a:custGeom>
                  <a:avLst/>
                  <a:gdLst>
                    <a:gd name="connsiteX0" fmla="*/ 213693 w 217120"/>
                    <a:gd name="connsiteY0" fmla="*/ 20119 h 277858"/>
                    <a:gd name="connsiteX1" fmla="*/ 206775 w 217120"/>
                    <a:gd name="connsiteY1" fmla="*/ 21579 h 277858"/>
                    <a:gd name="connsiteX2" fmla="*/ 205950 w 217120"/>
                    <a:gd name="connsiteY2" fmla="*/ 13582 h 277858"/>
                    <a:gd name="connsiteX3" fmla="*/ 198778 w 217120"/>
                    <a:gd name="connsiteY3" fmla="*/ 8314 h 277858"/>
                    <a:gd name="connsiteX4" fmla="*/ 190908 w 217120"/>
                    <a:gd name="connsiteY4" fmla="*/ 9964 h 277858"/>
                    <a:gd name="connsiteX5" fmla="*/ 190147 w 217120"/>
                    <a:gd name="connsiteY5" fmla="*/ 2412 h 277858"/>
                    <a:gd name="connsiteX6" fmla="*/ 190337 w 217120"/>
                    <a:gd name="connsiteY6" fmla="*/ 2158 h 277858"/>
                    <a:gd name="connsiteX7" fmla="*/ 187354 w 217120"/>
                    <a:gd name="connsiteY7" fmla="*/ 0 h 277858"/>
                    <a:gd name="connsiteX8" fmla="*/ 0 w 217120"/>
                    <a:gd name="connsiteY8" fmla="*/ 256216 h 277858"/>
                    <a:gd name="connsiteX9" fmla="*/ 2983 w 217120"/>
                    <a:gd name="connsiteY9" fmla="*/ 258374 h 277858"/>
                    <a:gd name="connsiteX10" fmla="*/ 3110 w 217120"/>
                    <a:gd name="connsiteY10" fmla="*/ 258183 h 277858"/>
                    <a:gd name="connsiteX11" fmla="*/ 10535 w 217120"/>
                    <a:gd name="connsiteY11" fmla="*/ 256660 h 277858"/>
                    <a:gd name="connsiteX12" fmla="*/ 11360 w 217120"/>
                    <a:gd name="connsiteY12" fmla="*/ 264467 h 277858"/>
                    <a:gd name="connsiteX13" fmla="*/ 18722 w 217120"/>
                    <a:gd name="connsiteY13" fmla="*/ 269862 h 277858"/>
                    <a:gd name="connsiteX14" fmla="*/ 26402 w 217120"/>
                    <a:gd name="connsiteY14" fmla="*/ 268275 h 277858"/>
                    <a:gd name="connsiteX15" fmla="*/ 27100 w 217120"/>
                    <a:gd name="connsiteY15" fmla="*/ 275256 h 277858"/>
                    <a:gd name="connsiteX16" fmla="*/ 26783 w 217120"/>
                    <a:gd name="connsiteY16" fmla="*/ 275700 h 277858"/>
                    <a:gd name="connsiteX17" fmla="*/ 29766 w 217120"/>
                    <a:gd name="connsiteY17" fmla="*/ 277858 h 277858"/>
                    <a:gd name="connsiteX18" fmla="*/ 217120 w 217120"/>
                    <a:gd name="connsiteY18" fmla="*/ 21642 h 277858"/>
                    <a:gd name="connsiteX19" fmla="*/ 214137 w 217120"/>
                    <a:gd name="connsiteY19" fmla="*/ 19484 h 277858"/>
                    <a:gd name="connsiteX20" fmla="*/ 213693 w 217120"/>
                    <a:gd name="connsiteY20" fmla="*/ 20119 h 277858"/>
                    <a:gd name="connsiteX21" fmla="*/ 210456 w 217120"/>
                    <a:gd name="connsiteY21" fmla="*/ 24562 h 277858"/>
                    <a:gd name="connsiteX22" fmla="*/ 207537 w 217120"/>
                    <a:gd name="connsiteY22" fmla="*/ 28560 h 277858"/>
                    <a:gd name="connsiteX23" fmla="*/ 207219 w 217120"/>
                    <a:gd name="connsiteY23" fmla="*/ 25260 h 277858"/>
                    <a:gd name="connsiteX24" fmla="*/ 210456 w 217120"/>
                    <a:gd name="connsiteY24" fmla="*/ 24562 h 277858"/>
                    <a:gd name="connsiteX25" fmla="*/ 64863 w 217120"/>
                    <a:gd name="connsiteY25" fmla="*/ 186656 h 277858"/>
                    <a:gd name="connsiteX26" fmla="*/ 75589 w 217120"/>
                    <a:gd name="connsiteY26" fmla="*/ 184435 h 277858"/>
                    <a:gd name="connsiteX27" fmla="*/ 76731 w 217120"/>
                    <a:gd name="connsiteY27" fmla="*/ 195288 h 277858"/>
                    <a:gd name="connsiteX28" fmla="*/ 66005 w 217120"/>
                    <a:gd name="connsiteY28" fmla="*/ 197509 h 277858"/>
                    <a:gd name="connsiteX29" fmla="*/ 64863 w 217120"/>
                    <a:gd name="connsiteY29" fmla="*/ 186656 h 277858"/>
                    <a:gd name="connsiteX30" fmla="*/ 63720 w 217120"/>
                    <a:gd name="connsiteY30" fmla="*/ 212043 h 277858"/>
                    <a:gd name="connsiteX31" fmla="*/ 53820 w 217120"/>
                    <a:gd name="connsiteY31" fmla="*/ 214074 h 277858"/>
                    <a:gd name="connsiteX32" fmla="*/ 52804 w 217120"/>
                    <a:gd name="connsiteY32" fmla="*/ 204046 h 277858"/>
                    <a:gd name="connsiteX33" fmla="*/ 62705 w 217120"/>
                    <a:gd name="connsiteY33" fmla="*/ 202015 h 277858"/>
                    <a:gd name="connsiteX34" fmla="*/ 63720 w 217120"/>
                    <a:gd name="connsiteY34" fmla="*/ 212043 h 277858"/>
                    <a:gd name="connsiteX35" fmla="*/ 77683 w 217120"/>
                    <a:gd name="connsiteY35" fmla="*/ 169140 h 277858"/>
                    <a:gd name="connsiteX36" fmla="*/ 88409 w 217120"/>
                    <a:gd name="connsiteY36" fmla="*/ 166918 h 277858"/>
                    <a:gd name="connsiteX37" fmla="*/ 89552 w 217120"/>
                    <a:gd name="connsiteY37" fmla="*/ 177771 h 277858"/>
                    <a:gd name="connsiteX38" fmla="*/ 78825 w 217120"/>
                    <a:gd name="connsiteY38" fmla="*/ 179992 h 277858"/>
                    <a:gd name="connsiteX39" fmla="*/ 77683 w 217120"/>
                    <a:gd name="connsiteY39" fmla="*/ 169140 h 277858"/>
                    <a:gd name="connsiteX40" fmla="*/ 90503 w 217120"/>
                    <a:gd name="connsiteY40" fmla="*/ 151559 h 277858"/>
                    <a:gd name="connsiteX41" fmla="*/ 101229 w 217120"/>
                    <a:gd name="connsiteY41" fmla="*/ 149338 h 277858"/>
                    <a:gd name="connsiteX42" fmla="*/ 102372 w 217120"/>
                    <a:gd name="connsiteY42" fmla="*/ 160191 h 277858"/>
                    <a:gd name="connsiteX43" fmla="*/ 91646 w 217120"/>
                    <a:gd name="connsiteY43" fmla="*/ 162412 h 277858"/>
                    <a:gd name="connsiteX44" fmla="*/ 90503 w 217120"/>
                    <a:gd name="connsiteY44" fmla="*/ 151559 h 277858"/>
                    <a:gd name="connsiteX45" fmla="*/ 103451 w 217120"/>
                    <a:gd name="connsiteY45" fmla="*/ 135248 h 277858"/>
                    <a:gd name="connsiteX46" fmla="*/ 112907 w 217120"/>
                    <a:gd name="connsiteY46" fmla="*/ 133281 h 277858"/>
                    <a:gd name="connsiteX47" fmla="*/ 113923 w 217120"/>
                    <a:gd name="connsiteY47" fmla="*/ 142928 h 277858"/>
                    <a:gd name="connsiteX48" fmla="*/ 104466 w 217120"/>
                    <a:gd name="connsiteY48" fmla="*/ 144895 h 277858"/>
                    <a:gd name="connsiteX49" fmla="*/ 103451 w 217120"/>
                    <a:gd name="connsiteY49" fmla="*/ 135248 h 277858"/>
                    <a:gd name="connsiteX50" fmla="*/ 115066 w 217120"/>
                    <a:gd name="connsiteY50" fmla="*/ 117985 h 277858"/>
                    <a:gd name="connsiteX51" fmla="*/ 125791 w 217120"/>
                    <a:gd name="connsiteY51" fmla="*/ 115764 h 277858"/>
                    <a:gd name="connsiteX52" fmla="*/ 126934 w 217120"/>
                    <a:gd name="connsiteY52" fmla="*/ 126617 h 277858"/>
                    <a:gd name="connsiteX53" fmla="*/ 116208 w 217120"/>
                    <a:gd name="connsiteY53" fmla="*/ 128838 h 277858"/>
                    <a:gd name="connsiteX54" fmla="*/ 115066 w 217120"/>
                    <a:gd name="connsiteY54" fmla="*/ 117985 h 277858"/>
                    <a:gd name="connsiteX55" fmla="*/ 127885 w 217120"/>
                    <a:gd name="connsiteY55" fmla="*/ 100405 h 277858"/>
                    <a:gd name="connsiteX56" fmla="*/ 138612 w 217120"/>
                    <a:gd name="connsiteY56" fmla="*/ 98183 h 277858"/>
                    <a:gd name="connsiteX57" fmla="*/ 139754 w 217120"/>
                    <a:gd name="connsiteY57" fmla="*/ 109036 h 277858"/>
                    <a:gd name="connsiteX58" fmla="*/ 129028 w 217120"/>
                    <a:gd name="connsiteY58" fmla="*/ 111258 h 277858"/>
                    <a:gd name="connsiteX59" fmla="*/ 127885 w 217120"/>
                    <a:gd name="connsiteY59" fmla="*/ 100405 h 277858"/>
                    <a:gd name="connsiteX60" fmla="*/ 140769 w 217120"/>
                    <a:gd name="connsiteY60" fmla="*/ 82888 h 277858"/>
                    <a:gd name="connsiteX61" fmla="*/ 151496 w 217120"/>
                    <a:gd name="connsiteY61" fmla="*/ 80667 h 277858"/>
                    <a:gd name="connsiteX62" fmla="*/ 152638 w 217120"/>
                    <a:gd name="connsiteY62" fmla="*/ 91519 h 277858"/>
                    <a:gd name="connsiteX63" fmla="*/ 141912 w 217120"/>
                    <a:gd name="connsiteY63" fmla="*/ 93741 h 277858"/>
                    <a:gd name="connsiteX64" fmla="*/ 140769 w 217120"/>
                    <a:gd name="connsiteY64" fmla="*/ 82888 h 277858"/>
                    <a:gd name="connsiteX65" fmla="*/ 153653 w 217120"/>
                    <a:gd name="connsiteY65" fmla="*/ 66133 h 277858"/>
                    <a:gd name="connsiteX66" fmla="*/ 163554 w 217120"/>
                    <a:gd name="connsiteY66" fmla="*/ 64102 h 277858"/>
                    <a:gd name="connsiteX67" fmla="*/ 164569 w 217120"/>
                    <a:gd name="connsiteY67" fmla="*/ 74130 h 277858"/>
                    <a:gd name="connsiteX68" fmla="*/ 154669 w 217120"/>
                    <a:gd name="connsiteY68" fmla="*/ 76160 h 277858"/>
                    <a:gd name="connsiteX69" fmla="*/ 153653 w 217120"/>
                    <a:gd name="connsiteY69" fmla="*/ 66133 h 277858"/>
                    <a:gd name="connsiteX70" fmla="*/ 165712 w 217120"/>
                    <a:gd name="connsiteY70" fmla="*/ 48743 h 277858"/>
                    <a:gd name="connsiteX71" fmla="*/ 176438 w 217120"/>
                    <a:gd name="connsiteY71" fmla="*/ 46521 h 277858"/>
                    <a:gd name="connsiteX72" fmla="*/ 177580 w 217120"/>
                    <a:gd name="connsiteY72" fmla="*/ 57374 h 277858"/>
                    <a:gd name="connsiteX73" fmla="*/ 166854 w 217120"/>
                    <a:gd name="connsiteY73" fmla="*/ 59596 h 277858"/>
                    <a:gd name="connsiteX74" fmla="*/ 165712 w 217120"/>
                    <a:gd name="connsiteY74" fmla="*/ 48743 h 277858"/>
                    <a:gd name="connsiteX75" fmla="*/ 163173 w 217120"/>
                    <a:gd name="connsiteY75" fmla="*/ 60421 h 277858"/>
                    <a:gd name="connsiteX76" fmla="*/ 153272 w 217120"/>
                    <a:gd name="connsiteY76" fmla="*/ 62452 h 277858"/>
                    <a:gd name="connsiteX77" fmla="*/ 152383 w 217120"/>
                    <a:gd name="connsiteY77" fmla="*/ 54074 h 277858"/>
                    <a:gd name="connsiteX78" fmla="*/ 154605 w 217120"/>
                    <a:gd name="connsiteY78" fmla="*/ 51027 h 277858"/>
                    <a:gd name="connsiteX79" fmla="*/ 162031 w 217120"/>
                    <a:gd name="connsiteY79" fmla="*/ 49504 h 277858"/>
                    <a:gd name="connsiteX80" fmla="*/ 163173 w 217120"/>
                    <a:gd name="connsiteY80" fmla="*/ 60421 h 277858"/>
                    <a:gd name="connsiteX81" fmla="*/ 151051 w 217120"/>
                    <a:gd name="connsiteY81" fmla="*/ 76922 h 277858"/>
                    <a:gd name="connsiteX82" fmla="*/ 140325 w 217120"/>
                    <a:gd name="connsiteY82" fmla="*/ 79143 h 277858"/>
                    <a:gd name="connsiteX83" fmla="*/ 139564 w 217120"/>
                    <a:gd name="connsiteY83" fmla="*/ 71591 h 277858"/>
                    <a:gd name="connsiteX84" fmla="*/ 141785 w 217120"/>
                    <a:gd name="connsiteY84" fmla="*/ 68544 h 277858"/>
                    <a:gd name="connsiteX85" fmla="*/ 150035 w 217120"/>
                    <a:gd name="connsiteY85" fmla="*/ 66831 h 277858"/>
                    <a:gd name="connsiteX86" fmla="*/ 151051 w 217120"/>
                    <a:gd name="connsiteY86" fmla="*/ 76922 h 277858"/>
                    <a:gd name="connsiteX87" fmla="*/ 138230 w 217120"/>
                    <a:gd name="connsiteY87" fmla="*/ 94502 h 277858"/>
                    <a:gd name="connsiteX88" fmla="*/ 127505 w 217120"/>
                    <a:gd name="connsiteY88" fmla="*/ 96724 h 277858"/>
                    <a:gd name="connsiteX89" fmla="*/ 126743 w 217120"/>
                    <a:gd name="connsiteY89" fmla="*/ 89171 h 277858"/>
                    <a:gd name="connsiteX90" fmla="*/ 129663 w 217120"/>
                    <a:gd name="connsiteY90" fmla="*/ 85109 h 277858"/>
                    <a:gd name="connsiteX91" fmla="*/ 137088 w 217120"/>
                    <a:gd name="connsiteY91" fmla="*/ 83586 h 277858"/>
                    <a:gd name="connsiteX92" fmla="*/ 138230 w 217120"/>
                    <a:gd name="connsiteY92" fmla="*/ 94502 h 277858"/>
                    <a:gd name="connsiteX93" fmla="*/ 125410 w 217120"/>
                    <a:gd name="connsiteY93" fmla="*/ 112083 h 277858"/>
                    <a:gd name="connsiteX94" fmla="*/ 114684 w 217120"/>
                    <a:gd name="connsiteY94" fmla="*/ 114304 h 277858"/>
                    <a:gd name="connsiteX95" fmla="*/ 113923 w 217120"/>
                    <a:gd name="connsiteY95" fmla="*/ 106751 h 277858"/>
                    <a:gd name="connsiteX96" fmla="*/ 116842 w 217120"/>
                    <a:gd name="connsiteY96" fmla="*/ 102690 h 277858"/>
                    <a:gd name="connsiteX97" fmla="*/ 124268 w 217120"/>
                    <a:gd name="connsiteY97" fmla="*/ 101166 h 277858"/>
                    <a:gd name="connsiteX98" fmla="*/ 125410 w 217120"/>
                    <a:gd name="connsiteY98" fmla="*/ 112083 h 277858"/>
                    <a:gd name="connsiteX99" fmla="*/ 112590 w 217120"/>
                    <a:gd name="connsiteY99" fmla="*/ 129600 h 277858"/>
                    <a:gd name="connsiteX100" fmla="*/ 103134 w 217120"/>
                    <a:gd name="connsiteY100" fmla="*/ 131567 h 277858"/>
                    <a:gd name="connsiteX101" fmla="*/ 102245 w 217120"/>
                    <a:gd name="connsiteY101" fmla="*/ 122809 h 277858"/>
                    <a:gd name="connsiteX102" fmla="*/ 104085 w 217120"/>
                    <a:gd name="connsiteY102" fmla="*/ 120270 h 277858"/>
                    <a:gd name="connsiteX103" fmla="*/ 111511 w 217120"/>
                    <a:gd name="connsiteY103" fmla="*/ 118747 h 277858"/>
                    <a:gd name="connsiteX104" fmla="*/ 112590 w 217120"/>
                    <a:gd name="connsiteY104" fmla="*/ 129600 h 277858"/>
                    <a:gd name="connsiteX105" fmla="*/ 100848 w 217120"/>
                    <a:gd name="connsiteY105" fmla="*/ 145657 h 277858"/>
                    <a:gd name="connsiteX106" fmla="*/ 90123 w 217120"/>
                    <a:gd name="connsiteY106" fmla="*/ 147878 h 277858"/>
                    <a:gd name="connsiteX107" fmla="*/ 89361 w 217120"/>
                    <a:gd name="connsiteY107" fmla="*/ 140326 h 277858"/>
                    <a:gd name="connsiteX108" fmla="*/ 91202 w 217120"/>
                    <a:gd name="connsiteY108" fmla="*/ 137787 h 277858"/>
                    <a:gd name="connsiteX109" fmla="*/ 99833 w 217120"/>
                    <a:gd name="connsiteY109" fmla="*/ 136010 h 277858"/>
                    <a:gd name="connsiteX110" fmla="*/ 100848 w 217120"/>
                    <a:gd name="connsiteY110" fmla="*/ 145657 h 277858"/>
                    <a:gd name="connsiteX111" fmla="*/ 88029 w 217120"/>
                    <a:gd name="connsiteY111" fmla="*/ 163237 h 277858"/>
                    <a:gd name="connsiteX112" fmla="*/ 77302 w 217120"/>
                    <a:gd name="connsiteY112" fmla="*/ 165458 h 277858"/>
                    <a:gd name="connsiteX113" fmla="*/ 76541 w 217120"/>
                    <a:gd name="connsiteY113" fmla="*/ 157906 h 277858"/>
                    <a:gd name="connsiteX114" fmla="*/ 79460 w 217120"/>
                    <a:gd name="connsiteY114" fmla="*/ 153844 h 277858"/>
                    <a:gd name="connsiteX115" fmla="*/ 86886 w 217120"/>
                    <a:gd name="connsiteY115" fmla="*/ 152321 h 277858"/>
                    <a:gd name="connsiteX116" fmla="*/ 88029 w 217120"/>
                    <a:gd name="connsiteY116" fmla="*/ 163237 h 277858"/>
                    <a:gd name="connsiteX117" fmla="*/ 75145 w 217120"/>
                    <a:gd name="connsiteY117" fmla="*/ 180754 h 277858"/>
                    <a:gd name="connsiteX118" fmla="*/ 64418 w 217120"/>
                    <a:gd name="connsiteY118" fmla="*/ 182975 h 277858"/>
                    <a:gd name="connsiteX119" fmla="*/ 63657 w 217120"/>
                    <a:gd name="connsiteY119" fmla="*/ 175423 h 277858"/>
                    <a:gd name="connsiteX120" fmla="*/ 66577 w 217120"/>
                    <a:gd name="connsiteY120" fmla="*/ 171361 h 277858"/>
                    <a:gd name="connsiteX121" fmla="*/ 74002 w 217120"/>
                    <a:gd name="connsiteY121" fmla="*/ 169838 h 277858"/>
                    <a:gd name="connsiteX122" fmla="*/ 75145 w 217120"/>
                    <a:gd name="connsiteY122" fmla="*/ 180754 h 277858"/>
                    <a:gd name="connsiteX123" fmla="*/ 62324 w 217120"/>
                    <a:gd name="connsiteY123" fmla="*/ 198334 h 277858"/>
                    <a:gd name="connsiteX124" fmla="*/ 52423 w 217120"/>
                    <a:gd name="connsiteY124" fmla="*/ 200365 h 277858"/>
                    <a:gd name="connsiteX125" fmla="*/ 51535 w 217120"/>
                    <a:gd name="connsiteY125" fmla="*/ 191988 h 277858"/>
                    <a:gd name="connsiteX126" fmla="*/ 53756 w 217120"/>
                    <a:gd name="connsiteY126" fmla="*/ 188941 h 277858"/>
                    <a:gd name="connsiteX127" fmla="*/ 61181 w 217120"/>
                    <a:gd name="connsiteY127" fmla="*/ 187418 h 277858"/>
                    <a:gd name="connsiteX128" fmla="*/ 62324 w 217120"/>
                    <a:gd name="connsiteY128" fmla="*/ 198334 h 277858"/>
                    <a:gd name="connsiteX129" fmla="*/ 50202 w 217120"/>
                    <a:gd name="connsiteY129" fmla="*/ 214899 h 277858"/>
                    <a:gd name="connsiteX130" fmla="*/ 39476 w 217120"/>
                    <a:gd name="connsiteY130" fmla="*/ 217121 h 277858"/>
                    <a:gd name="connsiteX131" fmla="*/ 38715 w 217120"/>
                    <a:gd name="connsiteY131" fmla="*/ 209568 h 277858"/>
                    <a:gd name="connsiteX132" fmla="*/ 40936 w 217120"/>
                    <a:gd name="connsiteY132" fmla="*/ 206521 h 277858"/>
                    <a:gd name="connsiteX133" fmla="*/ 49187 w 217120"/>
                    <a:gd name="connsiteY133" fmla="*/ 204808 h 277858"/>
                    <a:gd name="connsiteX134" fmla="*/ 50202 w 217120"/>
                    <a:gd name="connsiteY134" fmla="*/ 214899 h 277858"/>
                    <a:gd name="connsiteX135" fmla="*/ 50583 w 217120"/>
                    <a:gd name="connsiteY135" fmla="*/ 218580 h 277858"/>
                    <a:gd name="connsiteX136" fmla="*/ 51725 w 217120"/>
                    <a:gd name="connsiteY136" fmla="*/ 229433 h 277858"/>
                    <a:gd name="connsiteX137" fmla="*/ 40999 w 217120"/>
                    <a:gd name="connsiteY137" fmla="*/ 231654 h 277858"/>
                    <a:gd name="connsiteX138" fmla="*/ 39857 w 217120"/>
                    <a:gd name="connsiteY138" fmla="*/ 220802 h 277858"/>
                    <a:gd name="connsiteX139" fmla="*/ 50583 w 217120"/>
                    <a:gd name="connsiteY139" fmla="*/ 218580 h 277858"/>
                    <a:gd name="connsiteX140" fmla="*/ 54264 w 217120"/>
                    <a:gd name="connsiteY140" fmla="*/ 217819 h 277858"/>
                    <a:gd name="connsiteX141" fmla="*/ 64165 w 217120"/>
                    <a:gd name="connsiteY141" fmla="*/ 215788 h 277858"/>
                    <a:gd name="connsiteX142" fmla="*/ 64990 w 217120"/>
                    <a:gd name="connsiteY142" fmla="*/ 223657 h 277858"/>
                    <a:gd name="connsiteX143" fmla="*/ 62324 w 217120"/>
                    <a:gd name="connsiteY143" fmla="*/ 227339 h 277858"/>
                    <a:gd name="connsiteX144" fmla="*/ 55407 w 217120"/>
                    <a:gd name="connsiteY144" fmla="*/ 228798 h 277858"/>
                    <a:gd name="connsiteX145" fmla="*/ 54264 w 217120"/>
                    <a:gd name="connsiteY145" fmla="*/ 217819 h 277858"/>
                    <a:gd name="connsiteX146" fmla="*/ 66323 w 217120"/>
                    <a:gd name="connsiteY146" fmla="*/ 201254 h 277858"/>
                    <a:gd name="connsiteX147" fmla="*/ 77048 w 217120"/>
                    <a:gd name="connsiteY147" fmla="*/ 199032 h 277858"/>
                    <a:gd name="connsiteX148" fmla="*/ 77747 w 217120"/>
                    <a:gd name="connsiteY148" fmla="*/ 206014 h 277858"/>
                    <a:gd name="connsiteX149" fmla="*/ 75081 w 217120"/>
                    <a:gd name="connsiteY149" fmla="*/ 209695 h 277858"/>
                    <a:gd name="connsiteX150" fmla="*/ 67338 w 217120"/>
                    <a:gd name="connsiteY150" fmla="*/ 211282 h 277858"/>
                    <a:gd name="connsiteX151" fmla="*/ 66323 w 217120"/>
                    <a:gd name="connsiteY151" fmla="*/ 201254 h 277858"/>
                    <a:gd name="connsiteX152" fmla="*/ 79143 w 217120"/>
                    <a:gd name="connsiteY152" fmla="*/ 183673 h 277858"/>
                    <a:gd name="connsiteX153" fmla="*/ 89869 w 217120"/>
                    <a:gd name="connsiteY153" fmla="*/ 181452 h 277858"/>
                    <a:gd name="connsiteX154" fmla="*/ 90567 w 217120"/>
                    <a:gd name="connsiteY154" fmla="*/ 188433 h 277858"/>
                    <a:gd name="connsiteX155" fmla="*/ 87140 w 217120"/>
                    <a:gd name="connsiteY155" fmla="*/ 193067 h 277858"/>
                    <a:gd name="connsiteX156" fmla="*/ 80222 w 217120"/>
                    <a:gd name="connsiteY156" fmla="*/ 194526 h 277858"/>
                    <a:gd name="connsiteX157" fmla="*/ 79143 w 217120"/>
                    <a:gd name="connsiteY157" fmla="*/ 183673 h 277858"/>
                    <a:gd name="connsiteX158" fmla="*/ 92027 w 217120"/>
                    <a:gd name="connsiteY158" fmla="*/ 166157 h 277858"/>
                    <a:gd name="connsiteX159" fmla="*/ 102753 w 217120"/>
                    <a:gd name="connsiteY159" fmla="*/ 163935 h 277858"/>
                    <a:gd name="connsiteX160" fmla="*/ 103451 w 217120"/>
                    <a:gd name="connsiteY160" fmla="*/ 170917 h 277858"/>
                    <a:gd name="connsiteX161" fmla="*/ 100023 w 217120"/>
                    <a:gd name="connsiteY161" fmla="*/ 175550 h 277858"/>
                    <a:gd name="connsiteX162" fmla="*/ 93106 w 217120"/>
                    <a:gd name="connsiteY162" fmla="*/ 177009 h 277858"/>
                    <a:gd name="connsiteX163" fmla="*/ 92027 w 217120"/>
                    <a:gd name="connsiteY163" fmla="*/ 166157 h 277858"/>
                    <a:gd name="connsiteX164" fmla="*/ 104847 w 217120"/>
                    <a:gd name="connsiteY164" fmla="*/ 148576 h 277858"/>
                    <a:gd name="connsiteX165" fmla="*/ 114303 w 217120"/>
                    <a:gd name="connsiteY165" fmla="*/ 146609 h 277858"/>
                    <a:gd name="connsiteX166" fmla="*/ 115128 w 217120"/>
                    <a:gd name="connsiteY166" fmla="*/ 154860 h 277858"/>
                    <a:gd name="connsiteX167" fmla="*/ 112844 w 217120"/>
                    <a:gd name="connsiteY167" fmla="*/ 158033 h 277858"/>
                    <a:gd name="connsiteX168" fmla="*/ 105926 w 217120"/>
                    <a:gd name="connsiteY168" fmla="*/ 159492 h 277858"/>
                    <a:gd name="connsiteX169" fmla="*/ 104847 w 217120"/>
                    <a:gd name="connsiteY169" fmla="*/ 148576 h 277858"/>
                    <a:gd name="connsiteX170" fmla="*/ 116589 w 217120"/>
                    <a:gd name="connsiteY170" fmla="*/ 132519 h 277858"/>
                    <a:gd name="connsiteX171" fmla="*/ 127314 w 217120"/>
                    <a:gd name="connsiteY171" fmla="*/ 130298 h 277858"/>
                    <a:gd name="connsiteX172" fmla="*/ 128012 w 217120"/>
                    <a:gd name="connsiteY172" fmla="*/ 137279 h 277858"/>
                    <a:gd name="connsiteX173" fmla="*/ 125728 w 217120"/>
                    <a:gd name="connsiteY173" fmla="*/ 140452 h 277858"/>
                    <a:gd name="connsiteX174" fmla="*/ 117604 w 217120"/>
                    <a:gd name="connsiteY174" fmla="*/ 142166 h 277858"/>
                    <a:gd name="connsiteX175" fmla="*/ 116589 w 217120"/>
                    <a:gd name="connsiteY175" fmla="*/ 132519 h 277858"/>
                    <a:gd name="connsiteX176" fmla="*/ 129408 w 217120"/>
                    <a:gd name="connsiteY176" fmla="*/ 115002 h 277858"/>
                    <a:gd name="connsiteX177" fmla="*/ 140135 w 217120"/>
                    <a:gd name="connsiteY177" fmla="*/ 112781 h 277858"/>
                    <a:gd name="connsiteX178" fmla="*/ 140833 w 217120"/>
                    <a:gd name="connsiteY178" fmla="*/ 119762 h 277858"/>
                    <a:gd name="connsiteX179" fmla="*/ 137405 w 217120"/>
                    <a:gd name="connsiteY179" fmla="*/ 124395 h 277858"/>
                    <a:gd name="connsiteX180" fmla="*/ 130488 w 217120"/>
                    <a:gd name="connsiteY180" fmla="*/ 125855 h 277858"/>
                    <a:gd name="connsiteX181" fmla="*/ 129408 w 217120"/>
                    <a:gd name="connsiteY181" fmla="*/ 115002 h 277858"/>
                    <a:gd name="connsiteX182" fmla="*/ 142229 w 217120"/>
                    <a:gd name="connsiteY182" fmla="*/ 97422 h 277858"/>
                    <a:gd name="connsiteX183" fmla="*/ 152955 w 217120"/>
                    <a:gd name="connsiteY183" fmla="*/ 95200 h 277858"/>
                    <a:gd name="connsiteX184" fmla="*/ 153653 w 217120"/>
                    <a:gd name="connsiteY184" fmla="*/ 102182 h 277858"/>
                    <a:gd name="connsiteX185" fmla="*/ 150226 w 217120"/>
                    <a:gd name="connsiteY185" fmla="*/ 106815 h 277858"/>
                    <a:gd name="connsiteX186" fmla="*/ 143308 w 217120"/>
                    <a:gd name="connsiteY186" fmla="*/ 108275 h 277858"/>
                    <a:gd name="connsiteX187" fmla="*/ 142229 w 217120"/>
                    <a:gd name="connsiteY187" fmla="*/ 97422 h 277858"/>
                    <a:gd name="connsiteX188" fmla="*/ 155113 w 217120"/>
                    <a:gd name="connsiteY188" fmla="*/ 79842 h 277858"/>
                    <a:gd name="connsiteX189" fmla="*/ 165014 w 217120"/>
                    <a:gd name="connsiteY189" fmla="*/ 77811 h 277858"/>
                    <a:gd name="connsiteX190" fmla="*/ 165839 w 217120"/>
                    <a:gd name="connsiteY190" fmla="*/ 85680 h 277858"/>
                    <a:gd name="connsiteX191" fmla="*/ 163173 w 217120"/>
                    <a:gd name="connsiteY191" fmla="*/ 89362 h 277858"/>
                    <a:gd name="connsiteX192" fmla="*/ 156256 w 217120"/>
                    <a:gd name="connsiteY192" fmla="*/ 90821 h 277858"/>
                    <a:gd name="connsiteX193" fmla="*/ 155113 w 217120"/>
                    <a:gd name="connsiteY193" fmla="*/ 79842 h 277858"/>
                    <a:gd name="connsiteX194" fmla="*/ 167172 w 217120"/>
                    <a:gd name="connsiteY194" fmla="*/ 63340 h 277858"/>
                    <a:gd name="connsiteX195" fmla="*/ 177897 w 217120"/>
                    <a:gd name="connsiteY195" fmla="*/ 61119 h 277858"/>
                    <a:gd name="connsiteX196" fmla="*/ 178595 w 217120"/>
                    <a:gd name="connsiteY196" fmla="*/ 68100 h 277858"/>
                    <a:gd name="connsiteX197" fmla="*/ 175930 w 217120"/>
                    <a:gd name="connsiteY197" fmla="*/ 71781 h 277858"/>
                    <a:gd name="connsiteX198" fmla="*/ 168187 w 217120"/>
                    <a:gd name="connsiteY198" fmla="*/ 73368 h 277858"/>
                    <a:gd name="connsiteX199" fmla="*/ 167172 w 217120"/>
                    <a:gd name="connsiteY199" fmla="*/ 63340 h 277858"/>
                    <a:gd name="connsiteX200" fmla="*/ 180056 w 217120"/>
                    <a:gd name="connsiteY200" fmla="*/ 45760 h 277858"/>
                    <a:gd name="connsiteX201" fmla="*/ 190781 w 217120"/>
                    <a:gd name="connsiteY201" fmla="*/ 43538 h 277858"/>
                    <a:gd name="connsiteX202" fmla="*/ 191479 w 217120"/>
                    <a:gd name="connsiteY202" fmla="*/ 50520 h 277858"/>
                    <a:gd name="connsiteX203" fmla="*/ 188053 w 217120"/>
                    <a:gd name="connsiteY203" fmla="*/ 55153 h 277858"/>
                    <a:gd name="connsiteX204" fmla="*/ 181134 w 217120"/>
                    <a:gd name="connsiteY204" fmla="*/ 56613 h 277858"/>
                    <a:gd name="connsiteX205" fmla="*/ 180056 w 217120"/>
                    <a:gd name="connsiteY205" fmla="*/ 45760 h 277858"/>
                    <a:gd name="connsiteX206" fmla="*/ 179675 w 217120"/>
                    <a:gd name="connsiteY206" fmla="*/ 42079 h 277858"/>
                    <a:gd name="connsiteX207" fmla="*/ 178533 w 217120"/>
                    <a:gd name="connsiteY207" fmla="*/ 31226 h 277858"/>
                    <a:gd name="connsiteX208" fmla="*/ 189258 w 217120"/>
                    <a:gd name="connsiteY208" fmla="*/ 29004 h 277858"/>
                    <a:gd name="connsiteX209" fmla="*/ 190401 w 217120"/>
                    <a:gd name="connsiteY209" fmla="*/ 39857 h 277858"/>
                    <a:gd name="connsiteX210" fmla="*/ 179675 w 217120"/>
                    <a:gd name="connsiteY210" fmla="*/ 42079 h 277858"/>
                    <a:gd name="connsiteX211" fmla="*/ 175994 w 217120"/>
                    <a:gd name="connsiteY211" fmla="*/ 42840 h 277858"/>
                    <a:gd name="connsiteX212" fmla="*/ 165267 w 217120"/>
                    <a:gd name="connsiteY212" fmla="*/ 45062 h 277858"/>
                    <a:gd name="connsiteX213" fmla="*/ 164506 w 217120"/>
                    <a:gd name="connsiteY213" fmla="*/ 37509 h 277858"/>
                    <a:gd name="connsiteX214" fmla="*/ 167426 w 217120"/>
                    <a:gd name="connsiteY214" fmla="*/ 33447 h 277858"/>
                    <a:gd name="connsiteX215" fmla="*/ 174851 w 217120"/>
                    <a:gd name="connsiteY215" fmla="*/ 31924 h 277858"/>
                    <a:gd name="connsiteX216" fmla="*/ 175994 w 217120"/>
                    <a:gd name="connsiteY216" fmla="*/ 42840 h 277858"/>
                    <a:gd name="connsiteX217" fmla="*/ 170725 w 217120"/>
                    <a:gd name="connsiteY217" fmla="*/ 29068 h 277858"/>
                    <a:gd name="connsiteX218" fmla="*/ 174089 w 217120"/>
                    <a:gd name="connsiteY218" fmla="*/ 24435 h 277858"/>
                    <a:gd name="connsiteX219" fmla="*/ 174471 w 217120"/>
                    <a:gd name="connsiteY219" fmla="*/ 28306 h 277858"/>
                    <a:gd name="connsiteX220" fmla="*/ 170725 w 217120"/>
                    <a:gd name="connsiteY220" fmla="*/ 29068 h 277858"/>
                    <a:gd name="connsiteX221" fmla="*/ 161714 w 217120"/>
                    <a:gd name="connsiteY221" fmla="*/ 45823 h 277858"/>
                    <a:gd name="connsiteX222" fmla="*/ 157906 w 217120"/>
                    <a:gd name="connsiteY222" fmla="*/ 46585 h 277858"/>
                    <a:gd name="connsiteX223" fmla="*/ 161269 w 217120"/>
                    <a:gd name="connsiteY223" fmla="*/ 41952 h 277858"/>
                    <a:gd name="connsiteX224" fmla="*/ 161714 w 217120"/>
                    <a:gd name="connsiteY224" fmla="*/ 45823 h 277858"/>
                    <a:gd name="connsiteX225" fmla="*/ 149655 w 217120"/>
                    <a:gd name="connsiteY225" fmla="*/ 63213 h 277858"/>
                    <a:gd name="connsiteX226" fmla="*/ 145022 w 217120"/>
                    <a:gd name="connsiteY226" fmla="*/ 64165 h 277858"/>
                    <a:gd name="connsiteX227" fmla="*/ 149147 w 217120"/>
                    <a:gd name="connsiteY227" fmla="*/ 58517 h 277858"/>
                    <a:gd name="connsiteX228" fmla="*/ 149655 w 217120"/>
                    <a:gd name="connsiteY228" fmla="*/ 63213 h 277858"/>
                    <a:gd name="connsiteX229" fmla="*/ 136771 w 217120"/>
                    <a:gd name="connsiteY229" fmla="*/ 79905 h 277858"/>
                    <a:gd name="connsiteX230" fmla="*/ 132963 w 217120"/>
                    <a:gd name="connsiteY230" fmla="*/ 80667 h 277858"/>
                    <a:gd name="connsiteX231" fmla="*/ 136327 w 217120"/>
                    <a:gd name="connsiteY231" fmla="*/ 76033 h 277858"/>
                    <a:gd name="connsiteX232" fmla="*/ 136771 w 217120"/>
                    <a:gd name="connsiteY232" fmla="*/ 79905 h 277858"/>
                    <a:gd name="connsiteX233" fmla="*/ 123887 w 217120"/>
                    <a:gd name="connsiteY233" fmla="*/ 97485 h 277858"/>
                    <a:gd name="connsiteX234" fmla="*/ 120079 w 217120"/>
                    <a:gd name="connsiteY234" fmla="*/ 98247 h 277858"/>
                    <a:gd name="connsiteX235" fmla="*/ 123443 w 217120"/>
                    <a:gd name="connsiteY235" fmla="*/ 93614 h 277858"/>
                    <a:gd name="connsiteX236" fmla="*/ 123887 w 217120"/>
                    <a:gd name="connsiteY236" fmla="*/ 97485 h 277858"/>
                    <a:gd name="connsiteX237" fmla="*/ 111067 w 217120"/>
                    <a:gd name="connsiteY237" fmla="*/ 115066 h 277858"/>
                    <a:gd name="connsiteX238" fmla="*/ 107259 w 217120"/>
                    <a:gd name="connsiteY238" fmla="*/ 115827 h 277858"/>
                    <a:gd name="connsiteX239" fmla="*/ 110622 w 217120"/>
                    <a:gd name="connsiteY239" fmla="*/ 111194 h 277858"/>
                    <a:gd name="connsiteX240" fmla="*/ 111067 w 217120"/>
                    <a:gd name="connsiteY240" fmla="*/ 115066 h 277858"/>
                    <a:gd name="connsiteX241" fmla="*/ 99452 w 217120"/>
                    <a:gd name="connsiteY241" fmla="*/ 132329 h 277858"/>
                    <a:gd name="connsiteX242" fmla="*/ 94439 w 217120"/>
                    <a:gd name="connsiteY242" fmla="*/ 133344 h 277858"/>
                    <a:gd name="connsiteX243" fmla="*/ 98945 w 217120"/>
                    <a:gd name="connsiteY243" fmla="*/ 127188 h 277858"/>
                    <a:gd name="connsiteX244" fmla="*/ 99452 w 217120"/>
                    <a:gd name="connsiteY244" fmla="*/ 132329 h 277858"/>
                    <a:gd name="connsiteX245" fmla="*/ 86505 w 217120"/>
                    <a:gd name="connsiteY245" fmla="*/ 148640 h 277858"/>
                    <a:gd name="connsiteX246" fmla="*/ 82697 w 217120"/>
                    <a:gd name="connsiteY246" fmla="*/ 149401 h 277858"/>
                    <a:gd name="connsiteX247" fmla="*/ 86061 w 217120"/>
                    <a:gd name="connsiteY247" fmla="*/ 144768 h 277858"/>
                    <a:gd name="connsiteX248" fmla="*/ 86505 w 217120"/>
                    <a:gd name="connsiteY248" fmla="*/ 148640 h 277858"/>
                    <a:gd name="connsiteX249" fmla="*/ 73685 w 217120"/>
                    <a:gd name="connsiteY249" fmla="*/ 166220 h 277858"/>
                    <a:gd name="connsiteX250" fmla="*/ 69876 w 217120"/>
                    <a:gd name="connsiteY250" fmla="*/ 166982 h 277858"/>
                    <a:gd name="connsiteX251" fmla="*/ 73240 w 217120"/>
                    <a:gd name="connsiteY251" fmla="*/ 162349 h 277858"/>
                    <a:gd name="connsiteX252" fmla="*/ 73685 w 217120"/>
                    <a:gd name="connsiteY252" fmla="*/ 166220 h 277858"/>
                    <a:gd name="connsiteX253" fmla="*/ 60801 w 217120"/>
                    <a:gd name="connsiteY253" fmla="*/ 183737 h 277858"/>
                    <a:gd name="connsiteX254" fmla="*/ 56993 w 217120"/>
                    <a:gd name="connsiteY254" fmla="*/ 184498 h 277858"/>
                    <a:gd name="connsiteX255" fmla="*/ 60356 w 217120"/>
                    <a:gd name="connsiteY255" fmla="*/ 179865 h 277858"/>
                    <a:gd name="connsiteX256" fmla="*/ 60801 w 217120"/>
                    <a:gd name="connsiteY256" fmla="*/ 183737 h 277858"/>
                    <a:gd name="connsiteX257" fmla="*/ 48806 w 217120"/>
                    <a:gd name="connsiteY257" fmla="*/ 201127 h 277858"/>
                    <a:gd name="connsiteX258" fmla="*/ 44173 w 217120"/>
                    <a:gd name="connsiteY258" fmla="*/ 202079 h 277858"/>
                    <a:gd name="connsiteX259" fmla="*/ 48298 w 217120"/>
                    <a:gd name="connsiteY259" fmla="*/ 196430 h 277858"/>
                    <a:gd name="connsiteX260" fmla="*/ 48806 w 217120"/>
                    <a:gd name="connsiteY260" fmla="*/ 201127 h 277858"/>
                    <a:gd name="connsiteX261" fmla="*/ 35922 w 217120"/>
                    <a:gd name="connsiteY261" fmla="*/ 217882 h 277858"/>
                    <a:gd name="connsiteX262" fmla="*/ 32114 w 217120"/>
                    <a:gd name="connsiteY262" fmla="*/ 218644 h 277858"/>
                    <a:gd name="connsiteX263" fmla="*/ 35478 w 217120"/>
                    <a:gd name="connsiteY263" fmla="*/ 214011 h 277858"/>
                    <a:gd name="connsiteX264" fmla="*/ 35922 w 217120"/>
                    <a:gd name="connsiteY264" fmla="*/ 217882 h 277858"/>
                    <a:gd name="connsiteX265" fmla="*/ 25894 w 217120"/>
                    <a:gd name="connsiteY265" fmla="*/ 227148 h 277858"/>
                    <a:gd name="connsiteX266" fmla="*/ 28813 w 217120"/>
                    <a:gd name="connsiteY266" fmla="*/ 223086 h 277858"/>
                    <a:gd name="connsiteX267" fmla="*/ 36239 w 217120"/>
                    <a:gd name="connsiteY267" fmla="*/ 221563 h 277858"/>
                    <a:gd name="connsiteX268" fmla="*/ 37381 w 217120"/>
                    <a:gd name="connsiteY268" fmla="*/ 232416 h 277858"/>
                    <a:gd name="connsiteX269" fmla="*/ 26656 w 217120"/>
                    <a:gd name="connsiteY269" fmla="*/ 234638 h 277858"/>
                    <a:gd name="connsiteX270" fmla="*/ 25894 w 217120"/>
                    <a:gd name="connsiteY270" fmla="*/ 227148 h 277858"/>
                    <a:gd name="connsiteX271" fmla="*/ 23039 w 217120"/>
                    <a:gd name="connsiteY271" fmla="*/ 235399 h 277858"/>
                    <a:gd name="connsiteX272" fmla="*/ 19230 w 217120"/>
                    <a:gd name="connsiteY272" fmla="*/ 236161 h 277858"/>
                    <a:gd name="connsiteX273" fmla="*/ 22594 w 217120"/>
                    <a:gd name="connsiteY273" fmla="*/ 231528 h 277858"/>
                    <a:gd name="connsiteX274" fmla="*/ 23039 w 217120"/>
                    <a:gd name="connsiteY274" fmla="*/ 235399 h 277858"/>
                    <a:gd name="connsiteX275" fmla="*/ 37763 w 217120"/>
                    <a:gd name="connsiteY275" fmla="*/ 236097 h 277858"/>
                    <a:gd name="connsiteX276" fmla="*/ 38905 w 217120"/>
                    <a:gd name="connsiteY276" fmla="*/ 246950 h 277858"/>
                    <a:gd name="connsiteX277" fmla="*/ 28179 w 217120"/>
                    <a:gd name="connsiteY277" fmla="*/ 249171 h 277858"/>
                    <a:gd name="connsiteX278" fmla="*/ 27036 w 217120"/>
                    <a:gd name="connsiteY278" fmla="*/ 238318 h 277858"/>
                    <a:gd name="connsiteX279" fmla="*/ 37763 w 217120"/>
                    <a:gd name="connsiteY279" fmla="*/ 236097 h 277858"/>
                    <a:gd name="connsiteX280" fmla="*/ 41380 w 217120"/>
                    <a:gd name="connsiteY280" fmla="*/ 235336 h 277858"/>
                    <a:gd name="connsiteX281" fmla="*/ 52106 w 217120"/>
                    <a:gd name="connsiteY281" fmla="*/ 233114 h 277858"/>
                    <a:gd name="connsiteX282" fmla="*/ 52804 w 217120"/>
                    <a:gd name="connsiteY282" fmla="*/ 240096 h 277858"/>
                    <a:gd name="connsiteX283" fmla="*/ 49377 w 217120"/>
                    <a:gd name="connsiteY283" fmla="*/ 244729 h 277858"/>
                    <a:gd name="connsiteX284" fmla="*/ 42459 w 217120"/>
                    <a:gd name="connsiteY284" fmla="*/ 246189 h 277858"/>
                    <a:gd name="connsiteX285" fmla="*/ 41380 w 217120"/>
                    <a:gd name="connsiteY285" fmla="*/ 235336 h 277858"/>
                    <a:gd name="connsiteX286" fmla="*/ 46140 w 217120"/>
                    <a:gd name="connsiteY286" fmla="*/ 249235 h 277858"/>
                    <a:gd name="connsiteX287" fmla="*/ 43221 w 217120"/>
                    <a:gd name="connsiteY287" fmla="*/ 253233 h 277858"/>
                    <a:gd name="connsiteX288" fmla="*/ 42903 w 217120"/>
                    <a:gd name="connsiteY288" fmla="*/ 249933 h 277858"/>
                    <a:gd name="connsiteX289" fmla="*/ 46140 w 217120"/>
                    <a:gd name="connsiteY289" fmla="*/ 249235 h 277858"/>
                    <a:gd name="connsiteX290" fmla="*/ 55723 w 217120"/>
                    <a:gd name="connsiteY290" fmla="*/ 232352 h 277858"/>
                    <a:gd name="connsiteX291" fmla="*/ 59024 w 217120"/>
                    <a:gd name="connsiteY291" fmla="*/ 231654 h 277858"/>
                    <a:gd name="connsiteX292" fmla="*/ 56105 w 217120"/>
                    <a:gd name="connsiteY292" fmla="*/ 235653 h 277858"/>
                    <a:gd name="connsiteX293" fmla="*/ 55723 w 217120"/>
                    <a:gd name="connsiteY293" fmla="*/ 232352 h 277858"/>
                    <a:gd name="connsiteX294" fmla="*/ 67782 w 217120"/>
                    <a:gd name="connsiteY294" fmla="*/ 214963 h 277858"/>
                    <a:gd name="connsiteX295" fmla="*/ 71844 w 217120"/>
                    <a:gd name="connsiteY295" fmla="*/ 214138 h 277858"/>
                    <a:gd name="connsiteX296" fmla="*/ 68163 w 217120"/>
                    <a:gd name="connsiteY296" fmla="*/ 219152 h 277858"/>
                    <a:gd name="connsiteX297" fmla="*/ 67782 w 217120"/>
                    <a:gd name="connsiteY297" fmla="*/ 214963 h 277858"/>
                    <a:gd name="connsiteX298" fmla="*/ 80666 w 217120"/>
                    <a:gd name="connsiteY298" fmla="*/ 198271 h 277858"/>
                    <a:gd name="connsiteX299" fmla="*/ 83967 w 217120"/>
                    <a:gd name="connsiteY299" fmla="*/ 197573 h 277858"/>
                    <a:gd name="connsiteX300" fmla="*/ 81047 w 217120"/>
                    <a:gd name="connsiteY300" fmla="*/ 201571 h 277858"/>
                    <a:gd name="connsiteX301" fmla="*/ 80666 w 217120"/>
                    <a:gd name="connsiteY301" fmla="*/ 198271 h 277858"/>
                    <a:gd name="connsiteX302" fmla="*/ 93487 w 217120"/>
                    <a:gd name="connsiteY302" fmla="*/ 180690 h 277858"/>
                    <a:gd name="connsiteX303" fmla="*/ 96787 w 217120"/>
                    <a:gd name="connsiteY303" fmla="*/ 179992 h 277858"/>
                    <a:gd name="connsiteX304" fmla="*/ 93867 w 217120"/>
                    <a:gd name="connsiteY304" fmla="*/ 183991 h 277858"/>
                    <a:gd name="connsiteX305" fmla="*/ 93487 w 217120"/>
                    <a:gd name="connsiteY305" fmla="*/ 180690 h 277858"/>
                    <a:gd name="connsiteX306" fmla="*/ 106370 w 217120"/>
                    <a:gd name="connsiteY306" fmla="*/ 163174 h 277858"/>
                    <a:gd name="connsiteX307" fmla="*/ 109670 w 217120"/>
                    <a:gd name="connsiteY307" fmla="*/ 162475 h 277858"/>
                    <a:gd name="connsiteX308" fmla="*/ 106751 w 217120"/>
                    <a:gd name="connsiteY308" fmla="*/ 166474 h 277858"/>
                    <a:gd name="connsiteX309" fmla="*/ 106370 w 217120"/>
                    <a:gd name="connsiteY309" fmla="*/ 163174 h 277858"/>
                    <a:gd name="connsiteX310" fmla="*/ 117921 w 217120"/>
                    <a:gd name="connsiteY310" fmla="*/ 145847 h 277858"/>
                    <a:gd name="connsiteX311" fmla="*/ 122427 w 217120"/>
                    <a:gd name="connsiteY311" fmla="*/ 144895 h 277858"/>
                    <a:gd name="connsiteX312" fmla="*/ 118429 w 217120"/>
                    <a:gd name="connsiteY312" fmla="*/ 150417 h 277858"/>
                    <a:gd name="connsiteX313" fmla="*/ 117921 w 217120"/>
                    <a:gd name="connsiteY313" fmla="*/ 145847 h 277858"/>
                    <a:gd name="connsiteX314" fmla="*/ 130932 w 217120"/>
                    <a:gd name="connsiteY314" fmla="*/ 129536 h 277858"/>
                    <a:gd name="connsiteX315" fmla="*/ 134232 w 217120"/>
                    <a:gd name="connsiteY315" fmla="*/ 128838 h 277858"/>
                    <a:gd name="connsiteX316" fmla="*/ 131313 w 217120"/>
                    <a:gd name="connsiteY316" fmla="*/ 132836 h 277858"/>
                    <a:gd name="connsiteX317" fmla="*/ 130932 w 217120"/>
                    <a:gd name="connsiteY317" fmla="*/ 129536 h 277858"/>
                    <a:gd name="connsiteX318" fmla="*/ 143752 w 217120"/>
                    <a:gd name="connsiteY318" fmla="*/ 112019 h 277858"/>
                    <a:gd name="connsiteX319" fmla="*/ 147052 w 217120"/>
                    <a:gd name="connsiteY319" fmla="*/ 111321 h 277858"/>
                    <a:gd name="connsiteX320" fmla="*/ 144133 w 217120"/>
                    <a:gd name="connsiteY320" fmla="*/ 115320 h 277858"/>
                    <a:gd name="connsiteX321" fmla="*/ 143752 w 217120"/>
                    <a:gd name="connsiteY321" fmla="*/ 112019 h 277858"/>
                    <a:gd name="connsiteX322" fmla="*/ 156572 w 217120"/>
                    <a:gd name="connsiteY322" fmla="*/ 94439 h 277858"/>
                    <a:gd name="connsiteX323" fmla="*/ 159873 w 217120"/>
                    <a:gd name="connsiteY323" fmla="*/ 93741 h 277858"/>
                    <a:gd name="connsiteX324" fmla="*/ 156954 w 217120"/>
                    <a:gd name="connsiteY324" fmla="*/ 97739 h 277858"/>
                    <a:gd name="connsiteX325" fmla="*/ 156572 w 217120"/>
                    <a:gd name="connsiteY325" fmla="*/ 94439 h 277858"/>
                    <a:gd name="connsiteX326" fmla="*/ 168631 w 217120"/>
                    <a:gd name="connsiteY326" fmla="*/ 77049 h 277858"/>
                    <a:gd name="connsiteX327" fmla="*/ 172693 w 217120"/>
                    <a:gd name="connsiteY327" fmla="*/ 76224 h 277858"/>
                    <a:gd name="connsiteX328" fmla="*/ 169013 w 217120"/>
                    <a:gd name="connsiteY328" fmla="*/ 81238 h 277858"/>
                    <a:gd name="connsiteX329" fmla="*/ 168631 w 217120"/>
                    <a:gd name="connsiteY329" fmla="*/ 77049 h 277858"/>
                    <a:gd name="connsiteX330" fmla="*/ 181515 w 217120"/>
                    <a:gd name="connsiteY330" fmla="*/ 60357 h 277858"/>
                    <a:gd name="connsiteX331" fmla="*/ 184816 w 217120"/>
                    <a:gd name="connsiteY331" fmla="*/ 59659 h 277858"/>
                    <a:gd name="connsiteX332" fmla="*/ 181896 w 217120"/>
                    <a:gd name="connsiteY332" fmla="*/ 63658 h 277858"/>
                    <a:gd name="connsiteX333" fmla="*/ 181515 w 217120"/>
                    <a:gd name="connsiteY333" fmla="*/ 60357 h 277858"/>
                    <a:gd name="connsiteX334" fmla="*/ 194336 w 217120"/>
                    <a:gd name="connsiteY334" fmla="*/ 42777 h 277858"/>
                    <a:gd name="connsiteX335" fmla="*/ 197635 w 217120"/>
                    <a:gd name="connsiteY335" fmla="*/ 42079 h 277858"/>
                    <a:gd name="connsiteX336" fmla="*/ 194716 w 217120"/>
                    <a:gd name="connsiteY336" fmla="*/ 46077 h 277858"/>
                    <a:gd name="connsiteX337" fmla="*/ 194336 w 217120"/>
                    <a:gd name="connsiteY337" fmla="*/ 42777 h 277858"/>
                    <a:gd name="connsiteX338" fmla="*/ 204300 w 217120"/>
                    <a:gd name="connsiteY338" fmla="*/ 33003 h 277858"/>
                    <a:gd name="connsiteX339" fmla="*/ 200872 w 217120"/>
                    <a:gd name="connsiteY339" fmla="*/ 37636 h 277858"/>
                    <a:gd name="connsiteX340" fmla="*/ 193955 w 217120"/>
                    <a:gd name="connsiteY340" fmla="*/ 39096 h 277858"/>
                    <a:gd name="connsiteX341" fmla="*/ 192813 w 217120"/>
                    <a:gd name="connsiteY341" fmla="*/ 28243 h 277858"/>
                    <a:gd name="connsiteX342" fmla="*/ 203538 w 217120"/>
                    <a:gd name="connsiteY342" fmla="*/ 26021 h 277858"/>
                    <a:gd name="connsiteX343" fmla="*/ 204300 w 217120"/>
                    <a:gd name="connsiteY343" fmla="*/ 33003 h 277858"/>
                    <a:gd name="connsiteX344" fmla="*/ 202079 w 217120"/>
                    <a:gd name="connsiteY344" fmla="*/ 11424 h 277858"/>
                    <a:gd name="connsiteX345" fmla="*/ 203221 w 217120"/>
                    <a:gd name="connsiteY345" fmla="*/ 22277 h 277858"/>
                    <a:gd name="connsiteX346" fmla="*/ 192495 w 217120"/>
                    <a:gd name="connsiteY346" fmla="*/ 24498 h 277858"/>
                    <a:gd name="connsiteX347" fmla="*/ 191352 w 217120"/>
                    <a:gd name="connsiteY347" fmla="*/ 13646 h 277858"/>
                    <a:gd name="connsiteX348" fmla="*/ 202079 w 217120"/>
                    <a:gd name="connsiteY348" fmla="*/ 11424 h 277858"/>
                    <a:gd name="connsiteX349" fmla="*/ 188877 w 217120"/>
                    <a:gd name="connsiteY349" fmla="*/ 25260 h 277858"/>
                    <a:gd name="connsiteX350" fmla="*/ 178151 w 217120"/>
                    <a:gd name="connsiteY350" fmla="*/ 27481 h 277858"/>
                    <a:gd name="connsiteX351" fmla="*/ 177390 w 217120"/>
                    <a:gd name="connsiteY351" fmla="*/ 19929 h 277858"/>
                    <a:gd name="connsiteX352" fmla="*/ 180309 w 217120"/>
                    <a:gd name="connsiteY352" fmla="*/ 15867 h 277858"/>
                    <a:gd name="connsiteX353" fmla="*/ 187735 w 217120"/>
                    <a:gd name="connsiteY353" fmla="*/ 14344 h 277858"/>
                    <a:gd name="connsiteX354" fmla="*/ 188877 w 217120"/>
                    <a:gd name="connsiteY354" fmla="*/ 25260 h 277858"/>
                    <a:gd name="connsiteX355" fmla="*/ 187354 w 217120"/>
                    <a:gd name="connsiteY355" fmla="*/ 10726 h 277858"/>
                    <a:gd name="connsiteX356" fmla="*/ 183546 w 217120"/>
                    <a:gd name="connsiteY356" fmla="*/ 11488 h 277858"/>
                    <a:gd name="connsiteX357" fmla="*/ 186910 w 217120"/>
                    <a:gd name="connsiteY357" fmla="*/ 6855 h 277858"/>
                    <a:gd name="connsiteX358" fmla="*/ 187354 w 217120"/>
                    <a:gd name="connsiteY358" fmla="*/ 10726 h 277858"/>
                    <a:gd name="connsiteX359" fmla="*/ 6409 w 217120"/>
                    <a:gd name="connsiteY359" fmla="*/ 253741 h 277858"/>
                    <a:gd name="connsiteX360" fmla="*/ 9773 w 217120"/>
                    <a:gd name="connsiteY360" fmla="*/ 249108 h 277858"/>
                    <a:gd name="connsiteX361" fmla="*/ 10155 w 217120"/>
                    <a:gd name="connsiteY361" fmla="*/ 252979 h 277858"/>
                    <a:gd name="connsiteX362" fmla="*/ 6409 w 217120"/>
                    <a:gd name="connsiteY362" fmla="*/ 253741 h 277858"/>
                    <a:gd name="connsiteX363" fmla="*/ 13074 w 217120"/>
                    <a:gd name="connsiteY363" fmla="*/ 244665 h 277858"/>
                    <a:gd name="connsiteX364" fmla="*/ 15993 w 217120"/>
                    <a:gd name="connsiteY364" fmla="*/ 240603 h 277858"/>
                    <a:gd name="connsiteX365" fmla="*/ 23419 w 217120"/>
                    <a:gd name="connsiteY365" fmla="*/ 239080 h 277858"/>
                    <a:gd name="connsiteX366" fmla="*/ 24562 w 217120"/>
                    <a:gd name="connsiteY366" fmla="*/ 249933 h 277858"/>
                    <a:gd name="connsiteX367" fmla="*/ 13835 w 217120"/>
                    <a:gd name="connsiteY367" fmla="*/ 252154 h 277858"/>
                    <a:gd name="connsiteX368" fmla="*/ 13074 w 217120"/>
                    <a:gd name="connsiteY368" fmla="*/ 244665 h 277858"/>
                    <a:gd name="connsiteX369" fmla="*/ 15359 w 217120"/>
                    <a:gd name="connsiteY369" fmla="*/ 266752 h 277858"/>
                    <a:gd name="connsiteX370" fmla="*/ 14217 w 217120"/>
                    <a:gd name="connsiteY370" fmla="*/ 255899 h 277858"/>
                    <a:gd name="connsiteX371" fmla="*/ 24942 w 217120"/>
                    <a:gd name="connsiteY371" fmla="*/ 253678 h 277858"/>
                    <a:gd name="connsiteX372" fmla="*/ 26085 w 217120"/>
                    <a:gd name="connsiteY372" fmla="*/ 264530 h 277858"/>
                    <a:gd name="connsiteX373" fmla="*/ 15359 w 217120"/>
                    <a:gd name="connsiteY373" fmla="*/ 266752 h 277858"/>
                    <a:gd name="connsiteX374" fmla="*/ 28560 w 217120"/>
                    <a:gd name="connsiteY374" fmla="*/ 252916 h 277858"/>
                    <a:gd name="connsiteX375" fmla="*/ 39286 w 217120"/>
                    <a:gd name="connsiteY375" fmla="*/ 250694 h 277858"/>
                    <a:gd name="connsiteX376" fmla="*/ 39984 w 217120"/>
                    <a:gd name="connsiteY376" fmla="*/ 257676 h 277858"/>
                    <a:gd name="connsiteX377" fmla="*/ 36556 w 217120"/>
                    <a:gd name="connsiteY377" fmla="*/ 262309 h 277858"/>
                    <a:gd name="connsiteX378" fmla="*/ 29639 w 217120"/>
                    <a:gd name="connsiteY378" fmla="*/ 263769 h 277858"/>
                    <a:gd name="connsiteX379" fmla="*/ 28560 w 217120"/>
                    <a:gd name="connsiteY379" fmla="*/ 252916 h 277858"/>
                    <a:gd name="connsiteX380" fmla="*/ 30083 w 217120"/>
                    <a:gd name="connsiteY380" fmla="*/ 267450 h 277858"/>
                    <a:gd name="connsiteX381" fmla="*/ 33383 w 217120"/>
                    <a:gd name="connsiteY381" fmla="*/ 266752 h 277858"/>
                    <a:gd name="connsiteX382" fmla="*/ 30464 w 217120"/>
                    <a:gd name="connsiteY382" fmla="*/ 270750 h 277858"/>
                    <a:gd name="connsiteX383" fmla="*/ 30083 w 217120"/>
                    <a:gd name="connsiteY383" fmla="*/ 267450 h 277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</a:cxnLst>
                  <a:rect l="l" t="t" r="r" b="b"/>
                  <a:pathLst>
                    <a:path w="217120" h="277858">
                      <a:moveTo>
                        <a:pt x="213693" y="20119"/>
                      </a:moveTo>
                      <a:lnTo>
                        <a:pt x="206775" y="21579"/>
                      </a:lnTo>
                      <a:lnTo>
                        <a:pt x="205950" y="13582"/>
                      </a:lnTo>
                      <a:lnTo>
                        <a:pt x="198778" y="8314"/>
                      </a:lnTo>
                      <a:lnTo>
                        <a:pt x="190908" y="9964"/>
                      </a:lnTo>
                      <a:lnTo>
                        <a:pt x="190147" y="2412"/>
                      </a:lnTo>
                      <a:lnTo>
                        <a:pt x="190337" y="2158"/>
                      </a:lnTo>
                      <a:lnTo>
                        <a:pt x="187354" y="0"/>
                      </a:lnTo>
                      <a:lnTo>
                        <a:pt x="0" y="256216"/>
                      </a:lnTo>
                      <a:lnTo>
                        <a:pt x="2983" y="258374"/>
                      </a:lnTo>
                      <a:lnTo>
                        <a:pt x="3110" y="258183"/>
                      </a:lnTo>
                      <a:lnTo>
                        <a:pt x="10535" y="256660"/>
                      </a:lnTo>
                      <a:lnTo>
                        <a:pt x="11360" y="264467"/>
                      </a:lnTo>
                      <a:lnTo>
                        <a:pt x="18722" y="269862"/>
                      </a:lnTo>
                      <a:lnTo>
                        <a:pt x="26402" y="268275"/>
                      </a:lnTo>
                      <a:lnTo>
                        <a:pt x="27100" y="275256"/>
                      </a:lnTo>
                      <a:lnTo>
                        <a:pt x="26783" y="275700"/>
                      </a:lnTo>
                      <a:lnTo>
                        <a:pt x="29766" y="277858"/>
                      </a:lnTo>
                      <a:lnTo>
                        <a:pt x="217120" y="21642"/>
                      </a:lnTo>
                      <a:lnTo>
                        <a:pt x="214137" y="19484"/>
                      </a:lnTo>
                      <a:lnTo>
                        <a:pt x="213693" y="20119"/>
                      </a:lnTo>
                      <a:close/>
                      <a:moveTo>
                        <a:pt x="210456" y="24562"/>
                      </a:moveTo>
                      <a:lnTo>
                        <a:pt x="207537" y="28560"/>
                      </a:lnTo>
                      <a:lnTo>
                        <a:pt x="207219" y="25260"/>
                      </a:lnTo>
                      <a:lnTo>
                        <a:pt x="210456" y="24562"/>
                      </a:lnTo>
                      <a:close/>
                      <a:moveTo>
                        <a:pt x="64863" y="186656"/>
                      </a:moveTo>
                      <a:lnTo>
                        <a:pt x="75589" y="184435"/>
                      </a:lnTo>
                      <a:lnTo>
                        <a:pt x="76731" y="195288"/>
                      </a:lnTo>
                      <a:lnTo>
                        <a:pt x="66005" y="197509"/>
                      </a:lnTo>
                      <a:lnTo>
                        <a:pt x="64863" y="186656"/>
                      </a:lnTo>
                      <a:close/>
                      <a:moveTo>
                        <a:pt x="63720" y="212043"/>
                      </a:moveTo>
                      <a:lnTo>
                        <a:pt x="53820" y="214074"/>
                      </a:lnTo>
                      <a:lnTo>
                        <a:pt x="52804" y="204046"/>
                      </a:lnTo>
                      <a:lnTo>
                        <a:pt x="62705" y="202015"/>
                      </a:lnTo>
                      <a:lnTo>
                        <a:pt x="63720" y="212043"/>
                      </a:lnTo>
                      <a:close/>
                      <a:moveTo>
                        <a:pt x="77683" y="169140"/>
                      </a:moveTo>
                      <a:lnTo>
                        <a:pt x="88409" y="166918"/>
                      </a:lnTo>
                      <a:lnTo>
                        <a:pt x="89552" y="177771"/>
                      </a:lnTo>
                      <a:lnTo>
                        <a:pt x="78825" y="179992"/>
                      </a:lnTo>
                      <a:lnTo>
                        <a:pt x="77683" y="169140"/>
                      </a:lnTo>
                      <a:close/>
                      <a:moveTo>
                        <a:pt x="90503" y="151559"/>
                      </a:moveTo>
                      <a:lnTo>
                        <a:pt x="101229" y="149338"/>
                      </a:lnTo>
                      <a:lnTo>
                        <a:pt x="102372" y="160191"/>
                      </a:lnTo>
                      <a:lnTo>
                        <a:pt x="91646" y="162412"/>
                      </a:lnTo>
                      <a:lnTo>
                        <a:pt x="90503" y="151559"/>
                      </a:lnTo>
                      <a:close/>
                      <a:moveTo>
                        <a:pt x="103451" y="135248"/>
                      </a:moveTo>
                      <a:lnTo>
                        <a:pt x="112907" y="133281"/>
                      </a:lnTo>
                      <a:lnTo>
                        <a:pt x="113923" y="142928"/>
                      </a:lnTo>
                      <a:lnTo>
                        <a:pt x="104466" y="144895"/>
                      </a:lnTo>
                      <a:lnTo>
                        <a:pt x="103451" y="135248"/>
                      </a:lnTo>
                      <a:close/>
                      <a:moveTo>
                        <a:pt x="115066" y="117985"/>
                      </a:moveTo>
                      <a:lnTo>
                        <a:pt x="125791" y="115764"/>
                      </a:lnTo>
                      <a:lnTo>
                        <a:pt x="126934" y="126617"/>
                      </a:lnTo>
                      <a:lnTo>
                        <a:pt x="116208" y="128838"/>
                      </a:lnTo>
                      <a:lnTo>
                        <a:pt x="115066" y="117985"/>
                      </a:lnTo>
                      <a:close/>
                      <a:moveTo>
                        <a:pt x="127885" y="100405"/>
                      </a:moveTo>
                      <a:lnTo>
                        <a:pt x="138612" y="98183"/>
                      </a:lnTo>
                      <a:lnTo>
                        <a:pt x="139754" y="109036"/>
                      </a:lnTo>
                      <a:lnTo>
                        <a:pt x="129028" y="111258"/>
                      </a:lnTo>
                      <a:lnTo>
                        <a:pt x="127885" y="100405"/>
                      </a:lnTo>
                      <a:close/>
                      <a:moveTo>
                        <a:pt x="140769" y="82888"/>
                      </a:moveTo>
                      <a:lnTo>
                        <a:pt x="151496" y="80667"/>
                      </a:lnTo>
                      <a:lnTo>
                        <a:pt x="152638" y="91519"/>
                      </a:lnTo>
                      <a:lnTo>
                        <a:pt x="141912" y="93741"/>
                      </a:lnTo>
                      <a:lnTo>
                        <a:pt x="140769" y="82888"/>
                      </a:lnTo>
                      <a:close/>
                      <a:moveTo>
                        <a:pt x="153653" y="66133"/>
                      </a:moveTo>
                      <a:lnTo>
                        <a:pt x="163554" y="64102"/>
                      </a:lnTo>
                      <a:lnTo>
                        <a:pt x="164569" y="74130"/>
                      </a:lnTo>
                      <a:lnTo>
                        <a:pt x="154669" y="76160"/>
                      </a:lnTo>
                      <a:lnTo>
                        <a:pt x="153653" y="66133"/>
                      </a:lnTo>
                      <a:close/>
                      <a:moveTo>
                        <a:pt x="165712" y="48743"/>
                      </a:moveTo>
                      <a:lnTo>
                        <a:pt x="176438" y="46521"/>
                      </a:lnTo>
                      <a:lnTo>
                        <a:pt x="177580" y="57374"/>
                      </a:lnTo>
                      <a:lnTo>
                        <a:pt x="166854" y="59596"/>
                      </a:lnTo>
                      <a:lnTo>
                        <a:pt x="165712" y="48743"/>
                      </a:lnTo>
                      <a:close/>
                      <a:moveTo>
                        <a:pt x="163173" y="60421"/>
                      </a:moveTo>
                      <a:lnTo>
                        <a:pt x="153272" y="62452"/>
                      </a:lnTo>
                      <a:lnTo>
                        <a:pt x="152383" y="54074"/>
                      </a:lnTo>
                      <a:lnTo>
                        <a:pt x="154605" y="51027"/>
                      </a:lnTo>
                      <a:lnTo>
                        <a:pt x="162031" y="49504"/>
                      </a:lnTo>
                      <a:lnTo>
                        <a:pt x="163173" y="60421"/>
                      </a:lnTo>
                      <a:close/>
                      <a:moveTo>
                        <a:pt x="151051" y="76922"/>
                      </a:moveTo>
                      <a:lnTo>
                        <a:pt x="140325" y="79143"/>
                      </a:lnTo>
                      <a:lnTo>
                        <a:pt x="139564" y="71591"/>
                      </a:lnTo>
                      <a:lnTo>
                        <a:pt x="141785" y="68544"/>
                      </a:lnTo>
                      <a:lnTo>
                        <a:pt x="150035" y="66831"/>
                      </a:lnTo>
                      <a:lnTo>
                        <a:pt x="151051" y="76922"/>
                      </a:lnTo>
                      <a:close/>
                      <a:moveTo>
                        <a:pt x="138230" y="94502"/>
                      </a:moveTo>
                      <a:lnTo>
                        <a:pt x="127505" y="96724"/>
                      </a:lnTo>
                      <a:lnTo>
                        <a:pt x="126743" y="89171"/>
                      </a:lnTo>
                      <a:lnTo>
                        <a:pt x="129663" y="85109"/>
                      </a:lnTo>
                      <a:lnTo>
                        <a:pt x="137088" y="83586"/>
                      </a:lnTo>
                      <a:lnTo>
                        <a:pt x="138230" y="94502"/>
                      </a:lnTo>
                      <a:close/>
                      <a:moveTo>
                        <a:pt x="125410" y="112083"/>
                      </a:moveTo>
                      <a:lnTo>
                        <a:pt x="114684" y="114304"/>
                      </a:lnTo>
                      <a:lnTo>
                        <a:pt x="113923" y="106751"/>
                      </a:lnTo>
                      <a:lnTo>
                        <a:pt x="116842" y="102690"/>
                      </a:lnTo>
                      <a:lnTo>
                        <a:pt x="124268" y="101166"/>
                      </a:lnTo>
                      <a:lnTo>
                        <a:pt x="125410" y="112083"/>
                      </a:lnTo>
                      <a:close/>
                      <a:moveTo>
                        <a:pt x="112590" y="129600"/>
                      </a:moveTo>
                      <a:lnTo>
                        <a:pt x="103134" y="131567"/>
                      </a:lnTo>
                      <a:lnTo>
                        <a:pt x="102245" y="122809"/>
                      </a:lnTo>
                      <a:lnTo>
                        <a:pt x="104085" y="120270"/>
                      </a:lnTo>
                      <a:lnTo>
                        <a:pt x="111511" y="118747"/>
                      </a:lnTo>
                      <a:lnTo>
                        <a:pt x="112590" y="129600"/>
                      </a:lnTo>
                      <a:close/>
                      <a:moveTo>
                        <a:pt x="100848" y="145657"/>
                      </a:moveTo>
                      <a:lnTo>
                        <a:pt x="90123" y="147878"/>
                      </a:lnTo>
                      <a:lnTo>
                        <a:pt x="89361" y="140326"/>
                      </a:lnTo>
                      <a:lnTo>
                        <a:pt x="91202" y="137787"/>
                      </a:lnTo>
                      <a:lnTo>
                        <a:pt x="99833" y="136010"/>
                      </a:lnTo>
                      <a:lnTo>
                        <a:pt x="100848" y="145657"/>
                      </a:lnTo>
                      <a:close/>
                      <a:moveTo>
                        <a:pt x="88029" y="163237"/>
                      </a:moveTo>
                      <a:lnTo>
                        <a:pt x="77302" y="165458"/>
                      </a:lnTo>
                      <a:lnTo>
                        <a:pt x="76541" y="157906"/>
                      </a:lnTo>
                      <a:lnTo>
                        <a:pt x="79460" y="153844"/>
                      </a:lnTo>
                      <a:lnTo>
                        <a:pt x="86886" y="152321"/>
                      </a:lnTo>
                      <a:lnTo>
                        <a:pt x="88029" y="163237"/>
                      </a:lnTo>
                      <a:close/>
                      <a:moveTo>
                        <a:pt x="75145" y="180754"/>
                      </a:moveTo>
                      <a:lnTo>
                        <a:pt x="64418" y="182975"/>
                      </a:lnTo>
                      <a:lnTo>
                        <a:pt x="63657" y="175423"/>
                      </a:lnTo>
                      <a:lnTo>
                        <a:pt x="66577" y="171361"/>
                      </a:lnTo>
                      <a:lnTo>
                        <a:pt x="74002" y="169838"/>
                      </a:lnTo>
                      <a:lnTo>
                        <a:pt x="75145" y="180754"/>
                      </a:lnTo>
                      <a:close/>
                      <a:moveTo>
                        <a:pt x="62324" y="198334"/>
                      </a:moveTo>
                      <a:lnTo>
                        <a:pt x="52423" y="200365"/>
                      </a:lnTo>
                      <a:lnTo>
                        <a:pt x="51535" y="191988"/>
                      </a:lnTo>
                      <a:lnTo>
                        <a:pt x="53756" y="188941"/>
                      </a:lnTo>
                      <a:lnTo>
                        <a:pt x="61181" y="187418"/>
                      </a:lnTo>
                      <a:lnTo>
                        <a:pt x="62324" y="198334"/>
                      </a:lnTo>
                      <a:close/>
                      <a:moveTo>
                        <a:pt x="50202" y="214899"/>
                      </a:moveTo>
                      <a:lnTo>
                        <a:pt x="39476" y="217121"/>
                      </a:lnTo>
                      <a:lnTo>
                        <a:pt x="38715" y="209568"/>
                      </a:lnTo>
                      <a:lnTo>
                        <a:pt x="40936" y="206521"/>
                      </a:lnTo>
                      <a:lnTo>
                        <a:pt x="49187" y="204808"/>
                      </a:lnTo>
                      <a:lnTo>
                        <a:pt x="50202" y="214899"/>
                      </a:lnTo>
                      <a:close/>
                      <a:moveTo>
                        <a:pt x="50583" y="218580"/>
                      </a:moveTo>
                      <a:lnTo>
                        <a:pt x="51725" y="229433"/>
                      </a:lnTo>
                      <a:lnTo>
                        <a:pt x="40999" y="231654"/>
                      </a:lnTo>
                      <a:lnTo>
                        <a:pt x="39857" y="220802"/>
                      </a:lnTo>
                      <a:lnTo>
                        <a:pt x="50583" y="218580"/>
                      </a:lnTo>
                      <a:close/>
                      <a:moveTo>
                        <a:pt x="54264" y="217819"/>
                      </a:moveTo>
                      <a:lnTo>
                        <a:pt x="64165" y="215788"/>
                      </a:lnTo>
                      <a:lnTo>
                        <a:pt x="64990" y="223657"/>
                      </a:lnTo>
                      <a:lnTo>
                        <a:pt x="62324" y="227339"/>
                      </a:lnTo>
                      <a:lnTo>
                        <a:pt x="55407" y="228798"/>
                      </a:lnTo>
                      <a:lnTo>
                        <a:pt x="54264" y="217819"/>
                      </a:lnTo>
                      <a:close/>
                      <a:moveTo>
                        <a:pt x="66323" y="201254"/>
                      </a:moveTo>
                      <a:lnTo>
                        <a:pt x="77048" y="199032"/>
                      </a:lnTo>
                      <a:lnTo>
                        <a:pt x="77747" y="206014"/>
                      </a:lnTo>
                      <a:lnTo>
                        <a:pt x="75081" y="209695"/>
                      </a:lnTo>
                      <a:lnTo>
                        <a:pt x="67338" y="211282"/>
                      </a:lnTo>
                      <a:lnTo>
                        <a:pt x="66323" y="201254"/>
                      </a:lnTo>
                      <a:close/>
                      <a:moveTo>
                        <a:pt x="79143" y="183673"/>
                      </a:moveTo>
                      <a:lnTo>
                        <a:pt x="89869" y="181452"/>
                      </a:lnTo>
                      <a:lnTo>
                        <a:pt x="90567" y="188433"/>
                      </a:lnTo>
                      <a:lnTo>
                        <a:pt x="87140" y="193067"/>
                      </a:lnTo>
                      <a:lnTo>
                        <a:pt x="80222" y="194526"/>
                      </a:lnTo>
                      <a:lnTo>
                        <a:pt x="79143" y="183673"/>
                      </a:lnTo>
                      <a:close/>
                      <a:moveTo>
                        <a:pt x="92027" y="166157"/>
                      </a:moveTo>
                      <a:lnTo>
                        <a:pt x="102753" y="163935"/>
                      </a:lnTo>
                      <a:lnTo>
                        <a:pt x="103451" y="170917"/>
                      </a:lnTo>
                      <a:lnTo>
                        <a:pt x="100023" y="175550"/>
                      </a:lnTo>
                      <a:lnTo>
                        <a:pt x="93106" y="177009"/>
                      </a:lnTo>
                      <a:lnTo>
                        <a:pt x="92027" y="166157"/>
                      </a:lnTo>
                      <a:close/>
                      <a:moveTo>
                        <a:pt x="104847" y="148576"/>
                      </a:moveTo>
                      <a:lnTo>
                        <a:pt x="114303" y="146609"/>
                      </a:lnTo>
                      <a:lnTo>
                        <a:pt x="115128" y="154860"/>
                      </a:lnTo>
                      <a:lnTo>
                        <a:pt x="112844" y="158033"/>
                      </a:lnTo>
                      <a:lnTo>
                        <a:pt x="105926" y="159492"/>
                      </a:lnTo>
                      <a:lnTo>
                        <a:pt x="104847" y="148576"/>
                      </a:lnTo>
                      <a:close/>
                      <a:moveTo>
                        <a:pt x="116589" y="132519"/>
                      </a:moveTo>
                      <a:lnTo>
                        <a:pt x="127314" y="130298"/>
                      </a:lnTo>
                      <a:lnTo>
                        <a:pt x="128012" y="137279"/>
                      </a:lnTo>
                      <a:lnTo>
                        <a:pt x="125728" y="140452"/>
                      </a:lnTo>
                      <a:lnTo>
                        <a:pt x="117604" y="142166"/>
                      </a:lnTo>
                      <a:lnTo>
                        <a:pt x="116589" y="132519"/>
                      </a:lnTo>
                      <a:close/>
                      <a:moveTo>
                        <a:pt x="129408" y="115002"/>
                      </a:moveTo>
                      <a:lnTo>
                        <a:pt x="140135" y="112781"/>
                      </a:lnTo>
                      <a:lnTo>
                        <a:pt x="140833" y="119762"/>
                      </a:lnTo>
                      <a:lnTo>
                        <a:pt x="137405" y="124395"/>
                      </a:lnTo>
                      <a:lnTo>
                        <a:pt x="130488" y="125855"/>
                      </a:lnTo>
                      <a:lnTo>
                        <a:pt x="129408" y="115002"/>
                      </a:lnTo>
                      <a:close/>
                      <a:moveTo>
                        <a:pt x="142229" y="97422"/>
                      </a:moveTo>
                      <a:lnTo>
                        <a:pt x="152955" y="95200"/>
                      </a:lnTo>
                      <a:lnTo>
                        <a:pt x="153653" y="102182"/>
                      </a:lnTo>
                      <a:lnTo>
                        <a:pt x="150226" y="106815"/>
                      </a:lnTo>
                      <a:lnTo>
                        <a:pt x="143308" y="108275"/>
                      </a:lnTo>
                      <a:lnTo>
                        <a:pt x="142229" y="97422"/>
                      </a:lnTo>
                      <a:close/>
                      <a:moveTo>
                        <a:pt x="155113" y="79842"/>
                      </a:moveTo>
                      <a:lnTo>
                        <a:pt x="165014" y="77811"/>
                      </a:lnTo>
                      <a:lnTo>
                        <a:pt x="165839" y="85680"/>
                      </a:lnTo>
                      <a:lnTo>
                        <a:pt x="163173" y="89362"/>
                      </a:lnTo>
                      <a:lnTo>
                        <a:pt x="156256" y="90821"/>
                      </a:lnTo>
                      <a:lnTo>
                        <a:pt x="155113" y="79842"/>
                      </a:lnTo>
                      <a:close/>
                      <a:moveTo>
                        <a:pt x="167172" y="63340"/>
                      </a:moveTo>
                      <a:lnTo>
                        <a:pt x="177897" y="61119"/>
                      </a:lnTo>
                      <a:lnTo>
                        <a:pt x="178595" y="68100"/>
                      </a:lnTo>
                      <a:lnTo>
                        <a:pt x="175930" y="71781"/>
                      </a:lnTo>
                      <a:lnTo>
                        <a:pt x="168187" y="73368"/>
                      </a:lnTo>
                      <a:lnTo>
                        <a:pt x="167172" y="63340"/>
                      </a:lnTo>
                      <a:close/>
                      <a:moveTo>
                        <a:pt x="180056" y="45760"/>
                      </a:moveTo>
                      <a:lnTo>
                        <a:pt x="190781" y="43538"/>
                      </a:lnTo>
                      <a:lnTo>
                        <a:pt x="191479" y="50520"/>
                      </a:lnTo>
                      <a:lnTo>
                        <a:pt x="188053" y="55153"/>
                      </a:lnTo>
                      <a:lnTo>
                        <a:pt x="181134" y="56613"/>
                      </a:lnTo>
                      <a:lnTo>
                        <a:pt x="180056" y="45760"/>
                      </a:lnTo>
                      <a:close/>
                      <a:moveTo>
                        <a:pt x="179675" y="42079"/>
                      </a:moveTo>
                      <a:lnTo>
                        <a:pt x="178533" y="31226"/>
                      </a:lnTo>
                      <a:lnTo>
                        <a:pt x="189258" y="29004"/>
                      </a:lnTo>
                      <a:lnTo>
                        <a:pt x="190401" y="39857"/>
                      </a:lnTo>
                      <a:lnTo>
                        <a:pt x="179675" y="42079"/>
                      </a:lnTo>
                      <a:close/>
                      <a:moveTo>
                        <a:pt x="175994" y="42840"/>
                      </a:moveTo>
                      <a:lnTo>
                        <a:pt x="165267" y="45062"/>
                      </a:lnTo>
                      <a:lnTo>
                        <a:pt x="164506" y="37509"/>
                      </a:lnTo>
                      <a:lnTo>
                        <a:pt x="167426" y="33447"/>
                      </a:lnTo>
                      <a:lnTo>
                        <a:pt x="174851" y="31924"/>
                      </a:lnTo>
                      <a:lnTo>
                        <a:pt x="175994" y="42840"/>
                      </a:lnTo>
                      <a:close/>
                      <a:moveTo>
                        <a:pt x="170725" y="29068"/>
                      </a:moveTo>
                      <a:lnTo>
                        <a:pt x="174089" y="24435"/>
                      </a:lnTo>
                      <a:lnTo>
                        <a:pt x="174471" y="28306"/>
                      </a:lnTo>
                      <a:lnTo>
                        <a:pt x="170725" y="29068"/>
                      </a:lnTo>
                      <a:close/>
                      <a:moveTo>
                        <a:pt x="161714" y="45823"/>
                      </a:moveTo>
                      <a:lnTo>
                        <a:pt x="157906" y="46585"/>
                      </a:lnTo>
                      <a:lnTo>
                        <a:pt x="161269" y="41952"/>
                      </a:lnTo>
                      <a:lnTo>
                        <a:pt x="161714" y="45823"/>
                      </a:lnTo>
                      <a:close/>
                      <a:moveTo>
                        <a:pt x="149655" y="63213"/>
                      </a:moveTo>
                      <a:lnTo>
                        <a:pt x="145022" y="64165"/>
                      </a:lnTo>
                      <a:lnTo>
                        <a:pt x="149147" y="58517"/>
                      </a:lnTo>
                      <a:lnTo>
                        <a:pt x="149655" y="63213"/>
                      </a:lnTo>
                      <a:close/>
                      <a:moveTo>
                        <a:pt x="136771" y="79905"/>
                      </a:moveTo>
                      <a:lnTo>
                        <a:pt x="132963" y="80667"/>
                      </a:lnTo>
                      <a:lnTo>
                        <a:pt x="136327" y="76033"/>
                      </a:lnTo>
                      <a:lnTo>
                        <a:pt x="136771" y="79905"/>
                      </a:lnTo>
                      <a:close/>
                      <a:moveTo>
                        <a:pt x="123887" y="97485"/>
                      </a:moveTo>
                      <a:lnTo>
                        <a:pt x="120079" y="98247"/>
                      </a:lnTo>
                      <a:lnTo>
                        <a:pt x="123443" y="93614"/>
                      </a:lnTo>
                      <a:lnTo>
                        <a:pt x="123887" y="97485"/>
                      </a:lnTo>
                      <a:close/>
                      <a:moveTo>
                        <a:pt x="111067" y="115066"/>
                      </a:moveTo>
                      <a:lnTo>
                        <a:pt x="107259" y="115827"/>
                      </a:lnTo>
                      <a:lnTo>
                        <a:pt x="110622" y="111194"/>
                      </a:lnTo>
                      <a:lnTo>
                        <a:pt x="111067" y="115066"/>
                      </a:lnTo>
                      <a:close/>
                      <a:moveTo>
                        <a:pt x="99452" y="132329"/>
                      </a:moveTo>
                      <a:lnTo>
                        <a:pt x="94439" y="133344"/>
                      </a:lnTo>
                      <a:lnTo>
                        <a:pt x="98945" y="127188"/>
                      </a:lnTo>
                      <a:lnTo>
                        <a:pt x="99452" y="132329"/>
                      </a:lnTo>
                      <a:close/>
                      <a:moveTo>
                        <a:pt x="86505" y="148640"/>
                      </a:moveTo>
                      <a:lnTo>
                        <a:pt x="82697" y="149401"/>
                      </a:lnTo>
                      <a:lnTo>
                        <a:pt x="86061" y="144768"/>
                      </a:lnTo>
                      <a:lnTo>
                        <a:pt x="86505" y="148640"/>
                      </a:lnTo>
                      <a:close/>
                      <a:moveTo>
                        <a:pt x="73685" y="166220"/>
                      </a:moveTo>
                      <a:lnTo>
                        <a:pt x="69876" y="166982"/>
                      </a:lnTo>
                      <a:lnTo>
                        <a:pt x="73240" y="162349"/>
                      </a:lnTo>
                      <a:lnTo>
                        <a:pt x="73685" y="166220"/>
                      </a:lnTo>
                      <a:close/>
                      <a:moveTo>
                        <a:pt x="60801" y="183737"/>
                      </a:moveTo>
                      <a:lnTo>
                        <a:pt x="56993" y="184498"/>
                      </a:lnTo>
                      <a:lnTo>
                        <a:pt x="60356" y="179865"/>
                      </a:lnTo>
                      <a:lnTo>
                        <a:pt x="60801" y="183737"/>
                      </a:lnTo>
                      <a:close/>
                      <a:moveTo>
                        <a:pt x="48806" y="201127"/>
                      </a:moveTo>
                      <a:lnTo>
                        <a:pt x="44173" y="202079"/>
                      </a:lnTo>
                      <a:lnTo>
                        <a:pt x="48298" y="196430"/>
                      </a:lnTo>
                      <a:lnTo>
                        <a:pt x="48806" y="201127"/>
                      </a:lnTo>
                      <a:close/>
                      <a:moveTo>
                        <a:pt x="35922" y="217882"/>
                      </a:moveTo>
                      <a:lnTo>
                        <a:pt x="32114" y="218644"/>
                      </a:lnTo>
                      <a:lnTo>
                        <a:pt x="35478" y="214011"/>
                      </a:lnTo>
                      <a:lnTo>
                        <a:pt x="35922" y="217882"/>
                      </a:lnTo>
                      <a:close/>
                      <a:moveTo>
                        <a:pt x="25894" y="227148"/>
                      </a:moveTo>
                      <a:lnTo>
                        <a:pt x="28813" y="223086"/>
                      </a:lnTo>
                      <a:lnTo>
                        <a:pt x="36239" y="221563"/>
                      </a:lnTo>
                      <a:lnTo>
                        <a:pt x="37381" y="232416"/>
                      </a:lnTo>
                      <a:lnTo>
                        <a:pt x="26656" y="234638"/>
                      </a:lnTo>
                      <a:lnTo>
                        <a:pt x="25894" y="227148"/>
                      </a:lnTo>
                      <a:close/>
                      <a:moveTo>
                        <a:pt x="23039" y="235399"/>
                      </a:moveTo>
                      <a:lnTo>
                        <a:pt x="19230" y="236161"/>
                      </a:lnTo>
                      <a:lnTo>
                        <a:pt x="22594" y="231528"/>
                      </a:lnTo>
                      <a:lnTo>
                        <a:pt x="23039" y="235399"/>
                      </a:lnTo>
                      <a:close/>
                      <a:moveTo>
                        <a:pt x="37763" y="236097"/>
                      </a:moveTo>
                      <a:lnTo>
                        <a:pt x="38905" y="246950"/>
                      </a:lnTo>
                      <a:lnTo>
                        <a:pt x="28179" y="249171"/>
                      </a:lnTo>
                      <a:lnTo>
                        <a:pt x="27036" y="238318"/>
                      </a:lnTo>
                      <a:lnTo>
                        <a:pt x="37763" y="236097"/>
                      </a:lnTo>
                      <a:close/>
                      <a:moveTo>
                        <a:pt x="41380" y="235336"/>
                      </a:moveTo>
                      <a:lnTo>
                        <a:pt x="52106" y="233114"/>
                      </a:lnTo>
                      <a:lnTo>
                        <a:pt x="52804" y="240096"/>
                      </a:lnTo>
                      <a:lnTo>
                        <a:pt x="49377" y="244729"/>
                      </a:lnTo>
                      <a:lnTo>
                        <a:pt x="42459" y="246189"/>
                      </a:lnTo>
                      <a:lnTo>
                        <a:pt x="41380" y="235336"/>
                      </a:lnTo>
                      <a:close/>
                      <a:moveTo>
                        <a:pt x="46140" y="249235"/>
                      </a:moveTo>
                      <a:lnTo>
                        <a:pt x="43221" y="253233"/>
                      </a:lnTo>
                      <a:lnTo>
                        <a:pt x="42903" y="249933"/>
                      </a:lnTo>
                      <a:lnTo>
                        <a:pt x="46140" y="249235"/>
                      </a:lnTo>
                      <a:close/>
                      <a:moveTo>
                        <a:pt x="55723" y="232352"/>
                      </a:moveTo>
                      <a:lnTo>
                        <a:pt x="59024" y="231654"/>
                      </a:lnTo>
                      <a:lnTo>
                        <a:pt x="56105" y="235653"/>
                      </a:lnTo>
                      <a:lnTo>
                        <a:pt x="55723" y="232352"/>
                      </a:lnTo>
                      <a:close/>
                      <a:moveTo>
                        <a:pt x="67782" y="214963"/>
                      </a:moveTo>
                      <a:lnTo>
                        <a:pt x="71844" y="214138"/>
                      </a:lnTo>
                      <a:lnTo>
                        <a:pt x="68163" y="219152"/>
                      </a:lnTo>
                      <a:lnTo>
                        <a:pt x="67782" y="214963"/>
                      </a:lnTo>
                      <a:close/>
                      <a:moveTo>
                        <a:pt x="80666" y="198271"/>
                      </a:moveTo>
                      <a:lnTo>
                        <a:pt x="83967" y="197573"/>
                      </a:lnTo>
                      <a:lnTo>
                        <a:pt x="81047" y="201571"/>
                      </a:lnTo>
                      <a:lnTo>
                        <a:pt x="80666" y="198271"/>
                      </a:lnTo>
                      <a:close/>
                      <a:moveTo>
                        <a:pt x="93487" y="180690"/>
                      </a:moveTo>
                      <a:lnTo>
                        <a:pt x="96787" y="179992"/>
                      </a:lnTo>
                      <a:lnTo>
                        <a:pt x="93867" y="183991"/>
                      </a:lnTo>
                      <a:lnTo>
                        <a:pt x="93487" y="180690"/>
                      </a:lnTo>
                      <a:close/>
                      <a:moveTo>
                        <a:pt x="106370" y="163174"/>
                      </a:moveTo>
                      <a:lnTo>
                        <a:pt x="109670" y="162475"/>
                      </a:lnTo>
                      <a:lnTo>
                        <a:pt x="106751" y="166474"/>
                      </a:lnTo>
                      <a:lnTo>
                        <a:pt x="106370" y="163174"/>
                      </a:lnTo>
                      <a:close/>
                      <a:moveTo>
                        <a:pt x="117921" y="145847"/>
                      </a:moveTo>
                      <a:lnTo>
                        <a:pt x="122427" y="144895"/>
                      </a:lnTo>
                      <a:lnTo>
                        <a:pt x="118429" y="150417"/>
                      </a:lnTo>
                      <a:lnTo>
                        <a:pt x="117921" y="145847"/>
                      </a:lnTo>
                      <a:close/>
                      <a:moveTo>
                        <a:pt x="130932" y="129536"/>
                      </a:moveTo>
                      <a:lnTo>
                        <a:pt x="134232" y="128838"/>
                      </a:lnTo>
                      <a:lnTo>
                        <a:pt x="131313" y="132836"/>
                      </a:lnTo>
                      <a:lnTo>
                        <a:pt x="130932" y="129536"/>
                      </a:lnTo>
                      <a:close/>
                      <a:moveTo>
                        <a:pt x="143752" y="112019"/>
                      </a:moveTo>
                      <a:lnTo>
                        <a:pt x="147052" y="111321"/>
                      </a:lnTo>
                      <a:lnTo>
                        <a:pt x="144133" y="115320"/>
                      </a:lnTo>
                      <a:lnTo>
                        <a:pt x="143752" y="112019"/>
                      </a:lnTo>
                      <a:close/>
                      <a:moveTo>
                        <a:pt x="156572" y="94439"/>
                      </a:moveTo>
                      <a:lnTo>
                        <a:pt x="159873" y="93741"/>
                      </a:lnTo>
                      <a:lnTo>
                        <a:pt x="156954" y="97739"/>
                      </a:lnTo>
                      <a:lnTo>
                        <a:pt x="156572" y="94439"/>
                      </a:lnTo>
                      <a:close/>
                      <a:moveTo>
                        <a:pt x="168631" y="77049"/>
                      </a:moveTo>
                      <a:lnTo>
                        <a:pt x="172693" y="76224"/>
                      </a:lnTo>
                      <a:lnTo>
                        <a:pt x="169013" y="81238"/>
                      </a:lnTo>
                      <a:lnTo>
                        <a:pt x="168631" y="77049"/>
                      </a:lnTo>
                      <a:close/>
                      <a:moveTo>
                        <a:pt x="181515" y="60357"/>
                      </a:moveTo>
                      <a:lnTo>
                        <a:pt x="184816" y="59659"/>
                      </a:lnTo>
                      <a:lnTo>
                        <a:pt x="181896" y="63658"/>
                      </a:lnTo>
                      <a:lnTo>
                        <a:pt x="181515" y="60357"/>
                      </a:lnTo>
                      <a:close/>
                      <a:moveTo>
                        <a:pt x="194336" y="42777"/>
                      </a:moveTo>
                      <a:lnTo>
                        <a:pt x="197635" y="42079"/>
                      </a:lnTo>
                      <a:lnTo>
                        <a:pt x="194716" y="46077"/>
                      </a:lnTo>
                      <a:lnTo>
                        <a:pt x="194336" y="42777"/>
                      </a:lnTo>
                      <a:close/>
                      <a:moveTo>
                        <a:pt x="204300" y="33003"/>
                      </a:moveTo>
                      <a:lnTo>
                        <a:pt x="200872" y="37636"/>
                      </a:lnTo>
                      <a:lnTo>
                        <a:pt x="193955" y="39096"/>
                      </a:lnTo>
                      <a:lnTo>
                        <a:pt x="192813" y="28243"/>
                      </a:lnTo>
                      <a:lnTo>
                        <a:pt x="203538" y="26021"/>
                      </a:lnTo>
                      <a:lnTo>
                        <a:pt x="204300" y="33003"/>
                      </a:lnTo>
                      <a:close/>
                      <a:moveTo>
                        <a:pt x="202079" y="11424"/>
                      </a:moveTo>
                      <a:lnTo>
                        <a:pt x="203221" y="22277"/>
                      </a:lnTo>
                      <a:lnTo>
                        <a:pt x="192495" y="24498"/>
                      </a:lnTo>
                      <a:lnTo>
                        <a:pt x="191352" y="13646"/>
                      </a:lnTo>
                      <a:lnTo>
                        <a:pt x="202079" y="11424"/>
                      </a:lnTo>
                      <a:close/>
                      <a:moveTo>
                        <a:pt x="188877" y="25260"/>
                      </a:moveTo>
                      <a:lnTo>
                        <a:pt x="178151" y="27481"/>
                      </a:lnTo>
                      <a:lnTo>
                        <a:pt x="177390" y="19929"/>
                      </a:lnTo>
                      <a:lnTo>
                        <a:pt x="180309" y="15867"/>
                      </a:lnTo>
                      <a:lnTo>
                        <a:pt x="187735" y="14344"/>
                      </a:lnTo>
                      <a:lnTo>
                        <a:pt x="188877" y="25260"/>
                      </a:lnTo>
                      <a:close/>
                      <a:moveTo>
                        <a:pt x="187354" y="10726"/>
                      </a:moveTo>
                      <a:lnTo>
                        <a:pt x="183546" y="11488"/>
                      </a:lnTo>
                      <a:lnTo>
                        <a:pt x="186910" y="6855"/>
                      </a:lnTo>
                      <a:lnTo>
                        <a:pt x="187354" y="10726"/>
                      </a:lnTo>
                      <a:close/>
                      <a:moveTo>
                        <a:pt x="6409" y="253741"/>
                      </a:moveTo>
                      <a:lnTo>
                        <a:pt x="9773" y="249108"/>
                      </a:lnTo>
                      <a:lnTo>
                        <a:pt x="10155" y="252979"/>
                      </a:lnTo>
                      <a:lnTo>
                        <a:pt x="6409" y="253741"/>
                      </a:lnTo>
                      <a:close/>
                      <a:moveTo>
                        <a:pt x="13074" y="244665"/>
                      </a:moveTo>
                      <a:lnTo>
                        <a:pt x="15993" y="240603"/>
                      </a:lnTo>
                      <a:lnTo>
                        <a:pt x="23419" y="239080"/>
                      </a:lnTo>
                      <a:lnTo>
                        <a:pt x="24562" y="249933"/>
                      </a:lnTo>
                      <a:lnTo>
                        <a:pt x="13835" y="252154"/>
                      </a:lnTo>
                      <a:lnTo>
                        <a:pt x="13074" y="244665"/>
                      </a:lnTo>
                      <a:close/>
                      <a:moveTo>
                        <a:pt x="15359" y="266752"/>
                      </a:moveTo>
                      <a:lnTo>
                        <a:pt x="14217" y="255899"/>
                      </a:lnTo>
                      <a:lnTo>
                        <a:pt x="24942" y="253678"/>
                      </a:lnTo>
                      <a:lnTo>
                        <a:pt x="26085" y="264530"/>
                      </a:lnTo>
                      <a:lnTo>
                        <a:pt x="15359" y="266752"/>
                      </a:lnTo>
                      <a:close/>
                      <a:moveTo>
                        <a:pt x="28560" y="252916"/>
                      </a:moveTo>
                      <a:lnTo>
                        <a:pt x="39286" y="250694"/>
                      </a:lnTo>
                      <a:lnTo>
                        <a:pt x="39984" y="257676"/>
                      </a:lnTo>
                      <a:lnTo>
                        <a:pt x="36556" y="262309"/>
                      </a:lnTo>
                      <a:lnTo>
                        <a:pt x="29639" y="263769"/>
                      </a:lnTo>
                      <a:lnTo>
                        <a:pt x="28560" y="252916"/>
                      </a:lnTo>
                      <a:close/>
                      <a:moveTo>
                        <a:pt x="30083" y="267450"/>
                      </a:moveTo>
                      <a:lnTo>
                        <a:pt x="33383" y="266752"/>
                      </a:lnTo>
                      <a:lnTo>
                        <a:pt x="30464" y="270750"/>
                      </a:lnTo>
                      <a:lnTo>
                        <a:pt x="30083" y="267450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4" name="Freeform: Shape 1243">
                  <a:extLst>
                    <a:ext uri="{FF2B5EF4-FFF2-40B4-BE49-F238E27FC236}">
                      <a16:creationId xmlns:a16="http://schemas.microsoft.com/office/drawing/2014/main" id="{CC1F7BF2-32BD-4FFD-A13C-9A686DBF75C1}"/>
                    </a:ext>
                  </a:extLst>
                </p:cNvPr>
                <p:cNvSpPr/>
                <p:nvPr/>
              </p:nvSpPr>
              <p:spPr>
                <a:xfrm rot="-3229612">
                  <a:off x="7073460" y="3184992"/>
                  <a:ext cx="317383" cy="3680"/>
                </a:xfrm>
                <a:custGeom>
                  <a:avLst/>
                  <a:gdLst>
                    <a:gd name="connsiteX0" fmla="*/ 0 w 317383"/>
                    <a:gd name="connsiteY0" fmla="*/ 0 h 3680"/>
                    <a:gd name="connsiteX1" fmla="*/ 317383 w 317383"/>
                    <a:gd name="connsiteY1" fmla="*/ 0 h 3680"/>
                    <a:gd name="connsiteX2" fmla="*/ 317383 w 317383"/>
                    <a:gd name="connsiteY2" fmla="*/ 3681 h 3680"/>
                    <a:gd name="connsiteX3" fmla="*/ 0 w 317383"/>
                    <a:gd name="connsiteY3" fmla="*/ 3681 h 3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383" h="3680">
                      <a:moveTo>
                        <a:pt x="0" y="0"/>
                      </a:moveTo>
                      <a:lnTo>
                        <a:pt x="317383" y="0"/>
                      </a:lnTo>
                      <a:lnTo>
                        <a:pt x="317383" y="3681"/>
                      </a:lnTo>
                      <a:lnTo>
                        <a:pt x="0" y="3681"/>
                      </a:lnTo>
                      <a:close/>
                    </a:path>
                  </a:pathLst>
                </a:custGeom>
                <a:solidFill>
                  <a:srgbClr val="E0DCD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</p:grpSp>
      <p:grpSp>
        <p:nvGrpSpPr>
          <p:cNvPr id="1245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5754976" y="2472380"/>
            <a:ext cx="511013" cy="440960"/>
            <a:chOff x="4406642" y="2737720"/>
            <a:chExt cx="511013" cy="440960"/>
          </a:xfrm>
          <a:solidFill>
            <a:schemeClr val="accent1"/>
          </a:solidFill>
        </p:grpSpPr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F16CC36E-F049-4D80-B482-C4513C394A74}"/>
                </a:ext>
              </a:extLst>
            </p:cNvPr>
            <p:cNvSpPr/>
            <p:nvPr/>
          </p:nvSpPr>
          <p:spPr>
            <a:xfrm rot="-1920323">
              <a:off x="4434366" y="2840564"/>
              <a:ext cx="455566" cy="235272"/>
            </a:xfrm>
            <a:custGeom>
              <a:avLst/>
              <a:gdLst>
                <a:gd name="connsiteX0" fmla="*/ 0 w 455566"/>
                <a:gd name="connsiteY0" fmla="*/ 0 h 235272"/>
                <a:gd name="connsiteX1" fmla="*/ 455567 w 455566"/>
                <a:gd name="connsiteY1" fmla="*/ 0 h 235272"/>
                <a:gd name="connsiteX2" fmla="*/ 455567 w 455566"/>
                <a:gd name="connsiteY2" fmla="*/ 235272 h 235272"/>
                <a:gd name="connsiteX3" fmla="*/ 0 w 455566"/>
                <a:gd name="connsiteY3" fmla="*/ 235272 h 23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66" h="235272">
                  <a:moveTo>
                    <a:pt x="0" y="0"/>
                  </a:moveTo>
                  <a:lnTo>
                    <a:pt x="455567" y="0"/>
                  </a:lnTo>
                  <a:lnTo>
                    <a:pt x="455567" y="235272"/>
                  </a:lnTo>
                  <a:lnTo>
                    <a:pt x="0" y="235272"/>
                  </a:lnTo>
                  <a:close/>
                </a:path>
              </a:pathLst>
            </a:custGeom>
            <a:solidFill>
              <a:srgbClr val="F5886E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247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4422684" y="2751353"/>
              <a:ext cx="478560" cy="413633"/>
              <a:chOff x="4422684" y="2751353"/>
              <a:chExt cx="478560" cy="413633"/>
            </a:xfrm>
            <a:solidFill>
              <a:srgbClr val="F8A794"/>
            </a:solidFill>
          </p:grpSpPr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86C39722-9952-4BDB-AB3B-00ADE5F7D41A}"/>
                  </a:ext>
                </a:extLst>
              </p:cNvPr>
              <p:cNvSpPr/>
              <p:nvPr/>
            </p:nvSpPr>
            <p:spPr>
              <a:xfrm>
                <a:off x="4422684" y="2967648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03373330-AED8-4E9F-9B07-DF8AA8EC82C6}"/>
                  </a:ext>
                </a:extLst>
              </p:cNvPr>
              <p:cNvSpPr/>
              <p:nvPr/>
            </p:nvSpPr>
            <p:spPr>
              <a:xfrm>
                <a:off x="4451561" y="294962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3C1F2349-819D-4229-A6BC-EE3500BA82A5}"/>
                  </a:ext>
                </a:extLst>
              </p:cNvPr>
              <p:cNvSpPr/>
              <p:nvPr/>
            </p:nvSpPr>
            <p:spPr>
              <a:xfrm>
                <a:off x="4480375" y="2931599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1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1"/>
                    </a:cubicBezTo>
                    <a:cubicBezTo>
                      <a:pt x="11370" y="-1704"/>
                      <a:pt x="18859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7CE75FE8-68A2-433D-852D-3BCA0FB38AF2}"/>
                  </a:ext>
                </a:extLst>
              </p:cNvPr>
              <p:cNvSpPr/>
              <p:nvPr/>
            </p:nvSpPr>
            <p:spPr>
              <a:xfrm>
                <a:off x="4509252" y="291357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F2E81830-3BD9-4F6F-BF75-80AFB17AEB22}"/>
                  </a:ext>
                </a:extLst>
              </p:cNvPr>
              <p:cNvSpPr/>
              <p:nvPr/>
            </p:nvSpPr>
            <p:spPr>
              <a:xfrm>
                <a:off x="4538067" y="2895550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4ADFEDE8-F3A5-4CAA-9131-4AE92114FB1A}"/>
                  </a:ext>
                </a:extLst>
              </p:cNvPr>
              <p:cNvSpPr/>
              <p:nvPr/>
            </p:nvSpPr>
            <p:spPr>
              <a:xfrm>
                <a:off x="4566880" y="2877525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923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86AEDD64-55CD-4710-B786-1BD44D5A2C31}"/>
                  </a:ext>
                </a:extLst>
              </p:cNvPr>
              <p:cNvSpPr/>
              <p:nvPr/>
            </p:nvSpPr>
            <p:spPr>
              <a:xfrm>
                <a:off x="4595758" y="2859501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2C031B38-D82E-425C-91D3-E7EC3EB524C4}"/>
                  </a:ext>
                </a:extLst>
              </p:cNvPr>
              <p:cNvSpPr/>
              <p:nvPr/>
            </p:nvSpPr>
            <p:spPr>
              <a:xfrm>
                <a:off x="4624572" y="2841476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458D06C4-9551-4C8C-BA1D-58E88EFB3E39}"/>
                  </a:ext>
                </a:extLst>
              </p:cNvPr>
              <p:cNvSpPr/>
              <p:nvPr/>
            </p:nvSpPr>
            <p:spPr>
              <a:xfrm>
                <a:off x="4653449" y="2823451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C07DFDEB-603B-45BF-9DDB-032BA2716CC9}"/>
                  </a:ext>
                </a:extLst>
              </p:cNvPr>
              <p:cNvSpPr/>
              <p:nvPr/>
            </p:nvSpPr>
            <p:spPr>
              <a:xfrm>
                <a:off x="4682263" y="2805427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59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24BB25D7-AF78-4A96-B1AD-7A71A0E67B1C}"/>
                  </a:ext>
                </a:extLst>
              </p:cNvPr>
              <p:cNvSpPr/>
              <p:nvPr/>
            </p:nvSpPr>
            <p:spPr>
              <a:xfrm>
                <a:off x="4711141" y="2787402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3D172FC2-47A4-4563-9276-DA038CA91DFD}"/>
                  </a:ext>
                </a:extLst>
              </p:cNvPr>
              <p:cNvSpPr/>
              <p:nvPr/>
            </p:nvSpPr>
            <p:spPr>
              <a:xfrm>
                <a:off x="4739955" y="2769378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35188AC3-F40B-4105-B47A-8BE4DC57E3CC}"/>
                  </a:ext>
                </a:extLst>
              </p:cNvPr>
              <p:cNvSpPr/>
              <p:nvPr/>
            </p:nvSpPr>
            <p:spPr>
              <a:xfrm>
                <a:off x="4768832" y="2751353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56CF0138-2161-4C0F-B08A-C4E4CDC3C6EE}"/>
                  </a:ext>
                </a:extLst>
              </p:cNvPr>
              <p:cNvSpPr/>
              <p:nvPr/>
            </p:nvSpPr>
            <p:spPr>
              <a:xfrm>
                <a:off x="4440708" y="2996506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787"/>
                      <a:pt x="10" y="5361"/>
                      <a:pt x="5722" y="1807"/>
                    </a:cubicBezTo>
                    <a:cubicBezTo>
                      <a:pt x="11434" y="-1684"/>
                      <a:pt x="18859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137574C3-741C-436F-9AAF-197319E7FDEE}"/>
                  </a:ext>
                </a:extLst>
              </p:cNvPr>
              <p:cNvSpPr/>
              <p:nvPr/>
            </p:nvSpPr>
            <p:spPr>
              <a:xfrm>
                <a:off x="4469586" y="2978481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1" y="18499"/>
                    </a:cubicBezTo>
                    <a:cubicBezTo>
                      <a:pt x="-1704" y="12787"/>
                      <a:pt x="10" y="5361"/>
                      <a:pt x="5722" y="1807"/>
                    </a:cubicBezTo>
                    <a:cubicBezTo>
                      <a:pt x="11371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1F631A67-F923-4CC7-AEE9-05BCF9D26037}"/>
                  </a:ext>
                </a:extLst>
              </p:cNvPr>
              <p:cNvSpPr/>
              <p:nvPr/>
            </p:nvSpPr>
            <p:spPr>
              <a:xfrm>
                <a:off x="4498400" y="2960457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30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77B6766C-992F-4D03-BA16-7767EED820B8}"/>
                  </a:ext>
                </a:extLst>
              </p:cNvPr>
              <p:cNvSpPr/>
              <p:nvPr/>
            </p:nvSpPr>
            <p:spPr>
              <a:xfrm>
                <a:off x="4527277" y="2942432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30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E9FE5324-18A3-4009-9B16-0889FEC0344D}"/>
                  </a:ext>
                </a:extLst>
              </p:cNvPr>
              <p:cNvSpPr/>
              <p:nvPr/>
            </p:nvSpPr>
            <p:spPr>
              <a:xfrm>
                <a:off x="4556091" y="2924407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80E8F383-8D4A-4778-AEB0-B9339F65097A}"/>
                  </a:ext>
                </a:extLst>
              </p:cNvPr>
              <p:cNvSpPr/>
              <p:nvPr/>
            </p:nvSpPr>
            <p:spPr>
              <a:xfrm>
                <a:off x="4584905" y="2906383"/>
                <a:ext cx="24264" cy="24220"/>
              </a:xfrm>
              <a:custGeom>
                <a:avLst/>
                <a:gdLst>
                  <a:gd name="connsiteX0" fmla="*/ 22414 w 24264"/>
                  <a:gd name="connsiteY0" fmla="*/ 5678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8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8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923" y="30"/>
                      <a:pt x="22414" y="5678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E2B8328B-AB5E-46E0-B0D5-ABEAB2970133}"/>
                  </a:ext>
                </a:extLst>
              </p:cNvPr>
              <p:cNvSpPr/>
              <p:nvPr/>
            </p:nvSpPr>
            <p:spPr>
              <a:xfrm>
                <a:off x="4613783" y="2888358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228DDD35-DDF3-4747-881C-1CB28A51B705}"/>
                  </a:ext>
                </a:extLst>
              </p:cNvPr>
              <p:cNvSpPr/>
              <p:nvPr/>
            </p:nvSpPr>
            <p:spPr>
              <a:xfrm>
                <a:off x="4642596" y="2870305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0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30" y="25953"/>
                      <a:pt x="5405" y="24239"/>
                      <a:pt x="1850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859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EFB2A141-75C7-47D6-845F-0E2BA4D834E5}"/>
                  </a:ext>
                </a:extLst>
              </p:cNvPr>
              <p:cNvSpPr/>
              <p:nvPr/>
            </p:nvSpPr>
            <p:spPr>
              <a:xfrm>
                <a:off x="4671474" y="2852281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9 h 24248"/>
                  <a:gd name="connsiteX2" fmla="*/ 1851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94" y="25953"/>
                      <a:pt x="5405" y="24239"/>
                      <a:pt x="1851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96278B96-39EE-46B4-8B07-6BBD0964A498}"/>
                  </a:ext>
                </a:extLst>
              </p:cNvPr>
              <p:cNvSpPr/>
              <p:nvPr/>
            </p:nvSpPr>
            <p:spPr>
              <a:xfrm>
                <a:off x="4700288" y="2834284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84E5FF31-A8CF-4B28-9D41-C0B89C3D54B7}"/>
                  </a:ext>
                </a:extLst>
              </p:cNvPr>
              <p:cNvSpPr/>
              <p:nvPr/>
            </p:nvSpPr>
            <p:spPr>
              <a:xfrm>
                <a:off x="4729165" y="2816260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C936E6BD-5F28-4EEB-9264-5E97285D03BA}"/>
                  </a:ext>
                </a:extLst>
              </p:cNvPr>
              <p:cNvSpPr/>
              <p:nvPr/>
            </p:nvSpPr>
            <p:spPr>
              <a:xfrm>
                <a:off x="4757979" y="2798207"/>
                <a:ext cx="24264" cy="24249"/>
              </a:xfrm>
              <a:custGeom>
                <a:avLst/>
                <a:gdLst>
                  <a:gd name="connsiteX0" fmla="*/ 22414 w 24264"/>
                  <a:gd name="connsiteY0" fmla="*/ 5707 h 24249"/>
                  <a:gd name="connsiteX1" fmla="*/ 18542 w 24264"/>
                  <a:gd name="connsiteY1" fmla="*/ 22399 h 24249"/>
                  <a:gd name="connsiteX2" fmla="*/ 1850 w 24264"/>
                  <a:gd name="connsiteY2" fmla="*/ 18527 h 24249"/>
                  <a:gd name="connsiteX3" fmla="*/ 5722 w 24264"/>
                  <a:gd name="connsiteY3" fmla="*/ 1835 h 24249"/>
                  <a:gd name="connsiteX4" fmla="*/ 22414 w 24264"/>
                  <a:gd name="connsiteY4" fmla="*/ 5707 h 2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9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30" y="25953"/>
                      <a:pt x="5405" y="24239"/>
                      <a:pt x="1850" y="18527"/>
                    </a:cubicBezTo>
                    <a:cubicBezTo>
                      <a:pt x="-1704" y="12879"/>
                      <a:pt x="10" y="5389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39534478-F4F5-4876-B878-7F6FFF78782F}"/>
                  </a:ext>
                </a:extLst>
              </p:cNvPr>
              <p:cNvSpPr/>
              <p:nvPr/>
            </p:nvSpPr>
            <p:spPr>
              <a:xfrm>
                <a:off x="4786857" y="2780182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1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30" y="25953"/>
                      <a:pt x="5405" y="24239"/>
                      <a:pt x="1851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1F1A46B1-C46B-4F3E-ABF6-B0474601B30F}"/>
                  </a:ext>
                </a:extLst>
              </p:cNvPr>
              <p:cNvSpPr/>
              <p:nvPr/>
            </p:nvSpPr>
            <p:spPr>
              <a:xfrm>
                <a:off x="4458743" y="3025350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F29035FA-3D24-4AF2-B027-F8E38038E5C0}"/>
                  </a:ext>
                </a:extLst>
              </p:cNvPr>
              <p:cNvSpPr/>
              <p:nvPr/>
            </p:nvSpPr>
            <p:spPr>
              <a:xfrm>
                <a:off x="4487610" y="3007315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30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06B745D4-800A-4FBE-BAA8-5C5D6B95CB95}"/>
                  </a:ext>
                </a:extLst>
              </p:cNvPr>
              <p:cNvSpPr/>
              <p:nvPr/>
            </p:nvSpPr>
            <p:spPr>
              <a:xfrm>
                <a:off x="4516434" y="2989301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896CA889-1FF1-40B5-A41F-1DAFB45F2545}"/>
                  </a:ext>
                </a:extLst>
              </p:cNvPr>
              <p:cNvSpPr/>
              <p:nvPr/>
            </p:nvSpPr>
            <p:spPr>
              <a:xfrm>
                <a:off x="4545302" y="2971266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1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1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41C44742-C22B-4E47-BC72-402D66ED9277}"/>
                  </a:ext>
                </a:extLst>
              </p:cNvPr>
              <p:cNvSpPr/>
              <p:nvPr/>
            </p:nvSpPr>
            <p:spPr>
              <a:xfrm>
                <a:off x="4574126" y="2953251"/>
                <a:ext cx="24244" cy="24244"/>
              </a:xfrm>
              <a:custGeom>
                <a:avLst/>
                <a:gdLst>
                  <a:gd name="connsiteX0" fmla="*/ 24245 w 24244"/>
                  <a:gd name="connsiteY0" fmla="*/ 12122 h 24244"/>
                  <a:gd name="connsiteX1" fmla="*/ 12123 w 24244"/>
                  <a:gd name="connsiteY1" fmla="*/ 24244 h 24244"/>
                  <a:gd name="connsiteX2" fmla="*/ 1 w 24244"/>
                  <a:gd name="connsiteY2" fmla="*/ 12122 h 24244"/>
                  <a:gd name="connsiteX3" fmla="*/ 12123 w 24244"/>
                  <a:gd name="connsiteY3" fmla="*/ 0 h 24244"/>
                  <a:gd name="connsiteX4" fmla="*/ 24245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5" y="12122"/>
                    </a:moveTo>
                    <a:cubicBezTo>
                      <a:pt x="24245" y="18817"/>
                      <a:pt x="18817" y="24244"/>
                      <a:pt x="12123" y="24244"/>
                    </a:cubicBezTo>
                    <a:cubicBezTo>
                      <a:pt x="5428" y="24244"/>
                      <a:pt x="1" y="18817"/>
                      <a:pt x="1" y="12122"/>
                    </a:cubicBezTo>
                    <a:cubicBezTo>
                      <a:pt x="1" y="5427"/>
                      <a:pt x="5428" y="0"/>
                      <a:pt x="12123" y="0"/>
                    </a:cubicBezTo>
                    <a:cubicBezTo>
                      <a:pt x="18817" y="0"/>
                      <a:pt x="24245" y="5427"/>
                      <a:pt x="24245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CED7FE81-AC39-4725-82F8-7EDF4D8C8A72}"/>
                  </a:ext>
                </a:extLst>
              </p:cNvPr>
              <p:cNvSpPr/>
              <p:nvPr/>
            </p:nvSpPr>
            <p:spPr>
              <a:xfrm>
                <a:off x="4602930" y="2935217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923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A1AA310E-19A0-4E67-8D2B-4DBC65C14384}"/>
                  </a:ext>
                </a:extLst>
              </p:cNvPr>
              <p:cNvSpPr/>
              <p:nvPr/>
            </p:nvSpPr>
            <p:spPr>
              <a:xfrm>
                <a:off x="4631807" y="2917192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72E6A911-87B3-468E-BC88-8C4BD53DB3AF}"/>
                  </a:ext>
                </a:extLst>
              </p:cNvPr>
              <p:cNvSpPr/>
              <p:nvPr/>
            </p:nvSpPr>
            <p:spPr>
              <a:xfrm>
                <a:off x="4660631" y="2899177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DFC0DB7-945D-4368-8454-7D4BF22E5B5D}"/>
                  </a:ext>
                </a:extLst>
              </p:cNvPr>
              <p:cNvSpPr/>
              <p:nvPr/>
            </p:nvSpPr>
            <p:spPr>
              <a:xfrm>
                <a:off x="4689499" y="2881143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0B82EACD-D256-4DEF-98B1-C6329763008A}"/>
                  </a:ext>
                </a:extLst>
              </p:cNvPr>
              <p:cNvSpPr/>
              <p:nvPr/>
            </p:nvSpPr>
            <p:spPr>
              <a:xfrm>
                <a:off x="4718323" y="2863128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5D4FB9F5-F323-47EB-B75E-F149E9C768C2}"/>
                  </a:ext>
                </a:extLst>
              </p:cNvPr>
              <p:cNvSpPr/>
              <p:nvPr/>
            </p:nvSpPr>
            <p:spPr>
              <a:xfrm>
                <a:off x="4747190" y="284509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50BBDEF0-1329-4B72-B795-7AB4D7DD7412}"/>
                  </a:ext>
                </a:extLst>
              </p:cNvPr>
              <p:cNvSpPr/>
              <p:nvPr/>
            </p:nvSpPr>
            <p:spPr>
              <a:xfrm>
                <a:off x="4776004" y="2827069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30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02609F39-FEBB-45E1-BD6D-3ACFA038CE1A}"/>
                  </a:ext>
                </a:extLst>
              </p:cNvPr>
              <p:cNvSpPr/>
              <p:nvPr/>
            </p:nvSpPr>
            <p:spPr>
              <a:xfrm>
                <a:off x="4804891" y="2809054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8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D9BF3801-7568-4E04-8CA4-1C9C95BF3ECB}"/>
                  </a:ext>
                </a:extLst>
              </p:cNvPr>
              <p:cNvSpPr/>
              <p:nvPr/>
            </p:nvSpPr>
            <p:spPr>
              <a:xfrm>
                <a:off x="4476757" y="3054169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0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30" y="25953"/>
                      <a:pt x="5405" y="24239"/>
                      <a:pt x="1850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4598F3F5-C418-4332-9F95-AF18894C4FD2}"/>
                  </a:ext>
                </a:extLst>
              </p:cNvPr>
              <p:cNvSpPr/>
              <p:nvPr/>
            </p:nvSpPr>
            <p:spPr>
              <a:xfrm>
                <a:off x="4505635" y="3036173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1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ED2B3750-30BB-4AAE-9311-EE5D71B87D7F}"/>
                  </a:ext>
                </a:extLst>
              </p:cNvPr>
              <p:cNvSpPr/>
              <p:nvPr/>
            </p:nvSpPr>
            <p:spPr>
              <a:xfrm>
                <a:off x="4534449" y="3018148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627B581F-B738-4A9C-997E-7145C1CCF1E1}"/>
                  </a:ext>
                </a:extLst>
              </p:cNvPr>
              <p:cNvSpPr/>
              <p:nvPr/>
            </p:nvSpPr>
            <p:spPr>
              <a:xfrm>
                <a:off x="4563326" y="3000123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05EC94DE-4415-4F77-B021-85F1F0A8CF0F}"/>
                  </a:ext>
                </a:extLst>
              </p:cNvPr>
              <p:cNvSpPr/>
              <p:nvPr/>
            </p:nvSpPr>
            <p:spPr>
              <a:xfrm>
                <a:off x="4592140" y="2982099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1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557AD131-D8F2-4F00-85A8-E398071EF796}"/>
                  </a:ext>
                </a:extLst>
              </p:cNvPr>
              <p:cNvSpPr/>
              <p:nvPr/>
            </p:nvSpPr>
            <p:spPr>
              <a:xfrm>
                <a:off x="4620954" y="2964074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923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8C6E508F-C594-46AC-BD84-7138B110E2D9}"/>
                  </a:ext>
                </a:extLst>
              </p:cNvPr>
              <p:cNvSpPr/>
              <p:nvPr/>
            </p:nvSpPr>
            <p:spPr>
              <a:xfrm>
                <a:off x="4649832" y="2946050"/>
                <a:ext cx="24264" cy="24220"/>
              </a:xfrm>
              <a:custGeom>
                <a:avLst/>
                <a:gdLst>
                  <a:gd name="connsiteX0" fmla="*/ 22414 w 24264"/>
                  <a:gd name="connsiteY0" fmla="*/ 5678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8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8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8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CB3230D7-8DC9-459B-B229-FBB7CDE791DB}"/>
                  </a:ext>
                </a:extLst>
              </p:cNvPr>
              <p:cNvSpPr/>
              <p:nvPr/>
            </p:nvSpPr>
            <p:spPr>
              <a:xfrm>
                <a:off x="4678646" y="2928025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923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F69509FF-A820-4AF9-9475-64FDCA2B350A}"/>
                  </a:ext>
                </a:extLst>
              </p:cNvPr>
              <p:cNvSpPr/>
              <p:nvPr/>
            </p:nvSpPr>
            <p:spPr>
              <a:xfrm>
                <a:off x="4707523" y="2910000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1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1BE3FF5C-9360-441B-9785-E217ABCD926F}"/>
                  </a:ext>
                </a:extLst>
              </p:cNvPr>
              <p:cNvSpPr/>
              <p:nvPr/>
            </p:nvSpPr>
            <p:spPr>
              <a:xfrm>
                <a:off x="4736337" y="2891976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39B6EFEE-E63E-4175-9D10-2C5A2A5F5A7C}"/>
                  </a:ext>
                </a:extLst>
              </p:cNvPr>
              <p:cNvSpPr/>
              <p:nvPr/>
            </p:nvSpPr>
            <p:spPr>
              <a:xfrm>
                <a:off x="4765215" y="2873951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12769A11-5DA8-4698-BF49-38C14F0EDB96}"/>
                  </a:ext>
                </a:extLst>
              </p:cNvPr>
              <p:cNvSpPr/>
              <p:nvPr/>
            </p:nvSpPr>
            <p:spPr>
              <a:xfrm>
                <a:off x="4794029" y="2855926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70D4199B-F19A-4FF3-9591-1E501B30F70D}"/>
                  </a:ext>
                </a:extLst>
              </p:cNvPr>
              <p:cNvSpPr/>
              <p:nvPr/>
            </p:nvSpPr>
            <p:spPr>
              <a:xfrm>
                <a:off x="4822906" y="2837902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1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C33C8264-A3E3-46EC-ABDB-824635B09AD8}"/>
                  </a:ext>
                </a:extLst>
              </p:cNvPr>
              <p:cNvSpPr/>
              <p:nvPr/>
            </p:nvSpPr>
            <p:spPr>
              <a:xfrm>
                <a:off x="4494792" y="3083041"/>
                <a:ext cx="24244" cy="24244"/>
              </a:xfrm>
              <a:custGeom>
                <a:avLst/>
                <a:gdLst>
                  <a:gd name="connsiteX0" fmla="*/ 24245 w 24244"/>
                  <a:gd name="connsiteY0" fmla="*/ 12122 h 24244"/>
                  <a:gd name="connsiteX1" fmla="*/ 12123 w 24244"/>
                  <a:gd name="connsiteY1" fmla="*/ 24244 h 24244"/>
                  <a:gd name="connsiteX2" fmla="*/ 1 w 24244"/>
                  <a:gd name="connsiteY2" fmla="*/ 12122 h 24244"/>
                  <a:gd name="connsiteX3" fmla="*/ 12123 w 24244"/>
                  <a:gd name="connsiteY3" fmla="*/ 0 h 24244"/>
                  <a:gd name="connsiteX4" fmla="*/ 24245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5" y="12122"/>
                    </a:moveTo>
                    <a:cubicBezTo>
                      <a:pt x="24245" y="18817"/>
                      <a:pt x="18817" y="24244"/>
                      <a:pt x="12123" y="24244"/>
                    </a:cubicBezTo>
                    <a:cubicBezTo>
                      <a:pt x="5428" y="24244"/>
                      <a:pt x="1" y="18817"/>
                      <a:pt x="1" y="12122"/>
                    </a:cubicBezTo>
                    <a:cubicBezTo>
                      <a:pt x="1" y="5427"/>
                      <a:pt x="5428" y="0"/>
                      <a:pt x="12123" y="0"/>
                    </a:cubicBezTo>
                    <a:cubicBezTo>
                      <a:pt x="18817" y="0"/>
                      <a:pt x="24245" y="5427"/>
                      <a:pt x="24245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A4BF304E-7029-474F-B6DE-02FD1A9F455B}"/>
                  </a:ext>
                </a:extLst>
              </p:cNvPr>
              <p:cNvSpPr/>
              <p:nvPr/>
            </p:nvSpPr>
            <p:spPr>
              <a:xfrm>
                <a:off x="4523659" y="3065007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F4DF4FBF-BED2-4372-9824-EDDD129CAC52}"/>
                  </a:ext>
                </a:extLst>
              </p:cNvPr>
              <p:cNvSpPr/>
              <p:nvPr/>
            </p:nvSpPr>
            <p:spPr>
              <a:xfrm>
                <a:off x="4552483" y="3046992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D18E806B-6E3F-41A1-9854-4744E3493068}"/>
                  </a:ext>
                </a:extLst>
              </p:cNvPr>
              <p:cNvSpPr/>
              <p:nvPr/>
            </p:nvSpPr>
            <p:spPr>
              <a:xfrm>
                <a:off x="4581351" y="3028957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DB0DE16C-2C6B-4F9E-AF14-C8832E145DFD}"/>
                  </a:ext>
                </a:extLst>
              </p:cNvPr>
              <p:cNvSpPr/>
              <p:nvPr/>
            </p:nvSpPr>
            <p:spPr>
              <a:xfrm>
                <a:off x="4610175" y="3010943"/>
                <a:ext cx="24244" cy="24244"/>
              </a:xfrm>
              <a:custGeom>
                <a:avLst/>
                <a:gdLst>
                  <a:gd name="connsiteX0" fmla="*/ 24245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5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5" y="12122"/>
                    </a:moveTo>
                    <a:cubicBezTo>
                      <a:pt x="24245" y="18817"/>
                      <a:pt x="18817" y="24244"/>
                      <a:pt x="12122" y="24244"/>
                    </a:cubicBezTo>
                    <a:cubicBezTo>
                      <a:pt x="5428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5" y="5427"/>
                      <a:pt x="24245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C66FFFE5-9C9D-471E-A155-EA67FFFE2256}"/>
                  </a:ext>
                </a:extLst>
              </p:cNvPr>
              <p:cNvSpPr/>
              <p:nvPr/>
            </p:nvSpPr>
            <p:spPr>
              <a:xfrm>
                <a:off x="4638979" y="2992908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923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C62C2926-8A89-461D-AE4F-1ABD673F44C0}"/>
                  </a:ext>
                </a:extLst>
              </p:cNvPr>
              <p:cNvSpPr/>
              <p:nvPr/>
            </p:nvSpPr>
            <p:spPr>
              <a:xfrm>
                <a:off x="4667856" y="297488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D0FA232A-0836-48AA-90EB-E4DD9923EBBE}"/>
                  </a:ext>
                </a:extLst>
              </p:cNvPr>
              <p:cNvSpPr/>
              <p:nvPr/>
            </p:nvSpPr>
            <p:spPr>
              <a:xfrm>
                <a:off x="4696744" y="2956869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C3E40CD8-575B-4008-840D-6F1E5C6A9C1C}"/>
                  </a:ext>
                </a:extLst>
              </p:cNvPr>
              <p:cNvSpPr/>
              <p:nvPr/>
            </p:nvSpPr>
            <p:spPr>
              <a:xfrm>
                <a:off x="4725548" y="293883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B4E979E5-A942-471D-B579-4E0940A0AF09}"/>
                  </a:ext>
                </a:extLst>
              </p:cNvPr>
              <p:cNvSpPr/>
              <p:nvPr/>
            </p:nvSpPr>
            <p:spPr>
              <a:xfrm>
                <a:off x="4754372" y="2920820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C24F25C1-334F-4734-9AF1-3D3DF5D55A9A}"/>
                  </a:ext>
                </a:extLst>
              </p:cNvPr>
              <p:cNvSpPr/>
              <p:nvPr/>
            </p:nvSpPr>
            <p:spPr>
              <a:xfrm>
                <a:off x="4783239" y="2902785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F08B58D9-07C2-48DD-9A42-9D5E846B00FE}"/>
                  </a:ext>
                </a:extLst>
              </p:cNvPr>
              <p:cNvSpPr/>
              <p:nvPr/>
            </p:nvSpPr>
            <p:spPr>
              <a:xfrm>
                <a:off x="4812053" y="2884761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6B7F5AA8-0E3B-4385-96E8-A53CBF4A5757}"/>
                  </a:ext>
                </a:extLst>
              </p:cNvPr>
              <p:cNvSpPr/>
              <p:nvPr/>
            </p:nvSpPr>
            <p:spPr>
              <a:xfrm>
                <a:off x="4840941" y="2866746"/>
                <a:ext cx="24244" cy="24244"/>
              </a:xfrm>
              <a:custGeom>
                <a:avLst/>
                <a:gdLst>
                  <a:gd name="connsiteX0" fmla="*/ 24244 w 24244"/>
                  <a:gd name="connsiteY0" fmla="*/ 12122 h 24244"/>
                  <a:gd name="connsiteX1" fmla="*/ 12122 w 24244"/>
                  <a:gd name="connsiteY1" fmla="*/ 24244 h 24244"/>
                  <a:gd name="connsiteX2" fmla="*/ 0 w 24244"/>
                  <a:gd name="connsiteY2" fmla="*/ 12122 h 24244"/>
                  <a:gd name="connsiteX3" fmla="*/ 12122 w 24244"/>
                  <a:gd name="connsiteY3" fmla="*/ 0 h 24244"/>
                  <a:gd name="connsiteX4" fmla="*/ 24244 w 24244"/>
                  <a:gd name="connsiteY4" fmla="*/ 12122 h 2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4" h="24244">
                    <a:moveTo>
                      <a:pt x="24244" y="12122"/>
                    </a:moveTo>
                    <a:cubicBezTo>
                      <a:pt x="24244" y="18817"/>
                      <a:pt x="18817" y="24244"/>
                      <a:pt x="12122" y="24244"/>
                    </a:cubicBezTo>
                    <a:cubicBezTo>
                      <a:pt x="5427" y="24244"/>
                      <a:pt x="0" y="18817"/>
                      <a:pt x="0" y="12122"/>
                    </a:cubicBezTo>
                    <a:cubicBezTo>
                      <a:pt x="0" y="5427"/>
                      <a:pt x="5428" y="0"/>
                      <a:pt x="12122" y="0"/>
                    </a:cubicBezTo>
                    <a:cubicBezTo>
                      <a:pt x="18817" y="0"/>
                      <a:pt x="24244" y="5427"/>
                      <a:pt x="24244" y="121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EAF5DF09-70B9-4142-ABF5-FBC7C612FEE2}"/>
                  </a:ext>
                </a:extLst>
              </p:cNvPr>
              <p:cNvSpPr/>
              <p:nvPr/>
            </p:nvSpPr>
            <p:spPr>
              <a:xfrm>
                <a:off x="4512807" y="3111889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434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D5BACEE-56B2-420B-BFB7-95FF349614B4}"/>
                  </a:ext>
                </a:extLst>
              </p:cNvPr>
              <p:cNvSpPr/>
              <p:nvPr/>
            </p:nvSpPr>
            <p:spPr>
              <a:xfrm>
                <a:off x="4541684" y="3093864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1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1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1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F35029B7-C53E-4661-88AB-985A1B764059}"/>
                  </a:ext>
                </a:extLst>
              </p:cNvPr>
              <p:cNvSpPr/>
              <p:nvPr/>
            </p:nvSpPr>
            <p:spPr>
              <a:xfrm>
                <a:off x="4570498" y="3075839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5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5CA834BD-4F70-4625-9154-675E69061702}"/>
                  </a:ext>
                </a:extLst>
              </p:cNvPr>
              <p:cNvSpPr/>
              <p:nvPr/>
            </p:nvSpPr>
            <p:spPr>
              <a:xfrm>
                <a:off x="4599376" y="3057787"/>
                <a:ext cx="24264" cy="24249"/>
              </a:xfrm>
              <a:custGeom>
                <a:avLst/>
                <a:gdLst>
                  <a:gd name="connsiteX0" fmla="*/ 22414 w 24264"/>
                  <a:gd name="connsiteY0" fmla="*/ 5707 h 24249"/>
                  <a:gd name="connsiteX1" fmla="*/ 18542 w 24264"/>
                  <a:gd name="connsiteY1" fmla="*/ 22399 h 24249"/>
                  <a:gd name="connsiteX2" fmla="*/ 1850 w 24264"/>
                  <a:gd name="connsiteY2" fmla="*/ 18527 h 24249"/>
                  <a:gd name="connsiteX3" fmla="*/ 5722 w 24264"/>
                  <a:gd name="connsiteY3" fmla="*/ 1835 h 24249"/>
                  <a:gd name="connsiteX4" fmla="*/ 22414 w 24264"/>
                  <a:gd name="connsiteY4" fmla="*/ 5707 h 2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9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94" y="25953"/>
                      <a:pt x="5405" y="24239"/>
                      <a:pt x="1850" y="18527"/>
                    </a:cubicBezTo>
                    <a:cubicBezTo>
                      <a:pt x="-1704" y="12879"/>
                      <a:pt x="10" y="5389"/>
                      <a:pt x="5722" y="1835"/>
                    </a:cubicBezTo>
                    <a:cubicBezTo>
                      <a:pt x="11434" y="-1719"/>
                      <a:pt x="18859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2B204E7E-D2E0-4F23-90EC-F0D6593B1942}"/>
                  </a:ext>
                </a:extLst>
              </p:cNvPr>
              <p:cNvSpPr/>
              <p:nvPr/>
            </p:nvSpPr>
            <p:spPr>
              <a:xfrm>
                <a:off x="4628190" y="3039762"/>
                <a:ext cx="24264" cy="24249"/>
              </a:xfrm>
              <a:custGeom>
                <a:avLst/>
                <a:gdLst>
                  <a:gd name="connsiteX0" fmla="*/ 22414 w 24264"/>
                  <a:gd name="connsiteY0" fmla="*/ 5707 h 24249"/>
                  <a:gd name="connsiteX1" fmla="*/ 18542 w 24264"/>
                  <a:gd name="connsiteY1" fmla="*/ 22399 h 24249"/>
                  <a:gd name="connsiteX2" fmla="*/ 1851 w 24264"/>
                  <a:gd name="connsiteY2" fmla="*/ 18527 h 24249"/>
                  <a:gd name="connsiteX3" fmla="*/ 5722 w 24264"/>
                  <a:gd name="connsiteY3" fmla="*/ 1835 h 24249"/>
                  <a:gd name="connsiteX4" fmla="*/ 22414 w 24264"/>
                  <a:gd name="connsiteY4" fmla="*/ 5707 h 2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9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94" y="25953"/>
                      <a:pt x="5405" y="24239"/>
                      <a:pt x="1851" y="18527"/>
                    </a:cubicBezTo>
                    <a:cubicBezTo>
                      <a:pt x="-1704" y="12879"/>
                      <a:pt x="10" y="5389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2AB7C9F4-35AA-4411-85E8-ADC927E83580}"/>
                  </a:ext>
                </a:extLst>
              </p:cNvPr>
              <p:cNvSpPr/>
              <p:nvPr/>
            </p:nvSpPr>
            <p:spPr>
              <a:xfrm>
                <a:off x="4657004" y="3021737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0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94" y="25953"/>
                      <a:pt x="5405" y="24239"/>
                      <a:pt x="1850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923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131D81A2-D9B9-44AC-84F8-B260E39EA659}"/>
                  </a:ext>
                </a:extLst>
              </p:cNvPr>
              <p:cNvSpPr/>
              <p:nvPr/>
            </p:nvSpPr>
            <p:spPr>
              <a:xfrm>
                <a:off x="4685881" y="3003741"/>
                <a:ext cx="24264" cy="24220"/>
              </a:xfrm>
              <a:custGeom>
                <a:avLst/>
                <a:gdLst>
                  <a:gd name="connsiteX0" fmla="*/ 22414 w 24264"/>
                  <a:gd name="connsiteY0" fmla="*/ 5679 h 24220"/>
                  <a:gd name="connsiteX1" fmla="*/ 18542 w 24264"/>
                  <a:gd name="connsiteY1" fmla="*/ 22370 h 24220"/>
                  <a:gd name="connsiteX2" fmla="*/ 1850 w 24264"/>
                  <a:gd name="connsiteY2" fmla="*/ 18499 h 24220"/>
                  <a:gd name="connsiteX3" fmla="*/ 5722 w 24264"/>
                  <a:gd name="connsiteY3" fmla="*/ 1807 h 24220"/>
                  <a:gd name="connsiteX4" fmla="*/ 22414 w 24264"/>
                  <a:gd name="connsiteY4" fmla="*/ 5679 h 2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20">
                    <a:moveTo>
                      <a:pt x="22414" y="5679"/>
                    </a:moveTo>
                    <a:cubicBezTo>
                      <a:pt x="25968" y="11327"/>
                      <a:pt x="24254" y="18816"/>
                      <a:pt x="18542" y="22370"/>
                    </a:cubicBezTo>
                    <a:cubicBezTo>
                      <a:pt x="12894" y="25924"/>
                      <a:pt x="5405" y="24211"/>
                      <a:pt x="1850" y="18499"/>
                    </a:cubicBezTo>
                    <a:cubicBezTo>
                      <a:pt x="-1704" y="12850"/>
                      <a:pt x="10" y="5361"/>
                      <a:pt x="5722" y="1807"/>
                    </a:cubicBezTo>
                    <a:cubicBezTo>
                      <a:pt x="11370" y="-1684"/>
                      <a:pt x="18860" y="30"/>
                      <a:pt x="22414" y="5679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AF0E1032-013F-475B-A9C6-96464BC8440C}"/>
                  </a:ext>
                </a:extLst>
              </p:cNvPr>
              <p:cNvSpPr/>
              <p:nvPr/>
            </p:nvSpPr>
            <p:spPr>
              <a:xfrm>
                <a:off x="4714695" y="2985688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1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94" y="25953"/>
                      <a:pt x="5405" y="24239"/>
                      <a:pt x="1851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923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85D62529-6314-4948-B474-D80199CBFE3C}"/>
                  </a:ext>
                </a:extLst>
              </p:cNvPr>
              <p:cNvSpPr/>
              <p:nvPr/>
            </p:nvSpPr>
            <p:spPr>
              <a:xfrm>
                <a:off x="4743572" y="2967664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1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94" y="25953"/>
                      <a:pt x="5405" y="24239"/>
                      <a:pt x="1851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371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03F047ED-09B7-4AFF-AF57-0E656444214D}"/>
                  </a:ext>
                </a:extLst>
              </p:cNvPr>
              <p:cNvSpPr/>
              <p:nvPr/>
            </p:nvSpPr>
            <p:spPr>
              <a:xfrm>
                <a:off x="4772386" y="2949639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8 h 24248"/>
                  <a:gd name="connsiteX2" fmla="*/ 1850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8"/>
                    </a:cubicBezTo>
                    <a:cubicBezTo>
                      <a:pt x="12894" y="25953"/>
                      <a:pt x="5405" y="24239"/>
                      <a:pt x="1850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9BBE091A-495A-41E7-86FD-688D9714F9B9}"/>
                  </a:ext>
                </a:extLst>
              </p:cNvPr>
              <p:cNvSpPr/>
              <p:nvPr/>
            </p:nvSpPr>
            <p:spPr>
              <a:xfrm>
                <a:off x="4801264" y="2931614"/>
                <a:ext cx="24264" cy="24248"/>
              </a:xfrm>
              <a:custGeom>
                <a:avLst/>
                <a:gdLst>
                  <a:gd name="connsiteX0" fmla="*/ 22414 w 24264"/>
                  <a:gd name="connsiteY0" fmla="*/ 5707 h 24248"/>
                  <a:gd name="connsiteX1" fmla="*/ 18542 w 24264"/>
                  <a:gd name="connsiteY1" fmla="*/ 22399 h 24248"/>
                  <a:gd name="connsiteX2" fmla="*/ 1850 w 24264"/>
                  <a:gd name="connsiteY2" fmla="*/ 18527 h 24248"/>
                  <a:gd name="connsiteX3" fmla="*/ 5722 w 24264"/>
                  <a:gd name="connsiteY3" fmla="*/ 1835 h 24248"/>
                  <a:gd name="connsiteX4" fmla="*/ 22414 w 24264"/>
                  <a:gd name="connsiteY4" fmla="*/ 5707 h 2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8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94" y="25953"/>
                      <a:pt x="5405" y="24239"/>
                      <a:pt x="1850" y="18527"/>
                    </a:cubicBezTo>
                    <a:cubicBezTo>
                      <a:pt x="-1704" y="12878"/>
                      <a:pt x="10" y="5389"/>
                      <a:pt x="5722" y="1835"/>
                    </a:cubicBezTo>
                    <a:cubicBezTo>
                      <a:pt x="11370" y="-1719"/>
                      <a:pt x="18859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3E7BA30D-56D6-4AC7-BBA0-9F172782714A}"/>
                  </a:ext>
                </a:extLst>
              </p:cNvPr>
              <p:cNvSpPr/>
              <p:nvPr/>
            </p:nvSpPr>
            <p:spPr>
              <a:xfrm>
                <a:off x="4830078" y="2913590"/>
                <a:ext cx="24264" cy="24249"/>
              </a:xfrm>
              <a:custGeom>
                <a:avLst/>
                <a:gdLst>
                  <a:gd name="connsiteX0" fmla="*/ 22414 w 24264"/>
                  <a:gd name="connsiteY0" fmla="*/ 5707 h 24249"/>
                  <a:gd name="connsiteX1" fmla="*/ 18542 w 24264"/>
                  <a:gd name="connsiteY1" fmla="*/ 22399 h 24249"/>
                  <a:gd name="connsiteX2" fmla="*/ 1851 w 24264"/>
                  <a:gd name="connsiteY2" fmla="*/ 18527 h 24249"/>
                  <a:gd name="connsiteX3" fmla="*/ 5722 w 24264"/>
                  <a:gd name="connsiteY3" fmla="*/ 1835 h 24249"/>
                  <a:gd name="connsiteX4" fmla="*/ 22414 w 24264"/>
                  <a:gd name="connsiteY4" fmla="*/ 5707 h 2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9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94" y="25953"/>
                      <a:pt x="5405" y="24239"/>
                      <a:pt x="1851" y="18527"/>
                    </a:cubicBezTo>
                    <a:cubicBezTo>
                      <a:pt x="-1704" y="12879"/>
                      <a:pt x="10" y="5390"/>
                      <a:pt x="5722" y="1835"/>
                    </a:cubicBezTo>
                    <a:cubicBezTo>
                      <a:pt x="11434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224CAD04-F376-4CED-97C7-2017045389EC}"/>
                  </a:ext>
                </a:extLst>
              </p:cNvPr>
              <p:cNvSpPr/>
              <p:nvPr/>
            </p:nvSpPr>
            <p:spPr>
              <a:xfrm>
                <a:off x="4858955" y="2895565"/>
                <a:ext cx="24264" cy="24249"/>
              </a:xfrm>
              <a:custGeom>
                <a:avLst/>
                <a:gdLst>
                  <a:gd name="connsiteX0" fmla="*/ 22414 w 24264"/>
                  <a:gd name="connsiteY0" fmla="*/ 5707 h 24249"/>
                  <a:gd name="connsiteX1" fmla="*/ 18542 w 24264"/>
                  <a:gd name="connsiteY1" fmla="*/ 22399 h 24249"/>
                  <a:gd name="connsiteX2" fmla="*/ 1850 w 24264"/>
                  <a:gd name="connsiteY2" fmla="*/ 18527 h 24249"/>
                  <a:gd name="connsiteX3" fmla="*/ 5722 w 24264"/>
                  <a:gd name="connsiteY3" fmla="*/ 1835 h 24249"/>
                  <a:gd name="connsiteX4" fmla="*/ 22414 w 24264"/>
                  <a:gd name="connsiteY4" fmla="*/ 5707 h 2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49">
                    <a:moveTo>
                      <a:pt x="22414" y="5707"/>
                    </a:moveTo>
                    <a:cubicBezTo>
                      <a:pt x="25968" y="11355"/>
                      <a:pt x="24254" y="18844"/>
                      <a:pt x="18542" y="22399"/>
                    </a:cubicBezTo>
                    <a:cubicBezTo>
                      <a:pt x="12894" y="25953"/>
                      <a:pt x="5405" y="24239"/>
                      <a:pt x="1850" y="18527"/>
                    </a:cubicBezTo>
                    <a:cubicBezTo>
                      <a:pt x="-1704" y="12879"/>
                      <a:pt x="10" y="5389"/>
                      <a:pt x="5722" y="1835"/>
                    </a:cubicBezTo>
                    <a:cubicBezTo>
                      <a:pt x="11370" y="-1719"/>
                      <a:pt x="18860" y="58"/>
                      <a:pt x="22414" y="5707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5246B172-21FA-43A3-A9E8-3382094538C8}"/>
                  </a:ext>
                </a:extLst>
              </p:cNvPr>
              <p:cNvSpPr/>
              <p:nvPr/>
            </p:nvSpPr>
            <p:spPr>
              <a:xfrm>
                <a:off x="4530831" y="3140723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87A3602D-B8D4-4F89-B019-18EF47CF1B9A}"/>
                  </a:ext>
                </a:extLst>
              </p:cNvPr>
              <p:cNvSpPr/>
              <p:nvPr/>
            </p:nvSpPr>
            <p:spPr>
              <a:xfrm>
                <a:off x="4559709" y="3122698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59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CC45DA4C-E5C9-4C7A-8ED4-68D5445C11BE}"/>
                  </a:ext>
                </a:extLst>
              </p:cNvPr>
              <p:cNvSpPr/>
              <p:nvPr/>
            </p:nvSpPr>
            <p:spPr>
              <a:xfrm>
                <a:off x="4588523" y="310467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478AA86F-C476-4A38-90CE-D82DD6453CB1}"/>
                  </a:ext>
                </a:extLst>
              </p:cNvPr>
              <p:cNvSpPr/>
              <p:nvPr/>
            </p:nvSpPr>
            <p:spPr>
              <a:xfrm>
                <a:off x="4617400" y="3086649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F4675AA4-AF77-4C99-B6C2-27EFF372FE7F}"/>
                  </a:ext>
                </a:extLst>
              </p:cNvPr>
              <p:cNvSpPr/>
              <p:nvPr/>
            </p:nvSpPr>
            <p:spPr>
              <a:xfrm>
                <a:off x="4646214" y="3068624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CDB00CCE-B32B-419D-93BE-2C815A3F701A}"/>
                  </a:ext>
                </a:extLst>
              </p:cNvPr>
              <p:cNvSpPr/>
              <p:nvPr/>
            </p:nvSpPr>
            <p:spPr>
              <a:xfrm>
                <a:off x="4675092" y="3050600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1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1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024F1338-3DD3-4843-9114-FBB8017B2E10}"/>
                  </a:ext>
                </a:extLst>
              </p:cNvPr>
              <p:cNvSpPr/>
              <p:nvPr/>
            </p:nvSpPr>
            <p:spPr>
              <a:xfrm>
                <a:off x="4703906" y="3032575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1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98C1BE37-5AC9-4DE9-BEAD-D68373E02B57}"/>
                  </a:ext>
                </a:extLst>
              </p:cNvPr>
              <p:cNvSpPr/>
              <p:nvPr/>
            </p:nvSpPr>
            <p:spPr>
              <a:xfrm>
                <a:off x="4732720" y="3014550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30"/>
                      <a:pt x="10" y="5405"/>
                      <a:pt x="5722" y="1850"/>
                    </a:cubicBezTo>
                    <a:cubicBezTo>
                      <a:pt x="11434" y="-1704"/>
                      <a:pt x="18923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EE340E3E-7C4D-406A-82E9-C9A27FAEABC9}"/>
                  </a:ext>
                </a:extLst>
              </p:cNvPr>
              <p:cNvSpPr/>
              <p:nvPr/>
            </p:nvSpPr>
            <p:spPr>
              <a:xfrm>
                <a:off x="4761597" y="2996526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30"/>
                      <a:pt x="10" y="5405"/>
                      <a:pt x="5722" y="1850"/>
                    </a:cubicBezTo>
                    <a:cubicBezTo>
                      <a:pt x="11370" y="-1704"/>
                      <a:pt x="18859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4E2D1784-8838-48FB-AD5C-4A1AF0F5F9AC}"/>
                  </a:ext>
                </a:extLst>
              </p:cNvPr>
              <p:cNvSpPr/>
              <p:nvPr/>
            </p:nvSpPr>
            <p:spPr>
              <a:xfrm>
                <a:off x="4790411" y="2978501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1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0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1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5D24DE02-1B48-4A4E-A0E3-1B932F053EE8}"/>
                  </a:ext>
                </a:extLst>
              </p:cNvPr>
              <p:cNvSpPr/>
              <p:nvPr/>
            </p:nvSpPr>
            <p:spPr>
              <a:xfrm>
                <a:off x="4819289" y="2960477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E5630807-472E-4EC8-9950-BDC844CA2F17}"/>
                  </a:ext>
                </a:extLst>
              </p:cNvPr>
              <p:cNvSpPr/>
              <p:nvPr/>
            </p:nvSpPr>
            <p:spPr>
              <a:xfrm>
                <a:off x="4848102" y="2942452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434" y="-1704"/>
                      <a:pt x="18859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E80DDC5-DBE6-4C2D-90D5-712CF9F51F93}"/>
                  </a:ext>
                </a:extLst>
              </p:cNvPr>
              <p:cNvSpPr/>
              <p:nvPr/>
            </p:nvSpPr>
            <p:spPr>
              <a:xfrm>
                <a:off x="4876980" y="2924427"/>
                <a:ext cx="24264" cy="24264"/>
              </a:xfrm>
              <a:custGeom>
                <a:avLst/>
                <a:gdLst>
                  <a:gd name="connsiteX0" fmla="*/ 22414 w 24264"/>
                  <a:gd name="connsiteY0" fmla="*/ 5722 h 24264"/>
                  <a:gd name="connsiteX1" fmla="*/ 18542 w 24264"/>
                  <a:gd name="connsiteY1" fmla="*/ 22414 h 24264"/>
                  <a:gd name="connsiteX2" fmla="*/ 1850 w 24264"/>
                  <a:gd name="connsiteY2" fmla="*/ 18542 h 24264"/>
                  <a:gd name="connsiteX3" fmla="*/ 5722 w 24264"/>
                  <a:gd name="connsiteY3" fmla="*/ 1850 h 24264"/>
                  <a:gd name="connsiteX4" fmla="*/ 22414 w 24264"/>
                  <a:gd name="connsiteY4" fmla="*/ 5722 h 2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64" h="24264">
                    <a:moveTo>
                      <a:pt x="22414" y="5722"/>
                    </a:moveTo>
                    <a:cubicBezTo>
                      <a:pt x="25968" y="11371"/>
                      <a:pt x="24254" y="18860"/>
                      <a:pt x="18542" y="22414"/>
                    </a:cubicBezTo>
                    <a:cubicBezTo>
                      <a:pt x="12894" y="25968"/>
                      <a:pt x="5405" y="24254"/>
                      <a:pt x="1850" y="18542"/>
                    </a:cubicBezTo>
                    <a:cubicBezTo>
                      <a:pt x="-1704" y="12894"/>
                      <a:pt x="10" y="5405"/>
                      <a:pt x="5722" y="1850"/>
                    </a:cubicBezTo>
                    <a:cubicBezTo>
                      <a:pt x="11370" y="-1704"/>
                      <a:pt x="18860" y="10"/>
                      <a:pt x="22414" y="5722"/>
                    </a:cubicBezTo>
                    <a:close/>
                  </a:path>
                </a:pathLst>
              </a:custGeom>
              <a:solidFill>
                <a:srgbClr val="F8A79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339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4464201" y="2827650"/>
              <a:ext cx="393558" cy="257548"/>
              <a:chOff x="4464201" y="2827650"/>
              <a:chExt cx="393558" cy="257548"/>
            </a:xfrm>
            <a:solidFill>
              <a:srgbClr val="FFFFFF"/>
            </a:solidFill>
          </p:grpSpPr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63387CF8-AFB7-41D0-BDE6-63279201F31D}"/>
                  </a:ext>
                </a:extLst>
              </p:cNvPr>
              <p:cNvSpPr/>
              <p:nvPr/>
            </p:nvSpPr>
            <p:spPr>
              <a:xfrm>
                <a:off x="4578741" y="2931038"/>
                <a:ext cx="74971" cy="28220"/>
              </a:xfrm>
              <a:custGeom>
                <a:avLst/>
                <a:gdLst>
                  <a:gd name="connsiteX0" fmla="*/ 74972 w 74971"/>
                  <a:gd name="connsiteY0" fmla="*/ 19167 h 28220"/>
                  <a:gd name="connsiteX1" fmla="*/ 8903 w 74971"/>
                  <a:gd name="connsiteY1" fmla="*/ 16057 h 28220"/>
                  <a:gd name="connsiteX2" fmla="*/ 3318 w 74971"/>
                  <a:gd name="connsiteY2" fmla="*/ 0 h 28220"/>
                  <a:gd name="connsiteX3" fmla="*/ 6491 w 74971"/>
                  <a:gd name="connsiteY3" fmla="*/ 22531 h 28220"/>
                  <a:gd name="connsiteX4" fmla="*/ 74972 w 74971"/>
                  <a:gd name="connsiteY4" fmla="*/ 19167 h 28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971" h="28220">
                    <a:moveTo>
                      <a:pt x="74972" y="19167"/>
                    </a:moveTo>
                    <a:cubicBezTo>
                      <a:pt x="74972" y="19167"/>
                      <a:pt x="20961" y="22594"/>
                      <a:pt x="8903" y="16057"/>
                    </a:cubicBezTo>
                    <a:cubicBezTo>
                      <a:pt x="-3156" y="9520"/>
                      <a:pt x="3318" y="0"/>
                      <a:pt x="3318" y="0"/>
                    </a:cubicBezTo>
                    <a:cubicBezTo>
                      <a:pt x="3318" y="0"/>
                      <a:pt x="-5949" y="13138"/>
                      <a:pt x="6491" y="22531"/>
                    </a:cubicBezTo>
                    <a:cubicBezTo>
                      <a:pt x="25594" y="37065"/>
                      <a:pt x="74972" y="19167"/>
                      <a:pt x="74972" y="191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A992F4AC-A063-4DE5-B828-67697410A632}"/>
                  </a:ext>
                </a:extLst>
              </p:cNvPr>
              <p:cNvSpPr/>
              <p:nvPr/>
            </p:nvSpPr>
            <p:spPr>
              <a:xfrm>
                <a:off x="4583455" y="2914082"/>
                <a:ext cx="70575" cy="33901"/>
              </a:xfrm>
              <a:custGeom>
                <a:avLst/>
                <a:gdLst>
                  <a:gd name="connsiteX0" fmla="*/ 17263 w 70575"/>
                  <a:gd name="connsiteY0" fmla="*/ 9721 h 33901"/>
                  <a:gd name="connsiteX1" fmla="*/ 70575 w 70575"/>
                  <a:gd name="connsiteY1" fmla="*/ 33902 h 33901"/>
                  <a:gd name="connsiteX2" fmla="*/ 20373 w 70575"/>
                  <a:gd name="connsiteY2" fmla="*/ 10 h 33901"/>
                  <a:gd name="connsiteX3" fmla="*/ 0 w 70575"/>
                  <a:gd name="connsiteY3" fmla="*/ 17019 h 33901"/>
                  <a:gd name="connsiteX4" fmla="*/ 17263 w 70575"/>
                  <a:gd name="connsiteY4" fmla="*/ 9721 h 33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75" h="33901">
                    <a:moveTo>
                      <a:pt x="17263" y="9721"/>
                    </a:moveTo>
                    <a:cubicBezTo>
                      <a:pt x="30591" y="10927"/>
                      <a:pt x="70575" y="33902"/>
                      <a:pt x="70575" y="33902"/>
                    </a:cubicBezTo>
                    <a:cubicBezTo>
                      <a:pt x="70575" y="33902"/>
                      <a:pt x="31353" y="518"/>
                      <a:pt x="20373" y="10"/>
                    </a:cubicBezTo>
                    <a:cubicBezTo>
                      <a:pt x="10599" y="-434"/>
                      <a:pt x="1904" y="13783"/>
                      <a:pt x="0" y="17019"/>
                    </a:cubicBezTo>
                    <a:cubicBezTo>
                      <a:pt x="1333" y="14925"/>
                      <a:pt x="6156" y="8705"/>
                      <a:pt x="17263" y="97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D15976CD-3BE0-40BC-930A-E4B64B549F5D}"/>
                  </a:ext>
                </a:extLst>
              </p:cNvPr>
              <p:cNvSpPr/>
              <p:nvPr/>
            </p:nvSpPr>
            <p:spPr>
              <a:xfrm>
                <a:off x="4671294" y="2866250"/>
                <a:ext cx="33229" cy="73038"/>
              </a:xfrm>
              <a:custGeom>
                <a:avLst/>
                <a:gdLst>
                  <a:gd name="connsiteX0" fmla="*/ 0 w 33229"/>
                  <a:gd name="connsiteY0" fmla="*/ 73038 h 73038"/>
                  <a:gd name="connsiteX1" fmla="*/ 32812 w 33229"/>
                  <a:gd name="connsiteY1" fmla="*/ 12808 h 73038"/>
                  <a:gd name="connsiteX2" fmla="*/ 13836 w 33229"/>
                  <a:gd name="connsiteY2" fmla="*/ 178 h 73038"/>
                  <a:gd name="connsiteX3" fmla="*/ 25894 w 33229"/>
                  <a:gd name="connsiteY3" fmla="*/ 12173 h 73038"/>
                  <a:gd name="connsiteX4" fmla="*/ 0 w 33229"/>
                  <a:gd name="connsiteY4" fmla="*/ 73038 h 7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29" h="73038">
                    <a:moveTo>
                      <a:pt x="0" y="73038"/>
                    </a:moveTo>
                    <a:cubicBezTo>
                      <a:pt x="0" y="73038"/>
                      <a:pt x="37572" y="36354"/>
                      <a:pt x="32812" y="12808"/>
                    </a:cubicBezTo>
                    <a:cubicBezTo>
                      <a:pt x="29702" y="-2487"/>
                      <a:pt x="13836" y="178"/>
                      <a:pt x="13836" y="178"/>
                    </a:cubicBezTo>
                    <a:cubicBezTo>
                      <a:pt x="13836" y="178"/>
                      <a:pt x="25260" y="-1599"/>
                      <a:pt x="25894" y="12173"/>
                    </a:cubicBezTo>
                    <a:cubicBezTo>
                      <a:pt x="26466" y="25882"/>
                      <a:pt x="0" y="73038"/>
                      <a:pt x="0" y="730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90066108-D88F-461E-92E2-AEC2E0ED80CE}"/>
                  </a:ext>
                </a:extLst>
              </p:cNvPr>
              <p:cNvSpPr/>
              <p:nvPr/>
            </p:nvSpPr>
            <p:spPr>
              <a:xfrm>
                <a:off x="4644257" y="2965374"/>
                <a:ext cx="26447" cy="69559"/>
              </a:xfrm>
              <a:custGeom>
                <a:avLst/>
                <a:gdLst>
                  <a:gd name="connsiteX0" fmla="*/ 14915 w 26447"/>
                  <a:gd name="connsiteY0" fmla="*/ 58263 h 69559"/>
                  <a:gd name="connsiteX1" fmla="*/ 0 w 26447"/>
                  <a:gd name="connsiteY1" fmla="*/ 69560 h 69559"/>
                  <a:gd name="connsiteX2" fmla="*/ 24942 w 26447"/>
                  <a:gd name="connsiteY2" fmla="*/ 60420 h 69559"/>
                  <a:gd name="connsiteX3" fmla="*/ 20627 w 26447"/>
                  <a:gd name="connsiteY3" fmla="*/ 0 h 69559"/>
                  <a:gd name="connsiteX4" fmla="*/ 14915 w 26447"/>
                  <a:gd name="connsiteY4" fmla="*/ 58263 h 69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47" h="69559">
                    <a:moveTo>
                      <a:pt x="14915" y="58263"/>
                    </a:moveTo>
                    <a:cubicBezTo>
                      <a:pt x="10218" y="68417"/>
                      <a:pt x="2412" y="69496"/>
                      <a:pt x="0" y="69560"/>
                    </a:cubicBezTo>
                    <a:cubicBezTo>
                      <a:pt x="3744" y="69560"/>
                      <a:pt x="20436" y="69115"/>
                      <a:pt x="24942" y="60420"/>
                    </a:cubicBezTo>
                    <a:cubicBezTo>
                      <a:pt x="30020" y="50646"/>
                      <a:pt x="20627" y="0"/>
                      <a:pt x="20627" y="0"/>
                    </a:cubicBezTo>
                    <a:cubicBezTo>
                      <a:pt x="20627" y="0"/>
                      <a:pt x="20563" y="46077"/>
                      <a:pt x="14915" y="582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C881F238-0765-4723-8FA9-65DB1F5E7524}"/>
                  </a:ext>
                </a:extLst>
              </p:cNvPr>
              <p:cNvSpPr/>
              <p:nvPr/>
            </p:nvSpPr>
            <p:spPr>
              <a:xfrm>
                <a:off x="4681004" y="2948963"/>
                <a:ext cx="74205" cy="30246"/>
              </a:xfrm>
              <a:custGeom>
                <a:avLst/>
                <a:gdLst>
                  <a:gd name="connsiteX0" fmla="*/ 0 w 74205"/>
                  <a:gd name="connsiteY0" fmla="*/ 5812 h 30246"/>
                  <a:gd name="connsiteX1" fmla="*/ 65689 w 74205"/>
                  <a:gd name="connsiteY1" fmla="*/ 13809 h 30246"/>
                  <a:gd name="connsiteX2" fmla="*/ 70068 w 74205"/>
                  <a:gd name="connsiteY2" fmla="*/ 30247 h 30246"/>
                  <a:gd name="connsiteX3" fmla="*/ 68608 w 74205"/>
                  <a:gd name="connsiteY3" fmla="*/ 7525 h 30246"/>
                  <a:gd name="connsiteX4" fmla="*/ 0 w 74205"/>
                  <a:gd name="connsiteY4" fmla="*/ 5812 h 30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05" h="30246">
                    <a:moveTo>
                      <a:pt x="0" y="5812"/>
                    </a:moveTo>
                    <a:cubicBezTo>
                      <a:pt x="0" y="5812"/>
                      <a:pt x="54074" y="6383"/>
                      <a:pt x="65689" y="13809"/>
                    </a:cubicBezTo>
                    <a:cubicBezTo>
                      <a:pt x="77239" y="21171"/>
                      <a:pt x="70068" y="30247"/>
                      <a:pt x="70068" y="30247"/>
                    </a:cubicBezTo>
                    <a:cubicBezTo>
                      <a:pt x="70068" y="30247"/>
                      <a:pt x="80286" y="17870"/>
                      <a:pt x="68608" y="7525"/>
                    </a:cubicBezTo>
                    <a:cubicBezTo>
                      <a:pt x="50583" y="-8341"/>
                      <a:pt x="0" y="5812"/>
                      <a:pt x="0" y="5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3ED1CF98-EDA2-4DA3-80C4-4C2216961A5E}"/>
                  </a:ext>
                </a:extLst>
              </p:cNvPr>
              <p:cNvSpPr/>
              <p:nvPr/>
            </p:nvSpPr>
            <p:spPr>
              <a:xfrm>
                <a:off x="4464201" y="2827650"/>
                <a:ext cx="393558" cy="257548"/>
              </a:xfrm>
              <a:custGeom>
                <a:avLst/>
                <a:gdLst>
                  <a:gd name="connsiteX0" fmla="*/ 393559 w 393558"/>
                  <a:gd name="connsiteY0" fmla="*/ 13963 h 257548"/>
                  <a:gd name="connsiteX1" fmla="*/ 215343 w 393558"/>
                  <a:gd name="connsiteY1" fmla="*/ 126743 h 257548"/>
                  <a:gd name="connsiteX2" fmla="*/ 217438 w 393558"/>
                  <a:gd name="connsiteY2" fmla="*/ 130044 h 257548"/>
                  <a:gd name="connsiteX3" fmla="*/ 267704 w 393558"/>
                  <a:gd name="connsiteY3" fmla="*/ 157398 h 257548"/>
                  <a:gd name="connsiteX4" fmla="*/ 285474 w 393558"/>
                  <a:gd name="connsiteY4" fmla="*/ 151369 h 257548"/>
                  <a:gd name="connsiteX5" fmla="*/ 263895 w 393558"/>
                  <a:gd name="connsiteY5" fmla="*/ 166855 h 257548"/>
                  <a:gd name="connsiteX6" fmla="*/ 218009 w 393558"/>
                  <a:gd name="connsiteY6" fmla="*/ 130932 h 257548"/>
                  <a:gd name="connsiteX7" fmla="*/ 275193 w 393558"/>
                  <a:gd name="connsiteY7" fmla="*/ 221246 h 257548"/>
                  <a:gd name="connsiteX8" fmla="*/ 260913 w 393558"/>
                  <a:gd name="connsiteY8" fmla="*/ 230195 h 257548"/>
                  <a:gd name="connsiteX9" fmla="*/ 201190 w 393558"/>
                  <a:gd name="connsiteY9" fmla="*/ 135756 h 257548"/>
                  <a:gd name="connsiteX10" fmla="*/ 201190 w 393558"/>
                  <a:gd name="connsiteY10" fmla="*/ 135756 h 257548"/>
                  <a:gd name="connsiteX11" fmla="*/ 198144 w 393558"/>
                  <a:gd name="connsiteY11" fmla="*/ 137660 h 257548"/>
                  <a:gd name="connsiteX12" fmla="*/ 168314 w 393558"/>
                  <a:gd name="connsiteY12" fmla="*/ 195605 h 257548"/>
                  <a:gd name="connsiteX13" fmla="*/ 178913 w 393558"/>
                  <a:gd name="connsiteY13" fmla="*/ 208425 h 257548"/>
                  <a:gd name="connsiteX14" fmla="*/ 161523 w 393558"/>
                  <a:gd name="connsiteY14" fmla="*/ 194399 h 257548"/>
                  <a:gd name="connsiteX15" fmla="*/ 196684 w 393558"/>
                  <a:gd name="connsiteY15" fmla="*/ 138548 h 257548"/>
                  <a:gd name="connsiteX16" fmla="*/ 8695 w 393558"/>
                  <a:gd name="connsiteY16" fmla="*/ 257549 h 257548"/>
                  <a:gd name="connsiteX17" fmla="*/ 0 w 393558"/>
                  <a:gd name="connsiteY17" fmla="*/ 243650 h 257548"/>
                  <a:gd name="connsiteX18" fmla="*/ 192432 w 393558"/>
                  <a:gd name="connsiteY18" fmla="*/ 121857 h 257548"/>
                  <a:gd name="connsiteX19" fmla="*/ 135121 w 393558"/>
                  <a:gd name="connsiteY19" fmla="*/ 31353 h 257548"/>
                  <a:gd name="connsiteX20" fmla="*/ 149401 w 393558"/>
                  <a:gd name="connsiteY20" fmla="*/ 22404 h 257548"/>
                  <a:gd name="connsiteX21" fmla="*/ 204744 w 393558"/>
                  <a:gd name="connsiteY21" fmla="*/ 109798 h 257548"/>
                  <a:gd name="connsiteX22" fmla="*/ 196240 w 393558"/>
                  <a:gd name="connsiteY22" fmla="*/ 50964 h 257548"/>
                  <a:gd name="connsiteX23" fmla="*/ 220167 w 393558"/>
                  <a:gd name="connsiteY23" fmla="*/ 40048 h 257548"/>
                  <a:gd name="connsiteX24" fmla="*/ 206331 w 393558"/>
                  <a:gd name="connsiteY24" fmla="*/ 52360 h 257548"/>
                  <a:gd name="connsiteX25" fmla="*/ 204935 w 393558"/>
                  <a:gd name="connsiteY25" fmla="*/ 110179 h 257548"/>
                  <a:gd name="connsiteX26" fmla="*/ 206648 w 393558"/>
                  <a:gd name="connsiteY26" fmla="*/ 112844 h 257548"/>
                  <a:gd name="connsiteX27" fmla="*/ 384927 w 393558"/>
                  <a:gd name="connsiteY27" fmla="*/ 0 h 257548"/>
                  <a:gd name="connsiteX28" fmla="*/ 393559 w 393558"/>
                  <a:gd name="connsiteY28" fmla="*/ 13963 h 257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3558" h="257548">
                    <a:moveTo>
                      <a:pt x="393559" y="13963"/>
                    </a:moveTo>
                    <a:lnTo>
                      <a:pt x="215343" y="126743"/>
                    </a:lnTo>
                    <a:lnTo>
                      <a:pt x="217438" y="130044"/>
                    </a:lnTo>
                    <a:cubicBezTo>
                      <a:pt x="223785" y="134296"/>
                      <a:pt x="255835" y="155430"/>
                      <a:pt x="267704" y="157398"/>
                    </a:cubicBezTo>
                    <a:cubicBezTo>
                      <a:pt x="278747" y="159239"/>
                      <a:pt x="284015" y="153400"/>
                      <a:pt x="285474" y="151369"/>
                    </a:cubicBezTo>
                    <a:cubicBezTo>
                      <a:pt x="283380" y="154479"/>
                      <a:pt x="273606" y="167997"/>
                      <a:pt x="263895" y="166855"/>
                    </a:cubicBezTo>
                    <a:cubicBezTo>
                      <a:pt x="254375" y="165712"/>
                      <a:pt x="225308" y="137977"/>
                      <a:pt x="218009" y="130932"/>
                    </a:cubicBezTo>
                    <a:lnTo>
                      <a:pt x="275193" y="221246"/>
                    </a:lnTo>
                    <a:lnTo>
                      <a:pt x="260913" y="230195"/>
                    </a:lnTo>
                    <a:lnTo>
                      <a:pt x="201190" y="135756"/>
                    </a:lnTo>
                    <a:lnTo>
                      <a:pt x="201190" y="135756"/>
                    </a:lnTo>
                    <a:lnTo>
                      <a:pt x="198144" y="137660"/>
                    </a:lnTo>
                    <a:cubicBezTo>
                      <a:pt x="194082" y="143880"/>
                      <a:pt x="168695" y="182975"/>
                      <a:pt x="168314" y="195605"/>
                    </a:cubicBezTo>
                    <a:cubicBezTo>
                      <a:pt x="167997" y="207537"/>
                      <a:pt x="176628" y="208425"/>
                      <a:pt x="178913" y="208425"/>
                    </a:cubicBezTo>
                    <a:cubicBezTo>
                      <a:pt x="176121" y="208552"/>
                      <a:pt x="163237" y="208172"/>
                      <a:pt x="161523" y="194399"/>
                    </a:cubicBezTo>
                    <a:cubicBezTo>
                      <a:pt x="158921" y="173836"/>
                      <a:pt x="188560" y="145784"/>
                      <a:pt x="196684" y="138548"/>
                    </a:cubicBezTo>
                    <a:lnTo>
                      <a:pt x="8695" y="257549"/>
                    </a:lnTo>
                    <a:lnTo>
                      <a:pt x="0" y="243650"/>
                    </a:lnTo>
                    <a:lnTo>
                      <a:pt x="192432" y="121857"/>
                    </a:lnTo>
                    <a:lnTo>
                      <a:pt x="135121" y="31353"/>
                    </a:lnTo>
                    <a:lnTo>
                      <a:pt x="149401" y="22404"/>
                    </a:lnTo>
                    <a:lnTo>
                      <a:pt x="204744" y="109798"/>
                    </a:lnTo>
                    <a:cubicBezTo>
                      <a:pt x="202840" y="102372"/>
                      <a:pt x="192305" y="60230"/>
                      <a:pt x="196240" y="50964"/>
                    </a:cubicBezTo>
                    <a:cubicBezTo>
                      <a:pt x="199984" y="42142"/>
                      <a:pt x="216041" y="40365"/>
                      <a:pt x="220167" y="40048"/>
                    </a:cubicBezTo>
                    <a:cubicBezTo>
                      <a:pt x="217501" y="40365"/>
                      <a:pt x="210139" y="42205"/>
                      <a:pt x="206331" y="52360"/>
                    </a:cubicBezTo>
                    <a:cubicBezTo>
                      <a:pt x="202015" y="63975"/>
                      <a:pt x="204554" y="104213"/>
                      <a:pt x="204935" y="110179"/>
                    </a:cubicBezTo>
                    <a:lnTo>
                      <a:pt x="206648" y="112844"/>
                    </a:lnTo>
                    <a:lnTo>
                      <a:pt x="384927" y="0"/>
                    </a:lnTo>
                    <a:lnTo>
                      <a:pt x="393559" y="13963"/>
                    </a:ln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346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6669706" y="2073142"/>
            <a:ext cx="680796" cy="368661"/>
            <a:chOff x="5292299" y="3102218"/>
            <a:chExt cx="680796" cy="368661"/>
          </a:xfrm>
          <a:solidFill>
            <a:schemeClr val="accent1"/>
          </a:solidFill>
        </p:grpSpPr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D3888EAF-7332-4F16-912B-B57D46F622AF}"/>
                </a:ext>
              </a:extLst>
            </p:cNvPr>
            <p:cNvSpPr/>
            <p:nvPr/>
          </p:nvSpPr>
          <p:spPr>
            <a:xfrm rot="1452270">
              <a:off x="5278833" y="3243518"/>
              <a:ext cx="707729" cy="86062"/>
            </a:xfrm>
            <a:custGeom>
              <a:avLst/>
              <a:gdLst>
                <a:gd name="connsiteX0" fmla="*/ 0 w 707729"/>
                <a:gd name="connsiteY0" fmla="*/ 0 h 86062"/>
                <a:gd name="connsiteX1" fmla="*/ 707729 w 707729"/>
                <a:gd name="connsiteY1" fmla="*/ 0 h 86062"/>
                <a:gd name="connsiteX2" fmla="*/ 707729 w 707729"/>
                <a:gd name="connsiteY2" fmla="*/ 86062 h 86062"/>
                <a:gd name="connsiteX3" fmla="*/ 0 w 707729"/>
                <a:gd name="connsiteY3" fmla="*/ 86062 h 8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7729" h="86062">
                  <a:moveTo>
                    <a:pt x="0" y="0"/>
                  </a:moveTo>
                  <a:lnTo>
                    <a:pt x="707729" y="0"/>
                  </a:lnTo>
                  <a:lnTo>
                    <a:pt x="707729" y="86062"/>
                  </a:lnTo>
                  <a:lnTo>
                    <a:pt x="0" y="86062"/>
                  </a:ln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348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5323924" y="3130451"/>
              <a:ext cx="614169" cy="290043"/>
              <a:chOff x="5323924" y="3130451"/>
              <a:chExt cx="614169" cy="290043"/>
            </a:xfrm>
            <a:solidFill>
              <a:srgbClr val="C6BDA8"/>
            </a:solidFill>
          </p:grpSpPr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9643AECF-8657-4D8A-8906-F42FBEE58DF3}"/>
                  </a:ext>
                </a:extLst>
              </p:cNvPr>
              <p:cNvSpPr/>
              <p:nvPr/>
            </p:nvSpPr>
            <p:spPr>
              <a:xfrm>
                <a:off x="5323924" y="3130451"/>
                <a:ext cx="35541" cy="33891"/>
              </a:xfrm>
              <a:custGeom>
                <a:avLst/>
                <a:gdLst>
                  <a:gd name="connsiteX0" fmla="*/ 35542 w 35541"/>
                  <a:gd name="connsiteY0" fmla="*/ 13074 h 33891"/>
                  <a:gd name="connsiteX1" fmla="*/ 26593 w 35541"/>
                  <a:gd name="connsiteY1" fmla="*/ 21642 h 33891"/>
                  <a:gd name="connsiteX2" fmla="*/ 28624 w 35541"/>
                  <a:gd name="connsiteY2" fmla="*/ 33891 h 33891"/>
                  <a:gd name="connsiteX3" fmla="*/ 17644 w 35541"/>
                  <a:gd name="connsiteY3" fmla="*/ 28052 h 33891"/>
                  <a:gd name="connsiteX4" fmla="*/ 6664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313 w 35541"/>
                  <a:gd name="connsiteY7" fmla="*/ 11107 h 33891"/>
                  <a:gd name="connsiteX8" fmla="*/ 17834 w 35541"/>
                  <a:gd name="connsiteY8" fmla="*/ 0 h 33891"/>
                  <a:gd name="connsiteX9" fmla="*/ 23293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2" y="13074"/>
                    </a:moveTo>
                    <a:lnTo>
                      <a:pt x="26593" y="21642"/>
                    </a:lnTo>
                    <a:lnTo>
                      <a:pt x="28624" y="33891"/>
                    </a:lnTo>
                    <a:lnTo>
                      <a:pt x="17644" y="28052"/>
                    </a:lnTo>
                    <a:lnTo>
                      <a:pt x="6664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313" y="11107"/>
                    </a:lnTo>
                    <a:lnTo>
                      <a:pt x="17834" y="0"/>
                    </a:lnTo>
                    <a:lnTo>
                      <a:pt x="23293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E43F3066-7B84-467A-B46A-CA7E991761CE}"/>
                  </a:ext>
                </a:extLst>
              </p:cNvPr>
              <p:cNvSpPr/>
              <p:nvPr/>
            </p:nvSpPr>
            <p:spPr>
              <a:xfrm>
                <a:off x="5371524" y="3173989"/>
                <a:ext cx="35541" cy="33891"/>
              </a:xfrm>
              <a:custGeom>
                <a:avLst/>
                <a:gdLst>
                  <a:gd name="connsiteX0" fmla="*/ 35542 w 35541"/>
                  <a:gd name="connsiteY0" fmla="*/ 13011 h 33891"/>
                  <a:gd name="connsiteX1" fmla="*/ 26593 w 35541"/>
                  <a:gd name="connsiteY1" fmla="*/ 21642 h 33891"/>
                  <a:gd name="connsiteX2" fmla="*/ 28624 w 35541"/>
                  <a:gd name="connsiteY2" fmla="*/ 33891 h 33891"/>
                  <a:gd name="connsiteX3" fmla="*/ 17644 w 35541"/>
                  <a:gd name="connsiteY3" fmla="*/ 28052 h 33891"/>
                  <a:gd name="connsiteX4" fmla="*/ 6664 w 35541"/>
                  <a:gd name="connsiteY4" fmla="*/ 33701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313 w 35541"/>
                  <a:gd name="connsiteY7" fmla="*/ 11107 h 33891"/>
                  <a:gd name="connsiteX8" fmla="*/ 17898 w 35541"/>
                  <a:gd name="connsiteY8" fmla="*/ 0 h 33891"/>
                  <a:gd name="connsiteX9" fmla="*/ 23293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2" y="13011"/>
                    </a:moveTo>
                    <a:lnTo>
                      <a:pt x="26593" y="21642"/>
                    </a:lnTo>
                    <a:lnTo>
                      <a:pt x="28624" y="33891"/>
                    </a:lnTo>
                    <a:lnTo>
                      <a:pt x="17644" y="28052"/>
                    </a:lnTo>
                    <a:lnTo>
                      <a:pt x="6664" y="33701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313" y="11107"/>
                    </a:lnTo>
                    <a:lnTo>
                      <a:pt x="17898" y="0"/>
                    </a:lnTo>
                    <a:lnTo>
                      <a:pt x="23293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4838AD06-A315-4A3C-9892-F1EECB2DC213}"/>
                  </a:ext>
                </a:extLst>
              </p:cNvPr>
              <p:cNvSpPr/>
              <p:nvPr/>
            </p:nvSpPr>
            <p:spPr>
              <a:xfrm>
                <a:off x="5432706" y="3160280"/>
                <a:ext cx="35541" cy="33891"/>
              </a:xfrm>
              <a:custGeom>
                <a:avLst/>
                <a:gdLst>
                  <a:gd name="connsiteX0" fmla="*/ 35542 w 35541"/>
                  <a:gd name="connsiteY0" fmla="*/ 13074 h 33891"/>
                  <a:gd name="connsiteX1" fmla="*/ 26593 w 35541"/>
                  <a:gd name="connsiteY1" fmla="*/ 21642 h 33891"/>
                  <a:gd name="connsiteX2" fmla="*/ 28624 w 35541"/>
                  <a:gd name="connsiteY2" fmla="*/ 33891 h 33891"/>
                  <a:gd name="connsiteX3" fmla="*/ 17644 w 35541"/>
                  <a:gd name="connsiteY3" fmla="*/ 28052 h 33891"/>
                  <a:gd name="connsiteX4" fmla="*/ 6664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313 w 35541"/>
                  <a:gd name="connsiteY7" fmla="*/ 11107 h 33891"/>
                  <a:gd name="connsiteX8" fmla="*/ 17834 w 35541"/>
                  <a:gd name="connsiteY8" fmla="*/ 0 h 33891"/>
                  <a:gd name="connsiteX9" fmla="*/ 23292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2" y="13074"/>
                    </a:moveTo>
                    <a:lnTo>
                      <a:pt x="26593" y="21642"/>
                    </a:lnTo>
                    <a:lnTo>
                      <a:pt x="28624" y="33891"/>
                    </a:lnTo>
                    <a:lnTo>
                      <a:pt x="17644" y="28052"/>
                    </a:lnTo>
                    <a:lnTo>
                      <a:pt x="6664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313" y="11107"/>
                    </a:lnTo>
                    <a:lnTo>
                      <a:pt x="17834" y="0"/>
                    </a:lnTo>
                    <a:lnTo>
                      <a:pt x="23292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91D57CAA-E344-4575-890F-584A4CB89AA5}"/>
                  </a:ext>
                </a:extLst>
              </p:cNvPr>
              <p:cNvSpPr/>
              <p:nvPr/>
            </p:nvSpPr>
            <p:spPr>
              <a:xfrm>
                <a:off x="5483543" y="3224319"/>
                <a:ext cx="35541" cy="33891"/>
              </a:xfrm>
              <a:custGeom>
                <a:avLst/>
                <a:gdLst>
                  <a:gd name="connsiteX0" fmla="*/ 35541 w 35541"/>
                  <a:gd name="connsiteY0" fmla="*/ 13074 h 33891"/>
                  <a:gd name="connsiteX1" fmla="*/ 26593 w 35541"/>
                  <a:gd name="connsiteY1" fmla="*/ 21642 h 33891"/>
                  <a:gd name="connsiteX2" fmla="*/ 28624 w 35541"/>
                  <a:gd name="connsiteY2" fmla="*/ 33892 h 33891"/>
                  <a:gd name="connsiteX3" fmla="*/ 17707 w 35541"/>
                  <a:gd name="connsiteY3" fmla="*/ 28052 h 33891"/>
                  <a:gd name="connsiteX4" fmla="*/ 6664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313 w 35541"/>
                  <a:gd name="connsiteY7" fmla="*/ 11107 h 33891"/>
                  <a:gd name="connsiteX8" fmla="*/ 17898 w 35541"/>
                  <a:gd name="connsiteY8" fmla="*/ 0 h 33891"/>
                  <a:gd name="connsiteX9" fmla="*/ 23292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1" y="13074"/>
                    </a:moveTo>
                    <a:lnTo>
                      <a:pt x="26593" y="21642"/>
                    </a:lnTo>
                    <a:lnTo>
                      <a:pt x="28624" y="33892"/>
                    </a:lnTo>
                    <a:lnTo>
                      <a:pt x="17707" y="28052"/>
                    </a:lnTo>
                    <a:lnTo>
                      <a:pt x="6664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313" y="11107"/>
                    </a:lnTo>
                    <a:lnTo>
                      <a:pt x="17898" y="0"/>
                    </a:lnTo>
                    <a:lnTo>
                      <a:pt x="23292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6F2E4EE1-B289-423F-AA5C-1FAB066959E0}"/>
                  </a:ext>
                </a:extLst>
              </p:cNvPr>
              <p:cNvSpPr/>
              <p:nvPr/>
            </p:nvSpPr>
            <p:spPr>
              <a:xfrm>
                <a:off x="5522830" y="3212387"/>
                <a:ext cx="35541" cy="33891"/>
              </a:xfrm>
              <a:custGeom>
                <a:avLst/>
                <a:gdLst>
                  <a:gd name="connsiteX0" fmla="*/ 35541 w 35541"/>
                  <a:gd name="connsiteY0" fmla="*/ 13074 h 33891"/>
                  <a:gd name="connsiteX1" fmla="*/ 26593 w 35541"/>
                  <a:gd name="connsiteY1" fmla="*/ 21642 h 33891"/>
                  <a:gd name="connsiteX2" fmla="*/ 28624 w 35541"/>
                  <a:gd name="connsiteY2" fmla="*/ 33891 h 33891"/>
                  <a:gd name="connsiteX3" fmla="*/ 17644 w 35541"/>
                  <a:gd name="connsiteY3" fmla="*/ 28052 h 33891"/>
                  <a:gd name="connsiteX4" fmla="*/ 6664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249 w 35541"/>
                  <a:gd name="connsiteY7" fmla="*/ 11107 h 33891"/>
                  <a:gd name="connsiteX8" fmla="*/ 17834 w 35541"/>
                  <a:gd name="connsiteY8" fmla="*/ 0 h 33891"/>
                  <a:gd name="connsiteX9" fmla="*/ 23229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1" y="13074"/>
                    </a:moveTo>
                    <a:lnTo>
                      <a:pt x="26593" y="21642"/>
                    </a:lnTo>
                    <a:lnTo>
                      <a:pt x="28624" y="33891"/>
                    </a:lnTo>
                    <a:lnTo>
                      <a:pt x="17644" y="28052"/>
                    </a:lnTo>
                    <a:lnTo>
                      <a:pt x="6664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249" y="11107"/>
                    </a:lnTo>
                    <a:lnTo>
                      <a:pt x="17834" y="0"/>
                    </a:lnTo>
                    <a:lnTo>
                      <a:pt x="23229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3B6C471E-ECB0-4335-8E52-D54493831349}"/>
                  </a:ext>
                </a:extLst>
              </p:cNvPr>
              <p:cNvSpPr/>
              <p:nvPr/>
            </p:nvSpPr>
            <p:spPr>
              <a:xfrm>
                <a:off x="5578427" y="3262399"/>
                <a:ext cx="35541" cy="33891"/>
              </a:xfrm>
              <a:custGeom>
                <a:avLst/>
                <a:gdLst>
                  <a:gd name="connsiteX0" fmla="*/ 35541 w 35541"/>
                  <a:gd name="connsiteY0" fmla="*/ 13074 h 33891"/>
                  <a:gd name="connsiteX1" fmla="*/ 26593 w 35541"/>
                  <a:gd name="connsiteY1" fmla="*/ 21642 h 33891"/>
                  <a:gd name="connsiteX2" fmla="*/ 28624 w 35541"/>
                  <a:gd name="connsiteY2" fmla="*/ 33892 h 33891"/>
                  <a:gd name="connsiteX3" fmla="*/ 17707 w 35541"/>
                  <a:gd name="connsiteY3" fmla="*/ 28052 h 33891"/>
                  <a:gd name="connsiteX4" fmla="*/ 6664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313 w 35541"/>
                  <a:gd name="connsiteY7" fmla="*/ 11107 h 33891"/>
                  <a:gd name="connsiteX8" fmla="*/ 17898 w 35541"/>
                  <a:gd name="connsiteY8" fmla="*/ 0 h 33891"/>
                  <a:gd name="connsiteX9" fmla="*/ 23292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1" y="13074"/>
                    </a:moveTo>
                    <a:lnTo>
                      <a:pt x="26593" y="21642"/>
                    </a:lnTo>
                    <a:lnTo>
                      <a:pt x="28624" y="33892"/>
                    </a:lnTo>
                    <a:lnTo>
                      <a:pt x="17707" y="28052"/>
                    </a:lnTo>
                    <a:lnTo>
                      <a:pt x="6664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313" y="11107"/>
                    </a:lnTo>
                    <a:lnTo>
                      <a:pt x="17898" y="0"/>
                    </a:lnTo>
                    <a:lnTo>
                      <a:pt x="23292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D570C365-06F4-4948-A691-D19CC277EBB3}"/>
                  </a:ext>
                </a:extLst>
              </p:cNvPr>
              <p:cNvSpPr/>
              <p:nvPr/>
            </p:nvSpPr>
            <p:spPr>
              <a:xfrm>
                <a:off x="5642719" y="3264176"/>
                <a:ext cx="35541" cy="33891"/>
              </a:xfrm>
              <a:custGeom>
                <a:avLst/>
                <a:gdLst>
                  <a:gd name="connsiteX0" fmla="*/ 35541 w 35541"/>
                  <a:gd name="connsiteY0" fmla="*/ 13074 h 33891"/>
                  <a:gd name="connsiteX1" fmla="*/ 26593 w 35541"/>
                  <a:gd name="connsiteY1" fmla="*/ 21642 h 33891"/>
                  <a:gd name="connsiteX2" fmla="*/ 28560 w 35541"/>
                  <a:gd name="connsiteY2" fmla="*/ 33891 h 33891"/>
                  <a:gd name="connsiteX3" fmla="*/ 17644 w 35541"/>
                  <a:gd name="connsiteY3" fmla="*/ 28052 h 33891"/>
                  <a:gd name="connsiteX4" fmla="*/ 6600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249 w 35541"/>
                  <a:gd name="connsiteY7" fmla="*/ 11107 h 33891"/>
                  <a:gd name="connsiteX8" fmla="*/ 17834 w 35541"/>
                  <a:gd name="connsiteY8" fmla="*/ 0 h 33891"/>
                  <a:gd name="connsiteX9" fmla="*/ 23229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1" y="13074"/>
                    </a:moveTo>
                    <a:lnTo>
                      <a:pt x="26593" y="21642"/>
                    </a:lnTo>
                    <a:lnTo>
                      <a:pt x="28560" y="33891"/>
                    </a:lnTo>
                    <a:lnTo>
                      <a:pt x="17644" y="28052"/>
                    </a:lnTo>
                    <a:lnTo>
                      <a:pt x="6600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249" y="11107"/>
                    </a:lnTo>
                    <a:lnTo>
                      <a:pt x="17834" y="0"/>
                    </a:lnTo>
                    <a:lnTo>
                      <a:pt x="23229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10860EAD-3702-4895-AB40-651D7BD955B2}"/>
                  </a:ext>
                </a:extLst>
              </p:cNvPr>
              <p:cNvSpPr/>
              <p:nvPr/>
            </p:nvSpPr>
            <p:spPr>
              <a:xfrm>
                <a:off x="5661124" y="3300796"/>
                <a:ext cx="35541" cy="33891"/>
              </a:xfrm>
              <a:custGeom>
                <a:avLst/>
                <a:gdLst>
                  <a:gd name="connsiteX0" fmla="*/ 35542 w 35541"/>
                  <a:gd name="connsiteY0" fmla="*/ 13074 h 33891"/>
                  <a:gd name="connsiteX1" fmla="*/ 26593 w 35541"/>
                  <a:gd name="connsiteY1" fmla="*/ 21642 h 33891"/>
                  <a:gd name="connsiteX2" fmla="*/ 28560 w 35541"/>
                  <a:gd name="connsiteY2" fmla="*/ 33892 h 33891"/>
                  <a:gd name="connsiteX3" fmla="*/ 17644 w 35541"/>
                  <a:gd name="connsiteY3" fmla="*/ 28052 h 33891"/>
                  <a:gd name="connsiteX4" fmla="*/ 6601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249 w 35541"/>
                  <a:gd name="connsiteY7" fmla="*/ 11107 h 33891"/>
                  <a:gd name="connsiteX8" fmla="*/ 17834 w 35541"/>
                  <a:gd name="connsiteY8" fmla="*/ 0 h 33891"/>
                  <a:gd name="connsiteX9" fmla="*/ 23229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2" y="13074"/>
                    </a:moveTo>
                    <a:lnTo>
                      <a:pt x="26593" y="21642"/>
                    </a:lnTo>
                    <a:lnTo>
                      <a:pt x="28560" y="33892"/>
                    </a:lnTo>
                    <a:lnTo>
                      <a:pt x="17644" y="28052"/>
                    </a:lnTo>
                    <a:lnTo>
                      <a:pt x="6601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249" y="11107"/>
                    </a:lnTo>
                    <a:lnTo>
                      <a:pt x="17834" y="0"/>
                    </a:lnTo>
                    <a:lnTo>
                      <a:pt x="23229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095A3A6E-4F30-424A-B122-57B1F09FFC6D}"/>
                  </a:ext>
                </a:extLst>
              </p:cNvPr>
              <p:cNvSpPr/>
              <p:nvPr/>
            </p:nvSpPr>
            <p:spPr>
              <a:xfrm>
                <a:off x="5766606" y="3311522"/>
                <a:ext cx="35541" cy="33827"/>
              </a:xfrm>
              <a:custGeom>
                <a:avLst/>
                <a:gdLst>
                  <a:gd name="connsiteX0" fmla="*/ 35542 w 35541"/>
                  <a:gd name="connsiteY0" fmla="*/ 13011 h 33827"/>
                  <a:gd name="connsiteX1" fmla="*/ 26593 w 35541"/>
                  <a:gd name="connsiteY1" fmla="*/ 21579 h 33827"/>
                  <a:gd name="connsiteX2" fmla="*/ 28624 w 35541"/>
                  <a:gd name="connsiteY2" fmla="*/ 33828 h 33827"/>
                  <a:gd name="connsiteX3" fmla="*/ 17708 w 35541"/>
                  <a:gd name="connsiteY3" fmla="*/ 27989 h 33827"/>
                  <a:gd name="connsiteX4" fmla="*/ 6664 w 35541"/>
                  <a:gd name="connsiteY4" fmla="*/ 33701 h 33827"/>
                  <a:gd name="connsiteX5" fmla="*/ 8822 w 35541"/>
                  <a:gd name="connsiteY5" fmla="*/ 21452 h 33827"/>
                  <a:gd name="connsiteX6" fmla="*/ 0 w 35541"/>
                  <a:gd name="connsiteY6" fmla="*/ 12757 h 33827"/>
                  <a:gd name="connsiteX7" fmla="*/ 12313 w 35541"/>
                  <a:gd name="connsiteY7" fmla="*/ 11043 h 33827"/>
                  <a:gd name="connsiteX8" fmla="*/ 17898 w 35541"/>
                  <a:gd name="connsiteY8" fmla="*/ 0 h 33827"/>
                  <a:gd name="connsiteX9" fmla="*/ 23293 w 35541"/>
                  <a:gd name="connsiteY9" fmla="*/ 11107 h 3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27">
                    <a:moveTo>
                      <a:pt x="35542" y="13011"/>
                    </a:moveTo>
                    <a:lnTo>
                      <a:pt x="26593" y="21579"/>
                    </a:lnTo>
                    <a:lnTo>
                      <a:pt x="28624" y="33828"/>
                    </a:lnTo>
                    <a:lnTo>
                      <a:pt x="17708" y="27989"/>
                    </a:lnTo>
                    <a:lnTo>
                      <a:pt x="6664" y="33701"/>
                    </a:lnTo>
                    <a:lnTo>
                      <a:pt x="8822" y="21452"/>
                    </a:lnTo>
                    <a:lnTo>
                      <a:pt x="0" y="12757"/>
                    </a:lnTo>
                    <a:lnTo>
                      <a:pt x="12313" y="11043"/>
                    </a:lnTo>
                    <a:lnTo>
                      <a:pt x="17898" y="0"/>
                    </a:lnTo>
                    <a:lnTo>
                      <a:pt x="23293" y="11107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1A5F41A1-C6C8-4FD4-8DE4-1BB882BA187F}"/>
                  </a:ext>
                </a:extLst>
              </p:cNvPr>
              <p:cNvSpPr/>
              <p:nvPr/>
            </p:nvSpPr>
            <p:spPr>
              <a:xfrm>
                <a:off x="5806210" y="3369340"/>
                <a:ext cx="35541" cy="33891"/>
              </a:xfrm>
              <a:custGeom>
                <a:avLst/>
                <a:gdLst>
                  <a:gd name="connsiteX0" fmla="*/ 35541 w 35541"/>
                  <a:gd name="connsiteY0" fmla="*/ 13074 h 33891"/>
                  <a:gd name="connsiteX1" fmla="*/ 26593 w 35541"/>
                  <a:gd name="connsiteY1" fmla="*/ 21642 h 33891"/>
                  <a:gd name="connsiteX2" fmla="*/ 28560 w 35541"/>
                  <a:gd name="connsiteY2" fmla="*/ 33892 h 33891"/>
                  <a:gd name="connsiteX3" fmla="*/ 17644 w 35541"/>
                  <a:gd name="connsiteY3" fmla="*/ 28053 h 33891"/>
                  <a:gd name="connsiteX4" fmla="*/ 6600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249 w 35541"/>
                  <a:gd name="connsiteY7" fmla="*/ 11107 h 33891"/>
                  <a:gd name="connsiteX8" fmla="*/ 17834 w 35541"/>
                  <a:gd name="connsiteY8" fmla="*/ 0 h 33891"/>
                  <a:gd name="connsiteX9" fmla="*/ 23229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1" y="13074"/>
                    </a:moveTo>
                    <a:lnTo>
                      <a:pt x="26593" y="21642"/>
                    </a:lnTo>
                    <a:lnTo>
                      <a:pt x="28560" y="33892"/>
                    </a:lnTo>
                    <a:lnTo>
                      <a:pt x="17644" y="28053"/>
                    </a:lnTo>
                    <a:lnTo>
                      <a:pt x="6600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249" y="11107"/>
                    </a:lnTo>
                    <a:lnTo>
                      <a:pt x="17834" y="0"/>
                    </a:lnTo>
                    <a:lnTo>
                      <a:pt x="23229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F0A3B363-CD69-40F6-9214-3367935FF8AC}"/>
                  </a:ext>
                </a:extLst>
              </p:cNvPr>
              <p:cNvSpPr/>
              <p:nvPr/>
            </p:nvSpPr>
            <p:spPr>
              <a:xfrm>
                <a:off x="5902552" y="3381019"/>
                <a:ext cx="35541" cy="33827"/>
              </a:xfrm>
              <a:custGeom>
                <a:avLst/>
                <a:gdLst>
                  <a:gd name="connsiteX0" fmla="*/ 35541 w 35541"/>
                  <a:gd name="connsiteY0" fmla="*/ 13011 h 33827"/>
                  <a:gd name="connsiteX1" fmla="*/ 26593 w 35541"/>
                  <a:gd name="connsiteY1" fmla="*/ 21579 h 33827"/>
                  <a:gd name="connsiteX2" fmla="*/ 28560 w 35541"/>
                  <a:gd name="connsiteY2" fmla="*/ 33828 h 33827"/>
                  <a:gd name="connsiteX3" fmla="*/ 17644 w 35541"/>
                  <a:gd name="connsiteY3" fmla="*/ 27989 h 33827"/>
                  <a:gd name="connsiteX4" fmla="*/ 6600 w 35541"/>
                  <a:gd name="connsiteY4" fmla="*/ 33701 h 33827"/>
                  <a:gd name="connsiteX5" fmla="*/ 8822 w 35541"/>
                  <a:gd name="connsiteY5" fmla="*/ 21515 h 33827"/>
                  <a:gd name="connsiteX6" fmla="*/ 0 w 35541"/>
                  <a:gd name="connsiteY6" fmla="*/ 12757 h 33827"/>
                  <a:gd name="connsiteX7" fmla="*/ 12249 w 35541"/>
                  <a:gd name="connsiteY7" fmla="*/ 11043 h 33827"/>
                  <a:gd name="connsiteX8" fmla="*/ 17834 w 35541"/>
                  <a:gd name="connsiteY8" fmla="*/ 0 h 33827"/>
                  <a:gd name="connsiteX9" fmla="*/ 23229 w 35541"/>
                  <a:gd name="connsiteY9" fmla="*/ 11170 h 3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27">
                    <a:moveTo>
                      <a:pt x="35541" y="13011"/>
                    </a:moveTo>
                    <a:lnTo>
                      <a:pt x="26593" y="21579"/>
                    </a:lnTo>
                    <a:lnTo>
                      <a:pt x="28560" y="33828"/>
                    </a:lnTo>
                    <a:lnTo>
                      <a:pt x="17644" y="27989"/>
                    </a:lnTo>
                    <a:lnTo>
                      <a:pt x="6600" y="33701"/>
                    </a:lnTo>
                    <a:lnTo>
                      <a:pt x="8822" y="21515"/>
                    </a:lnTo>
                    <a:lnTo>
                      <a:pt x="0" y="12757"/>
                    </a:lnTo>
                    <a:lnTo>
                      <a:pt x="12249" y="11043"/>
                    </a:lnTo>
                    <a:lnTo>
                      <a:pt x="17834" y="0"/>
                    </a:lnTo>
                    <a:lnTo>
                      <a:pt x="23229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485CEEDB-BCB7-4772-90DA-FCEAA732CCC4}"/>
                  </a:ext>
                </a:extLst>
              </p:cNvPr>
              <p:cNvSpPr/>
              <p:nvPr/>
            </p:nvSpPr>
            <p:spPr>
              <a:xfrm>
                <a:off x="5858252" y="3386604"/>
                <a:ext cx="35541" cy="33891"/>
              </a:xfrm>
              <a:custGeom>
                <a:avLst/>
                <a:gdLst>
                  <a:gd name="connsiteX0" fmla="*/ 35542 w 35541"/>
                  <a:gd name="connsiteY0" fmla="*/ 13074 h 33891"/>
                  <a:gd name="connsiteX1" fmla="*/ 26593 w 35541"/>
                  <a:gd name="connsiteY1" fmla="*/ 21642 h 33891"/>
                  <a:gd name="connsiteX2" fmla="*/ 28624 w 35541"/>
                  <a:gd name="connsiteY2" fmla="*/ 33891 h 33891"/>
                  <a:gd name="connsiteX3" fmla="*/ 17644 w 35541"/>
                  <a:gd name="connsiteY3" fmla="*/ 28052 h 33891"/>
                  <a:gd name="connsiteX4" fmla="*/ 6664 w 35541"/>
                  <a:gd name="connsiteY4" fmla="*/ 33764 h 33891"/>
                  <a:gd name="connsiteX5" fmla="*/ 8822 w 35541"/>
                  <a:gd name="connsiteY5" fmla="*/ 21515 h 33891"/>
                  <a:gd name="connsiteX6" fmla="*/ 0 w 35541"/>
                  <a:gd name="connsiteY6" fmla="*/ 12820 h 33891"/>
                  <a:gd name="connsiteX7" fmla="*/ 12313 w 35541"/>
                  <a:gd name="connsiteY7" fmla="*/ 11107 h 33891"/>
                  <a:gd name="connsiteX8" fmla="*/ 17834 w 35541"/>
                  <a:gd name="connsiteY8" fmla="*/ 0 h 33891"/>
                  <a:gd name="connsiteX9" fmla="*/ 23293 w 35541"/>
                  <a:gd name="connsiteY9" fmla="*/ 11170 h 33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41" h="33891">
                    <a:moveTo>
                      <a:pt x="35542" y="13074"/>
                    </a:moveTo>
                    <a:lnTo>
                      <a:pt x="26593" y="21642"/>
                    </a:lnTo>
                    <a:lnTo>
                      <a:pt x="28624" y="33891"/>
                    </a:lnTo>
                    <a:lnTo>
                      <a:pt x="17644" y="28052"/>
                    </a:lnTo>
                    <a:lnTo>
                      <a:pt x="6664" y="33764"/>
                    </a:lnTo>
                    <a:lnTo>
                      <a:pt x="8822" y="21515"/>
                    </a:lnTo>
                    <a:lnTo>
                      <a:pt x="0" y="12820"/>
                    </a:lnTo>
                    <a:lnTo>
                      <a:pt x="12313" y="11107"/>
                    </a:lnTo>
                    <a:lnTo>
                      <a:pt x="17834" y="0"/>
                    </a:lnTo>
                    <a:lnTo>
                      <a:pt x="23293" y="11170"/>
                    </a:ln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41A1878-6607-4D9D-9819-6E424AE0B4BB}"/>
              </a:ext>
            </a:extLst>
          </p:cNvPr>
          <p:cNvGrpSpPr/>
          <p:nvPr/>
        </p:nvGrpSpPr>
        <p:grpSpPr>
          <a:xfrm>
            <a:off x="-8066821" y="256815"/>
            <a:ext cx="7975446" cy="2835238"/>
            <a:chOff x="399270" y="256815"/>
            <a:chExt cx="7975446" cy="2835238"/>
          </a:xfrm>
        </p:grpSpPr>
        <p:grpSp>
          <p:nvGrpSpPr>
            <p:cNvPr id="790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399270" y="844306"/>
              <a:ext cx="1956432" cy="1747755"/>
              <a:chOff x="399270" y="844306"/>
              <a:chExt cx="1956432" cy="1747755"/>
            </a:xfrm>
            <a:solidFill>
              <a:schemeClr val="accent1"/>
            </a:solidFill>
          </p:grpSpPr>
          <p:grpSp>
            <p:nvGrpSpPr>
              <p:cNvPr id="791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1646063" y="998780"/>
                <a:ext cx="542897" cy="774300"/>
                <a:chOff x="1646063" y="998780"/>
                <a:chExt cx="542897" cy="774300"/>
              </a:xfrm>
              <a:solidFill>
                <a:schemeClr val="accent1"/>
              </a:solidFill>
            </p:grpSpPr>
            <p:sp>
              <p:nvSpPr>
                <p:cNvPr id="792" name="Freeform: Shape 791">
                  <a:extLst>
                    <a:ext uri="{FF2B5EF4-FFF2-40B4-BE49-F238E27FC236}">
                      <a16:creationId xmlns:a16="http://schemas.microsoft.com/office/drawing/2014/main" id="{B989827D-3B2E-4FFA-A5CD-EC3A7D85DB04}"/>
                    </a:ext>
                  </a:extLst>
                </p:cNvPr>
                <p:cNvSpPr/>
                <p:nvPr/>
              </p:nvSpPr>
              <p:spPr>
                <a:xfrm>
                  <a:off x="1869355" y="998780"/>
                  <a:ext cx="174089" cy="250447"/>
                </a:xfrm>
                <a:custGeom>
                  <a:avLst/>
                  <a:gdLst>
                    <a:gd name="connsiteX0" fmla="*/ 120904 w 174089"/>
                    <a:gd name="connsiteY0" fmla="*/ 115771 h 250447"/>
                    <a:gd name="connsiteX1" fmla="*/ 80730 w 174089"/>
                    <a:gd name="connsiteY1" fmla="*/ 134 h 250447"/>
                    <a:gd name="connsiteX2" fmla="*/ 145085 w 174089"/>
                    <a:gd name="connsiteY2" fmla="*/ 106441 h 250447"/>
                    <a:gd name="connsiteX3" fmla="*/ 136010 w 174089"/>
                    <a:gd name="connsiteY3" fmla="*/ 16064 h 250447"/>
                    <a:gd name="connsiteX4" fmla="*/ 163681 w 174089"/>
                    <a:gd name="connsiteY4" fmla="*/ 124974 h 250447"/>
                    <a:gd name="connsiteX5" fmla="*/ 174090 w 174089"/>
                    <a:gd name="connsiteY5" fmla="*/ 214779 h 250447"/>
                    <a:gd name="connsiteX6" fmla="*/ 154479 w 174089"/>
                    <a:gd name="connsiteY6" fmla="*/ 220174 h 250447"/>
                    <a:gd name="connsiteX7" fmla="*/ 125855 w 174089"/>
                    <a:gd name="connsiteY7" fmla="*/ 236612 h 250447"/>
                    <a:gd name="connsiteX8" fmla="*/ 112781 w 174089"/>
                    <a:gd name="connsiteY8" fmla="*/ 250448 h 250447"/>
                    <a:gd name="connsiteX9" fmla="*/ 87775 w 174089"/>
                    <a:gd name="connsiteY9" fmla="*/ 239912 h 250447"/>
                    <a:gd name="connsiteX10" fmla="*/ 0 w 174089"/>
                    <a:gd name="connsiteY10" fmla="*/ 171558 h 250447"/>
                    <a:gd name="connsiteX11" fmla="*/ 89869 w 174089"/>
                    <a:gd name="connsiteY11" fmla="*/ 215668 h 250447"/>
                    <a:gd name="connsiteX12" fmla="*/ 78128 w 174089"/>
                    <a:gd name="connsiteY12" fmla="*/ 158548 h 250447"/>
                    <a:gd name="connsiteX13" fmla="*/ 8060 w 174089"/>
                    <a:gd name="connsiteY13" fmla="*/ 40118 h 250447"/>
                    <a:gd name="connsiteX14" fmla="*/ 98627 w 174089"/>
                    <a:gd name="connsiteY14" fmla="*/ 134367 h 250447"/>
                    <a:gd name="connsiteX15" fmla="*/ 36557 w 174089"/>
                    <a:gd name="connsiteY15" fmla="*/ 13970 h 250447"/>
                    <a:gd name="connsiteX16" fmla="*/ 36938 w 174089"/>
                    <a:gd name="connsiteY16" fmla="*/ 3371 h 250447"/>
                    <a:gd name="connsiteX17" fmla="*/ 73241 w 174089"/>
                    <a:gd name="connsiteY17" fmla="*/ 54081 h 250447"/>
                    <a:gd name="connsiteX18" fmla="*/ 115954 w 174089"/>
                    <a:gd name="connsiteY18" fmla="*/ 114946 h 250447"/>
                    <a:gd name="connsiteX19" fmla="*/ 120904 w 174089"/>
                    <a:gd name="connsiteY19" fmla="*/ 115771 h 25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4089" h="250447">
                      <a:moveTo>
                        <a:pt x="120904" y="115771"/>
                      </a:moveTo>
                      <a:cubicBezTo>
                        <a:pt x="127569" y="103077"/>
                        <a:pt x="67338" y="-4309"/>
                        <a:pt x="80730" y="134"/>
                      </a:cubicBezTo>
                      <a:cubicBezTo>
                        <a:pt x="94121" y="4577"/>
                        <a:pt x="133598" y="111328"/>
                        <a:pt x="145085" y="106441"/>
                      </a:cubicBezTo>
                      <a:cubicBezTo>
                        <a:pt x="156636" y="101554"/>
                        <a:pt x="125664" y="25013"/>
                        <a:pt x="136010" y="16064"/>
                      </a:cubicBezTo>
                      <a:cubicBezTo>
                        <a:pt x="146418" y="7115"/>
                        <a:pt x="163681" y="124974"/>
                        <a:pt x="163681" y="124974"/>
                      </a:cubicBezTo>
                      <a:cubicBezTo>
                        <a:pt x="163681" y="124974"/>
                        <a:pt x="170282" y="168893"/>
                        <a:pt x="174090" y="214779"/>
                      </a:cubicBezTo>
                      <a:cubicBezTo>
                        <a:pt x="168441" y="215858"/>
                        <a:pt x="161904" y="217572"/>
                        <a:pt x="154479" y="220174"/>
                      </a:cubicBezTo>
                      <a:cubicBezTo>
                        <a:pt x="142610" y="224299"/>
                        <a:pt x="133217" y="230265"/>
                        <a:pt x="125855" y="236612"/>
                      </a:cubicBezTo>
                      <a:cubicBezTo>
                        <a:pt x="120460" y="241181"/>
                        <a:pt x="116144" y="246005"/>
                        <a:pt x="112781" y="250448"/>
                      </a:cubicBezTo>
                      <a:cubicBezTo>
                        <a:pt x="101991" y="246005"/>
                        <a:pt x="91202" y="241499"/>
                        <a:pt x="87775" y="239912"/>
                      </a:cubicBezTo>
                      <a:cubicBezTo>
                        <a:pt x="56359" y="212875"/>
                        <a:pt x="9964" y="173716"/>
                        <a:pt x="0" y="171558"/>
                      </a:cubicBezTo>
                      <a:cubicBezTo>
                        <a:pt x="4950" y="156580"/>
                        <a:pt x="89869" y="215668"/>
                        <a:pt x="89869" y="215668"/>
                      </a:cubicBezTo>
                      <a:cubicBezTo>
                        <a:pt x="89615" y="206846"/>
                        <a:pt x="88917" y="187615"/>
                        <a:pt x="78128" y="158548"/>
                      </a:cubicBezTo>
                      <a:cubicBezTo>
                        <a:pt x="58834" y="106251"/>
                        <a:pt x="-1650" y="46846"/>
                        <a:pt x="8060" y="40118"/>
                      </a:cubicBezTo>
                      <a:cubicBezTo>
                        <a:pt x="24498" y="28758"/>
                        <a:pt x="89298" y="143696"/>
                        <a:pt x="98627" y="134367"/>
                      </a:cubicBezTo>
                      <a:cubicBezTo>
                        <a:pt x="106434" y="126560"/>
                        <a:pt x="44490" y="40689"/>
                        <a:pt x="36557" y="13970"/>
                      </a:cubicBezTo>
                      <a:cubicBezTo>
                        <a:pt x="35097" y="9146"/>
                        <a:pt x="35034" y="5465"/>
                        <a:pt x="36938" y="3371"/>
                      </a:cubicBezTo>
                      <a:cubicBezTo>
                        <a:pt x="39794" y="261"/>
                        <a:pt x="62134" y="37262"/>
                        <a:pt x="73241" y="54081"/>
                      </a:cubicBezTo>
                      <a:cubicBezTo>
                        <a:pt x="88473" y="76929"/>
                        <a:pt x="106878" y="107266"/>
                        <a:pt x="115954" y="114946"/>
                      </a:cubicBezTo>
                      <a:cubicBezTo>
                        <a:pt x="118239" y="116977"/>
                        <a:pt x="120016" y="117421"/>
                        <a:pt x="120904" y="115771"/>
                      </a:cubicBezTo>
                      <a:close/>
                    </a:path>
                  </a:pathLst>
                </a:custGeom>
                <a:solidFill>
                  <a:srgbClr val="F26B4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" name="Freeform: Shape 792">
                  <a:extLst>
                    <a:ext uri="{FF2B5EF4-FFF2-40B4-BE49-F238E27FC236}">
                      <a16:creationId xmlns:a16="http://schemas.microsoft.com/office/drawing/2014/main" id="{43AE4471-434C-4CEE-B6AC-9743A771B8FE}"/>
                    </a:ext>
                  </a:extLst>
                </p:cNvPr>
                <p:cNvSpPr/>
                <p:nvPr/>
              </p:nvSpPr>
              <p:spPr>
                <a:xfrm>
                  <a:off x="1646063" y="1206154"/>
                  <a:ext cx="542897" cy="566925"/>
                </a:xfrm>
                <a:custGeom>
                  <a:avLst/>
                  <a:gdLst>
                    <a:gd name="connsiteX0" fmla="*/ 432352 w 542897"/>
                    <a:gd name="connsiteY0" fmla="*/ 49293 h 566925"/>
                    <a:gd name="connsiteX1" fmla="*/ 506481 w 542897"/>
                    <a:gd name="connsiteY1" fmla="*/ 526247 h 566925"/>
                    <a:gd name="connsiteX2" fmla="*/ 116730 w 542897"/>
                    <a:gd name="connsiteY2" fmla="*/ 460051 h 566925"/>
                    <a:gd name="connsiteX3" fmla="*/ 2934 w 542897"/>
                    <a:gd name="connsiteY3" fmla="*/ 302590 h 566925"/>
                    <a:gd name="connsiteX4" fmla="*/ 93501 w 542897"/>
                    <a:gd name="connsiteY4" fmla="*/ 272951 h 566925"/>
                    <a:gd name="connsiteX5" fmla="*/ 312653 w 542897"/>
                    <a:gd name="connsiteY5" fmla="*/ 280567 h 566925"/>
                    <a:gd name="connsiteX6" fmla="*/ 330868 w 542897"/>
                    <a:gd name="connsiteY6" fmla="*/ 40852 h 566925"/>
                    <a:gd name="connsiteX7" fmla="*/ 342165 w 542897"/>
                    <a:gd name="connsiteY7" fmla="*/ 29555 h 566925"/>
                    <a:gd name="connsiteX8" fmla="*/ 344386 w 542897"/>
                    <a:gd name="connsiteY8" fmla="*/ 27905 h 566925"/>
                    <a:gd name="connsiteX9" fmla="*/ 432352 w 542897"/>
                    <a:gd name="connsiteY9" fmla="*/ 49293 h 566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2897" h="566925">
                      <a:moveTo>
                        <a:pt x="432352" y="49293"/>
                      </a:moveTo>
                      <a:cubicBezTo>
                        <a:pt x="470432" y="141066"/>
                        <a:pt x="607457" y="371071"/>
                        <a:pt x="506481" y="526247"/>
                      </a:cubicBezTo>
                      <a:cubicBezTo>
                        <a:pt x="440031" y="628302"/>
                        <a:pt x="184703" y="512475"/>
                        <a:pt x="116730" y="460051"/>
                      </a:cubicBezTo>
                      <a:cubicBezTo>
                        <a:pt x="48757" y="407628"/>
                        <a:pt x="-14519" y="356917"/>
                        <a:pt x="2934" y="302590"/>
                      </a:cubicBezTo>
                      <a:cubicBezTo>
                        <a:pt x="20388" y="248262"/>
                        <a:pt x="47805" y="266921"/>
                        <a:pt x="93501" y="272951"/>
                      </a:cubicBezTo>
                      <a:cubicBezTo>
                        <a:pt x="139198" y="278980"/>
                        <a:pt x="271780" y="351650"/>
                        <a:pt x="312653" y="280567"/>
                      </a:cubicBezTo>
                      <a:cubicBezTo>
                        <a:pt x="353526" y="209484"/>
                        <a:pt x="338103" y="118091"/>
                        <a:pt x="330868" y="40852"/>
                      </a:cubicBezTo>
                      <a:cubicBezTo>
                        <a:pt x="333026" y="36092"/>
                        <a:pt x="338040" y="33236"/>
                        <a:pt x="342165" y="29555"/>
                      </a:cubicBezTo>
                      <a:cubicBezTo>
                        <a:pt x="342546" y="29238"/>
                        <a:pt x="343307" y="28603"/>
                        <a:pt x="344386" y="27905"/>
                      </a:cubicBezTo>
                      <a:cubicBezTo>
                        <a:pt x="355810" y="20733"/>
                        <a:pt x="394271" y="-42544"/>
                        <a:pt x="432352" y="49293"/>
                      </a:cubicBezTo>
                      <a:close/>
                    </a:path>
                  </a:pathLst>
                </a:custGeom>
                <a:solidFill>
                  <a:srgbClr val="324B6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ACFAC8B2-C4C7-488F-B7B2-8E35BDDB0AAC}"/>
                  </a:ext>
                </a:extLst>
              </p:cNvPr>
              <p:cNvSpPr/>
              <p:nvPr/>
            </p:nvSpPr>
            <p:spPr>
              <a:xfrm>
                <a:off x="1418232" y="2140113"/>
                <a:ext cx="937470" cy="451948"/>
              </a:xfrm>
              <a:custGeom>
                <a:avLst/>
                <a:gdLst>
                  <a:gd name="connsiteX0" fmla="*/ 649140 w 937470"/>
                  <a:gd name="connsiteY0" fmla="*/ 451948 h 451948"/>
                  <a:gd name="connsiteX1" fmla="*/ 33257 w 937470"/>
                  <a:gd name="connsiteY1" fmla="*/ 254756 h 451948"/>
                  <a:gd name="connsiteX2" fmla="*/ 0 w 937470"/>
                  <a:gd name="connsiteY2" fmla="*/ 113796 h 451948"/>
                  <a:gd name="connsiteX3" fmla="*/ 221690 w 937470"/>
                  <a:gd name="connsiteY3" fmla="*/ 114621 h 451948"/>
                  <a:gd name="connsiteX4" fmla="*/ 259199 w 937470"/>
                  <a:gd name="connsiteY4" fmla="*/ 104149 h 451948"/>
                  <a:gd name="connsiteX5" fmla="*/ 276145 w 937470"/>
                  <a:gd name="connsiteY5" fmla="*/ 98881 h 451948"/>
                  <a:gd name="connsiteX6" fmla="*/ 446617 w 937470"/>
                  <a:gd name="connsiteY6" fmla="*/ 5648 h 451948"/>
                  <a:gd name="connsiteX7" fmla="*/ 451440 w 937470"/>
                  <a:gd name="connsiteY7" fmla="*/ 0 h 451948"/>
                  <a:gd name="connsiteX8" fmla="*/ 937470 w 937470"/>
                  <a:gd name="connsiteY8" fmla="*/ 186022 h 451948"/>
                  <a:gd name="connsiteX9" fmla="*/ 649140 w 937470"/>
                  <a:gd name="connsiteY9" fmla="*/ 451948 h 451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37470" h="451948">
                    <a:moveTo>
                      <a:pt x="649140" y="451948"/>
                    </a:moveTo>
                    <a:cubicBezTo>
                      <a:pt x="629338" y="381373"/>
                      <a:pt x="129917" y="358588"/>
                      <a:pt x="33257" y="254756"/>
                    </a:cubicBezTo>
                    <a:cubicBezTo>
                      <a:pt x="12566" y="232479"/>
                      <a:pt x="444" y="147751"/>
                      <a:pt x="0" y="113796"/>
                    </a:cubicBezTo>
                    <a:cubicBezTo>
                      <a:pt x="74701" y="129345"/>
                      <a:pt x="145720" y="131694"/>
                      <a:pt x="221690" y="114621"/>
                    </a:cubicBezTo>
                    <a:cubicBezTo>
                      <a:pt x="233114" y="112082"/>
                      <a:pt x="248219" y="107259"/>
                      <a:pt x="259199" y="104149"/>
                    </a:cubicBezTo>
                    <a:cubicBezTo>
                      <a:pt x="264657" y="102626"/>
                      <a:pt x="272971" y="99960"/>
                      <a:pt x="276145" y="98881"/>
                    </a:cubicBezTo>
                    <a:cubicBezTo>
                      <a:pt x="338215" y="77557"/>
                      <a:pt x="403205" y="55216"/>
                      <a:pt x="446617" y="5648"/>
                    </a:cubicBezTo>
                    <a:cubicBezTo>
                      <a:pt x="449854" y="1967"/>
                      <a:pt x="447125" y="3617"/>
                      <a:pt x="451440" y="0"/>
                    </a:cubicBezTo>
                    <a:cubicBezTo>
                      <a:pt x="597351" y="21388"/>
                      <a:pt x="866641" y="29322"/>
                      <a:pt x="937470" y="186022"/>
                    </a:cubicBezTo>
                    <a:lnTo>
                      <a:pt x="649140" y="451948"/>
                    </a:ln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3F390622-2D95-413C-A26D-B0A26EB706EF}"/>
                  </a:ext>
                </a:extLst>
              </p:cNvPr>
              <p:cNvSpPr/>
              <p:nvPr/>
            </p:nvSpPr>
            <p:spPr>
              <a:xfrm>
                <a:off x="1396652" y="2144873"/>
                <a:ext cx="923128" cy="432400"/>
              </a:xfrm>
              <a:custGeom>
                <a:avLst/>
                <a:gdLst>
                  <a:gd name="connsiteX0" fmla="*/ 923128 w 923128"/>
                  <a:gd name="connsiteY0" fmla="*/ 185260 h 432400"/>
                  <a:gd name="connsiteX1" fmla="*/ 469467 w 923128"/>
                  <a:gd name="connsiteY1" fmla="*/ 0 h 432400"/>
                  <a:gd name="connsiteX2" fmla="*/ 239082 w 923128"/>
                  <a:gd name="connsiteY2" fmla="*/ 110179 h 432400"/>
                  <a:gd name="connsiteX3" fmla="*/ 1 w 923128"/>
                  <a:gd name="connsiteY3" fmla="*/ 101610 h 432400"/>
                  <a:gd name="connsiteX4" fmla="*/ 4698 w 923128"/>
                  <a:gd name="connsiteY4" fmla="*/ 162475 h 432400"/>
                  <a:gd name="connsiteX5" fmla="*/ 43413 w 923128"/>
                  <a:gd name="connsiteY5" fmla="*/ 281349 h 432400"/>
                  <a:gd name="connsiteX6" fmla="*/ 53631 w 923128"/>
                  <a:gd name="connsiteY6" fmla="*/ 289536 h 432400"/>
                  <a:gd name="connsiteX7" fmla="*/ 453219 w 923128"/>
                  <a:gd name="connsiteY7" fmla="*/ 432400 h 432400"/>
                  <a:gd name="connsiteX8" fmla="*/ 923128 w 923128"/>
                  <a:gd name="connsiteY8" fmla="*/ 185260 h 43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128" h="432400">
                    <a:moveTo>
                      <a:pt x="923128" y="185260"/>
                    </a:moveTo>
                    <a:cubicBezTo>
                      <a:pt x="780328" y="98310"/>
                      <a:pt x="599701" y="42015"/>
                      <a:pt x="469467" y="0"/>
                    </a:cubicBezTo>
                    <a:cubicBezTo>
                      <a:pt x="403651" y="65434"/>
                      <a:pt x="333838" y="86252"/>
                      <a:pt x="239082" y="110179"/>
                    </a:cubicBezTo>
                    <a:cubicBezTo>
                      <a:pt x="174155" y="126616"/>
                      <a:pt x="71211" y="125982"/>
                      <a:pt x="1" y="101610"/>
                    </a:cubicBezTo>
                    <a:cubicBezTo>
                      <a:pt x="-62" y="122935"/>
                      <a:pt x="1906" y="140579"/>
                      <a:pt x="4698" y="162475"/>
                    </a:cubicBezTo>
                    <a:cubicBezTo>
                      <a:pt x="9902" y="202460"/>
                      <a:pt x="16757" y="249108"/>
                      <a:pt x="43413" y="281349"/>
                    </a:cubicBezTo>
                    <a:cubicBezTo>
                      <a:pt x="46332" y="284903"/>
                      <a:pt x="48363" y="285919"/>
                      <a:pt x="53631" y="289536"/>
                    </a:cubicBezTo>
                    <a:cubicBezTo>
                      <a:pt x="148197" y="355161"/>
                      <a:pt x="306483" y="390068"/>
                      <a:pt x="453219" y="432400"/>
                    </a:cubicBezTo>
                    <a:lnTo>
                      <a:pt x="923128" y="185260"/>
                    </a:lnTo>
                    <a:close/>
                  </a:path>
                </a:pathLst>
              </a:custGeom>
              <a:solidFill>
                <a:srgbClr val="4D4D4D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B9D9396-DD98-4180-9396-CBBAAA589B05}"/>
                  </a:ext>
                </a:extLst>
              </p:cNvPr>
              <p:cNvSpPr/>
              <p:nvPr/>
            </p:nvSpPr>
            <p:spPr>
              <a:xfrm>
                <a:off x="1393517" y="1443569"/>
                <a:ext cx="670110" cy="878019"/>
              </a:xfrm>
              <a:custGeom>
                <a:avLst/>
                <a:gdLst>
                  <a:gd name="connsiteX0" fmla="*/ 9102 w 670110"/>
                  <a:gd name="connsiteY0" fmla="*/ 839408 h 878019"/>
                  <a:gd name="connsiteX1" fmla="*/ 45659 w 670110"/>
                  <a:gd name="connsiteY1" fmla="*/ 857306 h 878019"/>
                  <a:gd name="connsiteX2" fmla="*/ 69332 w 670110"/>
                  <a:gd name="connsiteY2" fmla="*/ 864541 h 878019"/>
                  <a:gd name="connsiteX3" fmla="*/ 305239 w 670110"/>
                  <a:gd name="connsiteY3" fmla="*/ 868793 h 878019"/>
                  <a:gd name="connsiteX4" fmla="*/ 656909 w 670110"/>
                  <a:gd name="connsiteY4" fmla="*/ 716282 h 878019"/>
                  <a:gd name="connsiteX5" fmla="*/ 660717 w 670110"/>
                  <a:gd name="connsiteY5" fmla="*/ 710697 h 878019"/>
                  <a:gd name="connsiteX6" fmla="*/ 670110 w 670110"/>
                  <a:gd name="connsiteY6" fmla="*/ 692228 h 878019"/>
                  <a:gd name="connsiteX7" fmla="*/ 619210 w 670110"/>
                  <a:gd name="connsiteY7" fmla="*/ 495988 h 878019"/>
                  <a:gd name="connsiteX8" fmla="*/ 196901 w 670110"/>
                  <a:gd name="connsiteY8" fmla="*/ 819 h 878019"/>
                  <a:gd name="connsiteX9" fmla="*/ 43247 w 670110"/>
                  <a:gd name="connsiteY9" fmla="*/ 126547 h 878019"/>
                  <a:gd name="connsiteX10" fmla="*/ 9102 w 670110"/>
                  <a:gd name="connsiteY10" fmla="*/ 839408 h 878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0110" h="878019">
                    <a:moveTo>
                      <a:pt x="9102" y="839408"/>
                    </a:moveTo>
                    <a:cubicBezTo>
                      <a:pt x="20399" y="852482"/>
                      <a:pt x="29538" y="850261"/>
                      <a:pt x="45659" y="857306"/>
                    </a:cubicBezTo>
                    <a:cubicBezTo>
                      <a:pt x="50546" y="859463"/>
                      <a:pt x="57147" y="861494"/>
                      <a:pt x="69332" y="864541"/>
                    </a:cubicBezTo>
                    <a:cubicBezTo>
                      <a:pt x="146254" y="884089"/>
                      <a:pt x="224318" y="879519"/>
                      <a:pt x="305239" y="868793"/>
                    </a:cubicBezTo>
                    <a:cubicBezTo>
                      <a:pt x="378987" y="859083"/>
                      <a:pt x="561836" y="806469"/>
                      <a:pt x="656909" y="716282"/>
                    </a:cubicBezTo>
                    <a:cubicBezTo>
                      <a:pt x="660654" y="712728"/>
                      <a:pt x="660083" y="711332"/>
                      <a:pt x="660717" y="710697"/>
                    </a:cubicBezTo>
                    <a:cubicBezTo>
                      <a:pt x="666048" y="705239"/>
                      <a:pt x="668206" y="690641"/>
                      <a:pt x="670110" y="692228"/>
                    </a:cubicBezTo>
                    <a:cubicBezTo>
                      <a:pt x="637488" y="570435"/>
                      <a:pt x="650753" y="613973"/>
                      <a:pt x="619210" y="495988"/>
                    </a:cubicBezTo>
                    <a:cubicBezTo>
                      <a:pt x="585191" y="368674"/>
                      <a:pt x="498178" y="-20188"/>
                      <a:pt x="196901" y="819"/>
                    </a:cubicBezTo>
                    <a:cubicBezTo>
                      <a:pt x="107730" y="39851"/>
                      <a:pt x="106397" y="311"/>
                      <a:pt x="43247" y="126547"/>
                    </a:cubicBezTo>
                    <a:cubicBezTo>
                      <a:pt x="-39958" y="292831"/>
                      <a:pt x="25540" y="630919"/>
                      <a:pt x="9102" y="839408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BF740234-6A46-4A61-8628-F637A86E10AB}"/>
                  </a:ext>
                </a:extLst>
              </p:cNvPr>
              <p:cNvSpPr/>
              <p:nvPr/>
            </p:nvSpPr>
            <p:spPr>
              <a:xfrm>
                <a:off x="992369" y="1516106"/>
                <a:ext cx="539176" cy="630705"/>
              </a:xfrm>
              <a:custGeom>
                <a:avLst/>
                <a:gdLst>
                  <a:gd name="connsiteX0" fmla="*/ 161523 w 539176"/>
                  <a:gd name="connsiteY0" fmla="*/ 629529 h 630705"/>
                  <a:gd name="connsiteX1" fmla="*/ 0 w 539176"/>
                  <a:gd name="connsiteY1" fmla="*/ 570060 h 630705"/>
                  <a:gd name="connsiteX2" fmla="*/ 179485 w 539176"/>
                  <a:gd name="connsiteY2" fmla="*/ 264911 h 630705"/>
                  <a:gd name="connsiteX3" fmla="*/ 516050 w 539176"/>
                  <a:gd name="connsiteY3" fmla="*/ 0 h 630705"/>
                  <a:gd name="connsiteX4" fmla="*/ 502849 w 539176"/>
                  <a:gd name="connsiteY4" fmla="*/ 85173 h 630705"/>
                  <a:gd name="connsiteX5" fmla="*/ 161523 w 539176"/>
                  <a:gd name="connsiteY5" fmla="*/ 629529 h 630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9176" h="630705">
                    <a:moveTo>
                      <a:pt x="161523" y="629529"/>
                    </a:moveTo>
                    <a:cubicBezTo>
                      <a:pt x="150099" y="640699"/>
                      <a:pt x="1587" y="568664"/>
                      <a:pt x="0" y="570060"/>
                    </a:cubicBezTo>
                    <a:cubicBezTo>
                      <a:pt x="60230" y="457533"/>
                      <a:pt x="102436" y="359604"/>
                      <a:pt x="179485" y="264911"/>
                    </a:cubicBezTo>
                    <a:cubicBezTo>
                      <a:pt x="262563" y="162729"/>
                      <a:pt x="416914" y="8822"/>
                      <a:pt x="516050" y="0"/>
                    </a:cubicBezTo>
                    <a:cubicBezTo>
                      <a:pt x="527220" y="22975"/>
                      <a:pt x="568600" y="4316"/>
                      <a:pt x="502849" y="85173"/>
                    </a:cubicBezTo>
                    <a:cubicBezTo>
                      <a:pt x="353447" y="268973"/>
                      <a:pt x="296137" y="379532"/>
                      <a:pt x="161523" y="629529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798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399270" y="1358946"/>
                <a:ext cx="1327791" cy="310199"/>
                <a:chOff x="399270" y="1358946"/>
                <a:chExt cx="1327791" cy="310199"/>
              </a:xfrm>
              <a:solidFill>
                <a:schemeClr val="accent1"/>
              </a:solidFill>
            </p:grpSpPr>
            <p:grpSp>
              <p:nvGrpSpPr>
                <p:cNvPr id="799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711400" y="1358946"/>
                  <a:ext cx="773408" cy="303959"/>
                  <a:chOff x="711400" y="1358946"/>
                  <a:chExt cx="773408" cy="303959"/>
                </a:xfrm>
                <a:solidFill>
                  <a:srgbClr val="F16145"/>
                </a:solidFill>
              </p:grpSpPr>
              <p:sp>
                <p:nvSpPr>
                  <p:cNvPr id="800" name="Freeform: Shape 799">
                    <a:extLst>
                      <a:ext uri="{FF2B5EF4-FFF2-40B4-BE49-F238E27FC236}">
                        <a16:creationId xmlns:a16="http://schemas.microsoft.com/office/drawing/2014/main" id="{6DCB7BDF-EBC9-4D1A-AD43-E47E582B8F1B}"/>
                      </a:ext>
                    </a:extLst>
                  </p:cNvPr>
                  <p:cNvSpPr/>
                  <p:nvPr/>
                </p:nvSpPr>
                <p:spPr>
                  <a:xfrm>
                    <a:off x="711400" y="1455051"/>
                    <a:ext cx="166727" cy="201570"/>
                  </a:xfrm>
                  <a:custGeom>
                    <a:avLst/>
                    <a:gdLst>
                      <a:gd name="connsiteX0" fmla="*/ 0 w 166727"/>
                      <a:gd name="connsiteY0" fmla="*/ 137850 h 201570"/>
                      <a:gd name="connsiteX1" fmla="*/ 14153 w 166727"/>
                      <a:gd name="connsiteY1" fmla="*/ 0 h 201570"/>
                      <a:gd name="connsiteX2" fmla="*/ 141658 w 166727"/>
                      <a:gd name="connsiteY2" fmla="*/ 52360 h 201570"/>
                      <a:gd name="connsiteX3" fmla="*/ 166728 w 166727"/>
                      <a:gd name="connsiteY3" fmla="*/ 201571 h 201570"/>
                      <a:gd name="connsiteX4" fmla="*/ 0 w 166727"/>
                      <a:gd name="connsiteY4" fmla="*/ 137850 h 201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727" h="201570">
                        <a:moveTo>
                          <a:pt x="0" y="137850"/>
                        </a:moveTo>
                        <a:cubicBezTo>
                          <a:pt x="3427" y="91964"/>
                          <a:pt x="8060" y="45633"/>
                          <a:pt x="14153" y="0"/>
                        </a:cubicBezTo>
                        <a:cubicBezTo>
                          <a:pt x="56041" y="19294"/>
                          <a:pt x="97993" y="37509"/>
                          <a:pt x="141658" y="52360"/>
                        </a:cubicBezTo>
                        <a:cubicBezTo>
                          <a:pt x="149274" y="102182"/>
                          <a:pt x="157525" y="152003"/>
                          <a:pt x="166728" y="201571"/>
                        </a:cubicBezTo>
                        <a:cubicBezTo>
                          <a:pt x="108909" y="186149"/>
                          <a:pt x="54835" y="161587"/>
                          <a:pt x="0" y="13785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1" name="Freeform: Shape 800">
                    <a:extLst>
                      <a:ext uri="{FF2B5EF4-FFF2-40B4-BE49-F238E27FC236}">
                        <a16:creationId xmlns:a16="http://schemas.microsoft.com/office/drawing/2014/main" id="{4EF38CFF-B586-4489-8211-829BADA952DE}"/>
                      </a:ext>
                    </a:extLst>
                  </p:cNvPr>
                  <p:cNvSpPr/>
                  <p:nvPr/>
                </p:nvSpPr>
                <p:spPr>
                  <a:xfrm>
                    <a:off x="1029560" y="1497193"/>
                    <a:ext cx="158476" cy="165712"/>
                  </a:xfrm>
                  <a:custGeom>
                    <a:avLst/>
                    <a:gdLst>
                      <a:gd name="connsiteX0" fmla="*/ 0 w 158476"/>
                      <a:gd name="connsiteY0" fmla="*/ 165712 h 165712"/>
                      <a:gd name="connsiteX1" fmla="*/ 4316 w 158476"/>
                      <a:gd name="connsiteY1" fmla="*/ 29830 h 165712"/>
                      <a:gd name="connsiteX2" fmla="*/ 142547 w 158476"/>
                      <a:gd name="connsiteY2" fmla="*/ 0 h 165712"/>
                      <a:gd name="connsiteX3" fmla="*/ 158477 w 158476"/>
                      <a:gd name="connsiteY3" fmla="*/ 53058 h 165712"/>
                      <a:gd name="connsiteX4" fmla="*/ 0 w 158476"/>
                      <a:gd name="connsiteY4" fmla="*/ 165712 h 165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76" h="165712">
                        <a:moveTo>
                          <a:pt x="0" y="165712"/>
                        </a:moveTo>
                        <a:cubicBezTo>
                          <a:pt x="1904" y="120460"/>
                          <a:pt x="3300" y="75145"/>
                          <a:pt x="4316" y="29830"/>
                        </a:cubicBezTo>
                        <a:cubicBezTo>
                          <a:pt x="52233" y="24435"/>
                          <a:pt x="97104" y="16184"/>
                          <a:pt x="142547" y="0"/>
                        </a:cubicBezTo>
                        <a:cubicBezTo>
                          <a:pt x="147624" y="17771"/>
                          <a:pt x="153400" y="35288"/>
                          <a:pt x="158477" y="53058"/>
                        </a:cubicBezTo>
                        <a:cubicBezTo>
                          <a:pt x="107449" y="99834"/>
                          <a:pt x="67846" y="143753"/>
                          <a:pt x="0" y="16571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2" name="Freeform: Shape 801">
                    <a:extLst>
                      <a:ext uri="{FF2B5EF4-FFF2-40B4-BE49-F238E27FC236}">
                        <a16:creationId xmlns:a16="http://schemas.microsoft.com/office/drawing/2014/main" id="{BA9AE013-98F5-474B-9F6D-212C914EFBD2}"/>
                      </a:ext>
                    </a:extLst>
                  </p:cNvPr>
                  <p:cNvSpPr/>
                  <p:nvPr/>
                </p:nvSpPr>
                <p:spPr>
                  <a:xfrm>
                    <a:off x="1302278" y="1358946"/>
                    <a:ext cx="182530" cy="120095"/>
                  </a:xfrm>
                  <a:custGeom>
                    <a:avLst/>
                    <a:gdLst>
                      <a:gd name="connsiteX0" fmla="*/ 125157 w 182530"/>
                      <a:gd name="connsiteY0" fmla="*/ 116795 h 120095"/>
                      <a:gd name="connsiteX1" fmla="*/ 83840 w 182530"/>
                      <a:gd name="connsiteY1" fmla="*/ 110068 h 120095"/>
                      <a:gd name="connsiteX2" fmla="*/ 5204 w 182530"/>
                      <a:gd name="connsiteY2" fmla="*/ 120095 h 120095"/>
                      <a:gd name="connsiteX3" fmla="*/ 0 w 182530"/>
                      <a:gd name="connsiteY3" fmla="*/ 49330 h 120095"/>
                      <a:gd name="connsiteX4" fmla="*/ 37953 w 182530"/>
                      <a:gd name="connsiteY4" fmla="*/ 21151 h 120095"/>
                      <a:gd name="connsiteX5" fmla="*/ 182531 w 182530"/>
                      <a:gd name="connsiteY5" fmla="*/ 19818 h 120095"/>
                      <a:gd name="connsiteX6" fmla="*/ 125157 w 182530"/>
                      <a:gd name="connsiteY6" fmla="*/ 116795 h 120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2530" h="120095">
                        <a:moveTo>
                          <a:pt x="125157" y="116795"/>
                        </a:moveTo>
                        <a:cubicBezTo>
                          <a:pt x="111321" y="112606"/>
                          <a:pt x="98564" y="110195"/>
                          <a:pt x="83840" y="110068"/>
                        </a:cubicBezTo>
                        <a:cubicBezTo>
                          <a:pt x="57628" y="109877"/>
                          <a:pt x="30655" y="113051"/>
                          <a:pt x="5204" y="120095"/>
                        </a:cubicBezTo>
                        <a:cubicBezTo>
                          <a:pt x="4252" y="96295"/>
                          <a:pt x="1967" y="73257"/>
                          <a:pt x="0" y="49330"/>
                        </a:cubicBezTo>
                        <a:cubicBezTo>
                          <a:pt x="9266" y="39873"/>
                          <a:pt x="27418" y="25593"/>
                          <a:pt x="37953" y="21151"/>
                        </a:cubicBezTo>
                        <a:cubicBezTo>
                          <a:pt x="89361" y="-428"/>
                          <a:pt x="135375" y="-12423"/>
                          <a:pt x="182531" y="19818"/>
                        </a:cubicBezTo>
                        <a:cubicBezTo>
                          <a:pt x="163745" y="52503"/>
                          <a:pt x="144451" y="84617"/>
                          <a:pt x="125157" y="11679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803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399270" y="1378827"/>
                  <a:ext cx="1112610" cy="290317"/>
                  <a:chOff x="399270" y="1378827"/>
                  <a:chExt cx="1112610" cy="290317"/>
                </a:xfrm>
                <a:solidFill>
                  <a:srgbClr val="1D3143"/>
                </a:solidFill>
              </p:grpSpPr>
              <p:sp>
                <p:nvSpPr>
                  <p:cNvPr id="804" name="Freeform: Shape 803">
                    <a:extLst>
                      <a:ext uri="{FF2B5EF4-FFF2-40B4-BE49-F238E27FC236}">
                        <a16:creationId xmlns:a16="http://schemas.microsoft.com/office/drawing/2014/main" id="{070A9AAC-29D0-4BCD-8B14-BE2027C6E491}"/>
                      </a:ext>
                    </a:extLst>
                  </p:cNvPr>
                  <p:cNvSpPr/>
                  <p:nvPr/>
                </p:nvSpPr>
                <p:spPr>
                  <a:xfrm>
                    <a:off x="853122" y="1507411"/>
                    <a:ext cx="180753" cy="161733"/>
                  </a:xfrm>
                  <a:custGeom>
                    <a:avLst/>
                    <a:gdLst>
                      <a:gd name="connsiteX0" fmla="*/ 114939 w 180753"/>
                      <a:gd name="connsiteY0" fmla="*/ 161714 h 161733"/>
                      <a:gd name="connsiteX1" fmla="*/ 25133 w 180753"/>
                      <a:gd name="connsiteY1" fmla="*/ 149211 h 161733"/>
                      <a:gd name="connsiteX2" fmla="*/ 0 w 180753"/>
                      <a:gd name="connsiteY2" fmla="*/ 0 h 161733"/>
                      <a:gd name="connsiteX3" fmla="*/ 157779 w 180753"/>
                      <a:gd name="connsiteY3" fmla="*/ 21008 h 161733"/>
                      <a:gd name="connsiteX4" fmla="*/ 180754 w 180753"/>
                      <a:gd name="connsiteY4" fmla="*/ 19611 h 161733"/>
                      <a:gd name="connsiteX5" fmla="*/ 176565 w 180753"/>
                      <a:gd name="connsiteY5" fmla="*/ 155494 h 161733"/>
                      <a:gd name="connsiteX6" fmla="*/ 114939 w 180753"/>
                      <a:gd name="connsiteY6" fmla="*/ 161714 h 161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0753" h="161733">
                        <a:moveTo>
                          <a:pt x="114939" y="161714"/>
                        </a:moveTo>
                        <a:cubicBezTo>
                          <a:pt x="86188" y="161396"/>
                          <a:pt x="53947" y="156002"/>
                          <a:pt x="25133" y="149211"/>
                        </a:cubicBezTo>
                        <a:cubicBezTo>
                          <a:pt x="15803" y="99643"/>
                          <a:pt x="7680" y="49822"/>
                          <a:pt x="0" y="0"/>
                        </a:cubicBezTo>
                        <a:cubicBezTo>
                          <a:pt x="52297" y="14978"/>
                          <a:pt x="103261" y="22023"/>
                          <a:pt x="157779" y="21008"/>
                        </a:cubicBezTo>
                        <a:cubicBezTo>
                          <a:pt x="165077" y="20881"/>
                          <a:pt x="173392" y="20183"/>
                          <a:pt x="180754" y="19611"/>
                        </a:cubicBezTo>
                        <a:cubicBezTo>
                          <a:pt x="179802" y="64927"/>
                          <a:pt x="178279" y="110179"/>
                          <a:pt x="176565" y="155494"/>
                        </a:cubicBezTo>
                        <a:cubicBezTo>
                          <a:pt x="154923" y="159810"/>
                          <a:pt x="137977" y="161968"/>
                          <a:pt x="114939" y="161714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5" name="Freeform: Shape 804">
                    <a:extLst>
                      <a:ext uri="{FF2B5EF4-FFF2-40B4-BE49-F238E27FC236}">
                        <a16:creationId xmlns:a16="http://schemas.microsoft.com/office/drawing/2014/main" id="{6958C5E7-C6EC-441E-89A2-7F6D47002AF1}"/>
                      </a:ext>
                    </a:extLst>
                  </p:cNvPr>
                  <p:cNvSpPr/>
                  <p:nvPr/>
                </p:nvSpPr>
                <p:spPr>
                  <a:xfrm>
                    <a:off x="1172171" y="1408402"/>
                    <a:ext cx="135311" cy="141848"/>
                  </a:xfrm>
                  <a:custGeom>
                    <a:avLst/>
                    <a:gdLst>
                      <a:gd name="connsiteX0" fmla="*/ 27418 w 135311"/>
                      <a:gd name="connsiteY0" fmla="*/ 132963 h 141848"/>
                      <a:gd name="connsiteX1" fmla="*/ 15930 w 135311"/>
                      <a:gd name="connsiteY1" fmla="*/ 141849 h 141848"/>
                      <a:gd name="connsiteX2" fmla="*/ 0 w 135311"/>
                      <a:gd name="connsiteY2" fmla="*/ 88790 h 141848"/>
                      <a:gd name="connsiteX3" fmla="*/ 129980 w 135311"/>
                      <a:gd name="connsiteY3" fmla="*/ 0 h 141848"/>
                      <a:gd name="connsiteX4" fmla="*/ 135311 w 135311"/>
                      <a:gd name="connsiteY4" fmla="*/ 70639 h 141848"/>
                      <a:gd name="connsiteX5" fmla="*/ 27418 w 135311"/>
                      <a:gd name="connsiteY5" fmla="*/ 132963 h 14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311" h="141848">
                        <a:moveTo>
                          <a:pt x="27418" y="132963"/>
                        </a:moveTo>
                        <a:cubicBezTo>
                          <a:pt x="23229" y="136073"/>
                          <a:pt x="19865" y="138612"/>
                          <a:pt x="15930" y="141849"/>
                        </a:cubicBezTo>
                        <a:cubicBezTo>
                          <a:pt x="10853" y="124078"/>
                          <a:pt x="5077" y="106561"/>
                          <a:pt x="0" y="88790"/>
                        </a:cubicBezTo>
                        <a:cubicBezTo>
                          <a:pt x="52297" y="67338"/>
                          <a:pt x="89742" y="38842"/>
                          <a:pt x="129980" y="0"/>
                        </a:cubicBezTo>
                        <a:cubicBezTo>
                          <a:pt x="132392" y="23610"/>
                          <a:pt x="134296" y="46902"/>
                          <a:pt x="135311" y="70639"/>
                        </a:cubicBezTo>
                        <a:cubicBezTo>
                          <a:pt x="95200" y="85871"/>
                          <a:pt x="61753" y="107830"/>
                          <a:pt x="27418" y="132963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6" name="Freeform: Shape 805">
                    <a:extLst>
                      <a:ext uri="{FF2B5EF4-FFF2-40B4-BE49-F238E27FC236}">
                        <a16:creationId xmlns:a16="http://schemas.microsoft.com/office/drawing/2014/main" id="{BBE078CF-8A5C-45DE-A5BF-707ADC99994F}"/>
                      </a:ext>
                    </a:extLst>
                  </p:cNvPr>
                  <p:cNvSpPr/>
                  <p:nvPr/>
                </p:nvSpPr>
                <p:spPr>
                  <a:xfrm>
                    <a:off x="1427371" y="1378827"/>
                    <a:ext cx="84509" cy="141205"/>
                  </a:xfrm>
                  <a:custGeom>
                    <a:avLst/>
                    <a:gdLst>
                      <a:gd name="connsiteX0" fmla="*/ 44681 w 84509"/>
                      <a:gd name="connsiteY0" fmla="*/ 135375 h 141205"/>
                      <a:gd name="connsiteX1" fmla="*/ 42079 w 84509"/>
                      <a:gd name="connsiteY1" fmla="*/ 138231 h 141205"/>
                      <a:gd name="connsiteX2" fmla="*/ 0 w 84509"/>
                      <a:gd name="connsiteY2" fmla="*/ 96977 h 141205"/>
                      <a:gd name="connsiteX3" fmla="*/ 57438 w 84509"/>
                      <a:gd name="connsiteY3" fmla="*/ 0 h 141205"/>
                      <a:gd name="connsiteX4" fmla="*/ 82888 w 84509"/>
                      <a:gd name="connsiteY4" fmla="*/ 41634 h 141205"/>
                      <a:gd name="connsiteX5" fmla="*/ 44681 w 84509"/>
                      <a:gd name="connsiteY5" fmla="*/ 135375 h 141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509" h="141205">
                        <a:moveTo>
                          <a:pt x="44681" y="135375"/>
                        </a:moveTo>
                        <a:cubicBezTo>
                          <a:pt x="34336" y="146545"/>
                          <a:pt x="42079" y="138231"/>
                          <a:pt x="42079" y="138231"/>
                        </a:cubicBezTo>
                        <a:cubicBezTo>
                          <a:pt x="35542" y="118429"/>
                          <a:pt x="19738" y="104974"/>
                          <a:pt x="0" y="96977"/>
                        </a:cubicBezTo>
                        <a:cubicBezTo>
                          <a:pt x="19611" y="64863"/>
                          <a:pt x="39223" y="32939"/>
                          <a:pt x="57438" y="0"/>
                        </a:cubicBezTo>
                        <a:cubicBezTo>
                          <a:pt x="67910" y="12439"/>
                          <a:pt x="75272" y="26783"/>
                          <a:pt x="82888" y="41634"/>
                        </a:cubicBezTo>
                        <a:cubicBezTo>
                          <a:pt x="92725" y="70385"/>
                          <a:pt x="55026" y="124205"/>
                          <a:pt x="44681" y="135375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07" name="Freeform: Shape 806">
                    <a:extLst>
                      <a:ext uri="{FF2B5EF4-FFF2-40B4-BE49-F238E27FC236}">
                        <a16:creationId xmlns:a16="http://schemas.microsoft.com/office/drawing/2014/main" id="{075B3D20-13FE-44A2-8CE4-296A8271DE55}"/>
                      </a:ext>
                    </a:extLst>
                  </p:cNvPr>
                  <p:cNvSpPr/>
                  <p:nvPr/>
                </p:nvSpPr>
                <p:spPr>
                  <a:xfrm>
                    <a:off x="399270" y="1382167"/>
                    <a:ext cx="326283" cy="210797"/>
                  </a:xfrm>
                  <a:custGeom>
                    <a:avLst/>
                    <a:gdLst>
                      <a:gd name="connsiteX0" fmla="*/ 0 w 326283"/>
                      <a:gd name="connsiteY0" fmla="*/ 161610 h 210797"/>
                      <a:gd name="connsiteX1" fmla="*/ 106244 w 326283"/>
                      <a:gd name="connsiteY1" fmla="*/ 594 h 210797"/>
                      <a:gd name="connsiteX2" fmla="*/ 326284 w 326283"/>
                      <a:gd name="connsiteY2" fmla="*/ 72947 h 210797"/>
                      <a:gd name="connsiteX3" fmla="*/ 312130 w 326283"/>
                      <a:gd name="connsiteY3" fmla="*/ 210797 h 210797"/>
                      <a:gd name="connsiteX4" fmla="*/ 0 w 326283"/>
                      <a:gd name="connsiteY4" fmla="*/ 161610 h 210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6283" h="210797">
                        <a:moveTo>
                          <a:pt x="0" y="161610"/>
                        </a:moveTo>
                        <a:cubicBezTo>
                          <a:pt x="1206" y="96430"/>
                          <a:pt x="78826" y="56572"/>
                          <a:pt x="106244" y="594"/>
                        </a:cubicBezTo>
                        <a:cubicBezTo>
                          <a:pt x="188306" y="-5625"/>
                          <a:pt x="254947" y="38230"/>
                          <a:pt x="326284" y="72947"/>
                        </a:cubicBezTo>
                        <a:cubicBezTo>
                          <a:pt x="320191" y="118579"/>
                          <a:pt x="315558" y="164847"/>
                          <a:pt x="312130" y="210797"/>
                        </a:cubicBezTo>
                        <a:cubicBezTo>
                          <a:pt x="208108" y="168274"/>
                          <a:pt x="111448" y="135779"/>
                          <a:pt x="0" y="16161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08" name="Freeform: Shape 807">
                  <a:extLst>
                    <a:ext uri="{FF2B5EF4-FFF2-40B4-BE49-F238E27FC236}">
                      <a16:creationId xmlns:a16="http://schemas.microsoft.com/office/drawing/2014/main" id="{35EDC667-36B5-4D14-A87E-8F1366A4E2F2}"/>
                    </a:ext>
                  </a:extLst>
                </p:cNvPr>
                <p:cNvSpPr/>
                <p:nvPr/>
              </p:nvSpPr>
              <p:spPr>
                <a:xfrm>
                  <a:off x="1466735" y="1420461"/>
                  <a:ext cx="197811" cy="186656"/>
                </a:xfrm>
                <a:custGeom>
                  <a:avLst/>
                  <a:gdLst>
                    <a:gd name="connsiteX0" fmla="*/ 197812 w 197811"/>
                    <a:gd name="connsiteY0" fmla="*/ 76732 h 186656"/>
                    <a:gd name="connsiteX1" fmla="*/ 179914 w 197811"/>
                    <a:gd name="connsiteY1" fmla="*/ 75462 h 186656"/>
                    <a:gd name="connsiteX2" fmla="*/ 43524 w 197811"/>
                    <a:gd name="connsiteY2" fmla="*/ 0 h 186656"/>
                    <a:gd name="connsiteX3" fmla="*/ 5380 w 197811"/>
                    <a:gd name="connsiteY3" fmla="*/ 93741 h 186656"/>
                    <a:gd name="connsiteX4" fmla="*/ 2715 w 197811"/>
                    <a:gd name="connsiteY4" fmla="*/ 96533 h 186656"/>
                    <a:gd name="connsiteX5" fmla="*/ 78113 w 197811"/>
                    <a:gd name="connsiteY5" fmla="*/ 175423 h 186656"/>
                    <a:gd name="connsiteX6" fmla="*/ 107562 w 197811"/>
                    <a:gd name="connsiteY6" fmla="*/ 186656 h 186656"/>
                    <a:gd name="connsiteX7" fmla="*/ 197812 w 197811"/>
                    <a:gd name="connsiteY7" fmla="*/ 76732 h 186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7811" h="186656">
                      <a:moveTo>
                        <a:pt x="197812" y="76732"/>
                      </a:moveTo>
                      <a:cubicBezTo>
                        <a:pt x="192671" y="76541"/>
                        <a:pt x="184484" y="76224"/>
                        <a:pt x="179914" y="75462"/>
                      </a:cubicBezTo>
                      <a:cubicBezTo>
                        <a:pt x="120954" y="65434"/>
                        <a:pt x="81160" y="45569"/>
                        <a:pt x="43524" y="0"/>
                      </a:cubicBezTo>
                      <a:cubicBezTo>
                        <a:pt x="53425" y="28751"/>
                        <a:pt x="15662" y="82507"/>
                        <a:pt x="5380" y="93741"/>
                      </a:cubicBezTo>
                      <a:cubicBezTo>
                        <a:pt x="-4901" y="104974"/>
                        <a:pt x="2715" y="96533"/>
                        <a:pt x="2715" y="96533"/>
                      </a:cubicBezTo>
                      <a:cubicBezTo>
                        <a:pt x="6269" y="136264"/>
                        <a:pt x="48030" y="156954"/>
                        <a:pt x="78113" y="175423"/>
                      </a:cubicBezTo>
                      <a:cubicBezTo>
                        <a:pt x="82619" y="178215"/>
                        <a:pt x="100327" y="185323"/>
                        <a:pt x="107562" y="186656"/>
                      </a:cubicBezTo>
                      <a:cubicBezTo>
                        <a:pt x="145261" y="155494"/>
                        <a:pt x="173568" y="118874"/>
                        <a:pt x="197812" y="76732"/>
                      </a:cubicBez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09" name="Freeform: Shape 808">
                  <a:extLst>
                    <a:ext uri="{FF2B5EF4-FFF2-40B4-BE49-F238E27FC236}">
                      <a16:creationId xmlns:a16="http://schemas.microsoft.com/office/drawing/2014/main" id="{E1D7347A-E7A7-4C27-8952-6D3A500DA4B5}"/>
                    </a:ext>
                  </a:extLst>
                </p:cNvPr>
                <p:cNvSpPr/>
                <p:nvPr/>
              </p:nvSpPr>
              <p:spPr>
                <a:xfrm>
                  <a:off x="1575186" y="1480057"/>
                  <a:ext cx="151876" cy="132104"/>
                </a:xfrm>
                <a:custGeom>
                  <a:avLst/>
                  <a:gdLst>
                    <a:gd name="connsiteX0" fmla="*/ 89361 w 151876"/>
                    <a:gd name="connsiteY0" fmla="*/ 17200 h 132104"/>
                    <a:gd name="connsiteX1" fmla="*/ 0 w 151876"/>
                    <a:gd name="connsiteY1" fmla="*/ 126426 h 132104"/>
                    <a:gd name="connsiteX2" fmla="*/ 79270 w 151876"/>
                    <a:gd name="connsiteY2" fmla="*/ 107132 h 132104"/>
                    <a:gd name="connsiteX3" fmla="*/ 151876 w 151876"/>
                    <a:gd name="connsiteY3" fmla="*/ 0 h 132104"/>
                    <a:gd name="connsiteX4" fmla="*/ 89361 w 151876"/>
                    <a:gd name="connsiteY4" fmla="*/ 17200 h 132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76" h="132104">
                      <a:moveTo>
                        <a:pt x="89361" y="17200"/>
                      </a:moveTo>
                      <a:cubicBezTo>
                        <a:pt x="65625" y="58834"/>
                        <a:pt x="35668" y="96724"/>
                        <a:pt x="0" y="126426"/>
                      </a:cubicBezTo>
                      <a:cubicBezTo>
                        <a:pt x="25514" y="143816"/>
                        <a:pt x="71083" y="116589"/>
                        <a:pt x="79270" y="107132"/>
                      </a:cubicBezTo>
                      <a:cubicBezTo>
                        <a:pt x="114431" y="66513"/>
                        <a:pt x="135058" y="43792"/>
                        <a:pt x="151876" y="0"/>
                      </a:cubicBezTo>
                      <a:cubicBezTo>
                        <a:pt x="133852" y="14597"/>
                        <a:pt x="111004" y="15994"/>
                        <a:pt x="89361" y="17200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4C77928E-D9F9-42F5-A7DF-EEB42943E745}"/>
                  </a:ext>
                </a:extLst>
              </p:cNvPr>
              <p:cNvSpPr/>
              <p:nvPr/>
            </p:nvSpPr>
            <p:spPr>
              <a:xfrm>
                <a:off x="1501818" y="1346649"/>
                <a:ext cx="120904" cy="144768"/>
              </a:xfrm>
              <a:custGeom>
                <a:avLst/>
                <a:gdLst>
                  <a:gd name="connsiteX0" fmla="*/ 11741 w 120904"/>
                  <a:gd name="connsiteY0" fmla="*/ 78509 h 144768"/>
                  <a:gd name="connsiteX1" fmla="*/ 120904 w 120904"/>
                  <a:gd name="connsiteY1" fmla="*/ 144768 h 144768"/>
                  <a:gd name="connsiteX2" fmla="*/ 42332 w 120904"/>
                  <a:gd name="connsiteY2" fmla="*/ 76351 h 144768"/>
                  <a:gd name="connsiteX3" fmla="*/ 0 w 120904"/>
                  <a:gd name="connsiteY3" fmla="*/ 0 h 144768"/>
                  <a:gd name="connsiteX4" fmla="*/ 11741 w 120904"/>
                  <a:gd name="connsiteY4" fmla="*/ 78509 h 144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904" h="144768">
                    <a:moveTo>
                      <a:pt x="11741" y="78509"/>
                    </a:moveTo>
                    <a:cubicBezTo>
                      <a:pt x="24244" y="91329"/>
                      <a:pt x="55787" y="129980"/>
                      <a:pt x="120904" y="144768"/>
                    </a:cubicBezTo>
                    <a:cubicBezTo>
                      <a:pt x="113987" y="136771"/>
                      <a:pt x="48743" y="85744"/>
                      <a:pt x="42332" y="76351"/>
                    </a:cubicBezTo>
                    <a:cubicBezTo>
                      <a:pt x="26466" y="53122"/>
                      <a:pt x="12186" y="26339"/>
                      <a:pt x="0" y="0"/>
                    </a:cubicBezTo>
                    <a:lnTo>
                      <a:pt x="11741" y="78509"/>
                    </a:ln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BB6EDFB0-69F2-428E-8DC3-8D8046D049B2}"/>
                  </a:ext>
                </a:extLst>
              </p:cNvPr>
              <p:cNvSpPr/>
              <p:nvPr/>
            </p:nvSpPr>
            <p:spPr>
              <a:xfrm>
                <a:off x="1435090" y="944843"/>
                <a:ext cx="298894" cy="550077"/>
              </a:xfrm>
              <a:custGeom>
                <a:avLst/>
                <a:gdLst>
                  <a:gd name="connsiteX0" fmla="*/ 66665 w 298894"/>
                  <a:gd name="connsiteY0" fmla="*/ 401743 h 550077"/>
                  <a:gd name="connsiteX1" fmla="*/ 108997 w 298894"/>
                  <a:gd name="connsiteY1" fmla="*/ 478094 h 550077"/>
                  <a:gd name="connsiteX2" fmla="*/ 128989 w 298894"/>
                  <a:gd name="connsiteY2" fmla="*/ 504433 h 550077"/>
                  <a:gd name="connsiteX3" fmla="*/ 167387 w 298894"/>
                  <a:gd name="connsiteY3" fmla="*/ 537753 h 550077"/>
                  <a:gd name="connsiteX4" fmla="*/ 292226 w 298894"/>
                  <a:gd name="connsiteY4" fmla="*/ 492691 h 550077"/>
                  <a:gd name="connsiteX5" fmla="*/ 298763 w 298894"/>
                  <a:gd name="connsiteY5" fmla="*/ 439696 h 550077"/>
                  <a:gd name="connsiteX6" fmla="*/ 291718 w 298894"/>
                  <a:gd name="connsiteY6" fmla="*/ 375087 h 550077"/>
                  <a:gd name="connsiteX7" fmla="*/ 250528 w 298894"/>
                  <a:gd name="connsiteY7" fmla="*/ 243837 h 550077"/>
                  <a:gd name="connsiteX8" fmla="*/ 172210 w 298894"/>
                  <a:gd name="connsiteY8" fmla="*/ 114428 h 550077"/>
                  <a:gd name="connsiteX9" fmla="*/ 197153 w 298894"/>
                  <a:gd name="connsiteY9" fmla="*/ 51786 h 550077"/>
                  <a:gd name="connsiteX10" fmla="*/ 32964 w 298894"/>
                  <a:gd name="connsiteY10" fmla="*/ 45059 h 550077"/>
                  <a:gd name="connsiteX11" fmla="*/ 469 w 298894"/>
                  <a:gd name="connsiteY11" fmla="*/ 122489 h 550077"/>
                  <a:gd name="connsiteX12" fmla="*/ 27378 w 298894"/>
                  <a:gd name="connsiteY12" fmla="*/ 297023 h 550077"/>
                  <a:gd name="connsiteX13" fmla="*/ 66665 w 298894"/>
                  <a:gd name="connsiteY13" fmla="*/ 401743 h 550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98894" h="550077">
                    <a:moveTo>
                      <a:pt x="66665" y="401743"/>
                    </a:moveTo>
                    <a:cubicBezTo>
                      <a:pt x="78850" y="428082"/>
                      <a:pt x="93130" y="454865"/>
                      <a:pt x="108997" y="478094"/>
                    </a:cubicBezTo>
                    <a:cubicBezTo>
                      <a:pt x="115407" y="487550"/>
                      <a:pt x="122071" y="496372"/>
                      <a:pt x="128989" y="504433"/>
                    </a:cubicBezTo>
                    <a:cubicBezTo>
                      <a:pt x="141175" y="518649"/>
                      <a:pt x="153995" y="530200"/>
                      <a:pt x="167387" y="537753"/>
                    </a:cubicBezTo>
                    <a:cubicBezTo>
                      <a:pt x="235296" y="576214"/>
                      <a:pt x="281119" y="514333"/>
                      <a:pt x="292226" y="492691"/>
                    </a:cubicBezTo>
                    <a:cubicBezTo>
                      <a:pt x="297811" y="481965"/>
                      <a:pt x="299398" y="461719"/>
                      <a:pt x="298763" y="439696"/>
                    </a:cubicBezTo>
                    <a:cubicBezTo>
                      <a:pt x="298192" y="417356"/>
                      <a:pt x="295273" y="393239"/>
                      <a:pt x="291718" y="375087"/>
                    </a:cubicBezTo>
                    <a:cubicBezTo>
                      <a:pt x="277248" y="300767"/>
                      <a:pt x="250528" y="243837"/>
                      <a:pt x="250528" y="243837"/>
                    </a:cubicBezTo>
                    <a:lnTo>
                      <a:pt x="172210" y="114428"/>
                    </a:lnTo>
                    <a:cubicBezTo>
                      <a:pt x="172210" y="114428"/>
                      <a:pt x="197978" y="68351"/>
                      <a:pt x="197153" y="51786"/>
                    </a:cubicBezTo>
                    <a:cubicBezTo>
                      <a:pt x="196327" y="35221"/>
                      <a:pt x="50607" y="-51855"/>
                      <a:pt x="32964" y="45059"/>
                    </a:cubicBezTo>
                    <a:cubicBezTo>
                      <a:pt x="32964" y="45059"/>
                      <a:pt x="3769" y="80473"/>
                      <a:pt x="469" y="122489"/>
                    </a:cubicBezTo>
                    <a:cubicBezTo>
                      <a:pt x="-2768" y="164504"/>
                      <a:pt x="11258" y="238125"/>
                      <a:pt x="27378" y="297023"/>
                    </a:cubicBezTo>
                    <a:cubicBezTo>
                      <a:pt x="34169" y="321711"/>
                      <a:pt x="47942" y="361315"/>
                      <a:pt x="66665" y="40174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12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1421003" y="981561"/>
                <a:ext cx="267247" cy="279912"/>
                <a:chOff x="1421003" y="981561"/>
                <a:chExt cx="267247" cy="279912"/>
              </a:xfrm>
              <a:solidFill>
                <a:srgbClr val="FDD2B4"/>
              </a:solidFill>
            </p:grpSpPr>
            <p:sp>
              <p:nvSpPr>
                <p:cNvPr id="813" name="Freeform: Shape 812">
                  <a:extLst>
                    <a:ext uri="{FF2B5EF4-FFF2-40B4-BE49-F238E27FC236}">
                      <a16:creationId xmlns:a16="http://schemas.microsoft.com/office/drawing/2014/main" id="{BB1367E5-0397-410F-A828-892E59F8E465}"/>
                    </a:ext>
                  </a:extLst>
                </p:cNvPr>
                <p:cNvSpPr/>
                <p:nvPr/>
              </p:nvSpPr>
              <p:spPr>
                <a:xfrm>
                  <a:off x="1471591" y="981561"/>
                  <a:ext cx="216659" cy="279912"/>
                </a:xfrm>
                <a:custGeom>
                  <a:avLst/>
                  <a:gdLst>
                    <a:gd name="connsiteX0" fmla="*/ 14169 w 216659"/>
                    <a:gd name="connsiteY0" fmla="*/ 4976 h 279912"/>
                    <a:gd name="connsiteX1" fmla="*/ 16 w 216659"/>
                    <a:gd name="connsiteY1" fmla="*/ 95417 h 279912"/>
                    <a:gd name="connsiteX2" fmla="*/ 35748 w 216659"/>
                    <a:gd name="connsiteY2" fmla="*/ 278582 h 279912"/>
                    <a:gd name="connsiteX3" fmla="*/ 95407 w 216659"/>
                    <a:gd name="connsiteY3" fmla="*/ 254211 h 279912"/>
                    <a:gd name="connsiteX4" fmla="*/ 134122 w 216659"/>
                    <a:gd name="connsiteY4" fmla="*/ 190173 h 279912"/>
                    <a:gd name="connsiteX5" fmla="*/ 196446 w 216659"/>
                    <a:gd name="connsiteY5" fmla="*/ 225714 h 279912"/>
                    <a:gd name="connsiteX6" fmla="*/ 212440 w 216659"/>
                    <a:gd name="connsiteY6" fmla="*/ 181224 h 279912"/>
                    <a:gd name="connsiteX7" fmla="*/ 172900 w 216659"/>
                    <a:gd name="connsiteY7" fmla="*/ 121311 h 279912"/>
                    <a:gd name="connsiteX8" fmla="*/ 176645 w 216659"/>
                    <a:gd name="connsiteY8" fmla="*/ 103858 h 279912"/>
                    <a:gd name="connsiteX9" fmla="*/ 145863 w 216659"/>
                    <a:gd name="connsiteY9" fmla="*/ 76440 h 279912"/>
                    <a:gd name="connsiteX10" fmla="*/ 100548 w 216659"/>
                    <a:gd name="connsiteY10" fmla="*/ 11323 h 279912"/>
                    <a:gd name="connsiteX11" fmla="*/ 14169 w 216659"/>
                    <a:gd name="connsiteY11" fmla="*/ 4976 h 279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659" h="279912">
                      <a:moveTo>
                        <a:pt x="14169" y="4976"/>
                      </a:moveTo>
                      <a:cubicBezTo>
                        <a:pt x="14169" y="4976"/>
                        <a:pt x="-555" y="19129"/>
                        <a:pt x="16" y="95417"/>
                      </a:cubicBezTo>
                      <a:cubicBezTo>
                        <a:pt x="587" y="171640"/>
                        <a:pt x="4395" y="272743"/>
                        <a:pt x="35748" y="278582"/>
                      </a:cubicBezTo>
                      <a:cubicBezTo>
                        <a:pt x="67101" y="284421"/>
                        <a:pt x="87410" y="270078"/>
                        <a:pt x="95407" y="254211"/>
                      </a:cubicBezTo>
                      <a:cubicBezTo>
                        <a:pt x="103467" y="238344"/>
                        <a:pt x="114193" y="188523"/>
                        <a:pt x="134122" y="190173"/>
                      </a:cubicBezTo>
                      <a:cubicBezTo>
                        <a:pt x="153987" y="191886"/>
                        <a:pt x="175756" y="237709"/>
                        <a:pt x="196446" y="225714"/>
                      </a:cubicBezTo>
                      <a:cubicBezTo>
                        <a:pt x="217200" y="213719"/>
                        <a:pt x="220881" y="200264"/>
                        <a:pt x="212440" y="181224"/>
                      </a:cubicBezTo>
                      <a:cubicBezTo>
                        <a:pt x="203936" y="162184"/>
                        <a:pt x="172900" y="121311"/>
                        <a:pt x="172900" y="121311"/>
                      </a:cubicBezTo>
                      <a:lnTo>
                        <a:pt x="176645" y="103858"/>
                      </a:lnTo>
                      <a:lnTo>
                        <a:pt x="145863" y="76440"/>
                      </a:lnTo>
                      <a:cubicBezTo>
                        <a:pt x="145863" y="76440"/>
                        <a:pt x="126950" y="32394"/>
                        <a:pt x="100548" y="11323"/>
                      </a:cubicBezTo>
                      <a:cubicBezTo>
                        <a:pt x="74146" y="-9685"/>
                        <a:pt x="14169" y="4976"/>
                        <a:pt x="14169" y="4976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14" name="Freeform: Shape 813">
                  <a:extLst>
                    <a:ext uri="{FF2B5EF4-FFF2-40B4-BE49-F238E27FC236}">
                      <a16:creationId xmlns:a16="http://schemas.microsoft.com/office/drawing/2014/main" id="{1EA1217B-BBC5-4C2F-9F94-92AA16FD50F3}"/>
                    </a:ext>
                  </a:extLst>
                </p:cNvPr>
                <p:cNvSpPr/>
                <p:nvPr/>
              </p:nvSpPr>
              <p:spPr>
                <a:xfrm>
                  <a:off x="1421003" y="1116246"/>
                  <a:ext cx="42290" cy="62124"/>
                </a:xfrm>
                <a:custGeom>
                  <a:avLst/>
                  <a:gdLst>
                    <a:gd name="connsiteX0" fmla="*/ 41021 w 42290"/>
                    <a:gd name="connsiteY0" fmla="*/ 18 h 62124"/>
                    <a:gd name="connsiteX1" fmla="*/ 42291 w 42290"/>
                    <a:gd name="connsiteY1" fmla="*/ 61010 h 62124"/>
                    <a:gd name="connsiteX2" fmla="*/ 529 w 42290"/>
                    <a:gd name="connsiteY2" fmla="*/ 38542 h 62124"/>
                    <a:gd name="connsiteX3" fmla="*/ 41021 w 42290"/>
                    <a:gd name="connsiteY3" fmla="*/ 18 h 62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90" h="62124">
                      <a:moveTo>
                        <a:pt x="41021" y="18"/>
                      </a:moveTo>
                      <a:lnTo>
                        <a:pt x="42291" y="61010"/>
                      </a:lnTo>
                      <a:cubicBezTo>
                        <a:pt x="42291" y="61010"/>
                        <a:pt x="5797" y="69704"/>
                        <a:pt x="529" y="38542"/>
                      </a:cubicBezTo>
                      <a:cubicBezTo>
                        <a:pt x="-4738" y="7316"/>
                        <a:pt x="30803" y="-427"/>
                        <a:pt x="41021" y="18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4DE6752B-CFFA-4CFA-85C5-A3D3DA9693C2}"/>
                  </a:ext>
                </a:extLst>
              </p:cNvPr>
              <p:cNvSpPr/>
              <p:nvPr/>
            </p:nvSpPr>
            <p:spPr>
              <a:xfrm>
                <a:off x="1571499" y="1088635"/>
                <a:ext cx="92040" cy="102329"/>
              </a:xfrm>
              <a:custGeom>
                <a:avLst/>
                <a:gdLst>
                  <a:gd name="connsiteX0" fmla="*/ 13334 w 92040"/>
                  <a:gd name="connsiteY0" fmla="*/ 148 h 102329"/>
                  <a:gd name="connsiteX1" fmla="*/ 37515 w 92040"/>
                  <a:gd name="connsiteY1" fmla="*/ 41084 h 102329"/>
                  <a:gd name="connsiteX2" fmla="*/ 89685 w 92040"/>
                  <a:gd name="connsiteY2" fmla="*/ 83353 h 102329"/>
                  <a:gd name="connsiteX3" fmla="*/ 33263 w 92040"/>
                  <a:gd name="connsiteY3" fmla="*/ 102329 h 102329"/>
                  <a:gd name="connsiteX4" fmla="*/ 8447 w 92040"/>
                  <a:gd name="connsiteY4" fmla="*/ 92873 h 102329"/>
                  <a:gd name="connsiteX5" fmla="*/ 13334 w 92040"/>
                  <a:gd name="connsiteY5" fmla="*/ 148 h 10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040" h="102329">
                    <a:moveTo>
                      <a:pt x="13334" y="148"/>
                    </a:moveTo>
                    <a:cubicBezTo>
                      <a:pt x="14921" y="-2010"/>
                      <a:pt x="11684" y="19886"/>
                      <a:pt x="37515" y="41084"/>
                    </a:cubicBezTo>
                    <a:cubicBezTo>
                      <a:pt x="63282" y="62282"/>
                      <a:pt x="101997" y="69009"/>
                      <a:pt x="89685" y="83353"/>
                    </a:cubicBezTo>
                    <a:cubicBezTo>
                      <a:pt x="77372" y="97696"/>
                      <a:pt x="33263" y="102329"/>
                      <a:pt x="33263" y="102329"/>
                    </a:cubicBezTo>
                    <a:cubicBezTo>
                      <a:pt x="33263" y="102329"/>
                      <a:pt x="22473" y="101250"/>
                      <a:pt x="8447" y="92873"/>
                    </a:cubicBezTo>
                    <a:cubicBezTo>
                      <a:pt x="-5579" y="84495"/>
                      <a:pt x="-883" y="19314"/>
                      <a:pt x="13334" y="148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49AE417A-4DAE-4A31-A68B-DE6B1DCD551D}"/>
                  </a:ext>
                </a:extLst>
              </p:cNvPr>
              <p:cNvSpPr/>
              <p:nvPr/>
            </p:nvSpPr>
            <p:spPr>
              <a:xfrm>
                <a:off x="1428291" y="1129961"/>
                <a:ext cx="26751" cy="36728"/>
              </a:xfrm>
              <a:custGeom>
                <a:avLst/>
                <a:gdLst>
                  <a:gd name="connsiteX0" fmla="*/ 96 w 26751"/>
                  <a:gd name="connsiteY0" fmla="*/ 19116 h 36728"/>
                  <a:gd name="connsiteX1" fmla="*/ 21294 w 26751"/>
                  <a:gd name="connsiteY1" fmla="*/ 266 h 36728"/>
                  <a:gd name="connsiteX2" fmla="*/ 24784 w 26751"/>
                  <a:gd name="connsiteY2" fmla="*/ 18291 h 36728"/>
                  <a:gd name="connsiteX3" fmla="*/ 12218 w 26751"/>
                  <a:gd name="connsiteY3" fmla="*/ 26351 h 36728"/>
                  <a:gd name="connsiteX4" fmla="*/ 26752 w 26751"/>
                  <a:gd name="connsiteY4" fmla="*/ 33840 h 36728"/>
                  <a:gd name="connsiteX5" fmla="*/ 96 w 26751"/>
                  <a:gd name="connsiteY5" fmla="*/ 19116 h 36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51" h="36728">
                    <a:moveTo>
                      <a:pt x="96" y="19116"/>
                    </a:moveTo>
                    <a:cubicBezTo>
                      <a:pt x="-1427" y="5153"/>
                      <a:pt x="15645" y="-1448"/>
                      <a:pt x="21294" y="266"/>
                    </a:cubicBezTo>
                    <a:cubicBezTo>
                      <a:pt x="26942" y="1916"/>
                      <a:pt x="24784" y="18291"/>
                      <a:pt x="24784" y="18291"/>
                    </a:cubicBezTo>
                    <a:cubicBezTo>
                      <a:pt x="24784" y="18291"/>
                      <a:pt x="8727" y="18227"/>
                      <a:pt x="12218" y="26351"/>
                    </a:cubicBezTo>
                    <a:cubicBezTo>
                      <a:pt x="15709" y="34411"/>
                      <a:pt x="26752" y="33840"/>
                      <a:pt x="26752" y="33840"/>
                    </a:cubicBezTo>
                    <a:cubicBezTo>
                      <a:pt x="26752" y="33840"/>
                      <a:pt x="3015" y="46406"/>
                      <a:pt x="96" y="19116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C1E1FC38-8A2B-4B04-BEE3-1342197DDDAE}"/>
                  </a:ext>
                </a:extLst>
              </p:cNvPr>
              <p:cNvSpPr/>
              <p:nvPr/>
            </p:nvSpPr>
            <p:spPr>
              <a:xfrm>
                <a:off x="1506054" y="1094552"/>
                <a:ext cx="58672" cy="47937"/>
              </a:xfrm>
              <a:custGeom>
                <a:avLst/>
                <a:gdLst>
                  <a:gd name="connsiteX0" fmla="*/ 36065 w 58672"/>
                  <a:gd name="connsiteY0" fmla="*/ 43164 h 47937"/>
                  <a:gd name="connsiteX1" fmla="*/ 333 w 58672"/>
                  <a:gd name="connsiteY1" fmla="*/ 38467 h 47937"/>
                  <a:gd name="connsiteX2" fmla="*/ 26863 w 58672"/>
                  <a:gd name="connsiteY2" fmla="*/ 6 h 47937"/>
                  <a:gd name="connsiteX3" fmla="*/ 58596 w 58672"/>
                  <a:gd name="connsiteY3" fmla="*/ 14667 h 47937"/>
                  <a:gd name="connsiteX4" fmla="*/ 36065 w 58672"/>
                  <a:gd name="connsiteY4" fmla="*/ 43164 h 4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72" h="47937">
                    <a:moveTo>
                      <a:pt x="36065" y="43164"/>
                    </a:moveTo>
                    <a:cubicBezTo>
                      <a:pt x="17343" y="51922"/>
                      <a:pt x="2809" y="47607"/>
                      <a:pt x="333" y="38467"/>
                    </a:cubicBezTo>
                    <a:cubicBezTo>
                      <a:pt x="-2142" y="29328"/>
                      <a:pt x="9409" y="-501"/>
                      <a:pt x="26863" y="6"/>
                    </a:cubicBezTo>
                    <a:cubicBezTo>
                      <a:pt x="44316" y="514"/>
                      <a:pt x="57200" y="9019"/>
                      <a:pt x="58596" y="14667"/>
                    </a:cubicBezTo>
                    <a:cubicBezTo>
                      <a:pt x="59992" y="20379"/>
                      <a:pt x="41841" y="40498"/>
                      <a:pt x="36065" y="43164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1E850F19-BA66-4F33-9650-FEE40BFDAC02}"/>
                  </a:ext>
                </a:extLst>
              </p:cNvPr>
              <p:cNvSpPr/>
              <p:nvPr/>
            </p:nvSpPr>
            <p:spPr>
              <a:xfrm>
                <a:off x="1594268" y="1086181"/>
                <a:ext cx="41640" cy="35236"/>
              </a:xfrm>
              <a:custGeom>
                <a:avLst/>
                <a:gdLst>
                  <a:gd name="connsiteX0" fmla="*/ 22107 w 41640"/>
                  <a:gd name="connsiteY0" fmla="*/ 0 h 35236"/>
                  <a:gd name="connsiteX1" fmla="*/ 338 w 41640"/>
                  <a:gd name="connsiteY1" fmla="*/ 20563 h 35236"/>
                  <a:gd name="connsiteX2" fmla="*/ 27375 w 41640"/>
                  <a:gd name="connsiteY2" fmla="*/ 35224 h 35236"/>
                  <a:gd name="connsiteX3" fmla="*/ 40386 w 41640"/>
                  <a:gd name="connsiteY3" fmla="*/ 12630 h 35236"/>
                  <a:gd name="connsiteX4" fmla="*/ 22107 w 41640"/>
                  <a:gd name="connsiteY4" fmla="*/ 0 h 35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40" h="35236">
                    <a:moveTo>
                      <a:pt x="22107" y="0"/>
                    </a:moveTo>
                    <a:cubicBezTo>
                      <a:pt x="11318" y="1333"/>
                      <a:pt x="-2328" y="13772"/>
                      <a:pt x="338" y="20563"/>
                    </a:cubicBezTo>
                    <a:cubicBezTo>
                      <a:pt x="3004" y="27354"/>
                      <a:pt x="17220" y="35605"/>
                      <a:pt x="27375" y="35224"/>
                    </a:cubicBezTo>
                    <a:cubicBezTo>
                      <a:pt x="37530" y="34843"/>
                      <a:pt x="44638" y="21769"/>
                      <a:pt x="40386" y="12630"/>
                    </a:cubicBezTo>
                    <a:cubicBezTo>
                      <a:pt x="36197" y="3554"/>
                      <a:pt x="22107" y="0"/>
                      <a:pt x="22107" y="0"/>
                    </a:cubicBezTo>
                    <a:close/>
                  </a:path>
                </a:pathLst>
              </a:custGeom>
              <a:solidFill>
                <a:srgbClr val="FBBD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31F26A61-B14C-41A2-87F1-1BC4A5C96D9F}"/>
                  </a:ext>
                </a:extLst>
              </p:cNvPr>
              <p:cNvSpPr/>
              <p:nvPr/>
            </p:nvSpPr>
            <p:spPr>
              <a:xfrm>
                <a:off x="1587893" y="1176557"/>
                <a:ext cx="40540" cy="10599"/>
              </a:xfrm>
              <a:custGeom>
                <a:avLst/>
                <a:gdLst>
                  <a:gd name="connsiteX0" fmla="*/ 6333 w 40540"/>
                  <a:gd name="connsiteY0" fmla="*/ 0 h 10599"/>
                  <a:gd name="connsiteX1" fmla="*/ 38637 w 40540"/>
                  <a:gd name="connsiteY1" fmla="*/ 4506 h 10599"/>
                  <a:gd name="connsiteX2" fmla="*/ 17439 w 40540"/>
                  <a:gd name="connsiteY2" fmla="*/ 10599 h 10599"/>
                  <a:gd name="connsiteX3" fmla="*/ 6333 w 40540"/>
                  <a:gd name="connsiteY3" fmla="*/ 0 h 1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40" h="10599">
                    <a:moveTo>
                      <a:pt x="6333" y="0"/>
                    </a:moveTo>
                    <a:cubicBezTo>
                      <a:pt x="6333" y="0"/>
                      <a:pt x="50061" y="-127"/>
                      <a:pt x="38637" y="4506"/>
                    </a:cubicBezTo>
                    <a:cubicBezTo>
                      <a:pt x="27213" y="9140"/>
                      <a:pt x="17439" y="10599"/>
                      <a:pt x="17439" y="10599"/>
                    </a:cubicBezTo>
                    <a:cubicBezTo>
                      <a:pt x="17439" y="10599"/>
                      <a:pt x="-12771" y="-63"/>
                      <a:pt x="6333" y="0"/>
                    </a:cubicBezTo>
                    <a:close/>
                  </a:path>
                </a:pathLst>
              </a:custGeom>
              <a:solidFill>
                <a:srgbClr val="C9877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8AD7770E-1732-45BA-A43B-C662D290AF7B}"/>
                  </a:ext>
                </a:extLst>
              </p:cNvPr>
              <p:cNvSpPr/>
              <p:nvPr/>
            </p:nvSpPr>
            <p:spPr>
              <a:xfrm>
                <a:off x="1585975" y="1248783"/>
                <a:ext cx="62955" cy="34778"/>
              </a:xfrm>
              <a:custGeom>
                <a:avLst/>
                <a:gdLst>
                  <a:gd name="connsiteX0" fmla="*/ 0 w 62955"/>
                  <a:gd name="connsiteY0" fmla="*/ 6854 h 34778"/>
                  <a:gd name="connsiteX1" fmla="*/ 47092 w 62955"/>
                  <a:gd name="connsiteY1" fmla="*/ 32305 h 34778"/>
                  <a:gd name="connsiteX2" fmla="*/ 62896 w 62955"/>
                  <a:gd name="connsiteY2" fmla="*/ 0 h 34778"/>
                  <a:gd name="connsiteX3" fmla="*/ 21388 w 62955"/>
                  <a:gd name="connsiteY3" fmla="*/ 16882 h 34778"/>
                  <a:gd name="connsiteX4" fmla="*/ 0 w 62955"/>
                  <a:gd name="connsiteY4" fmla="*/ 6854 h 3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55" h="34778">
                    <a:moveTo>
                      <a:pt x="0" y="6854"/>
                    </a:moveTo>
                    <a:cubicBezTo>
                      <a:pt x="1904" y="7362"/>
                      <a:pt x="26783" y="44554"/>
                      <a:pt x="47092" y="32305"/>
                    </a:cubicBezTo>
                    <a:cubicBezTo>
                      <a:pt x="64800" y="21642"/>
                      <a:pt x="62896" y="0"/>
                      <a:pt x="62896" y="0"/>
                    </a:cubicBezTo>
                    <a:cubicBezTo>
                      <a:pt x="62896" y="0"/>
                      <a:pt x="41127" y="20246"/>
                      <a:pt x="21388" y="16882"/>
                    </a:cubicBezTo>
                    <a:cubicBezTo>
                      <a:pt x="10980" y="15105"/>
                      <a:pt x="0" y="6854"/>
                      <a:pt x="0" y="68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21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1485520" y="1048619"/>
                <a:ext cx="164474" cy="56729"/>
                <a:chOff x="1485520" y="1048619"/>
                <a:chExt cx="164474" cy="56729"/>
              </a:xfrm>
              <a:solidFill>
                <a:srgbClr val="383938"/>
              </a:solidFill>
            </p:grpSpPr>
            <p:sp>
              <p:nvSpPr>
                <p:cNvPr id="822" name="Freeform: Shape 821">
                  <a:extLst>
                    <a:ext uri="{FF2B5EF4-FFF2-40B4-BE49-F238E27FC236}">
                      <a16:creationId xmlns:a16="http://schemas.microsoft.com/office/drawing/2014/main" id="{B88C5608-28C2-4D24-82DF-FCBB92865F78}"/>
                    </a:ext>
                  </a:extLst>
                </p:cNvPr>
                <p:cNvSpPr/>
                <p:nvPr/>
              </p:nvSpPr>
              <p:spPr>
                <a:xfrm>
                  <a:off x="1485520" y="1050999"/>
                  <a:ext cx="63453" cy="54349"/>
                </a:xfrm>
                <a:custGeom>
                  <a:avLst/>
                  <a:gdLst>
                    <a:gd name="connsiteX0" fmla="*/ 495 w 63453"/>
                    <a:gd name="connsiteY0" fmla="*/ 51048 h 54349"/>
                    <a:gd name="connsiteX1" fmla="*/ 21946 w 63453"/>
                    <a:gd name="connsiteY1" fmla="*/ 50858 h 54349"/>
                    <a:gd name="connsiteX2" fmla="*/ 51459 w 63453"/>
                    <a:gd name="connsiteY2" fmla="*/ 22805 h 54349"/>
                    <a:gd name="connsiteX3" fmla="*/ 63454 w 63453"/>
                    <a:gd name="connsiteY3" fmla="*/ 14872 h 54349"/>
                    <a:gd name="connsiteX4" fmla="*/ 45429 w 63453"/>
                    <a:gd name="connsiteY4" fmla="*/ 84 h 54349"/>
                    <a:gd name="connsiteX5" fmla="*/ 495 w 63453"/>
                    <a:gd name="connsiteY5" fmla="*/ 51048 h 54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453" h="54349">
                      <a:moveTo>
                        <a:pt x="495" y="51048"/>
                      </a:moveTo>
                      <a:cubicBezTo>
                        <a:pt x="495" y="51048"/>
                        <a:pt x="14711" y="58601"/>
                        <a:pt x="21946" y="50858"/>
                      </a:cubicBezTo>
                      <a:cubicBezTo>
                        <a:pt x="29182" y="43051"/>
                        <a:pt x="40923" y="25661"/>
                        <a:pt x="51459" y="22805"/>
                      </a:cubicBezTo>
                      <a:cubicBezTo>
                        <a:pt x="62057" y="19949"/>
                        <a:pt x="63454" y="14872"/>
                        <a:pt x="63454" y="14872"/>
                      </a:cubicBezTo>
                      <a:cubicBezTo>
                        <a:pt x="63454" y="14872"/>
                        <a:pt x="60153" y="1988"/>
                        <a:pt x="45429" y="84"/>
                      </a:cubicBezTo>
                      <a:cubicBezTo>
                        <a:pt x="30768" y="-1820"/>
                        <a:pt x="-4583" y="28962"/>
                        <a:pt x="495" y="5104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3" name="Freeform: Shape 822">
                  <a:extLst>
                    <a:ext uri="{FF2B5EF4-FFF2-40B4-BE49-F238E27FC236}">
                      <a16:creationId xmlns:a16="http://schemas.microsoft.com/office/drawing/2014/main" id="{2C14EFA5-B049-4E6F-8D56-19A739BDC71A}"/>
                    </a:ext>
                  </a:extLst>
                </p:cNvPr>
                <p:cNvSpPr/>
                <p:nvPr/>
              </p:nvSpPr>
              <p:spPr>
                <a:xfrm>
                  <a:off x="1595584" y="1048619"/>
                  <a:ext cx="54410" cy="36863"/>
                </a:xfrm>
                <a:custGeom>
                  <a:avLst/>
                  <a:gdLst>
                    <a:gd name="connsiteX0" fmla="*/ 3402 w 54410"/>
                    <a:gd name="connsiteY0" fmla="*/ 20997 h 36863"/>
                    <a:gd name="connsiteX1" fmla="*/ 52652 w 54410"/>
                    <a:gd name="connsiteY1" fmla="*/ 36863 h 36863"/>
                    <a:gd name="connsiteX2" fmla="*/ 49352 w 54410"/>
                    <a:gd name="connsiteY2" fmla="*/ 19981 h 36863"/>
                    <a:gd name="connsiteX3" fmla="*/ 419 w 54410"/>
                    <a:gd name="connsiteY3" fmla="*/ 5638 h 36863"/>
                    <a:gd name="connsiteX4" fmla="*/ 3402 w 54410"/>
                    <a:gd name="connsiteY4" fmla="*/ 20997 h 36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410" h="36863">
                      <a:moveTo>
                        <a:pt x="3402" y="20997"/>
                      </a:moveTo>
                      <a:cubicBezTo>
                        <a:pt x="5560" y="23789"/>
                        <a:pt x="52652" y="36863"/>
                        <a:pt x="52652" y="36863"/>
                      </a:cubicBezTo>
                      <a:cubicBezTo>
                        <a:pt x="52652" y="36863"/>
                        <a:pt x="58301" y="21695"/>
                        <a:pt x="49352" y="19981"/>
                      </a:cubicBezTo>
                      <a:cubicBezTo>
                        <a:pt x="29550" y="16300"/>
                        <a:pt x="4988" y="-11752"/>
                        <a:pt x="419" y="5638"/>
                      </a:cubicBezTo>
                      <a:cubicBezTo>
                        <a:pt x="-1422" y="12809"/>
                        <a:pt x="3402" y="20997"/>
                        <a:pt x="3402" y="20997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7EF30FD-9DC0-4E7C-AFCE-138D0F3319A2}"/>
                  </a:ext>
                </a:extLst>
              </p:cNvPr>
              <p:cNvSpPr/>
              <p:nvPr/>
            </p:nvSpPr>
            <p:spPr>
              <a:xfrm>
                <a:off x="1443174" y="1058319"/>
                <a:ext cx="239493" cy="135389"/>
              </a:xfrm>
              <a:custGeom>
                <a:avLst/>
                <a:gdLst>
                  <a:gd name="connsiteX0" fmla="*/ 0 w 239493"/>
                  <a:gd name="connsiteY0" fmla="*/ 61309 h 135389"/>
                  <a:gd name="connsiteX1" fmla="*/ 14343 w 239493"/>
                  <a:gd name="connsiteY1" fmla="*/ 64355 h 135389"/>
                  <a:gd name="connsiteX2" fmla="*/ 46267 w 239493"/>
                  <a:gd name="connsiteY2" fmla="*/ 127886 h 135389"/>
                  <a:gd name="connsiteX3" fmla="*/ 98628 w 239493"/>
                  <a:gd name="connsiteY3" fmla="*/ 131630 h 135389"/>
                  <a:gd name="connsiteX4" fmla="*/ 111004 w 239493"/>
                  <a:gd name="connsiteY4" fmla="*/ 127061 h 135389"/>
                  <a:gd name="connsiteX5" fmla="*/ 144197 w 239493"/>
                  <a:gd name="connsiteY5" fmla="*/ 92217 h 135389"/>
                  <a:gd name="connsiteX6" fmla="*/ 139310 w 239493"/>
                  <a:gd name="connsiteY6" fmla="*/ 41634 h 135389"/>
                  <a:gd name="connsiteX7" fmla="*/ 143562 w 239493"/>
                  <a:gd name="connsiteY7" fmla="*/ 40809 h 135389"/>
                  <a:gd name="connsiteX8" fmla="*/ 144958 w 239493"/>
                  <a:gd name="connsiteY8" fmla="*/ 48108 h 135389"/>
                  <a:gd name="connsiteX9" fmla="*/ 145593 w 239493"/>
                  <a:gd name="connsiteY9" fmla="*/ 51154 h 135389"/>
                  <a:gd name="connsiteX10" fmla="*/ 164252 w 239493"/>
                  <a:gd name="connsiteY10" fmla="*/ 70766 h 135389"/>
                  <a:gd name="connsiteX11" fmla="*/ 154034 w 239493"/>
                  <a:gd name="connsiteY11" fmla="*/ 23102 h 135389"/>
                  <a:gd name="connsiteX12" fmla="*/ 221880 w 239493"/>
                  <a:gd name="connsiteY12" fmla="*/ 14597 h 135389"/>
                  <a:gd name="connsiteX13" fmla="*/ 225942 w 239493"/>
                  <a:gd name="connsiteY13" fmla="*/ 66831 h 135389"/>
                  <a:gd name="connsiteX14" fmla="*/ 204300 w 239493"/>
                  <a:gd name="connsiteY14" fmla="*/ 88092 h 135389"/>
                  <a:gd name="connsiteX15" fmla="*/ 195034 w 239493"/>
                  <a:gd name="connsiteY15" fmla="*/ 89552 h 135389"/>
                  <a:gd name="connsiteX16" fmla="*/ 212805 w 239493"/>
                  <a:gd name="connsiteY16" fmla="*/ 99262 h 135389"/>
                  <a:gd name="connsiteX17" fmla="*/ 217819 w 239493"/>
                  <a:gd name="connsiteY17" fmla="*/ 97231 h 135389"/>
                  <a:gd name="connsiteX18" fmla="*/ 239080 w 239493"/>
                  <a:gd name="connsiteY18" fmla="*/ 68608 h 135389"/>
                  <a:gd name="connsiteX19" fmla="*/ 233939 w 239493"/>
                  <a:gd name="connsiteY19" fmla="*/ 6283 h 135389"/>
                  <a:gd name="connsiteX20" fmla="*/ 232924 w 239493"/>
                  <a:gd name="connsiteY20" fmla="*/ 0 h 135389"/>
                  <a:gd name="connsiteX21" fmla="*/ 138993 w 239493"/>
                  <a:gd name="connsiteY21" fmla="*/ 11741 h 135389"/>
                  <a:gd name="connsiteX22" fmla="*/ 139881 w 239493"/>
                  <a:gd name="connsiteY22" fmla="*/ 18342 h 135389"/>
                  <a:gd name="connsiteX23" fmla="*/ 141277 w 239493"/>
                  <a:gd name="connsiteY23" fmla="*/ 27799 h 135389"/>
                  <a:gd name="connsiteX24" fmla="*/ 136073 w 239493"/>
                  <a:gd name="connsiteY24" fmla="*/ 28814 h 135389"/>
                  <a:gd name="connsiteX25" fmla="*/ 133154 w 239493"/>
                  <a:gd name="connsiteY25" fmla="*/ 18279 h 135389"/>
                  <a:gd name="connsiteX26" fmla="*/ 131250 w 239493"/>
                  <a:gd name="connsiteY26" fmla="*/ 11741 h 135389"/>
                  <a:gd name="connsiteX27" fmla="*/ 16248 w 239493"/>
                  <a:gd name="connsiteY27" fmla="*/ 49441 h 135389"/>
                  <a:gd name="connsiteX28" fmla="*/ 0 w 239493"/>
                  <a:gd name="connsiteY28" fmla="*/ 61309 h 135389"/>
                  <a:gd name="connsiteX29" fmla="*/ 26783 w 239493"/>
                  <a:gd name="connsiteY29" fmla="*/ 59722 h 135389"/>
                  <a:gd name="connsiteX30" fmla="*/ 122301 w 239493"/>
                  <a:gd name="connsiteY30" fmla="*/ 28433 h 135389"/>
                  <a:gd name="connsiteX31" fmla="*/ 131377 w 239493"/>
                  <a:gd name="connsiteY31" fmla="*/ 88663 h 135389"/>
                  <a:gd name="connsiteX32" fmla="*/ 94947 w 239493"/>
                  <a:gd name="connsiteY32" fmla="*/ 118810 h 135389"/>
                  <a:gd name="connsiteX33" fmla="*/ 53185 w 239493"/>
                  <a:gd name="connsiteY33" fmla="*/ 116525 h 135389"/>
                  <a:gd name="connsiteX34" fmla="*/ 26783 w 239493"/>
                  <a:gd name="connsiteY34" fmla="*/ 59722 h 135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39493" h="135389">
                    <a:moveTo>
                      <a:pt x="0" y="61309"/>
                    </a:moveTo>
                    <a:lnTo>
                      <a:pt x="14343" y="64355"/>
                    </a:lnTo>
                    <a:cubicBezTo>
                      <a:pt x="21833" y="85363"/>
                      <a:pt x="36049" y="121603"/>
                      <a:pt x="46267" y="127886"/>
                    </a:cubicBezTo>
                    <a:cubicBezTo>
                      <a:pt x="60230" y="136454"/>
                      <a:pt x="77366" y="137660"/>
                      <a:pt x="98628" y="131630"/>
                    </a:cubicBezTo>
                    <a:cubicBezTo>
                      <a:pt x="102690" y="130488"/>
                      <a:pt x="106878" y="128965"/>
                      <a:pt x="111004" y="127061"/>
                    </a:cubicBezTo>
                    <a:cubicBezTo>
                      <a:pt x="125665" y="120270"/>
                      <a:pt x="139818" y="108655"/>
                      <a:pt x="144197" y="92217"/>
                    </a:cubicBezTo>
                    <a:cubicBezTo>
                      <a:pt x="147180" y="81111"/>
                      <a:pt x="143245" y="58897"/>
                      <a:pt x="139310" y="41634"/>
                    </a:cubicBezTo>
                    <a:lnTo>
                      <a:pt x="143562" y="40809"/>
                    </a:lnTo>
                    <a:cubicBezTo>
                      <a:pt x="144007" y="43158"/>
                      <a:pt x="144451" y="45633"/>
                      <a:pt x="144958" y="48108"/>
                    </a:cubicBezTo>
                    <a:cubicBezTo>
                      <a:pt x="145149" y="49187"/>
                      <a:pt x="145403" y="50139"/>
                      <a:pt x="145593" y="51154"/>
                    </a:cubicBezTo>
                    <a:cubicBezTo>
                      <a:pt x="149972" y="59088"/>
                      <a:pt x="156573" y="65498"/>
                      <a:pt x="164252" y="70766"/>
                    </a:cubicBezTo>
                    <a:cubicBezTo>
                      <a:pt x="160381" y="58961"/>
                      <a:pt x="156446" y="39223"/>
                      <a:pt x="154034" y="23102"/>
                    </a:cubicBezTo>
                    <a:lnTo>
                      <a:pt x="221880" y="14597"/>
                    </a:lnTo>
                    <a:cubicBezTo>
                      <a:pt x="224038" y="29512"/>
                      <a:pt x="227339" y="55978"/>
                      <a:pt x="225942" y="66831"/>
                    </a:cubicBezTo>
                    <a:cubicBezTo>
                      <a:pt x="225054" y="74066"/>
                      <a:pt x="223975" y="82253"/>
                      <a:pt x="204300" y="88092"/>
                    </a:cubicBezTo>
                    <a:cubicBezTo>
                      <a:pt x="201127" y="89044"/>
                      <a:pt x="198017" y="89425"/>
                      <a:pt x="195034" y="89552"/>
                    </a:cubicBezTo>
                    <a:lnTo>
                      <a:pt x="212805" y="99262"/>
                    </a:lnTo>
                    <a:cubicBezTo>
                      <a:pt x="214582" y="98628"/>
                      <a:pt x="216295" y="97929"/>
                      <a:pt x="217819" y="97231"/>
                    </a:cubicBezTo>
                    <a:cubicBezTo>
                      <a:pt x="236541" y="88600"/>
                      <a:pt x="238128" y="75843"/>
                      <a:pt x="239080" y="68608"/>
                    </a:cubicBezTo>
                    <a:cubicBezTo>
                      <a:pt x="241238" y="51535"/>
                      <a:pt x="234256" y="8124"/>
                      <a:pt x="233939" y="6283"/>
                    </a:cubicBezTo>
                    <a:lnTo>
                      <a:pt x="232924" y="0"/>
                    </a:lnTo>
                    <a:lnTo>
                      <a:pt x="138993" y="11741"/>
                    </a:lnTo>
                    <a:lnTo>
                      <a:pt x="139881" y="18342"/>
                    </a:lnTo>
                    <a:cubicBezTo>
                      <a:pt x="139945" y="18659"/>
                      <a:pt x="140389" y="22277"/>
                      <a:pt x="141277" y="27799"/>
                    </a:cubicBezTo>
                    <a:lnTo>
                      <a:pt x="136073" y="28814"/>
                    </a:lnTo>
                    <a:cubicBezTo>
                      <a:pt x="134677" y="23483"/>
                      <a:pt x="133534" y="19611"/>
                      <a:pt x="133154" y="18279"/>
                    </a:cubicBezTo>
                    <a:lnTo>
                      <a:pt x="131250" y="11741"/>
                    </a:lnTo>
                    <a:lnTo>
                      <a:pt x="16248" y="49441"/>
                    </a:lnTo>
                    <a:lnTo>
                      <a:pt x="0" y="61309"/>
                    </a:lnTo>
                    <a:close/>
                    <a:moveTo>
                      <a:pt x="26783" y="59722"/>
                    </a:moveTo>
                    <a:lnTo>
                      <a:pt x="122301" y="28433"/>
                    </a:lnTo>
                    <a:cubicBezTo>
                      <a:pt x="127822" y="48743"/>
                      <a:pt x="134106" y="78509"/>
                      <a:pt x="131377" y="88663"/>
                    </a:cubicBezTo>
                    <a:cubicBezTo>
                      <a:pt x="127124" y="104467"/>
                      <a:pt x="109100" y="114748"/>
                      <a:pt x="94947" y="118810"/>
                    </a:cubicBezTo>
                    <a:cubicBezTo>
                      <a:pt x="71654" y="125474"/>
                      <a:pt x="59976" y="120714"/>
                      <a:pt x="53185" y="116525"/>
                    </a:cubicBezTo>
                    <a:cubicBezTo>
                      <a:pt x="48298" y="113225"/>
                      <a:pt x="36176" y="85680"/>
                      <a:pt x="26783" y="59722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E0421F23-B161-4425-AEFC-ED99E7FC9AC3}"/>
                  </a:ext>
                </a:extLst>
              </p:cNvPr>
              <p:cNvSpPr/>
              <p:nvPr/>
            </p:nvSpPr>
            <p:spPr>
              <a:xfrm>
                <a:off x="1607871" y="1095066"/>
                <a:ext cx="21705" cy="21705"/>
              </a:xfrm>
              <a:custGeom>
                <a:avLst/>
                <a:gdLst>
                  <a:gd name="connsiteX0" fmla="*/ 21706 w 21705"/>
                  <a:gd name="connsiteY0" fmla="*/ 10853 h 21705"/>
                  <a:gd name="connsiteX1" fmla="*/ 10853 w 21705"/>
                  <a:gd name="connsiteY1" fmla="*/ 21706 h 21705"/>
                  <a:gd name="connsiteX2" fmla="*/ 0 w 21705"/>
                  <a:gd name="connsiteY2" fmla="*/ 10853 h 21705"/>
                  <a:gd name="connsiteX3" fmla="*/ 10853 w 21705"/>
                  <a:gd name="connsiteY3" fmla="*/ 0 h 21705"/>
                  <a:gd name="connsiteX4" fmla="*/ 21706 w 21705"/>
                  <a:gd name="connsiteY4" fmla="*/ 10853 h 21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05" h="21705">
                    <a:moveTo>
                      <a:pt x="21706" y="10853"/>
                    </a:moveTo>
                    <a:cubicBezTo>
                      <a:pt x="21706" y="16847"/>
                      <a:pt x="16847" y="21706"/>
                      <a:pt x="10853" y="21706"/>
                    </a:cubicBezTo>
                    <a:cubicBezTo>
                      <a:pt x="4859" y="21706"/>
                      <a:pt x="0" y="16847"/>
                      <a:pt x="0" y="10853"/>
                    </a:cubicBezTo>
                    <a:cubicBezTo>
                      <a:pt x="0" y="4859"/>
                      <a:pt x="4859" y="0"/>
                      <a:pt x="10853" y="0"/>
                    </a:cubicBezTo>
                    <a:cubicBezTo>
                      <a:pt x="16847" y="0"/>
                      <a:pt x="21706" y="4859"/>
                      <a:pt x="21706" y="1085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A74BFBCC-9C3E-4FFD-AF08-C12CD001AB66}"/>
                  </a:ext>
                </a:extLst>
              </p:cNvPr>
              <p:cNvSpPr/>
              <p:nvPr/>
            </p:nvSpPr>
            <p:spPr>
              <a:xfrm>
                <a:off x="1528220" y="1110806"/>
                <a:ext cx="21705" cy="21705"/>
              </a:xfrm>
              <a:custGeom>
                <a:avLst/>
                <a:gdLst>
                  <a:gd name="connsiteX0" fmla="*/ 21706 w 21705"/>
                  <a:gd name="connsiteY0" fmla="*/ 10853 h 21705"/>
                  <a:gd name="connsiteX1" fmla="*/ 10853 w 21705"/>
                  <a:gd name="connsiteY1" fmla="*/ 21706 h 21705"/>
                  <a:gd name="connsiteX2" fmla="*/ 0 w 21705"/>
                  <a:gd name="connsiteY2" fmla="*/ 10853 h 21705"/>
                  <a:gd name="connsiteX3" fmla="*/ 10853 w 21705"/>
                  <a:gd name="connsiteY3" fmla="*/ 0 h 21705"/>
                  <a:gd name="connsiteX4" fmla="*/ 21706 w 21705"/>
                  <a:gd name="connsiteY4" fmla="*/ 10853 h 21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05" h="21705">
                    <a:moveTo>
                      <a:pt x="21706" y="10853"/>
                    </a:moveTo>
                    <a:cubicBezTo>
                      <a:pt x="21706" y="16847"/>
                      <a:pt x="16847" y="21706"/>
                      <a:pt x="10853" y="21706"/>
                    </a:cubicBezTo>
                    <a:cubicBezTo>
                      <a:pt x="4859" y="21706"/>
                      <a:pt x="0" y="16847"/>
                      <a:pt x="0" y="10853"/>
                    </a:cubicBezTo>
                    <a:cubicBezTo>
                      <a:pt x="0" y="4859"/>
                      <a:pt x="4859" y="0"/>
                      <a:pt x="10853" y="0"/>
                    </a:cubicBezTo>
                    <a:cubicBezTo>
                      <a:pt x="16847" y="0"/>
                      <a:pt x="21706" y="4859"/>
                      <a:pt x="21706" y="1085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827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1068751" y="844306"/>
                <a:ext cx="529869" cy="242269"/>
                <a:chOff x="1068751" y="844306"/>
                <a:chExt cx="529869" cy="242269"/>
              </a:xfrm>
              <a:solidFill>
                <a:schemeClr val="accent1"/>
              </a:solidFill>
            </p:grpSpPr>
            <p:grpSp>
              <p:nvGrpSpPr>
                <p:cNvPr id="828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104959" y="844306"/>
                  <a:ext cx="493661" cy="242269"/>
                  <a:chOff x="1104959" y="844306"/>
                  <a:chExt cx="493661" cy="242269"/>
                </a:xfrm>
                <a:solidFill>
                  <a:schemeClr val="accent1"/>
                </a:solidFill>
              </p:grpSpPr>
              <p:sp>
                <p:nvSpPr>
                  <p:cNvPr id="829" name="Freeform: Shape 828">
                    <a:extLst>
                      <a:ext uri="{FF2B5EF4-FFF2-40B4-BE49-F238E27FC236}">
                        <a16:creationId xmlns:a16="http://schemas.microsoft.com/office/drawing/2014/main" id="{834A97C2-E105-4D4D-9568-F2B89303CBDB}"/>
                      </a:ext>
                    </a:extLst>
                  </p:cNvPr>
                  <p:cNvSpPr/>
                  <p:nvPr/>
                </p:nvSpPr>
                <p:spPr>
                  <a:xfrm>
                    <a:off x="1396491" y="888392"/>
                    <a:ext cx="202129" cy="198183"/>
                  </a:xfrm>
                  <a:custGeom>
                    <a:avLst/>
                    <a:gdLst>
                      <a:gd name="connsiteX0" fmla="*/ 10443 w 202129"/>
                      <a:gd name="connsiteY0" fmla="*/ 189983 h 198183"/>
                      <a:gd name="connsiteX1" fmla="*/ 146580 w 202129"/>
                      <a:gd name="connsiteY1" fmla="*/ 166246 h 198183"/>
                      <a:gd name="connsiteX2" fmla="*/ 201923 w 202129"/>
                      <a:gd name="connsiteY2" fmla="*/ 53846 h 198183"/>
                      <a:gd name="connsiteX3" fmla="*/ 148611 w 202129"/>
                      <a:gd name="connsiteY3" fmla="*/ 26 h 198183"/>
                      <a:gd name="connsiteX4" fmla="*/ 145945 w 202129"/>
                      <a:gd name="connsiteY4" fmla="*/ 5611 h 198183"/>
                      <a:gd name="connsiteX5" fmla="*/ 153879 w 202129"/>
                      <a:gd name="connsiteY5" fmla="*/ 10054 h 198183"/>
                      <a:gd name="connsiteX6" fmla="*/ 103803 w 202129"/>
                      <a:gd name="connsiteY6" fmla="*/ 121438 h 198183"/>
                      <a:gd name="connsiteX7" fmla="*/ 2256 w 202129"/>
                      <a:gd name="connsiteY7" fmla="*/ 146190 h 198183"/>
                      <a:gd name="connsiteX8" fmla="*/ 10443 w 202129"/>
                      <a:gd name="connsiteY8" fmla="*/ 189983 h 198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2129" h="198183">
                        <a:moveTo>
                          <a:pt x="10443" y="189983"/>
                        </a:moveTo>
                        <a:cubicBezTo>
                          <a:pt x="58170" y="207817"/>
                          <a:pt x="108690" y="195060"/>
                          <a:pt x="146580" y="166246"/>
                        </a:cubicBezTo>
                        <a:cubicBezTo>
                          <a:pt x="184533" y="137432"/>
                          <a:pt x="204398" y="94909"/>
                          <a:pt x="201923" y="53846"/>
                        </a:cubicBezTo>
                        <a:cubicBezTo>
                          <a:pt x="199448" y="12783"/>
                          <a:pt x="179392" y="9800"/>
                          <a:pt x="148611" y="26"/>
                        </a:cubicBezTo>
                        <a:cubicBezTo>
                          <a:pt x="147151" y="-418"/>
                          <a:pt x="145247" y="4976"/>
                          <a:pt x="145945" y="5611"/>
                        </a:cubicBezTo>
                        <a:cubicBezTo>
                          <a:pt x="147976" y="7515"/>
                          <a:pt x="151657" y="7959"/>
                          <a:pt x="153879" y="10054"/>
                        </a:cubicBezTo>
                        <a:cubicBezTo>
                          <a:pt x="151467" y="52259"/>
                          <a:pt x="136806" y="95607"/>
                          <a:pt x="103803" y="121438"/>
                        </a:cubicBezTo>
                        <a:cubicBezTo>
                          <a:pt x="70800" y="147269"/>
                          <a:pt x="41034" y="148856"/>
                          <a:pt x="2256" y="146190"/>
                        </a:cubicBezTo>
                        <a:cubicBezTo>
                          <a:pt x="-2504" y="162565"/>
                          <a:pt x="289" y="176020"/>
                          <a:pt x="10443" y="1899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8F75B7B9-5ED7-4AE7-AF66-9B37946A5D21}"/>
                      </a:ext>
                    </a:extLst>
                  </p:cNvPr>
                  <p:cNvSpPr/>
                  <p:nvPr/>
                </p:nvSpPr>
                <p:spPr>
                  <a:xfrm>
                    <a:off x="1104959" y="844306"/>
                    <a:ext cx="445855" cy="191341"/>
                  </a:xfrm>
                  <a:custGeom>
                    <a:avLst/>
                    <a:gdLst>
                      <a:gd name="connsiteX0" fmla="*/ 0 w 445855"/>
                      <a:gd name="connsiteY0" fmla="*/ 113608 h 191341"/>
                      <a:gd name="connsiteX1" fmla="*/ 226767 w 445855"/>
                      <a:gd name="connsiteY1" fmla="*/ 91839 h 191341"/>
                      <a:gd name="connsiteX2" fmla="*/ 218326 w 445855"/>
                      <a:gd name="connsiteY2" fmla="*/ 74639 h 191341"/>
                      <a:gd name="connsiteX3" fmla="*/ 203411 w 445855"/>
                      <a:gd name="connsiteY3" fmla="*/ 36432 h 191341"/>
                      <a:gd name="connsiteX4" fmla="*/ 243142 w 445855"/>
                      <a:gd name="connsiteY4" fmla="*/ 108531 h 191341"/>
                      <a:gd name="connsiteX5" fmla="*/ 293725 w 445855"/>
                      <a:gd name="connsiteY5" fmla="*/ 190276 h 191341"/>
                      <a:gd name="connsiteX6" fmla="*/ 395336 w 445855"/>
                      <a:gd name="connsiteY6" fmla="*/ 165651 h 191341"/>
                      <a:gd name="connsiteX7" fmla="*/ 445855 w 445855"/>
                      <a:gd name="connsiteY7" fmla="*/ 54457 h 191341"/>
                      <a:gd name="connsiteX8" fmla="*/ 434241 w 445855"/>
                      <a:gd name="connsiteY8" fmla="*/ 48681 h 191341"/>
                      <a:gd name="connsiteX9" fmla="*/ 236605 w 445855"/>
                      <a:gd name="connsiteY9" fmla="*/ 2477 h 191341"/>
                      <a:gd name="connsiteX10" fmla="*/ 0 w 445855"/>
                      <a:gd name="connsiteY10" fmla="*/ 113608 h 191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45855" h="191341">
                        <a:moveTo>
                          <a:pt x="0" y="113608"/>
                        </a:moveTo>
                        <a:cubicBezTo>
                          <a:pt x="81809" y="129729"/>
                          <a:pt x="147561" y="101232"/>
                          <a:pt x="226767" y="91839"/>
                        </a:cubicBezTo>
                        <a:cubicBezTo>
                          <a:pt x="223150" y="84350"/>
                          <a:pt x="222515" y="83779"/>
                          <a:pt x="218326" y="74639"/>
                        </a:cubicBezTo>
                        <a:cubicBezTo>
                          <a:pt x="214137" y="65500"/>
                          <a:pt x="206839" y="47856"/>
                          <a:pt x="203411" y="36432"/>
                        </a:cubicBezTo>
                        <a:cubicBezTo>
                          <a:pt x="215661" y="61629"/>
                          <a:pt x="228417" y="83525"/>
                          <a:pt x="243142" y="108531"/>
                        </a:cubicBezTo>
                        <a:cubicBezTo>
                          <a:pt x="258628" y="134870"/>
                          <a:pt x="276843" y="163683"/>
                          <a:pt x="293725" y="190276"/>
                        </a:cubicBezTo>
                        <a:cubicBezTo>
                          <a:pt x="332630" y="193259"/>
                          <a:pt x="362269" y="191419"/>
                          <a:pt x="395336" y="165651"/>
                        </a:cubicBezTo>
                        <a:cubicBezTo>
                          <a:pt x="428402" y="139883"/>
                          <a:pt x="442555" y="96282"/>
                          <a:pt x="445855" y="54457"/>
                        </a:cubicBezTo>
                        <a:cubicBezTo>
                          <a:pt x="439699" y="50649"/>
                          <a:pt x="443063" y="53061"/>
                          <a:pt x="434241" y="48681"/>
                        </a:cubicBezTo>
                        <a:cubicBezTo>
                          <a:pt x="382198" y="22787"/>
                          <a:pt x="290679" y="-9200"/>
                          <a:pt x="236605" y="2477"/>
                        </a:cubicBezTo>
                        <a:cubicBezTo>
                          <a:pt x="130805" y="25326"/>
                          <a:pt x="103388" y="91522"/>
                          <a:pt x="0" y="113608"/>
                        </a:cubicBezTo>
                        <a:close/>
                      </a:path>
                    </a:pathLst>
                  </a:custGeom>
                  <a:solidFill>
                    <a:srgbClr val="F26B42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13873C4E-1D49-4E04-8368-2E7514894E56}"/>
                    </a:ext>
                  </a:extLst>
                </p:cNvPr>
                <p:cNvSpPr/>
                <p:nvPr/>
              </p:nvSpPr>
              <p:spPr>
                <a:xfrm>
                  <a:off x="1068751" y="932318"/>
                  <a:ext cx="65743" cy="64358"/>
                </a:xfrm>
                <a:custGeom>
                  <a:avLst/>
                  <a:gdLst>
                    <a:gd name="connsiteX0" fmla="*/ 64514 w 65743"/>
                    <a:gd name="connsiteY0" fmla="*/ 36322 h 64358"/>
                    <a:gd name="connsiteX1" fmla="*/ 21801 w 65743"/>
                    <a:gd name="connsiteY1" fmla="*/ 63993 h 64358"/>
                    <a:gd name="connsiteX2" fmla="*/ 793 w 65743"/>
                    <a:gd name="connsiteY2" fmla="*/ 27373 h 64358"/>
                    <a:gd name="connsiteX3" fmla="*/ 35954 w 65743"/>
                    <a:gd name="connsiteY3" fmla="*/ 399 h 64358"/>
                    <a:gd name="connsiteX4" fmla="*/ 64514 w 65743"/>
                    <a:gd name="connsiteY4" fmla="*/ 36322 h 64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743" h="64358">
                      <a:moveTo>
                        <a:pt x="64514" y="36322"/>
                      </a:moveTo>
                      <a:cubicBezTo>
                        <a:pt x="58485" y="53839"/>
                        <a:pt x="40079" y="66722"/>
                        <a:pt x="21801" y="63993"/>
                      </a:cubicBezTo>
                      <a:cubicBezTo>
                        <a:pt x="3522" y="61264"/>
                        <a:pt x="-2317" y="44382"/>
                        <a:pt x="793" y="27373"/>
                      </a:cubicBezTo>
                      <a:cubicBezTo>
                        <a:pt x="3903" y="10364"/>
                        <a:pt x="18564" y="-2457"/>
                        <a:pt x="35954" y="399"/>
                      </a:cubicBezTo>
                      <a:cubicBezTo>
                        <a:pt x="53344" y="3319"/>
                        <a:pt x="70543" y="18805"/>
                        <a:pt x="64514" y="363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361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697141" y="256815"/>
              <a:ext cx="7677575" cy="2835238"/>
              <a:chOff x="697141" y="256815"/>
              <a:chExt cx="7677575" cy="2835238"/>
            </a:xfrm>
            <a:solidFill>
              <a:schemeClr val="accent1"/>
            </a:solidFill>
          </p:grpSpPr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2FDC1E76-5DB6-4E3F-B7C4-43B488C611C3}"/>
                  </a:ext>
                </a:extLst>
              </p:cNvPr>
              <p:cNvSpPr/>
              <p:nvPr/>
            </p:nvSpPr>
            <p:spPr>
              <a:xfrm>
                <a:off x="4115894" y="1288577"/>
                <a:ext cx="87838" cy="101483"/>
              </a:xfrm>
              <a:custGeom>
                <a:avLst/>
                <a:gdLst>
                  <a:gd name="connsiteX0" fmla="*/ 47917 w 87838"/>
                  <a:gd name="connsiteY0" fmla="*/ 8187 h 101483"/>
                  <a:gd name="connsiteX1" fmla="*/ 87838 w 87838"/>
                  <a:gd name="connsiteY1" fmla="*/ 95010 h 101483"/>
                  <a:gd name="connsiteX2" fmla="*/ 44744 w 87838"/>
                  <a:gd name="connsiteY2" fmla="*/ 101484 h 101483"/>
                  <a:gd name="connsiteX3" fmla="*/ 0 w 87838"/>
                  <a:gd name="connsiteY3" fmla="*/ 0 h 101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838" h="101483">
                    <a:moveTo>
                      <a:pt x="47917" y="8187"/>
                    </a:moveTo>
                    <a:lnTo>
                      <a:pt x="87838" y="95010"/>
                    </a:lnTo>
                    <a:lnTo>
                      <a:pt x="44744" y="1014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696EFA72-9EE4-4A2E-B374-65501FE6D9A2}"/>
                  </a:ext>
                </a:extLst>
              </p:cNvPr>
              <p:cNvSpPr/>
              <p:nvPr/>
            </p:nvSpPr>
            <p:spPr>
              <a:xfrm>
                <a:off x="3479572" y="1816812"/>
                <a:ext cx="123446" cy="174106"/>
              </a:xfrm>
              <a:custGeom>
                <a:avLst/>
                <a:gdLst>
                  <a:gd name="connsiteX0" fmla="*/ 123447 w 123446"/>
                  <a:gd name="connsiteY0" fmla="*/ 157969 h 174106"/>
                  <a:gd name="connsiteX1" fmla="*/ 75338 w 123446"/>
                  <a:gd name="connsiteY1" fmla="*/ 0 h 174106"/>
                  <a:gd name="connsiteX2" fmla="*/ 320 w 123446"/>
                  <a:gd name="connsiteY2" fmla="*/ 101420 h 174106"/>
                  <a:gd name="connsiteX3" fmla="*/ 113419 w 123446"/>
                  <a:gd name="connsiteY3" fmla="*/ 173899 h 174106"/>
                  <a:gd name="connsiteX4" fmla="*/ 123447 w 123446"/>
                  <a:gd name="connsiteY4" fmla="*/ 157969 h 174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446" h="174106">
                    <a:moveTo>
                      <a:pt x="123447" y="157969"/>
                    </a:moveTo>
                    <a:cubicBezTo>
                      <a:pt x="123447" y="157969"/>
                      <a:pt x="35418" y="94629"/>
                      <a:pt x="75338" y="0"/>
                    </a:cubicBezTo>
                    <a:cubicBezTo>
                      <a:pt x="75338" y="0"/>
                      <a:pt x="-5709" y="21134"/>
                      <a:pt x="320" y="101420"/>
                    </a:cubicBezTo>
                    <a:cubicBezTo>
                      <a:pt x="6413" y="181706"/>
                      <a:pt x="113419" y="173899"/>
                      <a:pt x="113419" y="173899"/>
                    </a:cubicBezTo>
                    <a:lnTo>
                      <a:pt x="123447" y="157969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3562B1CD-6BCB-40EF-8873-3BADB29BDDC4}"/>
                  </a:ext>
                </a:extLst>
              </p:cNvPr>
              <p:cNvSpPr/>
              <p:nvPr/>
            </p:nvSpPr>
            <p:spPr>
              <a:xfrm>
                <a:off x="3526604" y="1950156"/>
                <a:ext cx="72543" cy="40809"/>
              </a:xfrm>
              <a:custGeom>
                <a:avLst/>
                <a:gdLst>
                  <a:gd name="connsiteX0" fmla="*/ 72543 w 72543"/>
                  <a:gd name="connsiteY0" fmla="*/ 21642 h 40809"/>
                  <a:gd name="connsiteX1" fmla="*/ 58644 w 72543"/>
                  <a:gd name="connsiteY1" fmla="*/ 40809 h 40809"/>
                  <a:gd name="connsiteX2" fmla="*/ 0 w 72543"/>
                  <a:gd name="connsiteY2" fmla="*/ 30210 h 40809"/>
                  <a:gd name="connsiteX3" fmla="*/ 50901 w 72543"/>
                  <a:gd name="connsiteY3" fmla="*/ 0 h 40809"/>
                  <a:gd name="connsiteX4" fmla="*/ 72543 w 72543"/>
                  <a:gd name="connsiteY4" fmla="*/ 21642 h 4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543" h="40809">
                    <a:moveTo>
                      <a:pt x="72543" y="21642"/>
                    </a:moveTo>
                    <a:lnTo>
                      <a:pt x="58644" y="40809"/>
                    </a:lnTo>
                    <a:cubicBezTo>
                      <a:pt x="46521" y="40809"/>
                      <a:pt x="22277" y="39476"/>
                      <a:pt x="0" y="30210"/>
                    </a:cubicBezTo>
                    <a:cubicBezTo>
                      <a:pt x="17453" y="20690"/>
                      <a:pt x="39223" y="7299"/>
                      <a:pt x="50901" y="0"/>
                    </a:cubicBezTo>
                    <a:cubicBezTo>
                      <a:pt x="59659" y="10409"/>
                      <a:pt x="67910" y="17834"/>
                      <a:pt x="72543" y="21642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4D05A1D7-F0CB-46E8-86C9-198E4C92E5AC}"/>
                  </a:ext>
                </a:extLst>
              </p:cNvPr>
              <p:cNvSpPr/>
              <p:nvPr/>
            </p:nvSpPr>
            <p:spPr>
              <a:xfrm>
                <a:off x="3688730" y="761504"/>
                <a:ext cx="745993" cy="559511"/>
              </a:xfrm>
              <a:custGeom>
                <a:avLst/>
                <a:gdLst>
                  <a:gd name="connsiteX0" fmla="*/ 729457 w 745993"/>
                  <a:gd name="connsiteY0" fmla="*/ 406803 h 559511"/>
                  <a:gd name="connsiteX1" fmla="*/ 398541 w 745993"/>
                  <a:gd name="connsiteY1" fmla="*/ 559251 h 559511"/>
                  <a:gd name="connsiteX2" fmla="*/ 22055 w 745993"/>
                  <a:gd name="connsiteY2" fmla="*/ 348984 h 559511"/>
                  <a:gd name="connsiteX3" fmla="*/ 29099 w 745993"/>
                  <a:gd name="connsiteY3" fmla="*/ 200980 h 559511"/>
                  <a:gd name="connsiteX4" fmla="*/ 84633 w 745993"/>
                  <a:gd name="connsiteY4" fmla="*/ 385351 h 559511"/>
                  <a:gd name="connsiteX5" fmla="*/ 342309 w 745993"/>
                  <a:gd name="connsiteY5" fmla="*/ 504605 h 559511"/>
                  <a:gd name="connsiteX6" fmla="*/ 158636 w 745993"/>
                  <a:gd name="connsiteY6" fmla="*/ 272063 h 559511"/>
                  <a:gd name="connsiteX7" fmla="*/ 365093 w 745993"/>
                  <a:gd name="connsiteY7" fmla="*/ 741 h 559511"/>
                  <a:gd name="connsiteX8" fmla="*/ 394098 w 745993"/>
                  <a:gd name="connsiteY8" fmla="*/ 40726 h 559511"/>
                  <a:gd name="connsiteX9" fmla="*/ 206680 w 745993"/>
                  <a:gd name="connsiteY9" fmla="*/ 148556 h 559511"/>
                  <a:gd name="connsiteX10" fmla="*/ 265958 w 745993"/>
                  <a:gd name="connsiteY10" fmla="*/ 417846 h 559511"/>
                  <a:gd name="connsiteX11" fmla="*/ 500786 w 745993"/>
                  <a:gd name="connsiteY11" fmla="*/ 497941 h 559511"/>
                  <a:gd name="connsiteX12" fmla="*/ 462261 w 745993"/>
                  <a:gd name="connsiteY12" fmla="*/ 269841 h 559511"/>
                  <a:gd name="connsiteX13" fmla="*/ 509989 w 745993"/>
                  <a:gd name="connsiteY13" fmla="*/ 283550 h 559511"/>
                  <a:gd name="connsiteX14" fmla="*/ 508783 w 745993"/>
                  <a:gd name="connsiteY14" fmla="*/ 456815 h 559511"/>
                  <a:gd name="connsiteX15" fmla="*/ 703118 w 745993"/>
                  <a:gd name="connsiteY15" fmla="*/ 383511 h 559511"/>
                  <a:gd name="connsiteX16" fmla="*/ 729457 w 745993"/>
                  <a:gd name="connsiteY16" fmla="*/ 406803 h 55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45993" h="559511">
                    <a:moveTo>
                      <a:pt x="729457" y="406803"/>
                    </a:moveTo>
                    <a:cubicBezTo>
                      <a:pt x="627720" y="541353"/>
                      <a:pt x="529473" y="562233"/>
                      <a:pt x="398541" y="559251"/>
                    </a:cubicBezTo>
                    <a:cubicBezTo>
                      <a:pt x="206363" y="554871"/>
                      <a:pt x="70797" y="443360"/>
                      <a:pt x="22055" y="348984"/>
                    </a:cubicBezTo>
                    <a:cubicBezTo>
                      <a:pt x="-15581" y="276061"/>
                      <a:pt x="476" y="211959"/>
                      <a:pt x="29099" y="200980"/>
                    </a:cubicBezTo>
                    <a:cubicBezTo>
                      <a:pt x="57723" y="190000"/>
                      <a:pt x="-222" y="276505"/>
                      <a:pt x="84633" y="385351"/>
                    </a:cubicBezTo>
                    <a:cubicBezTo>
                      <a:pt x="169488" y="494197"/>
                      <a:pt x="342309" y="504605"/>
                      <a:pt x="342309" y="504605"/>
                    </a:cubicBezTo>
                    <a:cubicBezTo>
                      <a:pt x="342309" y="504605"/>
                      <a:pt x="176406" y="450341"/>
                      <a:pt x="158636" y="272063"/>
                    </a:cubicBezTo>
                    <a:cubicBezTo>
                      <a:pt x="140865" y="93784"/>
                      <a:pt x="270718" y="10008"/>
                      <a:pt x="365093" y="741"/>
                    </a:cubicBezTo>
                    <a:cubicBezTo>
                      <a:pt x="433701" y="-5986"/>
                      <a:pt x="430591" y="35140"/>
                      <a:pt x="394098" y="40726"/>
                    </a:cubicBezTo>
                    <a:cubicBezTo>
                      <a:pt x="352527" y="47072"/>
                      <a:pt x="248568" y="68143"/>
                      <a:pt x="206680" y="148556"/>
                    </a:cubicBezTo>
                    <a:cubicBezTo>
                      <a:pt x="172091" y="214942"/>
                      <a:pt x="168727" y="327850"/>
                      <a:pt x="265958" y="417846"/>
                    </a:cubicBezTo>
                    <a:cubicBezTo>
                      <a:pt x="363190" y="507842"/>
                      <a:pt x="500786" y="497941"/>
                      <a:pt x="500786" y="497941"/>
                    </a:cubicBezTo>
                    <a:cubicBezTo>
                      <a:pt x="411615" y="457386"/>
                      <a:pt x="417962" y="327279"/>
                      <a:pt x="462261" y="269841"/>
                    </a:cubicBezTo>
                    <a:cubicBezTo>
                      <a:pt x="506562" y="212404"/>
                      <a:pt x="538612" y="238108"/>
                      <a:pt x="509989" y="283550"/>
                    </a:cubicBezTo>
                    <a:cubicBezTo>
                      <a:pt x="488727" y="317314"/>
                      <a:pt x="418406" y="394617"/>
                      <a:pt x="508783" y="456815"/>
                    </a:cubicBezTo>
                    <a:cubicBezTo>
                      <a:pt x="599160" y="519012"/>
                      <a:pt x="677034" y="418417"/>
                      <a:pt x="703118" y="383511"/>
                    </a:cubicBezTo>
                    <a:cubicBezTo>
                      <a:pt x="744436" y="328104"/>
                      <a:pt x="761191" y="365803"/>
                      <a:pt x="729457" y="4068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1B8F247D-AA38-4AF4-B136-CD61C31845C3}"/>
                  </a:ext>
                </a:extLst>
              </p:cNvPr>
              <p:cNvSpPr/>
              <p:nvPr/>
            </p:nvSpPr>
            <p:spPr>
              <a:xfrm>
                <a:off x="3066230" y="1353900"/>
                <a:ext cx="1603921" cy="1342881"/>
              </a:xfrm>
              <a:custGeom>
                <a:avLst/>
                <a:gdLst>
                  <a:gd name="connsiteX0" fmla="*/ 1452997 w 1603921"/>
                  <a:gd name="connsiteY0" fmla="*/ 118985 h 1342881"/>
                  <a:gd name="connsiteX1" fmla="*/ 1289823 w 1603921"/>
                  <a:gd name="connsiteY1" fmla="*/ 91821 h 1342881"/>
                  <a:gd name="connsiteX2" fmla="*/ 1050363 w 1603921"/>
                  <a:gd name="connsiteY2" fmla="*/ 14709 h 1342881"/>
                  <a:gd name="connsiteX3" fmla="*/ 1041795 w 1603921"/>
                  <a:gd name="connsiteY3" fmla="*/ 237224 h 1342881"/>
                  <a:gd name="connsiteX4" fmla="*/ 1069530 w 1603921"/>
                  <a:gd name="connsiteY4" fmla="*/ 596003 h 1342881"/>
                  <a:gd name="connsiteX5" fmla="*/ 772758 w 1603921"/>
                  <a:gd name="connsiteY5" fmla="*/ 665436 h 1342881"/>
                  <a:gd name="connsiteX6" fmla="*/ 514956 w 1603921"/>
                  <a:gd name="connsiteY6" fmla="*/ 615106 h 1342881"/>
                  <a:gd name="connsiteX7" fmla="*/ 370187 w 1603921"/>
                  <a:gd name="connsiteY7" fmla="*/ 889855 h 1342881"/>
                  <a:gd name="connsiteX8" fmla="*/ 224277 w 1603921"/>
                  <a:gd name="connsiteY8" fmla="*/ 895186 h 1342881"/>
                  <a:gd name="connsiteX9" fmla="*/ 114352 w 1603921"/>
                  <a:gd name="connsiteY9" fmla="*/ 1229339 h 1342881"/>
                  <a:gd name="connsiteX10" fmla="*/ 54884 w 1603921"/>
                  <a:gd name="connsiteY10" fmla="*/ 1197733 h 1342881"/>
                  <a:gd name="connsiteX11" fmla="*/ 112 w 1603921"/>
                  <a:gd name="connsiteY11" fmla="*/ 1342882 h 1342881"/>
                  <a:gd name="connsiteX12" fmla="*/ 123174 w 1603921"/>
                  <a:gd name="connsiteY12" fmla="*/ 1284556 h 1342881"/>
                  <a:gd name="connsiteX13" fmla="*/ 290219 w 1603921"/>
                  <a:gd name="connsiteY13" fmla="*/ 993814 h 1342881"/>
                  <a:gd name="connsiteX14" fmla="*/ 705610 w 1603921"/>
                  <a:gd name="connsiteY14" fmla="*/ 975091 h 1342881"/>
                  <a:gd name="connsiteX15" fmla="*/ 1197923 w 1603921"/>
                  <a:gd name="connsiteY15" fmla="*/ 940819 h 1342881"/>
                  <a:gd name="connsiteX16" fmla="*/ 1488475 w 1603921"/>
                  <a:gd name="connsiteY16" fmla="*/ 857487 h 1342881"/>
                  <a:gd name="connsiteX17" fmla="*/ 1502755 w 1603921"/>
                  <a:gd name="connsiteY17" fmla="*/ 869990 h 1342881"/>
                  <a:gd name="connsiteX18" fmla="*/ 1457186 w 1603921"/>
                  <a:gd name="connsiteY18" fmla="*/ 1116305 h 1342881"/>
                  <a:gd name="connsiteX19" fmla="*/ 1366238 w 1603921"/>
                  <a:gd name="connsiteY19" fmla="*/ 1104563 h 1342881"/>
                  <a:gd name="connsiteX20" fmla="*/ 1349165 w 1603921"/>
                  <a:gd name="connsiteY20" fmla="*/ 1276115 h 1342881"/>
                  <a:gd name="connsiteX21" fmla="*/ 1496028 w 1603921"/>
                  <a:gd name="connsiteY21" fmla="*/ 1148546 h 1342881"/>
                  <a:gd name="connsiteX22" fmla="*/ 1603922 w 1603921"/>
                  <a:gd name="connsiteY22" fmla="*/ 855456 h 1342881"/>
                  <a:gd name="connsiteX23" fmla="*/ 1562731 w 1603921"/>
                  <a:gd name="connsiteY23" fmla="*/ 771108 h 1342881"/>
                  <a:gd name="connsiteX24" fmla="*/ 1341866 w 1603921"/>
                  <a:gd name="connsiteY24" fmla="*/ 769204 h 1342881"/>
                  <a:gd name="connsiteX25" fmla="*/ 1318638 w 1603921"/>
                  <a:gd name="connsiteY25" fmla="*/ 537550 h 1342881"/>
                  <a:gd name="connsiteX26" fmla="*/ 1203191 w 1603921"/>
                  <a:gd name="connsiteY26" fmla="*/ 227514 h 1342881"/>
                  <a:gd name="connsiteX27" fmla="*/ 1461438 w 1603921"/>
                  <a:gd name="connsiteY27" fmla="*/ 139802 h 1342881"/>
                  <a:gd name="connsiteX28" fmla="*/ 1452997 w 1603921"/>
                  <a:gd name="connsiteY28" fmla="*/ 118985 h 134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03921" h="1342881">
                    <a:moveTo>
                      <a:pt x="1452997" y="118985"/>
                    </a:moveTo>
                    <a:cubicBezTo>
                      <a:pt x="1452997" y="118985"/>
                      <a:pt x="1375313" y="147672"/>
                      <a:pt x="1289823" y="91821"/>
                    </a:cubicBezTo>
                    <a:cubicBezTo>
                      <a:pt x="1204333" y="36034"/>
                      <a:pt x="1149815" y="-29908"/>
                      <a:pt x="1050363" y="14709"/>
                    </a:cubicBezTo>
                    <a:cubicBezTo>
                      <a:pt x="950974" y="59326"/>
                      <a:pt x="990513" y="157890"/>
                      <a:pt x="1041795" y="237224"/>
                    </a:cubicBezTo>
                    <a:cubicBezTo>
                      <a:pt x="1093076" y="316558"/>
                      <a:pt x="1141184" y="494583"/>
                      <a:pt x="1069530" y="596003"/>
                    </a:cubicBezTo>
                    <a:cubicBezTo>
                      <a:pt x="997875" y="697423"/>
                      <a:pt x="882492" y="721160"/>
                      <a:pt x="772758" y="665436"/>
                    </a:cubicBezTo>
                    <a:cubicBezTo>
                      <a:pt x="663024" y="609712"/>
                      <a:pt x="609331" y="547958"/>
                      <a:pt x="514956" y="615106"/>
                    </a:cubicBezTo>
                    <a:cubicBezTo>
                      <a:pt x="420644" y="682318"/>
                      <a:pt x="486395" y="831846"/>
                      <a:pt x="370187" y="889855"/>
                    </a:cubicBezTo>
                    <a:cubicBezTo>
                      <a:pt x="305578" y="922096"/>
                      <a:pt x="224277" y="895186"/>
                      <a:pt x="224277" y="895186"/>
                    </a:cubicBezTo>
                    <a:cubicBezTo>
                      <a:pt x="224277" y="895186"/>
                      <a:pt x="209553" y="1163778"/>
                      <a:pt x="114352" y="1229339"/>
                    </a:cubicBezTo>
                    <a:cubicBezTo>
                      <a:pt x="114352" y="1229339"/>
                      <a:pt x="87823" y="1203762"/>
                      <a:pt x="54884" y="1197733"/>
                    </a:cubicBezTo>
                    <a:cubicBezTo>
                      <a:pt x="54884" y="1197733"/>
                      <a:pt x="-2871" y="1274845"/>
                      <a:pt x="112" y="1342882"/>
                    </a:cubicBezTo>
                    <a:cubicBezTo>
                      <a:pt x="112" y="1342882"/>
                      <a:pt x="58565" y="1295853"/>
                      <a:pt x="123174" y="1284556"/>
                    </a:cubicBezTo>
                    <a:cubicBezTo>
                      <a:pt x="123174" y="1284556"/>
                      <a:pt x="258993" y="1094853"/>
                      <a:pt x="290219" y="993814"/>
                    </a:cubicBezTo>
                    <a:cubicBezTo>
                      <a:pt x="290219" y="993814"/>
                      <a:pt x="495090" y="1081081"/>
                      <a:pt x="705610" y="975091"/>
                    </a:cubicBezTo>
                    <a:cubicBezTo>
                      <a:pt x="705610" y="975091"/>
                      <a:pt x="931679" y="1062041"/>
                      <a:pt x="1197923" y="940819"/>
                    </a:cubicBezTo>
                    <a:cubicBezTo>
                      <a:pt x="1197923" y="940819"/>
                      <a:pt x="1360780" y="950656"/>
                      <a:pt x="1488475" y="857487"/>
                    </a:cubicBezTo>
                    <a:lnTo>
                      <a:pt x="1502755" y="869990"/>
                    </a:lnTo>
                    <a:cubicBezTo>
                      <a:pt x="1502755" y="869990"/>
                      <a:pt x="1515385" y="1006571"/>
                      <a:pt x="1457186" y="1116305"/>
                    </a:cubicBezTo>
                    <a:cubicBezTo>
                      <a:pt x="1457186" y="1116305"/>
                      <a:pt x="1393846" y="1089458"/>
                      <a:pt x="1366238" y="1104563"/>
                    </a:cubicBezTo>
                    <a:cubicBezTo>
                      <a:pt x="1366238" y="1104563"/>
                      <a:pt x="1322128" y="1189990"/>
                      <a:pt x="1349165" y="1276115"/>
                    </a:cubicBezTo>
                    <a:cubicBezTo>
                      <a:pt x="1349165" y="1276115"/>
                      <a:pt x="1389911" y="1199066"/>
                      <a:pt x="1496028" y="1148546"/>
                    </a:cubicBezTo>
                    <a:cubicBezTo>
                      <a:pt x="1496028" y="1148546"/>
                      <a:pt x="1521541" y="991211"/>
                      <a:pt x="1603922" y="855456"/>
                    </a:cubicBezTo>
                    <a:cubicBezTo>
                      <a:pt x="1603922" y="855456"/>
                      <a:pt x="1601256" y="794400"/>
                      <a:pt x="1562731" y="771108"/>
                    </a:cubicBezTo>
                    <a:cubicBezTo>
                      <a:pt x="1562731" y="771108"/>
                      <a:pt x="1420565" y="789894"/>
                      <a:pt x="1341866" y="769204"/>
                    </a:cubicBezTo>
                    <a:cubicBezTo>
                      <a:pt x="1341866" y="769204"/>
                      <a:pt x="1391751" y="657820"/>
                      <a:pt x="1318638" y="537550"/>
                    </a:cubicBezTo>
                    <a:cubicBezTo>
                      <a:pt x="1245523" y="417280"/>
                      <a:pt x="1184278" y="349688"/>
                      <a:pt x="1203191" y="227514"/>
                    </a:cubicBezTo>
                    <a:cubicBezTo>
                      <a:pt x="1203191" y="227514"/>
                      <a:pt x="1416631" y="287998"/>
                      <a:pt x="1461438" y="139802"/>
                    </a:cubicBezTo>
                    <a:lnTo>
                      <a:pt x="1452997" y="118985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B0AFE7ED-7690-480F-9F2D-4C27E00127C6}"/>
                  </a:ext>
                </a:extLst>
              </p:cNvPr>
              <p:cNvSpPr/>
              <p:nvPr/>
            </p:nvSpPr>
            <p:spPr>
              <a:xfrm>
                <a:off x="4497063" y="1451262"/>
                <a:ext cx="65437" cy="59962"/>
              </a:xfrm>
              <a:custGeom>
                <a:avLst/>
                <a:gdLst>
                  <a:gd name="connsiteX0" fmla="*/ 54405 w 65437"/>
                  <a:gd name="connsiteY0" fmla="*/ 9247 h 59962"/>
                  <a:gd name="connsiteX1" fmla="*/ 38919 w 65437"/>
                  <a:gd name="connsiteY1" fmla="*/ 59513 h 59962"/>
                  <a:gd name="connsiteX2" fmla="*/ 7567 w 65437"/>
                  <a:gd name="connsiteY2" fmla="*/ 11849 h 59962"/>
                  <a:gd name="connsiteX3" fmla="*/ 54405 w 65437"/>
                  <a:gd name="connsiteY3" fmla="*/ 9247 h 59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437" h="59962">
                    <a:moveTo>
                      <a:pt x="54405" y="9247"/>
                    </a:moveTo>
                    <a:cubicBezTo>
                      <a:pt x="68622" y="22702"/>
                      <a:pt x="74270" y="54245"/>
                      <a:pt x="38919" y="59513"/>
                    </a:cubicBezTo>
                    <a:cubicBezTo>
                      <a:pt x="10740" y="63702"/>
                      <a:pt x="-12552" y="37934"/>
                      <a:pt x="7567" y="11849"/>
                    </a:cubicBezTo>
                    <a:cubicBezTo>
                      <a:pt x="20894" y="-5414"/>
                      <a:pt x="42981" y="-1606"/>
                      <a:pt x="54405" y="9247"/>
                    </a:cubicBezTo>
                    <a:close/>
                  </a:path>
                </a:pathLst>
              </a:custGeom>
              <a:solidFill>
                <a:srgbClr val="93959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0F86650C-3CD4-4B31-A248-30136FDF2D41}"/>
                  </a:ext>
                </a:extLst>
              </p:cNvPr>
              <p:cNvSpPr/>
              <p:nvPr/>
            </p:nvSpPr>
            <p:spPr>
              <a:xfrm>
                <a:off x="3066230" y="2551633"/>
                <a:ext cx="83253" cy="145148"/>
              </a:xfrm>
              <a:custGeom>
                <a:avLst/>
                <a:gdLst>
                  <a:gd name="connsiteX0" fmla="*/ 72400 w 83253"/>
                  <a:gd name="connsiteY0" fmla="*/ 102499 h 145148"/>
                  <a:gd name="connsiteX1" fmla="*/ 112 w 83253"/>
                  <a:gd name="connsiteY1" fmla="*/ 145149 h 145148"/>
                  <a:gd name="connsiteX2" fmla="*/ 54884 w 83253"/>
                  <a:gd name="connsiteY2" fmla="*/ 0 h 145148"/>
                  <a:gd name="connsiteX3" fmla="*/ 83253 w 83253"/>
                  <a:gd name="connsiteY3" fmla="*/ 10028 h 145148"/>
                  <a:gd name="connsiteX4" fmla="*/ 72400 w 83253"/>
                  <a:gd name="connsiteY4" fmla="*/ 102499 h 14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53" h="145148">
                    <a:moveTo>
                      <a:pt x="72400" y="102499"/>
                    </a:moveTo>
                    <a:cubicBezTo>
                      <a:pt x="30830" y="120397"/>
                      <a:pt x="112" y="145149"/>
                      <a:pt x="112" y="145149"/>
                    </a:cubicBezTo>
                    <a:cubicBezTo>
                      <a:pt x="-2871" y="77112"/>
                      <a:pt x="54884" y="0"/>
                      <a:pt x="54884" y="0"/>
                    </a:cubicBezTo>
                    <a:cubicBezTo>
                      <a:pt x="65165" y="1904"/>
                      <a:pt x="74876" y="5712"/>
                      <a:pt x="83253" y="10028"/>
                    </a:cubicBezTo>
                    <a:cubicBezTo>
                      <a:pt x="78049" y="32559"/>
                      <a:pt x="72274" y="65879"/>
                      <a:pt x="72400" y="102499"/>
                    </a:cubicBezTo>
                    <a:close/>
                  </a:path>
                </a:pathLst>
              </a:custGeom>
              <a:solidFill>
                <a:srgbClr val="BDBEC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EC885295-BCFF-4E59-B0D3-6EE558CC4FB6}"/>
                  </a:ext>
                </a:extLst>
              </p:cNvPr>
              <p:cNvSpPr/>
              <p:nvPr/>
            </p:nvSpPr>
            <p:spPr>
              <a:xfrm>
                <a:off x="4406562" y="2453838"/>
                <a:ext cx="68555" cy="176175"/>
              </a:xfrm>
              <a:custGeom>
                <a:avLst/>
                <a:gdLst>
                  <a:gd name="connsiteX0" fmla="*/ 8770 w 68555"/>
                  <a:gd name="connsiteY0" fmla="*/ 176176 h 176175"/>
                  <a:gd name="connsiteX1" fmla="*/ 25842 w 68555"/>
                  <a:gd name="connsiteY1" fmla="*/ 4625 h 176175"/>
                  <a:gd name="connsiteX2" fmla="*/ 65953 w 68555"/>
                  <a:gd name="connsiteY2" fmla="*/ 1578 h 176175"/>
                  <a:gd name="connsiteX3" fmla="*/ 68555 w 68555"/>
                  <a:gd name="connsiteY3" fmla="*/ 105728 h 176175"/>
                  <a:gd name="connsiteX4" fmla="*/ 8770 w 68555"/>
                  <a:gd name="connsiteY4" fmla="*/ 176176 h 176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55" h="176175">
                    <a:moveTo>
                      <a:pt x="8770" y="176176"/>
                    </a:moveTo>
                    <a:cubicBezTo>
                      <a:pt x="-18267" y="90115"/>
                      <a:pt x="25842" y="4625"/>
                      <a:pt x="25842" y="4625"/>
                    </a:cubicBezTo>
                    <a:cubicBezTo>
                      <a:pt x="35997" y="-960"/>
                      <a:pt x="51038" y="-833"/>
                      <a:pt x="65953" y="1578"/>
                    </a:cubicBezTo>
                    <a:cubicBezTo>
                      <a:pt x="61003" y="23919"/>
                      <a:pt x="56814" y="61491"/>
                      <a:pt x="68555" y="105728"/>
                    </a:cubicBezTo>
                    <a:cubicBezTo>
                      <a:pt x="26413" y="142856"/>
                      <a:pt x="8770" y="176176"/>
                      <a:pt x="8770" y="176176"/>
                    </a:cubicBezTo>
                    <a:close/>
                  </a:path>
                </a:pathLst>
              </a:custGeom>
              <a:solidFill>
                <a:srgbClr val="BDBEC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DC39CEF9-C16B-41C1-AD53-277C77FC6DA0}"/>
                  </a:ext>
                </a:extLst>
              </p:cNvPr>
              <p:cNvSpPr/>
              <p:nvPr/>
            </p:nvSpPr>
            <p:spPr>
              <a:xfrm>
                <a:off x="3771840" y="2187142"/>
                <a:ext cx="115700" cy="155240"/>
              </a:xfrm>
              <a:custGeom>
                <a:avLst/>
                <a:gdLst>
                  <a:gd name="connsiteX0" fmla="*/ 115701 w 115700"/>
                  <a:gd name="connsiteY0" fmla="*/ 0 h 155240"/>
                  <a:gd name="connsiteX1" fmla="*/ 46775 w 115700"/>
                  <a:gd name="connsiteY1" fmla="*/ 155240 h 155240"/>
                  <a:gd name="connsiteX2" fmla="*/ 0 w 115700"/>
                  <a:gd name="connsiteY2" fmla="*/ 141849 h 155240"/>
                  <a:gd name="connsiteX3" fmla="*/ 115701 w 115700"/>
                  <a:gd name="connsiteY3" fmla="*/ 0 h 15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700" h="155240">
                    <a:moveTo>
                      <a:pt x="115701" y="0"/>
                    </a:moveTo>
                    <a:cubicBezTo>
                      <a:pt x="115701" y="0"/>
                      <a:pt x="109608" y="83650"/>
                      <a:pt x="46775" y="155240"/>
                    </a:cubicBezTo>
                    <a:cubicBezTo>
                      <a:pt x="16882" y="148322"/>
                      <a:pt x="0" y="141849"/>
                      <a:pt x="0" y="141849"/>
                    </a:cubicBezTo>
                    <a:cubicBezTo>
                      <a:pt x="0" y="141849"/>
                      <a:pt x="79588" y="98247"/>
                      <a:pt x="115701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C5E1EFED-1F41-4ADE-8D0E-EF0558465921}"/>
                  </a:ext>
                </a:extLst>
              </p:cNvPr>
              <p:cNvSpPr/>
              <p:nvPr/>
            </p:nvSpPr>
            <p:spPr>
              <a:xfrm>
                <a:off x="4138171" y="2253338"/>
                <a:ext cx="125918" cy="68290"/>
              </a:xfrm>
              <a:custGeom>
                <a:avLst/>
                <a:gdLst>
                  <a:gd name="connsiteX0" fmla="*/ 0 w 125918"/>
                  <a:gd name="connsiteY0" fmla="*/ 0 h 68290"/>
                  <a:gd name="connsiteX1" fmla="*/ 125918 w 125918"/>
                  <a:gd name="connsiteY1" fmla="*/ 41317 h 68290"/>
                  <a:gd name="connsiteX2" fmla="*/ 57691 w 125918"/>
                  <a:gd name="connsiteY2" fmla="*/ 68290 h 68290"/>
                  <a:gd name="connsiteX3" fmla="*/ 0 w 125918"/>
                  <a:gd name="connsiteY3" fmla="*/ 0 h 6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18" h="68290">
                    <a:moveTo>
                      <a:pt x="0" y="0"/>
                    </a:moveTo>
                    <a:cubicBezTo>
                      <a:pt x="54772" y="39984"/>
                      <a:pt x="125918" y="41317"/>
                      <a:pt x="125918" y="41317"/>
                    </a:cubicBezTo>
                    <a:cubicBezTo>
                      <a:pt x="102816" y="51852"/>
                      <a:pt x="80095" y="60738"/>
                      <a:pt x="57691" y="68290"/>
                    </a:cubicBezTo>
                    <a:cubicBezTo>
                      <a:pt x="15105" y="4100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3559E8AF-E228-467F-A9A1-0C1031A26944}"/>
                  </a:ext>
                </a:extLst>
              </p:cNvPr>
              <p:cNvSpPr/>
              <p:nvPr/>
            </p:nvSpPr>
            <p:spPr>
              <a:xfrm>
                <a:off x="4257933" y="2072330"/>
                <a:ext cx="159746" cy="50773"/>
              </a:xfrm>
              <a:custGeom>
                <a:avLst/>
                <a:gdLst>
                  <a:gd name="connsiteX0" fmla="*/ 159746 w 159746"/>
                  <a:gd name="connsiteY0" fmla="*/ 20119 h 50773"/>
                  <a:gd name="connsiteX1" fmla="*/ 150163 w 159746"/>
                  <a:gd name="connsiteY1" fmla="*/ 50774 h 50773"/>
                  <a:gd name="connsiteX2" fmla="*/ 0 w 159746"/>
                  <a:gd name="connsiteY2" fmla="*/ 0 h 50773"/>
                  <a:gd name="connsiteX3" fmla="*/ 159746 w 159746"/>
                  <a:gd name="connsiteY3" fmla="*/ 20119 h 5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46" h="50773">
                    <a:moveTo>
                      <a:pt x="159746" y="20119"/>
                    </a:moveTo>
                    <a:cubicBezTo>
                      <a:pt x="155240" y="39413"/>
                      <a:pt x="150163" y="50774"/>
                      <a:pt x="150163" y="50774"/>
                    </a:cubicBezTo>
                    <a:cubicBezTo>
                      <a:pt x="150163" y="50774"/>
                      <a:pt x="55660" y="36684"/>
                      <a:pt x="0" y="0"/>
                    </a:cubicBezTo>
                    <a:cubicBezTo>
                      <a:pt x="0" y="0"/>
                      <a:pt x="82697" y="20627"/>
                      <a:pt x="159746" y="20119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44F09395-B172-475F-9CD2-24B582C444AB}"/>
                  </a:ext>
                </a:extLst>
              </p:cNvPr>
              <p:cNvSpPr/>
              <p:nvPr/>
            </p:nvSpPr>
            <p:spPr>
              <a:xfrm>
                <a:off x="4222138" y="1562500"/>
                <a:ext cx="47219" cy="39349"/>
              </a:xfrm>
              <a:custGeom>
                <a:avLst/>
                <a:gdLst>
                  <a:gd name="connsiteX0" fmla="*/ 0 w 47219"/>
                  <a:gd name="connsiteY0" fmla="*/ 0 h 39349"/>
                  <a:gd name="connsiteX1" fmla="*/ 47219 w 47219"/>
                  <a:gd name="connsiteY1" fmla="*/ 18977 h 39349"/>
                  <a:gd name="connsiteX2" fmla="*/ 44744 w 47219"/>
                  <a:gd name="connsiteY2" fmla="*/ 39349 h 39349"/>
                  <a:gd name="connsiteX3" fmla="*/ 0 w 47219"/>
                  <a:gd name="connsiteY3" fmla="*/ 0 h 3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219" h="39349">
                    <a:moveTo>
                      <a:pt x="0" y="0"/>
                    </a:moveTo>
                    <a:cubicBezTo>
                      <a:pt x="23483" y="15803"/>
                      <a:pt x="47219" y="18977"/>
                      <a:pt x="47219" y="18977"/>
                    </a:cubicBezTo>
                    <a:cubicBezTo>
                      <a:pt x="46141" y="25958"/>
                      <a:pt x="45315" y="32685"/>
                      <a:pt x="44744" y="39349"/>
                    </a:cubicBezTo>
                    <a:cubicBezTo>
                      <a:pt x="8378" y="2024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5164FCE9-5ED4-44EA-AF45-150BB2DCC1FB}"/>
                  </a:ext>
                </a:extLst>
              </p:cNvPr>
              <p:cNvSpPr/>
              <p:nvPr/>
            </p:nvSpPr>
            <p:spPr>
              <a:xfrm>
                <a:off x="4055263" y="1444896"/>
                <a:ext cx="47810" cy="34272"/>
              </a:xfrm>
              <a:custGeom>
                <a:avLst/>
                <a:gdLst>
                  <a:gd name="connsiteX0" fmla="*/ 47811 w 47810"/>
                  <a:gd name="connsiteY0" fmla="*/ 0 h 34272"/>
                  <a:gd name="connsiteX1" fmla="*/ 2305 w 47810"/>
                  <a:gd name="connsiteY1" fmla="*/ 34272 h 34272"/>
                  <a:gd name="connsiteX2" fmla="*/ 147 w 47810"/>
                  <a:gd name="connsiteY2" fmla="*/ 4950 h 34272"/>
                  <a:gd name="connsiteX3" fmla="*/ 27565 w 47810"/>
                  <a:gd name="connsiteY3" fmla="*/ 2602 h 34272"/>
                  <a:gd name="connsiteX4" fmla="*/ 47811 w 47810"/>
                  <a:gd name="connsiteY4" fmla="*/ 0 h 34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10" h="34272">
                    <a:moveTo>
                      <a:pt x="47811" y="0"/>
                    </a:moveTo>
                    <a:cubicBezTo>
                      <a:pt x="47811" y="0"/>
                      <a:pt x="33467" y="21960"/>
                      <a:pt x="2305" y="34272"/>
                    </a:cubicBezTo>
                    <a:cubicBezTo>
                      <a:pt x="465" y="24244"/>
                      <a:pt x="-360" y="14407"/>
                      <a:pt x="147" y="4950"/>
                    </a:cubicBezTo>
                    <a:lnTo>
                      <a:pt x="27565" y="2602"/>
                    </a:lnTo>
                    <a:lnTo>
                      <a:pt x="47811" y="0"/>
                    </a:ln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3092C162-AD33-40E9-AB3F-BC1874D5EE79}"/>
                  </a:ext>
                </a:extLst>
              </p:cNvPr>
              <p:cNvSpPr/>
              <p:nvPr/>
            </p:nvSpPr>
            <p:spPr>
              <a:xfrm>
                <a:off x="3952594" y="1342706"/>
                <a:ext cx="177961" cy="111112"/>
              </a:xfrm>
              <a:custGeom>
                <a:avLst/>
                <a:gdLst>
                  <a:gd name="connsiteX0" fmla="*/ 177961 w 177961"/>
                  <a:gd name="connsiteY0" fmla="*/ 84800 h 111112"/>
                  <a:gd name="connsiteX1" fmla="*/ 94946 w 177961"/>
                  <a:gd name="connsiteY1" fmla="*/ 6799 h 111112"/>
                  <a:gd name="connsiteX2" fmla="*/ 0 w 177961"/>
                  <a:gd name="connsiteY2" fmla="*/ 9147 h 111112"/>
                  <a:gd name="connsiteX3" fmla="*/ 167553 w 177961"/>
                  <a:gd name="connsiteY3" fmla="*/ 108219 h 111112"/>
                  <a:gd name="connsiteX4" fmla="*/ 177961 w 177961"/>
                  <a:gd name="connsiteY4" fmla="*/ 84800 h 11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61" h="111112">
                    <a:moveTo>
                      <a:pt x="177961" y="84800"/>
                    </a:moveTo>
                    <a:cubicBezTo>
                      <a:pt x="177961" y="84800"/>
                      <a:pt x="146862" y="23427"/>
                      <a:pt x="94946" y="6799"/>
                    </a:cubicBezTo>
                    <a:cubicBezTo>
                      <a:pt x="43030" y="-9766"/>
                      <a:pt x="0" y="9147"/>
                      <a:pt x="0" y="9147"/>
                    </a:cubicBezTo>
                    <a:cubicBezTo>
                      <a:pt x="0" y="9147"/>
                      <a:pt x="10408" y="131258"/>
                      <a:pt x="167553" y="108219"/>
                    </a:cubicBezTo>
                    <a:lnTo>
                      <a:pt x="177961" y="84800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CA909141-B05A-4D0A-B019-46DBE93FD9CB}"/>
                  </a:ext>
                </a:extLst>
              </p:cNvPr>
              <p:cNvSpPr/>
              <p:nvPr/>
            </p:nvSpPr>
            <p:spPr>
              <a:xfrm>
                <a:off x="3987755" y="1369996"/>
                <a:ext cx="128584" cy="68561"/>
              </a:xfrm>
              <a:custGeom>
                <a:avLst/>
                <a:gdLst>
                  <a:gd name="connsiteX0" fmla="*/ 128584 w 128584"/>
                  <a:gd name="connsiteY0" fmla="*/ 65951 h 68561"/>
                  <a:gd name="connsiteX1" fmla="*/ 0 w 128584"/>
                  <a:gd name="connsiteY1" fmla="*/ 4388 h 68561"/>
                  <a:gd name="connsiteX2" fmla="*/ 128584 w 128584"/>
                  <a:gd name="connsiteY2" fmla="*/ 65951 h 6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584" h="68561">
                    <a:moveTo>
                      <a:pt x="128584" y="65951"/>
                    </a:moveTo>
                    <a:cubicBezTo>
                      <a:pt x="128584" y="65951"/>
                      <a:pt x="93614" y="-20110"/>
                      <a:pt x="0" y="4388"/>
                    </a:cubicBezTo>
                    <a:cubicBezTo>
                      <a:pt x="0" y="4388"/>
                      <a:pt x="32876" y="83786"/>
                      <a:pt x="128584" y="659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932002A5-3A06-4733-BED2-1C77F42F8F78}"/>
                  </a:ext>
                </a:extLst>
              </p:cNvPr>
              <p:cNvSpPr/>
              <p:nvPr/>
            </p:nvSpPr>
            <p:spPr>
              <a:xfrm>
                <a:off x="5968177" y="1036232"/>
                <a:ext cx="87838" cy="101483"/>
              </a:xfrm>
              <a:custGeom>
                <a:avLst/>
                <a:gdLst>
                  <a:gd name="connsiteX0" fmla="*/ 47917 w 87838"/>
                  <a:gd name="connsiteY0" fmla="*/ 8187 h 101483"/>
                  <a:gd name="connsiteX1" fmla="*/ 87838 w 87838"/>
                  <a:gd name="connsiteY1" fmla="*/ 95010 h 101483"/>
                  <a:gd name="connsiteX2" fmla="*/ 44744 w 87838"/>
                  <a:gd name="connsiteY2" fmla="*/ 101484 h 101483"/>
                  <a:gd name="connsiteX3" fmla="*/ 0 w 87838"/>
                  <a:gd name="connsiteY3" fmla="*/ 0 h 101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838" h="101483">
                    <a:moveTo>
                      <a:pt x="47917" y="8187"/>
                    </a:moveTo>
                    <a:lnTo>
                      <a:pt x="87838" y="95010"/>
                    </a:lnTo>
                    <a:lnTo>
                      <a:pt x="44744" y="1014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E0C7BFA1-3092-49A6-BAF7-894382CB81BD}"/>
                  </a:ext>
                </a:extLst>
              </p:cNvPr>
              <p:cNvSpPr/>
              <p:nvPr/>
            </p:nvSpPr>
            <p:spPr>
              <a:xfrm>
                <a:off x="5331855" y="1564468"/>
                <a:ext cx="123446" cy="174106"/>
              </a:xfrm>
              <a:custGeom>
                <a:avLst/>
                <a:gdLst>
                  <a:gd name="connsiteX0" fmla="*/ 123446 w 123446"/>
                  <a:gd name="connsiteY0" fmla="*/ 157969 h 174106"/>
                  <a:gd name="connsiteX1" fmla="*/ 75338 w 123446"/>
                  <a:gd name="connsiteY1" fmla="*/ 0 h 174106"/>
                  <a:gd name="connsiteX2" fmla="*/ 320 w 123446"/>
                  <a:gd name="connsiteY2" fmla="*/ 101420 h 174106"/>
                  <a:gd name="connsiteX3" fmla="*/ 113418 w 123446"/>
                  <a:gd name="connsiteY3" fmla="*/ 173899 h 174106"/>
                  <a:gd name="connsiteX4" fmla="*/ 123446 w 123446"/>
                  <a:gd name="connsiteY4" fmla="*/ 157969 h 174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446" h="174106">
                    <a:moveTo>
                      <a:pt x="123446" y="157969"/>
                    </a:moveTo>
                    <a:cubicBezTo>
                      <a:pt x="123446" y="157969"/>
                      <a:pt x="35417" y="94629"/>
                      <a:pt x="75338" y="0"/>
                    </a:cubicBezTo>
                    <a:cubicBezTo>
                      <a:pt x="75338" y="0"/>
                      <a:pt x="-5709" y="21135"/>
                      <a:pt x="320" y="101420"/>
                    </a:cubicBezTo>
                    <a:cubicBezTo>
                      <a:pt x="6413" y="181706"/>
                      <a:pt x="113418" y="173899"/>
                      <a:pt x="113418" y="173899"/>
                    </a:cubicBezTo>
                    <a:lnTo>
                      <a:pt x="123446" y="157969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605AE115-365B-48A7-814B-DF3A0B6E1E6E}"/>
                  </a:ext>
                </a:extLst>
              </p:cNvPr>
              <p:cNvSpPr/>
              <p:nvPr/>
            </p:nvSpPr>
            <p:spPr>
              <a:xfrm>
                <a:off x="5378950" y="1697748"/>
                <a:ext cx="72542" cy="40809"/>
              </a:xfrm>
              <a:custGeom>
                <a:avLst/>
                <a:gdLst>
                  <a:gd name="connsiteX0" fmla="*/ 72543 w 72542"/>
                  <a:gd name="connsiteY0" fmla="*/ 21706 h 40809"/>
                  <a:gd name="connsiteX1" fmla="*/ 58643 w 72542"/>
                  <a:gd name="connsiteY1" fmla="*/ 40809 h 40809"/>
                  <a:gd name="connsiteX2" fmla="*/ 0 w 72542"/>
                  <a:gd name="connsiteY2" fmla="*/ 30210 h 40809"/>
                  <a:gd name="connsiteX3" fmla="*/ 50900 w 72542"/>
                  <a:gd name="connsiteY3" fmla="*/ 0 h 40809"/>
                  <a:gd name="connsiteX4" fmla="*/ 72543 w 72542"/>
                  <a:gd name="connsiteY4" fmla="*/ 21706 h 4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542" h="40809">
                    <a:moveTo>
                      <a:pt x="72543" y="21706"/>
                    </a:moveTo>
                    <a:lnTo>
                      <a:pt x="58643" y="40809"/>
                    </a:lnTo>
                    <a:cubicBezTo>
                      <a:pt x="46521" y="40809"/>
                      <a:pt x="22277" y="39476"/>
                      <a:pt x="0" y="30210"/>
                    </a:cubicBezTo>
                    <a:cubicBezTo>
                      <a:pt x="17453" y="20690"/>
                      <a:pt x="39223" y="7299"/>
                      <a:pt x="50900" y="0"/>
                    </a:cubicBezTo>
                    <a:cubicBezTo>
                      <a:pt x="59595" y="10472"/>
                      <a:pt x="67909" y="17898"/>
                      <a:pt x="72543" y="21706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E5C8CFFC-64E9-4807-B718-DA0C1CF0660D}"/>
                  </a:ext>
                </a:extLst>
              </p:cNvPr>
              <p:cNvSpPr/>
              <p:nvPr/>
            </p:nvSpPr>
            <p:spPr>
              <a:xfrm>
                <a:off x="5541013" y="509160"/>
                <a:ext cx="746021" cy="559511"/>
              </a:xfrm>
              <a:custGeom>
                <a:avLst/>
                <a:gdLst>
                  <a:gd name="connsiteX0" fmla="*/ 729457 w 746021"/>
                  <a:gd name="connsiteY0" fmla="*/ 406803 h 559511"/>
                  <a:gd name="connsiteX1" fmla="*/ 398541 w 746021"/>
                  <a:gd name="connsiteY1" fmla="*/ 559250 h 559511"/>
                  <a:gd name="connsiteX2" fmla="*/ 22055 w 746021"/>
                  <a:gd name="connsiteY2" fmla="*/ 348984 h 559511"/>
                  <a:gd name="connsiteX3" fmla="*/ 29100 w 746021"/>
                  <a:gd name="connsiteY3" fmla="*/ 200980 h 559511"/>
                  <a:gd name="connsiteX4" fmla="*/ 84633 w 746021"/>
                  <a:gd name="connsiteY4" fmla="*/ 385351 h 559511"/>
                  <a:gd name="connsiteX5" fmla="*/ 342309 w 746021"/>
                  <a:gd name="connsiteY5" fmla="*/ 504605 h 559511"/>
                  <a:gd name="connsiteX6" fmla="*/ 158636 w 746021"/>
                  <a:gd name="connsiteY6" fmla="*/ 272063 h 559511"/>
                  <a:gd name="connsiteX7" fmla="*/ 365094 w 746021"/>
                  <a:gd name="connsiteY7" fmla="*/ 741 h 559511"/>
                  <a:gd name="connsiteX8" fmla="*/ 394098 w 746021"/>
                  <a:gd name="connsiteY8" fmla="*/ 40726 h 559511"/>
                  <a:gd name="connsiteX9" fmla="*/ 206680 w 746021"/>
                  <a:gd name="connsiteY9" fmla="*/ 148556 h 559511"/>
                  <a:gd name="connsiteX10" fmla="*/ 265958 w 746021"/>
                  <a:gd name="connsiteY10" fmla="*/ 417846 h 559511"/>
                  <a:gd name="connsiteX11" fmla="*/ 500786 w 746021"/>
                  <a:gd name="connsiteY11" fmla="*/ 497941 h 559511"/>
                  <a:gd name="connsiteX12" fmla="*/ 462262 w 746021"/>
                  <a:gd name="connsiteY12" fmla="*/ 269841 h 559511"/>
                  <a:gd name="connsiteX13" fmla="*/ 509989 w 746021"/>
                  <a:gd name="connsiteY13" fmla="*/ 283550 h 559511"/>
                  <a:gd name="connsiteX14" fmla="*/ 508783 w 746021"/>
                  <a:gd name="connsiteY14" fmla="*/ 456815 h 559511"/>
                  <a:gd name="connsiteX15" fmla="*/ 703119 w 746021"/>
                  <a:gd name="connsiteY15" fmla="*/ 383510 h 559511"/>
                  <a:gd name="connsiteX16" fmla="*/ 729457 w 746021"/>
                  <a:gd name="connsiteY16" fmla="*/ 406803 h 55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46021" h="559511">
                    <a:moveTo>
                      <a:pt x="729457" y="406803"/>
                    </a:moveTo>
                    <a:cubicBezTo>
                      <a:pt x="627720" y="541353"/>
                      <a:pt x="529473" y="562233"/>
                      <a:pt x="398541" y="559250"/>
                    </a:cubicBezTo>
                    <a:cubicBezTo>
                      <a:pt x="206363" y="554871"/>
                      <a:pt x="70798" y="443360"/>
                      <a:pt x="22055" y="348984"/>
                    </a:cubicBezTo>
                    <a:cubicBezTo>
                      <a:pt x="-15581" y="276061"/>
                      <a:pt x="476" y="211959"/>
                      <a:pt x="29100" y="200980"/>
                    </a:cubicBezTo>
                    <a:cubicBezTo>
                      <a:pt x="57723" y="190000"/>
                      <a:pt x="-222" y="276505"/>
                      <a:pt x="84633" y="385351"/>
                    </a:cubicBezTo>
                    <a:cubicBezTo>
                      <a:pt x="169489" y="494197"/>
                      <a:pt x="342309" y="504605"/>
                      <a:pt x="342309" y="504605"/>
                    </a:cubicBezTo>
                    <a:cubicBezTo>
                      <a:pt x="342309" y="504605"/>
                      <a:pt x="176406" y="450341"/>
                      <a:pt x="158636" y="272063"/>
                    </a:cubicBezTo>
                    <a:cubicBezTo>
                      <a:pt x="140865" y="93784"/>
                      <a:pt x="270718" y="10008"/>
                      <a:pt x="365094" y="741"/>
                    </a:cubicBezTo>
                    <a:cubicBezTo>
                      <a:pt x="433702" y="-5986"/>
                      <a:pt x="430592" y="35140"/>
                      <a:pt x="394098" y="40726"/>
                    </a:cubicBezTo>
                    <a:cubicBezTo>
                      <a:pt x="352527" y="47072"/>
                      <a:pt x="248568" y="68143"/>
                      <a:pt x="206680" y="148556"/>
                    </a:cubicBezTo>
                    <a:cubicBezTo>
                      <a:pt x="172091" y="214942"/>
                      <a:pt x="168727" y="327850"/>
                      <a:pt x="265958" y="417846"/>
                    </a:cubicBezTo>
                    <a:cubicBezTo>
                      <a:pt x="363190" y="507842"/>
                      <a:pt x="500786" y="497941"/>
                      <a:pt x="500786" y="497941"/>
                    </a:cubicBezTo>
                    <a:cubicBezTo>
                      <a:pt x="411615" y="457386"/>
                      <a:pt x="417961" y="327279"/>
                      <a:pt x="462262" y="269841"/>
                    </a:cubicBezTo>
                    <a:cubicBezTo>
                      <a:pt x="506561" y="212404"/>
                      <a:pt x="538612" y="238108"/>
                      <a:pt x="509989" y="283550"/>
                    </a:cubicBezTo>
                    <a:cubicBezTo>
                      <a:pt x="488727" y="317314"/>
                      <a:pt x="418406" y="394617"/>
                      <a:pt x="508783" y="456815"/>
                    </a:cubicBezTo>
                    <a:cubicBezTo>
                      <a:pt x="599160" y="519012"/>
                      <a:pt x="677034" y="418417"/>
                      <a:pt x="703119" y="383510"/>
                    </a:cubicBezTo>
                    <a:cubicBezTo>
                      <a:pt x="744435" y="328104"/>
                      <a:pt x="761254" y="365803"/>
                      <a:pt x="729457" y="4068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8474B52E-CFE2-4BE9-9F22-C4A9CFECB136}"/>
                  </a:ext>
                </a:extLst>
              </p:cNvPr>
              <p:cNvSpPr/>
              <p:nvPr/>
            </p:nvSpPr>
            <p:spPr>
              <a:xfrm>
                <a:off x="4918512" y="1101555"/>
                <a:ext cx="1603921" cy="1342881"/>
              </a:xfrm>
              <a:custGeom>
                <a:avLst/>
                <a:gdLst>
                  <a:gd name="connsiteX0" fmla="*/ 1452997 w 1603921"/>
                  <a:gd name="connsiteY0" fmla="*/ 118985 h 1342881"/>
                  <a:gd name="connsiteX1" fmla="*/ 1289824 w 1603921"/>
                  <a:gd name="connsiteY1" fmla="*/ 91821 h 1342881"/>
                  <a:gd name="connsiteX2" fmla="*/ 1050363 w 1603921"/>
                  <a:gd name="connsiteY2" fmla="*/ 14709 h 1342881"/>
                  <a:gd name="connsiteX3" fmla="*/ 1041795 w 1603921"/>
                  <a:gd name="connsiteY3" fmla="*/ 237224 h 1342881"/>
                  <a:gd name="connsiteX4" fmla="*/ 1069530 w 1603921"/>
                  <a:gd name="connsiteY4" fmla="*/ 596003 h 1342881"/>
                  <a:gd name="connsiteX5" fmla="*/ 772758 w 1603921"/>
                  <a:gd name="connsiteY5" fmla="*/ 665436 h 1342881"/>
                  <a:gd name="connsiteX6" fmla="*/ 514956 w 1603921"/>
                  <a:gd name="connsiteY6" fmla="*/ 615106 h 1342881"/>
                  <a:gd name="connsiteX7" fmla="*/ 370187 w 1603921"/>
                  <a:gd name="connsiteY7" fmla="*/ 889855 h 1342881"/>
                  <a:gd name="connsiteX8" fmla="*/ 224277 w 1603921"/>
                  <a:gd name="connsiteY8" fmla="*/ 895186 h 1342881"/>
                  <a:gd name="connsiteX9" fmla="*/ 114352 w 1603921"/>
                  <a:gd name="connsiteY9" fmla="*/ 1229340 h 1342881"/>
                  <a:gd name="connsiteX10" fmla="*/ 54884 w 1603921"/>
                  <a:gd name="connsiteY10" fmla="*/ 1197733 h 1342881"/>
                  <a:gd name="connsiteX11" fmla="*/ 112 w 1603921"/>
                  <a:gd name="connsiteY11" fmla="*/ 1342882 h 1342881"/>
                  <a:gd name="connsiteX12" fmla="*/ 123174 w 1603921"/>
                  <a:gd name="connsiteY12" fmla="*/ 1284556 h 1342881"/>
                  <a:gd name="connsiteX13" fmla="*/ 290219 w 1603921"/>
                  <a:gd name="connsiteY13" fmla="*/ 993814 h 1342881"/>
                  <a:gd name="connsiteX14" fmla="*/ 705610 w 1603921"/>
                  <a:gd name="connsiteY14" fmla="*/ 975091 h 1342881"/>
                  <a:gd name="connsiteX15" fmla="*/ 1197923 w 1603921"/>
                  <a:gd name="connsiteY15" fmla="*/ 940819 h 1342881"/>
                  <a:gd name="connsiteX16" fmla="*/ 1488475 w 1603921"/>
                  <a:gd name="connsiteY16" fmla="*/ 857487 h 1342881"/>
                  <a:gd name="connsiteX17" fmla="*/ 1502755 w 1603921"/>
                  <a:gd name="connsiteY17" fmla="*/ 869989 h 1342881"/>
                  <a:gd name="connsiteX18" fmla="*/ 1457186 w 1603921"/>
                  <a:gd name="connsiteY18" fmla="*/ 1116305 h 1342881"/>
                  <a:gd name="connsiteX19" fmla="*/ 1366238 w 1603921"/>
                  <a:gd name="connsiteY19" fmla="*/ 1104563 h 1342881"/>
                  <a:gd name="connsiteX20" fmla="*/ 1349165 w 1603921"/>
                  <a:gd name="connsiteY20" fmla="*/ 1276115 h 1342881"/>
                  <a:gd name="connsiteX21" fmla="*/ 1496028 w 1603921"/>
                  <a:gd name="connsiteY21" fmla="*/ 1148546 h 1342881"/>
                  <a:gd name="connsiteX22" fmla="*/ 1603921 w 1603921"/>
                  <a:gd name="connsiteY22" fmla="*/ 855456 h 1342881"/>
                  <a:gd name="connsiteX23" fmla="*/ 1562668 w 1603921"/>
                  <a:gd name="connsiteY23" fmla="*/ 771108 h 1342881"/>
                  <a:gd name="connsiteX24" fmla="*/ 1341867 w 1603921"/>
                  <a:gd name="connsiteY24" fmla="*/ 769204 h 1342881"/>
                  <a:gd name="connsiteX25" fmla="*/ 1318638 w 1603921"/>
                  <a:gd name="connsiteY25" fmla="*/ 537550 h 1342881"/>
                  <a:gd name="connsiteX26" fmla="*/ 1203191 w 1603921"/>
                  <a:gd name="connsiteY26" fmla="*/ 227514 h 1342881"/>
                  <a:gd name="connsiteX27" fmla="*/ 1461438 w 1603921"/>
                  <a:gd name="connsiteY27" fmla="*/ 139802 h 1342881"/>
                  <a:gd name="connsiteX28" fmla="*/ 1452997 w 1603921"/>
                  <a:gd name="connsiteY28" fmla="*/ 118985 h 134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03921" h="1342881">
                    <a:moveTo>
                      <a:pt x="1452997" y="118985"/>
                    </a:moveTo>
                    <a:cubicBezTo>
                      <a:pt x="1452997" y="118985"/>
                      <a:pt x="1375313" y="147672"/>
                      <a:pt x="1289824" y="91821"/>
                    </a:cubicBezTo>
                    <a:cubicBezTo>
                      <a:pt x="1204333" y="36034"/>
                      <a:pt x="1149816" y="-29908"/>
                      <a:pt x="1050363" y="14709"/>
                    </a:cubicBezTo>
                    <a:cubicBezTo>
                      <a:pt x="950974" y="59326"/>
                      <a:pt x="990513" y="157890"/>
                      <a:pt x="1041795" y="237224"/>
                    </a:cubicBezTo>
                    <a:cubicBezTo>
                      <a:pt x="1093076" y="316558"/>
                      <a:pt x="1141184" y="494583"/>
                      <a:pt x="1069530" y="596003"/>
                    </a:cubicBezTo>
                    <a:cubicBezTo>
                      <a:pt x="997876" y="697423"/>
                      <a:pt x="882493" y="721160"/>
                      <a:pt x="772758" y="665436"/>
                    </a:cubicBezTo>
                    <a:cubicBezTo>
                      <a:pt x="663024" y="609712"/>
                      <a:pt x="609331" y="547958"/>
                      <a:pt x="514956" y="615106"/>
                    </a:cubicBezTo>
                    <a:cubicBezTo>
                      <a:pt x="420644" y="682318"/>
                      <a:pt x="486395" y="831846"/>
                      <a:pt x="370187" y="889855"/>
                    </a:cubicBezTo>
                    <a:cubicBezTo>
                      <a:pt x="305578" y="922096"/>
                      <a:pt x="224277" y="895186"/>
                      <a:pt x="224277" y="895186"/>
                    </a:cubicBezTo>
                    <a:cubicBezTo>
                      <a:pt x="224277" y="895186"/>
                      <a:pt x="209553" y="1163778"/>
                      <a:pt x="114352" y="1229340"/>
                    </a:cubicBezTo>
                    <a:cubicBezTo>
                      <a:pt x="114352" y="1229340"/>
                      <a:pt x="87823" y="1203762"/>
                      <a:pt x="54884" y="1197733"/>
                    </a:cubicBezTo>
                    <a:cubicBezTo>
                      <a:pt x="54884" y="1197733"/>
                      <a:pt x="-2871" y="1274845"/>
                      <a:pt x="112" y="1342882"/>
                    </a:cubicBezTo>
                    <a:cubicBezTo>
                      <a:pt x="112" y="1342882"/>
                      <a:pt x="58565" y="1295853"/>
                      <a:pt x="123174" y="1284556"/>
                    </a:cubicBezTo>
                    <a:cubicBezTo>
                      <a:pt x="123174" y="1284556"/>
                      <a:pt x="258994" y="1094853"/>
                      <a:pt x="290219" y="993814"/>
                    </a:cubicBezTo>
                    <a:cubicBezTo>
                      <a:pt x="290219" y="993814"/>
                      <a:pt x="495090" y="1081081"/>
                      <a:pt x="705610" y="975091"/>
                    </a:cubicBezTo>
                    <a:cubicBezTo>
                      <a:pt x="705610" y="975091"/>
                      <a:pt x="931680" y="1062041"/>
                      <a:pt x="1197923" y="940819"/>
                    </a:cubicBezTo>
                    <a:cubicBezTo>
                      <a:pt x="1197923" y="940819"/>
                      <a:pt x="1360780" y="950656"/>
                      <a:pt x="1488475" y="857487"/>
                    </a:cubicBezTo>
                    <a:lnTo>
                      <a:pt x="1502755" y="869989"/>
                    </a:lnTo>
                    <a:cubicBezTo>
                      <a:pt x="1502755" y="869989"/>
                      <a:pt x="1515385" y="1006570"/>
                      <a:pt x="1457186" y="1116305"/>
                    </a:cubicBezTo>
                    <a:cubicBezTo>
                      <a:pt x="1457186" y="1116305"/>
                      <a:pt x="1393846" y="1089458"/>
                      <a:pt x="1366238" y="1104563"/>
                    </a:cubicBezTo>
                    <a:cubicBezTo>
                      <a:pt x="1366238" y="1104563"/>
                      <a:pt x="1322128" y="1189990"/>
                      <a:pt x="1349165" y="1276115"/>
                    </a:cubicBezTo>
                    <a:cubicBezTo>
                      <a:pt x="1349165" y="1276115"/>
                      <a:pt x="1389911" y="1199066"/>
                      <a:pt x="1496028" y="1148546"/>
                    </a:cubicBezTo>
                    <a:cubicBezTo>
                      <a:pt x="1496028" y="1148546"/>
                      <a:pt x="1521542" y="991211"/>
                      <a:pt x="1603921" y="855456"/>
                    </a:cubicBezTo>
                    <a:cubicBezTo>
                      <a:pt x="1603921" y="855456"/>
                      <a:pt x="1601256" y="794401"/>
                      <a:pt x="1562668" y="771108"/>
                    </a:cubicBezTo>
                    <a:cubicBezTo>
                      <a:pt x="1562668" y="771108"/>
                      <a:pt x="1420502" y="789894"/>
                      <a:pt x="1341867" y="769204"/>
                    </a:cubicBezTo>
                    <a:cubicBezTo>
                      <a:pt x="1341867" y="769204"/>
                      <a:pt x="1391752" y="657820"/>
                      <a:pt x="1318638" y="537550"/>
                    </a:cubicBezTo>
                    <a:cubicBezTo>
                      <a:pt x="1245523" y="417280"/>
                      <a:pt x="1184278" y="349688"/>
                      <a:pt x="1203191" y="227514"/>
                    </a:cubicBezTo>
                    <a:cubicBezTo>
                      <a:pt x="1203191" y="227514"/>
                      <a:pt x="1416630" y="287998"/>
                      <a:pt x="1461438" y="139802"/>
                    </a:cubicBezTo>
                    <a:lnTo>
                      <a:pt x="1452997" y="118985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4C315200-7E66-4649-8D08-10774EE8ED97}"/>
                  </a:ext>
                </a:extLst>
              </p:cNvPr>
              <p:cNvSpPr/>
              <p:nvPr/>
            </p:nvSpPr>
            <p:spPr>
              <a:xfrm>
                <a:off x="6349409" y="1198917"/>
                <a:ext cx="65437" cy="59963"/>
              </a:xfrm>
              <a:custGeom>
                <a:avLst/>
                <a:gdLst>
                  <a:gd name="connsiteX0" fmla="*/ 54405 w 65437"/>
                  <a:gd name="connsiteY0" fmla="*/ 9247 h 59963"/>
                  <a:gd name="connsiteX1" fmla="*/ 38919 w 65437"/>
                  <a:gd name="connsiteY1" fmla="*/ 59513 h 59963"/>
                  <a:gd name="connsiteX2" fmla="*/ 7567 w 65437"/>
                  <a:gd name="connsiteY2" fmla="*/ 11849 h 59963"/>
                  <a:gd name="connsiteX3" fmla="*/ 54405 w 65437"/>
                  <a:gd name="connsiteY3" fmla="*/ 9247 h 59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437" h="59963">
                    <a:moveTo>
                      <a:pt x="54405" y="9247"/>
                    </a:moveTo>
                    <a:cubicBezTo>
                      <a:pt x="68622" y="22702"/>
                      <a:pt x="74270" y="54245"/>
                      <a:pt x="38919" y="59513"/>
                    </a:cubicBezTo>
                    <a:cubicBezTo>
                      <a:pt x="10740" y="63702"/>
                      <a:pt x="-12552" y="37934"/>
                      <a:pt x="7567" y="11849"/>
                    </a:cubicBezTo>
                    <a:cubicBezTo>
                      <a:pt x="20894" y="-5414"/>
                      <a:pt x="42918" y="-1606"/>
                      <a:pt x="54405" y="9247"/>
                    </a:cubicBezTo>
                    <a:close/>
                  </a:path>
                </a:pathLst>
              </a:custGeom>
              <a:solidFill>
                <a:srgbClr val="93959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F1901F1B-32F4-45A0-852E-92E556E75174}"/>
                  </a:ext>
                </a:extLst>
              </p:cNvPr>
              <p:cNvSpPr/>
              <p:nvPr/>
            </p:nvSpPr>
            <p:spPr>
              <a:xfrm>
                <a:off x="4918512" y="2299288"/>
                <a:ext cx="83253" cy="145148"/>
              </a:xfrm>
              <a:custGeom>
                <a:avLst/>
                <a:gdLst>
                  <a:gd name="connsiteX0" fmla="*/ 72401 w 83253"/>
                  <a:gd name="connsiteY0" fmla="*/ 102499 h 145148"/>
                  <a:gd name="connsiteX1" fmla="*/ 112 w 83253"/>
                  <a:gd name="connsiteY1" fmla="*/ 145149 h 145148"/>
                  <a:gd name="connsiteX2" fmla="*/ 54884 w 83253"/>
                  <a:gd name="connsiteY2" fmla="*/ 0 h 145148"/>
                  <a:gd name="connsiteX3" fmla="*/ 83254 w 83253"/>
                  <a:gd name="connsiteY3" fmla="*/ 10028 h 145148"/>
                  <a:gd name="connsiteX4" fmla="*/ 72401 w 83253"/>
                  <a:gd name="connsiteY4" fmla="*/ 102499 h 14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53" h="145148">
                    <a:moveTo>
                      <a:pt x="72401" y="102499"/>
                    </a:moveTo>
                    <a:cubicBezTo>
                      <a:pt x="30830" y="120397"/>
                      <a:pt x="112" y="145149"/>
                      <a:pt x="112" y="145149"/>
                    </a:cubicBezTo>
                    <a:cubicBezTo>
                      <a:pt x="-2871" y="77112"/>
                      <a:pt x="54884" y="0"/>
                      <a:pt x="54884" y="0"/>
                    </a:cubicBezTo>
                    <a:cubicBezTo>
                      <a:pt x="65165" y="1904"/>
                      <a:pt x="74876" y="5712"/>
                      <a:pt x="83254" y="10028"/>
                    </a:cubicBezTo>
                    <a:cubicBezTo>
                      <a:pt x="78049" y="32622"/>
                      <a:pt x="72274" y="65942"/>
                      <a:pt x="72401" y="102499"/>
                    </a:cubicBezTo>
                    <a:close/>
                  </a:path>
                </a:pathLst>
              </a:custGeom>
              <a:solidFill>
                <a:srgbClr val="BDBEC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6184FB29-17C4-4DBA-BA0E-AD66F74EABF1}"/>
                  </a:ext>
                </a:extLst>
              </p:cNvPr>
              <p:cNvSpPr/>
              <p:nvPr/>
            </p:nvSpPr>
            <p:spPr>
              <a:xfrm>
                <a:off x="6258908" y="2201494"/>
                <a:ext cx="68555" cy="176175"/>
              </a:xfrm>
              <a:custGeom>
                <a:avLst/>
                <a:gdLst>
                  <a:gd name="connsiteX0" fmla="*/ 8770 w 68555"/>
                  <a:gd name="connsiteY0" fmla="*/ 176176 h 176175"/>
                  <a:gd name="connsiteX1" fmla="*/ 25842 w 68555"/>
                  <a:gd name="connsiteY1" fmla="*/ 4625 h 176175"/>
                  <a:gd name="connsiteX2" fmla="*/ 65953 w 68555"/>
                  <a:gd name="connsiteY2" fmla="*/ 1578 h 176175"/>
                  <a:gd name="connsiteX3" fmla="*/ 68555 w 68555"/>
                  <a:gd name="connsiteY3" fmla="*/ 105728 h 176175"/>
                  <a:gd name="connsiteX4" fmla="*/ 8770 w 68555"/>
                  <a:gd name="connsiteY4" fmla="*/ 176176 h 176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55" h="176175">
                    <a:moveTo>
                      <a:pt x="8770" y="176176"/>
                    </a:moveTo>
                    <a:cubicBezTo>
                      <a:pt x="-18267" y="90115"/>
                      <a:pt x="25842" y="4625"/>
                      <a:pt x="25842" y="4625"/>
                    </a:cubicBezTo>
                    <a:cubicBezTo>
                      <a:pt x="35997" y="-960"/>
                      <a:pt x="51039" y="-833"/>
                      <a:pt x="65953" y="1578"/>
                    </a:cubicBezTo>
                    <a:cubicBezTo>
                      <a:pt x="61003" y="23919"/>
                      <a:pt x="56814" y="61491"/>
                      <a:pt x="68555" y="105728"/>
                    </a:cubicBezTo>
                    <a:cubicBezTo>
                      <a:pt x="26350" y="142919"/>
                      <a:pt x="8770" y="176176"/>
                      <a:pt x="8770" y="176176"/>
                    </a:cubicBezTo>
                    <a:close/>
                  </a:path>
                </a:pathLst>
              </a:custGeom>
              <a:solidFill>
                <a:srgbClr val="BDBEC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928B849E-9237-4829-94E5-6C51217A80AB}"/>
                  </a:ext>
                </a:extLst>
              </p:cNvPr>
              <p:cNvSpPr/>
              <p:nvPr/>
            </p:nvSpPr>
            <p:spPr>
              <a:xfrm>
                <a:off x="5624123" y="1934797"/>
                <a:ext cx="115700" cy="155240"/>
              </a:xfrm>
              <a:custGeom>
                <a:avLst/>
                <a:gdLst>
                  <a:gd name="connsiteX0" fmla="*/ 115700 w 115700"/>
                  <a:gd name="connsiteY0" fmla="*/ 0 h 155240"/>
                  <a:gd name="connsiteX1" fmla="*/ 46775 w 115700"/>
                  <a:gd name="connsiteY1" fmla="*/ 155240 h 155240"/>
                  <a:gd name="connsiteX2" fmla="*/ 0 w 115700"/>
                  <a:gd name="connsiteY2" fmla="*/ 141849 h 155240"/>
                  <a:gd name="connsiteX3" fmla="*/ 115700 w 115700"/>
                  <a:gd name="connsiteY3" fmla="*/ 0 h 15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700" h="155240">
                    <a:moveTo>
                      <a:pt x="115700" y="0"/>
                    </a:moveTo>
                    <a:cubicBezTo>
                      <a:pt x="115700" y="0"/>
                      <a:pt x="109607" y="83649"/>
                      <a:pt x="46775" y="155240"/>
                    </a:cubicBezTo>
                    <a:cubicBezTo>
                      <a:pt x="16882" y="148322"/>
                      <a:pt x="0" y="141849"/>
                      <a:pt x="0" y="141849"/>
                    </a:cubicBezTo>
                    <a:cubicBezTo>
                      <a:pt x="0" y="141849"/>
                      <a:pt x="79587" y="98247"/>
                      <a:pt x="11570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5A06B6FA-72BF-4F3F-A62E-26CB715FB026}"/>
                  </a:ext>
                </a:extLst>
              </p:cNvPr>
              <p:cNvSpPr/>
              <p:nvPr/>
            </p:nvSpPr>
            <p:spPr>
              <a:xfrm>
                <a:off x="5990517" y="2001057"/>
                <a:ext cx="125918" cy="68290"/>
              </a:xfrm>
              <a:custGeom>
                <a:avLst/>
                <a:gdLst>
                  <a:gd name="connsiteX0" fmla="*/ 0 w 125918"/>
                  <a:gd name="connsiteY0" fmla="*/ 0 h 68290"/>
                  <a:gd name="connsiteX1" fmla="*/ 125918 w 125918"/>
                  <a:gd name="connsiteY1" fmla="*/ 41317 h 68290"/>
                  <a:gd name="connsiteX2" fmla="*/ 57691 w 125918"/>
                  <a:gd name="connsiteY2" fmla="*/ 68290 h 68290"/>
                  <a:gd name="connsiteX3" fmla="*/ 0 w 125918"/>
                  <a:gd name="connsiteY3" fmla="*/ 0 h 6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18" h="68290">
                    <a:moveTo>
                      <a:pt x="0" y="0"/>
                    </a:moveTo>
                    <a:cubicBezTo>
                      <a:pt x="54772" y="39984"/>
                      <a:pt x="125918" y="41317"/>
                      <a:pt x="125918" y="41317"/>
                    </a:cubicBezTo>
                    <a:cubicBezTo>
                      <a:pt x="102817" y="51852"/>
                      <a:pt x="80095" y="60738"/>
                      <a:pt x="57691" y="68290"/>
                    </a:cubicBezTo>
                    <a:cubicBezTo>
                      <a:pt x="15042" y="4093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3F1D35A5-2BB7-4D0C-90A5-42A6755C3F53}"/>
                  </a:ext>
                </a:extLst>
              </p:cNvPr>
              <p:cNvSpPr/>
              <p:nvPr/>
            </p:nvSpPr>
            <p:spPr>
              <a:xfrm>
                <a:off x="6110280" y="1820049"/>
                <a:ext cx="159746" cy="50773"/>
              </a:xfrm>
              <a:custGeom>
                <a:avLst/>
                <a:gdLst>
                  <a:gd name="connsiteX0" fmla="*/ 159746 w 159746"/>
                  <a:gd name="connsiteY0" fmla="*/ 20119 h 50773"/>
                  <a:gd name="connsiteX1" fmla="*/ 150163 w 159746"/>
                  <a:gd name="connsiteY1" fmla="*/ 50774 h 50773"/>
                  <a:gd name="connsiteX2" fmla="*/ 0 w 159746"/>
                  <a:gd name="connsiteY2" fmla="*/ 0 h 50773"/>
                  <a:gd name="connsiteX3" fmla="*/ 159746 w 159746"/>
                  <a:gd name="connsiteY3" fmla="*/ 20119 h 5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46" h="50773">
                    <a:moveTo>
                      <a:pt x="159746" y="20119"/>
                    </a:moveTo>
                    <a:cubicBezTo>
                      <a:pt x="155240" y="39413"/>
                      <a:pt x="150163" y="50774"/>
                      <a:pt x="150163" y="50774"/>
                    </a:cubicBezTo>
                    <a:cubicBezTo>
                      <a:pt x="150163" y="50774"/>
                      <a:pt x="55661" y="36684"/>
                      <a:pt x="0" y="0"/>
                    </a:cubicBezTo>
                    <a:cubicBezTo>
                      <a:pt x="-63" y="0"/>
                      <a:pt x="82634" y="20563"/>
                      <a:pt x="159746" y="20119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F1CA442E-2266-4739-B321-FBD25FE2EE01}"/>
                  </a:ext>
                </a:extLst>
              </p:cNvPr>
              <p:cNvSpPr/>
              <p:nvPr/>
            </p:nvSpPr>
            <p:spPr>
              <a:xfrm>
                <a:off x="6074484" y="1310156"/>
                <a:ext cx="47219" cy="39349"/>
              </a:xfrm>
              <a:custGeom>
                <a:avLst/>
                <a:gdLst>
                  <a:gd name="connsiteX0" fmla="*/ 0 w 47219"/>
                  <a:gd name="connsiteY0" fmla="*/ 0 h 39349"/>
                  <a:gd name="connsiteX1" fmla="*/ 47219 w 47219"/>
                  <a:gd name="connsiteY1" fmla="*/ 18977 h 39349"/>
                  <a:gd name="connsiteX2" fmla="*/ 44744 w 47219"/>
                  <a:gd name="connsiteY2" fmla="*/ 39350 h 39349"/>
                  <a:gd name="connsiteX3" fmla="*/ 0 w 47219"/>
                  <a:gd name="connsiteY3" fmla="*/ 0 h 3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219" h="39349">
                    <a:moveTo>
                      <a:pt x="0" y="0"/>
                    </a:moveTo>
                    <a:cubicBezTo>
                      <a:pt x="23483" y="15803"/>
                      <a:pt x="47219" y="18977"/>
                      <a:pt x="47219" y="18977"/>
                    </a:cubicBezTo>
                    <a:cubicBezTo>
                      <a:pt x="46141" y="25958"/>
                      <a:pt x="45315" y="32686"/>
                      <a:pt x="44744" y="39350"/>
                    </a:cubicBezTo>
                    <a:cubicBezTo>
                      <a:pt x="8314" y="2024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C33FCD17-CA91-4DB6-A74F-5B9C294C2440}"/>
                  </a:ext>
                </a:extLst>
              </p:cNvPr>
              <p:cNvSpPr/>
              <p:nvPr/>
            </p:nvSpPr>
            <p:spPr>
              <a:xfrm>
                <a:off x="5907546" y="1192551"/>
                <a:ext cx="47811" cy="34272"/>
              </a:xfrm>
              <a:custGeom>
                <a:avLst/>
                <a:gdLst>
                  <a:gd name="connsiteX0" fmla="*/ 47811 w 47811"/>
                  <a:gd name="connsiteY0" fmla="*/ 0 h 34272"/>
                  <a:gd name="connsiteX1" fmla="*/ 2305 w 47811"/>
                  <a:gd name="connsiteY1" fmla="*/ 34272 h 34272"/>
                  <a:gd name="connsiteX2" fmla="*/ 147 w 47811"/>
                  <a:gd name="connsiteY2" fmla="*/ 4950 h 34272"/>
                  <a:gd name="connsiteX3" fmla="*/ 27565 w 47811"/>
                  <a:gd name="connsiteY3" fmla="*/ 2602 h 34272"/>
                  <a:gd name="connsiteX4" fmla="*/ 47811 w 47811"/>
                  <a:gd name="connsiteY4" fmla="*/ 0 h 34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11" h="34272">
                    <a:moveTo>
                      <a:pt x="47811" y="0"/>
                    </a:moveTo>
                    <a:cubicBezTo>
                      <a:pt x="47811" y="0"/>
                      <a:pt x="33468" y="21960"/>
                      <a:pt x="2305" y="34272"/>
                    </a:cubicBezTo>
                    <a:cubicBezTo>
                      <a:pt x="465" y="24244"/>
                      <a:pt x="-360" y="14407"/>
                      <a:pt x="147" y="4950"/>
                    </a:cubicBezTo>
                    <a:lnTo>
                      <a:pt x="27565" y="2602"/>
                    </a:lnTo>
                    <a:lnTo>
                      <a:pt x="47811" y="0"/>
                    </a:ln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DC79A2C9-BFC7-4868-B6DC-C42A45736E43}"/>
                  </a:ext>
                </a:extLst>
              </p:cNvPr>
              <p:cNvSpPr/>
              <p:nvPr/>
            </p:nvSpPr>
            <p:spPr>
              <a:xfrm>
                <a:off x="5804877" y="1090425"/>
                <a:ext cx="177961" cy="111112"/>
              </a:xfrm>
              <a:custGeom>
                <a:avLst/>
                <a:gdLst>
                  <a:gd name="connsiteX0" fmla="*/ 177961 w 177961"/>
                  <a:gd name="connsiteY0" fmla="*/ 84800 h 111112"/>
                  <a:gd name="connsiteX1" fmla="*/ 94947 w 177961"/>
                  <a:gd name="connsiteY1" fmla="*/ 6799 h 111112"/>
                  <a:gd name="connsiteX2" fmla="*/ 0 w 177961"/>
                  <a:gd name="connsiteY2" fmla="*/ 9147 h 111112"/>
                  <a:gd name="connsiteX3" fmla="*/ 167553 w 177961"/>
                  <a:gd name="connsiteY3" fmla="*/ 108219 h 111112"/>
                  <a:gd name="connsiteX4" fmla="*/ 177961 w 177961"/>
                  <a:gd name="connsiteY4" fmla="*/ 84800 h 11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61" h="111112">
                    <a:moveTo>
                      <a:pt x="177961" y="84800"/>
                    </a:moveTo>
                    <a:cubicBezTo>
                      <a:pt x="177961" y="84800"/>
                      <a:pt x="146863" y="23427"/>
                      <a:pt x="94947" y="6799"/>
                    </a:cubicBezTo>
                    <a:cubicBezTo>
                      <a:pt x="43030" y="-9766"/>
                      <a:pt x="0" y="9147"/>
                      <a:pt x="0" y="9147"/>
                    </a:cubicBezTo>
                    <a:cubicBezTo>
                      <a:pt x="0" y="9147"/>
                      <a:pt x="10409" y="131258"/>
                      <a:pt x="167553" y="108219"/>
                    </a:cubicBezTo>
                    <a:lnTo>
                      <a:pt x="177961" y="84800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9B744096-1051-4191-8513-4A2709D45886}"/>
                  </a:ext>
                </a:extLst>
              </p:cNvPr>
              <p:cNvSpPr/>
              <p:nvPr/>
            </p:nvSpPr>
            <p:spPr>
              <a:xfrm>
                <a:off x="5840037" y="1117651"/>
                <a:ext cx="128584" cy="68561"/>
              </a:xfrm>
              <a:custGeom>
                <a:avLst/>
                <a:gdLst>
                  <a:gd name="connsiteX0" fmla="*/ 128584 w 128584"/>
                  <a:gd name="connsiteY0" fmla="*/ 65951 h 68561"/>
                  <a:gd name="connsiteX1" fmla="*/ 0 w 128584"/>
                  <a:gd name="connsiteY1" fmla="*/ 4388 h 68561"/>
                  <a:gd name="connsiteX2" fmla="*/ 128584 w 128584"/>
                  <a:gd name="connsiteY2" fmla="*/ 65951 h 6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584" h="68561">
                    <a:moveTo>
                      <a:pt x="128584" y="65951"/>
                    </a:moveTo>
                    <a:cubicBezTo>
                      <a:pt x="128584" y="65951"/>
                      <a:pt x="93614" y="-20110"/>
                      <a:pt x="0" y="4388"/>
                    </a:cubicBezTo>
                    <a:cubicBezTo>
                      <a:pt x="64" y="4388"/>
                      <a:pt x="32876" y="83786"/>
                      <a:pt x="128584" y="659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B532EAB4-C70F-4429-9100-400758278676}"/>
                  </a:ext>
                </a:extLst>
              </p:cNvPr>
              <p:cNvSpPr/>
              <p:nvPr/>
            </p:nvSpPr>
            <p:spPr>
              <a:xfrm>
                <a:off x="7820460" y="783888"/>
                <a:ext cx="87838" cy="101547"/>
              </a:xfrm>
              <a:custGeom>
                <a:avLst/>
                <a:gdLst>
                  <a:gd name="connsiteX0" fmla="*/ 47918 w 87838"/>
                  <a:gd name="connsiteY0" fmla="*/ 8187 h 101547"/>
                  <a:gd name="connsiteX1" fmla="*/ 87839 w 87838"/>
                  <a:gd name="connsiteY1" fmla="*/ 95074 h 101547"/>
                  <a:gd name="connsiteX2" fmla="*/ 44808 w 87838"/>
                  <a:gd name="connsiteY2" fmla="*/ 101547 h 101547"/>
                  <a:gd name="connsiteX3" fmla="*/ 0 w 87838"/>
                  <a:gd name="connsiteY3" fmla="*/ 0 h 101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838" h="101547">
                    <a:moveTo>
                      <a:pt x="47918" y="8187"/>
                    </a:moveTo>
                    <a:lnTo>
                      <a:pt x="87839" y="95074"/>
                    </a:lnTo>
                    <a:lnTo>
                      <a:pt x="44808" y="101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B5FF747B-1D29-4714-84FB-050A761A0809}"/>
                  </a:ext>
                </a:extLst>
              </p:cNvPr>
              <p:cNvSpPr/>
              <p:nvPr/>
            </p:nvSpPr>
            <p:spPr>
              <a:xfrm>
                <a:off x="7184137" y="1312187"/>
                <a:ext cx="123446" cy="174106"/>
              </a:xfrm>
              <a:custGeom>
                <a:avLst/>
                <a:gdLst>
                  <a:gd name="connsiteX0" fmla="*/ 123446 w 123446"/>
                  <a:gd name="connsiteY0" fmla="*/ 157969 h 174106"/>
                  <a:gd name="connsiteX1" fmla="*/ 75338 w 123446"/>
                  <a:gd name="connsiteY1" fmla="*/ 0 h 174106"/>
                  <a:gd name="connsiteX2" fmla="*/ 320 w 123446"/>
                  <a:gd name="connsiteY2" fmla="*/ 101420 h 174106"/>
                  <a:gd name="connsiteX3" fmla="*/ 113418 w 123446"/>
                  <a:gd name="connsiteY3" fmla="*/ 173899 h 174106"/>
                  <a:gd name="connsiteX4" fmla="*/ 123446 w 123446"/>
                  <a:gd name="connsiteY4" fmla="*/ 157969 h 174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446" h="174106">
                    <a:moveTo>
                      <a:pt x="123446" y="157969"/>
                    </a:moveTo>
                    <a:cubicBezTo>
                      <a:pt x="123446" y="157969"/>
                      <a:pt x="35418" y="94629"/>
                      <a:pt x="75338" y="0"/>
                    </a:cubicBezTo>
                    <a:cubicBezTo>
                      <a:pt x="75338" y="0"/>
                      <a:pt x="-5709" y="21135"/>
                      <a:pt x="320" y="101420"/>
                    </a:cubicBezTo>
                    <a:cubicBezTo>
                      <a:pt x="6413" y="181706"/>
                      <a:pt x="113418" y="173899"/>
                      <a:pt x="113418" y="173899"/>
                    </a:cubicBezTo>
                    <a:lnTo>
                      <a:pt x="123446" y="157969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D81E2C10-9CD1-436D-BCA1-C6C789B1A79D}"/>
                  </a:ext>
                </a:extLst>
              </p:cNvPr>
              <p:cNvSpPr/>
              <p:nvPr/>
            </p:nvSpPr>
            <p:spPr>
              <a:xfrm>
                <a:off x="7231233" y="1445404"/>
                <a:ext cx="72543" cy="40809"/>
              </a:xfrm>
              <a:custGeom>
                <a:avLst/>
                <a:gdLst>
                  <a:gd name="connsiteX0" fmla="*/ 72543 w 72543"/>
                  <a:gd name="connsiteY0" fmla="*/ 21706 h 40809"/>
                  <a:gd name="connsiteX1" fmla="*/ 58643 w 72543"/>
                  <a:gd name="connsiteY1" fmla="*/ 40809 h 40809"/>
                  <a:gd name="connsiteX2" fmla="*/ 0 w 72543"/>
                  <a:gd name="connsiteY2" fmla="*/ 30210 h 40809"/>
                  <a:gd name="connsiteX3" fmla="*/ 50901 w 72543"/>
                  <a:gd name="connsiteY3" fmla="*/ 0 h 40809"/>
                  <a:gd name="connsiteX4" fmla="*/ 72543 w 72543"/>
                  <a:gd name="connsiteY4" fmla="*/ 21706 h 4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543" h="40809">
                    <a:moveTo>
                      <a:pt x="72543" y="21706"/>
                    </a:moveTo>
                    <a:lnTo>
                      <a:pt x="58643" y="40809"/>
                    </a:lnTo>
                    <a:cubicBezTo>
                      <a:pt x="46521" y="40809"/>
                      <a:pt x="22277" y="39476"/>
                      <a:pt x="0" y="30210"/>
                    </a:cubicBezTo>
                    <a:cubicBezTo>
                      <a:pt x="17453" y="20690"/>
                      <a:pt x="39223" y="7299"/>
                      <a:pt x="50901" y="0"/>
                    </a:cubicBezTo>
                    <a:cubicBezTo>
                      <a:pt x="59659" y="10535"/>
                      <a:pt x="67909" y="17898"/>
                      <a:pt x="72543" y="21706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547BD7CA-9835-44C3-960C-B58255498D8E}"/>
                  </a:ext>
                </a:extLst>
              </p:cNvPr>
              <p:cNvSpPr/>
              <p:nvPr/>
            </p:nvSpPr>
            <p:spPr>
              <a:xfrm>
                <a:off x="7393295" y="256815"/>
                <a:ext cx="746021" cy="559511"/>
              </a:xfrm>
              <a:custGeom>
                <a:avLst/>
                <a:gdLst>
                  <a:gd name="connsiteX0" fmla="*/ 729457 w 746021"/>
                  <a:gd name="connsiteY0" fmla="*/ 406803 h 559511"/>
                  <a:gd name="connsiteX1" fmla="*/ 398541 w 746021"/>
                  <a:gd name="connsiteY1" fmla="*/ 559251 h 559511"/>
                  <a:gd name="connsiteX2" fmla="*/ 22055 w 746021"/>
                  <a:gd name="connsiteY2" fmla="*/ 348984 h 559511"/>
                  <a:gd name="connsiteX3" fmla="*/ 29100 w 746021"/>
                  <a:gd name="connsiteY3" fmla="*/ 200980 h 559511"/>
                  <a:gd name="connsiteX4" fmla="*/ 84633 w 746021"/>
                  <a:gd name="connsiteY4" fmla="*/ 385351 h 559511"/>
                  <a:gd name="connsiteX5" fmla="*/ 342309 w 746021"/>
                  <a:gd name="connsiteY5" fmla="*/ 504605 h 559511"/>
                  <a:gd name="connsiteX6" fmla="*/ 158636 w 746021"/>
                  <a:gd name="connsiteY6" fmla="*/ 272063 h 559511"/>
                  <a:gd name="connsiteX7" fmla="*/ 365094 w 746021"/>
                  <a:gd name="connsiteY7" fmla="*/ 741 h 559511"/>
                  <a:gd name="connsiteX8" fmla="*/ 394098 w 746021"/>
                  <a:gd name="connsiteY8" fmla="*/ 40726 h 559511"/>
                  <a:gd name="connsiteX9" fmla="*/ 206680 w 746021"/>
                  <a:gd name="connsiteY9" fmla="*/ 148556 h 559511"/>
                  <a:gd name="connsiteX10" fmla="*/ 265959 w 746021"/>
                  <a:gd name="connsiteY10" fmla="*/ 417846 h 559511"/>
                  <a:gd name="connsiteX11" fmla="*/ 500786 w 746021"/>
                  <a:gd name="connsiteY11" fmla="*/ 497941 h 559511"/>
                  <a:gd name="connsiteX12" fmla="*/ 462262 w 746021"/>
                  <a:gd name="connsiteY12" fmla="*/ 269841 h 559511"/>
                  <a:gd name="connsiteX13" fmla="*/ 509989 w 746021"/>
                  <a:gd name="connsiteY13" fmla="*/ 283550 h 559511"/>
                  <a:gd name="connsiteX14" fmla="*/ 508783 w 746021"/>
                  <a:gd name="connsiteY14" fmla="*/ 456815 h 559511"/>
                  <a:gd name="connsiteX15" fmla="*/ 703118 w 746021"/>
                  <a:gd name="connsiteY15" fmla="*/ 383511 h 559511"/>
                  <a:gd name="connsiteX16" fmla="*/ 729457 w 746021"/>
                  <a:gd name="connsiteY16" fmla="*/ 406803 h 55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46021" h="559511">
                    <a:moveTo>
                      <a:pt x="729457" y="406803"/>
                    </a:moveTo>
                    <a:cubicBezTo>
                      <a:pt x="627720" y="541353"/>
                      <a:pt x="529473" y="562233"/>
                      <a:pt x="398541" y="559251"/>
                    </a:cubicBezTo>
                    <a:cubicBezTo>
                      <a:pt x="206363" y="554871"/>
                      <a:pt x="70798" y="443360"/>
                      <a:pt x="22055" y="348984"/>
                    </a:cubicBezTo>
                    <a:cubicBezTo>
                      <a:pt x="-15581" y="276061"/>
                      <a:pt x="476" y="211959"/>
                      <a:pt x="29100" y="200980"/>
                    </a:cubicBezTo>
                    <a:cubicBezTo>
                      <a:pt x="57723" y="190000"/>
                      <a:pt x="-222" y="276505"/>
                      <a:pt x="84633" y="385351"/>
                    </a:cubicBezTo>
                    <a:cubicBezTo>
                      <a:pt x="169489" y="494197"/>
                      <a:pt x="342309" y="504605"/>
                      <a:pt x="342309" y="504605"/>
                    </a:cubicBezTo>
                    <a:cubicBezTo>
                      <a:pt x="342309" y="504605"/>
                      <a:pt x="176406" y="450341"/>
                      <a:pt x="158636" y="272063"/>
                    </a:cubicBezTo>
                    <a:cubicBezTo>
                      <a:pt x="140865" y="93784"/>
                      <a:pt x="270719" y="10008"/>
                      <a:pt x="365094" y="741"/>
                    </a:cubicBezTo>
                    <a:cubicBezTo>
                      <a:pt x="433702" y="-5986"/>
                      <a:pt x="430592" y="35140"/>
                      <a:pt x="394098" y="40726"/>
                    </a:cubicBezTo>
                    <a:cubicBezTo>
                      <a:pt x="352527" y="47072"/>
                      <a:pt x="248568" y="68143"/>
                      <a:pt x="206680" y="148556"/>
                    </a:cubicBezTo>
                    <a:cubicBezTo>
                      <a:pt x="172091" y="214942"/>
                      <a:pt x="168727" y="327850"/>
                      <a:pt x="265959" y="417846"/>
                    </a:cubicBezTo>
                    <a:cubicBezTo>
                      <a:pt x="363190" y="507842"/>
                      <a:pt x="500786" y="497941"/>
                      <a:pt x="500786" y="497941"/>
                    </a:cubicBezTo>
                    <a:cubicBezTo>
                      <a:pt x="411615" y="457386"/>
                      <a:pt x="417962" y="327279"/>
                      <a:pt x="462262" y="269841"/>
                    </a:cubicBezTo>
                    <a:cubicBezTo>
                      <a:pt x="506561" y="212404"/>
                      <a:pt x="538613" y="238108"/>
                      <a:pt x="509989" y="283550"/>
                    </a:cubicBezTo>
                    <a:cubicBezTo>
                      <a:pt x="488728" y="317314"/>
                      <a:pt x="418406" y="394617"/>
                      <a:pt x="508783" y="456815"/>
                    </a:cubicBezTo>
                    <a:cubicBezTo>
                      <a:pt x="599160" y="519012"/>
                      <a:pt x="677034" y="418417"/>
                      <a:pt x="703118" y="383511"/>
                    </a:cubicBezTo>
                    <a:cubicBezTo>
                      <a:pt x="744435" y="328104"/>
                      <a:pt x="761254" y="365803"/>
                      <a:pt x="729457" y="4068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BF910467-921C-4A7E-981A-804DA74A14AD}"/>
                  </a:ext>
                </a:extLst>
              </p:cNvPr>
              <p:cNvSpPr/>
              <p:nvPr/>
            </p:nvSpPr>
            <p:spPr>
              <a:xfrm>
                <a:off x="6770795" y="849210"/>
                <a:ext cx="1603921" cy="1342881"/>
              </a:xfrm>
              <a:custGeom>
                <a:avLst/>
                <a:gdLst>
                  <a:gd name="connsiteX0" fmla="*/ 1452997 w 1603921"/>
                  <a:gd name="connsiteY0" fmla="*/ 118985 h 1342881"/>
                  <a:gd name="connsiteX1" fmla="*/ 1289824 w 1603921"/>
                  <a:gd name="connsiteY1" fmla="*/ 91821 h 1342881"/>
                  <a:gd name="connsiteX2" fmla="*/ 1050363 w 1603921"/>
                  <a:gd name="connsiteY2" fmla="*/ 14709 h 1342881"/>
                  <a:gd name="connsiteX3" fmla="*/ 1041795 w 1603921"/>
                  <a:gd name="connsiteY3" fmla="*/ 237224 h 1342881"/>
                  <a:gd name="connsiteX4" fmla="*/ 1069530 w 1603921"/>
                  <a:gd name="connsiteY4" fmla="*/ 596003 h 1342881"/>
                  <a:gd name="connsiteX5" fmla="*/ 772758 w 1603921"/>
                  <a:gd name="connsiteY5" fmla="*/ 665436 h 1342881"/>
                  <a:gd name="connsiteX6" fmla="*/ 514956 w 1603921"/>
                  <a:gd name="connsiteY6" fmla="*/ 615106 h 1342881"/>
                  <a:gd name="connsiteX7" fmla="*/ 370188 w 1603921"/>
                  <a:gd name="connsiteY7" fmla="*/ 889855 h 1342881"/>
                  <a:gd name="connsiteX8" fmla="*/ 224277 w 1603921"/>
                  <a:gd name="connsiteY8" fmla="*/ 895186 h 1342881"/>
                  <a:gd name="connsiteX9" fmla="*/ 114352 w 1603921"/>
                  <a:gd name="connsiteY9" fmla="*/ 1229340 h 1342881"/>
                  <a:gd name="connsiteX10" fmla="*/ 54884 w 1603921"/>
                  <a:gd name="connsiteY10" fmla="*/ 1197733 h 1342881"/>
                  <a:gd name="connsiteX11" fmla="*/ 112 w 1603921"/>
                  <a:gd name="connsiteY11" fmla="*/ 1342882 h 1342881"/>
                  <a:gd name="connsiteX12" fmla="*/ 123174 w 1603921"/>
                  <a:gd name="connsiteY12" fmla="*/ 1284556 h 1342881"/>
                  <a:gd name="connsiteX13" fmla="*/ 290220 w 1603921"/>
                  <a:gd name="connsiteY13" fmla="*/ 993814 h 1342881"/>
                  <a:gd name="connsiteX14" fmla="*/ 705610 w 1603921"/>
                  <a:gd name="connsiteY14" fmla="*/ 975091 h 1342881"/>
                  <a:gd name="connsiteX15" fmla="*/ 1197923 w 1603921"/>
                  <a:gd name="connsiteY15" fmla="*/ 940819 h 1342881"/>
                  <a:gd name="connsiteX16" fmla="*/ 1488475 w 1603921"/>
                  <a:gd name="connsiteY16" fmla="*/ 857487 h 1342881"/>
                  <a:gd name="connsiteX17" fmla="*/ 1502755 w 1603921"/>
                  <a:gd name="connsiteY17" fmla="*/ 869990 h 1342881"/>
                  <a:gd name="connsiteX18" fmla="*/ 1457186 w 1603921"/>
                  <a:gd name="connsiteY18" fmla="*/ 1116305 h 1342881"/>
                  <a:gd name="connsiteX19" fmla="*/ 1366238 w 1603921"/>
                  <a:gd name="connsiteY19" fmla="*/ 1104563 h 1342881"/>
                  <a:gd name="connsiteX20" fmla="*/ 1349165 w 1603921"/>
                  <a:gd name="connsiteY20" fmla="*/ 1276115 h 1342881"/>
                  <a:gd name="connsiteX21" fmla="*/ 1496028 w 1603921"/>
                  <a:gd name="connsiteY21" fmla="*/ 1148546 h 1342881"/>
                  <a:gd name="connsiteX22" fmla="*/ 1603922 w 1603921"/>
                  <a:gd name="connsiteY22" fmla="*/ 855456 h 1342881"/>
                  <a:gd name="connsiteX23" fmla="*/ 1562732 w 1603921"/>
                  <a:gd name="connsiteY23" fmla="*/ 771108 h 1342881"/>
                  <a:gd name="connsiteX24" fmla="*/ 1341930 w 1603921"/>
                  <a:gd name="connsiteY24" fmla="*/ 769204 h 1342881"/>
                  <a:gd name="connsiteX25" fmla="*/ 1318701 w 1603921"/>
                  <a:gd name="connsiteY25" fmla="*/ 537550 h 1342881"/>
                  <a:gd name="connsiteX26" fmla="*/ 1203255 w 1603921"/>
                  <a:gd name="connsiteY26" fmla="*/ 227514 h 1342881"/>
                  <a:gd name="connsiteX27" fmla="*/ 1461502 w 1603921"/>
                  <a:gd name="connsiteY27" fmla="*/ 139802 h 1342881"/>
                  <a:gd name="connsiteX28" fmla="*/ 1452997 w 1603921"/>
                  <a:gd name="connsiteY28" fmla="*/ 118985 h 134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03921" h="1342881">
                    <a:moveTo>
                      <a:pt x="1452997" y="118985"/>
                    </a:moveTo>
                    <a:cubicBezTo>
                      <a:pt x="1452997" y="118985"/>
                      <a:pt x="1375314" y="147672"/>
                      <a:pt x="1289824" y="91821"/>
                    </a:cubicBezTo>
                    <a:cubicBezTo>
                      <a:pt x="1204333" y="36034"/>
                      <a:pt x="1149816" y="-29908"/>
                      <a:pt x="1050363" y="14709"/>
                    </a:cubicBezTo>
                    <a:cubicBezTo>
                      <a:pt x="950974" y="59326"/>
                      <a:pt x="990514" y="157890"/>
                      <a:pt x="1041795" y="237224"/>
                    </a:cubicBezTo>
                    <a:cubicBezTo>
                      <a:pt x="1093013" y="316558"/>
                      <a:pt x="1141184" y="494583"/>
                      <a:pt x="1069530" y="596003"/>
                    </a:cubicBezTo>
                    <a:cubicBezTo>
                      <a:pt x="997876" y="697423"/>
                      <a:pt x="882493" y="721160"/>
                      <a:pt x="772758" y="665436"/>
                    </a:cubicBezTo>
                    <a:cubicBezTo>
                      <a:pt x="663024" y="609712"/>
                      <a:pt x="609331" y="547958"/>
                      <a:pt x="514956" y="615106"/>
                    </a:cubicBezTo>
                    <a:cubicBezTo>
                      <a:pt x="420644" y="682318"/>
                      <a:pt x="486395" y="831846"/>
                      <a:pt x="370188" y="889855"/>
                    </a:cubicBezTo>
                    <a:cubicBezTo>
                      <a:pt x="305578" y="922096"/>
                      <a:pt x="224277" y="895186"/>
                      <a:pt x="224277" y="895186"/>
                    </a:cubicBezTo>
                    <a:cubicBezTo>
                      <a:pt x="224277" y="895186"/>
                      <a:pt x="209553" y="1163778"/>
                      <a:pt x="114352" y="1229340"/>
                    </a:cubicBezTo>
                    <a:cubicBezTo>
                      <a:pt x="114352" y="1229340"/>
                      <a:pt x="87823" y="1203762"/>
                      <a:pt x="54884" y="1197733"/>
                    </a:cubicBezTo>
                    <a:cubicBezTo>
                      <a:pt x="54884" y="1197733"/>
                      <a:pt x="-2871" y="1274845"/>
                      <a:pt x="112" y="1342882"/>
                    </a:cubicBezTo>
                    <a:cubicBezTo>
                      <a:pt x="112" y="1342882"/>
                      <a:pt x="58565" y="1295853"/>
                      <a:pt x="123174" y="1284556"/>
                    </a:cubicBezTo>
                    <a:cubicBezTo>
                      <a:pt x="123174" y="1284556"/>
                      <a:pt x="258994" y="1094853"/>
                      <a:pt x="290220" y="993814"/>
                    </a:cubicBezTo>
                    <a:cubicBezTo>
                      <a:pt x="290220" y="993814"/>
                      <a:pt x="495090" y="1081081"/>
                      <a:pt x="705610" y="975091"/>
                    </a:cubicBezTo>
                    <a:cubicBezTo>
                      <a:pt x="705610" y="975091"/>
                      <a:pt x="931680" y="1062041"/>
                      <a:pt x="1197923" y="940819"/>
                    </a:cubicBezTo>
                    <a:cubicBezTo>
                      <a:pt x="1197923" y="940819"/>
                      <a:pt x="1360780" y="950656"/>
                      <a:pt x="1488475" y="857487"/>
                    </a:cubicBezTo>
                    <a:lnTo>
                      <a:pt x="1502755" y="869990"/>
                    </a:lnTo>
                    <a:cubicBezTo>
                      <a:pt x="1502755" y="869990"/>
                      <a:pt x="1515385" y="1006570"/>
                      <a:pt x="1457186" y="1116305"/>
                    </a:cubicBezTo>
                    <a:cubicBezTo>
                      <a:pt x="1457186" y="1116305"/>
                      <a:pt x="1393846" y="1089458"/>
                      <a:pt x="1366238" y="1104563"/>
                    </a:cubicBezTo>
                    <a:cubicBezTo>
                      <a:pt x="1366238" y="1104563"/>
                      <a:pt x="1322129" y="1189990"/>
                      <a:pt x="1349165" y="1276115"/>
                    </a:cubicBezTo>
                    <a:cubicBezTo>
                      <a:pt x="1349165" y="1276115"/>
                      <a:pt x="1389911" y="1199066"/>
                      <a:pt x="1496028" y="1148546"/>
                    </a:cubicBezTo>
                    <a:cubicBezTo>
                      <a:pt x="1496028" y="1148546"/>
                      <a:pt x="1521542" y="991212"/>
                      <a:pt x="1603922" y="855456"/>
                    </a:cubicBezTo>
                    <a:cubicBezTo>
                      <a:pt x="1603922" y="855456"/>
                      <a:pt x="1601256" y="794401"/>
                      <a:pt x="1562732" y="771108"/>
                    </a:cubicBezTo>
                    <a:cubicBezTo>
                      <a:pt x="1562732" y="771108"/>
                      <a:pt x="1420566" y="789894"/>
                      <a:pt x="1341930" y="769204"/>
                    </a:cubicBezTo>
                    <a:cubicBezTo>
                      <a:pt x="1341930" y="769204"/>
                      <a:pt x="1391815" y="657820"/>
                      <a:pt x="1318701" y="537550"/>
                    </a:cubicBezTo>
                    <a:cubicBezTo>
                      <a:pt x="1245587" y="417280"/>
                      <a:pt x="1184342" y="349688"/>
                      <a:pt x="1203255" y="227514"/>
                    </a:cubicBezTo>
                    <a:cubicBezTo>
                      <a:pt x="1203255" y="227514"/>
                      <a:pt x="1416694" y="287998"/>
                      <a:pt x="1461502" y="139802"/>
                    </a:cubicBezTo>
                    <a:lnTo>
                      <a:pt x="1452997" y="118985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6BDAA37A-7098-4967-B5E3-FB704FB7BE70}"/>
                  </a:ext>
                </a:extLst>
              </p:cNvPr>
              <p:cNvSpPr/>
              <p:nvPr/>
            </p:nvSpPr>
            <p:spPr>
              <a:xfrm>
                <a:off x="8201692" y="946612"/>
                <a:ext cx="65458" cy="59987"/>
              </a:xfrm>
              <a:custGeom>
                <a:avLst/>
                <a:gdLst>
                  <a:gd name="connsiteX0" fmla="*/ 54405 w 65458"/>
                  <a:gd name="connsiteY0" fmla="*/ 9272 h 59987"/>
                  <a:gd name="connsiteX1" fmla="*/ 38919 w 65458"/>
                  <a:gd name="connsiteY1" fmla="*/ 59537 h 59987"/>
                  <a:gd name="connsiteX2" fmla="*/ 7566 w 65458"/>
                  <a:gd name="connsiteY2" fmla="*/ 11874 h 59987"/>
                  <a:gd name="connsiteX3" fmla="*/ 54405 w 65458"/>
                  <a:gd name="connsiteY3" fmla="*/ 9272 h 59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458" h="59987">
                    <a:moveTo>
                      <a:pt x="54405" y="9272"/>
                    </a:moveTo>
                    <a:cubicBezTo>
                      <a:pt x="68622" y="22727"/>
                      <a:pt x="74334" y="54270"/>
                      <a:pt x="38919" y="59537"/>
                    </a:cubicBezTo>
                    <a:cubicBezTo>
                      <a:pt x="10740" y="63726"/>
                      <a:pt x="-12552" y="37959"/>
                      <a:pt x="7566" y="11874"/>
                    </a:cubicBezTo>
                    <a:cubicBezTo>
                      <a:pt x="20894" y="-5453"/>
                      <a:pt x="42918" y="-1581"/>
                      <a:pt x="54405" y="9272"/>
                    </a:cubicBezTo>
                    <a:close/>
                  </a:path>
                </a:pathLst>
              </a:custGeom>
              <a:solidFill>
                <a:srgbClr val="93959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42F38380-0F4C-4417-AFE3-35313E87B58E}"/>
                  </a:ext>
                </a:extLst>
              </p:cNvPr>
              <p:cNvSpPr/>
              <p:nvPr/>
            </p:nvSpPr>
            <p:spPr>
              <a:xfrm>
                <a:off x="6770795" y="2047007"/>
                <a:ext cx="83253" cy="145148"/>
              </a:xfrm>
              <a:custGeom>
                <a:avLst/>
                <a:gdLst>
                  <a:gd name="connsiteX0" fmla="*/ 72401 w 83253"/>
                  <a:gd name="connsiteY0" fmla="*/ 102499 h 145148"/>
                  <a:gd name="connsiteX1" fmla="*/ 112 w 83253"/>
                  <a:gd name="connsiteY1" fmla="*/ 145149 h 145148"/>
                  <a:gd name="connsiteX2" fmla="*/ 54884 w 83253"/>
                  <a:gd name="connsiteY2" fmla="*/ 0 h 145148"/>
                  <a:gd name="connsiteX3" fmla="*/ 83253 w 83253"/>
                  <a:gd name="connsiteY3" fmla="*/ 10028 h 145148"/>
                  <a:gd name="connsiteX4" fmla="*/ 72401 w 83253"/>
                  <a:gd name="connsiteY4" fmla="*/ 102499 h 14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53" h="145148">
                    <a:moveTo>
                      <a:pt x="72401" y="102499"/>
                    </a:moveTo>
                    <a:cubicBezTo>
                      <a:pt x="30830" y="120397"/>
                      <a:pt x="112" y="145149"/>
                      <a:pt x="112" y="145149"/>
                    </a:cubicBezTo>
                    <a:cubicBezTo>
                      <a:pt x="-2871" y="77112"/>
                      <a:pt x="54884" y="0"/>
                      <a:pt x="54884" y="0"/>
                    </a:cubicBezTo>
                    <a:cubicBezTo>
                      <a:pt x="65165" y="1904"/>
                      <a:pt x="74876" y="5712"/>
                      <a:pt x="83253" y="10028"/>
                    </a:cubicBezTo>
                    <a:cubicBezTo>
                      <a:pt x="78113" y="32559"/>
                      <a:pt x="72274" y="65879"/>
                      <a:pt x="72401" y="102499"/>
                    </a:cubicBezTo>
                    <a:close/>
                  </a:path>
                </a:pathLst>
              </a:custGeom>
              <a:solidFill>
                <a:srgbClr val="BDBEC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92BA7F2B-44FC-46FB-9757-A6D5BFBC60F8}"/>
                  </a:ext>
                </a:extLst>
              </p:cNvPr>
              <p:cNvSpPr/>
              <p:nvPr/>
            </p:nvSpPr>
            <p:spPr>
              <a:xfrm>
                <a:off x="8111191" y="1949149"/>
                <a:ext cx="68555" cy="176175"/>
              </a:xfrm>
              <a:custGeom>
                <a:avLst/>
                <a:gdLst>
                  <a:gd name="connsiteX0" fmla="*/ 8770 w 68555"/>
                  <a:gd name="connsiteY0" fmla="*/ 176176 h 176175"/>
                  <a:gd name="connsiteX1" fmla="*/ 25842 w 68555"/>
                  <a:gd name="connsiteY1" fmla="*/ 4625 h 176175"/>
                  <a:gd name="connsiteX2" fmla="*/ 65954 w 68555"/>
                  <a:gd name="connsiteY2" fmla="*/ 1578 h 176175"/>
                  <a:gd name="connsiteX3" fmla="*/ 68555 w 68555"/>
                  <a:gd name="connsiteY3" fmla="*/ 105727 h 176175"/>
                  <a:gd name="connsiteX4" fmla="*/ 8770 w 68555"/>
                  <a:gd name="connsiteY4" fmla="*/ 176176 h 176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55" h="176175">
                    <a:moveTo>
                      <a:pt x="8770" y="176176"/>
                    </a:moveTo>
                    <a:cubicBezTo>
                      <a:pt x="-18267" y="90115"/>
                      <a:pt x="25842" y="4625"/>
                      <a:pt x="25842" y="4625"/>
                    </a:cubicBezTo>
                    <a:cubicBezTo>
                      <a:pt x="35997" y="-960"/>
                      <a:pt x="51039" y="-833"/>
                      <a:pt x="65954" y="1578"/>
                    </a:cubicBezTo>
                    <a:cubicBezTo>
                      <a:pt x="61003" y="23919"/>
                      <a:pt x="56814" y="61491"/>
                      <a:pt x="68555" y="105727"/>
                    </a:cubicBezTo>
                    <a:cubicBezTo>
                      <a:pt x="26414" y="142919"/>
                      <a:pt x="8770" y="176176"/>
                      <a:pt x="8770" y="176176"/>
                    </a:cubicBezTo>
                    <a:close/>
                  </a:path>
                </a:pathLst>
              </a:custGeom>
              <a:solidFill>
                <a:srgbClr val="BDBEC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50CE151E-9EBB-41E6-A4FE-AE4F324B3D95}"/>
                  </a:ext>
                </a:extLst>
              </p:cNvPr>
              <p:cNvSpPr/>
              <p:nvPr/>
            </p:nvSpPr>
            <p:spPr>
              <a:xfrm>
                <a:off x="7476406" y="1682516"/>
                <a:ext cx="115700" cy="155240"/>
              </a:xfrm>
              <a:custGeom>
                <a:avLst/>
                <a:gdLst>
                  <a:gd name="connsiteX0" fmla="*/ 115700 w 115700"/>
                  <a:gd name="connsiteY0" fmla="*/ 0 h 155240"/>
                  <a:gd name="connsiteX1" fmla="*/ 46775 w 115700"/>
                  <a:gd name="connsiteY1" fmla="*/ 155240 h 155240"/>
                  <a:gd name="connsiteX2" fmla="*/ 0 w 115700"/>
                  <a:gd name="connsiteY2" fmla="*/ 141849 h 155240"/>
                  <a:gd name="connsiteX3" fmla="*/ 115700 w 115700"/>
                  <a:gd name="connsiteY3" fmla="*/ 0 h 15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700" h="155240">
                    <a:moveTo>
                      <a:pt x="115700" y="0"/>
                    </a:moveTo>
                    <a:cubicBezTo>
                      <a:pt x="115700" y="0"/>
                      <a:pt x="109608" y="83649"/>
                      <a:pt x="46775" y="155240"/>
                    </a:cubicBezTo>
                    <a:cubicBezTo>
                      <a:pt x="16882" y="148322"/>
                      <a:pt x="0" y="141849"/>
                      <a:pt x="0" y="141849"/>
                    </a:cubicBezTo>
                    <a:cubicBezTo>
                      <a:pt x="0" y="141849"/>
                      <a:pt x="79651" y="98247"/>
                      <a:pt x="11570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99084276-9358-4958-B153-E563D9718350}"/>
                  </a:ext>
                </a:extLst>
              </p:cNvPr>
              <p:cNvSpPr/>
              <p:nvPr/>
            </p:nvSpPr>
            <p:spPr>
              <a:xfrm>
                <a:off x="7842800" y="1748712"/>
                <a:ext cx="125918" cy="68290"/>
              </a:xfrm>
              <a:custGeom>
                <a:avLst/>
                <a:gdLst>
                  <a:gd name="connsiteX0" fmla="*/ 0 w 125918"/>
                  <a:gd name="connsiteY0" fmla="*/ 0 h 68290"/>
                  <a:gd name="connsiteX1" fmla="*/ 125918 w 125918"/>
                  <a:gd name="connsiteY1" fmla="*/ 41317 h 68290"/>
                  <a:gd name="connsiteX2" fmla="*/ 57691 w 125918"/>
                  <a:gd name="connsiteY2" fmla="*/ 68290 h 68290"/>
                  <a:gd name="connsiteX3" fmla="*/ 0 w 125918"/>
                  <a:gd name="connsiteY3" fmla="*/ 0 h 6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18" h="68290">
                    <a:moveTo>
                      <a:pt x="0" y="0"/>
                    </a:moveTo>
                    <a:cubicBezTo>
                      <a:pt x="54772" y="39984"/>
                      <a:pt x="125918" y="41317"/>
                      <a:pt x="125918" y="41317"/>
                    </a:cubicBezTo>
                    <a:cubicBezTo>
                      <a:pt x="102817" y="51853"/>
                      <a:pt x="80095" y="60738"/>
                      <a:pt x="57691" y="68290"/>
                    </a:cubicBezTo>
                    <a:cubicBezTo>
                      <a:pt x="15042" y="4093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A9BB37D7-1C80-4C2E-9B83-A80E8975B1A1}"/>
                  </a:ext>
                </a:extLst>
              </p:cNvPr>
              <p:cNvSpPr/>
              <p:nvPr/>
            </p:nvSpPr>
            <p:spPr>
              <a:xfrm>
                <a:off x="7962562" y="1567704"/>
                <a:ext cx="159746" cy="50773"/>
              </a:xfrm>
              <a:custGeom>
                <a:avLst/>
                <a:gdLst>
                  <a:gd name="connsiteX0" fmla="*/ 159747 w 159746"/>
                  <a:gd name="connsiteY0" fmla="*/ 20119 h 50773"/>
                  <a:gd name="connsiteX1" fmla="*/ 150163 w 159746"/>
                  <a:gd name="connsiteY1" fmla="*/ 50774 h 50773"/>
                  <a:gd name="connsiteX2" fmla="*/ 0 w 159746"/>
                  <a:gd name="connsiteY2" fmla="*/ 0 h 50773"/>
                  <a:gd name="connsiteX3" fmla="*/ 159747 w 159746"/>
                  <a:gd name="connsiteY3" fmla="*/ 20119 h 5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46" h="50773">
                    <a:moveTo>
                      <a:pt x="159747" y="20119"/>
                    </a:moveTo>
                    <a:cubicBezTo>
                      <a:pt x="155241" y="39413"/>
                      <a:pt x="150163" y="50774"/>
                      <a:pt x="150163" y="50774"/>
                    </a:cubicBezTo>
                    <a:cubicBezTo>
                      <a:pt x="150163" y="50774"/>
                      <a:pt x="55661" y="36684"/>
                      <a:pt x="0" y="0"/>
                    </a:cubicBezTo>
                    <a:cubicBezTo>
                      <a:pt x="0" y="0"/>
                      <a:pt x="82698" y="20563"/>
                      <a:pt x="159747" y="20119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A36370C2-8BEB-4F17-B374-B321CC43C9F2}"/>
                  </a:ext>
                </a:extLst>
              </p:cNvPr>
              <p:cNvSpPr/>
              <p:nvPr/>
            </p:nvSpPr>
            <p:spPr>
              <a:xfrm>
                <a:off x="7926767" y="1057811"/>
                <a:ext cx="47219" cy="39349"/>
              </a:xfrm>
              <a:custGeom>
                <a:avLst/>
                <a:gdLst>
                  <a:gd name="connsiteX0" fmla="*/ 0 w 47219"/>
                  <a:gd name="connsiteY0" fmla="*/ 0 h 39349"/>
                  <a:gd name="connsiteX1" fmla="*/ 47220 w 47219"/>
                  <a:gd name="connsiteY1" fmla="*/ 18977 h 39349"/>
                  <a:gd name="connsiteX2" fmla="*/ 44745 w 47219"/>
                  <a:gd name="connsiteY2" fmla="*/ 39349 h 39349"/>
                  <a:gd name="connsiteX3" fmla="*/ 0 w 47219"/>
                  <a:gd name="connsiteY3" fmla="*/ 0 h 3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219" h="39349">
                    <a:moveTo>
                      <a:pt x="0" y="0"/>
                    </a:moveTo>
                    <a:cubicBezTo>
                      <a:pt x="23483" y="15803"/>
                      <a:pt x="47220" y="18977"/>
                      <a:pt x="47220" y="18977"/>
                    </a:cubicBezTo>
                    <a:cubicBezTo>
                      <a:pt x="46141" y="25958"/>
                      <a:pt x="45315" y="32685"/>
                      <a:pt x="44745" y="39349"/>
                    </a:cubicBezTo>
                    <a:cubicBezTo>
                      <a:pt x="8315" y="2024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37B45046-1059-44A2-ABA5-1C0981CF22A3}"/>
                  </a:ext>
                </a:extLst>
              </p:cNvPr>
              <p:cNvSpPr/>
              <p:nvPr/>
            </p:nvSpPr>
            <p:spPr>
              <a:xfrm>
                <a:off x="7759829" y="940207"/>
                <a:ext cx="47810" cy="34272"/>
              </a:xfrm>
              <a:custGeom>
                <a:avLst/>
                <a:gdLst>
                  <a:gd name="connsiteX0" fmla="*/ 47811 w 47810"/>
                  <a:gd name="connsiteY0" fmla="*/ 0 h 34272"/>
                  <a:gd name="connsiteX1" fmla="*/ 2305 w 47810"/>
                  <a:gd name="connsiteY1" fmla="*/ 34272 h 34272"/>
                  <a:gd name="connsiteX2" fmla="*/ 148 w 47810"/>
                  <a:gd name="connsiteY2" fmla="*/ 4950 h 34272"/>
                  <a:gd name="connsiteX3" fmla="*/ 27565 w 47810"/>
                  <a:gd name="connsiteY3" fmla="*/ 2602 h 34272"/>
                  <a:gd name="connsiteX4" fmla="*/ 47811 w 47810"/>
                  <a:gd name="connsiteY4" fmla="*/ 0 h 34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10" h="34272">
                    <a:moveTo>
                      <a:pt x="47811" y="0"/>
                    </a:moveTo>
                    <a:cubicBezTo>
                      <a:pt x="47811" y="0"/>
                      <a:pt x="33468" y="21960"/>
                      <a:pt x="2305" y="34272"/>
                    </a:cubicBezTo>
                    <a:cubicBezTo>
                      <a:pt x="464" y="24244"/>
                      <a:pt x="-361" y="14407"/>
                      <a:pt x="148" y="4950"/>
                    </a:cubicBezTo>
                    <a:lnTo>
                      <a:pt x="27565" y="2602"/>
                    </a:lnTo>
                    <a:lnTo>
                      <a:pt x="47811" y="0"/>
                    </a:lnTo>
                    <a:close/>
                  </a:path>
                </a:pathLst>
              </a:custGeom>
              <a:solidFill>
                <a:srgbClr val="FAC1B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E51D7CC5-30EB-4713-A284-431C9008D6B7}"/>
                  </a:ext>
                </a:extLst>
              </p:cNvPr>
              <p:cNvSpPr/>
              <p:nvPr/>
            </p:nvSpPr>
            <p:spPr>
              <a:xfrm>
                <a:off x="7657159" y="838080"/>
                <a:ext cx="177961" cy="111112"/>
              </a:xfrm>
              <a:custGeom>
                <a:avLst/>
                <a:gdLst>
                  <a:gd name="connsiteX0" fmla="*/ 177962 w 177961"/>
                  <a:gd name="connsiteY0" fmla="*/ 84800 h 111112"/>
                  <a:gd name="connsiteX1" fmla="*/ 94946 w 177961"/>
                  <a:gd name="connsiteY1" fmla="*/ 6799 h 111112"/>
                  <a:gd name="connsiteX2" fmla="*/ 0 w 177961"/>
                  <a:gd name="connsiteY2" fmla="*/ 9147 h 111112"/>
                  <a:gd name="connsiteX3" fmla="*/ 167553 w 177961"/>
                  <a:gd name="connsiteY3" fmla="*/ 108219 h 111112"/>
                  <a:gd name="connsiteX4" fmla="*/ 177962 w 177961"/>
                  <a:gd name="connsiteY4" fmla="*/ 84800 h 11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961" h="111112">
                    <a:moveTo>
                      <a:pt x="177962" y="84800"/>
                    </a:moveTo>
                    <a:cubicBezTo>
                      <a:pt x="177962" y="84800"/>
                      <a:pt x="146863" y="23427"/>
                      <a:pt x="94946" y="6799"/>
                    </a:cubicBezTo>
                    <a:cubicBezTo>
                      <a:pt x="43031" y="-9766"/>
                      <a:pt x="0" y="9147"/>
                      <a:pt x="0" y="9147"/>
                    </a:cubicBezTo>
                    <a:cubicBezTo>
                      <a:pt x="0" y="9147"/>
                      <a:pt x="10409" y="131258"/>
                      <a:pt x="167553" y="108219"/>
                    </a:cubicBezTo>
                    <a:lnTo>
                      <a:pt x="177962" y="84800"/>
                    </a:ln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18C57DE5-70F0-49C9-81A0-385446E27F06}"/>
                  </a:ext>
                </a:extLst>
              </p:cNvPr>
              <p:cNvSpPr/>
              <p:nvPr/>
            </p:nvSpPr>
            <p:spPr>
              <a:xfrm>
                <a:off x="7692384" y="865307"/>
                <a:ext cx="128584" cy="68563"/>
              </a:xfrm>
              <a:custGeom>
                <a:avLst/>
                <a:gdLst>
                  <a:gd name="connsiteX0" fmla="*/ 128584 w 128584"/>
                  <a:gd name="connsiteY0" fmla="*/ 65951 h 68563"/>
                  <a:gd name="connsiteX1" fmla="*/ 0 w 128584"/>
                  <a:gd name="connsiteY1" fmla="*/ 4388 h 68563"/>
                  <a:gd name="connsiteX2" fmla="*/ 128584 w 128584"/>
                  <a:gd name="connsiteY2" fmla="*/ 65951 h 68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584" h="68563">
                    <a:moveTo>
                      <a:pt x="128584" y="65951"/>
                    </a:moveTo>
                    <a:cubicBezTo>
                      <a:pt x="128584" y="65951"/>
                      <a:pt x="93614" y="-20110"/>
                      <a:pt x="0" y="4388"/>
                    </a:cubicBezTo>
                    <a:cubicBezTo>
                      <a:pt x="0" y="4452"/>
                      <a:pt x="32812" y="83786"/>
                      <a:pt x="128584" y="659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9F6449D3-8E10-40A9-BF07-92954BE18BB3}"/>
                  </a:ext>
                </a:extLst>
              </p:cNvPr>
              <p:cNvSpPr/>
              <p:nvPr/>
            </p:nvSpPr>
            <p:spPr>
              <a:xfrm>
                <a:off x="2346753" y="1470663"/>
                <a:ext cx="5785011" cy="751385"/>
              </a:xfrm>
              <a:custGeom>
                <a:avLst/>
                <a:gdLst>
                  <a:gd name="connsiteX0" fmla="*/ 6600 w 5785011"/>
                  <a:gd name="connsiteY0" fmla="*/ 751385 h 751385"/>
                  <a:gd name="connsiteX1" fmla="*/ 0 w 5785011"/>
                  <a:gd name="connsiteY1" fmla="*/ 741738 h 751385"/>
                  <a:gd name="connsiteX2" fmla="*/ 208743 w 5785011"/>
                  <a:gd name="connsiteY2" fmla="*/ 650092 h 751385"/>
                  <a:gd name="connsiteX3" fmla="*/ 802920 w 5785011"/>
                  <a:gd name="connsiteY3" fmla="*/ 602619 h 751385"/>
                  <a:gd name="connsiteX4" fmla="*/ 1672544 w 5785011"/>
                  <a:gd name="connsiteY4" fmla="*/ 586561 h 751385"/>
                  <a:gd name="connsiteX5" fmla="*/ 1675337 w 5785011"/>
                  <a:gd name="connsiteY5" fmla="*/ 585863 h 751385"/>
                  <a:gd name="connsiteX6" fmla="*/ 1677622 w 5785011"/>
                  <a:gd name="connsiteY6" fmla="*/ 587704 h 751385"/>
                  <a:gd name="connsiteX7" fmla="*/ 1879764 w 5785011"/>
                  <a:gd name="connsiteY7" fmla="*/ 642095 h 751385"/>
                  <a:gd name="connsiteX8" fmla="*/ 2081208 w 5785011"/>
                  <a:gd name="connsiteY8" fmla="*/ 488822 h 751385"/>
                  <a:gd name="connsiteX9" fmla="*/ 2081970 w 5785011"/>
                  <a:gd name="connsiteY9" fmla="*/ 487680 h 751385"/>
                  <a:gd name="connsiteX10" fmla="*/ 2083175 w 5785011"/>
                  <a:gd name="connsiteY10" fmla="*/ 486982 h 751385"/>
                  <a:gd name="connsiteX11" fmla="*/ 2685794 w 5785011"/>
                  <a:gd name="connsiteY11" fmla="*/ 342341 h 751385"/>
                  <a:gd name="connsiteX12" fmla="*/ 3070214 w 5785011"/>
                  <a:gd name="connsiteY12" fmla="*/ 378136 h 751385"/>
                  <a:gd name="connsiteX13" fmla="*/ 3522225 w 5785011"/>
                  <a:gd name="connsiteY13" fmla="*/ 351226 h 751385"/>
                  <a:gd name="connsiteX14" fmla="*/ 3525779 w 5785011"/>
                  <a:gd name="connsiteY14" fmla="*/ 349576 h 751385"/>
                  <a:gd name="connsiteX15" fmla="*/ 3528699 w 5785011"/>
                  <a:gd name="connsiteY15" fmla="*/ 352305 h 751385"/>
                  <a:gd name="connsiteX16" fmla="*/ 3640718 w 5785011"/>
                  <a:gd name="connsiteY16" fmla="*/ 400794 h 751385"/>
                  <a:gd name="connsiteX17" fmla="*/ 3944407 w 5785011"/>
                  <a:gd name="connsiteY17" fmla="*/ 291059 h 751385"/>
                  <a:gd name="connsiteX18" fmla="*/ 4452777 w 5785011"/>
                  <a:gd name="connsiteY18" fmla="*/ 70131 h 751385"/>
                  <a:gd name="connsiteX19" fmla="*/ 4830723 w 5785011"/>
                  <a:gd name="connsiteY19" fmla="*/ 98628 h 751385"/>
                  <a:gd name="connsiteX20" fmla="*/ 5373556 w 5785011"/>
                  <a:gd name="connsiteY20" fmla="*/ 87394 h 751385"/>
                  <a:gd name="connsiteX21" fmla="*/ 5376603 w 5785011"/>
                  <a:gd name="connsiteY21" fmla="*/ 85998 h 751385"/>
                  <a:gd name="connsiteX22" fmla="*/ 5379331 w 5785011"/>
                  <a:gd name="connsiteY22" fmla="*/ 87902 h 751385"/>
                  <a:gd name="connsiteX23" fmla="*/ 5598039 w 5785011"/>
                  <a:gd name="connsiteY23" fmla="*/ 136898 h 751385"/>
                  <a:gd name="connsiteX24" fmla="*/ 5775047 w 5785011"/>
                  <a:gd name="connsiteY24" fmla="*/ 0 h 751385"/>
                  <a:gd name="connsiteX25" fmla="*/ 5785012 w 5785011"/>
                  <a:gd name="connsiteY25" fmla="*/ 6220 h 751385"/>
                  <a:gd name="connsiteX26" fmla="*/ 5600260 w 5785011"/>
                  <a:gd name="connsiteY26" fmla="*/ 148449 h 751385"/>
                  <a:gd name="connsiteX27" fmla="*/ 5375396 w 5785011"/>
                  <a:gd name="connsiteY27" fmla="*/ 99453 h 751385"/>
                  <a:gd name="connsiteX28" fmla="*/ 4828819 w 5785011"/>
                  <a:gd name="connsiteY28" fmla="*/ 110242 h 751385"/>
                  <a:gd name="connsiteX29" fmla="*/ 4454111 w 5785011"/>
                  <a:gd name="connsiteY29" fmla="*/ 81809 h 751385"/>
                  <a:gd name="connsiteX30" fmla="*/ 3952468 w 5785011"/>
                  <a:gd name="connsiteY30" fmla="*/ 299501 h 751385"/>
                  <a:gd name="connsiteX31" fmla="*/ 3952023 w 5785011"/>
                  <a:gd name="connsiteY31" fmla="*/ 299881 h 751385"/>
                  <a:gd name="connsiteX32" fmla="*/ 3638179 w 5785011"/>
                  <a:gd name="connsiteY32" fmla="*/ 412218 h 751385"/>
                  <a:gd name="connsiteX33" fmla="*/ 3523685 w 5785011"/>
                  <a:gd name="connsiteY33" fmla="*/ 363475 h 751385"/>
                  <a:gd name="connsiteX34" fmla="*/ 3068056 w 5785011"/>
                  <a:gd name="connsiteY34" fmla="*/ 389623 h 751385"/>
                  <a:gd name="connsiteX35" fmla="*/ 2686239 w 5785011"/>
                  <a:gd name="connsiteY35" fmla="*/ 354019 h 751385"/>
                  <a:gd name="connsiteX36" fmla="*/ 2090284 w 5785011"/>
                  <a:gd name="connsiteY36" fmla="*/ 496375 h 751385"/>
                  <a:gd name="connsiteX37" fmla="*/ 1881541 w 5785011"/>
                  <a:gd name="connsiteY37" fmla="*/ 653710 h 751385"/>
                  <a:gd name="connsiteX38" fmla="*/ 1672608 w 5785011"/>
                  <a:gd name="connsiteY38" fmla="*/ 598684 h 751385"/>
                  <a:gd name="connsiteX39" fmla="*/ 801587 w 5785011"/>
                  <a:gd name="connsiteY39" fmla="*/ 614360 h 751385"/>
                  <a:gd name="connsiteX40" fmla="*/ 212741 w 5785011"/>
                  <a:gd name="connsiteY40" fmla="*/ 661262 h 751385"/>
                  <a:gd name="connsiteX41" fmla="*/ 6600 w 5785011"/>
                  <a:gd name="connsiteY41" fmla="*/ 751385 h 75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5785011" h="751385">
                    <a:moveTo>
                      <a:pt x="6600" y="751385"/>
                    </a:moveTo>
                    <a:lnTo>
                      <a:pt x="0" y="741738"/>
                    </a:lnTo>
                    <a:cubicBezTo>
                      <a:pt x="698" y="741231"/>
                      <a:pt x="73812" y="691663"/>
                      <a:pt x="208743" y="650092"/>
                    </a:cubicBezTo>
                    <a:cubicBezTo>
                      <a:pt x="333011" y="611758"/>
                      <a:pt x="536994" y="572535"/>
                      <a:pt x="802920" y="602619"/>
                    </a:cubicBezTo>
                    <a:cubicBezTo>
                      <a:pt x="1170140" y="644253"/>
                      <a:pt x="1462786" y="638858"/>
                      <a:pt x="1672544" y="586561"/>
                    </a:cubicBezTo>
                    <a:lnTo>
                      <a:pt x="1675337" y="585863"/>
                    </a:lnTo>
                    <a:lnTo>
                      <a:pt x="1677622" y="587704"/>
                    </a:lnTo>
                    <a:cubicBezTo>
                      <a:pt x="1678510" y="588402"/>
                      <a:pt x="1769458" y="660120"/>
                      <a:pt x="1879764" y="642095"/>
                    </a:cubicBezTo>
                    <a:cubicBezTo>
                      <a:pt x="1955988" y="629656"/>
                      <a:pt x="2023707" y="578120"/>
                      <a:pt x="2081208" y="488822"/>
                    </a:cubicBezTo>
                    <a:lnTo>
                      <a:pt x="2081970" y="487680"/>
                    </a:lnTo>
                    <a:lnTo>
                      <a:pt x="2083175" y="486982"/>
                    </a:lnTo>
                    <a:cubicBezTo>
                      <a:pt x="2085333" y="485713"/>
                      <a:pt x="2303850" y="358525"/>
                      <a:pt x="2685794" y="342341"/>
                    </a:cubicBezTo>
                    <a:cubicBezTo>
                      <a:pt x="2842621" y="335677"/>
                      <a:pt x="2963526" y="358271"/>
                      <a:pt x="3070214" y="378136"/>
                    </a:cubicBezTo>
                    <a:cubicBezTo>
                      <a:pt x="3228119" y="407585"/>
                      <a:pt x="3352832" y="430877"/>
                      <a:pt x="3522225" y="351226"/>
                    </a:cubicBezTo>
                    <a:lnTo>
                      <a:pt x="3525779" y="349576"/>
                    </a:lnTo>
                    <a:lnTo>
                      <a:pt x="3528699" y="352305"/>
                    </a:lnTo>
                    <a:cubicBezTo>
                      <a:pt x="3529079" y="352686"/>
                      <a:pt x="3569698" y="389814"/>
                      <a:pt x="3640718" y="400794"/>
                    </a:cubicBezTo>
                    <a:cubicBezTo>
                      <a:pt x="3706343" y="410948"/>
                      <a:pt x="3812332" y="400032"/>
                      <a:pt x="3944407" y="291059"/>
                    </a:cubicBezTo>
                    <a:cubicBezTo>
                      <a:pt x="3952023" y="283507"/>
                      <a:pt x="4132460" y="107767"/>
                      <a:pt x="4452777" y="70131"/>
                    </a:cubicBezTo>
                    <a:cubicBezTo>
                      <a:pt x="4569493" y="56422"/>
                      <a:pt x="4702266" y="77874"/>
                      <a:pt x="4830723" y="98628"/>
                    </a:cubicBezTo>
                    <a:cubicBezTo>
                      <a:pt x="5019220" y="129092"/>
                      <a:pt x="5214127" y="160508"/>
                      <a:pt x="5373556" y="87394"/>
                    </a:cubicBezTo>
                    <a:lnTo>
                      <a:pt x="5376603" y="85998"/>
                    </a:lnTo>
                    <a:lnTo>
                      <a:pt x="5379331" y="87902"/>
                    </a:lnTo>
                    <a:cubicBezTo>
                      <a:pt x="5380347" y="88600"/>
                      <a:pt x="5483925" y="160064"/>
                      <a:pt x="5598039" y="136898"/>
                    </a:cubicBezTo>
                    <a:cubicBezTo>
                      <a:pt x="5667662" y="122745"/>
                      <a:pt x="5727194" y="76668"/>
                      <a:pt x="5775047" y="0"/>
                    </a:cubicBezTo>
                    <a:lnTo>
                      <a:pt x="5785012" y="6220"/>
                    </a:lnTo>
                    <a:cubicBezTo>
                      <a:pt x="5735381" y="85807"/>
                      <a:pt x="5673183" y="133661"/>
                      <a:pt x="5600260" y="148449"/>
                    </a:cubicBezTo>
                    <a:cubicBezTo>
                      <a:pt x="5490398" y="170726"/>
                      <a:pt x="5393294" y="111258"/>
                      <a:pt x="5375396" y="99453"/>
                    </a:cubicBezTo>
                    <a:cubicBezTo>
                      <a:pt x="5213302" y="172313"/>
                      <a:pt x="5017824" y="140770"/>
                      <a:pt x="4828819" y="110242"/>
                    </a:cubicBezTo>
                    <a:cubicBezTo>
                      <a:pt x="4695285" y="88663"/>
                      <a:pt x="4569176" y="68290"/>
                      <a:pt x="4454111" y="81809"/>
                    </a:cubicBezTo>
                    <a:cubicBezTo>
                      <a:pt x="4132713" y="119572"/>
                      <a:pt x="3954244" y="297723"/>
                      <a:pt x="3952468" y="299501"/>
                    </a:cubicBezTo>
                    <a:lnTo>
                      <a:pt x="3952023" y="299881"/>
                    </a:lnTo>
                    <a:cubicBezTo>
                      <a:pt x="3816140" y="412154"/>
                      <a:pt x="3706343" y="422944"/>
                      <a:pt x="3638179" y="412218"/>
                    </a:cubicBezTo>
                    <a:cubicBezTo>
                      <a:pt x="3574204" y="402190"/>
                      <a:pt x="3534601" y="372614"/>
                      <a:pt x="3523685" y="363475"/>
                    </a:cubicBezTo>
                    <a:cubicBezTo>
                      <a:pt x="3352641" y="442745"/>
                      <a:pt x="3226913" y="419263"/>
                      <a:pt x="3068056" y="389623"/>
                    </a:cubicBezTo>
                    <a:cubicBezTo>
                      <a:pt x="2962002" y="369822"/>
                      <a:pt x="2841796" y="347418"/>
                      <a:pt x="2686239" y="354019"/>
                    </a:cubicBezTo>
                    <a:cubicBezTo>
                      <a:pt x="2321557" y="369441"/>
                      <a:pt x="2107864" y="486411"/>
                      <a:pt x="2090284" y="496375"/>
                    </a:cubicBezTo>
                    <a:cubicBezTo>
                      <a:pt x="2031132" y="587894"/>
                      <a:pt x="1960875" y="640826"/>
                      <a:pt x="1881541" y="653710"/>
                    </a:cubicBezTo>
                    <a:cubicBezTo>
                      <a:pt x="1774663" y="671036"/>
                      <a:pt x="1688030" y="610298"/>
                      <a:pt x="1672608" y="598684"/>
                    </a:cubicBezTo>
                    <a:cubicBezTo>
                      <a:pt x="1461644" y="650727"/>
                      <a:pt x="1168617" y="655994"/>
                      <a:pt x="801587" y="614360"/>
                    </a:cubicBezTo>
                    <a:cubicBezTo>
                      <a:pt x="538009" y="584404"/>
                      <a:pt x="335867" y="623372"/>
                      <a:pt x="212741" y="661262"/>
                    </a:cubicBezTo>
                    <a:cubicBezTo>
                      <a:pt x="79334" y="702135"/>
                      <a:pt x="7362" y="750941"/>
                      <a:pt x="6600" y="751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08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97141" y="1943486"/>
                <a:ext cx="2001173" cy="1148567"/>
                <a:chOff x="697141" y="1943486"/>
                <a:chExt cx="2001173" cy="1148567"/>
              </a:xfrm>
              <a:solidFill>
                <a:schemeClr val="accent1"/>
              </a:solidFill>
            </p:grpSpPr>
            <p:sp>
              <p:nvSpPr>
                <p:cNvPr id="1409" name="Freeform: Shape 1408">
                  <a:extLst>
                    <a:ext uri="{FF2B5EF4-FFF2-40B4-BE49-F238E27FC236}">
                      <a16:creationId xmlns:a16="http://schemas.microsoft.com/office/drawing/2014/main" id="{21069560-C25C-4927-8150-D190CA33885C}"/>
                    </a:ext>
                  </a:extLst>
                </p:cNvPr>
                <p:cNvSpPr/>
                <p:nvPr/>
              </p:nvSpPr>
              <p:spPr>
                <a:xfrm>
                  <a:off x="1254931" y="2722549"/>
                  <a:ext cx="144260" cy="249996"/>
                </a:xfrm>
                <a:custGeom>
                  <a:avLst/>
                  <a:gdLst>
                    <a:gd name="connsiteX0" fmla="*/ 0 w 144260"/>
                    <a:gd name="connsiteY0" fmla="*/ 24117 h 249996"/>
                    <a:gd name="connsiteX1" fmla="*/ 109861 w 144260"/>
                    <a:gd name="connsiteY1" fmla="*/ 249996 h 249996"/>
                    <a:gd name="connsiteX2" fmla="*/ 144260 w 144260"/>
                    <a:gd name="connsiteY2" fmla="*/ 245236 h 249996"/>
                    <a:gd name="connsiteX3" fmla="*/ 66767 w 144260"/>
                    <a:gd name="connsiteY3" fmla="*/ 0 h 249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4260" h="249996">
                      <a:moveTo>
                        <a:pt x="0" y="24117"/>
                      </a:moveTo>
                      <a:lnTo>
                        <a:pt x="109861" y="249996"/>
                      </a:lnTo>
                      <a:lnTo>
                        <a:pt x="144260" y="245236"/>
                      </a:lnTo>
                      <a:lnTo>
                        <a:pt x="66767" y="0"/>
                      </a:lnTo>
                      <a:close/>
                    </a:path>
                  </a:pathLst>
                </a:custGeom>
                <a:solidFill>
                  <a:srgbClr val="BDBEC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0" name="Freeform: Shape 1409">
                  <a:extLst>
                    <a:ext uri="{FF2B5EF4-FFF2-40B4-BE49-F238E27FC236}">
                      <a16:creationId xmlns:a16="http://schemas.microsoft.com/office/drawing/2014/main" id="{6133812C-7294-4E00-BBF9-49C43BCF5C35}"/>
                    </a:ext>
                  </a:extLst>
                </p:cNvPr>
                <p:cNvSpPr/>
                <p:nvPr/>
              </p:nvSpPr>
              <p:spPr>
                <a:xfrm>
                  <a:off x="2094282" y="2610974"/>
                  <a:ext cx="64990" cy="249805"/>
                </a:xfrm>
                <a:custGeom>
                  <a:avLst/>
                  <a:gdLst>
                    <a:gd name="connsiteX0" fmla="*/ 0 w 64990"/>
                    <a:gd name="connsiteY0" fmla="*/ 14280 h 249805"/>
                    <a:gd name="connsiteX1" fmla="*/ 1777 w 64990"/>
                    <a:gd name="connsiteY1" fmla="*/ 249806 h 249805"/>
                    <a:gd name="connsiteX2" fmla="*/ 24752 w 64990"/>
                    <a:gd name="connsiteY2" fmla="*/ 246633 h 249805"/>
                    <a:gd name="connsiteX3" fmla="*/ 64990 w 64990"/>
                    <a:gd name="connsiteY3" fmla="*/ 0 h 249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90" h="249805">
                      <a:moveTo>
                        <a:pt x="0" y="14280"/>
                      </a:moveTo>
                      <a:lnTo>
                        <a:pt x="1777" y="249806"/>
                      </a:lnTo>
                      <a:lnTo>
                        <a:pt x="24752" y="246633"/>
                      </a:lnTo>
                      <a:lnTo>
                        <a:pt x="64990" y="0"/>
                      </a:lnTo>
                      <a:close/>
                    </a:path>
                  </a:pathLst>
                </a:custGeom>
                <a:solidFill>
                  <a:srgbClr val="BDBEC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1" name="Freeform: Shape 1410">
                  <a:extLst>
                    <a:ext uri="{FF2B5EF4-FFF2-40B4-BE49-F238E27FC236}">
                      <a16:creationId xmlns:a16="http://schemas.microsoft.com/office/drawing/2014/main" id="{B931C73B-6604-4491-AA7F-F3EB833EF7F2}"/>
                    </a:ext>
                  </a:extLst>
                </p:cNvPr>
                <p:cNvSpPr/>
                <p:nvPr/>
              </p:nvSpPr>
              <p:spPr>
                <a:xfrm>
                  <a:off x="839581" y="2304326"/>
                  <a:ext cx="1858733" cy="787727"/>
                </a:xfrm>
                <a:custGeom>
                  <a:avLst/>
                  <a:gdLst>
                    <a:gd name="connsiteX0" fmla="*/ 1494098 w 1858733"/>
                    <a:gd name="connsiteY0" fmla="*/ 5307 h 787727"/>
                    <a:gd name="connsiteX1" fmla="*/ 1772972 w 1858733"/>
                    <a:gd name="connsiteY1" fmla="*/ 68076 h 787727"/>
                    <a:gd name="connsiteX2" fmla="*/ 1656383 w 1858733"/>
                    <a:gd name="connsiteY2" fmla="*/ 529798 h 787727"/>
                    <a:gd name="connsiteX3" fmla="*/ 7703 w 1858733"/>
                    <a:gd name="connsiteY3" fmla="*/ 787728 h 787727"/>
                    <a:gd name="connsiteX4" fmla="*/ 4847 w 1858733"/>
                    <a:gd name="connsiteY4" fmla="*/ 722103 h 787727"/>
                    <a:gd name="connsiteX5" fmla="*/ 1636074 w 1858733"/>
                    <a:gd name="connsiteY5" fmla="*/ 478897 h 787727"/>
                    <a:gd name="connsiteX6" fmla="*/ 1770243 w 1858733"/>
                    <a:gd name="connsiteY6" fmla="*/ 106981 h 787727"/>
                    <a:gd name="connsiteX7" fmla="*/ 1271139 w 1858733"/>
                    <a:gd name="connsiteY7" fmla="*/ 101904 h 787727"/>
                    <a:gd name="connsiteX8" fmla="*/ 1494098 w 1858733"/>
                    <a:gd name="connsiteY8" fmla="*/ 5307 h 787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58733" h="787727">
                      <a:moveTo>
                        <a:pt x="1494098" y="5307"/>
                      </a:moveTo>
                      <a:cubicBezTo>
                        <a:pt x="1494098" y="5307"/>
                        <a:pt x="1664126" y="-27061"/>
                        <a:pt x="1772972" y="68076"/>
                      </a:cubicBezTo>
                      <a:cubicBezTo>
                        <a:pt x="1908728" y="186632"/>
                        <a:pt x="1892861" y="446656"/>
                        <a:pt x="1656383" y="529798"/>
                      </a:cubicBezTo>
                      <a:cubicBezTo>
                        <a:pt x="1431901" y="608687"/>
                        <a:pt x="7703" y="787728"/>
                        <a:pt x="7703" y="787728"/>
                      </a:cubicBezTo>
                      <a:cubicBezTo>
                        <a:pt x="7703" y="787728"/>
                        <a:pt x="-7530" y="770528"/>
                        <a:pt x="4847" y="722103"/>
                      </a:cubicBezTo>
                      <a:cubicBezTo>
                        <a:pt x="4847" y="722103"/>
                        <a:pt x="1446371" y="531702"/>
                        <a:pt x="1636074" y="478897"/>
                      </a:cubicBezTo>
                      <a:cubicBezTo>
                        <a:pt x="1780525" y="438723"/>
                        <a:pt x="1882135" y="271361"/>
                        <a:pt x="1770243" y="106981"/>
                      </a:cubicBezTo>
                      <a:cubicBezTo>
                        <a:pt x="1674725" y="-33344"/>
                        <a:pt x="1271139" y="101904"/>
                        <a:pt x="1271139" y="101904"/>
                      </a:cubicBezTo>
                      <a:lnTo>
                        <a:pt x="1494098" y="5307"/>
                      </a:lnTo>
                      <a:close/>
                    </a:path>
                  </a:pathLst>
                </a:custGeom>
                <a:solidFill>
                  <a:srgbClr val="BDBEC0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2" name="Freeform: Shape 1411">
                  <a:extLst>
                    <a:ext uri="{FF2B5EF4-FFF2-40B4-BE49-F238E27FC236}">
                      <a16:creationId xmlns:a16="http://schemas.microsoft.com/office/drawing/2014/main" id="{9F440BF2-4759-44E6-98FB-1462563B2BF5}"/>
                    </a:ext>
                  </a:extLst>
                </p:cNvPr>
                <p:cNvSpPr/>
                <p:nvPr/>
              </p:nvSpPr>
              <p:spPr>
                <a:xfrm>
                  <a:off x="743134" y="1970402"/>
                  <a:ext cx="1645063" cy="813281"/>
                </a:xfrm>
                <a:custGeom>
                  <a:avLst/>
                  <a:gdLst>
                    <a:gd name="connsiteX0" fmla="*/ 0 w 1645063"/>
                    <a:gd name="connsiteY0" fmla="*/ 46775 h 813281"/>
                    <a:gd name="connsiteX1" fmla="*/ 379977 w 1645063"/>
                    <a:gd name="connsiteY1" fmla="*/ 813075 h 813281"/>
                    <a:gd name="connsiteX2" fmla="*/ 1547515 w 1645063"/>
                    <a:gd name="connsiteY2" fmla="*/ 638858 h 813281"/>
                    <a:gd name="connsiteX3" fmla="*/ 1645063 w 1645063"/>
                    <a:gd name="connsiteY3" fmla="*/ 180881 h 813281"/>
                    <a:gd name="connsiteX4" fmla="*/ 1487983 w 1645063"/>
                    <a:gd name="connsiteY4" fmla="*/ 220103 h 813281"/>
                    <a:gd name="connsiteX5" fmla="*/ 1269783 w 1645063"/>
                    <a:gd name="connsiteY5" fmla="*/ 466419 h 813281"/>
                    <a:gd name="connsiteX6" fmla="*/ 1130410 w 1645063"/>
                    <a:gd name="connsiteY6" fmla="*/ 518589 h 813281"/>
                    <a:gd name="connsiteX7" fmla="*/ 972187 w 1645063"/>
                    <a:gd name="connsiteY7" fmla="*/ 472511 h 813281"/>
                    <a:gd name="connsiteX8" fmla="*/ 630354 w 1645063"/>
                    <a:gd name="connsiteY8" fmla="*/ 101357 h 813281"/>
                    <a:gd name="connsiteX9" fmla="*/ 222832 w 1645063"/>
                    <a:gd name="connsiteY9" fmla="*/ 0 h 813281"/>
                    <a:gd name="connsiteX10" fmla="*/ 0 w 1645063"/>
                    <a:gd name="connsiteY10" fmla="*/ 46775 h 813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45063" h="813281">
                      <a:moveTo>
                        <a:pt x="0" y="46775"/>
                      </a:moveTo>
                      <a:cubicBezTo>
                        <a:pt x="0" y="46775"/>
                        <a:pt x="358398" y="806475"/>
                        <a:pt x="379977" y="813075"/>
                      </a:cubicBezTo>
                      <a:cubicBezTo>
                        <a:pt x="401619" y="819612"/>
                        <a:pt x="1527713" y="668688"/>
                        <a:pt x="1547515" y="638858"/>
                      </a:cubicBezTo>
                      <a:cubicBezTo>
                        <a:pt x="1567316" y="609029"/>
                        <a:pt x="1645063" y="180881"/>
                        <a:pt x="1645063" y="180881"/>
                      </a:cubicBezTo>
                      <a:lnTo>
                        <a:pt x="1487983" y="220103"/>
                      </a:lnTo>
                      <a:lnTo>
                        <a:pt x="1269783" y="466419"/>
                      </a:lnTo>
                      <a:lnTo>
                        <a:pt x="1130410" y="518589"/>
                      </a:lnTo>
                      <a:lnTo>
                        <a:pt x="972187" y="472511"/>
                      </a:lnTo>
                      <a:lnTo>
                        <a:pt x="630354" y="101357"/>
                      </a:lnTo>
                      <a:lnTo>
                        <a:pt x="222832" y="0"/>
                      </a:lnTo>
                      <a:lnTo>
                        <a:pt x="0" y="46775"/>
                      </a:lnTo>
                      <a:close/>
                    </a:path>
                  </a:pathLst>
                </a:custGeom>
                <a:solidFill>
                  <a:srgbClr val="F1614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3" name="Freeform: Shape 1412">
                  <a:extLst>
                    <a:ext uri="{FF2B5EF4-FFF2-40B4-BE49-F238E27FC236}">
                      <a16:creationId xmlns:a16="http://schemas.microsoft.com/office/drawing/2014/main" id="{07EC04EC-2A9D-4BFA-97E9-A16A587F20C4}"/>
                    </a:ext>
                  </a:extLst>
                </p:cNvPr>
                <p:cNvSpPr/>
                <p:nvPr/>
              </p:nvSpPr>
              <p:spPr>
                <a:xfrm>
                  <a:off x="743197" y="1989506"/>
                  <a:ext cx="1582675" cy="794236"/>
                </a:xfrm>
                <a:custGeom>
                  <a:avLst/>
                  <a:gdLst>
                    <a:gd name="connsiteX0" fmla="*/ 1547515 w 1582675"/>
                    <a:gd name="connsiteY0" fmla="*/ 619755 h 794236"/>
                    <a:gd name="connsiteX1" fmla="*/ 1582675 w 1582675"/>
                    <a:gd name="connsiteY1" fmla="*/ 482730 h 794236"/>
                    <a:gd name="connsiteX2" fmla="*/ 906816 w 1582675"/>
                    <a:gd name="connsiteY2" fmla="*/ 617597 h 794236"/>
                    <a:gd name="connsiteX3" fmla="*/ 132202 w 1582675"/>
                    <a:gd name="connsiteY3" fmla="*/ 0 h 794236"/>
                    <a:gd name="connsiteX4" fmla="*/ 0 w 1582675"/>
                    <a:gd name="connsiteY4" fmla="*/ 27735 h 794236"/>
                    <a:gd name="connsiteX5" fmla="*/ 379977 w 1582675"/>
                    <a:gd name="connsiteY5" fmla="*/ 794035 h 794236"/>
                    <a:gd name="connsiteX6" fmla="*/ 1547515 w 1582675"/>
                    <a:gd name="connsiteY6" fmla="*/ 619755 h 79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2675" h="794236">
                      <a:moveTo>
                        <a:pt x="1547515" y="619755"/>
                      </a:moveTo>
                      <a:cubicBezTo>
                        <a:pt x="1554242" y="609600"/>
                        <a:pt x="1567824" y="552924"/>
                        <a:pt x="1582675" y="482730"/>
                      </a:cubicBezTo>
                      <a:cubicBezTo>
                        <a:pt x="1467483" y="547212"/>
                        <a:pt x="1259946" y="618803"/>
                        <a:pt x="906816" y="617597"/>
                      </a:cubicBezTo>
                      <a:cubicBezTo>
                        <a:pt x="303943" y="615566"/>
                        <a:pt x="148449" y="64990"/>
                        <a:pt x="132202" y="0"/>
                      </a:cubicBezTo>
                      <a:lnTo>
                        <a:pt x="0" y="27735"/>
                      </a:lnTo>
                      <a:cubicBezTo>
                        <a:pt x="0" y="27735"/>
                        <a:pt x="358398" y="787434"/>
                        <a:pt x="379977" y="794035"/>
                      </a:cubicBezTo>
                      <a:cubicBezTo>
                        <a:pt x="401555" y="800509"/>
                        <a:pt x="1527713" y="649521"/>
                        <a:pt x="1547515" y="619755"/>
                      </a:cubicBezTo>
                      <a:close/>
                    </a:path>
                  </a:pathLst>
                </a:custGeom>
                <a:solidFill>
                  <a:srgbClr val="FAC1B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4" name="Freeform: Shape 1413">
                  <a:extLst>
                    <a:ext uri="{FF2B5EF4-FFF2-40B4-BE49-F238E27FC236}">
                      <a16:creationId xmlns:a16="http://schemas.microsoft.com/office/drawing/2014/main" id="{7FEF96BE-5E4A-4FB3-942C-E5F2809D8B4C}"/>
                    </a:ext>
                  </a:extLst>
                </p:cNvPr>
                <p:cNvSpPr/>
                <p:nvPr/>
              </p:nvSpPr>
              <p:spPr>
                <a:xfrm>
                  <a:off x="743134" y="1970402"/>
                  <a:ext cx="1645190" cy="560765"/>
                </a:xfrm>
                <a:custGeom>
                  <a:avLst/>
                  <a:gdLst>
                    <a:gd name="connsiteX0" fmla="*/ 1269910 w 1645190"/>
                    <a:gd name="connsiteY0" fmla="*/ 466419 h 560765"/>
                    <a:gd name="connsiteX1" fmla="*/ 1130537 w 1645190"/>
                    <a:gd name="connsiteY1" fmla="*/ 518589 h 560765"/>
                    <a:gd name="connsiteX2" fmla="*/ 972314 w 1645190"/>
                    <a:gd name="connsiteY2" fmla="*/ 472511 h 560765"/>
                    <a:gd name="connsiteX3" fmla="*/ 630481 w 1645190"/>
                    <a:gd name="connsiteY3" fmla="*/ 101357 h 560765"/>
                    <a:gd name="connsiteX4" fmla="*/ 222959 w 1645190"/>
                    <a:gd name="connsiteY4" fmla="*/ 0 h 560765"/>
                    <a:gd name="connsiteX5" fmla="*/ 0 w 1645190"/>
                    <a:gd name="connsiteY5" fmla="*/ 46775 h 560765"/>
                    <a:gd name="connsiteX6" fmla="*/ 14661 w 1645190"/>
                    <a:gd name="connsiteY6" fmla="*/ 77811 h 560765"/>
                    <a:gd name="connsiteX7" fmla="*/ 507989 w 1645190"/>
                    <a:gd name="connsiteY7" fmla="*/ 103388 h 560765"/>
                    <a:gd name="connsiteX8" fmla="*/ 926808 w 1645190"/>
                    <a:gd name="connsiteY8" fmla="*/ 493011 h 560765"/>
                    <a:gd name="connsiteX9" fmla="*/ 1345690 w 1645190"/>
                    <a:gd name="connsiteY9" fmla="*/ 445221 h 560765"/>
                    <a:gd name="connsiteX10" fmla="*/ 1639732 w 1645190"/>
                    <a:gd name="connsiteY10" fmla="*/ 210520 h 560765"/>
                    <a:gd name="connsiteX11" fmla="*/ 1645190 w 1645190"/>
                    <a:gd name="connsiteY11" fmla="*/ 180944 h 560765"/>
                    <a:gd name="connsiteX12" fmla="*/ 1488110 w 1645190"/>
                    <a:gd name="connsiteY12" fmla="*/ 220167 h 560765"/>
                    <a:gd name="connsiteX13" fmla="*/ 1269910 w 1645190"/>
                    <a:gd name="connsiteY13" fmla="*/ 466419 h 560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645190" h="560765">
                      <a:moveTo>
                        <a:pt x="1269910" y="466419"/>
                      </a:moveTo>
                      <a:lnTo>
                        <a:pt x="1130537" y="518589"/>
                      </a:lnTo>
                      <a:lnTo>
                        <a:pt x="972314" y="472511"/>
                      </a:lnTo>
                      <a:lnTo>
                        <a:pt x="630481" y="101357"/>
                      </a:lnTo>
                      <a:lnTo>
                        <a:pt x="222959" y="0"/>
                      </a:lnTo>
                      <a:lnTo>
                        <a:pt x="0" y="46775"/>
                      </a:lnTo>
                      <a:cubicBezTo>
                        <a:pt x="0" y="46775"/>
                        <a:pt x="5331" y="58072"/>
                        <a:pt x="14661" y="77811"/>
                      </a:cubicBezTo>
                      <a:cubicBezTo>
                        <a:pt x="71591" y="65371"/>
                        <a:pt x="356367" y="9584"/>
                        <a:pt x="507989" y="103388"/>
                      </a:cubicBezTo>
                      <a:cubicBezTo>
                        <a:pt x="677002" y="207918"/>
                        <a:pt x="871020" y="443317"/>
                        <a:pt x="926808" y="493011"/>
                      </a:cubicBezTo>
                      <a:cubicBezTo>
                        <a:pt x="982532" y="542706"/>
                        <a:pt x="1174710" y="637716"/>
                        <a:pt x="1345690" y="445221"/>
                      </a:cubicBezTo>
                      <a:cubicBezTo>
                        <a:pt x="1499153" y="272400"/>
                        <a:pt x="1519526" y="239080"/>
                        <a:pt x="1639732" y="210520"/>
                      </a:cubicBezTo>
                      <a:cubicBezTo>
                        <a:pt x="1643159" y="191924"/>
                        <a:pt x="1645190" y="180944"/>
                        <a:pt x="1645190" y="180944"/>
                      </a:cubicBezTo>
                      <a:lnTo>
                        <a:pt x="1488110" y="220167"/>
                      </a:lnTo>
                      <a:lnTo>
                        <a:pt x="1269910" y="466419"/>
                      </a:lnTo>
                      <a:close/>
                    </a:path>
                  </a:pathLst>
                </a:custGeom>
                <a:solidFill>
                  <a:srgbClr val="FAC1B5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15" name="Freeform: Shape 1414">
                  <a:extLst>
                    <a:ext uri="{FF2B5EF4-FFF2-40B4-BE49-F238E27FC236}">
                      <a16:creationId xmlns:a16="http://schemas.microsoft.com/office/drawing/2014/main" id="{9269C459-DCEC-4E56-978F-C845B0EE4A24}"/>
                    </a:ext>
                  </a:extLst>
                </p:cNvPr>
                <p:cNvSpPr/>
                <p:nvPr/>
              </p:nvSpPr>
              <p:spPr>
                <a:xfrm>
                  <a:off x="697141" y="1943486"/>
                  <a:ext cx="1731498" cy="569847"/>
                </a:xfrm>
                <a:custGeom>
                  <a:avLst/>
                  <a:gdLst>
                    <a:gd name="connsiteX0" fmla="*/ 27334 w 1731498"/>
                    <a:gd name="connsiteY0" fmla="*/ 30851 h 569847"/>
                    <a:gd name="connsiteX1" fmla="*/ 63319 w 1731498"/>
                    <a:gd name="connsiteY1" fmla="*/ 89622 h 569847"/>
                    <a:gd name="connsiteX2" fmla="*/ 508667 w 1731498"/>
                    <a:gd name="connsiteY2" fmla="*/ 95714 h 569847"/>
                    <a:gd name="connsiteX3" fmla="*/ 953507 w 1731498"/>
                    <a:gd name="connsiteY3" fmla="*/ 478674 h 569847"/>
                    <a:gd name="connsiteX4" fmla="*/ 1355506 w 1731498"/>
                    <a:gd name="connsiteY4" fmla="*/ 488385 h 569847"/>
                    <a:gd name="connsiteX5" fmla="*/ 1556697 w 1731498"/>
                    <a:gd name="connsiteY5" fmla="*/ 263013 h 569847"/>
                    <a:gd name="connsiteX6" fmla="*/ 1731485 w 1731498"/>
                    <a:gd name="connsiteY6" fmla="*/ 195040 h 569847"/>
                    <a:gd name="connsiteX7" fmla="*/ 1520901 w 1731498"/>
                    <a:gd name="connsiteY7" fmla="*/ 228805 h 569847"/>
                    <a:gd name="connsiteX8" fmla="*/ 1209723 w 1731498"/>
                    <a:gd name="connsiteY8" fmla="*/ 528432 h 569847"/>
                    <a:gd name="connsiteX9" fmla="*/ 922852 w 1731498"/>
                    <a:gd name="connsiteY9" fmla="*/ 372176 h 569847"/>
                    <a:gd name="connsiteX10" fmla="*/ 467921 w 1731498"/>
                    <a:gd name="connsiteY10" fmla="*/ 25647 h 569847"/>
                    <a:gd name="connsiteX11" fmla="*/ 27334 w 1731498"/>
                    <a:gd name="connsiteY11" fmla="*/ 30851 h 569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31498" h="569847">
                      <a:moveTo>
                        <a:pt x="27334" y="30851"/>
                      </a:moveTo>
                      <a:cubicBezTo>
                        <a:pt x="-13983" y="42910"/>
                        <a:pt x="-13349" y="99396"/>
                        <a:pt x="63319" y="89622"/>
                      </a:cubicBezTo>
                      <a:cubicBezTo>
                        <a:pt x="145509" y="79086"/>
                        <a:pt x="324232" y="29645"/>
                        <a:pt x="508667" y="95714"/>
                      </a:cubicBezTo>
                      <a:cubicBezTo>
                        <a:pt x="693038" y="161847"/>
                        <a:pt x="843709" y="363989"/>
                        <a:pt x="953507" y="478674"/>
                      </a:cubicBezTo>
                      <a:cubicBezTo>
                        <a:pt x="1063368" y="593295"/>
                        <a:pt x="1228573" y="603514"/>
                        <a:pt x="1355506" y="488385"/>
                      </a:cubicBezTo>
                      <a:cubicBezTo>
                        <a:pt x="1462639" y="391280"/>
                        <a:pt x="1485677" y="299507"/>
                        <a:pt x="1556697" y="263013"/>
                      </a:cubicBezTo>
                      <a:cubicBezTo>
                        <a:pt x="1621814" y="229566"/>
                        <a:pt x="1732944" y="225250"/>
                        <a:pt x="1731485" y="195040"/>
                      </a:cubicBezTo>
                      <a:cubicBezTo>
                        <a:pt x="1729898" y="162609"/>
                        <a:pt x="1584432" y="190090"/>
                        <a:pt x="1520901" y="228805"/>
                      </a:cubicBezTo>
                      <a:cubicBezTo>
                        <a:pt x="1443472" y="276024"/>
                        <a:pt x="1349414" y="501966"/>
                        <a:pt x="1209723" y="528432"/>
                      </a:cubicBezTo>
                      <a:cubicBezTo>
                        <a:pt x="1107351" y="547853"/>
                        <a:pt x="1019576" y="483815"/>
                        <a:pt x="922852" y="372176"/>
                      </a:cubicBezTo>
                      <a:cubicBezTo>
                        <a:pt x="826129" y="260475"/>
                        <a:pt x="713157" y="83211"/>
                        <a:pt x="467921" y="25647"/>
                      </a:cubicBezTo>
                      <a:cubicBezTo>
                        <a:pt x="230809" y="-29950"/>
                        <a:pt x="62240" y="20633"/>
                        <a:pt x="27334" y="30851"/>
                      </a:cubicBezTo>
                      <a:close/>
                    </a:path>
                  </a:pathLst>
                </a:custGeom>
                <a:solidFill>
                  <a:srgbClr val="F1E4B2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D905AFEA-6DCA-4A18-AF8B-81EB5BBA307B}"/>
                  </a:ext>
                </a:extLst>
              </p:cNvPr>
              <p:cNvSpPr/>
              <p:nvPr/>
            </p:nvSpPr>
            <p:spPr>
              <a:xfrm>
                <a:off x="3926319" y="2033361"/>
                <a:ext cx="158944" cy="338022"/>
              </a:xfrm>
              <a:custGeom>
                <a:avLst/>
                <a:gdLst>
                  <a:gd name="connsiteX0" fmla="*/ 82824 w 158944"/>
                  <a:gd name="connsiteY0" fmla="*/ 0 h 338022"/>
                  <a:gd name="connsiteX1" fmla="*/ 0 w 158944"/>
                  <a:gd name="connsiteY1" fmla="*/ 5141 h 338022"/>
                  <a:gd name="connsiteX2" fmla="*/ 9266 w 158944"/>
                  <a:gd name="connsiteY2" fmla="*/ 337644 h 338022"/>
                  <a:gd name="connsiteX3" fmla="*/ 158731 w 158944"/>
                  <a:gd name="connsiteY3" fmla="*/ 326537 h 338022"/>
                  <a:gd name="connsiteX4" fmla="*/ 82824 w 158944"/>
                  <a:gd name="connsiteY4" fmla="*/ 0 h 338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944" h="338022">
                    <a:moveTo>
                      <a:pt x="82824" y="0"/>
                    </a:moveTo>
                    <a:cubicBezTo>
                      <a:pt x="82824" y="0"/>
                      <a:pt x="44490" y="11932"/>
                      <a:pt x="0" y="5141"/>
                    </a:cubicBezTo>
                    <a:cubicBezTo>
                      <a:pt x="0" y="5141"/>
                      <a:pt x="43538" y="242761"/>
                      <a:pt x="9266" y="337644"/>
                    </a:cubicBezTo>
                    <a:cubicBezTo>
                      <a:pt x="9266" y="337644"/>
                      <a:pt x="101928" y="341198"/>
                      <a:pt x="158731" y="326537"/>
                    </a:cubicBezTo>
                    <a:cubicBezTo>
                      <a:pt x="158731" y="326537"/>
                      <a:pt x="166854" y="143626"/>
                      <a:pt x="828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5E92DA21-DCB9-48E9-B2A2-55E5ACECF492}"/>
                  </a:ext>
                </a:extLst>
              </p:cNvPr>
              <p:cNvSpPr/>
              <p:nvPr/>
            </p:nvSpPr>
            <p:spPr>
              <a:xfrm>
                <a:off x="3960020" y="2037931"/>
                <a:ext cx="84176" cy="333328"/>
              </a:xfrm>
              <a:custGeom>
                <a:avLst/>
                <a:gdLst>
                  <a:gd name="connsiteX0" fmla="*/ 0 w 84176"/>
                  <a:gd name="connsiteY0" fmla="*/ 2539 h 333328"/>
                  <a:gd name="connsiteX1" fmla="*/ 27799 w 84176"/>
                  <a:gd name="connsiteY1" fmla="*/ 0 h 333328"/>
                  <a:gd name="connsiteX2" fmla="*/ 82571 w 84176"/>
                  <a:gd name="connsiteY2" fmla="*/ 329330 h 333328"/>
                  <a:gd name="connsiteX3" fmla="*/ 12249 w 84176"/>
                  <a:gd name="connsiteY3" fmla="*/ 333328 h 333328"/>
                  <a:gd name="connsiteX4" fmla="*/ 0 w 84176"/>
                  <a:gd name="connsiteY4" fmla="*/ 2539 h 33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176" h="333328">
                    <a:moveTo>
                      <a:pt x="0" y="2539"/>
                    </a:moveTo>
                    <a:cubicBezTo>
                      <a:pt x="10599" y="2285"/>
                      <a:pt x="20055" y="1206"/>
                      <a:pt x="27799" y="0"/>
                    </a:cubicBezTo>
                    <a:cubicBezTo>
                      <a:pt x="45252" y="41190"/>
                      <a:pt x="93550" y="171361"/>
                      <a:pt x="82571" y="329330"/>
                    </a:cubicBezTo>
                    <a:cubicBezTo>
                      <a:pt x="57882" y="332122"/>
                      <a:pt x="32241" y="333074"/>
                      <a:pt x="12249" y="333328"/>
                    </a:cubicBezTo>
                    <a:cubicBezTo>
                      <a:pt x="25958" y="274812"/>
                      <a:pt x="45061" y="147561"/>
                      <a:pt x="0" y="2539"/>
                    </a:cubicBezTo>
                    <a:close/>
                  </a:path>
                </a:pathLst>
              </a:custGeom>
              <a:solidFill>
                <a:srgbClr val="EF482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4C1D5526-2EE8-4851-B1E4-F53010B01294}"/>
                  </a:ext>
                </a:extLst>
              </p:cNvPr>
              <p:cNvSpPr/>
              <p:nvPr/>
            </p:nvSpPr>
            <p:spPr>
              <a:xfrm>
                <a:off x="4117735" y="1873425"/>
                <a:ext cx="326889" cy="230067"/>
              </a:xfrm>
              <a:custGeom>
                <a:avLst/>
                <a:gdLst>
                  <a:gd name="connsiteX0" fmla="*/ 310480 w 326889"/>
                  <a:gd name="connsiteY0" fmla="*/ 70639 h 230067"/>
                  <a:gd name="connsiteX1" fmla="*/ 38144 w 326889"/>
                  <a:gd name="connsiteY1" fmla="*/ 0 h 230067"/>
                  <a:gd name="connsiteX2" fmla="*/ 0 w 326889"/>
                  <a:gd name="connsiteY2" fmla="*/ 71464 h 230067"/>
                  <a:gd name="connsiteX3" fmla="*/ 318731 w 326889"/>
                  <a:gd name="connsiteY3" fmla="*/ 230068 h 230067"/>
                  <a:gd name="connsiteX4" fmla="*/ 310480 w 326889"/>
                  <a:gd name="connsiteY4" fmla="*/ 70639 h 23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889" h="230067">
                    <a:moveTo>
                      <a:pt x="310480" y="70639"/>
                    </a:moveTo>
                    <a:cubicBezTo>
                      <a:pt x="310480" y="70639"/>
                      <a:pt x="105165" y="41127"/>
                      <a:pt x="38144" y="0"/>
                    </a:cubicBezTo>
                    <a:lnTo>
                      <a:pt x="0" y="71464"/>
                    </a:lnTo>
                    <a:cubicBezTo>
                      <a:pt x="80540" y="139056"/>
                      <a:pt x="188180" y="191099"/>
                      <a:pt x="318731" y="230068"/>
                    </a:cubicBezTo>
                    <a:cubicBezTo>
                      <a:pt x="319874" y="224546"/>
                      <a:pt x="340945" y="183166"/>
                      <a:pt x="310480" y="70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94EE9E79-649D-4C17-9393-27873F82FF5F}"/>
                  </a:ext>
                </a:extLst>
              </p:cNvPr>
              <p:cNvSpPr/>
              <p:nvPr/>
            </p:nvSpPr>
            <p:spPr>
              <a:xfrm>
                <a:off x="4130301" y="1895828"/>
                <a:ext cx="314346" cy="171107"/>
              </a:xfrm>
              <a:custGeom>
                <a:avLst/>
                <a:gdLst>
                  <a:gd name="connsiteX0" fmla="*/ 0 w 314346"/>
                  <a:gd name="connsiteY0" fmla="*/ 25641 h 171107"/>
                  <a:gd name="connsiteX1" fmla="*/ 13709 w 314346"/>
                  <a:gd name="connsiteY1" fmla="*/ 0 h 171107"/>
                  <a:gd name="connsiteX2" fmla="*/ 309020 w 314346"/>
                  <a:gd name="connsiteY2" fmla="*/ 97612 h 171107"/>
                  <a:gd name="connsiteX3" fmla="*/ 313717 w 314346"/>
                  <a:gd name="connsiteY3" fmla="*/ 171107 h 171107"/>
                  <a:gd name="connsiteX4" fmla="*/ 0 w 314346"/>
                  <a:gd name="connsiteY4" fmla="*/ 25641 h 17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46" h="171107">
                    <a:moveTo>
                      <a:pt x="0" y="25641"/>
                    </a:moveTo>
                    <a:lnTo>
                      <a:pt x="13709" y="0"/>
                    </a:lnTo>
                    <a:cubicBezTo>
                      <a:pt x="51472" y="19802"/>
                      <a:pt x="179040" y="82253"/>
                      <a:pt x="309020" y="97612"/>
                    </a:cubicBezTo>
                    <a:cubicBezTo>
                      <a:pt x="314605" y="129980"/>
                      <a:pt x="315050" y="153907"/>
                      <a:pt x="313717" y="171107"/>
                    </a:cubicBezTo>
                    <a:cubicBezTo>
                      <a:pt x="253487" y="156192"/>
                      <a:pt x="76922" y="106815"/>
                      <a:pt x="0" y="25641"/>
                    </a:cubicBezTo>
                    <a:close/>
                  </a:path>
                </a:pathLst>
              </a:custGeom>
              <a:solidFill>
                <a:srgbClr val="EF482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4C44F06A-A00B-41CA-AF48-2C4238865955}"/>
                  </a:ext>
                </a:extLst>
              </p:cNvPr>
              <p:cNvSpPr/>
              <p:nvPr/>
            </p:nvSpPr>
            <p:spPr>
              <a:xfrm>
                <a:off x="5778601" y="1781017"/>
                <a:ext cx="158944" cy="338023"/>
              </a:xfrm>
              <a:custGeom>
                <a:avLst/>
                <a:gdLst>
                  <a:gd name="connsiteX0" fmla="*/ 82824 w 158944"/>
                  <a:gd name="connsiteY0" fmla="*/ 0 h 338023"/>
                  <a:gd name="connsiteX1" fmla="*/ 0 w 158944"/>
                  <a:gd name="connsiteY1" fmla="*/ 5141 h 338023"/>
                  <a:gd name="connsiteX2" fmla="*/ 9266 w 158944"/>
                  <a:gd name="connsiteY2" fmla="*/ 337644 h 338023"/>
                  <a:gd name="connsiteX3" fmla="*/ 158731 w 158944"/>
                  <a:gd name="connsiteY3" fmla="*/ 326538 h 338023"/>
                  <a:gd name="connsiteX4" fmla="*/ 82824 w 158944"/>
                  <a:gd name="connsiteY4" fmla="*/ 0 h 338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944" h="338023">
                    <a:moveTo>
                      <a:pt x="82824" y="0"/>
                    </a:moveTo>
                    <a:cubicBezTo>
                      <a:pt x="82824" y="0"/>
                      <a:pt x="44490" y="11932"/>
                      <a:pt x="0" y="5141"/>
                    </a:cubicBezTo>
                    <a:cubicBezTo>
                      <a:pt x="0" y="5141"/>
                      <a:pt x="43538" y="242761"/>
                      <a:pt x="9266" y="337644"/>
                    </a:cubicBezTo>
                    <a:cubicBezTo>
                      <a:pt x="9266" y="337644"/>
                      <a:pt x="101928" y="341198"/>
                      <a:pt x="158731" y="326538"/>
                    </a:cubicBezTo>
                    <a:cubicBezTo>
                      <a:pt x="158731" y="326538"/>
                      <a:pt x="166855" y="143626"/>
                      <a:pt x="828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93819A9B-1BD7-4A18-B5EE-56454117C8A0}"/>
                  </a:ext>
                </a:extLst>
              </p:cNvPr>
              <p:cNvSpPr/>
              <p:nvPr/>
            </p:nvSpPr>
            <p:spPr>
              <a:xfrm>
                <a:off x="5812302" y="1785650"/>
                <a:ext cx="84176" cy="333328"/>
              </a:xfrm>
              <a:custGeom>
                <a:avLst/>
                <a:gdLst>
                  <a:gd name="connsiteX0" fmla="*/ 0 w 84176"/>
                  <a:gd name="connsiteY0" fmla="*/ 2539 h 333328"/>
                  <a:gd name="connsiteX1" fmla="*/ 27799 w 84176"/>
                  <a:gd name="connsiteY1" fmla="*/ 0 h 333328"/>
                  <a:gd name="connsiteX2" fmla="*/ 82571 w 84176"/>
                  <a:gd name="connsiteY2" fmla="*/ 329330 h 333328"/>
                  <a:gd name="connsiteX3" fmla="*/ 12249 w 84176"/>
                  <a:gd name="connsiteY3" fmla="*/ 333328 h 333328"/>
                  <a:gd name="connsiteX4" fmla="*/ 0 w 84176"/>
                  <a:gd name="connsiteY4" fmla="*/ 2539 h 33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176" h="333328">
                    <a:moveTo>
                      <a:pt x="0" y="2539"/>
                    </a:moveTo>
                    <a:cubicBezTo>
                      <a:pt x="10599" y="2285"/>
                      <a:pt x="20056" y="1206"/>
                      <a:pt x="27799" y="0"/>
                    </a:cubicBezTo>
                    <a:cubicBezTo>
                      <a:pt x="45252" y="41190"/>
                      <a:pt x="93550" y="171361"/>
                      <a:pt x="82571" y="329330"/>
                    </a:cubicBezTo>
                    <a:cubicBezTo>
                      <a:pt x="57882" y="332122"/>
                      <a:pt x="32241" y="333074"/>
                      <a:pt x="12249" y="333328"/>
                    </a:cubicBezTo>
                    <a:cubicBezTo>
                      <a:pt x="26022" y="274748"/>
                      <a:pt x="45125" y="147497"/>
                      <a:pt x="0" y="2539"/>
                    </a:cubicBezTo>
                    <a:close/>
                  </a:path>
                </a:pathLst>
              </a:custGeom>
              <a:solidFill>
                <a:srgbClr val="EF482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9E5C85AF-B8BD-41CA-887D-AE6DD0AF21FE}"/>
                  </a:ext>
                </a:extLst>
              </p:cNvPr>
              <p:cNvSpPr/>
              <p:nvPr/>
            </p:nvSpPr>
            <p:spPr>
              <a:xfrm>
                <a:off x="5970018" y="1621080"/>
                <a:ext cx="326888" cy="230067"/>
              </a:xfrm>
              <a:custGeom>
                <a:avLst/>
                <a:gdLst>
                  <a:gd name="connsiteX0" fmla="*/ 310480 w 326888"/>
                  <a:gd name="connsiteY0" fmla="*/ 70639 h 230067"/>
                  <a:gd name="connsiteX1" fmla="*/ 38143 w 326888"/>
                  <a:gd name="connsiteY1" fmla="*/ 0 h 230067"/>
                  <a:gd name="connsiteX2" fmla="*/ 0 w 326888"/>
                  <a:gd name="connsiteY2" fmla="*/ 71464 h 230067"/>
                  <a:gd name="connsiteX3" fmla="*/ 318731 w 326888"/>
                  <a:gd name="connsiteY3" fmla="*/ 230068 h 230067"/>
                  <a:gd name="connsiteX4" fmla="*/ 310480 w 326888"/>
                  <a:gd name="connsiteY4" fmla="*/ 70639 h 23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888" h="230067">
                    <a:moveTo>
                      <a:pt x="310480" y="70639"/>
                    </a:moveTo>
                    <a:cubicBezTo>
                      <a:pt x="310480" y="70639"/>
                      <a:pt x="105164" y="41127"/>
                      <a:pt x="38143" y="0"/>
                    </a:cubicBezTo>
                    <a:lnTo>
                      <a:pt x="0" y="71464"/>
                    </a:lnTo>
                    <a:cubicBezTo>
                      <a:pt x="80540" y="139056"/>
                      <a:pt x="188179" y="191099"/>
                      <a:pt x="318731" y="230068"/>
                    </a:cubicBezTo>
                    <a:cubicBezTo>
                      <a:pt x="319873" y="224546"/>
                      <a:pt x="340944" y="183229"/>
                      <a:pt x="310480" y="70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6A94205E-466D-4CDC-AEC0-DD83EE984898}"/>
                  </a:ext>
                </a:extLst>
              </p:cNvPr>
              <p:cNvSpPr/>
              <p:nvPr/>
            </p:nvSpPr>
            <p:spPr>
              <a:xfrm>
                <a:off x="5982584" y="1643484"/>
                <a:ext cx="314346" cy="171106"/>
              </a:xfrm>
              <a:custGeom>
                <a:avLst/>
                <a:gdLst>
                  <a:gd name="connsiteX0" fmla="*/ 0 w 314346"/>
                  <a:gd name="connsiteY0" fmla="*/ 25641 h 171106"/>
                  <a:gd name="connsiteX1" fmla="*/ 13709 w 314346"/>
                  <a:gd name="connsiteY1" fmla="*/ 0 h 171106"/>
                  <a:gd name="connsiteX2" fmla="*/ 309021 w 314346"/>
                  <a:gd name="connsiteY2" fmla="*/ 97612 h 171106"/>
                  <a:gd name="connsiteX3" fmla="*/ 313717 w 314346"/>
                  <a:gd name="connsiteY3" fmla="*/ 171107 h 171106"/>
                  <a:gd name="connsiteX4" fmla="*/ 0 w 314346"/>
                  <a:gd name="connsiteY4" fmla="*/ 25641 h 171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46" h="171106">
                    <a:moveTo>
                      <a:pt x="0" y="25641"/>
                    </a:moveTo>
                    <a:lnTo>
                      <a:pt x="13709" y="0"/>
                    </a:lnTo>
                    <a:cubicBezTo>
                      <a:pt x="51472" y="19802"/>
                      <a:pt x="179040" y="82253"/>
                      <a:pt x="309021" y="97612"/>
                    </a:cubicBezTo>
                    <a:cubicBezTo>
                      <a:pt x="314606" y="129980"/>
                      <a:pt x="315050" y="153907"/>
                      <a:pt x="313717" y="171107"/>
                    </a:cubicBezTo>
                    <a:cubicBezTo>
                      <a:pt x="253487" y="156192"/>
                      <a:pt x="76922" y="106815"/>
                      <a:pt x="0" y="25641"/>
                    </a:cubicBezTo>
                    <a:close/>
                  </a:path>
                </a:pathLst>
              </a:custGeom>
              <a:solidFill>
                <a:srgbClr val="EF482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3D41895E-3BEA-44B2-81BA-7F4734E60956}"/>
                  </a:ext>
                </a:extLst>
              </p:cNvPr>
              <p:cNvSpPr/>
              <p:nvPr/>
            </p:nvSpPr>
            <p:spPr>
              <a:xfrm>
                <a:off x="7630884" y="1528672"/>
                <a:ext cx="158948" cy="338023"/>
              </a:xfrm>
              <a:custGeom>
                <a:avLst/>
                <a:gdLst>
                  <a:gd name="connsiteX0" fmla="*/ 82825 w 158948"/>
                  <a:gd name="connsiteY0" fmla="*/ 0 h 338023"/>
                  <a:gd name="connsiteX1" fmla="*/ 0 w 158948"/>
                  <a:gd name="connsiteY1" fmla="*/ 5141 h 338023"/>
                  <a:gd name="connsiteX2" fmla="*/ 9267 w 158948"/>
                  <a:gd name="connsiteY2" fmla="*/ 337644 h 338023"/>
                  <a:gd name="connsiteX3" fmla="*/ 158731 w 158948"/>
                  <a:gd name="connsiteY3" fmla="*/ 326537 h 338023"/>
                  <a:gd name="connsiteX4" fmla="*/ 82825 w 158948"/>
                  <a:gd name="connsiteY4" fmla="*/ 0 h 338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948" h="338023">
                    <a:moveTo>
                      <a:pt x="82825" y="0"/>
                    </a:moveTo>
                    <a:cubicBezTo>
                      <a:pt x="82825" y="0"/>
                      <a:pt x="44490" y="11932"/>
                      <a:pt x="0" y="5141"/>
                    </a:cubicBezTo>
                    <a:cubicBezTo>
                      <a:pt x="0" y="5141"/>
                      <a:pt x="43538" y="242761"/>
                      <a:pt x="9267" y="337644"/>
                    </a:cubicBezTo>
                    <a:cubicBezTo>
                      <a:pt x="9267" y="337644"/>
                      <a:pt x="101928" y="341198"/>
                      <a:pt x="158731" y="326537"/>
                    </a:cubicBezTo>
                    <a:cubicBezTo>
                      <a:pt x="158731" y="326601"/>
                      <a:pt x="166918" y="143626"/>
                      <a:pt x="828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85422D69-D398-42F3-8425-920AC36EFC4E}"/>
                  </a:ext>
                </a:extLst>
              </p:cNvPr>
              <p:cNvSpPr/>
              <p:nvPr/>
            </p:nvSpPr>
            <p:spPr>
              <a:xfrm>
                <a:off x="7664585" y="1533305"/>
                <a:ext cx="84176" cy="333328"/>
              </a:xfrm>
              <a:custGeom>
                <a:avLst/>
                <a:gdLst>
                  <a:gd name="connsiteX0" fmla="*/ 0 w 84176"/>
                  <a:gd name="connsiteY0" fmla="*/ 2539 h 333328"/>
                  <a:gd name="connsiteX1" fmla="*/ 27799 w 84176"/>
                  <a:gd name="connsiteY1" fmla="*/ 0 h 333328"/>
                  <a:gd name="connsiteX2" fmla="*/ 82571 w 84176"/>
                  <a:gd name="connsiteY2" fmla="*/ 329330 h 333328"/>
                  <a:gd name="connsiteX3" fmla="*/ 12249 w 84176"/>
                  <a:gd name="connsiteY3" fmla="*/ 333328 h 333328"/>
                  <a:gd name="connsiteX4" fmla="*/ 0 w 84176"/>
                  <a:gd name="connsiteY4" fmla="*/ 2539 h 33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176" h="333328">
                    <a:moveTo>
                      <a:pt x="0" y="2539"/>
                    </a:moveTo>
                    <a:cubicBezTo>
                      <a:pt x="10598" y="2285"/>
                      <a:pt x="20056" y="1206"/>
                      <a:pt x="27799" y="0"/>
                    </a:cubicBezTo>
                    <a:cubicBezTo>
                      <a:pt x="45252" y="41190"/>
                      <a:pt x="93550" y="171361"/>
                      <a:pt x="82571" y="329330"/>
                    </a:cubicBezTo>
                    <a:cubicBezTo>
                      <a:pt x="57882" y="332123"/>
                      <a:pt x="32241" y="333075"/>
                      <a:pt x="12249" y="333328"/>
                    </a:cubicBezTo>
                    <a:cubicBezTo>
                      <a:pt x="26021" y="274748"/>
                      <a:pt x="45125" y="147497"/>
                      <a:pt x="0" y="2539"/>
                    </a:cubicBezTo>
                    <a:close/>
                  </a:path>
                </a:pathLst>
              </a:custGeom>
              <a:solidFill>
                <a:srgbClr val="EF482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50D2C64E-8F08-4D74-BE24-4981F0D117CA}"/>
                  </a:ext>
                </a:extLst>
              </p:cNvPr>
              <p:cNvSpPr/>
              <p:nvPr/>
            </p:nvSpPr>
            <p:spPr>
              <a:xfrm>
                <a:off x="7822364" y="1368736"/>
                <a:ext cx="326842" cy="230067"/>
              </a:xfrm>
              <a:custGeom>
                <a:avLst/>
                <a:gdLst>
                  <a:gd name="connsiteX0" fmla="*/ 310481 w 326842"/>
                  <a:gd name="connsiteY0" fmla="*/ 70639 h 230067"/>
                  <a:gd name="connsiteX1" fmla="*/ 38144 w 326842"/>
                  <a:gd name="connsiteY1" fmla="*/ 0 h 230067"/>
                  <a:gd name="connsiteX2" fmla="*/ 0 w 326842"/>
                  <a:gd name="connsiteY2" fmla="*/ 71464 h 230067"/>
                  <a:gd name="connsiteX3" fmla="*/ 318731 w 326842"/>
                  <a:gd name="connsiteY3" fmla="*/ 230068 h 230067"/>
                  <a:gd name="connsiteX4" fmla="*/ 310481 w 326842"/>
                  <a:gd name="connsiteY4" fmla="*/ 70639 h 23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842" h="230067">
                    <a:moveTo>
                      <a:pt x="310481" y="70639"/>
                    </a:moveTo>
                    <a:cubicBezTo>
                      <a:pt x="310481" y="70639"/>
                      <a:pt x="105164" y="41127"/>
                      <a:pt x="38144" y="0"/>
                    </a:cubicBezTo>
                    <a:lnTo>
                      <a:pt x="0" y="71464"/>
                    </a:lnTo>
                    <a:cubicBezTo>
                      <a:pt x="80539" y="139056"/>
                      <a:pt x="188180" y="191099"/>
                      <a:pt x="318731" y="230068"/>
                    </a:cubicBezTo>
                    <a:cubicBezTo>
                      <a:pt x="319810" y="224546"/>
                      <a:pt x="340881" y="183229"/>
                      <a:pt x="310481" y="706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0A5F6280-8AF4-4636-9750-25A0BED2F8EC}"/>
                  </a:ext>
                </a:extLst>
              </p:cNvPr>
              <p:cNvSpPr/>
              <p:nvPr/>
            </p:nvSpPr>
            <p:spPr>
              <a:xfrm>
                <a:off x="7834867" y="1391203"/>
                <a:ext cx="314346" cy="171106"/>
              </a:xfrm>
              <a:custGeom>
                <a:avLst/>
                <a:gdLst>
                  <a:gd name="connsiteX0" fmla="*/ 0 w 314346"/>
                  <a:gd name="connsiteY0" fmla="*/ 25641 h 171106"/>
                  <a:gd name="connsiteX1" fmla="*/ 13709 w 314346"/>
                  <a:gd name="connsiteY1" fmla="*/ 0 h 171106"/>
                  <a:gd name="connsiteX2" fmla="*/ 309021 w 314346"/>
                  <a:gd name="connsiteY2" fmla="*/ 97612 h 171106"/>
                  <a:gd name="connsiteX3" fmla="*/ 313717 w 314346"/>
                  <a:gd name="connsiteY3" fmla="*/ 171107 h 171106"/>
                  <a:gd name="connsiteX4" fmla="*/ 0 w 314346"/>
                  <a:gd name="connsiteY4" fmla="*/ 25641 h 171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46" h="171106">
                    <a:moveTo>
                      <a:pt x="0" y="25641"/>
                    </a:moveTo>
                    <a:lnTo>
                      <a:pt x="13709" y="0"/>
                    </a:lnTo>
                    <a:cubicBezTo>
                      <a:pt x="51472" y="19802"/>
                      <a:pt x="179040" y="82253"/>
                      <a:pt x="309021" y="97612"/>
                    </a:cubicBezTo>
                    <a:cubicBezTo>
                      <a:pt x="314606" y="129980"/>
                      <a:pt x="315050" y="153907"/>
                      <a:pt x="313717" y="171107"/>
                    </a:cubicBezTo>
                    <a:cubicBezTo>
                      <a:pt x="253551" y="156129"/>
                      <a:pt x="76922" y="106815"/>
                      <a:pt x="0" y="25641"/>
                    </a:cubicBezTo>
                    <a:close/>
                  </a:path>
                </a:pathLst>
              </a:custGeom>
              <a:solidFill>
                <a:srgbClr val="EF482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428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2716377" y="4581611"/>
            <a:ext cx="722382" cy="790195"/>
            <a:chOff x="2716377" y="4581611"/>
            <a:chExt cx="722382" cy="790195"/>
          </a:xfrm>
          <a:solidFill>
            <a:schemeClr val="accent1"/>
          </a:solidFill>
        </p:grpSpPr>
        <p:grpSp>
          <p:nvGrpSpPr>
            <p:cNvPr id="1429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2716377" y="4581611"/>
              <a:ext cx="722382" cy="790195"/>
              <a:chOff x="2716377" y="4581611"/>
              <a:chExt cx="722382" cy="790195"/>
            </a:xfrm>
            <a:solidFill>
              <a:schemeClr val="accent1"/>
            </a:solidFill>
          </p:grpSpPr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C5536454-AAD0-4147-8787-71925B7A709B}"/>
                  </a:ext>
                </a:extLst>
              </p:cNvPr>
              <p:cNvSpPr/>
              <p:nvPr/>
            </p:nvSpPr>
            <p:spPr>
              <a:xfrm>
                <a:off x="2716377" y="4581611"/>
                <a:ext cx="722382" cy="790195"/>
              </a:xfrm>
              <a:custGeom>
                <a:avLst/>
                <a:gdLst>
                  <a:gd name="connsiteX0" fmla="*/ 631377 w 722382"/>
                  <a:gd name="connsiteY0" fmla="*/ 80488 h 790195"/>
                  <a:gd name="connsiteX1" fmla="*/ 424157 w 722382"/>
                  <a:gd name="connsiteY1" fmla="*/ 1662 h 790195"/>
                  <a:gd name="connsiteX2" fmla="*/ 288211 w 722382"/>
                  <a:gd name="connsiteY2" fmla="*/ 4772 h 790195"/>
                  <a:gd name="connsiteX3" fmla="*/ 167180 w 722382"/>
                  <a:gd name="connsiteY3" fmla="*/ 24002 h 790195"/>
                  <a:gd name="connsiteX4" fmla="*/ 17461 w 722382"/>
                  <a:gd name="connsiteY4" fmla="*/ 404106 h 790195"/>
                  <a:gd name="connsiteX5" fmla="*/ 141730 w 722382"/>
                  <a:gd name="connsiteY5" fmla="*/ 622813 h 790195"/>
                  <a:gd name="connsiteX6" fmla="*/ 356311 w 722382"/>
                  <a:gd name="connsiteY6" fmla="*/ 773801 h 790195"/>
                  <a:gd name="connsiteX7" fmla="*/ 496954 w 722382"/>
                  <a:gd name="connsiteY7" fmla="*/ 716046 h 790195"/>
                  <a:gd name="connsiteX8" fmla="*/ 657462 w 722382"/>
                  <a:gd name="connsiteY8" fmla="*/ 526724 h 790195"/>
                  <a:gd name="connsiteX9" fmla="*/ 631377 w 722382"/>
                  <a:gd name="connsiteY9" fmla="*/ 80488 h 79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22382" h="790195">
                    <a:moveTo>
                      <a:pt x="631377" y="80488"/>
                    </a:moveTo>
                    <a:cubicBezTo>
                      <a:pt x="572607" y="30158"/>
                      <a:pt x="497970" y="7374"/>
                      <a:pt x="424157" y="1662"/>
                    </a:cubicBezTo>
                    <a:cubicBezTo>
                      <a:pt x="378652" y="-1829"/>
                      <a:pt x="333273" y="647"/>
                      <a:pt x="288211" y="4772"/>
                    </a:cubicBezTo>
                    <a:cubicBezTo>
                      <a:pt x="247529" y="8453"/>
                      <a:pt x="206212" y="12388"/>
                      <a:pt x="167180" y="24002"/>
                    </a:cubicBezTo>
                    <a:cubicBezTo>
                      <a:pt x="8576" y="71539"/>
                      <a:pt x="-26458" y="253372"/>
                      <a:pt x="17461" y="404106"/>
                    </a:cubicBezTo>
                    <a:cubicBezTo>
                      <a:pt x="41071" y="485217"/>
                      <a:pt x="84419" y="560869"/>
                      <a:pt x="141730" y="622813"/>
                    </a:cubicBezTo>
                    <a:cubicBezTo>
                      <a:pt x="202912" y="688945"/>
                      <a:pt x="279326" y="731468"/>
                      <a:pt x="356311" y="773801"/>
                    </a:cubicBezTo>
                    <a:cubicBezTo>
                      <a:pt x="391345" y="826288"/>
                      <a:pt x="472519" y="737878"/>
                      <a:pt x="496954" y="716046"/>
                    </a:cubicBezTo>
                    <a:cubicBezTo>
                      <a:pt x="558454" y="661020"/>
                      <a:pt x="615764" y="599457"/>
                      <a:pt x="657462" y="526724"/>
                    </a:cubicBezTo>
                    <a:cubicBezTo>
                      <a:pt x="732163" y="396553"/>
                      <a:pt x="764531" y="194665"/>
                      <a:pt x="631377" y="80488"/>
                    </a:cubicBezTo>
                    <a:close/>
                  </a:path>
                </a:pathLst>
              </a:custGeom>
              <a:solidFill>
                <a:srgbClr val="9CCACB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C4E03C8-A665-4D84-B0FD-A142AC1604E9}"/>
                  </a:ext>
                </a:extLst>
              </p:cNvPr>
              <p:cNvSpPr/>
              <p:nvPr/>
            </p:nvSpPr>
            <p:spPr>
              <a:xfrm>
                <a:off x="2795956" y="4685160"/>
                <a:ext cx="589647" cy="663802"/>
              </a:xfrm>
              <a:custGeom>
                <a:avLst/>
                <a:gdLst>
                  <a:gd name="connsiteX0" fmla="*/ 478557 w 589647"/>
                  <a:gd name="connsiteY0" fmla="*/ 66427 h 663802"/>
                  <a:gd name="connsiteX1" fmla="*/ 297930 w 589647"/>
                  <a:gd name="connsiteY1" fmla="*/ 1310 h 663802"/>
                  <a:gd name="connsiteX2" fmla="*/ 97819 w 589647"/>
                  <a:gd name="connsiteY2" fmla="*/ 41738 h 663802"/>
                  <a:gd name="connsiteX3" fmla="*/ 28513 w 589647"/>
                  <a:gd name="connsiteY3" fmla="*/ 401977 h 663802"/>
                  <a:gd name="connsiteX4" fmla="*/ 266387 w 589647"/>
                  <a:gd name="connsiteY4" fmla="*/ 644611 h 663802"/>
                  <a:gd name="connsiteX5" fmla="*/ 268609 w 589647"/>
                  <a:gd name="connsiteY5" fmla="*/ 648736 h 663802"/>
                  <a:gd name="connsiteX6" fmla="*/ 301231 w 589647"/>
                  <a:gd name="connsiteY6" fmla="*/ 656860 h 663802"/>
                  <a:gd name="connsiteX7" fmla="*/ 328521 w 589647"/>
                  <a:gd name="connsiteY7" fmla="*/ 663714 h 663802"/>
                  <a:gd name="connsiteX8" fmla="*/ 330172 w 589647"/>
                  <a:gd name="connsiteY8" fmla="*/ 657304 h 663802"/>
                  <a:gd name="connsiteX9" fmla="*/ 323825 w 589647"/>
                  <a:gd name="connsiteY9" fmla="*/ 655273 h 663802"/>
                  <a:gd name="connsiteX10" fmla="*/ 430576 w 589647"/>
                  <a:gd name="connsiteY10" fmla="*/ 590918 h 663802"/>
                  <a:gd name="connsiteX11" fmla="*/ 558018 w 589647"/>
                  <a:gd name="connsiteY11" fmla="*/ 434599 h 663802"/>
                  <a:gd name="connsiteX12" fmla="*/ 478557 w 589647"/>
                  <a:gd name="connsiteY12" fmla="*/ 66427 h 66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89647" h="663802">
                    <a:moveTo>
                      <a:pt x="478557" y="66427"/>
                    </a:moveTo>
                    <a:cubicBezTo>
                      <a:pt x="425372" y="23904"/>
                      <a:pt x="363238" y="5054"/>
                      <a:pt x="297930" y="1310"/>
                    </a:cubicBezTo>
                    <a:cubicBezTo>
                      <a:pt x="228878" y="-2689"/>
                      <a:pt x="154812" y="294"/>
                      <a:pt x="97819" y="41738"/>
                    </a:cubicBezTo>
                    <a:cubicBezTo>
                      <a:pt x="-10963" y="120881"/>
                      <a:pt x="-20991" y="278660"/>
                      <a:pt x="28513" y="401977"/>
                    </a:cubicBezTo>
                    <a:cubicBezTo>
                      <a:pt x="72052" y="510315"/>
                      <a:pt x="160271" y="601707"/>
                      <a:pt x="266387" y="644611"/>
                    </a:cubicBezTo>
                    <a:cubicBezTo>
                      <a:pt x="266260" y="646261"/>
                      <a:pt x="266959" y="647974"/>
                      <a:pt x="268609" y="648736"/>
                    </a:cubicBezTo>
                    <a:cubicBezTo>
                      <a:pt x="279525" y="653813"/>
                      <a:pt x="290441" y="656289"/>
                      <a:pt x="301231" y="656860"/>
                    </a:cubicBezTo>
                    <a:cubicBezTo>
                      <a:pt x="310243" y="659462"/>
                      <a:pt x="319319" y="661874"/>
                      <a:pt x="328521" y="663714"/>
                    </a:cubicBezTo>
                    <a:cubicBezTo>
                      <a:pt x="332583" y="664603"/>
                      <a:pt x="334360" y="658510"/>
                      <a:pt x="330172" y="657304"/>
                    </a:cubicBezTo>
                    <a:cubicBezTo>
                      <a:pt x="328014" y="656669"/>
                      <a:pt x="325919" y="655971"/>
                      <a:pt x="323825" y="655273"/>
                    </a:cubicBezTo>
                    <a:cubicBezTo>
                      <a:pt x="364126" y="647720"/>
                      <a:pt x="401953" y="616876"/>
                      <a:pt x="430576" y="590918"/>
                    </a:cubicBezTo>
                    <a:cubicBezTo>
                      <a:pt x="480080" y="545983"/>
                      <a:pt x="527363" y="495527"/>
                      <a:pt x="558018" y="434599"/>
                    </a:cubicBezTo>
                    <a:cubicBezTo>
                      <a:pt x="619581" y="312298"/>
                      <a:pt x="590323" y="155788"/>
                      <a:pt x="478557" y="66427"/>
                    </a:cubicBezTo>
                    <a:close/>
                  </a:path>
                </a:pathLst>
              </a:custGeom>
              <a:solidFill>
                <a:srgbClr val="23938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FD4E02A1-60CE-4BB9-B6DF-B3F8A5B9A819}"/>
                  </a:ext>
                </a:extLst>
              </p:cNvPr>
              <p:cNvSpPr/>
              <p:nvPr/>
            </p:nvSpPr>
            <p:spPr>
              <a:xfrm>
                <a:off x="2832492" y="4804344"/>
                <a:ext cx="483467" cy="539224"/>
              </a:xfrm>
              <a:custGeom>
                <a:avLst/>
                <a:gdLst>
                  <a:gd name="connsiteX0" fmla="*/ 478387 w 483467"/>
                  <a:gd name="connsiteY0" fmla="*/ 183086 h 539224"/>
                  <a:gd name="connsiteX1" fmla="*/ 402100 w 483467"/>
                  <a:gd name="connsiteY1" fmla="*/ 51773 h 539224"/>
                  <a:gd name="connsiteX2" fmla="*/ 233151 w 483467"/>
                  <a:gd name="connsiteY2" fmla="*/ 809 h 539224"/>
                  <a:gd name="connsiteX3" fmla="*/ 1623 w 483467"/>
                  <a:gd name="connsiteY3" fmla="*/ 174962 h 539224"/>
                  <a:gd name="connsiteX4" fmla="*/ 79307 w 483467"/>
                  <a:gd name="connsiteY4" fmla="*/ 413090 h 539224"/>
                  <a:gd name="connsiteX5" fmla="*/ 78926 w 483467"/>
                  <a:gd name="connsiteY5" fmla="*/ 419247 h 539224"/>
                  <a:gd name="connsiteX6" fmla="*/ 121322 w 483467"/>
                  <a:gd name="connsiteY6" fmla="*/ 464816 h 539224"/>
                  <a:gd name="connsiteX7" fmla="*/ 192469 w 483467"/>
                  <a:gd name="connsiteY7" fmla="*/ 538755 h 539224"/>
                  <a:gd name="connsiteX8" fmla="*/ 194500 w 483467"/>
                  <a:gd name="connsiteY8" fmla="*/ 536724 h 539224"/>
                  <a:gd name="connsiteX9" fmla="*/ 142330 w 483467"/>
                  <a:gd name="connsiteY9" fmla="*/ 479730 h 539224"/>
                  <a:gd name="connsiteX10" fmla="*/ 208399 w 483467"/>
                  <a:gd name="connsiteY10" fmla="*/ 514764 h 539224"/>
                  <a:gd name="connsiteX11" fmla="*/ 286907 w 483467"/>
                  <a:gd name="connsiteY11" fmla="*/ 531329 h 539224"/>
                  <a:gd name="connsiteX12" fmla="*/ 358752 w 483467"/>
                  <a:gd name="connsiteY12" fmla="*/ 483412 h 539224"/>
                  <a:gd name="connsiteX13" fmla="*/ 478387 w 483467"/>
                  <a:gd name="connsiteY13" fmla="*/ 183086 h 53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3467" h="539224">
                    <a:moveTo>
                      <a:pt x="478387" y="183086"/>
                    </a:moveTo>
                    <a:cubicBezTo>
                      <a:pt x="468233" y="132884"/>
                      <a:pt x="442592" y="83887"/>
                      <a:pt x="402100" y="51773"/>
                    </a:cubicBezTo>
                    <a:cubicBezTo>
                      <a:pt x="354563" y="14010"/>
                      <a:pt x="290208" y="5252"/>
                      <a:pt x="233151" y="809"/>
                    </a:cubicBezTo>
                    <a:cubicBezTo>
                      <a:pt x="120941" y="-7949"/>
                      <a:pt x="14888" y="54692"/>
                      <a:pt x="1623" y="174962"/>
                    </a:cubicBezTo>
                    <a:cubicBezTo>
                      <a:pt x="-8214" y="264006"/>
                      <a:pt x="27772" y="343213"/>
                      <a:pt x="79307" y="413090"/>
                    </a:cubicBezTo>
                    <a:cubicBezTo>
                      <a:pt x="77847" y="414614"/>
                      <a:pt x="77340" y="416835"/>
                      <a:pt x="78926" y="419247"/>
                    </a:cubicBezTo>
                    <a:cubicBezTo>
                      <a:pt x="90858" y="437208"/>
                      <a:pt x="105329" y="452059"/>
                      <a:pt x="121322" y="464816"/>
                    </a:cubicBezTo>
                    <a:cubicBezTo>
                      <a:pt x="144424" y="490901"/>
                      <a:pt x="168732" y="515526"/>
                      <a:pt x="192469" y="538755"/>
                    </a:cubicBezTo>
                    <a:cubicBezTo>
                      <a:pt x="193865" y="540151"/>
                      <a:pt x="195832" y="538120"/>
                      <a:pt x="194500" y="536724"/>
                    </a:cubicBezTo>
                    <a:cubicBezTo>
                      <a:pt x="177237" y="518001"/>
                      <a:pt x="159593" y="499151"/>
                      <a:pt x="142330" y="479730"/>
                    </a:cubicBezTo>
                    <a:cubicBezTo>
                      <a:pt x="163147" y="493249"/>
                      <a:pt x="185614" y="504419"/>
                      <a:pt x="208399" y="514764"/>
                    </a:cubicBezTo>
                    <a:cubicBezTo>
                      <a:pt x="234103" y="526442"/>
                      <a:pt x="259236" y="538120"/>
                      <a:pt x="286907" y="531329"/>
                    </a:cubicBezTo>
                    <a:cubicBezTo>
                      <a:pt x="315150" y="524348"/>
                      <a:pt x="338189" y="502959"/>
                      <a:pt x="358752" y="483412"/>
                    </a:cubicBezTo>
                    <a:cubicBezTo>
                      <a:pt x="437895" y="408140"/>
                      <a:pt x="502378" y="301325"/>
                      <a:pt x="478387" y="183086"/>
                    </a:cubicBezTo>
                    <a:close/>
                  </a:path>
                </a:pathLst>
              </a:custGeom>
              <a:solidFill>
                <a:srgbClr val="336E6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44FFE1A9-9791-4E2D-8980-2E64DDB8D6D6}"/>
                </a:ext>
              </a:extLst>
            </p:cNvPr>
            <p:cNvSpPr/>
            <p:nvPr/>
          </p:nvSpPr>
          <p:spPr>
            <a:xfrm>
              <a:off x="2725320" y="4587265"/>
              <a:ext cx="708105" cy="735435"/>
            </a:xfrm>
            <a:custGeom>
              <a:avLst/>
              <a:gdLst>
                <a:gd name="connsiteX0" fmla="*/ 318745 w 708105"/>
                <a:gd name="connsiteY0" fmla="*/ 726956 h 735435"/>
                <a:gd name="connsiteX1" fmla="*/ 300593 w 708105"/>
                <a:gd name="connsiteY1" fmla="*/ 708995 h 735435"/>
                <a:gd name="connsiteX2" fmla="*/ 294628 w 708105"/>
                <a:gd name="connsiteY2" fmla="*/ 715024 h 735435"/>
                <a:gd name="connsiteX3" fmla="*/ 311319 w 708105"/>
                <a:gd name="connsiteY3" fmla="*/ 734509 h 735435"/>
                <a:gd name="connsiteX4" fmla="*/ 318745 w 708105"/>
                <a:gd name="connsiteY4" fmla="*/ 726956 h 735435"/>
                <a:gd name="connsiteX5" fmla="*/ 318745 w 708105"/>
                <a:gd name="connsiteY5" fmla="*/ 726956 h 735435"/>
                <a:gd name="connsiteX6" fmla="*/ 574961 w 708105"/>
                <a:gd name="connsiteY6" fmla="*/ 58205 h 735435"/>
                <a:gd name="connsiteX7" fmla="*/ 574961 w 708105"/>
                <a:gd name="connsiteY7" fmla="*/ 59601 h 735435"/>
                <a:gd name="connsiteX8" fmla="*/ 574961 w 708105"/>
                <a:gd name="connsiteY8" fmla="*/ 58205 h 735435"/>
                <a:gd name="connsiteX9" fmla="*/ 574961 w 708105"/>
                <a:gd name="connsiteY9" fmla="*/ 58205 h 735435"/>
                <a:gd name="connsiteX10" fmla="*/ 561443 w 708105"/>
                <a:gd name="connsiteY10" fmla="*/ 44179 h 735435"/>
                <a:gd name="connsiteX11" fmla="*/ 561125 w 708105"/>
                <a:gd name="connsiteY11" fmla="*/ 45702 h 735435"/>
                <a:gd name="connsiteX12" fmla="*/ 564426 w 708105"/>
                <a:gd name="connsiteY12" fmla="*/ 51541 h 735435"/>
                <a:gd name="connsiteX13" fmla="*/ 570709 w 708105"/>
                <a:gd name="connsiteY13" fmla="*/ 44496 h 735435"/>
                <a:gd name="connsiteX14" fmla="*/ 561443 w 708105"/>
                <a:gd name="connsiteY14" fmla="*/ 44179 h 735435"/>
                <a:gd name="connsiteX15" fmla="*/ 561443 w 708105"/>
                <a:gd name="connsiteY15" fmla="*/ 44179 h 735435"/>
                <a:gd name="connsiteX16" fmla="*/ 549638 w 708105"/>
                <a:gd name="connsiteY16" fmla="*/ 32184 h 735435"/>
                <a:gd name="connsiteX17" fmla="*/ 543989 w 708105"/>
                <a:gd name="connsiteY17" fmla="*/ 35484 h 735435"/>
                <a:gd name="connsiteX18" fmla="*/ 544941 w 708105"/>
                <a:gd name="connsiteY18" fmla="*/ 46464 h 735435"/>
                <a:gd name="connsiteX19" fmla="*/ 551923 w 708105"/>
                <a:gd name="connsiteY19" fmla="*/ 47606 h 735435"/>
                <a:gd name="connsiteX20" fmla="*/ 549638 w 708105"/>
                <a:gd name="connsiteY20" fmla="*/ 32184 h 735435"/>
                <a:gd name="connsiteX21" fmla="*/ 549638 w 708105"/>
                <a:gd name="connsiteY21" fmla="*/ 32184 h 735435"/>
                <a:gd name="connsiteX22" fmla="*/ 527805 w 708105"/>
                <a:gd name="connsiteY22" fmla="*/ 33770 h 735435"/>
                <a:gd name="connsiteX23" fmla="*/ 520824 w 708105"/>
                <a:gd name="connsiteY23" fmla="*/ 37769 h 735435"/>
                <a:gd name="connsiteX24" fmla="*/ 524441 w 708105"/>
                <a:gd name="connsiteY24" fmla="*/ 46337 h 735435"/>
                <a:gd name="connsiteX25" fmla="*/ 526599 w 708105"/>
                <a:gd name="connsiteY25" fmla="*/ 47035 h 735435"/>
                <a:gd name="connsiteX26" fmla="*/ 527361 w 708105"/>
                <a:gd name="connsiteY26" fmla="*/ 46781 h 735435"/>
                <a:gd name="connsiteX27" fmla="*/ 530090 w 708105"/>
                <a:gd name="connsiteY27" fmla="*/ 43100 h 735435"/>
                <a:gd name="connsiteX28" fmla="*/ 527805 w 708105"/>
                <a:gd name="connsiteY28" fmla="*/ 33770 h 735435"/>
                <a:gd name="connsiteX29" fmla="*/ 527805 w 708105"/>
                <a:gd name="connsiteY29" fmla="*/ 33770 h 735435"/>
                <a:gd name="connsiteX30" fmla="*/ 511177 w 708105"/>
                <a:gd name="connsiteY30" fmla="*/ 24758 h 735435"/>
                <a:gd name="connsiteX31" fmla="*/ 502228 w 708105"/>
                <a:gd name="connsiteY31" fmla="*/ 24440 h 735435"/>
                <a:gd name="connsiteX32" fmla="*/ 503180 w 708105"/>
                <a:gd name="connsiteY32" fmla="*/ 41577 h 735435"/>
                <a:gd name="connsiteX33" fmla="*/ 510606 w 708105"/>
                <a:gd name="connsiteY33" fmla="*/ 41831 h 735435"/>
                <a:gd name="connsiteX34" fmla="*/ 511177 w 708105"/>
                <a:gd name="connsiteY34" fmla="*/ 24758 h 735435"/>
                <a:gd name="connsiteX35" fmla="*/ 511177 w 708105"/>
                <a:gd name="connsiteY35" fmla="*/ 24758 h 735435"/>
                <a:gd name="connsiteX36" fmla="*/ 485917 w 708105"/>
                <a:gd name="connsiteY36" fmla="*/ 19554 h 735435"/>
                <a:gd name="connsiteX37" fmla="*/ 480268 w 708105"/>
                <a:gd name="connsiteY37" fmla="*/ 19363 h 735435"/>
                <a:gd name="connsiteX38" fmla="*/ 478745 w 708105"/>
                <a:gd name="connsiteY38" fmla="*/ 35420 h 735435"/>
                <a:gd name="connsiteX39" fmla="*/ 482109 w 708105"/>
                <a:gd name="connsiteY39" fmla="*/ 39990 h 735435"/>
                <a:gd name="connsiteX40" fmla="*/ 484521 w 708105"/>
                <a:gd name="connsiteY40" fmla="*/ 40053 h 735435"/>
                <a:gd name="connsiteX41" fmla="*/ 487758 w 708105"/>
                <a:gd name="connsiteY41" fmla="*/ 35738 h 735435"/>
                <a:gd name="connsiteX42" fmla="*/ 485917 w 708105"/>
                <a:gd name="connsiteY42" fmla="*/ 19554 h 735435"/>
                <a:gd name="connsiteX43" fmla="*/ 485917 w 708105"/>
                <a:gd name="connsiteY43" fmla="*/ 19554 h 735435"/>
                <a:gd name="connsiteX44" fmla="*/ 464592 w 708105"/>
                <a:gd name="connsiteY44" fmla="*/ 11049 h 735435"/>
                <a:gd name="connsiteX45" fmla="*/ 459642 w 708105"/>
                <a:gd name="connsiteY45" fmla="*/ 11557 h 735435"/>
                <a:gd name="connsiteX46" fmla="*/ 457611 w 708105"/>
                <a:gd name="connsiteY46" fmla="*/ 24504 h 735435"/>
                <a:gd name="connsiteX47" fmla="*/ 457420 w 708105"/>
                <a:gd name="connsiteY47" fmla="*/ 36563 h 735435"/>
                <a:gd name="connsiteX48" fmla="*/ 464909 w 708105"/>
                <a:gd name="connsiteY48" fmla="*/ 37769 h 735435"/>
                <a:gd name="connsiteX49" fmla="*/ 464592 w 708105"/>
                <a:gd name="connsiteY49" fmla="*/ 11049 h 735435"/>
                <a:gd name="connsiteX50" fmla="*/ 464592 w 708105"/>
                <a:gd name="connsiteY50" fmla="*/ 11049 h 735435"/>
                <a:gd name="connsiteX51" fmla="*/ 436413 w 708105"/>
                <a:gd name="connsiteY51" fmla="*/ 17015 h 735435"/>
                <a:gd name="connsiteX52" fmla="*/ 427274 w 708105"/>
                <a:gd name="connsiteY52" fmla="*/ 16698 h 735435"/>
                <a:gd name="connsiteX53" fmla="*/ 430257 w 708105"/>
                <a:gd name="connsiteY53" fmla="*/ 36499 h 735435"/>
                <a:gd name="connsiteX54" fmla="*/ 433874 w 708105"/>
                <a:gd name="connsiteY54" fmla="*/ 36626 h 735435"/>
                <a:gd name="connsiteX55" fmla="*/ 436413 w 708105"/>
                <a:gd name="connsiteY55" fmla="*/ 17015 h 735435"/>
                <a:gd name="connsiteX56" fmla="*/ 436413 w 708105"/>
                <a:gd name="connsiteY56" fmla="*/ 17015 h 735435"/>
                <a:gd name="connsiteX57" fmla="*/ 412486 w 708105"/>
                <a:gd name="connsiteY57" fmla="*/ 7305 h 735435"/>
                <a:gd name="connsiteX58" fmla="*/ 406203 w 708105"/>
                <a:gd name="connsiteY58" fmla="*/ 6225 h 735435"/>
                <a:gd name="connsiteX59" fmla="*/ 406710 w 708105"/>
                <a:gd name="connsiteY59" fmla="*/ 35103 h 735435"/>
                <a:gd name="connsiteX60" fmla="*/ 414580 w 708105"/>
                <a:gd name="connsiteY60" fmla="*/ 34278 h 735435"/>
                <a:gd name="connsiteX61" fmla="*/ 412486 w 708105"/>
                <a:gd name="connsiteY61" fmla="*/ 7305 h 735435"/>
                <a:gd name="connsiteX62" fmla="*/ 412486 w 708105"/>
                <a:gd name="connsiteY62" fmla="*/ 7305 h 735435"/>
                <a:gd name="connsiteX63" fmla="*/ 391542 w 708105"/>
                <a:gd name="connsiteY63" fmla="*/ 10287 h 735435"/>
                <a:gd name="connsiteX64" fmla="*/ 382656 w 708105"/>
                <a:gd name="connsiteY64" fmla="*/ 10034 h 735435"/>
                <a:gd name="connsiteX65" fmla="*/ 385703 w 708105"/>
                <a:gd name="connsiteY65" fmla="*/ 33707 h 735435"/>
                <a:gd name="connsiteX66" fmla="*/ 390272 w 708105"/>
                <a:gd name="connsiteY66" fmla="*/ 33262 h 735435"/>
                <a:gd name="connsiteX67" fmla="*/ 391288 w 708105"/>
                <a:gd name="connsiteY67" fmla="*/ 23742 h 735435"/>
                <a:gd name="connsiteX68" fmla="*/ 391542 w 708105"/>
                <a:gd name="connsiteY68" fmla="*/ 10287 h 735435"/>
                <a:gd name="connsiteX69" fmla="*/ 391542 w 708105"/>
                <a:gd name="connsiteY69" fmla="*/ 10287 h 735435"/>
                <a:gd name="connsiteX70" fmla="*/ 367297 w 708105"/>
                <a:gd name="connsiteY70" fmla="*/ 21458 h 735435"/>
                <a:gd name="connsiteX71" fmla="*/ 367107 w 708105"/>
                <a:gd name="connsiteY71" fmla="*/ 5845 h 735435"/>
                <a:gd name="connsiteX72" fmla="*/ 357523 w 708105"/>
                <a:gd name="connsiteY72" fmla="*/ 5527 h 735435"/>
                <a:gd name="connsiteX73" fmla="*/ 361903 w 708105"/>
                <a:gd name="connsiteY73" fmla="*/ 31676 h 735435"/>
                <a:gd name="connsiteX74" fmla="*/ 365520 w 708105"/>
                <a:gd name="connsiteY74" fmla="*/ 31295 h 735435"/>
                <a:gd name="connsiteX75" fmla="*/ 367297 w 708105"/>
                <a:gd name="connsiteY75" fmla="*/ 21458 h 735435"/>
                <a:gd name="connsiteX76" fmla="*/ 367297 w 708105"/>
                <a:gd name="connsiteY76" fmla="*/ 21458 h 735435"/>
                <a:gd name="connsiteX77" fmla="*/ 340387 w 708105"/>
                <a:gd name="connsiteY77" fmla="*/ 7431 h 735435"/>
                <a:gd name="connsiteX78" fmla="*/ 332454 w 708105"/>
                <a:gd name="connsiteY78" fmla="*/ 9462 h 735435"/>
                <a:gd name="connsiteX79" fmla="*/ 336770 w 708105"/>
                <a:gd name="connsiteY79" fmla="*/ 26218 h 735435"/>
                <a:gd name="connsiteX80" fmla="*/ 342228 w 708105"/>
                <a:gd name="connsiteY80" fmla="*/ 25646 h 735435"/>
                <a:gd name="connsiteX81" fmla="*/ 340387 w 708105"/>
                <a:gd name="connsiteY81" fmla="*/ 7431 h 735435"/>
                <a:gd name="connsiteX82" fmla="*/ 340387 w 708105"/>
                <a:gd name="connsiteY82" fmla="*/ 7431 h 735435"/>
                <a:gd name="connsiteX83" fmla="*/ 317412 w 708105"/>
                <a:gd name="connsiteY83" fmla="*/ 3179 h 735435"/>
                <a:gd name="connsiteX84" fmla="*/ 309479 w 708105"/>
                <a:gd name="connsiteY84" fmla="*/ 5210 h 735435"/>
                <a:gd name="connsiteX85" fmla="*/ 314810 w 708105"/>
                <a:gd name="connsiteY85" fmla="*/ 26091 h 735435"/>
                <a:gd name="connsiteX86" fmla="*/ 319316 w 708105"/>
                <a:gd name="connsiteY86" fmla="*/ 25583 h 735435"/>
                <a:gd name="connsiteX87" fmla="*/ 317412 w 708105"/>
                <a:gd name="connsiteY87" fmla="*/ 3179 h 735435"/>
                <a:gd name="connsiteX88" fmla="*/ 317412 w 708105"/>
                <a:gd name="connsiteY88" fmla="*/ 3179 h 735435"/>
                <a:gd name="connsiteX89" fmla="*/ 293676 w 708105"/>
                <a:gd name="connsiteY89" fmla="*/ 9907 h 735435"/>
                <a:gd name="connsiteX90" fmla="*/ 288471 w 708105"/>
                <a:gd name="connsiteY90" fmla="*/ 9082 h 735435"/>
                <a:gd name="connsiteX91" fmla="*/ 290439 w 708105"/>
                <a:gd name="connsiteY91" fmla="*/ 30787 h 735435"/>
                <a:gd name="connsiteX92" fmla="*/ 295580 w 708105"/>
                <a:gd name="connsiteY92" fmla="*/ 29518 h 735435"/>
                <a:gd name="connsiteX93" fmla="*/ 293676 w 708105"/>
                <a:gd name="connsiteY93" fmla="*/ 9907 h 735435"/>
                <a:gd name="connsiteX94" fmla="*/ 293676 w 708105"/>
                <a:gd name="connsiteY94" fmla="*/ 9907 h 735435"/>
                <a:gd name="connsiteX95" fmla="*/ 263719 w 708105"/>
                <a:gd name="connsiteY95" fmla="*/ 12318 h 735435"/>
                <a:gd name="connsiteX96" fmla="*/ 257246 w 708105"/>
                <a:gd name="connsiteY96" fmla="*/ 12128 h 735435"/>
                <a:gd name="connsiteX97" fmla="*/ 259530 w 708105"/>
                <a:gd name="connsiteY97" fmla="*/ 36753 h 735435"/>
                <a:gd name="connsiteX98" fmla="*/ 266766 w 708105"/>
                <a:gd name="connsiteY98" fmla="*/ 35991 h 735435"/>
                <a:gd name="connsiteX99" fmla="*/ 263719 w 708105"/>
                <a:gd name="connsiteY99" fmla="*/ 12318 h 735435"/>
                <a:gd name="connsiteX100" fmla="*/ 263719 w 708105"/>
                <a:gd name="connsiteY100" fmla="*/ 12318 h 735435"/>
                <a:gd name="connsiteX101" fmla="*/ 239475 w 708105"/>
                <a:gd name="connsiteY101" fmla="*/ 16888 h 735435"/>
                <a:gd name="connsiteX102" fmla="*/ 232620 w 708105"/>
                <a:gd name="connsiteY102" fmla="*/ 17650 h 735435"/>
                <a:gd name="connsiteX103" fmla="*/ 234969 w 708105"/>
                <a:gd name="connsiteY103" fmla="*/ 38530 h 735435"/>
                <a:gd name="connsiteX104" fmla="*/ 242458 w 708105"/>
                <a:gd name="connsiteY104" fmla="*/ 37705 h 735435"/>
                <a:gd name="connsiteX105" fmla="*/ 239475 w 708105"/>
                <a:gd name="connsiteY105" fmla="*/ 16888 h 735435"/>
                <a:gd name="connsiteX106" fmla="*/ 239475 w 708105"/>
                <a:gd name="connsiteY106" fmla="*/ 16888 h 735435"/>
                <a:gd name="connsiteX107" fmla="*/ 221958 w 708105"/>
                <a:gd name="connsiteY107" fmla="*/ 39673 h 735435"/>
                <a:gd name="connsiteX108" fmla="*/ 216754 w 708105"/>
                <a:gd name="connsiteY108" fmla="*/ 20760 h 735435"/>
                <a:gd name="connsiteX109" fmla="*/ 209391 w 708105"/>
                <a:gd name="connsiteY109" fmla="*/ 19490 h 735435"/>
                <a:gd name="connsiteX110" fmla="*/ 213707 w 708105"/>
                <a:gd name="connsiteY110" fmla="*/ 43037 h 735435"/>
                <a:gd name="connsiteX111" fmla="*/ 221958 w 708105"/>
                <a:gd name="connsiteY111" fmla="*/ 39673 h 735435"/>
                <a:gd name="connsiteX112" fmla="*/ 221958 w 708105"/>
                <a:gd name="connsiteY112" fmla="*/ 39673 h 735435"/>
                <a:gd name="connsiteX113" fmla="*/ 195238 w 708105"/>
                <a:gd name="connsiteY113" fmla="*/ 35484 h 735435"/>
                <a:gd name="connsiteX114" fmla="*/ 192002 w 708105"/>
                <a:gd name="connsiteY114" fmla="*/ 23806 h 735435"/>
                <a:gd name="connsiteX115" fmla="*/ 186797 w 708105"/>
                <a:gd name="connsiteY115" fmla="*/ 23615 h 735435"/>
                <a:gd name="connsiteX116" fmla="*/ 193207 w 708105"/>
                <a:gd name="connsiteY116" fmla="*/ 50399 h 735435"/>
                <a:gd name="connsiteX117" fmla="*/ 198729 w 708105"/>
                <a:gd name="connsiteY117" fmla="*/ 47289 h 735435"/>
                <a:gd name="connsiteX118" fmla="*/ 195238 w 708105"/>
                <a:gd name="connsiteY118" fmla="*/ 35484 h 735435"/>
                <a:gd name="connsiteX119" fmla="*/ 195238 w 708105"/>
                <a:gd name="connsiteY119" fmla="*/ 35484 h 735435"/>
                <a:gd name="connsiteX120" fmla="*/ 171057 w 708105"/>
                <a:gd name="connsiteY120" fmla="*/ 30406 h 735435"/>
                <a:gd name="connsiteX121" fmla="*/ 161347 w 708105"/>
                <a:gd name="connsiteY121" fmla="*/ 31422 h 735435"/>
                <a:gd name="connsiteX122" fmla="*/ 164838 w 708105"/>
                <a:gd name="connsiteY122" fmla="*/ 52683 h 735435"/>
                <a:gd name="connsiteX123" fmla="*/ 175183 w 708105"/>
                <a:gd name="connsiteY123" fmla="*/ 51541 h 735435"/>
                <a:gd name="connsiteX124" fmla="*/ 171057 w 708105"/>
                <a:gd name="connsiteY124" fmla="*/ 30406 h 735435"/>
                <a:gd name="connsiteX125" fmla="*/ 171057 w 708105"/>
                <a:gd name="connsiteY125" fmla="*/ 30406 h 735435"/>
                <a:gd name="connsiteX126" fmla="*/ 152652 w 708105"/>
                <a:gd name="connsiteY126" fmla="*/ 40879 h 735435"/>
                <a:gd name="connsiteX127" fmla="*/ 144846 w 708105"/>
                <a:gd name="connsiteY127" fmla="*/ 41704 h 735435"/>
                <a:gd name="connsiteX128" fmla="*/ 148273 w 708105"/>
                <a:gd name="connsiteY128" fmla="*/ 65504 h 735435"/>
                <a:gd name="connsiteX129" fmla="*/ 155698 w 708105"/>
                <a:gd name="connsiteY129" fmla="*/ 64742 h 735435"/>
                <a:gd name="connsiteX130" fmla="*/ 152652 w 708105"/>
                <a:gd name="connsiteY130" fmla="*/ 40879 h 735435"/>
                <a:gd name="connsiteX131" fmla="*/ 152652 w 708105"/>
                <a:gd name="connsiteY131" fmla="*/ 40879 h 735435"/>
                <a:gd name="connsiteX132" fmla="*/ 131962 w 708105"/>
                <a:gd name="connsiteY132" fmla="*/ 63028 h 735435"/>
                <a:gd name="connsiteX133" fmla="*/ 129360 w 708105"/>
                <a:gd name="connsiteY133" fmla="*/ 50399 h 735435"/>
                <a:gd name="connsiteX134" fmla="*/ 122315 w 708105"/>
                <a:gd name="connsiteY134" fmla="*/ 49193 h 735435"/>
                <a:gd name="connsiteX135" fmla="*/ 132470 w 708105"/>
                <a:gd name="connsiteY135" fmla="*/ 74135 h 735435"/>
                <a:gd name="connsiteX136" fmla="*/ 135453 w 708105"/>
                <a:gd name="connsiteY136" fmla="*/ 71089 h 735435"/>
                <a:gd name="connsiteX137" fmla="*/ 131962 w 708105"/>
                <a:gd name="connsiteY137" fmla="*/ 63028 h 735435"/>
                <a:gd name="connsiteX138" fmla="*/ 131962 w 708105"/>
                <a:gd name="connsiteY138" fmla="*/ 63028 h 735435"/>
                <a:gd name="connsiteX139" fmla="*/ 102323 w 708105"/>
                <a:gd name="connsiteY139" fmla="*/ 60363 h 735435"/>
                <a:gd name="connsiteX140" fmla="*/ 96801 w 708105"/>
                <a:gd name="connsiteY140" fmla="*/ 62584 h 735435"/>
                <a:gd name="connsiteX141" fmla="*/ 103465 w 708105"/>
                <a:gd name="connsiteY141" fmla="*/ 81498 h 735435"/>
                <a:gd name="connsiteX142" fmla="*/ 107337 w 708105"/>
                <a:gd name="connsiteY142" fmla="*/ 80545 h 735435"/>
                <a:gd name="connsiteX143" fmla="*/ 102323 w 708105"/>
                <a:gd name="connsiteY143" fmla="*/ 60363 h 735435"/>
                <a:gd name="connsiteX144" fmla="*/ 102323 w 708105"/>
                <a:gd name="connsiteY144" fmla="*/ 60363 h 735435"/>
                <a:gd name="connsiteX145" fmla="*/ 78205 w 708105"/>
                <a:gd name="connsiteY145" fmla="*/ 72739 h 735435"/>
                <a:gd name="connsiteX146" fmla="*/ 72112 w 708105"/>
                <a:gd name="connsiteY146" fmla="*/ 72548 h 735435"/>
                <a:gd name="connsiteX147" fmla="*/ 77190 w 708105"/>
                <a:gd name="connsiteY147" fmla="*/ 93366 h 735435"/>
                <a:gd name="connsiteX148" fmla="*/ 82965 w 708105"/>
                <a:gd name="connsiteY148" fmla="*/ 90129 h 735435"/>
                <a:gd name="connsiteX149" fmla="*/ 78205 w 708105"/>
                <a:gd name="connsiteY149" fmla="*/ 72739 h 735435"/>
                <a:gd name="connsiteX150" fmla="*/ 78205 w 708105"/>
                <a:gd name="connsiteY150" fmla="*/ 72739 h 735435"/>
                <a:gd name="connsiteX151" fmla="*/ 641665 w 708105"/>
                <a:gd name="connsiteY151" fmla="*/ 107455 h 735435"/>
                <a:gd name="connsiteX152" fmla="*/ 638555 w 708105"/>
                <a:gd name="connsiteY152" fmla="*/ 114691 h 735435"/>
                <a:gd name="connsiteX153" fmla="*/ 640078 w 708105"/>
                <a:gd name="connsiteY153" fmla="*/ 118435 h 735435"/>
                <a:gd name="connsiteX154" fmla="*/ 648583 w 708105"/>
                <a:gd name="connsiteY154" fmla="*/ 107709 h 735435"/>
                <a:gd name="connsiteX155" fmla="*/ 641665 w 708105"/>
                <a:gd name="connsiteY155" fmla="*/ 107455 h 735435"/>
                <a:gd name="connsiteX156" fmla="*/ 641665 w 708105"/>
                <a:gd name="connsiteY156" fmla="*/ 107455 h 735435"/>
                <a:gd name="connsiteX157" fmla="*/ 617421 w 708105"/>
                <a:gd name="connsiteY157" fmla="*/ 83528 h 735435"/>
                <a:gd name="connsiteX158" fmla="*/ 610566 w 708105"/>
                <a:gd name="connsiteY158" fmla="*/ 82386 h 735435"/>
                <a:gd name="connsiteX159" fmla="*/ 611835 w 708105"/>
                <a:gd name="connsiteY159" fmla="*/ 108788 h 735435"/>
                <a:gd name="connsiteX160" fmla="*/ 619579 w 708105"/>
                <a:gd name="connsiteY160" fmla="*/ 106884 h 735435"/>
                <a:gd name="connsiteX161" fmla="*/ 617421 w 708105"/>
                <a:gd name="connsiteY161" fmla="*/ 83528 h 735435"/>
                <a:gd name="connsiteX162" fmla="*/ 617421 w 708105"/>
                <a:gd name="connsiteY162" fmla="*/ 83528 h 735435"/>
                <a:gd name="connsiteX163" fmla="*/ 599206 w 708105"/>
                <a:gd name="connsiteY163" fmla="*/ 97745 h 735435"/>
                <a:gd name="connsiteX164" fmla="*/ 597238 w 708105"/>
                <a:gd name="connsiteY164" fmla="*/ 78832 h 735435"/>
                <a:gd name="connsiteX165" fmla="*/ 589432 w 708105"/>
                <a:gd name="connsiteY165" fmla="*/ 76357 h 735435"/>
                <a:gd name="connsiteX166" fmla="*/ 589622 w 708105"/>
                <a:gd name="connsiteY166" fmla="*/ 101616 h 735435"/>
                <a:gd name="connsiteX167" fmla="*/ 594192 w 708105"/>
                <a:gd name="connsiteY167" fmla="*/ 104409 h 735435"/>
                <a:gd name="connsiteX168" fmla="*/ 597873 w 708105"/>
                <a:gd name="connsiteY168" fmla="*/ 102949 h 735435"/>
                <a:gd name="connsiteX169" fmla="*/ 599206 w 708105"/>
                <a:gd name="connsiteY169" fmla="*/ 97745 h 735435"/>
                <a:gd name="connsiteX170" fmla="*/ 599206 w 708105"/>
                <a:gd name="connsiteY170" fmla="*/ 97745 h 735435"/>
                <a:gd name="connsiteX171" fmla="*/ 572296 w 708105"/>
                <a:gd name="connsiteY171" fmla="*/ 70708 h 735435"/>
                <a:gd name="connsiteX172" fmla="*/ 567281 w 708105"/>
                <a:gd name="connsiteY172" fmla="*/ 69185 h 735435"/>
                <a:gd name="connsiteX173" fmla="*/ 562077 w 708105"/>
                <a:gd name="connsiteY173" fmla="*/ 81243 h 735435"/>
                <a:gd name="connsiteX174" fmla="*/ 560110 w 708105"/>
                <a:gd name="connsiteY174" fmla="*/ 95206 h 735435"/>
                <a:gd name="connsiteX175" fmla="*/ 567662 w 708105"/>
                <a:gd name="connsiteY175" fmla="*/ 97491 h 735435"/>
                <a:gd name="connsiteX176" fmla="*/ 572296 w 708105"/>
                <a:gd name="connsiteY176" fmla="*/ 70708 h 735435"/>
                <a:gd name="connsiteX177" fmla="*/ 572296 w 708105"/>
                <a:gd name="connsiteY177" fmla="*/ 70708 h 735435"/>
                <a:gd name="connsiteX178" fmla="*/ 537960 w 708105"/>
                <a:gd name="connsiteY178" fmla="*/ 70835 h 735435"/>
                <a:gd name="connsiteX179" fmla="*/ 534850 w 708105"/>
                <a:gd name="connsiteY179" fmla="*/ 87146 h 735435"/>
                <a:gd name="connsiteX180" fmla="*/ 536056 w 708105"/>
                <a:gd name="connsiteY180" fmla="*/ 98380 h 735435"/>
                <a:gd name="connsiteX181" fmla="*/ 539991 w 708105"/>
                <a:gd name="connsiteY181" fmla="*/ 99585 h 735435"/>
                <a:gd name="connsiteX182" fmla="*/ 546084 w 708105"/>
                <a:gd name="connsiteY182" fmla="*/ 72231 h 735435"/>
                <a:gd name="connsiteX183" fmla="*/ 537960 w 708105"/>
                <a:gd name="connsiteY183" fmla="*/ 70835 h 735435"/>
                <a:gd name="connsiteX184" fmla="*/ 537960 w 708105"/>
                <a:gd name="connsiteY184" fmla="*/ 70835 h 735435"/>
                <a:gd name="connsiteX185" fmla="*/ 518539 w 708105"/>
                <a:gd name="connsiteY185" fmla="*/ 61252 h 735435"/>
                <a:gd name="connsiteX186" fmla="*/ 512954 w 708105"/>
                <a:gd name="connsiteY186" fmla="*/ 94318 h 735435"/>
                <a:gd name="connsiteX187" fmla="*/ 521712 w 708105"/>
                <a:gd name="connsiteY187" fmla="*/ 95778 h 735435"/>
                <a:gd name="connsiteX188" fmla="*/ 526917 w 708105"/>
                <a:gd name="connsiteY188" fmla="*/ 63854 h 735435"/>
                <a:gd name="connsiteX189" fmla="*/ 518539 w 708105"/>
                <a:gd name="connsiteY189" fmla="*/ 61252 h 735435"/>
                <a:gd name="connsiteX190" fmla="*/ 518539 w 708105"/>
                <a:gd name="connsiteY190" fmla="*/ 61252 h 735435"/>
                <a:gd name="connsiteX191" fmla="*/ 499118 w 708105"/>
                <a:gd name="connsiteY191" fmla="*/ 55222 h 735435"/>
                <a:gd name="connsiteX192" fmla="*/ 495120 w 708105"/>
                <a:gd name="connsiteY192" fmla="*/ 74199 h 735435"/>
                <a:gd name="connsiteX193" fmla="*/ 492327 w 708105"/>
                <a:gd name="connsiteY193" fmla="*/ 91842 h 735435"/>
                <a:gd name="connsiteX194" fmla="*/ 500134 w 708105"/>
                <a:gd name="connsiteY194" fmla="*/ 94254 h 735435"/>
                <a:gd name="connsiteX195" fmla="*/ 504132 w 708105"/>
                <a:gd name="connsiteY195" fmla="*/ 76991 h 735435"/>
                <a:gd name="connsiteX196" fmla="*/ 507432 w 708105"/>
                <a:gd name="connsiteY196" fmla="*/ 57761 h 735435"/>
                <a:gd name="connsiteX197" fmla="*/ 499118 w 708105"/>
                <a:gd name="connsiteY197" fmla="*/ 55222 h 735435"/>
                <a:gd name="connsiteX198" fmla="*/ 499118 w 708105"/>
                <a:gd name="connsiteY198" fmla="*/ 55222 h 735435"/>
                <a:gd name="connsiteX199" fmla="*/ 473668 w 708105"/>
                <a:gd name="connsiteY199" fmla="*/ 55730 h 735435"/>
                <a:gd name="connsiteX200" fmla="*/ 471954 w 708105"/>
                <a:gd name="connsiteY200" fmla="*/ 72231 h 735435"/>
                <a:gd name="connsiteX201" fmla="*/ 472081 w 708105"/>
                <a:gd name="connsiteY201" fmla="*/ 87082 h 735435"/>
                <a:gd name="connsiteX202" fmla="*/ 479316 w 708105"/>
                <a:gd name="connsiteY202" fmla="*/ 88288 h 735435"/>
                <a:gd name="connsiteX203" fmla="*/ 481538 w 708105"/>
                <a:gd name="connsiteY203" fmla="*/ 73881 h 735435"/>
                <a:gd name="connsiteX204" fmla="*/ 481919 w 708105"/>
                <a:gd name="connsiteY204" fmla="*/ 55984 h 735435"/>
                <a:gd name="connsiteX205" fmla="*/ 473668 w 708105"/>
                <a:gd name="connsiteY205" fmla="*/ 55730 h 735435"/>
                <a:gd name="connsiteX206" fmla="*/ 473668 w 708105"/>
                <a:gd name="connsiteY206" fmla="*/ 55730 h 735435"/>
                <a:gd name="connsiteX207" fmla="*/ 458245 w 708105"/>
                <a:gd name="connsiteY207" fmla="*/ 58903 h 735435"/>
                <a:gd name="connsiteX208" fmla="*/ 450883 w 708105"/>
                <a:gd name="connsiteY208" fmla="*/ 57634 h 735435"/>
                <a:gd name="connsiteX209" fmla="*/ 448472 w 708105"/>
                <a:gd name="connsiteY209" fmla="*/ 89050 h 735435"/>
                <a:gd name="connsiteX210" fmla="*/ 455072 w 708105"/>
                <a:gd name="connsiteY210" fmla="*/ 90129 h 735435"/>
                <a:gd name="connsiteX211" fmla="*/ 458245 w 708105"/>
                <a:gd name="connsiteY211" fmla="*/ 58903 h 735435"/>
                <a:gd name="connsiteX212" fmla="*/ 458245 w 708105"/>
                <a:gd name="connsiteY212" fmla="*/ 58903 h 735435"/>
                <a:gd name="connsiteX213" fmla="*/ 420673 w 708105"/>
                <a:gd name="connsiteY213" fmla="*/ 59855 h 735435"/>
                <a:gd name="connsiteX214" fmla="*/ 418769 w 708105"/>
                <a:gd name="connsiteY214" fmla="*/ 85115 h 735435"/>
                <a:gd name="connsiteX215" fmla="*/ 424164 w 708105"/>
                <a:gd name="connsiteY215" fmla="*/ 86765 h 735435"/>
                <a:gd name="connsiteX216" fmla="*/ 429812 w 708105"/>
                <a:gd name="connsiteY216" fmla="*/ 62711 h 735435"/>
                <a:gd name="connsiteX217" fmla="*/ 420673 w 708105"/>
                <a:gd name="connsiteY217" fmla="*/ 59855 h 735435"/>
                <a:gd name="connsiteX218" fmla="*/ 420673 w 708105"/>
                <a:gd name="connsiteY218" fmla="*/ 59855 h 735435"/>
                <a:gd name="connsiteX219" fmla="*/ 402775 w 708105"/>
                <a:gd name="connsiteY219" fmla="*/ 49891 h 735435"/>
                <a:gd name="connsiteX220" fmla="*/ 400617 w 708105"/>
                <a:gd name="connsiteY220" fmla="*/ 81243 h 735435"/>
                <a:gd name="connsiteX221" fmla="*/ 408297 w 708105"/>
                <a:gd name="connsiteY221" fmla="*/ 81498 h 735435"/>
                <a:gd name="connsiteX222" fmla="*/ 409820 w 708105"/>
                <a:gd name="connsiteY222" fmla="*/ 66710 h 735435"/>
                <a:gd name="connsiteX223" fmla="*/ 410455 w 708105"/>
                <a:gd name="connsiteY223" fmla="*/ 50208 h 735435"/>
                <a:gd name="connsiteX224" fmla="*/ 402775 w 708105"/>
                <a:gd name="connsiteY224" fmla="*/ 49891 h 735435"/>
                <a:gd name="connsiteX225" fmla="*/ 402775 w 708105"/>
                <a:gd name="connsiteY225" fmla="*/ 49891 h 735435"/>
                <a:gd name="connsiteX226" fmla="*/ 387734 w 708105"/>
                <a:gd name="connsiteY226" fmla="*/ 51224 h 735435"/>
                <a:gd name="connsiteX227" fmla="*/ 379610 w 708105"/>
                <a:gd name="connsiteY227" fmla="*/ 50970 h 735435"/>
                <a:gd name="connsiteX228" fmla="*/ 377833 w 708105"/>
                <a:gd name="connsiteY228" fmla="*/ 80609 h 735435"/>
                <a:gd name="connsiteX229" fmla="*/ 385957 w 708105"/>
                <a:gd name="connsiteY229" fmla="*/ 80863 h 735435"/>
                <a:gd name="connsiteX230" fmla="*/ 387734 w 708105"/>
                <a:gd name="connsiteY230" fmla="*/ 51224 h 735435"/>
                <a:gd name="connsiteX231" fmla="*/ 387734 w 708105"/>
                <a:gd name="connsiteY231" fmla="*/ 51224 h 735435"/>
                <a:gd name="connsiteX232" fmla="*/ 357587 w 708105"/>
                <a:gd name="connsiteY232" fmla="*/ 50145 h 735435"/>
                <a:gd name="connsiteX233" fmla="*/ 348321 w 708105"/>
                <a:gd name="connsiteY233" fmla="*/ 49827 h 735435"/>
                <a:gd name="connsiteX234" fmla="*/ 347305 w 708105"/>
                <a:gd name="connsiteY234" fmla="*/ 76991 h 735435"/>
                <a:gd name="connsiteX235" fmla="*/ 357016 w 708105"/>
                <a:gd name="connsiteY235" fmla="*/ 80038 h 735435"/>
                <a:gd name="connsiteX236" fmla="*/ 357587 w 708105"/>
                <a:gd name="connsiteY236" fmla="*/ 50145 h 735435"/>
                <a:gd name="connsiteX237" fmla="*/ 357587 w 708105"/>
                <a:gd name="connsiteY237" fmla="*/ 50145 h 735435"/>
                <a:gd name="connsiteX238" fmla="*/ 331311 w 708105"/>
                <a:gd name="connsiteY238" fmla="*/ 69566 h 735435"/>
                <a:gd name="connsiteX239" fmla="*/ 329217 w 708105"/>
                <a:gd name="connsiteY239" fmla="*/ 52112 h 735435"/>
                <a:gd name="connsiteX240" fmla="*/ 323251 w 708105"/>
                <a:gd name="connsiteY240" fmla="*/ 51922 h 735435"/>
                <a:gd name="connsiteX241" fmla="*/ 321601 w 708105"/>
                <a:gd name="connsiteY241" fmla="*/ 69248 h 735435"/>
                <a:gd name="connsiteX242" fmla="*/ 323505 w 708105"/>
                <a:gd name="connsiteY242" fmla="*/ 84988 h 735435"/>
                <a:gd name="connsiteX243" fmla="*/ 329915 w 708105"/>
                <a:gd name="connsiteY243" fmla="*/ 85178 h 735435"/>
                <a:gd name="connsiteX244" fmla="*/ 331311 w 708105"/>
                <a:gd name="connsiteY244" fmla="*/ 69566 h 735435"/>
                <a:gd name="connsiteX245" fmla="*/ 331311 w 708105"/>
                <a:gd name="connsiteY245" fmla="*/ 69566 h 735435"/>
                <a:gd name="connsiteX246" fmla="*/ 301863 w 708105"/>
                <a:gd name="connsiteY246" fmla="*/ 50970 h 735435"/>
                <a:gd name="connsiteX247" fmla="*/ 297293 w 708105"/>
                <a:gd name="connsiteY247" fmla="*/ 84036 h 735435"/>
                <a:gd name="connsiteX248" fmla="*/ 306813 w 708105"/>
                <a:gd name="connsiteY248" fmla="*/ 85686 h 735435"/>
                <a:gd name="connsiteX249" fmla="*/ 309733 w 708105"/>
                <a:gd name="connsiteY249" fmla="*/ 52366 h 735435"/>
                <a:gd name="connsiteX250" fmla="*/ 301863 w 708105"/>
                <a:gd name="connsiteY250" fmla="*/ 50970 h 735435"/>
                <a:gd name="connsiteX251" fmla="*/ 301863 w 708105"/>
                <a:gd name="connsiteY251" fmla="*/ 50970 h 735435"/>
                <a:gd name="connsiteX252" fmla="*/ 279713 w 708105"/>
                <a:gd name="connsiteY252" fmla="*/ 76610 h 735435"/>
                <a:gd name="connsiteX253" fmla="*/ 276793 w 708105"/>
                <a:gd name="connsiteY253" fmla="*/ 54714 h 735435"/>
                <a:gd name="connsiteX254" fmla="*/ 269368 w 708105"/>
                <a:gd name="connsiteY254" fmla="*/ 54461 h 735435"/>
                <a:gd name="connsiteX255" fmla="*/ 270637 w 708105"/>
                <a:gd name="connsiteY255" fmla="*/ 76230 h 735435"/>
                <a:gd name="connsiteX256" fmla="*/ 274001 w 708105"/>
                <a:gd name="connsiteY256" fmla="*/ 93937 h 735435"/>
                <a:gd name="connsiteX257" fmla="*/ 279459 w 708105"/>
                <a:gd name="connsiteY257" fmla="*/ 94127 h 735435"/>
                <a:gd name="connsiteX258" fmla="*/ 279713 w 708105"/>
                <a:gd name="connsiteY258" fmla="*/ 76610 h 735435"/>
                <a:gd name="connsiteX259" fmla="*/ 279713 w 708105"/>
                <a:gd name="connsiteY259" fmla="*/ 76610 h 735435"/>
                <a:gd name="connsiteX260" fmla="*/ 260800 w 708105"/>
                <a:gd name="connsiteY260" fmla="*/ 74960 h 735435"/>
                <a:gd name="connsiteX261" fmla="*/ 260800 w 708105"/>
                <a:gd name="connsiteY261" fmla="*/ 61442 h 735435"/>
                <a:gd name="connsiteX262" fmla="*/ 252993 w 708105"/>
                <a:gd name="connsiteY262" fmla="*/ 61188 h 735435"/>
                <a:gd name="connsiteX263" fmla="*/ 255215 w 708105"/>
                <a:gd name="connsiteY263" fmla="*/ 90065 h 735435"/>
                <a:gd name="connsiteX264" fmla="*/ 262069 w 708105"/>
                <a:gd name="connsiteY264" fmla="*/ 88352 h 735435"/>
                <a:gd name="connsiteX265" fmla="*/ 260800 w 708105"/>
                <a:gd name="connsiteY265" fmla="*/ 74960 h 735435"/>
                <a:gd name="connsiteX266" fmla="*/ 260800 w 708105"/>
                <a:gd name="connsiteY266" fmla="*/ 74960 h 735435"/>
                <a:gd name="connsiteX267" fmla="*/ 236238 w 708105"/>
                <a:gd name="connsiteY267" fmla="*/ 63156 h 735435"/>
                <a:gd name="connsiteX268" fmla="*/ 228241 w 708105"/>
                <a:gd name="connsiteY268" fmla="*/ 65186 h 735435"/>
                <a:gd name="connsiteX269" fmla="*/ 231605 w 708105"/>
                <a:gd name="connsiteY269" fmla="*/ 81688 h 735435"/>
                <a:gd name="connsiteX270" fmla="*/ 232620 w 708105"/>
                <a:gd name="connsiteY270" fmla="*/ 95587 h 735435"/>
                <a:gd name="connsiteX271" fmla="*/ 240046 w 708105"/>
                <a:gd name="connsiteY271" fmla="*/ 95841 h 735435"/>
                <a:gd name="connsiteX272" fmla="*/ 236238 w 708105"/>
                <a:gd name="connsiteY272" fmla="*/ 63156 h 735435"/>
                <a:gd name="connsiteX273" fmla="*/ 236238 w 708105"/>
                <a:gd name="connsiteY273" fmla="*/ 63156 h 735435"/>
                <a:gd name="connsiteX274" fmla="*/ 212755 w 708105"/>
                <a:gd name="connsiteY274" fmla="*/ 69375 h 735435"/>
                <a:gd name="connsiteX275" fmla="*/ 204314 w 708105"/>
                <a:gd name="connsiteY275" fmla="*/ 71533 h 735435"/>
                <a:gd name="connsiteX276" fmla="*/ 205139 w 708105"/>
                <a:gd name="connsiteY276" fmla="*/ 99014 h 735435"/>
                <a:gd name="connsiteX277" fmla="*/ 215167 w 708105"/>
                <a:gd name="connsiteY277" fmla="*/ 99332 h 735435"/>
                <a:gd name="connsiteX278" fmla="*/ 212755 w 708105"/>
                <a:gd name="connsiteY278" fmla="*/ 69375 h 735435"/>
                <a:gd name="connsiteX279" fmla="*/ 212755 w 708105"/>
                <a:gd name="connsiteY279" fmla="*/ 69375 h 735435"/>
                <a:gd name="connsiteX280" fmla="*/ 188067 w 708105"/>
                <a:gd name="connsiteY280" fmla="*/ 96476 h 735435"/>
                <a:gd name="connsiteX281" fmla="*/ 186353 w 708105"/>
                <a:gd name="connsiteY281" fmla="*/ 80545 h 735435"/>
                <a:gd name="connsiteX282" fmla="*/ 178673 w 708105"/>
                <a:gd name="connsiteY282" fmla="*/ 79276 h 735435"/>
                <a:gd name="connsiteX283" fmla="*/ 183751 w 708105"/>
                <a:gd name="connsiteY283" fmla="*/ 112787 h 735435"/>
                <a:gd name="connsiteX284" fmla="*/ 191494 w 708105"/>
                <a:gd name="connsiteY284" fmla="*/ 109677 h 735435"/>
                <a:gd name="connsiteX285" fmla="*/ 188067 w 708105"/>
                <a:gd name="connsiteY285" fmla="*/ 96476 h 735435"/>
                <a:gd name="connsiteX286" fmla="*/ 188067 w 708105"/>
                <a:gd name="connsiteY286" fmla="*/ 96476 h 735435"/>
                <a:gd name="connsiteX287" fmla="*/ 162362 w 708105"/>
                <a:gd name="connsiteY287" fmla="*/ 113485 h 735435"/>
                <a:gd name="connsiteX288" fmla="*/ 159253 w 708105"/>
                <a:gd name="connsiteY288" fmla="*/ 98062 h 735435"/>
                <a:gd name="connsiteX289" fmla="*/ 150875 w 708105"/>
                <a:gd name="connsiteY289" fmla="*/ 100157 h 735435"/>
                <a:gd name="connsiteX290" fmla="*/ 157856 w 708105"/>
                <a:gd name="connsiteY290" fmla="*/ 126432 h 735435"/>
                <a:gd name="connsiteX291" fmla="*/ 162743 w 708105"/>
                <a:gd name="connsiteY291" fmla="*/ 125226 h 735435"/>
                <a:gd name="connsiteX292" fmla="*/ 162362 w 708105"/>
                <a:gd name="connsiteY292" fmla="*/ 113485 h 735435"/>
                <a:gd name="connsiteX293" fmla="*/ 162362 w 708105"/>
                <a:gd name="connsiteY293" fmla="*/ 113485 h 735435"/>
                <a:gd name="connsiteX294" fmla="*/ 140593 w 708105"/>
                <a:gd name="connsiteY294" fmla="*/ 116214 h 735435"/>
                <a:gd name="connsiteX295" fmla="*/ 136595 w 708105"/>
                <a:gd name="connsiteY295" fmla="*/ 99141 h 735435"/>
                <a:gd name="connsiteX296" fmla="*/ 129169 w 708105"/>
                <a:gd name="connsiteY296" fmla="*/ 100982 h 735435"/>
                <a:gd name="connsiteX297" fmla="*/ 131962 w 708105"/>
                <a:gd name="connsiteY297" fmla="*/ 116975 h 735435"/>
                <a:gd name="connsiteX298" fmla="*/ 135833 w 708105"/>
                <a:gd name="connsiteY298" fmla="*/ 130811 h 735435"/>
                <a:gd name="connsiteX299" fmla="*/ 142180 w 708105"/>
                <a:gd name="connsiteY299" fmla="*/ 130177 h 735435"/>
                <a:gd name="connsiteX300" fmla="*/ 140593 w 708105"/>
                <a:gd name="connsiteY300" fmla="*/ 116214 h 735435"/>
                <a:gd name="connsiteX301" fmla="*/ 140593 w 708105"/>
                <a:gd name="connsiteY301" fmla="*/ 116214 h 735435"/>
                <a:gd name="connsiteX302" fmla="*/ 110256 w 708105"/>
                <a:gd name="connsiteY302" fmla="*/ 109042 h 735435"/>
                <a:gd name="connsiteX303" fmla="*/ 102830 w 708105"/>
                <a:gd name="connsiteY303" fmla="*/ 110882 h 735435"/>
                <a:gd name="connsiteX304" fmla="*/ 109621 w 708105"/>
                <a:gd name="connsiteY304" fmla="*/ 137158 h 735435"/>
                <a:gd name="connsiteX305" fmla="*/ 115968 w 708105"/>
                <a:gd name="connsiteY305" fmla="*/ 136523 h 735435"/>
                <a:gd name="connsiteX306" fmla="*/ 110256 w 708105"/>
                <a:gd name="connsiteY306" fmla="*/ 109042 h 735435"/>
                <a:gd name="connsiteX307" fmla="*/ 110256 w 708105"/>
                <a:gd name="connsiteY307" fmla="*/ 109042 h 735435"/>
                <a:gd name="connsiteX308" fmla="*/ 83727 w 708105"/>
                <a:gd name="connsiteY308" fmla="*/ 118118 h 735435"/>
                <a:gd name="connsiteX309" fmla="*/ 76872 w 708105"/>
                <a:gd name="connsiteY309" fmla="*/ 120847 h 735435"/>
                <a:gd name="connsiteX310" fmla="*/ 79475 w 708105"/>
                <a:gd name="connsiteY310" fmla="*/ 137412 h 735435"/>
                <a:gd name="connsiteX311" fmla="*/ 82521 w 708105"/>
                <a:gd name="connsiteY311" fmla="*/ 147376 h 735435"/>
                <a:gd name="connsiteX312" fmla="*/ 86837 w 708105"/>
                <a:gd name="connsiteY312" fmla="*/ 147503 h 735435"/>
                <a:gd name="connsiteX313" fmla="*/ 83727 w 708105"/>
                <a:gd name="connsiteY313" fmla="*/ 118118 h 735435"/>
                <a:gd name="connsiteX314" fmla="*/ 83727 w 708105"/>
                <a:gd name="connsiteY314" fmla="*/ 118118 h 735435"/>
                <a:gd name="connsiteX315" fmla="*/ 60498 w 708105"/>
                <a:gd name="connsiteY315" fmla="*/ 128844 h 735435"/>
                <a:gd name="connsiteX316" fmla="*/ 52565 w 708105"/>
                <a:gd name="connsiteY316" fmla="*/ 130875 h 735435"/>
                <a:gd name="connsiteX317" fmla="*/ 61323 w 708105"/>
                <a:gd name="connsiteY317" fmla="*/ 155817 h 735435"/>
                <a:gd name="connsiteX318" fmla="*/ 67289 w 708105"/>
                <a:gd name="connsiteY318" fmla="*/ 154421 h 735435"/>
                <a:gd name="connsiteX319" fmla="*/ 60498 w 708105"/>
                <a:gd name="connsiteY319" fmla="*/ 128844 h 735435"/>
                <a:gd name="connsiteX320" fmla="*/ 60498 w 708105"/>
                <a:gd name="connsiteY320" fmla="*/ 128844 h 735435"/>
                <a:gd name="connsiteX321" fmla="*/ 33588 w 708105"/>
                <a:gd name="connsiteY321" fmla="*/ 142616 h 735435"/>
                <a:gd name="connsiteX322" fmla="*/ 26480 w 708105"/>
                <a:gd name="connsiteY322" fmla="*/ 142362 h 735435"/>
                <a:gd name="connsiteX323" fmla="*/ 32890 w 708105"/>
                <a:gd name="connsiteY323" fmla="*/ 165591 h 735435"/>
                <a:gd name="connsiteX324" fmla="*/ 39491 w 708105"/>
                <a:gd name="connsiteY324" fmla="*/ 161910 h 735435"/>
                <a:gd name="connsiteX325" fmla="*/ 33588 w 708105"/>
                <a:gd name="connsiteY325" fmla="*/ 142616 h 735435"/>
                <a:gd name="connsiteX326" fmla="*/ 33588 w 708105"/>
                <a:gd name="connsiteY326" fmla="*/ 142616 h 735435"/>
                <a:gd name="connsiteX327" fmla="*/ 672002 w 708105"/>
                <a:gd name="connsiteY327" fmla="*/ 161656 h 735435"/>
                <a:gd name="connsiteX328" fmla="*/ 664449 w 708105"/>
                <a:gd name="connsiteY328" fmla="*/ 185075 h 735435"/>
                <a:gd name="connsiteX329" fmla="*/ 673081 w 708105"/>
                <a:gd name="connsiteY329" fmla="*/ 187741 h 735435"/>
                <a:gd name="connsiteX330" fmla="*/ 679872 w 708105"/>
                <a:gd name="connsiteY330" fmla="*/ 165274 h 735435"/>
                <a:gd name="connsiteX331" fmla="*/ 672002 w 708105"/>
                <a:gd name="connsiteY331" fmla="*/ 161656 h 735435"/>
                <a:gd name="connsiteX332" fmla="*/ 672002 w 708105"/>
                <a:gd name="connsiteY332" fmla="*/ 161656 h 735435"/>
                <a:gd name="connsiteX333" fmla="*/ 648519 w 708105"/>
                <a:gd name="connsiteY333" fmla="*/ 152898 h 735435"/>
                <a:gd name="connsiteX334" fmla="*/ 645981 w 708105"/>
                <a:gd name="connsiteY334" fmla="*/ 170161 h 735435"/>
                <a:gd name="connsiteX335" fmla="*/ 646552 w 708105"/>
                <a:gd name="connsiteY335" fmla="*/ 182600 h 735435"/>
                <a:gd name="connsiteX336" fmla="*/ 651756 w 708105"/>
                <a:gd name="connsiteY336" fmla="*/ 183425 h 735435"/>
                <a:gd name="connsiteX337" fmla="*/ 655310 w 708105"/>
                <a:gd name="connsiteY337" fmla="*/ 171747 h 735435"/>
                <a:gd name="connsiteX338" fmla="*/ 657214 w 708105"/>
                <a:gd name="connsiteY338" fmla="*/ 154421 h 735435"/>
                <a:gd name="connsiteX339" fmla="*/ 648519 w 708105"/>
                <a:gd name="connsiteY339" fmla="*/ 152898 h 735435"/>
                <a:gd name="connsiteX340" fmla="*/ 648519 w 708105"/>
                <a:gd name="connsiteY340" fmla="*/ 152898 h 735435"/>
                <a:gd name="connsiteX341" fmla="*/ 630939 w 708105"/>
                <a:gd name="connsiteY341" fmla="*/ 144647 h 735435"/>
                <a:gd name="connsiteX342" fmla="*/ 623323 w 708105"/>
                <a:gd name="connsiteY342" fmla="*/ 143378 h 735435"/>
                <a:gd name="connsiteX343" fmla="*/ 618055 w 708105"/>
                <a:gd name="connsiteY343" fmla="*/ 178158 h 735435"/>
                <a:gd name="connsiteX344" fmla="*/ 628019 w 708105"/>
                <a:gd name="connsiteY344" fmla="*/ 179871 h 735435"/>
                <a:gd name="connsiteX345" fmla="*/ 630939 w 708105"/>
                <a:gd name="connsiteY345" fmla="*/ 144647 h 735435"/>
                <a:gd name="connsiteX346" fmla="*/ 630939 w 708105"/>
                <a:gd name="connsiteY346" fmla="*/ 144647 h 735435"/>
                <a:gd name="connsiteX347" fmla="*/ 603458 w 708105"/>
                <a:gd name="connsiteY347" fmla="*/ 141474 h 735435"/>
                <a:gd name="connsiteX348" fmla="*/ 594826 w 708105"/>
                <a:gd name="connsiteY348" fmla="*/ 138808 h 735435"/>
                <a:gd name="connsiteX349" fmla="*/ 592351 w 708105"/>
                <a:gd name="connsiteY349" fmla="*/ 157848 h 735435"/>
                <a:gd name="connsiteX350" fmla="*/ 595715 w 708105"/>
                <a:gd name="connsiteY350" fmla="*/ 172890 h 735435"/>
                <a:gd name="connsiteX351" fmla="*/ 600538 w 708105"/>
                <a:gd name="connsiteY351" fmla="*/ 173080 h 735435"/>
                <a:gd name="connsiteX352" fmla="*/ 602760 w 708105"/>
                <a:gd name="connsiteY352" fmla="*/ 160958 h 735435"/>
                <a:gd name="connsiteX353" fmla="*/ 603458 w 708105"/>
                <a:gd name="connsiteY353" fmla="*/ 141474 h 735435"/>
                <a:gd name="connsiteX354" fmla="*/ 603458 w 708105"/>
                <a:gd name="connsiteY354" fmla="*/ 141474 h 735435"/>
                <a:gd name="connsiteX355" fmla="*/ 580546 w 708105"/>
                <a:gd name="connsiteY355" fmla="*/ 135000 h 735435"/>
                <a:gd name="connsiteX356" fmla="*/ 573755 w 708105"/>
                <a:gd name="connsiteY356" fmla="*/ 134810 h 735435"/>
                <a:gd name="connsiteX357" fmla="*/ 569820 w 708105"/>
                <a:gd name="connsiteY357" fmla="*/ 151692 h 735435"/>
                <a:gd name="connsiteX358" fmla="*/ 565949 w 708105"/>
                <a:gd name="connsiteY358" fmla="*/ 167495 h 735435"/>
                <a:gd name="connsiteX359" fmla="*/ 574263 w 708105"/>
                <a:gd name="connsiteY359" fmla="*/ 171303 h 735435"/>
                <a:gd name="connsiteX360" fmla="*/ 579912 w 708105"/>
                <a:gd name="connsiteY360" fmla="*/ 153596 h 735435"/>
                <a:gd name="connsiteX361" fmla="*/ 580546 w 708105"/>
                <a:gd name="connsiteY361" fmla="*/ 135000 h 735435"/>
                <a:gd name="connsiteX362" fmla="*/ 580546 w 708105"/>
                <a:gd name="connsiteY362" fmla="*/ 135000 h 735435"/>
                <a:gd name="connsiteX363" fmla="*/ 553509 w 708105"/>
                <a:gd name="connsiteY363" fmla="*/ 129669 h 735435"/>
                <a:gd name="connsiteX364" fmla="*/ 544814 w 708105"/>
                <a:gd name="connsiteY364" fmla="*/ 129415 h 735435"/>
                <a:gd name="connsiteX365" fmla="*/ 541895 w 708105"/>
                <a:gd name="connsiteY365" fmla="*/ 148201 h 735435"/>
                <a:gd name="connsiteX366" fmla="*/ 541832 w 708105"/>
                <a:gd name="connsiteY366" fmla="*/ 161339 h 735435"/>
                <a:gd name="connsiteX367" fmla="*/ 545576 w 708105"/>
                <a:gd name="connsiteY367" fmla="*/ 163052 h 735435"/>
                <a:gd name="connsiteX368" fmla="*/ 553509 w 708105"/>
                <a:gd name="connsiteY368" fmla="*/ 129669 h 735435"/>
                <a:gd name="connsiteX369" fmla="*/ 553509 w 708105"/>
                <a:gd name="connsiteY369" fmla="*/ 129669 h 735435"/>
                <a:gd name="connsiteX370" fmla="*/ 525140 w 708105"/>
                <a:gd name="connsiteY370" fmla="*/ 123449 h 735435"/>
                <a:gd name="connsiteX371" fmla="*/ 523109 w 708105"/>
                <a:gd name="connsiteY371" fmla="*/ 152771 h 735435"/>
                <a:gd name="connsiteX372" fmla="*/ 525584 w 708105"/>
                <a:gd name="connsiteY372" fmla="*/ 157214 h 735435"/>
                <a:gd name="connsiteX373" fmla="*/ 530534 w 708105"/>
                <a:gd name="connsiteY373" fmla="*/ 157404 h 735435"/>
                <a:gd name="connsiteX374" fmla="*/ 532882 w 708105"/>
                <a:gd name="connsiteY374" fmla="*/ 153152 h 735435"/>
                <a:gd name="connsiteX375" fmla="*/ 533010 w 708105"/>
                <a:gd name="connsiteY375" fmla="*/ 123766 h 735435"/>
                <a:gd name="connsiteX376" fmla="*/ 525140 w 708105"/>
                <a:gd name="connsiteY376" fmla="*/ 123449 h 735435"/>
                <a:gd name="connsiteX377" fmla="*/ 525140 w 708105"/>
                <a:gd name="connsiteY377" fmla="*/ 123449 h 735435"/>
                <a:gd name="connsiteX378" fmla="*/ 507432 w 708105"/>
                <a:gd name="connsiteY378" fmla="*/ 124401 h 735435"/>
                <a:gd name="connsiteX379" fmla="*/ 501213 w 708105"/>
                <a:gd name="connsiteY379" fmla="*/ 121545 h 735435"/>
                <a:gd name="connsiteX380" fmla="*/ 501720 w 708105"/>
                <a:gd name="connsiteY380" fmla="*/ 156388 h 735435"/>
                <a:gd name="connsiteX381" fmla="*/ 506290 w 708105"/>
                <a:gd name="connsiteY381" fmla="*/ 154611 h 735435"/>
                <a:gd name="connsiteX382" fmla="*/ 505528 w 708105"/>
                <a:gd name="connsiteY382" fmla="*/ 140839 h 735435"/>
                <a:gd name="connsiteX383" fmla="*/ 507432 w 708105"/>
                <a:gd name="connsiteY383" fmla="*/ 124401 h 735435"/>
                <a:gd name="connsiteX384" fmla="*/ 507432 w 708105"/>
                <a:gd name="connsiteY384" fmla="*/ 124401 h 735435"/>
                <a:gd name="connsiteX385" fmla="*/ 476207 w 708105"/>
                <a:gd name="connsiteY385" fmla="*/ 116595 h 735435"/>
                <a:gd name="connsiteX386" fmla="*/ 467512 w 708105"/>
                <a:gd name="connsiteY386" fmla="*/ 115135 h 735435"/>
                <a:gd name="connsiteX387" fmla="*/ 465607 w 708105"/>
                <a:gd name="connsiteY387" fmla="*/ 136841 h 735435"/>
                <a:gd name="connsiteX388" fmla="*/ 468654 w 708105"/>
                <a:gd name="connsiteY388" fmla="*/ 154230 h 735435"/>
                <a:gd name="connsiteX389" fmla="*/ 472843 w 708105"/>
                <a:gd name="connsiteY389" fmla="*/ 154357 h 735435"/>
                <a:gd name="connsiteX390" fmla="*/ 475128 w 708105"/>
                <a:gd name="connsiteY390" fmla="*/ 138491 h 735435"/>
                <a:gd name="connsiteX391" fmla="*/ 476207 w 708105"/>
                <a:gd name="connsiteY391" fmla="*/ 116595 h 735435"/>
                <a:gd name="connsiteX392" fmla="*/ 476207 w 708105"/>
                <a:gd name="connsiteY392" fmla="*/ 116595 h 735435"/>
                <a:gd name="connsiteX393" fmla="*/ 441681 w 708105"/>
                <a:gd name="connsiteY393" fmla="*/ 116214 h 735435"/>
                <a:gd name="connsiteX394" fmla="*/ 436794 w 708105"/>
                <a:gd name="connsiteY394" fmla="*/ 146741 h 735435"/>
                <a:gd name="connsiteX395" fmla="*/ 439523 w 708105"/>
                <a:gd name="connsiteY395" fmla="*/ 151565 h 735435"/>
                <a:gd name="connsiteX396" fmla="*/ 444917 w 708105"/>
                <a:gd name="connsiteY396" fmla="*/ 151755 h 735435"/>
                <a:gd name="connsiteX397" fmla="*/ 447456 w 708105"/>
                <a:gd name="connsiteY397" fmla="*/ 147122 h 735435"/>
                <a:gd name="connsiteX398" fmla="*/ 449487 w 708105"/>
                <a:gd name="connsiteY398" fmla="*/ 118689 h 735435"/>
                <a:gd name="connsiteX399" fmla="*/ 441681 w 708105"/>
                <a:gd name="connsiteY399" fmla="*/ 116214 h 735435"/>
                <a:gd name="connsiteX400" fmla="*/ 441681 w 708105"/>
                <a:gd name="connsiteY400" fmla="*/ 116214 h 735435"/>
                <a:gd name="connsiteX401" fmla="*/ 418769 w 708105"/>
                <a:gd name="connsiteY401" fmla="*/ 119641 h 735435"/>
                <a:gd name="connsiteX402" fmla="*/ 410264 w 708105"/>
                <a:gd name="connsiteY402" fmla="*/ 116912 h 735435"/>
                <a:gd name="connsiteX403" fmla="*/ 410899 w 708105"/>
                <a:gd name="connsiteY403" fmla="*/ 153279 h 735435"/>
                <a:gd name="connsiteX404" fmla="*/ 417754 w 708105"/>
                <a:gd name="connsiteY404" fmla="*/ 151628 h 735435"/>
                <a:gd name="connsiteX405" fmla="*/ 418007 w 708105"/>
                <a:gd name="connsiteY405" fmla="*/ 137094 h 735435"/>
                <a:gd name="connsiteX406" fmla="*/ 418769 w 708105"/>
                <a:gd name="connsiteY406" fmla="*/ 119641 h 735435"/>
                <a:gd name="connsiteX407" fmla="*/ 418769 w 708105"/>
                <a:gd name="connsiteY407" fmla="*/ 119641 h 735435"/>
                <a:gd name="connsiteX408" fmla="*/ 387036 w 708105"/>
                <a:gd name="connsiteY408" fmla="*/ 120847 h 735435"/>
                <a:gd name="connsiteX409" fmla="*/ 378975 w 708105"/>
                <a:gd name="connsiteY409" fmla="*/ 120593 h 735435"/>
                <a:gd name="connsiteX410" fmla="*/ 379610 w 708105"/>
                <a:gd name="connsiteY410" fmla="*/ 150168 h 735435"/>
                <a:gd name="connsiteX411" fmla="*/ 386528 w 708105"/>
                <a:gd name="connsiteY411" fmla="*/ 150359 h 735435"/>
                <a:gd name="connsiteX412" fmla="*/ 387036 w 708105"/>
                <a:gd name="connsiteY412" fmla="*/ 120847 h 735435"/>
                <a:gd name="connsiteX413" fmla="*/ 387036 w 708105"/>
                <a:gd name="connsiteY413" fmla="*/ 120847 h 735435"/>
                <a:gd name="connsiteX414" fmla="*/ 366345 w 708105"/>
                <a:gd name="connsiteY414" fmla="*/ 136777 h 735435"/>
                <a:gd name="connsiteX415" fmla="*/ 363108 w 708105"/>
                <a:gd name="connsiteY415" fmla="*/ 115769 h 735435"/>
                <a:gd name="connsiteX416" fmla="*/ 357904 w 708105"/>
                <a:gd name="connsiteY416" fmla="*/ 115579 h 735435"/>
                <a:gd name="connsiteX417" fmla="*/ 357079 w 708105"/>
                <a:gd name="connsiteY417" fmla="*/ 136460 h 735435"/>
                <a:gd name="connsiteX418" fmla="*/ 359808 w 708105"/>
                <a:gd name="connsiteY418" fmla="*/ 155627 h 735435"/>
                <a:gd name="connsiteX419" fmla="*/ 365711 w 708105"/>
                <a:gd name="connsiteY419" fmla="*/ 155817 h 735435"/>
                <a:gd name="connsiteX420" fmla="*/ 366345 w 708105"/>
                <a:gd name="connsiteY420" fmla="*/ 136777 h 735435"/>
                <a:gd name="connsiteX421" fmla="*/ 366345 w 708105"/>
                <a:gd name="connsiteY421" fmla="*/ 136777 h 735435"/>
                <a:gd name="connsiteX422" fmla="*/ 339816 w 708105"/>
                <a:gd name="connsiteY422" fmla="*/ 136650 h 735435"/>
                <a:gd name="connsiteX423" fmla="*/ 338166 w 708105"/>
                <a:gd name="connsiteY423" fmla="*/ 118689 h 735435"/>
                <a:gd name="connsiteX424" fmla="*/ 330613 w 708105"/>
                <a:gd name="connsiteY424" fmla="*/ 116341 h 735435"/>
                <a:gd name="connsiteX425" fmla="*/ 330486 w 708105"/>
                <a:gd name="connsiteY425" fmla="*/ 137856 h 735435"/>
                <a:gd name="connsiteX426" fmla="*/ 341022 w 708105"/>
                <a:gd name="connsiteY426" fmla="*/ 151501 h 735435"/>
                <a:gd name="connsiteX427" fmla="*/ 343941 w 708105"/>
                <a:gd name="connsiteY427" fmla="*/ 149280 h 735435"/>
                <a:gd name="connsiteX428" fmla="*/ 339816 w 708105"/>
                <a:gd name="connsiteY428" fmla="*/ 136650 h 735435"/>
                <a:gd name="connsiteX429" fmla="*/ 339816 w 708105"/>
                <a:gd name="connsiteY429" fmla="*/ 136650 h 735435"/>
                <a:gd name="connsiteX430" fmla="*/ 309415 w 708105"/>
                <a:gd name="connsiteY430" fmla="*/ 120529 h 735435"/>
                <a:gd name="connsiteX431" fmla="*/ 304465 w 708105"/>
                <a:gd name="connsiteY431" fmla="*/ 121037 h 735435"/>
                <a:gd name="connsiteX432" fmla="*/ 305100 w 708105"/>
                <a:gd name="connsiteY432" fmla="*/ 151692 h 735435"/>
                <a:gd name="connsiteX433" fmla="*/ 313477 w 708105"/>
                <a:gd name="connsiteY433" fmla="*/ 151946 h 735435"/>
                <a:gd name="connsiteX434" fmla="*/ 309415 w 708105"/>
                <a:gd name="connsiteY434" fmla="*/ 120529 h 735435"/>
                <a:gd name="connsiteX435" fmla="*/ 309415 w 708105"/>
                <a:gd name="connsiteY435" fmla="*/ 120529 h 735435"/>
                <a:gd name="connsiteX436" fmla="*/ 290248 w 708105"/>
                <a:gd name="connsiteY436" fmla="*/ 141601 h 735435"/>
                <a:gd name="connsiteX437" fmla="*/ 289995 w 708105"/>
                <a:gd name="connsiteY437" fmla="*/ 124972 h 735435"/>
                <a:gd name="connsiteX438" fmla="*/ 281173 w 708105"/>
                <a:gd name="connsiteY438" fmla="*/ 124719 h 735435"/>
                <a:gd name="connsiteX439" fmla="*/ 284600 w 708105"/>
                <a:gd name="connsiteY439" fmla="*/ 157912 h 735435"/>
                <a:gd name="connsiteX440" fmla="*/ 290566 w 708105"/>
                <a:gd name="connsiteY440" fmla="*/ 156452 h 735435"/>
                <a:gd name="connsiteX441" fmla="*/ 290248 w 708105"/>
                <a:gd name="connsiteY441" fmla="*/ 141601 h 735435"/>
                <a:gd name="connsiteX442" fmla="*/ 290248 w 708105"/>
                <a:gd name="connsiteY442" fmla="*/ 141601 h 735435"/>
                <a:gd name="connsiteX443" fmla="*/ 264671 w 708105"/>
                <a:gd name="connsiteY443" fmla="*/ 141410 h 735435"/>
                <a:gd name="connsiteX444" fmla="*/ 262704 w 708105"/>
                <a:gd name="connsiteY444" fmla="*/ 125036 h 735435"/>
                <a:gd name="connsiteX445" fmla="*/ 256992 w 708105"/>
                <a:gd name="connsiteY445" fmla="*/ 124147 h 735435"/>
                <a:gd name="connsiteX446" fmla="*/ 259150 w 708105"/>
                <a:gd name="connsiteY446" fmla="*/ 159688 h 735435"/>
                <a:gd name="connsiteX447" fmla="*/ 266575 w 708105"/>
                <a:gd name="connsiteY447" fmla="*/ 157912 h 735435"/>
                <a:gd name="connsiteX448" fmla="*/ 264671 w 708105"/>
                <a:gd name="connsiteY448" fmla="*/ 141410 h 735435"/>
                <a:gd name="connsiteX449" fmla="*/ 264671 w 708105"/>
                <a:gd name="connsiteY449" fmla="*/ 141410 h 735435"/>
                <a:gd name="connsiteX450" fmla="*/ 238142 w 708105"/>
                <a:gd name="connsiteY450" fmla="*/ 127892 h 735435"/>
                <a:gd name="connsiteX451" fmla="*/ 233001 w 708105"/>
                <a:gd name="connsiteY451" fmla="*/ 127701 h 735435"/>
                <a:gd name="connsiteX452" fmla="*/ 233826 w 708105"/>
                <a:gd name="connsiteY452" fmla="*/ 156579 h 735435"/>
                <a:gd name="connsiteX453" fmla="*/ 242775 w 708105"/>
                <a:gd name="connsiteY453" fmla="*/ 155627 h 735435"/>
                <a:gd name="connsiteX454" fmla="*/ 238142 w 708105"/>
                <a:gd name="connsiteY454" fmla="*/ 127892 h 735435"/>
                <a:gd name="connsiteX455" fmla="*/ 238142 w 708105"/>
                <a:gd name="connsiteY455" fmla="*/ 127892 h 735435"/>
                <a:gd name="connsiteX456" fmla="*/ 219039 w 708105"/>
                <a:gd name="connsiteY456" fmla="*/ 151946 h 735435"/>
                <a:gd name="connsiteX457" fmla="*/ 214723 w 708105"/>
                <a:gd name="connsiteY457" fmla="*/ 132334 h 735435"/>
                <a:gd name="connsiteX458" fmla="*/ 208757 w 708105"/>
                <a:gd name="connsiteY458" fmla="*/ 132144 h 735435"/>
                <a:gd name="connsiteX459" fmla="*/ 209328 w 708105"/>
                <a:gd name="connsiteY459" fmla="*/ 153659 h 735435"/>
                <a:gd name="connsiteX460" fmla="*/ 216754 w 708105"/>
                <a:gd name="connsiteY460" fmla="*/ 170605 h 735435"/>
                <a:gd name="connsiteX461" fmla="*/ 221514 w 708105"/>
                <a:gd name="connsiteY461" fmla="*/ 168765 h 735435"/>
                <a:gd name="connsiteX462" fmla="*/ 219039 w 708105"/>
                <a:gd name="connsiteY462" fmla="*/ 151946 h 735435"/>
                <a:gd name="connsiteX463" fmla="*/ 219039 w 708105"/>
                <a:gd name="connsiteY463" fmla="*/ 151946 h 735435"/>
                <a:gd name="connsiteX464" fmla="*/ 196571 w 708105"/>
                <a:gd name="connsiteY464" fmla="*/ 154611 h 735435"/>
                <a:gd name="connsiteX465" fmla="*/ 193271 w 708105"/>
                <a:gd name="connsiteY465" fmla="*/ 138872 h 735435"/>
                <a:gd name="connsiteX466" fmla="*/ 187178 w 708105"/>
                <a:gd name="connsiteY466" fmla="*/ 138681 h 735435"/>
                <a:gd name="connsiteX467" fmla="*/ 193398 w 708105"/>
                <a:gd name="connsiteY467" fmla="*/ 171811 h 735435"/>
                <a:gd name="connsiteX468" fmla="*/ 200506 w 708105"/>
                <a:gd name="connsiteY468" fmla="*/ 169018 h 735435"/>
                <a:gd name="connsiteX469" fmla="*/ 196571 w 708105"/>
                <a:gd name="connsiteY469" fmla="*/ 154611 h 735435"/>
                <a:gd name="connsiteX470" fmla="*/ 196571 w 708105"/>
                <a:gd name="connsiteY470" fmla="*/ 154611 h 735435"/>
                <a:gd name="connsiteX471" fmla="*/ 176579 w 708105"/>
                <a:gd name="connsiteY471" fmla="*/ 164576 h 735435"/>
                <a:gd name="connsiteX472" fmla="*/ 175500 w 708105"/>
                <a:gd name="connsiteY472" fmla="*/ 149978 h 735435"/>
                <a:gd name="connsiteX473" fmla="*/ 167503 w 708105"/>
                <a:gd name="connsiteY473" fmla="*/ 148582 h 735435"/>
                <a:gd name="connsiteX474" fmla="*/ 169090 w 708105"/>
                <a:gd name="connsiteY474" fmla="*/ 177967 h 735435"/>
                <a:gd name="connsiteX475" fmla="*/ 172961 w 708105"/>
                <a:gd name="connsiteY475" fmla="*/ 181965 h 735435"/>
                <a:gd name="connsiteX476" fmla="*/ 179562 w 708105"/>
                <a:gd name="connsiteY476" fmla="*/ 175301 h 735435"/>
                <a:gd name="connsiteX477" fmla="*/ 176579 w 708105"/>
                <a:gd name="connsiteY477" fmla="*/ 164576 h 735435"/>
                <a:gd name="connsiteX478" fmla="*/ 176579 w 708105"/>
                <a:gd name="connsiteY478" fmla="*/ 164576 h 735435"/>
                <a:gd name="connsiteX479" fmla="*/ 155318 w 708105"/>
                <a:gd name="connsiteY479" fmla="*/ 171620 h 735435"/>
                <a:gd name="connsiteX480" fmla="*/ 150938 w 708105"/>
                <a:gd name="connsiteY480" fmla="*/ 153342 h 735435"/>
                <a:gd name="connsiteX481" fmla="*/ 143259 w 708105"/>
                <a:gd name="connsiteY481" fmla="*/ 154167 h 735435"/>
                <a:gd name="connsiteX482" fmla="*/ 150875 w 708105"/>
                <a:gd name="connsiteY482" fmla="*/ 186472 h 735435"/>
                <a:gd name="connsiteX483" fmla="*/ 155635 w 708105"/>
                <a:gd name="connsiteY483" fmla="*/ 185329 h 735435"/>
                <a:gd name="connsiteX484" fmla="*/ 155318 w 708105"/>
                <a:gd name="connsiteY484" fmla="*/ 171620 h 735435"/>
                <a:gd name="connsiteX485" fmla="*/ 155318 w 708105"/>
                <a:gd name="connsiteY485" fmla="*/ 171620 h 735435"/>
                <a:gd name="connsiteX486" fmla="*/ 134056 w 708105"/>
                <a:gd name="connsiteY486" fmla="*/ 181267 h 735435"/>
                <a:gd name="connsiteX487" fmla="*/ 131010 w 708105"/>
                <a:gd name="connsiteY487" fmla="*/ 165528 h 735435"/>
                <a:gd name="connsiteX488" fmla="*/ 125552 w 708105"/>
                <a:gd name="connsiteY488" fmla="*/ 164639 h 735435"/>
                <a:gd name="connsiteX489" fmla="*/ 132596 w 708105"/>
                <a:gd name="connsiteY489" fmla="*/ 198594 h 735435"/>
                <a:gd name="connsiteX490" fmla="*/ 138182 w 708105"/>
                <a:gd name="connsiteY490" fmla="*/ 195484 h 735435"/>
                <a:gd name="connsiteX491" fmla="*/ 134056 w 708105"/>
                <a:gd name="connsiteY491" fmla="*/ 181267 h 735435"/>
                <a:gd name="connsiteX492" fmla="*/ 134056 w 708105"/>
                <a:gd name="connsiteY492" fmla="*/ 181267 h 735435"/>
                <a:gd name="connsiteX493" fmla="*/ 110129 w 708105"/>
                <a:gd name="connsiteY493" fmla="*/ 189582 h 735435"/>
                <a:gd name="connsiteX494" fmla="*/ 105433 w 708105"/>
                <a:gd name="connsiteY494" fmla="*/ 171747 h 735435"/>
                <a:gd name="connsiteX495" fmla="*/ 99911 w 708105"/>
                <a:gd name="connsiteY495" fmla="*/ 172319 h 735435"/>
                <a:gd name="connsiteX496" fmla="*/ 101244 w 708105"/>
                <a:gd name="connsiteY496" fmla="*/ 190534 h 735435"/>
                <a:gd name="connsiteX497" fmla="*/ 104608 w 708105"/>
                <a:gd name="connsiteY497" fmla="*/ 205195 h 735435"/>
                <a:gd name="connsiteX498" fmla="*/ 111526 w 708105"/>
                <a:gd name="connsiteY498" fmla="*/ 204496 h 735435"/>
                <a:gd name="connsiteX499" fmla="*/ 110129 w 708105"/>
                <a:gd name="connsiteY499" fmla="*/ 189582 h 735435"/>
                <a:gd name="connsiteX500" fmla="*/ 110129 w 708105"/>
                <a:gd name="connsiteY500" fmla="*/ 189582 h 735435"/>
                <a:gd name="connsiteX501" fmla="*/ 89058 w 708105"/>
                <a:gd name="connsiteY501" fmla="*/ 210272 h 735435"/>
                <a:gd name="connsiteX502" fmla="*/ 78078 w 708105"/>
                <a:gd name="connsiteY502" fmla="*/ 182029 h 735435"/>
                <a:gd name="connsiteX503" fmla="*/ 70970 w 708105"/>
                <a:gd name="connsiteY503" fmla="*/ 184885 h 735435"/>
                <a:gd name="connsiteX504" fmla="*/ 80046 w 708105"/>
                <a:gd name="connsiteY504" fmla="*/ 213890 h 735435"/>
                <a:gd name="connsiteX505" fmla="*/ 89058 w 708105"/>
                <a:gd name="connsiteY505" fmla="*/ 210272 h 735435"/>
                <a:gd name="connsiteX506" fmla="*/ 89058 w 708105"/>
                <a:gd name="connsiteY506" fmla="*/ 210272 h 735435"/>
                <a:gd name="connsiteX507" fmla="*/ 62402 w 708105"/>
                <a:gd name="connsiteY507" fmla="*/ 217507 h 735435"/>
                <a:gd name="connsiteX508" fmla="*/ 53961 w 708105"/>
                <a:gd name="connsiteY508" fmla="*/ 191613 h 735435"/>
                <a:gd name="connsiteX509" fmla="*/ 47678 w 708105"/>
                <a:gd name="connsiteY509" fmla="*/ 191422 h 735435"/>
                <a:gd name="connsiteX510" fmla="*/ 54088 w 708105"/>
                <a:gd name="connsiteY510" fmla="*/ 222331 h 735435"/>
                <a:gd name="connsiteX511" fmla="*/ 59609 w 708105"/>
                <a:gd name="connsiteY511" fmla="*/ 224806 h 735435"/>
                <a:gd name="connsiteX512" fmla="*/ 62466 w 708105"/>
                <a:gd name="connsiteY512" fmla="*/ 222584 h 735435"/>
                <a:gd name="connsiteX513" fmla="*/ 62402 w 708105"/>
                <a:gd name="connsiteY513" fmla="*/ 217507 h 735435"/>
                <a:gd name="connsiteX514" fmla="*/ 62402 w 708105"/>
                <a:gd name="connsiteY514" fmla="*/ 217507 h 735435"/>
                <a:gd name="connsiteX515" fmla="*/ 38919 w 708105"/>
                <a:gd name="connsiteY515" fmla="*/ 225123 h 735435"/>
                <a:gd name="connsiteX516" fmla="*/ 29526 w 708105"/>
                <a:gd name="connsiteY516" fmla="*/ 203164 h 735435"/>
                <a:gd name="connsiteX517" fmla="*/ 21974 w 708105"/>
                <a:gd name="connsiteY517" fmla="*/ 203989 h 735435"/>
                <a:gd name="connsiteX518" fmla="*/ 29209 w 708105"/>
                <a:gd name="connsiteY518" fmla="*/ 230645 h 735435"/>
                <a:gd name="connsiteX519" fmla="*/ 35619 w 708105"/>
                <a:gd name="connsiteY519" fmla="*/ 233501 h 735435"/>
                <a:gd name="connsiteX520" fmla="*/ 38094 w 708105"/>
                <a:gd name="connsiteY520" fmla="*/ 232104 h 735435"/>
                <a:gd name="connsiteX521" fmla="*/ 38919 w 708105"/>
                <a:gd name="connsiteY521" fmla="*/ 225123 h 735435"/>
                <a:gd name="connsiteX522" fmla="*/ 38919 w 708105"/>
                <a:gd name="connsiteY522" fmla="*/ 225123 h 735435"/>
                <a:gd name="connsiteX523" fmla="*/ 6107 w 708105"/>
                <a:gd name="connsiteY523" fmla="*/ 215032 h 735435"/>
                <a:gd name="connsiteX524" fmla="*/ 14 w 708105"/>
                <a:gd name="connsiteY524" fmla="*/ 217444 h 735435"/>
                <a:gd name="connsiteX525" fmla="*/ 6995 w 708105"/>
                <a:gd name="connsiteY525" fmla="*/ 240736 h 735435"/>
                <a:gd name="connsiteX526" fmla="*/ 14294 w 708105"/>
                <a:gd name="connsiteY526" fmla="*/ 238959 h 735435"/>
                <a:gd name="connsiteX527" fmla="*/ 6107 w 708105"/>
                <a:gd name="connsiteY527" fmla="*/ 215032 h 735435"/>
                <a:gd name="connsiteX528" fmla="*/ 6107 w 708105"/>
                <a:gd name="connsiteY528" fmla="*/ 215032 h 735435"/>
                <a:gd name="connsiteX529" fmla="*/ 698722 w 708105"/>
                <a:gd name="connsiteY529" fmla="*/ 255143 h 735435"/>
                <a:gd name="connsiteX530" fmla="*/ 690915 w 708105"/>
                <a:gd name="connsiteY530" fmla="*/ 270756 h 735435"/>
                <a:gd name="connsiteX531" fmla="*/ 696754 w 708105"/>
                <a:gd name="connsiteY531" fmla="*/ 275453 h 735435"/>
                <a:gd name="connsiteX532" fmla="*/ 707417 w 708105"/>
                <a:gd name="connsiteY532" fmla="*/ 260474 h 735435"/>
                <a:gd name="connsiteX533" fmla="*/ 698722 w 708105"/>
                <a:gd name="connsiteY533" fmla="*/ 255143 h 735435"/>
                <a:gd name="connsiteX534" fmla="*/ 698722 w 708105"/>
                <a:gd name="connsiteY534" fmla="*/ 255143 h 735435"/>
                <a:gd name="connsiteX535" fmla="*/ 681966 w 708105"/>
                <a:gd name="connsiteY535" fmla="*/ 244417 h 735435"/>
                <a:gd name="connsiteX536" fmla="*/ 689075 w 708105"/>
                <a:gd name="connsiteY536" fmla="*/ 248860 h 735435"/>
                <a:gd name="connsiteX537" fmla="*/ 683934 w 708105"/>
                <a:gd name="connsiteY537" fmla="*/ 262949 h 735435"/>
                <a:gd name="connsiteX538" fmla="*/ 680634 w 708105"/>
                <a:gd name="connsiteY538" fmla="*/ 271835 h 735435"/>
                <a:gd name="connsiteX539" fmla="*/ 676064 w 708105"/>
                <a:gd name="connsiteY539" fmla="*/ 271708 h 735435"/>
                <a:gd name="connsiteX540" fmla="*/ 681966 w 708105"/>
                <a:gd name="connsiteY540" fmla="*/ 244417 h 735435"/>
                <a:gd name="connsiteX541" fmla="*/ 681966 w 708105"/>
                <a:gd name="connsiteY541" fmla="*/ 244417 h 735435"/>
                <a:gd name="connsiteX542" fmla="*/ 662419 w 708105"/>
                <a:gd name="connsiteY542" fmla="*/ 238007 h 735435"/>
                <a:gd name="connsiteX543" fmla="*/ 656262 w 708105"/>
                <a:gd name="connsiteY543" fmla="*/ 274310 h 735435"/>
                <a:gd name="connsiteX544" fmla="*/ 660514 w 708105"/>
                <a:gd name="connsiteY544" fmla="*/ 265996 h 735435"/>
                <a:gd name="connsiteX545" fmla="*/ 669527 w 708105"/>
                <a:gd name="connsiteY545" fmla="*/ 243846 h 735435"/>
                <a:gd name="connsiteX546" fmla="*/ 662419 w 708105"/>
                <a:gd name="connsiteY546" fmla="*/ 238007 h 735435"/>
                <a:gd name="connsiteX547" fmla="*/ 662419 w 708105"/>
                <a:gd name="connsiteY547" fmla="*/ 238007 h 735435"/>
                <a:gd name="connsiteX548" fmla="*/ 639190 w 708105"/>
                <a:gd name="connsiteY548" fmla="*/ 233501 h 735435"/>
                <a:gd name="connsiteX549" fmla="*/ 645727 w 708105"/>
                <a:gd name="connsiteY549" fmla="*/ 238832 h 735435"/>
                <a:gd name="connsiteX550" fmla="*/ 639507 w 708105"/>
                <a:gd name="connsiteY550" fmla="*/ 258887 h 735435"/>
                <a:gd name="connsiteX551" fmla="*/ 628210 w 708105"/>
                <a:gd name="connsiteY551" fmla="*/ 258507 h 735435"/>
                <a:gd name="connsiteX552" fmla="*/ 639190 w 708105"/>
                <a:gd name="connsiteY552" fmla="*/ 233501 h 735435"/>
                <a:gd name="connsiteX553" fmla="*/ 639190 w 708105"/>
                <a:gd name="connsiteY553" fmla="*/ 233501 h 735435"/>
                <a:gd name="connsiteX554" fmla="*/ 620086 w 708105"/>
                <a:gd name="connsiteY554" fmla="*/ 220490 h 735435"/>
                <a:gd name="connsiteX555" fmla="*/ 609487 w 708105"/>
                <a:gd name="connsiteY555" fmla="*/ 237245 h 735435"/>
                <a:gd name="connsiteX556" fmla="*/ 604156 w 708105"/>
                <a:gd name="connsiteY556" fmla="*/ 255905 h 735435"/>
                <a:gd name="connsiteX557" fmla="*/ 612724 w 708105"/>
                <a:gd name="connsiteY557" fmla="*/ 259776 h 735435"/>
                <a:gd name="connsiteX558" fmla="*/ 619515 w 708105"/>
                <a:gd name="connsiteY558" fmla="*/ 243211 h 735435"/>
                <a:gd name="connsiteX559" fmla="*/ 626115 w 708105"/>
                <a:gd name="connsiteY559" fmla="*/ 224235 h 735435"/>
                <a:gd name="connsiteX560" fmla="*/ 620086 w 708105"/>
                <a:gd name="connsiteY560" fmla="*/ 220490 h 735435"/>
                <a:gd name="connsiteX561" fmla="*/ 620086 w 708105"/>
                <a:gd name="connsiteY561" fmla="*/ 220490 h 735435"/>
                <a:gd name="connsiteX562" fmla="*/ 600602 w 708105"/>
                <a:gd name="connsiteY562" fmla="*/ 218205 h 735435"/>
                <a:gd name="connsiteX563" fmla="*/ 591780 w 708105"/>
                <a:gd name="connsiteY563" fmla="*/ 215413 h 735435"/>
                <a:gd name="connsiteX564" fmla="*/ 582069 w 708105"/>
                <a:gd name="connsiteY564" fmla="*/ 245369 h 735435"/>
                <a:gd name="connsiteX565" fmla="*/ 584925 w 708105"/>
                <a:gd name="connsiteY565" fmla="*/ 252414 h 735435"/>
                <a:gd name="connsiteX566" fmla="*/ 585751 w 708105"/>
                <a:gd name="connsiteY566" fmla="*/ 252985 h 735435"/>
                <a:gd name="connsiteX567" fmla="*/ 592732 w 708105"/>
                <a:gd name="connsiteY567" fmla="*/ 252287 h 735435"/>
                <a:gd name="connsiteX568" fmla="*/ 594255 w 708105"/>
                <a:gd name="connsiteY568" fmla="*/ 247019 h 735435"/>
                <a:gd name="connsiteX569" fmla="*/ 600602 w 708105"/>
                <a:gd name="connsiteY569" fmla="*/ 218205 h 735435"/>
                <a:gd name="connsiteX570" fmla="*/ 600602 w 708105"/>
                <a:gd name="connsiteY570" fmla="*/ 218205 h 735435"/>
                <a:gd name="connsiteX571" fmla="*/ 566710 w 708105"/>
                <a:gd name="connsiteY571" fmla="*/ 207669 h 735435"/>
                <a:gd name="connsiteX572" fmla="*/ 560745 w 708105"/>
                <a:gd name="connsiteY572" fmla="*/ 239340 h 735435"/>
                <a:gd name="connsiteX573" fmla="*/ 571153 w 708105"/>
                <a:gd name="connsiteY573" fmla="*/ 242576 h 735435"/>
                <a:gd name="connsiteX574" fmla="*/ 575088 w 708105"/>
                <a:gd name="connsiteY574" fmla="*/ 209066 h 735435"/>
                <a:gd name="connsiteX575" fmla="*/ 566710 w 708105"/>
                <a:gd name="connsiteY575" fmla="*/ 207669 h 735435"/>
                <a:gd name="connsiteX576" fmla="*/ 566710 w 708105"/>
                <a:gd name="connsiteY576" fmla="*/ 207669 h 735435"/>
                <a:gd name="connsiteX577" fmla="*/ 544434 w 708105"/>
                <a:gd name="connsiteY577" fmla="*/ 202592 h 735435"/>
                <a:gd name="connsiteX578" fmla="*/ 538721 w 708105"/>
                <a:gd name="connsiteY578" fmla="*/ 221315 h 735435"/>
                <a:gd name="connsiteX579" fmla="*/ 539166 w 708105"/>
                <a:gd name="connsiteY579" fmla="*/ 238705 h 735435"/>
                <a:gd name="connsiteX580" fmla="*/ 546274 w 708105"/>
                <a:gd name="connsiteY580" fmla="*/ 239911 h 735435"/>
                <a:gd name="connsiteX581" fmla="*/ 550526 w 708105"/>
                <a:gd name="connsiteY581" fmla="*/ 224742 h 735435"/>
                <a:gd name="connsiteX582" fmla="*/ 551478 w 708105"/>
                <a:gd name="connsiteY582" fmla="*/ 204814 h 735435"/>
                <a:gd name="connsiteX583" fmla="*/ 544434 w 708105"/>
                <a:gd name="connsiteY583" fmla="*/ 202592 h 735435"/>
                <a:gd name="connsiteX584" fmla="*/ 544434 w 708105"/>
                <a:gd name="connsiteY584" fmla="*/ 202592 h 735435"/>
                <a:gd name="connsiteX585" fmla="*/ 515048 w 708105"/>
                <a:gd name="connsiteY585" fmla="*/ 197261 h 735435"/>
                <a:gd name="connsiteX586" fmla="*/ 510606 w 708105"/>
                <a:gd name="connsiteY586" fmla="*/ 220681 h 735435"/>
                <a:gd name="connsiteX587" fmla="*/ 511050 w 708105"/>
                <a:gd name="connsiteY587" fmla="*/ 239340 h 735435"/>
                <a:gd name="connsiteX588" fmla="*/ 517206 w 708105"/>
                <a:gd name="connsiteY588" fmla="*/ 240355 h 735435"/>
                <a:gd name="connsiteX589" fmla="*/ 521776 w 708105"/>
                <a:gd name="connsiteY589" fmla="*/ 222584 h 735435"/>
                <a:gd name="connsiteX590" fmla="*/ 522664 w 708105"/>
                <a:gd name="connsiteY590" fmla="*/ 198531 h 735435"/>
                <a:gd name="connsiteX591" fmla="*/ 515048 w 708105"/>
                <a:gd name="connsiteY591" fmla="*/ 197261 h 735435"/>
                <a:gd name="connsiteX592" fmla="*/ 515048 w 708105"/>
                <a:gd name="connsiteY592" fmla="*/ 197261 h 735435"/>
                <a:gd name="connsiteX593" fmla="*/ 503688 w 708105"/>
                <a:gd name="connsiteY593" fmla="*/ 191613 h 735435"/>
                <a:gd name="connsiteX594" fmla="*/ 497785 w 708105"/>
                <a:gd name="connsiteY594" fmla="*/ 190660 h 735435"/>
                <a:gd name="connsiteX595" fmla="*/ 489154 w 708105"/>
                <a:gd name="connsiteY595" fmla="*/ 234770 h 735435"/>
                <a:gd name="connsiteX596" fmla="*/ 500261 w 708105"/>
                <a:gd name="connsiteY596" fmla="*/ 236674 h 735435"/>
                <a:gd name="connsiteX597" fmla="*/ 503688 w 708105"/>
                <a:gd name="connsiteY597" fmla="*/ 191613 h 735435"/>
                <a:gd name="connsiteX598" fmla="*/ 503688 w 708105"/>
                <a:gd name="connsiteY598" fmla="*/ 191613 h 735435"/>
                <a:gd name="connsiteX599" fmla="*/ 470558 w 708105"/>
                <a:gd name="connsiteY599" fmla="*/ 187868 h 735435"/>
                <a:gd name="connsiteX600" fmla="*/ 464656 w 708105"/>
                <a:gd name="connsiteY600" fmla="*/ 186853 h 735435"/>
                <a:gd name="connsiteX601" fmla="*/ 460086 w 708105"/>
                <a:gd name="connsiteY601" fmla="*/ 221379 h 735435"/>
                <a:gd name="connsiteX602" fmla="*/ 470621 w 708105"/>
                <a:gd name="connsiteY602" fmla="*/ 221696 h 735435"/>
                <a:gd name="connsiteX603" fmla="*/ 470558 w 708105"/>
                <a:gd name="connsiteY603" fmla="*/ 187868 h 735435"/>
                <a:gd name="connsiteX604" fmla="*/ 470558 w 708105"/>
                <a:gd name="connsiteY604" fmla="*/ 187868 h 735435"/>
                <a:gd name="connsiteX605" fmla="*/ 439332 w 708105"/>
                <a:gd name="connsiteY605" fmla="*/ 185837 h 735435"/>
                <a:gd name="connsiteX606" fmla="*/ 435778 w 708105"/>
                <a:gd name="connsiteY606" fmla="*/ 205385 h 735435"/>
                <a:gd name="connsiteX607" fmla="*/ 436794 w 708105"/>
                <a:gd name="connsiteY607" fmla="*/ 220807 h 735435"/>
                <a:gd name="connsiteX608" fmla="*/ 442696 w 708105"/>
                <a:gd name="connsiteY608" fmla="*/ 221759 h 735435"/>
                <a:gd name="connsiteX609" fmla="*/ 445806 w 708105"/>
                <a:gd name="connsiteY609" fmla="*/ 208431 h 735435"/>
                <a:gd name="connsiteX610" fmla="*/ 447329 w 708105"/>
                <a:gd name="connsiteY610" fmla="*/ 188312 h 735435"/>
                <a:gd name="connsiteX611" fmla="*/ 439332 w 708105"/>
                <a:gd name="connsiteY611" fmla="*/ 185837 h 735435"/>
                <a:gd name="connsiteX612" fmla="*/ 439332 w 708105"/>
                <a:gd name="connsiteY612" fmla="*/ 185837 h 735435"/>
                <a:gd name="connsiteX613" fmla="*/ 412994 w 708105"/>
                <a:gd name="connsiteY613" fmla="*/ 183235 h 735435"/>
                <a:gd name="connsiteX614" fmla="*/ 409884 w 708105"/>
                <a:gd name="connsiteY614" fmla="*/ 221315 h 735435"/>
                <a:gd name="connsiteX615" fmla="*/ 419340 w 708105"/>
                <a:gd name="connsiteY615" fmla="*/ 220300 h 735435"/>
                <a:gd name="connsiteX616" fmla="*/ 418896 w 708105"/>
                <a:gd name="connsiteY616" fmla="*/ 203544 h 735435"/>
                <a:gd name="connsiteX617" fmla="*/ 421498 w 708105"/>
                <a:gd name="connsiteY617" fmla="*/ 185900 h 735435"/>
                <a:gd name="connsiteX618" fmla="*/ 412994 w 708105"/>
                <a:gd name="connsiteY618" fmla="*/ 183235 h 735435"/>
                <a:gd name="connsiteX619" fmla="*/ 412994 w 708105"/>
                <a:gd name="connsiteY619" fmla="*/ 183235 h 735435"/>
                <a:gd name="connsiteX620" fmla="*/ 391224 w 708105"/>
                <a:gd name="connsiteY620" fmla="*/ 209320 h 735435"/>
                <a:gd name="connsiteX621" fmla="*/ 390336 w 708105"/>
                <a:gd name="connsiteY621" fmla="*/ 183489 h 735435"/>
                <a:gd name="connsiteX622" fmla="*/ 380625 w 708105"/>
                <a:gd name="connsiteY622" fmla="*/ 183171 h 735435"/>
                <a:gd name="connsiteX623" fmla="*/ 379737 w 708105"/>
                <a:gd name="connsiteY623" fmla="*/ 210716 h 735435"/>
                <a:gd name="connsiteX624" fmla="*/ 384370 w 708105"/>
                <a:gd name="connsiteY624" fmla="*/ 230772 h 735435"/>
                <a:gd name="connsiteX625" fmla="*/ 390272 w 708105"/>
                <a:gd name="connsiteY625" fmla="*/ 230201 h 735435"/>
                <a:gd name="connsiteX626" fmla="*/ 391224 w 708105"/>
                <a:gd name="connsiteY626" fmla="*/ 209320 h 735435"/>
                <a:gd name="connsiteX627" fmla="*/ 391224 w 708105"/>
                <a:gd name="connsiteY627" fmla="*/ 209320 h 735435"/>
                <a:gd name="connsiteX628" fmla="*/ 360824 w 708105"/>
                <a:gd name="connsiteY628" fmla="*/ 207733 h 735435"/>
                <a:gd name="connsiteX629" fmla="*/ 356952 w 708105"/>
                <a:gd name="connsiteY629" fmla="*/ 184822 h 735435"/>
                <a:gd name="connsiteX630" fmla="*/ 349082 w 708105"/>
                <a:gd name="connsiteY630" fmla="*/ 185710 h 735435"/>
                <a:gd name="connsiteX631" fmla="*/ 350034 w 708105"/>
                <a:gd name="connsiteY631" fmla="*/ 208939 h 735435"/>
                <a:gd name="connsiteX632" fmla="*/ 354223 w 708105"/>
                <a:gd name="connsiteY632" fmla="*/ 226519 h 735435"/>
                <a:gd name="connsiteX633" fmla="*/ 360633 w 708105"/>
                <a:gd name="connsiteY633" fmla="*/ 225885 h 735435"/>
                <a:gd name="connsiteX634" fmla="*/ 360824 w 708105"/>
                <a:gd name="connsiteY634" fmla="*/ 207733 h 735435"/>
                <a:gd name="connsiteX635" fmla="*/ 360824 w 708105"/>
                <a:gd name="connsiteY635" fmla="*/ 207733 h 735435"/>
                <a:gd name="connsiteX636" fmla="*/ 327757 w 708105"/>
                <a:gd name="connsiteY636" fmla="*/ 210208 h 735435"/>
                <a:gd name="connsiteX637" fmla="*/ 324521 w 708105"/>
                <a:gd name="connsiteY637" fmla="*/ 188566 h 735435"/>
                <a:gd name="connsiteX638" fmla="*/ 316143 w 708105"/>
                <a:gd name="connsiteY638" fmla="*/ 188312 h 735435"/>
                <a:gd name="connsiteX639" fmla="*/ 322490 w 708105"/>
                <a:gd name="connsiteY639" fmla="*/ 231026 h 735435"/>
                <a:gd name="connsiteX640" fmla="*/ 332073 w 708105"/>
                <a:gd name="connsiteY640" fmla="*/ 228614 h 735435"/>
                <a:gd name="connsiteX641" fmla="*/ 327757 w 708105"/>
                <a:gd name="connsiteY641" fmla="*/ 210208 h 735435"/>
                <a:gd name="connsiteX642" fmla="*/ 327757 w 708105"/>
                <a:gd name="connsiteY642" fmla="*/ 210208 h 735435"/>
                <a:gd name="connsiteX643" fmla="*/ 301292 w 708105"/>
                <a:gd name="connsiteY643" fmla="*/ 209447 h 735435"/>
                <a:gd name="connsiteX644" fmla="*/ 296976 w 708105"/>
                <a:gd name="connsiteY644" fmla="*/ 186789 h 735435"/>
                <a:gd name="connsiteX645" fmla="*/ 291264 w 708105"/>
                <a:gd name="connsiteY645" fmla="*/ 186599 h 735435"/>
                <a:gd name="connsiteX646" fmla="*/ 290248 w 708105"/>
                <a:gd name="connsiteY646" fmla="*/ 209066 h 735435"/>
                <a:gd name="connsiteX647" fmla="*/ 294310 w 708105"/>
                <a:gd name="connsiteY647" fmla="*/ 227915 h 735435"/>
                <a:gd name="connsiteX648" fmla="*/ 299769 w 708105"/>
                <a:gd name="connsiteY648" fmla="*/ 228106 h 735435"/>
                <a:gd name="connsiteX649" fmla="*/ 301292 w 708105"/>
                <a:gd name="connsiteY649" fmla="*/ 209447 h 735435"/>
                <a:gd name="connsiteX650" fmla="*/ 301292 w 708105"/>
                <a:gd name="connsiteY650" fmla="*/ 209447 h 735435"/>
                <a:gd name="connsiteX651" fmla="*/ 271653 w 708105"/>
                <a:gd name="connsiteY651" fmla="*/ 219030 h 735435"/>
                <a:gd name="connsiteX652" fmla="*/ 268479 w 708105"/>
                <a:gd name="connsiteY652" fmla="*/ 193897 h 735435"/>
                <a:gd name="connsiteX653" fmla="*/ 259213 w 708105"/>
                <a:gd name="connsiteY653" fmla="*/ 193580 h 735435"/>
                <a:gd name="connsiteX654" fmla="*/ 260355 w 708105"/>
                <a:gd name="connsiteY654" fmla="*/ 220426 h 735435"/>
                <a:gd name="connsiteX655" fmla="*/ 263910 w 708105"/>
                <a:gd name="connsiteY655" fmla="*/ 242513 h 735435"/>
                <a:gd name="connsiteX656" fmla="*/ 272033 w 708105"/>
                <a:gd name="connsiteY656" fmla="*/ 241688 h 735435"/>
                <a:gd name="connsiteX657" fmla="*/ 271653 w 708105"/>
                <a:gd name="connsiteY657" fmla="*/ 219030 h 735435"/>
                <a:gd name="connsiteX658" fmla="*/ 271653 w 708105"/>
                <a:gd name="connsiteY658" fmla="*/ 219030 h 735435"/>
                <a:gd name="connsiteX659" fmla="*/ 246012 w 708105"/>
                <a:gd name="connsiteY659" fmla="*/ 200815 h 735435"/>
                <a:gd name="connsiteX660" fmla="*/ 237190 w 708105"/>
                <a:gd name="connsiteY660" fmla="*/ 201767 h 735435"/>
                <a:gd name="connsiteX661" fmla="*/ 240935 w 708105"/>
                <a:gd name="connsiteY661" fmla="*/ 237499 h 735435"/>
                <a:gd name="connsiteX662" fmla="*/ 252041 w 708105"/>
                <a:gd name="connsiteY662" fmla="*/ 236357 h 735435"/>
                <a:gd name="connsiteX663" fmla="*/ 246012 w 708105"/>
                <a:gd name="connsiteY663" fmla="*/ 200815 h 735435"/>
                <a:gd name="connsiteX664" fmla="*/ 246012 w 708105"/>
                <a:gd name="connsiteY664" fmla="*/ 200815 h 735435"/>
                <a:gd name="connsiteX665" fmla="*/ 226020 w 708105"/>
                <a:gd name="connsiteY665" fmla="*/ 238959 h 735435"/>
                <a:gd name="connsiteX666" fmla="*/ 217642 w 708105"/>
                <a:gd name="connsiteY666" fmla="*/ 205512 h 735435"/>
                <a:gd name="connsiteX667" fmla="*/ 209645 w 708105"/>
                <a:gd name="connsiteY667" fmla="*/ 206337 h 735435"/>
                <a:gd name="connsiteX668" fmla="*/ 215294 w 708105"/>
                <a:gd name="connsiteY668" fmla="*/ 241688 h 735435"/>
                <a:gd name="connsiteX669" fmla="*/ 226020 w 708105"/>
                <a:gd name="connsiteY669" fmla="*/ 238959 h 735435"/>
                <a:gd name="connsiteX670" fmla="*/ 226020 w 708105"/>
                <a:gd name="connsiteY670" fmla="*/ 238959 h 735435"/>
                <a:gd name="connsiteX671" fmla="*/ 200633 w 708105"/>
                <a:gd name="connsiteY671" fmla="*/ 241307 h 735435"/>
                <a:gd name="connsiteX672" fmla="*/ 189145 w 708105"/>
                <a:gd name="connsiteY672" fmla="*/ 213635 h 735435"/>
                <a:gd name="connsiteX673" fmla="*/ 183497 w 708105"/>
                <a:gd name="connsiteY673" fmla="*/ 215857 h 735435"/>
                <a:gd name="connsiteX674" fmla="*/ 189082 w 708105"/>
                <a:gd name="connsiteY674" fmla="*/ 244163 h 735435"/>
                <a:gd name="connsiteX675" fmla="*/ 200633 w 708105"/>
                <a:gd name="connsiteY675" fmla="*/ 241307 h 735435"/>
                <a:gd name="connsiteX676" fmla="*/ 200633 w 708105"/>
                <a:gd name="connsiteY676" fmla="*/ 241307 h 735435"/>
                <a:gd name="connsiteX677" fmla="*/ 175691 w 708105"/>
                <a:gd name="connsiteY677" fmla="*/ 257174 h 735435"/>
                <a:gd name="connsiteX678" fmla="*/ 165599 w 708105"/>
                <a:gd name="connsiteY678" fmla="*/ 223029 h 735435"/>
                <a:gd name="connsiteX679" fmla="*/ 156460 w 708105"/>
                <a:gd name="connsiteY679" fmla="*/ 221506 h 735435"/>
                <a:gd name="connsiteX680" fmla="*/ 167630 w 708105"/>
                <a:gd name="connsiteY680" fmla="*/ 263330 h 735435"/>
                <a:gd name="connsiteX681" fmla="*/ 175691 w 708105"/>
                <a:gd name="connsiteY681" fmla="*/ 257174 h 735435"/>
                <a:gd name="connsiteX682" fmla="*/ 175691 w 708105"/>
                <a:gd name="connsiteY682" fmla="*/ 257174 h 735435"/>
                <a:gd name="connsiteX683" fmla="*/ 145925 w 708105"/>
                <a:gd name="connsiteY683" fmla="*/ 247210 h 735435"/>
                <a:gd name="connsiteX684" fmla="*/ 140593 w 708105"/>
                <a:gd name="connsiteY684" fmla="*/ 228170 h 735435"/>
                <a:gd name="connsiteX685" fmla="*/ 133675 w 708105"/>
                <a:gd name="connsiteY685" fmla="*/ 228931 h 735435"/>
                <a:gd name="connsiteX686" fmla="*/ 136404 w 708105"/>
                <a:gd name="connsiteY686" fmla="*/ 250827 h 735435"/>
                <a:gd name="connsiteX687" fmla="*/ 145671 w 708105"/>
                <a:gd name="connsiteY687" fmla="*/ 265742 h 735435"/>
                <a:gd name="connsiteX688" fmla="*/ 150050 w 708105"/>
                <a:gd name="connsiteY688" fmla="*/ 263330 h 735435"/>
                <a:gd name="connsiteX689" fmla="*/ 145925 w 708105"/>
                <a:gd name="connsiteY689" fmla="*/ 247210 h 735435"/>
                <a:gd name="connsiteX690" fmla="*/ 145925 w 708105"/>
                <a:gd name="connsiteY690" fmla="*/ 247210 h 735435"/>
                <a:gd name="connsiteX691" fmla="*/ 119395 w 708105"/>
                <a:gd name="connsiteY691" fmla="*/ 255905 h 735435"/>
                <a:gd name="connsiteX692" fmla="*/ 114191 w 708105"/>
                <a:gd name="connsiteY692" fmla="*/ 237880 h 735435"/>
                <a:gd name="connsiteX693" fmla="*/ 106512 w 708105"/>
                <a:gd name="connsiteY693" fmla="*/ 238705 h 735435"/>
                <a:gd name="connsiteX694" fmla="*/ 116793 w 708105"/>
                <a:gd name="connsiteY694" fmla="*/ 273866 h 735435"/>
                <a:gd name="connsiteX695" fmla="*/ 122886 w 708105"/>
                <a:gd name="connsiteY695" fmla="*/ 271518 h 735435"/>
                <a:gd name="connsiteX696" fmla="*/ 119395 w 708105"/>
                <a:gd name="connsiteY696" fmla="*/ 255905 h 735435"/>
                <a:gd name="connsiteX697" fmla="*/ 119395 w 708105"/>
                <a:gd name="connsiteY697" fmla="*/ 255905 h 735435"/>
                <a:gd name="connsiteX698" fmla="*/ 97626 w 708105"/>
                <a:gd name="connsiteY698" fmla="*/ 275643 h 735435"/>
                <a:gd name="connsiteX699" fmla="*/ 94707 w 708105"/>
                <a:gd name="connsiteY699" fmla="*/ 268725 h 735435"/>
                <a:gd name="connsiteX700" fmla="*/ 91280 w 708105"/>
                <a:gd name="connsiteY700" fmla="*/ 260284 h 735435"/>
                <a:gd name="connsiteX701" fmla="*/ 84044 w 708105"/>
                <a:gd name="connsiteY701" fmla="*/ 244607 h 735435"/>
                <a:gd name="connsiteX702" fmla="*/ 76048 w 708105"/>
                <a:gd name="connsiteY702" fmla="*/ 247844 h 735435"/>
                <a:gd name="connsiteX703" fmla="*/ 84615 w 708105"/>
                <a:gd name="connsiteY703" fmla="*/ 274056 h 735435"/>
                <a:gd name="connsiteX704" fmla="*/ 95024 w 708105"/>
                <a:gd name="connsiteY704" fmla="*/ 286369 h 735435"/>
                <a:gd name="connsiteX705" fmla="*/ 99848 w 708105"/>
                <a:gd name="connsiteY705" fmla="*/ 283703 h 735435"/>
                <a:gd name="connsiteX706" fmla="*/ 100165 w 708105"/>
                <a:gd name="connsiteY706" fmla="*/ 283005 h 735435"/>
                <a:gd name="connsiteX707" fmla="*/ 97626 w 708105"/>
                <a:gd name="connsiteY707" fmla="*/ 275643 h 735435"/>
                <a:gd name="connsiteX708" fmla="*/ 97626 w 708105"/>
                <a:gd name="connsiteY708" fmla="*/ 275643 h 735435"/>
                <a:gd name="connsiteX709" fmla="*/ 67924 w 708105"/>
                <a:gd name="connsiteY709" fmla="*/ 292715 h 735435"/>
                <a:gd name="connsiteX710" fmla="*/ 67543 w 708105"/>
                <a:gd name="connsiteY710" fmla="*/ 291700 h 735435"/>
                <a:gd name="connsiteX711" fmla="*/ 65639 w 708105"/>
                <a:gd name="connsiteY711" fmla="*/ 289034 h 735435"/>
                <a:gd name="connsiteX712" fmla="*/ 63354 w 708105"/>
                <a:gd name="connsiteY712" fmla="*/ 281101 h 735435"/>
                <a:gd name="connsiteX713" fmla="*/ 57198 w 708105"/>
                <a:gd name="connsiteY713" fmla="*/ 262759 h 735435"/>
                <a:gd name="connsiteX714" fmla="*/ 49011 w 708105"/>
                <a:gd name="connsiteY714" fmla="*/ 264853 h 735435"/>
                <a:gd name="connsiteX715" fmla="*/ 52882 w 708105"/>
                <a:gd name="connsiteY715" fmla="*/ 285163 h 735435"/>
                <a:gd name="connsiteX716" fmla="*/ 58594 w 708105"/>
                <a:gd name="connsiteY716" fmla="*/ 298618 h 735435"/>
                <a:gd name="connsiteX717" fmla="*/ 65575 w 708105"/>
                <a:gd name="connsiteY717" fmla="*/ 299760 h 735435"/>
                <a:gd name="connsiteX718" fmla="*/ 68558 w 708105"/>
                <a:gd name="connsiteY718" fmla="*/ 295698 h 735435"/>
                <a:gd name="connsiteX719" fmla="*/ 67924 w 708105"/>
                <a:gd name="connsiteY719" fmla="*/ 292715 h 735435"/>
                <a:gd name="connsiteX720" fmla="*/ 67924 w 708105"/>
                <a:gd name="connsiteY720" fmla="*/ 292715 h 735435"/>
                <a:gd name="connsiteX721" fmla="*/ 37079 w 708105"/>
                <a:gd name="connsiteY721" fmla="*/ 292969 h 735435"/>
                <a:gd name="connsiteX722" fmla="*/ 30732 w 708105"/>
                <a:gd name="connsiteY722" fmla="*/ 277039 h 735435"/>
                <a:gd name="connsiteX723" fmla="*/ 23116 w 708105"/>
                <a:gd name="connsiteY723" fmla="*/ 278880 h 735435"/>
                <a:gd name="connsiteX724" fmla="*/ 26797 w 708105"/>
                <a:gd name="connsiteY724" fmla="*/ 298237 h 735435"/>
                <a:gd name="connsiteX725" fmla="*/ 35556 w 708105"/>
                <a:gd name="connsiteY725" fmla="*/ 310613 h 735435"/>
                <a:gd name="connsiteX726" fmla="*/ 40633 w 708105"/>
                <a:gd name="connsiteY726" fmla="*/ 307821 h 735435"/>
                <a:gd name="connsiteX727" fmla="*/ 37079 w 708105"/>
                <a:gd name="connsiteY727" fmla="*/ 292969 h 735435"/>
                <a:gd name="connsiteX728" fmla="*/ 37079 w 708105"/>
                <a:gd name="connsiteY728" fmla="*/ 292969 h 735435"/>
                <a:gd name="connsiteX729" fmla="*/ 7122 w 708105"/>
                <a:gd name="connsiteY729" fmla="*/ 286178 h 735435"/>
                <a:gd name="connsiteX730" fmla="*/ 585 w 708105"/>
                <a:gd name="connsiteY730" fmla="*/ 289986 h 735435"/>
                <a:gd name="connsiteX731" fmla="*/ 5663 w 708105"/>
                <a:gd name="connsiteY731" fmla="*/ 306043 h 735435"/>
                <a:gd name="connsiteX732" fmla="*/ 10930 w 708105"/>
                <a:gd name="connsiteY732" fmla="*/ 319752 h 735435"/>
                <a:gd name="connsiteX733" fmla="*/ 18229 w 708105"/>
                <a:gd name="connsiteY733" fmla="*/ 318991 h 735435"/>
                <a:gd name="connsiteX734" fmla="*/ 7122 w 708105"/>
                <a:gd name="connsiteY734" fmla="*/ 286178 h 735435"/>
                <a:gd name="connsiteX735" fmla="*/ 7122 w 708105"/>
                <a:gd name="connsiteY735" fmla="*/ 286178 h 735435"/>
                <a:gd name="connsiteX736" fmla="*/ 695866 w 708105"/>
                <a:gd name="connsiteY736" fmla="*/ 317531 h 735435"/>
                <a:gd name="connsiteX737" fmla="*/ 687806 w 708105"/>
                <a:gd name="connsiteY737" fmla="*/ 333398 h 735435"/>
                <a:gd name="connsiteX738" fmla="*/ 683426 w 708105"/>
                <a:gd name="connsiteY738" fmla="*/ 348059 h 735435"/>
                <a:gd name="connsiteX739" fmla="*/ 690979 w 708105"/>
                <a:gd name="connsiteY739" fmla="*/ 351486 h 735435"/>
                <a:gd name="connsiteX740" fmla="*/ 697199 w 708105"/>
                <a:gd name="connsiteY740" fmla="*/ 338475 h 735435"/>
                <a:gd name="connsiteX741" fmla="*/ 704434 w 708105"/>
                <a:gd name="connsiteY741" fmla="*/ 322862 h 735435"/>
                <a:gd name="connsiteX742" fmla="*/ 695866 w 708105"/>
                <a:gd name="connsiteY742" fmla="*/ 317531 h 735435"/>
                <a:gd name="connsiteX743" fmla="*/ 695866 w 708105"/>
                <a:gd name="connsiteY743" fmla="*/ 317531 h 735435"/>
                <a:gd name="connsiteX744" fmla="*/ 672193 w 708105"/>
                <a:gd name="connsiteY744" fmla="*/ 310042 h 735435"/>
                <a:gd name="connsiteX745" fmla="*/ 660769 w 708105"/>
                <a:gd name="connsiteY745" fmla="*/ 343870 h 735435"/>
                <a:gd name="connsiteX746" fmla="*/ 672637 w 708105"/>
                <a:gd name="connsiteY746" fmla="*/ 345901 h 735435"/>
                <a:gd name="connsiteX747" fmla="*/ 675937 w 708105"/>
                <a:gd name="connsiteY747" fmla="*/ 329717 h 735435"/>
                <a:gd name="connsiteX748" fmla="*/ 681078 w 708105"/>
                <a:gd name="connsiteY748" fmla="*/ 314167 h 735435"/>
                <a:gd name="connsiteX749" fmla="*/ 672193 w 708105"/>
                <a:gd name="connsiteY749" fmla="*/ 310042 h 735435"/>
                <a:gd name="connsiteX750" fmla="*/ 672193 w 708105"/>
                <a:gd name="connsiteY750" fmla="*/ 310042 h 735435"/>
                <a:gd name="connsiteX751" fmla="*/ 649598 w 708105"/>
                <a:gd name="connsiteY751" fmla="*/ 300395 h 735435"/>
                <a:gd name="connsiteX752" fmla="*/ 634937 w 708105"/>
                <a:gd name="connsiteY752" fmla="*/ 332319 h 735435"/>
                <a:gd name="connsiteX753" fmla="*/ 645346 w 708105"/>
                <a:gd name="connsiteY753" fmla="*/ 337142 h 735435"/>
                <a:gd name="connsiteX754" fmla="*/ 657976 w 708105"/>
                <a:gd name="connsiteY754" fmla="*/ 304330 h 735435"/>
                <a:gd name="connsiteX755" fmla="*/ 649598 w 708105"/>
                <a:gd name="connsiteY755" fmla="*/ 300395 h 735435"/>
                <a:gd name="connsiteX756" fmla="*/ 649598 w 708105"/>
                <a:gd name="connsiteY756" fmla="*/ 300395 h 735435"/>
                <a:gd name="connsiteX757" fmla="*/ 625417 w 708105"/>
                <a:gd name="connsiteY757" fmla="*/ 294493 h 735435"/>
                <a:gd name="connsiteX758" fmla="*/ 633034 w 708105"/>
                <a:gd name="connsiteY758" fmla="*/ 297983 h 735435"/>
                <a:gd name="connsiteX759" fmla="*/ 623577 w 708105"/>
                <a:gd name="connsiteY759" fmla="*/ 329907 h 735435"/>
                <a:gd name="connsiteX760" fmla="*/ 612533 w 708105"/>
                <a:gd name="connsiteY760" fmla="*/ 326416 h 735435"/>
                <a:gd name="connsiteX761" fmla="*/ 625417 w 708105"/>
                <a:gd name="connsiteY761" fmla="*/ 294493 h 735435"/>
                <a:gd name="connsiteX762" fmla="*/ 625417 w 708105"/>
                <a:gd name="connsiteY762" fmla="*/ 294493 h 735435"/>
                <a:gd name="connsiteX763" fmla="*/ 605425 w 708105"/>
                <a:gd name="connsiteY763" fmla="*/ 288146 h 735435"/>
                <a:gd name="connsiteX764" fmla="*/ 590637 w 708105"/>
                <a:gd name="connsiteY764" fmla="*/ 317404 h 735435"/>
                <a:gd name="connsiteX765" fmla="*/ 592351 w 708105"/>
                <a:gd name="connsiteY765" fmla="*/ 323814 h 735435"/>
                <a:gd name="connsiteX766" fmla="*/ 598571 w 708105"/>
                <a:gd name="connsiteY766" fmla="*/ 325718 h 735435"/>
                <a:gd name="connsiteX767" fmla="*/ 602950 w 708105"/>
                <a:gd name="connsiteY767" fmla="*/ 321275 h 735435"/>
                <a:gd name="connsiteX768" fmla="*/ 610122 w 708105"/>
                <a:gd name="connsiteY768" fmla="*/ 291065 h 735435"/>
                <a:gd name="connsiteX769" fmla="*/ 605425 w 708105"/>
                <a:gd name="connsiteY769" fmla="*/ 288146 h 735435"/>
                <a:gd name="connsiteX770" fmla="*/ 605425 w 708105"/>
                <a:gd name="connsiteY770" fmla="*/ 288146 h 735435"/>
                <a:gd name="connsiteX771" fmla="*/ 570518 w 708105"/>
                <a:gd name="connsiteY771" fmla="*/ 284465 h 735435"/>
                <a:gd name="connsiteX772" fmla="*/ 566012 w 708105"/>
                <a:gd name="connsiteY772" fmla="*/ 302108 h 735435"/>
                <a:gd name="connsiteX773" fmla="*/ 565822 w 708105"/>
                <a:gd name="connsiteY773" fmla="*/ 316071 h 735435"/>
                <a:gd name="connsiteX774" fmla="*/ 570455 w 708105"/>
                <a:gd name="connsiteY774" fmla="*/ 318102 h 735435"/>
                <a:gd name="connsiteX775" fmla="*/ 578007 w 708105"/>
                <a:gd name="connsiteY775" fmla="*/ 305790 h 735435"/>
                <a:gd name="connsiteX776" fmla="*/ 579785 w 708105"/>
                <a:gd name="connsiteY776" fmla="*/ 285924 h 735435"/>
                <a:gd name="connsiteX777" fmla="*/ 570518 w 708105"/>
                <a:gd name="connsiteY777" fmla="*/ 284465 h 735435"/>
                <a:gd name="connsiteX778" fmla="*/ 570518 w 708105"/>
                <a:gd name="connsiteY778" fmla="*/ 284465 h 735435"/>
                <a:gd name="connsiteX779" fmla="*/ 544370 w 708105"/>
                <a:gd name="connsiteY779" fmla="*/ 281355 h 735435"/>
                <a:gd name="connsiteX780" fmla="*/ 537643 w 708105"/>
                <a:gd name="connsiteY780" fmla="*/ 299379 h 735435"/>
                <a:gd name="connsiteX781" fmla="*/ 536690 w 708105"/>
                <a:gd name="connsiteY781" fmla="*/ 315119 h 735435"/>
                <a:gd name="connsiteX782" fmla="*/ 541832 w 708105"/>
                <a:gd name="connsiteY782" fmla="*/ 316643 h 735435"/>
                <a:gd name="connsiteX783" fmla="*/ 548622 w 708105"/>
                <a:gd name="connsiteY783" fmla="*/ 302807 h 735435"/>
                <a:gd name="connsiteX784" fmla="*/ 551732 w 708105"/>
                <a:gd name="connsiteY784" fmla="*/ 283640 h 735435"/>
                <a:gd name="connsiteX785" fmla="*/ 544370 w 708105"/>
                <a:gd name="connsiteY785" fmla="*/ 281355 h 735435"/>
                <a:gd name="connsiteX786" fmla="*/ 544370 w 708105"/>
                <a:gd name="connsiteY786" fmla="*/ 281355 h 735435"/>
                <a:gd name="connsiteX787" fmla="*/ 527869 w 708105"/>
                <a:gd name="connsiteY787" fmla="*/ 273422 h 735435"/>
                <a:gd name="connsiteX788" fmla="*/ 535929 w 708105"/>
                <a:gd name="connsiteY788" fmla="*/ 275896 h 735435"/>
                <a:gd name="connsiteX789" fmla="*/ 532312 w 708105"/>
                <a:gd name="connsiteY789" fmla="*/ 293160 h 735435"/>
                <a:gd name="connsiteX790" fmla="*/ 526663 w 708105"/>
                <a:gd name="connsiteY790" fmla="*/ 310105 h 735435"/>
                <a:gd name="connsiteX791" fmla="*/ 516191 w 708105"/>
                <a:gd name="connsiteY791" fmla="*/ 306868 h 735435"/>
                <a:gd name="connsiteX792" fmla="*/ 521078 w 708105"/>
                <a:gd name="connsiteY792" fmla="*/ 289606 h 735435"/>
                <a:gd name="connsiteX793" fmla="*/ 527869 w 708105"/>
                <a:gd name="connsiteY793" fmla="*/ 273422 h 735435"/>
                <a:gd name="connsiteX794" fmla="*/ 527869 w 708105"/>
                <a:gd name="connsiteY794" fmla="*/ 273422 h 735435"/>
                <a:gd name="connsiteX795" fmla="*/ 506798 w 708105"/>
                <a:gd name="connsiteY795" fmla="*/ 266631 h 735435"/>
                <a:gd name="connsiteX796" fmla="*/ 498801 w 708105"/>
                <a:gd name="connsiteY796" fmla="*/ 301157 h 735435"/>
                <a:gd name="connsiteX797" fmla="*/ 510034 w 708105"/>
                <a:gd name="connsiteY797" fmla="*/ 303060 h 735435"/>
                <a:gd name="connsiteX798" fmla="*/ 514794 w 708105"/>
                <a:gd name="connsiteY798" fmla="*/ 268027 h 735435"/>
                <a:gd name="connsiteX799" fmla="*/ 506798 w 708105"/>
                <a:gd name="connsiteY799" fmla="*/ 266631 h 735435"/>
                <a:gd name="connsiteX800" fmla="*/ 506798 w 708105"/>
                <a:gd name="connsiteY800" fmla="*/ 266631 h 735435"/>
                <a:gd name="connsiteX801" fmla="*/ 485536 w 708105"/>
                <a:gd name="connsiteY801" fmla="*/ 261743 h 735435"/>
                <a:gd name="connsiteX802" fmla="*/ 480586 w 708105"/>
                <a:gd name="connsiteY802" fmla="*/ 261553 h 735435"/>
                <a:gd name="connsiteX803" fmla="*/ 478110 w 708105"/>
                <a:gd name="connsiteY803" fmla="*/ 275453 h 735435"/>
                <a:gd name="connsiteX804" fmla="*/ 476524 w 708105"/>
                <a:gd name="connsiteY804" fmla="*/ 293287 h 735435"/>
                <a:gd name="connsiteX805" fmla="*/ 487250 w 708105"/>
                <a:gd name="connsiteY805" fmla="*/ 295127 h 735435"/>
                <a:gd name="connsiteX806" fmla="*/ 485536 w 708105"/>
                <a:gd name="connsiteY806" fmla="*/ 261743 h 735435"/>
                <a:gd name="connsiteX807" fmla="*/ 485536 w 708105"/>
                <a:gd name="connsiteY807" fmla="*/ 261743 h 735435"/>
                <a:gd name="connsiteX808" fmla="*/ 463767 w 708105"/>
                <a:gd name="connsiteY808" fmla="*/ 261934 h 735435"/>
                <a:gd name="connsiteX809" fmla="*/ 458055 w 708105"/>
                <a:gd name="connsiteY809" fmla="*/ 260982 h 735435"/>
                <a:gd name="connsiteX810" fmla="*/ 454057 w 708105"/>
                <a:gd name="connsiteY810" fmla="*/ 276468 h 735435"/>
                <a:gd name="connsiteX811" fmla="*/ 452851 w 708105"/>
                <a:gd name="connsiteY811" fmla="*/ 292017 h 735435"/>
                <a:gd name="connsiteX812" fmla="*/ 461482 w 708105"/>
                <a:gd name="connsiteY812" fmla="*/ 293413 h 735435"/>
                <a:gd name="connsiteX813" fmla="*/ 463767 w 708105"/>
                <a:gd name="connsiteY813" fmla="*/ 261934 h 735435"/>
                <a:gd name="connsiteX814" fmla="*/ 463767 w 708105"/>
                <a:gd name="connsiteY814" fmla="*/ 261934 h 735435"/>
                <a:gd name="connsiteX815" fmla="*/ 443077 w 708105"/>
                <a:gd name="connsiteY815" fmla="*/ 257364 h 735435"/>
                <a:gd name="connsiteX816" fmla="*/ 435334 w 708105"/>
                <a:gd name="connsiteY816" fmla="*/ 257110 h 735435"/>
                <a:gd name="connsiteX817" fmla="*/ 432478 w 708105"/>
                <a:gd name="connsiteY817" fmla="*/ 292017 h 735435"/>
                <a:gd name="connsiteX818" fmla="*/ 444727 w 708105"/>
                <a:gd name="connsiteY818" fmla="*/ 292398 h 735435"/>
                <a:gd name="connsiteX819" fmla="*/ 443077 w 708105"/>
                <a:gd name="connsiteY819" fmla="*/ 257364 h 735435"/>
                <a:gd name="connsiteX820" fmla="*/ 443077 w 708105"/>
                <a:gd name="connsiteY820" fmla="*/ 257364 h 735435"/>
                <a:gd name="connsiteX821" fmla="*/ 421435 w 708105"/>
                <a:gd name="connsiteY821" fmla="*/ 273929 h 735435"/>
                <a:gd name="connsiteX822" fmla="*/ 420419 w 708105"/>
                <a:gd name="connsiteY822" fmla="*/ 256032 h 735435"/>
                <a:gd name="connsiteX823" fmla="*/ 412422 w 708105"/>
                <a:gd name="connsiteY823" fmla="*/ 254699 h 735435"/>
                <a:gd name="connsiteX824" fmla="*/ 416167 w 708105"/>
                <a:gd name="connsiteY824" fmla="*/ 288717 h 735435"/>
                <a:gd name="connsiteX825" fmla="*/ 422133 w 708105"/>
                <a:gd name="connsiteY825" fmla="*/ 287321 h 735435"/>
                <a:gd name="connsiteX826" fmla="*/ 421435 w 708105"/>
                <a:gd name="connsiteY826" fmla="*/ 273929 h 735435"/>
                <a:gd name="connsiteX827" fmla="*/ 421435 w 708105"/>
                <a:gd name="connsiteY827" fmla="*/ 273929 h 735435"/>
                <a:gd name="connsiteX828" fmla="*/ 394334 w 708105"/>
                <a:gd name="connsiteY828" fmla="*/ 283449 h 735435"/>
                <a:gd name="connsiteX829" fmla="*/ 392176 w 708105"/>
                <a:gd name="connsiteY829" fmla="*/ 271136 h 735435"/>
                <a:gd name="connsiteX830" fmla="*/ 390907 w 708105"/>
                <a:gd name="connsiteY830" fmla="*/ 255016 h 735435"/>
                <a:gd name="connsiteX831" fmla="*/ 381197 w 708105"/>
                <a:gd name="connsiteY831" fmla="*/ 254699 h 735435"/>
                <a:gd name="connsiteX832" fmla="*/ 392811 w 708105"/>
                <a:gd name="connsiteY832" fmla="*/ 289606 h 735435"/>
                <a:gd name="connsiteX833" fmla="*/ 394334 w 708105"/>
                <a:gd name="connsiteY833" fmla="*/ 283449 h 735435"/>
                <a:gd name="connsiteX834" fmla="*/ 394334 w 708105"/>
                <a:gd name="connsiteY834" fmla="*/ 283449 h 735435"/>
                <a:gd name="connsiteX835" fmla="*/ 359110 w 708105"/>
                <a:gd name="connsiteY835" fmla="*/ 279451 h 735435"/>
                <a:gd name="connsiteX836" fmla="*/ 353208 w 708105"/>
                <a:gd name="connsiteY836" fmla="*/ 260792 h 735435"/>
                <a:gd name="connsiteX837" fmla="*/ 346797 w 708105"/>
                <a:gd name="connsiteY837" fmla="*/ 261490 h 735435"/>
                <a:gd name="connsiteX838" fmla="*/ 347686 w 708105"/>
                <a:gd name="connsiteY838" fmla="*/ 279641 h 735435"/>
                <a:gd name="connsiteX839" fmla="*/ 353779 w 708105"/>
                <a:gd name="connsiteY839" fmla="*/ 294683 h 735435"/>
                <a:gd name="connsiteX840" fmla="*/ 358348 w 708105"/>
                <a:gd name="connsiteY840" fmla="*/ 294175 h 735435"/>
                <a:gd name="connsiteX841" fmla="*/ 359110 w 708105"/>
                <a:gd name="connsiteY841" fmla="*/ 279451 h 735435"/>
                <a:gd name="connsiteX842" fmla="*/ 359110 w 708105"/>
                <a:gd name="connsiteY842" fmla="*/ 279451 h 735435"/>
                <a:gd name="connsiteX843" fmla="*/ 328075 w 708105"/>
                <a:gd name="connsiteY843" fmla="*/ 264917 h 735435"/>
                <a:gd name="connsiteX844" fmla="*/ 320395 w 708105"/>
                <a:gd name="connsiteY844" fmla="*/ 262505 h 735435"/>
                <a:gd name="connsiteX845" fmla="*/ 318301 w 708105"/>
                <a:gd name="connsiteY845" fmla="*/ 295318 h 735435"/>
                <a:gd name="connsiteX846" fmla="*/ 328709 w 708105"/>
                <a:gd name="connsiteY846" fmla="*/ 294175 h 735435"/>
                <a:gd name="connsiteX847" fmla="*/ 328075 w 708105"/>
                <a:gd name="connsiteY847" fmla="*/ 264917 h 735435"/>
                <a:gd name="connsiteX848" fmla="*/ 328075 w 708105"/>
                <a:gd name="connsiteY848" fmla="*/ 264917 h 735435"/>
                <a:gd name="connsiteX849" fmla="*/ 301355 w 708105"/>
                <a:gd name="connsiteY849" fmla="*/ 279958 h 735435"/>
                <a:gd name="connsiteX850" fmla="*/ 298943 w 708105"/>
                <a:gd name="connsiteY850" fmla="*/ 260982 h 735435"/>
                <a:gd name="connsiteX851" fmla="*/ 290248 w 708105"/>
                <a:gd name="connsiteY851" fmla="*/ 260728 h 735435"/>
                <a:gd name="connsiteX852" fmla="*/ 295580 w 708105"/>
                <a:gd name="connsiteY852" fmla="*/ 296397 h 735435"/>
                <a:gd name="connsiteX853" fmla="*/ 302561 w 708105"/>
                <a:gd name="connsiteY853" fmla="*/ 294683 h 735435"/>
                <a:gd name="connsiteX854" fmla="*/ 301355 w 708105"/>
                <a:gd name="connsiteY854" fmla="*/ 279958 h 735435"/>
                <a:gd name="connsiteX855" fmla="*/ 301355 w 708105"/>
                <a:gd name="connsiteY855" fmla="*/ 279958 h 735435"/>
                <a:gd name="connsiteX856" fmla="*/ 276540 w 708105"/>
                <a:gd name="connsiteY856" fmla="*/ 283386 h 735435"/>
                <a:gd name="connsiteX857" fmla="*/ 272795 w 708105"/>
                <a:gd name="connsiteY857" fmla="*/ 267329 h 735435"/>
                <a:gd name="connsiteX858" fmla="*/ 264735 w 708105"/>
                <a:gd name="connsiteY858" fmla="*/ 267075 h 735435"/>
                <a:gd name="connsiteX859" fmla="*/ 272732 w 708105"/>
                <a:gd name="connsiteY859" fmla="*/ 296142 h 735435"/>
                <a:gd name="connsiteX860" fmla="*/ 278444 w 708105"/>
                <a:gd name="connsiteY860" fmla="*/ 293921 h 735435"/>
                <a:gd name="connsiteX861" fmla="*/ 276540 w 708105"/>
                <a:gd name="connsiteY861" fmla="*/ 283386 h 735435"/>
                <a:gd name="connsiteX862" fmla="*/ 276540 w 708105"/>
                <a:gd name="connsiteY862" fmla="*/ 283386 h 735435"/>
                <a:gd name="connsiteX863" fmla="*/ 250391 w 708105"/>
                <a:gd name="connsiteY863" fmla="*/ 290748 h 735435"/>
                <a:gd name="connsiteX864" fmla="*/ 242966 w 708105"/>
                <a:gd name="connsiteY864" fmla="*/ 267138 h 735435"/>
                <a:gd name="connsiteX865" fmla="*/ 235413 w 708105"/>
                <a:gd name="connsiteY865" fmla="*/ 266884 h 735435"/>
                <a:gd name="connsiteX866" fmla="*/ 240490 w 708105"/>
                <a:gd name="connsiteY866" fmla="*/ 296397 h 735435"/>
                <a:gd name="connsiteX867" fmla="*/ 247027 w 708105"/>
                <a:gd name="connsiteY867" fmla="*/ 299316 h 735435"/>
                <a:gd name="connsiteX868" fmla="*/ 249566 w 708105"/>
                <a:gd name="connsiteY868" fmla="*/ 297856 h 735435"/>
                <a:gd name="connsiteX869" fmla="*/ 250391 w 708105"/>
                <a:gd name="connsiteY869" fmla="*/ 290748 h 735435"/>
                <a:gd name="connsiteX870" fmla="*/ 250391 w 708105"/>
                <a:gd name="connsiteY870" fmla="*/ 290748 h 735435"/>
                <a:gd name="connsiteX871" fmla="*/ 227289 w 708105"/>
                <a:gd name="connsiteY871" fmla="*/ 305219 h 735435"/>
                <a:gd name="connsiteX872" fmla="*/ 217452 w 708105"/>
                <a:gd name="connsiteY872" fmla="*/ 281672 h 735435"/>
                <a:gd name="connsiteX873" fmla="*/ 208376 w 708105"/>
                <a:gd name="connsiteY873" fmla="*/ 280085 h 735435"/>
                <a:gd name="connsiteX874" fmla="*/ 219483 w 708105"/>
                <a:gd name="connsiteY874" fmla="*/ 313088 h 735435"/>
                <a:gd name="connsiteX875" fmla="*/ 227289 w 708105"/>
                <a:gd name="connsiteY875" fmla="*/ 305219 h 735435"/>
                <a:gd name="connsiteX876" fmla="*/ 227289 w 708105"/>
                <a:gd name="connsiteY876" fmla="*/ 305219 h 735435"/>
                <a:gd name="connsiteX877" fmla="*/ 196952 w 708105"/>
                <a:gd name="connsiteY877" fmla="*/ 316262 h 735435"/>
                <a:gd name="connsiteX878" fmla="*/ 192954 w 708105"/>
                <a:gd name="connsiteY878" fmla="*/ 299697 h 735435"/>
                <a:gd name="connsiteX879" fmla="*/ 189526 w 708105"/>
                <a:gd name="connsiteY879" fmla="*/ 283322 h 735435"/>
                <a:gd name="connsiteX880" fmla="*/ 182164 w 708105"/>
                <a:gd name="connsiteY880" fmla="*/ 283068 h 735435"/>
                <a:gd name="connsiteX881" fmla="*/ 184703 w 708105"/>
                <a:gd name="connsiteY881" fmla="*/ 319372 h 735435"/>
                <a:gd name="connsiteX882" fmla="*/ 189209 w 708105"/>
                <a:gd name="connsiteY882" fmla="*/ 324068 h 735435"/>
                <a:gd name="connsiteX883" fmla="*/ 195365 w 708105"/>
                <a:gd name="connsiteY883" fmla="*/ 322608 h 735435"/>
                <a:gd name="connsiteX884" fmla="*/ 196952 w 708105"/>
                <a:gd name="connsiteY884" fmla="*/ 316262 h 735435"/>
                <a:gd name="connsiteX885" fmla="*/ 196952 w 708105"/>
                <a:gd name="connsiteY885" fmla="*/ 316262 h 735435"/>
                <a:gd name="connsiteX886" fmla="*/ 170232 w 708105"/>
                <a:gd name="connsiteY886" fmla="*/ 319118 h 735435"/>
                <a:gd name="connsiteX887" fmla="*/ 161284 w 708105"/>
                <a:gd name="connsiteY887" fmla="*/ 297729 h 735435"/>
                <a:gd name="connsiteX888" fmla="*/ 150812 w 708105"/>
                <a:gd name="connsiteY888" fmla="*/ 297412 h 735435"/>
                <a:gd name="connsiteX889" fmla="*/ 160903 w 708105"/>
                <a:gd name="connsiteY889" fmla="*/ 326289 h 735435"/>
                <a:gd name="connsiteX890" fmla="*/ 170232 w 708105"/>
                <a:gd name="connsiteY890" fmla="*/ 319118 h 735435"/>
                <a:gd name="connsiteX891" fmla="*/ 170232 w 708105"/>
                <a:gd name="connsiteY891" fmla="*/ 319118 h 735435"/>
                <a:gd name="connsiteX892" fmla="*/ 138943 w 708105"/>
                <a:gd name="connsiteY892" fmla="*/ 323751 h 735435"/>
                <a:gd name="connsiteX893" fmla="*/ 133104 w 708105"/>
                <a:gd name="connsiteY893" fmla="*/ 306170 h 735435"/>
                <a:gd name="connsiteX894" fmla="*/ 124473 w 708105"/>
                <a:gd name="connsiteY894" fmla="*/ 307122 h 735435"/>
                <a:gd name="connsiteX895" fmla="*/ 136087 w 708105"/>
                <a:gd name="connsiteY895" fmla="*/ 337333 h 735435"/>
                <a:gd name="connsiteX896" fmla="*/ 140530 w 708105"/>
                <a:gd name="connsiteY896" fmla="*/ 335619 h 735435"/>
                <a:gd name="connsiteX897" fmla="*/ 138943 w 708105"/>
                <a:gd name="connsiteY897" fmla="*/ 323751 h 735435"/>
                <a:gd name="connsiteX898" fmla="*/ 138943 w 708105"/>
                <a:gd name="connsiteY898" fmla="*/ 323751 h 735435"/>
                <a:gd name="connsiteX899" fmla="*/ 116349 w 708105"/>
                <a:gd name="connsiteY899" fmla="*/ 332446 h 735435"/>
                <a:gd name="connsiteX900" fmla="*/ 110066 w 708105"/>
                <a:gd name="connsiteY900" fmla="*/ 314484 h 735435"/>
                <a:gd name="connsiteX901" fmla="*/ 102513 w 708105"/>
                <a:gd name="connsiteY901" fmla="*/ 315310 h 735435"/>
                <a:gd name="connsiteX902" fmla="*/ 115016 w 708105"/>
                <a:gd name="connsiteY902" fmla="*/ 350343 h 735435"/>
                <a:gd name="connsiteX903" fmla="*/ 121109 w 708105"/>
                <a:gd name="connsiteY903" fmla="*/ 346916 h 735435"/>
                <a:gd name="connsiteX904" fmla="*/ 116349 w 708105"/>
                <a:gd name="connsiteY904" fmla="*/ 332446 h 735435"/>
                <a:gd name="connsiteX905" fmla="*/ 116349 w 708105"/>
                <a:gd name="connsiteY905" fmla="*/ 332446 h 735435"/>
                <a:gd name="connsiteX906" fmla="*/ 92803 w 708105"/>
                <a:gd name="connsiteY906" fmla="*/ 344314 h 735435"/>
                <a:gd name="connsiteX907" fmla="*/ 86012 w 708105"/>
                <a:gd name="connsiteY907" fmla="*/ 326226 h 735435"/>
                <a:gd name="connsiteX908" fmla="*/ 77761 w 708105"/>
                <a:gd name="connsiteY908" fmla="*/ 327114 h 735435"/>
                <a:gd name="connsiteX909" fmla="*/ 81061 w 708105"/>
                <a:gd name="connsiteY909" fmla="*/ 348566 h 735435"/>
                <a:gd name="connsiteX910" fmla="*/ 91280 w 708105"/>
                <a:gd name="connsiteY910" fmla="*/ 363164 h 735435"/>
                <a:gd name="connsiteX911" fmla="*/ 96801 w 708105"/>
                <a:gd name="connsiteY911" fmla="*/ 360117 h 735435"/>
                <a:gd name="connsiteX912" fmla="*/ 92803 w 708105"/>
                <a:gd name="connsiteY912" fmla="*/ 344314 h 735435"/>
                <a:gd name="connsiteX913" fmla="*/ 92803 w 708105"/>
                <a:gd name="connsiteY913" fmla="*/ 344314 h 735435"/>
                <a:gd name="connsiteX914" fmla="*/ 74334 w 708105"/>
                <a:gd name="connsiteY914" fmla="*/ 361577 h 735435"/>
                <a:gd name="connsiteX915" fmla="*/ 65258 w 708105"/>
                <a:gd name="connsiteY915" fmla="*/ 339745 h 735435"/>
                <a:gd name="connsiteX916" fmla="*/ 55548 w 708105"/>
                <a:gd name="connsiteY916" fmla="*/ 342219 h 735435"/>
                <a:gd name="connsiteX917" fmla="*/ 64877 w 708105"/>
                <a:gd name="connsiteY917" fmla="*/ 367035 h 735435"/>
                <a:gd name="connsiteX918" fmla="*/ 69701 w 708105"/>
                <a:gd name="connsiteY918" fmla="*/ 370018 h 735435"/>
                <a:gd name="connsiteX919" fmla="*/ 74461 w 708105"/>
                <a:gd name="connsiteY919" fmla="*/ 367353 h 735435"/>
                <a:gd name="connsiteX920" fmla="*/ 74334 w 708105"/>
                <a:gd name="connsiteY920" fmla="*/ 361577 h 735435"/>
                <a:gd name="connsiteX921" fmla="*/ 74334 w 708105"/>
                <a:gd name="connsiteY921" fmla="*/ 361577 h 735435"/>
                <a:gd name="connsiteX922" fmla="*/ 36761 w 708105"/>
                <a:gd name="connsiteY922" fmla="*/ 353390 h 735435"/>
                <a:gd name="connsiteX923" fmla="*/ 28638 w 708105"/>
                <a:gd name="connsiteY923" fmla="*/ 354278 h 735435"/>
                <a:gd name="connsiteX924" fmla="*/ 40633 w 708105"/>
                <a:gd name="connsiteY924" fmla="*/ 382648 h 735435"/>
                <a:gd name="connsiteX925" fmla="*/ 48122 w 708105"/>
                <a:gd name="connsiteY925" fmla="*/ 376936 h 735435"/>
                <a:gd name="connsiteX926" fmla="*/ 36761 w 708105"/>
                <a:gd name="connsiteY926" fmla="*/ 353390 h 735435"/>
                <a:gd name="connsiteX927" fmla="*/ 36761 w 708105"/>
                <a:gd name="connsiteY927" fmla="*/ 353390 h 735435"/>
                <a:gd name="connsiteX928" fmla="*/ 22291 w 708105"/>
                <a:gd name="connsiteY928" fmla="*/ 380109 h 735435"/>
                <a:gd name="connsiteX929" fmla="*/ 26543 w 708105"/>
                <a:gd name="connsiteY929" fmla="*/ 398451 h 735435"/>
                <a:gd name="connsiteX930" fmla="*/ 20197 w 708105"/>
                <a:gd name="connsiteY930" fmla="*/ 400926 h 735435"/>
                <a:gd name="connsiteX931" fmla="*/ 11502 w 708105"/>
                <a:gd name="connsiteY931" fmla="*/ 384235 h 735435"/>
                <a:gd name="connsiteX932" fmla="*/ 7757 w 708105"/>
                <a:gd name="connsiteY932" fmla="*/ 364877 h 735435"/>
                <a:gd name="connsiteX933" fmla="*/ 13405 w 708105"/>
                <a:gd name="connsiteY933" fmla="*/ 363545 h 735435"/>
                <a:gd name="connsiteX934" fmla="*/ 22291 w 708105"/>
                <a:gd name="connsiteY934" fmla="*/ 380109 h 735435"/>
                <a:gd name="connsiteX935" fmla="*/ 22291 w 708105"/>
                <a:gd name="connsiteY935" fmla="*/ 380109 h 735435"/>
                <a:gd name="connsiteX936" fmla="*/ 678222 w 708105"/>
                <a:gd name="connsiteY936" fmla="*/ 381823 h 735435"/>
                <a:gd name="connsiteX937" fmla="*/ 664513 w 708105"/>
                <a:gd name="connsiteY937" fmla="*/ 408162 h 735435"/>
                <a:gd name="connsiteX938" fmla="*/ 673335 w 708105"/>
                <a:gd name="connsiteY938" fmla="*/ 412224 h 735435"/>
                <a:gd name="connsiteX939" fmla="*/ 679555 w 708105"/>
                <a:gd name="connsiteY939" fmla="*/ 400800 h 735435"/>
                <a:gd name="connsiteX940" fmla="*/ 686663 w 708105"/>
                <a:gd name="connsiteY940" fmla="*/ 388741 h 735435"/>
                <a:gd name="connsiteX941" fmla="*/ 678222 w 708105"/>
                <a:gd name="connsiteY941" fmla="*/ 381823 h 735435"/>
                <a:gd name="connsiteX942" fmla="*/ 678222 w 708105"/>
                <a:gd name="connsiteY942" fmla="*/ 381823 h 735435"/>
                <a:gd name="connsiteX943" fmla="*/ 646234 w 708105"/>
                <a:gd name="connsiteY943" fmla="*/ 374905 h 735435"/>
                <a:gd name="connsiteX944" fmla="*/ 636778 w 708105"/>
                <a:gd name="connsiteY944" fmla="*/ 388550 h 735435"/>
                <a:gd name="connsiteX945" fmla="*/ 631637 w 708105"/>
                <a:gd name="connsiteY945" fmla="*/ 401561 h 735435"/>
                <a:gd name="connsiteX946" fmla="*/ 638492 w 708105"/>
                <a:gd name="connsiteY946" fmla="*/ 405750 h 735435"/>
                <a:gd name="connsiteX947" fmla="*/ 646806 w 708105"/>
                <a:gd name="connsiteY947" fmla="*/ 394770 h 735435"/>
                <a:gd name="connsiteX948" fmla="*/ 653660 w 708105"/>
                <a:gd name="connsiteY948" fmla="*/ 379475 h 735435"/>
                <a:gd name="connsiteX949" fmla="*/ 646234 w 708105"/>
                <a:gd name="connsiteY949" fmla="*/ 374905 h 735435"/>
                <a:gd name="connsiteX950" fmla="*/ 646234 w 708105"/>
                <a:gd name="connsiteY950" fmla="*/ 374905 h 735435"/>
                <a:gd name="connsiteX951" fmla="*/ 615072 w 708105"/>
                <a:gd name="connsiteY951" fmla="*/ 366654 h 735435"/>
                <a:gd name="connsiteX952" fmla="*/ 606187 w 708105"/>
                <a:gd name="connsiteY952" fmla="*/ 380998 h 735435"/>
                <a:gd name="connsiteX953" fmla="*/ 602252 w 708105"/>
                <a:gd name="connsiteY953" fmla="*/ 394770 h 735435"/>
                <a:gd name="connsiteX954" fmla="*/ 608853 w 708105"/>
                <a:gd name="connsiteY954" fmla="*/ 397690 h 735435"/>
                <a:gd name="connsiteX955" fmla="*/ 616405 w 708105"/>
                <a:gd name="connsiteY955" fmla="*/ 386520 h 735435"/>
                <a:gd name="connsiteX956" fmla="*/ 622117 w 708105"/>
                <a:gd name="connsiteY956" fmla="*/ 370970 h 735435"/>
                <a:gd name="connsiteX957" fmla="*/ 615072 w 708105"/>
                <a:gd name="connsiteY957" fmla="*/ 366654 h 735435"/>
                <a:gd name="connsiteX958" fmla="*/ 615072 w 708105"/>
                <a:gd name="connsiteY958" fmla="*/ 366654 h 735435"/>
                <a:gd name="connsiteX959" fmla="*/ 583720 w 708105"/>
                <a:gd name="connsiteY959" fmla="*/ 358975 h 735435"/>
                <a:gd name="connsiteX960" fmla="*/ 574961 w 708105"/>
                <a:gd name="connsiteY960" fmla="*/ 381823 h 735435"/>
                <a:gd name="connsiteX961" fmla="*/ 581625 w 708105"/>
                <a:gd name="connsiteY961" fmla="*/ 384806 h 735435"/>
                <a:gd name="connsiteX962" fmla="*/ 592478 w 708105"/>
                <a:gd name="connsiteY962" fmla="*/ 366083 h 735435"/>
                <a:gd name="connsiteX963" fmla="*/ 583720 w 708105"/>
                <a:gd name="connsiteY963" fmla="*/ 358975 h 735435"/>
                <a:gd name="connsiteX964" fmla="*/ 583720 w 708105"/>
                <a:gd name="connsiteY964" fmla="*/ 358975 h 735435"/>
                <a:gd name="connsiteX965" fmla="*/ 559475 w 708105"/>
                <a:gd name="connsiteY965" fmla="*/ 347487 h 735435"/>
                <a:gd name="connsiteX966" fmla="*/ 551097 w 708105"/>
                <a:gd name="connsiteY966" fmla="*/ 362465 h 735435"/>
                <a:gd name="connsiteX967" fmla="*/ 547988 w 708105"/>
                <a:gd name="connsiteY967" fmla="*/ 375540 h 735435"/>
                <a:gd name="connsiteX968" fmla="*/ 555223 w 708105"/>
                <a:gd name="connsiteY968" fmla="*/ 378777 h 735435"/>
                <a:gd name="connsiteX969" fmla="*/ 562268 w 708105"/>
                <a:gd name="connsiteY969" fmla="*/ 367606 h 735435"/>
                <a:gd name="connsiteX970" fmla="*/ 567409 w 708105"/>
                <a:gd name="connsiteY970" fmla="*/ 351169 h 735435"/>
                <a:gd name="connsiteX971" fmla="*/ 559475 w 708105"/>
                <a:gd name="connsiteY971" fmla="*/ 347487 h 735435"/>
                <a:gd name="connsiteX972" fmla="*/ 559475 w 708105"/>
                <a:gd name="connsiteY972" fmla="*/ 347487 h 735435"/>
                <a:gd name="connsiteX973" fmla="*/ 520951 w 708105"/>
                <a:gd name="connsiteY973" fmla="*/ 342537 h 735435"/>
                <a:gd name="connsiteX974" fmla="*/ 513969 w 708105"/>
                <a:gd name="connsiteY974" fmla="*/ 367416 h 735435"/>
                <a:gd name="connsiteX975" fmla="*/ 520507 w 708105"/>
                <a:gd name="connsiteY975" fmla="*/ 374270 h 735435"/>
                <a:gd name="connsiteX976" fmla="*/ 522220 w 708105"/>
                <a:gd name="connsiteY976" fmla="*/ 374080 h 735435"/>
                <a:gd name="connsiteX977" fmla="*/ 526917 w 708105"/>
                <a:gd name="connsiteY977" fmla="*/ 367860 h 735435"/>
                <a:gd name="connsiteX978" fmla="*/ 529900 w 708105"/>
                <a:gd name="connsiteY978" fmla="*/ 346726 h 735435"/>
                <a:gd name="connsiteX979" fmla="*/ 520951 w 708105"/>
                <a:gd name="connsiteY979" fmla="*/ 342537 h 735435"/>
                <a:gd name="connsiteX980" fmla="*/ 520951 w 708105"/>
                <a:gd name="connsiteY980" fmla="*/ 342537 h 735435"/>
                <a:gd name="connsiteX981" fmla="*/ 503244 w 708105"/>
                <a:gd name="connsiteY981" fmla="*/ 338285 h 735435"/>
                <a:gd name="connsiteX982" fmla="*/ 512129 w 708105"/>
                <a:gd name="connsiteY982" fmla="*/ 342410 h 735435"/>
                <a:gd name="connsiteX983" fmla="*/ 508892 w 708105"/>
                <a:gd name="connsiteY983" fmla="*/ 353771 h 735435"/>
                <a:gd name="connsiteX984" fmla="*/ 507750 w 708105"/>
                <a:gd name="connsiteY984" fmla="*/ 365639 h 735435"/>
                <a:gd name="connsiteX985" fmla="*/ 496833 w 708105"/>
                <a:gd name="connsiteY985" fmla="*/ 365322 h 735435"/>
                <a:gd name="connsiteX986" fmla="*/ 503244 w 708105"/>
                <a:gd name="connsiteY986" fmla="*/ 338285 h 735435"/>
                <a:gd name="connsiteX987" fmla="*/ 503244 w 708105"/>
                <a:gd name="connsiteY987" fmla="*/ 338285 h 735435"/>
                <a:gd name="connsiteX988" fmla="*/ 475826 w 708105"/>
                <a:gd name="connsiteY988" fmla="*/ 334985 h 735435"/>
                <a:gd name="connsiteX989" fmla="*/ 467194 w 708105"/>
                <a:gd name="connsiteY989" fmla="*/ 335936 h 735435"/>
                <a:gd name="connsiteX990" fmla="*/ 464846 w 708105"/>
                <a:gd name="connsiteY990" fmla="*/ 364433 h 735435"/>
                <a:gd name="connsiteX991" fmla="*/ 476270 w 708105"/>
                <a:gd name="connsiteY991" fmla="*/ 366400 h 735435"/>
                <a:gd name="connsiteX992" fmla="*/ 475826 w 708105"/>
                <a:gd name="connsiteY992" fmla="*/ 334985 h 735435"/>
                <a:gd name="connsiteX993" fmla="*/ 475826 w 708105"/>
                <a:gd name="connsiteY993" fmla="*/ 334985 h 735435"/>
                <a:gd name="connsiteX994" fmla="*/ 455834 w 708105"/>
                <a:gd name="connsiteY994" fmla="*/ 331303 h 735435"/>
                <a:gd name="connsiteX995" fmla="*/ 449677 w 708105"/>
                <a:gd name="connsiteY995" fmla="*/ 330288 h 735435"/>
                <a:gd name="connsiteX996" fmla="*/ 444790 w 708105"/>
                <a:gd name="connsiteY996" fmla="*/ 346281 h 735435"/>
                <a:gd name="connsiteX997" fmla="*/ 442252 w 708105"/>
                <a:gd name="connsiteY997" fmla="*/ 363735 h 735435"/>
                <a:gd name="connsiteX998" fmla="*/ 453041 w 708105"/>
                <a:gd name="connsiteY998" fmla="*/ 367099 h 735435"/>
                <a:gd name="connsiteX999" fmla="*/ 455961 w 708105"/>
                <a:gd name="connsiteY999" fmla="*/ 349582 h 735435"/>
                <a:gd name="connsiteX1000" fmla="*/ 455834 w 708105"/>
                <a:gd name="connsiteY1000" fmla="*/ 331303 h 735435"/>
                <a:gd name="connsiteX1001" fmla="*/ 455834 w 708105"/>
                <a:gd name="connsiteY1001" fmla="*/ 331303 h 735435"/>
                <a:gd name="connsiteX1002" fmla="*/ 430257 w 708105"/>
                <a:gd name="connsiteY1002" fmla="*/ 354342 h 735435"/>
                <a:gd name="connsiteX1003" fmla="*/ 430129 w 708105"/>
                <a:gd name="connsiteY1003" fmla="*/ 351232 h 735435"/>
                <a:gd name="connsiteX1004" fmla="*/ 429495 w 708105"/>
                <a:gd name="connsiteY1004" fmla="*/ 343362 h 735435"/>
                <a:gd name="connsiteX1005" fmla="*/ 428162 w 708105"/>
                <a:gd name="connsiteY1005" fmla="*/ 327622 h 735435"/>
                <a:gd name="connsiteX1006" fmla="*/ 419213 w 708105"/>
                <a:gd name="connsiteY1006" fmla="*/ 327305 h 735435"/>
                <a:gd name="connsiteX1007" fmla="*/ 417563 w 708105"/>
                <a:gd name="connsiteY1007" fmla="*/ 352120 h 735435"/>
                <a:gd name="connsiteX1008" fmla="*/ 425116 w 708105"/>
                <a:gd name="connsiteY1008" fmla="*/ 363418 h 735435"/>
                <a:gd name="connsiteX1009" fmla="*/ 430257 w 708105"/>
                <a:gd name="connsiteY1009" fmla="*/ 354342 h 735435"/>
                <a:gd name="connsiteX1010" fmla="*/ 430257 w 708105"/>
                <a:gd name="connsiteY1010" fmla="*/ 354342 h 735435"/>
                <a:gd name="connsiteX1011" fmla="*/ 400300 w 708105"/>
                <a:gd name="connsiteY1011" fmla="*/ 325465 h 735435"/>
                <a:gd name="connsiteX1012" fmla="*/ 391351 w 708105"/>
                <a:gd name="connsiteY1012" fmla="*/ 325147 h 735435"/>
                <a:gd name="connsiteX1013" fmla="*/ 392938 w 708105"/>
                <a:gd name="connsiteY1013" fmla="*/ 358467 h 735435"/>
                <a:gd name="connsiteX1014" fmla="*/ 399538 w 708105"/>
                <a:gd name="connsiteY1014" fmla="*/ 358658 h 735435"/>
                <a:gd name="connsiteX1015" fmla="*/ 400300 w 708105"/>
                <a:gd name="connsiteY1015" fmla="*/ 325465 h 735435"/>
                <a:gd name="connsiteX1016" fmla="*/ 400300 w 708105"/>
                <a:gd name="connsiteY1016" fmla="*/ 325465 h 735435"/>
                <a:gd name="connsiteX1017" fmla="*/ 361204 w 708105"/>
                <a:gd name="connsiteY1017" fmla="*/ 325401 h 735435"/>
                <a:gd name="connsiteX1018" fmla="*/ 355048 w 708105"/>
                <a:gd name="connsiteY1018" fmla="*/ 326035 h 735435"/>
                <a:gd name="connsiteX1019" fmla="*/ 357904 w 708105"/>
                <a:gd name="connsiteY1019" fmla="*/ 358594 h 735435"/>
                <a:gd name="connsiteX1020" fmla="*/ 367551 w 708105"/>
                <a:gd name="connsiteY1020" fmla="*/ 357579 h 735435"/>
                <a:gd name="connsiteX1021" fmla="*/ 361204 w 708105"/>
                <a:gd name="connsiteY1021" fmla="*/ 325401 h 735435"/>
                <a:gd name="connsiteX1022" fmla="*/ 361204 w 708105"/>
                <a:gd name="connsiteY1022" fmla="*/ 325401 h 735435"/>
                <a:gd name="connsiteX1023" fmla="*/ 339181 w 708105"/>
                <a:gd name="connsiteY1023" fmla="*/ 347487 h 735435"/>
                <a:gd name="connsiteX1024" fmla="*/ 336262 w 708105"/>
                <a:gd name="connsiteY1024" fmla="*/ 328320 h 735435"/>
                <a:gd name="connsiteX1025" fmla="*/ 326996 w 708105"/>
                <a:gd name="connsiteY1025" fmla="*/ 328003 h 735435"/>
                <a:gd name="connsiteX1026" fmla="*/ 336833 w 708105"/>
                <a:gd name="connsiteY1026" fmla="*/ 362783 h 735435"/>
                <a:gd name="connsiteX1027" fmla="*/ 340895 w 708105"/>
                <a:gd name="connsiteY1027" fmla="*/ 361196 h 735435"/>
                <a:gd name="connsiteX1028" fmla="*/ 339181 w 708105"/>
                <a:gd name="connsiteY1028" fmla="*/ 347487 h 735435"/>
                <a:gd name="connsiteX1029" fmla="*/ 339181 w 708105"/>
                <a:gd name="connsiteY1029" fmla="*/ 347487 h 735435"/>
                <a:gd name="connsiteX1030" fmla="*/ 311383 w 708105"/>
                <a:gd name="connsiteY1030" fmla="*/ 343172 h 735435"/>
                <a:gd name="connsiteX1031" fmla="*/ 305100 w 708105"/>
                <a:gd name="connsiteY1031" fmla="*/ 325718 h 735435"/>
                <a:gd name="connsiteX1032" fmla="*/ 299959 w 708105"/>
                <a:gd name="connsiteY1032" fmla="*/ 325528 h 735435"/>
                <a:gd name="connsiteX1033" fmla="*/ 303132 w 708105"/>
                <a:gd name="connsiteY1033" fmla="*/ 355611 h 735435"/>
                <a:gd name="connsiteX1034" fmla="*/ 309289 w 708105"/>
                <a:gd name="connsiteY1034" fmla="*/ 360562 h 735435"/>
                <a:gd name="connsiteX1035" fmla="*/ 310367 w 708105"/>
                <a:gd name="connsiteY1035" fmla="*/ 360752 h 735435"/>
                <a:gd name="connsiteX1036" fmla="*/ 313985 w 708105"/>
                <a:gd name="connsiteY1036" fmla="*/ 358721 h 735435"/>
                <a:gd name="connsiteX1037" fmla="*/ 311383 w 708105"/>
                <a:gd name="connsiteY1037" fmla="*/ 343172 h 735435"/>
                <a:gd name="connsiteX1038" fmla="*/ 311383 w 708105"/>
                <a:gd name="connsiteY1038" fmla="*/ 343172 h 735435"/>
                <a:gd name="connsiteX1039" fmla="*/ 284981 w 708105"/>
                <a:gd name="connsiteY1039" fmla="*/ 351359 h 735435"/>
                <a:gd name="connsiteX1040" fmla="*/ 279713 w 708105"/>
                <a:gd name="connsiteY1040" fmla="*/ 333398 h 735435"/>
                <a:gd name="connsiteX1041" fmla="*/ 272668 w 708105"/>
                <a:gd name="connsiteY1041" fmla="*/ 335175 h 735435"/>
                <a:gd name="connsiteX1042" fmla="*/ 273747 w 708105"/>
                <a:gd name="connsiteY1042" fmla="*/ 353961 h 735435"/>
                <a:gd name="connsiteX1043" fmla="*/ 277618 w 708105"/>
                <a:gd name="connsiteY1043" fmla="*/ 370145 h 735435"/>
                <a:gd name="connsiteX1044" fmla="*/ 286821 w 708105"/>
                <a:gd name="connsiteY1044" fmla="*/ 369193 h 735435"/>
                <a:gd name="connsiteX1045" fmla="*/ 284981 w 708105"/>
                <a:gd name="connsiteY1045" fmla="*/ 351359 h 735435"/>
                <a:gd name="connsiteX1046" fmla="*/ 284981 w 708105"/>
                <a:gd name="connsiteY1046" fmla="*/ 351359 h 735435"/>
                <a:gd name="connsiteX1047" fmla="*/ 267527 w 708105"/>
                <a:gd name="connsiteY1047" fmla="*/ 364179 h 735435"/>
                <a:gd name="connsiteX1048" fmla="*/ 260102 w 708105"/>
                <a:gd name="connsiteY1048" fmla="*/ 351359 h 735435"/>
                <a:gd name="connsiteX1049" fmla="*/ 256547 w 708105"/>
                <a:gd name="connsiteY1049" fmla="*/ 337269 h 735435"/>
                <a:gd name="connsiteX1050" fmla="*/ 249503 w 708105"/>
                <a:gd name="connsiteY1050" fmla="*/ 336127 h 735435"/>
                <a:gd name="connsiteX1051" fmla="*/ 257817 w 708105"/>
                <a:gd name="connsiteY1051" fmla="*/ 371668 h 735435"/>
                <a:gd name="connsiteX1052" fmla="*/ 267527 w 708105"/>
                <a:gd name="connsiteY1052" fmla="*/ 364179 h 735435"/>
                <a:gd name="connsiteX1053" fmla="*/ 267527 w 708105"/>
                <a:gd name="connsiteY1053" fmla="*/ 364179 h 735435"/>
                <a:gd name="connsiteX1054" fmla="*/ 227987 w 708105"/>
                <a:gd name="connsiteY1054" fmla="*/ 363925 h 735435"/>
                <a:gd name="connsiteX1055" fmla="*/ 223227 w 708105"/>
                <a:gd name="connsiteY1055" fmla="*/ 348883 h 735435"/>
                <a:gd name="connsiteX1056" fmla="*/ 216944 w 708105"/>
                <a:gd name="connsiteY1056" fmla="*/ 347805 h 735435"/>
                <a:gd name="connsiteX1057" fmla="*/ 227480 w 708105"/>
                <a:gd name="connsiteY1057" fmla="*/ 380300 h 735435"/>
                <a:gd name="connsiteX1058" fmla="*/ 233319 w 708105"/>
                <a:gd name="connsiteY1058" fmla="*/ 375857 h 735435"/>
                <a:gd name="connsiteX1059" fmla="*/ 227987 w 708105"/>
                <a:gd name="connsiteY1059" fmla="*/ 363925 h 735435"/>
                <a:gd name="connsiteX1060" fmla="*/ 227987 w 708105"/>
                <a:gd name="connsiteY1060" fmla="*/ 363925 h 735435"/>
                <a:gd name="connsiteX1061" fmla="*/ 202600 w 708105"/>
                <a:gd name="connsiteY1061" fmla="*/ 369764 h 735435"/>
                <a:gd name="connsiteX1062" fmla="*/ 197016 w 708105"/>
                <a:gd name="connsiteY1062" fmla="*/ 353009 h 735435"/>
                <a:gd name="connsiteX1063" fmla="*/ 188447 w 708105"/>
                <a:gd name="connsiteY1063" fmla="*/ 353898 h 735435"/>
                <a:gd name="connsiteX1064" fmla="*/ 201014 w 708105"/>
                <a:gd name="connsiteY1064" fmla="*/ 387281 h 735435"/>
                <a:gd name="connsiteX1065" fmla="*/ 208249 w 708105"/>
                <a:gd name="connsiteY1065" fmla="*/ 383219 h 735435"/>
                <a:gd name="connsiteX1066" fmla="*/ 202600 w 708105"/>
                <a:gd name="connsiteY1066" fmla="*/ 369764 h 735435"/>
                <a:gd name="connsiteX1067" fmla="*/ 202600 w 708105"/>
                <a:gd name="connsiteY1067" fmla="*/ 369764 h 735435"/>
                <a:gd name="connsiteX1068" fmla="*/ 175817 w 708105"/>
                <a:gd name="connsiteY1068" fmla="*/ 379665 h 735435"/>
                <a:gd name="connsiteX1069" fmla="*/ 167694 w 708105"/>
                <a:gd name="connsiteY1069" fmla="*/ 361514 h 735435"/>
                <a:gd name="connsiteX1070" fmla="*/ 159570 w 708105"/>
                <a:gd name="connsiteY1070" fmla="*/ 364814 h 735435"/>
                <a:gd name="connsiteX1071" fmla="*/ 164711 w 708105"/>
                <a:gd name="connsiteY1071" fmla="*/ 384171 h 735435"/>
                <a:gd name="connsiteX1072" fmla="*/ 171565 w 708105"/>
                <a:gd name="connsiteY1072" fmla="*/ 400546 h 735435"/>
                <a:gd name="connsiteX1073" fmla="*/ 181149 w 708105"/>
                <a:gd name="connsiteY1073" fmla="*/ 396738 h 735435"/>
                <a:gd name="connsiteX1074" fmla="*/ 175817 w 708105"/>
                <a:gd name="connsiteY1074" fmla="*/ 379665 h 735435"/>
                <a:gd name="connsiteX1075" fmla="*/ 175817 w 708105"/>
                <a:gd name="connsiteY1075" fmla="*/ 379665 h 735435"/>
                <a:gd name="connsiteX1076" fmla="*/ 153795 w 708105"/>
                <a:gd name="connsiteY1076" fmla="*/ 391597 h 735435"/>
                <a:gd name="connsiteX1077" fmla="*/ 146559 w 708105"/>
                <a:gd name="connsiteY1077" fmla="*/ 373763 h 735435"/>
                <a:gd name="connsiteX1078" fmla="*/ 139959 w 708105"/>
                <a:gd name="connsiteY1078" fmla="*/ 375349 h 735435"/>
                <a:gd name="connsiteX1079" fmla="*/ 143513 w 708105"/>
                <a:gd name="connsiteY1079" fmla="*/ 394199 h 735435"/>
                <a:gd name="connsiteX1080" fmla="*/ 150367 w 708105"/>
                <a:gd name="connsiteY1080" fmla="*/ 408162 h 735435"/>
                <a:gd name="connsiteX1081" fmla="*/ 155318 w 708105"/>
                <a:gd name="connsiteY1081" fmla="*/ 406956 h 735435"/>
                <a:gd name="connsiteX1082" fmla="*/ 153795 w 708105"/>
                <a:gd name="connsiteY1082" fmla="*/ 391597 h 735435"/>
                <a:gd name="connsiteX1083" fmla="*/ 153795 w 708105"/>
                <a:gd name="connsiteY1083" fmla="*/ 391597 h 735435"/>
                <a:gd name="connsiteX1084" fmla="*/ 127202 w 708105"/>
                <a:gd name="connsiteY1084" fmla="*/ 402704 h 735435"/>
                <a:gd name="connsiteX1085" fmla="*/ 121172 w 708105"/>
                <a:gd name="connsiteY1085" fmla="*/ 388677 h 735435"/>
                <a:gd name="connsiteX1086" fmla="*/ 113239 w 708105"/>
                <a:gd name="connsiteY1086" fmla="*/ 391851 h 735435"/>
                <a:gd name="connsiteX1087" fmla="*/ 121807 w 708105"/>
                <a:gd name="connsiteY1087" fmla="*/ 417618 h 735435"/>
                <a:gd name="connsiteX1088" fmla="*/ 128535 w 708105"/>
                <a:gd name="connsiteY1088" fmla="*/ 420601 h 735435"/>
                <a:gd name="connsiteX1089" fmla="*/ 127202 w 708105"/>
                <a:gd name="connsiteY1089" fmla="*/ 402704 h 735435"/>
                <a:gd name="connsiteX1090" fmla="*/ 127202 w 708105"/>
                <a:gd name="connsiteY1090" fmla="*/ 402704 h 735435"/>
                <a:gd name="connsiteX1091" fmla="*/ 99213 w 708105"/>
                <a:gd name="connsiteY1091" fmla="*/ 420792 h 735435"/>
                <a:gd name="connsiteX1092" fmla="*/ 91660 w 708105"/>
                <a:gd name="connsiteY1092" fmla="*/ 403529 h 735435"/>
                <a:gd name="connsiteX1093" fmla="*/ 85060 w 708105"/>
                <a:gd name="connsiteY1093" fmla="*/ 403338 h 735435"/>
                <a:gd name="connsiteX1094" fmla="*/ 102386 w 708105"/>
                <a:gd name="connsiteY1094" fmla="*/ 439261 h 735435"/>
                <a:gd name="connsiteX1095" fmla="*/ 106892 w 708105"/>
                <a:gd name="connsiteY1095" fmla="*/ 434691 h 735435"/>
                <a:gd name="connsiteX1096" fmla="*/ 99213 w 708105"/>
                <a:gd name="connsiteY1096" fmla="*/ 420792 h 735435"/>
                <a:gd name="connsiteX1097" fmla="*/ 99213 w 708105"/>
                <a:gd name="connsiteY1097" fmla="*/ 420792 h 735435"/>
                <a:gd name="connsiteX1098" fmla="*/ 63545 w 708105"/>
                <a:gd name="connsiteY1098" fmla="*/ 419649 h 735435"/>
                <a:gd name="connsiteX1099" fmla="*/ 56817 w 708105"/>
                <a:gd name="connsiteY1099" fmla="*/ 423521 h 735435"/>
                <a:gd name="connsiteX1100" fmla="*/ 62402 w 708105"/>
                <a:gd name="connsiteY1100" fmla="*/ 438880 h 735435"/>
                <a:gd name="connsiteX1101" fmla="*/ 68368 w 708105"/>
                <a:gd name="connsiteY1101" fmla="*/ 453287 h 735435"/>
                <a:gd name="connsiteX1102" fmla="*/ 78523 w 708105"/>
                <a:gd name="connsiteY1102" fmla="*/ 450748 h 735435"/>
                <a:gd name="connsiteX1103" fmla="*/ 63545 w 708105"/>
                <a:gd name="connsiteY1103" fmla="*/ 419649 h 735435"/>
                <a:gd name="connsiteX1104" fmla="*/ 63545 w 708105"/>
                <a:gd name="connsiteY1104" fmla="*/ 419649 h 735435"/>
                <a:gd name="connsiteX1105" fmla="*/ 54976 w 708105"/>
                <a:gd name="connsiteY1105" fmla="*/ 452208 h 735435"/>
                <a:gd name="connsiteX1106" fmla="*/ 54532 w 708105"/>
                <a:gd name="connsiteY1106" fmla="*/ 465092 h 735435"/>
                <a:gd name="connsiteX1107" fmla="*/ 48820 w 708105"/>
                <a:gd name="connsiteY1107" fmla="*/ 463378 h 735435"/>
                <a:gd name="connsiteX1108" fmla="*/ 36888 w 708105"/>
                <a:gd name="connsiteY1108" fmla="*/ 433421 h 735435"/>
                <a:gd name="connsiteX1109" fmla="*/ 40760 w 708105"/>
                <a:gd name="connsiteY1109" fmla="*/ 432470 h 735435"/>
                <a:gd name="connsiteX1110" fmla="*/ 47424 w 708105"/>
                <a:gd name="connsiteY1110" fmla="*/ 440974 h 735435"/>
                <a:gd name="connsiteX1111" fmla="*/ 54976 w 708105"/>
                <a:gd name="connsiteY1111" fmla="*/ 452208 h 735435"/>
                <a:gd name="connsiteX1112" fmla="*/ 54976 w 708105"/>
                <a:gd name="connsiteY1112" fmla="*/ 452208 h 735435"/>
                <a:gd name="connsiteX1113" fmla="*/ 652708 w 708105"/>
                <a:gd name="connsiteY1113" fmla="*/ 450494 h 735435"/>
                <a:gd name="connsiteX1114" fmla="*/ 638301 w 708105"/>
                <a:gd name="connsiteY1114" fmla="*/ 473723 h 735435"/>
                <a:gd name="connsiteX1115" fmla="*/ 645536 w 708105"/>
                <a:gd name="connsiteY1115" fmla="*/ 478166 h 735435"/>
                <a:gd name="connsiteX1116" fmla="*/ 660134 w 708105"/>
                <a:gd name="connsiteY1116" fmla="*/ 458301 h 735435"/>
                <a:gd name="connsiteX1117" fmla="*/ 652708 w 708105"/>
                <a:gd name="connsiteY1117" fmla="*/ 450494 h 735435"/>
                <a:gd name="connsiteX1118" fmla="*/ 652708 w 708105"/>
                <a:gd name="connsiteY1118" fmla="*/ 450494 h 735435"/>
                <a:gd name="connsiteX1119" fmla="*/ 631764 w 708105"/>
                <a:gd name="connsiteY1119" fmla="*/ 438943 h 735435"/>
                <a:gd name="connsiteX1120" fmla="*/ 639570 w 708105"/>
                <a:gd name="connsiteY1120" fmla="*/ 443894 h 735435"/>
                <a:gd name="connsiteX1121" fmla="*/ 632716 w 708105"/>
                <a:gd name="connsiteY1121" fmla="*/ 460268 h 735435"/>
                <a:gd name="connsiteX1122" fmla="*/ 625608 w 708105"/>
                <a:gd name="connsiteY1122" fmla="*/ 469661 h 735435"/>
                <a:gd name="connsiteX1123" fmla="*/ 619452 w 708105"/>
                <a:gd name="connsiteY1123" fmla="*/ 466869 h 735435"/>
                <a:gd name="connsiteX1124" fmla="*/ 631764 w 708105"/>
                <a:gd name="connsiteY1124" fmla="*/ 438943 h 735435"/>
                <a:gd name="connsiteX1125" fmla="*/ 631764 w 708105"/>
                <a:gd name="connsiteY1125" fmla="*/ 438943 h 735435"/>
                <a:gd name="connsiteX1126" fmla="*/ 611962 w 708105"/>
                <a:gd name="connsiteY1126" fmla="*/ 430058 h 735435"/>
                <a:gd name="connsiteX1127" fmla="*/ 603140 w 708105"/>
                <a:gd name="connsiteY1127" fmla="*/ 444021 h 735435"/>
                <a:gd name="connsiteX1128" fmla="*/ 596794 w 708105"/>
                <a:gd name="connsiteY1128" fmla="*/ 457793 h 735435"/>
                <a:gd name="connsiteX1129" fmla="*/ 605362 w 708105"/>
                <a:gd name="connsiteY1129" fmla="*/ 463187 h 735435"/>
                <a:gd name="connsiteX1130" fmla="*/ 613232 w 708105"/>
                <a:gd name="connsiteY1130" fmla="*/ 449479 h 735435"/>
                <a:gd name="connsiteX1131" fmla="*/ 619705 w 708105"/>
                <a:gd name="connsiteY1131" fmla="*/ 433612 h 735435"/>
                <a:gd name="connsiteX1132" fmla="*/ 611962 w 708105"/>
                <a:gd name="connsiteY1132" fmla="*/ 430058 h 735435"/>
                <a:gd name="connsiteX1133" fmla="*/ 611962 w 708105"/>
                <a:gd name="connsiteY1133" fmla="*/ 430058 h 735435"/>
                <a:gd name="connsiteX1134" fmla="*/ 588289 w 708105"/>
                <a:gd name="connsiteY1134" fmla="*/ 421299 h 735435"/>
                <a:gd name="connsiteX1135" fmla="*/ 573946 w 708105"/>
                <a:gd name="connsiteY1135" fmla="*/ 446623 h 735435"/>
                <a:gd name="connsiteX1136" fmla="*/ 585306 w 708105"/>
                <a:gd name="connsiteY1136" fmla="*/ 448527 h 735435"/>
                <a:gd name="connsiteX1137" fmla="*/ 588099 w 708105"/>
                <a:gd name="connsiteY1137" fmla="*/ 436532 h 735435"/>
                <a:gd name="connsiteX1138" fmla="*/ 592668 w 708105"/>
                <a:gd name="connsiteY1138" fmla="*/ 425806 h 735435"/>
                <a:gd name="connsiteX1139" fmla="*/ 588289 w 708105"/>
                <a:gd name="connsiteY1139" fmla="*/ 421299 h 735435"/>
                <a:gd name="connsiteX1140" fmla="*/ 588289 w 708105"/>
                <a:gd name="connsiteY1140" fmla="*/ 421299 h 735435"/>
                <a:gd name="connsiteX1141" fmla="*/ 552430 w 708105"/>
                <a:gd name="connsiteY1141" fmla="*/ 413683 h 735435"/>
                <a:gd name="connsiteX1142" fmla="*/ 542149 w 708105"/>
                <a:gd name="connsiteY1142" fmla="*/ 439641 h 735435"/>
                <a:gd name="connsiteX1143" fmla="*/ 544941 w 708105"/>
                <a:gd name="connsiteY1143" fmla="*/ 446623 h 735435"/>
                <a:gd name="connsiteX1144" fmla="*/ 547924 w 708105"/>
                <a:gd name="connsiteY1144" fmla="*/ 447511 h 735435"/>
                <a:gd name="connsiteX1145" fmla="*/ 553573 w 708105"/>
                <a:gd name="connsiteY1145" fmla="*/ 443259 h 735435"/>
                <a:gd name="connsiteX1146" fmla="*/ 560047 w 708105"/>
                <a:gd name="connsiteY1146" fmla="*/ 416032 h 735435"/>
                <a:gd name="connsiteX1147" fmla="*/ 552430 w 708105"/>
                <a:gd name="connsiteY1147" fmla="*/ 413683 h 735435"/>
                <a:gd name="connsiteX1148" fmla="*/ 552430 w 708105"/>
                <a:gd name="connsiteY1148" fmla="*/ 413683 h 735435"/>
                <a:gd name="connsiteX1149" fmla="*/ 529900 w 708105"/>
                <a:gd name="connsiteY1149" fmla="*/ 410066 h 735435"/>
                <a:gd name="connsiteX1150" fmla="*/ 521268 w 708105"/>
                <a:gd name="connsiteY1150" fmla="*/ 437293 h 735435"/>
                <a:gd name="connsiteX1151" fmla="*/ 529265 w 708105"/>
                <a:gd name="connsiteY1151" fmla="*/ 439705 h 735435"/>
                <a:gd name="connsiteX1152" fmla="*/ 534850 w 708105"/>
                <a:gd name="connsiteY1152" fmla="*/ 427773 h 735435"/>
                <a:gd name="connsiteX1153" fmla="*/ 537135 w 708105"/>
                <a:gd name="connsiteY1153" fmla="*/ 413366 h 735435"/>
                <a:gd name="connsiteX1154" fmla="*/ 529900 w 708105"/>
                <a:gd name="connsiteY1154" fmla="*/ 410066 h 735435"/>
                <a:gd name="connsiteX1155" fmla="*/ 529900 w 708105"/>
                <a:gd name="connsiteY1155" fmla="*/ 410066 h 735435"/>
                <a:gd name="connsiteX1156" fmla="*/ 505274 w 708105"/>
                <a:gd name="connsiteY1156" fmla="*/ 399594 h 735435"/>
                <a:gd name="connsiteX1157" fmla="*/ 495564 w 708105"/>
                <a:gd name="connsiteY1157" fmla="*/ 426313 h 735435"/>
                <a:gd name="connsiteX1158" fmla="*/ 507813 w 708105"/>
                <a:gd name="connsiteY1158" fmla="*/ 430121 h 735435"/>
                <a:gd name="connsiteX1159" fmla="*/ 513017 w 708105"/>
                <a:gd name="connsiteY1159" fmla="*/ 401942 h 735435"/>
                <a:gd name="connsiteX1160" fmla="*/ 505274 w 708105"/>
                <a:gd name="connsiteY1160" fmla="*/ 399594 h 735435"/>
                <a:gd name="connsiteX1161" fmla="*/ 505274 w 708105"/>
                <a:gd name="connsiteY1161" fmla="*/ 399594 h 735435"/>
                <a:gd name="connsiteX1162" fmla="*/ 467131 w 708105"/>
                <a:gd name="connsiteY1162" fmla="*/ 393755 h 735435"/>
                <a:gd name="connsiteX1163" fmla="*/ 463513 w 708105"/>
                <a:gd name="connsiteY1163" fmla="*/ 412033 h 735435"/>
                <a:gd name="connsiteX1164" fmla="*/ 465290 w 708105"/>
                <a:gd name="connsiteY1164" fmla="*/ 424409 h 735435"/>
                <a:gd name="connsiteX1165" fmla="*/ 469923 w 708105"/>
                <a:gd name="connsiteY1165" fmla="*/ 425171 h 735435"/>
                <a:gd name="connsiteX1166" fmla="*/ 474620 w 708105"/>
                <a:gd name="connsiteY1166" fmla="*/ 413937 h 735435"/>
                <a:gd name="connsiteX1167" fmla="*/ 475699 w 708105"/>
                <a:gd name="connsiteY1167" fmla="*/ 395215 h 735435"/>
                <a:gd name="connsiteX1168" fmla="*/ 467131 w 708105"/>
                <a:gd name="connsiteY1168" fmla="*/ 393755 h 735435"/>
                <a:gd name="connsiteX1169" fmla="*/ 467131 w 708105"/>
                <a:gd name="connsiteY1169" fmla="*/ 393755 h 735435"/>
                <a:gd name="connsiteX1170" fmla="*/ 448154 w 708105"/>
                <a:gd name="connsiteY1170" fmla="*/ 391343 h 735435"/>
                <a:gd name="connsiteX1171" fmla="*/ 439332 w 708105"/>
                <a:gd name="connsiteY1171" fmla="*/ 391089 h 735435"/>
                <a:gd name="connsiteX1172" fmla="*/ 435905 w 708105"/>
                <a:gd name="connsiteY1172" fmla="*/ 418951 h 735435"/>
                <a:gd name="connsiteX1173" fmla="*/ 447646 w 708105"/>
                <a:gd name="connsiteY1173" fmla="*/ 420982 h 735435"/>
                <a:gd name="connsiteX1174" fmla="*/ 448154 w 708105"/>
                <a:gd name="connsiteY1174" fmla="*/ 391343 h 735435"/>
                <a:gd name="connsiteX1175" fmla="*/ 448154 w 708105"/>
                <a:gd name="connsiteY1175" fmla="*/ 391343 h 735435"/>
                <a:gd name="connsiteX1176" fmla="*/ 419657 w 708105"/>
                <a:gd name="connsiteY1176" fmla="*/ 404608 h 735435"/>
                <a:gd name="connsiteX1177" fmla="*/ 418261 w 708105"/>
                <a:gd name="connsiteY1177" fmla="*/ 388868 h 735435"/>
                <a:gd name="connsiteX1178" fmla="*/ 411534 w 708105"/>
                <a:gd name="connsiteY1178" fmla="*/ 388677 h 735435"/>
                <a:gd name="connsiteX1179" fmla="*/ 409439 w 708105"/>
                <a:gd name="connsiteY1179" fmla="*/ 404290 h 735435"/>
                <a:gd name="connsiteX1180" fmla="*/ 410582 w 708105"/>
                <a:gd name="connsiteY1180" fmla="*/ 418570 h 735435"/>
                <a:gd name="connsiteX1181" fmla="*/ 417880 w 708105"/>
                <a:gd name="connsiteY1181" fmla="*/ 418824 h 735435"/>
                <a:gd name="connsiteX1182" fmla="*/ 419657 w 708105"/>
                <a:gd name="connsiteY1182" fmla="*/ 404608 h 735435"/>
                <a:gd name="connsiteX1183" fmla="*/ 419657 w 708105"/>
                <a:gd name="connsiteY1183" fmla="*/ 404608 h 735435"/>
                <a:gd name="connsiteX1184" fmla="*/ 392684 w 708105"/>
                <a:gd name="connsiteY1184" fmla="*/ 385440 h 735435"/>
                <a:gd name="connsiteX1185" fmla="*/ 383100 w 708105"/>
                <a:gd name="connsiteY1185" fmla="*/ 385123 h 735435"/>
                <a:gd name="connsiteX1186" fmla="*/ 382593 w 708105"/>
                <a:gd name="connsiteY1186" fmla="*/ 413683 h 735435"/>
                <a:gd name="connsiteX1187" fmla="*/ 393890 w 708105"/>
                <a:gd name="connsiteY1187" fmla="*/ 414064 h 735435"/>
                <a:gd name="connsiteX1188" fmla="*/ 392684 w 708105"/>
                <a:gd name="connsiteY1188" fmla="*/ 385440 h 735435"/>
                <a:gd name="connsiteX1189" fmla="*/ 392684 w 708105"/>
                <a:gd name="connsiteY1189" fmla="*/ 385440 h 735435"/>
                <a:gd name="connsiteX1190" fmla="*/ 366218 w 708105"/>
                <a:gd name="connsiteY1190" fmla="*/ 384615 h 735435"/>
                <a:gd name="connsiteX1191" fmla="*/ 357460 w 708105"/>
                <a:gd name="connsiteY1191" fmla="*/ 383156 h 735435"/>
                <a:gd name="connsiteX1192" fmla="*/ 356825 w 708105"/>
                <a:gd name="connsiteY1192" fmla="*/ 416984 h 735435"/>
                <a:gd name="connsiteX1193" fmla="*/ 364441 w 708105"/>
                <a:gd name="connsiteY1193" fmla="*/ 417237 h 735435"/>
                <a:gd name="connsiteX1194" fmla="*/ 365711 w 708105"/>
                <a:gd name="connsiteY1194" fmla="*/ 402513 h 735435"/>
                <a:gd name="connsiteX1195" fmla="*/ 366218 w 708105"/>
                <a:gd name="connsiteY1195" fmla="*/ 384615 h 735435"/>
                <a:gd name="connsiteX1196" fmla="*/ 366218 w 708105"/>
                <a:gd name="connsiteY1196" fmla="*/ 384615 h 735435"/>
                <a:gd name="connsiteX1197" fmla="*/ 330359 w 708105"/>
                <a:gd name="connsiteY1197" fmla="*/ 404608 h 735435"/>
                <a:gd name="connsiteX1198" fmla="*/ 327884 w 708105"/>
                <a:gd name="connsiteY1198" fmla="*/ 390518 h 735435"/>
                <a:gd name="connsiteX1199" fmla="*/ 319634 w 708105"/>
                <a:gd name="connsiteY1199" fmla="*/ 389122 h 735435"/>
                <a:gd name="connsiteX1200" fmla="*/ 329788 w 708105"/>
                <a:gd name="connsiteY1200" fmla="*/ 419713 h 735435"/>
                <a:gd name="connsiteX1201" fmla="*/ 334993 w 708105"/>
                <a:gd name="connsiteY1201" fmla="*/ 415778 h 735435"/>
                <a:gd name="connsiteX1202" fmla="*/ 330359 w 708105"/>
                <a:gd name="connsiteY1202" fmla="*/ 404608 h 735435"/>
                <a:gd name="connsiteX1203" fmla="*/ 330359 w 708105"/>
                <a:gd name="connsiteY1203" fmla="*/ 404608 h 735435"/>
                <a:gd name="connsiteX1204" fmla="*/ 300974 w 708105"/>
                <a:gd name="connsiteY1204" fmla="*/ 401815 h 735435"/>
                <a:gd name="connsiteX1205" fmla="*/ 291835 w 708105"/>
                <a:gd name="connsiteY1205" fmla="*/ 398959 h 735435"/>
                <a:gd name="connsiteX1206" fmla="*/ 295707 w 708105"/>
                <a:gd name="connsiteY1206" fmla="*/ 427138 h 735435"/>
                <a:gd name="connsiteX1207" fmla="*/ 303196 w 708105"/>
                <a:gd name="connsiteY1207" fmla="*/ 424156 h 735435"/>
                <a:gd name="connsiteX1208" fmla="*/ 300974 w 708105"/>
                <a:gd name="connsiteY1208" fmla="*/ 401815 h 735435"/>
                <a:gd name="connsiteX1209" fmla="*/ 300974 w 708105"/>
                <a:gd name="connsiteY1209" fmla="*/ 401815 h 735435"/>
                <a:gd name="connsiteX1210" fmla="*/ 278190 w 708105"/>
                <a:gd name="connsiteY1210" fmla="*/ 413239 h 735435"/>
                <a:gd name="connsiteX1211" fmla="*/ 270256 w 708105"/>
                <a:gd name="connsiteY1211" fmla="*/ 395595 h 735435"/>
                <a:gd name="connsiteX1212" fmla="*/ 263910 w 708105"/>
                <a:gd name="connsiteY1212" fmla="*/ 397182 h 735435"/>
                <a:gd name="connsiteX1213" fmla="*/ 266575 w 708105"/>
                <a:gd name="connsiteY1213" fmla="*/ 416159 h 735435"/>
                <a:gd name="connsiteX1214" fmla="*/ 273810 w 708105"/>
                <a:gd name="connsiteY1214" fmla="*/ 430439 h 735435"/>
                <a:gd name="connsiteX1215" fmla="*/ 279523 w 708105"/>
                <a:gd name="connsiteY1215" fmla="*/ 429042 h 735435"/>
                <a:gd name="connsiteX1216" fmla="*/ 278190 w 708105"/>
                <a:gd name="connsiteY1216" fmla="*/ 413239 h 735435"/>
                <a:gd name="connsiteX1217" fmla="*/ 278190 w 708105"/>
                <a:gd name="connsiteY1217" fmla="*/ 413239 h 735435"/>
                <a:gd name="connsiteX1218" fmla="*/ 240236 w 708105"/>
                <a:gd name="connsiteY1218" fmla="*/ 417936 h 735435"/>
                <a:gd name="connsiteX1219" fmla="*/ 238396 w 708105"/>
                <a:gd name="connsiteY1219" fmla="*/ 404671 h 735435"/>
                <a:gd name="connsiteX1220" fmla="*/ 231859 w 708105"/>
                <a:gd name="connsiteY1220" fmla="*/ 404481 h 735435"/>
                <a:gd name="connsiteX1221" fmla="*/ 234271 w 708105"/>
                <a:gd name="connsiteY1221" fmla="*/ 435008 h 735435"/>
                <a:gd name="connsiteX1222" fmla="*/ 243346 w 708105"/>
                <a:gd name="connsiteY1222" fmla="*/ 431327 h 735435"/>
                <a:gd name="connsiteX1223" fmla="*/ 240236 w 708105"/>
                <a:gd name="connsiteY1223" fmla="*/ 417936 h 735435"/>
                <a:gd name="connsiteX1224" fmla="*/ 240236 w 708105"/>
                <a:gd name="connsiteY1224" fmla="*/ 417936 h 735435"/>
                <a:gd name="connsiteX1225" fmla="*/ 218848 w 708105"/>
                <a:gd name="connsiteY1225" fmla="*/ 440149 h 735435"/>
                <a:gd name="connsiteX1226" fmla="*/ 209011 w 708105"/>
                <a:gd name="connsiteY1226" fmla="*/ 415334 h 735435"/>
                <a:gd name="connsiteX1227" fmla="*/ 203172 w 708105"/>
                <a:gd name="connsiteY1227" fmla="*/ 416793 h 735435"/>
                <a:gd name="connsiteX1228" fmla="*/ 208186 w 708105"/>
                <a:gd name="connsiteY1228" fmla="*/ 442878 h 735435"/>
                <a:gd name="connsiteX1229" fmla="*/ 213644 w 708105"/>
                <a:gd name="connsiteY1229" fmla="*/ 447257 h 735435"/>
                <a:gd name="connsiteX1230" fmla="*/ 217515 w 708105"/>
                <a:gd name="connsiteY1230" fmla="*/ 445671 h 735435"/>
                <a:gd name="connsiteX1231" fmla="*/ 218848 w 708105"/>
                <a:gd name="connsiteY1231" fmla="*/ 440149 h 735435"/>
                <a:gd name="connsiteX1232" fmla="*/ 218848 w 708105"/>
                <a:gd name="connsiteY1232" fmla="*/ 440149 h 735435"/>
                <a:gd name="connsiteX1233" fmla="*/ 191875 w 708105"/>
                <a:gd name="connsiteY1233" fmla="*/ 443386 h 735435"/>
                <a:gd name="connsiteX1234" fmla="*/ 186797 w 708105"/>
                <a:gd name="connsiteY1234" fmla="*/ 424409 h 735435"/>
                <a:gd name="connsiteX1235" fmla="*/ 179245 w 708105"/>
                <a:gd name="connsiteY1235" fmla="*/ 425234 h 735435"/>
                <a:gd name="connsiteX1236" fmla="*/ 181276 w 708105"/>
                <a:gd name="connsiteY1236" fmla="*/ 446115 h 735435"/>
                <a:gd name="connsiteX1237" fmla="*/ 189145 w 708105"/>
                <a:gd name="connsiteY1237" fmla="*/ 459760 h 735435"/>
                <a:gd name="connsiteX1238" fmla="*/ 193271 w 708105"/>
                <a:gd name="connsiteY1238" fmla="*/ 458174 h 735435"/>
                <a:gd name="connsiteX1239" fmla="*/ 191875 w 708105"/>
                <a:gd name="connsiteY1239" fmla="*/ 443386 h 735435"/>
                <a:gd name="connsiteX1240" fmla="*/ 191875 w 708105"/>
                <a:gd name="connsiteY1240" fmla="*/ 443386 h 735435"/>
                <a:gd name="connsiteX1241" fmla="*/ 170867 w 708105"/>
                <a:gd name="connsiteY1241" fmla="*/ 450621 h 735435"/>
                <a:gd name="connsiteX1242" fmla="*/ 166678 w 708105"/>
                <a:gd name="connsiteY1242" fmla="*/ 436024 h 735435"/>
                <a:gd name="connsiteX1243" fmla="*/ 158174 w 708105"/>
                <a:gd name="connsiteY1243" fmla="*/ 436912 h 735435"/>
                <a:gd name="connsiteX1244" fmla="*/ 167567 w 708105"/>
                <a:gd name="connsiteY1244" fmla="*/ 469661 h 735435"/>
                <a:gd name="connsiteX1245" fmla="*/ 175881 w 708105"/>
                <a:gd name="connsiteY1245" fmla="*/ 464901 h 735435"/>
                <a:gd name="connsiteX1246" fmla="*/ 170867 w 708105"/>
                <a:gd name="connsiteY1246" fmla="*/ 450621 h 735435"/>
                <a:gd name="connsiteX1247" fmla="*/ 170867 w 708105"/>
                <a:gd name="connsiteY1247" fmla="*/ 450621 h 735435"/>
                <a:gd name="connsiteX1248" fmla="*/ 150812 w 708105"/>
                <a:gd name="connsiteY1248" fmla="*/ 463124 h 735435"/>
                <a:gd name="connsiteX1249" fmla="*/ 141418 w 708105"/>
                <a:gd name="connsiteY1249" fmla="*/ 447131 h 735435"/>
                <a:gd name="connsiteX1250" fmla="*/ 136532 w 708105"/>
                <a:gd name="connsiteY1250" fmla="*/ 449098 h 735435"/>
                <a:gd name="connsiteX1251" fmla="*/ 141736 w 708105"/>
                <a:gd name="connsiteY1251" fmla="*/ 466805 h 735435"/>
                <a:gd name="connsiteX1252" fmla="*/ 149542 w 708105"/>
                <a:gd name="connsiteY1252" fmla="*/ 477404 h 735435"/>
                <a:gd name="connsiteX1253" fmla="*/ 152969 w 708105"/>
                <a:gd name="connsiteY1253" fmla="*/ 476071 h 735435"/>
                <a:gd name="connsiteX1254" fmla="*/ 150812 w 708105"/>
                <a:gd name="connsiteY1254" fmla="*/ 463124 h 735435"/>
                <a:gd name="connsiteX1255" fmla="*/ 150812 w 708105"/>
                <a:gd name="connsiteY1255" fmla="*/ 463124 h 735435"/>
                <a:gd name="connsiteX1256" fmla="*/ 133041 w 708105"/>
                <a:gd name="connsiteY1256" fmla="*/ 486988 h 735435"/>
                <a:gd name="connsiteX1257" fmla="*/ 124282 w 708105"/>
                <a:gd name="connsiteY1257" fmla="*/ 493779 h 735435"/>
                <a:gd name="connsiteX1258" fmla="*/ 116603 w 708105"/>
                <a:gd name="connsiteY1258" fmla="*/ 468709 h 735435"/>
                <a:gd name="connsiteX1259" fmla="*/ 121934 w 708105"/>
                <a:gd name="connsiteY1259" fmla="*/ 467440 h 735435"/>
                <a:gd name="connsiteX1260" fmla="*/ 133041 w 708105"/>
                <a:gd name="connsiteY1260" fmla="*/ 486988 h 735435"/>
                <a:gd name="connsiteX1261" fmla="*/ 133041 w 708105"/>
                <a:gd name="connsiteY1261" fmla="*/ 486988 h 735435"/>
                <a:gd name="connsiteX1262" fmla="*/ 100101 w 708105"/>
                <a:gd name="connsiteY1262" fmla="*/ 496381 h 735435"/>
                <a:gd name="connsiteX1263" fmla="*/ 90772 w 708105"/>
                <a:gd name="connsiteY1263" fmla="*/ 482735 h 735435"/>
                <a:gd name="connsiteX1264" fmla="*/ 86520 w 708105"/>
                <a:gd name="connsiteY1264" fmla="*/ 484386 h 735435"/>
                <a:gd name="connsiteX1265" fmla="*/ 99594 w 708105"/>
                <a:gd name="connsiteY1265" fmla="*/ 514405 h 735435"/>
                <a:gd name="connsiteX1266" fmla="*/ 105877 w 708105"/>
                <a:gd name="connsiteY1266" fmla="*/ 510915 h 735435"/>
                <a:gd name="connsiteX1267" fmla="*/ 100101 w 708105"/>
                <a:gd name="connsiteY1267" fmla="*/ 496381 h 735435"/>
                <a:gd name="connsiteX1268" fmla="*/ 100101 w 708105"/>
                <a:gd name="connsiteY1268" fmla="*/ 496381 h 735435"/>
                <a:gd name="connsiteX1269" fmla="*/ 72303 w 708105"/>
                <a:gd name="connsiteY1269" fmla="*/ 492573 h 735435"/>
                <a:gd name="connsiteX1270" fmla="*/ 88043 w 708105"/>
                <a:gd name="connsiteY1270" fmla="*/ 524052 h 735435"/>
                <a:gd name="connsiteX1271" fmla="*/ 75794 w 708105"/>
                <a:gd name="connsiteY1271" fmla="*/ 525385 h 735435"/>
                <a:gd name="connsiteX1272" fmla="*/ 71034 w 708105"/>
                <a:gd name="connsiteY1272" fmla="*/ 509201 h 735435"/>
                <a:gd name="connsiteX1273" fmla="*/ 66591 w 708105"/>
                <a:gd name="connsiteY1273" fmla="*/ 495746 h 735435"/>
                <a:gd name="connsiteX1274" fmla="*/ 72303 w 708105"/>
                <a:gd name="connsiteY1274" fmla="*/ 492573 h 735435"/>
                <a:gd name="connsiteX1275" fmla="*/ 72303 w 708105"/>
                <a:gd name="connsiteY1275" fmla="*/ 492573 h 735435"/>
                <a:gd name="connsiteX1276" fmla="*/ 618880 w 708105"/>
                <a:gd name="connsiteY1276" fmla="*/ 513897 h 735435"/>
                <a:gd name="connsiteX1277" fmla="*/ 600792 w 708105"/>
                <a:gd name="connsiteY1277" fmla="*/ 537063 h 735435"/>
                <a:gd name="connsiteX1278" fmla="*/ 606568 w 708105"/>
                <a:gd name="connsiteY1278" fmla="*/ 543093 h 735435"/>
                <a:gd name="connsiteX1279" fmla="*/ 627004 w 708105"/>
                <a:gd name="connsiteY1279" fmla="*/ 520498 h 735435"/>
                <a:gd name="connsiteX1280" fmla="*/ 618880 w 708105"/>
                <a:gd name="connsiteY1280" fmla="*/ 513897 h 735435"/>
                <a:gd name="connsiteX1281" fmla="*/ 618880 w 708105"/>
                <a:gd name="connsiteY1281" fmla="*/ 513897 h 735435"/>
                <a:gd name="connsiteX1282" fmla="*/ 602887 w 708105"/>
                <a:gd name="connsiteY1282" fmla="*/ 498729 h 735435"/>
                <a:gd name="connsiteX1283" fmla="*/ 609995 w 708105"/>
                <a:gd name="connsiteY1283" fmla="*/ 503172 h 735435"/>
                <a:gd name="connsiteX1284" fmla="*/ 601109 w 708105"/>
                <a:gd name="connsiteY1284" fmla="*/ 519165 h 735435"/>
                <a:gd name="connsiteX1285" fmla="*/ 591907 w 708105"/>
                <a:gd name="connsiteY1285" fmla="*/ 531161 h 735435"/>
                <a:gd name="connsiteX1286" fmla="*/ 585624 w 708105"/>
                <a:gd name="connsiteY1286" fmla="*/ 527353 h 735435"/>
                <a:gd name="connsiteX1287" fmla="*/ 592287 w 708105"/>
                <a:gd name="connsiteY1287" fmla="*/ 513644 h 735435"/>
                <a:gd name="connsiteX1288" fmla="*/ 602887 w 708105"/>
                <a:gd name="connsiteY1288" fmla="*/ 498729 h 735435"/>
                <a:gd name="connsiteX1289" fmla="*/ 602887 w 708105"/>
                <a:gd name="connsiteY1289" fmla="*/ 498729 h 735435"/>
                <a:gd name="connsiteX1290" fmla="*/ 577182 w 708105"/>
                <a:gd name="connsiteY1290" fmla="*/ 486670 h 735435"/>
                <a:gd name="connsiteX1291" fmla="*/ 566583 w 708105"/>
                <a:gd name="connsiteY1291" fmla="*/ 499999 h 735435"/>
                <a:gd name="connsiteX1292" fmla="*/ 561189 w 708105"/>
                <a:gd name="connsiteY1292" fmla="*/ 515040 h 735435"/>
                <a:gd name="connsiteX1293" fmla="*/ 566139 w 708105"/>
                <a:gd name="connsiteY1293" fmla="*/ 518087 h 735435"/>
                <a:gd name="connsiteX1294" fmla="*/ 575976 w 708105"/>
                <a:gd name="connsiteY1294" fmla="*/ 505901 h 735435"/>
                <a:gd name="connsiteX1295" fmla="*/ 582069 w 708105"/>
                <a:gd name="connsiteY1295" fmla="*/ 489717 h 735435"/>
                <a:gd name="connsiteX1296" fmla="*/ 577182 w 708105"/>
                <a:gd name="connsiteY1296" fmla="*/ 486670 h 735435"/>
                <a:gd name="connsiteX1297" fmla="*/ 577182 w 708105"/>
                <a:gd name="connsiteY1297" fmla="*/ 486670 h 735435"/>
                <a:gd name="connsiteX1298" fmla="*/ 553319 w 708105"/>
                <a:gd name="connsiteY1298" fmla="*/ 474675 h 735435"/>
                <a:gd name="connsiteX1299" fmla="*/ 561506 w 708105"/>
                <a:gd name="connsiteY1299" fmla="*/ 478420 h 735435"/>
                <a:gd name="connsiteX1300" fmla="*/ 549892 w 708105"/>
                <a:gd name="connsiteY1300" fmla="*/ 503679 h 735435"/>
                <a:gd name="connsiteX1301" fmla="*/ 540245 w 708105"/>
                <a:gd name="connsiteY1301" fmla="*/ 497587 h 735435"/>
                <a:gd name="connsiteX1302" fmla="*/ 553319 w 708105"/>
                <a:gd name="connsiteY1302" fmla="*/ 474675 h 735435"/>
                <a:gd name="connsiteX1303" fmla="*/ 553319 w 708105"/>
                <a:gd name="connsiteY1303" fmla="*/ 474675 h 735435"/>
                <a:gd name="connsiteX1304" fmla="*/ 527424 w 708105"/>
                <a:gd name="connsiteY1304" fmla="*/ 463061 h 735435"/>
                <a:gd name="connsiteX1305" fmla="*/ 520951 w 708105"/>
                <a:gd name="connsiteY1305" fmla="*/ 477214 h 735435"/>
                <a:gd name="connsiteX1306" fmla="*/ 516698 w 708105"/>
                <a:gd name="connsiteY1306" fmla="*/ 491177 h 735435"/>
                <a:gd name="connsiteX1307" fmla="*/ 523680 w 708105"/>
                <a:gd name="connsiteY1307" fmla="*/ 495492 h 735435"/>
                <a:gd name="connsiteX1308" fmla="*/ 534533 w 708105"/>
                <a:gd name="connsiteY1308" fmla="*/ 465218 h 735435"/>
                <a:gd name="connsiteX1309" fmla="*/ 527424 w 708105"/>
                <a:gd name="connsiteY1309" fmla="*/ 463061 h 735435"/>
                <a:gd name="connsiteX1310" fmla="*/ 527424 w 708105"/>
                <a:gd name="connsiteY1310" fmla="*/ 463061 h 735435"/>
                <a:gd name="connsiteX1311" fmla="*/ 497278 w 708105"/>
                <a:gd name="connsiteY1311" fmla="*/ 458237 h 735435"/>
                <a:gd name="connsiteX1312" fmla="*/ 488646 w 708105"/>
                <a:gd name="connsiteY1312" fmla="*/ 486734 h 735435"/>
                <a:gd name="connsiteX1313" fmla="*/ 497976 w 708105"/>
                <a:gd name="connsiteY1313" fmla="*/ 489653 h 735435"/>
                <a:gd name="connsiteX1314" fmla="*/ 505147 w 708105"/>
                <a:gd name="connsiteY1314" fmla="*/ 460713 h 735435"/>
                <a:gd name="connsiteX1315" fmla="*/ 497278 w 708105"/>
                <a:gd name="connsiteY1315" fmla="*/ 458237 h 735435"/>
                <a:gd name="connsiteX1316" fmla="*/ 497278 w 708105"/>
                <a:gd name="connsiteY1316" fmla="*/ 458237 h 735435"/>
                <a:gd name="connsiteX1317" fmla="*/ 476143 w 708105"/>
                <a:gd name="connsiteY1317" fmla="*/ 453541 h 735435"/>
                <a:gd name="connsiteX1318" fmla="*/ 470558 w 708105"/>
                <a:gd name="connsiteY1318" fmla="*/ 452589 h 735435"/>
                <a:gd name="connsiteX1319" fmla="*/ 465354 w 708105"/>
                <a:gd name="connsiteY1319" fmla="*/ 464140 h 735435"/>
                <a:gd name="connsiteX1320" fmla="*/ 462498 w 708105"/>
                <a:gd name="connsiteY1320" fmla="*/ 476960 h 735435"/>
                <a:gd name="connsiteX1321" fmla="*/ 470685 w 708105"/>
                <a:gd name="connsiteY1321" fmla="*/ 480704 h 735435"/>
                <a:gd name="connsiteX1322" fmla="*/ 476143 w 708105"/>
                <a:gd name="connsiteY1322" fmla="*/ 453541 h 735435"/>
                <a:gd name="connsiteX1323" fmla="*/ 476143 w 708105"/>
                <a:gd name="connsiteY1323" fmla="*/ 453541 h 735435"/>
                <a:gd name="connsiteX1324" fmla="*/ 448472 w 708105"/>
                <a:gd name="connsiteY1324" fmla="*/ 447956 h 735435"/>
                <a:gd name="connsiteX1325" fmla="*/ 440665 w 708105"/>
                <a:gd name="connsiteY1325" fmla="*/ 446623 h 735435"/>
                <a:gd name="connsiteX1326" fmla="*/ 439142 w 708105"/>
                <a:gd name="connsiteY1326" fmla="*/ 473723 h 735435"/>
                <a:gd name="connsiteX1327" fmla="*/ 443584 w 708105"/>
                <a:gd name="connsiteY1327" fmla="*/ 479816 h 735435"/>
                <a:gd name="connsiteX1328" fmla="*/ 448218 w 708105"/>
                <a:gd name="connsiteY1328" fmla="*/ 479372 h 735435"/>
                <a:gd name="connsiteX1329" fmla="*/ 451137 w 708105"/>
                <a:gd name="connsiteY1329" fmla="*/ 474168 h 735435"/>
                <a:gd name="connsiteX1330" fmla="*/ 448472 w 708105"/>
                <a:gd name="connsiteY1330" fmla="*/ 447956 h 735435"/>
                <a:gd name="connsiteX1331" fmla="*/ 448472 w 708105"/>
                <a:gd name="connsiteY1331" fmla="*/ 447956 h 735435"/>
                <a:gd name="connsiteX1332" fmla="*/ 424608 w 708105"/>
                <a:gd name="connsiteY1332" fmla="*/ 460713 h 735435"/>
                <a:gd name="connsiteX1333" fmla="*/ 422387 w 708105"/>
                <a:gd name="connsiteY1333" fmla="*/ 444655 h 735435"/>
                <a:gd name="connsiteX1334" fmla="*/ 416738 w 708105"/>
                <a:gd name="connsiteY1334" fmla="*/ 443767 h 735435"/>
                <a:gd name="connsiteX1335" fmla="*/ 414453 w 708105"/>
                <a:gd name="connsiteY1335" fmla="*/ 476960 h 735435"/>
                <a:gd name="connsiteX1336" fmla="*/ 424227 w 708105"/>
                <a:gd name="connsiteY1336" fmla="*/ 477277 h 735435"/>
                <a:gd name="connsiteX1337" fmla="*/ 424608 w 708105"/>
                <a:gd name="connsiteY1337" fmla="*/ 460713 h 735435"/>
                <a:gd name="connsiteX1338" fmla="*/ 424608 w 708105"/>
                <a:gd name="connsiteY1338" fmla="*/ 460713 h 735435"/>
                <a:gd name="connsiteX1339" fmla="*/ 392748 w 708105"/>
                <a:gd name="connsiteY1339" fmla="*/ 442688 h 735435"/>
                <a:gd name="connsiteX1340" fmla="*/ 385576 w 708105"/>
                <a:gd name="connsiteY1340" fmla="*/ 441482 h 735435"/>
                <a:gd name="connsiteX1341" fmla="*/ 384497 w 708105"/>
                <a:gd name="connsiteY1341" fmla="*/ 474802 h 735435"/>
                <a:gd name="connsiteX1342" fmla="*/ 391224 w 708105"/>
                <a:gd name="connsiteY1342" fmla="*/ 474993 h 735435"/>
                <a:gd name="connsiteX1343" fmla="*/ 393255 w 708105"/>
                <a:gd name="connsiteY1343" fmla="*/ 460585 h 735435"/>
                <a:gd name="connsiteX1344" fmla="*/ 392748 w 708105"/>
                <a:gd name="connsiteY1344" fmla="*/ 442688 h 735435"/>
                <a:gd name="connsiteX1345" fmla="*/ 392748 w 708105"/>
                <a:gd name="connsiteY1345" fmla="*/ 442688 h 735435"/>
                <a:gd name="connsiteX1346" fmla="*/ 369963 w 708105"/>
                <a:gd name="connsiteY1346" fmla="*/ 441926 h 735435"/>
                <a:gd name="connsiteX1347" fmla="*/ 361458 w 708105"/>
                <a:gd name="connsiteY1347" fmla="*/ 441672 h 735435"/>
                <a:gd name="connsiteX1348" fmla="*/ 361649 w 708105"/>
                <a:gd name="connsiteY1348" fmla="*/ 469280 h 735435"/>
                <a:gd name="connsiteX1349" fmla="*/ 364378 w 708105"/>
                <a:gd name="connsiteY1349" fmla="*/ 474104 h 735435"/>
                <a:gd name="connsiteX1350" fmla="*/ 369773 w 708105"/>
                <a:gd name="connsiteY1350" fmla="*/ 474294 h 735435"/>
                <a:gd name="connsiteX1351" fmla="*/ 372375 w 708105"/>
                <a:gd name="connsiteY1351" fmla="*/ 469661 h 735435"/>
                <a:gd name="connsiteX1352" fmla="*/ 369963 w 708105"/>
                <a:gd name="connsiteY1352" fmla="*/ 441926 h 735435"/>
                <a:gd name="connsiteX1353" fmla="*/ 369963 w 708105"/>
                <a:gd name="connsiteY1353" fmla="*/ 441926 h 735435"/>
                <a:gd name="connsiteX1354" fmla="*/ 345147 w 708105"/>
                <a:gd name="connsiteY1354" fmla="*/ 468138 h 735435"/>
                <a:gd name="connsiteX1355" fmla="*/ 342609 w 708105"/>
                <a:gd name="connsiteY1355" fmla="*/ 444719 h 735435"/>
                <a:gd name="connsiteX1356" fmla="*/ 335373 w 708105"/>
                <a:gd name="connsiteY1356" fmla="*/ 442497 h 735435"/>
                <a:gd name="connsiteX1357" fmla="*/ 334739 w 708105"/>
                <a:gd name="connsiteY1357" fmla="*/ 470804 h 735435"/>
                <a:gd name="connsiteX1358" fmla="*/ 345147 w 708105"/>
                <a:gd name="connsiteY1358" fmla="*/ 468138 h 735435"/>
                <a:gd name="connsiteX1359" fmla="*/ 345147 w 708105"/>
                <a:gd name="connsiteY1359" fmla="*/ 468138 h 735435"/>
                <a:gd name="connsiteX1360" fmla="*/ 313795 w 708105"/>
                <a:gd name="connsiteY1360" fmla="*/ 463061 h 735435"/>
                <a:gd name="connsiteX1361" fmla="*/ 310113 w 708105"/>
                <a:gd name="connsiteY1361" fmla="*/ 446305 h 735435"/>
                <a:gd name="connsiteX1362" fmla="*/ 304148 w 708105"/>
                <a:gd name="connsiteY1362" fmla="*/ 446115 h 735435"/>
                <a:gd name="connsiteX1363" fmla="*/ 308590 w 708105"/>
                <a:gd name="connsiteY1363" fmla="*/ 478991 h 735435"/>
                <a:gd name="connsiteX1364" fmla="*/ 315508 w 708105"/>
                <a:gd name="connsiteY1364" fmla="*/ 477341 h 735435"/>
                <a:gd name="connsiteX1365" fmla="*/ 313795 w 708105"/>
                <a:gd name="connsiteY1365" fmla="*/ 463061 h 735435"/>
                <a:gd name="connsiteX1366" fmla="*/ 313795 w 708105"/>
                <a:gd name="connsiteY1366" fmla="*/ 463061 h 735435"/>
                <a:gd name="connsiteX1367" fmla="*/ 289043 w 708105"/>
                <a:gd name="connsiteY1367" fmla="*/ 476642 h 735435"/>
                <a:gd name="connsiteX1368" fmla="*/ 280855 w 708105"/>
                <a:gd name="connsiteY1368" fmla="*/ 452017 h 735435"/>
                <a:gd name="connsiteX1369" fmla="*/ 271780 w 708105"/>
                <a:gd name="connsiteY1369" fmla="*/ 453033 h 735435"/>
                <a:gd name="connsiteX1370" fmla="*/ 278126 w 708105"/>
                <a:gd name="connsiteY1370" fmla="*/ 479372 h 735435"/>
                <a:gd name="connsiteX1371" fmla="*/ 283648 w 708105"/>
                <a:gd name="connsiteY1371" fmla="*/ 483814 h 735435"/>
                <a:gd name="connsiteX1372" fmla="*/ 287583 w 708105"/>
                <a:gd name="connsiteY1372" fmla="*/ 482228 h 735435"/>
                <a:gd name="connsiteX1373" fmla="*/ 289043 w 708105"/>
                <a:gd name="connsiteY1373" fmla="*/ 476642 h 735435"/>
                <a:gd name="connsiteX1374" fmla="*/ 289043 w 708105"/>
                <a:gd name="connsiteY1374" fmla="*/ 476642 h 735435"/>
                <a:gd name="connsiteX1375" fmla="*/ 264417 w 708105"/>
                <a:gd name="connsiteY1375" fmla="*/ 484005 h 735435"/>
                <a:gd name="connsiteX1376" fmla="*/ 258324 w 708105"/>
                <a:gd name="connsiteY1376" fmla="*/ 468392 h 735435"/>
                <a:gd name="connsiteX1377" fmla="*/ 252676 w 708105"/>
                <a:gd name="connsiteY1377" fmla="*/ 454429 h 735435"/>
                <a:gd name="connsiteX1378" fmla="*/ 247154 w 708105"/>
                <a:gd name="connsiteY1378" fmla="*/ 455825 h 735435"/>
                <a:gd name="connsiteX1379" fmla="*/ 255849 w 708105"/>
                <a:gd name="connsiteY1379" fmla="*/ 487559 h 735435"/>
                <a:gd name="connsiteX1380" fmla="*/ 264417 w 708105"/>
                <a:gd name="connsiteY1380" fmla="*/ 484005 h 735435"/>
                <a:gd name="connsiteX1381" fmla="*/ 264417 w 708105"/>
                <a:gd name="connsiteY1381" fmla="*/ 484005 h 735435"/>
                <a:gd name="connsiteX1382" fmla="*/ 243346 w 708105"/>
                <a:gd name="connsiteY1382" fmla="*/ 484449 h 735435"/>
                <a:gd name="connsiteX1383" fmla="*/ 240808 w 708105"/>
                <a:gd name="connsiteY1383" fmla="*/ 494350 h 735435"/>
                <a:gd name="connsiteX1384" fmla="*/ 226845 w 708105"/>
                <a:gd name="connsiteY1384" fmla="*/ 468646 h 735435"/>
                <a:gd name="connsiteX1385" fmla="*/ 231542 w 708105"/>
                <a:gd name="connsiteY1385" fmla="*/ 463949 h 735435"/>
                <a:gd name="connsiteX1386" fmla="*/ 243346 w 708105"/>
                <a:gd name="connsiteY1386" fmla="*/ 484449 h 735435"/>
                <a:gd name="connsiteX1387" fmla="*/ 243346 w 708105"/>
                <a:gd name="connsiteY1387" fmla="*/ 484449 h 735435"/>
                <a:gd name="connsiteX1388" fmla="*/ 214025 w 708105"/>
                <a:gd name="connsiteY1388" fmla="*/ 491621 h 735435"/>
                <a:gd name="connsiteX1389" fmla="*/ 207424 w 708105"/>
                <a:gd name="connsiteY1389" fmla="*/ 476262 h 735435"/>
                <a:gd name="connsiteX1390" fmla="*/ 201776 w 708105"/>
                <a:gd name="connsiteY1390" fmla="*/ 477658 h 735435"/>
                <a:gd name="connsiteX1391" fmla="*/ 205012 w 708105"/>
                <a:gd name="connsiteY1391" fmla="*/ 493842 h 735435"/>
                <a:gd name="connsiteX1392" fmla="*/ 210915 w 708105"/>
                <a:gd name="connsiteY1392" fmla="*/ 507488 h 735435"/>
                <a:gd name="connsiteX1393" fmla="*/ 216754 w 708105"/>
                <a:gd name="connsiteY1393" fmla="*/ 506028 h 735435"/>
                <a:gd name="connsiteX1394" fmla="*/ 214025 w 708105"/>
                <a:gd name="connsiteY1394" fmla="*/ 491621 h 735435"/>
                <a:gd name="connsiteX1395" fmla="*/ 214025 w 708105"/>
                <a:gd name="connsiteY1395" fmla="*/ 491621 h 735435"/>
                <a:gd name="connsiteX1396" fmla="*/ 195238 w 708105"/>
                <a:gd name="connsiteY1396" fmla="*/ 503172 h 735435"/>
                <a:gd name="connsiteX1397" fmla="*/ 187559 w 708105"/>
                <a:gd name="connsiteY1397" fmla="*/ 488511 h 735435"/>
                <a:gd name="connsiteX1398" fmla="*/ 181466 w 708105"/>
                <a:gd name="connsiteY1398" fmla="*/ 490922 h 735435"/>
                <a:gd name="connsiteX1399" fmla="*/ 185464 w 708105"/>
                <a:gd name="connsiteY1399" fmla="*/ 508566 h 735435"/>
                <a:gd name="connsiteX1400" fmla="*/ 192890 w 708105"/>
                <a:gd name="connsiteY1400" fmla="*/ 518594 h 735435"/>
                <a:gd name="connsiteX1401" fmla="*/ 196635 w 708105"/>
                <a:gd name="connsiteY1401" fmla="*/ 517134 h 735435"/>
                <a:gd name="connsiteX1402" fmla="*/ 195238 w 708105"/>
                <a:gd name="connsiteY1402" fmla="*/ 503172 h 735435"/>
                <a:gd name="connsiteX1403" fmla="*/ 195238 w 708105"/>
                <a:gd name="connsiteY1403" fmla="*/ 503172 h 735435"/>
                <a:gd name="connsiteX1404" fmla="*/ 172073 w 708105"/>
                <a:gd name="connsiteY1404" fmla="*/ 526020 h 735435"/>
                <a:gd name="connsiteX1405" fmla="*/ 180070 w 708105"/>
                <a:gd name="connsiteY1405" fmla="*/ 529701 h 735435"/>
                <a:gd name="connsiteX1406" fmla="*/ 168709 w 708105"/>
                <a:gd name="connsiteY1406" fmla="*/ 531986 h 735435"/>
                <a:gd name="connsiteX1407" fmla="*/ 158047 w 708105"/>
                <a:gd name="connsiteY1407" fmla="*/ 507678 h 735435"/>
                <a:gd name="connsiteX1408" fmla="*/ 164584 w 708105"/>
                <a:gd name="connsiteY1408" fmla="*/ 505076 h 735435"/>
                <a:gd name="connsiteX1409" fmla="*/ 170232 w 708105"/>
                <a:gd name="connsiteY1409" fmla="*/ 515611 h 735435"/>
                <a:gd name="connsiteX1410" fmla="*/ 173279 w 708105"/>
                <a:gd name="connsiteY1410" fmla="*/ 521450 h 735435"/>
                <a:gd name="connsiteX1411" fmla="*/ 172073 w 708105"/>
                <a:gd name="connsiteY1411" fmla="*/ 526020 h 735435"/>
                <a:gd name="connsiteX1412" fmla="*/ 172073 w 708105"/>
                <a:gd name="connsiteY1412" fmla="*/ 526020 h 735435"/>
                <a:gd name="connsiteX1413" fmla="*/ 141799 w 708105"/>
                <a:gd name="connsiteY1413" fmla="*/ 519673 h 735435"/>
                <a:gd name="connsiteX1414" fmla="*/ 136341 w 708105"/>
                <a:gd name="connsiteY1414" fmla="*/ 522847 h 735435"/>
                <a:gd name="connsiteX1415" fmla="*/ 146052 w 708105"/>
                <a:gd name="connsiteY1415" fmla="*/ 543854 h 735435"/>
                <a:gd name="connsiteX1416" fmla="*/ 152969 w 708105"/>
                <a:gd name="connsiteY1416" fmla="*/ 539856 h 735435"/>
                <a:gd name="connsiteX1417" fmla="*/ 141799 w 708105"/>
                <a:gd name="connsiteY1417" fmla="*/ 519673 h 735435"/>
                <a:gd name="connsiteX1418" fmla="*/ 141799 w 708105"/>
                <a:gd name="connsiteY1418" fmla="*/ 519673 h 735435"/>
                <a:gd name="connsiteX1419" fmla="*/ 127456 w 708105"/>
                <a:gd name="connsiteY1419" fmla="*/ 534778 h 735435"/>
                <a:gd name="connsiteX1420" fmla="*/ 139832 w 708105"/>
                <a:gd name="connsiteY1420" fmla="*/ 555976 h 735435"/>
                <a:gd name="connsiteX1421" fmla="*/ 136024 w 708105"/>
                <a:gd name="connsiteY1421" fmla="*/ 558134 h 735435"/>
                <a:gd name="connsiteX1422" fmla="*/ 122823 w 708105"/>
                <a:gd name="connsiteY1422" fmla="*/ 538396 h 735435"/>
                <a:gd name="connsiteX1423" fmla="*/ 127456 w 708105"/>
                <a:gd name="connsiteY1423" fmla="*/ 534778 h 735435"/>
                <a:gd name="connsiteX1424" fmla="*/ 127456 w 708105"/>
                <a:gd name="connsiteY1424" fmla="*/ 534778 h 735435"/>
                <a:gd name="connsiteX1425" fmla="*/ 125298 w 708105"/>
                <a:gd name="connsiteY1425" fmla="*/ 579078 h 735435"/>
                <a:gd name="connsiteX1426" fmla="*/ 107844 w 708105"/>
                <a:gd name="connsiteY1426" fmla="*/ 554009 h 735435"/>
                <a:gd name="connsiteX1427" fmla="*/ 102640 w 708105"/>
                <a:gd name="connsiteY1427" fmla="*/ 558071 h 735435"/>
                <a:gd name="connsiteX1428" fmla="*/ 118570 w 708105"/>
                <a:gd name="connsiteY1428" fmla="*/ 584283 h 735435"/>
                <a:gd name="connsiteX1429" fmla="*/ 125298 w 708105"/>
                <a:gd name="connsiteY1429" fmla="*/ 579078 h 735435"/>
                <a:gd name="connsiteX1430" fmla="*/ 125298 w 708105"/>
                <a:gd name="connsiteY1430" fmla="*/ 579078 h 735435"/>
                <a:gd name="connsiteX1431" fmla="*/ 590828 w 708105"/>
                <a:gd name="connsiteY1431" fmla="*/ 578190 h 735435"/>
                <a:gd name="connsiteX1432" fmla="*/ 574834 w 708105"/>
                <a:gd name="connsiteY1432" fmla="*/ 596341 h 735435"/>
                <a:gd name="connsiteX1433" fmla="*/ 582767 w 708105"/>
                <a:gd name="connsiteY1433" fmla="*/ 601292 h 735435"/>
                <a:gd name="connsiteX1434" fmla="*/ 596222 w 708105"/>
                <a:gd name="connsiteY1434" fmla="*/ 585488 h 735435"/>
                <a:gd name="connsiteX1435" fmla="*/ 590828 w 708105"/>
                <a:gd name="connsiteY1435" fmla="*/ 578190 h 735435"/>
                <a:gd name="connsiteX1436" fmla="*/ 590828 w 708105"/>
                <a:gd name="connsiteY1436" fmla="*/ 578190 h 735435"/>
                <a:gd name="connsiteX1437" fmla="*/ 582958 w 708105"/>
                <a:gd name="connsiteY1437" fmla="*/ 553755 h 735435"/>
                <a:gd name="connsiteX1438" fmla="*/ 586576 w 708105"/>
                <a:gd name="connsiteY1438" fmla="*/ 557563 h 735435"/>
                <a:gd name="connsiteX1439" fmla="*/ 569757 w 708105"/>
                <a:gd name="connsiteY1439" fmla="*/ 578888 h 735435"/>
                <a:gd name="connsiteX1440" fmla="*/ 563093 w 708105"/>
                <a:gd name="connsiteY1440" fmla="*/ 571970 h 735435"/>
                <a:gd name="connsiteX1441" fmla="*/ 582958 w 708105"/>
                <a:gd name="connsiteY1441" fmla="*/ 553755 h 735435"/>
                <a:gd name="connsiteX1442" fmla="*/ 582958 w 708105"/>
                <a:gd name="connsiteY1442" fmla="*/ 553755 h 735435"/>
                <a:gd name="connsiteX1443" fmla="*/ 563156 w 708105"/>
                <a:gd name="connsiteY1443" fmla="*/ 537952 h 735435"/>
                <a:gd name="connsiteX1444" fmla="*/ 560808 w 708105"/>
                <a:gd name="connsiteY1444" fmla="*/ 535540 h 735435"/>
                <a:gd name="connsiteX1445" fmla="*/ 547607 w 708105"/>
                <a:gd name="connsiteY1445" fmla="*/ 544171 h 735435"/>
                <a:gd name="connsiteX1446" fmla="*/ 536817 w 708105"/>
                <a:gd name="connsiteY1446" fmla="*/ 560927 h 735435"/>
                <a:gd name="connsiteX1447" fmla="*/ 541895 w 708105"/>
                <a:gd name="connsiteY1447" fmla="*/ 565052 h 735435"/>
                <a:gd name="connsiteX1448" fmla="*/ 556683 w 708105"/>
                <a:gd name="connsiteY1448" fmla="*/ 551724 h 735435"/>
                <a:gd name="connsiteX1449" fmla="*/ 563156 w 708105"/>
                <a:gd name="connsiteY1449" fmla="*/ 537952 h 735435"/>
                <a:gd name="connsiteX1450" fmla="*/ 563156 w 708105"/>
                <a:gd name="connsiteY1450" fmla="*/ 537952 h 735435"/>
                <a:gd name="connsiteX1451" fmla="*/ 536754 w 708105"/>
                <a:gd name="connsiteY1451" fmla="*/ 526401 h 735435"/>
                <a:gd name="connsiteX1452" fmla="*/ 532502 w 708105"/>
                <a:gd name="connsiteY1452" fmla="*/ 539284 h 735435"/>
                <a:gd name="connsiteX1453" fmla="*/ 521395 w 708105"/>
                <a:gd name="connsiteY1453" fmla="*/ 554770 h 735435"/>
                <a:gd name="connsiteX1454" fmla="*/ 512954 w 708105"/>
                <a:gd name="connsiteY1454" fmla="*/ 549503 h 735435"/>
                <a:gd name="connsiteX1455" fmla="*/ 523489 w 708105"/>
                <a:gd name="connsiteY1455" fmla="*/ 532113 h 735435"/>
                <a:gd name="connsiteX1456" fmla="*/ 533517 w 708105"/>
                <a:gd name="connsiteY1456" fmla="*/ 523862 h 735435"/>
                <a:gd name="connsiteX1457" fmla="*/ 536754 w 708105"/>
                <a:gd name="connsiteY1457" fmla="*/ 526401 h 735435"/>
                <a:gd name="connsiteX1458" fmla="*/ 536754 w 708105"/>
                <a:gd name="connsiteY1458" fmla="*/ 526401 h 735435"/>
                <a:gd name="connsiteX1459" fmla="*/ 494104 w 708105"/>
                <a:gd name="connsiteY1459" fmla="*/ 521133 h 735435"/>
                <a:gd name="connsiteX1460" fmla="*/ 486044 w 708105"/>
                <a:gd name="connsiteY1460" fmla="*/ 529764 h 735435"/>
                <a:gd name="connsiteX1461" fmla="*/ 478936 w 708105"/>
                <a:gd name="connsiteY1461" fmla="*/ 540236 h 735435"/>
                <a:gd name="connsiteX1462" fmla="*/ 485219 w 708105"/>
                <a:gd name="connsiteY1462" fmla="*/ 546774 h 735435"/>
                <a:gd name="connsiteX1463" fmla="*/ 495501 w 708105"/>
                <a:gd name="connsiteY1463" fmla="*/ 537444 h 735435"/>
                <a:gd name="connsiteX1464" fmla="*/ 501339 w 708105"/>
                <a:gd name="connsiteY1464" fmla="*/ 525639 h 735435"/>
                <a:gd name="connsiteX1465" fmla="*/ 494104 w 708105"/>
                <a:gd name="connsiteY1465" fmla="*/ 521133 h 735435"/>
                <a:gd name="connsiteX1466" fmla="*/ 494104 w 708105"/>
                <a:gd name="connsiteY1466" fmla="*/ 521133 h 735435"/>
                <a:gd name="connsiteX1467" fmla="*/ 469225 w 708105"/>
                <a:gd name="connsiteY1467" fmla="*/ 512057 h 735435"/>
                <a:gd name="connsiteX1468" fmla="*/ 465100 w 708105"/>
                <a:gd name="connsiteY1468" fmla="*/ 509519 h 735435"/>
                <a:gd name="connsiteX1469" fmla="*/ 454374 w 708105"/>
                <a:gd name="connsiteY1469" fmla="*/ 523418 h 735435"/>
                <a:gd name="connsiteX1470" fmla="*/ 445742 w 708105"/>
                <a:gd name="connsiteY1470" fmla="*/ 543537 h 735435"/>
                <a:gd name="connsiteX1471" fmla="*/ 453041 w 708105"/>
                <a:gd name="connsiteY1471" fmla="*/ 546900 h 735435"/>
                <a:gd name="connsiteX1472" fmla="*/ 464402 w 708105"/>
                <a:gd name="connsiteY1472" fmla="*/ 528051 h 735435"/>
                <a:gd name="connsiteX1473" fmla="*/ 469225 w 708105"/>
                <a:gd name="connsiteY1473" fmla="*/ 512057 h 735435"/>
                <a:gd name="connsiteX1474" fmla="*/ 469225 w 708105"/>
                <a:gd name="connsiteY1474" fmla="*/ 512057 h 735435"/>
                <a:gd name="connsiteX1475" fmla="*/ 441681 w 708105"/>
                <a:gd name="connsiteY1475" fmla="*/ 507614 h 735435"/>
                <a:gd name="connsiteX1476" fmla="*/ 437365 w 708105"/>
                <a:gd name="connsiteY1476" fmla="*/ 505012 h 735435"/>
                <a:gd name="connsiteX1477" fmla="*/ 421181 w 708105"/>
                <a:gd name="connsiteY1477" fmla="*/ 530843 h 735435"/>
                <a:gd name="connsiteX1478" fmla="*/ 429368 w 708105"/>
                <a:gd name="connsiteY1478" fmla="*/ 535984 h 735435"/>
                <a:gd name="connsiteX1479" fmla="*/ 438190 w 708105"/>
                <a:gd name="connsiteY1479" fmla="*/ 520498 h 735435"/>
                <a:gd name="connsiteX1480" fmla="*/ 441681 w 708105"/>
                <a:gd name="connsiteY1480" fmla="*/ 507614 h 735435"/>
                <a:gd name="connsiteX1481" fmla="*/ 441681 w 708105"/>
                <a:gd name="connsiteY1481" fmla="*/ 507614 h 735435"/>
                <a:gd name="connsiteX1482" fmla="*/ 411470 w 708105"/>
                <a:gd name="connsiteY1482" fmla="*/ 504124 h 735435"/>
                <a:gd name="connsiteX1483" fmla="*/ 407028 w 708105"/>
                <a:gd name="connsiteY1483" fmla="*/ 502791 h 735435"/>
                <a:gd name="connsiteX1484" fmla="*/ 400046 w 708105"/>
                <a:gd name="connsiteY1484" fmla="*/ 515484 h 735435"/>
                <a:gd name="connsiteX1485" fmla="*/ 394778 w 708105"/>
                <a:gd name="connsiteY1485" fmla="*/ 534588 h 735435"/>
                <a:gd name="connsiteX1486" fmla="*/ 403156 w 708105"/>
                <a:gd name="connsiteY1486" fmla="*/ 537190 h 735435"/>
                <a:gd name="connsiteX1487" fmla="*/ 410011 w 708105"/>
                <a:gd name="connsiteY1487" fmla="*/ 518594 h 735435"/>
                <a:gd name="connsiteX1488" fmla="*/ 411470 w 708105"/>
                <a:gd name="connsiteY1488" fmla="*/ 504124 h 735435"/>
                <a:gd name="connsiteX1489" fmla="*/ 411470 w 708105"/>
                <a:gd name="connsiteY1489" fmla="*/ 504124 h 735435"/>
                <a:gd name="connsiteX1490" fmla="*/ 376119 w 708105"/>
                <a:gd name="connsiteY1490" fmla="*/ 499617 h 735435"/>
                <a:gd name="connsiteX1491" fmla="*/ 371232 w 708105"/>
                <a:gd name="connsiteY1491" fmla="*/ 499491 h 735435"/>
                <a:gd name="connsiteX1492" fmla="*/ 366853 w 708105"/>
                <a:gd name="connsiteY1492" fmla="*/ 530526 h 735435"/>
                <a:gd name="connsiteX1493" fmla="*/ 369709 w 708105"/>
                <a:gd name="connsiteY1493" fmla="*/ 537507 h 735435"/>
                <a:gd name="connsiteX1494" fmla="*/ 374279 w 708105"/>
                <a:gd name="connsiteY1494" fmla="*/ 538269 h 735435"/>
                <a:gd name="connsiteX1495" fmla="*/ 378594 w 708105"/>
                <a:gd name="connsiteY1495" fmla="*/ 532557 h 735435"/>
                <a:gd name="connsiteX1496" fmla="*/ 376119 w 708105"/>
                <a:gd name="connsiteY1496" fmla="*/ 499617 h 735435"/>
                <a:gd name="connsiteX1497" fmla="*/ 376119 w 708105"/>
                <a:gd name="connsiteY1497" fmla="*/ 499617 h 735435"/>
                <a:gd name="connsiteX1498" fmla="*/ 333850 w 708105"/>
                <a:gd name="connsiteY1498" fmla="*/ 528940 h 735435"/>
                <a:gd name="connsiteX1499" fmla="*/ 329661 w 708105"/>
                <a:gd name="connsiteY1499" fmla="*/ 511105 h 735435"/>
                <a:gd name="connsiteX1500" fmla="*/ 322934 w 708105"/>
                <a:gd name="connsiteY1500" fmla="*/ 510915 h 735435"/>
                <a:gd name="connsiteX1501" fmla="*/ 331502 w 708105"/>
                <a:gd name="connsiteY1501" fmla="*/ 546075 h 735435"/>
                <a:gd name="connsiteX1502" fmla="*/ 336516 w 708105"/>
                <a:gd name="connsiteY1502" fmla="*/ 544171 h 735435"/>
                <a:gd name="connsiteX1503" fmla="*/ 333850 w 708105"/>
                <a:gd name="connsiteY1503" fmla="*/ 528940 h 735435"/>
                <a:gd name="connsiteX1504" fmla="*/ 333850 w 708105"/>
                <a:gd name="connsiteY1504" fmla="*/ 528940 h 735435"/>
                <a:gd name="connsiteX1505" fmla="*/ 316968 w 708105"/>
                <a:gd name="connsiteY1505" fmla="*/ 542839 h 735435"/>
                <a:gd name="connsiteX1506" fmla="*/ 313033 w 708105"/>
                <a:gd name="connsiteY1506" fmla="*/ 539665 h 735435"/>
                <a:gd name="connsiteX1507" fmla="*/ 308590 w 708105"/>
                <a:gd name="connsiteY1507" fmla="*/ 517198 h 735435"/>
                <a:gd name="connsiteX1508" fmla="*/ 298753 w 708105"/>
                <a:gd name="connsiteY1508" fmla="*/ 518277 h 735435"/>
                <a:gd name="connsiteX1509" fmla="*/ 314810 w 708105"/>
                <a:gd name="connsiteY1509" fmla="*/ 549249 h 735435"/>
                <a:gd name="connsiteX1510" fmla="*/ 317031 w 708105"/>
                <a:gd name="connsiteY1510" fmla="*/ 543537 h 735435"/>
                <a:gd name="connsiteX1511" fmla="*/ 316968 w 708105"/>
                <a:gd name="connsiteY1511" fmla="*/ 542839 h 735435"/>
                <a:gd name="connsiteX1512" fmla="*/ 316968 w 708105"/>
                <a:gd name="connsiteY1512" fmla="*/ 542839 h 735435"/>
                <a:gd name="connsiteX1513" fmla="*/ 280728 w 708105"/>
                <a:gd name="connsiteY1513" fmla="*/ 525449 h 735435"/>
                <a:gd name="connsiteX1514" fmla="*/ 276413 w 708105"/>
                <a:gd name="connsiteY1514" fmla="*/ 527860 h 735435"/>
                <a:gd name="connsiteX1515" fmla="*/ 279649 w 708105"/>
                <a:gd name="connsiteY1515" fmla="*/ 543727 h 735435"/>
                <a:gd name="connsiteX1516" fmla="*/ 286123 w 708105"/>
                <a:gd name="connsiteY1516" fmla="*/ 555659 h 735435"/>
                <a:gd name="connsiteX1517" fmla="*/ 291518 w 708105"/>
                <a:gd name="connsiteY1517" fmla="*/ 554389 h 735435"/>
                <a:gd name="connsiteX1518" fmla="*/ 280728 w 708105"/>
                <a:gd name="connsiteY1518" fmla="*/ 525449 h 735435"/>
                <a:gd name="connsiteX1519" fmla="*/ 280728 w 708105"/>
                <a:gd name="connsiteY1519" fmla="*/ 525449 h 735435"/>
                <a:gd name="connsiteX1520" fmla="*/ 265750 w 708105"/>
                <a:gd name="connsiteY1520" fmla="*/ 552422 h 735435"/>
                <a:gd name="connsiteX1521" fmla="*/ 259023 w 708105"/>
                <a:gd name="connsiteY1521" fmla="*/ 536682 h 735435"/>
                <a:gd name="connsiteX1522" fmla="*/ 252866 w 708105"/>
                <a:gd name="connsiteY1522" fmla="*/ 538205 h 735435"/>
                <a:gd name="connsiteX1523" fmla="*/ 255659 w 708105"/>
                <a:gd name="connsiteY1523" fmla="*/ 555024 h 735435"/>
                <a:gd name="connsiteX1524" fmla="*/ 262006 w 708105"/>
                <a:gd name="connsiteY1524" fmla="*/ 567020 h 735435"/>
                <a:gd name="connsiteX1525" fmla="*/ 266766 w 708105"/>
                <a:gd name="connsiteY1525" fmla="*/ 565940 h 735435"/>
                <a:gd name="connsiteX1526" fmla="*/ 265750 w 708105"/>
                <a:gd name="connsiteY1526" fmla="*/ 552422 h 735435"/>
                <a:gd name="connsiteX1527" fmla="*/ 265750 w 708105"/>
                <a:gd name="connsiteY1527" fmla="*/ 552422 h 735435"/>
                <a:gd name="connsiteX1528" fmla="*/ 244616 w 708105"/>
                <a:gd name="connsiteY1528" fmla="*/ 559848 h 735435"/>
                <a:gd name="connsiteX1529" fmla="*/ 237254 w 708105"/>
                <a:gd name="connsiteY1529" fmla="*/ 545568 h 735435"/>
                <a:gd name="connsiteX1530" fmla="*/ 230272 w 708105"/>
                <a:gd name="connsiteY1530" fmla="*/ 547345 h 735435"/>
                <a:gd name="connsiteX1531" fmla="*/ 244743 w 708105"/>
                <a:gd name="connsiteY1531" fmla="*/ 576286 h 735435"/>
                <a:gd name="connsiteX1532" fmla="*/ 250835 w 708105"/>
                <a:gd name="connsiteY1532" fmla="*/ 571653 h 735435"/>
                <a:gd name="connsiteX1533" fmla="*/ 244616 w 708105"/>
                <a:gd name="connsiteY1533" fmla="*/ 559848 h 735435"/>
                <a:gd name="connsiteX1534" fmla="*/ 244616 w 708105"/>
                <a:gd name="connsiteY1534" fmla="*/ 559848 h 735435"/>
                <a:gd name="connsiteX1535" fmla="*/ 223100 w 708105"/>
                <a:gd name="connsiteY1535" fmla="*/ 566195 h 735435"/>
                <a:gd name="connsiteX1536" fmla="*/ 229447 w 708105"/>
                <a:gd name="connsiteY1536" fmla="*/ 576095 h 735435"/>
                <a:gd name="connsiteX1537" fmla="*/ 227035 w 708105"/>
                <a:gd name="connsiteY1537" fmla="*/ 579332 h 735435"/>
                <a:gd name="connsiteX1538" fmla="*/ 225829 w 708105"/>
                <a:gd name="connsiteY1538" fmla="*/ 579776 h 735435"/>
                <a:gd name="connsiteX1539" fmla="*/ 220752 w 708105"/>
                <a:gd name="connsiteY1539" fmla="*/ 578253 h 735435"/>
                <a:gd name="connsiteX1540" fmla="*/ 205520 w 708105"/>
                <a:gd name="connsiteY1540" fmla="*/ 555595 h 735435"/>
                <a:gd name="connsiteX1541" fmla="*/ 213707 w 708105"/>
                <a:gd name="connsiteY1541" fmla="*/ 552295 h 735435"/>
                <a:gd name="connsiteX1542" fmla="*/ 223100 w 708105"/>
                <a:gd name="connsiteY1542" fmla="*/ 566195 h 735435"/>
                <a:gd name="connsiteX1543" fmla="*/ 223100 w 708105"/>
                <a:gd name="connsiteY1543" fmla="*/ 566195 h 735435"/>
                <a:gd name="connsiteX1544" fmla="*/ 206155 w 708105"/>
                <a:gd name="connsiteY1544" fmla="*/ 581300 h 735435"/>
                <a:gd name="connsiteX1545" fmla="*/ 200252 w 708105"/>
                <a:gd name="connsiteY1545" fmla="*/ 575016 h 735435"/>
                <a:gd name="connsiteX1546" fmla="*/ 195048 w 708105"/>
                <a:gd name="connsiteY1546" fmla="*/ 565433 h 735435"/>
                <a:gd name="connsiteX1547" fmla="*/ 185845 w 708105"/>
                <a:gd name="connsiteY1547" fmla="*/ 567718 h 735435"/>
                <a:gd name="connsiteX1548" fmla="*/ 198475 w 708105"/>
                <a:gd name="connsiteY1548" fmla="*/ 588027 h 735435"/>
                <a:gd name="connsiteX1549" fmla="*/ 204695 w 708105"/>
                <a:gd name="connsiteY1549" fmla="*/ 589043 h 735435"/>
                <a:gd name="connsiteX1550" fmla="*/ 206155 w 708105"/>
                <a:gd name="connsiteY1550" fmla="*/ 581300 h 735435"/>
                <a:gd name="connsiteX1551" fmla="*/ 206155 w 708105"/>
                <a:gd name="connsiteY1551" fmla="*/ 581300 h 735435"/>
                <a:gd name="connsiteX1552" fmla="*/ 175754 w 708105"/>
                <a:gd name="connsiteY1552" fmla="*/ 577555 h 735435"/>
                <a:gd name="connsiteX1553" fmla="*/ 190859 w 708105"/>
                <a:gd name="connsiteY1553" fmla="*/ 597674 h 735435"/>
                <a:gd name="connsiteX1554" fmla="*/ 185464 w 708105"/>
                <a:gd name="connsiteY1554" fmla="*/ 601799 h 735435"/>
                <a:gd name="connsiteX1555" fmla="*/ 169534 w 708105"/>
                <a:gd name="connsiteY1555" fmla="*/ 583838 h 735435"/>
                <a:gd name="connsiteX1556" fmla="*/ 175754 w 708105"/>
                <a:gd name="connsiteY1556" fmla="*/ 577555 h 735435"/>
                <a:gd name="connsiteX1557" fmla="*/ 175754 w 708105"/>
                <a:gd name="connsiteY1557" fmla="*/ 577555 h 735435"/>
                <a:gd name="connsiteX1558" fmla="*/ 159697 w 708105"/>
                <a:gd name="connsiteY1558" fmla="*/ 594120 h 735435"/>
                <a:gd name="connsiteX1559" fmla="*/ 155000 w 708105"/>
                <a:gd name="connsiteY1559" fmla="*/ 600403 h 735435"/>
                <a:gd name="connsiteX1560" fmla="*/ 167122 w 708105"/>
                <a:gd name="connsiteY1560" fmla="*/ 612335 h 735435"/>
                <a:gd name="connsiteX1561" fmla="*/ 177150 w 708105"/>
                <a:gd name="connsiteY1561" fmla="*/ 617476 h 735435"/>
                <a:gd name="connsiteX1562" fmla="*/ 180197 w 708105"/>
                <a:gd name="connsiteY1562" fmla="*/ 614429 h 735435"/>
                <a:gd name="connsiteX1563" fmla="*/ 159697 w 708105"/>
                <a:gd name="connsiteY1563" fmla="*/ 594120 h 735435"/>
                <a:gd name="connsiteX1564" fmla="*/ 159697 w 708105"/>
                <a:gd name="connsiteY1564" fmla="*/ 594120 h 735435"/>
                <a:gd name="connsiteX1565" fmla="*/ 170613 w 708105"/>
                <a:gd name="connsiteY1565" fmla="*/ 633089 h 735435"/>
                <a:gd name="connsiteX1566" fmla="*/ 165409 w 708105"/>
                <a:gd name="connsiteY1566" fmla="*/ 638356 h 735435"/>
                <a:gd name="connsiteX1567" fmla="*/ 144909 w 708105"/>
                <a:gd name="connsiteY1567" fmla="*/ 621347 h 735435"/>
                <a:gd name="connsiteX1568" fmla="*/ 149606 w 708105"/>
                <a:gd name="connsiteY1568" fmla="*/ 615127 h 735435"/>
                <a:gd name="connsiteX1569" fmla="*/ 170613 w 708105"/>
                <a:gd name="connsiteY1569" fmla="*/ 633089 h 735435"/>
                <a:gd name="connsiteX1570" fmla="*/ 170613 w 708105"/>
                <a:gd name="connsiteY1570" fmla="*/ 633089 h 735435"/>
                <a:gd name="connsiteX1571" fmla="*/ 545386 w 708105"/>
                <a:gd name="connsiteY1571" fmla="*/ 604211 h 735435"/>
                <a:gd name="connsiteX1572" fmla="*/ 536310 w 708105"/>
                <a:gd name="connsiteY1572" fmla="*/ 616333 h 735435"/>
                <a:gd name="connsiteX1573" fmla="*/ 530471 w 708105"/>
                <a:gd name="connsiteY1573" fmla="*/ 628836 h 735435"/>
                <a:gd name="connsiteX1574" fmla="*/ 537072 w 708105"/>
                <a:gd name="connsiteY1574" fmla="*/ 632898 h 735435"/>
                <a:gd name="connsiteX1575" fmla="*/ 545386 w 708105"/>
                <a:gd name="connsiteY1575" fmla="*/ 621982 h 735435"/>
                <a:gd name="connsiteX1576" fmla="*/ 552050 w 708105"/>
                <a:gd name="connsiteY1576" fmla="*/ 608336 h 735435"/>
                <a:gd name="connsiteX1577" fmla="*/ 545386 w 708105"/>
                <a:gd name="connsiteY1577" fmla="*/ 604211 h 735435"/>
                <a:gd name="connsiteX1578" fmla="*/ 545386 w 708105"/>
                <a:gd name="connsiteY1578" fmla="*/ 604211 h 735435"/>
                <a:gd name="connsiteX1579" fmla="*/ 518983 w 708105"/>
                <a:gd name="connsiteY1579" fmla="*/ 582061 h 735435"/>
                <a:gd name="connsiteX1580" fmla="*/ 527488 w 708105"/>
                <a:gd name="connsiteY1580" fmla="*/ 587392 h 735435"/>
                <a:gd name="connsiteX1581" fmla="*/ 512573 w 708105"/>
                <a:gd name="connsiteY1581" fmla="*/ 610875 h 735435"/>
                <a:gd name="connsiteX1582" fmla="*/ 505719 w 708105"/>
                <a:gd name="connsiteY1582" fmla="*/ 606687 h 735435"/>
                <a:gd name="connsiteX1583" fmla="*/ 518983 w 708105"/>
                <a:gd name="connsiteY1583" fmla="*/ 582061 h 735435"/>
                <a:gd name="connsiteX1584" fmla="*/ 518983 w 708105"/>
                <a:gd name="connsiteY1584" fmla="*/ 582061 h 735435"/>
                <a:gd name="connsiteX1585" fmla="*/ 488392 w 708105"/>
                <a:gd name="connsiteY1585" fmla="*/ 571589 h 735435"/>
                <a:gd name="connsiteX1586" fmla="*/ 480268 w 708105"/>
                <a:gd name="connsiteY1586" fmla="*/ 598753 h 735435"/>
                <a:gd name="connsiteX1587" fmla="*/ 488329 w 708105"/>
                <a:gd name="connsiteY1587" fmla="*/ 601165 h 735435"/>
                <a:gd name="connsiteX1588" fmla="*/ 498293 w 708105"/>
                <a:gd name="connsiteY1588" fmla="*/ 576159 h 735435"/>
                <a:gd name="connsiteX1589" fmla="*/ 488392 w 708105"/>
                <a:gd name="connsiteY1589" fmla="*/ 571589 h 735435"/>
                <a:gd name="connsiteX1590" fmla="*/ 488392 w 708105"/>
                <a:gd name="connsiteY1590" fmla="*/ 571589 h 735435"/>
                <a:gd name="connsiteX1591" fmla="*/ 454057 w 708105"/>
                <a:gd name="connsiteY1591" fmla="*/ 574318 h 735435"/>
                <a:gd name="connsiteX1592" fmla="*/ 448344 w 708105"/>
                <a:gd name="connsiteY1592" fmla="*/ 592724 h 735435"/>
                <a:gd name="connsiteX1593" fmla="*/ 457484 w 708105"/>
                <a:gd name="connsiteY1593" fmla="*/ 595516 h 735435"/>
                <a:gd name="connsiteX1594" fmla="*/ 462752 w 708105"/>
                <a:gd name="connsiteY1594" fmla="*/ 578317 h 735435"/>
                <a:gd name="connsiteX1595" fmla="*/ 454057 w 708105"/>
                <a:gd name="connsiteY1595" fmla="*/ 574318 h 735435"/>
                <a:gd name="connsiteX1596" fmla="*/ 454057 w 708105"/>
                <a:gd name="connsiteY1596" fmla="*/ 574318 h 735435"/>
                <a:gd name="connsiteX1597" fmla="*/ 428162 w 708105"/>
                <a:gd name="connsiteY1597" fmla="*/ 566512 h 735435"/>
                <a:gd name="connsiteX1598" fmla="*/ 422133 w 708105"/>
                <a:gd name="connsiteY1598" fmla="*/ 584092 h 735435"/>
                <a:gd name="connsiteX1599" fmla="*/ 424925 w 708105"/>
                <a:gd name="connsiteY1599" fmla="*/ 590946 h 735435"/>
                <a:gd name="connsiteX1600" fmla="*/ 429495 w 708105"/>
                <a:gd name="connsiteY1600" fmla="*/ 591708 h 735435"/>
                <a:gd name="connsiteX1601" fmla="*/ 433684 w 708105"/>
                <a:gd name="connsiteY1601" fmla="*/ 586060 h 735435"/>
                <a:gd name="connsiteX1602" fmla="*/ 436667 w 708105"/>
                <a:gd name="connsiteY1602" fmla="*/ 570447 h 735435"/>
                <a:gd name="connsiteX1603" fmla="*/ 428162 w 708105"/>
                <a:gd name="connsiteY1603" fmla="*/ 566512 h 735435"/>
                <a:gd name="connsiteX1604" fmla="*/ 428162 w 708105"/>
                <a:gd name="connsiteY1604" fmla="*/ 566512 h 735435"/>
                <a:gd name="connsiteX1605" fmla="*/ 394588 w 708105"/>
                <a:gd name="connsiteY1605" fmla="*/ 564671 h 735435"/>
                <a:gd name="connsiteX1606" fmla="*/ 391796 w 708105"/>
                <a:gd name="connsiteY1606" fmla="*/ 580982 h 735435"/>
                <a:gd name="connsiteX1607" fmla="*/ 394017 w 708105"/>
                <a:gd name="connsiteY1607" fmla="*/ 591899 h 735435"/>
                <a:gd name="connsiteX1608" fmla="*/ 398777 w 708105"/>
                <a:gd name="connsiteY1608" fmla="*/ 592660 h 735435"/>
                <a:gd name="connsiteX1609" fmla="*/ 404298 w 708105"/>
                <a:gd name="connsiteY1609" fmla="*/ 566321 h 735435"/>
                <a:gd name="connsiteX1610" fmla="*/ 394588 w 708105"/>
                <a:gd name="connsiteY1610" fmla="*/ 564671 h 735435"/>
                <a:gd name="connsiteX1611" fmla="*/ 394588 w 708105"/>
                <a:gd name="connsiteY1611" fmla="*/ 564671 h 735435"/>
                <a:gd name="connsiteX1612" fmla="*/ 379229 w 708105"/>
                <a:gd name="connsiteY1612" fmla="*/ 564354 h 735435"/>
                <a:gd name="connsiteX1613" fmla="*/ 371803 w 708105"/>
                <a:gd name="connsiteY1613" fmla="*/ 564100 h 735435"/>
                <a:gd name="connsiteX1614" fmla="*/ 367678 w 708105"/>
                <a:gd name="connsiteY1614" fmla="*/ 586314 h 735435"/>
                <a:gd name="connsiteX1615" fmla="*/ 376119 w 708105"/>
                <a:gd name="connsiteY1615" fmla="*/ 590121 h 735435"/>
                <a:gd name="connsiteX1616" fmla="*/ 379229 w 708105"/>
                <a:gd name="connsiteY1616" fmla="*/ 564354 h 735435"/>
                <a:gd name="connsiteX1617" fmla="*/ 379229 w 708105"/>
                <a:gd name="connsiteY1617" fmla="*/ 564354 h 735435"/>
                <a:gd name="connsiteX1618" fmla="*/ 346163 w 708105"/>
                <a:gd name="connsiteY1618" fmla="*/ 569050 h 735435"/>
                <a:gd name="connsiteX1619" fmla="*/ 337785 w 708105"/>
                <a:gd name="connsiteY1619" fmla="*/ 571145 h 735435"/>
                <a:gd name="connsiteX1620" fmla="*/ 337976 w 708105"/>
                <a:gd name="connsiteY1620" fmla="*/ 589170 h 735435"/>
                <a:gd name="connsiteX1621" fmla="*/ 348765 w 708105"/>
                <a:gd name="connsiteY1621" fmla="*/ 591010 h 735435"/>
                <a:gd name="connsiteX1622" fmla="*/ 346163 w 708105"/>
                <a:gd name="connsiteY1622" fmla="*/ 569050 h 735435"/>
                <a:gd name="connsiteX1623" fmla="*/ 346163 w 708105"/>
                <a:gd name="connsiteY1623" fmla="*/ 569050 h 735435"/>
                <a:gd name="connsiteX1624" fmla="*/ 327250 w 708105"/>
                <a:gd name="connsiteY1624" fmla="*/ 591772 h 735435"/>
                <a:gd name="connsiteX1625" fmla="*/ 322934 w 708105"/>
                <a:gd name="connsiteY1625" fmla="*/ 573049 h 735435"/>
                <a:gd name="connsiteX1626" fmla="*/ 314747 w 708105"/>
                <a:gd name="connsiteY1626" fmla="*/ 573937 h 735435"/>
                <a:gd name="connsiteX1627" fmla="*/ 315635 w 708105"/>
                <a:gd name="connsiteY1627" fmla="*/ 593041 h 735435"/>
                <a:gd name="connsiteX1628" fmla="*/ 321665 w 708105"/>
                <a:gd name="connsiteY1628" fmla="*/ 599324 h 735435"/>
                <a:gd name="connsiteX1629" fmla="*/ 323251 w 708105"/>
                <a:gd name="connsiteY1629" fmla="*/ 599197 h 735435"/>
                <a:gd name="connsiteX1630" fmla="*/ 327250 w 708105"/>
                <a:gd name="connsiteY1630" fmla="*/ 591772 h 735435"/>
                <a:gd name="connsiteX1631" fmla="*/ 327250 w 708105"/>
                <a:gd name="connsiteY1631" fmla="*/ 591772 h 735435"/>
                <a:gd name="connsiteX1632" fmla="*/ 295389 w 708105"/>
                <a:gd name="connsiteY1632" fmla="*/ 580348 h 735435"/>
                <a:gd name="connsiteX1633" fmla="*/ 290756 w 708105"/>
                <a:gd name="connsiteY1633" fmla="*/ 582188 h 735435"/>
                <a:gd name="connsiteX1634" fmla="*/ 298816 w 708105"/>
                <a:gd name="connsiteY1634" fmla="*/ 610812 h 735435"/>
                <a:gd name="connsiteX1635" fmla="*/ 306115 w 708105"/>
                <a:gd name="connsiteY1635" fmla="*/ 607956 h 735435"/>
                <a:gd name="connsiteX1636" fmla="*/ 295389 w 708105"/>
                <a:gd name="connsiteY1636" fmla="*/ 580348 h 735435"/>
                <a:gd name="connsiteX1637" fmla="*/ 295389 w 708105"/>
                <a:gd name="connsiteY1637" fmla="*/ 580348 h 735435"/>
                <a:gd name="connsiteX1638" fmla="*/ 285869 w 708105"/>
                <a:gd name="connsiteY1638" fmla="*/ 611256 h 735435"/>
                <a:gd name="connsiteX1639" fmla="*/ 276920 w 708105"/>
                <a:gd name="connsiteY1639" fmla="*/ 598943 h 735435"/>
                <a:gd name="connsiteX1640" fmla="*/ 270827 w 708105"/>
                <a:gd name="connsiteY1640" fmla="*/ 585235 h 735435"/>
                <a:gd name="connsiteX1641" fmla="*/ 264735 w 708105"/>
                <a:gd name="connsiteY1641" fmla="*/ 586758 h 735435"/>
                <a:gd name="connsiteX1642" fmla="*/ 280030 w 708105"/>
                <a:gd name="connsiteY1642" fmla="*/ 617158 h 735435"/>
                <a:gd name="connsiteX1643" fmla="*/ 285869 w 708105"/>
                <a:gd name="connsiteY1643" fmla="*/ 611256 h 735435"/>
                <a:gd name="connsiteX1644" fmla="*/ 285869 w 708105"/>
                <a:gd name="connsiteY1644" fmla="*/ 611256 h 735435"/>
                <a:gd name="connsiteX1645" fmla="*/ 244806 w 708105"/>
                <a:gd name="connsiteY1645" fmla="*/ 600276 h 735435"/>
                <a:gd name="connsiteX1646" fmla="*/ 239856 w 708105"/>
                <a:gd name="connsiteY1646" fmla="*/ 603132 h 735435"/>
                <a:gd name="connsiteX1647" fmla="*/ 246393 w 708105"/>
                <a:gd name="connsiteY1647" fmla="*/ 616841 h 735435"/>
                <a:gd name="connsiteX1648" fmla="*/ 254897 w 708105"/>
                <a:gd name="connsiteY1648" fmla="*/ 627567 h 735435"/>
                <a:gd name="connsiteX1649" fmla="*/ 260102 w 708105"/>
                <a:gd name="connsiteY1649" fmla="*/ 624647 h 735435"/>
                <a:gd name="connsiteX1650" fmla="*/ 244806 w 708105"/>
                <a:gd name="connsiteY1650" fmla="*/ 600276 h 735435"/>
                <a:gd name="connsiteX1651" fmla="*/ 244806 w 708105"/>
                <a:gd name="connsiteY1651" fmla="*/ 600276 h 735435"/>
                <a:gd name="connsiteX1652" fmla="*/ 239983 w 708105"/>
                <a:gd name="connsiteY1652" fmla="*/ 634167 h 735435"/>
                <a:gd name="connsiteX1653" fmla="*/ 232557 w 708105"/>
                <a:gd name="connsiteY1653" fmla="*/ 639880 h 735435"/>
                <a:gd name="connsiteX1654" fmla="*/ 217960 w 708105"/>
                <a:gd name="connsiteY1654" fmla="*/ 622299 h 735435"/>
                <a:gd name="connsiteX1655" fmla="*/ 223037 w 708105"/>
                <a:gd name="connsiteY1655" fmla="*/ 617158 h 735435"/>
                <a:gd name="connsiteX1656" fmla="*/ 239983 w 708105"/>
                <a:gd name="connsiteY1656" fmla="*/ 634167 h 735435"/>
                <a:gd name="connsiteX1657" fmla="*/ 239983 w 708105"/>
                <a:gd name="connsiteY1657" fmla="*/ 634167 h 735435"/>
                <a:gd name="connsiteX1658" fmla="*/ 226147 w 708105"/>
                <a:gd name="connsiteY1658" fmla="*/ 648194 h 735435"/>
                <a:gd name="connsiteX1659" fmla="*/ 206789 w 708105"/>
                <a:gd name="connsiteY1659" fmla="*/ 630169 h 735435"/>
                <a:gd name="connsiteX1660" fmla="*/ 201776 w 708105"/>
                <a:gd name="connsiteY1660" fmla="*/ 633977 h 735435"/>
                <a:gd name="connsiteX1661" fmla="*/ 219737 w 708105"/>
                <a:gd name="connsiteY1661" fmla="*/ 656698 h 735435"/>
                <a:gd name="connsiteX1662" fmla="*/ 226147 w 708105"/>
                <a:gd name="connsiteY1662" fmla="*/ 648194 h 735435"/>
                <a:gd name="connsiteX1663" fmla="*/ 226147 w 708105"/>
                <a:gd name="connsiteY1663" fmla="*/ 648194 h 735435"/>
                <a:gd name="connsiteX1664" fmla="*/ 212755 w 708105"/>
                <a:gd name="connsiteY1664" fmla="*/ 667424 h 735435"/>
                <a:gd name="connsiteX1665" fmla="*/ 209391 w 708105"/>
                <a:gd name="connsiteY1665" fmla="*/ 675802 h 735435"/>
                <a:gd name="connsiteX1666" fmla="*/ 189273 w 708105"/>
                <a:gd name="connsiteY1666" fmla="*/ 663553 h 735435"/>
                <a:gd name="connsiteX1667" fmla="*/ 192319 w 708105"/>
                <a:gd name="connsiteY1667" fmla="*/ 658158 h 735435"/>
                <a:gd name="connsiteX1668" fmla="*/ 212755 w 708105"/>
                <a:gd name="connsiteY1668" fmla="*/ 667424 h 735435"/>
                <a:gd name="connsiteX1669" fmla="*/ 212755 w 708105"/>
                <a:gd name="connsiteY1669" fmla="*/ 667424 h 735435"/>
                <a:gd name="connsiteX1670" fmla="*/ 519618 w 708105"/>
                <a:gd name="connsiteY1670" fmla="*/ 655111 h 735435"/>
                <a:gd name="connsiteX1671" fmla="*/ 502736 w 708105"/>
                <a:gd name="connsiteY1671" fmla="*/ 674088 h 735435"/>
                <a:gd name="connsiteX1672" fmla="*/ 500261 w 708105"/>
                <a:gd name="connsiteY1672" fmla="*/ 686908 h 735435"/>
                <a:gd name="connsiteX1673" fmla="*/ 512446 w 708105"/>
                <a:gd name="connsiteY1673" fmla="*/ 680562 h 735435"/>
                <a:gd name="connsiteX1674" fmla="*/ 525774 w 708105"/>
                <a:gd name="connsiteY1674" fmla="*/ 660189 h 735435"/>
                <a:gd name="connsiteX1675" fmla="*/ 519618 w 708105"/>
                <a:gd name="connsiteY1675" fmla="*/ 655111 h 735435"/>
                <a:gd name="connsiteX1676" fmla="*/ 519618 w 708105"/>
                <a:gd name="connsiteY1676" fmla="*/ 655111 h 735435"/>
                <a:gd name="connsiteX1677" fmla="*/ 491883 w 708105"/>
                <a:gd name="connsiteY1677" fmla="*/ 640070 h 735435"/>
                <a:gd name="connsiteX1678" fmla="*/ 500387 w 708105"/>
                <a:gd name="connsiteY1678" fmla="*/ 645401 h 735435"/>
                <a:gd name="connsiteX1679" fmla="*/ 488456 w 708105"/>
                <a:gd name="connsiteY1679" fmla="*/ 666155 h 735435"/>
                <a:gd name="connsiteX1680" fmla="*/ 481728 w 708105"/>
                <a:gd name="connsiteY1680" fmla="*/ 662030 h 735435"/>
                <a:gd name="connsiteX1681" fmla="*/ 491883 w 708105"/>
                <a:gd name="connsiteY1681" fmla="*/ 640070 h 735435"/>
                <a:gd name="connsiteX1682" fmla="*/ 491883 w 708105"/>
                <a:gd name="connsiteY1682" fmla="*/ 640070 h 735435"/>
                <a:gd name="connsiteX1683" fmla="*/ 466242 w 708105"/>
                <a:gd name="connsiteY1683" fmla="*/ 634167 h 735435"/>
                <a:gd name="connsiteX1684" fmla="*/ 454501 w 708105"/>
                <a:gd name="connsiteY1684" fmla="*/ 655873 h 735435"/>
                <a:gd name="connsiteX1685" fmla="*/ 462752 w 708105"/>
                <a:gd name="connsiteY1685" fmla="*/ 661014 h 735435"/>
                <a:gd name="connsiteX1686" fmla="*/ 471573 w 708105"/>
                <a:gd name="connsiteY1686" fmla="*/ 636579 h 735435"/>
                <a:gd name="connsiteX1687" fmla="*/ 466242 w 708105"/>
                <a:gd name="connsiteY1687" fmla="*/ 634167 h 735435"/>
                <a:gd name="connsiteX1688" fmla="*/ 466242 w 708105"/>
                <a:gd name="connsiteY1688" fmla="*/ 634167 h 735435"/>
                <a:gd name="connsiteX1689" fmla="*/ 440601 w 708105"/>
                <a:gd name="connsiteY1689" fmla="*/ 626933 h 735435"/>
                <a:gd name="connsiteX1690" fmla="*/ 435017 w 708105"/>
                <a:gd name="connsiteY1690" fmla="*/ 641720 h 735435"/>
                <a:gd name="connsiteX1691" fmla="*/ 434826 w 708105"/>
                <a:gd name="connsiteY1691" fmla="*/ 651240 h 735435"/>
                <a:gd name="connsiteX1692" fmla="*/ 439078 w 708105"/>
                <a:gd name="connsiteY1692" fmla="*/ 653144 h 735435"/>
                <a:gd name="connsiteX1693" fmla="*/ 449995 w 708105"/>
                <a:gd name="connsiteY1693" fmla="*/ 629852 h 735435"/>
                <a:gd name="connsiteX1694" fmla="*/ 440601 w 708105"/>
                <a:gd name="connsiteY1694" fmla="*/ 626933 h 735435"/>
                <a:gd name="connsiteX1695" fmla="*/ 440601 w 708105"/>
                <a:gd name="connsiteY1695" fmla="*/ 626933 h 735435"/>
                <a:gd name="connsiteX1696" fmla="*/ 421688 w 708105"/>
                <a:gd name="connsiteY1696" fmla="*/ 617349 h 735435"/>
                <a:gd name="connsiteX1697" fmla="*/ 413057 w 708105"/>
                <a:gd name="connsiteY1697" fmla="*/ 618301 h 735435"/>
                <a:gd name="connsiteX1698" fmla="*/ 412105 w 708105"/>
                <a:gd name="connsiteY1698" fmla="*/ 633977 h 735435"/>
                <a:gd name="connsiteX1699" fmla="*/ 411851 w 708105"/>
                <a:gd name="connsiteY1699" fmla="*/ 645274 h 735435"/>
                <a:gd name="connsiteX1700" fmla="*/ 416357 w 708105"/>
                <a:gd name="connsiteY1700" fmla="*/ 647305 h 735435"/>
                <a:gd name="connsiteX1701" fmla="*/ 421688 w 708105"/>
                <a:gd name="connsiteY1701" fmla="*/ 617349 h 735435"/>
                <a:gd name="connsiteX1702" fmla="*/ 421688 w 708105"/>
                <a:gd name="connsiteY1702" fmla="*/ 617349 h 735435"/>
                <a:gd name="connsiteX1703" fmla="*/ 394334 w 708105"/>
                <a:gd name="connsiteY1703" fmla="*/ 612843 h 735435"/>
                <a:gd name="connsiteX1704" fmla="*/ 385068 w 708105"/>
                <a:gd name="connsiteY1704" fmla="*/ 613795 h 735435"/>
                <a:gd name="connsiteX1705" fmla="*/ 385639 w 708105"/>
                <a:gd name="connsiteY1705" fmla="*/ 631819 h 735435"/>
                <a:gd name="connsiteX1706" fmla="*/ 387607 w 708105"/>
                <a:gd name="connsiteY1706" fmla="*/ 646480 h 735435"/>
                <a:gd name="connsiteX1707" fmla="*/ 394017 w 708105"/>
                <a:gd name="connsiteY1707" fmla="*/ 647496 h 735435"/>
                <a:gd name="connsiteX1708" fmla="*/ 394334 w 708105"/>
                <a:gd name="connsiteY1708" fmla="*/ 612843 h 735435"/>
                <a:gd name="connsiteX1709" fmla="*/ 394334 w 708105"/>
                <a:gd name="connsiteY1709" fmla="*/ 612843 h 735435"/>
                <a:gd name="connsiteX1710" fmla="*/ 368503 w 708105"/>
                <a:gd name="connsiteY1710" fmla="*/ 634041 h 735435"/>
                <a:gd name="connsiteX1711" fmla="*/ 366091 w 708105"/>
                <a:gd name="connsiteY1711" fmla="*/ 617476 h 735435"/>
                <a:gd name="connsiteX1712" fmla="*/ 358348 w 708105"/>
                <a:gd name="connsiteY1712" fmla="*/ 618301 h 735435"/>
                <a:gd name="connsiteX1713" fmla="*/ 358856 w 708105"/>
                <a:gd name="connsiteY1713" fmla="*/ 636453 h 735435"/>
                <a:gd name="connsiteX1714" fmla="*/ 362982 w 708105"/>
                <a:gd name="connsiteY1714" fmla="*/ 646226 h 735435"/>
                <a:gd name="connsiteX1715" fmla="*/ 366599 w 708105"/>
                <a:gd name="connsiteY1715" fmla="*/ 645909 h 735435"/>
                <a:gd name="connsiteX1716" fmla="*/ 368503 w 708105"/>
                <a:gd name="connsiteY1716" fmla="*/ 634041 h 735435"/>
                <a:gd name="connsiteX1717" fmla="*/ 368503 w 708105"/>
                <a:gd name="connsiteY1717" fmla="*/ 634041 h 735435"/>
                <a:gd name="connsiteX1718" fmla="*/ 344767 w 708105"/>
                <a:gd name="connsiteY1718" fmla="*/ 634993 h 735435"/>
                <a:gd name="connsiteX1719" fmla="*/ 339816 w 708105"/>
                <a:gd name="connsiteY1719" fmla="*/ 621030 h 735435"/>
                <a:gd name="connsiteX1720" fmla="*/ 332962 w 708105"/>
                <a:gd name="connsiteY1720" fmla="*/ 622743 h 735435"/>
                <a:gd name="connsiteX1721" fmla="*/ 340260 w 708105"/>
                <a:gd name="connsiteY1721" fmla="*/ 649971 h 735435"/>
                <a:gd name="connsiteX1722" fmla="*/ 347305 w 708105"/>
                <a:gd name="connsiteY1722" fmla="*/ 648257 h 735435"/>
                <a:gd name="connsiteX1723" fmla="*/ 344767 w 708105"/>
                <a:gd name="connsiteY1723" fmla="*/ 634993 h 735435"/>
                <a:gd name="connsiteX1724" fmla="*/ 344767 w 708105"/>
                <a:gd name="connsiteY1724" fmla="*/ 634993 h 735435"/>
                <a:gd name="connsiteX1725" fmla="*/ 317285 w 708105"/>
                <a:gd name="connsiteY1725" fmla="*/ 636706 h 735435"/>
                <a:gd name="connsiteX1726" fmla="*/ 311002 w 708105"/>
                <a:gd name="connsiteY1726" fmla="*/ 626996 h 735435"/>
                <a:gd name="connsiteX1727" fmla="*/ 307384 w 708105"/>
                <a:gd name="connsiteY1727" fmla="*/ 627884 h 735435"/>
                <a:gd name="connsiteX1728" fmla="*/ 315826 w 708105"/>
                <a:gd name="connsiteY1728" fmla="*/ 655111 h 735435"/>
                <a:gd name="connsiteX1729" fmla="*/ 323759 w 708105"/>
                <a:gd name="connsiteY1729" fmla="*/ 650606 h 735435"/>
                <a:gd name="connsiteX1730" fmla="*/ 317285 w 708105"/>
                <a:gd name="connsiteY1730" fmla="*/ 636706 h 735435"/>
                <a:gd name="connsiteX1731" fmla="*/ 317285 w 708105"/>
                <a:gd name="connsiteY1731" fmla="*/ 636706 h 735435"/>
                <a:gd name="connsiteX1732" fmla="*/ 291772 w 708105"/>
                <a:gd name="connsiteY1732" fmla="*/ 641720 h 735435"/>
                <a:gd name="connsiteX1733" fmla="*/ 282125 w 708105"/>
                <a:gd name="connsiteY1733" fmla="*/ 644132 h 735435"/>
                <a:gd name="connsiteX1734" fmla="*/ 297484 w 708105"/>
                <a:gd name="connsiteY1734" fmla="*/ 662601 h 735435"/>
                <a:gd name="connsiteX1735" fmla="*/ 300467 w 708105"/>
                <a:gd name="connsiteY1735" fmla="*/ 659554 h 735435"/>
                <a:gd name="connsiteX1736" fmla="*/ 291772 w 708105"/>
                <a:gd name="connsiteY1736" fmla="*/ 641720 h 735435"/>
                <a:gd name="connsiteX1737" fmla="*/ 291772 w 708105"/>
                <a:gd name="connsiteY1737" fmla="*/ 641720 h 735435"/>
                <a:gd name="connsiteX1738" fmla="*/ 265052 w 708105"/>
                <a:gd name="connsiteY1738" fmla="*/ 655493 h 735435"/>
                <a:gd name="connsiteX1739" fmla="*/ 285171 w 708105"/>
                <a:gd name="connsiteY1739" fmla="*/ 674469 h 735435"/>
                <a:gd name="connsiteX1740" fmla="*/ 281680 w 708105"/>
                <a:gd name="connsiteY1740" fmla="*/ 679102 h 735435"/>
                <a:gd name="connsiteX1741" fmla="*/ 261244 w 708105"/>
                <a:gd name="connsiteY1741" fmla="*/ 659300 h 735435"/>
                <a:gd name="connsiteX1742" fmla="*/ 265052 w 708105"/>
                <a:gd name="connsiteY1742" fmla="*/ 655493 h 735435"/>
                <a:gd name="connsiteX1743" fmla="*/ 265052 w 708105"/>
                <a:gd name="connsiteY1743" fmla="*/ 655493 h 735435"/>
                <a:gd name="connsiteX1744" fmla="*/ 270320 w 708105"/>
                <a:gd name="connsiteY1744" fmla="*/ 687988 h 735435"/>
                <a:gd name="connsiteX1745" fmla="*/ 254834 w 708105"/>
                <a:gd name="connsiteY1745" fmla="*/ 671677 h 735435"/>
                <a:gd name="connsiteX1746" fmla="*/ 249693 w 708105"/>
                <a:gd name="connsiteY1746" fmla="*/ 676881 h 735435"/>
                <a:gd name="connsiteX1747" fmla="*/ 265433 w 708105"/>
                <a:gd name="connsiteY1747" fmla="*/ 692938 h 735435"/>
                <a:gd name="connsiteX1748" fmla="*/ 270320 w 708105"/>
                <a:gd name="connsiteY1748" fmla="*/ 687988 h 735435"/>
                <a:gd name="connsiteX1749" fmla="*/ 270320 w 708105"/>
                <a:gd name="connsiteY1749" fmla="*/ 687988 h 735435"/>
                <a:gd name="connsiteX1750" fmla="*/ 259086 w 708105"/>
                <a:gd name="connsiteY1750" fmla="*/ 703156 h 735435"/>
                <a:gd name="connsiteX1751" fmla="*/ 257119 w 708105"/>
                <a:gd name="connsiteY1751" fmla="*/ 708170 h 735435"/>
                <a:gd name="connsiteX1752" fmla="*/ 233382 w 708105"/>
                <a:gd name="connsiteY1752" fmla="*/ 696619 h 735435"/>
                <a:gd name="connsiteX1753" fmla="*/ 236238 w 708105"/>
                <a:gd name="connsiteY1753" fmla="*/ 689574 h 735435"/>
                <a:gd name="connsiteX1754" fmla="*/ 259086 w 708105"/>
                <a:gd name="connsiteY1754" fmla="*/ 703156 h 735435"/>
                <a:gd name="connsiteX1755" fmla="*/ 259086 w 708105"/>
                <a:gd name="connsiteY1755" fmla="*/ 703156 h 735435"/>
                <a:gd name="connsiteX1756" fmla="*/ 464592 w 708105"/>
                <a:gd name="connsiteY1756" fmla="*/ 702839 h 735435"/>
                <a:gd name="connsiteX1757" fmla="*/ 452851 w 708105"/>
                <a:gd name="connsiteY1757" fmla="*/ 726258 h 735435"/>
                <a:gd name="connsiteX1758" fmla="*/ 459324 w 708105"/>
                <a:gd name="connsiteY1758" fmla="*/ 731526 h 735435"/>
                <a:gd name="connsiteX1759" fmla="*/ 473033 w 708105"/>
                <a:gd name="connsiteY1759" fmla="*/ 705504 h 735435"/>
                <a:gd name="connsiteX1760" fmla="*/ 464592 w 708105"/>
                <a:gd name="connsiteY1760" fmla="*/ 702839 h 735435"/>
                <a:gd name="connsiteX1761" fmla="*/ 464592 w 708105"/>
                <a:gd name="connsiteY1761" fmla="*/ 702839 h 735435"/>
                <a:gd name="connsiteX1762" fmla="*/ 433747 w 708105"/>
                <a:gd name="connsiteY1762" fmla="*/ 694905 h 735435"/>
                <a:gd name="connsiteX1763" fmla="*/ 426639 w 708105"/>
                <a:gd name="connsiteY1763" fmla="*/ 718896 h 735435"/>
                <a:gd name="connsiteX1764" fmla="*/ 433557 w 708105"/>
                <a:gd name="connsiteY1764" fmla="*/ 722069 h 735435"/>
                <a:gd name="connsiteX1765" fmla="*/ 441363 w 708105"/>
                <a:gd name="connsiteY1765" fmla="*/ 697317 h 735435"/>
                <a:gd name="connsiteX1766" fmla="*/ 433747 w 708105"/>
                <a:gd name="connsiteY1766" fmla="*/ 694905 h 735435"/>
                <a:gd name="connsiteX1767" fmla="*/ 433747 w 708105"/>
                <a:gd name="connsiteY1767" fmla="*/ 694905 h 735435"/>
                <a:gd name="connsiteX1768" fmla="*/ 412295 w 708105"/>
                <a:gd name="connsiteY1768" fmla="*/ 683291 h 735435"/>
                <a:gd name="connsiteX1769" fmla="*/ 409884 w 708105"/>
                <a:gd name="connsiteY1769" fmla="*/ 707535 h 735435"/>
                <a:gd name="connsiteX1770" fmla="*/ 419213 w 708105"/>
                <a:gd name="connsiteY1770" fmla="*/ 709122 h 735435"/>
                <a:gd name="connsiteX1771" fmla="*/ 420673 w 708105"/>
                <a:gd name="connsiteY1771" fmla="*/ 684687 h 735435"/>
                <a:gd name="connsiteX1772" fmla="*/ 412295 w 708105"/>
                <a:gd name="connsiteY1772" fmla="*/ 683291 h 735435"/>
                <a:gd name="connsiteX1773" fmla="*/ 412295 w 708105"/>
                <a:gd name="connsiteY1773" fmla="*/ 683291 h 735435"/>
                <a:gd name="connsiteX1774" fmla="*/ 397000 w 708105"/>
                <a:gd name="connsiteY1774" fmla="*/ 696746 h 735435"/>
                <a:gd name="connsiteX1775" fmla="*/ 395857 w 708105"/>
                <a:gd name="connsiteY1775" fmla="*/ 680372 h 735435"/>
                <a:gd name="connsiteX1776" fmla="*/ 387924 w 708105"/>
                <a:gd name="connsiteY1776" fmla="*/ 679039 h 735435"/>
                <a:gd name="connsiteX1777" fmla="*/ 391351 w 708105"/>
                <a:gd name="connsiteY1777" fmla="*/ 708170 h 735435"/>
                <a:gd name="connsiteX1778" fmla="*/ 395159 w 708105"/>
                <a:gd name="connsiteY1778" fmla="*/ 707789 h 735435"/>
                <a:gd name="connsiteX1779" fmla="*/ 397000 w 708105"/>
                <a:gd name="connsiteY1779" fmla="*/ 696746 h 735435"/>
                <a:gd name="connsiteX1780" fmla="*/ 397000 w 708105"/>
                <a:gd name="connsiteY1780" fmla="*/ 696746 h 735435"/>
                <a:gd name="connsiteX1781" fmla="*/ 375040 w 708105"/>
                <a:gd name="connsiteY1781" fmla="*/ 694207 h 735435"/>
                <a:gd name="connsiteX1782" fmla="*/ 371359 w 708105"/>
                <a:gd name="connsiteY1782" fmla="*/ 678468 h 735435"/>
                <a:gd name="connsiteX1783" fmla="*/ 363616 w 708105"/>
                <a:gd name="connsiteY1783" fmla="*/ 678214 h 735435"/>
                <a:gd name="connsiteX1784" fmla="*/ 369265 w 708105"/>
                <a:gd name="connsiteY1784" fmla="*/ 709883 h 735435"/>
                <a:gd name="connsiteX1785" fmla="*/ 377135 w 708105"/>
                <a:gd name="connsiteY1785" fmla="*/ 707980 h 735435"/>
                <a:gd name="connsiteX1786" fmla="*/ 375040 w 708105"/>
                <a:gd name="connsiteY1786" fmla="*/ 694207 h 735435"/>
                <a:gd name="connsiteX1787" fmla="*/ 375040 w 708105"/>
                <a:gd name="connsiteY1787" fmla="*/ 694207 h 735435"/>
                <a:gd name="connsiteX1788" fmla="*/ 343878 w 708105"/>
                <a:gd name="connsiteY1788" fmla="*/ 685258 h 735435"/>
                <a:gd name="connsiteX1789" fmla="*/ 336770 w 708105"/>
                <a:gd name="connsiteY1789" fmla="*/ 688114 h 735435"/>
                <a:gd name="connsiteX1790" fmla="*/ 348003 w 708105"/>
                <a:gd name="connsiteY1790" fmla="*/ 713120 h 735435"/>
                <a:gd name="connsiteX1791" fmla="*/ 355683 w 708105"/>
                <a:gd name="connsiteY1791" fmla="*/ 708741 h 735435"/>
                <a:gd name="connsiteX1792" fmla="*/ 343878 w 708105"/>
                <a:gd name="connsiteY1792" fmla="*/ 685258 h 735435"/>
                <a:gd name="connsiteX1793" fmla="*/ 343878 w 708105"/>
                <a:gd name="connsiteY1793" fmla="*/ 685258 h 735435"/>
                <a:gd name="connsiteX1794" fmla="*/ 332390 w 708105"/>
                <a:gd name="connsiteY1794" fmla="*/ 713120 h 735435"/>
                <a:gd name="connsiteX1795" fmla="*/ 324013 w 708105"/>
                <a:gd name="connsiteY1795" fmla="*/ 719531 h 735435"/>
                <a:gd name="connsiteX1796" fmla="*/ 310177 w 708105"/>
                <a:gd name="connsiteY1796" fmla="*/ 701062 h 735435"/>
                <a:gd name="connsiteX1797" fmla="*/ 317349 w 708105"/>
                <a:gd name="connsiteY1797" fmla="*/ 695540 h 735435"/>
                <a:gd name="connsiteX1798" fmla="*/ 332390 w 708105"/>
                <a:gd name="connsiteY1798" fmla="*/ 713120 h 73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</a:cxnLst>
              <a:rect l="l" t="t" r="r" b="b"/>
              <a:pathLst>
                <a:path w="708105" h="735435">
                  <a:moveTo>
                    <a:pt x="318745" y="726956"/>
                  </a:moveTo>
                  <a:cubicBezTo>
                    <a:pt x="314112" y="719784"/>
                    <a:pt x="307131" y="714263"/>
                    <a:pt x="300593" y="708995"/>
                  </a:cubicBezTo>
                  <a:cubicBezTo>
                    <a:pt x="297103" y="706139"/>
                    <a:pt x="292089" y="711343"/>
                    <a:pt x="294628" y="715024"/>
                  </a:cubicBezTo>
                  <a:cubicBezTo>
                    <a:pt x="299451" y="722006"/>
                    <a:pt x="304592" y="729368"/>
                    <a:pt x="311319" y="734509"/>
                  </a:cubicBezTo>
                  <a:cubicBezTo>
                    <a:pt x="315826" y="737809"/>
                    <a:pt x="321728" y="731589"/>
                    <a:pt x="318745" y="726956"/>
                  </a:cubicBezTo>
                  <a:lnTo>
                    <a:pt x="318745" y="726956"/>
                  </a:lnTo>
                  <a:close/>
                  <a:moveTo>
                    <a:pt x="574961" y="58205"/>
                  </a:moveTo>
                  <a:cubicBezTo>
                    <a:pt x="574072" y="58141"/>
                    <a:pt x="574072" y="59601"/>
                    <a:pt x="574961" y="59601"/>
                  </a:cubicBezTo>
                  <a:cubicBezTo>
                    <a:pt x="575913" y="59601"/>
                    <a:pt x="575850" y="58205"/>
                    <a:pt x="574961" y="58205"/>
                  </a:cubicBezTo>
                  <a:lnTo>
                    <a:pt x="574961" y="58205"/>
                  </a:lnTo>
                  <a:close/>
                  <a:moveTo>
                    <a:pt x="561443" y="44179"/>
                  </a:moveTo>
                  <a:cubicBezTo>
                    <a:pt x="561823" y="44686"/>
                    <a:pt x="561760" y="45194"/>
                    <a:pt x="561125" y="45702"/>
                  </a:cubicBezTo>
                  <a:cubicBezTo>
                    <a:pt x="560047" y="48177"/>
                    <a:pt x="561379" y="51477"/>
                    <a:pt x="564426" y="51541"/>
                  </a:cubicBezTo>
                  <a:cubicBezTo>
                    <a:pt x="568741" y="51668"/>
                    <a:pt x="570645" y="48685"/>
                    <a:pt x="570709" y="44496"/>
                  </a:cubicBezTo>
                  <a:cubicBezTo>
                    <a:pt x="570709" y="38277"/>
                    <a:pt x="560745" y="38213"/>
                    <a:pt x="561443" y="44179"/>
                  </a:cubicBezTo>
                  <a:lnTo>
                    <a:pt x="561443" y="44179"/>
                  </a:lnTo>
                  <a:close/>
                  <a:moveTo>
                    <a:pt x="549638" y="32184"/>
                  </a:moveTo>
                  <a:cubicBezTo>
                    <a:pt x="547226" y="29010"/>
                    <a:pt x="543481" y="32437"/>
                    <a:pt x="543989" y="35484"/>
                  </a:cubicBezTo>
                  <a:cubicBezTo>
                    <a:pt x="544624" y="39228"/>
                    <a:pt x="543989" y="42846"/>
                    <a:pt x="544941" y="46464"/>
                  </a:cubicBezTo>
                  <a:cubicBezTo>
                    <a:pt x="545893" y="50018"/>
                    <a:pt x="550082" y="50145"/>
                    <a:pt x="551923" y="47606"/>
                  </a:cubicBezTo>
                  <a:cubicBezTo>
                    <a:pt x="555350" y="42782"/>
                    <a:pt x="553065" y="36690"/>
                    <a:pt x="549638" y="32184"/>
                  </a:cubicBezTo>
                  <a:lnTo>
                    <a:pt x="549638" y="32184"/>
                  </a:lnTo>
                  <a:close/>
                  <a:moveTo>
                    <a:pt x="527805" y="33770"/>
                  </a:moveTo>
                  <a:cubicBezTo>
                    <a:pt x="525140" y="29010"/>
                    <a:pt x="518031" y="33072"/>
                    <a:pt x="520824" y="37769"/>
                  </a:cubicBezTo>
                  <a:cubicBezTo>
                    <a:pt x="522601" y="40751"/>
                    <a:pt x="521903" y="43925"/>
                    <a:pt x="524441" y="46337"/>
                  </a:cubicBezTo>
                  <a:cubicBezTo>
                    <a:pt x="525013" y="46908"/>
                    <a:pt x="525901" y="47289"/>
                    <a:pt x="526599" y="47035"/>
                  </a:cubicBezTo>
                  <a:cubicBezTo>
                    <a:pt x="526853" y="46908"/>
                    <a:pt x="527107" y="46844"/>
                    <a:pt x="527361" y="46781"/>
                  </a:cubicBezTo>
                  <a:cubicBezTo>
                    <a:pt x="529075" y="46083"/>
                    <a:pt x="529900" y="45004"/>
                    <a:pt x="530090" y="43100"/>
                  </a:cubicBezTo>
                  <a:cubicBezTo>
                    <a:pt x="530407" y="39673"/>
                    <a:pt x="529519" y="36817"/>
                    <a:pt x="527805" y="33770"/>
                  </a:cubicBezTo>
                  <a:lnTo>
                    <a:pt x="527805" y="33770"/>
                  </a:lnTo>
                  <a:close/>
                  <a:moveTo>
                    <a:pt x="511177" y="24758"/>
                  </a:moveTo>
                  <a:cubicBezTo>
                    <a:pt x="511050" y="18855"/>
                    <a:pt x="502165" y="18538"/>
                    <a:pt x="502228" y="24440"/>
                  </a:cubicBezTo>
                  <a:cubicBezTo>
                    <a:pt x="502291" y="30089"/>
                    <a:pt x="501720" y="36055"/>
                    <a:pt x="503180" y="41577"/>
                  </a:cubicBezTo>
                  <a:cubicBezTo>
                    <a:pt x="504195" y="45385"/>
                    <a:pt x="509717" y="45575"/>
                    <a:pt x="510606" y="41831"/>
                  </a:cubicBezTo>
                  <a:cubicBezTo>
                    <a:pt x="511938" y="36372"/>
                    <a:pt x="511240" y="30406"/>
                    <a:pt x="511177" y="24758"/>
                  </a:cubicBezTo>
                  <a:lnTo>
                    <a:pt x="511177" y="24758"/>
                  </a:lnTo>
                  <a:close/>
                  <a:moveTo>
                    <a:pt x="485917" y="19554"/>
                  </a:moveTo>
                  <a:cubicBezTo>
                    <a:pt x="485028" y="16634"/>
                    <a:pt x="481030" y="16571"/>
                    <a:pt x="480268" y="19363"/>
                  </a:cubicBezTo>
                  <a:cubicBezTo>
                    <a:pt x="478809" y="24377"/>
                    <a:pt x="478809" y="30153"/>
                    <a:pt x="478745" y="35420"/>
                  </a:cubicBezTo>
                  <a:cubicBezTo>
                    <a:pt x="478682" y="37642"/>
                    <a:pt x="480268" y="39165"/>
                    <a:pt x="482109" y="39990"/>
                  </a:cubicBezTo>
                  <a:cubicBezTo>
                    <a:pt x="482998" y="40434"/>
                    <a:pt x="483569" y="40371"/>
                    <a:pt x="484521" y="40053"/>
                  </a:cubicBezTo>
                  <a:cubicBezTo>
                    <a:pt x="486361" y="39355"/>
                    <a:pt x="487821" y="37895"/>
                    <a:pt x="487758" y="35738"/>
                  </a:cubicBezTo>
                  <a:cubicBezTo>
                    <a:pt x="487504" y="30470"/>
                    <a:pt x="487440" y="24695"/>
                    <a:pt x="485917" y="19554"/>
                  </a:cubicBezTo>
                  <a:lnTo>
                    <a:pt x="485917" y="19554"/>
                  </a:lnTo>
                  <a:close/>
                  <a:moveTo>
                    <a:pt x="464592" y="11049"/>
                  </a:moveTo>
                  <a:cubicBezTo>
                    <a:pt x="463577" y="8637"/>
                    <a:pt x="460213" y="9462"/>
                    <a:pt x="459642" y="11557"/>
                  </a:cubicBezTo>
                  <a:cubicBezTo>
                    <a:pt x="458372" y="15809"/>
                    <a:pt x="458118" y="20125"/>
                    <a:pt x="457611" y="24504"/>
                  </a:cubicBezTo>
                  <a:cubicBezTo>
                    <a:pt x="457103" y="28820"/>
                    <a:pt x="455961" y="32311"/>
                    <a:pt x="457420" y="36563"/>
                  </a:cubicBezTo>
                  <a:cubicBezTo>
                    <a:pt x="458690" y="40307"/>
                    <a:pt x="462815" y="40561"/>
                    <a:pt x="464909" y="37769"/>
                  </a:cubicBezTo>
                  <a:cubicBezTo>
                    <a:pt x="469733" y="31295"/>
                    <a:pt x="467765" y="18411"/>
                    <a:pt x="464592" y="11049"/>
                  </a:cubicBezTo>
                  <a:lnTo>
                    <a:pt x="464592" y="11049"/>
                  </a:lnTo>
                  <a:close/>
                  <a:moveTo>
                    <a:pt x="436413" y="17015"/>
                  </a:moveTo>
                  <a:cubicBezTo>
                    <a:pt x="436349" y="10985"/>
                    <a:pt x="427210" y="10668"/>
                    <a:pt x="427274" y="16698"/>
                  </a:cubicBezTo>
                  <a:cubicBezTo>
                    <a:pt x="427337" y="22791"/>
                    <a:pt x="425433" y="31866"/>
                    <a:pt x="430257" y="36499"/>
                  </a:cubicBezTo>
                  <a:cubicBezTo>
                    <a:pt x="431272" y="37515"/>
                    <a:pt x="432795" y="37578"/>
                    <a:pt x="433874" y="36626"/>
                  </a:cubicBezTo>
                  <a:cubicBezTo>
                    <a:pt x="438571" y="32247"/>
                    <a:pt x="436476" y="23044"/>
                    <a:pt x="436413" y="17015"/>
                  </a:cubicBezTo>
                  <a:lnTo>
                    <a:pt x="436413" y="17015"/>
                  </a:lnTo>
                  <a:close/>
                  <a:moveTo>
                    <a:pt x="412486" y="7305"/>
                  </a:moveTo>
                  <a:cubicBezTo>
                    <a:pt x="412486" y="3687"/>
                    <a:pt x="406774" y="2481"/>
                    <a:pt x="406203" y="6225"/>
                  </a:cubicBezTo>
                  <a:cubicBezTo>
                    <a:pt x="404870" y="15365"/>
                    <a:pt x="403220" y="26091"/>
                    <a:pt x="406710" y="35103"/>
                  </a:cubicBezTo>
                  <a:cubicBezTo>
                    <a:pt x="408360" y="39419"/>
                    <a:pt x="414390" y="39101"/>
                    <a:pt x="414580" y="34278"/>
                  </a:cubicBezTo>
                  <a:cubicBezTo>
                    <a:pt x="414897" y="25456"/>
                    <a:pt x="412486" y="16317"/>
                    <a:pt x="412486" y="7305"/>
                  </a:cubicBezTo>
                  <a:lnTo>
                    <a:pt x="412486" y="7305"/>
                  </a:lnTo>
                  <a:close/>
                  <a:moveTo>
                    <a:pt x="391542" y="10287"/>
                  </a:moveTo>
                  <a:cubicBezTo>
                    <a:pt x="392113" y="4385"/>
                    <a:pt x="383291" y="4258"/>
                    <a:pt x="382656" y="10034"/>
                  </a:cubicBezTo>
                  <a:cubicBezTo>
                    <a:pt x="381895" y="16951"/>
                    <a:pt x="379927" y="28375"/>
                    <a:pt x="385703" y="33707"/>
                  </a:cubicBezTo>
                  <a:cubicBezTo>
                    <a:pt x="387099" y="35040"/>
                    <a:pt x="389320" y="34976"/>
                    <a:pt x="390272" y="33262"/>
                  </a:cubicBezTo>
                  <a:cubicBezTo>
                    <a:pt x="392240" y="29835"/>
                    <a:pt x="391605" y="27804"/>
                    <a:pt x="391288" y="23742"/>
                  </a:cubicBezTo>
                  <a:cubicBezTo>
                    <a:pt x="390970" y="19236"/>
                    <a:pt x="391161" y="14794"/>
                    <a:pt x="391542" y="10287"/>
                  </a:cubicBezTo>
                  <a:lnTo>
                    <a:pt x="391542" y="10287"/>
                  </a:lnTo>
                  <a:close/>
                  <a:moveTo>
                    <a:pt x="367297" y="21458"/>
                  </a:moveTo>
                  <a:cubicBezTo>
                    <a:pt x="366853" y="16190"/>
                    <a:pt x="366726" y="11049"/>
                    <a:pt x="367107" y="5845"/>
                  </a:cubicBezTo>
                  <a:cubicBezTo>
                    <a:pt x="367488" y="-502"/>
                    <a:pt x="358158" y="-629"/>
                    <a:pt x="357523" y="5527"/>
                  </a:cubicBezTo>
                  <a:cubicBezTo>
                    <a:pt x="356825" y="13080"/>
                    <a:pt x="354477" y="26726"/>
                    <a:pt x="361903" y="31676"/>
                  </a:cubicBezTo>
                  <a:cubicBezTo>
                    <a:pt x="362918" y="32311"/>
                    <a:pt x="364759" y="32311"/>
                    <a:pt x="365520" y="31295"/>
                  </a:cubicBezTo>
                  <a:cubicBezTo>
                    <a:pt x="368059" y="28058"/>
                    <a:pt x="367678" y="25773"/>
                    <a:pt x="367297" y="21458"/>
                  </a:cubicBezTo>
                  <a:lnTo>
                    <a:pt x="367297" y="21458"/>
                  </a:lnTo>
                  <a:close/>
                  <a:moveTo>
                    <a:pt x="340387" y="7431"/>
                  </a:moveTo>
                  <a:cubicBezTo>
                    <a:pt x="339435" y="2037"/>
                    <a:pt x="331502" y="4068"/>
                    <a:pt x="332454" y="9462"/>
                  </a:cubicBezTo>
                  <a:cubicBezTo>
                    <a:pt x="333406" y="14984"/>
                    <a:pt x="333596" y="21458"/>
                    <a:pt x="336770" y="26218"/>
                  </a:cubicBezTo>
                  <a:cubicBezTo>
                    <a:pt x="338229" y="28375"/>
                    <a:pt x="341530" y="28312"/>
                    <a:pt x="342228" y="25646"/>
                  </a:cubicBezTo>
                  <a:cubicBezTo>
                    <a:pt x="343751" y="19744"/>
                    <a:pt x="341466" y="13334"/>
                    <a:pt x="340387" y="7431"/>
                  </a:cubicBezTo>
                  <a:lnTo>
                    <a:pt x="340387" y="7431"/>
                  </a:lnTo>
                  <a:close/>
                  <a:moveTo>
                    <a:pt x="317412" y="3179"/>
                  </a:moveTo>
                  <a:cubicBezTo>
                    <a:pt x="316333" y="-2279"/>
                    <a:pt x="308717" y="-121"/>
                    <a:pt x="309479" y="5210"/>
                  </a:cubicBezTo>
                  <a:cubicBezTo>
                    <a:pt x="310494" y="11938"/>
                    <a:pt x="309796" y="20950"/>
                    <a:pt x="314810" y="26091"/>
                  </a:cubicBezTo>
                  <a:cubicBezTo>
                    <a:pt x="316079" y="27424"/>
                    <a:pt x="318491" y="27360"/>
                    <a:pt x="319316" y="25583"/>
                  </a:cubicBezTo>
                  <a:cubicBezTo>
                    <a:pt x="322490" y="19046"/>
                    <a:pt x="318745" y="10160"/>
                    <a:pt x="317412" y="3179"/>
                  </a:cubicBezTo>
                  <a:lnTo>
                    <a:pt x="317412" y="3179"/>
                  </a:lnTo>
                  <a:close/>
                  <a:moveTo>
                    <a:pt x="293676" y="9907"/>
                  </a:moveTo>
                  <a:cubicBezTo>
                    <a:pt x="293231" y="7558"/>
                    <a:pt x="289423" y="6860"/>
                    <a:pt x="288471" y="9082"/>
                  </a:cubicBezTo>
                  <a:cubicBezTo>
                    <a:pt x="285869" y="15492"/>
                    <a:pt x="285171" y="25329"/>
                    <a:pt x="290439" y="30787"/>
                  </a:cubicBezTo>
                  <a:cubicBezTo>
                    <a:pt x="292026" y="32501"/>
                    <a:pt x="295072" y="31930"/>
                    <a:pt x="295580" y="29518"/>
                  </a:cubicBezTo>
                  <a:cubicBezTo>
                    <a:pt x="296912" y="23552"/>
                    <a:pt x="294818" y="16063"/>
                    <a:pt x="293676" y="9907"/>
                  </a:cubicBezTo>
                  <a:lnTo>
                    <a:pt x="293676" y="9907"/>
                  </a:lnTo>
                  <a:close/>
                  <a:moveTo>
                    <a:pt x="263719" y="12318"/>
                  </a:moveTo>
                  <a:cubicBezTo>
                    <a:pt x="262640" y="9462"/>
                    <a:pt x="257753" y="8384"/>
                    <a:pt x="257246" y="12128"/>
                  </a:cubicBezTo>
                  <a:cubicBezTo>
                    <a:pt x="256167" y="19554"/>
                    <a:pt x="255722" y="29899"/>
                    <a:pt x="259530" y="36753"/>
                  </a:cubicBezTo>
                  <a:cubicBezTo>
                    <a:pt x="261307" y="39990"/>
                    <a:pt x="265814" y="39228"/>
                    <a:pt x="266766" y="35991"/>
                  </a:cubicBezTo>
                  <a:cubicBezTo>
                    <a:pt x="268797" y="29200"/>
                    <a:pt x="266258" y="18919"/>
                    <a:pt x="263719" y="12318"/>
                  </a:cubicBezTo>
                  <a:lnTo>
                    <a:pt x="263719" y="12318"/>
                  </a:lnTo>
                  <a:close/>
                  <a:moveTo>
                    <a:pt x="239475" y="16888"/>
                  </a:moveTo>
                  <a:cubicBezTo>
                    <a:pt x="238713" y="12890"/>
                    <a:pt x="232366" y="13588"/>
                    <a:pt x="232620" y="17650"/>
                  </a:cubicBezTo>
                  <a:cubicBezTo>
                    <a:pt x="233128" y="24695"/>
                    <a:pt x="233382" y="31612"/>
                    <a:pt x="234969" y="38530"/>
                  </a:cubicBezTo>
                  <a:cubicBezTo>
                    <a:pt x="235984" y="42910"/>
                    <a:pt x="242521" y="42084"/>
                    <a:pt x="242458" y="37705"/>
                  </a:cubicBezTo>
                  <a:cubicBezTo>
                    <a:pt x="242267" y="30660"/>
                    <a:pt x="240744" y="23806"/>
                    <a:pt x="239475" y="16888"/>
                  </a:cubicBezTo>
                  <a:lnTo>
                    <a:pt x="239475" y="16888"/>
                  </a:lnTo>
                  <a:close/>
                  <a:moveTo>
                    <a:pt x="221958" y="39673"/>
                  </a:moveTo>
                  <a:cubicBezTo>
                    <a:pt x="219292" y="33262"/>
                    <a:pt x="217642" y="27614"/>
                    <a:pt x="216754" y="20760"/>
                  </a:cubicBezTo>
                  <a:cubicBezTo>
                    <a:pt x="216246" y="16888"/>
                    <a:pt x="210153" y="14794"/>
                    <a:pt x="209391" y="19490"/>
                  </a:cubicBezTo>
                  <a:cubicBezTo>
                    <a:pt x="208122" y="27297"/>
                    <a:pt x="209709" y="35991"/>
                    <a:pt x="213707" y="43037"/>
                  </a:cubicBezTo>
                  <a:cubicBezTo>
                    <a:pt x="216182" y="47542"/>
                    <a:pt x="224052" y="44813"/>
                    <a:pt x="221958" y="39673"/>
                  </a:cubicBezTo>
                  <a:lnTo>
                    <a:pt x="221958" y="39673"/>
                  </a:lnTo>
                  <a:close/>
                  <a:moveTo>
                    <a:pt x="195238" y="35484"/>
                  </a:moveTo>
                  <a:cubicBezTo>
                    <a:pt x="193969" y="31612"/>
                    <a:pt x="193588" y="27551"/>
                    <a:pt x="192002" y="23806"/>
                  </a:cubicBezTo>
                  <a:cubicBezTo>
                    <a:pt x="191050" y="21711"/>
                    <a:pt x="187749" y="21711"/>
                    <a:pt x="186797" y="23615"/>
                  </a:cubicBezTo>
                  <a:cubicBezTo>
                    <a:pt x="183243" y="30851"/>
                    <a:pt x="185401" y="46210"/>
                    <a:pt x="193207" y="50399"/>
                  </a:cubicBezTo>
                  <a:cubicBezTo>
                    <a:pt x="195873" y="51795"/>
                    <a:pt x="198539" y="50272"/>
                    <a:pt x="198729" y="47289"/>
                  </a:cubicBezTo>
                  <a:cubicBezTo>
                    <a:pt x="198983" y="43100"/>
                    <a:pt x="196571" y="39546"/>
                    <a:pt x="195238" y="35484"/>
                  </a:cubicBezTo>
                  <a:lnTo>
                    <a:pt x="195238" y="35484"/>
                  </a:lnTo>
                  <a:close/>
                  <a:moveTo>
                    <a:pt x="171057" y="30406"/>
                  </a:moveTo>
                  <a:cubicBezTo>
                    <a:pt x="169788" y="24885"/>
                    <a:pt x="160585" y="25710"/>
                    <a:pt x="161347" y="31422"/>
                  </a:cubicBezTo>
                  <a:cubicBezTo>
                    <a:pt x="162299" y="38467"/>
                    <a:pt x="162934" y="45766"/>
                    <a:pt x="164838" y="52683"/>
                  </a:cubicBezTo>
                  <a:cubicBezTo>
                    <a:pt x="166424" y="58459"/>
                    <a:pt x="175754" y="57824"/>
                    <a:pt x="175183" y="51541"/>
                  </a:cubicBezTo>
                  <a:cubicBezTo>
                    <a:pt x="174548" y="44433"/>
                    <a:pt x="172644" y="37388"/>
                    <a:pt x="171057" y="30406"/>
                  </a:cubicBezTo>
                  <a:lnTo>
                    <a:pt x="171057" y="30406"/>
                  </a:lnTo>
                  <a:close/>
                  <a:moveTo>
                    <a:pt x="152652" y="40879"/>
                  </a:moveTo>
                  <a:cubicBezTo>
                    <a:pt x="151764" y="36372"/>
                    <a:pt x="144465" y="37134"/>
                    <a:pt x="144846" y="41704"/>
                  </a:cubicBezTo>
                  <a:cubicBezTo>
                    <a:pt x="145480" y="49446"/>
                    <a:pt x="144846" y="58332"/>
                    <a:pt x="148273" y="65504"/>
                  </a:cubicBezTo>
                  <a:cubicBezTo>
                    <a:pt x="149796" y="68741"/>
                    <a:pt x="155064" y="68169"/>
                    <a:pt x="155698" y="64742"/>
                  </a:cubicBezTo>
                  <a:cubicBezTo>
                    <a:pt x="157095" y="57063"/>
                    <a:pt x="154112" y="48495"/>
                    <a:pt x="152652" y="40879"/>
                  </a:cubicBezTo>
                  <a:lnTo>
                    <a:pt x="152652" y="40879"/>
                  </a:lnTo>
                  <a:close/>
                  <a:moveTo>
                    <a:pt x="131962" y="63028"/>
                  </a:moveTo>
                  <a:cubicBezTo>
                    <a:pt x="129677" y="58966"/>
                    <a:pt x="129169" y="54968"/>
                    <a:pt x="129360" y="50399"/>
                  </a:cubicBezTo>
                  <a:cubicBezTo>
                    <a:pt x="129550" y="46210"/>
                    <a:pt x="123267" y="45258"/>
                    <a:pt x="122315" y="49193"/>
                  </a:cubicBezTo>
                  <a:cubicBezTo>
                    <a:pt x="120474" y="56428"/>
                    <a:pt x="122251" y="74072"/>
                    <a:pt x="132470" y="74135"/>
                  </a:cubicBezTo>
                  <a:cubicBezTo>
                    <a:pt x="134183" y="74135"/>
                    <a:pt x="135389" y="72802"/>
                    <a:pt x="135453" y="71089"/>
                  </a:cubicBezTo>
                  <a:cubicBezTo>
                    <a:pt x="135516" y="67598"/>
                    <a:pt x="133612" y="66012"/>
                    <a:pt x="131962" y="63028"/>
                  </a:cubicBezTo>
                  <a:lnTo>
                    <a:pt x="131962" y="63028"/>
                  </a:lnTo>
                  <a:close/>
                  <a:moveTo>
                    <a:pt x="102323" y="60363"/>
                  </a:moveTo>
                  <a:cubicBezTo>
                    <a:pt x="100863" y="56809"/>
                    <a:pt x="96230" y="59347"/>
                    <a:pt x="96801" y="62584"/>
                  </a:cubicBezTo>
                  <a:cubicBezTo>
                    <a:pt x="97880" y="68677"/>
                    <a:pt x="98959" y="76991"/>
                    <a:pt x="103465" y="81498"/>
                  </a:cubicBezTo>
                  <a:cubicBezTo>
                    <a:pt x="104735" y="82767"/>
                    <a:pt x="106956" y="82386"/>
                    <a:pt x="107337" y="80545"/>
                  </a:cubicBezTo>
                  <a:cubicBezTo>
                    <a:pt x="108733" y="74262"/>
                    <a:pt x="104925" y="66392"/>
                    <a:pt x="102323" y="60363"/>
                  </a:cubicBezTo>
                  <a:lnTo>
                    <a:pt x="102323" y="60363"/>
                  </a:lnTo>
                  <a:close/>
                  <a:moveTo>
                    <a:pt x="78205" y="72739"/>
                  </a:moveTo>
                  <a:cubicBezTo>
                    <a:pt x="77126" y="69566"/>
                    <a:pt x="73191" y="69566"/>
                    <a:pt x="72112" y="72548"/>
                  </a:cubicBezTo>
                  <a:cubicBezTo>
                    <a:pt x="69574" y="79593"/>
                    <a:pt x="71160" y="88479"/>
                    <a:pt x="77190" y="93366"/>
                  </a:cubicBezTo>
                  <a:cubicBezTo>
                    <a:pt x="79602" y="95333"/>
                    <a:pt x="83029" y="92858"/>
                    <a:pt x="82965" y="90129"/>
                  </a:cubicBezTo>
                  <a:cubicBezTo>
                    <a:pt x="82775" y="84480"/>
                    <a:pt x="80046" y="78134"/>
                    <a:pt x="78205" y="72739"/>
                  </a:cubicBezTo>
                  <a:lnTo>
                    <a:pt x="78205" y="72739"/>
                  </a:lnTo>
                  <a:close/>
                  <a:moveTo>
                    <a:pt x="641665" y="107455"/>
                  </a:moveTo>
                  <a:cubicBezTo>
                    <a:pt x="641792" y="110438"/>
                    <a:pt x="640268" y="112533"/>
                    <a:pt x="638555" y="114691"/>
                  </a:cubicBezTo>
                  <a:cubicBezTo>
                    <a:pt x="637476" y="116024"/>
                    <a:pt x="638111" y="118498"/>
                    <a:pt x="640078" y="118435"/>
                  </a:cubicBezTo>
                  <a:cubicBezTo>
                    <a:pt x="646108" y="118372"/>
                    <a:pt x="648773" y="113548"/>
                    <a:pt x="648583" y="107709"/>
                  </a:cubicBezTo>
                  <a:cubicBezTo>
                    <a:pt x="648456" y="103076"/>
                    <a:pt x="641474" y="102886"/>
                    <a:pt x="641665" y="107455"/>
                  </a:cubicBezTo>
                  <a:lnTo>
                    <a:pt x="641665" y="107455"/>
                  </a:lnTo>
                  <a:close/>
                  <a:moveTo>
                    <a:pt x="617421" y="83528"/>
                  </a:moveTo>
                  <a:cubicBezTo>
                    <a:pt x="616976" y="79530"/>
                    <a:pt x="611899" y="78451"/>
                    <a:pt x="610566" y="82386"/>
                  </a:cubicBezTo>
                  <a:cubicBezTo>
                    <a:pt x="607900" y="90319"/>
                    <a:pt x="607837" y="101045"/>
                    <a:pt x="611835" y="108788"/>
                  </a:cubicBezTo>
                  <a:cubicBezTo>
                    <a:pt x="613866" y="112787"/>
                    <a:pt x="619515" y="110882"/>
                    <a:pt x="619579" y="106884"/>
                  </a:cubicBezTo>
                  <a:cubicBezTo>
                    <a:pt x="619769" y="99332"/>
                    <a:pt x="618246" y="91018"/>
                    <a:pt x="617421" y="83528"/>
                  </a:cubicBezTo>
                  <a:lnTo>
                    <a:pt x="617421" y="83528"/>
                  </a:lnTo>
                  <a:close/>
                  <a:moveTo>
                    <a:pt x="599206" y="97745"/>
                  </a:moveTo>
                  <a:cubicBezTo>
                    <a:pt x="597555" y="91144"/>
                    <a:pt x="596032" y="85623"/>
                    <a:pt x="597238" y="78832"/>
                  </a:cubicBezTo>
                  <a:cubicBezTo>
                    <a:pt x="598127" y="73627"/>
                    <a:pt x="591209" y="71470"/>
                    <a:pt x="589432" y="76357"/>
                  </a:cubicBezTo>
                  <a:cubicBezTo>
                    <a:pt x="586512" y="84544"/>
                    <a:pt x="586068" y="93239"/>
                    <a:pt x="589622" y="101616"/>
                  </a:cubicBezTo>
                  <a:cubicBezTo>
                    <a:pt x="590256" y="103203"/>
                    <a:pt x="592605" y="104599"/>
                    <a:pt x="594192" y="104409"/>
                  </a:cubicBezTo>
                  <a:cubicBezTo>
                    <a:pt x="595842" y="104282"/>
                    <a:pt x="596603" y="103965"/>
                    <a:pt x="597873" y="102949"/>
                  </a:cubicBezTo>
                  <a:cubicBezTo>
                    <a:pt x="599333" y="101807"/>
                    <a:pt x="599650" y="99458"/>
                    <a:pt x="599206" y="97745"/>
                  </a:cubicBezTo>
                  <a:lnTo>
                    <a:pt x="599206" y="97745"/>
                  </a:lnTo>
                  <a:close/>
                  <a:moveTo>
                    <a:pt x="572296" y="70708"/>
                  </a:moveTo>
                  <a:cubicBezTo>
                    <a:pt x="571597" y="68677"/>
                    <a:pt x="568805" y="67344"/>
                    <a:pt x="567281" y="69185"/>
                  </a:cubicBezTo>
                  <a:cubicBezTo>
                    <a:pt x="564299" y="72676"/>
                    <a:pt x="563347" y="76738"/>
                    <a:pt x="562077" y="81243"/>
                  </a:cubicBezTo>
                  <a:cubicBezTo>
                    <a:pt x="560681" y="86194"/>
                    <a:pt x="559158" y="90065"/>
                    <a:pt x="560110" y="95206"/>
                  </a:cubicBezTo>
                  <a:cubicBezTo>
                    <a:pt x="560745" y="98633"/>
                    <a:pt x="565568" y="99903"/>
                    <a:pt x="567662" y="97491"/>
                  </a:cubicBezTo>
                  <a:cubicBezTo>
                    <a:pt x="572803" y="91779"/>
                    <a:pt x="574961" y="78387"/>
                    <a:pt x="572296" y="70708"/>
                  </a:cubicBezTo>
                  <a:lnTo>
                    <a:pt x="572296" y="70708"/>
                  </a:lnTo>
                  <a:close/>
                  <a:moveTo>
                    <a:pt x="537960" y="70835"/>
                  </a:moveTo>
                  <a:cubicBezTo>
                    <a:pt x="536944" y="76293"/>
                    <a:pt x="535866" y="81688"/>
                    <a:pt x="534850" y="87146"/>
                  </a:cubicBezTo>
                  <a:cubicBezTo>
                    <a:pt x="534088" y="91462"/>
                    <a:pt x="533263" y="94635"/>
                    <a:pt x="536056" y="98380"/>
                  </a:cubicBezTo>
                  <a:cubicBezTo>
                    <a:pt x="536944" y="99585"/>
                    <a:pt x="538595" y="100474"/>
                    <a:pt x="539991" y="99585"/>
                  </a:cubicBezTo>
                  <a:cubicBezTo>
                    <a:pt x="547036" y="94698"/>
                    <a:pt x="545322" y="80355"/>
                    <a:pt x="546084" y="72231"/>
                  </a:cubicBezTo>
                  <a:cubicBezTo>
                    <a:pt x="546528" y="67535"/>
                    <a:pt x="538848" y="66265"/>
                    <a:pt x="537960" y="70835"/>
                  </a:cubicBezTo>
                  <a:lnTo>
                    <a:pt x="537960" y="70835"/>
                  </a:lnTo>
                  <a:close/>
                  <a:moveTo>
                    <a:pt x="518539" y="61252"/>
                  </a:moveTo>
                  <a:cubicBezTo>
                    <a:pt x="516571" y="71978"/>
                    <a:pt x="513144" y="83274"/>
                    <a:pt x="512954" y="94318"/>
                  </a:cubicBezTo>
                  <a:cubicBezTo>
                    <a:pt x="512890" y="99713"/>
                    <a:pt x="520189" y="100474"/>
                    <a:pt x="521712" y="95778"/>
                  </a:cubicBezTo>
                  <a:cubicBezTo>
                    <a:pt x="524949" y="85940"/>
                    <a:pt x="525393" y="74262"/>
                    <a:pt x="526917" y="63854"/>
                  </a:cubicBezTo>
                  <a:cubicBezTo>
                    <a:pt x="527805" y="58395"/>
                    <a:pt x="519618" y="55603"/>
                    <a:pt x="518539" y="61252"/>
                  </a:cubicBezTo>
                  <a:lnTo>
                    <a:pt x="518539" y="61252"/>
                  </a:lnTo>
                  <a:close/>
                  <a:moveTo>
                    <a:pt x="499118" y="55222"/>
                  </a:moveTo>
                  <a:cubicBezTo>
                    <a:pt x="497785" y="61569"/>
                    <a:pt x="496453" y="67852"/>
                    <a:pt x="495120" y="74199"/>
                  </a:cubicBezTo>
                  <a:cubicBezTo>
                    <a:pt x="493914" y="79974"/>
                    <a:pt x="491883" y="85877"/>
                    <a:pt x="492327" y="91842"/>
                  </a:cubicBezTo>
                  <a:cubicBezTo>
                    <a:pt x="492644" y="95778"/>
                    <a:pt x="498166" y="98253"/>
                    <a:pt x="500134" y="94254"/>
                  </a:cubicBezTo>
                  <a:cubicBezTo>
                    <a:pt x="502736" y="88987"/>
                    <a:pt x="503116" y="82830"/>
                    <a:pt x="504132" y="76991"/>
                  </a:cubicBezTo>
                  <a:cubicBezTo>
                    <a:pt x="505211" y="70581"/>
                    <a:pt x="506290" y="64171"/>
                    <a:pt x="507432" y="57761"/>
                  </a:cubicBezTo>
                  <a:cubicBezTo>
                    <a:pt x="508384" y="52366"/>
                    <a:pt x="500261" y="49701"/>
                    <a:pt x="499118" y="55222"/>
                  </a:cubicBezTo>
                  <a:lnTo>
                    <a:pt x="499118" y="55222"/>
                  </a:lnTo>
                  <a:close/>
                  <a:moveTo>
                    <a:pt x="473668" y="55730"/>
                  </a:moveTo>
                  <a:cubicBezTo>
                    <a:pt x="473097" y="61252"/>
                    <a:pt x="472525" y="66710"/>
                    <a:pt x="471954" y="72231"/>
                  </a:cubicBezTo>
                  <a:cubicBezTo>
                    <a:pt x="471383" y="77309"/>
                    <a:pt x="470177" y="82196"/>
                    <a:pt x="472081" y="87082"/>
                  </a:cubicBezTo>
                  <a:cubicBezTo>
                    <a:pt x="473350" y="90256"/>
                    <a:pt x="477476" y="91462"/>
                    <a:pt x="479316" y="88288"/>
                  </a:cubicBezTo>
                  <a:cubicBezTo>
                    <a:pt x="481919" y="83846"/>
                    <a:pt x="481474" y="79149"/>
                    <a:pt x="481538" y="73881"/>
                  </a:cubicBezTo>
                  <a:cubicBezTo>
                    <a:pt x="481601" y="67916"/>
                    <a:pt x="481792" y="61950"/>
                    <a:pt x="481919" y="55984"/>
                  </a:cubicBezTo>
                  <a:cubicBezTo>
                    <a:pt x="482045" y="50399"/>
                    <a:pt x="474239" y="50462"/>
                    <a:pt x="473668" y="55730"/>
                  </a:cubicBezTo>
                  <a:lnTo>
                    <a:pt x="473668" y="55730"/>
                  </a:lnTo>
                  <a:close/>
                  <a:moveTo>
                    <a:pt x="458245" y="58903"/>
                  </a:moveTo>
                  <a:cubicBezTo>
                    <a:pt x="457928" y="54714"/>
                    <a:pt x="451962" y="53318"/>
                    <a:pt x="450883" y="57634"/>
                  </a:cubicBezTo>
                  <a:cubicBezTo>
                    <a:pt x="448598" y="66392"/>
                    <a:pt x="444219" y="80355"/>
                    <a:pt x="448472" y="89050"/>
                  </a:cubicBezTo>
                  <a:cubicBezTo>
                    <a:pt x="449614" y="91335"/>
                    <a:pt x="453485" y="92223"/>
                    <a:pt x="455072" y="90129"/>
                  </a:cubicBezTo>
                  <a:cubicBezTo>
                    <a:pt x="460847" y="82576"/>
                    <a:pt x="458944" y="68296"/>
                    <a:pt x="458245" y="58903"/>
                  </a:cubicBezTo>
                  <a:lnTo>
                    <a:pt x="458245" y="58903"/>
                  </a:lnTo>
                  <a:close/>
                  <a:moveTo>
                    <a:pt x="420673" y="59855"/>
                  </a:moveTo>
                  <a:cubicBezTo>
                    <a:pt x="419594" y="67090"/>
                    <a:pt x="415849" y="78070"/>
                    <a:pt x="418769" y="85115"/>
                  </a:cubicBezTo>
                  <a:cubicBezTo>
                    <a:pt x="419657" y="87273"/>
                    <a:pt x="422450" y="88796"/>
                    <a:pt x="424164" y="86765"/>
                  </a:cubicBezTo>
                  <a:cubicBezTo>
                    <a:pt x="429114" y="81053"/>
                    <a:pt x="428733" y="70200"/>
                    <a:pt x="429812" y="62711"/>
                  </a:cubicBezTo>
                  <a:cubicBezTo>
                    <a:pt x="430764" y="56618"/>
                    <a:pt x="421561" y="53699"/>
                    <a:pt x="420673" y="59855"/>
                  </a:cubicBezTo>
                  <a:lnTo>
                    <a:pt x="420673" y="59855"/>
                  </a:lnTo>
                  <a:close/>
                  <a:moveTo>
                    <a:pt x="402775" y="49891"/>
                  </a:moveTo>
                  <a:cubicBezTo>
                    <a:pt x="401760" y="59665"/>
                    <a:pt x="398586" y="71470"/>
                    <a:pt x="400617" y="81243"/>
                  </a:cubicBezTo>
                  <a:cubicBezTo>
                    <a:pt x="401506" y="85623"/>
                    <a:pt x="407028" y="84798"/>
                    <a:pt x="408297" y="81498"/>
                  </a:cubicBezTo>
                  <a:cubicBezTo>
                    <a:pt x="410011" y="76864"/>
                    <a:pt x="409630" y="71660"/>
                    <a:pt x="409820" y="66710"/>
                  </a:cubicBezTo>
                  <a:lnTo>
                    <a:pt x="410455" y="50208"/>
                  </a:lnTo>
                  <a:cubicBezTo>
                    <a:pt x="410709" y="44941"/>
                    <a:pt x="403283" y="45004"/>
                    <a:pt x="402775" y="49891"/>
                  </a:cubicBezTo>
                  <a:lnTo>
                    <a:pt x="402775" y="49891"/>
                  </a:lnTo>
                  <a:close/>
                  <a:moveTo>
                    <a:pt x="387734" y="51224"/>
                  </a:moveTo>
                  <a:cubicBezTo>
                    <a:pt x="387860" y="45702"/>
                    <a:pt x="380118" y="45829"/>
                    <a:pt x="379610" y="50970"/>
                  </a:cubicBezTo>
                  <a:cubicBezTo>
                    <a:pt x="378594" y="60172"/>
                    <a:pt x="375485" y="71470"/>
                    <a:pt x="377833" y="80609"/>
                  </a:cubicBezTo>
                  <a:cubicBezTo>
                    <a:pt x="378975" y="85178"/>
                    <a:pt x="384497" y="84417"/>
                    <a:pt x="385957" y="80863"/>
                  </a:cubicBezTo>
                  <a:cubicBezTo>
                    <a:pt x="389257" y="72421"/>
                    <a:pt x="387607" y="60299"/>
                    <a:pt x="387734" y="51224"/>
                  </a:cubicBezTo>
                  <a:lnTo>
                    <a:pt x="387734" y="51224"/>
                  </a:lnTo>
                  <a:close/>
                  <a:moveTo>
                    <a:pt x="357587" y="50145"/>
                  </a:moveTo>
                  <a:cubicBezTo>
                    <a:pt x="356952" y="44179"/>
                    <a:pt x="347940" y="43671"/>
                    <a:pt x="348321" y="49827"/>
                  </a:cubicBezTo>
                  <a:cubicBezTo>
                    <a:pt x="348955" y="59030"/>
                    <a:pt x="348511" y="67979"/>
                    <a:pt x="347305" y="76991"/>
                  </a:cubicBezTo>
                  <a:cubicBezTo>
                    <a:pt x="346417" y="83401"/>
                    <a:pt x="355937" y="86575"/>
                    <a:pt x="357016" y="80038"/>
                  </a:cubicBezTo>
                  <a:cubicBezTo>
                    <a:pt x="358602" y="70200"/>
                    <a:pt x="358729" y="60236"/>
                    <a:pt x="357587" y="50145"/>
                  </a:cubicBezTo>
                  <a:lnTo>
                    <a:pt x="357587" y="50145"/>
                  </a:lnTo>
                  <a:close/>
                  <a:moveTo>
                    <a:pt x="331311" y="69566"/>
                  </a:moveTo>
                  <a:cubicBezTo>
                    <a:pt x="330994" y="63854"/>
                    <a:pt x="330994" y="57570"/>
                    <a:pt x="329217" y="52112"/>
                  </a:cubicBezTo>
                  <a:cubicBezTo>
                    <a:pt x="328202" y="49066"/>
                    <a:pt x="324140" y="48939"/>
                    <a:pt x="323251" y="51922"/>
                  </a:cubicBezTo>
                  <a:cubicBezTo>
                    <a:pt x="321601" y="57253"/>
                    <a:pt x="321728" y="63600"/>
                    <a:pt x="321601" y="69248"/>
                  </a:cubicBezTo>
                  <a:cubicBezTo>
                    <a:pt x="321474" y="74643"/>
                    <a:pt x="320713" y="80165"/>
                    <a:pt x="323505" y="84988"/>
                  </a:cubicBezTo>
                  <a:cubicBezTo>
                    <a:pt x="324965" y="87463"/>
                    <a:pt x="328519" y="87590"/>
                    <a:pt x="329915" y="85178"/>
                  </a:cubicBezTo>
                  <a:cubicBezTo>
                    <a:pt x="332454" y="80545"/>
                    <a:pt x="331629" y="74897"/>
                    <a:pt x="331311" y="69566"/>
                  </a:cubicBezTo>
                  <a:lnTo>
                    <a:pt x="331311" y="69566"/>
                  </a:lnTo>
                  <a:close/>
                  <a:moveTo>
                    <a:pt x="301863" y="50970"/>
                  </a:moveTo>
                  <a:cubicBezTo>
                    <a:pt x="299324" y="60934"/>
                    <a:pt x="296468" y="73564"/>
                    <a:pt x="297293" y="84036"/>
                  </a:cubicBezTo>
                  <a:cubicBezTo>
                    <a:pt x="297738" y="89621"/>
                    <a:pt x="305100" y="91018"/>
                    <a:pt x="306813" y="85686"/>
                  </a:cubicBezTo>
                  <a:cubicBezTo>
                    <a:pt x="309987" y="75912"/>
                    <a:pt x="309987" y="62775"/>
                    <a:pt x="309733" y="52366"/>
                  </a:cubicBezTo>
                  <a:cubicBezTo>
                    <a:pt x="309669" y="47733"/>
                    <a:pt x="303005" y="46464"/>
                    <a:pt x="301863" y="50970"/>
                  </a:cubicBezTo>
                  <a:lnTo>
                    <a:pt x="301863" y="50970"/>
                  </a:lnTo>
                  <a:close/>
                  <a:moveTo>
                    <a:pt x="279713" y="76610"/>
                  </a:moveTo>
                  <a:cubicBezTo>
                    <a:pt x="278888" y="69312"/>
                    <a:pt x="277745" y="62013"/>
                    <a:pt x="276793" y="54714"/>
                  </a:cubicBezTo>
                  <a:cubicBezTo>
                    <a:pt x="276095" y="50018"/>
                    <a:pt x="269114" y="49446"/>
                    <a:pt x="269368" y="54461"/>
                  </a:cubicBezTo>
                  <a:cubicBezTo>
                    <a:pt x="269749" y="61759"/>
                    <a:pt x="270066" y="68994"/>
                    <a:pt x="270637" y="76230"/>
                  </a:cubicBezTo>
                  <a:cubicBezTo>
                    <a:pt x="271081" y="82132"/>
                    <a:pt x="270701" y="88796"/>
                    <a:pt x="274001" y="93937"/>
                  </a:cubicBezTo>
                  <a:cubicBezTo>
                    <a:pt x="275207" y="95778"/>
                    <a:pt x="278444" y="96476"/>
                    <a:pt x="279459" y="94127"/>
                  </a:cubicBezTo>
                  <a:cubicBezTo>
                    <a:pt x="281871" y="88606"/>
                    <a:pt x="280475" y="82640"/>
                    <a:pt x="279713" y="76610"/>
                  </a:cubicBezTo>
                  <a:lnTo>
                    <a:pt x="279713" y="76610"/>
                  </a:lnTo>
                  <a:close/>
                  <a:moveTo>
                    <a:pt x="260800" y="74960"/>
                  </a:moveTo>
                  <a:cubicBezTo>
                    <a:pt x="260482" y="70454"/>
                    <a:pt x="260546" y="65948"/>
                    <a:pt x="260800" y="61442"/>
                  </a:cubicBezTo>
                  <a:cubicBezTo>
                    <a:pt x="261117" y="56237"/>
                    <a:pt x="253501" y="56174"/>
                    <a:pt x="252993" y="61188"/>
                  </a:cubicBezTo>
                  <a:cubicBezTo>
                    <a:pt x="252105" y="70264"/>
                    <a:pt x="251153" y="81434"/>
                    <a:pt x="255215" y="90065"/>
                  </a:cubicBezTo>
                  <a:cubicBezTo>
                    <a:pt x="256992" y="93873"/>
                    <a:pt x="261879" y="91779"/>
                    <a:pt x="262069" y="88352"/>
                  </a:cubicBezTo>
                  <a:cubicBezTo>
                    <a:pt x="262386" y="83909"/>
                    <a:pt x="261181" y="79467"/>
                    <a:pt x="260800" y="74960"/>
                  </a:cubicBezTo>
                  <a:lnTo>
                    <a:pt x="260800" y="74960"/>
                  </a:lnTo>
                  <a:close/>
                  <a:moveTo>
                    <a:pt x="236238" y="63156"/>
                  </a:moveTo>
                  <a:cubicBezTo>
                    <a:pt x="234524" y="57888"/>
                    <a:pt x="226591" y="59792"/>
                    <a:pt x="228241" y="65186"/>
                  </a:cubicBezTo>
                  <a:cubicBezTo>
                    <a:pt x="229828" y="70581"/>
                    <a:pt x="231097" y="76103"/>
                    <a:pt x="231605" y="81688"/>
                  </a:cubicBezTo>
                  <a:cubicBezTo>
                    <a:pt x="232049" y="86384"/>
                    <a:pt x="231542" y="90954"/>
                    <a:pt x="232620" y="95587"/>
                  </a:cubicBezTo>
                  <a:cubicBezTo>
                    <a:pt x="233572" y="99649"/>
                    <a:pt x="238967" y="99268"/>
                    <a:pt x="240046" y="95841"/>
                  </a:cubicBezTo>
                  <a:cubicBezTo>
                    <a:pt x="243156" y="86258"/>
                    <a:pt x="239284" y="72548"/>
                    <a:pt x="236238" y="63156"/>
                  </a:cubicBezTo>
                  <a:lnTo>
                    <a:pt x="236238" y="63156"/>
                  </a:lnTo>
                  <a:close/>
                  <a:moveTo>
                    <a:pt x="212755" y="69375"/>
                  </a:moveTo>
                  <a:cubicBezTo>
                    <a:pt x="211486" y="63536"/>
                    <a:pt x="203426" y="65885"/>
                    <a:pt x="204314" y="71533"/>
                  </a:cubicBezTo>
                  <a:cubicBezTo>
                    <a:pt x="205710" y="80672"/>
                    <a:pt x="205837" y="89875"/>
                    <a:pt x="205139" y="99014"/>
                  </a:cubicBezTo>
                  <a:cubicBezTo>
                    <a:pt x="204631" y="105615"/>
                    <a:pt x="214723" y="105932"/>
                    <a:pt x="215167" y="99332"/>
                  </a:cubicBezTo>
                  <a:cubicBezTo>
                    <a:pt x="215802" y="89240"/>
                    <a:pt x="214913" y="79403"/>
                    <a:pt x="212755" y="69375"/>
                  </a:cubicBezTo>
                  <a:lnTo>
                    <a:pt x="212755" y="69375"/>
                  </a:lnTo>
                  <a:close/>
                  <a:moveTo>
                    <a:pt x="188067" y="96476"/>
                  </a:moveTo>
                  <a:cubicBezTo>
                    <a:pt x="186797" y="91208"/>
                    <a:pt x="186290" y="85940"/>
                    <a:pt x="186353" y="80545"/>
                  </a:cubicBezTo>
                  <a:cubicBezTo>
                    <a:pt x="186353" y="76166"/>
                    <a:pt x="179308" y="74707"/>
                    <a:pt x="178673" y="79276"/>
                  </a:cubicBezTo>
                  <a:cubicBezTo>
                    <a:pt x="177087" y="89621"/>
                    <a:pt x="176579" y="103965"/>
                    <a:pt x="183751" y="112787"/>
                  </a:cubicBezTo>
                  <a:cubicBezTo>
                    <a:pt x="186353" y="115897"/>
                    <a:pt x="191811" y="113675"/>
                    <a:pt x="191494" y="109677"/>
                  </a:cubicBezTo>
                  <a:cubicBezTo>
                    <a:pt x="191113" y="105044"/>
                    <a:pt x="189145" y="100982"/>
                    <a:pt x="188067" y="96476"/>
                  </a:cubicBezTo>
                  <a:lnTo>
                    <a:pt x="188067" y="96476"/>
                  </a:lnTo>
                  <a:close/>
                  <a:moveTo>
                    <a:pt x="162362" y="113485"/>
                  </a:moveTo>
                  <a:cubicBezTo>
                    <a:pt x="161347" y="108344"/>
                    <a:pt x="160332" y="103203"/>
                    <a:pt x="159253" y="98062"/>
                  </a:cubicBezTo>
                  <a:cubicBezTo>
                    <a:pt x="158110" y="92350"/>
                    <a:pt x="149859" y="94508"/>
                    <a:pt x="150875" y="100157"/>
                  </a:cubicBezTo>
                  <a:cubicBezTo>
                    <a:pt x="152335" y="108090"/>
                    <a:pt x="152271" y="120276"/>
                    <a:pt x="157856" y="126432"/>
                  </a:cubicBezTo>
                  <a:cubicBezTo>
                    <a:pt x="159570" y="128273"/>
                    <a:pt x="161982" y="127193"/>
                    <a:pt x="162743" y="125226"/>
                  </a:cubicBezTo>
                  <a:cubicBezTo>
                    <a:pt x="164393" y="121228"/>
                    <a:pt x="163188" y="117928"/>
                    <a:pt x="162362" y="113485"/>
                  </a:cubicBezTo>
                  <a:lnTo>
                    <a:pt x="162362" y="113485"/>
                  </a:lnTo>
                  <a:close/>
                  <a:moveTo>
                    <a:pt x="140593" y="116214"/>
                  </a:moveTo>
                  <a:cubicBezTo>
                    <a:pt x="139261" y="110565"/>
                    <a:pt x="137928" y="104853"/>
                    <a:pt x="136595" y="99141"/>
                  </a:cubicBezTo>
                  <a:cubicBezTo>
                    <a:pt x="135389" y="94064"/>
                    <a:pt x="128344" y="96031"/>
                    <a:pt x="129169" y="100982"/>
                  </a:cubicBezTo>
                  <a:cubicBezTo>
                    <a:pt x="130058" y="106313"/>
                    <a:pt x="131010" y="111644"/>
                    <a:pt x="131962" y="116975"/>
                  </a:cubicBezTo>
                  <a:cubicBezTo>
                    <a:pt x="132787" y="121862"/>
                    <a:pt x="132914" y="126749"/>
                    <a:pt x="135833" y="130811"/>
                  </a:cubicBezTo>
                  <a:cubicBezTo>
                    <a:pt x="137547" y="133223"/>
                    <a:pt x="141418" y="133350"/>
                    <a:pt x="142180" y="130177"/>
                  </a:cubicBezTo>
                  <a:cubicBezTo>
                    <a:pt x="143322" y="125353"/>
                    <a:pt x="141736" y="121164"/>
                    <a:pt x="140593" y="116214"/>
                  </a:cubicBezTo>
                  <a:lnTo>
                    <a:pt x="140593" y="116214"/>
                  </a:lnTo>
                  <a:close/>
                  <a:moveTo>
                    <a:pt x="110256" y="109042"/>
                  </a:moveTo>
                  <a:cubicBezTo>
                    <a:pt x="108479" y="104282"/>
                    <a:pt x="101180" y="105996"/>
                    <a:pt x="102830" y="110882"/>
                  </a:cubicBezTo>
                  <a:cubicBezTo>
                    <a:pt x="105686" y="119387"/>
                    <a:pt x="106131" y="129034"/>
                    <a:pt x="109621" y="137158"/>
                  </a:cubicBezTo>
                  <a:cubicBezTo>
                    <a:pt x="110827" y="139950"/>
                    <a:pt x="115524" y="139443"/>
                    <a:pt x="115968" y="136523"/>
                  </a:cubicBezTo>
                  <a:cubicBezTo>
                    <a:pt x="117364" y="127701"/>
                    <a:pt x="113303" y="117356"/>
                    <a:pt x="110256" y="109042"/>
                  </a:cubicBezTo>
                  <a:lnTo>
                    <a:pt x="110256" y="109042"/>
                  </a:lnTo>
                  <a:close/>
                  <a:moveTo>
                    <a:pt x="83727" y="118118"/>
                  </a:moveTo>
                  <a:cubicBezTo>
                    <a:pt x="81632" y="113802"/>
                    <a:pt x="76301" y="116912"/>
                    <a:pt x="76872" y="120847"/>
                  </a:cubicBezTo>
                  <a:cubicBezTo>
                    <a:pt x="77761" y="126368"/>
                    <a:pt x="79030" y="131763"/>
                    <a:pt x="79475" y="137412"/>
                  </a:cubicBezTo>
                  <a:cubicBezTo>
                    <a:pt x="79792" y="141664"/>
                    <a:pt x="79411" y="144266"/>
                    <a:pt x="82521" y="147376"/>
                  </a:cubicBezTo>
                  <a:cubicBezTo>
                    <a:pt x="83727" y="148582"/>
                    <a:pt x="85631" y="148645"/>
                    <a:pt x="86837" y="147503"/>
                  </a:cubicBezTo>
                  <a:cubicBezTo>
                    <a:pt x="92993" y="141347"/>
                    <a:pt x="87091" y="125036"/>
                    <a:pt x="83727" y="118118"/>
                  </a:cubicBezTo>
                  <a:lnTo>
                    <a:pt x="83727" y="118118"/>
                  </a:lnTo>
                  <a:close/>
                  <a:moveTo>
                    <a:pt x="60498" y="128844"/>
                  </a:moveTo>
                  <a:cubicBezTo>
                    <a:pt x="58657" y="123703"/>
                    <a:pt x="51105" y="125480"/>
                    <a:pt x="52565" y="130875"/>
                  </a:cubicBezTo>
                  <a:cubicBezTo>
                    <a:pt x="54596" y="138554"/>
                    <a:pt x="55484" y="150105"/>
                    <a:pt x="61323" y="155817"/>
                  </a:cubicBezTo>
                  <a:cubicBezTo>
                    <a:pt x="63227" y="157721"/>
                    <a:pt x="66718" y="157214"/>
                    <a:pt x="67289" y="154421"/>
                  </a:cubicBezTo>
                  <a:cubicBezTo>
                    <a:pt x="68939" y="146361"/>
                    <a:pt x="63164" y="136460"/>
                    <a:pt x="60498" y="128844"/>
                  </a:cubicBezTo>
                  <a:lnTo>
                    <a:pt x="60498" y="128844"/>
                  </a:lnTo>
                  <a:close/>
                  <a:moveTo>
                    <a:pt x="33588" y="142616"/>
                  </a:moveTo>
                  <a:cubicBezTo>
                    <a:pt x="32699" y="138744"/>
                    <a:pt x="27432" y="138999"/>
                    <a:pt x="26480" y="142362"/>
                  </a:cubicBezTo>
                  <a:cubicBezTo>
                    <a:pt x="24131" y="150042"/>
                    <a:pt x="25464" y="160958"/>
                    <a:pt x="32890" y="165591"/>
                  </a:cubicBezTo>
                  <a:cubicBezTo>
                    <a:pt x="35556" y="167241"/>
                    <a:pt x="39808" y="165464"/>
                    <a:pt x="39491" y="161910"/>
                  </a:cubicBezTo>
                  <a:cubicBezTo>
                    <a:pt x="38792" y="155373"/>
                    <a:pt x="35175" y="149153"/>
                    <a:pt x="33588" y="142616"/>
                  </a:cubicBezTo>
                  <a:lnTo>
                    <a:pt x="33588" y="142616"/>
                  </a:lnTo>
                  <a:close/>
                  <a:moveTo>
                    <a:pt x="672002" y="161656"/>
                  </a:moveTo>
                  <a:cubicBezTo>
                    <a:pt x="669019" y="168891"/>
                    <a:pt x="664449" y="177015"/>
                    <a:pt x="664449" y="185075"/>
                  </a:cubicBezTo>
                  <a:cubicBezTo>
                    <a:pt x="664449" y="190153"/>
                    <a:pt x="670606" y="191232"/>
                    <a:pt x="673081" y="187741"/>
                  </a:cubicBezTo>
                  <a:cubicBezTo>
                    <a:pt x="677397" y="181648"/>
                    <a:pt x="678222" y="172636"/>
                    <a:pt x="679872" y="165274"/>
                  </a:cubicBezTo>
                  <a:cubicBezTo>
                    <a:pt x="680887" y="160768"/>
                    <a:pt x="673969" y="156959"/>
                    <a:pt x="672002" y="161656"/>
                  </a:cubicBezTo>
                  <a:lnTo>
                    <a:pt x="672002" y="161656"/>
                  </a:lnTo>
                  <a:close/>
                  <a:moveTo>
                    <a:pt x="648519" y="152898"/>
                  </a:moveTo>
                  <a:cubicBezTo>
                    <a:pt x="647694" y="158673"/>
                    <a:pt x="646806" y="164385"/>
                    <a:pt x="645981" y="170161"/>
                  </a:cubicBezTo>
                  <a:cubicBezTo>
                    <a:pt x="645219" y="175048"/>
                    <a:pt x="644267" y="178094"/>
                    <a:pt x="646552" y="182600"/>
                  </a:cubicBezTo>
                  <a:cubicBezTo>
                    <a:pt x="647504" y="184568"/>
                    <a:pt x="650360" y="184885"/>
                    <a:pt x="651756" y="183425"/>
                  </a:cubicBezTo>
                  <a:cubicBezTo>
                    <a:pt x="654993" y="179998"/>
                    <a:pt x="654803" y="176507"/>
                    <a:pt x="655310" y="171747"/>
                  </a:cubicBezTo>
                  <a:cubicBezTo>
                    <a:pt x="655945" y="165972"/>
                    <a:pt x="656580" y="160196"/>
                    <a:pt x="657214" y="154421"/>
                  </a:cubicBezTo>
                  <a:cubicBezTo>
                    <a:pt x="657722" y="149407"/>
                    <a:pt x="649281" y="147947"/>
                    <a:pt x="648519" y="152898"/>
                  </a:cubicBezTo>
                  <a:lnTo>
                    <a:pt x="648519" y="152898"/>
                  </a:lnTo>
                  <a:close/>
                  <a:moveTo>
                    <a:pt x="630939" y="144647"/>
                  </a:moveTo>
                  <a:cubicBezTo>
                    <a:pt x="630495" y="140522"/>
                    <a:pt x="624021" y="138618"/>
                    <a:pt x="623323" y="143378"/>
                  </a:cubicBezTo>
                  <a:cubicBezTo>
                    <a:pt x="621736" y="154802"/>
                    <a:pt x="618880" y="166607"/>
                    <a:pt x="618055" y="178158"/>
                  </a:cubicBezTo>
                  <a:cubicBezTo>
                    <a:pt x="617611" y="184377"/>
                    <a:pt x="626179" y="184822"/>
                    <a:pt x="628019" y="179871"/>
                  </a:cubicBezTo>
                  <a:cubicBezTo>
                    <a:pt x="631828" y="169589"/>
                    <a:pt x="631954" y="155627"/>
                    <a:pt x="630939" y="144647"/>
                  </a:cubicBezTo>
                  <a:lnTo>
                    <a:pt x="630939" y="144647"/>
                  </a:lnTo>
                  <a:close/>
                  <a:moveTo>
                    <a:pt x="603458" y="141474"/>
                  </a:moveTo>
                  <a:cubicBezTo>
                    <a:pt x="604156" y="135888"/>
                    <a:pt x="596032" y="132906"/>
                    <a:pt x="594826" y="138808"/>
                  </a:cubicBezTo>
                  <a:cubicBezTo>
                    <a:pt x="593557" y="145028"/>
                    <a:pt x="592605" y="151374"/>
                    <a:pt x="592351" y="157848"/>
                  </a:cubicBezTo>
                  <a:cubicBezTo>
                    <a:pt x="592097" y="163306"/>
                    <a:pt x="591082" y="169082"/>
                    <a:pt x="595715" y="172890"/>
                  </a:cubicBezTo>
                  <a:cubicBezTo>
                    <a:pt x="597175" y="174096"/>
                    <a:pt x="599206" y="174540"/>
                    <a:pt x="600538" y="173080"/>
                  </a:cubicBezTo>
                  <a:cubicBezTo>
                    <a:pt x="604029" y="169272"/>
                    <a:pt x="603013" y="166162"/>
                    <a:pt x="602760" y="160958"/>
                  </a:cubicBezTo>
                  <a:cubicBezTo>
                    <a:pt x="602442" y="154421"/>
                    <a:pt x="602633" y="147947"/>
                    <a:pt x="603458" y="141474"/>
                  </a:cubicBezTo>
                  <a:lnTo>
                    <a:pt x="603458" y="141474"/>
                  </a:lnTo>
                  <a:close/>
                  <a:moveTo>
                    <a:pt x="580546" y="135000"/>
                  </a:moveTo>
                  <a:cubicBezTo>
                    <a:pt x="579785" y="131128"/>
                    <a:pt x="574834" y="131827"/>
                    <a:pt x="573755" y="134810"/>
                  </a:cubicBezTo>
                  <a:cubicBezTo>
                    <a:pt x="571788" y="140141"/>
                    <a:pt x="571407" y="146170"/>
                    <a:pt x="569820" y="151692"/>
                  </a:cubicBezTo>
                  <a:cubicBezTo>
                    <a:pt x="568361" y="156896"/>
                    <a:pt x="565758" y="161910"/>
                    <a:pt x="565949" y="167495"/>
                  </a:cubicBezTo>
                  <a:cubicBezTo>
                    <a:pt x="566076" y="171494"/>
                    <a:pt x="571471" y="174667"/>
                    <a:pt x="574263" y="171303"/>
                  </a:cubicBezTo>
                  <a:cubicBezTo>
                    <a:pt x="578325" y="166416"/>
                    <a:pt x="579023" y="159943"/>
                    <a:pt x="579912" y="153596"/>
                  </a:cubicBezTo>
                  <a:cubicBezTo>
                    <a:pt x="580673" y="147503"/>
                    <a:pt x="581752" y="141156"/>
                    <a:pt x="580546" y="135000"/>
                  </a:cubicBezTo>
                  <a:lnTo>
                    <a:pt x="580546" y="135000"/>
                  </a:lnTo>
                  <a:close/>
                  <a:moveTo>
                    <a:pt x="553509" y="129669"/>
                  </a:moveTo>
                  <a:cubicBezTo>
                    <a:pt x="553001" y="123830"/>
                    <a:pt x="545322" y="123703"/>
                    <a:pt x="544814" y="129415"/>
                  </a:cubicBezTo>
                  <a:cubicBezTo>
                    <a:pt x="544243" y="135762"/>
                    <a:pt x="543291" y="142045"/>
                    <a:pt x="541895" y="148201"/>
                  </a:cubicBezTo>
                  <a:cubicBezTo>
                    <a:pt x="540879" y="152834"/>
                    <a:pt x="539102" y="156896"/>
                    <a:pt x="541832" y="161339"/>
                  </a:cubicBezTo>
                  <a:cubicBezTo>
                    <a:pt x="542530" y="162545"/>
                    <a:pt x="544243" y="163560"/>
                    <a:pt x="545576" y="163052"/>
                  </a:cubicBezTo>
                  <a:cubicBezTo>
                    <a:pt x="555794" y="159118"/>
                    <a:pt x="554398" y="139062"/>
                    <a:pt x="553509" y="129669"/>
                  </a:cubicBezTo>
                  <a:lnTo>
                    <a:pt x="553509" y="129669"/>
                  </a:lnTo>
                  <a:close/>
                  <a:moveTo>
                    <a:pt x="525140" y="123449"/>
                  </a:moveTo>
                  <a:cubicBezTo>
                    <a:pt x="524378" y="133223"/>
                    <a:pt x="523489" y="142997"/>
                    <a:pt x="523109" y="152771"/>
                  </a:cubicBezTo>
                  <a:cubicBezTo>
                    <a:pt x="523045" y="154548"/>
                    <a:pt x="524188" y="156261"/>
                    <a:pt x="525584" y="157214"/>
                  </a:cubicBezTo>
                  <a:cubicBezTo>
                    <a:pt x="527551" y="158546"/>
                    <a:pt x="528440" y="158356"/>
                    <a:pt x="530534" y="157404"/>
                  </a:cubicBezTo>
                  <a:cubicBezTo>
                    <a:pt x="532057" y="156642"/>
                    <a:pt x="532819" y="154802"/>
                    <a:pt x="532882" y="153152"/>
                  </a:cubicBezTo>
                  <a:cubicBezTo>
                    <a:pt x="533263" y="143378"/>
                    <a:pt x="533073" y="133540"/>
                    <a:pt x="533010" y="123766"/>
                  </a:cubicBezTo>
                  <a:cubicBezTo>
                    <a:pt x="533073" y="118372"/>
                    <a:pt x="525521" y="118308"/>
                    <a:pt x="525140" y="123449"/>
                  </a:cubicBezTo>
                  <a:lnTo>
                    <a:pt x="525140" y="123449"/>
                  </a:lnTo>
                  <a:close/>
                  <a:moveTo>
                    <a:pt x="507432" y="124401"/>
                  </a:moveTo>
                  <a:cubicBezTo>
                    <a:pt x="508067" y="120657"/>
                    <a:pt x="503370" y="118181"/>
                    <a:pt x="501213" y="121545"/>
                  </a:cubicBezTo>
                  <a:cubicBezTo>
                    <a:pt x="496262" y="129479"/>
                    <a:pt x="492644" y="149725"/>
                    <a:pt x="501720" y="156388"/>
                  </a:cubicBezTo>
                  <a:cubicBezTo>
                    <a:pt x="503561" y="157785"/>
                    <a:pt x="505655" y="156325"/>
                    <a:pt x="506290" y="154611"/>
                  </a:cubicBezTo>
                  <a:cubicBezTo>
                    <a:pt x="508004" y="150168"/>
                    <a:pt x="505782" y="145599"/>
                    <a:pt x="505528" y="140839"/>
                  </a:cubicBezTo>
                  <a:cubicBezTo>
                    <a:pt x="505211" y="135000"/>
                    <a:pt x="506544" y="129986"/>
                    <a:pt x="507432" y="124401"/>
                  </a:cubicBezTo>
                  <a:lnTo>
                    <a:pt x="507432" y="124401"/>
                  </a:lnTo>
                  <a:close/>
                  <a:moveTo>
                    <a:pt x="476207" y="116595"/>
                  </a:moveTo>
                  <a:cubicBezTo>
                    <a:pt x="476714" y="111581"/>
                    <a:pt x="468210" y="110121"/>
                    <a:pt x="467512" y="115135"/>
                  </a:cubicBezTo>
                  <a:cubicBezTo>
                    <a:pt x="466560" y="122307"/>
                    <a:pt x="465861" y="129542"/>
                    <a:pt x="465607" y="136841"/>
                  </a:cubicBezTo>
                  <a:cubicBezTo>
                    <a:pt x="465417" y="142679"/>
                    <a:pt x="463957" y="149788"/>
                    <a:pt x="468654" y="154230"/>
                  </a:cubicBezTo>
                  <a:cubicBezTo>
                    <a:pt x="469796" y="155309"/>
                    <a:pt x="471700" y="155563"/>
                    <a:pt x="472843" y="154357"/>
                  </a:cubicBezTo>
                  <a:cubicBezTo>
                    <a:pt x="476841" y="150042"/>
                    <a:pt x="475191" y="144266"/>
                    <a:pt x="475128" y="138491"/>
                  </a:cubicBezTo>
                  <a:cubicBezTo>
                    <a:pt x="475064" y="131128"/>
                    <a:pt x="475508" y="123830"/>
                    <a:pt x="476207" y="116595"/>
                  </a:cubicBezTo>
                  <a:lnTo>
                    <a:pt x="476207" y="116595"/>
                  </a:lnTo>
                  <a:close/>
                  <a:moveTo>
                    <a:pt x="441681" y="116214"/>
                  </a:moveTo>
                  <a:cubicBezTo>
                    <a:pt x="437936" y="125988"/>
                    <a:pt x="436286" y="136079"/>
                    <a:pt x="436794" y="146741"/>
                  </a:cubicBezTo>
                  <a:cubicBezTo>
                    <a:pt x="436857" y="148519"/>
                    <a:pt x="437809" y="150740"/>
                    <a:pt x="439523" y="151565"/>
                  </a:cubicBezTo>
                  <a:cubicBezTo>
                    <a:pt x="441681" y="152644"/>
                    <a:pt x="442823" y="153025"/>
                    <a:pt x="444917" y="151755"/>
                  </a:cubicBezTo>
                  <a:cubicBezTo>
                    <a:pt x="446441" y="150867"/>
                    <a:pt x="447646" y="149026"/>
                    <a:pt x="447456" y="147122"/>
                  </a:cubicBezTo>
                  <a:cubicBezTo>
                    <a:pt x="446821" y="137475"/>
                    <a:pt x="447393" y="128082"/>
                    <a:pt x="449487" y="118689"/>
                  </a:cubicBezTo>
                  <a:cubicBezTo>
                    <a:pt x="450629" y="113358"/>
                    <a:pt x="443521" y="111454"/>
                    <a:pt x="441681" y="116214"/>
                  </a:cubicBezTo>
                  <a:lnTo>
                    <a:pt x="441681" y="116214"/>
                  </a:lnTo>
                  <a:close/>
                  <a:moveTo>
                    <a:pt x="418769" y="119641"/>
                  </a:moveTo>
                  <a:cubicBezTo>
                    <a:pt x="419594" y="114056"/>
                    <a:pt x="411724" y="111264"/>
                    <a:pt x="410264" y="116912"/>
                  </a:cubicBezTo>
                  <a:cubicBezTo>
                    <a:pt x="407599" y="127193"/>
                    <a:pt x="403664" y="143949"/>
                    <a:pt x="410899" y="153279"/>
                  </a:cubicBezTo>
                  <a:cubicBezTo>
                    <a:pt x="413120" y="156134"/>
                    <a:pt x="416738" y="154167"/>
                    <a:pt x="417754" y="151628"/>
                  </a:cubicBezTo>
                  <a:cubicBezTo>
                    <a:pt x="419594" y="147059"/>
                    <a:pt x="418134" y="142045"/>
                    <a:pt x="418007" y="137094"/>
                  </a:cubicBezTo>
                  <a:cubicBezTo>
                    <a:pt x="417754" y="131128"/>
                    <a:pt x="417944" y="125417"/>
                    <a:pt x="418769" y="119641"/>
                  </a:cubicBezTo>
                  <a:lnTo>
                    <a:pt x="418769" y="119641"/>
                  </a:lnTo>
                  <a:close/>
                  <a:moveTo>
                    <a:pt x="387036" y="120847"/>
                  </a:moveTo>
                  <a:cubicBezTo>
                    <a:pt x="386845" y="115516"/>
                    <a:pt x="379166" y="115325"/>
                    <a:pt x="378975" y="120593"/>
                  </a:cubicBezTo>
                  <a:cubicBezTo>
                    <a:pt x="378721" y="129669"/>
                    <a:pt x="376437" y="141410"/>
                    <a:pt x="379610" y="150168"/>
                  </a:cubicBezTo>
                  <a:cubicBezTo>
                    <a:pt x="380879" y="153786"/>
                    <a:pt x="385258" y="153786"/>
                    <a:pt x="386528" y="150359"/>
                  </a:cubicBezTo>
                  <a:cubicBezTo>
                    <a:pt x="389638" y="141918"/>
                    <a:pt x="387289" y="129922"/>
                    <a:pt x="387036" y="120847"/>
                  </a:cubicBezTo>
                  <a:lnTo>
                    <a:pt x="387036" y="120847"/>
                  </a:lnTo>
                  <a:close/>
                  <a:moveTo>
                    <a:pt x="366345" y="136777"/>
                  </a:moveTo>
                  <a:cubicBezTo>
                    <a:pt x="365647" y="129922"/>
                    <a:pt x="365457" y="122243"/>
                    <a:pt x="363108" y="115769"/>
                  </a:cubicBezTo>
                  <a:cubicBezTo>
                    <a:pt x="362220" y="113294"/>
                    <a:pt x="358539" y="112787"/>
                    <a:pt x="357904" y="115579"/>
                  </a:cubicBezTo>
                  <a:cubicBezTo>
                    <a:pt x="356317" y="122116"/>
                    <a:pt x="357016" y="129669"/>
                    <a:pt x="357079" y="136460"/>
                  </a:cubicBezTo>
                  <a:cubicBezTo>
                    <a:pt x="357206" y="142679"/>
                    <a:pt x="356254" y="150168"/>
                    <a:pt x="359808" y="155627"/>
                  </a:cubicBezTo>
                  <a:cubicBezTo>
                    <a:pt x="361204" y="157785"/>
                    <a:pt x="364441" y="158229"/>
                    <a:pt x="365711" y="155817"/>
                  </a:cubicBezTo>
                  <a:cubicBezTo>
                    <a:pt x="368630" y="150232"/>
                    <a:pt x="366980" y="143124"/>
                    <a:pt x="366345" y="136777"/>
                  </a:cubicBezTo>
                  <a:lnTo>
                    <a:pt x="366345" y="136777"/>
                  </a:lnTo>
                  <a:close/>
                  <a:moveTo>
                    <a:pt x="339816" y="136650"/>
                  </a:moveTo>
                  <a:cubicBezTo>
                    <a:pt x="337595" y="130748"/>
                    <a:pt x="337087" y="124782"/>
                    <a:pt x="338166" y="118689"/>
                  </a:cubicBezTo>
                  <a:cubicBezTo>
                    <a:pt x="339054" y="113675"/>
                    <a:pt x="331946" y="111327"/>
                    <a:pt x="330613" y="116341"/>
                  </a:cubicBezTo>
                  <a:cubicBezTo>
                    <a:pt x="328773" y="123259"/>
                    <a:pt x="328519" y="130684"/>
                    <a:pt x="330486" y="137856"/>
                  </a:cubicBezTo>
                  <a:cubicBezTo>
                    <a:pt x="332010" y="143441"/>
                    <a:pt x="334675" y="150867"/>
                    <a:pt x="341022" y="151501"/>
                  </a:cubicBezTo>
                  <a:cubicBezTo>
                    <a:pt x="342291" y="151628"/>
                    <a:pt x="343688" y="150549"/>
                    <a:pt x="343941" y="149280"/>
                  </a:cubicBezTo>
                  <a:cubicBezTo>
                    <a:pt x="344957" y="144330"/>
                    <a:pt x="341530" y="141156"/>
                    <a:pt x="339816" y="136650"/>
                  </a:cubicBezTo>
                  <a:lnTo>
                    <a:pt x="339816" y="136650"/>
                  </a:lnTo>
                  <a:close/>
                  <a:moveTo>
                    <a:pt x="309415" y="120529"/>
                  </a:moveTo>
                  <a:cubicBezTo>
                    <a:pt x="308400" y="118181"/>
                    <a:pt x="305036" y="118943"/>
                    <a:pt x="304465" y="121037"/>
                  </a:cubicBezTo>
                  <a:cubicBezTo>
                    <a:pt x="302053" y="129669"/>
                    <a:pt x="302688" y="142870"/>
                    <a:pt x="305100" y="151692"/>
                  </a:cubicBezTo>
                  <a:cubicBezTo>
                    <a:pt x="306179" y="155690"/>
                    <a:pt x="312970" y="156515"/>
                    <a:pt x="313477" y="151946"/>
                  </a:cubicBezTo>
                  <a:cubicBezTo>
                    <a:pt x="314556" y="142616"/>
                    <a:pt x="313287" y="129288"/>
                    <a:pt x="309415" y="120529"/>
                  </a:cubicBezTo>
                  <a:lnTo>
                    <a:pt x="309415" y="120529"/>
                  </a:lnTo>
                  <a:close/>
                  <a:moveTo>
                    <a:pt x="290248" y="141601"/>
                  </a:moveTo>
                  <a:cubicBezTo>
                    <a:pt x="289741" y="136079"/>
                    <a:pt x="289741" y="130494"/>
                    <a:pt x="289995" y="124972"/>
                  </a:cubicBezTo>
                  <a:cubicBezTo>
                    <a:pt x="290248" y="119070"/>
                    <a:pt x="281680" y="119070"/>
                    <a:pt x="281173" y="124719"/>
                  </a:cubicBezTo>
                  <a:cubicBezTo>
                    <a:pt x="280284" y="134302"/>
                    <a:pt x="278063" y="149788"/>
                    <a:pt x="284600" y="157912"/>
                  </a:cubicBezTo>
                  <a:cubicBezTo>
                    <a:pt x="286504" y="160323"/>
                    <a:pt x="289741" y="158800"/>
                    <a:pt x="290566" y="156452"/>
                  </a:cubicBezTo>
                  <a:cubicBezTo>
                    <a:pt x="292343" y="151628"/>
                    <a:pt x="290629" y="146614"/>
                    <a:pt x="290248" y="141601"/>
                  </a:cubicBezTo>
                  <a:lnTo>
                    <a:pt x="290248" y="141601"/>
                  </a:lnTo>
                  <a:close/>
                  <a:moveTo>
                    <a:pt x="264671" y="141410"/>
                  </a:moveTo>
                  <a:cubicBezTo>
                    <a:pt x="263973" y="135952"/>
                    <a:pt x="264163" y="130367"/>
                    <a:pt x="262704" y="125036"/>
                  </a:cubicBezTo>
                  <a:cubicBezTo>
                    <a:pt x="261942" y="122307"/>
                    <a:pt x="258388" y="121926"/>
                    <a:pt x="256992" y="124147"/>
                  </a:cubicBezTo>
                  <a:cubicBezTo>
                    <a:pt x="251787" y="132334"/>
                    <a:pt x="251089" y="152517"/>
                    <a:pt x="259150" y="159688"/>
                  </a:cubicBezTo>
                  <a:cubicBezTo>
                    <a:pt x="261625" y="161910"/>
                    <a:pt x="265687" y="161402"/>
                    <a:pt x="266575" y="157912"/>
                  </a:cubicBezTo>
                  <a:cubicBezTo>
                    <a:pt x="267908" y="152454"/>
                    <a:pt x="265369" y="146995"/>
                    <a:pt x="264671" y="141410"/>
                  </a:cubicBezTo>
                  <a:lnTo>
                    <a:pt x="264671" y="141410"/>
                  </a:lnTo>
                  <a:close/>
                  <a:moveTo>
                    <a:pt x="238142" y="127892"/>
                  </a:moveTo>
                  <a:cubicBezTo>
                    <a:pt x="237317" y="125544"/>
                    <a:pt x="233445" y="124845"/>
                    <a:pt x="233001" y="127701"/>
                  </a:cubicBezTo>
                  <a:cubicBezTo>
                    <a:pt x="231478" y="136904"/>
                    <a:pt x="231605" y="147376"/>
                    <a:pt x="233826" y="156579"/>
                  </a:cubicBezTo>
                  <a:cubicBezTo>
                    <a:pt x="235096" y="161974"/>
                    <a:pt x="242521" y="160704"/>
                    <a:pt x="242775" y="155627"/>
                  </a:cubicBezTo>
                  <a:cubicBezTo>
                    <a:pt x="243156" y="146741"/>
                    <a:pt x="241252" y="136333"/>
                    <a:pt x="238142" y="127892"/>
                  </a:cubicBezTo>
                  <a:lnTo>
                    <a:pt x="238142" y="127892"/>
                  </a:lnTo>
                  <a:close/>
                  <a:moveTo>
                    <a:pt x="219039" y="151946"/>
                  </a:moveTo>
                  <a:cubicBezTo>
                    <a:pt x="217198" y="145535"/>
                    <a:pt x="216944" y="138618"/>
                    <a:pt x="214723" y="132334"/>
                  </a:cubicBezTo>
                  <a:cubicBezTo>
                    <a:pt x="213707" y="129415"/>
                    <a:pt x="209582" y="128971"/>
                    <a:pt x="208757" y="132144"/>
                  </a:cubicBezTo>
                  <a:cubicBezTo>
                    <a:pt x="206980" y="138808"/>
                    <a:pt x="208313" y="146805"/>
                    <a:pt x="209328" y="153659"/>
                  </a:cubicBezTo>
                  <a:cubicBezTo>
                    <a:pt x="210280" y="160006"/>
                    <a:pt x="211422" y="166543"/>
                    <a:pt x="216754" y="170605"/>
                  </a:cubicBezTo>
                  <a:cubicBezTo>
                    <a:pt x="218531" y="172001"/>
                    <a:pt x="221006" y="170669"/>
                    <a:pt x="221514" y="168765"/>
                  </a:cubicBezTo>
                  <a:cubicBezTo>
                    <a:pt x="223100" y="163243"/>
                    <a:pt x="220562" y="157531"/>
                    <a:pt x="219039" y="151946"/>
                  </a:cubicBezTo>
                  <a:lnTo>
                    <a:pt x="219039" y="151946"/>
                  </a:lnTo>
                  <a:close/>
                  <a:moveTo>
                    <a:pt x="196571" y="154611"/>
                  </a:moveTo>
                  <a:cubicBezTo>
                    <a:pt x="195048" y="149407"/>
                    <a:pt x="194731" y="144076"/>
                    <a:pt x="193271" y="138872"/>
                  </a:cubicBezTo>
                  <a:cubicBezTo>
                    <a:pt x="192382" y="135698"/>
                    <a:pt x="188003" y="135698"/>
                    <a:pt x="187178" y="138681"/>
                  </a:cubicBezTo>
                  <a:cubicBezTo>
                    <a:pt x="184576" y="148138"/>
                    <a:pt x="186416" y="164195"/>
                    <a:pt x="193398" y="171811"/>
                  </a:cubicBezTo>
                  <a:cubicBezTo>
                    <a:pt x="195873" y="174476"/>
                    <a:pt x="200760" y="172763"/>
                    <a:pt x="200506" y="169018"/>
                  </a:cubicBezTo>
                  <a:cubicBezTo>
                    <a:pt x="200189" y="163941"/>
                    <a:pt x="198031" y="159435"/>
                    <a:pt x="196571" y="154611"/>
                  </a:cubicBezTo>
                  <a:lnTo>
                    <a:pt x="196571" y="154611"/>
                  </a:lnTo>
                  <a:close/>
                  <a:moveTo>
                    <a:pt x="176579" y="164576"/>
                  </a:moveTo>
                  <a:cubicBezTo>
                    <a:pt x="175627" y="159625"/>
                    <a:pt x="175310" y="154992"/>
                    <a:pt x="175500" y="149978"/>
                  </a:cubicBezTo>
                  <a:cubicBezTo>
                    <a:pt x="175754" y="145282"/>
                    <a:pt x="168392" y="144012"/>
                    <a:pt x="167503" y="148582"/>
                  </a:cubicBezTo>
                  <a:cubicBezTo>
                    <a:pt x="165472" y="158546"/>
                    <a:pt x="165790" y="168066"/>
                    <a:pt x="169090" y="177967"/>
                  </a:cubicBezTo>
                  <a:cubicBezTo>
                    <a:pt x="169661" y="179681"/>
                    <a:pt x="171057" y="181648"/>
                    <a:pt x="172961" y="181965"/>
                  </a:cubicBezTo>
                  <a:cubicBezTo>
                    <a:pt x="177277" y="182727"/>
                    <a:pt x="180324" y="180252"/>
                    <a:pt x="179562" y="175301"/>
                  </a:cubicBezTo>
                  <a:cubicBezTo>
                    <a:pt x="178927" y="171811"/>
                    <a:pt x="177277" y="168193"/>
                    <a:pt x="176579" y="164576"/>
                  </a:cubicBezTo>
                  <a:lnTo>
                    <a:pt x="176579" y="164576"/>
                  </a:lnTo>
                  <a:close/>
                  <a:moveTo>
                    <a:pt x="155318" y="171620"/>
                  </a:moveTo>
                  <a:cubicBezTo>
                    <a:pt x="153795" y="165528"/>
                    <a:pt x="152208" y="159498"/>
                    <a:pt x="150938" y="153342"/>
                  </a:cubicBezTo>
                  <a:cubicBezTo>
                    <a:pt x="150050" y="148836"/>
                    <a:pt x="143132" y="149661"/>
                    <a:pt x="143259" y="154167"/>
                  </a:cubicBezTo>
                  <a:cubicBezTo>
                    <a:pt x="143576" y="162164"/>
                    <a:pt x="142307" y="182283"/>
                    <a:pt x="150875" y="186472"/>
                  </a:cubicBezTo>
                  <a:cubicBezTo>
                    <a:pt x="152779" y="187424"/>
                    <a:pt x="154366" y="186980"/>
                    <a:pt x="155635" y="185329"/>
                  </a:cubicBezTo>
                  <a:cubicBezTo>
                    <a:pt x="158745" y="181204"/>
                    <a:pt x="156524" y="176444"/>
                    <a:pt x="155318" y="171620"/>
                  </a:cubicBezTo>
                  <a:lnTo>
                    <a:pt x="155318" y="171620"/>
                  </a:lnTo>
                  <a:close/>
                  <a:moveTo>
                    <a:pt x="134056" y="181267"/>
                  </a:moveTo>
                  <a:cubicBezTo>
                    <a:pt x="132470" y="176063"/>
                    <a:pt x="132787" y="170605"/>
                    <a:pt x="131010" y="165528"/>
                  </a:cubicBezTo>
                  <a:cubicBezTo>
                    <a:pt x="130185" y="163179"/>
                    <a:pt x="126758" y="162164"/>
                    <a:pt x="125552" y="164639"/>
                  </a:cubicBezTo>
                  <a:cubicBezTo>
                    <a:pt x="121363" y="173207"/>
                    <a:pt x="123838" y="192945"/>
                    <a:pt x="132596" y="198594"/>
                  </a:cubicBezTo>
                  <a:cubicBezTo>
                    <a:pt x="135199" y="200307"/>
                    <a:pt x="138055" y="198276"/>
                    <a:pt x="138182" y="195484"/>
                  </a:cubicBezTo>
                  <a:cubicBezTo>
                    <a:pt x="138435" y="190470"/>
                    <a:pt x="135453" y="186091"/>
                    <a:pt x="134056" y="181267"/>
                  </a:cubicBezTo>
                  <a:lnTo>
                    <a:pt x="134056" y="181267"/>
                  </a:lnTo>
                  <a:close/>
                  <a:moveTo>
                    <a:pt x="110129" y="189582"/>
                  </a:moveTo>
                  <a:cubicBezTo>
                    <a:pt x="108796" y="183679"/>
                    <a:pt x="107717" y="177396"/>
                    <a:pt x="105433" y="171747"/>
                  </a:cubicBezTo>
                  <a:cubicBezTo>
                    <a:pt x="104227" y="168765"/>
                    <a:pt x="100101" y="168955"/>
                    <a:pt x="99911" y="172319"/>
                  </a:cubicBezTo>
                  <a:cubicBezTo>
                    <a:pt x="99594" y="178285"/>
                    <a:pt x="100609" y="184568"/>
                    <a:pt x="101244" y="190534"/>
                  </a:cubicBezTo>
                  <a:cubicBezTo>
                    <a:pt x="101815" y="195611"/>
                    <a:pt x="102132" y="200561"/>
                    <a:pt x="104608" y="205195"/>
                  </a:cubicBezTo>
                  <a:cubicBezTo>
                    <a:pt x="106131" y="208051"/>
                    <a:pt x="110954" y="207797"/>
                    <a:pt x="111526" y="204496"/>
                  </a:cubicBezTo>
                  <a:cubicBezTo>
                    <a:pt x="112477" y="199292"/>
                    <a:pt x="111335" y="194722"/>
                    <a:pt x="110129" y="189582"/>
                  </a:cubicBezTo>
                  <a:lnTo>
                    <a:pt x="110129" y="189582"/>
                  </a:lnTo>
                  <a:close/>
                  <a:moveTo>
                    <a:pt x="89058" y="210272"/>
                  </a:moveTo>
                  <a:cubicBezTo>
                    <a:pt x="86583" y="200752"/>
                    <a:pt x="82204" y="190978"/>
                    <a:pt x="78078" y="182029"/>
                  </a:cubicBezTo>
                  <a:cubicBezTo>
                    <a:pt x="76111" y="177713"/>
                    <a:pt x="69955" y="180633"/>
                    <a:pt x="70970" y="184885"/>
                  </a:cubicBezTo>
                  <a:cubicBezTo>
                    <a:pt x="73318" y="194532"/>
                    <a:pt x="75984" y="204814"/>
                    <a:pt x="80046" y="213890"/>
                  </a:cubicBezTo>
                  <a:cubicBezTo>
                    <a:pt x="82521" y="219348"/>
                    <a:pt x="90454" y="215730"/>
                    <a:pt x="89058" y="210272"/>
                  </a:cubicBezTo>
                  <a:lnTo>
                    <a:pt x="89058" y="210272"/>
                  </a:lnTo>
                  <a:close/>
                  <a:moveTo>
                    <a:pt x="62402" y="217507"/>
                  </a:moveTo>
                  <a:cubicBezTo>
                    <a:pt x="57579" y="208875"/>
                    <a:pt x="56500" y="200815"/>
                    <a:pt x="53961" y="191613"/>
                  </a:cubicBezTo>
                  <a:cubicBezTo>
                    <a:pt x="53072" y="188439"/>
                    <a:pt x="48439" y="188249"/>
                    <a:pt x="47678" y="191422"/>
                  </a:cubicBezTo>
                  <a:cubicBezTo>
                    <a:pt x="45202" y="201386"/>
                    <a:pt x="49137" y="213445"/>
                    <a:pt x="54088" y="222331"/>
                  </a:cubicBezTo>
                  <a:cubicBezTo>
                    <a:pt x="55230" y="224425"/>
                    <a:pt x="57515" y="225060"/>
                    <a:pt x="59609" y="224806"/>
                  </a:cubicBezTo>
                  <a:cubicBezTo>
                    <a:pt x="61133" y="224552"/>
                    <a:pt x="61640" y="223790"/>
                    <a:pt x="62466" y="222584"/>
                  </a:cubicBezTo>
                  <a:cubicBezTo>
                    <a:pt x="63481" y="221188"/>
                    <a:pt x="63227" y="218967"/>
                    <a:pt x="62402" y="217507"/>
                  </a:cubicBezTo>
                  <a:lnTo>
                    <a:pt x="62402" y="217507"/>
                  </a:lnTo>
                  <a:close/>
                  <a:moveTo>
                    <a:pt x="38919" y="225123"/>
                  </a:moveTo>
                  <a:cubicBezTo>
                    <a:pt x="34984" y="218015"/>
                    <a:pt x="32509" y="210589"/>
                    <a:pt x="29526" y="203164"/>
                  </a:cubicBezTo>
                  <a:cubicBezTo>
                    <a:pt x="27876" y="198975"/>
                    <a:pt x="22227" y="199355"/>
                    <a:pt x="21974" y="203989"/>
                  </a:cubicBezTo>
                  <a:cubicBezTo>
                    <a:pt x="21339" y="213255"/>
                    <a:pt x="24703" y="222521"/>
                    <a:pt x="29209" y="230645"/>
                  </a:cubicBezTo>
                  <a:cubicBezTo>
                    <a:pt x="30415" y="232803"/>
                    <a:pt x="33334" y="234326"/>
                    <a:pt x="35619" y="233501"/>
                  </a:cubicBezTo>
                  <a:cubicBezTo>
                    <a:pt x="36634" y="233183"/>
                    <a:pt x="37333" y="232803"/>
                    <a:pt x="38094" y="232104"/>
                  </a:cubicBezTo>
                  <a:cubicBezTo>
                    <a:pt x="39935" y="230391"/>
                    <a:pt x="40189" y="227281"/>
                    <a:pt x="38919" y="225123"/>
                  </a:cubicBezTo>
                  <a:lnTo>
                    <a:pt x="38919" y="225123"/>
                  </a:lnTo>
                  <a:close/>
                  <a:moveTo>
                    <a:pt x="6107" y="215032"/>
                  </a:moveTo>
                  <a:cubicBezTo>
                    <a:pt x="4013" y="212239"/>
                    <a:pt x="141" y="214588"/>
                    <a:pt x="14" y="217444"/>
                  </a:cubicBezTo>
                  <a:cubicBezTo>
                    <a:pt x="-176" y="224425"/>
                    <a:pt x="1537" y="235912"/>
                    <a:pt x="6995" y="240736"/>
                  </a:cubicBezTo>
                  <a:cubicBezTo>
                    <a:pt x="9471" y="242957"/>
                    <a:pt x="13469" y="242450"/>
                    <a:pt x="14294" y="238959"/>
                  </a:cubicBezTo>
                  <a:cubicBezTo>
                    <a:pt x="16135" y="231470"/>
                    <a:pt x="10613" y="220998"/>
                    <a:pt x="6107" y="215032"/>
                  </a:cubicBezTo>
                  <a:lnTo>
                    <a:pt x="6107" y="215032"/>
                  </a:lnTo>
                  <a:close/>
                  <a:moveTo>
                    <a:pt x="698722" y="255143"/>
                  </a:moveTo>
                  <a:cubicBezTo>
                    <a:pt x="695866" y="259967"/>
                    <a:pt x="691740" y="265044"/>
                    <a:pt x="690915" y="270756"/>
                  </a:cubicBezTo>
                  <a:cubicBezTo>
                    <a:pt x="690471" y="273739"/>
                    <a:pt x="693708" y="277737"/>
                    <a:pt x="696754" y="275453"/>
                  </a:cubicBezTo>
                  <a:cubicBezTo>
                    <a:pt x="701768" y="271771"/>
                    <a:pt x="704243" y="265869"/>
                    <a:pt x="707417" y="260474"/>
                  </a:cubicBezTo>
                  <a:cubicBezTo>
                    <a:pt x="710590" y="255079"/>
                    <a:pt x="701959" y="249685"/>
                    <a:pt x="698722" y="255143"/>
                  </a:cubicBezTo>
                  <a:lnTo>
                    <a:pt x="698722" y="255143"/>
                  </a:lnTo>
                  <a:close/>
                  <a:moveTo>
                    <a:pt x="681966" y="244417"/>
                  </a:moveTo>
                  <a:cubicBezTo>
                    <a:pt x="684949" y="240228"/>
                    <a:pt x="691740" y="244227"/>
                    <a:pt x="689075" y="248860"/>
                  </a:cubicBezTo>
                  <a:cubicBezTo>
                    <a:pt x="686473" y="253239"/>
                    <a:pt x="684695" y="257809"/>
                    <a:pt x="683934" y="262949"/>
                  </a:cubicBezTo>
                  <a:cubicBezTo>
                    <a:pt x="683299" y="266884"/>
                    <a:pt x="683807" y="269360"/>
                    <a:pt x="680634" y="271835"/>
                  </a:cubicBezTo>
                  <a:cubicBezTo>
                    <a:pt x="679237" y="272914"/>
                    <a:pt x="677460" y="273104"/>
                    <a:pt x="676064" y="271708"/>
                  </a:cubicBezTo>
                  <a:cubicBezTo>
                    <a:pt x="669146" y="264727"/>
                    <a:pt x="677651" y="250383"/>
                    <a:pt x="681966" y="244417"/>
                  </a:cubicBezTo>
                  <a:lnTo>
                    <a:pt x="681966" y="244417"/>
                  </a:lnTo>
                  <a:close/>
                  <a:moveTo>
                    <a:pt x="662419" y="238007"/>
                  </a:moveTo>
                  <a:cubicBezTo>
                    <a:pt x="656834" y="244163"/>
                    <a:pt x="637920" y="272469"/>
                    <a:pt x="656262" y="274310"/>
                  </a:cubicBezTo>
                  <a:cubicBezTo>
                    <a:pt x="660261" y="274691"/>
                    <a:pt x="662800" y="269296"/>
                    <a:pt x="660514" y="265996"/>
                  </a:cubicBezTo>
                  <a:cubicBezTo>
                    <a:pt x="662990" y="258253"/>
                    <a:pt x="665973" y="251208"/>
                    <a:pt x="669527" y="243846"/>
                  </a:cubicBezTo>
                  <a:cubicBezTo>
                    <a:pt x="671558" y="239403"/>
                    <a:pt x="665973" y="234072"/>
                    <a:pt x="662419" y="238007"/>
                  </a:cubicBezTo>
                  <a:lnTo>
                    <a:pt x="662419" y="238007"/>
                  </a:lnTo>
                  <a:close/>
                  <a:moveTo>
                    <a:pt x="639190" y="233501"/>
                  </a:moveTo>
                  <a:cubicBezTo>
                    <a:pt x="642363" y="230137"/>
                    <a:pt x="648392" y="234961"/>
                    <a:pt x="645727" y="238832"/>
                  </a:cubicBezTo>
                  <a:cubicBezTo>
                    <a:pt x="641665" y="244861"/>
                    <a:pt x="640015" y="251462"/>
                    <a:pt x="639507" y="258887"/>
                  </a:cubicBezTo>
                  <a:cubicBezTo>
                    <a:pt x="638936" y="266250"/>
                    <a:pt x="627829" y="266059"/>
                    <a:pt x="628210" y="258507"/>
                  </a:cubicBezTo>
                  <a:cubicBezTo>
                    <a:pt x="628591" y="248606"/>
                    <a:pt x="632716" y="240419"/>
                    <a:pt x="639190" y="233501"/>
                  </a:cubicBezTo>
                  <a:lnTo>
                    <a:pt x="639190" y="233501"/>
                  </a:lnTo>
                  <a:close/>
                  <a:moveTo>
                    <a:pt x="620086" y="220490"/>
                  </a:moveTo>
                  <a:cubicBezTo>
                    <a:pt x="615390" y="224742"/>
                    <a:pt x="612216" y="231533"/>
                    <a:pt x="609487" y="237245"/>
                  </a:cubicBezTo>
                  <a:cubicBezTo>
                    <a:pt x="606885" y="242703"/>
                    <a:pt x="603458" y="249621"/>
                    <a:pt x="604156" y="255905"/>
                  </a:cubicBezTo>
                  <a:cubicBezTo>
                    <a:pt x="604537" y="259776"/>
                    <a:pt x="609741" y="263521"/>
                    <a:pt x="612724" y="259776"/>
                  </a:cubicBezTo>
                  <a:cubicBezTo>
                    <a:pt x="616405" y="255079"/>
                    <a:pt x="617611" y="248923"/>
                    <a:pt x="619515" y="243211"/>
                  </a:cubicBezTo>
                  <a:cubicBezTo>
                    <a:pt x="621609" y="236992"/>
                    <a:pt x="624910" y="230708"/>
                    <a:pt x="626115" y="224235"/>
                  </a:cubicBezTo>
                  <a:cubicBezTo>
                    <a:pt x="626813" y="220681"/>
                    <a:pt x="622752" y="218078"/>
                    <a:pt x="620086" y="220490"/>
                  </a:cubicBezTo>
                  <a:lnTo>
                    <a:pt x="620086" y="220490"/>
                  </a:lnTo>
                  <a:close/>
                  <a:moveTo>
                    <a:pt x="600602" y="218205"/>
                  </a:moveTo>
                  <a:cubicBezTo>
                    <a:pt x="601363" y="212430"/>
                    <a:pt x="593367" y="209510"/>
                    <a:pt x="591780" y="215413"/>
                  </a:cubicBezTo>
                  <a:cubicBezTo>
                    <a:pt x="589051" y="225567"/>
                    <a:pt x="585624" y="235532"/>
                    <a:pt x="582069" y="245369"/>
                  </a:cubicBezTo>
                  <a:cubicBezTo>
                    <a:pt x="581117" y="247971"/>
                    <a:pt x="582831" y="250891"/>
                    <a:pt x="584925" y="252414"/>
                  </a:cubicBezTo>
                  <a:cubicBezTo>
                    <a:pt x="585179" y="252604"/>
                    <a:pt x="585433" y="252858"/>
                    <a:pt x="585751" y="252985"/>
                  </a:cubicBezTo>
                  <a:cubicBezTo>
                    <a:pt x="587718" y="254445"/>
                    <a:pt x="591145" y="254064"/>
                    <a:pt x="592732" y="252287"/>
                  </a:cubicBezTo>
                  <a:cubicBezTo>
                    <a:pt x="594192" y="250573"/>
                    <a:pt x="594509" y="248923"/>
                    <a:pt x="594255" y="247019"/>
                  </a:cubicBezTo>
                  <a:cubicBezTo>
                    <a:pt x="597175" y="237626"/>
                    <a:pt x="599269" y="228106"/>
                    <a:pt x="600602" y="218205"/>
                  </a:cubicBezTo>
                  <a:lnTo>
                    <a:pt x="600602" y="218205"/>
                  </a:lnTo>
                  <a:close/>
                  <a:moveTo>
                    <a:pt x="566710" y="207669"/>
                  </a:moveTo>
                  <a:cubicBezTo>
                    <a:pt x="564616" y="218205"/>
                    <a:pt x="562014" y="228677"/>
                    <a:pt x="560745" y="239340"/>
                  </a:cubicBezTo>
                  <a:cubicBezTo>
                    <a:pt x="559919" y="246131"/>
                    <a:pt x="569884" y="249685"/>
                    <a:pt x="571153" y="242576"/>
                  </a:cubicBezTo>
                  <a:cubicBezTo>
                    <a:pt x="573184" y="231597"/>
                    <a:pt x="573882" y="220236"/>
                    <a:pt x="575088" y="209066"/>
                  </a:cubicBezTo>
                  <a:cubicBezTo>
                    <a:pt x="575596" y="204242"/>
                    <a:pt x="567662" y="202973"/>
                    <a:pt x="566710" y="207669"/>
                  </a:cubicBezTo>
                  <a:lnTo>
                    <a:pt x="566710" y="207669"/>
                  </a:lnTo>
                  <a:close/>
                  <a:moveTo>
                    <a:pt x="544434" y="202592"/>
                  </a:moveTo>
                  <a:cubicBezTo>
                    <a:pt x="541324" y="208304"/>
                    <a:pt x="539864" y="214778"/>
                    <a:pt x="538721" y="221315"/>
                  </a:cubicBezTo>
                  <a:cubicBezTo>
                    <a:pt x="537706" y="227027"/>
                    <a:pt x="535612" y="233501"/>
                    <a:pt x="539166" y="238705"/>
                  </a:cubicBezTo>
                  <a:cubicBezTo>
                    <a:pt x="541006" y="241307"/>
                    <a:pt x="543989" y="241878"/>
                    <a:pt x="546274" y="239911"/>
                  </a:cubicBezTo>
                  <a:cubicBezTo>
                    <a:pt x="550590" y="236103"/>
                    <a:pt x="549955" y="230327"/>
                    <a:pt x="550526" y="224742"/>
                  </a:cubicBezTo>
                  <a:cubicBezTo>
                    <a:pt x="551225" y="218142"/>
                    <a:pt x="552176" y="211478"/>
                    <a:pt x="551478" y="204814"/>
                  </a:cubicBezTo>
                  <a:cubicBezTo>
                    <a:pt x="551161" y="201133"/>
                    <a:pt x="546401" y="198975"/>
                    <a:pt x="544434" y="202592"/>
                  </a:cubicBezTo>
                  <a:lnTo>
                    <a:pt x="544434" y="202592"/>
                  </a:lnTo>
                  <a:close/>
                  <a:moveTo>
                    <a:pt x="515048" y="197261"/>
                  </a:moveTo>
                  <a:cubicBezTo>
                    <a:pt x="512890" y="204750"/>
                    <a:pt x="511811" y="212937"/>
                    <a:pt x="510606" y="220681"/>
                  </a:cubicBezTo>
                  <a:cubicBezTo>
                    <a:pt x="509654" y="226837"/>
                    <a:pt x="507178" y="233755"/>
                    <a:pt x="511050" y="239340"/>
                  </a:cubicBezTo>
                  <a:cubicBezTo>
                    <a:pt x="512637" y="241625"/>
                    <a:pt x="515175" y="242069"/>
                    <a:pt x="517206" y="240355"/>
                  </a:cubicBezTo>
                  <a:cubicBezTo>
                    <a:pt x="522157" y="236230"/>
                    <a:pt x="521331" y="228804"/>
                    <a:pt x="521776" y="222584"/>
                  </a:cubicBezTo>
                  <a:cubicBezTo>
                    <a:pt x="522284" y="214651"/>
                    <a:pt x="523109" y="206464"/>
                    <a:pt x="522664" y="198531"/>
                  </a:cubicBezTo>
                  <a:cubicBezTo>
                    <a:pt x="522347" y="194088"/>
                    <a:pt x="516254" y="192945"/>
                    <a:pt x="515048" y="197261"/>
                  </a:cubicBezTo>
                  <a:lnTo>
                    <a:pt x="515048" y="197261"/>
                  </a:lnTo>
                  <a:close/>
                  <a:moveTo>
                    <a:pt x="503688" y="191613"/>
                  </a:moveTo>
                  <a:cubicBezTo>
                    <a:pt x="503244" y="188820"/>
                    <a:pt x="498928" y="188249"/>
                    <a:pt x="497785" y="190660"/>
                  </a:cubicBezTo>
                  <a:cubicBezTo>
                    <a:pt x="492010" y="202973"/>
                    <a:pt x="489598" y="220998"/>
                    <a:pt x="489154" y="234770"/>
                  </a:cubicBezTo>
                  <a:cubicBezTo>
                    <a:pt x="488963" y="241371"/>
                    <a:pt x="498737" y="242894"/>
                    <a:pt x="500261" y="236674"/>
                  </a:cubicBezTo>
                  <a:cubicBezTo>
                    <a:pt x="503561" y="223473"/>
                    <a:pt x="505846" y="205321"/>
                    <a:pt x="503688" y="191613"/>
                  </a:cubicBezTo>
                  <a:lnTo>
                    <a:pt x="503688" y="191613"/>
                  </a:lnTo>
                  <a:close/>
                  <a:moveTo>
                    <a:pt x="470558" y="187868"/>
                  </a:moveTo>
                  <a:cubicBezTo>
                    <a:pt x="470177" y="184568"/>
                    <a:pt x="465544" y="183298"/>
                    <a:pt x="464656" y="186853"/>
                  </a:cubicBezTo>
                  <a:cubicBezTo>
                    <a:pt x="461926" y="197896"/>
                    <a:pt x="460530" y="209955"/>
                    <a:pt x="460086" y="221379"/>
                  </a:cubicBezTo>
                  <a:cubicBezTo>
                    <a:pt x="459832" y="228487"/>
                    <a:pt x="469987" y="228487"/>
                    <a:pt x="470621" y="221696"/>
                  </a:cubicBezTo>
                  <a:cubicBezTo>
                    <a:pt x="471700" y="210716"/>
                    <a:pt x="471827" y="198975"/>
                    <a:pt x="470558" y="187868"/>
                  </a:cubicBezTo>
                  <a:lnTo>
                    <a:pt x="470558" y="187868"/>
                  </a:lnTo>
                  <a:close/>
                  <a:moveTo>
                    <a:pt x="439332" y="185837"/>
                  </a:moveTo>
                  <a:cubicBezTo>
                    <a:pt x="437872" y="192311"/>
                    <a:pt x="436667" y="198784"/>
                    <a:pt x="435778" y="205385"/>
                  </a:cubicBezTo>
                  <a:cubicBezTo>
                    <a:pt x="435080" y="210716"/>
                    <a:pt x="433620" y="216047"/>
                    <a:pt x="436794" y="220807"/>
                  </a:cubicBezTo>
                  <a:cubicBezTo>
                    <a:pt x="438126" y="222712"/>
                    <a:pt x="440982" y="223727"/>
                    <a:pt x="442696" y="221759"/>
                  </a:cubicBezTo>
                  <a:cubicBezTo>
                    <a:pt x="446123" y="217761"/>
                    <a:pt x="445615" y="213699"/>
                    <a:pt x="445806" y="208431"/>
                  </a:cubicBezTo>
                  <a:cubicBezTo>
                    <a:pt x="446060" y="201704"/>
                    <a:pt x="446504" y="194976"/>
                    <a:pt x="447329" y="188312"/>
                  </a:cubicBezTo>
                  <a:cubicBezTo>
                    <a:pt x="447964" y="183171"/>
                    <a:pt x="440538" y="180379"/>
                    <a:pt x="439332" y="185837"/>
                  </a:cubicBezTo>
                  <a:lnTo>
                    <a:pt x="439332" y="185837"/>
                  </a:lnTo>
                  <a:close/>
                  <a:moveTo>
                    <a:pt x="412994" y="183235"/>
                  </a:moveTo>
                  <a:cubicBezTo>
                    <a:pt x="409312" y="194215"/>
                    <a:pt x="405631" y="209637"/>
                    <a:pt x="409884" y="221315"/>
                  </a:cubicBezTo>
                  <a:cubicBezTo>
                    <a:pt x="411851" y="226773"/>
                    <a:pt x="418896" y="225885"/>
                    <a:pt x="419340" y="220300"/>
                  </a:cubicBezTo>
                  <a:cubicBezTo>
                    <a:pt x="419848" y="214778"/>
                    <a:pt x="418706" y="209129"/>
                    <a:pt x="418896" y="203544"/>
                  </a:cubicBezTo>
                  <a:cubicBezTo>
                    <a:pt x="419023" y="197451"/>
                    <a:pt x="420038" y="191676"/>
                    <a:pt x="421498" y="185900"/>
                  </a:cubicBezTo>
                  <a:cubicBezTo>
                    <a:pt x="422958" y="180252"/>
                    <a:pt x="414771" y="177840"/>
                    <a:pt x="412994" y="183235"/>
                  </a:cubicBezTo>
                  <a:lnTo>
                    <a:pt x="412994" y="183235"/>
                  </a:lnTo>
                  <a:close/>
                  <a:moveTo>
                    <a:pt x="391224" y="209320"/>
                  </a:moveTo>
                  <a:cubicBezTo>
                    <a:pt x="390653" y="200688"/>
                    <a:pt x="390272" y="192120"/>
                    <a:pt x="390336" y="183489"/>
                  </a:cubicBezTo>
                  <a:cubicBezTo>
                    <a:pt x="390336" y="177015"/>
                    <a:pt x="381133" y="176952"/>
                    <a:pt x="380625" y="183171"/>
                  </a:cubicBezTo>
                  <a:cubicBezTo>
                    <a:pt x="379927" y="192311"/>
                    <a:pt x="379483" y="201513"/>
                    <a:pt x="379737" y="210716"/>
                  </a:cubicBezTo>
                  <a:cubicBezTo>
                    <a:pt x="379991" y="217824"/>
                    <a:pt x="379039" y="225441"/>
                    <a:pt x="384370" y="230772"/>
                  </a:cubicBezTo>
                  <a:cubicBezTo>
                    <a:pt x="386274" y="232675"/>
                    <a:pt x="388939" y="232168"/>
                    <a:pt x="390272" y="230201"/>
                  </a:cubicBezTo>
                  <a:cubicBezTo>
                    <a:pt x="394207" y="224235"/>
                    <a:pt x="391669" y="216365"/>
                    <a:pt x="391224" y="209320"/>
                  </a:cubicBezTo>
                  <a:lnTo>
                    <a:pt x="391224" y="209320"/>
                  </a:lnTo>
                  <a:close/>
                  <a:moveTo>
                    <a:pt x="360824" y="207733"/>
                  </a:moveTo>
                  <a:cubicBezTo>
                    <a:pt x="359681" y="200117"/>
                    <a:pt x="358793" y="192374"/>
                    <a:pt x="356952" y="184822"/>
                  </a:cubicBezTo>
                  <a:cubicBezTo>
                    <a:pt x="355810" y="180125"/>
                    <a:pt x="349209" y="181140"/>
                    <a:pt x="349082" y="185710"/>
                  </a:cubicBezTo>
                  <a:cubicBezTo>
                    <a:pt x="348828" y="193389"/>
                    <a:pt x="349463" y="201196"/>
                    <a:pt x="350034" y="208939"/>
                  </a:cubicBezTo>
                  <a:cubicBezTo>
                    <a:pt x="350542" y="215349"/>
                    <a:pt x="350034" y="221315"/>
                    <a:pt x="354223" y="226519"/>
                  </a:cubicBezTo>
                  <a:cubicBezTo>
                    <a:pt x="355937" y="228677"/>
                    <a:pt x="359491" y="228043"/>
                    <a:pt x="360633" y="225885"/>
                  </a:cubicBezTo>
                  <a:cubicBezTo>
                    <a:pt x="363616" y="220300"/>
                    <a:pt x="361712" y="213953"/>
                    <a:pt x="360824" y="207733"/>
                  </a:cubicBezTo>
                  <a:lnTo>
                    <a:pt x="360824" y="207733"/>
                  </a:lnTo>
                  <a:close/>
                  <a:moveTo>
                    <a:pt x="327757" y="210208"/>
                  </a:moveTo>
                  <a:cubicBezTo>
                    <a:pt x="326171" y="203100"/>
                    <a:pt x="325028" y="195865"/>
                    <a:pt x="324521" y="188566"/>
                  </a:cubicBezTo>
                  <a:cubicBezTo>
                    <a:pt x="324140" y="182981"/>
                    <a:pt x="316524" y="182854"/>
                    <a:pt x="316143" y="188312"/>
                  </a:cubicBezTo>
                  <a:cubicBezTo>
                    <a:pt x="315254" y="201577"/>
                    <a:pt x="315191" y="219030"/>
                    <a:pt x="322490" y="231026"/>
                  </a:cubicBezTo>
                  <a:cubicBezTo>
                    <a:pt x="325092" y="235278"/>
                    <a:pt x="332644" y="234199"/>
                    <a:pt x="332073" y="228614"/>
                  </a:cubicBezTo>
                  <a:cubicBezTo>
                    <a:pt x="331502" y="222394"/>
                    <a:pt x="329217" y="216365"/>
                    <a:pt x="327757" y="210208"/>
                  </a:cubicBezTo>
                  <a:lnTo>
                    <a:pt x="327757" y="210208"/>
                  </a:lnTo>
                  <a:close/>
                  <a:moveTo>
                    <a:pt x="301292" y="209447"/>
                  </a:moveTo>
                  <a:cubicBezTo>
                    <a:pt x="300276" y="201831"/>
                    <a:pt x="299134" y="194151"/>
                    <a:pt x="296976" y="186789"/>
                  </a:cubicBezTo>
                  <a:cubicBezTo>
                    <a:pt x="296151" y="184123"/>
                    <a:pt x="291708" y="183489"/>
                    <a:pt x="291264" y="186599"/>
                  </a:cubicBezTo>
                  <a:cubicBezTo>
                    <a:pt x="290248" y="194024"/>
                    <a:pt x="290121" y="201513"/>
                    <a:pt x="290248" y="209066"/>
                  </a:cubicBezTo>
                  <a:cubicBezTo>
                    <a:pt x="290375" y="215413"/>
                    <a:pt x="289233" y="223155"/>
                    <a:pt x="294310" y="227915"/>
                  </a:cubicBezTo>
                  <a:cubicBezTo>
                    <a:pt x="295770" y="229312"/>
                    <a:pt x="298372" y="229756"/>
                    <a:pt x="299769" y="228106"/>
                  </a:cubicBezTo>
                  <a:cubicBezTo>
                    <a:pt x="304211" y="222838"/>
                    <a:pt x="302180" y="216111"/>
                    <a:pt x="301292" y="209447"/>
                  </a:cubicBezTo>
                  <a:lnTo>
                    <a:pt x="301292" y="209447"/>
                  </a:lnTo>
                  <a:close/>
                  <a:moveTo>
                    <a:pt x="271653" y="219030"/>
                  </a:moveTo>
                  <a:cubicBezTo>
                    <a:pt x="270827" y="210653"/>
                    <a:pt x="269622" y="202275"/>
                    <a:pt x="268479" y="193897"/>
                  </a:cubicBezTo>
                  <a:cubicBezTo>
                    <a:pt x="267654" y="187995"/>
                    <a:pt x="259023" y="187297"/>
                    <a:pt x="259213" y="193580"/>
                  </a:cubicBezTo>
                  <a:cubicBezTo>
                    <a:pt x="259530" y="202529"/>
                    <a:pt x="259784" y="211478"/>
                    <a:pt x="260355" y="220426"/>
                  </a:cubicBezTo>
                  <a:cubicBezTo>
                    <a:pt x="260863" y="227979"/>
                    <a:pt x="260419" y="235595"/>
                    <a:pt x="263910" y="242513"/>
                  </a:cubicBezTo>
                  <a:cubicBezTo>
                    <a:pt x="265814" y="246321"/>
                    <a:pt x="270954" y="245179"/>
                    <a:pt x="272033" y="241688"/>
                  </a:cubicBezTo>
                  <a:cubicBezTo>
                    <a:pt x="274382" y="234643"/>
                    <a:pt x="272478" y="226456"/>
                    <a:pt x="271653" y="219030"/>
                  </a:cubicBezTo>
                  <a:lnTo>
                    <a:pt x="271653" y="219030"/>
                  </a:lnTo>
                  <a:close/>
                  <a:moveTo>
                    <a:pt x="246012" y="200815"/>
                  </a:moveTo>
                  <a:cubicBezTo>
                    <a:pt x="245123" y="195675"/>
                    <a:pt x="236619" y="196563"/>
                    <a:pt x="237190" y="201767"/>
                  </a:cubicBezTo>
                  <a:cubicBezTo>
                    <a:pt x="238332" y="213509"/>
                    <a:pt x="238269" y="225885"/>
                    <a:pt x="240935" y="237499"/>
                  </a:cubicBezTo>
                  <a:cubicBezTo>
                    <a:pt x="242394" y="243909"/>
                    <a:pt x="252295" y="242894"/>
                    <a:pt x="252041" y="236357"/>
                  </a:cubicBezTo>
                  <a:cubicBezTo>
                    <a:pt x="251470" y="224552"/>
                    <a:pt x="247979" y="212493"/>
                    <a:pt x="246012" y="200815"/>
                  </a:cubicBezTo>
                  <a:lnTo>
                    <a:pt x="246012" y="200815"/>
                  </a:lnTo>
                  <a:close/>
                  <a:moveTo>
                    <a:pt x="226020" y="238959"/>
                  </a:moveTo>
                  <a:cubicBezTo>
                    <a:pt x="223545" y="227725"/>
                    <a:pt x="219546" y="216872"/>
                    <a:pt x="217642" y="205512"/>
                  </a:cubicBezTo>
                  <a:cubicBezTo>
                    <a:pt x="216817" y="200815"/>
                    <a:pt x="209455" y="201704"/>
                    <a:pt x="209645" y="206337"/>
                  </a:cubicBezTo>
                  <a:cubicBezTo>
                    <a:pt x="210153" y="218015"/>
                    <a:pt x="210915" y="230581"/>
                    <a:pt x="215294" y="241688"/>
                  </a:cubicBezTo>
                  <a:cubicBezTo>
                    <a:pt x="218023" y="248416"/>
                    <a:pt x="227670" y="246321"/>
                    <a:pt x="226020" y="238959"/>
                  </a:cubicBezTo>
                  <a:lnTo>
                    <a:pt x="226020" y="238959"/>
                  </a:lnTo>
                  <a:close/>
                  <a:moveTo>
                    <a:pt x="200633" y="241307"/>
                  </a:moveTo>
                  <a:cubicBezTo>
                    <a:pt x="198475" y="231787"/>
                    <a:pt x="195238" y="221442"/>
                    <a:pt x="189145" y="213635"/>
                  </a:cubicBezTo>
                  <a:cubicBezTo>
                    <a:pt x="187242" y="211160"/>
                    <a:pt x="183560" y="213191"/>
                    <a:pt x="183497" y="215857"/>
                  </a:cubicBezTo>
                  <a:cubicBezTo>
                    <a:pt x="183433" y="225186"/>
                    <a:pt x="186480" y="235214"/>
                    <a:pt x="189082" y="244163"/>
                  </a:cubicBezTo>
                  <a:cubicBezTo>
                    <a:pt x="191367" y="251906"/>
                    <a:pt x="202410" y="249050"/>
                    <a:pt x="200633" y="241307"/>
                  </a:cubicBezTo>
                  <a:lnTo>
                    <a:pt x="200633" y="241307"/>
                  </a:lnTo>
                  <a:close/>
                  <a:moveTo>
                    <a:pt x="175691" y="257174"/>
                  </a:moveTo>
                  <a:cubicBezTo>
                    <a:pt x="169407" y="246257"/>
                    <a:pt x="164901" y="235786"/>
                    <a:pt x="165599" y="223029"/>
                  </a:cubicBezTo>
                  <a:cubicBezTo>
                    <a:pt x="165917" y="217697"/>
                    <a:pt x="157539" y="216301"/>
                    <a:pt x="156460" y="221506"/>
                  </a:cubicBezTo>
                  <a:cubicBezTo>
                    <a:pt x="153477" y="235976"/>
                    <a:pt x="156270" y="252604"/>
                    <a:pt x="167630" y="263330"/>
                  </a:cubicBezTo>
                  <a:cubicBezTo>
                    <a:pt x="171946" y="267392"/>
                    <a:pt x="178864" y="262632"/>
                    <a:pt x="175691" y="257174"/>
                  </a:cubicBezTo>
                  <a:lnTo>
                    <a:pt x="175691" y="257174"/>
                  </a:lnTo>
                  <a:close/>
                  <a:moveTo>
                    <a:pt x="145925" y="247210"/>
                  </a:moveTo>
                  <a:cubicBezTo>
                    <a:pt x="143640" y="240926"/>
                    <a:pt x="142370" y="234580"/>
                    <a:pt x="140593" y="228170"/>
                  </a:cubicBezTo>
                  <a:cubicBezTo>
                    <a:pt x="139451" y="223981"/>
                    <a:pt x="133993" y="225060"/>
                    <a:pt x="133675" y="228931"/>
                  </a:cubicBezTo>
                  <a:cubicBezTo>
                    <a:pt x="133104" y="235912"/>
                    <a:pt x="134373" y="244036"/>
                    <a:pt x="136404" y="250827"/>
                  </a:cubicBezTo>
                  <a:cubicBezTo>
                    <a:pt x="138118" y="256603"/>
                    <a:pt x="139514" y="263647"/>
                    <a:pt x="145671" y="265742"/>
                  </a:cubicBezTo>
                  <a:cubicBezTo>
                    <a:pt x="147638" y="266440"/>
                    <a:pt x="149415" y="265107"/>
                    <a:pt x="150050" y="263330"/>
                  </a:cubicBezTo>
                  <a:cubicBezTo>
                    <a:pt x="151954" y="257936"/>
                    <a:pt x="147829" y="252414"/>
                    <a:pt x="145925" y="247210"/>
                  </a:cubicBezTo>
                  <a:lnTo>
                    <a:pt x="145925" y="247210"/>
                  </a:lnTo>
                  <a:close/>
                  <a:moveTo>
                    <a:pt x="119395" y="255905"/>
                  </a:moveTo>
                  <a:cubicBezTo>
                    <a:pt x="117428" y="249939"/>
                    <a:pt x="115587" y="244036"/>
                    <a:pt x="114191" y="237880"/>
                  </a:cubicBezTo>
                  <a:cubicBezTo>
                    <a:pt x="113239" y="233437"/>
                    <a:pt x="106258" y="234199"/>
                    <a:pt x="106512" y="238705"/>
                  </a:cubicBezTo>
                  <a:cubicBezTo>
                    <a:pt x="107083" y="249050"/>
                    <a:pt x="107464" y="267329"/>
                    <a:pt x="116793" y="273866"/>
                  </a:cubicBezTo>
                  <a:cubicBezTo>
                    <a:pt x="118951" y="275389"/>
                    <a:pt x="122378" y="274120"/>
                    <a:pt x="122886" y="271518"/>
                  </a:cubicBezTo>
                  <a:cubicBezTo>
                    <a:pt x="123965" y="265996"/>
                    <a:pt x="121172" y="261172"/>
                    <a:pt x="119395" y="255905"/>
                  </a:cubicBezTo>
                  <a:lnTo>
                    <a:pt x="119395" y="255905"/>
                  </a:lnTo>
                  <a:close/>
                  <a:moveTo>
                    <a:pt x="97626" y="275643"/>
                  </a:moveTo>
                  <a:cubicBezTo>
                    <a:pt x="96230" y="274691"/>
                    <a:pt x="95341" y="270375"/>
                    <a:pt x="94707" y="268725"/>
                  </a:cubicBezTo>
                  <a:cubicBezTo>
                    <a:pt x="93564" y="265932"/>
                    <a:pt x="92485" y="263076"/>
                    <a:pt x="91280" y="260284"/>
                  </a:cubicBezTo>
                  <a:cubicBezTo>
                    <a:pt x="89058" y="255016"/>
                    <a:pt x="86456" y="249875"/>
                    <a:pt x="84044" y="244607"/>
                  </a:cubicBezTo>
                  <a:cubicBezTo>
                    <a:pt x="81823" y="239911"/>
                    <a:pt x="74588" y="242957"/>
                    <a:pt x="76048" y="247844"/>
                  </a:cubicBezTo>
                  <a:cubicBezTo>
                    <a:pt x="78713" y="256666"/>
                    <a:pt x="81442" y="265425"/>
                    <a:pt x="84615" y="274056"/>
                  </a:cubicBezTo>
                  <a:cubicBezTo>
                    <a:pt x="86583" y="279514"/>
                    <a:pt x="88233" y="286369"/>
                    <a:pt x="95024" y="286369"/>
                  </a:cubicBezTo>
                  <a:cubicBezTo>
                    <a:pt x="96865" y="286369"/>
                    <a:pt x="99023" y="285480"/>
                    <a:pt x="99848" y="283703"/>
                  </a:cubicBezTo>
                  <a:cubicBezTo>
                    <a:pt x="99911" y="283449"/>
                    <a:pt x="100038" y="283259"/>
                    <a:pt x="100165" y="283005"/>
                  </a:cubicBezTo>
                  <a:cubicBezTo>
                    <a:pt x="101625" y="279768"/>
                    <a:pt x="100101" y="276912"/>
                    <a:pt x="97626" y="275643"/>
                  </a:cubicBezTo>
                  <a:lnTo>
                    <a:pt x="97626" y="275643"/>
                  </a:lnTo>
                  <a:close/>
                  <a:moveTo>
                    <a:pt x="67924" y="292715"/>
                  </a:moveTo>
                  <a:cubicBezTo>
                    <a:pt x="67860" y="292525"/>
                    <a:pt x="67860" y="292398"/>
                    <a:pt x="67543" y="291700"/>
                  </a:cubicBezTo>
                  <a:cubicBezTo>
                    <a:pt x="66845" y="290811"/>
                    <a:pt x="66274" y="289986"/>
                    <a:pt x="65639" y="289034"/>
                  </a:cubicBezTo>
                  <a:cubicBezTo>
                    <a:pt x="64433" y="286749"/>
                    <a:pt x="64052" y="283513"/>
                    <a:pt x="63354" y="281101"/>
                  </a:cubicBezTo>
                  <a:cubicBezTo>
                    <a:pt x="61577" y="274881"/>
                    <a:pt x="59419" y="268852"/>
                    <a:pt x="57198" y="262759"/>
                  </a:cubicBezTo>
                  <a:cubicBezTo>
                    <a:pt x="55294" y="257301"/>
                    <a:pt x="48122" y="259268"/>
                    <a:pt x="49011" y="264853"/>
                  </a:cubicBezTo>
                  <a:cubicBezTo>
                    <a:pt x="50153" y="271708"/>
                    <a:pt x="51295" y="278435"/>
                    <a:pt x="52882" y="285163"/>
                  </a:cubicBezTo>
                  <a:cubicBezTo>
                    <a:pt x="54024" y="289986"/>
                    <a:pt x="54596" y="295191"/>
                    <a:pt x="58594" y="298618"/>
                  </a:cubicBezTo>
                  <a:cubicBezTo>
                    <a:pt x="60498" y="300204"/>
                    <a:pt x="63354" y="301283"/>
                    <a:pt x="65575" y="299760"/>
                  </a:cubicBezTo>
                  <a:cubicBezTo>
                    <a:pt x="67162" y="298681"/>
                    <a:pt x="68114" y="297666"/>
                    <a:pt x="68558" y="295698"/>
                  </a:cubicBezTo>
                  <a:cubicBezTo>
                    <a:pt x="68812" y="294556"/>
                    <a:pt x="68431" y="293604"/>
                    <a:pt x="67924" y="292715"/>
                  </a:cubicBezTo>
                  <a:lnTo>
                    <a:pt x="67924" y="292715"/>
                  </a:lnTo>
                  <a:close/>
                  <a:moveTo>
                    <a:pt x="37079" y="292969"/>
                  </a:moveTo>
                  <a:cubicBezTo>
                    <a:pt x="35048" y="287575"/>
                    <a:pt x="33080" y="282307"/>
                    <a:pt x="30732" y="277039"/>
                  </a:cubicBezTo>
                  <a:cubicBezTo>
                    <a:pt x="28955" y="273041"/>
                    <a:pt x="23116" y="275008"/>
                    <a:pt x="23116" y="278880"/>
                  </a:cubicBezTo>
                  <a:cubicBezTo>
                    <a:pt x="23243" y="285671"/>
                    <a:pt x="24512" y="291763"/>
                    <a:pt x="26797" y="298237"/>
                  </a:cubicBezTo>
                  <a:cubicBezTo>
                    <a:pt x="28828" y="303759"/>
                    <a:pt x="29970" y="308392"/>
                    <a:pt x="35556" y="310613"/>
                  </a:cubicBezTo>
                  <a:cubicBezTo>
                    <a:pt x="37777" y="311502"/>
                    <a:pt x="39998" y="309852"/>
                    <a:pt x="40633" y="307821"/>
                  </a:cubicBezTo>
                  <a:cubicBezTo>
                    <a:pt x="42410" y="302489"/>
                    <a:pt x="39046" y="298047"/>
                    <a:pt x="37079" y="292969"/>
                  </a:cubicBezTo>
                  <a:lnTo>
                    <a:pt x="37079" y="292969"/>
                  </a:lnTo>
                  <a:close/>
                  <a:moveTo>
                    <a:pt x="7122" y="286178"/>
                  </a:moveTo>
                  <a:cubicBezTo>
                    <a:pt x="4076" y="283259"/>
                    <a:pt x="-303" y="285924"/>
                    <a:pt x="585" y="289986"/>
                  </a:cubicBezTo>
                  <a:cubicBezTo>
                    <a:pt x="1728" y="295444"/>
                    <a:pt x="4076" y="300712"/>
                    <a:pt x="5663" y="306043"/>
                  </a:cubicBezTo>
                  <a:cubicBezTo>
                    <a:pt x="7122" y="310930"/>
                    <a:pt x="7186" y="316008"/>
                    <a:pt x="10930" y="319752"/>
                  </a:cubicBezTo>
                  <a:cubicBezTo>
                    <a:pt x="13025" y="321847"/>
                    <a:pt x="16896" y="321783"/>
                    <a:pt x="18229" y="318991"/>
                  </a:cubicBezTo>
                  <a:cubicBezTo>
                    <a:pt x="22735" y="309724"/>
                    <a:pt x="14231" y="292906"/>
                    <a:pt x="7122" y="286178"/>
                  </a:cubicBezTo>
                  <a:lnTo>
                    <a:pt x="7122" y="286178"/>
                  </a:lnTo>
                  <a:close/>
                  <a:moveTo>
                    <a:pt x="695866" y="317531"/>
                  </a:moveTo>
                  <a:cubicBezTo>
                    <a:pt x="692946" y="322672"/>
                    <a:pt x="690217" y="327939"/>
                    <a:pt x="687806" y="333398"/>
                  </a:cubicBezTo>
                  <a:cubicBezTo>
                    <a:pt x="685711" y="338031"/>
                    <a:pt x="682982" y="342791"/>
                    <a:pt x="683426" y="348059"/>
                  </a:cubicBezTo>
                  <a:cubicBezTo>
                    <a:pt x="683680" y="351803"/>
                    <a:pt x="688249" y="354405"/>
                    <a:pt x="690979" y="351486"/>
                  </a:cubicBezTo>
                  <a:cubicBezTo>
                    <a:pt x="694406" y="347868"/>
                    <a:pt x="695295" y="343108"/>
                    <a:pt x="697199" y="338475"/>
                  </a:cubicBezTo>
                  <a:cubicBezTo>
                    <a:pt x="699356" y="333144"/>
                    <a:pt x="701768" y="327939"/>
                    <a:pt x="704434" y="322862"/>
                  </a:cubicBezTo>
                  <a:cubicBezTo>
                    <a:pt x="707290" y="317277"/>
                    <a:pt x="699039" y="312009"/>
                    <a:pt x="695866" y="317531"/>
                  </a:cubicBezTo>
                  <a:lnTo>
                    <a:pt x="695866" y="317531"/>
                  </a:lnTo>
                  <a:close/>
                  <a:moveTo>
                    <a:pt x="672193" y="310042"/>
                  </a:moveTo>
                  <a:cubicBezTo>
                    <a:pt x="666036" y="318800"/>
                    <a:pt x="660832" y="332827"/>
                    <a:pt x="660769" y="343870"/>
                  </a:cubicBezTo>
                  <a:cubicBezTo>
                    <a:pt x="660705" y="350978"/>
                    <a:pt x="670669" y="352374"/>
                    <a:pt x="672637" y="345901"/>
                  </a:cubicBezTo>
                  <a:cubicBezTo>
                    <a:pt x="674160" y="340633"/>
                    <a:pt x="674604" y="335048"/>
                    <a:pt x="675937" y="329717"/>
                  </a:cubicBezTo>
                  <a:cubicBezTo>
                    <a:pt x="677333" y="324385"/>
                    <a:pt x="679491" y="319435"/>
                    <a:pt x="681078" y="314167"/>
                  </a:cubicBezTo>
                  <a:cubicBezTo>
                    <a:pt x="682791" y="308455"/>
                    <a:pt x="675175" y="305790"/>
                    <a:pt x="672193" y="310042"/>
                  </a:cubicBezTo>
                  <a:lnTo>
                    <a:pt x="672193" y="310042"/>
                  </a:lnTo>
                  <a:close/>
                  <a:moveTo>
                    <a:pt x="649598" y="300395"/>
                  </a:moveTo>
                  <a:cubicBezTo>
                    <a:pt x="643696" y="309661"/>
                    <a:pt x="638047" y="321593"/>
                    <a:pt x="634937" y="332319"/>
                  </a:cubicBezTo>
                  <a:cubicBezTo>
                    <a:pt x="633097" y="338602"/>
                    <a:pt x="642173" y="342664"/>
                    <a:pt x="645346" y="337142"/>
                  </a:cubicBezTo>
                  <a:cubicBezTo>
                    <a:pt x="650804" y="327686"/>
                    <a:pt x="655374" y="315056"/>
                    <a:pt x="657976" y="304330"/>
                  </a:cubicBezTo>
                  <a:cubicBezTo>
                    <a:pt x="659245" y="299062"/>
                    <a:pt x="652327" y="296016"/>
                    <a:pt x="649598" y="300395"/>
                  </a:cubicBezTo>
                  <a:lnTo>
                    <a:pt x="649598" y="300395"/>
                  </a:lnTo>
                  <a:close/>
                  <a:moveTo>
                    <a:pt x="625417" y="294493"/>
                  </a:moveTo>
                  <a:cubicBezTo>
                    <a:pt x="627639" y="290494"/>
                    <a:pt x="634747" y="293540"/>
                    <a:pt x="633034" y="297983"/>
                  </a:cubicBezTo>
                  <a:cubicBezTo>
                    <a:pt x="628972" y="308328"/>
                    <a:pt x="626687" y="319181"/>
                    <a:pt x="623577" y="329907"/>
                  </a:cubicBezTo>
                  <a:cubicBezTo>
                    <a:pt x="621482" y="337142"/>
                    <a:pt x="611201" y="333715"/>
                    <a:pt x="612533" y="326416"/>
                  </a:cubicBezTo>
                  <a:cubicBezTo>
                    <a:pt x="614564" y="314865"/>
                    <a:pt x="619769" y="304457"/>
                    <a:pt x="625417" y="294493"/>
                  </a:cubicBezTo>
                  <a:lnTo>
                    <a:pt x="625417" y="294493"/>
                  </a:lnTo>
                  <a:close/>
                  <a:moveTo>
                    <a:pt x="605425" y="288146"/>
                  </a:moveTo>
                  <a:cubicBezTo>
                    <a:pt x="597302" y="294175"/>
                    <a:pt x="593747" y="307948"/>
                    <a:pt x="590637" y="317404"/>
                  </a:cubicBezTo>
                  <a:cubicBezTo>
                    <a:pt x="589876" y="319625"/>
                    <a:pt x="590828" y="322164"/>
                    <a:pt x="592351" y="323814"/>
                  </a:cubicBezTo>
                  <a:cubicBezTo>
                    <a:pt x="594318" y="325972"/>
                    <a:pt x="595842" y="326226"/>
                    <a:pt x="598571" y="325718"/>
                  </a:cubicBezTo>
                  <a:cubicBezTo>
                    <a:pt x="600729" y="325274"/>
                    <a:pt x="602379" y="323370"/>
                    <a:pt x="602950" y="321275"/>
                  </a:cubicBezTo>
                  <a:cubicBezTo>
                    <a:pt x="605489" y="312263"/>
                    <a:pt x="611264" y="300649"/>
                    <a:pt x="610122" y="291065"/>
                  </a:cubicBezTo>
                  <a:cubicBezTo>
                    <a:pt x="609931" y="288907"/>
                    <a:pt x="607520" y="286622"/>
                    <a:pt x="605425" y="288146"/>
                  </a:cubicBezTo>
                  <a:lnTo>
                    <a:pt x="605425" y="288146"/>
                  </a:lnTo>
                  <a:close/>
                  <a:moveTo>
                    <a:pt x="570518" y="284465"/>
                  </a:moveTo>
                  <a:cubicBezTo>
                    <a:pt x="569249" y="290367"/>
                    <a:pt x="567599" y="296269"/>
                    <a:pt x="566012" y="302108"/>
                  </a:cubicBezTo>
                  <a:cubicBezTo>
                    <a:pt x="564743" y="306868"/>
                    <a:pt x="562395" y="311502"/>
                    <a:pt x="565822" y="316071"/>
                  </a:cubicBezTo>
                  <a:cubicBezTo>
                    <a:pt x="566964" y="317594"/>
                    <a:pt x="568551" y="318674"/>
                    <a:pt x="570455" y="318102"/>
                  </a:cubicBezTo>
                  <a:cubicBezTo>
                    <a:pt x="576294" y="316452"/>
                    <a:pt x="576865" y="311438"/>
                    <a:pt x="578007" y="305790"/>
                  </a:cubicBezTo>
                  <a:cubicBezTo>
                    <a:pt x="579277" y="299253"/>
                    <a:pt x="579658" y="292652"/>
                    <a:pt x="579785" y="285924"/>
                  </a:cubicBezTo>
                  <a:cubicBezTo>
                    <a:pt x="579785" y="280656"/>
                    <a:pt x="571661" y="279197"/>
                    <a:pt x="570518" y="284465"/>
                  </a:cubicBezTo>
                  <a:lnTo>
                    <a:pt x="570518" y="284465"/>
                  </a:lnTo>
                  <a:close/>
                  <a:moveTo>
                    <a:pt x="544370" y="281355"/>
                  </a:moveTo>
                  <a:cubicBezTo>
                    <a:pt x="541387" y="287003"/>
                    <a:pt x="539610" y="293223"/>
                    <a:pt x="537643" y="299379"/>
                  </a:cubicBezTo>
                  <a:cubicBezTo>
                    <a:pt x="535929" y="304901"/>
                    <a:pt x="533898" y="309598"/>
                    <a:pt x="536690" y="315119"/>
                  </a:cubicBezTo>
                  <a:cubicBezTo>
                    <a:pt x="537643" y="316960"/>
                    <a:pt x="540181" y="317658"/>
                    <a:pt x="541832" y="316643"/>
                  </a:cubicBezTo>
                  <a:cubicBezTo>
                    <a:pt x="546845" y="313659"/>
                    <a:pt x="547353" y="308392"/>
                    <a:pt x="548622" y="302807"/>
                  </a:cubicBezTo>
                  <a:cubicBezTo>
                    <a:pt x="550019" y="296460"/>
                    <a:pt x="551478" y="290177"/>
                    <a:pt x="551732" y="283640"/>
                  </a:cubicBezTo>
                  <a:cubicBezTo>
                    <a:pt x="551923" y="279578"/>
                    <a:pt x="546147" y="277927"/>
                    <a:pt x="544370" y="281355"/>
                  </a:cubicBezTo>
                  <a:lnTo>
                    <a:pt x="544370" y="281355"/>
                  </a:lnTo>
                  <a:close/>
                  <a:moveTo>
                    <a:pt x="527869" y="273422"/>
                  </a:moveTo>
                  <a:cubicBezTo>
                    <a:pt x="529900" y="269994"/>
                    <a:pt x="536310" y="271327"/>
                    <a:pt x="535929" y="275896"/>
                  </a:cubicBezTo>
                  <a:cubicBezTo>
                    <a:pt x="535421" y="281799"/>
                    <a:pt x="533771" y="287511"/>
                    <a:pt x="532312" y="293160"/>
                  </a:cubicBezTo>
                  <a:cubicBezTo>
                    <a:pt x="530915" y="298935"/>
                    <a:pt x="529582" y="305028"/>
                    <a:pt x="526663" y="310105"/>
                  </a:cubicBezTo>
                  <a:cubicBezTo>
                    <a:pt x="524124" y="314548"/>
                    <a:pt x="515619" y="312771"/>
                    <a:pt x="516191" y="306868"/>
                  </a:cubicBezTo>
                  <a:cubicBezTo>
                    <a:pt x="516762" y="300839"/>
                    <a:pt x="518983" y="295254"/>
                    <a:pt x="521078" y="289606"/>
                  </a:cubicBezTo>
                  <a:cubicBezTo>
                    <a:pt x="523109" y="284211"/>
                    <a:pt x="524949" y="278372"/>
                    <a:pt x="527869" y="273422"/>
                  </a:cubicBezTo>
                  <a:lnTo>
                    <a:pt x="527869" y="273422"/>
                  </a:lnTo>
                  <a:close/>
                  <a:moveTo>
                    <a:pt x="506798" y="266631"/>
                  </a:moveTo>
                  <a:cubicBezTo>
                    <a:pt x="502799" y="277102"/>
                    <a:pt x="500007" y="289859"/>
                    <a:pt x="498801" y="301157"/>
                  </a:cubicBezTo>
                  <a:cubicBezTo>
                    <a:pt x="498103" y="307821"/>
                    <a:pt x="508384" y="309153"/>
                    <a:pt x="510034" y="303060"/>
                  </a:cubicBezTo>
                  <a:cubicBezTo>
                    <a:pt x="512890" y="292335"/>
                    <a:pt x="514731" y="279260"/>
                    <a:pt x="514794" y="268027"/>
                  </a:cubicBezTo>
                  <a:cubicBezTo>
                    <a:pt x="514858" y="262949"/>
                    <a:pt x="508321" y="262569"/>
                    <a:pt x="506798" y="266631"/>
                  </a:cubicBezTo>
                  <a:lnTo>
                    <a:pt x="506798" y="266631"/>
                  </a:lnTo>
                  <a:close/>
                  <a:moveTo>
                    <a:pt x="485536" y="261743"/>
                  </a:moveTo>
                  <a:cubicBezTo>
                    <a:pt x="484521" y="259903"/>
                    <a:pt x="481474" y="259522"/>
                    <a:pt x="480586" y="261553"/>
                  </a:cubicBezTo>
                  <a:cubicBezTo>
                    <a:pt x="478618" y="265932"/>
                    <a:pt x="478618" y="270565"/>
                    <a:pt x="478110" y="275453"/>
                  </a:cubicBezTo>
                  <a:cubicBezTo>
                    <a:pt x="477476" y="281291"/>
                    <a:pt x="476080" y="287384"/>
                    <a:pt x="476524" y="293287"/>
                  </a:cubicBezTo>
                  <a:cubicBezTo>
                    <a:pt x="477032" y="299760"/>
                    <a:pt x="485092" y="300902"/>
                    <a:pt x="487250" y="295127"/>
                  </a:cubicBezTo>
                  <a:cubicBezTo>
                    <a:pt x="490360" y="286369"/>
                    <a:pt x="490296" y="270375"/>
                    <a:pt x="485536" y="261743"/>
                  </a:cubicBezTo>
                  <a:lnTo>
                    <a:pt x="485536" y="261743"/>
                  </a:lnTo>
                  <a:close/>
                  <a:moveTo>
                    <a:pt x="463767" y="261934"/>
                  </a:moveTo>
                  <a:cubicBezTo>
                    <a:pt x="463069" y="259395"/>
                    <a:pt x="459261" y="258507"/>
                    <a:pt x="458055" y="260982"/>
                  </a:cubicBezTo>
                  <a:cubicBezTo>
                    <a:pt x="455770" y="265742"/>
                    <a:pt x="455009" y="271263"/>
                    <a:pt x="454057" y="276468"/>
                  </a:cubicBezTo>
                  <a:cubicBezTo>
                    <a:pt x="453104" y="281672"/>
                    <a:pt x="451962" y="286749"/>
                    <a:pt x="452851" y="292017"/>
                  </a:cubicBezTo>
                  <a:cubicBezTo>
                    <a:pt x="453549" y="296269"/>
                    <a:pt x="459705" y="296841"/>
                    <a:pt x="461482" y="293413"/>
                  </a:cubicBezTo>
                  <a:cubicBezTo>
                    <a:pt x="465671" y="285607"/>
                    <a:pt x="466115" y="270756"/>
                    <a:pt x="463767" y="261934"/>
                  </a:cubicBezTo>
                  <a:lnTo>
                    <a:pt x="463767" y="261934"/>
                  </a:lnTo>
                  <a:close/>
                  <a:moveTo>
                    <a:pt x="443077" y="257364"/>
                  </a:moveTo>
                  <a:cubicBezTo>
                    <a:pt x="442379" y="253239"/>
                    <a:pt x="436159" y="253302"/>
                    <a:pt x="435334" y="257110"/>
                  </a:cubicBezTo>
                  <a:cubicBezTo>
                    <a:pt x="432922" y="268090"/>
                    <a:pt x="432160" y="280720"/>
                    <a:pt x="432478" y="292017"/>
                  </a:cubicBezTo>
                  <a:cubicBezTo>
                    <a:pt x="432668" y="300204"/>
                    <a:pt x="444283" y="300395"/>
                    <a:pt x="444727" y="292398"/>
                  </a:cubicBezTo>
                  <a:cubicBezTo>
                    <a:pt x="445425" y="281101"/>
                    <a:pt x="445044" y="268598"/>
                    <a:pt x="443077" y="257364"/>
                  </a:cubicBezTo>
                  <a:lnTo>
                    <a:pt x="443077" y="257364"/>
                  </a:lnTo>
                  <a:close/>
                  <a:moveTo>
                    <a:pt x="421435" y="273929"/>
                  </a:moveTo>
                  <a:cubicBezTo>
                    <a:pt x="420165" y="267963"/>
                    <a:pt x="419911" y="261998"/>
                    <a:pt x="420419" y="256032"/>
                  </a:cubicBezTo>
                  <a:cubicBezTo>
                    <a:pt x="420863" y="251208"/>
                    <a:pt x="413692" y="250383"/>
                    <a:pt x="412422" y="254699"/>
                  </a:cubicBezTo>
                  <a:cubicBezTo>
                    <a:pt x="409757" y="263647"/>
                    <a:pt x="406076" y="282751"/>
                    <a:pt x="416167" y="288717"/>
                  </a:cubicBezTo>
                  <a:cubicBezTo>
                    <a:pt x="418134" y="289859"/>
                    <a:pt x="421117" y="289478"/>
                    <a:pt x="422133" y="287321"/>
                  </a:cubicBezTo>
                  <a:cubicBezTo>
                    <a:pt x="424227" y="282370"/>
                    <a:pt x="422514" y="279070"/>
                    <a:pt x="421435" y="273929"/>
                  </a:cubicBezTo>
                  <a:lnTo>
                    <a:pt x="421435" y="273929"/>
                  </a:lnTo>
                  <a:close/>
                  <a:moveTo>
                    <a:pt x="394334" y="283449"/>
                  </a:moveTo>
                  <a:cubicBezTo>
                    <a:pt x="391986" y="279641"/>
                    <a:pt x="392367" y="275389"/>
                    <a:pt x="392176" y="271136"/>
                  </a:cubicBezTo>
                  <a:cubicBezTo>
                    <a:pt x="391922" y="265742"/>
                    <a:pt x="391351" y="260411"/>
                    <a:pt x="390907" y="255016"/>
                  </a:cubicBezTo>
                  <a:cubicBezTo>
                    <a:pt x="390336" y="248606"/>
                    <a:pt x="381577" y="248288"/>
                    <a:pt x="381197" y="254699"/>
                  </a:cubicBezTo>
                  <a:cubicBezTo>
                    <a:pt x="380879" y="261363"/>
                    <a:pt x="376373" y="297729"/>
                    <a:pt x="392811" y="289606"/>
                  </a:cubicBezTo>
                  <a:cubicBezTo>
                    <a:pt x="394905" y="288590"/>
                    <a:pt x="395540" y="285480"/>
                    <a:pt x="394334" y="283449"/>
                  </a:cubicBezTo>
                  <a:lnTo>
                    <a:pt x="394334" y="283449"/>
                  </a:lnTo>
                  <a:close/>
                  <a:moveTo>
                    <a:pt x="359110" y="279451"/>
                  </a:moveTo>
                  <a:cubicBezTo>
                    <a:pt x="357841" y="273294"/>
                    <a:pt x="356889" y="266059"/>
                    <a:pt x="353208" y="260792"/>
                  </a:cubicBezTo>
                  <a:cubicBezTo>
                    <a:pt x="351431" y="258316"/>
                    <a:pt x="347622" y="258253"/>
                    <a:pt x="346797" y="261490"/>
                  </a:cubicBezTo>
                  <a:cubicBezTo>
                    <a:pt x="345274" y="267265"/>
                    <a:pt x="346734" y="273675"/>
                    <a:pt x="347686" y="279641"/>
                  </a:cubicBezTo>
                  <a:cubicBezTo>
                    <a:pt x="348574" y="285353"/>
                    <a:pt x="348511" y="291319"/>
                    <a:pt x="353779" y="294683"/>
                  </a:cubicBezTo>
                  <a:cubicBezTo>
                    <a:pt x="355112" y="295508"/>
                    <a:pt x="357333" y="295508"/>
                    <a:pt x="358348" y="294175"/>
                  </a:cubicBezTo>
                  <a:cubicBezTo>
                    <a:pt x="361966" y="289478"/>
                    <a:pt x="360316" y="285226"/>
                    <a:pt x="359110" y="279451"/>
                  </a:cubicBezTo>
                  <a:lnTo>
                    <a:pt x="359110" y="279451"/>
                  </a:lnTo>
                  <a:close/>
                  <a:moveTo>
                    <a:pt x="328075" y="264917"/>
                  </a:moveTo>
                  <a:cubicBezTo>
                    <a:pt x="328900" y="259840"/>
                    <a:pt x="321855" y="257491"/>
                    <a:pt x="320395" y="262505"/>
                  </a:cubicBezTo>
                  <a:cubicBezTo>
                    <a:pt x="317222" y="273294"/>
                    <a:pt x="316079" y="283957"/>
                    <a:pt x="318301" y="295318"/>
                  </a:cubicBezTo>
                  <a:cubicBezTo>
                    <a:pt x="319443" y="301347"/>
                    <a:pt x="329598" y="300395"/>
                    <a:pt x="328709" y="294175"/>
                  </a:cubicBezTo>
                  <a:cubicBezTo>
                    <a:pt x="327376" y="284401"/>
                    <a:pt x="326488" y="274627"/>
                    <a:pt x="328075" y="264917"/>
                  </a:cubicBezTo>
                  <a:lnTo>
                    <a:pt x="328075" y="264917"/>
                  </a:lnTo>
                  <a:close/>
                  <a:moveTo>
                    <a:pt x="301355" y="279958"/>
                  </a:moveTo>
                  <a:cubicBezTo>
                    <a:pt x="300276" y="273612"/>
                    <a:pt x="299388" y="267329"/>
                    <a:pt x="298943" y="260982"/>
                  </a:cubicBezTo>
                  <a:cubicBezTo>
                    <a:pt x="298499" y="255270"/>
                    <a:pt x="290439" y="254952"/>
                    <a:pt x="290248" y="260728"/>
                  </a:cubicBezTo>
                  <a:cubicBezTo>
                    <a:pt x="289867" y="271010"/>
                    <a:pt x="288535" y="287828"/>
                    <a:pt x="295580" y="296397"/>
                  </a:cubicBezTo>
                  <a:cubicBezTo>
                    <a:pt x="297738" y="298999"/>
                    <a:pt x="301736" y="297602"/>
                    <a:pt x="302561" y="294683"/>
                  </a:cubicBezTo>
                  <a:cubicBezTo>
                    <a:pt x="303957" y="289669"/>
                    <a:pt x="302244" y="285163"/>
                    <a:pt x="301355" y="279958"/>
                  </a:cubicBezTo>
                  <a:lnTo>
                    <a:pt x="301355" y="279958"/>
                  </a:lnTo>
                  <a:close/>
                  <a:moveTo>
                    <a:pt x="276540" y="283386"/>
                  </a:moveTo>
                  <a:cubicBezTo>
                    <a:pt x="274445" y="277991"/>
                    <a:pt x="273239" y="273104"/>
                    <a:pt x="272795" y="267329"/>
                  </a:cubicBezTo>
                  <a:cubicBezTo>
                    <a:pt x="272414" y="262061"/>
                    <a:pt x="264735" y="261680"/>
                    <a:pt x="264735" y="267075"/>
                  </a:cubicBezTo>
                  <a:cubicBezTo>
                    <a:pt x="264735" y="275453"/>
                    <a:pt x="264354" y="291382"/>
                    <a:pt x="272732" y="296142"/>
                  </a:cubicBezTo>
                  <a:cubicBezTo>
                    <a:pt x="274889" y="297412"/>
                    <a:pt x="277872" y="296460"/>
                    <a:pt x="278444" y="293921"/>
                  </a:cubicBezTo>
                  <a:cubicBezTo>
                    <a:pt x="279459" y="289606"/>
                    <a:pt x="278190" y="287511"/>
                    <a:pt x="276540" y="283386"/>
                  </a:cubicBezTo>
                  <a:lnTo>
                    <a:pt x="276540" y="283386"/>
                  </a:lnTo>
                  <a:close/>
                  <a:moveTo>
                    <a:pt x="250391" y="290748"/>
                  </a:moveTo>
                  <a:cubicBezTo>
                    <a:pt x="246774" y="283068"/>
                    <a:pt x="244997" y="275262"/>
                    <a:pt x="242966" y="267138"/>
                  </a:cubicBezTo>
                  <a:cubicBezTo>
                    <a:pt x="241950" y="263267"/>
                    <a:pt x="236302" y="263076"/>
                    <a:pt x="235413" y="266884"/>
                  </a:cubicBezTo>
                  <a:cubicBezTo>
                    <a:pt x="233065" y="276912"/>
                    <a:pt x="235667" y="287257"/>
                    <a:pt x="240490" y="296397"/>
                  </a:cubicBezTo>
                  <a:cubicBezTo>
                    <a:pt x="241823" y="298935"/>
                    <a:pt x="244552" y="299697"/>
                    <a:pt x="247027" y="299316"/>
                  </a:cubicBezTo>
                  <a:cubicBezTo>
                    <a:pt x="248106" y="299189"/>
                    <a:pt x="248868" y="298745"/>
                    <a:pt x="249566" y="297856"/>
                  </a:cubicBezTo>
                  <a:cubicBezTo>
                    <a:pt x="251343" y="295698"/>
                    <a:pt x="251660" y="293350"/>
                    <a:pt x="250391" y="290748"/>
                  </a:cubicBezTo>
                  <a:lnTo>
                    <a:pt x="250391" y="290748"/>
                  </a:lnTo>
                  <a:close/>
                  <a:moveTo>
                    <a:pt x="227289" y="305219"/>
                  </a:moveTo>
                  <a:cubicBezTo>
                    <a:pt x="221133" y="297666"/>
                    <a:pt x="218340" y="291256"/>
                    <a:pt x="217452" y="281672"/>
                  </a:cubicBezTo>
                  <a:cubicBezTo>
                    <a:pt x="217008" y="276595"/>
                    <a:pt x="209582" y="274627"/>
                    <a:pt x="208376" y="280085"/>
                  </a:cubicBezTo>
                  <a:cubicBezTo>
                    <a:pt x="205901" y="291382"/>
                    <a:pt x="210407" y="305536"/>
                    <a:pt x="219483" y="313088"/>
                  </a:cubicBezTo>
                  <a:cubicBezTo>
                    <a:pt x="225195" y="317848"/>
                    <a:pt x="232176" y="311121"/>
                    <a:pt x="227289" y="305219"/>
                  </a:cubicBezTo>
                  <a:lnTo>
                    <a:pt x="227289" y="305219"/>
                  </a:lnTo>
                  <a:close/>
                  <a:moveTo>
                    <a:pt x="196952" y="316262"/>
                  </a:moveTo>
                  <a:cubicBezTo>
                    <a:pt x="195302" y="310803"/>
                    <a:pt x="194096" y="305282"/>
                    <a:pt x="192954" y="299697"/>
                  </a:cubicBezTo>
                  <a:cubicBezTo>
                    <a:pt x="191811" y="294366"/>
                    <a:pt x="191494" y="288336"/>
                    <a:pt x="189526" y="283322"/>
                  </a:cubicBezTo>
                  <a:cubicBezTo>
                    <a:pt x="188067" y="279578"/>
                    <a:pt x="183497" y="279451"/>
                    <a:pt x="182164" y="283068"/>
                  </a:cubicBezTo>
                  <a:cubicBezTo>
                    <a:pt x="178229" y="293794"/>
                    <a:pt x="181783" y="308519"/>
                    <a:pt x="184703" y="319372"/>
                  </a:cubicBezTo>
                  <a:cubicBezTo>
                    <a:pt x="185274" y="321466"/>
                    <a:pt x="187115" y="323624"/>
                    <a:pt x="189209" y="324068"/>
                  </a:cubicBezTo>
                  <a:cubicBezTo>
                    <a:pt x="191938" y="324703"/>
                    <a:pt x="193398" y="324576"/>
                    <a:pt x="195365" y="322608"/>
                  </a:cubicBezTo>
                  <a:cubicBezTo>
                    <a:pt x="196952" y="321085"/>
                    <a:pt x="197650" y="318483"/>
                    <a:pt x="196952" y="316262"/>
                  </a:cubicBezTo>
                  <a:lnTo>
                    <a:pt x="196952" y="316262"/>
                  </a:lnTo>
                  <a:close/>
                  <a:moveTo>
                    <a:pt x="170232" y="319118"/>
                  </a:moveTo>
                  <a:cubicBezTo>
                    <a:pt x="165155" y="312898"/>
                    <a:pt x="162172" y="305599"/>
                    <a:pt x="161284" y="297729"/>
                  </a:cubicBezTo>
                  <a:cubicBezTo>
                    <a:pt x="160585" y="290938"/>
                    <a:pt x="150494" y="290367"/>
                    <a:pt x="150812" y="297412"/>
                  </a:cubicBezTo>
                  <a:cubicBezTo>
                    <a:pt x="151383" y="307948"/>
                    <a:pt x="154619" y="317658"/>
                    <a:pt x="160903" y="326289"/>
                  </a:cubicBezTo>
                  <a:cubicBezTo>
                    <a:pt x="166170" y="333461"/>
                    <a:pt x="175944" y="326163"/>
                    <a:pt x="170232" y="319118"/>
                  </a:cubicBezTo>
                  <a:lnTo>
                    <a:pt x="170232" y="319118"/>
                  </a:lnTo>
                  <a:close/>
                  <a:moveTo>
                    <a:pt x="138943" y="323751"/>
                  </a:moveTo>
                  <a:cubicBezTo>
                    <a:pt x="136468" y="318039"/>
                    <a:pt x="134501" y="312263"/>
                    <a:pt x="133104" y="306170"/>
                  </a:cubicBezTo>
                  <a:cubicBezTo>
                    <a:pt x="131962" y="301220"/>
                    <a:pt x="124029" y="301982"/>
                    <a:pt x="124473" y="307122"/>
                  </a:cubicBezTo>
                  <a:cubicBezTo>
                    <a:pt x="125171" y="315690"/>
                    <a:pt x="126186" y="334540"/>
                    <a:pt x="136087" y="337333"/>
                  </a:cubicBezTo>
                  <a:cubicBezTo>
                    <a:pt x="137610" y="337777"/>
                    <a:pt x="139895" y="337269"/>
                    <a:pt x="140530" y="335619"/>
                  </a:cubicBezTo>
                  <a:cubicBezTo>
                    <a:pt x="142497" y="330796"/>
                    <a:pt x="140974" y="328511"/>
                    <a:pt x="138943" y="323751"/>
                  </a:cubicBezTo>
                  <a:lnTo>
                    <a:pt x="138943" y="323751"/>
                  </a:lnTo>
                  <a:close/>
                  <a:moveTo>
                    <a:pt x="116349" y="332446"/>
                  </a:moveTo>
                  <a:cubicBezTo>
                    <a:pt x="113810" y="326543"/>
                    <a:pt x="111970" y="320641"/>
                    <a:pt x="110066" y="314484"/>
                  </a:cubicBezTo>
                  <a:cubicBezTo>
                    <a:pt x="108733" y="310296"/>
                    <a:pt x="102259" y="310677"/>
                    <a:pt x="102513" y="315310"/>
                  </a:cubicBezTo>
                  <a:cubicBezTo>
                    <a:pt x="103021" y="325591"/>
                    <a:pt x="105433" y="344378"/>
                    <a:pt x="115016" y="350343"/>
                  </a:cubicBezTo>
                  <a:cubicBezTo>
                    <a:pt x="117872" y="352120"/>
                    <a:pt x="120919" y="350026"/>
                    <a:pt x="121109" y="346916"/>
                  </a:cubicBezTo>
                  <a:cubicBezTo>
                    <a:pt x="121363" y="341902"/>
                    <a:pt x="118316" y="337079"/>
                    <a:pt x="116349" y="332446"/>
                  </a:cubicBezTo>
                  <a:lnTo>
                    <a:pt x="116349" y="332446"/>
                  </a:lnTo>
                  <a:close/>
                  <a:moveTo>
                    <a:pt x="92803" y="344314"/>
                  </a:moveTo>
                  <a:cubicBezTo>
                    <a:pt x="90391" y="338412"/>
                    <a:pt x="88043" y="332319"/>
                    <a:pt x="86012" y="326226"/>
                  </a:cubicBezTo>
                  <a:cubicBezTo>
                    <a:pt x="84489" y="321656"/>
                    <a:pt x="77825" y="322101"/>
                    <a:pt x="77761" y="327114"/>
                  </a:cubicBezTo>
                  <a:cubicBezTo>
                    <a:pt x="77761" y="334477"/>
                    <a:pt x="78523" y="341458"/>
                    <a:pt x="81061" y="348566"/>
                  </a:cubicBezTo>
                  <a:cubicBezTo>
                    <a:pt x="83092" y="354278"/>
                    <a:pt x="84996" y="361514"/>
                    <a:pt x="91280" y="363164"/>
                  </a:cubicBezTo>
                  <a:cubicBezTo>
                    <a:pt x="93882" y="363862"/>
                    <a:pt x="95913" y="362465"/>
                    <a:pt x="96801" y="360117"/>
                  </a:cubicBezTo>
                  <a:cubicBezTo>
                    <a:pt x="98895" y="354596"/>
                    <a:pt x="94834" y="349518"/>
                    <a:pt x="92803" y="344314"/>
                  </a:cubicBezTo>
                  <a:lnTo>
                    <a:pt x="92803" y="344314"/>
                  </a:lnTo>
                  <a:close/>
                  <a:moveTo>
                    <a:pt x="74334" y="361577"/>
                  </a:moveTo>
                  <a:cubicBezTo>
                    <a:pt x="70716" y="354532"/>
                    <a:pt x="67670" y="347297"/>
                    <a:pt x="65258" y="339745"/>
                  </a:cubicBezTo>
                  <a:cubicBezTo>
                    <a:pt x="63164" y="333334"/>
                    <a:pt x="53644" y="335683"/>
                    <a:pt x="55548" y="342219"/>
                  </a:cubicBezTo>
                  <a:cubicBezTo>
                    <a:pt x="57959" y="350724"/>
                    <a:pt x="61133" y="358975"/>
                    <a:pt x="64877" y="367035"/>
                  </a:cubicBezTo>
                  <a:cubicBezTo>
                    <a:pt x="65766" y="368876"/>
                    <a:pt x="67860" y="369891"/>
                    <a:pt x="69701" y="370018"/>
                  </a:cubicBezTo>
                  <a:cubicBezTo>
                    <a:pt x="72176" y="370145"/>
                    <a:pt x="73128" y="369447"/>
                    <a:pt x="74461" y="367353"/>
                  </a:cubicBezTo>
                  <a:cubicBezTo>
                    <a:pt x="75540" y="365639"/>
                    <a:pt x="75286" y="363354"/>
                    <a:pt x="74334" y="361577"/>
                  </a:cubicBezTo>
                  <a:lnTo>
                    <a:pt x="74334" y="361577"/>
                  </a:lnTo>
                  <a:close/>
                  <a:moveTo>
                    <a:pt x="36761" y="353390"/>
                  </a:moveTo>
                  <a:cubicBezTo>
                    <a:pt x="35111" y="349328"/>
                    <a:pt x="28320" y="349010"/>
                    <a:pt x="28638" y="354278"/>
                  </a:cubicBezTo>
                  <a:cubicBezTo>
                    <a:pt x="29272" y="364116"/>
                    <a:pt x="32699" y="376175"/>
                    <a:pt x="40633" y="382648"/>
                  </a:cubicBezTo>
                  <a:cubicBezTo>
                    <a:pt x="44314" y="385631"/>
                    <a:pt x="49518" y="381061"/>
                    <a:pt x="48122" y="376936"/>
                  </a:cubicBezTo>
                  <a:cubicBezTo>
                    <a:pt x="45583" y="368812"/>
                    <a:pt x="40062" y="361323"/>
                    <a:pt x="36761" y="353390"/>
                  </a:cubicBezTo>
                  <a:lnTo>
                    <a:pt x="36761" y="353390"/>
                  </a:lnTo>
                  <a:close/>
                  <a:moveTo>
                    <a:pt x="22291" y="380109"/>
                  </a:moveTo>
                  <a:cubicBezTo>
                    <a:pt x="24639" y="385885"/>
                    <a:pt x="28574" y="392359"/>
                    <a:pt x="26543" y="398451"/>
                  </a:cubicBezTo>
                  <a:cubicBezTo>
                    <a:pt x="25655" y="401053"/>
                    <a:pt x="22735" y="402577"/>
                    <a:pt x="20197" y="400926"/>
                  </a:cubicBezTo>
                  <a:cubicBezTo>
                    <a:pt x="14611" y="397372"/>
                    <a:pt x="13469" y="390328"/>
                    <a:pt x="11502" y="384235"/>
                  </a:cubicBezTo>
                  <a:cubicBezTo>
                    <a:pt x="9534" y="378015"/>
                    <a:pt x="6488" y="371351"/>
                    <a:pt x="7757" y="364877"/>
                  </a:cubicBezTo>
                  <a:cubicBezTo>
                    <a:pt x="8328" y="362085"/>
                    <a:pt x="11502" y="361958"/>
                    <a:pt x="13405" y="363545"/>
                  </a:cubicBezTo>
                  <a:cubicBezTo>
                    <a:pt x="18229" y="367543"/>
                    <a:pt x="20006" y="374461"/>
                    <a:pt x="22291" y="380109"/>
                  </a:cubicBezTo>
                  <a:lnTo>
                    <a:pt x="22291" y="380109"/>
                  </a:lnTo>
                  <a:close/>
                  <a:moveTo>
                    <a:pt x="678222" y="381823"/>
                  </a:moveTo>
                  <a:cubicBezTo>
                    <a:pt x="672573" y="388931"/>
                    <a:pt x="664640" y="398451"/>
                    <a:pt x="664513" y="408162"/>
                  </a:cubicBezTo>
                  <a:cubicBezTo>
                    <a:pt x="664449" y="412668"/>
                    <a:pt x="670415" y="415461"/>
                    <a:pt x="673335" y="412224"/>
                  </a:cubicBezTo>
                  <a:cubicBezTo>
                    <a:pt x="676318" y="408923"/>
                    <a:pt x="677524" y="404735"/>
                    <a:pt x="679555" y="400800"/>
                  </a:cubicBezTo>
                  <a:cubicBezTo>
                    <a:pt x="681649" y="396547"/>
                    <a:pt x="683997" y="392612"/>
                    <a:pt x="686663" y="388741"/>
                  </a:cubicBezTo>
                  <a:cubicBezTo>
                    <a:pt x="690027" y="383854"/>
                    <a:pt x="681966" y="377126"/>
                    <a:pt x="678222" y="381823"/>
                  </a:cubicBezTo>
                  <a:lnTo>
                    <a:pt x="678222" y="381823"/>
                  </a:lnTo>
                  <a:close/>
                  <a:moveTo>
                    <a:pt x="646234" y="374905"/>
                  </a:moveTo>
                  <a:cubicBezTo>
                    <a:pt x="642997" y="379475"/>
                    <a:pt x="639761" y="383854"/>
                    <a:pt x="636778" y="388550"/>
                  </a:cubicBezTo>
                  <a:cubicBezTo>
                    <a:pt x="634112" y="392676"/>
                    <a:pt x="631003" y="396230"/>
                    <a:pt x="631637" y="401561"/>
                  </a:cubicBezTo>
                  <a:cubicBezTo>
                    <a:pt x="632081" y="405242"/>
                    <a:pt x="635191" y="407146"/>
                    <a:pt x="638492" y="405750"/>
                  </a:cubicBezTo>
                  <a:cubicBezTo>
                    <a:pt x="643188" y="403783"/>
                    <a:pt x="644584" y="399276"/>
                    <a:pt x="646806" y="394770"/>
                  </a:cubicBezTo>
                  <a:cubicBezTo>
                    <a:pt x="649281" y="389756"/>
                    <a:pt x="651375" y="384679"/>
                    <a:pt x="653660" y="379475"/>
                  </a:cubicBezTo>
                  <a:cubicBezTo>
                    <a:pt x="655818" y="374524"/>
                    <a:pt x="649408" y="370462"/>
                    <a:pt x="646234" y="374905"/>
                  </a:cubicBezTo>
                  <a:lnTo>
                    <a:pt x="646234" y="374905"/>
                  </a:lnTo>
                  <a:close/>
                  <a:moveTo>
                    <a:pt x="615072" y="366654"/>
                  </a:moveTo>
                  <a:cubicBezTo>
                    <a:pt x="611708" y="371097"/>
                    <a:pt x="608979" y="376111"/>
                    <a:pt x="606187" y="380998"/>
                  </a:cubicBezTo>
                  <a:cubicBezTo>
                    <a:pt x="603521" y="385695"/>
                    <a:pt x="601109" y="389058"/>
                    <a:pt x="602252" y="394770"/>
                  </a:cubicBezTo>
                  <a:cubicBezTo>
                    <a:pt x="602887" y="397880"/>
                    <a:pt x="606441" y="398832"/>
                    <a:pt x="608853" y="397690"/>
                  </a:cubicBezTo>
                  <a:cubicBezTo>
                    <a:pt x="613549" y="395468"/>
                    <a:pt x="614437" y="391343"/>
                    <a:pt x="616405" y="386520"/>
                  </a:cubicBezTo>
                  <a:cubicBezTo>
                    <a:pt x="618436" y="381442"/>
                    <a:pt x="620721" y="376301"/>
                    <a:pt x="622117" y="370970"/>
                  </a:cubicBezTo>
                  <a:cubicBezTo>
                    <a:pt x="623006" y="367289"/>
                    <a:pt x="617674" y="363227"/>
                    <a:pt x="615072" y="366654"/>
                  </a:cubicBezTo>
                  <a:lnTo>
                    <a:pt x="615072" y="366654"/>
                  </a:lnTo>
                  <a:close/>
                  <a:moveTo>
                    <a:pt x="583720" y="358975"/>
                  </a:moveTo>
                  <a:cubicBezTo>
                    <a:pt x="579213" y="364750"/>
                    <a:pt x="571724" y="373763"/>
                    <a:pt x="574961" y="381823"/>
                  </a:cubicBezTo>
                  <a:cubicBezTo>
                    <a:pt x="576040" y="384489"/>
                    <a:pt x="578960" y="386520"/>
                    <a:pt x="581625" y="384806"/>
                  </a:cubicBezTo>
                  <a:cubicBezTo>
                    <a:pt x="587527" y="380935"/>
                    <a:pt x="588797" y="372113"/>
                    <a:pt x="592478" y="366083"/>
                  </a:cubicBezTo>
                  <a:cubicBezTo>
                    <a:pt x="595651" y="360879"/>
                    <a:pt x="587591" y="354025"/>
                    <a:pt x="583720" y="358975"/>
                  </a:cubicBezTo>
                  <a:lnTo>
                    <a:pt x="583720" y="358975"/>
                  </a:lnTo>
                  <a:close/>
                  <a:moveTo>
                    <a:pt x="559475" y="347487"/>
                  </a:moveTo>
                  <a:cubicBezTo>
                    <a:pt x="556112" y="352120"/>
                    <a:pt x="553700" y="357325"/>
                    <a:pt x="551097" y="362465"/>
                  </a:cubicBezTo>
                  <a:cubicBezTo>
                    <a:pt x="548622" y="367289"/>
                    <a:pt x="546782" y="370018"/>
                    <a:pt x="547988" y="375540"/>
                  </a:cubicBezTo>
                  <a:cubicBezTo>
                    <a:pt x="548686" y="378777"/>
                    <a:pt x="552621" y="380236"/>
                    <a:pt x="555223" y="378777"/>
                  </a:cubicBezTo>
                  <a:cubicBezTo>
                    <a:pt x="559856" y="376238"/>
                    <a:pt x="560490" y="372620"/>
                    <a:pt x="562268" y="367606"/>
                  </a:cubicBezTo>
                  <a:cubicBezTo>
                    <a:pt x="564172" y="362212"/>
                    <a:pt x="566393" y="356817"/>
                    <a:pt x="567409" y="351169"/>
                  </a:cubicBezTo>
                  <a:cubicBezTo>
                    <a:pt x="568487" y="346028"/>
                    <a:pt x="562395" y="343552"/>
                    <a:pt x="559475" y="347487"/>
                  </a:cubicBezTo>
                  <a:lnTo>
                    <a:pt x="559475" y="347487"/>
                  </a:lnTo>
                  <a:close/>
                  <a:moveTo>
                    <a:pt x="520951" y="342537"/>
                  </a:moveTo>
                  <a:cubicBezTo>
                    <a:pt x="516571" y="350280"/>
                    <a:pt x="514223" y="358277"/>
                    <a:pt x="513969" y="367416"/>
                  </a:cubicBezTo>
                  <a:cubicBezTo>
                    <a:pt x="513906" y="371034"/>
                    <a:pt x="517079" y="374080"/>
                    <a:pt x="520507" y="374270"/>
                  </a:cubicBezTo>
                  <a:cubicBezTo>
                    <a:pt x="521078" y="374334"/>
                    <a:pt x="521649" y="374207"/>
                    <a:pt x="522220" y="374080"/>
                  </a:cubicBezTo>
                  <a:cubicBezTo>
                    <a:pt x="524886" y="373636"/>
                    <a:pt x="527044" y="370526"/>
                    <a:pt x="526917" y="367860"/>
                  </a:cubicBezTo>
                  <a:cubicBezTo>
                    <a:pt x="526409" y="360434"/>
                    <a:pt x="527234" y="353517"/>
                    <a:pt x="529900" y="346726"/>
                  </a:cubicBezTo>
                  <a:cubicBezTo>
                    <a:pt x="531994" y="341394"/>
                    <a:pt x="523553" y="337840"/>
                    <a:pt x="520951" y="342537"/>
                  </a:cubicBezTo>
                  <a:lnTo>
                    <a:pt x="520951" y="342537"/>
                  </a:lnTo>
                  <a:close/>
                  <a:moveTo>
                    <a:pt x="503244" y="338285"/>
                  </a:moveTo>
                  <a:cubicBezTo>
                    <a:pt x="505782" y="333525"/>
                    <a:pt x="514160" y="337206"/>
                    <a:pt x="512129" y="342410"/>
                  </a:cubicBezTo>
                  <a:cubicBezTo>
                    <a:pt x="510669" y="346028"/>
                    <a:pt x="509400" y="349772"/>
                    <a:pt x="508892" y="353771"/>
                  </a:cubicBezTo>
                  <a:cubicBezTo>
                    <a:pt x="508321" y="357832"/>
                    <a:pt x="508828" y="361767"/>
                    <a:pt x="507750" y="365639"/>
                  </a:cubicBezTo>
                  <a:cubicBezTo>
                    <a:pt x="506290" y="370907"/>
                    <a:pt x="498230" y="371034"/>
                    <a:pt x="496833" y="365322"/>
                  </a:cubicBezTo>
                  <a:cubicBezTo>
                    <a:pt x="494675" y="356246"/>
                    <a:pt x="499118" y="345901"/>
                    <a:pt x="503244" y="338285"/>
                  </a:cubicBezTo>
                  <a:lnTo>
                    <a:pt x="503244" y="338285"/>
                  </a:lnTo>
                  <a:close/>
                  <a:moveTo>
                    <a:pt x="475826" y="334985"/>
                  </a:moveTo>
                  <a:cubicBezTo>
                    <a:pt x="474937" y="329843"/>
                    <a:pt x="467131" y="330923"/>
                    <a:pt x="467194" y="335936"/>
                  </a:cubicBezTo>
                  <a:cubicBezTo>
                    <a:pt x="467321" y="345647"/>
                    <a:pt x="465671" y="354849"/>
                    <a:pt x="464846" y="364433"/>
                  </a:cubicBezTo>
                  <a:cubicBezTo>
                    <a:pt x="464211" y="371160"/>
                    <a:pt x="474747" y="372747"/>
                    <a:pt x="476270" y="366400"/>
                  </a:cubicBezTo>
                  <a:cubicBezTo>
                    <a:pt x="478682" y="356182"/>
                    <a:pt x="477603" y="345329"/>
                    <a:pt x="475826" y="334985"/>
                  </a:cubicBezTo>
                  <a:lnTo>
                    <a:pt x="475826" y="334985"/>
                  </a:lnTo>
                  <a:close/>
                  <a:moveTo>
                    <a:pt x="455834" y="331303"/>
                  </a:moveTo>
                  <a:cubicBezTo>
                    <a:pt x="455199" y="328320"/>
                    <a:pt x="451010" y="327876"/>
                    <a:pt x="449677" y="330288"/>
                  </a:cubicBezTo>
                  <a:cubicBezTo>
                    <a:pt x="447012" y="335111"/>
                    <a:pt x="446060" y="340950"/>
                    <a:pt x="444790" y="346281"/>
                  </a:cubicBezTo>
                  <a:cubicBezTo>
                    <a:pt x="443458" y="351930"/>
                    <a:pt x="441617" y="357832"/>
                    <a:pt x="442252" y="363735"/>
                  </a:cubicBezTo>
                  <a:cubicBezTo>
                    <a:pt x="442823" y="368876"/>
                    <a:pt x="450566" y="372938"/>
                    <a:pt x="453041" y="367099"/>
                  </a:cubicBezTo>
                  <a:cubicBezTo>
                    <a:pt x="455389" y="361577"/>
                    <a:pt x="455580" y="355674"/>
                    <a:pt x="455961" y="349582"/>
                  </a:cubicBezTo>
                  <a:cubicBezTo>
                    <a:pt x="456278" y="343552"/>
                    <a:pt x="457040" y="337269"/>
                    <a:pt x="455834" y="331303"/>
                  </a:cubicBezTo>
                  <a:lnTo>
                    <a:pt x="455834" y="331303"/>
                  </a:lnTo>
                  <a:close/>
                  <a:moveTo>
                    <a:pt x="430257" y="354342"/>
                  </a:moveTo>
                  <a:cubicBezTo>
                    <a:pt x="431081" y="355103"/>
                    <a:pt x="430320" y="352819"/>
                    <a:pt x="430129" y="351232"/>
                  </a:cubicBezTo>
                  <a:cubicBezTo>
                    <a:pt x="429876" y="348630"/>
                    <a:pt x="429685" y="345964"/>
                    <a:pt x="429495" y="343362"/>
                  </a:cubicBezTo>
                  <a:cubicBezTo>
                    <a:pt x="429051" y="338094"/>
                    <a:pt x="428606" y="332890"/>
                    <a:pt x="428162" y="327622"/>
                  </a:cubicBezTo>
                  <a:cubicBezTo>
                    <a:pt x="427654" y="321720"/>
                    <a:pt x="419657" y="321466"/>
                    <a:pt x="419213" y="327305"/>
                  </a:cubicBezTo>
                  <a:cubicBezTo>
                    <a:pt x="418642" y="335492"/>
                    <a:pt x="417436" y="343933"/>
                    <a:pt x="417563" y="352120"/>
                  </a:cubicBezTo>
                  <a:cubicBezTo>
                    <a:pt x="417626" y="357388"/>
                    <a:pt x="419594" y="362148"/>
                    <a:pt x="425116" y="363418"/>
                  </a:cubicBezTo>
                  <a:cubicBezTo>
                    <a:pt x="429939" y="364624"/>
                    <a:pt x="434826" y="358403"/>
                    <a:pt x="430257" y="354342"/>
                  </a:cubicBezTo>
                  <a:lnTo>
                    <a:pt x="430257" y="354342"/>
                  </a:lnTo>
                  <a:close/>
                  <a:moveTo>
                    <a:pt x="400300" y="325465"/>
                  </a:moveTo>
                  <a:cubicBezTo>
                    <a:pt x="399602" y="320895"/>
                    <a:pt x="391986" y="320641"/>
                    <a:pt x="391351" y="325147"/>
                  </a:cubicBezTo>
                  <a:cubicBezTo>
                    <a:pt x="390082" y="334985"/>
                    <a:pt x="386401" y="349899"/>
                    <a:pt x="392938" y="358467"/>
                  </a:cubicBezTo>
                  <a:cubicBezTo>
                    <a:pt x="394398" y="360371"/>
                    <a:pt x="398142" y="360498"/>
                    <a:pt x="399538" y="358658"/>
                  </a:cubicBezTo>
                  <a:cubicBezTo>
                    <a:pt x="405885" y="350534"/>
                    <a:pt x="401823" y="335365"/>
                    <a:pt x="400300" y="325465"/>
                  </a:cubicBezTo>
                  <a:lnTo>
                    <a:pt x="400300" y="325465"/>
                  </a:lnTo>
                  <a:close/>
                  <a:moveTo>
                    <a:pt x="361204" y="325401"/>
                  </a:moveTo>
                  <a:cubicBezTo>
                    <a:pt x="359745" y="322799"/>
                    <a:pt x="355746" y="323179"/>
                    <a:pt x="355048" y="326035"/>
                  </a:cubicBezTo>
                  <a:cubicBezTo>
                    <a:pt x="352890" y="335302"/>
                    <a:pt x="353969" y="349709"/>
                    <a:pt x="357904" y="358594"/>
                  </a:cubicBezTo>
                  <a:cubicBezTo>
                    <a:pt x="359745" y="362720"/>
                    <a:pt x="366916" y="362085"/>
                    <a:pt x="367551" y="357579"/>
                  </a:cubicBezTo>
                  <a:cubicBezTo>
                    <a:pt x="368947" y="348185"/>
                    <a:pt x="365964" y="333905"/>
                    <a:pt x="361204" y="325401"/>
                  </a:cubicBezTo>
                  <a:lnTo>
                    <a:pt x="361204" y="325401"/>
                  </a:lnTo>
                  <a:close/>
                  <a:moveTo>
                    <a:pt x="339181" y="347487"/>
                  </a:moveTo>
                  <a:cubicBezTo>
                    <a:pt x="337150" y="341141"/>
                    <a:pt x="336262" y="334857"/>
                    <a:pt x="336262" y="328320"/>
                  </a:cubicBezTo>
                  <a:cubicBezTo>
                    <a:pt x="336262" y="322101"/>
                    <a:pt x="327567" y="322101"/>
                    <a:pt x="326996" y="328003"/>
                  </a:cubicBezTo>
                  <a:cubicBezTo>
                    <a:pt x="326234" y="336381"/>
                    <a:pt x="325726" y="360498"/>
                    <a:pt x="336833" y="362783"/>
                  </a:cubicBezTo>
                  <a:cubicBezTo>
                    <a:pt x="338483" y="363100"/>
                    <a:pt x="340070" y="362720"/>
                    <a:pt x="340895" y="361196"/>
                  </a:cubicBezTo>
                  <a:cubicBezTo>
                    <a:pt x="343688" y="356500"/>
                    <a:pt x="340768" y="352374"/>
                    <a:pt x="339181" y="347487"/>
                  </a:cubicBezTo>
                  <a:lnTo>
                    <a:pt x="339181" y="347487"/>
                  </a:lnTo>
                  <a:close/>
                  <a:moveTo>
                    <a:pt x="311383" y="343172"/>
                  </a:moveTo>
                  <a:cubicBezTo>
                    <a:pt x="309289" y="337459"/>
                    <a:pt x="308210" y="330923"/>
                    <a:pt x="305100" y="325718"/>
                  </a:cubicBezTo>
                  <a:cubicBezTo>
                    <a:pt x="303957" y="323878"/>
                    <a:pt x="300847" y="323370"/>
                    <a:pt x="299959" y="325528"/>
                  </a:cubicBezTo>
                  <a:cubicBezTo>
                    <a:pt x="296024" y="334540"/>
                    <a:pt x="299515" y="346726"/>
                    <a:pt x="303132" y="355611"/>
                  </a:cubicBezTo>
                  <a:cubicBezTo>
                    <a:pt x="304338" y="358594"/>
                    <a:pt x="306242" y="360181"/>
                    <a:pt x="309289" y="360562"/>
                  </a:cubicBezTo>
                  <a:cubicBezTo>
                    <a:pt x="309669" y="360625"/>
                    <a:pt x="309987" y="360689"/>
                    <a:pt x="310367" y="360752"/>
                  </a:cubicBezTo>
                  <a:cubicBezTo>
                    <a:pt x="311891" y="360942"/>
                    <a:pt x="313287" y="359863"/>
                    <a:pt x="313985" y="358721"/>
                  </a:cubicBezTo>
                  <a:cubicBezTo>
                    <a:pt x="317222" y="353580"/>
                    <a:pt x="313350" y="348440"/>
                    <a:pt x="311383" y="343172"/>
                  </a:cubicBezTo>
                  <a:lnTo>
                    <a:pt x="311383" y="343172"/>
                  </a:lnTo>
                  <a:close/>
                  <a:moveTo>
                    <a:pt x="284981" y="351359"/>
                  </a:moveTo>
                  <a:cubicBezTo>
                    <a:pt x="283711" y="345329"/>
                    <a:pt x="282315" y="339046"/>
                    <a:pt x="279713" y="333398"/>
                  </a:cubicBezTo>
                  <a:cubicBezTo>
                    <a:pt x="277872" y="329399"/>
                    <a:pt x="272985" y="331811"/>
                    <a:pt x="272668" y="335175"/>
                  </a:cubicBezTo>
                  <a:cubicBezTo>
                    <a:pt x="272033" y="341268"/>
                    <a:pt x="272985" y="347805"/>
                    <a:pt x="273747" y="353961"/>
                  </a:cubicBezTo>
                  <a:cubicBezTo>
                    <a:pt x="274445" y="359483"/>
                    <a:pt x="274572" y="365258"/>
                    <a:pt x="277618" y="370145"/>
                  </a:cubicBezTo>
                  <a:cubicBezTo>
                    <a:pt x="279903" y="373889"/>
                    <a:pt x="285806" y="373636"/>
                    <a:pt x="286821" y="369193"/>
                  </a:cubicBezTo>
                  <a:cubicBezTo>
                    <a:pt x="288154" y="363291"/>
                    <a:pt x="286250" y="357261"/>
                    <a:pt x="284981" y="351359"/>
                  </a:cubicBezTo>
                  <a:lnTo>
                    <a:pt x="284981" y="351359"/>
                  </a:lnTo>
                  <a:close/>
                  <a:moveTo>
                    <a:pt x="267527" y="364179"/>
                  </a:moveTo>
                  <a:cubicBezTo>
                    <a:pt x="264735" y="360054"/>
                    <a:pt x="262069" y="355992"/>
                    <a:pt x="260102" y="351359"/>
                  </a:cubicBezTo>
                  <a:cubicBezTo>
                    <a:pt x="258134" y="346726"/>
                    <a:pt x="258071" y="341966"/>
                    <a:pt x="256547" y="337269"/>
                  </a:cubicBezTo>
                  <a:cubicBezTo>
                    <a:pt x="255595" y="334286"/>
                    <a:pt x="250899" y="332827"/>
                    <a:pt x="249503" y="336127"/>
                  </a:cubicBezTo>
                  <a:cubicBezTo>
                    <a:pt x="244743" y="347170"/>
                    <a:pt x="249883" y="362846"/>
                    <a:pt x="257817" y="371668"/>
                  </a:cubicBezTo>
                  <a:cubicBezTo>
                    <a:pt x="262640" y="377000"/>
                    <a:pt x="271716" y="370399"/>
                    <a:pt x="267527" y="364179"/>
                  </a:cubicBezTo>
                  <a:lnTo>
                    <a:pt x="267527" y="364179"/>
                  </a:lnTo>
                  <a:close/>
                  <a:moveTo>
                    <a:pt x="227987" y="363925"/>
                  </a:moveTo>
                  <a:cubicBezTo>
                    <a:pt x="225449" y="358911"/>
                    <a:pt x="225068" y="354025"/>
                    <a:pt x="223227" y="348883"/>
                  </a:cubicBezTo>
                  <a:cubicBezTo>
                    <a:pt x="222275" y="346281"/>
                    <a:pt x="218277" y="344885"/>
                    <a:pt x="216944" y="347805"/>
                  </a:cubicBezTo>
                  <a:cubicBezTo>
                    <a:pt x="212755" y="357198"/>
                    <a:pt x="216627" y="376428"/>
                    <a:pt x="227480" y="380300"/>
                  </a:cubicBezTo>
                  <a:cubicBezTo>
                    <a:pt x="230145" y="381188"/>
                    <a:pt x="233763" y="378967"/>
                    <a:pt x="233319" y="375857"/>
                  </a:cubicBezTo>
                  <a:cubicBezTo>
                    <a:pt x="232684" y="371034"/>
                    <a:pt x="230145" y="368241"/>
                    <a:pt x="227987" y="363925"/>
                  </a:cubicBezTo>
                  <a:lnTo>
                    <a:pt x="227987" y="363925"/>
                  </a:lnTo>
                  <a:close/>
                  <a:moveTo>
                    <a:pt x="202600" y="369764"/>
                  </a:moveTo>
                  <a:cubicBezTo>
                    <a:pt x="200062" y="364369"/>
                    <a:pt x="198285" y="358785"/>
                    <a:pt x="197016" y="353009"/>
                  </a:cubicBezTo>
                  <a:cubicBezTo>
                    <a:pt x="195873" y="348122"/>
                    <a:pt x="187876" y="348820"/>
                    <a:pt x="188447" y="353898"/>
                  </a:cubicBezTo>
                  <a:cubicBezTo>
                    <a:pt x="189653" y="364306"/>
                    <a:pt x="191938" y="380617"/>
                    <a:pt x="201014" y="387281"/>
                  </a:cubicBezTo>
                  <a:cubicBezTo>
                    <a:pt x="203870" y="389312"/>
                    <a:pt x="208693" y="386900"/>
                    <a:pt x="208249" y="383219"/>
                  </a:cubicBezTo>
                  <a:cubicBezTo>
                    <a:pt x="207614" y="378078"/>
                    <a:pt x="204758" y="374461"/>
                    <a:pt x="202600" y="369764"/>
                  </a:cubicBezTo>
                  <a:lnTo>
                    <a:pt x="202600" y="369764"/>
                  </a:lnTo>
                  <a:close/>
                  <a:moveTo>
                    <a:pt x="175817" y="379665"/>
                  </a:moveTo>
                  <a:cubicBezTo>
                    <a:pt x="173215" y="373636"/>
                    <a:pt x="170930" y="367225"/>
                    <a:pt x="167694" y="361514"/>
                  </a:cubicBezTo>
                  <a:cubicBezTo>
                    <a:pt x="164901" y="356690"/>
                    <a:pt x="158808" y="359863"/>
                    <a:pt x="159570" y="364814"/>
                  </a:cubicBezTo>
                  <a:cubicBezTo>
                    <a:pt x="160649" y="371351"/>
                    <a:pt x="162934" y="377825"/>
                    <a:pt x="164711" y="384171"/>
                  </a:cubicBezTo>
                  <a:cubicBezTo>
                    <a:pt x="166424" y="390074"/>
                    <a:pt x="167821" y="395722"/>
                    <a:pt x="171565" y="400546"/>
                  </a:cubicBezTo>
                  <a:cubicBezTo>
                    <a:pt x="174802" y="404735"/>
                    <a:pt x="181276" y="401434"/>
                    <a:pt x="181149" y="396738"/>
                  </a:cubicBezTo>
                  <a:cubicBezTo>
                    <a:pt x="181085" y="390708"/>
                    <a:pt x="178229" y="385187"/>
                    <a:pt x="175817" y="379665"/>
                  </a:cubicBezTo>
                  <a:lnTo>
                    <a:pt x="175817" y="379665"/>
                  </a:lnTo>
                  <a:close/>
                  <a:moveTo>
                    <a:pt x="153795" y="391597"/>
                  </a:moveTo>
                  <a:cubicBezTo>
                    <a:pt x="151636" y="385631"/>
                    <a:pt x="149733" y="379221"/>
                    <a:pt x="146559" y="373763"/>
                  </a:cubicBezTo>
                  <a:cubicBezTo>
                    <a:pt x="144782" y="370653"/>
                    <a:pt x="139832" y="371732"/>
                    <a:pt x="139959" y="375349"/>
                  </a:cubicBezTo>
                  <a:cubicBezTo>
                    <a:pt x="140276" y="381633"/>
                    <a:pt x="142053" y="388043"/>
                    <a:pt x="143513" y="394199"/>
                  </a:cubicBezTo>
                  <a:cubicBezTo>
                    <a:pt x="144782" y="399657"/>
                    <a:pt x="145290" y="405115"/>
                    <a:pt x="150367" y="408162"/>
                  </a:cubicBezTo>
                  <a:cubicBezTo>
                    <a:pt x="152081" y="409177"/>
                    <a:pt x="154366" y="408796"/>
                    <a:pt x="155318" y="406956"/>
                  </a:cubicBezTo>
                  <a:cubicBezTo>
                    <a:pt x="158110" y="401815"/>
                    <a:pt x="155698" y="397055"/>
                    <a:pt x="153795" y="391597"/>
                  </a:cubicBezTo>
                  <a:lnTo>
                    <a:pt x="153795" y="391597"/>
                  </a:lnTo>
                  <a:close/>
                  <a:moveTo>
                    <a:pt x="127202" y="402704"/>
                  </a:moveTo>
                  <a:cubicBezTo>
                    <a:pt x="124917" y="398134"/>
                    <a:pt x="123203" y="393374"/>
                    <a:pt x="121172" y="388677"/>
                  </a:cubicBezTo>
                  <a:cubicBezTo>
                    <a:pt x="119015" y="383537"/>
                    <a:pt x="112541" y="387281"/>
                    <a:pt x="113239" y="391851"/>
                  </a:cubicBezTo>
                  <a:cubicBezTo>
                    <a:pt x="114572" y="400482"/>
                    <a:pt x="117555" y="409875"/>
                    <a:pt x="121807" y="417618"/>
                  </a:cubicBezTo>
                  <a:cubicBezTo>
                    <a:pt x="123013" y="419776"/>
                    <a:pt x="126186" y="421553"/>
                    <a:pt x="128535" y="420601"/>
                  </a:cubicBezTo>
                  <a:cubicBezTo>
                    <a:pt x="136024" y="417682"/>
                    <a:pt x="129613" y="407464"/>
                    <a:pt x="127202" y="402704"/>
                  </a:cubicBezTo>
                  <a:lnTo>
                    <a:pt x="127202" y="402704"/>
                  </a:lnTo>
                  <a:close/>
                  <a:moveTo>
                    <a:pt x="99213" y="420792"/>
                  </a:moveTo>
                  <a:cubicBezTo>
                    <a:pt x="95849" y="415270"/>
                    <a:pt x="94072" y="409431"/>
                    <a:pt x="91660" y="403529"/>
                  </a:cubicBezTo>
                  <a:cubicBezTo>
                    <a:pt x="90454" y="400546"/>
                    <a:pt x="85885" y="399657"/>
                    <a:pt x="85060" y="403338"/>
                  </a:cubicBezTo>
                  <a:cubicBezTo>
                    <a:pt x="82585" y="414318"/>
                    <a:pt x="88931" y="438118"/>
                    <a:pt x="102386" y="439261"/>
                  </a:cubicBezTo>
                  <a:cubicBezTo>
                    <a:pt x="104735" y="439451"/>
                    <a:pt x="107146" y="437166"/>
                    <a:pt x="106892" y="434691"/>
                  </a:cubicBezTo>
                  <a:cubicBezTo>
                    <a:pt x="106321" y="428916"/>
                    <a:pt x="102132" y="425615"/>
                    <a:pt x="99213" y="420792"/>
                  </a:cubicBezTo>
                  <a:lnTo>
                    <a:pt x="99213" y="420792"/>
                  </a:lnTo>
                  <a:close/>
                  <a:moveTo>
                    <a:pt x="63545" y="419649"/>
                  </a:moveTo>
                  <a:cubicBezTo>
                    <a:pt x="60308" y="416920"/>
                    <a:pt x="55992" y="419205"/>
                    <a:pt x="56817" y="423521"/>
                  </a:cubicBezTo>
                  <a:cubicBezTo>
                    <a:pt x="57769" y="428788"/>
                    <a:pt x="60435" y="433866"/>
                    <a:pt x="62402" y="438880"/>
                  </a:cubicBezTo>
                  <a:cubicBezTo>
                    <a:pt x="64179" y="443640"/>
                    <a:pt x="65385" y="449225"/>
                    <a:pt x="68368" y="453287"/>
                  </a:cubicBezTo>
                  <a:cubicBezTo>
                    <a:pt x="71605" y="457729"/>
                    <a:pt x="78396" y="456777"/>
                    <a:pt x="78523" y="450748"/>
                  </a:cubicBezTo>
                  <a:cubicBezTo>
                    <a:pt x="78840" y="441228"/>
                    <a:pt x="70780" y="425869"/>
                    <a:pt x="63545" y="419649"/>
                  </a:cubicBezTo>
                  <a:lnTo>
                    <a:pt x="63545" y="419649"/>
                  </a:lnTo>
                  <a:close/>
                  <a:moveTo>
                    <a:pt x="54976" y="452208"/>
                  </a:moveTo>
                  <a:cubicBezTo>
                    <a:pt x="58277" y="456651"/>
                    <a:pt x="61069" y="462743"/>
                    <a:pt x="54532" y="465092"/>
                  </a:cubicBezTo>
                  <a:cubicBezTo>
                    <a:pt x="52565" y="465790"/>
                    <a:pt x="50343" y="464774"/>
                    <a:pt x="48820" y="463378"/>
                  </a:cubicBezTo>
                  <a:cubicBezTo>
                    <a:pt x="42537" y="457476"/>
                    <a:pt x="32319" y="441926"/>
                    <a:pt x="36888" y="433421"/>
                  </a:cubicBezTo>
                  <a:cubicBezTo>
                    <a:pt x="37713" y="431962"/>
                    <a:pt x="39363" y="431835"/>
                    <a:pt x="40760" y="432470"/>
                  </a:cubicBezTo>
                  <a:cubicBezTo>
                    <a:pt x="44314" y="434247"/>
                    <a:pt x="45393" y="437610"/>
                    <a:pt x="47424" y="440974"/>
                  </a:cubicBezTo>
                  <a:cubicBezTo>
                    <a:pt x="49836" y="444782"/>
                    <a:pt x="52247" y="448527"/>
                    <a:pt x="54976" y="452208"/>
                  </a:cubicBezTo>
                  <a:lnTo>
                    <a:pt x="54976" y="452208"/>
                  </a:lnTo>
                  <a:close/>
                  <a:moveTo>
                    <a:pt x="652708" y="450494"/>
                  </a:moveTo>
                  <a:cubicBezTo>
                    <a:pt x="646933" y="456714"/>
                    <a:pt x="638872" y="464584"/>
                    <a:pt x="638301" y="473723"/>
                  </a:cubicBezTo>
                  <a:cubicBezTo>
                    <a:pt x="638111" y="477277"/>
                    <a:pt x="642744" y="480197"/>
                    <a:pt x="645536" y="478166"/>
                  </a:cubicBezTo>
                  <a:cubicBezTo>
                    <a:pt x="652010" y="473596"/>
                    <a:pt x="655247" y="464584"/>
                    <a:pt x="660134" y="458301"/>
                  </a:cubicBezTo>
                  <a:cubicBezTo>
                    <a:pt x="664196" y="453160"/>
                    <a:pt x="657341" y="445480"/>
                    <a:pt x="652708" y="450494"/>
                  </a:cubicBezTo>
                  <a:lnTo>
                    <a:pt x="652708" y="450494"/>
                  </a:lnTo>
                  <a:close/>
                  <a:moveTo>
                    <a:pt x="631764" y="438943"/>
                  </a:moveTo>
                  <a:cubicBezTo>
                    <a:pt x="634620" y="433739"/>
                    <a:pt x="641919" y="438626"/>
                    <a:pt x="639570" y="443894"/>
                  </a:cubicBezTo>
                  <a:cubicBezTo>
                    <a:pt x="637159" y="449288"/>
                    <a:pt x="635001" y="454810"/>
                    <a:pt x="632716" y="460268"/>
                  </a:cubicBezTo>
                  <a:cubicBezTo>
                    <a:pt x="631003" y="464393"/>
                    <a:pt x="629670" y="467694"/>
                    <a:pt x="625608" y="469661"/>
                  </a:cubicBezTo>
                  <a:cubicBezTo>
                    <a:pt x="623450" y="470677"/>
                    <a:pt x="619896" y="469852"/>
                    <a:pt x="619452" y="466869"/>
                  </a:cubicBezTo>
                  <a:cubicBezTo>
                    <a:pt x="617738" y="456841"/>
                    <a:pt x="627194" y="447067"/>
                    <a:pt x="631764" y="438943"/>
                  </a:cubicBezTo>
                  <a:lnTo>
                    <a:pt x="631764" y="438943"/>
                  </a:lnTo>
                  <a:close/>
                  <a:moveTo>
                    <a:pt x="611962" y="430058"/>
                  </a:moveTo>
                  <a:cubicBezTo>
                    <a:pt x="608916" y="434564"/>
                    <a:pt x="605997" y="439324"/>
                    <a:pt x="603140" y="444021"/>
                  </a:cubicBezTo>
                  <a:cubicBezTo>
                    <a:pt x="600538" y="448336"/>
                    <a:pt x="597428" y="452716"/>
                    <a:pt x="596794" y="457793"/>
                  </a:cubicBezTo>
                  <a:cubicBezTo>
                    <a:pt x="596159" y="462870"/>
                    <a:pt x="601363" y="466805"/>
                    <a:pt x="605362" y="463187"/>
                  </a:cubicBezTo>
                  <a:cubicBezTo>
                    <a:pt x="609297" y="459697"/>
                    <a:pt x="611137" y="454366"/>
                    <a:pt x="613232" y="449479"/>
                  </a:cubicBezTo>
                  <a:cubicBezTo>
                    <a:pt x="615453" y="444211"/>
                    <a:pt x="617674" y="438943"/>
                    <a:pt x="619705" y="433612"/>
                  </a:cubicBezTo>
                  <a:cubicBezTo>
                    <a:pt x="621419" y="428852"/>
                    <a:pt x="614437" y="426440"/>
                    <a:pt x="611962" y="430058"/>
                  </a:cubicBezTo>
                  <a:lnTo>
                    <a:pt x="611962" y="430058"/>
                  </a:lnTo>
                  <a:close/>
                  <a:moveTo>
                    <a:pt x="588289" y="421299"/>
                  </a:moveTo>
                  <a:cubicBezTo>
                    <a:pt x="579213" y="424219"/>
                    <a:pt x="573247" y="437166"/>
                    <a:pt x="573946" y="446623"/>
                  </a:cubicBezTo>
                  <a:cubicBezTo>
                    <a:pt x="574453" y="453033"/>
                    <a:pt x="583593" y="455254"/>
                    <a:pt x="585306" y="448527"/>
                  </a:cubicBezTo>
                  <a:cubicBezTo>
                    <a:pt x="586322" y="444528"/>
                    <a:pt x="586829" y="440467"/>
                    <a:pt x="588099" y="436532"/>
                  </a:cubicBezTo>
                  <a:cubicBezTo>
                    <a:pt x="589241" y="432723"/>
                    <a:pt x="591653" y="429677"/>
                    <a:pt x="592668" y="425806"/>
                  </a:cubicBezTo>
                  <a:cubicBezTo>
                    <a:pt x="593303" y="423330"/>
                    <a:pt x="590891" y="420474"/>
                    <a:pt x="588289" y="421299"/>
                  </a:cubicBezTo>
                  <a:lnTo>
                    <a:pt x="588289" y="421299"/>
                  </a:lnTo>
                  <a:close/>
                  <a:moveTo>
                    <a:pt x="552430" y="413683"/>
                  </a:moveTo>
                  <a:cubicBezTo>
                    <a:pt x="547543" y="420855"/>
                    <a:pt x="544306" y="431137"/>
                    <a:pt x="542149" y="439641"/>
                  </a:cubicBezTo>
                  <a:cubicBezTo>
                    <a:pt x="541514" y="442116"/>
                    <a:pt x="542656" y="445290"/>
                    <a:pt x="544941" y="446623"/>
                  </a:cubicBezTo>
                  <a:cubicBezTo>
                    <a:pt x="545957" y="447194"/>
                    <a:pt x="546845" y="447384"/>
                    <a:pt x="547924" y="447511"/>
                  </a:cubicBezTo>
                  <a:cubicBezTo>
                    <a:pt x="550653" y="447956"/>
                    <a:pt x="552748" y="445480"/>
                    <a:pt x="553573" y="443259"/>
                  </a:cubicBezTo>
                  <a:cubicBezTo>
                    <a:pt x="556683" y="435008"/>
                    <a:pt x="559792" y="425044"/>
                    <a:pt x="560047" y="416032"/>
                  </a:cubicBezTo>
                  <a:cubicBezTo>
                    <a:pt x="560173" y="411589"/>
                    <a:pt x="554525" y="410574"/>
                    <a:pt x="552430" y="413683"/>
                  </a:cubicBezTo>
                  <a:lnTo>
                    <a:pt x="552430" y="413683"/>
                  </a:lnTo>
                  <a:close/>
                  <a:moveTo>
                    <a:pt x="529900" y="410066"/>
                  </a:moveTo>
                  <a:cubicBezTo>
                    <a:pt x="525013" y="416222"/>
                    <a:pt x="518920" y="429042"/>
                    <a:pt x="521268" y="437293"/>
                  </a:cubicBezTo>
                  <a:cubicBezTo>
                    <a:pt x="522410" y="441228"/>
                    <a:pt x="526536" y="441863"/>
                    <a:pt x="529265" y="439705"/>
                  </a:cubicBezTo>
                  <a:cubicBezTo>
                    <a:pt x="533073" y="436722"/>
                    <a:pt x="533708" y="432406"/>
                    <a:pt x="534850" y="427773"/>
                  </a:cubicBezTo>
                  <a:cubicBezTo>
                    <a:pt x="536056" y="423076"/>
                    <a:pt x="537452" y="418316"/>
                    <a:pt x="537135" y="413366"/>
                  </a:cubicBezTo>
                  <a:cubicBezTo>
                    <a:pt x="536944" y="409939"/>
                    <a:pt x="532312" y="407019"/>
                    <a:pt x="529900" y="410066"/>
                  </a:cubicBezTo>
                  <a:lnTo>
                    <a:pt x="529900" y="410066"/>
                  </a:lnTo>
                  <a:close/>
                  <a:moveTo>
                    <a:pt x="505274" y="399594"/>
                  </a:moveTo>
                  <a:cubicBezTo>
                    <a:pt x="500578" y="407400"/>
                    <a:pt x="497404" y="417301"/>
                    <a:pt x="495564" y="426313"/>
                  </a:cubicBezTo>
                  <a:cubicBezTo>
                    <a:pt x="493977" y="434501"/>
                    <a:pt x="505084" y="437864"/>
                    <a:pt x="507813" y="430121"/>
                  </a:cubicBezTo>
                  <a:cubicBezTo>
                    <a:pt x="510859" y="421426"/>
                    <a:pt x="513017" y="411272"/>
                    <a:pt x="513017" y="401942"/>
                  </a:cubicBezTo>
                  <a:cubicBezTo>
                    <a:pt x="512954" y="397690"/>
                    <a:pt x="507369" y="396166"/>
                    <a:pt x="505274" y="399594"/>
                  </a:cubicBezTo>
                  <a:lnTo>
                    <a:pt x="505274" y="399594"/>
                  </a:lnTo>
                  <a:close/>
                  <a:moveTo>
                    <a:pt x="467131" y="393755"/>
                  </a:moveTo>
                  <a:cubicBezTo>
                    <a:pt x="465925" y="399848"/>
                    <a:pt x="464719" y="405941"/>
                    <a:pt x="463513" y="412033"/>
                  </a:cubicBezTo>
                  <a:cubicBezTo>
                    <a:pt x="462561" y="416793"/>
                    <a:pt x="461228" y="420665"/>
                    <a:pt x="465290" y="424409"/>
                  </a:cubicBezTo>
                  <a:cubicBezTo>
                    <a:pt x="466687" y="425679"/>
                    <a:pt x="468273" y="425932"/>
                    <a:pt x="469923" y="425171"/>
                  </a:cubicBezTo>
                  <a:cubicBezTo>
                    <a:pt x="474747" y="422950"/>
                    <a:pt x="474366" y="418888"/>
                    <a:pt x="474620" y="413937"/>
                  </a:cubicBezTo>
                  <a:cubicBezTo>
                    <a:pt x="475001" y="407717"/>
                    <a:pt x="475318" y="401498"/>
                    <a:pt x="475699" y="395215"/>
                  </a:cubicBezTo>
                  <a:cubicBezTo>
                    <a:pt x="476016" y="390200"/>
                    <a:pt x="468146" y="388868"/>
                    <a:pt x="467131" y="393755"/>
                  </a:cubicBezTo>
                  <a:lnTo>
                    <a:pt x="467131" y="393755"/>
                  </a:lnTo>
                  <a:close/>
                  <a:moveTo>
                    <a:pt x="448154" y="391343"/>
                  </a:moveTo>
                  <a:cubicBezTo>
                    <a:pt x="446885" y="386646"/>
                    <a:pt x="440665" y="386837"/>
                    <a:pt x="439332" y="391089"/>
                  </a:cubicBezTo>
                  <a:cubicBezTo>
                    <a:pt x="436857" y="399213"/>
                    <a:pt x="435715" y="410383"/>
                    <a:pt x="435905" y="418951"/>
                  </a:cubicBezTo>
                  <a:cubicBezTo>
                    <a:pt x="436032" y="425932"/>
                    <a:pt x="445806" y="427519"/>
                    <a:pt x="447646" y="420982"/>
                  </a:cubicBezTo>
                  <a:cubicBezTo>
                    <a:pt x="450185" y="412224"/>
                    <a:pt x="450566" y="400292"/>
                    <a:pt x="448154" y="391343"/>
                  </a:cubicBezTo>
                  <a:lnTo>
                    <a:pt x="448154" y="391343"/>
                  </a:lnTo>
                  <a:close/>
                  <a:moveTo>
                    <a:pt x="419657" y="404608"/>
                  </a:moveTo>
                  <a:cubicBezTo>
                    <a:pt x="419340" y="399340"/>
                    <a:pt x="419404" y="394072"/>
                    <a:pt x="418261" y="388868"/>
                  </a:cubicBezTo>
                  <a:cubicBezTo>
                    <a:pt x="417436" y="385250"/>
                    <a:pt x="412486" y="385440"/>
                    <a:pt x="411534" y="388677"/>
                  </a:cubicBezTo>
                  <a:cubicBezTo>
                    <a:pt x="410137" y="393691"/>
                    <a:pt x="410011" y="399086"/>
                    <a:pt x="409439" y="404290"/>
                  </a:cubicBezTo>
                  <a:cubicBezTo>
                    <a:pt x="408805" y="409621"/>
                    <a:pt x="408360" y="413556"/>
                    <a:pt x="410582" y="418570"/>
                  </a:cubicBezTo>
                  <a:cubicBezTo>
                    <a:pt x="411978" y="421617"/>
                    <a:pt x="416484" y="421426"/>
                    <a:pt x="417880" y="418824"/>
                  </a:cubicBezTo>
                  <a:cubicBezTo>
                    <a:pt x="420356" y="414318"/>
                    <a:pt x="419975" y="409875"/>
                    <a:pt x="419657" y="404608"/>
                  </a:cubicBezTo>
                  <a:lnTo>
                    <a:pt x="419657" y="404608"/>
                  </a:lnTo>
                  <a:close/>
                  <a:moveTo>
                    <a:pt x="392684" y="385440"/>
                  </a:moveTo>
                  <a:cubicBezTo>
                    <a:pt x="392240" y="379157"/>
                    <a:pt x="383418" y="378840"/>
                    <a:pt x="383100" y="385123"/>
                  </a:cubicBezTo>
                  <a:cubicBezTo>
                    <a:pt x="382656" y="394516"/>
                    <a:pt x="381450" y="404290"/>
                    <a:pt x="382593" y="413683"/>
                  </a:cubicBezTo>
                  <a:cubicBezTo>
                    <a:pt x="383545" y="421172"/>
                    <a:pt x="393128" y="421490"/>
                    <a:pt x="393890" y="414064"/>
                  </a:cubicBezTo>
                  <a:cubicBezTo>
                    <a:pt x="394842" y="404735"/>
                    <a:pt x="393319" y="394897"/>
                    <a:pt x="392684" y="385440"/>
                  </a:cubicBezTo>
                  <a:lnTo>
                    <a:pt x="392684" y="385440"/>
                  </a:lnTo>
                  <a:close/>
                  <a:moveTo>
                    <a:pt x="366218" y="384615"/>
                  </a:moveTo>
                  <a:cubicBezTo>
                    <a:pt x="366663" y="379475"/>
                    <a:pt x="358475" y="378206"/>
                    <a:pt x="357460" y="383156"/>
                  </a:cubicBezTo>
                  <a:cubicBezTo>
                    <a:pt x="355492" y="392422"/>
                    <a:pt x="351177" y="408225"/>
                    <a:pt x="356825" y="416984"/>
                  </a:cubicBezTo>
                  <a:cubicBezTo>
                    <a:pt x="358539" y="419713"/>
                    <a:pt x="362918" y="420347"/>
                    <a:pt x="364441" y="417237"/>
                  </a:cubicBezTo>
                  <a:cubicBezTo>
                    <a:pt x="366853" y="412350"/>
                    <a:pt x="365837" y="408035"/>
                    <a:pt x="365711" y="402513"/>
                  </a:cubicBezTo>
                  <a:cubicBezTo>
                    <a:pt x="365393" y="396484"/>
                    <a:pt x="365647" y="390518"/>
                    <a:pt x="366218" y="384615"/>
                  </a:cubicBezTo>
                  <a:lnTo>
                    <a:pt x="366218" y="384615"/>
                  </a:lnTo>
                  <a:close/>
                  <a:moveTo>
                    <a:pt x="330359" y="404608"/>
                  </a:moveTo>
                  <a:cubicBezTo>
                    <a:pt x="328456" y="399975"/>
                    <a:pt x="327694" y="395468"/>
                    <a:pt x="327884" y="390518"/>
                  </a:cubicBezTo>
                  <a:cubicBezTo>
                    <a:pt x="328075" y="385758"/>
                    <a:pt x="320459" y="384362"/>
                    <a:pt x="319634" y="389122"/>
                  </a:cubicBezTo>
                  <a:cubicBezTo>
                    <a:pt x="317984" y="398705"/>
                    <a:pt x="318935" y="415587"/>
                    <a:pt x="329788" y="419713"/>
                  </a:cubicBezTo>
                  <a:cubicBezTo>
                    <a:pt x="332200" y="420601"/>
                    <a:pt x="335183" y="418443"/>
                    <a:pt x="334993" y="415778"/>
                  </a:cubicBezTo>
                  <a:cubicBezTo>
                    <a:pt x="334548" y="411462"/>
                    <a:pt x="332010" y="408670"/>
                    <a:pt x="330359" y="404608"/>
                  </a:cubicBezTo>
                  <a:lnTo>
                    <a:pt x="330359" y="404608"/>
                  </a:lnTo>
                  <a:close/>
                  <a:moveTo>
                    <a:pt x="300974" y="401815"/>
                  </a:moveTo>
                  <a:cubicBezTo>
                    <a:pt x="302117" y="395786"/>
                    <a:pt x="293295" y="392866"/>
                    <a:pt x="291835" y="398959"/>
                  </a:cubicBezTo>
                  <a:cubicBezTo>
                    <a:pt x="289804" y="407590"/>
                    <a:pt x="289106" y="419966"/>
                    <a:pt x="295707" y="427138"/>
                  </a:cubicBezTo>
                  <a:cubicBezTo>
                    <a:pt x="298309" y="429994"/>
                    <a:pt x="303386" y="428090"/>
                    <a:pt x="303196" y="424156"/>
                  </a:cubicBezTo>
                  <a:cubicBezTo>
                    <a:pt x="302751" y="416349"/>
                    <a:pt x="299451" y="409939"/>
                    <a:pt x="300974" y="401815"/>
                  </a:cubicBezTo>
                  <a:lnTo>
                    <a:pt x="300974" y="401815"/>
                  </a:lnTo>
                  <a:close/>
                  <a:moveTo>
                    <a:pt x="278190" y="413239"/>
                  </a:moveTo>
                  <a:cubicBezTo>
                    <a:pt x="276222" y="407273"/>
                    <a:pt x="274064" y="400736"/>
                    <a:pt x="270256" y="395595"/>
                  </a:cubicBezTo>
                  <a:cubicBezTo>
                    <a:pt x="268162" y="392739"/>
                    <a:pt x="264163" y="393564"/>
                    <a:pt x="263910" y="397182"/>
                  </a:cubicBezTo>
                  <a:cubicBezTo>
                    <a:pt x="263402" y="403402"/>
                    <a:pt x="264989" y="410066"/>
                    <a:pt x="266575" y="416159"/>
                  </a:cubicBezTo>
                  <a:cubicBezTo>
                    <a:pt x="268035" y="421934"/>
                    <a:pt x="268860" y="426885"/>
                    <a:pt x="273810" y="430439"/>
                  </a:cubicBezTo>
                  <a:cubicBezTo>
                    <a:pt x="275524" y="431645"/>
                    <a:pt x="278634" y="431073"/>
                    <a:pt x="279523" y="429042"/>
                  </a:cubicBezTo>
                  <a:cubicBezTo>
                    <a:pt x="281871" y="423521"/>
                    <a:pt x="280030" y="419015"/>
                    <a:pt x="278190" y="413239"/>
                  </a:cubicBezTo>
                  <a:lnTo>
                    <a:pt x="278190" y="413239"/>
                  </a:lnTo>
                  <a:close/>
                  <a:moveTo>
                    <a:pt x="240236" y="417936"/>
                  </a:moveTo>
                  <a:cubicBezTo>
                    <a:pt x="239348" y="413556"/>
                    <a:pt x="239348" y="409050"/>
                    <a:pt x="238396" y="404671"/>
                  </a:cubicBezTo>
                  <a:cubicBezTo>
                    <a:pt x="237634" y="400990"/>
                    <a:pt x="232938" y="401625"/>
                    <a:pt x="231859" y="404481"/>
                  </a:cubicBezTo>
                  <a:cubicBezTo>
                    <a:pt x="228622" y="413430"/>
                    <a:pt x="229891" y="426377"/>
                    <a:pt x="234271" y="435008"/>
                  </a:cubicBezTo>
                  <a:cubicBezTo>
                    <a:pt x="237126" y="440657"/>
                    <a:pt x="244298" y="436722"/>
                    <a:pt x="243346" y="431327"/>
                  </a:cubicBezTo>
                  <a:cubicBezTo>
                    <a:pt x="242648" y="426758"/>
                    <a:pt x="241125" y="422378"/>
                    <a:pt x="240236" y="417936"/>
                  </a:cubicBezTo>
                  <a:lnTo>
                    <a:pt x="240236" y="417936"/>
                  </a:lnTo>
                  <a:close/>
                  <a:moveTo>
                    <a:pt x="218848" y="440149"/>
                  </a:moveTo>
                  <a:cubicBezTo>
                    <a:pt x="216436" y="431962"/>
                    <a:pt x="214151" y="422315"/>
                    <a:pt x="209011" y="415334"/>
                  </a:cubicBezTo>
                  <a:cubicBezTo>
                    <a:pt x="207043" y="412732"/>
                    <a:pt x="203426" y="413430"/>
                    <a:pt x="203172" y="416793"/>
                  </a:cubicBezTo>
                  <a:cubicBezTo>
                    <a:pt x="202474" y="425361"/>
                    <a:pt x="205774" y="434627"/>
                    <a:pt x="208186" y="442878"/>
                  </a:cubicBezTo>
                  <a:cubicBezTo>
                    <a:pt x="208947" y="445544"/>
                    <a:pt x="211105" y="446940"/>
                    <a:pt x="213644" y="447257"/>
                  </a:cubicBezTo>
                  <a:cubicBezTo>
                    <a:pt x="215421" y="447448"/>
                    <a:pt x="216246" y="446750"/>
                    <a:pt x="217515" y="445671"/>
                  </a:cubicBezTo>
                  <a:cubicBezTo>
                    <a:pt x="218975" y="444528"/>
                    <a:pt x="219356" y="441926"/>
                    <a:pt x="218848" y="440149"/>
                  </a:cubicBezTo>
                  <a:lnTo>
                    <a:pt x="218848" y="440149"/>
                  </a:lnTo>
                  <a:close/>
                  <a:moveTo>
                    <a:pt x="191875" y="443386"/>
                  </a:moveTo>
                  <a:cubicBezTo>
                    <a:pt x="190161" y="437039"/>
                    <a:pt x="188574" y="430692"/>
                    <a:pt x="186797" y="424409"/>
                  </a:cubicBezTo>
                  <a:cubicBezTo>
                    <a:pt x="185528" y="419903"/>
                    <a:pt x="179499" y="420855"/>
                    <a:pt x="179245" y="425234"/>
                  </a:cubicBezTo>
                  <a:cubicBezTo>
                    <a:pt x="178800" y="432152"/>
                    <a:pt x="179562" y="439324"/>
                    <a:pt x="181276" y="446115"/>
                  </a:cubicBezTo>
                  <a:cubicBezTo>
                    <a:pt x="182735" y="452081"/>
                    <a:pt x="183370" y="457095"/>
                    <a:pt x="189145" y="459760"/>
                  </a:cubicBezTo>
                  <a:cubicBezTo>
                    <a:pt x="190605" y="460458"/>
                    <a:pt x="192636" y="459443"/>
                    <a:pt x="193271" y="458174"/>
                  </a:cubicBezTo>
                  <a:cubicBezTo>
                    <a:pt x="195936" y="453033"/>
                    <a:pt x="193334" y="448717"/>
                    <a:pt x="191875" y="443386"/>
                  </a:cubicBezTo>
                  <a:lnTo>
                    <a:pt x="191875" y="443386"/>
                  </a:lnTo>
                  <a:close/>
                  <a:moveTo>
                    <a:pt x="170867" y="450621"/>
                  </a:moveTo>
                  <a:cubicBezTo>
                    <a:pt x="169217" y="445798"/>
                    <a:pt x="167948" y="440974"/>
                    <a:pt x="166678" y="436024"/>
                  </a:cubicBezTo>
                  <a:cubicBezTo>
                    <a:pt x="165409" y="431200"/>
                    <a:pt x="157856" y="431835"/>
                    <a:pt x="158174" y="436912"/>
                  </a:cubicBezTo>
                  <a:cubicBezTo>
                    <a:pt x="158745" y="447448"/>
                    <a:pt x="160839" y="461093"/>
                    <a:pt x="167567" y="469661"/>
                  </a:cubicBezTo>
                  <a:cubicBezTo>
                    <a:pt x="171184" y="474231"/>
                    <a:pt x="176579" y="469344"/>
                    <a:pt x="175881" y="464901"/>
                  </a:cubicBezTo>
                  <a:cubicBezTo>
                    <a:pt x="175056" y="460078"/>
                    <a:pt x="172517" y="455445"/>
                    <a:pt x="170867" y="450621"/>
                  </a:cubicBezTo>
                  <a:lnTo>
                    <a:pt x="170867" y="450621"/>
                  </a:lnTo>
                  <a:close/>
                  <a:moveTo>
                    <a:pt x="150812" y="463124"/>
                  </a:moveTo>
                  <a:cubicBezTo>
                    <a:pt x="148209" y="457666"/>
                    <a:pt x="145607" y="451446"/>
                    <a:pt x="141418" y="447131"/>
                  </a:cubicBezTo>
                  <a:cubicBezTo>
                    <a:pt x="139705" y="445290"/>
                    <a:pt x="136404" y="446432"/>
                    <a:pt x="136532" y="449098"/>
                  </a:cubicBezTo>
                  <a:cubicBezTo>
                    <a:pt x="136849" y="455127"/>
                    <a:pt x="139514" y="461156"/>
                    <a:pt x="141736" y="466805"/>
                  </a:cubicBezTo>
                  <a:cubicBezTo>
                    <a:pt x="143640" y="471629"/>
                    <a:pt x="144655" y="475564"/>
                    <a:pt x="149542" y="477404"/>
                  </a:cubicBezTo>
                  <a:cubicBezTo>
                    <a:pt x="150685" y="477848"/>
                    <a:pt x="152462" y="477277"/>
                    <a:pt x="152969" y="476071"/>
                  </a:cubicBezTo>
                  <a:cubicBezTo>
                    <a:pt x="155127" y="471121"/>
                    <a:pt x="153160" y="468075"/>
                    <a:pt x="150812" y="463124"/>
                  </a:cubicBezTo>
                  <a:lnTo>
                    <a:pt x="150812" y="463124"/>
                  </a:lnTo>
                  <a:close/>
                  <a:moveTo>
                    <a:pt x="133041" y="486988"/>
                  </a:moveTo>
                  <a:cubicBezTo>
                    <a:pt x="136532" y="492636"/>
                    <a:pt x="128408" y="498983"/>
                    <a:pt x="124282" y="493779"/>
                  </a:cubicBezTo>
                  <a:cubicBezTo>
                    <a:pt x="119078" y="487242"/>
                    <a:pt x="113429" y="476960"/>
                    <a:pt x="116603" y="468709"/>
                  </a:cubicBezTo>
                  <a:cubicBezTo>
                    <a:pt x="117428" y="466615"/>
                    <a:pt x="120157" y="465346"/>
                    <a:pt x="121934" y="467440"/>
                  </a:cubicBezTo>
                  <a:cubicBezTo>
                    <a:pt x="126694" y="472835"/>
                    <a:pt x="129169" y="480768"/>
                    <a:pt x="133041" y="486988"/>
                  </a:cubicBezTo>
                  <a:lnTo>
                    <a:pt x="133041" y="486988"/>
                  </a:lnTo>
                  <a:close/>
                  <a:moveTo>
                    <a:pt x="100101" y="496381"/>
                  </a:moveTo>
                  <a:cubicBezTo>
                    <a:pt x="97372" y="491621"/>
                    <a:pt x="94643" y="486670"/>
                    <a:pt x="90772" y="482735"/>
                  </a:cubicBezTo>
                  <a:cubicBezTo>
                    <a:pt x="89185" y="481149"/>
                    <a:pt x="86456" y="482164"/>
                    <a:pt x="86520" y="484386"/>
                  </a:cubicBezTo>
                  <a:cubicBezTo>
                    <a:pt x="86710" y="492890"/>
                    <a:pt x="91597" y="510090"/>
                    <a:pt x="99594" y="514405"/>
                  </a:cubicBezTo>
                  <a:cubicBezTo>
                    <a:pt x="102640" y="516056"/>
                    <a:pt x="105560" y="514215"/>
                    <a:pt x="105877" y="510915"/>
                  </a:cubicBezTo>
                  <a:cubicBezTo>
                    <a:pt x="106258" y="505520"/>
                    <a:pt x="102704" y="501014"/>
                    <a:pt x="100101" y="496381"/>
                  </a:cubicBezTo>
                  <a:lnTo>
                    <a:pt x="100101" y="496381"/>
                  </a:lnTo>
                  <a:close/>
                  <a:moveTo>
                    <a:pt x="72303" y="492573"/>
                  </a:moveTo>
                  <a:cubicBezTo>
                    <a:pt x="81823" y="498412"/>
                    <a:pt x="86964" y="513517"/>
                    <a:pt x="88043" y="524052"/>
                  </a:cubicBezTo>
                  <a:cubicBezTo>
                    <a:pt x="88804" y="531605"/>
                    <a:pt x="77825" y="532049"/>
                    <a:pt x="75794" y="525385"/>
                  </a:cubicBezTo>
                  <a:cubicBezTo>
                    <a:pt x="74143" y="519927"/>
                    <a:pt x="73191" y="514532"/>
                    <a:pt x="71034" y="509201"/>
                  </a:cubicBezTo>
                  <a:cubicBezTo>
                    <a:pt x="69193" y="504632"/>
                    <a:pt x="67226" y="500633"/>
                    <a:pt x="66591" y="495746"/>
                  </a:cubicBezTo>
                  <a:cubicBezTo>
                    <a:pt x="66147" y="492700"/>
                    <a:pt x="70018" y="491177"/>
                    <a:pt x="72303" y="492573"/>
                  </a:cubicBezTo>
                  <a:lnTo>
                    <a:pt x="72303" y="492573"/>
                  </a:lnTo>
                  <a:close/>
                  <a:moveTo>
                    <a:pt x="618880" y="513897"/>
                  </a:moveTo>
                  <a:cubicBezTo>
                    <a:pt x="612978" y="520118"/>
                    <a:pt x="602188" y="527987"/>
                    <a:pt x="600792" y="537063"/>
                  </a:cubicBezTo>
                  <a:cubicBezTo>
                    <a:pt x="600284" y="540300"/>
                    <a:pt x="602950" y="544298"/>
                    <a:pt x="606568" y="543093"/>
                  </a:cubicBezTo>
                  <a:cubicBezTo>
                    <a:pt x="615643" y="540109"/>
                    <a:pt x="621546" y="527987"/>
                    <a:pt x="627004" y="520498"/>
                  </a:cubicBezTo>
                  <a:cubicBezTo>
                    <a:pt x="630431" y="515802"/>
                    <a:pt x="622815" y="509772"/>
                    <a:pt x="618880" y="513897"/>
                  </a:cubicBezTo>
                  <a:lnTo>
                    <a:pt x="618880" y="513897"/>
                  </a:lnTo>
                  <a:close/>
                  <a:moveTo>
                    <a:pt x="602887" y="498729"/>
                  </a:moveTo>
                  <a:cubicBezTo>
                    <a:pt x="605869" y="494540"/>
                    <a:pt x="612597" y="498475"/>
                    <a:pt x="609995" y="503172"/>
                  </a:cubicBezTo>
                  <a:cubicBezTo>
                    <a:pt x="607012" y="508503"/>
                    <a:pt x="604093" y="513834"/>
                    <a:pt x="601109" y="519165"/>
                  </a:cubicBezTo>
                  <a:cubicBezTo>
                    <a:pt x="598571" y="523735"/>
                    <a:pt x="596667" y="528812"/>
                    <a:pt x="591907" y="531161"/>
                  </a:cubicBezTo>
                  <a:cubicBezTo>
                    <a:pt x="589305" y="532494"/>
                    <a:pt x="585496" y="530716"/>
                    <a:pt x="585624" y="527353"/>
                  </a:cubicBezTo>
                  <a:cubicBezTo>
                    <a:pt x="585814" y="521641"/>
                    <a:pt x="589241" y="518023"/>
                    <a:pt x="592287" y="513644"/>
                  </a:cubicBezTo>
                  <a:cubicBezTo>
                    <a:pt x="595842" y="508694"/>
                    <a:pt x="599333" y="503743"/>
                    <a:pt x="602887" y="498729"/>
                  </a:cubicBezTo>
                  <a:lnTo>
                    <a:pt x="602887" y="498729"/>
                  </a:lnTo>
                  <a:close/>
                  <a:moveTo>
                    <a:pt x="577182" y="486670"/>
                  </a:moveTo>
                  <a:cubicBezTo>
                    <a:pt x="572676" y="489971"/>
                    <a:pt x="569693" y="495239"/>
                    <a:pt x="566583" y="499999"/>
                  </a:cubicBezTo>
                  <a:cubicBezTo>
                    <a:pt x="563474" y="504885"/>
                    <a:pt x="560173" y="508884"/>
                    <a:pt x="561189" y="515040"/>
                  </a:cubicBezTo>
                  <a:cubicBezTo>
                    <a:pt x="561506" y="517134"/>
                    <a:pt x="564299" y="518721"/>
                    <a:pt x="566139" y="518087"/>
                  </a:cubicBezTo>
                  <a:cubicBezTo>
                    <a:pt x="571724" y="516119"/>
                    <a:pt x="573501" y="511105"/>
                    <a:pt x="575976" y="505901"/>
                  </a:cubicBezTo>
                  <a:cubicBezTo>
                    <a:pt x="578515" y="500760"/>
                    <a:pt x="581435" y="495492"/>
                    <a:pt x="582069" y="489717"/>
                  </a:cubicBezTo>
                  <a:cubicBezTo>
                    <a:pt x="582387" y="487368"/>
                    <a:pt x="579087" y="485337"/>
                    <a:pt x="577182" y="486670"/>
                  </a:cubicBezTo>
                  <a:lnTo>
                    <a:pt x="577182" y="486670"/>
                  </a:lnTo>
                  <a:close/>
                  <a:moveTo>
                    <a:pt x="553319" y="474675"/>
                  </a:moveTo>
                  <a:cubicBezTo>
                    <a:pt x="555921" y="470740"/>
                    <a:pt x="563410" y="473406"/>
                    <a:pt x="561506" y="478420"/>
                  </a:cubicBezTo>
                  <a:cubicBezTo>
                    <a:pt x="558269" y="486924"/>
                    <a:pt x="554461" y="495810"/>
                    <a:pt x="549892" y="503679"/>
                  </a:cubicBezTo>
                  <a:cubicBezTo>
                    <a:pt x="546210" y="509963"/>
                    <a:pt x="537325" y="504060"/>
                    <a:pt x="540245" y="497587"/>
                  </a:cubicBezTo>
                  <a:cubicBezTo>
                    <a:pt x="543862" y="489717"/>
                    <a:pt x="548559" y="481783"/>
                    <a:pt x="553319" y="474675"/>
                  </a:cubicBezTo>
                  <a:lnTo>
                    <a:pt x="553319" y="474675"/>
                  </a:lnTo>
                  <a:close/>
                  <a:moveTo>
                    <a:pt x="527424" y="463061"/>
                  </a:moveTo>
                  <a:cubicBezTo>
                    <a:pt x="524886" y="467567"/>
                    <a:pt x="522982" y="472454"/>
                    <a:pt x="520951" y="477214"/>
                  </a:cubicBezTo>
                  <a:cubicBezTo>
                    <a:pt x="519110" y="481847"/>
                    <a:pt x="516318" y="485972"/>
                    <a:pt x="516698" y="491177"/>
                  </a:cubicBezTo>
                  <a:cubicBezTo>
                    <a:pt x="516952" y="494477"/>
                    <a:pt x="520633" y="497587"/>
                    <a:pt x="523680" y="495492"/>
                  </a:cubicBezTo>
                  <a:cubicBezTo>
                    <a:pt x="531613" y="489971"/>
                    <a:pt x="534406" y="474738"/>
                    <a:pt x="534533" y="465218"/>
                  </a:cubicBezTo>
                  <a:cubicBezTo>
                    <a:pt x="534596" y="461347"/>
                    <a:pt x="529328" y="459824"/>
                    <a:pt x="527424" y="463061"/>
                  </a:cubicBezTo>
                  <a:lnTo>
                    <a:pt x="527424" y="463061"/>
                  </a:lnTo>
                  <a:close/>
                  <a:moveTo>
                    <a:pt x="497278" y="458237"/>
                  </a:moveTo>
                  <a:cubicBezTo>
                    <a:pt x="493406" y="466171"/>
                    <a:pt x="487948" y="477658"/>
                    <a:pt x="488646" y="486734"/>
                  </a:cubicBezTo>
                  <a:cubicBezTo>
                    <a:pt x="489090" y="492065"/>
                    <a:pt x="495120" y="493588"/>
                    <a:pt x="497976" y="489653"/>
                  </a:cubicBezTo>
                  <a:cubicBezTo>
                    <a:pt x="503180" y="482545"/>
                    <a:pt x="504322" y="469598"/>
                    <a:pt x="505147" y="460713"/>
                  </a:cubicBezTo>
                  <a:cubicBezTo>
                    <a:pt x="505592" y="456396"/>
                    <a:pt x="499055" y="454620"/>
                    <a:pt x="497278" y="458237"/>
                  </a:cubicBezTo>
                  <a:lnTo>
                    <a:pt x="497278" y="458237"/>
                  </a:lnTo>
                  <a:close/>
                  <a:moveTo>
                    <a:pt x="476143" y="453541"/>
                  </a:moveTo>
                  <a:cubicBezTo>
                    <a:pt x="475318" y="450685"/>
                    <a:pt x="472081" y="450621"/>
                    <a:pt x="470558" y="452589"/>
                  </a:cubicBezTo>
                  <a:cubicBezTo>
                    <a:pt x="468083" y="456016"/>
                    <a:pt x="466813" y="460141"/>
                    <a:pt x="465354" y="464140"/>
                  </a:cubicBezTo>
                  <a:cubicBezTo>
                    <a:pt x="463830" y="468328"/>
                    <a:pt x="461863" y="472327"/>
                    <a:pt x="462498" y="476960"/>
                  </a:cubicBezTo>
                  <a:cubicBezTo>
                    <a:pt x="463069" y="481149"/>
                    <a:pt x="467448" y="483624"/>
                    <a:pt x="470685" y="480704"/>
                  </a:cubicBezTo>
                  <a:cubicBezTo>
                    <a:pt x="476778" y="475183"/>
                    <a:pt x="478428" y="461601"/>
                    <a:pt x="476143" y="453541"/>
                  </a:cubicBezTo>
                  <a:lnTo>
                    <a:pt x="476143" y="453541"/>
                  </a:lnTo>
                  <a:close/>
                  <a:moveTo>
                    <a:pt x="448472" y="447956"/>
                  </a:moveTo>
                  <a:cubicBezTo>
                    <a:pt x="448091" y="443703"/>
                    <a:pt x="441490" y="441799"/>
                    <a:pt x="440665" y="446623"/>
                  </a:cubicBezTo>
                  <a:cubicBezTo>
                    <a:pt x="439142" y="455698"/>
                    <a:pt x="438380" y="464457"/>
                    <a:pt x="439142" y="473723"/>
                  </a:cubicBezTo>
                  <a:cubicBezTo>
                    <a:pt x="439332" y="476706"/>
                    <a:pt x="440982" y="478673"/>
                    <a:pt x="443584" y="479816"/>
                  </a:cubicBezTo>
                  <a:cubicBezTo>
                    <a:pt x="445425" y="480641"/>
                    <a:pt x="446631" y="480324"/>
                    <a:pt x="448218" y="479372"/>
                  </a:cubicBezTo>
                  <a:cubicBezTo>
                    <a:pt x="449931" y="478356"/>
                    <a:pt x="451327" y="476262"/>
                    <a:pt x="451137" y="474168"/>
                  </a:cubicBezTo>
                  <a:cubicBezTo>
                    <a:pt x="450249" y="465409"/>
                    <a:pt x="449233" y="456714"/>
                    <a:pt x="448472" y="447956"/>
                  </a:cubicBezTo>
                  <a:lnTo>
                    <a:pt x="448472" y="447956"/>
                  </a:lnTo>
                  <a:close/>
                  <a:moveTo>
                    <a:pt x="424608" y="460713"/>
                  </a:moveTo>
                  <a:cubicBezTo>
                    <a:pt x="424417" y="455318"/>
                    <a:pt x="424481" y="449733"/>
                    <a:pt x="422387" y="444655"/>
                  </a:cubicBezTo>
                  <a:cubicBezTo>
                    <a:pt x="421371" y="442180"/>
                    <a:pt x="418198" y="441228"/>
                    <a:pt x="416738" y="443767"/>
                  </a:cubicBezTo>
                  <a:cubicBezTo>
                    <a:pt x="412041" y="451636"/>
                    <a:pt x="410899" y="468265"/>
                    <a:pt x="414453" y="476960"/>
                  </a:cubicBezTo>
                  <a:cubicBezTo>
                    <a:pt x="416357" y="481593"/>
                    <a:pt x="422704" y="482482"/>
                    <a:pt x="424227" y="477277"/>
                  </a:cubicBezTo>
                  <a:cubicBezTo>
                    <a:pt x="425750" y="472009"/>
                    <a:pt x="424862" y="466171"/>
                    <a:pt x="424608" y="460713"/>
                  </a:cubicBezTo>
                  <a:lnTo>
                    <a:pt x="424608" y="460713"/>
                  </a:lnTo>
                  <a:close/>
                  <a:moveTo>
                    <a:pt x="392748" y="442688"/>
                  </a:moveTo>
                  <a:cubicBezTo>
                    <a:pt x="392176" y="438499"/>
                    <a:pt x="387036" y="437483"/>
                    <a:pt x="385576" y="441482"/>
                  </a:cubicBezTo>
                  <a:cubicBezTo>
                    <a:pt x="382593" y="449606"/>
                    <a:pt x="379039" y="466996"/>
                    <a:pt x="384497" y="474802"/>
                  </a:cubicBezTo>
                  <a:cubicBezTo>
                    <a:pt x="386274" y="477341"/>
                    <a:pt x="389574" y="477595"/>
                    <a:pt x="391224" y="474993"/>
                  </a:cubicBezTo>
                  <a:cubicBezTo>
                    <a:pt x="394080" y="470613"/>
                    <a:pt x="393255" y="465790"/>
                    <a:pt x="393255" y="460585"/>
                  </a:cubicBezTo>
                  <a:cubicBezTo>
                    <a:pt x="393192" y="454683"/>
                    <a:pt x="393446" y="448527"/>
                    <a:pt x="392748" y="442688"/>
                  </a:cubicBezTo>
                  <a:lnTo>
                    <a:pt x="392748" y="442688"/>
                  </a:lnTo>
                  <a:close/>
                  <a:moveTo>
                    <a:pt x="369963" y="441926"/>
                  </a:moveTo>
                  <a:cubicBezTo>
                    <a:pt x="369392" y="436405"/>
                    <a:pt x="361522" y="435960"/>
                    <a:pt x="361458" y="441672"/>
                  </a:cubicBezTo>
                  <a:cubicBezTo>
                    <a:pt x="361395" y="450875"/>
                    <a:pt x="361204" y="460078"/>
                    <a:pt x="361649" y="469280"/>
                  </a:cubicBezTo>
                  <a:cubicBezTo>
                    <a:pt x="361712" y="471121"/>
                    <a:pt x="362664" y="473215"/>
                    <a:pt x="364378" y="474104"/>
                  </a:cubicBezTo>
                  <a:cubicBezTo>
                    <a:pt x="366663" y="475310"/>
                    <a:pt x="367551" y="475500"/>
                    <a:pt x="369773" y="474294"/>
                  </a:cubicBezTo>
                  <a:cubicBezTo>
                    <a:pt x="371359" y="473469"/>
                    <a:pt x="372438" y="471565"/>
                    <a:pt x="372375" y="469661"/>
                  </a:cubicBezTo>
                  <a:cubicBezTo>
                    <a:pt x="371867" y="460332"/>
                    <a:pt x="370851" y="451129"/>
                    <a:pt x="369963" y="441926"/>
                  </a:cubicBezTo>
                  <a:lnTo>
                    <a:pt x="369963" y="441926"/>
                  </a:lnTo>
                  <a:close/>
                  <a:moveTo>
                    <a:pt x="345147" y="468138"/>
                  </a:moveTo>
                  <a:cubicBezTo>
                    <a:pt x="343243" y="460205"/>
                    <a:pt x="343180" y="452716"/>
                    <a:pt x="342609" y="444719"/>
                  </a:cubicBezTo>
                  <a:cubicBezTo>
                    <a:pt x="342355" y="441038"/>
                    <a:pt x="337214" y="438816"/>
                    <a:pt x="335373" y="442497"/>
                  </a:cubicBezTo>
                  <a:cubicBezTo>
                    <a:pt x="331185" y="451065"/>
                    <a:pt x="331629" y="461537"/>
                    <a:pt x="334739" y="470804"/>
                  </a:cubicBezTo>
                  <a:cubicBezTo>
                    <a:pt x="337024" y="477595"/>
                    <a:pt x="346797" y="475246"/>
                    <a:pt x="345147" y="468138"/>
                  </a:cubicBezTo>
                  <a:lnTo>
                    <a:pt x="345147" y="468138"/>
                  </a:lnTo>
                  <a:close/>
                  <a:moveTo>
                    <a:pt x="313795" y="463061"/>
                  </a:moveTo>
                  <a:cubicBezTo>
                    <a:pt x="312589" y="457476"/>
                    <a:pt x="312018" y="451700"/>
                    <a:pt x="310113" y="446305"/>
                  </a:cubicBezTo>
                  <a:cubicBezTo>
                    <a:pt x="309035" y="443259"/>
                    <a:pt x="305163" y="443132"/>
                    <a:pt x="304148" y="446115"/>
                  </a:cubicBezTo>
                  <a:cubicBezTo>
                    <a:pt x="301292" y="454239"/>
                    <a:pt x="301292" y="472708"/>
                    <a:pt x="308590" y="478991"/>
                  </a:cubicBezTo>
                  <a:cubicBezTo>
                    <a:pt x="311002" y="481149"/>
                    <a:pt x="314493" y="480514"/>
                    <a:pt x="315508" y="477341"/>
                  </a:cubicBezTo>
                  <a:cubicBezTo>
                    <a:pt x="317031" y="472390"/>
                    <a:pt x="314937" y="468138"/>
                    <a:pt x="313795" y="463061"/>
                  </a:cubicBezTo>
                  <a:lnTo>
                    <a:pt x="313795" y="463061"/>
                  </a:lnTo>
                  <a:close/>
                  <a:moveTo>
                    <a:pt x="289043" y="476642"/>
                  </a:moveTo>
                  <a:cubicBezTo>
                    <a:pt x="286123" y="468392"/>
                    <a:pt x="283013" y="460458"/>
                    <a:pt x="280855" y="452017"/>
                  </a:cubicBezTo>
                  <a:cubicBezTo>
                    <a:pt x="279586" y="446940"/>
                    <a:pt x="271018" y="447575"/>
                    <a:pt x="271780" y="453033"/>
                  </a:cubicBezTo>
                  <a:cubicBezTo>
                    <a:pt x="273049" y="461982"/>
                    <a:pt x="274635" y="470994"/>
                    <a:pt x="278126" y="479372"/>
                  </a:cubicBezTo>
                  <a:cubicBezTo>
                    <a:pt x="279205" y="481910"/>
                    <a:pt x="280855" y="483560"/>
                    <a:pt x="283648" y="483814"/>
                  </a:cubicBezTo>
                  <a:cubicBezTo>
                    <a:pt x="285425" y="483941"/>
                    <a:pt x="286440" y="483560"/>
                    <a:pt x="287583" y="482228"/>
                  </a:cubicBezTo>
                  <a:cubicBezTo>
                    <a:pt x="288916" y="480768"/>
                    <a:pt x="289741" y="478610"/>
                    <a:pt x="289043" y="476642"/>
                  </a:cubicBezTo>
                  <a:lnTo>
                    <a:pt x="289043" y="476642"/>
                  </a:lnTo>
                  <a:close/>
                  <a:moveTo>
                    <a:pt x="264417" y="484005"/>
                  </a:moveTo>
                  <a:cubicBezTo>
                    <a:pt x="263021" y="478673"/>
                    <a:pt x="260419" y="473533"/>
                    <a:pt x="258324" y="468392"/>
                  </a:cubicBezTo>
                  <a:cubicBezTo>
                    <a:pt x="256484" y="463759"/>
                    <a:pt x="255342" y="458618"/>
                    <a:pt x="252676" y="454429"/>
                  </a:cubicBezTo>
                  <a:cubicBezTo>
                    <a:pt x="250962" y="451636"/>
                    <a:pt x="247408" y="452842"/>
                    <a:pt x="247154" y="455825"/>
                  </a:cubicBezTo>
                  <a:cubicBezTo>
                    <a:pt x="246329" y="465155"/>
                    <a:pt x="250899" y="479435"/>
                    <a:pt x="255849" y="487559"/>
                  </a:cubicBezTo>
                  <a:cubicBezTo>
                    <a:pt x="258705" y="492192"/>
                    <a:pt x="265877" y="489463"/>
                    <a:pt x="264417" y="484005"/>
                  </a:cubicBezTo>
                  <a:lnTo>
                    <a:pt x="264417" y="484005"/>
                  </a:lnTo>
                  <a:close/>
                  <a:moveTo>
                    <a:pt x="243346" y="484449"/>
                  </a:moveTo>
                  <a:cubicBezTo>
                    <a:pt x="247472" y="487178"/>
                    <a:pt x="246266" y="495112"/>
                    <a:pt x="240808" y="494350"/>
                  </a:cubicBezTo>
                  <a:cubicBezTo>
                    <a:pt x="228051" y="492636"/>
                    <a:pt x="230463" y="477658"/>
                    <a:pt x="226845" y="468646"/>
                  </a:cubicBezTo>
                  <a:cubicBezTo>
                    <a:pt x="225639" y="465663"/>
                    <a:pt x="228939" y="463187"/>
                    <a:pt x="231542" y="463949"/>
                  </a:cubicBezTo>
                  <a:cubicBezTo>
                    <a:pt x="242140" y="466869"/>
                    <a:pt x="236238" y="479753"/>
                    <a:pt x="243346" y="484449"/>
                  </a:cubicBezTo>
                  <a:lnTo>
                    <a:pt x="243346" y="484449"/>
                  </a:lnTo>
                  <a:close/>
                  <a:moveTo>
                    <a:pt x="214025" y="491621"/>
                  </a:moveTo>
                  <a:cubicBezTo>
                    <a:pt x="212057" y="486480"/>
                    <a:pt x="210280" y="480959"/>
                    <a:pt x="207424" y="476262"/>
                  </a:cubicBezTo>
                  <a:cubicBezTo>
                    <a:pt x="205837" y="473723"/>
                    <a:pt x="201585" y="474421"/>
                    <a:pt x="201776" y="477658"/>
                  </a:cubicBezTo>
                  <a:cubicBezTo>
                    <a:pt x="202093" y="483116"/>
                    <a:pt x="203743" y="488511"/>
                    <a:pt x="205012" y="493842"/>
                  </a:cubicBezTo>
                  <a:cubicBezTo>
                    <a:pt x="206218" y="498919"/>
                    <a:pt x="206980" y="503870"/>
                    <a:pt x="210915" y="507488"/>
                  </a:cubicBezTo>
                  <a:cubicBezTo>
                    <a:pt x="212882" y="509265"/>
                    <a:pt x="216119" y="508820"/>
                    <a:pt x="216754" y="506028"/>
                  </a:cubicBezTo>
                  <a:cubicBezTo>
                    <a:pt x="218023" y="500823"/>
                    <a:pt x="215992" y="496698"/>
                    <a:pt x="214025" y="491621"/>
                  </a:cubicBezTo>
                  <a:lnTo>
                    <a:pt x="214025" y="491621"/>
                  </a:lnTo>
                  <a:close/>
                  <a:moveTo>
                    <a:pt x="195238" y="503172"/>
                  </a:moveTo>
                  <a:cubicBezTo>
                    <a:pt x="193271" y="497904"/>
                    <a:pt x="191494" y="492636"/>
                    <a:pt x="187559" y="488511"/>
                  </a:cubicBezTo>
                  <a:cubicBezTo>
                    <a:pt x="185211" y="486036"/>
                    <a:pt x="181656" y="487876"/>
                    <a:pt x="181466" y="490922"/>
                  </a:cubicBezTo>
                  <a:cubicBezTo>
                    <a:pt x="181022" y="497015"/>
                    <a:pt x="183497" y="502854"/>
                    <a:pt x="185464" y="508566"/>
                  </a:cubicBezTo>
                  <a:cubicBezTo>
                    <a:pt x="187115" y="513327"/>
                    <a:pt x="187749" y="516944"/>
                    <a:pt x="192890" y="518594"/>
                  </a:cubicBezTo>
                  <a:cubicBezTo>
                    <a:pt x="194413" y="519102"/>
                    <a:pt x="195873" y="518404"/>
                    <a:pt x="196635" y="517134"/>
                  </a:cubicBezTo>
                  <a:cubicBezTo>
                    <a:pt x="199745" y="512501"/>
                    <a:pt x="197079" y="508186"/>
                    <a:pt x="195238" y="503172"/>
                  </a:cubicBezTo>
                  <a:lnTo>
                    <a:pt x="195238" y="503172"/>
                  </a:lnTo>
                  <a:close/>
                  <a:moveTo>
                    <a:pt x="172073" y="526020"/>
                  </a:moveTo>
                  <a:cubicBezTo>
                    <a:pt x="174739" y="521831"/>
                    <a:pt x="181085" y="524750"/>
                    <a:pt x="180070" y="529701"/>
                  </a:cubicBezTo>
                  <a:cubicBezTo>
                    <a:pt x="178864" y="535413"/>
                    <a:pt x="172644" y="535476"/>
                    <a:pt x="168709" y="531986"/>
                  </a:cubicBezTo>
                  <a:cubicBezTo>
                    <a:pt x="162807" y="526718"/>
                    <a:pt x="160712" y="514913"/>
                    <a:pt x="158047" y="507678"/>
                  </a:cubicBezTo>
                  <a:cubicBezTo>
                    <a:pt x="156587" y="503679"/>
                    <a:pt x="162616" y="501395"/>
                    <a:pt x="164584" y="505076"/>
                  </a:cubicBezTo>
                  <a:cubicBezTo>
                    <a:pt x="166488" y="508566"/>
                    <a:pt x="168328" y="512057"/>
                    <a:pt x="170232" y="515611"/>
                  </a:cubicBezTo>
                  <a:cubicBezTo>
                    <a:pt x="171184" y="517388"/>
                    <a:pt x="172835" y="519546"/>
                    <a:pt x="173279" y="521450"/>
                  </a:cubicBezTo>
                  <a:cubicBezTo>
                    <a:pt x="174104" y="524878"/>
                    <a:pt x="173913" y="523164"/>
                    <a:pt x="172073" y="526020"/>
                  </a:cubicBezTo>
                  <a:lnTo>
                    <a:pt x="172073" y="526020"/>
                  </a:lnTo>
                  <a:close/>
                  <a:moveTo>
                    <a:pt x="141799" y="519673"/>
                  </a:moveTo>
                  <a:cubicBezTo>
                    <a:pt x="139324" y="516944"/>
                    <a:pt x="135706" y="519673"/>
                    <a:pt x="136341" y="522847"/>
                  </a:cubicBezTo>
                  <a:cubicBezTo>
                    <a:pt x="137674" y="529828"/>
                    <a:pt x="141038" y="538650"/>
                    <a:pt x="146052" y="543854"/>
                  </a:cubicBezTo>
                  <a:cubicBezTo>
                    <a:pt x="149288" y="547218"/>
                    <a:pt x="153667" y="543918"/>
                    <a:pt x="152969" y="539856"/>
                  </a:cubicBezTo>
                  <a:cubicBezTo>
                    <a:pt x="151827" y="532747"/>
                    <a:pt x="146623" y="524878"/>
                    <a:pt x="141799" y="519673"/>
                  </a:cubicBezTo>
                  <a:lnTo>
                    <a:pt x="141799" y="519673"/>
                  </a:lnTo>
                  <a:close/>
                  <a:moveTo>
                    <a:pt x="127456" y="534778"/>
                  </a:moveTo>
                  <a:cubicBezTo>
                    <a:pt x="133104" y="539284"/>
                    <a:pt x="141228" y="548487"/>
                    <a:pt x="139832" y="555976"/>
                  </a:cubicBezTo>
                  <a:cubicBezTo>
                    <a:pt x="139514" y="557753"/>
                    <a:pt x="137547" y="558515"/>
                    <a:pt x="136024" y="558134"/>
                  </a:cubicBezTo>
                  <a:cubicBezTo>
                    <a:pt x="129169" y="556357"/>
                    <a:pt x="124282" y="544933"/>
                    <a:pt x="122823" y="538396"/>
                  </a:cubicBezTo>
                  <a:cubicBezTo>
                    <a:pt x="122251" y="535794"/>
                    <a:pt x="124980" y="532811"/>
                    <a:pt x="127456" y="534778"/>
                  </a:cubicBezTo>
                  <a:lnTo>
                    <a:pt x="127456" y="534778"/>
                  </a:lnTo>
                  <a:close/>
                  <a:moveTo>
                    <a:pt x="125298" y="579078"/>
                  </a:moveTo>
                  <a:cubicBezTo>
                    <a:pt x="121426" y="570130"/>
                    <a:pt x="113747" y="561752"/>
                    <a:pt x="107844" y="554009"/>
                  </a:cubicBezTo>
                  <a:cubicBezTo>
                    <a:pt x="105369" y="550772"/>
                    <a:pt x="100736" y="554644"/>
                    <a:pt x="102640" y="558071"/>
                  </a:cubicBezTo>
                  <a:cubicBezTo>
                    <a:pt x="107337" y="566702"/>
                    <a:pt x="111906" y="577047"/>
                    <a:pt x="118570" y="584283"/>
                  </a:cubicBezTo>
                  <a:cubicBezTo>
                    <a:pt x="122251" y="588345"/>
                    <a:pt x="127202" y="583521"/>
                    <a:pt x="125298" y="579078"/>
                  </a:cubicBezTo>
                  <a:lnTo>
                    <a:pt x="125298" y="579078"/>
                  </a:lnTo>
                  <a:close/>
                  <a:moveTo>
                    <a:pt x="590828" y="578190"/>
                  </a:moveTo>
                  <a:cubicBezTo>
                    <a:pt x="582767" y="579142"/>
                    <a:pt x="577627" y="589423"/>
                    <a:pt x="574834" y="596341"/>
                  </a:cubicBezTo>
                  <a:cubicBezTo>
                    <a:pt x="572676" y="601672"/>
                    <a:pt x="579531" y="606432"/>
                    <a:pt x="582767" y="601292"/>
                  </a:cubicBezTo>
                  <a:cubicBezTo>
                    <a:pt x="586449" y="595516"/>
                    <a:pt x="593620" y="591581"/>
                    <a:pt x="596222" y="585488"/>
                  </a:cubicBezTo>
                  <a:cubicBezTo>
                    <a:pt x="598000" y="581490"/>
                    <a:pt x="595016" y="577619"/>
                    <a:pt x="590828" y="578190"/>
                  </a:cubicBezTo>
                  <a:lnTo>
                    <a:pt x="590828" y="578190"/>
                  </a:lnTo>
                  <a:close/>
                  <a:moveTo>
                    <a:pt x="582958" y="553755"/>
                  </a:moveTo>
                  <a:cubicBezTo>
                    <a:pt x="584989" y="553818"/>
                    <a:pt x="586449" y="555532"/>
                    <a:pt x="586576" y="557563"/>
                  </a:cubicBezTo>
                  <a:cubicBezTo>
                    <a:pt x="587274" y="566131"/>
                    <a:pt x="575278" y="573810"/>
                    <a:pt x="569757" y="578888"/>
                  </a:cubicBezTo>
                  <a:cubicBezTo>
                    <a:pt x="565250" y="582950"/>
                    <a:pt x="559602" y="576603"/>
                    <a:pt x="563093" y="571970"/>
                  </a:cubicBezTo>
                  <a:cubicBezTo>
                    <a:pt x="567853" y="565877"/>
                    <a:pt x="574390" y="553438"/>
                    <a:pt x="582958" y="553755"/>
                  </a:cubicBezTo>
                  <a:lnTo>
                    <a:pt x="582958" y="553755"/>
                  </a:lnTo>
                  <a:close/>
                  <a:moveTo>
                    <a:pt x="563156" y="537952"/>
                  </a:moveTo>
                  <a:cubicBezTo>
                    <a:pt x="562776" y="536873"/>
                    <a:pt x="561950" y="535730"/>
                    <a:pt x="560808" y="535540"/>
                  </a:cubicBezTo>
                  <a:cubicBezTo>
                    <a:pt x="554334" y="534143"/>
                    <a:pt x="551288" y="539665"/>
                    <a:pt x="547607" y="544171"/>
                  </a:cubicBezTo>
                  <a:cubicBezTo>
                    <a:pt x="543481" y="549249"/>
                    <a:pt x="538912" y="554644"/>
                    <a:pt x="536817" y="560927"/>
                  </a:cubicBezTo>
                  <a:cubicBezTo>
                    <a:pt x="535802" y="563973"/>
                    <a:pt x="539483" y="566321"/>
                    <a:pt x="541895" y="565052"/>
                  </a:cubicBezTo>
                  <a:cubicBezTo>
                    <a:pt x="547670" y="562133"/>
                    <a:pt x="552367" y="556547"/>
                    <a:pt x="556683" y="551724"/>
                  </a:cubicBezTo>
                  <a:cubicBezTo>
                    <a:pt x="560173" y="547916"/>
                    <a:pt x="565124" y="543854"/>
                    <a:pt x="563156" y="537952"/>
                  </a:cubicBezTo>
                  <a:lnTo>
                    <a:pt x="563156" y="537952"/>
                  </a:lnTo>
                  <a:close/>
                  <a:moveTo>
                    <a:pt x="536754" y="526401"/>
                  </a:moveTo>
                  <a:cubicBezTo>
                    <a:pt x="538214" y="531732"/>
                    <a:pt x="535358" y="535159"/>
                    <a:pt x="532502" y="539284"/>
                  </a:cubicBezTo>
                  <a:cubicBezTo>
                    <a:pt x="528948" y="544552"/>
                    <a:pt x="525076" y="549629"/>
                    <a:pt x="521395" y="554770"/>
                  </a:cubicBezTo>
                  <a:cubicBezTo>
                    <a:pt x="517841" y="559721"/>
                    <a:pt x="509717" y="554961"/>
                    <a:pt x="512954" y="549503"/>
                  </a:cubicBezTo>
                  <a:cubicBezTo>
                    <a:pt x="516445" y="543664"/>
                    <a:pt x="519808" y="537761"/>
                    <a:pt x="523489" y="532113"/>
                  </a:cubicBezTo>
                  <a:cubicBezTo>
                    <a:pt x="526346" y="527734"/>
                    <a:pt x="528186" y="524433"/>
                    <a:pt x="533517" y="523862"/>
                  </a:cubicBezTo>
                  <a:cubicBezTo>
                    <a:pt x="534977" y="523735"/>
                    <a:pt x="536437" y="525068"/>
                    <a:pt x="536754" y="526401"/>
                  </a:cubicBezTo>
                  <a:lnTo>
                    <a:pt x="536754" y="526401"/>
                  </a:lnTo>
                  <a:close/>
                  <a:moveTo>
                    <a:pt x="494104" y="521133"/>
                  </a:moveTo>
                  <a:cubicBezTo>
                    <a:pt x="490741" y="524052"/>
                    <a:pt x="488710" y="526020"/>
                    <a:pt x="486044" y="529764"/>
                  </a:cubicBezTo>
                  <a:cubicBezTo>
                    <a:pt x="483569" y="533192"/>
                    <a:pt x="481157" y="536682"/>
                    <a:pt x="478936" y="540236"/>
                  </a:cubicBezTo>
                  <a:cubicBezTo>
                    <a:pt x="476651" y="543981"/>
                    <a:pt x="481474" y="549376"/>
                    <a:pt x="485219" y="546774"/>
                  </a:cubicBezTo>
                  <a:cubicBezTo>
                    <a:pt x="489027" y="544171"/>
                    <a:pt x="492518" y="541062"/>
                    <a:pt x="495501" y="537444"/>
                  </a:cubicBezTo>
                  <a:cubicBezTo>
                    <a:pt x="498864" y="533382"/>
                    <a:pt x="499880" y="530653"/>
                    <a:pt x="501339" y="525639"/>
                  </a:cubicBezTo>
                  <a:cubicBezTo>
                    <a:pt x="502609" y="521196"/>
                    <a:pt x="497151" y="518467"/>
                    <a:pt x="494104" y="521133"/>
                  </a:cubicBezTo>
                  <a:lnTo>
                    <a:pt x="494104" y="521133"/>
                  </a:lnTo>
                  <a:close/>
                  <a:moveTo>
                    <a:pt x="469225" y="512057"/>
                  </a:moveTo>
                  <a:cubicBezTo>
                    <a:pt x="468844" y="510407"/>
                    <a:pt x="466750" y="508947"/>
                    <a:pt x="465100" y="509519"/>
                  </a:cubicBezTo>
                  <a:cubicBezTo>
                    <a:pt x="459134" y="511803"/>
                    <a:pt x="457103" y="517769"/>
                    <a:pt x="454374" y="523418"/>
                  </a:cubicBezTo>
                  <a:cubicBezTo>
                    <a:pt x="451264" y="529891"/>
                    <a:pt x="447964" y="536619"/>
                    <a:pt x="445742" y="543537"/>
                  </a:cubicBezTo>
                  <a:cubicBezTo>
                    <a:pt x="444219" y="548170"/>
                    <a:pt x="450566" y="550201"/>
                    <a:pt x="453041" y="546900"/>
                  </a:cubicBezTo>
                  <a:cubicBezTo>
                    <a:pt x="457357" y="541062"/>
                    <a:pt x="460911" y="534398"/>
                    <a:pt x="464402" y="528051"/>
                  </a:cubicBezTo>
                  <a:cubicBezTo>
                    <a:pt x="467194" y="522974"/>
                    <a:pt x="470685" y="518150"/>
                    <a:pt x="469225" y="512057"/>
                  </a:cubicBezTo>
                  <a:lnTo>
                    <a:pt x="469225" y="512057"/>
                  </a:lnTo>
                  <a:close/>
                  <a:moveTo>
                    <a:pt x="441681" y="507614"/>
                  </a:moveTo>
                  <a:cubicBezTo>
                    <a:pt x="441300" y="505837"/>
                    <a:pt x="439078" y="504377"/>
                    <a:pt x="437365" y="505012"/>
                  </a:cubicBezTo>
                  <a:cubicBezTo>
                    <a:pt x="428670" y="508249"/>
                    <a:pt x="424925" y="522847"/>
                    <a:pt x="421181" y="530843"/>
                  </a:cubicBezTo>
                  <a:cubicBezTo>
                    <a:pt x="418578" y="536302"/>
                    <a:pt x="426321" y="541315"/>
                    <a:pt x="429368" y="535984"/>
                  </a:cubicBezTo>
                  <a:cubicBezTo>
                    <a:pt x="432351" y="530843"/>
                    <a:pt x="435397" y="525703"/>
                    <a:pt x="438190" y="520498"/>
                  </a:cubicBezTo>
                  <a:cubicBezTo>
                    <a:pt x="440601" y="516246"/>
                    <a:pt x="442823" y="512755"/>
                    <a:pt x="441681" y="507614"/>
                  </a:cubicBezTo>
                  <a:lnTo>
                    <a:pt x="441681" y="507614"/>
                  </a:lnTo>
                  <a:close/>
                  <a:moveTo>
                    <a:pt x="411470" y="504124"/>
                  </a:moveTo>
                  <a:cubicBezTo>
                    <a:pt x="410518" y="502410"/>
                    <a:pt x="408551" y="502093"/>
                    <a:pt x="407028" y="502791"/>
                  </a:cubicBezTo>
                  <a:cubicBezTo>
                    <a:pt x="402077" y="504949"/>
                    <a:pt x="401506" y="510534"/>
                    <a:pt x="400046" y="515484"/>
                  </a:cubicBezTo>
                  <a:cubicBezTo>
                    <a:pt x="398142" y="521831"/>
                    <a:pt x="396492" y="528241"/>
                    <a:pt x="394778" y="534588"/>
                  </a:cubicBezTo>
                  <a:cubicBezTo>
                    <a:pt x="393255" y="540173"/>
                    <a:pt x="401252" y="542394"/>
                    <a:pt x="403156" y="537190"/>
                  </a:cubicBezTo>
                  <a:cubicBezTo>
                    <a:pt x="405441" y="530970"/>
                    <a:pt x="407853" y="524878"/>
                    <a:pt x="410011" y="518594"/>
                  </a:cubicBezTo>
                  <a:cubicBezTo>
                    <a:pt x="411788" y="513517"/>
                    <a:pt x="414199" y="509265"/>
                    <a:pt x="411470" y="504124"/>
                  </a:cubicBezTo>
                  <a:lnTo>
                    <a:pt x="411470" y="504124"/>
                  </a:lnTo>
                  <a:close/>
                  <a:moveTo>
                    <a:pt x="376119" y="499617"/>
                  </a:moveTo>
                  <a:cubicBezTo>
                    <a:pt x="374977" y="497841"/>
                    <a:pt x="372184" y="497460"/>
                    <a:pt x="371232" y="499491"/>
                  </a:cubicBezTo>
                  <a:cubicBezTo>
                    <a:pt x="366916" y="508313"/>
                    <a:pt x="368376" y="520816"/>
                    <a:pt x="366853" y="530526"/>
                  </a:cubicBezTo>
                  <a:cubicBezTo>
                    <a:pt x="366472" y="533065"/>
                    <a:pt x="367170" y="536111"/>
                    <a:pt x="369709" y="537507"/>
                  </a:cubicBezTo>
                  <a:cubicBezTo>
                    <a:pt x="371423" y="538460"/>
                    <a:pt x="372438" y="538460"/>
                    <a:pt x="374279" y="538269"/>
                  </a:cubicBezTo>
                  <a:cubicBezTo>
                    <a:pt x="377071" y="537952"/>
                    <a:pt x="378277" y="534969"/>
                    <a:pt x="378594" y="532557"/>
                  </a:cubicBezTo>
                  <a:cubicBezTo>
                    <a:pt x="379610" y="522593"/>
                    <a:pt x="381831" y="508694"/>
                    <a:pt x="376119" y="499617"/>
                  </a:cubicBezTo>
                  <a:lnTo>
                    <a:pt x="376119" y="499617"/>
                  </a:lnTo>
                  <a:close/>
                  <a:moveTo>
                    <a:pt x="333850" y="528940"/>
                  </a:moveTo>
                  <a:cubicBezTo>
                    <a:pt x="332010" y="523037"/>
                    <a:pt x="331375" y="517008"/>
                    <a:pt x="329661" y="511105"/>
                  </a:cubicBezTo>
                  <a:cubicBezTo>
                    <a:pt x="328709" y="507805"/>
                    <a:pt x="323695" y="507424"/>
                    <a:pt x="322934" y="510915"/>
                  </a:cubicBezTo>
                  <a:cubicBezTo>
                    <a:pt x="320966" y="520054"/>
                    <a:pt x="321855" y="540998"/>
                    <a:pt x="331502" y="546075"/>
                  </a:cubicBezTo>
                  <a:cubicBezTo>
                    <a:pt x="333533" y="547155"/>
                    <a:pt x="335818" y="546393"/>
                    <a:pt x="336516" y="544171"/>
                  </a:cubicBezTo>
                  <a:cubicBezTo>
                    <a:pt x="338102" y="538904"/>
                    <a:pt x="335437" y="534080"/>
                    <a:pt x="333850" y="528940"/>
                  </a:cubicBezTo>
                  <a:lnTo>
                    <a:pt x="333850" y="528940"/>
                  </a:lnTo>
                  <a:close/>
                  <a:moveTo>
                    <a:pt x="316968" y="542839"/>
                  </a:moveTo>
                  <a:cubicBezTo>
                    <a:pt x="316651" y="540998"/>
                    <a:pt x="314620" y="539792"/>
                    <a:pt x="313033" y="539665"/>
                  </a:cubicBezTo>
                  <a:cubicBezTo>
                    <a:pt x="311319" y="539538"/>
                    <a:pt x="309035" y="519990"/>
                    <a:pt x="308590" y="517198"/>
                  </a:cubicBezTo>
                  <a:cubicBezTo>
                    <a:pt x="307575" y="511549"/>
                    <a:pt x="298118" y="512501"/>
                    <a:pt x="298753" y="518277"/>
                  </a:cubicBezTo>
                  <a:cubicBezTo>
                    <a:pt x="299705" y="526654"/>
                    <a:pt x="299134" y="557182"/>
                    <a:pt x="314810" y="549249"/>
                  </a:cubicBezTo>
                  <a:cubicBezTo>
                    <a:pt x="316968" y="548170"/>
                    <a:pt x="317349" y="545758"/>
                    <a:pt x="317031" y="543537"/>
                  </a:cubicBezTo>
                  <a:lnTo>
                    <a:pt x="316968" y="542839"/>
                  </a:lnTo>
                  <a:lnTo>
                    <a:pt x="316968" y="542839"/>
                  </a:lnTo>
                  <a:close/>
                  <a:moveTo>
                    <a:pt x="280728" y="525449"/>
                  </a:moveTo>
                  <a:cubicBezTo>
                    <a:pt x="278761" y="523989"/>
                    <a:pt x="276603" y="525893"/>
                    <a:pt x="276413" y="527860"/>
                  </a:cubicBezTo>
                  <a:cubicBezTo>
                    <a:pt x="275968" y="533382"/>
                    <a:pt x="277999" y="538396"/>
                    <a:pt x="279649" y="543727"/>
                  </a:cubicBezTo>
                  <a:cubicBezTo>
                    <a:pt x="281173" y="548487"/>
                    <a:pt x="281871" y="552676"/>
                    <a:pt x="286123" y="555659"/>
                  </a:cubicBezTo>
                  <a:cubicBezTo>
                    <a:pt x="287837" y="556865"/>
                    <a:pt x="290629" y="556230"/>
                    <a:pt x="291518" y="554389"/>
                  </a:cubicBezTo>
                  <a:cubicBezTo>
                    <a:pt x="295580" y="545949"/>
                    <a:pt x="287837" y="530780"/>
                    <a:pt x="280728" y="525449"/>
                  </a:cubicBezTo>
                  <a:lnTo>
                    <a:pt x="280728" y="525449"/>
                  </a:lnTo>
                  <a:close/>
                  <a:moveTo>
                    <a:pt x="265750" y="552422"/>
                  </a:moveTo>
                  <a:cubicBezTo>
                    <a:pt x="263846" y="547155"/>
                    <a:pt x="261879" y="541506"/>
                    <a:pt x="259023" y="536682"/>
                  </a:cubicBezTo>
                  <a:cubicBezTo>
                    <a:pt x="257309" y="533826"/>
                    <a:pt x="252739" y="534778"/>
                    <a:pt x="252866" y="538205"/>
                  </a:cubicBezTo>
                  <a:cubicBezTo>
                    <a:pt x="253057" y="543727"/>
                    <a:pt x="254389" y="549566"/>
                    <a:pt x="255659" y="555024"/>
                  </a:cubicBezTo>
                  <a:cubicBezTo>
                    <a:pt x="256801" y="559784"/>
                    <a:pt x="257309" y="564671"/>
                    <a:pt x="262006" y="567020"/>
                  </a:cubicBezTo>
                  <a:cubicBezTo>
                    <a:pt x="263783" y="567908"/>
                    <a:pt x="265687" y="567591"/>
                    <a:pt x="266766" y="565940"/>
                  </a:cubicBezTo>
                  <a:cubicBezTo>
                    <a:pt x="269558" y="561498"/>
                    <a:pt x="267527" y="557182"/>
                    <a:pt x="265750" y="552422"/>
                  </a:cubicBezTo>
                  <a:lnTo>
                    <a:pt x="265750" y="552422"/>
                  </a:lnTo>
                  <a:close/>
                  <a:moveTo>
                    <a:pt x="244616" y="559848"/>
                  </a:moveTo>
                  <a:cubicBezTo>
                    <a:pt x="241823" y="555215"/>
                    <a:pt x="239348" y="550582"/>
                    <a:pt x="237254" y="545568"/>
                  </a:cubicBezTo>
                  <a:cubicBezTo>
                    <a:pt x="235476" y="541189"/>
                    <a:pt x="229003" y="542458"/>
                    <a:pt x="230272" y="547345"/>
                  </a:cubicBezTo>
                  <a:cubicBezTo>
                    <a:pt x="232747" y="556801"/>
                    <a:pt x="236302" y="570383"/>
                    <a:pt x="244743" y="576286"/>
                  </a:cubicBezTo>
                  <a:cubicBezTo>
                    <a:pt x="247979" y="578570"/>
                    <a:pt x="251660" y="575080"/>
                    <a:pt x="250835" y="571653"/>
                  </a:cubicBezTo>
                  <a:cubicBezTo>
                    <a:pt x="249693" y="567273"/>
                    <a:pt x="246900" y="563719"/>
                    <a:pt x="244616" y="559848"/>
                  </a:cubicBezTo>
                  <a:lnTo>
                    <a:pt x="244616" y="559848"/>
                  </a:lnTo>
                  <a:close/>
                  <a:moveTo>
                    <a:pt x="223100" y="566195"/>
                  </a:moveTo>
                  <a:cubicBezTo>
                    <a:pt x="226020" y="569241"/>
                    <a:pt x="229955" y="571335"/>
                    <a:pt x="229447" y="576095"/>
                  </a:cubicBezTo>
                  <a:cubicBezTo>
                    <a:pt x="229257" y="577746"/>
                    <a:pt x="228559" y="578697"/>
                    <a:pt x="227035" y="579332"/>
                  </a:cubicBezTo>
                  <a:cubicBezTo>
                    <a:pt x="226654" y="579459"/>
                    <a:pt x="226210" y="579650"/>
                    <a:pt x="225829" y="579776"/>
                  </a:cubicBezTo>
                  <a:cubicBezTo>
                    <a:pt x="224052" y="580411"/>
                    <a:pt x="222085" y="579459"/>
                    <a:pt x="220752" y="578253"/>
                  </a:cubicBezTo>
                  <a:cubicBezTo>
                    <a:pt x="213771" y="572033"/>
                    <a:pt x="209011" y="564290"/>
                    <a:pt x="205520" y="555595"/>
                  </a:cubicBezTo>
                  <a:cubicBezTo>
                    <a:pt x="203553" y="550645"/>
                    <a:pt x="211422" y="547599"/>
                    <a:pt x="213707" y="552295"/>
                  </a:cubicBezTo>
                  <a:cubicBezTo>
                    <a:pt x="216182" y="557436"/>
                    <a:pt x="219165" y="562069"/>
                    <a:pt x="223100" y="566195"/>
                  </a:cubicBezTo>
                  <a:lnTo>
                    <a:pt x="223100" y="566195"/>
                  </a:lnTo>
                  <a:close/>
                  <a:moveTo>
                    <a:pt x="206155" y="581300"/>
                  </a:moveTo>
                  <a:cubicBezTo>
                    <a:pt x="204758" y="578951"/>
                    <a:pt x="201966" y="577174"/>
                    <a:pt x="200252" y="575016"/>
                  </a:cubicBezTo>
                  <a:cubicBezTo>
                    <a:pt x="197967" y="572097"/>
                    <a:pt x="196317" y="568860"/>
                    <a:pt x="195048" y="565433"/>
                  </a:cubicBezTo>
                  <a:cubicBezTo>
                    <a:pt x="192954" y="559467"/>
                    <a:pt x="184005" y="561561"/>
                    <a:pt x="185845" y="567718"/>
                  </a:cubicBezTo>
                  <a:cubicBezTo>
                    <a:pt x="188257" y="575461"/>
                    <a:pt x="192319" y="582759"/>
                    <a:pt x="198475" y="588027"/>
                  </a:cubicBezTo>
                  <a:cubicBezTo>
                    <a:pt x="200379" y="589614"/>
                    <a:pt x="202537" y="590185"/>
                    <a:pt x="204695" y="589043"/>
                  </a:cubicBezTo>
                  <a:cubicBezTo>
                    <a:pt x="207741" y="587519"/>
                    <a:pt x="207868" y="584092"/>
                    <a:pt x="206155" y="581300"/>
                  </a:cubicBezTo>
                  <a:lnTo>
                    <a:pt x="206155" y="581300"/>
                  </a:lnTo>
                  <a:close/>
                  <a:moveTo>
                    <a:pt x="175754" y="577555"/>
                  </a:moveTo>
                  <a:cubicBezTo>
                    <a:pt x="180704" y="583394"/>
                    <a:pt x="188701" y="590185"/>
                    <a:pt x="190859" y="597674"/>
                  </a:cubicBezTo>
                  <a:cubicBezTo>
                    <a:pt x="191811" y="601101"/>
                    <a:pt x="188320" y="603196"/>
                    <a:pt x="185464" y="601799"/>
                  </a:cubicBezTo>
                  <a:cubicBezTo>
                    <a:pt x="178991" y="598563"/>
                    <a:pt x="174040" y="589550"/>
                    <a:pt x="169534" y="583838"/>
                  </a:cubicBezTo>
                  <a:cubicBezTo>
                    <a:pt x="165853" y="579269"/>
                    <a:pt x="171819" y="572986"/>
                    <a:pt x="175754" y="577555"/>
                  </a:cubicBezTo>
                  <a:lnTo>
                    <a:pt x="175754" y="577555"/>
                  </a:lnTo>
                  <a:close/>
                  <a:moveTo>
                    <a:pt x="159697" y="594120"/>
                  </a:moveTo>
                  <a:cubicBezTo>
                    <a:pt x="155698" y="591581"/>
                    <a:pt x="151954" y="596912"/>
                    <a:pt x="155000" y="600403"/>
                  </a:cubicBezTo>
                  <a:cubicBezTo>
                    <a:pt x="158745" y="604719"/>
                    <a:pt x="162870" y="608590"/>
                    <a:pt x="167122" y="612335"/>
                  </a:cubicBezTo>
                  <a:cubicBezTo>
                    <a:pt x="170550" y="615445"/>
                    <a:pt x="172581" y="617856"/>
                    <a:pt x="177150" y="617476"/>
                  </a:cubicBezTo>
                  <a:cubicBezTo>
                    <a:pt x="178673" y="617412"/>
                    <a:pt x="180387" y="616270"/>
                    <a:pt x="180197" y="614429"/>
                  </a:cubicBezTo>
                  <a:cubicBezTo>
                    <a:pt x="179308" y="605734"/>
                    <a:pt x="166424" y="598372"/>
                    <a:pt x="159697" y="594120"/>
                  </a:cubicBezTo>
                  <a:lnTo>
                    <a:pt x="159697" y="594120"/>
                  </a:lnTo>
                  <a:close/>
                  <a:moveTo>
                    <a:pt x="170613" y="633089"/>
                  </a:moveTo>
                  <a:cubicBezTo>
                    <a:pt x="172010" y="636643"/>
                    <a:pt x="168201" y="638864"/>
                    <a:pt x="165409" y="638356"/>
                  </a:cubicBezTo>
                  <a:cubicBezTo>
                    <a:pt x="157856" y="637024"/>
                    <a:pt x="149542" y="627313"/>
                    <a:pt x="144909" y="621347"/>
                  </a:cubicBezTo>
                  <a:cubicBezTo>
                    <a:pt x="142053" y="617603"/>
                    <a:pt x="145417" y="612970"/>
                    <a:pt x="149606" y="615127"/>
                  </a:cubicBezTo>
                  <a:cubicBezTo>
                    <a:pt x="157031" y="618745"/>
                    <a:pt x="167440" y="624965"/>
                    <a:pt x="170613" y="633089"/>
                  </a:cubicBezTo>
                  <a:lnTo>
                    <a:pt x="170613" y="633089"/>
                  </a:lnTo>
                  <a:close/>
                  <a:moveTo>
                    <a:pt x="545386" y="604211"/>
                  </a:moveTo>
                  <a:cubicBezTo>
                    <a:pt x="542022" y="607892"/>
                    <a:pt x="539229" y="612208"/>
                    <a:pt x="536310" y="616333"/>
                  </a:cubicBezTo>
                  <a:cubicBezTo>
                    <a:pt x="533327" y="620459"/>
                    <a:pt x="530852" y="623569"/>
                    <a:pt x="530471" y="628836"/>
                  </a:cubicBezTo>
                  <a:cubicBezTo>
                    <a:pt x="530217" y="632327"/>
                    <a:pt x="534469" y="634422"/>
                    <a:pt x="537072" y="632898"/>
                  </a:cubicBezTo>
                  <a:cubicBezTo>
                    <a:pt x="541387" y="630423"/>
                    <a:pt x="543101" y="626425"/>
                    <a:pt x="545386" y="621982"/>
                  </a:cubicBezTo>
                  <a:cubicBezTo>
                    <a:pt x="547734" y="617476"/>
                    <a:pt x="550209" y="613096"/>
                    <a:pt x="552050" y="608336"/>
                  </a:cubicBezTo>
                  <a:cubicBezTo>
                    <a:pt x="553382" y="604592"/>
                    <a:pt x="547861" y="601482"/>
                    <a:pt x="545386" y="604211"/>
                  </a:cubicBezTo>
                  <a:lnTo>
                    <a:pt x="545386" y="604211"/>
                  </a:lnTo>
                  <a:close/>
                  <a:moveTo>
                    <a:pt x="518983" y="582061"/>
                  </a:moveTo>
                  <a:cubicBezTo>
                    <a:pt x="522347" y="576793"/>
                    <a:pt x="530534" y="581807"/>
                    <a:pt x="527488" y="587392"/>
                  </a:cubicBezTo>
                  <a:cubicBezTo>
                    <a:pt x="523426" y="595008"/>
                    <a:pt x="519808" y="606115"/>
                    <a:pt x="512573" y="610875"/>
                  </a:cubicBezTo>
                  <a:cubicBezTo>
                    <a:pt x="509907" y="612652"/>
                    <a:pt x="505401" y="610114"/>
                    <a:pt x="505719" y="606687"/>
                  </a:cubicBezTo>
                  <a:cubicBezTo>
                    <a:pt x="506607" y="597610"/>
                    <a:pt x="514287" y="589423"/>
                    <a:pt x="518983" y="582061"/>
                  </a:cubicBezTo>
                  <a:lnTo>
                    <a:pt x="518983" y="582061"/>
                  </a:lnTo>
                  <a:close/>
                  <a:moveTo>
                    <a:pt x="488392" y="571589"/>
                  </a:moveTo>
                  <a:cubicBezTo>
                    <a:pt x="484965" y="579586"/>
                    <a:pt x="478428" y="589677"/>
                    <a:pt x="480268" y="598753"/>
                  </a:cubicBezTo>
                  <a:cubicBezTo>
                    <a:pt x="481093" y="602815"/>
                    <a:pt x="485790" y="603132"/>
                    <a:pt x="488329" y="601165"/>
                  </a:cubicBezTo>
                  <a:cubicBezTo>
                    <a:pt x="494739" y="596151"/>
                    <a:pt x="496072" y="583838"/>
                    <a:pt x="498293" y="576159"/>
                  </a:cubicBezTo>
                  <a:cubicBezTo>
                    <a:pt x="499943" y="570320"/>
                    <a:pt x="490867" y="565814"/>
                    <a:pt x="488392" y="571589"/>
                  </a:cubicBezTo>
                  <a:lnTo>
                    <a:pt x="488392" y="571589"/>
                  </a:lnTo>
                  <a:close/>
                  <a:moveTo>
                    <a:pt x="454057" y="574318"/>
                  </a:moveTo>
                  <a:cubicBezTo>
                    <a:pt x="451645" y="580221"/>
                    <a:pt x="448218" y="586123"/>
                    <a:pt x="448344" y="592724"/>
                  </a:cubicBezTo>
                  <a:cubicBezTo>
                    <a:pt x="448472" y="598055"/>
                    <a:pt x="454818" y="599261"/>
                    <a:pt x="457484" y="595516"/>
                  </a:cubicBezTo>
                  <a:cubicBezTo>
                    <a:pt x="460975" y="590693"/>
                    <a:pt x="461482" y="584155"/>
                    <a:pt x="462752" y="578317"/>
                  </a:cubicBezTo>
                  <a:cubicBezTo>
                    <a:pt x="463830" y="573303"/>
                    <a:pt x="456151" y="569114"/>
                    <a:pt x="454057" y="574318"/>
                  </a:cubicBezTo>
                  <a:lnTo>
                    <a:pt x="454057" y="574318"/>
                  </a:lnTo>
                  <a:close/>
                  <a:moveTo>
                    <a:pt x="428162" y="566512"/>
                  </a:moveTo>
                  <a:cubicBezTo>
                    <a:pt x="425179" y="572161"/>
                    <a:pt x="423212" y="577746"/>
                    <a:pt x="422133" y="584092"/>
                  </a:cubicBezTo>
                  <a:cubicBezTo>
                    <a:pt x="421688" y="586504"/>
                    <a:pt x="422450" y="589677"/>
                    <a:pt x="424925" y="590946"/>
                  </a:cubicBezTo>
                  <a:cubicBezTo>
                    <a:pt x="426639" y="591835"/>
                    <a:pt x="427654" y="592089"/>
                    <a:pt x="429495" y="591708"/>
                  </a:cubicBezTo>
                  <a:cubicBezTo>
                    <a:pt x="432160" y="591137"/>
                    <a:pt x="433493" y="588662"/>
                    <a:pt x="433684" y="586060"/>
                  </a:cubicBezTo>
                  <a:cubicBezTo>
                    <a:pt x="434128" y="580728"/>
                    <a:pt x="435270" y="575524"/>
                    <a:pt x="436667" y="570447"/>
                  </a:cubicBezTo>
                  <a:cubicBezTo>
                    <a:pt x="438063" y="565306"/>
                    <a:pt x="430574" y="561815"/>
                    <a:pt x="428162" y="566512"/>
                  </a:cubicBezTo>
                  <a:lnTo>
                    <a:pt x="428162" y="566512"/>
                  </a:lnTo>
                  <a:close/>
                  <a:moveTo>
                    <a:pt x="394588" y="564671"/>
                  </a:moveTo>
                  <a:cubicBezTo>
                    <a:pt x="393636" y="570066"/>
                    <a:pt x="392620" y="575524"/>
                    <a:pt x="391796" y="580982"/>
                  </a:cubicBezTo>
                  <a:cubicBezTo>
                    <a:pt x="391097" y="585552"/>
                    <a:pt x="390590" y="588345"/>
                    <a:pt x="394017" y="591899"/>
                  </a:cubicBezTo>
                  <a:cubicBezTo>
                    <a:pt x="395286" y="593168"/>
                    <a:pt x="397254" y="593485"/>
                    <a:pt x="398777" y="592660"/>
                  </a:cubicBezTo>
                  <a:cubicBezTo>
                    <a:pt x="406076" y="588598"/>
                    <a:pt x="403854" y="573874"/>
                    <a:pt x="404298" y="566321"/>
                  </a:cubicBezTo>
                  <a:cubicBezTo>
                    <a:pt x="404679" y="560673"/>
                    <a:pt x="395540" y="559086"/>
                    <a:pt x="394588" y="564671"/>
                  </a:cubicBezTo>
                  <a:lnTo>
                    <a:pt x="394588" y="564671"/>
                  </a:lnTo>
                  <a:close/>
                  <a:moveTo>
                    <a:pt x="379229" y="564354"/>
                  </a:moveTo>
                  <a:cubicBezTo>
                    <a:pt x="377896" y="560736"/>
                    <a:pt x="372819" y="560165"/>
                    <a:pt x="371803" y="564100"/>
                  </a:cubicBezTo>
                  <a:cubicBezTo>
                    <a:pt x="370026" y="570701"/>
                    <a:pt x="367615" y="579395"/>
                    <a:pt x="367678" y="586314"/>
                  </a:cubicBezTo>
                  <a:cubicBezTo>
                    <a:pt x="367742" y="590375"/>
                    <a:pt x="373327" y="593549"/>
                    <a:pt x="376119" y="590121"/>
                  </a:cubicBezTo>
                  <a:cubicBezTo>
                    <a:pt x="381323" y="583711"/>
                    <a:pt x="382212" y="572478"/>
                    <a:pt x="379229" y="564354"/>
                  </a:cubicBezTo>
                  <a:lnTo>
                    <a:pt x="379229" y="564354"/>
                  </a:lnTo>
                  <a:close/>
                  <a:moveTo>
                    <a:pt x="346163" y="569050"/>
                  </a:moveTo>
                  <a:cubicBezTo>
                    <a:pt x="344259" y="564671"/>
                    <a:pt x="337658" y="566766"/>
                    <a:pt x="337785" y="571145"/>
                  </a:cubicBezTo>
                  <a:cubicBezTo>
                    <a:pt x="337976" y="577111"/>
                    <a:pt x="337595" y="583204"/>
                    <a:pt x="337976" y="589170"/>
                  </a:cubicBezTo>
                  <a:cubicBezTo>
                    <a:pt x="338356" y="595389"/>
                    <a:pt x="347115" y="597230"/>
                    <a:pt x="348765" y="591010"/>
                  </a:cubicBezTo>
                  <a:cubicBezTo>
                    <a:pt x="350732" y="583584"/>
                    <a:pt x="349273" y="576095"/>
                    <a:pt x="346163" y="569050"/>
                  </a:cubicBezTo>
                  <a:lnTo>
                    <a:pt x="346163" y="569050"/>
                  </a:lnTo>
                  <a:close/>
                  <a:moveTo>
                    <a:pt x="327250" y="591772"/>
                  </a:moveTo>
                  <a:cubicBezTo>
                    <a:pt x="326234" y="585298"/>
                    <a:pt x="324711" y="579332"/>
                    <a:pt x="322934" y="573049"/>
                  </a:cubicBezTo>
                  <a:cubicBezTo>
                    <a:pt x="321601" y="568352"/>
                    <a:pt x="314747" y="569050"/>
                    <a:pt x="314747" y="573937"/>
                  </a:cubicBezTo>
                  <a:cubicBezTo>
                    <a:pt x="314747" y="580411"/>
                    <a:pt x="314873" y="586567"/>
                    <a:pt x="315635" y="593041"/>
                  </a:cubicBezTo>
                  <a:cubicBezTo>
                    <a:pt x="316016" y="596278"/>
                    <a:pt x="318174" y="599261"/>
                    <a:pt x="321665" y="599324"/>
                  </a:cubicBezTo>
                  <a:cubicBezTo>
                    <a:pt x="322172" y="599324"/>
                    <a:pt x="322744" y="599261"/>
                    <a:pt x="323251" y="599197"/>
                  </a:cubicBezTo>
                  <a:cubicBezTo>
                    <a:pt x="326551" y="598372"/>
                    <a:pt x="327694" y="594945"/>
                    <a:pt x="327250" y="591772"/>
                  </a:cubicBezTo>
                  <a:lnTo>
                    <a:pt x="327250" y="591772"/>
                  </a:lnTo>
                  <a:close/>
                  <a:moveTo>
                    <a:pt x="295389" y="580348"/>
                  </a:moveTo>
                  <a:cubicBezTo>
                    <a:pt x="293739" y="578253"/>
                    <a:pt x="290883" y="579967"/>
                    <a:pt x="290756" y="582188"/>
                  </a:cubicBezTo>
                  <a:cubicBezTo>
                    <a:pt x="290312" y="590693"/>
                    <a:pt x="293104" y="604148"/>
                    <a:pt x="298816" y="610812"/>
                  </a:cubicBezTo>
                  <a:cubicBezTo>
                    <a:pt x="301546" y="613985"/>
                    <a:pt x="305861" y="611447"/>
                    <a:pt x="306115" y="607956"/>
                  </a:cubicBezTo>
                  <a:cubicBezTo>
                    <a:pt x="306813" y="599641"/>
                    <a:pt x="300593" y="586758"/>
                    <a:pt x="295389" y="580348"/>
                  </a:cubicBezTo>
                  <a:lnTo>
                    <a:pt x="295389" y="580348"/>
                  </a:lnTo>
                  <a:close/>
                  <a:moveTo>
                    <a:pt x="285869" y="611256"/>
                  </a:moveTo>
                  <a:cubicBezTo>
                    <a:pt x="283204" y="606877"/>
                    <a:pt x="279523" y="603450"/>
                    <a:pt x="276920" y="598943"/>
                  </a:cubicBezTo>
                  <a:cubicBezTo>
                    <a:pt x="274382" y="594501"/>
                    <a:pt x="273112" y="589677"/>
                    <a:pt x="270827" y="585235"/>
                  </a:cubicBezTo>
                  <a:cubicBezTo>
                    <a:pt x="269114" y="581934"/>
                    <a:pt x="265052" y="583775"/>
                    <a:pt x="264735" y="586758"/>
                  </a:cubicBezTo>
                  <a:cubicBezTo>
                    <a:pt x="263719" y="596786"/>
                    <a:pt x="271272" y="611954"/>
                    <a:pt x="280030" y="617158"/>
                  </a:cubicBezTo>
                  <a:cubicBezTo>
                    <a:pt x="283775" y="619253"/>
                    <a:pt x="288281" y="615191"/>
                    <a:pt x="285869" y="611256"/>
                  </a:cubicBezTo>
                  <a:lnTo>
                    <a:pt x="285869" y="611256"/>
                  </a:lnTo>
                  <a:close/>
                  <a:moveTo>
                    <a:pt x="244806" y="600276"/>
                  </a:moveTo>
                  <a:cubicBezTo>
                    <a:pt x="242648" y="598309"/>
                    <a:pt x="238904" y="599959"/>
                    <a:pt x="239856" y="603132"/>
                  </a:cubicBezTo>
                  <a:cubicBezTo>
                    <a:pt x="241315" y="607956"/>
                    <a:pt x="243917" y="612462"/>
                    <a:pt x="246393" y="616841"/>
                  </a:cubicBezTo>
                  <a:cubicBezTo>
                    <a:pt x="248741" y="621030"/>
                    <a:pt x="250645" y="625282"/>
                    <a:pt x="254897" y="627567"/>
                  </a:cubicBezTo>
                  <a:cubicBezTo>
                    <a:pt x="257182" y="628773"/>
                    <a:pt x="260165" y="627567"/>
                    <a:pt x="260102" y="624647"/>
                  </a:cubicBezTo>
                  <a:cubicBezTo>
                    <a:pt x="259721" y="616651"/>
                    <a:pt x="250518" y="605481"/>
                    <a:pt x="244806" y="600276"/>
                  </a:cubicBezTo>
                  <a:lnTo>
                    <a:pt x="244806" y="600276"/>
                  </a:lnTo>
                  <a:close/>
                  <a:moveTo>
                    <a:pt x="239983" y="634167"/>
                  </a:moveTo>
                  <a:cubicBezTo>
                    <a:pt x="243092" y="638991"/>
                    <a:pt x="236302" y="643942"/>
                    <a:pt x="232557" y="639880"/>
                  </a:cubicBezTo>
                  <a:cubicBezTo>
                    <a:pt x="227480" y="634422"/>
                    <a:pt x="222085" y="628519"/>
                    <a:pt x="217960" y="622299"/>
                  </a:cubicBezTo>
                  <a:cubicBezTo>
                    <a:pt x="215675" y="618809"/>
                    <a:pt x="219863" y="615445"/>
                    <a:pt x="223037" y="617158"/>
                  </a:cubicBezTo>
                  <a:cubicBezTo>
                    <a:pt x="229764" y="621030"/>
                    <a:pt x="235667" y="627631"/>
                    <a:pt x="239983" y="634167"/>
                  </a:cubicBezTo>
                  <a:lnTo>
                    <a:pt x="239983" y="634167"/>
                  </a:lnTo>
                  <a:close/>
                  <a:moveTo>
                    <a:pt x="226147" y="648194"/>
                  </a:moveTo>
                  <a:cubicBezTo>
                    <a:pt x="219800" y="642291"/>
                    <a:pt x="213771" y="635183"/>
                    <a:pt x="206789" y="630169"/>
                  </a:cubicBezTo>
                  <a:cubicBezTo>
                    <a:pt x="204124" y="628265"/>
                    <a:pt x="201204" y="631185"/>
                    <a:pt x="201776" y="633977"/>
                  </a:cubicBezTo>
                  <a:cubicBezTo>
                    <a:pt x="203806" y="643307"/>
                    <a:pt x="212057" y="651621"/>
                    <a:pt x="219737" y="656698"/>
                  </a:cubicBezTo>
                  <a:cubicBezTo>
                    <a:pt x="224941" y="660062"/>
                    <a:pt x="230843" y="652573"/>
                    <a:pt x="226147" y="648194"/>
                  </a:cubicBezTo>
                  <a:lnTo>
                    <a:pt x="226147" y="648194"/>
                  </a:lnTo>
                  <a:close/>
                  <a:moveTo>
                    <a:pt x="212755" y="667424"/>
                  </a:moveTo>
                  <a:cubicBezTo>
                    <a:pt x="216881" y="670344"/>
                    <a:pt x="214469" y="677643"/>
                    <a:pt x="209391" y="675802"/>
                  </a:cubicBezTo>
                  <a:cubicBezTo>
                    <a:pt x="202156" y="673136"/>
                    <a:pt x="195238" y="668630"/>
                    <a:pt x="189273" y="663553"/>
                  </a:cubicBezTo>
                  <a:cubicBezTo>
                    <a:pt x="186543" y="661268"/>
                    <a:pt x="189463" y="657333"/>
                    <a:pt x="192319" y="658158"/>
                  </a:cubicBezTo>
                  <a:cubicBezTo>
                    <a:pt x="199237" y="660062"/>
                    <a:pt x="206726" y="663172"/>
                    <a:pt x="212755" y="667424"/>
                  </a:cubicBezTo>
                  <a:lnTo>
                    <a:pt x="212755" y="667424"/>
                  </a:lnTo>
                  <a:close/>
                  <a:moveTo>
                    <a:pt x="519618" y="655111"/>
                  </a:moveTo>
                  <a:cubicBezTo>
                    <a:pt x="513271" y="660253"/>
                    <a:pt x="507750" y="667551"/>
                    <a:pt x="502736" y="674088"/>
                  </a:cubicBezTo>
                  <a:cubicBezTo>
                    <a:pt x="500261" y="677262"/>
                    <a:pt x="495564" y="683037"/>
                    <a:pt x="500261" y="686908"/>
                  </a:cubicBezTo>
                  <a:cubicBezTo>
                    <a:pt x="505338" y="691034"/>
                    <a:pt x="510034" y="683799"/>
                    <a:pt x="512446" y="680562"/>
                  </a:cubicBezTo>
                  <a:cubicBezTo>
                    <a:pt x="517143" y="674279"/>
                    <a:pt x="522537" y="667361"/>
                    <a:pt x="525774" y="660189"/>
                  </a:cubicBezTo>
                  <a:cubicBezTo>
                    <a:pt x="527742" y="656000"/>
                    <a:pt x="523109" y="652319"/>
                    <a:pt x="519618" y="655111"/>
                  </a:cubicBezTo>
                  <a:lnTo>
                    <a:pt x="519618" y="655111"/>
                  </a:lnTo>
                  <a:close/>
                  <a:moveTo>
                    <a:pt x="491883" y="640070"/>
                  </a:moveTo>
                  <a:cubicBezTo>
                    <a:pt x="495310" y="634612"/>
                    <a:pt x="502736" y="639689"/>
                    <a:pt x="500387" y="645401"/>
                  </a:cubicBezTo>
                  <a:cubicBezTo>
                    <a:pt x="497468" y="652573"/>
                    <a:pt x="495183" y="661902"/>
                    <a:pt x="488456" y="666155"/>
                  </a:cubicBezTo>
                  <a:cubicBezTo>
                    <a:pt x="485536" y="667995"/>
                    <a:pt x="481855" y="665330"/>
                    <a:pt x="481728" y="662030"/>
                  </a:cubicBezTo>
                  <a:cubicBezTo>
                    <a:pt x="481411" y="653906"/>
                    <a:pt x="487821" y="646544"/>
                    <a:pt x="491883" y="640070"/>
                  </a:cubicBezTo>
                  <a:lnTo>
                    <a:pt x="491883" y="640070"/>
                  </a:lnTo>
                  <a:close/>
                  <a:moveTo>
                    <a:pt x="466242" y="634167"/>
                  </a:moveTo>
                  <a:cubicBezTo>
                    <a:pt x="461546" y="639816"/>
                    <a:pt x="456278" y="648575"/>
                    <a:pt x="454501" y="655873"/>
                  </a:cubicBezTo>
                  <a:cubicBezTo>
                    <a:pt x="453295" y="660760"/>
                    <a:pt x="459261" y="664314"/>
                    <a:pt x="462752" y="661014"/>
                  </a:cubicBezTo>
                  <a:cubicBezTo>
                    <a:pt x="468400" y="655619"/>
                    <a:pt x="472081" y="644640"/>
                    <a:pt x="471573" y="636579"/>
                  </a:cubicBezTo>
                  <a:cubicBezTo>
                    <a:pt x="471383" y="634041"/>
                    <a:pt x="468083" y="631946"/>
                    <a:pt x="466242" y="634167"/>
                  </a:cubicBezTo>
                  <a:lnTo>
                    <a:pt x="466242" y="634167"/>
                  </a:lnTo>
                  <a:close/>
                  <a:moveTo>
                    <a:pt x="440601" y="626933"/>
                  </a:moveTo>
                  <a:cubicBezTo>
                    <a:pt x="439015" y="632010"/>
                    <a:pt x="437047" y="636896"/>
                    <a:pt x="435017" y="641720"/>
                  </a:cubicBezTo>
                  <a:cubicBezTo>
                    <a:pt x="433493" y="645401"/>
                    <a:pt x="432732" y="647496"/>
                    <a:pt x="434826" y="651240"/>
                  </a:cubicBezTo>
                  <a:cubicBezTo>
                    <a:pt x="435715" y="652890"/>
                    <a:pt x="437428" y="653335"/>
                    <a:pt x="439078" y="653144"/>
                  </a:cubicBezTo>
                  <a:cubicBezTo>
                    <a:pt x="447520" y="652065"/>
                    <a:pt x="448916" y="636833"/>
                    <a:pt x="449995" y="629852"/>
                  </a:cubicBezTo>
                  <a:cubicBezTo>
                    <a:pt x="450883" y="623696"/>
                    <a:pt x="442569" y="620840"/>
                    <a:pt x="440601" y="626933"/>
                  </a:cubicBezTo>
                  <a:lnTo>
                    <a:pt x="440601" y="626933"/>
                  </a:lnTo>
                  <a:close/>
                  <a:moveTo>
                    <a:pt x="421688" y="617349"/>
                  </a:moveTo>
                  <a:cubicBezTo>
                    <a:pt x="420292" y="612589"/>
                    <a:pt x="412359" y="613033"/>
                    <a:pt x="413057" y="618301"/>
                  </a:cubicBezTo>
                  <a:cubicBezTo>
                    <a:pt x="413755" y="623759"/>
                    <a:pt x="413438" y="628646"/>
                    <a:pt x="412105" y="633977"/>
                  </a:cubicBezTo>
                  <a:cubicBezTo>
                    <a:pt x="411026" y="638356"/>
                    <a:pt x="409312" y="641022"/>
                    <a:pt x="411851" y="645274"/>
                  </a:cubicBezTo>
                  <a:cubicBezTo>
                    <a:pt x="412866" y="646924"/>
                    <a:pt x="414580" y="647622"/>
                    <a:pt x="416357" y="647305"/>
                  </a:cubicBezTo>
                  <a:cubicBezTo>
                    <a:pt x="427147" y="645211"/>
                    <a:pt x="423973" y="625346"/>
                    <a:pt x="421688" y="617349"/>
                  </a:cubicBezTo>
                  <a:lnTo>
                    <a:pt x="421688" y="617349"/>
                  </a:lnTo>
                  <a:close/>
                  <a:moveTo>
                    <a:pt x="394334" y="612843"/>
                  </a:moveTo>
                  <a:cubicBezTo>
                    <a:pt x="393128" y="607511"/>
                    <a:pt x="384687" y="608336"/>
                    <a:pt x="385068" y="613795"/>
                  </a:cubicBezTo>
                  <a:cubicBezTo>
                    <a:pt x="385449" y="619824"/>
                    <a:pt x="385576" y="625790"/>
                    <a:pt x="385639" y="631819"/>
                  </a:cubicBezTo>
                  <a:cubicBezTo>
                    <a:pt x="385703" y="637087"/>
                    <a:pt x="384370" y="641974"/>
                    <a:pt x="387607" y="646480"/>
                  </a:cubicBezTo>
                  <a:cubicBezTo>
                    <a:pt x="389193" y="648638"/>
                    <a:pt x="392049" y="649527"/>
                    <a:pt x="394017" y="647496"/>
                  </a:cubicBezTo>
                  <a:cubicBezTo>
                    <a:pt x="401252" y="640324"/>
                    <a:pt x="396492" y="622045"/>
                    <a:pt x="394334" y="612843"/>
                  </a:cubicBezTo>
                  <a:lnTo>
                    <a:pt x="394334" y="612843"/>
                  </a:lnTo>
                  <a:close/>
                  <a:moveTo>
                    <a:pt x="368503" y="634041"/>
                  </a:moveTo>
                  <a:cubicBezTo>
                    <a:pt x="367805" y="628519"/>
                    <a:pt x="367170" y="622934"/>
                    <a:pt x="366091" y="617476"/>
                  </a:cubicBezTo>
                  <a:cubicBezTo>
                    <a:pt x="365139" y="612779"/>
                    <a:pt x="358475" y="613921"/>
                    <a:pt x="358348" y="618301"/>
                  </a:cubicBezTo>
                  <a:cubicBezTo>
                    <a:pt x="358158" y="624330"/>
                    <a:pt x="358475" y="630487"/>
                    <a:pt x="358856" y="636453"/>
                  </a:cubicBezTo>
                  <a:cubicBezTo>
                    <a:pt x="359173" y="641339"/>
                    <a:pt x="359173" y="643180"/>
                    <a:pt x="362982" y="646226"/>
                  </a:cubicBezTo>
                  <a:cubicBezTo>
                    <a:pt x="363997" y="647115"/>
                    <a:pt x="365774" y="646734"/>
                    <a:pt x="366599" y="645909"/>
                  </a:cubicBezTo>
                  <a:cubicBezTo>
                    <a:pt x="370026" y="642355"/>
                    <a:pt x="369138" y="639118"/>
                    <a:pt x="368503" y="634041"/>
                  </a:cubicBezTo>
                  <a:lnTo>
                    <a:pt x="368503" y="634041"/>
                  </a:lnTo>
                  <a:close/>
                  <a:moveTo>
                    <a:pt x="344767" y="634993"/>
                  </a:moveTo>
                  <a:cubicBezTo>
                    <a:pt x="343116" y="630296"/>
                    <a:pt x="341910" y="625600"/>
                    <a:pt x="339816" y="621030"/>
                  </a:cubicBezTo>
                  <a:cubicBezTo>
                    <a:pt x="338039" y="617285"/>
                    <a:pt x="333216" y="619380"/>
                    <a:pt x="332962" y="622743"/>
                  </a:cubicBezTo>
                  <a:cubicBezTo>
                    <a:pt x="332390" y="630740"/>
                    <a:pt x="334104" y="644132"/>
                    <a:pt x="340260" y="649971"/>
                  </a:cubicBezTo>
                  <a:cubicBezTo>
                    <a:pt x="342418" y="652002"/>
                    <a:pt x="346861" y="651748"/>
                    <a:pt x="347305" y="648257"/>
                  </a:cubicBezTo>
                  <a:cubicBezTo>
                    <a:pt x="347940" y="643307"/>
                    <a:pt x="346417" y="639753"/>
                    <a:pt x="344767" y="634993"/>
                  </a:cubicBezTo>
                  <a:lnTo>
                    <a:pt x="344767" y="634993"/>
                  </a:lnTo>
                  <a:close/>
                  <a:moveTo>
                    <a:pt x="317285" y="636706"/>
                  </a:moveTo>
                  <a:cubicBezTo>
                    <a:pt x="315572" y="632898"/>
                    <a:pt x="314429" y="629471"/>
                    <a:pt x="311002" y="626996"/>
                  </a:cubicBezTo>
                  <a:cubicBezTo>
                    <a:pt x="309860" y="626171"/>
                    <a:pt x="308019" y="626615"/>
                    <a:pt x="307384" y="627884"/>
                  </a:cubicBezTo>
                  <a:cubicBezTo>
                    <a:pt x="303513" y="635373"/>
                    <a:pt x="309860" y="649780"/>
                    <a:pt x="315826" y="655111"/>
                  </a:cubicBezTo>
                  <a:cubicBezTo>
                    <a:pt x="319380" y="658285"/>
                    <a:pt x="325155" y="655619"/>
                    <a:pt x="323759" y="650606"/>
                  </a:cubicBezTo>
                  <a:cubicBezTo>
                    <a:pt x="322426" y="645655"/>
                    <a:pt x="319380" y="641339"/>
                    <a:pt x="317285" y="636706"/>
                  </a:cubicBezTo>
                  <a:lnTo>
                    <a:pt x="317285" y="636706"/>
                  </a:lnTo>
                  <a:close/>
                  <a:moveTo>
                    <a:pt x="291772" y="641720"/>
                  </a:moveTo>
                  <a:cubicBezTo>
                    <a:pt x="289233" y="635627"/>
                    <a:pt x="279586" y="637976"/>
                    <a:pt x="282125" y="644132"/>
                  </a:cubicBezTo>
                  <a:cubicBezTo>
                    <a:pt x="284854" y="650669"/>
                    <a:pt x="289360" y="662664"/>
                    <a:pt x="297484" y="662601"/>
                  </a:cubicBezTo>
                  <a:cubicBezTo>
                    <a:pt x="299261" y="662601"/>
                    <a:pt x="300340" y="661331"/>
                    <a:pt x="300467" y="659554"/>
                  </a:cubicBezTo>
                  <a:cubicBezTo>
                    <a:pt x="300974" y="653525"/>
                    <a:pt x="294120" y="647369"/>
                    <a:pt x="291772" y="641720"/>
                  </a:cubicBezTo>
                  <a:lnTo>
                    <a:pt x="291772" y="641720"/>
                  </a:lnTo>
                  <a:close/>
                  <a:moveTo>
                    <a:pt x="265052" y="655493"/>
                  </a:moveTo>
                  <a:cubicBezTo>
                    <a:pt x="272160" y="658031"/>
                    <a:pt x="283457" y="666726"/>
                    <a:pt x="285171" y="674469"/>
                  </a:cubicBezTo>
                  <a:cubicBezTo>
                    <a:pt x="285615" y="676563"/>
                    <a:pt x="284219" y="679546"/>
                    <a:pt x="281680" y="679102"/>
                  </a:cubicBezTo>
                  <a:cubicBezTo>
                    <a:pt x="273366" y="677706"/>
                    <a:pt x="264417" y="667107"/>
                    <a:pt x="261244" y="659300"/>
                  </a:cubicBezTo>
                  <a:cubicBezTo>
                    <a:pt x="260355" y="657016"/>
                    <a:pt x="262958" y="654794"/>
                    <a:pt x="265052" y="655493"/>
                  </a:cubicBezTo>
                  <a:lnTo>
                    <a:pt x="265052" y="655493"/>
                  </a:lnTo>
                  <a:close/>
                  <a:moveTo>
                    <a:pt x="270320" y="687988"/>
                  </a:moveTo>
                  <a:cubicBezTo>
                    <a:pt x="267591" y="680943"/>
                    <a:pt x="260419" y="676500"/>
                    <a:pt x="254834" y="671677"/>
                  </a:cubicBezTo>
                  <a:cubicBezTo>
                    <a:pt x="251089" y="668503"/>
                    <a:pt x="246520" y="673009"/>
                    <a:pt x="249693" y="676881"/>
                  </a:cubicBezTo>
                  <a:cubicBezTo>
                    <a:pt x="254263" y="682656"/>
                    <a:pt x="258578" y="690082"/>
                    <a:pt x="265433" y="692938"/>
                  </a:cubicBezTo>
                  <a:cubicBezTo>
                    <a:pt x="268225" y="694080"/>
                    <a:pt x="271462" y="690907"/>
                    <a:pt x="270320" y="687988"/>
                  </a:cubicBezTo>
                  <a:lnTo>
                    <a:pt x="270320" y="687988"/>
                  </a:lnTo>
                  <a:close/>
                  <a:moveTo>
                    <a:pt x="259086" y="703156"/>
                  </a:moveTo>
                  <a:cubicBezTo>
                    <a:pt x="259975" y="704997"/>
                    <a:pt x="259467" y="707789"/>
                    <a:pt x="257119" y="708170"/>
                  </a:cubicBezTo>
                  <a:cubicBezTo>
                    <a:pt x="248931" y="709440"/>
                    <a:pt x="239856" y="701379"/>
                    <a:pt x="233382" y="696619"/>
                  </a:cubicBezTo>
                  <a:cubicBezTo>
                    <a:pt x="230018" y="694080"/>
                    <a:pt x="231922" y="687861"/>
                    <a:pt x="236238" y="689574"/>
                  </a:cubicBezTo>
                  <a:cubicBezTo>
                    <a:pt x="243346" y="692303"/>
                    <a:pt x="255595" y="695667"/>
                    <a:pt x="259086" y="703156"/>
                  </a:cubicBezTo>
                  <a:lnTo>
                    <a:pt x="259086" y="703156"/>
                  </a:lnTo>
                  <a:close/>
                  <a:moveTo>
                    <a:pt x="464592" y="702839"/>
                  </a:moveTo>
                  <a:cubicBezTo>
                    <a:pt x="461736" y="711280"/>
                    <a:pt x="457166" y="718642"/>
                    <a:pt x="452851" y="726258"/>
                  </a:cubicBezTo>
                  <a:cubicBezTo>
                    <a:pt x="450503" y="730384"/>
                    <a:pt x="455961" y="734572"/>
                    <a:pt x="459324" y="731526"/>
                  </a:cubicBezTo>
                  <a:cubicBezTo>
                    <a:pt x="466750" y="724735"/>
                    <a:pt x="470748" y="715469"/>
                    <a:pt x="473033" y="705504"/>
                  </a:cubicBezTo>
                  <a:cubicBezTo>
                    <a:pt x="474366" y="699919"/>
                    <a:pt x="466433" y="697571"/>
                    <a:pt x="464592" y="702839"/>
                  </a:cubicBezTo>
                  <a:lnTo>
                    <a:pt x="464592" y="702839"/>
                  </a:lnTo>
                  <a:close/>
                  <a:moveTo>
                    <a:pt x="433747" y="694905"/>
                  </a:moveTo>
                  <a:cubicBezTo>
                    <a:pt x="431081" y="702204"/>
                    <a:pt x="426004" y="710899"/>
                    <a:pt x="426639" y="718896"/>
                  </a:cubicBezTo>
                  <a:cubicBezTo>
                    <a:pt x="426893" y="722069"/>
                    <a:pt x="431272" y="724989"/>
                    <a:pt x="433557" y="722069"/>
                  </a:cubicBezTo>
                  <a:cubicBezTo>
                    <a:pt x="438698" y="715532"/>
                    <a:pt x="439459" y="705378"/>
                    <a:pt x="441363" y="697317"/>
                  </a:cubicBezTo>
                  <a:cubicBezTo>
                    <a:pt x="442569" y="692240"/>
                    <a:pt x="435461" y="690209"/>
                    <a:pt x="433747" y="694905"/>
                  </a:cubicBezTo>
                  <a:lnTo>
                    <a:pt x="433747" y="694905"/>
                  </a:lnTo>
                  <a:close/>
                  <a:moveTo>
                    <a:pt x="412295" y="683291"/>
                  </a:moveTo>
                  <a:cubicBezTo>
                    <a:pt x="411153" y="691097"/>
                    <a:pt x="409122" y="699602"/>
                    <a:pt x="409884" y="707535"/>
                  </a:cubicBezTo>
                  <a:cubicBezTo>
                    <a:pt x="410328" y="712803"/>
                    <a:pt x="417817" y="714643"/>
                    <a:pt x="419213" y="709122"/>
                  </a:cubicBezTo>
                  <a:cubicBezTo>
                    <a:pt x="421181" y="701379"/>
                    <a:pt x="420609" y="692748"/>
                    <a:pt x="420673" y="684687"/>
                  </a:cubicBezTo>
                  <a:cubicBezTo>
                    <a:pt x="420609" y="679991"/>
                    <a:pt x="412994" y="678404"/>
                    <a:pt x="412295" y="683291"/>
                  </a:cubicBezTo>
                  <a:lnTo>
                    <a:pt x="412295" y="683291"/>
                  </a:lnTo>
                  <a:close/>
                  <a:moveTo>
                    <a:pt x="397000" y="696746"/>
                  </a:moveTo>
                  <a:cubicBezTo>
                    <a:pt x="396302" y="691224"/>
                    <a:pt x="395857" y="685893"/>
                    <a:pt x="395857" y="680372"/>
                  </a:cubicBezTo>
                  <a:cubicBezTo>
                    <a:pt x="395857" y="675865"/>
                    <a:pt x="388622" y="674342"/>
                    <a:pt x="387924" y="679039"/>
                  </a:cubicBezTo>
                  <a:cubicBezTo>
                    <a:pt x="386845" y="686210"/>
                    <a:pt x="382974" y="703981"/>
                    <a:pt x="391351" y="708170"/>
                  </a:cubicBezTo>
                  <a:cubicBezTo>
                    <a:pt x="392748" y="708868"/>
                    <a:pt x="394017" y="708741"/>
                    <a:pt x="395159" y="707789"/>
                  </a:cubicBezTo>
                  <a:cubicBezTo>
                    <a:pt x="398713" y="704680"/>
                    <a:pt x="397571" y="701316"/>
                    <a:pt x="397000" y="696746"/>
                  </a:cubicBezTo>
                  <a:lnTo>
                    <a:pt x="397000" y="696746"/>
                  </a:lnTo>
                  <a:close/>
                  <a:moveTo>
                    <a:pt x="375040" y="694207"/>
                  </a:moveTo>
                  <a:cubicBezTo>
                    <a:pt x="373517" y="689003"/>
                    <a:pt x="372882" y="683672"/>
                    <a:pt x="371359" y="678468"/>
                  </a:cubicBezTo>
                  <a:cubicBezTo>
                    <a:pt x="370280" y="674723"/>
                    <a:pt x="364314" y="674152"/>
                    <a:pt x="363616" y="678214"/>
                  </a:cubicBezTo>
                  <a:cubicBezTo>
                    <a:pt x="362093" y="686782"/>
                    <a:pt x="362220" y="703410"/>
                    <a:pt x="369265" y="709883"/>
                  </a:cubicBezTo>
                  <a:cubicBezTo>
                    <a:pt x="371803" y="712232"/>
                    <a:pt x="376373" y="711724"/>
                    <a:pt x="377135" y="707980"/>
                  </a:cubicBezTo>
                  <a:cubicBezTo>
                    <a:pt x="378150" y="703029"/>
                    <a:pt x="376437" y="699158"/>
                    <a:pt x="375040" y="694207"/>
                  </a:cubicBezTo>
                  <a:lnTo>
                    <a:pt x="375040" y="694207"/>
                  </a:lnTo>
                  <a:close/>
                  <a:moveTo>
                    <a:pt x="343878" y="685258"/>
                  </a:moveTo>
                  <a:cubicBezTo>
                    <a:pt x="341085" y="681387"/>
                    <a:pt x="336135" y="683545"/>
                    <a:pt x="336770" y="688114"/>
                  </a:cubicBezTo>
                  <a:cubicBezTo>
                    <a:pt x="337976" y="696365"/>
                    <a:pt x="341910" y="707218"/>
                    <a:pt x="348003" y="713120"/>
                  </a:cubicBezTo>
                  <a:cubicBezTo>
                    <a:pt x="351621" y="716548"/>
                    <a:pt x="356571" y="713374"/>
                    <a:pt x="355683" y="708741"/>
                  </a:cubicBezTo>
                  <a:cubicBezTo>
                    <a:pt x="354160" y="700871"/>
                    <a:pt x="348511" y="691668"/>
                    <a:pt x="343878" y="685258"/>
                  </a:cubicBezTo>
                  <a:lnTo>
                    <a:pt x="343878" y="685258"/>
                  </a:lnTo>
                  <a:close/>
                  <a:moveTo>
                    <a:pt x="332390" y="713120"/>
                  </a:moveTo>
                  <a:cubicBezTo>
                    <a:pt x="335754" y="718896"/>
                    <a:pt x="328519" y="723656"/>
                    <a:pt x="324013" y="719531"/>
                  </a:cubicBezTo>
                  <a:cubicBezTo>
                    <a:pt x="318364" y="714390"/>
                    <a:pt x="314239" y="707472"/>
                    <a:pt x="310177" y="701062"/>
                  </a:cubicBezTo>
                  <a:cubicBezTo>
                    <a:pt x="307131" y="696302"/>
                    <a:pt x="313668" y="691859"/>
                    <a:pt x="317349" y="695540"/>
                  </a:cubicBezTo>
                  <a:cubicBezTo>
                    <a:pt x="322870" y="700935"/>
                    <a:pt x="328519" y="706393"/>
                    <a:pt x="332390" y="713120"/>
                  </a:cubicBezTo>
                  <a:close/>
                </a:path>
              </a:pathLst>
            </a:custGeom>
            <a:solidFill>
              <a:srgbClr val="00495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34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5979961" y="4095529"/>
            <a:ext cx="1307186" cy="2287897"/>
            <a:chOff x="5979961" y="4095529"/>
            <a:chExt cx="1307186" cy="2287897"/>
          </a:xfrm>
          <a:solidFill>
            <a:schemeClr val="accent1"/>
          </a:solidFill>
        </p:grpSpPr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8C66DD1F-8B3E-4CEA-8507-88900FFA31A2}"/>
                </a:ext>
              </a:extLst>
            </p:cNvPr>
            <p:cNvSpPr/>
            <p:nvPr/>
          </p:nvSpPr>
          <p:spPr>
            <a:xfrm>
              <a:off x="6333567" y="4145022"/>
              <a:ext cx="467169" cy="423509"/>
            </a:xfrm>
            <a:custGeom>
              <a:avLst/>
              <a:gdLst>
                <a:gd name="connsiteX0" fmla="*/ 114102 w 467169"/>
                <a:gd name="connsiteY0" fmla="*/ 46215 h 423509"/>
                <a:gd name="connsiteX1" fmla="*/ 52666 w 467169"/>
                <a:gd name="connsiteY1" fmla="*/ 71158 h 423509"/>
                <a:gd name="connsiteX2" fmla="*/ 38513 w 467169"/>
                <a:gd name="connsiteY2" fmla="*/ 125232 h 423509"/>
                <a:gd name="connsiteX3" fmla="*/ 10525 w 467169"/>
                <a:gd name="connsiteY3" fmla="*/ 184954 h 423509"/>
                <a:gd name="connsiteX4" fmla="*/ 36292 w 467169"/>
                <a:gd name="connsiteY4" fmla="*/ 234712 h 423509"/>
                <a:gd name="connsiteX5" fmla="*/ 6018 w 467169"/>
                <a:gd name="connsiteY5" fmla="*/ 289230 h 423509"/>
                <a:gd name="connsiteX6" fmla="*/ 14586 w 467169"/>
                <a:gd name="connsiteY6" fmla="*/ 336830 h 423509"/>
                <a:gd name="connsiteX7" fmla="*/ 8240 w 467169"/>
                <a:gd name="connsiteY7" fmla="*/ 388429 h 423509"/>
                <a:gd name="connsiteX8" fmla="*/ 35721 w 467169"/>
                <a:gd name="connsiteY8" fmla="*/ 405756 h 423509"/>
                <a:gd name="connsiteX9" fmla="*/ 70374 w 467169"/>
                <a:gd name="connsiteY9" fmla="*/ 423400 h 423509"/>
                <a:gd name="connsiteX10" fmla="*/ 101472 w 467169"/>
                <a:gd name="connsiteY10" fmla="*/ 420734 h 423509"/>
                <a:gd name="connsiteX11" fmla="*/ 128446 w 467169"/>
                <a:gd name="connsiteY11" fmla="*/ 411277 h 423509"/>
                <a:gd name="connsiteX12" fmla="*/ 156689 w 467169"/>
                <a:gd name="connsiteY12" fmla="*/ 417243 h 423509"/>
                <a:gd name="connsiteX13" fmla="*/ 191596 w 467169"/>
                <a:gd name="connsiteY13" fmla="*/ 406771 h 423509"/>
                <a:gd name="connsiteX14" fmla="*/ 281147 w 467169"/>
                <a:gd name="connsiteY14" fmla="*/ 406644 h 423509"/>
                <a:gd name="connsiteX15" fmla="*/ 322084 w 467169"/>
                <a:gd name="connsiteY15" fmla="*/ 403597 h 423509"/>
                <a:gd name="connsiteX16" fmla="*/ 356991 w 467169"/>
                <a:gd name="connsiteY16" fmla="*/ 382717 h 423509"/>
                <a:gd name="connsiteX17" fmla="*/ 367716 w 467169"/>
                <a:gd name="connsiteY17" fmla="*/ 351364 h 423509"/>
                <a:gd name="connsiteX18" fmla="*/ 379204 w 467169"/>
                <a:gd name="connsiteY18" fmla="*/ 328897 h 423509"/>
                <a:gd name="connsiteX19" fmla="*/ 366384 w 467169"/>
                <a:gd name="connsiteY19" fmla="*/ 294181 h 423509"/>
                <a:gd name="connsiteX20" fmla="*/ 388914 w 467169"/>
                <a:gd name="connsiteY20" fmla="*/ 316457 h 423509"/>
                <a:gd name="connsiteX21" fmla="*/ 383710 w 467169"/>
                <a:gd name="connsiteY21" fmla="*/ 350031 h 423509"/>
                <a:gd name="connsiteX22" fmla="*/ 411636 w 467169"/>
                <a:gd name="connsiteY22" fmla="*/ 383479 h 423509"/>
                <a:gd name="connsiteX23" fmla="*/ 431881 w 467169"/>
                <a:gd name="connsiteY23" fmla="*/ 369198 h 423509"/>
                <a:gd name="connsiteX24" fmla="*/ 429914 w 467169"/>
                <a:gd name="connsiteY24" fmla="*/ 346096 h 423509"/>
                <a:gd name="connsiteX25" fmla="*/ 445907 w 467169"/>
                <a:gd name="connsiteY25" fmla="*/ 302622 h 423509"/>
                <a:gd name="connsiteX26" fmla="*/ 423377 w 467169"/>
                <a:gd name="connsiteY26" fmla="*/ 248992 h 423509"/>
                <a:gd name="connsiteX27" fmla="*/ 430866 w 467169"/>
                <a:gd name="connsiteY27" fmla="*/ 190158 h 423509"/>
                <a:gd name="connsiteX28" fmla="*/ 390755 w 467169"/>
                <a:gd name="connsiteY28" fmla="*/ 139829 h 423509"/>
                <a:gd name="connsiteX29" fmla="*/ 340172 w 467169"/>
                <a:gd name="connsiteY29" fmla="*/ 93117 h 423509"/>
                <a:gd name="connsiteX30" fmla="*/ 358578 w 467169"/>
                <a:gd name="connsiteY30" fmla="*/ 67350 h 423509"/>
                <a:gd name="connsiteX31" fmla="*/ 384281 w 467169"/>
                <a:gd name="connsiteY31" fmla="*/ 95593 h 423509"/>
                <a:gd name="connsiteX32" fmla="*/ 429978 w 467169"/>
                <a:gd name="connsiteY32" fmla="*/ 106001 h 423509"/>
                <a:gd name="connsiteX33" fmla="*/ 428962 w 467169"/>
                <a:gd name="connsiteY33" fmla="*/ 157156 h 423509"/>
                <a:gd name="connsiteX34" fmla="*/ 467169 w 467169"/>
                <a:gd name="connsiteY34" fmla="*/ 153855 h 423509"/>
                <a:gd name="connsiteX35" fmla="*/ 437911 w 467169"/>
                <a:gd name="connsiteY35" fmla="*/ 136655 h 423509"/>
                <a:gd name="connsiteX36" fmla="*/ 434103 w 467169"/>
                <a:gd name="connsiteY36" fmla="*/ 71602 h 423509"/>
                <a:gd name="connsiteX37" fmla="*/ 386756 w 467169"/>
                <a:gd name="connsiteY37" fmla="*/ 72998 h 423509"/>
                <a:gd name="connsiteX38" fmla="*/ 362004 w 467169"/>
                <a:gd name="connsiteY38" fmla="*/ 34791 h 423509"/>
                <a:gd name="connsiteX39" fmla="*/ 326336 w 467169"/>
                <a:gd name="connsiteY39" fmla="*/ 46786 h 423509"/>
                <a:gd name="connsiteX40" fmla="*/ 298093 w 467169"/>
                <a:gd name="connsiteY40" fmla="*/ 9785 h 423509"/>
                <a:gd name="connsiteX41" fmla="*/ 252714 w 467169"/>
                <a:gd name="connsiteY41" fmla="*/ 13466 h 423509"/>
                <a:gd name="connsiteX42" fmla="*/ 195594 w 467169"/>
                <a:gd name="connsiteY42" fmla="*/ 5152 h 423509"/>
                <a:gd name="connsiteX43" fmla="*/ 163099 w 467169"/>
                <a:gd name="connsiteY43" fmla="*/ 33902 h 423509"/>
                <a:gd name="connsiteX44" fmla="*/ 114102 w 467169"/>
                <a:gd name="connsiteY44" fmla="*/ 46215 h 423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67169" h="423509">
                  <a:moveTo>
                    <a:pt x="114102" y="46215"/>
                  </a:moveTo>
                  <a:cubicBezTo>
                    <a:pt x="114102" y="46215"/>
                    <a:pt x="70247" y="46406"/>
                    <a:pt x="52666" y="71158"/>
                  </a:cubicBezTo>
                  <a:cubicBezTo>
                    <a:pt x="35086" y="95973"/>
                    <a:pt x="49049" y="112665"/>
                    <a:pt x="38513" y="125232"/>
                  </a:cubicBezTo>
                  <a:cubicBezTo>
                    <a:pt x="27914" y="137798"/>
                    <a:pt x="-1281" y="162677"/>
                    <a:pt x="10525" y="184954"/>
                  </a:cubicBezTo>
                  <a:cubicBezTo>
                    <a:pt x="22329" y="207231"/>
                    <a:pt x="47653" y="210404"/>
                    <a:pt x="36292" y="234712"/>
                  </a:cubicBezTo>
                  <a:cubicBezTo>
                    <a:pt x="24931" y="258956"/>
                    <a:pt x="-4835" y="256164"/>
                    <a:pt x="6018" y="289230"/>
                  </a:cubicBezTo>
                  <a:cubicBezTo>
                    <a:pt x="16871" y="322296"/>
                    <a:pt x="29438" y="311380"/>
                    <a:pt x="14586" y="336830"/>
                  </a:cubicBezTo>
                  <a:cubicBezTo>
                    <a:pt x="-265" y="362281"/>
                    <a:pt x="-6104" y="367295"/>
                    <a:pt x="8240" y="388429"/>
                  </a:cubicBezTo>
                  <a:cubicBezTo>
                    <a:pt x="22583" y="409563"/>
                    <a:pt x="35721" y="405756"/>
                    <a:pt x="35721" y="405756"/>
                  </a:cubicBezTo>
                  <a:cubicBezTo>
                    <a:pt x="35721" y="405756"/>
                    <a:pt x="47906" y="422638"/>
                    <a:pt x="70374" y="423400"/>
                  </a:cubicBezTo>
                  <a:cubicBezTo>
                    <a:pt x="92841" y="424161"/>
                    <a:pt x="101472" y="420734"/>
                    <a:pt x="101472" y="420734"/>
                  </a:cubicBezTo>
                  <a:lnTo>
                    <a:pt x="128446" y="411277"/>
                  </a:lnTo>
                  <a:cubicBezTo>
                    <a:pt x="128446" y="411277"/>
                    <a:pt x="135491" y="420226"/>
                    <a:pt x="156689" y="417243"/>
                  </a:cubicBezTo>
                  <a:cubicBezTo>
                    <a:pt x="177950" y="414197"/>
                    <a:pt x="183726" y="398520"/>
                    <a:pt x="191596" y="406771"/>
                  </a:cubicBezTo>
                  <a:cubicBezTo>
                    <a:pt x="199465" y="415022"/>
                    <a:pt x="262678" y="421178"/>
                    <a:pt x="281147" y="406644"/>
                  </a:cubicBezTo>
                  <a:cubicBezTo>
                    <a:pt x="299616" y="392110"/>
                    <a:pt x="303424" y="415974"/>
                    <a:pt x="322084" y="403597"/>
                  </a:cubicBezTo>
                  <a:cubicBezTo>
                    <a:pt x="340743" y="391222"/>
                    <a:pt x="346265" y="393443"/>
                    <a:pt x="356991" y="382717"/>
                  </a:cubicBezTo>
                  <a:cubicBezTo>
                    <a:pt x="367716" y="371928"/>
                    <a:pt x="365241" y="364121"/>
                    <a:pt x="367716" y="351364"/>
                  </a:cubicBezTo>
                  <a:cubicBezTo>
                    <a:pt x="370192" y="338607"/>
                    <a:pt x="380092" y="349397"/>
                    <a:pt x="379204" y="328897"/>
                  </a:cubicBezTo>
                  <a:cubicBezTo>
                    <a:pt x="378316" y="308397"/>
                    <a:pt x="366764" y="298623"/>
                    <a:pt x="366384" y="294181"/>
                  </a:cubicBezTo>
                  <a:cubicBezTo>
                    <a:pt x="366003" y="289738"/>
                    <a:pt x="387645" y="302177"/>
                    <a:pt x="388914" y="316457"/>
                  </a:cubicBezTo>
                  <a:cubicBezTo>
                    <a:pt x="390120" y="330674"/>
                    <a:pt x="382378" y="334038"/>
                    <a:pt x="383710" y="350031"/>
                  </a:cubicBezTo>
                  <a:cubicBezTo>
                    <a:pt x="385106" y="366025"/>
                    <a:pt x="411636" y="383479"/>
                    <a:pt x="411636" y="383479"/>
                  </a:cubicBezTo>
                  <a:cubicBezTo>
                    <a:pt x="411636" y="383479"/>
                    <a:pt x="430739" y="376497"/>
                    <a:pt x="431881" y="369198"/>
                  </a:cubicBezTo>
                  <a:cubicBezTo>
                    <a:pt x="433024" y="361963"/>
                    <a:pt x="421029" y="357584"/>
                    <a:pt x="429914" y="346096"/>
                  </a:cubicBezTo>
                  <a:cubicBezTo>
                    <a:pt x="438799" y="334609"/>
                    <a:pt x="464249" y="328834"/>
                    <a:pt x="445907" y="302622"/>
                  </a:cubicBezTo>
                  <a:cubicBezTo>
                    <a:pt x="427566" y="276410"/>
                    <a:pt x="403512" y="267715"/>
                    <a:pt x="423377" y="248992"/>
                  </a:cubicBezTo>
                  <a:cubicBezTo>
                    <a:pt x="443242" y="230269"/>
                    <a:pt x="458157" y="205708"/>
                    <a:pt x="430866" y="190158"/>
                  </a:cubicBezTo>
                  <a:cubicBezTo>
                    <a:pt x="403575" y="174609"/>
                    <a:pt x="392723" y="173720"/>
                    <a:pt x="390755" y="139829"/>
                  </a:cubicBezTo>
                  <a:cubicBezTo>
                    <a:pt x="388724" y="105938"/>
                    <a:pt x="342584" y="121550"/>
                    <a:pt x="340172" y="93117"/>
                  </a:cubicBezTo>
                  <a:cubicBezTo>
                    <a:pt x="337760" y="64684"/>
                    <a:pt x="347153" y="59353"/>
                    <a:pt x="358578" y="67350"/>
                  </a:cubicBezTo>
                  <a:cubicBezTo>
                    <a:pt x="370001" y="75347"/>
                    <a:pt x="358894" y="102257"/>
                    <a:pt x="384281" y="95593"/>
                  </a:cubicBezTo>
                  <a:cubicBezTo>
                    <a:pt x="409668" y="88929"/>
                    <a:pt x="435689" y="78647"/>
                    <a:pt x="429978" y="106001"/>
                  </a:cubicBezTo>
                  <a:cubicBezTo>
                    <a:pt x="424266" y="133355"/>
                    <a:pt x="415317" y="143954"/>
                    <a:pt x="428962" y="157156"/>
                  </a:cubicBezTo>
                  <a:cubicBezTo>
                    <a:pt x="442608" y="170293"/>
                    <a:pt x="467169" y="153855"/>
                    <a:pt x="467169" y="153855"/>
                  </a:cubicBezTo>
                  <a:cubicBezTo>
                    <a:pt x="467169" y="153855"/>
                    <a:pt x="431247" y="163185"/>
                    <a:pt x="437911" y="136655"/>
                  </a:cubicBezTo>
                  <a:cubicBezTo>
                    <a:pt x="444575" y="110126"/>
                    <a:pt x="455745" y="73316"/>
                    <a:pt x="434103" y="71602"/>
                  </a:cubicBezTo>
                  <a:cubicBezTo>
                    <a:pt x="412461" y="69889"/>
                    <a:pt x="394499" y="79472"/>
                    <a:pt x="386756" y="72998"/>
                  </a:cubicBezTo>
                  <a:cubicBezTo>
                    <a:pt x="379014" y="66525"/>
                    <a:pt x="385995" y="32760"/>
                    <a:pt x="362004" y="34791"/>
                  </a:cubicBezTo>
                  <a:cubicBezTo>
                    <a:pt x="338014" y="36822"/>
                    <a:pt x="326336" y="46786"/>
                    <a:pt x="326336" y="46786"/>
                  </a:cubicBezTo>
                  <a:cubicBezTo>
                    <a:pt x="326336" y="46786"/>
                    <a:pt x="323544" y="4010"/>
                    <a:pt x="298093" y="9785"/>
                  </a:cubicBezTo>
                  <a:cubicBezTo>
                    <a:pt x="272643" y="15561"/>
                    <a:pt x="273214" y="22225"/>
                    <a:pt x="252714" y="13466"/>
                  </a:cubicBezTo>
                  <a:cubicBezTo>
                    <a:pt x="232278" y="4708"/>
                    <a:pt x="220537" y="-6843"/>
                    <a:pt x="195594" y="5152"/>
                  </a:cubicBezTo>
                  <a:cubicBezTo>
                    <a:pt x="170651" y="17148"/>
                    <a:pt x="163099" y="33902"/>
                    <a:pt x="163099" y="33902"/>
                  </a:cubicBezTo>
                  <a:cubicBezTo>
                    <a:pt x="163099" y="33902"/>
                    <a:pt x="139997" y="13530"/>
                    <a:pt x="114102" y="46215"/>
                  </a:cubicBezTo>
                  <a:close/>
                </a:path>
              </a:pathLst>
            </a:custGeom>
            <a:solidFill>
              <a:srgbClr val="383938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36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6003809" y="4517321"/>
              <a:ext cx="1283338" cy="1100521"/>
              <a:chOff x="6003809" y="4517321"/>
              <a:chExt cx="1283338" cy="1100521"/>
            </a:xfrm>
            <a:solidFill>
              <a:srgbClr val="1D3143"/>
            </a:solidFill>
          </p:grpSpPr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95A641D3-67FC-49FE-B5B7-3E76EC6332EA}"/>
                  </a:ext>
                </a:extLst>
              </p:cNvPr>
              <p:cNvSpPr/>
              <p:nvPr/>
            </p:nvSpPr>
            <p:spPr>
              <a:xfrm>
                <a:off x="6003809" y="4517321"/>
                <a:ext cx="1283338" cy="1100521"/>
              </a:xfrm>
              <a:custGeom>
                <a:avLst/>
                <a:gdLst>
                  <a:gd name="connsiteX0" fmla="*/ 1283339 w 1283338"/>
                  <a:gd name="connsiteY0" fmla="*/ 834346 h 1100521"/>
                  <a:gd name="connsiteX1" fmla="*/ 1192454 w 1283338"/>
                  <a:gd name="connsiteY1" fmla="*/ 951062 h 1100521"/>
                  <a:gd name="connsiteX2" fmla="*/ 765384 w 1283338"/>
                  <a:gd name="connsiteY2" fmla="*/ 1089420 h 1100521"/>
                  <a:gd name="connsiteX3" fmla="*/ 300807 w 1283338"/>
                  <a:gd name="connsiteY3" fmla="*/ 1049943 h 1100521"/>
                  <a:gd name="connsiteX4" fmla="*/ 249399 w 1283338"/>
                  <a:gd name="connsiteY4" fmla="*/ 486040 h 1100521"/>
                  <a:gd name="connsiteX5" fmla="*/ 358181 w 1283338"/>
                  <a:gd name="connsiteY5" fmla="*/ 155948 h 1100521"/>
                  <a:gd name="connsiteX6" fmla="*/ 57792 w 1283338"/>
                  <a:gd name="connsiteY6" fmla="*/ 329340 h 1100521"/>
                  <a:gd name="connsiteX7" fmla="*/ 40592 w 1283338"/>
                  <a:gd name="connsiteY7" fmla="*/ 64365 h 1100521"/>
                  <a:gd name="connsiteX8" fmla="*/ 53032 w 1283338"/>
                  <a:gd name="connsiteY8" fmla="*/ 53005 h 1100521"/>
                  <a:gd name="connsiteX9" fmla="*/ 95682 w 1283338"/>
                  <a:gd name="connsiteY9" fmla="*/ 45008 h 1100521"/>
                  <a:gd name="connsiteX10" fmla="*/ 102600 w 1283338"/>
                  <a:gd name="connsiteY10" fmla="*/ 47864 h 1100521"/>
                  <a:gd name="connsiteX11" fmla="*/ 115102 w 1283338"/>
                  <a:gd name="connsiteY11" fmla="*/ 87657 h 1100521"/>
                  <a:gd name="connsiteX12" fmla="*/ 128811 w 1283338"/>
                  <a:gd name="connsiteY12" fmla="*/ 190665 h 1100521"/>
                  <a:gd name="connsiteX13" fmla="*/ 391184 w 1283338"/>
                  <a:gd name="connsiteY13" fmla="*/ 69252 h 1100521"/>
                  <a:gd name="connsiteX14" fmla="*/ 391120 w 1283338"/>
                  <a:gd name="connsiteY14" fmla="*/ 68300 h 1100521"/>
                  <a:gd name="connsiteX15" fmla="*/ 427296 w 1283338"/>
                  <a:gd name="connsiteY15" fmla="*/ 42850 h 1100521"/>
                  <a:gd name="connsiteX16" fmla="*/ 558800 w 1283338"/>
                  <a:gd name="connsiteY16" fmla="*/ 454 h 1100521"/>
                  <a:gd name="connsiteX17" fmla="*/ 627281 w 1283338"/>
                  <a:gd name="connsiteY17" fmla="*/ 20827 h 1100521"/>
                  <a:gd name="connsiteX18" fmla="*/ 694429 w 1283338"/>
                  <a:gd name="connsiteY18" fmla="*/ 55289 h 1100521"/>
                  <a:gd name="connsiteX19" fmla="*/ 695317 w 1283338"/>
                  <a:gd name="connsiteY19" fmla="*/ 56115 h 1100521"/>
                  <a:gd name="connsiteX20" fmla="*/ 697221 w 1283338"/>
                  <a:gd name="connsiteY20" fmla="*/ 58463 h 1100521"/>
                  <a:gd name="connsiteX21" fmla="*/ 777316 w 1283338"/>
                  <a:gd name="connsiteY21" fmla="*/ 116472 h 1100521"/>
                  <a:gd name="connsiteX22" fmla="*/ 877531 w 1283338"/>
                  <a:gd name="connsiteY22" fmla="*/ 175115 h 1100521"/>
                  <a:gd name="connsiteX23" fmla="*/ 902474 w 1283338"/>
                  <a:gd name="connsiteY23" fmla="*/ 116979 h 1100521"/>
                  <a:gd name="connsiteX24" fmla="*/ 904695 w 1283338"/>
                  <a:gd name="connsiteY24" fmla="*/ 104413 h 1100521"/>
                  <a:gd name="connsiteX25" fmla="*/ 911994 w 1283338"/>
                  <a:gd name="connsiteY25" fmla="*/ 93877 h 1100521"/>
                  <a:gd name="connsiteX26" fmla="*/ 916436 w 1283338"/>
                  <a:gd name="connsiteY26" fmla="*/ 89562 h 1100521"/>
                  <a:gd name="connsiteX27" fmla="*/ 919355 w 1283338"/>
                  <a:gd name="connsiteY27" fmla="*/ 87150 h 1100521"/>
                  <a:gd name="connsiteX28" fmla="*/ 940871 w 1283338"/>
                  <a:gd name="connsiteY28" fmla="*/ 76551 h 1100521"/>
                  <a:gd name="connsiteX29" fmla="*/ 948043 w 1283338"/>
                  <a:gd name="connsiteY29" fmla="*/ 75282 h 1100521"/>
                  <a:gd name="connsiteX30" fmla="*/ 962767 w 1283338"/>
                  <a:gd name="connsiteY30" fmla="*/ 75535 h 1100521"/>
                  <a:gd name="connsiteX31" fmla="*/ 1001482 w 1283338"/>
                  <a:gd name="connsiteY31" fmla="*/ 227920 h 1100521"/>
                  <a:gd name="connsiteX32" fmla="*/ 940998 w 1283338"/>
                  <a:gd name="connsiteY32" fmla="*/ 315060 h 1100521"/>
                  <a:gd name="connsiteX33" fmla="*/ 669994 w 1283338"/>
                  <a:gd name="connsiteY33" fmla="*/ 156646 h 1100521"/>
                  <a:gd name="connsiteX34" fmla="*/ 1014810 w 1283338"/>
                  <a:gd name="connsiteY34" fmla="*/ 552934 h 1100521"/>
                  <a:gd name="connsiteX35" fmla="*/ 1283339 w 1283338"/>
                  <a:gd name="connsiteY35" fmla="*/ 834346 h 1100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283338" h="1100521">
                    <a:moveTo>
                      <a:pt x="1283339" y="834346"/>
                    </a:moveTo>
                    <a:cubicBezTo>
                      <a:pt x="1283339" y="834346"/>
                      <a:pt x="1268614" y="890705"/>
                      <a:pt x="1192454" y="951062"/>
                    </a:cubicBezTo>
                    <a:cubicBezTo>
                      <a:pt x="1119721" y="1008753"/>
                      <a:pt x="990946" y="1070063"/>
                      <a:pt x="765384" y="1089420"/>
                    </a:cubicBezTo>
                    <a:cubicBezTo>
                      <a:pt x="303726" y="1129023"/>
                      <a:pt x="300807" y="1049943"/>
                      <a:pt x="300807" y="1049943"/>
                    </a:cubicBezTo>
                    <a:cubicBezTo>
                      <a:pt x="300807" y="1049943"/>
                      <a:pt x="225154" y="676694"/>
                      <a:pt x="249399" y="486040"/>
                    </a:cubicBezTo>
                    <a:cubicBezTo>
                      <a:pt x="273516" y="296908"/>
                      <a:pt x="356912" y="158106"/>
                      <a:pt x="358181" y="155948"/>
                    </a:cubicBezTo>
                    <a:cubicBezTo>
                      <a:pt x="302711" y="206214"/>
                      <a:pt x="181172" y="424159"/>
                      <a:pt x="57792" y="329340"/>
                    </a:cubicBezTo>
                    <a:cubicBezTo>
                      <a:pt x="-12276" y="275520"/>
                      <a:pt x="-19384" y="127007"/>
                      <a:pt x="40592" y="64365"/>
                    </a:cubicBezTo>
                    <a:cubicBezTo>
                      <a:pt x="44908" y="59859"/>
                      <a:pt x="49033" y="56115"/>
                      <a:pt x="53032" y="53005"/>
                    </a:cubicBezTo>
                    <a:cubicBezTo>
                      <a:pt x="67566" y="41834"/>
                      <a:pt x="80513" y="39867"/>
                      <a:pt x="95682" y="45008"/>
                    </a:cubicBezTo>
                    <a:cubicBezTo>
                      <a:pt x="98220" y="45833"/>
                      <a:pt x="100505" y="46848"/>
                      <a:pt x="102600" y="47864"/>
                    </a:cubicBezTo>
                    <a:cubicBezTo>
                      <a:pt x="120307" y="56749"/>
                      <a:pt x="122718" y="72489"/>
                      <a:pt x="115102" y="87657"/>
                    </a:cubicBezTo>
                    <a:cubicBezTo>
                      <a:pt x="96824" y="124024"/>
                      <a:pt x="108629" y="171624"/>
                      <a:pt x="128811" y="190665"/>
                    </a:cubicBezTo>
                    <a:cubicBezTo>
                      <a:pt x="165939" y="225698"/>
                      <a:pt x="364083" y="78518"/>
                      <a:pt x="391184" y="69252"/>
                    </a:cubicBezTo>
                    <a:cubicBezTo>
                      <a:pt x="391120" y="68617"/>
                      <a:pt x="391120" y="68300"/>
                      <a:pt x="391120" y="68300"/>
                    </a:cubicBezTo>
                    <a:cubicBezTo>
                      <a:pt x="391120" y="68300"/>
                      <a:pt x="405337" y="56559"/>
                      <a:pt x="427296" y="42850"/>
                    </a:cubicBezTo>
                    <a:cubicBezTo>
                      <a:pt x="460807" y="21906"/>
                      <a:pt x="512278" y="-3735"/>
                      <a:pt x="558800" y="454"/>
                    </a:cubicBezTo>
                    <a:cubicBezTo>
                      <a:pt x="575809" y="1977"/>
                      <a:pt x="602148" y="10609"/>
                      <a:pt x="627281" y="20827"/>
                    </a:cubicBezTo>
                    <a:cubicBezTo>
                      <a:pt x="657999" y="33330"/>
                      <a:pt x="686876" y="48181"/>
                      <a:pt x="694429" y="55289"/>
                    </a:cubicBezTo>
                    <a:cubicBezTo>
                      <a:pt x="694746" y="55607"/>
                      <a:pt x="695063" y="55861"/>
                      <a:pt x="695317" y="56115"/>
                    </a:cubicBezTo>
                    <a:cubicBezTo>
                      <a:pt x="695761" y="56685"/>
                      <a:pt x="696459" y="57447"/>
                      <a:pt x="697221" y="58463"/>
                    </a:cubicBezTo>
                    <a:cubicBezTo>
                      <a:pt x="697221" y="58463"/>
                      <a:pt x="754405" y="98447"/>
                      <a:pt x="777316" y="116472"/>
                    </a:cubicBezTo>
                    <a:cubicBezTo>
                      <a:pt x="813937" y="145285"/>
                      <a:pt x="864076" y="181398"/>
                      <a:pt x="877531" y="175115"/>
                    </a:cubicBezTo>
                    <a:cubicBezTo>
                      <a:pt x="903299" y="163120"/>
                      <a:pt x="902474" y="116979"/>
                      <a:pt x="902474" y="116979"/>
                    </a:cubicBezTo>
                    <a:cubicBezTo>
                      <a:pt x="902474" y="116979"/>
                      <a:pt x="901140" y="111965"/>
                      <a:pt x="904695" y="104413"/>
                    </a:cubicBezTo>
                    <a:cubicBezTo>
                      <a:pt x="906154" y="101303"/>
                      <a:pt x="908439" y="97749"/>
                      <a:pt x="911994" y="93877"/>
                    </a:cubicBezTo>
                    <a:cubicBezTo>
                      <a:pt x="913326" y="92481"/>
                      <a:pt x="914786" y="91021"/>
                      <a:pt x="916436" y="89562"/>
                    </a:cubicBezTo>
                    <a:cubicBezTo>
                      <a:pt x="917325" y="88737"/>
                      <a:pt x="918277" y="87975"/>
                      <a:pt x="919355" y="87150"/>
                    </a:cubicBezTo>
                    <a:cubicBezTo>
                      <a:pt x="926591" y="81374"/>
                      <a:pt x="934144" y="78201"/>
                      <a:pt x="940871" y="76551"/>
                    </a:cubicBezTo>
                    <a:cubicBezTo>
                      <a:pt x="943410" y="75916"/>
                      <a:pt x="945821" y="75535"/>
                      <a:pt x="948043" y="75282"/>
                    </a:cubicBezTo>
                    <a:cubicBezTo>
                      <a:pt x="956674" y="74266"/>
                      <a:pt x="962767" y="75535"/>
                      <a:pt x="962767" y="75535"/>
                    </a:cubicBezTo>
                    <a:cubicBezTo>
                      <a:pt x="962767" y="75535"/>
                      <a:pt x="1008083" y="156646"/>
                      <a:pt x="1001482" y="227920"/>
                    </a:cubicBezTo>
                    <a:cubicBezTo>
                      <a:pt x="998499" y="260351"/>
                      <a:pt x="987709" y="302239"/>
                      <a:pt x="940998" y="315060"/>
                    </a:cubicBezTo>
                    <a:cubicBezTo>
                      <a:pt x="837928" y="343112"/>
                      <a:pt x="715627" y="211481"/>
                      <a:pt x="669994" y="156646"/>
                    </a:cubicBezTo>
                    <a:cubicBezTo>
                      <a:pt x="671961" y="160391"/>
                      <a:pt x="796230" y="399661"/>
                      <a:pt x="1014810" y="552934"/>
                    </a:cubicBezTo>
                    <a:cubicBezTo>
                      <a:pt x="1235103" y="707349"/>
                      <a:pt x="1283339" y="834346"/>
                      <a:pt x="1283339" y="834346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554EDB64-E81C-4C55-A497-196BCA3896BE}"/>
                  </a:ext>
                </a:extLst>
              </p:cNvPr>
              <p:cNvSpPr/>
              <p:nvPr/>
            </p:nvSpPr>
            <p:spPr>
              <a:xfrm>
                <a:off x="6248352" y="4760727"/>
                <a:ext cx="947909" cy="857116"/>
              </a:xfrm>
              <a:custGeom>
                <a:avLst/>
                <a:gdLst>
                  <a:gd name="connsiteX0" fmla="*/ 56199 w 947909"/>
                  <a:gd name="connsiteY0" fmla="*/ 806538 h 857116"/>
                  <a:gd name="connsiteX1" fmla="*/ 520778 w 947909"/>
                  <a:gd name="connsiteY1" fmla="*/ 846014 h 857116"/>
                  <a:gd name="connsiteX2" fmla="*/ 947910 w 947909"/>
                  <a:gd name="connsiteY2" fmla="*/ 707656 h 857116"/>
                  <a:gd name="connsiteX3" fmla="*/ 805680 w 947909"/>
                  <a:gd name="connsiteY3" fmla="*/ 497390 h 857116"/>
                  <a:gd name="connsiteX4" fmla="*/ 407743 w 947909"/>
                  <a:gd name="connsiteY4" fmla="*/ 254 h 857116"/>
                  <a:gd name="connsiteX5" fmla="*/ 161681 w 947909"/>
                  <a:gd name="connsiteY5" fmla="*/ 0 h 857116"/>
                  <a:gd name="connsiteX6" fmla="*/ 4791 w 947909"/>
                  <a:gd name="connsiteY6" fmla="*/ 242570 h 857116"/>
                  <a:gd name="connsiteX7" fmla="*/ 56199 w 947909"/>
                  <a:gd name="connsiteY7" fmla="*/ 806538 h 85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7909" h="857116">
                    <a:moveTo>
                      <a:pt x="56199" y="806538"/>
                    </a:moveTo>
                    <a:cubicBezTo>
                      <a:pt x="56199" y="806538"/>
                      <a:pt x="59119" y="885618"/>
                      <a:pt x="520778" y="846014"/>
                    </a:cubicBezTo>
                    <a:cubicBezTo>
                      <a:pt x="746339" y="826657"/>
                      <a:pt x="875114" y="765348"/>
                      <a:pt x="947910" y="707656"/>
                    </a:cubicBezTo>
                    <a:cubicBezTo>
                      <a:pt x="916431" y="652313"/>
                      <a:pt x="870797" y="582373"/>
                      <a:pt x="805680" y="497390"/>
                    </a:cubicBezTo>
                    <a:cubicBezTo>
                      <a:pt x="620611" y="255835"/>
                      <a:pt x="407743" y="254"/>
                      <a:pt x="407743" y="254"/>
                    </a:cubicBezTo>
                    <a:lnTo>
                      <a:pt x="161681" y="0"/>
                    </a:lnTo>
                    <a:cubicBezTo>
                      <a:pt x="161681" y="0"/>
                      <a:pt x="29924" y="137216"/>
                      <a:pt x="4791" y="242570"/>
                    </a:cubicBezTo>
                    <a:cubicBezTo>
                      <a:pt x="-19453" y="433289"/>
                      <a:pt x="56199" y="806538"/>
                      <a:pt x="56199" y="806538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39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6297507" y="5743893"/>
              <a:ext cx="907029" cy="639533"/>
              <a:chOff x="6297507" y="5743893"/>
              <a:chExt cx="907029" cy="639533"/>
            </a:xfrm>
            <a:solidFill>
              <a:schemeClr val="accent1"/>
            </a:solidFill>
          </p:grpSpPr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A852A653-F7AC-4EE2-88C3-A828601197D6}"/>
                  </a:ext>
                </a:extLst>
              </p:cNvPr>
              <p:cNvSpPr/>
              <p:nvPr/>
            </p:nvSpPr>
            <p:spPr>
              <a:xfrm>
                <a:off x="6456805" y="6251248"/>
                <a:ext cx="79470" cy="132179"/>
              </a:xfrm>
              <a:custGeom>
                <a:avLst/>
                <a:gdLst>
                  <a:gd name="connsiteX0" fmla="*/ 68739 w 79470"/>
                  <a:gd name="connsiteY0" fmla="*/ 13011 h 132179"/>
                  <a:gd name="connsiteX1" fmla="*/ 67596 w 79470"/>
                  <a:gd name="connsiteY1" fmla="*/ 0 h 132179"/>
                  <a:gd name="connsiteX2" fmla="*/ 43606 w 79470"/>
                  <a:gd name="connsiteY2" fmla="*/ 3935 h 132179"/>
                  <a:gd name="connsiteX3" fmla="*/ 46081 w 79470"/>
                  <a:gd name="connsiteY3" fmla="*/ 13074 h 132179"/>
                  <a:gd name="connsiteX4" fmla="*/ 6795 w 79470"/>
                  <a:gd name="connsiteY4" fmla="*/ 93995 h 132179"/>
                  <a:gd name="connsiteX5" fmla="*/ 2289 w 79470"/>
                  <a:gd name="connsiteY5" fmla="*/ 132138 h 132179"/>
                  <a:gd name="connsiteX6" fmla="*/ 69945 w 79470"/>
                  <a:gd name="connsiteY6" fmla="*/ 55787 h 132179"/>
                  <a:gd name="connsiteX7" fmla="*/ 79465 w 79470"/>
                  <a:gd name="connsiteY7" fmla="*/ 69941 h 132179"/>
                  <a:gd name="connsiteX8" fmla="*/ 71849 w 79470"/>
                  <a:gd name="connsiteY8" fmla="*/ 19231 h 132179"/>
                  <a:gd name="connsiteX9" fmla="*/ 68739 w 79470"/>
                  <a:gd name="connsiteY9" fmla="*/ 13011 h 132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470" h="132179">
                    <a:moveTo>
                      <a:pt x="68739" y="13011"/>
                    </a:moveTo>
                    <a:cubicBezTo>
                      <a:pt x="68739" y="13011"/>
                      <a:pt x="68358" y="8251"/>
                      <a:pt x="67596" y="0"/>
                    </a:cubicBezTo>
                    <a:cubicBezTo>
                      <a:pt x="60107" y="3871"/>
                      <a:pt x="52173" y="5649"/>
                      <a:pt x="43606" y="3935"/>
                    </a:cubicBezTo>
                    <a:cubicBezTo>
                      <a:pt x="45256" y="9837"/>
                      <a:pt x="46081" y="13074"/>
                      <a:pt x="46081" y="13074"/>
                    </a:cubicBezTo>
                    <a:cubicBezTo>
                      <a:pt x="46081" y="13074"/>
                      <a:pt x="18981" y="62134"/>
                      <a:pt x="6795" y="93995"/>
                    </a:cubicBezTo>
                    <a:cubicBezTo>
                      <a:pt x="1147" y="108846"/>
                      <a:pt x="-2662" y="131313"/>
                      <a:pt x="2289" y="132138"/>
                    </a:cubicBezTo>
                    <a:cubicBezTo>
                      <a:pt x="10730" y="133471"/>
                      <a:pt x="54712" y="102055"/>
                      <a:pt x="69945" y="55787"/>
                    </a:cubicBezTo>
                    <a:cubicBezTo>
                      <a:pt x="71468" y="51218"/>
                      <a:pt x="79719" y="73749"/>
                      <a:pt x="79465" y="69941"/>
                    </a:cubicBezTo>
                    <a:cubicBezTo>
                      <a:pt x="77370" y="42269"/>
                      <a:pt x="73562" y="24117"/>
                      <a:pt x="71849" y="19231"/>
                    </a:cubicBezTo>
                    <a:cubicBezTo>
                      <a:pt x="70388" y="15042"/>
                      <a:pt x="68739" y="13011"/>
                      <a:pt x="68739" y="13011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5852B369-AEA4-4A83-A948-C978C7A1FC44}"/>
                  </a:ext>
                </a:extLst>
              </p:cNvPr>
              <p:cNvSpPr/>
              <p:nvPr/>
            </p:nvSpPr>
            <p:spPr>
              <a:xfrm>
                <a:off x="6297507" y="5770612"/>
                <a:ext cx="226894" cy="485196"/>
              </a:xfrm>
              <a:custGeom>
                <a:avLst/>
                <a:gdLst>
                  <a:gd name="connsiteX0" fmla="*/ 226894 w 226894"/>
                  <a:gd name="connsiteY0" fmla="*/ 480635 h 485196"/>
                  <a:gd name="connsiteX1" fmla="*/ 202904 w 226894"/>
                  <a:gd name="connsiteY1" fmla="*/ 484570 h 485196"/>
                  <a:gd name="connsiteX2" fmla="*/ 173963 w 226894"/>
                  <a:gd name="connsiteY2" fmla="*/ 392416 h 485196"/>
                  <a:gd name="connsiteX3" fmla="*/ 95391 w 226894"/>
                  <a:gd name="connsiteY3" fmla="*/ 204300 h 485196"/>
                  <a:gd name="connsiteX4" fmla="*/ 0 w 226894"/>
                  <a:gd name="connsiteY4" fmla="*/ 6410 h 485196"/>
                  <a:gd name="connsiteX5" fmla="*/ 148957 w 226894"/>
                  <a:gd name="connsiteY5" fmla="*/ 0 h 485196"/>
                  <a:gd name="connsiteX6" fmla="*/ 153463 w 226894"/>
                  <a:gd name="connsiteY6" fmla="*/ 138104 h 485196"/>
                  <a:gd name="connsiteX7" fmla="*/ 196938 w 226894"/>
                  <a:gd name="connsiteY7" fmla="*/ 247902 h 485196"/>
                  <a:gd name="connsiteX8" fmla="*/ 226894 w 226894"/>
                  <a:gd name="connsiteY8" fmla="*/ 480635 h 48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6894" h="485196">
                    <a:moveTo>
                      <a:pt x="226894" y="480635"/>
                    </a:moveTo>
                    <a:cubicBezTo>
                      <a:pt x="219405" y="484506"/>
                      <a:pt x="211472" y="486220"/>
                      <a:pt x="202904" y="484570"/>
                    </a:cubicBezTo>
                    <a:cubicBezTo>
                      <a:pt x="198651" y="469021"/>
                      <a:pt x="188814" y="434939"/>
                      <a:pt x="173963" y="392416"/>
                    </a:cubicBezTo>
                    <a:cubicBezTo>
                      <a:pt x="152574" y="331234"/>
                      <a:pt x="112273" y="280651"/>
                      <a:pt x="95391" y="204300"/>
                    </a:cubicBezTo>
                    <a:cubicBezTo>
                      <a:pt x="88092" y="171424"/>
                      <a:pt x="53693" y="120270"/>
                      <a:pt x="0" y="6410"/>
                    </a:cubicBezTo>
                    <a:cubicBezTo>
                      <a:pt x="45950" y="4824"/>
                      <a:pt x="97041" y="2602"/>
                      <a:pt x="148957" y="0"/>
                    </a:cubicBezTo>
                    <a:cubicBezTo>
                      <a:pt x="149465" y="65879"/>
                      <a:pt x="152321" y="130361"/>
                      <a:pt x="153463" y="138104"/>
                    </a:cubicBezTo>
                    <a:cubicBezTo>
                      <a:pt x="156636" y="160571"/>
                      <a:pt x="182721" y="199921"/>
                      <a:pt x="196938" y="247902"/>
                    </a:cubicBezTo>
                    <a:cubicBezTo>
                      <a:pt x="208870" y="288394"/>
                      <a:pt x="222832" y="435764"/>
                      <a:pt x="226894" y="480635"/>
                    </a:cubicBezTo>
                    <a:close/>
                  </a:path>
                </a:pathLst>
              </a:custGeom>
              <a:solidFill>
                <a:srgbClr val="6A699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010124EE-BE11-4618-A933-F5684DC2EFCE}"/>
                  </a:ext>
                </a:extLst>
              </p:cNvPr>
              <p:cNvSpPr/>
              <p:nvPr/>
            </p:nvSpPr>
            <p:spPr>
              <a:xfrm>
                <a:off x="6667138" y="5743893"/>
                <a:ext cx="434838" cy="214653"/>
              </a:xfrm>
              <a:custGeom>
                <a:avLst/>
                <a:gdLst>
                  <a:gd name="connsiteX0" fmla="*/ 433669 w 434838"/>
                  <a:gd name="connsiteY0" fmla="*/ 207791 h 214653"/>
                  <a:gd name="connsiteX1" fmla="*/ 135883 w 434838"/>
                  <a:gd name="connsiteY1" fmla="*/ 191480 h 214653"/>
                  <a:gd name="connsiteX2" fmla="*/ 0 w 434838"/>
                  <a:gd name="connsiteY2" fmla="*/ 14090 h 214653"/>
                  <a:gd name="connsiteX3" fmla="*/ 160000 w 434838"/>
                  <a:gd name="connsiteY3" fmla="*/ 1206 h 214653"/>
                  <a:gd name="connsiteX4" fmla="*/ 171742 w 434838"/>
                  <a:gd name="connsiteY4" fmla="*/ 0 h 214653"/>
                  <a:gd name="connsiteX5" fmla="*/ 202904 w 434838"/>
                  <a:gd name="connsiteY5" fmla="*/ 130805 h 214653"/>
                  <a:gd name="connsiteX6" fmla="*/ 433289 w 434838"/>
                  <a:gd name="connsiteY6" fmla="*/ 181135 h 214653"/>
                  <a:gd name="connsiteX7" fmla="*/ 433669 w 434838"/>
                  <a:gd name="connsiteY7" fmla="*/ 207791 h 214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4838" h="214653">
                    <a:moveTo>
                      <a:pt x="433669" y="207791"/>
                    </a:moveTo>
                    <a:cubicBezTo>
                      <a:pt x="381690" y="213059"/>
                      <a:pt x="217628" y="226196"/>
                      <a:pt x="135883" y="191480"/>
                    </a:cubicBezTo>
                    <a:cubicBezTo>
                      <a:pt x="49694" y="154860"/>
                      <a:pt x="8695" y="41000"/>
                      <a:pt x="0" y="14090"/>
                    </a:cubicBezTo>
                    <a:cubicBezTo>
                      <a:pt x="83014" y="8695"/>
                      <a:pt x="145910" y="3745"/>
                      <a:pt x="160000" y="1206"/>
                    </a:cubicBezTo>
                    <a:cubicBezTo>
                      <a:pt x="160889" y="1016"/>
                      <a:pt x="165014" y="698"/>
                      <a:pt x="171742" y="0"/>
                    </a:cubicBezTo>
                    <a:cubicBezTo>
                      <a:pt x="174471" y="43031"/>
                      <a:pt x="181960" y="111321"/>
                      <a:pt x="202904" y="130805"/>
                    </a:cubicBezTo>
                    <a:cubicBezTo>
                      <a:pt x="230068" y="156065"/>
                      <a:pt x="391781" y="176311"/>
                      <a:pt x="433289" y="181135"/>
                    </a:cubicBezTo>
                    <a:cubicBezTo>
                      <a:pt x="435320" y="189766"/>
                      <a:pt x="435256" y="198779"/>
                      <a:pt x="433669" y="207791"/>
                    </a:cubicBezTo>
                    <a:close/>
                  </a:path>
                </a:pathLst>
              </a:custGeom>
              <a:solidFill>
                <a:srgbClr val="6A699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8F488E27-649B-4248-ABDE-0CC300D12BBB}"/>
                  </a:ext>
                </a:extLst>
              </p:cNvPr>
              <p:cNvSpPr/>
              <p:nvPr/>
            </p:nvSpPr>
            <p:spPr>
              <a:xfrm>
                <a:off x="7100491" y="5920233"/>
                <a:ext cx="104045" cy="131855"/>
              </a:xfrm>
              <a:custGeom>
                <a:avLst/>
                <a:gdLst>
                  <a:gd name="connsiteX0" fmla="*/ 92725 w 104045"/>
                  <a:gd name="connsiteY0" fmla="*/ 77083 h 131855"/>
                  <a:gd name="connsiteX1" fmla="*/ 50837 w 104045"/>
                  <a:gd name="connsiteY1" fmla="*/ 15076 h 131855"/>
                  <a:gd name="connsiteX2" fmla="*/ 73494 w 104045"/>
                  <a:gd name="connsiteY2" fmla="*/ 16092 h 131855"/>
                  <a:gd name="connsiteX3" fmla="*/ 36684 w 104045"/>
                  <a:gd name="connsiteY3" fmla="*/ 1748 h 131855"/>
                  <a:gd name="connsiteX4" fmla="*/ 9711 w 104045"/>
                  <a:gd name="connsiteY4" fmla="*/ 5747 h 131855"/>
                  <a:gd name="connsiteX5" fmla="*/ 0 w 104045"/>
                  <a:gd name="connsiteY5" fmla="*/ 4668 h 131855"/>
                  <a:gd name="connsiteX6" fmla="*/ 380 w 104045"/>
                  <a:gd name="connsiteY6" fmla="*/ 31387 h 131855"/>
                  <a:gd name="connsiteX7" fmla="*/ 16628 w 104045"/>
                  <a:gd name="connsiteY7" fmla="*/ 29610 h 131855"/>
                  <a:gd name="connsiteX8" fmla="*/ 60928 w 104045"/>
                  <a:gd name="connsiteY8" fmla="*/ 97266 h 131855"/>
                  <a:gd name="connsiteX9" fmla="*/ 103768 w 104045"/>
                  <a:gd name="connsiteY9" fmla="*/ 131855 h 131855"/>
                  <a:gd name="connsiteX10" fmla="*/ 92725 w 104045"/>
                  <a:gd name="connsiteY10" fmla="*/ 77083 h 131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4045" h="131855">
                    <a:moveTo>
                      <a:pt x="92725" y="77083"/>
                    </a:moveTo>
                    <a:cubicBezTo>
                      <a:pt x="84474" y="59884"/>
                      <a:pt x="65244" y="31831"/>
                      <a:pt x="50837" y="15076"/>
                    </a:cubicBezTo>
                    <a:cubicBezTo>
                      <a:pt x="47917" y="11713"/>
                      <a:pt x="75906" y="18376"/>
                      <a:pt x="73494" y="16092"/>
                    </a:cubicBezTo>
                    <a:cubicBezTo>
                      <a:pt x="71083" y="13807"/>
                      <a:pt x="38271" y="2573"/>
                      <a:pt x="36684" y="1748"/>
                    </a:cubicBezTo>
                    <a:cubicBezTo>
                      <a:pt x="25387" y="-3837"/>
                      <a:pt x="9711" y="5747"/>
                      <a:pt x="9711" y="5747"/>
                    </a:cubicBezTo>
                    <a:cubicBezTo>
                      <a:pt x="9711" y="5747"/>
                      <a:pt x="6156" y="5366"/>
                      <a:pt x="0" y="4668"/>
                    </a:cubicBezTo>
                    <a:cubicBezTo>
                      <a:pt x="1967" y="13363"/>
                      <a:pt x="1967" y="22375"/>
                      <a:pt x="380" y="31387"/>
                    </a:cubicBezTo>
                    <a:cubicBezTo>
                      <a:pt x="10662" y="30372"/>
                      <a:pt x="16628" y="29610"/>
                      <a:pt x="16628" y="29610"/>
                    </a:cubicBezTo>
                    <a:cubicBezTo>
                      <a:pt x="22404" y="43700"/>
                      <a:pt x="41190" y="78861"/>
                      <a:pt x="60928" y="97266"/>
                    </a:cubicBezTo>
                    <a:cubicBezTo>
                      <a:pt x="77747" y="117004"/>
                      <a:pt x="103768" y="131855"/>
                      <a:pt x="103768" y="131855"/>
                    </a:cubicBezTo>
                    <a:cubicBezTo>
                      <a:pt x="103768" y="131855"/>
                      <a:pt x="106815" y="106723"/>
                      <a:pt x="92725" y="77083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44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6117862" y="4517385"/>
              <a:ext cx="899042" cy="1262026"/>
              <a:chOff x="6117862" y="4517385"/>
              <a:chExt cx="899042" cy="1262026"/>
            </a:xfrm>
            <a:solidFill>
              <a:srgbClr val="1F5A50"/>
            </a:solidFill>
          </p:grpSpPr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DF9583D9-F757-4081-B20E-39DD1F5BE22C}"/>
                  </a:ext>
                </a:extLst>
              </p:cNvPr>
              <p:cNvSpPr/>
              <p:nvPr/>
            </p:nvSpPr>
            <p:spPr>
              <a:xfrm>
                <a:off x="6117862" y="4760853"/>
                <a:ext cx="899042" cy="1018558"/>
              </a:xfrm>
              <a:custGeom>
                <a:avLst/>
                <a:gdLst>
                  <a:gd name="connsiteX0" fmla="*/ 2191 w 899042"/>
                  <a:gd name="connsiteY0" fmla="*/ 1015281 h 1018558"/>
                  <a:gd name="connsiteX1" fmla="*/ 709339 w 899042"/>
                  <a:gd name="connsiteY1" fmla="*/ 984246 h 1018558"/>
                  <a:gd name="connsiteX2" fmla="*/ 899042 w 899042"/>
                  <a:gd name="connsiteY2" fmla="*/ 952766 h 1018558"/>
                  <a:gd name="connsiteX3" fmla="*/ 535187 w 899042"/>
                  <a:gd name="connsiteY3" fmla="*/ 33257 h 1018558"/>
                  <a:gd name="connsiteX4" fmla="*/ 538233 w 899042"/>
                  <a:gd name="connsiteY4" fmla="*/ 254 h 1018558"/>
                  <a:gd name="connsiteX5" fmla="*/ 292171 w 899042"/>
                  <a:gd name="connsiteY5" fmla="*/ 0 h 1018558"/>
                  <a:gd name="connsiteX6" fmla="*/ 296805 w 899042"/>
                  <a:gd name="connsiteY6" fmla="*/ 33511 h 1018558"/>
                  <a:gd name="connsiteX7" fmla="*/ 295218 w 899042"/>
                  <a:gd name="connsiteY7" fmla="*/ 46902 h 1018558"/>
                  <a:gd name="connsiteX8" fmla="*/ 2191 w 899042"/>
                  <a:gd name="connsiteY8" fmla="*/ 1015281 h 101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9042" h="1018558">
                    <a:moveTo>
                      <a:pt x="2191" y="1015281"/>
                    </a:moveTo>
                    <a:cubicBezTo>
                      <a:pt x="50997" y="1029625"/>
                      <a:pt x="661486" y="992750"/>
                      <a:pt x="709339" y="984246"/>
                    </a:cubicBezTo>
                    <a:cubicBezTo>
                      <a:pt x="713783" y="983420"/>
                      <a:pt x="803715" y="976693"/>
                      <a:pt x="899042" y="952766"/>
                    </a:cubicBezTo>
                    <a:cubicBezTo>
                      <a:pt x="807015" y="265482"/>
                      <a:pt x="536392" y="47029"/>
                      <a:pt x="535187" y="33257"/>
                    </a:cubicBezTo>
                    <a:cubicBezTo>
                      <a:pt x="534678" y="27164"/>
                      <a:pt x="535885" y="15232"/>
                      <a:pt x="538233" y="254"/>
                    </a:cubicBezTo>
                    <a:lnTo>
                      <a:pt x="292171" y="0"/>
                    </a:lnTo>
                    <a:cubicBezTo>
                      <a:pt x="296805" y="33447"/>
                      <a:pt x="296805" y="33511"/>
                      <a:pt x="296805" y="33511"/>
                    </a:cubicBezTo>
                    <a:lnTo>
                      <a:pt x="295218" y="46902"/>
                    </a:lnTo>
                    <a:cubicBezTo>
                      <a:pt x="295218" y="46775"/>
                      <a:pt x="-29606" y="254122"/>
                      <a:pt x="2191" y="1015281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F25B5CD1-42B2-4B0D-ACD7-507A3FB7042D}"/>
                  </a:ext>
                </a:extLst>
              </p:cNvPr>
              <p:cNvSpPr/>
              <p:nvPr/>
            </p:nvSpPr>
            <p:spPr>
              <a:xfrm>
                <a:off x="6410097" y="4517385"/>
                <a:ext cx="246061" cy="243659"/>
              </a:xfrm>
              <a:custGeom>
                <a:avLst/>
                <a:gdLst>
                  <a:gd name="connsiteX0" fmla="*/ 0 w 246061"/>
                  <a:gd name="connsiteY0" fmla="*/ 243406 h 243659"/>
                  <a:gd name="connsiteX1" fmla="*/ 246061 w 246061"/>
                  <a:gd name="connsiteY1" fmla="*/ 243659 h 243659"/>
                  <a:gd name="connsiteX2" fmla="*/ 221055 w 246061"/>
                  <a:gd name="connsiteY2" fmla="*/ 20827 h 243659"/>
                  <a:gd name="connsiteX3" fmla="*/ 152575 w 246061"/>
                  <a:gd name="connsiteY3" fmla="*/ 454 h 243659"/>
                  <a:gd name="connsiteX4" fmla="*/ 21071 w 246061"/>
                  <a:gd name="connsiteY4" fmla="*/ 42850 h 243659"/>
                  <a:gd name="connsiteX5" fmla="*/ 0 w 246061"/>
                  <a:gd name="connsiteY5" fmla="*/ 243406 h 24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6061" h="243659">
                    <a:moveTo>
                      <a:pt x="0" y="243406"/>
                    </a:moveTo>
                    <a:lnTo>
                      <a:pt x="246061" y="243659"/>
                    </a:lnTo>
                    <a:cubicBezTo>
                      <a:pt x="246061" y="243659"/>
                      <a:pt x="235970" y="109554"/>
                      <a:pt x="221055" y="20827"/>
                    </a:cubicBezTo>
                    <a:cubicBezTo>
                      <a:pt x="195922" y="10608"/>
                      <a:pt x="169520" y="1977"/>
                      <a:pt x="152575" y="454"/>
                    </a:cubicBezTo>
                    <a:cubicBezTo>
                      <a:pt x="106053" y="-3735"/>
                      <a:pt x="54518" y="21906"/>
                      <a:pt x="21071" y="42850"/>
                    </a:cubicBezTo>
                    <a:lnTo>
                      <a:pt x="0" y="243406"/>
                    </a:lnTo>
                    <a:close/>
                  </a:path>
                </a:pathLst>
              </a:custGeom>
              <a:solidFill>
                <a:srgbClr val="1F5A5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47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6448997" y="4226156"/>
              <a:ext cx="166543" cy="392428"/>
              <a:chOff x="6448997" y="4226156"/>
              <a:chExt cx="166543" cy="392428"/>
            </a:xfrm>
            <a:solidFill>
              <a:schemeClr val="accent1"/>
            </a:solidFill>
          </p:grpSpPr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286E46C9-202D-4404-B600-58D4F159ADBD}"/>
                  </a:ext>
                </a:extLst>
              </p:cNvPr>
              <p:cNvSpPr/>
              <p:nvPr/>
            </p:nvSpPr>
            <p:spPr>
              <a:xfrm>
                <a:off x="6448997" y="4226156"/>
                <a:ext cx="166543" cy="392428"/>
              </a:xfrm>
              <a:custGeom>
                <a:avLst/>
                <a:gdLst>
                  <a:gd name="connsiteX0" fmla="*/ 85813 w 166543"/>
                  <a:gd name="connsiteY0" fmla="*/ 392214 h 392428"/>
                  <a:gd name="connsiteX1" fmla="*/ 166543 w 166543"/>
                  <a:gd name="connsiteY1" fmla="*/ 305645 h 392428"/>
                  <a:gd name="connsiteX2" fmla="*/ 111073 w 166543"/>
                  <a:gd name="connsiteY2" fmla="*/ 225994 h 392428"/>
                  <a:gd name="connsiteX3" fmla="*/ 150359 w 166543"/>
                  <a:gd name="connsiteY3" fmla="*/ 108200 h 392428"/>
                  <a:gd name="connsiteX4" fmla="*/ 156896 w 166543"/>
                  <a:gd name="connsiteY4" fmla="*/ 73610 h 392428"/>
                  <a:gd name="connsiteX5" fmla="*/ 68614 w 166543"/>
                  <a:gd name="connsiteY5" fmla="*/ 2464 h 392428"/>
                  <a:gd name="connsiteX6" fmla="*/ 3052 w 166543"/>
                  <a:gd name="connsiteY6" fmla="*/ 114927 h 392428"/>
                  <a:gd name="connsiteX7" fmla="*/ 76928 w 166543"/>
                  <a:gd name="connsiteY7" fmla="*/ 232468 h 392428"/>
                  <a:gd name="connsiteX8" fmla="*/ 26979 w 166543"/>
                  <a:gd name="connsiteY8" fmla="*/ 311167 h 392428"/>
                  <a:gd name="connsiteX9" fmla="*/ 85813 w 166543"/>
                  <a:gd name="connsiteY9" fmla="*/ 392214 h 392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543" h="392428">
                    <a:moveTo>
                      <a:pt x="85813" y="392214"/>
                    </a:moveTo>
                    <a:cubicBezTo>
                      <a:pt x="154421" y="386502"/>
                      <a:pt x="166543" y="305645"/>
                      <a:pt x="166543" y="305645"/>
                    </a:cubicBezTo>
                    <a:cubicBezTo>
                      <a:pt x="166543" y="305645"/>
                      <a:pt x="113167" y="274293"/>
                      <a:pt x="111073" y="225994"/>
                    </a:cubicBezTo>
                    <a:cubicBezTo>
                      <a:pt x="108979" y="177696"/>
                      <a:pt x="147186" y="116514"/>
                      <a:pt x="150359" y="108200"/>
                    </a:cubicBezTo>
                    <a:cubicBezTo>
                      <a:pt x="157912" y="88081"/>
                      <a:pt x="156896" y="73610"/>
                      <a:pt x="156896" y="73610"/>
                    </a:cubicBezTo>
                    <a:cubicBezTo>
                      <a:pt x="156896" y="73610"/>
                      <a:pt x="132842" y="-15815"/>
                      <a:pt x="68614" y="2464"/>
                    </a:cubicBezTo>
                    <a:cubicBezTo>
                      <a:pt x="4385" y="20742"/>
                      <a:pt x="-6595" y="69295"/>
                      <a:pt x="3052" y="114927"/>
                    </a:cubicBezTo>
                    <a:cubicBezTo>
                      <a:pt x="12763" y="160560"/>
                      <a:pt x="66837" y="189945"/>
                      <a:pt x="76928" y="232468"/>
                    </a:cubicBezTo>
                    <a:cubicBezTo>
                      <a:pt x="87019" y="274991"/>
                      <a:pt x="38022" y="301393"/>
                      <a:pt x="26979" y="311167"/>
                    </a:cubicBezTo>
                    <a:cubicBezTo>
                      <a:pt x="15936" y="321004"/>
                      <a:pt x="29137" y="396974"/>
                      <a:pt x="85813" y="39221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7EE8625A-3176-452D-A1C1-D72C4B4AF670}"/>
                  </a:ext>
                </a:extLst>
              </p:cNvPr>
              <p:cNvSpPr/>
              <p:nvPr/>
            </p:nvSpPr>
            <p:spPr>
              <a:xfrm>
                <a:off x="6502990" y="4302871"/>
                <a:ext cx="22054" cy="32016"/>
              </a:xfrm>
              <a:custGeom>
                <a:avLst/>
                <a:gdLst>
                  <a:gd name="connsiteX0" fmla="*/ 341 w 22054"/>
                  <a:gd name="connsiteY0" fmla="*/ 28312 h 32016"/>
                  <a:gd name="connsiteX1" fmla="*/ 10369 w 22054"/>
                  <a:gd name="connsiteY1" fmla="*/ 31992 h 32016"/>
                  <a:gd name="connsiteX2" fmla="*/ 22046 w 22054"/>
                  <a:gd name="connsiteY2" fmla="*/ 24250 h 32016"/>
                  <a:gd name="connsiteX3" fmla="*/ 12526 w 22054"/>
                  <a:gd name="connsiteY3" fmla="*/ 5 h 32016"/>
                  <a:gd name="connsiteX4" fmla="*/ 341 w 22054"/>
                  <a:gd name="connsiteY4" fmla="*/ 28312 h 32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4" h="32016">
                    <a:moveTo>
                      <a:pt x="341" y="28312"/>
                    </a:moveTo>
                    <a:cubicBezTo>
                      <a:pt x="341" y="28312"/>
                      <a:pt x="4213" y="31612"/>
                      <a:pt x="10369" y="31992"/>
                    </a:cubicBezTo>
                    <a:cubicBezTo>
                      <a:pt x="16525" y="32373"/>
                      <a:pt x="22300" y="28185"/>
                      <a:pt x="22046" y="24250"/>
                    </a:cubicBezTo>
                    <a:cubicBezTo>
                      <a:pt x="21793" y="20315"/>
                      <a:pt x="16525" y="-376"/>
                      <a:pt x="12526" y="5"/>
                    </a:cubicBezTo>
                    <a:cubicBezTo>
                      <a:pt x="7830" y="450"/>
                      <a:pt x="-1944" y="22726"/>
                      <a:pt x="341" y="28312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50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451668" y="4257299"/>
                <a:ext cx="140135" cy="48877"/>
                <a:chOff x="6451668" y="4257299"/>
                <a:chExt cx="140135" cy="48877"/>
              </a:xfrm>
              <a:solidFill>
                <a:srgbClr val="4B4666"/>
              </a:solidFill>
            </p:grpSpPr>
            <p:sp>
              <p:nvSpPr>
                <p:cNvPr id="1451" name="Freeform: Shape 1450">
                  <a:extLst>
                    <a:ext uri="{FF2B5EF4-FFF2-40B4-BE49-F238E27FC236}">
                      <a16:creationId xmlns:a16="http://schemas.microsoft.com/office/drawing/2014/main" id="{B3678C20-BE85-403A-9BBC-DB33CAE4D0D2}"/>
                    </a:ext>
                  </a:extLst>
                </p:cNvPr>
                <p:cNvSpPr/>
                <p:nvPr/>
              </p:nvSpPr>
              <p:spPr>
                <a:xfrm>
                  <a:off x="6459475" y="4263127"/>
                  <a:ext cx="29676" cy="16710"/>
                </a:xfrm>
                <a:custGeom>
                  <a:avLst/>
                  <a:gdLst>
                    <a:gd name="connsiteX0" fmla="*/ 0 w 29676"/>
                    <a:gd name="connsiteY0" fmla="*/ 16711 h 16710"/>
                    <a:gd name="connsiteX1" fmla="*/ 21071 w 29676"/>
                    <a:gd name="connsiteY1" fmla="*/ 19 h 16710"/>
                    <a:gd name="connsiteX2" fmla="*/ 27671 w 29676"/>
                    <a:gd name="connsiteY2" fmla="*/ 11506 h 16710"/>
                    <a:gd name="connsiteX3" fmla="*/ 0 w 29676"/>
                    <a:gd name="connsiteY3" fmla="*/ 16711 h 16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76" h="16710">
                      <a:moveTo>
                        <a:pt x="0" y="16711"/>
                      </a:moveTo>
                      <a:cubicBezTo>
                        <a:pt x="0" y="16711"/>
                        <a:pt x="14344" y="527"/>
                        <a:pt x="21071" y="19"/>
                      </a:cubicBezTo>
                      <a:cubicBezTo>
                        <a:pt x="27799" y="-489"/>
                        <a:pt x="32559" y="9412"/>
                        <a:pt x="27671" y="11506"/>
                      </a:cubicBezTo>
                      <a:cubicBezTo>
                        <a:pt x="22721" y="13537"/>
                        <a:pt x="0" y="16711"/>
                        <a:pt x="0" y="16711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2" name="Freeform: Shape 1451">
                  <a:extLst>
                    <a:ext uri="{FF2B5EF4-FFF2-40B4-BE49-F238E27FC236}">
                      <a16:creationId xmlns:a16="http://schemas.microsoft.com/office/drawing/2014/main" id="{36F10AA2-DE59-4397-998B-49C62AE1BB5A}"/>
                    </a:ext>
                  </a:extLst>
                </p:cNvPr>
                <p:cNvSpPr/>
                <p:nvPr/>
              </p:nvSpPr>
              <p:spPr>
                <a:xfrm>
                  <a:off x="6539529" y="4257299"/>
                  <a:ext cx="31203" cy="13338"/>
                </a:xfrm>
                <a:custGeom>
                  <a:avLst/>
                  <a:gdLst>
                    <a:gd name="connsiteX0" fmla="*/ 31203 w 31203"/>
                    <a:gd name="connsiteY0" fmla="*/ 8068 h 13338"/>
                    <a:gd name="connsiteX1" fmla="*/ 5435 w 31203"/>
                    <a:gd name="connsiteY1" fmla="*/ 262 h 13338"/>
                    <a:gd name="connsiteX2" fmla="*/ 3531 w 31203"/>
                    <a:gd name="connsiteY2" fmla="*/ 13336 h 13338"/>
                    <a:gd name="connsiteX3" fmla="*/ 31203 w 31203"/>
                    <a:gd name="connsiteY3" fmla="*/ 8068 h 13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203" h="13338">
                      <a:moveTo>
                        <a:pt x="31203" y="8068"/>
                      </a:moveTo>
                      <a:cubicBezTo>
                        <a:pt x="31203" y="8068"/>
                        <a:pt x="11909" y="-1706"/>
                        <a:pt x="5435" y="262"/>
                      </a:cubicBezTo>
                      <a:cubicBezTo>
                        <a:pt x="-1038" y="2229"/>
                        <a:pt x="-1800" y="13209"/>
                        <a:pt x="3531" y="13336"/>
                      </a:cubicBezTo>
                      <a:cubicBezTo>
                        <a:pt x="8863" y="13463"/>
                        <a:pt x="31203" y="8068"/>
                        <a:pt x="31203" y="8068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3" name="Freeform: Shape 1452">
                  <a:extLst>
                    <a:ext uri="{FF2B5EF4-FFF2-40B4-BE49-F238E27FC236}">
                      <a16:creationId xmlns:a16="http://schemas.microsoft.com/office/drawing/2014/main" id="{FEDBF503-A01C-4DF7-B90E-41BA4C73C1B9}"/>
                    </a:ext>
                  </a:extLst>
                </p:cNvPr>
                <p:cNvSpPr/>
                <p:nvPr/>
              </p:nvSpPr>
              <p:spPr>
                <a:xfrm>
                  <a:off x="6540705" y="4278033"/>
                  <a:ext cx="51098" cy="25731"/>
                </a:xfrm>
                <a:custGeom>
                  <a:avLst/>
                  <a:gdLst>
                    <a:gd name="connsiteX0" fmla="*/ 51099 w 51098"/>
                    <a:gd name="connsiteY0" fmla="*/ 14815 h 25731"/>
                    <a:gd name="connsiteX1" fmla="*/ 18540 w 51098"/>
                    <a:gd name="connsiteY1" fmla="*/ 27 h 25731"/>
                    <a:gd name="connsiteX2" fmla="*/ 8 w 51098"/>
                    <a:gd name="connsiteY2" fmla="*/ 25731 h 25731"/>
                    <a:gd name="connsiteX3" fmla="*/ 25204 w 51098"/>
                    <a:gd name="connsiteY3" fmla="*/ 11578 h 25731"/>
                    <a:gd name="connsiteX4" fmla="*/ 51099 w 51098"/>
                    <a:gd name="connsiteY4" fmla="*/ 14815 h 2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098" h="25731">
                      <a:moveTo>
                        <a:pt x="51099" y="14815"/>
                      </a:moveTo>
                      <a:cubicBezTo>
                        <a:pt x="51099" y="14815"/>
                        <a:pt x="38025" y="-735"/>
                        <a:pt x="18540" y="27"/>
                      </a:cubicBezTo>
                      <a:cubicBezTo>
                        <a:pt x="-944" y="789"/>
                        <a:pt x="8" y="25731"/>
                        <a:pt x="8" y="25731"/>
                      </a:cubicBezTo>
                      <a:cubicBezTo>
                        <a:pt x="8" y="25731"/>
                        <a:pt x="13400" y="12022"/>
                        <a:pt x="25204" y="11578"/>
                      </a:cubicBezTo>
                      <a:cubicBezTo>
                        <a:pt x="37073" y="11134"/>
                        <a:pt x="51099" y="14815"/>
                        <a:pt x="51099" y="14815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54" name="Freeform: Shape 1453">
                  <a:extLst>
                    <a:ext uri="{FF2B5EF4-FFF2-40B4-BE49-F238E27FC236}">
                      <a16:creationId xmlns:a16="http://schemas.microsoft.com/office/drawing/2014/main" id="{9187CD4C-3AE9-4C53-BAC6-32955ADF32FD}"/>
                    </a:ext>
                  </a:extLst>
                </p:cNvPr>
                <p:cNvSpPr/>
                <p:nvPr/>
              </p:nvSpPr>
              <p:spPr>
                <a:xfrm>
                  <a:off x="6451668" y="4286109"/>
                  <a:ext cx="42713" cy="20067"/>
                </a:xfrm>
                <a:custGeom>
                  <a:avLst/>
                  <a:gdLst>
                    <a:gd name="connsiteX0" fmla="*/ 0 w 42713"/>
                    <a:gd name="connsiteY0" fmla="*/ 14165 h 20067"/>
                    <a:gd name="connsiteX1" fmla="*/ 25895 w 42713"/>
                    <a:gd name="connsiteY1" fmla="*/ 12 h 20067"/>
                    <a:gd name="connsiteX2" fmla="*/ 42714 w 42713"/>
                    <a:gd name="connsiteY2" fmla="*/ 20067 h 20067"/>
                    <a:gd name="connsiteX3" fmla="*/ 21071 w 42713"/>
                    <a:gd name="connsiteY3" fmla="*/ 9912 h 20067"/>
                    <a:gd name="connsiteX4" fmla="*/ 0 w 42713"/>
                    <a:gd name="connsiteY4" fmla="*/ 14165 h 20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13" h="20067">
                      <a:moveTo>
                        <a:pt x="0" y="14165"/>
                      </a:moveTo>
                      <a:cubicBezTo>
                        <a:pt x="0" y="14165"/>
                        <a:pt x="9838" y="583"/>
                        <a:pt x="25895" y="12"/>
                      </a:cubicBezTo>
                      <a:cubicBezTo>
                        <a:pt x="41952" y="-559"/>
                        <a:pt x="42714" y="20067"/>
                        <a:pt x="42714" y="20067"/>
                      </a:cubicBezTo>
                      <a:cubicBezTo>
                        <a:pt x="42714" y="20067"/>
                        <a:pt x="30845" y="9595"/>
                        <a:pt x="21071" y="9912"/>
                      </a:cubicBezTo>
                      <a:cubicBezTo>
                        <a:pt x="11361" y="10293"/>
                        <a:pt x="0" y="14165"/>
                        <a:pt x="0" y="14165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43B742E7-A586-4EC5-8E29-E982A64279AF}"/>
                  </a:ext>
                </a:extLst>
              </p:cNvPr>
              <p:cNvSpPr/>
              <p:nvPr/>
            </p:nvSpPr>
            <p:spPr>
              <a:xfrm>
                <a:off x="6496476" y="4354411"/>
                <a:ext cx="48108" cy="26517"/>
              </a:xfrm>
              <a:custGeom>
                <a:avLst/>
                <a:gdLst>
                  <a:gd name="connsiteX0" fmla="*/ 0 w 48108"/>
                  <a:gd name="connsiteY0" fmla="*/ 1967 h 26517"/>
                  <a:gd name="connsiteX1" fmla="*/ 26148 w 48108"/>
                  <a:gd name="connsiteY1" fmla="*/ 25895 h 26517"/>
                  <a:gd name="connsiteX2" fmla="*/ 48108 w 48108"/>
                  <a:gd name="connsiteY2" fmla="*/ 0 h 26517"/>
                  <a:gd name="connsiteX3" fmla="*/ 0 w 48108"/>
                  <a:gd name="connsiteY3" fmla="*/ 1967 h 26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08" h="26517">
                    <a:moveTo>
                      <a:pt x="0" y="1967"/>
                    </a:moveTo>
                    <a:cubicBezTo>
                      <a:pt x="0" y="1967"/>
                      <a:pt x="11170" y="31099"/>
                      <a:pt x="26148" y="25895"/>
                    </a:cubicBezTo>
                    <a:cubicBezTo>
                      <a:pt x="43665" y="19738"/>
                      <a:pt x="48108" y="0"/>
                      <a:pt x="48108" y="0"/>
                    </a:cubicBezTo>
                    <a:cubicBezTo>
                      <a:pt x="48108" y="0"/>
                      <a:pt x="26783" y="15930"/>
                      <a:pt x="0" y="1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D8AE43F6-3F5F-426D-BAA6-19B3D3EA729D}"/>
                </a:ext>
              </a:extLst>
            </p:cNvPr>
            <p:cNvSpPr/>
            <p:nvPr/>
          </p:nvSpPr>
          <p:spPr>
            <a:xfrm>
              <a:off x="6468027" y="4095529"/>
              <a:ext cx="204804" cy="123055"/>
            </a:xfrm>
            <a:custGeom>
              <a:avLst/>
              <a:gdLst>
                <a:gd name="connsiteX0" fmla="*/ 199809 w 204804"/>
                <a:gd name="connsiteY0" fmla="*/ 99199 h 123055"/>
                <a:gd name="connsiteX1" fmla="*/ 103657 w 204804"/>
                <a:gd name="connsiteY1" fmla="*/ 120206 h 123055"/>
                <a:gd name="connsiteX2" fmla="*/ 777 w 204804"/>
                <a:gd name="connsiteY2" fmla="*/ 75399 h 123055"/>
                <a:gd name="connsiteX3" fmla="*/ 99722 w 204804"/>
                <a:gd name="connsiteY3" fmla="*/ 27671 h 123055"/>
                <a:gd name="connsiteX4" fmla="*/ 103593 w 204804"/>
                <a:gd name="connsiteY4" fmla="*/ 14978 h 123055"/>
                <a:gd name="connsiteX5" fmla="*/ 117937 w 204804"/>
                <a:gd name="connsiteY5" fmla="*/ 0 h 123055"/>
                <a:gd name="connsiteX6" fmla="*/ 132344 w 204804"/>
                <a:gd name="connsiteY6" fmla="*/ 16882 h 123055"/>
                <a:gd name="connsiteX7" fmla="*/ 108544 w 204804"/>
                <a:gd name="connsiteY7" fmla="*/ 28560 h 123055"/>
                <a:gd name="connsiteX8" fmla="*/ 199809 w 204804"/>
                <a:gd name="connsiteY8" fmla="*/ 99199 h 12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804" h="123055">
                  <a:moveTo>
                    <a:pt x="199809" y="99199"/>
                  </a:moveTo>
                  <a:cubicBezTo>
                    <a:pt x="182547" y="116715"/>
                    <a:pt x="144657" y="128838"/>
                    <a:pt x="103657" y="120206"/>
                  </a:cubicBezTo>
                  <a:cubicBezTo>
                    <a:pt x="49520" y="108846"/>
                    <a:pt x="6934" y="98691"/>
                    <a:pt x="777" y="75399"/>
                  </a:cubicBezTo>
                  <a:cubicBezTo>
                    <a:pt x="-7156" y="45188"/>
                    <a:pt x="47045" y="23864"/>
                    <a:pt x="99722" y="27671"/>
                  </a:cubicBezTo>
                  <a:cubicBezTo>
                    <a:pt x="100357" y="22848"/>
                    <a:pt x="101563" y="18279"/>
                    <a:pt x="103593" y="14978"/>
                  </a:cubicBezTo>
                  <a:cubicBezTo>
                    <a:pt x="110765" y="3300"/>
                    <a:pt x="117937" y="0"/>
                    <a:pt x="117937" y="0"/>
                  </a:cubicBezTo>
                  <a:lnTo>
                    <a:pt x="132344" y="16882"/>
                  </a:lnTo>
                  <a:cubicBezTo>
                    <a:pt x="132344" y="16882"/>
                    <a:pt x="118191" y="17580"/>
                    <a:pt x="108544" y="28560"/>
                  </a:cubicBezTo>
                  <a:cubicBezTo>
                    <a:pt x="163125" y="35605"/>
                    <a:pt x="222594" y="76033"/>
                    <a:pt x="199809" y="99199"/>
                  </a:cubicBezTo>
                  <a:close/>
                </a:path>
              </a:pathLst>
            </a:custGeom>
            <a:solidFill>
              <a:srgbClr val="1F5A50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57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5979961" y="4430778"/>
              <a:ext cx="995486" cy="180420"/>
              <a:chOff x="5979961" y="4430778"/>
              <a:chExt cx="995486" cy="180420"/>
            </a:xfrm>
            <a:solidFill>
              <a:schemeClr val="accent1"/>
            </a:solidFill>
          </p:grpSpPr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BE2C9473-755D-42B2-B517-61A0625D2472}"/>
                  </a:ext>
                </a:extLst>
              </p:cNvPr>
              <p:cNvSpPr/>
              <p:nvPr/>
            </p:nvSpPr>
            <p:spPr>
              <a:xfrm>
                <a:off x="5979961" y="4430778"/>
                <a:ext cx="131969" cy="139547"/>
              </a:xfrm>
              <a:custGeom>
                <a:avLst/>
                <a:gdLst>
                  <a:gd name="connsiteX0" fmla="*/ 131969 w 131969"/>
                  <a:gd name="connsiteY0" fmla="*/ 106735 h 139547"/>
                  <a:gd name="connsiteX1" fmla="*/ 126448 w 131969"/>
                  <a:gd name="connsiteY1" fmla="*/ 134407 h 139547"/>
                  <a:gd name="connsiteX2" fmla="*/ 119529 w 131969"/>
                  <a:gd name="connsiteY2" fmla="*/ 131551 h 139547"/>
                  <a:gd name="connsiteX3" fmla="*/ 76880 w 131969"/>
                  <a:gd name="connsiteY3" fmla="*/ 139548 h 139547"/>
                  <a:gd name="connsiteX4" fmla="*/ 47812 w 131969"/>
                  <a:gd name="connsiteY4" fmla="*/ 108132 h 139547"/>
                  <a:gd name="connsiteX5" fmla="*/ 783 w 131969"/>
                  <a:gd name="connsiteY5" fmla="*/ 58120 h 139547"/>
                  <a:gd name="connsiteX6" fmla="*/ 44321 w 131969"/>
                  <a:gd name="connsiteY6" fmla="*/ 92455 h 139547"/>
                  <a:gd name="connsiteX7" fmla="*/ 10684 w 131969"/>
                  <a:gd name="connsiteY7" fmla="*/ 24419 h 139547"/>
                  <a:gd name="connsiteX8" fmla="*/ 57015 w 131969"/>
                  <a:gd name="connsiteY8" fmla="*/ 83062 h 139547"/>
                  <a:gd name="connsiteX9" fmla="*/ 58221 w 131969"/>
                  <a:gd name="connsiteY9" fmla="*/ 80206 h 139547"/>
                  <a:gd name="connsiteX10" fmla="*/ 40894 w 131969"/>
                  <a:gd name="connsiteY10" fmla="*/ 38255 h 139547"/>
                  <a:gd name="connsiteX11" fmla="*/ 26677 w 131969"/>
                  <a:gd name="connsiteY11" fmla="*/ 2903 h 139547"/>
                  <a:gd name="connsiteX12" fmla="*/ 32262 w 131969"/>
                  <a:gd name="connsiteY12" fmla="*/ 6204 h 139547"/>
                  <a:gd name="connsiteX13" fmla="*/ 73897 w 131969"/>
                  <a:gd name="connsiteY13" fmla="*/ 77668 h 139547"/>
                  <a:gd name="connsiteX14" fmla="*/ 55111 w 131969"/>
                  <a:gd name="connsiteY14" fmla="*/ 111 h 139547"/>
                  <a:gd name="connsiteX15" fmla="*/ 93127 w 131969"/>
                  <a:gd name="connsiteY15" fmla="*/ 75065 h 139547"/>
                  <a:gd name="connsiteX16" fmla="*/ 118704 w 131969"/>
                  <a:gd name="connsiteY16" fmla="*/ 99881 h 139547"/>
                  <a:gd name="connsiteX17" fmla="*/ 125495 w 131969"/>
                  <a:gd name="connsiteY17" fmla="*/ 39143 h 139547"/>
                  <a:gd name="connsiteX18" fmla="*/ 131969 w 131969"/>
                  <a:gd name="connsiteY18" fmla="*/ 106735 h 13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1969" h="139547">
                    <a:moveTo>
                      <a:pt x="131969" y="106735"/>
                    </a:moveTo>
                    <a:cubicBezTo>
                      <a:pt x="130319" y="117588"/>
                      <a:pt x="128415" y="126918"/>
                      <a:pt x="126448" y="134407"/>
                    </a:cubicBezTo>
                    <a:cubicBezTo>
                      <a:pt x="124353" y="133328"/>
                      <a:pt x="122068" y="132376"/>
                      <a:pt x="119529" y="131551"/>
                    </a:cubicBezTo>
                    <a:cubicBezTo>
                      <a:pt x="104424" y="126474"/>
                      <a:pt x="91414" y="128441"/>
                      <a:pt x="76880" y="139548"/>
                    </a:cubicBezTo>
                    <a:cubicBezTo>
                      <a:pt x="64821" y="126093"/>
                      <a:pt x="47812" y="108132"/>
                      <a:pt x="47812" y="108132"/>
                    </a:cubicBezTo>
                    <a:cubicBezTo>
                      <a:pt x="47812" y="108132"/>
                      <a:pt x="-7150" y="60532"/>
                      <a:pt x="783" y="58120"/>
                    </a:cubicBezTo>
                    <a:cubicBezTo>
                      <a:pt x="8780" y="55708"/>
                      <a:pt x="38038" y="96771"/>
                      <a:pt x="44321" y="92455"/>
                    </a:cubicBezTo>
                    <a:cubicBezTo>
                      <a:pt x="50604" y="88139"/>
                      <a:pt x="8589" y="32796"/>
                      <a:pt x="10684" y="24419"/>
                    </a:cubicBezTo>
                    <a:cubicBezTo>
                      <a:pt x="12778" y="16041"/>
                      <a:pt x="48320" y="82364"/>
                      <a:pt x="57015" y="83062"/>
                    </a:cubicBezTo>
                    <a:cubicBezTo>
                      <a:pt x="58157" y="83126"/>
                      <a:pt x="58474" y="82110"/>
                      <a:pt x="58221" y="80206"/>
                    </a:cubicBezTo>
                    <a:cubicBezTo>
                      <a:pt x="57268" y="73034"/>
                      <a:pt x="47685" y="53613"/>
                      <a:pt x="40894" y="38255"/>
                    </a:cubicBezTo>
                    <a:cubicBezTo>
                      <a:pt x="35880" y="27021"/>
                      <a:pt x="24139" y="3348"/>
                      <a:pt x="26677" y="2903"/>
                    </a:cubicBezTo>
                    <a:cubicBezTo>
                      <a:pt x="28327" y="2586"/>
                      <a:pt x="30231" y="3856"/>
                      <a:pt x="32262" y="6204"/>
                    </a:cubicBezTo>
                    <a:cubicBezTo>
                      <a:pt x="43433" y="19087"/>
                      <a:pt x="67296" y="79127"/>
                      <a:pt x="73897" y="77668"/>
                    </a:cubicBezTo>
                    <a:cubicBezTo>
                      <a:pt x="81767" y="75954"/>
                      <a:pt x="43813" y="4807"/>
                      <a:pt x="55111" y="111"/>
                    </a:cubicBezTo>
                    <a:cubicBezTo>
                      <a:pt x="61775" y="-2682"/>
                      <a:pt x="72501" y="47965"/>
                      <a:pt x="93127" y="75065"/>
                    </a:cubicBezTo>
                    <a:cubicBezTo>
                      <a:pt x="104551" y="90170"/>
                      <a:pt x="114262" y="96834"/>
                      <a:pt x="118704" y="99881"/>
                    </a:cubicBezTo>
                    <a:cubicBezTo>
                      <a:pt x="118704" y="99881"/>
                      <a:pt x="116166" y="36731"/>
                      <a:pt x="125495" y="39143"/>
                    </a:cubicBezTo>
                    <a:cubicBezTo>
                      <a:pt x="123401" y="44982"/>
                      <a:pt x="128351" y="81729"/>
                      <a:pt x="131969" y="106735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59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6868043" y="4471371"/>
                <a:ext cx="107403" cy="139827"/>
                <a:chOff x="6868043" y="4471371"/>
                <a:chExt cx="107403" cy="139827"/>
              </a:xfrm>
              <a:solidFill>
                <a:schemeClr val="accent1"/>
              </a:solidFill>
            </p:grpSpPr>
            <p:sp>
              <p:nvSpPr>
                <p:cNvPr id="1460" name="Freeform: Shape 1459">
                  <a:extLst>
                    <a:ext uri="{FF2B5EF4-FFF2-40B4-BE49-F238E27FC236}">
                      <a16:creationId xmlns:a16="http://schemas.microsoft.com/office/drawing/2014/main" id="{7EE9F1E3-7672-4EAF-8F74-E4F5087327F5}"/>
                    </a:ext>
                  </a:extLst>
                </p:cNvPr>
                <p:cNvSpPr/>
                <p:nvPr/>
              </p:nvSpPr>
              <p:spPr>
                <a:xfrm>
                  <a:off x="6868043" y="4471371"/>
                  <a:ext cx="107403" cy="139827"/>
                </a:xfrm>
                <a:custGeom>
                  <a:avLst/>
                  <a:gdLst>
                    <a:gd name="connsiteX0" fmla="*/ 82412 w 107403"/>
                    <a:gd name="connsiteY0" fmla="*/ 114758 h 139827"/>
                    <a:gd name="connsiteX1" fmla="*/ 83872 w 107403"/>
                    <a:gd name="connsiteY1" fmla="*/ 121232 h 139827"/>
                    <a:gd name="connsiteX2" fmla="*/ 76700 w 107403"/>
                    <a:gd name="connsiteY2" fmla="*/ 122501 h 139827"/>
                    <a:gd name="connsiteX3" fmla="*/ 55184 w 107403"/>
                    <a:gd name="connsiteY3" fmla="*/ 133100 h 139827"/>
                    <a:gd name="connsiteX4" fmla="*/ 52265 w 107403"/>
                    <a:gd name="connsiteY4" fmla="*/ 135512 h 139827"/>
                    <a:gd name="connsiteX5" fmla="*/ 47823 w 107403"/>
                    <a:gd name="connsiteY5" fmla="*/ 139828 h 139827"/>
                    <a:gd name="connsiteX6" fmla="*/ 42936 w 107403"/>
                    <a:gd name="connsiteY6" fmla="*/ 129673 h 139827"/>
                    <a:gd name="connsiteX7" fmla="*/ 42999 w 107403"/>
                    <a:gd name="connsiteY7" fmla="*/ 70902 h 139827"/>
                    <a:gd name="connsiteX8" fmla="*/ 22309 w 107403"/>
                    <a:gd name="connsiteY8" fmla="*/ 48054 h 139827"/>
                    <a:gd name="connsiteX9" fmla="*/ 7077 w 107403"/>
                    <a:gd name="connsiteY9" fmla="*/ 34853 h 139827"/>
                    <a:gd name="connsiteX10" fmla="*/ 45284 w 107403"/>
                    <a:gd name="connsiteY10" fmla="*/ 51926 h 139827"/>
                    <a:gd name="connsiteX11" fmla="*/ 22118 w 107403"/>
                    <a:gd name="connsiteY11" fmla="*/ 28951 h 139827"/>
                    <a:gd name="connsiteX12" fmla="*/ 32 w 107403"/>
                    <a:gd name="connsiteY12" fmla="*/ 17654 h 139827"/>
                    <a:gd name="connsiteX13" fmla="*/ 17104 w 107403"/>
                    <a:gd name="connsiteY13" fmla="*/ 15877 h 139827"/>
                    <a:gd name="connsiteX14" fmla="*/ 28465 w 107403"/>
                    <a:gd name="connsiteY14" fmla="*/ 7689 h 139827"/>
                    <a:gd name="connsiteX15" fmla="*/ 34558 w 107403"/>
                    <a:gd name="connsiteY15" fmla="*/ 6991 h 139827"/>
                    <a:gd name="connsiteX16" fmla="*/ 41285 w 107403"/>
                    <a:gd name="connsiteY16" fmla="*/ 73 h 139827"/>
                    <a:gd name="connsiteX17" fmla="*/ 77525 w 107403"/>
                    <a:gd name="connsiteY17" fmla="*/ 11497 h 139827"/>
                    <a:gd name="connsiteX18" fmla="*/ 105705 w 107403"/>
                    <a:gd name="connsiteY18" fmla="*/ 58717 h 139827"/>
                    <a:gd name="connsiteX19" fmla="*/ 82412 w 107403"/>
                    <a:gd name="connsiteY19" fmla="*/ 114758 h 139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7403" h="139827">
                      <a:moveTo>
                        <a:pt x="82412" y="114758"/>
                      </a:moveTo>
                      <a:cubicBezTo>
                        <a:pt x="82475" y="116662"/>
                        <a:pt x="82983" y="118820"/>
                        <a:pt x="83872" y="121232"/>
                      </a:cubicBezTo>
                      <a:cubicBezTo>
                        <a:pt x="81650" y="121486"/>
                        <a:pt x="79239" y="121866"/>
                        <a:pt x="76700" y="122501"/>
                      </a:cubicBezTo>
                      <a:cubicBezTo>
                        <a:pt x="69909" y="124151"/>
                        <a:pt x="62356" y="127325"/>
                        <a:pt x="55184" y="133100"/>
                      </a:cubicBezTo>
                      <a:cubicBezTo>
                        <a:pt x="54106" y="133925"/>
                        <a:pt x="53154" y="134687"/>
                        <a:pt x="52265" y="135512"/>
                      </a:cubicBezTo>
                      <a:cubicBezTo>
                        <a:pt x="50615" y="136972"/>
                        <a:pt x="49155" y="138431"/>
                        <a:pt x="47823" y="139828"/>
                      </a:cubicBezTo>
                      <a:cubicBezTo>
                        <a:pt x="45728" y="136400"/>
                        <a:pt x="43951" y="132973"/>
                        <a:pt x="42936" y="129673"/>
                      </a:cubicBezTo>
                      <a:cubicBezTo>
                        <a:pt x="37478" y="112537"/>
                        <a:pt x="42999" y="70902"/>
                        <a:pt x="42999" y="70902"/>
                      </a:cubicBezTo>
                      <a:lnTo>
                        <a:pt x="22309" y="48054"/>
                      </a:lnTo>
                      <a:cubicBezTo>
                        <a:pt x="22309" y="48054"/>
                        <a:pt x="1809" y="36821"/>
                        <a:pt x="7077" y="34853"/>
                      </a:cubicBezTo>
                      <a:cubicBezTo>
                        <a:pt x="12154" y="32886"/>
                        <a:pt x="43697" y="51038"/>
                        <a:pt x="45284" y="51926"/>
                      </a:cubicBezTo>
                      <a:cubicBezTo>
                        <a:pt x="44332" y="50847"/>
                        <a:pt x="28529" y="32822"/>
                        <a:pt x="22118" y="28951"/>
                      </a:cubicBezTo>
                      <a:cubicBezTo>
                        <a:pt x="15454" y="24952"/>
                        <a:pt x="984" y="22033"/>
                        <a:pt x="32" y="17654"/>
                      </a:cubicBezTo>
                      <a:cubicBezTo>
                        <a:pt x="-857" y="13338"/>
                        <a:pt x="17104" y="15877"/>
                        <a:pt x="17104" y="15877"/>
                      </a:cubicBezTo>
                      <a:cubicBezTo>
                        <a:pt x="17104" y="15877"/>
                        <a:pt x="22372" y="8388"/>
                        <a:pt x="28465" y="7689"/>
                      </a:cubicBezTo>
                      <a:cubicBezTo>
                        <a:pt x="34558" y="6991"/>
                        <a:pt x="34558" y="6991"/>
                        <a:pt x="34558" y="6991"/>
                      </a:cubicBezTo>
                      <a:cubicBezTo>
                        <a:pt x="34558" y="6991"/>
                        <a:pt x="34177" y="3564"/>
                        <a:pt x="41285" y="73"/>
                      </a:cubicBezTo>
                      <a:cubicBezTo>
                        <a:pt x="41285" y="73"/>
                        <a:pt x="61595" y="-1640"/>
                        <a:pt x="77525" y="11497"/>
                      </a:cubicBezTo>
                      <a:cubicBezTo>
                        <a:pt x="93455" y="24635"/>
                        <a:pt x="113384" y="46912"/>
                        <a:pt x="105705" y="58717"/>
                      </a:cubicBezTo>
                      <a:cubicBezTo>
                        <a:pt x="97897" y="70522"/>
                        <a:pt x="81968" y="103207"/>
                        <a:pt x="82412" y="114758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1461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6885211" y="4478299"/>
                  <a:ext cx="56676" cy="28877"/>
                  <a:chOff x="6885211" y="4478299"/>
                  <a:chExt cx="56676" cy="28877"/>
                </a:xfrm>
                <a:solidFill>
                  <a:srgbClr val="F49E8C"/>
                </a:solidFill>
              </p:grpSpPr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E96411CF-6BFD-4A6C-B899-7DA0ACEF09D6}"/>
                      </a:ext>
                    </a:extLst>
                  </p:cNvPr>
                  <p:cNvSpPr/>
                  <p:nvPr/>
                </p:nvSpPr>
                <p:spPr>
                  <a:xfrm>
                    <a:off x="6902664" y="4478299"/>
                    <a:ext cx="39222" cy="19928"/>
                  </a:xfrm>
                  <a:custGeom>
                    <a:avLst/>
                    <a:gdLst>
                      <a:gd name="connsiteX0" fmla="*/ 39223 w 39222"/>
                      <a:gd name="connsiteY0" fmla="*/ 19928 h 19928"/>
                      <a:gd name="connsiteX1" fmla="*/ 18787 w 39222"/>
                      <a:gd name="connsiteY1" fmla="*/ 7997 h 19928"/>
                      <a:gd name="connsiteX2" fmla="*/ 0 w 39222"/>
                      <a:gd name="connsiteY2" fmla="*/ 0 h 19928"/>
                      <a:gd name="connsiteX3" fmla="*/ 25704 w 39222"/>
                      <a:gd name="connsiteY3" fmla="*/ 3808 h 19928"/>
                      <a:gd name="connsiteX4" fmla="*/ 39223 w 39222"/>
                      <a:gd name="connsiteY4" fmla="*/ 19928 h 19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22" h="19928">
                        <a:moveTo>
                          <a:pt x="39223" y="19928"/>
                        </a:moveTo>
                        <a:cubicBezTo>
                          <a:pt x="39223" y="19928"/>
                          <a:pt x="28307" y="13011"/>
                          <a:pt x="18787" y="7997"/>
                        </a:cubicBezTo>
                        <a:cubicBezTo>
                          <a:pt x="9203" y="2983"/>
                          <a:pt x="0" y="0"/>
                          <a:pt x="0" y="0"/>
                        </a:cubicBezTo>
                        <a:cubicBezTo>
                          <a:pt x="0" y="0"/>
                          <a:pt x="16438" y="127"/>
                          <a:pt x="25704" y="3808"/>
                        </a:cubicBezTo>
                        <a:cubicBezTo>
                          <a:pt x="34970" y="7489"/>
                          <a:pt x="39223" y="19928"/>
                          <a:pt x="39223" y="19928"/>
                        </a:cubicBezTo>
                        <a:close/>
                      </a:path>
                    </a:pathLst>
                  </a:custGeom>
                  <a:solidFill>
                    <a:srgbClr val="F49E8C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9D7D23AF-6D34-4F10-AF8E-B781482B9439}"/>
                      </a:ext>
                    </a:extLst>
                  </p:cNvPr>
                  <p:cNvSpPr/>
                  <p:nvPr/>
                </p:nvSpPr>
                <p:spPr>
                  <a:xfrm>
                    <a:off x="6885211" y="4486182"/>
                    <a:ext cx="39222" cy="20993"/>
                  </a:xfrm>
                  <a:custGeom>
                    <a:avLst/>
                    <a:gdLst>
                      <a:gd name="connsiteX0" fmla="*/ 39223 w 39222"/>
                      <a:gd name="connsiteY0" fmla="*/ 20994 h 20993"/>
                      <a:gd name="connsiteX1" fmla="*/ 19294 w 39222"/>
                      <a:gd name="connsiteY1" fmla="*/ 8300 h 20993"/>
                      <a:gd name="connsiteX2" fmla="*/ 0 w 39222"/>
                      <a:gd name="connsiteY2" fmla="*/ 1001 h 20993"/>
                      <a:gd name="connsiteX3" fmla="*/ 25704 w 39222"/>
                      <a:gd name="connsiteY3" fmla="*/ 4429 h 20993"/>
                      <a:gd name="connsiteX4" fmla="*/ 39223 w 39222"/>
                      <a:gd name="connsiteY4" fmla="*/ 20994 h 2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22" h="20993">
                        <a:moveTo>
                          <a:pt x="39223" y="20994"/>
                        </a:moveTo>
                        <a:cubicBezTo>
                          <a:pt x="39223" y="20994"/>
                          <a:pt x="25831" y="11664"/>
                          <a:pt x="19294" y="8300"/>
                        </a:cubicBezTo>
                        <a:cubicBezTo>
                          <a:pt x="12757" y="4936"/>
                          <a:pt x="0" y="1001"/>
                          <a:pt x="0" y="1001"/>
                        </a:cubicBezTo>
                        <a:cubicBezTo>
                          <a:pt x="0" y="1001"/>
                          <a:pt x="14598" y="-2807"/>
                          <a:pt x="25704" y="4429"/>
                        </a:cubicBezTo>
                        <a:cubicBezTo>
                          <a:pt x="36811" y="11727"/>
                          <a:pt x="39223" y="20994"/>
                          <a:pt x="39223" y="20994"/>
                        </a:cubicBezTo>
                        <a:close/>
                      </a:path>
                    </a:pathLst>
                  </a:custGeom>
                  <a:solidFill>
                    <a:srgbClr val="F49E8C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</p:grpSp>
      <p:grpSp>
        <p:nvGrpSpPr>
          <p:cNvPr id="1464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2096567" y="3335576"/>
            <a:ext cx="866894" cy="2267102"/>
            <a:chOff x="2096567" y="3335576"/>
            <a:chExt cx="866894" cy="2267102"/>
          </a:xfrm>
          <a:solidFill>
            <a:schemeClr val="accent1"/>
          </a:solidFill>
        </p:grpSpPr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AB2AEFA9-5E68-4104-B965-457F6DFC6283}"/>
                </a:ext>
              </a:extLst>
            </p:cNvPr>
            <p:cNvSpPr/>
            <p:nvPr/>
          </p:nvSpPr>
          <p:spPr>
            <a:xfrm>
              <a:off x="2096567" y="3416750"/>
              <a:ext cx="668497" cy="2185928"/>
            </a:xfrm>
            <a:custGeom>
              <a:avLst/>
              <a:gdLst>
                <a:gd name="connsiteX0" fmla="*/ 0 w 668497"/>
                <a:gd name="connsiteY0" fmla="*/ 967934 h 2185928"/>
                <a:gd name="connsiteX1" fmla="*/ 19548 w 668497"/>
                <a:gd name="connsiteY1" fmla="*/ 2185929 h 2185928"/>
                <a:gd name="connsiteX2" fmla="*/ 668497 w 668497"/>
                <a:gd name="connsiteY2" fmla="*/ 2185929 h 2185928"/>
                <a:gd name="connsiteX3" fmla="*/ 571583 w 668497"/>
                <a:gd name="connsiteY3" fmla="*/ 942357 h 2185928"/>
                <a:gd name="connsiteX4" fmla="*/ 268275 w 668497"/>
                <a:gd name="connsiteY4" fmla="*/ 0 h 2185928"/>
                <a:gd name="connsiteX5" fmla="*/ 0 w 668497"/>
                <a:gd name="connsiteY5" fmla="*/ 967934 h 2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8497" h="2185928">
                  <a:moveTo>
                    <a:pt x="0" y="967934"/>
                  </a:moveTo>
                  <a:cubicBezTo>
                    <a:pt x="0" y="986403"/>
                    <a:pt x="17199" y="2043953"/>
                    <a:pt x="19548" y="2185929"/>
                  </a:cubicBezTo>
                  <a:lnTo>
                    <a:pt x="668497" y="2185929"/>
                  </a:lnTo>
                  <a:lnTo>
                    <a:pt x="571583" y="942357"/>
                  </a:lnTo>
                  <a:lnTo>
                    <a:pt x="268275" y="0"/>
                  </a:lnTo>
                  <a:lnTo>
                    <a:pt x="0" y="967934"/>
                  </a:lnTo>
                  <a:close/>
                </a:path>
              </a:pathLst>
            </a:custGeom>
            <a:solidFill>
              <a:srgbClr val="5B778F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3F09D7B1-CD9A-4616-9377-28BB14A4B111}"/>
                </a:ext>
              </a:extLst>
            </p:cNvPr>
            <p:cNvSpPr/>
            <p:nvPr/>
          </p:nvSpPr>
          <p:spPr>
            <a:xfrm>
              <a:off x="2660724" y="4176831"/>
              <a:ext cx="302737" cy="1425848"/>
            </a:xfrm>
            <a:custGeom>
              <a:avLst/>
              <a:gdLst>
                <a:gd name="connsiteX0" fmla="*/ 97168 w 302737"/>
                <a:gd name="connsiteY0" fmla="*/ 1425848 h 1425848"/>
                <a:gd name="connsiteX1" fmla="*/ 0 w 302737"/>
                <a:gd name="connsiteY1" fmla="*/ 184752 h 1425848"/>
                <a:gd name="connsiteX2" fmla="*/ 201254 w 302737"/>
                <a:gd name="connsiteY2" fmla="*/ 0 h 1425848"/>
                <a:gd name="connsiteX3" fmla="*/ 302737 w 302737"/>
                <a:gd name="connsiteY3" fmla="*/ 1425848 h 142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37" h="1425848">
                  <a:moveTo>
                    <a:pt x="97168" y="1425848"/>
                  </a:moveTo>
                  <a:lnTo>
                    <a:pt x="0" y="184752"/>
                  </a:lnTo>
                  <a:lnTo>
                    <a:pt x="201254" y="0"/>
                  </a:lnTo>
                  <a:lnTo>
                    <a:pt x="302737" y="1425848"/>
                  </a:lnTo>
                  <a:close/>
                </a:path>
              </a:pathLst>
            </a:custGeom>
            <a:solidFill>
              <a:srgbClr val="3C5367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6B55F238-5ABE-4248-9CF5-EC70A8B475DD}"/>
                </a:ext>
              </a:extLst>
            </p:cNvPr>
            <p:cNvSpPr/>
            <p:nvPr/>
          </p:nvSpPr>
          <p:spPr>
            <a:xfrm>
              <a:off x="2363826" y="3335576"/>
              <a:ext cx="498151" cy="1029306"/>
            </a:xfrm>
            <a:custGeom>
              <a:avLst/>
              <a:gdLst>
                <a:gd name="connsiteX0" fmla="*/ 0 w 498151"/>
                <a:gd name="connsiteY0" fmla="*/ 82507 h 1029306"/>
                <a:gd name="connsiteX1" fmla="*/ 270496 w 498151"/>
                <a:gd name="connsiteY1" fmla="*/ 0 h 1029306"/>
                <a:gd name="connsiteX2" fmla="*/ 498152 w 498151"/>
                <a:gd name="connsiteY2" fmla="*/ 841254 h 1029306"/>
                <a:gd name="connsiteX3" fmla="*/ 296898 w 498151"/>
                <a:gd name="connsiteY3" fmla="*/ 1029307 h 1029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8151" h="1029306">
                  <a:moveTo>
                    <a:pt x="0" y="82507"/>
                  </a:moveTo>
                  <a:lnTo>
                    <a:pt x="270496" y="0"/>
                  </a:lnTo>
                  <a:lnTo>
                    <a:pt x="498152" y="841254"/>
                  </a:lnTo>
                  <a:lnTo>
                    <a:pt x="296898" y="1029307"/>
                  </a:ln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5D4917AF-0AC8-477D-9323-7D74BD1BA7D3}"/>
                </a:ext>
              </a:extLst>
            </p:cNvPr>
            <p:cNvSpPr/>
            <p:nvPr/>
          </p:nvSpPr>
          <p:spPr>
            <a:xfrm>
              <a:off x="2394815" y="3376511"/>
              <a:ext cx="442035" cy="849150"/>
            </a:xfrm>
            <a:custGeom>
              <a:avLst/>
              <a:gdLst>
                <a:gd name="connsiteX0" fmla="*/ 39079 w 442035"/>
                <a:gd name="connsiteY0" fmla="*/ 57312 h 849150"/>
                <a:gd name="connsiteX1" fmla="*/ 26576 w 442035"/>
                <a:gd name="connsiteY1" fmla="*/ 73306 h 849150"/>
                <a:gd name="connsiteX2" fmla="*/ 3918 w 442035"/>
                <a:gd name="connsiteY2" fmla="*/ 70133 h 849150"/>
                <a:gd name="connsiteX3" fmla="*/ 808 w 442035"/>
                <a:gd name="connsiteY3" fmla="*/ 74194 h 849150"/>
                <a:gd name="connsiteX4" fmla="*/ 27845 w 442035"/>
                <a:gd name="connsiteY4" fmla="*/ 79272 h 849150"/>
                <a:gd name="connsiteX5" fmla="*/ 44220 w 442035"/>
                <a:gd name="connsiteY5" fmla="*/ 58708 h 849150"/>
                <a:gd name="connsiteX6" fmla="*/ 39079 w 442035"/>
                <a:gd name="connsiteY6" fmla="*/ 57312 h 849150"/>
                <a:gd name="connsiteX7" fmla="*/ 39079 w 442035"/>
                <a:gd name="connsiteY7" fmla="*/ 57312 h 849150"/>
                <a:gd name="connsiteX8" fmla="*/ 438032 w 442035"/>
                <a:gd name="connsiteY8" fmla="*/ 728666 h 849150"/>
                <a:gd name="connsiteX9" fmla="*/ 435366 w 442035"/>
                <a:gd name="connsiteY9" fmla="*/ 728666 h 849150"/>
                <a:gd name="connsiteX10" fmla="*/ 428956 w 442035"/>
                <a:gd name="connsiteY10" fmla="*/ 744786 h 849150"/>
                <a:gd name="connsiteX11" fmla="*/ 411566 w 442035"/>
                <a:gd name="connsiteY11" fmla="*/ 758812 h 849150"/>
                <a:gd name="connsiteX12" fmla="*/ 413343 w 442035"/>
                <a:gd name="connsiteY12" fmla="*/ 765223 h 849150"/>
                <a:gd name="connsiteX13" fmla="*/ 436572 w 442035"/>
                <a:gd name="connsiteY13" fmla="*/ 751704 h 849150"/>
                <a:gd name="connsiteX14" fmla="*/ 438032 w 442035"/>
                <a:gd name="connsiteY14" fmla="*/ 728666 h 849150"/>
                <a:gd name="connsiteX15" fmla="*/ 438032 w 442035"/>
                <a:gd name="connsiteY15" fmla="*/ 728666 h 849150"/>
                <a:gd name="connsiteX16" fmla="*/ 376787 w 442035"/>
                <a:gd name="connsiteY16" fmla="*/ 780899 h 849150"/>
                <a:gd name="connsiteX17" fmla="*/ 375961 w 442035"/>
                <a:gd name="connsiteY17" fmla="*/ 780074 h 849150"/>
                <a:gd name="connsiteX18" fmla="*/ 372915 w 442035"/>
                <a:gd name="connsiteY18" fmla="*/ 779249 h 849150"/>
                <a:gd name="connsiteX19" fmla="*/ 361681 w 442035"/>
                <a:gd name="connsiteY19" fmla="*/ 794354 h 849150"/>
                <a:gd name="connsiteX20" fmla="*/ 341562 w 442035"/>
                <a:gd name="connsiteY20" fmla="*/ 801399 h 849150"/>
                <a:gd name="connsiteX21" fmla="*/ 338008 w 442035"/>
                <a:gd name="connsiteY21" fmla="*/ 802351 h 849150"/>
                <a:gd name="connsiteX22" fmla="*/ 337500 w 442035"/>
                <a:gd name="connsiteY22" fmla="*/ 803303 h 849150"/>
                <a:gd name="connsiteX23" fmla="*/ 337500 w 442035"/>
                <a:gd name="connsiteY23" fmla="*/ 806920 h 849150"/>
                <a:gd name="connsiteX24" fmla="*/ 359904 w 442035"/>
                <a:gd name="connsiteY24" fmla="*/ 807682 h 849150"/>
                <a:gd name="connsiteX25" fmla="*/ 378056 w 442035"/>
                <a:gd name="connsiteY25" fmla="*/ 785723 h 849150"/>
                <a:gd name="connsiteX26" fmla="*/ 376787 w 442035"/>
                <a:gd name="connsiteY26" fmla="*/ 780899 h 849150"/>
                <a:gd name="connsiteX27" fmla="*/ 376787 w 442035"/>
                <a:gd name="connsiteY27" fmla="*/ 780899 h 849150"/>
                <a:gd name="connsiteX28" fmla="*/ 310337 w 442035"/>
                <a:gd name="connsiteY28" fmla="*/ 817393 h 849150"/>
                <a:gd name="connsiteX29" fmla="*/ 303228 w 442035"/>
                <a:gd name="connsiteY29" fmla="*/ 816440 h 849150"/>
                <a:gd name="connsiteX30" fmla="*/ 298849 w 442035"/>
                <a:gd name="connsiteY30" fmla="*/ 826658 h 849150"/>
                <a:gd name="connsiteX31" fmla="*/ 288250 w 442035"/>
                <a:gd name="connsiteY31" fmla="*/ 837194 h 849150"/>
                <a:gd name="connsiteX32" fmla="*/ 260579 w 442035"/>
                <a:gd name="connsiteY32" fmla="*/ 837384 h 849150"/>
                <a:gd name="connsiteX33" fmla="*/ 258611 w 442035"/>
                <a:gd name="connsiteY33" fmla="*/ 840812 h 849150"/>
                <a:gd name="connsiteX34" fmla="*/ 291931 w 442035"/>
                <a:gd name="connsiteY34" fmla="*/ 846016 h 849150"/>
                <a:gd name="connsiteX35" fmla="*/ 310337 w 442035"/>
                <a:gd name="connsiteY35" fmla="*/ 817393 h 849150"/>
                <a:gd name="connsiteX36" fmla="*/ 310337 w 442035"/>
                <a:gd name="connsiteY36" fmla="*/ 817393 h 849150"/>
                <a:gd name="connsiteX37" fmla="*/ 415184 w 442035"/>
                <a:gd name="connsiteY37" fmla="*/ 624326 h 849150"/>
                <a:gd name="connsiteX38" fmla="*/ 410043 w 442035"/>
                <a:gd name="connsiteY38" fmla="*/ 625024 h 849150"/>
                <a:gd name="connsiteX39" fmla="*/ 408330 w 442035"/>
                <a:gd name="connsiteY39" fmla="*/ 634481 h 849150"/>
                <a:gd name="connsiteX40" fmla="*/ 400713 w 442035"/>
                <a:gd name="connsiteY40" fmla="*/ 646666 h 849150"/>
                <a:gd name="connsiteX41" fmla="*/ 377167 w 442035"/>
                <a:gd name="connsiteY41" fmla="*/ 647174 h 849150"/>
                <a:gd name="connsiteX42" fmla="*/ 374882 w 442035"/>
                <a:gd name="connsiteY42" fmla="*/ 651173 h 849150"/>
                <a:gd name="connsiteX43" fmla="*/ 406235 w 442035"/>
                <a:gd name="connsiteY43" fmla="*/ 653902 h 849150"/>
                <a:gd name="connsiteX44" fmla="*/ 415184 w 442035"/>
                <a:gd name="connsiteY44" fmla="*/ 624326 h 849150"/>
                <a:gd name="connsiteX45" fmla="*/ 415184 w 442035"/>
                <a:gd name="connsiteY45" fmla="*/ 624326 h 849150"/>
                <a:gd name="connsiteX46" fmla="*/ 341181 w 442035"/>
                <a:gd name="connsiteY46" fmla="*/ 653267 h 849150"/>
                <a:gd name="connsiteX47" fmla="*/ 336485 w 442035"/>
                <a:gd name="connsiteY47" fmla="*/ 653267 h 849150"/>
                <a:gd name="connsiteX48" fmla="*/ 333819 w 442035"/>
                <a:gd name="connsiteY48" fmla="*/ 661137 h 849150"/>
                <a:gd name="connsiteX49" fmla="*/ 325759 w 442035"/>
                <a:gd name="connsiteY49" fmla="*/ 673576 h 849150"/>
                <a:gd name="connsiteX50" fmla="*/ 300880 w 442035"/>
                <a:gd name="connsiteY50" fmla="*/ 674211 h 849150"/>
                <a:gd name="connsiteX51" fmla="*/ 299039 w 442035"/>
                <a:gd name="connsiteY51" fmla="*/ 677448 h 849150"/>
                <a:gd name="connsiteX52" fmla="*/ 329948 w 442035"/>
                <a:gd name="connsiteY52" fmla="*/ 681764 h 849150"/>
                <a:gd name="connsiteX53" fmla="*/ 341181 w 442035"/>
                <a:gd name="connsiteY53" fmla="*/ 653267 h 849150"/>
                <a:gd name="connsiteX54" fmla="*/ 341181 w 442035"/>
                <a:gd name="connsiteY54" fmla="*/ 653267 h 849150"/>
                <a:gd name="connsiteX55" fmla="*/ 258230 w 442035"/>
                <a:gd name="connsiteY55" fmla="*/ 684619 h 849150"/>
                <a:gd name="connsiteX56" fmla="*/ 239127 w 442035"/>
                <a:gd name="connsiteY56" fmla="*/ 702073 h 849150"/>
                <a:gd name="connsiteX57" fmla="*/ 215898 w 442035"/>
                <a:gd name="connsiteY57" fmla="*/ 698836 h 849150"/>
                <a:gd name="connsiteX58" fmla="*/ 214565 w 442035"/>
                <a:gd name="connsiteY58" fmla="*/ 701121 h 849150"/>
                <a:gd name="connsiteX59" fmla="*/ 243760 w 442035"/>
                <a:gd name="connsiteY59" fmla="*/ 708420 h 849150"/>
                <a:gd name="connsiteX60" fmla="*/ 266163 w 442035"/>
                <a:gd name="connsiteY60" fmla="*/ 686777 h 849150"/>
                <a:gd name="connsiteX61" fmla="*/ 258230 w 442035"/>
                <a:gd name="connsiteY61" fmla="*/ 684619 h 849150"/>
                <a:gd name="connsiteX62" fmla="*/ 258230 w 442035"/>
                <a:gd name="connsiteY62" fmla="*/ 684619 h 849150"/>
                <a:gd name="connsiteX63" fmla="*/ 375327 w 442035"/>
                <a:gd name="connsiteY63" fmla="*/ 503993 h 849150"/>
                <a:gd name="connsiteX64" fmla="*/ 354954 w 442035"/>
                <a:gd name="connsiteY64" fmla="*/ 523414 h 849150"/>
                <a:gd name="connsiteX65" fmla="*/ 330329 w 442035"/>
                <a:gd name="connsiteY65" fmla="*/ 512751 h 849150"/>
                <a:gd name="connsiteX66" fmla="*/ 325569 w 442035"/>
                <a:gd name="connsiteY66" fmla="*/ 515480 h 849150"/>
                <a:gd name="connsiteX67" fmla="*/ 382308 w 442035"/>
                <a:gd name="connsiteY67" fmla="*/ 507991 h 849150"/>
                <a:gd name="connsiteX68" fmla="*/ 375327 w 442035"/>
                <a:gd name="connsiteY68" fmla="*/ 503993 h 849150"/>
                <a:gd name="connsiteX69" fmla="*/ 375327 w 442035"/>
                <a:gd name="connsiteY69" fmla="*/ 503993 h 849150"/>
                <a:gd name="connsiteX70" fmla="*/ 301578 w 442035"/>
                <a:gd name="connsiteY70" fmla="*/ 529125 h 849150"/>
                <a:gd name="connsiteX71" fmla="*/ 297009 w 442035"/>
                <a:gd name="connsiteY71" fmla="*/ 528554 h 849150"/>
                <a:gd name="connsiteX72" fmla="*/ 292820 w 442035"/>
                <a:gd name="connsiteY72" fmla="*/ 535980 h 849150"/>
                <a:gd name="connsiteX73" fmla="*/ 281523 w 442035"/>
                <a:gd name="connsiteY73" fmla="*/ 547214 h 849150"/>
                <a:gd name="connsiteX74" fmla="*/ 255184 w 442035"/>
                <a:gd name="connsiteY74" fmla="*/ 541882 h 849150"/>
                <a:gd name="connsiteX75" fmla="*/ 252074 w 442035"/>
                <a:gd name="connsiteY75" fmla="*/ 544992 h 849150"/>
                <a:gd name="connsiteX76" fmla="*/ 284506 w 442035"/>
                <a:gd name="connsiteY76" fmla="*/ 555909 h 849150"/>
                <a:gd name="connsiteX77" fmla="*/ 301578 w 442035"/>
                <a:gd name="connsiteY77" fmla="*/ 529125 h 849150"/>
                <a:gd name="connsiteX78" fmla="*/ 301578 w 442035"/>
                <a:gd name="connsiteY78" fmla="*/ 529125 h 849150"/>
                <a:gd name="connsiteX79" fmla="*/ 211709 w 442035"/>
                <a:gd name="connsiteY79" fmla="*/ 561367 h 849150"/>
                <a:gd name="connsiteX80" fmla="*/ 200793 w 442035"/>
                <a:gd name="connsiteY80" fmla="*/ 568602 h 849150"/>
                <a:gd name="connsiteX81" fmla="*/ 183720 w 442035"/>
                <a:gd name="connsiteY81" fmla="*/ 573616 h 849150"/>
                <a:gd name="connsiteX82" fmla="*/ 169630 w 442035"/>
                <a:gd name="connsiteY82" fmla="*/ 563969 h 849150"/>
                <a:gd name="connsiteX83" fmla="*/ 164870 w 442035"/>
                <a:gd name="connsiteY83" fmla="*/ 566698 h 849150"/>
                <a:gd name="connsiteX84" fmla="*/ 189876 w 442035"/>
                <a:gd name="connsiteY84" fmla="*/ 582247 h 849150"/>
                <a:gd name="connsiteX85" fmla="*/ 212724 w 442035"/>
                <a:gd name="connsiteY85" fmla="*/ 565302 h 849150"/>
                <a:gd name="connsiteX86" fmla="*/ 211709 w 442035"/>
                <a:gd name="connsiteY86" fmla="*/ 561367 h 849150"/>
                <a:gd name="connsiteX87" fmla="*/ 211709 w 442035"/>
                <a:gd name="connsiteY87" fmla="*/ 561367 h 849150"/>
                <a:gd name="connsiteX88" fmla="*/ 345053 w 442035"/>
                <a:gd name="connsiteY88" fmla="*/ 386388 h 849150"/>
                <a:gd name="connsiteX89" fmla="*/ 338833 w 442035"/>
                <a:gd name="connsiteY89" fmla="*/ 385563 h 849150"/>
                <a:gd name="connsiteX90" fmla="*/ 324236 w 442035"/>
                <a:gd name="connsiteY90" fmla="*/ 405619 h 849150"/>
                <a:gd name="connsiteX91" fmla="*/ 299928 w 442035"/>
                <a:gd name="connsiteY91" fmla="*/ 399843 h 849150"/>
                <a:gd name="connsiteX92" fmla="*/ 296564 w 442035"/>
                <a:gd name="connsiteY92" fmla="*/ 403207 h 849150"/>
                <a:gd name="connsiteX93" fmla="*/ 327600 w 442035"/>
                <a:gd name="connsiteY93" fmla="*/ 413235 h 849150"/>
                <a:gd name="connsiteX94" fmla="*/ 345053 w 442035"/>
                <a:gd name="connsiteY94" fmla="*/ 386388 h 849150"/>
                <a:gd name="connsiteX95" fmla="*/ 345053 w 442035"/>
                <a:gd name="connsiteY95" fmla="*/ 386388 h 849150"/>
                <a:gd name="connsiteX96" fmla="*/ 261023 w 442035"/>
                <a:gd name="connsiteY96" fmla="*/ 415012 h 849150"/>
                <a:gd name="connsiteX97" fmla="*/ 219706 w 442035"/>
                <a:gd name="connsiteY97" fmla="*/ 425865 h 849150"/>
                <a:gd name="connsiteX98" fmla="*/ 217104 w 442035"/>
                <a:gd name="connsiteY98" fmla="*/ 432085 h 849150"/>
                <a:gd name="connsiteX99" fmla="*/ 266989 w 442035"/>
                <a:gd name="connsiteY99" fmla="*/ 419645 h 849150"/>
                <a:gd name="connsiteX100" fmla="*/ 261023 w 442035"/>
                <a:gd name="connsiteY100" fmla="*/ 415012 h 849150"/>
                <a:gd name="connsiteX101" fmla="*/ 261023 w 442035"/>
                <a:gd name="connsiteY101" fmla="*/ 415012 h 849150"/>
                <a:gd name="connsiteX102" fmla="*/ 180864 w 442035"/>
                <a:gd name="connsiteY102" fmla="*/ 431767 h 849150"/>
                <a:gd name="connsiteX103" fmla="*/ 163791 w 442035"/>
                <a:gd name="connsiteY103" fmla="*/ 452204 h 849150"/>
                <a:gd name="connsiteX104" fmla="*/ 148115 w 442035"/>
                <a:gd name="connsiteY104" fmla="*/ 456012 h 849150"/>
                <a:gd name="connsiteX105" fmla="*/ 134723 w 442035"/>
                <a:gd name="connsiteY105" fmla="*/ 454806 h 849150"/>
                <a:gd name="connsiteX106" fmla="*/ 133327 w 442035"/>
                <a:gd name="connsiteY106" fmla="*/ 458169 h 849150"/>
                <a:gd name="connsiteX107" fmla="*/ 165949 w 442035"/>
                <a:gd name="connsiteY107" fmla="*/ 459693 h 849150"/>
                <a:gd name="connsiteX108" fmla="*/ 186957 w 442035"/>
                <a:gd name="connsiteY108" fmla="*/ 434369 h 849150"/>
                <a:gd name="connsiteX109" fmla="*/ 180864 w 442035"/>
                <a:gd name="connsiteY109" fmla="*/ 431767 h 849150"/>
                <a:gd name="connsiteX110" fmla="*/ 180864 w 442035"/>
                <a:gd name="connsiteY110" fmla="*/ 431767 h 849150"/>
                <a:gd name="connsiteX111" fmla="*/ 316239 w 442035"/>
                <a:gd name="connsiteY111" fmla="*/ 285666 h 849150"/>
                <a:gd name="connsiteX112" fmla="*/ 310400 w 442035"/>
                <a:gd name="connsiteY112" fmla="*/ 285666 h 849150"/>
                <a:gd name="connsiteX113" fmla="*/ 306401 w 442035"/>
                <a:gd name="connsiteY113" fmla="*/ 296646 h 849150"/>
                <a:gd name="connsiteX114" fmla="*/ 293835 w 442035"/>
                <a:gd name="connsiteY114" fmla="*/ 307372 h 849150"/>
                <a:gd name="connsiteX115" fmla="*/ 268766 w 442035"/>
                <a:gd name="connsiteY115" fmla="*/ 299819 h 849150"/>
                <a:gd name="connsiteX116" fmla="*/ 265656 w 442035"/>
                <a:gd name="connsiteY116" fmla="*/ 302168 h 849150"/>
                <a:gd name="connsiteX117" fmla="*/ 297516 w 442035"/>
                <a:gd name="connsiteY117" fmla="*/ 316004 h 849150"/>
                <a:gd name="connsiteX118" fmla="*/ 316239 w 442035"/>
                <a:gd name="connsiteY118" fmla="*/ 285666 h 849150"/>
                <a:gd name="connsiteX119" fmla="*/ 316239 w 442035"/>
                <a:gd name="connsiteY119" fmla="*/ 285666 h 849150"/>
                <a:gd name="connsiteX120" fmla="*/ 225037 w 442035"/>
                <a:gd name="connsiteY120" fmla="*/ 314988 h 849150"/>
                <a:gd name="connsiteX121" fmla="*/ 209868 w 442035"/>
                <a:gd name="connsiteY121" fmla="*/ 333521 h 849150"/>
                <a:gd name="connsiteX122" fmla="*/ 188290 w 442035"/>
                <a:gd name="connsiteY122" fmla="*/ 328506 h 849150"/>
                <a:gd name="connsiteX123" fmla="*/ 184164 w 442035"/>
                <a:gd name="connsiteY123" fmla="*/ 332632 h 849150"/>
                <a:gd name="connsiteX124" fmla="*/ 214311 w 442035"/>
                <a:gd name="connsiteY124" fmla="*/ 340883 h 849150"/>
                <a:gd name="connsiteX125" fmla="*/ 233351 w 442035"/>
                <a:gd name="connsiteY125" fmla="*/ 314988 h 849150"/>
                <a:gd name="connsiteX126" fmla="*/ 225037 w 442035"/>
                <a:gd name="connsiteY126" fmla="*/ 314988 h 849150"/>
                <a:gd name="connsiteX127" fmla="*/ 225037 w 442035"/>
                <a:gd name="connsiteY127" fmla="*/ 314988 h 849150"/>
                <a:gd name="connsiteX128" fmla="*/ 143545 w 442035"/>
                <a:gd name="connsiteY128" fmla="*/ 340121 h 849150"/>
                <a:gd name="connsiteX129" fmla="*/ 126346 w 442035"/>
                <a:gd name="connsiteY129" fmla="*/ 360621 h 849150"/>
                <a:gd name="connsiteX130" fmla="*/ 100324 w 442035"/>
                <a:gd name="connsiteY130" fmla="*/ 356242 h 849150"/>
                <a:gd name="connsiteX131" fmla="*/ 98674 w 442035"/>
                <a:gd name="connsiteY131" fmla="*/ 357892 h 849150"/>
                <a:gd name="connsiteX132" fmla="*/ 128504 w 442035"/>
                <a:gd name="connsiteY132" fmla="*/ 368364 h 849150"/>
                <a:gd name="connsiteX133" fmla="*/ 151606 w 442035"/>
                <a:gd name="connsiteY133" fmla="*/ 342406 h 849150"/>
                <a:gd name="connsiteX134" fmla="*/ 143545 w 442035"/>
                <a:gd name="connsiteY134" fmla="*/ 340121 h 849150"/>
                <a:gd name="connsiteX135" fmla="*/ 143545 w 442035"/>
                <a:gd name="connsiteY135" fmla="*/ 340121 h 849150"/>
                <a:gd name="connsiteX136" fmla="*/ 273272 w 442035"/>
                <a:gd name="connsiteY136" fmla="*/ 172378 h 849150"/>
                <a:gd name="connsiteX137" fmla="*/ 253788 w 442035"/>
                <a:gd name="connsiteY137" fmla="*/ 188308 h 849150"/>
                <a:gd name="connsiteX138" fmla="*/ 230939 w 442035"/>
                <a:gd name="connsiteY138" fmla="*/ 185008 h 849150"/>
                <a:gd name="connsiteX139" fmla="*/ 227068 w 442035"/>
                <a:gd name="connsiteY139" fmla="*/ 187991 h 849150"/>
                <a:gd name="connsiteX140" fmla="*/ 251058 w 442035"/>
                <a:gd name="connsiteY140" fmla="*/ 197891 h 849150"/>
                <a:gd name="connsiteX141" fmla="*/ 280571 w 442035"/>
                <a:gd name="connsiteY141" fmla="*/ 176567 h 849150"/>
                <a:gd name="connsiteX142" fmla="*/ 273272 w 442035"/>
                <a:gd name="connsiteY142" fmla="*/ 172378 h 849150"/>
                <a:gd name="connsiteX143" fmla="*/ 273272 w 442035"/>
                <a:gd name="connsiteY143" fmla="*/ 172378 h 849150"/>
                <a:gd name="connsiteX144" fmla="*/ 184672 w 442035"/>
                <a:gd name="connsiteY144" fmla="*/ 197003 h 849150"/>
                <a:gd name="connsiteX145" fmla="*/ 167917 w 442035"/>
                <a:gd name="connsiteY145" fmla="*/ 217693 h 849150"/>
                <a:gd name="connsiteX146" fmla="*/ 144117 w 442035"/>
                <a:gd name="connsiteY146" fmla="*/ 213124 h 849150"/>
                <a:gd name="connsiteX147" fmla="*/ 141451 w 442035"/>
                <a:gd name="connsiteY147" fmla="*/ 216551 h 849150"/>
                <a:gd name="connsiteX148" fmla="*/ 172423 w 442035"/>
                <a:gd name="connsiteY148" fmla="*/ 224675 h 849150"/>
                <a:gd name="connsiteX149" fmla="*/ 191907 w 442035"/>
                <a:gd name="connsiteY149" fmla="*/ 197955 h 849150"/>
                <a:gd name="connsiteX150" fmla="*/ 184672 w 442035"/>
                <a:gd name="connsiteY150" fmla="*/ 197003 h 849150"/>
                <a:gd name="connsiteX151" fmla="*/ 184672 w 442035"/>
                <a:gd name="connsiteY151" fmla="*/ 197003 h 849150"/>
                <a:gd name="connsiteX152" fmla="*/ 98103 w 442035"/>
                <a:gd name="connsiteY152" fmla="*/ 227404 h 849150"/>
                <a:gd name="connsiteX153" fmla="*/ 81982 w 442035"/>
                <a:gd name="connsiteY153" fmla="*/ 242509 h 849150"/>
                <a:gd name="connsiteX154" fmla="*/ 59833 w 442035"/>
                <a:gd name="connsiteY154" fmla="*/ 235147 h 849150"/>
                <a:gd name="connsiteX155" fmla="*/ 56278 w 442035"/>
                <a:gd name="connsiteY155" fmla="*/ 237876 h 849150"/>
                <a:gd name="connsiteX156" fmla="*/ 82363 w 442035"/>
                <a:gd name="connsiteY156" fmla="*/ 250442 h 849150"/>
                <a:gd name="connsiteX157" fmla="*/ 103054 w 442035"/>
                <a:gd name="connsiteY157" fmla="*/ 229498 h 849150"/>
                <a:gd name="connsiteX158" fmla="*/ 98103 w 442035"/>
                <a:gd name="connsiteY158" fmla="*/ 227404 h 849150"/>
                <a:gd name="connsiteX159" fmla="*/ 98103 w 442035"/>
                <a:gd name="connsiteY159" fmla="*/ 227404 h 849150"/>
                <a:gd name="connsiteX160" fmla="*/ 244521 w 442035"/>
                <a:gd name="connsiteY160" fmla="*/ 78003 h 849150"/>
                <a:gd name="connsiteX161" fmla="*/ 230114 w 442035"/>
                <a:gd name="connsiteY161" fmla="*/ 94694 h 849150"/>
                <a:gd name="connsiteX162" fmla="*/ 208599 w 442035"/>
                <a:gd name="connsiteY162" fmla="*/ 91140 h 849150"/>
                <a:gd name="connsiteX163" fmla="*/ 205553 w 442035"/>
                <a:gd name="connsiteY163" fmla="*/ 95138 h 849150"/>
                <a:gd name="connsiteX164" fmla="*/ 233859 w 442035"/>
                <a:gd name="connsiteY164" fmla="*/ 101803 h 849150"/>
                <a:gd name="connsiteX165" fmla="*/ 251693 w 442035"/>
                <a:gd name="connsiteY165" fmla="*/ 79018 h 849150"/>
                <a:gd name="connsiteX166" fmla="*/ 244521 w 442035"/>
                <a:gd name="connsiteY166" fmla="*/ 78003 h 849150"/>
                <a:gd name="connsiteX167" fmla="*/ 244521 w 442035"/>
                <a:gd name="connsiteY167" fmla="*/ 78003 h 849150"/>
                <a:gd name="connsiteX168" fmla="*/ 157318 w 442035"/>
                <a:gd name="connsiteY168" fmla="*/ 105547 h 849150"/>
                <a:gd name="connsiteX169" fmla="*/ 139801 w 442035"/>
                <a:gd name="connsiteY169" fmla="*/ 125031 h 849150"/>
                <a:gd name="connsiteX170" fmla="*/ 114858 w 442035"/>
                <a:gd name="connsiteY170" fmla="*/ 119510 h 849150"/>
                <a:gd name="connsiteX171" fmla="*/ 112447 w 442035"/>
                <a:gd name="connsiteY171" fmla="*/ 122683 h 849150"/>
                <a:gd name="connsiteX172" fmla="*/ 144370 w 442035"/>
                <a:gd name="connsiteY172" fmla="*/ 131632 h 849150"/>
                <a:gd name="connsiteX173" fmla="*/ 164109 w 442035"/>
                <a:gd name="connsiteY173" fmla="*/ 106499 h 849150"/>
                <a:gd name="connsiteX174" fmla="*/ 157318 w 442035"/>
                <a:gd name="connsiteY174" fmla="*/ 105547 h 849150"/>
                <a:gd name="connsiteX175" fmla="*/ 157318 w 442035"/>
                <a:gd name="connsiteY175" fmla="*/ 105547 h 849150"/>
                <a:gd name="connsiteX176" fmla="*/ 67385 w 442035"/>
                <a:gd name="connsiteY176" fmla="*/ 135948 h 849150"/>
                <a:gd name="connsiteX177" fmla="*/ 50059 w 442035"/>
                <a:gd name="connsiteY177" fmla="*/ 154353 h 849150"/>
                <a:gd name="connsiteX178" fmla="*/ 28480 w 442035"/>
                <a:gd name="connsiteY178" fmla="*/ 147435 h 849150"/>
                <a:gd name="connsiteX179" fmla="*/ 27084 w 442035"/>
                <a:gd name="connsiteY179" fmla="*/ 148768 h 849150"/>
                <a:gd name="connsiteX180" fmla="*/ 52851 w 442035"/>
                <a:gd name="connsiteY180" fmla="*/ 160002 h 849150"/>
                <a:gd name="connsiteX181" fmla="*/ 72970 w 442035"/>
                <a:gd name="connsiteY181" fmla="*/ 136710 h 849150"/>
                <a:gd name="connsiteX182" fmla="*/ 67385 w 442035"/>
                <a:gd name="connsiteY182" fmla="*/ 135948 h 849150"/>
                <a:gd name="connsiteX183" fmla="*/ 67385 w 442035"/>
                <a:gd name="connsiteY183" fmla="*/ 135948 h 849150"/>
                <a:gd name="connsiteX184" fmla="*/ 215707 w 442035"/>
                <a:gd name="connsiteY184" fmla="*/ 3429 h 849150"/>
                <a:gd name="connsiteX185" fmla="*/ 208916 w 442035"/>
                <a:gd name="connsiteY185" fmla="*/ 2477 h 849150"/>
                <a:gd name="connsiteX186" fmla="*/ 194890 w 442035"/>
                <a:gd name="connsiteY186" fmla="*/ 21263 h 849150"/>
                <a:gd name="connsiteX187" fmla="*/ 174073 w 442035"/>
                <a:gd name="connsiteY187" fmla="*/ 15995 h 849150"/>
                <a:gd name="connsiteX188" fmla="*/ 171090 w 442035"/>
                <a:gd name="connsiteY188" fmla="*/ 18978 h 849150"/>
                <a:gd name="connsiteX189" fmla="*/ 197936 w 442035"/>
                <a:gd name="connsiteY189" fmla="*/ 28244 h 849150"/>
                <a:gd name="connsiteX190" fmla="*/ 215707 w 442035"/>
                <a:gd name="connsiteY190" fmla="*/ 3429 h 849150"/>
                <a:gd name="connsiteX191" fmla="*/ 215707 w 442035"/>
                <a:gd name="connsiteY191" fmla="*/ 3429 h 849150"/>
                <a:gd name="connsiteX192" fmla="*/ 119936 w 442035"/>
                <a:gd name="connsiteY192" fmla="*/ 32560 h 849150"/>
                <a:gd name="connsiteX193" fmla="*/ 85600 w 442035"/>
                <a:gd name="connsiteY193" fmla="*/ 45888 h 849150"/>
                <a:gd name="connsiteX194" fmla="*/ 80459 w 442035"/>
                <a:gd name="connsiteY194" fmla="*/ 51029 h 849150"/>
                <a:gd name="connsiteX195" fmla="*/ 127806 w 442035"/>
                <a:gd name="connsiteY195" fmla="*/ 34718 h 849150"/>
                <a:gd name="connsiteX196" fmla="*/ 119936 w 442035"/>
                <a:gd name="connsiteY196" fmla="*/ 32560 h 84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</a:cxnLst>
              <a:rect l="l" t="t" r="r" b="b"/>
              <a:pathLst>
                <a:path w="442035" h="849150">
                  <a:moveTo>
                    <a:pt x="39079" y="57312"/>
                  </a:moveTo>
                  <a:cubicBezTo>
                    <a:pt x="35905" y="63849"/>
                    <a:pt x="33684" y="69942"/>
                    <a:pt x="26576" y="73306"/>
                  </a:cubicBezTo>
                  <a:cubicBezTo>
                    <a:pt x="18896" y="76923"/>
                    <a:pt x="10455" y="75083"/>
                    <a:pt x="3918" y="70133"/>
                  </a:cubicBezTo>
                  <a:cubicBezTo>
                    <a:pt x="1570" y="68356"/>
                    <a:pt x="-1477" y="72354"/>
                    <a:pt x="808" y="74194"/>
                  </a:cubicBezTo>
                  <a:cubicBezTo>
                    <a:pt x="8488" y="80351"/>
                    <a:pt x="18452" y="82826"/>
                    <a:pt x="27845" y="79272"/>
                  </a:cubicBezTo>
                  <a:cubicBezTo>
                    <a:pt x="36096" y="76162"/>
                    <a:pt x="44093" y="67911"/>
                    <a:pt x="44220" y="58708"/>
                  </a:cubicBezTo>
                  <a:cubicBezTo>
                    <a:pt x="44283" y="56043"/>
                    <a:pt x="40285" y="54774"/>
                    <a:pt x="39079" y="57312"/>
                  </a:cubicBezTo>
                  <a:lnTo>
                    <a:pt x="39079" y="57312"/>
                  </a:lnTo>
                  <a:close/>
                  <a:moveTo>
                    <a:pt x="438032" y="728666"/>
                  </a:moveTo>
                  <a:cubicBezTo>
                    <a:pt x="437207" y="728285"/>
                    <a:pt x="436128" y="728095"/>
                    <a:pt x="435366" y="728666"/>
                  </a:cubicBezTo>
                  <a:cubicBezTo>
                    <a:pt x="430543" y="732029"/>
                    <a:pt x="431622" y="739709"/>
                    <a:pt x="428956" y="744786"/>
                  </a:cubicBezTo>
                  <a:cubicBezTo>
                    <a:pt x="424958" y="752466"/>
                    <a:pt x="418611" y="754814"/>
                    <a:pt x="411566" y="758812"/>
                  </a:cubicBezTo>
                  <a:cubicBezTo>
                    <a:pt x="408266" y="760653"/>
                    <a:pt x="410170" y="764842"/>
                    <a:pt x="413343" y="765223"/>
                  </a:cubicBezTo>
                  <a:cubicBezTo>
                    <a:pt x="422546" y="766428"/>
                    <a:pt x="431685" y="758876"/>
                    <a:pt x="436572" y="751704"/>
                  </a:cubicBezTo>
                  <a:cubicBezTo>
                    <a:pt x="440063" y="746373"/>
                    <a:pt x="446092" y="732474"/>
                    <a:pt x="438032" y="728666"/>
                  </a:cubicBezTo>
                  <a:lnTo>
                    <a:pt x="438032" y="728666"/>
                  </a:lnTo>
                  <a:close/>
                  <a:moveTo>
                    <a:pt x="376787" y="780899"/>
                  </a:moveTo>
                  <a:cubicBezTo>
                    <a:pt x="376533" y="780645"/>
                    <a:pt x="376279" y="780391"/>
                    <a:pt x="375961" y="780074"/>
                  </a:cubicBezTo>
                  <a:cubicBezTo>
                    <a:pt x="375200" y="779312"/>
                    <a:pt x="373930" y="778932"/>
                    <a:pt x="372915" y="779249"/>
                  </a:cubicBezTo>
                  <a:cubicBezTo>
                    <a:pt x="366886" y="781280"/>
                    <a:pt x="365997" y="789911"/>
                    <a:pt x="361681" y="794354"/>
                  </a:cubicBezTo>
                  <a:cubicBezTo>
                    <a:pt x="357937" y="798225"/>
                    <a:pt x="347084" y="805587"/>
                    <a:pt x="341562" y="801399"/>
                  </a:cubicBezTo>
                  <a:cubicBezTo>
                    <a:pt x="340483" y="800574"/>
                    <a:pt x="338579" y="801208"/>
                    <a:pt x="338008" y="802351"/>
                  </a:cubicBezTo>
                  <a:lnTo>
                    <a:pt x="337500" y="803303"/>
                  </a:lnTo>
                  <a:cubicBezTo>
                    <a:pt x="336929" y="804382"/>
                    <a:pt x="336802" y="805842"/>
                    <a:pt x="337500" y="806920"/>
                  </a:cubicBezTo>
                  <a:cubicBezTo>
                    <a:pt x="342514" y="814346"/>
                    <a:pt x="353240" y="811046"/>
                    <a:pt x="359904" y="807682"/>
                  </a:cubicBezTo>
                  <a:cubicBezTo>
                    <a:pt x="368726" y="803239"/>
                    <a:pt x="375517" y="795243"/>
                    <a:pt x="378056" y="785723"/>
                  </a:cubicBezTo>
                  <a:cubicBezTo>
                    <a:pt x="378564" y="784009"/>
                    <a:pt x="378056" y="782105"/>
                    <a:pt x="376787" y="780899"/>
                  </a:cubicBezTo>
                  <a:lnTo>
                    <a:pt x="376787" y="780899"/>
                  </a:lnTo>
                  <a:close/>
                  <a:moveTo>
                    <a:pt x="310337" y="817393"/>
                  </a:moveTo>
                  <a:cubicBezTo>
                    <a:pt x="309384" y="814029"/>
                    <a:pt x="305069" y="813711"/>
                    <a:pt x="303228" y="816440"/>
                  </a:cubicBezTo>
                  <a:cubicBezTo>
                    <a:pt x="301134" y="819614"/>
                    <a:pt x="300690" y="823295"/>
                    <a:pt x="298849" y="826658"/>
                  </a:cubicBezTo>
                  <a:cubicBezTo>
                    <a:pt x="296437" y="831101"/>
                    <a:pt x="292756" y="834846"/>
                    <a:pt x="288250" y="837194"/>
                  </a:cubicBezTo>
                  <a:cubicBezTo>
                    <a:pt x="278222" y="842462"/>
                    <a:pt x="270543" y="837702"/>
                    <a:pt x="260579" y="837384"/>
                  </a:cubicBezTo>
                  <a:cubicBezTo>
                    <a:pt x="258801" y="837321"/>
                    <a:pt x="257786" y="839352"/>
                    <a:pt x="258611" y="840812"/>
                  </a:cubicBezTo>
                  <a:cubicBezTo>
                    <a:pt x="264640" y="851347"/>
                    <a:pt x="282348" y="850459"/>
                    <a:pt x="291931" y="846016"/>
                  </a:cubicBezTo>
                  <a:cubicBezTo>
                    <a:pt x="301641" y="841700"/>
                    <a:pt x="313446" y="828817"/>
                    <a:pt x="310337" y="817393"/>
                  </a:cubicBezTo>
                  <a:lnTo>
                    <a:pt x="310337" y="817393"/>
                  </a:lnTo>
                  <a:close/>
                  <a:moveTo>
                    <a:pt x="415184" y="624326"/>
                  </a:moveTo>
                  <a:cubicBezTo>
                    <a:pt x="413534" y="622993"/>
                    <a:pt x="411313" y="623057"/>
                    <a:pt x="410043" y="625024"/>
                  </a:cubicBezTo>
                  <a:cubicBezTo>
                    <a:pt x="407949" y="628261"/>
                    <a:pt x="408964" y="630800"/>
                    <a:pt x="408330" y="634481"/>
                  </a:cubicBezTo>
                  <a:cubicBezTo>
                    <a:pt x="407504" y="639177"/>
                    <a:pt x="404775" y="643937"/>
                    <a:pt x="400713" y="646666"/>
                  </a:cubicBezTo>
                  <a:cubicBezTo>
                    <a:pt x="392463" y="652188"/>
                    <a:pt x="385608" y="647809"/>
                    <a:pt x="377167" y="647174"/>
                  </a:cubicBezTo>
                  <a:cubicBezTo>
                    <a:pt x="375073" y="646984"/>
                    <a:pt x="373994" y="649522"/>
                    <a:pt x="374882" y="651173"/>
                  </a:cubicBezTo>
                  <a:cubicBezTo>
                    <a:pt x="380468" y="661708"/>
                    <a:pt x="397984" y="659613"/>
                    <a:pt x="406235" y="653902"/>
                  </a:cubicBezTo>
                  <a:cubicBezTo>
                    <a:pt x="413343" y="648824"/>
                    <a:pt x="424260" y="631688"/>
                    <a:pt x="415184" y="624326"/>
                  </a:cubicBezTo>
                  <a:lnTo>
                    <a:pt x="415184" y="624326"/>
                  </a:lnTo>
                  <a:close/>
                  <a:moveTo>
                    <a:pt x="341181" y="653267"/>
                  </a:moveTo>
                  <a:cubicBezTo>
                    <a:pt x="340103" y="652061"/>
                    <a:pt x="337564" y="651871"/>
                    <a:pt x="336485" y="653267"/>
                  </a:cubicBezTo>
                  <a:cubicBezTo>
                    <a:pt x="334264" y="656059"/>
                    <a:pt x="334454" y="657710"/>
                    <a:pt x="333819" y="661137"/>
                  </a:cubicBezTo>
                  <a:cubicBezTo>
                    <a:pt x="332867" y="666087"/>
                    <a:pt x="329948" y="670720"/>
                    <a:pt x="325759" y="673576"/>
                  </a:cubicBezTo>
                  <a:cubicBezTo>
                    <a:pt x="317127" y="679352"/>
                    <a:pt x="309892" y="675354"/>
                    <a:pt x="300880" y="674211"/>
                  </a:cubicBezTo>
                  <a:cubicBezTo>
                    <a:pt x="299103" y="674021"/>
                    <a:pt x="298341" y="676179"/>
                    <a:pt x="299039" y="677448"/>
                  </a:cubicBezTo>
                  <a:cubicBezTo>
                    <a:pt x="304371" y="687793"/>
                    <a:pt x="321316" y="686968"/>
                    <a:pt x="329948" y="681764"/>
                  </a:cubicBezTo>
                  <a:cubicBezTo>
                    <a:pt x="337627" y="677067"/>
                    <a:pt x="348988" y="661835"/>
                    <a:pt x="341181" y="653267"/>
                  </a:cubicBezTo>
                  <a:lnTo>
                    <a:pt x="341181" y="653267"/>
                  </a:lnTo>
                  <a:close/>
                  <a:moveTo>
                    <a:pt x="258230" y="684619"/>
                  </a:moveTo>
                  <a:cubicBezTo>
                    <a:pt x="255057" y="693188"/>
                    <a:pt x="248202" y="700042"/>
                    <a:pt x="239127" y="702073"/>
                  </a:cubicBezTo>
                  <a:cubicBezTo>
                    <a:pt x="230305" y="704040"/>
                    <a:pt x="224085" y="698963"/>
                    <a:pt x="215898" y="698836"/>
                  </a:cubicBezTo>
                  <a:cubicBezTo>
                    <a:pt x="214628" y="698836"/>
                    <a:pt x="214121" y="700169"/>
                    <a:pt x="214565" y="701121"/>
                  </a:cubicBezTo>
                  <a:cubicBezTo>
                    <a:pt x="218754" y="710705"/>
                    <a:pt x="235128" y="710958"/>
                    <a:pt x="243760" y="708420"/>
                  </a:cubicBezTo>
                  <a:cubicBezTo>
                    <a:pt x="254486" y="705310"/>
                    <a:pt x="262165" y="696996"/>
                    <a:pt x="266163" y="686777"/>
                  </a:cubicBezTo>
                  <a:cubicBezTo>
                    <a:pt x="268131" y="681890"/>
                    <a:pt x="260071" y="679669"/>
                    <a:pt x="258230" y="684619"/>
                  </a:cubicBezTo>
                  <a:lnTo>
                    <a:pt x="258230" y="684619"/>
                  </a:lnTo>
                  <a:close/>
                  <a:moveTo>
                    <a:pt x="375327" y="503993"/>
                  </a:moveTo>
                  <a:cubicBezTo>
                    <a:pt x="368282" y="510593"/>
                    <a:pt x="364791" y="519923"/>
                    <a:pt x="354954" y="523414"/>
                  </a:cubicBezTo>
                  <a:cubicBezTo>
                    <a:pt x="343657" y="527412"/>
                    <a:pt x="338072" y="518907"/>
                    <a:pt x="330329" y="512751"/>
                  </a:cubicBezTo>
                  <a:cubicBezTo>
                    <a:pt x="328361" y="511165"/>
                    <a:pt x="324553" y="512561"/>
                    <a:pt x="325569" y="515480"/>
                  </a:cubicBezTo>
                  <a:cubicBezTo>
                    <a:pt x="336485" y="546071"/>
                    <a:pt x="373740" y="533759"/>
                    <a:pt x="382308" y="507991"/>
                  </a:cubicBezTo>
                  <a:cubicBezTo>
                    <a:pt x="383704" y="503929"/>
                    <a:pt x="378183" y="501264"/>
                    <a:pt x="375327" y="503993"/>
                  </a:cubicBezTo>
                  <a:lnTo>
                    <a:pt x="375327" y="503993"/>
                  </a:lnTo>
                  <a:close/>
                  <a:moveTo>
                    <a:pt x="301578" y="529125"/>
                  </a:moveTo>
                  <a:cubicBezTo>
                    <a:pt x="300436" y="527412"/>
                    <a:pt x="298595" y="527349"/>
                    <a:pt x="297009" y="528554"/>
                  </a:cubicBezTo>
                  <a:cubicBezTo>
                    <a:pt x="294216" y="530712"/>
                    <a:pt x="294152" y="532870"/>
                    <a:pt x="292820" y="535980"/>
                  </a:cubicBezTo>
                  <a:cubicBezTo>
                    <a:pt x="290662" y="541057"/>
                    <a:pt x="286663" y="545119"/>
                    <a:pt x="281523" y="547214"/>
                  </a:cubicBezTo>
                  <a:cubicBezTo>
                    <a:pt x="272129" y="551085"/>
                    <a:pt x="263117" y="547087"/>
                    <a:pt x="255184" y="541882"/>
                  </a:cubicBezTo>
                  <a:cubicBezTo>
                    <a:pt x="253153" y="540550"/>
                    <a:pt x="251122" y="543088"/>
                    <a:pt x="252074" y="544992"/>
                  </a:cubicBezTo>
                  <a:cubicBezTo>
                    <a:pt x="257849" y="556480"/>
                    <a:pt x="272891" y="560415"/>
                    <a:pt x="284506" y="555909"/>
                  </a:cubicBezTo>
                  <a:cubicBezTo>
                    <a:pt x="292756" y="552735"/>
                    <a:pt x="308242" y="538773"/>
                    <a:pt x="301578" y="529125"/>
                  </a:cubicBezTo>
                  <a:lnTo>
                    <a:pt x="301578" y="529125"/>
                  </a:lnTo>
                  <a:close/>
                  <a:moveTo>
                    <a:pt x="211709" y="561367"/>
                  </a:moveTo>
                  <a:cubicBezTo>
                    <a:pt x="206949" y="556607"/>
                    <a:pt x="203331" y="566063"/>
                    <a:pt x="200793" y="568602"/>
                  </a:cubicBezTo>
                  <a:cubicBezTo>
                    <a:pt x="196286" y="573045"/>
                    <a:pt x="189940" y="575076"/>
                    <a:pt x="183720" y="573616"/>
                  </a:cubicBezTo>
                  <a:cubicBezTo>
                    <a:pt x="177437" y="572156"/>
                    <a:pt x="174327" y="567713"/>
                    <a:pt x="169630" y="563969"/>
                  </a:cubicBezTo>
                  <a:cubicBezTo>
                    <a:pt x="167409" y="562192"/>
                    <a:pt x="164363" y="563842"/>
                    <a:pt x="164870" y="566698"/>
                  </a:cubicBezTo>
                  <a:cubicBezTo>
                    <a:pt x="166774" y="577233"/>
                    <a:pt x="180166" y="582946"/>
                    <a:pt x="189876" y="582247"/>
                  </a:cubicBezTo>
                  <a:cubicBezTo>
                    <a:pt x="200031" y="581549"/>
                    <a:pt x="209043" y="574695"/>
                    <a:pt x="212724" y="565302"/>
                  </a:cubicBezTo>
                  <a:cubicBezTo>
                    <a:pt x="213296" y="564032"/>
                    <a:pt x="212661" y="562319"/>
                    <a:pt x="211709" y="561367"/>
                  </a:cubicBezTo>
                  <a:lnTo>
                    <a:pt x="211709" y="561367"/>
                  </a:lnTo>
                  <a:close/>
                  <a:moveTo>
                    <a:pt x="345053" y="386388"/>
                  </a:moveTo>
                  <a:cubicBezTo>
                    <a:pt x="344355" y="383786"/>
                    <a:pt x="340103" y="382834"/>
                    <a:pt x="338833" y="385563"/>
                  </a:cubicBezTo>
                  <a:cubicBezTo>
                    <a:pt x="335216" y="393687"/>
                    <a:pt x="333819" y="402065"/>
                    <a:pt x="324236" y="405619"/>
                  </a:cubicBezTo>
                  <a:cubicBezTo>
                    <a:pt x="315287" y="408919"/>
                    <a:pt x="307354" y="404477"/>
                    <a:pt x="299928" y="399843"/>
                  </a:cubicBezTo>
                  <a:cubicBezTo>
                    <a:pt x="297707" y="398447"/>
                    <a:pt x="295485" y="401113"/>
                    <a:pt x="296564" y="403207"/>
                  </a:cubicBezTo>
                  <a:cubicBezTo>
                    <a:pt x="301959" y="414060"/>
                    <a:pt x="316810" y="417233"/>
                    <a:pt x="327600" y="413235"/>
                  </a:cubicBezTo>
                  <a:cubicBezTo>
                    <a:pt x="337500" y="409490"/>
                    <a:pt x="347972" y="397559"/>
                    <a:pt x="345053" y="386388"/>
                  </a:cubicBezTo>
                  <a:lnTo>
                    <a:pt x="345053" y="386388"/>
                  </a:lnTo>
                  <a:close/>
                  <a:moveTo>
                    <a:pt x="261023" y="415012"/>
                  </a:moveTo>
                  <a:cubicBezTo>
                    <a:pt x="249789" y="427896"/>
                    <a:pt x="235763" y="431450"/>
                    <a:pt x="219706" y="425865"/>
                  </a:cubicBezTo>
                  <a:cubicBezTo>
                    <a:pt x="216025" y="424596"/>
                    <a:pt x="213867" y="430117"/>
                    <a:pt x="217104" y="432085"/>
                  </a:cubicBezTo>
                  <a:cubicBezTo>
                    <a:pt x="233224" y="441668"/>
                    <a:pt x="257151" y="435449"/>
                    <a:pt x="266989" y="419645"/>
                  </a:cubicBezTo>
                  <a:cubicBezTo>
                    <a:pt x="269273" y="416028"/>
                    <a:pt x="263879" y="411712"/>
                    <a:pt x="261023" y="415012"/>
                  </a:cubicBezTo>
                  <a:lnTo>
                    <a:pt x="261023" y="415012"/>
                  </a:lnTo>
                  <a:close/>
                  <a:moveTo>
                    <a:pt x="180864" y="431767"/>
                  </a:moveTo>
                  <a:cubicBezTo>
                    <a:pt x="176548" y="440145"/>
                    <a:pt x="172677" y="447698"/>
                    <a:pt x="163791" y="452204"/>
                  </a:cubicBezTo>
                  <a:cubicBezTo>
                    <a:pt x="158904" y="454679"/>
                    <a:pt x="153637" y="456012"/>
                    <a:pt x="148115" y="456012"/>
                  </a:cubicBezTo>
                  <a:cubicBezTo>
                    <a:pt x="143482" y="455948"/>
                    <a:pt x="139293" y="454171"/>
                    <a:pt x="134723" y="454806"/>
                  </a:cubicBezTo>
                  <a:cubicBezTo>
                    <a:pt x="133010" y="454996"/>
                    <a:pt x="132121" y="456773"/>
                    <a:pt x="133327" y="458169"/>
                  </a:cubicBezTo>
                  <a:cubicBezTo>
                    <a:pt x="140499" y="466357"/>
                    <a:pt x="157254" y="463691"/>
                    <a:pt x="165949" y="459693"/>
                  </a:cubicBezTo>
                  <a:cubicBezTo>
                    <a:pt x="175723" y="455123"/>
                    <a:pt x="185116" y="445349"/>
                    <a:pt x="186957" y="434369"/>
                  </a:cubicBezTo>
                  <a:cubicBezTo>
                    <a:pt x="187464" y="430879"/>
                    <a:pt x="182704" y="428150"/>
                    <a:pt x="180864" y="431767"/>
                  </a:cubicBezTo>
                  <a:lnTo>
                    <a:pt x="180864" y="431767"/>
                  </a:lnTo>
                  <a:close/>
                  <a:moveTo>
                    <a:pt x="316239" y="285666"/>
                  </a:moveTo>
                  <a:cubicBezTo>
                    <a:pt x="314779" y="283382"/>
                    <a:pt x="311860" y="283572"/>
                    <a:pt x="310400" y="285666"/>
                  </a:cubicBezTo>
                  <a:cubicBezTo>
                    <a:pt x="307988" y="289030"/>
                    <a:pt x="308306" y="293029"/>
                    <a:pt x="306401" y="296646"/>
                  </a:cubicBezTo>
                  <a:cubicBezTo>
                    <a:pt x="303800" y="301660"/>
                    <a:pt x="299230" y="305785"/>
                    <a:pt x="293835" y="307372"/>
                  </a:cubicBezTo>
                  <a:cubicBezTo>
                    <a:pt x="283173" y="310545"/>
                    <a:pt x="277651" y="303183"/>
                    <a:pt x="268766" y="299819"/>
                  </a:cubicBezTo>
                  <a:cubicBezTo>
                    <a:pt x="267369" y="299312"/>
                    <a:pt x="265465" y="300644"/>
                    <a:pt x="265656" y="302168"/>
                  </a:cubicBezTo>
                  <a:cubicBezTo>
                    <a:pt x="267369" y="315369"/>
                    <a:pt x="286854" y="319177"/>
                    <a:pt x="297516" y="316004"/>
                  </a:cubicBezTo>
                  <a:cubicBezTo>
                    <a:pt x="307734" y="313021"/>
                    <a:pt x="323411" y="297090"/>
                    <a:pt x="316239" y="285666"/>
                  </a:cubicBezTo>
                  <a:lnTo>
                    <a:pt x="316239" y="285666"/>
                  </a:lnTo>
                  <a:close/>
                  <a:moveTo>
                    <a:pt x="225037" y="314988"/>
                  </a:moveTo>
                  <a:cubicBezTo>
                    <a:pt x="224085" y="323556"/>
                    <a:pt x="218310" y="331109"/>
                    <a:pt x="209868" y="333521"/>
                  </a:cubicBezTo>
                  <a:cubicBezTo>
                    <a:pt x="201872" y="335805"/>
                    <a:pt x="195081" y="332378"/>
                    <a:pt x="188290" y="328506"/>
                  </a:cubicBezTo>
                  <a:cubicBezTo>
                    <a:pt x="185814" y="327110"/>
                    <a:pt x="182324" y="330093"/>
                    <a:pt x="184164" y="332632"/>
                  </a:cubicBezTo>
                  <a:cubicBezTo>
                    <a:pt x="190765" y="341898"/>
                    <a:pt x="203839" y="344500"/>
                    <a:pt x="214311" y="340883"/>
                  </a:cubicBezTo>
                  <a:cubicBezTo>
                    <a:pt x="225545" y="337011"/>
                    <a:pt x="232145" y="326349"/>
                    <a:pt x="233351" y="314988"/>
                  </a:cubicBezTo>
                  <a:cubicBezTo>
                    <a:pt x="234049" y="309593"/>
                    <a:pt x="225672" y="309657"/>
                    <a:pt x="225037" y="314988"/>
                  </a:cubicBezTo>
                  <a:lnTo>
                    <a:pt x="225037" y="314988"/>
                  </a:lnTo>
                  <a:close/>
                  <a:moveTo>
                    <a:pt x="143545" y="340121"/>
                  </a:moveTo>
                  <a:cubicBezTo>
                    <a:pt x="141768" y="349514"/>
                    <a:pt x="135866" y="357765"/>
                    <a:pt x="126346" y="360621"/>
                  </a:cubicBezTo>
                  <a:cubicBezTo>
                    <a:pt x="116318" y="363604"/>
                    <a:pt x="109527" y="357955"/>
                    <a:pt x="100324" y="356242"/>
                  </a:cubicBezTo>
                  <a:cubicBezTo>
                    <a:pt x="99372" y="356051"/>
                    <a:pt x="98294" y="356876"/>
                    <a:pt x="98674" y="357892"/>
                  </a:cubicBezTo>
                  <a:cubicBezTo>
                    <a:pt x="102292" y="368998"/>
                    <a:pt x="118793" y="370966"/>
                    <a:pt x="128504" y="368364"/>
                  </a:cubicBezTo>
                  <a:cubicBezTo>
                    <a:pt x="140753" y="365064"/>
                    <a:pt x="149321" y="354655"/>
                    <a:pt x="151606" y="342406"/>
                  </a:cubicBezTo>
                  <a:cubicBezTo>
                    <a:pt x="152621" y="337075"/>
                    <a:pt x="144497" y="334853"/>
                    <a:pt x="143545" y="340121"/>
                  </a:cubicBezTo>
                  <a:lnTo>
                    <a:pt x="143545" y="340121"/>
                  </a:lnTo>
                  <a:close/>
                  <a:moveTo>
                    <a:pt x="273272" y="172378"/>
                  </a:moveTo>
                  <a:cubicBezTo>
                    <a:pt x="268893" y="179867"/>
                    <a:pt x="261657" y="185008"/>
                    <a:pt x="253788" y="188308"/>
                  </a:cubicBezTo>
                  <a:cubicBezTo>
                    <a:pt x="244521" y="192243"/>
                    <a:pt x="238809" y="190149"/>
                    <a:pt x="230939" y="185008"/>
                  </a:cubicBezTo>
                  <a:cubicBezTo>
                    <a:pt x="228908" y="183675"/>
                    <a:pt x="226497" y="185833"/>
                    <a:pt x="227068" y="187991"/>
                  </a:cubicBezTo>
                  <a:cubicBezTo>
                    <a:pt x="229543" y="198018"/>
                    <a:pt x="242427" y="199859"/>
                    <a:pt x="251058" y="197891"/>
                  </a:cubicBezTo>
                  <a:cubicBezTo>
                    <a:pt x="262863" y="195162"/>
                    <a:pt x="274732" y="187229"/>
                    <a:pt x="280571" y="176567"/>
                  </a:cubicBezTo>
                  <a:cubicBezTo>
                    <a:pt x="283109" y="171870"/>
                    <a:pt x="276001" y="167681"/>
                    <a:pt x="273272" y="172378"/>
                  </a:cubicBezTo>
                  <a:lnTo>
                    <a:pt x="273272" y="172378"/>
                  </a:lnTo>
                  <a:close/>
                  <a:moveTo>
                    <a:pt x="184672" y="197003"/>
                  </a:moveTo>
                  <a:cubicBezTo>
                    <a:pt x="182070" y="206333"/>
                    <a:pt x="178072" y="214837"/>
                    <a:pt x="167917" y="217693"/>
                  </a:cubicBezTo>
                  <a:cubicBezTo>
                    <a:pt x="158524" y="220422"/>
                    <a:pt x="152621" y="215218"/>
                    <a:pt x="144117" y="213124"/>
                  </a:cubicBezTo>
                  <a:cubicBezTo>
                    <a:pt x="141959" y="212616"/>
                    <a:pt x="140689" y="214774"/>
                    <a:pt x="141451" y="216551"/>
                  </a:cubicBezTo>
                  <a:cubicBezTo>
                    <a:pt x="145957" y="226959"/>
                    <a:pt x="163157" y="228038"/>
                    <a:pt x="172423" y="224675"/>
                  </a:cubicBezTo>
                  <a:cubicBezTo>
                    <a:pt x="183085" y="220803"/>
                    <a:pt x="192225" y="209506"/>
                    <a:pt x="191907" y="197955"/>
                  </a:cubicBezTo>
                  <a:cubicBezTo>
                    <a:pt x="191844" y="193830"/>
                    <a:pt x="185814" y="192878"/>
                    <a:pt x="184672" y="197003"/>
                  </a:cubicBezTo>
                  <a:lnTo>
                    <a:pt x="184672" y="197003"/>
                  </a:lnTo>
                  <a:close/>
                  <a:moveTo>
                    <a:pt x="98103" y="227404"/>
                  </a:moveTo>
                  <a:cubicBezTo>
                    <a:pt x="92899" y="233560"/>
                    <a:pt x="90868" y="240351"/>
                    <a:pt x="81982" y="242509"/>
                  </a:cubicBezTo>
                  <a:cubicBezTo>
                    <a:pt x="72843" y="244794"/>
                    <a:pt x="66941" y="239589"/>
                    <a:pt x="59833" y="235147"/>
                  </a:cubicBezTo>
                  <a:cubicBezTo>
                    <a:pt x="58119" y="234068"/>
                    <a:pt x="55580" y="235908"/>
                    <a:pt x="56278" y="237876"/>
                  </a:cubicBezTo>
                  <a:cubicBezTo>
                    <a:pt x="59833" y="247777"/>
                    <a:pt x="72653" y="252029"/>
                    <a:pt x="82363" y="250442"/>
                  </a:cubicBezTo>
                  <a:cubicBezTo>
                    <a:pt x="91566" y="248919"/>
                    <a:pt x="104005" y="239907"/>
                    <a:pt x="103054" y="229498"/>
                  </a:cubicBezTo>
                  <a:cubicBezTo>
                    <a:pt x="102863" y="227213"/>
                    <a:pt x="99880" y="225309"/>
                    <a:pt x="98103" y="227404"/>
                  </a:cubicBezTo>
                  <a:lnTo>
                    <a:pt x="98103" y="227404"/>
                  </a:lnTo>
                  <a:close/>
                  <a:moveTo>
                    <a:pt x="244521" y="78003"/>
                  </a:moveTo>
                  <a:cubicBezTo>
                    <a:pt x="241983" y="85618"/>
                    <a:pt x="238238" y="92029"/>
                    <a:pt x="230114" y="94694"/>
                  </a:cubicBezTo>
                  <a:cubicBezTo>
                    <a:pt x="221864" y="97424"/>
                    <a:pt x="216025" y="93806"/>
                    <a:pt x="208599" y="91140"/>
                  </a:cubicBezTo>
                  <a:cubicBezTo>
                    <a:pt x="206441" y="90378"/>
                    <a:pt x="204220" y="93234"/>
                    <a:pt x="205553" y="95138"/>
                  </a:cubicBezTo>
                  <a:cubicBezTo>
                    <a:pt x="211328" y="103516"/>
                    <a:pt x="224783" y="105103"/>
                    <a:pt x="233859" y="101803"/>
                  </a:cubicBezTo>
                  <a:cubicBezTo>
                    <a:pt x="243379" y="98249"/>
                    <a:pt x="250805" y="89173"/>
                    <a:pt x="251693" y="79018"/>
                  </a:cubicBezTo>
                  <a:cubicBezTo>
                    <a:pt x="252074" y="74702"/>
                    <a:pt x="245791" y="74258"/>
                    <a:pt x="244521" y="78003"/>
                  </a:cubicBezTo>
                  <a:lnTo>
                    <a:pt x="244521" y="78003"/>
                  </a:lnTo>
                  <a:close/>
                  <a:moveTo>
                    <a:pt x="157318" y="105547"/>
                  </a:moveTo>
                  <a:cubicBezTo>
                    <a:pt x="154271" y="114623"/>
                    <a:pt x="149575" y="122302"/>
                    <a:pt x="139801" y="125031"/>
                  </a:cubicBezTo>
                  <a:cubicBezTo>
                    <a:pt x="130027" y="127824"/>
                    <a:pt x="123490" y="122493"/>
                    <a:pt x="114858" y="119510"/>
                  </a:cubicBezTo>
                  <a:cubicBezTo>
                    <a:pt x="112891" y="118812"/>
                    <a:pt x="111685" y="121097"/>
                    <a:pt x="112447" y="122683"/>
                  </a:cubicBezTo>
                  <a:cubicBezTo>
                    <a:pt x="117397" y="133473"/>
                    <a:pt x="134406" y="135186"/>
                    <a:pt x="144370" y="131632"/>
                  </a:cubicBezTo>
                  <a:cubicBezTo>
                    <a:pt x="154843" y="127888"/>
                    <a:pt x="163284" y="117669"/>
                    <a:pt x="164109" y="106499"/>
                  </a:cubicBezTo>
                  <a:cubicBezTo>
                    <a:pt x="164363" y="102374"/>
                    <a:pt x="158460" y="101993"/>
                    <a:pt x="157318" y="105547"/>
                  </a:cubicBezTo>
                  <a:lnTo>
                    <a:pt x="157318" y="105547"/>
                  </a:lnTo>
                  <a:close/>
                  <a:moveTo>
                    <a:pt x="67385" y="135948"/>
                  </a:moveTo>
                  <a:cubicBezTo>
                    <a:pt x="64656" y="144897"/>
                    <a:pt x="59959" y="152513"/>
                    <a:pt x="50059" y="154353"/>
                  </a:cubicBezTo>
                  <a:cubicBezTo>
                    <a:pt x="41110" y="156003"/>
                    <a:pt x="35969" y="150545"/>
                    <a:pt x="28480" y="147435"/>
                  </a:cubicBezTo>
                  <a:cubicBezTo>
                    <a:pt x="27655" y="147118"/>
                    <a:pt x="26957" y="148070"/>
                    <a:pt x="27084" y="148768"/>
                  </a:cubicBezTo>
                  <a:cubicBezTo>
                    <a:pt x="29495" y="158669"/>
                    <a:pt x="44156" y="161906"/>
                    <a:pt x="52851" y="160002"/>
                  </a:cubicBezTo>
                  <a:cubicBezTo>
                    <a:pt x="63450" y="157654"/>
                    <a:pt x="72653" y="147689"/>
                    <a:pt x="72970" y="136710"/>
                  </a:cubicBezTo>
                  <a:cubicBezTo>
                    <a:pt x="73097" y="133473"/>
                    <a:pt x="68337" y="132965"/>
                    <a:pt x="67385" y="135948"/>
                  </a:cubicBezTo>
                  <a:lnTo>
                    <a:pt x="67385" y="135948"/>
                  </a:lnTo>
                  <a:close/>
                  <a:moveTo>
                    <a:pt x="215707" y="3429"/>
                  </a:moveTo>
                  <a:cubicBezTo>
                    <a:pt x="215263" y="-125"/>
                    <a:pt x="209868" y="-1649"/>
                    <a:pt x="208916" y="2477"/>
                  </a:cubicBezTo>
                  <a:cubicBezTo>
                    <a:pt x="207076" y="10727"/>
                    <a:pt x="203966" y="18724"/>
                    <a:pt x="194890" y="21263"/>
                  </a:cubicBezTo>
                  <a:cubicBezTo>
                    <a:pt x="186449" y="23611"/>
                    <a:pt x="181435" y="18534"/>
                    <a:pt x="174073" y="15995"/>
                  </a:cubicBezTo>
                  <a:cubicBezTo>
                    <a:pt x="172359" y="15424"/>
                    <a:pt x="170519" y="17265"/>
                    <a:pt x="171090" y="18978"/>
                  </a:cubicBezTo>
                  <a:cubicBezTo>
                    <a:pt x="174454" y="28752"/>
                    <a:pt x="189178" y="30973"/>
                    <a:pt x="197936" y="28244"/>
                  </a:cubicBezTo>
                  <a:cubicBezTo>
                    <a:pt x="208091" y="25135"/>
                    <a:pt x="217040" y="14409"/>
                    <a:pt x="215707" y="3429"/>
                  </a:cubicBezTo>
                  <a:lnTo>
                    <a:pt x="215707" y="3429"/>
                  </a:lnTo>
                  <a:close/>
                  <a:moveTo>
                    <a:pt x="119936" y="32560"/>
                  </a:moveTo>
                  <a:cubicBezTo>
                    <a:pt x="117524" y="49315"/>
                    <a:pt x="98801" y="57185"/>
                    <a:pt x="85600" y="45888"/>
                  </a:cubicBezTo>
                  <a:cubicBezTo>
                    <a:pt x="82109" y="42905"/>
                    <a:pt x="77032" y="47729"/>
                    <a:pt x="80459" y="51029"/>
                  </a:cubicBezTo>
                  <a:cubicBezTo>
                    <a:pt x="97214" y="67023"/>
                    <a:pt x="124505" y="57947"/>
                    <a:pt x="127806" y="34718"/>
                  </a:cubicBezTo>
                  <a:cubicBezTo>
                    <a:pt x="128504" y="29577"/>
                    <a:pt x="120634" y="27356"/>
                    <a:pt x="119936" y="32560"/>
                  </a:cubicBezTo>
                  <a:close/>
                </a:path>
              </a:pathLst>
            </a:custGeom>
            <a:solidFill>
              <a:srgbClr val="336E6C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E38928EC-C2B3-4383-962E-4B47C790209E}"/>
                </a:ext>
              </a:extLst>
            </p:cNvPr>
            <p:cNvSpPr/>
            <p:nvPr/>
          </p:nvSpPr>
          <p:spPr>
            <a:xfrm>
              <a:off x="2289713" y="4030700"/>
              <a:ext cx="203178" cy="1425031"/>
            </a:xfrm>
            <a:custGeom>
              <a:avLst/>
              <a:gdLst>
                <a:gd name="connsiteX0" fmla="*/ 159222 w 203178"/>
                <a:gd name="connsiteY0" fmla="*/ 2885 h 1425031"/>
                <a:gd name="connsiteX1" fmla="*/ 1380 w 203178"/>
                <a:gd name="connsiteY1" fmla="*/ 8597 h 1425031"/>
                <a:gd name="connsiteX2" fmla="*/ 7282 w 203178"/>
                <a:gd name="connsiteY2" fmla="*/ 345290 h 1425031"/>
                <a:gd name="connsiteX3" fmla="*/ 170075 w 203178"/>
                <a:gd name="connsiteY3" fmla="*/ 337546 h 1425031"/>
                <a:gd name="connsiteX4" fmla="*/ 170011 w 203178"/>
                <a:gd name="connsiteY4" fmla="*/ 335389 h 1425031"/>
                <a:gd name="connsiteX5" fmla="*/ 159222 w 203178"/>
                <a:gd name="connsiteY5" fmla="*/ 2885 h 1425031"/>
                <a:gd name="connsiteX6" fmla="*/ 159222 w 203178"/>
                <a:gd name="connsiteY6" fmla="*/ 2885 h 1425031"/>
                <a:gd name="connsiteX7" fmla="*/ 192161 w 203178"/>
                <a:gd name="connsiteY7" fmla="*/ 1081696 h 1425031"/>
                <a:gd name="connsiteX8" fmla="*/ 34319 w 203178"/>
                <a:gd name="connsiteY8" fmla="*/ 1087409 h 1425031"/>
                <a:gd name="connsiteX9" fmla="*/ 40221 w 203178"/>
                <a:gd name="connsiteY9" fmla="*/ 1424101 h 1425031"/>
                <a:gd name="connsiteX10" fmla="*/ 203014 w 203178"/>
                <a:gd name="connsiteY10" fmla="*/ 1416357 h 1425031"/>
                <a:gd name="connsiteX11" fmla="*/ 203014 w 203178"/>
                <a:gd name="connsiteY11" fmla="*/ 1414200 h 1425031"/>
                <a:gd name="connsiteX12" fmla="*/ 192161 w 203178"/>
                <a:gd name="connsiteY12" fmla="*/ 1081696 h 1425031"/>
                <a:gd name="connsiteX13" fmla="*/ 192161 w 203178"/>
                <a:gd name="connsiteY13" fmla="*/ 1081696 h 1425031"/>
                <a:gd name="connsiteX14" fmla="*/ 134533 w 203178"/>
                <a:gd name="connsiteY14" fmla="*/ 1291137 h 1425031"/>
                <a:gd name="connsiteX15" fmla="*/ 134533 w 203178"/>
                <a:gd name="connsiteY15" fmla="*/ 1291137 h 1425031"/>
                <a:gd name="connsiteX16" fmla="*/ 131106 w 203178"/>
                <a:gd name="connsiteY16" fmla="*/ 1201332 h 1425031"/>
                <a:gd name="connsiteX17" fmla="*/ 181689 w 203178"/>
                <a:gd name="connsiteY17" fmla="*/ 1200443 h 1425031"/>
                <a:gd name="connsiteX18" fmla="*/ 181880 w 203178"/>
                <a:gd name="connsiteY18" fmla="*/ 1290439 h 1425031"/>
                <a:gd name="connsiteX19" fmla="*/ 134533 w 203178"/>
                <a:gd name="connsiteY19" fmla="*/ 1291137 h 1425031"/>
                <a:gd name="connsiteX20" fmla="*/ 134533 w 203178"/>
                <a:gd name="connsiteY20" fmla="*/ 1291137 h 1425031"/>
                <a:gd name="connsiteX21" fmla="*/ 182451 w 203178"/>
                <a:gd name="connsiteY21" fmla="*/ 1103846 h 1425031"/>
                <a:gd name="connsiteX22" fmla="*/ 182451 w 203178"/>
                <a:gd name="connsiteY22" fmla="*/ 1103846 h 1425031"/>
                <a:gd name="connsiteX23" fmla="*/ 181880 w 203178"/>
                <a:gd name="connsiteY23" fmla="*/ 1176897 h 1425031"/>
                <a:gd name="connsiteX24" fmla="*/ 128694 w 203178"/>
                <a:gd name="connsiteY24" fmla="*/ 1174358 h 1425031"/>
                <a:gd name="connsiteX25" fmla="*/ 123744 w 203178"/>
                <a:gd name="connsiteY25" fmla="*/ 1104164 h 1425031"/>
                <a:gd name="connsiteX26" fmla="*/ 182451 w 203178"/>
                <a:gd name="connsiteY26" fmla="*/ 1103846 h 1425031"/>
                <a:gd name="connsiteX27" fmla="*/ 182451 w 203178"/>
                <a:gd name="connsiteY27" fmla="*/ 1103846 h 1425031"/>
                <a:gd name="connsiteX28" fmla="*/ 112701 w 203178"/>
                <a:gd name="connsiteY28" fmla="*/ 1291391 h 1425031"/>
                <a:gd name="connsiteX29" fmla="*/ 112701 w 203178"/>
                <a:gd name="connsiteY29" fmla="*/ 1291391 h 1425031"/>
                <a:gd name="connsiteX30" fmla="*/ 55517 w 203178"/>
                <a:gd name="connsiteY30" fmla="*/ 1292407 h 1425031"/>
                <a:gd name="connsiteX31" fmla="*/ 53549 w 203178"/>
                <a:gd name="connsiteY31" fmla="*/ 1204124 h 1425031"/>
                <a:gd name="connsiteX32" fmla="*/ 108321 w 203178"/>
                <a:gd name="connsiteY32" fmla="*/ 1201713 h 1425031"/>
                <a:gd name="connsiteX33" fmla="*/ 112701 w 203178"/>
                <a:gd name="connsiteY33" fmla="*/ 1291391 h 1425031"/>
                <a:gd name="connsiteX34" fmla="*/ 112701 w 203178"/>
                <a:gd name="connsiteY34" fmla="*/ 1291391 h 1425031"/>
                <a:gd name="connsiteX35" fmla="*/ 102800 w 203178"/>
                <a:gd name="connsiteY35" fmla="*/ 1104100 h 1425031"/>
                <a:gd name="connsiteX36" fmla="*/ 102800 w 203178"/>
                <a:gd name="connsiteY36" fmla="*/ 1104100 h 1425031"/>
                <a:gd name="connsiteX37" fmla="*/ 106735 w 203178"/>
                <a:gd name="connsiteY37" fmla="*/ 1175120 h 1425031"/>
                <a:gd name="connsiteX38" fmla="*/ 52978 w 203178"/>
                <a:gd name="connsiteY38" fmla="*/ 1180895 h 1425031"/>
                <a:gd name="connsiteX39" fmla="*/ 49678 w 203178"/>
                <a:gd name="connsiteY39" fmla="*/ 1103656 h 1425031"/>
                <a:gd name="connsiteX40" fmla="*/ 102800 w 203178"/>
                <a:gd name="connsiteY40" fmla="*/ 1104100 h 1425031"/>
                <a:gd name="connsiteX41" fmla="*/ 102800 w 203178"/>
                <a:gd name="connsiteY41" fmla="*/ 1104100 h 1425031"/>
                <a:gd name="connsiteX42" fmla="*/ 112701 w 203178"/>
                <a:gd name="connsiteY42" fmla="*/ 1402014 h 1425031"/>
                <a:gd name="connsiteX43" fmla="*/ 112701 w 203178"/>
                <a:gd name="connsiteY43" fmla="*/ 1402839 h 1425031"/>
                <a:gd name="connsiteX44" fmla="*/ 59261 w 203178"/>
                <a:gd name="connsiteY44" fmla="*/ 1403410 h 1425031"/>
                <a:gd name="connsiteX45" fmla="*/ 56025 w 203178"/>
                <a:gd name="connsiteY45" fmla="*/ 1311891 h 1425031"/>
                <a:gd name="connsiteX46" fmla="*/ 111939 w 203178"/>
                <a:gd name="connsiteY46" fmla="*/ 1312906 h 1425031"/>
                <a:gd name="connsiteX47" fmla="*/ 112701 w 203178"/>
                <a:gd name="connsiteY47" fmla="*/ 1402014 h 1425031"/>
                <a:gd name="connsiteX48" fmla="*/ 112701 w 203178"/>
                <a:gd name="connsiteY48" fmla="*/ 1402014 h 1425031"/>
                <a:gd name="connsiteX49" fmla="*/ 137516 w 203178"/>
                <a:gd name="connsiteY49" fmla="*/ 1401570 h 1425031"/>
                <a:gd name="connsiteX50" fmla="*/ 137516 w 203178"/>
                <a:gd name="connsiteY50" fmla="*/ 1401570 h 1425031"/>
                <a:gd name="connsiteX51" fmla="*/ 134533 w 203178"/>
                <a:gd name="connsiteY51" fmla="*/ 1313795 h 1425031"/>
                <a:gd name="connsiteX52" fmla="*/ 182007 w 203178"/>
                <a:gd name="connsiteY52" fmla="*/ 1313605 h 1425031"/>
                <a:gd name="connsiteX53" fmla="*/ 182768 w 203178"/>
                <a:gd name="connsiteY53" fmla="*/ 1399031 h 1425031"/>
                <a:gd name="connsiteX54" fmla="*/ 137516 w 203178"/>
                <a:gd name="connsiteY54" fmla="*/ 1401570 h 1425031"/>
                <a:gd name="connsiteX55" fmla="*/ 137516 w 203178"/>
                <a:gd name="connsiteY55" fmla="*/ 1401570 h 1425031"/>
                <a:gd name="connsiteX56" fmla="*/ 174010 w 203178"/>
                <a:gd name="connsiteY56" fmla="*/ 545591 h 1425031"/>
                <a:gd name="connsiteX57" fmla="*/ 16167 w 203178"/>
                <a:gd name="connsiteY57" fmla="*/ 551303 h 1425031"/>
                <a:gd name="connsiteX58" fmla="*/ 22070 w 203178"/>
                <a:gd name="connsiteY58" fmla="*/ 887995 h 1425031"/>
                <a:gd name="connsiteX59" fmla="*/ 184862 w 203178"/>
                <a:gd name="connsiteY59" fmla="*/ 880252 h 1425031"/>
                <a:gd name="connsiteX60" fmla="*/ 184799 w 203178"/>
                <a:gd name="connsiteY60" fmla="*/ 878094 h 1425031"/>
                <a:gd name="connsiteX61" fmla="*/ 174010 w 203178"/>
                <a:gd name="connsiteY61" fmla="*/ 545591 h 1425031"/>
                <a:gd name="connsiteX62" fmla="*/ 174010 w 203178"/>
                <a:gd name="connsiteY62" fmla="*/ 545591 h 1425031"/>
                <a:gd name="connsiteX63" fmla="*/ 116445 w 203178"/>
                <a:gd name="connsiteY63" fmla="*/ 755096 h 1425031"/>
                <a:gd name="connsiteX64" fmla="*/ 116445 w 203178"/>
                <a:gd name="connsiteY64" fmla="*/ 755096 h 1425031"/>
                <a:gd name="connsiteX65" fmla="*/ 113018 w 203178"/>
                <a:gd name="connsiteY65" fmla="*/ 665290 h 1425031"/>
                <a:gd name="connsiteX66" fmla="*/ 163601 w 203178"/>
                <a:gd name="connsiteY66" fmla="*/ 664401 h 1425031"/>
                <a:gd name="connsiteX67" fmla="*/ 163791 w 203178"/>
                <a:gd name="connsiteY67" fmla="*/ 754397 h 1425031"/>
                <a:gd name="connsiteX68" fmla="*/ 116445 w 203178"/>
                <a:gd name="connsiteY68" fmla="*/ 755096 h 1425031"/>
                <a:gd name="connsiteX69" fmla="*/ 116445 w 203178"/>
                <a:gd name="connsiteY69" fmla="*/ 755096 h 1425031"/>
                <a:gd name="connsiteX70" fmla="*/ 164299 w 203178"/>
                <a:gd name="connsiteY70" fmla="*/ 567741 h 1425031"/>
                <a:gd name="connsiteX71" fmla="*/ 164299 w 203178"/>
                <a:gd name="connsiteY71" fmla="*/ 567741 h 1425031"/>
                <a:gd name="connsiteX72" fmla="*/ 163728 w 203178"/>
                <a:gd name="connsiteY72" fmla="*/ 640792 h 1425031"/>
                <a:gd name="connsiteX73" fmla="*/ 110543 w 203178"/>
                <a:gd name="connsiteY73" fmla="*/ 638253 h 1425031"/>
                <a:gd name="connsiteX74" fmla="*/ 105592 w 203178"/>
                <a:gd name="connsiteY74" fmla="*/ 568058 h 1425031"/>
                <a:gd name="connsiteX75" fmla="*/ 164299 w 203178"/>
                <a:gd name="connsiteY75" fmla="*/ 567741 h 1425031"/>
                <a:gd name="connsiteX76" fmla="*/ 164299 w 203178"/>
                <a:gd name="connsiteY76" fmla="*/ 567741 h 1425031"/>
                <a:gd name="connsiteX77" fmla="*/ 94549 w 203178"/>
                <a:gd name="connsiteY77" fmla="*/ 755286 h 1425031"/>
                <a:gd name="connsiteX78" fmla="*/ 94549 w 203178"/>
                <a:gd name="connsiteY78" fmla="*/ 755286 h 1425031"/>
                <a:gd name="connsiteX79" fmla="*/ 37365 w 203178"/>
                <a:gd name="connsiteY79" fmla="*/ 756301 h 1425031"/>
                <a:gd name="connsiteX80" fmla="*/ 35398 w 203178"/>
                <a:gd name="connsiteY80" fmla="*/ 668019 h 1425031"/>
                <a:gd name="connsiteX81" fmla="*/ 90170 w 203178"/>
                <a:gd name="connsiteY81" fmla="*/ 665607 h 1425031"/>
                <a:gd name="connsiteX82" fmla="*/ 94549 w 203178"/>
                <a:gd name="connsiteY82" fmla="*/ 755286 h 1425031"/>
                <a:gd name="connsiteX83" fmla="*/ 94549 w 203178"/>
                <a:gd name="connsiteY83" fmla="*/ 755286 h 1425031"/>
                <a:gd name="connsiteX84" fmla="*/ 84712 w 203178"/>
                <a:gd name="connsiteY84" fmla="*/ 567995 h 1425031"/>
                <a:gd name="connsiteX85" fmla="*/ 84712 w 203178"/>
                <a:gd name="connsiteY85" fmla="*/ 567995 h 1425031"/>
                <a:gd name="connsiteX86" fmla="*/ 88647 w 203178"/>
                <a:gd name="connsiteY86" fmla="*/ 639014 h 1425031"/>
                <a:gd name="connsiteX87" fmla="*/ 34890 w 203178"/>
                <a:gd name="connsiteY87" fmla="*/ 644790 h 1425031"/>
                <a:gd name="connsiteX88" fmla="*/ 31590 w 203178"/>
                <a:gd name="connsiteY88" fmla="*/ 567551 h 1425031"/>
                <a:gd name="connsiteX89" fmla="*/ 84712 w 203178"/>
                <a:gd name="connsiteY89" fmla="*/ 567995 h 1425031"/>
                <a:gd name="connsiteX90" fmla="*/ 84712 w 203178"/>
                <a:gd name="connsiteY90" fmla="*/ 567995 h 1425031"/>
                <a:gd name="connsiteX91" fmla="*/ 94549 w 203178"/>
                <a:gd name="connsiteY91" fmla="*/ 865972 h 1425031"/>
                <a:gd name="connsiteX92" fmla="*/ 94549 w 203178"/>
                <a:gd name="connsiteY92" fmla="*/ 866797 h 1425031"/>
                <a:gd name="connsiteX93" fmla="*/ 41110 w 203178"/>
                <a:gd name="connsiteY93" fmla="*/ 867368 h 1425031"/>
                <a:gd name="connsiteX94" fmla="*/ 37810 w 203178"/>
                <a:gd name="connsiteY94" fmla="*/ 775849 h 1425031"/>
                <a:gd name="connsiteX95" fmla="*/ 93787 w 203178"/>
                <a:gd name="connsiteY95" fmla="*/ 776928 h 1425031"/>
                <a:gd name="connsiteX96" fmla="*/ 94549 w 203178"/>
                <a:gd name="connsiteY96" fmla="*/ 865972 h 1425031"/>
                <a:gd name="connsiteX97" fmla="*/ 94549 w 203178"/>
                <a:gd name="connsiteY97" fmla="*/ 865972 h 1425031"/>
                <a:gd name="connsiteX98" fmla="*/ 119365 w 203178"/>
                <a:gd name="connsiteY98" fmla="*/ 865528 h 1425031"/>
                <a:gd name="connsiteX99" fmla="*/ 119365 w 203178"/>
                <a:gd name="connsiteY99" fmla="*/ 865528 h 1425031"/>
                <a:gd name="connsiteX100" fmla="*/ 116382 w 203178"/>
                <a:gd name="connsiteY100" fmla="*/ 777753 h 1425031"/>
                <a:gd name="connsiteX101" fmla="*/ 163855 w 203178"/>
                <a:gd name="connsiteY101" fmla="*/ 777563 h 1425031"/>
                <a:gd name="connsiteX102" fmla="*/ 164617 w 203178"/>
                <a:gd name="connsiteY102" fmla="*/ 862990 h 1425031"/>
                <a:gd name="connsiteX103" fmla="*/ 119365 w 203178"/>
                <a:gd name="connsiteY103" fmla="*/ 865528 h 1425031"/>
                <a:gd name="connsiteX104" fmla="*/ 119365 w 203178"/>
                <a:gd name="connsiteY104" fmla="*/ 865528 h 1425031"/>
                <a:gd name="connsiteX105" fmla="*/ 101594 w 203178"/>
                <a:gd name="connsiteY105" fmla="*/ 212390 h 1425031"/>
                <a:gd name="connsiteX106" fmla="*/ 101594 w 203178"/>
                <a:gd name="connsiteY106" fmla="*/ 212390 h 1425031"/>
                <a:gd name="connsiteX107" fmla="*/ 98167 w 203178"/>
                <a:gd name="connsiteY107" fmla="*/ 122584 h 1425031"/>
                <a:gd name="connsiteX108" fmla="*/ 148750 w 203178"/>
                <a:gd name="connsiteY108" fmla="*/ 121695 h 1425031"/>
                <a:gd name="connsiteX109" fmla="*/ 148940 w 203178"/>
                <a:gd name="connsiteY109" fmla="*/ 211691 h 1425031"/>
                <a:gd name="connsiteX110" fmla="*/ 101594 w 203178"/>
                <a:gd name="connsiteY110" fmla="*/ 212390 h 1425031"/>
                <a:gd name="connsiteX111" fmla="*/ 101594 w 203178"/>
                <a:gd name="connsiteY111" fmla="*/ 212390 h 1425031"/>
                <a:gd name="connsiteX112" fmla="*/ 149511 w 203178"/>
                <a:gd name="connsiteY112" fmla="*/ 25035 h 1425031"/>
                <a:gd name="connsiteX113" fmla="*/ 149511 w 203178"/>
                <a:gd name="connsiteY113" fmla="*/ 25035 h 1425031"/>
                <a:gd name="connsiteX114" fmla="*/ 148940 w 203178"/>
                <a:gd name="connsiteY114" fmla="*/ 98086 h 1425031"/>
                <a:gd name="connsiteX115" fmla="*/ 95755 w 203178"/>
                <a:gd name="connsiteY115" fmla="*/ 95547 h 1425031"/>
                <a:gd name="connsiteX116" fmla="*/ 90804 w 203178"/>
                <a:gd name="connsiteY116" fmla="*/ 25352 h 1425031"/>
                <a:gd name="connsiteX117" fmla="*/ 149511 w 203178"/>
                <a:gd name="connsiteY117" fmla="*/ 25035 h 1425031"/>
                <a:gd name="connsiteX118" fmla="*/ 149511 w 203178"/>
                <a:gd name="connsiteY118" fmla="*/ 25035 h 1425031"/>
                <a:gd name="connsiteX119" fmla="*/ 79698 w 203178"/>
                <a:gd name="connsiteY119" fmla="*/ 212580 h 1425031"/>
                <a:gd name="connsiteX120" fmla="*/ 79698 w 203178"/>
                <a:gd name="connsiteY120" fmla="*/ 212580 h 1425031"/>
                <a:gd name="connsiteX121" fmla="*/ 22514 w 203178"/>
                <a:gd name="connsiteY121" fmla="*/ 213532 h 1425031"/>
                <a:gd name="connsiteX122" fmla="*/ 20547 w 203178"/>
                <a:gd name="connsiteY122" fmla="*/ 125249 h 1425031"/>
                <a:gd name="connsiteX123" fmla="*/ 75319 w 203178"/>
                <a:gd name="connsiteY123" fmla="*/ 122838 h 1425031"/>
                <a:gd name="connsiteX124" fmla="*/ 79698 w 203178"/>
                <a:gd name="connsiteY124" fmla="*/ 212580 h 1425031"/>
                <a:gd name="connsiteX125" fmla="*/ 79698 w 203178"/>
                <a:gd name="connsiteY125" fmla="*/ 212580 h 1425031"/>
                <a:gd name="connsiteX126" fmla="*/ 69860 w 203178"/>
                <a:gd name="connsiteY126" fmla="*/ 25352 h 1425031"/>
                <a:gd name="connsiteX127" fmla="*/ 69860 w 203178"/>
                <a:gd name="connsiteY127" fmla="*/ 25352 h 1425031"/>
                <a:gd name="connsiteX128" fmla="*/ 73795 w 203178"/>
                <a:gd name="connsiteY128" fmla="*/ 96372 h 1425031"/>
                <a:gd name="connsiteX129" fmla="*/ 20039 w 203178"/>
                <a:gd name="connsiteY129" fmla="*/ 102148 h 1425031"/>
                <a:gd name="connsiteX130" fmla="*/ 16739 w 203178"/>
                <a:gd name="connsiteY130" fmla="*/ 24908 h 1425031"/>
                <a:gd name="connsiteX131" fmla="*/ 69860 w 203178"/>
                <a:gd name="connsiteY131" fmla="*/ 25352 h 1425031"/>
                <a:gd name="connsiteX132" fmla="*/ 69860 w 203178"/>
                <a:gd name="connsiteY132" fmla="*/ 25352 h 1425031"/>
                <a:gd name="connsiteX133" fmla="*/ 79698 w 203178"/>
                <a:gd name="connsiteY133" fmla="*/ 323266 h 1425031"/>
                <a:gd name="connsiteX134" fmla="*/ 79698 w 203178"/>
                <a:gd name="connsiteY134" fmla="*/ 324091 h 1425031"/>
                <a:gd name="connsiteX135" fmla="*/ 26259 w 203178"/>
                <a:gd name="connsiteY135" fmla="*/ 324663 h 1425031"/>
                <a:gd name="connsiteX136" fmla="*/ 22958 w 203178"/>
                <a:gd name="connsiteY136" fmla="*/ 233143 h 1425031"/>
                <a:gd name="connsiteX137" fmla="*/ 78936 w 203178"/>
                <a:gd name="connsiteY137" fmla="*/ 234222 h 1425031"/>
                <a:gd name="connsiteX138" fmla="*/ 79698 w 203178"/>
                <a:gd name="connsiteY138" fmla="*/ 323266 h 1425031"/>
                <a:gd name="connsiteX139" fmla="*/ 79698 w 203178"/>
                <a:gd name="connsiteY139" fmla="*/ 323266 h 1425031"/>
                <a:gd name="connsiteX140" fmla="*/ 104513 w 203178"/>
                <a:gd name="connsiteY140" fmla="*/ 322822 h 1425031"/>
                <a:gd name="connsiteX141" fmla="*/ 104513 w 203178"/>
                <a:gd name="connsiteY141" fmla="*/ 322822 h 1425031"/>
                <a:gd name="connsiteX142" fmla="*/ 101530 w 203178"/>
                <a:gd name="connsiteY142" fmla="*/ 235048 h 1425031"/>
                <a:gd name="connsiteX143" fmla="*/ 149004 w 203178"/>
                <a:gd name="connsiteY143" fmla="*/ 234857 h 1425031"/>
                <a:gd name="connsiteX144" fmla="*/ 149765 w 203178"/>
                <a:gd name="connsiteY144" fmla="*/ 320284 h 1425031"/>
                <a:gd name="connsiteX145" fmla="*/ 104513 w 203178"/>
                <a:gd name="connsiteY145" fmla="*/ 322822 h 142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203178" h="1425031">
                  <a:moveTo>
                    <a:pt x="159222" y="2885"/>
                  </a:moveTo>
                  <a:cubicBezTo>
                    <a:pt x="144624" y="1426"/>
                    <a:pt x="2522" y="-5239"/>
                    <a:pt x="1380" y="8597"/>
                  </a:cubicBezTo>
                  <a:cubicBezTo>
                    <a:pt x="-3380" y="120616"/>
                    <a:pt x="5568" y="230605"/>
                    <a:pt x="7282" y="345290"/>
                  </a:cubicBezTo>
                  <a:cubicBezTo>
                    <a:pt x="6838" y="349034"/>
                    <a:pt x="169186" y="340466"/>
                    <a:pt x="170075" y="337546"/>
                  </a:cubicBezTo>
                  <a:cubicBezTo>
                    <a:pt x="170075" y="336848"/>
                    <a:pt x="170075" y="336087"/>
                    <a:pt x="170011" y="335389"/>
                  </a:cubicBezTo>
                  <a:cubicBezTo>
                    <a:pt x="169948" y="317364"/>
                    <a:pt x="172550" y="4789"/>
                    <a:pt x="159222" y="2885"/>
                  </a:cubicBezTo>
                  <a:lnTo>
                    <a:pt x="159222" y="2885"/>
                  </a:lnTo>
                  <a:close/>
                  <a:moveTo>
                    <a:pt x="192161" y="1081696"/>
                  </a:moveTo>
                  <a:cubicBezTo>
                    <a:pt x="177564" y="1080237"/>
                    <a:pt x="35461" y="1073573"/>
                    <a:pt x="34319" y="1087409"/>
                  </a:cubicBezTo>
                  <a:cubicBezTo>
                    <a:pt x="29559" y="1199427"/>
                    <a:pt x="38508" y="1309416"/>
                    <a:pt x="40221" y="1424101"/>
                  </a:cubicBezTo>
                  <a:cubicBezTo>
                    <a:pt x="39777" y="1427845"/>
                    <a:pt x="202126" y="1419277"/>
                    <a:pt x="203014" y="1416357"/>
                  </a:cubicBezTo>
                  <a:cubicBezTo>
                    <a:pt x="203014" y="1415659"/>
                    <a:pt x="203014" y="1414898"/>
                    <a:pt x="203014" y="1414200"/>
                  </a:cubicBezTo>
                  <a:cubicBezTo>
                    <a:pt x="202951" y="1396112"/>
                    <a:pt x="205553" y="1083600"/>
                    <a:pt x="192161" y="1081696"/>
                  </a:cubicBezTo>
                  <a:lnTo>
                    <a:pt x="192161" y="1081696"/>
                  </a:lnTo>
                  <a:close/>
                  <a:moveTo>
                    <a:pt x="134533" y="1291137"/>
                  </a:moveTo>
                  <a:lnTo>
                    <a:pt x="134533" y="1291137"/>
                  </a:lnTo>
                  <a:cubicBezTo>
                    <a:pt x="134343" y="1261181"/>
                    <a:pt x="133454" y="1231161"/>
                    <a:pt x="131106" y="1201332"/>
                  </a:cubicBezTo>
                  <a:cubicBezTo>
                    <a:pt x="144688" y="1201078"/>
                    <a:pt x="167853" y="1200760"/>
                    <a:pt x="181689" y="1200443"/>
                  </a:cubicBezTo>
                  <a:cubicBezTo>
                    <a:pt x="181435" y="1230399"/>
                    <a:pt x="181689" y="1260420"/>
                    <a:pt x="181880" y="1290439"/>
                  </a:cubicBezTo>
                  <a:cubicBezTo>
                    <a:pt x="169250" y="1290693"/>
                    <a:pt x="147163" y="1290884"/>
                    <a:pt x="134533" y="1291137"/>
                  </a:cubicBezTo>
                  <a:lnTo>
                    <a:pt x="134533" y="1291137"/>
                  </a:lnTo>
                  <a:close/>
                  <a:moveTo>
                    <a:pt x="182451" y="1103846"/>
                  </a:moveTo>
                  <a:lnTo>
                    <a:pt x="182451" y="1103846"/>
                  </a:lnTo>
                  <a:cubicBezTo>
                    <a:pt x="181245" y="1126631"/>
                    <a:pt x="182260" y="1154049"/>
                    <a:pt x="181880" y="1176897"/>
                  </a:cubicBezTo>
                  <a:cubicBezTo>
                    <a:pt x="167727" y="1174993"/>
                    <a:pt x="143546" y="1174231"/>
                    <a:pt x="128694" y="1174358"/>
                  </a:cubicBezTo>
                  <a:cubicBezTo>
                    <a:pt x="126219" y="1151002"/>
                    <a:pt x="126790" y="1126948"/>
                    <a:pt x="123744" y="1104164"/>
                  </a:cubicBezTo>
                  <a:cubicBezTo>
                    <a:pt x="142657" y="1104735"/>
                    <a:pt x="163601" y="1102133"/>
                    <a:pt x="182451" y="1103846"/>
                  </a:cubicBezTo>
                  <a:lnTo>
                    <a:pt x="182451" y="1103846"/>
                  </a:lnTo>
                  <a:close/>
                  <a:moveTo>
                    <a:pt x="112701" y="1291391"/>
                  </a:moveTo>
                  <a:lnTo>
                    <a:pt x="112701" y="1291391"/>
                  </a:lnTo>
                  <a:cubicBezTo>
                    <a:pt x="94993" y="1291835"/>
                    <a:pt x="73224" y="1291582"/>
                    <a:pt x="55517" y="1292407"/>
                  </a:cubicBezTo>
                  <a:cubicBezTo>
                    <a:pt x="54882" y="1262958"/>
                    <a:pt x="54311" y="1233573"/>
                    <a:pt x="53549" y="1204124"/>
                  </a:cubicBezTo>
                  <a:cubicBezTo>
                    <a:pt x="70559" y="1202538"/>
                    <a:pt x="91566" y="1202284"/>
                    <a:pt x="108321" y="1201713"/>
                  </a:cubicBezTo>
                  <a:cubicBezTo>
                    <a:pt x="110098" y="1231605"/>
                    <a:pt x="111749" y="1261435"/>
                    <a:pt x="112701" y="1291391"/>
                  </a:cubicBezTo>
                  <a:lnTo>
                    <a:pt x="112701" y="1291391"/>
                  </a:lnTo>
                  <a:close/>
                  <a:moveTo>
                    <a:pt x="102800" y="1104100"/>
                  </a:moveTo>
                  <a:lnTo>
                    <a:pt x="102800" y="1104100"/>
                  </a:lnTo>
                  <a:cubicBezTo>
                    <a:pt x="103879" y="1127901"/>
                    <a:pt x="105275" y="1151510"/>
                    <a:pt x="106735" y="1175120"/>
                  </a:cubicBezTo>
                  <a:cubicBezTo>
                    <a:pt x="89852" y="1176452"/>
                    <a:pt x="69035" y="1177849"/>
                    <a:pt x="52978" y="1180895"/>
                  </a:cubicBezTo>
                  <a:cubicBezTo>
                    <a:pt x="52217" y="1155128"/>
                    <a:pt x="51201" y="1129360"/>
                    <a:pt x="49678" y="1103656"/>
                  </a:cubicBezTo>
                  <a:cubicBezTo>
                    <a:pt x="66052" y="1103085"/>
                    <a:pt x="86489" y="1103910"/>
                    <a:pt x="102800" y="1104100"/>
                  </a:cubicBezTo>
                  <a:lnTo>
                    <a:pt x="102800" y="1104100"/>
                  </a:lnTo>
                  <a:close/>
                  <a:moveTo>
                    <a:pt x="112701" y="1402014"/>
                  </a:moveTo>
                  <a:lnTo>
                    <a:pt x="112701" y="1402839"/>
                  </a:lnTo>
                  <a:cubicBezTo>
                    <a:pt x="96136" y="1406139"/>
                    <a:pt x="75192" y="1403474"/>
                    <a:pt x="59261" y="1403410"/>
                  </a:cubicBezTo>
                  <a:cubicBezTo>
                    <a:pt x="57675" y="1372946"/>
                    <a:pt x="56723" y="1342419"/>
                    <a:pt x="56025" y="1311891"/>
                  </a:cubicBezTo>
                  <a:cubicBezTo>
                    <a:pt x="73732" y="1312272"/>
                    <a:pt x="94295" y="1312843"/>
                    <a:pt x="111939" y="1312906"/>
                  </a:cubicBezTo>
                  <a:cubicBezTo>
                    <a:pt x="112510" y="1341022"/>
                    <a:pt x="114097" y="1373708"/>
                    <a:pt x="112701" y="1402014"/>
                  </a:cubicBezTo>
                  <a:lnTo>
                    <a:pt x="112701" y="1402014"/>
                  </a:lnTo>
                  <a:close/>
                  <a:moveTo>
                    <a:pt x="137516" y="1401570"/>
                  </a:moveTo>
                  <a:lnTo>
                    <a:pt x="137516" y="1401570"/>
                  </a:lnTo>
                  <a:cubicBezTo>
                    <a:pt x="138595" y="1374089"/>
                    <a:pt x="134343" y="1341784"/>
                    <a:pt x="134533" y="1313795"/>
                  </a:cubicBezTo>
                  <a:cubicBezTo>
                    <a:pt x="147163" y="1313795"/>
                    <a:pt x="169313" y="1313732"/>
                    <a:pt x="182007" y="1313605"/>
                  </a:cubicBezTo>
                  <a:cubicBezTo>
                    <a:pt x="182197" y="1341276"/>
                    <a:pt x="182895" y="1371423"/>
                    <a:pt x="182768" y="1399031"/>
                  </a:cubicBezTo>
                  <a:cubicBezTo>
                    <a:pt x="168615" y="1400173"/>
                    <a:pt x="151035" y="1401189"/>
                    <a:pt x="137516" y="1401570"/>
                  </a:cubicBezTo>
                  <a:lnTo>
                    <a:pt x="137516" y="1401570"/>
                  </a:lnTo>
                  <a:close/>
                  <a:moveTo>
                    <a:pt x="174010" y="545591"/>
                  </a:moveTo>
                  <a:cubicBezTo>
                    <a:pt x="159349" y="544131"/>
                    <a:pt x="17310" y="537467"/>
                    <a:pt x="16167" y="551303"/>
                  </a:cubicBezTo>
                  <a:cubicBezTo>
                    <a:pt x="11407" y="663322"/>
                    <a:pt x="20356" y="773311"/>
                    <a:pt x="22070" y="887995"/>
                  </a:cubicBezTo>
                  <a:cubicBezTo>
                    <a:pt x="21626" y="891740"/>
                    <a:pt x="183974" y="883172"/>
                    <a:pt x="184862" y="880252"/>
                  </a:cubicBezTo>
                  <a:cubicBezTo>
                    <a:pt x="184862" y="879554"/>
                    <a:pt x="184862" y="878793"/>
                    <a:pt x="184799" y="878094"/>
                  </a:cubicBezTo>
                  <a:cubicBezTo>
                    <a:pt x="184799" y="860070"/>
                    <a:pt x="187401" y="547495"/>
                    <a:pt x="174010" y="545591"/>
                  </a:cubicBezTo>
                  <a:lnTo>
                    <a:pt x="174010" y="545591"/>
                  </a:lnTo>
                  <a:close/>
                  <a:moveTo>
                    <a:pt x="116445" y="755096"/>
                  </a:moveTo>
                  <a:lnTo>
                    <a:pt x="116445" y="755096"/>
                  </a:lnTo>
                  <a:cubicBezTo>
                    <a:pt x="116255" y="725139"/>
                    <a:pt x="115366" y="695119"/>
                    <a:pt x="113018" y="665290"/>
                  </a:cubicBezTo>
                  <a:cubicBezTo>
                    <a:pt x="126600" y="665036"/>
                    <a:pt x="149829" y="664718"/>
                    <a:pt x="163601" y="664401"/>
                  </a:cubicBezTo>
                  <a:cubicBezTo>
                    <a:pt x="163347" y="694358"/>
                    <a:pt x="163601" y="724378"/>
                    <a:pt x="163791" y="754397"/>
                  </a:cubicBezTo>
                  <a:cubicBezTo>
                    <a:pt x="151162" y="754588"/>
                    <a:pt x="129012" y="754778"/>
                    <a:pt x="116445" y="755096"/>
                  </a:cubicBezTo>
                  <a:lnTo>
                    <a:pt x="116445" y="755096"/>
                  </a:lnTo>
                  <a:close/>
                  <a:moveTo>
                    <a:pt x="164299" y="567741"/>
                  </a:moveTo>
                  <a:lnTo>
                    <a:pt x="164299" y="567741"/>
                  </a:lnTo>
                  <a:cubicBezTo>
                    <a:pt x="163093" y="590526"/>
                    <a:pt x="164109" y="617943"/>
                    <a:pt x="163728" y="640792"/>
                  </a:cubicBezTo>
                  <a:cubicBezTo>
                    <a:pt x="149575" y="638887"/>
                    <a:pt x="125394" y="638126"/>
                    <a:pt x="110543" y="638253"/>
                  </a:cubicBezTo>
                  <a:cubicBezTo>
                    <a:pt x="108067" y="614897"/>
                    <a:pt x="108639" y="590843"/>
                    <a:pt x="105592" y="568058"/>
                  </a:cubicBezTo>
                  <a:cubicBezTo>
                    <a:pt x="124506" y="568693"/>
                    <a:pt x="145450" y="566027"/>
                    <a:pt x="164299" y="567741"/>
                  </a:cubicBezTo>
                  <a:lnTo>
                    <a:pt x="164299" y="567741"/>
                  </a:lnTo>
                  <a:close/>
                  <a:moveTo>
                    <a:pt x="94549" y="755286"/>
                  </a:moveTo>
                  <a:lnTo>
                    <a:pt x="94549" y="755286"/>
                  </a:lnTo>
                  <a:cubicBezTo>
                    <a:pt x="76842" y="755730"/>
                    <a:pt x="55073" y="755476"/>
                    <a:pt x="37365" y="756301"/>
                  </a:cubicBezTo>
                  <a:cubicBezTo>
                    <a:pt x="36731" y="726853"/>
                    <a:pt x="36159" y="697404"/>
                    <a:pt x="35398" y="668019"/>
                  </a:cubicBezTo>
                  <a:cubicBezTo>
                    <a:pt x="52407" y="666432"/>
                    <a:pt x="73415" y="666178"/>
                    <a:pt x="90170" y="665607"/>
                  </a:cubicBezTo>
                  <a:cubicBezTo>
                    <a:pt x="91947" y="695500"/>
                    <a:pt x="93597" y="725393"/>
                    <a:pt x="94549" y="755286"/>
                  </a:cubicBezTo>
                  <a:lnTo>
                    <a:pt x="94549" y="755286"/>
                  </a:lnTo>
                  <a:close/>
                  <a:moveTo>
                    <a:pt x="84712" y="567995"/>
                  </a:moveTo>
                  <a:lnTo>
                    <a:pt x="84712" y="567995"/>
                  </a:lnTo>
                  <a:cubicBezTo>
                    <a:pt x="85791" y="591795"/>
                    <a:pt x="87187" y="615405"/>
                    <a:pt x="88647" y="639014"/>
                  </a:cubicBezTo>
                  <a:cubicBezTo>
                    <a:pt x="71764" y="640347"/>
                    <a:pt x="50947" y="641743"/>
                    <a:pt x="34890" y="644790"/>
                  </a:cubicBezTo>
                  <a:cubicBezTo>
                    <a:pt x="34128" y="619023"/>
                    <a:pt x="33113" y="593255"/>
                    <a:pt x="31590" y="567551"/>
                  </a:cubicBezTo>
                  <a:cubicBezTo>
                    <a:pt x="47901" y="567043"/>
                    <a:pt x="68401" y="567805"/>
                    <a:pt x="84712" y="567995"/>
                  </a:cubicBezTo>
                  <a:lnTo>
                    <a:pt x="84712" y="567995"/>
                  </a:lnTo>
                  <a:close/>
                  <a:moveTo>
                    <a:pt x="94549" y="865972"/>
                  </a:moveTo>
                  <a:lnTo>
                    <a:pt x="94549" y="866797"/>
                  </a:lnTo>
                  <a:cubicBezTo>
                    <a:pt x="77984" y="870098"/>
                    <a:pt x="57040" y="867495"/>
                    <a:pt x="41110" y="867368"/>
                  </a:cubicBezTo>
                  <a:cubicBezTo>
                    <a:pt x="39523" y="836904"/>
                    <a:pt x="38571" y="806377"/>
                    <a:pt x="37810" y="775849"/>
                  </a:cubicBezTo>
                  <a:cubicBezTo>
                    <a:pt x="55517" y="776230"/>
                    <a:pt x="76080" y="776801"/>
                    <a:pt x="93787" y="776928"/>
                  </a:cubicBezTo>
                  <a:cubicBezTo>
                    <a:pt x="94359" y="804917"/>
                    <a:pt x="95945" y="837603"/>
                    <a:pt x="94549" y="865972"/>
                  </a:cubicBezTo>
                  <a:lnTo>
                    <a:pt x="94549" y="865972"/>
                  </a:lnTo>
                  <a:close/>
                  <a:moveTo>
                    <a:pt x="119365" y="865528"/>
                  </a:moveTo>
                  <a:lnTo>
                    <a:pt x="119365" y="865528"/>
                  </a:lnTo>
                  <a:cubicBezTo>
                    <a:pt x="120444" y="838110"/>
                    <a:pt x="116191" y="805679"/>
                    <a:pt x="116382" y="777753"/>
                  </a:cubicBezTo>
                  <a:cubicBezTo>
                    <a:pt x="129012" y="777753"/>
                    <a:pt x="151162" y="777690"/>
                    <a:pt x="163855" y="777563"/>
                  </a:cubicBezTo>
                  <a:cubicBezTo>
                    <a:pt x="164045" y="805234"/>
                    <a:pt x="164744" y="835318"/>
                    <a:pt x="164617" y="862990"/>
                  </a:cubicBezTo>
                  <a:cubicBezTo>
                    <a:pt x="150527" y="864132"/>
                    <a:pt x="132883" y="865084"/>
                    <a:pt x="119365" y="865528"/>
                  </a:cubicBezTo>
                  <a:lnTo>
                    <a:pt x="119365" y="865528"/>
                  </a:lnTo>
                  <a:close/>
                  <a:moveTo>
                    <a:pt x="101594" y="212390"/>
                  </a:moveTo>
                  <a:lnTo>
                    <a:pt x="101594" y="212390"/>
                  </a:lnTo>
                  <a:cubicBezTo>
                    <a:pt x="101404" y="182433"/>
                    <a:pt x="100515" y="152413"/>
                    <a:pt x="98167" y="122584"/>
                  </a:cubicBezTo>
                  <a:cubicBezTo>
                    <a:pt x="111749" y="122330"/>
                    <a:pt x="134978" y="122013"/>
                    <a:pt x="148750" y="121695"/>
                  </a:cubicBezTo>
                  <a:cubicBezTo>
                    <a:pt x="148496" y="151652"/>
                    <a:pt x="148750" y="181672"/>
                    <a:pt x="148940" y="211691"/>
                  </a:cubicBezTo>
                  <a:cubicBezTo>
                    <a:pt x="136310" y="211882"/>
                    <a:pt x="114224" y="212136"/>
                    <a:pt x="101594" y="212390"/>
                  </a:cubicBezTo>
                  <a:lnTo>
                    <a:pt x="101594" y="212390"/>
                  </a:lnTo>
                  <a:close/>
                  <a:moveTo>
                    <a:pt x="149511" y="25035"/>
                  </a:moveTo>
                  <a:lnTo>
                    <a:pt x="149511" y="25035"/>
                  </a:lnTo>
                  <a:cubicBezTo>
                    <a:pt x="148306" y="47820"/>
                    <a:pt x="149321" y="75237"/>
                    <a:pt x="148940" y="98086"/>
                  </a:cubicBezTo>
                  <a:cubicBezTo>
                    <a:pt x="134787" y="96182"/>
                    <a:pt x="110606" y="95420"/>
                    <a:pt x="95755" y="95547"/>
                  </a:cubicBezTo>
                  <a:cubicBezTo>
                    <a:pt x="93280" y="72191"/>
                    <a:pt x="93851" y="48137"/>
                    <a:pt x="90804" y="25352"/>
                  </a:cubicBezTo>
                  <a:cubicBezTo>
                    <a:pt x="109654" y="25987"/>
                    <a:pt x="130598" y="23385"/>
                    <a:pt x="149511" y="25035"/>
                  </a:cubicBezTo>
                  <a:lnTo>
                    <a:pt x="149511" y="25035"/>
                  </a:lnTo>
                  <a:close/>
                  <a:moveTo>
                    <a:pt x="79698" y="212580"/>
                  </a:moveTo>
                  <a:lnTo>
                    <a:pt x="79698" y="212580"/>
                  </a:lnTo>
                  <a:cubicBezTo>
                    <a:pt x="61991" y="213024"/>
                    <a:pt x="40221" y="212771"/>
                    <a:pt x="22514" y="213532"/>
                  </a:cubicBezTo>
                  <a:cubicBezTo>
                    <a:pt x="21879" y="184083"/>
                    <a:pt x="21308" y="154698"/>
                    <a:pt x="20547" y="125249"/>
                  </a:cubicBezTo>
                  <a:cubicBezTo>
                    <a:pt x="37556" y="123663"/>
                    <a:pt x="58563" y="123409"/>
                    <a:pt x="75319" y="122838"/>
                  </a:cubicBezTo>
                  <a:cubicBezTo>
                    <a:pt x="77159" y="152794"/>
                    <a:pt x="78746" y="182687"/>
                    <a:pt x="79698" y="212580"/>
                  </a:cubicBezTo>
                  <a:lnTo>
                    <a:pt x="79698" y="212580"/>
                  </a:lnTo>
                  <a:close/>
                  <a:moveTo>
                    <a:pt x="69860" y="25352"/>
                  </a:moveTo>
                  <a:lnTo>
                    <a:pt x="69860" y="25352"/>
                  </a:lnTo>
                  <a:cubicBezTo>
                    <a:pt x="70939" y="49153"/>
                    <a:pt x="72336" y="72763"/>
                    <a:pt x="73795" y="96372"/>
                  </a:cubicBezTo>
                  <a:cubicBezTo>
                    <a:pt x="56913" y="97705"/>
                    <a:pt x="36096" y="99101"/>
                    <a:pt x="20039" y="102148"/>
                  </a:cubicBezTo>
                  <a:cubicBezTo>
                    <a:pt x="19277" y="76380"/>
                    <a:pt x="18262" y="50613"/>
                    <a:pt x="16739" y="24908"/>
                  </a:cubicBezTo>
                  <a:cubicBezTo>
                    <a:pt x="33050" y="24337"/>
                    <a:pt x="53549" y="25099"/>
                    <a:pt x="69860" y="25352"/>
                  </a:cubicBezTo>
                  <a:lnTo>
                    <a:pt x="69860" y="25352"/>
                  </a:lnTo>
                  <a:close/>
                  <a:moveTo>
                    <a:pt x="79698" y="323266"/>
                  </a:moveTo>
                  <a:lnTo>
                    <a:pt x="79698" y="324091"/>
                  </a:lnTo>
                  <a:cubicBezTo>
                    <a:pt x="63133" y="327392"/>
                    <a:pt x="42189" y="324726"/>
                    <a:pt x="26259" y="324663"/>
                  </a:cubicBezTo>
                  <a:cubicBezTo>
                    <a:pt x="24672" y="294135"/>
                    <a:pt x="23720" y="263671"/>
                    <a:pt x="22958" y="233143"/>
                  </a:cubicBezTo>
                  <a:cubicBezTo>
                    <a:pt x="40666" y="233524"/>
                    <a:pt x="61229" y="234095"/>
                    <a:pt x="78936" y="234222"/>
                  </a:cubicBezTo>
                  <a:cubicBezTo>
                    <a:pt x="79507" y="262211"/>
                    <a:pt x="81158" y="294897"/>
                    <a:pt x="79698" y="323266"/>
                  </a:cubicBezTo>
                  <a:lnTo>
                    <a:pt x="79698" y="323266"/>
                  </a:lnTo>
                  <a:close/>
                  <a:moveTo>
                    <a:pt x="104513" y="322822"/>
                  </a:moveTo>
                  <a:lnTo>
                    <a:pt x="104513" y="322822"/>
                  </a:lnTo>
                  <a:cubicBezTo>
                    <a:pt x="105592" y="295404"/>
                    <a:pt x="101340" y="262973"/>
                    <a:pt x="101530" y="235048"/>
                  </a:cubicBezTo>
                  <a:cubicBezTo>
                    <a:pt x="114160" y="235048"/>
                    <a:pt x="136310" y="234984"/>
                    <a:pt x="149004" y="234857"/>
                  </a:cubicBezTo>
                  <a:cubicBezTo>
                    <a:pt x="149194" y="262528"/>
                    <a:pt x="149892" y="292675"/>
                    <a:pt x="149765" y="320284"/>
                  </a:cubicBezTo>
                  <a:cubicBezTo>
                    <a:pt x="135676" y="321426"/>
                    <a:pt x="118032" y="322378"/>
                    <a:pt x="104513" y="322822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730CB30D-0867-4B55-B327-66CA806394BA}"/>
                </a:ext>
              </a:extLst>
            </p:cNvPr>
            <p:cNvSpPr/>
            <p:nvPr/>
          </p:nvSpPr>
          <p:spPr>
            <a:xfrm>
              <a:off x="2745199" y="4581383"/>
              <a:ext cx="142488" cy="827402"/>
            </a:xfrm>
            <a:custGeom>
              <a:avLst/>
              <a:gdLst>
                <a:gd name="connsiteX0" fmla="*/ 72225 w 142488"/>
                <a:gd name="connsiteY0" fmla="*/ 298344 h 827402"/>
                <a:gd name="connsiteX1" fmla="*/ 72225 w 142488"/>
                <a:gd name="connsiteY1" fmla="*/ 298344 h 827402"/>
                <a:gd name="connsiteX2" fmla="*/ 69814 w 142488"/>
                <a:gd name="connsiteY2" fmla="*/ 210569 h 827402"/>
                <a:gd name="connsiteX3" fmla="*/ 108846 w 142488"/>
                <a:gd name="connsiteY3" fmla="*/ 210379 h 827402"/>
                <a:gd name="connsiteX4" fmla="*/ 109480 w 142488"/>
                <a:gd name="connsiteY4" fmla="*/ 295806 h 827402"/>
                <a:gd name="connsiteX5" fmla="*/ 72225 w 142488"/>
                <a:gd name="connsiteY5" fmla="*/ 298344 h 827402"/>
                <a:gd name="connsiteX6" fmla="*/ 72225 w 142488"/>
                <a:gd name="connsiteY6" fmla="*/ 298344 h 827402"/>
                <a:gd name="connsiteX7" fmla="*/ 105228 w 142488"/>
                <a:gd name="connsiteY7" fmla="*/ 824549 h 827402"/>
                <a:gd name="connsiteX8" fmla="*/ 105228 w 142488"/>
                <a:gd name="connsiteY8" fmla="*/ 824549 h 827402"/>
                <a:gd name="connsiteX9" fmla="*/ 102816 w 142488"/>
                <a:gd name="connsiteY9" fmla="*/ 736774 h 827402"/>
                <a:gd name="connsiteX10" fmla="*/ 141849 w 142488"/>
                <a:gd name="connsiteY10" fmla="*/ 736584 h 827402"/>
                <a:gd name="connsiteX11" fmla="*/ 142483 w 142488"/>
                <a:gd name="connsiteY11" fmla="*/ 822010 h 827402"/>
                <a:gd name="connsiteX12" fmla="*/ 105228 w 142488"/>
                <a:gd name="connsiteY12" fmla="*/ 824549 h 827402"/>
                <a:gd name="connsiteX13" fmla="*/ 105228 w 142488"/>
                <a:gd name="connsiteY13" fmla="*/ 824549 h 827402"/>
                <a:gd name="connsiteX14" fmla="*/ 102816 w 142488"/>
                <a:gd name="connsiteY14" fmla="*/ 714053 h 827402"/>
                <a:gd name="connsiteX15" fmla="*/ 102816 w 142488"/>
                <a:gd name="connsiteY15" fmla="*/ 714053 h 827402"/>
                <a:gd name="connsiteX16" fmla="*/ 100024 w 142488"/>
                <a:gd name="connsiteY16" fmla="*/ 624247 h 827402"/>
                <a:gd name="connsiteX17" fmla="*/ 141595 w 142488"/>
                <a:gd name="connsiteY17" fmla="*/ 623358 h 827402"/>
                <a:gd name="connsiteX18" fmla="*/ 141785 w 142488"/>
                <a:gd name="connsiteY18" fmla="*/ 713354 h 827402"/>
                <a:gd name="connsiteX19" fmla="*/ 102816 w 142488"/>
                <a:gd name="connsiteY19" fmla="*/ 714053 h 827402"/>
                <a:gd name="connsiteX20" fmla="*/ 102816 w 142488"/>
                <a:gd name="connsiteY20" fmla="*/ 714053 h 827402"/>
                <a:gd name="connsiteX21" fmla="*/ 142229 w 142488"/>
                <a:gd name="connsiteY21" fmla="*/ 526762 h 827402"/>
                <a:gd name="connsiteX22" fmla="*/ 142229 w 142488"/>
                <a:gd name="connsiteY22" fmla="*/ 526762 h 827402"/>
                <a:gd name="connsiteX23" fmla="*/ 141785 w 142488"/>
                <a:gd name="connsiteY23" fmla="*/ 599812 h 827402"/>
                <a:gd name="connsiteX24" fmla="*/ 97993 w 142488"/>
                <a:gd name="connsiteY24" fmla="*/ 597274 h 827402"/>
                <a:gd name="connsiteX25" fmla="*/ 93931 w 142488"/>
                <a:gd name="connsiteY25" fmla="*/ 527079 h 827402"/>
                <a:gd name="connsiteX26" fmla="*/ 142229 w 142488"/>
                <a:gd name="connsiteY26" fmla="*/ 526762 h 827402"/>
                <a:gd name="connsiteX27" fmla="*/ 142229 w 142488"/>
                <a:gd name="connsiteY27" fmla="*/ 526762 h 827402"/>
                <a:gd name="connsiteX28" fmla="*/ 84792 w 142488"/>
                <a:gd name="connsiteY28" fmla="*/ 714307 h 827402"/>
                <a:gd name="connsiteX29" fmla="*/ 84792 w 142488"/>
                <a:gd name="connsiteY29" fmla="*/ 714307 h 827402"/>
                <a:gd name="connsiteX30" fmla="*/ 37763 w 142488"/>
                <a:gd name="connsiteY30" fmla="*/ 715322 h 827402"/>
                <a:gd name="connsiteX31" fmla="*/ 36113 w 142488"/>
                <a:gd name="connsiteY31" fmla="*/ 627040 h 827402"/>
                <a:gd name="connsiteX32" fmla="*/ 81174 w 142488"/>
                <a:gd name="connsiteY32" fmla="*/ 624628 h 827402"/>
                <a:gd name="connsiteX33" fmla="*/ 84792 w 142488"/>
                <a:gd name="connsiteY33" fmla="*/ 714307 h 827402"/>
                <a:gd name="connsiteX34" fmla="*/ 84792 w 142488"/>
                <a:gd name="connsiteY34" fmla="*/ 714307 h 827402"/>
                <a:gd name="connsiteX35" fmla="*/ 76732 w 142488"/>
                <a:gd name="connsiteY35" fmla="*/ 527079 h 827402"/>
                <a:gd name="connsiteX36" fmla="*/ 76732 w 142488"/>
                <a:gd name="connsiteY36" fmla="*/ 527079 h 827402"/>
                <a:gd name="connsiteX37" fmla="*/ 79905 w 142488"/>
                <a:gd name="connsiteY37" fmla="*/ 598099 h 827402"/>
                <a:gd name="connsiteX38" fmla="*/ 35732 w 142488"/>
                <a:gd name="connsiteY38" fmla="*/ 603874 h 827402"/>
                <a:gd name="connsiteX39" fmla="*/ 33003 w 142488"/>
                <a:gd name="connsiteY39" fmla="*/ 526635 h 827402"/>
                <a:gd name="connsiteX40" fmla="*/ 76732 w 142488"/>
                <a:gd name="connsiteY40" fmla="*/ 527079 h 827402"/>
                <a:gd name="connsiteX41" fmla="*/ 76732 w 142488"/>
                <a:gd name="connsiteY41" fmla="*/ 527079 h 827402"/>
                <a:gd name="connsiteX42" fmla="*/ 84792 w 142488"/>
                <a:gd name="connsiteY42" fmla="*/ 824929 h 827402"/>
                <a:gd name="connsiteX43" fmla="*/ 84792 w 142488"/>
                <a:gd name="connsiteY43" fmla="*/ 825755 h 827402"/>
                <a:gd name="connsiteX44" fmla="*/ 40873 w 142488"/>
                <a:gd name="connsiteY44" fmla="*/ 826326 h 827402"/>
                <a:gd name="connsiteX45" fmla="*/ 38207 w 142488"/>
                <a:gd name="connsiteY45" fmla="*/ 734806 h 827402"/>
                <a:gd name="connsiteX46" fmla="*/ 84221 w 142488"/>
                <a:gd name="connsiteY46" fmla="*/ 735822 h 827402"/>
                <a:gd name="connsiteX47" fmla="*/ 84792 w 142488"/>
                <a:gd name="connsiteY47" fmla="*/ 824929 h 827402"/>
                <a:gd name="connsiteX48" fmla="*/ 84792 w 142488"/>
                <a:gd name="connsiteY48" fmla="*/ 824929 h 827402"/>
                <a:gd name="connsiteX49" fmla="*/ 69814 w 142488"/>
                <a:gd name="connsiteY49" fmla="*/ 187912 h 827402"/>
                <a:gd name="connsiteX50" fmla="*/ 69814 w 142488"/>
                <a:gd name="connsiteY50" fmla="*/ 187912 h 827402"/>
                <a:gd name="connsiteX51" fmla="*/ 66958 w 142488"/>
                <a:gd name="connsiteY51" fmla="*/ 98106 h 827402"/>
                <a:gd name="connsiteX52" fmla="*/ 108529 w 142488"/>
                <a:gd name="connsiteY52" fmla="*/ 97218 h 827402"/>
                <a:gd name="connsiteX53" fmla="*/ 108655 w 142488"/>
                <a:gd name="connsiteY53" fmla="*/ 187214 h 827402"/>
                <a:gd name="connsiteX54" fmla="*/ 69814 w 142488"/>
                <a:gd name="connsiteY54" fmla="*/ 187912 h 827402"/>
                <a:gd name="connsiteX55" fmla="*/ 69814 w 142488"/>
                <a:gd name="connsiteY55" fmla="*/ 187912 h 827402"/>
                <a:gd name="connsiteX56" fmla="*/ 109227 w 142488"/>
                <a:gd name="connsiteY56" fmla="*/ 557 h 827402"/>
                <a:gd name="connsiteX57" fmla="*/ 109227 w 142488"/>
                <a:gd name="connsiteY57" fmla="*/ 557 h 827402"/>
                <a:gd name="connsiteX58" fmla="*/ 108782 w 142488"/>
                <a:gd name="connsiteY58" fmla="*/ 73608 h 827402"/>
                <a:gd name="connsiteX59" fmla="*/ 65054 w 142488"/>
                <a:gd name="connsiteY59" fmla="*/ 71069 h 827402"/>
                <a:gd name="connsiteX60" fmla="*/ 60992 w 142488"/>
                <a:gd name="connsiteY60" fmla="*/ 875 h 827402"/>
                <a:gd name="connsiteX61" fmla="*/ 109227 w 142488"/>
                <a:gd name="connsiteY61" fmla="*/ 557 h 827402"/>
                <a:gd name="connsiteX62" fmla="*/ 109227 w 142488"/>
                <a:gd name="connsiteY62" fmla="*/ 557 h 827402"/>
                <a:gd name="connsiteX63" fmla="*/ 51789 w 142488"/>
                <a:gd name="connsiteY63" fmla="*/ 188102 h 827402"/>
                <a:gd name="connsiteX64" fmla="*/ 51789 w 142488"/>
                <a:gd name="connsiteY64" fmla="*/ 188102 h 827402"/>
                <a:gd name="connsiteX65" fmla="*/ 4760 w 142488"/>
                <a:gd name="connsiteY65" fmla="*/ 189118 h 827402"/>
                <a:gd name="connsiteX66" fmla="*/ 3173 w 142488"/>
                <a:gd name="connsiteY66" fmla="*/ 100835 h 827402"/>
                <a:gd name="connsiteX67" fmla="*/ 48235 w 142488"/>
                <a:gd name="connsiteY67" fmla="*/ 98423 h 827402"/>
                <a:gd name="connsiteX68" fmla="*/ 51789 w 142488"/>
                <a:gd name="connsiteY68" fmla="*/ 188102 h 827402"/>
                <a:gd name="connsiteX69" fmla="*/ 51789 w 142488"/>
                <a:gd name="connsiteY69" fmla="*/ 188102 h 827402"/>
                <a:gd name="connsiteX70" fmla="*/ 43729 w 142488"/>
                <a:gd name="connsiteY70" fmla="*/ 875 h 827402"/>
                <a:gd name="connsiteX71" fmla="*/ 43729 w 142488"/>
                <a:gd name="connsiteY71" fmla="*/ 875 h 827402"/>
                <a:gd name="connsiteX72" fmla="*/ 46902 w 142488"/>
                <a:gd name="connsiteY72" fmla="*/ 71894 h 827402"/>
                <a:gd name="connsiteX73" fmla="*/ 2729 w 142488"/>
                <a:gd name="connsiteY73" fmla="*/ 77670 h 827402"/>
                <a:gd name="connsiteX74" fmla="*/ 0 w 142488"/>
                <a:gd name="connsiteY74" fmla="*/ 431 h 827402"/>
                <a:gd name="connsiteX75" fmla="*/ 43729 w 142488"/>
                <a:gd name="connsiteY75" fmla="*/ 875 h 827402"/>
                <a:gd name="connsiteX76" fmla="*/ 43729 w 142488"/>
                <a:gd name="connsiteY76" fmla="*/ 875 h 827402"/>
                <a:gd name="connsiteX77" fmla="*/ 51789 w 142488"/>
                <a:gd name="connsiteY77" fmla="*/ 298725 h 827402"/>
                <a:gd name="connsiteX78" fmla="*/ 51789 w 142488"/>
                <a:gd name="connsiteY78" fmla="*/ 299550 h 827402"/>
                <a:gd name="connsiteX79" fmla="*/ 7870 w 142488"/>
                <a:gd name="connsiteY79" fmla="*/ 300121 h 827402"/>
                <a:gd name="connsiteX80" fmla="*/ 5204 w 142488"/>
                <a:gd name="connsiteY80" fmla="*/ 208602 h 827402"/>
                <a:gd name="connsiteX81" fmla="*/ 51218 w 142488"/>
                <a:gd name="connsiteY81" fmla="*/ 209681 h 827402"/>
                <a:gd name="connsiteX82" fmla="*/ 51789 w 142488"/>
                <a:gd name="connsiteY82" fmla="*/ 298725 h 827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42488" h="827402">
                  <a:moveTo>
                    <a:pt x="72225" y="298344"/>
                  </a:moveTo>
                  <a:lnTo>
                    <a:pt x="72225" y="298344"/>
                  </a:lnTo>
                  <a:cubicBezTo>
                    <a:pt x="73114" y="270927"/>
                    <a:pt x="69623" y="238495"/>
                    <a:pt x="69814" y="210569"/>
                  </a:cubicBezTo>
                  <a:cubicBezTo>
                    <a:pt x="80222" y="210569"/>
                    <a:pt x="98437" y="210442"/>
                    <a:pt x="108846" y="210379"/>
                  </a:cubicBezTo>
                  <a:cubicBezTo>
                    <a:pt x="109036" y="238051"/>
                    <a:pt x="109544" y="268198"/>
                    <a:pt x="109480" y="295806"/>
                  </a:cubicBezTo>
                  <a:cubicBezTo>
                    <a:pt x="97866" y="296948"/>
                    <a:pt x="83332" y="297900"/>
                    <a:pt x="72225" y="298344"/>
                  </a:cubicBezTo>
                  <a:lnTo>
                    <a:pt x="72225" y="298344"/>
                  </a:lnTo>
                  <a:close/>
                  <a:moveTo>
                    <a:pt x="105228" y="824549"/>
                  </a:moveTo>
                  <a:lnTo>
                    <a:pt x="105228" y="824549"/>
                  </a:lnTo>
                  <a:cubicBezTo>
                    <a:pt x="106117" y="797131"/>
                    <a:pt x="102626" y="764699"/>
                    <a:pt x="102816" y="736774"/>
                  </a:cubicBezTo>
                  <a:cubicBezTo>
                    <a:pt x="113225" y="736774"/>
                    <a:pt x="131440" y="736711"/>
                    <a:pt x="141849" y="736584"/>
                  </a:cubicBezTo>
                  <a:cubicBezTo>
                    <a:pt x="142039" y="764255"/>
                    <a:pt x="142547" y="794402"/>
                    <a:pt x="142483" y="822010"/>
                  </a:cubicBezTo>
                  <a:cubicBezTo>
                    <a:pt x="130869" y="823153"/>
                    <a:pt x="116335" y="824104"/>
                    <a:pt x="105228" y="824549"/>
                  </a:cubicBezTo>
                  <a:lnTo>
                    <a:pt x="105228" y="824549"/>
                  </a:lnTo>
                  <a:close/>
                  <a:moveTo>
                    <a:pt x="102816" y="714053"/>
                  </a:moveTo>
                  <a:lnTo>
                    <a:pt x="102816" y="714053"/>
                  </a:lnTo>
                  <a:cubicBezTo>
                    <a:pt x="102689" y="684096"/>
                    <a:pt x="101928" y="654077"/>
                    <a:pt x="100024" y="624247"/>
                  </a:cubicBezTo>
                  <a:cubicBezTo>
                    <a:pt x="111194" y="623993"/>
                    <a:pt x="130298" y="623676"/>
                    <a:pt x="141595" y="623358"/>
                  </a:cubicBezTo>
                  <a:cubicBezTo>
                    <a:pt x="141404" y="653315"/>
                    <a:pt x="141595" y="683335"/>
                    <a:pt x="141785" y="713354"/>
                  </a:cubicBezTo>
                  <a:cubicBezTo>
                    <a:pt x="131376" y="713609"/>
                    <a:pt x="113161" y="713799"/>
                    <a:pt x="102816" y="714053"/>
                  </a:cubicBezTo>
                  <a:lnTo>
                    <a:pt x="102816" y="714053"/>
                  </a:lnTo>
                  <a:close/>
                  <a:moveTo>
                    <a:pt x="142229" y="526762"/>
                  </a:moveTo>
                  <a:lnTo>
                    <a:pt x="142229" y="526762"/>
                  </a:lnTo>
                  <a:cubicBezTo>
                    <a:pt x="141214" y="549546"/>
                    <a:pt x="142102" y="576964"/>
                    <a:pt x="141785" y="599812"/>
                  </a:cubicBezTo>
                  <a:cubicBezTo>
                    <a:pt x="130107" y="597908"/>
                    <a:pt x="110242" y="597146"/>
                    <a:pt x="97993" y="597274"/>
                  </a:cubicBezTo>
                  <a:cubicBezTo>
                    <a:pt x="95962" y="573918"/>
                    <a:pt x="96406" y="549864"/>
                    <a:pt x="93931" y="527079"/>
                  </a:cubicBezTo>
                  <a:cubicBezTo>
                    <a:pt x="109480" y="527714"/>
                    <a:pt x="126680" y="525112"/>
                    <a:pt x="142229" y="526762"/>
                  </a:cubicBezTo>
                  <a:lnTo>
                    <a:pt x="142229" y="526762"/>
                  </a:lnTo>
                  <a:close/>
                  <a:moveTo>
                    <a:pt x="84792" y="714307"/>
                  </a:moveTo>
                  <a:lnTo>
                    <a:pt x="84792" y="714307"/>
                  </a:lnTo>
                  <a:cubicBezTo>
                    <a:pt x="70258" y="714751"/>
                    <a:pt x="52297" y="714497"/>
                    <a:pt x="37763" y="715322"/>
                  </a:cubicBezTo>
                  <a:cubicBezTo>
                    <a:pt x="37192" y="685874"/>
                    <a:pt x="36747" y="656425"/>
                    <a:pt x="36113" y="627040"/>
                  </a:cubicBezTo>
                  <a:cubicBezTo>
                    <a:pt x="50075" y="625453"/>
                    <a:pt x="67338" y="625199"/>
                    <a:pt x="81174" y="624628"/>
                  </a:cubicBezTo>
                  <a:cubicBezTo>
                    <a:pt x="82697" y="654521"/>
                    <a:pt x="84030" y="684350"/>
                    <a:pt x="84792" y="714307"/>
                  </a:cubicBezTo>
                  <a:lnTo>
                    <a:pt x="84792" y="714307"/>
                  </a:lnTo>
                  <a:close/>
                  <a:moveTo>
                    <a:pt x="76732" y="527079"/>
                  </a:moveTo>
                  <a:lnTo>
                    <a:pt x="76732" y="527079"/>
                  </a:lnTo>
                  <a:cubicBezTo>
                    <a:pt x="77620" y="550816"/>
                    <a:pt x="78763" y="574489"/>
                    <a:pt x="79905" y="598099"/>
                  </a:cubicBezTo>
                  <a:cubicBezTo>
                    <a:pt x="66069" y="599432"/>
                    <a:pt x="48933" y="600828"/>
                    <a:pt x="35732" y="603874"/>
                  </a:cubicBezTo>
                  <a:cubicBezTo>
                    <a:pt x="35097" y="578106"/>
                    <a:pt x="34272" y="552339"/>
                    <a:pt x="33003" y="526635"/>
                  </a:cubicBezTo>
                  <a:cubicBezTo>
                    <a:pt x="46458" y="526064"/>
                    <a:pt x="63277" y="526825"/>
                    <a:pt x="76732" y="527079"/>
                  </a:cubicBezTo>
                  <a:lnTo>
                    <a:pt x="76732" y="527079"/>
                  </a:lnTo>
                  <a:close/>
                  <a:moveTo>
                    <a:pt x="84792" y="824929"/>
                  </a:moveTo>
                  <a:lnTo>
                    <a:pt x="84792" y="825755"/>
                  </a:lnTo>
                  <a:cubicBezTo>
                    <a:pt x="71210" y="829055"/>
                    <a:pt x="53947" y="826389"/>
                    <a:pt x="40873" y="826326"/>
                  </a:cubicBezTo>
                  <a:cubicBezTo>
                    <a:pt x="39603" y="795861"/>
                    <a:pt x="38778" y="765334"/>
                    <a:pt x="38207" y="734806"/>
                  </a:cubicBezTo>
                  <a:cubicBezTo>
                    <a:pt x="52741" y="735187"/>
                    <a:pt x="69687" y="735758"/>
                    <a:pt x="84221" y="735822"/>
                  </a:cubicBezTo>
                  <a:cubicBezTo>
                    <a:pt x="84665" y="763938"/>
                    <a:pt x="85998" y="796623"/>
                    <a:pt x="84792" y="824929"/>
                  </a:cubicBezTo>
                  <a:lnTo>
                    <a:pt x="84792" y="824929"/>
                  </a:lnTo>
                  <a:close/>
                  <a:moveTo>
                    <a:pt x="69814" y="187912"/>
                  </a:moveTo>
                  <a:lnTo>
                    <a:pt x="69814" y="187912"/>
                  </a:lnTo>
                  <a:cubicBezTo>
                    <a:pt x="69687" y="157956"/>
                    <a:pt x="68925" y="127935"/>
                    <a:pt x="66958" y="98106"/>
                  </a:cubicBezTo>
                  <a:cubicBezTo>
                    <a:pt x="78128" y="97852"/>
                    <a:pt x="97231" y="97535"/>
                    <a:pt x="108529" y="97218"/>
                  </a:cubicBezTo>
                  <a:cubicBezTo>
                    <a:pt x="108338" y="127174"/>
                    <a:pt x="108529" y="157194"/>
                    <a:pt x="108655" y="187214"/>
                  </a:cubicBezTo>
                  <a:cubicBezTo>
                    <a:pt x="98374" y="187404"/>
                    <a:pt x="80159" y="187658"/>
                    <a:pt x="69814" y="187912"/>
                  </a:cubicBezTo>
                  <a:lnTo>
                    <a:pt x="69814" y="187912"/>
                  </a:lnTo>
                  <a:close/>
                  <a:moveTo>
                    <a:pt x="109227" y="557"/>
                  </a:moveTo>
                  <a:lnTo>
                    <a:pt x="109227" y="557"/>
                  </a:lnTo>
                  <a:cubicBezTo>
                    <a:pt x="108275" y="23342"/>
                    <a:pt x="109100" y="50760"/>
                    <a:pt x="108782" y="73608"/>
                  </a:cubicBezTo>
                  <a:cubicBezTo>
                    <a:pt x="97104" y="71704"/>
                    <a:pt x="77239" y="70942"/>
                    <a:pt x="65054" y="71069"/>
                  </a:cubicBezTo>
                  <a:cubicBezTo>
                    <a:pt x="63023" y="47713"/>
                    <a:pt x="63467" y="23659"/>
                    <a:pt x="60992" y="875"/>
                  </a:cubicBezTo>
                  <a:cubicBezTo>
                    <a:pt x="76478" y="1509"/>
                    <a:pt x="93741" y="-1093"/>
                    <a:pt x="109227" y="557"/>
                  </a:cubicBezTo>
                  <a:lnTo>
                    <a:pt x="109227" y="557"/>
                  </a:lnTo>
                  <a:close/>
                  <a:moveTo>
                    <a:pt x="51789" y="188102"/>
                  </a:moveTo>
                  <a:lnTo>
                    <a:pt x="51789" y="188102"/>
                  </a:lnTo>
                  <a:cubicBezTo>
                    <a:pt x="37255" y="188547"/>
                    <a:pt x="19294" y="188356"/>
                    <a:pt x="4760" y="189118"/>
                  </a:cubicBezTo>
                  <a:cubicBezTo>
                    <a:pt x="4189" y="159669"/>
                    <a:pt x="3745" y="130284"/>
                    <a:pt x="3173" y="100835"/>
                  </a:cubicBezTo>
                  <a:cubicBezTo>
                    <a:pt x="17136" y="99249"/>
                    <a:pt x="34399" y="98994"/>
                    <a:pt x="48235" y="98423"/>
                  </a:cubicBezTo>
                  <a:cubicBezTo>
                    <a:pt x="49695" y="128316"/>
                    <a:pt x="51027" y="158146"/>
                    <a:pt x="51789" y="188102"/>
                  </a:cubicBezTo>
                  <a:lnTo>
                    <a:pt x="51789" y="188102"/>
                  </a:lnTo>
                  <a:close/>
                  <a:moveTo>
                    <a:pt x="43729" y="875"/>
                  </a:moveTo>
                  <a:lnTo>
                    <a:pt x="43729" y="875"/>
                  </a:lnTo>
                  <a:cubicBezTo>
                    <a:pt x="44617" y="24675"/>
                    <a:pt x="45760" y="48284"/>
                    <a:pt x="46902" y="71894"/>
                  </a:cubicBezTo>
                  <a:cubicBezTo>
                    <a:pt x="33066" y="73227"/>
                    <a:pt x="15930" y="74623"/>
                    <a:pt x="2729" y="77670"/>
                  </a:cubicBezTo>
                  <a:cubicBezTo>
                    <a:pt x="2094" y="51902"/>
                    <a:pt x="1269" y="26135"/>
                    <a:pt x="0" y="431"/>
                  </a:cubicBezTo>
                  <a:cubicBezTo>
                    <a:pt x="13455" y="-141"/>
                    <a:pt x="30274" y="621"/>
                    <a:pt x="43729" y="875"/>
                  </a:cubicBezTo>
                  <a:lnTo>
                    <a:pt x="43729" y="875"/>
                  </a:lnTo>
                  <a:close/>
                  <a:moveTo>
                    <a:pt x="51789" y="298725"/>
                  </a:moveTo>
                  <a:lnTo>
                    <a:pt x="51789" y="299550"/>
                  </a:lnTo>
                  <a:cubicBezTo>
                    <a:pt x="38207" y="302850"/>
                    <a:pt x="20944" y="300185"/>
                    <a:pt x="7870" y="300121"/>
                  </a:cubicBezTo>
                  <a:cubicBezTo>
                    <a:pt x="6600" y="269657"/>
                    <a:pt x="5776" y="239130"/>
                    <a:pt x="5204" y="208602"/>
                  </a:cubicBezTo>
                  <a:cubicBezTo>
                    <a:pt x="19738" y="208983"/>
                    <a:pt x="36684" y="209554"/>
                    <a:pt x="51218" y="209681"/>
                  </a:cubicBezTo>
                  <a:cubicBezTo>
                    <a:pt x="51662" y="237734"/>
                    <a:pt x="52995" y="270419"/>
                    <a:pt x="51789" y="298725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71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9842557" y="4350570"/>
            <a:ext cx="935738" cy="1647142"/>
            <a:chOff x="9842557" y="4350570"/>
            <a:chExt cx="935738" cy="1647142"/>
          </a:xfrm>
          <a:solidFill>
            <a:schemeClr val="accent1"/>
          </a:solidFill>
        </p:grpSpPr>
        <p:grpSp>
          <p:nvGrpSpPr>
            <p:cNvPr id="1472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9842557" y="4350570"/>
              <a:ext cx="935738" cy="1460716"/>
              <a:chOff x="9842557" y="4350570"/>
              <a:chExt cx="935738" cy="1460716"/>
            </a:xfrm>
            <a:solidFill>
              <a:schemeClr val="accent1"/>
            </a:solidFill>
          </p:grpSpPr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2B501136-A51C-4716-A6AB-8A93E5F777C2}"/>
                  </a:ext>
                </a:extLst>
              </p:cNvPr>
              <p:cNvSpPr/>
              <p:nvPr/>
            </p:nvSpPr>
            <p:spPr>
              <a:xfrm>
                <a:off x="9842557" y="4350570"/>
                <a:ext cx="935738" cy="1460716"/>
              </a:xfrm>
              <a:custGeom>
                <a:avLst/>
                <a:gdLst>
                  <a:gd name="connsiteX0" fmla="*/ 909250 w 935738"/>
                  <a:gd name="connsiteY0" fmla="*/ 634131 h 1460716"/>
                  <a:gd name="connsiteX1" fmla="*/ 791773 w 935738"/>
                  <a:gd name="connsiteY1" fmla="*/ 304483 h 1460716"/>
                  <a:gd name="connsiteX2" fmla="*/ 714787 w 935738"/>
                  <a:gd name="connsiteY2" fmla="*/ 145182 h 1460716"/>
                  <a:gd name="connsiteX3" fmla="*/ 633487 w 935738"/>
                  <a:gd name="connsiteY3" fmla="*/ 26308 h 1460716"/>
                  <a:gd name="connsiteX4" fmla="*/ 407354 w 935738"/>
                  <a:gd name="connsiteY4" fmla="*/ 91933 h 1460716"/>
                  <a:gd name="connsiteX5" fmla="*/ 198167 w 935738"/>
                  <a:gd name="connsiteY5" fmla="*/ 384325 h 1460716"/>
                  <a:gd name="connsiteX6" fmla="*/ 198420 w 935738"/>
                  <a:gd name="connsiteY6" fmla="*/ 386039 h 1460716"/>
                  <a:gd name="connsiteX7" fmla="*/ 101887 w 935738"/>
                  <a:gd name="connsiteY7" fmla="*/ 570220 h 1460716"/>
                  <a:gd name="connsiteX8" fmla="*/ 6878 w 935738"/>
                  <a:gd name="connsiteY8" fmla="*/ 919605 h 1460716"/>
                  <a:gd name="connsiteX9" fmla="*/ 76183 w 935738"/>
                  <a:gd name="connsiteY9" fmla="*/ 1285175 h 1460716"/>
                  <a:gd name="connsiteX10" fmla="*/ 374986 w 935738"/>
                  <a:gd name="connsiteY10" fmla="*/ 1452093 h 1460716"/>
                  <a:gd name="connsiteX11" fmla="*/ 738778 w 935738"/>
                  <a:gd name="connsiteY11" fmla="*/ 1385326 h 1460716"/>
                  <a:gd name="connsiteX12" fmla="*/ 934700 w 935738"/>
                  <a:gd name="connsiteY12" fmla="*/ 881017 h 1460716"/>
                  <a:gd name="connsiteX13" fmla="*/ 909250 w 935738"/>
                  <a:gd name="connsiteY13" fmla="*/ 634131 h 1460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35738" h="1460716">
                    <a:moveTo>
                      <a:pt x="909250" y="634131"/>
                    </a:moveTo>
                    <a:cubicBezTo>
                      <a:pt x="883737" y="519763"/>
                      <a:pt x="840452" y="410473"/>
                      <a:pt x="791773" y="304483"/>
                    </a:cubicBezTo>
                    <a:cubicBezTo>
                      <a:pt x="767148" y="250854"/>
                      <a:pt x="741063" y="197986"/>
                      <a:pt x="714787" y="145182"/>
                    </a:cubicBezTo>
                    <a:cubicBezTo>
                      <a:pt x="693463" y="102214"/>
                      <a:pt x="671884" y="56328"/>
                      <a:pt x="633487" y="26308"/>
                    </a:cubicBezTo>
                    <a:cubicBezTo>
                      <a:pt x="550091" y="-38873"/>
                      <a:pt x="468029" y="30116"/>
                      <a:pt x="407354" y="91933"/>
                    </a:cubicBezTo>
                    <a:cubicBezTo>
                      <a:pt x="324276" y="176534"/>
                      <a:pt x="255033" y="279985"/>
                      <a:pt x="198167" y="384325"/>
                    </a:cubicBezTo>
                    <a:cubicBezTo>
                      <a:pt x="197786" y="385023"/>
                      <a:pt x="198040" y="385594"/>
                      <a:pt x="198420" y="386039"/>
                    </a:cubicBezTo>
                    <a:cubicBezTo>
                      <a:pt x="161483" y="444809"/>
                      <a:pt x="129115" y="506499"/>
                      <a:pt x="101887" y="570220"/>
                    </a:cubicBezTo>
                    <a:cubicBezTo>
                      <a:pt x="54414" y="681477"/>
                      <a:pt x="21919" y="799272"/>
                      <a:pt x="6878" y="919605"/>
                    </a:cubicBezTo>
                    <a:cubicBezTo>
                      <a:pt x="-9116" y="1047872"/>
                      <a:pt x="-1501" y="1177789"/>
                      <a:pt x="76183" y="1285175"/>
                    </a:cubicBezTo>
                    <a:cubicBezTo>
                      <a:pt x="149044" y="1385897"/>
                      <a:pt x="255224" y="1435972"/>
                      <a:pt x="374986" y="1452093"/>
                    </a:cubicBezTo>
                    <a:cubicBezTo>
                      <a:pt x="500777" y="1469038"/>
                      <a:pt x="634058" y="1467706"/>
                      <a:pt x="738778" y="1385326"/>
                    </a:cubicBezTo>
                    <a:cubicBezTo>
                      <a:pt x="886783" y="1268864"/>
                      <a:pt x="937239" y="1070910"/>
                      <a:pt x="934700" y="881017"/>
                    </a:cubicBezTo>
                    <a:cubicBezTo>
                      <a:pt x="939588" y="798193"/>
                      <a:pt x="926577" y="711688"/>
                      <a:pt x="909250" y="634131"/>
                    </a:cubicBezTo>
                    <a:close/>
                  </a:path>
                </a:pathLst>
              </a:custGeom>
              <a:solidFill>
                <a:srgbClr val="9CCACB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E93E9BEA-B70E-4A6B-94AE-80349CBBBD27}"/>
                  </a:ext>
                </a:extLst>
              </p:cNvPr>
              <p:cNvSpPr/>
              <p:nvPr/>
            </p:nvSpPr>
            <p:spPr>
              <a:xfrm>
                <a:off x="9888116" y="4533244"/>
                <a:ext cx="836220" cy="1267743"/>
              </a:xfrm>
              <a:custGeom>
                <a:avLst/>
                <a:gdLst>
                  <a:gd name="connsiteX0" fmla="*/ 755163 w 836220"/>
                  <a:gd name="connsiteY0" fmla="*/ 358859 h 1267743"/>
                  <a:gd name="connsiteX1" fmla="*/ 677543 w 836220"/>
                  <a:gd name="connsiteY1" fmla="*/ 151956 h 1267743"/>
                  <a:gd name="connsiteX2" fmla="*/ 586151 w 836220"/>
                  <a:gd name="connsiteY2" fmla="*/ 26482 h 1267743"/>
                  <a:gd name="connsiteX3" fmla="*/ 443287 w 836220"/>
                  <a:gd name="connsiteY3" fmla="*/ 15312 h 1267743"/>
                  <a:gd name="connsiteX4" fmla="*/ 451220 w 836220"/>
                  <a:gd name="connsiteY4" fmla="*/ 6300 h 1267743"/>
                  <a:gd name="connsiteX5" fmla="*/ 449761 w 836220"/>
                  <a:gd name="connsiteY5" fmla="*/ 4967 h 1267743"/>
                  <a:gd name="connsiteX6" fmla="*/ 432688 w 836220"/>
                  <a:gd name="connsiteY6" fmla="*/ 21595 h 1267743"/>
                  <a:gd name="connsiteX7" fmla="*/ 391117 w 836220"/>
                  <a:gd name="connsiteY7" fmla="*/ 65134 h 1267743"/>
                  <a:gd name="connsiteX8" fmla="*/ 234544 w 836220"/>
                  <a:gd name="connsiteY8" fmla="*/ 291013 h 1267743"/>
                  <a:gd name="connsiteX9" fmla="*/ 66801 w 836220"/>
                  <a:gd name="connsiteY9" fmla="*/ 633480 h 1267743"/>
                  <a:gd name="connsiteX10" fmla="*/ 8856 w 836220"/>
                  <a:gd name="connsiteY10" fmla="*/ 985468 h 1267743"/>
                  <a:gd name="connsiteX11" fmla="*/ 210109 w 836220"/>
                  <a:gd name="connsiteY11" fmla="*/ 1219153 h 1267743"/>
                  <a:gd name="connsiteX12" fmla="*/ 569523 w 836220"/>
                  <a:gd name="connsiteY12" fmla="*/ 1258756 h 1267743"/>
                  <a:gd name="connsiteX13" fmla="*/ 794196 w 836220"/>
                  <a:gd name="connsiteY13" fmla="*/ 1046396 h 1267743"/>
                  <a:gd name="connsiteX14" fmla="*/ 755163 w 836220"/>
                  <a:gd name="connsiteY14" fmla="*/ 358859 h 1267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36220" h="1267743">
                    <a:moveTo>
                      <a:pt x="755163" y="358859"/>
                    </a:moveTo>
                    <a:cubicBezTo>
                      <a:pt x="733268" y="288728"/>
                      <a:pt x="708452" y="218597"/>
                      <a:pt x="677543" y="151956"/>
                    </a:cubicBezTo>
                    <a:cubicBezTo>
                      <a:pt x="655838" y="105118"/>
                      <a:pt x="628166" y="57391"/>
                      <a:pt x="586151" y="26482"/>
                    </a:cubicBezTo>
                    <a:cubicBezTo>
                      <a:pt x="541978" y="-6013"/>
                      <a:pt x="486508" y="-7219"/>
                      <a:pt x="443287" y="15312"/>
                    </a:cubicBezTo>
                    <a:cubicBezTo>
                      <a:pt x="445953" y="12329"/>
                      <a:pt x="448555" y="9283"/>
                      <a:pt x="451220" y="6300"/>
                    </a:cubicBezTo>
                    <a:cubicBezTo>
                      <a:pt x="452109" y="5348"/>
                      <a:pt x="450713" y="4078"/>
                      <a:pt x="449761" y="4967"/>
                    </a:cubicBezTo>
                    <a:cubicBezTo>
                      <a:pt x="443921" y="10298"/>
                      <a:pt x="438400" y="16010"/>
                      <a:pt x="432688" y="21595"/>
                    </a:cubicBezTo>
                    <a:cubicBezTo>
                      <a:pt x="415933" y="32448"/>
                      <a:pt x="401462" y="47046"/>
                      <a:pt x="391117" y="65134"/>
                    </a:cubicBezTo>
                    <a:cubicBezTo>
                      <a:pt x="330569" y="133678"/>
                      <a:pt x="279796" y="212060"/>
                      <a:pt x="234544" y="291013"/>
                    </a:cubicBezTo>
                    <a:cubicBezTo>
                      <a:pt x="171458" y="401001"/>
                      <a:pt x="116750" y="516828"/>
                      <a:pt x="66801" y="633480"/>
                    </a:cubicBezTo>
                    <a:cubicBezTo>
                      <a:pt x="19645" y="743532"/>
                      <a:pt x="-17737" y="864817"/>
                      <a:pt x="8856" y="985468"/>
                    </a:cubicBezTo>
                    <a:cubicBezTo>
                      <a:pt x="32656" y="1093489"/>
                      <a:pt x="112370" y="1175234"/>
                      <a:pt x="210109" y="1219153"/>
                    </a:cubicBezTo>
                    <a:cubicBezTo>
                      <a:pt x="318194" y="1267769"/>
                      <a:pt x="453505" y="1277670"/>
                      <a:pt x="569523" y="1258756"/>
                    </a:cubicBezTo>
                    <a:cubicBezTo>
                      <a:pt x="682304" y="1240351"/>
                      <a:pt x="754211" y="1149974"/>
                      <a:pt x="794196" y="1046396"/>
                    </a:cubicBezTo>
                    <a:cubicBezTo>
                      <a:pt x="877782" y="829720"/>
                      <a:pt x="821804" y="572171"/>
                      <a:pt x="755163" y="358859"/>
                    </a:cubicBezTo>
                    <a:close/>
                  </a:path>
                </a:pathLst>
              </a:custGeom>
              <a:solidFill>
                <a:srgbClr val="51AFAB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EC49B856-BB96-436F-84E0-FD30C7B8342B}"/>
                  </a:ext>
                </a:extLst>
              </p:cNvPr>
              <p:cNvSpPr/>
              <p:nvPr/>
            </p:nvSpPr>
            <p:spPr>
              <a:xfrm>
                <a:off x="9987184" y="4745026"/>
                <a:ext cx="648329" cy="1044227"/>
              </a:xfrm>
              <a:custGeom>
                <a:avLst/>
                <a:gdLst>
                  <a:gd name="connsiteX0" fmla="*/ 640356 w 648329"/>
                  <a:gd name="connsiteY0" fmla="*/ 555614 h 1044227"/>
                  <a:gd name="connsiteX1" fmla="*/ 554930 w 648329"/>
                  <a:gd name="connsiteY1" fmla="*/ 234217 h 1044227"/>
                  <a:gd name="connsiteX2" fmla="*/ 485306 w 648329"/>
                  <a:gd name="connsiteY2" fmla="*/ 97827 h 1044227"/>
                  <a:gd name="connsiteX3" fmla="*/ 398547 w 648329"/>
                  <a:gd name="connsiteY3" fmla="*/ 3071 h 1044227"/>
                  <a:gd name="connsiteX4" fmla="*/ 300744 w 648329"/>
                  <a:gd name="connsiteY4" fmla="*/ 60762 h 1044227"/>
                  <a:gd name="connsiteX5" fmla="*/ 204782 w 648329"/>
                  <a:gd name="connsiteY5" fmla="*/ 198295 h 1044227"/>
                  <a:gd name="connsiteX6" fmla="*/ 49732 w 648329"/>
                  <a:gd name="connsiteY6" fmla="*/ 498303 h 1044227"/>
                  <a:gd name="connsiteX7" fmla="*/ 26377 w 648329"/>
                  <a:gd name="connsiteY7" fmla="*/ 580176 h 1044227"/>
                  <a:gd name="connsiteX8" fmla="*/ 23647 w 648329"/>
                  <a:gd name="connsiteY8" fmla="*/ 827697 h 1044227"/>
                  <a:gd name="connsiteX9" fmla="*/ 209733 w 648329"/>
                  <a:gd name="connsiteY9" fmla="*/ 1011751 h 1044227"/>
                  <a:gd name="connsiteX10" fmla="*/ 444433 w 648329"/>
                  <a:gd name="connsiteY10" fmla="*/ 1025840 h 1044227"/>
                  <a:gd name="connsiteX11" fmla="*/ 555057 w 648329"/>
                  <a:gd name="connsiteY11" fmla="*/ 945492 h 1044227"/>
                  <a:gd name="connsiteX12" fmla="*/ 640356 w 648329"/>
                  <a:gd name="connsiteY12" fmla="*/ 555614 h 1044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8329" h="1044227">
                    <a:moveTo>
                      <a:pt x="640356" y="555614"/>
                    </a:moveTo>
                    <a:cubicBezTo>
                      <a:pt x="622077" y="446832"/>
                      <a:pt x="595802" y="336590"/>
                      <a:pt x="554930" y="234217"/>
                    </a:cubicBezTo>
                    <a:cubicBezTo>
                      <a:pt x="535953" y="186681"/>
                      <a:pt x="513231" y="140604"/>
                      <a:pt x="485306" y="97827"/>
                    </a:cubicBezTo>
                    <a:cubicBezTo>
                      <a:pt x="464362" y="65713"/>
                      <a:pt x="436182" y="16589"/>
                      <a:pt x="398547" y="3071"/>
                    </a:cubicBezTo>
                    <a:cubicBezTo>
                      <a:pt x="356341" y="-12098"/>
                      <a:pt x="324100" y="32393"/>
                      <a:pt x="300744" y="60762"/>
                    </a:cubicBezTo>
                    <a:cubicBezTo>
                      <a:pt x="265203" y="103920"/>
                      <a:pt x="233977" y="150504"/>
                      <a:pt x="204782" y="198295"/>
                    </a:cubicBezTo>
                    <a:cubicBezTo>
                      <a:pt x="146646" y="293622"/>
                      <a:pt x="87749" y="392631"/>
                      <a:pt x="49732" y="498303"/>
                    </a:cubicBezTo>
                    <a:cubicBezTo>
                      <a:pt x="40149" y="524896"/>
                      <a:pt x="32216" y="552314"/>
                      <a:pt x="26377" y="580176"/>
                    </a:cubicBezTo>
                    <a:cubicBezTo>
                      <a:pt x="165" y="661413"/>
                      <a:pt x="-15575" y="747348"/>
                      <a:pt x="23647" y="827697"/>
                    </a:cubicBezTo>
                    <a:cubicBezTo>
                      <a:pt x="62045" y="906396"/>
                      <a:pt x="131986" y="974052"/>
                      <a:pt x="209733" y="1011751"/>
                    </a:cubicBezTo>
                    <a:cubicBezTo>
                      <a:pt x="283418" y="1047419"/>
                      <a:pt x="367448" y="1056051"/>
                      <a:pt x="444433" y="1025840"/>
                    </a:cubicBezTo>
                    <a:cubicBezTo>
                      <a:pt x="486956" y="1009149"/>
                      <a:pt x="526623" y="981668"/>
                      <a:pt x="555057" y="945492"/>
                    </a:cubicBezTo>
                    <a:cubicBezTo>
                      <a:pt x="641117" y="846166"/>
                      <a:pt x="662125" y="685277"/>
                      <a:pt x="640356" y="555614"/>
                    </a:cubicBezTo>
                    <a:close/>
                  </a:path>
                </a:pathLst>
              </a:custGeom>
              <a:solidFill>
                <a:srgbClr val="23938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6236E13E-36BE-4F42-95DD-CFD649BFFC43}"/>
                  </a:ext>
                </a:extLst>
              </p:cNvPr>
              <p:cNvSpPr/>
              <p:nvPr/>
            </p:nvSpPr>
            <p:spPr>
              <a:xfrm>
                <a:off x="10096286" y="4924589"/>
                <a:ext cx="425633" cy="854277"/>
              </a:xfrm>
              <a:custGeom>
                <a:avLst/>
                <a:gdLst>
                  <a:gd name="connsiteX0" fmla="*/ 423296 w 425633"/>
                  <a:gd name="connsiteY0" fmla="*/ 524817 h 854277"/>
                  <a:gd name="connsiteX1" fmla="*/ 410159 w 425633"/>
                  <a:gd name="connsiteY1" fmla="*/ 386332 h 854277"/>
                  <a:gd name="connsiteX2" fmla="*/ 401971 w 425633"/>
                  <a:gd name="connsiteY2" fmla="*/ 304714 h 854277"/>
                  <a:gd name="connsiteX3" fmla="*/ 371254 w 425633"/>
                  <a:gd name="connsiteY3" fmla="*/ 153345 h 854277"/>
                  <a:gd name="connsiteX4" fmla="*/ 324034 w 425633"/>
                  <a:gd name="connsiteY4" fmla="*/ 28696 h 854277"/>
                  <a:gd name="connsiteX5" fmla="*/ 166065 w 425633"/>
                  <a:gd name="connsiteY5" fmla="*/ 65824 h 854277"/>
                  <a:gd name="connsiteX6" fmla="*/ 122653 w 425633"/>
                  <a:gd name="connsiteY6" fmla="*/ 152520 h 854277"/>
                  <a:gd name="connsiteX7" fmla="*/ 121765 w 425633"/>
                  <a:gd name="connsiteY7" fmla="*/ 153789 h 854277"/>
                  <a:gd name="connsiteX8" fmla="*/ 120749 w 425633"/>
                  <a:gd name="connsiteY8" fmla="*/ 157026 h 854277"/>
                  <a:gd name="connsiteX9" fmla="*/ 107104 w 425633"/>
                  <a:gd name="connsiteY9" fmla="*/ 190092 h 854277"/>
                  <a:gd name="connsiteX10" fmla="*/ 78988 w 425633"/>
                  <a:gd name="connsiteY10" fmla="*/ 263016 h 854277"/>
                  <a:gd name="connsiteX11" fmla="*/ 48334 w 425633"/>
                  <a:gd name="connsiteY11" fmla="*/ 345269 h 854277"/>
                  <a:gd name="connsiteX12" fmla="*/ 987 w 425633"/>
                  <a:gd name="connsiteY12" fmla="*/ 546332 h 854277"/>
                  <a:gd name="connsiteX13" fmla="*/ 1559 w 425633"/>
                  <a:gd name="connsiteY13" fmla="*/ 548046 h 854277"/>
                  <a:gd name="connsiteX14" fmla="*/ 7905 w 425633"/>
                  <a:gd name="connsiteY14" fmla="*/ 650418 h 854277"/>
                  <a:gd name="connsiteX15" fmla="*/ 107231 w 425633"/>
                  <a:gd name="connsiteY15" fmla="*/ 823366 h 854277"/>
                  <a:gd name="connsiteX16" fmla="*/ 283478 w 425633"/>
                  <a:gd name="connsiteY16" fmla="*/ 839803 h 854277"/>
                  <a:gd name="connsiteX17" fmla="*/ 403368 w 425633"/>
                  <a:gd name="connsiteY17" fmla="*/ 730133 h 854277"/>
                  <a:gd name="connsiteX18" fmla="*/ 423296 w 425633"/>
                  <a:gd name="connsiteY18" fmla="*/ 524817 h 85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25633" h="854277">
                    <a:moveTo>
                      <a:pt x="423296" y="524817"/>
                    </a:moveTo>
                    <a:cubicBezTo>
                      <a:pt x="420884" y="478550"/>
                      <a:pt x="416506" y="432282"/>
                      <a:pt x="410159" y="386332"/>
                    </a:cubicBezTo>
                    <a:cubicBezTo>
                      <a:pt x="408382" y="359041"/>
                      <a:pt x="405652" y="331814"/>
                      <a:pt x="401971" y="304714"/>
                    </a:cubicBezTo>
                    <a:cubicBezTo>
                      <a:pt x="395054" y="253623"/>
                      <a:pt x="384836" y="202976"/>
                      <a:pt x="371254" y="153345"/>
                    </a:cubicBezTo>
                    <a:cubicBezTo>
                      <a:pt x="360274" y="113234"/>
                      <a:pt x="350309" y="62016"/>
                      <a:pt x="324034" y="28696"/>
                    </a:cubicBezTo>
                    <a:cubicBezTo>
                      <a:pt x="276053" y="-32105"/>
                      <a:pt x="198433" y="14987"/>
                      <a:pt x="166065" y="65824"/>
                    </a:cubicBezTo>
                    <a:cubicBezTo>
                      <a:pt x="148865" y="92798"/>
                      <a:pt x="135283" y="122627"/>
                      <a:pt x="122653" y="152520"/>
                    </a:cubicBezTo>
                    <a:cubicBezTo>
                      <a:pt x="122336" y="152964"/>
                      <a:pt x="121955" y="153218"/>
                      <a:pt x="121765" y="153789"/>
                    </a:cubicBezTo>
                    <a:cubicBezTo>
                      <a:pt x="121448" y="154868"/>
                      <a:pt x="121067" y="155947"/>
                      <a:pt x="120749" y="157026"/>
                    </a:cubicBezTo>
                    <a:cubicBezTo>
                      <a:pt x="116116" y="168070"/>
                      <a:pt x="111610" y="179176"/>
                      <a:pt x="107104" y="190092"/>
                    </a:cubicBezTo>
                    <a:cubicBezTo>
                      <a:pt x="97203" y="214083"/>
                      <a:pt x="87683" y="238391"/>
                      <a:pt x="78988" y="263016"/>
                    </a:cubicBezTo>
                    <a:cubicBezTo>
                      <a:pt x="67818" y="290053"/>
                      <a:pt x="57536" y="317471"/>
                      <a:pt x="48334" y="345269"/>
                    </a:cubicBezTo>
                    <a:cubicBezTo>
                      <a:pt x="27009" y="409752"/>
                      <a:pt x="7207" y="478360"/>
                      <a:pt x="987" y="546332"/>
                    </a:cubicBezTo>
                    <a:cubicBezTo>
                      <a:pt x="923" y="547094"/>
                      <a:pt x="1178" y="547602"/>
                      <a:pt x="1559" y="548046"/>
                    </a:cubicBezTo>
                    <a:cubicBezTo>
                      <a:pt x="-1615" y="581811"/>
                      <a:pt x="-155" y="615892"/>
                      <a:pt x="7905" y="650418"/>
                    </a:cubicBezTo>
                    <a:cubicBezTo>
                      <a:pt x="22629" y="713695"/>
                      <a:pt x="56457" y="782049"/>
                      <a:pt x="107231" y="823366"/>
                    </a:cubicBezTo>
                    <a:cubicBezTo>
                      <a:pt x="156544" y="863477"/>
                      <a:pt x="226485" y="859542"/>
                      <a:pt x="283478" y="839803"/>
                    </a:cubicBezTo>
                    <a:cubicBezTo>
                      <a:pt x="337235" y="821208"/>
                      <a:pt x="381091" y="783826"/>
                      <a:pt x="403368" y="730133"/>
                    </a:cubicBezTo>
                    <a:cubicBezTo>
                      <a:pt x="430024" y="666031"/>
                      <a:pt x="426851" y="592727"/>
                      <a:pt x="423296" y="524817"/>
                    </a:cubicBezTo>
                    <a:close/>
                  </a:path>
                </a:pathLst>
              </a:custGeom>
              <a:solidFill>
                <a:srgbClr val="336E6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BE75A059-E75E-4872-A863-129AB0B9DD66}"/>
                </a:ext>
              </a:extLst>
            </p:cNvPr>
            <p:cNvSpPr/>
            <p:nvPr/>
          </p:nvSpPr>
          <p:spPr>
            <a:xfrm>
              <a:off x="9890437" y="4500067"/>
              <a:ext cx="870040" cy="1497645"/>
            </a:xfrm>
            <a:custGeom>
              <a:avLst/>
              <a:gdLst>
                <a:gd name="connsiteX0" fmla="*/ 456768 w 870040"/>
                <a:gd name="connsiteY0" fmla="*/ 868482 h 1497645"/>
                <a:gd name="connsiteX1" fmla="*/ 504750 w 870040"/>
                <a:gd name="connsiteY1" fmla="*/ 844555 h 1497645"/>
                <a:gd name="connsiteX2" fmla="*/ 696292 w 870040"/>
                <a:gd name="connsiteY2" fmla="*/ 762238 h 1497645"/>
                <a:gd name="connsiteX3" fmla="*/ 869430 w 870040"/>
                <a:gd name="connsiteY3" fmla="*/ 624705 h 1497645"/>
                <a:gd name="connsiteX4" fmla="*/ 866765 w 870040"/>
                <a:gd name="connsiteY4" fmla="*/ 621215 h 1497645"/>
                <a:gd name="connsiteX5" fmla="*/ 697753 w 870040"/>
                <a:gd name="connsiteY5" fmla="*/ 746181 h 1497645"/>
                <a:gd name="connsiteX6" fmla="*/ 609534 w 870040"/>
                <a:gd name="connsiteY6" fmla="*/ 796574 h 1497645"/>
                <a:gd name="connsiteX7" fmla="*/ 535976 w 870040"/>
                <a:gd name="connsiteY7" fmla="*/ 824499 h 1497645"/>
                <a:gd name="connsiteX8" fmla="*/ 551271 w 870040"/>
                <a:gd name="connsiteY8" fmla="*/ 814091 h 1497645"/>
                <a:gd name="connsiteX9" fmla="*/ 649454 w 870040"/>
                <a:gd name="connsiteY9" fmla="*/ 735582 h 1497645"/>
                <a:gd name="connsiteX10" fmla="*/ 743512 w 870040"/>
                <a:gd name="connsiteY10" fmla="*/ 639176 h 1497645"/>
                <a:gd name="connsiteX11" fmla="*/ 826717 w 870040"/>
                <a:gd name="connsiteY11" fmla="*/ 538010 h 1497645"/>
                <a:gd name="connsiteX12" fmla="*/ 824560 w 870040"/>
                <a:gd name="connsiteY12" fmla="*/ 536296 h 1497645"/>
                <a:gd name="connsiteX13" fmla="*/ 735706 w 870040"/>
                <a:gd name="connsiteY13" fmla="*/ 631242 h 1497645"/>
                <a:gd name="connsiteX14" fmla="*/ 661894 w 870040"/>
                <a:gd name="connsiteY14" fmla="*/ 704356 h 1497645"/>
                <a:gd name="connsiteX15" fmla="*/ 722885 w 870040"/>
                <a:gd name="connsiteY15" fmla="*/ 625975 h 1497645"/>
                <a:gd name="connsiteX16" fmla="*/ 824369 w 870040"/>
                <a:gd name="connsiteY16" fmla="*/ 514908 h 1497645"/>
                <a:gd name="connsiteX17" fmla="*/ 820561 w 870040"/>
                <a:gd name="connsiteY17" fmla="*/ 511036 h 1497645"/>
                <a:gd name="connsiteX18" fmla="*/ 712096 w 870040"/>
                <a:gd name="connsiteY18" fmla="*/ 622103 h 1497645"/>
                <a:gd name="connsiteX19" fmla="*/ 627304 w 870040"/>
                <a:gd name="connsiteY19" fmla="*/ 735963 h 1497645"/>
                <a:gd name="connsiteX20" fmla="*/ 543845 w 870040"/>
                <a:gd name="connsiteY20" fmla="*/ 801143 h 1497645"/>
                <a:gd name="connsiteX21" fmla="*/ 457149 w 870040"/>
                <a:gd name="connsiteY21" fmla="*/ 850965 h 1497645"/>
                <a:gd name="connsiteX22" fmla="*/ 459180 w 870040"/>
                <a:gd name="connsiteY22" fmla="*/ 724475 h 1497645"/>
                <a:gd name="connsiteX23" fmla="*/ 566757 w 870040"/>
                <a:gd name="connsiteY23" fmla="*/ 583071 h 1497645"/>
                <a:gd name="connsiteX24" fmla="*/ 568217 w 870040"/>
                <a:gd name="connsiteY24" fmla="*/ 583706 h 1497645"/>
                <a:gd name="connsiteX25" fmla="*/ 624004 w 870040"/>
                <a:gd name="connsiteY25" fmla="*/ 557874 h 1497645"/>
                <a:gd name="connsiteX26" fmla="*/ 688486 w 870040"/>
                <a:gd name="connsiteY26" fmla="*/ 512940 h 1497645"/>
                <a:gd name="connsiteX27" fmla="*/ 787558 w 870040"/>
                <a:gd name="connsiteY27" fmla="*/ 412218 h 1497645"/>
                <a:gd name="connsiteX28" fmla="*/ 783687 w 870040"/>
                <a:gd name="connsiteY28" fmla="*/ 409235 h 1497645"/>
                <a:gd name="connsiteX29" fmla="*/ 670525 w 870040"/>
                <a:gd name="connsiteY29" fmla="*/ 509386 h 1497645"/>
                <a:gd name="connsiteX30" fmla="*/ 613214 w 870040"/>
                <a:gd name="connsiteY30" fmla="*/ 548418 h 1497645"/>
                <a:gd name="connsiteX31" fmla="*/ 573802 w 870040"/>
                <a:gd name="connsiteY31" fmla="*/ 572091 h 1497645"/>
                <a:gd name="connsiteX32" fmla="*/ 602235 w 870040"/>
                <a:gd name="connsiteY32" fmla="*/ 525443 h 1497645"/>
                <a:gd name="connsiteX33" fmla="*/ 626416 w 870040"/>
                <a:gd name="connsiteY33" fmla="*/ 482730 h 1497645"/>
                <a:gd name="connsiteX34" fmla="*/ 629526 w 870040"/>
                <a:gd name="connsiteY34" fmla="*/ 481333 h 1497645"/>
                <a:gd name="connsiteX35" fmla="*/ 756967 w 870040"/>
                <a:gd name="connsiteY35" fmla="*/ 333582 h 1497645"/>
                <a:gd name="connsiteX36" fmla="*/ 751573 w 870040"/>
                <a:gd name="connsiteY36" fmla="*/ 329330 h 1497645"/>
                <a:gd name="connsiteX37" fmla="*/ 644631 w 870040"/>
                <a:gd name="connsiteY37" fmla="*/ 448077 h 1497645"/>
                <a:gd name="connsiteX38" fmla="*/ 715968 w 870040"/>
                <a:gd name="connsiteY38" fmla="*/ 278874 h 1497645"/>
                <a:gd name="connsiteX39" fmla="*/ 713492 w 870040"/>
                <a:gd name="connsiteY39" fmla="*/ 277795 h 1497645"/>
                <a:gd name="connsiteX40" fmla="*/ 590937 w 870040"/>
                <a:gd name="connsiteY40" fmla="*/ 518715 h 1497645"/>
                <a:gd name="connsiteX41" fmla="*/ 521822 w 870040"/>
                <a:gd name="connsiteY41" fmla="*/ 619628 h 1497645"/>
                <a:gd name="connsiteX42" fmla="*/ 543401 w 870040"/>
                <a:gd name="connsiteY42" fmla="*/ 551465 h 1497645"/>
                <a:gd name="connsiteX43" fmla="*/ 583702 w 870040"/>
                <a:gd name="connsiteY43" fmla="*/ 442999 h 1497645"/>
                <a:gd name="connsiteX44" fmla="*/ 686138 w 870040"/>
                <a:gd name="connsiteY44" fmla="*/ 220611 h 1497645"/>
                <a:gd name="connsiteX45" fmla="*/ 682584 w 870040"/>
                <a:gd name="connsiteY45" fmla="*/ 218517 h 1497645"/>
                <a:gd name="connsiteX46" fmla="*/ 575388 w 870040"/>
                <a:gd name="connsiteY46" fmla="*/ 430243 h 1497645"/>
                <a:gd name="connsiteX47" fmla="*/ 532929 w 870040"/>
                <a:gd name="connsiteY47" fmla="*/ 543214 h 1497645"/>
                <a:gd name="connsiteX48" fmla="*/ 503924 w 870040"/>
                <a:gd name="connsiteY48" fmla="*/ 643555 h 1497645"/>
                <a:gd name="connsiteX49" fmla="*/ 459434 w 870040"/>
                <a:gd name="connsiteY49" fmla="*/ 702008 h 1497645"/>
                <a:gd name="connsiteX50" fmla="*/ 457403 w 870040"/>
                <a:gd name="connsiteY50" fmla="*/ 587958 h 1497645"/>
                <a:gd name="connsiteX51" fmla="*/ 532358 w 870040"/>
                <a:gd name="connsiteY51" fmla="*/ 340183 h 1497645"/>
                <a:gd name="connsiteX52" fmla="*/ 532421 w 870040"/>
                <a:gd name="connsiteY52" fmla="*/ 340119 h 1497645"/>
                <a:gd name="connsiteX53" fmla="*/ 575007 w 870040"/>
                <a:gd name="connsiteY53" fmla="*/ 273923 h 1497645"/>
                <a:gd name="connsiteX54" fmla="*/ 579514 w 870040"/>
                <a:gd name="connsiteY54" fmla="*/ 272400 h 1497645"/>
                <a:gd name="connsiteX55" fmla="*/ 590494 w 870040"/>
                <a:gd name="connsiteY55" fmla="*/ 244538 h 1497645"/>
                <a:gd name="connsiteX56" fmla="*/ 599696 w 870040"/>
                <a:gd name="connsiteY56" fmla="*/ 226387 h 1497645"/>
                <a:gd name="connsiteX57" fmla="*/ 653897 w 870040"/>
                <a:gd name="connsiteY57" fmla="*/ 105038 h 1497645"/>
                <a:gd name="connsiteX58" fmla="*/ 644631 w 870040"/>
                <a:gd name="connsiteY58" fmla="*/ 101103 h 1497645"/>
                <a:gd name="connsiteX59" fmla="*/ 600648 w 870040"/>
                <a:gd name="connsiteY59" fmla="*/ 200683 h 1497645"/>
                <a:gd name="connsiteX60" fmla="*/ 605408 w 870040"/>
                <a:gd name="connsiteY60" fmla="*/ 171107 h 1497645"/>
                <a:gd name="connsiteX61" fmla="*/ 612643 w 870040"/>
                <a:gd name="connsiteY61" fmla="*/ 66768 h 1497645"/>
                <a:gd name="connsiteX62" fmla="*/ 610295 w 870040"/>
                <a:gd name="connsiteY62" fmla="*/ 66450 h 1497645"/>
                <a:gd name="connsiteX63" fmla="*/ 596967 w 870040"/>
                <a:gd name="connsiteY63" fmla="*/ 168695 h 1497645"/>
                <a:gd name="connsiteX64" fmla="*/ 577229 w 870040"/>
                <a:gd name="connsiteY64" fmla="*/ 246188 h 1497645"/>
                <a:gd name="connsiteX65" fmla="*/ 536610 w 870040"/>
                <a:gd name="connsiteY65" fmla="*/ 318541 h 1497645"/>
                <a:gd name="connsiteX66" fmla="*/ 577482 w 870040"/>
                <a:gd name="connsiteY66" fmla="*/ 36049 h 1497645"/>
                <a:gd name="connsiteX67" fmla="*/ 572786 w 870040"/>
                <a:gd name="connsiteY67" fmla="*/ 35415 h 1497645"/>
                <a:gd name="connsiteX68" fmla="*/ 521314 w 870040"/>
                <a:gd name="connsiteY68" fmla="*/ 329901 h 1497645"/>
                <a:gd name="connsiteX69" fmla="*/ 496435 w 870040"/>
                <a:gd name="connsiteY69" fmla="*/ 427704 h 1497645"/>
                <a:gd name="connsiteX70" fmla="*/ 483552 w 870040"/>
                <a:gd name="connsiteY70" fmla="*/ 303309 h 1497645"/>
                <a:gd name="connsiteX71" fmla="*/ 503924 w 870040"/>
                <a:gd name="connsiteY71" fmla="*/ 160635 h 1497645"/>
                <a:gd name="connsiteX72" fmla="*/ 513445 w 870040"/>
                <a:gd name="connsiteY72" fmla="*/ 7616 h 1497645"/>
                <a:gd name="connsiteX73" fmla="*/ 509637 w 870040"/>
                <a:gd name="connsiteY73" fmla="*/ 7616 h 1497645"/>
                <a:gd name="connsiteX74" fmla="*/ 493579 w 870040"/>
                <a:gd name="connsiteY74" fmla="*/ 155177 h 1497645"/>
                <a:gd name="connsiteX75" fmla="*/ 479172 w 870040"/>
                <a:gd name="connsiteY75" fmla="*/ 252091 h 1497645"/>
                <a:gd name="connsiteX76" fmla="*/ 477458 w 870040"/>
                <a:gd name="connsiteY76" fmla="*/ 228926 h 1497645"/>
                <a:gd name="connsiteX77" fmla="*/ 473905 w 870040"/>
                <a:gd name="connsiteY77" fmla="*/ 2476 h 1497645"/>
                <a:gd name="connsiteX78" fmla="*/ 468827 w 870040"/>
                <a:gd name="connsiteY78" fmla="*/ 2476 h 1497645"/>
                <a:gd name="connsiteX79" fmla="*/ 466606 w 870040"/>
                <a:gd name="connsiteY79" fmla="*/ 234320 h 1497645"/>
                <a:gd name="connsiteX80" fmla="*/ 491104 w 870040"/>
                <a:gd name="connsiteY80" fmla="*/ 446109 h 1497645"/>
                <a:gd name="connsiteX81" fmla="*/ 455943 w 870040"/>
                <a:gd name="connsiteY81" fmla="*/ 551845 h 1497645"/>
                <a:gd name="connsiteX82" fmla="*/ 451882 w 870040"/>
                <a:gd name="connsiteY82" fmla="*/ 495423 h 1497645"/>
                <a:gd name="connsiteX83" fmla="*/ 439696 w 870040"/>
                <a:gd name="connsiteY83" fmla="*/ 493709 h 1497645"/>
                <a:gd name="connsiteX84" fmla="*/ 427701 w 870040"/>
                <a:gd name="connsiteY84" fmla="*/ 542643 h 1497645"/>
                <a:gd name="connsiteX85" fmla="*/ 407518 w 870040"/>
                <a:gd name="connsiteY85" fmla="*/ 432464 h 1497645"/>
                <a:gd name="connsiteX86" fmla="*/ 420402 w 870040"/>
                <a:gd name="connsiteY86" fmla="*/ 234193 h 1497645"/>
                <a:gd name="connsiteX87" fmla="*/ 409549 w 870040"/>
                <a:gd name="connsiteY87" fmla="*/ 23991 h 1497645"/>
                <a:gd name="connsiteX88" fmla="*/ 404218 w 870040"/>
                <a:gd name="connsiteY88" fmla="*/ 24752 h 1497645"/>
                <a:gd name="connsiteX89" fmla="*/ 407328 w 870040"/>
                <a:gd name="connsiteY89" fmla="*/ 129409 h 1497645"/>
                <a:gd name="connsiteX90" fmla="*/ 408597 w 870040"/>
                <a:gd name="connsiteY90" fmla="*/ 234257 h 1497645"/>
                <a:gd name="connsiteX91" fmla="*/ 400410 w 870040"/>
                <a:gd name="connsiteY91" fmla="*/ 395590 h 1497645"/>
                <a:gd name="connsiteX92" fmla="*/ 392096 w 870040"/>
                <a:gd name="connsiteY92" fmla="*/ 347926 h 1497645"/>
                <a:gd name="connsiteX93" fmla="*/ 353063 w 870040"/>
                <a:gd name="connsiteY93" fmla="*/ 80476 h 1497645"/>
                <a:gd name="connsiteX94" fmla="*/ 349699 w 870040"/>
                <a:gd name="connsiteY94" fmla="*/ 80921 h 1497645"/>
                <a:gd name="connsiteX95" fmla="*/ 379275 w 870040"/>
                <a:gd name="connsiteY95" fmla="*/ 340310 h 1497645"/>
                <a:gd name="connsiteX96" fmla="*/ 420910 w 870040"/>
                <a:gd name="connsiteY96" fmla="*/ 575328 h 1497645"/>
                <a:gd name="connsiteX97" fmla="*/ 408978 w 870040"/>
                <a:gd name="connsiteY97" fmla="*/ 652060 h 1497645"/>
                <a:gd name="connsiteX98" fmla="*/ 390636 w 870040"/>
                <a:gd name="connsiteY98" fmla="*/ 633527 h 1497645"/>
                <a:gd name="connsiteX99" fmla="*/ 377435 w 870040"/>
                <a:gd name="connsiteY99" fmla="*/ 617724 h 1497645"/>
                <a:gd name="connsiteX100" fmla="*/ 358141 w 870040"/>
                <a:gd name="connsiteY100" fmla="*/ 585864 h 1497645"/>
                <a:gd name="connsiteX101" fmla="*/ 330786 w 870040"/>
                <a:gd name="connsiteY101" fmla="*/ 377565 h 1497645"/>
                <a:gd name="connsiteX102" fmla="*/ 283377 w 870040"/>
                <a:gd name="connsiteY102" fmla="*/ 146609 h 1497645"/>
                <a:gd name="connsiteX103" fmla="*/ 276713 w 870040"/>
                <a:gd name="connsiteY103" fmla="*/ 147497 h 1497645"/>
                <a:gd name="connsiteX104" fmla="*/ 317902 w 870040"/>
                <a:gd name="connsiteY104" fmla="*/ 370076 h 1497645"/>
                <a:gd name="connsiteX105" fmla="*/ 323044 w 870040"/>
                <a:gd name="connsiteY105" fmla="*/ 403586 h 1497645"/>
                <a:gd name="connsiteX106" fmla="*/ 284836 w 870040"/>
                <a:gd name="connsiteY106" fmla="*/ 331171 h 1497645"/>
                <a:gd name="connsiteX107" fmla="*/ 247137 w 870040"/>
                <a:gd name="connsiteY107" fmla="*/ 219532 h 1497645"/>
                <a:gd name="connsiteX108" fmla="*/ 245106 w 870040"/>
                <a:gd name="connsiteY108" fmla="*/ 219850 h 1497645"/>
                <a:gd name="connsiteX109" fmla="*/ 319109 w 870040"/>
                <a:gd name="connsiteY109" fmla="*/ 424975 h 1497645"/>
                <a:gd name="connsiteX110" fmla="*/ 320695 w 870040"/>
                <a:gd name="connsiteY110" fmla="*/ 427260 h 1497645"/>
                <a:gd name="connsiteX111" fmla="*/ 330596 w 870040"/>
                <a:gd name="connsiteY111" fmla="*/ 471750 h 1497645"/>
                <a:gd name="connsiteX112" fmla="*/ 339545 w 870040"/>
                <a:gd name="connsiteY112" fmla="*/ 524301 h 1497645"/>
                <a:gd name="connsiteX113" fmla="*/ 344623 w 870040"/>
                <a:gd name="connsiteY113" fmla="*/ 561683 h 1497645"/>
                <a:gd name="connsiteX114" fmla="*/ 300894 w 870040"/>
                <a:gd name="connsiteY114" fmla="*/ 475114 h 1497645"/>
                <a:gd name="connsiteX115" fmla="*/ 256658 w 870040"/>
                <a:gd name="connsiteY115" fmla="*/ 366712 h 1497645"/>
                <a:gd name="connsiteX116" fmla="*/ 220228 w 870040"/>
                <a:gd name="connsiteY116" fmla="*/ 263388 h 1497645"/>
                <a:gd name="connsiteX117" fmla="*/ 217689 w 870040"/>
                <a:gd name="connsiteY117" fmla="*/ 264086 h 1497645"/>
                <a:gd name="connsiteX118" fmla="*/ 287375 w 870040"/>
                <a:gd name="connsiteY118" fmla="*/ 477398 h 1497645"/>
                <a:gd name="connsiteX119" fmla="*/ 356491 w 870040"/>
                <a:gd name="connsiteY119" fmla="*/ 613789 h 1497645"/>
                <a:gd name="connsiteX120" fmla="*/ 161203 w 870040"/>
                <a:gd name="connsiteY120" fmla="*/ 383594 h 1497645"/>
                <a:gd name="connsiteX121" fmla="*/ 157395 w 870040"/>
                <a:gd name="connsiteY121" fmla="*/ 384673 h 1497645"/>
                <a:gd name="connsiteX122" fmla="*/ 376927 w 870040"/>
                <a:gd name="connsiteY122" fmla="*/ 644063 h 1497645"/>
                <a:gd name="connsiteX123" fmla="*/ 404789 w 870040"/>
                <a:gd name="connsiteY123" fmla="*/ 678335 h 1497645"/>
                <a:gd name="connsiteX124" fmla="*/ 405551 w 870040"/>
                <a:gd name="connsiteY124" fmla="*/ 678716 h 1497645"/>
                <a:gd name="connsiteX125" fmla="*/ 392476 w 870040"/>
                <a:gd name="connsiteY125" fmla="*/ 866705 h 1497645"/>
                <a:gd name="connsiteX126" fmla="*/ 377498 w 870040"/>
                <a:gd name="connsiteY126" fmla="*/ 857819 h 1497645"/>
                <a:gd name="connsiteX127" fmla="*/ 334087 w 870040"/>
                <a:gd name="connsiteY127" fmla="*/ 828371 h 1497645"/>
                <a:gd name="connsiteX128" fmla="*/ 333389 w 870040"/>
                <a:gd name="connsiteY128" fmla="*/ 824118 h 1497645"/>
                <a:gd name="connsiteX129" fmla="*/ 134293 w 870040"/>
                <a:gd name="connsiteY129" fmla="*/ 469592 h 1497645"/>
                <a:gd name="connsiteX130" fmla="*/ 131500 w 870040"/>
                <a:gd name="connsiteY130" fmla="*/ 471242 h 1497645"/>
                <a:gd name="connsiteX131" fmla="*/ 224352 w 870040"/>
                <a:gd name="connsiteY131" fmla="*/ 644698 h 1497645"/>
                <a:gd name="connsiteX132" fmla="*/ 180941 w 870040"/>
                <a:gd name="connsiteY132" fmla="*/ 603063 h 1497645"/>
                <a:gd name="connsiteX133" fmla="*/ 110366 w 870040"/>
                <a:gd name="connsiteY133" fmla="*/ 520619 h 1497645"/>
                <a:gd name="connsiteX134" fmla="*/ 107954 w 870040"/>
                <a:gd name="connsiteY134" fmla="*/ 522524 h 1497645"/>
                <a:gd name="connsiteX135" fmla="*/ 172373 w 870040"/>
                <a:gd name="connsiteY135" fmla="*/ 611885 h 1497645"/>
                <a:gd name="connsiteX136" fmla="*/ 245741 w 870040"/>
                <a:gd name="connsiteY136" fmla="*/ 685507 h 1497645"/>
                <a:gd name="connsiteX137" fmla="*/ 308954 w 870040"/>
                <a:gd name="connsiteY137" fmla="*/ 809458 h 1497645"/>
                <a:gd name="connsiteX138" fmla="*/ 232096 w 870040"/>
                <a:gd name="connsiteY138" fmla="*/ 741231 h 1497645"/>
                <a:gd name="connsiteX139" fmla="*/ 81552 w 870040"/>
                <a:gd name="connsiteY139" fmla="*/ 542643 h 1497645"/>
                <a:gd name="connsiteX140" fmla="*/ 79203 w 870040"/>
                <a:gd name="connsiteY140" fmla="*/ 544039 h 1497645"/>
                <a:gd name="connsiteX141" fmla="*/ 222512 w 870040"/>
                <a:gd name="connsiteY141" fmla="*/ 751005 h 1497645"/>
                <a:gd name="connsiteX142" fmla="*/ 312128 w 870040"/>
                <a:gd name="connsiteY142" fmla="*/ 831607 h 1497645"/>
                <a:gd name="connsiteX143" fmla="*/ 391651 w 870040"/>
                <a:gd name="connsiteY143" fmla="*/ 888283 h 1497645"/>
                <a:gd name="connsiteX144" fmla="*/ 387653 w 870040"/>
                <a:gd name="connsiteY144" fmla="*/ 979612 h 1497645"/>
                <a:gd name="connsiteX145" fmla="*/ 384162 w 870040"/>
                <a:gd name="connsiteY145" fmla="*/ 1061358 h 1497645"/>
                <a:gd name="connsiteX146" fmla="*/ 335737 w 870040"/>
                <a:gd name="connsiteY146" fmla="*/ 1037685 h 1497645"/>
                <a:gd name="connsiteX147" fmla="*/ 311175 w 870040"/>
                <a:gd name="connsiteY147" fmla="*/ 1024166 h 1497645"/>
                <a:gd name="connsiteX148" fmla="*/ 282615 w 870040"/>
                <a:gd name="connsiteY148" fmla="*/ 952956 h 1497645"/>
                <a:gd name="connsiteX149" fmla="*/ 235269 w 870040"/>
                <a:gd name="connsiteY149" fmla="*/ 884856 h 1497645"/>
                <a:gd name="connsiteX150" fmla="*/ 206264 w 870040"/>
                <a:gd name="connsiteY150" fmla="*/ 822214 h 1497645"/>
                <a:gd name="connsiteX151" fmla="*/ 164694 w 870040"/>
                <a:gd name="connsiteY151" fmla="*/ 757732 h 1497645"/>
                <a:gd name="connsiteX152" fmla="*/ 72540 w 870040"/>
                <a:gd name="connsiteY152" fmla="*/ 640699 h 1497645"/>
                <a:gd name="connsiteX153" fmla="*/ 70192 w 870040"/>
                <a:gd name="connsiteY153" fmla="*/ 643111 h 1497645"/>
                <a:gd name="connsiteX154" fmla="*/ 154729 w 870040"/>
                <a:gd name="connsiteY154" fmla="*/ 763698 h 1497645"/>
                <a:gd name="connsiteX155" fmla="*/ 210136 w 870040"/>
                <a:gd name="connsiteY155" fmla="*/ 855281 h 1497645"/>
                <a:gd name="connsiteX156" fmla="*/ 58577 w 870040"/>
                <a:gd name="connsiteY156" fmla="*/ 699343 h 1497645"/>
                <a:gd name="connsiteX157" fmla="*/ 56355 w 870040"/>
                <a:gd name="connsiteY157" fmla="*/ 701627 h 1497645"/>
                <a:gd name="connsiteX158" fmla="*/ 194777 w 870040"/>
                <a:gd name="connsiteY158" fmla="*/ 856233 h 1497645"/>
                <a:gd name="connsiteX159" fmla="*/ 223020 w 870040"/>
                <a:gd name="connsiteY159" fmla="*/ 891139 h 1497645"/>
                <a:gd name="connsiteX160" fmla="*/ 223718 w 870040"/>
                <a:gd name="connsiteY160" fmla="*/ 892028 h 1497645"/>
                <a:gd name="connsiteX161" fmla="*/ 252849 w 870040"/>
                <a:gd name="connsiteY161" fmla="*/ 933028 h 1497645"/>
                <a:gd name="connsiteX162" fmla="*/ 293024 w 870040"/>
                <a:gd name="connsiteY162" fmla="*/ 1013504 h 1497645"/>
                <a:gd name="connsiteX163" fmla="*/ 227589 w 870040"/>
                <a:gd name="connsiteY163" fmla="*/ 970346 h 1497645"/>
                <a:gd name="connsiteX164" fmla="*/ 32555 w 870040"/>
                <a:gd name="connsiteY164" fmla="*/ 776645 h 1497645"/>
                <a:gd name="connsiteX165" fmla="*/ 30398 w 870040"/>
                <a:gd name="connsiteY165" fmla="*/ 777915 h 1497645"/>
                <a:gd name="connsiteX166" fmla="*/ 182147 w 870040"/>
                <a:gd name="connsiteY166" fmla="*/ 950735 h 1497645"/>
                <a:gd name="connsiteX167" fmla="*/ 138482 w 870040"/>
                <a:gd name="connsiteY167" fmla="*/ 940073 h 1497645"/>
                <a:gd name="connsiteX168" fmla="*/ 3107 w 870040"/>
                <a:gd name="connsiteY168" fmla="*/ 883905 h 1497645"/>
                <a:gd name="connsiteX169" fmla="*/ 1012 w 870040"/>
                <a:gd name="connsiteY169" fmla="*/ 887585 h 1497645"/>
                <a:gd name="connsiteX170" fmla="*/ 102750 w 870040"/>
                <a:gd name="connsiteY170" fmla="*/ 940644 h 1497645"/>
                <a:gd name="connsiteX171" fmla="*/ 158474 w 870040"/>
                <a:gd name="connsiteY171" fmla="*/ 960699 h 1497645"/>
                <a:gd name="connsiteX172" fmla="*/ 214705 w 870040"/>
                <a:gd name="connsiteY172" fmla="*/ 978089 h 1497645"/>
                <a:gd name="connsiteX173" fmla="*/ 216102 w 870040"/>
                <a:gd name="connsiteY173" fmla="*/ 978407 h 1497645"/>
                <a:gd name="connsiteX174" fmla="*/ 297149 w 870040"/>
                <a:gd name="connsiteY174" fmla="*/ 1034511 h 1497645"/>
                <a:gd name="connsiteX175" fmla="*/ 350906 w 870040"/>
                <a:gd name="connsiteY175" fmla="*/ 1064404 h 1497645"/>
                <a:gd name="connsiteX176" fmla="*/ 382576 w 870040"/>
                <a:gd name="connsiteY176" fmla="*/ 1079636 h 1497645"/>
                <a:gd name="connsiteX177" fmla="*/ 383528 w 870040"/>
                <a:gd name="connsiteY177" fmla="*/ 1080017 h 1497645"/>
                <a:gd name="connsiteX178" fmla="*/ 379212 w 870040"/>
                <a:gd name="connsiteY178" fmla="*/ 1219517 h 1497645"/>
                <a:gd name="connsiteX179" fmla="*/ 327994 w 870040"/>
                <a:gd name="connsiteY179" fmla="*/ 1206189 h 1497645"/>
                <a:gd name="connsiteX180" fmla="*/ 322599 w 870040"/>
                <a:gd name="connsiteY180" fmla="*/ 1204413 h 1497645"/>
                <a:gd name="connsiteX181" fmla="*/ 321330 w 870040"/>
                <a:gd name="connsiteY181" fmla="*/ 1202001 h 1497645"/>
                <a:gd name="connsiteX182" fmla="*/ 194967 w 870040"/>
                <a:gd name="connsiteY182" fmla="*/ 1075067 h 1497645"/>
                <a:gd name="connsiteX183" fmla="*/ 58323 w 870040"/>
                <a:gd name="connsiteY183" fmla="*/ 988371 h 1497645"/>
                <a:gd name="connsiteX184" fmla="*/ 56800 w 870040"/>
                <a:gd name="connsiteY184" fmla="*/ 992116 h 1497645"/>
                <a:gd name="connsiteX185" fmla="*/ 195602 w 870040"/>
                <a:gd name="connsiteY185" fmla="*/ 1094614 h 1497645"/>
                <a:gd name="connsiteX186" fmla="*/ 294927 w 870040"/>
                <a:gd name="connsiteY186" fmla="*/ 1195083 h 1497645"/>
                <a:gd name="connsiteX187" fmla="*/ 232096 w 870040"/>
                <a:gd name="connsiteY187" fmla="*/ 1170204 h 1497645"/>
                <a:gd name="connsiteX188" fmla="*/ 71524 w 870040"/>
                <a:gd name="connsiteY188" fmla="*/ 1059263 h 1497645"/>
                <a:gd name="connsiteX189" fmla="*/ 69112 w 870040"/>
                <a:gd name="connsiteY189" fmla="*/ 1061739 h 1497645"/>
                <a:gd name="connsiteX190" fmla="*/ 225304 w 870040"/>
                <a:gd name="connsiteY190" fmla="*/ 1182136 h 1497645"/>
                <a:gd name="connsiteX191" fmla="*/ 307240 w 870040"/>
                <a:gd name="connsiteY191" fmla="*/ 1216027 h 1497645"/>
                <a:gd name="connsiteX192" fmla="*/ 230001 w 870040"/>
                <a:gd name="connsiteY192" fmla="*/ 1204984 h 1497645"/>
                <a:gd name="connsiteX193" fmla="*/ 101671 w 870040"/>
                <a:gd name="connsiteY193" fmla="*/ 1154845 h 1497645"/>
                <a:gd name="connsiteX194" fmla="*/ 100655 w 870040"/>
                <a:gd name="connsiteY194" fmla="*/ 1157256 h 1497645"/>
                <a:gd name="connsiteX195" fmla="*/ 359855 w 870040"/>
                <a:gd name="connsiteY195" fmla="*/ 1234623 h 1497645"/>
                <a:gd name="connsiteX196" fmla="*/ 378831 w 870040"/>
                <a:gd name="connsiteY196" fmla="*/ 1240144 h 1497645"/>
                <a:gd name="connsiteX197" fmla="*/ 370771 w 870040"/>
                <a:gd name="connsiteY197" fmla="*/ 1362255 h 1497645"/>
                <a:gd name="connsiteX198" fmla="*/ 313016 w 870040"/>
                <a:gd name="connsiteY198" fmla="*/ 1470910 h 1497645"/>
                <a:gd name="connsiteX199" fmla="*/ 309081 w 870040"/>
                <a:gd name="connsiteY199" fmla="*/ 1478590 h 1497645"/>
                <a:gd name="connsiteX200" fmla="*/ 309906 w 870040"/>
                <a:gd name="connsiteY200" fmla="*/ 1491791 h 1497645"/>
                <a:gd name="connsiteX201" fmla="*/ 469398 w 870040"/>
                <a:gd name="connsiteY201" fmla="*/ 1480494 h 1497645"/>
                <a:gd name="connsiteX202" fmla="*/ 473714 w 870040"/>
                <a:gd name="connsiteY202" fmla="*/ 1469704 h 1497645"/>
                <a:gd name="connsiteX203" fmla="*/ 449978 w 870040"/>
                <a:gd name="connsiteY203" fmla="*/ 1364349 h 1497645"/>
                <a:gd name="connsiteX204" fmla="*/ 451501 w 870040"/>
                <a:gd name="connsiteY204" fmla="*/ 1240462 h 1497645"/>
                <a:gd name="connsiteX205" fmla="*/ 451501 w 870040"/>
                <a:gd name="connsiteY205" fmla="*/ 1239129 h 1497645"/>
                <a:gd name="connsiteX206" fmla="*/ 483361 w 870040"/>
                <a:gd name="connsiteY206" fmla="*/ 1222628 h 1497645"/>
                <a:gd name="connsiteX207" fmla="*/ 502147 w 870040"/>
                <a:gd name="connsiteY207" fmla="*/ 1212409 h 1497645"/>
                <a:gd name="connsiteX208" fmla="*/ 553873 w 870040"/>
                <a:gd name="connsiteY208" fmla="*/ 1203841 h 1497645"/>
                <a:gd name="connsiteX209" fmla="*/ 554380 w 870040"/>
                <a:gd name="connsiteY209" fmla="*/ 1206062 h 1497645"/>
                <a:gd name="connsiteX210" fmla="*/ 565805 w 870040"/>
                <a:gd name="connsiteY210" fmla="*/ 1204476 h 1497645"/>
                <a:gd name="connsiteX211" fmla="*/ 667606 w 870040"/>
                <a:gd name="connsiteY211" fmla="*/ 1184674 h 1497645"/>
                <a:gd name="connsiteX212" fmla="*/ 751953 w 870040"/>
                <a:gd name="connsiteY212" fmla="*/ 1147419 h 1497645"/>
                <a:gd name="connsiteX213" fmla="*/ 750430 w 870040"/>
                <a:gd name="connsiteY213" fmla="*/ 1144817 h 1497645"/>
                <a:gd name="connsiteX214" fmla="*/ 612136 w 870040"/>
                <a:gd name="connsiteY214" fmla="*/ 1181818 h 1497645"/>
                <a:gd name="connsiteX215" fmla="*/ 673635 w 870040"/>
                <a:gd name="connsiteY215" fmla="*/ 1147610 h 1497645"/>
                <a:gd name="connsiteX216" fmla="*/ 799300 w 870040"/>
                <a:gd name="connsiteY216" fmla="*/ 1031338 h 1497645"/>
                <a:gd name="connsiteX217" fmla="*/ 793207 w 870040"/>
                <a:gd name="connsiteY217" fmla="*/ 1027720 h 1497645"/>
                <a:gd name="connsiteX218" fmla="*/ 661830 w 870040"/>
                <a:gd name="connsiteY218" fmla="*/ 1136820 h 1497645"/>
                <a:gd name="connsiteX219" fmla="*/ 545242 w 870040"/>
                <a:gd name="connsiteY219" fmla="*/ 1188990 h 1497645"/>
                <a:gd name="connsiteX220" fmla="*/ 635047 w 870040"/>
                <a:gd name="connsiteY220" fmla="*/ 1128823 h 1497645"/>
                <a:gd name="connsiteX221" fmla="*/ 786352 w 870040"/>
                <a:gd name="connsiteY221" fmla="*/ 952131 h 1497645"/>
                <a:gd name="connsiteX222" fmla="*/ 780958 w 870040"/>
                <a:gd name="connsiteY222" fmla="*/ 948895 h 1497645"/>
                <a:gd name="connsiteX223" fmla="*/ 620767 w 870040"/>
                <a:gd name="connsiteY223" fmla="*/ 1120890 h 1497645"/>
                <a:gd name="connsiteX224" fmla="*/ 596142 w 870040"/>
                <a:gd name="connsiteY224" fmla="*/ 1138597 h 1497645"/>
                <a:gd name="connsiteX225" fmla="*/ 631620 w 870040"/>
                <a:gd name="connsiteY225" fmla="*/ 1084333 h 1497645"/>
                <a:gd name="connsiteX226" fmla="*/ 691470 w 870040"/>
                <a:gd name="connsiteY226" fmla="*/ 1009188 h 1497645"/>
                <a:gd name="connsiteX227" fmla="*/ 823480 w 870040"/>
                <a:gd name="connsiteY227" fmla="*/ 886824 h 1497645"/>
                <a:gd name="connsiteX228" fmla="*/ 821196 w 870040"/>
                <a:gd name="connsiteY228" fmla="*/ 883777 h 1497645"/>
                <a:gd name="connsiteX229" fmla="*/ 680997 w 870040"/>
                <a:gd name="connsiteY229" fmla="*/ 1005063 h 1497645"/>
                <a:gd name="connsiteX230" fmla="*/ 580529 w 870040"/>
                <a:gd name="connsiteY230" fmla="*/ 1148879 h 1497645"/>
                <a:gd name="connsiteX231" fmla="*/ 527407 w 870040"/>
                <a:gd name="connsiteY231" fmla="*/ 1179787 h 1497645"/>
                <a:gd name="connsiteX232" fmla="*/ 451882 w 870040"/>
                <a:gd name="connsiteY232" fmla="*/ 1211775 h 1497645"/>
                <a:gd name="connsiteX233" fmla="*/ 453785 w 870040"/>
                <a:gd name="connsiteY233" fmla="*/ 1068276 h 1497645"/>
                <a:gd name="connsiteX234" fmla="*/ 504559 w 870040"/>
                <a:gd name="connsiteY234" fmla="*/ 1040985 h 1497645"/>
                <a:gd name="connsiteX235" fmla="*/ 550445 w 870040"/>
                <a:gd name="connsiteY235" fmla="*/ 1007538 h 1497645"/>
                <a:gd name="connsiteX236" fmla="*/ 618165 w 870040"/>
                <a:gd name="connsiteY236" fmla="*/ 982405 h 1497645"/>
                <a:gd name="connsiteX237" fmla="*/ 702195 w 870040"/>
                <a:gd name="connsiteY237" fmla="*/ 937344 h 1497645"/>
                <a:gd name="connsiteX238" fmla="*/ 837126 w 870040"/>
                <a:gd name="connsiteY238" fmla="*/ 819295 h 1497645"/>
                <a:gd name="connsiteX239" fmla="*/ 833571 w 870040"/>
                <a:gd name="connsiteY239" fmla="*/ 816502 h 1497645"/>
                <a:gd name="connsiteX240" fmla="*/ 687471 w 870040"/>
                <a:gd name="connsiteY240" fmla="*/ 929981 h 1497645"/>
                <a:gd name="connsiteX241" fmla="*/ 611120 w 870040"/>
                <a:gd name="connsiteY241" fmla="*/ 970156 h 1497645"/>
                <a:gd name="connsiteX242" fmla="*/ 591001 w 870040"/>
                <a:gd name="connsiteY242" fmla="*/ 977708 h 1497645"/>
                <a:gd name="connsiteX243" fmla="*/ 649073 w 870040"/>
                <a:gd name="connsiteY243" fmla="*/ 930870 h 1497645"/>
                <a:gd name="connsiteX244" fmla="*/ 720981 w 870040"/>
                <a:gd name="connsiteY244" fmla="*/ 863278 h 1497645"/>
                <a:gd name="connsiteX245" fmla="*/ 788510 w 870040"/>
                <a:gd name="connsiteY245" fmla="*/ 807046 h 1497645"/>
                <a:gd name="connsiteX246" fmla="*/ 862449 w 870040"/>
                <a:gd name="connsiteY246" fmla="*/ 730505 h 1497645"/>
                <a:gd name="connsiteX247" fmla="*/ 859022 w 870040"/>
                <a:gd name="connsiteY247" fmla="*/ 727078 h 1497645"/>
                <a:gd name="connsiteX248" fmla="*/ 785781 w 870040"/>
                <a:gd name="connsiteY248" fmla="*/ 797145 h 1497645"/>
                <a:gd name="connsiteX249" fmla="*/ 761220 w 870040"/>
                <a:gd name="connsiteY249" fmla="*/ 818152 h 1497645"/>
                <a:gd name="connsiteX250" fmla="*/ 824178 w 870040"/>
                <a:gd name="connsiteY250" fmla="*/ 728411 h 1497645"/>
                <a:gd name="connsiteX251" fmla="*/ 821513 w 870040"/>
                <a:gd name="connsiteY251" fmla="*/ 726316 h 1497645"/>
                <a:gd name="connsiteX252" fmla="*/ 645138 w 870040"/>
                <a:gd name="connsiteY252" fmla="*/ 914178 h 1497645"/>
                <a:gd name="connsiteX253" fmla="*/ 540037 w 870040"/>
                <a:gd name="connsiteY253" fmla="*/ 992941 h 1497645"/>
                <a:gd name="connsiteX254" fmla="*/ 454040 w 870040"/>
                <a:gd name="connsiteY254" fmla="*/ 1042826 h 1497645"/>
                <a:gd name="connsiteX255" fmla="*/ 454738 w 870040"/>
                <a:gd name="connsiteY255" fmla="*/ 990338 h 1497645"/>
                <a:gd name="connsiteX256" fmla="*/ 456768 w 870040"/>
                <a:gd name="connsiteY256" fmla="*/ 868482 h 1497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870040" h="1497645">
                  <a:moveTo>
                    <a:pt x="456768" y="868482"/>
                  </a:moveTo>
                  <a:cubicBezTo>
                    <a:pt x="473143" y="862326"/>
                    <a:pt x="489200" y="853821"/>
                    <a:pt x="504750" y="844555"/>
                  </a:cubicBezTo>
                  <a:cubicBezTo>
                    <a:pt x="571770" y="838208"/>
                    <a:pt x="640633" y="798224"/>
                    <a:pt x="696292" y="762238"/>
                  </a:cubicBezTo>
                  <a:cubicBezTo>
                    <a:pt x="757094" y="722889"/>
                    <a:pt x="818784" y="677066"/>
                    <a:pt x="869430" y="624705"/>
                  </a:cubicBezTo>
                  <a:cubicBezTo>
                    <a:pt x="871144" y="622928"/>
                    <a:pt x="868923" y="619818"/>
                    <a:pt x="866765" y="621215"/>
                  </a:cubicBezTo>
                  <a:cubicBezTo>
                    <a:pt x="808502" y="659929"/>
                    <a:pt x="756396" y="707784"/>
                    <a:pt x="697753" y="746181"/>
                  </a:cubicBezTo>
                  <a:cubicBezTo>
                    <a:pt x="669382" y="764777"/>
                    <a:pt x="640061" y="781976"/>
                    <a:pt x="609534" y="796574"/>
                  </a:cubicBezTo>
                  <a:cubicBezTo>
                    <a:pt x="585543" y="808061"/>
                    <a:pt x="560791" y="816058"/>
                    <a:pt x="535976" y="824499"/>
                  </a:cubicBezTo>
                  <a:cubicBezTo>
                    <a:pt x="541180" y="821009"/>
                    <a:pt x="546257" y="817518"/>
                    <a:pt x="551271" y="814091"/>
                  </a:cubicBezTo>
                  <a:cubicBezTo>
                    <a:pt x="585797" y="790417"/>
                    <a:pt x="618545" y="763952"/>
                    <a:pt x="649454" y="735582"/>
                  </a:cubicBezTo>
                  <a:cubicBezTo>
                    <a:pt x="682584" y="705181"/>
                    <a:pt x="713620" y="672813"/>
                    <a:pt x="743512" y="639176"/>
                  </a:cubicBezTo>
                  <a:cubicBezTo>
                    <a:pt x="772136" y="607061"/>
                    <a:pt x="804060" y="574820"/>
                    <a:pt x="826717" y="538010"/>
                  </a:cubicBezTo>
                  <a:cubicBezTo>
                    <a:pt x="827606" y="536613"/>
                    <a:pt x="825702" y="535344"/>
                    <a:pt x="824560" y="536296"/>
                  </a:cubicBezTo>
                  <a:cubicBezTo>
                    <a:pt x="792065" y="564348"/>
                    <a:pt x="765344" y="600080"/>
                    <a:pt x="735706" y="631242"/>
                  </a:cubicBezTo>
                  <a:cubicBezTo>
                    <a:pt x="711842" y="656312"/>
                    <a:pt x="687154" y="680747"/>
                    <a:pt x="661894" y="704356"/>
                  </a:cubicBezTo>
                  <a:cubicBezTo>
                    <a:pt x="682139" y="678208"/>
                    <a:pt x="701497" y="651044"/>
                    <a:pt x="722885" y="625975"/>
                  </a:cubicBezTo>
                  <a:cubicBezTo>
                    <a:pt x="755444" y="587704"/>
                    <a:pt x="791493" y="552797"/>
                    <a:pt x="824369" y="514908"/>
                  </a:cubicBezTo>
                  <a:cubicBezTo>
                    <a:pt x="826717" y="512179"/>
                    <a:pt x="823226" y="508878"/>
                    <a:pt x="820561" y="511036"/>
                  </a:cubicBezTo>
                  <a:cubicBezTo>
                    <a:pt x="780323" y="543087"/>
                    <a:pt x="745417" y="582880"/>
                    <a:pt x="712096" y="622103"/>
                  </a:cubicBezTo>
                  <a:cubicBezTo>
                    <a:pt x="682330" y="657200"/>
                    <a:pt x="649264" y="694900"/>
                    <a:pt x="627304" y="735963"/>
                  </a:cubicBezTo>
                  <a:cubicBezTo>
                    <a:pt x="600648" y="759192"/>
                    <a:pt x="572977" y="781215"/>
                    <a:pt x="543845" y="801143"/>
                  </a:cubicBezTo>
                  <a:cubicBezTo>
                    <a:pt x="516173" y="820056"/>
                    <a:pt x="485964" y="834336"/>
                    <a:pt x="457149" y="850965"/>
                  </a:cubicBezTo>
                  <a:cubicBezTo>
                    <a:pt x="458102" y="808823"/>
                    <a:pt x="458990" y="766617"/>
                    <a:pt x="459180" y="724475"/>
                  </a:cubicBezTo>
                  <a:cubicBezTo>
                    <a:pt x="499292" y="682333"/>
                    <a:pt x="534769" y="633020"/>
                    <a:pt x="566757" y="583071"/>
                  </a:cubicBezTo>
                  <a:cubicBezTo>
                    <a:pt x="567201" y="583452"/>
                    <a:pt x="567646" y="583706"/>
                    <a:pt x="568217" y="583706"/>
                  </a:cubicBezTo>
                  <a:cubicBezTo>
                    <a:pt x="588526" y="583579"/>
                    <a:pt x="607122" y="568347"/>
                    <a:pt x="624004" y="557874"/>
                  </a:cubicBezTo>
                  <a:cubicBezTo>
                    <a:pt x="646280" y="544102"/>
                    <a:pt x="667859" y="529188"/>
                    <a:pt x="688486" y="512940"/>
                  </a:cubicBezTo>
                  <a:cubicBezTo>
                    <a:pt x="725043" y="484126"/>
                    <a:pt x="760395" y="450425"/>
                    <a:pt x="787558" y="412218"/>
                  </a:cubicBezTo>
                  <a:cubicBezTo>
                    <a:pt x="789272" y="409870"/>
                    <a:pt x="785654" y="407395"/>
                    <a:pt x="783687" y="409235"/>
                  </a:cubicBezTo>
                  <a:cubicBezTo>
                    <a:pt x="746749" y="444015"/>
                    <a:pt x="711144" y="478795"/>
                    <a:pt x="670525" y="509386"/>
                  </a:cubicBezTo>
                  <a:cubicBezTo>
                    <a:pt x="652056" y="523348"/>
                    <a:pt x="632953" y="536359"/>
                    <a:pt x="613214" y="548418"/>
                  </a:cubicBezTo>
                  <a:cubicBezTo>
                    <a:pt x="600394" y="556288"/>
                    <a:pt x="585162" y="562127"/>
                    <a:pt x="573802" y="572091"/>
                  </a:cubicBezTo>
                  <a:cubicBezTo>
                    <a:pt x="583576" y="556478"/>
                    <a:pt x="593096" y="540865"/>
                    <a:pt x="602235" y="525443"/>
                  </a:cubicBezTo>
                  <a:cubicBezTo>
                    <a:pt x="610549" y="511417"/>
                    <a:pt x="618545" y="497137"/>
                    <a:pt x="626416" y="482730"/>
                  </a:cubicBezTo>
                  <a:cubicBezTo>
                    <a:pt x="627494" y="482539"/>
                    <a:pt x="628574" y="482158"/>
                    <a:pt x="629526" y="481333"/>
                  </a:cubicBezTo>
                  <a:cubicBezTo>
                    <a:pt x="678332" y="438684"/>
                    <a:pt x="722504" y="388862"/>
                    <a:pt x="756967" y="333582"/>
                  </a:cubicBezTo>
                  <a:cubicBezTo>
                    <a:pt x="758998" y="330282"/>
                    <a:pt x="754174" y="326347"/>
                    <a:pt x="751573" y="329330"/>
                  </a:cubicBezTo>
                  <a:cubicBezTo>
                    <a:pt x="716602" y="369822"/>
                    <a:pt x="681441" y="409552"/>
                    <a:pt x="644631" y="448077"/>
                  </a:cubicBezTo>
                  <a:cubicBezTo>
                    <a:pt x="672430" y="393432"/>
                    <a:pt x="696801" y="336629"/>
                    <a:pt x="715968" y="278874"/>
                  </a:cubicBezTo>
                  <a:cubicBezTo>
                    <a:pt x="716475" y="277414"/>
                    <a:pt x="714063" y="276335"/>
                    <a:pt x="713492" y="277795"/>
                  </a:cubicBezTo>
                  <a:cubicBezTo>
                    <a:pt x="677506" y="361190"/>
                    <a:pt x="638221" y="441349"/>
                    <a:pt x="590937" y="518715"/>
                  </a:cubicBezTo>
                  <a:cubicBezTo>
                    <a:pt x="569486" y="553813"/>
                    <a:pt x="546003" y="587006"/>
                    <a:pt x="521822" y="619628"/>
                  </a:cubicBezTo>
                  <a:cubicBezTo>
                    <a:pt x="529438" y="597034"/>
                    <a:pt x="535722" y="573805"/>
                    <a:pt x="543401" y="551465"/>
                  </a:cubicBezTo>
                  <a:cubicBezTo>
                    <a:pt x="555904" y="514971"/>
                    <a:pt x="569296" y="478795"/>
                    <a:pt x="583702" y="442999"/>
                  </a:cubicBezTo>
                  <a:cubicBezTo>
                    <a:pt x="614294" y="367030"/>
                    <a:pt x="648375" y="293218"/>
                    <a:pt x="686138" y="220611"/>
                  </a:cubicBezTo>
                  <a:cubicBezTo>
                    <a:pt x="687408" y="218263"/>
                    <a:pt x="683980" y="216169"/>
                    <a:pt x="682584" y="218517"/>
                  </a:cubicBezTo>
                  <a:cubicBezTo>
                    <a:pt x="642029" y="286172"/>
                    <a:pt x="605599" y="357256"/>
                    <a:pt x="575388" y="430243"/>
                  </a:cubicBezTo>
                  <a:cubicBezTo>
                    <a:pt x="559966" y="467434"/>
                    <a:pt x="545749" y="505070"/>
                    <a:pt x="532929" y="543214"/>
                  </a:cubicBezTo>
                  <a:cubicBezTo>
                    <a:pt x="522012" y="575646"/>
                    <a:pt x="509383" y="609410"/>
                    <a:pt x="503924" y="643555"/>
                  </a:cubicBezTo>
                  <a:cubicBezTo>
                    <a:pt x="489200" y="663039"/>
                    <a:pt x="474285" y="682460"/>
                    <a:pt x="459434" y="702008"/>
                  </a:cubicBezTo>
                  <a:cubicBezTo>
                    <a:pt x="459434" y="663928"/>
                    <a:pt x="458927" y="625911"/>
                    <a:pt x="457403" y="587958"/>
                  </a:cubicBezTo>
                  <a:cubicBezTo>
                    <a:pt x="493452" y="510338"/>
                    <a:pt x="514777" y="423198"/>
                    <a:pt x="532358" y="340183"/>
                  </a:cubicBezTo>
                  <a:cubicBezTo>
                    <a:pt x="532358" y="340183"/>
                    <a:pt x="532421" y="340183"/>
                    <a:pt x="532421" y="340119"/>
                  </a:cubicBezTo>
                  <a:cubicBezTo>
                    <a:pt x="548542" y="319937"/>
                    <a:pt x="562314" y="297153"/>
                    <a:pt x="575007" y="273923"/>
                  </a:cubicBezTo>
                  <a:cubicBezTo>
                    <a:pt x="576530" y="274749"/>
                    <a:pt x="578435" y="274495"/>
                    <a:pt x="579514" y="272400"/>
                  </a:cubicBezTo>
                  <a:cubicBezTo>
                    <a:pt x="583956" y="263578"/>
                    <a:pt x="587511" y="254185"/>
                    <a:pt x="590494" y="244538"/>
                  </a:cubicBezTo>
                  <a:cubicBezTo>
                    <a:pt x="593603" y="238446"/>
                    <a:pt x="596650" y="232416"/>
                    <a:pt x="599696" y="226387"/>
                  </a:cubicBezTo>
                  <a:cubicBezTo>
                    <a:pt x="619688" y="186974"/>
                    <a:pt x="638284" y="146545"/>
                    <a:pt x="653897" y="105038"/>
                  </a:cubicBezTo>
                  <a:cubicBezTo>
                    <a:pt x="655928" y="99643"/>
                    <a:pt x="646916" y="95708"/>
                    <a:pt x="644631" y="101103"/>
                  </a:cubicBezTo>
                  <a:cubicBezTo>
                    <a:pt x="630668" y="134677"/>
                    <a:pt x="616388" y="167997"/>
                    <a:pt x="600648" y="200683"/>
                  </a:cubicBezTo>
                  <a:cubicBezTo>
                    <a:pt x="602425" y="190655"/>
                    <a:pt x="603948" y="180754"/>
                    <a:pt x="605408" y="171107"/>
                  </a:cubicBezTo>
                  <a:cubicBezTo>
                    <a:pt x="610612" y="137089"/>
                    <a:pt x="615436" y="101230"/>
                    <a:pt x="612643" y="66768"/>
                  </a:cubicBezTo>
                  <a:cubicBezTo>
                    <a:pt x="612516" y="65498"/>
                    <a:pt x="610486" y="64990"/>
                    <a:pt x="610295" y="66450"/>
                  </a:cubicBezTo>
                  <a:cubicBezTo>
                    <a:pt x="605154" y="100469"/>
                    <a:pt x="603567" y="134804"/>
                    <a:pt x="596967" y="168695"/>
                  </a:cubicBezTo>
                  <a:cubicBezTo>
                    <a:pt x="591890" y="194717"/>
                    <a:pt x="583322" y="220357"/>
                    <a:pt x="577229" y="246188"/>
                  </a:cubicBezTo>
                  <a:cubicBezTo>
                    <a:pt x="563837" y="270369"/>
                    <a:pt x="549493" y="294106"/>
                    <a:pt x="536610" y="318541"/>
                  </a:cubicBezTo>
                  <a:cubicBezTo>
                    <a:pt x="555460" y="225498"/>
                    <a:pt x="568788" y="130552"/>
                    <a:pt x="577482" y="36049"/>
                  </a:cubicBezTo>
                  <a:cubicBezTo>
                    <a:pt x="577737" y="33320"/>
                    <a:pt x="573231" y="32685"/>
                    <a:pt x="572786" y="35415"/>
                  </a:cubicBezTo>
                  <a:cubicBezTo>
                    <a:pt x="555142" y="133535"/>
                    <a:pt x="542005" y="232289"/>
                    <a:pt x="521314" y="329901"/>
                  </a:cubicBezTo>
                  <a:cubicBezTo>
                    <a:pt x="514270" y="363158"/>
                    <a:pt x="505765" y="395653"/>
                    <a:pt x="496435" y="427704"/>
                  </a:cubicBezTo>
                  <a:cubicBezTo>
                    <a:pt x="492945" y="386196"/>
                    <a:pt x="487804" y="344753"/>
                    <a:pt x="483552" y="303309"/>
                  </a:cubicBezTo>
                  <a:cubicBezTo>
                    <a:pt x="497070" y="258818"/>
                    <a:pt x="498847" y="206268"/>
                    <a:pt x="503924" y="160635"/>
                  </a:cubicBezTo>
                  <a:cubicBezTo>
                    <a:pt x="509319" y="111575"/>
                    <a:pt x="520172" y="56676"/>
                    <a:pt x="513445" y="7616"/>
                  </a:cubicBezTo>
                  <a:cubicBezTo>
                    <a:pt x="513190" y="5585"/>
                    <a:pt x="510081" y="5839"/>
                    <a:pt x="509637" y="7616"/>
                  </a:cubicBezTo>
                  <a:cubicBezTo>
                    <a:pt x="497070" y="54074"/>
                    <a:pt x="498783" y="107323"/>
                    <a:pt x="493579" y="155177"/>
                  </a:cubicBezTo>
                  <a:cubicBezTo>
                    <a:pt x="490152" y="186720"/>
                    <a:pt x="483488" y="219532"/>
                    <a:pt x="479172" y="252091"/>
                  </a:cubicBezTo>
                  <a:cubicBezTo>
                    <a:pt x="478601" y="244348"/>
                    <a:pt x="477903" y="236668"/>
                    <a:pt x="477458" y="228926"/>
                  </a:cubicBezTo>
                  <a:cubicBezTo>
                    <a:pt x="473460" y="153527"/>
                    <a:pt x="473270" y="77937"/>
                    <a:pt x="473905" y="2476"/>
                  </a:cubicBezTo>
                  <a:cubicBezTo>
                    <a:pt x="473968" y="-888"/>
                    <a:pt x="469145" y="-761"/>
                    <a:pt x="468827" y="2476"/>
                  </a:cubicBezTo>
                  <a:cubicBezTo>
                    <a:pt x="462226" y="79715"/>
                    <a:pt x="462164" y="156954"/>
                    <a:pt x="466606" y="234320"/>
                  </a:cubicBezTo>
                  <a:cubicBezTo>
                    <a:pt x="470668" y="304324"/>
                    <a:pt x="475047" y="377565"/>
                    <a:pt x="491104" y="446109"/>
                  </a:cubicBezTo>
                  <a:cubicBezTo>
                    <a:pt x="480315" y="481651"/>
                    <a:pt x="468383" y="516684"/>
                    <a:pt x="455943" y="551845"/>
                  </a:cubicBezTo>
                  <a:cubicBezTo>
                    <a:pt x="454865" y="532996"/>
                    <a:pt x="453531" y="514146"/>
                    <a:pt x="451882" y="495423"/>
                  </a:cubicBezTo>
                  <a:cubicBezTo>
                    <a:pt x="451247" y="488632"/>
                    <a:pt x="441663" y="486474"/>
                    <a:pt x="439696" y="493709"/>
                  </a:cubicBezTo>
                  <a:cubicBezTo>
                    <a:pt x="435190" y="509893"/>
                    <a:pt x="431318" y="526268"/>
                    <a:pt x="427701" y="542643"/>
                  </a:cubicBezTo>
                  <a:cubicBezTo>
                    <a:pt x="421798" y="505832"/>
                    <a:pt x="414563" y="469148"/>
                    <a:pt x="407518" y="432464"/>
                  </a:cubicBezTo>
                  <a:cubicBezTo>
                    <a:pt x="419069" y="367791"/>
                    <a:pt x="419704" y="299501"/>
                    <a:pt x="420402" y="234193"/>
                  </a:cubicBezTo>
                  <a:cubicBezTo>
                    <a:pt x="421163" y="166220"/>
                    <a:pt x="425479" y="90441"/>
                    <a:pt x="409549" y="23991"/>
                  </a:cubicBezTo>
                  <a:cubicBezTo>
                    <a:pt x="408788" y="20817"/>
                    <a:pt x="404472" y="21769"/>
                    <a:pt x="404218" y="24752"/>
                  </a:cubicBezTo>
                  <a:cubicBezTo>
                    <a:pt x="401679" y="59342"/>
                    <a:pt x="406122" y="94693"/>
                    <a:pt x="407328" y="129409"/>
                  </a:cubicBezTo>
                  <a:cubicBezTo>
                    <a:pt x="408597" y="164316"/>
                    <a:pt x="408978" y="199286"/>
                    <a:pt x="408597" y="234257"/>
                  </a:cubicBezTo>
                  <a:cubicBezTo>
                    <a:pt x="407962" y="288140"/>
                    <a:pt x="402948" y="341833"/>
                    <a:pt x="400410" y="395590"/>
                  </a:cubicBezTo>
                  <a:cubicBezTo>
                    <a:pt x="397490" y="379723"/>
                    <a:pt x="394635" y="363793"/>
                    <a:pt x="392096" y="347926"/>
                  </a:cubicBezTo>
                  <a:cubicBezTo>
                    <a:pt x="377752" y="259136"/>
                    <a:pt x="369565" y="168886"/>
                    <a:pt x="353063" y="80476"/>
                  </a:cubicBezTo>
                  <a:cubicBezTo>
                    <a:pt x="352683" y="78572"/>
                    <a:pt x="349636" y="79017"/>
                    <a:pt x="349699" y="80921"/>
                  </a:cubicBezTo>
                  <a:cubicBezTo>
                    <a:pt x="351984" y="167490"/>
                    <a:pt x="366455" y="254757"/>
                    <a:pt x="379275" y="340310"/>
                  </a:cubicBezTo>
                  <a:cubicBezTo>
                    <a:pt x="390889" y="417866"/>
                    <a:pt x="400664" y="498977"/>
                    <a:pt x="420910" y="575328"/>
                  </a:cubicBezTo>
                  <a:cubicBezTo>
                    <a:pt x="416086" y="600778"/>
                    <a:pt x="412278" y="626356"/>
                    <a:pt x="408978" y="652060"/>
                  </a:cubicBezTo>
                  <a:cubicBezTo>
                    <a:pt x="402758" y="645967"/>
                    <a:pt x="396602" y="639874"/>
                    <a:pt x="390636" y="633527"/>
                  </a:cubicBezTo>
                  <a:cubicBezTo>
                    <a:pt x="386066" y="628640"/>
                    <a:pt x="381878" y="622992"/>
                    <a:pt x="377435" y="617724"/>
                  </a:cubicBezTo>
                  <a:cubicBezTo>
                    <a:pt x="370962" y="607125"/>
                    <a:pt x="364424" y="596526"/>
                    <a:pt x="358141" y="585864"/>
                  </a:cubicBezTo>
                  <a:cubicBezTo>
                    <a:pt x="353698" y="516177"/>
                    <a:pt x="341957" y="446236"/>
                    <a:pt x="330786" y="377565"/>
                  </a:cubicBezTo>
                  <a:cubicBezTo>
                    <a:pt x="318347" y="300960"/>
                    <a:pt x="307748" y="220421"/>
                    <a:pt x="283377" y="146609"/>
                  </a:cubicBezTo>
                  <a:cubicBezTo>
                    <a:pt x="282234" y="143182"/>
                    <a:pt x="276205" y="143435"/>
                    <a:pt x="276713" y="147497"/>
                  </a:cubicBezTo>
                  <a:cubicBezTo>
                    <a:pt x="286105" y="222135"/>
                    <a:pt x="305590" y="295820"/>
                    <a:pt x="317902" y="370076"/>
                  </a:cubicBezTo>
                  <a:cubicBezTo>
                    <a:pt x="319743" y="381246"/>
                    <a:pt x="321393" y="392416"/>
                    <a:pt x="323044" y="403586"/>
                  </a:cubicBezTo>
                  <a:cubicBezTo>
                    <a:pt x="311556" y="378834"/>
                    <a:pt x="297086" y="355542"/>
                    <a:pt x="284836" y="331171"/>
                  </a:cubicBezTo>
                  <a:cubicBezTo>
                    <a:pt x="266621" y="294867"/>
                    <a:pt x="261227" y="256724"/>
                    <a:pt x="247137" y="219532"/>
                  </a:cubicBezTo>
                  <a:cubicBezTo>
                    <a:pt x="246693" y="218453"/>
                    <a:pt x="245233" y="218580"/>
                    <a:pt x="245106" y="219850"/>
                  </a:cubicBezTo>
                  <a:cubicBezTo>
                    <a:pt x="239902" y="291758"/>
                    <a:pt x="293341" y="361762"/>
                    <a:pt x="319109" y="424975"/>
                  </a:cubicBezTo>
                  <a:cubicBezTo>
                    <a:pt x="319489" y="425927"/>
                    <a:pt x="320061" y="426688"/>
                    <a:pt x="320695" y="427260"/>
                  </a:cubicBezTo>
                  <a:cubicBezTo>
                    <a:pt x="322980" y="442238"/>
                    <a:pt x="327550" y="456899"/>
                    <a:pt x="330596" y="471750"/>
                  </a:cubicBezTo>
                  <a:cubicBezTo>
                    <a:pt x="334150" y="489077"/>
                    <a:pt x="335801" y="507038"/>
                    <a:pt x="339545" y="524301"/>
                  </a:cubicBezTo>
                  <a:cubicBezTo>
                    <a:pt x="341195" y="536740"/>
                    <a:pt x="342845" y="549243"/>
                    <a:pt x="344623" y="561683"/>
                  </a:cubicBezTo>
                  <a:cubicBezTo>
                    <a:pt x="329073" y="533313"/>
                    <a:pt x="314412" y="504562"/>
                    <a:pt x="300894" y="475114"/>
                  </a:cubicBezTo>
                  <a:cubicBezTo>
                    <a:pt x="284646" y="439636"/>
                    <a:pt x="270176" y="403333"/>
                    <a:pt x="256658" y="366712"/>
                  </a:cubicBezTo>
                  <a:cubicBezTo>
                    <a:pt x="244154" y="332694"/>
                    <a:pt x="235015" y="296391"/>
                    <a:pt x="220228" y="263388"/>
                  </a:cubicBezTo>
                  <a:cubicBezTo>
                    <a:pt x="219656" y="262182"/>
                    <a:pt x="217562" y="262753"/>
                    <a:pt x="217689" y="264086"/>
                  </a:cubicBezTo>
                  <a:cubicBezTo>
                    <a:pt x="224543" y="336629"/>
                    <a:pt x="257863" y="411710"/>
                    <a:pt x="287375" y="477398"/>
                  </a:cubicBezTo>
                  <a:cubicBezTo>
                    <a:pt x="307368" y="521825"/>
                    <a:pt x="329390" y="570187"/>
                    <a:pt x="356491" y="613789"/>
                  </a:cubicBezTo>
                  <a:cubicBezTo>
                    <a:pt x="271127" y="556923"/>
                    <a:pt x="189192" y="486093"/>
                    <a:pt x="161203" y="383594"/>
                  </a:cubicBezTo>
                  <a:cubicBezTo>
                    <a:pt x="160505" y="381056"/>
                    <a:pt x="157014" y="382134"/>
                    <a:pt x="157395" y="384673"/>
                  </a:cubicBezTo>
                  <a:cubicBezTo>
                    <a:pt x="175547" y="500945"/>
                    <a:pt x="283694" y="585039"/>
                    <a:pt x="376927" y="644063"/>
                  </a:cubicBezTo>
                  <a:cubicBezTo>
                    <a:pt x="385749" y="656122"/>
                    <a:pt x="394888" y="667799"/>
                    <a:pt x="404789" y="678335"/>
                  </a:cubicBezTo>
                  <a:cubicBezTo>
                    <a:pt x="405043" y="678589"/>
                    <a:pt x="405297" y="678589"/>
                    <a:pt x="405551" y="678716"/>
                  </a:cubicBezTo>
                  <a:cubicBezTo>
                    <a:pt x="398697" y="741040"/>
                    <a:pt x="395269" y="803999"/>
                    <a:pt x="392476" y="866705"/>
                  </a:cubicBezTo>
                  <a:cubicBezTo>
                    <a:pt x="387399" y="863785"/>
                    <a:pt x="382322" y="860929"/>
                    <a:pt x="377498" y="857819"/>
                  </a:cubicBezTo>
                  <a:cubicBezTo>
                    <a:pt x="362711" y="848490"/>
                    <a:pt x="348303" y="838589"/>
                    <a:pt x="334087" y="828371"/>
                  </a:cubicBezTo>
                  <a:cubicBezTo>
                    <a:pt x="334214" y="827038"/>
                    <a:pt x="334087" y="825578"/>
                    <a:pt x="333389" y="824118"/>
                  </a:cubicBezTo>
                  <a:cubicBezTo>
                    <a:pt x="274745" y="702008"/>
                    <a:pt x="210580" y="581357"/>
                    <a:pt x="134293" y="469592"/>
                  </a:cubicBezTo>
                  <a:cubicBezTo>
                    <a:pt x="133087" y="467878"/>
                    <a:pt x="130485" y="469338"/>
                    <a:pt x="131500" y="471242"/>
                  </a:cubicBezTo>
                  <a:cubicBezTo>
                    <a:pt x="162408" y="529124"/>
                    <a:pt x="193634" y="586752"/>
                    <a:pt x="224352" y="644698"/>
                  </a:cubicBezTo>
                  <a:cubicBezTo>
                    <a:pt x="209692" y="630989"/>
                    <a:pt x="194714" y="617470"/>
                    <a:pt x="180941" y="603063"/>
                  </a:cubicBezTo>
                  <a:cubicBezTo>
                    <a:pt x="155872" y="576851"/>
                    <a:pt x="133150" y="548799"/>
                    <a:pt x="110366" y="520619"/>
                  </a:cubicBezTo>
                  <a:cubicBezTo>
                    <a:pt x="109223" y="519223"/>
                    <a:pt x="107065" y="521000"/>
                    <a:pt x="107954" y="522524"/>
                  </a:cubicBezTo>
                  <a:cubicBezTo>
                    <a:pt x="126740" y="554194"/>
                    <a:pt x="148827" y="583706"/>
                    <a:pt x="172373" y="611885"/>
                  </a:cubicBezTo>
                  <a:cubicBezTo>
                    <a:pt x="193825" y="637589"/>
                    <a:pt x="218196" y="665895"/>
                    <a:pt x="245741" y="685507"/>
                  </a:cubicBezTo>
                  <a:cubicBezTo>
                    <a:pt x="267256" y="726570"/>
                    <a:pt x="288517" y="767760"/>
                    <a:pt x="308954" y="809458"/>
                  </a:cubicBezTo>
                  <a:cubicBezTo>
                    <a:pt x="282044" y="788323"/>
                    <a:pt x="256340" y="765539"/>
                    <a:pt x="232096" y="741231"/>
                  </a:cubicBezTo>
                  <a:cubicBezTo>
                    <a:pt x="173008" y="682079"/>
                    <a:pt x="124075" y="614868"/>
                    <a:pt x="81552" y="542643"/>
                  </a:cubicBezTo>
                  <a:cubicBezTo>
                    <a:pt x="80600" y="541056"/>
                    <a:pt x="78442" y="542452"/>
                    <a:pt x="79203" y="544039"/>
                  </a:cubicBezTo>
                  <a:cubicBezTo>
                    <a:pt x="114682" y="620643"/>
                    <a:pt x="164376" y="690521"/>
                    <a:pt x="222512" y="751005"/>
                  </a:cubicBezTo>
                  <a:cubicBezTo>
                    <a:pt x="250374" y="780009"/>
                    <a:pt x="280458" y="806919"/>
                    <a:pt x="312128" y="831607"/>
                  </a:cubicBezTo>
                  <a:cubicBezTo>
                    <a:pt x="335292" y="849632"/>
                    <a:pt x="363154" y="873940"/>
                    <a:pt x="391651" y="888283"/>
                  </a:cubicBezTo>
                  <a:cubicBezTo>
                    <a:pt x="390382" y="918811"/>
                    <a:pt x="389113" y="949339"/>
                    <a:pt x="387653" y="979612"/>
                  </a:cubicBezTo>
                  <a:cubicBezTo>
                    <a:pt x="386320" y="1006840"/>
                    <a:pt x="385304" y="1034131"/>
                    <a:pt x="384162" y="1061358"/>
                  </a:cubicBezTo>
                  <a:cubicBezTo>
                    <a:pt x="367788" y="1053932"/>
                    <a:pt x="351667" y="1046126"/>
                    <a:pt x="335737" y="1037685"/>
                  </a:cubicBezTo>
                  <a:cubicBezTo>
                    <a:pt x="327486" y="1033306"/>
                    <a:pt x="319299" y="1028799"/>
                    <a:pt x="311175" y="1024166"/>
                  </a:cubicBezTo>
                  <a:cubicBezTo>
                    <a:pt x="313206" y="1001318"/>
                    <a:pt x="293087" y="971298"/>
                    <a:pt x="282615" y="952956"/>
                  </a:cubicBezTo>
                  <a:cubicBezTo>
                    <a:pt x="268843" y="928902"/>
                    <a:pt x="252659" y="906372"/>
                    <a:pt x="235269" y="884856"/>
                  </a:cubicBezTo>
                  <a:cubicBezTo>
                    <a:pt x="231842" y="861754"/>
                    <a:pt x="218006" y="841826"/>
                    <a:pt x="206264" y="822214"/>
                  </a:cubicBezTo>
                  <a:cubicBezTo>
                    <a:pt x="193127" y="800255"/>
                    <a:pt x="179291" y="778676"/>
                    <a:pt x="164694" y="757732"/>
                  </a:cubicBezTo>
                  <a:cubicBezTo>
                    <a:pt x="136324" y="716796"/>
                    <a:pt x="104971" y="678335"/>
                    <a:pt x="72540" y="640699"/>
                  </a:cubicBezTo>
                  <a:cubicBezTo>
                    <a:pt x="71080" y="639049"/>
                    <a:pt x="68858" y="641397"/>
                    <a:pt x="70192" y="643111"/>
                  </a:cubicBezTo>
                  <a:cubicBezTo>
                    <a:pt x="100655" y="681635"/>
                    <a:pt x="128454" y="722127"/>
                    <a:pt x="154729" y="763698"/>
                  </a:cubicBezTo>
                  <a:cubicBezTo>
                    <a:pt x="172564" y="791877"/>
                    <a:pt x="195348" y="823040"/>
                    <a:pt x="210136" y="855281"/>
                  </a:cubicBezTo>
                  <a:cubicBezTo>
                    <a:pt x="162219" y="801016"/>
                    <a:pt x="109541" y="750433"/>
                    <a:pt x="58577" y="699343"/>
                  </a:cubicBezTo>
                  <a:cubicBezTo>
                    <a:pt x="57117" y="697883"/>
                    <a:pt x="54959" y="700104"/>
                    <a:pt x="56355" y="701627"/>
                  </a:cubicBezTo>
                  <a:cubicBezTo>
                    <a:pt x="102369" y="753226"/>
                    <a:pt x="150160" y="803301"/>
                    <a:pt x="194777" y="856233"/>
                  </a:cubicBezTo>
                  <a:cubicBezTo>
                    <a:pt x="204424" y="867657"/>
                    <a:pt x="213881" y="879271"/>
                    <a:pt x="223020" y="891139"/>
                  </a:cubicBezTo>
                  <a:cubicBezTo>
                    <a:pt x="223210" y="891457"/>
                    <a:pt x="223464" y="891774"/>
                    <a:pt x="223718" y="892028"/>
                  </a:cubicBezTo>
                  <a:cubicBezTo>
                    <a:pt x="233936" y="905293"/>
                    <a:pt x="243774" y="918938"/>
                    <a:pt x="252849" y="933028"/>
                  </a:cubicBezTo>
                  <a:cubicBezTo>
                    <a:pt x="257292" y="939882"/>
                    <a:pt x="283504" y="994400"/>
                    <a:pt x="293024" y="1013504"/>
                  </a:cubicBezTo>
                  <a:cubicBezTo>
                    <a:pt x="270620" y="1000049"/>
                    <a:pt x="248788" y="985769"/>
                    <a:pt x="227589" y="970346"/>
                  </a:cubicBezTo>
                  <a:cubicBezTo>
                    <a:pt x="153270" y="916273"/>
                    <a:pt x="88152" y="850267"/>
                    <a:pt x="32555" y="776645"/>
                  </a:cubicBezTo>
                  <a:cubicBezTo>
                    <a:pt x="31603" y="775376"/>
                    <a:pt x="29509" y="776518"/>
                    <a:pt x="30398" y="777915"/>
                  </a:cubicBezTo>
                  <a:cubicBezTo>
                    <a:pt x="72730" y="842524"/>
                    <a:pt x="123884" y="900533"/>
                    <a:pt x="182147" y="950735"/>
                  </a:cubicBezTo>
                  <a:cubicBezTo>
                    <a:pt x="167550" y="947244"/>
                    <a:pt x="152635" y="944388"/>
                    <a:pt x="138482" y="940073"/>
                  </a:cubicBezTo>
                  <a:cubicBezTo>
                    <a:pt x="91453" y="925665"/>
                    <a:pt x="46962" y="906181"/>
                    <a:pt x="3107" y="883905"/>
                  </a:cubicBezTo>
                  <a:cubicBezTo>
                    <a:pt x="695" y="882699"/>
                    <a:pt x="-1272" y="886126"/>
                    <a:pt x="1012" y="887585"/>
                  </a:cubicBezTo>
                  <a:cubicBezTo>
                    <a:pt x="33126" y="908593"/>
                    <a:pt x="67399" y="925983"/>
                    <a:pt x="102750" y="940644"/>
                  </a:cubicBezTo>
                  <a:cubicBezTo>
                    <a:pt x="121029" y="948260"/>
                    <a:pt x="139561" y="954924"/>
                    <a:pt x="158474" y="960699"/>
                  </a:cubicBezTo>
                  <a:cubicBezTo>
                    <a:pt x="176054" y="966094"/>
                    <a:pt x="199029" y="968315"/>
                    <a:pt x="214705" y="978089"/>
                  </a:cubicBezTo>
                  <a:cubicBezTo>
                    <a:pt x="215150" y="978343"/>
                    <a:pt x="215657" y="978280"/>
                    <a:pt x="216102" y="978407"/>
                  </a:cubicBezTo>
                  <a:cubicBezTo>
                    <a:pt x="242060" y="998589"/>
                    <a:pt x="269033" y="1017502"/>
                    <a:pt x="297149" y="1034511"/>
                  </a:cubicBezTo>
                  <a:cubicBezTo>
                    <a:pt x="314666" y="1045174"/>
                    <a:pt x="332627" y="1055138"/>
                    <a:pt x="350906" y="1064404"/>
                  </a:cubicBezTo>
                  <a:cubicBezTo>
                    <a:pt x="361378" y="1069736"/>
                    <a:pt x="371913" y="1074749"/>
                    <a:pt x="382576" y="1079636"/>
                  </a:cubicBezTo>
                  <a:cubicBezTo>
                    <a:pt x="382830" y="1079763"/>
                    <a:pt x="383210" y="1079890"/>
                    <a:pt x="383528" y="1080017"/>
                  </a:cubicBezTo>
                  <a:cubicBezTo>
                    <a:pt x="381751" y="1126539"/>
                    <a:pt x="380227" y="1172996"/>
                    <a:pt x="379212" y="1219517"/>
                  </a:cubicBezTo>
                  <a:cubicBezTo>
                    <a:pt x="362076" y="1214757"/>
                    <a:pt x="344178" y="1211267"/>
                    <a:pt x="327994" y="1206189"/>
                  </a:cubicBezTo>
                  <a:cubicBezTo>
                    <a:pt x="326154" y="1205618"/>
                    <a:pt x="324376" y="1204984"/>
                    <a:pt x="322599" y="1204413"/>
                  </a:cubicBezTo>
                  <a:cubicBezTo>
                    <a:pt x="322282" y="1203588"/>
                    <a:pt x="321964" y="1202762"/>
                    <a:pt x="321330" y="1202001"/>
                  </a:cubicBezTo>
                  <a:cubicBezTo>
                    <a:pt x="283567" y="1155543"/>
                    <a:pt x="241489" y="1112512"/>
                    <a:pt x="194967" y="1075067"/>
                  </a:cubicBezTo>
                  <a:cubicBezTo>
                    <a:pt x="154095" y="1042191"/>
                    <a:pt x="107320" y="1007347"/>
                    <a:pt x="58323" y="988371"/>
                  </a:cubicBezTo>
                  <a:cubicBezTo>
                    <a:pt x="56038" y="987482"/>
                    <a:pt x="55086" y="990846"/>
                    <a:pt x="56800" y="992116"/>
                  </a:cubicBezTo>
                  <a:cubicBezTo>
                    <a:pt x="102750" y="1027086"/>
                    <a:pt x="151619" y="1056471"/>
                    <a:pt x="195602" y="1094614"/>
                  </a:cubicBezTo>
                  <a:cubicBezTo>
                    <a:pt x="231271" y="1125586"/>
                    <a:pt x="264273" y="1159161"/>
                    <a:pt x="294927" y="1195083"/>
                  </a:cubicBezTo>
                  <a:cubicBezTo>
                    <a:pt x="273666" y="1187594"/>
                    <a:pt x="252723" y="1179407"/>
                    <a:pt x="232096" y="1170204"/>
                  </a:cubicBezTo>
                  <a:cubicBezTo>
                    <a:pt x="171358" y="1142976"/>
                    <a:pt x="118109" y="1107562"/>
                    <a:pt x="71524" y="1059263"/>
                  </a:cubicBezTo>
                  <a:cubicBezTo>
                    <a:pt x="69937" y="1057614"/>
                    <a:pt x="67716" y="1060025"/>
                    <a:pt x="69112" y="1061739"/>
                  </a:cubicBezTo>
                  <a:cubicBezTo>
                    <a:pt x="110429" y="1113401"/>
                    <a:pt x="166725" y="1153258"/>
                    <a:pt x="225304" y="1182136"/>
                  </a:cubicBezTo>
                  <a:cubicBezTo>
                    <a:pt x="251834" y="1195210"/>
                    <a:pt x="279378" y="1206253"/>
                    <a:pt x="307240" y="1216027"/>
                  </a:cubicBezTo>
                  <a:cubicBezTo>
                    <a:pt x="281473" y="1214567"/>
                    <a:pt x="255705" y="1213171"/>
                    <a:pt x="230001" y="1204984"/>
                  </a:cubicBezTo>
                  <a:cubicBezTo>
                    <a:pt x="186272" y="1190957"/>
                    <a:pt x="145971" y="1167094"/>
                    <a:pt x="101671" y="1154845"/>
                  </a:cubicBezTo>
                  <a:cubicBezTo>
                    <a:pt x="100211" y="1154464"/>
                    <a:pt x="99450" y="1156431"/>
                    <a:pt x="100655" y="1157256"/>
                  </a:cubicBezTo>
                  <a:cubicBezTo>
                    <a:pt x="171675" y="1204920"/>
                    <a:pt x="272461" y="1248078"/>
                    <a:pt x="359855" y="1234623"/>
                  </a:cubicBezTo>
                  <a:cubicBezTo>
                    <a:pt x="366202" y="1236654"/>
                    <a:pt x="372485" y="1238557"/>
                    <a:pt x="378831" y="1240144"/>
                  </a:cubicBezTo>
                  <a:cubicBezTo>
                    <a:pt x="378006" y="1280954"/>
                    <a:pt x="376991" y="1321890"/>
                    <a:pt x="370771" y="1362255"/>
                  </a:cubicBezTo>
                  <a:cubicBezTo>
                    <a:pt x="365884" y="1393988"/>
                    <a:pt x="356554" y="1471735"/>
                    <a:pt x="313016" y="1470910"/>
                  </a:cubicBezTo>
                  <a:cubicBezTo>
                    <a:pt x="308573" y="1470847"/>
                    <a:pt x="307304" y="1475607"/>
                    <a:pt x="309081" y="1478590"/>
                  </a:cubicBezTo>
                  <a:cubicBezTo>
                    <a:pt x="303749" y="1481319"/>
                    <a:pt x="302671" y="1490395"/>
                    <a:pt x="309906" y="1491791"/>
                  </a:cubicBezTo>
                  <a:cubicBezTo>
                    <a:pt x="363853" y="1502390"/>
                    <a:pt x="417419" y="1498582"/>
                    <a:pt x="469398" y="1480494"/>
                  </a:cubicBezTo>
                  <a:cubicBezTo>
                    <a:pt x="473524" y="1479034"/>
                    <a:pt x="476444" y="1473893"/>
                    <a:pt x="473714" y="1469704"/>
                  </a:cubicBezTo>
                  <a:cubicBezTo>
                    <a:pt x="452643" y="1438098"/>
                    <a:pt x="449914" y="1401477"/>
                    <a:pt x="449978" y="1364349"/>
                  </a:cubicBezTo>
                  <a:cubicBezTo>
                    <a:pt x="450041" y="1323032"/>
                    <a:pt x="450993" y="1281778"/>
                    <a:pt x="451501" y="1240462"/>
                  </a:cubicBezTo>
                  <a:lnTo>
                    <a:pt x="451501" y="1239129"/>
                  </a:lnTo>
                  <a:cubicBezTo>
                    <a:pt x="462734" y="1235448"/>
                    <a:pt x="473778" y="1227959"/>
                    <a:pt x="483361" y="1222628"/>
                  </a:cubicBezTo>
                  <a:cubicBezTo>
                    <a:pt x="489200" y="1219391"/>
                    <a:pt x="495801" y="1216090"/>
                    <a:pt x="502147" y="1212409"/>
                  </a:cubicBezTo>
                  <a:cubicBezTo>
                    <a:pt x="519664" y="1211457"/>
                    <a:pt x="536927" y="1208474"/>
                    <a:pt x="553873" y="1203841"/>
                  </a:cubicBezTo>
                  <a:cubicBezTo>
                    <a:pt x="554064" y="1204603"/>
                    <a:pt x="554127" y="1205301"/>
                    <a:pt x="554380" y="1206062"/>
                  </a:cubicBezTo>
                  <a:cubicBezTo>
                    <a:pt x="556602" y="1212473"/>
                    <a:pt x="565234" y="1211203"/>
                    <a:pt x="565805" y="1204476"/>
                  </a:cubicBezTo>
                  <a:cubicBezTo>
                    <a:pt x="566376" y="1197748"/>
                    <a:pt x="656372" y="1187784"/>
                    <a:pt x="667606" y="1184674"/>
                  </a:cubicBezTo>
                  <a:cubicBezTo>
                    <a:pt x="696230" y="1176741"/>
                    <a:pt x="728216" y="1166015"/>
                    <a:pt x="751953" y="1147419"/>
                  </a:cubicBezTo>
                  <a:cubicBezTo>
                    <a:pt x="753223" y="1146404"/>
                    <a:pt x="751826" y="1144373"/>
                    <a:pt x="750430" y="1144817"/>
                  </a:cubicBezTo>
                  <a:cubicBezTo>
                    <a:pt x="703084" y="1158843"/>
                    <a:pt x="662021" y="1177122"/>
                    <a:pt x="612136" y="1181818"/>
                  </a:cubicBezTo>
                  <a:cubicBezTo>
                    <a:pt x="633461" y="1171663"/>
                    <a:pt x="654024" y="1159859"/>
                    <a:pt x="673635" y="1147610"/>
                  </a:cubicBezTo>
                  <a:cubicBezTo>
                    <a:pt x="721426" y="1117780"/>
                    <a:pt x="775817" y="1085475"/>
                    <a:pt x="799300" y="1031338"/>
                  </a:cubicBezTo>
                  <a:cubicBezTo>
                    <a:pt x="801076" y="1027213"/>
                    <a:pt x="795745" y="1023786"/>
                    <a:pt x="793207" y="1027720"/>
                  </a:cubicBezTo>
                  <a:cubicBezTo>
                    <a:pt x="762743" y="1076019"/>
                    <a:pt x="709113" y="1107816"/>
                    <a:pt x="661830" y="1136820"/>
                  </a:cubicBezTo>
                  <a:cubicBezTo>
                    <a:pt x="624321" y="1159859"/>
                    <a:pt x="586177" y="1177376"/>
                    <a:pt x="545242" y="1188990"/>
                  </a:cubicBezTo>
                  <a:cubicBezTo>
                    <a:pt x="577482" y="1171092"/>
                    <a:pt x="607947" y="1150085"/>
                    <a:pt x="635047" y="1128823"/>
                  </a:cubicBezTo>
                  <a:cubicBezTo>
                    <a:pt x="697118" y="1080144"/>
                    <a:pt x="746622" y="1020549"/>
                    <a:pt x="786352" y="952131"/>
                  </a:cubicBezTo>
                  <a:cubicBezTo>
                    <a:pt x="788383" y="948577"/>
                    <a:pt x="783116" y="945531"/>
                    <a:pt x="780958" y="948895"/>
                  </a:cubicBezTo>
                  <a:cubicBezTo>
                    <a:pt x="738625" y="1015091"/>
                    <a:pt x="682965" y="1073798"/>
                    <a:pt x="620767" y="1120890"/>
                  </a:cubicBezTo>
                  <a:cubicBezTo>
                    <a:pt x="612707" y="1126983"/>
                    <a:pt x="604456" y="1132885"/>
                    <a:pt x="596142" y="1138597"/>
                  </a:cubicBezTo>
                  <a:cubicBezTo>
                    <a:pt x="608581" y="1121017"/>
                    <a:pt x="619181" y="1101850"/>
                    <a:pt x="631620" y="1084333"/>
                  </a:cubicBezTo>
                  <a:cubicBezTo>
                    <a:pt x="650153" y="1058185"/>
                    <a:pt x="670208" y="1033115"/>
                    <a:pt x="691470" y="1009188"/>
                  </a:cubicBezTo>
                  <a:cubicBezTo>
                    <a:pt x="731961" y="963555"/>
                    <a:pt x="779435" y="928268"/>
                    <a:pt x="823480" y="886824"/>
                  </a:cubicBezTo>
                  <a:cubicBezTo>
                    <a:pt x="825067" y="885301"/>
                    <a:pt x="823036" y="882825"/>
                    <a:pt x="821196" y="883777"/>
                  </a:cubicBezTo>
                  <a:cubicBezTo>
                    <a:pt x="768201" y="912147"/>
                    <a:pt x="721045" y="960636"/>
                    <a:pt x="680997" y="1005063"/>
                  </a:cubicBezTo>
                  <a:cubicBezTo>
                    <a:pt x="644313" y="1045745"/>
                    <a:pt x="599443" y="1096201"/>
                    <a:pt x="580529" y="1148879"/>
                  </a:cubicBezTo>
                  <a:cubicBezTo>
                    <a:pt x="563329" y="1160049"/>
                    <a:pt x="545622" y="1170394"/>
                    <a:pt x="527407" y="1179787"/>
                  </a:cubicBezTo>
                  <a:cubicBezTo>
                    <a:pt x="502845" y="1192417"/>
                    <a:pt x="477331" y="1201937"/>
                    <a:pt x="451882" y="1211775"/>
                  </a:cubicBezTo>
                  <a:cubicBezTo>
                    <a:pt x="452516" y="1163921"/>
                    <a:pt x="453151" y="1116130"/>
                    <a:pt x="453785" y="1068276"/>
                  </a:cubicBezTo>
                  <a:cubicBezTo>
                    <a:pt x="471810" y="1061739"/>
                    <a:pt x="488629" y="1051521"/>
                    <a:pt x="504559" y="1040985"/>
                  </a:cubicBezTo>
                  <a:cubicBezTo>
                    <a:pt x="519791" y="1030894"/>
                    <a:pt x="536800" y="1020358"/>
                    <a:pt x="550445" y="1007538"/>
                  </a:cubicBezTo>
                  <a:cubicBezTo>
                    <a:pt x="573293" y="1005443"/>
                    <a:pt x="598490" y="991163"/>
                    <a:pt x="618165" y="982405"/>
                  </a:cubicBezTo>
                  <a:cubicBezTo>
                    <a:pt x="647233" y="969458"/>
                    <a:pt x="675285" y="954416"/>
                    <a:pt x="702195" y="937344"/>
                  </a:cubicBezTo>
                  <a:cubicBezTo>
                    <a:pt x="751255" y="906308"/>
                    <a:pt x="803679" y="867911"/>
                    <a:pt x="837126" y="819295"/>
                  </a:cubicBezTo>
                  <a:cubicBezTo>
                    <a:pt x="838776" y="816947"/>
                    <a:pt x="835412" y="815043"/>
                    <a:pt x="833571" y="816502"/>
                  </a:cubicBezTo>
                  <a:cubicBezTo>
                    <a:pt x="784702" y="854963"/>
                    <a:pt x="740973" y="897550"/>
                    <a:pt x="687471" y="929981"/>
                  </a:cubicBezTo>
                  <a:cubicBezTo>
                    <a:pt x="662846" y="944896"/>
                    <a:pt x="637332" y="958351"/>
                    <a:pt x="611120" y="970156"/>
                  </a:cubicBezTo>
                  <a:cubicBezTo>
                    <a:pt x="604964" y="972948"/>
                    <a:pt x="598109" y="975360"/>
                    <a:pt x="591001" y="977708"/>
                  </a:cubicBezTo>
                  <a:cubicBezTo>
                    <a:pt x="611184" y="962413"/>
                    <a:pt x="630668" y="946610"/>
                    <a:pt x="649073" y="930870"/>
                  </a:cubicBezTo>
                  <a:cubicBezTo>
                    <a:pt x="673572" y="909926"/>
                    <a:pt x="697879" y="887268"/>
                    <a:pt x="720981" y="863278"/>
                  </a:cubicBezTo>
                  <a:cubicBezTo>
                    <a:pt x="745035" y="846967"/>
                    <a:pt x="767312" y="826213"/>
                    <a:pt x="788510" y="807046"/>
                  </a:cubicBezTo>
                  <a:cubicBezTo>
                    <a:pt x="814087" y="783944"/>
                    <a:pt x="843346" y="759573"/>
                    <a:pt x="862449" y="730505"/>
                  </a:cubicBezTo>
                  <a:cubicBezTo>
                    <a:pt x="863782" y="728474"/>
                    <a:pt x="861053" y="725491"/>
                    <a:pt x="859022" y="727078"/>
                  </a:cubicBezTo>
                  <a:cubicBezTo>
                    <a:pt x="832684" y="747641"/>
                    <a:pt x="810596" y="774551"/>
                    <a:pt x="785781" y="797145"/>
                  </a:cubicBezTo>
                  <a:cubicBezTo>
                    <a:pt x="777848" y="804380"/>
                    <a:pt x="769534" y="811298"/>
                    <a:pt x="761220" y="818152"/>
                  </a:cubicBezTo>
                  <a:cubicBezTo>
                    <a:pt x="784829" y="789719"/>
                    <a:pt x="806345" y="759763"/>
                    <a:pt x="824178" y="728411"/>
                  </a:cubicBezTo>
                  <a:cubicBezTo>
                    <a:pt x="825131" y="726760"/>
                    <a:pt x="822782" y="724729"/>
                    <a:pt x="821513" y="726316"/>
                  </a:cubicBezTo>
                  <a:cubicBezTo>
                    <a:pt x="765726" y="793020"/>
                    <a:pt x="711588" y="857819"/>
                    <a:pt x="645138" y="914178"/>
                  </a:cubicBezTo>
                  <a:cubicBezTo>
                    <a:pt x="611691" y="942548"/>
                    <a:pt x="576721" y="968950"/>
                    <a:pt x="540037" y="992941"/>
                  </a:cubicBezTo>
                  <a:cubicBezTo>
                    <a:pt x="512175" y="1011156"/>
                    <a:pt x="482853" y="1026515"/>
                    <a:pt x="454040" y="1042826"/>
                  </a:cubicBezTo>
                  <a:cubicBezTo>
                    <a:pt x="454293" y="1025309"/>
                    <a:pt x="454483" y="1007855"/>
                    <a:pt x="454738" y="990338"/>
                  </a:cubicBezTo>
                  <a:cubicBezTo>
                    <a:pt x="454865" y="949973"/>
                    <a:pt x="455817" y="909228"/>
                    <a:pt x="456768" y="868482"/>
                  </a:cubicBezTo>
                  <a:close/>
                </a:path>
              </a:pathLst>
            </a:custGeom>
            <a:solidFill>
              <a:srgbClr val="00495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9479FFBA-0BBA-47FD-987E-2AA0C6B58079}"/>
                </a:ext>
              </a:extLst>
            </p:cNvPr>
            <p:cNvSpPr/>
            <p:nvPr/>
          </p:nvSpPr>
          <p:spPr>
            <a:xfrm>
              <a:off x="9869166" y="4370894"/>
              <a:ext cx="885349" cy="1419590"/>
            </a:xfrm>
            <a:custGeom>
              <a:avLst/>
              <a:gdLst>
                <a:gd name="connsiteX0" fmla="*/ 522149 w 885349"/>
                <a:gd name="connsiteY0" fmla="*/ 907 h 1419590"/>
                <a:gd name="connsiteX1" fmla="*/ 517262 w 885349"/>
                <a:gd name="connsiteY1" fmla="*/ 15695 h 1419590"/>
                <a:gd name="connsiteX2" fmla="*/ 514596 w 885349"/>
                <a:gd name="connsiteY2" fmla="*/ 31498 h 1419590"/>
                <a:gd name="connsiteX3" fmla="*/ 520499 w 885349"/>
                <a:gd name="connsiteY3" fmla="*/ 33085 h 1419590"/>
                <a:gd name="connsiteX4" fmla="*/ 524180 w 885349"/>
                <a:gd name="connsiteY4" fmla="*/ 17599 h 1419590"/>
                <a:gd name="connsiteX5" fmla="*/ 525513 w 885349"/>
                <a:gd name="connsiteY5" fmla="*/ 1796 h 1419590"/>
                <a:gd name="connsiteX6" fmla="*/ 522149 w 885349"/>
                <a:gd name="connsiteY6" fmla="*/ 907 h 1419590"/>
                <a:gd name="connsiteX7" fmla="*/ 522149 w 885349"/>
                <a:gd name="connsiteY7" fmla="*/ 907 h 1419590"/>
                <a:gd name="connsiteX8" fmla="*/ 783823 w 885349"/>
                <a:gd name="connsiteY8" fmla="*/ 1219155 h 1419590"/>
                <a:gd name="connsiteX9" fmla="*/ 774557 w 885349"/>
                <a:gd name="connsiteY9" fmla="*/ 1230896 h 1419590"/>
                <a:gd name="connsiteX10" fmla="*/ 780841 w 885349"/>
                <a:gd name="connsiteY10" fmla="*/ 1215410 h 1419590"/>
                <a:gd name="connsiteX11" fmla="*/ 775636 w 885349"/>
                <a:gd name="connsiteY11" fmla="*/ 1212301 h 1419590"/>
                <a:gd name="connsiteX12" fmla="*/ 766497 w 885349"/>
                <a:gd name="connsiteY12" fmla="*/ 1227025 h 1419590"/>
                <a:gd name="connsiteX13" fmla="*/ 759071 w 885349"/>
                <a:gd name="connsiteY13" fmla="*/ 1243019 h 1419590"/>
                <a:gd name="connsiteX14" fmla="*/ 764212 w 885349"/>
                <a:gd name="connsiteY14" fmla="*/ 1247715 h 1419590"/>
                <a:gd name="connsiteX15" fmla="*/ 763324 w 885349"/>
                <a:gd name="connsiteY15" fmla="*/ 1250635 h 1419590"/>
                <a:gd name="connsiteX16" fmla="*/ 768274 w 885349"/>
                <a:gd name="connsiteY16" fmla="*/ 1254506 h 1419590"/>
                <a:gd name="connsiteX17" fmla="*/ 779507 w 885349"/>
                <a:gd name="connsiteY17" fmla="*/ 1240988 h 1419590"/>
                <a:gd name="connsiteX18" fmla="*/ 789472 w 885349"/>
                <a:gd name="connsiteY18" fmla="*/ 1223471 h 1419590"/>
                <a:gd name="connsiteX19" fmla="*/ 783823 w 885349"/>
                <a:gd name="connsiteY19" fmla="*/ 1219155 h 1419590"/>
                <a:gd name="connsiteX20" fmla="*/ 783823 w 885349"/>
                <a:gd name="connsiteY20" fmla="*/ 1219155 h 1419590"/>
                <a:gd name="connsiteX21" fmla="*/ 878389 w 885349"/>
                <a:gd name="connsiteY21" fmla="*/ 993022 h 1419590"/>
                <a:gd name="connsiteX22" fmla="*/ 867472 w 885349"/>
                <a:gd name="connsiteY22" fmla="*/ 1012697 h 1419590"/>
                <a:gd name="connsiteX23" fmla="*/ 860428 w 885349"/>
                <a:gd name="connsiteY23" fmla="*/ 1030341 h 1419590"/>
                <a:gd name="connsiteX24" fmla="*/ 864871 w 885349"/>
                <a:gd name="connsiteY24" fmla="*/ 1032943 h 1419590"/>
                <a:gd name="connsiteX25" fmla="*/ 875152 w 885349"/>
                <a:gd name="connsiteY25" fmla="*/ 1017330 h 1419590"/>
                <a:gd name="connsiteX26" fmla="*/ 884926 w 885349"/>
                <a:gd name="connsiteY26" fmla="*/ 996957 h 1419590"/>
                <a:gd name="connsiteX27" fmla="*/ 878389 w 885349"/>
                <a:gd name="connsiteY27" fmla="*/ 993022 h 1419590"/>
                <a:gd name="connsiteX28" fmla="*/ 878389 w 885349"/>
                <a:gd name="connsiteY28" fmla="*/ 993022 h 1419590"/>
                <a:gd name="connsiteX29" fmla="*/ 863348 w 885349"/>
                <a:gd name="connsiteY29" fmla="*/ 993594 h 1419590"/>
                <a:gd name="connsiteX30" fmla="*/ 868806 w 885349"/>
                <a:gd name="connsiteY30" fmla="*/ 995117 h 1419590"/>
                <a:gd name="connsiteX31" fmla="*/ 863537 w 885349"/>
                <a:gd name="connsiteY31" fmla="*/ 1013332 h 1419590"/>
                <a:gd name="connsiteX32" fmla="*/ 854779 w 885349"/>
                <a:gd name="connsiteY32" fmla="*/ 1029198 h 1419590"/>
                <a:gd name="connsiteX33" fmla="*/ 848115 w 885349"/>
                <a:gd name="connsiteY33" fmla="*/ 1025264 h 1419590"/>
                <a:gd name="connsiteX34" fmla="*/ 855668 w 885349"/>
                <a:gd name="connsiteY34" fmla="*/ 1010031 h 1419590"/>
                <a:gd name="connsiteX35" fmla="*/ 863348 w 885349"/>
                <a:gd name="connsiteY35" fmla="*/ 993594 h 1419590"/>
                <a:gd name="connsiteX36" fmla="*/ 863348 w 885349"/>
                <a:gd name="connsiteY36" fmla="*/ 993594 h 1419590"/>
                <a:gd name="connsiteX37" fmla="*/ 769099 w 885349"/>
                <a:gd name="connsiteY37" fmla="*/ 1038655 h 1419590"/>
                <a:gd name="connsiteX38" fmla="*/ 764022 w 885349"/>
                <a:gd name="connsiteY38" fmla="*/ 1058584 h 1419590"/>
                <a:gd name="connsiteX39" fmla="*/ 761737 w 885349"/>
                <a:gd name="connsiteY39" fmla="*/ 1075466 h 1419590"/>
                <a:gd name="connsiteX40" fmla="*/ 766179 w 885349"/>
                <a:gd name="connsiteY40" fmla="*/ 1076672 h 1419590"/>
                <a:gd name="connsiteX41" fmla="*/ 772399 w 885349"/>
                <a:gd name="connsiteY41" fmla="*/ 1060996 h 1419590"/>
                <a:gd name="connsiteX42" fmla="*/ 775826 w 885349"/>
                <a:gd name="connsiteY42" fmla="*/ 1040559 h 1419590"/>
                <a:gd name="connsiteX43" fmla="*/ 769099 w 885349"/>
                <a:gd name="connsiteY43" fmla="*/ 1038655 h 1419590"/>
                <a:gd name="connsiteX44" fmla="*/ 769099 w 885349"/>
                <a:gd name="connsiteY44" fmla="*/ 1038655 h 1419590"/>
                <a:gd name="connsiteX45" fmla="*/ 756723 w 885349"/>
                <a:gd name="connsiteY45" fmla="*/ 1036941 h 1419590"/>
                <a:gd name="connsiteX46" fmla="*/ 762181 w 885349"/>
                <a:gd name="connsiteY46" fmla="*/ 1038465 h 1419590"/>
                <a:gd name="connsiteX47" fmla="*/ 759135 w 885349"/>
                <a:gd name="connsiteY47" fmla="*/ 1057759 h 1419590"/>
                <a:gd name="connsiteX48" fmla="*/ 754692 w 885349"/>
                <a:gd name="connsiteY48" fmla="*/ 1074768 h 1419590"/>
                <a:gd name="connsiteX49" fmla="*/ 747901 w 885349"/>
                <a:gd name="connsiteY49" fmla="*/ 1072864 h 1419590"/>
                <a:gd name="connsiteX50" fmla="*/ 751265 w 885349"/>
                <a:gd name="connsiteY50" fmla="*/ 1055537 h 1419590"/>
                <a:gd name="connsiteX51" fmla="*/ 756723 w 885349"/>
                <a:gd name="connsiteY51" fmla="*/ 1036941 h 1419590"/>
                <a:gd name="connsiteX52" fmla="*/ 756723 w 885349"/>
                <a:gd name="connsiteY52" fmla="*/ 1036941 h 1419590"/>
                <a:gd name="connsiteX53" fmla="*/ 760531 w 885349"/>
                <a:gd name="connsiteY53" fmla="*/ 1146612 h 1419590"/>
                <a:gd name="connsiteX54" fmla="*/ 755581 w 885349"/>
                <a:gd name="connsiteY54" fmla="*/ 1145279 h 1419590"/>
                <a:gd name="connsiteX55" fmla="*/ 749805 w 885349"/>
                <a:gd name="connsiteY55" fmla="*/ 1160004 h 1419590"/>
                <a:gd name="connsiteX56" fmla="*/ 745997 w 885349"/>
                <a:gd name="connsiteY56" fmla="*/ 1176949 h 1419590"/>
                <a:gd name="connsiteX57" fmla="*/ 752026 w 885349"/>
                <a:gd name="connsiteY57" fmla="*/ 1179488 h 1419590"/>
                <a:gd name="connsiteX58" fmla="*/ 758817 w 885349"/>
                <a:gd name="connsiteY58" fmla="*/ 1163621 h 1419590"/>
                <a:gd name="connsiteX59" fmla="*/ 760531 w 885349"/>
                <a:gd name="connsiteY59" fmla="*/ 1146612 h 1419590"/>
                <a:gd name="connsiteX60" fmla="*/ 760531 w 885349"/>
                <a:gd name="connsiteY60" fmla="*/ 1146612 h 1419590"/>
                <a:gd name="connsiteX61" fmla="*/ 745743 w 885349"/>
                <a:gd name="connsiteY61" fmla="*/ 1142931 h 1419590"/>
                <a:gd name="connsiteX62" fmla="*/ 751201 w 885349"/>
                <a:gd name="connsiteY62" fmla="*/ 1144454 h 1419590"/>
                <a:gd name="connsiteX63" fmla="*/ 746568 w 885349"/>
                <a:gd name="connsiteY63" fmla="*/ 1164002 h 1419590"/>
                <a:gd name="connsiteX64" fmla="*/ 738317 w 885349"/>
                <a:gd name="connsiteY64" fmla="*/ 1178029 h 1419590"/>
                <a:gd name="connsiteX65" fmla="*/ 732986 w 885349"/>
                <a:gd name="connsiteY65" fmla="*/ 1174919 h 1419590"/>
                <a:gd name="connsiteX66" fmla="*/ 738508 w 885349"/>
                <a:gd name="connsiteY66" fmla="*/ 1160575 h 1419590"/>
                <a:gd name="connsiteX67" fmla="*/ 745743 w 885349"/>
                <a:gd name="connsiteY67" fmla="*/ 1142931 h 1419590"/>
                <a:gd name="connsiteX68" fmla="*/ 745743 w 885349"/>
                <a:gd name="connsiteY68" fmla="*/ 1142931 h 1419590"/>
                <a:gd name="connsiteX69" fmla="*/ 663046 w 885349"/>
                <a:gd name="connsiteY69" fmla="*/ 1143820 h 1419590"/>
                <a:gd name="connsiteX70" fmla="*/ 655937 w 885349"/>
                <a:gd name="connsiteY70" fmla="*/ 1163558 h 1419590"/>
                <a:gd name="connsiteX71" fmla="*/ 652320 w 885349"/>
                <a:gd name="connsiteY71" fmla="*/ 1184439 h 1419590"/>
                <a:gd name="connsiteX72" fmla="*/ 659428 w 885349"/>
                <a:gd name="connsiteY72" fmla="*/ 1186406 h 1419590"/>
                <a:gd name="connsiteX73" fmla="*/ 664378 w 885349"/>
                <a:gd name="connsiteY73" fmla="*/ 1167429 h 1419590"/>
                <a:gd name="connsiteX74" fmla="*/ 669202 w 885349"/>
                <a:gd name="connsiteY74" fmla="*/ 1146485 h 1419590"/>
                <a:gd name="connsiteX75" fmla="*/ 663046 w 885349"/>
                <a:gd name="connsiteY75" fmla="*/ 1143820 h 1419590"/>
                <a:gd name="connsiteX76" fmla="*/ 663046 w 885349"/>
                <a:gd name="connsiteY76" fmla="*/ 1143820 h 1419590"/>
                <a:gd name="connsiteX77" fmla="*/ 647306 w 885349"/>
                <a:gd name="connsiteY77" fmla="*/ 1142995 h 1419590"/>
                <a:gd name="connsiteX78" fmla="*/ 652383 w 885349"/>
                <a:gd name="connsiteY78" fmla="*/ 1143693 h 1419590"/>
                <a:gd name="connsiteX79" fmla="*/ 650035 w 885349"/>
                <a:gd name="connsiteY79" fmla="*/ 1165081 h 1419590"/>
                <a:gd name="connsiteX80" fmla="*/ 642800 w 885349"/>
                <a:gd name="connsiteY80" fmla="*/ 1183487 h 1419590"/>
                <a:gd name="connsiteX81" fmla="*/ 636326 w 885349"/>
                <a:gd name="connsiteY81" fmla="*/ 1180758 h 1419590"/>
                <a:gd name="connsiteX82" fmla="*/ 641530 w 885349"/>
                <a:gd name="connsiteY82" fmla="*/ 1162669 h 1419590"/>
                <a:gd name="connsiteX83" fmla="*/ 647306 w 885349"/>
                <a:gd name="connsiteY83" fmla="*/ 1142995 h 1419590"/>
                <a:gd name="connsiteX84" fmla="*/ 647306 w 885349"/>
                <a:gd name="connsiteY84" fmla="*/ 1142995 h 1419590"/>
                <a:gd name="connsiteX85" fmla="*/ 661459 w 885349"/>
                <a:gd name="connsiteY85" fmla="*/ 1261995 h 1419590"/>
                <a:gd name="connsiteX86" fmla="*/ 653398 w 885349"/>
                <a:gd name="connsiteY86" fmla="*/ 1283828 h 1419590"/>
                <a:gd name="connsiteX87" fmla="*/ 646671 w 885349"/>
                <a:gd name="connsiteY87" fmla="*/ 1303693 h 1419590"/>
                <a:gd name="connsiteX88" fmla="*/ 651622 w 885349"/>
                <a:gd name="connsiteY88" fmla="*/ 1305788 h 1419590"/>
                <a:gd name="connsiteX89" fmla="*/ 660888 w 885349"/>
                <a:gd name="connsiteY89" fmla="*/ 1287446 h 1419590"/>
                <a:gd name="connsiteX90" fmla="*/ 667869 w 885349"/>
                <a:gd name="connsiteY90" fmla="*/ 1263772 h 1419590"/>
                <a:gd name="connsiteX91" fmla="*/ 661459 w 885349"/>
                <a:gd name="connsiteY91" fmla="*/ 1261995 h 1419590"/>
                <a:gd name="connsiteX92" fmla="*/ 661459 w 885349"/>
                <a:gd name="connsiteY92" fmla="*/ 1261995 h 1419590"/>
                <a:gd name="connsiteX93" fmla="*/ 645529 w 885349"/>
                <a:gd name="connsiteY93" fmla="*/ 1263201 h 1419590"/>
                <a:gd name="connsiteX94" fmla="*/ 650479 w 885349"/>
                <a:gd name="connsiteY94" fmla="*/ 1264597 h 1419590"/>
                <a:gd name="connsiteX95" fmla="*/ 639816 w 885349"/>
                <a:gd name="connsiteY95" fmla="*/ 1300012 h 1419590"/>
                <a:gd name="connsiteX96" fmla="*/ 632201 w 885349"/>
                <a:gd name="connsiteY96" fmla="*/ 1296775 h 1419590"/>
                <a:gd name="connsiteX97" fmla="*/ 639627 w 885349"/>
                <a:gd name="connsiteY97" fmla="*/ 1279449 h 1419590"/>
                <a:gd name="connsiteX98" fmla="*/ 645529 w 885349"/>
                <a:gd name="connsiteY98" fmla="*/ 1263201 h 1419590"/>
                <a:gd name="connsiteX99" fmla="*/ 645529 w 885349"/>
                <a:gd name="connsiteY99" fmla="*/ 1263201 h 1419590"/>
                <a:gd name="connsiteX100" fmla="*/ 646481 w 885349"/>
                <a:gd name="connsiteY100" fmla="*/ 1370714 h 1419590"/>
                <a:gd name="connsiteX101" fmla="*/ 638801 w 885349"/>
                <a:gd name="connsiteY101" fmla="*/ 1384613 h 1419590"/>
                <a:gd name="connsiteX102" fmla="*/ 631121 w 885349"/>
                <a:gd name="connsiteY102" fmla="*/ 1397497 h 1419590"/>
                <a:gd name="connsiteX103" fmla="*/ 636580 w 885349"/>
                <a:gd name="connsiteY103" fmla="*/ 1401750 h 1419590"/>
                <a:gd name="connsiteX104" fmla="*/ 646100 w 885349"/>
                <a:gd name="connsiteY104" fmla="*/ 1388929 h 1419590"/>
                <a:gd name="connsiteX105" fmla="*/ 652320 w 885349"/>
                <a:gd name="connsiteY105" fmla="*/ 1373189 h 1419590"/>
                <a:gd name="connsiteX106" fmla="*/ 646481 w 885349"/>
                <a:gd name="connsiteY106" fmla="*/ 1370714 h 1419590"/>
                <a:gd name="connsiteX107" fmla="*/ 646481 w 885349"/>
                <a:gd name="connsiteY107" fmla="*/ 1370714 h 1419590"/>
                <a:gd name="connsiteX108" fmla="*/ 634676 w 885349"/>
                <a:gd name="connsiteY108" fmla="*/ 1360940 h 1419590"/>
                <a:gd name="connsiteX109" fmla="*/ 640261 w 885349"/>
                <a:gd name="connsiteY109" fmla="*/ 1363289 h 1419590"/>
                <a:gd name="connsiteX110" fmla="*/ 634169 w 885349"/>
                <a:gd name="connsiteY110" fmla="*/ 1383598 h 1419590"/>
                <a:gd name="connsiteX111" fmla="*/ 625474 w 885349"/>
                <a:gd name="connsiteY111" fmla="*/ 1399655 h 1419590"/>
                <a:gd name="connsiteX112" fmla="*/ 620205 w 885349"/>
                <a:gd name="connsiteY112" fmla="*/ 1397497 h 1419590"/>
                <a:gd name="connsiteX113" fmla="*/ 625092 w 885349"/>
                <a:gd name="connsiteY113" fmla="*/ 1379726 h 1419590"/>
                <a:gd name="connsiteX114" fmla="*/ 634676 w 885349"/>
                <a:gd name="connsiteY114" fmla="*/ 1360940 h 1419590"/>
                <a:gd name="connsiteX115" fmla="*/ 634676 w 885349"/>
                <a:gd name="connsiteY115" fmla="*/ 1360940 h 1419590"/>
                <a:gd name="connsiteX116" fmla="*/ 544363 w 885349"/>
                <a:gd name="connsiteY116" fmla="*/ 1346597 h 1419590"/>
                <a:gd name="connsiteX117" fmla="*/ 534588 w 885349"/>
                <a:gd name="connsiteY117" fmla="*/ 1367096 h 1419590"/>
                <a:gd name="connsiteX118" fmla="*/ 528749 w 885349"/>
                <a:gd name="connsiteY118" fmla="*/ 1385121 h 1419590"/>
                <a:gd name="connsiteX119" fmla="*/ 533192 w 885349"/>
                <a:gd name="connsiteY119" fmla="*/ 1387723 h 1419590"/>
                <a:gd name="connsiteX120" fmla="*/ 542268 w 885349"/>
                <a:gd name="connsiteY120" fmla="*/ 1371920 h 1419590"/>
                <a:gd name="connsiteX121" fmla="*/ 550963 w 885349"/>
                <a:gd name="connsiteY121" fmla="*/ 1349389 h 1419590"/>
                <a:gd name="connsiteX122" fmla="*/ 544363 w 885349"/>
                <a:gd name="connsiteY122" fmla="*/ 1346597 h 1419590"/>
                <a:gd name="connsiteX123" fmla="*/ 544363 w 885349"/>
                <a:gd name="connsiteY123" fmla="*/ 1346597 h 1419590"/>
                <a:gd name="connsiteX124" fmla="*/ 529828 w 885349"/>
                <a:gd name="connsiteY124" fmla="*/ 1340059 h 1419590"/>
                <a:gd name="connsiteX125" fmla="*/ 536366 w 885349"/>
                <a:gd name="connsiteY125" fmla="*/ 1341900 h 1419590"/>
                <a:gd name="connsiteX126" fmla="*/ 527417 w 885349"/>
                <a:gd name="connsiteY126" fmla="*/ 1376617 h 1419590"/>
                <a:gd name="connsiteX127" fmla="*/ 518976 w 885349"/>
                <a:gd name="connsiteY127" fmla="*/ 1374268 h 1419590"/>
                <a:gd name="connsiteX128" fmla="*/ 529828 w 885349"/>
                <a:gd name="connsiteY128" fmla="*/ 1340059 h 1419590"/>
                <a:gd name="connsiteX129" fmla="*/ 529828 w 885349"/>
                <a:gd name="connsiteY129" fmla="*/ 1340059 h 1419590"/>
                <a:gd name="connsiteX130" fmla="*/ 554390 w 885349"/>
                <a:gd name="connsiteY130" fmla="*/ 1209444 h 1419590"/>
                <a:gd name="connsiteX131" fmla="*/ 545822 w 885349"/>
                <a:gd name="connsiteY131" fmla="*/ 1229754 h 1419590"/>
                <a:gd name="connsiteX132" fmla="*/ 541824 w 885349"/>
                <a:gd name="connsiteY132" fmla="*/ 1251523 h 1419590"/>
                <a:gd name="connsiteX133" fmla="*/ 548107 w 885349"/>
                <a:gd name="connsiteY133" fmla="*/ 1253237 h 1419590"/>
                <a:gd name="connsiteX134" fmla="*/ 554073 w 885349"/>
                <a:gd name="connsiteY134" fmla="*/ 1233626 h 1419590"/>
                <a:gd name="connsiteX135" fmla="*/ 559721 w 885349"/>
                <a:gd name="connsiteY135" fmla="*/ 1211730 h 1419590"/>
                <a:gd name="connsiteX136" fmla="*/ 554390 w 885349"/>
                <a:gd name="connsiteY136" fmla="*/ 1209444 h 1419590"/>
                <a:gd name="connsiteX137" fmla="*/ 554390 w 885349"/>
                <a:gd name="connsiteY137" fmla="*/ 1209444 h 1419590"/>
                <a:gd name="connsiteX138" fmla="*/ 535985 w 885349"/>
                <a:gd name="connsiteY138" fmla="*/ 1211793 h 1419590"/>
                <a:gd name="connsiteX139" fmla="*/ 542078 w 885349"/>
                <a:gd name="connsiteY139" fmla="*/ 1212618 h 1419590"/>
                <a:gd name="connsiteX140" fmla="*/ 540618 w 885349"/>
                <a:gd name="connsiteY140" fmla="*/ 1228231 h 1419590"/>
                <a:gd name="connsiteX141" fmla="*/ 537698 w 885349"/>
                <a:gd name="connsiteY141" fmla="*/ 1245050 h 1419590"/>
                <a:gd name="connsiteX142" fmla="*/ 529701 w 885349"/>
                <a:gd name="connsiteY142" fmla="*/ 1243970 h 1419590"/>
                <a:gd name="connsiteX143" fmla="*/ 535985 w 885349"/>
                <a:gd name="connsiteY143" fmla="*/ 1211793 h 1419590"/>
                <a:gd name="connsiteX144" fmla="*/ 535985 w 885349"/>
                <a:gd name="connsiteY144" fmla="*/ 1211793 h 1419590"/>
                <a:gd name="connsiteX145" fmla="*/ 469471 w 885349"/>
                <a:gd name="connsiteY145" fmla="*/ 1167810 h 1419590"/>
                <a:gd name="connsiteX146" fmla="*/ 462363 w 885349"/>
                <a:gd name="connsiteY146" fmla="*/ 1167810 h 1419590"/>
                <a:gd name="connsiteX147" fmla="*/ 460459 w 885349"/>
                <a:gd name="connsiteY147" fmla="*/ 1191864 h 1419590"/>
                <a:gd name="connsiteX148" fmla="*/ 459634 w 885349"/>
                <a:gd name="connsiteY148" fmla="*/ 1213062 h 1419590"/>
                <a:gd name="connsiteX149" fmla="*/ 464648 w 885349"/>
                <a:gd name="connsiteY149" fmla="*/ 1213697 h 1419590"/>
                <a:gd name="connsiteX150" fmla="*/ 468773 w 885349"/>
                <a:gd name="connsiteY150" fmla="*/ 1193515 h 1419590"/>
                <a:gd name="connsiteX151" fmla="*/ 469471 w 885349"/>
                <a:gd name="connsiteY151" fmla="*/ 1167810 h 1419590"/>
                <a:gd name="connsiteX152" fmla="*/ 469471 w 885349"/>
                <a:gd name="connsiteY152" fmla="*/ 1167810 h 1419590"/>
                <a:gd name="connsiteX153" fmla="*/ 453541 w 885349"/>
                <a:gd name="connsiteY153" fmla="*/ 1163241 h 1419590"/>
                <a:gd name="connsiteX154" fmla="*/ 448401 w 885349"/>
                <a:gd name="connsiteY154" fmla="*/ 1163241 h 1419590"/>
                <a:gd name="connsiteX155" fmla="*/ 447703 w 885349"/>
                <a:gd name="connsiteY155" fmla="*/ 1183740 h 1419590"/>
                <a:gd name="connsiteX156" fmla="*/ 445164 w 885349"/>
                <a:gd name="connsiteY156" fmla="*/ 1206715 h 1419590"/>
                <a:gd name="connsiteX157" fmla="*/ 453478 w 885349"/>
                <a:gd name="connsiteY157" fmla="*/ 1207858 h 1419590"/>
                <a:gd name="connsiteX158" fmla="*/ 453541 w 885349"/>
                <a:gd name="connsiteY158" fmla="*/ 1163241 h 1419590"/>
                <a:gd name="connsiteX159" fmla="*/ 453541 w 885349"/>
                <a:gd name="connsiteY159" fmla="*/ 1163241 h 1419590"/>
                <a:gd name="connsiteX160" fmla="*/ 433803 w 885349"/>
                <a:gd name="connsiteY160" fmla="*/ 1308517 h 1419590"/>
                <a:gd name="connsiteX161" fmla="*/ 430884 w 885349"/>
                <a:gd name="connsiteY161" fmla="*/ 1289730 h 1419590"/>
                <a:gd name="connsiteX162" fmla="*/ 424790 w 885349"/>
                <a:gd name="connsiteY162" fmla="*/ 1290555 h 1419590"/>
                <a:gd name="connsiteX163" fmla="*/ 431391 w 885349"/>
                <a:gd name="connsiteY163" fmla="*/ 1327303 h 1419590"/>
                <a:gd name="connsiteX164" fmla="*/ 437230 w 885349"/>
                <a:gd name="connsiteY164" fmla="*/ 1325716 h 1419590"/>
                <a:gd name="connsiteX165" fmla="*/ 433803 w 885349"/>
                <a:gd name="connsiteY165" fmla="*/ 1308517 h 1419590"/>
                <a:gd name="connsiteX166" fmla="*/ 433803 w 885349"/>
                <a:gd name="connsiteY166" fmla="*/ 1308517 h 1419590"/>
                <a:gd name="connsiteX167" fmla="*/ 418254 w 885349"/>
                <a:gd name="connsiteY167" fmla="*/ 1305216 h 1419590"/>
                <a:gd name="connsiteX168" fmla="*/ 412351 w 885349"/>
                <a:gd name="connsiteY168" fmla="*/ 1287255 h 1419590"/>
                <a:gd name="connsiteX169" fmla="*/ 407655 w 885349"/>
                <a:gd name="connsiteY169" fmla="*/ 1288588 h 1419590"/>
                <a:gd name="connsiteX170" fmla="*/ 410193 w 885349"/>
                <a:gd name="connsiteY170" fmla="*/ 1306041 h 1419590"/>
                <a:gd name="connsiteX171" fmla="*/ 414699 w 885349"/>
                <a:gd name="connsiteY171" fmla="*/ 1325145 h 1419590"/>
                <a:gd name="connsiteX172" fmla="*/ 422633 w 885349"/>
                <a:gd name="connsiteY172" fmla="*/ 1324066 h 1419590"/>
                <a:gd name="connsiteX173" fmla="*/ 418254 w 885349"/>
                <a:gd name="connsiteY173" fmla="*/ 1305216 h 1419590"/>
                <a:gd name="connsiteX174" fmla="*/ 418254 w 885349"/>
                <a:gd name="connsiteY174" fmla="*/ 1305216 h 1419590"/>
                <a:gd name="connsiteX175" fmla="*/ 409686 w 885349"/>
                <a:gd name="connsiteY175" fmla="*/ 1410445 h 1419590"/>
                <a:gd name="connsiteX176" fmla="*/ 395088 w 885349"/>
                <a:gd name="connsiteY176" fmla="*/ 1385311 h 1419590"/>
                <a:gd name="connsiteX177" fmla="*/ 390265 w 885349"/>
                <a:gd name="connsiteY177" fmla="*/ 1388168 h 1419590"/>
                <a:gd name="connsiteX178" fmla="*/ 402704 w 885349"/>
                <a:gd name="connsiteY178" fmla="*/ 1413427 h 1419590"/>
                <a:gd name="connsiteX179" fmla="*/ 409686 w 885349"/>
                <a:gd name="connsiteY179" fmla="*/ 1410445 h 1419590"/>
                <a:gd name="connsiteX180" fmla="*/ 409686 w 885349"/>
                <a:gd name="connsiteY180" fmla="*/ 1410445 h 1419590"/>
                <a:gd name="connsiteX181" fmla="*/ 393311 w 885349"/>
                <a:gd name="connsiteY181" fmla="*/ 1414189 h 1419590"/>
                <a:gd name="connsiteX182" fmla="*/ 386393 w 885349"/>
                <a:gd name="connsiteY182" fmla="*/ 1418314 h 1419590"/>
                <a:gd name="connsiteX183" fmla="*/ 369892 w 885349"/>
                <a:gd name="connsiteY183" fmla="*/ 1393055 h 1419590"/>
                <a:gd name="connsiteX184" fmla="*/ 375287 w 885349"/>
                <a:gd name="connsiteY184" fmla="*/ 1388802 h 1419590"/>
                <a:gd name="connsiteX185" fmla="*/ 393311 w 885349"/>
                <a:gd name="connsiteY185" fmla="*/ 1414189 h 1419590"/>
                <a:gd name="connsiteX186" fmla="*/ 393311 w 885349"/>
                <a:gd name="connsiteY186" fmla="*/ 1414189 h 1419590"/>
                <a:gd name="connsiteX187" fmla="*/ 308583 w 885349"/>
                <a:gd name="connsiteY187" fmla="*/ 1389246 h 1419590"/>
                <a:gd name="connsiteX188" fmla="*/ 287638 w 885349"/>
                <a:gd name="connsiteY188" fmla="*/ 1360750 h 1419590"/>
                <a:gd name="connsiteX189" fmla="*/ 282053 w 885349"/>
                <a:gd name="connsiteY189" fmla="*/ 1364050 h 1419590"/>
                <a:gd name="connsiteX190" fmla="*/ 302173 w 885349"/>
                <a:gd name="connsiteY190" fmla="*/ 1394261 h 1419590"/>
                <a:gd name="connsiteX191" fmla="*/ 308583 w 885349"/>
                <a:gd name="connsiteY191" fmla="*/ 1389246 h 1419590"/>
                <a:gd name="connsiteX192" fmla="*/ 308583 w 885349"/>
                <a:gd name="connsiteY192" fmla="*/ 1389246 h 1419590"/>
                <a:gd name="connsiteX193" fmla="*/ 290304 w 885349"/>
                <a:gd name="connsiteY193" fmla="*/ 1391468 h 1419590"/>
                <a:gd name="connsiteX194" fmla="*/ 285354 w 885349"/>
                <a:gd name="connsiteY194" fmla="*/ 1398005 h 1419590"/>
                <a:gd name="connsiteX195" fmla="*/ 271137 w 885349"/>
                <a:gd name="connsiteY195" fmla="*/ 1386962 h 1419590"/>
                <a:gd name="connsiteX196" fmla="*/ 260919 w 885349"/>
                <a:gd name="connsiteY196" fmla="*/ 1372809 h 1419590"/>
                <a:gd name="connsiteX197" fmla="*/ 265299 w 885349"/>
                <a:gd name="connsiteY197" fmla="*/ 1369381 h 1419590"/>
                <a:gd name="connsiteX198" fmla="*/ 277992 w 885349"/>
                <a:gd name="connsiteY198" fmla="*/ 1379980 h 1419590"/>
                <a:gd name="connsiteX199" fmla="*/ 290304 w 885349"/>
                <a:gd name="connsiteY199" fmla="*/ 1391468 h 1419590"/>
                <a:gd name="connsiteX200" fmla="*/ 290304 w 885349"/>
                <a:gd name="connsiteY200" fmla="*/ 1391468 h 1419590"/>
                <a:gd name="connsiteX201" fmla="*/ 180760 w 885349"/>
                <a:gd name="connsiteY201" fmla="*/ 1311944 h 1419590"/>
                <a:gd name="connsiteX202" fmla="*/ 171621 w 885349"/>
                <a:gd name="connsiteY202" fmla="*/ 1296775 h 1419590"/>
                <a:gd name="connsiteX203" fmla="*/ 162799 w 885349"/>
                <a:gd name="connsiteY203" fmla="*/ 1278370 h 1419590"/>
                <a:gd name="connsiteX204" fmla="*/ 156135 w 885349"/>
                <a:gd name="connsiteY204" fmla="*/ 1280274 h 1419590"/>
                <a:gd name="connsiteX205" fmla="*/ 175810 w 885349"/>
                <a:gd name="connsiteY205" fmla="*/ 1315879 h 1419590"/>
                <a:gd name="connsiteX206" fmla="*/ 180760 w 885349"/>
                <a:gd name="connsiteY206" fmla="*/ 1311944 h 1419590"/>
                <a:gd name="connsiteX207" fmla="*/ 180760 w 885349"/>
                <a:gd name="connsiteY207" fmla="*/ 1311944 h 1419590"/>
                <a:gd name="connsiteX208" fmla="*/ 154739 w 885349"/>
                <a:gd name="connsiteY208" fmla="*/ 1295188 h 1419590"/>
                <a:gd name="connsiteX209" fmla="*/ 162672 w 885349"/>
                <a:gd name="connsiteY209" fmla="*/ 1309215 h 1419590"/>
                <a:gd name="connsiteX210" fmla="*/ 158166 w 885349"/>
                <a:gd name="connsiteY210" fmla="*/ 1312705 h 1419590"/>
                <a:gd name="connsiteX211" fmla="*/ 146679 w 885349"/>
                <a:gd name="connsiteY211" fmla="*/ 1300012 h 1419590"/>
                <a:gd name="connsiteX212" fmla="*/ 139126 w 885349"/>
                <a:gd name="connsiteY212" fmla="*/ 1282241 h 1419590"/>
                <a:gd name="connsiteX213" fmla="*/ 145917 w 885349"/>
                <a:gd name="connsiteY213" fmla="*/ 1279322 h 1419590"/>
                <a:gd name="connsiteX214" fmla="*/ 154739 w 885349"/>
                <a:gd name="connsiteY214" fmla="*/ 1295188 h 1419590"/>
                <a:gd name="connsiteX215" fmla="*/ 154739 w 885349"/>
                <a:gd name="connsiteY215" fmla="*/ 1295188 h 1419590"/>
                <a:gd name="connsiteX216" fmla="*/ 305664 w 885349"/>
                <a:gd name="connsiteY216" fmla="*/ 1304328 h 1419590"/>
                <a:gd name="connsiteX217" fmla="*/ 292209 w 885349"/>
                <a:gd name="connsiteY217" fmla="*/ 1271071 h 1419590"/>
                <a:gd name="connsiteX218" fmla="*/ 284846 w 885349"/>
                <a:gd name="connsiteY218" fmla="*/ 1273102 h 1419590"/>
                <a:gd name="connsiteX219" fmla="*/ 298999 w 885349"/>
                <a:gd name="connsiteY219" fmla="*/ 1308262 h 1419590"/>
                <a:gd name="connsiteX220" fmla="*/ 305664 w 885349"/>
                <a:gd name="connsiteY220" fmla="*/ 1304328 h 1419590"/>
                <a:gd name="connsiteX221" fmla="*/ 305664 w 885349"/>
                <a:gd name="connsiteY221" fmla="*/ 1304328 h 1419590"/>
                <a:gd name="connsiteX222" fmla="*/ 278245 w 885349"/>
                <a:gd name="connsiteY222" fmla="*/ 1289222 h 1419590"/>
                <a:gd name="connsiteX223" fmla="*/ 287449 w 885349"/>
                <a:gd name="connsiteY223" fmla="*/ 1306168 h 1419590"/>
                <a:gd name="connsiteX224" fmla="*/ 281038 w 885349"/>
                <a:gd name="connsiteY224" fmla="*/ 1309976 h 1419590"/>
                <a:gd name="connsiteX225" fmla="*/ 271137 w 885349"/>
                <a:gd name="connsiteY225" fmla="*/ 1293475 h 1419590"/>
                <a:gd name="connsiteX226" fmla="*/ 262887 w 885349"/>
                <a:gd name="connsiteY226" fmla="*/ 1276275 h 1419590"/>
                <a:gd name="connsiteX227" fmla="*/ 267647 w 885349"/>
                <a:gd name="connsiteY227" fmla="*/ 1273419 h 1419590"/>
                <a:gd name="connsiteX228" fmla="*/ 278245 w 885349"/>
                <a:gd name="connsiteY228" fmla="*/ 1289222 h 1419590"/>
                <a:gd name="connsiteX229" fmla="*/ 278245 w 885349"/>
                <a:gd name="connsiteY229" fmla="*/ 1289222 h 1419590"/>
                <a:gd name="connsiteX230" fmla="*/ 362212 w 885349"/>
                <a:gd name="connsiteY230" fmla="*/ 1213761 h 1419590"/>
                <a:gd name="connsiteX231" fmla="*/ 356437 w 885349"/>
                <a:gd name="connsiteY231" fmla="*/ 1194784 h 1419590"/>
                <a:gd name="connsiteX232" fmla="*/ 350979 w 885349"/>
                <a:gd name="connsiteY232" fmla="*/ 1195546 h 1419590"/>
                <a:gd name="connsiteX233" fmla="*/ 354279 w 885349"/>
                <a:gd name="connsiteY233" fmla="*/ 1215982 h 1419590"/>
                <a:gd name="connsiteX234" fmla="*/ 361578 w 885349"/>
                <a:gd name="connsiteY234" fmla="*/ 1233308 h 1419590"/>
                <a:gd name="connsiteX235" fmla="*/ 366782 w 885349"/>
                <a:gd name="connsiteY235" fmla="*/ 1231087 h 1419590"/>
                <a:gd name="connsiteX236" fmla="*/ 362212 w 885349"/>
                <a:gd name="connsiteY236" fmla="*/ 1213761 h 1419590"/>
                <a:gd name="connsiteX237" fmla="*/ 362212 w 885349"/>
                <a:gd name="connsiteY237" fmla="*/ 1213761 h 1419590"/>
                <a:gd name="connsiteX238" fmla="*/ 345203 w 885349"/>
                <a:gd name="connsiteY238" fmla="*/ 1208429 h 1419590"/>
                <a:gd name="connsiteX239" fmla="*/ 350725 w 885349"/>
                <a:gd name="connsiteY239" fmla="*/ 1224613 h 1419590"/>
                <a:gd name="connsiteX240" fmla="*/ 343553 w 885349"/>
                <a:gd name="connsiteY240" fmla="*/ 1227723 h 1419590"/>
                <a:gd name="connsiteX241" fmla="*/ 337523 w 885349"/>
                <a:gd name="connsiteY241" fmla="*/ 1212808 h 1419590"/>
                <a:gd name="connsiteX242" fmla="*/ 333526 w 885349"/>
                <a:gd name="connsiteY242" fmla="*/ 1197576 h 1419590"/>
                <a:gd name="connsiteX243" fmla="*/ 338666 w 885349"/>
                <a:gd name="connsiteY243" fmla="*/ 1195418 h 1419590"/>
                <a:gd name="connsiteX244" fmla="*/ 345203 w 885349"/>
                <a:gd name="connsiteY244" fmla="*/ 1208429 h 1419590"/>
                <a:gd name="connsiteX245" fmla="*/ 345203 w 885349"/>
                <a:gd name="connsiteY245" fmla="*/ 1208429 h 1419590"/>
                <a:gd name="connsiteX246" fmla="*/ 293223 w 885349"/>
                <a:gd name="connsiteY246" fmla="*/ 1133411 h 1419590"/>
                <a:gd name="connsiteX247" fmla="*/ 286940 w 885349"/>
                <a:gd name="connsiteY247" fmla="*/ 1113863 h 1419590"/>
                <a:gd name="connsiteX248" fmla="*/ 280721 w 885349"/>
                <a:gd name="connsiteY248" fmla="*/ 1115577 h 1419590"/>
                <a:gd name="connsiteX249" fmla="*/ 284148 w 885349"/>
                <a:gd name="connsiteY249" fmla="*/ 1135950 h 1419590"/>
                <a:gd name="connsiteX250" fmla="*/ 290495 w 885349"/>
                <a:gd name="connsiteY250" fmla="*/ 1153213 h 1419590"/>
                <a:gd name="connsiteX251" fmla="*/ 295572 w 885349"/>
                <a:gd name="connsiteY251" fmla="*/ 1151880 h 1419590"/>
                <a:gd name="connsiteX252" fmla="*/ 293223 w 885349"/>
                <a:gd name="connsiteY252" fmla="*/ 1133411 h 1419590"/>
                <a:gd name="connsiteX253" fmla="*/ 293223 w 885349"/>
                <a:gd name="connsiteY253" fmla="*/ 1133411 h 1419590"/>
                <a:gd name="connsiteX254" fmla="*/ 276595 w 885349"/>
                <a:gd name="connsiteY254" fmla="*/ 1133094 h 1419590"/>
                <a:gd name="connsiteX255" fmla="*/ 280975 w 885349"/>
                <a:gd name="connsiteY255" fmla="*/ 1147691 h 1419590"/>
                <a:gd name="connsiteX256" fmla="*/ 275770 w 885349"/>
                <a:gd name="connsiteY256" fmla="*/ 1150737 h 1419590"/>
                <a:gd name="connsiteX257" fmla="*/ 267266 w 885349"/>
                <a:gd name="connsiteY257" fmla="*/ 1135759 h 1419590"/>
                <a:gd name="connsiteX258" fmla="*/ 264917 w 885349"/>
                <a:gd name="connsiteY258" fmla="*/ 1115831 h 1419590"/>
                <a:gd name="connsiteX259" fmla="*/ 273105 w 885349"/>
                <a:gd name="connsiteY259" fmla="*/ 1115831 h 1419590"/>
                <a:gd name="connsiteX260" fmla="*/ 276595 w 885349"/>
                <a:gd name="connsiteY260" fmla="*/ 1133094 h 1419590"/>
                <a:gd name="connsiteX261" fmla="*/ 276595 w 885349"/>
                <a:gd name="connsiteY261" fmla="*/ 1133094 h 1419590"/>
                <a:gd name="connsiteX262" fmla="*/ 213192 w 885349"/>
                <a:gd name="connsiteY262" fmla="*/ 1195863 h 1419590"/>
                <a:gd name="connsiteX263" fmla="*/ 206528 w 885349"/>
                <a:gd name="connsiteY263" fmla="*/ 1179869 h 1419590"/>
                <a:gd name="connsiteX264" fmla="*/ 200054 w 885349"/>
                <a:gd name="connsiteY264" fmla="*/ 1181646 h 1419590"/>
                <a:gd name="connsiteX265" fmla="*/ 205258 w 885349"/>
                <a:gd name="connsiteY265" fmla="*/ 1198719 h 1419590"/>
                <a:gd name="connsiteX266" fmla="*/ 213509 w 885349"/>
                <a:gd name="connsiteY266" fmla="*/ 1212999 h 1419590"/>
                <a:gd name="connsiteX267" fmla="*/ 219031 w 885349"/>
                <a:gd name="connsiteY267" fmla="*/ 1209699 h 1419590"/>
                <a:gd name="connsiteX268" fmla="*/ 213192 w 885349"/>
                <a:gd name="connsiteY268" fmla="*/ 1195863 h 1419590"/>
                <a:gd name="connsiteX269" fmla="*/ 213192 w 885349"/>
                <a:gd name="connsiteY269" fmla="*/ 1195863 h 1419590"/>
                <a:gd name="connsiteX270" fmla="*/ 193708 w 885349"/>
                <a:gd name="connsiteY270" fmla="*/ 1193260 h 1419590"/>
                <a:gd name="connsiteX271" fmla="*/ 200498 w 885349"/>
                <a:gd name="connsiteY271" fmla="*/ 1211031 h 1419590"/>
                <a:gd name="connsiteX272" fmla="*/ 194088 w 885349"/>
                <a:gd name="connsiteY272" fmla="*/ 1213761 h 1419590"/>
                <a:gd name="connsiteX273" fmla="*/ 184441 w 885349"/>
                <a:gd name="connsiteY273" fmla="*/ 1195863 h 1419590"/>
                <a:gd name="connsiteX274" fmla="*/ 178539 w 885349"/>
                <a:gd name="connsiteY274" fmla="*/ 1175109 h 1419590"/>
                <a:gd name="connsiteX275" fmla="*/ 184188 w 885349"/>
                <a:gd name="connsiteY275" fmla="*/ 1173522 h 1419590"/>
                <a:gd name="connsiteX276" fmla="*/ 193708 w 885349"/>
                <a:gd name="connsiteY276" fmla="*/ 1193260 h 1419590"/>
                <a:gd name="connsiteX277" fmla="*/ 193708 w 885349"/>
                <a:gd name="connsiteY277" fmla="*/ 1193260 h 1419590"/>
                <a:gd name="connsiteX278" fmla="*/ 71153 w 885349"/>
                <a:gd name="connsiteY278" fmla="*/ 1162987 h 1419590"/>
                <a:gd name="connsiteX279" fmla="*/ 59855 w 885349"/>
                <a:gd name="connsiteY279" fmla="*/ 1143693 h 1419590"/>
                <a:gd name="connsiteX280" fmla="*/ 53953 w 885349"/>
                <a:gd name="connsiteY280" fmla="*/ 1147183 h 1419590"/>
                <a:gd name="connsiteX281" fmla="*/ 63219 w 885349"/>
                <a:gd name="connsiteY281" fmla="*/ 1166287 h 1419590"/>
                <a:gd name="connsiteX282" fmla="*/ 72105 w 885349"/>
                <a:gd name="connsiteY282" fmla="*/ 1181265 h 1419590"/>
                <a:gd name="connsiteX283" fmla="*/ 76040 w 885349"/>
                <a:gd name="connsiteY283" fmla="*/ 1179679 h 1419590"/>
                <a:gd name="connsiteX284" fmla="*/ 71153 w 885349"/>
                <a:gd name="connsiteY284" fmla="*/ 1162987 h 1419590"/>
                <a:gd name="connsiteX285" fmla="*/ 71153 w 885349"/>
                <a:gd name="connsiteY285" fmla="*/ 1162987 h 1419590"/>
                <a:gd name="connsiteX286" fmla="*/ 50589 w 885349"/>
                <a:gd name="connsiteY286" fmla="*/ 1159496 h 1419590"/>
                <a:gd name="connsiteX287" fmla="*/ 58650 w 885349"/>
                <a:gd name="connsiteY287" fmla="*/ 1175236 h 1419590"/>
                <a:gd name="connsiteX288" fmla="*/ 54080 w 885349"/>
                <a:gd name="connsiteY288" fmla="*/ 1178790 h 1419590"/>
                <a:gd name="connsiteX289" fmla="*/ 42085 w 885349"/>
                <a:gd name="connsiteY289" fmla="*/ 1164574 h 1419590"/>
                <a:gd name="connsiteX290" fmla="*/ 35040 w 885349"/>
                <a:gd name="connsiteY290" fmla="*/ 1144645 h 1419590"/>
                <a:gd name="connsiteX291" fmla="*/ 41069 w 885349"/>
                <a:gd name="connsiteY291" fmla="*/ 1142043 h 1419590"/>
                <a:gd name="connsiteX292" fmla="*/ 50589 w 885349"/>
                <a:gd name="connsiteY292" fmla="*/ 1159496 h 1419590"/>
                <a:gd name="connsiteX293" fmla="*/ 50589 w 885349"/>
                <a:gd name="connsiteY293" fmla="*/ 1159496 h 1419590"/>
                <a:gd name="connsiteX294" fmla="*/ 138809 w 885349"/>
                <a:gd name="connsiteY294" fmla="*/ 1065946 h 1419590"/>
                <a:gd name="connsiteX295" fmla="*/ 134683 w 885349"/>
                <a:gd name="connsiteY295" fmla="*/ 1044177 h 1419590"/>
                <a:gd name="connsiteX296" fmla="*/ 128400 w 885349"/>
                <a:gd name="connsiteY296" fmla="*/ 1045065 h 1419590"/>
                <a:gd name="connsiteX297" fmla="*/ 136587 w 885349"/>
                <a:gd name="connsiteY297" fmla="*/ 1087588 h 1419590"/>
                <a:gd name="connsiteX298" fmla="*/ 143125 w 885349"/>
                <a:gd name="connsiteY298" fmla="*/ 1085811 h 1419590"/>
                <a:gd name="connsiteX299" fmla="*/ 138809 w 885349"/>
                <a:gd name="connsiteY299" fmla="*/ 1065946 h 1419590"/>
                <a:gd name="connsiteX300" fmla="*/ 138809 w 885349"/>
                <a:gd name="connsiteY300" fmla="*/ 1065946 h 1419590"/>
                <a:gd name="connsiteX301" fmla="*/ 124147 w 885349"/>
                <a:gd name="connsiteY301" fmla="*/ 1062138 h 1419590"/>
                <a:gd name="connsiteX302" fmla="*/ 130368 w 885349"/>
                <a:gd name="connsiteY302" fmla="*/ 1084034 h 1419590"/>
                <a:gd name="connsiteX303" fmla="*/ 123894 w 885349"/>
                <a:gd name="connsiteY303" fmla="*/ 1086763 h 1419590"/>
                <a:gd name="connsiteX304" fmla="*/ 115072 w 885349"/>
                <a:gd name="connsiteY304" fmla="*/ 1066200 h 1419590"/>
                <a:gd name="connsiteX305" fmla="*/ 112089 w 885349"/>
                <a:gd name="connsiteY305" fmla="*/ 1044367 h 1419590"/>
                <a:gd name="connsiteX306" fmla="*/ 116913 w 885349"/>
                <a:gd name="connsiteY306" fmla="*/ 1043098 h 1419590"/>
                <a:gd name="connsiteX307" fmla="*/ 124147 w 885349"/>
                <a:gd name="connsiteY307" fmla="*/ 1062138 h 1419590"/>
                <a:gd name="connsiteX308" fmla="*/ 124147 w 885349"/>
                <a:gd name="connsiteY308" fmla="*/ 1062138 h 1419590"/>
                <a:gd name="connsiteX309" fmla="*/ 29011 w 885349"/>
                <a:gd name="connsiteY309" fmla="*/ 1005589 h 1419590"/>
                <a:gd name="connsiteX310" fmla="*/ 23870 w 885349"/>
                <a:gd name="connsiteY310" fmla="*/ 988326 h 1419590"/>
                <a:gd name="connsiteX311" fmla="*/ 17333 w 885349"/>
                <a:gd name="connsiteY311" fmla="*/ 989214 h 1419590"/>
                <a:gd name="connsiteX312" fmla="*/ 30978 w 885349"/>
                <a:gd name="connsiteY312" fmla="*/ 1026025 h 1419590"/>
                <a:gd name="connsiteX313" fmla="*/ 36055 w 885349"/>
                <a:gd name="connsiteY313" fmla="*/ 1022027 h 1419590"/>
                <a:gd name="connsiteX314" fmla="*/ 29011 w 885349"/>
                <a:gd name="connsiteY314" fmla="*/ 1005589 h 1419590"/>
                <a:gd name="connsiteX315" fmla="*/ 29011 w 885349"/>
                <a:gd name="connsiteY315" fmla="*/ 1005589 h 1419590"/>
                <a:gd name="connsiteX316" fmla="*/ 18031 w 885349"/>
                <a:gd name="connsiteY316" fmla="*/ 1021900 h 1419590"/>
                <a:gd name="connsiteX317" fmla="*/ 10098 w 885349"/>
                <a:gd name="connsiteY317" fmla="*/ 1025264 h 1419590"/>
                <a:gd name="connsiteX318" fmla="*/ 6 w 885349"/>
                <a:gd name="connsiteY318" fmla="*/ 985343 h 1419590"/>
                <a:gd name="connsiteX319" fmla="*/ 5021 w 885349"/>
                <a:gd name="connsiteY319" fmla="*/ 983947 h 1419590"/>
                <a:gd name="connsiteX320" fmla="*/ 18031 w 885349"/>
                <a:gd name="connsiteY320" fmla="*/ 1021900 h 1419590"/>
                <a:gd name="connsiteX321" fmla="*/ 18031 w 885349"/>
                <a:gd name="connsiteY321" fmla="*/ 1021900 h 1419590"/>
                <a:gd name="connsiteX322" fmla="*/ 34469 w 885349"/>
                <a:gd name="connsiteY322" fmla="*/ 875291 h 1419590"/>
                <a:gd name="connsiteX323" fmla="*/ 31994 w 885349"/>
                <a:gd name="connsiteY323" fmla="*/ 856441 h 1419590"/>
                <a:gd name="connsiteX324" fmla="*/ 26345 w 885349"/>
                <a:gd name="connsiteY324" fmla="*/ 857203 h 1419590"/>
                <a:gd name="connsiteX325" fmla="*/ 30724 w 885349"/>
                <a:gd name="connsiteY325" fmla="*/ 897822 h 1419590"/>
                <a:gd name="connsiteX326" fmla="*/ 36627 w 885349"/>
                <a:gd name="connsiteY326" fmla="*/ 896172 h 1419590"/>
                <a:gd name="connsiteX327" fmla="*/ 34469 w 885349"/>
                <a:gd name="connsiteY327" fmla="*/ 875291 h 1419590"/>
                <a:gd name="connsiteX328" fmla="*/ 34469 w 885349"/>
                <a:gd name="connsiteY328" fmla="*/ 875291 h 1419590"/>
                <a:gd name="connsiteX329" fmla="*/ 21585 w 885349"/>
                <a:gd name="connsiteY329" fmla="*/ 876751 h 1419590"/>
                <a:gd name="connsiteX330" fmla="*/ 17333 w 885349"/>
                <a:gd name="connsiteY330" fmla="*/ 854601 h 1419590"/>
                <a:gd name="connsiteX331" fmla="*/ 11684 w 885349"/>
                <a:gd name="connsiteY331" fmla="*/ 855362 h 1419590"/>
                <a:gd name="connsiteX332" fmla="*/ 12636 w 885349"/>
                <a:gd name="connsiteY332" fmla="*/ 876116 h 1419590"/>
                <a:gd name="connsiteX333" fmla="*/ 17778 w 885349"/>
                <a:gd name="connsiteY333" fmla="*/ 895981 h 1419590"/>
                <a:gd name="connsiteX334" fmla="*/ 23807 w 885349"/>
                <a:gd name="connsiteY334" fmla="*/ 895156 h 1419590"/>
                <a:gd name="connsiteX335" fmla="*/ 21585 w 885349"/>
                <a:gd name="connsiteY335" fmla="*/ 876751 h 1419590"/>
                <a:gd name="connsiteX336" fmla="*/ 21585 w 885349"/>
                <a:gd name="connsiteY336" fmla="*/ 876751 h 1419590"/>
                <a:gd name="connsiteX337" fmla="*/ 133922 w 885349"/>
                <a:gd name="connsiteY337" fmla="*/ 915402 h 1419590"/>
                <a:gd name="connsiteX338" fmla="*/ 131193 w 885349"/>
                <a:gd name="connsiteY338" fmla="*/ 895347 h 1419590"/>
                <a:gd name="connsiteX339" fmla="*/ 124909 w 885349"/>
                <a:gd name="connsiteY339" fmla="*/ 895347 h 1419590"/>
                <a:gd name="connsiteX340" fmla="*/ 132842 w 885349"/>
                <a:gd name="connsiteY340" fmla="*/ 935966 h 1419590"/>
                <a:gd name="connsiteX341" fmla="*/ 138555 w 885349"/>
                <a:gd name="connsiteY341" fmla="*/ 933554 h 1419590"/>
                <a:gd name="connsiteX342" fmla="*/ 133922 w 885349"/>
                <a:gd name="connsiteY342" fmla="*/ 915402 h 1419590"/>
                <a:gd name="connsiteX343" fmla="*/ 133922 w 885349"/>
                <a:gd name="connsiteY343" fmla="*/ 915402 h 1419590"/>
                <a:gd name="connsiteX344" fmla="*/ 123322 w 885349"/>
                <a:gd name="connsiteY344" fmla="*/ 922955 h 1419590"/>
                <a:gd name="connsiteX345" fmla="*/ 115199 w 885349"/>
                <a:gd name="connsiteY345" fmla="*/ 925240 h 1419590"/>
                <a:gd name="connsiteX346" fmla="*/ 110820 w 885349"/>
                <a:gd name="connsiteY346" fmla="*/ 898139 h 1419590"/>
                <a:gd name="connsiteX347" fmla="*/ 115452 w 885349"/>
                <a:gd name="connsiteY347" fmla="*/ 896870 h 1419590"/>
                <a:gd name="connsiteX348" fmla="*/ 123322 w 885349"/>
                <a:gd name="connsiteY348" fmla="*/ 922955 h 1419590"/>
                <a:gd name="connsiteX349" fmla="*/ 123322 w 885349"/>
                <a:gd name="connsiteY349" fmla="*/ 922955 h 1419590"/>
                <a:gd name="connsiteX350" fmla="*/ 213763 w 885349"/>
                <a:gd name="connsiteY350" fmla="*/ 974299 h 1419590"/>
                <a:gd name="connsiteX351" fmla="*/ 210971 w 885349"/>
                <a:gd name="connsiteY351" fmla="*/ 952911 h 1419590"/>
                <a:gd name="connsiteX352" fmla="*/ 204306 w 885349"/>
                <a:gd name="connsiteY352" fmla="*/ 953800 h 1419590"/>
                <a:gd name="connsiteX353" fmla="*/ 205576 w 885349"/>
                <a:gd name="connsiteY353" fmla="*/ 974490 h 1419590"/>
                <a:gd name="connsiteX354" fmla="*/ 210273 w 885349"/>
                <a:gd name="connsiteY354" fmla="*/ 992324 h 1419590"/>
                <a:gd name="connsiteX355" fmla="*/ 215033 w 885349"/>
                <a:gd name="connsiteY355" fmla="*/ 991689 h 1419590"/>
                <a:gd name="connsiteX356" fmla="*/ 213763 w 885349"/>
                <a:gd name="connsiteY356" fmla="*/ 974299 h 1419590"/>
                <a:gd name="connsiteX357" fmla="*/ 213763 w 885349"/>
                <a:gd name="connsiteY357" fmla="*/ 974299 h 1419590"/>
                <a:gd name="connsiteX358" fmla="*/ 198848 w 885349"/>
                <a:gd name="connsiteY358" fmla="*/ 973474 h 1419590"/>
                <a:gd name="connsiteX359" fmla="*/ 193200 w 885349"/>
                <a:gd name="connsiteY359" fmla="*/ 953228 h 1419590"/>
                <a:gd name="connsiteX360" fmla="*/ 188630 w 885349"/>
                <a:gd name="connsiteY360" fmla="*/ 953863 h 1419590"/>
                <a:gd name="connsiteX361" fmla="*/ 190598 w 885349"/>
                <a:gd name="connsiteY361" fmla="*/ 974490 h 1419590"/>
                <a:gd name="connsiteX362" fmla="*/ 197389 w 885349"/>
                <a:gd name="connsiteY362" fmla="*/ 989785 h 1419590"/>
                <a:gd name="connsiteX363" fmla="*/ 200625 w 885349"/>
                <a:gd name="connsiteY363" fmla="*/ 988897 h 1419590"/>
                <a:gd name="connsiteX364" fmla="*/ 198848 w 885349"/>
                <a:gd name="connsiteY364" fmla="*/ 973474 h 1419590"/>
                <a:gd name="connsiteX365" fmla="*/ 198848 w 885349"/>
                <a:gd name="connsiteY365" fmla="*/ 973474 h 1419590"/>
                <a:gd name="connsiteX366" fmla="*/ 300776 w 885349"/>
                <a:gd name="connsiteY366" fmla="*/ 1014347 h 1419590"/>
                <a:gd name="connsiteX367" fmla="*/ 300967 w 885349"/>
                <a:gd name="connsiteY367" fmla="*/ 993784 h 1419590"/>
                <a:gd name="connsiteX368" fmla="*/ 294112 w 885349"/>
                <a:gd name="connsiteY368" fmla="*/ 991880 h 1419590"/>
                <a:gd name="connsiteX369" fmla="*/ 298047 w 885349"/>
                <a:gd name="connsiteY369" fmla="*/ 1032181 h 1419590"/>
                <a:gd name="connsiteX370" fmla="*/ 302871 w 885349"/>
                <a:gd name="connsiteY370" fmla="*/ 1030912 h 1419590"/>
                <a:gd name="connsiteX371" fmla="*/ 300776 w 885349"/>
                <a:gd name="connsiteY371" fmla="*/ 1014347 h 1419590"/>
                <a:gd name="connsiteX372" fmla="*/ 300776 w 885349"/>
                <a:gd name="connsiteY372" fmla="*/ 1014347 h 1419590"/>
                <a:gd name="connsiteX373" fmla="*/ 286179 w 885349"/>
                <a:gd name="connsiteY373" fmla="*/ 1012316 h 1419590"/>
                <a:gd name="connsiteX374" fmla="*/ 289099 w 885349"/>
                <a:gd name="connsiteY374" fmla="*/ 1026850 h 1419590"/>
                <a:gd name="connsiteX375" fmla="*/ 284021 w 885349"/>
                <a:gd name="connsiteY375" fmla="*/ 1028945 h 1419590"/>
                <a:gd name="connsiteX376" fmla="*/ 277293 w 885349"/>
                <a:gd name="connsiteY376" fmla="*/ 994800 h 1419590"/>
                <a:gd name="connsiteX377" fmla="*/ 283450 w 885349"/>
                <a:gd name="connsiteY377" fmla="*/ 994800 h 1419590"/>
                <a:gd name="connsiteX378" fmla="*/ 286179 w 885349"/>
                <a:gd name="connsiteY378" fmla="*/ 1012316 h 1419590"/>
                <a:gd name="connsiteX379" fmla="*/ 286179 w 885349"/>
                <a:gd name="connsiteY379" fmla="*/ 1012316 h 1419590"/>
                <a:gd name="connsiteX380" fmla="*/ 383791 w 885349"/>
                <a:gd name="connsiteY380" fmla="*/ 1081432 h 1419590"/>
                <a:gd name="connsiteX381" fmla="*/ 381697 w 885349"/>
                <a:gd name="connsiteY381" fmla="*/ 1059916 h 1419590"/>
                <a:gd name="connsiteX382" fmla="*/ 375477 w 885349"/>
                <a:gd name="connsiteY382" fmla="*/ 1059028 h 1419590"/>
                <a:gd name="connsiteX383" fmla="*/ 375287 w 885349"/>
                <a:gd name="connsiteY383" fmla="*/ 1081242 h 1419590"/>
                <a:gd name="connsiteX384" fmla="*/ 380872 w 885349"/>
                <a:gd name="connsiteY384" fmla="*/ 1098885 h 1419590"/>
                <a:gd name="connsiteX385" fmla="*/ 385568 w 885349"/>
                <a:gd name="connsiteY385" fmla="*/ 1097616 h 1419590"/>
                <a:gd name="connsiteX386" fmla="*/ 383791 w 885349"/>
                <a:gd name="connsiteY386" fmla="*/ 1081432 h 1419590"/>
                <a:gd name="connsiteX387" fmla="*/ 383791 w 885349"/>
                <a:gd name="connsiteY387" fmla="*/ 1081432 h 1419590"/>
                <a:gd name="connsiteX388" fmla="*/ 366592 w 885349"/>
                <a:gd name="connsiteY388" fmla="*/ 1077116 h 1419590"/>
                <a:gd name="connsiteX389" fmla="*/ 362784 w 885349"/>
                <a:gd name="connsiteY389" fmla="*/ 1059218 h 1419590"/>
                <a:gd name="connsiteX390" fmla="*/ 357452 w 885349"/>
                <a:gd name="connsiteY390" fmla="*/ 1059980 h 1419590"/>
                <a:gd name="connsiteX391" fmla="*/ 365196 w 885349"/>
                <a:gd name="connsiteY391" fmla="*/ 1095902 h 1419590"/>
                <a:gd name="connsiteX392" fmla="*/ 371034 w 885349"/>
                <a:gd name="connsiteY392" fmla="*/ 1093427 h 1419590"/>
                <a:gd name="connsiteX393" fmla="*/ 366592 w 885349"/>
                <a:gd name="connsiteY393" fmla="*/ 1077116 h 1419590"/>
                <a:gd name="connsiteX394" fmla="*/ 366592 w 885349"/>
                <a:gd name="connsiteY394" fmla="*/ 1077116 h 1419590"/>
                <a:gd name="connsiteX395" fmla="*/ 468837 w 885349"/>
                <a:gd name="connsiteY395" fmla="*/ 1067406 h 1419590"/>
                <a:gd name="connsiteX396" fmla="*/ 468266 w 885349"/>
                <a:gd name="connsiteY396" fmla="*/ 1048048 h 1419590"/>
                <a:gd name="connsiteX397" fmla="*/ 462808 w 885349"/>
                <a:gd name="connsiteY397" fmla="*/ 1048048 h 1419590"/>
                <a:gd name="connsiteX398" fmla="*/ 461094 w 885349"/>
                <a:gd name="connsiteY398" fmla="*/ 1067406 h 1419590"/>
                <a:gd name="connsiteX399" fmla="*/ 461221 w 885349"/>
                <a:gd name="connsiteY399" fmla="*/ 1086890 h 1419590"/>
                <a:gd name="connsiteX400" fmla="*/ 467568 w 885349"/>
                <a:gd name="connsiteY400" fmla="*/ 1086890 h 1419590"/>
                <a:gd name="connsiteX401" fmla="*/ 468837 w 885349"/>
                <a:gd name="connsiteY401" fmla="*/ 1067406 h 1419590"/>
                <a:gd name="connsiteX402" fmla="*/ 468837 w 885349"/>
                <a:gd name="connsiteY402" fmla="*/ 1067406 h 1419590"/>
                <a:gd name="connsiteX403" fmla="*/ 452272 w 885349"/>
                <a:gd name="connsiteY403" fmla="*/ 1070389 h 1419590"/>
                <a:gd name="connsiteX404" fmla="*/ 449543 w 885349"/>
                <a:gd name="connsiteY404" fmla="*/ 1053633 h 1419590"/>
                <a:gd name="connsiteX405" fmla="*/ 444656 w 885349"/>
                <a:gd name="connsiteY405" fmla="*/ 1054332 h 1419590"/>
                <a:gd name="connsiteX406" fmla="*/ 444466 w 885349"/>
                <a:gd name="connsiteY406" fmla="*/ 1072737 h 1419590"/>
                <a:gd name="connsiteX407" fmla="*/ 447385 w 885349"/>
                <a:gd name="connsiteY407" fmla="*/ 1086192 h 1419590"/>
                <a:gd name="connsiteX408" fmla="*/ 451701 w 885349"/>
                <a:gd name="connsiteY408" fmla="*/ 1085621 h 1419590"/>
                <a:gd name="connsiteX409" fmla="*/ 452272 w 885349"/>
                <a:gd name="connsiteY409" fmla="*/ 1070389 h 1419590"/>
                <a:gd name="connsiteX410" fmla="*/ 452272 w 885349"/>
                <a:gd name="connsiteY410" fmla="*/ 1070389 h 1419590"/>
                <a:gd name="connsiteX411" fmla="*/ 536746 w 885349"/>
                <a:gd name="connsiteY411" fmla="*/ 1085367 h 1419590"/>
                <a:gd name="connsiteX412" fmla="*/ 535477 w 885349"/>
                <a:gd name="connsiteY412" fmla="*/ 1066454 h 1419590"/>
                <a:gd name="connsiteX413" fmla="*/ 528940 w 885349"/>
                <a:gd name="connsiteY413" fmla="*/ 1066454 h 1419590"/>
                <a:gd name="connsiteX414" fmla="*/ 527671 w 885349"/>
                <a:gd name="connsiteY414" fmla="*/ 1085367 h 1419590"/>
                <a:gd name="connsiteX415" fmla="*/ 530083 w 885349"/>
                <a:gd name="connsiteY415" fmla="*/ 1102058 h 1419590"/>
                <a:gd name="connsiteX416" fmla="*/ 534271 w 885349"/>
                <a:gd name="connsiteY416" fmla="*/ 1102058 h 1419590"/>
                <a:gd name="connsiteX417" fmla="*/ 536746 w 885349"/>
                <a:gd name="connsiteY417" fmla="*/ 1085367 h 1419590"/>
                <a:gd name="connsiteX418" fmla="*/ 536746 w 885349"/>
                <a:gd name="connsiteY418" fmla="*/ 1085367 h 1419590"/>
                <a:gd name="connsiteX419" fmla="*/ 519610 w 885349"/>
                <a:gd name="connsiteY419" fmla="*/ 1079020 h 1419590"/>
                <a:gd name="connsiteX420" fmla="*/ 518341 w 885349"/>
                <a:gd name="connsiteY420" fmla="*/ 1059218 h 1419590"/>
                <a:gd name="connsiteX421" fmla="*/ 513454 w 885349"/>
                <a:gd name="connsiteY421" fmla="*/ 1059218 h 1419590"/>
                <a:gd name="connsiteX422" fmla="*/ 511423 w 885349"/>
                <a:gd name="connsiteY422" fmla="*/ 1080353 h 1419590"/>
                <a:gd name="connsiteX423" fmla="*/ 514850 w 885349"/>
                <a:gd name="connsiteY423" fmla="*/ 1097108 h 1419590"/>
                <a:gd name="connsiteX424" fmla="*/ 518849 w 885349"/>
                <a:gd name="connsiteY424" fmla="*/ 1096600 h 1419590"/>
                <a:gd name="connsiteX425" fmla="*/ 519610 w 885349"/>
                <a:gd name="connsiteY425" fmla="*/ 1079020 h 1419590"/>
                <a:gd name="connsiteX426" fmla="*/ 519610 w 885349"/>
                <a:gd name="connsiteY426" fmla="*/ 1079020 h 1419590"/>
                <a:gd name="connsiteX427" fmla="*/ 612717 w 885349"/>
                <a:gd name="connsiteY427" fmla="*/ 1039607 h 1419590"/>
                <a:gd name="connsiteX428" fmla="*/ 606750 w 885349"/>
                <a:gd name="connsiteY428" fmla="*/ 1038782 h 1419590"/>
                <a:gd name="connsiteX429" fmla="*/ 603895 w 885349"/>
                <a:gd name="connsiteY429" fmla="*/ 1075720 h 1419590"/>
                <a:gd name="connsiteX430" fmla="*/ 610685 w 885349"/>
                <a:gd name="connsiteY430" fmla="*/ 1075720 h 1419590"/>
                <a:gd name="connsiteX431" fmla="*/ 611130 w 885349"/>
                <a:gd name="connsiteY431" fmla="*/ 1058330 h 1419590"/>
                <a:gd name="connsiteX432" fmla="*/ 612717 w 885349"/>
                <a:gd name="connsiteY432" fmla="*/ 1039607 h 1419590"/>
                <a:gd name="connsiteX433" fmla="*/ 612717 w 885349"/>
                <a:gd name="connsiteY433" fmla="*/ 1039607 h 1419590"/>
                <a:gd name="connsiteX434" fmla="*/ 595580 w 885349"/>
                <a:gd name="connsiteY434" fmla="*/ 1055537 h 1419590"/>
                <a:gd name="connsiteX435" fmla="*/ 592915 w 885349"/>
                <a:gd name="connsiteY435" fmla="*/ 1036560 h 1419590"/>
                <a:gd name="connsiteX436" fmla="*/ 586314 w 885349"/>
                <a:gd name="connsiteY436" fmla="*/ 1037449 h 1419590"/>
                <a:gd name="connsiteX437" fmla="*/ 586505 w 885349"/>
                <a:gd name="connsiteY437" fmla="*/ 1055537 h 1419590"/>
                <a:gd name="connsiteX438" fmla="*/ 587203 w 885349"/>
                <a:gd name="connsiteY438" fmla="*/ 1071975 h 1419590"/>
                <a:gd name="connsiteX439" fmla="*/ 593550 w 885349"/>
                <a:gd name="connsiteY439" fmla="*/ 1072800 h 1419590"/>
                <a:gd name="connsiteX440" fmla="*/ 595580 w 885349"/>
                <a:gd name="connsiteY440" fmla="*/ 1055537 h 1419590"/>
                <a:gd name="connsiteX441" fmla="*/ 595580 w 885349"/>
                <a:gd name="connsiteY441" fmla="*/ 1055537 h 1419590"/>
                <a:gd name="connsiteX442" fmla="*/ 691542 w 885349"/>
                <a:gd name="connsiteY442" fmla="*/ 986866 h 1419590"/>
                <a:gd name="connsiteX443" fmla="*/ 683799 w 885349"/>
                <a:gd name="connsiteY443" fmla="*/ 1027040 h 1419590"/>
                <a:gd name="connsiteX444" fmla="*/ 687798 w 885349"/>
                <a:gd name="connsiteY444" fmla="*/ 1027548 h 1419590"/>
                <a:gd name="connsiteX445" fmla="*/ 697127 w 885349"/>
                <a:gd name="connsiteY445" fmla="*/ 987628 h 1419590"/>
                <a:gd name="connsiteX446" fmla="*/ 691542 w 885349"/>
                <a:gd name="connsiteY446" fmla="*/ 986866 h 1419590"/>
                <a:gd name="connsiteX447" fmla="*/ 691542 w 885349"/>
                <a:gd name="connsiteY447" fmla="*/ 986866 h 1419590"/>
                <a:gd name="connsiteX448" fmla="*/ 674216 w 885349"/>
                <a:gd name="connsiteY448" fmla="*/ 982043 h 1419590"/>
                <a:gd name="connsiteX449" fmla="*/ 669012 w 885349"/>
                <a:gd name="connsiteY449" fmla="*/ 1000321 h 1419590"/>
                <a:gd name="connsiteX450" fmla="*/ 668123 w 885349"/>
                <a:gd name="connsiteY450" fmla="*/ 1018028 h 1419590"/>
                <a:gd name="connsiteX451" fmla="*/ 674152 w 885349"/>
                <a:gd name="connsiteY451" fmla="*/ 1018853 h 1419590"/>
                <a:gd name="connsiteX452" fmla="*/ 677643 w 885349"/>
                <a:gd name="connsiteY452" fmla="*/ 1001527 h 1419590"/>
                <a:gd name="connsiteX453" fmla="*/ 680435 w 885349"/>
                <a:gd name="connsiteY453" fmla="*/ 983756 h 1419590"/>
                <a:gd name="connsiteX454" fmla="*/ 674216 w 885349"/>
                <a:gd name="connsiteY454" fmla="*/ 982043 h 1419590"/>
                <a:gd name="connsiteX455" fmla="*/ 674216 w 885349"/>
                <a:gd name="connsiteY455" fmla="*/ 982043 h 1419590"/>
                <a:gd name="connsiteX456" fmla="*/ 776524 w 885349"/>
                <a:gd name="connsiteY456" fmla="*/ 915212 h 1419590"/>
                <a:gd name="connsiteX457" fmla="*/ 765227 w 885349"/>
                <a:gd name="connsiteY457" fmla="*/ 954053 h 1419590"/>
                <a:gd name="connsiteX458" fmla="*/ 771448 w 885349"/>
                <a:gd name="connsiteY458" fmla="*/ 955767 h 1419590"/>
                <a:gd name="connsiteX459" fmla="*/ 776715 w 885349"/>
                <a:gd name="connsiteY459" fmla="*/ 937679 h 1419590"/>
                <a:gd name="connsiteX460" fmla="*/ 782046 w 885349"/>
                <a:gd name="connsiteY460" fmla="*/ 917624 h 1419590"/>
                <a:gd name="connsiteX461" fmla="*/ 776524 w 885349"/>
                <a:gd name="connsiteY461" fmla="*/ 915212 h 1419590"/>
                <a:gd name="connsiteX462" fmla="*/ 776524 w 885349"/>
                <a:gd name="connsiteY462" fmla="*/ 915212 h 1419590"/>
                <a:gd name="connsiteX463" fmla="*/ 764402 w 885349"/>
                <a:gd name="connsiteY463" fmla="*/ 911975 h 1419590"/>
                <a:gd name="connsiteX464" fmla="*/ 764022 w 885349"/>
                <a:gd name="connsiteY464" fmla="*/ 928349 h 1419590"/>
                <a:gd name="connsiteX465" fmla="*/ 757675 w 885349"/>
                <a:gd name="connsiteY465" fmla="*/ 945295 h 1419590"/>
                <a:gd name="connsiteX466" fmla="*/ 751645 w 885349"/>
                <a:gd name="connsiteY466" fmla="*/ 943708 h 1419590"/>
                <a:gd name="connsiteX467" fmla="*/ 754756 w 885349"/>
                <a:gd name="connsiteY467" fmla="*/ 926890 h 1419590"/>
                <a:gd name="connsiteX468" fmla="*/ 760404 w 885349"/>
                <a:gd name="connsiteY468" fmla="*/ 911467 h 1419590"/>
                <a:gd name="connsiteX469" fmla="*/ 764402 w 885349"/>
                <a:gd name="connsiteY469" fmla="*/ 911975 h 1419590"/>
                <a:gd name="connsiteX470" fmla="*/ 764402 w 885349"/>
                <a:gd name="connsiteY470" fmla="*/ 911975 h 1419590"/>
                <a:gd name="connsiteX471" fmla="*/ 850019 w 885349"/>
                <a:gd name="connsiteY471" fmla="*/ 781487 h 1419590"/>
                <a:gd name="connsiteX472" fmla="*/ 840118 w 885349"/>
                <a:gd name="connsiteY472" fmla="*/ 802939 h 1419590"/>
                <a:gd name="connsiteX473" fmla="*/ 834343 w 885349"/>
                <a:gd name="connsiteY473" fmla="*/ 821662 h 1419590"/>
                <a:gd name="connsiteX474" fmla="*/ 839103 w 885349"/>
                <a:gd name="connsiteY474" fmla="*/ 823693 h 1419590"/>
                <a:gd name="connsiteX475" fmla="*/ 847544 w 885349"/>
                <a:gd name="connsiteY475" fmla="*/ 806112 h 1419590"/>
                <a:gd name="connsiteX476" fmla="*/ 854842 w 885349"/>
                <a:gd name="connsiteY476" fmla="*/ 783518 h 1419590"/>
                <a:gd name="connsiteX477" fmla="*/ 850019 w 885349"/>
                <a:gd name="connsiteY477" fmla="*/ 781487 h 1419590"/>
                <a:gd name="connsiteX478" fmla="*/ 850019 w 885349"/>
                <a:gd name="connsiteY478" fmla="*/ 781487 h 1419590"/>
                <a:gd name="connsiteX479" fmla="*/ 828694 w 885349"/>
                <a:gd name="connsiteY479" fmla="*/ 789166 h 1419590"/>
                <a:gd name="connsiteX480" fmla="*/ 822347 w 885349"/>
                <a:gd name="connsiteY480" fmla="*/ 805097 h 1419590"/>
                <a:gd name="connsiteX481" fmla="*/ 819111 w 885349"/>
                <a:gd name="connsiteY481" fmla="*/ 820773 h 1419590"/>
                <a:gd name="connsiteX482" fmla="*/ 824823 w 885349"/>
                <a:gd name="connsiteY482" fmla="*/ 822296 h 1419590"/>
                <a:gd name="connsiteX483" fmla="*/ 830281 w 885349"/>
                <a:gd name="connsiteY483" fmla="*/ 807254 h 1419590"/>
                <a:gd name="connsiteX484" fmla="*/ 833264 w 885349"/>
                <a:gd name="connsiteY484" fmla="*/ 790372 h 1419590"/>
                <a:gd name="connsiteX485" fmla="*/ 828694 w 885349"/>
                <a:gd name="connsiteY485" fmla="*/ 789166 h 1419590"/>
                <a:gd name="connsiteX486" fmla="*/ 828694 w 885349"/>
                <a:gd name="connsiteY486" fmla="*/ 789166 h 1419590"/>
                <a:gd name="connsiteX487" fmla="*/ 730130 w 885349"/>
                <a:gd name="connsiteY487" fmla="*/ 852570 h 1419590"/>
                <a:gd name="connsiteX488" fmla="*/ 725941 w 885349"/>
                <a:gd name="connsiteY488" fmla="*/ 869452 h 1419590"/>
                <a:gd name="connsiteX489" fmla="*/ 724799 w 885349"/>
                <a:gd name="connsiteY489" fmla="*/ 883923 h 1419590"/>
                <a:gd name="connsiteX490" fmla="*/ 729432 w 885349"/>
                <a:gd name="connsiteY490" fmla="*/ 885192 h 1419590"/>
                <a:gd name="connsiteX491" fmla="*/ 734319 w 885349"/>
                <a:gd name="connsiteY491" fmla="*/ 870658 h 1419590"/>
                <a:gd name="connsiteX492" fmla="*/ 736985 w 885349"/>
                <a:gd name="connsiteY492" fmla="*/ 853586 h 1419590"/>
                <a:gd name="connsiteX493" fmla="*/ 730130 w 885349"/>
                <a:gd name="connsiteY493" fmla="*/ 852570 h 1419590"/>
                <a:gd name="connsiteX494" fmla="*/ 730130 w 885349"/>
                <a:gd name="connsiteY494" fmla="*/ 852570 h 1419590"/>
                <a:gd name="connsiteX495" fmla="*/ 716167 w 885349"/>
                <a:gd name="connsiteY495" fmla="*/ 854601 h 1419590"/>
                <a:gd name="connsiteX496" fmla="*/ 710836 w 885349"/>
                <a:gd name="connsiteY496" fmla="*/ 883161 h 1419590"/>
                <a:gd name="connsiteX497" fmla="*/ 717881 w 885349"/>
                <a:gd name="connsiteY497" fmla="*/ 885128 h 1419590"/>
                <a:gd name="connsiteX498" fmla="*/ 722070 w 885349"/>
                <a:gd name="connsiteY498" fmla="*/ 855426 h 1419590"/>
                <a:gd name="connsiteX499" fmla="*/ 716167 w 885349"/>
                <a:gd name="connsiteY499" fmla="*/ 854601 h 1419590"/>
                <a:gd name="connsiteX500" fmla="*/ 716167 w 885349"/>
                <a:gd name="connsiteY500" fmla="*/ 854601 h 1419590"/>
                <a:gd name="connsiteX501" fmla="*/ 657778 w 885349"/>
                <a:gd name="connsiteY501" fmla="*/ 888048 h 1419590"/>
                <a:gd name="connsiteX502" fmla="*/ 653907 w 885349"/>
                <a:gd name="connsiteY502" fmla="*/ 907152 h 1419590"/>
                <a:gd name="connsiteX503" fmla="*/ 653653 w 885349"/>
                <a:gd name="connsiteY503" fmla="*/ 921876 h 1419590"/>
                <a:gd name="connsiteX504" fmla="*/ 658222 w 885349"/>
                <a:gd name="connsiteY504" fmla="*/ 922447 h 1419590"/>
                <a:gd name="connsiteX505" fmla="*/ 662475 w 885349"/>
                <a:gd name="connsiteY505" fmla="*/ 906961 h 1419590"/>
                <a:gd name="connsiteX506" fmla="*/ 664252 w 885349"/>
                <a:gd name="connsiteY506" fmla="*/ 888873 h 1419590"/>
                <a:gd name="connsiteX507" fmla="*/ 657778 w 885349"/>
                <a:gd name="connsiteY507" fmla="*/ 888048 h 1419590"/>
                <a:gd name="connsiteX508" fmla="*/ 657778 w 885349"/>
                <a:gd name="connsiteY508" fmla="*/ 888048 h 1419590"/>
                <a:gd name="connsiteX509" fmla="*/ 646608 w 885349"/>
                <a:gd name="connsiteY509" fmla="*/ 886969 h 1419590"/>
                <a:gd name="connsiteX510" fmla="*/ 640515 w 885349"/>
                <a:gd name="connsiteY510" fmla="*/ 886144 h 1419590"/>
                <a:gd name="connsiteX511" fmla="*/ 636961 w 885349"/>
                <a:gd name="connsiteY511" fmla="*/ 920416 h 1419590"/>
                <a:gd name="connsiteX512" fmla="*/ 645783 w 885349"/>
                <a:gd name="connsiteY512" fmla="*/ 921622 h 1419590"/>
                <a:gd name="connsiteX513" fmla="*/ 646608 w 885349"/>
                <a:gd name="connsiteY513" fmla="*/ 886969 h 1419590"/>
                <a:gd name="connsiteX514" fmla="*/ 646608 w 885349"/>
                <a:gd name="connsiteY514" fmla="*/ 886969 h 1419590"/>
                <a:gd name="connsiteX515" fmla="*/ 548361 w 885349"/>
                <a:gd name="connsiteY515" fmla="*/ 926953 h 1419590"/>
                <a:gd name="connsiteX516" fmla="*/ 542141 w 885349"/>
                <a:gd name="connsiteY516" fmla="*/ 928667 h 1419590"/>
                <a:gd name="connsiteX517" fmla="*/ 543474 w 885349"/>
                <a:gd name="connsiteY517" fmla="*/ 957608 h 1419590"/>
                <a:gd name="connsiteX518" fmla="*/ 549884 w 885349"/>
                <a:gd name="connsiteY518" fmla="*/ 958496 h 1419590"/>
                <a:gd name="connsiteX519" fmla="*/ 548361 w 885349"/>
                <a:gd name="connsiteY519" fmla="*/ 926953 h 1419590"/>
                <a:gd name="connsiteX520" fmla="*/ 548361 w 885349"/>
                <a:gd name="connsiteY520" fmla="*/ 926953 h 1419590"/>
                <a:gd name="connsiteX521" fmla="*/ 532050 w 885349"/>
                <a:gd name="connsiteY521" fmla="*/ 948786 h 1419590"/>
                <a:gd name="connsiteX522" fmla="*/ 530146 w 885349"/>
                <a:gd name="connsiteY522" fmla="*/ 928540 h 1419590"/>
                <a:gd name="connsiteX523" fmla="*/ 525957 w 885349"/>
                <a:gd name="connsiteY523" fmla="*/ 928540 h 1419590"/>
                <a:gd name="connsiteX524" fmla="*/ 523291 w 885349"/>
                <a:gd name="connsiteY524" fmla="*/ 948786 h 1419590"/>
                <a:gd name="connsiteX525" fmla="*/ 525386 w 885349"/>
                <a:gd name="connsiteY525" fmla="*/ 967064 h 1419590"/>
                <a:gd name="connsiteX526" fmla="*/ 529321 w 885349"/>
                <a:gd name="connsiteY526" fmla="*/ 967064 h 1419590"/>
                <a:gd name="connsiteX527" fmla="*/ 532050 w 885349"/>
                <a:gd name="connsiteY527" fmla="*/ 948786 h 1419590"/>
                <a:gd name="connsiteX528" fmla="*/ 532050 w 885349"/>
                <a:gd name="connsiteY528" fmla="*/ 948786 h 1419590"/>
                <a:gd name="connsiteX529" fmla="*/ 473153 w 885349"/>
                <a:gd name="connsiteY529" fmla="*/ 868373 h 1419590"/>
                <a:gd name="connsiteX530" fmla="*/ 467250 w 885349"/>
                <a:gd name="connsiteY530" fmla="*/ 868373 h 1419590"/>
                <a:gd name="connsiteX531" fmla="*/ 468456 w 885349"/>
                <a:gd name="connsiteY531" fmla="*/ 906517 h 1419590"/>
                <a:gd name="connsiteX532" fmla="*/ 474993 w 885349"/>
                <a:gd name="connsiteY532" fmla="*/ 905628 h 1419590"/>
                <a:gd name="connsiteX533" fmla="*/ 473153 w 885349"/>
                <a:gd name="connsiteY533" fmla="*/ 868373 h 1419590"/>
                <a:gd name="connsiteX534" fmla="*/ 473153 w 885349"/>
                <a:gd name="connsiteY534" fmla="*/ 868373 h 1419590"/>
                <a:gd name="connsiteX535" fmla="*/ 457539 w 885349"/>
                <a:gd name="connsiteY535" fmla="*/ 884176 h 1419590"/>
                <a:gd name="connsiteX536" fmla="*/ 454557 w 885349"/>
                <a:gd name="connsiteY536" fmla="*/ 867231 h 1419590"/>
                <a:gd name="connsiteX537" fmla="*/ 450749 w 885349"/>
                <a:gd name="connsiteY537" fmla="*/ 867739 h 1419590"/>
                <a:gd name="connsiteX538" fmla="*/ 449606 w 885349"/>
                <a:gd name="connsiteY538" fmla="*/ 885382 h 1419590"/>
                <a:gd name="connsiteX539" fmla="*/ 451891 w 885349"/>
                <a:gd name="connsiteY539" fmla="*/ 901503 h 1419590"/>
                <a:gd name="connsiteX540" fmla="*/ 456841 w 885349"/>
                <a:gd name="connsiteY540" fmla="*/ 901503 h 1419590"/>
                <a:gd name="connsiteX541" fmla="*/ 457539 w 885349"/>
                <a:gd name="connsiteY541" fmla="*/ 884176 h 1419590"/>
                <a:gd name="connsiteX542" fmla="*/ 457539 w 885349"/>
                <a:gd name="connsiteY542" fmla="*/ 884176 h 1419590"/>
                <a:gd name="connsiteX543" fmla="*/ 372811 w 885349"/>
                <a:gd name="connsiteY543" fmla="*/ 942757 h 1419590"/>
                <a:gd name="connsiteX544" fmla="*/ 369384 w 885349"/>
                <a:gd name="connsiteY544" fmla="*/ 921432 h 1419590"/>
                <a:gd name="connsiteX545" fmla="*/ 363672 w 885349"/>
                <a:gd name="connsiteY545" fmla="*/ 922193 h 1419590"/>
                <a:gd name="connsiteX546" fmla="*/ 365005 w 885349"/>
                <a:gd name="connsiteY546" fmla="*/ 945866 h 1419590"/>
                <a:gd name="connsiteX547" fmla="*/ 368495 w 885349"/>
                <a:gd name="connsiteY547" fmla="*/ 964653 h 1419590"/>
                <a:gd name="connsiteX548" fmla="*/ 373636 w 885349"/>
                <a:gd name="connsiteY548" fmla="*/ 963954 h 1419590"/>
                <a:gd name="connsiteX549" fmla="*/ 372811 w 885349"/>
                <a:gd name="connsiteY549" fmla="*/ 942757 h 1419590"/>
                <a:gd name="connsiteX550" fmla="*/ 372811 w 885349"/>
                <a:gd name="connsiteY550" fmla="*/ 942757 h 1419590"/>
                <a:gd name="connsiteX551" fmla="*/ 353390 w 885349"/>
                <a:gd name="connsiteY551" fmla="*/ 934506 h 1419590"/>
                <a:gd name="connsiteX552" fmla="*/ 351994 w 885349"/>
                <a:gd name="connsiteY552" fmla="*/ 915910 h 1419590"/>
                <a:gd name="connsiteX553" fmla="*/ 349329 w 885349"/>
                <a:gd name="connsiteY553" fmla="*/ 915212 h 1419590"/>
                <a:gd name="connsiteX554" fmla="*/ 344632 w 885349"/>
                <a:gd name="connsiteY554" fmla="*/ 934506 h 1419590"/>
                <a:gd name="connsiteX555" fmla="*/ 349329 w 885349"/>
                <a:gd name="connsiteY555" fmla="*/ 959702 h 1419590"/>
                <a:gd name="connsiteX556" fmla="*/ 356437 w 885349"/>
                <a:gd name="connsiteY556" fmla="*/ 957735 h 1419590"/>
                <a:gd name="connsiteX557" fmla="*/ 353390 w 885349"/>
                <a:gd name="connsiteY557" fmla="*/ 934506 h 1419590"/>
                <a:gd name="connsiteX558" fmla="*/ 353390 w 885349"/>
                <a:gd name="connsiteY558" fmla="*/ 934506 h 1419590"/>
                <a:gd name="connsiteX559" fmla="*/ 260728 w 885349"/>
                <a:gd name="connsiteY559" fmla="*/ 859297 h 1419590"/>
                <a:gd name="connsiteX560" fmla="*/ 252605 w 885349"/>
                <a:gd name="connsiteY560" fmla="*/ 900995 h 1419590"/>
                <a:gd name="connsiteX561" fmla="*/ 259714 w 885349"/>
                <a:gd name="connsiteY561" fmla="*/ 900995 h 1419590"/>
                <a:gd name="connsiteX562" fmla="*/ 261871 w 885349"/>
                <a:gd name="connsiteY562" fmla="*/ 881194 h 1419590"/>
                <a:gd name="connsiteX563" fmla="*/ 266441 w 885349"/>
                <a:gd name="connsiteY563" fmla="*/ 861709 h 1419590"/>
                <a:gd name="connsiteX564" fmla="*/ 260728 w 885349"/>
                <a:gd name="connsiteY564" fmla="*/ 859297 h 1419590"/>
                <a:gd name="connsiteX565" fmla="*/ 260728 w 885349"/>
                <a:gd name="connsiteY565" fmla="*/ 859297 h 1419590"/>
                <a:gd name="connsiteX566" fmla="*/ 245370 w 885349"/>
                <a:gd name="connsiteY566" fmla="*/ 850475 h 1419590"/>
                <a:gd name="connsiteX567" fmla="*/ 250383 w 885349"/>
                <a:gd name="connsiteY567" fmla="*/ 852633 h 1419590"/>
                <a:gd name="connsiteX568" fmla="*/ 246957 w 885349"/>
                <a:gd name="connsiteY568" fmla="*/ 875926 h 1419590"/>
                <a:gd name="connsiteX569" fmla="*/ 244925 w 885349"/>
                <a:gd name="connsiteY569" fmla="*/ 895347 h 1419590"/>
                <a:gd name="connsiteX570" fmla="*/ 238388 w 885349"/>
                <a:gd name="connsiteY570" fmla="*/ 896235 h 1419590"/>
                <a:gd name="connsiteX571" fmla="*/ 245370 w 885349"/>
                <a:gd name="connsiteY571" fmla="*/ 850475 h 1419590"/>
                <a:gd name="connsiteX572" fmla="*/ 245370 w 885349"/>
                <a:gd name="connsiteY572" fmla="*/ 850475 h 1419590"/>
                <a:gd name="connsiteX573" fmla="*/ 142871 w 885349"/>
                <a:gd name="connsiteY573" fmla="*/ 768793 h 1419590"/>
                <a:gd name="connsiteX574" fmla="*/ 138809 w 885349"/>
                <a:gd name="connsiteY574" fmla="*/ 791705 h 1419590"/>
                <a:gd name="connsiteX575" fmla="*/ 140014 w 885349"/>
                <a:gd name="connsiteY575" fmla="*/ 812332 h 1419590"/>
                <a:gd name="connsiteX576" fmla="*/ 145473 w 885349"/>
                <a:gd name="connsiteY576" fmla="*/ 812332 h 1419590"/>
                <a:gd name="connsiteX577" fmla="*/ 147377 w 885349"/>
                <a:gd name="connsiteY577" fmla="*/ 794879 h 1419590"/>
                <a:gd name="connsiteX578" fmla="*/ 150042 w 885349"/>
                <a:gd name="connsiteY578" fmla="*/ 770824 h 1419590"/>
                <a:gd name="connsiteX579" fmla="*/ 142871 w 885349"/>
                <a:gd name="connsiteY579" fmla="*/ 768793 h 1419590"/>
                <a:gd name="connsiteX580" fmla="*/ 142871 w 885349"/>
                <a:gd name="connsiteY580" fmla="*/ 768793 h 1419590"/>
                <a:gd name="connsiteX581" fmla="*/ 136270 w 885349"/>
                <a:gd name="connsiteY581" fmla="*/ 784343 h 1419590"/>
                <a:gd name="connsiteX582" fmla="*/ 134556 w 885349"/>
                <a:gd name="connsiteY582" fmla="*/ 799385 h 1419590"/>
                <a:gd name="connsiteX583" fmla="*/ 128907 w 885349"/>
                <a:gd name="connsiteY583" fmla="*/ 799385 h 1419590"/>
                <a:gd name="connsiteX584" fmla="*/ 127258 w 885349"/>
                <a:gd name="connsiteY584" fmla="*/ 784343 h 1419590"/>
                <a:gd name="connsiteX585" fmla="*/ 127765 w 885349"/>
                <a:gd name="connsiteY585" fmla="*/ 766064 h 1419590"/>
                <a:gd name="connsiteX586" fmla="*/ 135762 w 885349"/>
                <a:gd name="connsiteY586" fmla="*/ 766064 h 1419590"/>
                <a:gd name="connsiteX587" fmla="*/ 136270 w 885349"/>
                <a:gd name="connsiteY587" fmla="*/ 784343 h 1419590"/>
                <a:gd name="connsiteX588" fmla="*/ 136270 w 885349"/>
                <a:gd name="connsiteY588" fmla="*/ 784343 h 1419590"/>
                <a:gd name="connsiteX589" fmla="*/ 70011 w 885349"/>
                <a:gd name="connsiteY589" fmla="*/ 716624 h 1419590"/>
                <a:gd name="connsiteX590" fmla="*/ 69375 w 885349"/>
                <a:gd name="connsiteY590" fmla="*/ 695489 h 1419590"/>
                <a:gd name="connsiteX591" fmla="*/ 63410 w 885349"/>
                <a:gd name="connsiteY591" fmla="*/ 694664 h 1419590"/>
                <a:gd name="connsiteX592" fmla="*/ 66520 w 885349"/>
                <a:gd name="connsiteY592" fmla="*/ 737060 h 1419590"/>
                <a:gd name="connsiteX593" fmla="*/ 71978 w 885349"/>
                <a:gd name="connsiteY593" fmla="*/ 735600 h 1419590"/>
                <a:gd name="connsiteX594" fmla="*/ 70011 w 885349"/>
                <a:gd name="connsiteY594" fmla="*/ 716624 h 1419590"/>
                <a:gd name="connsiteX595" fmla="*/ 70011 w 885349"/>
                <a:gd name="connsiteY595" fmla="*/ 716624 h 1419590"/>
                <a:gd name="connsiteX596" fmla="*/ 53636 w 885349"/>
                <a:gd name="connsiteY596" fmla="*/ 707040 h 1419590"/>
                <a:gd name="connsiteX597" fmla="*/ 52811 w 885349"/>
                <a:gd name="connsiteY597" fmla="*/ 688952 h 1419590"/>
                <a:gd name="connsiteX598" fmla="*/ 46464 w 885349"/>
                <a:gd name="connsiteY598" fmla="*/ 688952 h 1419590"/>
                <a:gd name="connsiteX599" fmla="*/ 44941 w 885349"/>
                <a:gd name="connsiteY599" fmla="*/ 708500 h 1419590"/>
                <a:gd name="connsiteX600" fmla="*/ 47480 w 885349"/>
                <a:gd name="connsiteY600" fmla="*/ 728111 h 1419590"/>
                <a:gd name="connsiteX601" fmla="*/ 54969 w 885349"/>
                <a:gd name="connsiteY601" fmla="*/ 727096 h 1419590"/>
                <a:gd name="connsiteX602" fmla="*/ 53636 w 885349"/>
                <a:gd name="connsiteY602" fmla="*/ 707040 h 1419590"/>
                <a:gd name="connsiteX603" fmla="*/ 53636 w 885349"/>
                <a:gd name="connsiteY603" fmla="*/ 707040 h 1419590"/>
                <a:gd name="connsiteX604" fmla="*/ 141030 w 885349"/>
                <a:gd name="connsiteY604" fmla="*/ 586390 h 1419590"/>
                <a:gd name="connsiteX605" fmla="*/ 132335 w 885349"/>
                <a:gd name="connsiteY605" fmla="*/ 633038 h 1419590"/>
                <a:gd name="connsiteX606" fmla="*/ 138427 w 885349"/>
                <a:gd name="connsiteY606" fmla="*/ 633038 h 1419590"/>
                <a:gd name="connsiteX607" fmla="*/ 145980 w 885349"/>
                <a:gd name="connsiteY607" fmla="*/ 588484 h 1419590"/>
                <a:gd name="connsiteX608" fmla="*/ 141030 w 885349"/>
                <a:gd name="connsiteY608" fmla="*/ 586390 h 1419590"/>
                <a:gd name="connsiteX609" fmla="*/ 141030 w 885349"/>
                <a:gd name="connsiteY609" fmla="*/ 586390 h 1419590"/>
                <a:gd name="connsiteX610" fmla="*/ 125290 w 885349"/>
                <a:gd name="connsiteY610" fmla="*/ 588611 h 1419590"/>
                <a:gd name="connsiteX611" fmla="*/ 130748 w 885349"/>
                <a:gd name="connsiteY611" fmla="*/ 590134 h 1419590"/>
                <a:gd name="connsiteX612" fmla="*/ 128781 w 885349"/>
                <a:gd name="connsiteY612" fmla="*/ 607334 h 1419590"/>
                <a:gd name="connsiteX613" fmla="*/ 127702 w 885349"/>
                <a:gd name="connsiteY613" fmla="*/ 621931 h 1419590"/>
                <a:gd name="connsiteX614" fmla="*/ 121101 w 885349"/>
                <a:gd name="connsiteY614" fmla="*/ 621931 h 1419590"/>
                <a:gd name="connsiteX615" fmla="*/ 125290 w 885349"/>
                <a:gd name="connsiteY615" fmla="*/ 588611 h 1419590"/>
                <a:gd name="connsiteX616" fmla="*/ 125290 w 885349"/>
                <a:gd name="connsiteY616" fmla="*/ 588611 h 1419590"/>
                <a:gd name="connsiteX617" fmla="*/ 219856 w 885349"/>
                <a:gd name="connsiteY617" fmla="*/ 673086 h 1419590"/>
                <a:gd name="connsiteX618" fmla="*/ 210971 w 885349"/>
                <a:gd name="connsiteY618" fmla="*/ 718591 h 1419590"/>
                <a:gd name="connsiteX619" fmla="*/ 217444 w 885349"/>
                <a:gd name="connsiteY619" fmla="*/ 718591 h 1419590"/>
                <a:gd name="connsiteX620" fmla="*/ 220300 w 885349"/>
                <a:gd name="connsiteY620" fmla="*/ 696886 h 1419590"/>
                <a:gd name="connsiteX621" fmla="*/ 225314 w 885349"/>
                <a:gd name="connsiteY621" fmla="*/ 675370 h 1419590"/>
                <a:gd name="connsiteX622" fmla="*/ 219856 w 885349"/>
                <a:gd name="connsiteY622" fmla="*/ 673086 h 1419590"/>
                <a:gd name="connsiteX623" fmla="*/ 219856 w 885349"/>
                <a:gd name="connsiteY623" fmla="*/ 673086 h 1419590"/>
                <a:gd name="connsiteX624" fmla="*/ 204306 w 885349"/>
                <a:gd name="connsiteY624" fmla="*/ 666802 h 1419590"/>
                <a:gd name="connsiteX625" fmla="*/ 209891 w 885349"/>
                <a:gd name="connsiteY625" fmla="*/ 667564 h 1419590"/>
                <a:gd name="connsiteX626" fmla="*/ 206654 w 885349"/>
                <a:gd name="connsiteY626" fmla="*/ 705771 h 1419590"/>
                <a:gd name="connsiteX627" fmla="*/ 198658 w 885349"/>
                <a:gd name="connsiteY627" fmla="*/ 704692 h 1419590"/>
                <a:gd name="connsiteX628" fmla="*/ 204306 w 885349"/>
                <a:gd name="connsiteY628" fmla="*/ 666802 h 1419590"/>
                <a:gd name="connsiteX629" fmla="*/ 204306 w 885349"/>
                <a:gd name="connsiteY629" fmla="*/ 666802 h 1419590"/>
                <a:gd name="connsiteX630" fmla="*/ 285925 w 885349"/>
                <a:gd name="connsiteY630" fmla="*/ 781614 h 1419590"/>
                <a:gd name="connsiteX631" fmla="*/ 288336 w 885349"/>
                <a:gd name="connsiteY631" fmla="*/ 761368 h 1419590"/>
                <a:gd name="connsiteX632" fmla="*/ 283005 w 885349"/>
                <a:gd name="connsiteY632" fmla="*/ 759083 h 1419590"/>
                <a:gd name="connsiteX633" fmla="*/ 279007 w 885349"/>
                <a:gd name="connsiteY633" fmla="*/ 799385 h 1419590"/>
                <a:gd name="connsiteX634" fmla="*/ 284973 w 885349"/>
                <a:gd name="connsiteY634" fmla="*/ 798559 h 1419590"/>
                <a:gd name="connsiteX635" fmla="*/ 285925 w 885349"/>
                <a:gd name="connsiteY635" fmla="*/ 781614 h 1419590"/>
                <a:gd name="connsiteX636" fmla="*/ 285925 w 885349"/>
                <a:gd name="connsiteY636" fmla="*/ 781614 h 1419590"/>
                <a:gd name="connsiteX637" fmla="*/ 269170 w 885349"/>
                <a:gd name="connsiteY637" fmla="*/ 750261 h 1419590"/>
                <a:gd name="connsiteX638" fmla="*/ 275136 w 885349"/>
                <a:gd name="connsiteY638" fmla="*/ 751086 h 1419590"/>
                <a:gd name="connsiteX639" fmla="*/ 273485 w 885349"/>
                <a:gd name="connsiteY639" fmla="*/ 769936 h 1419590"/>
                <a:gd name="connsiteX640" fmla="*/ 272660 w 885349"/>
                <a:gd name="connsiteY640" fmla="*/ 787580 h 1419590"/>
                <a:gd name="connsiteX641" fmla="*/ 265235 w 885349"/>
                <a:gd name="connsiteY641" fmla="*/ 787580 h 1419590"/>
                <a:gd name="connsiteX642" fmla="*/ 269170 w 885349"/>
                <a:gd name="connsiteY642" fmla="*/ 750261 h 1419590"/>
                <a:gd name="connsiteX643" fmla="*/ 269170 w 885349"/>
                <a:gd name="connsiteY643" fmla="*/ 750261 h 1419590"/>
                <a:gd name="connsiteX644" fmla="*/ 369130 w 885349"/>
                <a:gd name="connsiteY644" fmla="*/ 805541 h 1419590"/>
                <a:gd name="connsiteX645" fmla="*/ 362339 w 885349"/>
                <a:gd name="connsiteY645" fmla="*/ 843304 h 1419590"/>
                <a:gd name="connsiteX646" fmla="*/ 369130 w 885349"/>
                <a:gd name="connsiteY646" fmla="*/ 843304 h 1419590"/>
                <a:gd name="connsiteX647" fmla="*/ 371288 w 885349"/>
                <a:gd name="connsiteY647" fmla="*/ 825660 h 1419590"/>
                <a:gd name="connsiteX648" fmla="*/ 375731 w 885349"/>
                <a:gd name="connsiteY648" fmla="*/ 808334 h 1419590"/>
                <a:gd name="connsiteX649" fmla="*/ 369130 w 885349"/>
                <a:gd name="connsiteY649" fmla="*/ 805541 h 1419590"/>
                <a:gd name="connsiteX650" fmla="*/ 369130 w 885349"/>
                <a:gd name="connsiteY650" fmla="*/ 805541 h 1419590"/>
                <a:gd name="connsiteX651" fmla="*/ 360625 w 885349"/>
                <a:gd name="connsiteY651" fmla="*/ 805287 h 1419590"/>
                <a:gd name="connsiteX652" fmla="*/ 359293 w 885349"/>
                <a:gd name="connsiteY652" fmla="*/ 821915 h 1419590"/>
                <a:gd name="connsiteX653" fmla="*/ 360118 w 885349"/>
                <a:gd name="connsiteY653" fmla="*/ 838671 h 1419590"/>
                <a:gd name="connsiteX654" fmla="*/ 352692 w 885349"/>
                <a:gd name="connsiteY654" fmla="*/ 840702 h 1419590"/>
                <a:gd name="connsiteX655" fmla="*/ 354215 w 885349"/>
                <a:gd name="connsiteY655" fmla="*/ 803447 h 1419590"/>
                <a:gd name="connsiteX656" fmla="*/ 360625 w 885349"/>
                <a:gd name="connsiteY656" fmla="*/ 805287 h 1419590"/>
                <a:gd name="connsiteX657" fmla="*/ 360625 w 885349"/>
                <a:gd name="connsiteY657" fmla="*/ 805287 h 1419590"/>
                <a:gd name="connsiteX658" fmla="*/ 333335 w 885349"/>
                <a:gd name="connsiteY658" fmla="*/ 681463 h 1419590"/>
                <a:gd name="connsiteX659" fmla="*/ 331748 w 885349"/>
                <a:gd name="connsiteY659" fmla="*/ 720432 h 1419590"/>
                <a:gd name="connsiteX660" fmla="*/ 337777 w 885349"/>
                <a:gd name="connsiteY660" fmla="*/ 720432 h 1419590"/>
                <a:gd name="connsiteX661" fmla="*/ 339237 w 885349"/>
                <a:gd name="connsiteY661" fmla="*/ 702407 h 1419590"/>
                <a:gd name="connsiteX662" fmla="*/ 340634 w 885349"/>
                <a:gd name="connsiteY662" fmla="*/ 682479 h 1419590"/>
                <a:gd name="connsiteX663" fmla="*/ 333335 w 885349"/>
                <a:gd name="connsiteY663" fmla="*/ 681463 h 1419590"/>
                <a:gd name="connsiteX664" fmla="*/ 333335 w 885349"/>
                <a:gd name="connsiteY664" fmla="*/ 681463 h 1419590"/>
                <a:gd name="connsiteX665" fmla="*/ 325529 w 885349"/>
                <a:gd name="connsiteY665" fmla="*/ 682542 h 1419590"/>
                <a:gd name="connsiteX666" fmla="*/ 319880 w 885349"/>
                <a:gd name="connsiteY666" fmla="*/ 680955 h 1419590"/>
                <a:gd name="connsiteX667" fmla="*/ 315691 w 885349"/>
                <a:gd name="connsiteY667" fmla="*/ 700122 h 1419590"/>
                <a:gd name="connsiteX668" fmla="*/ 317976 w 885349"/>
                <a:gd name="connsiteY668" fmla="*/ 719670 h 1419590"/>
                <a:gd name="connsiteX669" fmla="*/ 324449 w 885349"/>
                <a:gd name="connsiteY669" fmla="*/ 718845 h 1419590"/>
                <a:gd name="connsiteX670" fmla="*/ 324577 w 885349"/>
                <a:gd name="connsiteY670" fmla="*/ 701392 h 1419590"/>
                <a:gd name="connsiteX671" fmla="*/ 325529 w 885349"/>
                <a:gd name="connsiteY671" fmla="*/ 682542 h 1419590"/>
                <a:gd name="connsiteX672" fmla="*/ 325529 w 885349"/>
                <a:gd name="connsiteY672" fmla="*/ 682542 h 1419590"/>
                <a:gd name="connsiteX673" fmla="*/ 408289 w 885349"/>
                <a:gd name="connsiteY673" fmla="*/ 671181 h 1419590"/>
                <a:gd name="connsiteX674" fmla="*/ 403593 w 885349"/>
                <a:gd name="connsiteY674" fmla="*/ 706215 h 1419590"/>
                <a:gd name="connsiteX675" fmla="*/ 409051 w 885349"/>
                <a:gd name="connsiteY675" fmla="*/ 705517 h 1419590"/>
                <a:gd name="connsiteX676" fmla="*/ 410448 w 885349"/>
                <a:gd name="connsiteY676" fmla="*/ 690602 h 1419590"/>
                <a:gd name="connsiteX677" fmla="*/ 414255 w 885349"/>
                <a:gd name="connsiteY677" fmla="*/ 673784 h 1419590"/>
                <a:gd name="connsiteX678" fmla="*/ 408289 w 885349"/>
                <a:gd name="connsiteY678" fmla="*/ 671181 h 1419590"/>
                <a:gd name="connsiteX679" fmla="*/ 408289 w 885349"/>
                <a:gd name="connsiteY679" fmla="*/ 671181 h 1419590"/>
                <a:gd name="connsiteX680" fmla="*/ 390138 w 885349"/>
                <a:gd name="connsiteY680" fmla="*/ 670293 h 1419590"/>
                <a:gd name="connsiteX681" fmla="*/ 388043 w 885349"/>
                <a:gd name="connsiteY681" fmla="*/ 687048 h 1419590"/>
                <a:gd name="connsiteX682" fmla="*/ 387535 w 885349"/>
                <a:gd name="connsiteY682" fmla="*/ 703867 h 1419590"/>
                <a:gd name="connsiteX683" fmla="*/ 394898 w 885349"/>
                <a:gd name="connsiteY683" fmla="*/ 703867 h 1419590"/>
                <a:gd name="connsiteX684" fmla="*/ 396675 w 885349"/>
                <a:gd name="connsiteY684" fmla="*/ 688254 h 1419590"/>
                <a:gd name="connsiteX685" fmla="*/ 397119 w 885349"/>
                <a:gd name="connsiteY685" fmla="*/ 671245 h 1419590"/>
                <a:gd name="connsiteX686" fmla="*/ 390138 w 885349"/>
                <a:gd name="connsiteY686" fmla="*/ 670293 h 1419590"/>
                <a:gd name="connsiteX687" fmla="*/ 390138 w 885349"/>
                <a:gd name="connsiteY687" fmla="*/ 670293 h 1419590"/>
                <a:gd name="connsiteX688" fmla="*/ 507488 w 885349"/>
                <a:gd name="connsiteY688" fmla="*/ 679242 h 1419590"/>
                <a:gd name="connsiteX689" fmla="*/ 489146 w 885349"/>
                <a:gd name="connsiteY689" fmla="*/ 719607 h 1419590"/>
                <a:gd name="connsiteX690" fmla="*/ 494922 w 885349"/>
                <a:gd name="connsiteY690" fmla="*/ 721193 h 1419590"/>
                <a:gd name="connsiteX691" fmla="*/ 503046 w 885349"/>
                <a:gd name="connsiteY691" fmla="*/ 702026 h 1419590"/>
                <a:gd name="connsiteX692" fmla="*/ 511550 w 885349"/>
                <a:gd name="connsiteY692" fmla="*/ 681590 h 1419590"/>
                <a:gd name="connsiteX693" fmla="*/ 507488 w 885349"/>
                <a:gd name="connsiteY693" fmla="*/ 679242 h 1419590"/>
                <a:gd name="connsiteX694" fmla="*/ 507488 w 885349"/>
                <a:gd name="connsiteY694" fmla="*/ 679242 h 1419590"/>
                <a:gd name="connsiteX695" fmla="*/ 497460 w 885349"/>
                <a:gd name="connsiteY695" fmla="*/ 668198 h 1419590"/>
                <a:gd name="connsiteX696" fmla="*/ 502348 w 885349"/>
                <a:gd name="connsiteY696" fmla="*/ 670293 h 1419590"/>
                <a:gd name="connsiteX697" fmla="*/ 496001 w 885349"/>
                <a:gd name="connsiteY697" fmla="*/ 690158 h 1419590"/>
                <a:gd name="connsiteX698" fmla="*/ 489146 w 885349"/>
                <a:gd name="connsiteY698" fmla="*/ 708246 h 1419590"/>
                <a:gd name="connsiteX699" fmla="*/ 482546 w 885349"/>
                <a:gd name="connsiteY699" fmla="*/ 706406 h 1419590"/>
                <a:gd name="connsiteX700" fmla="*/ 488067 w 885349"/>
                <a:gd name="connsiteY700" fmla="*/ 686541 h 1419590"/>
                <a:gd name="connsiteX701" fmla="*/ 497460 w 885349"/>
                <a:gd name="connsiteY701" fmla="*/ 668198 h 1419590"/>
                <a:gd name="connsiteX702" fmla="*/ 497460 w 885349"/>
                <a:gd name="connsiteY702" fmla="*/ 668198 h 1419590"/>
                <a:gd name="connsiteX703" fmla="*/ 572923 w 885349"/>
                <a:gd name="connsiteY703" fmla="*/ 748865 h 1419590"/>
                <a:gd name="connsiteX704" fmla="*/ 559595 w 885349"/>
                <a:gd name="connsiteY704" fmla="*/ 763272 h 1419590"/>
                <a:gd name="connsiteX705" fmla="*/ 550709 w 885349"/>
                <a:gd name="connsiteY705" fmla="*/ 780979 h 1419590"/>
                <a:gd name="connsiteX706" fmla="*/ 556548 w 885349"/>
                <a:gd name="connsiteY706" fmla="*/ 783454 h 1419590"/>
                <a:gd name="connsiteX707" fmla="*/ 566385 w 885349"/>
                <a:gd name="connsiteY707" fmla="*/ 768540 h 1419590"/>
                <a:gd name="connsiteX708" fmla="*/ 576667 w 885349"/>
                <a:gd name="connsiteY708" fmla="*/ 752673 h 1419590"/>
                <a:gd name="connsiteX709" fmla="*/ 572923 w 885349"/>
                <a:gd name="connsiteY709" fmla="*/ 748865 h 1419590"/>
                <a:gd name="connsiteX710" fmla="*/ 572923 w 885349"/>
                <a:gd name="connsiteY710" fmla="*/ 748865 h 1419590"/>
                <a:gd name="connsiteX711" fmla="*/ 559595 w 885349"/>
                <a:gd name="connsiteY711" fmla="*/ 736235 h 1419590"/>
                <a:gd name="connsiteX712" fmla="*/ 564418 w 885349"/>
                <a:gd name="connsiteY712" fmla="*/ 739980 h 1419590"/>
                <a:gd name="connsiteX713" fmla="*/ 555596 w 885349"/>
                <a:gd name="connsiteY713" fmla="*/ 756481 h 1419590"/>
                <a:gd name="connsiteX714" fmla="*/ 547853 w 885349"/>
                <a:gd name="connsiteY714" fmla="*/ 773490 h 1419590"/>
                <a:gd name="connsiteX715" fmla="*/ 540491 w 885349"/>
                <a:gd name="connsiteY715" fmla="*/ 771459 h 1419590"/>
                <a:gd name="connsiteX716" fmla="*/ 559595 w 885349"/>
                <a:gd name="connsiteY716" fmla="*/ 736235 h 1419590"/>
                <a:gd name="connsiteX717" fmla="*/ 559595 w 885349"/>
                <a:gd name="connsiteY717" fmla="*/ 736235 h 1419590"/>
                <a:gd name="connsiteX718" fmla="*/ 619825 w 885349"/>
                <a:gd name="connsiteY718" fmla="*/ 806810 h 1419590"/>
                <a:gd name="connsiteX719" fmla="*/ 606687 w 885349"/>
                <a:gd name="connsiteY719" fmla="*/ 822169 h 1419590"/>
                <a:gd name="connsiteX720" fmla="*/ 598690 w 885349"/>
                <a:gd name="connsiteY720" fmla="*/ 836513 h 1419590"/>
                <a:gd name="connsiteX721" fmla="*/ 602244 w 885349"/>
                <a:gd name="connsiteY721" fmla="*/ 839242 h 1419590"/>
                <a:gd name="connsiteX722" fmla="*/ 613542 w 885349"/>
                <a:gd name="connsiteY722" fmla="*/ 827500 h 1419590"/>
                <a:gd name="connsiteX723" fmla="*/ 624458 w 885349"/>
                <a:gd name="connsiteY723" fmla="*/ 810365 h 1419590"/>
                <a:gd name="connsiteX724" fmla="*/ 619825 w 885349"/>
                <a:gd name="connsiteY724" fmla="*/ 806810 h 1419590"/>
                <a:gd name="connsiteX725" fmla="*/ 619825 w 885349"/>
                <a:gd name="connsiteY725" fmla="*/ 806810 h 1419590"/>
                <a:gd name="connsiteX726" fmla="*/ 611510 w 885349"/>
                <a:gd name="connsiteY726" fmla="*/ 790309 h 1419590"/>
                <a:gd name="connsiteX727" fmla="*/ 617666 w 885349"/>
                <a:gd name="connsiteY727" fmla="*/ 793990 h 1419590"/>
                <a:gd name="connsiteX728" fmla="*/ 607957 w 885349"/>
                <a:gd name="connsiteY728" fmla="*/ 811824 h 1419590"/>
                <a:gd name="connsiteX729" fmla="*/ 598500 w 885349"/>
                <a:gd name="connsiteY729" fmla="*/ 828135 h 1419590"/>
                <a:gd name="connsiteX730" fmla="*/ 591899 w 885349"/>
                <a:gd name="connsiteY730" fmla="*/ 825343 h 1419590"/>
                <a:gd name="connsiteX731" fmla="*/ 599388 w 885349"/>
                <a:gd name="connsiteY731" fmla="*/ 808079 h 1419590"/>
                <a:gd name="connsiteX732" fmla="*/ 611510 w 885349"/>
                <a:gd name="connsiteY732" fmla="*/ 790309 h 1419590"/>
                <a:gd name="connsiteX733" fmla="*/ 611510 w 885349"/>
                <a:gd name="connsiteY733" fmla="*/ 790309 h 1419590"/>
                <a:gd name="connsiteX734" fmla="*/ 724926 w 885349"/>
                <a:gd name="connsiteY734" fmla="*/ 766191 h 1419590"/>
                <a:gd name="connsiteX735" fmla="*/ 714835 w 885349"/>
                <a:gd name="connsiteY735" fmla="*/ 781804 h 1419590"/>
                <a:gd name="connsiteX736" fmla="*/ 705759 w 885349"/>
                <a:gd name="connsiteY736" fmla="*/ 796592 h 1419590"/>
                <a:gd name="connsiteX737" fmla="*/ 711407 w 885349"/>
                <a:gd name="connsiteY737" fmla="*/ 801035 h 1419590"/>
                <a:gd name="connsiteX738" fmla="*/ 722070 w 885349"/>
                <a:gd name="connsiteY738" fmla="*/ 787389 h 1419590"/>
                <a:gd name="connsiteX739" fmla="*/ 731336 w 885349"/>
                <a:gd name="connsiteY739" fmla="*/ 769999 h 1419590"/>
                <a:gd name="connsiteX740" fmla="*/ 724926 w 885349"/>
                <a:gd name="connsiteY740" fmla="*/ 766191 h 1419590"/>
                <a:gd name="connsiteX741" fmla="*/ 724926 w 885349"/>
                <a:gd name="connsiteY741" fmla="*/ 766191 h 1419590"/>
                <a:gd name="connsiteX742" fmla="*/ 715977 w 885349"/>
                <a:gd name="connsiteY742" fmla="*/ 753307 h 1419590"/>
                <a:gd name="connsiteX743" fmla="*/ 721689 w 885349"/>
                <a:gd name="connsiteY743" fmla="*/ 756671 h 1419590"/>
                <a:gd name="connsiteX744" fmla="*/ 713248 w 885349"/>
                <a:gd name="connsiteY744" fmla="*/ 774315 h 1419590"/>
                <a:gd name="connsiteX745" fmla="*/ 704807 w 885349"/>
                <a:gd name="connsiteY745" fmla="*/ 791896 h 1419590"/>
                <a:gd name="connsiteX746" fmla="*/ 697825 w 885349"/>
                <a:gd name="connsiteY746" fmla="*/ 788913 h 1419590"/>
                <a:gd name="connsiteX747" fmla="*/ 715977 w 885349"/>
                <a:gd name="connsiteY747" fmla="*/ 753307 h 1419590"/>
                <a:gd name="connsiteX748" fmla="*/ 715977 w 885349"/>
                <a:gd name="connsiteY748" fmla="*/ 753307 h 1419590"/>
                <a:gd name="connsiteX749" fmla="*/ 827425 w 885349"/>
                <a:gd name="connsiteY749" fmla="*/ 711166 h 1419590"/>
                <a:gd name="connsiteX750" fmla="*/ 814034 w 885349"/>
                <a:gd name="connsiteY750" fmla="*/ 726207 h 1419590"/>
                <a:gd name="connsiteX751" fmla="*/ 807433 w 885349"/>
                <a:gd name="connsiteY751" fmla="*/ 742836 h 1419590"/>
                <a:gd name="connsiteX752" fmla="*/ 811812 w 885349"/>
                <a:gd name="connsiteY752" fmla="*/ 744676 h 1419590"/>
                <a:gd name="connsiteX753" fmla="*/ 821205 w 885349"/>
                <a:gd name="connsiteY753" fmla="*/ 731602 h 1419590"/>
                <a:gd name="connsiteX754" fmla="*/ 832947 w 885349"/>
                <a:gd name="connsiteY754" fmla="*/ 716814 h 1419590"/>
                <a:gd name="connsiteX755" fmla="*/ 827425 w 885349"/>
                <a:gd name="connsiteY755" fmla="*/ 711166 h 1419590"/>
                <a:gd name="connsiteX756" fmla="*/ 827425 w 885349"/>
                <a:gd name="connsiteY756" fmla="*/ 711166 h 1419590"/>
                <a:gd name="connsiteX757" fmla="*/ 816509 w 885349"/>
                <a:gd name="connsiteY757" fmla="*/ 699361 h 1419590"/>
                <a:gd name="connsiteX758" fmla="*/ 822347 w 885349"/>
                <a:gd name="connsiteY758" fmla="*/ 702852 h 1419590"/>
                <a:gd name="connsiteX759" fmla="*/ 805719 w 885349"/>
                <a:gd name="connsiteY759" fmla="*/ 735600 h 1419590"/>
                <a:gd name="connsiteX760" fmla="*/ 798865 w 885349"/>
                <a:gd name="connsiteY760" fmla="*/ 731538 h 1419590"/>
                <a:gd name="connsiteX761" fmla="*/ 816509 w 885349"/>
                <a:gd name="connsiteY761" fmla="*/ 699361 h 1419590"/>
                <a:gd name="connsiteX762" fmla="*/ 816509 w 885349"/>
                <a:gd name="connsiteY762" fmla="*/ 699361 h 1419590"/>
                <a:gd name="connsiteX763" fmla="*/ 837199 w 885349"/>
                <a:gd name="connsiteY763" fmla="*/ 557385 h 1419590"/>
                <a:gd name="connsiteX764" fmla="*/ 825648 w 885349"/>
                <a:gd name="connsiteY764" fmla="*/ 574013 h 1419590"/>
                <a:gd name="connsiteX765" fmla="*/ 817969 w 885349"/>
                <a:gd name="connsiteY765" fmla="*/ 591530 h 1419590"/>
                <a:gd name="connsiteX766" fmla="*/ 824315 w 885349"/>
                <a:gd name="connsiteY766" fmla="*/ 594196 h 1419590"/>
                <a:gd name="connsiteX767" fmla="*/ 834026 w 885349"/>
                <a:gd name="connsiteY767" fmla="*/ 577631 h 1419590"/>
                <a:gd name="connsiteX768" fmla="*/ 842594 w 885349"/>
                <a:gd name="connsiteY768" fmla="*/ 560495 h 1419590"/>
                <a:gd name="connsiteX769" fmla="*/ 837199 w 885349"/>
                <a:gd name="connsiteY769" fmla="*/ 557385 h 1419590"/>
                <a:gd name="connsiteX770" fmla="*/ 837199 w 885349"/>
                <a:gd name="connsiteY770" fmla="*/ 557385 h 1419590"/>
                <a:gd name="connsiteX771" fmla="*/ 824950 w 885349"/>
                <a:gd name="connsiteY771" fmla="*/ 550467 h 1419590"/>
                <a:gd name="connsiteX772" fmla="*/ 829012 w 885349"/>
                <a:gd name="connsiteY772" fmla="*/ 552879 h 1419590"/>
                <a:gd name="connsiteX773" fmla="*/ 813463 w 885349"/>
                <a:gd name="connsiteY773" fmla="*/ 585755 h 1419590"/>
                <a:gd name="connsiteX774" fmla="*/ 806164 w 885349"/>
                <a:gd name="connsiteY774" fmla="*/ 581376 h 1419590"/>
                <a:gd name="connsiteX775" fmla="*/ 824950 w 885349"/>
                <a:gd name="connsiteY775" fmla="*/ 550467 h 1419590"/>
                <a:gd name="connsiteX776" fmla="*/ 824950 w 885349"/>
                <a:gd name="connsiteY776" fmla="*/ 550467 h 1419590"/>
                <a:gd name="connsiteX777" fmla="*/ 755771 w 885349"/>
                <a:gd name="connsiteY777" fmla="*/ 595275 h 1419590"/>
                <a:gd name="connsiteX778" fmla="*/ 744664 w 885349"/>
                <a:gd name="connsiteY778" fmla="*/ 612728 h 1419590"/>
                <a:gd name="connsiteX779" fmla="*/ 742506 w 885349"/>
                <a:gd name="connsiteY779" fmla="*/ 632086 h 1419590"/>
                <a:gd name="connsiteX780" fmla="*/ 748726 w 885349"/>
                <a:gd name="connsiteY780" fmla="*/ 632086 h 1419590"/>
                <a:gd name="connsiteX781" fmla="*/ 753042 w 885349"/>
                <a:gd name="connsiteY781" fmla="*/ 616219 h 1419590"/>
                <a:gd name="connsiteX782" fmla="*/ 760341 w 885349"/>
                <a:gd name="connsiteY782" fmla="*/ 598829 h 1419590"/>
                <a:gd name="connsiteX783" fmla="*/ 755771 w 885349"/>
                <a:gd name="connsiteY783" fmla="*/ 595275 h 1419590"/>
                <a:gd name="connsiteX784" fmla="*/ 755771 w 885349"/>
                <a:gd name="connsiteY784" fmla="*/ 595275 h 1419590"/>
                <a:gd name="connsiteX785" fmla="*/ 736477 w 885349"/>
                <a:gd name="connsiteY785" fmla="*/ 592482 h 1419590"/>
                <a:gd name="connsiteX786" fmla="*/ 742443 w 885349"/>
                <a:gd name="connsiteY786" fmla="*/ 594133 h 1419590"/>
                <a:gd name="connsiteX787" fmla="*/ 736603 w 885349"/>
                <a:gd name="connsiteY787" fmla="*/ 615521 h 1419590"/>
                <a:gd name="connsiteX788" fmla="*/ 730003 w 885349"/>
                <a:gd name="connsiteY788" fmla="*/ 632594 h 1419590"/>
                <a:gd name="connsiteX789" fmla="*/ 724418 w 885349"/>
                <a:gd name="connsiteY789" fmla="*/ 630245 h 1419590"/>
                <a:gd name="connsiteX790" fmla="*/ 729242 w 885349"/>
                <a:gd name="connsiteY790" fmla="*/ 612030 h 1419590"/>
                <a:gd name="connsiteX791" fmla="*/ 736477 w 885349"/>
                <a:gd name="connsiteY791" fmla="*/ 592482 h 1419590"/>
                <a:gd name="connsiteX792" fmla="*/ 736477 w 885349"/>
                <a:gd name="connsiteY792" fmla="*/ 592482 h 1419590"/>
                <a:gd name="connsiteX793" fmla="*/ 674914 w 885349"/>
                <a:gd name="connsiteY793" fmla="*/ 685842 h 1419590"/>
                <a:gd name="connsiteX794" fmla="*/ 668187 w 885349"/>
                <a:gd name="connsiteY794" fmla="*/ 700249 h 1419590"/>
                <a:gd name="connsiteX795" fmla="*/ 666346 w 885349"/>
                <a:gd name="connsiteY795" fmla="*/ 714974 h 1419590"/>
                <a:gd name="connsiteX796" fmla="*/ 672756 w 885349"/>
                <a:gd name="connsiteY796" fmla="*/ 715862 h 1419590"/>
                <a:gd name="connsiteX797" fmla="*/ 676500 w 885349"/>
                <a:gd name="connsiteY797" fmla="*/ 703613 h 1419590"/>
                <a:gd name="connsiteX798" fmla="*/ 681451 w 885349"/>
                <a:gd name="connsiteY798" fmla="*/ 689714 h 1419590"/>
                <a:gd name="connsiteX799" fmla="*/ 674914 w 885349"/>
                <a:gd name="connsiteY799" fmla="*/ 685842 h 1419590"/>
                <a:gd name="connsiteX800" fmla="*/ 674914 w 885349"/>
                <a:gd name="connsiteY800" fmla="*/ 685842 h 1419590"/>
                <a:gd name="connsiteX801" fmla="*/ 661649 w 885349"/>
                <a:gd name="connsiteY801" fmla="*/ 677274 h 1419590"/>
                <a:gd name="connsiteX802" fmla="*/ 667551 w 885349"/>
                <a:gd name="connsiteY802" fmla="*/ 679813 h 1419590"/>
                <a:gd name="connsiteX803" fmla="*/ 662665 w 885349"/>
                <a:gd name="connsiteY803" fmla="*/ 696695 h 1419590"/>
                <a:gd name="connsiteX804" fmla="*/ 657651 w 885349"/>
                <a:gd name="connsiteY804" fmla="*/ 712245 h 1419590"/>
                <a:gd name="connsiteX805" fmla="*/ 650479 w 885349"/>
                <a:gd name="connsiteY805" fmla="*/ 710277 h 1419590"/>
                <a:gd name="connsiteX806" fmla="*/ 654351 w 885349"/>
                <a:gd name="connsiteY806" fmla="*/ 693204 h 1419590"/>
                <a:gd name="connsiteX807" fmla="*/ 661649 w 885349"/>
                <a:gd name="connsiteY807" fmla="*/ 677274 h 1419590"/>
                <a:gd name="connsiteX808" fmla="*/ 661649 w 885349"/>
                <a:gd name="connsiteY808" fmla="*/ 677274 h 1419590"/>
                <a:gd name="connsiteX809" fmla="*/ 580729 w 885349"/>
                <a:gd name="connsiteY809" fmla="*/ 595212 h 1419590"/>
                <a:gd name="connsiteX810" fmla="*/ 572605 w 885349"/>
                <a:gd name="connsiteY810" fmla="*/ 614252 h 1419590"/>
                <a:gd name="connsiteX811" fmla="*/ 567401 w 885349"/>
                <a:gd name="connsiteY811" fmla="*/ 633990 h 1419590"/>
                <a:gd name="connsiteX812" fmla="*/ 572478 w 885349"/>
                <a:gd name="connsiteY812" fmla="*/ 636148 h 1419590"/>
                <a:gd name="connsiteX813" fmla="*/ 580602 w 885349"/>
                <a:gd name="connsiteY813" fmla="*/ 619456 h 1419590"/>
                <a:gd name="connsiteX814" fmla="*/ 587139 w 885349"/>
                <a:gd name="connsiteY814" fmla="*/ 598004 h 1419590"/>
                <a:gd name="connsiteX815" fmla="*/ 580729 w 885349"/>
                <a:gd name="connsiteY815" fmla="*/ 595212 h 1419590"/>
                <a:gd name="connsiteX816" fmla="*/ 580729 w 885349"/>
                <a:gd name="connsiteY816" fmla="*/ 595212 h 1419590"/>
                <a:gd name="connsiteX817" fmla="*/ 565751 w 885349"/>
                <a:gd name="connsiteY817" fmla="*/ 587913 h 1419590"/>
                <a:gd name="connsiteX818" fmla="*/ 569813 w 885349"/>
                <a:gd name="connsiteY818" fmla="*/ 589626 h 1419590"/>
                <a:gd name="connsiteX819" fmla="*/ 565433 w 885349"/>
                <a:gd name="connsiteY819" fmla="*/ 606064 h 1419590"/>
                <a:gd name="connsiteX820" fmla="*/ 560800 w 885349"/>
                <a:gd name="connsiteY820" fmla="*/ 622883 h 1419590"/>
                <a:gd name="connsiteX821" fmla="*/ 553692 w 885349"/>
                <a:gd name="connsiteY821" fmla="*/ 620916 h 1419590"/>
                <a:gd name="connsiteX822" fmla="*/ 557881 w 885349"/>
                <a:gd name="connsiteY822" fmla="*/ 602764 h 1419590"/>
                <a:gd name="connsiteX823" fmla="*/ 565751 w 885349"/>
                <a:gd name="connsiteY823" fmla="*/ 587913 h 1419590"/>
                <a:gd name="connsiteX824" fmla="*/ 565751 w 885349"/>
                <a:gd name="connsiteY824" fmla="*/ 587913 h 1419590"/>
                <a:gd name="connsiteX825" fmla="*/ 652954 w 885349"/>
                <a:gd name="connsiteY825" fmla="*/ 559543 h 1419590"/>
                <a:gd name="connsiteX826" fmla="*/ 642292 w 885349"/>
                <a:gd name="connsiteY826" fmla="*/ 580868 h 1419590"/>
                <a:gd name="connsiteX827" fmla="*/ 641467 w 885349"/>
                <a:gd name="connsiteY827" fmla="*/ 600606 h 1419590"/>
                <a:gd name="connsiteX828" fmla="*/ 645275 w 885349"/>
                <a:gd name="connsiteY828" fmla="*/ 600606 h 1419590"/>
                <a:gd name="connsiteX829" fmla="*/ 650606 w 885349"/>
                <a:gd name="connsiteY829" fmla="*/ 583216 h 1419590"/>
                <a:gd name="connsiteX830" fmla="*/ 658158 w 885349"/>
                <a:gd name="connsiteY830" fmla="*/ 562653 h 1419590"/>
                <a:gd name="connsiteX831" fmla="*/ 652954 w 885349"/>
                <a:gd name="connsiteY831" fmla="*/ 559543 h 1419590"/>
                <a:gd name="connsiteX832" fmla="*/ 652954 w 885349"/>
                <a:gd name="connsiteY832" fmla="*/ 559543 h 1419590"/>
                <a:gd name="connsiteX833" fmla="*/ 636390 w 885349"/>
                <a:gd name="connsiteY833" fmla="*/ 552816 h 1419590"/>
                <a:gd name="connsiteX834" fmla="*/ 641340 w 885349"/>
                <a:gd name="connsiteY834" fmla="*/ 554148 h 1419590"/>
                <a:gd name="connsiteX835" fmla="*/ 638674 w 885349"/>
                <a:gd name="connsiteY835" fmla="*/ 573252 h 1419590"/>
                <a:gd name="connsiteX836" fmla="*/ 632835 w 885349"/>
                <a:gd name="connsiteY836" fmla="*/ 589690 h 1419590"/>
                <a:gd name="connsiteX837" fmla="*/ 627504 w 885349"/>
                <a:gd name="connsiteY837" fmla="*/ 588293 h 1419590"/>
                <a:gd name="connsiteX838" fmla="*/ 629979 w 885349"/>
                <a:gd name="connsiteY838" fmla="*/ 570840 h 1419590"/>
                <a:gd name="connsiteX839" fmla="*/ 636390 w 885349"/>
                <a:gd name="connsiteY839" fmla="*/ 552816 h 1419590"/>
                <a:gd name="connsiteX840" fmla="*/ 636390 w 885349"/>
                <a:gd name="connsiteY840" fmla="*/ 552816 h 1419590"/>
                <a:gd name="connsiteX841" fmla="*/ 725370 w 885349"/>
                <a:gd name="connsiteY841" fmla="*/ 479956 h 1419590"/>
                <a:gd name="connsiteX842" fmla="*/ 718008 w 885349"/>
                <a:gd name="connsiteY842" fmla="*/ 496076 h 1419590"/>
                <a:gd name="connsiteX843" fmla="*/ 712930 w 885349"/>
                <a:gd name="connsiteY843" fmla="*/ 512895 h 1419590"/>
                <a:gd name="connsiteX844" fmla="*/ 718770 w 885349"/>
                <a:gd name="connsiteY844" fmla="*/ 515370 h 1419590"/>
                <a:gd name="connsiteX845" fmla="*/ 725878 w 885349"/>
                <a:gd name="connsiteY845" fmla="*/ 500773 h 1419590"/>
                <a:gd name="connsiteX846" fmla="*/ 731654 w 885349"/>
                <a:gd name="connsiteY846" fmla="*/ 482621 h 1419590"/>
                <a:gd name="connsiteX847" fmla="*/ 725370 w 885349"/>
                <a:gd name="connsiteY847" fmla="*/ 479956 h 1419590"/>
                <a:gd name="connsiteX848" fmla="*/ 725370 w 885349"/>
                <a:gd name="connsiteY848" fmla="*/ 479956 h 1419590"/>
                <a:gd name="connsiteX849" fmla="*/ 713565 w 885349"/>
                <a:gd name="connsiteY849" fmla="*/ 470626 h 1419590"/>
                <a:gd name="connsiteX850" fmla="*/ 717563 w 885349"/>
                <a:gd name="connsiteY850" fmla="*/ 472340 h 1419590"/>
                <a:gd name="connsiteX851" fmla="*/ 713628 w 885349"/>
                <a:gd name="connsiteY851" fmla="*/ 490174 h 1419590"/>
                <a:gd name="connsiteX852" fmla="*/ 707218 w 885349"/>
                <a:gd name="connsiteY852" fmla="*/ 507817 h 1419590"/>
                <a:gd name="connsiteX853" fmla="*/ 699095 w 885349"/>
                <a:gd name="connsiteY853" fmla="*/ 504327 h 1419590"/>
                <a:gd name="connsiteX854" fmla="*/ 705886 w 885349"/>
                <a:gd name="connsiteY854" fmla="*/ 485414 h 1419590"/>
                <a:gd name="connsiteX855" fmla="*/ 713565 w 885349"/>
                <a:gd name="connsiteY855" fmla="*/ 470626 h 1419590"/>
                <a:gd name="connsiteX856" fmla="*/ 713565 w 885349"/>
                <a:gd name="connsiteY856" fmla="*/ 470626 h 1419590"/>
                <a:gd name="connsiteX857" fmla="*/ 783125 w 885349"/>
                <a:gd name="connsiteY857" fmla="*/ 361145 h 1419590"/>
                <a:gd name="connsiteX858" fmla="*/ 770876 w 885349"/>
                <a:gd name="connsiteY858" fmla="*/ 390150 h 1419590"/>
                <a:gd name="connsiteX859" fmla="*/ 775128 w 885349"/>
                <a:gd name="connsiteY859" fmla="*/ 391292 h 1419590"/>
                <a:gd name="connsiteX860" fmla="*/ 781539 w 885349"/>
                <a:gd name="connsiteY860" fmla="*/ 379932 h 1419590"/>
                <a:gd name="connsiteX861" fmla="*/ 789281 w 885349"/>
                <a:gd name="connsiteY861" fmla="*/ 365969 h 1419590"/>
                <a:gd name="connsiteX862" fmla="*/ 783125 w 885349"/>
                <a:gd name="connsiteY862" fmla="*/ 361145 h 1419590"/>
                <a:gd name="connsiteX863" fmla="*/ 783125 w 885349"/>
                <a:gd name="connsiteY863" fmla="*/ 361145 h 1419590"/>
                <a:gd name="connsiteX864" fmla="*/ 769289 w 885349"/>
                <a:gd name="connsiteY864" fmla="*/ 351752 h 1419590"/>
                <a:gd name="connsiteX865" fmla="*/ 774938 w 885349"/>
                <a:gd name="connsiteY865" fmla="*/ 354164 h 1419590"/>
                <a:gd name="connsiteX866" fmla="*/ 768591 w 885349"/>
                <a:gd name="connsiteY866" fmla="*/ 370856 h 1419590"/>
                <a:gd name="connsiteX867" fmla="*/ 761864 w 885349"/>
                <a:gd name="connsiteY867" fmla="*/ 383803 h 1419590"/>
                <a:gd name="connsiteX868" fmla="*/ 757484 w 885349"/>
                <a:gd name="connsiteY868" fmla="*/ 382597 h 1419590"/>
                <a:gd name="connsiteX869" fmla="*/ 759960 w 885349"/>
                <a:gd name="connsiteY869" fmla="*/ 368190 h 1419590"/>
                <a:gd name="connsiteX870" fmla="*/ 769289 w 885349"/>
                <a:gd name="connsiteY870" fmla="*/ 351752 h 1419590"/>
                <a:gd name="connsiteX871" fmla="*/ 769289 w 885349"/>
                <a:gd name="connsiteY871" fmla="*/ 351752 h 1419590"/>
                <a:gd name="connsiteX872" fmla="*/ 698461 w 885349"/>
                <a:gd name="connsiteY872" fmla="*/ 349341 h 1419590"/>
                <a:gd name="connsiteX873" fmla="*/ 682974 w 885349"/>
                <a:gd name="connsiteY873" fmla="*/ 393260 h 1419590"/>
                <a:gd name="connsiteX874" fmla="*/ 689321 w 885349"/>
                <a:gd name="connsiteY874" fmla="*/ 394085 h 1419590"/>
                <a:gd name="connsiteX875" fmla="*/ 694970 w 885349"/>
                <a:gd name="connsiteY875" fmla="*/ 373585 h 1419590"/>
                <a:gd name="connsiteX876" fmla="*/ 703094 w 885349"/>
                <a:gd name="connsiteY876" fmla="*/ 352006 h 1419590"/>
                <a:gd name="connsiteX877" fmla="*/ 698461 w 885349"/>
                <a:gd name="connsiteY877" fmla="*/ 349341 h 1419590"/>
                <a:gd name="connsiteX878" fmla="*/ 698461 w 885349"/>
                <a:gd name="connsiteY878" fmla="*/ 349341 h 1419590"/>
                <a:gd name="connsiteX879" fmla="*/ 675231 w 885349"/>
                <a:gd name="connsiteY879" fmla="*/ 347881 h 1419590"/>
                <a:gd name="connsiteX880" fmla="*/ 666790 w 885349"/>
                <a:gd name="connsiteY880" fmla="*/ 362669 h 1419590"/>
                <a:gd name="connsiteX881" fmla="*/ 662602 w 885349"/>
                <a:gd name="connsiteY881" fmla="*/ 381074 h 1419590"/>
                <a:gd name="connsiteX882" fmla="*/ 671297 w 885349"/>
                <a:gd name="connsiteY882" fmla="*/ 382280 h 1419590"/>
                <a:gd name="connsiteX883" fmla="*/ 675168 w 885349"/>
                <a:gd name="connsiteY883" fmla="*/ 365080 h 1419590"/>
                <a:gd name="connsiteX884" fmla="*/ 679483 w 885349"/>
                <a:gd name="connsiteY884" fmla="*/ 349721 h 1419590"/>
                <a:gd name="connsiteX885" fmla="*/ 675231 w 885349"/>
                <a:gd name="connsiteY885" fmla="*/ 347881 h 1419590"/>
                <a:gd name="connsiteX886" fmla="*/ 675231 w 885349"/>
                <a:gd name="connsiteY886" fmla="*/ 347881 h 1419590"/>
                <a:gd name="connsiteX887" fmla="*/ 611574 w 885349"/>
                <a:gd name="connsiteY887" fmla="*/ 470753 h 1419590"/>
                <a:gd name="connsiteX888" fmla="*/ 604339 w 885349"/>
                <a:gd name="connsiteY888" fmla="*/ 503629 h 1419590"/>
                <a:gd name="connsiteX889" fmla="*/ 609860 w 885349"/>
                <a:gd name="connsiteY889" fmla="*/ 503629 h 1419590"/>
                <a:gd name="connsiteX890" fmla="*/ 612081 w 885349"/>
                <a:gd name="connsiteY890" fmla="*/ 489857 h 1419590"/>
                <a:gd name="connsiteX891" fmla="*/ 615636 w 885349"/>
                <a:gd name="connsiteY891" fmla="*/ 473165 h 1419590"/>
                <a:gd name="connsiteX892" fmla="*/ 611574 w 885349"/>
                <a:gd name="connsiteY892" fmla="*/ 470753 h 1419590"/>
                <a:gd name="connsiteX893" fmla="*/ 611574 w 885349"/>
                <a:gd name="connsiteY893" fmla="*/ 470753 h 1419590"/>
                <a:gd name="connsiteX894" fmla="*/ 591582 w 885349"/>
                <a:gd name="connsiteY894" fmla="*/ 465866 h 1419590"/>
                <a:gd name="connsiteX895" fmla="*/ 586758 w 885349"/>
                <a:gd name="connsiteY895" fmla="*/ 486112 h 1419590"/>
                <a:gd name="connsiteX896" fmla="*/ 586187 w 885349"/>
                <a:gd name="connsiteY896" fmla="*/ 501407 h 1419590"/>
                <a:gd name="connsiteX897" fmla="*/ 589678 w 885349"/>
                <a:gd name="connsiteY897" fmla="*/ 502359 h 1419590"/>
                <a:gd name="connsiteX898" fmla="*/ 594946 w 885349"/>
                <a:gd name="connsiteY898" fmla="*/ 488460 h 1419590"/>
                <a:gd name="connsiteX899" fmla="*/ 597992 w 885349"/>
                <a:gd name="connsiteY899" fmla="*/ 467706 h 1419590"/>
                <a:gd name="connsiteX900" fmla="*/ 591582 w 885349"/>
                <a:gd name="connsiteY900" fmla="*/ 465866 h 1419590"/>
                <a:gd name="connsiteX901" fmla="*/ 591582 w 885349"/>
                <a:gd name="connsiteY901" fmla="*/ 465866 h 1419590"/>
                <a:gd name="connsiteX902" fmla="*/ 496191 w 885349"/>
                <a:gd name="connsiteY902" fmla="*/ 510420 h 1419590"/>
                <a:gd name="connsiteX903" fmla="*/ 491431 w 885349"/>
                <a:gd name="connsiteY903" fmla="*/ 532570 h 1419590"/>
                <a:gd name="connsiteX904" fmla="*/ 490289 w 885349"/>
                <a:gd name="connsiteY904" fmla="*/ 551165 h 1419590"/>
                <a:gd name="connsiteX905" fmla="*/ 495493 w 885349"/>
                <a:gd name="connsiteY905" fmla="*/ 552562 h 1419590"/>
                <a:gd name="connsiteX906" fmla="*/ 500824 w 885349"/>
                <a:gd name="connsiteY906" fmla="*/ 533648 h 1419590"/>
                <a:gd name="connsiteX907" fmla="*/ 503426 w 885349"/>
                <a:gd name="connsiteY907" fmla="*/ 511435 h 1419590"/>
                <a:gd name="connsiteX908" fmla="*/ 496191 w 885349"/>
                <a:gd name="connsiteY908" fmla="*/ 510420 h 1419590"/>
                <a:gd name="connsiteX909" fmla="*/ 496191 w 885349"/>
                <a:gd name="connsiteY909" fmla="*/ 510420 h 1419590"/>
                <a:gd name="connsiteX910" fmla="*/ 479309 w 885349"/>
                <a:gd name="connsiteY910" fmla="*/ 504771 h 1419590"/>
                <a:gd name="connsiteX911" fmla="*/ 474041 w 885349"/>
                <a:gd name="connsiteY911" fmla="*/ 526413 h 1419590"/>
                <a:gd name="connsiteX912" fmla="*/ 470931 w 885349"/>
                <a:gd name="connsiteY912" fmla="*/ 546532 h 1419590"/>
                <a:gd name="connsiteX913" fmla="*/ 478674 w 885349"/>
                <a:gd name="connsiteY913" fmla="*/ 548690 h 1419590"/>
                <a:gd name="connsiteX914" fmla="*/ 483244 w 885349"/>
                <a:gd name="connsiteY914" fmla="*/ 527365 h 1419590"/>
                <a:gd name="connsiteX915" fmla="*/ 485973 w 885349"/>
                <a:gd name="connsiteY915" fmla="*/ 505723 h 1419590"/>
                <a:gd name="connsiteX916" fmla="*/ 479309 w 885349"/>
                <a:gd name="connsiteY916" fmla="*/ 504771 h 1419590"/>
                <a:gd name="connsiteX917" fmla="*/ 479309 w 885349"/>
                <a:gd name="connsiteY917" fmla="*/ 504771 h 1419590"/>
                <a:gd name="connsiteX918" fmla="*/ 547028 w 885349"/>
                <a:gd name="connsiteY918" fmla="*/ 409126 h 1419590"/>
                <a:gd name="connsiteX919" fmla="*/ 537381 w 885349"/>
                <a:gd name="connsiteY919" fmla="*/ 430197 h 1419590"/>
                <a:gd name="connsiteX920" fmla="*/ 539348 w 885349"/>
                <a:gd name="connsiteY920" fmla="*/ 450126 h 1419590"/>
                <a:gd name="connsiteX921" fmla="*/ 543854 w 885349"/>
                <a:gd name="connsiteY921" fmla="*/ 449555 h 1419590"/>
                <a:gd name="connsiteX922" fmla="*/ 546647 w 885349"/>
                <a:gd name="connsiteY922" fmla="*/ 431467 h 1419590"/>
                <a:gd name="connsiteX923" fmla="*/ 551153 w 885349"/>
                <a:gd name="connsiteY923" fmla="*/ 411602 h 1419590"/>
                <a:gd name="connsiteX924" fmla="*/ 547028 w 885349"/>
                <a:gd name="connsiteY924" fmla="*/ 409126 h 1419590"/>
                <a:gd name="connsiteX925" fmla="*/ 547028 w 885349"/>
                <a:gd name="connsiteY925" fmla="*/ 409126 h 1419590"/>
                <a:gd name="connsiteX926" fmla="*/ 526909 w 885349"/>
                <a:gd name="connsiteY926" fmla="*/ 406144 h 1419590"/>
                <a:gd name="connsiteX927" fmla="*/ 534461 w 885349"/>
                <a:gd name="connsiteY927" fmla="*/ 407159 h 1419590"/>
                <a:gd name="connsiteX928" fmla="*/ 532367 w 885349"/>
                <a:gd name="connsiteY928" fmla="*/ 426453 h 1419590"/>
                <a:gd name="connsiteX929" fmla="*/ 529448 w 885349"/>
                <a:gd name="connsiteY929" fmla="*/ 442447 h 1419590"/>
                <a:gd name="connsiteX930" fmla="*/ 522847 w 885349"/>
                <a:gd name="connsiteY930" fmla="*/ 441558 h 1419590"/>
                <a:gd name="connsiteX931" fmla="*/ 524053 w 885349"/>
                <a:gd name="connsiteY931" fmla="*/ 425310 h 1419590"/>
                <a:gd name="connsiteX932" fmla="*/ 526909 w 885349"/>
                <a:gd name="connsiteY932" fmla="*/ 406144 h 1419590"/>
                <a:gd name="connsiteX933" fmla="*/ 526909 w 885349"/>
                <a:gd name="connsiteY933" fmla="*/ 406144 h 1419590"/>
                <a:gd name="connsiteX934" fmla="*/ 450241 w 885349"/>
                <a:gd name="connsiteY934" fmla="*/ 425818 h 1419590"/>
                <a:gd name="connsiteX935" fmla="*/ 443768 w 885349"/>
                <a:gd name="connsiteY935" fmla="*/ 424930 h 1419590"/>
                <a:gd name="connsiteX936" fmla="*/ 441292 w 885349"/>
                <a:gd name="connsiteY936" fmla="*/ 440670 h 1419590"/>
                <a:gd name="connsiteX937" fmla="*/ 440657 w 885349"/>
                <a:gd name="connsiteY937" fmla="*/ 456536 h 1419590"/>
                <a:gd name="connsiteX938" fmla="*/ 447703 w 885349"/>
                <a:gd name="connsiteY938" fmla="*/ 457488 h 1419590"/>
                <a:gd name="connsiteX939" fmla="*/ 450241 w 885349"/>
                <a:gd name="connsiteY939" fmla="*/ 425818 h 1419590"/>
                <a:gd name="connsiteX940" fmla="*/ 450241 w 885349"/>
                <a:gd name="connsiteY940" fmla="*/ 425818 h 1419590"/>
                <a:gd name="connsiteX941" fmla="*/ 428599 w 885349"/>
                <a:gd name="connsiteY941" fmla="*/ 422264 h 1419590"/>
                <a:gd name="connsiteX942" fmla="*/ 422379 w 885349"/>
                <a:gd name="connsiteY942" fmla="*/ 421439 h 1419590"/>
                <a:gd name="connsiteX943" fmla="*/ 420284 w 885349"/>
                <a:gd name="connsiteY943" fmla="*/ 457488 h 1419590"/>
                <a:gd name="connsiteX944" fmla="*/ 426885 w 885349"/>
                <a:gd name="connsiteY944" fmla="*/ 456600 h 1419590"/>
                <a:gd name="connsiteX945" fmla="*/ 427583 w 885349"/>
                <a:gd name="connsiteY945" fmla="*/ 440162 h 1419590"/>
                <a:gd name="connsiteX946" fmla="*/ 428599 w 885349"/>
                <a:gd name="connsiteY946" fmla="*/ 422264 h 1419590"/>
                <a:gd name="connsiteX947" fmla="*/ 428599 w 885349"/>
                <a:gd name="connsiteY947" fmla="*/ 422264 h 1419590"/>
                <a:gd name="connsiteX948" fmla="*/ 385251 w 885349"/>
                <a:gd name="connsiteY948" fmla="*/ 555735 h 1419590"/>
                <a:gd name="connsiteX949" fmla="*/ 385441 w 885349"/>
                <a:gd name="connsiteY949" fmla="*/ 535679 h 1419590"/>
                <a:gd name="connsiteX950" fmla="*/ 381062 w 885349"/>
                <a:gd name="connsiteY950" fmla="*/ 534474 h 1419590"/>
                <a:gd name="connsiteX951" fmla="*/ 376175 w 885349"/>
                <a:gd name="connsiteY951" fmla="*/ 554466 h 1419590"/>
                <a:gd name="connsiteX952" fmla="*/ 380363 w 885349"/>
                <a:gd name="connsiteY952" fmla="*/ 572935 h 1419590"/>
                <a:gd name="connsiteX953" fmla="*/ 385061 w 885349"/>
                <a:gd name="connsiteY953" fmla="*/ 572300 h 1419590"/>
                <a:gd name="connsiteX954" fmla="*/ 385251 w 885349"/>
                <a:gd name="connsiteY954" fmla="*/ 555735 h 1419590"/>
                <a:gd name="connsiteX955" fmla="*/ 385251 w 885349"/>
                <a:gd name="connsiteY955" fmla="*/ 555735 h 1419590"/>
                <a:gd name="connsiteX956" fmla="*/ 366465 w 885349"/>
                <a:gd name="connsiteY956" fmla="*/ 550785 h 1419590"/>
                <a:gd name="connsiteX957" fmla="*/ 367099 w 885349"/>
                <a:gd name="connsiteY957" fmla="*/ 531935 h 1419590"/>
                <a:gd name="connsiteX958" fmla="*/ 362148 w 885349"/>
                <a:gd name="connsiteY958" fmla="*/ 530539 h 1419590"/>
                <a:gd name="connsiteX959" fmla="*/ 359927 w 885349"/>
                <a:gd name="connsiteY959" fmla="*/ 569317 h 1419590"/>
                <a:gd name="connsiteX960" fmla="*/ 367226 w 885349"/>
                <a:gd name="connsiteY960" fmla="*/ 568365 h 1419590"/>
                <a:gd name="connsiteX961" fmla="*/ 366465 w 885349"/>
                <a:gd name="connsiteY961" fmla="*/ 550785 h 1419590"/>
                <a:gd name="connsiteX962" fmla="*/ 366465 w 885349"/>
                <a:gd name="connsiteY962" fmla="*/ 550785 h 1419590"/>
                <a:gd name="connsiteX963" fmla="*/ 274438 w 885349"/>
                <a:gd name="connsiteY963" fmla="*/ 582835 h 1419590"/>
                <a:gd name="connsiteX964" fmla="*/ 267393 w 885349"/>
                <a:gd name="connsiteY964" fmla="*/ 582835 h 1419590"/>
                <a:gd name="connsiteX965" fmla="*/ 265425 w 885349"/>
                <a:gd name="connsiteY965" fmla="*/ 599654 h 1419590"/>
                <a:gd name="connsiteX966" fmla="*/ 265679 w 885349"/>
                <a:gd name="connsiteY966" fmla="*/ 616219 h 1419590"/>
                <a:gd name="connsiteX967" fmla="*/ 271137 w 885349"/>
                <a:gd name="connsiteY967" fmla="*/ 616981 h 1419590"/>
                <a:gd name="connsiteX968" fmla="*/ 274819 w 885349"/>
                <a:gd name="connsiteY968" fmla="*/ 600924 h 1419590"/>
                <a:gd name="connsiteX969" fmla="*/ 274438 w 885349"/>
                <a:gd name="connsiteY969" fmla="*/ 582835 h 1419590"/>
                <a:gd name="connsiteX970" fmla="*/ 274438 w 885349"/>
                <a:gd name="connsiteY970" fmla="*/ 582835 h 1419590"/>
                <a:gd name="connsiteX971" fmla="*/ 250955 w 885349"/>
                <a:gd name="connsiteY971" fmla="*/ 575410 h 1419590"/>
                <a:gd name="connsiteX972" fmla="*/ 248289 w 885349"/>
                <a:gd name="connsiteY972" fmla="*/ 612919 h 1419590"/>
                <a:gd name="connsiteX973" fmla="*/ 256540 w 885349"/>
                <a:gd name="connsiteY973" fmla="*/ 612919 h 1419590"/>
                <a:gd name="connsiteX974" fmla="*/ 257238 w 885349"/>
                <a:gd name="connsiteY974" fmla="*/ 595402 h 1419590"/>
                <a:gd name="connsiteX975" fmla="*/ 258380 w 885349"/>
                <a:gd name="connsiteY975" fmla="*/ 576489 h 1419590"/>
                <a:gd name="connsiteX976" fmla="*/ 250955 w 885349"/>
                <a:gd name="connsiteY976" fmla="*/ 575410 h 1419590"/>
                <a:gd name="connsiteX977" fmla="*/ 250955 w 885349"/>
                <a:gd name="connsiteY977" fmla="*/ 575410 h 1419590"/>
                <a:gd name="connsiteX978" fmla="*/ 188376 w 885349"/>
                <a:gd name="connsiteY978" fmla="*/ 459329 h 1419590"/>
                <a:gd name="connsiteX979" fmla="*/ 182981 w 885349"/>
                <a:gd name="connsiteY979" fmla="*/ 458567 h 1419590"/>
                <a:gd name="connsiteX980" fmla="*/ 179555 w 885349"/>
                <a:gd name="connsiteY980" fmla="*/ 479702 h 1419590"/>
                <a:gd name="connsiteX981" fmla="*/ 178983 w 885349"/>
                <a:gd name="connsiteY981" fmla="*/ 500963 h 1419590"/>
                <a:gd name="connsiteX982" fmla="*/ 184822 w 885349"/>
                <a:gd name="connsiteY982" fmla="*/ 501725 h 1419590"/>
                <a:gd name="connsiteX983" fmla="*/ 187932 w 885349"/>
                <a:gd name="connsiteY983" fmla="*/ 482811 h 1419590"/>
                <a:gd name="connsiteX984" fmla="*/ 188376 w 885349"/>
                <a:gd name="connsiteY984" fmla="*/ 459329 h 1419590"/>
                <a:gd name="connsiteX985" fmla="*/ 188376 w 885349"/>
                <a:gd name="connsiteY985" fmla="*/ 459329 h 1419590"/>
                <a:gd name="connsiteX986" fmla="*/ 168955 w 885349"/>
                <a:gd name="connsiteY986" fmla="*/ 453680 h 1419590"/>
                <a:gd name="connsiteX987" fmla="*/ 162609 w 885349"/>
                <a:gd name="connsiteY987" fmla="*/ 453680 h 1419590"/>
                <a:gd name="connsiteX988" fmla="*/ 160197 w 885349"/>
                <a:gd name="connsiteY988" fmla="*/ 490808 h 1419590"/>
                <a:gd name="connsiteX989" fmla="*/ 168512 w 885349"/>
                <a:gd name="connsiteY989" fmla="*/ 490808 h 1419590"/>
                <a:gd name="connsiteX990" fmla="*/ 168955 w 885349"/>
                <a:gd name="connsiteY990" fmla="*/ 453680 h 1419590"/>
                <a:gd name="connsiteX991" fmla="*/ 168955 w 885349"/>
                <a:gd name="connsiteY991" fmla="*/ 453680 h 1419590"/>
                <a:gd name="connsiteX992" fmla="*/ 291954 w 885349"/>
                <a:gd name="connsiteY992" fmla="*/ 447334 h 1419590"/>
                <a:gd name="connsiteX993" fmla="*/ 286750 w 885349"/>
                <a:gd name="connsiteY993" fmla="*/ 468278 h 1419590"/>
                <a:gd name="connsiteX994" fmla="*/ 286750 w 885349"/>
                <a:gd name="connsiteY994" fmla="*/ 485096 h 1419590"/>
                <a:gd name="connsiteX995" fmla="*/ 292462 w 885349"/>
                <a:gd name="connsiteY995" fmla="*/ 485096 h 1419590"/>
                <a:gd name="connsiteX996" fmla="*/ 295445 w 885349"/>
                <a:gd name="connsiteY996" fmla="*/ 469483 h 1419590"/>
                <a:gd name="connsiteX997" fmla="*/ 298492 w 885349"/>
                <a:gd name="connsiteY997" fmla="*/ 449174 h 1419590"/>
                <a:gd name="connsiteX998" fmla="*/ 291954 w 885349"/>
                <a:gd name="connsiteY998" fmla="*/ 447334 h 1419590"/>
                <a:gd name="connsiteX999" fmla="*/ 291954 w 885349"/>
                <a:gd name="connsiteY999" fmla="*/ 447334 h 1419590"/>
                <a:gd name="connsiteX1000" fmla="*/ 278563 w 885349"/>
                <a:gd name="connsiteY1000" fmla="*/ 442510 h 1419590"/>
                <a:gd name="connsiteX1001" fmla="*/ 285608 w 885349"/>
                <a:gd name="connsiteY1001" fmla="*/ 442510 h 1419590"/>
                <a:gd name="connsiteX1002" fmla="*/ 284973 w 885349"/>
                <a:gd name="connsiteY1002" fmla="*/ 462502 h 1419590"/>
                <a:gd name="connsiteX1003" fmla="*/ 283005 w 885349"/>
                <a:gd name="connsiteY1003" fmla="*/ 480527 h 1419590"/>
                <a:gd name="connsiteX1004" fmla="*/ 276532 w 885349"/>
                <a:gd name="connsiteY1004" fmla="*/ 480527 h 1419590"/>
                <a:gd name="connsiteX1005" fmla="*/ 276722 w 885349"/>
                <a:gd name="connsiteY1005" fmla="*/ 462502 h 1419590"/>
                <a:gd name="connsiteX1006" fmla="*/ 278563 w 885349"/>
                <a:gd name="connsiteY1006" fmla="*/ 442510 h 1419590"/>
                <a:gd name="connsiteX1007" fmla="*/ 278563 w 885349"/>
                <a:gd name="connsiteY1007" fmla="*/ 442510 h 1419590"/>
                <a:gd name="connsiteX1008" fmla="*/ 242704 w 885349"/>
                <a:gd name="connsiteY1008" fmla="*/ 333918 h 1419590"/>
                <a:gd name="connsiteX1009" fmla="*/ 237309 w 885349"/>
                <a:gd name="connsiteY1009" fmla="*/ 333918 h 1419590"/>
                <a:gd name="connsiteX1010" fmla="*/ 234453 w 885349"/>
                <a:gd name="connsiteY1010" fmla="*/ 352323 h 1419590"/>
                <a:gd name="connsiteX1011" fmla="*/ 234834 w 885349"/>
                <a:gd name="connsiteY1011" fmla="*/ 370792 h 1419590"/>
                <a:gd name="connsiteX1012" fmla="*/ 240483 w 885349"/>
                <a:gd name="connsiteY1012" fmla="*/ 371554 h 1419590"/>
                <a:gd name="connsiteX1013" fmla="*/ 243339 w 885349"/>
                <a:gd name="connsiteY1013" fmla="*/ 353656 h 1419590"/>
                <a:gd name="connsiteX1014" fmla="*/ 242704 w 885349"/>
                <a:gd name="connsiteY1014" fmla="*/ 333918 h 1419590"/>
                <a:gd name="connsiteX1015" fmla="*/ 242704 w 885349"/>
                <a:gd name="connsiteY1015" fmla="*/ 333918 h 1419590"/>
                <a:gd name="connsiteX1016" fmla="*/ 224616 w 885349"/>
                <a:gd name="connsiteY1016" fmla="*/ 326556 h 1419590"/>
                <a:gd name="connsiteX1017" fmla="*/ 220236 w 885349"/>
                <a:gd name="connsiteY1017" fmla="*/ 327127 h 1419590"/>
                <a:gd name="connsiteX1018" fmla="*/ 218650 w 885349"/>
                <a:gd name="connsiteY1018" fmla="*/ 347627 h 1419590"/>
                <a:gd name="connsiteX1019" fmla="*/ 217444 w 885349"/>
                <a:gd name="connsiteY1019" fmla="*/ 368000 h 1419590"/>
                <a:gd name="connsiteX1020" fmla="*/ 224235 w 885349"/>
                <a:gd name="connsiteY1020" fmla="*/ 368952 h 1419590"/>
                <a:gd name="connsiteX1021" fmla="*/ 224616 w 885349"/>
                <a:gd name="connsiteY1021" fmla="*/ 326556 h 1419590"/>
                <a:gd name="connsiteX1022" fmla="*/ 224616 w 885349"/>
                <a:gd name="connsiteY1022" fmla="*/ 326556 h 1419590"/>
                <a:gd name="connsiteX1023" fmla="*/ 356881 w 885349"/>
                <a:gd name="connsiteY1023" fmla="*/ 344644 h 1419590"/>
                <a:gd name="connsiteX1024" fmla="*/ 352185 w 885349"/>
                <a:gd name="connsiteY1024" fmla="*/ 385644 h 1419590"/>
                <a:gd name="connsiteX1025" fmla="*/ 358277 w 885349"/>
                <a:gd name="connsiteY1025" fmla="*/ 384818 h 1419590"/>
                <a:gd name="connsiteX1026" fmla="*/ 358595 w 885349"/>
                <a:gd name="connsiteY1026" fmla="*/ 366603 h 1419590"/>
                <a:gd name="connsiteX1027" fmla="*/ 362276 w 885349"/>
                <a:gd name="connsiteY1027" fmla="*/ 346929 h 1419590"/>
                <a:gd name="connsiteX1028" fmla="*/ 356881 w 885349"/>
                <a:gd name="connsiteY1028" fmla="*/ 344644 h 1419590"/>
                <a:gd name="connsiteX1029" fmla="*/ 356881 w 885349"/>
                <a:gd name="connsiteY1029" fmla="*/ 344644 h 1419590"/>
                <a:gd name="connsiteX1030" fmla="*/ 346472 w 885349"/>
                <a:gd name="connsiteY1030" fmla="*/ 356449 h 1419590"/>
                <a:gd name="connsiteX1031" fmla="*/ 344632 w 885349"/>
                <a:gd name="connsiteY1031" fmla="*/ 375298 h 1419590"/>
                <a:gd name="connsiteX1032" fmla="*/ 338857 w 885349"/>
                <a:gd name="connsiteY1032" fmla="*/ 374537 h 1419590"/>
                <a:gd name="connsiteX1033" fmla="*/ 338222 w 885349"/>
                <a:gd name="connsiteY1033" fmla="*/ 354989 h 1419590"/>
                <a:gd name="connsiteX1034" fmla="*/ 338857 w 885349"/>
                <a:gd name="connsiteY1034" fmla="*/ 335695 h 1419590"/>
                <a:gd name="connsiteX1035" fmla="*/ 343680 w 885349"/>
                <a:gd name="connsiteY1035" fmla="*/ 335695 h 1419590"/>
                <a:gd name="connsiteX1036" fmla="*/ 346472 w 885349"/>
                <a:gd name="connsiteY1036" fmla="*/ 356449 h 1419590"/>
                <a:gd name="connsiteX1037" fmla="*/ 346472 w 885349"/>
                <a:gd name="connsiteY1037" fmla="*/ 356449 h 1419590"/>
                <a:gd name="connsiteX1038" fmla="*/ 305600 w 885349"/>
                <a:gd name="connsiteY1038" fmla="*/ 208190 h 1419590"/>
                <a:gd name="connsiteX1039" fmla="*/ 304013 w 885349"/>
                <a:gd name="connsiteY1039" fmla="*/ 244303 h 1419590"/>
                <a:gd name="connsiteX1040" fmla="*/ 309788 w 885349"/>
                <a:gd name="connsiteY1040" fmla="*/ 244303 h 1419590"/>
                <a:gd name="connsiteX1041" fmla="*/ 312835 w 885349"/>
                <a:gd name="connsiteY1041" fmla="*/ 208190 h 1419590"/>
                <a:gd name="connsiteX1042" fmla="*/ 305600 w 885349"/>
                <a:gd name="connsiteY1042" fmla="*/ 208190 h 1419590"/>
                <a:gd name="connsiteX1043" fmla="*/ 305600 w 885349"/>
                <a:gd name="connsiteY1043" fmla="*/ 208190 h 1419590"/>
                <a:gd name="connsiteX1044" fmla="*/ 295064 w 885349"/>
                <a:gd name="connsiteY1044" fmla="*/ 208190 h 1419590"/>
                <a:gd name="connsiteX1045" fmla="*/ 288654 w 885349"/>
                <a:gd name="connsiteY1045" fmla="*/ 208190 h 1419590"/>
                <a:gd name="connsiteX1046" fmla="*/ 286750 w 885349"/>
                <a:gd name="connsiteY1046" fmla="*/ 237893 h 1419590"/>
                <a:gd name="connsiteX1047" fmla="*/ 294303 w 885349"/>
                <a:gd name="connsiteY1047" fmla="*/ 238908 h 1419590"/>
                <a:gd name="connsiteX1048" fmla="*/ 295064 w 885349"/>
                <a:gd name="connsiteY1048" fmla="*/ 208190 h 1419590"/>
                <a:gd name="connsiteX1049" fmla="*/ 295064 w 885349"/>
                <a:gd name="connsiteY1049" fmla="*/ 208190 h 1419590"/>
                <a:gd name="connsiteX1050" fmla="*/ 410320 w 885349"/>
                <a:gd name="connsiteY1050" fmla="*/ 190356 h 1419590"/>
                <a:gd name="connsiteX1051" fmla="*/ 405750 w 885349"/>
                <a:gd name="connsiteY1051" fmla="*/ 231736 h 1419590"/>
                <a:gd name="connsiteX1052" fmla="*/ 409876 w 885349"/>
                <a:gd name="connsiteY1052" fmla="*/ 231736 h 1419590"/>
                <a:gd name="connsiteX1053" fmla="*/ 412732 w 885349"/>
                <a:gd name="connsiteY1053" fmla="*/ 213712 h 1419590"/>
                <a:gd name="connsiteX1054" fmla="*/ 415208 w 885349"/>
                <a:gd name="connsiteY1054" fmla="*/ 191689 h 1419590"/>
                <a:gd name="connsiteX1055" fmla="*/ 410320 w 885349"/>
                <a:gd name="connsiteY1055" fmla="*/ 190356 h 1419590"/>
                <a:gd name="connsiteX1056" fmla="*/ 410320 w 885349"/>
                <a:gd name="connsiteY1056" fmla="*/ 190356 h 1419590"/>
                <a:gd name="connsiteX1057" fmla="*/ 396993 w 885349"/>
                <a:gd name="connsiteY1057" fmla="*/ 206667 h 1419590"/>
                <a:gd name="connsiteX1058" fmla="*/ 397182 w 885349"/>
                <a:gd name="connsiteY1058" fmla="*/ 187627 h 1419590"/>
                <a:gd name="connsiteX1059" fmla="*/ 391788 w 885349"/>
                <a:gd name="connsiteY1059" fmla="*/ 186865 h 1419590"/>
                <a:gd name="connsiteX1060" fmla="*/ 388869 w 885349"/>
                <a:gd name="connsiteY1060" fmla="*/ 206667 h 1419590"/>
                <a:gd name="connsiteX1061" fmla="*/ 390455 w 885349"/>
                <a:gd name="connsiteY1061" fmla="*/ 224818 h 1419590"/>
                <a:gd name="connsiteX1062" fmla="*/ 396738 w 885349"/>
                <a:gd name="connsiteY1062" fmla="*/ 223993 h 1419590"/>
                <a:gd name="connsiteX1063" fmla="*/ 396993 w 885349"/>
                <a:gd name="connsiteY1063" fmla="*/ 206667 h 1419590"/>
                <a:gd name="connsiteX1064" fmla="*/ 396993 w 885349"/>
                <a:gd name="connsiteY1064" fmla="*/ 206667 h 1419590"/>
                <a:gd name="connsiteX1065" fmla="*/ 482292 w 885349"/>
                <a:gd name="connsiteY1065" fmla="*/ 236496 h 1419590"/>
                <a:gd name="connsiteX1066" fmla="*/ 475818 w 885349"/>
                <a:gd name="connsiteY1066" fmla="*/ 257821 h 1419590"/>
                <a:gd name="connsiteX1067" fmla="*/ 476961 w 885349"/>
                <a:gd name="connsiteY1067" fmla="*/ 276544 h 1419590"/>
                <a:gd name="connsiteX1068" fmla="*/ 481784 w 885349"/>
                <a:gd name="connsiteY1068" fmla="*/ 276544 h 1419590"/>
                <a:gd name="connsiteX1069" fmla="*/ 483624 w 885349"/>
                <a:gd name="connsiteY1069" fmla="*/ 260233 h 1419590"/>
                <a:gd name="connsiteX1070" fmla="*/ 487306 w 885349"/>
                <a:gd name="connsiteY1070" fmla="*/ 238654 h 1419590"/>
                <a:gd name="connsiteX1071" fmla="*/ 482292 w 885349"/>
                <a:gd name="connsiteY1071" fmla="*/ 236496 h 1419590"/>
                <a:gd name="connsiteX1072" fmla="*/ 482292 w 885349"/>
                <a:gd name="connsiteY1072" fmla="*/ 236496 h 1419590"/>
                <a:gd name="connsiteX1073" fmla="*/ 469027 w 885349"/>
                <a:gd name="connsiteY1073" fmla="*/ 255092 h 1419590"/>
                <a:gd name="connsiteX1074" fmla="*/ 470360 w 885349"/>
                <a:gd name="connsiteY1074" fmla="*/ 236179 h 1419590"/>
                <a:gd name="connsiteX1075" fmla="*/ 464140 w 885349"/>
                <a:gd name="connsiteY1075" fmla="*/ 235354 h 1419590"/>
                <a:gd name="connsiteX1076" fmla="*/ 460776 w 885349"/>
                <a:gd name="connsiteY1076" fmla="*/ 255092 h 1419590"/>
                <a:gd name="connsiteX1077" fmla="*/ 461729 w 885349"/>
                <a:gd name="connsiteY1077" fmla="*/ 273117 h 1419590"/>
                <a:gd name="connsiteX1078" fmla="*/ 467758 w 885349"/>
                <a:gd name="connsiteY1078" fmla="*/ 272292 h 1419590"/>
                <a:gd name="connsiteX1079" fmla="*/ 469027 w 885349"/>
                <a:gd name="connsiteY1079" fmla="*/ 255092 h 1419590"/>
                <a:gd name="connsiteX1080" fmla="*/ 469027 w 885349"/>
                <a:gd name="connsiteY1080" fmla="*/ 255092 h 1419590"/>
                <a:gd name="connsiteX1081" fmla="*/ 563656 w 885349"/>
                <a:gd name="connsiteY1081" fmla="*/ 299202 h 1419590"/>
                <a:gd name="connsiteX1082" fmla="*/ 550836 w 885349"/>
                <a:gd name="connsiteY1082" fmla="*/ 326239 h 1419590"/>
                <a:gd name="connsiteX1083" fmla="*/ 556167 w 885349"/>
                <a:gd name="connsiteY1083" fmla="*/ 329348 h 1419590"/>
                <a:gd name="connsiteX1084" fmla="*/ 570003 w 885349"/>
                <a:gd name="connsiteY1084" fmla="*/ 302946 h 1419590"/>
                <a:gd name="connsiteX1085" fmla="*/ 563656 w 885349"/>
                <a:gd name="connsiteY1085" fmla="*/ 299202 h 1419590"/>
                <a:gd name="connsiteX1086" fmla="*/ 563656 w 885349"/>
                <a:gd name="connsiteY1086" fmla="*/ 299202 h 1419590"/>
                <a:gd name="connsiteX1087" fmla="*/ 551471 w 885349"/>
                <a:gd name="connsiteY1087" fmla="*/ 288856 h 1419590"/>
                <a:gd name="connsiteX1088" fmla="*/ 555660 w 885349"/>
                <a:gd name="connsiteY1088" fmla="*/ 292157 h 1419590"/>
                <a:gd name="connsiteX1089" fmla="*/ 548298 w 885349"/>
                <a:gd name="connsiteY1089" fmla="*/ 310626 h 1419590"/>
                <a:gd name="connsiteX1090" fmla="*/ 543791 w 885349"/>
                <a:gd name="connsiteY1090" fmla="*/ 325858 h 1419590"/>
                <a:gd name="connsiteX1091" fmla="*/ 538714 w 885349"/>
                <a:gd name="connsiteY1091" fmla="*/ 325223 h 1419590"/>
                <a:gd name="connsiteX1092" fmla="*/ 540745 w 885349"/>
                <a:gd name="connsiteY1092" fmla="*/ 306246 h 1419590"/>
                <a:gd name="connsiteX1093" fmla="*/ 551471 w 885349"/>
                <a:gd name="connsiteY1093" fmla="*/ 288856 h 1419590"/>
                <a:gd name="connsiteX1094" fmla="*/ 551471 w 885349"/>
                <a:gd name="connsiteY1094" fmla="*/ 288856 h 1419590"/>
                <a:gd name="connsiteX1095" fmla="*/ 637405 w 885349"/>
                <a:gd name="connsiteY1095" fmla="*/ 307389 h 1419590"/>
                <a:gd name="connsiteX1096" fmla="*/ 628075 w 885349"/>
                <a:gd name="connsiteY1096" fmla="*/ 321606 h 1419590"/>
                <a:gd name="connsiteX1097" fmla="*/ 621538 w 885349"/>
                <a:gd name="connsiteY1097" fmla="*/ 336203 h 1419590"/>
                <a:gd name="connsiteX1098" fmla="*/ 627250 w 885349"/>
                <a:gd name="connsiteY1098" fmla="*/ 338615 h 1419590"/>
                <a:gd name="connsiteX1099" fmla="*/ 635628 w 885349"/>
                <a:gd name="connsiteY1099" fmla="*/ 323573 h 1419590"/>
                <a:gd name="connsiteX1100" fmla="*/ 641150 w 885349"/>
                <a:gd name="connsiteY1100" fmla="*/ 309039 h 1419590"/>
                <a:gd name="connsiteX1101" fmla="*/ 637405 w 885349"/>
                <a:gd name="connsiteY1101" fmla="*/ 307389 h 1419590"/>
                <a:gd name="connsiteX1102" fmla="*/ 637405 w 885349"/>
                <a:gd name="connsiteY1102" fmla="*/ 307389 h 1419590"/>
                <a:gd name="connsiteX1103" fmla="*/ 621792 w 885349"/>
                <a:gd name="connsiteY1103" fmla="*/ 297298 h 1419590"/>
                <a:gd name="connsiteX1104" fmla="*/ 626679 w 885349"/>
                <a:gd name="connsiteY1104" fmla="*/ 299392 h 1419590"/>
                <a:gd name="connsiteX1105" fmla="*/ 621221 w 885349"/>
                <a:gd name="connsiteY1105" fmla="*/ 316274 h 1419590"/>
                <a:gd name="connsiteX1106" fmla="*/ 613668 w 885349"/>
                <a:gd name="connsiteY1106" fmla="*/ 329729 h 1419590"/>
                <a:gd name="connsiteX1107" fmla="*/ 609035 w 885349"/>
                <a:gd name="connsiteY1107" fmla="*/ 327825 h 1419590"/>
                <a:gd name="connsiteX1108" fmla="*/ 613415 w 885349"/>
                <a:gd name="connsiteY1108" fmla="*/ 312974 h 1419590"/>
                <a:gd name="connsiteX1109" fmla="*/ 621792 w 885349"/>
                <a:gd name="connsiteY1109" fmla="*/ 297298 h 1419590"/>
                <a:gd name="connsiteX1110" fmla="*/ 621792 w 885349"/>
                <a:gd name="connsiteY1110" fmla="*/ 297298 h 1419590"/>
                <a:gd name="connsiteX1111" fmla="*/ 706520 w 885349"/>
                <a:gd name="connsiteY1111" fmla="*/ 198607 h 1419590"/>
                <a:gd name="connsiteX1112" fmla="*/ 692304 w 885349"/>
                <a:gd name="connsiteY1112" fmla="*/ 213648 h 1419590"/>
                <a:gd name="connsiteX1113" fmla="*/ 681260 w 885349"/>
                <a:gd name="connsiteY1113" fmla="*/ 229832 h 1419590"/>
                <a:gd name="connsiteX1114" fmla="*/ 685830 w 885349"/>
                <a:gd name="connsiteY1114" fmla="*/ 233386 h 1419590"/>
                <a:gd name="connsiteX1115" fmla="*/ 699222 w 885349"/>
                <a:gd name="connsiteY1115" fmla="*/ 218218 h 1419590"/>
                <a:gd name="connsiteX1116" fmla="*/ 709948 w 885349"/>
                <a:gd name="connsiteY1116" fmla="*/ 201336 h 1419590"/>
                <a:gd name="connsiteX1117" fmla="*/ 706520 w 885349"/>
                <a:gd name="connsiteY1117" fmla="*/ 198607 h 1419590"/>
                <a:gd name="connsiteX1118" fmla="*/ 706520 w 885349"/>
                <a:gd name="connsiteY1118" fmla="*/ 198607 h 1419590"/>
                <a:gd name="connsiteX1119" fmla="*/ 692367 w 885349"/>
                <a:gd name="connsiteY1119" fmla="*/ 188008 h 1419590"/>
                <a:gd name="connsiteX1120" fmla="*/ 698079 w 885349"/>
                <a:gd name="connsiteY1120" fmla="*/ 191371 h 1419590"/>
                <a:gd name="connsiteX1121" fmla="*/ 690400 w 885349"/>
                <a:gd name="connsiteY1121" fmla="*/ 206667 h 1419590"/>
                <a:gd name="connsiteX1122" fmla="*/ 682022 w 885349"/>
                <a:gd name="connsiteY1122" fmla="*/ 218598 h 1419590"/>
                <a:gd name="connsiteX1123" fmla="*/ 676755 w 885349"/>
                <a:gd name="connsiteY1123" fmla="*/ 215489 h 1419590"/>
                <a:gd name="connsiteX1124" fmla="*/ 682974 w 885349"/>
                <a:gd name="connsiteY1124" fmla="*/ 202224 h 1419590"/>
                <a:gd name="connsiteX1125" fmla="*/ 692367 w 885349"/>
                <a:gd name="connsiteY1125" fmla="*/ 188008 h 1419590"/>
                <a:gd name="connsiteX1126" fmla="*/ 692367 w 885349"/>
                <a:gd name="connsiteY1126" fmla="*/ 188008 h 1419590"/>
                <a:gd name="connsiteX1127" fmla="*/ 616461 w 885349"/>
                <a:gd name="connsiteY1127" fmla="*/ 182994 h 1419590"/>
                <a:gd name="connsiteX1128" fmla="*/ 609480 w 885349"/>
                <a:gd name="connsiteY1128" fmla="*/ 204065 h 1419590"/>
                <a:gd name="connsiteX1129" fmla="*/ 606243 w 885349"/>
                <a:gd name="connsiteY1129" fmla="*/ 221835 h 1419590"/>
                <a:gd name="connsiteX1130" fmla="*/ 610622 w 885349"/>
                <a:gd name="connsiteY1130" fmla="*/ 222978 h 1419590"/>
                <a:gd name="connsiteX1131" fmla="*/ 617540 w 885349"/>
                <a:gd name="connsiteY1131" fmla="*/ 206286 h 1419590"/>
                <a:gd name="connsiteX1132" fmla="*/ 623252 w 885349"/>
                <a:gd name="connsiteY1132" fmla="*/ 184834 h 1419590"/>
                <a:gd name="connsiteX1133" fmla="*/ 616461 w 885349"/>
                <a:gd name="connsiteY1133" fmla="*/ 182994 h 1419590"/>
                <a:gd name="connsiteX1134" fmla="*/ 616461 w 885349"/>
                <a:gd name="connsiteY1134" fmla="*/ 182994 h 1419590"/>
                <a:gd name="connsiteX1135" fmla="*/ 604783 w 885349"/>
                <a:gd name="connsiteY1135" fmla="*/ 175124 h 1419590"/>
                <a:gd name="connsiteX1136" fmla="*/ 609924 w 885349"/>
                <a:gd name="connsiteY1136" fmla="*/ 178170 h 1419590"/>
                <a:gd name="connsiteX1137" fmla="*/ 601863 w 885349"/>
                <a:gd name="connsiteY1137" fmla="*/ 213013 h 1419590"/>
                <a:gd name="connsiteX1138" fmla="*/ 593613 w 885349"/>
                <a:gd name="connsiteY1138" fmla="*/ 211871 h 1419590"/>
                <a:gd name="connsiteX1139" fmla="*/ 604783 w 885349"/>
                <a:gd name="connsiteY1139" fmla="*/ 175124 h 1419590"/>
                <a:gd name="connsiteX1140" fmla="*/ 604783 w 885349"/>
                <a:gd name="connsiteY1140" fmla="*/ 175124 h 1419590"/>
                <a:gd name="connsiteX1141" fmla="*/ 635120 w 885349"/>
                <a:gd name="connsiteY1141" fmla="*/ 78845 h 1419590"/>
                <a:gd name="connsiteX1142" fmla="*/ 628266 w 885349"/>
                <a:gd name="connsiteY1142" fmla="*/ 93378 h 1419590"/>
                <a:gd name="connsiteX1143" fmla="*/ 623379 w 885349"/>
                <a:gd name="connsiteY1143" fmla="*/ 110261 h 1419590"/>
                <a:gd name="connsiteX1144" fmla="*/ 629408 w 885349"/>
                <a:gd name="connsiteY1144" fmla="*/ 112863 h 1419590"/>
                <a:gd name="connsiteX1145" fmla="*/ 635945 w 885349"/>
                <a:gd name="connsiteY1145" fmla="*/ 96742 h 1419590"/>
                <a:gd name="connsiteX1146" fmla="*/ 639563 w 885349"/>
                <a:gd name="connsiteY1146" fmla="*/ 80050 h 1419590"/>
                <a:gd name="connsiteX1147" fmla="*/ 635120 w 885349"/>
                <a:gd name="connsiteY1147" fmla="*/ 78845 h 1419590"/>
                <a:gd name="connsiteX1148" fmla="*/ 635120 w 885349"/>
                <a:gd name="connsiteY1148" fmla="*/ 78845 h 1419590"/>
                <a:gd name="connsiteX1149" fmla="*/ 619634 w 885349"/>
                <a:gd name="connsiteY1149" fmla="*/ 72942 h 1419590"/>
                <a:gd name="connsiteX1150" fmla="*/ 624521 w 885349"/>
                <a:gd name="connsiteY1150" fmla="*/ 75036 h 1419590"/>
                <a:gd name="connsiteX1151" fmla="*/ 618238 w 885349"/>
                <a:gd name="connsiteY1151" fmla="*/ 105120 h 1419590"/>
                <a:gd name="connsiteX1152" fmla="*/ 610241 w 885349"/>
                <a:gd name="connsiteY1152" fmla="*/ 104041 h 1419590"/>
                <a:gd name="connsiteX1153" fmla="*/ 619634 w 885349"/>
                <a:gd name="connsiteY1153" fmla="*/ 72942 h 1419590"/>
                <a:gd name="connsiteX1154" fmla="*/ 619634 w 885349"/>
                <a:gd name="connsiteY1154" fmla="*/ 72942 h 1419590"/>
                <a:gd name="connsiteX1155" fmla="*/ 531097 w 885349"/>
                <a:gd name="connsiteY1155" fmla="*/ 108737 h 1419590"/>
                <a:gd name="connsiteX1156" fmla="*/ 527924 w 885349"/>
                <a:gd name="connsiteY1156" fmla="*/ 127587 h 1419590"/>
                <a:gd name="connsiteX1157" fmla="*/ 529194 w 885349"/>
                <a:gd name="connsiteY1157" fmla="*/ 144342 h 1419590"/>
                <a:gd name="connsiteX1158" fmla="*/ 533383 w 885349"/>
                <a:gd name="connsiteY1158" fmla="*/ 144342 h 1419590"/>
                <a:gd name="connsiteX1159" fmla="*/ 536366 w 885349"/>
                <a:gd name="connsiteY1159" fmla="*/ 128856 h 1419590"/>
                <a:gd name="connsiteX1160" fmla="*/ 537698 w 885349"/>
                <a:gd name="connsiteY1160" fmla="*/ 109626 h 1419590"/>
                <a:gd name="connsiteX1161" fmla="*/ 531097 w 885349"/>
                <a:gd name="connsiteY1161" fmla="*/ 108737 h 1419590"/>
                <a:gd name="connsiteX1162" fmla="*/ 531097 w 885349"/>
                <a:gd name="connsiteY1162" fmla="*/ 108737 h 1419590"/>
                <a:gd name="connsiteX1163" fmla="*/ 514469 w 885349"/>
                <a:gd name="connsiteY1163" fmla="*/ 103152 h 1419590"/>
                <a:gd name="connsiteX1164" fmla="*/ 510027 w 885349"/>
                <a:gd name="connsiteY1164" fmla="*/ 123017 h 1419590"/>
                <a:gd name="connsiteX1165" fmla="*/ 511804 w 885349"/>
                <a:gd name="connsiteY1165" fmla="*/ 139582 h 1419590"/>
                <a:gd name="connsiteX1166" fmla="*/ 515930 w 885349"/>
                <a:gd name="connsiteY1166" fmla="*/ 139582 h 1419590"/>
                <a:gd name="connsiteX1167" fmla="*/ 518404 w 885349"/>
                <a:gd name="connsiteY1167" fmla="*/ 125429 h 1419590"/>
                <a:gd name="connsiteX1168" fmla="*/ 521070 w 885349"/>
                <a:gd name="connsiteY1168" fmla="*/ 104993 h 1419590"/>
                <a:gd name="connsiteX1169" fmla="*/ 514469 w 885349"/>
                <a:gd name="connsiteY1169" fmla="*/ 103152 h 1419590"/>
                <a:gd name="connsiteX1170" fmla="*/ 514469 w 885349"/>
                <a:gd name="connsiteY1170" fmla="*/ 103152 h 1419590"/>
                <a:gd name="connsiteX1171" fmla="*/ 455001 w 885349"/>
                <a:gd name="connsiteY1171" fmla="*/ 63866 h 1419590"/>
                <a:gd name="connsiteX1172" fmla="*/ 451827 w 885349"/>
                <a:gd name="connsiteY1172" fmla="*/ 63422 h 1419590"/>
                <a:gd name="connsiteX1173" fmla="*/ 447576 w 885349"/>
                <a:gd name="connsiteY1173" fmla="*/ 77067 h 1419590"/>
                <a:gd name="connsiteX1174" fmla="*/ 445417 w 885349"/>
                <a:gd name="connsiteY1174" fmla="*/ 96488 h 1419590"/>
                <a:gd name="connsiteX1175" fmla="*/ 453668 w 885349"/>
                <a:gd name="connsiteY1175" fmla="*/ 97630 h 1419590"/>
                <a:gd name="connsiteX1176" fmla="*/ 455889 w 885349"/>
                <a:gd name="connsiteY1176" fmla="*/ 79479 h 1419590"/>
                <a:gd name="connsiteX1177" fmla="*/ 455001 w 885349"/>
                <a:gd name="connsiteY1177" fmla="*/ 63866 h 1419590"/>
                <a:gd name="connsiteX1178" fmla="*/ 455001 w 885349"/>
                <a:gd name="connsiteY1178" fmla="*/ 63866 h 1419590"/>
                <a:gd name="connsiteX1179" fmla="*/ 437738 w 885349"/>
                <a:gd name="connsiteY1179" fmla="*/ 64374 h 1419590"/>
                <a:gd name="connsiteX1180" fmla="*/ 433612 w 885349"/>
                <a:gd name="connsiteY1180" fmla="*/ 63866 h 1419590"/>
                <a:gd name="connsiteX1181" fmla="*/ 429614 w 885349"/>
                <a:gd name="connsiteY1181" fmla="*/ 78971 h 1419590"/>
                <a:gd name="connsiteX1182" fmla="*/ 428218 w 885349"/>
                <a:gd name="connsiteY1182" fmla="*/ 93823 h 1419590"/>
                <a:gd name="connsiteX1183" fmla="*/ 434628 w 885349"/>
                <a:gd name="connsiteY1183" fmla="*/ 94648 h 1419590"/>
                <a:gd name="connsiteX1184" fmla="*/ 437357 w 885349"/>
                <a:gd name="connsiteY1184" fmla="*/ 79987 h 1419590"/>
                <a:gd name="connsiteX1185" fmla="*/ 437738 w 885349"/>
                <a:gd name="connsiteY1185" fmla="*/ 64374 h 1419590"/>
                <a:gd name="connsiteX1186" fmla="*/ 437738 w 885349"/>
                <a:gd name="connsiteY1186" fmla="*/ 64374 h 1419590"/>
                <a:gd name="connsiteX1187" fmla="*/ 537444 w 885349"/>
                <a:gd name="connsiteY1187" fmla="*/ 7063 h 1419590"/>
                <a:gd name="connsiteX1188" fmla="*/ 541760 w 885349"/>
                <a:gd name="connsiteY1188" fmla="*/ 10427 h 1419590"/>
                <a:gd name="connsiteX1189" fmla="*/ 535477 w 885349"/>
                <a:gd name="connsiteY1189" fmla="*/ 24072 h 1419590"/>
                <a:gd name="connsiteX1190" fmla="*/ 531542 w 885349"/>
                <a:gd name="connsiteY1190" fmla="*/ 36956 h 1419590"/>
                <a:gd name="connsiteX1191" fmla="*/ 525005 w 885349"/>
                <a:gd name="connsiteY1191" fmla="*/ 36068 h 1419590"/>
                <a:gd name="connsiteX1192" fmla="*/ 537444 w 885349"/>
                <a:gd name="connsiteY1192" fmla="*/ 7063 h 1419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</a:cxnLst>
              <a:rect l="l" t="t" r="r" b="b"/>
              <a:pathLst>
                <a:path w="885349" h="1419590">
                  <a:moveTo>
                    <a:pt x="522149" y="907"/>
                  </a:moveTo>
                  <a:cubicBezTo>
                    <a:pt x="519610" y="5413"/>
                    <a:pt x="518468" y="10681"/>
                    <a:pt x="517262" y="15695"/>
                  </a:cubicBezTo>
                  <a:cubicBezTo>
                    <a:pt x="516056" y="20772"/>
                    <a:pt x="514216" y="26294"/>
                    <a:pt x="514596" y="31498"/>
                  </a:cubicBezTo>
                  <a:cubicBezTo>
                    <a:pt x="514787" y="34418"/>
                    <a:pt x="518976" y="36195"/>
                    <a:pt x="520499" y="33085"/>
                  </a:cubicBezTo>
                  <a:cubicBezTo>
                    <a:pt x="522847" y="28388"/>
                    <a:pt x="523355" y="22740"/>
                    <a:pt x="524180" y="17599"/>
                  </a:cubicBezTo>
                  <a:cubicBezTo>
                    <a:pt x="525005" y="12394"/>
                    <a:pt x="526084" y="7000"/>
                    <a:pt x="525513" y="1796"/>
                  </a:cubicBezTo>
                  <a:cubicBezTo>
                    <a:pt x="525323" y="145"/>
                    <a:pt x="523101" y="-806"/>
                    <a:pt x="522149" y="907"/>
                  </a:cubicBezTo>
                  <a:lnTo>
                    <a:pt x="522149" y="907"/>
                  </a:lnTo>
                  <a:close/>
                  <a:moveTo>
                    <a:pt x="783823" y="1219155"/>
                  </a:moveTo>
                  <a:cubicBezTo>
                    <a:pt x="780459" y="1222773"/>
                    <a:pt x="777477" y="1226898"/>
                    <a:pt x="774557" y="1230896"/>
                  </a:cubicBezTo>
                  <a:cubicBezTo>
                    <a:pt x="776969" y="1225946"/>
                    <a:pt x="779634" y="1220742"/>
                    <a:pt x="780841" y="1215410"/>
                  </a:cubicBezTo>
                  <a:cubicBezTo>
                    <a:pt x="781475" y="1212491"/>
                    <a:pt x="777794" y="1209826"/>
                    <a:pt x="775636" y="1212301"/>
                  </a:cubicBezTo>
                  <a:cubicBezTo>
                    <a:pt x="771828" y="1216616"/>
                    <a:pt x="769162" y="1222011"/>
                    <a:pt x="766497" y="1227025"/>
                  </a:cubicBezTo>
                  <a:cubicBezTo>
                    <a:pt x="763895" y="1231975"/>
                    <a:pt x="759833" y="1237434"/>
                    <a:pt x="759071" y="1243019"/>
                  </a:cubicBezTo>
                  <a:cubicBezTo>
                    <a:pt x="758627" y="1246256"/>
                    <a:pt x="761419" y="1248730"/>
                    <a:pt x="764212" y="1247715"/>
                  </a:cubicBezTo>
                  <a:cubicBezTo>
                    <a:pt x="763895" y="1248667"/>
                    <a:pt x="763514" y="1249619"/>
                    <a:pt x="763324" y="1250635"/>
                  </a:cubicBezTo>
                  <a:cubicBezTo>
                    <a:pt x="762815" y="1253427"/>
                    <a:pt x="765608" y="1256220"/>
                    <a:pt x="768274" y="1254506"/>
                  </a:cubicBezTo>
                  <a:cubicBezTo>
                    <a:pt x="773224" y="1251269"/>
                    <a:pt x="776334" y="1245875"/>
                    <a:pt x="779507" y="1240988"/>
                  </a:cubicBezTo>
                  <a:cubicBezTo>
                    <a:pt x="783125" y="1235339"/>
                    <a:pt x="786743" y="1229500"/>
                    <a:pt x="789472" y="1223471"/>
                  </a:cubicBezTo>
                  <a:cubicBezTo>
                    <a:pt x="790995" y="1219980"/>
                    <a:pt x="786743" y="1215918"/>
                    <a:pt x="783823" y="1219155"/>
                  </a:cubicBezTo>
                  <a:lnTo>
                    <a:pt x="783823" y="1219155"/>
                  </a:lnTo>
                  <a:close/>
                  <a:moveTo>
                    <a:pt x="878389" y="993022"/>
                  </a:moveTo>
                  <a:cubicBezTo>
                    <a:pt x="874771" y="999623"/>
                    <a:pt x="871027" y="1006096"/>
                    <a:pt x="867472" y="1012697"/>
                  </a:cubicBezTo>
                  <a:cubicBezTo>
                    <a:pt x="864617" y="1017965"/>
                    <a:pt x="859920" y="1024121"/>
                    <a:pt x="860428" y="1030341"/>
                  </a:cubicBezTo>
                  <a:cubicBezTo>
                    <a:pt x="860618" y="1032562"/>
                    <a:pt x="862776" y="1034149"/>
                    <a:pt x="864871" y="1032943"/>
                  </a:cubicBezTo>
                  <a:cubicBezTo>
                    <a:pt x="870202" y="1029897"/>
                    <a:pt x="872486" y="1022725"/>
                    <a:pt x="875152" y="1017330"/>
                  </a:cubicBezTo>
                  <a:cubicBezTo>
                    <a:pt x="878516" y="1010603"/>
                    <a:pt x="881626" y="1003748"/>
                    <a:pt x="884926" y="996957"/>
                  </a:cubicBezTo>
                  <a:cubicBezTo>
                    <a:pt x="887021" y="992451"/>
                    <a:pt x="880801" y="988643"/>
                    <a:pt x="878389" y="993022"/>
                  </a:cubicBezTo>
                  <a:lnTo>
                    <a:pt x="878389" y="993022"/>
                  </a:lnTo>
                  <a:close/>
                  <a:moveTo>
                    <a:pt x="863348" y="993594"/>
                  </a:moveTo>
                  <a:cubicBezTo>
                    <a:pt x="864807" y="991245"/>
                    <a:pt x="868996" y="992007"/>
                    <a:pt x="868806" y="995117"/>
                  </a:cubicBezTo>
                  <a:cubicBezTo>
                    <a:pt x="868361" y="1001336"/>
                    <a:pt x="865886" y="1007556"/>
                    <a:pt x="863537" y="1013332"/>
                  </a:cubicBezTo>
                  <a:cubicBezTo>
                    <a:pt x="861380" y="1018663"/>
                    <a:pt x="859286" y="1025390"/>
                    <a:pt x="854779" y="1029198"/>
                  </a:cubicBezTo>
                  <a:cubicBezTo>
                    <a:pt x="851669" y="1031800"/>
                    <a:pt x="847354" y="1029326"/>
                    <a:pt x="848115" y="1025264"/>
                  </a:cubicBezTo>
                  <a:cubicBezTo>
                    <a:pt x="849195" y="1019806"/>
                    <a:pt x="853192" y="1014982"/>
                    <a:pt x="855668" y="1010031"/>
                  </a:cubicBezTo>
                  <a:cubicBezTo>
                    <a:pt x="858397" y="1004637"/>
                    <a:pt x="860301" y="998734"/>
                    <a:pt x="863348" y="993594"/>
                  </a:cubicBezTo>
                  <a:lnTo>
                    <a:pt x="863348" y="993594"/>
                  </a:lnTo>
                  <a:close/>
                  <a:moveTo>
                    <a:pt x="769099" y="1038655"/>
                  </a:moveTo>
                  <a:cubicBezTo>
                    <a:pt x="767512" y="1045319"/>
                    <a:pt x="765735" y="1051983"/>
                    <a:pt x="764022" y="1058584"/>
                  </a:cubicBezTo>
                  <a:cubicBezTo>
                    <a:pt x="762626" y="1064042"/>
                    <a:pt x="760150" y="1069817"/>
                    <a:pt x="761737" y="1075466"/>
                  </a:cubicBezTo>
                  <a:cubicBezTo>
                    <a:pt x="762308" y="1077497"/>
                    <a:pt x="764720" y="1078005"/>
                    <a:pt x="766179" y="1076672"/>
                  </a:cubicBezTo>
                  <a:cubicBezTo>
                    <a:pt x="770432" y="1072737"/>
                    <a:pt x="771193" y="1066454"/>
                    <a:pt x="772399" y="1060996"/>
                  </a:cubicBezTo>
                  <a:cubicBezTo>
                    <a:pt x="773922" y="1054268"/>
                    <a:pt x="774874" y="1047413"/>
                    <a:pt x="775826" y="1040559"/>
                  </a:cubicBezTo>
                  <a:cubicBezTo>
                    <a:pt x="776461" y="1036116"/>
                    <a:pt x="770178" y="1034086"/>
                    <a:pt x="769099" y="1038655"/>
                  </a:cubicBezTo>
                  <a:lnTo>
                    <a:pt x="769099" y="1038655"/>
                  </a:lnTo>
                  <a:close/>
                  <a:moveTo>
                    <a:pt x="756723" y="1036941"/>
                  </a:moveTo>
                  <a:cubicBezTo>
                    <a:pt x="757866" y="1033324"/>
                    <a:pt x="762689" y="1034910"/>
                    <a:pt x="762181" y="1038465"/>
                  </a:cubicBezTo>
                  <a:cubicBezTo>
                    <a:pt x="761229" y="1044938"/>
                    <a:pt x="760341" y="1051348"/>
                    <a:pt x="759135" y="1057759"/>
                  </a:cubicBezTo>
                  <a:cubicBezTo>
                    <a:pt x="758055" y="1063534"/>
                    <a:pt x="757548" y="1069627"/>
                    <a:pt x="754692" y="1074768"/>
                  </a:cubicBezTo>
                  <a:cubicBezTo>
                    <a:pt x="752851" y="1078132"/>
                    <a:pt x="748091" y="1076418"/>
                    <a:pt x="747901" y="1072864"/>
                  </a:cubicBezTo>
                  <a:cubicBezTo>
                    <a:pt x="747520" y="1066961"/>
                    <a:pt x="749805" y="1061186"/>
                    <a:pt x="751265" y="1055537"/>
                  </a:cubicBezTo>
                  <a:cubicBezTo>
                    <a:pt x="752915" y="1049317"/>
                    <a:pt x="754818" y="1043161"/>
                    <a:pt x="756723" y="1036941"/>
                  </a:cubicBezTo>
                  <a:lnTo>
                    <a:pt x="756723" y="1036941"/>
                  </a:lnTo>
                  <a:close/>
                  <a:moveTo>
                    <a:pt x="760531" y="1146612"/>
                  </a:moveTo>
                  <a:cubicBezTo>
                    <a:pt x="759960" y="1144645"/>
                    <a:pt x="757040" y="1143439"/>
                    <a:pt x="755581" y="1145279"/>
                  </a:cubicBezTo>
                  <a:cubicBezTo>
                    <a:pt x="752344" y="1149405"/>
                    <a:pt x="751265" y="1154927"/>
                    <a:pt x="749805" y="1160004"/>
                  </a:cubicBezTo>
                  <a:cubicBezTo>
                    <a:pt x="748218" y="1165462"/>
                    <a:pt x="745425" y="1171174"/>
                    <a:pt x="745997" y="1176949"/>
                  </a:cubicBezTo>
                  <a:cubicBezTo>
                    <a:pt x="746314" y="1179869"/>
                    <a:pt x="749678" y="1181773"/>
                    <a:pt x="752026" y="1179488"/>
                  </a:cubicBezTo>
                  <a:cubicBezTo>
                    <a:pt x="756152" y="1175363"/>
                    <a:pt x="757357" y="1169207"/>
                    <a:pt x="758817" y="1163621"/>
                  </a:cubicBezTo>
                  <a:cubicBezTo>
                    <a:pt x="760087" y="1158354"/>
                    <a:pt x="761927" y="1152007"/>
                    <a:pt x="760531" y="1146612"/>
                  </a:cubicBezTo>
                  <a:lnTo>
                    <a:pt x="760531" y="1146612"/>
                  </a:lnTo>
                  <a:close/>
                  <a:moveTo>
                    <a:pt x="745743" y="1142931"/>
                  </a:moveTo>
                  <a:cubicBezTo>
                    <a:pt x="747012" y="1139377"/>
                    <a:pt x="751709" y="1140837"/>
                    <a:pt x="751201" y="1144454"/>
                  </a:cubicBezTo>
                  <a:cubicBezTo>
                    <a:pt x="750249" y="1151119"/>
                    <a:pt x="748853" y="1157719"/>
                    <a:pt x="746568" y="1164002"/>
                  </a:cubicBezTo>
                  <a:cubicBezTo>
                    <a:pt x="744727" y="1169080"/>
                    <a:pt x="742824" y="1174919"/>
                    <a:pt x="738317" y="1178029"/>
                  </a:cubicBezTo>
                  <a:cubicBezTo>
                    <a:pt x="736096" y="1179552"/>
                    <a:pt x="732923" y="1177521"/>
                    <a:pt x="732986" y="1174919"/>
                  </a:cubicBezTo>
                  <a:cubicBezTo>
                    <a:pt x="733050" y="1169778"/>
                    <a:pt x="736414" y="1165145"/>
                    <a:pt x="738508" y="1160575"/>
                  </a:cubicBezTo>
                  <a:cubicBezTo>
                    <a:pt x="741174" y="1154799"/>
                    <a:pt x="743649" y="1148961"/>
                    <a:pt x="745743" y="1142931"/>
                  </a:cubicBezTo>
                  <a:lnTo>
                    <a:pt x="745743" y="1142931"/>
                  </a:lnTo>
                  <a:close/>
                  <a:moveTo>
                    <a:pt x="663046" y="1143820"/>
                  </a:moveTo>
                  <a:cubicBezTo>
                    <a:pt x="660063" y="1150103"/>
                    <a:pt x="657842" y="1156830"/>
                    <a:pt x="655937" y="1163558"/>
                  </a:cubicBezTo>
                  <a:cubicBezTo>
                    <a:pt x="654160" y="1170095"/>
                    <a:pt x="651431" y="1177648"/>
                    <a:pt x="652320" y="1184439"/>
                  </a:cubicBezTo>
                  <a:cubicBezTo>
                    <a:pt x="652764" y="1187929"/>
                    <a:pt x="657460" y="1190151"/>
                    <a:pt x="659428" y="1186406"/>
                  </a:cubicBezTo>
                  <a:cubicBezTo>
                    <a:pt x="662411" y="1180631"/>
                    <a:pt x="662918" y="1173713"/>
                    <a:pt x="664378" y="1167429"/>
                  </a:cubicBezTo>
                  <a:cubicBezTo>
                    <a:pt x="665965" y="1160448"/>
                    <a:pt x="667869" y="1153467"/>
                    <a:pt x="669202" y="1146485"/>
                  </a:cubicBezTo>
                  <a:cubicBezTo>
                    <a:pt x="669773" y="1142931"/>
                    <a:pt x="664759" y="1140139"/>
                    <a:pt x="663046" y="1143820"/>
                  </a:cubicBezTo>
                  <a:lnTo>
                    <a:pt x="663046" y="1143820"/>
                  </a:lnTo>
                  <a:close/>
                  <a:moveTo>
                    <a:pt x="647306" y="1142995"/>
                  </a:moveTo>
                  <a:cubicBezTo>
                    <a:pt x="648194" y="1140139"/>
                    <a:pt x="652256" y="1140710"/>
                    <a:pt x="652383" y="1143693"/>
                  </a:cubicBezTo>
                  <a:cubicBezTo>
                    <a:pt x="652637" y="1150928"/>
                    <a:pt x="651748" y="1158100"/>
                    <a:pt x="650035" y="1165081"/>
                  </a:cubicBezTo>
                  <a:cubicBezTo>
                    <a:pt x="648575" y="1171428"/>
                    <a:pt x="647179" y="1178536"/>
                    <a:pt x="642800" y="1183487"/>
                  </a:cubicBezTo>
                  <a:cubicBezTo>
                    <a:pt x="640578" y="1185962"/>
                    <a:pt x="636263" y="1183995"/>
                    <a:pt x="636326" y="1180758"/>
                  </a:cubicBezTo>
                  <a:cubicBezTo>
                    <a:pt x="636517" y="1174474"/>
                    <a:pt x="639690" y="1168635"/>
                    <a:pt x="641530" y="1162669"/>
                  </a:cubicBezTo>
                  <a:cubicBezTo>
                    <a:pt x="643561" y="1156132"/>
                    <a:pt x="645275" y="1149532"/>
                    <a:pt x="647306" y="1142995"/>
                  </a:cubicBezTo>
                  <a:lnTo>
                    <a:pt x="647306" y="1142995"/>
                  </a:lnTo>
                  <a:close/>
                  <a:moveTo>
                    <a:pt x="661459" y="1261995"/>
                  </a:moveTo>
                  <a:cubicBezTo>
                    <a:pt x="658984" y="1269357"/>
                    <a:pt x="656255" y="1276656"/>
                    <a:pt x="653398" y="1283828"/>
                  </a:cubicBezTo>
                  <a:cubicBezTo>
                    <a:pt x="650860" y="1290302"/>
                    <a:pt x="646798" y="1296585"/>
                    <a:pt x="646671" y="1303693"/>
                  </a:cubicBezTo>
                  <a:cubicBezTo>
                    <a:pt x="646608" y="1306359"/>
                    <a:pt x="649845" y="1307437"/>
                    <a:pt x="651622" y="1305788"/>
                  </a:cubicBezTo>
                  <a:cubicBezTo>
                    <a:pt x="656699" y="1301154"/>
                    <a:pt x="658603" y="1293792"/>
                    <a:pt x="660888" y="1287446"/>
                  </a:cubicBezTo>
                  <a:cubicBezTo>
                    <a:pt x="663680" y="1279702"/>
                    <a:pt x="665902" y="1271769"/>
                    <a:pt x="667869" y="1263772"/>
                  </a:cubicBezTo>
                  <a:cubicBezTo>
                    <a:pt x="668948" y="1259520"/>
                    <a:pt x="662855" y="1257870"/>
                    <a:pt x="661459" y="1261995"/>
                  </a:cubicBezTo>
                  <a:lnTo>
                    <a:pt x="661459" y="1261995"/>
                  </a:lnTo>
                  <a:close/>
                  <a:moveTo>
                    <a:pt x="645529" y="1263201"/>
                  </a:moveTo>
                  <a:cubicBezTo>
                    <a:pt x="646544" y="1260662"/>
                    <a:pt x="650479" y="1262059"/>
                    <a:pt x="650479" y="1264597"/>
                  </a:cubicBezTo>
                  <a:cubicBezTo>
                    <a:pt x="650289" y="1276148"/>
                    <a:pt x="646290" y="1290428"/>
                    <a:pt x="639816" y="1300012"/>
                  </a:cubicBezTo>
                  <a:cubicBezTo>
                    <a:pt x="637278" y="1303757"/>
                    <a:pt x="630550" y="1301535"/>
                    <a:pt x="632201" y="1296775"/>
                  </a:cubicBezTo>
                  <a:cubicBezTo>
                    <a:pt x="634295" y="1290873"/>
                    <a:pt x="637342" y="1285287"/>
                    <a:pt x="639627" y="1279449"/>
                  </a:cubicBezTo>
                  <a:cubicBezTo>
                    <a:pt x="641721" y="1274054"/>
                    <a:pt x="643307" y="1268533"/>
                    <a:pt x="645529" y="1263201"/>
                  </a:cubicBezTo>
                  <a:lnTo>
                    <a:pt x="645529" y="1263201"/>
                  </a:lnTo>
                  <a:close/>
                  <a:moveTo>
                    <a:pt x="646481" y="1370714"/>
                  </a:moveTo>
                  <a:cubicBezTo>
                    <a:pt x="643878" y="1375284"/>
                    <a:pt x="641721" y="1380107"/>
                    <a:pt x="638801" y="1384613"/>
                  </a:cubicBezTo>
                  <a:cubicBezTo>
                    <a:pt x="636263" y="1388612"/>
                    <a:pt x="632201" y="1392801"/>
                    <a:pt x="631121" y="1397497"/>
                  </a:cubicBezTo>
                  <a:cubicBezTo>
                    <a:pt x="630360" y="1400734"/>
                    <a:pt x="633660" y="1403336"/>
                    <a:pt x="636580" y="1401750"/>
                  </a:cubicBezTo>
                  <a:cubicBezTo>
                    <a:pt x="641086" y="1399338"/>
                    <a:pt x="643815" y="1393435"/>
                    <a:pt x="646100" y="1388929"/>
                  </a:cubicBezTo>
                  <a:cubicBezTo>
                    <a:pt x="648575" y="1383979"/>
                    <a:pt x="651114" y="1378648"/>
                    <a:pt x="652320" y="1373189"/>
                  </a:cubicBezTo>
                  <a:cubicBezTo>
                    <a:pt x="653145" y="1369698"/>
                    <a:pt x="648385" y="1367414"/>
                    <a:pt x="646481" y="1370714"/>
                  </a:cubicBezTo>
                  <a:lnTo>
                    <a:pt x="646481" y="1370714"/>
                  </a:lnTo>
                  <a:close/>
                  <a:moveTo>
                    <a:pt x="634676" y="1360940"/>
                  </a:moveTo>
                  <a:cubicBezTo>
                    <a:pt x="636961" y="1359036"/>
                    <a:pt x="639943" y="1360305"/>
                    <a:pt x="640261" y="1363289"/>
                  </a:cubicBezTo>
                  <a:cubicBezTo>
                    <a:pt x="640959" y="1370016"/>
                    <a:pt x="636580" y="1377442"/>
                    <a:pt x="634169" y="1383598"/>
                  </a:cubicBezTo>
                  <a:cubicBezTo>
                    <a:pt x="631947" y="1389373"/>
                    <a:pt x="630487" y="1395910"/>
                    <a:pt x="625474" y="1399655"/>
                  </a:cubicBezTo>
                  <a:cubicBezTo>
                    <a:pt x="623760" y="1400988"/>
                    <a:pt x="620523" y="1399655"/>
                    <a:pt x="620205" y="1397497"/>
                  </a:cubicBezTo>
                  <a:cubicBezTo>
                    <a:pt x="619190" y="1391150"/>
                    <a:pt x="622681" y="1385439"/>
                    <a:pt x="625092" y="1379726"/>
                  </a:cubicBezTo>
                  <a:cubicBezTo>
                    <a:pt x="627631" y="1373697"/>
                    <a:pt x="629598" y="1365193"/>
                    <a:pt x="634676" y="1360940"/>
                  </a:cubicBezTo>
                  <a:lnTo>
                    <a:pt x="634676" y="1360940"/>
                  </a:lnTo>
                  <a:close/>
                  <a:moveTo>
                    <a:pt x="544363" y="1346597"/>
                  </a:moveTo>
                  <a:cubicBezTo>
                    <a:pt x="540491" y="1353007"/>
                    <a:pt x="537762" y="1360305"/>
                    <a:pt x="534588" y="1367096"/>
                  </a:cubicBezTo>
                  <a:cubicBezTo>
                    <a:pt x="531986" y="1372682"/>
                    <a:pt x="528051" y="1378775"/>
                    <a:pt x="528749" y="1385121"/>
                  </a:cubicBezTo>
                  <a:cubicBezTo>
                    <a:pt x="528940" y="1387089"/>
                    <a:pt x="531225" y="1389246"/>
                    <a:pt x="533192" y="1387723"/>
                  </a:cubicBezTo>
                  <a:cubicBezTo>
                    <a:pt x="538269" y="1383852"/>
                    <a:pt x="539919" y="1377759"/>
                    <a:pt x="542268" y="1371920"/>
                  </a:cubicBezTo>
                  <a:cubicBezTo>
                    <a:pt x="545251" y="1364495"/>
                    <a:pt x="548805" y="1357069"/>
                    <a:pt x="550963" y="1349389"/>
                  </a:cubicBezTo>
                  <a:cubicBezTo>
                    <a:pt x="552042" y="1345391"/>
                    <a:pt x="546457" y="1343106"/>
                    <a:pt x="544363" y="1346597"/>
                  </a:cubicBezTo>
                  <a:lnTo>
                    <a:pt x="544363" y="1346597"/>
                  </a:lnTo>
                  <a:close/>
                  <a:moveTo>
                    <a:pt x="529828" y="1340059"/>
                  </a:moveTo>
                  <a:cubicBezTo>
                    <a:pt x="531479" y="1335998"/>
                    <a:pt x="537127" y="1337458"/>
                    <a:pt x="536366" y="1341900"/>
                  </a:cubicBezTo>
                  <a:cubicBezTo>
                    <a:pt x="534334" y="1353134"/>
                    <a:pt x="532494" y="1366398"/>
                    <a:pt x="527417" y="1376617"/>
                  </a:cubicBezTo>
                  <a:cubicBezTo>
                    <a:pt x="525386" y="1380551"/>
                    <a:pt x="518468" y="1378838"/>
                    <a:pt x="518976" y="1374268"/>
                  </a:cubicBezTo>
                  <a:cubicBezTo>
                    <a:pt x="519991" y="1362781"/>
                    <a:pt x="525450" y="1350722"/>
                    <a:pt x="529828" y="1340059"/>
                  </a:cubicBezTo>
                  <a:lnTo>
                    <a:pt x="529828" y="1340059"/>
                  </a:lnTo>
                  <a:close/>
                  <a:moveTo>
                    <a:pt x="554390" y="1209444"/>
                  </a:moveTo>
                  <a:cubicBezTo>
                    <a:pt x="550328" y="1215474"/>
                    <a:pt x="547980" y="1222836"/>
                    <a:pt x="545822" y="1229754"/>
                  </a:cubicBezTo>
                  <a:cubicBezTo>
                    <a:pt x="543601" y="1236736"/>
                    <a:pt x="541126" y="1244161"/>
                    <a:pt x="541824" y="1251523"/>
                  </a:cubicBezTo>
                  <a:cubicBezTo>
                    <a:pt x="542141" y="1254696"/>
                    <a:pt x="546393" y="1256537"/>
                    <a:pt x="548107" y="1253237"/>
                  </a:cubicBezTo>
                  <a:cubicBezTo>
                    <a:pt x="551280" y="1247144"/>
                    <a:pt x="552360" y="1240226"/>
                    <a:pt x="554073" y="1233626"/>
                  </a:cubicBezTo>
                  <a:cubicBezTo>
                    <a:pt x="555913" y="1226390"/>
                    <a:pt x="558706" y="1219155"/>
                    <a:pt x="559721" y="1211730"/>
                  </a:cubicBezTo>
                  <a:cubicBezTo>
                    <a:pt x="560166" y="1208429"/>
                    <a:pt x="556358" y="1206525"/>
                    <a:pt x="554390" y="1209444"/>
                  </a:cubicBezTo>
                  <a:lnTo>
                    <a:pt x="554390" y="1209444"/>
                  </a:lnTo>
                  <a:close/>
                  <a:moveTo>
                    <a:pt x="535985" y="1211793"/>
                  </a:moveTo>
                  <a:cubicBezTo>
                    <a:pt x="537191" y="1208556"/>
                    <a:pt x="541951" y="1208937"/>
                    <a:pt x="542078" y="1212618"/>
                  </a:cubicBezTo>
                  <a:cubicBezTo>
                    <a:pt x="542204" y="1217886"/>
                    <a:pt x="541316" y="1223026"/>
                    <a:pt x="540618" y="1228231"/>
                  </a:cubicBezTo>
                  <a:cubicBezTo>
                    <a:pt x="539856" y="1233816"/>
                    <a:pt x="539412" y="1239655"/>
                    <a:pt x="537698" y="1245050"/>
                  </a:cubicBezTo>
                  <a:cubicBezTo>
                    <a:pt x="536239" y="1249365"/>
                    <a:pt x="529638" y="1248730"/>
                    <a:pt x="529701" y="1243970"/>
                  </a:cubicBezTo>
                  <a:cubicBezTo>
                    <a:pt x="529765" y="1233816"/>
                    <a:pt x="532431" y="1221313"/>
                    <a:pt x="535985" y="1211793"/>
                  </a:cubicBezTo>
                  <a:lnTo>
                    <a:pt x="535985" y="1211793"/>
                  </a:lnTo>
                  <a:close/>
                  <a:moveTo>
                    <a:pt x="469471" y="1167810"/>
                  </a:moveTo>
                  <a:cubicBezTo>
                    <a:pt x="469217" y="1163114"/>
                    <a:pt x="462744" y="1163241"/>
                    <a:pt x="462363" y="1167810"/>
                  </a:cubicBezTo>
                  <a:cubicBezTo>
                    <a:pt x="461601" y="1175807"/>
                    <a:pt x="461284" y="1183867"/>
                    <a:pt x="460459" y="1191864"/>
                  </a:cubicBezTo>
                  <a:cubicBezTo>
                    <a:pt x="459761" y="1198909"/>
                    <a:pt x="458174" y="1206081"/>
                    <a:pt x="459634" y="1213062"/>
                  </a:cubicBezTo>
                  <a:cubicBezTo>
                    <a:pt x="460078" y="1215410"/>
                    <a:pt x="463569" y="1215791"/>
                    <a:pt x="464648" y="1213697"/>
                  </a:cubicBezTo>
                  <a:cubicBezTo>
                    <a:pt x="467948" y="1207540"/>
                    <a:pt x="468202" y="1200432"/>
                    <a:pt x="468773" y="1193515"/>
                  </a:cubicBezTo>
                  <a:cubicBezTo>
                    <a:pt x="469408" y="1185010"/>
                    <a:pt x="469852" y="1176442"/>
                    <a:pt x="469471" y="1167810"/>
                  </a:cubicBezTo>
                  <a:lnTo>
                    <a:pt x="469471" y="1167810"/>
                  </a:lnTo>
                  <a:close/>
                  <a:moveTo>
                    <a:pt x="453541" y="1163241"/>
                  </a:moveTo>
                  <a:cubicBezTo>
                    <a:pt x="452779" y="1161019"/>
                    <a:pt x="448845" y="1160385"/>
                    <a:pt x="448401" y="1163241"/>
                  </a:cubicBezTo>
                  <a:cubicBezTo>
                    <a:pt x="447448" y="1170032"/>
                    <a:pt x="448083" y="1176886"/>
                    <a:pt x="447703" y="1183740"/>
                  </a:cubicBezTo>
                  <a:cubicBezTo>
                    <a:pt x="447258" y="1191484"/>
                    <a:pt x="445989" y="1199100"/>
                    <a:pt x="445164" y="1206715"/>
                  </a:cubicBezTo>
                  <a:cubicBezTo>
                    <a:pt x="444656" y="1211602"/>
                    <a:pt x="452399" y="1212491"/>
                    <a:pt x="453478" y="1207858"/>
                  </a:cubicBezTo>
                  <a:cubicBezTo>
                    <a:pt x="456714" y="1194593"/>
                    <a:pt x="458048" y="1176378"/>
                    <a:pt x="453541" y="1163241"/>
                  </a:cubicBezTo>
                  <a:lnTo>
                    <a:pt x="453541" y="1163241"/>
                  </a:lnTo>
                  <a:close/>
                  <a:moveTo>
                    <a:pt x="433803" y="1308517"/>
                  </a:moveTo>
                  <a:cubicBezTo>
                    <a:pt x="432470" y="1302297"/>
                    <a:pt x="431836" y="1296013"/>
                    <a:pt x="430884" y="1289730"/>
                  </a:cubicBezTo>
                  <a:cubicBezTo>
                    <a:pt x="430313" y="1285922"/>
                    <a:pt x="425172" y="1287382"/>
                    <a:pt x="424790" y="1290555"/>
                  </a:cubicBezTo>
                  <a:cubicBezTo>
                    <a:pt x="423521" y="1301535"/>
                    <a:pt x="424601" y="1318100"/>
                    <a:pt x="431391" y="1327303"/>
                  </a:cubicBezTo>
                  <a:cubicBezTo>
                    <a:pt x="433105" y="1329651"/>
                    <a:pt x="437294" y="1329143"/>
                    <a:pt x="437230" y="1325716"/>
                  </a:cubicBezTo>
                  <a:cubicBezTo>
                    <a:pt x="437103" y="1319814"/>
                    <a:pt x="434946" y="1314165"/>
                    <a:pt x="433803" y="1308517"/>
                  </a:cubicBezTo>
                  <a:lnTo>
                    <a:pt x="433803" y="1308517"/>
                  </a:lnTo>
                  <a:close/>
                  <a:moveTo>
                    <a:pt x="418254" y="1305216"/>
                  </a:moveTo>
                  <a:cubicBezTo>
                    <a:pt x="416667" y="1299187"/>
                    <a:pt x="415334" y="1292777"/>
                    <a:pt x="412351" y="1287255"/>
                  </a:cubicBezTo>
                  <a:cubicBezTo>
                    <a:pt x="411082" y="1284970"/>
                    <a:pt x="407718" y="1286113"/>
                    <a:pt x="407655" y="1288588"/>
                  </a:cubicBezTo>
                  <a:cubicBezTo>
                    <a:pt x="407464" y="1294427"/>
                    <a:pt x="409051" y="1300393"/>
                    <a:pt x="410193" y="1306041"/>
                  </a:cubicBezTo>
                  <a:cubicBezTo>
                    <a:pt x="411462" y="1312388"/>
                    <a:pt x="412351" y="1319115"/>
                    <a:pt x="414699" y="1325145"/>
                  </a:cubicBezTo>
                  <a:cubicBezTo>
                    <a:pt x="416222" y="1329080"/>
                    <a:pt x="423077" y="1329080"/>
                    <a:pt x="422633" y="1324066"/>
                  </a:cubicBezTo>
                  <a:cubicBezTo>
                    <a:pt x="421935" y="1317656"/>
                    <a:pt x="419968" y="1311499"/>
                    <a:pt x="418254" y="1305216"/>
                  </a:cubicBezTo>
                  <a:lnTo>
                    <a:pt x="418254" y="1305216"/>
                  </a:lnTo>
                  <a:close/>
                  <a:moveTo>
                    <a:pt x="409686" y="1410445"/>
                  </a:moveTo>
                  <a:cubicBezTo>
                    <a:pt x="406386" y="1401876"/>
                    <a:pt x="401371" y="1392039"/>
                    <a:pt x="395088" y="1385311"/>
                  </a:cubicBezTo>
                  <a:cubicBezTo>
                    <a:pt x="393057" y="1383154"/>
                    <a:pt x="389630" y="1385375"/>
                    <a:pt x="390265" y="1388168"/>
                  </a:cubicBezTo>
                  <a:cubicBezTo>
                    <a:pt x="392359" y="1396799"/>
                    <a:pt x="397627" y="1406255"/>
                    <a:pt x="402704" y="1413427"/>
                  </a:cubicBezTo>
                  <a:cubicBezTo>
                    <a:pt x="404989" y="1416664"/>
                    <a:pt x="411399" y="1414824"/>
                    <a:pt x="409686" y="1410445"/>
                  </a:cubicBezTo>
                  <a:lnTo>
                    <a:pt x="409686" y="1410445"/>
                  </a:lnTo>
                  <a:close/>
                  <a:moveTo>
                    <a:pt x="393311" y="1414189"/>
                  </a:moveTo>
                  <a:cubicBezTo>
                    <a:pt x="394771" y="1418061"/>
                    <a:pt x="388932" y="1421551"/>
                    <a:pt x="386393" y="1418314"/>
                  </a:cubicBezTo>
                  <a:cubicBezTo>
                    <a:pt x="380237" y="1410508"/>
                    <a:pt x="375603" y="1401242"/>
                    <a:pt x="369892" y="1393055"/>
                  </a:cubicBezTo>
                  <a:cubicBezTo>
                    <a:pt x="367544" y="1389754"/>
                    <a:pt x="372621" y="1386073"/>
                    <a:pt x="375287" y="1388802"/>
                  </a:cubicBezTo>
                  <a:cubicBezTo>
                    <a:pt x="382204" y="1396037"/>
                    <a:pt x="389694" y="1404669"/>
                    <a:pt x="393311" y="1414189"/>
                  </a:cubicBezTo>
                  <a:lnTo>
                    <a:pt x="393311" y="1414189"/>
                  </a:lnTo>
                  <a:close/>
                  <a:moveTo>
                    <a:pt x="308583" y="1389246"/>
                  </a:moveTo>
                  <a:cubicBezTo>
                    <a:pt x="303061" y="1379028"/>
                    <a:pt x="295508" y="1369255"/>
                    <a:pt x="287638" y="1360750"/>
                  </a:cubicBezTo>
                  <a:cubicBezTo>
                    <a:pt x="285481" y="1358402"/>
                    <a:pt x="280721" y="1360813"/>
                    <a:pt x="282053" y="1364050"/>
                  </a:cubicBezTo>
                  <a:cubicBezTo>
                    <a:pt x="286623" y="1375220"/>
                    <a:pt x="293414" y="1386073"/>
                    <a:pt x="302173" y="1394261"/>
                  </a:cubicBezTo>
                  <a:cubicBezTo>
                    <a:pt x="305536" y="1397434"/>
                    <a:pt x="310867" y="1393435"/>
                    <a:pt x="308583" y="1389246"/>
                  </a:cubicBezTo>
                  <a:lnTo>
                    <a:pt x="308583" y="1389246"/>
                  </a:lnTo>
                  <a:close/>
                  <a:moveTo>
                    <a:pt x="290304" y="1391468"/>
                  </a:moveTo>
                  <a:cubicBezTo>
                    <a:pt x="292462" y="1394578"/>
                    <a:pt x="288845" y="1399274"/>
                    <a:pt x="285354" y="1398005"/>
                  </a:cubicBezTo>
                  <a:cubicBezTo>
                    <a:pt x="279832" y="1395974"/>
                    <a:pt x="275263" y="1391150"/>
                    <a:pt x="271137" y="1386962"/>
                  </a:cubicBezTo>
                  <a:cubicBezTo>
                    <a:pt x="267266" y="1383027"/>
                    <a:pt x="262506" y="1378203"/>
                    <a:pt x="260919" y="1372809"/>
                  </a:cubicBezTo>
                  <a:cubicBezTo>
                    <a:pt x="260157" y="1370080"/>
                    <a:pt x="263077" y="1368366"/>
                    <a:pt x="265299" y="1369381"/>
                  </a:cubicBezTo>
                  <a:cubicBezTo>
                    <a:pt x="270059" y="1371603"/>
                    <a:pt x="274056" y="1376426"/>
                    <a:pt x="277992" y="1379980"/>
                  </a:cubicBezTo>
                  <a:cubicBezTo>
                    <a:pt x="282117" y="1383725"/>
                    <a:pt x="287194" y="1386898"/>
                    <a:pt x="290304" y="1391468"/>
                  </a:cubicBezTo>
                  <a:lnTo>
                    <a:pt x="290304" y="1391468"/>
                  </a:lnTo>
                  <a:close/>
                  <a:moveTo>
                    <a:pt x="180760" y="1311944"/>
                  </a:moveTo>
                  <a:cubicBezTo>
                    <a:pt x="178539" y="1306422"/>
                    <a:pt x="174604" y="1301916"/>
                    <a:pt x="171621" y="1296775"/>
                  </a:cubicBezTo>
                  <a:cubicBezTo>
                    <a:pt x="168194" y="1290873"/>
                    <a:pt x="165148" y="1284843"/>
                    <a:pt x="162799" y="1278370"/>
                  </a:cubicBezTo>
                  <a:cubicBezTo>
                    <a:pt x="161276" y="1274181"/>
                    <a:pt x="154930" y="1275767"/>
                    <a:pt x="156135" y="1280274"/>
                  </a:cubicBezTo>
                  <a:cubicBezTo>
                    <a:pt x="159308" y="1292396"/>
                    <a:pt x="164830" y="1308770"/>
                    <a:pt x="175810" y="1315879"/>
                  </a:cubicBezTo>
                  <a:cubicBezTo>
                    <a:pt x="178094" y="1317338"/>
                    <a:pt x="181903" y="1314800"/>
                    <a:pt x="180760" y="1311944"/>
                  </a:cubicBezTo>
                  <a:lnTo>
                    <a:pt x="180760" y="1311944"/>
                  </a:lnTo>
                  <a:close/>
                  <a:moveTo>
                    <a:pt x="154739" y="1295188"/>
                  </a:moveTo>
                  <a:cubicBezTo>
                    <a:pt x="157595" y="1299568"/>
                    <a:pt x="162545" y="1303757"/>
                    <a:pt x="162672" y="1309215"/>
                  </a:cubicBezTo>
                  <a:cubicBezTo>
                    <a:pt x="162736" y="1311690"/>
                    <a:pt x="160388" y="1313150"/>
                    <a:pt x="158166" y="1312705"/>
                  </a:cubicBezTo>
                  <a:cubicBezTo>
                    <a:pt x="152771" y="1311626"/>
                    <a:pt x="149281" y="1304455"/>
                    <a:pt x="146679" y="1300012"/>
                  </a:cubicBezTo>
                  <a:cubicBezTo>
                    <a:pt x="143442" y="1294363"/>
                    <a:pt x="140839" y="1288524"/>
                    <a:pt x="139126" y="1282241"/>
                  </a:cubicBezTo>
                  <a:cubicBezTo>
                    <a:pt x="138047" y="1278179"/>
                    <a:pt x="144013" y="1275450"/>
                    <a:pt x="145917" y="1279322"/>
                  </a:cubicBezTo>
                  <a:cubicBezTo>
                    <a:pt x="148773" y="1284717"/>
                    <a:pt x="151439" y="1290175"/>
                    <a:pt x="154739" y="1295188"/>
                  </a:cubicBezTo>
                  <a:lnTo>
                    <a:pt x="154739" y="1295188"/>
                  </a:lnTo>
                  <a:close/>
                  <a:moveTo>
                    <a:pt x="305664" y="1304328"/>
                  </a:moveTo>
                  <a:cubicBezTo>
                    <a:pt x="303379" y="1292967"/>
                    <a:pt x="296524" y="1281797"/>
                    <a:pt x="292209" y="1271071"/>
                  </a:cubicBezTo>
                  <a:cubicBezTo>
                    <a:pt x="290368" y="1266565"/>
                    <a:pt x="283703" y="1268151"/>
                    <a:pt x="284846" y="1273102"/>
                  </a:cubicBezTo>
                  <a:cubicBezTo>
                    <a:pt x="287575" y="1284970"/>
                    <a:pt x="290939" y="1298933"/>
                    <a:pt x="298999" y="1308262"/>
                  </a:cubicBezTo>
                  <a:cubicBezTo>
                    <a:pt x="301855" y="1311563"/>
                    <a:pt x="306425" y="1308009"/>
                    <a:pt x="305664" y="1304328"/>
                  </a:cubicBezTo>
                  <a:lnTo>
                    <a:pt x="305664" y="1304328"/>
                  </a:lnTo>
                  <a:close/>
                  <a:moveTo>
                    <a:pt x="278245" y="1289222"/>
                  </a:moveTo>
                  <a:cubicBezTo>
                    <a:pt x="281609" y="1294300"/>
                    <a:pt x="286179" y="1300075"/>
                    <a:pt x="287449" y="1306168"/>
                  </a:cubicBezTo>
                  <a:cubicBezTo>
                    <a:pt x="288274" y="1310040"/>
                    <a:pt x="283894" y="1312642"/>
                    <a:pt x="281038" y="1309976"/>
                  </a:cubicBezTo>
                  <a:cubicBezTo>
                    <a:pt x="276468" y="1305851"/>
                    <a:pt x="273867" y="1298997"/>
                    <a:pt x="271137" y="1293475"/>
                  </a:cubicBezTo>
                  <a:cubicBezTo>
                    <a:pt x="268281" y="1287826"/>
                    <a:pt x="265235" y="1282178"/>
                    <a:pt x="262887" y="1276275"/>
                  </a:cubicBezTo>
                  <a:cubicBezTo>
                    <a:pt x="261808" y="1273610"/>
                    <a:pt x="265933" y="1271198"/>
                    <a:pt x="267647" y="1273419"/>
                  </a:cubicBezTo>
                  <a:cubicBezTo>
                    <a:pt x="271518" y="1278433"/>
                    <a:pt x="274755" y="1283891"/>
                    <a:pt x="278245" y="1289222"/>
                  </a:cubicBezTo>
                  <a:lnTo>
                    <a:pt x="278245" y="1289222"/>
                  </a:lnTo>
                  <a:close/>
                  <a:moveTo>
                    <a:pt x="362212" y="1213761"/>
                  </a:moveTo>
                  <a:cubicBezTo>
                    <a:pt x="360245" y="1207477"/>
                    <a:pt x="358785" y="1201004"/>
                    <a:pt x="356437" y="1194784"/>
                  </a:cubicBezTo>
                  <a:cubicBezTo>
                    <a:pt x="355358" y="1191928"/>
                    <a:pt x="350915" y="1192118"/>
                    <a:pt x="350979" y="1195546"/>
                  </a:cubicBezTo>
                  <a:cubicBezTo>
                    <a:pt x="350979" y="1202463"/>
                    <a:pt x="352566" y="1209318"/>
                    <a:pt x="354279" y="1215982"/>
                  </a:cubicBezTo>
                  <a:cubicBezTo>
                    <a:pt x="355865" y="1222011"/>
                    <a:pt x="357388" y="1228612"/>
                    <a:pt x="361578" y="1233308"/>
                  </a:cubicBezTo>
                  <a:cubicBezTo>
                    <a:pt x="363355" y="1235339"/>
                    <a:pt x="366782" y="1233689"/>
                    <a:pt x="366782" y="1231087"/>
                  </a:cubicBezTo>
                  <a:cubicBezTo>
                    <a:pt x="366719" y="1225121"/>
                    <a:pt x="363989" y="1219472"/>
                    <a:pt x="362212" y="1213761"/>
                  </a:cubicBezTo>
                  <a:lnTo>
                    <a:pt x="362212" y="1213761"/>
                  </a:lnTo>
                  <a:close/>
                  <a:moveTo>
                    <a:pt x="345203" y="1208429"/>
                  </a:moveTo>
                  <a:cubicBezTo>
                    <a:pt x="347234" y="1213697"/>
                    <a:pt x="349836" y="1218964"/>
                    <a:pt x="350725" y="1224613"/>
                  </a:cubicBezTo>
                  <a:cubicBezTo>
                    <a:pt x="351423" y="1228992"/>
                    <a:pt x="346028" y="1231721"/>
                    <a:pt x="343553" y="1227723"/>
                  </a:cubicBezTo>
                  <a:cubicBezTo>
                    <a:pt x="340760" y="1223153"/>
                    <a:pt x="339301" y="1217886"/>
                    <a:pt x="337523" y="1212808"/>
                  </a:cubicBezTo>
                  <a:cubicBezTo>
                    <a:pt x="335810" y="1207921"/>
                    <a:pt x="333399" y="1202780"/>
                    <a:pt x="333526" y="1197576"/>
                  </a:cubicBezTo>
                  <a:cubicBezTo>
                    <a:pt x="333588" y="1195038"/>
                    <a:pt x="336825" y="1193387"/>
                    <a:pt x="338666" y="1195418"/>
                  </a:cubicBezTo>
                  <a:cubicBezTo>
                    <a:pt x="341966" y="1198973"/>
                    <a:pt x="343490" y="1203923"/>
                    <a:pt x="345203" y="1208429"/>
                  </a:cubicBezTo>
                  <a:lnTo>
                    <a:pt x="345203" y="1208429"/>
                  </a:lnTo>
                  <a:close/>
                  <a:moveTo>
                    <a:pt x="293223" y="1133411"/>
                  </a:moveTo>
                  <a:cubicBezTo>
                    <a:pt x="291510" y="1126811"/>
                    <a:pt x="289923" y="1120020"/>
                    <a:pt x="286940" y="1113863"/>
                  </a:cubicBezTo>
                  <a:cubicBezTo>
                    <a:pt x="285481" y="1110817"/>
                    <a:pt x="280594" y="1112340"/>
                    <a:pt x="280721" y="1115577"/>
                  </a:cubicBezTo>
                  <a:cubicBezTo>
                    <a:pt x="280911" y="1122431"/>
                    <a:pt x="282625" y="1129286"/>
                    <a:pt x="284148" y="1135950"/>
                  </a:cubicBezTo>
                  <a:cubicBezTo>
                    <a:pt x="285544" y="1142043"/>
                    <a:pt x="286433" y="1148389"/>
                    <a:pt x="290495" y="1153213"/>
                  </a:cubicBezTo>
                  <a:cubicBezTo>
                    <a:pt x="291954" y="1154990"/>
                    <a:pt x="295064" y="1154038"/>
                    <a:pt x="295572" y="1151880"/>
                  </a:cubicBezTo>
                  <a:cubicBezTo>
                    <a:pt x="296969" y="1145724"/>
                    <a:pt x="294747" y="1139441"/>
                    <a:pt x="293223" y="1133411"/>
                  </a:cubicBezTo>
                  <a:lnTo>
                    <a:pt x="293223" y="1133411"/>
                  </a:lnTo>
                  <a:close/>
                  <a:moveTo>
                    <a:pt x="276595" y="1133094"/>
                  </a:moveTo>
                  <a:cubicBezTo>
                    <a:pt x="278118" y="1137854"/>
                    <a:pt x="281419" y="1142614"/>
                    <a:pt x="280975" y="1147691"/>
                  </a:cubicBezTo>
                  <a:cubicBezTo>
                    <a:pt x="280721" y="1150357"/>
                    <a:pt x="278245" y="1152007"/>
                    <a:pt x="275770" y="1150737"/>
                  </a:cubicBezTo>
                  <a:cubicBezTo>
                    <a:pt x="270630" y="1148008"/>
                    <a:pt x="268789" y="1141091"/>
                    <a:pt x="267266" y="1135759"/>
                  </a:cubicBezTo>
                  <a:cubicBezTo>
                    <a:pt x="265425" y="1129286"/>
                    <a:pt x="264536" y="1122495"/>
                    <a:pt x="264917" y="1115831"/>
                  </a:cubicBezTo>
                  <a:cubicBezTo>
                    <a:pt x="265235" y="1110309"/>
                    <a:pt x="272533" y="1110563"/>
                    <a:pt x="273105" y="1115831"/>
                  </a:cubicBezTo>
                  <a:cubicBezTo>
                    <a:pt x="273867" y="1121606"/>
                    <a:pt x="274755" y="1127382"/>
                    <a:pt x="276595" y="1133094"/>
                  </a:cubicBezTo>
                  <a:lnTo>
                    <a:pt x="276595" y="1133094"/>
                  </a:lnTo>
                  <a:close/>
                  <a:moveTo>
                    <a:pt x="213192" y="1195863"/>
                  </a:moveTo>
                  <a:cubicBezTo>
                    <a:pt x="210780" y="1190595"/>
                    <a:pt x="208749" y="1185200"/>
                    <a:pt x="206528" y="1179869"/>
                  </a:cubicBezTo>
                  <a:cubicBezTo>
                    <a:pt x="204878" y="1175871"/>
                    <a:pt x="199293" y="1177267"/>
                    <a:pt x="200054" y="1181646"/>
                  </a:cubicBezTo>
                  <a:cubicBezTo>
                    <a:pt x="201133" y="1187485"/>
                    <a:pt x="203037" y="1193197"/>
                    <a:pt x="205258" y="1198719"/>
                  </a:cubicBezTo>
                  <a:cubicBezTo>
                    <a:pt x="207226" y="1203669"/>
                    <a:pt x="209384" y="1209508"/>
                    <a:pt x="213509" y="1212999"/>
                  </a:cubicBezTo>
                  <a:cubicBezTo>
                    <a:pt x="216175" y="1215220"/>
                    <a:pt x="219538" y="1213062"/>
                    <a:pt x="219031" y="1209699"/>
                  </a:cubicBezTo>
                  <a:cubicBezTo>
                    <a:pt x="218269" y="1204811"/>
                    <a:pt x="215223" y="1200369"/>
                    <a:pt x="213192" y="1195863"/>
                  </a:cubicBezTo>
                  <a:lnTo>
                    <a:pt x="213192" y="1195863"/>
                  </a:lnTo>
                  <a:close/>
                  <a:moveTo>
                    <a:pt x="193708" y="1193260"/>
                  </a:moveTo>
                  <a:cubicBezTo>
                    <a:pt x="196373" y="1198973"/>
                    <a:pt x="200054" y="1204621"/>
                    <a:pt x="200498" y="1211031"/>
                  </a:cubicBezTo>
                  <a:cubicBezTo>
                    <a:pt x="200752" y="1214649"/>
                    <a:pt x="196373" y="1215664"/>
                    <a:pt x="194088" y="1213761"/>
                  </a:cubicBezTo>
                  <a:cubicBezTo>
                    <a:pt x="188948" y="1209444"/>
                    <a:pt x="186853" y="1201955"/>
                    <a:pt x="184441" y="1195863"/>
                  </a:cubicBezTo>
                  <a:cubicBezTo>
                    <a:pt x="181776" y="1189135"/>
                    <a:pt x="179046" y="1182408"/>
                    <a:pt x="178539" y="1175109"/>
                  </a:cubicBezTo>
                  <a:cubicBezTo>
                    <a:pt x="178285" y="1171809"/>
                    <a:pt x="182665" y="1171238"/>
                    <a:pt x="184188" y="1173522"/>
                  </a:cubicBezTo>
                  <a:cubicBezTo>
                    <a:pt x="188313" y="1179552"/>
                    <a:pt x="190661" y="1186660"/>
                    <a:pt x="193708" y="1193260"/>
                  </a:cubicBezTo>
                  <a:lnTo>
                    <a:pt x="193708" y="1193260"/>
                  </a:lnTo>
                  <a:close/>
                  <a:moveTo>
                    <a:pt x="71153" y="1162987"/>
                  </a:moveTo>
                  <a:cubicBezTo>
                    <a:pt x="67852" y="1156259"/>
                    <a:pt x="63917" y="1149913"/>
                    <a:pt x="59855" y="1143693"/>
                  </a:cubicBezTo>
                  <a:cubicBezTo>
                    <a:pt x="57444" y="1139948"/>
                    <a:pt x="51859" y="1143248"/>
                    <a:pt x="53953" y="1147183"/>
                  </a:cubicBezTo>
                  <a:cubicBezTo>
                    <a:pt x="57254" y="1153467"/>
                    <a:pt x="60237" y="1159814"/>
                    <a:pt x="63219" y="1166287"/>
                  </a:cubicBezTo>
                  <a:cubicBezTo>
                    <a:pt x="65631" y="1171555"/>
                    <a:pt x="67154" y="1177965"/>
                    <a:pt x="72105" y="1181265"/>
                  </a:cubicBezTo>
                  <a:cubicBezTo>
                    <a:pt x="73437" y="1182154"/>
                    <a:pt x="75659" y="1181329"/>
                    <a:pt x="76040" y="1179679"/>
                  </a:cubicBezTo>
                  <a:cubicBezTo>
                    <a:pt x="77183" y="1173713"/>
                    <a:pt x="73692" y="1168191"/>
                    <a:pt x="71153" y="1162987"/>
                  </a:cubicBezTo>
                  <a:lnTo>
                    <a:pt x="71153" y="1162987"/>
                  </a:lnTo>
                  <a:close/>
                  <a:moveTo>
                    <a:pt x="50589" y="1159496"/>
                  </a:moveTo>
                  <a:cubicBezTo>
                    <a:pt x="53636" y="1164574"/>
                    <a:pt x="57888" y="1169207"/>
                    <a:pt x="58650" y="1175236"/>
                  </a:cubicBezTo>
                  <a:cubicBezTo>
                    <a:pt x="58904" y="1177457"/>
                    <a:pt x="56048" y="1179679"/>
                    <a:pt x="54080" y="1178790"/>
                  </a:cubicBezTo>
                  <a:cubicBezTo>
                    <a:pt x="48178" y="1176378"/>
                    <a:pt x="45004" y="1170095"/>
                    <a:pt x="42085" y="1164574"/>
                  </a:cubicBezTo>
                  <a:cubicBezTo>
                    <a:pt x="38785" y="1158227"/>
                    <a:pt x="36309" y="1151626"/>
                    <a:pt x="35040" y="1144645"/>
                  </a:cubicBezTo>
                  <a:cubicBezTo>
                    <a:pt x="34342" y="1141027"/>
                    <a:pt x="39166" y="1138552"/>
                    <a:pt x="41069" y="1142043"/>
                  </a:cubicBezTo>
                  <a:cubicBezTo>
                    <a:pt x="44179" y="1147882"/>
                    <a:pt x="47226" y="1153784"/>
                    <a:pt x="50589" y="1159496"/>
                  </a:cubicBezTo>
                  <a:lnTo>
                    <a:pt x="50589" y="1159496"/>
                  </a:lnTo>
                  <a:close/>
                  <a:moveTo>
                    <a:pt x="138809" y="1065946"/>
                  </a:moveTo>
                  <a:cubicBezTo>
                    <a:pt x="137222" y="1058710"/>
                    <a:pt x="136206" y="1051412"/>
                    <a:pt x="134683" y="1044177"/>
                  </a:cubicBezTo>
                  <a:cubicBezTo>
                    <a:pt x="133858" y="1040432"/>
                    <a:pt x="128527" y="1041511"/>
                    <a:pt x="128400" y="1045065"/>
                  </a:cubicBezTo>
                  <a:cubicBezTo>
                    <a:pt x="127765" y="1058266"/>
                    <a:pt x="129606" y="1076227"/>
                    <a:pt x="136587" y="1087588"/>
                  </a:cubicBezTo>
                  <a:cubicBezTo>
                    <a:pt x="138365" y="1090444"/>
                    <a:pt x="143378" y="1089492"/>
                    <a:pt x="143125" y="1085811"/>
                  </a:cubicBezTo>
                  <a:cubicBezTo>
                    <a:pt x="142680" y="1079020"/>
                    <a:pt x="140268" y="1072547"/>
                    <a:pt x="138809" y="1065946"/>
                  </a:cubicBezTo>
                  <a:lnTo>
                    <a:pt x="138809" y="1065946"/>
                  </a:lnTo>
                  <a:close/>
                  <a:moveTo>
                    <a:pt x="124147" y="1062138"/>
                  </a:moveTo>
                  <a:cubicBezTo>
                    <a:pt x="126242" y="1069119"/>
                    <a:pt x="130621" y="1076735"/>
                    <a:pt x="130368" y="1084034"/>
                  </a:cubicBezTo>
                  <a:cubicBezTo>
                    <a:pt x="130241" y="1087398"/>
                    <a:pt x="126306" y="1089175"/>
                    <a:pt x="123894" y="1086763"/>
                  </a:cubicBezTo>
                  <a:cubicBezTo>
                    <a:pt x="118689" y="1081686"/>
                    <a:pt x="117103" y="1073118"/>
                    <a:pt x="115072" y="1066200"/>
                  </a:cubicBezTo>
                  <a:cubicBezTo>
                    <a:pt x="113104" y="1059472"/>
                    <a:pt x="110121" y="1051348"/>
                    <a:pt x="112089" y="1044367"/>
                  </a:cubicBezTo>
                  <a:cubicBezTo>
                    <a:pt x="112660" y="1042400"/>
                    <a:pt x="115452" y="1041321"/>
                    <a:pt x="116913" y="1043098"/>
                  </a:cubicBezTo>
                  <a:cubicBezTo>
                    <a:pt x="121165" y="1048302"/>
                    <a:pt x="122180" y="1055664"/>
                    <a:pt x="124147" y="1062138"/>
                  </a:cubicBezTo>
                  <a:lnTo>
                    <a:pt x="124147" y="1062138"/>
                  </a:lnTo>
                  <a:close/>
                  <a:moveTo>
                    <a:pt x="29011" y="1005589"/>
                  </a:moveTo>
                  <a:cubicBezTo>
                    <a:pt x="26853" y="999940"/>
                    <a:pt x="25774" y="993974"/>
                    <a:pt x="23870" y="988326"/>
                  </a:cubicBezTo>
                  <a:cubicBezTo>
                    <a:pt x="22600" y="984645"/>
                    <a:pt x="17587" y="985343"/>
                    <a:pt x="17333" y="989214"/>
                  </a:cubicBezTo>
                  <a:cubicBezTo>
                    <a:pt x="16508" y="1000575"/>
                    <a:pt x="21585" y="1019107"/>
                    <a:pt x="30978" y="1026025"/>
                  </a:cubicBezTo>
                  <a:cubicBezTo>
                    <a:pt x="33644" y="1027993"/>
                    <a:pt x="36564" y="1024756"/>
                    <a:pt x="36055" y="1022027"/>
                  </a:cubicBezTo>
                  <a:cubicBezTo>
                    <a:pt x="34977" y="1016251"/>
                    <a:pt x="31105" y="1011110"/>
                    <a:pt x="29011" y="1005589"/>
                  </a:cubicBezTo>
                  <a:lnTo>
                    <a:pt x="29011" y="1005589"/>
                  </a:lnTo>
                  <a:close/>
                  <a:moveTo>
                    <a:pt x="18031" y="1021900"/>
                  </a:moveTo>
                  <a:cubicBezTo>
                    <a:pt x="19174" y="1026596"/>
                    <a:pt x="12129" y="1029960"/>
                    <a:pt x="10098" y="1025264"/>
                  </a:cubicBezTo>
                  <a:cubicBezTo>
                    <a:pt x="4830" y="1013141"/>
                    <a:pt x="895" y="998607"/>
                    <a:pt x="6" y="985343"/>
                  </a:cubicBezTo>
                  <a:cubicBezTo>
                    <a:pt x="-184" y="982677"/>
                    <a:pt x="3878" y="981535"/>
                    <a:pt x="5021" y="983947"/>
                  </a:cubicBezTo>
                  <a:cubicBezTo>
                    <a:pt x="10479" y="995688"/>
                    <a:pt x="14985" y="1009333"/>
                    <a:pt x="18031" y="1021900"/>
                  </a:cubicBezTo>
                  <a:lnTo>
                    <a:pt x="18031" y="1021900"/>
                  </a:lnTo>
                  <a:close/>
                  <a:moveTo>
                    <a:pt x="34469" y="875291"/>
                  </a:moveTo>
                  <a:cubicBezTo>
                    <a:pt x="33644" y="869008"/>
                    <a:pt x="32819" y="862725"/>
                    <a:pt x="31994" y="856441"/>
                  </a:cubicBezTo>
                  <a:cubicBezTo>
                    <a:pt x="31549" y="853014"/>
                    <a:pt x="26472" y="854093"/>
                    <a:pt x="26345" y="857203"/>
                  </a:cubicBezTo>
                  <a:cubicBezTo>
                    <a:pt x="25774" y="869389"/>
                    <a:pt x="25076" y="886652"/>
                    <a:pt x="30724" y="897822"/>
                  </a:cubicBezTo>
                  <a:cubicBezTo>
                    <a:pt x="32311" y="900995"/>
                    <a:pt x="36246" y="899028"/>
                    <a:pt x="36627" y="896172"/>
                  </a:cubicBezTo>
                  <a:cubicBezTo>
                    <a:pt x="37452" y="889571"/>
                    <a:pt x="35357" y="881955"/>
                    <a:pt x="34469" y="875291"/>
                  </a:cubicBezTo>
                  <a:lnTo>
                    <a:pt x="34469" y="875291"/>
                  </a:lnTo>
                  <a:close/>
                  <a:moveTo>
                    <a:pt x="21585" y="876751"/>
                  </a:moveTo>
                  <a:cubicBezTo>
                    <a:pt x="20189" y="869389"/>
                    <a:pt x="19110" y="861900"/>
                    <a:pt x="17333" y="854601"/>
                  </a:cubicBezTo>
                  <a:cubicBezTo>
                    <a:pt x="16508" y="851237"/>
                    <a:pt x="11938" y="852189"/>
                    <a:pt x="11684" y="855362"/>
                  </a:cubicBezTo>
                  <a:cubicBezTo>
                    <a:pt x="11177" y="862281"/>
                    <a:pt x="11684" y="869262"/>
                    <a:pt x="12636" y="876116"/>
                  </a:cubicBezTo>
                  <a:cubicBezTo>
                    <a:pt x="13525" y="882717"/>
                    <a:pt x="13842" y="890460"/>
                    <a:pt x="17778" y="895981"/>
                  </a:cubicBezTo>
                  <a:cubicBezTo>
                    <a:pt x="19237" y="898012"/>
                    <a:pt x="23299" y="898330"/>
                    <a:pt x="23807" y="895156"/>
                  </a:cubicBezTo>
                  <a:cubicBezTo>
                    <a:pt x="24822" y="888936"/>
                    <a:pt x="22727" y="882971"/>
                    <a:pt x="21585" y="876751"/>
                  </a:cubicBezTo>
                  <a:lnTo>
                    <a:pt x="21585" y="876751"/>
                  </a:lnTo>
                  <a:close/>
                  <a:moveTo>
                    <a:pt x="133922" y="915402"/>
                  </a:moveTo>
                  <a:cubicBezTo>
                    <a:pt x="132526" y="908802"/>
                    <a:pt x="132144" y="902011"/>
                    <a:pt x="131193" y="895347"/>
                  </a:cubicBezTo>
                  <a:cubicBezTo>
                    <a:pt x="130748" y="892110"/>
                    <a:pt x="125544" y="892300"/>
                    <a:pt x="124909" y="895347"/>
                  </a:cubicBezTo>
                  <a:cubicBezTo>
                    <a:pt x="122371" y="907596"/>
                    <a:pt x="124274" y="926318"/>
                    <a:pt x="132842" y="935966"/>
                  </a:cubicBezTo>
                  <a:cubicBezTo>
                    <a:pt x="134683" y="937997"/>
                    <a:pt x="138872" y="936473"/>
                    <a:pt x="138555" y="933554"/>
                  </a:cubicBezTo>
                  <a:cubicBezTo>
                    <a:pt x="137984" y="927334"/>
                    <a:pt x="135254" y="921558"/>
                    <a:pt x="133922" y="915402"/>
                  </a:cubicBezTo>
                  <a:lnTo>
                    <a:pt x="133922" y="915402"/>
                  </a:lnTo>
                  <a:close/>
                  <a:moveTo>
                    <a:pt x="123322" y="922955"/>
                  </a:moveTo>
                  <a:cubicBezTo>
                    <a:pt x="124465" y="928286"/>
                    <a:pt x="116532" y="930571"/>
                    <a:pt x="115199" y="925240"/>
                  </a:cubicBezTo>
                  <a:cubicBezTo>
                    <a:pt x="113104" y="916608"/>
                    <a:pt x="110312" y="907152"/>
                    <a:pt x="110820" y="898139"/>
                  </a:cubicBezTo>
                  <a:cubicBezTo>
                    <a:pt x="110947" y="895727"/>
                    <a:pt x="114183" y="894585"/>
                    <a:pt x="115452" y="896870"/>
                  </a:cubicBezTo>
                  <a:cubicBezTo>
                    <a:pt x="119832" y="904676"/>
                    <a:pt x="121419" y="914260"/>
                    <a:pt x="123322" y="922955"/>
                  </a:cubicBezTo>
                  <a:lnTo>
                    <a:pt x="123322" y="922955"/>
                  </a:lnTo>
                  <a:close/>
                  <a:moveTo>
                    <a:pt x="213763" y="974299"/>
                  </a:moveTo>
                  <a:cubicBezTo>
                    <a:pt x="212684" y="967191"/>
                    <a:pt x="211986" y="960019"/>
                    <a:pt x="210971" y="952911"/>
                  </a:cubicBezTo>
                  <a:cubicBezTo>
                    <a:pt x="210400" y="948976"/>
                    <a:pt x="204433" y="950055"/>
                    <a:pt x="204306" y="953800"/>
                  </a:cubicBezTo>
                  <a:cubicBezTo>
                    <a:pt x="204116" y="960781"/>
                    <a:pt x="204687" y="967572"/>
                    <a:pt x="205576" y="974490"/>
                  </a:cubicBezTo>
                  <a:cubicBezTo>
                    <a:pt x="206338" y="980583"/>
                    <a:pt x="206654" y="987247"/>
                    <a:pt x="210273" y="992324"/>
                  </a:cubicBezTo>
                  <a:cubicBezTo>
                    <a:pt x="211478" y="994038"/>
                    <a:pt x="214525" y="994101"/>
                    <a:pt x="215033" y="991689"/>
                  </a:cubicBezTo>
                  <a:cubicBezTo>
                    <a:pt x="216302" y="985978"/>
                    <a:pt x="214588" y="980139"/>
                    <a:pt x="213763" y="974299"/>
                  </a:cubicBezTo>
                  <a:lnTo>
                    <a:pt x="213763" y="974299"/>
                  </a:lnTo>
                  <a:close/>
                  <a:moveTo>
                    <a:pt x="198848" y="973474"/>
                  </a:moveTo>
                  <a:cubicBezTo>
                    <a:pt x="197072" y="966683"/>
                    <a:pt x="195738" y="959829"/>
                    <a:pt x="193200" y="953228"/>
                  </a:cubicBezTo>
                  <a:cubicBezTo>
                    <a:pt x="192248" y="950753"/>
                    <a:pt x="188884" y="951134"/>
                    <a:pt x="188630" y="953863"/>
                  </a:cubicBezTo>
                  <a:cubicBezTo>
                    <a:pt x="187996" y="960908"/>
                    <a:pt x="189075" y="967635"/>
                    <a:pt x="190598" y="974490"/>
                  </a:cubicBezTo>
                  <a:cubicBezTo>
                    <a:pt x="191740" y="979631"/>
                    <a:pt x="192185" y="987437"/>
                    <a:pt x="197389" y="989785"/>
                  </a:cubicBezTo>
                  <a:cubicBezTo>
                    <a:pt x="198531" y="990293"/>
                    <a:pt x="199864" y="990103"/>
                    <a:pt x="200625" y="988897"/>
                  </a:cubicBezTo>
                  <a:cubicBezTo>
                    <a:pt x="203545" y="984074"/>
                    <a:pt x="200181" y="978488"/>
                    <a:pt x="198848" y="973474"/>
                  </a:cubicBezTo>
                  <a:lnTo>
                    <a:pt x="198848" y="973474"/>
                  </a:lnTo>
                  <a:close/>
                  <a:moveTo>
                    <a:pt x="300776" y="1014347"/>
                  </a:moveTo>
                  <a:cubicBezTo>
                    <a:pt x="299951" y="1007493"/>
                    <a:pt x="299951" y="1000638"/>
                    <a:pt x="300967" y="993784"/>
                  </a:cubicBezTo>
                  <a:cubicBezTo>
                    <a:pt x="301602" y="989341"/>
                    <a:pt x="295128" y="987183"/>
                    <a:pt x="294112" y="991880"/>
                  </a:cubicBezTo>
                  <a:cubicBezTo>
                    <a:pt x="291637" y="1003114"/>
                    <a:pt x="288972" y="1023296"/>
                    <a:pt x="298047" y="1032181"/>
                  </a:cubicBezTo>
                  <a:cubicBezTo>
                    <a:pt x="299443" y="1033578"/>
                    <a:pt x="302490" y="1033133"/>
                    <a:pt x="302871" y="1030912"/>
                  </a:cubicBezTo>
                  <a:cubicBezTo>
                    <a:pt x="303759" y="1025264"/>
                    <a:pt x="301474" y="1019996"/>
                    <a:pt x="300776" y="1014347"/>
                  </a:cubicBezTo>
                  <a:lnTo>
                    <a:pt x="300776" y="1014347"/>
                  </a:lnTo>
                  <a:close/>
                  <a:moveTo>
                    <a:pt x="286179" y="1012316"/>
                  </a:moveTo>
                  <a:cubicBezTo>
                    <a:pt x="287321" y="1017140"/>
                    <a:pt x="289289" y="1021836"/>
                    <a:pt x="289099" y="1026850"/>
                  </a:cubicBezTo>
                  <a:cubicBezTo>
                    <a:pt x="289035" y="1029262"/>
                    <a:pt x="285798" y="1031102"/>
                    <a:pt x="284021" y="1028945"/>
                  </a:cubicBezTo>
                  <a:cubicBezTo>
                    <a:pt x="277040" y="1020377"/>
                    <a:pt x="277167" y="1005398"/>
                    <a:pt x="277293" y="994800"/>
                  </a:cubicBezTo>
                  <a:cubicBezTo>
                    <a:pt x="277357" y="990674"/>
                    <a:pt x="283132" y="990801"/>
                    <a:pt x="283450" y="994800"/>
                  </a:cubicBezTo>
                  <a:cubicBezTo>
                    <a:pt x="283958" y="1000765"/>
                    <a:pt x="284846" y="1006604"/>
                    <a:pt x="286179" y="1012316"/>
                  </a:cubicBezTo>
                  <a:lnTo>
                    <a:pt x="286179" y="1012316"/>
                  </a:lnTo>
                  <a:close/>
                  <a:moveTo>
                    <a:pt x="383791" y="1081432"/>
                  </a:moveTo>
                  <a:cubicBezTo>
                    <a:pt x="382585" y="1074260"/>
                    <a:pt x="382268" y="1067088"/>
                    <a:pt x="381697" y="1059916"/>
                  </a:cubicBezTo>
                  <a:cubicBezTo>
                    <a:pt x="381443" y="1056553"/>
                    <a:pt x="376048" y="1055220"/>
                    <a:pt x="375477" y="1059028"/>
                  </a:cubicBezTo>
                  <a:cubicBezTo>
                    <a:pt x="374334" y="1066454"/>
                    <a:pt x="374398" y="1073816"/>
                    <a:pt x="375287" y="1081242"/>
                  </a:cubicBezTo>
                  <a:cubicBezTo>
                    <a:pt x="376048" y="1087461"/>
                    <a:pt x="376556" y="1094189"/>
                    <a:pt x="380872" y="1098885"/>
                  </a:cubicBezTo>
                  <a:cubicBezTo>
                    <a:pt x="382204" y="1100345"/>
                    <a:pt x="385123" y="1099710"/>
                    <a:pt x="385568" y="1097616"/>
                  </a:cubicBezTo>
                  <a:cubicBezTo>
                    <a:pt x="386647" y="1092158"/>
                    <a:pt x="384743" y="1086953"/>
                    <a:pt x="383791" y="1081432"/>
                  </a:cubicBezTo>
                  <a:lnTo>
                    <a:pt x="383791" y="1081432"/>
                  </a:lnTo>
                  <a:close/>
                  <a:moveTo>
                    <a:pt x="366592" y="1077116"/>
                  </a:moveTo>
                  <a:cubicBezTo>
                    <a:pt x="365068" y="1071214"/>
                    <a:pt x="364053" y="1065184"/>
                    <a:pt x="362784" y="1059218"/>
                  </a:cubicBezTo>
                  <a:cubicBezTo>
                    <a:pt x="362148" y="1055981"/>
                    <a:pt x="357770" y="1057061"/>
                    <a:pt x="357452" y="1059980"/>
                  </a:cubicBezTo>
                  <a:cubicBezTo>
                    <a:pt x="356437" y="1070960"/>
                    <a:pt x="357960" y="1087144"/>
                    <a:pt x="365196" y="1095902"/>
                  </a:cubicBezTo>
                  <a:cubicBezTo>
                    <a:pt x="367036" y="1098187"/>
                    <a:pt x="371288" y="1096347"/>
                    <a:pt x="371034" y="1093427"/>
                  </a:cubicBezTo>
                  <a:cubicBezTo>
                    <a:pt x="370590" y="1087778"/>
                    <a:pt x="367988" y="1082574"/>
                    <a:pt x="366592" y="1077116"/>
                  </a:cubicBezTo>
                  <a:lnTo>
                    <a:pt x="366592" y="1077116"/>
                  </a:lnTo>
                  <a:close/>
                  <a:moveTo>
                    <a:pt x="468837" y="1067406"/>
                  </a:moveTo>
                  <a:cubicBezTo>
                    <a:pt x="468773" y="1060996"/>
                    <a:pt x="469154" y="1054458"/>
                    <a:pt x="468266" y="1048048"/>
                  </a:cubicBezTo>
                  <a:cubicBezTo>
                    <a:pt x="467885" y="1045192"/>
                    <a:pt x="463315" y="1045382"/>
                    <a:pt x="462808" y="1048048"/>
                  </a:cubicBezTo>
                  <a:cubicBezTo>
                    <a:pt x="461538" y="1054395"/>
                    <a:pt x="461538" y="1060996"/>
                    <a:pt x="461094" y="1067406"/>
                  </a:cubicBezTo>
                  <a:cubicBezTo>
                    <a:pt x="460649" y="1073879"/>
                    <a:pt x="459761" y="1080480"/>
                    <a:pt x="461221" y="1086890"/>
                  </a:cubicBezTo>
                  <a:cubicBezTo>
                    <a:pt x="461983" y="1090254"/>
                    <a:pt x="466679" y="1089936"/>
                    <a:pt x="467568" y="1086890"/>
                  </a:cubicBezTo>
                  <a:cubicBezTo>
                    <a:pt x="469344" y="1080607"/>
                    <a:pt x="468837" y="1073879"/>
                    <a:pt x="468837" y="1067406"/>
                  </a:cubicBezTo>
                  <a:lnTo>
                    <a:pt x="468837" y="1067406"/>
                  </a:lnTo>
                  <a:close/>
                  <a:moveTo>
                    <a:pt x="452272" y="1070389"/>
                  </a:moveTo>
                  <a:cubicBezTo>
                    <a:pt x="451637" y="1064740"/>
                    <a:pt x="450939" y="1059155"/>
                    <a:pt x="449543" y="1053633"/>
                  </a:cubicBezTo>
                  <a:cubicBezTo>
                    <a:pt x="448781" y="1050714"/>
                    <a:pt x="444910" y="1051602"/>
                    <a:pt x="444656" y="1054332"/>
                  </a:cubicBezTo>
                  <a:cubicBezTo>
                    <a:pt x="444021" y="1060488"/>
                    <a:pt x="444212" y="1066517"/>
                    <a:pt x="444466" y="1072737"/>
                  </a:cubicBezTo>
                  <a:cubicBezTo>
                    <a:pt x="444656" y="1077687"/>
                    <a:pt x="444212" y="1082257"/>
                    <a:pt x="447385" y="1086192"/>
                  </a:cubicBezTo>
                  <a:cubicBezTo>
                    <a:pt x="448528" y="1087652"/>
                    <a:pt x="450876" y="1087017"/>
                    <a:pt x="451701" y="1085621"/>
                  </a:cubicBezTo>
                  <a:cubicBezTo>
                    <a:pt x="454366" y="1081051"/>
                    <a:pt x="452843" y="1075402"/>
                    <a:pt x="452272" y="1070389"/>
                  </a:cubicBezTo>
                  <a:lnTo>
                    <a:pt x="452272" y="1070389"/>
                  </a:lnTo>
                  <a:close/>
                  <a:moveTo>
                    <a:pt x="536746" y="1085367"/>
                  </a:moveTo>
                  <a:cubicBezTo>
                    <a:pt x="536683" y="1079083"/>
                    <a:pt x="536620" y="1072610"/>
                    <a:pt x="535477" y="1066454"/>
                  </a:cubicBezTo>
                  <a:cubicBezTo>
                    <a:pt x="534906" y="1063153"/>
                    <a:pt x="529574" y="1063153"/>
                    <a:pt x="528940" y="1066454"/>
                  </a:cubicBezTo>
                  <a:cubicBezTo>
                    <a:pt x="527798" y="1072610"/>
                    <a:pt x="527734" y="1079083"/>
                    <a:pt x="527671" y="1085367"/>
                  </a:cubicBezTo>
                  <a:cubicBezTo>
                    <a:pt x="527607" y="1091460"/>
                    <a:pt x="527480" y="1096537"/>
                    <a:pt x="530083" y="1102058"/>
                  </a:cubicBezTo>
                  <a:cubicBezTo>
                    <a:pt x="530844" y="1103709"/>
                    <a:pt x="533509" y="1103709"/>
                    <a:pt x="534271" y="1102058"/>
                  </a:cubicBezTo>
                  <a:cubicBezTo>
                    <a:pt x="537000" y="1096537"/>
                    <a:pt x="536810" y="1091460"/>
                    <a:pt x="536746" y="1085367"/>
                  </a:cubicBezTo>
                  <a:lnTo>
                    <a:pt x="536746" y="1085367"/>
                  </a:lnTo>
                  <a:close/>
                  <a:moveTo>
                    <a:pt x="519610" y="1079020"/>
                  </a:moveTo>
                  <a:cubicBezTo>
                    <a:pt x="519229" y="1072420"/>
                    <a:pt x="519293" y="1065819"/>
                    <a:pt x="518341" y="1059218"/>
                  </a:cubicBezTo>
                  <a:cubicBezTo>
                    <a:pt x="517960" y="1056616"/>
                    <a:pt x="514089" y="1056934"/>
                    <a:pt x="513454" y="1059218"/>
                  </a:cubicBezTo>
                  <a:cubicBezTo>
                    <a:pt x="511550" y="1066136"/>
                    <a:pt x="511359" y="1073181"/>
                    <a:pt x="511423" y="1080353"/>
                  </a:cubicBezTo>
                  <a:cubicBezTo>
                    <a:pt x="511423" y="1086382"/>
                    <a:pt x="510979" y="1092285"/>
                    <a:pt x="514850" y="1097108"/>
                  </a:cubicBezTo>
                  <a:cubicBezTo>
                    <a:pt x="515866" y="1098377"/>
                    <a:pt x="518151" y="1097933"/>
                    <a:pt x="518849" y="1096600"/>
                  </a:cubicBezTo>
                  <a:cubicBezTo>
                    <a:pt x="521641" y="1091142"/>
                    <a:pt x="519991" y="1085049"/>
                    <a:pt x="519610" y="1079020"/>
                  </a:cubicBezTo>
                  <a:lnTo>
                    <a:pt x="519610" y="1079020"/>
                  </a:lnTo>
                  <a:close/>
                  <a:moveTo>
                    <a:pt x="612717" y="1039607"/>
                  </a:moveTo>
                  <a:cubicBezTo>
                    <a:pt x="613034" y="1035926"/>
                    <a:pt x="607830" y="1035672"/>
                    <a:pt x="606750" y="1038782"/>
                  </a:cubicBezTo>
                  <a:cubicBezTo>
                    <a:pt x="603197" y="1049000"/>
                    <a:pt x="599960" y="1065438"/>
                    <a:pt x="603895" y="1075720"/>
                  </a:cubicBezTo>
                  <a:cubicBezTo>
                    <a:pt x="605037" y="1078703"/>
                    <a:pt x="609860" y="1079464"/>
                    <a:pt x="610685" y="1075720"/>
                  </a:cubicBezTo>
                  <a:cubicBezTo>
                    <a:pt x="611955" y="1070071"/>
                    <a:pt x="610939" y="1064105"/>
                    <a:pt x="611130" y="1058330"/>
                  </a:cubicBezTo>
                  <a:cubicBezTo>
                    <a:pt x="611320" y="1052110"/>
                    <a:pt x="612208" y="1045890"/>
                    <a:pt x="612717" y="1039607"/>
                  </a:cubicBezTo>
                  <a:lnTo>
                    <a:pt x="612717" y="1039607"/>
                  </a:lnTo>
                  <a:close/>
                  <a:moveTo>
                    <a:pt x="595580" y="1055537"/>
                  </a:moveTo>
                  <a:cubicBezTo>
                    <a:pt x="595263" y="1049190"/>
                    <a:pt x="594691" y="1042717"/>
                    <a:pt x="592915" y="1036560"/>
                  </a:cubicBezTo>
                  <a:cubicBezTo>
                    <a:pt x="591836" y="1032880"/>
                    <a:pt x="586441" y="1033641"/>
                    <a:pt x="586314" y="1037449"/>
                  </a:cubicBezTo>
                  <a:cubicBezTo>
                    <a:pt x="586124" y="1043479"/>
                    <a:pt x="586631" y="1049508"/>
                    <a:pt x="586505" y="1055537"/>
                  </a:cubicBezTo>
                  <a:cubicBezTo>
                    <a:pt x="586441" y="1060996"/>
                    <a:pt x="585298" y="1066771"/>
                    <a:pt x="587203" y="1071975"/>
                  </a:cubicBezTo>
                  <a:cubicBezTo>
                    <a:pt x="588155" y="1074641"/>
                    <a:pt x="592026" y="1075656"/>
                    <a:pt x="593550" y="1072800"/>
                  </a:cubicBezTo>
                  <a:cubicBezTo>
                    <a:pt x="596405" y="1067532"/>
                    <a:pt x="595898" y="1061440"/>
                    <a:pt x="595580" y="1055537"/>
                  </a:cubicBezTo>
                  <a:lnTo>
                    <a:pt x="595580" y="1055537"/>
                  </a:lnTo>
                  <a:close/>
                  <a:moveTo>
                    <a:pt x="691542" y="986866"/>
                  </a:moveTo>
                  <a:cubicBezTo>
                    <a:pt x="687227" y="998671"/>
                    <a:pt x="681959" y="1014347"/>
                    <a:pt x="683799" y="1027040"/>
                  </a:cubicBezTo>
                  <a:cubicBezTo>
                    <a:pt x="684117" y="1029071"/>
                    <a:pt x="686846" y="1029008"/>
                    <a:pt x="687798" y="1027548"/>
                  </a:cubicBezTo>
                  <a:cubicBezTo>
                    <a:pt x="694652" y="1016949"/>
                    <a:pt x="696175" y="1000067"/>
                    <a:pt x="697127" y="987628"/>
                  </a:cubicBezTo>
                  <a:cubicBezTo>
                    <a:pt x="697445" y="984137"/>
                    <a:pt x="692558" y="984010"/>
                    <a:pt x="691542" y="986866"/>
                  </a:cubicBezTo>
                  <a:lnTo>
                    <a:pt x="691542" y="986866"/>
                  </a:lnTo>
                  <a:close/>
                  <a:moveTo>
                    <a:pt x="674216" y="982043"/>
                  </a:moveTo>
                  <a:cubicBezTo>
                    <a:pt x="671613" y="987754"/>
                    <a:pt x="670217" y="994165"/>
                    <a:pt x="669012" y="1000321"/>
                  </a:cubicBezTo>
                  <a:cubicBezTo>
                    <a:pt x="667996" y="1005779"/>
                    <a:pt x="665965" y="1012760"/>
                    <a:pt x="668123" y="1018028"/>
                  </a:cubicBezTo>
                  <a:cubicBezTo>
                    <a:pt x="669202" y="1020630"/>
                    <a:pt x="672502" y="1021392"/>
                    <a:pt x="674152" y="1018853"/>
                  </a:cubicBezTo>
                  <a:cubicBezTo>
                    <a:pt x="677262" y="1014030"/>
                    <a:pt x="676818" y="1007049"/>
                    <a:pt x="677643" y="1001527"/>
                  </a:cubicBezTo>
                  <a:cubicBezTo>
                    <a:pt x="678468" y="995625"/>
                    <a:pt x="679928" y="989722"/>
                    <a:pt x="680435" y="983756"/>
                  </a:cubicBezTo>
                  <a:cubicBezTo>
                    <a:pt x="680689" y="980519"/>
                    <a:pt x="675612" y="979059"/>
                    <a:pt x="674216" y="982043"/>
                  </a:cubicBezTo>
                  <a:lnTo>
                    <a:pt x="674216" y="982043"/>
                  </a:lnTo>
                  <a:close/>
                  <a:moveTo>
                    <a:pt x="776524" y="915212"/>
                  </a:moveTo>
                  <a:cubicBezTo>
                    <a:pt x="770812" y="925938"/>
                    <a:pt x="764656" y="941678"/>
                    <a:pt x="765227" y="954053"/>
                  </a:cubicBezTo>
                  <a:cubicBezTo>
                    <a:pt x="765354" y="957163"/>
                    <a:pt x="769861" y="959004"/>
                    <a:pt x="771448" y="955767"/>
                  </a:cubicBezTo>
                  <a:cubicBezTo>
                    <a:pt x="774176" y="950119"/>
                    <a:pt x="775255" y="943772"/>
                    <a:pt x="776715" y="937679"/>
                  </a:cubicBezTo>
                  <a:cubicBezTo>
                    <a:pt x="778365" y="930952"/>
                    <a:pt x="780586" y="924415"/>
                    <a:pt x="782046" y="917624"/>
                  </a:cubicBezTo>
                  <a:cubicBezTo>
                    <a:pt x="782808" y="914260"/>
                    <a:pt x="778238" y="911975"/>
                    <a:pt x="776524" y="915212"/>
                  </a:cubicBezTo>
                  <a:lnTo>
                    <a:pt x="776524" y="915212"/>
                  </a:lnTo>
                  <a:close/>
                  <a:moveTo>
                    <a:pt x="764402" y="911975"/>
                  </a:moveTo>
                  <a:cubicBezTo>
                    <a:pt x="766941" y="916798"/>
                    <a:pt x="765101" y="923209"/>
                    <a:pt x="764022" y="928349"/>
                  </a:cubicBezTo>
                  <a:cubicBezTo>
                    <a:pt x="762942" y="933681"/>
                    <a:pt x="762117" y="941804"/>
                    <a:pt x="757675" y="945295"/>
                  </a:cubicBezTo>
                  <a:cubicBezTo>
                    <a:pt x="755644" y="946945"/>
                    <a:pt x="752470" y="946564"/>
                    <a:pt x="751645" y="943708"/>
                  </a:cubicBezTo>
                  <a:cubicBezTo>
                    <a:pt x="750122" y="938314"/>
                    <a:pt x="753359" y="932158"/>
                    <a:pt x="754756" y="926890"/>
                  </a:cubicBezTo>
                  <a:cubicBezTo>
                    <a:pt x="756025" y="921876"/>
                    <a:pt x="756596" y="915085"/>
                    <a:pt x="760404" y="911467"/>
                  </a:cubicBezTo>
                  <a:cubicBezTo>
                    <a:pt x="761610" y="910325"/>
                    <a:pt x="763640" y="910452"/>
                    <a:pt x="764402" y="911975"/>
                  </a:cubicBezTo>
                  <a:lnTo>
                    <a:pt x="764402" y="911975"/>
                  </a:lnTo>
                  <a:close/>
                  <a:moveTo>
                    <a:pt x="850019" y="781487"/>
                  </a:moveTo>
                  <a:cubicBezTo>
                    <a:pt x="845958" y="788088"/>
                    <a:pt x="843165" y="795830"/>
                    <a:pt x="840118" y="802939"/>
                  </a:cubicBezTo>
                  <a:cubicBezTo>
                    <a:pt x="837643" y="808841"/>
                    <a:pt x="834089" y="815188"/>
                    <a:pt x="834343" y="821662"/>
                  </a:cubicBezTo>
                  <a:cubicBezTo>
                    <a:pt x="834470" y="824073"/>
                    <a:pt x="837325" y="825406"/>
                    <a:pt x="839103" y="823693"/>
                  </a:cubicBezTo>
                  <a:cubicBezTo>
                    <a:pt x="843672" y="819186"/>
                    <a:pt x="845386" y="812141"/>
                    <a:pt x="847544" y="806112"/>
                  </a:cubicBezTo>
                  <a:cubicBezTo>
                    <a:pt x="850209" y="798814"/>
                    <a:pt x="853319" y="791197"/>
                    <a:pt x="854842" y="783518"/>
                  </a:cubicBezTo>
                  <a:cubicBezTo>
                    <a:pt x="855478" y="780662"/>
                    <a:pt x="851669" y="778821"/>
                    <a:pt x="850019" y="781487"/>
                  </a:cubicBezTo>
                  <a:lnTo>
                    <a:pt x="850019" y="781487"/>
                  </a:lnTo>
                  <a:close/>
                  <a:moveTo>
                    <a:pt x="828694" y="789166"/>
                  </a:moveTo>
                  <a:cubicBezTo>
                    <a:pt x="826092" y="794307"/>
                    <a:pt x="824125" y="799639"/>
                    <a:pt x="822347" y="805097"/>
                  </a:cubicBezTo>
                  <a:cubicBezTo>
                    <a:pt x="820697" y="810238"/>
                    <a:pt x="818285" y="815378"/>
                    <a:pt x="819111" y="820773"/>
                  </a:cubicBezTo>
                  <a:cubicBezTo>
                    <a:pt x="819492" y="823312"/>
                    <a:pt x="823236" y="824137"/>
                    <a:pt x="824823" y="822296"/>
                  </a:cubicBezTo>
                  <a:cubicBezTo>
                    <a:pt x="828314" y="818171"/>
                    <a:pt x="829012" y="812395"/>
                    <a:pt x="830281" y="807254"/>
                  </a:cubicBezTo>
                  <a:cubicBezTo>
                    <a:pt x="831678" y="801669"/>
                    <a:pt x="832693" y="796085"/>
                    <a:pt x="833264" y="790372"/>
                  </a:cubicBezTo>
                  <a:cubicBezTo>
                    <a:pt x="833454" y="787961"/>
                    <a:pt x="829710" y="787072"/>
                    <a:pt x="828694" y="789166"/>
                  </a:cubicBezTo>
                  <a:lnTo>
                    <a:pt x="828694" y="789166"/>
                  </a:lnTo>
                  <a:close/>
                  <a:moveTo>
                    <a:pt x="730130" y="852570"/>
                  </a:moveTo>
                  <a:cubicBezTo>
                    <a:pt x="728226" y="858028"/>
                    <a:pt x="727147" y="863804"/>
                    <a:pt x="725941" y="869452"/>
                  </a:cubicBezTo>
                  <a:cubicBezTo>
                    <a:pt x="724926" y="874212"/>
                    <a:pt x="722959" y="879226"/>
                    <a:pt x="724799" y="883923"/>
                  </a:cubicBezTo>
                  <a:cubicBezTo>
                    <a:pt x="725560" y="885827"/>
                    <a:pt x="727845" y="886779"/>
                    <a:pt x="729432" y="885192"/>
                  </a:cubicBezTo>
                  <a:cubicBezTo>
                    <a:pt x="733240" y="881384"/>
                    <a:pt x="733304" y="875735"/>
                    <a:pt x="734319" y="870658"/>
                  </a:cubicBezTo>
                  <a:cubicBezTo>
                    <a:pt x="735398" y="865010"/>
                    <a:pt x="736603" y="859297"/>
                    <a:pt x="736985" y="853586"/>
                  </a:cubicBezTo>
                  <a:cubicBezTo>
                    <a:pt x="737175" y="849333"/>
                    <a:pt x="731336" y="849016"/>
                    <a:pt x="730130" y="852570"/>
                  </a:cubicBezTo>
                  <a:lnTo>
                    <a:pt x="730130" y="852570"/>
                  </a:lnTo>
                  <a:close/>
                  <a:moveTo>
                    <a:pt x="716167" y="854601"/>
                  </a:moveTo>
                  <a:cubicBezTo>
                    <a:pt x="713946" y="863359"/>
                    <a:pt x="709884" y="874022"/>
                    <a:pt x="710836" y="883161"/>
                  </a:cubicBezTo>
                  <a:cubicBezTo>
                    <a:pt x="711154" y="886461"/>
                    <a:pt x="716104" y="888936"/>
                    <a:pt x="717881" y="885128"/>
                  </a:cubicBezTo>
                  <a:cubicBezTo>
                    <a:pt x="721816" y="876434"/>
                    <a:pt x="721436" y="864882"/>
                    <a:pt x="722070" y="855426"/>
                  </a:cubicBezTo>
                  <a:cubicBezTo>
                    <a:pt x="722261" y="851935"/>
                    <a:pt x="716992" y="851300"/>
                    <a:pt x="716167" y="854601"/>
                  </a:cubicBezTo>
                  <a:lnTo>
                    <a:pt x="716167" y="854601"/>
                  </a:lnTo>
                  <a:close/>
                  <a:moveTo>
                    <a:pt x="657778" y="888048"/>
                  </a:moveTo>
                  <a:cubicBezTo>
                    <a:pt x="656445" y="894395"/>
                    <a:pt x="655049" y="900741"/>
                    <a:pt x="653907" y="907152"/>
                  </a:cubicBezTo>
                  <a:cubicBezTo>
                    <a:pt x="653018" y="912292"/>
                    <a:pt x="651558" y="917053"/>
                    <a:pt x="653653" y="921876"/>
                  </a:cubicBezTo>
                  <a:cubicBezTo>
                    <a:pt x="654414" y="923589"/>
                    <a:pt x="657080" y="923780"/>
                    <a:pt x="658222" y="922447"/>
                  </a:cubicBezTo>
                  <a:cubicBezTo>
                    <a:pt x="661840" y="918258"/>
                    <a:pt x="661776" y="912356"/>
                    <a:pt x="662475" y="906961"/>
                  </a:cubicBezTo>
                  <a:cubicBezTo>
                    <a:pt x="663173" y="900995"/>
                    <a:pt x="663680" y="894902"/>
                    <a:pt x="664252" y="888873"/>
                  </a:cubicBezTo>
                  <a:cubicBezTo>
                    <a:pt x="664632" y="885192"/>
                    <a:pt x="658603" y="884367"/>
                    <a:pt x="657778" y="888048"/>
                  </a:cubicBezTo>
                  <a:lnTo>
                    <a:pt x="657778" y="888048"/>
                  </a:lnTo>
                  <a:close/>
                  <a:moveTo>
                    <a:pt x="646608" y="886969"/>
                  </a:moveTo>
                  <a:cubicBezTo>
                    <a:pt x="646290" y="883669"/>
                    <a:pt x="641403" y="882463"/>
                    <a:pt x="640515" y="886144"/>
                  </a:cubicBezTo>
                  <a:cubicBezTo>
                    <a:pt x="638103" y="896870"/>
                    <a:pt x="636263" y="909436"/>
                    <a:pt x="636961" y="920416"/>
                  </a:cubicBezTo>
                  <a:cubicBezTo>
                    <a:pt x="637278" y="925240"/>
                    <a:pt x="644767" y="927016"/>
                    <a:pt x="645783" y="921622"/>
                  </a:cubicBezTo>
                  <a:cubicBezTo>
                    <a:pt x="647877" y="910642"/>
                    <a:pt x="647687" y="898012"/>
                    <a:pt x="646608" y="886969"/>
                  </a:cubicBezTo>
                  <a:lnTo>
                    <a:pt x="646608" y="886969"/>
                  </a:lnTo>
                  <a:close/>
                  <a:moveTo>
                    <a:pt x="548361" y="926953"/>
                  </a:moveTo>
                  <a:cubicBezTo>
                    <a:pt x="547409" y="922764"/>
                    <a:pt x="541570" y="924605"/>
                    <a:pt x="542141" y="928667"/>
                  </a:cubicBezTo>
                  <a:cubicBezTo>
                    <a:pt x="543601" y="938314"/>
                    <a:pt x="542967" y="947897"/>
                    <a:pt x="543474" y="957608"/>
                  </a:cubicBezTo>
                  <a:cubicBezTo>
                    <a:pt x="543665" y="961162"/>
                    <a:pt x="548996" y="962304"/>
                    <a:pt x="549884" y="958496"/>
                  </a:cubicBezTo>
                  <a:cubicBezTo>
                    <a:pt x="552232" y="948024"/>
                    <a:pt x="550709" y="937298"/>
                    <a:pt x="548361" y="926953"/>
                  </a:cubicBezTo>
                  <a:lnTo>
                    <a:pt x="548361" y="926953"/>
                  </a:lnTo>
                  <a:close/>
                  <a:moveTo>
                    <a:pt x="532050" y="948786"/>
                  </a:moveTo>
                  <a:cubicBezTo>
                    <a:pt x="532050" y="942185"/>
                    <a:pt x="532938" y="934569"/>
                    <a:pt x="530146" y="928540"/>
                  </a:cubicBezTo>
                  <a:cubicBezTo>
                    <a:pt x="529385" y="926890"/>
                    <a:pt x="526719" y="926953"/>
                    <a:pt x="525957" y="928540"/>
                  </a:cubicBezTo>
                  <a:cubicBezTo>
                    <a:pt x="522911" y="934442"/>
                    <a:pt x="523545" y="942249"/>
                    <a:pt x="523291" y="948786"/>
                  </a:cubicBezTo>
                  <a:cubicBezTo>
                    <a:pt x="523038" y="955006"/>
                    <a:pt x="521324" y="961987"/>
                    <a:pt x="525386" y="967064"/>
                  </a:cubicBezTo>
                  <a:cubicBezTo>
                    <a:pt x="526337" y="968207"/>
                    <a:pt x="528432" y="968143"/>
                    <a:pt x="529321" y="967064"/>
                  </a:cubicBezTo>
                  <a:cubicBezTo>
                    <a:pt x="533573" y="962177"/>
                    <a:pt x="532050" y="954942"/>
                    <a:pt x="532050" y="948786"/>
                  </a:cubicBezTo>
                  <a:lnTo>
                    <a:pt x="532050" y="948786"/>
                  </a:lnTo>
                  <a:close/>
                  <a:moveTo>
                    <a:pt x="473153" y="868373"/>
                  </a:moveTo>
                  <a:cubicBezTo>
                    <a:pt x="473216" y="864438"/>
                    <a:pt x="467694" y="864629"/>
                    <a:pt x="467250" y="868373"/>
                  </a:cubicBezTo>
                  <a:cubicBezTo>
                    <a:pt x="465791" y="881194"/>
                    <a:pt x="465536" y="893887"/>
                    <a:pt x="468456" y="906517"/>
                  </a:cubicBezTo>
                  <a:cubicBezTo>
                    <a:pt x="469344" y="910198"/>
                    <a:pt x="475247" y="909500"/>
                    <a:pt x="474993" y="905628"/>
                  </a:cubicBezTo>
                  <a:cubicBezTo>
                    <a:pt x="474231" y="893189"/>
                    <a:pt x="472899" y="880876"/>
                    <a:pt x="473153" y="868373"/>
                  </a:cubicBezTo>
                  <a:lnTo>
                    <a:pt x="473153" y="868373"/>
                  </a:lnTo>
                  <a:close/>
                  <a:moveTo>
                    <a:pt x="457539" y="884176"/>
                  </a:moveTo>
                  <a:cubicBezTo>
                    <a:pt x="457159" y="878465"/>
                    <a:pt x="456841" y="872499"/>
                    <a:pt x="454557" y="867231"/>
                  </a:cubicBezTo>
                  <a:cubicBezTo>
                    <a:pt x="453795" y="865454"/>
                    <a:pt x="451193" y="866152"/>
                    <a:pt x="450749" y="867739"/>
                  </a:cubicBezTo>
                  <a:cubicBezTo>
                    <a:pt x="448972" y="873387"/>
                    <a:pt x="449416" y="879543"/>
                    <a:pt x="449606" y="885382"/>
                  </a:cubicBezTo>
                  <a:cubicBezTo>
                    <a:pt x="449797" y="890650"/>
                    <a:pt x="448717" y="897060"/>
                    <a:pt x="451891" y="901503"/>
                  </a:cubicBezTo>
                  <a:cubicBezTo>
                    <a:pt x="453097" y="903216"/>
                    <a:pt x="455699" y="903534"/>
                    <a:pt x="456841" y="901503"/>
                  </a:cubicBezTo>
                  <a:cubicBezTo>
                    <a:pt x="459697" y="896489"/>
                    <a:pt x="457921" y="889761"/>
                    <a:pt x="457539" y="884176"/>
                  </a:cubicBezTo>
                  <a:lnTo>
                    <a:pt x="457539" y="884176"/>
                  </a:lnTo>
                  <a:close/>
                  <a:moveTo>
                    <a:pt x="372811" y="942757"/>
                  </a:moveTo>
                  <a:cubicBezTo>
                    <a:pt x="371986" y="935648"/>
                    <a:pt x="371098" y="928413"/>
                    <a:pt x="369384" y="921432"/>
                  </a:cubicBezTo>
                  <a:cubicBezTo>
                    <a:pt x="368559" y="918131"/>
                    <a:pt x="363735" y="918893"/>
                    <a:pt x="363672" y="922193"/>
                  </a:cubicBezTo>
                  <a:cubicBezTo>
                    <a:pt x="363418" y="930127"/>
                    <a:pt x="364307" y="937997"/>
                    <a:pt x="365005" y="945866"/>
                  </a:cubicBezTo>
                  <a:cubicBezTo>
                    <a:pt x="365639" y="952213"/>
                    <a:pt x="365385" y="959004"/>
                    <a:pt x="368495" y="964653"/>
                  </a:cubicBezTo>
                  <a:cubicBezTo>
                    <a:pt x="369701" y="966874"/>
                    <a:pt x="372938" y="966303"/>
                    <a:pt x="373636" y="963954"/>
                  </a:cubicBezTo>
                  <a:cubicBezTo>
                    <a:pt x="375731" y="957290"/>
                    <a:pt x="373573" y="949674"/>
                    <a:pt x="372811" y="942757"/>
                  </a:cubicBezTo>
                  <a:lnTo>
                    <a:pt x="372811" y="942757"/>
                  </a:lnTo>
                  <a:close/>
                  <a:moveTo>
                    <a:pt x="353390" y="934506"/>
                  </a:moveTo>
                  <a:cubicBezTo>
                    <a:pt x="353200" y="928540"/>
                    <a:pt x="355548" y="920924"/>
                    <a:pt x="351994" y="915910"/>
                  </a:cubicBezTo>
                  <a:cubicBezTo>
                    <a:pt x="351423" y="915085"/>
                    <a:pt x="350280" y="914514"/>
                    <a:pt x="349329" y="915212"/>
                  </a:cubicBezTo>
                  <a:cubicBezTo>
                    <a:pt x="343870" y="919337"/>
                    <a:pt x="344505" y="928096"/>
                    <a:pt x="344632" y="934506"/>
                  </a:cubicBezTo>
                  <a:cubicBezTo>
                    <a:pt x="344759" y="942629"/>
                    <a:pt x="345140" y="952594"/>
                    <a:pt x="349329" y="959702"/>
                  </a:cubicBezTo>
                  <a:cubicBezTo>
                    <a:pt x="351232" y="963003"/>
                    <a:pt x="356501" y="961606"/>
                    <a:pt x="356437" y="957735"/>
                  </a:cubicBezTo>
                  <a:cubicBezTo>
                    <a:pt x="356374" y="949992"/>
                    <a:pt x="353708" y="942439"/>
                    <a:pt x="353390" y="934506"/>
                  </a:cubicBezTo>
                  <a:lnTo>
                    <a:pt x="353390" y="934506"/>
                  </a:lnTo>
                  <a:close/>
                  <a:moveTo>
                    <a:pt x="260728" y="859297"/>
                  </a:moveTo>
                  <a:cubicBezTo>
                    <a:pt x="255207" y="870721"/>
                    <a:pt x="248099" y="888175"/>
                    <a:pt x="252605" y="900995"/>
                  </a:cubicBezTo>
                  <a:cubicBezTo>
                    <a:pt x="253811" y="904422"/>
                    <a:pt x="258571" y="904676"/>
                    <a:pt x="259714" y="900995"/>
                  </a:cubicBezTo>
                  <a:cubicBezTo>
                    <a:pt x="261617" y="894839"/>
                    <a:pt x="260983" y="887667"/>
                    <a:pt x="261871" y="881194"/>
                  </a:cubicBezTo>
                  <a:cubicBezTo>
                    <a:pt x="262823" y="874530"/>
                    <a:pt x="264283" y="868119"/>
                    <a:pt x="266441" y="861709"/>
                  </a:cubicBezTo>
                  <a:cubicBezTo>
                    <a:pt x="267583" y="858409"/>
                    <a:pt x="262315" y="856060"/>
                    <a:pt x="260728" y="859297"/>
                  </a:cubicBezTo>
                  <a:lnTo>
                    <a:pt x="260728" y="859297"/>
                  </a:lnTo>
                  <a:close/>
                  <a:moveTo>
                    <a:pt x="245370" y="850475"/>
                  </a:moveTo>
                  <a:cubicBezTo>
                    <a:pt x="246893" y="847429"/>
                    <a:pt x="250828" y="849777"/>
                    <a:pt x="250383" y="852633"/>
                  </a:cubicBezTo>
                  <a:cubicBezTo>
                    <a:pt x="249178" y="860376"/>
                    <a:pt x="247718" y="868119"/>
                    <a:pt x="246957" y="875926"/>
                  </a:cubicBezTo>
                  <a:cubicBezTo>
                    <a:pt x="246321" y="882272"/>
                    <a:pt x="247273" y="889508"/>
                    <a:pt x="244925" y="895347"/>
                  </a:cubicBezTo>
                  <a:cubicBezTo>
                    <a:pt x="243910" y="897885"/>
                    <a:pt x="239785" y="899409"/>
                    <a:pt x="238388" y="896235"/>
                  </a:cubicBezTo>
                  <a:cubicBezTo>
                    <a:pt x="232740" y="883352"/>
                    <a:pt x="239404" y="862344"/>
                    <a:pt x="245370" y="850475"/>
                  </a:cubicBezTo>
                  <a:lnTo>
                    <a:pt x="245370" y="850475"/>
                  </a:lnTo>
                  <a:close/>
                  <a:moveTo>
                    <a:pt x="142871" y="768793"/>
                  </a:moveTo>
                  <a:cubicBezTo>
                    <a:pt x="141030" y="776346"/>
                    <a:pt x="139634" y="783962"/>
                    <a:pt x="138809" y="791705"/>
                  </a:cubicBezTo>
                  <a:cubicBezTo>
                    <a:pt x="138047" y="798559"/>
                    <a:pt x="136841" y="805985"/>
                    <a:pt x="140014" y="812332"/>
                  </a:cubicBezTo>
                  <a:cubicBezTo>
                    <a:pt x="141030" y="814363"/>
                    <a:pt x="144521" y="814553"/>
                    <a:pt x="145473" y="812332"/>
                  </a:cubicBezTo>
                  <a:cubicBezTo>
                    <a:pt x="147885" y="806747"/>
                    <a:pt x="147186" y="800908"/>
                    <a:pt x="147377" y="794879"/>
                  </a:cubicBezTo>
                  <a:cubicBezTo>
                    <a:pt x="147758" y="786755"/>
                    <a:pt x="148583" y="778821"/>
                    <a:pt x="150042" y="770824"/>
                  </a:cubicBezTo>
                  <a:cubicBezTo>
                    <a:pt x="150931" y="766064"/>
                    <a:pt x="144013" y="764033"/>
                    <a:pt x="142871" y="768793"/>
                  </a:cubicBezTo>
                  <a:lnTo>
                    <a:pt x="142871" y="768793"/>
                  </a:lnTo>
                  <a:close/>
                  <a:moveTo>
                    <a:pt x="136270" y="784343"/>
                  </a:moveTo>
                  <a:cubicBezTo>
                    <a:pt x="136333" y="789547"/>
                    <a:pt x="137158" y="794752"/>
                    <a:pt x="134556" y="799385"/>
                  </a:cubicBezTo>
                  <a:cubicBezTo>
                    <a:pt x="133351" y="801543"/>
                    <a:pt x="130114" y="801543"/>
                    <a:pt x="128907" y="799385"/>
                  </a:cubicBezTo>
                  <a:cubicBezTo>
                    <a:pt x="126369" y="794752"/>
                    <a:pt x="127194" y="789547"/>
                    <a:pt x="127258" y="784343"/>
                  </a:cubicBezTo>
                  <a:cubicBezTo>
                    <a:pt x="127321" y="778250"/>
                    <a:pt x="127575" y="772157"/>
                    <a:pt x="127765" y="766064"/>
                  </a:cubicBezTo>
                  <a:cubicBezTo>
                    <a:pt x="127956" y="760860"/>
                    <a:pt x="135572" y="760860"/>
                    <a:pt x="135762" y="766064"/>
                  </a:cubicBezTo>
                  <a:cubicBezTo>
                    <a:pt x="136016" y="772157"/>
                    <a:pt x="136270" y="778250"/>
                    <a:pt x="136270" y="784343"/>
                  </a:cubicBezTo>
                  <a:lnTo>
                    <a:pt x="136270" y="784343"/>
                  </a:lnTo>
                  <a:close/>
                  <a:moveTo>
                    <a:pt x="70011" y="716624"/>
                  </a:moveTo>
                  <a:cubicBezTo>
                    <a:pt x="69313" y="709579"/>
                    <a:pt x="70011" y="702471"/>
                    <a:pt x="69375" y="695489"/>
                  </a:cubicBezTo>
                  <a:cubicBezTo>
                    <a:pt x="69059" y="691935"/>
                    <a:pt x="64679" y="691364"/>
                    <a:pt x="63410" y="694664"/>
                  </a:cubicBezTo>
                  <a:cubicBezTo>
                    <a:pt x="59157" y="706025"/>
                    <a:pt x="58713" y="727223"/>
                    <a:pt x="66520" y="737060"/>
                  </a:cubicBezTo>
                  <a:cubicBezTo>
                    <a:pt x="67979" y="738901"/>
                    <a:pt x="71597" y="737949"/>
                    <a:pt x="71978" y="735600"/>
                  </a:cubicBezTo>
                  <a:cubicBezTo>
                    <a:pt x="72866" y="729190"/>
                    <a:pt x="70709" y="723034"/>
                    <a:pt x="70011" y="716624"/>
                  </a:cubicBezTo>
                  <a:lnTo>
                    <a:pt x="70011" y="716624"/>
                  </a:lnTo>
                  <a:close/>
                  <a:moveTo>
                    <a:pt x="53636" y="707040"/>
                  </a:moveTo>
                  <a:cubicBezTo>
                    <a:pt x="53319" y="701011"/>
                    <a:pt x="53699" y="694918"/>
                    <a:pt x="52811" y="688952"/>
                  </a:cubicBezTo>
                  <a:cubicBezTo>
                    <a:pt x="52303" y="685525"/>
                    <a:pt x="47289" y="686033"/>
                    <a:pt x="46464" y="688952"/>
                  </a:cubicBezTo>
                  <a:cubicBezTo>
                    <a:pt x="44624" y="695235"/>
                    <a:pt x="44814" y="701963"/>
                    <a:pt x="44941" y="708500"/>
                  </a:cubicBezTo>
                  <a:cubicBezTo>
                    <a:pt x="45068" y="714910"/>
                    <a:pt x="45068" y="722145"/>
                    <a:pt x="47480" y="728111"/>
                  </a:cubicBezTo>
                  <a:cubicBezTo>
                    <a:pt x="49130" y="732110"/>
                    <a:pt x="54524" y="731602"/>
                    <a:pt x="54969" y="727096"/>
                  </a:cubicBezTo>
                  <a:cubicBezTo>
                    <a:pt x="55604" y="720559"/>
                    <a:pt x="54017" y="713641"/>
                    <a:pt x="53636" y="707040"/>
                  </a:cubicBezTo>
                  <a:lnTo>
                    <a:pt x="53636" y="707040"/>
                  </a:lnTo>
                  <a:close/>
                  <a:moveTo>
                    <a:pt x="141030" y="586390"/>
                  </a:moveTo>
                  <a:cubicBezTo>
                    <a:pt x="133033" y="599908"/>
                    <a:pt x="130177" y="617552"/>
                    <a:pt x="132335" y="633038"/>
                  </a:cubicBezTo>
                  <a:cubicBezTo>
                    <a:pt x="132780" y="636148"/>
                    <a:pt x="137920" y="636084"/>
                    <a:pt x="138427" y="633038"/>
                  </a:cubicBezTo>
                  <a:cubicBezTo>
                    <a:pt x="141030" y="618250"/>
                    <a:pt x="143823" y="603335"/>
                    <a:pt x="145980" y="588484"/>
                  </a:cubicBezTo>
                  <a:cubicBezTo>
                    <a:pt x="146424" y="585628"/>
                    <a:pt x="142744" y="583533"/>
                    <a:pt x="141030" y="586390"/>
                  </a:cubicBezTo>
                  <a:lnTo>
                    <a:pt x="141030" y="586390"/>
                  </a:lnTo>
                  <a:close/>
                  <a:moveTo>
                    <a:pt x="125290" y="588611"/>
                  </a:moveTo>
                  <a:cubicBezTo>
                    <a:pt x="126496" y="585057"/>
                    <a:pt x="131446" y="586517"/>
                    <a:pt x="130748" y="590134"/>
                  </a:cubicBezTo>
                  <a:cubicBezTo>
                    <a:pt x="129669" y="595846"/>
                    <a:pt x="129098" y="601558"/>
                    <a:pt x="128781" y="607334"/>
                  </a:cubicBezTo>
                  <a:cubicBezTo>
                    <a:pt x="128527" y="612157"/>
                    <a:pt x="129162" y="617298"/>
                    <a:pt x="127702" y="621931"/>
                  </a:cubicBezTo>
                  <a:cubicBezTo>
                    <a:pt x="126623" y="625358"/>
                    <a:pt x="122244" y="625041"/>
                    <a:pt x="121101" y="621931"/>
                  </a:cubicBezTo>
                  <a:cubicBezTo>
                    <a:pt x="117484" y="612221"/>
                    <a:pt x="122180" y="598004"/>
                    <a:pt x="125290" y="588611"/>
                  </a:cubicBezTo>
                  <a:lnTo>
                    <a:pt x="125290" y="588611"/>
                  </a:lnTo>
                  <a:close/>
                  <a:moveTo>
                    <a:pt x="219856" y="673086"/>
                  </a:moveTo>
                  <a:cubicBezTo>
                    <a:pt x="213763" y="685588"/>
                    <a:pt x="206465" y="704628"/>
                    <a:pt x="210971" y="718591"/>
                  </a:cubicBezTo>
                  <a:cubicBezTo>
                    <a:pt x="212050" y="721828"/>
                    <a:pt x="216365" y="721765"/>
                    <a:pt x="217444" y="718591"/>
                  </a:cubicBezTo>
                  <a:cubicBezTo>
                    <a:pt x="219729" y="711864"/>
                    <a:pt x="219158" y="703930"/>
                    <a:pt x="220300" y="696886"/>
                  </a:cubicBezTo>
                  <a:cubicBezTo>
                    <a:pt x="221506" y="689650"/>
                    <a:pt x="223156" y="682479"/>
                    <a:pt x="225314" y="675370"/>
                  </a:cubicBezTo>
                  <a:cubicBezTo>
                    <a:pt x="226203" y="672197"/>
                    <a:pt x="221379" y="670039"/>
                    <a:pt x="219856" y="673086"/>
                  </a:cubicBezTo>
                  <a:lnTo>
                    <a:pt x="219856" y="673086"/>
                  </a:lnTo>
                  <a:close/>
                  <a:moveTo>
                    <a:pt x="204306" y="666802"/>
                  </a:moveTo>
                  <a:cubicBezTo>
                    <a:pt x="204942" y="663566"/>
                    <a:pt x="209955" y="664391"/>
                    <a:pt x="209891" y="667564"/>
                  </a:cubicBezTo>
                  <a:cubicBezTo>
                    <a:pt x="209574" y="680194"/>
                    <a:pt x="209257" y="693395"/>
                    <a:pt x="206654" y="705771"/>
                  </a:cubicBezTo>
                  <a:cubicBezTo>
                    <a:pt x="205703" y="710404"/>
                    <a:pt x="198531" y="709261"/>
                    <a:pt x="198658" y="704692"/>
                  </a:cubicBezTo>
                  <a:cubicBezTo>
                    <a:pt x="198975" y="692062"/>
                    <a:pt x="201768" y="679115"/>
                    <a:pt x="204306" y="666802"/>
                  </a:cubicBezTo>
                  <a:lnTo>
                    <a:pt x="204306" y="666802"/>
                  </a:lnTo>
                  <a:close/>
                  <a:moveTo>
                    <a:pt x="285925" y="781614"/>
                  </a:moveTo>
                  <a:cubicBezTo>
                    <a:pt x="286242" y="774823"/>
                    <a:pt x="287321" y="768095"/>
                    <a:pt x="288336" y="761368"/>
                  </a:cubicBezTo>
                  <a:cubicBezTo>
                    <a:pt x="288781" y="758385"/>
                    <a:pt x="284529" y="755719"/>
                    <a:pt x="283005" y="759083"/>
                  </a:cubicBezTo>
                  <a:cubicBezTo>
                    <a:pt x="278182" y="769936"/>
                    <a:pt x="273232" y="788151"/>
                    <a:pt x="279007" y="799385"/>
                  </a:cubicBezTo>
                  <a:cubicBezTo>
                    <a:pt x="280340" y="802050"/>
                    <a:pt x="284148" y="801162"/>
                    <a:pt x="284973" y="798559"/>
                  </a:cubicBezTo>
                  <a:cubicBezTo>
                    <a:pt x="286687" y="793165"/>
                    <a:pt x="285735" y="787199"/>
                    <a:pt x="285925" y="781614"/>
                  </a:cubicBezTo>
                  <a:lnTo>
                    <a:pt x="285925" y="781614"/>
                  </a:lnTo>
                  <a:close/>
                  <a:moveTo>
                    <a:pt x="269170" y="750261"/>
                  </a:moveTo>
                  <a:cubicBezTo>
                    <a:pt x="270312" y="747278"/>
                    <a:pt x="275390" y="747342"/>
                    <a:pt x="275136" y="751086"/>
                  </a:cubicBezTo>
                  <a:cubicBezTo>
                    <a:pt x="274692" y="757369"/>
                    <a:pt x="273867" y="763653"/>
                    <a:pt x="273485" y="769936"/>
                  </a:cubicBezTo>
                  <a:cubicBezTo>
                    <a:pt x="273168" y="775775"/>
                    <a:pt x="273803" y="781804"/>
                    <a:pt x="272660" y="787580"/>
                  </a:cubicBezTo>
                  <a:cubicBezTo>
                    <a:pt x="271835" y="791515"/>
                    <a:pt x="266250" y="791070"/>
                    <a:pt x="265235" y="787580"/>
                  </a:cubicBezTo>
                  <a:cubicBezTo>
                    <a:pt x="262062" y="776600"/>
                    <a:pt x="265108" y="760733"/>
                    <a:pt x="269170" y="750261"/>
                  </a:cubicBezTo>
                  <a:lnTo>
                    <a:pt x="269170" y="750261"/>
                  </a:lnTo>
                  <a:close/>
                  <a:moveTo>
                    <a:pt x="369130" y="805541"/>
                  </a:moveTo>
                  <a:cubicBezTo>
                    <a:pt x="364307" y="815886"/>
                    <a:pt x="358024" y="831943"/>
                    <a:pt x="362339" y="843304"/>
                  </a:cubicBezTo>
                  <a:cubicBezTo>
                    <a:pt x="363609" y="846604"/>
                    <a:pt x="367924" y="846795"/>
                    <a:pt x="369130" y="843304"/>
                  </a:cubicBezTo>
                  <a:cubicBezTo>
                    <a:pt x="371034" y="837782"/>
                    <a:pt x="370336" y="831499"/>
                    <a:pt x="371288" y="825660"/>
                  </a:cubicBezTo>
                  <a:cubicBezTo>
                    <a:pt x="372240" y="819758"/>
                    <a:pt x="373763" y="813982"/>
                    <a:pt x="375731" y="808334"/>
                  </a:cubicBezTo>
                  <a:cubicBezTo>
                    <a:pt x="377000" y="804462"/>
                    <a:pt x="370843" y="801796"/>
                    <a:pt x="369130" y="805541"/>
                  </a:cubicBezTo>
                  <a:lnTo>
                    <a:pt x="369130" y="805541"/>
                  </a:lnTo>
                  <a:close/>
                  <a:moveTo>
                    <a:pt x="360625" y="805287"/>
                  </a:moveTo>
                  <a:cubicBezTo>
                    <a:pt x="360308" y="810872"/>
                    <a:pt x="359293" y="816331"/>
                    <a:pt x="359293" y="821915"/>
                  </a:cubicBezTo>
                  <a:cubicBezTo>
                    <a:pt x="359293" y="827500"/>
                    <a:pt x="360436" y="833149"/>
                    <a:pt x="360118" y="838671"/>
                  </a:cubicBezTo>
                  <a:cubicBezTo>
                    <a:pt x="359864" y="842288"/>
                    <a:pt x="354469" y="844637"/>
                    <a:pt x="352692" y="840702"/>
                  </a:cubicBezTo>
                  <a:cubicBezTo>
                    <a:pt x="347868" y="830039"/>
                    <a:pt x="349455" y="813919"/>
                    <a:pt x="354215" y="803447"/>
                  </a:cubicBezTo>
                  <a:cubicBezTo>
                    <a:pt x="355676" y="800400"/>
                    <a:pt x="360816" y="801923"/>
                    <a:pt x="360625" y="805287"/>
                  </a:cubicBezTo>
                  <a:lnTo>
                    <a:pt x="360625" y="805287"/>
                  </a:lnTo>
                  <a:close/>
                  <a:moveTo>
                    <a:pt x="333335" y="681463"/>
                  </a:moveTo>
                  <a:cubicBezTo>
                    <a:pt x="331050" y="693141"/>
                    <a:pt x="327305" y="709008"/>
                    <a:pt x="331748" y="720432"/>
                  </a:cubicBezTo>
                  <a:cubicBezTo>
                    <a:pt x="332827" y="723288"/>
                    <a:pt x="336762" y="723605"/>
                    <a:pt x="337777" y="720432"/>
                  </a:cubicBezTo>
                  <a:cubicBezTo>
                    <a:pt x="339618" y="714529"/>
                    <a:pt x="339047" y="708500"/>
                    <a:pt x="339237" y="702407"/>
                  </a:cubicBezTo>
                  <a:cubicBezTo>
                    <a:pt x="339491" y="695743"/>
                    <a:pt x="339872" y="689079"/>
                    <a:pt x="340634" y="682479"/>
                  </a:cubicBezTo>
                  <a:cubicBezTo>
                    <a:pt x="341141" y="678226"/>
                    <a:pt x="334160" y="677274"/>
                    <a:pt x="333335" y="681463"/>
                  </a:cubicBezTo>
                  <a:lnTo>
                    <a:pt x="333335" y="681463"/>
                  </a:lnTo>
                  <a:close/>
                  <a:moveTo>
                    <a:pt x="325529" y="682542"/>
                  </a:moveTo>
                  <a:cubicBezTo>
                    <a:pt x="325402" y="679686"/>
                    <a:pt x="321340" y="678099"/>
                    <a:pt x="319880" y="680955"/>
                  </a:cubicBezTo>
                  <a:cubicBezTo>
                    <a:pt x="316897" y="686794"/>
                    <a:pt x="316072" y="693649"/>
                    <a:pt x="315691" y="700122"/>
                  </a:cubicBezTo>
                  <a:cubicBezTo>
                    <a:pt x="315310" y="706342"/>
                    <a:pt x="314675" y="714212"/>
                    <a:pt x="317976" y="719670"/>
                  </a:cubicBezTo>
                  <a:cubicBezTo>
                    <a:pt x="319626" y="722336"/>
                    <a:pt x="323624" y="721828"/>
                    <a:pt x="324449" y="718845"/>
                  </a:cubicBezTo>
                  <a:cubicBezTo>
                    <a:pt x="326036" y="713387"/>
                    <a:pt x="324513" y="707104"/>
                    <a:pt x="324577" y="701392"/>
                  </a:cubicBezTo>
                  <a:cubicBezTo>
                    <a:pt x="324704" y="695108"/>
                    <a:pt x="325846" y="688825"/>
                    <a:pt x="325529" y="682542"/>
                  </a:cubicBezTo>
                  <a:lnTo>
                    <a:pt x="325529" y="682542"/>
                  </a:lnTo>
                  <a:close/>
                  <a:moveTo>
                    <a:pt x="408289" y="671181"/>
                  </a:moveTo>
                  <a:cubicBezTo>
                    <a:pt x="403720" y="680321"/>
                    <a:pt x="397309" y="696568"/>
                    <a:pt x="403593" y="706215"/>
                  </a:cubicBezTo>
                  <a:cubicBezTo>
                    <a:pt x="405116" y="708563"/>
                    <a:pt x="408099" y="707929"/>
                    <a:pt x="409051" y="705517"/>
                  </a:cubicBezTo>
                  <a:cubicBezTo>
                    <a:pt x="410828" y="700884"/>
                    <a:pt x="410003" y="695553"/>
                    <a:pt x="410448" y="690602"/>
                  </a:cubicBezTo>
                  <a:cubicBezTo>
                    <a:pt x="410955" y="684763"/>
                    <a:pt x="412224" y="679305"/>
                    <a:pt x="414255" y="673784"/>
                  </a:cubicBezTo>
                  <a:cubicBezTo>
                    <a:pt x="415651" y="670229"/>
                    <a:pt x="410003" y="667818"/>
                    <a:pt x="408289" y="671181"/>
                  </a:cubicBezTo>
                  <a:lnTo>
                    <a:pt x="408289" y="671181"/>
                  </a:lnTo>
                  <a:close/>
                  <a:moveTo>
                    <a:pt x="390138" y="670293"/>
                  </a:moveTo>
                  <a:cubicBezTo>
                    <a:pt x="389313" y="675878"/>
                    <a:pt x="388551" y="681400"/>
                    <a:pt x="388043" y="687048"/>
                  </a:cubicBezTo>
                  <a:cubicBezTo>
                    <a:pt x="387535" y="692570"/>
                    <a:pt x="386203" y="698409"/>
                    <a:pt x="387535" y="703867"/>
                  </a:cubicBezTo>
                  <a:cubicBezTo>
                    <a:pt x="388551" y="707929"/>
                    <a:pt x="393565" y="707104"/>
                    <a:pt x="394898" y="703867"/>
                  </a:cubicBezTo>
                  <a:cubicBezTo>
                    <a:pt x="396802" y="699107"/>
                    <a:pt x="396421" y="693332"/>
                    <a:pt x="396675" y="688254"/>
                  </a:cubicBezTo>
                  <a:cubicBezTo>
                    <a:pt x="396993" y="682542"/>
                    <a:pt x="397119" y="676957"/>
                    <a:pt x="397119" y="671245"/>
                  </a:cubicBezTo>
                  <a:cubicBezTo>
                    <a:pt x="397119" y="667373"/>
                    <a:pt x="390772" y="666167"/>
                    <a:pt x="390138" y="670293"/>
                  </a:cubicBezTo>
                  <a:lnTo>
                    <a:pt x="390138" y="670293"/>
                  </a:lnTo>
                  <a:close/>
                  <a:moveTo>
                    <a:pt x="507488" y="679242"/>
                  </a:moveTo>
                  <a:cubicBezTo>
                    <a:pt x="497460" y="688000"/>
                    <a:pt x="489781" y="706342"/>
                    <a:pt x="489146" y="719607"/>
                  </a:cubicBezTo>
                  <a:cubicBezTo>
                    <a:pt x="489020" y="722780"/>
                    <a:pt x="493462" y="723859"/>
                    <a:pt x="494922" y="721193"/>
                  </a:cubicBezTo>
                  <a:cubicBezTo>
                    <a:pt x="498286" y="715164"/>
                    <a:pt x="500443" y="708437"/>
                    <a:pt x="503046" y="702026"/>
                  </a:cubicBezTo>
                  <a:cubicBezTo>
                    <a:pt x="505774" y="695235"/>
                    <a:pt x="509773" y="688635"/>
                    <a:pt x="511550" y="681590"/>
                  </a:cubicBezTo>
                  <a:cubicBezTo>
                    <a:pt x="512121" y="679178"/>
                    <a:pt x="509202" y="677719"/>
                    <a:pt x="507488" y="679242"/>
                  </a:cubicBezTo>
                  <a:lnTo>
                    <a:pt x="507488" y="679242"/>
                  </a:lnTo>
                  <a:close/>
                  <a:moveTo>
                    <a:pt x="497460" y="668198"/>
                  </a:moveTo>
                  <a:cubicBezTo>
                    <a:pt x="499238" y="665787"/>
                    <a:pt x="503046" y="667120"/>
                    <a:pt x="502348" y="670293"/>
                  </a:cubicBezTo>
                  <a:cubicBezTo>
                    <a:pt x="500824" y="677084"/>
                    <a:pt x="498286" y="683621"/>
                    <a:pt x="496001" y="690158"/>
                  </a:cubicBezTo>
                  <a:cubicBezTo>
                    <a:pt x="493906" y="696061"/>
                    <a:pt x="492891" y="703169"/>
                    <a:pt x="489146" y="708246"/>
                  </a:cubicBezTo>
                  <a:cubicBezTo>
                    <a:pt x="487052" y="711102"/>
                    <a:pt x="482736" y="710214"/>
                    <a:pt x="482546" y="706406"/>
                  </a:cubicBezTo>
                  <a:cubicBezTo>
                    <a:pt x="482165" y="699678"/>
                    <a:pt x="485719" y="692697"/>
                    <a:pt x="488067" y="686541"/>
                  </a:cubicBezTo>
                  <a:cubicBezTo>
                    <a:pt x="490479" y="680194"/>
                    <a:pt x="493398" y="673720"/>
                    <a:pt x="497460" y="668198"/>
                  </a:cubicBezTo>
                  <a:lnTo>
                    <a:pt x="497460" y="668198"/>
                  </a:lnTo>
                  <a:close/>
                  <a:moveTo>
                    <a:pt x="572923" y="748865"/>
                  </a:moveTo>
                  <a:cubicBezTo>
                    <a:pt x="567718" y="752800"/>
                    <a:pt x="563403" y="757941"/>
                    <a:pt x="559595" y="763272"/>
                  </a:cubicBezTo>
                  <a:cubicBezTo>
                    <a:pt x="555913" y="768413"/>
                    <a:pt x="551153" y="774506"/>
                    <a:pt x="550709" y="780979"/>
                  </a:cubicBezTo>
                  <a:cubicBezTo>
                    <a:pt x="550519" y="784343"/>
                    <a:pt x="554454" y="785168"/>
                    <a:pt x="556548" y="783454"/>
                  </a:cubicBezTo>
                  <a:cubicBezTo>
                    <a:pt x="560927" y="779900"/>
                    <a:pt x="563339" y="773300"/>
                    <a:pt x="566385" y="768540"/>
                  </a:cubicBezTo>
                  <a:cubicBezTo>
                    <a:pt x="569749" y="763272"/>
                    <a:pt x="573557" y="758131"/>
                    <a:pt x="576667" y="752673"/>
                  </a:cubicBezTo>
                  <a:cubicBezTo>
                    <a:pt x="577936" y="750388"/>
                    <a:pt x="575207" y="747088"/>
                    <a:pt x="572923" y="748865"/>
                  </a:cubicBezTo>
                  <a:lnTo>
                    <a:pt x="572923" y="748865"/>
                  </a:lnTo>
                  <a:close/>
                  <a:moveTo>
                    <a:pt x="559595" y="736235"/>
                  </a:moveTo>
                  <a:cubicBezTo>
                    <a:pt x="561816" y="733506"/>
                    <a:pt x="566195" y="737060"/>
                    <a:pt x="564418" y="739980"/>
                  </a:cubicBezTo>
                  <a:cubicBezTo>
                    <a:pt x="561118" y="745311"/>
                    <a:pt x="558325" y="750833"/>
                    <a:pt x="555596" y="756481"/>
                  </a:cubicBezTo>
                  <a:cubicBezTo>
                    <a:pt x="552931" y="762002"/>
                    <a:pt x="551217" y="768413"/>
                    <a:pt x="547853" y="773490"/>
                  </a:cubicBezTo>
                  <a:cubicBezTo>
                    <a:pt x="545949" y="776410"/>
                    <a:pt x="539983" y="775775"/>
                    <a:pt x="540491" y="771459"/>
                  </a:cubicBezTo>
                  <a:cubicBezTo>
                    <a:pt x="542014" y="758575"/>
                    <a:pt x="551724" y="745945"/>
                    <a:pt x="559595" y="736235"/>
                  </a:cubicBezTo>
                  <a:lnTo>
                    <a:pt x="559595" y="736235"/>
                  </a:lnTo>
                  <a:close/>
                  <a:moveTo>
                    <a:pt x="619825" y="806810"/>
                  </a:moveTo>
                  <a:cubicBezTo>
                    <a:pt x="614874" y="811380"/>
                    <a:pt x="610812" y="816838"/>
                    <a:pt x="606687" y="822169"/>
                  </a:cubicBezTo>
                  <a:cubicBezTo>
                    <a:pt x="603513" y="826294"/>
                    <a:pt x="598500" y="831054"/>
                    <a:pt x="598690" y="836513"/>
                  </a:cubicBezTo>
                  <a:cubicBezTo>
                    <a:pt x="598753" y="838353"/>
                    <a:pt x="600404" y="839686"/>
                    <a:pt x="602244" y="839242"/>
                  </a:cubicBezTo>
                  <a:cubicBezTo>
                    <a:pt x="607512" y="837909"/>
                    <a:pt x="610558" y="831753"/>
                    <a:pt x="613542" y="827500"/>
                  </a:cubicBezTo>
                  <a:cubicBezTo>
                    <a:pt x="617477" y="821979"/>
                    <a:pt x="621475" y="816457"/>
                    <a:pt x="624458" y="810365"/>
                  </a:cubicBezTo>
                  <a:cubicBezTo>
                    <a:pt x="625854" y="807381"/>
                    <a:pt x="622300" y="804462"/>
                    <a:pt x="619825" y="806810"/>
                  </a:cubicBezTo>
                  <a:lnTo>
                    <a:pt x="619825" y="806810"/>
                  </a:lnTo>
                  <a:close/>
                  <a:moveTo>
                    <a:pt x="611510" y="790309"/>
                  </a:moveTo>
                  <a:cubicBezTo>
                    <a:pt x="614176" y="786755"/>
                    <a:pt x="620015" y="789801"/>
                    <a:pt x="617666" y="793990"/>
                  </a:cubicBezTo>
                  <a:cubicBezTo>
                    <a:pt x="614303" y="799829"/>
                    <a:pt x="611130" y="805858"/>
                    <a:pt x="607957" y="811824"/>
                  </a:cubicBezTo>
                  <a:cubicBezTo>
                    <a:pt x="605164" y="817029"/>
                    <a:pt x="603070" y="824327"/>
                    <a:pt x="598500" y="828135"/>
                  </a:cubicBezTo>
                  <a:cubicBezTo>
                    <a:pt x="596088" y="830166"/>
                    <a:pt x="591836" y="829024"/>
                    <a:pt x="591899" y="825343"/>
                  </a:cubicBezTo>
                  <a:cubicBezTo>
                    <a:pt x="592026" y="819123"/>
                    <a:pt x="596342" y="813347"/>
                    <a:pt x="599388" y="808079"/>
                  </a:cubicBezTo>
                  <a:cubicBezTo>
                    <a:pt x="603070" y="801860"/>
                    <a:pt x="607132" y="796085"/>
                    <a:pt x="611510" y="790309"/>
                  </a:cubicBezTo>
                  <a:lnTo>
                    <a:pt x="611510" y="790309"/>
                  </a:lnTo>
                  <a:close/>
                  <a:moveTo>
                    <a:pt x="724926" y="766191"/>
                  </a:moveTo>
                  <a:cubicBezTo>
                    <a:pt x="721689" y="771459"/>
                    <a:pt x="718325" y="776727"/>
                    <a:pt x="714835" y="781804"/>
                  </a:cubicBezTo>
                  <a:cubicBezTo>
                    <a:pt x="711725" y="786437"/>
                    <a:pt x="707282" y="791134"/>
                    <a:pt x="705759" y="796592"/>
                  </a:cubicBezTo>
                  <a:cubicBezTo>
                    <a:pt x="704870" y="799765"/>
                    <a:pt x="708615" y="802939"/>
                    <a:pt x="711407" y="801035"/>
                  </a:cubicBezTo>
                  <a:cubicBezTo>
                    <a:pt x="716104" y="797925"/>
                    <a:pt x="719150" y="792213"/>
                    <a:pt x="722070" y="787389"/>
                  </a:cubicBezTo>
                  <a:cubicBezTo>
                    <a:pt x="725497" y="781804"/>
                    <a:pt x="728544" y="775965"/>
                    <a:pt x="731336" y="769999"/>
                  </a:cubicBezTo>
                  <a:cubicBezTo>
                    <a:pt x="733494" y="765684"/>
                    <a:pt x="727528" y="762002"/>
                    <a:pt x="724926" y="766191"/>
                  </a:cubicBezTo>
                  <a:lnTo>
                    <a:pt x="724926" y="766191"/>
                  </a:lnTo>
                  <a:close/>
                  <a:moveTo>
                    <a:pt x="715977" y="753307"/>
                  </a:moveTo>
                  <a:cubicBezTo>
                    <a:pt x="718325" y="749690"/>
                    <a:pt x="723593" y="752800"/>
                    <a:pt x="721689" y="756671"/>
                  </a:cubicBezTo>
                  <a:cubicBezTo>
                    <a:pt x="718770" y="762510"/>
                    <a:pt x="715977" y="768413"/>
                    <a:pt x="713248" y="774315"/>
                  </a:cubicBezTo>
                  <a:cubicBezTo>
                    <a:pt x="710519" y="780154"/>
                    <a:pt x="708488" y="786628"/>
                    <a:pt x="704807" y="791896"/>
                  </a:cubicBezTo>
                  <a:cubicBezTo>
                    <a:pt x="702268" y="795513"/>
                    <a:pt x="697000" y="793292"/>
                    <a:pt x="697825" y="788913"/>
                  </a:cubicBezTo>
                  <a:cubicBezTo>
                    <a:pt x="700237" y="776346"/>
                    <a:pt x="709186" y="763780"/>
                    <a:pt x="715977" y="753307"/>
                  </a:cubicBezTo>
                  <a:lnTo>
                    <a:pt x="715977" y="753307"/>
                  </a:lnTo>
                  <a:close/>
                  <a:moveTo>
                    <a:pt x="827425" y="711166"/>
                  </a:moveTo>
                  <a:cubicBezTo>
                    <a:pt x="822411" y="715672"/>
                    <a:pt x="817905" y="720622"/>
                    <a:pt x="814034" y="726207"/>
                  </a:cubicBezTo>
                  <a:cubicBezTo>
                    <a:pt x="810924" y="730713"/>
                    <a:pt x="805846" y="737060"/>
                    <a:pt x="807433" y="742836"/>
                  </a:cubicBezTo>
                  <a:cubicBezTo>
                    <a:pt x="808004" y="744867"/>
                    <a:pt x="810099" y="745501"/>
                    <a:pt x="811812" y="744676"/>
                  </a:cubicBezTo>
                  <a:cubicBezTo>
                    <a:pt x="816445" y="742518"/>
                    <a:pt x="818476" y="735727"/>
                    <a:pt x="821205" y="731602"/>
                  </a:cubicBezTo>
                  <a:cubicBezTo>
                    <a:pt x="824696" y="726334"/>
                    <a:pt x="828631" y="721384"/>
                    <a:pt x="832947" y="716814"/>
                  </a:cubicBezTo>
                  <a:cubicBezTo>
                    <a:pt x="836501" y="713070"/>
                    <a:pt x="831169" y="707738"/>
                    <a:pt x="827425" y="711166"/>
                  </a:cubicBezTo>
                  <a:lnTo>
                    <a:pt x="827425" y="711166"/>
                  </a:lnTo>
                  <a:close/>
                  <a:moveTo>
                    <a:pt x="816509" y="699361"/>
                  </a:moveTo>
                  <a:cubicBezTo>
                    <a:pt x="818857" y="695553"/>
                    <a:pt x="824125" y="698853"/>
                    <a:pt x="822347" y="702852"/>
                  </a:cubicBezTo>
                  <a:cubicBezTo>
                    <a:pt x="817524" y="713578"/>
                    <a:pt x="813336" y="726588"/>
                    <a:pt x="805719" y="735600"/>
                  </a:cubicBezTo>
                  <a:cubicBezTo>
                    <a:pt x="802927" y="738837"/>
                    <a:pt x="797786" y="735347"/>
                    <a:pt x="798865" y="731538"/>
                  </a:cubicBezTo>
                  <a:cubicBezTo>
                    <a:pt x="801975" y="720114"/>
                    <a:pt x="810416" y="709325"/>
                    <a:pt x="816509" y="699361"/>
                  </a:cubicBezTo>
                  <a:lnTo>
                    <a:pt x="816509" y="699361"/>
                  </a:lnTo>
                  <a:close/>
                  <a:moveTo>
                    <a:pt x="837199" y="557385"/>
                  </a:moveTo>
                  <a:cubicBezTo>
                    <a:pt x="832629" y="562336"/>
                    <a:pt x="829075" y="568238"/>
                    <a:pt x="825648" y="574013"/>
                  </a:cubicBezTo>
                  <a:cubicBezTo>
                    <a:pt x="822474" y="579408"/>
                    <a:pt x="818476" y="585184"/>
                    <a:pt x="817969" y="591530"/>
                  </a:cubicBezTo>
                  <a:cubicBezTo>
                    <a:pt x="817714" y="595084"/>
                    <a:pt x="822094" y="596227"/>
                    <a:pt x="824315" y="594196"/>
                  </a:cubicBezTo>
                  <a:cubicBezTo>
                    <a:pt x="828885" y="590071"/>
                    <a:pt x="831169" y="583089"/>
                    <a:pt x="834026" y="577631"/>
                  </a:cubicBezTo>
                  <a:cubicBezTo>
                    <a:pt x="837009" y="571983"/>
                    <a:pt x="840182" y="566461"/>
                    <a:pt x="842594" y="560495"/>
                  </a:cubicBezTo>
                  <a:cubicBezTo>
                    <a:pt x="843926" y="557449"/>
                    <a:pt x="839293" y="555100"/>
                    <a:pt x="837199" y="557385"/>
                  </a:cubicBezTo>
                  <a:lnTo>
                    <a:pt x="837199" y="557385"/>
                  </a:lnTo>
                  <a:close/>
                  <a:moveTo>
                    <a:pt x="824950" y="550467"/>
                  </a:moveTo>
                  <a:cubicBezTo>
                    <a:pt x="826536" y="548500"/>
                    <a:pt x="829773" y="550594"/>
                    <a:pt x="829012" y="552879"/>
                  </a:cubicBezTo>
                  <a:cubicBezTo>
                    <a:pt x="825457" y="564113"/>
                    <a:pt x="819872" y="575981"/>
                    <a:pt x="813463" y="585755"/>
                  </a:cubicBezTo>
                  <a:cubicBezTo>
                    <a:pt x="810352" y="590451"/>
                    <a:pt x="804005" y="586390"/>
                    <a:pt x="806164" y="581376"/>
                  </a:cubicBezTo>
                  <a:cubicBezTo>
                    <a:pt x="810797" y="570650"/>
                    <a:pt x="817524" y="559543"/>
                    <a:pt x="824950" y="550467"/>
                  </a:cubicBezTo>
                  <a:lnTo>
                    <a:pt x="824950" y="550467"/>
                  </a:lnTo>
                  <a:close/>
                  <a:moveTo>
                    <a:pt x="755771" y="595275"/>
                  </a:moveTo>
                  <a:cubicBezTo>
                    <a:pt x="750503" y="600225"/>
                    <a:pt x="747203" y="606001"/>
                    <a:pt x="744664" y="612728"/>
                  </a:cubicBezTo>
                  <a:cubicBezTo>
                    <a:pt x="742443" y="618631"/>
                    <a:pt x="739714" y="626056"/>
                    <a:pt x="742506" y="632086"/>
                  </a:cubicBezTo>
                  <a:cubicBezTo>
                    <a:pt x="743775" y="634815"/>
                    <a:pt x="747330" y="634117"/>
                    <a:pt x="748726" y="632086"/>
                  </a:cubicBezTo>
                  <a:cubicBezTo>
                    <a:pt x="751772" y="627707"/>
                    <a:pt x="751455" y="621360"/>
                    <a:pt x="753042" y="616219"/>
                  </a:cubicBezTo>
                  <a:cubicBezTo>
                    <a:pt x="754882" y="610253"/>
                    <a:pt x="757738" y="604478"/>
                    <a:pt x="760341" y="598829"/>
                  </a:cubicBezTo>
                  <a:cubicBezTo>
                    <a:pt x="761737" y="595910"/>
                    <a:pt x="758309" y="592927"/>
                    <a:pt x="755771" y="595275"/>
                  </a:cubicBezTo>
                  <a:lnTo>
                    <a:pt x="755771" y="595275"/>
                  </a:lnTo>
                  <a:close/>
                  <a:moveTo>
                    <a:pt x="736477" y="592482"/>
                  </a:moveTo>
                  <a:cubicBezTo>
                    <a:pt x="737873" y="588738"/>
                    <a:pt x="743458" y="590198"/>
                    <a:pt x="742443" y="594133"/>
                  </a:cubicBezTo>
                  <a:cubicBezTo>
                    <a:pt x="740538" y="601241"/>
                    <a:pt x="738762" y="608413"/>
                    <a:pt x="736603" y="615521"/>
                  </a:cubicBezTo>
                  <a:cubicBezTo>
                    <a:pt x="734827" y="621423"/>
                    <a:pt x="733748" y="627707"/>
                    <a:pt x="730003" y="632594"/>
                  </a:cubicBezTo>
                  <a:cubicBezTo>
                    <a:pt x="728163" y="635005"/>
                    <a:pt x="724545" y="632784"/>
                    <a:pt x="724418" y="630245"/>
                  </a:cubicBezTo>
                  <a:cubicBezTo>
                    <a:pt x="724228" y="624025"/>
                    <a:pt x="727274" y="617806"/>
                    <a:pt x="729242" y="612030"/>
                  </a:cubicBezTo>
                  <a:cubicBezTo>
                    <a:pt x="731463" y="605430"/>
                    <a:pt x="734002" y="599019"/>
                    <a:pt x="736477" y="592482"/>
                  </a:cubicBezTo>
                  <a:lnTo>
                    <a:pt x="736477" y="592482"/>
                  </a:lnTo>
                  <a:close/>
                  <a:moveTo>
                    <a:pt x="674914" y="685842"/>
                  </a:moveTo>
                  <a:cubicBezTo>
                    <a:pt x="672122" y="690412"/>
                    <a:pt x="669837" y="695108"/>
                    <a:pt x="668187" y="700249"/>
                  </a:cubicBezTo>
                  <a:cubicBezTo>
                    <a:pt x="666727" y="704882"/>
                    <a:pt x="664823" y="710214"/>
                    <a:pt x="666346" y="714974"/>
                  </a:cubicBezTo>
                  <a:cubicBezTo>
                    <a:pt x="667298" y="718020"/>
                    <a:pt x="671042" y="718338"/>
                    <a:pt x="672756" y="715862"/>
                  </a:cubicBezTo>
                  <a:cubicBezTo>
                    <a:pt x="675168" y="712308"/>
                    <a:pt x="675295" y="707738"/>
                    <a:pt x="676500" y="703613"/>
                  </a:cubicBezTo>
                  <a:cubicBezTo>
                    <a:pt x="677834" y="698917"/>
                    <a:pt x="679483" y="694220"/>
                    <a:pt x="681451" y="689714"/>
                  </a:cubicBezTo>
                  <a:cubicBezTo>
                    <a:pt x="683355" y="685335"/>
                    <a:pt x="677580" y="681590"/>
                    <a:pt x="674914" y="685842"/>
                  </a:cubicBezTo>
                  <a:lnTo>
                    <a:pt x="674914" y="685842"/>
                  </a:lnTo>
                  <a:close/>
                  <a:moveTo>
                    <a:pt x="661649" y="677274"/>
                  </a:moveTo>
                  <a:cubicBezTo>
                    <a:pt x="663680" y="674164"/>
                    <a:pt x="668314" y="676132"/>
                    <a:pt x="667551" y="679813"/>
                  </a:cubicBezTo>
                  <a:cubicBezTo>
                    <a:pt x="666282" y="685525"/>
                    <a:pt x="664252" y="691046"/>
                    <a:pt x="662665" y="696695"/>
                  </a:cubicBezTo>
                  <a:cubicBezTo>
                    <a:pt x="661205" y="701836"/>
                    <a:pt x="660507" y="707675"/>
                    <a:pt x="657651" y="712245"/>
                  </a:cubicBezTo>
                  <a:cubicBezTo>
                    <a:pt x="655430" y="715735"/>
                    <a:pt x="650860" y="714021"/>
                    <a:pt x="650479" y="710277"/>
                  </a:cubicBezTo>
                  <a:cubicBezTo>
                    <a:pt x="649908" y="704565"/>
                    <a:pt x="652447" y="698472"/>
                    <a:pt x="654351" y="693204"/>
                  </a:cubicBezTo>
                  <a:cubicBezTo>
                    <a:pt x="656318" y="687619"/>
                    <a:pt x="658413" y="682161"/>
                    <a:pt x="661649" y="677274"/>
                  </a:cubicBezTo>
                  <a:lnTo>
                    <a:pt x="661649" y="677274"/>
                  </a:lnTo>
                  <a:close/>
                  <a:moveTo>
                    <a:pt x="580729" y="595212"/>
                  </a:moveTo>
                  <a:cubicBezTo>
                    <a:pt x="577873" y="601495"/>
                    <a:pt x="575144" y="607841"/>
                    <a:pt x="572605" y="614252"/>
                  </a:cubicBezTo>
                  <a:cubicBezTo>
                    <a:pt x="570130" y="620471"/>
                    <a:pt x="566703" y="627199"/>
                    <a:pt x="567401" y="633990"/>
                  </a:cubicBezTo>
                  <a:cubicBezTo>
                    <a:pt x="567654" y="636529"/>
                    <a:pt x="570447" y="637988"/>
                    <a:pt x="572478" y="636148"/>
                  </a:cubicBezTo>
                  <a:cubicBezTo>
                    <a:pt x="577111" y="631705"/>
                    <a:pt x="578571" y="625358"/>
                    <a:pt x="580602" y="619456"/>
                  </a:cubicBezTo>
                  <a:cubicBezTo>
                    <a:pt x="583014" y="612411"/>
                    <a:pt x="585108" y="605239"/>
                    <a:pt x="587139" y="598004"/>
                  </a:cubicBezTo>
                  <a:cubicBezTo>
                    <a:pt x="588155" y="594133"/>
                    <a:pt x="582379" y="591467"/>
                    <a:pt x="580729" y="595212"/>
                  </a:cubicBezTo>
                  <a:lnTo>
                    <a:pt x="580729" y="595212"/>
                  </a:lnTo>
                  <a:close/>
                  <a:moveTo>
                    <a:pt x="565751" y="587913"/>
                  </a:moveTo>
                  <a:cubicBezTo>
                    <a:pt x="567084" y="586453"/>
                    <a:pt x="570066" y="587532"/>
                    <a:pt x="569813" y="589626"/>
                  </a:cubicBezTo>
                  <a:cubicBezTo>
                    <a:pt x="569178" y="595275"/>
                    <a:pt x="566893" y="600606"/>
                    <a:pt x="565433" y="606064"/>
                  </a:cubicBezTo>
                  <a:cubicBezTo>
                    <a:pt x="563974" y="611586"/>
                    <a:pt x="563466" y="617869"/>
                    <a:pt x="560800" y="622883"/>
                  </a:cubicBezTo>
                  <a:cubicBezTo>
                    <a:pt x="558833" y="626564"/>
                    <a:pt x="554073" y="624470"/>
                    <a:pt x="553692" y="620916"/>
                  </a:cubicBezTo>
                  <a:cubicBezTo>
                    <a:pt x="552994" y="614950"/>
                    <a:pt x="555786" y="608286"/>
                    <a:pt x="557881" y="602764"/>
                  </a:cubicBezTo>
                  <a:cubicBezTo>
                    <a:pt x="559848" y="597623"/>
                    <a:pt x="562007" y="592038"/>
                    <a:pt x="565751" y="587913"/>
                  </a:cubicBezTo>
                  <a:lnTo>
                    <a:pt x="565751" y="587913"/>
                  </a:lnTo>
                  <a:close/>
                  <a:moveTo>
                    <a:pt x="652954" y="559543"/>
                  </a:moveTo>
                  <a:cubicBezTo>
                    <a:pt x="647940" y="565636"/>
                    <a:pt x="644767" y="573379"/>
                    <a:pt x="642292" y="580868"/>
                  </a:cubicBezTo>
                  <a:cubicBezTo>
                    <a:pt x="640261" y="587024"/>
                    <a:pt x="637024" y="595148"/>
                    <a:pt x="641467" y="600606"/>
                  </a:cubicBezTo>
                  <a:cubicBezTo>
                    <a:pt x="642482" y="601812"/>
                    <a:pt x="644260" y="601495"/>
                    <a:pt x="645275" y="600606"/>
                  </a:cubicBezTo>
                  <a:cubicBezTo>
                    <a:pt x="649845" y="596798"/>
                    <a:pt x="649274" y="588738"/>
                    <a:pt x="650606" y="583216"/>
                  </a:cubicBezTo>
                  <a:cubicBezTo>
                    <a:pt x="652383" y="575981"/>
                    <a:pt x="655620" y="569571"/>
                    <a:pt x="658158" y="562653"/>
                  </a:cubicBezTo>
                  <a:cubicBezTo>
                    <a:pt x="659301" y="559733"/>
                    <a:pt x="654985" y="557131"/>
                    <a:pt x="652954" y="559543"/>
                  </a:cubicBezTo>
                  <a:lnTo>
                    <a:pt x="652954" y="559543"/>
                  </a:lnTo>
                  <a:close/>
                  <a:moveTo>
                    <a:pt x="636390" y="552816"/>
                  </a:moveTo>
                  <a:cubicBezTo>
                    <a:pt x="637659" y="550404"/>
                    <a:pt x="641340" y="551546"/>
                    <a:pt x="641340" y="554148"/>
                  </a:cubicBezTo>
                  <a:cubicBezTo>
                    <a:pt x="641340" y="560622"/>
                    <a:pt x="640007" y="567032"/>
                    <a:pt x="638674" y="573252"/>
                  </a:cubicBezTo>
                  <a:cubicBezTo>
                    <a:pt x="637468" y="578837"/>
                    <a:pt x="637215" y="585755"/>
                    <a:pt x="632835" y="589690"/>
                  </a:cubicBezTo>
                  <a:cubicBezTo>
                    <a:pt x="630932" y="591404"/>
                    <a:pt x="628393" y="590579"/>
                    <a:pt x="627504" y="588293"/>
                  </a:cubicBezTo>
                  <a:cubicBezTo>
                    <a:pt x="625474" y="582708"/>
                    <a:pt x="628456" y="576362"/>
                    <a:pt x="629979" y="570840"/>
                  </a:cubicBezTo>
                  <a:cubicBezTo>
                    <a:pt x="631630" y="564684"/>
                    <a:pt x="633407" y="558464"/>
                    <a:pt x="636390" y="552816"/>
                  </a:cubicBezTo>
                  <a:lnTo>
                    <a:pt x="636390" y="552816"/>
                  </a:lnTo>
                  <a:close/>
                  <a:moveTo>
                    <a:pt x="725370" y="479956"/>
                  </a:moveTo>
                  <a:cubicBezTo>
                    <a:pt x="722705" y="485223"/>
                    <a:pt x="720293" y="490618"/>
                    <a:pt x="718008" y="496076"/>
                  </a:cubicBezTo>
                  <a:cubicBezTo>
                    <a:pt x="715850" y="501407"/>
                    <a:pt x="712550" y="506992"/>
                    <a:pt x="712930" y="512895"/>
                  </a:cubicBezTo>
                  <a:cubicBezTo>
                    <a:pt x="713121" y="515878"/>
                    <a:pt x="716548" y="517528"/>
                    <a:pt x="718770" y="515370"/>
                  </a:cubicBezTo>
                  <a:cubicBezTo>
                    <a:pt x="722768" y="511562"/>
                    <a:pt x="724037" y="505850"/>
                    <a:pt x="725878" y="500773"/>
                  </a:cubicBezTo>
                  <a:cubicBezTo>
                    <a:pt x="728036" y="494743"/>
                    <a:pt x="730003" y="488777"/>
                    <a:pt x="731654" y="482621"/>
                  </a:cubicBezTo>
                  <a:cubicBezTo>
                    <a:pt x="732605" y="478940"/>
                    <a:pt x="727210" y="476401"/>
                    <a:pt x="725370" y="479956"/>
                  </a:cubicBezTo>
                  <a:lnTo>
                    <a:pt x="725370" y="479956"/>
                  </a:lnTo>
                  <a:close/>
                  <a:moveTo>
                    <a:pt x="713565" y="470626"/>
                  </a:moveTo>
                  <a:cubicBezTo>
                    <a:pt x="715089" y="469039"/>
                    <a:pt x="717437" y="470309"/>
                    <a:pt x="717563" y="472340"/>
                  </a:cubicBezTo>
                  <a:cubicBezTo>
                    <a:pt x="718072" y="478305"/>
                    <a:pt x="715406" y="484525"/>
                    <a:pt x="713628" y="490174"/>
                  </a:cubicBezTo>
                  <a:cubicBezTo>
                    <a:pt x="711788" y="496140"/>
                    <a:pt x="710138" y="502296"/>
                    <a:pt x="707218" y="507817"/>
                  </a:cubicBezTo>
                  <a:cubicBezTo>
                    <a:pt x="704680" y="512577"/>
                    <a:pt x="698079" y="509150"/>
                    <a:pt x="699095" y="504327"/>
                  </a:cubicBezTo>
                  <a:cubicBezTo>
                    <a:pt x="700428" y="497790"/>
                    <a:pt x="703410" y="491506"/>
                    <a:pt x="705886" y="485414"/>
                  </a:cubicBezTo>
                  <a:cubicBezTo>
                    <a:pt x="707981" y="480273"/>
                    <a:pt x="709757" y="474497"/>
                    <a:pt x="713565" y="470626"/>
                  </a:cubicBezTo>
                  <a:lnTo>
                    <a:pt x="713565" y="470626"/>
                  </a:lnTo>
                  <a:close/>
                  <a:moveTo>
                    <a:pt x="783125" y="361145"/>
                  </a:moveTo>
                  <a:cubicBezTo>
                    <a:pt x="776906" y="366921"/>
                    <a:pt x="766116" y="381201"/>
                    <a:pt x="770876" y="390150"/>
                  </a:cubicBezTo>
                  <a:cubicBezTo>
                    <a:pt x="771637" y="391609"/>
                    <a:pt x="773796" y="392244"/>
                    <a:pt x="775128" y="391292"/>
                  </a:cubicBezTo>
                  <a:cubicBezTo>
                    <a:pt x="778936" y="388690"/>
                    <a:pt x="779761" y="384057"/>
                    <a:pt x="781539" y="379932"/>
                  </a:cubicBezTo>
                  <a:cubicBezTo>
                    <a:pt x="783569" y="374981"/>
                    <a:pt x="786426" y="370475"/>
                    <a:pt x="789281" y="365969"/>
                  </a:cubicBezTo>
                  <a:cubicBezTo>
                    <a:pt x="791757" y="362034"/>
                    <a:pt x="786299" y="358163"/>
                    <a:pt x="783125" y="361145"/>
                  </a:cubicBezTo>
                  <a:lnTo>
                    <a:pt x="783125" y="361145"/>
                  </a:lnTo>
                  <a:close/>
                  <a:moveTo>
                    <a:pt x="769289" y="351752"/>
                  </a:moveTo>
                  <a:cubicBezTo>
                    <a:pt x="771193" y="349086"/>
                    <a:pt x="776334" y="350673"/>
                    <a:pt x="774938" y="354164"/>
                  </a:cubicBezTo>
                  <a:cubicBezTo>
                    <a:pt x="772717" y="359686"/>
                    <a:pt x="770559" y="365207"/>
                    <a:pt x="768591" y="370856"/>
                  </a:cubicBezTo>
                  <a:cubicBezTo>
                    <a:pt x="767004" y="375362"/>
                    <a:pt x="766116" y="381328"/>
                    <a:pt x="761864" y="383803"/>
                  </a:cubicBezTo>
                  <a:cubicBezTo>
                    <a:pt x="760467" y="384628"/>
                    <a:pt x="758182" y="384247"/>
                    <a:pt x="757484" y="382597"/>
                  </a:cubicBezTo>
                  <a:cubicBezTo>
                    <a:pt x="755327" y="377710"/>
                    <a:pt x="757929" y="372887"/>
                    <a:pt x="759960" y="368190"/>
                  </a:cubicBezTo>
                  <a:cubicBezTo>
                    <a:pt x="762498" y="362415"/>
                    <a:pt x="765608" y="356893"/>
                    <a:pt x="769289" y="351752"/>
                  </a:cubicBezTo>
                  <a:lnTo>
                    <a:pt x="769289" y="351752"/>
                  </a:lnTo>
                  <a:close/>
                  <a:moveTo>
                    <a:pt x="698461" y="349341"/>
                  </a:moveTo>
                  <a:cubicBezTo>
                    <a:pt x="689321" y="360067"/>
                    <a:pt x="680626" y="378789"/>
                    <a:pt x="682974" y="393260"/>
                  </a:cubicBezTo>
                  <a:cubicBezTo>
                    <a:pt x="683418" y="396179"/>
                    <a:pt x="688115" y="396750"/>
                    <a:pt x="689321" y="394085"/>
                  </a:cubicBezTo>
                  <a:cubicBezTo>
                    <a:pt x="692304" y="387611"/>
                    <a:pt x="693002" y="380376"/>
                    <a:pt x="694970" y="373585"/>
                  </a:cubicBezTo>
                  <a:cubicBezTo>
                    <a:pt x="697191" y="366223"/>
                    <a:pt x="700428" y="359241"/>
                    <a:pt x="703094" y="352006"/>
                  </a:cubicBezTo>
                  <a:cubicBezTo>
                    <a:pt x="704108" y="349467"/>
                    <a:pt x="700237" y="347246"/>
                    <a:pt x="698461" y="349341"/>
                  </a:cubicBezTo>
                  <a:lnTo>
                    <a:pt x="698461" y="349341"/>
                  </a:lnTo>
                  <a:close/>
                  <a:moveTo>
                    <a:pt x="675231" y="347881"/>
                  </a:moveTo>
                  <a:cubicBezTo>
                    <a:pt x="670915" y="351562"/>
                    <a:pt x="668821" y="357401"/>
                    <a:pt x="666790" y="362669"/>
                  </a:cubicBezTo>
                  <a:cubicBezTo>
                    <a:pt x="664569" y="368444"/>
                    <a:pt x="662602" y="374854"/>
                    <a:pt x="662602" y="381074"/>
                  </a:cubicBezTo>
                  <a:cubicBezTo>
                    <a:pt x="662665" y="386215"/>
                    <a:pt x="669773" y="387104"/>
                    <a:pt x="671297" y="382280"/>
                  </a:cubicBezTo>
                  <a:cubicBezTo>
                    <a:pt x="673010" y="376695"/>
                    <a:pt x="673645" y="370729"/>
                    <a:pt x="675168" y="365080"/>
                  </a:cubicBezTo>
                  <a:cubicBezTo>
                    <a:pt x="676628" y="359939"/>
                    <a:pt x="679039" y="355052"/>
                    <a:pt x="679483" y="349721"/>
                  </a:cubicBezTo>
                  <a:cubicBezTo>
                    <a:pt x="679674" y="347246"/>
                    <a:pt x="676691" y="346612"/>
                    <a:pt x="675231" y="347881"/>
                  </a:cubicBezTo>
                  <a:lnTo>
                    <a:pt x="675231" y="347881"/>
                  </a:lnTo>
                  <a:close/>
                  <a:moveTo>
                    <a:pt x="611574" y="470753"/>
                  </a:moveTo>
                  <a:cubicBezTo>
                    <a:pt x="605735" y="477925"/>
                    <a:pt x="599451" y="494870"/>
                    <a:pt x="604339" y="503629"/>
                  </a:cubicBezTo>
                  <a:cubicBezTo>
                    <a:pt x="605481" y="505723"/>
                    <a:pt x="608718" y="505786"/>
                    <a:pt x="609860" y="503629"/>
                  </a:cubicBezTo>
                  <a:cubicBezTo>
                    <a:pt x="612081" y="499440"/>
                    <a:pt x="611510" y="494489"/>
                    <a:pt x="612081" y="489857"/>
                  </a:cubicBezTo>
                  <a:cubicBezTo>
                    <a:pt x="612780" y="484144"/>
                    <a:pt x="614684" y="478813"/>
                    <a:pt x="615636" y="473165"/>
                  </a:cubicBezTo>
                  <a:cubicBezTo>
                    <a:pt x="616016" y="471007"/>
                    <a:pt x="613288" y="468658"/>
                    <a:pt x="611574" y="470753"/>
                  </a:cubicBezTo>
                  <a:lnTo>
                    <a:pt x="611574" y="470753"/>
                  </a:lnTo>
                  <a:close/>
                  <a:moveTo>
                    <a:pt x="591582" y="465866"/>
                  </a:moveTo>
                  <a:cubicBezTo>
                    <a:pt x="589931" y="472593"/>
                    <a:pt x="588218" y="479321"/>
                    <a:pt x="586758" y="486112"/>
                  </a:cubicBezTo>
                  <a:cubicBezTo>
                    <a:pt x="585680" y="491316"/>
                    <a:pt x="583268" y="496584"/>
                    <a:pt x="586187" y="501407"/>
                  </a:cubicBezTo>
                  <a:cubicBezTo>
                    <a:pt x="586822" y="502486"/>
                    <a:pt x="588535" y="503184"/>
                    <a:pt x="589678" y="502359"/>
                  </a:cubicBezTo>
                  <a:cubicBezTo>
                    <a:pt x="594184" y="498932"/>
                    <a:pt x="594057" y="493855"/>
                    <a:pt x="594946" y="488460"/>
                  </a:cubicBezTo>
                  <a:cubicBezTo>
                    <a:pt x="596151" y="481542"/>
                    <a:pt x="597040" y="474624"/>
                    <a:pt x="597992" y="467706"/>
                  </a:cubicBezTo>
                  <a:cubicBezTo>
                    <a:pt x="598626" y="463454"/>
                    <a:pt x="592661" y="461487"/>
                    <a:pt x="591582" y="465866"/>
                  </a:cubicBezTo>
                  <a:lnTo>
                    <a:pt x="591582" y="465866"/>
                  </a:lnTo>
                  <a:close/>
                  <a:moveTo>
                    <a:pt x="496191" y="510420"/>
                  </a:moveTo>
                  <a:cubicBezTo>
                    <a:pt x="494414" y="517782"/>
                    <a:pt x="492827" y="525081"/>
                    <a:pt x="491431" y="532570"/>
                  </a:cubicBezTo>
                  <a:cubicBezTo>
                    <a:pt x="490289" y="538599"/>
                    <a:pt x="488195" y="545200"/>
                    <a:pt x="490289" y="551165"/>
                  </a:cubicBezTo>
                  <a:cubicBezTo>
                    <a:pt x="490987" y="553196"/>
                    <a:pt x="493906" y="554593"/>
                    <a:pt x="495493" y="552562"/>
                  </a:cubicBezTo>
                  <a:cubicBezTo>
                    <a:pt x="499682" y="547167"/>
                    <a:pt x="499872" y="540312"/>
                    <a:pt x="500824" y="533648"/>
                  </a:cubicBezTo>
                  <a:cubicBezTo>
                    <a:pt x="501903" y="526223"/>
                    <a:pt x="502728" y="518924"/>
                    <a:pt x="503426" y="511435"/>
                  </a:cubicBezTo>
                  <a:cubicBezTo>
                    <a:pt x="503680" y="507183"/>
                    <a:pt x="497206" y="506421"/>
                    <a:pt x="496191" y="510420"/>
                  </a:cubicBezTo>
                  <a:lnTo>
                    <a:pt x="496191" y="510420"/>
                  </a:lnTo>
                  <a:close/>
                  <a:moveTo>
                    <a:pt x="479309" y="504771"/>
                  </a:moveTo>
                  <a:cubicBezTo>
                    <a:pt x="477024" y="511816"/>
                    <a:pt x="475627" y="519178"/>
                    <a:pt x="474041" y="526413"/>
                  </a:cubicBezTo>
                  <a:cubicBezTo>
                    <a:pt x="472581" y="533014"/>
                    <a:pt x="470551" y="539805"/>
                    <a:pt x="470931" y="546532"/>
                  </a:cubicBezTo>
                  <a:cubicBezTo>
                    <a:pt x="471122" y="550340"/>
                    <a:pt x="476834" y="552816"/>
                    <a:pt x="478674" y="548690"/>
                  </a:cubicBezTo>
                  <a:cubicBezTo>
                    <a:pt x="481594" y="542026"/>
                    <a:pt x="482228" y="534537"/>
                    <a:pt x="483244" y="527365"/>
                  </a:cubicBezTo>
                  <a:cubicBezTo>
                    <a:pt x="484260" y="520130"/>
                    <a:pt x="485592" y="512958"/>
                    <a:pt x="485973" y="505723"/>
                  </a:cubicBezTo>
                  <a:cubicBezTo>
                    <a:pt x="486163" y="501661"/>
                    <a:pt x="480451" y="501217"/>
                    <a:pt x="479309" y="504771"/>
                  </a:cubicBezTo>
                  <a:lnTo>
                    <a:pt x="479309" y="504771"/>
                  </a:lnTo>
                  <a:close/>
                  <a:moveTo>
                    <a:pt x="547028" y="409126"/>
                  </a:moveTo>
                  <a:cubicBezTo>
                    <a:pt x="541633" y="414458"/>
                    <a:pt x="538714" y="422772"/>
                    <a:pt x="537381" y="430197"/>
                  </a:cubicBezTo>
                  <a:cubicBezTo>
                    <a:pt x="536239" y="436608"/>
                    <a:pt x="534461" y="445112"/>
                    <a:pt x="539348" y="450126"/>
                  </a:cubicBezTo>
                  <a:cubicBezTo>
                    <a:pt x="540745" y="451586"/>
                    <a:pt x="542776" y="451014"/>
                    <a:pt x="543854" y="449555"/>
                  </a:cubicBezTo>
                  <a:cubicBezTo>
                    <a:pt x="547345" y="444605"/>
                    <a:pt x="545759" y="437306"/>
                    <a:pt x="546647" y="431467"/>
                  </a:cubicBezTo>
                  <a:cubicBezTo>
                    <a:pt x="547663" y="424739"/>
                    <a:pt x="550138" y="418266"/>
                    <a:pt x="551153" y="411602"/>
                  </a:cubicBezTo>
                  <a:cubicBezTo>
                    <a:pt x="551534" y="409190"/>
                    <a:pt x="548932" y="407222"/>
                    <a:pt x="547028" y="409126"/>
                  </a:cubicBezTo>
                  <a:lnTo>
                    <a:pt x="547028" y="409126"/>
                  </a:lnTo>
                  <a:close/>
                  <a:moveTo>
                    <a:pt x="526909" y="406144"/>
                  </a:moveTo>
                  <a:cubicBezTo>
                    <a:pt x="527544" y="401764"/>
                    <a:pt x="534970" y="402843"/>
                    <a:pt x="534461" y="407159"/>
                  </a:cubicBezTo>
                  <a:cubicBezTo>
                    <a:pt x="533763" y="413569"/>
                    <a:pt x="533065" y="420043"/>
                    <a:pt x="532367" y="426453"/>
                  </a:cubicBezTo>
                  <a:cubicBezTo>
                    <a:pt x="531796" y="431911"/>
                    <a:pt x="531923" y="437496"/>
                    <a:pt x="529448" y="442447"/>
                  </a:cubicBezTo>
                  <a:cubicBezTo>
                    <a:pt x="528051" y="445239"/>
                    <a:pt x="523482" y="444605"/>
                    <a:pt x="522847" y="441558"/>
                  </a:cubicBezTo>
                  <a:cubicBezTo>
                    <a:pt x="521704" y="436163"/>
                    <a:pt x="523228" y="430705"/>
                    <a:pt x="524053" y="425310"/>
                  </a:cubicBezTo>
                  <a:cubicBezTo>
                    <a:pt x="525005" y="418900"/>
                    <a:pt x="525957" y="412553"/>
                    <a:pt x="526909" y="406144"/>
                  </a:cubicBezTo>
                  <a:lnTo>
                    <a:pt x="526909" y="406144"/>
                  </a:lnTo>
                  <a:close/>
                  <a:moveTo>
                    <a:pt x="450241" y="425818"/>
                  </a:moveTo>
                  <a:cubicBezTo>
                    <a:pt x="450304" y="422137"/>
                    <a:pt x="444402" y="421122"/>
                    <a:pt x="443768" y="424930"/>
                  </a:cubicBezTo>
                  <a:cubicBezTo>
                    <a:pt x="442879" y="430134"/>
                    <a:pt x="441927" y="435402"/>
                    <a:pt x="441292" y="440670"/>
                  </a:cubicBezTo>
                  <a:cubicBezTo>
                    <a:pt x="440721" y="445874"/>
                    <a:pt x="439515" y="451396"/>
                    <a:pt x="440657" y="456536"/>
                  </a:cubicBezTo>
                  <a:cubicBezTo>
                    <a:pt x="441356" y="459583"/>
                    <a:pt x="446369" y="460661"/>
                    <a:pt x="447703" y="457488"/>
                  </a:cubicBezTo>
                  <a:cubicBezTo>
                    <a:pt x="451510" y="448285"/>
                    <a:pt x="450177" y="435655"/>
                    <a:pt x="450241" y="425818"/>
                  </a:cubicBezTo>
                  <a:lnTo>
                    <a:pt x="450241" y="425818"/>
                  </a:lnTo>
                  <a:close/>
                  <a:moveTo>
                    <a:pt x="428599" y="422264"/>
                  </a:moveTo>
                  <a:cubicBezTo>
                    <a:pt x="428979" y="418583"/>
                    <a:pt x="423331" y="418012"/>
                    <a:pt x="422379" y="421439"/>
                  </a:cubicBezTo>
                  <a:cubicBezTo>
                    <a:pt x="419523" y="431784"/>
                    <a:pt x="415588" y="447334"/>
                    <a:pt x="420284" y="457488"/>
                  </a:cubicBezTo>
                  <a:cubicBezTo>
                    <a:pt x="421681" y="460534"/>
                    <a:pt x="425997" y="459392"/>
                    <a:pt x="426885" y="456600"/>
                  </a:cubicBezTo>
                  <a:cubicBezTo>
                    <a:pt x="428535" y="451396"/>
                    <a:pt x="427456" y="445556"/>
                    <a:pt x="427583" y="440162"/>
                  </a:cubicBezTo>
                  <a:cubicBezTo>
                    <a:pt x="427647" y="434132"/>
                    <a:pt x="428027" y="428230"/>
                    <a:pt x="428599" y="422264"/>
                  </a:cubicBezTo>
                  <a:lnTo>
                    <a:pt x="428599" y="422264"/>
                  </a:lnTo>
                  <a:close/>
                  <a:moveTo>
                    <a:pt x="385251" y="555735"/>
                  </a:moveTo>
                  <a:cubicBezTo>
                    <a:pt x="384934" y="549007"/>
                    <a:pt x="385949" y="542407"/>
                    <a:pt x="385441" y="535679"/>
                  </a:cubicBezTo>
                  <a:cubicBezTo>
                    <a:pt x="385314" y="533331"/>
                    <a:pt x="382331" y="532379"/>
                    <a:pt x="381062" y="534474"/>
                  </a:cubicBezTo>
                  <a:cubicBezTo>
                    <a:pt x="377317" y="540503"/>
                    <a:pt x="376429" y="547421"/>
                    <a:pt x="376175" y="554466"/>
                  </a:cubicBezTo>
                  <a:cubicBezTo>
                    <a:pt x="375985" y="560495"/>
                    <a:pt x="375731" y="568619"/>
                    <a:pt x="380363" y="572935"/>
                  </a:cubicBezTo>
                  <a:cubicBezTo>
                    <a:pt x="381633" y="574140"/>
                    <a:pt x="384299" y="574204"/>
                    <a:pt x="385061" y="572300"/>
                  </a:cubicBezTo>
                  <a:cubicBezTo>
                    <a:pt x="387282" y="566969"/>
                    <a:pt x="385505" y="561384"/>
                    <a:pt x="385251" y="555735"/>
                  </a:cubicBezTo>
                  <a:lnTo>
                    <a:pt x="385251" y="555735"/>
                  </a:lnTo>
                  <a:close/>
                  <a:moveTo>
                    <a:pt x="366465" y="550785"/>
                  </a:moveTo>
                  <a:cubicBezTo>
                    <a:pt x="366401" y="544501"/>
                    <a:pt x="367290" y="538218"/>
                    <a:pt x="367099" y="531935"/>
                  </a:cubicBezTo>
                  <a:cubicBezTo>
                    <a:pt x="367036" y="529333"/>
                    <a:pt x="363418" y="528127"/>
                    <a:pt x="362148" y="530539"/>
                  </a:cubicBezTo>
                  <a:cubicBezTo>
                    <a:pt x="356690" y="540693"/>
                    <a:pt x="354469" y="558845"/>
                    <a:pt x="359927" y="569317"/>
                  </a:cubicBezTo>
                  <a:cubicBezTo>
                    <a:pt x="361387" y="572173"/>
                    <a:pt x="366719" y="571856"/>
                    <a:pt x="367226" y="568365"/>
                  </a:cubicBezTo>
                  <a:cubicBezTo>
                    <a:pt x="367988" y="562463"/>
                    <a:pt x="366528" y="556687"/>
                    <a:pt x="366465" y="550785"/>
                  </a:cubicBezTo>
                  <a:lnTo>
                    <a:pt x="366465" y="550785"/>
                  </a:lnTo>
                  <a:close/>
                  <a:moveTo>
                    <a:pt x="274438" y="582835"/>
                  </a:moveTo>
                  <a:cubicBezTo>
                    <a:pt x="273612" y="579218"/>
                    <a:pt x="268345" y="579408"/>
                    <a:pt x="267393" y="582835"/>
                  </a:cubicBezTo>
                  <a:cubicBezTo>
                    <a:pt x="265870" y="588230"/>
                    <a:pt x="265933" y="594069"/>
                    <a:pt x="265425" y="599654"/>
                  </a:cubicBezTo>
                  <a:cubicBezTo>
                    <a:pt x="264917" y="605176"/>
                    <a:pt x="263838" y="610888"/>
                    <a:pt x="265679" y="616219"/>
                  </a:cubicBezTo>
                  <a:cubicBezTo>
                    <a:pt x="266568" y="618758"/>
                    <a:pt x="269677" y="619139"/>
                    <a:pt x="271137" y="616981"/>
                  </a:cubicBezTo>
                  <a:cubicBezTo>
                    <a:pt x="274310" y="612284"/>
                    <a:pt x="274501" y="606445"/>
                    <a:pt x="274819" y="600924"/>
                  </a:cubicBezTo>
                  <a:cubicBezTo>
                    <a:pt x="275263" y="594958"/>
                    <a:pt x="275834" y="588674"/>
                    <a:pt x="274438" y="582835"/>
                  </a:cubicBezTo>
                  <a:lnTo>
                    <a:pt x="274438" y="582835"/>
                  </a:lnTo>
                  <a:close/>
                  <a:moveTo>
                    <a:pt x="250955" y="575410"/>
                  </a:moveTo>
                  <a:cubicBezTo>
                    <a:pt x="248162" y="586770"/>
                    <a:pt x="245496" y="601368"/>
                    <a:pt x="248289" y="612919"/>
                  </a:cubicBezTo>
                  <a:cubicBezTo>
                    <a:pt x="249241" y="616917"/>
                    <a:pt x="255779" y="617234"/>
                    <a:pt x="256540" y="612919"/>
                  </a:cubicBezTo>
                  <a:cubicBezTo>
                    <a:pt x="257555" y="607207"/>
                    <a:pt x="257048" y="601241"/>
                    <a:pt x="257238" y="595402"/>
                  </a:cubicBezTo>
                  <a:cubicBezTo>
                    <a:pt x="257428" y="589055"/>
                    <a:pt x="257936" y="582772"/>
                    <a:pt x="258380" y="576489"/>
                  </a:cubicBezTo>
                  <a:cubicBezTo>
                    <a:pt x="258825" y="572046"/>
                    <a:pt x="252033" y="571221"/>
                    <a:pt x="250955" y="575410"/>
                  </a:cubicBezTo>
                  <a:lnTo>
                    <a:pt x="250955" y="575410"/>
                  </a:lnTo>
                  <a:close/>
                  <a:moveTo>
                    <a:pt x="188376" y="459329"/>
                  </a:moveTo>
                  <a:cubicBezTo>
                    <a:pt x="188123" y="456346"/>
                    <a:pt x="183807" y="455394"/>
                    <a:pt x="182981" y="458567"/>
                  </a:cubicBezTo>
                  <a:cubicBezTo>
                    <a:pt x="181205" y="465422"/>
                    <a:pt x="180380" y="472657"/>
                    <a:pt x="179555" y="479702"/>
                  </a:cubicBezTo>
                  <a:cubicBezTo>
                    <a:pt x="178730" y="486683"/>
                    <a:pt x="177269" y="494045"/>
                    <a:pt x="178983" y="500963"/>
                  </a:cubicBezTo>
                  <a:cubicBezTo>
                    <a:pt x="179618" y="503502"/>
                    <a:pt x="183679" y="504390"/>
                    <a:pt x="184822" y="501725"/>
                  </a:cubicBezTo>
                  <a:cubicBezTo>
                    <a:pt x="187488" y="495759"/>
                    <a:pt x="187488" y="489285"/>
                    <a:pt x="187932" y="482811"/>
                  </a:cubicBezTo>
                  <a:cubicBezTo>
                    <a:pt x="188503" y="475069"/>
                    <a:pt x="189075" y="467072"/>
                    <a:pt x="188376" y="459329"/>
                  </a:cubicBezTo>
                  <a:lnTo>
                    <a:pt x="188376" y="459329"/>
                  </a:lnTo>
                  <a:close/>
                  <a:moveTo>
                    <a:pt x="168955" y="453680"/>
                  </a:moveTo>
                  <a:cubicBezTo>
                    <a:pt x="168828" y="449428"/>
                    <a:pt x="162989" y="449618"/>
                    <a:pt x="162609" y="453680"/>
                  </a:cubicBezTo>
                  <a:cubicBezTo>
                    <a:pt x="161466" y="465929"/>
                    <a:pt x="159753" y="478496"/>
                    <a:pt x="160197" y="490808"/>
                  </a:cubicBezTo>
                  <a:cubicBezTo>
                    <a:pt x="160451" y="496393"/>
                    <a:pt x="167876" y="496140"/>
                    <a:pt x="168512" y="490808"/>
                  </a:cubicBezTo>
                  <a:cubicBezTo>
                    <a:pt x="169971" y="478623"/>
                    <a:pt x="169210" y="465929"/>
                    <a:pt x="168955" y="453680"/>
                  </a:cubicBezTo>
                  <a:lnTo>
                    <a:pt x="168955" y="453680"/>
                  </a:lnTo>
                  <a:close/>
                  <a:moveTo>
                    <a:pt x="291954" y="447334"/>
                  </a:moveTo>
                  <a:cubicBezTo>
                    <a:pt x="289797" y="454251"/>
                    <a:pt x="287956" y="461169"/>
                    <a:pt x="286750" y="468278"/>
                  </a:cubicBezTo>
                  <a:cubicBezTo>
                    <a:pt x="285798" y="473990"/>
                    <a:pt x="284401" y="479702"/>
                    <a:pt x="286750" y="485096"/>
                  </a:cubicBezTo>
                  <a:cubicBezTo>
                    <a:pt x="287829" y="487508"/>
                    <a:pt x="291256" y="487000"/>
                    <a:pt x="292462" y="485096"/>
                  </a:cubicBezTo>
                  <a:cubicBezTo>
                    <a:pt x="295318" y="480527"/>
                    <a:pt x="294810" y="474751"/>
                    <a:pt x="295445" y="469483"/>
                  </a:cubicBezTo>
                  <a:cubicBezTo>
                    <a:pt x="296207" y="462629"/>
                    <a:pt x="297158" y="455901"/>
                    <a:pt x="298492" y="449174"/>
                  </a:cubicBezTo>
                  <a:cubicBezTo>
                    <a:pt x="299317" y="444858"/>
                    <a:pt x="293287" y="443081"/>
                    <a:pt x="291954" y="447334"/>
                  </a:cubicBezTo>
                  <a:lnTo>
                    <a:pt x="291954" y="447334"/>
                  </a:lnTo>
                  <a:close/>
                  <a:moveTo>
                    <a:pt x="278563" y="442510"/>
                  </a:moveTo>
                  <a:cubicBezTo>
                    <a:pt x="279070" y="438067"/>
                    <a:pt x="285671" y="437814"/>
                    <a:pt x="285608" y="442510"/>
                  </a:cubicBezTo>
                  <a:cubicBezTo>
                    <a:pt x="285481" y="449174"/>
                    <a:pt x="285290" y="455838"/>
                    <a:pt x="284973" y="462502"/>
                  </a:cubicBezTo>
                  <a:cubicBezTo>
                    <a:pt x="284656" y="468405"/>
                    <a:pt x="285227" y="475069"/>
                    <a:pt x="283005" y="480527"/>
                  </a:cubicBezTo>
                  <a:cubicBezTo>
                    <a:pt x="281863" y="483446"/>
                    <a:pt x="277484" y="484081"/>
                    <a:pt x="276532" y="480527"/>
                  </a:cubicBezTo>
                  <a:cubicBezTo>
                    <a:pt x="275008" y="474688"/>
                    <a:pt x="276278" y="468468"/>
                    <a:pt x="276722" y="462502"/>
                  </a:cubicBezTo>
                  <a:cubicBezTo>
                    <a:pt x="277230" y="455838"/>
                    <a:pt x="277865" y="449174"/>
                    <a:pt x="278563" y="442510"/>
                  </a:cubicBezTo>
                  <a:lnTo>
                    <a:pt x="278563" y="442510"/>
                  </a:lnTo>
                  <a:close/>
                  <a:moveTo>
                    <a:pt x="242704" y="333918"/>
                  </a:moveTo>
                  <a:cubicBezTo>
                    <a:pt x="242133" y="330999"/>
                    <a:pt x="238135" y="331443"/>
                    <a:pt x="237309" y="333918"/>
                  </a:cubicBezTo>
                  <a:cubicBezTo>
                    <a:pt x="235342" y="339884"/>
                    <a:pt x="234961" y="346104"/>
                    <a:pt x="234453" y="352323"/>
                  </a:cubicBezTo>
                  <a:cubicBezTo>
                    <a:pt x="233882" y="358353"/>
                    <a:pt x="232486" y="365080"/>
                    <a:pt x="234834" y="370792"/>
                  </a:cubicBezTo>
                  <a:cubicBezTo>
                    <a:pt x="235786" y="373141"/>
                    <a:pt x="239023" y="374092"/>
                    <a:pt x="240483" y="371554"/>
                  </a:cubicBezTo>
                  <a:cubicBezTo>
                    <a:pt x="243529" y="366159"/>
                    <a:pt x="243085" y="359749"/>
                    <a:pt x="243339" y="353656"/>
                  </a:cubicBezTo>
                  <a:cubicBezTo>
                    <a:pt x="243656" y="347056"/>
                    <a:pt x="243973" y="340455"/>
                    <a:pt x="242704" y="333918"/>
                  </a:cubicBezTo>
                  <a:lnTo>
                    <a:pt x="242704" y="333918"/>
                  </a:lnTo>
                  <a:close/>
                  <a:moveTo>
                    <a:pt x="224616" y="326556"/>
                  </a:moveTo>
                  <a:cubicBezTo>
                    <a:pt x="224108" y="323827"/>
                    <a:pt x="220554" y="324842"/>
                    <a:pt x="220236" y="327127"/>
                  </a:cubicBezTo>
                  <a:cubicBezTo>
                    <a:pt x="219411" y="333918"/>
                    <a:pt x="219095" y="340772"/>
                    <a:pt x="218650" y="347627"/>
                  </a:cubicBezTo>
                  <a:cubicBezTo>
                    <a:pt x="218206" y="354354"/>
                    <a:pt x="216810" y="361336"/>
                    <a:pt x="217444" y="368000"/>
                  </a:cubicBezTo>
                  <a:cubicBezTo>
                    <a:pt x="217825" y="371935"/>
                    <a:pt x="222966" y="372887"/>
                    <a:pt x="224235" y="368952"/>
                  </a:cubicBezTo>
                  <a:cubicBezTo>
                    <a:pt x="228360" y="356449"/>
                    <a:pt x="227155" y="339313"/>
                    <a:pt x="224616" y="326556"/>
                  </a:cubicBezTo>
                  <a:lnTo>
                    <a:pt x="224616" y="326556"/>
                  </a:lnTo>
                  <a:close/>
                  <a:moveTo>
                    <a:pt x="356881" y="344644"/>
                  </a:moveTo>
                  <a:cubicBezTo>
                    <a:pt x="351614" y="356449"/>
                    <a:pt x="347297" y="373077"/>
                    <a:pt x="352185" y="385644"/>
                  </a:cubicBezTo>
                  <a:cubicBezTo>
                    <a:pt x="353517" y="389007"/>
                    <a:pt x="357833" y="388373"/>
                    <a:pt x="358277" y="384818"/>
                  </a:cubicBezTo>
                  <a:cubicBezTo>
                    <a:pt x="358975" y="378789"/>
                    <a:pt x="358087" y="372696"/>
                    <a:pt x="358595" y="366603"/>
                  </a:cubicBezTo>
                  <a:cubicBezTo>
                    <a:pt x="359166" y="359812"/>
                    <a:pt x="360499" y="353466"/>
                    <a:pt x="362276" y="346929"/>
                  </a:cubicBezTo>
                  <a:cubicBezTo>
                    <a:pt x="363037" y="343755"/>
                    <a:pt x="358214" y="341534"/>
                    <a:pt x="356881" y="344644"/>
                  </a:cubicBezTo>
                  <a:lnTo>
                    <a:pt x="356881" y="344644"/>
                  </a:lnTo>
                  <a:close/>
                  <a:moveTo>
                    <a:pt x="346472" y="356449"/>
                  </a:moveTo>
                  <a:cubicBezTo>
                    <a:pt x="346663" y="362796"/>
                    <a:pt x="347552" y="369587"/>
                    <a:pt x="344632" y="375298"/>
                  </a:cubicBezTo>
                  <a:cubicBezTo>
                    <a:pt x="343299" y="377964"/>
                    <a:pt x="339745" y="376949"/>
                    <a:pt x="338857" y="374537"/>
                  </a:cubicBezTo>
                  <a:cubicBezTo>
                    <a:pt x="336635" y="368571"/>
                    <a:pt x="338222" y="361336"/>
                    <a:pt x="338222" y="354989"/>
                  </a:cubicBezTo>
                  <a:cubicBezTo>
                    <a:pt x="338222" y="348516"/>
                    <a:pt x="338032" y="342105"/>
                    <a:pt x="338857" y="335695"/>
                  </a:cubicBezTo>
                  <a:cubicBezTo>
                    <a:pt x="339237" y="333030"/>
                    <a:pt x="342982" y="333601"/>
                    <a:pt x="343680" y="335695"/>
                  </a:cubicBezTo>
                  <a:cubicBezTo>
                    <a:pt x="345838" y="342423"/>
                    <a:pt x="346282" y="349404"/>
                    <a:pt x="346472" y="356449"/>
                  </a:cubicBezTo>
                  <a:lnTo>
                    <a:pt x="346472" y="356449"/>
                  </a:lnTo>
                  <a:close/>
                  <a:moveTo>
                    <a:pt x="305600" y="208190"/>
                  </a:moveTo>
                  <a:cubicBezTo>
                    <a:pt x="304394" y="219804"/>
                    <a:pt x="301602" y="232752"/>
                    <a:pt x="304013" y="244303"/>
                  </a:cubicBezTo>
                  <a:cubicBezTo>
                    <a:pt x="304711" y="247476"/>
                    <a:pt x="308900" y="246968"/>
                    <a:pt x="309788" y="244303"/>
                  </a:cubicBezTo>
                  <a:cubicBezTo>
                    <a:pt x="313723" y="233259"/>
                    <a:pt x="312518" y="219804"/>
                    <a:pt x="312835" y="208190"/>
                  </a:cubicBezTo>
                  <a:cubicBezTo>
                    <a:pt x="313025" y="203303"/>
                    <a:pt x="306107" y="203557"/>
                    <a:pt x="305600" y="208190"/>
                  </a:cubicBezTo>
                  <a:lnTo>
                    <a:pt x="305600" y="208190"/>
                  </a:lnTo>
                  <a:close/>
                  <a:moveTo>
                    <a:pt x="295064" y="208190"/>
                  </a:moveTo>
                  <a:cubicBezTo>
                    <a:pt x="294874" y="203874"/>
                    <a:pt x="289162" y="204128"/>
                    <a:pt x="288654" y="208190"/>
                  </a:cubicBezTo>
                  <a:cubicBezTo>
                    <a:pt x="287449" y="217710"/>
                    <a:pt x="285608" y="228373"/>
                    <a:pt x="286750" y="237893"/>
                  </a:cubicBezTo>
                  <a:cubicBezTo>
                    <a:pt x="287258" y="241891"/>
                    <a:pt x="293351" y="243668"/>
                    <a:pt x="294303" y="238908"/>
                  </a:cubicBezTo>
                  <a:cubicBezTo>
                    <a:pt x="296397" y="229198"/>
                    <a:pt x="295508" y="218091"/>
                    <a:pt x="295064" y="208190"/>
                  </a:cubicBezTo>
                  <a:lnTo>
                    <a:pt x="295064" y="208190"/>
                  </a:lnTo>
                  <a:close/>
                  <a:moveTo>
                    <a:pt x="410320" y="190356"/>
                  </a:moveTo>
                  <a:cubicBezTo>
                    <a:pt x="405497" y="201272"/>
                    <a:pt x="399975" y="220503"/>
                    <a:pt x="405750" y="231736"/>
                  </a:cubicBezTo>
                  <a:cubicBezTo>
                    <a:pt x="406575" y="233323"/>
                    <a:pt x="409114" y="233323"/>
                    <a:pt x="409876" y="231736"/>
                  </a:cubicBezTo>
                  <a:cubicBezTo>
                    <a:pt x="412796" y="225961"/>
                    <a:pt x="412224" y="219995"/>
                    <a:pt x="412732" y="213712"/>
                  </a:cubicBezTo>
                  <a:cubicBezTo>
                    <a:pt x="413367" y="206349"/>
                    <a:pt x="414636" y="199051"/>
                    <a:pt x="415208" y="191689"/>
                  </a:cubicBezTo>
                  <a:cubicBezTo>
                    <a:pt x="415461" y="189150"/>
                    <a:pt x="411399" y="187944"/>
                    <a:pt x="410320" y="190356"/>
                  </a:cubicBezTo>
                  <a:lnTo>
                    <a:pt x="410320" y="190356"/>
                  </a:lnTo>
                  <a:close/>
                  <a:moveTo>
                    <a:pt x="396993" y="206667"/>
                  </a:moveTo>
                  <a:cubicBezTo>
                    <a:pt x="396929" y="200320"/>
                    <a:pt x="396929" y="193910"/>
                    <a:pt x="397182" y="187627"/>
                  </a:cubicBezTo>
                  <a:cubicBezTo>
                    <a:pt x="397309" y="184517"/>
                    <a:pt x="392486" y="183755"/>
                    <a:pt x="391788" y="186865"/>
                  </a:cubicBezTo>
                  <a:cubicBezTo>
                    <a:pt x="390392" y="193529"/>
                    <a:pt x="389249" y="199812"/>
                    <a:pt x="388869" y="206667"/>
                  </a:cubicBezTo>
                  <a:cubicBezTo>
                    <a:pt x="388551" y="212823"/>
                    <a:pt x="387789" y="219170"/>
                    <a:pt x="390455" y="224818"/>
                  </a:cubicBezTo>
                  <a:cubicBezTo>
                    <a:pt x="391788" y="227675"/>
                    <a:pt x="395913" y="226659"/>
                    <a:pt x="396738" y="223993"/>
                  </a:cubicBezTo>
                  <a:cubicBezTo>
                    <a:pt x="398452" y="218472"/>
                    <a:pt x="397119" y="212379"/>
                    <a:pt x="396993" y="206667"/>
                  </a:cubicBezTo>
                  <a:lnTo>
                    <a:pt x="396993" y="206667"/>
                  </a:lnTo>
                  <a:close/>
                  <a:moveTo>
                    <a:pt x="482292" y="236496"/>
                  </a:moveTo>
                  <a:cubicBezTo>
                    <a:pt x="478611" y="243033"/>
                    <a:pt x="476834" y="250332"/>
                    <a:pt x="475818" y="257821"/>
                  </a:cubicBezTo>
                  <a:cubicBezTo>
                    <a:pt x="474929" y="263914"/>
                    <a:pt x="473597" y="271149"/>
                    <a:pt x="476961" y="276544"/>
                  </a:cubicBezTo>
                  <a:cubicBezTo>
                    <a:pt x="477976" y="278194"/>
                    <a:pt x="480832" y="278575"/>
                    <a:pt x="481784" y="276544"/>
                  </a:cubicBezTo>
                  <a:cubicBezTo>
                    <a:pt x="484196" y="271403"/>
                    <a:pt x="483180" y="265818"/>
                    <a:pt x="483624" y="260233"/>
                  </a:cubicBezTo>
                  <a:cubicBezTo>
                    <a:pt x="484196" y="252934"/>
                    <a:pt x="486100" y="245890"/>
                    <a:pt x="487306" y="238654"/>
                  </a:cubicBezTo>
                  <a:cubicBezTo>
                    <a:pt x="487813" y="235735"/>
                    <a:pt x="483942" y="233577"/>
                    <a:pt x="482292" y="236496"/>
                  </a:cubicBezTo>
                  <a:lnTo>
                    <a:pt x="482292" y="236496"/>
                  </a:lnTo>
                  <a:close/>
                  <a:moveTo>
                    <a:pt x="469027" y="255092"/>
                  </a:moveTo>
                  <a:cubicBezTo>
                    <a:pt x="469281" y="248809"/>
                    <a:pt x="470042" y="242526"/>
                    <a:pt x="470360" y="236179"/>
                  </a:cubicBezTo>
                  <a:cubicBezTo>
                    <a:pt x="470551" y="232498"/>
                    <a:pt x="465156" y="231927"/>
                    <a:pt x="464140" y="235354"/>
                  </a:cubicBezTo>
                  <a:cubicBezTo>
                    <a:pt x="462236" y="241828"/>
                    <a:pt x="461347" y="248364"/>
                    <a:pt x="460776" y="255092"/>
                  </a:cubicBezTo>
                  <a:cubicBezTo>
                    <a:pt x="460205" y="261185"/>
                    <a:pt x="459190" y="267405"/>
                    <a:pt x="461729" y="273117"/>
                  </a:cubicBezTo>
                  <a:cubicBezTo>
                    <a:pt x="463061" y="276100"/>
                    <a:pt x="466806" y="274640"/>
                    <a:pt x="467758" y="272292"/>
                  </a:cubicBezTo>
                  <a:cubicBezTo>
                    <a:pt x="469789" y="267087"/>
                    <a:pt x="468773" y="260677"/>
                    <a:pt x="469027" y="255092"/>
                  </a:cubicBezTo>
                  <a:lnTo>
                    <a:pt x="469027" y="255092"/>
                  </a:lnTo>
                  <a:close/>
                  <a:moveTo>
                    <a:pt x="563656" y="299202"/>
                  </a:moveTo>
                  <a:cubicBezTo>
                    <a:pt x="559404" y="307262"/>
                    <a:pt x="552169" y="317036"/>
                    <a:pt x="550836" y="326239"/>
                  </a:cubicBezTo>
                  <a:cubicBezTo>
                    <a:pt x="550392" y="329222"/>
                    <a:pt x="553692" y="331824"/>
                    <a:pt x="556167" y="329348"/>
                  </a:cubicBezTo>
                  <a:cubicBezTo>
                    <a:pt x="562705" y="322811"/>
                    <a:pt x="566131" y="311324"/>
                    <a:pt x="570003" y="302946"/>
                  </a:cubicBezTo>
                  <a:cubicBezTo>
                    <a:pt x="572034" y="298694"/>
                    <a:pt x="565942" y="294886"/>
                    <a:pt x="563656" y="299202"/>
                  </a:cubicBezTo>
                  <a:lnTo>
                    <a:pt x="563656" y="299202"/>
                  </a:lnTo>
                  <a:close/>
                  <a:moveTo>
                    <a:pt x="551471" y="288856"/>
                  </a:moveTo>
                  <a:cubicBezTo>
                    <a:pt x="553692" y="286572"/>
                    <a:pt x="556929" y="289491"/>
                    <a:pt x="555660" y="292157"/>
                  </a:cubicBezTo>
                  <a:cubicBezTo>
                    <a:pt x="552803" y="298123"/>
                    <a:pt x="550138" y="304216"/>
                    <a:pt x="548298" y="310626"/>
                  </a:cubicBezTo>
                  <a:cubicBezTo>
                    <a:pt x="546774" y="315830"/>
                    <a:pt x="547091" y="321542"/>
                    <a:pt x="543791" y="325858"/>
                  </a:cubicBezTo>
                  <a:cubicBezTo>
                    <a:pt x="542522" y="327508"/>
                    <a:pt x="539539" y="326937"/>
                    <a:pt x="538714" y="325223"/>
                  </a:cubicBezTo>
                  <a:cubicBezTo>
                    <a:pt x="535731" y="319511"/>
                    <a:pt x="538650" y="311958"/>
                    <a:pt x="540745" y="306246"/>
                  </a:cubicBezTo>
                  <a:cubicBezTo>
                    <a:pt x="543093" y="299582"/>
                    <a:pt x="546647" y="293807"/>
                    <a:pt x="551471" y="288856"/>
                  </a:cubicBezTo>
                  <a:lnTo>
                    <a:pt x="551471" y="288856"/>
                  </a:lnTo>
                  <a:close/>
                  <a:moveTo>
                    <a:pt x="637405" y="307389"/>
                  </a:moveTo>
                  <a:cubicBezTo>
                    <a:pt x="633280" y="310816"/>
                    <a:pt x="630868" y="316972"/>
                    <a:pt x="628075" y="321606"/>
                  </a:cubicBezTo>
                  <a:cubicBezTo>
                    <a:pt x="625347" y="326175"/>
                    <a:pt x="622046" y="330808"/>
                    <a:pt x="621538" y="336203"/>
                  </a:cubicBezTo>
                  <a:cubicBezTo>
                    <a:pt x="621157" y="339440"/>
                    <a:pt x="625283" y="340328"/>
                    <a:pt x="627250" y="338615"/>
                  </a:cubicBezTo>
                  <a:cubicBezTo>
                    <a:pt x="631439" y="334997"/>
                    <a:pt x="633407" y="328523"/>
                    <a:pt x="635628" y="323573"/>
                  </a:cubicBezTo>
                  <a:cubicBezTo>
                    <a:pt x="637722" y="318940"/>
                    <a:pt x="640769" y="314180"/>
                    <a:pt x="641150" y="309039"/>
                  </a:cubicBezTo>
                  <a:cubicBezTo>
                    <a:pt x="641277" y="306818"/>
                    <a:pt x="638674" y="306246"/>
                    <a:pt x="637405" y="307389"/>
                  </a:cubicBezTo>
                  <a:lnTo>
                    <a:pt x="637405" y="307389"/>
                  </a:lnTo>
                  <a:close/>
                  <a:moveTo>
                    <a:pt x="621792" y="297298"/>
                  </a:moveTo>
                  <a:cubicBezTo>
                    <a:pt x="623442" y="295520"/>
                    <a:pt x="626870" y="296853"/>
                    <a:pt x="626679" y="299392"/>
                  </a:cubicBezTo>
                  <a:cubicBezTo>
                    <a:pt x="626235" y="305295"/>
                    <a:pt x="623379" y="310816"/>
                    <a:pt x="621221" y="316274"/>
                  </a:cubicBezTo>
                  <a:cubicBezTo>
                    <a:pt x="619317" y="321034"/>
                    <a:pt x="617984" y="326810"/>
                    <a:pt x="613668" y="329729"/>
                  </a:cubicBezTo>
                  <a:cubicBezTo>
                    <a:pt x="612081" y="330808"/>
                    <a:pt x="609353" y="329793"/>
                    <a:pt x="609035" y="327825"/>
                  </a:cubicBezTo>
                  <a:cubicBezTo>
                    <a:pt x="608146" y="322557"/>
                    <a:pt x="611256" y="317671"/>
                    <a:pt x="613415" y="312974"/>
                  </a:cubicBezTo>
                  <a:cubicBezTo>
                    <a:pt x="615763" y="307579"/>
                    <a:pt x="617857" y="301613"/>
                    <a:pt x="621792" y="297298"/>
                  </a:cubicBezTo>
                  <a:lnTo>
                    <a:pt x="621792" y="297298"/>
                  </a:lnTo>
                  <a:close/>
                  <a:moveTo>
                    <a:pt x="706520" y="198607"/>
                  </a:moveTo>
                  <a:cubicBezTo>
                    <a:pt x="700999" y="202414"/>
                    <a:pt x="696493" y="208444"/>
                    <a:pt x="692304" y="213648"/>
                  </a:cubicBezTo>
                  <a:cubicBezTo>
                    <a:pt x="688305" y="218662"/>
                    <a:pt x="683355" y="223676"/>
                    <a:pt x="681260" y="229832"/>
                  </a:cubicBezTo>
                  <a:cubicBezTo>
                    <a:pt x="680372" y="232435"/>
                    <a:pt x="683545" y="234783"/>
                    <a:pt x="685830" y="233386"/>
                  </a:cubicBezTo>
                  <a:cubicBezTo>
                    <a:pt x="691415" y="229769"/>
                    <a:pt x="695224" y="223486"/>
                    <a:pt x="699222" y="218218"/>
                  </a:cubicBezTo>
                  <a:cubicBezTo>
                    <a:pt x="703157" y="213077"/>
                    <a:pt x="707663" y="207429"/>
                    <a:pt x="709948" y="201336"/>
                  </a:cubicBezTo>
                  <a:cubicBezTo>
                    <a:pt x="710709" y="199368"/>
                    <a:pt x="708170" y="197464"/>
                    <a:pt x="706520" y="198607"/>
                  </a:cubicBezTo>
                  <a:lnTo>
                    <a:pt x="706520" y="198607"/>
                  </a:lnTo>
                  <a:close/>
                  <a:moveTo>
                    <a:pt x="692367" y="188008"/>
                  </a:moveTo>
                  <a:cubicBezTo>
                    <a:pt x="694779" y="184453"/>
                    <a:pt x="699984" y="187500"/>
                    <a:pt x="698079" y="191371"/>
                  </a:cubicBezTo>
                  <a:cubicBezTo>
                    <a:pt x="695604" y="196512"/>
                    <a:pt x="693129" y="201653"/>
                    <a:pt x="690400" y="206667"/>
                  </a:cubicBezTo>
                  <a:cubicBezTo>
                    <a:pt x="688052" y="210983"/>
                    <a:pt x="686275" y="215996"/>
                    <a:pt x="682022" y="218598"/>
                  </a:cubicBezTo>
                  <a:cubicBezTo>
                    <a:pt x="679801" y="219995"/>
                    <a:pt x="676628" y="218218"/>
                    <a:pt x="676755" y="215489"/>
                  </a:cubicBezTo>
                  <a:cubicBezTo>
                    <a:pt x="677009" y="210411"/>
                    <a:pt x="680372" y="206413"/>
                    <a:pt x="682974" y="202224"/>
                  </a:cubicBezTo>
                  <a:cubicBezTo>
                    <a:pt x="685957" y="197401"/>
                    <a:pt x="689194" y="192768"/>
                    <a:pt x="692367" y="188008"/>
                  </a:cubicBezTo>
                  <a:lnTo>
                    <a:pt x="692367" y="188008"/>
                  </a:lnTo>
                  <a:close/>
                  <a:moveTo>
                    <a:pt x="616461" y="182994"/>
                  </a:moveTo>
                  <a:cubicBezTo>
                    <a:pt x="614113" y="190038"/>
                    <a:pt x="611701" y="197020"/>
                    <a:pt x="609480" y="204065"/>
                  </a:cubicBezTo>
                  <a:cubicBezTo>
                    <a:pt x="607703" y="209713"/>
                    <a:pt x="604466" y="215933"/>
                    <a:pt x="606243" y="221835"/>
                  </a:cubicBezTo>
                  <a:cubicBezTo>
                    <a:pt x="606877" y="223866"/>
                    <a:pt x="609099" y="224247"/>
                    <a:pt x="610622" y="222978"/>
                  </a:cubicBezTo>
                  <a:cubicBezTo>
                    <a:pt x="615255" y="219106"/>
                    <a:pt x="615954" y="211935"/>
                    <a:pt x="617540" y="206286"/>
                  </a:cubicBezTo>
                  <a:cubicBezTo>
                    <a:pt x="619571" y="199178"/>
                    <a:pt x="621348" y="192006"/>
                    <a:pt x="623252" y="184834"/>
                  </a:cubicBezTo>
                  <a:cubicBezTo>
                    <a:pt x="624394" y="180392"/>
                    <a:pt x="617857" y="178678"/>
                    <a:pt x="616461" y="182994"/>
                  </a:cubicBezTo>
                  <a:lnTo>
                    <a:pt x="616461" y="182994"/>
                  </a:lnTo>
                  <a:close/>
                  <a:moveTo>
                    <a:pt x="604783" y="175124"/>
                  </a:moveTo>
                  <a:cubicBezTo>
                    <a:pt x="607004" y="171950"/>
                    <a:pt x="611447" y="174616"/>
                    <a:pt x="609924" y="178170"/>
                  </a:cubicBezTo>
                  <a:cubicBezTo>
                    <a:pt x="604910" y="189594"/>
                    <a:pt x="603577" y="200828"/>
                    <a:pt x="601863" y="213013"/>
                  </a:cubicBezTo>
                  <a:cubicBezTo>
                    <a:pt x="601165" y="218218"/>
                    <a:pt x="594057" y="216187"/>
                    <a:pt x="593613" y="211871"/>
                  </a:cubicBezTo>
                  <a:cubicBezTo>
                    <a:pt x="592343" y="198987"/>
                    <a:pt x="597548" y="185469"/>
                    <a:pt x="604783" y="175124"/>
                  </a:cubicBezTo>
                  <a:lnTo>
                    <a:pt x="604783" y="175124"/>
                  </a:lnTo>
                  <a:close/>
                  <a:moveTo>
                    <a:pt x="635120" y="78845"/>
                  </a:moveTo>
                  <a:cubicBezTo>
                    <a:pt x="632010" y="82970"/>
                    <a:pt x="630170" y="88555"/>
                    <a:pt x="628266" y="93378"/>
                  </a:cubicBezTo>
                  <a:cubicBezTo>
                    <a:pt x="626045" y="98963"/>
                    <a:pt x="624204" y="104295"/>
                    <a:pt x="623379" y="110261"/>
                  </a:cubicBezTo>
                  <a:cubicBezTo>
                    <a:pt x="622871" y="113815"/>
                    <a:pt x="627314" y="116417"/>
                    <a:pt x="629408" y="112863"/>
                  </a:cubicBezTo>
                  <a:cubicBezTo>
                    <a:pt x="632391" y="107722"/>
                    <a:pt x="634231" y="102454"/>
                    <a:pt x="635945" y="96742"/>
                  </a:cubicBezTo>
                  <a:cubicBezTo>
                    <a:pt x="637532" y="91411"/>
                    <a:pt x="639500" y="85636"/>
                    <a:pt x="639563" y="80050"/>
                  </a:cubicBezTo>
                  <a:cubicBezTo>
                    <a:pt x="639563" y="77448"/>
                    <a:pt x="636453" y="77067"/>
                    <a:pt x="635120" y="78845"/>
                  </a:cubicBezTo>
                  <a:lnTo>
                    <a:pt x="635120" y="78845"/>
                  </a:lnTo>
                  <a:close/>
                  <a:moveTo>
                    <a:pt x="619634" y="72942"/>
                  </a:moveTo>
                  <a:cubicBezTo>
                    <a:pt x="621094" y="70276"/>
                    <a:pt x="625474" y="72117"/>
                    <a:pt x="624521" y="75036"/>
                  </a:cubicBezTo>
                  <a:cubicBezTo>
                    <a:pt x="621157" y="84874"/>
                    <a:pt x="619761" y="94901"/>
                    <a:pt x="618238" y="105120"/>
                  </a:cubicBezTo>
                  <a:cubicBezTo>
                    <a:pt x="617540" y="109816"/>
                    <a:pt x="610114" y="108611"/>
                    <a:pt x="610241" y="104041"/>
                  </a:cubicBezTo>
                  <a:cubicBezTo>
                    <a:pt x="610558" y="92998"/>
                    <a:pt x="614430" y="82525"/>
                    <a:pt x="619634" y="72942"/>
                  </a:cubicBezTo>
                  <a:lnTo>
                    <a:pt x="619634" y="72942"/>
                  </a:lnTo>
                  <a:close/>
                  <a:moveTo>
                    <a:pt x="531097" y="108737"/>
                  </a:moveTo>
                  <a:cubicBezTo>
                    <a:pt x="529638" y="115021"/>
                    <a:pt x="528559" y="121177"/>
                    <a:pt x="527924" y="127587"/>
                  </a:cubicBezTo>
                  <a:cubicBezTo>
                    <a:pt x="527353" y="133489"/>
                    <a:pt x="526337" y="138948"/>
                    <a:pt x="529194" y="144342"/>
                  </a:cubicBezTo>
                  <a:cubicBezTo>
                    <a:pt x="530083" y="146056"/>
                    <a:pt x="532494" y="145866"/>
                    <a:pt x="533383" y="144342"/>
                  </a:cubicBezTo>
                  <a:cubicBezTo>
                    <a:pt x="536366" y="139519"/>
                    <a:pt x="535985" y="134378"/>
                    <a:pt x="536366" y="128856"/>
                  </a:cubicBezTo>
                  <a:cubicBezTo>
                    <a:pt x="536746" y="122446"/>
                    <a:pt x="537254" y="116036"/>
                    <a:pt x="537698" y="109626"/>
                  </a:cubicBezTo>
                  <a:cubicBezTo>
                    <a:pt x="537952" y="105818"/>
                    <a:pt x="531986" y="105056"/>
                    <a:pt x="531097" y="108737"/>
                  </a:cubicBezTo>
                  <a:lnTo>
                    <a:pt x="531097" y="108737"/>
                  </a:lnTo>
                  <a:close/>
                  <a:moveTo>
                    <a:pt x="514469" y="103152"/>
                  </a:moveTo>
                  <a:cubicBezTo>
                    <a:pt x="512439" y="109626"/>
                    <a:pt x="510788" y="116226"/>
                    <a:pt x="510027" y="123017"/>
                  </a:cubicBezTo>
                  <a:cubicBezTo>
                    <a:pt x="509456" y="128602"/>
                    <a:pt x="507869" y="135140"/>
                    <a:pt x="511804" y="139582"/>
                  </a:cubicBezTo>
                  <a:cubicBezTo>
                    <a:pt x="512756" y="140661"/>
                    <a:pt x="514977" y="140788"/>
                    <a:pt x="515930" y="139582"/>
                  </a:cubicBezTo>
                  <a:cubicBezTo>
                    <a:pt x="519293" y="135330"/>
                    <a:pt x="518151" y="130633"/>
                    <a:pt x="518404" y="125429"/>
                  </a:cubicBezTo>
                  <a:cubicBezTo>
                    <a:pt x="518785" y="118575"/>
                    <a:pt x="519610" y="111720"/>
                    <a:pt x="521070" y="104993"/>
                  </a:cubicBezTo>
                  <a:cubicBezTo>
                    <a:pt x="522022" y="100614"/>
                    <a:pt x="515866" y="98836"/>
                    <a:pt x="514469" y="103152"/>
                  </a:cubicBezTo>
                  <a:lnTo>
                    <a:pt x="514469" y="103152"/>
                  </a:lnTo>
                  <a:close/>
                  <a:moveTo>
                    <a:pt x="455001" y="63866"/>
                  </a:moveTo>
                  <a:cubicBezTo>
                    <a:pt x="454430" y="62787"/>
                    <a:pt x="452589" y="62470"/>
                    <a:pt x="451827" y="63422"/>
                  </a:cubicBezTo>
                  <a:cubicBezTo>
                    <a:pt x="448717" y="67293"/>
                    <a:pt x="448210" y="72117"/>
                    <a:pt x="447576" y="77067"/>
                  </a:cubicBezTo>
                  <a:cubicBezTo>
                    <a:pt x="446750" y="83477"/>
                    <a:pt x="445481" y="90078"/>
                    <a:pt x="445417" y="96488"/>
                  </a:cubicBezTo>
                  <a:cubicBezTo>
                    <a:pt x="445354" y="101248"/>
                    <a:pt x="452589" y="102390"/>
                    <a:pt x="453668" y="97630"/>
                  </a:cubicBezTo>
                  <a:cubicBezTo>
                    <a:pt x="455001" y="91728"/>
                    <a:pt x="455255" y="85508"/>
                    <a:pt x="455889" y="79479"/>
                  </a:cubicBezTo>
                  <a:cubicBezTo>
                    <a:pt x="456398" y="74275"/>
                    <a:pt x="457349" y="68817"/>
                    <a:pt x="455001" y="63866"/>
                  </a:cubicBezTo>
                  <a:lnTo>
                    <a:pt x="455001" y="63866"/>
                  </a:lnTo>
                  <a:close/>
                  <a:moveTo>
                    <a:pt x="437738" y="64374"/>
                  </a:moveTo>
                  <a:cubicBezTo>
                    <a:pt x="437357" y="62470"/>
                    <a:pt x="434437" y="62089"/>
                    <a:pt x="433612" y="63866"/>
                  </a:cubicBezTo>
                  <a:cubicBezTo>
                    <a:pt x="431201" y="68499"/>
                    <a:pt x="430503" y="73767"/>
                    <a:pt x="429614" y="78971"/>
                  </a:cubicBezTo>
                  <a:cubicBezTo>
                    <a:pt x="428726" y="83922"/>
                    <a:pt x="427393" y="88872"/>
                    <a:pt x="428218" y="93823"/>
                  </a:cubicBezTo>
                  <a:cubicBezTo>
                    <a:pt x="428726" y="96805"/>
                    <a:pt x="433359" y="97313"/>
                    <a:pt x="434628" y="94648"/>
                  </a:cubicBezTo>
                  <a:cubicBezTo>
                    <a:pt x="436786" y="90141"/>
                    <a:pt x="436849" y="84937"/>
                    <a:pt x="437357" y="79987"/>
                  </a:cubicBezTo>
                  <a:cubicBezTo>
                    <a:pt x="437928" y="74783"/>
                    <a:pt x="438754" y="69578"/>
                    <a:pt x="437738" y="64374"/>
                  </a:cubicBezTo>
                  <a:lnTo>
                    <a:pt x="437738" y="64374"/>
                  </a:lnTo>
                  <a:close/>
                  <a:moveTo>
                    <a:pt x="537444" y="7063"/>
                  </a:moveTo>
                  <a:cubicBezTo>
                    <a:pt x="539793" y="4905"/>
                    <a:pt x="543156" y="7571"/>
                    <a:pt x="541760" y="10427"/>
                  </a:cubicBezTo>
                  <a:cubicBezTo>
                    <a:pt x="539539" y="14933"/>
                    <a:pt x="537127" y="19312"/>
                    <a:pt x="535477" y="24072"/>
                  </a:cubicBezTo>
                  <a:cubicBezTo>
                    <a:pt x="534017" y="28261"/>
                    <a:pt x="533827" y="33148"/>
                    <a:pt x="531542" y="36956"/>
                  </a:cubicBezTo>
                  <a:cubicBezTo>
                    <a:pt x="529956" y="39558"/>
                    <a:pt x="525830" y="39178"/>
                    <a:pt x="525005" y="36068"/>
                  </a:cubicBezTo>
                  <a:cubicBezTo>
                    <a:pt x="522657" y="26674"/>
                    <a:pt x="530717" y="13156"/>
                    <a:pt x="537444" y="7063"/>
                  </a:cubicBezTo>
                  <a:close/>
                </a:path>
              </a:pathLst>
            </a:custGeom>
            <a:solidFill>
              <a:srgbClr val="F6F4F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479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7041514" y="3872649"/>
            <a:ext cx="1656883" cy="2508458"/>
            <a:chOff x="7041514" y="3872649"/>
            <a:chExt cx="1656883" cy="2508458"/>
          </a:xfrm>
          <a:solidFill>
            <a:schemeClr val="accent1"/>
          </a:solidFill>
        </p:grpSpPr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A05FEE24-B0B9-4261-BF28-B47FFC74FD0C}"/>
                </a:ext>
              </a:extLst>
            </p:cNvPr>
            <p:cNvSpPr/>
            <p:nvPr/>
          </p:nvSpPr>
          <p:spPr>
            <a:xfrm>
              <a:off x="8007941" y="4523424"/>
              <a:ext cx="690457" cy="427068"/>
            </a:xfrm>
            <a:custGeom>
              <a:avLst/>
              <a:gdLst>
                <a:gd name="connsiteX0" fmla="*/ 485522 w 690457"/>
                <a:gd name="connsiteY0" fmla="*/ 427069 h 427068"/>
                <a:gd name="connsiteX1" fmla="*/ 690457 w 690457"/>
                <a:gd name="connsiteY1" fmla="*/ 276589 h 427068"/>
                <a:gd name="connsiteX2" fmla="*/ 428656 w 690457"/>
                <a:gd name="connsiteY2" fmla="*/ 212043 h 427068"/>
                <a:gd name="connsiteX3" fmla="*/ 76224 w 690457"/>
                <a:gd name="connsiteY3" fmla="*/ 0 h 427068"/>
                <a:gd name="connsiteX4" fmla="*/ 0 w 690457"/>
                <a:gd name="connsiteY4" fmla="*/ 124141 h 427068"/>
                <a:gd name="connsiteX5" fmla="*/ 260658 w 690457"/>
                <a:gd name="connsiteY5" fmla="*/ 261801 h 427068"/>
                <a:gd name="connsiteX6" fmla="*/ 485522 w 690457"/>
                <a:gd name="connsiteY6" fmla="*/ 427069 h 42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0457" h="427068">
                  <a:moveTo>
                    <a:pt x="485522" y="427069"/>
                  </a:moveTo>
                  <a:lnTo>
                    <a:pt x="690457" y="276589"/>
                  </a:lnTo>
                  <a:cubicBezTo>
                    <a:pt x="690457" y="276589"/>
                    <a:pt x="540548" y="340246"/>
                    <a:pt x="428656" y="212043"/>
                  </a:cubicBezTo>
                  <a:cubicBezTo>
                    <a:pt x="269925" y="30147"/>
                    <a:pt x="76224" y="0"/>
                    <a:pt x="76224" y="0"/>
                  </a:cubicBezTo>
                  <a:lnTo>
                    <a:pt x="0" y="124141"/>
                  </a:lnTo>
                  <a:cubicBezTo>
                    <a:pt x="0" y="124141"/>
                    <a:pt x="199159" y="163808"/>
                    <a:pt x="260658" y="261801"/>
                  </a:cubicBezTo>
                  <a:cubicBezTo>
                    <a:pt x="352305" y="407775"/>
                    <a:pt x="485522" y="427069"/>
                    <a:pt x="485522" y="427069"/>
                  </a:cubicBezTo>
                  <a:close/>
                </a:path>
              </a:pathLst>
            </a:custGeom>
            <a:solidFill>
              <a:srgbClr val="F16145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81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041514" y="5460801"/>
              <a:ext cx="1356459" cy="920305"/>
              <a:chOff x="7041514" y="5460801"/>
              <a:chExt cx="1356459" cy="920305"/>
            </a:xfrm>
            <a:solidFill>
              <a:schemeClr val="accent1"/>
            </a:solidFill>
          </p:grpSpPr>
          <p:grpSp>
            <p:nvGrpSpPr>
              <p:cNvPr id="1482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229433" y="5474730"/>
                <a:ext cx="1111512" cy="873939"/>
                <a:chOff x="7229433" y="5474730"/>
                <a:chExt cx="1111512" cy="873939"/>
              </a:xfrm>
              <a:solidFill>
                <a:srgbClr val="FDD2B4"/>
              </a:solidFill>
            </p:grpSpPr>
            <p:sp>
              <p:nvSpPr>
                <p:cNvPr id="1483" name="Freeform: Shape 1482">
                  <a:extLst>
                    <a:ext uri="{FF2B5EF4-FFF2-40B4-BE49-F238E27FC236}">
                      <a16:creationId xmlns:a16="http://schemas.microsoft.com/office/drawing/2014/main" id="{C6F5461B-E5C9-4231-9978-51C5857D0847}"/>
                    </a:ext>
                  </a:extLst>
                </p:cNvPr>
                <p:cNvSpPr/>
                <p:nvPr/>
              </p:nvSpPr>
              <p:spPr>
                <a:xfrm>
                  <a:off x="7229433" y="6234810"/>
                  <a:ext cx="118769" cy="113859"/>
                </a:xfrm>
                <a:custGeom>
                  <a:avLst/>
                  <a:gdLst>
                    <a:gd name="connsiteX0" fmla="*/ 85259 w 118769"/>
                    <a:gd name="connsiteY0" fmla="*/ 0 h 113859"/>
                    <a:gd name="connsiteX1" fmla="*/ 46671 w 118769"/>
                    <a:gd name="connsiteY1" fmla="*/ 68544 h 113859"/>
                    <a:gd name="connsiteX2" fmla="*/ 21856 w 118769"/>
                    <a:gd name="connsiteY2" fmla="*/ 54772 h 113859"/>
                    <a:gd name="connsiteX3" fmla="*/ 23 w 118769"/>
                    <a:gd name="connsiteY3" fmla="*/ 35161 h 113859"/>
                    <a:gd name="connsiteX4" fmla="*/ 4275 w 118769"/>
                    <a:gd name="connsiteY4" fmla="*/ 52995 h 113859"/>
                    <a:gd name="connsiteX5" fmla="*/ 57397 w 118769"/>
                    <a:gd name="connsiteY5" fmla="*/ 113860 h 113859"/>
                    <a:gd name="connsiteX6" fmla="*/ 61650 w 118769"/>
                    <a:gd name="connsiteY6" fmla="*/ 94629 h 113859"/>
                    <a:gd name="connsiteX7" fmla="*/ 118770 w 118769"/>
                    <a:gd name="connsiteY7" fmla="*/ 29893 h 113859"/>
                    <a:gd name="connsiteX8" fmla="*/ 85259 w 118769"/>
                    <a:gd name="connsiteY8" fmla="*/ 0 h 113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8769" h="113859">
                      <a:moveTo>
                        <a:pt x="85259" y="0"/>
                      </a:moveTo>
                      <a:cubicBezTo>
                        <a:pt x="62855" y="43221"/>
                        <a:pt x="46671" y="68544"/>
                        <a:pt x="46671" y="68544"/>
                      </a:cubicBezTo>
                      <a:cubicBezTo>
                        <a:pt x="46671" y="68544"/>
                        <a:pt x="46671" y="68544"/>
                        <a:pt x="21856" y="54772"/>
                      </a:cubicBezTo>
                      <a:cubicBezTo>
                        <a:pt x="16271" y="51662"/>
                        <a:pt x="8591" y="44490"/>
                        <a:pt x="23" y="35161"/>
                      </a:cubicBezTo>
                      <a:cubicBezTo>
                        <a:pt x="-231" y="41697"/>
                        <a:pt x="1673" y="48362"/>
                        <a:pt x="4275" y="52995"/>
                      </a:cubicBezTo>
                      <a:cubicBezTo>
                        <a:pt x="15572" y="79841"/>
                        <a:pt x="35120" y="98183"/>
                        <a:pt x="57397" y="113860"/>
                      </a:cubicBezTo>
                      <a:cubicBezTo>
                        <a:pt x="60063" y="104022"/>
                        <a:pt x="61522" y="95518"/>
                        <a:pt x="61650" y="94629"/>
                      </a:cubicBezTo>
                      <a:cubicBezTo>
                        <a:pt x="62475" y="94502"/>
                        <a:pt x="85259" y="69750"/>
                        <a:pt x="118770" y="29893"/>
                      </a:cubicBezTo>
                      <a:cubicBezTo>
                        <a:pt x="106902" y="20627"/>
                        <a:pt x="95731" y="10662"/>
                        <a:pt x="85259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4" name="Freeform: Shape 1483">
                  <a:extLst>
                    <a:ext uri="{FF2B5EF4-FFF2-40B4-BE49-F238E27FC236}">
                      <a16:creationId xmlns:a16="http://schemas.microsoft.com/office/drawing/2014/main" id="{4B2C20C3-3EE9-4660-B82A-9E4833D83910}"/>
                    </a:ext>
                  </a:extLst>
                </p:cNvPr>
                <p:cNvSpPr/>
                <p:nvPr/>
              </p:nvSpPr>
              <p:spPr>
                <a:xfrm>
                  <a:off x="8283959" y="5474730"/>
                  <a:ext cx="56986" cy="82760"/>
                </a:xfrm>
                <a:custGeom>
                  <a:avLst/>
                  <a:gdLst>
                    <a:gd name="connsiteX0" fmla="*/ 40301 w 56986"/>
                    <a:gd name="connsiteY0" fmla="*/ 0 h 82760"/>
                    <a:gd name="connsiteX1" fmla="*/ 36493 w 56986"/>
                    <a:gd name="connsiteY1" fmla="*/ 8441 h 82760"/>
                    <a:gd name="connsiteX2" fmla="*/ 0 w 56986"/>
                    <a:gd name="connsiteY2" fmla="*/ 33066 h 82760"/>
                    <a:gd name="connsiteX3" fmla="*/ 24689 w 56986"/>
                    <a:gd name="connsiteY3" fmla="*/ 82761 h 82760"/>
                    <a:gd name="connsiteX4" fmla="*/ 39349 w 56986"/>
                    <a:gd name="connsiteY4" fmla="*/ 32495 h 82760"/>
                    <a:gd name="connsiteX5" fmla="*/ 45823 w 56986"/>
                    <a:gd name="connsiteY5" fmla="*/ 80476 h 82760"/>
                    <a:gd name="connsiteX6" fmla="*/ 40301 w 56986"/>
                    <a:gd name="connsiteY6" fmla="*/ 0 h 82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986" h="82760">
                      <a:moveTo>
                        <a:pt x="40301" y="0"/>
                      </a:moveTo>
                      <a:cubicBezTo>
                        <a:pt x="37890" y="4569"/>
                        <a:pt x="36493" y="8441"/>
                        <a:pt x="36493" y="8441"/>
                      </a:cubicBezTo>
                      <a:cubicBezTo>
                        <a:pt x="26339" y="13518"/>
                        <a:pt x="13518" y="22467"/>
                        <a:pt x="0" y="33066"/>
                      </a:cubicBezTo>
                      <a:cubicBezTo>
                        <a:pt x="9965" y="48933"/>
                        <a:pt x="18151" y="65561"/>
                        <a:pt x="24689" y="82761"/>
                      </a:cubicBezTo>
                      <a:cubicBezTo>
                        <a:pt x="32051" y="53947"/>
                        <a:pt x="37192" y="33257"/>
                        <a:pt x="39349" y="32495"/>
                      </a:cubicBezTo>
                      <a:cubicBezTo>
                        <a:pt x="42206" y="31479"/>
                        <a:pt x="44300" y="53312"/>
                        <a:pt x="45823" y="80476"/>
                      </a:cubicBezTo>
                      <a:cubicBezTo>
                        <a:pt x="62134" y="56295"/>
                        <a:pt x="60801" y="22404"/>
                        <a:pt x="40301" y="0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85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051067" y="5460957"/>
                <a:ext cx="1336882" cy="913416"/>
                <a:chOff x="7051067" y="5460957"/>
                <a:chExt cx="1336882" cy="913416"/>
              </a:xfrm>
              <a:solidFill>
                <a:srgbClr val="383938"/>
              </a:solidFill>
            </p:grpSpPr>
            <p:sp>
              <p:nvSpPr>
                <p:cNvPr id="1486" name="Freeform: Shape 1485">
                  <a:extLst>
                    <a:ext uri="{FF2B5EF4-FFF2-40B4-BE49-F238E27FC236}">
                      <a16:creationId xmlns:a16="http://schemas.microsoft.com/office/drawing/2014/main" id="{8272B605-1D47-40E8-B2A5-6DA69F3BFF14}"/>
                    </a:ext>
                  </a:extLst>
                </p:cNvPr>
                <p:cNvSpPr/>
                <p:nvPr/>
              </p:nvSpPr>
              <p:spPr>
                <a:xfrm>
                  <a:off x="8321866" y="5460957"/>
                  <a:ext cx="66083" cy="244794"/>
                </a:xfrm>
                <a:custGeom>
                  <a:avLst/>
                  <a:gdLst>
                    <a:gd name="connsiteX0" fmla="*/ 2394 w 66083"/>
                    <a:gd name="connsiteY0" fmla="*/ 13773 h 244794"/>
                    <a:gd name="connsiteX1" fmla="*/ 16040 w 66083"/>
                    <a:gd name="connsiteY1" fmla="*/ 0 h 244794"/>
                    <a:gd name="connsiteX2" fmla="*/ 43902 w 66083"/>
                    <a:gd name="connsiteY2" fmla="*/ 70576 h 244794"/>
                    <a:gd name="connsiteX3" fmla="*/ 64972 w 66083"/>
                    <a:gd name="connsiteY3" fmla="*/ 198398 h 244794"/>
                    <a:gd name="connsiteX4" fmla="*/ 20102 w 66083"/>
                    <a:gd name="connsiteY4" fmla="*/ 243967 h 244794"/>
                    <a:gd name="connsiteX5" fmla="*/ 744 w 66083"/>
                    <a:gd name="connsiteY5" fmla="*/ 244665 h 244794"/>
                    <a:gd name="connsiteX6" fmla="*/ 2839 w 66083"/>
                    <a:gd name="connsiteY6" fmla="*/ 216168 h 244794"/>
                    <a:gd name="connsiteX7" fmla="*/ 10772 w 66083"/>
                    <a:gd name="connsiteY7" fmla="*/ 194082 h 244794"/>
                    <a:gd name="connsiteX8" fmla="*/ 7916 w 66083"/>
                    <a:gd name="connsiteY8" fmla="*/ 94249 h 244794"/>
                    <a:gd name="connsiteX9" fmla="*/ 2394 w 66083"/>
                    <a:gd name="connsiteY9" fmla="*/ 13773 h 244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083" h="244794">
                      <a:moveTo>
                        <a:pt x="2394" y="13773"/>
                      </a:moveTo>
                      <a:cubicBezTo>
                        <a:pt x="5504" y="7933"/>
                        <a:pt x="10328" y="1079"/>
                        <a:pt x="16040" y="0"/>
                      </a:cubicBezTo>
                      <a:cubicBezTo>
                        <a:pt x="22640" y="10472"/>
                        <a:pt x="32224" y="30845"/>
                        <a:pt x="43902" y="70576"/>
                      </a:cubicBezTo>
                      <a:cubicBezTo>
                        <a:pt x="67004" y="149465"/>
                        <a:pt x="67702" y="184816"/>
                        <a:pt x="64972" y="198398"/>
                      </a:cubicBezTo>
                      <a:cubicBezTo>
                        <a:pt x="62244" y="211980"/>
                        <a:pt x="44600" y="241238"/>
                        <a:pt x="20102" y="243967"/>
                      </a:cubicBezTo>
                      <a:cubicBezTo>
                        <a:pt x="11851" y="244856"/>
                        <a:pt x="5504" y="244919"/>
                        <a:pt x="744" y="244665"/>
                      </a:cubicBezTo>
                      <a:cubicBezTo>
                        <a:pt x="-906" y="235780"/>
                        <a:pt x="364" y="223594"/>
                        <a:pt x="2839" y="216168"/>
                      </a:cubicBezTo>
                      <a:cubicBezTo>
                        <a:pt x="7091" y="203539"/>
                        <a:pt x="10200" y="199731"/>
                        <a:pt x="10772" y="194082"/>
                      </a:cubicBezTo>
                      <a:cubicBezTo>
                        <a:pt x="11153" y="190655"/>
                        <a:pt x="10264" y="136073"/>
                        <a:pt x="7916" y="94249"/>
                      </a:cubicBezTo>
                      <a:cubicBezTo>
                        <a:pt x="24227" y="70068"/>
                        <a:pt x="22894" y="36176"/>
                        <a:pt x="2394" y="13773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87" name="Freeform: Shape 1486">
                  <a:extLst>
                    <a:ext uri="{FF2B5EF4-FFF2-40B4-BE49-F238E27FC236}">
                      <a16:creationId xmlns:a16="http://schemas.microsoft.com/office/drawing/2014/main" id="{AF8F3152-D5B1-4D6B-BE80-982A3D809C26}"/>
                    </a:ext>
                  </a:extLst>
                </p:cNvPr>
                <p:cNvSpPr/>
                <p:nvPr/>
              </p:nvSpPr>
              <p:spPr>
                <a:xfrm>
                  <a:off x="7051067" y="6101540"/>
                  <a:ext cx="235826" cy="272833"/>
                </a:xfrm>
                <a:custGeom>
                  <a:avLst/>
                  <a:gdLst>
                    <a:gd name="connsiteX0" fmla="*/ 428 w 235826"/>
                    <a:gd name="connsiteY0" fmla="*/ 2401 h 272833"/>
                    <a:gd name="connsiteX1" fmla="*/ 103942 w 235826"/>
                    <a:gd name="connsiteY1" fmla="*/ 74119 h 272833"/>
                    <a:gd name="connsiteX2" fmla="*/ 178452 w 235826"/>
                    <a:gd name="connsiteY2" fmla="*/ 168494 h 272833"/>
                    <a:gd name="connsiteX3" fmla="*/ 182705 w 235826"/>
                    <a:gd name="connsiteY3" fmla="*/ 186328 h 272833"/>
                    <a:gd name="connsiteX4" fmla="*/ 235826 w 235826"/>
                    <a:gd name="connsiteY4" fmla="*/ 247193 h 272833"/>
                    <a:gd name="connsiteX5" fmla="*/ 225227 w 235826"/>
                    <a:gd name="connsiteY5" fmla="*/ 272834 h 272833"/>
                    <a:gd name="connsiteX6" fmla="*/ 30003 w 235826"/>
                    <a:gd name="connsiteY6" fmla="*/ 111628 h 272833"/>
                    <a:gd name="connsiteX7" fmla="*/ 428 w 235826"/>
                    <a:gd name="connsiteY7" fmla="*/ 2401 h 272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5826" h="272833">
                      <a:moveTo>
                        <a:pt x="428" y="2401"/>
                      </a:moveTo>
                      <a:cubicBezTo>
                        <a:pt x="25433" y="-14100"/>
                        <a:pt x="89853" y="59331"/>
                        <a:pt x="103942" y="74119"/>
                      </a:cubicBezTo>
                      <a:cubicBezTo>
                        <a:pt x="108956" y="79386"/>
                        <a:pt x="149067" y="136570"/>
                        <a:pt x="178452" y="168494"/>
                      </a:cubicBezTo>
                      <a:cubicBezTo>
                        <a:pt x="178199" y="175031"/>
                        <a:pt x="180102" y="181695"/>
                        <a:pt x="182705" y="186328"/>
                      </a:cubicBezTo>
                      <a:cubicBezTo>
                        <a:pt x="194002" y="213175"/>
                        <a:pt x="213550" y="231517"/>
                        <a:pt x="235826" y="247193"/>
                      </a:cubicBezTo>
                      <a:cubicBezTo>
                        <a:pt x="233351" y="256206"/>
                        <a:pt x="229860" y="266360"/>
                        <a:pt x="225227" y="272834"/>
                      </a:cubicBezTo>
                      <a:cubicBezTo>
                        <a:pt x="184989" y="247066"/>
                        <a:pt x="92137" y="183726"/>
                        <a:pt x="30003" y="111628"/>
                      </a:cubicBezTo>
                      <a:cubicBezTo>
                        <a:pt x="6013" y="83893"/>
                        <a:pt x="-2048" y="32231"/>
                        <a:pt x="428" y="2401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488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041514" y="5460801"/>
                <a:ext cx="1356459" cy="920305"/>
                <a:chOff x="7041514" y="5460801"/>
                <a:chExt cx="1356459" cy="920305"/>
              </a:xfrm>
              <a:solidFill>
                <a:srgbClr val="383938"/>
              </a:solidFill>
            </p:grpSpPr>
            <p:sp>
              <p:nvSpPr>
                <p:cNvPr id="1489" name="Freeform: Shape 1488">
                  <a:extLst>
                    <a:ext uri="{FF2B5EF4-FFF2-40B4-BE49-F238E27FC236}">
                      <a16:creationId xmlns:a16="http://schemas.microsoft.com/office/drawing/2014/main" id="{253F5C1F-2CF7-4B68-82DC-59599442C481}"/>
                    </a:ext>
                  </a:extLst>
                </p:cNvPr>
                <p:cNvSpPr/>
                <p:nvPr/>
              </p:nvSpPr>
              <p:spPr>
                <a:xfrm>
                  <a:off x="8322610" y="5460801"/>
                  <a:ext cx="75364" cy="255792"/>
                </a:xfrm>
                <a:custGeom>
                  <a:avLst/>
                  <a:gdLst>
                    <a:gd name="connsiteX0" fmla="*/ 0 w 75364"/>
                    <a:gd name="connsiteY0" fmla="*/ 244758 h 255792"/>
                    <a:gd name="connsiteX1" fmla="*/ 8442 w 75364"/>
                    <a:gd name="connsiteY1" fmla="*/ 255737 h 255792"/>
                    <a:gd name="connsiteX2" fmla="*/ 74891 w 75364"/>
                    <a:gd name="connsiteY2" fmla="*/ 168915 h 255792"/>
                    <a:gd name="connsiteX3" fmla="*/ 36938 w 75364"/>
                    <a:gd name="connsiteY3" fmla="*/ 28653 h 255792"/>
                    <a:gd name="connsiteX4" fmla="*/ 15296 w 75364"/>
                    <a:gd name="connsiteY4" fmla="*/ 156 h 255792"/>
                    <a:gd name="connsiteX5" fmla="*/ 43158 w 75364"/>
                    <a:gd name="connsiteY5" fmla="*/ 70731 h 255792"/>
                    <a:gd name="connsiteX6" fmla="*/ 64229 w 75364"/>
                    <a:gd name="connsiteY6" fmla="*/ 198553 h 255792"/>
                    <a:gd name="connsiteX7" fmla="*/ 19358 w 75364"/>
                    <a:gd name="connsiteY7" fmla="*/ 244123 h 255792"/>
                    <a:gd name="connsiteX8" fmla="*/ 0 w 75364"/>
                    <a:gd name="connsiteY8" fmla="*/ 244758 h 255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364" h="255792">
                      <a:moveTo>
                        <a:pt x="0" y="244758"/>
                      </a:moveTo>
                      <a:cubicBezTo>
                        <a:pt x="1143" y="250977"/>
                        <a:pt x="3809" y="255547"/>
                        <a:pt x="8442" y="255737"/>
                      </a:cubicBezTo>
                      <a:cubicBezTo>
                        <a:pt x="85300" y="258340"/>
                        <a:pt x="74891" y="168915"/>
                        <a:pt x="74891" y="168915"/>
                      </a:cubicBezTo>
                      <a:cubicBezTo>
                        <a:pt x="74891" y="168915"/>
                        <a:pt x="56549" y="89327"/>
                        <a:pt x="36938" y="28653"/>
                      </a:cubicBezTo>
                      <a:cubicBezTo>
                        <a:pt x="29322" y="5106"/>
                        <a:pt x="21770" y="-1113"/>
                        <a:pt x="15296" y="156"/>
                      </a:cubicBezTo>
                      <a:cubicBezTo>
                        <a:pt x="21897" y="10628"/>
                        <a:pt x="31480" y="31001"/>
                        <a:pt x="43158" y="70731"/>
                      </a:cubicBezTo>
                      <a:cubicBezTo>
                        <a:pt x="66260" y="149621"/>
                        <a:pt x="66958" y="184972"/>
                        <a:pt x="64229" y="198553"/>
                      </a:cubicBezTo>
                      <a:cubicBezTo>
                        <a:pt x="61500" y="212136"/>
                        <a:pt x="43856" y="241394"/>
                        <a:pt x="19358" y="244123"/>
                      </a:cubicBezTo>
                      <a:cubicBezTo>
                        <a:pt x="11043" y="245011"/>
                        <a:pt x="4760" y="245075"/>
                        <a:pt x="0" y="24475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490" name="Freeform: Shape 1489">
                  <a:extLst>
                    <a:ext uri="{FF2B5EF4-FFF2-40B4-BE49-F238E27FC236}">
                      <a16:creationId xmlns:a16="http://schemas.microsoft.com/office/drawing/2014/main" id="{0C2CC7B9-AA59-4921-B84B-D3912983B014}"/>
                    </a:ext>
                  </a:extLst>
                </p:cNvPr>
                <p:cNvSpPr/>
                <p:nvPr/>
              </p:nvSpPr>
              <p:spPr>
                <a:xfrm>
                  <a:off x="7041514" y="6103941"/>
                  <a:ext cx="234652" cy="277166"/>
                </a:xfrm>
                <a:custGeom>
                  <a:avLst/>
                  <a:gdLst>
                    <a:gd name="connsiteX0" fmla="*/ 26989 w 234652"/>
                    <a:gd name="connsiteY0" fmla="*/ 116018 h 277166"/>
                    <a:gd name="connsiteX1" fmla="*/ 162174 w 234652"/>
                    <a:gd name="connsiteY1" fmla="*/ 238001 h 277166"/>
                    <a:gd name="connsiteX2" fmla="*/ 224943 w 234652"/>
                    <a:gd name="connsiteY2" fmla="*/ 277160 h 277166"/>
                    <a:gd name="connsiteX3" fmla="*/ 234653 w 234652"/>
                    <a:gd name="connsiteY3" fmla="*/ 270433 h 277166"/>
                    <a:gd name="connsiteX4" fmla="*/ 39428 w 234652"/>
                    <a:gd name="connsiteY4" fmla="*/ 109227 h 277166"/>
                    <a:gd name="connsiteX5" fmla="*/ 9917 w 234652"/>
                    <a:gd name="connsiteY5" fmla="*/ 0 h 277166"/>
                    <a:gd name="connsiteX6" fmla="*/ 15 w 234652"/>
                    <a:gd name="connsiteY6" fmla="*/ 27989 h 277166"/>
                    <a:gd name="connsiteX7" fmla="*/ 26989 w 234652"/>
                    <a:gd name="connsiteY7" fmla="*/ 116018 h 277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4652" h="277166">
                      <a:moveTo>
                        <a:pt x="26989" y="116018"/>
                      </a:moveTo>
                      <a:cubicBezTo>
                        <a:pt x="47299" y="141468"/>
                        <a:pt x="162174" y="238001"/>
                        <a:pt x="162174" y="238001"/>
                      </a:cubicBezTo>
                      <a:cubicBezTo>
                        <a:pt x="162174" y="238001"/>
                        <a:pt x="207806" y="277731"/>
                        <a:pt x="224943" y="277160"/>
                      </a:cubicBezTo>
                      <a:cubicBezTo>
                        <a:pt x="228560" y="277033"/>
                        <a:pt x="231797" y="274431"/>
                        <a:pt x="234653" y="270433"/>
                      </a:cubicBezTo>
                      <a:cubicBezTo>
                        <a:pt x="194415" y="244665"/>
                        <a:pt x="101563" y="181325"/>
                        <a:pt x="39428" y="109227"/>
                      </a:cubicBezTo>
                      <a:cubicBezTo>
                        <a:pt x="15502" y="81492"/>
                        <a:pt x="7505" y="29830"/>
                        <a:pt x="9917" y="0"/>
                      </a:cubicBezTo>
                      <a:cubicBezTo>
                        <a:pt x="4077" y="3872"/>
                        <a:pt x="397" y="12567"/>
                        <a:pt x="15" y="27989"/>
                      </a:cubicBezTo>
                      <a:cubicBezTo>
                        <a:pt x="-428" y="47600"/>
                        <a:pt x="8710" y="93106"/>
                        <a:pt x="26989" y="116018"/>
                      </a:cubicBezTo>
                      <a:close/>
                    </a:path>
                  </a:pathLst>
                </a:custGeom>
                <a:solidFill>
                  <a:srgbClr val="383938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9417DAF7-687C-45E7-8CA3-A510B3B58575}"/>
                </a:ext>
              </a:extLst>
            </p:cNvPr>
            <p:cNvSpPr/>
            <p:nvPr/>
          </p:nvSpPr>
          <p:spPr>
            <a:xfrm>
              <a:off x="7314692" y="5232730"/>
              <a:ext cx="993955" cy="1059072"/>
            </a:xfrm>
            <a:custGeom>
              <a:avLst/>
              <a:gdLst>
                <a:gd name="connsiteX0" fmla="*/ 993956 w 993955"/>
                <a:gd name="connsiteY0" fmla="*/ 324697 h 1059072"/>
                <a:gd name="connsiteX1" fmla="*/ 915193 w 993955"/>
                <a:gd name="connsiteY1" fmla="*/ 511988 h 1059072"/>
                <a:gd name="connsiteX2" fmla="*/ 750433 w 993955"/>
                <a:gd name="connsiteY2" fmla="*/ 431575 h 1059072"/>
                <a:gd name="connsiteX3" fmla="*/ 481206 w 993955"/>
                <a:gd name="connsiteY3" fmla="*/ 230893 h 1059072"/>
                <a:gd name="connsiteX4" fmla="*/ 314225 w 993955"/>
                <a:gd name="connsiteY4" fmla="*/ 717303 h 1059072"/>
                <a:gd name="connsiteX5" fmla="*/ 76287 w 993955"/>
                <a:gd name="connsiteY5" fmla="*/ 1059073 h 1059072"/>
                <a:gd name="connsiteX6" fmla="*/ 0 w 993955"/>
                <a:gd name="connsiteY6" fmla="*/ 1002080 h 1059072"/>
                <a:gd name="connsiteX7" fmla="*/ 110750 w 993955"/>
                <a:gd name="connsiteY7" fmla="*/ 708799 h 1059072"/>
                <a:gd name="connsiteX8" fmla="*/ 234193 w 993955"/>
                <a:gd name="connsiteY8" fmla="*/ 32685 h 1059072"/>
                <a:gd name="connsiteX9" fmla="*/ 484252 w 993955"/>
                <a:gd name="connsiteY9" fmla="*/ 89679 h 1059072"/>
                <a:gd name="connsiteX10" fmla="*/ 735137 w 993955"/>
                <a:gd name="connsiteY10" fmla="*/ 0 h 1059072"/>
                <a:gd name="connsiteX11" fmla="*/ 881365 w 993955"/>
                <a:gd name="connsiteY11" fmla="*/ 354018 h 1059072"/>
                <a:gd name="connsiteX12" fmla="*/ 896471 w 993955"/>
                <a:gd name="connsiteY12" fmla="*/ 339358 h 1059072"/>
                <a:gd name="connsiteX13" fmla="*/ 969267 w 993955"/>
                <a:gd name="connsiteY13" fmla="*/ 275066 h 1059072"/>
                <a:gd name="connsiteX14" fmla="*/ 993956 w 993955"/>
                <a:gd name="connsiteY14" fmla="*/ 324697 h 105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93955" h="1059072">
                  <a:moveTo>
                    <a:pt x="993956" y="324697"/>
                  </a:moveTo>
                  <a:cubicBezTo>
                    <a:pt x="976756" y="392035"/>
                    <a:pt x="947308" y="503991"/>
                    <a:pt x="915193" y="511988"/>
                  </a:cubicBezTo>
                  <a:cubicBezTo>
                    <a:pt x="869307" y="523348"/>
                    <a:pt x="817328" y="489647"/>
                    <a:pt x="750433" y="431575"/>
                  </a:cubicBezTo>
                  <a:cubicBezTo>
                    <a:pt x="724602" y="409108"/>
                    <a:pt x="579516" y="304197"/>
                    <a:pt x="481206" y="230893"/>
                  </a:cubicBezTo>
                  <a:cubicBezTo>
                    <a:pt x="477271" y="270179"/>
                    <a:pt x="391464" y="550702"/>
                    <a:pt x="314225" y="717303"/>
                  </a:cubicBezTo>
                  <a:cubicBezTo>
                    <a:pt x="237874" y="882127"/>
                    <a:pt x="132899" y="991671"/>
                    <a:pt x="76287" y="1059073"/>
                  </a:cubicBezTo>
                  <a:cubicBezTo>
                    <a:pt x="22150" y="1036732"/>
                    <a:pt x="10472" y="1012742"/>
                    <a:pt x="0" y="1002080"/>
                  </a:cubicBezTo>
                  <a:cubicBezTo>
                    <a:pt x="33891" y="936772"/>
                    <a:pt x="82126" y="830592"/>
                    <a:pt x="110750" y="708799"/>
                  </a:cubicBezTo>
                  <a:cubicBezTo>
                    <a:pt x="139119" y="588021"/>
                    <a:pt x="206839" y="194336"/>
                    <a:pt x="234193" y="32685"/>
                  </a:cubicBezTo>
                  <a:cubicBezTo>
                    <a:pt x="275510" y="62261"/>
                    <a:pt x="350655" y="92281"/>
                    <a:pt x="484252" y="89679"/>
                  </a:cubicBezTo>
                  <a:cubicBezTo>
                    <a:pt x="616391" y="87140"/>
                    <a:pt x="695217" y="36557"/>
                    <a:pt x="735137" y="0"/>
                  </a:cubicBezTo>
                  <a:cubicBezTo>
                    <a:pt x="781785" y="110686"/>
                    <a:pt x="881365" y="354018"/>
                    <a:pt x="881365" y="354018"/>
                  </a:cubicBezTo>
                  <a:cubicBezTo>
                    <a:pt x="881365" y="354018"/>
                    <a:pt x="887205" y="348243"/>
                    <a:pt x="896471" y="339358"/>
                  </a:cubicBezTo>
                  <a:cubicBezTo>
                    <a:pt x="913670" y="322920"/>
                    <a:pt x="942801" y="295819"/>
                    <a:pt x="969267" y="275066"/>
                  </a:cubicBezTo>
                  <a:cubicBezTo>
                    <a:pt x="979232" y="290869"/>
                    <a:pt x="987418" y="307497"/>
                    <a:pt x="993956" y="324697"/>
                  </a:cubicBezTo>
                  <a:close/>
                </a:path>
              </a:pathLst>
            </a:custGeom>
            <a:solidFill>
              <a:srgbClr val="F16145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492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442115" y="5572024"/>
              <a:ext cx="790182" cy="344997"/>
              <a:chOff x="7442115" y="5572024"/>
              <a:chExt cx="790182" cy="344997"/>
            </a:xfrm>
            <a:solidFill>
              <a:srgbClr val="F05431"/>
            </a:solidFill>
          </p:grpSpPr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06CFE1A6-0636-4769-9998-7DB41EAD9F4C}"/>
                  </a:ext>
                </a:extLst>
              </p:cNvPr>
              <p:cNvSpPr/>
              <p:nvPr/>
            </p:nvSpPr>
            <p:spPr>
              <a:xfrm>
                <a:off x="8195994" y="5572024"/>
                <a:ext cx="36302" cy="68607"/>
              </a:xfrm>
              <a:custGeom>
                <a:avLst/>
                <a:gdLst>
                  <a:gd name="connsiteX0" fmla="*/ 0 w 36302"/>
                  <a:gd name="connsiteY0" fmla="*/ 14724 h 68607"/>
                  <a:gd name="connsiteX1" fmla="*/ 36303 w 36302"/>
                  <a:gd name="connsiteY1" fmla="*/ 68608 h 68607"/>
                  <a:gd name="connsiteX2" fmla="*/ 15105 w 36302"/>
                  <a:gd name="connsiteY2" fmla="*/ 0 h 68607"/>
                  <a:gd name="connsiteX3" fmla="*/ 0 w 36302"/>
                  <a:gd name="connsiteY3" fmla="*/ 14724 h 68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02" h="68607">
                    <a:moveTo>
                      <a:pt x="0" y="14724"/>
                    </a:moveTo>
                    <a:cubicBezTo>
                      <a:pt x="14217" y="43412"/>
                      <a:pt x="36303" y="68608"/>
                      <a:pt x="36303" y="68608"/>
                    </a:cubicBezTo>
                    <a:cubicBezTo>
                      <a:pt x="22468" y="37001"/>
                      <a:pt x="16882" y="15042"/>
                      <a:pt x="15105" y="0"/>
                    </a:cubicBezTo>
                    <a:cubicBezTo>
                      <a:pt x="5839" y="8949"/>
                      <a:pt x="0" y="14724"/>
                      <a:pt x="0" y="14724"/>
                    </a:cubicBezTo>
                    <a:close/>
                  </a:path>
                </a:pathLst>
              </a:custGeom>
              <a:solidFill>
                <a:srgbClr val="F0543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E06FB14C-C3CE-4806-9FC7-EE5B857D7ABE}"/>
                  </a:ext>
                </a:extLst>
              </p:cNvPr>
              <p:cNvSpPr/>
              <p:nvPr/>
            </p:nvSpPr>
            <p:spPr>
              <a:xfrm>
                <a:off x="7442115" y="5816180"/>
                <a:ext cx="70330" cy="100842"/>
              </a:xfrm>
              <a:custGeom>
                <a:avLst/>
                <a:gdLst>
                  <a:gd name="connsiteX0" fmla="*/ 32704 w 70330"/>
                  <a:gd name="connsiteY0" fmla="*/ 2 h 100842"/>
                  <a:gd name="connsiteX1" fmla="*/ 69515 w 70330"/>
                  <a:gd name="connsiteY1" fmla="*/ 44111 h 100842"/>
                  <a:gd name="connsiteX2" fmla="*/ 5033 w 70330"/>
                  <a:gd name="connsiteY2" fmla="*/ 97043 h 100842"/>
                  <a:gd name="connsiteX3" fmla="*/ 32704 w 70330"/>
                  <a:gd name="connsiteY3" fmla="*/ 2 h 10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30" h="100842">
                    <a:moveTo>
                      <a:pt x="32704" y="2"/>
                    </a:moveTo>
                    <a:cubicBezTo>
                      <a:pt x="32704" y="2"/>
                      <a:pt x="76814" y="-1014"/>
                      <a:pt x="69515" y="44111"/>
                    </a:cubicBezTo>
                    <a:cubicBezTo>
                      <a:pt x="62280" y="89236"/>
                      <a:pt x="17281" y="109990"/>
                      <a:pt x="5033" y="97043"/>
                    </a:cubicBezTo>
                    <a:cubicBezTo>
                      <a:pt x="-7153" y="84096"/>
                      <a:pt x="3065" y="12378"/>
                      <a:pt x="32704" y="2"/>
                    </a:cubicBezTo>
                    <a:close/>
                  </a:path>
                </a:pathLst>
              </a:custGeom>
              <a:solidFill>
                <a:srgbClr val="F0543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495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191107" y="4072047"/>
              <a:ext cx="1269200" cy="1250520"/>
              <a:chOff x="7191107" y="4072047"/>
              <a:chExt cx="1269200" cy="1250520"/>
            </a:xfrm>
            <a:solidFill>
              <a:schemeClr val="accent1"/>
            </a:solidFill>
          </p:grpSpPr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74D0E2EF-7CF4-4578-AF49-18816D07033D}"/>
                  </a:ext>
                </a:extLst>
              </p:cNvPr>
              <p:cNvSpPr/>
              <p:nvPr/>
            </p:nvSpPr>
            <p:spPr>
              <a:xfrm>
                <a:off x="7191171" y="4072047"/>
                <a:ext cx="1269137" cy="1250520"/>
              </a:xfrm>
              <a:custGeom>
                <a:avLst/>
                <a:gdLst>
                  <a:gd name="connsiteX0" fmla="*/ 1218326 w 1269137"/>
                  <a:gd name="connsiteY0" fmla="*/ 439953 h 1250520"/>
                  <a:gd name="connsiteX1" fmla="*/ 859293 w 1269137"/>
                  <a:gd name="connsiteY1" fmla="*/ 709497 h 1250520"/>
                  <a:gd name="connsiteX2" fmla="*/ 895025 w 1269137"/>
                  <a:gd name="connsiteY2" fmla="*/ 1046443 h 1250520"/>
                  <a:gd name="connsiteX3" fmla="*/ 891662 w 1269137"/>
                  <a:gd name="connsiteY3" fmla="*/ 1123174 h 1250520"/>
                  <a:gd name="connsiteX4" fmla="*/ 858595 w 1269137"/>
                  <a:gd name="connsiteY4" fmla="*/ 1160684 h 1250520"/>
                  <a:gd name="connsiteX5" fmla="*/ 607711 w 1269137"/>
                  <a:gd name="connsiteY5" fmla="*/ 1250362 h 1250520"/>
                  <a:gd name="connsiteX6" fmla="*/ 357651 w 1269137"/>
                  <a:gd name="connsiteY6" fmla="*/ 1193369 h 1250520"/>
                  <a:gd name="connsiteX7" fmla="*/ 309987 w 1269137"/>
                  <a:gd name="connsiteY7" fmla="*/ 1138851 h 1250520"/>
                  <a:gd name="connsiteX8" fmla="*/ 395286 w 1269137"/>
                  <a:gd name="connsiteY8" fmla="*/ 891838 h 1250520"/>
                  <a:gd name="connsiteX9" fmla="*/ 398968 w 1269137"/>
                  <a:gd name="connsiteY9" fmla="*/ 754114 h 1250520"/>
                  <a:gd name="connsiteX10" fmla="*/ 255850 w 1269137"/>
                  <a:gd name="connsiteY10" fmla="*/ 688426 h 1250520"/>
                  <a:gd name="connsiteX11" fmla="*/ 38158 w 1269137"/>
                  <a:gd name="connsiteY11" fmla="*/ 506085 h 1250520"/>
                  <a:gd name="connsiteX12" fmla="*/ 7758 w 1269137"/>
                  <a:gd name="connsiteY12" fmla="*/ 313209 h 1250520"/>
                  <a:gd name="connsiteX13" fmla="*/ 21022 w 1269137"/>
                  <a:gd name="connsiteY13" fmla="*/ 270369 h 1250520"/>
                  <a:gd name="connsiteX14" fmla="*/ 156333 w 1269137"/>
                  <a:gd name="connsiteY14" fmla="*/ 97485 h 1250520"/>
                  <a:gd name="connsiteX15" fmla="*/ 164077 w 1269137"/>
                  <a:gd name="connsiteY15" fmla="*/ 105863 h 1250520"/>
                  <a:gd name="connsiteX16" fmla="*/ 194667 w 1269137"/>
                  <a:gd name="connsiteY16" fmla="*/ 126553 h 1250520"/>
                  <a:gd name="connsiteX17" fmla="*/ 132216 w 1269137"/>
                  <a:gd name="connsiteY17" fmla="*/ 347989 h 1250520"/>
                  <a:gd name="connsiteX18" fmla="*/ 285235 w 1269137"/>
                  <a:gd name="connsiteY18" fmla="*/ 490028 h 1250520"/>
                  <a:gd name="connsiteX19" fmla="*/ 417373 w 1269137"/>
                  <a:gd name="connsiteY19" fmla="*/ 510211 h 1250520"/>
                  <a:gd name="connsiteX20" fmla="*/ 645283 w 1269137"/>
                  <a:gd name="connsiteY20" fmla="*/ 476129 h 1250520"/>
                  <a:gd name="connsiteX21" fmla="*/ 1130107 w 1269137"/>
                  <a:gd name="connsiteY21" fmla="*/ 235081 h 1250520"/>
                  <a:gd name="connsiteX22" fmla="*/ 1082697 w 1269137"/>
                  <a:gd name="connsiteY22" fmla="*/ 41317 h 1250520"/>
                  <a:gd name="connsiteX23" fmla="*/ 1118683 w 1269137"/>
                  <a:gd name="connsiteY23" fmla="*/ 0 h 1250520"/>
                  <a:gd name="connsiteX24" fmla="*/ 1254502 w 1269137"/>
                  <a:gd name="connsiteY24" fmla="*/ 200302 h 1250520"/>
                  <a:gd name="connsiteX25" fmla="*/ 1258818 w 1269137"/>
                  <a:gd name="connsiteY25" fmla="*/ 213693 h 1250520"/>
                  <a:gd name="connsiteX26" fmla="*/ 1218326 w 1269137"/>
                  <a:gd name="connsiteY26" fmla="*/ 439953 h 12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69137" h="1250520">
                    <a:moveTo>
                      <a:pt x="1218326" y="439953"/>
                    </a:moveTo>
                    <a:cubicBezTo>
                      <a:pt x="1108655" y="606807"/>
                      <a:pt x="859293" y="709497"/>
                      <a:pt x="859293" y="709497"/>
                    </a:cubicBezTo>
                    <a:cubicBezTo>
                      <a:pt x="859293" y="709497"/>
                      <a:pt x="895025" y="892662"/>
                      <a:pt x="895025" y="1046443"/>
                    </a:cubicBezTo>
                    <a:cubicBezTo>
                      <a:pt x="895025" y="1120445"/>
                      <a:pt x="891662" y="1123174"/>
                      <a:pt x="891662" y="1123174"/>
                    </a:cubicBezTo>
                    <a:cubicBezTo>
                      <a:pt x="891662" y="1123174"/>
                      <a:pt x="881570" y="1139613"/>
                      <a:pt x="858595" y="1160684"/>
                    </a:cubicBezTo>
                    <a:cubicBezTo>
                      <a:pt x="818611" y="1197241"/>
                      <a:pt x="739849" y="1247824"/>
                      <a:pt x="607711" y="1250362"/>
                    </a:cubicBezTo>
                    <a:cubicBezTo>
                      <a:pt x="474113" y="1252964"/>
                      <a:pt x="399031" y="1222945"/>
                      <a:pt x="357651" y="1193369"/>
                    </a:cubicBezTo>
                    <a:cubicBezTo>
                      <a:pt x="319253" y="1165888"/>
                      <a:pt x="309987" y="1138851"/>
                      <a:pt x="309987" y="1138851"/>
                    </a:cubicBezTo>
                    <a:cubicBezTo>
                      <a:pt x="309987" y="1138851"/>
                      <a:pt x="349907" y="1120445"/>
                      <a:pt x="395286" y="891838"/>
                    </a:cubicBezTo>
                    <a:cubicBezTo>
                      <a:pt x="400173" y="867022"/>
                      <a:pt x="398968" y="754114"/>
                      <a:pt x="398968" y="754114"/>
                    </a:cubicBezTo>
                    <a:cubicBezTo>
                      <a:pt x="398968" y="754114"/>
                      <a:pt x="285425" y="704420"/>
                      <a:pt x="255850" y="688426"/>
                    </a:cubicBezTo>
                    <a:cubicBezTo>
                      <a:pt x="155318" y="634225"/>
                      <a:pt x="80173" y="574249"/>
                      <a:pt x="38158" y="506085"/>
                    </a:cubicBezTo>
                    <a:cubicBezTo>
                      <a:pt x="2363" y="448140"/>
                      <a:pt x="-9379" y="384292"/>
                      <a:pt x="7758" y="313209"/>
                    </a:cubicBezTo>
                    <a:cubicBezTo>
                      <a:pt x="11375" y="298168"/>
                      <a:pt x="15882" y="283951"/>
                      <a:pt x="21022" y="270369"/>
                    </a:cubicBezTo>
                    <a:cubicBezTo>
                      <a:pt x="53962" y="184181"/>
                      <a:pt x="114699" y="127886"/>
                      <a:pt x="156333" y="97485"/>
                    </a:cubicBezTo>
                    <a:cubicBezTo>
                      <a:pt x="158936" y="100341"/>
                      <a:pt x="161474" y="103261"/>
                      <a:pt x="164077" y="105863"/>
                    </a:cubicBezTo>
                    <a:cubicBezTo>
                      <a:pt x="174549" y="112463"/>
                      <a:pt x="184767" y="119381"/>
                      <a:pt x="194667" y="126553"/>
                    </a:cubicBezTo>
                    <a:cubicBezTo>
                      <a:pt x="168456" y="171170"/>
                      <a:pt x="129297" y="254058"/>
                      <a:pt x="132216" y="347989"/>
                    </a:cubicBezTo>
                    <a:cubicBezTo>
                      <a:pt x="134882" y="435954"/>
                      <a:pt x="285235" y="490028"/>
                      <a:pt x="285235" y="490028"/>
                    </a:cubicBezTo>
                    <a:cubicBezTo>
                      <a:pt x="285235" y="490028"/>
                      <a:pt x="343244" y="507038"/>
                      <a:pt x="417373" y="510211"/>
                    </a:cubicBezTo>
                    <a:cubicBezTo>
                      <a:pt x="450058" y="511607"/>
                      <a:pt x="490360" y="492503"/>
                      <a:pt x="645283" y="476129"/>
                    </a:cubicBezTo>
                    <a:cubicBezTo>
                      <a:pt x="800206" y="459691"/>
                      <a:pt x="1127822" y="307307"/>
                      <a:pt x="1130107" y="235081"/>
                    </a:cubicBezTo>
                    <a:cubicBezTo>
                      <a:pt x="1132455" y="158032"/>
                      <a:pt x="1106561" y="88409"/>
                      <a:pt x="1082697" y="41317"/>
                    </a:cubicBezTo>
                    <a:cubicBezTo>
                      <a:pt x="1094311" y="27227"/>
                      <a:pt x="1106307" y="13391"/>
                      <a:pt x="1118683" y="0"/>
                    </a:cubicBezTo>
                    <a:cubicBezTo>
                      <a:pt x="1162665" y="39223"/>
                      <a:pt x="1221436" y="105482"/>
                      <a:pt x="1254502" y="200302"/>
                    </a:cubicBezTo>
                    <a:cubicBezTo>
                      <a:pt x="1256089" y="204808"/>
                      <a:pt x="1257485" y="209250"/>
                      <a:pt x="1258818" y="213693"/>
                    </a:cubicBezTo>
                    <a:cubicBezTo>
                      <a:pt x="1283380" y="297597"/>
                      <a:pt x="1261801" y="373820"/>
                      <a:pt x="1218326" y="439953"/>
                    </a:cubicBezTo>
                    <a:close/>
                  </a:path>
                </a:pathLst>
              </a:custGeom>
              <a:solidFill>
                <a:srgbClr val="324B6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497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191109" y="4072110"/>
                <a:ext cx="1269187" cy="1249987"/>
                <a:chOff x="7191109" y="4072110"/>
                <a:chExt cx="1269187" cy="1249987"/>
              </a:xfrm>
              <a:solidFill>
                <a:srgbClr val="1D3143"/>
              </a:solidFill>
            </p:grpSpPr>
            <p:grpSp>
              <p:nvGrpSpPr>
                <p:cNvPr id="1498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7224950" y="4542654"/>
                  <a:ext cx="1161001" cy="779443"/>
                  <a:chOff x="7224950" y="4542654"/>
                  <a:chExt cx="1161001" cy="779443"/>
                </a:xfrm>
                <a:solidFill>
                  <a:srgbClr val="1D3143"/>
                </a:solidFill>
              </p:grpSpPr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A8AF7DE8-FE83-4908-8A25-3B8326D8A018}"/>
                      </a:ext>
                    </a:extLst>
                  </p:cNvPr>
                  <p:cNvSpPr/>
                  <p:nvPr/>
                </p:nvSpPr>
                <p:spPr>
                  <a:xfrm>
                    <a:off x="7224950" y="4542654"/>
                    <a:ext cx="18220" cy="46648"/>
                  </a:xfrm>
                  <a:custGeom>
                    <a:avLst/>
                    <a:gdLst>
                      <a:gd name="connsiteX0" fmla="*/ 11932 w 18220"/>
                      <a:gd name="connsiteY0" fmla="*/ 5204 h 46648"/>
                      <a:gd name="connsiteX1" fmla="*/ 9329 w 18220"/>
                      <a:gd name="connsiteY1" fmla="*/ 2983 h 46648"/>
                      <a:gd name="connsiteX2" fmla="*/ 318 w 18220"/>
                      <a:gd name="connsiteY2" fmla="*/ 0 h 46648"/>
                      <a:gd name="connsiteX3" fmla="*/ 318 w 18220"/>
                      <a:gd name="connsiteY3" fmla="*/ 14407 h 46648"/>
                      <a:gd name="connsiteX4" fmla="*/ 0 w 18220"/>
                      <a:gd name="connsiteY4" fmla="*/ 14407 h 46648"/>
                      <a:gd name="connsiteX5" fmla="*/ 2094 w 18220"/>
                      <a:gd name="connsiteY5" fmla="*/ 15930 h 46648"/>
                      <a:gd name="connsiteX6" fmla="*/ 3744 w 18220"/>
                      <a:gd name="connsiteY6" fmla="*/ 24435 h 46648"/>
                      <a:gd name="connsiteX7" fmla="*/ 2094 w 18220"/>
                      <a:gd name="connsiteY7" fmla="*/ 31861 h 46648"/>
                      <a:gd name="connsiteX8" fmla="*/ 11551 w 18220"/>
                      <a:gd name="connsiteY8" fmla="*/ 46648 h 46648"/>
                      <a:gd name="connsiteX9" fmla="*/ 18215 w 18220"/>
                      <a:gd name="connsiteY9" fmla="*/ 24752 h 46648"/>
                      <a:gd name="connsiteX10" fmla="*/ 11932 w 18220"/>
                      <a:gd name="connsiteY10" fmla="*/ 5204 h 46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220" h="46648">
                        <a:moveTo>
                          <a:pt x="11932" y="5204"/>
                        </a:moveTo>
                        <a:cubicBezTo>
                          <a:pt x="11107" y="4316"/>
                          <a:pt x="10218" y="3618"/>
                          <a:pt x="9329" y="2983"/>
                        </a:cubicBezTo>
                        <a:cubicBezTo>
                          <a:pt x="5267" y="127"/>
                          <a:pt x="1206" y="0"/>
                          <a:pt x="318" y="0"/>
                        </a:cubicBezTo>
                        <a:lnTo>
                          <a:pt x="318" y="14407"/>
                        </a:lnTo>
                        <a:cubicBezTo>
                          <a:pt x="318" y="14407"/>
                          <a:pt x="191" y="14407"/>
                          <a:pt x="0" y="14407"/>
                        </a:cubicBezTo>
                        <a:cubicBezTo>
                          <a:pt x="698" y="14471"/>
                          <a:pt x="1460" y="14978"/>
                          <a:pt x="2094" y="15930"/>
                        </a:cubicBezTo>
                        <a:cubicBezTo>
                          <a:pt x="3110" y="17453"/>
                          <a:pt x="3808" y="20119"/>
                          <a:pt x="3744" y="24435"/>
                        </a:cubicBezTo>
                        <a:cubicBezTo>
                          <a:pt x="3681" y="26466"/>
                          <a:pt x="3110" y="29004"/>
                          <a:pt x="2094" y="31861"/>
                        </a:cubicBezTo>
                        <a:cubicBezTo>
                          <a:pt x="5078" y="36811"/>
                          <a:pt x="8187" y="41761"/>
                          <a:pt x="11551" y="46648"/>
                        </a:cubicBezTo>
                        <a:cubicBezTo>
                          <a:pt x="15169" y="39032"/>
                          <a:pt x="18024" y="30972"/>
                          <a:pt x="18215" y="24752"/>
                        </a:cubicBezTo>
                        <a:cubicBezTo>
                          <a:pt x="18342" y="16248"/>
                          <a:pt x="16247" y="9711"/>
                          <a:pt x="11932" y="5204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7D00E723-7115-415C-993A-B0E3B0710BD6}"/>
                      </a:ext>
                    </a:extLst>
                  </p:cNvPr>
                  <p:cNvSpPr/>
                  <p:nvPr/>
                </p:nvSpPr>
                <p:spPr>
                  <a:xfrm>
                    <a:off x="7258991" y="4542717"/>
                    <a:ext cx="56284" cy="129853"/>
                  </a:xfrm>
                  <a:custGeom>
                    <a:avLst/>
                    <a:gdLst>
                      <a:gd name="connsiteX0" fmla="*/ 49989 w 56284"/>
                      <a:gd name="connsiteY0" fmla="*/ 53249 h 129853"/>
                      <a:gd name="connsiteX1" fmla="*/ 47387 w 56284"/>
                      <a:gd name="connsiteY1" fmla="*/ 51091 h 129853"/>
                      <a:gd name="connsiteX2" fmla="*/ 56209 w 56284"/>
                      <a:gd name="connsiteY2" fmla="*/ 24752 h 129853"/>
                      <a:gd name="connsiteX3" fmla="*/ 49989 w 56284"/>
                      <a:gd name="connsiteY3" fmla="*/ 5204 h 129853"/>
                      <a:gd name="connsiteX4" fmla="*/ 47387 w 56284"/>
                      <a:gd name="connsiteY4" fmla="*/ 2983 h 129853"/>
                      <a:gd name="connsiteX5" fmla="*/ 38375 w 56284"/>
                      <a:gd name="connsiteY5" fmla="*/ 0 h 129853"/>
                      <a:gd name="connsiteX6" fmla="*/ 38375 w 56284"/>
                      <a:gd name="connsiteY6" fmla="*/ 14407 h 129853"/>
                      <a:gd name="connsiteX7" fmla="*/ 38057 w 56284"/>
                      <a:gd name="connsiteY7" fmla="*/ 14407 h 129853"/>
                      <a:gd name="connsiteX8" fmla="*/ 40151 w 56284"/>
                      <a:gd name="connsiteY8" fmla="*/ 15930 h 129853"/>
                      <a:gd name="connsiteX9" fmla="*/ 41802 w 56284"/>
                      <a:gd name="connsiteY9" fmla="*/ 24435 h 129853"/>
                      <a:gd name="connsiteX10" fmla="*/ 27712 w 56284"/>
                      <a:gd name="connsiteY10" fmla="*/ 56803 h 129853"/>
                      <a:gd name="connsiteX11" fmla="*/ 14448 w 56284"/>
                      <a:gd name="connsiteY11" fmla="*/ 37636 h 129853"/>
                      <a:gd name="connsiteX12" fmla="*/ 19398 w 56284"/>
                      <a:gd name="connsiteY12" fmla="*/ 21008 h 129853"/>
                      <a:gd name="connsiteX13" fmla="*/ 16796 w 56284"/>
                      <a:gd name="connsiteY13" fmla="*/ 18406 h 129853"/>
                      <a:gd name="connsiteX14" fmla="*/ 14321 w 56284"/>
                      <a:gd name="connsiteY14" fmla="*/ 15930 h 129853"/>
                      <a:gd name="connsiteX15" fmla="*/ 9370 w 56284"/>
                      <a:gd name="connsiteY15" fmla="*/ 10726 h 129853"/>
                      <a:gd name="connsiteX16" fmla="*/ 9179 w 56284"/>
                      <a:gd name="connsiteY16" fmla="*/ 10917 h 129853"/>
                      <a:gd name="connsiteX17" fmla="*/ 41 w 56284"/>
                      <a:gd name="connsiteY17" fmla="*/ 36748 h 129853"/>
                      <a:gd name="connsiteX18" fmla="*/ 9179 w 56284"/>
                      <a:gd name="connsiteY18" fmla="*/ 58961 h 129853"/>
                      <a:gd name="connsiteX19" fmla="*/ 993 w 56284"/>
                      <a:gd name="connsiteY19" fmla="*/ 77303 h 129853"/>
                      <a:gd name="connsiteX20" fmla="*/ 38184 w 56284"/>
                      <a:gd name="connsiteY20" fmla="*/ 115446 h 129853"/>
                      <a:gd name="connsiteX21" fmla="*/ 40215 w 56284"/>
                      <a:gd name="connsiteY21" fmla="*/ 112146 h 129853"/>
                      <a:gd name="connsiteX22" fmla="*/ 41802 w 56284"/>
                      <a:gd name="connsiteY22" fmla="*/ 118747 h 129853"/>
                      <a:gd name="connsiteX23" fmla="*/ 54686 w 56284"/>
                      <a:gd name="connsiteY23" fmla="*/ 129854 h 129853"/>
                      <a:gd name="connsiteX24" fmla="*/ 56272 w 56284"/>
                      <a:gd name="connsiteY24" fmla="*/ 121032 h 129853"/>
                      <a:gd name="connsiteX25" fmla="*/ 50053 w 56284"/>
                      <a:gd name="connsiteY25" fmla="*/ 101484 h 129853"/>
                      <a:gd name="connsiteX26" fmla="*/ 47450 w 56284"/>
                      <a:gd name="connsiteY26" fmla="*/ 99262 h 129853"/>
                      <a:gd name="connsiteX27" fmla="*/ 56272 w 56284"/>
                      <a:gd name="connsiteY27" fmla="*/ 72923 h 129853"/>
                      <a:gd name="connsiteX28" fmla="*/ 49989 w 56284"/>
                      <a:gd name="connsiteY28" fmla="*/ 53249 h 129853"/>
                      <a:gd name="connsiteX29" fmla="*/ 41802 w 56284"/>
                      <a:gd name="connsiteY29" fmla="*/ 72416 h 129853"/>
                      <a:gd name="connsiteX30" fmla="*/ 27712 w 56284"/>
                      <a:gd name="connsiteY30" fmla="*/ 104784 h 129853"/>
                      <a:gd name="connsiteX31" fmla="*/ 14448 w 56284"/>
                      <a:gd name="connsiteY31" fmla="*/ 85617 h 129853"/>
                      <a:gd name="connsiteX32" fmla="*/ 19398 w 56284"/>
                      <a:gd name="connsiteY32" fmla="*/ 68989 h 129853"/>
                      <a:gd name="connsiteX33" fmla="*/ 25935 w 56284"/>
                      <a:gd name="connsiteY33" fmla="*/ 73114 h 129853"/>
                      <a:gd name="connsiteX34" fmla="*/ 31901 w 56284"/>
                      <a:gd name="connsiteY34" fmla="*/ 76732 h 129853"/>
                      <a:gd name="connsiteX35" fmla="*/ 35773 w 56284"/>
                      <a:gd name="connsiteY35" fmla="*/ 70956 h 129853"/>
                      <a:gd name="connsiteX36" fmla="*/ 40215 w 56284"/>
                      <a:gd name="connsiteY36" fmla="*/ 63911 h 129853"/>
                      <a:gd name="connsiteX37" fmla="*/ 41802 w 56284"/>
                      <a:gd name="connsiteY37" fmla="*/ 72416 h 129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56284" h="129853">
                        <a:moveTo>
                          <a:pt x="49989" y="53249"/>
                        </a:moveTo>
                        <a:cubicBezTo>
                          <a:pt x="49100" y="52360"/>
                          <a:pt x="48212" y="51662"/>
                          <a:pt x="47387" y="51091"/>
                        </a:cubicBezTo>
                        <a:cubicBezTo>
                          <a:pt x="51893" y="42206"/>
                          <a:pt x="56018" y="32114"/>
                          <a:pt x="56209" y="24752"/>
                        </a:cubicBezTo>
                        <a:cubicBezTo>
                          <a:pt x="56399" y="16248"/>
                          <a:pt x="54305" y="9647"/>
                          <a:pt x="49989" y="5204"/>
                        </a:cubicBezTo>
                        <a:cubicBezTo>
                          <a:pt x="49164" y="4316"/>
                          <a:pt x="48275" y="3618"/>
                          <a:pt x="47387" y="2983"/>
                        </a:cubicBezTo>
                        <a:cubicBezTo>
                          <a:pt x="43325" y="127"/>
                          <a:pt x="39264" y="0"/>
                          <a:pt x="38375" y="0"/>
                        </a:cubicBezTo>
                        <a:lnTo>
                          <a:pt x="38375" y="14407"/>
                        </a:lnTo>
                        <a:cubicBezTo>
                          <a:pt x="38375" y="14407"/>
                          <a:pt x="38248" y="14407"/>
                          <a:pt x="38057" y="14407"/>
                        </a:cubicBezTo>
                        <a:cubicBezTo>
                          <a:pt x="38755" y="14471"/>
                          <a:pt x="39517" y="14978"/>
                          <a:pt x="40151" y="15930"/>
                        </a:cubicBezTo>
                        <a:cubicBezTo>
                          <a:pt x="41167" y="17453"/>
                          <a:pt x="41865" y="20119"/>
                          <a:pt x="41802" y="24435"/>
                        </a:cubicBezTo>
                        <a:cubicBezTo>
                          <a:pt x="41612" y="31543"/>
                          <a:pt x="34186" y="46077"/>
                          <a:pt x="27712" y="56803"/>
                        </a:cubicBezTo>
                        <a:cubicBezTo>
                          <a:pt x="21302" y="51599"/>
                          <a:pt x="14003" y="43919"/>
                          <a:pt x="14448" y="37636"/>
                        </a:cubicBezTo>
                        <a:cubicBezTo>
                          <a:pt x="15209" y="25704"/>
                          <a:pt x="19398" y="21071"/>
                          <a:pt x="19398" y="21008"/>
                        </a:cubicBezTo>
                        <a:lnTo>
                          <a:pt x="16796" y="18406"/>
                        </a:lnTo>
                        <a:lnTo>
                          <a:pt x="14321" y="15930"/>
                        </a:lnTo>
                        <a:lnTo>
                          <a:pt x="9370" y="10726"/>
                        </a:lnTo>
                        <a:cubicBezTo>
                          <a:pt x="9307" y="10789"/>
                          <a:pt x="9243" y="10789"/>
                          <a:pt x="9179" y="10917"/>
                        </a:cubicBezTo>
                        <a:cubicBezTo>
                          <a:pt x="7783" y="12313"/>
                          <a:pt x="1120" y="19865"/>
                          <a:pt x="41" y="36748"/>
                        </a:cubicBezTo>
                        <a:cubicBezTo>
                          <a:pt x="-467" y="45125"/>
                          <a:pt x="3848" y="52805"/>
                          <a:pt x="9179" y="58961"/>
                        </a:cubicBezTo>
                        <a:cubicBezTo>
                          <a:pt x="8038" y="60103"/>
                          <a:pt x="3150" y="65561"/>
                          <a:pt x="993" y="77303"/>
                        </a:cubicBezTo>
                        <a:cubicBezTo>
                          <a:pt x="12163" y="90314"/>
                          <a:pt x="24539" y="103007"/>
                          <a:pt x="38184" y="115446"/>
                        </a:cubicBezTo>
                        <a:cubicBezTo>
                          <a:pt x="38755" y="114495"/>
                          <a:pt x="39453" y="113352"/>
                          <a:pt x="40215" y="112146"/>
                        </a:cubicBezTo>
                        <a:cubicBezTo>
                          <a:pt x="41040" y="113415"/>
                          <a:pt x="41738" y="115510"/>
                          <a:pt x="41802" y="118747"/>
                        </a:cubicBezTo>
                        <a:cubicBezTo>
                          <a:pt x="45991" y="122492"/>
                          <a:pt x="50307" y="126172"/>
                          <a:pt x="54686" y="129854"/>
                        </a:cubicBezTo>
                        <a:cubicBezTo>
                          <a:pt x="55638" y="126680"/>
                          <a:pt x="56209" y="123634"/>
                          <a:pt x="56272" y="121032"/>
                        </a:cubicBezTo>
                        <a:cubicBezTo>
                          <a:pt x="56463" y="112527"/>
                          <a:pt x="54369" y="105926"/>
                          <a:pt x="50053" y="101484"/>
                        </a:cubicBezTo>
                        <a:cubicBezTo>
                          <a:pt x="49164" y="100595"/>
                          <a:pt x="48275" y="99897"/>
                          <a:pt x="47450" y="99262"/>
                        </a:cubicBezTo>
                        <a:cubicBezTo>
                          <a:pt x="51957" y="90377"/>
                          <a:pt x="56082" y="80349"/>
                          <a:pt x="56272" y="72923"/>
                        </a:cubicBezTo>
                        <a:cubicBezTo>
                          <a:pt x="56463" y="64292"/>
                          <a:pt x="54369" y="57692"/>
                          <a:pt x="49989" y="53249"/>
                        </a:cubicBezTo>
                        <a:close/>
                        <a:moveTo>
                          <a:pt x="41802" y="72416"/>
                        </a:moveTo>
                        <a:cubicBezTo>
                          <a:pt x="41612" y="79524"/>
                          <a:pt x="34186" y="94058"/>
                          <a:pt x="27712" y="104784"/>
                        </a:cubicBezTo>
                        <a:cubicBezTo>
                          <a:pt x="21302" y="99580"/>
                          <a:pt x="14003" y="91900"/>
                          <a:pt x="14448" y="85617"/>
                        </a:cubicBezTo>
                        <a:cubicBezTo>
                          <a:pt x="15209" y="73685"/>
                          <a:pt x="19398" y="69052"/>
                          <a:pt x="19398" y="68989"/>
                        </a:cubicBezTo>
                        <a:cubicBezTo>
                          <a:pt x="19398" y="68989"/>
                          <a:pt x="24920" y="72480"/>
                          <a:pt x="25935" y="73114"/>
                        </a:cubicBezTo>
                        <a:lnTo>
                          <a:pt x="31901" y="76732"/>
                        </a:lnTo>
                        <a:lnTo>
                          <a:pt x="35773" y="70956"/>
                        </a:lnTo>
                        <a:cubicBezTo>
                          <a:pt x="36344" y="70131"/>
                          <a:pt x="38057" y="67529"/>
                          <a:pt x="40215" y="63911"/>
                        </a:cubicBezTo>
                        <a:cubicBezTo>
                          <a:pt x="41167" y="65434"/>
                          <a:pt x="41929" y="68163"/>
                          <a:pt x="41802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D335BE53-4792-4DB3-AF95-A00E28FA62B9}"/>
                      </a:ext>
                    </a:extLst>
                  </p:cNvPr>
                  <p:cNvSpPr/>
                  <p:nvPr/>
                </p:nvSpPr>
                <p:spPr>
                  <a:xfrm>
                    <a:off x="7331208" y="4542717"/>
                    <a:ext cx="56407" cy="181325"/>
                  </a:xfrm>
                  <a:custGeom>
                    <a:avLst/>
                    <a:gdLst>
                      <a:gd name="connsiteX0" fmla="*/ 49933 w 56407"/>
                      <a:gd name="connsiteY0" fmla="*/ 53249 h 181325"/>
                      <a:gd name="connsiteX1" fmla="*/ 47331 w 56407"/>
                      <a:gd name="connsiteY1" fmla="*/ 51091 h 181325"/>
                      <a:gd name="connsiteX2" fmla="*/ 56217 w 56407"/>
                      <a:gd name="connsiteY2" fmla="*/ 24752 h 181325"/>
                      <a:gd name="connsiteX3" fmla="*/ 49997 w 56407"/>
                      <a:gd name="connsiteY3" fmla="*/ 5204 h 181325"/>
                      <a:gd name="connsiteX4" fmla="*/ 47395 w 56407"/>
                      <a:gd name="connsiteY4" fmla="*/ 2983 h 181325"/>
                      <a:gd name="connsiteX5" fmla="*/ 38383 w 56407"/>
                      <a:gd name="connsiteY5" fmla="*/ 0 h 181325"/>
                      <a:gd name="connsiteX6" fmla="*/ 38383 w 56407"/>
                      <a:gd name="connsiteY6" fmla="*/ 14407 h 181325"/>
                      <a:gd name="connsiteX7" fmla="*/ 38065 w 56407"/>
                      <a:gd name="connsiteY7" fmla="*/ 14407 h 181325"/>
                      <a:gd name="connsiteX8" fmla="*/ 40159 w 56407"/>
                      <a:gd name="connsiteY8" fmla="*/ 15930 h 181325"/>
                      <a:gd name="connsiteX9" fmla="*/ 41809 w 56407"/>
                      <a:gd name="connsiteY9" fmla="*/ 24435 h 181325"/>
                      <a:gd name="connsiteX10" fmla="*/ 27720 w 56407"/>
                      <a:gd name="connsiteY10" fmla="*/ 56803 h 181325"/>
                      <a:gd name="connsiteX11" fmla="*/ 14456 w 56407"/>
                      <a:gd name="connsiteY11" fmla="*/ 37636 h 181325"/>
                      <a:gd name="connsiteX12" fmla="*/ 19406 w 56407"/>
                      <a:gd name="connsiteY12" fmla="*/ 21008 h 181325"/>
                      <a:gd name="connsiteX13" fmla="*/ 16804 w 56407"/>
                      <a:gd name="connsiteY13" fmla="*/ 18406 h 181325"/>
                      <a:gd name="connsiteX14" fmla="*/ 14329 w 56407"/>
                      <a:gd name="connsiteY14" fmla="*/ 15930 h 181325"/>
                      <a:gd name="connsiteX15" fmla="*/ 9314 w 56407"/>
                      <a:gd name="connsiteY15" fmla="*/ 10726 h 181325"/>
                      <a:gd name="connsiteX16" fmla="*/ 9125 w 56407"/>
                      <a:gd name="connsiteY16" fmla="*/ 10853 h 181325"/>
                      <a:gd name="connsiteX17" fmla="*/ 48 w 56407"/>
                      <a:gd name="connsiteY17" fmla="*/ 36684 h 181325"/>
                      <a:gd name="connsiteX18" fmla="*/ 9187 w 56407"/>
                      <a:gd name="connsiteY18" fmla="*/ 58898 h 181325"/>
                      <a:gd name="connsiteX19" fmla="*/ 48 w 56407"/>
                      <a:gd name="connsiteY19" fmla="*/ 84729 h 181325"/>
                      <a:gd name="connsiteX20" fmla="*/ 9187 w 56407"/>
                      <a:gd name="connsiteY20" fmla="*/ 106942 h 181325"/>
                      <a:gd name="connsiteX21" fmla="*/ 48 w 56407"/>
                      <a:gd name="connsiteY21" fmla="*/ 132773 h 181325"/>
                      <a:gd name="connsiteX22" fmla="*/ 3095 w 56407"/>
                      <a:gd name="connsiteY22" fmla="*/ 146165 h 181325"/>
                      <a:gd name="connsiteX23" fmla="*/ 34638 w 56407"/>
                      <a:gd name="connsiteY23" fmla="*/ 168822 h 181325"/>
                      <a:gd name="connsiteX24" fmla="*/ 35780 w 56407"/>
                      <a:gd name="connsiteY24" fmla="*/ 167172 h 181325"/>
                      <a:gd name="connsiteX25" fmla="*/ 40223 w 56407"/>
                      <a:gd name="connsiteY25" fmla="*/ 160127 h 181325"/>
                      <a:gd name="connsiteX26" fmla="*/ 41873 w 56407"/>
                      <a:gd name="connsiteY26" fmla="*/ 168632 h 181325"/>
                      <a:gd name="connsiteX27" fmla="*/ 41111 w 56407"/>
                      <a:gd name="connsiteY27" fmla="*/ 173202 h 181325"/>
                      <a:gd name="connsiteX28" fmla="*/ 53614 w 56407"/>
                      <a:gd name="connsiteY28" fmla="*/ 181325 h 181325"/>
                      <a:gd name="connsiteX29" fmla="*/ 56280 w 56407"/>
                      <a:gd name="connsiteY29" fmla="*/ 169013 h 181325"/>
                      <a:gd name="connsiteX30" fmla="*/ 50060 w 56407"/>
                      <a:gd name="connsiteY30" fmla="*/ 149465 h 181325"/>
                      <a:gd name="connsiteX31" fmla="*/ 47458 w 56407"/>
                      <a:gd name="connsiteY31" fmla="*/ 147243 h 181325"/>
                      <a:gd name="connsiteX32" fmla="*/ 56344 w 56407"/>
                      <a:gd name="connsiteY32" fmla="*/ 120905 h 181325"/>
                      <a:gd name="connsiteX33" fmla="*/ 50124 w 56407"/>
                      <a:gd name="connsiteY33" fmla="*/ 101357 h 181325"/>
                      <a:gd name="connsiteX34" fmla="*/ 47522 w 56407"/>
                      <a:gd name="connsiteY34" fmla="*/ 99135 h 181325"/>
                      <a:gd name="connsiteX35" fmla="*/ 56407 w 56407"/>
                      <a:gd name="connsiteY35" fmla="*/ 72797 h 181325"/>
                      <a:gd name="connsiteX36" fmla="*/ 49933 w 56407"/>
                      <a:gd name="connsiteY36" fmla="*/ 53249 h 181325"/>
                      <a:gd name="connsiteX37" fmla="*/ 41682 w 56407"/>
                      <a:gd name="connsiteY37" fmla="*/ 120524 h 181325"/>
                      <a:gd name="connsiteX38" fmla="*/ 27593 w 56407"/>
                      <a:gd name="connsiteY38" fmla="*/ 152829 h 181325"/>
                      <a:gd name="connsiteX39" fmla="*/ 14329 w 56407"/>
                      <a:gd name="connsiteY39" fmla="*/ 133661 h 181325"/>
                      <a:gd name="connsiteX40" fmla="*/ 19279 w 56407"/>
                      <a:gd name="connsiteY40" fmla="*/ 117033 h 181325"/>
                      <a:gd name="connsiteX41" fmla="*/ 25816 w 56407"/>
                      <a:gd name="connsiteY41" fmla="*/ 121159 h 181325"/>
                      <a:gd name="connsiteX42" fmla="*/ 31718 w 56407"/>
                      <a:gd name="connsiteY42" fmla="*/ 124840 h 181325"/>
                      <a:gd name="connsiteX43" fmla="*/ 35590 w 56407"/>
                      <a:gd name="connsiteY43" fmla="*/ 119064 h 181325"/>
                      <a:gd name="connsiteX44" fmla="*/ 40033 w 56407"/>
                      <a:gd name="connsiteY44" fmla="*/ 112019 h 181325"/>
                      <a:gd name="connsiteX45" fmla="*/ 41682 w 56407"/>
                      <a:gd name="connsiteY45" fmla="*/ 120524 h 181325"/>
                      <a:gd name="connsiteX46" fmla="*/ 41682 w 56407"/>
                      <a:gd name="connsiteY46" fmla="*/ 72416 h 181325"/>
                      <a:gd name="connsiteX47" fmla="*/ 27593 w 56407"/>
                      <a:gd name="connsiteY47" fmla="*/ 104784 h 181325"/>
                      <a:gd name="connsiteX48" fmla="*/ 14329 w 56407"/>
                      <a:gd name="connsiteY48" fmla="*/ 85617 h 181325"/>
                      <a:gd name="connsiteX49" fmla="*/ 19279 w 56407"/>
                      <a:gd name="connsiteY49" fmla="*/ 68989 h 181325"/>
                      <a:gd name="connsiteX50" fmla="*/ 25816 w 56407"/>
                      <a:gd name="connsiteY50" fmla="*/ 73114 h 181325"/>
                      <a:gd name="connsiteX51" fmla="*/ 31718 w 56407"/>
                      <a:gd name="connsiteY51" fmla="*/ 76732 h 181325"/>
                      <a:gd name="connsiteX52" fmla="*/ 35590 w 56407"/>
                      <a:gd name="connsiteY52" fmla="*/ 70956 h 181325"/>
                      <a:gd name="connsiteX53" fmla="*/ 40033 w 56407"/>
                      <a:gd name="connsiteY53" fmla="*/ 63911 h 181325"/>
                      <a:gd name="connsiteX54" fmla="*/ 41682 w 56407"/>
                      <a:gd name="connsiteY54" fmla="*/ 72416 h 181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56407" h="181325">
                        <a:moveTo>
                          <a:pt x="49933" y="53249"/>
                        </a:moveTo>
                        <a:cubicBezTo>
                          <a:pt x="49045" y="52360"/>
                          <a:pt x="48156" y="51662"/>
                          <a:pt x="47331" y="51091"/>
                        </a:cubicBezTo>
                        <a:cubicBezTo>
                          <a:pt x="51901" y="42206"/>
                          <a:pt x="56026" y="32114"/>
                          <a:pt x="56217" y="24752"/>
                        </a:cubicBezTo>
                        <a:cubicBezTo>
                          <a:pt x="56407" y="16248"/>
                          <a:pt x="54313" y="9647"/>
                          <a:pt x="49997" y="5204"/>
                        </a:cubicBezTo>
                        <a:cubicBezTo>
                          <a:pt x="49172" y="4316"/>
                          <a:pt x="48283" y="3618"/>
                          <a:pt x="47395" y="2983"/>
                        </a:cubicBezTo>
                        <a:cubicBezTo>
                          <a:pt x="43333" y="127"/>
                          <a:pt x="39271" y="0"/>
                          <a:pt x="38383" y="0"/>
                        </a:cubicBezTo>
                        <a:lnTo>
                          <a:pt x="38383" y="14407"/>
                        </a:lnTo>
                        <a:cubicBezTo>
                          <a:pt x="38383" y="14407"/>
                          <a:pt x="38256" y="14407"/>
                          <a:pt x="38065" y="14407"/>
                        </a:cubicBezTo>
                        <a:cubicBezTo>
                          <a:pt x="38763" y="14471"/>
                          <a:pt x="39525" y="14978"/>
                          <a:pt x="40159" y="15930"/>
                        </a:cubicBezTo>
                        <a:cubicBezTo>
                          <a:pt x="41175" y="17453"/>
                          <a:pt x="41873" y="20119"/>
                          <a:pt x="41809" y="24435"/>
                        </a:cubicBezTo>
                        <a:cubicBezTo>
                          <a:pt x="41620" y="31543"/>
                          <a:pt x="34194" y="46077"/>
                          <a:pt x="27720" y="56803"/>
                        </a:cubicBezTo>
                        <a:cubicBezTo>
                          <a:pt x="21310" y="51599"/>
                          <a:pt x="14011" y="43919"/>
                          <a:pt x="14456" y="37636"/>
                        </a:cubicBezTo>
                        <a:cubicBezTo>
                          <a:pt x="15217" y="25704"/>
                          <a:pt x="19406" y="21071"/>
                          <a:pt x="19406" y="21008"/>
                        </a:cubicBezTo>
                        <a:lnTo>
                          <a:pt x="16804" y="18406"/>
                        </a:lnTo>
                        <a:lnTo>
                          <a:pt x="14329" y="15930"/>
                        </a:lnTo>
                        <a:lnTo>
                          <a:pt x="9314" y="10726"/>
                        </a:lnTo>
                        <a:cubicBezTo>
                          <a:pt x="9251" y="10789"/>
                          <a:pt x="9251" y="10789"/>
                          <a:pt x="9125" y="10853"/>
                        </a:cubicBezTo>
                        <a:cubicBezTo>
                          <a:pt x="7855" y="12186"/>
                          <a:pt x="1128" y="19739"/>
                          <a:pt x="48" y="36684"/>
                        </a:cubicBezTo>
                        <a:cubicBezTo>
                          <a:pt x="-459" y="45062"/>
                          <a:pt x="3856" y="52741"/>
                          <a:pt x="9187" y="58898"/>
                        </a:cubicBezTo>
                        <a:cubicBezTo>
                          <a:pt x="7855" y="60230"/>
                          <a:pt x="1128" y="67783"/>
                          <a:pt x="48" y="84729"/>
                        </a:cubicBezTo>
                        <a:cubicBezTo>
                          <a:pt x="-459" y="93106"/>
                          <a:pt x="3856" y="100786"/>
                          <a:pt x="9187" y="106942"/>
                        </a:cubicBezTo>
                        <a:cubicBezTo>
                          <a:pt x="7855" y="108275"/>
                          <a:pt x="1128" y="115827"/>
                          <a:pt x="48" y="132773"/>
                        </a:cubicBezTo>
                        <a:cubicBezTo>
                          <a:pt x="-269" y="137533"/>
                          <a:pt x="1001" y="142039"/>
                          <a:pt x="3095" y="146165"/>
                        </a:cubicBezTo>
                        <a:cubicBezTo>
                          <a:pt x="13122" y="153844"/>
                          <a:pt x="23658" y="161396"/>
                          <a:pt x="34638" y="168822"/>
                        </a:cubicBezTo>
                        <a:lnTo>
                          <a:pt x="35780" y="167172"/>
                        </a:lnTo>
                        <a:cubicBezTo>
                          <a:pt x="36351" y="166347"/>
                          <a:pt x="38065" y="163745"/>
                          <a:pt x="40223" y="160127"/>
                        </a:cubicBezTo>
                        <a:cubicBezTo>
                          <a:pt x="41238" y="161651"/>
                          <a:pt x="42000" y="164316"/>
                          <a:pt x="41873" y="168632"/>
                        </a:cubicBezTo>
                        <a:cubicBezTo>
                          <a:pt x="41873" y="169965"/>
                          <a:pt x="41556" y="171488"/>
                          <a:pt x="41111" y="173202"/>
                        </a:cubicBezTo>
                        <a:cubicBezTo>
                          <a:pt x="45237" y="175931"/>
                          <a:pt x="49362" y="178660"/>
                          <a:pt x="53614" y="181325"/>
                        </a:cubicBezTo>
                        <a:cubicBezTo>
                          <a:pt x="55201" y="176882"/>
                          <a:pt x="56217" y="172630"/>
                          <a:pt x="56280" y="169013"/>
                        </a:cubicBezTo>
                        <a:cubicBezTo>
                          <a:pt x="56471" y="160508"/>
                          <a:pt x="54376" y="153907"/>
                          <a:pt x="50060" y="149465"/>
                        </a:cubicBezTo>
                        <a:cubicBezTo>
                          <a:pt x="49172" y="148576"/>
                          <a:pt x="48283" y="147878"/>
                          <a:pt x="47458" y="147243"/>
                        </a:cubicBezTo>
                        <a:cubicBezTo>
                          <a:pt x="52028" y="138358"/>
                          <a:pt x="56153" y="128330"/>
                          <a:pt x="56344" y="120905"/>
                        </a:cubicBezTo>
                        <a:cubicBezTo>
                          <a:pt x="56534" y="112400"/>
                          <a:pt x="54439" y="105800"/>
                          <a:pt x="50124" y="101357"/>
                        </a:cubicBezTo>
                        <a:cubicBezTo>
                          <a:pt x="49235" y="100468"/>
                          <a:pt x="48347" y="99770"/>
                          <a:pt x="47522" y="99135"/>
                        </a:cubicBezTo>
                        <a:cubicBezTo>
                          <a:pt x="52091" y="90250"/>
                          <a:pt x="56217" y="80222"/>
                          <a:pt x="56407" y="72797"/>
                        </a:cubicBezTo>
                        <a:cubicBezTo>
                          <a:pt x="56344" y="64292"/>
                          <a:pt x="54249" y="57692"/>
                          <a:pt x="49933" y="53249"/>
                        </a:cubicBezTo>
                        <a:close/>
                        <a:moveTo>
                          <a:pt x="41682" y="120524"/>
                        </a:moveTo>
                        <a:cubicBezTo>
                          <a:pt x="41493" y="127632"/>
                          <a:pt x="34067" y="142166"/>
                          <a:pt x="27593" y="152829"/>
                        </a:cubicBezTo>
                        <a:cubicBezTo>
                          <a:pt x="21183" y="147688"/>
                          <a:pt x="13885" y="139945"/>
                          <a:pt x="14329" y="133661"/>
                        </a:cubicBezTo>
                        <a:cubicBezTo>
                          <a:pt x="15090" y="121793"/>
                          <a:pt x="19279" y="117097"/>
                          <a:pt x="19279" y="117033"/>
                        </a:cubicBezTo>
                        <a:cubicBezTo>
                          <a:pt x="19279" y="117033"/>
                          <a:pt x="24801" y="120587"/>
                          <a:pt x="25816" y="121159"/>
                        </a:cubicBezTo>
                        <a:lnTo>
                          <a:pt x="31718" y="124840"/>
                        </a:lnTo>
                        <a:lnTo>
                          <a:pt x="35590" y="119064"/>
                        </a:lnTo>
                        <a:cubicBezTo>
                          <a:pt x="36161" y="118239"/>
                          <a:pt x="37875" y="115637"/>
                          <a:pt x="40033" y="112019"/>
                        </a:cubicBezTo>
                        <a:cubicBezTo>
                          <a:pt x="41111" y="113542"/>
                          <a:pt x="41809" y="116208"/>
                          <a:pt x="41682" y="120524"/>
                        </a:cubicBezTo>
                        <a:close/>
                        <a:moveTo>
                          <a:pt x="41682" y="72416"/>
                        </a:moveTo>
                        <a:cubicBezTo>
                          <a:pt x="41493" y="79524"/>
                          <a:pt x="34067" y="94058"/>
                          <a:pt x="27593" y="104784"/>
                        </a:cubicBezTo>
                        <a:cubicBezTo>
                          <a:pt x="21183" y="99580"/>
                          <a:pt x="13885" y="91900"/>
                          <a:pt x="14329" y="85617"/>
                        </a:cubicBezTo>
                        <a:cubicBezTo>
                          <a:pt x="15090" y="73685"/>
                          <a:pt x="19279" y="69052"/>
                          <a:pt x="19279" y="68989"/>
                        </a:cubicBezTo>
                        <a:cubicBezTo>
                          <a:pt x="19279" y="68989"/>
                          <a:pt x="24801" y="72480"/>
                          <a:pt x="25816" y="73114"/>
                        </a:cubicBezTo>
                        <a:lnTo>
                          <a:pt x="31718" y="76732"/>
                        </a:lnTo>
                        <a:lnTo>
                          <a:pt x="35590" y="70956"/>
                        </a:lnTo>
                        <a:cubicBezTo>
                          <a:pt x="36161" y="70131"/>
                          <a:pt x="37875" y="67529"/>
                          <a:pt x="40033" y="63911"/>
                        </a:cubicBezTo>
                        <a:cubicBezTo>
                          <a:pt x="41111" y="65434"/>
                          <a:pt x="41809" y="68163"/>
                          <a:pt x="41682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2DF60B78-89B4-40AC-A7D8-F110D08ECC9E}"/>
                      </a:ext>
                    </a:extLst>
                  </p:cNvPr>
                  <p:cNvSpPr/>
                  <p:nvPr/>
                </p:nvSpPr>
                <p:spPr>
                  <a:xfrm>
                    <a:off x="7403247" y="4547097"/>
                    <a:ext cx="56466" cy="219278"/>
                  </a:xfrm>
                  <a:custGeom>
                    <a:avLst/>
                    <a:gdLst>
                      <a:gd name="connsiteX0" fmla="*/ 49993 w 56466"/>
                      <a:gd name="connsiteY0" fmla="*/ 48870 h 219278"/>
                      <a:gd name="connsiteX1" fmla="*/ 47391 w 56466"/>
                      <a:gd name="connsiteY1" fmla="*/ 46712 h 219278"/>
                      <a:gd name="connsiteX2" fmla="*/ 56276 w 56466"/>
                      <a:gd name="connsiteY2" fmla="*/ 20373 h 219278"/>
                      <a:gd name="connsiteX3" fmla="*/ 54246 w 56466"/>
                      <a:gd name="connsiteY3" fmla="*/ 7362 h 219278"/>
                      <a:gd name="connsiteX4" fmla="*/ 44980 w 56466"/>
                      <a:gd name="connsiteY4" fmla="*/ 3173 h 219278"/>
                      <a:gd name="connsiteX5" fmla="*/ 38379 w 56466"/>
                      <a:gd name="connsiteY5" fmla="*/ 0 h 219278"/>
                      <a:gd name="connsiteX6" fmla="*/ 38379 w 56466"/>
                      <a:gd name="connsiteY6" fmla="*/ 10028 h 219278"/>
                      <a:gd name="connsiteX7" fmla="*/ 38061 w 56466"/>
                      <a:gd name="connsiteY7" fmla="*/ 10028 h 219278"/>
                      <a:gd name="connsiteX8" fmla="*/ 40156 w 56466"/>
                      <a:gd name="connsiteY8" fmla="*/ 11551 h 219278"/>
                      <a:gd name="connsiteX9" fmla="*/ 41806 w 56466"/>
                      <a:gd name="connsiteY9" fmla="*/ 20056 h 219278"/>
                      <a:gd name="connsiteX10" fmla="*/ 27716 w 56466"/>
                      <a:gd name="connsiteY10" fmla="*/ 52424 h 219278"/>
                      <a:gd name="connsiteX11" fmla="*/ 14452 w 56466"/>
                      <a:gd name="connsiteY11" fmla="*/ 33257 h 219278"/>
                      <a:gd name="connsiteX12" fmla="*/ 19402 w 56466"/>
                      <a:gd name="connsiteY12" fmla="*/ 16628 h 219278"/>
                      <a:gd name="connsiteX13" fmla="*/ 16673 w 56466"/>
                      <a:gd name="connsiteY13" fmla="*/ 13963 h 219278"/>
                      <a:gd name="connsiteX14" fmla="*/ 14261 w 56466"/>
                      <a:gd name="connsiteY14" fmla="*/ 11551 h 219278"/>
                      <a:gd name="connsiteX15" fmla="*/ 9311 w 56466"/>
                      <a:gd name="connsiteY15" fmla="*/ 6347 h 219278"/>
                      <a:gd name="connsiteX16" fmla="*/ 9184 w 56466"/>
                      <a:gd name="connsiteY16" fmla="*/ 6474 h 219278"/>
                      <a:gd name="connsiteX17" fmla="*/ 45 w 56466"/>
                      <a:gd name="connsiteY17" fmla="*/ 32305 h 219278"/>
                      <a:gd name="connsiteX18" fmla="*/ 9184 w 56466"/>
                      <a:gd name="connsiteY18" fmla="*/ 54518 h 219278"/>
                      <a:gd name="connsiteX19" fmla="*/ 45 w 56466"/>
                      <a:gd name="connsiteY19" fmla="*/ 80349 h 219278"/>
                      <a:gd name="connsiteX20" fmla="*/ 9184 w 56466"/>
                      <a:gd name="connsiteY20" fmla="*/ 102563 h 219278"/>
                      <a:gd name="connsiteX21" fmla="*/ 45 w 56466"/>
                      <a:gd name="connsiteY21" fmla="*/ 128394 h 219278"/>
                      <a:gd name="connsiteX22" fmla="*/ 9184 w 56466"/>
                      <a:gd name="connsiteY22" fmla="*/ 150607 h 219278"/>
                      <a:gd name="connsiteX23" fmla="*/ 45 w 56466"/>
                      <a:gd name="connsiteY23" fmla="*/ 176438 h 219278"/>
                      <a:gd name="connsiteX24" fmla="*/ 3472 w 56466"/>
                      <a:gd name="connsiteY24" fmla="*/ 190464 h 219278"/>
                      <a:gd name="connsiteX25" fmla="*/ 36665 w 56466"/>
                      <a:gd name="connsiteY25" fmla="*/ 209441 h 219278"/>
                      <a:gd name="connsiteX26" fmla="*/ 40220 w 56466"/>
                      <a:gd name="connsiteY26" fmla="*/ 203729 h 219278"/>
                      <a:gd name="connsiteX27" fmla="*/ 41869 w 56466"/>
                      <a:gd name="connsiteY27" fmla="*/ 212233 h 219278"/>
                      <a:gd name="connsiteX28" fmla="*/ 41869 w 56466"/>
                      <a:gd name="connsiteY28" fmla="*/ 212297 h 219278"/>
                      <a:gd name="connsiteX29" fmla="*/ 43837 w 56466"/>
                      <a:gd name="connsiteY29" fmla="*/ 213376 h 219278"/>
                      <a:gd name="connsiteX30" fmla="*/ 55324 w 56466"/>
                      <a:gd name="connsiteY30" fmla="*/ 219278 h 219278"/>
                      <a:gd name="connsiteX31" fmla="*/ 56276 w 56466"/>
                      <a:gd name="connsiteY31" fmla="*/ 212614 h 219278"/>
                      <a:gd name="connsiteX32" fmla="*/ 50057 w 56466"/>
                      <a:gd name="connsiteY32" fmla="*/ 193067 h 219278"/>
                      <a:gd name="connsiteX33" fmla="*/ 47454 w 56466"/>
                      <a:gd name="connsiteY33" fmla="*/ 190909 h 219278"/>
                      <a:gd name="connsiteX34" fmla="*/ 56340 w 56466"/>
                      <a:gd name="connsiteY34" fmla="*/ 164570 h 219278"/>
                      <a:gd name="connsiteX35" fmla="*/ 50120 w 56466"/>
                      <a:gd name="connsiteY35" fmla="*/ 145022 h 219278"/>
                      <a:gd name="connsiteX36" fmla="*/ 47518 w 56466"/>
                      <a:gd name="connsiteY36" fmla="*/ 142801 h 219278"/>
                      <a:gd name="connsiteX37" fmla="*/ 56403 w 56466"/>
                      <a:gd name="connsiteY37" fmla="*/ 116462 h 219278"/>
                      <a:gd name="connsiteX38" fmla="*/ 50184 w 56466"/>
                      <a:gd name="connsiteY38" fmla="*/ 96914 h 219278"/>
                      <a:gd name="connsiteX39" fmla="*/ 47581 w 56466"/>
                      <a:gd name="connsiteY39" fmla="*/ 94693 h 219278"/>
                      <a:gd name="connsiteX40" fmla="*/ 56467 w 56466"/>
                      <a:gd name="connsiteY40" fmla="*/ 68354 h 219278"/>
                      <a:gd name="connsiteX41" fmla="*/ 49993 w 56466"/>
                      <a:gd name="connsiteY41" fmla="*/ 48870 h 219278"/>
                      <a:gd name="connsiteX42" fmla="*/ 41806 w 56466"/>
                      <a:gd name="connsiteY42" fmla="*/ 164252 h 219278"/>
                      <a:gd name="connsiteX43" fmla="*/ 27716 w 56466"/>
                      <a:gd name="connsiteY43" fmla="*/ 196557 h 219278"/>
                      <a:gd name="connsiteX44" fmla="*/ 14452 w 56466"/>
                      <a:gd name="connsiteY44" fmla="*/ 177390 h 219278"/>
                      <a:gd name="connsiteX45" fmla="*/ 19402 w 56466"/>
                      <a:gd name="connsiteY45" fmla="*/ 160762 h 219278"/>
                      <a:gd name="connsiteX46" fmla="*/ 25940 w 56466"/>
                      <a:gd name="connsiteY46" fmla="*/ 164887 h 219278"/>
                      <a:gd name="connsiteX47" fmla="*/ 31842 w 56466"/>
                      <a:gd name="connsiteY47" fmla="*/ 168568 h 219278"/>
                      <a:gd name="connsiteX48" fmla="*/ 35713 w 56466"/>
                      <a:gd name="connsiteY48" fmla="*/ 162793 h 219278"/>
                      <a:gd name="connsiteX49" fmla="*/ 40156 w 56466"/>
                      <a:gd name="connsiteY49" fmla="*/ 155748 h 219278"/>
                      <a:gd name="connsiteX50" fmla="*/ 41806 w 56466"/>
                      <a:gd name="connsiteY50" fmla="*/ 164252 h 219278"/>
                      <a:gd name="connsiteX51" fmla="*/ 41806 w 56466"/>
                      <a:gd name="connsiteY51" fmla="*/ 116144 h 219278"/>
                      <a:gd name="connsiteX52" fmla="*/ 27716 w 56466"/>
                      <a:gd name="connsiteY52" fmla="*/ 148449 h 219278"/>
                      <a:gd name="connsiteX53" fmla="*/ 14452 w 56466"/>
                      <a:gd name="connsiteY53" fmla="*/ 129282 h 219278"/>
                      <a:gd name="connsiteX54" fmla="*/ 19402 w 56466"/>
                      <a:gd name="connsiteY54" fmla="*/ 112654 h 219278"/>
                      <a:gd name="connsiteX55" fmla="*/ 25940 w 56466"/>
                      <a:gd name="connsiteY55" fmla="*/ 116779 h 219278"/>
                      <a:gd name="connsiteX56" fmla="*/ 31842 w 56466"/>
                      <a:gd name="connsiteY56" fmla="*/ 120461 h 219278"/>
                      <a:gd name="connsiteX57" fmla="*/ 35713 w 56466"/>
                      <a:gd name="connsiteY57" fmla="*/ 114685 h 219278"/>
                      <a:gd name="connsiteX58" fmla="*/ 40156 w 56466"/>
                      <a:gd name="connsiteY58" fmla="*/ 107640 h 219278"/>
                      <a:gd name="connsiteX59" fmla="*/ 41806 w 56466"/>
                      <a:gd name="connsiteY59" fmla="*/ 116144 h 219278"/>
                      <a:gd name="connsiteX60" fmla="*/ 41806 w 56466"/>
                      <a:gd name="connsiteY60" fmla="*/ 68037 h 219278"/>
                      <a:gd name="connsiteX61" fmla="*/ 27716 w 56466"/>
                      <a:gd name="connsiteY61" fmla="*/ 100405 h 219278"/>
                      <a:gd name="connsiteX62" fmla="*/ 14452 w 56466"/>
                      <a:gd name="connsiteY62" fmla="*/ 81238 h 219278"/>
                      <a:gd name="connsiteX63" fmla="*/ 19402 w 56466"/>
                      <a:gd name="connsiteY63" fmla="*/ 64609 h 219278"/>
                      <a:gd name="connsiteX64" fmla="*/ 25940 w 56466"/>
                      <a:gd name="connsiteY64" fmla="*/ 68735 h 219278"/>
                      <a:gd name="connsiteX65" fmla="*/ 31842 w 56466"/>
                      <a:gd name="connsiteY65" fmla="*/ 72352 h 219278"/>
                      <a:gd name="connsiteX66" fmla="*/ 35713 w 56466"/>
                      <a:gd name="connsiteY66" fmla="*/ 66577 h 219278"/>
                      <a:gd name="connsiteX67" fmla="*/ 40156 w 56466"/>
                      <a:gd name="connsiteY67" fmla="*/ 59532 h 219278"/>
                      <a:gd name="connsiteX68" fmla="*/ 41806 w 56466"/>
                      <a:gd name="connsiteY68" fmla="*/ 68037 h 219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</a:cxnLst>
                    <a:rect l="l" t="t" r="r" b="b"/>
                    <a:pathLst>
                      <a:path w="56466" h="219278">
                        <a:moveTo>
                          <a:pt x="49993" y="48870"/>
                        </a:moveTo>
                        <a:cubicBezTo>
                          <a:pt x="49104" y="47981"/>
                          <a:pt x="48216" y="47283"/>
                          <a:pt x="47391" y="46712"/>
                        </a:cubicBezTo>
                        <a:cubicBezTo>
                          <a:pt x="51897" y="37826"/>
                          <a:pt x="56086" y="27735"/>
                          <a:pt x="56276" y="20373"/>
                        </a:cubicBezTo>
                        <a:cubicBezTo>
                          <a:pt x="56403" y="15359"/>
                          <a:pt x="55705" y="10980"/>
                          <a:pt x="54246" y="7362"/>
                        </a:cubicBezTo>
                        <a:cubicBezTo>
                          <a:pt x="51389" y="6093"/>
                          <a:pt x="48279" y="4696"/>
                          <a:pt x="44980" y="3173"/>
                        </a:cubicBezTo>
                        <a:cubicBezTo>
                          <a:pt x="42885" y="2158"/>
                          <a:pt x="40664" y="1079"/>
                          <a:pt x="38379" y="0"/>
                        </a:cubicBezTo>
                        <a:lnTo>
                          <a:pt x="38379" y="10028"/>
                        </a:lnTo>
                        <a:cubicBezTo>
                          <a:pt x="38379" y="10028"/>
                          <a:pt x="38252" y="10028"/>
                          <a:pt x="38061" y="10028"/>
                        </a:cubicBezTo>
                        <a:cubicBezTo>
                          <a:pt x="38759" y="10091"/>
                          <a:pt x="39521" y="10599"/>
                          <a:pt x="40156" y="11551"/>
                        </a:cubicBezTo>
                        <a:cubicBezTo>
                          <a:pt x="41171" y="13074"/>
                          <a:pt x="41933" y="15740"/>
                          <a:pt x="41806" y="20056"/>
                        </a:cubicBezTo>
                        <a:cubicBezTo>
                          <a:pt x="41616" y="27164"/>
                          <a:pt x="34190" y="41698"/>
                          <a:pt x="27716" y="52424"/>
                        </a:cubicBezTo>
                        <a:cubicBezTo>
                          <a:pt x="21306" y="47219"/>
                          <a:pt x="14008" y="39540"/>
                          <a:pt x="14452" y="33257"/>
                        </a:cubicBezTo>
                        <a:cubicBezTo>
                          <a:pt x="15213" y="21325"/>
                          <a:pt x="19402" y="16692"/>
                          <a:pt x="19402" y="16628"/>
                        </a:cubicBezTo>
                        <a:lnTo>
                          <a:pt x="16673" y="13963"/>
                        </a:lnTo>
                        <a:lnTo>
                          <a:pt x="14261" y="11551"/>
                        </a:lnTo>
                        <a:lnTo>
                          <a:pt x="9311" y="6347"/>
                        </a:lnTo>
                        <a:cubicBezTo>
                          <a:pt x="9248" y="6410"/>
                          <a:pt x="9248" y="6410"/>
                          <a:pt x="9184" y="6474"/>
                        </a:cubicBezTo>
                        <a:cubicBezTo>
                          <a:pt x="7851" y="7807"/>
                          <a:pt x="1124" y="15359"/>
                          <a:pt x="45" y="32305"/>
                        </a:cubicBezTo>
                        <a:cubicBezTo>
                          <a:pt x="-463" y="40683"/>
                          <a:pt x="3852" y="48362"/>
                          <a:pt x="9184" y="54518"/>
                        </a:cubicBezTo>
                        <a:cubicBezTo>
                          <a:pt x="7851" y="55851"/>
                          <a:pt x="1124" y="63403"/>
                          <a:pt x="45" y="80349"/>
                        </a:cubicBezTo>
                        <a:cubicBezTo>
                          <a:pt x="-463" y="88727"/>
                          <a:pt x="3852" y="96406"/>
                          <a:pt x="9184" y="102563"/>
                        </a:cubicBezTo>
                        <a:cubicBezTo>
                          <a:pt x="7851" y="103895"/>
                          <a:pt x="1124" y="111448"/>
                          <a:pt x="45" y="128394"/>
                        </a:cubicBezTo>
                        <a:cubicBezTo>
                          <a:pt x="-463" y="136771"/>
                          <a:pt x="3852" y="144451"/>
                          <a:pt x="9184" y="150607"/>
                        </a:cubicBezTo>
                        <a:cubicBezTo>
                          <a:pt x="7851" y="151940"/>
                          <a:pt x="1124" y="159492"/>
                          <a:pt x="45" y="176438"/>
                        </a:cubicBezTo>
                        <a:cubicBezTo>
                          <a:pt x="-272" y="181452"/>
                          <a:pt x="1124" y="186149"/>
                          <a:pt x="3472" y="190464"/>
                        </a:cubicBezTo>
                        <a:cubicBezTo>
                          <a:pt x="14198" y="196875"/>
                          <a:pt x="25241" y="203221"/>
                          <a:pt x="36665" y="209441"/>
                        </a:cubicBezTo>
                        <a:cubicBezTo>
                          <a:pt x="37490" y="208172"/>
                          <a:pt x="38759" y="206204"/>
                          <a:pt x="40220" y="203729"/>
                        </a:cubicBezTo>
                        <a:cubicBezTo>
                          <a:pt x="41235" y="205252"/>
                          <a:pt x="41996" y="207918"/>
                          <a:pt x="41869" y="212233"/>
                        </a:cubicBezTo>
                        <a:lnTo>
                          <a:pt x="41869" y="212297"/>
                        </a:lnTo>
                        <a:cubicBezTo>
                          <a:pt x="42504" y="212678"/>
                          <a:pt x="43139" y="212995"/>
                          <a:pt x="43837" y="213376"/>
                        </a:cubicBezTo>
                        <a:cubicBezTo>
                          <a:pt x="46883" y="215026"/>
                          <a:pt x="50755" y="216994"/>
                          <a:pt x="55324" y="219278"/>
                        </a:cubicBezTo>
                        <a:cubicBezTo>
                          <a:pt x="55896" y="216930"/>
                          <a:pt x="56276" y="214709"/>
                          <a:pt x="56276" y="212614"/>
                        </a:cubicBezTo>
                        <a:cubicBezTo>
                          <a:pt x="56467" y="204110"/>
                          <a:pt x="54373" y="197509"/>
                          <a:pt x="50057" y="193067"/>
                        </a:cubicBezTo>
                        <a:cubicBezTo>
                          <a:pt x="49168" y="192178"/>
                          <a:pt x="48279" y="191480"/>
                          <a:pt x="47454" y="190909"/>
                        </a:cubicBezTo>
                        <a:cubicBezTo>
                          <a:pt x="51961" y="182023"/>
                          <a:pt x="56149" y="171932"/>
                          <a:pt x="56340" y="164570"/>
                        </a:cubicBezTo>
                        <a:cubicBezTo>
                          <a:pt x="56530" y="156065"/>
                          <a:pt x="54436" y="149465"/>
                          <a:pt x="50120" y="145022"/>
                        </a:cubicBezTo>
                        <a:cubicBezTo>
                          <a:pt x="49231" y="144134"/>
                          <a:pt x="48343" y="143436"/>
                          <a:pt x="47518" y="142801"/>
                        </a:cubicBezTo>
                        <a:cubicBezTo>
                          <a:pt x="52024" y="133915"/>
                          <a:pt x="56213" y="123888"/>
                          <a:pt x="56403" y="116462"/>
                        </a:cubicBezTo>
                        <a:cubicBezTo>
                          <a:pt x="56594" y="107957"/>
                          <a:pt x="54500" y="101357"/>
                          <a:pt x="50184" y="96914"/>
                        </a:cubicBezTo>
                        <a:cubicBezTo>
                          <a:pt x="49295" y="96026"/>
                          <a:pt x="48406" y="95327"/>
                          <a:pt x="47581" y="94693"/>
                        </a:cubicBezTo>
                        <a:cubicBezTo>
                          <a:pt x="52088" y="85807"/>
                          <a:pt x="56276" y="75780"/>
                          <a:pt x="56467" y="68354"/>
                        </a:cubicBezTo>
                        <a:cubicBezTo>
                          <a:pt x="56467" y="59913"/>
                          <a:pt x="54309" y="53312"/>
                          <a:pt x="49993" y="48870"/>
                        </a:cubicBezTo>
                        <a:close/>
                        <a:moveTo>
                          <a:pt x="41806" y="164252"/>
                        </a:moveTo>
                        <a:cubicBezTo>
                          <a:pt x="41616" y="171361"/>
                          <a:pt x="34190" y="185895"/>
                          <a:pt x="27716" y="196557"/>
                        </a:cubicBezTo>
                        <a:cubicBezTo>
                          <a:pt x="21306" y="191417"/>
                          <a:pt x="14008" y="183673"/>
                          <a:pt x="14452" y="177390"/>
                        </a:cubicBezTo>
                        <a:cubicBezTo>
                          <a:pt x="15213" y="165458"/>
                          <a:pt x="19402" y="160825"/>
                          <a:pt x="19402" y="160762"/>
                        </a:cubicBezTo>
                        <a:cubicBezTo>
                          <a:pt x="19402" y="160762"/>
                          <a:pt x="24924" y="164252"/>
                          <a:pt x="25940" y="164887"/>
                        </a:cubicBezTo>
                        <a:lnTo>
                          <a:pt x="31842" y="168568"/>
                        </a:lnTo>
                        <a:lnTo>
                          <a:pt x="35713" y="162793"/>
                        </a:lnTo>
                        <a:cubicBezTo>
                          <a:pt x="36284" y="161968"/>
                          <a:pt x="37998" y="159366"/>
                          <a:pt x="40156" y="155748"/>
                        </a:cubicBezTo>
                        <a:cubicBezTo>
                          <a:pt x="41171" y="157208"/>
                          <a:pt x="41933" y="159937"/>
                          <a:pt x="41806" y="164252"/>
                        </a:cubicBezTo>
                        <a:close/>
                        <a:moveTo>
                          <a:pt x="41806" y="116144"/>
                        </a:moveTo>
                        <a:cubicBezTo>
                          <a:pt x="41616" y="123253"/>
                          <a:pt x="34190" y="137787"/>
                          <a:pt x="27716" y="148449"/>
                        </a:cubicBezTo>
                        <a:cubicBezTo>
                          <a:pt x="21306" y="143308"/>
                          <a:pt x="14008" y="135566"/>
                          <a:pt x="14452" y="129282"/>
                        </a:cubicBezTo>
                        <a:cubicBezTo>
                          <a:pt x="15213" y="117414"/>
                          <a:pt x="19402" y="112717"/>
                          <a:pt x="19402" y="112654"/>
                        </a:cubicBezTo>
                        <a:cubicBezTo>
                          <a:pt x="19402" y="112654"/>
                          <a:pt x="24924" y="116208"/>
                          <a:pt x="25940" y="116779"/>
                        </a:cubicBezTo>
                        <a:lnTo>
                          <a:pt x="31842" y="120461"/>
                        </a:lnTo>
                        <a:lnTo>
                          <a:pt x="35713" y="114685"/>
                        </a:lnTo>
                        <a:cubicBezTo>
                          <a:pt x="36284" y="113860"/>
                          <a:pt x="37998" y="111258"/>
                          <a:pt x="40156" y="107640"/>
                        </a:cubicBezTo>
                        <a:cubicBezTo>
                          <a:pt x="41171" y="109163"/>
                          <a:pt x="41933" y="111829"/>
                          <a:pt x="41806" y="116144"/>
                        </a:cubicBezTo>
                        <a:close/>
                        <a:moveTo>
                          <a:pt x="41806" y="68037"/>
                        </a:moveTo>
                        <a:cubicBezTo>
                          <a:pt x="41616" y="75145"/>
                          <a:pt x="34190" y="89679"/>
                          <a:pt x="27716" y="100405"/>
                        </a:cubicBezTo>
                        <a:cubicBezTo>
                          <a:pt x="21306" y="95200"/>
                          <a:pt x="14008" y="87521"/>
                          <a:pt x="14452" y="81238"/>
                        </a:cubicBezTo>
                        <a:cubicBezTo>
                          <a:pt x="15213" y="69306"/>
                          <a:pt x="19402" y="64673"/>
                          <a:pt x="19402" y="64609"/>
                        </a:cubicBezTo>
                        <a:cubicBezTo>
                          <a:pt x="19402" y="64609"/>
                          <a:pt x="24924" y="68100"/>
                          <a:pt x="25940" y="68735"/>
                        </a:cubicBezTo>
                        <a:lnTo>
                          <a:pt x="31842" y="72352"/>
                        </a:lnTo>
                        <a:lnTo>
                          <a:pt x="35713" y="66577"/>
                        </a:lnTo>
                        <a:cubicBezTo>
                          <a:pt x="36284" y="65752"/>
                          <a:pt x="37998" y="63150"/>
                          <a:pt x="40156" y="59532"/>
                        </a:cubicBezTo>
                        <a:cubicBezTo>
                          <a:pt x="41171" y="61055"/>
                          <a:pt x="41933" y="63784"/>
                          <a:pt x="41806" y="68037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A42CDC30-2C16-4727-8232-286B012CB8AB}"/>
                      </a:ext>
                    </a:extLst>
                  </p:cNvPr>
                  <p:cNvSpPr/>
                  <p:nvPr/>
                </p:nvSpPr>
                <p:spPr>
                  <a:xfrm>
                    <a:off x="7475406" y="4562900"/>
                    <a:ext cx="56469" cy="686966"/>
                  </a:xfrm>
                  <a:custGeom>
                    <a:avLst/>
                    <a:gdLst>
                      <a:gd name="connsiteX0" fmla="*/ 47331 w 56469"/>
                      <a:gd name="connsiteY0" fmla="*/ 655931 h 686966"/>
                      <a:gd name="connsiteX1" fmla="*/ 56216 w 56469"/>
                      <a:gd name="connsiteY1" fmla="*/ 629592 h 686966"/>
                      <a:gd name="connsiteX2" fmla="*/ 50948 w 56469"/>
                      <a:gd name="connsiteY2" fmla="*/ 611123 h 686966"/>
                      <a:gd name="connsiteX3" fmla="*/ 41809 w 56469"/>
                      <a:gd name="connsiteY3" fmla="*/ 628450 h 686966"/>
                      <a:gd name="connsiteX4" fmla="*/ 41809 w 56469"/>
                      <a:gd name="connsiteY4" fmla="*/ 629211 h 686966"/>
                      <a:gd name="connsiteX5" fmla="*/ 30258 w 56469"/>
                      <a:gd name="connsiteY5" fmla="*/ 657201 h 686966"/>
                      <a:gd name="connsiteX6" fmla="*/ 39207 w 56469"/>
                      <a:gd name="connsiteY6" fmla="*/ 670338 h 686966"/>
                      <a:gd name="connsiteX7" fmla="*/ 40159 w 56469"/>
                      <a:gd name="connsiteY7" fmla="*/ 668815 h 686966"/>
                      <a:gd name="connsiteX8" fmla="*/ 41619 w 56469"/>
                      <a:gd name="connsiteY8" fmla="*/ 673321 h 686966"/>
                      <a:gd name="connsiteX9" fmla="*/ 54503 w 56469"/>
                      <a:gd name="connsiteY9" fmla="*/ 686967 h 686966"/>
                      <a:gd name="connsiteX10" fmla="*/ 56216 w 56469"/>
                      <a:gd name="connsiteY10" fmla="*/ 677637 h 686966"/>
                      <a:gd name="connsiteX11" fmla="*/ 49996 w 56469"/>
                      <a:gd name="connsiteY11" fmla="*/ 658089 h 686966"/>
                      <a:gd name="connsiteX12" fmla="*/ 47331 w 56469"/>
                      <a:gd name="connsiteY12" fmla="*/ 655931 h 686966"/>
                      <a:gd name="connsiteX13" fmla="*/ 49933 w 56469"/>
                      <a:gd name="connsiteY13" fmla="*/ 81174 h 686966"/>
                      <a:gd name="connsiteX14" fmla="*/ 47331 w 56469"/>
                      <a:gd name="connsiteY14" fmla="*/ 78953 h 686966"/>
                      <a:gd name="connsiteX15" fmla="*/ 56216 w 56469"/>
                      <a:gd name="connsiteY15" fmla="*/ 52614 h 686966"/>
                      <a:gd name="connsiteX16" fmla="*/ 49996 w 56469"/>
                      <a:gd name="connsiteY16" fmla="*/ 33066 h 686966"/>
                      <a:gd name="connsiteX17" fmla="*/ 47395 w 56469"/>
                      <a:gd name="connsiteY17" fmla="*/ 30909 h 686966"/>
                      <a:gd name="connsiteX18" fmla="*/ 55264 w 56469"/>
                      <a:gd name="connsiteY18" fmla="*/ 11107 h 686966"/>
                      <a:gd name="connsiteX19" fmla="*/ 41111 w 56469"/>
                      <a:gd name="connsiteY19" fmla="*/ 8568 h 686966"/>
                      <a:gd name="connsiteX20" fmla="*/ 27719 w 56469"/>
                      <a:gd name="connsiteY20" fmla="*/ 36557 h 686966"/>
                      <a:gd name="connsiteX21" fmla="*/ 14391 w 56469"/>
                      <a:gd name="connsiteY21" fmla="*/ 17390 h 686966"/>
                      <a:gd name="connsiteX22" fmla="*/ 17628 w 56469"/>
                      <a:gd name="connsiteY22" fmla="*/ 3554 h 686966"/>
                      <a:gd name="connsiteX23" fmla="*/ 3475 w 56469"/>
                      <a:gd name="connsiteY23" fmla="*/ 0 h 686966"/>
                      <a:gd name="connsiteX24" fmla="*/ 48 w 56469"/>
                      <a:gd name="connsiteY24" fmla="*/ 16502 h 686966"/>
                      <a:gd name="connsiteX25" fmla="*/ 9124 w 56469"/>
                      <a:gd name="connsiteY25" fmla="*/ 38715 h 686966"/>
                      <a:gd name="connsiteX26" fmla="*/ 48 w 56469"/>
                      <a:gd name="connsiteY26" fmla="*/ 64546 h 686966"/>
                      <a:gd name="connsiteX27" fmla="*/ 9124 w 56469"/>
                      <a:gd name="connsiteY27" fmla="*/ 86760 h 686966"/>
                      <a:gd name="connsiteX28" fmla="*/ 48 w 56469"/>
                      <a:gd name="connsiteY28" fmla="*/ 112591 h 686966"/>
                      <a:gd name="connsiteX29" fmla="*/ 9124 w 56469"/>
                      <a:gd name="connsiteY29" fmla="*/ 134804 h 686966"/>
                      <a:gd name="connsiteX30" fmla="*/ 48 w 56469"/>
                      <a:gd name="connsiteY30" fmla="*/ 160635 h 686966"/>
                      <a:gd name="connsiteX31" fmla="*/ 9124 w 56469"/>
                      <a:gd name="connsiteY31" fmla="*/ 182848 h 686966"/>
                      <a:gd name="connsiteX32" fmla="*/ 48 w 56469"/>
                      <a:gd name="connsiteY32" fmla="*/ 208679 h 686966"/>
                      <a:gd name="connsiteX33" fmla="*/ 48 w 56469"/>
                      <a:gd name="connsiteY33" fmla="*/ 211472 h 686966"/>
                      <a:gd name="connsiteX34" fmla="*/ 19215 w 56469"/>
                      <a:gd name="connsiteY34" fmla="*/ 220421 h 686966"/>
                      <a:gd name="connsiteX35" fmla="*/ 14455 w 56469"/>
                      <a:gd name="connsiteY35" fmla="*/ 209568 h 686966"/>
                      <a:gd name="connsiteX36" fmla="*/ 19469 w 56469"/>
                      <a:gd name="connsiteY36" fmla="*/ 192940 h 686966"/>
                      <a:gd name="connsiteX37" fmla="*/ 26005 w 56469"/>
                      <a:gd name="connsiteY37" fmla="*/ 197065 h 686966"/>
                      <a:gd name="connsiteX38" fmla="*/ 31908 w 56469"/>
                      <a:gd name="connsiteY38" fmla="*/ 200746 h 686966"/>
                      <a:gd name="connsiteX39" fmla="*/ 35780 w 56469"/>
                      <a:gd name="connsiteY39" fmla="*/ 194971 h 686966"/>
                      <a:gd name="connsiteX40" fmla="*/ 40223 w 56469"/>
                      <a:gd name="connsiteY40" fmla="*/ 187926 h 686966"/>
                      <a:gd name="connsiteX41" fmla="*/ 41872 w 56469"/>
                      <a:gd name="connsiteY41" fmla="*/ 196430 h 686966"/>
                      <a:gd name="connsiteX42" fmla="*/ 29878 w 56469"/>
                      <a:gd name="connsiteY42" fmla="*/ 225308 h 686966"/>
                      <a:gd name="connsiteX43" fmla="*/ 55772 w 56469"/>
                      <a:gd name="connsiteY43" fmla="*/ 237049 h 686966"/>
                      <a:gd name="connsiteX44" fmla="*/ 50060 w 56469"/>
                      <a:gd name="connsiteY44" fmla="*/ 225371 h 686966"/>
                      <a:gd name="connsiteX45" fmla="*/ 47457 w 56469"/>
                      <a:gd name="connsiteY45" fmla="*/ 223214 h 686966"/>
                      <a:gd name="connsiteX46" fmla="*/ 56343 w 56469"/>
                      <a:gd name="connsiteY46" fmla="*/ 196875 h 686966"/>
                      <a:gd name="connsiteX47" fmla="*/ 50123 w 56469"/>
                      <a:gd name="connsiteY47" fmla="*/ 177327 h 686966"/>
                      <a:gd name="connsiteX48" fmla="*/ 47521 w 56469"/>
                      <a:gd name="connsiteY48" fmla="*/ 175169 h 686966"/>
                      <a:gd name="connsiteX49" fmla="*/ 56406 w 56469"/>
                      <a:gd name="connsiteY49" fmla="*/ 148830 h 686966"/>
                      <a:gd name="connsiteX50" fmla="*/ 50187 w 56469"/>
                      <a:gd name="connsiteY50" fmla="*/ 129283 h 686966"/>
                      <a:gd name="connsiteX51" fmla="*/ 47584 w 56469"/>
                      <a:gd name="connsiteY51" fmla="*/ 127061 h 686966"/>
                      <a:gd name="connsiteX52" fmla="*/ 56470 w 56469"/>
                      <a:gd name="connsiteY52" fmla="*/ 100722 h 686966"/>
                      <a:gd name="connsiteX53" fmla="*/ 49933 w 56469"/>
                      <a:gd name="connsiteY53" fmla="*/ 81174 h 686966"/>
                      <a:gd name="connsiteX54" fmla="*/ 41746 w 56469"/>
                      <a:gd name="connsiteY54" fmla="*/ 148449 h 686966"/>
                      <a:gd name="connsiteX55" fmla="*/ 27656 w 56469"/>
                      <a:gd name="connsiteY55" fmla="*/ 180754 h 686966"/>
                      <a:gd name="connsiteX56" fmla="*/ 14328 w 56469"/>
                      <a:gd name="connsiteY56" fmla="*/ 161587 h 686966"/>
                      <a:gd name="connsiteX57" fmla="*/ 19342 w 56469"/>
                      <a:gd name="connsiteY57" fmla="*/ 144959 h 686966"/>
                      <a:gd name="connsiteX58" fmla="*/ 25879 w 56469"/>
                      <a:gd name="connsiteY58" fmla="*/ 149084 h 686966"/>
                      <a:gd name="connsiteX59" fmla="*/ 31781 w 56469"/>
                      <a:gd name="connsiteY59" fmla="*/ 152765 h 686966"/>
                      <a:gd name="connsiteX60" fmla="*/ 35653 w 56469"/>
                      <a:gd name="connsiteY60" fmla="*/ 146990 h 686966"/>
                      <a:gd name="connsiteX61" fmla="*/ 40096 w 56469"/>
                      <a:gd name="connsiteY61" fmla="*/ 139945 h 686966"/>
                      <a:gd name="connsiteX62" fmla="*/ 41746 w 56469"/>
                      <a:gd name="connsiteY62" fmla="*/ 148449 h 686966"/>
                      <a:gd name="connsiteX63" fmla="*/ 41746 w 56469"/>
                      <a:gd name="connsiteY63" fmla="*/ 100341 h 686966"/>
                      <a:gd name="connsiteX64" fmla="*/ 27656 w 56469"/>
                      <a:gd name="connsiteY64" fmla="*/ 132646 h 686966"/>
                      <a:gd name="connsiteX65" fmla="*/ 14328 w 56469"/>
                      <a:gd name="connsiteY65" fmla="*/ 113479 h 686966"/>
                      <a:gd name="connsiteX66" fmla="*/ 19342 w 56469"/>
                      <a:gd name="connsiteY66" fmla="*/ 96851 h 686966"/>
                      <a:gd name="connsiteX67" fmla="*/ 25879 w 56469"/>
                      <a:gd name="connsiteY67" fmla="*/ 100976 h 686966"/>
                      <a:gd name="connsiteX68" fmla="*/ 31781 w 56469"/>
                      <a:gd name="connsiteY68" fmla="*/ 104657 h 686966"/>
                      <a:gd name="connsiteX69" fmla="*/ 35653 w 56469"/>
                      <a:gd name="connsiteY69" fmla="*/ 98882 h 686966"/>
                      <a:gd name="connsiteX70" fmla="*/ 40096 w 56469"/>
                      <a:gd name="connsiteY70" fmla="*/ 91837 h 686966"/>
                      <a:gd name="connsiteX71" fmla="*/ 41746 w 56469"/>
                      <a:gd name="connsiteY71" fmla="*/ 100341 h 686966"/>
                      <a:gd name="connsiteX72" fmla="*/ 41746 w 56469"/>
                      <a:gd name="connsiteY72" fmla="*/ 52234 h 686966"/>
                      <a:gd name="connsiteX73" fmla="*/ 27656 w 56469"/>
                      <a:gd name="connsiteY73" fmla="*/ 84602 h 686966"/>
                      <a:gd name="connsiteX74" fmla="*/ 14328 w 56469"/>
                      <a:gd name="connsiteY74" fmla="*/ 65434 h 686966"/>
                      <a:gd name="connsiteX75" fmla="*/ 19342 w 56469"/>
                      <a:gd name="connsiteY75" fmla="*/ 48806 h 686966"/>
                      <a:gd name="connsiteX76" fmla="*/ 25879 w 56469"/>
                      <a:gd name="connsiteY76" fmla="*/ 52932 h 686966"/>
                      <a:gd name="connsiteX77" fmla="*/ 31781 w 56469"/>
                      <a:gd name="connsiteY77" fmla="*/ 56549 h 686966"/>
                      <a:gd name="connsiteX78" fmla="*/ 35653 w 56469"/>
                      <a:gd name="connsiteY78" fmla="*/ 50774 h 686966"/>
                      <a:gd name="connsiteX79" fmla="*/ 40096 w 56469"/>
                      <a:gd name="connsiteY79" fmla="*/ 43729 h 686966"/>
                      <a:gd name="connsiteX80" fmla="*/ 41746 w 56469"/>
                      <a:gd name="connsiteY80" fmla="*/ 52234 h 686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</a:cxnLst>
                    <a:rect l="l" t="t" r="r" b="b"/>
                    <a:pathLst>
                      <a:path w="56469" h="686966">
                        <a:moveTo>
                          <a:pt x="47331" y="655931"/>
                        </a:moveTo>
                        <a:cubicBezTo>
                          <a:pt x="51837" y="647046"/>
                          <a:pt x="56026" y="637018"/>
                          <a:pt x="56216" y="629592"/>
                        </a:cubicBezTo>
                        <a:cubicBezTo>
                          <a:pt x="56406" y="621786"/>
                          <a:pt x="54629" y="615566"/>
                          <a:pt x="50948" y="611123"/>
                        </a:cubicBezTo>
                        <a:cubicBezTo>
                          <a:pt x="47648" y="618105"/>
                          <a:pt x="44538" y="623817"/>
                          <a:pt x="41809" y="628450"/>
                        </a:cubicBezTo>
                        <a:lnTo>
                          <a:pt x="41809" y="629211"/>
                        </a:lnTo>
                        <a:cubicBezTo>
                          <a:pt x="41619" y="635431"/>
                          <a:pt x="35970" y="647236"/>
                          <a:pt x="30258" y="657201"/>
                        </a:cubicBezTo>
                        <a:cubicBezTo>
                          <a:pt x="32352" y="660818"/>
                          <a:pt x="35209" y="665261"/>
                          <a:pt x="39207" y="670338"/>
                        </a:cubicBezTo>
                        <a:cubicBezTo>
                          <a:pt x="39524" y="669830"/>
                          <a:pt x="39842" y="669323"/>
                          <a:pt x="40159" y="668815"/>
                        </a:cubicBezTo>
                        <a:cubicBezTo>
                          <a:pt x="40794" y="669767"/>
                          <a:pt x="41365" y="671226"/>
                          <a:pt x="41619" y="673321"/>
                        </a:cubicBezTo>
                        <a:cubicBezTo>
                          <a:pt x="45173" y="677573"/>
                          <a:pt x="49425" y="682207"/>
                          <a:pt x="54503" y="686967"/>
                        </a:cubicBezTo>
                        <a:cubicBezTo>
                          <a:pt x="55518" y="683603"/>
                          <a:pt x="56152" y="680429"/>
                          <a:pt x="56216" y="677637"/>
                        </a:cubicBezTo>
                        <a:cubicBezTo>
                          <a:pt x="56406" y="669132"/>
                          <a:pt x="54312" y="662532"/>
                          <a:pt x="49996" y="658089"/>
                        </a:cubicBezTo>
                        <a:cubicBezTo>
                          <a:pt x="49107" y="657264"/>
                          <a:pt x="48219" y="656566"/>
                          <a:pt x="47331" y="655931"/>
                        </a:cubicBezTo>
                        <a:close/>
                        <a:moveTo>
                          <a:pt x="49933" y="81174"/>
                        </a:moveTo>
                        <a:cubicBezTo>
                          <a:pt x="49044" y="80286"/>
                          <a:pt x="48156" y="79588"/>
                          <a:pt x="47331" y="78953"/>
                        </a:cubicBezTo>
                        <a:cubicBezTo>
                          <a:pt x="51837" y="70068"/>
                          <a:pt x="56026" y="60040"/>
                          <a:pt x="56216" y="52614"/>
                        </a:cubicBezTo>
                        <a:cubicBezTo>
                          <a:pt x="56406" y="44110"/>
                          <a:pt x="54312" y="37509"/>
                          <a:pt x="49996" y="33066"/>
                        </a:cubicBezTo>
                        <a:cubicBezTo>
                          <a:pt x="49107" y="32178"/>
                          <a:pt x="48219" y="31480"/>
                          <a:pt x="47395" y="30909"/>
                        </a:cubicBezTo>
                        <a:cubicBezTo>
                          <a:pt x="50694" y="24435"/>
                          <a:pt x="53804" y="17327"/>
                          <a:pt x="55264" y="11107"/>
                        </a:cubicBezTo>
                        <a:cubicBezTo>
                          <a:pt x="50250" y="10218"/>
                          <a:pt x="45490" y="9393"/>
                          <a:pt x="41111" y="8568"/>
                        </a:cubicBezTo>
                        <a:cubicBezTo>
                          <a:pt x="39080" y="16311"/>
                          <a:pt x="33051" y="27735"/>
                          <a:pt x="27719" y="36557"/>
                        </a:cubicBezTo>
                        <a:cubicBezTo>
                          <a:pt x="21309" y="31353"/>
                          <a:pt x="14011" y="23673"/>
                          <a:pt x="14391" y="17390"/>
                        </a:cubicBezTo>
                        <a:cubicBezTo>
                          <a:pt x="14836" y="10536"/>
                          <a:pt x="16423" y="6093"/>
                          <a:pt x="17628" y="3554"/>
                        </a:cubicBezTo>
                        <a:cubicBezTo>
                          <a:pt x="10964" y="1967"/>
                          <a:pt x="6141" y="698"/>
                          <a:pt x="3475" y="0"/>
                        </a:cubicBezTo>
                        <a:cubicBezTo>
                          <a:pt x="1888" y="3998"/>
                          <a:pt x="492" y="9457"/>
                          <a:pt x="48" y="16502"/>
                        </a:cubicBezTo>
                        <a:cubicBezTo>
                          <a:pt x="-460" y="24879"/>
                          <a:pt x="3856" y="32559"/>
                          <a:pt x="9124" y="38715"/>
                        </a:cubicBezTo>
                        <a:cubicBezTo>
                          <a:pt x="7790" y="40048"/>
                          <a:pt x="1063" y="47600"/>
                          <a:pt x="48" y="64546"/>
                        </a:cubicBezTo>
                        <a:cubicBezTo>
                          <a:pt x="-460" y="72924"/>
                          <a:pt x="3856" y="80603"/>
                          <a:pt x="9124" y="86760"/>
                        </a:cubicBezTo>
                        <a:cubicBezTo>
                          <a:pt x="7790" y="88092"/>
                          <a:pt x="1063" y="95645"/>
                          <a:pt x="48" y="112591"/>
                        </a:cubicBezTo>
                        <a:cubicBezTo>
                          <a:pt x="-460" y="120968"/>
                          <a:pt x="3856" y="128648"/>
                          <a:pt x="9124" y="134804"/>
                        </a:cubicBezTo>
                        <a:cubicBezTo>
                          <a:pt x="7790" y="136137"/>
                          <a:pt x="1063" y="143689"/>
                          <a:pt x="48" y="160635"/>
                        </a:cubicBezTo>
                        <a:cubicBezTo>
                          <a:pt x="-460" y="169013"/>
                          <a:pt x="3856" y="176692"/>
                          <a:pt x="9124" y="182848"/>
                        </a:cubicBezTo>
                        <a:cubicBezTo>
                          <a:pt x="7790" y="184181"/>
                          <a:pt x="1063" y="191734"/>
                          <a:pt x="48" y="208679"/>
                        </a:cubicBezTo>
                        <a:cubicBezTo>
                          <a:pt x="-16" y="209632"/>
                          <a:pt x="-16" y="210584"/>
                          <a:pt x="48" y="211472"/>
                        </a:cubicBezTo>
                        <a:cubicBezTo>
                          <a:pt x="6077" y="214328"/>
                          <a:pt x="12488" y="217311"/>
                          <a:pt x="19215" y="220421"/>
                        </a:cubicBezTo>
                        <a:cubicBezTo>
                          <a:pt x="16296" y="216803"/>
                          <a:pt x="14201" y="212995"/>
                          <a:pt x="14455" y="209568"/>
                        </a:cubicBezTo>
                        <a:cubicBezTo>
                          <a:pt x="15216" y="197636"/>
                          <a:pt x="19405" y="193003"/>
                          <a:pt x="19469" y="192940"/>
                        </a:cubicBezTo>
                        <a:cubicBezTo>
                          <a:pt x="19469" y="192940"/>
                          <a:pt x="24990" y="196430"/>
                          <a:pt x="26005" y="197065"/>
                        </a:cubicBezTo>
                        <a:lnTo>
                          <a:pt x="31908" y="200746"/>
                        </a:lnTo>
                        <a:lnTo>
                          <a:pt x="35780" y="194971"/>
                        </a:lnTo>
                        <a:cubicBezTo>
                          <a:pt x="36351" y="194146"/>
                          <a:pt x="38064" y="191544"/>
                          <a:pt x="40223" y="187926"/>
                        </a:cubicBezTo>
                        <a:cubicBezTo>
                          <a:pt x="41238" y="189449"/>
                          <a:pt x="41999" y="192115"/>
                          <a:pt x="41872" y="196430"/>
                        </a:cubicBezTo>
                        <a:cubicBezTo>
                          <a:pt x="41682" y="202841"/>
                          <a:pt x="35716" y="215090"/>
                          <a:pt x="29878" y="225308"/>
                        </a:cubicBezTo>
                        <a:cubicBezTo>
                          <a:pt x="38509" y="229243"/>
                          <a:pt x="47267" y="233178"/>
                          <a:pt x="55772" y="237049"/>
                        </a:cubicBezTo>
                        <a:cubicBezTo>
                          <a:pt x="54883" y="232226"/>
                          <a:pt x="52979" y="228354"/>
                          <a:pt x="50060" y="225371"/>
                        </a:cubicBezTo>
                        <a:cubicBezTo>
                          <a:pt x="49171" y="224483"/>
                          <a:pt x="48282" y="223785"/>
                          <a:pt x="47457" y="223214"/>
                        </a:cubicBezTo>
                        <a:cubicBezTo>
                          <a:pt x="51964" y="214328"/>
                          <a:pt x="56152" y="204237"/>
                          <a:pt x="56343" y="196875"/>
                        </a:cubicBezTo>
                        <a:cubicBezTo>
                          <a:pt x="56533" y="188370"/>
                          <a:pt x="54439" y="181769"/>
                          <a:pt x="50123" y="177327"/>
                        </a:cubicBezTo>
                        <a:cubicBezTo>
                          <a:pt x="49235" y="176438"/>
                          <a:pt x="48346" y="175740"/>
                          <a:pt x="47521" y="175169"/>
                        </a:cubicBezTo>
                        <a:cubicBezTo>
                          <a:pt x="52027" y="166283"/>
                          <a:pt x="56216" y="156192"/>
                          <a:pt x="56406" y="148830"/>
                        </a:cubicBezTo>
                        <a:cubicBezTo>
                          <a:pt x="56597" y="140326"/>
                          <a:pt x="54503" y="133725"/>
                          <a:pt x="50187" y="129283"/>
                        </a:cubicBezTo>
                        <a:cubicBezTo>
                          <a:pt x="49298" y="128394"/>
                          <a:pt x="48409" y="127696"/>
                          <a:pt x="47584" y="127061"/>
                        </a:cubicBezTo>
                        <a:cubicBezTo>
                          <a:pt x="52091" y="118176"/>
                          <a:pt x="56279" y="108148"/>
                          <a:pt x="56470" y="100722"/>
                        </a:cubicBezTo>
                        <a:cubicBezTo>
                          <a:pt x="56406" y="92154"/>
                          <a:pt x="54312" y="85617"/>
                          <a:pt x="49933" y="81174"/>
                        </a:cubicBezTo>
                        <a:close/>
                        <a:moveTo>
                          <a:pt x="41746" y="148449"/>
                        </a:moveTo>
                        <a:cubicBezTo>
                          <a:pt x="41555" y="155558"/>
                          <a:pt x="34129" y="170092"/>
                          <a:pt x="27656" y="180754"/>
                        </a:cubicBezTo>
                        <a:cubicBezTo>
                          <a:pt x="21245" y="175613"/>
                          <a:pt x="13947" y="167870"/>
                          <a:pt x="14328" y="161587"/>
                        </a:cubicBezTo>
                        <a:cubicBezTo>
                          <a:pt x="15089" y="149655"/>
                          <a:pt x="19278" y="145022"/>
                          <a:pt x="19342" y="144959"/>
                        </a:cubicBezTo>
                        <a:cubicBezTo>
                          <a:pt x="19342" y="144959"/>
                          <a:pt x="24863" y="148449"/>
                          <a:pt x="25879" y="149084"/>
                        </a:cubicBezTo>
                        <a:lnTo>
                          <a:pt x="31781" y="152765"/>
                        </a:lnTo>
                        <a:lnTo>
                          <a:pt x="35653" y="146990"/>
                        </a:lnTo>
                        <a:cubicBezTo>
                          <a:pt x="36224" y="146165"/>
                          <a:pt x="37937" y="143563"/>
                          <a:pt x="40096" y="139945"/>
                        </a:cubicBezTo>
                        <a:cubicBezTo>
                          <a:pt x="41111" y="141405"/>
                          <a:pt x="41872" y="144134"/>
                          <a:pt x="41746" y="148449"/>
                        </a:cubicBezTo>
                        <a:close/>
                        <a:moveTo>
                          <a:pt x="41746" y="100341"/>
                        </a:moveTo>
                        <a:cubicBezTo>
                          <a:pt x="41555" y="107450"/>
                          <a:pt x="34129" y="121984"/>
                          <a:pt x="27656" y="132646"/>
                        </a:cubicBezTo>
                        <a:cubicBezTo>
                          <a:pt x="21245" y="127505"/>
                          <a:pt x="13947" y="119762"/>
                          <a:pt x="14328" y="113479"/>
                        </a:cubicBezTo>
                        <a:cubicBezTo>
                          <a:pt x="15089" y="101611"/>
                          <a:pt x="19278" y="96914"/>
                          <a:pt x="19342" y="96851"/>
                        </a:cubicBezTo>
                        <a:cubicBezTo>
                          <a:pt x="19342" y="96851"/>
                          <a:pt x="24863" y="100405"/>
                          <a:pt x="25879" y="100976"/>
                        </a:cubicBezTo>
                        <a:lnTo>
                          <a:pt x="31781" y="104657"/>
                        </a:lnTo>
                        <a:lnTo>
                          <a:pt x="35653" y="98882"/>
                        </a:lnTo>
                        <a:cubicBezTo>
                          <a:pt x="36224" y="98057"/>
                          <a:pt x="37937" y="95455"/>
                          <a:pt x="40096" y="91837"/>
                        </a:cubicBezTo>
                        <a:cubicBezTo>
                          <a:pt x="41111" y="93360"/>
                          <a:pt x="41872" y="96026"/>
                          <a:pt x="41746" y="100341"/>
                        </a:cubicBezTo>
                        <a:close/>
                        <a:moveTo>
                          <a:pt x="41746" y="52234"/>
                        </a:moveTo>
                        <a:cubicBezTo>
                          <a:pt x="41555" y="59342"/>
                          <a:pt x="34129" y="73876"/>
                          <a:pt x="27656" y="84602"/>
                        </a:cubicBezTo>
                        <a:cubicBezTo>
                          <a:pt x="21245" y="79397"/>
                          <a:pt x="13947" y="71718"/>
                          <a:pt x="14328" y="65434"/>
                        </a:cubicBezTo>
                        <a:cubicBezTo>
                          <a:pt x="15089" y="53503"/>
                          <a:pt x="19278" y="48870"/>
                          <a:pt x="19342" y="48806"/>
                        </a:cubicBezTo>
                        <a:cubicBezTo>
                          <a:pt x="19342" y="48806"/>
                          <a:pt x="24863" y="52297"/>
                          <a:pt x="25879" y="52932"/>
                        </a:cubicBezTo>
                        <a:lnTo>
                          <a:pt x="31781" y="56549"/>
                        </a:lnTo>
                        <a:lnTo>
                          <a:pt x="35653" y="50774"/>
                        </a:lnTo>
                        <a:cubicBezTo>
                          <a:pt x="36224" y="49949"/>
                          <a:pt x="37937" y="47346"/>
                          <a:pt x="40096" y="43729"/>
                        </a:cubicBezTo>
                        <a:cubicBezTo>
                          <a:pt x="41111" y="45252"/>
                          <a:pt x="41872" y="47981"/>
                          <a:pt x="41746" y="52234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BC55088F-BADB-4685-BFED-B8E3832BD5F0}"/>
                      </a:ext>
                    </a:extLst>
                  </p:cNvPr>
                  <p:cNvSpPr/>
                  <p:nvPr/>
                </p:nvSpPr>
                <p:spPr>
                  <a:xfrm>
                    <a:off x="7547575" y="4576672"/>
                    <a:ext cx="57224" cy="717240"/>
                  </a:xfrm>
                  <a:custGeom>
                    <a:avLst/>
                    <a:gdLst>
                      <a:gd name="connsiteX0" fmla="*/ 49926 w 57224"/>
                      <a:gd name="connsiteY0" fmla="*/ 67402 h 717240"/>
                      <a:gd name="connsiteX1" fmla="*/ 47324 w 57224"/>
                      <a:gd name="connsiteY1" fmla="*/ 65180 h 717240"/>
                      <a:gd name="connsiteX2" fmla="*/ 56209 w 57224"/>
                      <a:gd name="connsiteY2" fmla="*/ 38842 h 717240"/>
                      <a:gd name="connsiteX3" fmla="*/ 49989 w 57224"/>
                      <a:gd name="connsiteY3" fmla="*/ 19294 h 717240"/>
                      <a:gd name="connsiteX4" fmla="*/ 47387 w 57224"/>
                      <a:gd name="connsiteY4" fmla="*/ 17136 h 717240"/>
                      <a:gd name="connsiteX5" fmla="*/ 52782 w 57224"/>
                      <a:gd name="connsiteY5" fmla="*/ 5267 h 717240"/>
                      <a:gd name="connsiteX6" fmla="*/ 37613 w 57224"/>
                      <a:gd name="connsiteY6" fmla="*/ 4189 h 717240"/>
                      <a:gd name="connsiteX7" fmla="*/ 27712 w 57224"/>
                      <a:gd name="connsiteY7" fmla="*/ 22721 h 717240"/>
                      <a:gd name="connsiteX8" fmla="*/ 14448 w 57224"/>
                      <a:gd name="connsiteY8" fmla="*/ 3554 h 717240"/>
                      <a:gd name="connsiteX9" fmla="*/ 14575 w 57224"/>
                      <a:gd name="connsiteY9" fmla="*/ 1840 h 717240"/>
                      <a:gd name="connsiteX10" fmla="*/ 295 w 57224"/>
                      <a:gd name="connsiteY10" fmla="*/ 0 h 717240"/>
                      <a:gd name="connsiteX11" fmla="*/ 41 w 57224"/>
                      <a:gd name="connsiteY11" fmla="*/ 2666 h 717240"/>
                      <a:gd name="connsiteX12" fmla="*/ 9117 w 57224"/>
                      <a:gd name="connsiteY12" fmla="*/ 24879 h 717240"/>
                      <a:gd name="connsiteX13" fmla="*/ 41 w 57224"/>
                      <a:gd name="connsiteY13" fmla="*/ 50710 h 717240"/>
                      <a:gd name="connsiteX14" fmla="*/ 9117 w 57224"/>
                      <a:gd name="connsiteY14" fmla="*/ 72923 h 717240"/>
                      <a:gd name="connsiteX15" fmla="*/ 41 w 57224"/>
                      <a:gd name="connsiteY15" fmla="*/ 98755 h 717240"/>
                      <a:gd name="connsiteX16" fmla="*/ 9117 w 57224"/>
                      <a:gd name="connsiteY16" fmla="*/ 120968 h 717240"/>
                      <a:gd name="connsiteX17" fmla="*/ 41 w 57224"/>
                      <a:gd name="connsiteY17" fmla="*/ 146799 h 717240"/>
                      <a:gd name="connsiteX18" fmla="*/ 9117 w 57224"/>
                      <a:gd name="connsiteY18" fmla="*/ 169013 h 717240"/>
                      <a:gd name="connsiteX19" fmla="*/ 41 w 57224"/>
                      <a:gd name="connsiteY19" fmla="*/ 194844 h 717240"/>
                      <a:gd name="connsiteX20" fmla="*/ 9117 w 57224"/>
                      <a:gd name="connsiteY20" fmla="*/ 217057 h 717240"/>
                      <a:gd name="connsiteX21" fmla="*/ 1881 w 57224"/>
                      <a:gd name="connsiteY21" fmla="*/ 231337 h 717240"/>
                      <a:gd name="connsiteX22" fmla="*/ 15273 w 57224"/>
                      <a:gd name="connsiteY22" fmla="*/ 237303 h 717240"/>
                      <a:gd name="connsiteX23" fmla="*/ 19398 w 57224"/>
                      <a:gd name="connsiteY23" fmla="*/ 227212 h 717240"/>
                      <a:gd name="connsiteX24" fmla="*/ 25936 w 57224"/>
                      <a:gd name="connsiteY24" fmla="*/ 231337 h 717240"/>
                      <a:gd name="connsiteX25" fmla="*/ 31838 w 57224"/>
                      <a:gd name="connsiteY25" fmla="*/ 234954 h 717240"/>
                      <a:gd name="connsiteX26" fmla="*/ 35709 w 57224"/>
                      <a:gd name="connsiteY26" fmla="*/ 229179 h 717240"/>
                      <a:gd name="connsiteX27" fmla="*/ 40152 w 57224"/>
                      <a:gd name="connsiteY27" fmla="*/ 222134 h 717240"/>
                      <a:gd name="connsiteX28" fmla="*/ 41802 w 57224"/>
                      <a:gd name="connsiteY28" fmla="*/ 230575 h 717240"/>
                      <a:gd name="connsiteX29" fmla="*/ 36534 w 57224"/>
                      <a:gd name="connsiteY29" fmla="*/ 246632 h 717240"/>
                      <a:gd name="connsiteX30" fmla="*/ 42627 w 57224"/>
                      <a:gd name="connsiteY30" fmla="*/ 249298 h 717240"/>
                      <a:gd name="connsiteX31" fmla="*/ 40914 w 57224"/>
                      <a:gd name="connsiteY31" fmla="*/ 367981 h 717240"/>
                      <a:gd name="connsiteX32" fmla="*/ 41802 w 57224"/>
                      <a:gd name="connsiteY32" fmla="*/ 374836 h 717240"/>
                      <a:gd name="connsiteX33" fmla="*/ 39454 w 57224"/>
                      <a:gd name="connsiteY33" fmla="*/ 384229 h 717240"/>
                      <a:gd name="connsiteX34" fmla="*/ 38946 w 57224"/>
                      <a:gd name="connsiteY34" fmla="*/ 387021 h 717240"/>
                      <a:gd name="connsiteX35" fmla="*/ 30696 w 57224"/>
                      <a:gd name="connsiteY35" fmla="*/ 426561 h 717240"/>
                      <a:gd name="connsiteX36" fmla="*/ 31838 w 57224"/>
                      <a:gd name="connsiteY36" fmla="*/ 427260 h 717240"/>
                      <a:gd name="connsiteX37" fmla="*/ 35709 w 57224"/>
                      <a:gd name="connsiteY37" fmla="*/ 421484 h 717240"/>
                      <a:gd name="connsiteX38" fmla="*/ 40152 w 57224"/>
                      <a:gd name="connsiteY38" fmla="*/ 414439 h 717240"/>
                      <a:gd name="connsiteX39" fmla="*/ 41802 w 57224"/>
                      <a:gd name="connsiteY39" fmla="*/ 422880 h 717240"/>
                      <a:gd name="connsiteX40" fmla="*/ 27712 w 57224"/>
                      <a:gd name="connsiteY40" fmla="*/ 455248 h 717240"/>
                      <a:gd name="connsiteX41" fmla="*/ 24793 w 57224"/>
                      <a:gd name="connsiteY41" fmla="*/ 452709 h 717240"/>
                      <a:gd name="connsiteX42" fmla="*/ 20985 w 57224"/>
                      <a:gd name="connsiteY42" fmla="*/ 468513 h 717240"/>
                      <a:gd name="connsiteX43" fmla="*/ 25999 w 57224"/>
                      <a:gd name="connsiteY43" fmla="*/ 471686 h 717240"/>
                      <a:gd name="connsiteX44" fmla="*/ 31901 w 57224"/>
                      <a:gd name="connsiteY44" fmla="*/ 475367 h 717240"/>
                      <a:gd name="connsiteX45" fmla="*/ 35773 w 57224"/>
                      <a:gd name="connsiteY45" fmla="*/ 469592 h 717240"/>
                      <a:gd name="connsiteX46" fmla="*/ 40216 w 57224"/>
                      <a:gd name="connsiteY46" fmla="*/ 462547 h 717240"/>
                      <a:gd name="connsiteX47" fmla="*/ 41866 w 57224"/>
                      <a:gd name="connsiteY47" fmla="*/ 471051 h 717240"/>
                      <a:gd name="connsiteX48" fmla="*/ 27776 w 57224"/>
                      <a:gd name="connsiteY48" fmla="*/ 503356 h 717240"/>
                      <a:gd name="connsiteX49" fmla="*/ 15717 w 57224"/>
                      <a:gd name="connsiteY49" fmla="*/ 489521 h 717240"/>
                      <a:gd name="connsiteX50" fmla="*/ 1120 w 57224"/>
                      <a:gd name="connsiteY50" fmla="*/ 539596 h 717240"/>
                      <a:gd name="connsiteX51" fmla="*/ 9244 w 57224"/>
                      <a:gd name="connsiteY51" fmla="*/ 553622 h 717240"/>
                      <a:gd name="connsiteX52" fmla="*/ 168 w 57224"/>
                      <a:gd name="connsiteY52" fmla="*/ 579453 h 717240"/>
                      <a:gd name="connsiteX53" fmla="*/ 9244 w 57224"/>
                      <a:gd name="connsiteY53" fmla="*/ 601667 h 717240"/>
                      <a:gd name="connsiteX54" fmla="*/ 168 w 57224"/>
                      <a:gd name="connsiteY54" fmla="*/ 627498 h 717240"/>
                      <a:gd name="connsiteX55" fmla="*/ 9244 w 57224"/>
                      <a:gd name="connsiteY55" fmla="*/ 649711 h 717240"/>
                      <a:gd name="connsiteX56" fmla="*/ 168 w 57224"/>
                      <a:gd name="connsiteY56" fmla="*/ 675542 h 717240"/>
                      <a:gd name="connsiteX57" fmla="*/ 3912 w 57224"/>
                      <a:gd name="connsiteY57" fmla="*/ 690140 h 717240"/>
                      <a:gd name="connsiteX58" fmla="*/ 36534 w 57224"/>
                      <a:gd name="connsiteY58" fmla="*/ 708926 h 717240"/>
                      <a:gd name="connsiteX59" fmla="*/ 40342 w 57224"/>
                      <a:gd name="connsiteY59" fmla="*/ 702833 h 717240"/>
                      <a:gd name="connsiteX60" fmla="*/ 41992 w 57224"/>
                      <a:gd name="connsiteY60" fmla="*/ 711337 h 717240"/>
                      <a:gd name="connsiteX61" fmla="*/ 41992 w 57224"/>
                      <a:gd name="connsiteY61" fmla="*/ 711464 h 717240"/>
                      <a:gd name="connsiteX62" fmla="*/ 55701 w 57224"/>
                      <a:gd name="connsiteY62" fmla="*/ 717240 h 717240"/>
                      <a:gd name="connsiteX63" fmla="*/ 56399 w 57224"/>
                      <a:gd name="connsiteY63" fmla="*/ 711718 h 717240"/>
                      <a:gd name="connsiteX64" fmla="*/ 50180 w 57224"/>
                      <a:gd name="connsiteY64" fmla="*/ 692171 h 717240"/>
                      <a:gd name="connsiteX65" fmla="*/ 47577 w 57224"/>
                      <a:gd name="connsiteY65" fmla="*/ 689949 h 717240"/>
                      <a:gd name="connsiteX66" fmla="*/ 56463 w 57224"/>
                      <a:gd name="connsiteY66" fmla="*/ 663610 h 717240"/>
                      <a:gd name="connsiteX67" fmla="*/ 50243 w 57224"/>
                      <a:gd name="connsiteY67" fmla="*/ 644062 h 717240"/>
                      <a:gd name="connsiteX68" fmla="*/ 47641 w 57224"/>
                      <a:gd name="connsiteY68" fmla="*/ 641841 h 717240"/>
                      <a:gd name="connsiteX69" fmla="*/ 56526 w 57224"/>
                      <a:gd name="connsiteY69" fmla="*/ 615502 h 717240"/>
                      <a:gd name="connsiteX70" fmla="*/ 50307 w 57224"/>
                      <a:gd name="connsiteY70" fmla="*/ 595954 h 717240"/>
                      <a:gd name="connsiteX71" fmla="*/ 47704 w 57224"/>
                      <a:gd name="connsiteY71" fmla="*/ 593797 h 717240"/>
                      <a:gd name="connsiteX72" fmla="*/ 56590 w 57224"/>
                      <a:gd name="connsiteY72" fmla="*/ 567458 h 717240"/>
                      <a:gd name="connsiteX73" fmla="*/ 50370 w 57224"/>
                      <a:gd name="connsiteY73" fmla="*/ 547910 h 717240"/>
                      <a:gd name="connsiteX74" fmla="*/ 47768 w 57224"/>
                      <a:gd name="connsiteY74" fmla="*/ 545752 h 717240"/>
                      <a:gd name="connsiteX75" fmla="*/ 56653 w 57224"/>
                      <a:gd name="connsiteY75" fmla="*/ 519413 h 717240"/>
                      <a:gd name="connsiteX76" fmla="*/ 50434 w 57224"/>
                      <a:gd name="connsiteY76" fmla="*/ 499866 h 717240"/>
                      <a:gd name="connsiteX77" fmla="*/ 47831 w 57224"/>
                      <a:gd name="connsiteY77" fmla="*/ 497644 h 717240"/>
                      <a:gd name="connsiteX78" fmla="*/ 56717 w 57224"/>
                      <a:gd name="connsiteY78" fmla="*/ 471306 h 717240"/>
                      <a:gd name="connsiteX79" fmla="*/ 50497 w 57224"/>
                      <a:gd name="connsiteY79" fmla="*/ 451758 h 717240"/>
                      <a:gd name="connsiteX80" fmla="*/ 47895 w 57224"/>
                      <a:gd name="connsiteY80" fmla="*/ 449536 h 717240"/>
                      <a:gd name="connsiteX81" fmla="*/ 56780 w 57224"/>
                      <a:gd name="connsiteY81" fmla="*/ 423198 h 717240"/>
                      <a:gd name="connsiteX82" fmla="*/ 50561 w 57224"/>
                      <a:gd name="connsiteY82" fmla="*/ 403650 h 717240"/>
                      <a:gd name="connsiteX83" fmla="*/ 47958 w 57224"/>
                      <a:gd name="connsiteY83" fmla="*/ 401492 h 717240"/>
                      <a:gd name="connsiteX84" fmla="*/ 56844 w 57224"/>
                      <a:gd name="connsiteY84" fmla="*/ 375153 h 717240"/>
                      <a:gd name="connsiteX85" fmla="*/ 50624 w 57224"/>
                      <a:gd name="connsiteY85" fmla="*/ 355605 h 717240"/>
                      <a:gd name="connsiteX86" fmla="*/ 48022 w 57224"/>
                      <a:gd name="connsiteY86" fmla="*/ 353447 h 717240"/>
                      <a:gd name="connsiteX87" fmla="*/ 56908 w 57224"/>
                      <a:gd name="connsiteY87" fmla="*/ 327109 h 717240"/>
                      <a:gd name="connsiteX88" fmla="*/ 50687 w 57224"/>
                      <a:gd name="connsiteY88" fmla="*/ 307561 h 717240"/>
                      <a:gd name="connsiteX89" fmla="*/ 48086 w 57224"/>
                      <a:gd name="connsiteY89" fmla="*/ 305339 h 717240"/>
                      <a:gd name="connsiteX90" fmla="*/ 56970 w 57224"/>
                      <a:gd name="connsiteY90" fmla="*/ 279000 h 717240"/>
                      <a:gd name="connsiteX91" fmla="*/ 50751 w 57224"/>
                      <a:gd name="connsiteY91" fmla="*/ 259453 h 717240"/>
                      <a:gd name="connsiteX92" fmla="*/ 48149 w 57224"/>
                      <a:gd name="connsiteY92" fmla="*/ 257231 h 717240"/>
                      <a:gd name="connsiteX93" fmla="*/ 57034 w 57224"/>
                      <a:gd name="connsiteY93" fmla="*/ 230893 h 717240"/>
                      <a:gd name="connsiteX94" fmla="*/ 50814 w 57224"/>
                      <a:gd name="connsiteY94" fmla="*/ 211345 h 717240"/>
                      <a:gd name="connsiteX95" fmla="*/ 48213 w 57224"/>
                      <a:gd name="connsiteY95" fmla="*/ 209187 h 717240"/>
                      <a:gd name="connsiteX96" fmla="*/ 57097 w 57224"/>
                      <a:gd name="connsiteY96" fmla="*/ 182848 h 717240"/>
                      <a:gd name="connsiteX97" fmla="*/ 50878 w 57224"/>
                      <a:gd name="connsiteY97" fmla="*/ 163300 h 717240"/>
                      <a:gd name="connsiteX98" fmla="*/ 48275 w 57224"/>
                      <a:gd name="connsiteY98" fmla="*/ 161142 h 717240"/>
                      <a:gd name="connsiteX99" fmla="*/ 57161 w 57224"/>
                      <a:gd name="connsiteY99" fmla="*/ 134804 h 717240"/>
                      <a:gd name="connsiteX100" fmla="*/ 50941 w 57224"/>
                      <a:gd name="connsiteY100" fmla="*/ 115256 h 717240"/>
                      <a:gd name="connsiteX101" fmla="*/ 48339 w 57224"/>
                      <a:gd name="connsiteY101" fmla="*/ 113035 h 717240"/>
                      <a:gd name="connsiteX102" fmla="*/ 57224 w 57224"/>
                      <a:gd name="connsiteY102" fmla="*/ 86696 h 717240"/>
                      <a:gd name="connsiteX103" fmla="*/ 49926 w 57224"/>
                      <a:gd name="connsiteY103" fmla="*/ 67402 h 717240"/>
                      <a:gd name="connsiteX104" fmla="*/ 41739 w 57224"/>
                      <a:gd name="connsiteY104" fmla="*/ 182721 h 717240"/>
                      <a:gd name="connsiteX105" fmla="*/ 27649 w 57224"/>
                      <a:gd name="connsiteY105" fmla="*/ 215089 h 717240"/>
                      <a:gd name="connsiteX106" fmla="*/ 14384 w 57224"/>
                      <a:gd name="connsiteY106" fmla="*/ 195922 h 717240"/>
                      <a:gd name="connsiteX107" fmla="*/ 19398 w 57224"/>
                      <a:gd name="connsiteY107" fmla="*/ 179294 h 717240"/>
                      <a:gd name="connsiteX108" fmla="*/ 25936 w 57224"/>
                      <a:gd name="connsiteY108" fmla="*/ 183419 h 717240"/>
                      <a:gd name="connsiteX109" fmla="*/ 31838 w 57224"/>
                      <a:gd name="connsiteY109" fmla="*/ 187100 h 717240"/>
                      <a:gd name="connsiteX110" fmla="*/ 35709 w 57224"/>
                      <a:gd name="connsiteY110" fmla="*/ 181325 h 717240"/>
                      <a:gd name="connsiteX111" fmla="*/ 40152 w 57224"/>
                      <a:gd name="connsiteY111" fmla="*/ 174280 h 717240"/>
                      <a:gd name="connsiteX112" fmla="*/ 41739 w 57224"/>
                      <a:gd name="connsiteY112" fmla="*/ 182721 h 717240"/>
                      <a:gd name="connsiteX113" fmla="*/ 41739 w 57224"/>
                      <a:gd name="connsiteY113" fmla="*/ 134677 h 717240"/>
                      <a:gd name="connsiteX114" fmla="*/ 27649 w 57224"/>
                      <a:gd name="connsiteY114" fmla="*/ 166982 h 717240"/>
                      <a:gd name="connsiteX115" fmla="*/ 14384 w 57224"/>
                      <a:gd name="connsiteY115" fmla="*/ 147814 h 717240"/>
                      <a:gd name="connsiteX116" fmla="*/ 19398 w 57224"/>
                      <a:gd name="connsiteY116" fmla="*/ 131186 h 717240"/>
                      <a:gd name="connsiteX117" fmla="*/ 25936 w 57224"/>
                      <a:gd name="connsiteY117" fmla="*/ 135312 h 717240"/>
                      <a:gd name="connsiteX118" fmla="*/ 31838 w 57224"/>
                      <a:gd name="connsiteY118" fmla="*/ 138992 h 717240"/>
                      <a:gd name="connsiteX119" fmla="*/ 35709 w 57224"/>
                      <a:gd name="connsiteY119" fmla="*/ 133217 h 717240"/>
                      <a:gd name="connsiteX120" fmla="*/ 40152 w 57224"/>
                      <a:gd name="connsiteY120" fmla="*/ 126172 h 717240"/>
                      <a:gd name="connsiteX121" fmla="*/ 41739 w 57224"/>
                      <a:gd name="connsiteY121" fmla="*/ 134677 h 717240"/>
                      <a:gd name="connsiteX122" fmla="*/ 41739 w 57224"/>
                      <a:gd name="connsiteY122" fmla="*/ 86569 h 717240"/>
                      <a:gd name="connsiteX123" fmla="*/ 27649 w 57224"/>
                      <a:gd name="connsiteY123" fmla="*/ 118873 h 717240"/>
                      <a:gd name="connsiteX124" fmla="*/ 14384 w 57224"/>
                      <a:gd name="connsiteY124" fmla="*/ 99706 h 717240"/>
                      <a:gd name="connsiteX125" fmla="*/ 19398 w 57224"/>
                      <a:gd name="connsiteY125" fmla="*/ 83078 h 717240"/>
                      <a:gd name="connsiteX126" fmla="*/ 25936 w 57224"/>
                      <a:gd name="connsiteY126" fmla="*/ 87204 h 717240"/>
                      <a:gd name="connsiteX127" fmla="*/ 31838 w 57224"/>
                      <a:gd name="connsiteY127" fmla="*/ 90885 h 717240"/>
                      <a:gd name="connsiteX128" fmla="*/ 35709 w 57224"/>
                      <a:gd name="connsiteY128" fmla="*/ 85109 h 717240"/>
                      <a:gd name="connsiteX129" fmla="*/ 40152 w 57224"/>
                      <a:gd name="connsiteY129" fmla="*/ 78064 h 717240"/>
                      <a:gd name="connsiteX130" fmla="*/ 41739 w 57224"/>
                      <a:gd name="connsiteY130" fmla="*/ 86569 h 717240"/>
                      <a:gd name="connsiteX131" fmla="*/ 41739 w 57224"/>
                      <a:gd name="connsiteY131" fmla="*/ 38461 h 717240"/>
                      <a:gd name="connsiteX132" fmla="*/ 27649 w 57224"/>
                      <a:gd name="connsiteY132" fmla="*/ 70829 h 717240"/>
                      <a:gd name="connsiteX133" fmla="*/ 14384 w 57224"/>
                      <a:gd name="connsiteY133" fmla="*/ 51662 h 717240"/>
                      <a:gd name="connsiteX134" fmla="*/ 19398 w 57224"/>
                      <a:gd name="connsiteY134" fmla="*/ 35033 h 717240"/>
                      <a:gd name="connsiteX135" fmla="*/ 25936 w 57224"/>
                      <a:gd name="connsiteY135" fmla="*/ 39159 h 717240"/>
                      <a:gd name="connsiteX136" fmla="*/ 31838 w 57224"/>
                      <a:gd name="connsiteY136" fmla="*/ 42777 h 717240"/>
                      <a:gd name="connsiteX137" fmla="*/ 35709 w 57224"/>
                      <a:gd name="connsiteY137" fmla="*/ 37001 h 717240"/>
                      <a:gd name="connsiteX138" fmla="*/ 40152 w 57224"/>
                      <a:gd name="connsiteY138" fmla="*/ 29956 h 717240"/>
                      <a:gd name="connsiteX139" fmla="*/ 41739 w 57224"/>
                      <a:gd name="connsiteY139" fmla="*/ 38461 h 717240"/>
                      <a:gd name="connsiteX140" fmla="*/ 41739 w 57224"/>
                      <a:gd name="connsiteY140" fmla="*/ 663547 h 717240"/>
                      <a:gd name="connsiteX141" fmla="*/ 27649 w 57224"/>
                      <a:gd name="connsiteY141" fmla="*/ 695851 h 717240"/>
                      <a:gd name="connsiteX142" fmla="*/ 14384 w 57224"/>
                      <a:gd name="connsiteY142" fmla="*/ 676685 h 717240"/>
                      <a:gd name="connsiteX143" fmla="*/ 19398 w 57224"/>
                      <a:gd name="connsiteY143" fmla="*/ 660056 h 717240"/>
                      <a:gd name="connsiteX144" fmla="*/ 25936 w 57224"/>
                      <a:gd name="connsiteY144" fmla="*/ 664181 h 717240"/>
                      <a:gd name="connsiteX145" fmla="*/ 31838 w 57224"/>
                      <a:gd name="connsiteY145" fmla="*/ 667863 h 717240"/>
                      <a:gd name="connsiteX146" fmla="*/ 35709 w 57224"/>
                      <a:gd name="connsiteY146" fmla="*/ 662087 h 717240"/>
                      <a:gd name="connsiteX147" fmla="*/ 40152 w 57224"/>
                      <a:gd name="connsiteY147" fmla="*/ 655042 h 717240"/>
                      <a:gd name="connsiteX148" fmla="*/ 41739 w 57224"/>
                      <a:gd name="connsiteY148" fmla="*/ 663547 h 717240"/>
                      <a:gd name="connsiteX149" fmla="*/ 41739 w 57224"/>
                      <a:gd name="connsiteY149" fmla="*/ 615439 h 717240"/>
                      <a:gd name="connsiteX150" fmla="*/ 27649 w 57224"/>
                      <a:gd name="connsiteY150" fmla="*/ 647807 h 717240"/>
                      <a:gd name="connsiteX151" fmla="*/ 14384 w 57224"/>
                      <a:gd name="connsiteY151" fmla="*/ 628640 h 717240"/>
                      <a:gd name="connsiteX152" fmla="*/ 19398 w 57224"/>
                      <a:gd name="connsiteY152" fmla="*/ 612012 h 717240"/>
                      <a:gd name="connsiteX153" fmla="*/ 25936 w 57224"/>
                      <a:gd name="connsiteY153" fmla="*/ 616137 h 717240"/>
                      <a:gd name="connsiteX154" fmla="*/ 31838 w 57224"/>
                      <a:gd name="connsiteY154" fmla="*/ 619755 h 717240"/>
                      <a:gd name="connsiteX155" fmla="*/ 35709 w 57224"/>
                      <a:gd name="connsiteY155" fmla="*/ 613979 h 717240"/>
                      <a:gd name="connsiteX156" fmla="*/ 40152 w 57224"/>
                      <a:gd name="connsiteY156" fmla="*/ 606934 h 717240"/>
                      <a:gd name="connsiteX157" fmla="*/ 41739 w 57224"/>
                      <a:gd name="connsiteY157" fmla="*/ 615439 h 717240"/>
                      <a:gd name="connsiteX158" fmla="*/ 41739 w 57224"/>
                      <a:gd name="connsiteY158" fmla="*/ 567394 h 717240"/>
                      <a:gd name="connsiteX159" fmla="*/ 27649 w 57224"/>
                      <a:gd name="connsiteY159" fmla="*/ 599763 h 717240"/>
                      <a:gd name="connsiteX160" fmla="*/ 14384 w 57224"/>
                      <a:gd name="connsiteY160" fmla="*/ 580596 h 717240"/>
                      <a:gd name="connsiteX161" fmla="*/ 19398 w 57224"/>
                      <a:gd name="connsiteY161" fmla="*/ 563967 h 717240"/>
                      <a:gd name="connsiteX162" fmla="*/ 25936 w 57224"/>
                      <a:gd name="connsiteY162" fmla="*/ 568093 h 717240"/>
                      <a:gd name="connsiteX163" fmla="*/ 31838 w 57224"/>
                      <a:gd name="connsiteY163" fmla="*/ 571774 h 717240"/>
                      <a:gd name="connsiteX164" fmla="*/ 35709 w 57224"/>
                      <a:gd name="connsiteY164" fmla="*/ 565998 h 717240"/>
                      <a:gd name="connsiteX165" fmla="*/ 40152 w 57224"/>
                      <a:gd name="connsiteY165" fmla="*/ 558953 h 717240"/>
                      <a:gd name="connsiteX166" fmla="*/ 41739 w 57224"/>
                      <a:gd name="connsiteY166" fmla="*/ 567394 h 717240"/>
                      <a:gd name="connsiteX167" fmla="*/ 41739 w 57224"/>
                      <a:gd name="connsiteY167" fmla="*/ 519287 h 717240"/>
                      <a:gd name="connsiteX168" fmla="*/ 27649 w 57224"/>
                      <a:gd name="connsiteY168" fmla="*/ 551591 h 717240"/>
                      <a:gd name="connsiteX169" fmla="*/ 14384 w 57224"/>
                      <a:gd name="connsiteY169" fmla="*/ 532424 h 717240"/>
                      <a:gd name="connsiteX170" fmla="*/ 19398 w 57224"/>
                      <a:gd name="connsiteY170" fmla="*/ 515796 h 717240"/>
                      <a:gd name="connsiteX171" fmla="*/ 25936 w 57224"/>
                      <a:gd name="connsiteY171" fmla="*/ 519921 h 717240"/>
                      <a:gd name="connsiteX172" fmla="*/ 31838 w 57224"/>
                      <a:gd name="connsiteY172" fmla="*/ 523602 h 717240"/>
                      <a:gd name="connsiteX173" fmla="*/ 35709 w 57224"/>
                      <a:gd name="connsiteY173" fmla="*/ 517827 h 717240"/>
                      <a:gd name="connsiteX174" fmla="*/ 40152 w 57224"/>
                      <a:gd name="connsiteY174" fmla="*/ 510782 h 717240"/>
                      <a:gd name="connsiteX175" fmla="*/ 41739 w 57224"/>
                      <a:gd name="connsiteY175" fmla="*/ 519287 h 717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</a:cxnLst>
                    <a:rect l="l" t="t" r="r" b="b"/>
                    <a:pathLst>
                      <a:path w="57224" h="717240">
                        <a:moveTo>
                          <a:pt x="49926" y="67402"/>
                        </a:moveTo>
                        <a:cubicBezTo>
                          <a:pt x="49037" y="66513"/>
                          <a:pt x="48149" y="65815"/>
                          <a:pt x="47324" y="65180"/>
                        </a:cubicBezTo>
                        <a:cubicBezTo>
                          <a:pt x="51830" y="56295"/>
                          <a:pt x="56019" y="46267"/>
                          <a:pt x="56209" y="38842"/>
                        </a:cubicBezTo>
                        <a:cubicBezTo>
                          <a:pt x="56399" y="30337"/>
                          <a:pt x="54305" y="23737"/>
                          <a:pt x="49989" y="19294"/>
                        </a:cubicBezTo>
                        <a:cubicBezTo>
                          <a:pt x="49100" y="18405"/>
                          <a:pt x="48213" y="17707"/>
                          <a:pt x="47387" y="17136"/>
                        </a:cubicBezTo>
                        <a:cubicBezTo>
                          <a:pt x="49355" y="13328"/>
                          <a:pt x="51195" y="9266"/>
                          <a:pt x="52782" y="5267"/>
                        </a:cubicBezTo>
                        <a:cubicBezTo>
                          <a:pt x="47641" y="4950"/>
                          <a:pt x="42564" y="4633"/>
                          <a:pt x="37613" y="4189"/>
                        </a:cubicBezTo>
                        <a:cubicBezTo>
                          <a:pt x="34884" y="10345"/>
                          <a:pt x="31140" y="17073"/>
                          <a:pt x="27712" y="22721"/>
                        </a:cubicBezTo>
                        <a:cubicBezTo>
                          <a:pt x="21302" y="17517"/>
                          <a:pt x="14067" y="9837"/>
                          <a:pt x="14448" y="3554"/>
                        </a:cubicBezTo>
                        <a:cubicBezTo>
                          <a:pt x="14511" y="2983"/>
                          <a:pt x="14511" y="2348"/>
                          <a:pt x="14575" y="1840"/>
                        </a:cubicBezTo>
                        <a:cubicBezTo>
                          <a:pt x="9688" y="1269"/>
                          <a:pt x="4864" y="635"/>
                          <a:pt x="295" y="0"/>
                        </a:cubicBezTo>
                        <a:cubicBezTo>
                          <a:pt x="168" y="888"/>
                          <a:pt x="104" y="1777"/>
                          <a:pt x="41" y="2666"/>
                        </a:cubicBezTo>
                        <a:cubicBezTo>
                          <a:pt x="-467" y="11043"/>
                          <a:pt x="3848" y="18723"/>
                          <a:pt x="9117" y="24879"/>
                        </a:cubicBezTo>
                        <a:cubicBezTo>
                          <a:pt x="7783" y="26212"/>
                          <a:pt x="1056" y="33764"/>
                          <a:pt x="41" y="50710"/>
                        </a:cubicBezTo>
                        <a:cubicBezTo>
                          <a:pt x="-467" y="59088"/>
                          <a:pt x="3848" y="66767"/>
                          <a:pt x="9117" y="72923"/>
                        </a:cubicBezTo>
                        <a:cubicBezTo>
                          <a:pt x="7783" y="74256"/>
                          <a:pt x="1056" y="81809"/>
                          <a:pt x="41" y="98755"/>
                        </a:cubicBezTo>
                        <a:cubicBezTo>
                          <a:pt x="-467" y="107132"/>
                          <a:pt x="3848" y="114811"/>
                          <a:pt x="9117" y="120968"/>
                        </a:cubicBezTo>
                        <a:cubicBezTo>
                          <a:pt x="7783" y="122301"/>
                          <a:pt x="1056" y="129853"/>
                          <a:pt x="41" y="146799"/>
                        </a:cubicBezTo>
                        <a:cubicBezTo>
                          <a:pt x="-467" y="155177"/>
                          <a:pt x="3848" y="162856"/>
                          <a:pt x="9117" y="169013"/>
                        </a:cubicBezTo>
                        <a:cubicBezTo>
                          <a:pt x="7783" y="170345"/>
                          <a:pt x="1056" y="177898"/>
                          <a:pt x="41" y="194844"/>
                        </a:cubicBezTo>
                        <a:cubicBezTo>
                          <a:pt x="-467" y="203221"/>
                          <a:pt x="3848" y="210901"/>
                          <a:pt x="9117" y="217057"/>
                        </a:cubicBezTo>
                        <a:cubicBezTo>
                          <a:pt x="8165" y="218009"/>
                          <a:pt x="4230" y="222388"/>
                          <a:pt x="1881" y="231337"/>
                        </a:cubicBezTo>
                        <a:cubicBezTo>
                          <a:pt x="6641" y="233431"/>
                          <a:pt x="11147" y="235462"/>
                          <a:pt x="15273" y="237303"/>
                        </a:cubicBezTo>
                        <a:cubicBezTo>
                          <a:pt x="16732" y="230194"/>
                          <a:pt x="19335" y="227275"/>
                          <a:pt x="19398" y="227212"/>
                        </a:cubicBezTo>
                        <a:cubicBezTo>
                          <a:pt x="19398" y="227212"/>
                          <a:pt x="24920" y="230702"/>
                          <a:pt x="25936" y="231337"/>
                        </a:cubicBezTo>
                        <a:lnTo>
                          <a:pt x="31838" y="234954"/>
                        </a:lnTo>
                        <a:lnTo>
                          <a:pt x="35709" y="229179"/>
                        </a:lnTo>
                        <a:cubicBezTo>
                          <a:pt x="36281" y="228354"/>
                          <a:pt x="37994" y="225752"/>
                          <a:pt x="40152" y="222134"/>
                        </a:cubicBezTo>
                        <a:cubicBezTo>
                          <a:pt x="41167" y="223657"/>
                          <a:pt x="41929" y="226323"/>
                          <a:pt x="41802" y="230575"/>
                        </a:cubicBezTo>
                        <a:cubicBezTo>
                          <a:pt x="41675" y="234383"/>
                          <a:pt x="39517" y="240286"/>
                          <a:pt x="36534" y="246632"/>
                        </a:cubicBezTo>
                        <a:cubicBezTo>
                          <a:pt x="40406" y="248346"/>
                          <a:pt x="42627" y="249298"/>
                          <a:pt x="42627" y="249298"/>
                        </a:cubicBezTo>
                        <a:cubicBezTo>
                          <a:pt x="42627" y="249298"/>
                          <a:pt x="43515" y="327426"/>
                          <a:pt x="40914" y="367981"/>
                        </a:cubicBezTo>
                        <a:cubicBezTo>
                          <a:pt x="41485" y="369568"/>
                          <a:pt x="41866" y="371789"/>
                          <a:pt x="41802" y="374836"/>
                        </a:cubicBezTo>
                        <a:cubicBezTo>
                          <a:pt x="41739" y="377248"/>
                          <a:pt x="40850" y="380548"/>
                          <a:pt x="39454" y="384229"/>
                        </a:cubicBezTo>
                        <a:cubicBezTo>
                          <a:pt x="39264" y="385244"/>
                          <a:pt x="39136" y="386196"/>
                          <a:pt x="38946" y="387021"/>
                        </a:cubicBezTo>
                        <a:cubicBezTo>
                          <a:pt x="36154" y="400984"/>
                          <a:pt x="33424" y="414122"/>
                          <a:pt x="30696" y="426561"/>
                        </a:cubicBezTo>
                        <a:lnTo>
                          <a:pt x="31838" y="427260"/>
                        </a:lnTo>
                        <a:lnTo>
                          <a:pt x="35709" y="421484"/>
                        </a:lnTo>
                        <a:cubicBezTo>
                          <a:pt x="36281" y="420659"/>
                          <a:pt x="37994" y="418057"/>
                          <a:pt x="40152" y="414439"/>
                        </a:cubicBezTo>
                        <a:cubicBezTo>
                          <a:pt x="41167" y="415962"/>
                          <a:pt x="41929" y="418628"/>
                          <a:pt x="41802" y="422880"/>
                        </a:cubicBezTo>
                        <a:cubicBezTo>
                          <a:pt x="41612" y="429989"/>
                          <a:pt x="34186" y="444522"/>
                          <a:pt x="27712" y="455248"/>
                        </a:cubicBezTo>
                        <a:cubicBezTo>
                          <a:pt x="26761" y="454487"/>
                          <a:pt x="25745" y="453598"/>
                          <a:pt x="24793" y="452709"/>
                        </a:cubicBezTo>
                        <a:cubicBezTo>
                          <a:pt x="23524" y="458168"/>
                          <a:pt x="22254" y="463435"/>
                          <a:pt x="20985" y="468513"/>
                        </a:cubicBezTo>
                        <a:cubicBezTo>
                          <a:pt x="22699" y="469592"/>
                          <a:pt x="25300" y="471242"/>
                          <a:pt x="25999" y="471686"/>
                        </a:cubicBezTo>
                        <a:lnTo>
                          <a:pt x="31901" y="475367"/>
                        </a:lnTo>
                        <a:lnTo>
                          <a:pt x="35773" y="469592"/>
                        </a:lnTo>
                        <a:cubicBezTo>
                          <a:pt x="36344" y="468767"/>
                          <a:pt x="38057" y="466165"/>
                          <a:pt x="40216" y="462547"/>
                        </a:cubicBezTo>
                        <a:cubicBezTo>
                          <a:pt x="41231" y="464070"/>
                          <a:pt x="41992" y="466736"/>
                          <a:pt x="41866" y="471051"/>
                        </a:cubicBezTo>
                        <a:cubicBezTo>
                          <a:pt x="41675" y="478160"/>
                          <a:pt x="34249" y="492694"/>
                          <a:pt x="27776" y="503356"/>
                        </a:cubicBezTo>
                        <a:cubicBezTo>
                          <a:pt x="23143" y="499612"/>
                          <a:pt x="18002" y="494471"/>
                          <a:pt x="15717" y="489521"/>
                        </a:cubicBezTo>
                        <a:cubicBezTo>
                          <a:pt x="10640" y="508624"/>
                          <a:pt x="5753" y="525189"/>
                          <a:pt x="1120" y="539596"/>
                        </a:cubicBezTo>
                        <a:cubicBezTo>
                          <a:pt x="2643" y="544737"/>
                          <a:pt x="5753" y="549497"/>
                          <a:pt x="9244" y="553622"/>
                        </a:cubicBezTo>
                        <a:cubicBezTo>
                          <a:pt x="7910" y="554955"/>
                          <a:pt x="1183" y="562508"/>
                          <a:pt x="168" y="579453"/>
                        </a:cubicBezTo>
                        <a:cubicBezTo>
                          <a:pt x="-340" y="587831"/>
                          <a:pt x="3976" y="595510"/>
                          <a:pt x="9244" y="601667"/>
                        </a:cubicBezTo>
                        <a:cubicBezTo>
                          <a:pt x="7910" y="603000"/>
                          <a:pt x="1183" y="610552"/>
                          <a:pt x="168" y="627498"/>
                        </a:cubicBezTo>
                        <a:cubicBezTo>
                          <a:pt x="-340" y="635875"/>
                          <a:pt x="3976" y="643618"/>
                          <a:pt x="9244" y="649711"/>
                        </a:cubicBezTo>
                        <a:cubicBezTo>
                          <a:pt x="7910" y="651044"/>
                          <a:pt x="1183" y="658596"/>
                          <a:pt x="168" y="675542"/>
                        </a:cubicBezTo>
                        <a:cubicBezTo>
                          <a:pt x="-150" y="680747"/>
                          <a:pt x="1374" y="685697"/>
                          <a:pt x="3912" y="690140"/>
                        </a:cubicBezTo>
                        <a:cubicBezTo>
                          <a:pt x="13115" y="696550"/>
                          <a:pt x="23904" y="702896"/>
                          <a:pt x="36534" y="708926"/>
                        </a:cubicBezTo>
                        <a:cubicBezTo>
                          <a:pt x="37359" y="707656"/>
                          <a:pt x="38693" y="705562"/>
                          <a:pt x="40342" y="702833"/>
                        </a:cubicBezTo>
                        <a:cubicBezTo>
                          <a:pt x="41358" y="704356"/>
                          <a:pt x="42119" y="707022"/>
                          <a:pt x="41992" y="711337"/>
                        </a:cubicBezTo>
                        <a:lnTo>
                          <a:pt x="41992" y="711464"/>
                        </a:lnTo>
                        <a:cubicBezTo>
                          <a:pt x="46372" y="713432"/>
                          <a:pt x="50941" y="715336"/>
                          <a:pt x="55701" y="717240"/>
                        </a:cubicBezTo>
                        <a:cubicBezTo>
                          <a:pt x="56146" y="715273"/>
                          <a:pt x="56399" y="713432"/>
                          <a:pt x="56399" y="711718"/>
                        </a:cubicBezTo>
                        <a:cubicBezTo>
                          <a:pt x="56590" y="703214"/>
                          <a:pt x="54496" y="696613"/>
                          <a:pt x="50180" y="692171"/>
                        </a:cubicBezTo>
                        <a:cubicBezTo>
                          <a:pt x="49291" y="691282"/>
                          <a:pt x="48402" y="690584"/>
                          <a:pt x="47577" y="689949"/>
                        </a:cubicBezTo>
                        <a:cubicBezTo>
                          <a:pt x="52084" y="681064"/>
                          <a:pt x="56272" y="671036"/>
                          <a:pt x="56463" y="663610"/>
                        </a:cubicBezTo>
                        <a:cubicBezTo>
                          <a:pt x="56653" y="655106"/>
                          <a:pt x="54559" y="648505"/>
                          <a:pt x="50243" y="644062"/>
                        </a:cubicBezTo>
                        <a:cubicBezTo>
                          <a:pt x="49355" y="643174"/>
                          <a:pt x="48466" y="642476"/>
                          <a:pt x="47641" y="641841"/>
                        </a:cubicBezTo>
                        <a:cubicBezTo>
                          <a:pt x="52148" y="632956"/>
                          <a:pt x="56336" y="622928"/>
                          <a:pt x="56526" y="615502"/>
                        </a:cubicBezTo>
                        <a:cubicBezTo>
                          <a:pt x="56717" y="606998"/>
                          <a:pt x="54622" y="600397"/>
                          <a:pt x="50307" y="595954"/>
                        </a:cubicBezTo>
                        <a:cubicBezTo>
                          <a:pt x="49418" y="595066"/>
                          <a:pt x="48529" y="594368"/>
                          <a:pt x="47704" y="593797"/>
                        </a:cubicBezTo>
                        <a:cubicBezTo>
                          <a:pt x="52210" y="584911"/>
                          <a:pt x="56399" y="574820"/>
                          <a:pt x="56590" y="567458"/>
                        </a:cubicBezTo>
                        <a:cubicBezTo>
                          <a:pt x="56780" y="558953"/>
                          <a:pt x="54686" y="552353"/>
                          <a:pt x="50370" y="547910"/>
                        </a:cubicBezTo>
                        <a:cubicBezTo>
                          <a:pt x="49482" y="547022"/>
                          <a:pt x="48593" y="546323"/>
                          <a:pt x="47768" y="545752"/>
                        </a:cubicBezTo>
                        <a:cubicBezTo>
                          <a:pt x="52274" y="536867"/>
                          <a:pt x="56463" y="526776"/>
                          <a:pt x="56653" y="519413"/>
                        </a:cubicBezTo>
                        <a:cubicBezTo>
                          <a:pt x="56844" y="510909"/>
                          <a:pt x="54749" y="504308"/>
                          <a:pt x="50434" y="499866"/>
                        </a:cubicBezTo>
                        <a:cubicBezTo>
                          <a:pt x="49545" y="498977"/>
                          <a:pt x="48657" y="498279"/>
                          <a:pt x="47831" y="497644"/>
                        </a:cubicBezTo>
                        <a:cubicBezTo>
                          <a:pt x="52337" y="488759"/>
                          <a:pt x="56526" y="478731"/>
                          <a:pt x="56717" y="471306"/>
                        </a:cubicBezTo>
                        <a:cubicBezTo>
                          <a:pt x="56908" y="462801"/>
                          <a:pt x="54813" y="456200"/>
                          <a:pt x="50497" y="451758"/>
                        </a:cubicBezTo>
                        <a:cubicBezTo>
                          <a:pt x="49609" y="450869"/>
                          <a:pt x="48720" y="450171"/>
                          <a:pt x="47895" y="449536"/>
                        </a:cubicBezTo>
                        <a:cubicBezTo>
                          <a:pt x="52401" y="440651"/>
                          <a:pt x="56590" y="430623"/>
                          <a:pt x="56780" y="423198"/>
                        </a:cubicBezTo>
                        <a:cubicBezTo>
                          <a:pt x="56970" y="414693"/>
                          <a:pt x="54876" y="408092"/>
                          <a:pt x="50561" y="403650"/>
                        </a:cubicBezTo>
                        <a:cubicBezTo>
                          <a:pt x="49672" y="402761"/>
                          <a:pt x="48784" y="402063"/>
                          <a:pt x="47958" y="401492"/>
                        </a:cubicBezTo>
                        <a:cubicBezTo>
                          <a:pt x="52464" y="392606"/>
                          <a:pt x="56653" y="382515"/>
                          <a:pt x="56844" y="375153"/>
                        </a:cubicBezTo>
                        <a:cubicBezTo>
                          <a:pt x="57034" y="366648"/>
                          <a:pt x="54940" y="360048"/>
                          <a:pt x="50624" y="355605"/>
                        </a:cubicBezTo>
                        <a:cubicBezTo>
                          <a:pt x="49736" y="354716"/>
                          <a:pt x="48847" y="354018"/>
                          <a:pt x="48022" y="353447"/>
                        </a:cubicBezTo>
                        <a:cubicBezTo>
                          <a:pt x="52528" y="344562"/>
                          <a:pt x="56717" y="334471"/>
                          <a:pt x="56908" y="327109"/>
                        </a:cubicBezTo>
                        <a:cubicBezTo>
                          <a:pt x="57097" y="318604"/>
                          <a:pt x="55003" y="312003"/>
                          <a:pt x="50687" y="307561"/>
                        </a:cubicBezTo>
                        <a:cubicBezTo>
                          <a:pt x="49799" y="306672"/>
                          <a:pt x="48911" y="305974"/>
                          <a:pt x="48086" y="305339"/>
                        </a:cubicBezTo>
                        <a:cubicBezTo>
                          <a:pt x="52591" y="296454"/>
                          <a:pt x="56780" y="286426"/>
                          <a:pt x="56970" y="279000"/>
                        </a:cubicBezTo>
                        <a:cubicBezTo>
                          <a:pt x="57161" y="270496"/>
                          <a:pt x="55067" y="263895"/>
                          <a:pt x="50751" y="259453"/>
                        </a:cubicBezTo>
                        <a:cubicBezTo>
                          <a:pt x="49862" y="258564"/>
                          <a:pt x="48974" y="257866"/>
                          <a:pt x="48149" y="257231"/>
                        </a:cubicBezTo>
                        <a:cubicBezTo>
                          <a:pt x="52655" y="248346"/>
                          <a:pt x="56844" y="238318"/>
                          <a:pt x="57034" y="230893"/>
                        </a:cubicBezTo>
                        <a:cubicBezTo>
                          <a:pt x="57224" y="222388"/>
                          <a:pt x="55130" y="215788"/>
                          <a:pt x="50814" y="211345"/>
                        </a:cubicBezTo>
                        <a:cubicBezTo>
                          <a:pt x="49926" y="210456"/>
                          <a:pt x="49037" y="209758"/>
                          <a:pt x="48213" y="209187"/>
                        </a:cubicBezTo>
                        <a:cubicBezTo>
                          <a:pt x="52719" y="200302"/>
                          <a:pt x="56908" y="190210"/>
                          <a:pt x="57097" y="182848"/>
                        </a:cubicBezTo>
                        <a:cubicBezTo>
                          <a:pt x="57288" y="174344"/>
                          <a:pt x="55194" y="167743"/>
                          <a:pt x="50878" y="163300"/>
                        </a:cubicBezTo>
                        <a:cubicBezTo>
                          <a:pt x="49989" y="162412"/>
                          <a:pt x="49100" y="161714"/>
                          <a:pt x="48275" y="161142"/>
                        </a:cubicBezTo>
                        <a:cubicBezTo>
                          <a:pt x="52782" y="152257"/>
                          <a:pt x="56970" y="142166"/>
                          <a:pt x="57161" y="134804"/>
                        </a:cubicBezTo>
                        <a:cubicBezTo>
                          <a:pt x="57351" y="126299"/>
                          <a:pt x="55257" y="119699"/>
                          <a:pt x="50941" y="115256"/>
                        </a:cubicBezTo>
                        <a:cubicBezTo>
                          <a:pt x="50053" y="114367"/>
                          <a:pt x="49164" y="113669"/>
                          <a:pt x="48339" y="113035"/>
                        </a:cubicBezTo>
                        <a:cubicBezTo>
                          <a:pt x="52846" y="104149"/>
                          <a:pt x="57034" y="94121"/>
                          <a:pt x="57224" y="86696"/>
                        </a:cubicBezTo>
                        <a:cubicBezTo>
                          <a:pt x="56336" y="78382"/>
                          <a:pt x="54242" y="71845"/>
                          <a:pt x="49926" y="67402"/>
                        </a:cubicBezTo>
                        <a:close/>
                        <a:moveTo>
                          <a:pt x="41739" y="182721"/>
                        </a:moveTo>
                        <a:cubicBezTo>
                          <a:pt x="41548" y="189829"/>
                          <a:pt x="34122" y="204364"/>
                          <a:pt x="27649" y="215089"/>
                        </a:cubicBezTo>
                        <a:cubicBezTo>
                          <a:pt x="21239" y="209885"/>
                          <a:pt x="14004" y="202206"/>
                          <a:pt x="14384" y="195922"/>
                        </a:cubicBezTo>
                        <a:cubicBezTo>
                          <a:pt x="15146" y="183991"/>
                          <a:pt x="19335" y="179358"/>
                          <a:pt x="19398" y="179294"/>
                        </a:cubicBezTo>
                        <a:cubicBezTo>
                          <a:pt x="19398" y="179294"/>
                          <a:pt x="24920" y="182785"/>
                          <a:pt x="25936" y="183419"/>
                        </a:cubicBezTo>
                        <a:lnTo>
                          <a:pt x="31838" y="187100"/>
                        </a:lnTo>
                        <a:lnTo>
                          <a:pt x="35709" y="181325"/>
                        </a:lnTo>
                        <a:cubicBezTo>
                          <a:pt x="36281" y="180500"/>
                          <a:pt x="37994" y="177898"/>
                          <a:pt x="40152" y="174280"/>
                        </a:cubicBezTo>
                        <a:cubicBezTo>
                          <a:pt x="41104" y="175740"/>
                          <a:pt x="41802" y="178405"/>
                          <a:pt x="41739" y="182721"/>
                        </a:cubicBezTo>
                        <a:close/>
                        <a:moveTo>
                          <a:pt x="41739" y="134677"/>
                        </a:moveTo>
                        <a:cubicBezTo>
                          <a:pt x="41548" y="141785"/>
                          <a:pt x="34122" y="156319"/>
                          <a:pt x="27649" y="166982"/>
                        </a:cubicBezTo>
                        <a:cubicBezTo>
                          <a:pt x="21239" y="161841"/>
                          <a:pt x="14004" y="154098"/>
                          <a:pt x="14384" y="147814"/>
                        </a:cubicBezTo>
                        <a:cubicBezTo>
                          <a:pt x="15146" y="135883"/>
                          <a:pt x="19335" y="131250"/>
                          <a:pt x="19398" y="131186"/>
                        </a:cubicBezTo>
                        <a:cubicBezTo>
                          <a:pt x="19398" y="131186"/>
                          <a:pt x="24920" y="134677"/>
                          <a:pt x="25936" y="135312"/>
                        </a:cubicBezTo>
                        <a:lnTo>
                          <a:pt x="31838" y="138992"/>
                        </a:lnTo>
                        <a:lnTo>
                          <a:pt x="35709" y="133217"/>
                        </a:lnTo>
                        <a:cubicBezTo>
                          <a:pt x="36281" y="132392"/>
                          <a:pt x="37994" y="129790"/>
                          <a:pt x="40152" y="126172"/>
                        </a:cubicBezTo>
                        <a:cubicBezTo>
                          <a:pt x="41104" y="127632"/>
                          <a:pt x="41802" y="130361"/>
                          <a:pt x="41739" y="134677"/>
                        </a:cubicBezTo>
                        <a:close/>
                        <a:moveTo>
                          <a:pt x="41739" y="86569"/>
                        </a:moveTo>
                        <a:cubicBezTo>
                          <a:pt x="41548" y="93677"/>
                          <a:pt x="34122" y="108211"/>
                          <a:pt x="27649" y="118873"/>
                        </a:cubicBezTo>
                        <a:cubicBezTo>
                          <a:pt x="21239" y="113733"/>
                          <a:pt x="14004" y="105990"/>
                          <a:pt x="14384" y="99706"/>
                        </a:cubicBezTo>
                        <a:cubicBezTo>
                          <a:pt x="15146" y="87838"/>
                          <a:pt x="19335" y="83142"/>
                          <a:pt x="19398" y="83078"/>
                        </a:cubicBezTo>
                        <a:cubicBezTo>
                          <a:pt x="19398" y="83078"/>
                          <a:pt x="24920" y="86632"/>
                          <a:pt x="25936" y="87204"/>
                        </a:cubicBezTo>
                        <a:lnTo>
                          <a:pt x="31838" y="90885"/>
                        </a:lnTo>
                        <a:lnTo>
                          <a:pt x="35709" y="85109"/>
                        </a:lnTo>
                        <a:cubicBezTo>
                          <a:pt x="36281" y="84284"/>
                          <a:pt x="37994" y="81682"/>
                          <a:pt x="40152" y="78064"/>
                        </a:cubicBezTo>
                        <a:cubicBezTo>
                          <a:pt x="41104" y="79587"/>
                          <a:pt x="41802" y="82253"/>
                          <a:pt x="41739" y="86569"/>
                        </a:cubicBezTo>
                        <a:close/>
                        <a:moveTo>
                          <a:pt x="41739" y="38461"/>
                        </a:moveTo>
                        <a:cubicBezTo>
                          <a:pt x="41548" y="45569"/>
                          <a:pt x="34122" y="60103"/>
                          <a:pt x="27649" y="70829"/>
                        </a:cubicBezTo>
                        <a:cubicBezTo>
                          <a:pt x="21239" y="65625"/>
                          <a:pt x="14004" y="57945"/>
                          <a:pt x="14384" y="51662"/>
                        </a:cubicBezTo>
                        <a:cubicBezTo>
                          <a:pt x="15146" y="39730"/>
                          <a:pt x="19335" y="35097"/>
                          <a:pt x="19398" y="35033"/>
                        </a:cubicBezTo>
                        <a:cubicBezTo>
                          <a:pt x="19398" y="35033"/>
                          <a:pt x="24920" y="38524"/>
                          <a:pt x="25936" y="39159"/>
                        </a:cubicBezTo>
                        <a:lnTo>
                          <a:pt x="31838" y="42777"/>
                        </a:lnTo>
                        <a:lnTo>
                          <a:pt x="35709" y="37001"/>
                        </a:lnTo>
                        <a:cubicBezTo>
                          <a:pt x="36281" y="36176"/>
                          <a:pt x="37994" y="33574"/>
                          <a:pt x="40152" y="29956"/>
                        </a:cubicBezTo>
                        <a:cubicBezTo>
                          <a:pt x="41104" y="31479"/>
                          <a:pt x="41802" y="34208"/>
                          <a:pt x="41739" y="38461"/>
                        </a:cubicBezTo>
                        <a:close/>
                        <a:moveTo>
                          <a:pt x="41739" y="663547"/>
                        </a:moveTo>
                        <a:cubicBezTo>
                          <a:pt x="41548" y="670655"/>
                          <a:pt x="34122" y="685189"/>
                          <a:pt x="27649" y="695851"/>
                        </a:cubicBezTo>
                        <a:cubicBezTo>
                          <a:pt x="21239" y="690711"/>
                          <a:pt x="14004" y="682968"/>
                          <a:pt x="14384" y="676685"/>
                        </a:cubicBezTo>
                        <a:cubicBezTo>
                          <a:pt x="15146" y="664816"/>
                          <a:pt x="19335" y="660120"/>
                          <a:pt x="19398" y="660056"/>
                        </a:cubicBezTo>
                        <a:cubicBezTo>
                          <a:pt x="19398" y="660056"/>
                          <a:pt x="24920" y="663610"/>
                          <a:pt x="25936" y="664181"/>
                        </a:cubicBezTo>
                        <a:lnTo>
                          <a:pt x="31838" y="667863"/>
                        </a:lnTo>
                        <a:lnTo>
                          <a:pt x="35709" y="662087"/>
                        </a:lnTo>
                        <a:cubicBezTo>
                          <a:pt x="36281" y="661262"/>
                          <a:pt x="37994" y="658660"/>
                          <a:pt x="40152" y="655042"/>
                        </a:cubicBezTo>
                        <a:cubicBezTo>
                          <a:pt x="41104" y="656566"/>
                          <a:pt x="41802" y="659231"/>
                          <a:pt x="41739" y="663547"/>
                        </a:cubicBezTo>
                        <a:close/>
                        <a:moveTo>
                          <a:pt x="41739" y="615439"/>
                        </a:moveTo>
                        <a:cubicBezTo>
                          <a:pt x="41548" y="622547"/>
                          <a:pt x="34122" y="637081"/>
                          <a:pt x="27649" y="647807"/>
                        </a:cubicBezTo>
                        <a:cubicBezTo>
                          <a:pt x="21239" y="642603"/>
                          <a:pt x="14004" y="634923"/>
                          <a:pt x="14384" y="628640"/>
                        </a:cubicBezTo>
                        <a:cubicBezTo>
                          <a:pt x="15146" y="616708"/>
                          <a:pt x="19335" y="612075"/>
                          <a:pt x="19398" y="612012"/>
                        </a:cubicBezTo>
                        <a:cubicBezTo>
                          <a:pt x="19398" y="612012"/>
                          <a:pt x="24920" y="615502"/>
                          <a:pt x="25936" y="616137"/>
                        </a:cubicBezTo>
                        <a:lnTo>
                          <a:pt x="31838" y="619755"/>
                        </a:lnTo>
                        <a:lnTo>
                          <a:pt x="35709" y="613979"/>
                        </a:lnTo>
                        <a:cubicBezTo>
                          <a:pt x="36281" y="613154"/>
                          <a:pt x="37994" y="610552"/>
                          <a:pt x="40152" y="606934"/>
                        </a:cubicBezTo>
                        <a:cubicBezTo>
                          <a:pt x="41104" y="608458"/>
                          <a:pt x="41802" y="611187"/>
                          <a:pt x="41739" y="615439"/>
                        </a:cubicBezTo>
                        <a:close/>
                        <a:moveTo>
                          <a:pt x="41739" y="567394"/>
                        </a:moveTo>
                        <a:cubicBezTo>
                          <a:pt x="41548" y="574503"/>
                          <a:pt x="34122" y="589037"/>
                          <a:pt x="27649" y="599763"/>
                        </a:cubicBezTo>
                        <a:cubicBezTo>
                          <a:pt x="21239" y="594558"/>
                          <a:pt x="14004" y="586879"/>
                          <a:pt x="14384" y="580596"/>
                        </a:cubicBezTo>
                        <a:cubicBezTo>
                          <a:pt x="15146" y="568664"/>
                          <a:pt x="19335" y="564031"/>
                          <a:pt x="19398" y="563967"/>
                        </a:cubicBezTo>
                        <a:cubicBezTo>
                          <a:pt x="19398" y="563967"/>
                          <a:pt x="24920" y="567458"/>
                          <a:pt x="25936" y="568093"/>
                        </a:cubicBezTo>
                        <a:lnTo>
                          <a:pt x="31838" y="571774"/>
                        </a:lnTo>
                        <a:lnTo>
                          <a:pt x="35709" y="565998"/>
                        </a:lnTo>
                        <a:cubicBezTo>
                          <a:pt x="36281" y="565173"/>
                          <a:pt x="37994" y="562571"/>
                          <a:pt x="40152" y="558953"/>
                        </a:cubicBezTo>
                        <a:cubicBezTo>
                          <a:pt x="41104" y="560413"/>
                          <a:pt x="41802" y="563079"/>
                          <a:pt x="41739" y="567394"/>
                        </a:cubicBezTo>
                        <a:close/>
                        <a:moveTo>
                          <a:pt x="41739" y="519287"/>
                        </a:moveTo>
                        <a:cubicBezTo>
                          <a:pt x="41548" y="526395"/>
                          <a:pt x="34122" y="540929"/>
                          <a:pt x="27649" y="551591"/>
                        </a:cubicBezTo>
                        <a:cubicBezTo>
                          <a:pt x="21239" y="546450"/>
                          <a:pt x="14004" y="538707"/>
                          <a:pt x="14384" y="532424"/>
                        </a:cubicBezTo>
                        <a:cubicBezTo>
                          <a:pt x="15146" y="520492"/>
                          <a:pt x="19335" y="515859"/>
                          <a:pt x="19398" y="515796"/>
                        </a:cubicBezTo>
                        <a:cubicBezTo>
                          <a:pt x="19398" y="515796"/>
                          <a:pt x="24920" y="519287"/>
                          <a:pt x="25936" y="519921"/>
                        </a:cubicBezTo>
                        <a:lnTo>
                          <a:pt x="31838" y="523602"/>
                        </a:lnTo>
                        <a:lnTo>
                          <a:pt x="35709" y="517827"/>
                        </a:lnTo>
                        <a:cubicBezTo>
                          <a:pt x="36281" y="517001"/>
                          <a:pt x="37994" y="514400"/>
                          <a:pt x="40152" y="510782"/>
                        </a:cubicBezTo>
                        <a:cubicBezTo>
                          <a:pt x="41104" y="512305"/>
                          <a:pt x="41802" y="514971"/>
                          <a:pt x="41739" y="519287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00C95A5D-A0A9-4708-BB5E-B6203B427929}"/>
                      </a:ext>
                    </a:extLst>
                  </p:cNvPr>
                  <p:cNvSpPr/>
                  <p:nvPr/>
                </p:nvSpPr>
                <p:spPr>
                  <a:xfrm>
                    <a:off x="7619547" y="4572293"/>
                    <a:ext cx="56292" cy="739834"/>
                  </a:xfrm>
                  <a:custGeom>
                    <a:avLst/>
                    <a:gdLst>
                      <a:gd name="connsiteX0" fmla="*/ 50052 w 56292"/>
                      <a:gd name="connsiteY0" fmla="*/ 71781 h 739834"/>
                      <a:gd name="connsiteX1" fmla="*/ 47450 w 56292"/>
                      <a:gd name="connsiteY1" fmla="*/ 69560 h 739834"/>
                      <a:gd name="connsiteX2" fmla="*/ 56272 w 56292"/>
                      <a:gd name="connsiteY2" fmla="*/ 43221 h 739834"/>
                      <a:gd name="connsiteX3" fmla="*/ 50052 w 56292"/>
                      <a:gd name="connsiteY3" fmla="*/ 23673 h 739834"/>
                      <a:gd name="connsiteX4" fmla="*/ 47450 w 56292"/>
                      <a:gd name="connsiteY4" fmla="*/ 21515 h 739834"/>
                      <a:gd name="connsiteX5" fmla="*/ 55701 w 56292"/>
                      <a:gd name="connsiteY5" fmla="*/ 0 h 739834"/>
                      <a:gd name="connsiteX6" fmla="*/ 39834 w 56292"/>
                      <a:gd name="connsiteY6" fmla="*/ 3173 h 739834"/>
                      <a:gd name="connsiteX7" fmla="*/ 27712 w 56292"/>
                      <a:gd name="connsiteY7" fmla="*/ 27164 h 739834"/>
                      <a:gd name="connsiteX8" fmla="*/ 14447 w 56292"/>
                      <a:gd name="connsiteY8" fmla="*/ 7997 h 739834"/>
                      <a:gd name="connsiteX9" fmla="*/ 41 w 56292"/>
                      <a:gd name="connsiteY9" fmla="*/ 9837 h 739834"/>
                      <a:gd name="connsiteX10" fmla="*/ 9116 w 56292"/>
                      <a:gd name="connsiteY10" fmla="*/ 29322 h 739834"/>
                      <a:gd name="connsiteX11" fmla="*/ 41 w 56292"/>
                      <a:gd name="connsiteY11" fmla="*/ 55153 h 739834"/>
                      <a:gd name="connsiteX12" fmla="*/ 9116 w 56292"/>
                      <a:gd name="connsiteY12" fmla="*/ 77366 h 739834"/>
                      <a:gd name="connsiteX13" fmla="*/ 41 w 56292"/>
                      <a:gd name="connsiteY13" fmla="*/ 103197 h 739834"/>
                      <a:gd name="connsiteX14" fmla="*/ 9116 w 56292"/>
                      <a:gd name="connsiteY14" fmla="*/ 125411 h 739834"/>
                      <a:gd name="connsiteX15" fmla="*/ 41 w 56292"/>
                      <a:gd name="connsiteY15" fmla="*/ 151241 h 739834"/>
                      <a:gd name="connsiteX16" fmla="*/ 9116 w 56292"/>
                      <a:gd name="connsiteY16" fmla="*/ 173455 h 739834"/>
                      <a:gd name="connsiteX17" fmla="*/ 41 w 56292"/>
                      <a:gd name="connsiteY17" fmla="*/ 199286 h 739834"/>
                      <a:gd name="connsiteX18" fmla="*/ 9116 w 56292"/>
                      <a:gd name="connsiteY18" fmla="*/ 221499 h 739834"/>
                      <a:gd name="connsiteX19" fmla="*/ 41 w 56292"/>
                      <a:gd name="connsiteY19" fmla="*/ 247331 h 739834"/>
                      <a:gd name="connsiteX20" fmla="*/ 9116 w 56292"/>
                      <a:gd name="connsiteY20" fmla="*/ 269544 h 739834"/>
                      <a:gd name="connsiteX21" fmla="*/ 41 w 56292"/>
                      <a:gd name="connsiteY21" fmla="*/ 295375 h 739834"/>
                      <a:gd name="connsiteX22" fmla="*/ 9116 w 56292"/>
                      <a:gd name="connsiteY22" fmla="*/ 317588 h 739834"/>
                      <a:gd name="connsiteX23" fmla="*/ 41 w 56292"/>
                      <a:gd name="connsiteY23" fmla="*/ 343420 h 739834"/>
                      <a:gd name="connsiteX24" fmla="*/ 9116 w 56292"/>
                      <a:gd name="connsiteY24" fmla="*/ 365633 h 739834"/>
                      <a:gd name="connsiteX25" fmla="*/ 41 w 56292"/>
                      <a:gd name="connsiteY25" fmla="*/ 391464 h 739834"/>
                      <a:gd name="connsiteX26" fmla="*/ 9116 w 56292"/>
                      <a:gd name="connsiteY26" fmla="*/ 413678 h 739834"/>
                      <a:gd name="connsiteX27" fmla="*/ 41 w 56292"/>
                      <a:gd name="connsiteY27" fmla="*/ 439509 h 739834"/>
                      <a:gd name="connsiteX28" fmla="*/ 9116 w 56292"/>
                      <a:gd name="connsiteY28" fmla="*/ 461722 h 739834"/>
                      <a:gd name="connsiteX29" fmla="*/ 41 w 56292"/>
                      <a:gd name="connsiteY29" fmla="*/ 487553 h 739834"/>
                      <a:gd name="connsiteX30" fmla="*/ 9116 w 56292"/>
                      <a:gd name="connsiteY30" fmla="*/ 509767 h 739834"/>
                      <a:gd name="connsiteX31" fmla="*/ 41 w 56292"/>
                      <a:gd name="connsiteY31" fmla="*/ 535598 h 739834"/>
                      <a:gd name="connsiteX32" fmla="*/ 9116 w 56292"/>
                      <a:gd name="connsiteY32" fmla="*/ 557811 h 739834"/>
                      <a:gd name="connsiteX33" fmla="*/ 41 w 56292"/>
                      <a:gd name="connsiteY33" fmla="*/ 583642 h 739834"/>
                      <a:gd name="connsiteX34" fmla="*/ 9116 w 56292"/>
                      <a:gd name="connsiteY34" fmla="*/ 605855 h 739834"/>
                      <a:gd name="connsiteX35" fmla="*/ 41 w 56292"/>
                      <a:gd name="connsiteY35" fmla="*/ 631686 h 739834"/>
                      <a:gd name="connsiteX36" fmla="*/ 9116 w 56292"/>
                      <a:gd name="connsiteY36" fmla="*/ 653900 h 739834"/>
                      <a:gd name="connsiteX37" fmla="*/ 41 w 56292"/>
                      <a:gd name="connsiteY37" fmla="*/ 679731 h 739834"/>
                      <a:gd name="connsiteX38" fmla="*/ 9116 w 56292"/>
                      <a:gd name="connsiteY38" fmla="*/ 701944 h 739834"/>
                      <a:gd name="connsiteX39" fmla="*/ 41 w 56292"/>
                      <a:gd name="connsiteY39" fmla="*/ 727331 h 739834"/>
                      <a:gd name="connsiteX40" fmla="*/ 14828 w 56292"/>
                      <a:gd name="connsiteY40" fmla="*/ 731837 h 739834"/>
                      <a:gd name="connsiteX41" fmla="*/ 14447 w 56292"/>
                      <a:gd name="connsiteY41" fmla="*/ 728664 h 739834"/>
                      <a:gd name="connsiteX42" fmla="*/ 19461 w 56292"/>
                      <a:gd name="connsiteY42" fmla="*/ 712036 h 739834"/>
                      <a:gd name="connsiteX43" fmla="*/ 25999 w 56292"/>
                      <a:gd name="connsiteY43" fmla="*/ 716161 h 739834"/>
                      <a:gd name="connsiteX44" fmla="*/ 31900 w 56292"/>
                      <a:gd name="connsiteY44" fmla="*/ 719842 h 739834"/>
                      <a:gd name="connsiteX45" fmla="*/ 35772 w 56292"/>
                      <a:gd name="connsiteY45" fmla="*/ 714067 h 739834"/>
                      <a:gd name="connsiteX46" fmla="*/ 40215 w 56292"/>
                      <a:gd name="connsiteY46" fmla="*/ 707022 h 739834"/>
                      <a:gd name="connsiteX47" fmla="*/ 41865 w 56292"/>
                      <a:gd name="connsiteY47" fmla="*/ 715526 h 739834"/>
                      <a:gd name="connsiteX48" fmla="*/ 34059 w 56292"/>
                      <a:gd name="connsiteY48" fmla="*/ 736724 h 739834"/>
                      <a:gd name="connsiteX49" fmla="*/ 48656 w 56292"/>
                      <a:gd name="connsiteY49" fmla="*/ 739834 h 739834"/>
                      <a:gd name="connsiteX50" fmla="*/ 56272 w 56292"/>
                      <a:gd name="connsiteY50" fmla="*/ 715907 h 739834"/>
                      <a:gd name="connsiteX51" fmla="*/ 50052 w 56292"/>
                      <a:gd name="connsiteY51" fmla="*/ 696359 h 739834"/>
                      <a:gd name="connsiteX52" fmla="*/ 47450 w 56292"/>
                      <a:gd name="connsiteY52" fmla="*/ 694138 h 739834"/>
                      <a:gd name="connsiteX53" fmla="*/ 56272 w 56292"/>
                      <a:gd name="connsiteY53" fmla="*/ 667799 h 739834"/>
                      <a:gd name="connsiteX54" fmla="*/ 50052 w 56292"/>
                      <a:gd name="connsiteY54" fmla="*/ 648251 h 739834"/>
                      <a:gd name="connsiteX55" fmla="*/ 47450 w 56292"/>
                      <a:gd name="connsiteY55" fmla="*/ 646030 h 739834"/>
                      <a:gd name="connsiteX56" fmla="*/ 56272 w 56292"/>
                      <a:gd name="connsiteY56" fmla="*/ 619691 h 739834"/>
                      <a:gd name="connsiteX57" fmla="*/ 50052 w 56292"/>
                      <a:gd name="connsiteY57" fmla="*/ 600143 h 739834"/>
                      <a:gd name="connsiteX58" fmla="*/ 47450 w 56292"/>
                      <a:gd name="connsiteY58" fmla="*/ 597985 h 739834"/>
                      <a:gd name="connsiteX59" fmla="*/ 56272 w 56292"/>
                      <a:gd name="connsiteY59" fmla="*/ 571647 h 739834"/>
                      <a:gd name="connsiteX60" fmla="*/ 50052 w 56292"/>
                      <a:gd name="connsiteY60" fmla="*/ 552099 h 739834"/>
                      <a:gd name="connsiteX61" fmla="*/ 47450 w 56292"/>
                      <a:gd name="connsiteY61" fmla="*/ 549941 h 739834"/>
                      <a:gd name="connsiteX62" fmla="*/ 56272 w 56292"/>
                      <a:gd name="connsiteY62" fmla="*/ 523602 h 739834"/>
                      <a:gd name="connsiteX63" fmla="*/ 50052 w 56292"/>
                      <a:gd name="connsiteY63" fmla="*/ 504054 h 739834"/>
                      <a:gd name="connsiteX64" fmla="*/ 47450 w 56292"/>
                      <a:gd name="connsiteY64" fmla="*/ 501833 h 739834"/>
                      <a:gd name="connsiteX65" fmla="*/ 56272 w 56292"/>
                      <a:gd name="connsiteY65" fmla="*/ 475494 h 739834"/>
                      <a:gd name="connsiteX66" fmla="*/ 50052 w 56292"/>
                      <a:gd name="connsiteY66" fmla="*/ 455946 h 739834"/>
                      <a:gd name="connsiteX67" fmla="*/ 47450 w 56292"/>
                      <a:gd name="connsiteY67" fmla="*/ 453725 h 739834"/>
                      <a:gd name="connsiteX68" fmla="*/ 56272 w 56292"/>
                      <a:gd name="connsiteY68" fmla="*/ 427386 h 739834"/>
                      <a:gd name="connsiteX69" fmla="*/ 50052 w 56292"/>
                      <a:gd name="connsiteY69" fmla="*/ 407839 h 739834"/>
                      <a:gd name="connsiteX70" fmla="*/ 47450 w 56292"/>
                      <a:gd name="connsiteY70" fmla="*/ 405681 h 739834"/>
                      <a:gd name="connsiteX71" fmla="*/ 56272 w 56292"/>
                      <a:gd name="connsiteY71" fmla="*/ 379342 h 739834"/>
                      <a:gd name="connsiteX72" fmla="*/ 50052 w 56292"/>
                      <a:gd name="connsiteY72" fmla="*/ 359794 h 739834"/>
                      <a:gd name="connsiteX73" fmla="*/ 47450 w 56292"/>
                      <a:gd name="connsiteY73" fmla="*/ 357636 h 739834"/>
                      <a:gd name="connsiteX74" fmla="*/ 56272 w 56292"/>
                      <a:gd name="connsiteY74" fmla="*/ 331298 h 739834"/>
                      <a:gd name="connsiteX75" fmla="*/ 50052 w 56292"/>
                      <a:gd name="connsiteY75" fmla="*/ 311750 h 739834"/>
                      <a:gd name="connsiteX76" fmla="*/ 47450 w 56292"/>
                      <a:gd name="connsiteY76" fmla="*/ 309528 h 739834"/>
                      <a:gd name="connsiteX77" fmla="*/ 56272 w 56292"/>
                      <a:gd name="connsiteY77" fmla="*/ 283189 h 739834"/>
                      <a:gd name="connsiteX78" fmla="*/ 50052 w 56292"/>
                      <a:gd name="connsiteY78" fmla="*/ 263642 h 739834"/>
                      <a:gd name="connsiteX79" fmla="*/ 47450 w 56292"/>
                      <a:gd name="connsiteY79" fmla="*/ 261420 h 739834"/>
                      <a:gd name="connsiteX80" fmla="*/ 56272 w 56292"/>
                      <a:gd name="connsiteY80" fmla="*/ 235081 h 739834"/>
                      <a:gd name="connsiteX81" fmla="*/ 50052 w 56292"/>
                      <a:gd name="connsiteY81" fmla="*/ 215534 h 739834"/>
                      <a:gd name="connsiteX82" fmla="*/ 47450 w 56292"/>
                      <a:gd name="connsiteY82" fmla="*/ 213376 h 739834"/>
                      <a:gd name="connsiteX83" fmla="*/ 56272 w 56292"/>
                      <a:gd name="connsiteY83" fmla="*/ 187037 h 739834"/>
                      <a:gd name="connsiteX84" fmla="*/ 50052 w 56292"/>
                      <a:gd name="connsiteY84" fmla="*/ 167489 h 739834"/>
                      <a:gd name="connsiteX85" fmla="*/ 47450 w 56292"/>
                      <a:gd name="connsiteY85" fmla="*/ 165331 h 739834"/>
                      <a:gd name="connsiteX86" fmla="*/ 56272 w 56292"/>
                      <a:gd name="connsiteY86" fmla="*/ 138992 h 739834"/>
                      <a:gd name="connsiteX87" fmla="*/ 50052 w 56292"/>
                      <a:gd name="connsiteY87" fmla="*/ 119445 h 739834"/>
                      <a:gd name="connsiteX88" fmla="*/ 47450 w 56292"/>
                      <a:gd name="connsiteY88" fmla="*/ 117223 h 739834"/>
                      <a:gd name="connsiteX89" fmla="*/ 56272 w 56292"/>
                      <a:gd name="connsiteY89" fmla="*/ 90885 h 739834"/>
                      <a:gd name="connsiteX90" fmla="*/ 50052 w 56292"/>
                      <a:gd name="connsiteY90" fmla="*/ 71781 h 739834"/>
                      <a:gd name="connsiteX91" fmla="*/ 41865 w 56292"/>
                      <a:gd name="connsiteY91" fmla="*/ 667926 h 739834"/>
                      <a:gd name="connsiteX92" fmla="*/ 27776 w 56292"/>
                      <a:gd name="connsiteY92" fmla="*/ 700231 h 739834"/>
                      <a:gd name="connsiteX93" fmla="*/ 14511 w 56292"/>
                      <a:gd name="connsiteY93" fmla="*/ 681064 h 739834"/>
                      <a:gd name="connsiteX94" fmla="*/ 19525 w 56292"/>
                      <a:gd name="connsiteY94" fmla="*/ 664435 h 739834"/>
                      <a:gd name="connsiteX95" fmla="*/ 26062 w 56292"/>
                      <a:gd name="connsiteY95" fmla="*/ 668561 h 739834"/>
                      <a:gd name="connsiteX96" fmla="*/ 31964 w 56292"/>
                      <a:gd name="connsiteY96" fmla="*/ 672242 h 739834"/>
                      <a:gd name="connsiteX97" fmla="*/ 35835 w 56292"/>
                      <a:gd name="connsiteY97" fmla="*/ 666466 h 739834"/>
                      <a:gd name="connsiteX98" fmla="*/ 40279 w 56292"/>
                      <a:gd name="connsiteY98" fmla="*/ 659421 h 739834"/>
                      <a:gd name="connsiteX99" fmla="*/ 41865 w 56292"/>
                      <a:gd name="connsiteY99" fmla="*/ 667926 h 739834"/>
                      <a:gd name="connsiteX100" fmla="*/ 41865 w 56292"/>
                      <a:gd name="connsiteY100" fmla="*/ 619818 h 739834"/>
                      <a:gd name="connsiteX101" fmla="*/ 27776 w 56292"/>
                      <a:gd name="connsiteY101" fmla="*/ 652186 h 739834"/>
                      <a:gd name="connsiteX102" fmla="*/ 14511 w 56292"/>
                      <a:gd name="connsiteY102" fmla="*/ 633019 h 739834"/>
                      <a:gd name="connsiteX103" fmla="*/ 19525 w 56292"/>
                      <a:gd name="connsiteY103" fmla="*/ 616391 h 739834"/>
                      <a:gd name="connsiteX104" fmla="*/ 26062 w 56292"/>
                      <a:gd name="connsiteY104" fmla="*/ 620516 h 739834"/>
                      <a:gd name="connsiteX105" fmla="*/ 31964 w 56292"/>
                      <a:gd name="connsiteY105" fmla="*/ 624134 h 739834"/>
                      <a:gd name="connsiteX106" fmla="*/ 35835 w 56292"/>
                      <a:gd name="connsiteY106" fmla="*/ 618358 h 739834"/>
                      <a:gd name="connsiteX107" fmla="*/ 40279 w 56292"/>
                      <a:gd name="connsiteY107" fmla="*/ 611314 h 739834"/>
                      <a:gd name="connsiteX108" fmla="*/ 41865 w 56292"/>
                      <a:gd name="connsiteY108" fmla="*/ 619818 h 739834"/>
                      <a:gd name="connsiteX109" fmla="*/ 41865 w 56292"/>
                      <a:gd name="connsiteY109" fmla="*/ 571774 h 739834"/>
                      <a:gd name="connsiteX110" fmla="*/ 27776 w 56292"/>
                      <a:gd name="connsiteY110" fmla="*/ 604142 h 739834"/>
                      <a:gd name="connsiteX111" fmla="*/ 14511 w 56292"/>
                      <a:gd name="connsiteY111" fmla="*/ 584975 h 739834"/>
                      <a:gd name="connsiteX112" fmla="*/ 19525 w 56292"/>
                      <a:gd name="connsiteY112" fmla="*/ 568346 h 739834"/>
                      <a:gd name="connsiteX113" fmla="*/ 26062 w 56292"/>
                      <a:gd name="connsiteY113" fmla="*/ 572472 h 739834"/>
                      <a:gd name="connsiteX114" fmla="*/ 31964 w 56292"/>
                      <a:gd name="connsiteY114" fmla="*/ 576153 h 739834"/>
                      <a:gd name="connsiteX115" fmla="*/ 35835 w 56292"/>
                      <a:gd name="connsiteY115" fmla="*/ 570377 h 739834"/>
                      <a:gd name="connsiteX116" fmla="*/ 40279 w 56292"/>
                      <a:gd name="connsiteY116" fmla="*/ 563333 h 739834"/>
                      <a:gd name="connsiteX117" fmla="*/ 41865 w 56292"/>
                      <a:gd name="connsiteY117" fmla="*/ 571774 h 739834"/>
                      <a:gd name="connsiteX118" fmla="*/ 41865 w 56292"/>
                      <a:gd name="connsiteY118" fmla="*/ 523666 h 739834"/>
                      <a:gd name="connsiteX119" fmla="*/ 27776 w 56292"/>
                      <a:gd name="connsiteY119" fmla="*/ 555970 h 739834"/>
                      <a:gd name="connsiteX120" fmla="*/ 14511 w 56292"/>
                      <a:gd name="connsiteY120" fmla="*/ 536803 h 739834"/>
                      <a:gd name="connsiteX121" fmla="*/ 19525 w 56292"/>
                      <a:gd name="connsiteY121" fmla="*/ 520175 h 739834"/>
                      <a:gd name="connsiteX122" fmla="*/ 26062 w 56292"/>
                      <a:gd name="connsiteY122" fmla="*/ 524300 h 739834"/>
                      <a:gd name="connsiteX123" fmla="*/ 31964 w 56292"/>
                      <a:gd name="connsiteY123" fmla="*/ 527982 h 739834"/>
                      <a:gd name="connsiteX124" fmla="*/ 35835 w 56292"/>
                      <a:gd name="connsiteY124" fmla="*/ 522206 h 739834"/>
                      <a:gd name="connsiteX125" fmla="*/ 40279 w 56292"/>
                      <a:gd name="connsiteY125" fmla="*/ 515161 h 739834"/>
                      <a:gd name="connsiteX126" fmla="*/ 41865 w 56292"/>
                      <a:gd name="connsiteY126" fmla="*/ 523666 h 739834"/>
                      <a:gd name="connsiteX127" fmla="*/ 41865 w 56292"/>
                      <a:gd name="connsiteY127" fmla="*/ 475621 h 739834"/>
                      <a:gd name="connsiteX128" fmla="*/ 27776 w 56292"/>
                      <a:gd name="connsiteY128" fmla="*/ 507926 h 739834"/>
                      <a:gd name="connsiteX129" fmla="*/ 14511 w 56292"/>
                      <a:gd name="connsiteY129" fmla="*/ 488759 h 739834"/>
                      <a:gd name="connsiteX130" fmla="*/ 19525 w 56292"/>
                      <a:gd name="connsiteY130" fmla="*/ 472131 h 739834"/>
                      <a:gd name="connsiteX131" fmla="*/ 26062 w 56292"/>
                      <a:gd name="connsiteY131" fmla="*/ 476256 h 739834"/>
                      <a:gd name="connsiteX132" fmla="*/ 31964 w 56292"/>
                      <a:gd name="connsiteY132" fmla="*/ 479937 h 739834"/>
                      <a:gd name="connsiteX133" fmla="*/ 35835 w 56292"/>
                      <a:gd name="connsiteY133" fmla="*/ 474161 h 739834"/>
                      <a:gd name="connsiteX134" fmla="*/ 40279 w 56292"/>
                      <a:gd name="connsiteY134" fmla="*/ 467117 h 739834"/>
                      <a:gd name="connsiteX135" fmla="*/ 41865 w 56292"/>
                      <a:gd name="connsiteY135" fmla="*/ 475621 h 739834"/>
                      <a:gd name="connsiteX136" fmla="*/ 41865 w 56292"/>
                      <a:gd name="connsiteY136" fmla="*/ 427513 h 739834"/>
                      <a:gd name="connsiteX137" fmla="*/ 27776 w 56292"/>
                      <a:gd name="connsiteY137" fmla="*/ 459881 h 739834"/>
                      <a:gd name="connsiteX138" fmla="*/ 14511 w 56292"/>
                      <a:gd name="connsiteY138" fmla="*/ 440714 h 739834"/>
                      <a:gd name="connsiteX139" fmla="*/ 19525 w 56292"/>
                      <a:gd name="connsiteY139" fmla="*/ 424086 h 739834"/>
                      <a:gd name="connsiteX140" fmla="*/ 26062 w 56292"/>
                      <a:gd name="connsiteY140" fmla="*/ 428211 h 739834"/>
                      <a:gd name="connsiteX141" fmla="*/ 31964 w 56292"/>
                      <a:gd name="connsiteY141" fmla="*/ 431829 h 739834"/>
                      <a:gd name="connsiteX142" fmla="*/ 35835 w 56292"/>
                      <a:gd name="connsiteY142" fmla="*/ 426054 h 739834"/>
                      <a:gd name="connsiteX143" fmla="*/ 40279 w 56292"/>
                      <a:gd name="connsiteY143" fmla="*/ 419009 h 739834"/>
                      <a:gd name="connsiteX144" fmla="*/ 41865 w 56292"/>
                      <a:gd name="connsiteY144" fmla="*/ 427513 h 739834"/>
                      <a:gd name="connsiteX145" fmla="*/ 41865 w 56292"/>
                      <a:gd name="connsiteY145" fmla="*/ 379405 h 739834"/>
                      <a:gd name="connsiteX146" fmla="*/ 27776 w 56292"/>
                      <a:gd name="connsiteY146" fmla="*/ 411774 h 739834"/>
                      <a:gd name="connsiteX147" fmla="*/ 14511 w 56292"/>
                      <a:gd name="connsiteY147" fmla="*/ 392606 h 739834"/>
                      <a:gd name="connsiteX148" fmla="*/ 19525 w 56292"/>
                      <a:gd name="connsiteY148" fmla="*/ 375978 h 739834"/>
                      <a:gd name="connsiteX149" fmla="*/ 26062 w 56292"/>
                      <a:gd name="connsiteY149" fmla="*/ 380104 h 739834"/>
                      <a:gd name="connsiteX150" fmla="*/ 31964 w 56292"/>
                      <a:gd name="connsiteY150" fmla="*/ 383784 h 739834"/>
                      <a:gd name="connsiteX151" fmla="*/ 35835 w 56292"/>
                      <a:gd name="connsiteY151" fmla="*/ 378009 h 739834"/>
                      <a:gd name="connsiteX152" fmla="*/ 40279 w 56292"/>
                      <a:gd name="connsiteY152" fmla="*/ 370964 h 739834"/>
                      <a:gd name="connsiteX153" fmla="*/ 41865 w 56292"/>
                      <a:gd name="connsiteY153" fmla="*/ 379405 h 739834"/>
                      <a:gd name="connsiteX154" fmla="*/ 41865 w 56292"/>
                      <a:gd name="connsiteY154" fmla="*/ 331361 h 739834"/>
                      <a:gd name="connsiteX155" fmla="*/ 27776 w 56292"/>
                      <a:gd name="connsiteY155" fmla="*/ 363666 h 739834"/>
                      <a:gd name="connsiteX156" fmla="*/ 14511 w 56292"/>
                      <a:gd name="connsiteY156" fmla="*/ 344498 h 739834"/>
                      <a:gd name="connsiteX157" fmla="*/ 19525 w 56292"/>
                      <a:gd name="connsiteY157" fmla="*/ 327870 h 739834"/>
                      <a:gd name="connsiteX158" fmla="*/ 26062 w 56292"/>
                      <a:gd name="connsiteY158" fmla="*/ 331996 h 739834"/>
                      <a:gd name="connsiteX159" fmla="*/ 31964 w 56292"/>
                      <a:gd name="connsiteY159" fmla="*/ 335677 h 739834"/>
                      <a:gd name="connsiteX160" fmla="*/ 35835 w 56292"/>
                      <a:gd name="connsiteY160" fmla="*/ 329901 h 739834"/>
                      <a:gd name="connsiteX161" fmla="*/ 40279 w 56292"/>
                      <a:gd name="connsiteY161" fmla="*/ 322856 h 739834"/>
                      <a:gd name="connsiteX162" fmla="*/ 41865 w 56292"/>
                      <a:gd name="connsiteY162" fmla="*/ 331361 h 739834"/>
                      <a:gd name="connsiteX163" fmla="*/ 41865 w 56292"/>
                      <a:gd name="connsiteY163" fmla="*/ 283253 h 739834"/>
                      <a:gd name="connsiteX164" fmla="*/ 27776 w 56292"/>
                      <a:gd name="connsiteY164" fmla="*/ 315557 h 739834"/>
                      <a:gd name="connsiteX165" fmla="*/ 14511 w 56292"/>
                      <a:gd name="connsiteY165" fmla="*/ 296391 h 739834"/>
                      <a:gd name="connsiteX166" fmla="*/ 19525 w 56292"/>
                      <a:gd name="connsiteY166" fmla="*/ 279762 h 739834"/>
                      <a:gd name="connsiteX167" fmla="*/ 26062 w 56292"/>
                      <a:gd name="connsiteY167" fmla="*/ 283888 h 739834"/>
                      <a:gd name="connsiteX168" fmla="*/ 31964 w 56292"/>
                      <a:gd name="connsiteY168" fmla="*/ 287569 h 739834"/>
                      <a:gd name="connsiteX169" fmla="*/ 35835 w 56292"/>
                      <a:gd name="connsiteY169" fmla="*/ 281793 h 739834"/>
                      <a:gd name="connsiteX170" fmla="*/ 40279 w 56292"/>
                      <a:gd name="connsiteY170" fmla="*/ 274748 h 739834"/>
                      <a:gd name="connsiteX171" fmla="*/ 41865 w 56292"/>
                      <a:gd name="connsiteY171" fmla="*/ 283253 h 739834"/>
                      <a:gd name="connsiteX172" fmla="*/ 41865 w 56292"/>
                      <a:gd name="connsiteY172" fmla="*/ 235208 h 739834"/>
                      <a:gd name="connsiteX173" fmla="*/ 27776 w 56292"/>
                      <a:gd name="connsiteY173" fmla="*/ 267576 h 739834"/>
                      <a:gd name="connsiteX174" fmla="*/ 14511 w 56292"/>
                      <a:gd name="connsiteY174" fmla="*/ 248410 h 739834"/>
                      <a:gd name="connsiteX175" fmla="*/ 19525 w 56292"/>
                      <a:gd name="connsiteY175" fmla="*/ 231781 h 739834"/>
                      <a:gd name="connsiteX176" fmla="*/ 26062 w 56292"/>
                      <a:gd name="connsiteY176" fmla="*/ 235907 h 739834"/>
                      <a:gd name="connsiteX177" fmla="*/ 31964 w 56292"/>
                      <a:gd name="connsiteY177" fmla="*/ 239524 h 739834"/>
                      <a:gd name="connsiteX178" fmla="*/ 35835 w 56292"/>
                      <a:gd name="connsiteY178" fmla="*/ 233748 h 739834"/>
                      <a:gd name="connsiteX179" fmla="*/ 40279 w 56292"/>
                      <a:gd name="connsiteY179" fmla="*/ 226704 h 739834"/>
                      <a:gd name="connsiteX180" fmla="*/ 41865 w 56292"/>
                      <a:gd name="connsiteY180" fmla="*/ 235208 h 739834"/>
                      <a:gd name="connsiteX181" fmla="*/ 41865 w 56292"/>
                      <a:gd name="connsiteY181" fmla="*/ 187100 h 739834"/>
                      <a:gd name="connsiteX182" fmla="*/ 27776 w 56292"/>
                      <a:gd name="connsiteY182" fmla="*/ 219468 h 739834"/>
                      <a:gd name="connsiteX183" fmla="*/ 14511 w 56292"/>
                      <a:gd name="connsiteY183" fmla="*/ 200302 h 739834"/>
                      <a:gd name="connsiteX184" fmla="*/ 19525 w 56292"/>
                      <a:gd name="connsiteY184" fmla="*/ 183673 h 739834"/>
                      <a:gd name="connsiteX185" fmla="*/ 26062 w 56292"/>
                      <a:gd name="connsiteY185" fmla="*/ 187798 h 739834"/>
                      <a:gd name="connsiteX186" fmla="*/ 31964 w 56292"/>
                      <a:gd name="connsiteY186" fmla="*/ 191480 h 739834"/>
                      <a:gd name="connsiteX187" fmla="*/ 35835 w 56292"/>
                      <a:gd name="connsiteY187" fmla="*/ 185704 h 739834"/>
                      <a:gd name="connsiteX188" fmla="*/ 40279 w 56292"/>
                      <a:gd name="connsiteY188" fmla="*/ 178659 h 739834"/>
                      <a:gd name="connsiteX189" fmla="*/ 41865 w 56292"/>
                      <a:gd name="connsiteY189" fmla="*/ 187100 h 739834"/>
                      <a:gd name="connsiteX190" fmla="*/ 41865 w 56292"/>
                      <a:gd name="connsiteY190" fmla="*/ 139056 h 739834"/>
                      <a:gd name="connsiteX191" fmla="*/ 27776 w 56292"/>
                      <a:gd name="connsiteY191" fmla="*/ 171361 h 739834"/>
                      <a:gd name="connsiteX192" fmla="*/ 14511 w 56292"/>
                      <a:gd name="connsiteY192" fmla="*/ 152194 h 739834"/>
                      <a:gd name="connsiteX193" fmla="*/ 19525 w 56292"/>
                      <a:gd name="connsiteY193" fmla="*/ 135565 h 739834"/>
                      <a:gd name="connsiteX194" fmla="*/ 26062 w 56292"/>
                      <a:gd name="connsiteY194" fmla="*/ 139691 h 739834"/>
                      <a:gd name="connsiteX195" fmla="*/ 31964 w 56292"/>
                      <a:gd name="connsiteY195" fmla="*/ 143372 h 739834"/>
                      <a:gd name="connsiteX196" fmla="*/ 35835 w 56292"/>
                      <a:gd name="connsiteY196" fmla="*/ 137596 h 739834"/>
                      <a:gd name="connsiteX197" fmla="*/ 40279 w 56292"/>
                      <a:gd name="connsiteY197" fmla="*/ 130552 h 739834"/>
                      <a:gd name="connsiteX198" fmla="*/ 41865 w 56292"/>
                      <a:gd name="connsiteY198" fmla="*/ 139056 h 739834"/>
                      <a:gd name="connsiteX199" fmla="*/ 41865 w 56292"/>
                      <a:gd name="connsiteY199" fmla="*/ 90948 h 739834"/>
                      <a:gd name="connsiteX200" fmla="*/ 27776 w 56292"/>
                      <a:gd name="connsiteY200" fmla="*/ 123253 h 739834"/>
                      <a:gd name="connsiteX201" fmla="*/ 14511 w 56292"/>
                      <a:gd name="connsiteY201" fmla="*/ 104086 h 739834"/>
                      <a:gd name="connsiteX202" fmla="*/ 19525 w 56292"/>
                      <a:gd name="connsiteY202" fmla="*/ 87457 h 739834"/>
                      <a:gd name="connsiteX203" fmla="*/ 26062 w 56292"/>
                      <a:gd name="connsiteY203" fmla="*/ 91583 h 739834"/>
                      <a:gd name="connsiteX204" fmla="*/ 31964 w 56292"/>
                      <a:gd name="connsiteY204" fmla="*/ 95264 h 739834"/>
                      <a:gd name="connsiteX205" fmla="*/ 35835 w 56292"/>
                      <a:gd name="connsiteY205" fmla="*/ 89488 h 739834"/>
                      <a:gd name="connsiteX206" fmla="*/ 40279 w 56292"/>
                      <a:gd name="connsiteY206" fmla="*/ 82444 h 739834"/>
                      <a:gd name="connsiteX207" fmla="*/ 41865 w 56292"/>
                      <a:gd name="connsiteY207" fmla="*/ 90948 h 739834"/>
                      <a:gd name="connsiteX208" fmla="*/ 41865 w 56292"/>
                      <a:gd name="connsiteY208" fmla="*/ 42840 h 739834"/>
                      <a:gd name="connsiteX209" fmla="*/ 27776 w 56292"/>
                      <a:gd name="connsiteY209" fmla="*/ 75208 h 739834"/>
                      <a:gd name="connsiteX210" fmla="*/ 14511 w 56292"/>
                      <a:gd name="connsiteY210" fmla="*/ 56041 h 739834"/>
                      <a:gd name="connsiteX211" fmla="*/ 19525 w 56292"/>
                      <a:gd name="connsiteY211" fmla="*/ 39413 h 739834"/>
                      <a:gd name="connsiteX212" fmla="*/ 26062 w 56292"/>
                      <a:gd name="connsiteY212" fmla="*/ 43538 h 739834"/>
                      <a:gd name="connsiteX213" fmla="*/ 31964 w 56292"/>
                      <a:gd name="connsiteY213" fmla="*/ 47156 h 739834"/>
                      <a:gd name="connsiteX214" fmla="*/ 35835 w 56292"/>
                      <a:gd name="connsiteY214" fmla="*/ 41380 h 739834"/>
                      <a:gd name="connsiteX215" fmla="*/ 40279 w 56292"/>
                      <a:gd name="connsiteY215" fmla="*/ 34335 h 739834"/>
                      <a:gd name="connsiteX216" fmla="*/ 41865 w 56292"/>
                      <a:gd name="connsiteY216" fmla="*/ 42840 h 739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</a:cxnLst>
                    <a:rect l="l" t="t" r="r" b="b"/>
                    <a:pathLst>
                      <a:path w="56292" h="739834">
                        <a:moveTo>
                          <a:pt x="50052" y="71781"/>
                        </a:moveTo>
                        <a:cubicBezTo>
                          <a:pt x="49164" y="70892"/>
                          <a:pt x="48275" y="70194"/>
                          <a:pt x="47450" y="69560"/>
                        </a:cubicBezTo>
                        <a:cubicBezTo>
                          <a:pt x="51956" y="60674"/>
                          <a:pt x="56145" y="50646"/>
                          <a:pt x="56272" y="43221"/>
                        </a:cubicBezTo>
                        <a:cubicBezTo>
                          <a:pt x="56526" y="34716"/>
                          <a:pt x="54368" y="28116"/>
                          <a:pt x="50052" y="23673"/>
                        </a:cubicBezTo>
                        <a:cubicBezTo>
                          <a:pt x="49164" y="22784"/>
                          <a:pt x="48275" y="22086"/>
                          <a:pt x="47450" y="21515"/>
                        </a:cubicBezTo>
                        <a:cubicBezTo>
                          <a:pt x="51068" y="14470"/>
                          <a:pt x="54432" y="6600"/>
                          <a:pt x="55701" y="0"/>
                        </a:cubicBezTo>
                        <a:cubicBezTo>
                          <a:pt x="49989" y="1142"/>
                          <a:pt x="44721" y="2221"/>
                          <a:pt x="39834" y="3173"/>
                        </a:cubicBezTo>
                        <a:cubicBezTo>
                          <a:pt x="37169" y="10535"/>
                          <a:pt x="32218" y="19738"/>
                          <a:pt x="27712" y="27164"/>
                        </a:cubicBezTo>
                        <a:cubicBezTo>
                          <a:pt x="21302" y="21959"/>
                          <a:pt x="14067" y="14280"/>
                          <a:pt x="14447" y="7997"/>
                        </a:cubicBezTo>
                        <a:cubicBezTo>
                          <a:pt x="9180" y="8885"/>
                          <a:pt x="4483" y="9520"/>
                          <a:pt x="41" y="9837"/>
                        </a:cubicBezTo>
                        <a:cubicBezTo>
                          <a:pt x="485" y="17136"/>
                          <a:pt x="4420" y="23864"/>
                          <a:pt x="9116" y="29322"/>
                        </a:cubicBezTo>
                        <a:cubicBezTo>
                          <a:pt x="7784" y="30654"/>
                          <a:pt x="1056" y="38207"/>
                          <a:pt x="41" y="55153"/>
                        </a:cubicBezTo>
                        <a:cubicBezTo>
                          <a:pt x="-467" y="63530"/>
                          <a:pt x="3849" y="71210"/>
                          <a:pt x="9116" y="77366"/>
                        </a:cubicBezTo>
                        <a:cubicBezTo>
                          <a:pt x="7784" y="78699"/>
                          <a:pt x="1056" y="86251"/>
                          <a:pt x="41" y="103197"/>
                        </a:cubicBezTo>
                        <a:cubicBezTo>
                          <a:pt x="-467" y="111575"/>
                          <a:pt x="3849" y="119254"/>
                          <a:pt x="9116" y="125411"/>
                        </a:cubicBezTo>
                        <a:cubicBezTo>
                          <a:pt x="7784" y="126743"/>
                          <a:pt x="1056" y="134296"/>
                          <a:pt x="41" y="151241"/>
                        </a:cubicBezTo>
                        <a:cubicBezTo>
                          <a:pt x="-467" y="159619"/>
                          <a:pt x="3849" y="167299"/>
                          <a:pt x="9116" y="173455"/>
                        </a:cubicBezTo>
                        <a:cubicBezTo>
                          <a:pt x="7784" y="174788"/>
                          <a:pt x="1056" y="182340"/>
                          <a:pt x="41" y="199286"/>
                        </a:cubicBezTo>
                        <a:cubicBezTo>
                          <a:pt x="-467" y="207664"/>
                          <a:pt x="3849" y="215343"/>
                          <a:pt x="9116" y="221499"/>
                        </a:cubicBezTo>
                        <a:cubicBezTo>
                          <a:pt x="7784" y="222832"/>
                          <a:pt x="1056" y="230385"/>
                          <a:pt x="41" y="247331"/>
                        </a:cubicBezTo>
                        <a:cubicBezTo>
                          <a:pt x="-467" y="255708"/>
                          <a:pt x="3849" y="263388"/>
                          <a:pt x="9116" y="269544"/>
                        </a:cubicBezTo>
                        <a:cubicBezTo>
                          <a:pt x="7784" y="270877"/>
                          <a:pt x="1056" y="278429"/>
                          <a:pt x="41" y="295375"/>
                        </a:cubicBezTo>
                        <a:cubicBezTo>
                          <a:pt x="-467" y="303753"/>
                          <a:pt x="3849" y="311432"/>
                          <a:pt x="9116" y="317588"/>
                        </a:cubicBezTo>
                        <a:cubicBezTo>
                          <a:pt x="7784" y="318921"/>
                          <a:pt x="1056" y="326474"/>
                          <a:pt x="41" y="343420"/>
                        </a:cubicBezTo>
                        <a:cubicBezTo>
                          <a:pt x="-467" y="351797"/>
                          <a:pt x="3849" y="359477"/>
                          <a:pt x="9116" y="365633"/>
                        </a:cubicBezTo>
                        <a:cubicBezTo>
                          <a:pt x="7784" y="366966"/>
                          <a:pt x="1056" y="374519"/>
                          <a:pt x="41" y="391464"/>
                        </a:cubicBezTo>
                        <a:cubicBezTo>
                          <a:pt x="-467" y="399842"/>
                          <a:pt x="3849" y="407521"/>
                          <a:pt x="9116" y="413678"/>
                        </a:cubicBezTo>
                        <a:cubicBezTo>
                          <a:pt x="7784" y="415010"/>
                          <a:pt x="1056" y="422563"/>
                          <a:pt x="41" y="439509"/>
                        </a:cubicBezTo>
                        <a:cubicBezTo>
                          <a:pt x="-467" y="447886"/>
                          <a:pt x="3849" y="455566"/>
                          <a:pt x="9116" y="461722"/>
                        </a:cubicBezTo>
                        <a:cubicBezTo>
                          <a:pt x="7784" y="463055"/>
                          <a:pt x="1056" y="470607"/>
                          <a:pt x="41" y="487553"/>
                        </a:cubicBezTo>
                        <a:cubicBezTo>
                          <a:pt x="-467" y="495931"/>
                          <a:pt x="3849" y="503610"/>
                          <a:pt x="9116" y="509767"/>
                        </a:cubicBezTo>
                        <a:cubicBezTo>
                          <a:pt x="7784" y="511099"/>
                          <a:pt x="1056" y="518652"/>
                          <a:pt x="41" y="535598"/>
                        </a:cubicBezTo>
                        <a:cubicBezTo>
                          <a:pt x="-467" y="543975"/>
                          <a:pt x="3849" y="551655"/>
                          <a:pt x="9116" y="557811"/>
                        </a:cubicBezTo>
                        <a:cubicBezTo>
                          <a:pt x="7784" y="559144"/>
                          <a:pt x="1056" y="566696"/>
                          <a:pt x="41" y="583642"/>
                        </a:cubicBezTo>
                        <a:cubicBezTo>
                          <a:pt x="-467" y="592019"/>
                          <a:pt x="3849" y="599699"/>
                          <a:pt x="9116" y="605855"/>
                        </a:cubicBezTo>
                        <a:cubicBezTo>
                          <a:pt x="7784" y="607188"/>
                          <a:pt x="1056" y="614741"/>
                          <a:pt x="41" y="631686"/>
                        </a:cubicBezTo>
                        <a:cubicBezTo>
                          <a:pt x="-467" y="640064"/>
                          <a:pt x="3849" y="647807"/>
                          <a:pt x="9116" y="653900"/>
                        </a:cubicBezTo>
                        <a:cubicBezTo>
                          <a:pt x="7784" y="655233"/>
                          <a:pt x="1056" y="662785"/>
                          <a:pt x="41" y="679731"/>
                        </a:cubicBezTo>
                        <a:cubicBezTo>
                          <a:pt x="-467" y="688109"/>
                          <a:pt x="3849" y="695788"/>
                          <a:pt x="9116" y="701944"/>
                        </a:cubicBezTo>
                        <a:cubicBezTo>
                          <a:pt x="7784" y="703277"/>
                          <a:pt x="1183" y="710703"/>
                          <a:pt x="41" y="727331"/>
                        </a:cubicBezTo>
                        <a:cubicBezTo>
                          <a:pt x="4801" y="728918"/>
                          <a:pt x="9687" y="730377"/>
                          <a:pt x="14828" y="731837"/>
                        </a:cubicBezTo>
                        <a:cubicBezTo>
                          <a:pt x="14511" y="730759"/>
                          <a:pt x="14384" y="729679"/>
                          <a:pt x="14447" y="728664"/>
                        </a:cubicBezTo>
                        <a:cubicBezTo>
                          <a:pt x="15209" y="716732"/>
                          <a:pt x="19398" y="712099"/>
                          <a:pt x="19461" y="712036"/>
                        </a:cubicBezTo>
                        <a:cubicBezTo>
                          <a:pt x="19461" y="712036"/>
                          <a:pt x="24983" y="715526"/>
                          <a:pt x="25999" y="716161"/>
                        </a:cubicBezTo>
                        <a:lnTo>
                          <a:pt x="31900" y="719842"/>
                        </a:lnTo>
                        <a:lnTo>
                          <a:pt x="35772" y="714067"/>
                        </a:lnTo>
                        <a:cubicBezTo>
                          <a:pt x="36344" y="713242"/>
                          <a:pt x="38057" y="710639"/>
                          <a:pt x="40215" y="707022"/>
                        </a:cubicBezTo>
                        <a:cubicBezTo>
                          <a:pt x="41231" y="708545"/>
                          <a:pt x="41992" y="711211"/>
                          <a:pt x="41865" y="715526"/>
                        </a:cubicBezTo>
                        <a:cubicBezTo>
                          <a:pt x="41738" y="720350"/>
                          <a:pt x="38247" y="728600"/>
                          <a:pt x="34059" y="736724"/>
                        </a:cubicBezTo>
                        <a:cubicBezTo>
                          <a:pt x="38755" y="737803"/>
                          <a:pt x="43643" y="738882"/>
                          <a:pt x="48656" y="739834"/>
                        </a:cubicBezTo>
                        <a:cubicBezTo>
                          <a:pt x="52654" y="731583"/>
                          <a:pt x="56145" y="722635"/>
                          <a:pt x="56272" y="715907"/>
                        </a:cubicBezTo>
                        <a:cubicBezTo>
                          <a:pt x="56526" y="707402"/>
                          <a:pt x="54368" y="700802"/>
                          <a:pt x="50052" y="696359"/>
                        </a:cubicBezTo>
                        <a:cubicBezTo>
                          <a:pt x="49164" y="695471"/>
                          <a:pt x="48275" y="694772"/>
                          <a:pt x="47450" y="694138"/>
                        </a:cubicBezTo>
                        <a:cubicBezTo>
                          <a:pt x="51956" y="685252"/>
                          <a:pt x="56145" y="675225"/>
                          <a:pt x="56272" y="667799"/>
                        </a:cubicBezTo>
                        <a:cubicBezTo>
                          <a:pt x="56526" y="659295"/>
                          <a:pt x="54368" y="652694"/>
                          <a:pt x="50052" y="648251"/>
                        </a:cubicBezTo>
                        <a:cubicBezTo>
                          <a:pt x="49164" y="647363"/>
                          <a:pt x="48275" y="646665"/>
                          <a:pt x="47450" y="646030"/>
                        </a:cubicBezTo>
                        <a:cubicBezTo>
                          <a:pt x="51956" y="637145"/>
                          <a:pt x="56145" y="627117"/>
                          <a:pt x="56272" y="619691"/>
                        </a:cubicBezTo>
                        <a:cubicBezTo>
                          <a:pt x="56526" y="611187"/>
                          <a:pt x="54368" y="604586"/>
                          <a:pt x="50052" y="600143"/>
                        </a:cubicBezTo>
                        <a:cubicBezTo>
                          <a:pt x="49164" y="599255"/>
                          <a:pt x="48275" y="598557"/>
                          <a:pt x="47450" y="597985"/>
                        </a:cubicBezTo>
                        <a:cubicBezTo>
                          <a:pt x="51956" y="589100"/>
                          <a:pt x="56145" y="579009"/>
                          <a:pt x="56272" y="571647"/>
                        </a:cubicBezTo>
                        <a:cubicBezTo>
                          <a:pt x="56526" y="563142"/>
                          <a:pt x="54368" y="556542"/>
                          <a:pt x="50052" y="552099"/>
                        </a:cubicBezTo>
                        <a:cubicBezTo>
                          <a:pt x="49164" y="551210"/>
                          <a:pt x="48275" y="550512"/>
                          <a:pt x="47450" y="549941"/>
                        </a:cubicBezTo>
                        <a:cubicBezTo>
                          <a:pt x="51956" y="541056"/>
                          <a:pt x="56145" y="530964"/>
                          <a:pt x="56272" y="523602"/>
                        </a:cubicBezTo>
                        <a:cubicBezTo>
                          <a:pt x="56526" y="515098"/>
                          <a:pt x="54368" y="508497"/>
                          <a:pt x="50052" y="504054"/>
                        </a:cubicBezTo>
                        <a:cubicBezTo>
                          <a:pt x="49164" y="503166"/>
                          <a:pt x="48275" y="502468"/>
                          <a:pt x="47450" y="501833"/>
                        </a:cubicBezTo>
                        <a:cubicBezTo>
                          <a:pt x="51956" y="492948"/>
                          <a:pt x="56145" y="482920"/>
                          <a:pt x="56272" y="475494"/>
                        </a:cubicBezTo>
                        <a:cubicBezTo>
                          <a:pt x="56526" y="466990"/>
                          <a:pt x="54368" y="460389"/>
                          <a:pt x="50052" y="455946"/>
                        </a:cubicBezTo>
                        <a:cubicBezTo>
                          <a:pt x="49164" y="455058"/>
                          <a:pt x="48275" y="454360"/>
                          <a:pt x="47450" y="453725"/>
                        </a:cubicBezTo>
                        <a:cubicBezTo>
                          <a:pt x="51956" y="444840"/>
                          <a:pt x="56145" y="434812"/>
                          <a:pt x="56272" y="427386"/>
                        </a:cubicBezTo>
                        <a:cubicBezTo>
                          <a:pt x="56526" y="418882"/>
                          <a:pt x="54368" y="412281"/>
                          <a:pt x="50052" y="407839"/>
                        </a:cubicBezTo>
                        <a:cubicBezTo>
                          <a:pt x="49164" y="406950"/>
                          <a:pt x="48275" y="406252"/>
                          <a:pt x="47450" y="405681"/>
                        </a:cubicBezTo>
                        <a:cubicBezTo>
                          <a:pt x="51956" y="396795"/>
                          <a:pt x="56145" y="386704"/>
                          <a:pt x="56272" y="379342"/>
                        </a:cubicBezTo>
                        <a:cubicBezTo>
                          <a:pt x="56526" y="370837"/>
                          <a:pt x="54368" y="364237"/>
                          <a:pt x="50052" y="359794"/>
                        </a:cubicBezTo>
                        <a:cubicBezTo>
                          <a:pt x="49164" y="358906"/>
                          <a:pt x="48275" y="358207"/>
                          <a:pt x="47450" y="357636"/>
                        </a:cubicBezTo>
                        <a:cubicBezTo>
                          <a:pt x="51956" y="348751"/>
                          <a:pt x="56145" y="338660"/>
                          <a:pt x="56272" y="331298"/>
                        </a:cubicBezTo>
                        <a:cubicBezTo>
                          <a:pt x="56526" y="322793"/>
                          <a:pt x="54368" y="316192"/>
                          <a:pt x="50052" y="311750"/>
                        </a:cubicBezTo>
                        <a:cubicBezTo>
                          <a:pt x="49164" y="310861"/>
                          <a:pt x="48275" y="310163"/>
                          <a:pt x="47450" y="309528"/>
                        </a:cubicBezTo>
                        <a:cubicBezTo>
                          <a:pt x="51956" y="300643"/>
                          <a:pt x="56145" y="290615"/>
                          <a:pt x="56272" y="283189"/>
                        </a:cubicBezTo>
                        <a:cubicBezTo>
                          <a:pt x="56526" y="274685"/>
                          <a:pt x="54368" y="268084"/>
                          <a:pt x="50052" y="263642"/>
                        </a:cubicBezTo>
                        <a:cubicBezTo>
                          <a:pt x="49164" y="262753"/>
                          <a:pt x="48275" y="262055"/>
                          <a:pt x="47450" y="261420"/>
                        </a:cubicBezTo>
                        <a:cubicBezTo>
                          <a:pt x="51956" y="252535"/>
                          <a:pt x="56145" y="242507"/>
                          <a:pt x="56272" y="235081"/>
                        </a:cubicBezTo>
                        <a:cubicBezTo>
                          <a:pt x="56526" y="226577"/>
                          <a:pt x="54368" y="219976"/>
                          <a:pt x="50052" y="215534"/>
                        </a:cubicBezTo>
                        <a:cubicBezTo>
                          <a:pt x="49164" y="214645"/>
                          <a:pt x="48275" y="213947"/>
                          <a:pt x="47450" y="213376"/>
                        </a:cubicBezTo>
                        <a:cubicBezTo>
                          <a:pt x="51956" y="204490"/>
                          <a:pt x="56145" y="194399"/>
                          <a:pt x="56272" y="187037"/>
                        </a:cubicBezTo>
                        <a:cubicBezTo>
                          <a:pt x="56526" y="178533"/>
                          <a:pt x="54368" y="171932"/>
                          <a:pt x="50052" y="167489"/>
                        </a:cubicBezTo>
                        <a:cubicBezTo>
                          <a:pt x="49164" y="166601"/>
                          <a:pt x="48275" y="165903"/>
                          <a:pt x="47450" y="165331"/>
                        </a:cubicBezTo>
                        <a:cubicBezTo>
                          <a:pt x="51956" y="156446"/>
                          <a:pt x="56145" y="146355"/>
                          <a:pt x="56272" y="138992"/>
                        </a:cubicBezTo>
                        <a:cubicBezTo>
                          <a:pt x="56526" y="130488"/>
                          <a:pt x="54368" y="123887"/>
                          <a:pt x="50052" y="119445"/>
                        </a:cubicBezTo>
                        <a:cubicBezTo>
                          <a:pt x="49164" y="118556"/>
                          <a:pt x="48275" y="117858"/>
                          <a:pt x="47450" y="117223"/>
                        </a:cubicBezTo>
                        <a:cubicBezTo>
                          <a:pt x="51956" y="108338"/>
                          <a:pt x="56145" y="98310"/>
                          <a:pt x="56272" y="90885"/>
                        </a:cubicBezTo>
                        <a:cubicBezTo>
                          <a:pt x="56526" y="82761"/>
                          <a:pt x="54432" y="76224"/>
                          <a:pt x="50052" y="71781"/>
                        </a:cubicBezTo>
                        <a:close/>
                        <a:moveTo>
                          <a:pt x="41865" y="667926"/>
                        </a:moveTo>
                        <a:cubicBezTo>
                          <a:pt x="41675" y="675034"/>
                          <a:pt x="34249" y="689568"/>
                          <a:pt x="27776" y="700231"/>
                        </a:cubicBezTo>
                        <a:cubicBezTo>
                          <a:pt x="21366" y="695090"/>
                          <a:pt x="14130" y="687347"/>
                          <a:pt x="14511" y="681064"/>
                        </a:cubicBezTo>
                        <a:cubicBezTo>
                          <a:pt x="15272" y="669196"/>
                          <a:pt x="19461" y="664499"/>
                          <a:pt x="19525" y="664435"/>
                        </a:cubicBezTo>
                        <a:cubicBezTo>
                          <a:pt x="19525" y="664435"/>
                          <a:pt x="25046" y="667990"/>
                          <a:pt x="26062" y="668561"/>
                        </a:cubicBezTo>
                        <a:lnTo>
                          <a:pt x="31964" y="672242"/>
                        </a:lnTo>
                        <a:lnTo>
                          <a:pt x="35835" y="666466"/>
                        </a:lnTo>
                        <a:cubicBezTo>
                          <a:pt x="36407" y="665641"/>
                          <a:pt x="38121" y="663039"/>
                          <a:pt x="40279" y="659421"/>
                        </a:cubicBezTo>
                        <a:cubicBezTo>
                          <a:pt x="41231" y="660945"/>
                          <a:pt x="41992" y="663610"/>
                          <a:pt x="41865" y="667926"/>
                        </a:cubicBezTo>
                        <a:close/>
                        <a:moveTo>
                          <a:pt x="41865" y="619818"/>
                        </a:moveTo>
                        <a:cubicBezTo>
                          <a:pt x="41675" y="626926"/>
                          <a:pt x="34249" y="641460"/>
                          <a:pt x="27776" y="652186"/>
                        </a:cubicBezTo>
                        <a:cubicBezTo>
                          <a:pt x="21366" y="646982"/>
                          <a:pt x="14130" y="639302"/>
                          <a:pt x="14511" y="633019"/>
                        </a:cubicBezTo>
                        <a:cubicBezTo>
                          <a:pt x="15272" y="621087"/>
                          <a:pt x="19461" y="616454"/>
                          <a:pt x="19525" y="616391"/>
                        </a:cubicBezTo>
                        <a:cubicBezTo>
                          <a:pt x="19525" y="616391"/>
                          <a:pt x="25046" y="619882"/>
                          <a:pt x="26062" y="620516"/>
                        </a:cubicBezTo>
                        <a:lnTo>
                          <a:pt x="31964" y="624134"/>
                        </a:lnTo>
                        <a:lnTo>
                          <a:pt x="35835" y="618358"/>
                        </a:lnTo>
                        <a:cubicBezTo>
                          <a:pt x="36407" y="617533"/>
                          <a:pt x="38121" y="614931"/>
                          <a:pt x="40279" y="611314"/>
                        </a:cubicBezTo>
                        <a:cubicBezTo>
                          <a:pt x="41231" y="612837"/>
                          <a:pt x="41992" y="615566"/>
                          <a:pt x="41865" y="619818"/>
                        </a:cubicBezTo>
                        <a:close/>
                        <a:moveTo>
                          <a:pt x="41865" y="571774"/>
                        </a:moveTo>
                        <a:cubicBezTo>
                          <a:pt x="41675" y="578882"/>
                          <a:pt x="34249" y="593416"/>
                          <a:pt x="27776" y="604142"/>
                        </a:cubicBezTo>
                        <a:cubicBezTo>
                          <a:pt x="21366" y="598938"/>
                          <a:pt x="14130" y="591258"/>
                          <a:pt x="14511" y="584975"/>
                        </a:cubicBezTo>
                        <a:cubicBezTo>
                          <a:pt x="15272" y="573043"/>
                          <a:pt x="19461" y="568410"/>
                          <a:pt x="19525" y="568346"/>
                        </a:cubicBezTo>
                        <a:cubicBezTo>
                          <a:pt x="19525" y="568346"/>
                          <a:pt x="25046" y="571837"/>
                          <a:pt x="26062" y="572472"/>
                        </a:cubicBezTo>
                        <a:lnTo>
                          <a:pt x="31964" y="576153"/>
                        </a:lnTo>
                        <a:lnTo>
                          <a:pt x="35835" y="570377"/>
                        </a:lnTo>
                        <a:cubicBezTo>
                          <a:pt x="36407" y="569552"/>
                          <a:pt x="38121" y="566950"/>
                          <a:pt x="40279" y="563333"/>
                        </a:cubicBezTo>
                        <a:cubicBezTo>
                          <a:pt x="41231" y="564792"/>
                          <a:pt x="41992" y="567458"/>
                          <a:pt x="41865" y="571774"/>
                        </a:cubicBezTo>
                        <a:close/>
                        <a:moveTo>
                          <a:pt x="41865" y="523666"/>
                        </a:moveTo>
                        <a:cubicBezTo>
                          <a:pt x="41675" y="530774"/>
                          <a:pt x="34249" y="545308"/>
                          <a:pt x="27776" y="555970"/>
                        </a:cubicBezTo>
                        <a:cubicBezTo>
                          <a:pt x="21366" y="550830"/>
                          <a:pt x="14130" y="543087"/>
                          <a:pt x="14511" y="536803"/>
                        </a:cubicBezTo>
                        <a:cubicBezTo>
                          <a:pt x="15272" y="524872"/>
                          <a:pt x="19461" y="520238"/>
                          <a:pt x="19525" y="520175"/>
                        </a:cubicBezTo>
                        <a:cubicBezTo>
                          <a:pt x="19525" y="520175"/>
                          <a:pt x="25046" y="523666"/>
                          <a:pt x="26062" y="524300"/>
                        </a:cubicBezTo>
                        <a:lnTo>
                          <a:pt x="31964" y="527982"/>
                        </a:lnTo>
                        <a:lnTo>
                          <a:pt x="35835" y="522206"/>
                        </a:lnTo>
                        <a:cubicBezTo>
                          <a:pt x="36407" y="521381"/>
                          <a:pt x="38121" y="518779"/>
                          <a:pt x="40279" y="515161"/>
                        </a:cubicBezTo>
                        <a:cubicBezTo>
                          <a:pt x="41231" y="516684"/>
                          <a:pt x="41992" y="519350"/>
                          <a:pt x="41865" y="523666"/>
                        </a:cubicBezTo>
                        <a:close/>
                        <a:moveTo>
                          <a:pt x="41865" y="475621"/>
                        </a:moveTo>
                        <a:cubicBezTo>
                          <a:pt x="41675" y="482730"/>
                          <a:pt x="34249" y="497263"/>
                          <a:pt x="27776" y="507926"/>
                        </a:cubicBezTo>
                        <a:cubicBezTo>
                          <a:pt x="21366" y="502785"/>
                          <a:pt x="14130" y="495042"/>
                          <a:pt x="14511" y="488759"/>
                        </a:cubicBezTo>
                        <a:cubicBezTo>
                          <a:pt x="15272" y="476891"/>
                          <a:pt x="19461" y="472194"/>
                          <a:pt x="19525" y="472131"/>
                        </a:cubicBezTo>
                        <a:cubicBezTo>
                          <a:pt x="19525" y="472131"/>
                          <a:pt x="25046" y="475685"/>
                          <a:pt x="26062" y="476256"/>
                        </a:cubicBezTo>
                        <a:lnTo>
                          <a:pt x="31964" y="479937"/>
                        </a:lnTo>
                        <a:lnTo>
                          <a:pt x="35835" y="474161"/>
                        </a:lnTo>
                        <a:cubicBezTo>
                          <a:pt x="36407" y="473336"/>
                          <a:pt x="38121" y="470734"/>
                          <a:pt x="40279" y="467117"/>
                        </a:cubicBezTo>
                        <a:cubicBezTo>
                          <a:pt x="41231" y="468640"/>
                          <a:pt x="41992" y="471306"/>
                          <a:pt x="41865" y="475621"/>
                        </a:cubicBezTo>
                        <a:close/>
                        <a:moveTo>
                          <a:pt x="41865" y="427513"/>
                        </a:moveTo>
                        <a:cubicBezTo>
                          <a:pt x="41675" y="434622"/>
                          <a:pt x="34249" y="449155"/>
                          <a:pt x="27776" y="459881"/>
                        </a:cubicBezTo>
                        <a:cubicBezTo>
                          <a:pt x="21366" y="454677"/>
                          <a:pt x="14130" y="446998"/>
                          <a:pt x="14511" y="440714"/>
                        </a:cubicBezTo>
                        <a:cubicBezTo>
                          <a:pt x="15272" y="428783"/>
                          <a:pt x="19461" y="424149"/>
                          <a:pt x="19525" y="424086"/>
                        </a:cubicBezTo>
                        <a:cubicBezTo>
                          <a:pt x="19525" y="424086"/>
                          <a:pt x="25046" y="427577"/>
                          <a:pt x="26062" y="428211"/>
                        </a:cubicBezTo>
                        <a:lnTo>
                          <a:pt x="31964" y="431829"/>
                        </a:lnTo>
                        <a:lnTo>
                          <a:pt x="35835" y="426054"/>
                        </a:lnTo>
                        <a:cubicBezTo>
                          <a:pt x="36407" y="425229"/>
                          <a:pt x="38121" y="422626"/>
                          <a:pt x="40279" y="419009"/>
                        </a:cubicBezTo>
                        <a:cubicBezTo>
                          <a:pt x="41231" y="420532"/>
                          <a:pt x="41992" y="423198"/>
                          <a:pt x="41865" y="427513"/>
                        </a:cubicBezTo>
                        <a:close/>
                        <a:moveTo>
                          <a:pt x="41865" y="379405"/>
                        </a:moveTo>
                        <a:cubicBezTo>
                          <a:pt x="41675" y="386513"/>
                          <a:pt x="34249" y="401048"/>
                          <a:pt x="27776" y="411774"/>
                        </a:cubicBezTo>
                        <a:cubicBezTo>
                          <a:pt x="21366" y="406569"/>
                          <a:pt x="14130" y="398890"/>
                          <a:pt x="14511" y="392606"/>
                        </a:cubicBezTo>
                        <a:cubicBezTo>
                          <a:pt x="15272" y="380675"/>
                          <a:pt x="19461" y="376042"/>
                          <a:pt x="19525" y="375978"/>
                        </a:cubicBezTo>
                        <a:cubicBezTo>
                          <a:pt x="19525" y="375978"/>
                          <a:pt x="25046" y="379469"/>
                          <a:pt x="26062" y="380104"/>
                        </a:cubicBezTo>
                        <a:lnTo>
                          <a:pt x="31964" y="383784"/>
                        </a:lnTo>
                        <a:lnTo>
                          <a:pt x="35835" y="378009"/>
                        </a:lnTo>
                        <a:cubicBezTo>
                          <a:pt x="36407" y="377184"/>
                          <a:pt x="38121" y="374582"/>
                          <a:pt x="40279" y="370964"/>
                        </a:cubicBezTo>
                        <a:cubicBezTo>
                          <a:pt x="41231" y="372424"/>
                          <a:pt x="41992" y="375153"/>
                          <a:pt x="41865" y="379405"/>
                        </a:cubicBezTo>
                        <a:close/>
                        <a:moveTo>
                          <a:pt x="41865" y="331361"/>
                        </a:moveTo>
                        <a:cubicBezTo>
                          <a:pt x="41675" y="338469"/>
                          <a:pt x="34249" y="353003"/>
                          <a:pt x="27776" y="363666"/>
                        </a:cubicBezTo>
                        <a:cubicBezTo>
                          <a:pt x="21366" y="358525"/>
                          <a:pt x="14130" y="350782"/>
                          <a:pt x="14511" y="344498"/>
                        </a:cubicBezTo>
                        <a:cubicBezTo>
                          <a:pt x="15272" y="332567"/>
                          <a:pt x="19461" y="327934"/>
                          <a:pt x="19525" y="327870"/>
                        </a:cubicBezTo>
                        <a:cubicBezTo>
                          <a:pt x="19525" y="327870"/>
                          <a:pt x="25046" y="331361"/>
                          <a:pt x="26062" y="331996"/>
                        </a:cubicBezTo>
                        <a:lnTo>
                          <a:pt x="31964" y="335677"/>
                        </a:lnTo>
                        <a:lnTo>
                          <a:pt x="35835" y="329901"/>
                        </a:lnTo>
                        <a:cubicBezTo>
                          <a:pt x="36407" y="329076"/>
                          <a:pt x="38121" y="326474"/>
                          <a:pt x="40279" y="322856"/>
                        </a:cubicBezTo>
                        <a:cubicBezTo>
                          <a:pt x="41231" y="324379"/>
                          <a:pt x="41992" y="327045"/>
                          <a:pt x="41865" y="331361"/>
                        </a:cubicBezTo>
                        <a:close/>
                        <a:moveTo>
                          <a:pt x="41865" y="283253"/>
                        </a:moveTo>
                        <a:cubicBezTo>
                          <a:pt x="41675" y="290361"/>
                          <a:pt x="34249" y="304895"/>
                          <a:pt x="27776" y="315557"/>
                        </a:cubicBezTo>
                        <a:cubicBezTo>
                          <a:pt x="21366" y="310417"/>
                          <a:pt x="14130" y="302674"/>
                          <a:pt x="14511" y="296391"/>
                        </a:cubicBezTo>
                        <a:cubicBezTo>
                          <a:pt x="15272" y="284522"/>
                          <a:pt x="19461" y="279826"/>
                          <a:pt x="19525" y="279762"/>
                        </a:cubicBezTo>
                        <a:cubicBezTo>
                          <a:pt x="19525" y="279762"/>
                          <a:pt x="25046" y="283317"/>
                          <a:pt x="26062" y="283888"/>
                        </a:cubicBezTo>
                        <a:lnTo>
                          <a:pt x="31964" y="287569"/>
                        </a:lnTo>
                        <a:lnTo>
                          <a:pt x="35835" y="281793"/>
                        </a:lnTo>
                        <a:cubicBezTo>
                          <a:pt x="36407" y="280968"/>
                          <a:pt x="38121" y="278366"/>
                          <a:pt x="40279" y="274748"/>
                        </a:cubicBezTo>
                        <a:cubicBezTo>
                          <a:pt x="41231" y="276271"/>
                          <a:pt x="41992" y="278937"/>
                          <a:pt x="41865" y="283253"/>
                        </a:cubicBezTo>
                        <a:close/>
                        <a:moveTo>
                          <a:pt x="41865" y="235208"/>
                        </a:moveTo>
                        <a:cubicBezTo>
                          <a:pt x="41675" y="242317"/>
                          <a:pt x="34249" y="256851"/>
                          <a:pt x="27776" y="267576"/>
                        </a:cubicBezTo>
                        <a:cubicBezTo>
                          <a:pt x="21366" y="262372"/>
                          <a:pt x="14130" y="254693"/>
                          <a:pt x="14511" y="248410"/>
                        </a:cubicBezTo>
                        <a:cubicBezTo>
                          <a:pt x="15272" y="236478"/>
                          <a:pt x="19461" y="231845"/>
                          <a:pt x="19525" y="231781"/>
                        </a:cubicBezTo>
                        <a:cubicBezTo>
                          <a:pt x="19525" y="231781"/>
                          <a:pt x="25046" y="235272"/>
                          <a:pt x="26062" y="235907"/>
                        </a:cubicBezTo>
                        <a:lnTo>
                          <a:pt x="31964" y="239524"/>
                        </a:lnTo>
                        <a:lnTo>
                          <a:pt x="35835" y="233748"/>
                        </a:lnTo>
                        <a:cubicBezTo>
                          <a:pt x="36407" y="232924"/>
                          <a:pt x="38121" y="230321"/>
                          <a:pt x="40279" y="226704"/>
                        </a:cubicBezTo>
                        <a:cubicBezTo>
                          <a:pt x="41231" y="228227"/>
                          <a:pt x="41992" y="230893"/>
                          <a:pt x="41865" y="235208"/>
                        </a:cubicBezTo>
                        <a:close/>
                        <a:moveTo>
                          <a:pt x="41865" y="187100"/>
                        </a:moveTo>
                        <a:cubicBezTo>
                          <a:pt x="41675" y="194209"/>
                          <a:pt x="34249" y="208743"/>
                          <a:pt x="27776" y="219468"/>
                        </a:cubicBezTo>
                        <a:cubicBezTo>
                          <a:pt x="21366" y="214264"/>
                          <a:pt x="14130" y="206585"/>
                          <a:pt x="14511" y="200302"/>
                        </a:cubicBezTo>
                        <a:cubicBezTo>
                          <a:pt x="15272" y="188370"/>
                          <a:pt x="19461" y="183737"/>
                          <a:pt x="19525" y="183673"/>
                        </a:cubicBezTo>
                        <a:cubicBezTo>
                          <a:pt x="19525" y="183673"/>
                          <a:pt x="25046" y="187164"/>
                          <a:pt x="26062" y="187798"/>
                        </a:cubicBezTo>
                        <a:lnTo>
                          <a:pt x="31964" y="191480"/>
                        </a:lnTo>
                        <a:lnTo>
                          <a:pt x="35835" y="185704"/>
                        </a:lnTo>
                        <a:cubicBezTo>
                          <a:pt x="36407" y="184879"/>
                          <a:pt x="38121" y="182277"/>
                          <a:pt x="40279" y="178659"/>
                        </a:cubicBezTo>
                        <a:cubicBezTo>
                          <a:pt x="41231" y="180119"/>
                          <a:pt x="41992" y="182785"/>
                          <a:pt x="41865" y="187100"/>
                        </a:cubicBezTo>
                        <a:close/>
                        <a:moveTo>
                          <a:pt x="41865" y="139056"/>
                        </a:moveTo>
                        <a:cubicBezTo>
                          <a:pt x="41675" y="146164"/>
                          <a:pt x="34249" y="160698"/>
                          <a:pt x="27776" y="171361"/>
                        </a:cubicBezTo>
                        <a:cubicBezTo>
                          <a:pt x="21366" y="166220"/>
                          <a:pt x="14130" y="158477"/>
                          <a:pt x="14511" y="152194"/>
                        </a:cubicBezTo>
                        <a:cubicBezTo>
                          <a:pt x="15272" y="140262"/>
                          <a:pt x="19461" y="135629"/>
                          <a:pt x="19525" y="135565"/>
                        </a:cubicBezTo>
                        <a:cubicBezTo>
                          <a:pt x="19525" y="135565"/>
                          <a:pt x="25046" y="139056"/>
                          <a:pt x="26062" y="139691"/>
                        </a:cubicBezTo>
                        <a:lnTo>
                          <a:pt x="31964" y="143372"/>
                        </a:lnTo>
                        <a:lnTo>
                          <a:pt x="35835" y="137596"/>
                        </a:lnTo>
                        <a:cubicBezTo>
                          <a:pt x="36407" y="136771"/>
                          <a:pt x="38121" y="134169"/>
                          <a:pt x="40279" y="130552"/>
                        </a:cubicBezTo>
                        <a:cubicBezTo>
                          <a:pt x="41231" y="132011"/>
                          <a:pt x="41992" y="134740"/>
                          <a:pt x="41865" y="139056"/>
                        </a:cubicBezTo>
                        <a:close/>
                        <a:moveTo>
                          <a:pt x="41865" y="90948"/>
                        </a:moveTo>
                        <a:cubicBezTo>
                          <a:pt x="41675" y="98057"/>
                          <a:pt x="34249" y="112590"/>
                          <a:pt x="27776" y="123253"/>
                        </a:cubicBezTo>
                        <a:cubicBezTo>
                          <a:pt x="21366" y="118112"/>
                          <a:pt x="14130" y="110369"/>
                          <a:pt x="14511" y="104086"/>
                        </a:cubicBezTo>
                        <a:cubicBezTo>
                          <a:pt x="15272" y="92217"/>
                          <a:pt x="19461" y="87521"/>
                          <a:pt x="19525" y="87457"/>
                        </a:cubicBezTo>
                        <a:cubicBezTo>
                          <a:pt x="19525" y="87457"/>
                          <a:pt x="25046" y="91011"/>
                          <a:pt x="26062" y="91583"/>
                        </a:cubicBezTo>
                        <a:lnTo>
                          <a:pt x="31964" y="95264"/>
                        </a:lnTo>
                        <a:lnTo>
                          <a:pt x="35835" y="89488"/>
                        </a:lnTo>
                        <a:cubicBezTo>
                          <a:pt x="36407" y="88663"/>
                          <a:pt x="38121" y="86061"/>
                          <a:pt x="40279" y="82444"/>
                        </a:cubicBezTo>
                        <a:cubicBezTo>
                          <a:pt x="41231" y="83967"/>
                          <a:pt x="41992" y="86632"/>
                          <a:pt x="41865" y="90948"/>
                        </a:cubicBezTo>
                        <a:close/>
                        <a:moveTo>
                          <a:pt x="41865" y="42840"/>
                        </a:moveTo>
                        <a:cubicBezTo>
                          <a:pt x="41675" y="49948"/>
                          <a:pt x="34249" y="64482"/>
                          <a:pt x="27776" y="75208"/>
                        </a:cubicBezTo>
                        <a:cubicBezTo>
                          <a:pt x="21366" y="70004"/>
                          <a:pt x="14130" y="62325"/>
                          <a:pt x="14511" y="56041"/>
                        </a:cubicBezTo>
                        <a:cubicBezTo>
                          <a:pt x="15272" y="44110"/>
                          <a:pt x="19461" y="39476"/>
                          <a:pt x="19525" y="39413"/>
                        </a:cubicBezTo>
                        <a:cubicBezTo>
                          <a:pt x="19525" y="39413"/>
                          <a:pt x="25046" y="42904"/>
                          <a:pt x="26062" y="43538"/>
                        </a:cubicBezTo>
                        <a:lnTo>
                          <a:pt x="31964" y="47156"/>
                        </a:lnTo>
                        <a:lnTo>
                          <a:pt x="35835" y="41380"/>
                        </a:lnTo>
                        <a:cubicBezTo>
                          <a:pt x="36407" y="40555"/>
                          <a:pt x="38121" y="37953"/>
                          <a:pt x="40279" y="34335"/>
                        </a:cubicBezTo>
                        <a:cubicBezTo>
                          <a:pt x="41231" y="35859"/>
                          <a:pt x="41992" y="38588"/>
                          <a:pt x="41865" y="4284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3F97FE45-C26B-4AF1-9EDC-5C226DA96461}"/>
                      </a:ext>
                    </a:extLst>
                  </p:cNvPr>
                  <p:cNvSpPr/>
                  <p:nvPr/>
                </p:nvSpPr>
                <p:spPr>
                  <a:xfrm>
                    <a:off x="7691706" y="4559663"/>
                    <a:ext cx="56287" cy="761539"/>
                  </a:xfrm>
                  <a:custGeom>
                    <a:avLst/>
                    <a:gdLst>
                      <a:gd name="connsiteX0" fmla="*/ 50056 w 56287"/>
                      <a:gd name="connsiteY0" fmla="*/ 36303 h 761539"/>
                      <a:gd name="connsiteX1" fmla="*/ 47453 w 56287"/>
                      <a:gd name="connsiteY1" fmla="*/ 34145 h 761539"/>
                      <a:gd name="connsiteX2" fmla="*/ 56275 w 56287"/>
                      <a:gd name="connsiteY2" fmla="*/ 7806 h 761539"/>
                      <a:gd name="connsiteX3" fmla="*/ 55703 w 56287"/>
                      <a:gd name="connsiteY3" fmla="*/ 0 h 761539"/>
                      <a:gd name="connsiteX4" fmla="*/ 41423 w 56287"/>
                      <a:gd name="connsiteY4" fmla="*/ 2221 h 761539"/>
                      <a:gd name="connsiteX5" fmla="*/ 41805 w 56287"/>
                      <a:gd name="connsiteY5" fmla="*/ 7489 h 761539"/>
                      <a:gd name="connsiteX6" fmla="*/ 27715 w 56287"/>
                      <a:gd name="connsiteY6" fmla="*/ 39857 h 761539"/>
                      <a:gd name="connsiteX7" fmla="*/ 14450 w 56287"/>
                      <a:gd name="connsiteY7" fmla="*/ 20690 h 761539"/>
                      <a:gd name="connsiteX8" fmla="*/ 18004 w 56287"/>
                      <a:gd name="connsiteY8" fmla="*/ 6220 h 761539"/>
                      <a:gd name="connsiteX9" fmla="*/ 1630 w 56287"/>
                      <a:gd name="connsiteY9" fmla="*/ 9202 h 761539"/>
                      <a:gd name="connsiteX10" fmla="*/ 44 w 56287"/>
                      <a:gd name="connsiteY10" fmla="*/ 19802 h 761539"/>
                      <a:gd name="connsiteX11" fmla="*/ 9182 w 56287"/>
                      <a:gd name="connsiteY11" fmla="*/ 42015 h 761539"/>
                      <a:gd name="connsiteX12" fmla="*/ 44 w 56287"/>
                      <a:gd name="connsiteY12" fmla="*/ 67846 h 761539"/>
                      <a:gd name="connsiteX13" fmla="*/ 9182 w 56287"/>
                      <a:gd name="connsiteY13" fmla="*/ 90060 h 761539"/>
                      <a:gd name="connsiteX14" fmla="*/ 44 w 56287"/>
                      <a:gd name="connsiteY14" fmla="*/ 115890 h 761539"/>
                      <a:gd name="connsiteX15" fmla="*/ 9182 w 56287"/>
                      <a:gd name="connsiteY15" fmla="*/ 138104 h 761539"/>
                      <a:gd name="connsiteX16" fmla="*/ 44 w 56287"/>
                      <a:gd name="connsiteY16" fmla="*/ 163935 h 761539"/>
                      <a:gd name="connsiteX17" fmla="*/ 9182 w 56287"/>
                      <a:gd name="connsiteY17" fmla="*/ 186148 h 761539"/>
                      <a:gd name="connsiteX18" fmla="*/ 44 w 56287"/>
                      <a:gd name="connsiteY18" fmla="*/ 211979 h 761539"/>
                      <a:gd name="connsiteX19" fmla="*/ 9182 w 56287"/>
                      <a:gd name="connsiteY19" fmla="*/ 234193 h 761539"/>
                      <a:gd name="connsiteX20" fmla="*/ 44 w 56287"/>
                      <a:gd name="connsiteY20" fmla="*/ 260024 h 761539"/>
                      <a:gd name="connsiteX21" fmla="*/ 9182 w 56287"/>
                      <a:gd name="connsiteY21" fmla="*/ 282237 h 761539"/>
                      <a:gd name="connsiteX22" fmla="*/ 44 w 56287"/>
                      <a:gd name="connsiteY22" fmla="*/ 308068 h 761539"/>
                      <a:gd name="connsiteX23" fmla="*/ 9182 w 56287"/>
                      <a:gd name="connsiteY23" fmla="*/ 330282 h 761539"/>
                      <a:gd name="connsiteX24" fmla="*/ 44 w 56287"/>
                      <a:gd name="connsiteY24" fmla="*/ 356113 h 761539"/>
                      <a:gd name="connsiteX25" fmla="*/ 9182 w 56287"/>
                      <a:gd name="connsiteY25" fmla="*/ 378326 h 761539"/>
                      <a:gd name="connsiteX26" fmla="*/ 44 w 56287"/>
                      <a:gd name="connsiteY26" fmla="*/ 404157 h 761539"/>
                      <a:gd name="connsiteX27" fmla="*/ 9182 w 56287"/>
                      <a:gd name="connsiteY27" fmla="*/ 426371 h 761539"/>
                      <a:gd name="connsiteX28" fmla="*/ 44 w 56287"/>
                      <a:gd name="connsiteY28" fmla="*/ 452202 h 761539"/>
                      <a:gd name="connsiteX29" fmla="*/ 9182 w 56287"/>
                      <a:gd name="connsiteY29" fmla="*/ 474415 h 761539"/>
                      <a:gd name="connsiteX30" fmla="*/ 44 w 56287"/>
                      <a:gd name="connsiteY30" fmla="*/ 500246 h 761539"/>
                      <a:gd name="connsiteX31" fmla="*/ 9182 w 56287"/>
                      <a:gd name="connsiteY31" fmla="*/ 522460 h 761539"/>
                      <a:gd name="connsiteX32" fmla="*/ 44 w 56287"/>
                      <a:gd name="connsiteY32" fmla="*/ 548291 h 761539"/>
                      <a:gd name="connsiteX33" fmla="*/ 9182 w 56287"/>
                      <a:gd name="connsiteY33" fmla="*/ 570504 h 761539"/>
                      <a:gd name="connsiteX34" fmla="*/ 44 w 56287"/>
                      <a:gd name="connsiteY34" fmla="*/ 596335 h 761539"/>
                      <a:gd name="connsiteX35" fmla="*/ 9182 w 56287"/>
                      <a:gd name="connsiteY35" fmla="*/ 618549 h 761539"/>
                      <a:gd name="connsiteX36" fmla="*/ 44 w 56287"/>
                      <a:gd name="connsiteY36" fmla="*/ 644380 h 761539"/>
                      <a:gd name="connsiteX37" fmla="*/ 9182 w 56287"/>
                      <a:gd name="connsiteY37" fmla="*/ 666593 h 761539"/>
                      <a:gd name="connsiteX38" fmla="*/ 44 w 56287"/>
                      <a:gd name="connsiteY38" fmla="*/ 692424 h 761539"/>
                      <a:gd name="connsiteX39" fmla="*/ 9182 w 56287"/>
                      <a:gd name="connsiteY39" fmla="*/ 714638 h 761539"/>
                      <a:gd name="connsiteX40" fmla="*/ 44 w 56287"/>
                      <a:gd name="connsiteY40" fmla="*/ 740469 h 761539"/>
                      <a:gd name="connsiteX41" fmla="*/ 4993 w 56287"/>
                      <a:gd name="connsiteY41" fmla="*/ 757097 h 761539"/>
                      <a:gd name="connsiteX42" fmla="*/ 26572 w 56287"/>
                      <a:gd name="connsiteY42" fmla="*/ 759509 h 761539"/>
                      <a:gd name="connsiteX43" fmla="*/ 14450 w 56287"/>
                      <a:gd name="connsiteY43" fmla="*/ 741357 h 761539"/>
                      <a:gd name="connsiteX44" fmla="*/ 19401 w 56287"/>
                      <a:gd name="connsiteY44" fmla="*/ 724729 h 761539"/>
                      <a:gd name="connsiteX45" fmla="*/ 25938 w 56287"/>
                      <a:gd name="connsiteY45" fmla="*/ 728854 h 761539"/>
                      <a:gd name="connsiteX46" fmla="*/ 31903 w 56287"/>
                      <a:gd name="connsiteY46" fmla="*/ 732535 h 761539"/>
                      <a:gd name="connsiteX47" fmla="*/ 35776 w 56287"/>
                      <a:gd name="connsiteY47" fmla="*/ 726760 h 761539"/>
                      <a:gd name="connsiteX48" fmla="*/ 40218 w 56287"/>
                      <a:gd name="connsiteY48" fmla="*/ 719715 h 761539"/>
                      <a:gd name="connsiteX49" fmla="*/ 41868 w 56287"/>
                      <a:gd name="connsiteY49" fmla="*/ 728220 h 761539"/>
                      <a:gd name="connsiteX50" fmla="*/ 28223 w 56287"/>
                      <a:gd name="connsiteY50" fmla="*/ 759763 h 761539"/>
                      <a:gd name="connsiteX51" fmla="*/ 53229 w 56287"/>
                      <a:gd name="connsiteY51" fmla="*/ 761540 h 761539"/>
                      <a:gd name="connsiteX52" fmla="*/ 50056 w 56287"/>
                      <a:gd name="connsiteY52" fmla="*/ 757097 h 761539"/>
                      <a:gd name="connsiteX53" fmla="*/ 47453 w 56287"/>
                      <a:gd name="connsiteY53" fmla="*/ 754939 h 761539"/>
                      <a:gd name="connsiteX54" fmla="*/ 56275 w 56287"/>
                      <a:gd name="connsiteY54" fmla="*/ 728600 h 761539"/>
                      <a:gd name="connsiteX55" fmla="*/ 50056 w 56287"/>
                      <a:gd name="connsiteY55" fmla="*/ 709053 h 761539"/>
                      <a:gd name="connsiteX56" fmla="*/ 47453 w 56287"/>
                      <a:gd name="connsiteY56" fmla="*/ 706831 h 761539"/>
                      <a:gd name="connsiteX57" fmla="*/ 56275 w 56287"/>
                      <a:gd name="connsiteY57" fmla="*/ 680492 h 761539"/>
                      <a:gd name="connsiteX58" fmla="*/ 50056 w 56287"/>
                      <a:gd name="connsiteY58" fmla="*/ 660944 h 761539"/>
                      <a:gd name="connsiteX59" fmla="*/ 47453 w 56287"/>
                      <a:gd name="connsiteY59" fmla="*/ 658723 h 761539"/>
                      <a:gd name="connsiteX60" fmla="*/ 56275 w 56287"/>
                      <a:gd name="connsiteY60" fmla="*/ 632384 h 761539"/>
                      <a:gd name="connsiteX61" fmla="*/ 50056 w 56287"/>
                      <a:gd name="connsiteY61" fmla="*/ 612837 h 761539"/>
                      <a:gd name="connsiteX62" fmla="*/ 47453 w 56287"/>
                      <a:gd name="connsiteY62" fmla="*/ 610679 h 761539"/>
                      <a:gd name="connsiteX63" fmla="*/ 56275 w 56287"/>
                      <a:gd name="connsiteY63" fmla="*/ 584340 h 761539"/>
                      <a:gd name="connsiteX64" fmla="*/ 50056 w 56287"/>
                      <a:gd name="connsiteY64" fmla="*/ 564792 h 761539"/>
                      <a:gd name="connsiteX65" fmla="*/ 47453 w 56287"/>
                      <a:gd name="connsiteY65" fmla="*/ 562634 h 761539"/>
                      <a:gd name="connsiteX66" fmla="*/ 56275 w 56287"/>
                      <a:gd name="connsiteY66" fmla="*/ 536296 h 761539"/>
                      <a:gd name="connsiteX67" fmla="*/ 50056 w 56287"/>
                      <a:gd name="connsiteY67" fmla="*/ 516748 h 761539"/>
                      <a:gd name="connsiteX68" fmla="*/ 47453 w 56287"/>
                      <a:gd name="connsiteY68" fmla="*/ 514526 h 761539"/>
                      <a:gd name="connsiteX69" fmla="*/ 56275 w 56287"/>
                      <a:gd name="connsiteY69" fmla="*/ 488188 h 761539"/>
                      <a:gd name="connsiteX70" fmla="*/ 50056 w 56287"/>
                      <a:gd name="connsiteY70" fmla="*/ 468640 h 761539"/>
                      <a:gd name="connsiteX71" fmla="*/ 47453 w 56287"/>
                      <a:gd name="connsiteY71" fmla="*/ 466419 h 761539"/>
                      <a:gd name="connsiteX72" fmla="*/ 56275 w 56287"/>
                      <a:gd name="connsiteY72" fmla="*/ 440080 h 761539"/>
                      <a:gd name="connsiteX73" fmla="*/ 50056 w 56287"/>
                      <a:gd name="connsiteY73" fmla="*/ 420532 h 761539"/>
                      <a:gd name="connsiteX74" fmla="*/ 47453 w 56287"/>
                      <a:gd name="connsiteY74" fmla="*/ 418374 h 761539"/>
                      <a:gd name="connsiteX75" fmla="*/ 56275 w 56287"/>
                      <a:gd name="connsiteY75" fmla="*/ 392035 h 761539"/>
                      <a:gd name="connsiteX76" fmla="*/ 50056 w 56287"/>
                      <a:gd name="connsiteY76" fmla="*/ 372488 h 761539"/>
                      <a:gd name="connsiteX77" fmla="*/ 47453 w 56287"/>
                      <a:gd name="connsiteY77" fmla="*/ 370329 h 761539"/>
                      <a:gd name="connsiteX78" fmla="*/ 56275 w 56287"/>
                      <a:gd name="connsiteY78" fmla="*/ 343991 h 761539"/>
                      <a:gd name="connsiteX79" fmla="*/ 50056 w 56287"/>
                      <a:gd name="connsiteY79" fmla="*/ 324443 h 761539"/>
                      <a:gd name="connsiteX80" fmla="*/ 47453 w 56287"/>
                      <a:gd name="connsiteY80" fmla="*/ 322221 h 761539"/>
                      <a:gd name="connsiteX81" fmla="*/ 56275 w 56287"/>
                      <a:gd name="connsiteY81" fmla="*/ 295883 h 761539"/>
                      <a:gd name="connsiteX82" fmla="*/ 50056 w 56287"/>
                      <a:gd name="connsiteY82" fmla="*/ 276335 h 761539"/>
                      <a:gd name="connsiteX83" fmla="*/ 47453 w 56287"/>
                      <a:gd name="connsiteY83" fmla="*/ 274114 h 761539"/>
                      <a:gd name="connsiteX84" fmla="*/ 56275 w 56287"/>
                      <a:gd name="connsiteY84" fmla="*/ 247775 h 761539"/>
                      <a:gd name="connsiteX85" fmla="*/ 50056 w 56287"/>
                      <a:gd name="connsiteY85" fmla="*/ 228227 h 761539"/>
                      <a:gd name="connsiteX86" fmla="*/ 47453 w 56287"/>
                      <a:gd name="connsiteY86" fmla="*/ 226069 h 761539"/>
                      <a:gd name="connsiteX87" fmla="*/ 56275 w 56287"/>
                      <a:gd name="connsiteY87" fmla="*/ 199730 h 761539"/>
                      <a:gd name="connsiteX88" fmla="*/ 50056 w 56287"/>
                      <a:gd name="connsiteY88" fmla="*/ 180182 h 761539"/>
                      <a:gd name="connsiteX89" fmla="*/ 47453 w 56287"/>
                      <a:gd name="connsiteY89" fmla="*/ 178025 h 761539"/>
                      <a:gd name="connsiteX90" fmla="*/ 56275 w 56287"/>
                      <a:gd name="connsiteY90" fmla="*/ 151686 h 761539"/>
                      <a:gd name="connsiteX91" fmla="*/ 50056 w 56287"/>
                      <a:gd name="connsiteY91" fmla="*/ 132138 h 761539"/>
                      <a:gd name="connsiteX92" fmla="*/ 47453 w 56287"/>
                      <a:gd name="connsiteY92" fmla="*/ 129917 h 761539"/>
                      <a:gd name="connsiteX93" fmla="*/ 56275 w 56287"/>
                      <a:gd name="connsiteY93" fmla="*/ 103578 h 761539"/>
                      <a:gd name="connsiteX94" fmla="*/ 50056 w 56287"/>
                      <a:gd name="connsiteY94" fmla="*/ 84030 h 761539"/>
                      <a:gd name="connsiteX95" fmla="*/ 47453 w 56287"/>
                      <a:gd name="connsiteY95" fmla="*/ 81809 h 761539"/>
                      <a:gd name="connsiteX96" fmla="*/ 56275 w 56287"/>
                      <a:gd name="connsiteY96" fmla="*/ 55470 h 761539"/>
                      <a:gd name="connsiteX97" fmla="*/ 50056 w 56287"/>
                      <a:gd name="connsiteY97" fmla="*/ 36303 h 761539"/>
                      <a:gd name="connsiteX98" fmla="*/ 41868 w 56287"/>
                      <a:gd name="connsiteY98" fmla="*/ 680556 h 761539"/>
                      <a:gd name="connsiteX99" fmla="*/ 27779 w 56287"/>
                      <a:gd name="connsiteY99" fmla="*/ 712860 h 761539"/>
                      <a:gd name="connsiteX100" fmla="*/ 14513 w 56287"/>
                      <a:gd name="connsiteY100" fmla="*/ 693694 h 761539"/>
                      <a:gd name="connsiteX101" fmla="*/ 19464 w 56287"/>
                      <a:gd name="connsiteY101" fmla="*/ 677065 h 761539"/>
                      <a:gd name="connsiteX102" fmla="*/ 26001 w 56287"/>
                      <a:gd name="connsiteY102" fmla="*/ 681190 h 761539"/>
                      <a:gd name="connsiteX103" fmla="*/ 31967 w 56287"/>
                      <a:gd name="connsiteY103" fmla="*/ 684872 h 761539"/>
                      <a:gd name="connsiteX104" fmla="*/ 35838 w 56287"/>
                      <a:gd name="connsiteY104" fmla="*/ 679096 h 761539"/>
                      <a:gd name="connsiteX105" fmla="*/ 40281 w 56287"/>
                      <a:gd name="connsiteY105" fmla="*/ 672051 h 761539"/>
                      <a:gd name="connsiteX106" fmla="*/ 41868 w 56287"/>
                      <a:gd name="connsiteY106" fmla="*/ 680556 h 761539"/>
                      <a:gd name="connsiteX107" fmla="*/ 41868 w 56287"/>
                      <a:gd name="connsiteY107" fmla="*/ 632448 h 761539"/>
                      <a:gd name="connsiteX108" fmla="*/ 27779 w 56287"/>
                      <a:gd name="connsiteY108" fmla="*/ 664816 h 761539"/>
                      <a:gd name="connsiteX109" fmla="*/ 14513 w 56287"/>
                      <a:gd name="connsiteY109" fmla="*/ 645649 h 761539"/>
                      <a:gd name="connsiteX110" fmla="*/ 19464 w 56287"/>
                      <a:gd name="connsiteY110" fmla="*/ 629021 h 761539"/>
                      <a:gd name="connsiteX111" fmla="*/ 26001 w 56287"/>
                      <a:gd name="connsiteY111" fmla="*/ 633146 h 761539"/>
                      <a:gd name="connsiteX112" fmla="*/ 31967 w 56287"/>
                      <a:gd name="connsiteY112" fmla="*/ 636764 h 761539"/>
                      <a:gd name="connsiteX113" fmla="*/ 35838 w 56287"/>
                      <a:gd name="connsiteY113" fmla="*/ 630988 h 761539"/>
                      <a:gd name="connsiteX114" fmla="*/ 40281 w 56287"/>
                      <a:gd name="connsiteY114" fmla="*/ 623944 h 761539"/>
                      <a:gd name="connsiteX115" fmla="*/ 41868 w 56287"/>
                      <a:gd name="connsiteY115" fmla="*/ 632448 h 761539"/>
                      <a:gd name="connsiteX116" fmla="*/ 41868 w 56287"/>
                      <a:gd name="connsiteY116" fmla="*/ 584403 h 761539"/>
                      <a:gd name="connsiteX117" fmla="*/ 27779 w 56287"/>
                      <a:gd name="connsiteY117" fmla="*/ 616772 h 761539"/>
                      <a:gd name="connsiteX118" fmla="*/ 14513 w 56287"/>
                      <a:gd name="connsiteY118" fmla="*/ 597605 h 761539"/>
                      <a:gd name="connsiteX119" fmla="*/ 19464 w 56287"/>
                      <a:gd name="connsiteY119" fmla="*/ 580976 h 761539"/>
                      <a:gd name="connsiteX120" fmla="*/ 26001 w 56287"/>
                      <a:gd name="connsiteY120" fmla="*/ 585102 h 761539"/>
                      <a:gd name="connsiteX121" fmla="*/ 31967 w 56287"/>
                      <a:gd name="connsiteY121" fmla="*/ 588783 h 761539"/>
                      <a:gd name="connsiteX122" fmla="*/ 35838 w 56287"/>
                      <a:gd name="connsiteY122" fmla="*/ 583007 h 761539"/>
                      <a:gd name="connsiteX123" fmla="*/ 40281 w 56287"/>
                      <a:gd name="connsiteY123" fmla="*/ 575963 h 761539"/>
                      <a:gd name="connsiteX124" fmla="*/ 41868 w 56287"/>
                      <a:gd name="connsiteY124" fmla="*/ 584403 h 761539"/>
                      <a:gd name="connsiteX125" fmla="*/ 41868 w 56287"/>
                      <a:gd name="connsiteY125" fmla="*/ 536296 h 761539"/>
                      <a:gd name="connsiteX126" fmla="*/ 27779 w 56287"/>
                      <a:gd name="connsiteY126" fmla="*/ 568600 h 761539"/>
                      <a:gd name="connsiteX127" fmla="*/ 14513 w 56287"/>
                      <a:gd name="connsiteY127" fmla="*/ 549433 h 761539"/>
                      <a:gd name="connsiteX128" fmla="*/ 19464 w 56287"/>
                      <a:gd name="connsiteY128" fmla="*/ 532805 h 761539"/>
                      <a:gd name="connsiteX129" fmla="*/ 26001 w 56287"/>
                      <a:gd name="connsiteY129" fmla="*/ 536930 h 761539"/>
                      <a:gd name="connsiteX130" fmla="*/ 31967 w 56287"/>
                      <a:gd name="connsiteY130" fmla="*/ 540611 h 761539"/>
                      <a:gd name="connsiteX131" fmla="*/ 35838 w 56287"/>
                      <a:gd name="connsiteY131" fmla="*/ 534836 h 761539"/>
                      <a:gd name="connsiteX132" fmla="*/ 40281 w 56287"/>
                      <a:gd name="connsiteY132" fmla="*/ 527791 h 761539"/>
                      <a:gd name="connsiteX133" fmla="*/ 41868 w 56287"/>
                      <a:gd name="connsiteY133" fmla="*/ 536296 h 761539"/>
                      <a:gd name="connsiteX134" fmla="*/ 41868 w 56287"/>
                      <a:gd name="connsiteY134" fmla="*/ 488251 h 761539"/>
                      <a:gd name="connsiteX135" fmla="*/ 27779 w 56287"/>
                      <a:gd name="connsiteY135" fmla="*/ 520556 h 761539"/>
                      <a:gd name="connsiteX136" fmla="*/ 14513 w 56287"/>
                      <a:gd name="connsiteY136" fmla="*/ 501389 h 761539"/>
                      <a:gd name="connsiteX137" fmla="*/ 19464 w 56287"/>
                      <a:gd name="connsiteY137" fmla="*/ 484761 h 761539"/>
                      <a:gd name="connsiteX138" fmla="*/ 26001 w 56287"/>
                      <a:gd name="connsiteY138" fmla="*/ 488886 h 761539"/>
                      <a:gd name="connsiteX139" fmla="*/ 31967 w 56287"/>
                      <a:gd name="connsiteY139" fmla="*/ 492567 h 761539"/>
                      <a:gd name="connsiteX140" fmla="*/ 35838 w 56287"/>
                      <a:gd name="connsiteY140" fmla="*/ 486791 h 761539"/>
                      <a:gd name="connsiteX141" fmla="*/ 40281 w 56287"/>
                      <a:gd name="connsiteY141" fmla="*/ 479746 h 761539"/>
                      <a:gd name="connsiteX142" fmla="*/ 41868 w 56287"/>
                      <a:gd name="connsiteY142" fmla="*/ 488251 h 761539"/>
                      <a:gd name="connsiteX143" fmla="*/ 41868 w 56287"/>
                      <a:gd name="connsiteY143" fmla="*/ 440143 h 761539"/>
                      <a:gd name="connsiteX144" fmla="*/ 27779 w 56287"/>
                      <a:gd name="connsiteY144" fmla="*/ 472511 h 761539"/>
                      <a:gd name="connsiteX145" fmla="*/ 14513 w 56287"/>
                      <a:gd name="connsiteY145" fmla="*/ 453344 h 761539"/>
                      <a:gd name="connsiteX146" fmla="*/ 19464 w 56287"/>
                      <a:gd name="connsiteY146" fmla="*/ 436716 h 761539"/>
                      <a:gd name="connsiteX147" fmla="*/ 26001 w 56287"/>
                      <a:gd name="connsiteY147" fmla="*/ 440841 h 761539"/>
                      <a:gd name="connsiteX148" fmla="*/ 31967 w 56287"/>
                      <a:gd name="connsiteY148" fmla="*/ 444459 h 761539"/>
                      <a:gd name="connsiteX149" fmla="*/ 35838 w 56287"/>
                      <a:gd name="connsiteY149" fmla="*/ 438684 h 761539"/>
                      <a:gd name="connsiteX150" fmla="*/ 40281 w 56287"/>
                      <a:gd name="connsiteY150" fmla="*/ 431638 h 761539"/>
                      <a:gd name="connsiteX151" fmla="*/ 41868 w 56287"/>
                      <a:gd name="connsiteY151" fmla="*/ 440143 h 761539"/>
                      <a:gd name="connsiteX152" fmla="*/ 41868 w 56287"/>
                      <a:gd name="connsiteY152" fmla="*/ 392035 h 761539"/>
                      <a:gd name="connsiteX153" fmla="*/ 27779 w 56287"/>
                      <a:gd name="connsiteY153" fmla="*/ 424403 h 761539"/>
                      <a:gd name="connsiteX154" fmla="*/ 14513 w 56287"/>
                      <a:gd name="connsiteY154" fmla="*/ 405236 h 761539"/>
                      <a:gd name="connsiteX155" fmla="*/ 19464 w 56287"/>
                      <a:gd name="connsiteY155" fmla="*/ 388608 h 761539"/>
                      <a:gd name="connsiteX156" fmla="*/ 26001 w 56287"/>
                      <a:gd name="connsiteY156" fmla="*/ 392733 h 761539"/>
                      <a:gd name="connsiteX157" fmla="*/ 31967 w 56287"/>
                      <a:gd name="connsiteY157" fmla="*/ 396414 h 761539"/>
                      <a:gd name="connsiteX158" fmla="*/ 35838 w 56287"/>
                      <a:gd name="connsiteY158" fmla="*/ 390639 h 761539"/>
                      <a:gd name="connsiteX159" fmla="*/ 40281 w 56287"/>
                      <a:gd name="connsiteY159" fmla="*/ 383594 h 761539"/>
                      <a:gd name="connsiteX160" fmla="*/ 41868 w 56287"/>
                      <a:gd name="connsiteY160" fmla="*/ 392035 h 761539"/>
                      <a:gd name="connsiteX161" fmla="*/ 41868 w 56287"/>
                      <a:gd name="connsiteY161" fmla="*/ 343991 h 761539"/>
                      <a:gd name="connsiteX162" fmla="*/ 27779 w 56287"/>
                      <a:gd name="connsiteY162" fmla="*/ 376295 h 761539"/>
                      <a:gd name="connsiteX163" fmla="*/ 14513 w 56287"/>
                      <a:gd name="connsiteY163" fmla="*/ 357128 h 761539"/>
                      <a:gd name="connsiteX164" fmla="*/ 19464 w 56287"/>
                      <a:gd name="connsiteY164" fmla="*/ 340500 h 761539"/>
                      <a:gd name="connsiteX165" fmla="*/ 26001 w 56287"/>
                      <a:gd name="connsiteY165" fmla="*/ 344625 h 761539"/>
                      <a:gd name="connsiteX166" fmla="*/ 31967 w 56287"/>
                      <a:gd name="connsiteY166" fmla="*/ 348307 h 761539"/>
                      <a:gd name="connsiteX167" fmla="*/ 35838 w 56287"/>
                      <a:gd name="connsiteY167" fmla="*/ 342531 h 761539"/>
                      <a:gd name="connsiteX168" fmla="*/ 40281 w 56287"/>
                      <a:gd name="connsiteY168" fmla="*/ 335486 h 761539"/>
                      <a:gd name="connsiteX169" fmla="*/ 41868 w 56287"/>
                      <a:gd name="connsiteY169" fmla="*/ 343991 h 761539"/>
                      <a:gd name="connsiteX170" fmla="*/ 41868 w 56287"/>
                      <a:gd name="connsiteY170" fmla="*/ 295883 h 761539"/>
                      <a:gd name="connsiteX171" fmla="*/ 27779 w 56287"/>
                      <a:gd name="connsiteY171" fmla="*/ 328187 h 761539"/>
                      <a:gd name="connsiteX172" fmla="*/ 14513 w 56287"/>
                      <a:gd name="connsiteY172" fmla="*/ 309021 h 761539"/>
                      <a:gd name="connsiteX173" fmla="*/ 19464 w 56287"/>
                      <a:gd name="connsiteY173" fmla="*/ 292392 h 761539"/>
                      <a:gd name="connsiteX174" fmla="*/ 26001 w 56287"/>
                      <a:gd name="connsiteY174" fmla="*/ 296517 h 761539"/>
                      <a:gd name="connsiteX175" fmla="*/ 31967 w 56287"/>
                      <a:gd name="connsiteY175" fmla="*/ 300199 h 761539"/>
                      <a:gd name="connsiteX176" fmla="*/ 35838 w 56287"/>
                      <a:gd name="connsiteY176" fmla="*/ 294423 h 761539"/>
                      <a:gd name="connsiteX177" fmla="*/ 40281 w 56287"/>
                      <a:gd name="connsiteY177" fmla="*/ 287378 h 761539"/>
                      <a:gd name="connsiteX178" fmla="*/ 41868 w 56287"/>
                      <a:gd name="connsiteY178" fmla="*/ 295883 h 761539"/>
                      <a:gd name="connsiteX179" fmla="*/ 41868 w 56287"/>
                      <a:gd name="connsiteY179" fmla="*/ 247838 h 761539"/>
                      <a:gd name="connsiteX180" fmla="*/ 27779 w 56287"/>
                      <a:gd name="connsiteY180" fmla="*/ 280206 h 761539"/>
                      <a:gd name="connsiteX181" fmla="*/ 14513 w 56287"/>
                      <a:gd name="connsiteY181" fmla="*/ 261040 h 761539"/>
                      <a:gd name="connsiteX182" fmla="*/ 19464 w 56287"/>
                      <a:gd name="connsiteY182" fmla="*/ 244411 h 761539"/>
                      <a:gd name="connsiteX183" fmla="*/ 26001 w 56287"/>
                      <a:gd name="connsiteY183" fmla="*/ 248536 h 761539"/>
                      <a:gd name="connsiteX184" fmla="*/ 31967 w 56287"/>
                      <a:gd name="connsiteY184" fmla="*/ 252154 h 761539"/>
                      <a:gd name="connsiteX185" fmla="*/ 35838 w 56287"/>
                      <a:gd name="connsiteY185" fmla="*/ 246378 h 761539"/>
                      <a:gd name="connsiteX186" fmla="*/ 40281 w 56287"/>
                      <a:gd name="connsiteY186" fmla="*/ 239334 h 761539"/>
                      <a:gd name="connsiteX187" fmla="*/ 41868 w 56287"/>
                      <a:gd name="connsiteY187" fmla="*/ 247838 h 761539"/>
                      <a:gd name="connsiteX188" fmla="*/ 41868 w 56287"/>
                      <a:gd name="connsiteY188" fmla="*/ 199730 h 761539"/>
                      <a:gd name="connsiteX189" fmla="*/ 27779 w 56287"/>
                      <a:gd name="connsiteY189" fmla="*/ 232098 h 761539"/>
                      <a:gd name="connsiteX190" fmla="*/ 14513 w 56287"/>
                      <a:gd name="connsiteY190" fmla="*/ 212932 h 761539"/>
                      <a:gd name="connsiteX191" fmla="*/ 19464 w 56287"/>
                      <a:gd name="connsiteY191" fmla="*/ 196303 h 761539"/>
                      <a:gd name="connsiteX192" fmla="*/ 26001 w 56287"/>
                      <a:gd name="connsiteY192" fmla="*/ 200428 h 761539"/>
                      <a:gd name="connsiteX193" fmla="*/ 31967 w 56287"/>
                      <a:gd name="connsiteY193" fmla="*/ 204110 h 761539"/>
                      <a:gd name="connsiteX194" fmla="*/ 35838 w 56287"/>
                      <a:gd name="connsiteY194" fmla="*/ 198334 h 761539"/>
                      <a:gd name="connsiteX195" fmla="*/ 40281 w 56287"/>
                      <a:gd name="connsiteY195" fmla="*/ 191289 h 761539"/>
                      <a:gd name="connsiteX196" fmla="*/ 41868 w 56287"/>
                      <a:gd name="connsiteY196" fmla="*/ 199730 h 761539"/>
                      <a:gd name="connsiteX197" fmla="*/ 41868 w 56287"/>
                      <a:gd name="connsiteY197" fmla="*/ 151686 h 761539"/>
                      <a:gd name="connsiteX198" fmla="*/ 27779 w 56287"/>
                      <a:gd name="connsiteY198" fmla="*/ 183991 h 761539"/>
                      <a:gd name="connsiteX199" fmla="*/ 14513 w 56287"/>
                      <a:gd name="connsiteY199" fmla="*/ 164823 h 761539"/>
                      <a:gd name="connsiteX200" fmla="*/ 19464 w 56287"/>
                      <a:gd name="connsiteY200" fmla="*/ 148195 h 761539"/>
                      <a:gd name="connsiteX201" fmla="*/ 26001 w 56287"/>
                      <a:gd name="connsiteY201" fmla="*/ 152321 h 761539"/>
                      <a:gd name="connsiteX202" fmla="*/ 31967 w 56287"/>
                      <a:gd name="connsiteY202" fmla="*/ 156001 h 761539"/>
                      <a:gd name="connsiteX203" fmla="*/ 35838 w 56287"/>
                      <a:gd name="connsiteY203" fmla="*/ 150226 h 761539"/>
                      <a:gd name="connsiteX204" fmla="*/ 40281 w 56287"/>
                      <a:gd name="connsiteY204" fmla="*/ 143181 h 761539"/>
                      <a:gd name="connsiteX205" fmla="*/ 41868 w 56287"/>
                      <a:gd name="connsiteY205" fmla="*/ 151686 h 761539"/>
                      <a:gd name="connsiteX206" fmla="*/ 41868 w 56287"/>
                      <a:gd name="connsiteY206" fmla="*/ 103578 h 761539"/>
                      <a:gd name="connsiteX207" fmla="*/ 27779 w 56287"/>
                      <a:gd name="connsiteY207" fmla="*/ 135883 h 761539"/>
                      <a:gd name="connsiteX208" fmla="*/ 14513 w 56287"/>
                      <a:gd name="connsiteY208" fmla="*/ 116715 h 761539"/>
                      <a:gd name="connsiteX209" fmla="*/ 19464 w 56287"/>
                      <a:gd name="connsiteY209" fmla="*/ 100087 h 761539"/>
                      <a:gd name="connsiteX210" fmla="*/ 26001 w 56287"/>
                      <a:gd name="connsiteY210" fmla="*/ 104213 h 761539"/>
                      <a:gd name="connsiteX211" fmla="*/ 31967 w 56287"/>
                      <a:gd name="connsiteY211" fmla="*/ 107894 h 761539"/>
                      <a:gd name="connsiteX212" fmla="*/ 35838 w 56287"/>
                      <a:gd name="connsiteY212" fmla="*/ 102118 h 761539"/>
                      <a:gd name="connsiteX213" fmla="*/ 40281 w 56287"/>
                      <a:gd name="connsiteY213" fmla="*/ 95073 h 761539"/>
                      <a:gd name="connsiteX214" fmla="*/ 41868 w 56287"/>
                      <a:gd name="connsiteY214" fmla="*/ 103578 h 761539"/>
                      <a:gd name="connsiteX215" fmla="*/ 41868 w 56287"/>
                      <a:gd name="connsiteY215" fmla="*/ 55470 h 761539"/>
                      <a:gd name="connsiteX216" fmla="*/ 27779 w 56287"/>
                      <a:gd name="connsiteY216" fmla="*/ 87838 h 761539"/>
                      <a:gd name="connsiteX217" fmla="*/ 14513 w 56287"/>
                      <a:gd name="connsiteY217" fmla="*/ 68671 h 761539"/>
                      <a:gd name="connsiteX218" fmla="*/ 19464 w 56287"/>
                      <a:gd name="connsiteY218" fmla="*/ 52043 h 761539"/>
                      <a:gd name="connsiteX219" fmla="*/ 26001 w 56287"/>
                      <a:gd name="connsiteY219" fmla="*/ 56168 h 761539"/>
                      <a:gd name="connsiteX220" fmla="*/ 31967 w 56287"/>
                      <a:gd name="connsiteY220" fmla="*/ 59786 h 761539"/>
                      <a:gd name="connsiteX221" fmla="*/ 35838 w 56287"/>
                      <a:gd name="connsiteY221" fmla="*/ 54010 h 761539"/>
                      <a:gd name="connsiteX222" fmla="*/ 40281 w 56287"/>
                      <a:gd name="connsiteY222" fmla="*/ 46965 h 761539"/>
                      <a:gd name="connsiteX223" fmla="*/ 41868 w 56287"/>
                      <a:gd name="connsiteY223" fmla="*/ 55470 h 76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</a:cxnLst>
                    <a:rect l="l" t="t" r="r" b="b"/>
                    <a:pathLst>
                      <a:path w="56287" h="761539">
                        <a:moveTo>
                          <a:pt x="50056" y="36303"/>
                        </a:moveTo>
                        <a:cubicBezTo>
                          <a:pt x="49167" y="35414"/>
                          <a:pt x="48278" y="34716"/>
                          <a:pt x="47453" y="34145"/>
                        </a:cubicBezTo>
                        <a:cubicBezTo>
                          <a:pt x="51959" y="25260"/>
                          <a:pt x="56085" y="15168"/>
                          <a:pt x="56275" y="7806"/>
                        </a:cubicBezTo>
                        <a:cubicBezTo>
                          <a:pt x="56339" y="5014"/>
                          <a:pt x="56148" y="2348"/>
                          <a:pt x="55703" y="0"/>
                        </a:cubicBezTo>
                        <a:cubicBezTo>
                          <a:pt x="50754" y="762"/>
                          <a:pt x="45994" y="1460"/>
                          <a:pt x="41423" y="2221"/>
                        </a:cubicBezTo>
                        <a:cubicBezTo>
                          <a:pt x="41741" y="3617"/>
                          <a:pt x="41868" y="5331"/>
                          <a:pt x="41805" y="7489"/>
                        </a:cubicBezTo>
                        <a:cubicBezTo>
                          <a:pt x="41614" y="14597"/>
                          <a:pt x="34189" y="29131"/>
                          <a:pt x="27715" y="39857"/>
                        </a:cubicBezTo>
                        <a:cubicBezTo>
                          <a:pt x="21305" y="34653"/>
                          <a:pt x="14006" y="26973"/>
                          <a:pt x="14450" y="20690"/>
                        </a:cubicBezTo>
                        <a:cubicBezTo>
                          <a:pt x="14895" y="13264"/>
                          <a:pt x="16735" y="8631"/>
                          <a:pt x="18004" y="6220"/>
                        </a:cubicBezTo>
                        <a:cubicBezTo>
                          <a:pt x="12229" y="7235"/>
                          <a:pt x="6771" y="8251"/>
                          <a:pt x="1630" y="9202"/>
                        </a:cubicBezTo>
                        <a:cubicBezTo>
                          <a:pt x="869" y="12249"/>
                          <a:pt x="297" y="15740"/>
                          <a:pt x="44" y="19802"/>
                        </a:cubicBezTo>
                        <a:cubicBezTo>
                          <a:pt x="-465" y="28179"/>
                          <a:pt x="3851" y="35859"/>
                          <a:pt x="9182" y="42015"/>
                        </a:cubicBezTo>
                        <a:cubicBezTo>
                          <a:pt x="7850" y="43348"/>
                          <a:pt x="1122" y="50900"/>
                          <a:pt x="44" y="67846"/>
                        </a:cubicBezTo>
                        <a:cubicBezTo>
                          <a:pt x="-465" y="76223"/>
                          <a:pt x="3851" y="83903"/>
                          <a:pt x="9182" y="90060"/>
                        </a:cubicBezTo>
                        <a:cubicBezTo>
                          <a:pt x="7850" y="91392"/>
                          <a:pt x="1122" y="98945"/>
                          <a:pt x="44" y="115890"/>
                        </a:cubicBezTo>
                        <a:cubicBezTo>
                          <a:pt x="-465" y="124268"/>
                          <a:pt x="3851" y="131948"/>
                          <a:pt x="9182" y="138104"/>
                        </a:cubicBezTo>
                        <a:cubicBezTo>
                          <a:pt x="7850" y="139437"/>
                          <a:pt x="1122" y="146989"/>
                          <a:pt x="44" y="163935"/>
                        </a:cubicBezTo>
                        <a:cubicBezTo>
                          <a:pt x="-465" y="172313"/>
                          <a:pt x="3851" y="179992"/>
                          <a:pt x="9182" y="186148"/>
                        </a:cubicBezTo>
                        <a:cubicBezTo>
                          <a:pt x="7850" y="187481"/>
                          <a:pt x="1122" y="195034"/>
                          <a:pt x="44" y="211979"/>
                        </a:cubicBezTo>
                        <a:cubicBezTo>
                          <a:pt x="-465" y="220357"/>
                          <a:pt x="3851" y="228037"/>
                          <a:pt x="9182" y="234193"/>
                        </a:cubicBezTo>
                        <a:cubicBezTo>
                          <a:pt x="7850" y="235526"/>
                          <a:pt x="1122" y="243078"/>
                          <a:pt x="44" y="260024"/>
                        </a:cubicBezTo>
                        <a:cubicBezTo>
                          <a:pt x="-465" y="268402"/>
                          <a:pt x="3851" y="276081"/>
                          <a:pt x="9182" y="282237"/>
                        </a:cubicBezTo>
                        <a:cubicBezTo>
                          <a:pt x="7850" y="283570"/>
                          <a:pt x="1122" y="291123"/>
                          <a:pt x="44" y="308068"/>
                        </a:cubicBezTo>
                        <a:cubicBezTo>
                          <a:pt x="-465" y="316446"/>
                          <a:pt x="3851" y="324125"/>
                          <a:pt x="9182" y="330282"/>
                        </a:cubicBezTo>
                        <a:cubicBezTo>
                          <a:pt x="7850" y="331615"/>
                          <a:pt x="1122" y="339167"/>
                          <a:pt x="44" y="356113"/>
                        </a:cubicBezTo>
                        <a:cubicBezTo>
                          <a:pt x="-465" y="364491"/>
                          <a:pt x="3851" y="372170"/>
                          <a:pt x="9182" y="378326"/>
                        </a:cubicBezTo>
                        <a:cubicBezTo>
                          <a:pt x="7850" y="379659"/>
                          <a:pt x="1122" y="387212"/>
                          <a:pt x="44" y="404157"/>
                        </a:cubicBezTo>
                        <a:cubicBezTo>
                          <a:pt x="-465" y="412535"/>
                          <a:pt x="3851" y="420214"/>
                          <a:pt x="9182" y="426371"/>
                        </a:cubicBezTo>
                        <a:cubicBezTo>
                          <a:pt x="7850" y="427703"/>
                          <a:pt x="1122" y="435256"/>
                          <a:pt x="44" y="452202"/>
                        </a:cubicBezTo>
                        <a:cubicBezTo>
                          <a:pt x="-465" y="460579"/>
                          <a:pt x="3851" y="468259"/>
                          <a:pt x="9182" y="474415"/>
                        </a:cubicBezTo>
                        <a:cubicBezTo>
                          <a:pt x="7850" y="475748"/>
                          <a:pt x="1122" y="483301"/>
                          <a:pt x="44" y="500246"/>
                        </a:cubicBezTo>
                        <a:cubicBezTo>
                          <a:pt x="-465" y="508624"/>
                          <a:pt x="3851" y="516303"/>
                          <a:pt x="9182" y="522460"/>
                        </a:cubicBezTo>
                        <a:cubicBezTo>
                          <a:pt x="7850" y="523793"/>
                          <a:pt x="1122" y="531345"/>
                          <a:pt x="44" y="548291"/>
                        </a:cubicBezTo>
                        <a:cubicBezTo>
                          <a:pt x="-465" y="556668"/>
                          <a:pt x="3851" y="564348"/>
                          <a:pt x="9182" y="570504"/>
                        </a:cubicBezTo>
                        <a:cubicBezTo>
                          <a:pt x="7850" y="571837"/>
                          <a:pt x="1122" y="579390"/>
                          <a:pt x="44" y="596335"/>
                        </a:cubicBezTo>
                        <a:cubicBezTo>
                          <a:pt x="-465" y="604713"/>
                          <a:pt x="3851" y="612393"/>
                          <a:pt x="9182" y="618549"/>
                        </a:cubicBezTo>
                        <a:cubicBezTo>
                          <a:pt x="7850" y="619882"/>
                          <a:pt x="1122" y="627434"/>
                          <a:pt x="44" y="644380"/>
                        </a:cubicBezTo>
                        <a:cubicBezTo>
                          <a:pt x="-465" y="652757"/>
                          <a:pt x="3851" y="660500"/>
                          <a:pt x="9182" y="666593"/>
                        </a:cubicBezTo>
                        <a:cubicBezTo>
                          <a:pt x="7850" y="667926"/>
                          <a:pt x="1122" y="675479"/>
                          <a:pt x="44" y="692424"/>
                        </a:cubicBezTo>
                        <a:cubicBezTo>
                          <a:pt x="-465" y="700802"/>
                          <a:pt x="3851" y="708482"/>
                          <a:pt x="9182" y="714638"/>
                        </a:cubicBezTo>
                        <a:cubicBezTo>
                          <a:pt x="7850" y="715971"/>
                          <a:pt x="1122" y="723523"/>
                          <a:pt x="44" y="740469"/>
                        </a:cubicBezTo>
                        <a:cubicBezTo>
                          <a:pt x="-338" y="746498"/>
                          <a:pt x="1820" y="752083"/>
                          <a:pt x="4993" y="757097"/>
                        </a:cubicBezTo>
                        <a:cubicBezTo>
                          <a:pt x="11975" y="758049"/>
                          <a:pt x="19146" y="758874"/>
                          <a:pt x="26572" y="759509"/>
                        </a:cubicBezTo>
                        <a:cubicBezTo>
                          <a:pt x="20480" y="754368"/>
                          <a:pt x="14070" y="747196"/>
                          <a:pt x="14450" y="741357"/>
                        </a:cubicBezTo>
                        <a:cubicBezTo>
                          <a:pt x="15212" y="729426"/>
                          <a:pt x="19401" y="724792"/>
                          <a:pt x="19401" y="724729"/>
                        </a:cubicBezTo>
                        <a:cubicBezTo>
                          <a:pt x="19401" y="724729"/>
                          <a:pt x="24922" y="728220"/>
                          <a:pt x="25938" y="728854"/>
                        </a:cubicBezTo>
                        <a:lnTo>
                          <a:pt x="31903" y="732535"/>
                        </a:lnTo>
                        <a:lnTo>
                          <a:pt x="35776" y="726760"/>
                        </a:lnTo>
                        <a:cubicBezTo>
                          <a:pt x="36346" y="725935"/>
                          <a:pt x="37997" y="723333"/>
                          <a:pt x="40218" y="719715"/>
                        </a:cubicBezTo>
                        <a:cubicBezTo>
                          <a:pt x="41234" y="721238"/>
                          <a:pt x="41995" y="723904"/>
                          <a:pt x="41868" y="728220"/>
                        </a:cubicBezTo>
                        <a:cubicBezTo>
                          <a:pt x="41678" y="735201"/>
                          <a:pt x="34569" y="749164"/>
                          <a:pt x="28223" y="759763"/>
                        </a:cubicBezTo>
                        <a:cubicBezTo>
                          <a:pt x="36283" y="760524"/>
                          <a:pt x="44597" y="761096"/>
                          <a:pt x="53229" y="761540"/>
                        </a:cubicBezTo>
                        <a:cubicBezTo>
                          <a:pt x="52340" y="759890"/>
                          <a:pt x="51261" y="758430"/>
                          <a:pt x="50056" y="757097"/>
                        </a:cubicBezTo>
                        <a:cubicBezTo>
                          <a:pt x="49167" y="756208"/>
                          <a:pt x="48278" y="755510"/>
                          <a:pt x="47453" y="754939"/>
                        </a:cubicBezTo>
                        <a:cubicBezTo>
                          <a:pt x="51959" y="746054"/>
                          <a:pt x="56085" y="735962"/>
                          <a:pt x="56275" y="728600"/>
                        </a:cubicBezTo>
                        <a:cubicBezTo>
                          <a:pt x="56465" y="720096"/>
                          <a:pt x="54371" y="713495"/>
                          <a:pt x="50056" y="709053"/>
                        </a:cubicBezTo>
                        <a:cubicBezTo>
                          <a:pt x="49167" y="708164"/>
                          <a:pt x="48278" y="707466"/>
                          <a:pt x="47453" y="706831"/>
                        </a:cubicBezTo>
                        <a:cubicBezTo>
                          <a:pt x="51959" y="697946"/>
                          <a:pt x="56085" y="687918"/>
                          <a:pt x="56275" y="680492"/>
                        </a:cubicBezTo>
                        <a:cubicBezTo>
                          <a:pt x="56465" y="671988"/>
                          <a:pt x="54371" y="665387"/>
                          <a:pt x="50056" y="660944"/>
                        </a:cubicBezTo>
                        <a:cubicBezTo>
                          <a:pt x="49167" y="660056"/>
                          <a:pt x="48278" y="659358"/>
                          <a:pt x="47453" y="658723"/>
                        </a:cubicBezTo>
                        <a:cubicBezTo>
                          <a:pt x="51959" y="649838"/>
                          <a:pt x="56085" y="639810"/>
                          <a:pt x="56275" y="632384"/>
                        </a:cubicBezTo>
                        <a:cubicBezTo>
                          <a:pt x="56465" y="623880"/>
                          <a:pt x="54371" y="617279"/>
                          <a:pt x="50056" y="612837"/>
                        </a:cubicBezTo>
                        <a:cubicBezTo>
                          <a:pt x="49167" y="611948"/>
                          <a:pt x="48278" y="611250"/>
                          <a:pt x="47453" y="610679"/>
                        </a:cubicBezTo>
                        <a:cubicBezTo>
                          <a:pt x="51959" y="601793"/>
                          <a:pt x="56085" y="591702"/>
                          <a:pt x="56275" y="584340"/>
                        </a:cubicBezTo>
                        <a:cubicBezTo>
                          <a:pt x="56465" y="575835"/>
                          <a:pt x="54371" y="569235"/>
                          <a:pt x="50056" y="564792"/>
                        </a:cubicBezTo>
                        <a:cubicBezTo>
                          <a:pt x="49167" y="563904"/>
                          <a:pt x="48278" y="563206"/>
                          <a:pt x="47453" y="562634"/>
                        </a:cubicBezTo>
                        <a:cubicBezTo>
                          <a:pt x="51959" y="553749"/>
                          <a:pt x="56085" y="543658"/>
                          <a:pt x="56275" y="536296"/>
                        </a:cubicBezTo>
                        <a:cubicBezTo>
                          <a:pt x="56465" y="527791"/>
                          <a:pt x="54371" y="521191"/>
                          <a:pt x="50056" y="516748"/>
                        </a:cubicBezTo>
                        <a:cubicBezTo>
                          <a:pt x="49167" y="515859"/>
                          <a:pt x="48278" y="515161"/>
                          <a:pt x="47453" y="514526"/>
                        </a:cubicBezTo>
                        <a:cubicBezTo>
                          <a:pt x="51959" y="505641"/>
                          <a:pt x="56085" y="495613"/>
                          <a:pt x="56275" y="488188"/>
                        </a:cubicBezTo>
                        <a:cubicBezTo>
                          <a:pt x="56465" y="479683"/>
                          <a:pt x="54371" y="473082"/>
                          <a:pt x="50056" y="468640"/>
                        </a:cubicBezTo>
                        <a:cubicBezTo>
                          <a:pt x="49167" y="467751"/>
                          <a:pt x="48278" y="467053"/>
                          <a:pt x="47453" y="466419"/>
                        </a:cubicBezTo>
                        <a:cubicBezTo>
                          <a:pt x="51959" y="457533"/>
                          <a:pt x="56085" y="447505"/>
                          <a:pt x="56275" y="440080"/>
                        </a:cubicBezTo>
                        <a:cubicBezTo>
                          <a:pt x="56465" y="431575"/>
                          <a:pt x="54371" y="424974"/>
                          <a:pt x="50056" y="420532"/>
                        </a:cubicBezTo>
                        <a:cubicBezTo>
                          <a:pt x="49167" y="419643"/>
                          <a:pt x="48278" y="418945"/>
                          <a:pt x="47453" y="418374"/>
                        </a:cubicBezTo>
                        <a:cubicBezTo>
                          <a:pt x="51959" y="409488"/>
                          <a:pt x="56085" y="399397"/>
                          <a:pt x="56275" y="392035"/>
                        </a:cubicBezTo>
                        <a:cubicBezTo>
                          <a:pt x="56465" y="383531"/>
                          <a:pt x="54371" y="376930"/>
                          <a:pt x="50056" y="372488"/>
                        </a:cubicBezTo>
                        <a:cubicBezTo>
                          <a:pt x="49167" y="371599"/>
                          <a:pt x="48278" y="370901"/>
                          <a:pt x="47453" y="370329"/>
                        </a:cubicBezTo>
                        <a:cubicBezTo>
                          <a:pt x="51959" y="361444"/>
                          <a:pt x="56085" y="351353"/>
                          <a:pt x="56275" y="343991"/>
                        </a:cubicBezTo>
                        <a:cubicBezTo>
                          <a:pt x="56465" y="335486"/>
                          <a:pt x="54371" y="328885"/>
                          <a:pt x="50056" y="324443"/>
                        </a:cubicBezTo>
                        <a:cubicBezTo>
                          <a:pt x="49167" y="323554"/>
                          <a:pt x="48278" y="322856"/>
                          <a:pt x="47453" y="322221"/>
                        </a:cubicBezTo>
                        <a:cubicBezTo>
                          <a:pt x="51959" y="313336"/>
                          <a:pt x="56085" y="303308"/>
                          <a:pt x="56275" y="295883"/>
                        </a:cubicBezTo>
                        <a:cubicBezTo>
                          <a:pt x="56465" y="287378"/>
                          <a:pt x="54371" y="280778"/>
                          <a:pt x="50056" y="276335"/>
                        </a:cubicBezTo>
                        <a:cubicBezTo>
                          <a:pt x="49167" y="275446"/>
                          <a:pt x="48278" y="274748"/>
                          <a:pt x="47453" y="274114"/>
                        </a:cubicBezTo>
                        <a:cubicBezTo>
                          <a:pt x="51959" y="265228"/>
                          <a:pt x="56085" y="255200"/>
                          <a:pt x="56275" y="247775"/>
                        </a:cubicBezTo>
                        <a:cubicBezTo>
                          <a:pt x="56465" y="239270"/>
                          <a:pt x="54371" y="232670"/>
                          <a:pt x="50056" y="228227"/>
                        </a:cubicBezTo>
                        <a:cubicBezTo>
                          <a:pt x="49167" y="227338"/>
                          <a:pt x="48278" y="226640"/>
                          <a:pt x="47453" y="226069"/>
                        </a:cubicBezTo>
                        <a:cubicBezTo>
                          <a:pt x="51959" y="217184"/>
                          <a:pt x="56085" y="207093"/>
                          <a:pt x="56275" y="199730"/>
                        </a:cubicBezTo>
                        <a:cubicBezTo>
                          <a:pt x="56465" y="191226"/>
                          <a:pt x="54371" y="184625"/>
                          <a:pt x="50056" y="180182"/>
                        </a:cubicBezTo>
                        <a:cubicBezTo>
                          <a:pt x="49167" y="179294"/>
                          <a:pt x="48278" y="178596"/>
                          <a:pt x="47453" y="178025"/>
                        </a:cubicBezTo>
                        <a:cubicBezTo>
                          <a:pt x="51959" y="169139"/>
                          <a:pt x="56085" y="159048"/>
                          <a:pt x="56275" y="151686"/>
                        </a:cubicBezTo>
                        <a:cubicBezTo>
                          <a:pt x="56465" y="143181"/>
                          <a:pt x="54371" y="136581"/>
                          <a:pt x="50056" y="132138"/>
                        </a:cubicBezTo>
                        <a:cubicBezTo>
                          <a:pt x="49167" y="131250"/>
                          <a:pt x="48278" y="130551"/>
                          <a:pt x="47453" y="129917"/>
                        </a:cubicBezTo>
                        <a:cubicBezTo>
                          <a:pt x="51959" y="121031"/>
                          <a:pt x="56085" y="111004"/>
                          <a:pt x="56275" y="103578"/>
                        </a:cubicBezTo>
                        <a:cubicBezTo>
                          <a:pt x="56465" y="95073"/>
                          <a:pt x="54371" y="88473"/>
                          <a:pt x="50056" y="84030"/>
                        </a:cubicBezTo>
                        <a:cubicBezTo>
                          <a:pt x="49167" y="83142"/>
                          <a:pt x="48278" y="82444"/>
                          <a:pt x="47453" y="81809"/>
                        </a:cubicBezTo>
                        <a:cubicBezTo>
                          <a:pt x="51959" y="72923"/>
                          <a:pt x="56085" y="62896"/>
                          <a:pt x="56275" y="55470"/>
                        </a:cubicBezTo>
                        <a:cubicBezTo>
                          <a:pt x="56465" y="47346"/>
                          <a:pt x="54371" y="40746"/>
                          <a:pt x="50056" y="36303"/>
                        </a:cubicBezTo>
                        <a:close/>
                        <a:moveTo>
                          <a:pt x="41868" y="680556"/>
                        </a:moveTo>
                        <a:cubicBezTo>
                          <a:pt x="41678" y="687664"/>
                          <a:pt x="34252" y="702198"/>
                          <a:pt x="27779" y="712860"/>
                        </a:cubicBezTo>
                        <a:cubicBezTo>
                          <a:pt x="21368" y="707720"/>
                          <a:pt x="14070" y="699977"/>
                          <a:pt x="14513" y="693694"/>
                        </a:cubicBezTo>
                        <a:cubicBezTo>
                          <a:pt x="15275" y="681825"/>
                          <a:pt x="19464" y="677129"/>
                          <a:pt x="19464" y="677065"/>
                        </a:cubicBezTo>
                        <a:cubicBezTo>
                          <a:pt x="19464" y="677065"/>
                          <a:pt x="24986" y="680619"/>
                          <a:pt x="26001" y="681190"/>
                        </a:cubicBezTo>
                        <a:lnTo>
                          <a:pt x="31967" y="684872"/>
                        </a:lnTo>
                        <a:lnTo>
                          <a:pt x="35838" y="679096"/>
                        </a:lnTo>
                        <a:cubicBezTo>
                          <a:pt x="36410" y="678271"/>
                          <a:pt x="38060" y="675669"/>
                          <a:pt x="40281" y="672051"/>
                        </a:cubicBezTo>
                        <a:cubicBezTo>
                          <a:pt x="41234" y="673575"/>
                          <a:pt x="41932" y="676240"/>
                          <a:pt x="41868" y="680556"/>
                        </a:cubicBezTo>
                        <a:close/>
                        <a:moveTo>
                          <a:pt x="41868" y="632448"/>
                        </a:moveTo>
                        <a:cubicBezTo>
                          <a:pt x="41678" y="639556"/>
                          <a:pt x="34252" y="654090"/>
                          <a:pt x="27779" y="664816"/>
                        </a:cubicBezTo>
                        <a:cubicBezTo>
                          <a:pt x="21368" y="659612"/>
                          <a:pt x="14070" y="651932"/>
                          <a:pt x="14513" y="645649"/>
                        </a:cubicBezTo>
                        <a:cubicBezTo>
                          <a:pt x="15275" y="633717"/>
                          <a:pt x="19464" y="629084"/>
                          <a:pt x="19464" y="629021"/>
                        </a:cubicBezTo>
                        <a:cubicBezTo>
                          <a:pt x="19464" y="629021"/>
                          <a:pt x="24986" y="632511"/>
                          <a:pt x="26001" y="633146"/>
                        </a:cubicBezTo>
                        <a:lnTo>
                          <a:pt x="31967" y="636764"/>
                        </a:lnTo>
                        <a:lnTo>
                          <a:pt x="35838" y="630988"/>
                        </a:lnTo>
                        <a:cubicBezTo>
                          <a:pt x="36410" y="630163"/>
                          <a:pt x="38060" y="627561"/>
                          <a:pt x="40281" y="623944"/>
                        </a:cubicBezTo>
                        <a:cubicBezTo>
                          <a:pt x="41234" y="625467"/>
                          <a:pt x="41932" y="628196"/>
                          <a:pt x="41868" y="632448"/>
                        </a:cubicBezTo>
                        <a:close/>
                        <a:moveTo>
                          <a:pt x="41868" y="584403"/>
                        </a:moveTo>
                        <a:cubicBezTo>
                          <a:pt x="41678" y="591512"/>
                          <a:pt x="34252" y="606046"/>
                          <a:pt x="27779" y="616772"/>
                        </a:cubicBezTo>
                        <a:cubicBezTo>
                          <a:pt x="21368" y="611567"/>
                          <a:pt x="14070" y="603888"/>
                          <a:pt x="14513" y="597605"/>
                        </a:cubicBezTo>
                        <a:cubicBezTo>
                          <a:pt x="15275" y="585673"/>
                          <a:pt x="19464" y="581040"/>
                          <a:pt x="19464" y="580976"/>
                        </a:cubicBezTo>
                        <a:cubicBezTo>
                          <a:pt x="19464" y="580976"/>
                          <a:pt x="24986" y="584467"/>
                          <a:pt x="26001" y="585102"/>
                        </a:cubicBezTo>
                        <a:lnTo>
                          <a:pt x="31967" y="588783"/>
                        </a:lnTo>
                        <a:lnTo>
                          <a:pt x="35838" y="583007"/>
                        </a:lnTo>
                        <a:cubicBezTo>
                          <a:pt x="36410" y="582182"/>
                          <a:pt x="38060" y="579580"/>
                          <a:pt x="40281" y="575963"/>
                        </a:cubicBezTo>
                        <a:cubicBezTo>
                          <a:pt x="41234" y="577422"/>
                          <a:pt x="41932" y="580088"/>
                          <a:pt x="41868" y="584403"/>
                        </a:cubicBezTo>
                        <a:close/>
                        <a:moveTo>
                          <a:pt x="41868" y="536296"/>
                        </a:moveTo>
                        <a:cubicBezTo>
                          <a:pt x="41678" y="543404"/>
                          <a:pt x="34252" y="557938"/>
                          <a:pt x="27779" y="568600"/>
                        </a:cubicBezTo>
                        <a:cubicBezTo>
                          <a:pt x="21368" y="563459"/>
                          <a:pt x="14070" y="555717"/>
                          <a:pt x="14513" y="549433"/>
                        </a:cubicBezTo>
                        <a:cubicBezTo>
                          <a:pt x="15275" y="537502"/>
                          <a:pt x="19464" y="532868"/>
                          <a:pt x="19464" y="532805"/>
                        </a:cubicBezTo>
                        <a:cubicBezTo>
                          <a:pt x="19464" y="532805"/>
                          <a:pt x="24986" y="536296"/>
                          <a:pt x="26001" y="536930"/>
                        </a:cubicBezTo>
                        <a:lnTo>
                          <a:pt x="31967" y="540611"/>
                        </a:lnTo>
                        <a:lnTo>
                          <a:pt x="35838" y="534836"/>
                        </a:lnTo>
                        <a:cubicBezTo>
                          <a:pt x="36410" y="534011"/>
                          <a:pt x="38060" y="531409"/>
                          <a:pt x="40281" y="527791"/>
                        </a:cubicBezTo>
                        <a:cubicBezTo>
                          <a:pt x="41234" y="529314"/>
                          <a:pt x="41932" y="531980"/>
                          <a:pt x="41868" y="536296"/>
                        </a:cubicBezTo>
                        <a:close/>
                        <a:moveTo>
                          <a:pt x="41868" y="488251"/>
                        </a:moveTo>
                        <a:cubicBezTo>
                          <a:pt x="41678" y="495359"/>
                          <a:pt x="34252" y="509893"/>
                          <a:pt x="27779" y="520556"/>
                        </a:cubicBezTo>
                        <a:cubicBezTo>
                          <a:pt x="21368" y="515415"/>
                          <a:pt x="14070" y="507672"/>
                          <a:pt x="14513" y="501389"/>
                        </a:cubicBezTo>
                        <a:cubicBezTo>
                          <a:pt x="15275" y="489521"/>
                          <a:pt x="19464" y="484824"/>
                          <a:pt x="19464" y="484761"/>
                        </a:cubicBezTo>
                        <a:cubicBezTo>
                          <a:pt x="19464" y="484761"/>
                          <a:pt x="24986" y="488315"/>
                          <a:pt x="26001" y="488886"/>
                        </a:cubicBezTo>
                        <a:lnTo>
                          <a:pt x="31967" y="492567"/>
                        </a:lnTo>
                        <a:lnTo>
                          <a:pt x="35838" y="486791"/>
                        </a:lnTo>
                        <a:cubicBezTo>
                          <a:pt x="36410" y="485966"/>
                          <a:pt x="38060" y="483364"/>
                          <a:pt x="40281" y="479746"/>
                        </a:cubicBezTo>
                        <a:cubicBezTo>
                          <a:pt x="41234" y="481270"/>
                          <a:pt x="41932" y="483935"/>
                          <a:pt x="41868" y="488251"/>
                        </a:cubicBezTo>
                        <a:close/>
                        <a:moveTo>
                          <a:pt x="41868" y="440143"/>
                        </a:moveTo>
                        <a:cubicBezTo>
                          <a:pt x="41678" y="447251"/>
                          <a:pt x="34252" y="461785"/>
                          <a:pt x="27779" y="472511"/>
                        </a:cubicBezTo>
                        <a:cubicBezTo>
                          <a:pt x="21368" y="467307"/>
                          <a:pt x="14070" y="459628"/>
                          <a:pt x="14513" y="453344"/>
                        </a:cubicBezTo>
                        <a:cubicBezTo>
                          <a:pt x="15275" y="441413"/>
                          <a:pt x="19464" y="436779"/>
                          <a:pt x="19464" y="436716"/>
                        </a:cubicBezTo>
                        <a:cubicBezTo>
                          <a:pt x="19464" y="436716"/>
                          <a:pt x="24986" y="440207"/>
                          <a:pt x="26001" y="440841"/>
                        </a:cubicBezTo>
                        <a:lnTo>
                          <a:pt x="31967" y="444459"/>
                        </a:lnTo>
                        <a:lnTo>
                          <a:pt x="35838" y="438684"/>
                        </a:lnTo>
                        <a:cubicBezTo>
                          <a:pt x="36410" y="437858"/>
                          <a:pt x="38060" y="435256"/>
                          <a:pt x="40281" y="431638"/>
                        </a:cubicBezTo>
                        <a:cubicBezTo>
                          <a:pt x="41234" y="433162"/>
                          <a:pt x="41932" y="435827"/>
                          <a:pt x="41868" y="440143"/>
                        </a:cubicBezTo>
                        <a:close/>
                        <a:moveTo>
                          <a:pt x="41868" y="392035"/>
                        </a:moveTo>
                        <a:cubicBezTo>
                          <a:pt x="41678" y="399143"/>
                          <a:pt x="34252" y="413678"/>
                          <a:pt x="27779" y="424403"/>
                        </a:cubicBezTo>
                        <a:cubicBezTo>
                          <a:pt x="21368" y="419199"/>
                          <a:pt x="14070" y="411519"/>
                          <a:pt x="14513" y="405236"/>
                        </a:cubicBezTo>
                        <a:cubicBezTo>
                          <a:pt x="15275" y="393304"/>
                          <a:pt x="19464" y="388672"/>
                          <a:pt x="19464" y="388608"/>
                        </a:cubicBezTo>
                        <a:cubicBezTo>
                          <a:pt x="19464" y="388608"/>
                          <a:pt x="24986" y="392099"/>
                          <a:pt x="26001" y="392733"/>
                        </a:cubicBezTo>
                        <a:lnTo>
                          <a:pt x="31967" y="396414"/>
                        </a:lnTo>
                        <a:lnTo>
                          <a:pt x="35838" y="390639"/>
                        </a:lnTo>
                        <a:cubicBezTo>
                          <a:pt x="36410" y="389814"/>
                          <a:pt x="38060" y="387212"/>
                          <a:pt x="40281" y="383594"/>
                        </a:cubicBezTo>
                        <a:cubicBezTo>
                          <a:pt x="41234" y="385054"/>
                          <a:pt x="41932" y="387783"/>
                          <a:pt x="41868" y="392035"/>
                        </a:cubicBezTo>
                        <a:close/>
                        <a:moveTo>
                          <a:pt x="41868" y="343991"/>
                        </a:moveTo>
                        <a:cubicBezTo>
                          <a:pt x="41678" y="351099"/>
                          <a:pt x="34252" y="365633"/>
                          <a:pt x="27779" y="376295"/>
                        </a:cubicBezTo>
                        <a:cubicBezTo>
                          <a:pt x="21368" y="371155"/>
                          <a:pt x="14070" y="363411"/>
                          <a:pt x="14513" y="357128"/>
                        </a:cubicBezTo>
                        <a:cubicBezTo>
                          <a:pt x="15275" y="345196"/>
                          <a:pt x="19464" y="340563"/>
                          <a:pt x="19464" y="340500"/>
                        </a:cubicBezTo>
                        <a:cubicBezTo>
                          <a:pt x="19464" y="340500"/>
                          <a:pt x="24986" y="343991"/>
                          <a:pt x="26001" y="344625"/>
                        </a:cubicBezTo>
                        <a:lnTo>
                          <a:pt x="31967" y="348307"/>
                        </a:lnTo>
                        <a:lnTo>
                          <a:pt x="35838" y="342531"/>
                        </a:lnTo>
                        <a:cubicBezTo>
                          <a:pt x="36410" y="341706"/>
                          <a:pt x="38060" y="339104"/>
                          <a:pt x="40281" y="335486"/>
                        </a:cubicBezTo>
                        <a:cubicBezTo>
                          <a:pt x="41234" y="337009"/>
                          <a:pt x="41932" y="339675"/>
                          <a:pt x="41868" y="343991"/>
                        </a:cubicBezTo>
                        <a:close/>
                        <a:moveTo>
                          <a:pt x="41868" y="295883"/>
                        </a:moveTo>
                        <a:cubicBezTo>
                          <a:pt x="41678" y="302991"/>
                          <a:pt x="34252" y="317525"/>
                          <a:pt x="27779" y="328187"/>
                        </a:cubicBezTo>
                        <a:cubicBezTo>
                          <a:pt x="21368" y="323047"/>
                          <a:pt x="14070" y="315304"/>
                          <a:pt x="14513" y="309021"/>
                        </a:cubicBezTo>
                        <a:cubicBezTo>
                          <a:pt x="15275" y="297152"/>
                          <a:pt x="19464" y="292455"/>
                          <a:pt x="19464" y="292392"/>
                        </a:cubicBezTo>
                        <a:cubicBezTo>
                          <a:pt x="19464" y="292392"/>
                          <a:pt x="24986" y="295946"/>
                          <a:pt x="26001" y="296517"/>
                        </a:cubicBezTo>
                        <a:lnTo>
                          <a:pt x="31967" y="300199"/>
                        </a:lnTo>
                        <a:lnTo>
                          <a:pt x="35838" y="294423"/>
                        </a:lnTo>
                        <a:cubicBezTo>
                          <a:pt x="36410" y="293598"/>
                          <a:pt x="38060" y="290996"/>
                          <a:pt x="40281" y="287378"/>
                        </a:cubicBezTo>
                        <a:cubicBezTo>
                          <a:pt x="41234" y="288901"/>
                          <a:pt x="41932" y="291567"/>
                          <a:pt x="41868" y="295883"/>
                        </a:cubicBezTo>
                        <a:close/>
                        <a:moveTo>
                          <a:pt x="41868" y="247838"/>
                        </a:moveTo>
                        <a:cubicBezTo>
                          <a:pt x="41678" y="254947"/>
                          <a:pt x="34252" y="269480"/>
                          <a:pt x="27779" y="280206"/>
                        </a:cubicBezTo>
                        <a:cubicBezTo>
                          <a:pt x="21368" y="275002"/>
                          <a:pt x="14070" y="267323"/>
                          <a:pt x="14513" y="261040"/>
                        </a:cubicBezTo>
                        <a:cubicBezTo>
                          <a:pt x="15275" y="249108"/>
                          <a:pt x="19464" y="244474"/>
                          <a:pt x="19464" y="244411"/>
                        </a:cubicBezTo>
                        <a:cubicBezTo>
                          <a:pt x="19464" y="244411"/>
                          <a:pt x="24986" y="247902"/>
                          <a:pt x="26001" y="248536"/>
                        </a:cubicBezTo>
                        <a:lnTo>
                          <a:pt x="31967" y="252154"/>
                        </a:lnTo>
                        <a:lnTo>
                          <a:pt x="35838" y="246378"/>
                        </a:lnTo>
                        <a:cubicBezTo>
                          <a:pt x="36410" y="245554"/>
                          <a:pt x="38060" y="242951"/>
                          <a:pt x="40281" y="239334"/>
                        </a:cubicBezTo>
                        <a:cubicBezTo>
                          <a:pt x="41234" y="240857"/>
                          <a:pt x="41932" y="243523"/>
                          <a:pt x="41868" y="247838"/>
                        </a:cubicBezTo>
                        <a:close/>
                        <a:moveTo>
                          <a:pt x="41868" y="199730"/>
                        </a:moveTo>
                        <a:cubicBezTo>
                          <a:pt x="41678" y="206839"/>
                          <a:pt x="34252" y="221373"/>
                          <a:pt x="27779" y="232098"/>
                        </a:cubicBezTo>
                        <a:cubicBezTo>
                          <a:pt x="21368" y="226894"/>
                          <a:pt x="14070" y="219215"/>
                          <a:pt x="14513" y="212932"/>
                        </a:cubicBezTo>
                        <a:cubicBezTo>
                          <a:pt x="15275" y="201000"/>
                          <a:pt x="19464" y="196367"/>
                          <a:pt x="19464" y="196303"/>
                        </a:cubicBezTo>
                        <a:cubicBezTo>
                          <a:pt x="19464" y="196303"/>
                          <a:pt x="24986" y="199794"/>
                          <a:pt x="26001" y="200428"/>
                        </a:cubicBezTo>
                        <a:lnTo>
                          <a:pt x="31967" y="204110"/>
                        </a:lnTo>
                        <a:lnTo>
                          <a:pt x="35838" y="198334"/>
                        </a:lnTo>
                        <a:cubicBezTo>
                          <a:pt x="36410" y="197509"/>
                          <a:pt x="38060" y="194907"/>
                          <a:pt x="40281" y="191289"/>
                        </a:cubicBezTo>
                        <a:cubicBezTo>
                          <a:pt x="41234" y="192749"/>
                          <a:pt x="41932" y="195415"/>
                          <a:pt x="41868" y="199730"/>
                        </a:cubicBezTo>
                        <a:close/>
                        <a:moveTo>
                          <a:pt x="41868" y="151686"/>
                        </a:moveTo>
                        <a:cubicBezTo>
                          <a:pt x="41678" y="158794"/>
                          <a:pt x="34252" y="173328"/>
                          <a:pt x="27779" y="183991"/>
                        </a:cubicBezTo>
                        <a:cubicBezTo>
                          <a:pt x="21368" y="178850"/>
                          <a:pt x="14070" y="171107"/>
                          <a:pt x="14513" y="164823"/>
                        </a:cubicBezTo>
                        <a:cubicBezTo>
                          <a:pt x="15275" y="152892"/>
                          <a:pt x="19464" y="148259"/>
                          <a:pt x="19464" y="148195"/>
                        </a:cubicBezTo>
                        <a:cubicBezTo>
                          <a:pt x="19464" y="148195"/>
                          <a:pt x="24986" y="151686"/>
                          <a:pt x="26001" y="152321"/>
                        </a:cubicBezTo>
                        <a:lnTo>
                          <a:pt x="31967" y="156001"/>
                        </a:lnTo>
                        <a:lnTo>
                          <a:pt x="35838" y="150226"/>
                        </a:lnTo>
                        <a:cubicBezTo>
                          <a:pt x="36410" y="149401"/>
                          <a:pt x="38060" y="146799"/>
                          <a:pt x="40281" y="143181"/>
                        </a:cubicBezTo>
                        <a:cubicBezTo>
                          <a:pt x="41234" y="144641"/>
                          <a:pt x="41932" y="147370"/>
                          <a:pt x="41868" y="151686"/>
                        </a:cubicBezTo>
                        <a:close/>
                        <a:moveTo>
                          <a:pt x="41868" y="103578"/>
                        </a:moveTo>
                        <a:cubicBezTo>
                          <a:pt x="41678" y="110686"/>
                          <a:pt x="34252" y="125220"/>
                          <a:pt x="27779" y="135883"/>
                        </a:cubicBezTo>
                        <a:cubicBezTo>
                          <a:pt x="21368" y="130742"/>
                          <a:pt x="14070" y="122999"/>
                          <a:pt x="14513" y="116715"/>
                        </a:cubicBezTo>
                        <a:cubicBezTo>
                          <a:pt x="15275" y="104847"/>
                          <a:pt x="19464" y="100151"/>
                          <a:pt x="19464" y="100087"/>
                        </a:cubicBezTo>
                        <a:cubicBezTo>
                          <a:pt x="19464" y="100087"/>
                          <a:pt x="24986" y="103641"/>
                          <a:pt x="26001" y="104213"/>
                        </a:cubicBezTo>
                        <a:lnTo>
                          <a:pt x="31967" y="107894"/>
                        </a:lnTo>
                        <a:lnTo>
                          <a:pt x="35838" y="102118"/>
                        </a:lnTo>
                        <a:cubicBezTo>
                          <a:pt x="36410" y="101293"/>
                          <a:pt x="38060" y="98691"/>
                          <a:pt x="40281" y="95073"/>
                        </a:cubicBezTo>
                        <a:cubicBezTo>
                          <a:pt x="41234" y="96597"/>
                          <a:pt x="41932" y="99262"/>
                          <a:pt x="41868" y="103578"/>
                        </a:cubicBezTo>
                        <a:close/>
                        <a:moveTo>
                          <a:pt x="41868" y="55470"/>
                        </a:moveTo>
                        <a:cubicBezTo>
                          <a:pt x="41678" y="62578"/>
                          <a:pt x="34252" y="77112"/>
                          <a:pt x="27779" y="87838"/>
                        </a:cubicBezTo>
                        <a:cubicBezTo>
                          <a:pt x="21368" y="82634"/>
                          <a:pt x="14070" y="74954"/>
                          <a:pt x="14513" y="68671"/>
                        </a:cubicBezTo>
                        <a:cubicBezTo>
                          <a:pt x="15275" y="56739"/>
                          <a:pt x="19464" y="52106"/>
                          <a:pt x="19464" y="52043"/>
                        </a:cubicBezTo>
                        <a:cubicBezTo>
                          <a:pt x="19464" y="52043"/>
                          <a:pt x="24986" y="55534"/>
                          <a:pt x="26001" y="56168"/>
                        </a:cubicBezTo>
                        <a:lnTo>
                          <a:pt x="31967" y="59786"/>
                        </a:lnTo>
                        <a:lnTo>
                          <a:pt x="35838" y="54010"/>
                        </a:lnTo>
                        <a:cubicBezTo>
                          <a:pt x="36410" y="53185"/>
                          <a:pt x="38060" y="50583"/>
                          <a:pt x="40281" y="46965"/>
                        </a:cubicBezTo>
                        <a:cubicBezTo>
                          <a:pt x="41234" y="48488"/>
                          <a:pt x="41932" y="51217"/>
                          <a:pt x="41868" y="5547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7D36ABB6-40F7-4B63-AB42-3E800916BFFF}"/>
                      </a:ext>
                    </a:extLst>
                  </p:cNvPr>
                  <p:cNvSpPr/>
                  <p:nvPr/>
                </p:nvSpPr>
                <p:spPr>
                  <a:xfrm>
                    <a:off x="7763933" y="4550524"/>
                    <a:ext cx="56221" cy="771573"/>
                  </a:xfrm>
                  <a:custGeom>
                    <a:avLst/>
                    <a:gdLst>
                      <a:gd name="connsiteX0" fmla="*/ 49927 w 56221"/>
                      <a:gd name="connsiteY0" fmla="*/ 45442 h 771573"/>
                      <a:gd name="connsiteX1" fmla="*/ 47324 w 56221"/>
                      <a:gd name="connsiteY1" fmla="*/ 43285 h 771573"/>
                      <a:gd name="connsiteX2" fmla="*/ 56146 w 56221"/>
                      <a:gd name="connsiteY2" fmla="*/ 16946 h 771573"/>
                      <a:gd name="connsiteX3" fmla="*/ 52084 w 56221"/>
                      <a:gd name="connsiteY3" fmla="*/ 0 h 771573"/>
                      <a:gd name="connsiteX4" fmla="*/ 44278 w 56221"/>
                      <a:gd name="connsiteY4" fmla="*/ 952 h 771573"/>
                      <a:gd name="connsiteX5" fmla="*/ 38375 w 56221"/>
                      <a:gd name="connsiteY5" fmla="*/ 1650 h 771573"/>
                      <a:gd name="connsiteX6" fmla="*/ 38375 w 56221"/>
                      <a:gd name="connsiteY6" fmla="*/ 6600 h 771573"/>
                      <a:gd name="connsiteX7" fmla="*/ 38058 w 56221"/>
                      <a:gd name="connsiteY7" fmla="*/ 6600 h 771573"/>
                      <a:gd name="connsiteX8" fmla="*/ 40153 w 56221"/>
                      <a:gd name="connsiteY8" fmla="*/ 8124 h 771573"/>
                      <a:gd name="connsiteX9" fmla="*/ 41803 w 56221"/>
                      <a:gd name="connsiteY9" fmla="*/ 16628 h 771573"/>
                      <a:gd name="connsiteX10" fmla="*/ 27713 w 56221"/>
                      <a:gd name="connsiteY10" fmla="*/ 48996 h 771573"/>
                      <a:gd name="connsiteX11" fmla="*/ 14448 w 56221"/>
                      <a:gd name="connsiteY11" fmla="*/ 29829 h 771573"/>
                      <a:gd name="connsiteX12" fmla="*/ 19399 w 56221"/>
                      <a:gd name="connsiteY12" fmla="*/ 13201 h 771573"/>
                      <a:gd name="connsiteX13" fmla="*/ 16796 w 56221"/>
                      <a:gd name="connsiteY13" fmla="*/ 10599 h 771573"/>
                      <a:gd name="connsiteX14" fmla="*/ 14322 w 56221"/>
                      <a:gd name="connsiteY14" fmla="*/ 8124 h 771573"/>
                      <a:gd name="connsiteX15" fmla="*/ 11465 w 56221"/>
                      <a:gd name="connsiteY15" fmla="*/ 5141 h 771573"/>
                      <a:gd name="connsiteX16" fmla="*/ 11085 w 56221"/>
                      <a:gd name="connsiteY16" fmla="*/ 5204 h 771573"/>
                      <a:gd name="connsiteX17" fmla="*/ 7023 w 56221"/>
                      <a:gd name="connsiteY17" fmla="*/ 5775 h 771573"/>
                      <a:gd name="connsiteX18" fmla="*/ 42 w 56221"/>
                      <a:gd name="connsiteY18" fmla="*/ 28941 h 771573"/>
                      <a:gd name="connsiteX19" fmla="*/ 9181 w 56221"/>
                      <a:gd name="connsiteY19" fmla="*/ 51154 h 771573"/>
                      <a:gd name="connsiteX20" fmla="*/ 42 w 56221"/>
                      <a:gd name="connsiteY20" fmla="*/ 76985 h 771573"/>
                      <a:gd name="connsiteX21" fmla="*/ 9181 w 56221"/>
                      <a:gd name="connsiteY21" fmla="*/ 99199 h 771573"/>
                      <a:gd name="connsiteX22" fmla="*/ 42 w 56221"/>
                      <a:gd name="connsiteY22" fmla="*/ 125030 h 771573"/>
                      <a:gd name="connsiteX23" fmla="*/ 9181 w 56221"/>
                      <a:gd name="connsiteY23" fmla="*/ 147243 h 771573"/>
                      <a:gd name="connsiteX24" fmla="*/ 42 w 56221"/>
                      <a:gd name="connsiteY24" fmla="*/ 173074 h 771573"/>
                      <a:gd name="connsiteX25" fmla="*/ 9181 w 56221"/>
                      <a:gd name="connsiteY25" fmla="*/ 195288 h 771573"/>
                      <a:gd name="connsiteX26" fmla="*/ 42 w 56221"/>
                      <a:gd name="connsiteY26" fmla="*/ 221119 h 771573"/>
                      <a:gd name="connsiteX27" fmla="*/ 9181 w 56221"/>
                      <a:gd name="connsiteY27" fmla="*/ 243332 h 771573"/>
                      <a:gd name="connsiteX28" fmla="*/ 42 w 56221"/>
                      <a:gd name="connsiteY28" fmla="*/ 269163 h 771573"/>
                      <a:gd name="connsiteX29" fmla="*/ 9181 w 56221"/>
                      <a:gd name="connsiteY29" fmla="*/ 291377 h 771573"/>
                      <a:gd name="connsiteX30" fmla="*/ 42 w 56221"/>
                      <a:gd name="connsiteY30" fmla="*/ 317208 h 771573"/>
                      <a:gd name="connsiteX31" fmla="*/ 9181 w 56221"/>
                      <a:gd name="connsiteY31" fmla="*/ 339421 h 771573"/>
                      <a:gd name="connsiteX32" fmla="*/ 42 w 56221"/>
                      <a:gd name="connsiteY32" fmla="*/ 365252 h 771573"/>
                      <a:gd name="connsiteX33" fmla="*/ 9181 w 56221"/>
                      <a:gd name="connsiteY33" fmla="*/ 387466 h 771573"/>
                      <a:gd name="connsiteX34" fmla="*/ 42 w 56221"/>
                      <a:gd name="connsiteY34" fmla="*/ 413297 h 771573"/>
                      <a:gd name="connsiteX35" fmla="*/ 9181 w 56221"/>
                      <a:gd name="connsiteY35" fmla="*/ 435510 h 771573"/>
                      <a:gd name="connsiteX36" fmla="*/ 42 w 56221"/>
                      <a:gd name="connsiteY36" fmla="*/ 461341 h 771573"/>
                      <a:gd name="connsiteX37" fmla="*/ 9181 w 56221"/>
                      <a:gd name="connsiteY37" fmla="*/ 483555 h 771573"/>
                      <a:gd name="connsiteX38" fmla="*/ 42 w 56221"/>
                      <a:gd name="connsiteY38" fmla="*/ 509385 h 771573"/>
                      <a:gd name="connsiteX39" fmla="*/ 9181 w 56221"/>
                      <a:gd name="connsiteY39" fmla="*/ 531599 h 771573"/>
                      <a:gd name="connsiteX40" fmla="*/ 42 w 56221"/>
                      <a:gd name="connsiteY40" fmla="*/ 557430 h 771573"/>
                      <a:gd name="connsiteX41" fmla="*/ 9181 w 56221"/>
                      <a:gd name="connsiteY41" fmla="*/ 579643 h 771573"/>
                      <a:gd name="connsiteX42" fmla="*/ 42 w 56221"/>
                      <a:gd name="connsiteY42" fmla="*/ 605474 h 771573"/>
                      <a:gd name="connsiteX43" fmla="*/ 9181 w 56221"/>
                      <a:gd name="connsiteY43" fmla="*/ 627688 h 771573"/>
                      <a:gd name="connsiteX44" fmla="*/ 42 w 56221"/>
                      <a:gd name="connsiteY44" fmla="*/ 653519 h 771573"/>
                      <a:gd name="connsiteX45" fmla="*/ 9181 w 56221"/>
                      <a:gd name="connsiteY45" fmla="*/ 675732 h 771573"/>
                      <a:gd name="connsiteX46" fmla="*/ 42 w 56221"/>
                      <a:gd name="connsiteY46" fmla="*/ 701563 h 771573"/>
                      <a:gd name="connsiteX47" fmla="*/ 9181 w 56221"/>
                      <a:gd name="connsiteY47" fmla="*/ 723777 h 771573"/>
                      <a:gd name="connsiteX48" fmla="*/ 42 w 56221"/>
                      <a:gd name="connsiteY48" fmla="*/ 749608 h 771573"/>
                      <a:gd name="connsiteX49" fmla="*/ 8863 w 56221"/>
                      <a:gd name="connsiteY49" fmla="*/ 771504 h 771573"/>
                      <a:gd name="connsiteX50" fmla="*/ 35011 w 56221"/>
                      <a:gd name="connsiteY50" fmla="*/ 771441 h 771573"/>
                      <a:gd name="connsiteX51" fmla="*/ 53290 w 56221"/>
                      <a:gd name="connsiteY51" fmla="*/ 770743 h 771573"/>
                      <a:gd name="connsiteX52" fmla="*/ 49990 w 56221"/>
                      <a:gd name="connsiteY52" fmla="*/ 766173 h 771573"/>
                      <a:gd name="connsiteX53" fmla="*/ 47388 w 56221"/>
                      <a:gd name="connsiteY53" fmla="*/ 764015 h 771573"/>
                      <a:gd name="connsiteX54" fmla="*/ 56210 w 56221"/>
                      <a:gd name="connsiteY54" fmla="*/ 737676 h 771573"/>
                      <a:gd name="connsiteX55" fmla="*/ 49990 w 56221"/>
                      <a:gd name="connsiteY55" fmla="*/ 718128 h 771573"/>
                      <a:gd name="connsiteX56" fmla="*/ 47388 w 56221"/>
                      <a:gd name="connsiteY56" fmla="*/ 715907 h 771573"/>
                      <a:gd name="connsiteX57" fmla="*/ 56210 w 56221"/>
                      <a:gd name="connsiteY57" fmla="*/ 689568 h 771573"/>
                      <a:gd name="connsiteX58" fmla="*/ 49990 w 56221"/>
                      <a:gd name="connsiteY58" fmla="*/ 670021 h 771573"/>
                      <a:gd name="connsiteX59" fmla="*/ 47388 w 56221"/>
                      <a:gd name="connsiteY59" fmla="*/ 667799 h 771573"/>
                      <a:gd name="connsiteX60" fmla="*/ 56210 w 56221"/>
                      <a:gd name="connsiteY60" fmla="*/ 641460 h 771573"/>
                      <a:gd name="connsiteX61" fmla="*/ 49990 w 56221"/>
                      <a:gd name="connsiteY61" fmla="*/ 621913 h 771573"/>
                      <a:gd name="connsiteX62" fmla="*/ 47388 w 56221"/>
                      <a:gd name="connsiteY62" fmla="*/ 619755 h 771573"/>
                      <a:gd name="connsiteX63" fmla="*/ 56210 w 56221"/>
                      <a:gd name="connsiteY63" fmla="*/ 593416 h 771573"/>
                      <a:gd name="connsiteX64" fmla="*/ 49990 w 56221"/>
                      <a:gd name="connsiteY64" fmla="*/ 573868 h 771573"/>
                      <a:gd name="connsiteX65" fmla="*/ 47388 w 56221"/>
                      <a:gd name="connsiteY65" fmla="*/ 571710 h 771573"/>
                      <a:gd name="connsiteX66" fmla="*/ 56210 w 56221"/>
                      <a:gd name="connsiteY66" fmla="*/ 545371 h 771573"/>
                      <a:gd name="connsiteX67" fmla="*/ 49990 w 56221"/>
                      <a:gd name="connsiteY67" fmla="*/ 525824 h 771573"/>
                      <a:gd name="connsiteX68" fmla="*/ 47388 w 56221"/>
                      <a:gd name="connsiteY68" fmla="*/ 523602 h 771573"/>
                      <a:gd name="connsiteX69" fmla="*/ 56210 w 56221"/>
                      <a:gd name="connsiteY69" fmla="*/ 497263 h 771573"/>
                      <a:gd name="connsiteX70" fmla="*/ 49990 w 56221"/>
                      <a:gd name="connsiteY70" fmla="*/ 477715 h 771573"/>
                      <a:gd name="connsiteX71" fmla="*/ 47388 w 56221"/>
                      <a:gd name="connsiteY71" fmla="*/ 475494 h 771573"/>
                      <a:gd name="connsiteX72" fmla="*/ 56210 w 56221"/>
                      <a:gd name="connsiteY72" fmla="*/ 449155 h 771573"/>
                      <a:gd name="connsiteX73" fmla="*/ 49990 w 56221"/>
                      <a:gd name="connsiteY73" fmla="*/ 429608 h 771573"/>
                      <a:gd name="connsiteX74" fmla="*/ 47388 w 56221"/>
                      <a:gd name="connsiteY74" fmla="*/ 427450 h 771573"/>
                      <a:gd name="connsiteX75" fmla="*/ 56210 w 56221"/>
                      <a:gd name="connsiteY75" fmla="*/ 401111 h 771573"/>
                      <a:gd name="connsiteX76" fmla="*/ 49990 w 56221"/>
                      <a:gd name="connsiteY76" fmla="*/ 381563 h 771573"/>
                      <a:gd name="connsiteX77" fmla="*/ 47388 w 56221"/>
                      <a:gd name="connsiteY77" fmla="*/ 379405 h 771573"/>
                      <a:gd name="connsiteX78" fmla="*/ 56210 w 56221"/>
                      <a:gd name="connsiteY78" fmla="*/ 353067 h 771573"/>
                      <a:gd name="connsiteX79" fmla="*/ 49990 w 56221"/>
                      <a:gd name="connsiteY79" fmla="*/ 333519 h 771573"/>
                      <a:gd name="connsiteX80" fmla="*/ 47388 w 56221"/>
                      <a:gd name="connsiteY80" fmla="*/ 331297 h 771573"/>
                      <a:gd name="connsiteX81" fmla="*/ 56210 w 56221"/>
                      <a:gd name="connsiteY81" fmla="*/ 304959 h 771573"/>
                      <a:gd name="connsiteX82" fmla="*/ 49990 w 56221"/>
                      <a:gd name="connsiteY82" fmla="*/ 285411 h 771573"/>
                      <a:gd name="connsiteX83" fmla="*/ 47388 w 56221"/>
                      <a:gd name="connsiteY83" fmla="*/ 283189 h 771573"/>
                      <a:gd name="connsiteX84" fmla="*/ 56210 w 56221"/>
                      <a:gd name="connsiteY84" fmla="*/ 256851 h 771573"/>
                      <a:gd name="connsiteX85" fmla="*/ 49990 w 56221"/>
                      <a:gd name="connsiteY85" fmla="*/ 237303 h 771573"/>
                      <a:gd name="connsiteX86" fmla="*/ 47388 w 56221"/>
                      <a:gd name="connsiteY86" fmla="*/ 235145 h 771573"/>
                      <a:gd name="connsiteX87" fmla="*/ 56210 w 56221"/>
                      <a:gd name="connsiteY87" fmla="*/ 208806 h 771573"/>
                      <a:gd name="connsiteX88" fmla="*/ 49990 w 56221"/>
                      <a:gd name="connsiteY88" fmla="*/ 189258 h 771573"/>
                      <a:gd name="connsiteX89" fmla="*/ 47388 w 56221"/>
                      <a:gd name="connsiteY89" fmla="*/ 187100 h 771573"/>
                      <a:gd name="connsiteX90" fmla="*/ 56210 w 56221"/>
                      <a:gd name="connsiteY90" fmla="*/ 160761 h 771573"/>
                      <a:gd name="connsiteX91" fmla="*/ 49990 w 56221"/>
                      <a:gd name="connsiteY91" fmla="*/ 141214 h 771573"/>
                      <a:gd name="connsiteX92" fmla="*/ 47388 w 56221"/>
                      <a:gd name="connsiteY92" fmla="*/ 138992 h 771573"/>
                      <a:gd name="connsiteX93" fmla="*/ 56210 w 56221"/>
                      <a:gd name="connsiteY93" fmla="*/ 112654 h 771573"/>
                      <a:gd name="connsiteX94" fmla="*/ 49990 w 56221"/>
                      <a:gd name="connsiteY94" fmla="*/ 93106 h 771573"/>
                      <a:gd name="connsiteX95" fmla="*/ 47388 w 56221"/>
                      <a:gd name="connsiteY95" fmla="*/ 90885 h 771573"/>
                      <a:gd name="connsiteX96" fmla="*/ 56210 w 56221"/>
                      <a:gd name="connsiteY96" fmla="*/ 64546 h 771573"/>
                      <a:gd name="connsiteX97" fmla="*/ 49927 w 56221"/>
                      <a:gd name="connsiteY97" fmla="*/ 45442 h 771573"/>
                      <a:gd name="connsiteX98" fmla="*/ 41739 w 56221"/>
                      <a:gd name="connsiteY98" fmla="*/ 737803 h 771573"/>
                      <a:gd name="connsiteX99" fmla="*/ 27650 w 56221"/>
                      <a:gd name="connsiteY99" fmla="*/ 770108 h 771573"/>
                      <a:gd name="connsiteX100" fmla="*/ 14385 w 56221"/>
                      <a:gd name="connsiteY100" fmla="*/ 750941 h 771573"/>
                      <a:gd name="connsiteX101" fmla="*/ 19335 w 56221"/>
                      <a:gd name="connsiteY101" fmla="*/ 734312 h 771573"/>
                      <a:gd name="connsiteX102" fmla="*/ 25873 w 56221"/>
                      <a:gd name="connsiteY102" fmla="*/ 738438 h 771573"/>
                      <a:gd name="connsiteX103" fmla="*/ 31838 w 56221"/>
                      <a:gd name="connsiteY103" fmla="*/ 742119 h 771573"/>
                      <a:gd name="connsiteX104" fmla="*/ 35710 w 56221"/>
                      <a:gd name="connsiteY104" fmla="*/ 736343 h 771573"/>
                      <a:gd name="connsiteX105" fmla="*/ 40153 w 56221"/>
                      <a:gd name="connsiteY105" fmla="*/ 729299 h 771573"/>
                      <a:gd name="connsiteX106" fmla="*/ 41739 w 56221"/>
                      <a:gd name="connsiteY106" fmla="*/ 737803 h 771573"/>
                      <a:gd name="connsiteX107" fmla="*/ 41739 w 56221"/>
                      <a:gd name="connsiteY107" fmla="*/ 689695 h 771573"/>
                      <a:gd name="connsiteX108" fmla="*/ 27650 w 56221"/>
                      <a:gd name="connsiteY108" fmla="*/ 722000 h 771573"/>
                      <a:gd name="connsiteX109" fmla="*/ 14385 w 56221"/>
                      <a:gd name="connsiteY109" fmla="*/ 702833 h 771573"/>
                      <a:gd name="connsiteX110" fmla="*/ 19335 w 56221"/>
                      <a:gd name="connsiteY110" fmla="*/ 686205 h 771573"/>
                      <a:gd name="connsiteX111" fmla="*/ 25873 w 56221"/>
                      <a:gd name="connsiteY111" fmla="*/ 690330 h 771573"/>
                      <a:gd name="connsiteX112" fmla="*/ 31838 w 56221"/>
                      <a:gd name="connsiteY112" fmla="*/ 694011 h 771573"/>
                      <a:gd name="connsiteX113" fmla="*/ 35710 w 56221"/>
                      <a:gd name="connsiteY113" fmla="*/ 688236 h 771573"/>
                      <a:gd name="connsiteX114" fmla="*/ 40153 w 56221"/>
                      <a:gd name="connsiteY114" fmla="*/ 681190 h 771573"/>
                      <a:gd name="connsiteX115" fmla="*/ 41739 w 56221"/>
                      <a:gd name="connsiteY115" fmla="*/ 689695 h 771573"/>
                      <a:gd name="connsiteX116" fmla="*/ 41739 w 56221"/>
                      <a:gd name="connsiteY116" fmla="*/ 641587 h 771573"/>
                      <a:gd name="connsiteX117" fmla="*/ 27650 w 56221"/>
                      <a:gd name="connsiteY117" fmla="*/ 673956 h 771573"/>
                      <a:gd name="connsiteX118" fmla="*/ 14385 w 56221"/>
                      <a:gd name="connsiteY118" fmla="*/ 654788 h 771573"/>
                      <a:gd name="connsiteX119" fmla="*/ 19335 w 56221"/>
                      <a:gd name="connsiteY119" fmla="*/ 638160 h 771573"/>
                      <a:gd name="connsiteX120" fmla="*/ 25873 w 56221"/>
                      <a:gd name="connsiteY120" fmla="*/ 642285 h 771573"/>
                      <a:gd name="connsiteX121" fmla="*/ 31838 w 56221"/>
                      <a:gd name="connsiteY121" fmla="*/ 645903 h 771573"/>
                      <a:gd name="connsiteX122" fmla="*/ 35710 w 56221"/>
                      <a:gd name="connsiteY122" fmla="*/ 640128 h 771573"/>
                      <a:gd name="connsiteX123" fmla="*/ 40153 w 56221"/>
                      <a:gd name="connsiteY123" fmla="*/ 633083 h 771573"/>
                      <a:gd name="connsiteX124" fmla="*/ 41739 w 56221"/>
                      <a:gd name="connsiteY124" fmla="*/ 641587 h 771573"/>
                      <a:gd name="connsiteX125" fmla="*/ 41739 w 56221"/>
                      <a:gd name="connsiteY125" fmla="*/ 593543 h 771573"/>
                      <a:gd name="connsiteX126" fmla="*/ 27650 w 56221"/>
                      <a:gd name="connsiteY126" fmla="*/ 625911 h 771573"/>
                      <a:gd name="connsiteX127" fmla="*/ 14385 w 56221"/>
                      <a:gd name="connsiteY127" fmla="*/ 606744 h 771573"/>
                      <a:gd name="connsiteX128" fmla="*/ 19335 w 56221"/>
                      <a:gd name="connsiteY128" fmla="*/ 590116 h 771573"/>
                      <a:gd name="connsiteX129" fmla="*/ 25873 w 56221"/>
                      <a:gd name="connsiteY129" fmla="*/ 594241 h 771573"/>
                      <a:gd name="connsiteX130" fmla="*/ 31838 w 56221"/>
                      <a:gd name="connsiteY130" fmla="*/ 597922 h 771573"/>
                      <a:gd name="connsiteX131" fmla="*/ 35710 w 56221"/>
                      <a:gd name="connsiteY131" fmla="*/ 592147 h 771573"/>
                      <a:gd name="connsiteX132" fmla="*/ 40153 w 56221"/>
                      <a:gd name="connsiteY132" fmla="*/ 585102 h 771573"/>
                      <a:gd name="connsiteX133" fmla="*/ 41739 w 56221"/>
                      <a:gd name="connsiteY133" fmla="*/ 593543 h 771573"/>
                      <a:gd name="connsiteX134" fmla="*/ 41739 w 56221"/>
                      <a:gd name="connsiteY134" fmla="*/ 545435 h 771573"/>
                      <a:gd name="connsiteX135" fmla="*/ 27650 w 56221"/>
                      <a:gd name="connsiteY135" fmla="*/ 577739 h 771573"/>
                      <a:gd name="connsiteX136" fmla="*/ 14385 w 56221"/>
                      <a:gd name="connsiteY136" fmla="*/ 558572 h 771573"/>
                      <a:gd name="connsiteX137" fmla="*/ 19335 w 56221"/>
                      <a:gd name="connsiteY137" fmla="*/ 541944 h 771573"/>
                      <a:gd name="connsiteX138" fmla="*/ 25873 w 56221"/>
                      <a:gd name="connsiteY138" fmla="*/ 546069 h 771573"/>
                      <a:gd name="connsiteX139" fmla="*/ 31838 w 56221"/>
                      <a:gd name="connsiteY139" fmla="*/ 549751 h 771573"/>
                      <a:gd name="connsiteX140" fmla="*/ 35710 w 56221"/>
                      <a:gd name="connsiteY140" fmla="*/ 543975 h 771573"/>
                      <a:gd name="connsiteX141" fmla="*/ 40153 w 56221"/>
                      <a:gd name="connsiteY141" fmla="*/ 536930 h 771573"/>
                      <a:gd name="connsiteX142" fmla="*/ 41739 w 56221"/>
                      <a:gd name="connsiteY142" fmla="*/ 545435 h 771573"/>
                      <a:gd name="connsiteX143" fmla="*/ 41739 w 56221"/>
                      <a:gd name="connsiteY143" fmla="*/ 497390 h 771573"/>
                      <a:gd name="connsiteX144" fmla="*/ 27650 w 56221"/>
                      <a:gd name="connsiteY144" fmla="*/ 529695 h 771573"/>
                      <a:gd name="connsiteX145" fmla="*/ 14385 w 56221"/>
                      <a:gd name="connsiteY145" fmla="*/ 510528 h 771573"/>
                      <a:gd name="connsiteX146" fmla="*/ 19335 w 56221"/>
                      <a:gd name="connsiteY146" fmla="*/ 493900 h 771573"/>
                      <a:gd name="connsiteX147" fmla="*/ 25873 w 56221"/>
                      <a:gd name="connsiteY147" fmla="*/ 498025 h 771573"/>
                      <a:gd name="connsiteX148" fmla="*/ 31838 w 56221"/>
                      <a:gd name="connsiteY148" fmla="*/ 501706 h 771573"/>
                      <a:gd name="connsiteX149" fmla="*/ 35710 w 56221"/>
                      <a:gd name="connsiteY149" fmla="*/ 495930 h 771573"/>
                      <a:gd name="connsiteX150" fmla="*/ 40153 w 56221"/>
                      <a:gd name="connsiteY150" fmla="*/ 488886 h 771573"/>
                      <a:gd name="connsiteX151" fmla="*/ 41739 w 56221"/>
                      <a:gd name="connsiteY151" fmla="*/ 497390 h 771573"/>
                      <a:gd name="connsiteX152" fmla="*/ 41739 w 56221"/>
                      <a:gd name="connsiteY152" fmla="*/ 449282 h 771573"/>
                      <a:gd name="connsiteX153" fmla="*/ 27650 w 56221"/>
                      <a:gd name="connsiteY153" fmla="*/ 481650 h 771573"/>
                      <a:gd name="connsiteX154" fmla="*/ 14385 w 56221"/>
                      <a:gd name="connsiteY154" fmla="*/ 462484 h 771573"/>
                      <a:gd name="connsiteX155" fmla="*/ 19335 w 56221"/>
                      <a:gd name="connsiteY155" fmla="*/ 445855 h 771573"/>
                      <a:gd name="connsiteX156" fmla="*/ 25873 w 56221"/>
                      <a:gd name="connsiteY156" fmla="*/ 449980 h 771573"/>
                      <a:gd name="connsiteX157" fmla="*/ 31838 w 56221"/>
                      <a:gd name="connsiteY157" fmla="*/ 453598 h 771573"/>
                      <a:gd name="connsiteX158" fmla="*/ 35710 w 56221"/>
                      <a:gd name="connsiteY158" fmla="*/ 447823 h 771573"/>
                      <a:gd name="connsiteX159" fmla="*/ 40153 w 56221"/>
                      <a:gd name="connsiteY159" fmla="*/ 440778 h 771573"/>
                      <a:gd name="connsiteX160" fmla="*/ 41739 w 56221"/>
                      <a:gd name="connsiteY160" fmla="*/ 449282 h 771573"/>
                      <a:gd name="connsiteX161" fmla="*/ 41739 w 56221"/>
                      <a:gd name="connsiteY161" fmla="*/ 401174 h 771573"/>
                      <a:gd name="connsiteX162" fmla="*/ 27650 w 56221"/>
                      <a:gd name="connsiteY162" fmla="*/ 433543 h 771573"/>
                      <a:gd name="connsiteX163" fmla="*/ 14385 w 56221"/>
                      <a:gd name="connsiteY163" fmla="*/ 414376 h 771573"/>
                      <a:gd name="connsiteX164" fmla="*/ 19335 w 56221"/>
                      <a:gd name="connsiteY164" fmla="*/ 397747 h 771573"/>
                      <a:gd name="connsiteX165" fmla="*/ 25873 w 56221"/>
                      <a:gd name="connsiteY165" fmla="*/ 401873 h 771573"/>
                      <a:gd name="connsiteX166" fmla="*/ 31838 w 56221"/>
                      <a:gd name="connsiteY166" fmla="*/ 405554 h 771573"/>
                      <a:gd name="connsiteX167" fmla="*/ 35710 w 56221"/>
                      <a:gd name="connsiteY167" fmla="*/ 399778 h 771573"/>
                      <a:gd name="connsiteX168" fmla="*/ 40153 w 56221"/>
                      <a:gd name="connsiteY168" fmla="*/ 392733 h 771573"/>
                      <a:gd name="connsiteX169" fmla="*/ 41739 w 56221"/>
                      <a:gd name="connsiteY169" fmla="*/ 401174 h 771573"/>
                      <a:gd name="connsiteX170" fmla="*/ 41739 w 56221"/>
                      <a:gd name="connsiteY170" fmla="*/ 353130 h 771573"/>
                      <a:gd name="connsiteX171" fmla="*/ 27650 w 56221"/>
                      <a:gd name="connsiteY171" fmla="*/ 385435 h 771573"/>
                      <a:gd name="connsiteX172" fmla="*/ 14385 w 56221"/>
                      <a:gd name="connsiteY172" fmla="*/ 366268 h 771573"/>
                      <a:gd name="connsiteX173" fmla="*/ 19335 w 56221"/>
                      <a:gd name="connsiteY173" fmla="*/ 349639 h 771573"/>
                      <a:gd name="connsiteX174" fmla="*/ 25873 w 56221"/>
                      <a:gd name="connsiteY174" fmla="*/ 353765 h 771573"/>
                      <a:gd name="connsiteX175" fmla="*/ 31838 w 56221"/>
                      <a:gd name="connsiteY175" fmla="*/ 357446 h 771573"/>
                      <a:gd name="connsiteX176" fmla="*/ 35710 w 56221"/>
                      <a:gd name="connsiteY176" fmla="*/ 351670 h 771573"/>
                      <a:gd name="connsiteX177" fmla="*/ 40153 w 56221"/>
                      <a:gd name="connsiteY177" fmla="*/ 344625 h 771573"/>
                      <a:gd name="connsiteX178" fmla="*/ 41739 w 56221"/>
                      <a:gd name="connsiteY178" fmla="*/ 353130 h 771573"/>
                      <a:gd name="connsiteX179" fmla="*/ 41739 w 56221"/>
                      <a:gd name="connsiteY179" fmla="*/ 305022 h 771573"/>
                      <a:gd name="connsiteX180" fmla="*/ 27650 w 56221"/>
                      <a:gd name="connsiteY180" fmla="*/ 337327 h 771573"/>
                      <a:gd name="connsiteX181" fmla="*/ 14385 w 56221"/>
                      <a:gd name="connsiteY181" fmla="*/ 318160 h 771573"/>
                      <a:gd name="connsiteX182" fmla="*/ 19335 w 56221"/>
                      <a:gd name="connsiteY182" fmla="*/ 301531 h 771573"/>
                      <a:gd name="connsiteX183" fmla="*/ 25873 w 56221"/>
                      <a:gd name="connsiteY183" fmla="*/ 305657 h 771573"/>
                      <a:gd name="connsiteX184" fmla="*/ 31838 w 56221"/>
                      <a:gd name="connsiteY184" fmla="*/ 309338 h 771573"/>
                      <a:gd name="connsiteX185" fmla="*/ 35710 w 56221"/>
                      <a:gd name="connsiteY185" fmla="*/ 303562 h 771573"/>
                      <a:gd name="connsiteX186" fmla="*/ 40153 w 56221"/>
                      <a:gd name="connsiteY186" fmla="*/ 296517 h 771573"/>
                      <a:gd name="connsiteX187" fmla="*/ 41739 w 56221"/>
                      <a:gd name="connsiteY187" fmla="*/ 305022 h 771573"/>
                      <a:gd name="connsiteX188" fmla="*/ 41739 w 56221"/>
                      <a:gd name="connsiteY188" fmla="*/ 256978 h 771573"/>
                      <a:gd name="connsiteX189" fmla="*/ 27650 w 56221"/>
                      <a:gd name="connsiteY189" fmla="*/ 289346 h 771573"/>
                      <a:gd name="connsiteX190" fmla="*/ 14385 w 56221"/>
                      <a:gd name="connsiteY190" fmla="*/ 270179 h 771573"/>
                      <a:gd name="connsiteX191" fmla="*/ 19335 w 56221"/>
                      <a:gd name="connsiteY191" fmla="*/ 253550 h 771573"/>
                      <a:gd name="connsiteX192" fmla="*/ 25873 w 56221"/>
                      <a:gd name="connsiteY192" fmla="*/ 257676 h 771573"/>
                      <a:gd name="connsiteX193" fmla="*/ 31838 w 56221"/>
                      <a:gd name="connsiteY193" fmla="*/ 261293 h 771573"/>
                      <a:gd name="connsiteX194" fmla="*/ 35710 w 56221"/>
                      <a:gd name="connsiteY194" fmla="*/ 255518 h 771573"/>
                      <a:gd name="connsiteX195" fmla="*/ 40153 w 56221"/>
                      <a:gd name="connsiteY195" fmla="*/ 248473 h 771573"/>
                      <a:gd name="connsiteX196" fmla="*/ 41739 w 56221"/>
                      <a:gd name="connsiteY196" fmla="*/ 256978 h 771573"/>
                      <a:gd name="connsiteX197" fmla="*/ 41739 w 56221"/>
                      <a:gd name="connsiteY197" fmla="*/ 208870 h 771573"/>
                      <a:gd name="connsiteX198" fmla="*/ 27650 w 56221"/>
                      <a:gd name="connsiteY198" fmla="*/ 241238 h 771573"/>
                      <a:gd name="connsiteX199" fmla="*/ 14385 w 56221"/>
                      <a:gd name="connsiteY199" fmla="*/ 222071 h 771573"/>
                      <a:gd name="connsiteX200" fmla="*/ 19335 w 56221"/>
                      <a:gd name="connsiteY200" fmla="*/ 205442 h 771573"/>
                      <a:gd name="connsiteX201" fmla="*/ 25873 w 56221"/>
                      <a:gd name="connsiteY201" fmla="*/ 209568 h 771573"/>
                      <a:gd name="connsiteX202" fmla="*/ 31838 w 56221"/>
                      <a:gd name="connsiteY202" fmla="*/ 213249 h 771573"/>
                      <a:gd name="connsiteX203" fmla="*/ 35710 w 56221"/>
                      <a:gd name="connsiteY203" fmla="*/ 207473 h 771573"/>
                      <a:gd name="connsiteX204" fmla="*/ 40153 w 56221"/>
                      <a:gd name="connsiteY204" fmla="*/ 200428 h 771573"/>
                      <a:gd name="connsiteX205" fmla="*/ 41739 w 56221"/>
                      <a:gd name="connsiteY205" fmla="*/ 208870 h 771573"/>
                      <a:gd name="connsiteX206" fmla="*/ 41739 w 56221"/>
                      <a:gd name="connsiteY206" fmla="*/ 160825 h 771573"/>
                      <a:gd name="connsiteX207" fmla="*/ 27650 w 56221"/>
                      <a:gd name="connsiteY207" fmla="*/ 193130 h 771573"/>
                      <a:gd name="connsiteX208" fmla="*/ 14385 w 56221"/>
                      <a:gd name="connsiteY208" fmla="*/ 173963 h 771573"/>
                      <a:gd name="connsiteX209" fmla="*/ 19335 w 56221"/>
                      <a:gd name="connsiteY209" fmla="*/ 157334 h 771573"/>
                      <a:gd name="connsiteX210" fmla="*/ 25873 w 56221"/>
                      <a:gd name="connsiteY210" fmla="*/ 161460 h 771573"/>
                      <a:gd name="connsiteX211" fmla="*/ 31838 w 56221"/>
                      <a:gd name="connsiteY211" fmla="*/ 165141 h 771573"/>
                      <a:gd name="connsiteX212" fmla="*/ 35710 w 56221"/>
                      <a:gd name="connsiteY212" fmla="*/ 159365 h 771573"/>
                      <a:gd name="connsiteX213" fmla="*/ 40153 w 56221"/>
                      <a:gd name="connsiteY213" fmla="*/ 152321 h 771573"/>
                      <a:gd name="connsiteX214" fmla="*/ 41739 w 56221"/>
                      <a:gd name="connsiteY214" fmla="*/ 160825 h 771573"/>
                      <a:gd name="connsiteX215" fmla="*/ 41739 w 56221"/>
                      <a:gd name="connsiteY215" fmla="*/ 112717 h 771573"/>
                      <a:gd name="connsiteX216" fmla="*/ 27650 w 56221"/>
                      <a:gd name="connsiteY216" fmla="*/ 145022 h 771573"/>
                      <a:gd name="connsiteX217" fmla="*/ 14385 w 56221"/>
                      <a:gd name="connsiteY217" fmla="*/ 125855 h 771573"/>
                      <a:gd name="connsiteX218" fmla="*/ 19335 w 56221"/>
                      <a:gd name="connsiteY218" fmla="*/ 109226 h 771573"/>
                      <a:gd name="connsiteX219" fmla="*/ 25873 w 56221"/>
                      <a:gd name="connsiteY219" fmla="*/ 113352 h 771573"/>
                      <a:gd name="connsiteX220" fmla="*/ 31838 w 56221"/>
                      <a:gd name="connsiteY220" fmla="*/ 117033 h 771573"/>
                      <a:gd name="connsiteX221" fmla="*/ 35710 w 56221"/>
                      <a:gd name="connsiteY221" fmla="*/ 111257 h 771573"/>
                      <a:gd name="connsiteX222" fmla="*/ 40153 w 56221"/>
                      <a:gd name="connsiteY222" fmla="*/ 104213 h 771573"/>
                      <a:gd name="connsiteX223" fmla="*/ 41739 w 56221"/>
                      <a:gd name="connsiteY223" fmla="*/ 112717 h 771573"/>
                      <a:gd name="connsiteX224" fmla="*/ 41739 w 56221"/>
                      <a:gd name="connsiteY224" fmla="*/ 64609 h 771573"/>
                      <a:gd name="connsiteX225" fmla="*/ 27650 w 56221"/>
                      <a:gd name="connsiteY225" fmla="*/ 96977 h 771573"/>
                      <a:gd name="connsiteX226" fmla="*/ 14385 w 56221"/>
                      <a:gd name="connsiteY226" fmla="*/ 77810 h 771573"/>
                      <a:gd name="connsiteX227" fmla="*/ 19335 w 56221"/>
                      <a:gd name="connsiteY227" fmla="*/ 61182 h 771573"/>
                      <a:gd name="connsiteX228" fmla="*/ 25873 w 56221"/>
                      <a:gd name="connsiteY228" fmla="*/ 65307 h 771573"/>
                      <a:gd name="connsiteX229" fmla="*/ 31838 w 56221"/>
                      <a:gd name="connsiteY229" fmla="*/ 68925 h 771573"/>
                      <a:gd name="connsiteX230" fmla="*/ 35710 w 56221"/>
                      <a:gd name="connsiteY230" fmla="*/ 63149 h 771573"/>
                      <a:gd name="connsiteX231" fmla="*/ 40153 w 56221"/>
                      <a:gd name="connsiteY231" fmla="*/ 56105 h 771573"/>
                      <a:gd name="connsiteX232" fmla="*/ 41739 w 56221"/>
                      <a:gd name="connsiteY232" fmla="*/ 64609 h 77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</a:cxnLst>
                    <a:rect l="l" t="t" r="r" b="b"/>
                    <a:pathLst>
                      <a:path w="56221" h="771573">
                        <a:moveTo>
                          <a:pt x="49927" y="45442"/>
                        </a:moveTo>
                        <a:cubicBezTo>
                          <a:pt x="49102" y="44554"/>
                          <a:pt x="48213" y="43855"/>
                          <a:pt x="47324" y="43285"/>
                        </a:cubicBezTo>
                        <a:cubicBezTo>
                          <a:pt x="51830" y="34399"/>
                          <a:pt x="55956" y="24308"/>
                          <a:pt x="56146" y="16946"/>
                        </a:cubicBezTo>
                        <a:cubicBezTo>
                          <a:pt x="56337" y="9964"/>
                          <a:pt x="54940" y="4316"/>
                          <a:pt x="52084" y="0"/>
                        </a:cubicBezTo>
                        <a:cubicBezTo>
                          <a:pt x="49482" y="317"/>
                          <a:pt x="46817" y="635"/>
                          <a:pt x="44278" y="952"/>
                        </a:cubicBezTo>
                        <a:cubicBezTo>
                          <a:pt x="42247" y="1206"/>
                          <a:pt x="40343" y="1396"/>
                          <a:pt x="38375" y="1650"/>
                        </a:cubicBezTo>
                        <a:lnTo>
                          <a:pt x="38375" y="6600"/>
                        </a:lnTo>
                        <a:cubicBezTo>
                          <a:pt x="38375" y="6600"/>
                          <a:pt x="38248" y="6600"/>
                          <a:pt x="38058" y="6600"/>
                        </a:cubicBezTo>
                        <a:cubicBezTo>
                          <a:pt x="38757" y="6664"/>
                          <a:pt x="39518" y="7172"/>
                          <a:pt x="40153" y="8124"/>
                        </a:cubicBezTo>
                        <a:cubicBezTo>
                          <a:pt x="41168" y="9647"/>
                          <a:pt x="41866" y="12313"/>
                          <a:pt x="41803" y="16628"/>
                        </a:cubicBezTo>
                        <a:cubicBezTo>
                          <a:pt x="41612" y="23737"/>
                          <a:pt x="34186" y="38270"/>
                          <a:pt x="27713" y="48996"/>
                        </a:cubicBezTo>
                        <a:cubicBezTo>
                          <a:pt x="21303" y="43792"/>
                          <a:pt x="14004" y="36113"/>
                          <a:pt x="14448" y="29829"/>
                        </a:cubicBezTo>
                        <a:cubicBezTo>
                          <a:pt x="15210" y="17898"/>
                          <a:pt x="19399" y="13264"/>
                          <a:pt x="19399" y="13201"/>
                        </a:cubicBezTo>
                        <a:lnTo>
                          <a:pt x="16796" y="10599"/>
                        </a:lnTo>
                        <a:lnTo>
                          <a:pt x="14322" y="8124"/>
                        </a:lnTo>
                        <a:lnTo>
                          <a:pt x="11465" y="5141"/>
                        </a:lnTo>
                        <a:cubicBezTo>
                          <a:pt x="11338" y="5141"/>
                          <a:pt x="11211" y="5141"/>
                          <a:pt x="11085" y="5204"/>
                        </a:cubicBezTo>
                        <a:cubicBezTo>
                          <a:pt x="9688" y="5395"/>
                          <a:pt x="8356" y="5585"/>
                          <a:pt x="7023" y="5775"/>
                        </a:cubicBezTo>
                        <a:cubicBezTo>
                          <a:pt x="4548" y="9393"/>
                          <a:pt x="803" y="16755"/>
                          <a:pt x="42" y="28941"/>
                        </a:cubicBezTo>
                        <a:cubicBezTo>
                          <a:pt x="-466" y="37319"/>
                          <a:pt x="3850" y="44998"/>
                          <a:pt x="9181" y="51154"/>
                        </a:cubicBezTo>
                        <a:cubicBezTo>
                          <a:pt x="7848" y="52487"/>
                          <a:pt x="1120" y="60039"/>
                          <a:pt x="42" y="76985"/>
                        </a:cubicBezTo>
                        <a:cubicBezTo>
                          <a:pt x="-466" y="85363"/>
                          <a:pt x="3850" y="93042"/>
                          <a:pt x="9181" y="99199"/>
                        </a:cubicBezTo>
                        <a:cubicBezTo>
                          <a:pt x="7848" y="100531"/>
                          <a:pt x="1120" y="108084"/>
                          <a:pt x="42" y="125030"/>
                        </a:cubicBezTo>
                        <a:cubicBezTo>
                          <a:pt x="-466" y="133407"/>
                          <a:pt x="3850" y="141087"/>
                          <a:pt x="9181" y="147243"/>
                        </a:cubicBezTo>
                        <a:cubicBezTo>
                          <a:pt x="7848" y="148576"/>
                          <a:pt x="1120" y="156129"/>
                          <a:pt x="42" y="173074"/>
                        </a:cubicBezTo>
                        <a:cubicBezTo>
                          <a:pt x="-466" y="181452"/>
                          <a:pt x="3850" y="189131"/>
                          <a:pt x="9181" y="195288"/>
                        </a:cubicBezTo>
                        <a:cubicBezTo>
                          <a:pt x="7848" y="196620"/>
                          <a:pt x="1120" y="204173"/>
                          <a:pt x="42" y="221119"/>
                        </a:cubicBezTo>
                        <a:cubicBezTo>
                          <a:pt x="-466" y="229496"/>
                          <a:pt x="3850" y="237176"/>
                          <a:pt x="9181" y="243332"/>
                        </a:cubicBezTo>
                        <a:cubicBezTo>
                          <a:pt x="7848" y="244665"/>
                          <a:pt x="1120" y="252218"/>
                          <a:pt x="42" y="269163"/>
                        </a:cubicBezTo>
                        <a:cubicBezTo>
                          <a:pt x="-466" y="277541"/>
                          <a:pt x="3850" y="285220"/>
                          <a:pt x="9181" y="291377"/>
                        </a:cubicBezTo>
                        <a:cubicBezTo>
                          <a:pt x="7848" y="292710"/>
                          <a:pt x="1120" y="300262"/>
                          <a:pt x="42" y="317208"/>
                        </a:cubicBezTo>
                        <a:cubicBezTo>
                          <a:pt x="-466" y="325585"/>
                          <a:pt x="3850" y="333265"/>
                          <a:pt x="9181" y="339421"/>
                        </a:cubicBezTo>
                        <a:cubicBezTo>
                          <a:pt x="7848" y="340754"/>
                          <a:pt x="1120" y="348307"/>
                          <a:pt x="42" y="365252"/>
                        </a:cubicBezTo>
                        <a:cubicBezTo>
                          <a:pt x="-466" y="373630"/>
                          <a:pt x="3850" y="381309"/>
                          <a:pt x="9181" y="387466"/>
                        </a:cubicBezTo>
                        <a:cubicBezTo>
                          <a:pt x="7848" y="388798"/>
                          <a:pt x="1120" y="396351"/>
                          <a:pt x="42" y="413297"/>
                        </a:cubicBezTo>
                        <a:cubicBezTo>
                          <a:pt x="-466" y="421674"/>
                          <a:pt x="3850" y="429354"/>
                          <a:pt x="9181" y="435510"/>
                        </a:cubicBezTo>
                        <a:cubicBezTo>
                          <a:pt x="7848" y="436843"/>
                          <a:pt x="1120" y="444395"/>
                          <a:pt x="42" y="461341"/>
                        </a:cubicBezTo>
                        <a:cubicBezTo>
                          <a:pt x="-466" y="469719"/>
                          <a:pt x="3850" y="477398"/>
                          <a:pt x="9181" y="483555"/>
                        </a:cubicBezTo>
                        <a:cubicBezTo>
                          <a:pt x="7848" y="484887"/>
                          <a:pt x="1120" y="492440"/>
                          <a:pt x="42" y="509385"/>
                        </a:cubicBezTo>
                        <a:cubicBezTo>
                          <a:pt x="-466" y="517763"/>
                          <a:pt x="3850" y="525443"/>
                          <a:pt x="9181" y="531599"/>
                        </a:cubicBezTo>
                        <a:cubicBezTo>
                          <a:pt x="7848" y="532932"/>
                          <a:pt x="1120" y="540484"/>
                          <a:pt x="42" y="557430"/>
                        </a:cubicBezTo>
                        <a:cubicBezTo>
                          <a:pt x="-466" y="565808"/>
                          <a:pt x="3850" y="573487"/>
                          <a:pt x="9181" y="579643"/>
                        </a:cubicBezTo>
                        <a:cubicBezTo>
                          <a:pt x="7848" y="580976"/>
                          <a:pt x="1120" y="588529"/>
                          <a:pt x="42" y="605474"/>
                        </a:cubicBezTo>
                        <a:cubicBezTo>
                          <a:pt x="-466" y="613852"/>
                          <a:pt x="3850" y="621532"/>
                          <a:pt x="9181" y="627688"/>
                        </a:cubicBezTo>
                        <a:cubicBezTo>
                          <a:pt x="7848" y="629021"/>
                          <a:pt x="1120" y="636573"/>
                          <a:pt x="42" y="653519"/>
                        </a:cubicBezTo>
                        <a:cubicBezTo>
                          <a:pt x="-466" y="661897"/>
                          <a:pt x="3850" y="669639"/>
                          <a:pt x="9181" y="675732"/>
                        </a:cubicBezTo>
                        <a:cubicBezTo>
                          <a:pt x="7848" y="677065"/>
                          <a:pt x="1120" y="684618"/>
                          <a:pt x="42" y="701563"/>
                        </a:cubicBezTo>
                        <a:cubicBezTo>
                          <a:pt x="-466" y="709941"/>
                          <a:pt x="3850" y="717621"/>
                          <a:pt x="9181" y="723777"/>
                        </a:cubicBezTo>
                        <a:cubicBezTo>
                          <a:pt x="7848" y="725110"/>
                          <a:pt x="1120" y="732662"/>
                          <a:pt x="42" y="749608"/>
                        </a:cubicBezTo>
                        <a:cubicBezTo>
                          <a:pt x="-466" y="757859"/>
                          <a:pt x="3723" y="765475"/>
                          <a:pt x="8863" y="771504"/>
                        </a:cubicBezTo>
                        <a:cubicBezTo>
                          <a:pt x="17305" y="771631"/>
                          <a:pt x="26063" y="771568"/>
                          <a:pt x="35011" y="771441"/>
                        </a:cubicBezTo>
                        <a:cubicBezTo>
                          <a:pt x="41232" y="771314"/>
                          <a:pt x="47261" y="771123"/>
                          <a:pt x="53290" y="770743"/>
                        </a:cubicBezTo>
                        <a:cubicBezTo>
                          <a:pt x="52402" y="769029"/>
                          <a:pt x="51259" y="767506"/>
                          <a:pt x="49990" y="766173"/>
                        </a:cubicBezTo>
                        <a:cubicBezTo>
                          <a:pt x="49165" y="765284"/>
                          <a:pt x="48277" y="764586"/>
                          <a:pt x="47388" y="764015"/>
                        </a:cubicBezTo>
                        <a:cubicBezTo>
                          <a:pt x="51894" y="755130"/>
                          <a:pt x="56019" y="745038"/>
                          <a:pt x="56210" y="737676"/>
                        </a:cubicBezTo>
                        <a:cubicBezTo>
                          <a:pt x="56400" y="729171"/>
                          <a:pt x="54306" y="722571"/>
                          <a:pt x="49990" y="718128"/>
                        </a:cubicBezTo>
                        <a:cubicBezTo>
                          <a:pt x="49165" y="717240"/>
                          <a:pt x="48277" y="716542"/>
                          <a:pt x="47388" y="715907"/>
                        </a:cubicBezTo>
                        <a:cubicBezTo>
                          <a:pt x="51894" y="707022"/>
                          <a:pt x="56019" y="696994"/>
                          <a:pt x="56210" y="689568"/>
                        </a:cubicBezTo>
                        <a:cubicBezTo>
                          <a:pt x="56400" y="681064"/>
                          <a:pt x="54306" y="674463"/>
                          <a:pt x="49990" y="670021"/>
                        </a:cubicBezTo>
                        <a:cubicBezTo>
                          <a:pt x="49165" y="669132"/>
                          <a:pt x="48277" y="668434"/>
                          <a:pt x="47388" y="667799"/>
                        </a:cubicBezTo>
                        <a:cubicBezTo>
                          <a:pt x="51894" y="658914"/>
                          <a:pt x="56019" y="648886"/>
                          <a:pt x="56210" y="641460"/>
                        </a:cubicBezTo>
                        <a:cubicBezTo>
                          <a:pt x="56400" y="632956"/>
                          <a:pt x="54306" y="626355"/>
                          <a:pt x="49990" y="621913"/>
                        </a:cubicBezTo>
                        <a:cubicBezTo>
                          <a:pt x="49165" y="621024"/>
                          <a:pt x="48277" y="620326"/>
                          <a:pt x="47388" y="619755"/>
                        </a:cubicBezTo>
                        <a:cubicBezTo>
                          <a:pt x="51894" y="610869"/>
                          <a:pt x="56019" y="600778"/>
                          <a:pt x="56210" y="593416"/>
                        </a:cubicBezTo>
                        <a:cubicBezTo>
                          <a:pt x="56400" y="584911"/>
                          <a:pt x="54306" y="578311"/>
                          <a:pt x="49990" y="573868"/>
                        </a:cubicBezTo>
                        <a:cubicBezTo>
                          <a:pt x="49165" y="572979"/>
                          <a:pt x="48277" y="572281"/>
                          <a:pt x="47388" y="571710"/>
                        </a:cubicBezTo>
                        <a:cubicBezTo>
                          <a:pt x="51894" y="562825"/>
                          <a:pt x="56019" y="552733"/>
                          <a:pt x="56210" y="545371"/>
                        </a:cubicBezTo>
                        <a:cubicBezTo>
                          <a:pt x="56400" y="536867"/>
                          <a:pt x="54306" y="530266"/>
                          <a:pt x="49990" y="525824"/>
                        </a:cubicBezTo>
                        <a:cubicBezTo>
                          <a:pt x="49165" y="524935"/>
                          <a:pt x="48277" y="524237"/>
                          <a:pt x="47388" y="523602"/>
                        </a:cubicBezTo>
                        <a:cubicBezTo>
                          <a:pt x="51894" y="514717"/>
                          <a:pt x="56019" y="504689"/>
                          <a:pt x="56210" y="497263"/>
                        </a:cubicBezTo>
                        <a:cubicBezTo>
                          <a:pt x="56400" y="488759"/>
                          <a:pt x="54306" y="482158"/>
                          <a:pt x="49990" y="477715"/>
                        </a:cubicBezTo>
                        <a:cubicBezTo>
                          <a:pt x="49165" y="476827"/>
                          <a:pt x="48277" y="476129"/>
                          <a:pt x="47388" y="475494"/>
                        </a:cubicBezTo>
                        <a:cubicBezTo>
                          <a:pt x="51894" y="466609"/>
                          <a:pt x="56019" y="456581"/>
                          <a:pt x="56210" y="449155"/>
                        </a:cubicBezTo>
                        <a:cubicBezTo>
                          <a:pt x="56400" y="440651"/>
                          <a:pt x="54306" y="434050"/>
                          <a:pt x="49990" y="429608"/>
                        </a:cubicBezTo>
                        <a:cubicBezTo>
                          <a:pt x="49165" y="428719"/>
                          <a:pt x="48277" y="428021"/>
                          <a:pt x="47388" y="427450"/>
                        </a:cubicBezTo>
                        <a:cubicBezTo>
                          <a:pt x="51894" y="418564"/>
                          <a:pt x="56019" y="408473"/>
                          <a:pt x="56210" y="401111"/>
                        </a:cubicBezTo>
                        <a:cubicBezTo>
                          <a:pt x="56400" y="392606"/>
                          <a:pt x="54306" y="386006"/>
                          <a:pt x="49990" y="381563"/>
                        </a:cubicBezTo>
                        <a:cubicBezTo>
                          <a:pt x="49165" y="380675"/>
                          <a:pt x="48277" y="379977"/>
                          <a:pt x="47388" y="379405"/>
                        </a:cubicBezTo>
                        <a:cubicBezTo>
                          <a:pt x="51894" y="370520"/>
                          <a:pt x="56019" y="360429"/>
                          <a:pt x="56210" y="353067"/>
                        </a:cubicBezTo>
                        <a:cubicBezTo>
                          <a:pt x="56400" y="344562"/>
                          <a:pt x="54306" y="337961"/>
                          <a:pt x="49990" y="333519"/>
                        </a:cubicBezTo>
                        <a:cubicBezTo>
                          <a:pt x="49165" y="332630"/>
                          <a:pt x="48277" y="331932"/>
                          <a:pt x="47388" y="331297"/>
                        </a:cubicBezTo>
                        <a:cubicBezTo>
                          <a:pt x="51894" y="322412"/>
                          <a:pt x="56019" y="312384"/>
                          <a:pt x="56210" y="304959"/>
                        </a:cubicBezTo>
                        <a:cubicBezTo>
                          <a:pt x="56400" y="296454"/>
                          <a:pt x="54306" y="289853"/>
                          <a:pt x="49990" y="285411"/>
                        </a:cubicBezTo>
                        <a:cubicBezTo>
                          <a:pt x="49165" y="284522"/>
                          <a:pt x="48277" y="283824"/>
                          <a:pt x="47388" y="283189"/>
                        </a:cubicBezTo>
                        <a:cubicBezTo>
                          <a:pt x="51894" y="274304"/>
                          <a:pt x="56019" y="264276"/>
                          <a:pt x="56210" y="256851"/>
                        </a:cubicBezTo>
                        <a:cubicBezTo>
                          <a:pt x="56400" y="248346"/>
                          <a:pt x="54306" y="241745"/>
                          <a:pt x="49990" y="237303"/>
                        </a:cubicBezTo>
                        <a:cubicBezTo>
                          <a:pt x="49165" y="236414"/>
                          <a:pt x="48277" y="235716"/>
                          <a:pt x="47388" y="235145"/>
                        </a:cubicBezTo>
                        <a:cubicBezTo>
                          <a:pt x="51894" y="226259"/>
                          <a:pt x="56019" y="216168"/>
                          <a:pt x="56210" y="208806"/>
                        </a:cubicBezTo>
                        <a:cubicBezTo>
                          <a:pt x="56400" y="200302"/>
                          <a:pt x="54306" y="193701"/>
                          <a:pt x="49990" y="189258"/>
                        </a:cubicBezTo>
                        <a:cubicBezTo>
                          <a:pt x="49165" y="188370"/>
                          <a:pt x="48277" y="187672"/>
                          <a:pt x="47388" y="187100"/>
                        </a:cubicBezTo>
                        <a:cubicBezTo>
                          <a:pt x="51894" y="178215"/>
                          <a:pt x="56019" y="168124"/>
                          <a:pt x="56210" y="160761"/>
                        </a:cubicBezTo>
                        <a:cubicBezTo>
                          <a:pt x="56400" y="152257"/>
                          <a:pt x="54306" y="145656"/>
                          <a:pt x="49990" y="141214"/>
                        </a:cubicBezTo>
                        <a:cubicBezTo>
                          <a:pt x="49165" y="140325"/>
                          <a:pt x="48277" y="139627"/>
                          <a:pt x="47388" y="138992"/>
                        </a:cubicBezTo>
                        <a:cubicBezTo>
                          <a:pt x="51894" y="130107"/>
                          <a:pt x="56019" y="120079"/>
                          <a:pt x="56210" y="112654"/>
                        </a:cubicBezTo>
                        <a:cubicBezTo>
                          <a:pt x="56400" y="104149"/>
                          <a:pt x="54306" y="97549"/>
                          <a:pt x="49990" y="93106"/>
                        </a:cubicBezTo>
                        <a:cubicBezTo>
                          <a:pt x="49165" y="92217"/>
                          <a:pt x="48277" y="91519"/>
                          <a:pt x="47388" y="90885"/>
                        </a:cubicBezTo>
                        <a:cubicBezTo>
                          <a:pt x="51894" y="81999"/>
                          <a:pt x="56019" y="71971"/>
                          <a:pt x="56210" y="64546"/>
                        </a:cubicBezTo>
                        <a:cubicBezTo>
                          <a:pt x="56337" y="56485"/>
                          <a:pt x="54242" y="49885"/>
                          <a:pt x="49927" y="45442"/>
                        </a:cubicBezTo>
                        <a:close/>
                        <a:moveTo>
                          <a:pt x="41739" y="737803"/>
                        </a:moveTo>
                        <a:cubicBezTo>
                          <a:pt x="41549" y="744912"/>
                          <a:pt x="34124" y="759445"/>
                          <a:pt x="27650" y="770108"/>
                        </a:cubicBezTo>
                        <a:cubicBezTo>
                          <a:pt x="21240" y="764967"/>
                          <a:pt x="13941" y="757224"/>
                          <a:pt x="14385" y="750941"/>
                        </a:cubicBezTo>
                        <a:cubicBezTo>
                          <a:pt x="15146" y="739009"/>
                          <a:pt x="19335" y="734376"/>
                          <a:pt x="19335" y="734312"/>
                        </a:cubicBezTo>
                        <a:cubicBezTo>
                          <a:pt x="19335" y="734312"/>
                          <a:pt x="24857" y="737803"/>
                          <a:pt x="25873" y="738438"/>
                        </a:cubicBezTo>
                        <a:lnTo>
                          <a:pt x="31838" y="742119"/>
                        </a:lnTo>
                        <a:lnTo>
                          <a:pt x="35710" y="736343"/>
                        </a:lnTo>
                        <a:cubicBezTo>
                          <a:pt x="36281" y="735518"/>
                          <a:pt x="37995" y="732916"/>
                          <a:pt x="40153" y="729299"/>
                        </a:cubicBezTo>
                        <a:cubicBezTo>
                          <a:pt x="41105" y="730758"/>
                          <a:pt x="41866" y="733488"/>
                          <a:pt x="41739" y="737803"/>
                        </a:cubicBezTo>
                        <a:close/>
                        <a:moveTo>
                          <a:pt x="41739" y="689695"/>
                        </a:moveTo>
                        <a:cubicBezTo>
                          <a:pt x="41549" y="696803"/>
                          <a:pt x="34124" y="711337"/>
                          <a:pt x="27650" y="722000"/>
                        </a:cubicBezTo>
                        <a:cubicBezTo>
                          <a:pt x="21240" y="716859"/>
                          <a:pt x="13941" y="709116"/>
                          <a:pt x="14385" y="702833"/>
                        </a:cubicBezTo>
                        <a:cubicBezTo>
                          <a:pt x="15146" y="690965"/>
                          <a:pt x="19335" y="686268"/>
                          <a:pt x="19335" y="686205"/>
                        </a:cubicBezTo>
                        <a:cubicBezTo>
                          <a:pt x="19335" y="686205"/>
                          <a:pt x="24857" y="689759"/>
                          <a:pt x="25873" y="690330"/>
                        </a:cubicBezTo>
                        <a:lnTo>
                          <a:pt x="31838" y="694011"/>
                        </a:lnTo>
                        <a:lnTo>
                          <a:pt x="35710" y="688236"/>
                        </a:lnTo>
                        <a:cubicBezTo>
                          <a:pt x="36281" y="687410"/>
                          <a:pt x="37995" y="684808"/>
                          <a:pt x="40153" y="681190"/>
                        </a:cubicBezTo>
                        <a:cubicBezTo>
                          <a:pt x="41105" y="682714"/>
                          <a:pt x="41866" y="685380"/>
                          <a:pt x="41739" y="689695"/>
                        </a:cubicBezTo>
                        <a:close/>
                        <a:moveTo>
                          <a:pt x="41739" y="641587"/>
                        </a:moveTo>
                        <a:cubicBezTo>
                          <a:pt x="41549" y="648695"/>
                          <a:pt x="34124" y="663230"/>
                          <a:pt x="27650" y="673956"/>
                        </a:cubicBezTo>
                        <a:cubicBezTo>
                          <a:pt x="21240" y="668751"/>
                          <a:pt x="13941" y="661072"/>
                          <a:pt x="14385" y="654788"/>
                        </a:cubicBezTo>
                        <a:cubicBezTo>
                          <a:pt x="15146" y="642857"/>
                          <a:pt x="19335" y="638224"/>
                          <a:pt x="19335" y="638160"/>
                        </a:cubicBezTo>
                        <a:cubicBezTo>
                          <a:pt x="19335" y="638160"/>
                          <a:pt x="24857" y="641651"/>
                          <a:pt x="25873" y="642285"/>
                        </a:cubicBezTo>
                        <a:lnTo>
                          <a:pt x="31838" y="645903"/>
                        </a:lnTo>
                        <a:lnTo>
                          <a:pt x="35710" y="640128"/>
                        </a:lnTo>
                        <a:cubicBezTo>
                          <a:pt x="36281" y="639302"/>
                          <a:pt x="37995" y="636700"/>
                          <a:pt x="40153" y="633083"/>
                        </a:cubicBezTo>
                        <a:cubicBezTo>
                          <a:pt x="41105" y="634606"/>
                          <a:pt x="41866" y="637335"/>
                          <a:pt x="41739" y="641587"/>
                        </a:cubicBezTo>
                        <a:close/>
                        <a:moveTo>
                          <a:pt x="41739" y="593543"/>
                        </a:moveTo>
                        <a:cubicBezTo>
                          <a:pt x="41549" y="600651"/>
                          <a:pt x="34124" y="615185"/>
                          <a:pt x="27650" y="625911"/>
                        </a:cubicBezTo>
                        <a:cubicBezTo>
                          <a:pt x="21240" y="620707"/>
                          <a:pt x="13941" y="613027"/>
                          <a:pt x="14385" y="606744"/>
                        </a:cubicBezTo>
                        <a:cubicBezTo>
                          <a:pt x="15146" y="594812"/>
                          <a:pt x="19335" y="590179"/>
                          <a:pt x="19335" y="590116"/>
                        </a:cubicBezTo>
                        <a:cubicBezTo>
                          <a:pt x="19335" y="590116"/>
                          <a:pt x="24857" y="593606"/>
                          <a:pt x="25873" y="594241"/>
                        </a:cubicBezTo>
                        <a:lnTo>
                          <a:pt x="31838" y="597922"/>
                        </a:lnTo>
                        <a:lnTo>
                          <a:pt x="35710" y="592147"/>
                        </a:lnTo>
                        <a:cubicBezTo>
                          <a:pt x="36281" y="591321"/>
                          <a:pt x="37995" y="588719"/>
                          <a:pt x="40153" y="585102"/>
                        </a:cubicBezTo>
                        <a:cubicBezTo>
                          <a:pt x="41105" y="586561"/>
                          <a:pt x="41866" y="589227"/>
                          <a:pt x="41739" y="593543"/>
                        </a:cubicBezTo>
                        <a:close/>
                        <a:moveTo>
                          <a:pt x="41739" y="545435"/>
                        </a:moveTo>
                        <a:cubicBezTo>
                          <a:pt x="41549" y="552543"/>
                          <a:pt x="34124" y="567077"/>
                          <a:pt x="27650" y="577739"/>
                        </a:cubicBezTo>
                        <a:cubicBezTo>
                          <a:pt x="21240" y="572599"/>
                          <a:pt x="13941" y="564856"/>
                          <a:pt x="14385" y="558572"/>
                        </a:cubicBezTo>
                        <a:cubicBezTo>
                          <a:pt x="15146" y="546641"/>
                          <a:pt x="19335" y="542008"/>
                          <a:pt x="19335" y="541944"/>
                        </a:cubicBezTo>
                        <a:cubicBezTo>
                          <a:pt x="19335" y="541944"/>
                          <a:pt x="24857" y="545435"/>
                          <a:pt x="25873" y="546069"/>
                        </a:cubicBezTo>
                        <a:lnTo>
                          <a:pt x="31838" y="549751"/>
                        </a:lnTo>
                        <a:lnTo>
                          <a:pt x="35710" y="543975"/>
                        </a:lnTo>
                        <a:cubicBezTo>
                          <a:pt x="36281" y="543150"/>
                          <a:pt x="37995" y="540548"/>
                          <a:pt x="40153" y="536930"/>
                        </a:cubicBezTo>
                        <a:cubicBezTo>
                          <a:pt x="41105" y="538453"/>
                          <a:pt x="41866" y="541119"/>
                          <a:pt x="41739" y="545435"/>
                        </a:cubicBezTo>
                        <a:close/>
                        <a:moveTo>
                          <a:pt x="41739" y="497390"/>
                        </a:moveTo>
                        <a:cubicBezTo>
                          <a:pt x="41549" y="504499"/>
                          <a:pt x="34124" y="519032"/>
                          <a:pt x="27650" y="529695"/>
                        </a:cubicBezTo>
                        <a:cubicBezTo>
                          <a:pt x="21240" y="524554"/>
                          <a:pt x="13941" y="516811"/>
                          <a:pt x="14385" y="510528"/>
                        </a:cubicBezTo>
                        <a:cubicBezTo>
                          <a:pt x="15146" y="498660"/>
                          <a:pt x="19335" y="493963"/>
                          <a:pt x="19335" y="493900"/>
                        </a:cubicBezTo>
                        <a:cubicBezTo>
                          <a:pt x="19335" y="493900"/>
                          <a:pt x="24857" y="497454"/>
                          <a:pt x="25873" y="498025"/>
                        </a:cubicBezTo>
                        <a:lnTo>
                          <a:pt x="31838" y="501706"/>
                        </a:lnTo>
                        <a:lnTo>
                          <a:pt x="35710" y="495930"/>
                        </a:lnTo>
                        <a:cubicBezTo>
                          <a:pt x="36281" y="495105"/>
                          <a:pt x="37995" y="492503"/>
                          <a:pt x="40153" y="488886"/>
                        </a:cubicBezTo>
                        <a:cubicBezTo>
                          <a:pt x="41105" y="490409"/>
                          <a:pt x="41866" y="493075"/>
                          <a:pt x="41739" y="497390"/>
                        </a:cubicBezTo>
                        <a:close/>
                        <a:moveTo>
                          <a:pt x="41739" y="449282"/>
                        </a:moveTo>
                        <a:cubicBezTo>
                          <a:pt x="41549" y="456391"/>
                          <a:pt x="34124" y="470924"/>
                          <a:pt x="27650" y="481650"/>
                        </a:cubicBezTo>
                        <a:cubicBezTo>
                          <a:pt x="21240" y="476446"/>
                          <a:pt x="13941" y="468767"/>
                          <a:pt x="14385" y="462484"/>
                        </a:cubicBezTo>
                        <a:cubicBezTo>
                          <a:pt x="15146" y="450552"/>
                          <a:pt x="19335" y="445918"/>
                          <a:pt x="19335" y="445855"/>
                        </a:cubicBezTo>
                        <a:cubicBezTo>
                          <a:pt x="19335" y="445855"/>
                          <a:pt x="24857" y="449346"/>
                          <a:pt x="25873" y="449980"/>
                        </a:cubicBezTo>
                        <a:lnTo>
                          <a:pt x="31838" y="453598"/>
                        </a:lnTo>
                        <a:lnTo>
                          <a:pt x="35710" y="447823"/>
                        </a:lnTo>
                        <a:cubicBezTo>
                          <a:pt x="36281" y="446998"/>
                          <a:pt x="37995" y="444395"/>
                          <a:pt x="40153" y="440778"/>
                        </a:cubicBezTo>
                        <a:cubicBezTo>
                          <a:pt x="41105" y="442301"/>
                          <a:pt x="41866" y="444967"/>
                          <a:pt x="41739" y="449282"/>
                        </a:cubicBezTo>
                        <a:close/>
                        <a:moveTo>
                          <a:pt x="41739" y="401174"/>
                        </a:moveTo>
                        <a:cubicBezTo>
                          <a:pt x="41549" y="408283"/>
                          <a:pt x="34124" y="422817"/>
                          <a:pt x="27650" y="433543"/>
                        </a:cubicBezTo>
                        <a:cubicBezTo>
                          <a:pt x="21240" y="428338"/>
                          <a:pt x="13941" y="420659"/>
                          <a:pt x="14385" y="414376"/>
                        </a:cubicBezTo>
                        <a:cubicBezTo>
                          <a:pt x="15146" y="402444"/>
                          <a:pt x="19335" y="397811"/>
                          <a:pt x="19335" y="397747"/>
                        </a:cubicBezTo>
                        <a:cubicBezTo>
                          <a:pt x="19335" y="397747"/>
                          <a:pt x="24857" y="401238"/>
                          <a:pt x="25873" y="401873"/>
                        </a:cubicBezTo>
                        <a:lnTo>
                          <a:pt x="31838" y="405554"/>
                        </a:lnTo>
                        <a:lnTo>
                          <a:pt x="35710" y="399778"/>
                        </a:lnTo>
                        <a:cubicBezTo>
                          <a:pt x="36281" y="398953"/>
                          <a:pt x="37995" y="396351"/>
                          <a:pt x="40153" y="392733"/>
                        </a:cubicBezTo>
                        <a:cubicBezTo>
                          <a:pt x="41105" y="394193"/>
                          <a:pt x="41866" y="396922"/>
                          <a:pt x="41739" y="401174"/>
                        </a:cubicBezTo>
                        <a:close/>
                        <a:moveTo>
                          <a:pt x="41739" y="353130"/>
                        </a:moveTo>
                        <a:cubicBezTo>
                          <a:pt x="41549" y="360238"/>
                          <a:pt x="34124" y="374772"/>
                          <a:pt x="27650" y="385435"/>
                        </a:cubicBezTo>
                        <a:cubicBezTo>
                          <a:pt x="21240" y="380294"/>
                          <a:pt x="13941" y="372551"/>
                          <a:pt x="14385" y="366268"/>
                        </a:cubicBezTo>
                        <a:cubicBezTo>
                          <a:pt x="15146" y="354336"/>
                          <a:pt x="19335" y="349703"/>
                          <a:pt x="19335" y="349639"/>
                        </a:cubicBezTo>
                        <a:cubicBezTo>
                          <a:pt x="19335" y="349639"/>
                          <a:pt x="24857" y="353130"/>
                          <a:pt x="25873" y="353765"/>
                        </a:cubicBezTo>
                        <a:lnTo>
                          <a:pt x="31838" y="357446"/>
                        </a:lnTo>
                        <a:lnTo>
                          <a:pt x="35710" y="351670"/>
                        </a:lnTo>
                        <a:cubicBezTo>
                          <a:pt x="36281" y="350845"/>
                          <a:pt x="37995" y="348243"/>
                          <a:pt x="40153" y="344625"/>
                        </a:cubicBezTo>
                        <a:cubicBezTo>
                          <a:pt x="41105" y="346149"/>
                          <a:pt x="41866" y="348814"/>
                          <a:pt x="41739" y="353130"/>
                        </a:cubicBezTo>
                        <a:close/>
                        <a:moveTo>
                          <a:pt x="41739" y="305022"/>
                        </a:moveTo>
                        <a:cubicBezTo>
                          <a:pt x="41549" y="312130"/>
                          <a:pt x="34124" y="326664"/>
                          <a:pt x="27650" y="337327"/>
                        </a:cubicBezTo>
                        <a:cubicBezTo>
                          <a:pt x="21240" y="332186"/>
                          <a:pt x="13941" y="324443"/>
                          <a:pt x="14385" y="318160"/>
                        </a:cubicBezTo>
                        <a:cubicBezTo>
                          <a:pt x="15146" y="306291"/>
                          <a:pt x="19335" y="301595"/>
                          <a:pt x="19335" y="301531"/>
                        </a:cubicBezTo>
                        <a:cubicBezTo>
                          <a:pt x="19335" y="301531"/>
                          <a:pt x="24857" y="305086"/>
                          <a:pt x="25873" y="305657"/>
                        </a:cubicBezTo>
                        <a:lnTo>
                          <a:pt x="31838" y="309338"/>
                        </a:lnTo>
                        <a:lnTo>
                          <a:pt x="35710" y="303562"/>
                        </a:lnTo>
                        <a:cubicBezTo>
                          <a:pt x="36281" y="302737"/>
                          <a:pt x="37995" y="300135"/>
                          <a:pt x="40153" y="296517"/>
                        </a:cubicBezTo>
                        <a:cubicBezTo>
                          <a:pt x="41105" y="298041"/>
                          <a:pt x="41866" y="300706"/>
                          <a:pt x="41739" y="305022"/>
                        </a:cubicBezTo>
                        <a:close/>
                        <a:moveTo>
                          <a:pt x="41739" y="256978"/>
                        </a:moveTo>
                        <a:cubicBezTo>
                          <a:pt x="41549" y="264086"/>
                          <a:pt x="34124" y="278620"/>
                          <a:pt x="27650" y="289346"/>
                        </a:cubicBezTo>
                        <a:cubicBezTo>
                          <a:pt x="21240" y="284141"/>
                          <a:pt x="13941" y="276462"/>
                          <a:pt x="14385" y="270179"/>
                        </a:cubicBezTo>
                        <a:cubicBezTo>
                          <a:pt x="15146" y="258247"/>
                          <a:pt x="19335" y="253614"/>
                          <a:pt x="19335" y="253550"/>
                        </a:cubicBezTo>
                        <a:cubicBezTo>
                          <a:pt x="19335" y="253550"/>
                          <a:pt x="24857" y="257041"/>
                          <a:pt x="25873" y="257676"/>
                        </a:cubicBezTo>
                        <a:lnTo>
                          <a:pt x="31838" y="261293"/>
                        </a:lnTo>
                        <a:lnTo>
                          <a:pt x="35710" y="255518"/>
                        </a:lnTo>
                        <a:cubicBezTo>
                          <a:pt x="36281" y="254693"/>
                          <a:pt x="37995" y="252091"/>
                          <a:pt x="40153" y="248473"/>
                        </a:cubicBezTo>
                        <a:cubicBezTo>
                          <a:pt x="41105" y="249996"/>
                          <a:pt x="41866" y="252662"/>
                          <a:pt x="41739" y="256978"/>
                        </a:cubicBezTo>
                        <a:close/>
                        <a:moveTo>
                          <a:pt x="41739" y="208870"/>
                        </a:moveTo>
                        <a:cubicBezTo>
                          <a:pt x="41549" y="215978"/>
                          <a:pt x="34124" y="230512"/>
                          <a:pt x="27650" y="241238"/>
                        </a:cubicBezTo>
                        <a:cubicBezTo>
                          <a:pt x="21240" y="236034"/>
                          <a:pt x="13941" y="228354"/>
                          <a:pt x="14385" y="222071"/>
                        </a:cubicBezTo>
                        <a:cubicBezTo>
                          <a:pt x="15146" y="210139"/>
                          <a:pt x="19335" y="205506"/>
                          <a:pt x="19335" y="205442"/>
                        </a:cubicBezTo>
                        <a:cubicBezTo>
                          <a:pt x="19335" y="205442"/>
                          <a:pt x="24857" y="208933"/>
                          <a:pt x="25873" y="209568"/>
                        </a:cubicBezTo>
                        <a:lnTo>
                          <a:pt x="31838" y="213249"/>
                        </a:lnTo>
                        <a:lnTo>
                          <a:pt x="35710" y="207473"/>
                        </a:lnTo>
                        <a:cubicBezTo>
                          <a:pt x="36281" y="206648"/>
                          <a:pt x="37995" y="204046"/>
                          <a:pt x="40153" y="200428"/>
                        </a:cubicBezTo>
                        <a:cubicBezTo>
                          <a:pt x="41105" y="201888"/>
                          <a:pt x="41866" y="204554"/>
                          <a:pt x="41739" y="208870"/>
                        </a:cubicBezTo>
                        <a:close/>
                        <a:moveTo>
                          <a:pt x="41739" y="160825"/>
                        </a:moveTo>
                        <a:cubicBezTo>
                          <a:pt x="41549" y="167933"/>
                          <a:pt x="34124" y="182467"/>
                          <a:pt x="27650" y="193130"/>
                        </a:cubicBezTo>
                        <a:cubicBezTo>
                          <a:pt x="21240" y="187989"/>
                          <a:pt x="13941" y="180246"/>
                          <a:pt x="14385" y="173963"/>
                        </a:cubicBezTo>
                        <a:cubicBezTo>
                          <a:pt x="15146" y="162031"/>
                          <a:pt x="19335" y="157398"/>
                          <a:pt x="19335" y="157334"/>
                        </a:cubicBezTo>
                        <a:cubicBezTo>
                          <a:pt x="19335" y="157334"/>
                          <a:pt x="24857" y="160825"/>
                          <a:pt x="25873" y="161460"/>
                        </a:cubicBezTo>
                        <a:lnTo>
                          <a:pt x="31838" y="165141"/>
                        </a:lnTo>
                        <a:lnTo>
                          <a:pt x="35710" y="159365"/>
                        </a:lnTo>
                        <a:cubicBezTo>
                          <a:pt x="36281" y="158540"/>
                          <a:pt x="37995" y="155938"/>
                          <a:pt x="40153" y="152321"/>
                        </a:cubicBezTo>
                        <a:cubicBezTo>
                          <a:pt x="41105" y="153780"/>
                          <a:pt x="41866" y="156509"/>
                          <a:pt x="41739" y="160825"/>
                        </a:cubicBezTo>
                        <a:close/>
                        <a:moveTo>
                          <a:pt x="41739" y="112717"/>
                        </a:moveTo>
                        <a:cubicBezTo>
                          <a:pt x="41549" y="119826"/>
                          <a:pt x="34124" y="134359"/>
                          <a:pt x="27650" y="145022"/>
                        </a:cubicBezTo>
                        <a:cubicBezTo>
                          <a:pt x="21240" y="139881"/>
                          <a:pt x="13941" y="132138"/>
                          <a:pt x="14385" y="125855"/>
                        </a:cubicBezTo>
                        <a:cubicBezTo>
                          <a:pt x="15146" y="113986"/>
                          <a:pt x="19335" y="109290"/>
                          <a:pt x="19335" y="109226"/>
                        </a:cubicBezTo>
                        <a:cubicBezTo>
                          <a:pt x="19335" y="109226"/>
                          <a:pt x="24857" y="112781"/>
                          <a:pt x="25873" y="113352"/>
                        </a:cubicBezTo>
                        <a:lnTo>
                          <a:pt x="31838" y="117033"/>
                        </a:lnTo>
                        <a:lnTo>
                          <a:pt x="35710" y="111257"/>
                        </a:lnTo>
                        <a:cubicBezTo>
                          <a:pt x="36281" y="110432"/>
                          <a:pt x="37995" y="107830"/>
                          <a:pt x="40153" y="104213"/>
                        </a:cubicBezTo>
                        <a:cubicBezTo>
                          <a:pt x="41105" y="105736"/>
                          <a:pt x="41866" y="108401"/>
                          <a:pt x="41739" y="112717"/>
                        </a:cubicBezTo>
                        <a:close/>
                        <a:moveTo>
                          <a:pt x="41739" y="64609"/>
                        </a:moveTo>
                        <a:cubicBezTo>
                          <a:pt x="41549" y="71718"/>
                          <a:pt x="34124" y="86251"/>
                          <a:pt x="27650" y="96977"/>
                        </a:cubicBezTo>
                        <a:cubicBezTo>
                          <a:pt x="21240" y="91773"/>
                          <a:pt x="13941" y="84094"/>
                          <a:pt x="14385" y="77810"/>
                        </a:cubicBezTo>
                        <a:cubicBezTo>
                          <a:pt x="15146" y="65879"/>
                          <a:pt x="19335" y="61245"/>
                          <a:pt x="19335" y="61182"/>
                        </a:cubicBezTo>
                        <a:cubicBezTo>
                          <a:pt x="19335" y="61182"/>
                          <a:pt x="24857" y="64673"/>
                          <a:pt x="25873" y="65307"/>
                        </a:cubicBezTo>
                        <a:lnTo>
                          <a:pt x="31838" y="68925"/>
                        </a:lnTo>
                        <a:lnTo>
                          <a:pt x="35710" y="63149"/>
                        </a:lnTo>
                        <a:cubicBezTo>
                          <a:pt x="36281" y="62325"/>
                          <a:pt x="37995" y="59722"/>
                          <a:pt x="40153" y="56105"/>
                        </a:cubicBezTo>
                        <a:cubicBezTo>
                          <a:pt x="41105" y="57628"/>
                          <a:pt x="41866" y="60357"/>
                          <a:pt x="41739" y="64609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FEBB9C61-22A1-4C5A-BC3B-1F6791048B64}"/>
                      </a:ext>
                    </a:extLst>
                  </p:cNvPr>
                  <p:cNvSpPr/>
                  <p:nvPr/>
                </p:nvSpPr>
                <p:spPr>
                  <a:xfrm>
                    <a:off x="7835966" y="4542717"/>
                    <a:ext cx="56414" cy="776518"/>
                  </a:xfrm>
                  <a:custGeom>
                    <a:avLst/>
                    <a:gdLst>
                      <a:gd name="connsiteX0" fmla="*/ 49992 w 56414"/>
                      <a:gd name="connsiteY0" fmla="*/ 53249 h 776518"/>
                      <a:gd name="connsiteX1" fmla="*/ 47390 w 56414"/>
                      <a:gd name="connsiteY1" fmla="*/ 51091 h 776518"/>
                      <a:gd name="connsiteX2" fmla="*/ 56212 w 56414"/>
                      <a:gd name="connsiteY2" fmla="*/ 24752 h 776518"/>
                      <a:gd name="connsiteX3" fmla="*/ 49992 w 56414"/>
                      <a:gd name="connsiteY3" fmla="*/ 5204 h 776518"/>
                      <a:gd name="connsiteX4" fmla="*/ 47390 w 56414"/>
                      <a:gd name="connsiteY4" fmla="*/ 2983 h 776518"/>
                      <a:gd name="connsiteX5" fmla="*/ 38377 w 56414"/>
                      <a:gd name="connsiteY5" fmla="*/ 0 h 776518"/>
                      <a:gd name="connsiteX6" fmla="*/ 38377 w 56414"/>
                      <a:gd name="connsiteY6" fmla="*/ 14407 h 776518"/>
                      <a:gd name="connsiteX7" fmla="*/ 38061 w 56414"/>
                      <a:gd name="connsiteY7" fmla="*/ 14407 h 776518"/>
                      <a:gd name="connsiteX8" fmla="*/ 40155 w 56414"/>
                      <a:gd name="connsiteY8" fmla="*/ 15930 h 776518"/>
                      <a:gd name="connsiteX9" fmla="*/ 41805 w 56414"/>
                      <a:gd name="connsiteY9" fmla="*/ 24435 h 776518"/>
                      <a:gd name="connsiteX10" fmla="*/ 27715 w 56414"/>
                      <a:gd name="connsiteY10" fmla="*/ 56803 h 776518"/>
                      <a:gd name="connsiteX11" fmla="*/ 14451 w 56414"/>
                      <a:gd name="connsiteY11" fmla="*/ 37636 h 776518"/>
                      <a:gd name="connsiteX12" fmla="*/ 19401 w 56414"/>
                      <a:gd name="connsiteY12" fmla="*/ 21008 h 776518"/>
                      <a:gd name="connsiteX13" fmla="*/ 16799 w 56414"/>
                      <a:gd name="connsiteY13" fmla="*/ 18406 h 776518"/>
                      <a:gd name="connsiteX14" fmla="*/ 14324 w 56414"/>
                      <a:gd name="connsiteY14" fmla="*/ 15930 h 776518"/>
                      <a:gd name="connsiteX15" fmla="*/ 9373 w 56414"/>
                      <a:gd name="connsiteY15" fmla="*/ 10726 h 776518"/>
                      <a:gd name="connsiteX16" fmla="*/ 9183 w 56414"/>
                      <a:gd name="connsiteY16" fmla="*/ 10917 h 776518"/>
                      <a:gd name="connsiteX17" fmla="*/ 44 w 56414"/>
                      <a:gd name="connsiteY17" fmla="*/ 36748 h 776518"/>
                      <a:gd name="connsiteX18" fmla="*/ 9183 w 56414"/>
                      <a:gd name="connsiteY18" fmla="*/ 58961 h 776518"/>
                      <a:gd name="connsiteX19" fmla="*/ 44 w 56414"/>
                      <a:gd name="connsiteY19" fmla="*/ 84792 h 776518"/>
                      <a:gd name="connsiteX20" fmla="*/ 9183 w 56414"/>
                      <a:gd name="connsiteY20" fmla="*/ 107006 h 776518"/>
                      <a:gd name="connsiteX21" fmla="*/ 44 w 56414"/>
                      <a:gd name="connsiteY21" fmla="*/ 132836 h 776518"/>
                      <a:gd name="connsiteX22" fmla="*/ 9183 w 56414"/>
                      <a:gd name="connsiteY22" fmla="*/ 155050 h 776518"/>
                      <a:gd name="connsiteX23" fmla="*/ 44 w 56414"/>
                      <a:gd name="connsiteY23" fmla="*/ 180881 h 776518"/>
                      <a:gd name="connsiteX24" fmla="*/ 9183 w 56414"/>
                      <a:gd name="connsiteY24" fmla="*/ 203094 h 776518"/>
                      <a:gd name="connsiteX25" fmla="*/ 44 w 56414"/>
                      <a:gd name="connsiteY25" fmla="*/ 228925 h 776518"/>
                      <a:gd name="connsiteX26" fmla="*/ 9183 w 56414"/>
                      <a:gd name="connsiteY26" fmla="*/ 251139 h 776518"/>
                      <a:gd name="connsiteX27" fmla="*/ 44 w 56414"/>
                      <a:gd name="connsiteY27" fmla="*/ 276970 h 776518"/>
                      <a:gd name="connsiteX28" fmla="*/ 9183 w 56414"/>
                      <a:gd name="connsiteY28" fmla="*/ 299183 h 776518"/>
                      <a:gd name="connsiteX29" fmla="*/ 44 w 56414"/>
                      <a:gd name="connsiteY29" fmla="*/ 325014 h 776518"/>
                      <a:gd name="connsiteX30" fmla="*/ 9183 w 56414"/>
                      <a:gd name="connsiteY30" fmla="*/ 347228 h 776518"/>
                      <a:gd name="connsiteX31" fmla="*/ 44 w 56414"/>
                      <a:gd name="connsiteY31" fmla="*/ 373059 h 776518"/>
                      <a:gd name="connsiteX32" fmla="*/ 9183 w 56414"/>
                      <a:gd name="connsiteY32" fmla="*/ 395272 h 776518"/>
                      <a:gd name="connsiteX33" fmla="*/ 44 w 56414"/>
                      <a:gd name="connsiteY33" fmla="*/ 421103 h 776518"/>
                      <a:gd name="connsiteX34" fmla="*/ 9183 w 56414"/>
                      <a:gd name="connsiteY34" fmla="*/ 443317 h 776518"/>
                      <a:gd name="connsiteX35" fmla="*/ 44 w 56414"/>
                      <a:gd name="connsiteY35" fmla="*/ 469148 h 776518"/>
                      <a:gd name="connsiteX36" fmla="*/ 9183 w 56414"/>
                      <a:gd name="connsiteY36" fmla="*/ 491361 h 776518"/>
                      <a:gd name="connsiteX37" fmla="*/ 44 w 56414"/>
                      <a:gd name="connsiteY37" fmla="*/ 517192 h 776518"/>
                      <a:gd name="connsiteX38" fmla="*/ 9183 w 56414"/>
                      <a:gd name="connsiteY38" fmla="*/ 539406 h 776518"/>
                      <a:gd name="connsiteX39" fmla="*/ 44 w 56414"/>
                      <a:gd name="connsiteY39" fmla="*/ 565237 h 776518"/>
                      <a:gd name="connsiteX40" fmla="*/ 9183 w 56414"/>
                      <a:gd name="connsiteY40" fmla="*/ 587450 h 776518"/>
                      <a:gd name="connsiteX41" fmla="*/ 44 w 56414"/>
                      <a:gd name="connsiteY41" fmla="*/ 613281 h 776518"/>
                      <a:gd name="connsiteX42" fmla="*/ 9183 w 56414"/>
                      <a:gd name="connsiteY42" fmla="*/ 635495 h 776518"/>
                      <a:gd name="connsiteX43" fmla="*/ 44 w 56414"/>
                      <a:gd name="connsiteY43" fmla="*/ 661326 h 776518"/>
                      <a:gd name="connsiteX44" fmla="*/ 9183 w 56414"/>
                      <a:gd name="connsiteY44" fmla="*/ 683539 h 776518"/>
                      <a:gd name="connsiteX45" fmla="*/ 44 w 56414"/>
                      <a:gd name="connsiteY45" fmla="*/ 709370 h 776518"/>
                      <a:gd name="connsiteX46" fmla="*/ 9183 w 56414"/>
                      <a:gd name="connsiteY46" fmla="*/ 731584 h 776518"/>
                      <a:gd name="connsiteX47" fmla="*/ 44 w 56414"/>
                      <a:gd name="connsiteY47" fmla="*/ 757415 h 776518"/>
                      <a:gd name="connsiteX48" fmla="*/ 6707 w 56414"/>
                      <a:gd name="connsiteY48" fmla="*/ 776518 h 776518"/>
                      <a:gd name="connsiteX49" fmla="*/ 24161 w 56414"/>
                      <a:gd name="connsiteY49" fmla="*/ 774297 h 776518"/>
                      <a:gd name="connsiteX50" fmla="*/ 14514 w 56414"/>
                      <a:gd name="connsiteY50" fmla="*/ 758303 h 776518"/>
                      <a:gd name="connsiteX51" fmla="*/ 19464 w 56414"/>
                      <a:gd name="connsiteY51" fmla="*/ 741675 h 776518"/>
                      <a:gd name="connsiteX52" fmla="*/ 26002 w 56414"/>
                      <a:gd name="connsiteY52" fmla="*/ 745800 h 776518"/>
                      <a:gd name="connsiteX53" fmla="*/ 31967 w 56414"/>
                      <a:gd name="connsiteY53" fmla="*/ 749481 h 776518"/>
                      <a:gd name="connsiteX54" fmla="*/ 35839 w 56414"/>
                      <a:gd name="connsiteY54" fmla="*/ 743706 h 776518"/>
                      <a:gd name="connsiteX55" fmla="*/ 40282 w 56414"/>
                      <a:gd name="connsiteY55" fmla="*/ 736661 h 776518"/>
                      <a:gd name="connsiteX56" fmla="*/ 41932 w 56414"/>
                      <a:gd name="connsiteY56" fmla="*/ 745166 h 776518"/>
                      <a:gd name="connsiteX57" fmla="*/ 30254 w 56414"/>
                      <a:gd name="connsiteY57" fmla="*/ 773472 h 776518"/>
                      <a:gd name="connsiteX58" fmla="*/ 48406 w 56414"/>
                      <a:gd name="connsiteY58" fmla="*/ 770172 h 776518"/>
                      <a:gd name="connsiteX59" fmla="*/ 56403 w 56414"/>
                      <a:gd name="connsiteY59" fmla="*/ 745546 h 776518"/>
                      <a:gd name="connsiteX60" fmla="*/ 50183 w 56414"/>
                      <a:gd name="connsiteY60" fmla="*/ 725999 h 776518"/>
                      <a:gd name="connsiteX61" fmla="*/ 47581 w 56414"/>
                      <a:gd name="connsiteY61" fmla="*/ 723777 h 776518"/>
                      <a:gd name="connsiteX62" fmla="*/ 56403 w 56414"/>
                      <a:gd name="connsiteY62" fmla="*/ 697438 h 776518"/>
                      <a:gd name="connsiteX63" fmla="*/ 50183 w 56414"/>
                      <a:gd name="connsiteY63" fmla="*/ 677890 h 776518"/>
                      <a:gd name="connsiteX64" fmla="*/ 47581 w 56414"/>
                      <a:gd name="connsiteY64" fmla="*/ 675669 h 776518"/>
                      <a:gd name="connsiteX65" fmla="*/ 56403 w 56414"/>
                      <a:gd name="connsiteY65" fmla="*/ 649330 h 776518"/>
                      <a:gd name="connsiteX66" fmla="*/ 50183 w 56414"/>
                      <a:gd name="connsiteY66" fmla="*/ 629783 h 776518"/>
                      <a:gd name="connsiteX67" fmla="*/ 47581 w 56414"/>
                      <a:gd name="connsiteY67" fmla="*/ 627625 h 776518"/>
                      <a:gd name="connsiteX68" fmla="*/ 56403 w 56414"/>
                      <a:gd name="connsiteY68" fmla="*/ 601286 h 776518"/>
                      <a:gd name="connsiteX69" fmla="*/ 50183 w 56414"/>
                      <a:gd name="connsiteY69" fmla="*/ 581738 h 776518"/>
                      <a:gd name="connsiteX70" fmla="*/ 47581 w 56414"/>
                      <a:gd name="connsiteY70" fmla="*/ 579580 h 776518"/>
                      <a:gd name="connsiteX71" fmla="*/ 56403 w 56414"/>
                      <a:gd name="connsiteY71" fmla="*/ 553242 h 776518"/>
                      <a:gd name="connsiteX72" fmla="*/ 50183 w 56414"/>
                      <a:gd name="connsiteY72" fmla="*/ 533694 h 776518"/>
                      <a:gd name="connsiteX73" fmla="*/ 47581 w 56414"/>
                      <a:gd name="connsiteY73" fmla="*/ 531472 h 776518"/>
                      <a:gd name="connsiteX74" fmla="*/ 56403 w 56414"/>
                      <a:gd name="connsiteY74" fmla="*/ 505134 h 776518"/>
                      <a:gd name="connsiteX75" fmla="*/ 50183 w 56414"/>
                      <a:gd name="connsiteY75" fmla="*/ 485586 h 776518"/>
                      <a:gd name="connsiteX76" fmla="*/ 47581 w 56414"/>
                      <a:gd name="connsiteY76" fmla="*/ 483364 h 776518"/>
                      <a:gd name="connsiteX77" fmla="*/ 56403 w 56414"/>
                      <a:gd name="connsiteY77" fmla="*/ 457026 h 776518"/>
                      <a:gd name="connsiteX78" fmla="*/ 50183 w 56414"/>
                      <a:gd name="connsiteY78" fmla="*/ 437478 h 776518"/>
                      <a:gd name="connsiteX79" fmla="*/ 47581 w 56414"/>
                      <a:gd name="connsiteY79" fmla="*/ 435320 h 776518"/>
                      <a:gd name="connsiteX80" fmla="*/ 56403 w 56414"/>
                      <a:gd name="connsiteY80" fmla="*/ 408981 h 776518"/>
                      <a:gd name="connsiteX81" fmla="*/ 50183 w 56414"/>
                      <a:gd name="connsiteY81" fmla="*/ 389433 h 776518"/>
                      <a:gd name="connsiteX82" fmla="*/ 47581 w 56414"/>
                      <a:gd name="connsiteY82" fmla="*/ 387275 h 776518"/>
                      <a:gd name="connsiteX83" fmla="*/ 56403 w 56414"/>
                      <a:gd name="connsiteY83" fmla="*/ 360936 h 776518"/>
                      <a:gd name="connsiteX84" fmla="*/ 50183 w 56414"/>
                      <a:gd name="connsiteY84" fmla="*/ 341389 h 776518"/>
                      <a:gd name="connsiteX85" fmla="*/ 47581 w 56414"/>
                      <a:gd name="connsiteY85" fmla="*/ 339167 h 776518"/>
                      <a:gd name="connsiteX86" fmla="*/ 56403 w 56414"/>
                      <a:gd name="connsiteY86" fmla="*/ 312829 h 776518"/>
                      <a:gd name="connsiteX87" fmla="*/ 50183 w 56414"/>
                      <a:gd name="connsiteY87" fmla="*/ 293281 h 776518"/>
                      <a:gd name="connsiteX88" fmla="*/ 47581 w 56414"/>
                      <a:gd name="connsiteY88" fmla="*/ 291060 h 776518"/>
                      <a:gd name="connsiteX89" fmla="*/ 56403 w 56414"/>
                      <a:gd name="connsiteY89" fmla="*/ 264721 h 776518"/>
                      <a:gd name="connsiteX90" fmla="*/ 50183 w 56414"/>
                      <a:gd name="connsiteY90" fmla="*/ 245173 h 776518"/>
                      <a:gd name="connsiteX91" fmla="*/ 47581 w 56414"/>
                      <a:gd name="connsiteY91" fmla="*/ 243015 h 776518"/>
                      <a:gd name="connsiteX92" fmla="*/ 56403 w 56414"/>
                      <a:gd name="connsiteY92" fmla="*/ 216676 h 776518"/>
                      <a:gd name="connsiteX93" fmla="*/ 50183 w 56414"/>
                      <a:gd name="connsiteY93" fmla="*/ 197128 h 776518"/>
                      <a:gd name="connsiteX94" fmla="*/ 47581 w 56414"/>
                      <a:gd name="connsiteY94" fmla="*/ 194971 h 776518"/>
                      <a:gd name="connsiteX95" fmla="*/ 56403 w 56414"/>
                      <a:gd name="connsiteY95" fmla="*/ 168632 h 776518"/>
                      <a:gd name="connsiteX96" fmla="*/ 50183 w 56414"/>
                      <a:gd name="connsiteY96" fmla="*/ 149084 h 776518"/>
                      <a:gd name="connsiteX97" fmla="*/ 47581 w 56414"/>
                      <a:gd name="connsiteY97" fmla="*/ 146863 h 776518"/>
                      <a:gd name="connsiteX98" fmla="*/ 56403 w 56414"/>
                      <a:gd name="connsiteY98" fmla="*/ 120524 h 776518"/>
                      <a:gd name="connsiteX99" fmla="*/ 50183 w 56414"/>
                      <a:gd name="connsiteY99" fmla="*/ 100976 h 776518"/>
                      <a:gd name="connsiteX100" fmla="*/ 47581 w 56414"/>
                      <a:gd name="connsiteY100" fmla="*/ 98755 h 776518"/>
                      <a:gd name="connsiteX101" fmla="*/ 56403 w 56414"/>
                      <a:gd name="connsiteY101" fmla="*/ 72416 h 776518"/>
                      <a:gd name="connsiteX102" fmla="*/ 49992 w 56414"/>
                      <a:gd name="connsiteY102" fmla="*/ 53249 h 776518"/>
                      <a:gd name="connsiteX103" fmla="*/ 41805 w 56414"/>
                      <a:gd name="connsiteY103" fmla="*/ 697502 h 776518"/>
                      <a:gd name="connsiteX104" fmla="*/ 27715 w 56414"/>
                      <a:gd name="connsiteY104" fmla="*/ 729806 h 776518"/>
                      <a:gd name="connsiteX105" fmla="*/ 14451 w 56414"/>
                      <a:gd name="connsiteY105" fmla="*/ 710640 h 776518"/>
                      <a:gd name="connsiteX106" fmla="*/ 19401 w 56414"/>
                      <a:gd name="connsiteY106" fmla="*/ 694011 h 776518"/>
                      <a:gd name="connsiteX107" fmla="*/ 25938 w 56414"/>
                      <a:gd name="connsiteY107" fmla="*/ 698136 h 776518"/>
                      <a:gd name="connsiteX108" fmla="*/ 31904 w 56414"/>
                      <a:gd name="connsiteY108" fmla="*/ 701818 h 776518"/>
                      <a:gd name="connsiteX109" fmla="*/ 35776 w 56414"/>
                      <a:gd name="connsiteY109" fmla="*/ 696042 h 776518"/>
                      <a:gd name="connsiteX110" fmla="*/ 40218 w 56414"/>
                      <a:gd name="connsiteY110" fmla="*/ 688997 h 776518"/>
                      <a:gd name="connsiteX111" fmla="*/ 41805 w 56414"/>
                      <a:gd name="connsiteY111" fmla="*/ 697502 h 776518"/>
                      <a:gd name="connsiteX112" fmla="*/ 41805 w 56414"/>
                      <a:gd name="connsiteY112" fmla="*/ 649394 h 776518"/>
                      <a:gd name="connsiteX113" fmla="*/ 27715 w 56414"/>
                      <a:gd name="connsiteY113" fmla="*/ 681762 h 776518"/>
                      <a:gd name="connsiteX114" fmla="*/ 14451 w 56414"/>
                      <a:gd name="connsiteY114" fmla="*/ 662595 h 776518"/>
                      <a:gd name="connsiteX115" fmla="*/ 19401 w 56414"/>
                      <a:gd name="connsiteY115" fmla="*/ 645967 h 776518"/>
                      <a:gd name="connsiteX116" fmla="*/ 25938 w 56414"/>
                      <a:gd name="connsiteY116" fmla="*/ 650092 h 776518"/>
                      <a:gd name="connsiteX117" fmla="*/ 31904 w 56414"/>
                      <a:gd name="connsiteY117" fmla="*/ 653710 h 776518"/>
                      <a:gd name="connsiteX118" fmla="*/ 35776 w 56414"/>
                      <a:gd name="connsiteY118" fmla="*/ 647934 h 776518"/>
                      <a:gd name="connsiteX119" fmla="*/ 40218 w 56414"/>
                      <a:gd name="connsiteY119" fmla="*/ 640889 h 776518"/>
                      <a:gd name="connsiteX120" fmla="*/ 41805 w 56414"/>
                      <a:gd name="connsiteY120" fmla="*/ 649394 h 776518"/>
                      <a:gd name="connsiteX121" fmla="*/ 41805 w 56414"/>
                      <a:gd name="connsiteY121" fmla="*/ 601349 h 776518"/>
                      <a:gd name="connsiteX122" fmla="*/ 27715 w 56414"/>
                      <a:gd name="connsiteY122" fmla="*/ 633718 h 776518"/>
                      <a:gd name="connsiteX123" fmla="*/ 14451 w 56414"/>
                      <a:gd name="connsiteY123" fmla="*/ 614551 h 776518"/>
                      <a:gd name="connsiteX124" fmla="*/ 19401 w 56414"/>
                      <a:gd name="connsiteY124" fmla="*/ 597922 h 776518"/>
                      <a:gd name="connsiteX125" fmla="*/ 25938 w 56414"/>
                      <a:gd name="connsiteY125" fmla="*/ 602048 h 776518"/>
                      <a:gd name="connsiteX126" fmla="*/ 31904 w 56414"/>
                      <a:gd name="connsiteY126" fmla="*/ 605729 h 776518"/>
                      <a:gd name="connsiteX127" fmla="*/ 35776 w 56414"/>
                      <a:gd name="connsiteY127" fmla="*/ 599953 h 776518"/>
                      <a:gd name="connsiteX128" fmla="*/ 40218 w 56414"/>
                      <a:gd name="connsiteY128" fmla="*/ 592909 h 776518"/>
                      <a:gd name="connsiteX129" fmla="*/ 41805 w 56414"/>
                      <a:gd name="connsiteY129" fmla="*/ 601349 h 776518"/>
                      <a:gd name="connsiteX130" fmla="*/ 41805 w 56414"/>
                      <a:gd name="connsiteY130" fmla="*/ 553242 h 776518"/>
                      <a:gd name="connsiteX131" fmla="*/ 27715 w 56414"/>
                      <a:gd name="connsiteY131" fmla="*/ 585546 h 776518"/>
                      <a:gd name="connsiteX132" fmla="*/ 14451 w 56414"/>
                      <a:gd name="connsiteY132" fmla="*/ 566379 h 776518"/>
                      <a:gd name="connsiteX133" fmla="*/ 19401 w 56414"/>
                      <a:gd name="connsiteY133" fmla="*/ 549751 h 776518"/>
                      <a:gd name="connsiteX134" fmla="*/ 25938 w 56414"/>
                      <a:gd name="connsiteY134" fmla="*/ 553876 h 776518"/>
                      <a:gd name="connsiteX135" fmla="*/ 31904 w 56414"/>
                      <a:gd name="connsiteY135" fmla="*/ 557557 h 776518"/>
                      <a:gd name="connsiteX136" fmla="*/ 35776 w 56414"/>
                      <a:gd name="connsiteY136" fmla="*/ 551782 h 776518"/>
                      <a:gd name="connsiteX137" fmla="*/ 40218 w 56414"/>
                      <a:gd name="connsiteY137" fmla="*/ 544737 h 776518"/>
                      <a:gd name="connsiteX138" fmla="*/ 41805 w 56414"/>
                      <a:gd name="connsiteY138" fmla="*/ 553242 h 776518"/>
                      <a:gd name="connsiteX139" fmla="*/ 41805 w 56414"/>
                      <a:gd name="connsiteY139" fmla="*/ 505197 h 776518"/>
                      <a:gd name="connsiteX140" fmla="*/ 27715 w 56414"/>
                      <a:gd name="connsiteY140" fmla="*/ 537502 h 776518"/>
                      <a:gd name="connsiteX141" fmla="*/ 14451 w 56414"/>
                      <a:gd name="connsiteY141" fmla="*/ 518335 h 776518"/>
                      <a:gd name="connsiteX142" fmla="*/ 19401 w 56414"/>
                      <a:gd name="connsiteY142" fmla="*/ 501707 h 776518"/>
                      <a:gd name="connsiteX143" fmla="*/ 25938 w 56414"/>
                      <a:gd name="connsiteY143" fmla="*/ 505832 h 776518"/>
                      <a:gd name="connsiteX144" fmla="*/ 31904 w 56414"/>
                      <a:gd name="connsiteY144" fmla="*/ 509513 h 776518"/>
                      <a:gd name="connsiteX145" fmla="*/ 35776 w 56414"/>
                      <a:gd name="connsiteY145" fmla="*/ 503737 h 776518"/>
                      <a:gd name="connsiteX146" fmla="*/ 40218 w 56414"/>
                      <a:gd name="connsiteY146" fmla="*/ 496692 h 776518"/>
                      <a:gd name="connsiteX147" fmla="*/ 41805 w 56414"/>
                      <a:gd name="connsiteY147" fmla="*/ 505197 h 776518"/>
                      <a:gd name="connsiteX148" fmla="*/ 41805 w 56414"/>
                      <a:gd name="connsiteY148" fmla="*/ 457089 h 776518"/>
                      <a:gd name="connsiteX149" fmla="*/ 27715 w 56414"/>
                      <a:gd name="connsiteY149" fmla="*/ 489457 h 776518"/>
                      <a:gd name="connsiteX150" fmla="*/ 14451 w 56414"/>
                      <a:gd name="connsiteY150" fmla="*/ 470290 h 776518"/>
                      <a:gd name="connsiteX151" fmla="*/ 19401 w 56414"/>
                      <a:gd name="connsiteY151" fmla="*/ 453662 h 776518"/>
                      <a:gd name="connsiteX152" fmla="*/ 25938 w 56414"/>
                      <a:gd name="connsiteY152" fmla="*/ 457787 h 776518"/>
                      <a:gd name="connsiteX153" fmla="*/ 31904 w 56414"/>
                      <a:gd name="connsiteY153" fmla="*/ 461405 h 776518"/>
                      <a:gd name="connsiteX154" fmla="*/ 35776 w 56414"/>
                      <a:gd name="connsiteY154" fmla="*/ 455629 h 776518"/>
                      <a:gd name="connsiteX155" fmla="*/ 40218 w 56414"/>
                      <a:gd name="connsiteY155" fmla="*/ 448584 h 776518"/>
                      <a:gd name="connsiteX156" fmla="*/ 41805 w 56414"/>
                      <a:gd name="connsiteY156" fmla="*/ 457089 h 776518"/>
                      <a:gd name="connsiteX157" fmla="*/ 41805 w 56414"/>
                      <a:gd name="connsiteY157" fmla="*/ 408981 h 776518"/>
                      <a:gd name="connsiteX158" fmla="*/ 27715 w 56414"/>
                      <a:gd name="connsiteY158" fmla="*/ 441349 h 776518"/>
                      <a:gd name="connsiteX159" fmla="*/ 14451 w 56414"/>
                      <a:gd name="connsiteY159" fmla="*/ 422182 h 776518"/>
                      <a:gd name="connsiteX160" fmla="*/ 19401 w 56414"/>
                      <a:gd name="connsiteY160" fmla="*/ 405554 h 776518"/>
                      <a:gd name="connsiteX161" fmla="*/ 25938 w 56414"/>
                      <a:gd name="connsiteY161" fmla="*/ 409679 h 776518"/>
                      <a:gd name="connsiteX162" fmla="*/ 31904 w 56414"/>
                      <a:gd name="connsiteY162" fmla="*/ 413360 h 776518"/>
                      <a:gd name="connsiteX163" fmla="*/ 35776 w 56414"/>
                      <a:gd name="connsiteY163" fmla="*/ 407585 h 776518"/>
                      <a:gd name="connsiteX164" fmla="*/ 40218 w 56414"/>
                      <a:gd name="connsiteY164" fmla="*/ 400540 h 776518"/>
                      <a:gd name="connsiteX165" fmla="*/ 41805 w 56414"/>
                      <a:gd name="connsiteY165" fmla="*/ 408981 h 776518"/>
                      <a:gd name="connsiteX166" fmla="*/ 41805 w 56414"/>
                      <a:gd name="connsiteY166" fmla="*/ 360936 h 776518"/>
                      <a:gd name="connsiteX167" fmla="*/ 27715 w 56414"/>
                      <a:gd name="connsiteY167" fmla="*/ 393241 h 776518"/>
                      <a:gd name="connsiteX168" fmla="*/ 14451 w 56414"/>
                      <a:gd name="connsiteY168" fmla="*/ 374074 h 776518"/>
                      <a:gd name="connsiteX169" fmla="*/ 19401 w 56414"/>
                      <a:gd name="connsiteY169" fmla="*/ 357446 h 776518"/>
                      <a:gd name="connsiteX170" fmla="*/ 25938 w 56414"/>
                      <a:gd name="connsiteY170" fmla="*/ 361571 h 776518"/>
                      <a:gd name="connsiteX171" fmla="*/ 31904 w 56414"/>
                      <a:gd name="connsiteY171" fmla="*/ 365253 h 776518"/>
                      <a:gd name="connsiteX172" fmla="*/ 35776 w 56414"/>
                      <a:gd name="connsiteY172" fmla="*/ 359477 h 776518"/>
                      <a:gd name="connsiteX173" fmla="*/ 40218 w 56414"/>
                      <a:gd name="connsiteY173" fmla="*/ 352432 h 776518"/>
                      <a:gd name="connsiteX174" fmla="*/ 41805 w 56414"/>
                      <a:gd name="connsiteY174" fmla="*/ 360936 h 776518"/>
                      <a:gd name="connsiteX175" fmla="*/ 41805 w 56414"/>
                      <a:gd name="connsiteY175" fmla="*/ 312829 h 776518"/>
                      <a:gd name="connsiteX176" fmla="*/ 27715 w 56414"/>
                      <a:gd name="connsiteY176" fmla="*/ 345133 h 776518"/>
                      <a:gd name="connsiteX177" fmla="*/ 14451 w 56414"/>
                      <a:gd name="connsiteY177" fmla="*/ 325967 h 776518"/>
                      <a:gd name="connsiteX178" fmla="*/ 19401 w 56414"/>
                      <a:gd name="connsiteY178" fmla="*/ 309338 h 776518"/>
                      <a:gd name="connsiteX179" fmla="*/ 25938 w 56414"/>
                      <a:gd name="connsiteY179" fmla="*/ 313463 h 776518"/>
                      <a:gd name="connsiteX180" fmla="*/ 31904 w 56414"/>
                      <a:gd name="connsiteY180" fmla="*/ 317145 h 776518"/>
                      <a:gd name="connsiteX181" fmla="*/ 35776 w 56414"/>
                      <a:gd name="connsiteY181" fmla="*/ 311369 h 776518"/>
                      <a:gd name="connsiteX182" fmla="*/ 40218 w 56414"/>
                      <a:gd name="connsiteY182" fmla="*/ 304324 h 776518"/>
                      <a:gd name="connsiteX183" fmla="*/ 41805 w 56414"/>
                      <a:gd name="connsiteY183" fmla="*/ 312829 h 776518"/>
                      <a:gd name="connsiteX184" fmla="*/ 41805 w 56414"/>
                      <a:gd name="connsiteY184" fmla="*/ 264784 h 776518"/>
                      <a:gd name="connsiteX185" fmla="*/ 27715 w 56414"/>
                      <a:gd name="connsiteY185" fmla="*/ 297152 h 776518"/>
                      <a:gd name="connsiteX186" fmla="*/ 14451 w 56414"/>
                      <a:gd name="connsiteY186" fmla="*/ 277986 h 776518"/>
                      <a:gd name="connsiteX187" fmla="*/ 19401 w 56414"/>
                      <a:gd name="connsiteY187" fmla="*/ 261357 h 776518"/>
                      <a:gd name="connsiteX188" fmla="*/ 25938 w 56414"/>
                      <a:gd name="connsiteY188" fmla="*/ 265482 h 776518"/>
                      <a:gd name="connsiteX189" fmla="*/ 31904 w 56414"/>
                      <a:gd name="connsiteY189" fmla="*/ 269100 h 776518"/>
                      <a:gd name="connsiteX190" fmla="*/ 35776 w 56414"/>
                      <a:gd name="connsiteY190" fmla="*/ 263324 h 776518"/>
                      <a:gd name="connsiteX191" fmla="*/ 40218 w 56414"/>
                      <a:gd name="connsiteY191" fmla="*/ 256280 h 776518"/>
                      <a:gd name="connsiteX192" fmla="*/ 41805 w 56414"/>
                      <a:gd name="connsiteY192" fmla="*/ 264784 h 776518"/>
                      <a:gd name="connsiteX193" fmla="*/ 41805 w 56414"/>
                      <a:gd name="connsiteY193" fmla="*/ 216676 h 776518"/>
                      <a:gd name="connsiteX194" fmla="*/ 27715 w 56414"/>
                      <a:gd name="connsiteY194" fmla="*/ 249044 h 776518"/>
                      <a:gd name="connsiteX195" fmla="*/ 14451 w 56414"/>
                      <a:gd name="connsiteY195" fmla="*/ 229877 h 776518"/>
                      <a:gd name="connsiteX196" fmla="*/ 19401 w 56414"/>
                      <a:gd name="connsiteY196" fmla="*/ 213249 h 776518"/>
                      <a:gd name="connsiteX197" fmla="*/ 25938 w 56414"/>
                      <a:gd name="connsiteY197" fmla="*/ 217374 h 776518"/>
                      <a:gd name="connsiteX198" fmla="*/ 31904 w 56414"/>
                      <a:gd name="connsiteY198" fmla="*/ 221055 h 776518"/>
                      <a:gd name="connsiteX199" fmla="*/ 35776 w 56414"/>
                      <a:gd name="connsiteY199" fmla="*/ 215280 h 776518"/>
                      <a:gd name="connsiteX200" fmla="*/ 40218 w 56414"/>
                      <a:gd name="connsiteY200" fmla="*/ 208235 h 776518"/>
                      <a:gd name="connsiteX201" fmla="*/ 41805 w 56414"/>
                      <a:gd name="connsiteY201" fmla="*/ 216676 h 776518"/>
                      <a:gd name="connsiteX202" fmla="*/ 41805 w 56414"/>
                      <a:gd name="connsiteY202" fmla="*/ 168632 h 776518"/>
                      <a:gd name="connsiteX203" fmla="*/ 27715 w 56414"/>
                      <a:gd name="connsiteY203" fmla="*/ 200937 h 776518"/>
                      <a:gd name="connsiteX204" fmla="*/ 14451 w 56414"/>
                      <a:gd name="connsiteY204" fmla="*/ 181769 h 776518"/>
                      <a:gd name="connsiteX205" fmla="*/ 19401 w 56414"/>
                      <a:gd name="connsiteY205" fmla="*/ 165141 h 776518"/>
                      <a:gd name="connsiteX206" fmla="*/ 25938 w 56414"/>
                      <a:gd name="connsiteY206" fmla="*/ 169267 h 776518"/>
                      <a:gd name="connsiteX207" fmla="*/ 31904 w 56414"/>
                      <a:gd name="connsiteY207" fmla="*/ 172947 h 776518"/>
                      <a:gd name="connsiteX208" fmla="*/ 35776 w 56414"/>
                      <a:gd name="connsiteY208" fmla="*/ 167172 h 776518"/>
                      <a:gd name="connsiteX209" fmla="*/ 40218 w 56414"/>
                      <a:gd name="connsiteY209" fmla="*/ 160127 h 776518"/>
                      <a:gd name="connsiteX210" fmla="*/ 41805 w 56414"/>
                      <a:gd name="connsiteY210" fmla="*/ 168632 h 776518"/>
                      <a:gd name="connsiteX211" fmla="*/ 41805 w 56414"/>
                      <a:gd name="connsiteY211" fmla="*/ 120524 h 776518"/>
                      <a:gd name="connsiteX212" fmla="*/ 27715 w 56414"/>
                      <a:gd name="connsiteY212" fmla="*/ 152829 h 776518"/>
                      <a:gd name="connsiteX213" fmla="*/ 14451 w 56414"/>
                      <a:gd name="connsiteY213" fmla="*/ 133661 h 776518"/>
                      <a:gd name="connsiteX214" fmla="*/ 19401 w 56414"/>
                      <a:gd name="connsiteY214" fmla="*/ 117033 h 776518"/>
                      <a:gd name="connsiteX215" fmla="*/ 25938 w 56414"/>
                      <a:gd name="connsiteY215" fmla="*/ 121159 h 776518"/>
                      <a:gd name="connsiteX216" fmla="*/ 31904 w 56414"/>
                      <a:gd name="connsiteY216" fmla="*/ 124840 h 776518"/>
                      <a:gd name="connsiteX217" fmla="*/ 35776 w 56414"/>
                      <a:gd name="connsiteY217" fmla="*/ 119064 h 776518"/>
                      <a:gd name="connsiteX218" fmla="*/ 40218 w 56414"/>
                      <a:gd name="connsiteY218" fmla="*/ 112019 h 776518"/>
                      <a:gd name="connsiteX219" fmla="*/ 41805 w 56414"/>
                      <a:gd name="connsiteY219" fmla="*/ 120524 h 776518"/>
                      <a:gd name="connsiteX220" fmla="*/ 41805 w 56414"/>
                      <a:gd name="connsiteY220" fmla="*/ 72416 h 776518"/>
                      <a:gd name="connsiteX221" fmla="*/ 27715 w 56414"/>
                      <a:gd name="connsiteY221" fmla="*/ 104784 h 776518"/>
                      <a:gd name="connsiteX222" fmla="*/ 14451 w 56414"/>
                      <a:gd name="connsiteY222" fmla="*/ 85617 h 776518"/>
                      <a:gd name="connsiteX223" fmla="*/ 19401 w 56414"/>
                      <a:gd name="connsiteY223" fmla="*/ 68989 h 776518"/>
                      <a:gd name="connsiteX224" fmla="*/ 25938 w 56414"/>
                      <a:gd name="connsiteY224" fmla="*/ 73114 h 776518"/>
                      <a:gd name="connsiteX225" fmla="*/ 31904 w 56414"/>
                      <a:gd name="connsiteY225" fmla="*/ 76732 h 776518"/>
                      <a:gd name="connsiteX226" fmla="*/ 35776 w 56414"/>
                      <a:gd name="connsiteY226" fmla="*/ 70956 h 776518"/>
                      <a:gd name="connsiteX227" fmla="*/ 40218 w 56414"/>
                      <a:gd name="connsiteY227" fmla="*/ 63911 h 776518"/>
                      <a:gd name="connsiteX228" fmla="*/ 41805 w 56414"/>
                      <a:gd name="connsiteY228" fmla="*/ 72416 h 776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</a:cxnLst>
                    <a:rect l="l" t="t" r="r" b="b"/>
                    <a:pathLst>
                      <a:path w="56414" h="776518">
                        <a:moveTo>
                          <a:pt x="49992" y="53249"/>
                        </a:moveTo>
                        <a:cubicBezTo>
                          <a:pt x="49104" y="52360"/>
                          <a:pt x="48215" y="51662"/>
                          <a:pt x="47390" y="51091"/>
                        </a:cubicBezTo>
                        <a:cubicBezTo>
                          <a:pt x="51896" y="42206"/>
                          <a:pt x="56021" y="32114"/>
                          <a:pt x="56212" y="24752"/>
                        </a:cubicBezTo>
                        <a:cubicBezTo>
                          <a:pt x="56403" y="16248"/>
                          <a:pt x="54308" y="9647"/>
                          <a:pt x="49992" y="5204"/>
                        </a:cubicBezTo>
                        <a:cubicBezTo>
                          <a:pt x="49167" y="4316"/>
                          <a:pt x="48279" y="3618"/>
                          <a:pt x="47390" y="2983"/>
                        </a:cubicBezTo>
                        <a:cubicBezTo>
                          <a:pt x="43328" y="127"/>
                          <a:pt x="39266" y="0"/>
                          <a:pt x="38377" y="0"/>
                        </a:cubicBezTo>
                        <a:lnTo>
                          <a:pt x="38377" y="14407"/>
                        </a:lnTo>
                        <a:cubicBezTo>
                          <a:pt x="38377" y="14407"/>
                          <a:pt x="38251" y="14407"/>
                          <a:pt x="38061" y="14407"/>
                        </a:cubicBezTo>
                        <a:cubicBezTo>
                          <a:pt x="38759" y="14471"/>
                          <a:pt x="39520" y="14978"/>
                          <a:pt x="40155" y="15930"/>
                        </a:cubicBezTo>
                        <a:cubicBezTo>
                          <a:pt x="41170" y="17453"/>
                          <a:pt x="41868" y="20119"/>
                          <a:pt x="41805" y="24435"/>
                        </a:cubicBezTo>
                        <a:cubicBezTo>
                          <a:pt x="41614" y="31543"/>
                          <a:pt x="34189" y="46077"/>
                          <a:pt x="27715" y="56803"/>
                        </a:cubicBezTo>
                        <a:cubicBezTo>
                          <a:pt x="21305" y="51599"/>
                          <a:pt x="14006" y="43919"/>
                          <a:pt x="14451" y="37636"/>
                        </a:cubicBezTo>
                        <a:cubicBezTo>
                          <a:pt x="15213" y="25704"/>
                          <a:pt x="19401" y="21071"/>
                          <a:pt x="19401" y="21008"/>
                        </a:cubicBezTo>
                        <a:lnTo>
                          <a:pt x="16799" y="18406"/>
                        </a:lnTo>
                        <a:lnTo>
                          <a:pt x="14324" y="15930"/>
                        </a:lnTo>
                        <a:lnTo>
                          <a:pt x="9373" y="10726"/>
                        </a:lnTo>
                        <a:cubicBezTo>
                          <a:pt x="9310" y="10789"/>
                          <a:pt x="9246" y="10789"/>
                          <a:pt x="9183" y="10917"/>
                        </a:cubicBezTo>
                        <a:cubicBezTo>
                          <a:pt x="7787" y="12313"/>
                          <a:pt x="1122" y="19865"/>
                          <a:pt x="44" y="36748"/>
                        </a:cubicBezTo>
                        <a:cubicBezTo>
                          <a:pt x="-464" y="45125"/>
                          <a:pt x="3852" y="52805"/>
                          <a:pt x="9183" y="58961"/>
                        </a:cubicBezTo>
                        <a:cubicBezTo>
                          <a:pt x="7850" y="60294"/>
                          <a:pt x="1122" y="67846"/>
                          <a:pt x="44" y="84792"/>
                        </a:cubicBezTo>
                        <a:cubicBezTo>
                          <a:pt x="-464" y="93169"/>
                          <a:pt x="3852" y="100849"/>
                          <a:pt x="9183" y="107006"/>
                        </a:cubicBezTo>
                        <a:cubicBezTo>
                          <a:pt x="7850" y="108338"/>
                          <a:pt x="1122" y="115891"/>
                          <a:pt x="44" y="132836"/>
                        </a:cubicBezTo>
                        <a:cubicBezTo>
                          <a:pt x="-464" y="141214"/>
                          <a:pt x="3852" y="148894"/>
                          <a:pt x="9183" y="155050"/>
                        </a:cubicBezTo>
                        <a:cubicBezTo>
                          <a:pt x="7850" y="156383"/>
                          <a:pt x="1122" y="163935"/>
                          <a:pt x="44" y="180881"/>
                        </a:cubicBezTo>
                        <a:cubicBezTo>
                          <a:pt x="-464" y="189258"/>
                          <a:pt x="3852" y="196938"/>
                          <a:pt x="9183" y="203094"/>
                        </a:cubicBezTo>
                        <a:cubicBezTo>
                          <a:pt x="7850" y="204427"/>
                          <a:pt x="1122" y="211980"/>
                          <a:pt x="44" y="228925"/>
                        </a:cubicBezTo>
                        <a:cubicBezTo>
                          <a:pt x="-464" y="237303"/>
                          <a:pt x="3852" y="244983"/>
                          <a:pt x="9183" y="251139"/>
                        </a:cubicBezTo>
                        <a:cubicBezTo>
                          <a:pt x="7850" y="252472"/>
                          <a:pt x="1122" y="260024"/>
                          <a:pt x="44" y="276970"/>
                        </a:cubicBezTo>
                        <a:cubicBezTo>
                          <a:pt x="-464" y="285348"/>
                          <a:pt x="3852" y="293027"/>
                          <a:pt x="9183" y="299183"/>
                        </a:cubicBezTo>
                        <a:cubicBezTo>
                          <a:pt x="7850" y="300516"/>
                          <a:pt x="1122" y="308069"/>
                          <a:pt x="44" y="325014"/>
                        </a:cubicBezTo>
                        <a:cubicBezTo>
                          <a:pt x="-464" y="333392"/>
                          <a:pt x="3852" y="341071"/>
                          <a:pt x="9183" y="347228"/>
                        </a:cubicBezTo>
                        <a:cubicBezTo>
                          <a:pt x="7850" y="348561"/>
                          <a:pt x="1122" y="356113"/>
                          <a:pt x="44" y="373059"/>
                        </a:cubicBezTo>
                        <a:cubicBezTo>
                          <a:pt x="-464" y="381437"/>
                          <a:pt x="3852" y="389116"/>
                          <a:pt x="9183" y="395272"/>
                        </a:cubicBezTo>
                        <a:cubicBezTo>
                          <a:pt x="7850" y="396605"/>
                          <a:pt x="1122" y="404157"/>
                          <a:pt x="44" y="421103"/>
                        </a:cubicBezTo>
                        <a:cubicBezTo>
                          <a:pt x="-464" y="429481"/>
                          <a:pt x="3852" y="437160"/>
                          <a:pt x="9183" y="443317"/>
                        </a:cubicBezTo>
                        <a:cubicBezTo>
                          <a:pt x="7850" y="444649"/>
                          <a:pt x="1122" y="452202"/>
                          <a:pt x="44" y="469148"/>
                        </a:cubicBezTo>
                        <a:cubicBezTo>
                          <a:pt x="-464" y="477525"/>
                          <a:pt x="3852" y="485205"/>
                          <a:pt x="9183" y="491361"/>
                        </a:cubicBezTo>
                        <a:cubicBezTo>
                          <a:pt x="7850" y="492694"/>
                          <a:pt x="1122" y="500247"/>
                          <a:pt x="44" y="517192"/>
                        </a:cubicBezTo>
                        <a:cubicBezTo>
                          <a:pt x="-464" y="525570"/>
                          <a:pt x="3852" y="533249"/>
                          <a:pt x="9183" y="539406"/>
                        </a:cubicBezTo>
                        <a:cubicBezTo>
                          <a:pt x="7850" y="540738"/>
                          <a:pt x="1122" y="548291"/>
                          <a:pt x="44" y="565237"/>
                        </a:cubicBezTo>
                        <a:cubicBezTo>
                          <a:pt x="-464" y="573614"/>
                          <a:pt x="3852" y="581294"/>
                          <a:pt x="9183" y="587450"/>
                        </a:cubicBezTo>
                        <a:cubicBezTo>
                          <a:pt x="7850" y="588783"/>
                          <a:pt x="1122" y="596336"/>
                          <a:pt x="44" y="613281"/>
                        </a:cubicBezTo>
                        <a:cubicBezTo>
                          <a:pt x="-464" y="621659"/>
                          <a:pt x="3852" y="629338"/>
                          <a:pt x="9183" y="635495"/>
                        </a:cubicBezTo>
                        <a:cubicBezTo>
                          <a:pt x="7850" y="636828"/>
                          <a:pt x="1122" y="644380"/>
                          <a:pt x="44" y="661326"/>
                        </a:cubicBezTo>
                        <a:cubicBezTo>
                          <a:pt x="-464" y="669703"/>
                          <a:pt x="3852" y="677446"/>
                          <a:pt x="9183" y="683539"/>
                        </a:cubicBezTo>
                        <a:cubicBezTo>
                          <a:pt x="7850" y="684872"/>
                          <a:pt x="1122" y="692425"/>
                          <a:pt x="44" y="709370"/>
                        </a:cubicBezTo>
                        <a:cubicBezTo>
                          <a:pt x="-464" y="717748"/>
                          <a:pt x="3852" y="725428"/>
                          <a:pt x="9183" y="731584"/>
                        </a:cubicBezTo>
                        <a:cubicBezTo>
                          <a:pt x="7850" y="732917"/>
                          <a:pt x="1122" y="740469"/>
                          <a:pt x="44" y="757415"/>
                        </a:cubicBezTo>
                        <a:cubicBezTo>
                          <a:pt x="-401" y="764396"/>
                          <a:pt x="2583" y="770997"/>
                          <a:pt x="6707" y="776518"/>
                        </a:cubicBezTo>
                        <a:cubicBezTo>
                          <a:pt x="12674" y="775883"/>
                          <a:pt x="18449" y="775185"/>
                          <a:pt x="24161" y="774297"/>
                        </a:cubicBezTo>
                        <a:cubicBezTo>
                          <a:pt x="18893" y="769410"/>
                          <a:pt x="14197" y="763381"/>
                          <a:pt x="14514" y="758303"/>
                        </a:cubicBezTo>
                        <a:cubicBezTo>
                          <a:pt x="15276" y="746372"/>
                          <a:pt x="19464" y="741738"/>
                          <a:pt x="19464" y="741675"/>
                        </a:cubicBezTo>
                        <a:cubicBezTo>
                          <a:pt x="19464" y="741675"/>
                          <a:pt x="24986" y="745166"/>
                          <a:pt x="26002" y="745800"/>
                        </a:cubicBezTo>
                        <a:lnTo>
                          <a:pt x="31967" y="749481"/>
                        </a:lnTo>
                        <a:lnTo>
                          <a:pt x="35839" y="743706"/>
                        </a:lnTo>
                        <a:cubicBezTo>
                          <a:pt x="36410" y="742881"/>
                          <a:pt x="38061" y="740279"/>
                          <a:pt x="40282" y="736661"/>
                        </a:cubicBezTo>
                        <a:cubicBezTo>
                          <a:pt x="41297" y="738184"/>
                          <a:pt x="42059" y="740850"/>
                          <a:pt x="41932" y="745166"/>
                        </a:cubicBezTo>
                        <a:cubicBezTo>
                          <a:pt x="41805" y="751449"/>
                          <a:pt x="36029" y="763381"/>
                          <a:pt x="30254" y="773472"/>
                        </a:cubicBezTo>
                        <a:cubicBezTo>
                          <a:pt x="36474" y="772456"/>
                          <a:pt x="42503" y="771378"/>
                          <a:pt x="48406" y="770172"/>
                        </a:cubicBezTo>
                        <a:cubicBezTo>
                          <a:pt x="52594" y="761730"/>
                          <a:pt x="56212" y="752464"/>
                          <a:pt x="56403" y="745546"/>
                        </a:cubicBezTo>
                        <a:cubicBezTo>
                          <a:pt x="56592" y="737042"/>
                          <a:pt x="54498" y="730441"/>
                          <a:pt x="50183" y="725999"/>
                        </a:cubicBezTo>
                        <a:cubicBezTo>
                          <a:pt x="49294" y="725110"/>
                          <a:pt x="48406" y="724412"/>
                          <a:pt x="47581" y="723777"/>
                        </a:cubicBezTo>
                        <a:cubicBezTo>
                          <a:pt x="52086" y="714892"/>
                          <a:pt x="56212" y="704864"/>
                          <a:pt x="56403" y="697438"/>
                        </a:cubicBezTo>
                        <a:cubicBezTo>
                          <a:pt x="56592" y="688934"/>
                          <a:pt x="54498" y="682333"/>
                          <a:pt x="50183" y="677890"/>
                        </a:cubicBezTo>
                        <a:cubicBezTo>
                          <a:pt x="49294" y="677002"/>
                          <a:pt x="48406" y="676304"/>
                          <a:pt x="47581" y="675669"/>
                        </a:cubicBezTo>
                        <a:cubicBezTo>
                          <a:pt x="52086" y="666784"/>
                          <a:pt x="56212" y="656756"/>
                          <a:pt x="56403" y="649330"/>
                        </a:cubicBezTo>
                        <a:cubicBezTo>
                          <a:pt x="56592" y="640826"/>
                          <a:pt x="54498" y="634225"/>
                          <a:pt x="50183" y="629783"/>
                        </a:cubicBezTo>
                        <a:cubicBezTo>
                          <a:pt x="49294" y="628894"/>
                          <a:pt x="48406" y="628196"/>
                          <a:pt x="47581" y="627625"/>
                        </a:cubicBezTo>
                        <a:cubicBezTo>
                          <a:pt x="52086" y="618739"/>
                          <a:pt x="56212" y="608648"/>
                          <a:pt x="56403" y="601286"/>
                        </a:cubicBezTo>
                        <a:cubicBezTo>
                          <a:pt x="56592" y="592781"/>
                          <a:pt x="54498" y="586181"/>
                          <a:pt x="50183" y="581738"/>
                        </a:cubicBezTo>
                        <a:cubicBezTo>
                          <a:pt x="49294" y="580850"/>
                          <a:pt x="48406" y="580152"/>
                          <a:pt x="47581" y="579580"/>
                        </a:cubicBezTo>
                        <a:cubicBezTo>
                          <a:pt x="52086" y="570695"/>
                          <a:pt x="56212" y="560604"/>
                          <a:pt x="56403" y="553242"/>
                        </a:cubicBezTo>
                        <a:cubicBezTo>
                          <a:pt x="56592" y="544737"/>
                          <a:pt x="54498" y="538137"/>
                          <a:pt x="50183" y="533694"/>
                        </a:cubicBezTo>
                        <a:cubicBezTo>
                          <a:pt x="49294" y="532805"/>
                          <a:pt x="48406" y="532107"/>
                          <a:pt x="47581" y="531472"/>
                        </a:cubicBezTo>
                        <a:cubicBezTo>
                          <a:pt x="52086" y="522587"/>
                          <a:pt x="56212" y="512559"/>
                          <a:pt x="56403" y="505134"/>
                        </a:cubicBezTo>
                        <a:cubicBezTo>
                          <a:pt x="56592" y="496629"/>
                          <a:pt x="54498" y="490028"/>
                          <a:pt x="50183" y="485586"/>
                        </a:cubicBezTo>
                        <a:cubicBezTo>
                          <a:pt x="49294" y="484697"/>
                          <a:pt x="48406" y="483999"/>
                          <a:pt x="47581" y="483364"/>
                        </a:cubicBezTo>
                        <a:cubicBezTo>
                          <a:pt x="52086" y="474479"/>
                          <a:pt x="56212" y="464451"/>
                          <a:pt x="56403" y="457026"/>
                        </a:cubicBezTo>
                        <a:cubicBezTo>
                          <a:pt x="56592" y="448521"/>
                          <a:pt x="54498" y="441920"/>
                          <a:pt x="50183" y="437478"/>
                        </a:cubicBezTo>
                        <a:cubicBezTo>
                          <a:pt x="49294" y="436589"/>
                          <a:pt x="48406" y="435891"/>
                          <a:pt x="47581" y="435320"/>
                        </a:cubicBezTo>
                        <a:cubicBezTo>
                          <a:pt x="52086" y="426434"/>
                          <a:pt x="56212" y="416343"/>
                          <a:pt x="56403" y="408981"/>
                        </a:cubicBezTo>
                        <a:cubicBezTo>
                          <a:pt x="56592" y="400477"/>
                          <a:pt x="54498" y="393876"/>
                          <a:pt x="50183" y="389433"/>
                        </a:cubicBezTo>
                        <a:cubicBezTo>
                          <a:pt x="49294" y="388545"/>
                          <a:pt x="48406" y="387847"/>
                          <a:pt x="47581" y="387275"/>
                        </a:cubicBezTo>
                        <a:cubicBezTo>
                          <a:pt x="52086" y="378390"/>
                          <a:pt x="56212" y="368299"/>
                          <a:pt x="56403" y="360936"/>
                        </a:cubicBezTo>
                        <a:cubicBezTo>
                          <a:pt x="56592" y="352432"/>
                          <a:pt x="54498" y="345831"/>
                          <a:pt x="50183" y="341389"/>
                        </a:cubicBezTo>
                        <a:cubicBezTo>
                          <a:pt x="49294" y="340500"/>
                          <a:pt x="48406" y="339802"/>
                          <a:pt x="47581" y="339167"/>
                        </a:cubicBezTo>
                        <a:cubicBezTo>
                          <a:pt x="52086" y="330282"/>
                          <a:pt x="56212" y="320254"/>
                          <a:pt x="56403" y="312829"/>
                        </a:cubicBezTo>
                        <a:cubicBezTo>
                          <a:pt x="56592" y="304324"/>
                          <a:pt x="54498" y="297724"/>
                          <a:pt x="50183" y="293281"/>
                        </a:cubicBezTo>
                        <a:cubicBezTo>
                          <a:pt x="49294" y="292392"/>
                          <a:pt x="48406" y="291694"/>
                          <a:pt x="47581" y="291060"/>
                        </a:cubicBezTo>
                        <a:cubicBezTo>
                          <a:pt x="52086" y="282174"/>
                          <a:pt x="56212" y="272146"/>
                          <a:pt x="56403" y="264721"/>
                        </a:cubicBezTo>
                        <a:cubicBezTo>
                          <a:pt x="56592" y="256216"/>
                          <a:pt x="54498" y="249616"/>
                          <a:pt x="50183" y="245173"/>
                        </a:cubicBezTo>
                        <a:cubicBezTo>
                          <a:pt x="49294" y="244284"/>
                          <a:pt x="48406" y="243586"/>
                          <a:pt x="47581" y="243015"/>
                        </a:cubicBezTo>
                        <a:cubicBezTo>
                          <a:pt x="52086" y="234130"/>
                          <a:pt x="56212" y="224039"/>
                          <a:pt x="56403" y="216676"/>
                        </a:cubicBezTo>
                        <a:cubicBezTo>
                          <a:pt x="56592" y="208172"/>
                          <a:pt x="54498" y="201571"/>
                          <a:pt x="50183" y="197128"/>
                        </a:cubicBezTo>
                        <a:cubicBezTo>
                          <a:pt x="49294" y="196240"/>
                          <a:pt x="48406" y="195542"/>
                          <a:pt x="47581" y="194971"/>
                        </a:cubicBezTo>
                        <a:cubicBezTo>
                          <a:pt x="52086" y="186085"/>
                          <a:pt x="56212" y="175994"/>
                          <a:pt x="56403" y="168632"/>
                        </a:cubicBezTo>
                        <a:cubicBezTo>
                          <a:pt x="56592" y="160127"/>
                          <a:pt x="54498" y="153527"/>
                          <a:pt x="50183" y="149084"/>
                        </a:cubicBezTo>
                        <a:cubicBezTo>
                          <a:pt x="49294" y="148196"/>
                          <a:pt x="48406" y="147497"/>
                          <a:pt x="47581" y="146863"/>
                        </a:cubicBezTo>
                        <a:cubicBezTo>
                          <a:pt x="52086" y="137977"/>
                          <a:pt x="56212" y="127950"/>
                          <a:pt x="56403" y="120524"/>
                        </a:cubicBezTo>
                        <a:cubicBezTo>
                          <a:pt x="56592" y="112019"/>
                          <a:pt x="54498" y="105419"/>
                          <a:pt x="50183" y="100976"/>
                        </a:cubicBezTo>
                        <a:cubicBezTo>
                          <a:pt x="49294" y="100087"/>
                          <a:pt x="48406" y="99389"/>
                          <a:pt x="47581" y="98755"/>
                        </a:cubicBezTo>
                        <a:cubicBezTo>
                          <a:pt x="52086" y="89869"/>
                          <a:pt x="56212" y="79842"/>
                          <a:pt x="56403" y="72416"/>
                        </a:cubicBezTo>
                        <a:cubicBezTo>
                          <a:pt x="56466" y="64292"/>
                          <a:pt x="54371" y="57692"/>
                          <a:pt x="49992" y="53249"/>
                        </a:cubicBezTo>
                        <a:close/>
                        <a:moveTo>
                          <a:pt x="41805" y="697502"/>
                        </a:moveTo>
                        <a:cubicBezTo>
                          <a:pt x="41614" y="704610"/>
                          <a:pt x="34189" y="719144"/>
                          <a:pt x="27715" y="729806"/>
                        </a:cubicBezTo>
                        <a:cubicBezTo>
                          <a:pt x="21305" y="724666"/>
                          <a:pt x="14006" y="716923"/>
                          <a:pt x="14451" y="710640"/>
                        </a:cubicBezTo>
                        <a:cubicBezTo>
                          <a:pt x="15213" y="698771"/>
                          <a:pt x="19401" y="694075"/>
                          <a:pt x="19401" y="694011"/>
                        </a:cubicBezTo>
                        <a:cubicBezTo>
                          <a:pt x="19401" y="694011"/>
                          <a:pt x="24922" y="697565"/>
                          <a:pt x="25938" y="698136"/>
                        </a:cubicBezTo>
                        <a:lnTo>
                          <a:pt x="31904" y="701818"/>
                        </a:lnTo>
                        <a:lnTo>
                          <a:pt x="35776" y="696042"/>
                        </a:lnTo>
                        <a:cubicBezTo>
                          <a:pt x="36347" y="695217"/>
                          <a:pt x="37997" y="692615"/>
                          <a:pt x="40218" y="688997"/>
                        </a:cubicBezTo>
                        <a:cubicBezTo>
                          <a:pt x="41170" y="690521"/>
                          <a:pt x="41932" y="693186"/>
                          <a:pt x="41805" y="697502"/>
                        </a:cubicBezTo>
                        <a:close/>
                        <a:moveTo>
                          <a:pt x="41805" y="649394"/>
                        </a:moveTo>
                        <a:cubicBezTo>
                          <a:pt x="41614" y="656502"/>
                          <a:pt x="34189" y="671036"/>
                          <a:pt x="27715" y="681762"/>
                        </a:cubicBezTo>
                        <a:cubicBezTo>
                          <a:pt x="21305" y="676558"/>
                          <a:pt x="14006" y="668878"/>
                          <a:pt x="14451" y="662595"/>
                        </a:cubicBezTo>
                        <a:cubicBezTo>
                          <a:pt x="15213" y="650663"/>
                          <a:pt x="19401" y="646030"/>
                          <a:pt x="19401" y="645967"/>
                        </a:cubicBezTo>
                        <a:cubicBezTo>
                          <a:pt x="19401" y="645967"/>
                          <a:pt x="24922" y="649457"/>
                          <a:pt x="25938" y="650092"/>
                        </a:cubicBezTo>
                        <a:lnTo>
                          <a:pt x="31904" y="653710"/>
                        </a:lnTo>
                        <a:lnTo>
                          <a:pt x="35776" y="647934"/>
                        </a:lnTo>
                        <a:cubicBezTo>
                          <a:pt x="36347" y="647109"/>
                          <a:pt x="37997" y="644507"/>
                          <a:pt x="40218" y="640889"/>
                        </a:cubicBezTo>
                        <a:cubicBezTo>
                          <a:pt x="41170" y="642413"/>
                          <a:pt x="41932" y="645142"/>
                          <a:pt x="41805" y="649394"/>
                        </a:cubicBezTo>
                        <a:close/>
                        <a:moveTo>
                          <a:pt x="41805" y="601349"/>
                        </a:moveTo>
                        <a:cubicBezTo>
                          <a:pt x="41614" y="608458"/>
                          <a:pt x="34189" y="622992"/>
                          <a:pt x="27715" y="633718"/>
                        </a:cubicBezTo>
                        <a:cubicBezTo>
                          <a:pt x="21305" y="628513"/>
                          <a:pt x="14006" y="620834"/>
                          <a:pt x="14451" y="614551"/>
                        </a:cubicBezTo>
                        <a:cubicBezTo>
                          <a:pt x="15213" y="602619"/>
                          <a:pt x="19401" y="597986"/>
                          <a:pt x="19401" y="597922"/>
                        </a:cubicBezTo>
                        <a:cubicBezTo>
                          <a:pt x="19401" y="597922"/>
                          <a:pt x="24922" y="601413"/>
                          <a:pt x="25938" y="602048"/>
                        </a:cubicBezTo>
                        <a:lnTo>
                          <a:pt x="31904" y="605729"/>
                        </a:lnTo>
                        <a:lnTo>
                          <a:pt x="35776" y="599953"/>
                        </a:lnTo>
                        <a:cubicBezTo>
                          <a:pt x="36347" y="599128"/>
                          <a:pt x="37997" y="596526"/>
                          <a:pt x="40218" y="592909"/>
                        </a:cubicBezTo>
                        <a:cubicBezTo>
                          <a:pt x="41170" y="594368"/>
                          <a:pt x="41932" y="597034"/>
                          <a:pt x="41805" y="601349"/>
                        </a:cubicBezTo>
                        <a:close/>
                        <a:moveTo>
                          <a:pt x="41805" y="553242"/>
                        </a:moveTo>
                        <a:cubicBezTo>
                          <a:pt x="41614" y="560350"/>
                          <a:pt x="34189" y="574884"/>
                          <a:pt x="27715" y="585546"/>
                        </a:cubicBezTo>
                        <a:cubicBezTo>
                          <a:pt x="21305" y="580405"/>
                          <a:pt x="14006" y="572663"/>
                          <a:pt x="14451" y="566379"/>
                        </a:cubicBezTo>
                        <a:cubicBezTo>
                          <a:pt x="15213" y="554448"/>
                          <a:pt x="19401" y="549814"/>
                          <a:pt x="19401" y="549751"/>
                        </a:cubicBezTo>
                        <a:cubicBezTo>
                          <a:pt x="19401" y="549751"/>
                          <a:pt x="24922" y="553242"/>
                          <a:pt x="25938" y="553876"/>
                        </a:cubicBezTo>
                        <a:lnTo>
                          <a:pt x="31904" y="557557"/>
                        </a:lnTo>
                        <a:lnTo>
                          <a:pt x="35776" y="551782"/>
                        </a:lnTo>
                        <a:cubicBezTo>
                          <a:pt x="36347" y="550957"/>
                          <a:pt x="37997" y="548355"/>
                          <a:pt x="40218" y="544737"/>
                        </a:cubicBezTo>
                        <a:cubicBezTo>
                          <a:pt x="41170" y="546260"/>
                          <a:pt x="41932" y="548926"/>
                          <a:pt x="41805" y="553242"/>
                        </a:cubicBezTo>
                        <a:close/>
                        <a:moveTo>
                          <a:pt x="41805" y="505197"/>
                        </a:moveTo>
                        <a:cubicBezTo>
                          <a:pt x="41614" y="512305"/>
                          <a:pt x="34189" y="526839"/>
                          <a:pt x="27715" y="537502"/>
                        </a:cubicBezTo>
                        <a:cubicBezTo>
                          <a:pt x="21305" y="532361"/>
                          <a:pt x="14006" y="524618"/>
                          <a:pt x="14451" y="518335"/>
                        </a:cubicBezTo>
                        <a:cubicBezTo>
                          <a:pt x="15213" y="506467"/>
                          <a:pt x="19401" y="501770"/>
                          <a:pt x="19401" y="501707"/>
                        </a:cubicBezTo>
                        <a:cubicBezTo>
                          <a:pt x="19401" y="501707"/>
                          <a:pt x="24922" y="505261"/>
                          <a:pt x="25938" y="505832"/>
                        </a:cubicBezTo>
                        <a:lnTo>
                          <a:pt x="31904" y="509513"/>
                        </a:lnTo>
                        <a:lnTo>
                          <a:pt x="35776" y="503737"/>
                        </a:lnTo>
                        <a:cubicBezTo>
                          <a:pt x="36347" y="502912"/>
                          <a:pt x="37997" y="500310"/>
                          <a:pt x="40218" y="496692"/>
                        </a:cubicBezTo>
                        <a:cubicBezTo>
                          <a:pt x="41170" y="498216"/>
                          <a:pt x="41932" y="500881"/>
                          <a:pt x="41805" y="505197"/>
                        </a:cubicBezTo>
                        <a:close/>
                        <a:moveTo>
                          <a:pt x="41805" y="457089"/>
                        </a:moveTo>
                        <a:cubicBezTo>
                          <a:pt x="41614" y="464197"/>
                          <a:pt x="34189" y="478731"/>
                          <a:pt x="27715" y="489457"/>
                        </a:cubicBezTo>
                        <a:cubicBezTo>
                          <a:pt x="21305" y="484253"/>
                          <a:pt x="14006" y="476573"/>
                          <a:pt x="14451" y="470290"/>
                        </a:cubicBezTo>
                        <a:cubicBezTo>
                          <a:pt x="15213" y="458358"/>
                          <a:pt x="19401" y="453725"/>
                          <a:pt x="19401" y="453662"/>
                        </a:cubicBezTo>
                        <a:cubicBezTo>
                          <a:pt x="19401" y="453662"/>
                          <a:pt x="24922" y="457153"/>
                          <a:pt x="25938" y="457787"/>
                        </a:cubicBezTo>
                        <a:lnTo>
                          <a:pt x="31904" y="461405"/>
                        </a:lnTo>
                        <a:lnTo>
                          <a:pt x="35776" y="455629"/>
                        </a:lnTo>
                        <a:cubicBezTo>
                          <a:pt x="36347" y="454804"/>
                          <a:pt x="37997" y="452202"/>
                          <a:pt x="40218" y="448584"/>
                        </a:cubicBezTo>
                        <a:cubicBezTo>
                          <a:pt x="41170" y="450108"/>
                          <a:pt x="41932" y="452773"/>
                          <a:pt x="41805" y="457089"/>
                        </a:cubicBezTo>
                        <a:close/>
                        <a:moveTo>
                          <a:pt x="41805" y="408981"/>
                        </a:moveTo>
                        <a:cubicBezTo>
                          <a:pt x="41614" y="416089"/>
                          <a:pt x="34189" y="430623"/>
                          <a:pt x="27715" y="441349"/>
                        </a:cubicBezTo>
                        <a:cubicBezTo>
                          <a:pt x="21305" y="436145"/>
                          <a:pt x="14006" y="428465"/>
                          <a:pt x="14451" y="422182"/>
                        </a:cubicBezTo>
                        <a:cubicBezTo>
                          <a:pt x="15213" y="410250"/>
                          <a:pt x="19401" y="405617"/>
                          <a:pt x="19401" y="405554"/>
                        </a:cubicBezTo>
                        <a:cubicBezTo>
                          <a:pt x="19401" y="405554"/>
                          <a:pt x="24922" y="409045"/>
                          <a:pt x="25938" y="409679"/>
                        </a:cubicBezTo>
                        <a:lnTo>
                          <a:pt x="31904" y="413360"/>
                        </a:lnTo>
                        <a:lnTo>
                          <a:pt x="35776" y="407585"/>
                        </a:lnTo>
                        <a:cubicBezTo>
                          <a:pt x="36347" y="406760"/>
                          <a:pt x="37997" y="404157"/>
                          <a:pt x="40218" y="400540"/>
                        </a:cubicBezTo>
                        <a:cubicBezTo>
                          <a:pt x="41170" y="402000"/>
                          <a:pt x="41932" y="404729"/>
                          <a:pt x="41805" y="408981"/>
                        </a:cubicBezTo>
                        <a:close/>
                        <a:moveTo>
                          <a:pt x="41805" y="360936"/>
                        </a:moveTo>
                        <a:cubicBezTo>
                          <a:pt x="41614" y="368045"/>
                          <a:pt x="34189" y="382579"/>
                          <a:pt x="27715" y="393241"/>
                        </a:cubicBezTo>
                        <a:cubicBezTo>
                          <a:pt x="21305" y="388101"/>
                          <a:pt x="14006" y="380357"/>
                          <a:pt x="14451" y="374074"/>
                        </a:cubicBezTo>
                        <a:cubicBezTo>
                          <a:pt x="15213" y="362142"/>
                          <a:pt x="19401" y="357509"/>
                          <a:pt x="19401" y="357446"/>
                        </a:cubicBezTo>
                        <a:cubicBezTo>
                          <a:pt x="19401" y="357446"/>
                          <a:pt x="24922" y="360936"/>
                          <a:pt x="25938" y="361571"/>
                        </a:cubicBezTo>
                        <a:lnTo>
                          <a:pt x="31904" y="365253"/>
                        </a:lnTo>
                        <a:lnTo>
                          <a:pt x="35776" y="359477"/>
                        </a:lnTo>
                        <a:cubicBezTo>
                          <a:pt x="36347" y="358652"/>
                          <a:pt x="37997" y="356050"/>
                          <a:pt x="40218" y="352432"/>
                        </a:cubicBezTo>
                        <a:cubicBezTo>
                          <a:pt x="41170" y="353955"/>
                          <a:pt x="41932" y="356621"/>
                          <a:pt x="41805" y="360936"/>
                        </a:cubicBezTo>
                        <a:close/>
                        <a:moveTo>
                          <a:pt x="41805" y="312829"/>
                        </a:moveTo>
                        <a:cubicBezTo>
                          <a:pt x="41614" y="319937"/>
                          <a:pt x="34189" y="334471"/>
                          <a:pt x="27715" y="345133"/>
                        </a:cubicBezTo>
                        <a:cubicBezTo>
                          <a:pt x="21305" y="339992"/>
                          <a:pt x="14006" y="332250"/>
                          <a:pt x="14451" y="325967"/>
                        </a:cubicBezTo>
                        <a:cubicBezTo>
                          <a:pt x="15213" y="314098"/>
                          <a:pt x="19401" y="309401"/>
                          <a:pt x="19401" y="309338"/>
                        </a:cubicBezTo>
                        <a:cubicBezTo>
                          <a:pt x="19401" y="309338"/>
                          <a:pt x="24922" y="312892"/>
                          <a:pt x="25938" y="313463"/>
                        </a:cubicBezTo>
                        <a:lnTo>
                          <a:pt x="31904" y="317145"/>
                        </a:lnTo>
                        <a:lnTo>
                          <a:pt x="35776" y="311369"/>
                        </a:lnTo>
                        <a:cubicBezTo>
                          <a:pt x="36347" y="310544"/>
                          <a:pt x="37997" y="307942"/>
                          <a:pt x="40218" y="304324"/>
                        </a:cubicBezTo>
                        <a:cubicBezTo>
                          <a:pt x="41170" y="305847"/>
                          <a:pt x="41932" y="308513"/>
                          <a:pt x="41805" y="312829"/>
                        </a:cubicBezTo>
                        <a:close/>
                        <a:moveTo>
                          <a:pt x="41805" y="264784"/>
                        </a:moveTo>
                        <a:cubicBezTo>
                          <a:pt x="41614" y="271893"/>
                          <a:pt x="34189" y="286426"/>
                          <a:pt x="27715" y="297152"/>
                        </a:cubicBezTo>
                        <a:cubicBezTo>
                          <a:pt x="21305" y="291948"/>
                          <a:pt x="14006" y="284269"/>
                          <a:pt x="14451" y="277986"/>
                        </a:cubicBezTo>
                        <a:cubicBezTo>
                          <a:pt x="15213" y="266054"/>
                          <a:pt x="19401" y="261420"/>
                          <a:pt x="19401" y="261357"/>
                        </a:cubicBezTo>
                        <a:cubicBezTo>
                          <a:pt x="19401" y="261357"/>
                          <a:pt x="24922" y="264848"/>
                          <a:pt x="25938" y="265482"/>
                        </a:cubicBezTo>
                        <a:lnTo>
                          <a:pt x="31904" y="269100"/>
                        </a:lnTo>
                        <a:lnTo>
                          <a:pt x="35776" y="263324"/>
                        </a:lnTo>
                        <a:cubicBezTo>
                          <a:pt x="36347" y="262500"/>
                          <a:pt x="37997" y="259897"/>
                          <a:pt x="40218" y="256280"/>
                        </a:cubicBezTo>
                        <a:cubicBezTo>
                          <a:pt x="41170" y="257803"/>
                          <a:pt x="41932" y="260469"/>
                          <a:pt x="41805" y="264784"/>
                        </a:cubicBezTo>
                        <a:close/>
                        <a:moveTo>
                          <a:pt x="41805" y="216676"/>
                        </a:moveTo>
                        <a:cubicBezTo>
                          <a:pt x="41614" y="223785"/>
                          <a:pt x="34189" y="238319"/>
                          <a:pt x="27715" y="249044"/>
                        </a:cubicBezTo>
                        <a:cubicBezTo>
                          <a:pt x="21305" y="243840"/>
                          <a:pt x="14006" y="236161"/>
                          <a:pt x="14451" y="229877"/>
                        </a:cubicBezTo>
                        <a:cubicBezTo>
                          <a:pt x="15213" y="217946"/>
                          <a:pt x="19401" y="213313"/>
                          <a:pt x="19401" y="213249"/>
                        </a:cubicBezTo>
                        <a:cubicBezTo>
                          <a:pt x="19401" y="213249"/>
                          <a:pt x="24922" y="216740"/>
                          <a:pt x="25938" y="217374"/>
                        </a:cubicBezTo>
                        <a:lnTo>
                          <a:pt x="31904" y="221055"/>
                        </a:lnTo>
                        <a:lnTo>
                          <a:pt x="35776" y="215280"/>
                        </a:lnTo>
                        <a:cubicBezTo>
                          <a:pt x="36347" y="214455"/>
                          <a:pt x="37997" y="211853"/>
                          <a:pt x="40218" y="208235"/>
                        </a:cubicBezTo>
                        <a:cubicBezTo>
                          <a:pt x="41170" y="209695"/>
                          <a:pt x="41932" y="212361"/>
                          <a:pt x="41805" y="216676"/>
                        </a:cubicBezTo>
                        <a:close/>
                        <a:moveTo>
                          <a:pt x="41805" y="168632"/>
                        </a:moveTo>
                        <a:cubicBezTo>
                          <a:pt x="41614" y="175740"/>
                          <a:pt x="34189" y="190274"/>
                          <a:pt x="27715" y="200937"/>
                        </a:cubicBezTo>
                        <a:cubicBezTo>
                          <a:pt x="21305" y="195796"/>
                          <a:pt x="14006" y="188053"/>
                          <a:pt x="14451" y="181769"/>
                        </a:cubicBezTo>
                        <a:cubicBezTo>
                          <a:pt x="15213" y="169838"/>
                          <a:pt x="19401" y="165205"/>
                          <a:pt x="19401" y="165141"/>
                        </a:cubicBezTo>
                        <a:cubicBezTo>
                          <a:pt x="19401" y="165141"/>
                          <a:pt x="24922" y="168632"/>
                          <a:pt x="25938" y="169267"/>
                        </a:cubicBezTo>
                        <a:lnTo>
                          <a:pt x="31904" y="172947"/>
                        </a:lnTo>
                        <a:lnTo>
                          <a:pt x="35776" y="167172"/>
                        </a:lnTo>
                        <a:cubicBezTo>
                          <a:pt x="36347" y="166347"/>
                          <a:pt x="37997" y="163745"/>
                          <a:pt x="40218" y="160127"/>
                        </a:cubicBezTo>
                        <a:cubicBezTo>
                          <a:pt x="41170" y="161587"/>
                          <a:pt x="41932" y="164316"/>
                          <a:pt x="41805" y="168632"/>
                        </a:cubicBezTo>
                        <a:close/>
                        <a:moveTo>
                          <a:pt x="41805" y="120524"/>
                        </a:moveTo>
                        <a:cubicBezTo>
                          <a:pt x="41614" y="127632"/>
                          <a:pt x="34189" y="142166"/>
                          <a:pt x="27715" y="152829"/>
                        </a:cubicBezTo>
                        <a:cubicBezTo>
                          <a:pt x="21305" y="147688"/>
                          <a:pt x="14006" y="139945"/>
                          <a:pt x="14451" y="133661"/>
                        </a:cubicBezTo>
                        <a:cubicBezTo>
                          <a:pt x="15213" y="121793"/>
                          <a:pt x="19401" y="117097"/>
                          <a:pt x="19401" y="117033"/>
                        </a:cubicBezTo>
                        <a:cubicBezTo>
                          <a:pt x="19401" y="117033"/>
                          <a:pt x="24922" y="120587"/>
                          <a:pt x="25938" y="121159"/>
                        </a:cubicBezTo>
                        <a:lnTo>
                          <a:pt x="31904" y="124840"/>
                        </a:lnTo>
                        <a:lnTo>
                          <a:pt x="35776" y="119064"/>
                        </a:lnTo>
                        <a:cubicBezTo>
                          <a:pt x="36347" y="118239"/>
                          <a:pt x="37997" y="115637"/>
                          <a:pt x="40218" y="112019"/>
                        </a:cubicBezTo>
                        <a:cubicBezTo>
                          <a:pt x="41170" y="113542"/>
                          <a:pt x="41932" y="116208"/>
                          <a:pt x="41805" y="120524"/>
                        </a:cubicBezTo>
                        <a:close/>
                        <a:moveTo>
                          <a:pt x="41805" y="72416"/>
                        </a:moveTo>
                        <a:cubicBezTo>
                          <a:pt x="41614" y="79524"/>
                          <a:pt x="34189" y="94058"/>
                          <a:pt x="27715" y="104784"/>
                        </a:cubicBezTo>
                        <a:cubicBezTo>
                          <a:pt x="21305" y="99580"/>
                          <a:pt x="14006" y="91900"/>
                          <a:pt x="14451" y="85617"/>
                        </a:cubicBezTo>
                        <a:cubicBezTo>
                          <a:pt x="15213" y="73685"/>
                          <a:pt x="19401" y="69052"/>
                          <a:pt x="19401" y="68989"/>
                        </a:cubicBezTo>
                        <a:cubicBezTo>
                          <a:pt x="19401" y="68989"/>
                          <a:pt x="24922" y="72480"/>
                          <a:pt x="25938" y="73114"/>
                        </a:cubicBezTo>
                        <a:lnTo>
                          <a:pt x="31904" y="76732"/>
                        </a:lnTo>
                        <a:lnTo>
                          <a:pt x="35776" y="70956"/>
                        </a:lnTo>
                        <a:cubicBezTo>
                          <a:pt x="36347" y="70131"/>
                          <a:pt x="37997" y="67529"/>
                          <a:pt x="40218" y="63911"/>
                        </a:cubicBezTo>
                        <a:cubicBezTo>
                          <a:pt x="41170" y="65434"/>
                          <a:pt x="41932" y="68163"/>
                          <a:pt x="41805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8EAE607-6DB8-439E-9BE2-B0674CD45442}"/>
                      </a:ext>
                    </a:extLst>
                  </p:cNvPr>
                  <p:cNvSpPr/>
                  <p:nvPr/>
                </p:nvSpPr>
                <p:spPr>
                  <a:xfrm>
                    <a:off x="7909083" y="4542781"/>
                    <a:ext cx="56220" cy="764268"/>
                  </a:xfrm>
                  <a:custGeom>
                    <a:avLst/>
                    <a:gdLst>
                      <a:gd name="connsiteX0" fmla="*/ 39581 w 56220"/>
                      <a:gd name="connsiteY0" fmla="*/ 751766 h 764268"/>
                      <a:gd name="connsiteX1" fmla="*/ 55320 w 56220"/>
                      <a:gd name="connsiteY1" fmla="*/ 745229 h 764268"/>
                      <a:gd name="connsiteX2" fmla="*/ 49037 w 56220"/>
                      <a:gd name="connsiteY2" fmla="*/ 726379 h 764268"/>
                      <a:gd name="connsiteX3" fmla="*/ 46435 w 56220"/>
                      <a:gd name="connsiteY3" fmla="*/ 724158 h 764268"/>
                      <a:gd name="connsiteX4" fmla="*/ 55320 w 56220"/>
                      <a:gd name="connsiteY4" fmla="*/ 697819 h 764268"/>
                      <a:gd name="connsiteX5" fmla="*/ 49101 w 56220"/>
                      <a:gd name="connsiteY5" fmla="*/ 678271 h 764268"/>
                      <a:gd name="connsiteX6" fmla="*/ 46498 w 56220"/>
                      <a:gd name="connsiteY6" fmla="*/ 676050 h 764268"/>
                      <a:gd name="connsiteX7" fmla="*/ 55384 w 56220"/>
                      <a:gd name="connsiteY7" fmla="*/ 649711 h 764268"/>
                      <a:gd name="connsiteX8" fmla="*/ 49164 w 56220"/>
                      <a:gd name="connsiteY8" fmla="*/ 630164 h 764268"/>
                      <a:gd name="connsiteX9" fmla="*/ 46562 w 56220"/>
                      <a:gd name="connsiteY9" fmla="*/ 628006 h 764268"/>
                      <a:gd name="connsiteX10" fmla="*/ 55447 w 56220"/>
                      <a:gd name="connsiteY10" fmla="*/ 601667 h 764268"/>
                      <a:gd name="connsiteX11" fmla="*/ 49228 w 56220"/>
                      <a:gd name="connsiteY11" fmla="*/ 582119 h 764268"/>
                      <a:gd name="connsiteX12" fmla="*/ 46625 w 56220"/>
                      <a:gd name="connsiteY12" fmla="*/ 579961 h 764268"/>
                      <a:gd name="connsiteX13" fmla="*/ 55511 w 56220"/>
                      <a:gd name="connsiteY13" fmla="*/ 553622 h 764268"/>
                      <a:gd name="connsiteX14" fmla="*/ 49290 w 56220"/>
                      <a:gd name="connsiteY14" fmla="*/ 534075 h 764268"/>
                      <a:gd name="connsiteX15" fmla="*/ 46689 w 56220"/>
                      <a:gd name="connsiteY15" fmla="*/ 531853 h 764268"/>
                      <a:gd name="connsiteX16" fmla="*/ 55574 w 56220"/>
                      <a:gd name="connsiteY16" fmla="*/ 505514 h 764268"/>
                      <a:gd name="connsiteX17" fmla="*/ 49354 w 56220"/>
                      <a:gd name="connsiteY17" fmla="*/ 485966 h 764268"/>
                      <a:gd name="connsiteX18" fmla="*/ 46752 w 56220"/>
                      <a:gd name="connsiteY18" fmla="*/ 483745 h 764268"/>
                      <a:gd name="connsiteX19" fmla="*/ 55637 w 56220"/>
                      <a:gd name="connsiteY19" fmla="*/ 457406 h 764268"/>
                      <a:gd name="connsiteX20" fmla="*/ 49417 w 56220"/>
                      <a:gd name="connsiteY20" fmla="*/ 437858 h 764268"/>
                      <a:gd name="connsiteX21" fmla="*/ 46816 w 56220"/>
                      <a:gd name="connsiteY21" fmla="*/ 435701 h 764268"/>
                      <a:gd name="connsiteX22" fmla="*/ 55701 w 56220"/>
                      <a:gd name="connsiteY22" fmla="*/ 409362 h 764268"/>
                      <a:gd name="connsiteX23" fmla="*/ 49481 w 56220"/>
                      <a:gd name="connsiteY23" fmla="*/ 389814 h 764268"/>
                      <a:gd name="connsiteX24" fmla="*/ 46879 w 56220"/>
                      <a:gd name="connsiteY24" fmla="*/ 387656 h 764268"/>
                      <a:gd name="connsiteX25" fmla="*/ 55764 w 56220"/>
                      <a:gd name="connsiteY25" fmla="*/ 361317 h 764268"/>
                      <a:gd name="connsiteX26" fmla="*/ 49544 w 56220"/>
                      <a:gd name="connsiteY26" fmla="*/ 341770 h 764268"/>
                      <a:gd name="connsiteX27" fmla="*/ 46942 w 56220"/>
                      <a:gd name="connsiteY27" fmla="*/ 339548 h 764268"/>
                      <a:gd name="connsiteX28" fmla="*/ 55828 w 56220"/>
                      <a:gd name="connsiteY28" fmla="*/ 313210 h 764268"/>
                      <a:gd name="connsiteX29" fmla="*/ 49608 w 56220"/>
                      <a:gd name="connsiteY29" fmla="*/ 293662 h 764268"/>
                      <a:gd name="connsiteX30" fmla="*/ 47006 w 56220"/>
                      <a:gd name="connsiteY30" fmla="*/ 291440 h 764268"/>
                      <a:gd name="connsiteX31" fmla="*/ 55891 w 56220"/>
                      <a:gd name="connsiteY31" fmla="*/ 265102 h 764268"/>
                      <a:gd name="connsiteX32" fmla="*/ 49672 w 56220"/>
                      <a:gd name="connsiteY32" fmla="*/ 245554 h 764268"/>
                      <a:gd name="connsiteX33" fmla="*/ 47069 w 56220"/>
                      <a:gd name="connsiteY33" fmla="*/ 243396 h 764268"/>
                      <a:gd name="connsiteX34" fmla="*/ 55955 w 56220"/>
                      <a:gd name="connsiteY34" fmla="*/ 217057 h 764268"/>
                      <a:gd name="connsiteX35" fmla="*/ 49735 w 56220"/>
                      <a:gd name="connsiteY35" fmla="*/ 197509 h 764268"/>
                      <a:gd name="connsiteX36" fmla="*/ 47133 w 56220"/>
                      <a:gd name="connsiteY36" fmla="*/ 195351 h 764268"/>
                      <a:gd name="connsiteX37" fmla="*/ 56018 w 56220"/>
                      <a:gd name="connsiteY37" fmla="*/ 169013 h 764268"/>
                      <a:gd name="connsiteX38" fmla="*/ 49799 w 56220"/>
                      <a:gd name="connsiteY38" fmla="*/ 149465 h 764268"/>
                      <a:gd name="connsiteX39" fmla="*/ 47196 w 56220"/>
                      <a:gd name="connsiteY39" fmla="*/ 147243 h 764268"/>
                      <a:gd name="connsiteX40" fmla="*/ 56082 w 56220"/>
                      <a:gd name="connsiteY40" fmla="*/ 120904 h 764268"/>
                      <a:gd name="connsiteX41" fmla="*/ 49862 w 56220"/>
                      <a:gd name="connsiteY41" fmla="*/ 101357 h 764268"/>
                      <a:gd name="connsiteX42" fmla="*/ 47260 w 56220"/>
                      <a:gd name="connsiteY42" fmla="*/ 99135 h 764268"/>
                      <a:gd name="connsiteX43" fmla="*/ 56145 w 56220"/>
                      <a:gd name="connsiteY43" fmla="*/ 72797 h 764268"/>
                      <a:gd name="connsiteX44" fmla="*/ 49926 w 56220"/>
                      <a:gd name="connsiteY44" fmla="*/ 53249 h 764268"/>
                      <a:gd name="connsiteX45" fmla="*/ 47323 w 56220"/>
                      <a:gd name="connsiteY45" fmla="*/ 51091 h 764268"/>
                      <a:gd name="connsiteX46" fmla="*/ 56209 w 56220"/>
                      <a:gd name="connsiteY46" fmla="*/ 24752 h 764268"/>
                      <a:gd name="connsiteX47" fmla="*/ 49989 w 56220"/>
                      <a:gd name="connsiteY47" fmla="*/ 5204 h 764268"/>
                      <a:gd name="connsiteX48" fmla="*/ 47387 w 56220"/>
                      <a:gd name="connsiteY48" fmla="*/ 2983 h 764268"/>
                      <a:gd name="connsiteX49" fmla="*/ 38374 w 56220"/>
                      <a:gd name="connsiteY49" fmla="*/ 0 h 764268"/>
                      <a:gd name="connsiteX50" fmla="*/ 38374 w 56220"/>
                      <a:gd name="connsiteY50" fmla="*/ 14407 h 764268"/>
                      <a:gd name="connsiteX51" fmla="*/ 38057 w 56220"/>
                      <a:gd name="connsiteY51" fmla="*/ 14407 h 764268"/>
                      <a:gd name="connsiteX52" fmla="*/ 40152 w 56220"/>
                      <a:gd name="connsiteY52" fmla="*/ 15930 h 764268"/>
                      <a:gd name="connsiteX53" fmla="*/ 41802 w 56220"/>
                      <a:gd name="connsiteY53" fmla="*/ 24435 h 764268"/>
                      <a:gd name="connsiteX54" fmla="*/ 27712 w 56220"/>
                      <a:gd name="connsiteY54" fmla="*/ 56803 h 764268"/>
                      <a:gd name="connsiteX55" fmla="*/ 14447 w 56220"/>
                      <a:gd name="connsiteY55" fmla="*/ 37636 h 764268"/>
                      <a:gd name="connsiteX56" fmla="*/ 19398 w 56220"/>
                      <a:gd name="connsiteY56" fmla="*/ 21008 h 764268"/>
                      <a:gd name="connsiteX57" fmla="*/ 16795 w 56220"/>
                      <a:gd name="connsiteY57" fmla="*/ 18406 h 764268"/>
                      <a:gd name="connsiteX58" fmla="*/ 14321 w 56220"/>
                      <a:gd name="connsiteY58" fmla="*/ 15930 h 764268"/>
                      <a:gd name="connsiteX59" fmla="*/ 9307 w 56220"/>
                      <a:gd name="connsiteY59" fmla="*/ 10726 h 764268"/>
                      <a:gd name="connsiteX60" fmla="*/ 9180 w 56220"/>
                      <a:gd name="connsiteY60" fmla="*/ 10853 h 764268"/>
                      <a:gd name="connsiteX61" fmla="*/ 41 w 56220"/>
                      <a:gd name="connsiteY61" fmla="*/ 36684 h 764268"/>
                      <a:gd name="connsiteX62" fmla="*/ 9180 w 56220"/>
                      <a:gd name="connsiteY62" fmla="*/ 58898 h 764268"/>
                      <a:gd name="connsiteX63" fmla="*/ 41 w 56220"/>
                      <a:gd name="connsiteY63" fmla="*/ 84729 h 764268"/>
                      <a:gd name="connsiteX64" fmla="*/ 9180 w 56220"/>
                      <a:gd name="connsiteY64" fmla="*/ 106942 h 764268"/>
                      <a:gd name="connsiteX65" fmla="*/ 41 w 56220"/>
                      <a:gd name="connsiteY65" fmla="*/ 132773 h 764268"/>
                      <a:gd name="connsiteX66" fmla="*/ 9180 w 56220"/>
                      <a:gd name="connsiteY66" fmla="*/ 154986 h 764268"/>
                      <a:gd name="connsiteX67" fmla="*/ 41 w 56220"/>
                      <a:gd name="connsiteY67" fmla="*/ 180817 h 764268"/>
                      <a:gd name="connsiteX68" fmla="*/ 9180 w 56220"/>
                      <a:gd name="connsiteY68" fmla="*/ 203031 h 764268"/>
                      <a:gd name="connsiteX69" fmla="*/ 41 w 56220"/>
                      <a:gd name="connsiteY69" fmla="*/ 228862 h 764268"/>
                      <a:gd name="connsiteX70" fmla="*/ 9180 w 56220"/>
                      <a:gd name="connsiteY70" fmla="*/ 251075 h 764268"/>
                      <a:gd name="connsiteX71" fmla="*/ 41 w 56220"/>
                      <a:gd name="connsiteY71" fmla="*/ 276906 h 764268"/>
                      <a:gd name="connsiteX72" fmla="*/ 9180 w 56220"/>
                      <a:gd name="connsiteY72" fmla="*/ 299120 h 764268"/>
                      <a:gd name="connsiteX73" fmla="*/ 41 w 56220"/>
                      <a:gd name="connsiteY73" fmla="*/ 324951 h 764268"/>
                      <a:gd name="connsiteX74" fmla="*/ 9180 w 56220"/>
                      <a:gd name="connsiteY74" fmla="*/ 347164 h 764268"/>
                      <a:gd name="connsiteX75" fmla="*/ 41 w 56220"/>
                      <a:gd name="connsiteY75" fmla="*/ 372995 h 764268"/>
                      <a:gd name="connsiteX76" fmla="*/ 9180 w 56220"/>
                      <a:gd name="connsiteY76" fmla="*/ 395209 h 764268"/>
                      <a:gd name="connsiteX77" fmla="*/ 41 w 56220"/>
                      <a:gd name="connsiteY77" fmla="*/ 421040 h 764268"/>
                      <a:gd name="connsiteX78" fmla="*/ 9180 w 56220"/>
                      <a:gd name="connsiteY78" fmla="*/ 443253 h 764268"/>
                      <a:gd name="connsiteX79" fmla="*/ 41 w 56220"/>
                      <a:gd name="connsiteY79" fmla="*/ 469084 h 764268"/>
                      <a:gd name="connsiteX80" fmla="*/ 9180 w 56220"/>
                      <a:gd name="connsiteY80" fmla="*/ 491298 h 764268"/>
                      <a:gd name="connsiteX81" fmla="*/ 41 w 56220"/>
                      <a:gd name="connsiteY81" fmla="*/ 517129 h 764268"/>
                      <a:gd name="connsiteX82" fmla="*/ 9180 w 56220"/>
                      <a:gd name="connsiteY82" fmla="*/ 539342 h 764268"/>
                      <a:gd name="connsiteX83" fmla="*/ 41 w 56220"/>
                      <a:gd name="connsiteY83" fmla="*/ 565173 h 764268"/>
                      <a:gd name="connsiteX84" fmla="*/ 9180 w 56220"/>
                      <a:gd name="connsiteY84" fmla="*/ 587387 h 764268"/>
                      <a:gd name="connsiteX85" fmla="*/ 41 w 56220"/>
                      <a:gd name="connsiteY85" fmla="*/ 613218 h 764268"/>
                      <a:gd name="connsiteX86" fmla="*/ 9180 w 56220"/>
                      <a:gd name="connsiteY86" fmla="*/ 635431 h 764268"/>
                      <a:gd name="connsiteX87" fmla="*/ 41 w 56220"/>
                      <a:gd name="connsiteY87" fmla="*/ 661262 h 764268"/>
                      <a:gd name="connsiteX88" fmla="*/ 9180 w 56220"/>
                      <a:gd name="connsiteY88" fmla="*/ 683476 h 764268"/>
                      <a:gd name="connsiteX89" fmla="*/ 41 w 56220"/>
                      <a:gd name="connsiteY89" fmla="*/ 709307 h 764268"/>
                      <a:gd name="connsiteX90" fmla="*/ 9180 w 56220"/>
                      <a:gd name="connsiteY90" fmla="*/ 731520 h 764268"/>
                      <a:gd name="connsiteX91" fmla="*/ 41 w 56220"/>
                      <a:gd name="connsiteY91" fmla="*/ 757351 h 764268"/>
                      <a:gd name="connsiteX92" fmla="*/ 675 w 56220"/>
                      <a:gd name="connsiteY92" fmla="*/ 764269 h 764268"/>
                      <a:gd name="connsiteX93" fmla="*/ 14574 w 56220"/>
                      <a:gd name="connsiteY93" fmla="*/ 760271 h 764268"/>
                      <a:gd name="connsiteX94" fmla="*/ 14447 w 56220"/>
                      <a:gd name="connsiteY94" fmla="*/ 758240 h 764268"/>
                      <a:gd name="connsiteX95" fmla="*/ 19398 w 56220"/>
                      <a:gd name="connsiteY95" fmla="*/ 741612 h 764268"/>
                      <a:gd name="connsiteX96" fmla="*/ 25935 w 56220"/>
                      <a:gd name="connsiteY96" fmla="*/ 745737 h 764268"/>
                      <a:gd name="connsiteX97" fmla="*/ 31837 w 56220"/>
                      <a:gd name="connsiteY97" fmla="*/ 749418 h 764268"/>
                      <a:gd name="connsiteX98" fmla="*/ 35709 w 56220"/>
                      <a:gd name="connsiteY98" fmla="*/ 743642 h 764268"/>
                      <a:gd name="connsiteX99" fmla="*/ 40152 w 56220"/>
                      <a:gd name="connsiteY99" fmla="*/ 736597 h 764268"/>
                      <a:gd name="connsiteX100" fmla="*/ 41802 w 56220"/>
                      <a:gd name="connsiteY100" fmla="*/ 745102 h 764268"/>
                      <a:gd name="connsiteX101" fmla="*/ 39581 w 56220"/>
                      <a:gd name="connsiteY101" fmla="*/ 751766 h 764268"/>
                      <a:gd name="connsiteX102" fmla="*/ 40850 w 56220"/>
                      <a:gd name="connsiteY102" fmla="*/ 601286 h 764268"/>
                      <a:gd name="connsiteX103" fmla="*/ 26760 w 56220"/>
                      <a:gd name="connsiteY103" fmla="*/ 633654 h 764268"/>
                      <a:gd name="connsiteX104" fmla="*/ 13496 w 56220"/>
                      <a:gd name="connsiteY104" fmla="*/ 614487 h 764268"/>
                      <a:gd name="connsiteX105" fmla="*/ 18446 w 56220"/>
                      <a:gd name="connsiteY105" fmla="*/ 597859 h 764268"/>
                      <a:gd name="connsiteX106" fmla="*/ 24983 w 56220"/>
                      <a:gd name="connsiteY106" fmla="*/ 601984 h 764268"/>
                      <a:gd name="connsiteX107" fmla="*/ 30886 w 56220"/>
                      <a:gd name="connsiteY107" fmla="*/ 605665 h 764268"/>
                      <a:gd name="connsiteX108" fmla="*/ 34757 w 56220"/>
                      <a:gd name="connsiteY108" fmla="*/ 599890 h 764268"/>
                      <a:gd name="connsiteX109" fmla="*/ 39199 w 56220"/>
                      <a:gd name="connsiteY109" fmla="*/ 592845 h 764268"/>
                      <a:gd name="connsiteX110" fmla="*/ 40850 w 56220"/>
                      <a:gd name="connsiteY110" fmla="*/ 601286 h 764268"/>
                      <a:gd name="connsiteX111" fmla="*/ 40850 w 56220"/>
                      <a:gd name="connsiteY111" fmla="*/ 649330 h 764268"/>
                      <a:gd name="connsiteX112" fmla="*/ 26760 w 56220"/>
                      <a:gd name="connsiteY112" fmla="*/ 681699 h 764268"/>
                      <a:gd name="connsiteX113" fmla="*/ 13496 w 56220"/>
                      <a:gd name="connsiteY113" fmla="*/ 662532 h 764268"/>
                      <a:gd name="connsiteX114" fmla="*/ 18446 w 56220"/>
                      <a:gd name="connsiteY114" fmla="*/ 645903 h 764268"/>
                      <a:gd name="connsiteX115" fmla="*/ 24983 w 56220"/>
                      <a:gd name="connsiteY115" fmla="*/ 650028 h 764268"/>
                      <a:gd name="connsiteX116" fmla="*/ 30886 w 56220"/>
                      <a:gd name="connsiteY116" fmla="*/ 653646 h 764268"/>
                      <a:gd name="connsiteX117" fmla="*/ 34757 w 56220"/>
                      <a:gd name="connsiteY117" fmla="*/ 647871 h 764268"/>
                      <a:gd name="connsiteX118" fmla="*/ 39199 w 56220"/>
                      <a:gd name="connsiteY118" fmla="*/ 640826 h 764268"/>
                      <a:gd name="connsiteX119" fmla="*/ 40850 w 56220"/>
                      <a:gd name="connsiteY119" fmla="*/ 649330 h 764268"/>
                      <a:gd name="connsiteX120" fmla="*/ 40850 w 56220"/>
                      <a:gd name="connsiteY120" fmla="*/ 553178 h 764268"/>
                      <a:gd name="connsiteX121" fmla="*/ 26760 w 56220"/>
                      <a:gd name="connsiteY121" fmla="*/ 585483 h 764268"/>
                      <a:gd name="connsiteX122" fmla="*/ 13496 w 56220"/>
                      <a:gd name="connsiteY122" fmla="*/ 566315 h 764268"/>
                      <a:gd name="connsiteX123" fmla="*/ 18446 w 56220"/>
                      <a:gd name="connsiteY123" fmla="*/ 549687 h 764268"/>
                      <a:gd name="connsiteX124" fmla="*/ 24983 w 56220"/>
                      <a:gd name="connsiteY124" fmla="*/ 553813 h 764268"/>
                      <a:gd name="connsiteX125" fmla="*/ 30886 w 56220"/>
                      <a:gd name="connsiteY125" fmla="*/ 557494 h 764268"/>
                      <a:gd name="connsiteX126" fmla="*/ 34757 w 56220"/>
                      <a:gd name="connsiteY126" fmla="*/ 551718 h 764268"/>
                      <a:gd name="connsiteX127" fmla="*/ 39199 w 56220"/>
                      <a:gd name="connsiteY127" fmla="*/ 544673 h 764268"/>
                      <a:gd name="connsiteX128" fmla="*/ 40850 w 56220"/>
                      <a:gd name="connsiteY128" fmla="*/ 553178 h 764268"/>
                      <a:gd name="connsiteX129" fmla="*/ 40850 w 56220"/>
                      <a:gd name="connsiteY129" fmla="*/ 505134 h 764268"/>
                      <a:gd name="connsiteX130" fmla="*/ 26760 w 56220"/>
                      <a:gd name="connsiteY130" fmla="*/ 537438 h 764268"/>
                      <a:gd name="connsiteX131" fmla="*/ 13496 w 56220"/>
                      <a:gd name="connsiteY131" fmla="*/ 518271 h 764268"/>
                      <a:gd name="connsiteX132" fmla="*/ 18446 w 56220"/>
                      <a:gd name="connsiteY132" fmla="*/ 501643 h 764268"/>
                      <a:gd name="connsiteX133" fmla="*/ 24983 w 56220"/>
                      <a:gd name="connsiteY133" fmla="*/ 505768 h 764268"/>
                      <a:gd name="connsiteX134" fmla="*/ 30886 w 56220"/>
                      <a:gd name="connsiteY134" fmla="*/ 509449 h 764268"/>
                      <a:gd name="connsiteX135" fmla="*/ 34757 w 56220"/>
                      <a:gd name="connsiteY135" fmla="*/ 503674 h 764268"/>
                      <a:gd name="connsiteX136" fmla="*/ 39199 w 56220"/>
                      <a:gd name="connsiteY136" fmla="*/ 496629 h 764268"/>
                      <a:gd name="connsiteX137" fmla="*/ 40850 w 56220"/>
                      <a:gd name="connsiteY137" fmla="*/ 505134 h 764268"/>
                      <a:gd name="connsiteX138" fmla="*/ 40850 w 56220"/>
                      <a:gd name="connsiteY138" fmla="*/ 457026 h 764268"/>
                      <a:gd name="connsiteX139" fmla="*/ 26760 w 56220"/>
                      <a:gd name="connsiteY139" fmla="*/ 489394 h 764268"/>
                      <a:gd name="connsiteX140" fmla="*/ 13496 w 56220"/>
                      <a:gd name="connsiteY140" fmla="*/ 470227 h 764268"/>
                      <a:gd name="connsiteX141" fmla="*/ 18446 w 56220"/>
                      <a:gd name="connsiteY141" fmla="*/ 453598 h 764268"/>
                      <a:gd name="connsiteX142" fmla="*/ 24983 w 56220"/>
                      <a:gd name="connsiteY142" fmla="*/ 457724 h 764268"/>
                      <a:gd name="connsiteX143" fmla="*/ 30886 w 56220"/>
                      <a:gd name="connsiteY143" fmla="*/ 461341 h 764268"/>
                      <a:gd name="connsiteX144" fmla="*/ 34757 w 56220"/>
                      <a:gd name="connsiteY144" fmla="*/ 455566 h 764268"/>
                      <a:gd name="connsiteX145" fmla="*/ 39199 w 56220"/>
                      <a:gd name="connsiteY145" fmla="*/ 448521 h 764268"/>
                      <a:gd name="connsiteX146" fmla="*/ 40850 w 56220"/>
                      <a:gd name="connsiteY146" fmla="*/ 457026 h 764268"/>
                      <a:gd name="connsiteX147" fmla="*/ 40850 w 56220"/>
                      <a:gd name="connsiteY147" fmla="*/ 408917 h 764268"/>
                      <a:gd name="connsiteX148" fmla="*/ 26760 w 56220"/>
                      <a:gd name="connsiteY148" fmla="*/ 441286 h 764268"/>
                      <a:gd name="connsiteX149" fmla="*/ 13496 w 56220"/>
                      <a:gd name="connsiteY149" fmla="*/ 422119 h 764268"/>
                      <a:gd name="connsiteX150" fmla="*/ 18446 w 56220"/>
                      <a:gd name="connsiteY150" fmla="*/ 405490 h 764268"/>
                      <a:gd name="connsiteX151" fmla="*/ 24983 w 56220"/>
                      <a:gd name="connsiteY151" fmla="*/ 409616 h 764268"/>
                      <a:gd name="connsiteX152" fmla="*/ 30886 w 56220"/>
                      <a:gd name="connsiteY152" fmla="*/ 413297 h 764268"/>
                      <a:gd name="connsiteX153" fmla="*/ 34757 w 56220"/>
                      <a:gd name="connsiteY153" fmla="*/ 407521 h 764268"/>
                      <a:gd name="connsiteX154" fmla="*/ 39199 w 56220"/>
                      <a:gd name="connsiteY154" fmla="*/ 400477 h 764268"/>
                      <a:gd name="connsiteX155" fmla="*/ 40850 w 56220"/>
                      <a:gd name="connsiteY155" fmla="*/ 408917 h 764268"/>
                      <a:gd name="connsiteX156" fmla="*/ 40850 w 56220"/>
                      <a:gd name="connsiteY156" fmla="*/ 360873 h 764268"/>
                      <a:gd name="connsiteX157" fmla="*/ 26760 w 56220"/>
                      <a:gd name="connsiteY157" fmla="*/ 393178 h 764268"/>
                      <a:gd name="connsiteX158" fmla="*/ 13496 w 56220"/>
                      <a:gd name="connsiteY158" fmla="*/ 374011 h 764268"/>
                      <a:gd name="connsiteX159" fmla="*/ 18446 w 56220"/>
                      <a:gd name="connsiteY159" fmla="*/ 357382 h 764268"/>
                      <a:gd name="connsiteX160" fmla="*/ 24983 w 56220"/>
                      <a:gd name="connsiteY160" fmla="*/ 361508 h 764268"/>
                      <a:gd name="connsiteX161" fmla="*/ 30886 w 56220"/>
                      <a:gd name="connsiteY161" fmla="*/ 365189 h 764268"/>
                      <a:gd name="connsiteX162" fmla="*/ 34757 w 56220"/>
                      <a:gd name="connsiteY162" fmla="*/ 359413 h 764268"/>
                      <a:gd name="connsiteX163" fmla="*/ 39199 w 56220"/>
                      <a:gd name="connsiteY163" fmla="*/ 352369 h 764268"/>
                      <a:gd name="connsiteX164" fmla="*/ 40850 w 56220"/>
                      <a:gd name="connsiteY164" fmla="*/ 360873 h 764268"/>
                      <a:gd name="connsiteX165" fmla="*/ 40850 w 56220"/>
                      <a:gd name="connsiteY165" fmla="*/ 312765 h 764268"/>
                      <a:gd name="connsiteX166" fmla="*/ 26760 w 56220"/>
                      <a:gd name="connsiteY166" fmla="*/ 345070 h 764268"/>
                      <a:gd name="connsiteX167" fmla="*/ 13496 w 56220"/>
                      <a:gd name="connsiteY167" fmla="*/ 325903 h 764268"/>
                      <a:gd name="connsiteX168" fmla="*/ 18446 w 56220"/>
                      <a:gd name="connsiteY168" fmla="*/ 309274 h 764268"/>
                      <a:gd name="connsiteX169" fmla="*/ 24983 w 56220"/>
                      <a:gd name="connsiteY169" fmla="*/ 313400 h 764268"/>
                      <a:gd name="connsiteX170" fmla="*/ 30886 w 56220"/>
                      <a:gd name="connsiteY170" fmla="*/ 317081 h 764268"/>
                      <a:gd name="connsiteX171" fmla="*/ 34757 w 56220"/>
                      <a:gd name="connsiteY171" fmla="*/ 311305 h 764268"/>
                      <a:gd name="connsiteX172" fmla="*/ 39199 w 56220"/>
                      <a:gd name="connsiteY172" fmla="*/ 304261 h 764268"/>
                      <a:gd name="connsiteX173" fmla="*/ 40850 w 56220"/>
                      <a:gd name="connsiteY173" fmla="*/ 312765 h 764268"/>
                      <a:gd name="connsiteX174" fmla="*/ 40850 w 56220"/>
                      <a:gd name="connsiteY174" fmla="*/ 264721 h 764268"/>
                      <a:gd name="connsiteX175" fmla="*/ 26760 w 56220"/>
                      <a:gd name="connsiteY175" fmla="*/ 297089 h 764268"/>
                      <a:gd name="connsiteX176" fmla="*/ 13496 w 56220"/>
                      <a:gd name="connsiteY176" fmla="*/ 277922 h 764268"/>
                      <a:gd name="connsiteX177" fmla="*/ 18446 w 56220"/>
                      <a:gd name="connsiteY177" fmla="*/ 261293 h 764268"/>
                      <a:gd name="connsiteX178" fmla="*/ 24983 w 56220"/>
                      <a:gd name="connsiteY178" fmla="*/ 265419 h 764268"/>
                      <a:gd name="connsiteX179" fmla="*/ 30886 w 56220"/>
                      <a:gd name="connsiteY179" fmla="*/ 269036 h 764268"/>
                      <a:gd name="connsiteX180" fmla="*/ 34757 w 56220"/>
                      <a:gd name="connsiteY180" fmla="*/ 263261 h 764268"/>
                      <a:gd name="connsiteX181" fmla="*/ 39199 w 56220"/>
                      <a:gd name="connsiteY181" fmla="*/ 256216 h 764268"/>
                      <a:gd name="connsiteX182" fmla="*/ 40850 w 56220"/>
                      <a:gd name="connsiteY182" fmla="*/ 264721 h 764268"/>
                      <a:gd name="connsiteX183" fmla="*/ 40850 w 56220"/>
                      <a:gd name="connsiteY183" fmla="*/ 216613 h 764268"/>
                      <a:gd name="connsiteX184" fmla="*/ 26760 w 56220"/>
                      <a:gd name="connsiteY184" fmla="*/ 248981 h 764268"/>
                      <a:gd name="connsiteX185" fmla="*/ 13496 w 56220"/>
                      <a:gd name="connsiteY185" fmla="*/ 229814 h 764268"/>
                      <a:gd name="connsiteX186" fmla="*/ 18446 w 56220"/>
                      <a:gd name="connsiteY186" fmla="*/ 213186 h 764268"/>
                      <a:gd name="connsiteX187" fmla="*/ 24983 w 56220"/>
                      <a:gd name="connsiteY187" fmla="*/ 217311 h 764268"/>
                      <a:gd name="connsiteX188" fmla="*/ 30886 w 56220"/>
                      <a:gd name="connsiteY188" fmla="*/ 220992 h 764268"/>
                      <a:gd name="connsiteX189" fmla="*/ 34757 w 56220"/>
                      <a:gd name="connsiteY189" fmla="*/ 215217 h 764268"/>
                      <a:gd name="connsiteX190" fmla="*/ 39199 w 56220"/>
                      <a:gd name="connsiteY190" fmla="*/ 208172 h 764268"/>
                      <a:gd name="connsiteX191" fmla="*/ 40850 w 56220"/>
                      <a:gd name="connsiteY191" fmla="*/ 216613 h 764268"/>
                      <a:gd name="connsiteX192" fmla="*/ 40850 w 56220"/>
                      <a:gd name="connsiteY192" fmla="*/ 168568 h 764268"/>
                      <a:gd name="connsiteX193" fmla="*/ 26760 w 56220"/>
                      <a:gd name="connsiteY193" fmla="*/ 200873 h 764268"/>
                      <a:gd name="connsiteX194" fmla="*/ 13496 w 56220"/>
                      <a:gd name="connsiteY194" fmla="*/ 181706 h 764268"/>
                      <a:gd name="connsiteX195" fmla="*/ 18446 w 56220"/>
                      <a:gd name="connsiteY195" fmla="*/ 165078 h 764268"/>
                      <a:gd name="connsiteX196" fmla="*/ 24983 w 56220"/>
                      <a:gd name="connsiteY196" fmla="*/ 169203 h 764268"/>
                      <a:gd name="connsiteX197" fmla="*/ 30886 w 56220"/>
                      <a:gd name="connsiteY197" fmla="*/ 172884 h 764268"/>
                      <a:gd name="connsiteX198" fmla="*/ 34757 w 56220"/>
                      <a:gd name="connsiteY198" fmla="*/ 167109 h 764268"/>
                      <a:gd name="connsiteX199" fmla="*/ 39199 w 56220"/>
                      <a:gd name="connsiteY199" fmla="*/ 160064 h 764268"/>
                      <a:gd name="connsiteX200" fmla="*/ 40850 w 56220"/>
                      <a:gd name="connsiteY200" fmla="*/ 168568 h 764268"/>
                      <a:gd name="connsiteX201" fmla="*/ 40850 w 56220"/>
                      <a:gd name="connsiteY201" fmla="*/ 120460 h 764268"/>
                      <a:gd name="connsiteX202" fmla="*/ 26760 w 56220"/>
                      <a:gd name="connsiteY202" fmla="*/ 152765 h 764268"/>
                      <a:gd name="connsiteX203" fmla="*/ 13496 w 56220"/>
                      <a:gd name="connsiteY203" fmla="*/ 133598 h 764268"/>
                      <a:gd name="connsiteX204" fmla="*/ 18446 w 56220"/>
                      <a:gd name="connsiteY204" fmla="*/ 116970 h 764268"/>
                      <a:gd name="connsiteX205" fmla="*/ 24983 w 56220"/>
                      <a:gd name="connsiteY205" fmla="*/ 121095 h 764268"/>
                      <a:gd name="connsiteX206" fmla="*/ 30886 w 56220"/>
                      <a:gd name="connsiteY206" fmla="*/ 124776 h 764268"/>
                      <a:gd name="connsiteX207" fmla="*/ 34757 w 56220"/>
                      <a:gd name="connsiteY207" fmla="*/ 119001 h 764268"/>
                      <a:gd name="connsiteX208" fmla="*/ 39199 w 56220"/>
                      <a:gd name="connsiteY208" fmla="*/ 111956 h 764268"/>
                      <a:gd name="connsiteX209" fmla="*/ 40850 w 56220"/>
                      <a:gd name="connsiteY209" fmla="*/ 120460 h 764268"/>
                      <a:gd name="connsiteX210" fmla="*/ 18382 w 56220"/>
                      <a:gd name="connsiteY210" fmla="*/ 68925 h 764268"/>
                      <a:gd name="connsiteX211" fmla="*/ 24919 w 56220"/>
                      <a:gd name="connsiteY211" fmla="*/ 73051 h 764268"/>
                      <a:gd name="connsiteX212" fmla="*/ 30822 w 56220"/>
                      <a:gd name="connsiteY212" fmla="*/ 76668 h 764268"/>
                      <a:gd name="connsiteX213" fmla="*/ 34693 w 56220"/>
                      <a:gd name="connsiteY213" fmla="*/ 70892 h 764268"/>
                      <a:gd name="connsiteX214" fmla="*/ 39136 w 56220"/>
                      <a:gd name="connsiteY214" fmla="*/ 63848 h 764268"/>
                      <a:gd name="connsiteX215" fmla="*/ 40786 w 56220"/>
                      <a:gd name="connsiteY215" fmla="*/ 72289 h 764268"/>
                      <a:gd name="connsiteX216" fmla="*/ 26697 w 56220"/>
                      <a:gd name="connsiteY216" fmla="*/ 104657 h 764268"/>
                      <a:gd name="connsiteX217" fmla="*/ 13432 w 56220"/>
                      <a:gd name="connsiteY217" fmla="*/ 85490 h 764268"/>
                      <a:gd name="connsiteX218" fmla="*/ 18382 w 56220"/>
                      <a:gd name="connsiteY218" fmla="*/ 68925 h 764268"/>
                      <a:gd name="connsiteX219" fmla="*/ 40850 w 56220"/>
                      <a:gd name="connsiteY219" fmla="*/ 697438 h 764268"/>
                      <a:gd name="connsiteX220" fmla="*/ 26760 w 56220"/>
                      <a:gd name="connsiteY220" fmla="*/ 729743 h 764268"/>
                      <a:gd name="connsiteX221" fmla="*/ 13496 w 56220"/>
                      <a:gd name="connsiteY221" fmla="*/ 710576 h 764268"/>
                      <a:gd name="connsiteX222" fmla="*/ 18446 w 56220"/>
                      <a:gd name="connsiteY222" fmla="*/ 693948 h 764268"/>
                      <a:gd name="connsiteX223" fmla="*/ 24983 w 56220"/>
                      <a:gd name="connsiteY223" fmla="*/ 698073 h 764268"/>
                      <a:gd name="connsiteX224" fmla="*/ 30886 w 56220"/>
                      <a:gd name="connsiteY224" fmla="*/ 701754 h 764268"/>
                      <a:gd name="connsiteX225" fmla="*/ 34757 w 56220"/>
                      <a:gd name="connsiteY225" fmla="*/ 695979 h 764268"/>
                      <a:gd name="connsiteX226" fmla="*/ 39199 w 56220"/>
                      <a:gd name="connsiteY226" fmla="*/ 688934 h 764268"/>
                      <a:gd name="connsiteX227" fmla="*/ 40850 w 56220"/>
                      <a:gd name="connsiteY227" fmla="*/ 697438 h 764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</a:cxnLst>
                    <a:rect l="l" t="t" r="r" b="b"/>
                    <a:pathLst>
                      <a:path w="56220" h="764268">
                        <a:moveTo>
                          <a:pt x="39581" y="751766"/>
                        </a:moveTo>
                        <a:cubicBezTo>
                          <a:pt x="45039" y="749608"/>
                          <a:pt x="50243" y="747450"/>
                          <a:pt x="55320" y="745229"/>
                        </a:cubicBezTo>
                        <a:cubicBezTo>
                          <a:pt x="55384" y="737042"/>
                          <a:pt x="53289" y="730695"/>
                          <a:pt x="49037" y="726379"/>
                        </a:cubicBezTo>
                        <a:cubicBezTo>
                          <a:pt x="48148" y="725491"/>
                          <a:pt x="47260" y="724793"/>
                          <a:pt x="46435" y="724158"/>
                        </a:cubicBezTo>
                        <a:cubicBezTo>
                          <a:pt x="51004" y="715273"/>
                          <a:pt x="55130" y="705245"/>
                          <a:pt x="55320" y="697819"/>
                        </a:cubicBezTo>
                        <a:cubicBezTo>
                          <a:pt x="55511" y="689314"/>
                          <a:pt x="53416" y="682714"/>
                          <a:pt x="49101" y="678271"/>
                        </a:cubicBezTo>
                        <a:cubicBezTo>
                          <a:pt x="48212" y="677383"/>
                          <a:pt x="47323" y="676685"/>
                          <a:pt x="46498" y="676050"/>
                        </a:cubicBezTo>
                        <a:cubicBezTo>
                          <a:pt x="51068" y="667165"/>
                          <a:pt x="55193" y="657137"/>
                          <a:pt x="55384" y="649711"/>
                        </a:cubicBezTo>
                        <a:cubicBezTo>
                          <a:pt x="55574" y="641207"/>
                          <a:pt x="53479" y="634606"/>
                          <a:pt x="49164" y="630164"/>
                        </a:cubicBezTo>
                        <a:cubicBezTo>
                          <a:pt x="48275" y="629275"/>
                          <a:pt x="47387" y="628577"/>
                          <a:pt x="46562" y="628006"/>
                        </a:cubicBezTo>
                        <a:cubicBezTo>
                          <a:pt x="51131" y="619120"/>
                          <a:pt x="55257" y="609029"/>
                          <a:pt x="55447" y="601667"/>
                        </a:cubicBezTo>
                        <a:cubicBezTo>
                          <a:pt x="55637" y="593162"/>
                          <a:pt x="53543" y="586561"/>
                          <a:pt x="49228" y="582119"/>
                        </a:cubicBezTo>
                        <a:cubicBezTo>
                          <a:pt x="48339" y="581230"/>
                          <a:pt x="47450" y="580532"/>
                          <a:pt x="46625" y="579961"/>
                        </a:cubicBezTo>
                        <a:cubicBezTo>
                          <a:pt x="51195" y="571075"/>
                          <a:pt x="55320" y="560984"/>
                          <a:pt x="55511" y="553622"/>
                        </a:cubicBezTo>
                        <a:cubicBezTo>
                          <a:pt x="55701" y="545118"/>
                          <a:pt x="53606" y="538517"/>
                          <a:pt x="49290" y="534075"/>
                        </a:cubicBezTo>
                        <a:cubicBezTo>
                          <a:pt x="48403" y="533186"/>
                          <a:pt x="47514" y="532488"/>
                          <a:pt x="46689" y="531853"/>
                        </a:cubicBezTo>
                        <a:cubicBezTo>
                          <a:pt x="51258" y="522968"/>
                          <a:pt x="55384" y="512940"/>
                          <a:pt x="55574" y="505514"/>
                        </a:cubicBezTo>
                        <a:cubicBezTo>
                          <a:pt x="55764" y="497010"/>
                          <a:pt x="53670" y="490409"/>
                          <a:pt x="49354" y="485966"/>
                        </a:cubicBezTo>
                        <a:cubicBezTo>
                          <a:pt x="48466" y="485078"/>
                          <a:pt x="47577" y="484380"/>
                          <a:pt x="46752" y="483745"/>
                        </a:cubicBezTo>
                        <a:cubicBezTo>
                          <a:pt x="51322" y="474860"/>
                          <a:pt x="55447" y="464832"/>
                          <a:pt x="55637" y="457406"/>
                        </a:cubicBezTo>
                        <a:cubicBezTo>
                          <a:pt x="55828" y="448902"/>
                          <a:pt x="53734" y="442301"/>
                          <a:pt x="49417" y="437858"/>
                        </a:cubicBezTo>
                        <a:cubicBezTo>
                          <a:pt x="48529" y="436970"/>
                          <a:pt x="47641" y="436272"/>
                          <a:pt x="46816" y="435701"/>
                        </a:cubicBezTo>
                        <a:cubicBezTo>
                          <a:pt x="51385" y="426815"/>
                          <a:pt x="55511" y="416724"/>
                          <a:pt x="55701" y="409362"/>
                        </a:cubicBezTo>
                        <a:cubicBezTo>
                          <a:pt x="55891" y="400857"/>
                          <a:pt x="53797" y="394257"/>
                          <a:pt x="49481" y="389814"/>
                        </a:cubicBezTo>
                        <a:cubicBezTo>
                          <a:pt x="48592" y="388926"/>
                          <a:pt x="47704" y="388227"/>
                          <a:pt x="46879" y="387656"/>
                        </a:cubicBezTo>
                        <a:cubicBezTo>
                          <a:pt x="51449" y="378771"/>
                          <a:pt x="55574" y="368680"/>
                          <a:pt x="55764" y="361317"/>
                        </a:cubicBezTo>
                        <a:cubicBezTo>
                          <a:pt x="55955" y="352813"/>
                          <a:pt x="53861" y="346212"/>
                          <a:pt x="49544" y="341770"/>
                        </a:cubicBezTo>
                        <a:cubicBezTo>
                          <a:pt x="48656" y="340881"/>
                          <a:pt x="47767" y="340183"/>
                          <a:pt x="46942" y="339548"/>
                        </a:cubicBezTo>
                        <a:cubicBezTo>
                          <a:pt x="51512" y="330663"/>
                          <a:pt x="55637" y="320635"/>
                          <a:pt x="55828" y="313210"/>
                        </a:cubicBezTo>
                        <a:cubicBezTo>
                          <a:pt x="56018" y="304705"/>
                          <a:pt x="53924" y="298104"/>
                          <a:pt x="49608" y="293662"/>
                        </a:cubicBezTo>
                        <a:cubicBezTo>
                          <a:pt x="48719" y="292773"/>
                          <a:pt x="47831" y="292075"/>
                          <a:pt x="47006" y="291440"/>
                        </a:cubicBezTo>
                        <a:cubicBezTo>
                          <a:pt x="51576" y="282555"/>
                          <a:pt x="55701" y="272527"/>
                          <a:pt x="55891" y="265102"/>
                        </a:cubicBezTo>
                        <a:cubicBezTo>
                          <a:pt x="56082" y="256597"/>
                          <a:pt x="53988" y="249996"/>
                          <a:pt x="49672" y="245554"/>
                        </a:cubicBezTo>
                        <a:cubicBezTo>
                          <a:pt x="48783" y="244665"/>
                          <a:pt x="47894" y="243967"/>
                          <a:pt x="47069" y="243396"/>
                        </a:cubicBezTo>
                        <a:cubicBezTo>
                          <a:pt x="51639" y="234510"/>
                          <a:pt x="55764" y="224419"/>
                          <a:pt x="55955" y="217057"/>
                        </a:cubicBezTo>
                        <a:cubicBezTo>
                          <a:pt x="56145" y="208552"/>
                          <a:pt x="54050" y="201952"/>
                          <a:pt x="49735" y="197509"/>
                        </a:cubicBezTo>
                        <a:cubicBezTo>
                          <a:pt x="48846" y="196620"/>
                          <a:pt x="47958" y="195922"/>
                          <a:pt x="47133" y="195351"/>
                        </a:cubicBezTo>
                        <a:cubicBezTo>
                          <a:pt x="51702" y="186466"/>
                          <a:pt x="55828" y="176375"/>
                          <a:pt x="56018" y="169013"/>
                        </a:cubicBezTo>
                        <a:cubicBezTo>
                          <a:pt x="56209" y="160508"/>
                          <a:pt x="54114" y="153907"/>
                          <a:pt x="49799" y="149465"/>
                        </a:cubicBezTo>
                        <a:cubicBezTo>
                          <a:pt x="48910" y="148576"/>
                          <a:pt x="48021" y="147878"/>
                          <a:pt x="47196" y="147243"/>
                        </a:cubicBezTo>
                        <a:cubicBezTo>
                          <a:pt x="51766" y="138358"/>
                          <a:pt x="55891" y="128330"/>
                          <a:pt x="56082" y="120904"/>
                        </a:cubicBezTo>
                        <a:cubicBezTo>
                          <a:pt x="56272" y="112400"/>
                          <a:pt x="54177" y="105799"/>
                          <a:pt x="49862" y="101357"/>
                        </a:cubicBezTo>
                        <a:cubicBezTo>
                          <a:pt x="48973" y="100468"/>
                          <a:pt x="48085" y="99770"/>
                          <a:pt x="47260" y="99135"/>
                        </a:cubicBezTo>
                        <a:cubicBezTo>
                          <a:pt x="51829" y="90250"/>
                          <a:pt x="55955" y="80222"/>
                          <a:pt x="56145" y="72797"/>
                        </a:cubicBezTo>
                        <a:cubicBezTo>
                          <a:pt x="56336" y="64292"/>
                          <a:pt x="54241" y="57692"/>
                          <a:pt x="49926" y="53249"/>
                        </a:cubicBezTo>
                        <a:cubicBezTo>
                          <a:pt x="49037" y="52360"/>
                          <a:pt x="48148" y="51662"/>
                          <a:pt x="47323" y="51091"/>
                        </a:cubicBezTo>
                        <a:cubicBezTo>
                          <a:pt x="51893" y="42206"/>
                          <a:pt x="56018" y="32114"/>
                          <a:pt x="56209" y="24752"/>
                        </a:cubicBezTo>
                        <a:cubicBezTo>
                          <a:pt x="56399" y="16248"/>
                          <a:pt x="54305" y="9647"/>
                          <a:pt x="49989" y="5204"/>
                        </a:cubicBezTo>
                        <a:cubicBezTo>
                          <a:pt x="49164" y="4316"/>
                          <a:pt x="48275" y="3618"/>
                          <a:pt x="47387" y="2983"/>
                        </a:cubicBezTo>
                        <a:cubicBezTo>
                          <a:pt x="43325" y="127"/>
                          <a:pt x="39263" y="0"/>
                          <a:pt x="38374" y="0"/>
                        </a:cubicBezTo>
                        <a:lnTo>
                          <a:pt x="38374" y="14407"/>
                        </a:lnTo>
                        <a:cubicBezTo>
                          <a:pt x="38374" y="14407"/>
                          <a:pt x="38247" y="14407"/>
                          <a:pt x="38057" y="14407"/>
                        </a:cubicBezTo>
                        <a:cubicBezTo>
                          <a:pt x="38755" y="14471"/>
                          <a:pt x="39517" y="14978"/>
                          <a:pt x="40152" y="15930"/>
                        </a:cubicBezTo>
                        <a:cubicBezTo>
                          <a:pt x="41167" y="17453"/>
                          <a:pt x="41865" y="20119"/>
                          <a:pt x="41802" y="24435"/>
                        </a:cubicBezTo>
                        <a:cubicBezTo>
                          <a:pt x="41611" y="31543"/>
                          <a:pt x="34186" y="46077"/>
                          <a:pt x="27712" y="56803"/>
                        </a:cubicBezTo>
                        <a:cubicBezTo>
                          <a:pt x="21302" y="51599"/>
                          <a:pt x="14003" y="43919"/>
                          <a:pt x="14447" y="37636"/>
                        </a:cubicBezTo>
                        <a:cubicBezTo>
                          <a:pt x="15209" y="25704"/>
                          <a:pt x="19398" y="21071"/>
                          <a:pt x="19398" y="21008"/>
                        </a:cubicBezTo>
                        <a:lnTo>
                          <a:pt x="16795" y="18406"/>
                        </a:lnTo>
                        <a:lnTo>
                          <a:pt x="14321" y="15930"/>
                        </a:lnTo>
                        <a:lnTo>
                          <a:pt x="9307" y="10726"/>
                        </a:lnTo>
                        <a:lnTo>
                          <a:pt x="9180" y="10853"/>
                        </a:lnTo>
                        <a:cubicBezTo>
                          <a:pt x="7847" y="12186"/>
                          <a:pt x="1119" y="19738"/>
                          <a:pt x="41" y="36684"/>
                        </a:cubicBezTo>
                        <a:cubicBezTo>
                          <a:pt x="-468" y="45062"/>
                          <a:pt x="3849" y="52741"/>
                          <a:pt x="9180" y="58898"/>
                        </a:cubicBezTo>
                        <a:cubicBezTo>
                          <a:pt x="7847" y="60230"/>
                          <a:pt x="1119" y="67783"/>
                          <a:pt x="41" y="84729"/>
                        </a:cubicBezTo>
                        <a:cubicBezTo>
                          <a:pt x="-468" y="93106"/>
                          <a:pt x="3849" y="100786"/>
                          <a:pt x="9180" y="106942"/>
                        </a:cubicBezTo>
                        <a:cubicBezTo>
                          <a:pt x="7847" y="108275"/>
                          <a:pt x="1119" y="115827"/>
                          <a:pt x="41" y="132773"/>
                        </a:cubicBezTo>
                        <a:cubicBezTo>
                          <a:pt x="-468" y="141150"/>
                          <a:pt x="3849" y="148830"/>
                          <a:pt x="9180" y="154986"/>
                        </a:cubicBezTo>
                        <a:cubicBezTo>
                          <a:pt x="7847" y="156319"/>
                          <a:pt x="1119" y="163872"/>
                          <a:pt x="41" y="180817"/>
                        </a:cubicBezTo>
                        <a:cubicBezTo>
                          <a:pt x="-468" y="189195"/>
                          <a:pt x="3849" y="196875"/>
                          <a:pt x="9180" y="203031"/>
                        </a:cubicBezTo>
                        <a:cubicBezTo>
                          <a:pt x="7847" y="204364"/>
                          <a:pt x="1119" y="211916"/>
                          <a:pt x="41" y="228862"/>
                        </a:cubicBezTo>
                        <a:cubicBezTo>
                          <a:pt x="-468" y="237239"/>
                          <a:pt x="3849" y="244919"/>
                          <a:pt x="9180" y="251075"/>
                        </a:cubicBezTo>
                        <a:cubicBezTo>
                          <a:pt x="7847" y="252408"/>
                          <a:pt x="1119" y="259961"/>
                          <a:pt x="41" y="276906"/>
                        </a:cubicBezTo>
                        <a:cubicBezTo>
                          <a:pt x="-468" y="285284"/>
                          <a:pt x="3849" y="292964"/>
                          <a:pt x="9180" y="299120"/>
                        </a:cubicBezTo>
                        <a:cubicBezTo>
                          <a:pt x="7847" y="300453"/>
                          <a:pt x="1119" y="308005"/>
                          <a:pt x="41" y="324951"/>
                        </a:cubicBezTo>
                        <a:cubicBezTo>
                          <a:pt x="-468" y="333329"/>
                          <a:pt x="3849" y="341008"/>
                          <a:pt x="9180" y="347164"/>
                        </a:cubicBezTo>
                        <a:cubicBezTo>
                          <a:pt x="7847" y="348497"/>
                          <a:pt x="1119" y="356050"/>
                          <a:pt x="41" y="372995"/>
                        </a:cubicBezTo>
                        <a:cubicBezTo>
                          <a:pt x="-468" y="381373"/>
                          <a:pt x="3849" y="389052"/>
                          <a:pt x="9180" y="395209"/>
                        </a:cubicBezTo>
                        <a:cubicBezTo>
                          <a:pt x="7847" y="396541"/>
                          <a:pt x="1119" y="404094"/>
                          <a:pt x="41" y="421040"/>
                        </a:cubicBezTo>
                        <a:cubicBezTo>
                          <a:pt x="-468" y="429418"/>
                          <a:pt x="3849" y="437097"/>
                          <a:pt x="9180" y="443253"/>
                        </a:cubicBezTo>
                        <a:cubicBezTo>
                          <a:pt x="7847" y="444586"/>
                          <a:pt x="1119" y="452138"/>
                          <a:pt x="41" y="469084"/>
                        </a:cubicBezTo>
                        <a:cubicBezTo>
                          <a:pt x="-468" y="477462"/>
                          <a:pt x="3849" y="485141"/>
                          <a:pt x="9180" y="491298"/>
                        </a:cubicBezTo>
                        <a:cubicBezTo>
                          <a:pt x="7847" y="492630"/>
                          <a:pt x="1119" y="500183"/>
                          <a:pt x="41" y="517129"/>
                        </a:cubicBezTo>
                        <a:cubicBezTo>
                          <a:pt x="-468" y="525506"/>
                          <a:pt x="3849" y="533186"/>
                          <a:pt x="9180" y="539342"/>
                        </a:cubicBezTo>
                        <a:cubicBezTo>
                          <a:pt x="7847" y="540675"/>
                          <a:pt x="1119" y="548228"/>
                          <a:pt x="41" y="565173"/>
                        </a:cubicBezTo>
                        <a:cubicBezTo>
                          <a:pt x="-468" y="573551"/>
                          <a:pt x="3849" y="581230"/>
                          <a:pt x="9180" y="587387"/>
                        </a:cubicBezTo>
                        <a:cubicBezTo>
                          <a:pt x="7847" y="588719"/>
                          <a:pt x="1119" y="596272"/>
                          <a:pt x="41" y="613218"/>
                        </a:cubicBezTo>
                        <a:cubicBezTo>
                          <a:pt x="-468" y="621595"/>
                          <a:pt x="3849" y="629275"/>
                          <a:pt x="9180" y="635431"/>
                        </a:cubicBezTo>
                        <a:cubicBezTo>
                          <a:pt x="7847" y="636764"/>
                          <a:pt x="1119" y="644317"/>
                          <a:pt x="41" y="661262"/>
                        </a:cubicBezTo>
                        <a:cubicBezTo>
                          <a:pt x="-468" y="669640"/>
                          <a:pt x="3849" y="677383"/>
                          <a:pt x="9180" y="683476"/>
                        </a:cubicBezTo>
                        <a:cubicBezTo>
                          <a:pt x="7847" y="684809"/>
                          <a:pt x="1119" y="692361"/>
                          <a:pt x="41" y="709307"/>
                        </a:cubicBezTo>
                        <a:cubicBezTo>
                          <a:pt x="-468" y="717684"/>
                          <a:pt x="3849" y="725364"/>
                          <a:pt x="9180" y="731520"/>
                        </a:cubicBezTo>
                        <a:cubicBezTo>
                          <a:pt x="7847" y="732853"/>
                          <a:pt x="1119" y="740406"/>
                          <a:pt x="41" y="757351"/>
                        </a:cubicBezTo>
                        <a:cubicBezTo>
                          <a:pt x="-86" y="759699"/>
                          <a:pt x="103" y="762048"/>
                          <a:pt x="675" y="764269"/>
                        </a:cubicBezTo>
                        <a:cubicBezTo>
                          <a:pt x="5435" y="763000"/>
                          <a:pt x="10068" y="761667"/>
                          <a:pt x="14574" y="760271"/>
                        </a:cubicBezTo>
                        <a:cubicBezTo>
                          <a:pt x="14447" y="759572"/>
                          <a:pt x="14384" y="758874"/>
                          <a:pt x="14447" y="758240"/>
                        </a:cubicBezTo>
                        <a:cubicBezTo>
                          <a:pt x="15209" y="746308"/>
                          <a:pt x="19398" y="741675"/>
                          <a:pt x="19398" y="741612"/>
                        </a:cubicBezTo>
                        <a:cubicBezTo>
                          <a:pt x="19398" y="741612"/>
                          <a:pt x="24919" y="745102"/>
                          <a:pt x="25935" y="745737"/>
                        </a:cubicBezTo>
                        <a:lnTo>
                          <a:pt x="31837" y="749418"/>
                        </a:lnTo>
                        <a:lnTo>
                          <a:pt x="35709" y="743642"/>
                        </a:lnTo>
                        <a:cubicBezTo>
                          <a:pt x="36280" y="742817"/>
                          <a:pt x="37994" y="740215"/>
                          <a:pt x="40152" y="736597"/>
                        </a:cubicBezTo>
                        <a:cubicBezTo>
                          <a:pt x="41167" y="738121"/>
                          <a:pt x="41929" y="740786"/>
                          <a:pt x="41802" y="745102"/>
                        </a:cubicBezTo>
                        <a:cubicBezTo>
                          <a:pt x="40786" y="747196"/>
                          <a:pt x="40342" y="749354"/>
                          <a:pt x="39581" y="751766"/>
                        </a:cubicBezTo>
                        <a:close/>
                        <a:moveTo>
                          <a:pt x="40850" y="601286"/>
                        </a:moveTo>
                        <a:cubicBezTo>
                          <a:pt x="40659" y="608394"/>
                          <a:pt x="33234" y="622928"/>
                          <a:pt x="26760" y="633654"/>
                        </a:cubicBezTo>
                        <a:cubicBezTo>
                          <a:pt x="20350" y="628450"/>
                          <a:pt x="13051" y="620770"/>
                          <a:pt x="13496" y="614487"/>
                        </a:cubicBezTo>
                        <a:cubicBezTo>
                          <a:pt x="14257" y="602555"/>
                          <a:pt x="18446" y="597922"/>
                          <a:pt x="18446" y="597859"/>
                        </a:cubicBezTo>
                        <a:cubicBezTo>
                          <a:pt x="18446" y="597859"/>
                          <a:pt x="23967" y="601349"/>
                          <a:pt x="24983" y="601984"/>
                        </a:cubicBezTo>
                        <a:lnTo>
                          <a:pt x="30886" y="605665"/>
                        </a:lnTo>
                        <a:lnTo>
                          <a:pt x="34757" y="599890"/>
                        </a:lnTo>
                        <a:cubicBezTo>
                          <a:pt x="35328" y="599065"/>
                          <a:pt x="37042" y="596462"/>
                          <a:pt x="39199" y="592845"/>
                        </a:cubicBezTo>
                        <a:cubicBezTo>
                          <a:pt x="40215" y="594305"/>
                          <a:pt x="40913" y="596970"/>
                          <a:pt x="40850" y="601286"/>
                        </a:cubicBezTo>
                        <a:close/>
                        <a:moveTo>
                          <a:pt x="40850" y="649330"/>
                        </a:moveTo>
                        <a:cubicBezTo>
                          <a:pt x="40659" y="656439"/>
                          <a:pt x="33234" y="670973"/>
                          <a:pt x="26760" y="681699"/>
                        </a:cubicBezTo>
                        <a:cubicBezTo>
                          <a:pt x="20350" y="676494"/>
                          <a:pt x="13051" y="668815"/>
                          <a:pt x="13496" y="662532"/>
                        </a:cubicBezTo>
                        <a:cubicBezTo>
                          <a:pt x="14257" y="650600"/>
                          <a:pt x="18446" y="645967"/>
                          <a:pt x="18446" y="645903"/>
                        </a:cubicBezTo>
                        <a:cubicBezTo>
                          <a:pt x="18446" y="645903"/>
                          <a:pt x="23967" y="649394"/>
                          <a:pt x="24983" y="650028"/>
                        </a:cubicBezTo>
                        <a:lnTo>
                          <a:pt x="30886" y="653646"/>
                        </a:lnTo>
                        <a:lnTo>
                          <a:pt x="34757" y="647871"/>
                        </a:lnTo>
                        <a:cubicBezTo>
                          <a:pt x="35328" y="647046"/>
                          <a:pt x="37042" y="644444"/>
                          <a:pt x="39199" y="640826"/>
                        </a:cubicBezTo>
                        <a:cubicBezTo>
                          <a:pt x="40215" y="642349"/>
                          <a:pt x="40913" y="645078"/>
                          <a:pt x="40850" y="649330"/>
                        </a:cubicBezTo>
                        <a:close/>
                        <a:moveTo>
                          <a:pt x="40850" y="553178"/>
                        </a:moveTo>
                        <a:cubicBezTo>
                          <a:pt x="40659" y="560286"/>
                          <a:pt x="33234" y="574820"/>
                          <a:pt x="26760" y="585483"/>
                        </a:cubicBezTo>
                        <a:cubicBezTo>
                          <a:pt x="20350" y="580342"/>
                          <a:pt x="13051" y="572599"/>
                          <a:pt x="13496" y="566315"/>
                        </a:cubicBezTo>
                        <a:cubicBezTo>
                          <a:pt x="14257" y="554384"/>
                          <a:pt x="18446" y="549751"/>
                          <a:pt x="18446" y="549687"/>
                        </a:cubicBezTo>
                        <a:cubicBezTo>
                          <a:pt x="18446" y="549687"/>
                          <a:pt x="23967" y="553178"/>
                          <a:pt x="24983" y="553813"/>
                        </a:cubicBezTo>
                        <a:lnTo>
                          <a:pt x="30886" y="557494"/>
                        </a:lnTo>
                        <a:lnTo>
                          <a:pt x="34757" y="551718"/>
                        </a:lnTo>
                        <a:cubicBezTo>
                          <a:pt x="35328" y="550893"/>
                          <a:pt x="37042" y="548291"/>
                          <a:pt x="39199" y="544673"/>
                        </a:cubicBezTo>
                        <a:cubicBezTo>
                          <a:pt x="40215" y="546197"/>
                          <a:pt x="40913" y="548862"/>
                          <a:pt x="40850" y="553178"/>
                        </a:cubicBezTo>
                        <a:close/>
                        <a:moveTo>
                          <a:pt x="40850" y="505134"/>
                        </a:moveTo>
                        <a:cubicBezTo>
                          <a:pt x="40659" y="512242"/>
                          <a:pt x="33234" y="526776"/>
                          <a:pt x="26760" y="537438"/>
                        </a:cubicBezTo>
                        <a:cubicBezTo>
                          <a:pt x="20350" y="532297"/>
                          <a:pt x="13051" y="524554"/>
                          <a:pt x="13496" y="518271"/>
                        </a:cubicBezTo>
                        <a:cubicBezTo>
                          <a:pt x="14257" y="506403"/>
                          <a:pt x="18446" y="501706"/>
                          <a:pt x="18446" y="501643"/>
                        </a:cubicBezTo>
                        <a:cubicBezTo>
                          <a:pt x="18446" y="501643"/>
                          <a:pt x="23967" y="505197"/>
                          <a:pt x="24983" y="505768"/>
                        </a:cubicBezTo>
                        <a:lnTo>
                          <a:pt x="30886" y="509449"/>
                        </a:lnTo>
                        <a:lnTo>
                          <a:pt x="34757" y="503674"/>
                        </a:lnTo>
                        <a:cubicBezTo>
                          <a:pt x="35328" y="502848"/>
                          <a:pt x="37042" y="500247"/>
                          <a:pt x="39199" y="496629"/>
                        </a:cubicBezTo>
                        <a:cubicBezTo>
                          <a:pt x="40215" y="498152"/>
                          <a:pt x="40913" y="500818"/>
                          <a:pt x="40850" y="505134"/>
                        </a:cubicBezTo>
                        <a:close/>
                        <a:moveTo>
                          <a:pt x="40850" y="457026"/>
                        </a:moveTo>
                        <a:cubicBezTo>
                          <a:pt x="40659" y="464134"/>
                          <a:pt x="33234" y="478668"/>
                          <a:pt x="26760" y="489394"/>
                        </a:cubicBezTo>
                        <a:cubicBezTo>
                          <a:pt x="20350" y="484190"/>
                          <a:pt x="13051" y="476510"/>
                          <a:pt x="13496" y="470227"/>
                        </a:cubicBezTo>
                        <a:cubicBezTo>
                          <a:pt x="14257" y="458295"/>
                          <a:pt x="18446" y="453662"/>
                          <a:pt x="18446" y="453598"/>
                        </a:cubicBezTo>
                        <a:cubicBezTo>
                          <a:pt x="18446" y="453598"/>
                          <a:pt x="23967" y="457089"/>
                          <a:pt x="24983" y="457724"/>
                        </a:cubicBezTo>
                        <a:lnTo>
                          <a:pt x="30886" y="461341"/>
                        </a:lnTo>
                        <a:lnTo>
                          <a:pt x="34757" y="455566"/>
                        </a:lnTo>
                        <a:cubicBezTo>
                          <a:pt x="35328" y="454741"/>
                          <a:pt x="37042" y="452138"/>
                          <a:pt x="39199" y="448521"/>
                        </a:cubicBezTo>
                        <a:cubicBezTo>
                          <a:pt x="40215" y="450044"/>
                          <a:pt x="40913" y="452710"/>
                          <a:pt x="40850" y="457026"/>
                        </a:cubicBezTo>
                        <a:close/>
                        <a:moveTo>
                          <a:pt x="40850" y="408917"/>
                        </a:moveTo>
                        <a:cubicBezTo>
                          <a:pt x="40659" y="416026"/>
                          <a:pt x="33234" y="430560"/>
                          <a:pt x="26760" y="441286"/>
                        </a:cubicBezTo>
                        <a:cubicBezTo>
                          <a:pt x="20350" y="436082"/>
                          <a:pt x="13051" y="428402"/>
                          <a:pt x="13496" y="422119"/>
                        </a:cubicBezTo>
                        <a:cubicBezTo>
                          <a:pt x="14257" y="410187"/>
                          <a:pt x="18446" y="405554"/>
                          <a:pt x="18446" y="405490"/>
                        </a:cubicBezTo>
                        <a:cubicBezTo>
                          <a:pt x="18446" y="405490"/>
                          <a:pt x="23967" y="408981"/>
                          <a:pt x="24983" y="409616"/>
                        </a:cubicBezTo>
                        <a:lnTo>
                          <a:pt x="30886" y="413297"/>
                        </a:lnTo>
                        <a:lnTo>
                          <a:pt x="34757" y="407521"/>
                        </a:lnTo>
                        <a:cubicBezTo>
                          <a:pt x="35328" y="406696"/>
                          <a:pt x="37042" y="404094"/>
                          <a:pt x="39199" y="400477"/>
                        </a:cubicBezTo>
                        <a:cubicBezTo>
                          <a:pt x="40215" y="401936"/>
                          <a:pt x="40913" y="404665"/>
                          <a:pt x="40850" y="408917"/>
                        </a:cubicBezTo>
                        <a:close/>
                        <a:moveTo>
                          <a:pt x="40850" y="360873"/>
                        </a:moveTo>
                        <a:cubicBezTo>
                          <a:pt x="40659" y="367981"/>
                          <a:pt x="33234" y="382515"/>
                          <a:pt x="26760" y="393178"/>
                        </a:cubicBezTo>
                        <a:cubicBezTo>
                          <a:pt x="20350" y="388037"/>
                          <a:pt x="13051" y="380294"/>
                          <a:pt x="13496" y="374011"/>
                        </a:cubicBezTo>
                        <a:cubicBezTo>
                          <a:pt x="14257" y="362079"/>
                          <a:pt x="18446" y="357446"/>
                          <a:pt x="18446" y="357382"/>
                        </a:cubicBezTo>
                        <a:cubicBezTo>
                          <a:pt x="18446" y="357382"/>
                          <a:pt x="23967" y="360873"/>
                          <a:pt x="24983" y="361508"/>
                        </a:cubicBezTo>
                        <a:lnTo>
                          <a:pt x="30886" y="365189"/>
                        </a:lnTo>
                        <a:lnTo>
                          <a:pt x="34757" y="359413"/>
                        </a:lnTo>
                        <a:cubicBezTo>
                          <a:pt x="35328" y="358588"/>
                          <a:pt x="37042" y="355986"/>
                          <a:pt x="39199" y="352369"/>
                        </a:cubicBezTo>
                        <a:cubicBezTo>
                          <a:pt x="40215" y="353892"/>
                          <a:pt x="40913" y="356557"/>
                          <a:pt x="40850" y="360873"/>
                        </a:cubicBezTo>
                        <a:close/>
                        <a:moveTo>
                          <a:pt x="40850" y="312765"/>
                        </a:moveTo>
                        <a:cubicBezTo>
                          <a:pt x="40659" y="319874"/>
                          <a:pt x="33234" y="334407"/>
                          <a:pt x="26760" y="345070"/>
                        </a:cubicBezTo>
                        <a:cubicBezTo>
                          <a:pt x="20350" y="339929"/>
                          <a:pt x="13051" y="332186"/>
                          <a:pt x="13496" y="325903"/>
                        </a:cubicBezTo>
                        <a:cubicBezTo>
                          <a:pt x="14257" y="314034"/>
                          <a:pt x="18446" y="309338"/>
                          <a:pt x="18446" y="309274"/>
                        </a:cubicBezTo>
                        <a:cubicBezTo>
                          <a:pt x="18446" y="309274"/>
                          <a:pt x="23967" y="312829"/>
                          <a:pt x="24983" y="313400"/>
                        </a:cubicBezTo>
                        <a:lnTo>
                          <a:pt x="30886" y="317081"/>
                        </a:lnTo>
                        <a:lnTo>
                          <a:pt x="34757" y="311305"/>
                        </a:lnTo>
                        <a:cubicBezTo>
                          <a:pt x="35328" y="310480"/>
                          <a:pt x="37042" y="307878"/>
                          <a:pt x="39199" y="304261"/>
                        </a:cubicBezTo>
                        <a:cubicBezTo>
                          <a:pt x="40215" y="305784"/>
                          <a:pt x="40913" y="308450"/>
                          <a:pt x="40850" y="312765"/>
                        </a:cubicBezTo>
                        <a:close/>
                        <a:moveTo>
                          <a:pt x="40850" y="264721"/>
                        </a:moveTo>
                        <a:cubicBezTo>
                          <a:pt x="40659" y="271829"/>
                          <a:pt x="33234" y="286363"/>
                          <a:pt x="26760" y="297089"/>
                        </a:cubicBezTo>
                        <a:cubicBezTo>
                          <a:pt x="20350" y="291884"/>
                          <a:pt x="13051" y="284205"/>
                          <a:pt x="13496" y="277922"/>
                        </a:cubicBezTo>
                        <a:cubicBezTo>
                          <a:pt x="14257" y="265990"/>
                          <a:pt x="18446" y="261357"/>
                          <a:pt x="18446" y="261293"/>
                        </a:cubicBezTo>
                        <a:cubicBezTo>
                          <a:pt x="18446" y="261293"/>
                          <a:pt x="23967" y="264784"/>
                          <a:pt x="24983" y="265419"/>
                        </a:cubicBezTo>
                        <a:lnTo>
                          <a:pt x="30886" y="269036"/>
                        </a:lnTo>
                        <a:lnTo>
                          <a:pt x="34757" y="263261"/>
                        </a:lnTo>
                        <a:cubicBezTo>
                          <a:pt x="35328" y="262436"/>
                          <a:pt x="37042" y="259834"/>
                          <a:pt x="39199" y="256216"/>
                        </a:cubicBezTo>
                        <a:cubicBezTo>
                          <a:pt x="40215" y="257739"/>
                          <a:pt x="40913" y="260405"/>
                          <a:pt x="40850" y="264721"/>
                        </a:cubicBezTo>
                        <a:close/>
                        <a:moveTo>
                          <a:pt x="40850" y="216613"/>
                        </a:moveTo>
                        <a:cubicBezTo>
                          <a:pt x="40659" y="223721"/>
                          <a:pt x="33234" y="238255"/>
                          <a:pt x="26760" y="248981"/>
                        </a:cubicBezTo>
                        <a:cubicBezTo>
                          <a:pt x="20350" y="243777"/>
                          <a:pt x="13051" y="236097"/>
                          <a:pt x="13496" y="229814"/>
                        </a:cubicBezTo>
                        <a:cubicBezTo>
                          <a:pt x="14257" y="217882"/>
                          <a:pt x="18446" y="213249"/>
                          <a:pt x="18446" y="213186"/>
                        </a:cubicBezTo>
                        <a:cubicBezTo>
                          <a:pt x="18446" y="213186"/>
                          <a:pt x="23967" y="216676"/>
                          <a:pt x="24983" y="217311"/>
                        </a:cubicBezTo>
                        <a:lnTo>
                          <a:pt x="30886" y="220992"/>
                        </a:lnTo>
                        <a:lnTo>
                          <a:pt x="34757" y="215217"/>
                        </a:lnTo>
                        <a:cubicBezTo>
                          <a:pt x="35328" y="214392"/>
                          <a:pt x="37042" y="211789"/>
                          <a:pt x="39199" y="208172"/>
                        </a:cubicBezTo>
                        <a:cubicBezTo>
                          <a:pt x="40215" y="209632"/>
                          <a:pt x="40913" y="212297"/>
                          <a:pt x="40850" y="216613"/>
                        </a:cubicBezTo>
                        <a:close/>
                        <a:moveTo>
                          <a:pt x="40850" y="168568"/>
                        </a:moveTo>
                        <a:cubicBezTo>
                          <a:pt x="40659" y="175676"/>
                          <a:pt x="33234" y="190211"/>
                          <a:pt x="26760" y="200873"/>
                        </a:cubicBezTo>
                        <a:cubicBezTo>
                          <a:pt x="20350" y="195732"/>
                          <a:pt x="13051" y="187989"/>
                          <a:pt x="13496" y="181706"/>
                        </a:cubicBezTo>
                        <a:cubicBezTo>
                          <a:pt x="14257" y="169774"/>
                          <a:pt x="18446" y="165141"/>
                          <a:pt x="18446" y="165078"/>
                        </a:cubicBezTo>
                        <a:cubicBezTo>
                          <a:pt x="18446" y="165078"/>
                          <a:pt x="23967" y="168568"/>
                          <a:pt x="24983" y="169203"/>
                        </a:cubicBezTo>
                        <a:lnTo>
                          <a:pt x="30886" y="172884"/>
                        </a:lnTo>
                        <a:lnTo>
                          <a:pt x="34757" y="167109"/>
                        </a:lnTo>
                        <a:cubicBezTo>
                          <a:pt x="35328" y="166283"/>
                          <a:pt x="37042" y="163682"/>
                          <a:pt x="39199" y="160064"/>
                        </a:cubicBezTo>
                        <a:cubicBezTo>
                          <a:pt x="40215" y="161523"/>
                          <a:pt x="40913" y="164252"/>
                          <a:pt x="40850" y="168568"/>
                        </a:cubicBezTo>
                        <a:close/>
                        <a:moveTo>
                          <a:pt x="40850" y="120460"/>
                        </a:moveTo>
                        <a:cubicBezTo>
                          <a:pt x="40659" y="127569"/>
                          <a:pt x="33234" y="142103"/>
                          <a:pt x="26760" y="152765"/>
                        </a:cubicBezTo>
                        <a:cubicBezTo>
                          <a:pt x="20350" y="147624"/>
                          <a:pt x="13051" y="139881"/>
                          <a:pt x="13496" y="133598"/>
                        </a:cubicBezTo>
                        <a:cubicBezTo>
                          <a:pt x="14257" y="121730"/>
                          <a:pt x="18446" y="117033"/>
                          <a:pt x="18446" y="116970"/>
                        </a:cubicBezTo>
                        <a:cubicBezTo>
                          <a:pt x="18446" y="116970"/>
                          <a:pt x="23967" y="120524"/>
                          <a:pt x="24983" y="121095"/>
                        </a:cubicBezTo>
                        <a:lnTo>
                          <a:pt x="30886" y="124776"/>
                        </a:lnTo>
                        <a:lnTo>
                          <a:pt x="34757" y="119001"/>
                        </a:lnTo>
                        <a:cubicBezTo>
                          <a:pt x="35328" y="118175"/>
                          <a:pt x="37042" y="115573"/>
                          <a:pt x="39199" y="111956"/>
                        </a:cubicBezTo>
                        <a:cubicBezTo>
                          <a:pt x="40215" y="113479"/>
                          <a:pt x="40913" y="116144"/>
                          <a:pt x="40850" y="120460"/>
                        </a:cubicBezTo>
                        <a:close/>
                        <a:moveTo>
                          <a:pt x="18382" y="68925"/>
                        </a:moveTo>
                        <a:cubicBezTo>
                          <a:pt x="18382" y="68925"/>
                          <a:pt x="23904" y="72416"/>
                          <a:pt x="24919" y="73051"/>
                        </a:cubicBezTo>
                        <a:lnTo>
                          <a:pt x="30822" y="76668"/>
                        </a:lnTo>
                        <a:lnTo>
                          <a:pt x="34693" y="70892"/>
                        </a:lnTo>
                        <a:cubicBezTo>
                          <a:pt x="35264" y="70068"/>
                          <a:pt x="36978" y="67465"/>
                          <a:pt x="39136" y="63848"/>
                        </a:cubicBezTo>
                        <a:cubicBezTo>
                          <a:pt x="40152" y="65371"/>
                          <a:pt x="40913" y="68037"/>
                          <a:pt x="40786" y="72289"/>
                        </a:cubicBezTo>
                        <a:cubicBezTo>
                          <a:pt x="40595" y="79397"/>
                          <a:pt x="33170" y="93931"/>
                          <a:pt x="26697" y="104657"/>
                        </a:cubicBezTo>
                        <a:cubicBezTo>
                          <a:pt x="20286" y="99453"/>
                          <a:pt x="12987" y="91773"/>
                          <a:pt x="13432" y="85490"/>
                        </a:cubicBezTo>
                        <a:cubicBezTo>
                          <a:pt x="14194" y="73622"/>
                          <a:pt x="18382" y="68989"/>
                          <a:pt x="18382" y="68925"/>
                        </a:cubicBezTo>
                        <a:close/>
                        <a:moveTo>
                          <a:pt x="40850" y="697438"/>
                        </a:moveTo>
                        <a:cubicBezTo>
                          <a:pt x="40659" y="704547"/>
                          <a:pt x="33234" y="719080"/>
                          <a:pt x="26760" y="729743"/>
                        </a:cubicBezTo>
                        <a:cubicBezTo>
                          <a:pt x="20350" y="724602"/>
                          <a:pt x="13051" y="716859"/>
                          <a:pt x="13496" y="710576"/>
                        </a:cubicBezTo>
                        <a:cubicBezTo>
                          <a:pt x="14257" y="698708"/>
                          <a:pt x="18446" y="694011"/>
                          <a:pt x="18446" y="693948"/>
                        </a:cubicBezTo>
                        <a:cubicBezTo>
                          <a:pt x="18446" y="693948"/>
                          <a:pt x="23967" y="697502"/>
                          <a:pt x="24983" y="698073"/>
                        </a:cubicBezTo>
                        <a:lnTo>
                          <a:pt x="30886" y="701754"/>
                        </a:lnTo>
                        <a:lnTo>
                          <a:pt x="34757" y="695979"/>
                        </a:lnTo>
                        <a:cubicBezTo>
                          <a:pt x="35328" y="695154"/>
                          <a:pt x="37042" y="692551"/>
                          <a:pt x="39199" y="688934"/>
                        </a:cubicBezTo>
                        <a:cubicBezTo>
                          <a:pt x="40215" y="690457"/>
                          <a:pt x="40913" y="693123"/>
                          <a:pt x="40850" y="697438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F0A4FD7A-9E03-4F26-8529-1BECB1143D0E}"/>
                      </a:ext>
                    </a:extLst>
                  </p:cNvPr>
                  <p:cNvSpPr/>
                  <p:nvPr/>
                </p:nvSpPr>
                <p:spPr>
                  <a:xfrm>
                    <a:off x="7980356" y="4542717"/>
                    <a:ext cx="57160" cy="733170"/>
                  </a:xfrm>
                  <a:custGeom>
                    <a:avLst/>
                    <a:gdLst>
                      <a:gd name="connsiteX0" fmla="*/ 49862 w 57160"/>
                      <a:gd name="connsiteY0" fmla="*/ 53249 h 733170"/>
                      <a:gd name="connsiteX1" fmla="*/ 47260 w 57160"/>
                      <a:gd name="connsiteY1" fmla="*/ 51091 h 733170"/>
                      <a:gd name="connsiteX2" fmla="*/ 56145 w 57160"/>
                      <a:gd name="connsiteY2" fmla="*/ 24752 h 733170"/>
                      <a:gd name="connsiteX3" fmla="*/ 49926 w 57160"/>
                      <a:gd name="connsiteY3" fmla="*/ 5204 h 733170"/>
                      <a:gd name="connsiteX4" fmla="*/ 47323 w 57160"/>
                      <a:gd name="connsiteY4" fmla="*/ 2983 h 733170"/>
                      <a:gd name="connsiteX5" fmla="*/ 38311 w 57160"/>
                      <a:gd name="connsiteY5" fmla="*/ 0 h 733170"/>
                      <a:gd name="connsiteX6" fmla="*/ 38311 w 57160"/>
                      <a:gd name="connsiteY6" fmla="*/ 14407 h 733170"/>
                      <a:gd name="connsiteX7" fmla="*/ 37994 w 57160"/>
                      <a:gd name="connsiteY7" fmla="*/ 14407 h 733170"/>
                      <a:gd name="connsiteX8" fmla="*/ 40152 w 57160"/>
                      <a:gd name="connsiteY8" fmla="*/ 15930 h 733170"/>
                      <a:gd name="connsiteX9" fmla="*/ 41802 w 57160"/>
                      <a:gd name="connsiteY9" fmla="*/ 24435 h 733170"/>
                      <a:gd name="connsiteX10" fmla="*/ 27712 w 57160"/>
                      <a:gd name="connsiteY10" fmla="*/ 56803 h 733170"/>
                      <a:gd name="connsiteX11" fmla="*/ 14448 w 57160"/>
                      <a:gd name="connsiteY11" fmla="*/ 37636 h 733170"/>
                      <a:gd name="connsiteX12" fmla="*/ 19398 w 57160"/>
                      <a:gd name="connsiteY12" fmla="*/ 21008 h 733170"/>
                      <a:gd name="connsiteX13" fmla="*/ 16669 w 57160"/>
                      <a:gd name="connsiteY13" fmla="*/ 18342 h 733170"/>
                      <a:gd name="connsiteX14" fmla="*/ 14257 w 57160"/>
                      <a:gd name="connsiteY14" fmla="*/ 15930 h 733170"/>
                      <a:gd name="connsiteX15" fmla="*/ 9307 w 57160"/>
                      <a:gd name="connsiteY15" fmla="*/ 10726 h 733170"/>
                      <a:gd name="connsiteX16" fmla="*/ 9116 w 57160"/>
                      <a:gd name="connsiteY16" fmla="*/ 10853 h 733170"/>
                      <a:gd name="connsiteX17" fmla="*/ 41 w 57160"/>
                      <a:gd name="connsiteY17" fmla="*/ 36684 h 733170"/>
                      <a:gd name="connsiteX18" fmla="*/ 9180 w 57160"/>
                      <a:gd name="connsiteY18" fmla="*/ 58898 h 733170"/>
                      <a:gd name="connsiteX19" fmla="*/ 41 w 57160"/>
                      <a:gd name="connsiteY19" fmla="*/ 84729 h 733170"/>
                      <a:gd name="connsiteX20" fmla="*/ 9180 w 57160"/>
                      <a:gd name="connsiteY20" fmla="*/ 106942 h 733170"/>
                      <a:gd name="connsiteX21" fmla="*/ 41 w 57160"/>
                      <a:gd name="connsiteY21" fmla="*/ 132773 h 733170"/>
                      <a:gd name="connsiteX22" fmla="*/ 9180 w 57160"/>
                      <a:gd name="connsiteY22" fmla="*/ 154987 h 733170"/>
                      <a:gd name="connsiteX23" fmla="*/ 41 w 57160"/>
                      <a:gd name="connsiteY23" fmla="*/ 180817 h 733170"/>
                      <a:gd name="connsiteX24" fmla="*/ 9180 w 57160"/>
                      <a:gd name="connsiteY24" fmla="*/ 203031 h 733170"/>
                      <a:gd name="connsiteX25" fmla="*/ 41 w 57160"/>
                      <a:gd name="connsiteY25" fmla="*/ 228862 h 733170"/>
                      <a:gd name="connsiteX26" fmla="*/ 9180 w 57160"/>
                      <a:gd name="connsiteY26" fmla="*/ 251075 h 733170"/>
                      <a:gd name="connsiteX27" fmla="*/ 41 w 57160"/>
                      <a:gd name="connsiteY27" fmla="*/ 276906 h 733170"/>
                      <a:gd name="connsiteX28" fmla="*/ 9180 w 57160"/>
                      <a:gd name="connsiteY28" fmla="*/ 299120 h 733170"/>
                      <a:gd name="connsiteX29" fmla="*/ 41 w 57160"/>
                      <a:gd name="connsiteY29" fmla="*/ 324951 h 733170"/>
                      <a:gd name="connsiteX30" fmla="*/ 9180 w 57160"/>
                      <a:gd name="connsiteY30" fmla="*/ 347164 h 733170"/>
                      <a:gd name="connsiteX31" fmla="*/ 41 w 57160"/>
                      <a:gd name="connsiteY31" fmla="*/ 372995 h 733170"/>
                      <a:gd name="connsiteX32" fmla="*/ 9180 w 57160"/>
                      <a:gd name="connsiteY32" fmla="*/ 395209 h 733170"/>
                      <a:gd name="connsiteX33" fmla="*/ 41 w 57160"/>
                      <a:gd name="connsiteY33" fmla="*/ 421040 h 733170"/>
                      <a:gd name="connsiteX34" fmla="*/ 9180 w 57160"/>
                      <a:gd name="connsiteY34" fmla="*/ 443253 h 733170"/>
                      <a:gd name="connsiteX35" fmla="*/ 41 w 57160"/>
                      <a:gd name="connsiteY35" fmla="*/ 469084 h 733170"/>
                      <a:gd name="connsiteX36" fmla="*/ 9180 w 57160"/>
                      <a:gd name="connsiteY36" fmla="*/ 491298 h 733170"/>
                      <a:gd name="connsiteX37" fmla="*/ 41 w 57160"/>
                      <a:gd name="connsiteY37" fmla="*/ 517129 h 733170"/>
                      <a:gd name="connsiteX38" fmla="*/ 9180 w 57160"/>
                      <a:gd name="connsiteY38" fmla="*/ 539342 h 733170"/>
                      <a:gd name="connsiteX39" fmla="*/ 41 w 57160"/>
                      <a:gd name="connsiteY39" fmla="*/ 565173 h 733170"/>
                      <a:gd name="connsiteX40" fmla="*/ 9180 w 57160"/>
                      <a:gd name="connsiteY40" fmla="*/ 587387 h 733170"/>
                      <a:gd name="connsiteX41" fmla="*/ 41 w 57160"/>
                      <a:gd name="connsiteY41" fmla="*/ 613218 h 733170"/>
                      <a:gd name="connsiteX42" fmla="*/ 9180 w 57160"/>
                      <a:gd name="connsiteY42" fmla="*/ 635431 h 733170"/>
                      <a:gd name="connsiteX43" fmla="*/ 41 w 57160"/>
                      <a:gd name="connsiteY43" fmla="*/ 661262 h 733170"/>
                      <a:gd name="connsiteX44" fmla="*/ 9180 w 57160"/>
                      <a:gd name="connsiteY44" fmla="*/ 683476 h 733170"/>
                      <a:gd name="connsiteX45" fmla="*/ 41 w 57160"/>
                      <a:gd name="connsiteY45" fmla="*/ 709307 h 733170"/>
                      <a:gd name="connsiteX46" fmla="*/ 9180 w 57160"/>
                      <a:gd name="connsiteY46" fmla="*/ 731520 h 733170"/>
                      <a:gd name="connsiteX47" fmla="*/ 7784 w 57160"/>
                      <a:gd name="connsiteY47" fmla="*/ 733170 h 733170"/>
                      <a:gd name="connsiteX48" fmla="*/ 22571 w 57160"/>
                      <a:gd name="connsiteY48" fmla="*/ 724729 h 733170"/>
                      <a:gd name="connsiteX49" fmla="*/ 14511 w 57160"/>
                      <a:gd name="connsiteY49" fmla="*/ 710259 h 733170"/>
                      <a:gd name="connsiteX50" fmla="*/ 19461 w 57160"/>
                      <a:gd name="connsiteY50" fmla="*/ 693631 h 733170"/>
                      <a:gd name="connsiteX51" fmla="*/ 25998 w 57160"/>
                      <a:gd name="connsiteY51" fmla="*/ 697756 h 733170"/>
                      <a:gd name="connsiteX52" fmla="*/ 31901 w 57160"/>
                      <a:gd name="connsiteY52" fmla="*/ 701437 h 733170"/>
                      <a:gd name="connsiteX53" fmla="*/ 35773 w 57160"/>
                      <a:gd name="connsiteY53" fmla="*/ 695662 h 733170"/>
                      <a:gd name="connsiteX54" fmla="*/ 40215 w 57160"/>
                      <a:gd name="connsiteY54" fmla="*/ 688616 h 733170"/>
                      <a:gd name="connsiteX55" fmla="*/ 41865 w 57160"/>
                      <a:gd name="connsiteY55" fmla="*/ 697121 h 733170"/>
                      <a:gd name="connsiteX56" fmla="*/ 34757 w 57160"/>
                      <a:gd name="connsiteY56" fmla="*/ 716986 h 733170"/>
                      <a:gd name="connsiteX57" fmla="*/ 55891 w 57160"/>
                      <a:gd name="connsiteY57" fmla="*/ 701437 h 733170"/>
                      <a:gd name="connsiteX58" fmla="*/ 56336 w 57160"/>
                      <a:gd name="connsiteY58" fmla="*/ 697502 h 733170"/>
                      <a:gd name="connsiteX59" fmla="*/ 50116 w 57160"/>
                      <a:gd name="connsiteY59" fmla="*/ 677954 h 733170"/>
                      <a:gd name="connsiteX60" fmla="*/ 47514 w 57160"/>
                      <a:gd name="connsiteY60" fmla="*/ 675733 h 733170"/>
                      <a:gd name="connsiteX61" fmla="*/ 56399 w 57160"/>
                      <a:gd name="connsiteY61" fmla="*/ 649394 h 733170"/>
                      <a:gd name="connsiteX62" fmla="*/ 50180 w 57160"/>
                      <a:gd name="connsiteY62" fmla="*/ 629846 h 733170"/>
                      <a:gd name="connsiteX63" fmla="*/ 47577 w 57160"/>
                      <a:gd name="connsiteY63" fmla="*/ 627688 h 733170"/>
                      <a:gd name="connsiteX64" fmla="*/ 56463 w 57160"/>
                      <a:gd name="connsiteY64" fmla="*/ 601349 h 733170"/>
                      <a:gd name="connsiteX65" fmla="*/ 50243 w 57160"/>
                      <a:gd name="connsiteY65" fmla="*/ 581802 h 733170"/>
                      <a:gd name="connsiteX66" fmla="*/ 47641 w 57160"/>
                      <a:gd name="connsiteY66" fmla="*/ 579644 h 733170"/>
                      <a:gd name="connsiteX67" fmla="*/ 56526 w 57160"/>
                      <a:gd name="connsiteY67" fmla="*/ 553305 h 733170"/>
                      <a:gd name="connsiteX68" fmla="*/ 50306 w 57160"/>
                      <a:gd name="connsiteY68" fmla="*/ 533757 h 733170"/>
                      <a:gd name="connsiteX69" fmla="*/ 47704 w 57160"/>
                      <a:gd name="connsiteY69" fmla="*/ 531536 h 733170"/>
                      <a:gd name="connsiteX70" fmla="*/ 56589 w 57160"/>
                      <a:gd name="connsiteY70" fmla="*/ 505197 h 733170"/>
                      <a:gd name="connsiteX71" fmla="*/ 50370 w 57160"/>
                      <a:gd name="connsiteY71" fmla="*/ 485649 h 733170"/>
                      <a:gd name="connsiteX72" fmla="*/ 47768 w 57160"/>
                      <a:gd name="connsiteY72" fmla="*/ 483428 h 733170"/>
                      <a:gd name="connsiteX73" fmla="*/ 56653 w 57160"/>
                      <a:gd name="connsiteY73" fmla="*/ 457089 h 733170"/>
                      <a:gd name="connsiteX74" fmla="*/ 50433 w 57160"/>
                      <a:gd name="connsiteY74" fmla="*/ 437541 h 733170"/>
                      <a:gd name="connsiteX75" fmla="*/ 47831 w 57160"/>
                      <a:gd name="connsiteY75" fmla="*/ 435383 h 733170"/>
                      <a:gd name="connsiteX76" fmla="*/ 56716 w 57160"/>
                      <a:gd name="connsiteY76" fmla="*/ 409045 h 733170"/>
                      <a:gd name="connsiteX77" fmla="*/ 50497 w 57160"/>
                      <a:gd name="connsiteY77" fmla="*/ 389497 h 733170"/>
                      <a:gd name="connsiteX78" fmla="*/ 47894 w 57160"/>
                      <a:gd name="connsiteY78" fmla="*/ 387339 h 733170"/>
                      <a:gd name="connsiteX79" fmla="*/ 56780 w 57160"/>
                      <a:gd name="connsiteY79" fmla="*/ 361000 h 733170"/>
                      <a:gd name="connsiteX80" fmla="*/ 50560 w 57160"/>
                      <a:gd name="connsiteY80" fmla="*/ 341452 h 733170"/>
                      <a:gd name="connsiteX81" fmla="*/ 47958 w 57160"/>
                      <a:gd name="connsiteY81" fmla="*/ 339231 h 733170"/>
                      <a:gd name="connsiteX82" fmla="*/ 56843 w 57160"/>
                      <a:gd name="connsiteY82" fmla="*/ 312892 h 733170"/>
                      <a:gd name="connsiteX83" fmla="*/ 50624 w 57160"/>
                      <a:gd name="connsiteY83" fmla="*/ 293344 h 733170"/>
                      <a:gd name="connsiteX84" fmla="*/ 48021 w 57160"/>
                      <a:gd name="connsiteY84" fmla="*/ 291123 h 733170"/>
                      <a:gd name="connsiteX85" fmla="*/ 56907 w 57160"/>
                      <a:gd name="connsiteY85" fmla="*/ 264784 h 733170"/>
                      <a:gd name="connsiteX86" fmla="*/ 50687 w 57160"/>
                      <a:gd name="connsiteY86" fmla="*/ 245236 h 733170"/>
                      <a:gd name="connsiteX87" fmla="*/ 48085 w 57160"/>
                      <a:gd name="connsiteY87" fmla="*/ 243079 h 733170"/>
                      <a:gd name="connsiteX88" fmla="*/ 56970 w 57160"/>
                      <a:gd name="connsiteY88" fmla="*/ 216740 h 733170"/>
                      <a:gd name="connsiteX89" fmla="*/ 50751 w 57160"/>
                      <a:gd name="connsiteY89" fmla="*/ 197192 h 733170"/>
                      <a:gd name="connsiteX90" fmla="*/ 48148 w 57160"/>
                      <a:gd name="connsiteY90" fmla="*/ 195034 h 733170"/>
                      <a:gd name="connsiteX91" fmla="*/ 57034 w 57160"/>
                      <a:gd name="connsiteY91" fmla="*/ 168695 h 733170"/>
                      <a:gd name="connsiteX92" fmla="*/ 50814 w 57160"/>
                      <a:gd name="connsiteY92" fmla="*/ 149147 h 733170"/>
                      <a:gd name="connsiteX93" fmla="*/ 48212 w 57160"/>
                      <a:gd name="connsiteY93" fmla="*/ 146926 h 733170"/>
                      <a:gd name="connsiteX94" fmla="*/ 57097 w 57160"/>
                      <a:gd name="connsiteY94" fmla="*/ 120587 h 733170"/>
                      <a:gd name="connsiteX95" fmla="*/ 50878 w 57160"/>
                      <a:gd name="connsiteY95" fmla="*/ 101040 h 733170"/>
                      <a:gd name="connsiteX96" fmla="*/ 48275 w 57160"/>
                      <a:gd name="connsiteY96" fmla="*/ 98818 h 733170"/>
                      <a:gd name="connsiteX97" fmla="*/ 57161 w 57160"/>
                      <a:gd name="connsiteY97" fmla="*/ 72480 h 733170"/>
                      <a:gd name="connsiteX98" fmla="*/ 49862 w 57160"/>
                      <a:gd name="connsiteY98" fmla="*/ 53249 h 733170"/>
                      <a:gd name="connsiteX99" fmla="*/ 41675 w 57160"/>
                      <a:gd name="connsiteY99" fmla="*/ 649394 h 733170"/>
                      <a:gd name="connsiteX100" fmla="*/ 27585 w 57160"/>
                      <a:gd name="connsiteY100" fmla="*/ 681762 h 733170"/>
                      <a:gd name="connsiteX101" fmla="*/ 14321 w 57160"/>
                      <a:gd name="connsiteY101" fmla="*/ 662595 h 733170"/>
                      <a:gd name="connsiteX102" fmla="*/ 19271 w 57160"/>
                      <a:gd name="connsiteY102" fmla="*/ 645967 h 733170"/>
                      <a:gd name="connsiteX103" fmla="*/ 25808 w 57160"/>
                      <a:gd name="connsiteY103" fmla="*/ 650092 h 733170"/>
                      <a:gd name="connsiteX104" fmla="*/ 31711 w 57160"/>
                      <a:gd name="connsiteY104" fmla="*/ 653710 h 733170"/>
                      <a:gd name="connsiteX105" fmla="*/ 35582 w 57160"/>
                      <a:gd name="connsiteY105" fmla="*/ 647934 h 733170"/>
                      <a:gd name="connsiteX106" fmla="*/ 40024 w 57160"/>
                      <a:gd name="connsiteY106" fmla="*/ 640889 h 733170"/>
                      <a:gd name="connsiteX107" fmla="*/ 41675 w 57160"/>
                      <a:gd name="connsiteY107" fmla="*/ 649394 h 733170"/>
                      <a:gd name="connsiteX108" fmla="*/ 41675 w 57160"/>
                      <a:gd name="connsiteY108" fmla="*/ 601349 h 733170"/>
                      <a:gd name="connsiteX109" fmla="*/ 27585 w 57160"/>
                      <a:gd name="connsiteY109" fmla="*/ 633718 h 733170"/>
                      <a:gd name="connsiteX110" fmla="*/ 14321 w 57160"/>
                      <a:gd name="connsiteY110" fmla="*/ 614551 h 733170"/>
                      <a:gd name="connsiteX111" fmla="*/ 19271 w 57160"/>
                      <a:gd name="connsiteY111" fmla="*/ 597922 h 733170"/>
                      <a:gd name="connsiteX112" fmla="*/ 25808 w 57160"/>
                      <a:gd name="connsiteY112" fmla="*/ 602048 h 733170"/>
                      <a:gd name="connsiteX113" fmla="*/ 31711 w 57160"/>
                      <a:gd name="connsiteY113" fmla="*/ 605729 h 733170"/>
                      <a:gd name="connsiteX114" fmla="*/ 35582 w 57160"/>
                      <a:gd name="connsiteY114" fmla="*/ 599953 h 733170"/>
                      <a:gd name="connsiteX115" fmla="*/ 40024 w 57160"/>
                      <a:gd name="connsiteY115" fmla="*/ 592909 h 733170"/>
                      <a:gd name="connsiteX116" fmla="*/ 41675 w 57160"/>
                      <a:gd name="connsiteY116" fmla="*/ 601349 h 733170"/>
                      <a:gd name="connsiteX117" fmla="*/ 41675 w 57160"/>
                      <a:gd name="connsiteY117" fmla="*/ 553242 h 733170"/>
                      <a:gd name="connsiteX118" fmla="*/ 27585 w 57160"/>
                      <a:gd name="connsiteY118" fmla="*/ 585546 h 733170"/>
                      <a:gd name="connsiteX119" fmla="*/ 14321 w 57160"/>
                      <a:gd name="connsiteY119" fmla="*/ 566379 h 733170"/>
                      <a:gd name="connsiteX120" fmla="*/ 19271 w 57160"/>
                      <a:gd name="connsiteY120" fmla="*/ 549751 h 733170"/>
                      <a:gd name="connsiteX121" fmla="*/ 25808 w 57160"/>
                      <a:gd name="connsiteY121" fmla="*/ 553876 h 733170"/>
                      <a:gd name="connsiteX122" fmla="*/ 31711 w 57160"/>
                      <a:gd name="connsiteY122" fmla="*/ 557557 h 733170"/>
                      <a:gd name="connsiteX123" fmla="*/ 35582 w 57160"/>
                      <a:gd name="connsiteY123" fmla="*/ 551782 h 733170"/>
                      <a:gd name="connsiteX124" fmla="*/ 40024 w 57160"/>
                      <a:gd name="connsiteY124" fmla="*/ 544737 h 733170"/>
                      <a:gd name="connsiteX125" fmla="*/ 41675 w 57160"/>
                      <a:gd name="connsiteY125" fmla="*/ 553242 h 733170"/>
                      <a:gd name="connsiteX126" fmla="*/ 41675 w 57160"/>
                      <a:gd name="connsiteY126" fmla="*/ 505197 h 733170"/>
                      <a:gd name="connsiteX127" fmla="*/ 27585 w 57160"/>
                      <a:gd name="connsiteY127" fmla="*/ 537502 h 733170"/>
                      <a:gd name="connsiteX128" fmla="*/ 14321 w 57160"/>
                      <a:gd name="connsiteY128" fmla="*/ 518335 h 733170"/>
                      <a:gd name="connsiteX129" fmla="*/ 19271 w 57160"/>
                      <a:gd name="connsiteY129" fmla="*/ 501707 h 733170"/>
                      <a:gd name="connsiteX130" fmla="*/ 25808 w 57160"/>
                      <a:gd name="connsiteY130" fmla="*/ 505832 h 733170"/>
                      <a:gd name="connsiteX131" fmla="*/ 31711 w 57160"/>
                      <a:gd name="connsiteY131" fmla="*/ 509513 h 733170"/>
                      <a:gd name="connsiteX132" fmla="*/ 35582 w 57160"/>
                      <a:gd name="connsiteY132" fmla="*/ 503737 h 733170"/>
                      <a:gd name="connsiteX133" fmla="*/ 40024 w 57160"/>
                      <a:gd name="connsiteY133" fmla="*/ 496692 h 733170"/>
                      <a:gd name="connsiteX134" fmla="*/ 41675 w 57160"/>
                      <a:gd name="connsiteY134" fmla="*/ 505197 h 733170"/>
                      <a:gd name="connsiteX135" fmla="*/ 41675 w 57160"/>
                      <a:gd name="connsiteY135" fmla="*/ 457089 h 733170"/>
                      <a:gd name="connsiteX136" fmla="*/ 27585 w 57160"/>
                      <a:gd name="connsiteY136" fmla="*/ 489457 h 733170"/>
                      <a:gd name="connsiteX137" fmla="*/ 14321 w 57160"/>
                      <a:gd name="connsiteY137" fmla="*/ 470290 h 733170"/>
                      <a:gd name="connsiteX138" fmla="*/ 19271 w 57160"/>
                      <a:gd name="connsiteY138" fmla="*/ 453662 h 733170"/>
                      <a:gd name="connsiteX139" fmla="*/ 25808 w 57160"/>
                      <a:gd name="connsiteY139" fmla="*/ 457787 h 733170"/>
                      <a:gd name="connsiteX140" fmla="*/ 31711 w 57160"/>
                      <a:gd name="connsiteY140" fmla="*/ 461405 h 733170"/>
                      <a:gd name="connsiteX141" fmla="*/ 35582 w 57160"/>
                      <a:gd name="connsiteY141" fmla="*/ 455629 h 733170"/>
                      <a:gd name="connsiteX142" fmla="*/ 40024 w 57160"/>
                      <a:gd name="connsiteY142" fmla="*/ 448584 h 733170"/>
                      <a:gd name="connsiteX143" fmla="*/ 41675 w 57160"/>
                      <a:gd name="connsiteY143" fmla="*/ 457089 h 733170"/>
                      <a:gd name="connsiteX144" fmla="*/ 41675 w 57160"/>
                      <a:gd name="connsiteY144" fmla="*/ 408981 h 733170"/>
                      <a:gd name="connsiteX145" fmla="*/ 27585 w 57160"/>
                      <a:gd name="connsiteY145" fmla="*/ 441349 h 733170"/>
                      <a:gd name="connsiteX146" fmla="*/ 14321 w 57160"/>
                      <a:gd name="connsiteY146" fmla="*/ 422182 h 733170"/>
                      <a:gd name="connsiteX147" fmla="*/ 19271 w 57160"/>
                      <a:gd name="connsiteY147" fmla="*/ 405554 h 733170"/>
                      <a:gd name="connsiteX148" fmla="*/ 25808 w 57160"/>
                      <a:gd name="connsiteY148" fmla="*/ 409679 h 733170"/>
                      <a:gd name="connsiteX149" fmla="*/ 31711 w 57160"/>
                      <a:gd name="connsiteY149" fmla="*/ 413360 h 733170"/>
                      <a:gd name="connsiteX150" fmla="*/ 35582 w 57160"/>
                      <a:gd name="connsiteY150" fmla="*/ 407585 h 733170"/>
                      <a:gd name="connsiteX151" fmla="*/ 40024 w 57160"/>
                      <a:gd name="connsiteY151" fmla="*/ 400540 h 733170"/>
                      <a:gd name="connsiteX152" fmla="*/ 41675 w 57160"/>
                      <a:gd name="connsiteY152" fmla="*/ 408981 h 733170"/>
                      <a:gd name="connsiteX153" fmla="*/ 41675 w 57160"/>
                      <a:gd name="connsiteY153" fmla="*/ 360936 h 733170"/>
                      <a:gd name="connsiteX154" fmla="*/ 27585 w 57160"/>
                      <a:gd name="connsiteY154" fmla="*/ 393241 h 733170"/>
                      <a:gd name="connsiteX155" fmla="*/ 14321 w 57160"/>
                      <a:gd name="connsiteY155" fmla="*/ 374074 h 733170"/>
                      <a:gd name="connsiteX156" fmla="*/ 19271 w 57160"/>
                      <a:gd name="connsiteY156" fmla="*/ 357446 h 733170"/>
                      <a:gd name="connsiteX157" fmla="*/ 25808 w 57160"/>
                      <a:gd name="connsiteY157" fmla="*/ 361571 h 733170"/>
                      <a:gd name="connsiteX158" fmla="*/ 31711 w 57160"/>
                      <a:gd name="connsiteY158" fmla="*/ 365253 h 733170"/>
                      <a:gd name="connsiteX159" fmla="*/ 35582 w 57160"/>
                      <a:gd name="connsiteY159" fmla="*/ 359477 h 733170"/>
                      <a:gd name="connsiteX160" fmla="*/ 40024 w 57160"/>
                      <a:gd name="connsiteY160" fmla="*/ 352432 h 733170"/>
                      <a:gd name="connsiteX161" fmla="*/ 41675 w 57160"/>
                      <a:gd name="connsiteY161" fmla="*/ 360936 h 733170"/>
                      <a:gd name="connsiteX162" fmla="*/ 41675 w 57160"/>
                      <a:gd name="connsiteY162" fmla="*/ 312829 h 733170"/>
                      <a:gd name="connsiteX163" fmla="*/ 27585 w 57160"/>
                      <a:gd name="connsiteY163" fmla="*/ 345133 h 733170"/>
                      <a:gd name="connsiteX164" fmla="*/ 14321 w 57160"/>
                      <a:gd name="connsiteY164" fmla="*/ 325967 h 733170"/>
                      <a:gd name="connsiteX165" fmla="*/ 19271 w 57160"/>
                      <a:gd name="connsiteY165" fmla="*/ 309338 h 733170"/>
                      <a:gd name="connsiteX166" fmla="*/ 25808 w 57160"/>
                      <a:gd name="connsiteY166" fmla="*/ 313463 h 733170"/>
                      <a:gd name="connsiteX167" fmla="*/ 31711 w 57160"/>
                      <a:gd name="connsiteY167" fmla="*/ 317145 h 733170"/>
                      <a:gd name="connsiteX168" fmla="*/ 35582 w 57160"/>
                      <a:gd name="connsiteY168" fmla="*/ 311369 h 733170"/>
                      <a:gd name="connsiteX169" fmla="*/ 40024 w 57160"/>
                      <a:gd name="connsiteY169" fmla="*/ 304324 h 733170"/>
                      <a:gd name="connsiteX170" fmla="*/ 41675 w 57160"/>
                      <a:gd name="connsiteY170" fmla="*/ 312829 h 733170"/>
                      <a:gd name="connsiteX171" fmla="*/ 41675 w 57160"/>
                      <a:gd name="connsiteY171" fmla="*/ 264784 h 733170"/>
                      <a:gd name="connsiteX172" fmla="*/ 27585 w 57160"/>
                      <a:gd name="connsiteY172" fmla="*/ 297152 h 733170"/>
                      <a:gd name="connsiteX173" fmla="*/ 14321 w 57160"/>
                      <a:gd name="connsiteY173" fmla="*/ 277986 h 733170"/>
                      <a:gd name="connsiteX174" fmla="*/ 19271 w 57160"/>
                      <a:gd name="connsiteY174" fmla="*/ 261357 h 733170"/>
                      <a:gd name="connsiteX175" fmla="*/ 25808 w 57160"/>
                      <a:gd name="connsiteY175" fmla="*/ 265482 h 733170"/>
                      <a:gd name="connsiteX176" fmla="*/ 31711 w 57160"/>
                      <a:gd name="connsiteY176" fmla="*/ 269100 h 733170"/>
                      <a:gd name="connsiteX177" fmla="*/ 35582 w 57160"/>
                      <a:gd name="connsiteY177" fmla="*/ 263324 h 733170"/>
                      <a:gd name="connsiteX178" fmla="*/ 40024 w 57160"/>
                      <a:gd name="connsiteY178" fmla="*/ 256280 h 733170"/>
                      <a:gd name="connsiteX179" fmla="*/ 41675 w 57160"/>
                      <a:gd name="connsiteY179" fmla="*/ 264784 h 733170"/>
                      <a:gd name="connsiteX180" fmla="*/ 41675 w 57160"/>
                      <a:gd name="connsiteY180" fmla="*/ 216676 h 733170"/>
                      <a:gd name="connsiteX181" fmla="*/ 27585 w 57160"/>
                      <a:gd name="connsiteY181" fmla="*/ 249044 h 733170"/>
                      <a:gd name="connsiteX182" fmla="*/ 14321 w 57160"/>
                      <a:gd name="connsiteY182" fmla="*/ 229877 h 733170"/>
                      <a:gd name="connsiteX183" fmla="*/ 19271 w 57160"/>
                      <a:gd name="connsiteY183" fmla="*/ 213249 h 733170"/>
                      <a:gd name="connsiteX184" fmla="*/ 25808 w 57160"/>
                      <a:gd name="connsiteY184" fmla="*/ 217374 h 733170"/>
                      <a:gd name="connsiteX185" fmla="*/ 31711 w 57160"/>
                      <a:gd name="connsiteY185" fmla="*/ 221055 h 733170"/>
                      <a:gd name="connsiteX186" fmla="*/ 35582 w 57160"/>
                      <a:gd name="connsiteY186" fmla="*/ 215280 h 733170"/>
                      <a:gd name="connsiteX187" fmla="*/ 40024 w 57160"/>
                      <a:gd name="connsiteY187" fmla="*/ 208235 h 733170"/>
                      <a:gd name="connsiteX188" fmla="*/ 41675 w 57160"/>
                      <a:gd name="connsiteY188" fmla="*/ 216676 h 733170"/>
                      <a:gd name="connsiteX189" fmla="*/ 41675 w 57160"/>
                      <a:gd name="connsiteY189" fmla="*/ 168632 h 733170"/>
                      <a:gd name="connsiteX190" fmla="*/ 27585 w 57160"/>
                      <a:gd name="connsiteY190" fmla="*/ 200937 h 733170"/>
                      <a:gd name="connsiteX191" fmla="*/ 14321 w 57160"/>
                      <a:gd name="connsiteY191" fmla="*/ 181769 h 733170"/>
                      <a:gd name="connsiteX192" fmla="*/ 19271 w 57160"/>
                      <a:gd name="connsiteY192" fmla="*/ 165141 h 733170"/>
                      <a:gd name="connsiteX193" fmla="*/ 25808 w 57160"/>
                      <a:gd name="connsiteY193" fmla="*/ 169267 h 733170"/>
                      <a:gd name="connsiteX194" fmla="*/ 31711 w 57160"/>
                      <a:gd name="connsiteY194" fmla="*/ 172947 h 733170"/>
                      <a:gd name="connsiteX195" fmla="*/ 35582 w 57160"/>
                      <a:gd name="connsiteY195" fmla="*/ 167172 h 733170"/>
                      <a:gd name="connsiteX196" fmla="*/ 40024 w 57160"/>
                      <a:gd name="connsiteY196" fmla="*/ 160127 h 733170"/>
                      <a:gd name="connsiteX197" fmla="*/ 41675 w 57160"/>
                      <a:gd name="connsiteY197" fmla="*/ 168632 h 733170"/>
                      <a:gd name="connsiteX198" fmla="*/ 41675 w 57160"/>
                      <a:gd name="connsiteY198" fmla="*/ 120524 h 733170"/>
                      <a:gd name="connsiteX199" fmla="*/ 27585 w 57160"/>
                      <a:gd name="connsiteY199" fmla="*/ 152829 h 733170"/>
                      <a:gd name="connsiteX200" fmla="*/ 14321 w 57160"/>
                      <a:gd name="connsiteY200" fmla="*/ 133661 h 733170"/>
                      <a:gd name="connsiteX201" fmla="*/ 19271 w 57160"/>
                      <a:gd name="connsiteY201" fmla="*/ 117033 h 733170"/>
                      <a:gd name="connsiteX202" fmla="*/ 25808 w 57160"/>
                      <a:gd name="connsiteY202" fmla="*/ 121159 h 733170"/>
                      <a:gd name="connsiteX203" fmla="*/ 31711 w 57160"/>
                      <a:gd name="connsiteY203" fmla="*/ 124840 h 733170"/>
                      <a:gd name="connsiteX204" fmla="*/ 35582 w 57160"/>
                      <a:gd name="connsiteY204" fmla="*/ 119064 h 733170"/>
                      <a:gd name="connsiteX205" fmla="*/ 40024 w 57160"/>
                      <a:gd name="connsiteY205" fmla="*/ 112019 h 733170"/>
                      <a:gd name="connsiteX206" fmla="*/ 41675 w 57160"/>
                      <a:gd name="connsiteY206" fmla="*/ 120524 h 733170"/>
                      <a:gd name="connsiteX207" fmla="*/ 41675 w 57160"/>
                      <a:gd name="connsiteY207" fmla="*/ 72416 h 733170"/>
                      <a:gd name="connsiteX208" fmla="*/ 27585 w 57160"/>
                      <a:gd name="connsiteY208" fmla="*/ 104784 h 733170"/>
                      <a:gd name="connsiteX209" fmla="*/ 14321 w 57160"/>
                      <a:gd name="connsiteY209" fmla="*/ 85617 h 733170"/>
                      <a:gd name="connsiteX210" fmla="*/ 19271 w 57160"/>
                      <a:gd name="connsiteY210" fmla="*/ 68989 h 733170"/>
                      <a:gd name="connsiteX211" fmla="*/ 25808 w 57160"/>
                      <a:gd name="connsiteY211" fmla="*/ 73114 h 733170"/>
                      <a:gd name="connsiteX212" fmla="*/ 31711 w 57160"/>
                      <a:gd name="connsiteY212" fmla="*/ 76732 h 733170"/>
                      <a:gd name="connsiteX213" fmla="*/ 35582 w 57160"/>
                      <a:gd name="connsiteY213" fmla="*/ 70956 h 733170"/>
                      <a:gd name="connsiteX214" fmla="*/ 40024 w 57160"/>
                      <a:gd name="connsiteY214" fmla="*/ 63911 h 733170"/>
                      <a:gd name="connsiteX215" fmla="*/ 41675 w 57160"/>
                      <a:gd name="connsiteY215" fmla="*/ 72416 h 733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</a:cxnLst>
                    <a:rect l="l" t="t" r="r" b="b"/>
                    <a:pathLst>
                      <a:path w="57160" h="733170">
                        <a:moveTo>
                          <a:pt x="49862" y="53249"/>
                        </a:moveTo>
                        <a:cubicBezTo>
                          <a:pt x="48973" y="52360"/>
                          <a:pt x="48085" y="51662"/>
                          <a:pt x="47260" y="51091"/>
                        </a:cubicBezTo>
                        <a:cubicBezTo>
                          <a:pt x="51766" y="42206"/>
                          <a:pt x="55955" y="32114"/>
                          <a:pt x="56145" y="24752"/>
                        </a:cubicBezTo>
                        <a:cubicBezTo>
                          <a:pt x="56336" y="16248"/>
                          <a:pt x="54241" y="9647"/>
                          <a:pt x="49926" y="5204"/>
                        </a:cubicBezTo>
                        <a:cubicBezTo>
                          <a:pt x="49037" y="4316"/>
                          <a:pt x="48212" y="3618"/>
                          <a:pt x="47323" y="2983"/>
                        </a:cubicBezTo>
                        <a:cubicBezTo>
                          <a:pt x="43261" y="127"/>
                          <a:pt x="39263" y="0"/>
                          <a:pt x="38311" y="0"/>
                        </a:cubicBezTo>
                        <a:lnTo>
                          <a:pt x="38311" y="14407"/>
                        </a:lnTo>
                        <a:cubicBezTo>
                          <a:pt x="38311" y="14407"/>
                          <a:pt x="38184" y="14407"/>
                          <a:pt x="37994" y="14407"/>
                        </a:cubicBezTo>
                        <a:cubicBezTo>
                          <a:pt x="38692" y="14471"/>
                          <a:pt x="39453" y="14978"/>
                          <a:pt x="40152" y="15930"/>
                        </a:cubicBezTo>
                        <a:cubicBezTo>
                          <a:pt x="41167" y="17453"/>
                          <a:pt x="41865" y="20119"/>
                          <a:pt x="41802" y="24435"/>
                        </a:cubicBezTo>
                        <a:cubicBezTo>
                          <a:pt x="41611" y="31543"/>
                          <a:pt x="34186" y="46077"/>
                          <a:pt x="27712" y="56803"/>
                        </a:cubicBezTo>
                        <a:cubicBezTo>
                          <a:pt x="21302" y="51599"/>
                          <a:pt x="14003" y="43919"/>
                          <a:pt x="14448" y="37636"/>
                        </a:cubicBezTo>
                        <a:cubicBezTo>
                          <a:pt x="15209" y="25704"/>
                          <a:pt x="19398" y="21071"/>
                          <a:pt x="19398" y="21008"/>
                        </a:cubicBezTo>
                        <a:lnTo>
                          <a:pt x="16669" y="18342"/>
                        </a:lnTo>
                        <a:lnTo>
                          <a:pt x="14257" y="15930"/>
                        </a:lnTo>
                        <a:lnTo>
                          <a:pt x="9307" y="10726"/>
                        </a:lnTo>
                        <a:cubicBezTo>
                          <a:pt x="9243" y="10789"/>
                          <a:pt x="9243" y="10789"/>
                          <a:pt x="9116" y="10853"/>
                        </a:cubicBezTo>
                        <a:cubicBezTo>
                          <a:pt x="7847" y="12186"/>
                          <a:pt x="1119" y="19739"/>
                          <a:pt x="41" y="36684"/>
                        </a:cubicBezTo>
                        <a:cubicBezTo>
                          <a:pt x="-468" y="45062"/>
                          <a:pt x="3849" y="52741"/>
                          <a:pt x="9180" y="58898"/>
                        </a:cubicBezTo>
                        <a:cubicBezTo>
                          <a:pt x="7847" y="60230"/>
                          <a:pt x="1119" y="67783"/>
                          <a:pt x="41" y="84729"/>
                        </a:cubicBezTo>
                        <a:cubicBezTo>
                          <a:pt x="-468" y="93106"/>
                          <a:pt x="3849" y="100786"/>
                          <a:pt x="9180" y="106942"/>
                        </a:cubicBezTo>
                        <a:cubicBezTo>
                          <a:pt x="7847" y="108275"/>
                          <a:pt x="1119" y="115827"/>
                          <a:pt x="41" y="132773"/>
                        </a:cubicBezTo>
                        <a:cubicBezTo>
                          <a:pt x="-468" y="141150"/>
                          <a:pt x="3849" y="148830"/>
                          <a:pt x="9180" y="154987"/>
                        </a:cubicBezTo>
                        <a:cubicBezTo>
                          <a:pt x="7847" y="156319"/>
                          <a:pt x="1119" y="163872"/>
                          <a:pt x="41" y="180817"/>
                        </a:cubicBezTo>
                        <a:cubicBezTo>
                          <a:pt x="-468" y="189195"/>
                          <a:pt x="3849" y="196875"/>
                          <a:pt x="9180" y="203031"/>
                        </a:cubicBezTo>
                        <a:cubicBezTo>
                          <a:pt x="7847" y="204364"/>
                          <a:pt x="1119" y="211916"/>
                          <a:pt x="41" y="228862"/>
                        </a:cubicBezTo>
                        <a:cubicBezTo>
                          <a:pt x="-468" y="237239"/>
                          <a:pt x="3849" y="244919"/>
                          <a:pt x="9180" y="251075"/>
                        </a:cubicBezTo>
                        <a:cubicBezTo>
                          <a:pt x="7847" y="252408"/>
                          <a:pt x="1119" y="259961"/>
                          <a:pt x="41" y="276906"/>
                        </a:cubicBezTo>
                        <a:cubicBezTo>
                          <a:pt x="-468" y="285284"/>
                          <a:pt x="3849" y="292964"/>
                          <a:pt x="9180" y="299120"/>
                        </a:cubicBezTo>
                        <a:cubicBezTo>
                          <a:pt x="7847" y="300453"/>
                          <a:pt x="1119" y="308005"/>
                          <a:pt x="41" y="324951"/>
                        </a:cubicBezTo>
                        <a:cubicBezTo>
                          <a:pt x="-468" y="333329"/>
                          <a:pt x="3849" y="341008"/>
                          <a:pt x="9180" y="347164"/>
                        </a:cubicBezTo>
                        <a:cubicBezTo>
                          <a:pt x="7847" y="348497"/>
                          <a:pt x="1119" y="356050"/>
                          <a:pt x="41" y="372995"/>
                        </a:cubicBezTo>
                        <a:cubicBezTo>
                          <a:pt x="-468" y="381373"/>
                          <a:pt x="3849" y="389053"/>
                          <a:pt x="9180" y="395209"/>
                        </a:cubicBezTo>
                        <a:cubicBezTo>
                          <a:pt x="7847" y="396542"/>
                          <a:pt x="1119" y="404094"/>
                          <a:pt x="41" y="421040"/>
                        </a:cubicBezTo>
                        <a:cubicBezTo>
                          <a:pt x="-468" y="429418"/>
                          <a:pt x="3849" y="437097"/>
                          <a:pt x="9180" y="443253"/>
                        </a:cubicBezTo>
                        <a:cubicBezTo>
                          <a:pt x="7847" y="444586"/>
                          <a:pt x="1119" y="452138"/>
                          <a:pt x="41" y="469084"/>
                        </a:cubicBezTo>
                        <a:cubicBezTo>
                          <a:pt x="-468" y="477462"/>
                          <a:pt x="3849" y="485141"/>
                          <a:pt x="9180" y="491298"/>
                        </a:cubicBezTo>
                        <a:cubicBezTo>
                          <a:pt x="7847" y="492630"/>
                          <a:pt x="1119" y="500183"/>
                          <a:pt x="41" y="517129"/>
                        </a:cubicBezTo>
                        <a:cubicBezTo>
                          <a:pt x="-468" y="525507"/>
                          <a:pt x="3849" y="533186"/>
                          <a:pt x="9180" y="539342"/>
                        </a:cubicBezTo>
                        <a:cubicBezTo>
                          <a:pt x="7847" y="540675"/>
                          <a:pt x="1119" y="548228"/>
                          <a:pt x="41" y="565173"/>
                        </a:cubicBezTo>
                        <a:cubicBezTo>
                          <a:pt x="-468" y="573551"/>
                          <a:pt x="3849" y="581230"/>
                          <a:pt x="9180" y="587387"/>
                        </a:cubicBezTo>
                        <a:cubicBezTo>
                          <a:pt x="7847" y="588719"/>
                          <a:pt x="1119" y="596272"/>
                          <a:pt x="41" y="613218"/>
                        </a:cubicBezTo>
                        <a:cubicBezTo>
                          <a:pt x="-468" y="621595"/>
                          <a:pt x="3849" y="629275"/>
                          <a:pt x="9180" y="635431"/>
                        </a:cubicBezTo>
                        <a:cubicBezTo>
                          <a:pt x="7847" y="636764"/>
                          <a:pt x="1119" y="644317"/>
                          <a:pt x="41" y="661262"/>
                        </a:cubicBezTo>
                        <a:cubicBezTo>
                          <a:pt x="-468" y="669640"/>
                          <a:pt x="3849" y="677383"/>
                          <a:pt x="9180" y="683476"/>
                        </a:cubicBezTo>
                        <a:cubicBezTo>
                          <a:pt x="7847" y="684809"/>
                          <a:pt x="1119" y="692361"/>
                          <a:pt x="41" y="709307"/>
                        </a:cubicBezTo>
                        <a:cubicBezTo>
                          <a:pt x="-468" y="717684"/>
                          <a:pt x="3849" y="725364"/>
                          <a:pt x="9180" y="731520"/>
                        </a:cubicBezTo>
                        <a:cubicBezTo>
                          <a:pt x="8926" y="731774"/>
                          <a:pt x="8418" y="732345"/>
                          <a:pt x="7784" y="733170"/>
                        </a:cubicBezTo>
                        <a:cubicBezTo>
                          <a:pt x="12924" y="730378"/>
                          <a:pt x="17875" y="727585"/>
                          <a:pt x="22571" y="724729"/>
                        </a:cubicBezTo>
                        <a:cubicBezTo>
                          <a:pt x="18002" y="720160"/>
                          <a:pt x="14194" y="714828"/>
                          <a:pt x="14511" y="710259"/>
                        </a:cubicBezTo>
                        <a:cubicBezTo>
                          <a:pt x="15273" y="698391"/>
                          <a:pt x="19461" y="693694"/>
                          <a:pt x="19461" y="693631"/>
                        </a:cubicBezTo>
                        <a:cubicBezTo>
                          <a:pt x="19461" y="693631"/>
                          <a:pt x="24983" y="697185"/>
                          <a:pt x="25998" y="697756"/>
                        </a:cubicBezTo>
                        <a:lnTo>
                          <a:pt x="31901" y="701437"/>
                        </a:lnTo>
                        <a:lnTo>
                          <a:pt x="35773" y="695662"/>
                        </a:lnTo>
                        <a:cubicBezTo>
                          <a:pt x="36344" y="694836"/>
                          <a:pt x="38057" y="692234"/>
                          <a:pt x="40215" y="688616"/>
                        </a:cubicBezTo>
                        <a:cubicBezTo>
                          <a:pt x="41231" y="690140"/>
                          <a:pt x="41992" y="692805"/>
                          <a:pt x="41865" y="697121"/>
                        </a:cubicBezTo>
                        <a:cubicBezTo>
                          <a:pt x="41738" y="701691"/>
                          <a:pt x="38692" y="709307"/>
                          <a:pt x="34757" y="716986"/>
                        </a:cubicBezTo>
                        <a:cubicBezTo>
                          <a:pt x="42500" y="711782"/>
                          <a:pt x="49544" y="706514"/>
                          <a:pt x="55891" y="701437"/>
                        </a:cubicBezTo>
                        <a:cubicBezTo>
                          <a:pt x="56145" y="700041"/>
                          <a:pt x="56272" y="698708"/>
                          <a:pt x="56336" y="697502"/>
                        </a:cubicBezTo>
                        <a:cubicBezTo>
                          <a:pt x="56526" y="688997"/>
                          <a:pt x="54432" y="682397"/>
                          <a:pt x="50116" y="677954"/>
                        </a:cubicBezTo>
                        <a:cubicBezTo>
                          <a:pt x="49228" y="677065"/>
                          <a:pt x="48339" y="676367"/>
                          <a:pt x="47514" y="675733"/>
                        </a:cubicBezTo>
                        <a:cubicBezTo>
                          <a:pt x="52020" y="666847"/>
                          <a:pt x="56209" y="656819"/>
                          <a:pt x="56399" y="649394"/>
                        </a:cubicBezTo>
                        <a:cubicBezTo>
                          <a:pt x="56589" y="640889"/>
                          <a:pt x="54495" y="634289"/>
                          <a:pt x="50180" y="629846"/>
                        </a:cubicBezTo>
                        <a:cubicBezTo>
                          <a:pt x="49291" y="628958"/>
                          <a:pt x="48403" y="628259"/>
                          <a:pt x="47577" y="627688"/>
                        </a:cubicBezTo>
                        <a:cubicBezTo>
                          <a:pt x="52083" y="618803"/>
                          <a:pt x="56272" y="608712"/>
                          <a:pt x="56463" y="601349"/>
                        </a:cubicBezTo>
                        <a:cubicBezTo>
                          <a:pt x="56653" y="592845"/>
                          <a:pt x="54559" y="586244"/>
                          <a:pt x="50243" y="581802"/>
                        </a:cubicBezTo>
                        <a:cubicBezTo>
                          <a:pt x="49355" y="580913"/>
                          <a:pt x="48466" y="580215"/>
                          <a:pt x="47641" y="579644"/>
                        </a:cubicBezTo>
                        <a:cubicBezTo>
                          <a:pt x="52147" y="570758"/>
                          <a:pt x="56336" y="560667"/>
                          <a:pt x="56526" y="553305"/>
                        </a:cubicBezTo>
                        <a:cubicBezTo>
                          <a:pt x="56716" y="544800"/>
                          <a:pt x="54622" y="538200"/>
                          <a:pt x="50306" y="533757"/>
                        </a:cubicBezTo>
                        <a:cubicBezTo>
                          <a:pt x="49417" y="532869"/>
                          <a:pt x="48530" y="532171"/>
                          <a:pt x="47704" y="531536"/>
                        </a:cubicBezTo>
                        <a:cubicBezTo>
                          <a:pt x="52210" y="522651"/>
                          <a:pt x="56399" y="512623"/>
                          <a:pt x="56589" y="505197"/>
                        </a:cubicBezTo>
                        <a:cubicBezTo>
                          <a:pt x="56780" y="496692"/>
                          <a:pt x="54686" y="490092"/>
                          <a:pt x="50370" y="485649"/>
                        </a:cubicBezTo>
                        <a:cubicBezTo>
                          <a:pt x="49481" y="484761"/>
                          <a:pt x="48593" y="484063"/>
                          <a:pt x="47768" y="483428"/>
                        </a:cubicBezTo>
                        <a:cubicBezTo>
                          <a:pt x="52274" y="474542"/>
                          <a:pt x="56463" y="464515"/>
                          <a:pt x="56653" y="457089"/>
                        </a:cubicBezTo>
                        <a:cubicBezTo>
                          <a:pt x="56843" y="448584"/>
                          <a:pt x="54749" y="441984"/>
                          <a:pt x="50433" y="437541"/>
                        </a:cubicBezTo>
                        <a:cubicBezTo>
                          <a:pt x="49544" y="436653"/>
                          <a:pt x="48656" y="435954"/>
                          <a:pt x="47831" y="435383"/>
                        </a:cubicBezTo>
                        <a:cubicBezTo>
                          <a:pt x="52337" y="426498"/>
                          <a:pt x="56526" y="416407"/>
                          <a:pt x="56716" y="409045"/>
                        </a:cubicBezTo>
                        <a:cubicBezTo>
                          <a:pt x="56907" y="400540"/>
                          <a:pt x="54813" y="393939"/>
                          <a:pt x="50497" y="389497"/>
                        </a:cubicBezTo>
                        <a:cubicBezTo>
                          <a:pt x="49608" y="388608"/>
                          <a:pt x="48719" y="387910"/>
                          <a:pt x="47894" y="387339"/>
                        </a:cubicBezTo>
                        <a:cubicBezTo>
                          <a:pt x="52401" y="378453"/>
                          <a:pt x="56589" y="368362"/>
                          <a:pt x="56780" y="361000"/>
                        </a:cubicBezTo>
                        <a:cubicBezTo>
                          <a:pt x="56970" y="352496"/>
                          <a:pt x="54876" y="345895"/>
                          <a:pt x="50560" y="341452"/>
                        </a:cubicBezTo>
                        <a:cubicBezTo>
                          <a:pt x="49672" y="340564"/>
                          <a:pt x="48783" y="339866"/>
                          <a:pt x="47958" y="339231"/>
                        </a:cubicBezTo>
                        <a:cubicBezTo>
                          <a:pt x="52464" y="330346"/>
                          <a:pt x="56653" y="320318"/>
                          <a:pt x="56843" y="312892"/>
                        </a:cubicBezTo>
                        <a:cubicBezTo>
                          <a:pt x="57034" y="304388"/>
                          <a:pt x="54940" y="297787"/>
                          <a:pt x="50624" y="293344"/>
                        </a:cubicBezTo>
                        <a:cubicBezTo>
                          <a:pt x="49735" y="292456"/>
                          <a:pt x="48846" y="291758"/>
                          <a:pt x="48021" y="291123"/>
                        </a:cubicBezTo>
                        <a:cubicBezTo>
                          <a:pt x="52528" y="282238"/>
                          <a:pt x="56716" y="272210"/>
                          <a:pt x="56907" y="264784"/>
                        </a:cubicBezTo>
                        <a:cubicBezTo>
                          <a:pt x="57097" y="256280"/>
                          <a:pt x="55003" y="249679"/>
                          <a:pt x="50687" y="245236"/>
                        </a:cubicBezTo>
                        <a:cubicBezTo>
                          <a:pt x="49799" y="244348"/>
                          <a:pt x="48910" y="243650"/>
                          <a:pt x="48085" y="243079"/>
                        </a:cubicBezTo>
                        <a:cubicBezTo>
                          <a:pt x="52591" y="234193"/>
                          <a:pt x="56780" y="224102"/>
                          <a:pt x="56970" y="216740"/>
                        </a:cubicBezTo>
                        <a:cubicBezTo>
                          <a:pt x="57161" y="208235"/>
                          <a:pt x="55066" y="201635"/>
                          <a:pt x="50751" y="197192"/>
                        </a:cubicBezTo>
                        <a:cubicBezTo>
                          <a:pt x="49862" y="196303"/>
                          <a:pt x="48973" y="195605"/>
                          <a:pt x="48148" y="195034"/>
                        </a:cubicBezTo>
                        <a:cubicBezTo>
                          <a:pt x="52654" y="186149"/>
                          <a:pt x="56843" y="176057"/>
                          <a:pt x="57034" y="168695"/>
                        </a:cubicBezTo>
                        <a:cubicBezTo>
                          <a:pt x="57225" y="160191"/>
                          <a:pt x="55130" y="153590"/>
                          <a:pt x="50814" y="149147"/>
                        </a:cubicBezTo>
                        <a:cubicBezTo>
                          <a:pt x="49926" y="148259"/>
                          <a:pt x="49037" y="147561"/>
                          <a:pt x="48212" y="146926"/>
                        </a:cubicBezTo>
                        <a:cubicBezTo>
                          <a:pt x="52718" y="138041"/>
                          <a:pt x="56907" y="128013"/>
                          <a:pt x="57097" y="120587"/>
                        </a:cubicBezTo>
                        <a:cubicBezTo>
                          <a:pt x="57288" y="112083"/>
                          <a:pt x="55193" y="105482"/>
                          <a:pt x="50878" y="101040"/>
                        </a:cubicBezTo>
                        <a:cubicBezTo>
                          <a:pt x="49989" y="100151"/>
                          <a:pt x="49101" y="99453"/>
                          <a:pt x="48275" y="98818"/>
                        </a:cubicBezTo>
                        <a:cubicBezTo>
                          <a:pt x="52781" y="89933"/>
                          <a:pt x="56970" y="79905"/>
                          <a:pt x="57161" y="72480"/>
                        </a:cubicBezTo>
                        <a:cubicBezTo>
                          <a:pt x="56336" y="64292"/>
                          <a:pt x="54177" y="57692"/>
                          <a:pt x="49862" y="53249"/>
                        </a:cubicBezTo>
                        <a:close/>
                        <a:moveTo>
                          <a:pt x="41675" y="649394"/>
                        </a:moveTo>
                        <a:cubicBezTo>
                          <a:pt x="41484" y="656502"/>
                          <a:pt x="34059" y="671036"/>
                          <a:pt x="27585" y="681762"/>
                        </a:cubicBezTo>
                        <a:cubicBezTo>
                          <a:pt x="21175" y="676558"/>
                          <a:pt x="13876" y="668878"/>
                          <a:pt x="14321" y="662595"/>
                        </a:cubicBezTo>
                        <a:cubicBezTo>
                          <a:pt x="15082" y="650663"/>
                          <a:pt x="19271" y="646030"/>
                          <a:pt x="19271" y="645967"/>
                        </a:cubicBezTo>
                        <a:cubicBezTo>
                          <a:pt x="19271" y="645967"/>
                          <a:pt x="24793" y="649457"/>
                          <a:pt x="25808" y="650092"/>
                        </a:cubicBezTo>
                        <a:lnTo>
                          <a:pt x="31711" y="653710"/>
                        </a:lnTo>
                        <a:lnTo>
                          <a:pt x="35582" y="647934"/>
                        </a:lnTo>
                        <a:cubicBezTo>
                          <a:pt x="36153" y="647109"/>
                          <a:pt x="37867" y="644507"/>
                          <a:pt x="40024" y="640889"/>
                        </a:cubicBezTo>
                        <a:cubicBezTo>
                          <a:pt x="41040" y="642413"/>
                          <a:pt x="41802" y="645142"/>
                          <a:pt x="41675" y="649394"/>
                        </a:cubicBezTo>
                        <a:close/>
                        <a:moveTo>
                          <a:pt x="41675" y="601349"/>
                        </a:moveTo>
                        <a:cubicBezTo>
                          <a:pt x="41484" y="608458"/>
                          <a:pt x="34059" y="622992"/>
                          <a:pt x="27585" y="633718"/>
                        </a:cubicBezTo>
                        <a:cubicBezTo>
                          <a:pt x="21175" y="628513"/>
                          <a:pt x="13876" y="620834"/>
                          <a:pt x="14321" y="614551"/>
                        </a:cubicBezTo>
                        <a:cubicBezTo>
                          <a:pt x="15082" y="602619"/>
                          <a:pt x="19271" y="597986"/>
                          <a:pt x="19271" y="597922"/>
                        </a:cubicBezTo>
                        <a:cubicBezTo>
                          <a:pt x="19271" y="597922"/>
                          <a:pt x="24793" y="601413"/>
                          <a:pt x="25808" y="602048"/>
                        </a:cubicBezTo>
                        <a:lnTo>
                          <a:pt x="31711" y="605729"/>
                        </a:lnTo>
                        <a:lnTo>
                          <a:pt x="35582" y="599953"/>
                        </a:lnTo>
                        <a:cubicBezTo>
                          <a:pt x="36153" y="599128"/>
                          <a:pt x="37867" y="596526"/>
                          <a:pt x="40024" y="592909"/>
                        </a:cubicBezTo>
                        <a:cubicBezTo>
                          <a:pt x="41040" y="594368"/>
                          <a:pt x="41802" y="597034"/>
                          <a:pt x="41675" y="601349"/>
                        </a:cubicBezTo>
                        <a:close/>
                        <a:moveTo>
                          <a:pt x="41675" y="553242"/>
                        </a:moveTo>
                        <a:cubicBezTo>
                          <a:pt x="41484" y="560350"/>
                          <a:pt x="34059" y="574884"/>
                          <a:pt x="27585" y="585546"/>
                        </a:cubicBezTo>
                        <a:cubicBezTo>
                          <a:pt x="21175" y="580405"/>
                          <a:pt x="13876" y="572663"/>
                          <a:pt x="14321" y="566379"/>
                        </a:cubicBezTo>
                        <a:cubicBezTo>
                          <a:pt x="15082" y="554448"/>
                          <a:pt x="19271" y="549814"/>
                          <a:pt x="19271" y="549751"/>
                        </a:cubicBezTo>
                        <a:cubicBezTo>
                          <a:pt x="19271" y="549751"/>
                          <a:pt x="24793" y="553242"/>
                          <a:pt x="25808" y="553876"/>
                        </a:cubicBezTo>
                        <a:lnTo>
                          <a:pt x="31711" y="557557"/>
                        </a:lnTo>
                        <a:lnTo>
                          <a:pt x="35582" y="551782"/>
                        </a:lnTo>
                        <a:cubicBezTo>
                          <a:pt x="36153" y="550957"/>
                          <a:pt x="37867" y="548355"/>
                          <a:pt x="40024" y="544737"/>
                        </a:cubicBezTo>
                        <a:cubicBezTo>
                          <a:pt x="41040" y="546260"/>
                          <a:pt x="41802" y="548926"/>
                          <a:pt x="41675" y="553242"/>
                        </a:cubicBezTo>
                        <a:close/>
                        <a:moveTo>
                          <a:pt x="41675" y="505197"/>
                        </a:moveTo>
                        <a:cubicBezTo>
                          <a:pt x="41484" y="512305"/>
                          <a:pt x="34059" y="526839"/>
                          <a:pt x="27585" y="537502"/>
                        </a:cubicBezTo>
                        <a:cubicBezTo>
                          <a:pt x="21175" y="532361"/>
                          <a:pt x="13876" y="524618"/>
                          <a:pt x="14321" y="518335"/>
                        </a:cubicBezTo>
                        <a:cubicBezTo>
                          <a:pt x="15082" y="506467"/>
                          <a:pt x="19271" y="501770"/>
                          <a:pt x="19271" y="501707"/>
                        </a:cubicBezTo>
                        <a:cubicBezTo>
                          <a:pt x="19271" y="501707"/>
                          <a:pt x="24793" y="505261"/>
                          <a:pt x="25808" y="505832"/>
                        </a:cubicBezTo>
                        <a:lnTo>
                          <a:pt x="31711" y="509513"/>
                        </a:lnTo>
                        <a:lnTo>
                          <a:pt x="35582" y="503737"/>
                        </a:lnTo>
                        <a:cubicBezTo>
                          <a:pt x="36153" y="502912"/>
                          <a:pt x="37867" y="500310"/>
                          <a:pt x="40024" y="496692"/>
                        </a:cubicBezTo>
                        <a:cubicBezTo>
                          <a:pt x="41040" y="498216"/>
                          <a:pt x="41802" y="500881"/>
                          <a:pt x="41675" y="505197"/>
                        </a:cubicBezTo>
                        <a:close/>
                        <a:moveTo>
                          <a:pt x="41675" y="457089"/>
                        </a:moveTo>
                        <a:cubicBezTo>
                          <a:pt x="41484" y="464197"/>
                          <a:pt x="34059" y="478731"/>
                          <a:pt x="27585" y="489457"/>
                        </a:cubicBezTo>
                        <a:cubicBezTo>
                          <a:pt x="21175" y="484253"/>
                          <a:pt x="13876" y="476573"/>
                          <a:pt x="14321" y="470290"/>
                        </a:cubicBezTo>
                        <a:cubicBezTo>
                          <a:pt x="15082" y="458358"/>
                          <a:pt x="19271" y="453725"/>
                          <a:pt x="19271" y="453662"/>
                        </a:cubicBezTo>
                        <a:cubicBezTo>
                          <a:pt x="19271" y="453662"/>
                          <a:pt x="24793" y="457153"/>
                          <a:pt x="25808" y="457787"/>
                        </a:cubicBezTo>
                        <a:lnTo>
                          <a:pt x="31711" y="461405"/>
                        </a:lnTo>
                        <a:lnTo>
                          <a:pt x="35582" y="455629"/>
                        </a:lnTo>
                        <a:cubicBezTo>
                          <a:pt x="36153" y="454804"/>
                          <a:pt x="37867" y="452202"/>
                          <a:pt x="40024" y="448584"/>
                        </a:cubicBezTo>
                        <a:cubicBezTo>
                          <a:pt x="41040" y="450108"/>
                          <a:pt x="41802" y="452773"/>
                          <a:pt x="41675" y="457089"/>
                        </a:cubicBezTo>
                        <a:close/>
                        <a:moveTo>
                          <a:pt x="41675" y="408981"/>
                        </a:moveTo>
                        <a:cubicBezTo>
                          <a:pt x="41484" y="416089"/>
                          <a:pt x="34059" y="430623"/>
                          <a:pt x="27585" y="441349"/>
                        </a:cubicBezTo>
                        <a:cubicBezTo>
                          <a:pt x="21175" y="436145"/>
                          <a:pt x="13876" y="428465"/>
                          <a:pt x="14321" y="422182"/>
                        </a:cubicBezTo>
                        <a:cubicBezTo>
                          <a:pt x="15082" y="410250"/>
                          <a:pt x="19271" y="405617"/>
                          <a:pt x="19271" y="405554"/>
                        </a:cubicBezTo>
                        <a:cubicBezTo>
                          <a:pt x="19271" y="405554"/>
                          <a:pt x="24793" y="409045"/>
                          <a:pt x="25808" y="409679"/>
                        </a:cubicBezTo>
                        <a:lnTo>
                          <a:pt x="31711" y="413360"/>
                        </a:lnTo>
                        <a:lnTo>
                          <a:pt x="35582" y="407585"/>
                        </a:lnTo>
                        <a:cubicBezTo>
                          <a:pt x="36153" y="406760"/>
                          <a:pt x="37867" y="404157"/>
                          <a:pt x="40024" y="400540"/>
                        </a:cubicBezTo>
                        <a:cubicBezTo>
                          <a:pt x="41040" y="402000"/>
                          <a:pt x="41802" y="404729"/>
                          <a:pt x="41675" y="408981"/>
                        </a:cubicBezTo>
                        <a:close/>
                        <a:moveTo>
                          <a:pt x="41675" y="360936"/>
                        </a:moveTo>
                        <a:cubicBezTo>
                          <a:pt x="41484" y="368045"/>
                          <a:pt x="34059" y="382579"/>
                          <a:pt x="27585" y="393241"/>
                        </a:cubicBezTo>
                        <a:cubicBezTo>
                          <a:pt x="21175" y="388101"/>
                          <a:pt x="13876" y="380357"/>
                          <a:pt x="14321" y="374074"/>
                        </a:cubicBezTo>
                        <a:cubicBezTo>
                          <a:pt x="15082" y="362142"/>
                          <a:pt x="19271" y="357509"/>
                          <a:pt x="19271" y="357446"/>
                        </a:cubicBezTo>
                        <a:cubicBezTo>
                          <a:pt x="19271" y="357446"/>
                          <a:pt x="24793" y="360936"/>
                          <a:pt x="25808" y="361571"/>
                        </a:cubicBezTo>
                        <a:lnTo>
                          <a:pt x="31711" y="365253"/>
                        </a:lnTo>
                        <a:lnTo>
                          <a:pt x="35582" y="359477"/>
                        </a:lnTo>
                        <a:cubicBezTo>
                          <a:pt x="36153" y="358652"/>
                          <a:pt x="37867" y="356050"/>
                          <a:pt x="40024" y="352432"/>
                        </a:cubicBezTo>
                        <a:cubicBezTo>
                          <a:pt x="41040" y="353955"/>
                          <a:pt x="41802" y="356621"/>
                          <a:pt x="41675" y="360936"/>
                        </a:cubicBezTo>
                        <a:close/>
                        <a:moveTo>
                          <a:pt x="41675" y="312829"/>
                        </a:moveTo>
                        <a:cubicBezTo>
                          <a:pt x="41484" y="319937"/>
                          <a:pt x="34059" y="334471"/>
                          <a:pt x="27585" y="345133"/>
                        </a:cubicBezTo>
                        <a:cubicBezTo>
                          <a:pt x="21175" y="339992"/>
                          <a:pt x="13876" y="332250"/>
                          <a:pt x="14321" y="325967"/>
                        </a:cubicBezTo>
                        <a:cubicBezTo>
                          <a:pt x="15082" y="314098"/>
                          <a:pt x="19271" y="309401"/>
                          <a:pt x="19271" y="309338"/>
                        </a:cubicBezTo>
                        <a:cubicBezTo>
                          <a:pt x="19271" y="309338"/>
                          <a:pt x="24793" y="312892"/>
                          <a:pt x="25808" y="313463"/>
                        </a:cubicBezTo>
                        <a:lnTo>
                          <a:pt x="31711" y="317145"/>
                        </a:lnTo>
                        <a:lnTo>
                          <a:pt x="35582" y="311369"/>
                        </a:lnTo>
                        <a:cubicBezTo>
                          <a:pt x="36153" y="310544"/>
                          <a:pt x="37867" y="307942"/>
                          <a:pt x="40024" y="304324"/>
                        </a:cubicBezTo>
                        <a:cubicBezTo>
                          <a:pt x="41040" y="305847"/>
                          <a:pt x="41802" y="308513"/>
                          <a:pt x="41675" y="312829"/>
                        </a:cubicBezTo>
                        <a:close/>
                        <a:moveTo>
                          <a:pt x="41675" y="264784"/>
                        </a:moveTo>
                        <a:cubicBezTo>
                          <a:pt x="41484" y="271893"/>
                          <a:pt x="34059" y="286426"/>
                          <a:pt x="27585" y="297152"/>
                        </a:cubicBezTo>
                        <a:cubicBezTo>
                          <a:pt x="21175" y="291948"/>
                          <a:pt x="13876" y="284269"/>
                          <a:pt x="14321" y="277986"/>
                        </a:cubicBezTo>
                        <a:cubicBezTo>
                          <a:pt x="15082" y="266054"/>
                          <a:pt x="19271" y="261420"/>
                          <a:pt x="19271" y="261357"/>
                        </a:cubicBezTo>
                        <a:cubicBezTo>
                          <a:pt x="19271" y="261357"/>
                          <a:pt x="24793" y="264848"/>
                          <a:pt x="25808" y="265482"/>
                        </a:cubicBezTo>
                        <a:lnTo>
                          <a:pt x="31711" y="269100"/>
                        </a:lnTo>
                        <a:lnTo>
                          <a:pt x="35582" y="263324"/>
                        </a:lnTo>
                        <a:cubicBezTo>
                          <a:pt x="36153" y="262500"/>
                          <a:pt x="37867" y="259897"/>
                          <a:pt x="40024" y="256280"/>
                        </a:cubicBezTo>
                        <a:cubicBezTo>
                          <a:pt x="41040" y="257803"/>
                          <a:pt x="41802" y="260469"/>
                          <a:pt x="41675" y="264784"/>
                        </a:cubicBezTo>
                        <a:close/>
                        <a:moveTo>
                          <a:pt x="41675" y="216676"/>
                        </a:moveTo>
                        <a:cubicBezTo>
                          <a:pt x="41484" y="223785"/>
                          <a:pt x="34059" y="238319"/>
                          <a:pt x="27585" y="249044"/>
                        </a:cubicBezTo>
                        <a:cubicBezTo>
                          <a:pt x="21175" y="243840"/>
                          <a:pt x="13876" y="236161"/>
                          <a:pt x="14321" y="229877"/>
                        </a:cubicBezTo>
                        <a:cubicBezTo>
                          <a:pt x="15082" y="217946"/>
                          <a:pt x="19271" y="213313"/>
                          <a:pt x="19271" y="213249"/>
                        </a:cubicBezTo>
                        <a:cubicBezTo>
                          <a:pt x="19271" y="213249"/>
                          <a:pt x="24793" y="216740"/>
                          <a:pt x="25808" y="217374"/>
                        </a:cubicBezTo>
                        <a:lnTo>
                          <a:pt x="31711" y="221055"/>
                        </a:lnTo>
                        <a:lnTo>
                          <a:pt x="35582" y="215280"/>
                        </a:lnTo>
                        <a:cubicBezTo>
                          <a:pt x="36153" y="214455"/>
                          <a:pt x="37867" y="211853"/>
                          <a:pt x="40024" y="208235"/>
                        </a:cubicBezTo>
                        <a:cubicBezTo>
                          <a:pt x="41040" y="209695"/>
                          <a:pt x="41802" y="212361"/>
                          <a:pt x="41675" y="216676"/>
                        </a:cubicBezTo>
                        <a:close/>
                        <a:moveTo>
                          <a:pt x="41675" y="168632"/>
                        </a:moveTo>
                        <a:cubicBezTo>
                          <a:pt x="41484" y="175740"/>
                          <a:pt x="34059" y="190274"/>
                          <a:pt x="27585" y="200937"/>
                        </a:cubicBezTo>
                        <a:cubicBezTo>
                          <a:pt x="21175" y="195796"/>
                          <a:pt x="13876" y="188053"/>
                          <a:pt x="14321" y="181769"/>
                        </a:cubicBezTo>
                        <a:cubicBezTo>
                          <a:pt x="15082" y="169838"/>
                          <a:pt x="19271" y="165205"/>
                          <a:pt x="19271" y="165141"/>
                        </a:cubicBezTo>
                        <a:cubicBezTo>
                          <a:pt x="19271" y="165141"/>
                          <a:pt x="24793" y="168632"/>
                          <a:pt x="25808" y="169267"/>
                        </a:cubicBezTo>
                        <a:lnTo>
                          <a:pt x="31711" y="172947"/>
                        </a:lnTo>
                        <a:lnTo>
                          <a:pt x="35582" y="167172"/>
                        </a:lnTo>
                        <a:cubicBezTo>
                          <a:pt x="36153" y="166347"/>
                          <a:pt x="37867" y="163745"/>
                          <a:pt x="40024" y="160127"/>
                        </a:cubicBezTo>
                        <a:cubicBezTo>
                          <a:pt x="41040" y="161587"/>
                          <a:pt x="41802" y="164316"/>
                          <a:pt x="41675" y="168632"/>
                        </a:cubicBezTo>
                        <a:close/>
                        <a:moveTo>
                          <a:pt x="41675" y="120524"/>
                        </a:moveTo>
                        <a:cubicBezTo>
                          <a:pt x="41484" y="127632"/>
                          <a:pt x="34059" y="142166"/>
                          <a:pt x="27585" y="152829"/>
                        </a:cubicBezTo>
                        <a:cubicBezTo>
                          <a:pt x="21175" y="147688"/>
                          <a:pt x="13876" y="139945"/>
                          <a:pt x="14321" y="133661"/>
                        </a:cubicBezTo>
                        <a:cubicBezTo>
                          <a:pt x="15082" y="121793"/>
                          <a:pt x="19271" y="117097"/>
                          <a:pt x="19271" y="117033"/>
                        </a:cubicBezTo>
                        <a:cubicBezTo>
                          <a:pt x="19271" y="117033"/>
                          <a:pt x="24793" y="120587"/>
                          <a:pt x="25808" y="121159"/>
                        </a:cubicBezTo>
                        <a:lnTo>
                          <a:pt x="31711" y="124840"/>
                        </a:lnTo>
                        <a:lnTo>
                          <a:pt x="35582" y="119064"/>
                        </a:lnTo>
                        <a:cubicBezTo>
                          <a:pt x="36153" y="118239"/>
                          <a:pt x="37867" y="115637"/>
                          <a:pt x="40024" y="112019"/>
                        </a:cubicBezTo>
                        <a:cubicBezTo>
                          <a:pt x="41040" y="113542"/>
                          <a:pt x="41802" y="116208"/>
                          <a:pt x="41675" y="120524"/>
                        </a:cubicBezTo>
                        <a:close/>
                        <a:moveTo>
                          <a:pt x="41675" y="72416"/>
                        </a:moveTo>
                        <a:cubicBezTo>
                          <a:pt x="41484" y="79524"/>
                          <a:pt x="34059" y="94058"/>
                          <a:pt x="27585" y="104784"/>
                        </a:cubicBezTo>
                        <a:cubicBezTo>
                          <a:pt x="21175" y="99580"/>
                          <a:pt x="13876" y="91900"/>
                          <a:pt x="14321" y="85617"/>
                        </a:cubicBezTo>
                        <a:cubicBezTo>
                          <a:pt x="15082" y="73685"/>
                          <a:pt x="19271" y="69052"/>
                          <a:pt x="19271" y="68989"/>
                        </a:cubicBezTo>
                        <a:cubicBezTo>
                          <a:pt x="19271" y="68989"/>
                          <a:pt x="24793" y="72480"/>
                          <a:pt x="25808" y="73114"/>
                        </a:cubicBezTo>
                        <a:lnTo>
                          <a:pt x="31711" y="76732"/>
                        </a:lnTo>
                        <a:lnTo>
                          <a:pt x="35582" y="70956"/>
                        </a:lnTo>
                        <a:cubicBezTo>
                          <a:pt x="36153" y="70131"/>
                          <a:pt x="37867" y="67529"/>
                          <a:pt x="40024" y="63911"/>
                        </a:cubicBezTo>
                        <a:cubicBezTo>
                          <a:pt x="41040" y="65434"/>
                          <a:pt x="41802" y="68163"/>
                          <a:pt x="41675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A7F64E4F-F0B0-4530-987A-10E22A9E3246}"/>
                      </a:ext>
                    </a:extLst>
                  </p:cNvPr>
                  <p:cNvSpPr/>
                  <p:nvPr/>
                </p:nvSpPr>
                <p:spPr>
                  <a:xfrm>
                    <a:off x="8052198" y="4542717"/>
                    <a:ext cx="56655" cy="680746"/>
                  </a:xfrm>
                  <a:custGeom>
                    <a:avLst/>
                    <a:gdLst>
                      <a:gd name="connsiteX0" fmla="*/ 2709 w 56655"/>
                      <a:gd name="connsiteY0" fmla="*/ 263134 h 680746"/>
                      <a:gd name="connsiteX1" fmla="*/ 170 w 56655"/>
                      <a:gd name="connsiteY1" fmla="*/ 277033 h 680746"/>
                      <a:gd name="connsiteX2" fmla="*/ 8547 w 56655"/>
                      <a:gd name="connsiteY2" fmla="*/ 298422 h 680746"/>
                      <a:gd name="connsiteX3" fmla="*/ 2709 w 56655"/>
                      <a:gd name="connsiteY3" fmla="*/ 263134 h 680746"/>
                      <a:gd name="connsiteX4" fmla="*/ 27842 w 56655"/>
                      <a:gd name="connsiteY4" fmla="*/ 585610 h 680746"/>
                      <a:gd name="connsiteX5" fmla="*/ 14514 w 56655"/>
                      <a:gd name="connsiteY5" fmla="*/ 566443 h 680746"/>
                      <a:gd name="connsiteX6" fmla="*/ 19528 w 56655"/>
                      <a:gd name="connsiteY6" fmla="*/ 549814 h 680746"/>
                      <a:gd name="connsiteX7" fmla="*/ 26064 w 56655"/>
                      <a:gd name="connsiteY7" fmla="*/ 553940 h 680746"/>
                      <a:gd name="connsiteX8" fmla="*/ 31967 w 56655"/>
                      <a:gd name="connsiteY8" fmla="*/ 557621 h 680746"/>
                      <a:gd name="connsiteX9" fmla="*/ 33808 w 56655"/>
                      <a:gd name="connsiteY9" fmla="*/ 554955 h 680746"/>
                      <a:gd name="connsiteX10" fmla="*/ 32983 w 56655"/>
                      <a:gd name="connsiteY10" fmla="*/ 528553 h 680746"/>
                      <a:gd name="connsiteX11" fmla="*/ 27842 w 56655"/>
                      <a:gd name="connsiteY11" fmla="*/ 537502 h 680746"/>
                      <a:gd name="connsiteX12" fmla="*/ 14514 w 56655"/>
                      <a:gd name="connsiteY12" fmla="*/ 518335 h 680746"/>
                      <a:gd name="connsiteX13" fmla="*/ 19528 w 56655"/>
                      <a:gd name="connsiteY13" fmla="*/ 501707 h 680746"/>
                      <a:gd name="connsiteX14" fmla="*/ 26064 w 56655"/>
                      <a:gd name="connsiteY14" fmla="*/ 505832 h 680746"/>
                      <a:gd name="connsiteX15" fmla="*/ 31967 w 56655"/>
                      <a:gd name="connsiteY15" fmla="*/ 509513 h 680746"/>
                      <a:gd name="connsiteX16" fmla="*/ 32031 w 56655"/>
                      <a:gd name="connsiteY16" fmla="*/ 509386 h 680746"/>
                      <a:gd name="connsiteX17" fmla="*/ 30444 w 56655"/>
                      <a:gd name="connsiteY17" fmla="*/ 484888 h 680746"/>
                      <a:gd name="connsiteX18" fmla="*/ 27778 w 56655"/>
                      <a:gd name="connsiteY18" fmla="*/ 489394 h 680746"/>
                      <a:gd name="connsiteX19" fmla="*/ 14450 w 56655"/>
                      <a:gd name="connsiteY19" fmla="*/ 470227 h 680746"/>
                      <a:gd name="connsiteX20" fmla="*/ 19464 w 56655"/>
                      <a:gd name="connsiteY20" fmla="*/ 453598 h 680746"/>
                      <a:gd name="connsiteX21" fmla="*/ 26001 w 56655"/>
                      <a:gd name="connsiteY21" fmla="*/ 457724 h 680746"/>
                      <a:gd name="connsiteX22" fmla="*/ 28413 w 56655"/>
                      <a:gd name="connsiteY22" fmla="*/ 459247 h 680746"/>
                      <a:gd name="connsiteX23" fmla="*/ 26700 w 56655"/>
                      <a:gd name="connsiteY23" fmla="*/ 440397 h 680746"/>
                      <a:gd name="connsiteX24" fmla="*/ 14450 w 56655"/>
                      <a:gd name="connsiteY24" fmla="*/ 422119 h 680746"/>
                      <a:gd name="connsiteX25" fmla="*/ 19464 w 56655"/>
                      <a:gd name="connsiteY25" fmla="*/ 405490 h 680746"/>
                      <a:gd name="connsiteX26" fmla="*/ 23336 w 56655"/>
                      <a:gd name="connsiteY26" fmla="*/ 407966 h 680746"/>
                      <a:gd name="connsiteX27" fmla="*/ 20860 w 56655"/>
                      <a:gd name="connsiteY27" fmla="*/ 386768 h 680746"/>
                      <a:gd name="connsiteX28" fmla="*/ 14450 w 56655"/>
                      <a:gd name="connsiteY28" fmla="*/ 374074 h 680746"/>
                      <a:gd name="connsiteX29" fmla="*/ 17496 w 56655"/>
                      <a:gd name="connsiteY29" fmla="*/ 360619 h 680746"/>
                      <a:gd name="connsiteX30" fmla="*/ 8674 w 56655"/>
                      <a:gd name="connsiteY30" fmla="*/ 299755 h 680746"/>
                      <a:gd name="connsiteX31" fmla="*/ 43 w 56655"/>
                      <a:gd name="connsiteY31" fmla="*/ 325078 h 680746"/>
                      <a:gd name="connsiteX32" fmla="*/ 9119 w 56655"/>
                      <a:gd name="connsiteY32" fmla="*/ 347291 h 680746"/>
                      <a:gd name="connsiteX33" fmla="*/ 43 w 56655"/>
                      <a:gd name="connsiteY33" fmla="*/ 373122 h 680746"/>
                      <a:gd name="connsiteX34" fmla="*/ 9119 w 56655"/>
                      <a:gd name="connsiteY34" fmla="*/ 395336 h 680746"/>
                      <a:gd name="connsiteX35" fmla="*/ 43 w 56655"/>
                      <a:gd name="connsiteY35" fmla="*/ 421167 h 680746"/>
                      <a:gd name="connsiteX36" fmla="*/ 9119 w 56655"/>
                      <a:gd name="connsiteY36" fmla="*/ 443380 h 680746"/>
                      <a:gd name="connsiteX37" fmla="*/ 43 w 56655"/>
                      <a:gd name="connsiteY37" fmla="*/ 469211 h 680746"/>
                      <a:gd name="connsiteX38" fmla="*/ 9119 w 56655"/>
                      <a:gd name="connsiteY38" fmla="*/ 491425 h 680746"/>
                      <a:gd name="connsiteX39" fmla="*/ 43 w 56655"/>
                      <a:gd name="connsiteY39" fmla="*/ 517256 h 680746"/>
                      <a:gd name="connsiteX40" fmla="*/ 9119 w 56655"/>
                      <a:gd name="connsiteY40" fmla="*/ 539469 h 680746"/>
                      <a:gd name="connsiteX41" fmla="*/ 43 w 56655"/>
                      <a:gd name="connsiteY41" fmla="*/ 565300 h 680746"/>
                      <a:gd name="connsiteX42" fmla="*/ 9119 w 56655"/>
                      <a:gd name="connsiteY42" fmla="*/ 587514 h 680746"/>
                      <a:gd name="connsiteX43" fmla="*/ 43 w 56655"/>
                      <a:gd name="connsiteY43" fmla="*/ 613345 h 680746"/>
                      <a:gd name="connsiteX44" fmla="*/ 9119 w 56655"/>
                      <a:gd name="connsiteY44" fmla="*/ 635558 h 680746"/>
                      <a:gd name="connsiteX45" fmla="*/ 43 w 56655"/>
                      <a:gd name="connsiteY45" fmla="*/ 661389 h 680746"/>
                      <a:gd name="connsiteX46" fmla="*/ 6834 w 56655"/>
                      <a:gd name="connsiteY46" fmla="*/ 680747 h 680746"/>
                      <a:gd name="connsiteX47" fmla="*/ 16925 w 56655"/>
                      <a:gd name="connsiteY47" fmla="*/ 669957 h 680746"/>
                      <a:gd name="connsiteX48" fmla="*/ 14450 w 56655"/>
                      <a:gd name="connsiteY48" fmla="*/ 662341 h 680746"/>
                      <a:gd name="connsiteX49" fmla="*/ 19464 w 56655"/>
                      <a:gd name="connsiteY49" fmla="*/ 645713 h 680746"/>
                      <a:gd name="connsiteX50" fmla="*/ 26001 w 56655"/>
                      <a:gd name="connsiteY50" fmla="*/ 649838 h 680746"/>
                      <a:gd name="connsiteX51" fmla="*/ 30380 w 56655"/>
                      <a:gd name="connsiteY51" fmla="*/ 652567 h 680746"/>
                      <a:gd name="connsiteX52" fmla="*/ 30571 w 56655"/>
                      <a:gd name="connsiteY52" fmla="*/ 652250 h 680746"/>
                      <a:gd name="connsiteX53" fmla="*/ 33173 w 56655"/>
                      <a:gd name="connsiteY53" fmla="*/ 623817 h 680746"/>
                      <a:gd name="connsiteX54" fmla="*/ 27714 w 56655"/>
                      <a:gd name="connsiteY54" fmla="*/ 633400 h 680746"/>
                      <a:gd name="connsiteX55" fmla="*/ 14387 w 56655"/>
                      <a:gd name="connsiteY55" fmla="*/ 614233 h 680746"/>
                      <a:gd name="connsiteX56" fmla="*/ 19401 w 56655"/>
                      <a:gd name="connsiteY56" fmla="*/ 597605 h 680746"/>
                      <a:gd name="connsiteX57" fmla="*/ 25938 w 56655"/>
                      <a:gd name="connsiteY57" fmla="*/ 601730 h 680746"/>
                      <a:gd name="connsiteX58" fmla="*/ 31840 w 56655"/>
                      <a:gd name="connsiteY58" fmla="*/ 605411 h 680746"/>
                      <a:gd name="connsiteX59" fmla="*/ 33681 w 56655"/>
                      <a:gd name="connsiteY59" fmla="*/ 602682 h 680746"/>
                      <a:gd name="connsiteX60" fmla="*/ 33681 w 56655"/>
                      <a:gd name="connsiteY60" fmla="*/ 602682 h 680746"/>
                      <a:gd name="connsiteX61" fmla="*/ 33871 w 56655"/>
                      <a:gd name="connsiteY61" fmla="*/ 575518 h 680746"/>
                      <a:gd name="connsiteX62" fmla="*/ 33871 w 56655"/>
                      <a:gd name="connsiteY62" fmla="*/ 574376 h 680746"/>
                      <a:gd name="connsiteX63" fmla="*/ 27842 w 56655"/>
                      <a:gd name="connsiteY63" fmla="*/ 585610 h 680746"/>
                      <a:gd name="connsiteX64" fmla="*/ 50118 w 56655"/>
                      <a:gd name="connsiteY64" fmla="*/ 53249 h 680746"/>
                      <a:gd name="connsiteX65" fmla="*/ 47516 w 56655"/>
                      <a:gd name="connsiteY65" fmla="*/ 51091 h 680746"/>
                      <a:gd name="connsiteX66" fmla="*/ 56402 w 56655"/>
                      <a:gd name="connsiteY66" fmla="*/ 24752 h 680746"/>
                      <a:gd name="connsiteX67" fmla="*/ 50182 w 56655"/>
                      <a:gd name="connsiteY67" fmla="*/ 5204 h 680746"/>
                      <a:gd name="connsiteX68" fmla="*/ 47580 w 56655"/>
                      <a:gd name="connsiteY68" fmla="*/ 2983 h 680746"/>
                      <a:gd name="connsiteX69" fmla="*/ 38568 w 56655"/>
                      <a:gd name="connsiteY69" fmla="*/ 0 h 680746"/>
                      <a:gd name="connsiteX70" fmla="*/ 38568 w 56655"/>
                      <a:gd name="connsiteY70" fmla="*/ 14407 h 680746"/>
                      <a:gd name="connsiteX71" fmla="*/ 38250 w 56655"/>
                      <a:gd name="connsiteY71" fmla="*/ 14407 h 680746"/>
                      <a:gd name="connsiteX72" fmla="*/ 40344 w 56655"/>
                      <a:gd name="connsiteY72" fmla="*/ 15930 h 680746"/>
                      <a:gd name="connsiteX73" fmla="*/ 41995 w 56655"/>
                      <a:gd name="connsiteY73" fmla="*/ 24435 h 680746"/>
                      <a:gd name="connsiteX74" fmla="*/ 27905 w 56655"/>
                      <a:gd name="connsiteY74" fmla="*/ 56803 h 680746"/>
                      <a:gd name="connsiteX75" fmla="*/ 14577 w 56655"/>
                      <a:gd name="connsiteY75" fmla="*/ 37636 h 680746"/>
                      <a:gd name="connsiteX76" fmla="*/ 19591 w 56655"/>
                      <a:gd name="connsiteY76" fmla="*/ 21008 h 680746"/>
                      <a:gd name="connsiteX77" fmla="*/ 16862 w 56655"/>
                      <a:gd name="connsiteY77" fmla="*/ 18342 h 680746"/>
                      <a:gd name="connsiteX78" fmla="*/ 14450 w 56655"/>
                      <a:gd name="connsiteY78" fmla="*/ 15930 h 680746"/>
                      <a:gd name="connsiteX79" fmla="*/ 9499 w 56655"/>
                      <a:gd name="connsiteY79" fmla="*/ 10726 h 680746"/>
                      <a:gd name="connsiteX80" fmla="*/ 9372 w 56655"/>
                      <a:gd name="connsiteY80" fmla="*/ 10853 h 680746"/>
                      <a:gd name="connsiteX81" fmla="*/ 234 w 56655"/>
                      <a:gd name="connsiteY81" fmla="*/ 36684 h 680746"/>
                      <a:gd name="connsiteX82" fmla="*/ 9309 w 56655"/>
                      <a:gd name="connsiteY82" fmla="*/ 58898 h 680746"/>
                      <a:gd name="connsiteX83" fmla="*/ 234 w 56655"/>
                      <a:gd name="connsiteY83" fmla="*/ 84729 h 680746"/>
                      <a:gd name="connsiteX84" fmla="*/ 9309 w 56655"/>
                      <a:gd name="connsiteY84" fmla="*/ 106942 h 680746"/>
                      <a:gd name="connsiteX85" fmla="*/ 234 w 56655"/>
                      <a:gd name="connsiteY85" fmla="*/ 132773 h 680746"/>
                      <a:gd name="connsiteX86" fmla="*/ 9309 w 56655"/>
                      <a:gd name="connsiteY86" fmla="*/ 154987 h 680746"/>
                      <a:gd name="connsiteX87" fmla="*/ 234 w 56655"/>
                      <a:gd name="connsiteY87" fmla="*/ 180817 h 680746"/>
                      <a:gd name="connsiteX88" fmla="*/ 9309 w 56655"/>
                      <a:gd name="connsiteY88" fmla="*/ 203031 h 680746"/>
                      <a:gd name="connsiteX89" fmla="*/ 234 w 56655"/>
                      <a:gd name="connsiteY89" fmla="*/ 228862 h 680746"/>
                      <a:gd name="connsiteX90" fmla="*/ 1313 w 56655"/>
                      <a:gd name="connsiteY90" fmla="*/ 237494 h 680746"/>
                      <a:gd name="connsiteX91" fmla="*/ 14704 w 56655"/>
                      <a:gd name="connsiteY91" fmla="*/ 231591 h 680746"/>
                      <a:gd name="connsiteX92" fmla="*/ 14641 w 56655"/>
                      <a:gd name="connsiteY92" fmla="*/ 229814 h 680746"/>
                      <a:gd name="connsiteX93" fmla="*/ 19654 w 56655"/>
                      <a:gd name="connsiteY93" fmla="*/ 213186 h 680746"/>
                      <a:gd name="connsiteX94" fmla="*/ 26191 w 56655"/>
                      <a:gd name="connsiteY94" fmla="*/ 217311 h 680746"/>
                      <a:gd name="connsiteX95" fmla="*/ 32094 w 56655"/>
                      <a:gd name="connsiteY95" fmla="*/ 220992 h 680746"/>
                      <a:gd name="connsiteX96" fmla="*/ 35965 w 56655"/>
                      <a:gd name="connsiteY96" fmla="*/ 215217 h 680746"/>
                      <a:gd name="connsiteX97" fmla="*/ 40408 w 56655"/>
                      <a:gd name="connsiteY97" fmla="*/ 208172 h 680746"/>
                      <a:gd name="connsiteX98" fmla="*/ 42058 w 56655"/>
                      <a:gd name="connsiteY98" fmla="*/ 216676 h 680746"/>
                      <a:gd name="connsiteX99" fmla="*/ 41805 w 56655"/>
                      <a:gd name="connsiteY99" fmla="*/ 218834 h 680746"/>
                      <a:gd name="connsiteX100" fmla="*/ 56275 w 56655"/>
                      <a:gd name="connsiteY100" fmla="*/ 211599 h 680746"/>
                      <a:gd name="connsiteX101" fmla="*/ 50246 w 56655"/>
                      <a:gd name="connsiteY101" fmla="*/ 197509 h 680746"/>
                      <a:gd name="connsiteX102" fmla="*/ 47643 w 56655"/>
                      <a:gd name="connsiteY102" fmla="*/ 195351 h 680746"/>
                      <a:gd name="connsiteX103" fmla="*/ 56529 w 56655"/>
                      <a:gd name="connsiteY103" fmla="*/ 169013 h 680746"/>
                      <a:gd name="connsiteX104" fmla="*/ 50309 w 56655"/>
                      <a:gd name="connsiteY104" fmla="*/ 149465 h 680746"/>
                      <a:gd name="connsiteX105" fmla="*/ 47707 w 56655"/>
                      <a:gd name="connsiteY105" fmla="*/ 147243 h 680746"/>
                      <a:gd name="connsiteX106" fmla="*/ 56592 w 56655"/>
                      <a:gd name="connsiteY106" fmla="*/ 120905 h 680746"/>
                      <a:gd name="connsiteX107" fmla="*/ 50373 w 56655"/>
                      <a:gd name="connsiteY107" fmla="*/ 101357 h 680746"/>
                      <a:gd name="connsiteX108" fmla="*/ 47770 w 56655"/>
                      <a:gd name="connsiteY108" fmla="*/ 99135 h 680746"/>
                      <a:gd name="connsiteX109" fmla="*/ 56656 w 56655"/>
                      <a:gd name="connsiteY109" fmla="*/ 72797 h 680746"/>
                      <a:gd name="connsiteX110" fmla="*/ 50118 w 56655"/>
                      <a:gd name="connsiteY110" fmla="*/ 53249 h 680746"/>
                      <a:gd name="connsiteX111" fmla="*/ 41931 w 56655"/>
                      <a:gd name="connsiteY111" fmla="*/ 168632 h 680746"/>
                      <a:gd name="connsiteX112" fmla="*/ 27842 w 56655"/>
                      <a:gd name="connsiteY112" fmla="*/ 200937 h 680746"/>
                      <a:gd name="connsiteX113" fmla="*/ 14514 w 56655"/>
                      <a:gd name="connsiteY113" fmla="*/ 181769 h 680746"/>
                      <a:gd name="connsiteX114" fmla="*/ 19528 w 56655"/>
                      <a:gd name="connsiteY114" fmla="*/ 165141 h 680746"/>
                      <a:gd name="connsiteX115" fmla="*/ 26064 w 56655"/>
                      <a:gd name="connsiteY115" fmla="*/ 169267 h 680746"/>
                      <a:gd name="connsiteX116" fmla="*/ 31967 w 56655"/>
                      <a:gd name="connsiteY116" fmla="*/ 172947 h 680746"/>
                      <a:gd name="connsiteX117" fmla="*/ 35838 w 56655"/>
                      <a:gd name="connsiteY117" fmla="*/ 167172 h 680746"/>
                      <a:gd name="connsiteX118" fmla="*/ 40281 w 56655"/>
                      <a:gd name="connsiteY118" fmla="*/ 160127 h 680746"/>
                      <a:gd name="connsiteX119" fmla="*/ 41931 w 56655"/>
                      <a:gd name="connsiteY119" fmla="*/ 168632 h 680746"/>
                      <a:gd name="connsiteX120" fmla="*/ 41931 w 56655"/>
                      <a:gd name="connsiteY120" fmla="*/ 120524 h 680746"/>
                      <a:gd name="connsiteX121" fmla="*/ 27842 w 56655"/>
                      <a:gd name="connsiteY121" fmla="*/ 152829 h 680746"/>
                      <a:gd name="connsiteX122" fmla="*/ 14514 w 56655"/>
                      <a:gd name="connsiteY122" fmla="*/ 133661 h 680746"/>
                      <a:gd name="connsiteX123" fmla="*/ 19528 w 56655"/>
                      <a:gd name="connsiteY123" fmla="*/ 117033 h 680746"/>
                      <a:gd name="connsiteX124" fmla="*/ 26064 w 56655"/>
                      <a:gd name="connsiteY124" fmla="*/ 121159 h 680746"/>
                      <a:gd name="connsiteX125" fmla="*/ 31967 w 56655"/>
                      <a:gd name="connsiteY125" fmla="*/ 124840 h 680746"/>
                      <a:gd name="connsiteX126" fmla="*/ 35838 w 56655"/>
                      <a:gd name="connsiteY126" fmla="*/ 119064 h 680746"/>
                      <a:gd name="connsiteX127" fmla="*/ 40281 w 56655"/>
                      <a:gd name="connsiteY127" fmla="*/ 112019 h 680746"/>
                      <a:gd name="connsiteX128" fmla="*/ 41931 w 56655"/>
                      <a:gd name="connsiteY128" fmla="*/ 120524 h 680746"/>
                      <a:gd name="connsiteX129" fmla="*/ 41931 w 56655"/>
                      <a:gd name="connsiteY129" fmla="*/ 72416 h 680746"/>
                      <a:gd name="connsiteX130" fmla="*/ 27842 w 56655"/>
                      <a:gd name="connsiteY130" fmla="*/ 104784 h 680746"/>
                      <a:gd name="connsiteX131" fmla="*/ 14514 w 56655"/>
                      <a:gd name="connsiteY131" fmla="*/ 85617 h 680746"/>
                      <a:gd name="connsiteX132" fmla="*/ 19528 w 56655"/>
                      <a:gd name="connsiteY132" fmla="*/ 68989 h 680746"/>
                      <a:gd name="connsiteX133" fmla="*/ 26064 w 56655"/>
                      <a:gd name="connsiteY133" fmla="*/ 73114 h 680746"/>
                      <a:gd name="connsiteX134" fmla="*/ 31967 w 56655"/>
                      <a:gd name="connsiteY134" fmla="*/ 76732 h 680746"/>
                      <a:gd name="connsiteX135" fmla="*/ 35838 w 56655"/>
                      <a:gd name="connsiteY135" fmla="*/ 70956 h 680746"/>
                      <a:gd name="connsiteX136" fmla="*/ 40281 w 56655"/>
                      <a:gd name="connsiteY136" fmla="*/ 63911 h 680746"/>
                      <a:gd name="connsiteX137" fmla="*/ 41931 w 56655"/>
                      <a:gd name="connsiteY137" fmla="*/ 72416 h 680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</a:cxnLst>
                    <a:rect l="l" t="t" r="r" b="b"/>
                    <a:pathLst>
                      <a:path w="56655" h="680746">
                        <a:moveTo>
                          <a:pt x="2709" y="263134"/>
                        </a:moveTo>
                        <a:cubicBezTo>
                          <a:pt x="1503" y="266815"/>
                          <a:pt x="551" y="271385"/>
                          <a:pt x="170" y="277033"/>
                        </a:cubicBezTo>
                        <a:cubicBezTo>
                          <a:pt x="-337" y="285030"/>
                          <a:pt x="3597" y="292456"/>
                          <a:pt x="8547" y="298422"/>
                        </a:cubicBezTo>
                        <a:cubicBezTo>
                          <a:pt x="6390" y="284522"/>
                          <a:pt x="4359" y="272591"/>
                          <a:pt x="2709" y="263134"/>
                        </a:cubicBezTo>
                        <a:close/>
                        <a:moveTo>
                          <a:pt x="27842" y="585610"/>
                        </a:moveTo>
                        <a:cubicBezTo>
                          <a:pt x="21431" y="580469"/>
                          <a:pt x="14132" y="572726"/>
                          <a:pt x="14514" y="566443"/>
                        </a:cubicBezTo>
                        <a:cubicBezTo>
                          <a:pt x="15275" y="554511"/>
                          <a:pt x="19464" y="549878"/>
                          <a:pt x="19528" y="549814"/>
                        </a:cubicBezTo>
                        <a:cubicBezTo>
                          <a:pt x="19528" y="549814"/>
                          <a:pt x="25049" y="553305"/>
                          <a:pt x="26064" y="553940"/>
                        </a:cubicBezTo>
                        <a:lnTo>
                          <a:pt x="31967" y="557621"/>
                        </a:lnTo>
                        <a:lnTo>
                          <a:pt x="33808" y="554955"/>
                        </a:lnTo>
                        <a:cubicBezTo>
                          <a:pt x="33617" y="546197"/>
                          <a:pt x="33363" y="537375"/>
                          <a:pt x="32983" y="528553"/>
                        </a:cubicBezTo>
                        <a:cubicBezTo>
                          <a:pt x="31269" y="531663"/>
                          <a:pt x="29555" y="534709"/>
                          <a:pt x="27842" y="537502"/>
                        </a:cubicBezTo>
                        <a:cubicBezTo>
                          <a:pt x="21431" y="532361"/>
                          <a:pt x="14132" y="524618"/>
                          <a:pt x="14514" y="518335"/>
                        </a:cubicBezTo>
                        <a:cubicBezTo>
                          <a:pt x="15275" y="506467"/>
                          <a:pt x="19464" y="501770"/>
                          <a:pt x="19528" y="501707"/>
                        </a:cubicBezTo>
                        <a:cubicBezTo>
                          <a:pt x="19528" y="501707"/>
                          <a:pt x="25049" y="505261"/>
                          <a:pt x="26064" y="505832"/>
                        </a:cubicBezTo>
                        <a:lnTo>
                          <a:pt x="31967" y="509513"/>
                        </a:lnTo>
                        <a:lnTo>
                          <a:pt x="32031" y="509386"/>
                        </a:lnTo>
                        <a:cubicBezTo>
                          <a:pt x="31586" y="501199"/>
                          <a:pt x="31078" y="493075"/>
                          <a:pt x="30444" y="484888"/>
                        </a:cubicBezTo>
                        <a:cubicBezTo>
                          <a:pt x="29555" y="486411"/>
                          <a:pt x="28667" y="487934"/>
                          <a:pt x="27778" y="489394"/>
                        </a:cubicBezTo>
                        <a:cubicBezTo>
                          <a:pt x="21368" y="484190"/>
                          <a:pt x="14069" y="476510"/>
                          <a:pt x="14450" y="470227"/>
                        </a:cubicBezTo>
                        <a:cubicBezTo>
                          <a:pt x="15212" y="458295"/>
                          <a:pt x="19401" y="453662"/>
                          <a:pt x="19464" y="453598"/>
                        </a:cubicBezTo>
                        <a:cubicBezTo>
                          <a:pt x="19464" y="453598"/>
                          <a:pt x="24986" y="457089"/>
                          <a:pt x="26001" y="457724"/>
                        </a:cubicBezTo>
                        <a:lnTo>
                          <a:pt x="28413" y="459247"/>
                        </a:lnTo>
                        <a:cubicBezTo>
                          <a:pt x="27905" y="452900"/>
                          <a:pt x="27271" y="446617"/>
                          <a:pt x="26700" y="440397"/>
                        </a:cubicBezTo>
                        <a:cubicBezTo>
                          <a:pt x="20543" y="435256"/>
                          <a:pt x="14069" y="428021"/>
                          <a:pt x="14450" y="422119"/>
                        </a:cubicBezTo>
                        <a:cubicBezTo>
                          <a:pt x="15212" y="410187"/>
                          <a:pt x="19401" y="405554"/>
                          <a:pt x="19464" y="405490"/>
                        </a:cubicBezTo>
                        <a:cubicBezTo>
                          <a:pt x="19464" y="405490"/>
                          <a:pt x="21558" y="406823"/>
                          <a:pt x="23336" y="407966"/>
                        </a:cubicBezTo>
                        <a:cubicBezTo>
                          <a:pt x="22511" y="400794"/>
                          <a:pt x="21685" y="393686"/>
                          <a:pt x="20860" y="386768"/>
                        </a:cubicBezTo>
                        <a:cubicBezTo>
                          <a:pt x="17052" y="382642"/>
                          <a:pt x="14196" y="378009"/>
                          <a:pt x="14450" y="374074"/>
                        </a:cubicBezTo>
                        <a:cubicBezTo>
                          <a:pt x="14894" y="367537"/>
                          <a:pt x="16291" y="363222"/>
                          <a:pt x="17496" y="360619"/>
                        </a:cubicBezTo>
                        <a:cubicBezTo>
                          <a:pt x="14514" y="337961"/>
                          <a:pt x="11404" y="317335"/>
                          <a:pt x="8674" y="299755"/>
                        </a:cubicBezTo>
                        <a:cubicBezTo>
                          <a:pt x="6644" y="302039"/>
                          <a:pt x="995" y="309655"/>
                          <a:pt x="43" y="325078"/>
                        </a:cubicBezTo>
                        <a:cubicBezTo>
                          <a:pt x="-464" y="333456"/>
                          <a:pt x="3851" y="341135"/>
                          <a:pt x="9119" y="347291"/>
                        </a:cubicBezTo>
                        <a:cubicBezTo>
                          <a:pt x="7786" y="348624"/>
                          <a:pt x="1059" y="356176"/>
                          <a:pt x="43" y="373122"/>
                        </a:cubicBezTo>
                        <a:cubicBezTo>
                          <a:pt x="-464" y="381500"/>
                          <a:pt x="3851" y="389179"/>
                          <a:pt x="9119" y="395336"/>
                        </a:cubicBezTo>
                        <a:cubicBezTo>
                          <a:pt x="7786" y="396668"/>
                          <a:pt x="1059" y="404221"/>
                          <a:pt x="43" y="421167"/>
                        </a:cubicBezTo>
                        <a:cubicBezTo>
                          <a:pt x="-464" y="429544"/>
                          <a:pt x="3851" y="437224"/>
                          <a:pt x="9119" y="443380"/>
                        </a:cubicBezTo>
                        <a:cubicBezTo>
                          <a:pt x="7786" y="444713"/>
                          <a:pt x="1059" y="452266"/>
                          <a:pt x="43" y="469211"/>
                        </a:cubicBezTo>
                        <a:cubicBezTo>
                          <a:pt x="-464" y="477589"/>
                          <a:pt x="3851" y="485268"/>
                          <a:pt x="9119" y="491425"/>
                        </a:cubicBezTo>
                        <a:cubicBezTo>
                          <a:pt x="7786" y="492757"/>
                          <a:pt x="1059" y="500310"/>
                          <a:pt x="43" y="517256"/>
                        </a:cubicBezTo>
                        <a:cubicBezTo>
                          <a:pt x="-464" y="525633"/>
                          <a:pt x="3851" y="533313"/>
                          <a:pt x="9119" y="539469"/>
                        </a:cubicBezTo>
                        <a:cubicBezTo>
                          <a:pt x="7786" y="540802"/>
                          <a:pt x="1059" y="548355"/>
                          <a:pt x="43" y="565300"/>
                        </a:cubicBezTo>
                        <a:cubicBezTo>
                          <a:pt x="-464" y="573678"/>
                          <a:pt x="3851" y="581357"/>
                          <a:pt x="9119" y="587514"/>
                        </a:cubicBezTo>
                        <a:cubicBezTo>
                          <a:pt x="7786" y="588847"/>
                          <a:pt x="1059" y="596399"/>
                          <a:pt x="43" y="613345"/>
                        </a:cubicBezTo>
                        <a:cubicBezTo>
                          <a:pt x="-464" y="621722"/>
                          <a:pt x="3851" y="629402"/>
                          <a:pt x="9119" y="635558"/>
                        </a:cubicBezTo>
                        <a:cubicBezTo>
                          <a:pt x="7786" y="636891"/>
                          <a:pt x="1059" y="644444"/>
                          <a:pt x="43" y="661389"/>
                        </a:cubicBezTo>
                        <a:cubicBezTo>
                          <a:pt x="-401" y="668497"/>
                          <a:pt x="2645" y="675098"/>
                          <a:pt x="6834" y="680747"/>
                        </a:cubicBezTo>
                        <a:cubicBezTo>
                          <a:pt x="10706" y="676875"/>
                          <a:pt x="14006" y="673257"/>
                          <a:pt x="16925" y="669957"/>
                        </a:cubicBezTo>
                        <a:cubicBezTo>
                          <a:pt x="15275" y="667355"/>
                          <a:pt x="14323" y="664753"/>
                          <a:pt x="14450" y="662341"/>
                        </a:cubicBezTo>
                        <a:cubicBezTo>
                          <a:pt x="15212" y="650410"/>
                          <a:pt x="19401" y="645776"/>
                          <a:pt x="19464" y="645713"/>
                        </a:cubicBezTo>
                        <a:cubicBezTo>
                          <a:pt x="19464" y="645713"/>
                          <a:pt x="24986" y="649204"/>
                          <a:pt x="26001" y="649838"/>
                        </a:cubicBezTo>
                        <a:lnTo>
                          <a:pt x="30380" y="652567"/>
                        </a:lnTo>
                        <a:cubicBezTo>
                          <a:pt x="30507" y="652377"/>
                          <a:pt x="30571" y="652250"/>
                          <a:pt x="30571" y="652250"/>
                        </a:cubicBezTo>
                        <a:cubicBezTo>
                          <a:pt x="30571" y="652250"/>
                          <a:pt x="32221" y="650854"/>
                          <a:pt x="33173" y="623817"/>
                        </a:cubicBezTo>
                        <a:cubicBezTo>
                          <a:pt x="31396" y="627180"/>
                          <a:pt x="29555" y="630417"/>
                          <a:pt x="27714" y="633400"/>
                        </a:cubicBezTo>
                        <a:cubicBezTo>
                          <a:pt x="21304" y="628196"/>
                          <a:pt x="14006" y="620516"/>
                          <a:pt x="14387" y="614233"/>
                        </a:cubicBezTo>
                        <a:cubicBezTo>
                          <a:pt x="15148" y="602301"/>
                          <a:pt x="19337" y="597669"/>
                          <a:pt x="19401" y="597605"/>
                        </a:cubicBezTo>
                        <a:cubicBezTo>
                          <a:pt x="19401" y="597605"/>
                          <a:pt x="24922" y="601096"/>
                          <a:pt x="25938" y="601730"/>
                        </a:cubicBezTo>
                        <a:lnTo>
                          <a:pt x="31840" y="605411"/>
                        </a:lnTo>
                        <a:lnTo>
                          <a:pt x="33681" y="602682"/>
                        </a:lnTo>
                        <a:lnTo>
                          <a:pt x="33681" y="602682"/>
                        </a:lnTo>
                        <a:cubicBezTo>
                          <a:pt x="33808" y="594939"/>
                          <a:pt x="33871" y="585927"/>
                          <a:pt x="33871" y="575518"/>
                        </a:cubicBezTo>
                        <a:lnTo>
                          <a:pt x="33871" y="574376"/>
                        </a:lnTo>
                        <a:cubicBezTo>
                          <a:pt x="32031" y="578438"/>
                          <a:pt x="29936" y="582246"/>
                          <a:pt x="27842" y="585610"/>
                        </a:cubicBezTo>
                        <a:close/>
                        <a:moveTo>
                          <a:pt x="50118" y="53249"/>
                        </a:moveTo>
                        <a:cubicBezTo>
                          <a:pt x="49230" y="52360"/>
                          <a:pt x="48341" y="51662"/>
                          <a:pt x="47516" y="51091"/>
                        </a:cubicBezTo>
                        <a:cubicBezTo>
                          <a:pt x="52023" y="42206"/>
                          <a:pt x="56211" y="32114"/>
                          <a:pt x="56402" y="24752"/>
                        </a:cubicBezTo>
                        <a:cubicBezTo>
                          <a:pt x="56592" y="16248"/>
                          <a:pt x="54498" y="9647"/>
                          <a:pt x="50182" y="5204"/>
                        </a:cubicBezTo>
                        <a:cubicBezTo>
                          <a:pt x="49293" y="4316"/>
                          <a:pt x="48468" y="3618"/>
                          <a:pt x="47580" y="2983"/>
                        </a:cubicBezTo>
                        <a:cubicBezTo>
                          <a:pt x="43518" y="127"/>
                          <a:pt x="39519" y="0"/>
                          <a:pt x="38568" y="0"/>
                        </a:cubicBezTo>
                        <a:lnTo>
                          <a:pt x="38568" y="14407"/>
                        </a:lnTo>
                        <a:cubicBezTo>
                          <a:pt x="38568" y="14407"/>
                          <a:pt x="38441" y="14407"/>
                          <a:pt x="38250" y="14407"/>
                        </a:cubicBezTo>
                        <a:cubicBezTo>
                          <a:pt x="38948" y="14471"/>
                          <a:pt x="39710" y="14978"/>
                          <a:pt x="40344" y="15930"/>
                        </a:cubicBezTo>
                        <a:cubicBezTo>
                          <a:pt x="41360" y="17453"/>
                          <a:pt x="42122" y="20119"/>
                          <a:pt x="41995" y="24435"/>
                        </a:cubicBezTo>
                        <a:cubicBezTo>
                          <a:pt x="41805" y="31543"/>
                          <a:pt x="34379" y="46077"/>
                          <a:pt x="27905" y="56803"/>
                        </a:cubicBezTo>
                        <a:cubicBezTo>
                          <a:pt x="21495" y="51599"/>
                          <a:pt x="14196" y="43919"/>
                          <a:pt x="14577" y="37636"/>
                        </a:cubicBezTo>
                        <a:cubicBezTo>
                          <a:pt x="15339" y="25704"/>
                          <a:pt x="19528" y="21071"/>
                          <a:pt x="19591" y="21008"/>
                        </a:cubicBezTo>
                        <a:lnTo>
                          <a:pt x="16862" y="18342"/>
                        </a:lnTo>
                        <a:lnTo>
                          <a:pt x="14450" y="15930"/>
                        </a:lnTo>
                        <a:lnTo>
                          <a:pt x="9499" y="10726"/>
                        </a:lnTo>
                        <a:lnTo>
                          <a:pt x="9372" y="10853"/>
                        </a:lnTo>
                        <a:cubicBezTo>
                          <a:pt x="8040" y="12186"/>
                          <a:pt x="1313" y="19739"/>
                          <a:pt x="234" y="36684"/>
                        </a:cubicBezTo>
                        <a:cubicBezTo>
                          <a:pt x="-274" y="45062"/>
                          <a:pt x="4041" y="52741"/>
                          <a:pt x="9309" y="58898"/>
                        </a:cubicBezTo>
                        <a:cubicBezTo>
                          <a:pt x="7976" y="60230"/>
                          <a:pt x="1249" y="67783"/>
                          <a:pt x="234" y="84729"/>
                        </a:cubicBezTo>
                        <a:cubicBezTo>
                          <a:pt x="-274" y="93106"/>
                          <a:pt x="4041" y="100786"/>
                          <a:pt x="9309" y="106942"/>
                        </a:cubicBezTo>
                        <a:cubicBezTo>
                          <a:pt x="7976" y="108275"/>
                          <a:pt x="1249" y="115827"/>
                          <a:pt x="234" y="132773"/>
                        </a:cubicBezTo>
                        <a:cubicBezTo>
                          <a:pt x="-274" y="141150"/>
                          <a:pt x="4041" y="148830"/>
                          <a:pt x="9309" y="154987"/>
                        </a:cubicBezTo>
                        <a:cubicBezTo>
                          <a:pt x="7976" y="156319"/>
                          <a:pt x="1249" y="163872"/>
                          <a:pt x="234" y="180817"/>
                        </a:cubicBezTo>
                        <a:cubicBezTo>
                          <a:pt x="-274" y="189195"/>
                          <a:pt x="4041" y="196875"/>
                          <a:pt x="9309" y="203031"/>
                        </a:cubicBezTo>
                        <a:cubicBezTo>
                          <a:pt x="7976" y="204364"/>
                          <a:pt x="1249" y="211916"/>
                          <a:pt x="234" y="228862"/>
                        </a:cubicBezTo>
                        <a:cubicBezTo>
                          <a:pt x="43" y="231845"/>
                          <a:pt x="488" y="234701"/>
                          <a:pt x="1313" y="237494"/>
                        </a:cubicBezTo>
                        <a:cubicBezTo>
                          <a:pt x="4041" y="236288"/>
                          <a:pt x="8611" y="234320"/>
                          <a:pt x="14704" y="231591"/>
                        </a:cubicBezTo>
                        <a:cubicBezTo>
                          <a:pt x="14641" y="230956"/>
                          <a:pt x="14577" y="230385"/>
                          <a:pt x="14641" y="229814"/>
                        </a:cubicBezTo>
                        <a:cubicBezTo>
                          <a:pt x="15402" y="217882"/>
                          <a:pt x="19591" y="213249"/>
                          <a:pt x="19654" y="213186"/>
                        </a:cubicBezTo>
                        <a:cubicBezTo>
                          <a:pt x="19654" y="213186"/>
                          <a:pt x="25176" y="216676"/>
                          <a:pt x="26191" y="217311"/>
                        </a:cubicBezTo>
                        <a:lnTo>
                          <a:pt x="32094" y="220992"/>
                        </a:lnTo>
                        <a:lnTo>
                          <a:pt x="35965" y="215217"/>
                        </a:lnTo>
                        <a:cubicBezTo>
                          <a:pt x="36536" y="214392"/>
                          <a:pt x="38187" y="211789"/>
                          <a:pt x="40408" y="208172"/>
                        </a:cubicBezTo>
                        <a:cubicBezTo>
                          <a:pt x="41424" y="209695"/>
                          <a:pt x="42185" y="212361"/>
                          <a:pt x="42058" y="216676"/>
                        </a:cubicBezTo>
                        <a:cubicBezTo>
                          <a:pt x="42058" y="217311"/>
                          <a:pt x="41931" y="218073"/>
                          <a:pt x="41805" y="218834"/>
                        </a:cubicBezTo>
                        <a:cubicBezTo>
                          <a:pt x="46311" y="216613"/>
                          <a:pt x="51134" y="214201"/>
                          <a:pt x="56275" y="211599"/>
                        </a:cubicBezTo>
                        <a:cubicBezTo>
                          <a:pt x="55640" y="205697"/>
                          <a:pt x="53609" y="200937"/>
                          <a:pt x="50246" y="197509"/>
                        </a:cubicBezTo>
                        <a:cubicBezTo>
                          <a:pt x="49357" y="196621"/>
                          <a:pt x="48468" y="195922"/>
                          <a:pt x="47643" y="195351"/>
                        </a:cubicBezTo>
                        <a:cubicBezTo>
                          <a:pt x="52149" y="186466"/>
                          <a:pt x="56338" y="176375"/>
                          <a:pt x="56529" y="169013"/>
                        </a:cubicBezTo>
                        <a:cubicBezTo>
                          <a:pt x="56719" y="160508"/>
                          <a:pt x="54624" y="153907"/>
                          <a:pt x="50309" y="149465"/>
                        </a:cubicBezTo>
                        <a:cubicBezTo>
                          <a:pt x="49420" y="148576"/>
                          <a:pt x="48532" y="147878"/>
                          <a:pt x="47707" y="147243"/>
                        </a:cubicBezTo>
                        <a:cubicBezTo>
                          <a:pt x="52213" y="138358"/>
                          <a:pt x="56402" y="128330"/>
                          <a:pt x="56592" y="120905"/>
                        </a:cubicBezTo>
                        <a:cubicBezTo>
                          <a:pt x="56783" y="112400"/>
                          <a:pt x="54688" y="105800"/>
                          <a:pt x="50373" y="101357"/>
                        </a:cubicBezTo>
                        <a:cubicBezTo>
                          <a:pt x="49484" y="100468"/>
                          <a:pt x="48595" y="99770"/>
                          <a:pt x="47770" y="99135"/>
                        </a:cubicBezTo>
                        <a:cubicBezTo>
                          <a:pt x="52276" y="90250"/>
                          <a:pt x="56465" y="80222"/>
                          <a:pt x="56656" y="72797"/>
                        </a:cubicBezTo>
                        <a:cubicBezTo>
                          <a:pt x="56592" y="64292"/>
                          <a:pt x="54498" y="57692"/>
                          <a:pt x="50118" y="53249"/>
                        </a:cubicBezTo>
                        <a:close/>
                        <a:moveTo>
                          <a:pt x="41931" y="168632"/>
                        </a:moveTo>
                        <a:cubicBezTo>
                          <a:pt x="41741" y="175740"/>
                          <a:pt x="34315" y="190274"/>
                          <a:pt x="27842" y="200937"/>
                        </a:cubicBezTo>
                        <a:cubicBezTo>
                          <a:pt x="21431" y="195796"/>
                          <a:pt x="14132" y="188053"/>
                          <a:pt x="14514" y="181769"/>
                        </a:cubicBezTo>
                        <a:cubicBezTo>
                          <a:pt x="15275" y="169838"/>
                          <a:pt x="19464" y="165205"/>
                          <a:pt x="19528" y="165141"/>
                        </a:cubicBezTo>
                        <a:cubicBezTo>
                          <a:pt x="19528" y="165141"/>
                          <a:pt x="25049" y="168632"/>
                          <a:pt x="26064" y="169267"/>
                        </a:cubicBezTo>
                        <a:lnTo>
                          <a:pt x="31967" y="172947"/>
                        </a:lnTo>
                        <a:lnTo>
                          <a:pt x="35838" y="167172"/>
                        </a:lnTo>
                        <a:cubicBezTo>
                          <a:pt x="36409" y="166347"/>
                          <a:pt x="38060" y="163745"/>
                          <a:pt x="40281" y="160127"/>
                        </a:cubicBezTo>
                        <a:cubicBezTo>
                          <a:pt x="41296" y="161587"/>
                          <a:pt x="42058" y="164316"/>
                          <a:pt x="41931" y="168632"/>
                        </a:cubicBezTo>
                        <a:close/>
                        <a:moveTo>
                          <a:pt x="41931" y="120524"/>
                        </a:moveTo>
                        <a:cubicBezTo>
                          <a:pt x="41741" y="127632"/>
                          <a:pt x="34315" y="142166"/>
                          <a:pt x="27842" y="152829"/>
                        </a:cubicBezTo>
                        <a:cubicBezTo>
                          <a:pt x="21431" y="147688"/>
                          <a:pt x="14132" y="139945"/>
                          <a:pt x="14514" y="133661"/>
                        </a:cubicBezTo>
                        <a:cubicBezTo>
                          <a:pt x="15275" y="121793"/>
                          <a:pt x="19464" y="117097"/>
                          <a:pt x="19528" y="117033"/>
                        </a:cubicBezTo>
                        <a:cubicBezTo>
                          <a:pt x="19528" y="117033"/>
                          <a:pt x="25049" y="120587"/>
                          <a:pt x="26064" y="121159"/>
                        </a:cubicBezTo>
                        <a:lnTo>
                          <a:pt x="31967" y="124840"/>
                        </a:lnTo>
                        <a:lnTo>
                          <a:pt x="35838" y="119064"/>
                        </a:lnTo>
                        <a:cubicBezTo>
                          <a:pt x="36409" y="118239"/>
                          <a:pt x="38060" y="115637"/>
                          <a:pt x="40281" y="112019"/>
                        </a:cubicBezTo>
                        <a:cubicBezTo>
                          <a:pt x="41296" y="113542"/>
                          <a:pt x="42058" y="116208"/>
                          <a:pt x="41931" y="120524"/>
                        </a:cubicBezTo>
                        <a:close/>
                        <a:moveTo>
                          <a:pt x="41931" y="72416"/>
                        </a:moveTo>
                        <a:cubicBezTo>
                          <a:pt x="41741" y="79524"/>
                          <a:pt x="34315" y="94058"/>
                          <a:pt x="27842" y="104784"/>
                        </a:cubicBezTo>
                        <a:cubicBezTo>
                          <a:pt x="21431" y="99580"/>
                          <a:pt x="14132" y="91900"/>
                          <a:pt x="14514" y="85617"/>
                        </a:cubicBezTo>
                        <a:cubicBezTo>
                          <a:pt x="15275" y="73685"/>
                          <a:pt x="19464" y="69052"/>
                          <a:pt x="19528" y="68989"/>
                        </a:cubicBezTo>
                        <a:cubicBezTo>
                          <a:pt x="19528" y="68989"/>
                          <a:pt x="25049" y="72480"/>
                          <a:pt x="26064" y="73114"/>
                        </a:cubicBezTo>
                        <a:lnTo>
                          <a:pt x="31967" y="76732"/>
                        </a:lnTo>
                        <a:lnTo>
                          <a:pt x="35838" y="70956"/>
                        </a:lnTo>
                        <a:cubicBezTo>
                          <a:pt x="36409" y="70131"/>
                          <a:pt x="38060" y="67529"/>
                          <a:pt x="40281" y="63911"/>
                        </a:cubicBezTo>
                        <a:cubicBezTo>
                          <a:pt x="41296" y="65434"/>
                          <a:pt x="42058" y="68163"/>
                          <a:pt x="41931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FD89FC64-A18A-4498-AE89-F308BB87F404}"/>
                      </a:ext>
                    </a:extLst>
                  </p:cNvPr>
                  <p:cNvSpPr/>
                  <p:nvPr/>
                </p:nvSpPr>
                <p:spPr>
                  <a:xfrm>
                    <a:off x="8124612" y="4542717"/>
                    <a:ext cx="56339" cy="199730"/>
                  </a:xfrm>
                  <a:custGeom>
                    <a:avLst/>
                    <a:gdLst>
                      <a:gd name="connsiteX0" fmla="*/ 49866 w 56339"/>
                      <a:gd name="connsiteY0" fmla="*/ 53249 h 199730"/>
                      <a:gd name="connsiteX1" fmla="*/ 47264 w 56339"/>
                      <a:gd name="connsiteY1" fmla="*/ 51091 h 199730"/>
                      <a:gd name="connsiteX2" fmla="*/ 56149 w 56339"/>
                      <a:gd name="connsiteY2" fmla="*/ 24752 h 199730"/>
                      <a:gd name="connsiteX3" fmla="*/ 49930 w 56339"/>
                      <a:gd name="connsiteY3" fmla="*/ 5204 h 199730"/>
                      <a:gd name="connsiteX4" fmla="*/ 47327 w 56339"/>
                      <a:gd name="connsiteY4" fmla="*/ 2983 h 199730"/>
                      <a:gd name="connsiteX5" fmla="*/ 38316 w 56339"/>
                      <a:gd name="connsiteY5" fmla="*/ 0 h 199730"/>
                      <a:gd name="connsiteX6" fmla="*/ 38316 w 56339"/>
                      <a:gd name="connsiteY6" fmla="*/ 14407 h 199730"/>
                      <a:gd name="connsiteX7" fmla="*/ 37998 w 56339"/>
                      <a:gd name="connsiteY7" fmla="*/ 14407 h 199730"/>
                      <a:gd name="connsiteX8" fmla="*/ 40092 w 56339"/>
                      <a:gd name="connsiteY8" fmla="*/ 15930 h 199730"/>
                      <a:gd name="connsiteX9" fmla="*/ 41742 w 56339"/>
                      <a:gd name="connsiteY9" fmla="*/ 24435 h 199730"/>
                      <a:gd name="connsiteX10" fmla="*/ 27653 w 56339"/>
                      <a:gd name="connsiteY10" fmla="*/ 56803 h 199730"/>
                      <a:gd name="connsiteX11" fmla="*/ 14388 w 56339"/>
                      <a:gd name="connsiteY11" fmla="*/ 37636 h 199730"/>
                      <a:gd name="connsiteX12" fmla="*/ 19402 w 56339"/>
                      <a:gd name="connsiteY12" fmla="*/ 21008 h 199730"/>
                      <a:gd name="connsiteX13" fmla="*/ 16673 w 56339"/>
                      <a:gd name="connsiteY13" fmla="*/ 18342 h 199730"/>
                      <a:gd name="connsiteX14" fmla="*/ 14261 w 56339"/>
                      <a:gd name="connsiteY14" fmla="*/ 15930 h 199730"/>
                      <a:gd name="connsiteX15" fmla="*/ 9311 w 56339"/>
                      <a:gd name="connsiteY15" fmla="*/ 10726 h 199730"/>
                      <a:gd name="connsiteX16" fmla="*/ 9120 w 56339"/>
                      <a:gd name="connsiteY16" fmla="*/ 10853 h 199730"/>
                      <a:gd name="connsiteX17" fmla="*/ 45 w 56339"/>
                      <a:gd name="connsiteY17" fmla="*/ 36684 h 199730"/>
                      <a:gd name="connsiteX18" fmla="*/ 9120 w 56339"/>
                      <a:gd name="connsiteY18" fmla="*/ 58898 h 199730"/>
                      <a:gd name="connsiteX19" fmla="*/ 45 w 56339"/>
                      <a:gd name="connsiteY19" fmla="*/ 84729 h 199730"/>
                      <a:gd name="connsiteX20" fmla="*/ 9120 w 56339"/>
                      <a:gd name="connsiteY20" fmla="*/ 106942 h 199730"/>
                      <a:gd name="connsiteX21" fmla="*/ 45 w 56339"/>
                      <a:gd name="connsiteY21" fmla="*/ 132773 h 199730"/>
                      <a:gd name="connsiteX22" fmla="*/ 9120 w 56339"/>
                      <a:gd name="connsiteY22" fmla="*/ 154987 h 199730"/>
                      <a:gd name="connsiteX23" fmla="*/ 45 w 56339"/>
                      <a:gd name="connsiteY23" fmla="*/ 180817 h 199730"/>
                      <a:gd name="connsiteX24" fmla="*/ 6519 w 56339"/>
                      <a:gd name="connsiteY24" fmla="*/ 199731 h 199730"/>
                      <a:gd name="connsiteX25" fmla="*/ 19339 w 56339"/>
                      <a:gd name="connsiteY25" fmla="*/ 192749 h 199730"/>
                      <a:gd name="connsiteX26" fmla="*/ 14388 w 56339"/>
                      <a:gd name="connsiteY26" fmla="*/ 181706 h 199730"/>
                      <a:gd name="connsiteX27" fmla="*/ 19402 w 56339"/>
                      <a:gd name="connsiteY27" fmla="*/ 165078 h 199730"/>
                      <a:gd name="connsiteX28" fmla="*/ 25939 w 56339"/>
                      <a:gd name="connsiteY28" fmla="*/ 169203 h 199730"/>
                      <a:gd name="connsiteX29" fmla="*/ 31842 w 56339"/>
                      <a:gd name="connsiteY29" fmla="*/ 172884 h 199730"/>
                      <a:gd name="connsiteX30" fmla="*/ 35713 w 56339"/>
                      <a:gd name="connsiteY30" fmla="*/ 167109 h 199730"/>
                      <a:gd name="connsiteX31" fmla="*/ 40156 w 56339"/>
                      <a:gd name="connsiteY31" fmla="*/ 160064 h 199730"/>
                      <a:gd name="connsiteX32" fmla="*/ 41806 w 56339"/>
                      <a:gd name="connsiteY32" fmla="*/ 168568 h 199730"/>
                      <a:gd name="connsiteX33" fmla="*/ 37490 w 56339"/>
                      <a:gd name="connsiteY33" fmla="*/ 182531 h 199730"/>
                      <a:gd name="connsiteX34" fmla="*/ 55959 w 56339"/>
                      <a:gd name="connsiteY34" fmla="*/ 171678 h 199730"/>
                      <a:gd name="connsiteX35" fmla="*/ 56213 w 56339"/>
                      <a:gd name="connsiteY35" fmla="*/ 168949 h 199730"/>
                      <a:gd name="connsiteX36" fmla="*/ 49993 w 56339"/>
                      <a:gd name="connsiteY36" fmla="*/ 149401 h 199730"/>
                      <a:gd name="connsiteX37" fmla="*/ 47391 w 56339"/>
                      <a:gd name="connsiteY37" fmla="*/ 147180 h 199730"/>
                      <a:gd name="connsiteX38" fmla="*/ 56276 w 56339"/>
                      <a:gd name="connsiteY38" fmla="*/ 120841 h 199730"/>
                      <a:gd name="connsiteX39" fmla="*/ 50057 w 56339"/>
                      <a:gd name="connsiteY39" fmla="*/ 101293 h 199730"/>
                      <a:gd name="connsiteX40" fmla="*/ 47454 w 56339"/>
                      <a:gd name="connsiteY40" fmla="*/ 99072 h 199730"/>
                      <a:gd name="connsiteX41" fmla="*/ 56340 w 56339"/>
                      <a:gd name="connsiteY41" fmla="*/ 72733 h 199730"/>
                      <a:gd name="connsiteX42" fmla="*/ 49866 w 56339"/>
                      <a:gd name="connsiteY42" fmla="*/ 53249 h 199730"/>
                      <a:gd name="connsiteX43" fmla="*/ 41679 w 56339"/>
                      <a:gd name="connsiteY43" fmla="*/ 120524 h 199730"/>
                      <a:gd name="connsiteX44" fmla="*/ 27589 w 56339"/>
                      <a:gd name="connsiteY44" fmla="*/ 152829 h 199730"/>
                      <a:gd name="connsiteX45" fmla="*/ 14325 w 56339"/>
                      <a:gd name="connsiteY45" fmla="*/ 133661 h 199730"/>
                      <a:gd name="connsiteX46" fmla="*/ 19339 w 56339"/>
                      <a:gd name="connsiteY46" fmla="*/ 117033 h 199730"/>
                      <a:gd name="connsiteX47" fmla="*/ 25875 w 56339"/>
                      <a:gd name="connsiteY47" fmla="*/ 121159 h 199730"/>
                      <a:gd name="connsiteX48" fmla="*/ 31778 w 56339"/>
                      <a:gd name="connsiteY48" fmla="*/ 124840 h 199730"/>
                      <a:gd name="connsiteX49" fmla="*/ 35650 w 56339"/>
                      <a:gd name="connsiteY49" fmla="*/ 119064 h 199730"/>
                      <a:gd name="connsiteX50" fmla="*/ 40092 w 56339"/>
                      <a:gd name="connsiteY50" fmla="*/ 112019 h 199730"/>
                      <a:gd name="connsiteX51" fmla="*/ 41679 w 56339"/>
                      <a:gd name="connsiteY51" fmla="*/ 120524 h 199730"/>
                      <a:gd name="connsiteX52" fmla="*/ 41679 w 56339"/>
                      <a:gd name="connsiteY52" fmla="*/ 72416 h 199730"/>
                      <a:gd name="connsiteX53" fmla="*/ 27589 w 56339"/>
                      <a:gd name="connsiteY53" fmla="*/ 104784 h 199730"/>
                      <a:gd name="connsiteX54" fmla="*/ 14325 w 56339"/>
                      <a:gd name="connsiteY54" fmla="*/ 85617 h 199730"/>
                      <a:gd name="connsiteX55" fmla="*/ 19339 w 56339"/>
                      <a:gd name="connsiteY55" fmla="*/ 68989 h 199730"/>
                      <a:gd name="connsiteX56" fmla="*/ 25875 w 56339"/>
                      <a:gd name="connsiteY56" fmla="*/ 73114 h 199730"/>
                      <a:gd name="connsiteX57" fmla="*/ 31778 w 56339"/>
                      <a:gd name="connsiteY57" fmla="*/ 76732 h 199730"/>
                      <a:gd name="connsiteX58" fmla="*/ 35650 w 56339"/>
                      <a:gd name="connsiteY58" fmla="*/ 70956 h 199730"/>
                      <a:gd name="connsiteX59" fmla="*/ 40092 w 56339"/>
                      <a:gd name="connsiteY59" fmla="*/ 63911 h 199730"/>
                      <a:gd name="connsiteX60" fmla="*/ 41679 w 56339"/>
                      <a:gd name="connsiteY60" fmla="*/ 72416 h 199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56339" h="199730">
                        <a:moveTo>
                          <a:pt x="49866" y="53249"/>
                        </a:moveTo>
                        <a:cubicBezTo>
                          <a:pt x="48978" y="52360"/>
                          <a:pt x="48089" y="51662"/>
                          <a:pt x="47264" y="51091"/>
                        </a:cubicBezTo>
                        <a:cubicBezTo>
                          <a:pt x="51770" y="42206"/>
                          <a:pt x="55959" y="32114"/>
                          <a:pt x="56149" y="24752"/>
                        </a:cubicBezTo>
                        <a:cubicBezTo>
                          <a:pt x="56340" y="16248"/>
                          <a:pt x="54246" y="9647"/>
                          <a:pt x="49930" y="5204"/>
                        </a:cubicBezTo>
                        <a:cubicBezTo>
                          <a:pt x="49041" y="4316"/>
                          <a:pt x="48216" y="3618"/>
                          <a:pt x="47327" y="2983"/>
                        </a:cubicBezTo>
                        <a:cubicBezTo>
                          <a:pt x="43265" y="127"/>
                          <a:pt x="39267" y="0"/>
                          <a:pt x="38316" y="0"/>
                        </a:cubicBezTo>
                        <a:lnTo>
                          <a:pt x="38316" y="14407"/>
                        </a:lnTo>
                        <a:cubicBezTo>
                          <a:pt x="38316" y="14407"/>
                          <a:pt x="38188" y="14407"/>
                          <a:pt x="37998" y="14407"/>
                        </a:cubicBezTo>
                        <a:cubicBezTo>
                          <a:pt x="38696" y="14471"/>
                          <a:pt x="39457" y="14978"/>
                          <a:pt x="40092" y="15930"/>
                        </a:cubicBezTo>
                        <a:cubicBezTo>
                          <a:pt x="41108" y="17453"/>
                          <a:pt x="41869" y="20119"/>
                          <a:pt x="41742" y="24435"/>
                        </a:cubicBezTo>
                        <a:cubicBezTo>
                          <a:pt x="41552" y="31543"/>
                          <a:pt x="34126" y="46077"/>
                          <a:pt x="27653" y="56803"/>
                        </a:cubicBezTo>
                        <a:cubicBezTo>
                          <a:pt x="21243" y="51599"/>
                          <a:pt x="14007" y="43919"/>
                          <a:pt x="14388" y="37636"/>
                        </a:cubicBezTo>
                        <a:cubicBezTo>
                          <a:pt x="15150" y="25704"/>
                          <a:pt x="19339" y="21071"/>
                          <a:pt x="19402" y="21008"/>
                        </a:cubicBezTo>
                        <a:lnTo>
                          <a:pt x="16673" y="18342"/>
                        </a:lnTo>
                        <a:lnTo>
                          <a:pt x="14261" y="15930"/>
                        </a:lnTo>
                        <a:lnTo>
                          <a:pt x="9311" y="10726"/>
                        </a:lnTo>
                        <a:cubicBezTo>
                          <a:pt x="9247" y="10789"/>
                          <a:pt x="9247" y="10789"/>
                          <a:pt x="9120" y="10853"/>
                        </a:cubicBezTo>
                        <a:cubicBezTo>
                          <a:pt x="7788" y="12186"/>
                          <a:pt x="1060" y="19739"/>
                          <a:pt x="45" y="36684"/>
                        </a:cubicBezTo>
                        <a:cubicBezTo>
                          <a:pt x="-463" y="45062"/>
                          <a:pt x="3853" y="52741"/>
                          <a:pt x="9120" y="58898"/>
                        </a:cubicBezTo>
                        <a:cubicBezTo>
                          <a:pt x="7788" y="60230"/>
                          <a:pt x="1060" y="67783"/>
                          <a:pt x="45" y="84729"/>
                        </a:cubicBezTo>
                        <a:cubicBezTo>
                          <a:pt x="-463" y="93106"/>
                          <a:pt x="3853" y="100786"/>
                          <a:pt x="9120" y="106942"/>
                        </a:cubicBezTo>
                        <a:cubicBezTo>
                          <a:pt x="7788" y="108275"/>
                          <a:pt x="1060" y="115827"/>
                          <a:pt x="45" y="132773"/>
                        </a:cubicBezTo>
                        <a:cubicBezTo>
                          <a:pt x="-463" y="141150"/>
                          <a:pt x="3853" y="148830"/>
                          <a:pt x="9120" y="154987"/>
                        </a:cubicBezTo>
                        <a:cubicBezTo>
                          <a:pt x="7788" y="156319"/>
                          <a:pt x="1060" y="163872"/>
                          <a:pt x="45" y="180817"/>
                        </a:cubicBezTo>
                        <a:cubicBezTo>
                          <a:pt x="-400" y="187735"/>
                          <a:pt x="2520" y="194209"/>
                          <a:pt x="6519" y="199731"/>
                        </a:cubicBezTo>
                        <a:cubicBezTo>
                          <a:pt x="10707" y="197509"/>
                          <a:pt x="14959" y="195161"/>
                          <a:pt x="19339" y="192749"/>
                        </a:cubicBezTo>
                        <a:cubicBezTo>
                          <a:pt x="16355" y="189068"/>
                          <a:pt x="14198" y="185197"/>
                          <a:pt x="14388" y="181706"/>
                        </a:cubicBezTo>
                        <a:cubicBezTo>
                          <a:pt x="15150" y="169774"/>
                          <a:pt x="19339" y="165141"/>
                          <a:pt x="19402" y="165078"/>
                        </a:cubicBezTo>
                        <a:cubicBezTo>
                          <a:pt x="19402" y="165078"/>
                          <a:pt x="24924" y="168568"/>
                          <a:pt x="25939" y="169203"/>
                        </a:cubicBezTo>
                        <a:lnTo>
                          <a:pt x="31842" y="172884"/>
                        </a:lnTo>
                        <a:lnTo>
                          <a:pt x="35713" y="167109"/>
                        </a:lnTo>
                        <a:cubicBezTo>
                          <a:pt x="36284" y="166283"/>
                          <a:pt x="37998" y="163682"/>
                          <a:pt x="40156" y="160064"/>
                        </a:cubicBezTo>
                        <a:cubicBezTo>
                          <a:pt x="41171" y="161587"/>
                          <a:pt x="41933" y="164252"/>
                          <a:pt x="41806" y="168568"/>
                        </a:cubicBezTo>
                        <a:cubicBezTo>
                          <a:pt x="41742" y="171996"/>
                          <a:pt x="39966" y="177009"/>
                          <a:pt x="37490" y="182531"/>
                        </a:cubicBezTo>
                        <a:cubicBezTo>
                          <a:pt x="43519" y="179040"/>
                          <a:pt x="49676" y="175423"/>
                          <a:pt x="55959" y="171678"/>
                        </a:cubicBezTo>
                        <a:cubicBezTo>
                          <a:pt x="56086" y="170726"/>
                          <a:pt x="56149" y="169838"/>
                          <a:pt x="56213" y="168949"/>
                        </a:cubicBezTo>
                        <a:cubicBezTo>
                          <a:pt x="56403" y="160445"/>
                          <a:pt x="54309" y="153844"/>
                          <a:pt x="49993" y="149401"/>
                        </a:cubicBezTo>
                        <a:cubicBezTo>
                          <a:pt x="49105" y="148513"/>
                          <a:pt x="48216" y="147815"/>
                          <a:pt x="47391" y="147180"/>
                        </a:cubicBezTo>
                        <a:cubicBezTo>
                          <a:pt x="51898" y="138295"/>
                          <a:pt x="56086" y="128267"/>
                          <a:pt x="56276" y="120841"/>
                        </a:cubicBezTo>
                        <a:cubicBezTo>
                          <a:pt x="56467" y="112337"/>
                          <a:pt x="54372" y="105736"/>
                          <a:pt x="50057" y="101293"/>
                        </a:cubicBezTo>
                        <a:cubicBezTo>
                          <a:pt x="49168" y="100405"/>
                          <a:pt x="48279" y="99707"/>
                          <a:pt x="47454" y="99072"/>
                        </a:cubicBezTo>
                        <a:cubicBezTo>
                          <a:pt x="51960" y="90187"/>
                          <a:pt x="56149" y="80159"/>
                          <a:pt x="56340" y="72733"/>
                        </a:cubicBezTo>
                        <a:cubicBezTo>
                          <a:pt x="56276" y="64292"/>
                          <a:pt x="54182" y="57692"/>
                          <a:pt x="49866" y="53249"/>
                        </a:cubicBezTo>
                        <a:close/>
                        <a:moveTo>
                          <a:pt x="41679" y="120524"/>
                        </a:moveTo>
                        <a:cubicBezTo>
                          <a:pt x="41489" y="127632"/>
                          <a:pt x="34063" y="142166"/>
                          <a:pt x="27589" y="152829"/>
                        </a:cubicBezTo>
                        <a:cubicBezTo>
                          <a:pt x="21179" y="147688"/>
                          <a:pt x="13944" y="139945"/>
                          <a:pt x="14325" y="133661"/>
                        </a:cubicBezTo>
                        <a:cubicBezTo>
                          <a:pt x="15086" y="121793"/>
                          <a:pt x="19275" y="117097"/>
                          <a:pt x="19339" y="117033"/>
                        </a:cubicBezTo>
                        <a:cubicBezTo>
                          <a:pt x="19339" y="117033"/>
                          <a:pt x="24861" y="120587"/>
                          <a:pt x="25875" y="121159"/>
                        </a:cubicBezTo>
                        <a:lnTo>
                          <a:pt x="31778" y="124840"/>
                        </a:lnTo>
                        <a:lnTo>
                          <a:pt x="35650" y="119064"/>
                        </a:lnTo>
                        <a:cubicBezTo>
                          <a:pt x="36221" y="118239"/>
                          <a:pt x="37934" y="115637"/>
                          <a:pt x="40092" y="112019"/>
                        </a:cubicBezTo>
                        <a:cubicBezTo>
                          <a:pt x="41044" y="113542"/>
                          <a:pt x="41742" y="116208"/>
                          <a:pt x="41679" y="120524"/>
                        </a:cubicBezTo>
                        <a:close/>
                        <a:moveTo>
                          <a:pt x="41679" y="72416"/>
                        </a:moveTo>
                        <a:cubicBezTo>
                          <a:pt x="41489" y="79524"/>
                          <a:pt x="34063" y="94058"/>
                          <a:pt x="27589" y="104784"/>
                        </a:cubicBezTo>
                        <a:cubicBezTo>
                          <a:pt x="21179" y="99580"/>
                          <a:pt x="13944" y="91900"/>
                          <a:pt x="14325" y="85617"/>
                        </a:cubicBezTo>
                        <a:cubicBezTo>
                          <a:pt x="15086" y="73685"/>
                          <a:pt x="19275" y="69052"/>
                          <a:pt x="19339" y="68989"/>
                        </a:cubicBezTo>
                        <a:cubicBezTo>
                          <a:pt x="19339" y="68989"/>
                          <a:pt x="24861" y="72480"/>
                          <a:pt x="25875" y="73114"/>
                        </a:cubicBezTo>
                        <a:lnTo>
                          <a:pt x="31778" y="76732"/>
                        </a:lnTo>
                        <a:lnTo>
                          <a:pt x="35650" y="70956"/>
                        </a:lnTo>
                        <a:cubicBezTo>
                          <a:pt x="36221" y="70131"/>
                          <a:pt x="37934" y="67529"/>
                          <a:pt x="40092" y="63911"/>
                        </a:cubicBezTo>
                        <a:cubicBezTo>
                          <a:pt x="41044" y="65434"/>
                          <a:pt x="41742" y="68163"/>
                          <a:pt x="41679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09987A2B-3A6D-4AE0-B2FD-571CFB30637E}"/>
                      </a:ext>
                    </a:extLst>
                  </p:cNvPr>
                  <p:cNvSpPr/>
                  <p:nvPr/>
                </p:nvSpPr>
                <p:spPr>
                  <a:xfrm>
                    <a:off x="8196651" y="4542717"/>
                    <a:ext cx="56292" cy="157271"/>
                  </a:xfrm>
                  <a:custGeom>
                    <a:avLst/>
                    <a:gdLst>
                      <a:gd name="connsiteX0" fmla="*/ 49926 w 56292"/>
                      <a:gd name="connsiteY0" fmla="*/ 53249 h 157271"/>
                      <a:gd name="connsiteX1" fmla="*/ 47323 w 56292"/>
                      <a:gd name="connsiteY1" fmla="*/ 51091 h 157271"/>
                      <a:gd name="connsiteX2" fmla="*/ 56145 w 56292"/>
                      <a:gd name="connsiteY2" fmla="*/ 24752 h 157271"/>
                      <a:gd name="connsiteX3" fmla="*/ 49926 w 56292"/>
                      <a:gd name="connsiteY3" fmla="*/ 5204 h 157271"/>
                      <a:gd name="connsiteX4" fmla="*/ 47323 w 56292"/>
                      <a:gd name="connsiteY4" fmla="*/ 2983 h 157271"/>
                      <a:gd name="connsiteX5" fmla="*/ 38311 w 56292"/>
                      <a:gd name="connsiteY5" fmla="*/ 0 h 157271"/>
                      <a:gd name="connsiteX6" fmla="*/ 38311 w 56292"/>
                      <a:gd name="connsiteY6" fmla="*/ 14407 h 157271"/>
                      <a:gd name="connsiteX7" fmla="*/ 37994 w 56292"/>
                      <a:gd name="connsiteY7" fmla="*/ 14407 h 157271"/>
                      <a:gd name="connsiteX8" fmla="*/ 40089 w 56292"/>
                      <a:gd name="connsiteY8" fmla="*/ 15930 h 157271"/>
                      <a:gd name="connsiteX9" fmla="*/ 41739 w 56292"/>
                      <a:gd name="connsiteY9" fmla="*/ 24435 h 157271"/>
                      <a:gd name="connsiteX10" fmla="*/ 27649 w 56292"/>
                      <a:gd name="connsiteY10" fmla="*/ 56803 h 157271"/>
                      <a:gd name="connsiteX11" fmla="*/ 14384 w 56292"/>
                      <a:gd name="connsiteY11" fmla="*/ 37636 h 157271"/>
                      <a:gd name="connsiteX12" fmla="*/ 19398 w 56292"/>
                      <a:gd name="connsiteY12" fmla="*/ 21008 h 157271"/>
                      <a:gd name="connsiteX13" fmla="*/ 16669 w 56292"/>
                      <a:gd name="connsiteY13" fmla="*/ 18342 h 157271"/>
                      <a:gd name="connsiteX14" fmla="*/ 14257 w 56292"/>
                      <a:gd name="connsiteY14" fmla="*/ 15930 h 157271"/>
                      <a:gd name="connsiteX15" fmla="*/ 9307 w 56292"/>
                      <a:gd name="connsiteY15" fmla="*/ 10726 h 157271"/>
                      <a:gd name="connsiteX16" fmla="*/ 9117 w 56292"/>
                      <a:gd name="connsiteY16" fmla="*/ 10853 h 157271"/>
                      <a:gd name="connsiteX17" fmla="*/ 41 w 56292"/>
                      <a:gd name="connsiteY17" fmla="*/ 36684 h 157271"/>
                      <a:gd name="connsiteX18" fmla="*/ 9117 w 56292"/>
                      <a:gd name="connsiteY18" fmla="*/ 58898 h 157271"/>
                      <a:gd name="connsiteX19" fmla="*/ 41 w 56292"/>
                      <a:gd name="connsiteY19" fmla="*/ 84729 h 157271"/>
                      <a:gd name="connsiteX20" fmla="*/ 9117 w 56292"/>
                      <a:gd name="connsiteY20" fmla="*/ 106942 h 157271"/>
                      <a:gd name="connsiteX21" fmla="*/ 41 w 56292"/>
                      <a:gd name="connsiteY21" fmla="*/ 132773 h 157271"/>
                      <a:gd name="connsiteX22" fmla="*/ 9117 w 56292"/>
                      <a:gd name="connsiteY22" fmla="*/ 154987 h 157271"/>
                      <a:gd name="connsiteX23" fmla="*/ 7276 w 56292"/>
                      <a:gd name="connsiteY23" fmla="*/ 157271 h 157271"/>
                      <a:gd name="connsiteX24" fmla="*/ 22063 w 56292"/>
                      <a:gd name="connsiteY24" fmla="*/ 147688 h 157271"/>
                      <a:gd name="connsiteX25" fmla="*/ 14448 w 56292"/>
                      <a:gd name="connsiteY25" fmla="*/ 133661 h 157271"/>
                      <a:gd name="connsiteX26" fmla="*/ 19462 w 56292"/>
                      <a:gd name="connsiteY26" fmla="*/ 117033 h 157271"/>
                      <a:gd name="connsiteX27" fmla="*/ 25998 w 56292"/>
                      <a:gd name="connsiteY27" fmla="*/ 121159 h 157271"/>
                      <a:gd name="connsiteX28" fmla="*/ 31901 w 56292"/>
                      <a:gd name="connsiteY28" fmla="*/ 124840 h 157271"/>
                      <a:gd name="connsiteX29" fmla="*/ 35773 w 56292"/>
                      <a:gd name="connsiteY29" fmla="*/ 119064 h 157271"/>
                      <a:gd name="connsiteX30" fmla="*/ 40215 w 56292"/>
                      <a:gd name="connsiteY30" fmla="*/ 112019 h 157271"/>
                      <a:gd name="connsiteX31" fmla="*/ 41865 w 56292"/>
                      <a:gd name="connsiteY31" fmla="*/ 120524 h 157271"/>
                      <a:gd name="connsiteX32" fmla="*/ 35582 w 56292"/>
                      <a:gd name="connsiteY32" fmla="*/ 138739 h 157271"/>
                      <a:gd name="connsiteX33" fmla="*/ 55955 w 56292"/>
                      <a:gd name="connsiteY33" fmla="*/ 124522 h 157271"/>
                      <a:gd name="connsiteX34" fmla="*/ 56272 w 56292"/>
                      <a:gd name="connsiteY34" fmla="*/ 120905 h 157271"/>
                      <a:gd name="connsiteX35" fmla="*/ 50053 w 56292"/>
                      <a:gd name="connsiteY35" fmla="*/ 101357 h 157271"/>
                      <a:gd name="connsiteX36" fmla="*/ 47450 w 56292"/>
                      <a:gd name="connsiteY36" fmla="*/ 99135 h 157271"/>
                      <a:gd name="connsiteX37" fmla="*/ 56272 w 56292"/>
                      <a:gd name="connsiteY37" fmla="*/ 72797 h 157271"/>
                      <a:gd name="connsiteX38" fmla="*/ 49926 w 56292"/>
                      <a:gd name="connsiteY38" fmla="*/ 53249 h 157271"/>
                      <a:gd name="connsiteX39" fmla="*/ 41739 w 56292"/>
                      <a:gd name="connsiteY39" fmla="*/ 72416 h 157271"/>
                      <a:gd name="connsiteX40" fmla="*/ 27649 w 56292"/>
                      <a:gd name="connsiteY40" fmla="*/ 104784 h 157271"/>
                      <a:gd name="connsiteX41" fmla="*/ 14384 w 56292"/>
                      <a:gd name="connsiteY41" fmla="*/ 85617 h 157271"/>
                      <a:gd name="connsiteX42" fmla="*/ 19398 w 56292"/>
                      <a:gd name="connsiteY42" fmla="*/ 68989 h 157271"/>
                      <a:gd name="connsiteX43" fmla="*/ 25935 w 56292"/>
                      <a:gd name="connsiteY43" fmla="*/ 73114 h 157271"/>
                      <a:gd name="connsiteX44" fmla="*/ 31838 w 56292"/>
                      <a:gd name="connsiteY44" fmla="*/ 76732 h 157271"/>
                      <a:gd name="connsiteX45" fmla="*/ 35709 w 56292"/>
                      <a:gd name="connsiteY45" fmla="*/ 70956 h 157271"/>
                      <a:gd name="connsiteX46" fmla="*/ 40152 w 56292"/>
                      <a:gd name="connsiteY46" fmla="*/ 63911 h 157271"/>
                      <a:gd name="connsiteX47" fmla="*/ 41739 w 56292"/>
                      <a:gd name="connsiteY47" fmla="*/ 72416 h 157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</a:cxnLst>
                    <a:rect l="l" t="t" r="r" b="b"/>
                    <a:pathLst>
                      <a:path w="56292" h="157271">
                        <a:moveTo>
                          <a:pt x="49926" y="53249"/>
                        </a:moveTo>
                        <a:cubicBezTo>
                          <a:pt x="49037" y="52360"/>
                          <a:pt x="48148" y="51662"/>
                          <a:pt x="47323" y="51091"/>
                        </a:cubicBezTo>
                        <a:cubicBezTo>
                          <a:pt x="51830" y="42206"/>
                          <a:pt x="56019" y="32114"/>
                          <a:pt x="56145" y="24752"/>
                        </a:cubicBezTo>
                        <a:cubicBezTo>
                          <a:pt x="56399" y="16248"/>
                          <a:pt x="54242" y="9647"/>
                          <a:pt x="49926" y="5204"/>
                        </a:cubicBezTo>
                        <a:cubicBezTo>
                          <a:pt x="49037" y="4316"/>
                          <a:pt x="48148" y="3618"/>
                          <a:pt x="47323" y="2983"/>
                        </a:cubicBezTo>
                        <a:cubicBezTo>
                          <a:pt x="43198" y="127"/>
                          <a:pt x="39200" y="0"/>
                          <a:pt x="38311" y="0"/>
                        </a:cubicBezTo>
                        <a:lnTo>
                          <a:pt x="38311" y="14407"/>
                        </a:lnTo>
                        <a:cubicBezTo>
                          <a:pt x="38311" y="14407"/>
                          <a:pt x="38184" y="14407"/>
                          <a:pt x="37994" y="14407"/>
                        </a:cubicBezTo>
                        <a:cubicBezTo>
                          <a:pt x="38692" y="14471"/>
                          <a:pt x="39453" y="14978"/>
                          <a:pt x="40089" y="15930"/>
                        </a:cubicBezTo>
                        <a:cubicBezTo>
                          <a:pt x="41104" y="17453"/>
                          <a:pt x="41865" y="20119"/>
                          <a:pt x="41739" y="24435"/>
                        </a:cubicBezTo>
                        <a:cubicBezTo>
                          <a:pt x="41548" y="31543"/>
                          <a:pt x="34122" y="46077"/>
                          <a:pt x="27649" y="56803"/>
                        </a:cubicBezTo>
                        <a:cubicBezTo>
                          <a:pt x="21238" y="51599"/>
                          <a:pt x="14003" y="43919"/>
                          <a:pt x="14384" y="37636"/>
                        </a:cubicBezTo>
                        <a:cubicBezTo>
                          <a:pt x="15146" y="25704"/>
                          <a:pt x="19335" y="21071"/>
                          <a:pt x="19398" y="21008"/>
                        </a:cubicBezTo>
                        <a:lnTo>
                          <a:pt x="16669" y="18342"/>
                        </a:lnTo>
                        <a:lnTo>
                          <a:pt x="14257" y="15930"/>
                        </a:lnTo>
                        <a:lnTo>
                          <a:pt x="9307" y="10726"/>
                        </a:lnTo>
                        <a:cubicBezTo>
                          <a:pt x="9243" y="10789"/>
                          <a:pt x="9243" y="10789"/>
                          <a:pt x="9117" y="10853"/>
                        </a:cubicBezTo>
                        <a:cubicBezTo>
                          <a:pt x="7783" y="12186"/>
                          <a:pt x="1056" y="19739"/>
                          <a:pt x="41" y="36684"/>
                        </a:cubicBezTo>
                        <a:cubicBezTo>
                          <a:pt x="-467" y="45062"/>
                          <a:pt x="3848" y="52741"/>
                          <a:pt x="9117" y="58898"/>
                        </a:cubicBezTo>
                        <a:cubicBezTo>
                          <a:pt x="7783" y="60230"/>
                          <a:pt x="1056" y="67783"/>
                          <a:pt x="41" y="84729"/>
                        </a:cubicBezTo>
                        <a:cubicBezTo>
                          <a:pt x="-467" y="93106"/>
                          <a:pt x="3848" y="100786"/>
                          <a:pt x="9117" y="106942"/>
                        </a:cubicBezTo>
                        <a:cubicBezTo>
                          <a:pt x="7783" y="108275"/>
                          <a:pt x="1056" y="115827"/>
                          <a:pt x="41" y="132773"/>
                        </a:cubicBezTo>
                        <a:cubicBezTo>
                          <a:pt x="-467" y="141150"/>
                          <a:pt x="3848" y="148830"/>
                          <a:pt x="9117" y="154987"/>
                        </a:cubicBezTo>
                        <a:cubicBezTo>
                          <a:pt x="8799" y="155304"/>
                          <a:pt x="8101" y="156065"/>
                          <a:pt x="7276" y="157271"/>
                        </a:cubicBezTo>
                        <a:cubicBezTo>
                          <a:pt x="12163" y="154161"/>
                          <a:pt x="17114" y="150988"/>
                          <a:pt x="22063" y="147688"/>
                        </a:cubicBezTo>
                        <a:cubicBezTo>
                          <a:pt x="17685" y="143245"/>
                          <a:pt x="14130" y="138041"/>
                          <a:pt x="14448" y="133661"/>
                        </a:cubicBezTo>
                        <a:cubicBezTo>
                          <a:pt x="15209" y="121793"/>
                          <a:pt x="19398" y="117097"/>
                          <a:pt x="19462" y="117033"/>
                        </a:cubicBezTo>
                        <a:cubicBezTo>
                          <a:pt x="19462" y="117033"/>
                          <a:pt x="24983" y="120587"/>
                          <a:pt x="25998" y="121159"/>
                        </a:cubicBezTo>
                        <a:lnTo>
                          <a:pt x="31901" y="124840"/>
                        </a:lnTo>
                        <a:lnTo>
                          <a:pt x="35773" y="119064"/>
                        </a:lnTo>
                        <a:cubicBezTo>
                          <a:pt x="36344" y="118239"/>
                          <a:pt x="38057" y="115637"/>
                          <a:pt x="40215" y="112019"/>
                        </a:cubicBezTo>
                        <a:cubicBezTo>
                          <a:pt x="41231" y="113542"/>
                          <a:pt x="41992" y="116208"/>
                          <a:pt x="41865" y="120524"/>
                        </a:cubicBezTo>
                        <a:cubicBezTo>
                          <a:pt x="41739" y="124776"/>
                          <a:pt x="39073" y="131630"/>
                          <a:pt x="35582" y="138739"/>
                        </a:cubicBezTo>
                        <a:cubicBezTo>
                          <a:pt x="42373" y="134106"/>
                          <a:pt x="49164" y="129409"/>
                          <a:pt x="55955" y="124522"/>
                        </a:cubicBezTo>
                        <a:cubicBezTo>
                          <a:pt x="56145" y="123253"/>
                          <a:pt x="56272" y="122047"/>
                          <a:pt x="56272" y="120905"/>
                        </a:cubicBezTo>
                        <a:cubicBezTo>
                          <a:pt x="56526" y="112400"/>
                          <a:pt x="54369" y="105800"/>
                          <a:pt x="50053" y="101357"/>
                        </a:cubicBezTo>
                        <a:cubicBezTo>
                          <a:pt x="49164" y="100468"/>
                          <a:pt x="48275" y="99770"/>
                          <a:pt x="47450" y="99135"/>
                        </a:cubicBezTo>
                        <a:cubicBezTo>
                          <a:pt x="51957" y="90250"/>
                          <a:pt x="56145" y="80222"/>
                          <a:pt x="56272" y="72797"/>
                        </a:cubicBezTo>
                        <a:cubicBezTo>
                          <a:pt x="56399" y="64292"/>
                          <a:pt x="54305" y="57692"/>
                          <a:pt x="49926" y="53249"/>
                        </a:cubicBezTo>
                        <a:close/>
                        <a:moveTo>
                          <a:pt x="41739" y="72416"/>
                        </a:moveTo>
                        <a:cubicBezTo>
                          <a:pt x="41548" y="79524"/>
                          <a:pt x="34122" y="94058"/>
                          <a:pt x="27649" y="104784"/>
                        </a:cubicBezTo>
                        <a:cubicBezTo>
                          <a:pt x="21238" y="99580"/>
                          <a:pt x="14003" y="91900"/>
                          <a:pt x="14384" y="85617"/>
                        </a:cubicBezTo>
                        <a:cubicBezTo>
                          <a:pt x="15146" y="73685"/>
                          <a:pt x="19335" y="69052"/>
                          <a:pt x="19398" y="68989"/>
                        </a:cubicBezTo>
                        <a:cubicBezTo>
                          <a:pt x="19398" y="68989"/>
                          <a:pt x="24920" y="72480"/>
                          <a:pt x="25935" y="73114"/>
                        </a:cubicBezTo>
                        <a:lnTo>
                          <a:pt x="31838" y="76732"/>
                        </a:lnTo>
                        <a:lnTo>
                          <a:pt x="35709" y="70956"/>
                        </a:lnTo>
                        <a:cubicBezTo>
                          <a:pt x="36280" y="70131"/>
                          <a:pt x="37994" y="67529"/>
                          <a:pt x="40152" y="63911"/>
                        </a:cubicBezTo>
                        <a:cubicBezTo>
                          <a:pt x="41104" y="65434"/>
                          <a:pt x="41865" y="68163"/>
                          <a:pt x="41739" y="7241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9105A4DC-03E2-4157-BE16-CFA6EEB09B84}"/>
                      </a:ext>
                    </a:extLst>
                  </p:cNvPr>
                  <p:cNvSpPr/>
                  <p:nvPr/>
                </p:nvSpPr>
                <p:spPr>
                  <a:xfrm>
                    <a:off x="8268683" y="4542717"/>
                    <a:ext cx="56224" cy="106116"/>
                  </a:xfrm>
                  <a:custGeom>
                    <a:avLst/>
                    <a:gdLst>
                      <a:gd name="connsiteX0" fmla="*/ 47391 w 56224"/>
                      <a:gd name="connsiteY0" fmla="*/ 51091 h 106116"/>
                      <a:gd name="connsiteX1" fmla="*/ 56212 w 56224"/>
                      <a:gd name="connsiteY1" fmla="*/ 24752 h 106116"/>
                      <a:gd name="connsiteX2" fmla="*/ 49993 w 56224"/>
                      <a:gd name="connsiteY2" fmla="*/ 5204 h 106116"/>
                      <a:gd name="connsiteX3" fmla="*/ 47391 w 56224"/>
                      <a:gd name="connsiteY3" fmla="*/ 2983 h 106116"/>
                      <a:gd name="connsiteX4" fmla="*/ 38378 w 56224"/>
                      <a:gd name="connsiteY4" fmla="*/ 0 h 106116"/>
                      <a:gd name="connsiteX5" fmla="*/ 38378 w 56224"/>
                      <a:gd name="connsiteY5" fmla="*/ 14407 h 106116"/>
                      <a:gd name="connsiteX6" fmla="*/ 38061 w 56224"/>
                      <a:gd name="connsiteY6" fmla="*/ 14407 h 106116"/>
                      <a:gd name="connsiteX7" fmla="*/ 40156 w 56224"/>
                      <a:gd name="connsiteY7" fmla="*/ 15930 h 106116"/>
                      <a:gd name="connsiteX8" fmla="*/ 41806 w 56224"/>
                      <a:gd name="connsiteY8" fmla="*/ 24435 h 106116"/>
                      <a:gd name="connsiteX9" fmla="*/ 27716 w 56224"/>
                      <a:gd name="connsiteY9" fmla="*/ 56803 h 106116"/>
                      <a:gd name="connsiteX10" fmla="*/ 14451 w 56224"/>
                      <a:gd name="connsiteY10" fmla="*/ 37636 h 106116"/>
                      <a:gd name="connsiteX11" fmla="*/ 19402 w 56224"/>
                      <a:gd name="connsiteY11" fmla="*/ 21008 h 106116"/>
                      <a:gd name="connsiteX12" fmla="*/ 16672 w 56224"/>
                      <a:gd name="connsiteY12" fmla="*/ 18279 h 106116"/>
                      <a:gd name="connsiteX13" fmla="*/ 14324 w 56224"/>
                      <a:gd name="connsiteY13" fmla="*/ 15930 h 106116"/>
                      <a:gd name="connsiteX14" fmla="*/ 9374 w 56224"/>
                      <a:gd name="connsiteY14" fmla="*/ 10726 h 106116"/>
                      <a:gd name="connsiteX15" fmla="*/ 9184 w 56224"/>
                      <a:gd name="connsiteY15" fmla="*/ 10853 h 106116"/>
                      <a:gd name="connsiteX16" fmla="*/ 44 w 56224"/>
                      <a:gd name="connsiteY16" fmla="*/ 36684 h 106116"/>
                      <a:gd name="connsiteX17" fmla="*/ 9184 w 56224"/>
                      <a:gd name="connsiteY17" fmla="*/ 58898 h 106116"/>
                      <a:gd name="connsiteX18" fmla="*/ 44 w 56224"/>
                      <a:gd name="connsiteY18" fmla="*/ 84729 h 106116"/>
                      <a:gd name="connsiteX19" fmla="*/ 8422 w 56224"/>
                      <a:gd name="connsiteY19" fmla="*/ 106117 h 106116"/>
                      <a:gd name="connsiteX20" fmla="*/ 19782 w 56224"/>
                      <a:gd name="connsiteY20" fmla="*/ 97168 h 106116"/>
                      <a:gd name="connsiteX21" fmla="*/ 14388 w 56224"/>
                      <a:gd name="connsiteY21" fmla="*/ 85617 h 106116"/>
                      <a:gd name="connsiteX22" fmla="*/ 19338 w 56224"/>
                      <a:gd name="connsiteY22" fmla="*/ 68989 h 106116"/>
                      <a:gd name="connsiteX23" fmla="*/ 25876 w 56224"/>
                      <a:gd name="connsiteY23" fmla="*/ 73114 h 106116"/>
                      <a:gd name="connsiteX24" fmla="*/ 31841 w 56224"/>
                      <a:gd name="connsiteY24" fmla="*/ 76732 h 106116"/>
                      <a:gd name="connsiteX25" fmla="*/ 35713 w 56224"/>
                      <a:gd name="connsiteY25" fmla="*/ 70956 h 106116"/>
                      <a:gd name="connsiteX26" fmla="*/ 40156 w 56224"/>
                      <a:gd name="connsiteY26" fmla="*/ 63911 h 106116"/>
                      <a:gd name="connsiteX27" fmla="*/ 41806 w 56224"/>
                      <a:gd name="connsiteY27" fmla="*/ 72352 h 106116"/>
                      <a:gd name="connsiteX28" fmla="*/ 39902 w 56224"/>
                      <a:gd name="connsiteY28" fmla="*/ 80413 h 106116"/>
                      <a:gd name="connsiteX29" fmla="*/ 55895 w 56224"/>
                      <a:gd name="connsiteY29" fmla="*/ 66323 h 106116"/>
                      <a:gd name="connsiteX30" fmla="*/ 49993 w 56224"/>
                      <a:gd name="connsiteY30" fmla="*/ 53185 h 106116"/>
                      <a:gd name="connsiteX31" fmla="*/ 47391 w 56224"/>
                      <a:gd name="connsiteY31" fmla="*/ 51091 h 106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56224" h="106116">
                        <a:moveTo>
                          <a:pt x="47391" y="51091"/>
                        </a:moveTo>
                        <a:cubicBezTo>
                          <a:pt x="51897" y="42206"/>
                          <a:pt x="56086" y="32114"/>
                          <a:pt x="56212" y="24752"/>
                        </a:cubicBezTo>
                        <a:cubicBezTo>
                          <a:pt x="56403" y="16248"/>
                          <a:pt x="54309" y="9647"/>
                          <a:pt x="49993" y="5204"/>
                        </a:cubicBezTo>
                        <a:cubicBezTo>
                          <a:pt x="49104" y="4316"/>
                          <a:pt x="48279" y="3618"/>
                          <a:pt x="47391" y="2983"/>
                        </a:cubicBezTo>
                        <a:cubicBezTo>
                          <a:pt x="43265" y="127"/>
                          <a:pt x="39267" y="0"/>
                          <a:pt x="38378" y="0"/>
                        </a:cubicBezTo>
                        <a:lnTo>
                          <a:pt x="38378" y="14407"/>
                        </a:lnTo>
                        <a:cubicBezTo>
                          <a:pt x="38378" y="14407"/>
                          <a:pt x="38251" y="14407"/>
                          <a:pt x="38061" y="14407"/>
                        </a:cubicBezTo>
                        <a:cubicBezTo>
                          <a:pt x="38759" y="14471"/>
                          <a:pt x="39521" y="14978"/>
                          <a:pt x="40156" y="15930"/>
                        </a:cubicBezTo>
                        <a:cubicBezTo>
                          <a:pt x="41171" y="17453"/>
                          <a:pt x="41932" y="20119"/>
                          <a:pt x="41806" y="24435"/>
                        </a:cubicBezTo>
                        <a:cubicBezTo>
                          <a:pt x="41615" y="31543"/>
                          <a:pt x="34189" y="46077"/>
                          <a:pt x="27716" y="56803"/>
                        </a:cubicBezTo>
                        <a:cubicBezTo>
                          <a:pt x="21305" y="51599"/>
                          <a:pt x="14007" y="43919"/>
                          <a:pt x="14451" y="37636"/>
                        </a:cubicBezTo>
                        <a:cubicBezTo>
                          <a:pt x="15213" y="25704"/>
                          <a:pt x="19402" y="21071"/>
                          <a:pt x="19402" y="21008"/>
                        </a:cubicBezTo>
                        <a:lnTo>
                          <a:pt x="16672" y="18279"/>
                        </a:lnTo>
                        <a:lnTo>
                          <a:pt x="14324" y="15930"/>
                        </a:lnTo>
                        <a:lnTo>
                          <a:pt x="9374" y="10726"/>
                        </a:lnTo>
                        <a:cubicBezTo>
                          <a:pt x="9311" y="10789"/>
                          <a:pt x="9311" y="10789"/>
                          <a:pt x="9184" y="10853"/>
                        </a:cubicBezTo>
                        <a:cubicBezTo>
                          <a:pt x="7850" y="12186"/>
                          <a:pt x="1123" y="19739"/>
                          <a:pt x="44" y="36684"/>
                        </a:cubicBezTo>
                        <a:cubicBezTo>
                          <a:pt x="-463" y="45062"/>
                          <a:pt x="3852" y="52741"/>
                          <a:pt x="9184" y="58898"/>
                        </a:cubicBezTo>
                        <a:cubicBezTo>
                          <a:pt x="7850" y="60230"/>
                          <a:pt x="1123" y="67783"/>
                          <a:pt x="44" y="84729"/>
                        </a:cubicBezTo>
                        <a:cubicBezTo>
                          <a:pt x="-463" y="92726"/>
                          <a:pt x="3472" y="100151"/>
                          <a:pt x="8422" y="106117"/>
                        </a:cubicBezTo>
                        <a:cubicBezTo>
                          <a:pt x="12230" y="103197"/>
                          <a:pt x="16038" y="100215"/>
                          <a:pt x="19782" y="97168"/>
                        </a:cubicBezTo>
                        <a:cubicBezTo>
                          <a:pt x="16545" y="93360"/>
                          <a:pt x="14197" y="89235"/>
                          <a:pt x="14388" y="85617"/>
                        </a:cubicBezTo>
                        <a:cubicBezTo>
                          <a:pt x="15149" y="73685"/>
                          <a:pt x="19338" y="69052"/>
                          <a:pt x="19338" y="68989"/>
                        </a:cubicBezTo>
                        <a:cubicBezTo>
                          <a:pt x="19338" y="68989"/>
                          <a:pt x="24860" y="72480"/>
                          <a:pt x="25876" y="73114"/>
                        </a:cubicBezTo>
                        <a:lnTo>
                          <a:pt x="31841" y="76732"/>
                        </a:lnTo>
                        <a:lnTo>
                          <a:pt x="35713" y="70956"/>
                        </a:lnTo>
                        <a:cubicBezTo>
                          <a:pt x="36284" y="70131"/>
                          <a:pt x="37997" y="67529"/>
                          <a:pt x="40156" y="63911"/>
                        </a:cubicBezTo>
                        <a:cubicBezTo>
                          <a:pt x="41171" y="65434"/>
                          <a:pt x="41932" y="68100"/>
                          <a:pt x="41806" y="72352"/>
                        </a:cubicBezTo>
                        <a:cubicBezTo>
                          <a:pt x="41742" y="74510"/>
                          <a:pt x="41044" y="77240"/>
                          <a:pt x="39902" y="80413"/>
                        </a:cubicBezTo>
                        <a:cubicBezTo>
                          <a:pt x="45296" y="75780"/>
                          <a:pt x="50628" y="71083"/>
                          <a:pt x="55895" y="66323"/>
                        </a:cubicBezTo>
                        <a:cubicBezTo>
                          <a:pt x="55134" y="60865"/>
                          <a:pt x="53166" y="56422"/>
                          <a:pt x="49993" y="53185"/>
                        </a:cubicBezTo>
                        <a:cubicBezTo>
                          <a:pt x="49167" y="52360"/>
                          <a:pt x="48279" y="51662"/>
                          <a:pt x="47391" y="5109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A62F87E-D25D-40A8-B842-175511EDF0AB}"/>
                      </a:ext>
                    </a:extLst>
                  </p:cNvPr>
                  <p:cNvSpPr/>
                  <p:nvPr/>
                </p:nvSpPr>
                <p:spPr>
                  <a:xfrm>
                    <a:off x="8340785" y="4542654"/>
                    <a:ext cx="45166" cy="48806"/>
                  </a:xfrm>
                  <a:custGeom>
                    <a:avLst/>
                    <a:gdLst>
                      <a:gd name="connsiteX0" fmla="*/ 16796 w 45166"/>
                      <a:gd name="connsiteY0" fmla="*/ 18406 h 48806"/>
                      <a:gd name="connsiteX1" fmla="*/ 14321 w 45166"/>
                      <a:gd name="connsiteY1" fmla="*/ 15930 h 48806"/>
                      <a:gd name="connsiteX2" fmla="*/ 9371 w 45166"/>
                      <a:gd name="connsiteY2" fmla="*/ 10726 h 48806"/>
                      <a:gd name="connsiteX3" fmla="*/ 9180 w 45166"/>
                      <a:gd name="connsiteY3" fmla="*/ 10917 h 48806"/>
                      <a:gd name="connsiteX4" fmla="*/ 40 w 45166"/>
                      <a:gd name="connsiteY4" fmla="*/ 36748 h 48806"/>
                      <a:gd name="connsiteX5" fmla="*/ 2452 w 45166"/>
                      <a:gd name="connsiteY5" fmla="*/ 48806 h 48806"/>
                      <a:gd name="connsiteX6" fmla="*/ 14511 w 45166"/>
                      <a:gd name="connsiteY6" fmla="*/ 36557 h 48806"/>
                      <a:gd name="connsiteX7" fmla="*/ 14511 w 45166"/>
                      <a:gd name="connsiteY7" fmla="*/ 36557 h 48806"/>
                      <a:gd name="connsiteX8" fmla="*/ 19398 w 45166"/>
                      <a:gd name="connsiteY8" fmla="*/ 21008 h 48806"/>
                      <a:gd name="connsiteX9" fmla="*/ 16796 w 45166"/>
                      <a:gd name="connsiteY9" fmla="*/ 18406 h 48806"/>
                      <a:gd name="connsiteX10" fmla="*/ 38438 w 45166"/>
                      <a:gd name="connsiteY10" fmla="*/ 0 h 48806"/>
                      <a:gd name="connsiteX11" fmla="*/ 38438 w 45166"/>
                      <a:gd name="connsiteY11" fmla="*/ 9838 h 48806"/>
                      <a:gd name="connsiteX12" fmla="*/ 45166 w 45166"/>
                      <a:gd name="connsiteY12" fmla="*/ 1650 h 48806"/>
                      <a:gd name="connsiteX13" fmla="*/ 38438 w 45166"/>
                      <a:gd name="connsiteY13" fmla="*/ 0 h 48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5166" h="48806">
                        <a:moveTo>
                          <a:pt x="16796" y="18406"/>
                        </a:moveTo>
                        <a:lnTo>
                          <a:pt x="14321" y="15930"/>
                        </a:lnTo>
                        <a:lnTo>
                          <a:pt x="9371" y="10726"/>
                        </a:lnTo>
                        <a:cubicBezTo>
                          <a:pt x="9307" y="10789"/>
                          <a:pt x="9244" y="10789"/>
                          <a:pt x="9180" y="10917"/>
                        </a:cubicBezTo>
                        <a:cubicBezTo>
                          <a:pt x="7784" y="12313"/>
                          <a:pt x="1120" y="19865"/>
                          <a:pt x="40" y="36748"/>
                        </a:cubicBezTo>
                        <a:cubicBezTo>
                          <a:pt x="-213" y="41000"/>
                          <a:pt x="739" y="45062"/>
                          <a:pt x="2452" y="48806"/>
                        </a:cubicBezTo>
                        <a:cubicBezTo>
                          <a:pt x="6514" y="44808"/>
                          <a:pt x="10576" y="40683"/>
                          <a:pt x="14511" y="36557"/>
                        </a:cubicBezTo>
                        <a:lnTo>
                          <a:pt x="14511" y="36557"/>
                        </a:lnTo>
                        <a:cubicBezTo>
                          <a:pt x="15400" y="25450"/>
                          <a:pt x="19335" y="21071"/>
                          <a:pt x="19398" y="21008"/>
                        </a:cubicBezTo>
                        <a:lnTo>
                          <a:pt x="16796" y="18406"/>
                        </a:lnTo>
                        <a:close/>
                        <a:moveTo>
                          <a:pt x="38438" y="0"/>
                        </a:moveTo>
                        <a:lnTo>
                          <a:pt x="38438" y="9838"/>
                        </a:lnTo>
                        <a:cubicBezTo>
                          <a:pt x="40723" y="7172"/>
                          <a:pt x="42944" y="4443"/>
                          <a:pt x="45166" y="1650"/>
                        </a:cubicBezTo>
                        <a:cubicBezTo>
                          <a:pt x="41929" y="127"/>
                          <a:pt x="39200" y="0"/>
                          <a:pt x="38438" y="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16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7191109" y="4072110"/>
                  <a:ext cx="1269187" cy="499421"/>
                  <a:chOff x="7191109" y="4072110"/>
                  <a:chExt cx="1269187" cy="499421"/>
                </a:xfrm>
                <a:solidFill>
                  <a:srgbClr val="1D3143"/>
                </a:solidFill>
              </p:grpSpPr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324192A9-9748-4C7C-ACDD-7ED7AFEFBF58}"/>
                      </a:ext>
                    </a:extLst>
                  </p:cNvPr>
                  <p:cNvSpPr/>
                  <p:nvPr/>
                </p:nvSpPr>
                <p:spPr>
                  <a:xfrm>
                    <a:off x="7191109" y="4280662"/>
                    <a:ext cx="52067" cy="285537"/>
                  </a:xfrm>
                  <a:custGeom>
                    <a:avLst/>
                    <a:gdLst>
                      <a:gd name="connsiteX0" fmla="*/ 45772 w 52067"/>
                      <a:gd name="connsiteY0" fmla="*/ 74891 h 285537"/>
                      <a:gd name="connsiteX1" fmla="*/ 43170 w 52067"/>
                      <a:gd name="connsiteY1" fmla="*/ 72733 h 285537"/>
                      <a:gd name="connsiteX2" fmla="*/ 51992 w 52067"/>
                      <a:gd name="connsiteY2" fmla="*/ 46394 h 285537"/>
                      <a:gd name="connsiteX3" fmla="*/ 45772 w 52067"/>
                      <a:gd name="connsiteY3" fmla="*/ 26846 h 285537"/>
                      <a:gd name="connsiteX4" fmla="*/ 43170 w 52067"/>
                      <a:gd name="connsiteY4" fmla="*/ 24625 h 285537"/>
                      <a:gd name="connsiteX5" fmla="*/ 51865 w 52067"/>
                      <a:gd name="connsiteY5" fmla="*/ 0 h 285537"/>
                      <a:gd name="connsiteX6" fmla="*/ 26034 w 52067"/>
                      <a:gd name="connsiteY6" fmla="*/ 49377 h 285537"/>
                      <a:gd name="connsiteX7" fmla="*/ 27621 w 52067"/>
                      <a:gd name="connsiteY7" fmla="*/ 50329 h 285537"/>
                      <a:gd name="connsiteX8" fmla="*/ 31492 w 52067"/>
                      <a:gd name="connsiteY8" fmla="*/ 44554 h 285537"/>
                      <a:gd name="connsiteX9" fmla="*/ 35934 w 52067"/>
                      <a:gd name="connsiteY9" fmla="*/ 37509 h 285537"/>
                      <a:gd name="connsiteX10" fmla="*/ 37585 w 52067"/>
                      <a:gd name="connsiteY10" fmla="*/ 46014 h 285537"/>
                      <a:gd name="connsiteX11" fmla="*/ 23495 w 52067"/>
                      <a:gd name="connsiteY11" fmla="*/ 78318 h 285537"/>
                      <a:gd name="connsiteX12" fmla="*/ 17148 w 52067"/>
                      <a:gd name="connsiteY12" fmla="*/ 72479 h 285537"/>
                      <a:gd name="connsiteX13" fmla="*/ 7755 w 52067"/>
                      <a:gd name="connsiteY13" fmla="*/ 104593 h 285537"/>
                      <a:gd name="connsiteX14" fmla="*/ 3312 w 52067"/>
                      <a:gd name="connsiteY14" fmla="*/ 126617 h 285537"/>
                      <a:gd name="connsiteX15" fmla="*/ 4899 w 52067"/>
                      <a:gd name="connsiteY15" fmla="*/ 128584 h 285537"/>
                      <a:gd name="connsiteX16" fmla="*/ 2614 w 52067"/>
                      <a:gd name="connsiteY16" fmla="*/ 131440 h 285537"/>
                      <a:gd name="connsiteX17" fmla="*/ 13 w 52067"/>
                      <a:gd name="connsiteY17" fmla="*/ 169901 h 285537"/>
                      <a:gd name="connsiteX18" fmla="*/ 4899 w 52067"/>
                      <a:gd name="connsiteY18" fmla="*/ 176629 h 285537"/>
                      <a:gd name="connsiteX19" fmla="*/ 520 w 52067"/>
                      <a:gd name="connsiteY19" fmla="*/ 183166 h 285537"/>
                      <a:gd name="connsiteX20" fmla="*/ 11881 w 52067"/>
                      <a:gd name="connsiteY20" fmla="*/ 241619 h 285537"/>
                      <a:gd name="connsiteX21" fmla="*/ 15181 w 52067"/>
                      <a:gd name="connsiteY21" fmla="*/ 234828 h 285537"/>
                      <a:gd name="connsiteX22" fmla="*/ 21718 w 52067"/>
                      <a:gd name="connsiteY22" fmla="*/ 238953 h 285537"/>
                      <a:gd name="connsiteX23" fmla="*/ 27684 w 52067"/>
                      <a:gd name="connsiteY23" fmla="*/ 242634 h 285537"/>
                      <a:gd name="connsiteX24" fmla="*/ 31556 w 52067"/>
                      <a:gd name="connsiteY24" fmla="*/ 236859 h 285537"/>
                      <a:gd name="connsiteX25" fmla="*/ 35998 w 52067"/>
                      <a:gd name="connsiteY25" fmla="*/ 229814 h 285537"/>
                      <a:gd name="connsiteX26" fmla="*/ 37648 w 52067"/>
                      <a:gd name="connsiteY26" fmla="*/ 238318 h 285537"/>
                      <a:gd name="connsiteX27" fmla="*/ 23559 w 52067"/>
                      <a:gd name="connsiteY27" fmla="*/ 270623 h 285537"/>
                      <a:gd name="connsiteX28" fmla="*/ 31174 w 52067"/>
                      <a:gd name="connsiteY28" fmla="*/ 285538 h 285537"/>
                      <a:gd name="connsiteX29" fmla="*/ 31556 w 52067"/>
                      <a:gd name="connsiteY29" fmla="*/ 284967 h 285537"/>
                      <a:gd name="connsiteX30" fmla="*/ 35998 w 52067"/>
                      <a:gd name="connsiteY30" fmla="*/ 277922 h 285537"/>
                      <a:gd name="connsiteX31" fmla="*/ 43233 w 52067"/>
                      <a:gd name="connsiteY31" fmla="*/ 265038 h 285537"/>
                      <a:gd name="connsiteX32" fmla="*/ 52055 w 52067"/>
                      <a:gd name="connsiteY32" fmla="*/ 238699 h 285537"/>
                      <a:gd name="connsiteX33" fmla="*/ 45836 w 52067"/>
                      <a:gd name="connsiteY33" fmla="*/ 219151 h 285537"/>
                      <a:gd name="connsiteX34" fmla="*/ 43233 w 52067"/>
                      <a:gd name="connsiteY34" fmla="*/ 216930 h 285537"/>
                      <a:gd name="connsiteX35" fmla="*/ 52055 w 52067"/>
                      <a:gd name="connsiteY35" fmla="*/ 190591 h 285537"/>
                      <a:gd name="connsiteX36" fmla="*/ 45836 w 52067"/>
                      <a:gd name="connsiteY36" fmla="*/ 171044 h 285537"/>
                      <a:gd name="connsiteX37" fmla="*/ 43233 w 52067"/>
                      <a:gd name="connsiteY37" fmla="*/ 168822 h 285537"/>
                      <a:gd name="connsiteX38" fmla="*/ 52055 w 52067"/>
                      <a:gd name="connsiteY38" fmla="*/ 142483 h 285537"/>
                      <a:gd name="connsiteX39" fmla="*/ 45836 w 52067"/>
                      <a:gd name="connsiteY39" fmla="*/ 122935 h 285537"/>
                      <a:gd name="connsiteX40" fmla="*/ 43233 w 52067"/>
                      <a:gd name="connsiteY40" fmla="*/ 120777 h 285537"/>
                      <a:gd name="connsiteX41" fmla="*/ 52055 w 52067"/>
                      <a:gd name="connsiteY41" fmla="*/ 94439 h 285537"/>
                      <a:gd name="connsiteX42" fmla="*/ 45772 w 52067"/>
                      <a:gd name="connsiteY42" fmla="*/ 74891 h 285537"/>
                      <a:gd name="connsiteX43" fmla="*/ 15181 w 52067"/>
                      <a:gd name="connsiteY43" fmla="*/ 90631 h 285537"/>
                      <a:gd name="connsiteX44" fmla="*/ 21718 w 52067"/>
                      <a:gd name="connsiteY44" fmla="*/ 94756 h 285537"/>
                      <a:gd name="connsiteX45" fmla="*/ 27684 w 52067"/>
                      <a:gd name="connsiteY45" fmla="*/ 98437 h 285537"/>
                      <a:gd name="connsiteX46" fmla="*/ 31556 w 52067"/>
                      <a:gd name="connsiteY46" fmla="*/ 92662 h 285537"/>
                      <a:gd name="connsiteX47" fmla="*/ 35998 w 52067"/>
                      <a:gd name="connsiteY47" fmla="*/ 85617 h 285537"/>
                      <a:gd name="connsiteX48" fmla="*/ 37648 w 52067"/>
                      <a:gd name="connsiteY48" fmla="*/ 94122 h 285537"/>
                      <a:gd name="connsiteX49" fmla="*/ 23559 w 52067"/>
                      <a:gd name="connsiteY49" fmla="*/ 126490 h 285537"/>
                      <a:gd name="connsiteX50" fmla="*/ 10294 w 52067"/>
                      <a:gd name="connsiteY50" fmla="*/ 107322 h 285537"/>
                      <a:gd name="connsiteX51" fmla="*/ 15181 w 52067"/>
                      <a:gd name="connsiteY51" fmla="*/ 90631 h 285537"/>
                      <a:gd name="connsiteX52" fmla="*/ 15181 w 52067"/>
                      <a:gd name="connsiteY52" fmla="*/ 138739 h 285537"/>
                      <a:gd name="connsiteX53" fmla="*/ 21718 w 52067"/>
                      <a:gd name="connsiteY53" fmla="*/ 142864 h 285537"/>
                      <a:gd name="connsiteX54" fmla="*/ 27684 w 52067"/>
                      <a:gd name="connsiteY54" fmla="*/ 146482 h 285537"/>
                      <a:gd name="connsiteX55" fmla="*/ 31556 w 52067"/>
                      <a:gd name="connsiteY55" fmla="*/ 140706 h 285537"/>
                      <a:gd name="connsiteX56" fmla="*/ 35998 w 52067"/>
                      <a:gd name="connsiteY56" fmla="*/ 133661 h 285537"/>
                      <a:gd name="connsiteX57" fmla="*/ 37648 w 52067"/>
                      <a:gd name="connsiteY57" fmla="*/ 142103 h 285537"/>
                      <a:gd name="connsiteX58" fmla="*/ 23559 w 52067"/>
                      <a:gd name="connsiteY58" fmla="*/ 174471 h 285537"/>
                      <a:gd name="connsiteX59" fmla="*/ 10294 w 52067"/>
                      <a:gd name="connsiteY59" fmla="*/ 155303 h 285537"/>
                      <a:gd name="connsiteX60" fmla="*/ 15181 w 52067"/>
                      <a:gd name="connsiteY60" fmla="*/ 138739 h 285537"/>
                      <a:gd name="connsiteX61" fmla="*/ 37585 w 52067"/>
                      <a:gd name="connsiteY61" fmla="*/ 190274 h 285537"/>
                      <a:gd name="connsiteX62" fmla="*/ 23495 w 52067"/>
                      <a:gd name="connsiteY62" fmla="*/ 222579 h 285537"/>
                      <a:gd name="connsiteX63" fmla="*/ 10231 w 52067"/>
                      <a:gd name="connsiteY63" fmla="*/ 203411 h 285537"/>
                      <a:gd name="connsiteX64" fmla="*/ 15181 w 52067"/>
                      <a:gd name="connsiteY64" fmla="*/ 186783 h 285537"/>
                      <a:gd name="connsiteX65" fmla="*/ 21718 w 52067"/>
                      <a:gd name="connsiteY65" fmla="*/ 190909 h 285537"/>
                      <a:gd name="connsiteX66" fmla="*/ 27684 w 52067"/>
                      <a:gd name="connsiteY66" fmla="*/ 194589 h 285537"/>
                      <a:gd name="connsiteX67" fmla="*/ 31556 w 52067"/>
                      <a:gd name="connsiteY67" fmla="*/ 188814 h 285537"/>
                      <a:gd name="connsiteX68" fmla="*/ 35998 w 52067"/>
                      <a:gd name="connsiteY68" fmla="*/ 181769 h 285537"/>
                      <a:gd name="connsiteX69" fmla="*/ 37585 w 52067"/>
                      <a:gd name="connsiteY69" fmla="*/ 190274 h 285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</a:cxnLst>
                    <a:rect l="l" t="t" r="r" b="b"/>
                    <a:pathLst>
                      <a:path w="52067" h="285537">
                        <a:moveTo>
                          <a:pt x="45772" y="74891"/>
                        </a:moveTo>
                        <a:cubicBezTo>
                          <a:pt x="44947" y="74002"/>
                          <a:pt x="44058" y="73304"/>
                          <a:pt x="43170" y="72733"/>
                        </a:cubicBezTo>
                        <a:cubicBezTo>
                          <a:pt x="47676" y="63848"/>
                          <a:pt x="51801" y="53756"/>
                          <a:pt x="51992" y="46394"/>
                        </a:cubicBezTo>
                        <a:cubicBezTo>
                          <a:pt x="52182" y="37890"/>
                          <a:pt x="50087" y="31289"/>
                          <a:pt x="45772" y="26846"/>
                        </a:cubicBezTo>
                        <a:cubicBezTo>
                          <a:pt x="44947" y="25958"/>
                          <a:pt x="44058" y="25260"/>
                          <a:pt x="43170" y="24625"/>
                        </a:cubicBezTo>
                        <a:cubicBezTo>
                          <a:pt x="47359" y="16438"/>
                          <a:pt x="51167" y="7235"/>
                          <a:pt x="51865" y="0"/>
                        </a:cubicBezTo>
                        <a:cubicBezTo>
                          <a:pt x="42408" y="15105"/>
                          <a:pt x="33650" y="31543"/>
                          <a:pt x="26034" y="49377"/>
                        </a:cubicBezTo>
                        <a:lnTo>
                          <a:pt x="27621" y="50329"/>
                        </a:lnTo>
                        <a:lnTo>
                          <a:pt x="31492" y="44554"/>
                        </a:lnTo>
                        <a:cubicBezTo>
                          <a:pt x="32063" y="43729"/>
                          <a:pt x="33713" y="41126"/>
                          <a:pt x="35934" y="37509"/>
                        </a:cubicBezTo>
                        <a:cubicBezTo>
                          <a:pt x="36950" y="39032"/>
                          <a:pt x="37712" y="41698"/>
                          <a:pt x="37585" y="46014"/>
                        </a:cubicBezTo>
                        <a:cubicBezTo>
                          <a:pt x="37394" y="53122"/>
                          <a:pt x="29969" y="67656"/>
                          <a:pt x="23495" y="78318"/>
                        </a:cubicBezTo>
                        <a:cubicBezTo>
                          <a:pt x="21337" y="76605"/>
                          <a:pt x="19179" y="74637"/>
                          <a:pt x="17148" y="72479"/>
                        </a:cubicBezTo>
                        <a:cubicBezTo>
                          <a:pt x="13594" y="82761"/>
                          <a:pt x="10421" y="93487"/>
                          <a:pt x="7755" y="104593"/>
                        </a:cubicBezTo>
                        <a:cubicBezTo>
                          <a:pt x="5978" y="112019"/>
                          <a:pt x="4519" y="119381"/>
                          <a:pt x="3312" y="126617"/>
                        </a:cubicBezTo>
                        <a:cubicBezTo>
                          <a:pt x="3821" y="127251"/>
                          <a:pt x="4328" y="127949"/>
                          <a:pt x="4899" y="128584"/>
                        </a:cubicBezTo>
                        <a:cubicBezTo>
                          <a:pt x="4519" y="128965"/>
                          <a:pt x="3630" y="129917"/>
                          <a:pt x="2614" y="131440"/>
                        </a:cubicBezTo>
                        <a:cubicBezTo>
                          <a:pt x="711" y="144514"/>
                          <a:pt x="-114" y="157334"/>
                          <a:pt x="13" y="169901"/>
                        </a:cubicBezTo>
                        <a:cubicBezTo>
                          <a:pt x="1472" y="172313"/>
                          <a:pt x="3122" y="174534"/>
                          <a:pt x="4899" y="176629"/>
                        </a:cubicBezTo>
                        <a:cubicBezTo>
                          <a:pt x="4264" y="177263"/>
                          <a:pt x="2424" y="179294"/>
                          <a:pt x="520" y="183166"/>
                        </a:cubicBezTo>
                        <a:cubicBezTo>
                          <a:pt x="1789" y="203284"/>
                          <a:pt x="5661" y="222769"/>
                          <a:pt x="11881" y="241619"/>
                        </a:cubicBezTo>
                        <a:cubicBezTo>
                          <a:pt x="13341" y="236922"/>
                          <a:pt x="15118" y="234891"/>
                          <a:pt x="15181" y="234828"/>
                        </a:cubicBezTo>
                        <a:cubicBezTo>
                          <a:pt x="15181" y="234828"/>
                          <a:pt x="20703" y="238318"/>
                          <a:pt x="21718" y="238953"/>
                        </a:cubicBezTo>
                        <a:lnTo>
                          <a:pt x="27684" y="242634"/>
                        </a:lnTo>
                        <a:lnTo>
                          <a:pt x="31556" y="236859"/>
                        </a:lnTo>
                        <a:cubicBezTo>
                          <a:pt x="32127" y="236034"/>
                          <a:pt x="33777" y="233431"/>
                          <a:pt x="35998" y="229814"/>
                        </a:cubicBezTo>
                        <a:cubicBezTo>
                          <a:pt x="37014" y="231337"/>
                          <a:pt x="37775" y="234003"/>
                          <a:pt x="37648" y="238318"/>
                        </a:cubicBezTo>
                        <a:cubicBezTo>
                          <a:pt x="37458" y="245427"/>
                          <a:pt x="30032" y="259961"/>
                          <a:pt x="23559" y="270623"/>
                        </a:cubicBezTo>
                        <a:cubicBezTo>
                          <a:pt x="25907" y="275637"/>
                          <a:pt x="28446" y="280588"/>
                          <a:pt x="31174" y="285538"/>
                        </a:cubicBezTo>
                        <a:lnTo>
                          <a:pt x="31556" y="284967"/>
                        </a:lnTo>
                        <a:cubicBezTo>
                          <a:pt x="32127" y="284142"/>
                          <a:pt x="33777" y="281539"/>
                          <a:pt x="35998" y="277922"/>
                        </a:cubicBezTo>
                        <a:cubicBezTo>
                          <a:pt x="38156" y="274431"/>
                          <a:pt x="40758" y="269925"/>
                          <a:pt x="43233" y="265038"/>
                        </a:cubicBezTo>
                        <a:cubicBezTo>
                          <a:pt x="47739" y="256153"/>
                          <a:pt x="51865" y="246125"/>
                          <a:pt x="52055" y="238699"/>
                        </a:cubicBezTo>
                        <a:cubicBezTo>
                          <a:pt x="52246" y="230195"/>
                          <a:pt x="50151" y="223594"/>
                          <a:pt x="45836" y="219151"/>
                        </a:cubicBezTo>
                        <a:cubicBezTo>
                          <a:pt x="45011" y="218263"/>
                          <a:pt x="44122" y="217564"/>
                          <a:pt x="43233" y="216930"/>
                        </a:cubicBezTo>
                        <a:cubicBezTo>
                          <a:pt x="47739" y="208044"/>
                          <a:pt x="51865" y="198017"/>
                          <a:pt x="52055" y="190591"/>
                        </a:cubicBezTo>
                        <a:cubicBezTo>
                          <a:pt x="52246" y="182087"/>
                          <a:pt x="50151" y="175486"/>
                          <a:pt x="45836" y="171044"/>
                        </a:cubicBezTo>
                        <a:cubicBezTo>
                          <a:pt x="45011" y="170155"/>
                          <a:pt x="44122" y="169457"/>
                          <a:pt x="43233" y="168822"/>
                        </a:cubicBezTo>
                        <a:cubicBezTo>
                          <a:pt x="47739" y="159937"/>
                          <a:pt x="51865" y="149909"/>
                          <a:pt x="52055" y="142483"/>
                        </a:cubicBezTo>
                        <a:cubicBezTo>
                          <a:pt x="52246" y="133979"/>
                          <a:pt x="50151" y="127378"/>
                          <a:pt x="45836" y="122935"/>
                        </a:cubicBezTo>
                        <a:cubicBezTo>
                          <a:pt x="45011" y="122047"/>
                          <a:pt x="44122" y="121349"/>
                          <a:pt x="43233" y="120777"/>
                        </a:cubicBezTo>
                        <a:cubicBezTo>
                          <a:pt x="47739" y="111892"/>
                          <a:pt x="51865" y="101801"/>
                          <a:pt x="52055" y="94439"/>
                        </a:cubicBezTo>
                        <a:cubicBezTo>
                          <a:pt x="52182" y="85934"/>
                          <a:pt x="50087" y="79334"/>
                          <a:pt x="45772" y="74891"/>
                        </a:cubicBezTo>
                        <a:close/>
                        <a:moveTo>
                          <a:pt x="15181" y="90631"/>
                        </a:moveTo>
                        <a:cubicBezTo>
                          <a:pt x="15181" y="90631"/>
                          <a:pt x="20703" y="94122"/>
                          <a:pt x="21718" y="94756"/>
                        </a:cubicBezTo>
                        <a:lnTo>
                          <a:pt x="27684" y="98437"/>
                        </a:lnTo>
                        <a:lnTo>
                          <a:pt x="31556" y="92662"/>
                        </a:lnTo>
                        <a:cubicBezTo>
                          <a:pt x="32127" y="91836"/>
                          <a:pt x="33777" y="89235"/>
                          <a:pt x="35998" y="85617"/>
                        </a:cubicBezTo>
                        <a:cubicBezTo>
                          <a:pt x="37014" y="87140"/>
                          <a:pt x="37775" y="89806"/>
                          <a:pt x="37648" y="94122"/>
                        </a:cubicBezTo>
                        <a:cubicBezTo>
                          <a:pt x="37458" y="101230"/>
                          <a:pt x="30032" y="115764"/>
                          <a:pt x="23559" y="126490"/>
                        </a:cubicBezTo>
                        <a:cubicBezTo>
                          <a:pt x="17148" y="121285"/>
                          <a:pt x="9850" y="113606"/>
                          <a:pt x="10294" y="107322"/>
                        </a:cubicBezTo>
                        <a:cubicBezTo>
                          <a:pt x="10929" y="95327"/>
                          <a:pt x="15118" y="90694"/>
                          <a:pt x="15181" y="90631"/>
                        </a:cubicBezTo>
                        <a:close/>
                        <a:moveTo>
                          <a:pt x="15181" y="138739"/>
                        </a:moveTo>
                        <a:cubicBezTo>
                          <a:pt x="15181" y="138739"/>
                          <a:pt x="20703" y="142229"/>
                          <a:pt x="21718" y="142864"/>
                        </a:cubicBezTo>
                        <a:lnTo>
                          <a:pt x="27684" y="146482"/>
                        </a:lnTo>
                        <a:lnTo>
                          <a:pt x="31556" y="140706"/>
                        </a:lnTo>
                        <a:cubicBezTo>
                          <a:pt x="32127" y="139881"/>
                          <a:pt x="33777" y="137279"/>
                          <a:pt x="35998" y="133661"/>
                        </a:cubicBezTo>
                        <a:cubicBezTo>
                          <a:pt x="37014" y="135185"/>
                          <a:pt x="37775" y="137850"/>
                          <a:pt x="37648" y="142103"/>
                        </a:cubicBezTo>
                        <a:cubicBezTo>
                          <a:pt x="37458" y="149211"/>
                          <a:pt x="30032" y="163745"/>
                          <a:pt x="23559" y="174471"/>
                        </a:cubicBezTo>
                        <a:cubicBezTo>
                          <a:pt x="17148" y="169266"/>
                          <a:pt x="9850" y="161587"/>
                          <a:pt x="10294" y="155303"/>
                        </a:cubicBezTo>
                        <a:cubicBezTo>
                          <a:pt x="10929" y="143435"/>
                          <a:pt x="15118" y="138739"/>
                          <a:pt x="15181" y="138739"/>
                        </a:cubicBezTo>
                        <a:close/>
                        <a:moveTo>
                          <a:pt x="37585" y="190274"/>
                        </a:moveTo>
                        <a:cubicBezTo>
                          <a:pt x="37394" y="197382"/>
                          <a:pt x="29969" y="211916"/>
                          <a:pt x="23495" y="222579"/>
                        </a:cubicBezTo>
                        <a:cubicBezTo>
                          <a:pt x="17085" y="217438"/>
                          <a:pt x="9786" y="209695"/>
                          <a:pt x="10231" y="203411"/>
                        </a:cubicBezTo>
                        <a:cubicBezTo>
                          <a:pt x="10992" y="191543"/>
                          <a:pt x="15181" y="186847"/>
                          <a:pt x="15181" y="186783"/>
                        </a:cubicBezTo>
                        <a:cubicBezTo>
                          <a:pt x="15181" y="186783"/>
                          <a:pt x="20703" y="190337"/>
                          <a:pt x="21718" y="190909"/>
                        </a:cubicBezTo>
                        <a:lnTo>
                          <a:pt x="27684" y="194589"/>
                        </a:lnTo>
                        <a:lnTo>
                          <a:pt x="31556" y="188814"/>
                        </a:lnTo>
                        <a:cubicBezTo>
                          <a:pt x="32127" y="187989"/>
                          <a:pt x="33777" y="185387"/>
                          <a:pt x="35998" y="181769"/>
                        </a:cubicBezTo>
                        <a:cubicBezTo>
                          <a:pt x="36950" y="183293"/>
                          <a:pt x="37712" y="185958"/>
                          <a:pt x="37585" y="190274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21EAF133-80F0-4E27-B746-581F40641D6C}"/>
                      </a:ext>
                    </a:extLst>
                  </p:cNvPr>
                  <p:cNvSpPr/>
                  <p:nvPr/>
                </p:nvSpPr>
                <p:spPr>
                  <a:xfrm>
                    <a:off x="7258991" y="4199679"/>
                    <a:ext cx="56284" cy="371472"/>
                  </a:xfrm>
                  <a:custGeom>
                    <a:avLst/>
                    <a:gdLst>
                      <a:gd name="connsiteX0" fmla="*/ 49989 w 56284"/>
                      <a:gd name="connsiteY0" fmla="*/ 59723 h 371472"/>
                      <a:gd name="connsiteX1" fmla="*/ 47387 w 56284"/>
                      <a:gd name="connsiteY1" fmla="*/ 57501 h 371472"/>
                      <a:gd name="connsiteX2" fmla="*/ 56209 w 56284"/>
                      <a:gd name="connsiteY2" fmla="*/ 31162 h 371472"/>
                      <a:gd name="connsiteX3" fmla="*/ 49989 w 56284"/>
                      <a:gd name="connsiteY3" fmla="*/ 11615 h 371472"/>
                      <a:gd name="connsiteX4" fmla="*/ 47387 w 56284"/>
                      <a:gd name="connsiteY4" fmla="*/ 9457 h 371472"/>
                      <a:gd name="connsiteX5" fmla="*/ 51766 w 56284"/>
                      <a:gd name="connsiteY5" fmla="*/ 0 h 371472"/>
                      <a:gd name="connsiteX6" fmla="*/ 22698 w 56284"/>
                      <a:gd name="connsiteY6" fmla="*/ 29512 h 371472"/>
                      <a:gd name="connsiteX7" fmla="*/ 25871 w 56284"/>
                      <a:gd name="connsiteY7" fmla="*/ 31543 h 371472"/>
                      <a:gd name="connsiteX8" fmla="*/ 31838 w 56284"/>
                      <a:gd name="connsiteY8" fmla="*/ 35161 h 371472"/>
                      <a:gd name="connsiteX9" fmla="*/ 35709 w 56284"/>
                      <a:gd name="connsiteY9" fmla="*/ 29385 h 371472"/>
                      <a:gd name="connsiteX10" fmla="*/ 40151 w 56284"/>
                      <a:gd name="connsiteY10" fmla="*/ 22340 h 371472"/>
                      <a:gd name="connsiteX11" fmla="*/ 41802 w 56284"/>
                      <a:gd name="connsiteY11" fmla="*/ 30782 h 371472"/>
                      <a:gd name="connsiteX12" fmla="*/ 27712 w 56284"/>
                      <a:gd name="connsiteY12" fmla="*/ 63150 h 371472"/>
                      <a:gd name="connsiteX13" fmla="*/ 14448 w 56284"/>
                      <a:gd name="connsiteY13" fmla="*/ 43983 h 371472"/>
                      <a:gd name="connsiteX14" fmla="*/ 15146 w 56284"/>
                      <a:gd name="connsiteY14" fmla="*/ 38271 h 371472"/>
                      <a:gd name="connsiteX15" fmla="*/ 2262 w 56284"/>
                      <a:gd name="connsiteY15" fmla="*/ 54518 h 371472"/>
                      <a:gd name="connsiteX16" fmla="*/ 9179 w 56284"/>
                      <a:gd name="connsiteY16" fmla="*/ 65307 h 371472"/>
                      <a:gd name="connsiteX17" fmla="*/ 41 w 56284"/>
                      <a:gd name="connsiteY17" fmla="*/ 91138 h 371472"/>
                      <a:gd name="connsiteX18" fmla="*/ 9179 w 56284"/>
                      <a:gd name="connsiteY18" fmla="*/ 113352 h 371472"/>
                      <a:gd name="connsiteX19" fmla="*/ 41 w 56284"/>
                      <a:gd name="connsiteY19" fmla="*/ 139183 h 371472"/>
                      <a:gd name="connsiteX20" fmla="*/ 9179 w 56284"/>
                      <a:gd name="connsiteY20" fmla="*/ 161396 h 371472"/>
                      <a:gd name="connsiteX21" fmla="*/ 41 w 56284"/>
                      <a:gd name="connsiteY21" fmla="*/ 187227 h 371472"/>
                      <a:gd name="connsiteX22" fmla="*/ 9179 w 56284"/>
                      <a:gd name="connsiteY22" fmla="*/ 209441 h 371472"/>
                      <a:gd name="connsiteX23" fmla="*/ 41 w 56284"/>
                      <a:gd name="connsiteY23" fmla="*/ 235272 h 371472"/>
                      <a:gd name="connsiteX24" fmla="*/ 9179 w 56284"/>
                      <a:gd name="connsiteY24" fmla="*/ 257485 h 371472"/>
                      <a:gd name="connsiteX25" fmla="*/ 41 w 56284"/>
                      <a:gd name="connsiteY25" fmla="*/ 283317 h 371472"/>
                      <a:gd name="connsiteX26" fmla="*/ 9179 w 56284"/>
                      <a:gd name="connsiteY26" fmla="*/ 305530 h 371472"/>
                      <a:gd name="connsiteX27" fmla="*/ 41 w 56284"/>
                      <a:gd name="connsiteY27" fmla="*/ 331361 h 371472"/>
                      <a:gd name="connsiteX28" fmla="*/ 9179 w 56284"/>
                      <a:gd name="connsiteY28" fmla="*/ 353575 h 371472"/>
                      <a:gd name="connsiteX29" fmla="*/ 16796 w 56284"/>
                      <a:gd name="connsiteY29" fmla="*/ 361064 h 371472"/>
                      <a:gd name="connsiteX30" fmla="*/ 25935 w 56284"/>
                      <a:gd name="connsiteY30" fmla="*/ 367791 h 371472"/>
                      <a:gd name="connsiteX31" fmla="*/ 31901 w 56284"/>
                      <a:gd name="connsiteY31" fmla="*/ 371472 h 371472"/>
                      <a:gd name="connsiteX32" fmla="*/ 35773 w 56284"/>
                      <a:gd name="connsiteY32" fmla="*/ 365697 h 371472"/>
                      <a:gd name="connsiteX33" fmla="*/ 40215 w 56284"/>
                      <a:gd name="connsiteY33" fmla="*/ 358652 h 371472"/>
                      <a:gd name="connsiteX34" fmla="*/ 47450 w 56284"/>
                      <a:gd name="connsiteY34" fmla="*/ 345768 h 371472"/>
                      <a:gd name="connsiteX35" fmla="*/ 56272 w 56284"/>
                      <a:gd name="connsiteY35" fmla="*/ 319429 h 371472"/>
                      <a:gd name="connsiteX36" fmla="*/ 50053 w 56284"/>
                      <a:gd name="connsiteY36" fmla="*/ 299881 h 371472"/>
                      <a:gd name="connsiteX37" fmla="*/ 47450 w 56284"/>
                      <a:gd name="connsiteY37" fmla="*/ 297660 h 371472"/>
                      <a:gd name="connsiteX38" fmla="*/ 56272 w 56284"/>
                      <a:gd name="connsiteY38" fmla="*/ 271321 h 371472"/>
                      <a:gd name="connsiteX39" fmla="*/ 50053 w 56284"/>
                      <a:gd name="connsiteY39" fmla="*/ 251773 h 371472"/>
                      <a:gd name="connsiteX40" fmla="*/ 47450 w 56284"/>
                      <a:gd name="connsiteY40" fmla="*/ 249552 h 371472"/>
                      <a:gd name="connsiteX41" fmla="*/ 56272 w 56284"/>
                      <a:gd name="connsiteY41" fmla="*/ 223213 h 371472"/>
                      <a:gd name="connsiteX42" fmla="*/ 50053 w 56284"/>
                      <a:gd name="connsiteY42" fmla="*/ 203666 h 371472"/>
                      <a:gd name="connsiteX43" fmla="*/ 47450 w 56284"/>
                      <a:gd name="connsiteY43" fmla="*/ 201508 h 371472"/>
                      <a:gd name="connsiteX44" fmla="*/ 56272 w 56284"/>
                      <a:gd name="connsiteY44" fmla="*/ 175169 h 371472"/>
                      <a:gd name="connsiteX45" fmla="*/ 50053 w 56284"/>
                      <a:gd name="connsiteY45" fmla="*/ 155621 h 371472"/>
                      <a:gd name="connsiteX46" fmla="*/ 47450 w 56284"/>
                      <a:gd name="connsiteY46" fmla="*/ 153463 h 371472"/>
                      <a:gd name="connsiteX47" fmla="*/ 56272 w 56284"/>
                      <a:gd name="connsiteY47" fmla="*/ 127124 h 371472"/>
                      <a:gd name="connsiteX48" fmla="*/ 50053 w 56284"/>
                      <a:gd name="connsiteY48" fmla="*/ 107577 h 371472"/>
                      <a:gd name="connsiteX49" fmla="*/ 47450 w 56284"/>
                      <a:gd name="connsiteY49" fmla="*/ 105355 h 371472"/>
                      <a:gd name="connsiteX50" fmla="*/ 56272 w 56284"/>
                      <a:gd name="connsiteY50" fmla="*/ 79016 h 371472"/>
                      <a:gd name="connsiteX51" fmla="*/ 49989 w 56284"/>
                      <a:gd name="connsiteY51" fmla="*/ 59723 h 371472"/>
                      <a:gd name="connsiteX52" fmla="*/ 19398 w 56284"/>
                      <a:gd name="connsiteY52" fmla="*/ 75462 h 371472"/>
                      <a:gd name="connsiteX53" fmla="*/ 25935 w 56284"/>
                      <a:gd name="connsiteY53" fmla="*/ 79587 h 371472"/>
                      <a:gd name="connsiteX54" fmla="*/ 31901 w 56284"/>
                      <a:gd name="connsiteY54" fmla="*/ 83269 h 371472"/>
                      <a:gd name="connsiteX55" fmla="*/ 35773 w 56284"/>
                      <a:gd name="connsiteY55" fmla="*/ 77493 h 371472"/>
                      <a:gd name="connsiteX56" fmla="*/ 40215 w 56284"/>
                      <a:gd name="connsiteY56" fmla="*/ 70449 h 371472"/>
                      <a:gd name="connsiteX57" fmla="*/ 41865 w 56284"/>
                      <a:gd name="connsiteY57" fmla="*/ 78953 h 371472"/>
                      <a:gd name="connsiteX58" fmla="*/ 27776 w 56284"/>
                      <a:gd name="connsiteY58" fmla="*/ 111258 h 371472"/>
                      <a:gd name="connsiteX59" fmla="*/ 14511 w 56284"/>
                      <a:gd name="connsiteY59" fmla="*/ 92091 h 371472"/>
                      <a:gd name="connsiteX60" fmla="*/ 19398 w 56284"/>
                      <a:gd name="connsiteY60" fmla="*/ 75462 h 371472"/>
                      <a:gd name="connsiteX61" fmla="*/ 19398 w 56284"/>
                      <a:gd name="connsiteY61" fmla="*/ 123570 h 371472"/>
                      <a:gd name="connsiteX62" fmla="*/ 25935 w 56284"/>
                      <a:gd name="connsiteY62" fmla="*/ 127695 h 371472"/>
                      <a:gd name="connsiteX63" fmla="*/ 31901 w 56284"/>
                      <a:gd name="connsiteY63" fmla="*/ 131377 h 371472"/>
                      <a:gd name="connsiteX64" fmla="*/ 35773 w 56284"/>
                      <a:gd name="connsiteY64" fmla="*/ 125601 h 371472"/>
                      <a:gd name="connsiteX65" fmla="*/ 40215 w 56284"/>
                      <a:gd name="connsiteY65" fmla="*/ 118556 h 371472"/>
                      <a:gd name="connsiteX66" fmla="*/ 41865 w 56284"/>
                      <a:gd name="connsiteY66" fmla="*/ 127061 h 371472"/>
                      <a:gd name="connsiteX67" fmla="*/ 27776 w 56284"/>
                      <a:gd name="connsiteY67" fmla="*/ 159365 h 371472"/>
                      <a:gd name="connsiteX68" fmla="*/ 14511 w 56284"/>
                      <a:gd name="connsiteY68" fmla="*/ 140199 h 371472"/>
                      <a:gd name="connsiteX69" fmla="*/ 19398 w 56284"/>
                      <a:gd name="connsiteY69" fmla="*/ 123570 h 371472"/>
                      <a:gd name="connsiteX70" fmla="*/ 19398 w 56284"/>
                      <a:gd name="connsiteY70" fmla="*/ 171614 h 371472"/>
                      <a:gd name="connsiteX71" fmla="*/ 25935 w 56284"/>
                      <a:gd name="connsiteY71" fmla="*/ 175740 h 371472"/>
                      <a:gd name="connsiteX72" fmla="*/ 31901 w 56284"/>
                      <a:gd name="connsiteY72" fmla="*/ 179421 h 371472"/>
                      <a:gd name="connsiteX73" fmla="*/ 35773 w 56284"/>
                      <a:gd name="connsiteY73" fmla="*/ 173645 h 371472"/>
                      <a:gd name="connsiteX74" fmla="*/ 40215 w 56284"/>
                      <a:gd name="connsiteY74" fmla="*/ 166601 h 371472"/>
                      <a:gd name="connsiteX75" fmla="*/ 41865 w 56284"/>
                      <a:gd name="connsiteY75" fmla="*/ 175105 h 371472"/>
                      <a:gd name="connsiteX76" fmla="*/ 27776 w 56284"/>
                      <a:gd name="connsiteY76" fmla="*/ 207473 h 371472"/>
                      <a:gd name="connsiteX77" fmla="*/ 14511 w 56284"/>
                      <a:gd name="connsiteY77" fmla="*/ 188306 h 371472"/>
                      <a:gd name="connsiteX78" fmla="*/ 19398 w 56284"/>
                      <a:gd name="connsiteY78" fmla="*/ 171614 h 371472"/>
                      <a:gd name="connsiteX79" fmla="*/ 19398 w 56284"/>
                      <a:gd name="connsiteY79" fmla="*/ 219723 h 371472"/>
                      <a:gd name="connsiteX80" fmla="*/ 25935 w 56284"/>
                      <a:gd name="connsiteY80" fmla="*/ 223848 h 371472"/>
                      <a:gd name="connsiteX81" fmla="*/ 31901 w 56284"/>
                      <a:gd name="connsiteY81" fmla="*/ 227466 h 371472"/>
                      <a:gd name="connsiteX82" fmla="*/ 35773 w 56284"/>
                      <a:gd name="connsiteY82" fmla="*/ 221690 h 371472"/>
                      <a:gd name="connsiteX83" fmla="*/ 40215 w 56284"/>
                      <a:gd name="connsiteY83" fmla="*/ 214645 h 371472"/>
                      <a:gd name="connsiteX84" fmla="*/ 41865 w 56284"/>
                      <a:gd name="connsiteY84" fmla="*/ 223086 h 371472"/>
                      <a:gd name="connsiteX85" fmla="*/ 27776 w 56284"/>
                      <a:gd name="connsiteY85" fmla="*/ 255454 h 371472"/>
                      <a:gd name="connsiteX86" fmla="*/ 14511 w 56284"/>
                      <a:gd name="connsiteY86" fmla="*/ 236287 h 371472"/>
                      <a:gd name="connsiteX87" fmla="*/ 19398 w 56284"/>
                      <a:gd name="connsiteY87" fmla="*/ 219723 h 371472"/>
                      <a:gd name="connsiteX88" fmla="*/ 19398 w 56284"/>
                      <a:gd name="connsiteY88" fmla="*/ 267767 h 371472"/>
                      <a:gd name="connsiteX89" fmla="*/ 25935 w 56284"/>
                      <a:gd name="connsiteY89" fmla="*/ 271893 h 371472"/>
                      <a:gd name="connsiteX90" fmla="*/ 31901 w 56284"/>
                      <a:gd name="connsiteY90" fmla="*/ 275573 h 371472"/>
                      <a:gd name="connsiteX91" fmla="*/ 35773 w 56284"/>
                      <a:gd name="connsiteY91" fmla="*/ 269798 h 371472"/>
                      <a:gd name="connsiteX92" fmla="*/ 40215 w 56284"/>
                      <a:gd name="connsiteY92" fmla="*/ 262753 h 371472"/>
                      <a:gd name="connsiteX93" fmla="*/ 41865 w 56284"/>
                      <a:gd name="connsiteY93" fmla="*/ 271258 h 371472"/>
                      <a:gd name="connsiteX94" fmla="*/ 27776 w 56284"/>
                      <a:gd name="connsiteY94" fmla="*/ 303563 h 371472"/>
                      <a:gd name="connsiteX95" fmla="*/ 14511 w 56284"/>
                      <a:gd name="connsiteY95" fmla="*/ 284395 h 371472"/>
                      <a:gd name="connsiteX96" fmla="*/ 19398 w 56284"/>
                      <a:gd name="connsiteY96" fmla="*/ 267767 h 371472"/>
                      <a:gd name="connsiteX97" fmla="*/ 27712 w 56284"/>
                      <a:gd name="connsiteY97" fmla="*/ 351671 h 371472"/>
                      <a:gd name="connsiteX98" fmla="*/ 14448 w 56284"/>
                      <a:gd name="connsiteY98" fmla="*/ 332503 h 371472"/>
                      <a:gd name="connsiteX99" fmla="*/ 19398 w 56284"/>
                      <a:gd name="connsiteY99" fmla="*/ 315939 h 371472"/>
                      <a:gd name="connsiteX100" fmla="*/ 25935 w 56284"/>
                      <a:gd name="connsiteY100" fmla="*/ 320064 h 371472"/>
                      <a:gd name="connsiteX101" fmla="*/ 31901 w 56284"/>
                      <a:gd name="connsiteY101" fmla="*/ 323745 h 371472"/>
                      <a:gd name="connsiteX102" fmla="*/ 35773 w 56284"/>
                      <a:gd name="connsiteY102" fmla="*/ 317970 h 371472"/>
                      <a:gd name="connsiteX103" fmla="*/ 40215 w 56284"/>
                      <a:gd name="connsiteY103" fmla="*/ 310925 h 371472"/>
                      <a:gd name="connsiteX104" fmla="*/ 41865 w 56284"/>
                      <a:gd name="connsiteY104" fmla="*/ 319429 h 371472"/>
                      <a:gd name="connsiteX105" fmla="*/ 27712 w 56284"/>
                      <a:gd name="connsiteY105" fmla="*/ 351671 h 37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</a:cxnLst>
                    <a:rect l="l" t="t" r="r" b="b"/>
                    <a:pathLst>
                      <a:path w="56284" h="371472">
                        <a:moveTo>
                          <a:pt x="49989" y="59723"/>
                        </a:moveTo>
                        <a:cubicBezTo>
                          <a:pt x="49100" y="58834"/>
                          <a:pt x="48212" y="58136"/>
                          <a:pt x="47387" y="57501"/>
                        </a:cubicBezTo>
                        <a:cubicBezTo>
                          <a:pt x="51893" y="48616"/>
                          <a:pt x="56018" y="38588"/>
                          <a:pt x="56209" y="31162"/>
                        </a:cubicBezTo>
                        <a:cubicBezTo>
                          <a:pt x="56399" y="22658"/>
                          <a:pt x="54305" y="16057"/>
                          <a:pt x="49989" y="11615"/>
                        </a:cubicBezTo>
                        <a:cubicBezTo>
                          <a:pt x="49100" y="10726"/>
                          <a:pt x="48212" y="10028"/>
                          <a:pt x="47387" y="9457"/>
                        </a:cubicBezTo>
                        <a:cubicBezTo>
                          <a:pt x="48973" y="6410"/>
                          <a:pt x="50433" y="3173"/>
                          <a:pt x="51766" y="0"/>
                        </a:cubicBezTo>
                        <a:cubicBezTo>
                          <a:pt x="42246" y="8758"/>
                          <a:pt x="32409" y="18596"/>
                          <a:pt x="22698" y="29512"/>
                        </a:cubicBezTo>
                        <a:cubicBezTo>
                          <a:pt x="24095" y="30401"/>
                          <a:pt x="25427" y="31289"/>
                          <a:pt x="25871" y="31543"/>
                        </a:cubicBezTo>
                        <a:lnTo>
                          <a:pt x="31838" y="35161"/>
                        </a:lnTo>
                        <a:lnTo>
                          <a:pt x="35709" y="29385"/>
                        </a:lnTo>
                        <a:cubicBezTo>
                          <a:pt x="36280" y="28560"/>
                          <a:pt x="37994" y="25958"/>
                          <a:pt x="40151" y="22340"/>
                        </a:cubicBezTo>
                        <a:cubicBezTo>
                          <a:pt x="41167" y="23864"/>
                          <a:pt x="41929" y="26529"/>
                          <a:pt x="41802" y="30782"/>
                        </a:cubicBezTo>
                        <a:cubicBezTo>
                          <a:pt x="41612" y="37890"/>
                          <a:pt x="34186" y="52424"/>
                          <a:pt x="27712" y="63150"/>
                        </a:cubicBezTo>
                        <a:cubicBezTo>
                          <a:pt x="21302" y="57945"/>
                          <a:pt x="14003" y="50266"/>
                          <a:pt x="14448" y="43983"/>
                        </a:cubicBezTo>
                        <a:cubicBezTo>
                          <a:pt x="14575" y="41825"/>
                          <a:pt x="14828" y="39984"/>
                          <a:pt x="15146" y="38271"/>
                        </a:cubicBezTo>
                        <a:cubicBezTo>
                          <a:pt x="10766" y="43475"/>
                          <a:pt x="6451" y="48870"/>
                          <a:pt x="2262" y="54518"/>
                        </a:cubicBezTo>
                        <a:cubicBezTo>
                          <a:pt x="3976" y="58453"/>
                          <a:pt x="6451" y="62071"/>
                          <a:pt x="9179" y="65307"/>
                        </a:cubicBezTo>
                        <a:cubicBezTo>
                          <a:pt x="7847" y="66640"/>
                          <a:pt x="1120" y="74193"/>
                          <a:pt x="41" y="91138"/>
                        </a:cubicBezTo>
                        <a:cubicBezTo>
                          <a:pt x="-467" y="99516"/>
                          <a:pt x="3848" y="107196"/>
                          <a:pt x="9179" y="113352"/>
                        </a:cubicBezTo>
                        <a:cubicBezTo>
                          <a:pt x="7847" y="114685"/>
                          <a:pt x="1120" y="122237"/>
                          <a:pt x="41" y="139183"/>
                        </a:cubicBezTo>
                        <a:cubicBezTo>
                          <a:pt x="-467" y="147561"/>
                          <a:pt x="3848" y="155240"/>
                          <a:pt x="9179" y="161396"/>
                        </a:cubicBezTo>
                        <a:cubicBezTo>
                          <a:pt x="7847" y="162729"/>
                          <a:pt x="1120" y="170282"/>
                          <a:pt x="41" y="187227"/>
                        </a:cubicBezTo>
                        <a:cubicBezTo>
                          <a:pt x="-467" y="195605"/>
                          <a:pt x="3848" y="203285"/>
                          <a:pt x="9179" y="209441"/>
                        </a:cubicBezTo>
                        <a:cubicBezTo>
                          <a:pt x="7847" y="210774"/>
                          <a:pt x="1120" y="218326"/>
                          <a:pt x="41" y="235272"/>
                        </a:cubicBezTo>
                        <a:cubicBezTo>
                          <a:pt x="-467" y="243650"/>
                          <a:pt x="3848" y="251329"/>
                          <a:pt x="9179" y="257485"/>
                        </a:cubicBezTo>
                        <a:cubicBezTo>
                          <a:pt x="7847" y="258818"/>
                          <a:pt x="1120" y="266371"/>
                          <a:pt x="41" y="283317"/>
                        </a:cubicBezTo>
                        <a:cubicBezTo>
                          <a:pt x="-467" y="291694"/>
                          <a:pt x="3848" y="299373"/>
                          <a:pt x="9179" y="305530"/>
                        </a:cubicBezTo>
                        <a:cubicBezTo>
                          <a:pt x="7847" y="306863"/>
                          <a:pt x="1120" y="314415"/>
                          <a:pt x="41" y="331361"/>
                        </a:cubicBezTo>
                        <a:cubicBezTo>
                          <a:pt x="-467" y="339739"/>
                          <a:pt x="3848" y="347418"/>
                          <a:pt x="9179" y="353575"/>
                        </a:cubicBezTo>
                        <a:cubicBezTo>
                          <a:pt x="11655" y="356431"/>
                          <a:pt x="14321" y="358969"/>
                          <a:pt x="16796" y="361064"/>
                        </a:cubicBezTo>
                        <a:cubicBezTo>
                          <a:pt x="21175" y="364808"/>
                          <a:pt x="24920" y="367220"/>
                          <a:pt x="25935" y="367791"/>
                        </a:cubicBezTo>
                        <a:lnTo>
                          <a:pt x="31901" y="371472"/>
                        </a:lnTo>
                        <a:lnTo>
                          <a:pt x="35773" y="365697"/>
                        </a:lnTo>
                        <a:cubicBezTo>
                          <a:pt x="36344" y="364871"/>
                          <a:pt x="38057" y="362269"/>
                          <a:pt x="40215" y="358652"/>
                        </a:cubicBezTo>
                        <a:cubicBezTo>
                          <a:pt x="42373" y="355161"/>
                          <a:pt x="44911" y="350655"/>
                          <a:pt x="47450" y="345768"/>
                        </a:cubicBezTo>
                        <a:cubicBezTo>
                          <a:pt x="51957" y="336883"/>
                          <a:pt x="56082" y="326855"/>
                          <a:pt x="56272" y="319429"/>
                        </a:cubicBezTo>
                        <a:cubicBezTo>
                          <a:pt x="56463" y="310925"/>
                          <a:pt x="54369" y="304324"/>
                          <a:pt x="50053" y="299881"/>
                        </a:cubicBezTo>
                        <a:cubicBezTo>
                          <a:pt x="49164" y="298993"/>
                          <a:pt x="48275" y="298295"/>
                          <a:pt x="47450" y="297660"/>
                        </a:cubicBezTo>
                        <a:cubicBezTo>
                          <a:pt x="51957" y="288775"/>
                          <a:pt x="56082" y="278747"/>
                          <a:pt x="56272" y="271321"/>
                        </a:cubicBezTo>
                        <a:cubicBezTo>
                          <a:pt x="56463" y="262817"/>
                          <a:pt x="54369" y="256216"/>
                          <a:pt x="50053" y="251773"/>
                        </a:cubicBezTo>
                        <a:cubicBezTo>
                          <a:pt x="49164" y="250885"/>
                          <a:pt x="48275" y="250187"/>
                          <a:pt x="47450" y="249552"/>
                        </a:cubicBezTo>
                        <a:cubicBezTo>
                          <a:pt x="51957" y="240667"/>
                          <a:pt x="56082" y="230639"/>
                          <a:pt x="56272" y="223213"/>
                        </a:cubicBezTo>
                        <a:cubicBezTo>
                          <a:pt x="56463" y="214709"/>
                          <a:pt x="54369" y="208108"/>
                          <a:pt x="50053" y="203666"/>
                        </a:cubicBezTo>
                        <a:cubicBezTo>
                          <a:pt x="49164" y="202777"/>
                          <a:pt x="48275" y="202079"/>
                          <a:pt x="47450" y="201508"/>
                        </a:cubicBezTo>
                        <a:cubicBezTo>
                          <a:pt x="51957" y="192622"/>
                          <a:pt x="56082" y="182531"/>
                          <a:pt x="56272" y="175169"/>
                        </a:cubicBezTo>
                        <a:cubicBezTo>
                          <a:pt x="56463" y="166664"/>
                          <a:pt x="54369" y="160064"/>
                          <a:pt x="50053" y="155621"/>
                        </a:cubicBezTo>
                        <a:cubicBezTo>
                          <a:pt x="49164" y="154732"/>
                          <a:pt x="48275" y="154034"/>
                          <a:pt x="47450" y="153463"/>
                        </a:cubicBezTo>
                        <a:cubicBezTo>
                          <a:pt x="51957" y="144578"/>
                          <a:pt x="56082" y="134486"/>
                          <a:pt x="56272" y="127124"/>
                        </a:cubicBezTo>
                        <a:cubicBezTo>
                          <a:pt x="56463" y="118620"/>
                          <a:pt x="54369" y="112019"/>
                          <a:pt x="50053" y="107577"/>
                        </a:cubicBezTo>
                        <a:cubicBezTo>
                          <a:pt x="49164" y="106688"/>
                          <a:pt x="48275" y="105990"/>
                          <a:pt x="47450" y="105355"/>
                        </a:cubicBezTo>
                        <a:cubicBezTo>
                          <a:pt x="51957" y="96470"/>
                          <a:pt x="56082" y="86442"/>
                          <a:pt x="56272" y="79016"/>
                        </a:cubicBezTo>
                        <a:cubicBezTo>
                          <a:pt x="56463" y="70766"/>
                          <a:pt x="54369" y="64165"/>
                          <a:pt x="49989" y="59723"/>
                        </a:cubicBezTo>
                        <a:close/>
                        <a:moveTo>
                          <a:pt x="19398" y="75462"/>
                        </a:moveTo>
                        <a:cubicBezTo>
                          <a:pt x="19398" y="75462"/>
                          <a:pt x="24920" y="79016"/>
                          <a:pt x="25935" y="79587"/>
                        </a:cubicBezTo>
                        <a:lnTo>
                          <a:pt x="31901" y="83269"/>
                        </a:lnTo>
                        <a:lnTo>
                          <a:pt x="35773" y="77493"/>
                        </a:lnTo>
                        <a:cubicBezTo>
                          <a:pt x="36344" y="76668"/>
                          <a:pt x="38057" y="74066"/>
                          <a:pt x="40215" y="70449"/>
                        </a:cubicBezTo>
                        <a:cubicBezTo>
                          <a:pt x="41231" y="71972"/>
                          <a:pt x="41992" y="74637"/>
                          <a:pt x="41865" y="78953"/>
                        </a:cubicBezTo>
                        <a:cubicBezTo>
                          <a:pt x="41675" y="86061"/>
                          <a:pt x="34249" y="100595"/>
                          <a:pt x="27776" y="111258"/>
                        </a:cubicBezTo>
                        <a:cubicBezTo>
                          <a:pt x="21365" y="106117"/>
                          <a:pt x="14067" y="98374"/>
                          <a:pt x="14511" y="92091"/>
                        </a:cubicBezTo>
                        <a:cubicBezTo>
                          <a:pt x="15146" y="80159"/>
                          <a:pt x="19335" y="75526"/>
                          <a:pt x="19398" y="75462"/>
                        </a:cubicBezTo>
                        <a:close/>
                        <a:moveTo>
                          <a:pt x="19398" y="123570"/>
                        </a:moveTo>
                        <a:cubicBezTo>
                          <a:pt x="19398" y="123570"/>
                          <a:pt x="24920" y="127061"/>
                          <a:pt x="25935" y="127695"/>
                        </a:cubicBezTo>
                        <a:lnTo>
                          <a:pt x="31901" y="131377"/>
                        </a:lnTo>
                        <a:lnTo>
                          <a:pt x="35773" y="125601"/>
                        </a:lnTo>
                        <a:cubicBezTo>
                          <a:pt x="36344" y="124776"/>
                          <a:pt x="38057" y="122174"/>
                          <a:pt x="40215" y="118556"/>
                        </a:cubicBezTo>
                        <a:cubicBezTo>
                          <a:pt x="41231" y="120079"/>
                          <a:pt x="41992" y="122745"/>
                          <a:pt x="41865" y="127061"/>
                        </a:cubicBezTo>
                        <a:cubicBezTo>
                          <a:pt x="41675" y="134169"/>
                          <a:pt x="34249" y="148703"/>
                          <a:pt x="27776" y="159365"/>
                        </a:cubicBezTo>
                        <a:cubicBezTo>
                          <a:pt x="21365" y="154225"/>
                          <a:pt x="14067" y="146482"/>
                          <a:pt x="14511" y="140199"/>
                        </a:cubicBezTo>
                        <a:cubicBezTo>
                          <a:pt x="15146" y="128267"/>
                          <a:pt x="19335" y="123570"/>
                          <a:pt x="19398" y="123570"/>
                        </a:cubicBezTo>
                        <a:close/>
                        <a:moveTo>
                          <a:pt x="19398" y="171614"/>
                        </a:moveTo>
                        <a:cubicBezTo>
                          <a:pt x="19398" y="171614"/>
                          <a:pt x="24920" y="175105"/>
                          <a:pt x="25935" y="175740"/>
                        </a:cubicBezTo>
                        <a:lnTo>
                          <a:pt x="31901" y="179421"/>
                        </a:lnTo>
                        <a:lnTo>
                          <a:pt x="35773" y="173645"/>
                        </a:lnTo>
                        <a:cubicBezTo>
                          <a:pt x="36344" y="172820"/>
                          <a:pt x="38057" y="170218"/>
                          <a:pt x="40215" y="166601"/>
                        </a:cubicBezTo>
                        <a:cubicBezTo>
                          <a:pt x="41231" y="168124"/>
                          <a:pt x="41992" y="170790"/>
                          <a:pt x="41865" y="175105"/>
                        </a:cubicBezTo>
                        <a:cubicBezTo>
                          <a:pt x="41675" y="182214"/>
                          <a:pt x="34249" y="196748"/>
                          <a:pt x="27776" y="207473"/>
                        </a:cubicBezTo>
                        <a:cubicBezTo>
                          <a:pt x="21365" y="202269"/>
                          <a:pt x="14067" y="194590"/>
                          <a:pt x="14511" y="188306"/>
                        </a:cubicBezTo>
                        <a:cubicBezTo>
                          <a:pt x="15146" y="176311"/>
                          <a:pt x="19335" y="171678"/>
                          <a:pt x="19398" y="171614"/>
                        </a:cubicBezTo>
                        <a:close/>
                        <a:moveTo>
                          <a:pt x="19398" y="219723"/>
                        </a:moveTo>
                        <a:cubicBezTo>
                          <a:pt x="19398" y="219723"/>
                          <a:pt x="24920" y="223213"/>
                          <a:pt x="25935" y="223848"/>
                        </a:cubicBezTo>
                        <a:lnTo>
                          <a:pt x="31901" y="227466"/>
                        </a:lnTo>
                        <a:lnTo>
                          <a:pt x="35773" y="221690"/>
                        </a:lnTo>
                        <a:cubicBezTo>
                          <a:pt x="36344" y="220865"/>
                          <a:pt x="38057" y="218263"/>
                          <a:pt x="40215" y="214645"/>
                        </a:cubicBezTo>
                        <a:cubicBezTo>
                          <a:pt x="41231" y="216168"/>
                          <a:pt x="41992" y="218834"/>
                          <a:pt x="41865" y="223086"/>
                        </a:cubicBezTo>
                        <a:cubicBezTo>
                          <a:pt x="41675" y="230195"/>
                          <a:pt x="34249" y="244729"/>
                          <a:pt x="27776" y="255454"/>
                        </a:cubicBezTo>
                        <a:cubicBezTo>
                          <a:pt x="21365" y="250250"/>
                          <a:pt x="14067" y="242571"/>
                          <a:pt x="14511" y="236287"/>
                        </a:cubicBezTo>
                        <a:cubicBezTo>
                          <a:pt x="15146" y="224419"/>
                          <a:pt x="19335" y="219723"/>
                          <a:pt x="19398" y="219723"/>
                        </a:cubicBezTo>
                        <a:close/>
                        <a:moveTo>
                          <a:pt x="19398" y="267767"/>
                        </a:moveTo>
                        <a:cubicBezTo>
                          <a:pt x="19398" y="267767"/>
                          <a:pt x="24920" y="271321"/>
                          <a:pt x="25935" y="271893"/>
                        </a:cubicBezTo>
                        <a:lnTo>
                          <a:pt x="31901" y="275573"/>
                        </a:lnTo>
                        <a:lnTo>
                          <a:pt x="35773" y="269798"/>
                        </a:lnTo>
                        <a:cubicBezTo>
                          <a:pt x="36344" y="268973"/>
                          <a:pt x="38057" y="266371"/>
                          <a:pt x="40215" y="262753"/>
                        </a:cubicBezTo>
                        <a:cubicBezTo>
                          <a:pt x="41231" y="264276"/>
                          <a:pt x="41992" y="266942"/>
                          <a:pt x="41865" y="271258"/>
                        </a:cubicBezTo>
                        <a:cubicBezTo>
                          <a:pt x="41675" y="278366"/>
                          <a:pt x="34249" y="292900"/>
                          <a:pt x="27776" y="303563"/>
                        </a:cubicBezTo>
                        <a:cubicBezTo>
                          <a:pt x="21365" y="298422"/>
                          <a:pt x="14067" y="290679"/>
                          <a:pt x="14511" y="284395"/>
                        </a:cubicBezTo>
                        <a:cubicBezTo>
                          <a:pt x="15146" y="272527"/>
                          <a:pt x="19335" y="267831"/>
                          <a:pt x="19398" y="267767"/>
                        </a:cubicBezTo>
                        <a:close/>
                        <a:moveTo>
                          <a:pt x="27712" y="351671"/>
                        </a:moveTo>
                        <a:cubicBezTo>
                          <a:pt x="21302" y="346530"/>
                          <a:pt x="14003" y="338787"/>
                          <a:pt x="14448" y="332503"/>
                        </a:cubicBezTo>
                        <a:cubicBezTo>
                          <a:pt x="15209" y="320635"/>
                          <a:pt x="19398" y="315939"/>
                          <a:pt x="19398" y="315939"/>
                        </a:cubicBezTo>
                        <a:cubicBezTo>
                          <a:pt x="19398" y="315939"/>
                          <a:pt x="24920" y="319429"/>
                          <a:pt x="25935" y="320064"/>
                        </a:cubicBezTo>
                        <a:lnTo>
                          <a:pt x="31901" y="323745"/>
                        </a:lnTo>
                        <a:lnTo>
                          <a:pt x="35773" y="317970"/>
                        </a:lnTo>
                        <a:cubicBezTo>
                          <a:pt x="36344" y="317145"/>
                          <a:pt x="38057" y="314542"/>
                          <a:pt x="40215" y="310925"/>
                        </a:cubicBezTo>
                        <a:cubicBezTo>
                          <a:pt x="41231" y="312448"/>
                          <a:pt x="41992" y="315114"/>
                          <a:pt x="41865" y="319429"/>
                        </a:cubicBezTo>
                        <a:cubicBezTo>
                          <a:pt x="41612" y="326474"/>
                          <a:pt x="34186" y="340945"/>
                          <a:pt x="27712" y="35167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FB617FEF-7933-49E6-96CF-B8ACFAA4D9C0}"/>
                      </a:ext>
                    </a:extLst>
                  </p:cNvPr>
                  <p:cNvSpPr/>
                  <p:nvPr/>
                </p:nvSpPr>
                <p:spPr>
                  <a:xfrm>
                    <a:off x="7331149" y="4169595"/>
                    <a:ext cx="56190" cy="401809"/>
                  </a:xfrm>
                  <a:custGeom>
                    <a:avLst/>
                    <a:gdLst>
                      <a:gd name="connsiteX0" fmla="*/ 56085 w 56190"/>
                      <a:gd name="connsiteY0" fmla="*/ 345260 h 401809"/>
                      <a:gd name="connsiteX1" fmla="*/ 32285 w 56190"/>
                      <a:gd name="connsiteY1" fmla="*/ 325712 h 401809"/>
                      <a:gd name="connsiteX2" fmla="*/ 27715 w 56190"/>
                      <a:gd name="connsiteY2" fmla="*/ 333646 h 401809"/>
                      <a:gd name="connsiteX3" fmla="*/ 14451 w 56190"/>
                      <a:gd name="connsiteY3" fmla="*/ 314479 h 401809"/>
                      <a:gd name="connsiteX4" fmla="*/ 15403 w 56190"/>
                      <a:gd name="connsiteY4" fmla="*/ 307497 h 401809"/>
                      <a:gd name="connsiteX5" fmla="*/ 5375 w 56190"/>
                      <a:gd name="connsiteY5" fmla="*/ 293090 h 401809"/>
                      <a:gd name="connsiteX6" fmla="*/ 44 w 56190"/>
                      <a:gd name="connsiteY6" fmla="*/ 313590 h 401809"/>
                      <a:gd name="connsiteX7" fmla="*/ 9183 w 56190"/>
                      <a:gd name="connsiteY7" fmla="*/ 335803 h 401809"/>
                      <a:gd name="connsiteX8" fmla="*/ 44 w 56190"/>
                      <a:gd name="connsiteY8" fmla="*/ 361635 h 401809"/>
                      <a:gd name="connsiteX9" fmla="*/ 9120 w 56190"/>
                      <a:gd name="connsiteY9" fmla="*/ 383848 h 401809"/>
                      <a:gd name="connsiteX10" fmla="*/ 16736 w 56190"/>
                      <a:gd name="connsiteY10" fmla="*/ 391401 h 401809"/>
                      <a:gd name="connsiteX11" fmla="*/ 25874 w 56190"/>
                      <a:gd name="connsiteY11" fmla="*/ 398128 h 401809"/>
                      <a:gd name="connsiteX12" fmla="*/ 31777 w 56190"/>
                      <a:gd name="connsiteY12" fmla="*/ 401809 h 401809"/>
                      <a:gd name="connsiteX13" fmla="*/ 35649 w 56190"/>
                      <a:gd name="connsiteY13" fmla="*/ 396034 h 401809"/>
                      <a:gd name="connsiteX14" fmla="*/ 40092 w 56190"/>
                      <a:gd name="connsiteY14" fmla="*/ 388989 h 401809"/>
                      <a:gd name="connsiteX15" fmla="*/ 47326 w 56190"/>
                      <a:gd name="connsiteY15" fmla="*/ 376105 h 401809"/>
                      <a:gd name="connsiteX16" fmla="*/ 56148 w 56190"/>
                      <a:gd name="connsiteY16" fmla="*/ 349766 h 401809"/>
                      <a:gd name="connsiteX17" fmla="*/ 56085 w 56190"/>
                      <a:gd name="connsiteY17" fmla="*/ 345260 h 401809"/>
                      <a:gd name="connsiteX18" fmla="*/ 27715 w 56190"/>
                      <a:gd name="connsiteY18" fmla="*/ 381754 h 401809"/>
                      <a:gd name="connsiteX19" fmla="*/ 14451 w 56190"/>
                      <a:gd name="connsiteY19" fmla="*/ 362587 h 401809"/>
                      <a:gd name="connsiteX20" fmla="*/ 19402 w 56190"/>
                      <a:gd name="connsiteY20" fmla="*/ 346022 h 401809"/>
                      <a:gd name="connsiteX21" fmla="*/ 25938 w 56190"/>
                      <a:gd name="connsiteY21" fmla="*/ 350147 h 401809"/>
                      <a:gd name="connsiteX22" fmla="*/ 31841 w 56190"/>
                      <a:gd name="connsiteY22" fmla="*/ 353828 h 401809"/>
                      <a:gd name="connsiteX23" fmla="*/ 35712 w 56190"/>
                      <a:gd name="connsiteY23" fmla="*/ 348053 h 401809"/>
                      <a:gd name="connsiteX24" fmla="*/ 40155 w 56190"/>
                      <a:gd name="connsiteY24" fmla="*/ 341008 h 401809"/>
                      <a:gd name="connsiteX25" fmla="*/ 41805 w 56190"/>
                      <a:gd name="connsiteY25" fmla="*/ 349513 h 401809"/>
                      <a:gd name="connsiteX26" fmla="*/ 27715 w 56190"/>
                      <a:gd name="connsiteY26" fmla="*/ 381754 h 401809"/>
                      <a:gd name="connsiteX27" fmla="*/ 52722 w 56190"/>
                      <a:gd name="connsiteY27" fmla="*/ 27671 h 401809"/>
                      <a:gd name="connsiteX28" fmla="*/ 40536 w 56190"/>
                      <a:gd name="connsiteY28" fmla="*/ 19167 h 401809"/>
                      <a:gd name="connsiteX29" fmla="*/ 27715 w 56190"/>
                      <a:gd name="connsiteY29" fmla="*/ 45188 h 401809"/>
                      <a:gd name="connsiteX30" fmla="*/ 14451 w 56190"/>
                      <a:gd name="connsiteY30" fmla="*/ 26021 h 401809"/>
                      <a:gd name="connsiteX31" fmla="*/ 19402 w 56190"/>
                      <a:gd name="connsiteY31" fmla="*/ 9393 h 401809"/>
                      <a:gd name="connsiteX32" fmla="*/ 25938 w 56190"/>
                      <a:gd name="connsiteY32" fmla="*/ 13518 h 401809"/>
                      <a:gd name="connsiteX33" fmla="*/ 31841 w 56190"/>
                      <a:gd name="connsiteY33" fmla="*/ 17200 h 401809"/>
                      <a:gd name="connsiteX34" fmla="*/ 33618 w 56190"/>
                      <a:gd name="connsiteY34" fmla="*/ 14534 h 401809"/>
                      <a:gd name="connsiteX35" fmla="*/ 24098 w 56190"/>
                      <a:gd name="connsiteY35" fmla="*/ 8378 h 401809"/>
                      <a:gd name="connsiteX36" fmla="*/ 16354 w 56190"/>
                      <a:gd name="connsiteY36" fmla="*/ 0 h 401809"/>
                      <a:gd name="connsiteX37" fmla="*/ 2899 w 56190"/>
                      <a:gd name="connsiteY37" fmla="*/ 10282 h 401809"/>
                      <a:gd name="connsiteX38" fmla="*/ 44 w 56190"/>
                      <a:gd name="connsiteY38" fmla="*/ 25133 h 401809"/>
                      <a:gd name="connsiteX39" fmla="*/ 9183 w 56190"/>
                      <a:gd name="connsiteY39" fmla="*/ 47346 h 401809"/>
                      <a:gd name="connsiteX40" fmla="*/ 44 w 56190"/>
                      <a:gd name="connsiteY40" fmla="*/ 73177 h 401809"/>
                      <a:gd name="connsiteX41" fmla="*/ 9183 w 56190"/>
                      <a:gd name="connsiteY41" fmla="*/ 95391 h 401809"/>
                      <a:gd name="connsiteX42" fmla="*/ 44 w 56190"/>
                      <a:gd name="connsiteY42" fmla="*/ 121222 h 401809"/>
                      <a:gd name="connsiteX43" fmla="*/ 6645 w 56190"/>
                      <a:gd name="connsiteY43" fmla="*/ 140325 h 401809"/>
                      <a:gd name="connsiteX44" fmla="*/ 24162 w 56190"/>
                      <a:gd name="connsiteY44" fmla="*/ 90123 h 401809"/>
                      <a:gd name="connsiteX45" fmla="*/ 14387 w 56190"/>
                      <a:gd name="connsiteY45" fmla="*/ 74066 h 401809"/>
                      <a:gd name="connsiteX46" fmla="*/ 19338 w 56190"/>
                      <a:gd name="connsiteY46" fmla="*/ 57438 h 401809"/>
                      <a:gd name="connsiteX47" fmla="*/ 25874 w 56190"/>
                      <a:gd name="connsiteY47" fmla="*/ 61563 h 401809"/>
                      <a:gd name="connsiteX48" fmla="*/ 31777 w 56190"/>
                      <a:gd name="connsiteY48" fmla="*/ 65181 h 401809"/>
                      <a:gd name="connsiteX49" fmla="*/ 35649 w 56190"/>
                      <a:gd name="connsiteY49" fmla="*/ 59405 h 401809"/>
                      <a:gd name="connsiteX50" fmla="*/ 40092 w 56190"/>
                      <a:gd name="connsiteY50" fmla="*/ 52360 h 401809"/>
                      <a:gd name="connsiteX51" fmla="*/ 40853 w 56190"/>
                      <a:gd name="connsiteY51" fmla="*/ 54010 h 401809"/>
                      <a:gd name="connsiteX52" fmla="*/ 48215 w 56190"/>
                      <a:gd name="connsiteY52" fmla="*/ 40175 h 401809"/>
                      <a:gd name="connsiteX53" fmla="*/ 47264 w 56190"/>
                      <a:gd name="connsiteY53" fmla="*/ 39476 h 401809"/>
                      <a:gd name="connsiteX54" fmla="*/ 52722 w 56190"/>
                      <a:gd name="connsiteY54" fmla="*/ 27671 h 401809"/>
                      <a:gd name="connsiteX55" fmla="*/ 425 w 56190"/>
                      <a:gd name="connsiteY55" fmla="*/ 165014 h 401809"/>
                      <a:gd name="connsiteX56" fmla="*/ 2899 w 56190"/>
                      <a:gd name="connsiteY56" fmla="*/ 154415 h 401809"/>
                      <a:gd name="connsiteX57" fmla="*/ 425 w 56190"/>
                      <a:gd name="connsiteY57" fmla="*/ 165014 h 401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</a:cxnLst>
                    <a:rect l="l" t="t" r="r" b="b"/>
                    <a:pathLst>
                      <a:path w="56190" h="401809">
                        <a:moveTo>
                          <a:pt x="56085" y="345260"/>
                        </a:moveTo>
                        <a:cubicBezTo>
                          <a:pt x="47835" y="339231"/>
                          <a:pt x="39774" y="332757"/>
                          <a:pt x="32285" y="325712"/>
                        </a:cubicBezTo>
                        <a:cubicBezTo>
                          <a:pt x="30762" y="328441"/>
                          <a:pt x="29238" y="331170"/>
                          <a:pt x="27715" y="333646"/>
                        </a:cubicBezTo>
                        <a:cubicBezTo>
                          <a:pt x="21305" y="328505"/>
                          <a:pt x="14006" y="320762"/>
                          <a:pt x="14451" y="314479"/>
                        </a:cubicBezTo>
                        <a:cubicBezTo>
                          <a:pt x="14642" y="311813"/>
                          <a:pt x="14958" y="309465"/>
                          <a:pt x="15403" y="307497"/>
                        </a:cubicBezTo>
                        <a:cubicBezTo>
                          <a:pt x="11721" y="302864"/>
                          <a:pt x="8358" y="298041"/>
                          <a:pt x="5375" y="293090"/>
                        </a:cubicBezTo>
                        <a:cubicBezTo>
                          <a:pt x="3154" y="297216"/>
                          <a:pt x="678" y="303880"/>
                          <a:pt x="44" y="313590"/>
                        </a:cubicBezTo>
                        <a:cubicBezTo>
                          <a:pt x="-464" y="321968"/>
                          <a:pt x="3852" y="329647"/>
                          <a:pt x="9183" y="335803"/>
                        </a:cubicBezTo>
                        <a:cubicBezTo>
                          <a:pt x="7850" y="337136"/>
                          <a:pt x="1123" y="344689"/>
                          <a:pt x="44" y="361635"/>
                        </a:cubicBezTo>
                        <a:cubicBezTo>
                          <a:pt x="-464" y="370012"/>
                          <a:pt x="3852" y="377692"/>
                          <a:pt x="9120" y="383848"/>
                        </a:cubicBezTo>
                        <a:cubicBezTo>
                          <a:pt x="11594" y="386704"/>
                          <a:pt x="14260" y="389243"/>
                          <a:pt x="16736" y="391401"/>
                        </a:cubicBezTo>
                        <a:cubicBezTo>
                          <a:pt x="21114" y="395145"/>
                          <a:pt x="24860" y="397557"/>
                          <a:pt x="25874" y="398128"/>
                        </a:cubicBezTo>
                        <a:lnTo>
                          <a:pt x="31777" y="401809"/>
                        </a:lnTo>
                        <a:lnTo>
                          <a:pt x="35649" y="396034"/>
                        </a:lnTo>
                        <a:cubicBezTo>
                          <a:pt x="36220" y="395209"/>
                          <a:pt x="37933" y="392606"/>
                          <a:pt x="40092" y="388989"/>
                        </a:cubicBezTo>
                        <a:cubicBezTo>
                          <a:pt x="42249" y="385498"/>
                          <a:pt x="44788" y="380992"/>
                          <a:pt x="47326" y="376105"/>
                        </a:cubicBezTo>
                        <a:cubicBezTo>
                          <a:pt x="51833" y="367220"/>
                          <a:pt x="55959" y="357192"/>
                          <a:pt x="56148" y="349766"/>
                        </a:cubicBezTo>
                        <a:cubicBezTo>
                          <a:pt x="56212" y="348180"/>
                          <a:pt x="56212" y="346656"/>
                          <a:pt x="56085" y="345260"/>
                        </a:cubicBezTo>
                        <a:close/>
                        <a:moveTo>
                          <a:pt x="27715" y="381754"/>
                        </a:moveTo>
                        <a:cubicBezTo>
                          <a:pt x="21305" y="376613"/>
                          <a:pt x="14006" y="368870"/>
                          <a:pt x="14451" y="362587"/>
                        </a:cubicBezTo>
                        <a:cubicBezTo>
                          <a:pt x="15212" y="350718"/>
                          <a:pt x="19402" y="346022"/>
                          <a:pt x="19402" y="346022"/>
                        </a:cubicBezTo>
                        <a:cubicBezTo>
                          <a:pt x="19402" y="346022"/>
                          <a:pt x="24923" y="349513"/>
                          <a:pt x="25938" y="350147"/>
                        </a:cubicBezTo>
                        <a:lnTo>
                          <a:pt x="31841" y="353828"/>
                        </a:lnTo>
                        <a:lnTo>
                          <a:pt x="35712" y="348053"/>
                        </a:lnTo>
                        <a:cubicBezTo>
                          <a:pt x="36283" y="347228"/>
                          <a:pt x="37997" y="344625"/>
                          <a:pt x="40155" y="341008"/>
                        </a:cubicBezTo>
                        <a:cubicBezTo>
                          <a:pt x="41170" y="342531"/>
                          <a:pt x="41932" y="345197"/>
                          <a:pt x="41805" y="349513"/>
                        </a:cubicBezTo>
                        <a:cubicBezTo>
                          <a:pt x="41615" y="356557"/>
                          <a:pt x="34126" y="371028"/>
                          <a:pt x="27715" y="381754"/>
                        </a:cubicBezTo>
                        <a:close/>
                        <a:moveTo>
                          <a:pt x="52722" y="27671"/>
                        </a:moveTo>
                        <a:cubicBezTo>
                          <a:pt x="48723" y="24815"/>
                          <a:pt x="44661" y="21960"/>
                          <a:pt x="40536" y="19167"/>
                        </a:cubicBezTo>
                        <a:cubicBezTo>
                          <a:pt x="38060" y="26783"/>
                          <a:pt x="32602" y="37065"/>
                          <a:pt x="27715" y="45188"/>
                        </a:cubicBezTo>
                        <a:cubicBezTo>
                          <a:pt x="21305" y="39984"/>
                          <a:pt x="14006" y="32305"/>
                          <a:pt x="14451" y="26021"/>
                        </a:cubicBezTo>
                        <a:cubicBezTo>
                          <a:pt x="15212" y="14089"/>
                          <a:pt x="19402" y="9457"/>
                          <a:pt x="19402" y="9393"/>
                        </a:cubicBezTo>
                        <a:cubicBezTo>
                          <a:pt x="19402" y="9393"/>
                          <a:pt x="24923" y="12884"/>
                          <a:pt x="25938" y="13518"/>
                        </a:cubicBezTo>
                        <a:lnTo>
                          <a:pt x="31841" y="17200"/>
                        </a:lnTo>
                        <a:lnTo>
                          <a:pt x="33618" y="14534"/>
                        </a:lnTo>
                        <a:cubicBezTo>
                          <a:pt x="30508" y="12440"/>
                          <a:pt x="27271" y="10409"/>
                          <a:pt x="24098" y="8378"/>
                        </a:cubicBezTo>
                        <a:cubicBezTo>
                          <a:pt x="21496" y="5775"/>
                          <a:pt x="18957" y="2856"/>
                          <a:pt x="16354" y="0"/>
                        </a:cubicBezTo>
                        <a:cubicBezTo>
                          <a:pt x="12039" y="3110"/>
                          <a:pt x="7597" y="6537"/>
                          <a:pt x="2899" y="10282"/>
                        </a:cubicBezTo>
                        <a:cubicBezTo>
                          <a:pt x="1567" y="14089"/>
                          <a:pt x="425" y="18977"/>
                          <a:pt x="44" y="25133"/>
                        </a:cubicBezTo>
                        <a:cubicBezTo>
                          <a:pt x="-464" y="33510"/>
                          <a:pt x="3852" y="41190"/>
                          <a:pt x="9183" y="47346"/>
                        </a:cubicBezTo>
                        <a:cubicBezTo>
                          <a:pt x="7850" y="48679"/>
                          <a:pt x="1123" y="56232"/>
                          <a:pt x="44" y="73177"/>
                        </a:cubicBezTo>
                        <a:cubicBezTo>
                          <a:pt x="-464" y="81555"/>
                          <a:pt x="3852" y="89235"/>
                          <a:pt x="9183" y="95391"/>
                        </a:cubicBezTo>
                        <a:cubicBezTo>
                          <a:pt x="7850" y="96724"/>
                          <a:pt x="1123" y="104276"/>
                          <a:pt x="44" y="121222"/>
                        </a:cubicBezTo>
                        <a:cubicBezTo>
                          <a:pt x="-400" y="128203"/>
                          <a:pt x="2583" y="134740"/>
                          <a:pt x="6645" y="140325"/>
                        </a:cubicBezTo>
                        <a:cubicBezTo>
                          <a:pt x="11721" y="122364"/>
                          <a:pt x="17815" y="105546"/>
                          <a:pt x="24162" y="90123"/>
                        </a:cubicBezTo>
                        <a:cubicBezTo>
                          <a:pt x="18893" y="85236"/>
                          <a:pt x="14070" y="79143"/>
                          <a:pt x="14387" y="74066"/>
                        </a:cubicBezTo>
                        <a:cubicBezTo>
                          <a:pt x="15149" y="62134"/>
                          <a:pt x="19338" y="57501"/>
                          <a:pt x="19338" y="57438"/>
                        </a:cubicBezTo>
                        <a:cubicBezTo>
                          <a:pt x="19338" y="57438"/>
                          <a:pt x="24860" y="60928"/>
                          <a:pt x="25874" y="61563"/>
                        </a:cubicBezTo>
                        <a:lnTo>
                          <a:pt x="31777" y="65181"/>
                        </a:lnTo>
                        <a:lnTo>
                          <a:pt x="35649" y="59405"/>
                        </a:lnTo>
                        <a:cubicBezTo>
                          <a:pt x="36220" y="58580"/>
                          <a:pt x="37933" y="55978"/>
                          <a:pt x="40092" y="52360"/>
                        </a:cubicBezTo>
                        <a:cubicBezTo>
                          <a:pt x="40409" y="52805"/>
                          <a:pt x="40663" y="53312"/>
                          <a:pt x="40853" y="54010"/>
                        </a:cubicBezTo>
                        <a:cubicBezTo>
                          <a:pt x="43328" y="49123"/>
                          <a:pt x="45803" y="44554"/>
                          <a:pt x="48215" y="40175"/>
                        </a:cubicBezTo>
                        <a:cubicBezTo>
                          <a:pt x="47898" y="39921"/>
                          <a:pt x="47580" y="39667"/>
                          <a:pt x="47264" y="39476"/>
                        </a:cubicBezTo>
                        <a:cubicBezTo>
                          <a:pt x="49294" y="35668"/>
                          <a:pt x="51199" y="31606"/>
                          <a:pt x="52722" y="27671"/>
                        </a:cubicBezTo>
                        <a:close/>
                        <a:moveTo>
                          <a:pt x="425" y="165014"/>
                        </a:moveTo>
                        <a:cubicBezTo>
                          <a:pt x="1187" y="161460"/>
                          <a:pt x="2012" y="157906"/>
                          <a:pt x="2899" y="154415"/>
                        </a:cubicBezTo>
                        <a:cubicBezTo>
                          <a:pt x="1821" y="157334"/>
                          <a:pt x="932" y="160825"/>
                          <a:pt x="425" y="165014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EF15263D-F75F-4E55-B1AA-050D7BEFDDAA}"/>
                      </a:ext>
                    </a:extLst>
                  </p:cNvPr>
                  <p:cNvSpPr/>
                  <p:nvPr/>
                </p:nvSpPr>
                <p:spPr>
                  <a:xfrm>
                    <a:off x="7403187" y="4526089"/>
                    <a:ext cx="45039" cy="45442"/>
                  </a:xfrm>
                  <a:custGeom>
                    <a:avLst/>
                    <a:gdLst>
                      <a:gd name="connsiteX0" fmla="*/ 38438 w 45039"/>
                      <a:gd name="connsiteY0" fmla="*/ 21008 h 45442"/>
                      <a:gd name="connsiteX1" fmla="*/ 32028 w 45039"/>
                      <a:gd name="connsiteY1" fmla="*/ 17834 h 45442"/>
                      <a:gd name="connsiteX2" fmla="*/ 27712 w 45039"/>
                      <a:gd name="connsiteY2" fmla="*/ 25260 h 45442"/>
                      <a:gd name="connsiteX3" fmla="*/ 14638 w 45039"/>
                      <a:gd name="connsiteY3" fmla="*/ 8441 h 45442"/>
                      <a:gd name="connsiteX4" fmla="*/ 612 w 45039"/>
                      <a:gd name="connsiteY4" fmla="*/ 0 h 45442"/>
                      <a:gd name="connsiteX5" fmla="*/ 41 w 45039"/>
                      <a:gd name="connsiteY5" fmla="*/ 5268 h 45442"/>
                      <a:gd name="connsiteX6" fmla="*/ 9180 w 45039"/>
                      <a:gd name="connsiteY6" fmla="*/ 27481 h 45442"/>
                      <a:gd name="connsiteX7" fmla="*/ 16732 w 45039"/>
                      <a:gd name="connsiteY7" fmla="*/ 34970 h 45442"/>
                      <a:gd name="connsiteX8" fmla="*/ 25999 w 45039"/>
                      <a:gd name="connsiteY8" fmla="*/ 41761 h 45442"/>
                      <a:gd name="connsiteX9" fmla="*/ 31901 w 45039"/>
                      <a:gd name="connsiteY9" fmla="*/ 45443 h 45442"/>
                      <a:gd name="connsiteX10" fmla="*/ 35773 w 45039"/>
                      <a:gd name="connsiteY10" fmla="*/ 39667 h 45442"/>
                      <a:gd name="connsiteX11" fmla="*/ 40216 w 45039"/>
                      <a:gd name="connsiteY11" fmla="*/ 32622 h 45442"/>
                      <a:gd name="connsiteX12" fmla="*/ 45039 w 45039"/>
                      <a:gd name="connsiteY12" fmla="*/ 24308 h 45442"/>
                      <a:gd name="connsiteX13" fmla="*/ 38438 w 45039"/>
                      <a:gd name="connsiteY13" fmla="*/ 21008 h 45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5039" h="45442">
                        <a:moveTo>
                          <a:pt x="38438" y="21008"/>
                        </a:moveTo>
                        <a:cubicBezTo>
                          <a:pt x="36344" y="19992"/>
                          <a:pt x="34249" y="18913"/>
                          <a:pt x="32028" y="17834"/>
                        </a:cubicBezTo>
                        <a:cubicBezTo>
                          <a:pt x="30632" y="20437"/>
                          <a:pt x="29173" y="22911"/>
                          <a:pt x="27712" y="25260"/>
                        </a:cubicBezTo>
                        <a:cubicBezTo>
                          <a:pt x="22063" y="20690"/>
                          <a:pt x="15780" y="14153"/>
                          <a:pt x="14638" y="8441"/>
                        </a:cubicBezTo>
                        <a:cubicBezTo>
                          <a:pt x="10005" y="5839"/>
                          <a:pt x="5309" y="2983"/>
                          <a:pt x="612" y="0"/>
                        </a:cubicBezTo>
                        <a:cubicBezTo>
                          <a:pt x="358" y="1650"/>
                          <a:pt x="168" y="3364"/>
                          <a:pt x="41" y="5268"/>
                        </a:cubicBezTo>
                        <a:cubicBezTo>
                          <a:pt x="-467" y="13646"/>
                          <a:pt x="3848" y="21325"/>
                          <a:pt x="9180" y="27481"/>
                        </a:cubicBezTo>
                        <a:cubicBezTo>
                          <a:pt x="11592" y="30337"/>
                          <a:pt x="14257" y="32876"/>
                          <a:pt x="16732" y="34970"/>
                        </a:cubicBezTo>
                        <a:cubicBezTo>
                          <a:pt x="21176" y="38715"/>
                          <a:pt x="24983" y="41190"/>
                          <a:pt x="25999" y="41761"/>
                        </a:cubicBezTo>
                        <a:lnTo>
                          <a:pt x="31901" y="45443"/>
                        </a:lnTo>
                        <a:lnTo>
                          <a:pt x="35773" y="39667"/>
                        </a:lnTo>
                        <a:cubicBezTo>
                          <a:pt x="36344" y="38842"/>
                          <a:pt x="37994" y="36240"/>
                          <a:pt x="40216" y="32622"/>
                        </a:cubicBezTo>
                        <a:cubicBezTo>
                          <a:pt x="41675" y="30274"/>
                          <a:pt x="43326" y="27418"/>
                          <a:pt x="45039" y="24308"/>
                        </a:cubicBezTo>
                        <a:cubicBezTo>
                          <a:pt x="42881" y="23102"/>
                          <a:pt x="40723" y="22087"/>
                          <a:pt x="38438" y="21008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C5761A1B-FDD1-4D0F-9936-2C7074776813}"/>
                      </a:ext>
                    </a:extLst>
                  </p:cNvPr>
                  <p:cNvSpPr/>
                  <p:nvPr/>
                </p:nvSpPr>
                <p:spPr>
                  <a:xfrm>
                    <a:off x="7502681" y="4568612"/>
                    <a:ext cx="5648" cy="2792"/>
                  </a:xfrm>
                  <a:custGeom>
                    <a:avLst/>
                    <a:gdLst>
                      <a:gd name="connsiteX0" fmla="*/ 0 w 5648"/>
                      <a:gd name="connsiteY0" fmla="*/ 0 h 2792"/>
                      <a:gd name="connsiteX1" fmla="*/ 4569 w 5648"/>
                      <a:gd name="connsiteY1" fmla="*/ 2793 h 2792"/>
                      <a:gd name="connsiteX2" fmla="*/ 5649 w 5648"/>
                      <a:gd name="connsiteY2" fmla="*/ 1142 h 2792"/>
                      <a:gd name="connsiteX3" fmla="*/ 0 w 5648"/>
                      <a:gd name="connsiteY3" fmla="*/ 0 h 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48" h="2792">
                        <a:moveTo>
                          <a:pt x="0" y="0"/>
                        </a:moveTo>
                        <a:lnTo>
                          <a:pt x="4569" y="2793"/>
                        </a:lnTo>
                        <a:lnTo>
                          <a:pt x="5649" y="1142"/>
                        </a:lnTo>
                        <a:cubicBezTo>
                          <a:pt x="3681" y="825"/>
                          <a:pt x="1777" y="38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2FE6E39D-4513-4592-A04E-6EE400F403BC}"/>
                      </a:ext>
                    </a:extLst>
                  </p:cNvPr>
                  <p:cNvSpPr/>
                  <p:nvPr/>
                </p:nvSpPr>
                <p:spPr>
                  <a:xfrm>
                    <a:off x="7713645" y="4562392"/>
                    <a:ext cx="15930" cy="9012"/>
                  </a:xfrm>
                  <a:custGeom>
                    <a:avLst/>
                    <a:gdLst>
                      <a:gd name="connsiteX0" fmla="*/ 0 w 15930"/>
                      <a:gd name="connsiteY0" fmla="*/ 2666 h 9012"/>
                      <a:gd name="connsiteX1" fmla="*/ 3998 w 15930"/>
                      <a:gd name="connsiteY1" fmla="*/ 5331 h 9012"/>
                      <a:gd name="connsiteX2" fmla="*/ 9964 w 15930"/>
                      <a:gd name="connsiteY2" fmla="*/ 9012 h 9012"/>
                      <a:gd name="connsiteX3" fmla="*/ 13836 w 15930"/>
                      <a:gd name="connsiteY3" fmla="*/ 3237 h 9012"/>
                      <a:gd name="connsiteX4" fmla="*/ 15930 w 15930"/>
                      <a:gd name="connsiteY4" fmla="*/ 0 h 9012"/>
                      <a:gd name="connsiteX5" fmla="*/ 0 w 15930"/>
                      <a:gd name="connsiteY5" fmla="*/ 2666 h 9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930" h="9012">
                        <a:moveTo>
                          <a:pt x="0" y="2666"/>
                        </a:moveTo>
                        <a:cubicBezTo>
                          <a:pt x="1967" y="4125"/>
                          <a:pt x="3427" y="5014"/>
                          <a:pt x="3998" y="5331"/>
                        </a:cubicBezTo>
                        <a:lnTo>
                          <a:pt x="9964" y="9012"/>
                        </a:lnTo>
                        <a:lnTo>
                          <a:pt x="13836" y="3237"/>
                        </a:lnTo>
                        <a:cubicBezTo>
                          <a:pt x="14153" y="2729"/>
                          <a:pt x="14915" y="1587"/>
                          <a:pt x="15930" y="0"/>
                        </a:cubicBezTo>
                        <a:cubicBezTo>
                          <a:pt x="10345" y="888"/>
                          <a:pt x="5078" y="1777"/>
                          <a:pt x="0" y="266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4EE02322-5994-4C13-B4D9-41F6202B03A2}"/>
                      </a:ext>
                    </a:extLst>
                  </p:cNvPr>
                  <p:cNvSpPr/>
                  <p:nvPr/>
                </p:nvSpPr>
                <p:spPr>
                  <a:xfrm>
                    <a:off x="7774891" y="4551476"/>
                    <a:ext cx="33256" cy="19992"/>
                  </a:xfrm>
                  <a:custGeom>
                    <a:avLst/>
                    <a:gdLst>
                      <a:gd name="connsiteX0" fmla="*/ 27354 w 33256"/>
                      <a:gd name="connsiteY0" fmla="*/ 698 h 19992"/>
                      <a:gd name="connsiteX1" fmla="*/ 380 w 33256"/>
                      <a:gd name="connsiteY1" fmla="*/ 4126 h 19992"/>
                      <a:gd name="connsiteX2" fmla="*/ 0 w 33256"/>
                      <a:gd name="connsiteY2" fmla="*/ 4189 h 19992"/>
                      <a:gd name="connsiteX3" fmla="*/ 5712 w 33256"/>
                      <a:gd name="connsiteY3" fmla="*/ 9584 h 19992"/>
                      <a:gd name="connsiteX4" fmla="*/ 14851 w 33256"/>
                      <a:gd name="connsiteY4" fmla="*/ 16311 h 19992"/>
                      <a:gd name="connsiteX5" fmla="*/ 20817 w 33256"/>
                      <a:gd name="connsiteY5" fmla="*/ 19992 h 19992"/>
                      <a:gd name="connsiteX6" fmla="*/ 24689 w 33256"/>
                      <a:gd name="connsiteY6" fmla="*/ 14217 h 19992"/>
                      <a:gd name="connsiteX7" fmla="*/ 29131 w 33256"/>
                      <a:gd name="connsiteY7" fmla="*/ 7172 h 19992"/>
                      <a:gd name="connsiteX8" fmla="*/ 33257 w 33256"/>
                      <a:gd name="connsiteY8" fmla="*/ 0 h 19992"/>
                      <a:gd name="connsiteX9" fmla="*/ 27354 w 33256"/>
                      <a:gd name="connsiteY9" fmla="*/ 698 h 1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3256" h="19992">
                        <a:moveTo>
                          <a:pt x="27354" y="698"/>
                        </a:moveTo>
                        <a:cubicBezTo>
                          <a:pt x="17897" y="1841"/>
                          <a:pt x="8886" y="2983"/>
                          <a:pt x="380" y="4126"/>
                        </a:cubicBezTo>
                        <a:cubicBezTo>
                          <a:pt x="253" y="4126"/>
                          <a:pt x="127" y="4126"/>
                          <a:pt x="0" y="4189"/>
                        </a:cubicBezTo>
                        <a:cubicBezTo>
                          <a:pt x="1904" y="6220"/>
                          <a:pt x="3871" y="7997"/>
                          <a:pt x="5712" y="9584"/>
                        </a:cubicBezTo>
                        <a:cubicBezTo>
                          <a:pt x="10091" y="13328"/>
                          <a:pt x="13835" y="15740"/>
                          <a:pt x="14851" y="16311"/>
                        </a:cubicBezTo>
                        <a:lnTo>
                          <a:pt x="20817" y="19992"/>
                        </a:lnTo>
                        <a:lnTo>
                          <a:pt x="24689" y="14217"/>
                        </a:lnTo>
                        <a:cubicBezTo>
                          <a:pt x="25260" y="13391"/>
                          <a:pt x="26973" y="10789"/>
                          <a:pt x="29131" y="7172"/>
                        </a:cubicBezTo>
                        <a:cubicBezTo>
                          <a:pt x="30400" y="5077"/>
                          <a:pt x="31797" y="2666"/>
                          <a:pt x="33257" y="0"/>
                        </a:cubicBezTo>
                        <a:cubicBezTo>
                          <a:pt x="31289" y="191"/>
                          <a:pt x="29322" y="444"/>
                          <a:pt x="27354" y="698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38008CFC-9EB9-4258-BCEF-078B1F234B57}"/>
                      </a:ext>
                    </a:extLst>
                  </p:cNvPr>
                  <p:cNvSpPr/>
                  <p:nvPr/>
                </p:nvSpPr>
                <p:spPr>
                  <a:xfrm>
                    <a:off x="7840833" y="4539798"/>
                    <a:ext cx="45315" cy="31606"/>
                  </a:xfrm>
                  <a:custGeom>
                    <a:avLst/>
                    <a:gdLst>
                      <a:gd name="connsiteX0" fmla="*/ 27354 w 45315"/>
                      <a:gd name="connsiteY0" fmla="*/ 3681 h 31606"/>
                      <a:gd name="connsiteX1" fmla="*/ 22848 w 45315"/>
                      <a:gd name="connsiteY1" fmla="*/ 11488 h 31606"/>
                      <a:gd name="connsiteX2" fmla="*/ 16438 w 45315"/>
                      <a:gd name="connsiteY2" fmla="*/ 5585 h 31606"/>
                      <a:gd name="connsiteX3" fmla="*/ 0 w 45315"/>
                      <a:gd name="connsiteY3" fmla="*/ 7933 h 31606"/>
                      <a:gd name="connsiteX4" fmla="*/ 4252 w 45315"/>
                      <a:gd name="connsiteY4" fmla="*/ 13709 h 31606"/>
                      <a:gd name="connsiteX5" fmla="*/ 11868 w 45315"/>
                      <a:gd name="connsiteY5" fmla="*/ 21198 h 31606"/>
                      <a:gd name="connsiteX6" fmla="*/ 21007 w 45315"/>
                      <a:gd name="connsiteY6" fmla="*/ 27925 h 31606"/>
                      <a:gd name="connsiteX7" fmla="*/ 26973 w 45315"/>
                      <a:gd name="connsiteY7" fmla="*/ 31606 h 31606"/>
                      <a:gd name="connsiteX8" fmla="*/ 30845 w 45315"/>
                      <a:gd name="connsiteY8" fmla="*/ 25831 h 31606"/>
                      <a:gd name="connsiteX9" fmla="*/ 35287 w 45315"/>
                      <a:gd name="connsiteY9" fmla="*/ 18786 h 31606"/>
                      <a:gd name="connsiteX10" fmla="*/ 42523 w 45315"/>
                      <a:gd name="connsiteY10" fmla="*/ 5902 h 31606"/>
                      <a:gd name="connsiteX11" fmla="*/ 45315 w 45315"/>
                      <a:gd name="connsiteY11" fmla="*/ 0 h 31606"/>
                      <a:gd name="connsiteX12" fmla="*/ 27354 w 45315"/>
                      <a:gd name="connsiteY12" fmla="*/ 3681 h 31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315" h="31606">
                        <a:moveTo>
                          <a:pt x="27354" y="3681"/>
                        </a:moveTo>
                        <a:cubicBezTo>
                          <a:pt x="25831" y="6410"/>
                          <a:pt x="24308" y="9076"/>
                          <a:pt x="22848" y="11488"/>
                        </a:cubicBezTo>
                        <a:cubicBezTo>
                          <a:pt x="20690" y="9774"/>
                          <a:pt x="18468" y="7743"/>
                          <a:pt x="16438" y="5585"/>
                        </a:cubicBezTo>
                        <a:cubicBezTo>
                          <a:pt x="10789" y="6537"/>
                          <a:pt x="5267" y="7298"/>
                          <a:pt x="0" y="7933"/>
                        </a:cubicBezTo>
                        <a:cubicBezTo>
                          <a:pt x="1269" y="9964"/>
                          <a:pt x="2729" y="11868"/>
                          <a:pt x="4252" y="13709"/>
                        </a:cubicBezTo>
                        <a:cubicBezTo>
                          <a:pt x="6727" y="16565"/>
                          <a:pt x="9393" y="19104"/>
                          <a:pt x="11868" y="21198"/>
                        </a:cubicBezTo>
                        <a:cubicBezTo>
                          <a:pt x="16247" y="24942"/>
                          <a:pt x="19991" y="27354"/>
                          <a:pt x="21007" y="27925"/>
                        </a:cubicBezTo>
                        <a:lnTo>
                          <a:pt x="26973" y="31606"/>
                        </a:lnTo>
                        <a:lnTo>
                          <a:pt x="30845" y="25831"/>
                        </a:lnTo>
                        <a:cubicBezTo>
                          <a:pt x="31416" y="25006"/>
                          <a:pt x="33066" y="22404"/>
                          <a:pt x="35287" y="18786"/>
                        </a:cubicBezTo>
                        <a:cubicBezTo>
                          <a:pt x="37382" y="15295"/>
                          <a:pt x="39984" y="10789"/>
                          <a:pt x="42523" y="5902"/>
                        </a:cubicBezTo>
                        <a:cubicBezTo>
                          <a:pt x="43475" y="3998"/>
                          <a:pt x="44490" y="2031"/>
                          <a:pt x="45315" y="0"/>
                        </a:cubicBezTo>
                        <a:cubicBezTo>
                          <a:pt x="39222" y="1333"/>
                          <a:pt x="33193" y="2602"/>
                          <a:pt x="27354" y="368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43013F27-77F8-4322-ACE2-D5FB55D18072}"/>
                      </a:ext>
                    </a:extLst>
                  </p:cNvPr>
                  <p:cNvSpPr/>
                  <p:nvPr/>
                </p:nvSpPr>
                <p:spPr>
                  <a:xfrm>
                    <a:off x="7908171" y="4518156"/>
                    <a:ext cx="56104" cy="53312"/>
                  </a:xfrm>
                  <a:custGeom>
                    <a:avLst/>
                    <a:gdLst>
                      <a:gd name="connsiteX0" fmla="*/ 41126 w 56104"/>
                      <a:gd name="connsiteY0" fmla="*/ 4696 h 53312"/>
                      <a:gd name="connsiteX1" fmla="*/ 27608 w 56104"/>
                      <a:gd name="connsiteY1" fmla="*/ 33193 h 53312"/>
                      <a:gd name="connsiteX2" fmla="*/ 14344 w 56104"/>
                      <a:gd name="connsiteY2" fmla="*/ 14026 h 53312"/>
                      <a:gd name="connsiteX3" fmla="*/ 14471 w 56104"/>
                      <a:gd name="connsiteY3" fmla="*/ 12503 h 53312"/>
                      <a:gd name="connsiteX4" fmla="*/ 0 w 56104"/>
                      <a:gd name="connsiteY4" fmla="*/ 16375 h 53312"/>
                      <a:gd name="connsiteX5" fmla="*/ 9075 w 56104"/>
                      <a:gd name="connsiteY5" fmla="*/ 35351 h 53312"/>
                      <a:gd name="connsiteX6" fmla="*/ 16692 w 56104"/>
                      <a:gd name="connsiteY6" fmla="*/ 42904 h 53312"/>
                      <a:gd name="connsiteX7" fmla="*/ 25831 w 56104"/>
                      <a:gd name="connsiteY7" fmla="*/ 49631 h 53312"/>
                      <a:gd name="connsiteX8" fmla="*/ 31733 w 56104"/>
                      <a:gd name="connsiteY8" fmla="*/ 53312 h 53312"/>
                      <a:gd name="connsiteX9" fmla="*/ 35605 w 56104"/>
                      <a:gd name="connsiteY9" fmla="*/ 47537 h 53312"/>
                      <a:gd name="connsiteX10" fmla="*/ 40047 w 56104"/>
                      <a:gd name="connsiteY10" fmla="*/ 40492 h 53312"/>
                      <a:gd name="connsiteX11" fmla="*/ 47283 w 56104"/>
                      <a:gd name="connsiteY11" fmla="*/ 27608 h 53312"/>
                      <a:gd name="connsiteX12" fmla="*/ 56105 w 56104"/>
                      <a:gd name="connsiteY12" fmla="*/ 1269 h 53312"/>
                      <a:gd name="connsiteX13" fmla="*/ 56105 w 56104"/>
                      <a:gd name="connsiteY13" fmla="*/ 0 h 53312"/>
                      <a:gd name="connsiteX14" fmla="*/ 41126 w 56104"/>
                      <a:gd name="connsiteY14" fmla="*/ 4696 h 53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6104" h="53312">
                        <a:moveTo>
                          <a:pt x="41126" y="4696"/>
                        </a:moveTo>
                        <a:cubicBezTo>
                          <a:pt x="39222" y="12440"/>
                          <a:pt x="33066" y="24181"/>
                          <a:pt x="27608" y="33193"/>
                        </a:cubicBezTo>
                        <a:cubicBezTo>
                          <a:pt x="21198" y="28053"/>
                          <a:pt x="13899" y="20310"/>
                          <a:pt x="14344" y="14026"/>
                        </a:cubicBezTo>
                        <a:cubicBezTo>
                          <a:pt x="14344" y="13518"/>
                          <a:pt x="14407" y="13011"/>
                          <a:pt x="14471" y="12503"/>
                        </a:cubicBezTo>
                        <a:cubicBezTo>
                          <a:pt x="9584" y="13836"/>
                          <a:pt x="4760" y="15169"/>
                          <a:pt x="0" y="16375"/>
                        </a:cubicBezTo>
                        <a:cubicBezTo>
                          <a:pt x="571" y="23483"/>
                          <a:pt x="4442" y="30020"/>
                          <a:pt x="9075" y="35351"/>
                        </a:cubicBezTo>
                        <a:cubicBezTo>
                          <a:pt x="11551" y="38207"/>
                          <a:pt x="14217" y="40746"/>
                          <a:pt x="16692" y="42904"/>
                        </a:cubicBezTo>
                        <a:cubicBezTo>
                          <a:pt x="21071" y="46648"/>
                          <a:pt x="24815" y="49060"/>
                          <a:pt x="25831" y="49631"/>
                        </a:cubicBezTo>
                        <a:lnTo>
                          <a:pt x="31733" y="53312"/>
                        </a:lnTo>
                        <a:lnTo>
                          <a:pt x="35605" y="47537"/>
                        </a:lnTo>
                        <a:cubicBezTo>
                          <a:pt x="36176" y="46712"/>
                          <a:pt x="37890" y="44110"/>
                          <a:pt x="40047" y="40492"/>
                        </a:cubicBezTo>
                        <a:cubicBezTo>
                          <a:pt x="42206" y="37001"/>
                          <a:pt x="44744" y="32495"/>
                          <a:pt x="47283" y="27608"/>
                        </a:cubicBezTo>
                        <a:cubicBezTo>
                          <a:pt x="51788" y="18723"/>
                          <a:pt x="55914" y="8695"/>
                          <a:pt x="56105" y="1269"/>
                        </a:cubicBezTo>
                        <a:cubicBezTo>
                          <a:pt x="56105" y="825"/>
                          <a:pt x="56105" y="444"/>
                          <a:pt x="56105" y="0"/>
                        </a:cubicBezTo>
                        <a:cubicBezTo>
                          <a:pt x="51154" y="1587"/>
                          <a:pt x="46141" y="3173"/>
                          <a:pt x="41126" y="4696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10E3CD0A-F6F0-4462-A62F-82BF8CC98EEF}"/>
                      </a:ext>
                    </a:extLst>
                  </p:cNvPr>
                  <p:cNvSpPr/>
                  <p:nvPr/>
                </p:nvSpPr>
                <p:spPr>
                  <a:xfrm>
                    <a:off x="7980292" y="4495117"/>
                    <a:ext cx="56165" cy="76287"/>
                  </a:xfrm>
                  <a:custGeom>
                    <a:avLst/>
                    <a:gdLst>
                      <a:gd name="connsiteX0" fmla="*/ 49926 w 56165"/>
                      <a:gd name="connsiteY0" fmla="*/ 4696 h 76287"/>
                      <a:gd name="connsiteX1" fmla="*/ 47323 w 56165"/>
                      <a:gd name="connsiteY1" fmla="*/ 2475 h 76287"/>
                      <a:gd name="connsiteX2" fmla="*/ 48593 w 56165"/>
                      <a:gd name="connsiteY2" fmla="*/ 0 h 76287"/>
                      <a:gd name="connsiteX3" fmla="*/ 27903 w 56165"/>
                      <a:gd name="connsiteY3" fmla="*/ 7807 h 76287"/>
                      <a:gd name="connsiteX4" fmla="*/ 27712 w 56165"/>
                      <a:gd name="connsiteY4" fmla="*/ 8124 h 76287"/>
                      <a:gd name="connsiteX5" fmla="*/ 27522 w 56165"/>
                      <a:gd name="connsiteY5" fmla="*/ 7933 h 76287"/>
                      <a:gd name="connsiteX6" fmla="*/ 5245 w 56165"/>
                      <a:gd name="connsiteY6" fmla="*/ 15867 h 76287"/>
                      <a:gd name="connsiteX7" fmla="*/ 41 w 56165"/>
                      <a:gd name="connsiteY7" fmla="*/ 36113 h 76287"/>
                      <a:gd name="connsiteX8" fmla="*/ 9116 w 56165"/>
                      <a:gd name="connsiteY8" fmla="*/ 58326 h 76287"/>
                      <a:gd name="connsiteX9" fmla="*/ 16669 w 56165"/>
                      <a:gd name="connsiteY9" fmla="*/ 65815 h 76287"/>
                      <a:gd name="connsiteX10" fmla="*/ 25935 w 56165"/>
                      <a:gd name="connsiteY10" fmla="*/ 72606 h 76287"/>
                      <a:gd name="connsiteX11" fmla="*/ 31838 w 56165"/>
                      <a:gd name="connsiteY11" fmla="*/ 76287 h 76287"/>
                      <a:gd name="connsiteX12" fmla="*/ 35709 w 56165"/>
                      <a:gd name="connsiteY12" fmla="*/ 70512 h 76287"/>
                      <a:gd name="connsiteX13" fmla="*/ 40152 w 56165"/>
                      <a:gd name="connsiteY13" fmla="*/ 63467 h 76287"/>
                      <a:gd name="connsiteX14" fmla="*/ 47323 w 56165"/>
                      <a:gd name="connsiteY14" fmla="*/ 50583 h 76287"/>
                      <a:gd name="connsiteX15" fmla="*/ 56145 w 56165"/>
                      <a:gd name="connsiteY15" fmla="*/ 24244 h 76287"/>
                      <a:gd name="connsiteX16" fmla="*/ 49926 w 56165"/>
                      <a:gd name="connsiteY16" fmla="*/ 4696 h 76287"/>
                      <a:gd name="connsiteX17" fmla="*/ 27649 w 56165"/>
                      <a:gd name="connsiteY17" fmla="*/ 56232 h 76287"/>
                      <a:gd name="connsiteX18" fmla="*/ 14384 w 56165"/>
                      <a:gd name="connsiteY18" fmla="*/ 37065 h 76287"/>
                      <a:gd name="connsiteX19" fmla="*/ 19334 w 56165"/>
                      <a:gd name="connsiteY19" fmla="*/ 20500 h 76287"/>
                      <a:gd name="connsiteX20" fmla="*/ 25871 w 56165"/>
                      <a:gd name="connsiteY20" fmla="*/ 24625 h 76287"/>
                      <a:gd name="connsiteX21" fmla="*/ 31774 w 56165"/>
                      <a:gd name="connsiteY21" fmla="*/ 28306 h 76287"/>
                      <a:gd name="connsiteX22" fmla="*/ 35646 w 56165"/>
                      <a:gd name="connsiteY22" fmla="*/ 22531 h 76287"/>
                      <a:gd name="connsiteX23" fmla="*/ 40088 w 56165"/>
                      <a:gd name="connsiteY23" fmla="*/ 15486 h 76287"/>
                      <a:gd name="connsiteX24" fmla="*/ 41738 w 56165"/>
                      <a:gd name="connsiteY24" fmla="*/ 23991 h 76287"/>
                      <a:gd name="connsiteX25" fmla="*/ 27649 w 56165"/>
                      <a:gd name="connsiteY25" fmla="*/ 56232 h 7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6165" h="76287">
                        <a:moveTo>
                          <a:pt x="49926" y="4696"/>
                        </a:moveTo>
                        <a:cubicBezTo>
                          <a:pt x="49037" y="3808"/>
                          <a:pt x="48148" y="3110"/>
                          <a:pt x="47323" y="2475"/>
                        </a:cubicBezTo>
                        <a:cubicBezTo>
                          <a:pt x="47768" y="1650"/>
                          <a:pt x="48148" y="825"/>
                          <a:pt x="48593" y="0"/>
                        </a:cubicBezTo>
                        <a:cubicBezTo>
                          <a:pt x="41675" y="2666"/>
                          <a:pt x="34757" y="5268"/>
                          <a:pt x="27903" y="7807"/>
                        </a:cubicBezTo>
                        <a:cubicBezTo>
                          <a:pt x="27839" y="7933"/>
                          <a:pt x="27776" y="7997"/>
                          <a:pt x="27712" y="8124"/>
                        </a:cubicBezTo>
                        <a:cubicBezTo>
                          <a:pt x="27649" y="8060"/>
                          <a:pt x="27585" y="7997"/>
                          <a:pt x="27522" y="7933"/>
                        </a:cubicBezTo>
                        <a:cubicBezTo>
                          <a:pt x="20033" y="10662"/>
                          <a:pt x="12607" y="13328"/>
                          <a:pt x="5245" y="15867"/>
                        </a:cubicBezTo>
                        <a:cubicBezTo>
                          <a:pt x="3024" y="19992"/>
                          <a:pt x="612" y="26593"/>
                          <a:pt x="41" y="36113"/>
                        </a:cubicBezTo>
                        <a:cubicBezTo>
                          <a:pt x="-467" y="44490"/>
                          <a:pt x="3849" y="52170"/>
                          <a:pt x="9116" y="58326"/>
                        </a:cubicBezTo>
                        <a:cubicBezTo>
                          <a:pt x="11528" y="61182"/>
                          <a:pt x="14194" y="63721"/>
                          <a:pt x="16669" y="65815"/>
                        </a:cubicBezTo>
                        <a:cubicBezTo>
                          <a:pt x="21111" y="69560"/>
                          <a:pt x="24919" y="72035"/>
                          <a:pt x="25935" y="72606"/>
                        </a:cubicBezTo>
                        <a:lnTo>
                          <a:pt x="31838" y="76287"/>
                        </a:lnTo>
                        <a:lnTo>
                          <a:pt x="35709" y="70512"/>
                        </a:lnTo>
                        <a:cubicBezTo>
                          <a:pt x="36280" y="69687"/>
                          <a:pt x="37994" y="67085"/>
                          <a:pt x="40152" y="63467"/>
                        </a:cubicBezTo>
                        <a:cubicBezTo>
                          <a:pt x="42246" y="59976"/>
                          <a:pt x="44848" y="55470"/>
                          <a:pt x="47323" y="50583"/>
                        </a:cubicBezTo>
                        <a:cubicBezTo>
                          <a:pt x="51830" y="41698"/>
                          <a:pt x="55955" y="31670"/>
                          <a:pt x="56145" y="24244"/>
                        </a:cubicBezTo>
                        <a:cubicBezTo>
                          <a:pt x="56399" y="15740"/>
                          <a:pt x="54241" y="9139"/>
                          <a:pt x="49926" y="4696"/>
                        </a:cubicBezTo>
                        <a:close/>
                        <a:moveTo>
                          <a:pt x="27649" y="56232"/>
                        </a:moveTo>
                        <a:cubicBezTo>
                          <a:pt x="21238" y="51091"/>
                          <a:pt x="13940" y="43348"/>
                          <a:pt x="14384" y="37065"/>
                        </a:cubicBezTo>
                        <a:cubicBezTo>
                          <a:pt x="15146" y="25197"/>
                          <a:pt x="19334" y="20500"/>
                          <a:pt x="19334" y="20500"/>
                        </a:cubicBezTo>
                        <a:cubicBezTo>
                          <a:pt x="19334" y="20500"/>
                          <a:pt x="24857" y="23991"/>
                          <a:pt x="25871" y="24625"/>
                        </a:cubicBezTo>
                        <a:lnTo>
                          <a:pt x="31774" y="28306"/>
                        </a:lnTo>
                        <a:lnTo>
                          <a:pt x="35646" y="22531"/>
                        </a:lnTo>
                        <a:cubicBezTo>
                          <a:pt x="36217" y="21706"/>
                          <a:pt x="37930" y="19104"/>
                          <a:pt x="40088" y="15486"/>
                        </a:cubicBezTo>
                        <a:cubicBezTo>
                          <a:pt x="41104" y="17009"/>
                          <a:pt x="41865" y="19675"/>
                          <a:pt x="41738" y="23991"/>
                        </a:cubicBezTo>
                        <a:cubicBezTo>
                          <a:pt x="41548" y="31035"/>
                          <a:pt x="34122" y="45506"/>
                          <a:pt x="27649" y="56232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2BBB2DBF-3C09-41A0-A365-FDE4DB32B088}"/>
                      </a:ext>
                    </a:extLst>
                  </p:cNvPr>
                  <p:cNvSpPr/>
                  <p:nvPr/>
                </p:nvSpPr>
                <p:spPr>
                  <a:xfrm>
                    <a:off x="8052264" y="4461924"/>
                    <a:ext cx="56345" cy="109480"/>
                  </a:xfrm>
                  <a:custGeom>
                    <a:avLst/>
                    <a:gdLst>
                      <a:gd name="connsiteX0" fmla="*/ 29235 w 56345"/>
                      <a:gd name="connsiteY0" fmla="*/ 11678 h 109480"/>
                      <a:gd name="connsiteX1" fmla="*/ 31901 w 56345"/>
                      <a:gd name="connsiteY1" fmla="*/ 13328 h 109480"/>
                      <a:gd name="connsiteX2" fmla="*/ 34567 w 56345"/>
                      <a:gd name="connsiteY2" fmla="*/ 9393 h 109480"/>
                      <a:gd name="connsiteX3" fmla="*/ 29235 w 56345"/>
                      <a:gd name="connsiteY3" fmla="*/ 11678 h 109480"/>
                      <a:gd name="connsiteX4" fmla="*/ 47450 w 56345"/>
                      <a:gd name="connsiteY4" fmla="*/ 35668 h 109480"/>
                      <a:gd name="connsiteX5" fmla="*/ 56336 w 56345"/>
                      <a:gd name="connsiteY5" fmla="*/ 9329 h 109480"/>
                      <a:gd name="connsiteX6" fmla="*/ 55447 w 56345"/>
                      <a:gd name="connsiteY6" fmla="*/ 0 h 109480"/>
                      <a:gd name="connsiteX7" fmla="*/ 41802 w 56345"/>
                      <a:gd name="connsiteY7" fmla="*/ 6156 h 109480"/>
                      <a:gd name="connsiteX8" fmla="*/ 41865 w 56345"/>
                      <a:gd name="connsiteY8" fmla="*/ 8949 h 109480"/>
                      <a:gd name="connsiteX9" fmla="*/ 27776 w 56345"/>
                      <a:gd name="connsiteY9" fmla="*/ 41254 h 109480"/>
                      <a:gd name="connsiteX10" fmla="*/ 14448 w 56345"/>
                      <a:gd name="connsiteY10" fmla="*/ 22086 h 109480"/>
                      <a:gd name="connsiteX11" fmla="*/ 14892 w 56345"/>
                      <a:gd name="connsiteY11" fmla="*/ 17707 h 109480"/>
                      <a:gd name="connsiteX12" fmla="*/ 41 w 56345"/>
                      <a:gd name="connsiteY12" fmla="*/ 23864 h 109480"/>
                      <a:gd name="connsiteX13" fmla="*/ 9117 w 56345"/>
                      <a:gd name="connsiteY13" fmla="*/ 43475 h 109480"/>
                      <a:gd name="connsiteX14" fmla="*/ 41 w 56345"/>
                      <a:gd name="connsiteY14" fmla="*/ 69306 h 109480"/>
                      <a:gd name="connsiteX15" fmla="*/ 9180 w 56345"/>
                      <a:gd name="connsiteY15" fmla="*/ 91519 h 109480"/>
                      <a:gd name="connsiteX16" fmla="*/ 16732 w 56345"/>
                      <a:gd name="connsiteY16" fmla="*/ 99008 h 109480"/>
                      <a:gd name="connsiteX17" fmla="*/ 25998 w 56345"/>
                      <a:gd name="connsiteY17" fmla="*/ 105799 h 109480"/>
                      <a:gd name="connsiteX18" fmla="*/ 31901 w 56345"/>
                      <a:gd name="connsiteY18" fmla="*/ 109480 h 109480"/>
                      <a:gd name="connsiteX19" fmla="*/ 35773 w 56345"/>
                      <a:gd name="connsiteY19" fmla="*/ 103705 h 109480"/>
                      <a:gd name="connsiteX20" fmla="*/ 40215 w 56345"/>
                      <a:gd name="connsiteY20" fmla="*/ 96660 h 109480"/>
                      <a:gd name="connsiteX21" fmla="*/ 47450 w 56345"/>
                      <a:gd name="connsiteY21" fmla="*/ 83776 h 109480"/>
                      <a:gd name="connsiteX22" fmla="*/ 56272 w 56345"/>
                      <a:gd name="connsiteY22" fmla="*/ 57438 h 109480"/>
                      <a:gd name="connsiteX23" fmla="*/ 50053 w 56345"/>
                      <a:gd name="connsiteY23" fmla="*/ 37890 h 109480"/>
                      <a:gd name="connsiteX24" fmla="*/ 47450 w 56345"/>
                      <a:gd name="connsiteY24" fmla="*/ 35668 h 109480"/>
                      <a:gd name="connsiteX25" fmla="*/ 27776 w 56345"/>
                      <a:gd name="connsiteY25" fmla="*/ 89425 h 109480"/>
                      <a:gd name="connsiteX26" fmla="*/ 14448 w 56345"/>
                      <a:gd name="connsiteY26" fmla="*/ 70258 h 109480"/>
                      <a:gd name="connsiteX27" fmla="*/ 19462 w 56345"/>
                      <a:gd name="connsiteY27" fmla="*/ 53693 h 109480"/>
                      <a:gd name="connsiteX28" fmla="*/ 25998 w 56345"/>
                      <a:gd name="connsiteY28" fmla="*/ 57818 h 109480"/>
                      <a:gd name="connsiteX29" fmla="*/ 31901 w 56345"/>
                      <a:gd name="connsiteY29" fmla="*/ 61499 h 109480"/>
                      <a:gd name="connsiteX30" fmla="*/ 35773 w 56345"/>
                      <a:gd name="connsiteY30" fmla="*/ 55724 h 109480"/>
                      <a:gd name="connsiteX31" fmla="*/ 40215 w 56345"/>
                      <a:gd name="connsiteY31" fmla="*/ 48679 h 109480"/>
                      <a:gd name="connsiteX32" fmla="*/ 41865 w 56345"/>
                      <a:gd name="connsiteY32" fmla="*/ 57184 h 109480"/>
                      <a:gd name="connsiteX33" fmla="*/ 27776 w 56345"/>
                      <a:gd name="connsiteY33" fmla="*/ 89425 h 109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56345" h="109480">
                        <a:moveTo>
                          <a:pt x="29235" y="11678"/>
                        </a:moveTo>
                        <a:lnTo>
                          <a:pt x="31901" y="13328"/>
                        </a:lnTo>
                        <a:lnTo>
                          <a:pt x="34567" y="9393"/>
                        </a:lnTo>
                        <a:cubicBezTo>
                          <a:pt x="32790" y="10155"/>
                          <a:pt x="31013" y="10916"/>
                          <a:pt x="29235" y="11678"/>
                        </a:cubicBezTo>
                        <a:close/>
                        <a:moveTo>
                          <a:pt x="47450" y="35668"/>
                        </a:moveTo>
                        <a:cubicBezTo>
                          <a:pt x="51957" y="26783"/>
                          <a:pt x="56145" y="16755"/>
                          <a:pt x="56336" y="9329"/>
                        </a:cubicBezTo>
                        <a:cubicBezTo>
                          <a:pt x="56399" y="5902"/>
                          <a:pt x="56145" y="2793"/>
                          <a:pt x="55447" y="0"/>
                        </a:cubicBezTo>
                        <a:cubicBezTo>
                          <a:pt x="50941" y="2095"/>
                          <a:pt x="46372" y="4126"/>
                          <a:pt x="41802" y="6156"/>
                        </a:cubicBezTo>
                        <a:cubicBezTo>
                          <a:pt x="41865" y="6981"/>
                          <a:pt x="41929" y="7933"/>
                          <a:pt x="41865" y="8949"/>
                        </a:cubicBezTo>
                        <a:cubicBezTo>
                          <a:pt x="41675" y="16057"/>
                          <a:pt x="34249" y="30591"/>
                          <a:pt x="27776" y="41254"/>
                        </a:cubicBezTo>
                        <a:cubicBezTo>
                          <a:pt x="21365" y="36113"/>
                          <a:pt x="14067" y="28370"/>
                          <a:pt x="14448" y="22086"/>
                        </a:cubicBezTo>
                        <a:cubicBezTo>
                          <a:pt x="14575" y="20500"/>
                          <a:pt x="14702" y="19040"/>
                          <a:pt x="14892" y="17707"/>
                        </a:cubicBezTo>
                        <a:cubicBezTo>
                          <a:pt x="9942" y="19802"/>
                          <a:pt x="4991" y="21833"/>
                          <a:pt x="41" y="23864"/>
                        </a:cubicBezTo>
                        <a:cubicBezTo>
                          <a:pt x="422" y="31226"/>
                          <a:pt x="4420" y="37953"/>
                          <a:pt x="9117" y="43475"/>
                        </a:cubicBezTo>
                        <a:cubicBezTo>
                          <a:pt x="7783" y="44808"/>
                          <a:pt x="1056" y="52360"/>
                          <a:pt x="41" y="69306"/>
                        </a:cubicBezTo>
                        <a:cubicBezTo>
                          <a:pt x="-467" y="77683"/>
                          <a:pt x="3848" y="85363"/>
                          <a:pt x="9180" y="91519"/>
                        </a:cubicBezTo>
                        <a:cubicBezTo>
                          <a:pt x="11592" y="94375"/>
                          <a:pt x="14257" y="96914"/>
                          <a:pt x="16732" y="99008"/>
                        </a:cubicBezTo>
                        <a:cubicBezTo>
                          <a:pt x="21175" y="102753"/>
                          <a:pt x="24983" y="105228"/>
                          <a:pt x="25998" y="105799"/>
                        </a:cubicBezTo>
                        <a:lnTo>
                          <a:pt x="31901" y="109480"/>
                        </a:lnTo>
                        <a:lnTo>
                          <a:pt x="35773" y="103705"/>
                        </a:lnTo>
                        <a:cubicBezTo>
                          <a:pt x="36344" y="102880"/>
                          <a:pt x="37994" y="100278"/>
                          <a:pt x="40215" y="96660"/>
                        </a:cubicBezTo>
                        <a:cubicBezTo>
                          <a:pt x="42373" y="93169"/>
                          <a:pt x="44975" y="88663"/>
                          <a:pt x="47450" y="83776"/>
                        </a:cubicBezTo>
                        <a:cubicBezTo>
                          <a:pt x="51957" y="74891"/>
                          <a:pt x="56082" y="64863"/>
                          <a:pt x="56272" y="57438"/>
                        </a:cubicBezTo>
                        <a:cubicBezTo>
                          <a:pt x="56463" y="48933"/>
                          <a:pt x="54369" y="42332"/>
                          <a:pt x="50053" y="37890"/>
                        </a:cubicBezTo>
                        <a:cubicBezTo>
                          <a:pt x="49228" y="37001"/>
                          <a:pt x="48339" y="36303"/>
                          <a:pt x="47450" y="35668"/>
                        </a:cubicBezTo>
                        <a:close/>
                        <a:moveTo>
                          <a:pt x="27776" y="89425"/>
                        </a:moveTo>
                        <a:cubicBezTo>
                          <a:pt x="21365" y="84284"/>
                          <a:pt x="14067" y="76541"/>
                          <a:pt x="14448" y="70258"/>
                        </a:cubicBezTo>
                        <a:cubicBezTo>
                          <a:pt x="15209" y="58390"/>
                          <a:pt x="19398" y="53693"/>
                          <a:pt x="19462" y="53693"/>
                        </a:cubicBezTo>
                        <a:cubicBezTo>
                          <a:pt x="19462" y="53693"/>
                          <a:pt x="24983" y="57184"/>
                          <a:pt x="25998" y="57818"/>
                        </a:cubicBezTo>
                        <a:lnTo>
                          <a:pt x="31901" y="61499"/>
                        </a:lnTo>
                        <a:lnTo>
                          <a:pt x="35773" y="55724"/>
                        </a:lnTo>
                        <a:cubicBezTo>
                          <a:pt x="36344" y="54899"/>
                          <a:pt x="37994" y="52297"/>
                          <a:pt x="40215" y="48679"/>
                        </a:cubicBezTo>
                        <a:cubicBezTo>
                          <a:pt x="41231" y="50202"/>
                          <a:pt x="41992" y="52868"/>
                          <a:pt x="41865" y="57184"/>
                        </a:cubicBezTo>
                        <a:cubicBezTo>
                          <a:pt x="41675" y="64229"/>
                          <a:pt x="34249" y="78699"/>
                          <a:pt x="27776" y="89425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AFB4C46F-A125-4238-AC8B-2C9056D98BBB}"/>
                      </a:ext>
                    </a:extLst>
                  </p:cNvPr>
                  <p:cNvSpPr/>
                  <p:nvPr/>
                </p:nvSpPr>
                <p:spPr>
                  <a:xfrm>
                    <a:off x="8124489" y="4426002"/>
                    <a:ext cx="56220" cy="145339"/>
                  </a:xfrm>
                  <a:custGeom>
                    <a:avLst/>
                    <a:gdLst>
                      <a:gd name="connsiteX0" fmla="*/ 47323 w 56220"/>
                      <a:gd name="connsiteY0" fmla="*/ 71591 h 145339"/>
                      <a:gd name="connsiteX1" fmla="*/ 56209 w 56220"/>
                      <a:gd name="connsiteY1" fmla="*/ 45252 h 145339"/>
                      <a:gd name="connsiteX2" fmla="*/ 49989 w 56220"/>
                      <a:gd name="connsiteY2" fmla="*/ 25704 h 145339"/>
                      <a:gd name="connsiteX3" fmla="*/ 47387 w 56220"/>
                      <a:gd name="connsiteY3" fmla="*/ 23482 h 145339"/>
                      <a:gd name="connsiteX4" fmla="*/ 56018 w 56220"/>
                      <a:gd name="connsiteY4" fmla="*/ 0 h 145339"/>
                      <a:gd name="connsiteX5" fmla="*/ 38121 w 56220"/>
                      <a:gd name="connsiteY5" fmla="*/ 9393 h 145339"/>
                      <a:gd name="connsiteX6" fmla="*/ 27712 w 56220"/>
                      <a:gd name="connsiteY6" fmla="*/ 29131 h 145339"/>
                      <a:gd name="connsiteX7" fmla="*/ 18129 w 56220"/>
                      <a:gd name="connsiteY7" fmla="*/ 19421 h 145339"/>
                      <a:gd name="connsiteX8" fmla="*/ 4991 w 56220"/>
                      <a:gd name="connsiteY8" fmla="*/ 25768 h 145339"/>
                      <a:gd name="connsiteX9" fmla="*/ 9117 w 56220"/>
                      <a:gd name="connsiteY9" fmla="*/ 31289 h 145339"/>
                      <a:gd name="connsiteX10" fmla="*/ 41 w 56220"/>
                      <a:gd name="connsiteY10" fmla="*/ 57120 h 145339"/>
                      <a:gd name="connsiteX11" fmla="*/ 9117 w 56220"/>
                      <a:gd name="connsiteY11" fmla="*/ 79334 h 145339"/>
                      <a:gd name="connsiteX12" fmla="*/ 41 w 56220"/>
                      <a:gd name="connsiteY12" fmla="*/ 105164 h 145339"/>
                      <a:gd name="connsiteX13" fmla="*/ 9117 w 56220"/>
                      <a:gd name="connsiteY13" fmla="*/ 127378 h 145339"/>
                      <a:gd name="connsiteX14" fmla="*/ 16669 w 56220"/>
                      <a:gd name="connsiteY14" fmla="*/ 134867 h 145339"/>
                      <a:gd name="connsiteX15" fmla="*/ 25935 w 56220"/>
                      <a:gd name="connsiteY15" fmla="*/ 141658 h 145339"/>
                      <a:gd name="connsiteX16" fmla="*/ 31838 w 56220"/>
                      <a:gd name="connsiteY16" fmla="*/ 145339 h 145339"/>
                      <a:gd name="connsiteX17" fmla="*/ 35709 w 56220"/>
                      <a:gd name="connsiteY17" fmla="*/ 139564 h 145339"/>
                      <a:gd name="connsiteX18" fmla="*/ 40151 w 56220"/>
                      <a:gd name="connsiteY18" fmla="*/ 132519 h 145339"/>
                      <a:gd name="connsiteX19" fmla="*/ 47387 w 56220"/>
                      <a:gd name="connsiteY19" fmla="*/ 119635 h 145339"/>
                      <a:gd name="connsiteX20" fmla="*/ 56209 w 56220"/>
                      <a:gd name="connsiteY20" fmla="*/ 93296 h 145339"/>
                      <a:gd name="connsiteX21" fmla="*/ 49989 w 56220"/>
                      <a:gd name="connsiteY21" fmla="*/ 73749 h 145339"/>
                      <a:gd name="connsiteX22" fmla="*/ 47323 w 56220"/>
                      <a:gd name="connsiteY22" fmla="*/ 71591 h 145339"/>
                      <a:gd name="connsiteX23" fmla="*/ 19398 w 56220"/>
                      <a:gd name="connsiteY23" fmla="*/ 41444 h 145339"/>
                      <a:gd name="connsiteX24" fmla="*/ 25935 w 56220"/>
                      <a:gd name="connsiteY24" fmla="*/ 45569 h 145339"/>
                      <a:gd name="connsiteX25" fmla="*/ 31838 w 56220"/>
                      <a:gd name="connsiteY25" fmla="*/ 49250 h 145339"/>
                      <a:gd name="connsiteX26" fmla="*/ 35709 w 56220"/>
                      <a:gd name="connsiteY26" fmla="*/ 43475 h 145339"/>
                      <a:gd name="connsiteX27" fmla="*/ 40151 w 56220"/>
                      <a:gd name="connsiteY27" fmla="*/ 36430 h 145339"/>
                      <a:gd name="connsiteX28" fmla="*/ 41802 w 56220"/>
                      <a:gd name="connsiteY28" fmla="*/ 44934 h 145339"/>
                      <a:gd name="connsiteX29" fmla="*/ 27712 w 56220"/>
                      <a:gd name="connsiteY29" fmla="*/ 77239 h 145339"/>
                      <a:gd name="connsiteX30" fmla="*/ 14448 w 56220"/>
                      <a:gd name="connsiteY30" fmla="*/ 58072 h 145339"/>
                      <a:gd name="connsiteX31" fmla="*/ 19398 w 56220"/>
                      <a:gd name="connsiteY31" fmla="*/ 41444 h 145339"/>
                      <a:gd name="connsiteX32" fmla="*/ 27649 w 56220"/>
                      <a:gd name="connsiteY32" fmla="*/ 125347 h 145339"/>
                      <a:gd name="connsiteX33" fmla="*/ 14384 w 56220"/>
                      <a:gd name="connsiteY33" fmla="*/ 106180 h 145339"/>
                      <a:gd name="connsiteX34" fmla="*/ 19398 w 56220"/>
                      <a:gd name="connsiteY34" fmla="*/ 89615 h 145339"/>
                      <a:gd name="connsiteX35" fmla="*/ 25935 w 56220"/>
                      <a:gd name="connsiteY35" fmla="*/ 93740 h 145339"/>
                      <a:gd name="connsiteX36" fmla="*/ 31838 w 56220"/>
                      <a:gd name="connsiteY36" fmla="*/ 97422 h 145339"/>
                      <a:gd name="connsiteX37" fmla="*/ 35709 w 56220"/>
                      <a:gd name="connsiteY37" fmla="*/ 91646 h 145339"/>
                      <a:gd name="connsiteX38" fmla="*/ 40151 w 56220"/>
                      <a:gd name="connsiteY38" fmla="*/ 84601 h 145339"/>
                      <a:gd name="connsiteX39" fmla="*/ 41802 w 56220"/>
                      <a:gd name="connsiteY39" fmla="*/ 93106 h 145339"/>
                      <a:gd name="connsiteX40" fmla="*/ 27649 w 56220"/>
                      <a:gd name="connsiteY40" fmla="*/ 125347 h 145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56220" h="145339">
                        <a:moveTo>
                          <a:pt x="47323" y="71591"/>
                        </a:moveTo>
                        <a:cubicBezTo>
                          <a:pt x="51830" y="62705"/>
                          <a:pt x="56018" y="52677"/>
                          <a:pt x="56209" y="45252"/>
                        </a:cubicBezTo>
                        <a:cubicBezTo>
                          <a:pt x="56399" y="36747"/>
                          <a:pt x="54305" y="30147"/>
                          <a:pt x="49989" y="25704"/>
                        </a:cubicBezTo>
                        <a:cubicBezTo>
                          <a:pt x="49100" y="24815"/>
                          <a:pt x="48212" y="24117"/>
                          <a:pt x="47387" y="23482"/>
                        </a:cubicBezTo>
                        <a:cubicBezTo>
                          <a:pt x="51385" y="15740"/>
                          <a:pt x="55003" y="7045"/>
                          <a:pt x="56018" y="0"/>
                        </a:cubicBezTo>
                        <a:cubicBezTo>
                          <a:pt x="50180" y="3173"/>
                          <a:pt x="44213" y="6283"/>
                          <a:pt x="38121" y="9393"/>
                        </a:cubicBezTo>
                        <a:cubicBezTo>
                          <a:pt x="35329" y="15867"/>
                          <a:pt x="31394" y="23102"/>
                          <a:pt x="27712" y="29131"/>
                        </a:cubicBezTo>
                        <a:cubicBezTo>
                          <a:pt x="24348" y="26402"/>
                          <a:pt x="20794" y="22975"/>
                          <a:pt x="18129" y="19421"/>
                        </a:cubicBezTo>
                        <a:cubicBezTo>
                          <a:pt x="13813" y="21579"/>
                          <a:pt x="9434" y="23673"/>
                          <a:pt x="4991" y="25768"/>
                        </a:cubicBezTo>
                        <a:cubicBezTo>
                          <a:pt x="6260" y="27735"/>
                          <a:pt x="7656" y="29575"/>
                          <a:pt x="9117" y="31289"/>
                        </a:cubicBezTo>
                        <a:cubicBezTo>
                          <a:pt x="7783" y="32622"/>
                          <a:pt x="1056" y="40174"/>
                          <a:pt x="41" y="57120"/>
                        </a:cubicBezTo>
                        <a:cubicBezTo>
                          <a:pt x="-467" y="65498"/>
                          <a:pt x="3848" y="73177"/>
                          <a:pt x="9117" y="79334"/>
                        </a:cubicBezTo>
                        <a:cubicBezTo>
                          <a:pt x="7783" y="80666"/>
                          <a:pt x="1056" y="88219"/>
                          <a:pt x="41" y="105164"/>
                        </a:cubicBezTo>
                        <a:cubicBezTo>
                          <a:pt x="-467" y="113542"/>
                          <a:pt x="3848" y="121222"/>
                          <a:pt x="9117" y="127378"/>
                        </a:cubicBezTo>
                        <a:cubicBezTo>
                          <a:pt x="11529" y="130234"/>
                          <a:pt x="14194" y="132773"/>
                          <a:pt x="16669" y="134867"/>
                        </a:cubicBezTo>
                        <a:cubicBezTo>
                          <a:pt x="21111" y="138612"/>
                          <a:pt x="24920" y="141087"/>
                          <a:pt x="25935" y="141658"/>
                        </a:cubicBezTo>
                        <a:lnTo>
                          <a:pt x="31838" y="145339"/>
                        </a:lnTo>
                        <a:lnTo>
                          <a:pt x="35709" y="139564"/>
                        </a:lnTo>
                        <a:cubicBezTo>
                          <a:pt x="36280" y="138739"/>
                          <a:pt x="37930" y="136136"/>
                          <a:pt x="40151" y="132519"/>
                        </a:cubicBezTo>
                        <a:cubicBezTo>
                          <a:pt x="42310" y="129028"/>
                          <a:pt x="44911" y="124522"/>
                          <a:pt x="47387" y="119635"/>
                        </a:cubicBezTo>
                        <a:cubicBezTo>
                          <a:pt x="51893" y="110750"/>
                          <a:pt x="56018" y="100722"/>
                          <a:pt x="56209" y="93296"/>
                        </a:cubicBezTo>
                        <a:cubicBezTo>
                          <a:pt x="56399" y="84792"/>
                          <a:pt x="54305" y="78191"/>
                          <a:pt x="49989" y="73749"/>
                        </a:cubicBezTo>
                        <a:cubicBezTo>
                          <a:pt x="49100" y="72923"/>
                          <a:pt x="48212" y="72225"/>
                          <a:pt x="47323" y="71591"/>
                        </a:cubicBezTo>
                        <a:close/>
                        <a:moveTo>
                          <a:pt x="19398" y="41444"/>
                        </a:moveTo>
                        <a:cubicBezTo>
                          <a:pt x="19398" y="41444"/>
                          <a:pt x="24920" y="44998"/>
                          <a:pt x="25935" y="45569"/>
                        </a:cubicBezTo>
                        <a:lnTo>
                          <a:pt x="31838" y="49250"/>
                        </a:lnTo>
                        <a:lnTo>
                          <a:pt x="35709" y="43475"/>
                        </a:lnTo>
                        <a:cubicBezTo>
                          <a:pt x="36280" y="42650"/>
                          <a:pt x="37994" y="40048"/>
                          <a:pt x="40151" y="36430"/>
                        </a:cubicBezTo>
                        <a:cubicBezTo>
                          <a:pt x="41167" y="37953"/>
                          <a:pt x="41929" y="40619"/>
                          <a:pt x="41802" y="44934"/>
                        </a:cubicBezTo>
                        <a:cubicBezTo>
                          <a:pt x="41612" y="52043"/>
                          <a:pt x="34186" y="66577"/>
                          <a:pt x="27712" y="77239"/>
                        </a:cubicBezTo>
                        <a:cubicBezTo>
                          <a:pt x="21302" y="72098"/>
                          <a:pt x="14067" y="64355"/>
                          <a:pt x="14448" y="58072"/>
                        </a:cubicBezTo>
                        <a:cubicBezTo>
                          <a:pt x="15146" y="46204"/>
                          <a:pt x="19335" y="41507"/>
                          <a:pt x="19398" y="41444"/>
                        </a:cubicBezTo>
                        <a:close/>
                        <a:moveTo>
                          <a:pt x="27649" y="125347"/>
                        </a:moveTo>
                        <a:cubicBezTo>
                          <a:pt x="21238" y="120206"/>
                          <a:pt x="14003" y="112463"/>
                          <a:pt x="14384" y="106180"/>
                        </a:cubicBezTo>
                        <a:cubicBezTo>
                          <a:pt x="15146" y="94312"/>
                          <a:pt x="19335" y="89615"/>
                          <a:pt x="19398" y="89615"/>
                        </a:cubicBezTo>
                        <a:cubicBezTo>
                          <a:pt x="19398" y="89615"/>
                          <a:pt x="24920" y="93106"/>
                          <a:pt x="25935" y="93740"/>
                        </a:cubicBezTo>
                        <a:lnTo>
                          <a:pt x="31838" y="97422"/>
                        </a:lnTo>
                        <a:lnTo>
                          <a:pt x="35709" y="91646"/>
                        </a:lnTo>
                        <a:cubicBezTo>
                          <a:pt x="36280" y="90821"/>
                          <a:pt x="37994" y="88219"/>
                          <a:pt x="40151" y="84601"/>
                        </a:cubicBezTo>
                        <a:cubicBezTo>
                          <a:pt x="41167" y="86124"/>
                          <a:pt x="41929" y="88790"/>
                          <a:pt x="41802" y="93106"/>
                        </a:cubicBezTo>
                        <a:cubicBezTo>
                          <a:pt x="41612" y="100151"/>
                          <a:pt x="34186" y="114621"/>
                          <a:pt x="27649" y="125347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F8F12B88-E2CE-4A6B-9397-C1CC74F6327B}"/>
                      </a:ext>
                    </a:extLst>
                  </p:cNvPr>
                  <p:cNvSpPr/>
                  <p:nvPr/>
                </p:nvSpPr>
                <p:spPr>
                  <a:xfrm>
                    <a:off x="8196651" y="4383606"/>
                    <a:ext cx="56228" cy="187735"/>
                  </a:xfrm>
                  <a:custGeom>
                    <a:avLst/>
                    <a:gdLst>
                      <a:gd name="connsiteX0" fmla="*/ 49926 w 56228"/>
                      <a:gd name="connsiteY0" fmla="*/ 68100 h 187735"/>
                      <a:gd name="connsiteX1" fmla="*/ 47323 w 56228"/>
                      <a:gd name="connsiteY1" fmla="*/ 65879 h 187735"/>
                      <a:gd name="connsiteX2" fmla="*/ 56145 w 56228"/>
                      <a:gd name="connsiteY2" fmla="*/ 39540 h 187735"/>
                      <a:gd name="connsiteX3" fmla="*/ 49926 w 56228"/>
                      <a:gd name="connsiteY3" fmla="*/ 19992 h 187735"/>
                      <a:gd name="connsiteX4" fmla="*/ 47323 w 56228"/>
                      <a:gd name="connsiteY4" fmla="*/ 17834 h 187735"/>
                      <a:gd name="connsiteX5" fmla="*/ 54686 w 56228"/>
                      <a:gd name="connsiteY5" fmla="*/ 0 h 187735"/>
                      <a:gd name="connsiteX6" fmla="*/ 32980 w 56228"/>
                      <a:gd name="connsiteY6" fmla="*/ 14153 h 187735"/>
                      <a:gd name="connsiteX7" fmla="*/ 27649 w 56228"/>
                      <a:gd name="connsiteY7" fmla="*/ 23483 h 187735"/>
                      <a:gd name="connsiteX8" fmla="*/ 23587 w 56228"/>
                      <a:gd name="connsiteY8" fmla="*/ 19865 h 187735"/>
                      <a:gd name="connsiteX9" fmla="*/ 5689 w 56228"/>
                      <a:gd name="connsiteY9" fmla="*/ 30337 h 187735"/>
                      <a:gd name="connsiteX10" fmla="*/ 41 w 56228"/>
                      <a:gd name="connsiteY10" fmla="*/ 51472 h 187735"/>
                      <a:gd name="connsiteX11" fmla="*/ 9117 w 56228"/>
                      <a:gd name="connsiteY11" fmla="*/ 73685 h 187735"/>
                      <a:gd name="connsiteX12" fmla="*/ 41 w 56228"/>
                      <a:gd name="connsiteY12" fmla="*/ 99517 h 187735"/>
                      <a:gd name="connsiteX13" fmla="*/ 9117 w 56228"/>
                      <a:gd name="connsiteY13" fmla="*/ 121730 h 187735"/>
                      <a:gd name="connsiteX14" fmla="*/ 41 w 56228"/>
                      <a:gd name="connsiteY14" fmla="*/ 147561 h 187735"/>
                      <a:gd name="connsiteX15" fmla="*/ 9117 w 56228"/>
                      <a:gd name="connsiteY15" fmla="*/ 169774 h 187735"/>
                      <a:gd name="connsiteX16" fmla="*/ 16669 w 56228"/>
                      <a:gd name="connsiteY16" fmla="*/ 177264 h 187735"/>
                      <a:gd name="connsiteX17" fmla="*/ 25935 w 56228"/>
                      <a:gd name="connsiteY17" fmla="*/ 184054 h 187735"/>
                      <a:gd name="connsiteX18" fmla="*/ 31838 w 56228"/>
                      <a:gd name="connsiteY18" fmla="*/ 187735 h 187735"/>
                      <a:gd name="connsiteX19" fmla="*/ 35709 w 56228"/>
                      <a:gd name="connsiteY19" fmla="*/ 181960 h 187735"/>
                      <a:gd name="connsiteX20" fmla="*/ 40152 w 56228"/>
                      <a:gd name="connsiteY20" fmla="*/ 174915 h 187735"/>
                      <a:gd name="connsiteX21" fmla="*/ 47387 w 56228"/>
                      <a:gd name="connsiteY21" fmla="*/ 162031 h 187735"/>
                      <a:gd name="connsiteX22" fmla="*/ 56209 w 56228"/>
                      <a:gd name="connsiteY22" fmla="*/ 135692 h 187735"/>
                      <a:gd name="connsiteX23" fmla="*/ 49989 w 56228"/>
                      <a:gd name="connsiteY23" fmla="*/ 116145 h 187735"/>
                      <a:gd name="connsiteX24" fmla="*/ 47387 w 56228"/>
                      <a:gd name="connsiteY24" fmla="*/ 113923 h 187735"/>
                      <a:gd name="connsiteX25" fmla="*/ 56209 w 56228"/>
                      <a:gd name="connsiteY25" fmla="*/ 87585 h 187735"/>
                      <a:gd name="connsiteX26" fmla="*/ 49926 w 56228"/>
                      <a:gd name="connsiteY26" fmla="*/ 68100 h 187735"/>
                      <a:gd name="connsiteX27" fmla="*/ 19335 w 56228"/>
                      <a:gd name="connsiteY27" fmla="*/ 35795 h 187735"/>
                      <a:gd name="connsiteX28" fmla="*/ 25872 w 56228"/>
                      <a:gd name="connsiteY28" fmla="*/ 39921 h 187735"/>
                      <a:gd name="connsiteX29" fmla="*/ 31774 w 56228"/>
                      <a:gd name="connsiteY29" fmla="*/ 43539 h 187735"/>
                      <a:gd name="connsiteX30" fmla="*/ 35645 w 56228"/>
                      <a:gd name="connsiteY30" fmla="*/ 37763 h 187735"/>
                      <a:gd name="connsiteX31" fmla="*/ 40089 w 56228"/>
                      <a:gd name="connsiteY31" fmla="*/ 30718 h 187735"/>
                      <a:gd name="connsiteX32" fmla="*/ 41739 w 56228"/>
                      <a:gd name="connsiteY32" fmla="*/ 39159 h 187735"/>
                      <a:gd name="connsiteX33" fmla="*/ 27649 w 56228"/>
                      <a:gd name="connsiteY33" fmla="*/ 71527 h 187735"/>
                      <a:gd name="connsiteX34" fmla="*/ 14384 w 56228"/>
                      <a:gd name="connsiteY34" fmla="*/ 52360 h 187735"/>
                      <a:gd name="connsiteX35" fmla="*/ 19335 w 56228"/>
                      <a:gd name="connsiteY35" fmla="*/ 35795 h 187735"/>
                      <a:gd name="connsiteX36" fmla="*/ 19335 w 56228"/>
                      <a:gd name="connsiteY36" fmla="*/ 83840 h 187735"/>
                      <a:gd name="connsiteX37" fmla="*/ 25872 w 56228"/>
                      <a:gd name="connsiteY37" fmla="*/ 87965 h 187735"/>
                      <a:gd name="connsiteX38" fmla="*/ 31774 w 56228"/>
                      <a:gd name="connsiteY38" fmla="*/ 91646 h 187735"/>
                      <a:gd name="connsiteX39" fmla="*/ 35645 w 56228"/>
                      <a:gd name="connsiteY39" fmla="*/ 85871 h 187735"/>
                      <a:gd name="connsiteX40" fmla="*/ 40089 w 56228"/>
                      <a:gd name="connsiteY40" fmla="*/ 78826 h 187735"/>
                      <a:gd name="connsiteX41" fmla="*/ 41739 w 56228"/>
                      <a:gd name="connsiteY41" fmla="*/ 87331 h 187735"/>
                      <a:gd name="connsiteX42" fmla="*/ 27649 w 56228"/>
                      <a:gd name="connsiteY42" fmla="*/ 119635 h 187735"/>
                      <a:gd name="connsiteX43" fmla="*/ 14384 w 56228"/>
                      <a:gd name="connsiteY43" fmla="*/ 100468 h 187735"/>
                      <a:gd name="connsiteX44" fmla="*/ 19335 w 56228"/>
                      <a:gd name="connsiteY44" fmla="*/ 83840 h 187735"/>
                      <a:gd name="connsiteX45" fmla="*/ 27649 w 56228"/>
                      <a:gd name="connsiteY45" fmla="*/ 167743 h 187735"/>
                      <a:gd name="connsiteX46" fmla="*/ 14384 w 56228"/>
                      <a:gd name="connsiteY46" fmla="*/ 148576 h 187735"/>
                      <a:gd name="connsiteX47" fmla="*/ 19398 w 56228"/>
                      <a:gd name="connsiteY47" fmla="*/ 132012 h 187735"/>
                      <a:gd name="connsiteX48" fmla="*/ 25935 w 56228"/>
                      <a:gd name="connsiteY48" fmla="*/ 136137 h 187735"/>
                      <a:gd name="connsiteX49" fmla="*/ 31838 w 56228"/>
                      <a:gd name="connsiteY49" fmla="*/ 139818 h 187735"/>
                      <a:gd name="connsiteX50" fmla="*/ 35709 w 56228"/>
                      <a:gd name="connsiteY50" fmla="*/ 134043 h 187735"/>
                      <a:gd name="connsiteX51" fmla="*/ 40152 w 56228"/>
                      <a:gd name="connsiteY51" fmla="*/ 126997 h 187735"/>
                      <a:gd name="connsiteX52" fmla="*/ 41802 w 56228"/>
                      <a:gd name="connsiteY52" fmla="*/ 135502 h 187735"/>
                      <a:gd name="connsiteX53" fmla="*/ 27649 w 56228"/>
                      <a:gd name="connsiteY53" fmla="*/ 167743 h 187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56228" h="187735">
                        <a:moveTo>
                          <a:pt x="49926" y="68100"/>
                        </a:moveTo>
                        <a:cubicBezTo>
                          <a:pt x="49037" y="67212"/>
                          <a:pt x="48148" y="66514"/>
                          <a:pt x="47323" y="65879"/>
                        </a:cubicBezTo>
                        <a:cubicBezTo>
                          <a:pt x="51830" y="56994"/>
                          <a:pt x="56019" y="46966"/>
                          <a:pt x="56145" y="39540"/>
                        </a:cubicBezTo>
                        <a:cubicBezTo>
                          <a:pt x="56399" y="31035"/>
                          <a:pt x="54242" y="24435"/>
                          <a:pt x="49926" y="19992"/>
                        </a:cubicBezTo>
                        <a:cubicBezTo>
                          <a:pt x="49037" y="19104"/>
                          <a:pt x="48148" y="18406"/>
                          <a:pt x="47323" y="17834"/>
                        </a:cubicBezTo>
                        <a:cubicBezTo>
                          <a:pt x="50307" y="11995"/>
                          <a:pt x="53099" y="5712"/>
                          <a:pt x="54686" y="0"/>
                        </a:cubicBezTo>
                        <a:cubicBezTo>
                          <a:pt x="47831" y="4697"/>
                          <a:pt x="40596" y="9393"/>
                          <a:pt x="32980" y="14153"/>
                        </a:cubicBezTo>
                        <a:cubicBezTo>
                          <a:pt x="31203" y="17390"/>
                          <a:pt x="29426" y="20627"/>
                          <a:pt x="27649" y="23483"/>
                        </a:cubicBezTo>
                        <a:cubicBezTo>
                          <a:pt x="26316" y="22404"/>
                          <a:pt x="24920" y="21198"/>
                          <a:pt x="23587" y="19865"/>
                        </a:cubicBezTo>
                        <a:cubicBezTo>
                          <a:pt x="17812" y="23356"/>
                          <a:pt x="11845" y="26847"/>
                          <a:pt x="5689" y="30337"/>
                        </a:cubicBezTo>
                        <a:cubicBezTo>
                          <a:pt x="3341" y="34399"/>
                          <a:pt x="675" y="41254"/>
                          <a:pt x="41" y="51472"/>
                        </a:cubicBezTo>
                        <a:cubicBezTo>
                          <a:pt x="-467" y="59850"/>
                          <a:pt x="3848" y="67529"/>
                          <a:pt x="9117" y="73685"/>
                        </a:cubicBezTo>
                        <a:cubicBezTo>
                          <a:pt x="7783" y="75018"/>
                          <a:pt x="1056" y="82571"/>
                          <a:pt x="41" y="99517"/>
                        </a:cubicBezTo>
                        <a:cubicBezTo>
                          <a:pt x="-467" y="107894"/>
                          <a:pt x="3848" y="115573"/>
                          <a:pt x="9117" y="121730"/>
                        </a:cubicBezTo>
                        <a:cubicBezTo>
                          <a:pt x="7783" y="123063"/>
                          <a:pt x="1056" y="130615"/>
                          <a:pt x="41" y="147561"/>
                        </a:cubicBezTo>
                        <a:cubicBezTo>
                          <a:pt x="-467" y="155938"/>
                          <a:pt x="3848" y="163618"/>
                          <a:pt x="9117" y="169774"/>
                        </a:cubicBezTo>
                        <a:cubicBezTo>
                          <a:pt x="11529" y="172630"/>
                          <a:pt x="14194" y="175169"/>
                          <a:pt x="16669" y="177264"/>
                        </a:cubicBezTo>
                        <a:cubicBezTo>
                          <a:pt x="21112" y="181008"/>
                          <a:pt x="24920" y="183483"/>
                          <a:pt x="25935" y="184054"/>
                        </a:cubicBezTo>
                        <a:lnTo>
                          <a:pt x="31838" y="187735"/>
                        </a:lnTo>
                        <a:lnTo>
                          <a:pt x="35709" y="181960"/>
                        </a:lnTo>
                        <a:cubicBezTo>
                          <a:pt x="36280" y="181135"/>
                          <a:pt x="37994" y="178533"/>
                          <a:pt x="40152" y="174915"/>
                        </a:cubicBezTo>
                        <a:cubicBezTo>
                          <a:pt x="42310" y="171424"/>
                          <a:pt x="44912" y="166918"/>
                          <a:pt x="47387" y="162031"/>
                        </a:cubicBezTo>
                        <a:cubicBezTo>
                          <a:pt x="51893" y="153146"/>
                          <a:pt x="56019" y="143118"/>
                          <a:pt x="56209" y="135692"/>
                        </a:cubicBezTo>
                        <a:cubicBezTo>
                          <a:pt x="56463" y="127188"/>
                          <a:pt x="54305" y="120587"/>
                          <a:pt x="49989" y="116145"/>
                        </a:cubicBezTo>
                        <a:cubicBezTo>
                          <a:pt x="49100" y="115256"/>
                          <a:pt x="48212" y="114558"/>
                          <a:pt x="47387" y="113923"/>
                        </a:cubicBezTo>
                        <a:cubicBezTo>
                          <a:pt x="51893" y="105038"/>
                          <a:pt x="56082" y="95010"/>
                          <a:pt x="56209" y="87585"/>
                        </a:cubicBezTo>
                        <a:cubicBezTo>
                          <a:pt x="56399" y="79143"/>
                          <a:pt x="54305" y="72543"/>
                          <a:pt x="49926" y="68100"/>
                        </a:cubicBezTo>
                        <a:close/>
                        <a:moveTo>
                          <a:pt x="19335" y="35795"/>
                        </a:moveTo>
                        <a:cubicBezTo>
                          <a:pt x="19335" y="35795"/>
                          <a:pt x="24856" y="39286"/>
                          <a:pt x="25872" y="39921"/>
                        </a:cubicBezTo>
                        <a:lnTo>
                          <a:pt x="31774" y="43539"/>
                        </a:lnTo>
                        <a:lnTo>
                          <a:pt x="35645" y="37763"/>
                        </a:lnTo>
                        <a:cubicBezTo>
                          <a:pt x="36216" y="36938"/>
                          <a:pt x="37930" y="34336"/>
                          <a:pt x="40089" y="30718"/>
                        </a:cubicBezTo>
                        <a:cubicBezTo>
                          <a:pt x="41104" y="32241"/>
                          <a:pt x="41865" y="34907"/>
                          <a:pt x="41739" y="39159"/>
                        </a:cubicBezTo>
                        <a:cubicBezTo>
                          <a:pt x="41548" y="46268"/>
                          <a:pt x="34122" y="60801"/>
                          <a:pt x="27649" y="71527"/>
                        </a:cubicBezTo>
                        <a:cubicBezTo>
                          <a:pt x="21238" y="66323"/>
                          <a:pt x="14003" y="58644"/>
                          <a:pt x="14384" y="52360"/>
                        </a:cubicBezTo>
                        <a:cubicBezTo>
                          <a:pt x="15082" y="40492"/>
                          <a:pt x="19335" y="35795"/>
                          <a:pt x="19335" y="35795"/>
                        </a:cubicBezTo>
                        <a:close/>
                        <a:moveTo>
                          <a:pt x="19335" y="83840"/>
                        </a:moveTo>
                        <a:cubicBezTo>
                          <a:pt x="19335" y="83840"/>
                          <a:pt x="24856" y="87394"/>
                          <a:pt x="25872" y="87965"/>
                        </a:cubicBezTo>
                        <a:lnTo>
                          <a:pt x="31774" y="91646"/>
                        </a:lnTo>
                        <a:lnTo>
                          <a:pt x="35645" y="85871"/>
                        </a:lnTo>
                        <a:cubicBezTo>
                          <a:pt x="36216" y="85046"/>
                          <a:pt x="37930" y="82444"/>
                          <a:pt x="40089" y="78826"/>
                        </a:cubicBezTo>
                        <a:cubicBezTo>
                          <a:pt x="41104" y="80349"/>
                          <a:pt x="41865" y="83015"/>
                          <a:pt x="41739" y="87331"/>
                        </a:cubicBezTo>
                        <a:cubicBezTo>
                          <a:pt x="41548" y="94439"/>
                          <a:pt x="34122" y="108973"/>
                          <a:pt x="27649" y="119635"/>
                        </a:cubicBezTo>
                        <a:cubicBezTo>
                          <a:pt x="21238" y="114495"/>
                          <a:pt x="14003" y="106751"/>
                          <a:pt x="14384" y="100468"/>
                        </a:cubicBezTo>
                        <a:cubicBezTo>
                          <a:pt x="15082" y="88600"/>
                          <a:pt x="19335" y="83904"/>
                          <a:pt x="19335" y="83840"/>
                        </a:cubicBezTo>
                        <a:close/>
                        <a:moveTo>
                          <a:pt x="27649" y="167743"/>
                        </a:moveTo>
                        <a:cubicBezTo>
                          <a:pt x="21238" y="162603"/>
                          <a:pt x="14003" y="154860"/>
                          <a:pt x="14384" y="148576"/>
                        </a:cubicBezTo>
                        <a:cubicBezTo>
                          <a:pt x="15146" y="136708"/>
                          <a:pt x="19335" y="132012"/>
                          <a:pt x="19398" y="132012"/>
                        </a:cubicBezTo>
                        <a:cubicBezTo>
                          <a:pt x="19398" y="132012"/>
                          <a:pt x="24920" y="135502"/>
                          <a:pt x="25935" y="136137"/>
                        </a:cubicBezTo>
                        <a:lnTo>
                          <a:pt x="31838" y="139818"/>
                        </a:lnTo>
                        <a:lnTo>
                          <a:pt x="35709" y="134043"/>
                        </a:lnTo>
                        <a:cubicBezTo>
                          <a:pt x="36280" y="133217"/>
                          <a:pt x="37994" y="130615"/>
                          <a:pt x="40152" y="126997"/>
                        </a:cubicBezTo>
                        <a:cubicBezTo>
                          <a:pt x="41167" y="128521"/>
                          <a:pt x="41929" y="131186"/>
                          <a:pt x="41802" y="135502"/>
                        </a:cubicBezTo>
                        <a:cubicBezTo>
                          <a:pt x="41548" y="142547"/>
                          <a:pt x="34122" y="157018"/>
                          <a:pt x="27649" y="167743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DA68165B-8CC0-496A-9451-C33C2B8A64E3}"/>
                      </a:ext>
                    </a:extLst>
                  </p:cNvPr>
                  <p:cNvSpPr/>
                  <p:nvPr/>
                </p:nvSpPr>
                <p:spPr>
                  <a:xfrm>
                    <a:off x="8268686" y="4072110"/>
                    <a:ext cx="56289" cy="499294"/>
                  </a:xfrm>
                  <a:custGeom>
                    <a:avLst/>
                    <a:gdLst>
                      <a:gd name="connsiteX0" fmla="*/ 50053 w 56289"/>
                      <a:gd name="connsiteY0" fmla="*/ 283443 h 499294"/>
                      <a:gd name="connsiteX1" fmla="*/ 47451 w 56289"/>
                      <a:gd name="connsiteY1" fmla="*/ 281286 h 499294"/>
                      <a:gd name="connsiteX2" fmla="*/ 56272 w 56289"/>
                      <a:gd name="connsiteY2" fmla="*/ 254947 h 499294"/>
                      <a:gd name="connsiteX3" fmla="*/ 52274 w 56289"/>
                      <a:gd name="connsiteY3" fmla="*/ 238128 h 499294"/>
                      <a:gd name="connsiteX4" fmla="*/ 40152 w 56289"/>
                      <a:gd name="connsiteY4" fmla="*/ 262245 h 499294"/>
                      <a:gd name="connsiteX5" fmla="*/ 27776 w 56289"/>
                      <a:gd name="connsiteY5" fmla="*/ 286934 h 499294"/>
                      <a:gd name="connsiteX6" fmla="*/ 21747 w 56289"/>
                      <a:gd name="connsiteY6" fmla="*/ 281412 h 499294"/>
                      <a:gd name="connsiteX7" fmla="*/ 4864 w 56289"/>
                      <a:gd name="connsiteY7" fmla="*/ 295502 h 499294"/>
                      <a:gd name="connsiteX8" fmla="*/ 41 w 56289"/>
                      <a:gd name="connsiteY8" fmla="*/ 314986 h 499294"/>
                      <a:gd name="connsiteX9" fmla="*/ 9180 w 56289"/>
                      <a:gd name="connsiteY9" fmla="*/ 337200 h 499294"/>
                      <a:gd name="connsiteX10" fmla="*/ 41 w 56289"/>
                      <a:gd name="connsiteY10" fmla="*/ 363031 h 499294"/>
                      <a:gd name="connsiteX11" fmla="*/ 9180 w 56289"/>
                      <a:gd name="connsiteY11" fmla="*/ 385244 h 499294"/>
                      <a:gd name="connsiteX12" fmla="*/ 41 w 56289"/>
                      <a:gd name="connsiteY12" fmla="*/ 411075 h 499294"/>
                      <a:gd name="connsiteX13" fmla="*/ 9180 w 56289"/>
                      <a:gd name="connsiteY13" fmla="*/ 433289 h 499294"/>
                      <a:gd name="connsiteX14" fmla="*/ 41 w 56289"/>
                      <a:gd name="connsiteY14" fmla="*/ 459120 h 499294"/>
                      <a:gd name="connsiteX15" fmla="*/ 9180 w 56289"/>
                      <a:gd name="connsiteY15" fmla="*/ 481333 h 499294"/>
                      <a:gd name="connsiteX16" fmla="*/ 16542 w 56289"/>
                      <a:gd name="connsiteY16" fmla="*/ 488632 h 499294"/>
                      <a:gd name="connsiteX17" fmla="*/ 16669 w 56289"/>
                      <a:gd name="connsiteY17" fmla="*/ 488759 h 499294"/>
                      <a:gd name="connsiteX18" fmla="*/ 25936 w 56289"/>
                      <a:gd name="connsiteY18" fmla="*/ 495613 h 499294"/>
                      <a:gd name="connsiteX19" fmla="*/ 31901 w 56289"/>
                      <a:gd name="connsiteY19" fmla="*/ 499294 h 499294"/>
                      <a:gd name="connsiteX20" fmla="*/ 35773 w 56289"/>
                      <a:gd name="connsiteY20" fmla="*/ 493519 h 499294"/>
                      <a:gd name="connsiteX21" fmla="*/ 40216 w 56289"/>
                      <a:gd name="connsiteY21" fmla="*/ 486474 h 499294"/>
                      <a:gd name="connsiteX22" fmla="*/ 47451 w 56289"/>
                      <a:gd name="connsiteY22" fmla="*/ 473590 h 499294"/>
                      <a:gd name="connsiteX23" fmla="*/ 56272 w 56289"/>
                      <a:gd name="connsiteY23" fmla="*/ 447251 h 499294"/>
                      <a:gd name="connsiteX24" fmla="*/ 50053 w 56289"/>
                      <a:gd name="connsiteY24" fmla="*/ 427703 h 499294"/>
                      <a:gd name="connsiteX25" fmla="*/ 47451 w 56289"/>
                      <a:gd name="connsiteY25" fmla="*/ 425482 h 499294"/>
                      <a:gd name="connsiteX26" fmla="*/ 56272 w 56289"/>
                      <a:gd name="connsiteY26" fmla="*/ 399143 h 499294"/>
                      <a:gd name="connsiteX27" fmla="*/ 50053 w 56289"/>
                      <a:gd name="connsiteY27" fmla="*/ 379596 h 499294"/>
                      <a:gd name="connsiteX28" fmla="*/ 47451 w 56289"/>
                      <a:gd name="connsiteY28" fmla="*/ 377374 h 499294"/>
                      <a:gd name="connsiteX29" fmla="*/ 56272 w 56289"/>
                      <a:gd name="connsiteY29" fmla="*/ 351036 h 499294"/>
                      <a:gd name="connsiteX30" fmla="*/ 50053 w 56289"/>
                      <a:gd name="connsiteY30" fmla="*/ 331488 h 499294"/>
                      <a:gd name="connsiteX31" fmla="*/ 47451 w 56289"/>
                      <a:gd name="connsiteY31" fmla="*/ 329330 h 499294"/>
                      <a:gd name="connsiteX32" fmla="*/ 56272 w 56289"/>
                      <a:gd name="connsiteY32" fmla="*/ 302991 h 499294"/>
                      <a:gd name="connsiteX33" fmla="*/ 50053 w 56289"/>
                      <a:gd name="connsiteY33" fmla="*/ 283443 h 499294"/>
                      <a:gd name="connsiteX34" fmla="*/ 19398 w 56289"/>
                      <a:gd name="connsiteY34" fmla="*/ 299183 h 499294"/>
                      <a:gd name="connsiteX35" fmla="*/ 25936 w 56289"/>
                      <a:gd name="connsiteY35" fmla="*/ 303308 h 499294"/>
                      <a:gd name="connsiteX36" fmla="*/ 31901 w 56289"/>
                      <a:gd name="connsiteY36" fmla="*/ 306990 h 499294"/>
                      <a:gd name="connsiteX37" fmla="*/ 35773 w 56289"/>
                      <a:gd name="connsiteY37" fmla="*/ 301214 h 499294"/>
                      <a:gd name="connsiteX38" fmla="*/ 40216 w 56289"/>
                      <a:gd name="connsiteY38" fmla="*/ 294169 h 499294"/>
                      <a:gd name="connsiteX39" fmla="*/ 41866 w 56289"/>
                      <a:gd name="connsiteY39" fmla="*/ 302674 h 499294"/>
                      <a:gd name="connsiteX40" fmla="*/ 27776 w 56289"/>
                      <a:gd name="connsiteY40" fmla="*/ 335042 h 499294"/>
                      <a:gd name="connsiteX41" fmla="*/ 14511 w 56289"/>
                      <a:gd name="connsiteY41" fmla="*/ 315875 h 499294"/>
                      <a:gd name="connsiteX42" fmla="*/ 19398 w 56289"/>
                      <a:gd name="connsiteY42" fmla="*/ 299183 h 499294"/>
                      <a:gd name="connsiteX43" fmla="*/ 19398 w 56289"/>
                      <a:gd name="connsiteY43" fmla="*/ 347291 h 499294"/>
                      <a:gd name="connsiteX44" fmla="*/ 25936 w 56289"/>
                      <a:gd name="connsiteY44" fmla="*/ 351416 h 499294"/>
                      <a:gd name="connsiteX45" fmla="*/ 31901 w 56289"/>
                      <a:gd name="connsiteY45" fmla="*/ 355034 h 499294"/>
                      <a:gd name="connsiteX46" fmla="*/ 35773 w 56289"/>
                      <a:gd name="connsiteY46" fmla="*/ 349258 h 499294"/>
                      <a:gd name="connsiteX47" fmla="*/ 40216 w 56289"/>
                      <a:gd name="connsiteY47" fmla="*/ 342214 h 499294"/>
                      <a:gd name="connsiteX48" fmla="*/ 41866 w 56289"/>
                      <a:gd name="connsiteY48" fmla="*/ 350655 h 499294"/>
                      <a:gd name="connsiteX49" fmla="*/ 27776 w 56289"/>
                      <a:gd name="connsiteY49" fmla="*/ 383023 h 499294"/>
                      <a:gd name="connsiteX50" fmla="*/ 14511 w 56289"/>
                      <a:gd name="connsiteY50" fmla="*/ 363856 h 499294"/>
                      <a:gd name="connsiteX51" fmla="*/ 19398 w 56289"/>
                      <a:gd name="connsiteY51" fmla="*/ 347291 h 499294"/>
                      <a:gd name="connsiteX52" fmla="*/ 19398 w 56289"/>
                      <a:gd name="connsiteY52" fmla="*/ 395335 h 499294"/>
                      <a:gd name="connsiteX53" fmla="*/ 25936 w 56289"/>
                      <a:gd name="connsiteY53" fmla="*/ 399461 h 499294"/>
                      <a:gd name="connsiteX54" fmla="*/ 31901 w 56289"/>
                      <a:gd name="connsiteY54" fmla="*/ 403142 h 499294"/>
                      <a:gd name="connsiteX55" fmla="*/ 35773 w 56289"/>
                      <a:gd name="connsiteY55" fmla="*/ 397366 h 499294"/>
                      <a:gd name="connsiteX56" fmla="*/ 40216 w 56289"/>
                      <a:gd name="connsiteY56" fmla="*/ 390322 h 499294"/>
                      <a:gd name="connsiteX57" fmla="*/ 41866 w 56289"/>
                      <a:gd name="connsiteY57" fmla="*/ 398826 h 499294"/>
                      <a:gd name="connsiteX58" fmla="*/ 27776 w 56289"/>
                      <a:gd name="connsiteY58" fmla="*/ 431131 h 499294"/>
                      <a:gd name="connsiteX59" fmla="*/ 14511 w 56289"/>
                      <a:gd name="connsiteY59" fmla="*/ 411964 h 499294"/>
                      <a:gd name="connsiteX60" fmla="*/ 19398 w 56289"/>
                      <a:gd name="connsiteY60" fmla="*/ 395335 h 499294"/>
                      <a:gd name="connsiteX61" fmla="*/ 27712 w 56289"/>
                      <a:gd name="connsiteY61" fmla="*/ 479239 h 499294"/>
                      <a:gd name="connsiteX62" fmla="*/ 14448 w 56289"/>
                      <a:gd name="connsiteY62" fmla="*/ 460072 h 499294"/>
                      <a:gd name="connsiteX63" fmla="*/ 19398 w 56289"/>
                      <a:gd name="connsiteY63" fmla="*/ 443507 h 499294"/>
                      <a:gd name="connsiteX64" fmla="*/ 25936 w 56289"/>
                      <a:gd name="connsiteY64" fmla="*/ 447632 h 499294"/>
                      <a:gd name="connsiteX65" fmla="*/ 31901 w 56289"/>
                      <a:gd name="connsiteY65" fmla="*/ 451313 h 499294"/>
                      <a:gd name="connsiteX66" fmla="*/ 35773 w 56289"/>
                      <a:gd name="connsiteY66" fmla="*/ 445538 h 499294"/>
                      <a:gd name="connsiteX67" fmla="*/ 40216 w 56289"/>
                      <a:gd name="connsiteY67" fmla="*/ 438493 h 499294"/>
                      <a:gd name="connsiteX68" fmla="*/ 41866 w 56289"/>
                      <a:gd name="connsiteY68" fmla="*/ 446998 h 499294"/>
                      <a:gd name="connsiteX69" fmla="*/ 27712 w 56289"/>
                      <a:gd name="connsiteY69" fmla="*/ 479239 h 499294"/>
                      <a:gd name="connsiteX70" fmla="*/ 50561 w 56289"/>
                      <a:gd name="connsiteY70" fmla="*/ 187862 h 499294"/>
                      <a:gd name="connsiteX71" fmla="*/ 52655 w 56289"/>
                      <a:gd name="connsiteY71" fmla="*/ 221754 h 499294"/>
                      <a:gd name="connsiteX72" fmla="*/ 56272 w 56289"/>
                      <a:gd name="connsiteY72" fmla="*/ 206839 h 499294"/>
                      <a:gd name="connsiteX73" fmla="*/ 50561 w 56289"/>
                      <a:gd name="connsiteY73" fmla="*/ 187862 h 499294"/>
                      <a:gd name="connsiteX74" fmla="*/ 56272 w 56289"/>
                      <a:gd name="connsiteY74" fmla="*/ 14089 h 499294"/>
                      <a:gd name="connsiteX75" fmla="*/ 41104 w 56289"/>
                      <a:gd name="connsiteY75" fmla="*/ 0 h 499294"/>
                      <a:gd name="connsiteX76" fmla="*/ 27014 w 56289"/>
                      <a:gd name="connsiteY76" fmla="*/ 15549 h 499294"/>
                      <a:gd name="connsiteX77" fmla="*/ 31838 w 56289"/>
                      <a:gd name="connsiteY77" fmla="*/ 18532 h 499294"/>
                      <a:gd name="connsiteX78" fmla="*/ 35709 w 56289"/>
                      <a:gd name="connsiteY78" fmla="*/ 12757 h 499294"/>
                      <a:gd name="connsiteX79" fmla="*/ 40152 w 56289"/>
                      <a:gd name="connsiteY79" fmla="*/ 5712 h 499294"/>
                      <a:gd name="connsiteX80" fmla="*/ 41802 w 56289"/>
                      <a:gd name="connsiteY80" fmla="*/ 14217 h 499294"/>
                      <a:gd name="connsiteX81" fmla="*/ 27712 w 56289"/>
                      <a:gd name="connsiteY81" fmla="*/ 46521 h 499294"/>
                      <a:gd name="connsiteX82" fmla="*/ 14638 w 56289"/>
                      <a:gd name="connsiteY82" fmla="*/ 29893 h 499294"/>
                      <a:gd name="connsiteX83" fmla="*/ 5055 w 56289"/>
                      <a:gd name="connsiteY83" fmla="*/ 41317 h 499294"/>
                      <a:gd name="connsiteX84" fmla="*/ 8101 w 56289"/>
                      <a:gd name="connsiteY84" fmla="*/ 47410 h 499294"/>
                      <a:gd name="connsiteX85" fmla="*/ 9117 w 56289"/>
                      <a:gd name="connsiteY85" fmla="*/ 48679 h 499294"/>
                      <a:gd name="connsiteX86" fmla="*/ 8863 w 56289"/>
                      <a:gd name="connsiteY86" fmla="*/ 48996 h 499294"/>
                      <a:gd name="connsiteX87" fmla="*/ 16289 w 56289"/>
                      <a:gd name="connsiteY87" fmla="*/ 65054 h 499294"/>
                      <a:gd name="connsiteX88" fmla="*/ 19398 w 56289"/>
                      <a:gd name="connsiteY88" fmla="*/ 58834 h 499294"/>
                      <a:gd name="connsiteX89" fmla="*/ 25936 w 56289"/>
                      <a:gd name="connsiteY89" fmla="*/ 62959 h 499294"/>
                      <a:gd name="connsiteX90" fmla="*/ 31901 w 56289"/>
                      <a:gd name="connsiteY90" fmla="*/ 66640 h 499294"/>
                      <a:gd name="connsiteX91" fmla="*/ 35773 w 56289"/>
                      <a:gd name="connsiteY91" fmla="*/ 60865 h 499294"/>
                      <a:gd name="connsiteX92" fmla="*/ 40216 w 56289"/>
                      <a:gd name="connsiteY92" fmla="*/ 53820 h 499294"/>
                      <a:gd name="connsiteX93" fmla="*/ 41866 w 56289"/>
                      <a:gd name="connsiteY93" fmla="*/ 62325 h 499294"/>
                      <a:gd name="connsiteX94" fmla="*/ 28030 w 56289"/>
                      <a:gd name="connsiteY94" fmla="*/ 94121 h 499294"/>
                      <a:gd name="connsiteX95" fmla="*/ 33995 w 56289"/>
                      <a:gd name="connsiteY95" fmla="*/ 111575 h 499294"/>
                      <a:gd name="connsiteX96" fmla="*/ 35773 w 56289"/>
                      <a:gd name="connsiteY96" fmla="*/ 108973 h 499294"/>
                      <a:gd name="connsiteX97" fmla="*/ 40216 w 56289"/>
                      <a:gd name="connsiteY97" fmla="*/ 101928 h 499294"/>
                      <a:gd name="connsiteX98" fmla="*/ 41866 w 56289"/>
                      <a:gd name="connsiteY98" fmla="*/ 110432 h 499294"/>
                      <a:gd name="connsiteX99" fmla="*/ 37740 w 56289"/>
                      <a:gd name="connsiteY99" fmla="*/ 123951 h 499294"/>
                      <a:gd name="connsiteX100" fmla="*/ 49672 w 56289"/>
                      <a:gd name="connsiteY100" fmla="*/ 180627 h 499294"/>
                      <a:gd name="connsiteX101" fmla="*/ 56272 w 56289"/>
                      <a:gd name="connsiteY101" fmla="*/ 158858 h 499294"/>
                      <a:gd name="connsiteX102" fmla="*/ 50053 w 56289"/>
                      <a:gd name="connsiteY102" fmla="*/ 139310 h 499294"/>
                      <a:gd name="connsiteX103" fmla="*/ 47451 w 56289"/>
                      <a:gd name="connsiteY103" fmla="*/ 137152 h 499294"/>
                      <a:gd name="connsiteX104" fmla="*/ 56272 w 56289"/>
                      <a:gd name="connsiteY104" fmla="*/ 110813 h 499294"/>
                      <a:gd name="connsiteX105" fmla="*/ 50053 w 56289"/>
                      <a:gd name="connsiteY105" fmla="*/ 91266 h 499294"/>
                      <a:gd name="connsiteX106" fmla="*/ 47451 w 56289"/>
                      <a:gd name="connsiteY106" fmla="*/ 89107 h 499294"/>
                      <a:gd name="connsiteX107" fmla="*/ 56272 w 56289"/>
                      <a:gd name="connsiteY107" fmla="*/ 62769 h 499294"/>
                      <a:gd name="connsiteX108" fmla="*/ 50053 w 56289"/>
                      <a:gd name="connsiteY108" fmla="*/ 43221 h 499294"/>
                      <a:gd name="connsiteX109" fmla="*/ 47451 w 56289"/>
                      <a:gd name="connsiteY109" fmla="*/ 40999 h 499294"/>
                      <a:gd name="connsiteX110" fmla="*/ 56272 w 56289"/>
                      <a:gd name="connsiteY110" fmla="*/ 14661 h 499294"/>
                      <a:gd name="connsiteX111" fmla="*/ 56272 w 56289"/>
                      <a:gd name="connsiteY111" fmla="*/ 14089 h 49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</a:cxnLst>
                    <a:rect l="l" t="t" r="r" b="b"/>
                    <a:pathLst>
                      <a:path w="56289" h="499294">
                        <a:moveTo>
                          <a:pt x="50053" y="283443"/>
                        </a:moveTo>
                        <a:cubicBezTo>
                          <a:pt x="49164" y="282555"/>
                          <a:pt x="48275" y="281857"/>
                          <a:pt x="47451" y="281286"/>
                        </a:cubicBezTo>
                        <a:cubicBezTo>
                          <a:pt x="51957" y="272400"/>
                          <a:pt x="56146" y="262309"/>
                          <a:pt x="56272" y="254947"/>
                        </a:cubicBezTo>
                        <a:cubicBezTo>
                          <a:pt x="56463" y="248029"/>
                          <a:pt x="55067" y="242380"/>
                          <a:pt x="52274" y="238128"/>
                        </a:cubicBezTo>
                        <a:cubicBezTo>
                          <a:pt x="51195" y="245490"/>
                          <a:pt x="47006" y="253614"/>
                          <a:pt x="40152" y="262245"/>
                        </a:cubicBezTo>
                        <a:cubicBezTo>
                          <a:pt x="37550" y="269671"/>
                          <a:pt x="32409" y="279318"/>
                          <a:pt x="27776" y="286934"/>
                        </a:cubicBezTo>
                        <a:cubicBezTo>
                          <a:pt x="25745" y="285284"/>
                          <a:pt x="23651" y="283443"/>
                          <a:pt x="21747" y="281412"/>
                        </a:cubicBezTo>
                        <a:cubicBezTo>
                          <a:pt x="16669" y="286046"/>
                          <a:pt x="11020" y="290742"/>
                          <a:pt x="4864" y="295502"/>
                        </a:cubicBezTo>
                        <a:cubicBezTo>
                          <a:pt x="2770" y="299691"/>
                          <a:pt x="612" y="306037"/>
                          <a:pt x="41" y="314986"/>
                        </a:cubicBezTo>
                        <a:cubicBezTo>
                          <a:pt x="-467" y="323364"/>
                          <a:pt x="3848" y="331043"/>
                          <a:pt x="9180" y="337200"/>
                        </a:cubicBezTo>
                        <a:cubicBezTo>
                          <a:pt x="7847" y="338532"/>
                          <a:pt x="1120" y="346085"/>
                          <a:pt x="41" y="363031"/>
                        </a:cubicBezTo>
                        <a:cubicBezTo>
                          <a:pt x="-467" y="371408"/>
                          <a:pt x="3848" y="379088"/>
                          <a:pt x="9180" y="385244"/>
                        </a:cubicBezTo>
                        <a:cubicBezTo>
                          <a:pt x="7847" y="386577"/>
                          <a:pt x="1120" y="394130"/>
                          <a:pt x="41" y="411075"/>
                        </a:cubicBezTo>
                        <a:cubicBezTo>
                          <a:pt x="-467" y="419453"/>
                          <a:pt x="3848" y="427132"/>
                          <a:pt x="9180" y="433289"/>
                        </a:cubicBezTo>
                        <a:cubicBezTo>
                          <a:pt x="7847" y="434622"/>
                          <a:pt x="1120" y="442174"/>
                          <a:pt x="41" y="459120"/>
                        </a:cubicBezTo>
                        <a:cubicBezTo>
                          <a:pt x="-467" y="467497"/>
                          <a:pt x="3848" y="475177"/>
                          <a:pt x="9180" y="481333"/>
                        </a:cubicBezTo>
                        <a:cubicBezTo>
                          <a:pt x="11529" y="484126"/>
                          <a:pt x="14131" y="486601"/>
                          <a:pt x="16542" y="488632"/>
                        </a:cubicBezTo>
                        <a:lnTo>
                          <a:pt x="16669" y="488759"/>
                        </a:lnTo>
                        <a:cubicBezTo>
                          <a:pt x="21112" y="492503"/>
                          <a:pt x="24920" y="494979"/>
                          <a:pt x="25936" y="495613"/>
                        </a:cubicBezTo>
                        <a:lnTo>
                          <a:pt x="31901" y="499294"/>
                        </a:lnTo>
                        <a:lnTo>
                          <a:pt x="35773" y="493519"/>
                        </a:lnTo>
                        <a:cubicBezTo>
                          <a:pt x="36344" y="492694"/>
                          <a:pt x="38057" y="490092"/>
                          <a:pt x="40216" y="486474"/>
                        </a:cubicBezTo>
                        <a:cubicBezTo>
                          <a:pt x="42373" y="482983"/>
                          <a:pt x="44976" y="478477"/>
                          <a:pt x="47451" y="473590"/>
                        </a:cubicBezTo>
                        <a:cubicBezTo>
                          <a:pt x="51957" y="464705"/>
                          <a:pt x="56082" y="454677"/>
                          <a:pt x="56272" y="447251"/>
                        </a:cubicBezTo>
                        <a:cubicBezTo>
                          <a:pt x="56463" y="438747"/>
                          <a:pt x="54369" y="432146"/>
                          <a:pt x="50053" y="427703"/>
                        </a:cubicBezTo>
                        <a:cubicBezTo>
                          <a:pt x="49164" y="426815"/>
                          <a:pt x="48275" y="426117"/>
                          <a:pt x="47451" y="425482"/>
                        </a:cubicBezTo>
                        <a:cubicBezTo>
                          <a:pt x="51957" y="416597"/>
                          <a:pt x="56146" y="406569"/>
                          <a:pt x="56272" y="399143"/>
                        </a:cubicBezTo>
                        <a:cubicBezTo>
                          <a:pt x="56463" y="390639"/>
                          <a:pt x="54369" y="384039"/>
                          <a:pt x="50053" y="379596"/>
                        </a:cubicBezTo>
                        <a:cubicBezTo>
                          <a:pt x="49164" y="378707"/>
                          <a:pt x="48275" y="378009"/>
                          <a:pt x="47451" y="377374"/>
                        </a:cubicBezTo>
                        <a:cubicBezTo>
                          <a:pt x="51957" y="368489"/>
                          <a:pt x="56146" y="358461"/>
                          <a:pt x="56272" y="351036"/>
                        </a:cubicBezTo>
                        <a:cubicBezTo>
                          <a:pt x="56463" y="342531"/>
                          <a:pt x="54369" y="335931"/>
                          <a:pt x="50053" y="331488"/>
                        </a:cubicBezTo>
                        <a:cubicBezTo>
                          <a:pt x="49164" y="330599"/>
                          <a:pt x="48275" y="329901"/>
                          <a:pt x="47451" y="329330"/>
                        </a:cubicBezTo>
                        <a:cubicBezTo>
                          <a:pt x="51957" y="320445"/>
                          <a:pt x="56146" y="310353"/>
                          <a:pt x="56272" y="302991"/>
                        </a:cubicBezTo>
                        <a:cubicBezTo>
                          <a:pt x="56463" y="294486"/>
                          <a:pt x="54369" y="287886"/>
                          <a:pt x="50053" y="283443"/>
                        </a:cubicBezTo>
                        <a:close/>
                        <a:moveTo>
                          <a:pt x="19398" y="299183"/>
                        </a:moveTo>
                        <a:cubicBezTo>
                          <a:pt x="19398" y="299183"/>
                          <a:pt x="24920" y="302674"/>
                          <a:pt x="25936" y="303308"/>
                        </a:cubicBezTo>
                        <a:lnTo>
                          <a:pt x="31901" y="306990"/>
                        </a:lnTo>
                        <a:lnTo>
                          <a:pt x="35773" y="301214"/>
                        </a:lnTo>
                        <a:cubicBezTo>
                          <a:pt x="36344" y="300389"/>
                          <a:pt x="38057" y="297787"/>
                          <a:pt x="40216" y="294169"/>
                        </a:cubicBezTo>
                        <a:cubicBezTo>
                          <a:pt x="41231" y="295692"/>
                          <a:pt x="41992" y="298358"/>
                          <a:pt x="41866" y="302674"/>
                        </a:cubicBezTo>
                        <a:cubicBezTo>
                          <a:pt x="41675" y="309782"/>
                          <a:pt x="34249" y="324316"/>
                          <a:pt x="27776" y="335042"/>
                        </a:cubicBezTo>
                        <a:cubicBezTo>
                          <a:pt x="21365" y="329838"/>
                          <a:pt x="14067" y="322158"/>
                          <a:pt x="14511" y="315875"/>
                        </a:cubicBezTo>
                        <a:cubicBezTo>
                          <a:pt x="15209" y="303880"/>
                          <a:pt x="19398" y="299246"/>
                          <a:pt x="19398" y="299183"/>
                        </a:cubicBezTo>
                        <a:close/>
                        <a:moveTo>
                          <a:pt x="19398" y="347291"/>
                        </a:moveTo>
                        <a:cubicBezTo>
                          <a:pt x="19398" y="347291"/>
                          <a:pt x="24920" y="350782"/>
                          <a:pt x="25936" y="351416"/>
                        </a:cubicBezTo>
                        <a:lnTo>
                          <a:pt x="31901" y="355034"/>
                        </a:lnTo>
                        <a:lnTo>
                          <a:pt x="35773" y="349258"/>
                        </a:lnTo>
                        <a:cubicBezTo>
                          <a:pt x="36344" y="348433"/>
                          <a:pt x="38057" y="345831"/>
                          <a:pt x="40216" y="342214"/>
                        </a:cubicBezTo>
                        <a:cubicBezTo>
                          <a:pt x="41231" y="343737"/>
                          <a:pt x="41992" y="346402"/>
                          <a:pt x="41866" y="350655"/>
                        </a:cubicBezTo>
                        <a:cubicBezTo>
                          <a:pt x="41675" y="357763"/>
                          <a:pt x="34249" y="372297"/>
                          <a:pt x="27776" y="383023"/>
                        </a:cubicBezTo>
                        <a:cubicBezTo>
                          <a:pt x="21365" y="377819"/>
                          <a:pt x="14067" y="370139"/>
                          <a:pt x="14511" y="363856"/>
                        </a:cubicBezTo>
                        <a:cubicBezTo>
                          <a:pt x="15209" y="351987"/>
                          <a:pt x="19398" y="347291"/>
                          <a:pt x="19398" y="347291"/>
                        </a:cubicBezTo>
                        <a:close/>
                        <a:moveTo>
                          <a:pt x="19398" y="395335"/>
                        </a:moveTo>
                        <a:cubicBezTo>
                          <a:pt x="19398" y="395335"/>
                          <a:pt x="24920" y="398890"/>
                          <a:pt x="25936" y="399461"/>
                        </a:cubicBezTo>
                        <a:lnTo>
                          <a:pt x="31901" y="403142"/>
                        </a:lnTo>
                        <a:lnTo>
                          <a:pt x="35773" y="397366"/>
                        </a:lnTo>
                        <a:cubicBezTo>
                          <a:pt x="36344" y="396541"/>
                          <a:pt x="38057" y="393939"/>
                          <a:pt x="40216" y="390322"/>
                        </a:cubicBezTo>
                        <a:cubicBezTo>
                          <a:pt x="41231" y="391845"/>
                          <a:pt x="41992" y="394510"/>
                          <a:pt x="41866" y="398826"/>
                        </a:cubicBezTo>
                        <a:cubicBezTo>
                          <a:pt x="41675" y="405934"/>
                          <a:pt x="34249" y="420469"/>
                          <a:pt x="27776" y="431131"/>
                        </a:cubicBezTo>
                        <a:cubicBezTo>
                          <a:pt x="21365" y="425990"/>
                          <a:pt x="14067" y="418247"/>
                          <a:pt x="14511" y="411964"/>
                        </a:cubicBezTo>
                        <a:cubicBezTo>
                          <a:pt x="15209" y="400095"/>
                          <a:pt x="19398" y="395399"/>
                          <a:pt x="19398" y="395335"/>
                        </a:cubicBezTo>
                        <a:close/>
                        <a:moveTo>
                          <a:pt x="27712" y="479239"/>
                        </a:moveTo>
                        <a:cubicBezTo>
                          <a:pt x="21302" y="474098"/>
                          <a:pt x="14004" y="466355"/>
                          <a:pt x="14448" y="460072"/>
                        </a:cubicBezTo>
                        <a:cubicBezTo>
                          <a:pt x="15209" y="448204"/>
                          <a:pt x="19398" y="443507"/>
                          <a:pt x="19398" y="443507"/>
                        </a:cubicBezTo>
                        <a:cubicBezTo>
                          <a:pt x="19398" y="443507"/>
                          <a:pt x="24920" y="446998"/>
                          <a:pt x="25936" y="447632"/>
                        </a:cubicBezTo>
                        <a:lnTo>
                          <a:pt x="31901" y="451313"/>
                        </a:lnTo>
                        <a:lnTo>
                          <a:pt x="35773" y="445538"/>
                        </a:lnTo>
                        <a:cubicBezTo>
                          <a:pt x="36344" y="444713"/>
                          <a:pt x="38057" y="442111"/>
                          <a:pt x="40216" y="438493"/>
                        </a:cubicBezTo>
                        <a:cubicBezTo>
                          <a:pt x="41231" y="440016"/>
                          <a:pt x="41992" y="442682"/>
                          <a:pt x="41866" y="446998"/>
                        </a:cubicBezTo>
                        <a:cubicBezTo>
                          <a:pt x="41675" y="454042"/>
                          <a:pt x="34186" y="468513"/>
                          <a:pt x="27712" y="479239"/>
                        </a:cubicBezTo>
                        <a:close/>
                        <a:moveTo>
                          <a:pt x="50561" y="187862"/>
                        </a:moveTo>
                        <a:cubicBezTo>
                          <a:pt x="51766" y="198905"/>
                          <a:pt x="52528" y="210202"/>
                          <a:pt x="52655" y="221754"/>
                        </a:cubicBezTo>
                        <a:cubicBezTo>
                          <a:pt x="54749" y="216422"/>
                          <a:pt x="56209" y="211154"/>
                          <a:pt x="56272" y="206839"/>
                        </a:cubicBezTo>
                        <a:cubicBezTo>
                          <a:pt x="56463" y="198651"/>
                          <a:pt x="54559" y="192241"/>
                          <a:pt x="50561" y="187862"/>
                        </a:cubicBezTo>
                        <a:close/>
                        <a:moveTo>
                          <a:pt x="56272" y="14089"/>
                        </a:moveTo>
                        <a:cubicBezTo>
                          <a:pt x="51068" y="9012"/>
                          <a:pt x="45991" y="4379"/>
                          <a:pt x="41104" y="0"/>
                        </a:cubicBezTo>
                        <a:cubicBezTo>
                          <a:pt x="36344" y="5141"/>
                          <a:pt x="31647" y="10282"/>
                          <a:pt x="27014" y="15549"/>
                        </a:cubicBezTo>
                        <a:lnTo>
                          <a:pt x="31838" y="18532"/>
                        </a:lnTo>
                        <a:lnTo>
                          <a:pt x="35709" y="12757"/>
                        </a:lnTo>
                        <a:cubicBezTo>
                          <a:pt x="36281" y="11932"/>
                          <a:pt x="37994" y="9329"/>
                          <a:pt x="40152" y="5712"/>
                        </a:cubicBezTo>
                        <a:cubicBezTo>
                          <a:pt x="41167" y="7235"/>
                          <a:pt x="41929" y="9901"/>
                          <a:pt x="41802" y="14217"/>
                        </a:cubicBezTo>
                        <a:cubicBezTo>
                          <a:pt x="41612" y="21325"/>
                          <a:pt x="34186" y="35859"/>
                          <a:pt x="27712" y="46521"/>
                        </a:cubicBezTo>
                        <a:cubicBezTo>
                          <a:pt x="22191" y="42015"/>
                          <a:pt x="15907" y="35605"/>
                          <a:pt x="14638" y="29893"/>
                        </a:cubicBezTo>
                        <a:cubicBezTo>
                          <a:pt x="11401" y="33701"/>
                          <a:pt x="8228" y="37509"/>
                          <a:pt x="5055" y="41317"/>
                        </a:cubicBezTo>
                        <a:cubicBezTo>
                          <a:pt x="6070" y="43285"/>
                          <a:pt x="7085" y="45315"/>
                          <a:pt x="8101" y="47410"/>
                        </a:cubicBezTo>
                        <a:cubicBezTo>
                          <a:pt x="8419" y="47854"/>
                          <a:pt x="8799" y="48235"/>
                          <a:pt x="9117" y="48679"/>
                        </a:cubicBezTo>
                        <a:cubicBezTo>
                          <a:pt x="9053" y="48743"/>
                          <a:pt x="8926" y="48870"/>
                          <a:pt x="8863" y="48996"/>
                        </a:cubicBezTo>
                        <a:cubicBezTo>
                          <a:pt x="11338" y="54137"/>
                          <a:pt x="13813" y="59468"/>
                          <a:pt x="16289" y="65054"/>
                        </a:cubicBezTo>
                        <a:cubicBezTo>
                          <a:pt x="17748" y="60738"/>
                          <a:pt x="19398" y="58897"/>
                          <a:pt x="19398" y="58834"/>
                        </a:cubicBezTo>
                        <a:cubicBezTo>
                          <a:pt x="19398" y="58834"/>
                          <a:pt x="24920" y="62388"/>
                          <a:pt x="25936" y="62959"/>
                        </a:cubicBezTo>
                        <a:lnTo>
                          <a:pt x="31901" y="66640"/>
                        </a:lnTo>
                        <a:lnTo>
                          <a:pt x="35773" y="60865"/>
                        </a:lnTo>
                        <a:cubicBezTo>
                          <a:pt x="36344" y="60039"/>
                          <a:pt x="38057" y="57438"/>
                          <a:pt x="40216" y="53820"/>
                        </a:cubicBezTo>
                        <a:cubicBezTo>
                          <a:pt x="41231" y="55343"/>
                          <a:pt x="41992" y="58008"/>
                          <a:pt x="41866" y="62325"/>
                        </a:cubicBezTo>
                        <a:cubicBezTo>
                          <a:pt x="41675" y="69369"/>
                          <a:pt x="34440" y="83522"/>
                          <a:pt x="28030" y="94121"/>
                        </a:cubicBezTo>
                        <a:cubicBezTo>
                          <a:pt x="30124" y="99770"/>
                          <a:pt x="32092" y="105609"/>
                          <a:pt x="33995" y="111575"/>
                        </a:cubicBezTo>
                        <a:lnTo>
                          <a:pt x="35773" y="108973"/>
                        </a:lnTo>
                        <a:cubicBezTo>
                          <a:pt x="36344" y="108148"/>
                          <a:pt x="38057" y="105546"/>
                          <a:pt x="40216" y="101928"/>
                        </a:cubicBezTo>
                        <a:cubicBezTo>
                          <a:pt x="41231" y="103451"/>
                          <a:pt x="41992" y="106117"/>
                          <a:pt x="41866" y="110432"/>
                        </a:cubicBezTo>
                        <a:cubicBezTo>
                          <a:pt x="41802" y="113733"/>
                          <a:pt x="40152" y="118620"/>
                          <a:pt x="37740" y="123951"/>
                        </a:cubicBezTo>
                        <a:cubicBezTo>
                          <a:pt x="42881" y="141785"/>
                          <a:pt x="47070" y="160825"/>
                          <a:pt x="49672" y="180627"/>
                        </a:cubicBezTo>
                        <a:cubicBezTo>
                          <a:pt x="53226" y="173011"/>
                          <a:pt x="56146" y="165014"/>
                          <a:pt x="56272" y="158858"/>
                        </a:cubicBezTo>
                        <a:cubicBezTo>
                          <a:pt x="56463" y="150353"/>
                          <a:pt x="54369" y="143752"/>
                          <a:pt x="50053" y="139310"/>
                        </a:cubicBezTo>
                        <a:cubicBezTo>
                          <a:pt x="49164" y="138421"/>
                          <a:pt x="48275" y="137723"/>
                          <a:pt x="47451" y="137152"/>
                        </a:cubicBezTo>
                        <a:cubicBezTo>
                          <a:pt x="51957" y="128266"/>
                          <a:pt x="56146" y="118175"/>
                          <a:pt x="56272" y="110813"/>
                        </a:cubicBezTo>
                        <a:cubicBezTo>
                          <a:pt x="56463" y="102309"/>
                          <a:pt x="54369" y="95708"/>
                          <a:pt x="50053" y="91266"/>
                        </a:cubicBezTo>
                        <a:cubicBezTo>
                          <a:pt x="49164" y="90377"/>
                          <a:pt x="48275" y="89679"/>
                          <a:pt x="47451" y="89107"/>
                        </a:cubicBezTo>
                        <a:cubicBezTo>
                          <a:pt x="51957" y="80222"/>
                          <a:pt x="56146" y="70131"/>
                          <a:pt x="56272" y="62769"/>
                        </a:cubicBezTo>
                        <a:cubicBezTo>
                          <a:pt x="56463" y="54264"/>
                          <a:pt x="54369" y="47664"/>
                          <a:pt x="50053" y="43221"/>
                        </a:cubicBezTo>
                        <a:cubicBezTo>
                          <a:pt x="49164" y="42332"/>
                          <a:pt x="48275" y="41634"/>
                          <a:pt x="47451" y="40999"/>
                        </a:cubicBezTo>
                        <a:cubicBezTo>
                          <a:pt x="51957" y="32114"/>
                          <a:pt x="56146" y="22086"/>
                          <a:pt x="56272" y="14661"/>
                        </a:cubicBezTo>
                        <a:lnTo>
                          <a:pt x="56272" y="14089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0F655114-A4B0-4C58-9465-404750D2212D}"/>
                      </a:ext>
                    </a:extLst>
                  </p:cNvPr>
                  <p:cNvSpPr/>
                  <p:nvPr/>
                </p:nvSpPr>
                <p:spPr>
                  <a:xfrm>
                    <a:off x="8340784" y="4102320"/>
                    <a:ext cx="56291" cy="464704"/>
                  </a:xfrm>
                  <a:custGeom>
                    <a:avLst/>
                    <a:gdLst>
                      <a:gd name="connsiteX0" fmla="*/ 50053 w 56291"/>
                      <a:gd name="connsiteY0" fmla="*/ 108973 h 464704"/>
                      <a:gd name="connsiteX1" fmla="*/ 47451 w 56291"/>
                      <a:gd name="connsiteY1" fmla="*/ 106815 h 464704"/>
                      <a:gd name="connsiteX2" fmla="*/ 56273 w 56291"/>
                      <a:gd name="connsiteY2" fmla="*/ 80476 h 464704"/>
                      <a:gd name="connsiteX3" fmla="*/ 54813 w 56291"/>
                      <a:gd name="connsiteY3" fmla="*/ 69052 h 464704"/>
                      <a:gd name="connsiteX4" fmla="*/ 48340 w 56291"/>
                      <a:gd name="connsiteY4" fmla="*/ 59405 h 464704"/>
                      <a:gd name="connsiteX5" fmla="*/ 47387 w 56291"/>
                      <a:gd name="connsiteY5" fmla="*/ 58707 h 464704"/>
                      <a:gd name="connsiteX6" fmla="*/ 47577 w 56291"/>
                      <a:gd name="connsiteY6" fmla="*/ 58326 h 464704"/>
                      <a:gd name="connsiteX7" fmla="*/ 37994 w 56291"/>
                      <a:gd name="connsiteY7" fmla="*/ 44998 h 464704"/>
                      <a:gd name="connsiteX8" fmla="*/ 27713 w 56291"/>
                      <a:gd name="connsiteY8" fmla="*/ 64355 h 464704"/>
                      <a:gd name="connsiteX9" fmla="*/ 14448 w 56291"/>
                      <a:gd name="connsiteY9" fmla="*/ 45188 h 464704"/>
                      <a:gd name="connsiteX10" fmla="*/ 19398 w 56291"/>
                      <a:gd name="connsiteY10" fmla="*/ 28560 h 464704"/>
                      <a:gd name="connsiteX11" fmla="*/ 25936 w 56291"/>
                      <a:gd name="connsiteY11" fmla="*/ 32685 h 464704"/>
                      <a:gd name="connsiteX12" fmla="*/ 30949 w 56291"/>
                      <a:gd name="connsiteY12" fmla="*/ 35732 h 464704"/>
                      <a:gd name="connsiteX13" fmla="*/ 168 w 56291"/>
                      <a:gd name="connsiteY13" fmla="*/ 0 h 464704"/>
                      <a:gd name="connsiteX14" fmla="*/ 9180 w 56291"/>
                      <a:gd name="connsiteY14" fmla="*/ 18405 h 464704"/>
                      <a:gd name="connsiteX15" fmla="*/ 41 w 56291"/>
                      <a:gd name="connsiteY15" fmla="*/ 44236 h 464704"/>
                      <a:gd name="connsiteX16" fmla="*/ 9180 w 56291"/>
                      <a:gd name="connsiteY16" fmla="*/ 66450 h 464704"/>
                      <a:gd name="connsiteX17" fmla="*/ 41 w 56291"/>
                      <a:gd name="connsiteY17" fmla="*/ 92281 h 464704"/>
                      <a:gd name="connsiteX18" fmla="*/ 9180 w 56291"/>
                      <a:gd name="connsiteY18" fmla="*/ 114494 h 464704"/>
                      <a:gd name="connsiteX19" fmla="*/ 41 w 56291"/>
                      <a:gd name="connsiteY19" fmla="*/ 140325 h 464704"/>
                      <a:gd name="connsiteX20" fmla="*/ 9180 w 56291"/>
                      <a:gd name="connsiteY20" fmla="*/ 162539 h 464704"/>
                      <a:gd name="connsiteX21" fmla="*/ 41 w 56291"/>
                      <a:gd name="connsiteY21" fmla="*/ 188370 h 464704"/>
                      <a:gd name="connsiteX22" fmla="*/ 9180 w 56291"/>
                      <a:gd name="connsiteY22" fmla="*/ 210583 h 464704"/>
                      <a:gd name="connsiteX23" fmla="*/ 41 w 56291"/>
                      <a:gd name="connsiteY23" fmla="*/ 236414 h 464704"/>
                      <a:gd name="connsiteX24" fmla="*/ 9180 w 56291"/>
                      <a:gd name="connsiteY24" fmla="*/ 258628 h 464704"/>
                      <a:gd name="connsiteX25" fmla="*/ 41 w 56291"/>
                      <a:gd name="connsiteY25" fmla="*/ 284459 h 464704"/>
                      <a:gd name="connsiteX26" fmla="*/ 9180 w 56291"/>
                      <a:gd name="connsiteY26" fmla="*/ 306672 h 464704"/>
                      <a:gd name="connsiteX27" fmla="*/ 41 w 56291"/>
                      <a:gd name="connsiteY27" fmla="*/ 332503 h 464704"/>
                      <a:gd name="connsiteX28" fmla="*/ 9180 w 56291"/>
                      <a:gd name="connsiteY28" fmla="*/ 354716 h 464704"/>
                      <a:gd name="connsiteX29" fmla="*/ 41 w 56291"/>
                      <a:gd name="connsiteY29" fmla="*/ 380548 h 464704"/>
                      <a:gd name="connsiteX30" fmla="*/ 9180 w 56291"/>
                      <a:gd name="connsiteY30" fmla="*/ 402761 h 464704"/>
                      <a:gd name="connsiteX31" fmla="*/ 41 w 56291"/>
                      <a:gd name="connsiteY31" fmla="*/ 428592 h 464704"/>
                      <a:gd name="connsiteX32" fmla="*/ 9180 w 56291"/>
                      <a:gd name="connsiteY32" fmla="*/ 450806 h 464704"/>
                      <a:gd name="connsiteX33" fmla="*/ 16796 w 56291"/>
                      <a:gd name="connsiteY33" fmla="*/ 458295 h 464704"/>
                      <a:gd name="connsiteX34" fmla="*/ 25427 w 56291"/>
                      <a:gd name="connsiteY34" fmla="*/ 464705 h 464704"/>
                      <a:gd name="connsiteX35" fmla="*/ 38438 w 56291"/>
                      <a:gd name="connsiteY35" fmla="*/ 449790 h 464704"/>
                      <a:gd name="connsiteX36" fmla="*/ 45166 w 56291"/>
                      <a:gd name="connsiteY36" fmla="*/ 441603 h 464704"/>
                      <a:gd name="connsiteX37" fmla="*/ 52211 w 56291"/>
                      <a:gd name="connsiteY37" fmla="*/ 432591 h 464704"/>
                      <a:gd name="connsiteX38" fmla="*/ 56273 w 56291"/>
                      <a:gd name="connsiteY38" fmla="*/ 416597 h 464704"/>
                      <a:gd name="connsiteX39" fmla="*/ 50053 w 56291"/>
                      <a:gd name="connsiteY39" fmla="*/ 397049 h 464704"/>
                      <a:gd name="connsiteX40" fmla="*/ 47451 w 56291"/>
                      <a:gd name="connsiteY40" fmla="*/ 394828 h 464704"/>
                      <a:gd name="connsiteX41" fmla="*/ 56273 w 56291"/>
                      <a:gd name="connsiteY41" fmla="*/ 368489 h 464704"/>
                      <a:gd name="connsiteX42" fmla="*/ 50053 w 56291"/>
                      <a:gd name="connsiteY42" fmla="*/ 348941 h 464704"/>
                      <a:gd name="connsiteX43" fmla="*/ 47451 w 56291"/>
                      <a:gd name="connsiteY43" fmla="*/ 346720 h 464704"/>
                      <a:gd name="connsiteX44" fmla="*/ 56273 w 56291"/>
                      <a:gd name="connsiteY44" fmla="*/ 320381 h 464704"/>
                      <a:gd name="connsiteX45" fmla="*/ 50053 w 56291"/>
                      <a:gd name="connsiteY45" fmla="*/ 300833 h 464704"/>
                      <a:gd name="connsiteX46" fmla="*/ 47451 w 56291"/>
                      <a:gd name="connsiteY46" fmla="*/ 298675 h 464704"/>
                      <a:gd name="connsiteX47" fmla="*/ 56273 w 56291"/>
                      <a:gd name="connsiteY47" fmla="*/ 272337 h 464704"/>
                      <a:gd name="connsiteX48" fmla="*/ 50053 w 56291"/>
                      <a:gd name="connsiteY48" fmla="*/ 252789 h 464704"/>
                      <a:gd name="connsiteX49" fmla="*/ 47451 w 56291"/>
                      <a:gd name="connsiteY49" fmla="*/ 250631 h 464704"/>
                      <a:gd name="connsiteX50" fmla="*/ 56273 w 56291"/>
                      <a:gd name="connsiteY50" fmla="*/ 224292 h 464704"/>
                      <a:gd name="connsiteX51" fmla="*/ 50053 w 56291"/>
                      <a:gd name="connsiteY51" fmla="*/ 204744 h 464704"/>
                      <a:gd name="connsiteX52" fmla="*/ 47451 w 56291"/>
                      <a:gd name="connsiteY52" fmla="*/ 202523 h 464704"/>
                      <a:gd name="connsiteX53" fmla="*/ 56273 w 56291"/>
                      <a:gd name="connsiteY53" fmla="*/ 176184 h 464704"/>
                      <a:gd name="connsiteX54" fmla="*/ 50053 w 56291"/>
                      <a:gd name="connsiteY54" fmla="*/ 156636 h 464704"/>
                      <a:gd name="connsiteX55" fmla="*/ 47451 w 56291"/>
                      <a:gd name="connsiteY55" fmla="*/ 154415 h 464704"/>
                      <a:gd name="connsiteX56" fmla="*/ 56273 w 56291"/>
                      <a:gd name="connsiteY56" fmla="*/ 128076 h 464704"/>
                      <a:gd name="connsiteX57" fmla="*/ 50053 w 56291"/>
                      <a:gd name="connsiteY57" fmla="*/ 108973 h 464704"/>
                      <a:gd name="connsiteX58" fmla="*/ 19462 w 56291"/>
                      <a:gd name="connsiteY58" fmla="*/ 76668 h 464704"/>
                      <a:gd name="connsiteX59" fmla="*/ 25999 w 56291"/>
                      <a:gd name="connsiteY59" fmla="*/ 80793 h 464704"/>
                      <a:gd name="connsiteX60" fmla="*/ 31965 w 56291"/>
                      <a:gd name="connsiteY60" fmla="*/ 84474 h 464704"/>
                      <a:gd name="connsiteX61" fmla="*/ 35836 w 56291"/>
                      <a:gd name="connsiteY61" fmla="*/ 78699 h 464704"/>
                      <a:gd name="connsiteX62" fmla="*/ 40279 w 56291"/>
                      <a:gd name="connsiteY62" fmla="*/ 71654 h 464704"/>
                      <a:gd name="connsiteX63" fmla="*/ 41929 w 56291"/>
                      <a:gd name="connsiteY63" fmla="*/ 80158 h 464704"/>
                      <a:gd name="connsiteX64" fmla="*/ 27839 w 56291"/>
                      <a:gd name="connsiteY64" fmla="*/ 112527 h 464704"/>
                      <a:gd name="connsiteX65" fmla="*/ 14575 w 56291"/>
                      <a:gd name="connsiteY65" fmla="*/ 93360 h 464704"/>
                      <a:gd name="connsiteX66" fmla="*/ 19462 w 56291"/>
                      <a:gd name="connsiteY66" fmla="*/ 76668 h 464704"/>
                      <a:gd name="connsiteX67" fmla="*/ 19462 w 56291"/>
                      <a:gd name="connsiteY67" fmla="*/ 124712 h 464704"/>
                      <a:gd name="connsiteX68" fmla="*/ 25999 w 56291"/>
                      <a:gd name="connsiteY68" fmla="*/ 128838 h 464704"/>
                      <a:gd name="connsiteX69" fmla="*/ 31965 w 56291"/>
                      <a:gd name="connsiteY69" fmla="*/ 132455 h 464704"/>
                      <a:gd name="connsiteX70" fmla="*/ 35836 w 56291"/>
                      <a:gd name="connsiteY70" fmla="*/ 126680 h 464704"/>
                      <a:gd name="connsiteX71" fmla="*/ 40279 w 56291"/>
                      <a:gd name="connsiteY71" fmla="*/ 119635 h 464704"/>
                      <a:gd name="connsiteX72" fmla="*/ 41929 w 56291"/>
                      <a:gd name="connsiteY72" fmla="*/ 128076 h 464704"/>
                      <a:gd name="connsiteX73" fmla="*/ 27839 w 56291"/>
                      <a:gd name="connsiteY73" fmla="*/ 160444 h 464704"/>
                      <a:gd name="connsiteX74" fmla="*/ 14575 w 56291"/>
                      <a:gd name="connsiteY74" fmla="*/ 141277 h 464704"/>
                      <a:gd name="connsiteX75" fmla="*/ 19462 w 56291"/>
                      <a:gd name="connsiteY75" fmla="*/ 124712 h 464704"/>
                      <a:gd name="connsiteX76" fmla="*/ 19462 w 56291"/>
                      <a:gd name="connsiteY76" fmla="*/ 172820 h 464704"/>
                      <a:gd name="connsiteX77" fmla="*/ 25999 w 56291"/>
                      <a:gd name="connsiteY77" fmla="*/ 176945 h 464704"/>
                      <a:gd name="connsiteX78" fmla="*/ 31965 w 56291"/>
                      <a:gd name="connsiteY78" fmla="*/ 180627 h 464704"/>
                      <a:gd name="connsiteX79" fmla="*/ 35836 w 56291"/>
                      <a:gd name="connsiteY79" fmla="*/ 174851 h 464704"/>
                      <a:gd name="connsiteX80" fmla="*/ 40279 w 56291"/>
                      <a:gd name="connsiteY80" fmla="*/ 167807 h 464704"/>
                      <a:gd name="connsiteX81" fmla="*/ 41929 w 56291"/>
                      <a:gd name="connsiteY81" fmla="*/ 176311 h 464704"/>
                      <a:gd name="connsiteX82" fmla="*/ 27839 w 56291"/>
                      <a:gd name="connsiteY82" fmla="*/ 208616 h 464704"/>
                      <a:gd name="connsiteX83" fmla="*/ 14575 w 56291"/>
                      <a:gd name="connsiteY83" fmla="*/ 189449 h 464704"/>
                      <a:gd name="connsiteX84" fmla="*/ 19462 w 56291"/>
                      <a:gd name="connsiteY84" fmla="*/ 172820 h 464704"/>
                      <a:gd name="connsiteX85" fmla="*/ 19462 w 56291"/>
                      <a:gd name="connsiteY85" fmla="*/ 220928 h 464704"/>
                      <a:gd name="connsiteX86" fmla="*/ 25999 w 56291"/>
                      <a:gd name="connsiteY86" fmla="*/ 225054 h 464704"/>
                      <a:gd name="connsiteX87" fmla="*/ 31965 w 56291"/>
                      <a:gd name="connsiteY87" fmla="*/ 228735 h 464704"/>
                      <a:gd name="connsiteX88" fmla="*/ 35836 w 56291"/>
                      <a:gd name="connsiteY88" fmla="*/ 222959 h 464704"/>
                      <a:gd name="connsiteX89" fmla="*/ 40279 w 56291"/>
                      <a:gd name="connsiteY89" fmla="*/ 215914 h 464704"/>
                      <a:gd name="connsiteX90" fmla="*/ 41929 w 56291"/>
                      <a:gd name="connsiteY90" fmla="*/ 224419 h 464704"/>
                      <a:gd name="connsiteX91" fmla="*/ 27839 w 56291"/>
                      <a:gd name="connsiteY91" fmla="*/ 256723 h 464704"/>
                      <a:gd name="connsiteX92" fmla="*/ 14575 w 56291"/>
                      <a:gd name="connsiteY92" fmla="*/ 237557 h 464704"/>
                      <a:gd name="connsiteX93" fmla="*/ 19462 w 56291"/>
                      <a:gd name="connsiteY93" fmla="*/ 220928 h 464704"/>
                      <a:gd name="connsiteX94" fmla="*/ 19462 w 56291"/>
                      <a:gd name="connsiteY94" fmla="*/ 268973 h 464704"/>
                      <a:gd name="connsiteX95" fmla="*/ 25999 w 56291"/>
                      <a:gd name="connsiteY95" fmla="*/ 273098 h 464704"/>
                      <a:gd name="connsiteX96" fmla="*/ 31965 w 56291"/>
                      <a:gd name="connsiteY96" fmla="*/ 276779 h 464704"/>
                      <a:gd name="connsiteX97" fmla="*/ 35836 w 56291"/>
                      <a:gd name="connsiteY97" fmla="*/ 271004 h 464704"/>
                      <a:gd name="connsiteX98" fmla="*/ 40279 w 56291"/>
                      <a:gd name="connsiteY98" fmla="*/ 263959 h 464704"/>
                      <a:gd name="connsiteX99" fmla="*/ 41929 w 56291"/>
                      <a:gd name="connsiteY99" fmla="*/ 272464 h 464704"/>
                      <a:gd name="connsiteX100" fmla="*/ 27839 w 56291"/>
                      <a:gd name="connsiteY100" fmla="*/ 304832 h 464704"/>
                      <a:gd name="connsiteX101" fmla="*/ 14575 w 56291"/>
                      <a:gd name="connsiteY101" fmla="*/ 285664 h 464704"/>
                      <a:gd name="connsiteX102" fmla="*/ 19462 w 56291"/>
                      <a:gd name="connsiteY102" fmla="*/ 268973 h 464704"/>
                      <a:gd name="connsiteX103" fmla="*/ 19462 w 56291"/>
                      <a:gd name="connsiteY103" fmla="*/ 317081 h 464704"/>
                      <a:gd name="connsiteX104" fmla="*/ 25999 w 56291"/>
                      <a:gd name="connsiteY104" fmla="*/ 321206 h 464704"/>
                      <a:gd name="connsiteX105" fmla="*/ 31965 w 56291"/>
                      <a:gd name="connsiteY105" fmla="*/ 324824 h 464704"/>
                      <a:gd name="connsiteX106" fmla="*/ 35836 w 56291"/>
                      <a:gd name="connsiteY106" fmla="*/ 319048 h 464704"/>
                      <a:gd name="connsiteX107" fmla="*/ 40279 w 56291"/>
                      <a:gd name="connsiteY107" fmla="*/ 312003 h 464704"/>
                      <a:gd name="connsiteX108" fmla="*/ 41929 w 56291"/>
                      <a:gd name="connsiteY108" fmla="*/ 320445 h 464704"/>
                      <a:gd name="connsiteX109" fmla="*/ 27839 w 56291"/>
                      <a:gd name="connsiteY109" fmla="*/ 352813 h 464704"/>
                      <a:gd name="connsiteX110" fmla="*/ 14575 w 56291"/>
                      <a:gd name="connsiteY110" fmla="*/ 333645 h 464704"/>
                      <a:gd name="connsiteX111" fmla="*/ 19462 w 56291"/>
                      <a:gd name="connsiteY111" fmla="*/ 317081 h 464704"/>
                      <a:gd name="connsiteX112" fmla="*/ 19462 w 56291"/>
                      <a:gd name="connsiteY112" fmla="*/ 365125 h 464704"/>
                      <a:gd name="connsiteX113" fmla="*/ 25999 w 56291"/>
                      <a:gd name="connsiteY113" fmla="*/ 369251 h 464704"/>
                      <a:gd name="connsiteX114" fmla="*/ 31965 w 56291"/>
                      <a:gd name="connsiteY114" fmla="*/ 372931 h 464704"/>
                      <a:gd name="connsiteX115" fmla="*/ 35836 w 56291"/>
                      <a:gd name="connsiteY115" fmla="*/ 367156 h 464704"/>
                      <a:gd name="connsiteX116" fmla="*/ 40279 w 56291"/>
                      <a:gd name="connsiteY116" fmla="*/ 360111 h 464704"/>
                      <a:gd name="connsiteX117" fmla="*/ 41929 w 56291"/>
                      <a:gd name="connsiteY117" fmla="*/ 368616 h 464704"/>
                      <a:gd name="connsiteX118" fmla="*/ 27839 w 56291"/>
                      <a:gd name="connsiteY118" fmla="*/ 400921 h 464704"/>
                      <a:gd name="connsiteX119" fmla="*/ 14575 w 56291"/>
                      <a:gd name="connsiteY119" fmla="*/ 381753 h 464704"/>
                      <a:gd name="connsiteX120" fmla="*/ 19462 w 56291"/>
                      <a:gd name="connsiteY120" fmla="*/ 365125 h 464704"/>
                      <a:gd name="connsiteX121" fmla="*/ 27776 w 56291"/>
                      <a:gd name="connsiteY121" fmla="*/ 449029 h 464704"/>
                      <a:gd name="connsiteX122" fmla="*/ 14511 w 56291"/>
                      <a:gd name="connsiteY122" fmla="*/ 429862 h 464704"/>
                      <a:gd name="connsiteX123" fmla="*/ 19462 w 56291"/>
                      <a:gd name="connsiteY123" fmla="*/ 413297 h 464704"/>
                      <a:gd name="connsiteX124" fmla="*/ 25999 w 56291"/>
                      <a:gd name="connsiteY124" fmla="*/ 417422 h 464704"/>
                      <a:gd name="connsiteX125" fmla="*/ 31965 w 56291"/>
                      <a:gd name="connsiteY125" fmla="*/ 421103 h 464704"/>
                      <a:gd name="connsiteX126" fmla="*/ 35836 w 56291"/>
                      <a:gd name="connsiteY126" fmla="*/ 415328 h 464704"/>
                      <a:gd name="connsiteX127" fmla="*/ 40279 w 56291"/>
                      <a:gd name="connsiteY127" fmla="*/ 408283 h 464704"/>
                      <a:gd name="connsiteX128" fmla="*/ 41929 w 56291"/>
                      <a:gd name="connsiteY128" fmla="*/ 416787 h 464704"/>
                      <a:gd name="connsiteX129" fmla="*/ 27776 w 56291"/>
                      <a:gd name="connsiteY129" fmla="*/ 449029 h 464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</a:cxnLst>
                    <a:rect l="l" t="t" r="r" b="b"/>
                    <a:pathLst>
                      <a:path w="56291" h="464704">
                        <a:moveTo>
                          <a:pt x="50053" y="108973"/>
                        </a:moveTo>
                        <a:cubicBezTo>
                          <a:pt x="49227" y="108084"/>
                          <a:pt x="48340" y="107386"/>
                          <a:pt x="47451" y="106815"/>
                        </a:cubicBezTo>
                        <a:cubicBezTo>
                          <a:pt x="51957" y="97929"/>
                          <a:pt x="56082" y="87838"/>
                          <a:pt x="56273" y="80476"/>
                        </a:cubicBezTo>
                        <a:cubicBezTo>
                          <a:pt x="56399" y="76160"/>
                          <a:pt x="55892" y="72352"/>
                          <a:pt x="54813" y="69052"/>
                        </a:cubicBezTo>
                        <a:cubicBezTo>
                          <a:pt x="52655" y="65815"/>
                          <a:pt x="50497" y="62578"/>
                          <a:pt x="48340" y="59405"/>
                        </a:cubicBezTo>
                        <a:cubicBezTo>
                          <a:pt x="48022" y="59151"/>
                          <a:pt x="47704" y="58961"/>
                          <a:pt x="47387" y="58707"/>
                        </a:cubicBezTo>
                        <a:cubicBezTo>
                          <a:pt x="47451" y="58580"/>
                          <a:pt x="47515" y="58453"/>
                          <a:pt x="47577" y="58326"/>
                        </a:cubicBezTo>
                        <a:cubicBezTo>
                          <a:pt x="44404" y="53756"/>
                          <a:pt x="41231" y="49314"/>
                          <a:pt x="37994" y="44998"/>
                        </a:cubicBezTo>
                        <a:cubicBezTo>
                          <a:pt x="35202" y="51345"/>
                          <a:pt x="31330" y="58389"/>
                          <a:pt x="27713" y="64355"/>
                        </a:cubicBezTo>
                        <a:cubicBezTo>
                          <a:pt x="21303" y="59214"/>
                          <a:pt x="14004" y="51472"/>
                          <a:pt x="14448" y="45188"/>
                        </a:cubicBezTo>
                        <a:cubicBezTo>
                          <a:pt x="15209" y="33320"/>
                          <a:pt x="19398" y="28623"/>
                          <a:pt x="19398" y="28560"/>
                        </a:cubicBezTo>
                        <a:cubicBezTo>
                          <a:pt x="19398" y="28560"/>
                          <a:pt x="24920" y="32114"/>
                          <a:pt x="25936" y="32685"/>
                        </a:cubicBezTo>
                        <a:lnTo>
                          <a:pt x="30949" y="35732"/>
                        </a:lnTo>
                        <a:cubicBezTo>
                          <a:pt x="20667" y="22594"/>
                          <a:pt x="10259" y="10662"/>
                          <a:pt x="168" y="0"/>
                        </a:cubicBezTo>
                        <a:cubicBezTo>
                          <a:pt x="929" y="6918"/>
                          <a:pt x="4737" y="13201"/>
                          <a:pt x="9180" y="18405"/>
                        </a:cubicBezTo>
                        <a:cubicBezTo>
                          <a:pt x="7848" y="19738"/>
                          <a:pt x="1120" y="27291"/>
                          <a:pt x="41" y="44236"/>
                        </a:cubicBezTo>
                        <a:cubicBezTo>
                          <a:pt x="-467" y="52614"/>
                          <a:pt x="3849" y="60294"/>
                          <a:pt x="9180" y="66450"/>
                        </a:cubicBezTo>
                        <a:cubicBezTo>
                          <a:pt x="7848" y="67783"/>
                          <a:pt x="1120" y="75335"/>
                          <a:pt x="41" y="92281"/>
                        </a:cubicBezTo>
                        <a:cubicBezTo>
                          <a:pt x="-467" y="100658"/>
                          <a:pt x="3849" y="108338"/>
                          <a:pt x="9180" y="114494"/>
                        </a:cubicBezTo>
                        <a:cubicBezTo>
                          <a:pt x="7848" y="115827"/>
                          <a:pt x="1120" y="123380"/>
                          <a:pt x="41" y="140325"/>
                        </a:cubicBezTo>
                        <a:cubicBezTo>
                          <a:pt x="-467" y="148703"/>
                          <a:pt x="3849" y="156382"/>
                          <a:pt x="9180" y="162539"/>
                        </a:cubicBezTo>
                        <a:cubicBezTo>
                          <a:pt x="7848" y="163871"/>
                          <a:pt x="1120" y="171424"/>
                          <a:pt x="41" y="188370"/>
                        </a:cubicBezTo>
                        <a:cubicBezTo>
                          <a:pt x="-467" y="196748"/>
                          <a:pt x="3849" y="204427"/>
                          <a:pt x="9180" y="210583"/>
                        </a:cubicBezTo>
                        <a:cubicBezTo>
                          <a:pt x="7848" y="211916"/>
                          <a:pt x="1120" y="219468"/>
                          <a:pt x="41" y="236414"/>
                        </a:cubicBezTo>
                        <a:cubicBezTo>
                          <a:pt x="-467" y="244792"/>
                          <a:pt x="3849" y="252471"/>
                          <a:pt x="9180" y="258628"/>
                        </a:cubicBezTo>
                        <a:cubicBezTo>
                          <a:pt x="7848" y="259960"/>
                          <a:pt x="1120" y="267513"/>
                          <a:pt x="41" y="284459"/>
                        </a:cubicBezTo>
                        <a:cubicBezTo>
                          <a:pt x="-467" y="292836"/>
                          <a:pt x="3849" y="300516"/>
                          <a:pt x="9180" y="306672"/>
                        </a:cubicBezTo>
                        <a:cubicBezTo>
                          <a:pt x="7848" y="308005"/>
                          <a:pt x="1120" y="315557"/>
                          <a:pt x="41" y="332503"/>
                        </a:cubicBezTo>
                        <a:cubicBezTo>
                          <a:pt x="-467" y="340881"/>
                          <a:pt x="3849" y="348560"/>
                          <a:pt x="9180" y="354716"/>
                        </a:cubicBezTo>
                        <a:cubicBezTo>
                          <a:pt x="7848" y="356049"/>
                          <a:pt x="1120" y="363602"/>
                          <a:pt x="41" y="380548"/>
                        </a:cubicBezTo>
                        <a:cubicBezTo>
                          <a:pt x="-467" y="388925"/>
                          <a:pt x="3849" y="396605"/>
                          <a:pt x="9180" y="402761"/>
                        </a:cubicBezTo>
                        <a:cubicBezTo>
                          <a:pt x="7848" y="404094"/>
                          <a:pt x="1120" y="411647"/>
                          <a:pt x="41" y="428592"/>
                        </a:cubicBezTo>
                        <a:cubicBezTo>
                          <a:pt x="-467" y="436970"/>
                          <a:pt x="3849" y="444649"/>
                          <a:pt x="9180" y="450806"/>
                        </a:cubicBezTo>
                        <a:cubicBezTo>
                          <a:pt x="11656" y="453662"/>
                          <a:pt x="14321" y="456200"/>
                          <a:pt x="16796" y="458295"/>
                        </a:cubicBezTo>
                        <a:cubicBezTo>
                          <a:pt x="20604" y="461531"/>
                          <a:pt x="23968" y="463816"/>
                          <a:pt x="25427" y="464705"/>
                        </a:cubicBezTo>
                        <a:cubicBezTo>
                          <a:pt x="29871" y="459818"/>
                          <a:pt x="34186" y="454804"/>
                          <a:pt x="38438" y="449790"/>
                        </a:cubicBezTo>
                        <a:cubicBezTo>
                          <a:pt x="40723" y="447124"/>
                          <a:pt x="42944" y="444395"/>
                          <a:pt x="45166" y="441603"/>
                        </a:cubicBezTo>
                        <a:cubicBezTo>
                          <a:pt x="47577" y="438620"/>
                          <a:pt x="49926" y="435573"/>
                          <a:pt x="52211" y="432591"/>
                        </a:cubicBezTo>
                        <a:cubicBezTo>
                          <a:pt x="54496" y="426878"/>
                          <a:pt x="56146" y="421230"/>
                          <a:pt x="56273" y="416597"/>
                        </a:cubicBezTo>
                        <a:cubicBezTo>
                          <a:pt x="56463" y="408092"/>
                          <a:pt x="54369" y="401492"/>
                          <a:pt x="50053" y="397049"/>
                        </a:cubicBezTo>
                        <a:cubicBezTo>
                          <a:pt x="49227" y="396161"/>
                          <a:pt x="48340" y="395463"/>
                          <a:pt x="47451" y="394828"/>
                        </a:cubicBezTo>
                        <a:cubicBezTo>
                          <a:pt x="51957" y="385942"/>
                          <a:pt x="56082" y="375915"/>
                          <a:pt x="56273" y="368489"/>
                        </a:cubicBezTo>
                        <a:cubicBezTo>
                          <a:pt x="56463" y="359984"/>
                          <a:pt x="54369" y="353384"/>
                          <a:pt x="50053" y="348941"/>
                        </a:cubicBezTo>
                        <a:cubicBezTo>
                          <a:pt x="49227" y="348053"/>
                          <a:pt x="48340" y="347354"/>
                          <a:pt x="47451" y="346720"/>
                        </a:cubicBezTo>
                        <a:cubicBezTo>
                          <a:pt x="51957" y="337834"/>
                          <a:pt x="56082" y="327807"/>
                          <a:pt x="56273" y="320381"/>
                        </a:cubicBezTo>
                        <a:cubicBezTo>
                          <a:pt x="56463" y="311876"/>
                          <a:pt x="54369" y="305276"/>
                          <a:pt x="50053" y="300833"/>
                        </a:cubicBezTo>
                        <a:cubicBezTo>
                          <a:pt x="49227" y="299944"/>
                          <a:pt x="48340" y="299246"/>
                          <a:pt x="47451" y="298675"/>
                        </a:cubicBezTo>
                        <a:cubicBezTo>
                          <a:pt x="51957" y="289790"/>
                          <a:pt x="56082" y="279698"/>
                          <a:pt x="56273" y="272337"/>
                        </a:cubicBezTo>
                        <a:cubicBezTo>
                          <a:pt x="56463" y="263832"/>
                          <a:pt x="54369" y="257231"/>
                          <a:pt x="50053" y="252789"/>
                        </a:cubicBezTo>
                        <a:cubicBezTo>
                          <a:pt x="49227" y="251900"/>
                          <a:pt x="48340" y="251202"/>
                          <a:pt x="47451" y="250631"/>
                        </a:cubicBezTo>
                        <a:cubicBezTo>
                          <a:pt x="51957" y="241745"/>
                          <a:pt x="56082" y="231654"/>
                          <a:pt x="56273" y="224292"/>
                        </a:cubicBezTo>
                        <a:cubicBezTo>
                          <a:pt x="56463" y="215788"/>
                          <a:pt x="54369" y="209187"/>
                          <a:pt x="50053" y="204744"/>
                        </a:cubicBezTo>
                        <a:cubicBezTo>
                          <a:pt x="49227" y="203856"/>
                          <a:pt x="48340" y="203157"/>
                          <a:pt x="47451" y="202523"/>
                        </a:cubicBezTo>
                        <a:cubicBezTo>
                          <a:pt x="51957" y="193637"/>
                          <a:pt x="56082" y="183610"/>
                          <a:pt x="56273" y="176184"/>
                        </a:cubicBezTo>
                        <a:cubicBezTo>
                          <a:pt x="56463" y="167680"/>
                          <a:pt x="54369" y="161079"/>
                          <a:pt x="50053" y="156636"/>
                        </a:cubicBezTo>
                        <a:cubicBezTo>
                          <a:pt x="49227" y="155748"/>
                          <a:pt x="48340" y="155050"/>
                          <a:pt x="47451" y="154415"/>
                        </a:cubicBezTo>
                        <a:cubicBezTo>
                          <a:pt x="51957" y="145530"/>
                          <a:pt x="56082" y="135502"/>
                          <a:pt x="56273" y="128076"/>
                        </a:cubicBezTo>
                        <a:cubicBezTo>
                          <a:pt x="56463" y="120016"/>
                          <a:pt x="54369" y="113479"/>
                          <a:pt x="50053" y="108973"/>
                        </a:cubicBezTo>
                        <a:close/>
                        <a:moveTo>
                          <a:pt x="19462" y="76668"/>
                        </a:moveTo>
                        <a:cubicBezTo>
                          <a:pt x="19462" y="76668"/>
                          <a:pt x="24983" y="80158"/>
                          <a:pt x="25999" y="80793"/>
                        </a:cubicBezTo>
                        <a:lnTo>
                          <a:pt x="31965" y="84474"/>
                        </a:lnTo>
                        <a:lnTo>
                          <a:pt x="35836" y="78699"/>
                        </a:lnTo>
                        <a:cubicBezTo>
                          <a:pt x="36408" y="77874"/>
                          <a:pt x="38057" y="75272"/>
                          <a:pt x="40279" y="71654"/>
                        </a:cubicBezTo>
                        <a:cubicBezTo>
                          <a:pt x="41294" y="73177"/>
                          <a:pt x="42056" y="75843"/>
                          <a:pt x="41929" y="80158"/>
                        </a:cubicBezTo>
                        <a:cubicBezTo>
                          <a:pt x="41739" y="87267"/>
                          <a:pt x="34313" y="101801"/>
                          <a:pt x="27839" y="112527"/>
                        </a:cubicBezTo>
                        <a:cubicBezTo>
                          <a:pt x="21429" y="107322"/>
                          <a:pt x="14131" y="99643"/>
                          <a:pt x="14575" y="93360"/>
                        </a:cubicBezTo>
                        <a:cubicBezTo>
                          <a:pt x="15209" y="81364"/>
                          <a:pt x="19398" y="76731"/>
                          <a:pt x="19462" y="76668"/>
                        </a:cubicBezTo>
                        <a:close/>
                        <a:moveTo>
                          <a:pt x="19462" y="124712"/>
                        </a:moveTo>
                        <a:cubicBezTo>
                          <a:pt x="19462" y="124712"/>
                          <a:pt x="24983" y="128203"/>
                          <a:pt x="25999" y="128838"/>
                        </a:cubicBezTo>
                        <a:lnTo>
                          <a:pt x="31965" y="132455"/>
                        </a:lnTo>
                        <a:lnTo>
                          <a:pt x="35836" y="126680"/>
                        </a:lnTo>
                        <a:cubicBezTo>
                          <a:pt x="36408" y="125855"/>
                          <a:pt x="38057" y="123253"/>
                          <a:pt x="40279" y="119635"/>
                        </a:cubicBezTo>
                        <a:cubicBezTo>
                          <a:pt x="41294" y="121158"/>
                          <a:pt x="42056" y="123824"/>
                          <a:pt x="41929" y="128076"/>
                        </a:cubicBezTo>
                        <a:cubicBezTo>
                          <a:pt x="41739" y="135185"/>
                          <a:pt x="34313" y="149718"/>
                          <a:pt x="27839" y="160444"/>
                        </a:cubicBezTo>
                        <a:cubicBezTo>
                          <a:pt x="21429" y="155240"/>
                          <a:pt x="14131" y="147561"/>
                          <a:pt x="14575" y="141277"/>
                        </a:cubicBezTo>
                        <a:cubicBezTo>
                          <a:pt x="15209" y="129409"/>
                          <a:pt x="19398" y="124776"/>
                          <a:pt x="19462" y="124712"/>
                        </a:cubicBezTo>
                        <a:close/>
                        <a:moveTo>
                          <a:pt x="19462" y="172820"/>
                        </a:moveTo>
                        <a:cubicBezTo>
                          <a:pt x="19462" y="172820"/>
                          <a:pt x="24983" y="176375"/>
                          <a:pt x="25999" y="176945"/>
                        </a:cubicBezTo>
                        <a:lnTo>
                          <a:pt x="31965" y="180627"/>
                        </a:lnTo>
                        <a:lnTo>
                          <a:pt x="35836" y="174851"/>
                        </a:lnTo>
                        <a:cubicBezTo>
                          <a:pt x="36408" y="174026"/>
                          <a:pt x="38057" y="171424"/>
                          <a:pt x="40279" y="167807"/>
                        </a:cubicBezTo>
                        <a:cubicBezTo>
                          <a:pt x="41294" y="169330"/>
                          <a:pt x="42056" y="171995"/>
                          <a:pt x="41929" y="176311"/>
                        </a:cubicBezTo>
                        <a:cubicBezTo>
                          <a:pt x="41739" y="183419"/>
                          <a:pt x="34313" y="197953"/>
                          <a:pt x="27839" y="208616"/>
                        </a:cubicBezTo>
                        <a:cubicBezTo>
                          <a:pt x="21429" y="203475"/>
                          <a:pt x="14131" y="195732"/>
                          <a:pt x="14575" y="189449"/>
                        </a:cubicBezTo>
                        <a:cubicBezTo>
                          <a:pt x="15209" y="177517"/>
                          <a:pt x="19398" y="172884"/>
                          <a:pt x="19462" y="172820"/>
                        </a:cubicBezTo>
                        <a:close/>
                        <a:moveTo>
                          <a:pt x="19462" y="220928"/>
                        </a:moveTo>
                        <a:cubicBezTo>
                          <a:pt x="19462" y="220928"/>
                          <a:pt x="24983" y="224419"/>
                          <a:pt x="25999" y="225054"/>
                        </a:cubicBezTo>
                        <a:lnTo>
                          <a:pt x="31965" y="228735"/>
                        </a:lnTo>
                        <a:lnTo>
                          <a:pt x="35836" y="222959"/>
                        </a:lnTo>
                        <a:cubicBezTo>
                          <a:pt x="36408" y="222134"/>
                          <a:pt x="38057" y="219532"/>
                          <a:pt x="40279" y="215914"/>
                        </a:cubicBezTo>
                        <a:cubicBezTo>
                          <a:pt x="41294" y="217437"/>
                          <a:pt x="42056" y="220103"/>
                          <a:pt x="41929" y="224419"/>
                        </a:cubicBezTo>
                        <a:cubicBezTo>
                          <a:pt x="41739" y="231527"/>
                          <a:pt x="34313" y="246061"/>
                          <a:pt x="27839" y="256723"/>
                        </a:cubicBezTo>
                        <a:cubicBezTo>
                          <a:pt x="21429" y="251583"/>
                          <a:pt x="14131" y="243840"/>
                          <a:pt x="14575" y="237557"/>
                        </a:cubicBezTo>
                        <a:cubicBezTo>
                          <a:pt x="15209" y="225625"/>
                          <a:pt x="19398" y="220928"/>
                          <a:pt x="19462" y="220928"/>
                        </a:cubicBezTo>
                        <a:close/>
                        <a:moveTo>
                          <a:pt x="19462" y="268973"/>
                        </a:moveTo>
                        <a:cubicBezTo>
                          <a:pt x="19462" y="268973"/>
                          <a:pt x="24983" y="272464"/>
                          <a:pt x="25999" y="273098"/>
                        </a:cubicBezTo>
                        <a:lnTo>
                          <a:pt x="31965" y="276779"/>
                        </a:lnTo>
                        <a:lnTo>
                          <a:pt x="35836" y="271004"/>
                        </a:lnTo>
                        <a:cubicBezTo>
                          <a:pt x="36408" y="270178"/>
                          <a:pt x="38057" y="267576"/>
                          <a:pt x="40279" y="263959"/>
                        </a:cubicBezTo>
                        <a:cubicBezTo>
                          <a:pt x="41294" y="265482"/>
                          <a:pt x="42056" y="268148"/>
                          <a:pt x="41929" y="272464"/>
                        </a:cubicBezTo>
                        <a:cubicBezTo>
                          <a:pt x="41739" y="279572"/>
                          <a:pt x="34313" y="294106"/>
                          <a:pt x="27839" y="304832"/>
                        </a:cubicBezTo>
                        <a:cubicBezTo>
                          <a:pt x="21429" y="299627"/>
                          <a:pt x="14131" y="291948"/>
                          <a:pt x="14575" y="285664"/>
                        </a:cubicBezTo>
                        <a:cubicBezTo>
                          <a:pt x="15209" y="273669"/>
                          <a:pt x="19398" y="269036"/>
                          <a:pt x="19462" y="268973"/>
                        </a:cubicBezTo>
                        <a:close/>
                        <a:moveTo>
                          <a:pt x="19462" y="317081"/>
                        </a:moveTo>
                        <a:cubicBezTo>
                          <a:pt x="19462" y="317081"/>
                          <a:pt x="24983" y="320571"/>
                          <a:pt x="25999" y="321206"/>
                        </a:cubicBezTo>
                        <a:lnTo>
                          <a:pt x="31965" y="324824"/>
                        </a:lnTo>
                        <a:lnTo>
                          <a:pt x="35836" y="319048"/>
                        </a:lnTo>
                        <a:cubicBezTo>
                          <a:pt x="36408" y="318223"/>
                          <a:pt x="38057" y="315621"/>
                          <a:pt x="40279" y="312003"/>
                        </a:cubicBezTo>
                        <a:cubicBezTo>
                          <a:pt x="41294" y="313526"/>
                          <a:pt x="42056" y="316192"/>
                          <a:pt x="41929" y="320445"/>
                        </a:cubicBezTo>
                        <a:cubicBezTo>
                          <a:pt x="41739" y="327553"/>
                          <a:pt x="34313" y="342087"/>
                          <a:pt x="27839" y="352813"/>
                        </a:cubicBezTo>
                        <a:cubicBezTo>
                          <a:pt x="21429" y="347608"/>
                          <a:pt x="14131" y="339929"/>
                          <a:pt x="14575" y="333645"/>
                        </a:cubicBezTo>
                        <a:cubicBezTo>
                          <a:pt x="15209" y="321777"/>
                          <a:pt x="19398" y="317081"/>
                          <a:pt x="19462" y="317081"/>
                        </a:cubicBezTo>
                        <a:close/>
                        <a:moveTo>
                          <a:pt x="19462" y="365125"/>
                        </a:moveTo>
                        <a:cubicBezTo>
                          <a:pt x="19462" y="365125"/>
                          <a:pt x="24983" y="368679"/>
                          <a:pt x="25999" y="369251"/>
                        </a:cubicBezTo>
                        <a:lnTo>
                          <a:pt x="31965" y="372931"/>
                        </a:lnTo>
                        <a:lnTo>
                          <a:pt x="35836" y="367156"/>
                        </a:lnTo>
                        <a:cubicBezTo>
                          <a:pt x="36408" y="366331"/>
                          <a:pt x="38057" y="363729"/>
                          <a:pt x="40279" y="360111"/>
                        </a:cubicBezTo>
                        <a:cubicBezTo>
                          <a:pt x="41294" y="361635"/>
                          <a:pt x="42056" y="364300"/>
                          <a:pt x="41929" y="368616"/>
                        </a:cubicBezTo>
                        <a:cubicBezTo>
                          <a:pt x="41739" y="375724"/>
                          <a:pt x="34313" y="390258"/>
                          <a:pt x="27839" y="400921"/>
                        </a:cubicBezTo>
                        <a:cubicBezTo>
                          <a:pt x="21429" y="395780"/>
                          <a:pt x="14131" y="388037"/>
                          <a:pt x="14575" y="381753"/>
                        </a:cubicBezTo>
                        <a:cubicBezTo>
                          <a:pt x="15209" y="369885"/>
                          <a:pt x="19398" y="365189"/>
                          <a:pt x="19462" y="365125"/>
                        </a:cubicBezTo>
                        <a:close/>
                        <a:moveTo>
                          <a:pt x="27776" y="449029"/>
                        </a:moveTo>
                        <a:cubicBezTo>
                          <a:pt x="21366" y="443888"/>
                          <a:pt x="14067" y="436145"/>
                          <a:pt x="14511" y="429862"/>
                        </a:cubicBezTo>
                        <a:cubicBezTo>
                          <a:pt x="15273" y="417993"/>
                          <a:pt x="19462" y="413297"/>
                          <a:pt x="19462" y="413297"/>
                        </a:cubicBezTo>
                        <a:cubicBezTo>
                          <a:pt x="19462" y="413297"/>
                          <a:pt x="24983" y="416787"/>
                          <a:pt x="25999" y="417422"/>
                        </a:cubicBezTo>
                        <a:lnTo>
                          <a:pt x="31965" y="421103"/>
                        </a:lnTo>
                        <a:lnTo>
                          <a:pt x="35836" y="415328"/>
                        </a:lnTo>
                        <a:cubicBezTo>
                          <a:pt x="36408" y="414503"/>
                          <a:pt x="38057" y="411900"/>
                          <a:pt x="40279" y="408283"/>
                        </a:cubicBezTo>
                        <a:cubicBezTo>
                          <a:pt x="41294" y="409806"/>
                          <a:pt x="42056" y="412472"/>
                          <a:pt x="41929" y="416787"/>
                        </a:cubicBezTo>
                        <a:cubicBezTo>
                          <a:pt x="41675" y="423832"/>
                          <a:pt x="34249" y="438303"/>
                          <a:pt x="27776" y="449029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0C8CA1EE-E05F-467D-A431-9BDA5E321C8B}"/>
                      </a:ext>
                    </a:extLst>
                  </p:cNvPr>
                  <p:cNvSpPr/>
                  <p:nvPr/>
                </p:nvSpPr>
                <p:spPr>
                  <a:xfrm>
                    <a:off x="8413003" y="4200821"/>
                    <a:ext cx="47292" cy="298040"/>
                  </a:xfrm>
                  <a:custGeom>
                    <a:avLst/>
                    <a:gdLst>
                      <a:gd name="connsiteX0" fmla="*/ 428 w 47292"/>
                      <a:gd name="connsiteY0" fmla="*/ 0 h 298040"/>
                      <a:gd name="connsiteX1" fmla="*/ 8805 w 47292"/>
                      <a:gd name="connsiteY1" fmla="*/ 15803 h 298040"/>
                      <a:gd name="connsiteX2" fmla="*/ 428 w 47292"/>
                      <a:gd name="connsiteY2" fmla="*/ 0 h 298040"/>
                      <a:gd name="connsiteX3" fmla="*/ 38318 w 47292"/>
                      <a:gd name="connsiteY3" fmla="*/ 89869 h 298040"/>
                      <a:gd name="connsiteX4" fmla="*/ 27656 w 47292"/>
                      <a:gd name="connsiteY4" fmla="*/ 110115 h 298040"/>
                      <a:gd name="connsiteX5" fmla="*/ 14391 w 47292"/>
                      <a:gd name="connsiteY5" fmla="*/ 90948 h 298040"/>
                      <a:gd name="connsiteX6" fmla="*/ 19341 w 47292"/>
                      <a:gd name="connsiteY6" fmla="*/ 74320 h 298040"/>
                      <a:gd name="connsiteX7" fmla="*/ 25878 w 47292"/>
                      <a:gd name="connsiteY7" fmla="*/ 78445 h 298040"/>
                      <a:gd name="connsiteX8" fmla="*/ 31844 w 47292"/>
                      <a:gd name="connsiteY8" fmla="*/ 82126 h 298040"/>
                      <a:gd name="connsiteX9" fmla="*/ 34764 w 47292"/>
                      <a:gd name="connsiteY9" fmla="*/ 77747 h 298040"/>
                      <a:gd name="connsiteX10" fmla="*/ 32669 w 47292"/>
                      <a:gd name="connsiteY10" fmla="*/ 71527 h 298040"/>
                      <a:gd name="connsiteX11" fmla="*/ 28607 w 47292"/>
                      <a:gd name="connsiteY11" fmla="*/ 60421 h 298040"/>
                      <a:gd name="connsiteX12" fmla="*/ 27718 w 47292"/>
                      <a:gd name="connsiteY12" fmla="*/ 61944 h 298040"/>
                      <a:gd name="connsiteX13" fmla="*/ 14454 w 47292"/>
                      <a:gd name="connsiteY13" fmla="*/ 42777 h 298040"/>
                      <a:gd name="connsiteX14" fmla="*/ 16612 w 47292"/>
                      <a:gd name="connsiteY14" fmla="*/ 31543 h 298040"/>
                      <a:gd name="connsiteX15" fmla="*/ 9123 w 47292"/>
                      <a:gd name="connsiteY15" fmla="*/ 16057 h 298040"/>
                      <a:gd name="connsiteX16" fmla="*/ 47 w 47292"/>
                      <a:gd name="connsiteY16" fmla="*/ 41825 h 298040"/>
                      <a:gd name="connsiteX17" fmla="*/ 9187 w 47292"/>
                      <a:gd name="connsiteY17" fmla="*/ 64038 h 298040"/>
                      <a:gd name="connsiteX18" fmla="*/ 47 w 47292"/>
                      <a:gd name="connsiteY18" fmla="*/ 89869 h 298040"/>
                      <a:gd name="connsiteX19" fmla="*/ 9187 w 47292"/>
                      <a:gd name="connsiteY19" fmla="*/ 112083 h 298040"/>
                      <a:gd name="connsiteX20" fmla="*/ 47 w 47292"/>
                      <a:gd name="connsiteY20" fmla="*/ 137914 h 298040"/>
                      <a:gd name="connsiteX21" fmla="*/ 9187 w 47292"/>
                      <a:gd name="connsiteY21" fmla="*/ 160127 h 298040"/>
                      <a:gd name="connsiteX22" fmla="*/ 47 w 47292"/>
                      <a:gd name="connsiteY22" fmla="*/ 185958 h 298040"/>
                      <a:gd name="connsiteX23" fmla="*/ 9187 w 47292"/>
                      <a:gd name="connsiteY23" fmla="*/ 208172 h 298040"/>
                      <a:gd name="connsiteX24" fmla="*/ 47 w 47292"/>
                      <a:gd name="connsiteY24" fmla="*/ 234003 h 298040"/>
                      <a:gd name="connsiteX25" fmla="*/ 9187 w 47292"/>
                      <a:gd name="connsiteY25" fmla="*/ 256216 h 298040"/>
                      <a:gd name="connsiteX26" fmla="*/ 47 w 47292"/>
                      <a:gd name="connsiteY26" fmla="*/ 282047 h 298040"/>
                      <a:gd name="connsiteX27" fmla="*/ 4617 w 47292"/>
                      <a:gd name="connsiteY27" fmla="*/ 298041 h 298040"/>
                      <a:gd name="connsiteX28" fmla="*/ 14708 w 47292"/>
                      <a:gd name="connsiteY28" fmla="*/ 280143 h 298040"/>
                      <a:gd name="connsiteX29" fmla="*/ 19405 w 47292"/>
                      <a:gd name="connsiteY29" fmla="*/ 266307 h 298040"/>
                      <a:gd name="connsiteX30" fmla="*/ 21055 w 47292"/>
                      <a:gd name="connsiteY30" fmla="*/ 267386 h 298040"/>
                      <a:gd name="connsiteX31" fmla="*/ 27147 w 47292"/>
                      <a:gd name="connsiteY31" fmla="*/ 253551 h 298040"/>
                      <a:gd name="connsiteX32" fmla="*/ 14454 w 47292"/>
                      <a:gd name="connsiteY32" fmla="*/ 234828 h 298040"/>
                      <a:gd name="connsiteX33" fmla="*/ 19405 w 47292"/>
                      <a:gd name="connsiteY33" fmla="*/ 218199 h 298040"/>
                      <a:gd name="connsiteX34" fmla="*/ 25942 w 47292"/>
                      <a:gd name="connsiteY34" fmla="*/ 222325 h 298040"/>
                      <a:gd name="connsiteX35" fmla="*/ 31907 w 47292"/>
                      <a:gd name="connsiteY35" fmla="*/ 225943 h 298040"/>
                      <a:gd name="connsiteX36" fmla="*/ 35779 w 47292"/>
                      <a:gd name="connsiteY36" fmla="*/ 220167 h 298040"/>
                      <a:gd name="connsiteX37" fmla="*/ 40222 w 47292"/>
                      <a:gd name="connsiteY37" fmla="*/ 213122 h 298040"/>
                      <a:gd name="connsiteX38" fmla="*/ 40349 w 47292"/>
                      <a:gd name="connsiteY38" fmla="*/ 213312 h 298040"/>
                      <a:gd name="connsiteX39" fmla="*/ 38318 w 47292"/>
                      <a:gd name="connsiteY39" fmla="*/ 89869 h 298040"/>
                      <a:gd name="connsiteX40" fmla="*/ 19341 w 47292"/>
                      <a:gd name="connsiteY40" fmla="*/ 122428 h 298040"/>
                      <a:gd name="connsiteX41" fmla="*/ 25878 w 47292"/>
                      <a:gd name="connsiteY41" fmla="*/ 126553 h 298040"/>
                      <a:gd name="connsiteX42" fmla="*/ 31844 w 47292"/>
                      <a:gd name="connsiteY42" fmla="*/ 130234 h 298040"/>
                      <a:gd name="connsiteX43" fmla="*/ 35715 w 47292"/>
                      <a:gd name="connsiteY43" fmla="*/ 124459 h 298040"/>
                      <a:gd name="connsiteX44" fmla="*/ 40159 w 47292"/>
                      <a:gd name="connsiteY44" fmla="*/ 117414 h 298040"/>
                      <a:gd name="connsiteX45" fmla="*/ 41809 w 47292"/>
                      <a:gd name="connsiteY45" fmla="*/ 125919 h 298040"/>
                      <a:gd name="connsiteX46" fmla="*/ 27718 w 47292"/>
                      <a:gd name="connsiteY46" fmla="*/ 158223 h 298040"/>
                      <a:gd name="connsiteX47" fmla="*/ 14454 w 47292"/>
                      <a:gd name="connsiteY47" fmla="*/ 139056 h 298040"/>
                      <a:gd name="connsiteX48" fmla="*/ 19341 w 47292"/>
                      <a:gd name="connsiteY48" fmla="*/ 122428 h 298040"/>
                      <a:gd name="connsiteX49" fmla="*/ 41745 w 47292"/>
                      <a:gd name="connsiteY49" fmla="*/ 173900 h 298040"/>
                      <a:gd name="connsiteX50" fmla="*/ 27656 w 47292"/>
                      <a:gd name="connsiteY50" fmla="*/ 206268 h 298040"/>
                      <a:gd name="connsiteX51" fmla="*/ 14391 w 47292"/>
                      <a:gd name="connsiteY51" fmla="*/ 187101 h 298040"/>
                      <a:gd name="connsiteX52" fmla="*/ 19341 w 47292"/>
                      <a:gd name="connsiteY52" fmla="*/ 170472 h 298040"/>
                      <a:gd name="connsiteX53" fmla="*/ 25878 w 47292"/>
                      <a:gd name="connsiteY53" fmla="*/ 174598 h 298040"/>
                      <a:gd name="connsiteX54" fmla="*/ 31844 w 47292"/>
                      <a:gd name="connsiteY54" fmla="*/ 178279 h 298040"/>
                      <a:gd name="connsiteX55" fmla="*/ 35715 w 47292"/>
                      <a:gd name="connsiteY55" fmla="*/ 172503 h 298040"/>
                      <a:gd name="connsiteX56" fmla="*/ 40159 w 47292"/>
                      <a:gd name="connsiteY56" fmla="*/ 165458 h 298040"/>
                      <a:gd name="connsiteX57" fmla="*/ 41745 w 47292"/>
                      <a:gd name="connsiteY57" fmla="*/ 173900 h 298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</a:cxnLst>
                    <a:rect l="l" t="t" r="r" b="b"/>
                    <a:pathLst>
                      <a:path w="47292" h="298040">
                        <a:moveTo>
                          <a:pt x="428" y="0"/>
                        </a:moveTo>
                        <a:cubicBezTo>
                          <a:pt x="1634" y="5839"/>
                          <a:pt x="4998" y="11234"/>
                          <a:pt x="8805" y="15803"/>
                        </a:cubicBezTo>
                        <a:cubicBezTo>
                          <a:pt x="6140" y="10409"/>
                          <a:pt x="3347" y="5141"/>
                          <a:pt x="428" y="0"/>
                        </a:cubicBezTo>
                        <a:close/>
                        <a:moveTo>
                          <a:pt x="38318" y="89869"/>
                        </a:moveTo>
                        <a:cubicBezTo>
                          <a:pt x="35526" y="96470"/>
                          <a:pt x="31400" y="103959"/>
                          <a:pt x="27656" y="110115"/>
                        </a:cubicBezTo>
                        <a:cubicBezTo>
                          <a:pt x="21245" y="104975"/>
                          <a:pt x="13947" y="97231"/>
                          <a:pt x="14391" y="90948"/>
                        </a:cubicBezTo>
                        <a:cubicBezTo>
                          <a:pt x="15152" y="79080"/>
                          <a:pt x="19341" y="74383"/>
                          <a:pt x="19341" y="74320"/>
                        </a:cubicBezTo>
                        <a:cubicBezTo>
                          <a:pt x="19341" y="74320"/>
                          <a:pt x="24863" y="77874"/>
                          <a:pt x="25878" y="78445"/>
                        </a:cubicBezTo>
                        <a:lnTo>
                          <a:pt x="31844" y="82126"/>
                        </a:lnTo>
                        <a:lnTo>
                          <a:pt x="34764" y="77747"/>
                        </a:lnTo>
                        <a:cubicBezTo>
                          <a:pt x="34065" y="75653"/>
                          <a:pt x="33367" y="73622"/>
                          <a:pt x="32669" y="71527"/>
                        </a:cubicBezTo>
                        <a:cubicBezTo>
                          <a:pt x="31337" y="67783"/>
                          <a:pt x="30004" y="64102"/>
                          <a:pt x="28607" y="60421"/>
                        </a:cubicBezTo>
                        <a:cubicBezTo>
                          <a:pt x="28290" y="60929"/>
                          <a:pt x="27973" y="61436"/>
                          <a:pt x="27718" y="61944"/>
                        </a:cubicBezTo>
                        <a:cubicBezTo>
                          <a:pt x="21309" y="56739"/>
                          <a:pt x="14010" y="49060"/>
                          <a:pt x="14454" y="42777"/>
                        </a:cubicBezTo>
                        <a:cubicBezTo>
                          <a:pt x="14772" y="37890"/>
                          <a:pt x="15660" y="34209"/>
                          <a:pt x="16612" y="31543"/>
                        </a:cubicBezTo>
                        <a:cubicBezTo>
                          <a:pt x="14201" y="26275"/>
                          <a:pt x="11725" y="21135"/>
                          <a:pt x="9123" y="16057"/>
                        </a:cubicBezTo>
                        <a:cubicBezTo>
                          <a:pt x="7663" y="17517"/>
                          <a:pt x="1126" y="25133"/>
                          <a:pt x="47" y="41825"/>
                        </a:cubicBezTo>
                        <a:cubicBezTo>
                          <a:pt x="-460" y="50203"/>
                          <a:pt x="3856" y="57882"/>
                          <a:pt x="9187" y="64038"/>
                        </a:cubicBezTo>
                        <a:cubicBezTo>
                          <a:pt x="7854" y="65371"/>
                          <a:pt x="1126" y="72923"/>
                          <a:pt x="47" y="89869"/>
                        </a:cubicBezTo>
                        <a:cubicBezTo>
                          <a:pt x="-460" y="98247"/>
                          <a:pt x="3856" y="105926"/>
                          <a:pt x="9187" y="112083"/>
                        </a:cubicBezTo>
                        <a:cubicBezTo>
                          <a:pt x="7854" y="113415"/>
                          <a:pt x="1126" y="120968"/>
                          <a:pt x="47" y="137914"/>
                        </a:cubicBezTo>
                        <a:cubicBezTo>
                          <a:pt x="-460" y="146291"/>
                          <a:pt x="3856" y="153971"/>
                          <a:pt x="9187" y="160127"/>
                        </a:cubicBezTo>
                        <a:cubicBezTo>
                          <a:pt x="7854" y="161460"/>
                          <a:pt x="1126" y="169013"/>
                          <a:pt x="47" y="185958"/>
                        </a:cubicBezTo>
                        <a:cubicBezTo>
                          <a:pt x="-460" y="194336"/>
                          <a:pt x="3856" y="202015"/>
                          <a:pt x="9187" y="208172"/>
                        </a:cubicBezTo>
                        <a:cubicBezTo>
                          <a:pt x="7854" y="209504"/>
                          <a:pt x="1126" y="217057"/>
                          <a:pt x="47" y="234003"/>
                        </a:cubicBezTo>
                        <a:cubicBezTo>
                          <a:pt x="-460" y="242380"/>
                          <a:pt x="3856" y="250060"/>
                          <a:pt x="9187" y="256216"/>
                        </a:cubicBezTo>
                        <a:cubicBezTo>
                          <a:pt x="7854" y="257549"/>
                          <a:pt x="1126" y="265102"/>
                          <a:pt x="47" y="282047"/>
                        </a:cubicBezTo>
                        <a:cubicBezTo>
                          <a:pt x="-333" y="287823"/>
                          <a:pt x="1634" y="293281"/>
                          <a:pt x="4617" y="298041"/>
                        </a:cubicBezTo>
                        <a:cubicBezTo>
                          <a:pt x="8171" y="292139"/>
                          <a:pt x="11535" y="286173"/>
                          <a:pt x="14708" y="280143"/>
                        </a:cubicBezTo>
                        <a:cubicBezTo>
                          <a:pt x="15850" y="270242"/>
                          <a:pt x="19405" y="266307"/>
                          <a:pt x="19405" y="266307"/>
                        </a:cubicBezTo>
                        <a:cubicBezTo>
                          <a:pt x="19405" y="266307"/>
                          <a:pt x="20103" y="266752"/>
                          <a:pt x="21055" y="267386"/>
                        </a:cubicBezTo>
                        <a:cubicBezTo>
                          <a:pt x="23213" y="262817"/>
                          <a:pt x="25244" y="258247"/>
                          <a:pt x="27147" y="253551"/>
                        </a:cubicBezTo>
                        <a:cubicBezTo>
                          <a:pt x="20864" y="248410"/>
                          <a:pt x="14074" y="240921"/>
                          <a:pt x="14454" y="234828"/>
                        </a:cubicBezTo>
                        <a:cubicBezTo>
                          <a:pt x="15216" y="222896"/>
                          <a:pt x="19405" y="218263"/>
                          <a:pt x="19405" y="218199"/>
                        </a:cubicBezTo>
                        <a:cubicBezTo>
                          <a:pt x="19405" y="218199"/>
                          <a:pt x="24926" y="221690"/>
                          <a:pt x="25942" y="222325"/>
                        </a:cubicBezTo>
                        <a:lnTo>
                          <a:pt x="31907" y="225943"/>
                        </a:lnTo>
                        <a:lnTo>
                          <a:pt x="35779" y="220167"/>
                        </a:lnTo>
                        <a:cubicBezTo>
                          <a:pt x="36351" y="219342"/>
                          <a:pt x="38064" y="216740"/>
                          <a:pt x="40222" y="213122"/>
                        </a:cubicBezTo>
                        <a:cubicBezTo>
                          <a:pt x="40286" y="213186"/>
                          <a:pt x="40286" y="213249"/>
                          <a:pt x="40349" y="213312"/>
                        </a:cubicBezTo>
                        <a:cubicBezTo>
                          <a:pt x="49679" y="174725"/>
                          <a:pt x="50186" y="133344"/>
                          <a:pt x="38318" y="89869"/>
                        </a:cubicBezTo>
                        <a:close/>
                        <a:moveTo>
                          <a:pt x="19341" y="122428"/>
                        </a:moveTo>
                        <a:cubicBezTo>
                          <a:pt x="19341" y="122428"/>
                          <a:pt x="24863" y="125919"/>
                          <a:pt x="25878" y="126553"/>
                        </a:cubicBezTo>
                        <a:lnTo>
                          <a:pt x="31844" y="130234"/>
                        </a:lnTo>
                        <a:lnTo>
                          <a:pt x="35715" y="124459"/>
                        </a:lnTo>
                        <a:cubicBezTo>
                          <a:pt x="36287" y="123634"/>
                          <a:pt x="38001" y="121032"/>
                          <a:pt x="40159" y="117414"/>
                        </a:cubicBezTo>
                        <a:cubicBezTo>
                          <a:pt x="41174" y="118937"/>
                          <a:pt x="41936" y="121603"/>
                          <a:pt x="41809" y="125919"/>
                        </a:cubicBezTo>
                        <a:cubicBezTo>
                          <a:pt x="41618" y="133027"/>
                          <a:pt x="34192" y="147561"/>
                          <a:pt x="27718" y="158223"/>
                        </a:cubicBezTo>
                        <a:cubicBezTo>
                          <a:pt x="21309" y="153082"/>
                          <a:pt x="14010" y="145339"/>
                          <a:pt x="14454" y="139056"/>
                        </a:cubicBezTo>
                        <a:cubicBezTo>
                          <a:pt x="15089" y="127124"/>
                          <a:pt x="19278" y="122428"/>
                          <a:pt x="19341" y="122428"/>
                        </a:cubicBezTo>
                        <a:close/>
                        <a:moveTo>
                          <a:pt x="41745" y="173900"/>
                        </a:moveTo>
                        <a:cubicBezTo>
                          <a:pt x="41555" y="181008"/>
                          <a:pt x="34129" y="195542"/>
                          <a:pt x="27656" y="206268"/>
                        </a:cubicBezTo>
                        <a:cubicBezTo>
                          <a:pt x="21245" y="201063"/>
                          <a:pt x="13947" y="193384"/>
                          <a:pt x="14391" y="187101"/>
                        </a:cubicBezTo>
                        <a:cubicBezTo>
                          <a:pt x="15152" y="175169"/>
                          <a:pt x="19341" y="170536"/>
                          <a:pt x="19341" y="170472"/>
                        </a:cubicBezTo>
                        <a:cubicBezTo>
                          <a:pt x="19341" y="170472"/>
                          <a:pt x="24863" y="173963"/>
                          <a:pt x="25878" y="174598"/>
                        </a:cubicBezTo>
                        <a:lnTo>
                          <a:pt x="31844" y="178279"/>
                        </a:lnTo>
                        <a:lnTo>
                          <a:pt x="35715" y="172503"/>
                        </a:lnTo>
                        <a:cubicBezTo>
                          <a:pt x="36287" y="171678"/>
                          <a:pt x="38001" y="169076"/>
                          <a:pt x="40159" y="165458"/>
                        </a:cubicBezTo>
                        <a:cubicBezTo>
                          <a:pt x="41111" y="166918"/>
                          <a:pt x="41872" y="169647"/>
                          <a:pt x="41745" y="173900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533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191107" y="4285803"/>
                <a:ext cx="1269177" cy="292392"/>
                <a:chOff x="7191107" y="4285803"/>
                <a:chExt cx="1269177" cy="292392"/>
              </a:xfrm>
              <a:solidFill>
                <a:srgbClr val="1D3143"/>
              </a:solidFill>
            </p:grpSpPr>
            <p:sp>
              <p:nvSpPr>
                <p:cNvPr id="1534" name="Freeform: Shape 1533">
                  <a:extLst>
                    <a:ext uri="{FF2B5EF4-FFF2-40B4-BE49-F238E27FC236}">
                      <a16:creationId xmlns:a16="http://schemas.microsoft.com/office/drawing/2014/main" id="{B00644EF-A66A-4177-8007-830E929B423D}"/>
                    </a:ext>
                  </a:extLst>
                </p:cNvPr>
                <p:cNvSpPr/>
                <p:nvPr/>
              </p:nvSpPr>
              <p:spPr>
                <a:xfrm>
                  <a:off x="8380377" y="4285803"/>
                  <a:ext cx="79908" cy="226196"/>
                </a:xfrm>
                <a:custGeom>
                  <a:avLst/>
                  <a:gdLst>
                    <a:gd name="connsiteX0" fmla="*/ 29120 w 79908"/>
                    <a:gd name="connsiteY0" fmla="*/ 226196 h 226196"/>
                    <a:gd name="connsiteX1" fmla="*/ 624 w 79908"/>
                    <a:gd name="connsiteY1" fmla="*/ 128584 h 226196"/>
                    <a:gd name="connsiteX2" fmla="*/ 69549 w 79908"/>
                    <a:gd name="connsiteY2" fmla="*/ 0 h 226196"/>
                    <a:gd name="connsiteX3" fmla="*/ 29120 w 79908"/>
                    <a:gd name="connsiteY3" fmla="*/ 226196 h 226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908" h="226196">
                      <a:moveTo>
                        <a:pt x="29120" y="226196"/>
                      </a:moveTo>
                      <a:cubicBezTo>
                        <a:pt x="16554" y="204935"/>
                        <a:pt x="5129" y="173773"/>
                        <a:pt x="624" y="128584"/>
                      </a:cubicBezTo>
                      <a:cubicBezTo>
                        <a:pt x="-5216" y="69687"/>
                        <a:pt x="30897" y="27671"/>
                        <a:pt x="69549" y="0"/>
                      </a:cubicBezTo>
                      <a:cubicBezTo>
                        <a:pt x="94174" y="83840"/>
                        <a:pt x="72595" y="160063"/>
                        <a:pt x="29120" y="226196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35" name="Freeform: Shape 1534">
                  <a:extLst>
                    <a:ext uri="{FF2B5EF4-FFF2-40B4-BE49-F238E27FC236}">
                      <a16:creationId xmlns:a16="http://schemas.microsoft.com/office/drawing/2014/main" id="{62AA127B-9297-4268-9FD7-4C3EBBC72250}"/>
                    </a:ext>
                  </a:extLst>
                </p:cNvPr>
                <p:cNvSpPr/>
                <p:nvPr/>
              </p:nvSpPr>
              <p:spPr>
                <a:xfrm>
                  <a:off x="7191107" y="4342479"/>
                  <a:ext cx="60502" cy="235716"/>
                </a:xfrm>
                <a:custGeom>
                  <a:avLst/>
                  <a:gdLst>
                    <a:gd name="connsiteX0" fmla="*/ 38158 w 60502"/>
                    <a:gd name="connsiteY0" fmla="*/ 235716 h 235716"/>
                    <a:gd name="connsiteX1" fmla="*/ 7758 w 60502"/>
                    <a:gd name="connsiteY1" fmla="*/ 42840 h 235716"/>
                    <a:gd name="connsiteX2" fmla="*/ 21022 w 60502"/>
                    <a:gd name="connsiteY2" fmla="*/ 0 h 235716"/>
                    <a:gd name="connsiteX3" fmla="*/ 59166 w 60502"/>
                    <a:gd name="connsiteY3" fmla="*/ 93487 h 235716"/>
                    <a:gd name="connsiteX4" fmla="*/ 38158 w 60502"/>
                    <a:gd name="connsiteY4" fmla="*/ 235716 h 235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02" h="235716">
                      <a:moveTo>
                        <a:pt x="38158" y="235716"/>
                      </a:moveTo>
                      <a:cubicBezTo>
                        <a:pt x="2363" y="177771"/>
                        <a:pt x="-9379" y="113923"/>
                        <a:pt x="7758" y="42840"/>
                      </a:cubicBezTo>
                      <a:cubicBezTo>
                        <a:pt x="11375" y="27799"/>
                        <a:pt x="15882" y="13582"/>
                        <a:pt x="21022" y="0"/>
                      </a:cubicBezTo>
                      <a:cubicBezTo>
                        <a:pt x="40760" y="30147"/>
                        <a:pt x="55612" y="62198"/>
                        <a:pt x="59166" y="93487"/>
                      </a:cubicBezTo>
                      <a:cubicBezTo>
                        <a:pt x="64433" y="138993"/>
                        <a:pt x="53453" y="190274"/>
                        <a:pt x="38158" y="235716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536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347378" y="3872649"/>
              <a:ext cx="962539" cy="326014"/>
              <a:chOff x="7347378" y="3872649"/>
              <a:chExt cx="962539" cy="326014"/>
            </a:xfrm>
            <a:solidFill>
              <a:srgbClr val="FDD2B4"/>
            </a:solidFill>
          </p:grpSpPr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AF4665FC-FB88-4807-AB99-D5BDEECF3349}"/>
                  </a:ext>
                </a:extLst>
              </p:cNvPr>
              <p:cNvSpPr/>
              <p:nvPr/>
            </p:nvSpPr>
            <p:spPr>
              <a:xfrm>
                <a:off x="8098467" y="3872649"/>
                <a:ext cx="211449" cy="240714"/>
              </a:xfrm>
              <a:custGeom>
                <a:avLst/>
                <a:gdLst>
                  <a:gd name="connsiteX0" fmla="*/ 154520 w 211449"/>
                  <a:gd name="connsiteY0" fmla="*/ 156304 h 240714"/>
                  <a:gd name="connsiteX1" fmla="*/ 142208 w 211449"/>
                  <a:gd name="connsiteY1" fmla="*/ 102611 h 240714"/>
                  <a:gd name="connsiteX2" fmla="*/ 124564 w 211449"/>
                  <a:gd name="connsiteY2" fmla="*/ 71258 h 240714"/>
                  <a:gd name="connsiteX3" fmla="*/ 106476 w 211449"/>
                  <a:gd name="connsiteY3" fmla="*/ 4745 h 240714"/>
                  <a:gd name="connsiteX4" fmla="*/ 108253 w 211449"/>
                  <a:gd name="connsiteY4" fmla="*/ 68910 h 240714"/>
                  <a:gd name="connsiteX5" fmla="*/ 61668 w 211449"/>
                  <a:gd name="connsiteY5" fmla="*/ 175 h 240714"/>
                  <a:gd name="connsiteX6" fmla="*/ 88578 w 211449"/>
                  <a:gd name="connsiteY6" fmla="*/ 73289 h 240714"/>
                  <a:gd name="connsiteX7" fmla="*/ 29935 w 211449"/>
                  <a:gd name="connsiteY7" fmla="*/ 16867 h 240714"/>
                  <a:gd name="connsiteX8" fmla="*/ 76710 w 211449"/>
                  <a:gd name="connsiteY8" fmla="*/ 92456 h 240714"/>
                  <a:gd name="connsiteX9" fmla="*/ 169 w 211449"/>
                  <a:gd name="connsiteY9" fmla="*/ 45300 h 240714"/>
                  <a:gd name="connsiteX10" fmla="*/ 70617 w 211449"/>
                  <a:gd name="connsiteY10" fmla="*/ 122729 h 240714"/>
                  <a:gd name="connsiteX11" fmla="*/ 47324 w 211449"/>
                  <a:gd name="connsiteY11" fmla="*/ 134852 h 240714"/>
                  <a:gd name="connsiteX12" fmla="*/ 13941 w 211449"/>
                  <a:gd name="connsiteY12" fmla="*/ 144943 h 240714"/>
                  <a:gd name="connsiteX13" fmla="*/ 43580 w 211449"/>
                  <a:gd name="connsiteY13" fmla="*/ 148434 h 240714"/>
                  <a:gd name="connsiteX14" fmla="*/ 137512 w 211449"/>
                  <a:gd name="connsiteY14" fmla="*/ 178327 h 240714"/>
                  <a:gd name="connsiteX15" fmla="*/ 175401 w 211449"/>
                  <a:gd name="connsiteY15" fmla="*/ 240715 h 240714"/>
                  <a:gd name="connsiteX16" fmla="*/ 211450 w 211449"/>
                  <a:gd name="connsiteY16" fmla="*/ 199398 h 240714"/>
                  <a:gd name="connsiteX17" fmla="*/ 154520 w 211449"/>
                  <a:gd name="connsiteY17" fmla="*/ 156304 h 240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1449" h="240714">
                    <a:moveTo>
                      <a:pt x="154520" y="156304"/>
                    </a:moveTo>
                    <a:cubicBezTo>
                      <a:pt x="154520" y="156304"/>
                      <a:pt x="153441" y="126030"/>
                      <a:pt x="142208" y="102611"/>
                    </a:cubicBezTo>
                    <a:cubicBezTo>
                      <a:pt x="131038" y="79191"/>
                      <a:pt x="124564" y="71258"/>
                      <a:pt x="124564" y="71258"/>
                    </a:cubicBezTo>
                    <a:cubicBezTo>
                      <a:pt x="124564" y="71258"/>
                      <a:pt x="116631" y="1952"/>
                      <a:pt x="106476" y="4745"/>
                    </a:cubicBezTo>
                    <a:cubicBezTo>
                      <a:pt x="96384" y="7537"/>
                      <a:pt x="111807" y="60215"/>
                      <a:pt x="108253" y="68910"/>
                    </a:cubicBezTo>
                    <a:cubicBezTo>
                      <a:pt x="104699" y="77605"/>
                      <a:pt x="76519" y="4300"/>
                      <a:pt x="61668" y="175"/>
                    </a:cubicBezTo>
                    <a:cubicBezTo>
                      <a:pt x="46753" y="-3887"/>
                      <a:pt x="89530" y="64086"/>
                      <a:pt x="88578" y="73289"/>
                    </a:cubicBezTo>
                    <a:cubicBezTo>
                      <a:pt x="87626" y="82428"/>
                      <a:pt x="38376" y="10964"/>
                      <a:pt x="29935" y="16867"/>
                    </a:cubicBezTo>
                    <a:cubicBezTo>
                      <a:pt x="21430" y="22769"/>
                      <a:pt x="78423" y="84776"/>
                      <a:pt x="76710" y="92456"/>
                    </a:cubicBezTo>
                    <a:cubicBezTo>
                      <a:pt x="74932" y="100135"/>
                      <a:pt x="4040" y="36415"/>
                      <a:pt x="169" y="45300"/>
                    </a:cubicBezTo>
                    <a:cubicBezTo>
                      <a:pt x="-3702" y="54185"/>
                      <a:pt x="60145" y="109402"/>
                      <a:pt x="70617" y="122729"/>
                    </a:cubicBezTo>
                    <a:cubicBezTo>
                      <a:pt x="81089" y="136058"/>
                      <a:pt x="76202" y="142595"/>
                      <a:pt x="47324" y="134852"/>
                    </a:cubicBezTo>
                    <a:cubicBezTo>
                      <a:pt x="18447" y="127109"/>
                      <a:pt x="8419" y="143293"/>
                      <a:pt x="13941" y="144943"/>
                    </a:cubicBezTo>
                    <a:cubicBezTo>
                      <a:pt x="19462" y="146657"/>
                      <a:pt x="25365" y="142404"/>
                      <a:pt x="43580" y="148434"/>
                    </a:cubicBezTo>
                    <a:cubicBezTo>
                      <a:pt x="61859" y="154463"/>
                      <a:pt x="99558" y="180675"/>
                      <a:pt x="137512" y="178327"/>
                    </a:cubicBezTo>
                    <a:cubicBezTo>
                      <a:pt x="137512" y="178327"/>
                      <a:pt x="155790" y="201936"/>
                      <a:pt x="175401" y="240715"/>
                    </a:cubicBezTo>
                    <a:cubicBezTo>
                      <a:pt x="187015" y="226625"/>
                      <a:pt x="199011" y="212789"/>
                      <a:pt x="211450" y="199398"/>
                    </a:cubicBezTo>
                    <a:cubicBezTo>
                      <a:pt x="178891" y="170520"/>
                      <a:pt x="154520" y="156304"/>
                      <a:pt x="154520" y="15630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8D38DBA6-5091-40A7-A35E-A56C9DFED62D}"/>
                  </a:ext>
                </a:extLst>
              </p:cNvPr>
              <p:cNvSpPr/>
              <p:nvPr/>
            </p:nvSpPr>
            <p:spPr>
              <a:xfrm>
                <a:off x="7347378" y="3985557"/>
                <a:ext cx="198756" cy="213106"/>
              </a:xfrm>
              <a:custGeom>
                <a:avLst/>
                <a:gdLst>
                  <a:gd name="connsiteX0" fmla="*/ 38461 w 198756"/>
                  <a:gd name="connsiteY0" fmla="*/ 213107 h 213106"/>
                  <a:gd name="connsiteX1" fmla="*/ 61245 w 198756"/>
                  <a:gd name="connsiteY1" fmla="*/ 178327 h 213106"/>
                  <a:gd name="connsiteX2" fmla="*/ 155176 w 198756"/>
                  <a:gd name="connsiteY2" fmla="*/ 148434 h 213106"/>
                  <a:gd name="connsiteX3" fmla="*/ 184816 w 198756"/>
                  <a:gd name="connsiteY3" fmla="*/ 144943 h 213106"/>
                  <a:gd name="connsiteX4" fmla="*/ 151432 w 198756"/>
                  <a:gd name="connsiteY4" fmla="*/ 134852 h 213106"/>
                  <a:gd name="connsiteX5" fmla="*/ 128139 w 198756"/>
                  <a:gd name="connsiteY5" fmla="*/ 122730 h 213106"/>
                  <a:gd name="connsiteX6" fmla="*/ 198588 w 198756"/>
                  <a:gd name="connsiteY6" fmla="*/ 45300 h 213106"/>
                  <a:gd name="connsiteX7" fmla="*/ 122047 w 198756"/>
                  <a:gd name="connsiteY7" fmla="*/ 92456 h 213106"/>
                  <a:gd name="connsiteX8" fmla="*/ 168758 w 198756"/>
                  <a:gd name="connsiteY8" fmla="*/ 16867 h 213106"/>
                  <a:gd name="connsiteX9" fmla="*/ 110051 w 198756"/>
                  <a:gd name="connsiteY9" fmla="*/ 73289 h 213106"/>
                  <a:gd name="connsiteX10" fmla="*/ 136961 w 198756"/>
                  <a:gd name="connsiteY10" fmla="*/ 175 h 213106"/>
                  <a:gd name="connsiteX11" fmla="*/ 90377 w 198756"/>
                  <a:gd name="connsiteY11" fmla="*/ 68910 h 213106"/>
                  <a:gd name="connsiteX12" fmla="*/ 92153 w 198756"/>
                  <a:gd name="connsiteY12" fmla="*/ 4745 h 213106"/>
                  <a:gd name="connsiteX13" fmla="*/ 74065 w 198756"/>
                  <a:gd name="connsiteY13" fmla="*/ 71258 h 213106"/>
                  <a:gd name="connsiteX14" fmla="*/ 56422 w 198756"/>
                  <a:gd name="connsiteY14" fmla="*/ 102547 h 213106"/>
                  <a:gd name="connsiteX15" fmla="*/ 44109 w 198756"/>
                  <a:gd name="connsiteY15" fmla="*/ 156240 h 213106"/>
                  <a:gd name="connsiteX16" fmla="*/ 0 w 198756"/>
                  <a:gd name="connsiteY16" fmla="*/ 183975 h 213106"/>
                  <a:gd name="connsiteX17" fmla="*/ 7743 w 198756"/>
                  <a:gd name="connsiteY17" fmla="*/ 192353 h 213106"/>
                  <a:gd name="connsiteX18" fmla="*/ 38461 w 198756"/>
                  <a:gd name="connsiteY18" fmla="*/ 213107 h 21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8756" h="213106">
                    <a:moveTo>
                      <a:pt x="38461" y="213107"/>
                    </a:moveTo>
                    <a:cubicBezTo>
                      <a:pt x="51472" y="191020"/>
                      <a:pt x="61245" y="178327"/>
                      <a:pt x="61245" y="178327"/>
                    </a:cubicBezTo>
                    <a:cubicBezTo>
                      <a:pt x="99199" y="180675"/>
                      <a:pt x="136961" y="154526"/>
                      <a:pt x="155176" y="148434"/>
                    </a:cubicBezTo>
                    <a:cubicBezTo>
                      <a:pt x="173455" y="142404"/>
                      <a:pt x="179294" y="146657"/>
                      <a:pt x="184816" y="144943"/>
                    </a:cubicBezTo>
                    <a:cubicBezTo>
                      <a:pt x="190337" y="143230"/>
                      <a:pt x="180309" y="127109"/>
                      <a:pt x="151432" y="134852"/>
                    </a:cubicBezTo>
                    <a:cubicBezTo>
                      <a:pt x="122554" y="142595"/>
                      <a:pt x="117667" y="136058"/>
                      <a:pt x="128139" y="122730"/>
                    </a:cubicBezTo>
                    <a:cubicBezTo>
                      <a:pt x="138612" y="109465"/>
                      <a:pt x="202459" y="54185"/>
                      <a:pt x="198588" y="45300"/>
                    </a:cubicBezTo>
                    <a:cubicBezTo>
                      <a:pt x="194716" y="36415"/>
                      <a:pt x="123824" y="100135"/>
                      <a:pt x="122047" y="92456"/>
                    </a:cubicBezTo>
                    <a:cubicBezTo>
                      <a:pt x="120270" y="84776"/>
                      <a:pt x="177263" y="22833"/>
                      <a:pt x="168758" y="16867"/>
                    </a:cubicBezTo>
                    <a:cubicBezTo>
                      <a:pt x="160254" y="10964"/>
                      <a:pt x="111067" y="82492"/>
                      <a:pt x="110051" y="73289"/>
                    </a:cubicBezTo>
                    <a:cubicBezTo>
                      <a:pt x="109099" y="64086"/>
                      <a:pt x="151876" y="-3887"/>
                      <a:pt x="136961" y="175"/>
                    </a:cubicBezTo>
                    <a:cubicBezTo>
                      <a:pt x="122047" y="4300"/>
                      <a:pt x="93867" y="77605"/>
                      <a:pt x="90377" y="68910"/>
                    </a:cubicBezTo>
                    <a:cubicBezTo>
                      <a:pt x="86822" y="60215"/>
                      <a:pt x="102245" y="7537"/>
                      <a:pt x="92153" y="4745"/>
                    </a:cubicBezTo>
                    <a:cubicBezTo>
                      <a:pt x="82062" y="1952"/>
                      <a:pt x="74065" y="71258"/>
                      <a:pt x="74065" y="71258"/>
                    </a:cubicBezTo>
                    <a:cubicBezTo>
                      <a:pt x="74065" y="71258"/>
                      <a:pt x="67592" y="79128"/>
                      <a:pt x="56422" y="102547"/>
                    </a:cubicBezTo>
                    <a:cubicBezTo>
                      <a:pt x="45252" y="125966"/>
                      <a:pt x="44109" y="156240"/>
                      <a:pt x="44109" y="156240"/>
                    </a:cubicBezTo>
                    <a:cubicBezTo>
                      <a:pt x="44109" y="156240"/>
                      <a:pt x="25704" y="165189"/>
                      <a:pt x="0" y="183975"/>
                    </a:cubicBezTo>
                    <a:cubicBezTo>
                      <a:pt x="2602" y="186831"/>
                      <a:pt x="5140" y="189751"/>
                      <a:pt x="7743" y="192353"/>
                    </a:cubicBezTo>
                    <a:cubicBezTo>
                      <a:pt x="18279" y="199017"/>
                      <a:pt x="28497" y="205935"/>
                      <a:pt x="38461" y="213107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39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682086" y="4180162"/>
              <a:ext cx="336053" cy="448440"/>
              <a:chOff x="7682086" y="4180162"/>
              <a:chExt cx="336053" cy="448440"/>
            </a:xfrm>
            <a:solidFill>
              <a:schemeClr val="accent1"/>
            </a:solidFill>
          </p:grpSpPr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008AEB05-8C8C-442C-91DE-DAD137CFAA23}"/>
                  </a:ext>
                </a:extLst>
              </p:cNvPr>
              <p:cNvSpPr/>
              <p:nvPr/>
            </p:nvSpPr>
            <p:spPr>
              <a:xfrm>
                <a:off x="7682086" y="4240006"/>
                <a:ext cx="233659" cy="388596"/>
              </a:xfrm>
              <a:custGeom>
                <a:avLst/>
                <a:gdLst>
                  <a:gd name="connsiteX0" fmla="*/ 5728 w 233659"/>
                  <a:gd name="connsiteY0" fmla="*/ 253144 h 388596"/>
                  <a:gd name="connsiteX1" fmla="*/ 58088 w 233659"/>
                  <a:gd name="connsiteY1" fmla="*/ 262474 h 388596"/>
                  <a:gd name="connsiteX2" fmla="*/ 98326 w 233659"/>
                  <a:gd name="connsiteY2" fmla="*/ 277452 h 388596"/>
                  <a:gd name="connsiteX3" fmla="*/ 62785 w 233659"/>
                  <a:gd name="connsiteY3" fmla="*/ 327400 h 388596"/>
                  <a:gd name="connsiteX4" fmla="*/ 106640 w 233659"/>
                  <a:gd name="connsiteY4" fmla="*/ 387504 h 388596"/>
                  <a:gd name="connsiteX5" fmla="*/ 180199 w 233659"/>
                  <a:gd name="connsiteY5" fmla="*/ 327273 h 388596"/>
                  <a:gd name="connsiteX6" fmla="*/ 146053 w 233659"/>
                  <a:gd name="connsiteY6" fmla="*/ 254096 h 388596"/>
                  <a:gd name="connsiteX7" fmla="*/ 178802 w 233659"/>
                  <a:gd name="connsiteY7" fmla="*/ 164354 h 388596"/>
                  <a:gd name="connsiteX8" fmla="*/ 232114 w 233659"/>
                  <a:gd name="connsiteY8" fmla="*/ 153120 h 388596"/>
                  <a:gd name="connsiteX9" fmla="*/ 224117 w 233659"/>
                  <a:gd name="connsiteY9" fmla="*/ 126908 h 388596"/>
                  <a:gd name="connsiteX10" fmla="*/ 190036 w 233659"/>
                  <a:gd name="connsiteY10" fmla="*/ 114786 h 388596"/>
                  <a:gd name="connsiteX11" fmla="*/ 174169 w 233659"/>
                  <a:gd name="connsiteY11" fmla="*/ 28788 h 388596"/>
                  <a:gd name="connsiteX12" fmla="*/ 87219 w 233659"/>
                  <a:gd name="connsiteY12" fmla="*/ 8225 h 388596"/>
                  <a:gd name="connsiteX13" fmla="*/ 43681 w 233659"/>
                  <a:gd name="connsiteY13" fmla="*/ 63759 h 388596"/>
                  <a:gd name="connsiteX14" fmla="*/ 43618 w 233659"/>
                  <a:gd name="connsiteY14" fmla="*/ 63885 h 388596"/>
                  <a:gd name="connsiteX15" fmla="*/ 29655 w 233659"/>
                  <a:gd name="connsiteY15" fmla="*/ 109328 h 388596"/>
                  <a:gd name="connsiteX16" fmla="*/ 29211 w 233659"/>
                  <a:gd name="connsiteY16" fmla="*/ 111105 h 388596"/>
                  <a:gd name="connsiteX17" fmla="*/ 14994 w 233659"/>
                  <a:gd name="connsiteY17" fmla="*/ 163846 h 388596"/>
                  <a:gd name="connsiteX18" fmla="*/ 5728 w 233659"/>
                  <a:gd name="connsiteY18" fmla="*/ 253144 h 388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3659" h="388596">
                    <a:moveTo>
                      <a:pt x="5728" y="253144"/>
                    </a:moveTo>
                    <a:cubicBezTo>
                      <a:pt x="18611" y="267424"/>
                      <a:pt x="30988" y="267170"/>
                      <a:pt x="58088" y="262474"/>
                    </a:cubicBezTo>
                    <a:cubicBezTo>
                      <a:pt x="85188" y="257777"/>
                      <a:pt x="93630" y="249399"/>
                      <a:pt x="98326" y="277452"/>
                    </a:cubicBezTo>
                    <a:cubicBezTo>
                      <a:pt x="103023" y="305504"/>
                      <a:pt x="62785" y="327400"/>
                      <a:pt x="62785" y="327400"/>
                    </a:cubicBezTo>
                    <a:cubicBezTo>
                      <a:pt x="62785" y="327400"/>
                      <a:pt x="51233" y="378237"/>
                      <a:pt x="106640" y="387504"/>
                    </a:cubicBezTo>
                    <a:cubicBezTo>
                      <a:pt x="170425" y="398166"/>
                      <a:pt x="180199" y="327273"/>
                      <a:pt x="180199" y="327273"/>
                    </a:cubicBezTo>
                    <a:cubicBezTo>
                      <a:pt x="180199" y="327273"/>
                      <a:pt x="149798" y="310200"/>
                      <a:pt x="146053" y="254096"/>
                    </a:cubicBezTo>
                    <a:cubicBezTo>
                      <a:pt x="142308" y="197991"/>
                      <a:pt x="178802" y="164354"/>
                      <a:pt x="178802" y="164354"/>
                    </a:cubicBezTo>
                    <a:cubicBezTo>
                      <a:pt x="178802" y="164354"/>
                      <a:pt x="220880" y="185869"/>
                      <a:pt x="232114" y="153120"/>
                    </a:cubicBezTo>
                    <a:cubicBezTo>
                      <a:pt x="236240" y="141061"/>
                      <a:pt x="231607" y="132684"/>
                      <a:pt x="224117" y="126908"/>
                    </a:cubicBezTo>
                    <a:cubicBezTo>
                      <a:pt x="211297" y="117007"/>
                      <a:pt x="190036" y="114786"/>
                      <a:pt x="190036" y="114786"/>
                    </a:cubicBezTo>
                    <a:cubicBezTo>
                      <a:pt x="190036" y="114786"/>
                      <a:pt x="194732" y="59633"/>
                      <a:pt x="174169" y="28788"/>
                    </a:cubicBezTo>
                    <a:cubicBezTo>
                      <a:pt x="153606" y="-2057"/>
                      <a:pt x="116160" y="-6753"/>
                      <a:pt x="87219" y="8225"/>
                    </a:cubicBezTo>
                    <a:cubicBezTo>
                      <a:pt x="68179" y="18062"/>
                      <a:pt x="54343" y="37166"/>
                      <a:pt x="43681" y="63759"/>
                    </a:cubicBezTo>
                    <a:cubicBezTo>
                      <a:pt x="43618" y="63885"/>
                      <a:pt x="43618" y="63885"/>
                      <a:pt x="43618" y="63885"/>
                    </a:cubicBezTo>
                    <a:cubicBezTo>
                      <a:pt x="38286" y="77214"/>
                      <a:pt x="33717" y="92445"/>
                      <a:pt x="29655" y="109328"/>
                    </a:cubicBezTo>
                    <a:cubicBezTo>
                      <a:pt x="29528" y="109899"/>
                      <a:pt x="29401" y="110470"/>
                      <a:pt x="29211" y="111105"/>
                    </a:cubicBezTo>
                    <a:cubicBezTo>
                      <a:pt x="25276" y="127797"/>
                      <a:pt x="19945" y="146012"/>
                      <a:pt x="14994" y="163846"/>
                    </a:cubicBezTo>
                    <a:cubicBezTo>
                      <a:pt x="4649" y="200720"/>
                      <a:pt x="-7346" y="238673"/>
                      <a:pt x="5728" y="25314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4779E5CE-25A4-4D9A-A4B8-0C124DEDBA30}"/>
                  </a:ext>
                </a:extLst>
              </p:cNvPr>
              <p:cNvSpPr/>
              <p:nvPr/>
            </p:nvSpPr>
            <p:spPr>
              <a:xfrm>
                <a:off x="7716818" y="4413499"/>
                <a:ext cx="61689" cy="35399"/>
              </a:xfrm>
              <a:custGeom>
                <a:avLst/>
                <a:gdLst>
                  <a:gd name="connsiteX0" fmla="*/ 61690 w 61689"/>
                  <a:gd name="connsiteY0" fmla="*/ 0 h 35399"/>
                  <a:gd name="connsiteX1" fmla="*/ 19611 w 61689"/>
                  <a:gd name="connsiteY1" fmla="*/ 34780 h 35399"/>
                  <a:gd name="connsiteX2" fmla="*/ 0 w 61689"/>
                  <a:gd name="connsiteY2" fmla="*/ 0 h 35399"/>
                  <a:gd name="connsiteX3" fmla="*/ 61690 w 61689"/>
                  <a:gd name="connsiteY3" fmla="*/ 0 h 3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689" h="35399">
                    <a:moveTo>
                      <a:pt x="61690" y="0"/>
                    </a:moveTo>
                    <a:cubicBezTo>
                      <a:pt x="61690" y="0"/>
                      <a:pt x="41634" y="40873"/>
                      <a:pt x="19611" y="34780"/>
                    </a:cubicBezTo>
                    <a:cubicBezTo>
                      <a:pt x="4062" y="30464"/>
                      <a:pt x="0" y="0"/>
                      <a:pt x="0" y="0"/>
                    </a:cubicBezTo>
                    <a:cubicBezTo>
                      <a:pt x="0" y="0"/>
                      <a:pt x="23356" y="24117"/>
                      <a:pt x="616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42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712320" y="4333138"/>
                <a:ext cx="195302" cy="64874"/>
                <a:chOff x="7712320" y="4333138"/>
                <a:chExt cx="195302" cy="64874"/>
              </a:xfrm>
              <a:solidFill>
                <a:srgbClr val="F9B19E"/>
              </a:solidFill>
            </p:grpSpPr>
            <p:sp>
              <p:nvSpPr>
                <p:cNvPr id="1543" name="Freeform: Shape 1542">
                  <a:extLst>
                    <a:ext uri="{FF2B5EF4-FFF2-40B4-BE49-F238E27FC236}">
                      <a16:creationId xmlns:a16="http://schemas.microsoft.com/office/drawing/2014/main" id="{148B0AAE-D0BE-47D1-A791-680E94D2A8C3}"/>
                    </a:ext>
                  </a:extLst>
                </p:cNvPr>
                <p:cNvSpPr/>
                <p:nvPr/>
              </p:nvSpPr>
              <p:spPr>
                <a:xfrm>
                  <a:off x="7712320" y="4333138"/>
                  <a:ext cx="55687" cy="64466"/>
                </a:xfrm>
                <a:custGeom>
                  <a:avLst/>
                  <a:gdLst>
                    <a:gd name="connsiteX0" fmla="*/ 53050 w 55687"/>
                    <a:gd name="connsiteY0" fmla="*/ 75 h 64466"/>
                    <a:gd name="connsiteX1" fmla="*/ 46513 w 55687"/>
                    <a:gd name="connsiteY1" fmla="*/ 57132 h 64466"/>
                    <a:gd name="connsiteX2" fmla="*/ 19413 w 55687"/>
                    <a:gd name="connsiteY2" fmla="*/ 63351 h 64466"/>
                    <a:gd name="connsiteX3" fmla="*/ 245 w 55687"/>
                    <a:gd name="connsiteY3" fmla="*/ 32252 h 64466"/>
                    <a:gd name="connsiteX4" fmla="*/ 53050 w 55687"/>
                    <a:gd name="connsiteY4" fmla="*/ 75 h 64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687" h="64466">
                      <a:moveTo>
                        <a:pt x="53050" y="75"/>
                      </a:moveTo>
                      <a:cubicBezTo>
                        <a:pt x="54764" y="-2147"/>
                        <a:pt x="60539" y="45898"/>
                        <a:pt x="46513" y="57132"/>
                      </a:cubicBezTo>
                      <a:cubicBezTo>
                        <a:pt x="32487" y="68365"/>
                        <a:pt x="19413" y="63351"/>
                        <a:pt x="19413" y="63351"/>
                      </a:cubicBezTo>
                      <a:cubicBezTo>
                        <a:pt x="19413" y="63351"/>
                        <a:pt x="-2547" y="41074"/>
                        <a:pt x="245" y="32252"/>
                      </a:cubicBezTo>
                      <a:cubicBezTo>
                        <a:pt x="3038" y="23494"/>
                        <a:pt x="23157" y="39361"/>
                        <a:pt x="53050" y="75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4" name="Freeform: Shape 1543">
                  <a:extLst>
                    <a:ext uri="{FF2B5EF4-FFF2-40B4-BE49-F238E27FC236}">
                      <a16:creationId xmlns:a16="http://schemas.microsoft.com/office/drawing/2014/main" id="{A0EAD261-3D90-4F42-AE6C-72C75A097693}"/>
                    </a:ext>
                  </a:extLst>
                </p:cNvPr>
                <p:cNvSpPr/>
                <p:nvPr/>
              </p:nvSpPr>
              <p:spPr>
                <a:xfrm>
                  <a:off x="7867743" y="4368582"/>
                  <a:ext cx="39880" cy="29430"/>
                </a:xfrm>
                <a:custGeom>
                  <a:avLst/>
                  <a:gdLst>
                    <a:gd name="connsiteX0" fmla="*/ 38842 w 39880"/>
                    <a:gd name="connsiteY0" fmla="*/ 20292 h 29430"/>
                    <a:gd name="connsiteX1" fmla="*/ 27608 w 39880"/>
                    <a:gd name="connsiteY1" fmla="*/ 2077 h 29430"/>
                    <a:gd name="connsiteX2" fmla="*/ 2856 w 39880"/>
                    <a:gd name="connsiteY2" fmla="*/ 8170 h 29430"/>
                    <a:gd name="connsiteX3" fmla="*/ 12185 w 39880"/>
                    <a:gd name="connsiteY3" fmla="*/ 16103 h 29430"/>
                    <a:gd name="connsiteX4" fmla="*/ 0 w 39880"/>
                    <a:gd name="connsiteY4" fmla="*/ 20292 h 29430"/>
                    <a:gd name="connsiteX5" fmla="*/ 38842 w 39880"/>
                    <a:gd name="connsiteY5" fmla="*/ 20292 h 29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880" h="29430">
                      <a:moveTo>
                        <a:pt x="38842" y="20292"/>
                      </a:moveTo>
                      <a:cubicBezTo>
                        <a:pt x="38842" y="20292"/>
                        <a:pt x="44934" y="9058"/>
                        <a:pt x="27608" y="2077"/>
                      </a:cubicBezTo>
                      <a:cubicBezTo>
                        <a:pt x="10282" y="-4968"/>
                        <a:pt x="2856" y="8170"/>
                        <a:pt x="2856" y="8170"/>
                      </a:cubicBezTo>
                      <a:cubicBezTo>
                        <a:pt x="2856" y="8170"/>
                        <a:pt x="15042" y="8614"/>
                        <a:pt x="12185" y="16103"/>
                      </a:cubicBezTo>
                      <a:cubicBezTo>
                        <a:pt x="9393" y="23592"/>
                        <a:pt x="0" y="20292"/>
                        <a:pt x="0" y="20292"/>
                      </a:cubicBezTo>
                      <a:cubicBezTo>
                        <a:pt x="0" y="20292"/>
                        <a:pt x="30908" y="40855"/>
                        <a:pt x="38842" y="20292"/>
                      </a:cubicBezTo>
                      <a:close/>
                    </a:path>
                  </a:pathLst>
                </a:custGeom>
                <a:solidFill>
                  <a:srgbClr val="F9B19E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545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7707814" y="4292432"/>
                <a:ext cx="152059" cy="91033"/>
                <a:chOff x="7707814" y="4292432"/>
                <a:chExt cx="152059" cy="91033"/>
              </a:xfrm>
              <a:solidFill>
                <a:srgbClr val="4B4666"/>
              </a:solidFill>
            </p:grpSpPr>
            <p:sp>
              <p:nvSpPr>
                <p:cNvPr id="1546" name="Freeform: Shape 1545">
                  <a:extLst>
                    <a:ext uri="{FF2B5EF4-FFF2-40B4-BE49-F238E27FC236}">
                      <a16:creationId xmlns:a16="http://schemas.microsoft.com/office/drawing/2014/main" id="{0E42533A-7673-4D18-93A0-1D40D7825227}"/>
                    </a:ext>
                  </a:extLst>
                </p:cNvPr>
                <p:cNvSpPr/>
                <p:nvPr/>
              </p:nvSpPr>
              <p:spPr>
                <a:xfrm>
                  <a:off x="7782131" y="4344671"/>
                  <a:ext cx="50796" cy="38794"/>
                </a:xfrm>
                <a:custGeom>
                  <a:avLst/>
                  <a:gdLst>
                    <a:gd name="connsiteX0" fmla="*/ 50578 w 50796"/>
                    <a:gd name="connsiteY0" fmla="*/ 29034 h 38794"/>
                    <a:gd name="connsiteX1" fmla="*/ 30967 w 50796"/>
                    <a:gd name="connsiteY1" fmla="*/ 4409 h 38794"/>
                    <a:gd name="connsiteX2" fmla="*/ 7104 w 50796"/>
                    <a:gd name="connsiteY2" fmla="*/ 220 h 38794"/>
                    <a:gd name="connsiteX3" fmla="*/ 5263 w 50796"/>
                    <a:gd name="connsiteY3" fmla="*/ 6758 h 38794"/>
                    <a:gd name="connsiteX4" fmla="*/ 31919 w 50796"/>
                    <a:gd name="connsiteY4" fmla="*/ 20657 h 38794"/>
                    <a:gd name="connsiteX5" fmla="*/ 50642 w 50796"/>
                    <a:gd name="connsiteY5" fmla="*/ 38554 h 38794"/>
                    <a:gd name="connsiteX6" fmla="*/ 50578 w 50796"/>
                    <a:gd name="connsiteY6" fmla="*/ 29034 h 38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796" h="38794">
                      <a:moveTo>
                        <a:pt x="50578" y="29034"/>
                      </a:moveTo>
                      <a:cubicBezTo>
                        <a:pt x="50578" y="29034"/>
                        <a:pt x="43597" y="9106"/>
                        <a:pt x="30967" y="4409"/>
                      </a:cubicBezTo>
                      <a:cubicBezTo>
                        <a:pt x="18338" y="-288"/>
                        <a:pt x="9452" y="-288"/>
                        <a:pt x="7104" y="220"/>
                      </a:cubicBezTo>
                      <a:cubicBezTo>
                        <a:pt x="4756" y="665"/>
                        <a:pt x="-6478" y="3521"/>
                        <a:pt x="5263" y="6758"/>
                      </a:cubicBezTo>
                      <a:cubicBezTo>
                        <a:pt x="16941" y="10058"/>
                        <a:pt x="25826" y="16849"/>
                        <a:pt x="31919" y="20657"/>
                      </a:cubicBezTo>
                      <a:cubicBezTo>
                        <a:pt x="38012" y="24528"/>
                        <a:pt x="50134" y="40966"/>
                        <a:pt x="50642" y="38554"/>
                      </a:cubicBezTo>
                      <a:cubicBezTo>
                        <a:pt x="51022" y="36269"/>
                        <a:pt x="50578" y="29034"/>
                        <a:pt x="50578" y="29034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7" name="Freeform: Shape 1546">
                  <a:extLst>
                    <a:ext uri="{FF2B5EF4-FFF2-40B4-BE49-F238E27FC236}">
                      <a16:creationId xmlns:a16="http://schemas.microsoft.com/office/drawing/2014/main" id="{0E7C5AA6-1D23-44D2-A5BC-80E74242411F}"/>
                    </a:ext>
                  </a:extLst>
                </p:cNvPr>
                <p:cNvSpPr/>
                <p:nvPr/>
              </p:nvSpPr>
              <p:spPr>
                <a:xfrm>
                  <a:off x="7707814" y="4323401"/>
                  <a:ext cx="36548" cy="14747"/>
                </a:xfrm>
                <a:custGeom>
                  <a:avLst/>
                  <a:gdLst>
                    <a:gd name="connsiteX0" fmla="*/ 36549 w 36548"/>
                    <a:gd name="connsiteY0" fmla="*/ 12161 h 14747"/>
                    <a:gd name="connsiteX1" fmla="*/ 26648 w 36548"/>
                    <a:gd name="connsiteY1" fmla="*/ 102 h 14747"/>
                    <a:gd name="connsiteX2" fmla="*/ 9259 w 36548"/>
                    <a:gd name="connsiteY2" fmla="*/ 5179 h 14747"/>
                    <a:gd name="connsiteX3" fmla="*/ 55 w 36548"/>
                    <a:gd name="connsiteY3" fmla="*/ 12224 h 14747"/>
                    <a:gd name="connsiteX4" fmla="*/ 21888 w 36548"/>
                    <a:gd name="connsiteY4" fmla="*/ 12224 h 14747"/>
                    <a:gd name="connsiteX5" fmla="*/ 36549 w 36548"/>
                    <a:gd name="connsiteY5" fmla="*/ 12161 h 14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6548" h="14747">
                      <a:moveTo>
                        <a:pt x="36549" y="12161"/>
                      </a:moveTo>
                      <a:cubicBezTo>
                        <a:pt x="36549" y="12161"/>
                        <a:pt x="31281" y="991"/>
                        <a:pt x="26648" y="102"/>
                      </a:cubicBezTo>
                      <a:cubicBezTo>
                        <a:pt x="21952" y="-850"/>
                        <a:pt x="9259" y="5179"/>
                        <a:pt x="9259" y="5179"/>
                      </a:cubicBezTo>
                      <a:cubicBezTo>
                        <a:pt x="9259" y="5179"/>
                        <a:pt x="-833" y="10320"/>
                        <a:pt x="55" y="12224"/>
                      </a:cubicBezTo>
                      <a:cubicBezTo>
                        <a:pt x="944" y="14128"/>
                        <a:pt x="12812" y="11780"/>
                        <a:pt x="21888" y="12224"/>
                      </a:cubicBezTo>
                      <a:cubicBezTo>
                        <a:pt x="30900" y="12605"/>
                        <a:pt x="32805" y="17746"/>
                        <a:pt x="36549" y="12161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8" name="Freeform: Shape 1547">
                  <a:extLst>
                    <a:ext uri="{FF2B5EF4-FFF2-40B4-BE49-F238E27FC236}">
                      <a16:creationId xmlns:a16="http://schemas.microsoft.com/office/drawing/2014/main" id="{3071F351-C7B4-4F49-B193-08B73CD88A84}"/>
                    </a:ext>
                  </a:extLst>
                </p:cNvPr>
                <p:cNvSpPr/>
                <p:nvPr/>
              </p:nvSpPr>
              <p:spPr>
                <a:xfrm>
                  <a:off x="7798893" y="4303816"/>
                  <a:ext cx="60980" cy="50783"/>
                </a:xfrm>
                <a:custGeom>
                  <a:avLst/>
                  <a:gdLst>
                    <a:gd name="connsiteX0" fmla="*/ 750 w 60980"/>
                    <a:gd name="connsiteY0" fmla="*/ 8389 h 50783"/>
                    <a:gd name="connsiteX1" fmla="*/ 48350 w 60980"/>
                    <a:gd name="connsiteY1" fmla="*/ 49072 h 50783"/>
                    <a:gd name="connsiteX2" fmla="*/ 60980 w 60980"/>
                    <a:gd name="connsiteY2" fmla="*/ 43931 h 50783"/>
                    <a:gd name="connsiteX3" fmla="*/ 31087 w 60980"/>
                    <a:gd name="connsiteY3" fmla="*/ 3249 h 50783"/>
                    <a:gd name="connsiteX4" fmla="*/ 750 w 60980"/>
                    <a:gd name="connsiteY4" fmla="*/ 8389 h 50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80" h="50783">
                      <a:moveTo>
                        <a:pt x="750" y="8389"/>
                      </a:moveTo>
                      <a:cubicBezTo>
                        <a:pt x="750" y="8389"/>
                        <a:pt x="38956" y="44883"/>
                        <a:pt x="48350" y="49072"/>
                      </a:cubicBezTo>
                      <a:cubicBezTo>
                        <a:pt x="57680" y="53261"/>
                        <a:pt x="60980" y="49072"/>
                        <a:pt x="60980" y="43931"/>
                      </a:cubicBezTo>
                      <a:cubicBezTo>
                        <a:pt x="60980" y="38790"/>
                        <a:pt x="40417" y="6549"/>
                        <a:pt x="31087" y="3249"/>
                      </a:cubicBezTo>
                      <a:cubicBezTo>
                        <a:pt x="21694" y="-51"/>
                        <a:pt x="-4772" y="-3796"/>
                        <a:pt x="750" y="8389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549" name="Freeform: Shape 1548">
                  <a:extLst>
                    <a:ext uri="{FF2B5EF4-FFF2-40B4-BE49-F238E27FC236}">
                      <a16:creationId xmlns:a16="http://schemas.microsoft.com/office/drawing/2014/main" id="{79238348-CD95-45F7-BCF5-AAE654874DE9}"/>
                    </a:ext>
                  </a:extLst>
                </p:cNvPr>
                <p:cNvSpPr/>
                <p:nvPr/>
              </p:nvSpPr>
              <p:spPr>
                <a:xfrm>
                  <a:off x="7720926" y="4292432"/>
                  <a:ext cx="34099" cy="22629"/>
                </a:xfrm>
                <a:custGeom>
                  <a:avLst/>
                  <a:gdLst>
                    <a:gd name="connsiteX0" fmla="*/ 29530 w 34099"/>
                    <a:gd name="connsiteY0" fmla="*/ 99 h 22629"/>
                    <a:gd name="connsiteX1" fmla="*/ 29530 w 34099"/>
                    <a:gd name="connsiteY1" fmla="*/ 15522 h 22629"/>
                    <a:gd name="connsiteX2" fmla="*/ 462 w 34099"/>
                    <a:gd name="connsiteY2" fmla="*/ 22630 h 22629"/>
                    <a:gd name="connsiteX3" fmla="*/ 29530 w 34099"/>
                    <a:gd name="connsiteY3" fmla="*/ 99 h 22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099" h="22629">
                      <a:moveTo>
                        <a:pt x="29530" y="99"/>
                      </a:moveTo>
                      <a:cubicBezTo>
                        <a:pt x="29530" y="99"/>
                        <a:pt x="39812" y="9937"/>
                        <a:pt x="29530" y="15522"/>
                      </a:cubicBezTo>
                      <a:cubicBezTo>
                        <a:pt x="19248" y="21107"/>
                        <a:pt x="462" y="22630"/>
                        <a:pt x="462" y="22630"/>
                      </a:cubicBezTo>
                      <a:cubicBezTo>
                        <a:pt x="462" y="22630"/>
                        <a:pt x="-6012" y="-1741"/>
                        <a:pt x="29530" y="99"/>
                      </a:cubicBezTo>
                      <a:close/>
                    </a:path>
                  </a:pathLst>
                </a:custGeom>
                <a:solidFill>
                  <a:srgbClr val="4B4666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4B961192-5302-4BF9-B1C3-B294210B70A0}"/>
                  </a:ext>
                </a:extLst>
              </p:cNvPr>
              <p:cNvSpPr/>
              <p:nvPr/>
            </p:nvSpPr>
            <p:spPr>
              <a:xfrm>
                <a:off x="7725577" y="4180162"/>
                <a:ext cx="292563" cy="186625"/>
              </a:xfrm>
              <a:custGeom>
                <a:avLst/>
                <a:gdLst>
                  <a:gd name="connsiteX0" fmla="*/ 0 w 292563"/>
                  <a:gd name="connsiteY0" fmla="*/ 123476 h 186625"/>
                  <a:gd name="connsiteX1" fmla="*/ 43538 w 292563"/>
                  <a:gd name="connsiteY1" fmla="*/ 67942 h 186625"/>
                  <a:gd name="connsiteX2" fmla="*/ 130488 w 292563"/>
                  <a:gd name="connsiteY2" fmla="*/ 88505 h 186625"/>
                  <a:gd name="connsiteX3" fmla="*/ 146354 w 292563"/>
                  <a:gd name="connsiteY3" fmla="*/ 174503 h 186625"/>
                  <a:gd name="connsiteX4" fmla="*/ 180436 w 292563"/>
                  <a:gd name="connsiteY4" fmla="*/ 186625 h 186625"/>
                  <a:gd name="connsiteX5" fmla="*/ 288457 w 292563"/>
                  <a:gd name="connsiteY5" fmla="*/ 45221 h 186625"/>
                  <a:gd name="connsiteX6" fmla="*/ 148068 w 292563"/>
                  <a:gd name="connsiteY6" fmla="*/ 17549 h 186625"/>
                  <a:gd name="connsiteX7" fmla="*/ 0 w 292563"/>
                  <a:gd name="connsiteY7" fmla="*/ 123476 h 186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2563" h="186625">
                    <a:moveTo>
                      <a:pt x="0" y="123476"/>
                    </a:moveTo>
                    <a:cubicBezTo>
                      <a:pt x="10662" y="96883"/>
                      <a:pt x="24498" y="77779"/>
                      <a:pt x="43538" y="67942"/>
                    </a:cubicBezTo>
                    <a:cubicBezTo>
                      <a:pt x="72542" y="52964"/>
                      <a:pt x="109924" y="57660"/>
                      <a:pt x="130488" y="88505"/>
                    </a:cubicBezTo>
                    <a:cubicBezTo>
                      <a:pt x="151052" y="119350"/>
                      <a:pt x="146354" y="174503"/>
                      <a:pt x="146354" y="174503"/>
                    </a:cubicBezTo>
                    <a:cubicBezTo>
                      <a:pt x="146354" y="174503"/>
                      <a:pt x="167616" y="176724"/>
                      <a:pt x="180436" y="186625"/>
                    </a:cubicBezTo>
                    <a:cubicBezTo>
                      <a:pt x="277858" y="177105"/>
                      <a:pt x="303816" y="85586"/>
                      <a:pt x="288457" y="45221"/>
                    </a:cubicBezTo>
                    <a:cubicBezTo>
                      <a:pt x="288457" y="45221"/>
                      <a:pt x="253741" y="68133"/>
                      <a:pt x="148068" y="17549"/>
                    </a:cubicBezTo>
                    <a:cubicBezTo>
                      <a:pt x="-2856" y="-54676"/>
                      <a:pt x="1460" y="119096"/>
                      <a:pt x="0" y="123476"/>
                    </a:cubicBezTo>
                    <a:close/>
                  </a:path>
                </a:pathLst>
              </a:custGeom>
              <a:solidFill>
                <a:srgbClr val="4B466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51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7770575" y="4097192"/>
              <a:ext cx="388100" cy="223032"/>
              <a:chOff x="7770575" y="4097192"/>
              <a:chExt cx="388100" cy="223032"/>
            </a:xfrm>
            <a:solidFill>
              <a:schemeClr val="accent1"/>
            </a:solidFill>
          </p:grpSpPr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5D22FFF2-4B12-441C-801A-B045FF9743DB}"/>
                  </a:ext>
                </a:extLst>
              </p:cNvPr>
              <p:cNvSpPr/>
              <p:nvPr/>
            </p:nvSpPr>
            <p:spPr>
              <a:xfrm>
                <a:off x="7770575" y="4159798"/>
                <a:ext cx="205367" cy="160426"/>
              </a:xfrm>
              <a:custGeom>
                <a:avLst/>
                <a:gdLst>
                  <a:gd name="connsiteX0" fmla="*/ 196938 w 205367"/>
                  <a:gd name="connsiteY0" fmla="*/ 149615 h 160426"/>
                  <a:gd name="connsiteX1" fmla="*/ 83269 w 205367"/>
                  <a:gd name="connsiteY1" fmla="*/ 137557 h 160426"/>
                  <a:gd name="connsiteX2" fmla="*/ 0 w 205367"/>
                  <a:gd name="connsiteY2" fmla="*/ 39564 h 160426"/>
                  <a:gd name="connsiteX3" fmla="*/ 33828 w 205367"/>
                  <a:gd name="connsiteY3" fmla="*/ 4657 h 160426"/>
                  <a:gd name="connsiteX4" fmla="*/ 37763 w 205367"/>
                  <a:gd name="connsiteY4" fmla="*/ 9100 h 160426"/>
                  <a:gd name="connsiteX5" fmla="*/ 30908 w 205367"/>
                  <a:gd name="connsiteY5" fmla="*/ 12907 h 160426"/>
                  <a:gd name="connsiteX6" fmla="*/ 100278 w 205367"/>
                  <a:gd name="connsiteY6" fmla="*/ 101634 h 160426"/>
                  <a:gd name="connsiteX7" fmla="*/ 201000 w 205367"/>
                  <a:gd name="connsiteY7" fmla="*/ 110583 h 160426"/>
                  <a:gd name="connsiteX8" fmla="*/ 196938 w 205367"/>
                  <a:gd name="connsiteY8" fmla="*/ 149615 h 16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367" h="160426">
                    <a:moveTo>
                      <a:pt x="196938" y="149615"/>
                    </a:moveTo>
                    <a:cubicBezTo>
                      <a:pt x="196938" y="149615"/>
                      <a:pt x="151877" y="180651"/>
                      <a:pt x="83269" y="137557"/>
                    </a:cubicBezTo>
                    <a:cubicBezTo>
                      <a:pt x="14725" y="94463"/>
                      <a:pt x="0" y="39564"/>
                      <a:pt x="0" y="39564"/>
                    </a:cubicBezTo>
                    <a:cubicBezTo>
                      <a:pt x="0" y="39564"/>
                      <a:pt x="14089" y="-16161"/>
                      <a:pt x="33828" y="4657"/>
                    </a:cubicBezTo>
                    <a:cubicBezTo>
                      <a:pt x="35161" y="6116"/>
                      <a:pt x="36493" y="7576"/>
                      <a:pt x="37763" y="9100"/>
                    </a:cubicBezTo>
                    <a:cubicBezTo>
                      <a:pt x="33384" y="11511"/>
                      <a:pt x="30908" y="12907"/>
                      <a:pt x="30908" y="12907"/>
                    </a:cubicBezTo>
                    <a:cubicBezTo>
                      <a:pt x="30908" y="12907"/>
                      <a:pt x="46141" y="74598"/>
                      <a:pt x="100278" y="101634"/>
                    </a:cubicBezTo>
                    <a:cubicBezTo>
                      <a:pt x="154416" y="128671"/>
                      <a:pt x="201000" y="110583"/>
                      <a:pt x="201000" y="110583"/>
                    </a:cubicBezTo>
                    <a:cubicBezTo>
                      <a:pt x="212805" y="124419"/>
                      <a:pt x="196938" y="149615"/>
                      <a:pt x="196938" y="149615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546748A4-8D2D-4203-B92F-4EDE610C2FA7}"/>
                  </a:ext>
                </a:extLst>
              </p:cNvPr>
              <p:cNvSpPr/>
              <p:nvPr/>
            </p:nvSpPr>
            <p:spPr>
              <a:xfrm>
                <a:off x="7801547" y="4097192"/>
                <a:ext cx="357128" cy="179176"/>
              </a:xfrm>
              <a:custGeom>
                <a:avLst/>
                <a:gdLst>
                  <a:gd name="connsiteX0" fmla="*/ 357129 w 357128"/>
                  <a:gd name="connsiteY0" fmla="*/ 43716 h 179176"/>
                  <a:gd name="connsiteX1" fmla="*/ 220548 w 357128"/>
                  <a:gd name="connsiteY1" fmla="*/ 72975 h 179176"/>
                  <a:gd name="connsiteX2" fmla="*/ 221880 w 357128"/>
                  <a:gd name="connsiteY2" fmla="*/ 58060 h 179176"/>
                  <a:gd name="connsiteX3" fmla="*/ 219595 w 357128"/>
                  <a:gd name="connsiteY3" fmla="*/ 22392 h 179176"/>
                  <a:gd name="connsiteX4" fmla="*/ 209822 w 357128"/>
                  <a:gd name="connsiteY4" fmla="*/ 92142 h 179176"/>
                  <a:gd name="connsiteX5" fmla="*/ 170092 w 357128"/>
                  <a:gd name="connsiteY5" fmla="*/ 173253 h 179176"/>
                  <a:gd name="connsiteX6" fmla="*/ 69370 w 357128"/>
                  <a:gd name="connsiteY6" fmla="*/ 164304 h 179176"/>
                  <a:gd name="connsiteX7" fmla="*/ 0 w 357128"/>
                  <a:gd name="connsiteY7" fmla="*/ 75577 h 179176"/>
                  <a:gd name="connsiteX8" fmla="*/ 6855 w 357128"/>
                  <a:gd name="connsiteY8" fmla="*/ 71769 h 179176"/>
                  <a:gd name="connsiteX9" fmla="*/ 183293 w 357128"/>
                  <a:gd name="connsiteY9" fmla="*/ 1003 h 179176"/>
                  <a:gd name="connsiteX10" fmla="*/ 357129 w 357128"/>
                  <a:gd name="connsiteY10" fmla="*/ 43716 h 17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7128" h="179176">
                    <a:moveTo>
                      <a:pt x="357129" y="43716"/>
                    </a:moveTo>
                    <a:cubicBezTo>
                      <a:pt x="316764" y="67516"/>
                      <a:pt x="220548" y="72975"/>
                      <a:pt x="220548" y="72975"/>
                    </a:cubicBezTo>
                    <a:cubicBezTo>
                      <a:pt x="220548" y="72975"/>
                      <a:pt x="220548" y="72975"/>
                      <a:pt x="221880" y="58060"/>
                    </a:cubicBezTo>
                    <a:cubicBezTo>
                      <a:pt x="223150" y="44097"/>
                      <a:pt x="219977" y="24740"/>
                      <a:pt x="219595" y="22392"/>
                    </a:cubicBezTo>
                    <a:cubicBezTo>
                      <a:pt x="219723" y="25311"/>
                      <a:pt x="220865" y="54442"/>
                      <a:pt x="209822" y="92142"/>
                    </a:cubicBezTo>
                    <a:cubicBezTo>
                      <a:pt x="198207" y="131872"/>
                      <a:pt x="170092" y="173253"/>
                      <a:pt x="170092" y="173253"/>
                    </a:cubicBezTo>
                    <a:cubicBezTo>
                      <a:pt x="170092" y="173253"/>
                      <a:pt x="123444" y="191341"/>
                      <a:pt x="69370" y="164304"/>
                    </a:cubicBezTo>
                    <a:cubicBezTo>
                      <a:pt x="15296" y="137267"/>
                      <a:pt x="0" y="75577"/>
                      <a:pt x="0" y="75577"/>
                    </a:cubicBezTo>
                    <a:cubicBezTo>
                      <a:pt x="0" y="75577"/>
                      <a:pt x="2475" y="74180"/>
                      <a:pt x="6855" y="71769"/>
                    </a:cubicBezTo>
                    <a:cubicBezTo>
                      <a:pt x="32813" y="57679"/>
                      <a:pt x="126299" y="8492"/>
                      <a:pt x="183293" y="1003"/>
                    </a:cubicBezTo>
                    <a:cubicBezTo>
                      <a:pt x="249996" y="-7755"/>
                      <a:pt x="357129" y="43716"/>
                      <a:pt x="357129" y="43716"/>
                    </a:cubicBezTo>
                    <a:close/>
                  </a:path>
                </a:pathLst>
              </a:custGeom>
              <a:solidFill>
                <a:srgbClr val="F1614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698F8D71-0877-4264-9D89-09815C682B29}"/>
                </a:ext>
              </a:extLst>
            </p:cNvPr>
            <p:cNvSpPr/>
            <p:nvPr/>
          </p:nvSpPr>
          <p:spPr>
            <a:xfrm>
              <a:off x="7508318" y="4377450"/>
              <a:ext cx="558964" cy="414312"/>
            </a:xfrm>
            <a:custGeom>
              <a:avLst/>
              <a:gdLst>
                <a:gd name="connsiteX0" fmla="*/ 11 w 558964"/>
                <a:gd name="connsiteY0" fmla="*/ 192368 h 414312"/>
                <a:gd name="connsiteX1" fmla="*/ 211166 w 558964"/>
                <a:gd name="connsiteY1" fmla="*/ 414312 h 414312"/>
                <a:gd name="connsiteX2" fmla="*/ 558964 w 558964"/>
                <a:gd name="connsiteY2" fmla="*/ 102245 h 414312"/>
                <a:gd name="connsiteX3" fmla="*/ 513776 w 558964"/>
                <a:gd name="connsiteY3" fmla="*/ 46014 h 414312"/>
                <a:gd name="connsiteX4" fmla="*/ 477410 w 558964"/>
                <a:gd name="connsiteY4" fmla="*/ 0 h 414312"/>
                <a:gd name="connsiteX5" fmla="*/ 255593 w 558964"/>
                <a:gd name="connsiteY5" fmla="*/ 161650 h 414312"/>
                <a:gd name="connsiteX6" fmla="*/ 139448 w 558964"/>
                <a:gd name="connsiteY6" fmla="*/ 63403 h 414312"/>
                <a:gd name="connsiteX7" fmla="*/ 11 w 558964"/>
                <a:gd name="connsiteY7" fmla="*/ 192368 h 4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964" h="414312">
                  <a:moveTo>
                    <a:pt x="11" y="192368"/>
                  </a:moveTo>
                  <a:cubicBezTo>
                    <a:pt x="11" y="192368"/>
                    <a:pt x="-5257" y="414312"/>
                    <a:pt x="211166" y="414312"/>
                  </a:cubicBezTo>
                  <a:cubicBezTo>
                    <a:pt x="427588" y="414312"/>
                    <a:pt x="558964" y="102245"/>
                    <a:pt x="558964" y="102245"/>
                  </a:cubicBezTo>
                  <a:cubicBezTo>
                    <a:pt x="558964" y="102245"/>
                    <a:pt x="550142" y="92027"/>
                    <a:pt x="513776" y="46014"/>
                  </a:cubicBezTo>
                  <a:cubicBezTo>
                    <a:pt x="477410" y="0"/>
                    <a:pt x="477410" y="0"/>
                    <a:pt x="477410" y="0"/>
                  </a:cubicBezTo>
                  <a:cubicBezTo>
                    <a:pt x="477410" y="0"/>
                    <a:pt x="372182" y="141595"/>
                    <a:pt x="255593" y="161650"/>
                  </a:cubicBezTo>
                  <a:cubicBezTo>
                    <a:pt x="139004" y="181706"/>
                    <a:pt x="139448" y="63403"/>
                    <a:pt x="139448" y="63403"/>
                  </a:cubicBezTo>
                  <a:cubicBezTo>
                    <a:pt x="139448" y="63403"/>
                    <a:pt x="32887" y="134677"/>
                    <a:pt x="11" y="192368"/>
                  </a:cubicBezTo>
                  <a:close/>
                </a:path>
              </a:pathLst>
            </a:custGeom>
            <a:solidFill>
              <a:srgbClr val="F16145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555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8592518" y="3276346"/>
            <a:ext cx="2297076" cy="3328437"/>
            <a:chOff x="8592518" y="3276346"/>
            <a:chExt cx="2297076" cy="3328437"/>
          </a:xfrm>
          <a:solidFill>
            <a:schemeClr val="accent1"/>
          </a:solidFill>
        </p:grpSpPr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3D11F49-AFC1-4AC0-B82B-0828AFB01E40}"/>
                </a:ext>
              </a:extLst>
            </p:cNvPr>
            <p:cNvSpPr/>
            <p:nvPr/>
          </p:nvSpPr>
          <p:spPr>
            <a:xfrm>
              <a:off x="8951935" y="3319584"/>
              <a:ext cx="675176" cy="959179"/>
            </a:xfrm>
            <a:custGeom>
              <a:avLst/>
              <a:gdLst>
                <a:gd name="connsiteX0" fmla="*/ 325979 w 675176"/>
                <a:gd name="connsiteY0" fmla="*/ 7932 h 959179"/>
                <a:gd name="connsiteX1" fmla="*/ 476460 w 675176"/>
                <a:gd name="connsiteY1" fmla="*/ 101736 h 959179"/>
                <a:gd name="connsiteX2" fmla="*/ 658610 w 675176"/>
                <a:gd name="connsiteY2" fmla="*/ 754431 h 959179"/>
                <a:gd name="connsiteX3" fmla="*/ 302116 w 675176"/>
                <a:gd name="connsiteY3" fmla="*/ 958921 h 959179"/>
                <a:gd name="connsiteX4" fmla="*/ 3568 w 675176"/>
                <a:gd name="connsiteY4" fmla="*/ 822277 h 959179"/>
                <a:gd name="connsiteX5" fmla="*/ 106891 w 675176"/>
                <a:gd name="connsiteY5" fmla="*/ 489773 h 959179"/>
                <a:gd name="connsiteX6" fmla="*/ 97752 w 675176"/>
                <a:gd name="connsiteY6" fmla="*/ 220166 h 959179"/>
                <a:gd name="connsiteX7" fmla="*/ 325979 w 675176"/>
                <a:gd name="connsiteY7" fmla="*/ 7932 h 95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5176" h="959179">
                  <a:moveTo>
                    <a:pt x="325979" y="7932"/>
                  </a:moveTo>
                  <a:cubicBezTo>
                    <a:pt x="325979" y="7932"/>
                    <a:pt x="422005" y="697"/>
                    <a:pt x="476460" y="101736"/>
                  </a:cubicBezTo>
                  <a:cubicBezTo>
                    <a:pt x="585559" y="304323"/>
                    <a:pt x="540180" y="635176"/>
                    <a:pt x="658610" y="754431"/>
                  </a:cubicBezTo>
                  <a:cubicBezTo>
                    <a:pt x="763901" y="860484"/>
                    <a:pt x="334103" y="965077"/>
                    <a:pt x="302116" y="958921"/>
                  </a:cubicBezTo>
                  <a:cubicBezTo>
                    <a:pt x="81061" y="916461"/>
                    <a:pt x="28383" y="852868"/>
                    <a:pt x="3568" y="822277"/>
                  </a:cubicBezTo>
                  <a:cubicBezTo>
                    <a:pt x="-21248" y="791686"/>
                    <a:pt x="90961" y="629528"/>
                    <a:pt x="106891" y="489773"/>
                  </a:cubicBezTo>
                  <a:cubicBezTo>
                    <a:pt x="122822" y="350019"/>
                    <a:pt x="60752" y="310796"/>
                    <a:pt x="97752" y="220166"/>
                  </a:cubicBezTo>
                  <a:cubicBezTo>
                    <a:pt x="134690" y="129471"/>
                    <a:pt x="243345" y="-38398"/>
                    <a:pt x="325979" y="7932"/>
                  </a:cubicBezTo>
                  <a:close/>
                </a:path>
              </a:pathLst>
            </a:custGeom>
            <a:solidFill>
              <a:srgbClr val="F26B42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557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721690" y="5629843"/>
              <a:ext cx="917354" cy="974940"/>
              <a:chOff x="8721690" y="5629843"/>
              <a:chExt cx="917354" cy="974940"/>
            </a:xfrm>
            <a:solidFill>
              <a:schemeClr val="accent1"/>
            </a:solidFill>
          </p:grpSpPr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A3C83487-8B64-4FBF-918F-48D2AC2666D9}"/>
                  </a:ext>
                </a:extLst>
              </p:cNvPr>
              <p:cNvSpPr/>
              <p:nvPr/>
            </p:nvSpPr>
            <p:spPr>
              <a:xfrm>
                <a:off x="8873908" y="6245980"/>
                <a:ext cx="122015" cy="312632"/>
              </a:xfrm>
              <a:custGeom>
                <a:avLst/>
                <a:gdLst>
                  <a:gd name="connsiteX0" fmla="*/ 117327 w 122015"/>
                  <a:gd name="connsiteY0" fmla="*/ 0 h 312632"/>
                  <a:gd name="connsiteX1" fmla="*/ 117010 w 122015"/>
                  <a:gd name="connsiteY1" fmla="*/ 148196 h 312632"/>
                  <a:gd name="connsiteX2" fmla="*/ 120563 w 122015"/>
                  <a:gd name="connsiteY2" fmla="*/ 157716 h 312632"/>
                  <a:gd name="connsiteX3" fmla="*/ 120563 w 122015"/>
                  <a:gd name="connsiteY3" fmla="*/ 157716 h 312632"/>
                  <a:gd name="connsiteX4" fmla="*/ 112440 w 122015"/>
                  <a:gd name="connsiteY4" fmla="*/ 210837 h 312632"/>
                  <a:gd name="connsiteX5" fmla="*/ 2579 w 122015"/>
                  <a:gd name="connsiteY5" fmla="*/ 312448 h 312632"/>
                  <a:gd name="connsiteX6" fmla="*/ 14637 w 122015"/>
                  <a:gd name="connsiteY6" fmla="*/ 257486 h 312632"/>
                  <a:gd name="connsiteX7" fmla="*/ 14637 w 122015"/>
                  <a:gd name="connsiteY7" fmla="*/ 257422 h 312632"/>
                  <a:gd name="connsiteX8" fmla="*/ 91941 w 122015"/>
                  <a:gd name="connsiteY8" fmla="*/ 145467 h 312632"/>
                  <a:gd name="connsiteX9" fmla="*/ 55954 w 122015"/>
                  <a:gd name="connsiteY9" fmla="*/ 6156 h 312632"/>
                  <a:gd name="connsiteX10" fmla="*/ 117327 w 122015"/>
                  <a:gd name="connsiteY10" fmla="*/ 0 h 31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2015" h="312632">
                    <a:moveTo>
                      <a:pt x="117327" y="0"/>
                    </a:moveTo>
                    <a:cubicBezTo>
                      <a:pt x="117962" y="79143"/>
                      <a:pt x="117010" y="148196"/>
                      <a:pt x="117010" y="148196"/>
                    </a:cubicBezTo>
                    <a:cubicBezTo>
                      <a:pt x="117010" y="148196"/>
                      <a:pt x="119104" y="151369"/>
                      <a:pt x="120563" y="157716"/>
                    </a:cubicBezTo>
                    <a:cubicBezTo>
                      <a:pt x="120563" y="157716"/>
                      <a:pt x="120563" y="157716"/>
                      <a:pt x="120563" y="157716"/>
                    </a:cubicBezTo>
                    <a:cubicBezTo>
                      <a:pt x="122912" y="167680"/>
                      <a:pt x="123737" y="185387"/>
                      <a:pt x="112440" y="210837"/>
                    </a:cubicBezTo>
                    <a:cubicBezTo>
                      <a:pt x="83499" y="276145"/>
                      <a:pt x="14701" y="315685"/>
                      <a:pt x="2579" y="312448"/>
                    </a:cubicBezTo>
                    <a:cubicBezTo>
                      <a:pt x="-4530" y="310544"/>
                      <a:pt x="4229" y="278302"/>
                      <a:pt x="14637" y="257486"/>
                    </a:cubicBezTo>
                    <a:cubicBezTo>
                      <a:pt x="14637" y="257486"/>
                      <a:pt x="14637" y="257486"/>
                      <a:pt x="14637" y="257422"/>
                    </a:cubicBezTo>
                    <a:cubicBezTo>
                      <a:pt x="37105" y="212614"/>
                      <a:pt x="91941" y="145467"/>
                      <a:pt x="91941" y="145467"/>
                    </a:cubicBezTo>
                    <a:cubicBezTo>
                      <a:pt x="91941" y="145467"/>
                      <a:pt x="75883" y="87648"/>
                      <a:pt x="55954" y="6156"/>
                    </a:cubicBezTo>
                    <a:cubicBezTo>
                      <a:pt x="75820" y="6918"/>
                      <a:pt x="96192" y="5014"/>
                      <a:pt x="117327" y="0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7285A79F-E0A2-47D6-AEBD-4C6D01AB886C}"/>
                  </a:ext>
                </a:extLst>
              </p:cNvPr>
              <p:cNvSpPr/>
              <p:nvPr/>
            </p:nvSpPr>
            <p:spPr>
              <a:xfrm>
                <a:off x="8721690" y="5629843"/>
                <a:ext cx="269544" cy="622455"/>
              </a:xfrm>
              <a:custGeom>
                <a:avLst/>
                <a:gdLst>
                  <a:gd name="connsiteX0" fmla="*/ 204999 w 269544"/>
                  <a:gd name="connsiteY0" fmla="*/ 608584 h 622455"/>
                  <a:gd name="connsiteX1" fmla="*/ 117604 w 269544"/>
                  <a:gd name="connsiteY1" fmla="*/ 322539 h 622455"/>
                  <a:gd name="connsiteX2" fmla="*/ 0 w 269544"/>
                  <a:gd name="connsiteY2" fmla="*/ 0 h 622455"/>
                  <a:gd name="connsiteX3" fmla="*/ 169965 w 269544"/>
                  <a:gd name="connsiteY3" fmla="*/ 35541 h 622455"/>
                  <a:gd name="connsiteX4" fmla="*/ 228101 w 269544"/>
                  <a:gd name="connsiteY4" fmla="*/ 38524 h 622455"/>
                  <a:gd name="connsiteX5" fmla="*/ 211916 w 269544"/>
                  <a:gd name="connsiteY5" fmla="*/ 234383 h 622455"/>
                  <a:gd name="connsiteX6" fmla="*/ 259453 w 269544"/>
                  <a:gd name="connsiteY6" fmla="*/ 400984 h 622455"/>
                  <a:gd name="connsiteX7" fmla="*/ 269545 w 269544"/>
                  <a:gd name="connsiteY7" fmla="*/ 616137 h 622455"/>
                  <a:gd name="connsiteX8" fmla="*/ 208299 w 269544"/>
                  <a:gd name="connsiteY8" fmla="*/ 622293 h 622455"/>
                  <a:gd name="connsiteX9" fmla="*/ 204999 w 269544"/>
                  <a:gd name="connsiteY9" fmla="*/ 608584 h 62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544" h="622455">
                    <a:moveTo>
                      <a:pt x="204999" y="608584"/>
                    </a:moveTo>
                    <a:cubicBezTo>
                      <a:pt x="182722" y="516176"/>
                      <a:pt x="131186" y="436462"/>
                      <a:pt x="117604" y="322539"/>
                    </a:cubicBezTo>
                    <a:cubicBezTo>
                      <a:pt x="111575" y="271638"/>
                      <a:pt x="65689" y="187798"/>
                      <a:pt x="0" y="0"/>
                    </a:cubicBezTo>
                    <a:cubicBezTo>
                      <a:pt x="58009" y="18913"/>
                      <a:pt x="116970" y="32241"/>
                      <a:pt x="169965" y="35541"/>
                    </a:cubicBezTo>
                    <a:cubicBezTo>
                      <a:pt x="189259" y="36747"/>
                      <a:pt x="208679" y="37763"/>
                      <a:pt x="228101" y="38524"/>
                    </a:cubicBezTo>
                    <a:cubicBezTo>
                      <a:pt x="218136" y="141595"/>
                      <a:pt x="211409" y="222071"/>
                      <a:pt x="211916" y="234383"/>
                    </a:cubicBezTo>
                    <a:cubicBezTo>
                      <a:pt x="213312" y="267576"/>
                      <a:pt x="245681" y="328886"/>
                      <a:pt x="259453" y="400984"/>
                    </a:cubicBezTo>
                    <a:cubicBezTo>
                      <a:pt x="266498" y="437985"/>
                      <a:pt x="268909" y="532678"/>
                      <a:pt x="269545" y="616137"/>
                    </a:cubicBezTo>
                    <a:cubicBezTo>
                      <a:pt x="248410" y="621151"/>
                      <a:pt x="228037" y="623055"/>
                      <a:pt x="208299" y="622293"/>
                    </a:cubicBezTo>
                    <a:cubicBezTo>
                      <a:pt x="207220" y="617787"/>
                      <a:pt x="206078" y="613218"/>
                      <a:pt x="204999" y="608584"/>
                    </a:cubicBez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612DFB7E-D759-4376-8AA0-E215314E4174}"/>
                  </a:ext>
                </a:extLst>
              </p:cNvPr>
              <p:cNvSpPr/>
              <p:nvPr/>
            </p:nvSpPr>
            <p:spPr>
              <a:xfrm>
                <a:off x="9269410" y="5652437"/>
                <a:ext cx="248663" cy="616591"/>
              </a:xfrm>
              <a:custGeom>
                <a:avLst/>
                <a:gdLst>
                  <a:gd name="connsiteX0" fmla="*/ 74574 w 248663"/>
                  <a:gd name="connsiteY0" fmla="*/ 268973 h 616591"/>
                  <a:gd name="connsiteX1" fmla="*/ 0 w 248663"/>
                  <a:gd name="connsiteY1" fmla="*/ 14470 h 616591"/>
                  <a:gd name="connsiteX2" fmla="*/ 236478 w 248663"/>
                  <a:gd name="connsiteY2" fmla="*/ 0 h 616591"/>
                  <a:gd name="connsiteX3" fmla="*/ 212678 w 248663"/>
                  <a:gd name="connsiteY3" fmla="*/ 143626 h 616591"/>
                  <a:gd name="connsiteX4" fmla="*/ 217501 w 248663"/>
                  <a:gd name="connsiteY4" fmla="*/ 331741 h 616591"/>
                  <a:gd name="connsiteX5" fmla="*/ 248663 w 248663"/>
                  <a:gd name="connsiteY5" fmla="*/ 602174 h 616591"/>
                  <a:gd name="connsiteX6" fmla="*/ 185196 w 248663"/>
                  <a:gd name="connsiteY6" fmla="*/ 616581 h 616591"/>
                  <a:gd name="connsiteX7" fmla="*/ 153590 w 248663"/>
                  <a:gd name="connsiteY7" fmla="*/ 555843 h 616591"/>
                  <a:gd name="connsiteX8" fmla="*/ 74574 w 248663"/>
                  <a:gd name="connsiteY8" fmla="*/ 268973 h 616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8663" h="616591">
                    <a:moveTo>
                      <a:pt x="74574" y="268973"/>
                    </a:moveTo>
                    <a:cubicBezTo>
                      <a:pt x="68227" y="209885"/>
                      <a:pt x="50139" y="182087"/>
                      <a:pt x="0" y="14470"/>
                    </a:cubicBezTo>
                    <a:cubicBezTo>
                      <a:pt x="84919" y="10916"/>
                      <a:pt x="165332" y="5458"/>
                      <a:pt x="236478" y="0"/>
                    </a:cubicBezTo>
                    <a:cubicBezTo>
                      <a:pt x="222705" y="85807"/>
                      <a:pt x="212678" y="143626"/>
                      <a:pt x="212678" y="143626"/>
                    </a:cubicBezTo>
                    <a:cubicBezTo>
                      <a:pt x="212678" y="143626"/>
                      <a:pt x="204363" y="213566"/>
                      <a:pt x="217501" y="331741"/>
                    </a:cubicBezTo>
                    <a:cubicBezTo>
                      <a:pt x="224610" y="395589"/>
                      <a:pt x="237494" y="509005"/>
                      <a:pt x="248663" y="602174"/>
                    </a:cubicBezTo>
                    <a:cubicBezTo>
                      <a:pt x="228925" y="612646"/>
                      <a:pt x="207410" y="616835"/>
                      <a:pt x="185196" y="616581"/>
                    </a:cubicBezTo>
                    <a:cubicBezTo>
                      <a:pt x="176121" y="598874"/>
                      <a:pt x="165712" y="578819"/>
                      <a:pt x="153590" y="555843"/>
                    </a:cubicBezTo>
                    <a:cubicBezTo>
                      <a:pt x="85299" y="425863"/>
                      <a:pt x="82761" y="344689"/>
                      <a:pt x="74574" y="268973"/>
                    </a:cubicBezTo>
                    <a:close/>
                  </a:path>
                </a:pathLst>
              </a:custGeom>
              <a:solidFill>
                <a:srgbClr val="C6BDA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53C6A083-A480-4579-9937-0E19D215FB06}"/>
                  </a:ext>
                </a:extLst>
              </p:cNvPr>
              <p:cNvSpPr/>
              <p:nvPr/>
            </p:nvSpPr>
            <p:spPr>
              <a:xfrm>
                <a:off x="9454670" y="6254548"/>
                <a:ext cx="184375" cy="350235"/>
              </a:xfrm>
              <a:custGeom>
                <a:avLst/>
                <a:gdLst>
                  <a:gd name="connsiteX0" fmla="*/ 83713 w 184375"/>
                  <a:gd name="connsiteY0" fmla="*/ 150734 h 350235"/>
                  <a:gd name="connsiteX1" fmla="*/ 141532 w 184375"/>
                  <a:gd name="connsiteY1" fmla="*/ 240032 h 350235"/>
                  <a:gd name="connsiteX2" fmla="*/ 160254 w 184375"/>
                  <a:gd name="connsiteY2" fmla="*/ 274685 h 350235"/>
                  <a:gd name="connsiteX3" fmla="*/ 160254 w 184375"/>
                  <a:gd name="connsiteY3" fmla="*/ 274685 h 350235"/>
                  <a:gd name="connsiteX4" fmla="*/ 184372 w 184375"/>
                  <a:gd name="connsiteY4" fmla="*/ 343800 h 350235"/>
                  <a:gd name="connsiteX5" fmla="*/ 127442 w 184375"/>
                  <a:gd name="connsiteY5" fmla="*/ 326410 h 350235"/>
                  <a:gd name="connsiteX6" fmla="*/ 71274 w 184375"/>
                  <a:gd name="connsiteY6" fmla="*/ 253741 h 350235"/>
                  <a:gd name="connsiteX7" fmla="*/ 61500 w 184375"/>
                  <a:gd name="connsiteY7" fmla="*/ 161396 h 350235"/>
                  <a:gd name="connsiteX8" fmla="*/ 0 w 184375"/>
                  <a:gd name="connsiteY8" fmla="*/ 14407 h 350235"/>
                  <a:gd name="connsiteX9" fmla="*/ 63467 w 184375"/>
                  <a:gd name="connsiteY9" fmla="*/ 0 h 350235"/>
                  <a:gd name="connsiteX10" fmla="*/ 83713 w 184375"/>
                  <a:gd name="connsiteY10" fmla="*/ 150734 h 35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4375" h="350235">
                    <a:moveTo>
                      <a:pt x="83713" y="150734"/>
                    </a:moveTo>
                    <a:cubicBezTo>
                      <a:pt x="89044" y="165522"/>
                      <a:pt x="112717" y="189893"/>
                      <a:pt x="141532" y="240032"/>
                    </a:cubicBezTo>
                    <a:cubicBezTo>
                      <a:pt x="148640" y="252471"/>
                      <a:pt x="154860" y="264023"/>
                      <a:pt x="160254" y="274685"/>
                    </a:cubicBezTo>
                    <a:cubicBezTo>
                      <a:pt x="160254" y="274685"/>
                      <a:pt x="160254" y="274685"/>
                      <a:pt x="160254" y="274685"/>
                    </a:cubicBezTo>
                    <a:cubicBezTo>
                      <a:pt x="176502" y="307243"/>
                      <a:pt x="184562" y="331361"/>
                      <a:pt x="184372" y="343800"/>
                    </a:cubicBezTo>
                    <a:cubicBezTo>
                      <a:pt x="184118" y="360365"/>
                      <a:pt x="149401" y="341452"/>
                      <a:pt x="127442" y="326410"/>
                    </a:cubicBezTo>
                    <a:cubicBezTo>
                      <a:pt x="105482" y="311369"/>
                      <a:pt x="80540" y="271004"/>
                      <a:pt x="71274" y="253741"/>
                    </a:cubicBezTo>
                    <a:cubicBezTo>
                      <a:pt x="47474" y="209250"/>
                      <a:pt x="64483" y="175549"/>
                      <a:pt x="61500" y="161396"/>
                    </a:cubicBezTo>
                    <a:cubicBezTo>
                      <a:pt x="54328" y="127949"/>
                      <a:pt x="42142" y="96787"/>
                      <a:pt x="0" y="14407"/>
                    </a:cubicBezTo>
                    <a:cubicBezTo>
                      <a:pt x="22213" y="14661"/>
                      <a:pt x="43729" y="10472"/>
                      <a:pt x="63467" y="0"/>
                    </a:cubicBezTo>
                    <a:cubicBezTo>
                      <a:pt x="72923" y="79334"/>
                      <a:pt x="81238" y="143943"/>
                      <a:pt x="83713" y="150734"/>
                    </a:cubicBezTo>
                    <a:close/>
                  </a:path>
                </a:pathLst>
              </a:custGeom>
              <a:solidFill>
                <a:srgbClr val="38393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62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619510" y="3846901"/>
              <a:ext cx="1001237" cy="1824118"/>
              <a:chOff x="8619510" y="3846901"/>
              <a:chExt cx="1001237" cy="1824118"/>
            </a:xfrm>
            <a:solidFill>
              <a:schemeClr val="accent1"/>
            </a:solidFill>
          </p:grpSpPr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FC40A441-B574-4DCD-95AF-1B0D53FA1AE8}"/>
                  </a:ext>
                </a:extLst>
              </p:cNvPr>
              <p:cNvSpPr/>
              <p:nvPr/>
            </p:nvSpPr>
            <p:spPr>
              <a:xfrm>
                <a:off x="8867602" y="3846901"/>
                <a:ext cx="671292" cy="718180"/>
              </a:xfrm>
              <a:custGeom>
                <a:avLst/>
                <a:gdLst>
                  <a:gd name="connsiteX0" fmla="*/ 10915 w 671292"/>
                  <a:gd name="connsiteY0" fmla="*/ 591985 h 718180"/>
                  <a:gd name="connsiteX1" fmla="*/ 10915 w 671292"/>
                  <a:gd name="connsiteY1" fmla="*/ 591985 h 718180"/>
                  <a:gd name="connsiteX2" fmla="*/ 333327 w 671292"/>
                  <a:gd name="connsiteY2" fmla="*/ 717078 h 718180"/>
                  <a:gd name="connsiteX3" fmla="*/ 654153 w 671292"/>
                  <a:gd name="connsiteY3" fmla="*/ 650057 h 718180"/>
                  <a:gd name="connsiteX4" fmla="*/ 662022 w 671292"/>
                  <a:gd name="connsiteY4" fmla="*/ 645995 h 718180"/>
                  <a:gd name="connsiteX5" fmla="*/ 570630 w 671292"/>
                  <a:gd name="connsiteY5" fmla="*/ 246661 h 718180"/>
                  <a:gd name="connsiteX6" fmla="*/ 577040 w 671292"/>
                  <a:gd name="connsiteY6" fmla="*/ 228383 h 718180"/>
                  <a:gd name="connsiteX7" fmla="*/ 624577 w 671292"/>
                  <a:gd name="connsiteY7" fmla="*/ 107859 h 718180"/>
                  <a:gd name="connsiteX8" fmla="*/ 622102 w 671292"/>
                  <a:gd name="connsiteY8" fmla="*/ 104178 h 718180"/>
                  <a:gd name="connsiteX9" fmla="*/ 620896 w 671292"/>
                  <a:gd name="connsiteY9" fmla="*/ 102845 h 718180"/>
                  <a:gd name="connsiteX10" fmla="*/ 430876 w 671292"/>
                  <a:gd name="connsiteY10" fmla="*/ 3075 h 718180"/>
                  <a:gd name="connsiteX11" fmla="*/ 176183 w 671292"/>
                  <a:gd name="connsiteY11" fmla="*/ 77775 h 718180"/>
                  <a:gd name="connsiteX12" fmla="*/ 107004 w 671292"/>
                  <a:gd name="connsiteY12" fmla="*/ 343575 h 718180"/>
                  <a:gd name="connsiteX13" fmla="*/ 10915 w 671292"/>
                  <a:gd name="connsiteY13" fmla="*/ 591985 h 718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1292" h="718180">
                    <a:moveTo>
                      <a:pt x="10915" y="591985"/>
                    </a:moveTo>
                    <a:lnTo>
                      <a:pt x="10915" y="591985"/>
                    </a:lnTo>
                    <a:cubicBezTo>
                      <a:pt x="10915" y="591985"/>
                      <a:pt x="91391" y="701592"/>
                      <a:pt x="333327" y="717078"/>
                    </a:cubicBezTo>
                    <a:cubicBezTo>
                      <a:pt x="488441" y="727043"/>
                      <a:pt x="621149" y="666622"/>
                      <a:pt x="654153" y="650057"/>
                    </a:cubicBezTo>
                    <a:cubicBezTo>
                      <a:pt x="659293" y="647518"/>
                      <a:pt x="662022" y="645995"/>
                      <a:pt x="662022" y="645995"/>
                    </a:cubicBezTo>
                    <a:cubicBezTo>
                      <a:pt x="709877" y="556316"/>
                      <a:pt x="556159" y="288486"/>
                      <a:pt x="570630" y="246661"/>
                    </a:cubicBezTo>
                    <a:cubicBezTo>
                      <a:pt x="572788" y="240378"/>
                      <a:pt x="574882" y="234285"/>
                      <a:pt x="577040" y="228383"/>
                    </a:cubicBezTo>
                    <a:cubicBezTo>
                      <a:pt x="600586" y="162567"/>
                      <a:pt x="622229" y="113126"/>
                      <a:pt x="624577" y="107859"/>
                    </a:cubicBezTo>
                    <a:cubicBezTo>
                      <a:pt x="623498" y="106272"/>
                      <a:pt x="622736" y="105003"/>
                      <a:pt x="622102" y="104178"/>
                    </a:cubicBezTo>
                    <a:cubicBezTo>
                      <a:pt x="621721" y="103733"/>
                      <a:pt x="621340" y="103289"/>
                      <a:pt x="620896" y="102845"/>
                    </a:cubicBezTo>
                    <a:cubicBezTo>
                      <a:pt x="602808" y="81901"/>
                      <a:pt x="485584" y="13547"/>
                      <a:pt x="430876" y="3075"/>
                    </a:cubicBezTo>
                    <a:cubicBezTo>
                      <a:pt x="319364" y="-18187"/>
                      <a:pt x="176183" y="77775"/>
                      <a:pt x="176183" y="77775"/>
                    </a:cubicBezTo>
                    <a:cubicBezTo>
                      <a:pt x="176183" y="77775"/>
                      <a:pt x="104973" y="289628"/>
                      <a:pt x="107004" y="343575"/>
                    </a:cubicBezTo>
                    <a:cubicBezTo>
                      <a:pt x="107067" y="345035"/>
                      <a:pt x="-40620" y="581069"/>
                      <a:pt x="10915" y="591985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57F23455-F42C-4872-BBBE-5B7453DE3264}"/>
                  </a:ext>
                </a:extLst>
              </p:cNvPr>
              <p:cNvSpPr/>
              <p:nvPr/>
            </p:nvSpPr>
            <p:spPr>
              <a:xfrm>
                <a:off x="8619510" y="4438949"/>
                <a:ext cx="1001215" cy="1232069"/>
              </a:xfrm>
              <a:custGeom>
                <a:avLst/>
                <a:gdLst>
                  <a:gd name="connsiteX0" fmla="*/ 12755 w 1001215"/>
                  <a:gd name="connsiteY0" fmla="*/ 1153575 h 1232069"/>
                  <a:gd name="connsiteX1" fmla="*/ 102180 w 1001215"/>
                  <a:gd name="connsiteY1" fmla="*/ 1190894 h 1232069"/>
                  <a:gd name="connsiteX2" fmla="*/ 272145 w 1001215"/>
                  <a:gd name="connsiteY2" fmla="*/ 1226435 h 1232069"/>
                  <a:gd name="connsiteX3" fmla="*/ 330281 w 1001215"/>
                  <a:gd name="connsiteY3" fmla="*/ 1229418 h 1232069"/>
                  <a:gd name="connsiteX4" fmla="*/ 649900 w 1001215"/>
                  <a:gd name="connsiteY4" fmla="*/ 1227958 h 1232069"/>
                  <a:gd name="connsiteX5" fmla="*/ 886378 w 1001215"/>
                  <a:gd name="connsiteY5" fmla="*/ 1213488 h 1232069"/>
                  <a:gd name="connsiteX6" fmla="*/ 935374 w 1001215"/>
                  <a:gd name="connsiteY6" fmla="*/ 1205618 h 1232069"/>
                  <a:gd name="connsiteX7" fmla="*/ 902181 w 1001215"/>
                  <a:gd name="connsiteY7" fmla="*/ 58072 h 1232069"/>
                  <a:gd name="connsiteX8" fmla="*/ 581356 w 1001215"/>
                  <a:gd name="connsiteY8" fmla="*/ 125093 h 1232069"/>
                  <a:gd name="connsiteX9" fmla="*/ 258944 w 1001215"/>
                  <a:gd name="connsiteY9" fmla="*/ 0 h 1232069"/>
                  <a:gd name="connsiteX10" fmla="*/ 258944 w 1001215"/>
                  <a:gd name="connsiteY10" fmla="*/ 0 h 1232069"/>
                  <a:gd name="connsiteX11" fmla="*/ 12755 w 1001215"/>
                  <a:gd name="connsiteY11" fmla="*/ 1153575 h 1232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1215" h="1232069">
                    <a:moveTo>
                      <a:pt x="12755" y="1153575"/>
                    </a:moveTo>
                    <a:lnTo>
                      <a:pt x="102180" y="1190894"/>
                    </a:lnTo>
                    <a:cubicBezTo>
                      <a:pt x="160189" y="1209807"/>
                      <a:pt x="219150" y="1223135"/>
                      <a:pt x="272145" y="1226435"/>
                    </a:cubicBezTo>
                    <a:cubicBezTo>
                      <a:pt x="291439" y="1227641"/>
                      <a:pt x="310860" y="1228656"/>
                      <a:pt x="330281" y="1229418"/>
                    </a:cubicBezTo>
                    <a:cubicBezTo>
                      <a:pt x="437984" y="1233861"/>
                      <a:pt x="547274" y="1232274"/>
                      <a:pt x="649900" y="1227958"/>
                    </a:cubicBezTo>
                    <a:cubicBezTo>
                      <a:pt x="734883" y="1224404"/>
                      <a:pt x="815930" y="1224849"/>
                      <a:pt x="886378" y="1213488"/>
                    </a:cubicBezTo>
                    <a:cubicBezTo>
                      <a:pt x="935374" y="1205618"/>
                      <a:pt x="935374" y="1205618"/>
                      <a:pt x="935374" y="1205618"/>
                    </a:cubicBezTo>
                    <a:cubicBezTo>
                      <a:pt x="1058564" y="626228"/>
                      <a:pt x="986275" y="264784"/>
                      <a:pt x="902181" y="58072"/>
                    </a:cubicBezTo>
                    <a:cubicBezTo>
                      <a:pt x="869179" y="74574"/>
                      <a:pt x="736533" y="134994"/>
                      <a:pt x="581356" y="125093"/>
                    </a:cubicBezTo>
                    <a:cubicBezTo>
                      <a:pt x="339420" y="109608"/>
                      <a:pt x="258944" y="0"/>
                      <a:pt x="258944" y="0"/>
                    </a:cubicBezTo>
                    <a:lnTo>
                      <a:pt x="258944" y="0"/>
                    </a:lnTo>
                    <a:cubicBezTo>
                      <a:pt x="120840" y="204490"/>
                      <a:pt x="-48046" y="581167"/>
                      <a:pt x="12755" y="1153575"/>
                    </a:cubicBezTo>
                    <a:close/>
                  </a:path>
                </a:pathLst>
              </a:custGeom>
              <a:solidFill>
                <a:srgbClr val="1F5A50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565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8619636" y="4873571"/>
                <a:ext cx="1001111" cy="753543"/>
                <a:chOff x="8619636" y="4873571"/>
                <a:chExt cx="1001111" cy="753543"/>
              </a:xfrm>
              <a:solidFill>
                <a:srgbClr val="1D3143"/>
              </a:solidFill>
            </p:grpSpPr>
            <p:grpSp>
              <p:nvGrpSpPr>
                <p:cNvPr id="1566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8619699" y="5362457"/>
                  <a:ext cx="976756" cy="264657"/>
                  <a:chOff x="8619699" y="5362457"/>
                  <a:chExt cx="976756" cy="264657"/>
                </a:xfrm>
                <a:solidFill>
                  <a:srgbClr val="1D3143"/>
                </a:solidFill>
              </p:grpSpPr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34EEC987-375A-44C3-9113-ABEB31E1AE74}"/>
                      </a:ext>
                    </a:extLst>
                  </p:cNvPr>
                  <p:cNvSpPr/>
                  <p:nvPr/>
                </p:nvSpPr>
                <p:spPr>
                  <a:xfrm>
                    <a:off x="9521755" y="5386130"/>
                    <a:ext cx="74700" cy="212043"/>
                  </a:xfrm>
                  <a:custGeom>
                    <a:avLst/>
                    <a:gdLst>
                      <a:gd name="connsiteX0" fmla="*/ 0 w 74700"/>
                      <a:gd name="connsiteY0" fmla="*/ 120460 h 212043"/>
                      <a:gd name="connsiteX1" fmla="*/ 42713 w 74700"/>
                      <a:gd name="connsiteY1" fmla="*/ 212043 h 212043"/>
                      <a:gd name="connsiteX2" fmla="*/ 74701 w 74700"/>
                      <a:gd name="connsiteY2" fmla="*/ 21896 h 212043"/>
                      <a:gd name="connsiteX3" fmla="*/ 64483 w 74700"/>
                      <a:gd name="connsiteY3" fmla="*/ 0 h 212043"/>
                      <a:gd name="connsiteX4" fmla="*/ 0 w 74700"/>
                      <a:gd name="connsiteY4" fmla="*/ 120460 h 212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00" h="212043">
                        <a:moveTo>
                          <a:pt x="0" y="120460"/>
                        </a:moveTo>
                        <a:lnTo>
                          <a:pt x="42713" y="212043"/>
                        </a:lnTo>
                        <a:cubicBezTo>
                          <a:pt x="55914" y="145720"/>
                          <a:pt x="66450" y="82380"/>
                          <a:pt x="74701" y="21896"/>
                        </a:cubicBezTo>
                        <a:lnTo>
                          <a:pt x="64483" y="0"/>
                        </a:lnTo>
                        <a:lnTo>
                          <a:pt x="0" y="12046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9F60E60A-2A08-44A8-A422-A62E27DE6E7A}"/>
                      </a:ext>
                    </a:extLst>
                  </p:cNvPr>
                  <p:cNvSpPr/>
                  <p:nvPr/>
                </p:nvSpPr>
                <p:spPr>
                  <a:xfrm>
                    <a:off x="9399581" y="5382639"/>
                    <a:ext cx="122173" cy="244474"/>
                  </a:xfrm>
                  <a:custGeom>
                    <a:avLst/>
                    <a:gdLst>
                      <a:gd name="connsiteX0" fmla="*/ 0 w 122173"/>
                      <a:gd name="connsiteY0" fmla="*/ 120524 h 244474"/>
                      <a:gd name="connsiteX1" fmla="*/ 57691 w 122173"/>
                      <a:gd name="connsiteY1" fmla="*/ 244475 h 244474"/>
                      <a:gd name="connsiteX2" fmla="*/ 122174 w 122173"/>
                      <a:gd name="connsiteY2" fmla="*/ 123951 h 244474"/>
                      <a:gd name="connsiteX3" fmla="*/ 64419 w 122173"/>
                      <a:gd name="connsiteY3" fmla="*/ 0 h 244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74">
                        <a:moveTo>
                          <a:pt x="0" y="120524"/>
                        </a:moveTo>
                        <a:lnTo>
                          <a:pt x="57691" y="244475"/>
                        </a:lnTo>
                        <a:lnTo>
                          <a:pt x="122174" y="123951"/>
                        </a:lnTo>
                        <a:lnTo>
                          <a:pt x="64419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D4FFB7B7-4021-4B44-89CC-6D4BA5793DB8}"/>
                      </a:ext>
                    </a:extLst>
                  </p:cNvPr>
                  <p:cNvSpPr/>
                  <p:nvPr/>
                </p:nvSpPr>
                <p:spPr>
                  <a:xfrm>
                    <a:off x="9277344" y="5379275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8 h 244411"/>
                      <a:gd name="connsiteX3" fmla="*/ 64483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5A64F80E-3B03-4A8D-92C5-CE527941DAA3}"/>
                      </a:ext>
                    </a:extLst>
                  </p:cNvPr>
                  <p:cNvSpPr/>
                  <p:nvPr/>
                </p:nvSpPr>
                <p:spPr>
                  <a:xfrm>
                    <a:off x="9155106" y="5375912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8 h 244411"/>
                      <a:gd name="connsiteX3" fmla="*/ 64483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381E268C-EFEC-4F87-A15D-820169BEB734}"/>
                      </a:ext>
                    </a:extLst>
                  </p:cNvPr>
                  <p:cNvSpPr/>
                  <p:nvPr/>
                </p:nvSpPr>
                <p:spPr>
                  <a:xfrm>
                    <a:off x="9032932" y="5372548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691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83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691" y="244411"/>
                        </a:lnTo>
                        <a:lnTo>
                          <a:pt x="122174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D97AFE4B-F3EB-441C-87A3-818795055BE3}"/>
                      </a:ext>
                    </a:extLst>
                  </p:cNvPr>
                  <p:cNvSpPr/>
                  <p:nvPr/>
                </p:nvSpPr>
                <p:spPr>
                  <a:xfrm>
                    <a:off x="8910695" y="5369184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7 h 244411"/>
                      <a:gd name="connsiteX3" fmla="*/ 64483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7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8F3DBB19-550B-485D-B5BB-596DE7681E33}"/>
                      </a:ext>
                    </a:extLst>
                  </p:cNvPr>
                  <p:cNvSpPr/>
                  <p:nvPr/>
                </p:nvSpPr>
                <p:spPr>
                  <a:xfrm>
                    <a:off x="8788521" y="5365820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691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83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691" y="244411"/>
                        </a:lnTo>
                        <a:lnTo>
                          <a:pt x="122174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2CA14FD7-C589-4798-947D-42257DF4586B}"/>
                      </a:ext>
                    </a:extLst>
                  </p:cNvPr>
                  <p:cNvSpPr/>
                  <p:nvPr/>
                </p:nvSpPr>
                <p:spPr>
                  <a:xfrm>
                    <a:off x="8666284" y="5362457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7 h 244411"/>
                      <a:gd name="connsiteX3" fmla="*/ 64483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7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EF393601-78B7-4E2A-BE41-EED35C77EDC3}"/>
                      </a:ext>
                    </a:extLst>
                  </p:cNvPr>
                  <p:cNvSpPr/>
                  <p:nvPr/>
                </p:nvSpPr>
                <p:spPr>
                  <a:xfrm>
                    <a:off x="8619699" y="5382956"/>
                    <a:ext cx="46584" cy="170662"/>
                  </a:xfrm>
                  <a:custGeom>
                    <a:avLst/>
                    <a:gdLst>
                      <a:gd name="connsiteX0" fmla="*/ 0 w 46584"/>
                      <a:gd name="connsiteY0" fmla="*/ 0 h 170662"/>
                      <a:gd name="connsiteX1" fmla="*/ 8822 w 46584"/>
                      <a:gd name="connsiteY1" fmla="*/ 170663 h 170662"/>
                      <a:gd name="connsiteX2" fmla="*/ 46585 w 46584"/>
                      <a:gd name="connsiteY2" fmla="*/ 100024 h 170662"/>
                      <a:gd name="connsiteX3" fmla="*/ 0 w 46584"/>
                      <a:gd name="connsiteY3" fmla="*/ 0 h 170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84" h="170662">
                        <a:moveTo>
                          <a:pt x="0" y="0"/>
                        </a:moveTo>
                        <a:cubicBezTo>
                          <a:pt x="698" y="54772"/>
                          <a:pt x="3490" y="111639"/>
                          <a:pt x="8822" y="170663"/>
                        </a:cubicBezTo>
                        <a:lnTo>
                          <a:pt x="46585" y="1000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76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8619636" y="5118045"/>
                  <a:ext cx="997636" cy="268020"/>
                  <a:chOff x="8619636" y="5118045"/>
                  <a:chExt cx="997636" cy="268020"/>
                </a:xfrm>
                <a:solidFill>
                  <a:srgbClr val="1D3143"/>
                </a:solidFill>
              </p:grpSpPr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E7890273-0855-43AC-9828-616A8E12809D}"/>
                      </a:ext>
                    </a:extLst>
                  </p:cNvPr>
                  <p:cNvSpPr/>
                  <p:nvPr/>
                </p:nvSpPr>
                <p:spPr>
                  <a:xfrm>
                    <a:off x="9528482" y="5141655"/>
                    <a:ext cx="88790" cy="244411"/>
                  </a:xfrm>
                  <a:custGeom>
                    <a:avLst/>
                    <a:gdLst>
                      <a:gd name="connsiteX0" fmla="*/ 0 w 88790"/>
                      <a:gd name="connsiteY0" fmla="*/ 120524 h 244411"/>
                      <a:gd name="connsiteX1" fmla="*/ 57756 w 88790"/>
                      <a:gd name="connsiteY1" fmla="*/ 244411 h 244411"/>
                      <a:gd name="connsiteX2" fmla="*/ 74828 w 88790"/>
                      <a:gd name="connsiteY2" fmla="*/ 212551 h 244411"/>
                      <a:gd name="connsiteX3" fmla="*/ 88790 w 88790"/>
                      <a:gd name="connsiteY3" fmla="*/ 52107 h 244411"/>
                      <a:gd name="connsiteX4" fmla="*/ 64483 w 88790"/>
                      <a:gd name="connsiteY4" fmla="*/ 0 h 244411"/>
                      <a:gd name="connsiteX5" fmla="*/ 0 w 88790"/>
                      <a:gd name="connsiteY5" fmla="*/ 120524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8790" h="244411">
                        <a:moveTo>
                          <a:pt x="0" y="120524"/>
                        </a:moveTo>
                        <a:lnTo>
                          <a:pt x="57756" y="244411"/>
                        </a:lnTo>
                        <a:lnTo>
                          <a:pt x="74828" y="212551"/>
                        </a:lnTo>
                        <a:cubicBezTo>
                          <a:pt x="81429" y="156573"/>
                          <a:pt x="85998" y="103071"/>
                          <a:pt x="88790" y="52107"/>
                        </a:cubicBezTo>
                        <a:lnTo>
                          <a:pt x="64483" y="0"/>
                        </a:lnTo>
                        <a:lnTo>
                          <a:pt x="0" y="120524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9D7569F6-5390-49BB-AEBE-C0076189EAAB}"/>
                      </a:ext>
                    </a:extLst>
                  </p:cNvPr>
                  <p:cNvSpPr/>
                  <p:nvPr/>
                </p:nvSpPr>
                <p:spPr>
                  <a:xfrm>
                    <a:off x="9406308" y="5138228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692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83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692" y="244411"/>
                        </a:lnTo>
                        <a:lnTo>
                          <a:pt x="122174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7E021155-2A5B-4BD8-AAA3-B376B9E6ADAD}"/>
                      </a:ext>
                    </a:extLst>
                  </p:cNvPr>
                  <p:cNvSpPr/>
                  <p:nvPr/>
                </p:nvSpPr>
                <p:spPr>
                  <a:xfrm>
                    <a:off x="9284071" y="5134864"/>
                    <a:ext cx="122237" cy="244410"/>
                  </a:xfrm>
                  <a:custGeom>
                    <a:avLst/>
                    <a:gdLst>
                      <a:gd name="connsiteX0" fmla="*/ 0 w 122237"/>
                      <a:gd name="connsiteY0" fmla="*/ 120524 h 244410"/>
                      <a:gd name="connsiteX1" fmla="*/ 57756 w 122237"/>
                      <a:gd name="connsiteY1" fmla="*/ 244411 h 244410"/>
                      <a:gd name="connsiteX2" fmla="*/ 122237 w 122237"/>
                      <a:gd name="connsiteY2" fmla="*/ 123887 h 244410"/>
                      <a:gd name="connsiteX3" fmla="*/ 64483 w 122237"/>
                      <a:gd name="connsiteY3" fmla="*/ 0 h 244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0">
                        <a:moveTo>
                          <a:pt x="0" y="120524"/>
                        </a:moveTo>
                        <a:lnTo>
                          <a:pt x="57756" y="244411"/>
                        </a:lnTo>
                        <a:lnTo>
                          <a:pt x="122237" y="123887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AE1D76B4-A99F-4A7A-901D-D0D6DB92DBD1}"/>
                      </a:ext>
                    </a:extLst>
                  </p:cNvPr>
                  <p:cNvSpPr/>
                  <p:nvPr/>
                </p:nvSpPr>
                <p:spPr>
                  <a:xfrm>
                    <a:off x="9161897" y="5131500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692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19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692" y="244411"/>
                        </a:lnTo>
                        <a:lnTo>
                          <a:pt x="122174" y="123888"/>
                        </a:lnTo>
                        <a:lnTo>
                          <a:pt x="64419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B94D8907-C8E5-4F86-A44E-D13A63F3D832}"/>
                      </a:ext>
                    </a:extLst>
                  </p:cNvPr>
                  <p:cNvSpPr/>
                  <p:nvPr/>
                </p:nvSpPr>
                <p:spPr>
                  <a:xfrm>
                    <a:off x="9039660" y="5128136"/>
                    <a:ext cx="122236" cy="244411"/>
                  </a:xfrm>
                  <a:custGeom>
                    <a:avLst/>
                    <a:gdLst>
                      <a:gd name="connsiteX0" fmla="*/ 0 w 122236"/>
                      <a:gd name="connsiteY0" fmla="*/ 120524 h 244411"/>
                      <a:gd name="connsiteX1" fmla="*/ 57755 w 122236"/>
                      <a:gd name="connsiteY1" fmla="*/ 244411 h 244411"/>
                      <a:gd name="connsiteX2" fmla="*/ 122237 w 122236"/>
                      <a:gd name="connsiteY2" fmla="*/ 123888 h 244411"/>
                      <a:gd name="connsiteX3" fmla="*/ 64482 w 122236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6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8"/>
                        </a:lnTo>
                        <a:lnTo>
                          <a:pt x="64482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D5F9B180-BF07-4928-8FC6-B922FD1494D6}"/>
                      </a:ext>
                    </a:extLst>
                  </p:cNvPr>
                  <p:cNvSpPr/>
                  <p:nvPr/>
                </p:nvSpPr>
                <p:spPr>
                  <a:xfrm>
                    <a:off x="8917423" y="5124773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8 h 244411"/>
                      <a:gd name="connsiteX3" fmla="*/ 64482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8"/>
                        </a:lnTo>
                        <a:lnTo>
                          <a:pt x="64482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955A3C54-60EA-4A3E-BB1D-539278611A5C}"/>
                      </a:ext>
                    </a:extLst>
                  </p:cNvPr>
                  <p:cNvSpPr/>
                  <p:nvPr/>
                </p:nvSpPr>
                <p:spPr>
                  <a:xfrm>
                    <a:off x="8795249" y="5121409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755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82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174" y="123888"/>
                        </a:lnTo>
                        <a:lnTo>
                          <a:pt x="64482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D9050C3A-922E-40E8-830D-B0C3C2EACE41}"/>
                      </a:ext>
                    </a:extLst>
                  </p:cNvPr>
                  <p:cNvSpPr/>
                  <p:nvPr/>
                </p:nvSpPr>
                <p:spPr>
                  <a:xfrm>
                    <a:off x="8673012" y="5118045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8 h 244411"/>
                      <a:gd name="connsiteX3" fmla="*/ 64482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8"/>
                        </a:lnTo>
                        <a:lnTo>
                          <a:pt x="64482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5E39C01-C518-4263-8A5F-7CE5EF4769A3}"/>
                      </a:ext>
                    </a:extLst>
                  </p:cNvPr>
                  <p:cNvSpPr/>
                  <p:nvPr/>
                </p:nvSpPr>
                <p:spPr>
                  <a:xfrm>
                    <a:off x="8619636" y="5147367"/>
                    <a:ext cx="53439" cy="191035"/>
                  </a:xfrm>
                  <a:custGeom>
                    <a:avLst/>
                    <a:gdLst>
                      <a:gd name="connsiteX0" fmla="*/ 0 w 53439"/>
                      <a:gd name="connsiteY0" fmla="*/ 191035 h 191035"/>
                      <a:gd name="connsiteX1" fmla="*/ 53439 w 53439"/>
                      <a:gd name="connsiteY1" fmla="*/ 91202 h 191035"/>
                      <a:gd name="connsiteX2" fmla="*/ 10916 w 53439"/>
                      <a:gd name="connsiteY2" fmla="*/ 0 h 191035"/>
                      <a:gd name="connsiteX3" fmla="*/ 0 w 53439"/>
                      <a:gd name="connsiteY3" fmla="*/ 191035 h 191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439" h="191035">
                        <a:moveTo>
                          <a:pt x="0" y="191035"/>
                        </a:moveTo>
                        <a:lnTo>
                          <a:pt x="53439" y="91202"/>
                        </a:lnTo>
                        <a:lnTo>
                          <a:pt x="10916" y="0"/>
                        </a:lnTo>
                        <a:cubicBezTo>
                          <a:pt x="4442" y="60421"/>
                          <a:pt x="571" y="124078"/>
                          <a:pt x="0" y="191035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86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8641024" y="4873571"/>
                  <a:ext cx="979723" cy="268021"/>
                  <a:chOff x="8641024" y="4873571"/>
                  <a:chExt cx="979723" cy="268021"/>
                </a:xfrm>
                <a:solidFill>
                  <a:srgbClr val="1D3143"/>
                </a:solidFill>
              </p:grpSpPr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787DC450-6DC3-47C4-87DD-32535E85309E}"/>
                      </a:ext>
                    </a:extLst>
                  </p:cNvPr>
                  <p:cNvSpPr/>
                  <p:nvPr/>
                </p:nvSpPr>
                <p:spPr>
                  <a:xfrm>
                    <a:off x="9535210" y="4897180"/>
                    <a:ext cx="85537" cy="244411"/>
                  </a:xfrm>
                  <a:custGeom>
                    <a:avLst/>
                    <a:gdLst>
                      <a:gd name="connsiteX0" fmla="*/ 0 w 85537"/>
                      <a:gd name="connsiteY0" fmla="*/ 120524 h 244411"/>
                      <a:gd name="connsiteX1" fmla="*/ 57755 w 85537"/>
                      <a:gd name="connsiteY1" fmla="*/ 244411 h 244411"/>
                      <a:gd name="connsiteX2" fmla="*/ 85426 w 85537"/>
                      <a:gd name="connsiteY2" fmla="*/ 192749 h 244411"/>
                      <a:gd name="connsiteX3" fmla="*/ 80920 w 85537"/>
                      <a:gd name="connsiteY3" fmla="*/ 35288 h 244411"/>
                      <a:gd name="connsiteX4" fmla="*/ 64483 w 85537"/>
                      <a:gd name="connsiteY4" fmla="*/ 0 h 244411"/>
                      <a:gd name="connsiteX5" fmla="*/ 0 w 85537"/>
                      <a:gd name="connsiteY5" fmla="*/ 120524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5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85426" y="192749"/>
                        </a:lnTo>
                        <a:cubicBezTo>
                          <a:pt x="85997" y="136961"/>
                          <a:pt x="84348" y="84538"/>
                          <a:pt x="80920" y="35288"/>
                        </a:cubicBezTo>
                        <a:lnTo>
                          <a:pt x="64483" y="0"/>
                        </a:lnTo>
                        <a:lnTo>
                          <a:pt x="0" y="120524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18094BA6-72FE-4767-8323-ADB3C1241BD5}"/>
                      </a:ext>
                    </a:extLst>
                  </p:cNvPr>
                  <p:cNvSpPr/>
                  <p:nvPr/>
                </p:nvSpPr>
                <p:spPr>
                  <a:xfrm>
                    <a:off x="9413036" y="4893817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8 h 244411"/>
                      <a:gd name="connsiteX3" fmla="*/ 64483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156D7B9-C5CB-4B14-A670-ED2AA044BAD6}"/>
                      </a:ext>
                    </a:extLst>
                  </p:cNvPr>
                  <p:cNvSpPr/>
                  <p:nvPr/>
                </p:nvSpPr>
                <p:spPr>
                  <a:xfrm>
                    <a:off x="9290799" y="4890453"/>
                    <a:ext cx="122237" cy="244411"/>
                  </a:xfrm>
                  <a:custGeom>
                    <a:avLst/>
                    <a:gdLst>
                      <a:gd name="connsiteX0" fmla="*/ 0 w 122237"/>
                      <a:gd name="connsiteY0" fmla="*/ 120524 h 244411"/>
                      <a:gd name="connsiteX1" fmla="*/ 57755 w 122237"/>
                      <a:gd name="connsiteY1" fmla="*/ 244411 h 244411"/>
                      <a:gd name="connsiteX2" fmla="*/ 122237 w 122237"/>
                      <a:gd name="connsiteY2" fmla="*/ 123887 h 244411"/>
                      <a:gd name="connsiteX3" fmla="*/ 64483 w 122237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1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7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C73390CF-9A88-4C30-AB29-9F2716EF885A}"/>
                      </a:ext>
                    </a:extLst>
                  </p:cNvPr>
                  <p:cNvSpPr/>
                  <p:nvPr/>
                </p:nvSpPr>
                <p:spPr>
                  <a:xfrm>
                    <a:off x="9168625" y="4887089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691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83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691" y="244411"/>
                        </a:lnTo>
                        <a:lnTo>
                          <a:pt x="122174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2601B20B-C34B-4401-9538-907068FF5477}"/>
                      </a:ext>
                    </a:extLst>
                  </p:cNvPr>
                  <p:cNvSpPr/>
                  <p:nvPr/>
                </p:nvSpPr>
                <p:spPr>
                  <a:xfrm>
                    <a:off x="9046387" y="4883725"/>
                    <a:ext cx="122237" cy="244410"/>
                  </a:xfrm>
                  <a:custGeom>
                    <a:avLst/>
                    <a:gdLst>
                      <a:gd name="connsiteX0" fmla="*/ 0 w 122237"/>
                      <a:gd name="connsiteY0" fmla="*/ 120524 h 244410"/>
                      <a:gd name="connsiteX1" fmla="*/ 57755 w 122237"/>
                      <a:gd name="connsiteY1" fmla="*/ 244411 h 244410"/>
                      <a:gd name="connsiteX2" fmla="*/ 122237 w 122237"/>
                      <a:gd name="connsiteY2" fmla="*/ 123887 h 244410"/>
                      <a:gd name="connsiteX3" fmla="*/ 64483 w 122237"/>
                      <a:gd name="connsiteY3" fmla="*/ 0 h 244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0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7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9CBAEEED-52DF-4301-BB81-78FFD07FC4BF}"/>
                      </a:ext>
                    </a:extLst>
                  </p:cNvPr>
                  <p:cNvSpPr/>
                  <p:nvPr/>
                </p:nvSpPr>
                <p:spPr>
                  <a:xfrm>
                    <a:off x="8924213" y="4880362"/>
                    <a:ext cx="122173" cy="244411"/>
                  </a:xfrm>
                  <a:custGeom>
                    <a:avLst/>
                    <a:gdLst>
                      <a:gd name="connsiteX0" fmla="*/ 0 w 122173"/>
                      <a:gd name="connsiteY0" fmla="*/ 120524 h 244411"/>
                      <a:gd name="connsiteX1" fmla="*/ 57691 w 122173"/>
                      <a:gd name="connsiteY1" fmla="*/ 244411 h 244411"/>
                      <a:gd name="connsiteX2" fmla="*/ 122174 w 122173"/>
                      <a:gd name="connsiteY2" fmla="*/ 123888 h 244411"/>
                      <a:gd name="connsiteX3" fmla="*/ 64483 w 122173"/>
                      <a:gd name="connsiteY3" fmla="*/ 0 h 244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173" h="244411">
                        <a:moveTo>
                          <a:pt x="0" y="120524"/>
                        </a:moveTo>
                        <a:lnTo>
                          <a:pt x="57691" y="244411"/>
                        </a:lnTo>
                        <a:lnTo>
                          <a:pt x="122174" y="123888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4549F2E7-A3D5-4BB9-8CE2-A794BE0B02DA}"/>
                      </a:ext>
                    </a:extLst>
                  </p:cNvPr>
                  <p:cNvSpPr/>
                  <p:nvPr/>
                </p:nvSpPr>
                <p:spPr>
                  <a:xfrm>
                    <a:off x="8801976" y="4876998"/>
                    <a:ext cx="122237" cy="244410"/>
                  </a:xfrm>
                  <a:custGeom>
                    <a:avLst/>
                    <a:gdLst>
                      <a:gd name="connsiteX0" fmla="*/ 0 w 122237"/>
                      <a:gd name="connsiteY0" fmla="*/ 120524 h 244410"/>
                      <a:gd name="connsiteX1" fmla="*/ 57755 w 122237"/>
                      <a:gd name="connsiteY1" fmla="*/ 244411 h 244410"/>
                      <a:gd name="connsiteX2" fmla="*/ 122237 w 122237"/>
                      <a:gd name="connsiteY2" fmla="*/ 123887 h 244410"/>
                      <a:gd name="connsiteX3" fmla="*/ 64483 w 122237"/>
                      <a:gd name="connsiteY3" fmla="*/ 0 h 244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10">
                        <a:moveTo>
                          <a:pt x="0" y="120524"/>
                        </a:moveTo>
                        <a:lnTo>
                          <a:pt x="57755" y="244411"/>
                        </a:lnTo>
                        <a:lnTo>
                          <a:pt x="122237" y="123887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3A4A7ED5-9F62-451B-9BAE-801872F6140D}"/>
                      </a:ext>
                    </a:extLst>
                  </p:cNvPr>
                  <p:cNvSpPr/>
                  <p:nvPr/>
                </p:nvSpPr>
                <p:spPr>
                  <a:xfrm>
                    <a:off x="8679739" y="4873571"/>
                    <a:ext cx="122237" cy="244474"/>
                  </a:xfrm>
                  <a:custGeom>
                    <a:avLst/>
                    <a:gdLst>
                      <a:gd name="connsiteX0" fmla="*/ 0 w 122237"/>
                      <a:gd name="connsiteY0" fmla="*/ 120524 h 244474"/>
                      <a:gd name="connsiteX1" fmla="*/ 57755 w 122237"/>
                      <a:gd name="connsiteY1" fmla="*/ 244475 h 244474"/>
                      <a:gd name="connsiteX2" fmla="*/ 122237 w 122237"/>
                      <a:gd name="connsiteY2" fmla="*/ 123951 h 244474"/>
                      <a:gd name="connsiteX3" fmla="*/ 64483 w 122237"/>
                      <a:gd name="connsiteY3" fmla="*/ 0 h 244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37" h="244474">
                        <a:moveTo>
                          <a:pt x="0" y="120524"/>
                        </a:moveTo>
                        <a:lnTo>
                          <a:pt x="57755" y="244475"/>
                        </a:lnTo>
                        <a:lnTo>
                          <a:pt x="122237" y="123951"/>
                        </a:lnTo>
                        <a:lnTo>
                          <a:pt x="64483" y="0"/>
                        </a:ln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2A811286-BC58-4423-A541-CD1B340AE766}"/>
                      </a:ext>
                    </a:extLst>
                  </p:cNvPr>
                  <p:cNvSpPr/>
                  <p:nvPr/>
                </p:nvSpPr>
                <p:spPr>
                  <a:xfrm>
                    <a:off x="8641024" y="4955443"/>
                    <a:ext cx="38714" cy="111130"/>
                  </a:xfrm>
                  <a:custGeom>
                    <a:avLst/>
                    <a:gdLst>
                      <a:gd name="connsiteX0" fmla="*/ 0 w 38714"/>
                      <a:gd name="connsiteY0" fmla="*/ 111131 h 111130"/>
                      <a:gd name="connsiteX1" fmla="*/ 38715 w 38714"/>
                      <a:gd name="connsiteY1" fmla="*/ 38715 h 111130"/>
                      <a:gd name="connsiteX2" fmla="*/ 20690 w 38714"/>
                      <a:gd name="connsiteY2" fmla="*/ 0 h 111130"/>
                      <a:gd name="connsiteX3" fmla="*/ 0 w 38714"/>
                      <a:gd name="connsiteY3" fmla="*/ 111131 h 111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714" h="111130">
                        <a:moveTo>
                          <a:pt x="0" y="111131"/>
                        </a:moveTo>
                        <a:lnTo>
                          <a:pt x="38715" y="38715"/>
                        </a:lnTo>
                        <a:lnTo>
                          <a:pt x="20690" y="0"/>
                        </a:lnTo>
                        <a:cubicBezTo>
                          <a:pt x="12820" y="35541"/>
                          <a:pt x="5903" y="72606"/>
                          <a:pt x="0" y="111131"/>
                        </a:cubicBezTo>
                        <a:close/>
                      </a:path>
                    </a:pathLst>
                  </a:custGeom>
                  <a:solidFill>
                    <a:srgbClr val="1D3143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596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866586" y="4060878"/>
              <a:ext cx="483345" cy="584021"/>
              <a:chOff x="8866586" y="4060878"/>
              <a:chExt cx="483345" cy="584021"/>
            </a:xfrm>
            <a:solidFill>
              <a:schemeClr val="accent1"/>
            </a:solidFill>
          </p:grpSpPr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FEBF1E94-D21A-4309-AE8D-DC1F81440A4A}"/>
                  </a:ext>
                </a:extLst>
              </p:cNvPr>
              <p:cNvSpPr/>
              <p:nvPr/>
            </p:nvSpPr>
            <p:spPr>
              <a:xfrm>
                <a:off x="8866586" y="4201646"/>
                <a:ext cx="456834" cy="443253"/>
              </a:xfrm>
              <a:custGeom>
                <a:avLst/>
                <a:gdLst>
                  <a:gd name="connsiteX0" fmla="*/ 0 w 456834"/>
                  <a:gd name="connsiteY0" fmla="*/ 347989 h 443253"/>
                  <a:gd name="connsiteX1" fmla="*/ 304705 w 456834"/>
                  <a:gd name="connsiteY1" fmla="*/ 443253 h 443253"/>
                  <a:gd name="connsiteX2" fmla="*/ 456835 w 456834"/>
                  <a:gd name="connsiteY2" fmla="*/ 108782 h 443253"/>
                  <a:gd name="connsiteX3" fmla="*/ 108845 w 456834"/>
                  <a:gd name="connsiteY3" fmla="*/ 0 h 443253"/>
                  <a:gd name="connsiteX4" fmla="*/ 0 w 456834"/>
                  <a:gd name="connsiteY4" fmla="*/ 347989 h 443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6834" h="443253">
                    <a:moveTo>
                      <a:pt x="0" y="347989"/>
                    </a:moveTo>
                    <a:lnTo>
                      <a:pt x="304705" y="443253"/>
                    </a:lnTo>
                    <a:cubicBezTo>
                      <a:pt x="359096" y="269227"/>
                      <a:pt x="456835" y="108782"/>
                      <a:pt x="456835" y="108782"/>
                    </a:cubicBezTo>
                    <a:lnTo>
                      <a:pt x="108845" y="0"/>
                    </a:lnTo>
                    <a:cubicBezTo>
                      <a:pt x="108782" y="-64"/>
                      <a:pt x="69432" y="207537"/>
                      <a:pt x="0" y="347989"/>
                    </a:cubicBezTo>
                    <a:close/>
                  </a:path>
                </a:pathLst>
              </a:custGeom>
              <a:solidFill>
                <a:srgbClr val="F26B42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7DFF2CAF-E64B-4D6E-99E1-014C0B89F300}"/>
                  </a:ext>
                </a:extLst>
              </p:cNvPr>
              <p:cNvSpPr/>
              <p:nvPr/>
            </p:nvSpPr>
            <p:spPr>
              <a:xfrm>
                <a:off x="9024178" y="4060878"/>
                <a:ext cx="325753" cy="220403"/>
              </a:xfrm>
              <a:custGeom>
                <a:avLst/>
                <a:gdLst>
                  <a:gd name="connsiteX0" fmla="*/ 9897 w 325753"/>
                  <a:gd name="connsiteY0" fmla="*/ 71462 h 220403"/>
                  <a:gd name="connsiteX1" fmla="*/ 45819 w 325753"/>
                  <a:gd name="connsiteY1" fmla="*/ 126298 h 220403"/>
                  <a:gd name="connsiteX2" fmla="*/ 95450 w 325753"/>
                  <a:gd name="connsiteY2" fmla="*/ 185830 h 220403"/>
                  <a:gd name="connsiteX3" fmla="*/ 117917 w 325753"/>
                  <a:gd name="connsiteY3" fmla="*/ 192875 h 220403"/>
                  <a:gd name="connsiteX4" fmla="*/ 117917 w 325753"/>
                  <a:gd name="connsiteY4" fmla="*/ 192621 h 220403"/>
                  <a:gd name="connsiteX5" fmla="*/ 103066 w 325753"/>
                  <a:gd name="connsiteY5" fmla="*/ 78317 h 220403"/>
                  <a:gd name="connsiteX6" fmla="*/ 79075 w 325753"/>
                  <a:gd name="connsiteY6" fmla="*/ 43664 h 220403"/>
                  <a:gd name="connsiteX7" fmla="*/ 82249 w 325753"/>
                  <a:gd name="connsiteY7" fmla="*/ 13009 h 220403"/>
                  <a:gd name="connsiteX8" fmla="*/ 90627 w 325753"/>
                  <a:gd name="connsiteY8" fmla="*/ 13644 h 220403"/>
                  <a:gd name="connsiteX9" fmla="*/ 119123 w 325753"/>
                  <a:gd name="connsiteY9" fmla="*/ 193192 h 220403"/>
                  <a:gd name="connsiteX10" fmla="*/ 192745 w 325753"/>
                  <a:gd name="connsiteY10" fmla="*/ 216231 h 220403"/>
                  <a:gd name="connsiteX11" fmla="*/ 300639 w 325753"/>
                  <a:gd name="connsiteY11" fmla="*/ 210074 h 220403"/>
                  <a:gd name="connsiteX12" fmla="*/ 319361 w 325753"/>
                  <a:gd name="connsiteY12" fmla="*/ 163680 h 220403"/>
                  <a:gd name="connsiteX13" fmla="*/ 286422 w 325753"/>
                  <a:gd name="connsiteY13" fmla="*/ 134612 h 220403"/>
                  <a:gd name="connsiteX14" fmla="*/ 313713 w 325753"/>
                  <a:gd name="connsiteY14" fmla="*/ 116270 h 220403"/>
                  <a:gd name="connsiteX15" fmla="*/ 325581 w 325753"/>
                  <a:gd name="connsiteY15" fmla="*/ 88979 h 220403"/>
                  <a:gd name="connsiteX16" fmla="*/ 314919 w 325753"/>
                  <a:gd name="connsiteY16" fmla="*/ 71526 h 220403"/>
                  <a:gd name="connsiteX17" fmla="*/ 287120 w 325753"/>
                  <a:gd name="connsiteY17" fmla="*/ 57944 h 220403"/>
                  <a:gd name="connsiteX18" fmla="*/ 220670 w 325753"/>
                  <a:gd name="connsiteY18" fmla="*/ 66449 h 220403"/>
                  <a:gd name="connsiteX19" fmla="*/ 134545 w 325753"/>
                  <a:gd name="connsiteY19" fmla="*/ 158729 h 220403"/>
                  <a:gd name="connsiteX20" fmla="*/ 135815 w 325753"/>
                  <a:gd name="connsiteY20" fmla="*/ 111383 h 220403"/>
                  <a:gd name="connsiteX21" fmla="*/ 95450 w 325753"/>
                  <a:gd name="connsiteY21" fmla="*/ 2601 h 220403"/>
                  <a:gd name="connsiteX22" fmla="*/ 73998 w 325753"/>
                  <a:gd name="connsiteY22" fmla="*/ 4061 h 220403"/>
                  <a:gd name="connsiteX23" fmla="*/ 66255 w 325753"/>
                  <a:gd name="connsiteY23" fmla="*/ 33192 h 220403"/>
                  <a:gd name="connsiteX24" fmla="*/ 27858 w 325753"/>
                  <a:gd name="connsiteY24" fmla="*/ 17833 h 220403"/>
                  <a:gd name="connsiteX25" fmla="*/ 3296 w 325753"/>
                  <a:gd name="connsiteY25" fmla="*/ 26591 h 220403"/>
                  <a:gd name="connsiteX26" fmla="*/ 9897 w 325753"/>
                  <a:gd name="connsiteY26" fmla="*/ 71462 h 220403"/>
                  <a:gd name="connsiteX27" fmla="*/ 156696 w 325753"/>
                  <a:gd name="connsiteY27" fmla="*/ 198079 h 220403"/>
                  <a:gd name="connsiteX28" fmla="*/ 270174 w 325753"/>
                  <a:gd name="connsiteY28" fmla="*/ 143561 h 220403"/>
                  <a:gd name="connsiteX29" fmla="*/ 282741 w 325753"/>
                  <a:gd name="connsiteY29" fmla="*/ 146226 h 220403"/>
                  <a:gd name="connsiteX30" fmla="*/ 308128 w 325753"/>
                  <a:gd name="connsiteY30" fmla="*/ 167742 h 220403"/>
                  <a:gd name="connsiteX31" fmla="*/ 294292 w 325753"/>
                  <a:gd name="connsiteY31" fmla="*/ 199919 h 220403"/>
                  <a:gd name="connsiteX32" fmla="*/ 156696 w 325753"/>
                  <a:gd name="connsiteY32" fmla="*/ 198079 h 220403"/>
                  <a:gd name="connsiteX33" fmla="*/ 157520 w 325753"/>
                  <a:gd name="connsiteY33" fmla="*/ 184497 h 220403"/>
                  <a:gd name="connsiteX34" fmla="*/ 242566 w 325753"/>
                  <a:gd name="connsiteY34" fmla="*/ 144196 h 220403"/>
                  <a:gd name="connsiteX35" fmla="*/ 157520 w 325753"/>
                  <a:gd name="connsiteY35" fmla="*/ 184497 h 220403"/>
                  <a:gd name="connsiteX36" fmla="*/ 134038 w 325753"/>
                  <a:gd name="connsiteY36" fmla="*/ 188940 h 220403"/>
                  <a:gd name="connsiteX37" fmla="*/ 226826 w 325753"/>
                  <a:gd name="connsiteY37" fmla="*/ 77048 h 220403"/>
                  <a:gd name="connsiteX38" fmla="*/ 307683 w 325753"/>
                  <a:gd name="connsiteY38" fmla="*/ 81173 h 220403"/>
                  <a:gd name="connsiteX39" fmla="*/ 308191 w 325753"/>
                  <a:gd name="connsiteY39" fmla="*/ 81553 h 220403"/>
                  <a:gd name="connsiteX40" fmla="*/ 313713 w 325753"/>
                  <a:gd name="connsiteY40" fmla="*/ 90630 h 220403"/>
                  <a:gd name="connsiteX41" fmla="*/ 305144 w 325753"/>
                  <a:gd name="connsiteY41" fmla="*/ 108019 h 220403"/>
                  <a:gd name="connsiteX42" fmla="*/ 268080 w 325753"/>
                  <a:gd name="connsiteY42" fmla="*/ 131185 h 220403"/>
                  <a:gd name="connsiteX43" fmla="*/ 246501 w 325753"/>
                  <a:gd name="connsiteY43" fmla="*/ 131629 h 220403"/>
                  <a:gd name="connsiteX44" fmla="*/ 134038 w 325753"/>
                  <a:gd name="connsiteY44" fmla="*/ 188940 h 220403"/>
                  <a:gd name="connsiteX45" fmla="*/ 91959 w 325753"/>
                  <a:gd name="connsiteY45" fmla="*/ 107131 h 220403"/>
                  <a:gd name="connsiteX46" fmla="*/ 82439 w 325753"/>
                  <a:gd name="connsiteY46" fmla="*/ 65687 h 220403"/>
                  <a:gd name="connsiteX47" fmla="*/ 92023 w 325753"/>
                  <a:gd name="connsiteY47" fmla="*/ 82950 h 220403"/>
                  <a:gd name="connsiteX48" fmla="*/ 105732 w 325753"/>
                  <a:gd name="connsiteY48" fmla="*/ 154223 h 220403"/>
                  <a:gd name="connsiteX49" fmla="*/ 91959 w 325753"/>
                  <a:gd name="connsiteY49" fmla="*/ 107131 h 220403"/>
                  <a:gd name="connsiteX50" fmla="*/ 13514 w 325753"/>
                  <a:gd name="connsiteY50" fmla="*/ 33319 h 220403"/>
                  <a:gd name="connsiteX51" fmla="*/ 26842 w 325753"/>
                  <a:gd name="connsiteY51" fmla="*/ 29955 h 220403"/>
                  <a:gd name="connsiteX52" fmla="*/ 67652 w 325753"/>
                  <a:gd name="connsiteY52" fmla="*/ 49566 h 220403"/>
                  <a:gd name="connsiteX53" fmla="*/ 80281 w 325753"/>
                  <a:gd name="connsiteY53" fmla="*/ 110241 h 220403"/>
                  <a:gd name="connsiteX54" fmla="*/ 98369 w 325753"/>
                  <a:gd name="connsiteY54" fmla="*/ 170979 h 220403"/>
                  <a:gd name="connsiteX55" fmla="*/ 55339 w 325753"/>
                  <a:gd name="connsiteY55" fmla="*/ 118872 h 220403"/>
                  <a:gd name="connsiteX56" fmla="*/ 20622 w 325753"/>
                  <a:gd name="connsiteY56" fmla="*/ 65941 h 220403"/>
                  <a:gd name="connsiteX57" fmla="*/ 13514 w 325753"/>
                  <a:gd name="connsiteY57" fmla="*/ 33319 h 220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25753" h="220403">
                    <a:moveTo>
                      <a:pt x="9897" y="71462"/>
                    </a:moveTo>
                    <a:cubicBezTo>
                      <a:pt x="17513" y="86504"/>
                      <a:pt x="29571" y="104910"/>
                      <a:pt x="45819" y="126298"/>
                    </a:cubicBezTo>
                    <a:cubicBezTo>
                      <a:pt x="64415" y="150733"/>
                      <a:pt x="84407" y="173517"/>
                      <a:pt x="95450" y="185830"/>
                    </a:cubicBezTo>
                    <a:lnTo>
                      <a:pt x="117917" y="192875"/>
                    </a:lnTo>
                    <a:lnTo>
                      <a:pt x="117917" y="192621"/>
                    </a:lnTo>
                    <a:cubicBezTo>
                      <a:pt x="118107" y="189828"/>
                      <a:pt x="121852" y="124076"/>
                      <a:pt x="103066" y="78317"/>
                    </a:cubicBezTo>
                    <a:cubicBezTo>
                      <a:pt x="97417" y="64608"/>
                      <a:pt x="88913" y="52993"/>
                      <a:pt x="79075" y="43664"/>
                    </a:cubicBezTo>
                    <a:cubicBezTo>
                      <a:pt x="76790" y="20943"/>
                      <a:pt x="80472" y="14659"/>
                      <a:pt x="82249" y="13009"/>
                    </a:cubicBezTo>
                    <a:cubicBezTo>
                      <a:pt x="83772" y="11613"/>
                      <a:pt x="86565" y="11867"/>
                      <a:pt x="90627" y="13644"/>
                    </a:cubicBezTo>
                    <a:cubicBezTo>
                      <a:pt x="132324" y="32367"/>
                      <a:pt x="125597" y="147496"/>
                      <a:pt x="119123" y="193192"/>
                    </a:cubicBezTo>
                    <a:lnTo>
                      <a:pt x="192745" y="216231"/>
                    </a:lnTo>
                    <a:cubicBezTo>
                      <a:pt x="231270" y="221435"/>
                      <a:pt x="278870" y="224037"/>
                      <a:pt x="300639" y="210074"/>
                    </a:cubicBezTo>
                    <a:cubicBezTo>
                      <a:pt x="318028" y="198967"/>
                      <a:pt x="325391" y="180752"/>
                      <a:pt x="319361" y="163680"/>
                    </a:cubicBezTo>
                    <a:cubicBezTo>
                      <a:pt x="315363" y="152383"/>
                      <a:pt x="304764" y="140515"/>
                      <a:pt x="286422" y="134612"/>
                    </a:cubicBezTo>
                    <a:cubicBezTo>
                      <a:pt x="299433" y="127250"/>
                      <a:pt x="309333" y="120840"/>
                      <a:pt x="313713" y="116270"/>
                    </a:cubicBezTo>
                    <a:cubicBezTo>
                      <a:pt x="322661" y="107067"/>
                      <a:pt x="326660" y="97865"/>
                      <a:pt x="325581" y="88979"/>
                    </a:cubicBezTo>
                    <a:cubicBezTo>
                      <a:pt x="324375" y="78634"/>
                      <a:pt x="316632" y="72732"/>
                      <a:pt x="314919" y="71526"/>
                    </a:cubicBezTo>
                    <a:cubicBezTo>
                      <a:pt x="313268" y="70257"/>
                      <a:pt x="302987" y="62513"/>
                      <a:pt x="287120" y="57944"/>
                    </a:cubicBezTo>
                    <a:cubicBezTo>
                      <a:pt x="271444" y="53438"/>
                      <a:pt x="247263" y="51216"/>
                      <a:pt x="220670" y="66449"/>
                    </a:cubicBezTo>
                    <a:cubicBezTo>
                      <a:pt x="176751" y="91645"/>
                      <a:pt x="149650" y="130423"/>
                      <a:pt x="134545" y="158729"/>
                    </a:cubicBezTo>
                    <a:cubicBezTo>
                      <a:pt x="135497" y="144767"/>
                      <a:pt x="136195" y="128265"/>
                      <a:pt x="135815" y="111383"/>
                    </a:cubicBezTo>
                    <a:cubicBezTo>
                      <a:pt x="134482" y="50645"/>
                      <a:pt x="120900" y="14025"/>
                      <a:pt x="95450" y="2601"/>
                    </a:cubicBezTo>
                    <a:cubicBezTo>
                      <a:pt x="84407" y="-2350"/>
                      <a:pt x="77679" y="697"/>
                      <a:pt x="73998" y="4061"/>
                    </a:cubicBezTo>
                    <a:cubicBezTo>
                      <a:pt x="69936" y="7805"/>
                      <a:pt x="65874" y="14913"/>
                      <a:pt x="66255" y="33192"/>
                    </a:cubicBezTo>
                    <a:cubicBezTo>
                      <a:pt x="53372" y="24243"/>
                      <a:pt x="39599" y="18975"/>
                      <a:pt x="27858" y="17833"/>
                    </a:cubicBezTo>
                    <a:cubicBezTo>
                      <a:pt x="16433" y="16754"/>
                      <a:pt x="7675" y="19864"/>
                      <a:pt x="3296" y="26591"/>
                    </a:cubicBezTo>
                    <a:cubicBezTo>
                      <a:pt x="-2670" y="36111"/>
                      <a:pt x="-575" y="50772"/>
                      <a:pt x="9897" y="71462"/>
                    </a:cubicBezTo>
                    <a:close/>
                    <a:moveTo>
                      <a:pt x="156696" y="198079"/>
                    </a:moveTo>
                    <a:cubicBezTo>
                      <a:pt x="182717" y="186337"/>
                      <a:pt x="232983" y="163299"/>
                      <a:pt x="270174" y="143561"/>
                    </a:cubicBezTo>
                    <a:cubicBezTo>
                      <a:pt x="274490" y="144132"/>
                      <a:pt x="278743" y="145020"/>
                      <a:pt x="282741" y="146226"/>
                    </a:cubicBezTo>
                    <a:cubicBezTo>
                      <a:pt x="294609" y="149971"/>
                      <a:pt x="304257" y="156889"/>
                      <a:pt x="308128" y="167742"/>
                    </a:cubicBezTo>
                    <a:cubicBezTo>
                      <a:pt x="312316" y="179483"/>
                      <a:pt x="306985" y="191796"/>
                      <a:pt x="294292" y="199919"/>
                    </a:cubicBezTo>
                    <a:cubicBezTo>
                      <a:pt x="269730" y="215659"/>
                      <a:pt x="197949" y="206076"/>
                      <a:pt x="156696" y="198079"/>
                    </a:cubicBezTo>
                    <a:close/>
                    <a:moveTo>
                      <a:pt x="157520" y="184497"/>
                    </a:moveTo>
                    <a:cubicBezTo>
                      <a:pt x="176434" y="169392"/>
                      <a:pt x="206961" y="149717"/>
                      <a:pt x="242566" y="144196"/>
                    </a:cubicBezTo>
                    <a:cubicBezTo>
                      <a:pt x="214260" y="158349"/>
                      <a:pt x="181956" y="173390"/>
                      <a:pt x="157520" y="184497"/>
                    </a:cubicBezTo>
                    <a:close/>
                    <a:moveTo>
                      <a:pt x="134038" y="188940"/>
                    </a:moveTo>
                    <a:cubicBezTo>
                      <a:pt x="143050" y="166663"/>
                      <a:pt x="170785" y="109162"/>
                      <a:pt x="226826" y="77048"/>
                    </a:cubicBezTo>
                    <a:cubicBezTo>
                      <a:pt x="270555" y="51978"/>
                      <a:pt x="307303" y="80855"/>
                      <a:pt x="307683" y="81173"/>
                    </a:cubicBezTo>
                    <a:lnTo>
                      <a:pt x="308191" y="81553"/>
                    </a:lnTo>
                    <a:cubicBezTo>
                      <a:pt x="308191" y="81553"/>
                      <a:pt x="313141" y="84917"/>
                      <a:pt x="313713" y="90630"/>
                    </a:cubicBezTo>
                    <a:cubicBezTo>
                      <a:pt x="314221" y="95643"/>
                      <a:pt x="311301" y="101673"/>
                      <a:pt x="305144" y="108019"/>
                    </a:cubicBezTo>
                    <a:cubicBezTo>
                      <a:pt x="300195" y="113097"/>
                      <a:pt x="286295" y="121474"/>
                      <a:pt x="268080" y="131185"/>
                    </a:cubicBezTo>
                    <a:cubicBezTo>
                      <a:pt x="261543" y="130677"/>
                      <a:pt x="254371" y="130740"/>
                      <a:pt x="246501" y="131629"/>
                    </a:cubicBezTo>
                    <a:cubicBezTo>
                      <a:pt x="192110" y="137595"/>
                      <a:pt x="149270" y="174215"/>
                      <a:pt x="134038" y="188940"/>
                    </a:cubicBezTo>
                    <a:close/>
                    <a:moveTo>
                      <a:pt x="91959" y="107131"/>
                    </a:moveTo>
                    <a:cubicBezTo>
                      <a:pt x="87580" y="90566"/>
                      <a:pt x="84533" y="76921"/>
                      <a:pt x="82439" y="65687"/>
                    </a:cubicBezTo>
                    <a:cubicBezTo>
                      <a:pt x="86183" y="70891"/>
                      <a:pt x="89420" y="76603"/>
                      <a:pt x="92023" y="82950"/>
                    </a:cubicBezTo>
                    <a:cubicBezTo>
                      <a:pt x="101035" y="104846"/>
                      <a:pt x="104462" y="132327"/>
                      <a:pt x="105732" y="154223"/>
                    </a:cubicBezTo>
                    <a:cubicBezTo>
                      <a:pt x="101352" y="140387"/>
                      <a:pt x="96402" y="123950"/>
                      <a:pt x="91959" y="107131"/>
                    </a:cubicBezTo>
                    <a:close/>
                    <a:moveTo>
                      <a:pt x="13514" y="33319"/>
                    </a:moveTo>
                    <a:cubicBezTo>
                      <a:pt x="15291" y="30590"/>
                      <a:pt x="20305" y="29320"/>
                      <a:pt x="26842" y="29955"/>
                    </a:cubicBezTo>
                    <a:cubicBezTo>
                      <a:pt x="37885" y="30970"/>
                      <a:pt x="53688" y="37507"/>
                      <a:pt x="67652" y="49566"/>
                    </a:cubicBezTo>
                    <a:cubicBezTo>
                      <a:pt x="69492" y="64418"/>
                      <a:pt x="73300" y="84029"/>
                      <a:pt x="80281" y="110241"/>
                    </a:cubicBezTo>
                    <a:cubicBezTo>
                      <a:pt x="86310" y="133025"/>
                      <a:pt x="93229" y="155175"/>
                      <a:pt x="98369" y="170979"/>
                    </a:cubicBezTo>
                    <a:cubicBezTo>
                      <a:pt x="87072" y="158158"/>
                      <a:pt x="70698" y="139055"/>
                      <a:pt x="55339" y="118872"/>
                    </a:cubicBezTo>
                    <a:cubicBezTo>
                      <a:pt x="39535" y="98119"/>
                      <a:pt x="27858" y="80284"/>
                      <a:pt x="20622" y="65941"/>
                    </a:cubicBezTo>
                    <a:cubicBezTo>
                      <a:pt x="9833" y="44616"/>
                      <a:pt x="11546" y="36365"/>
                      <a:pt x="13514" y="33319"/>
                    </a:cubicBezTo>
                    <a:close/>
                  </a:path>
                </a:pathLst>
              </a:custGeom>
              <a:solidFill>
                <a:srgbClr val="F0543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599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9161591" y="3412376"/>
              <a:ext cx="231833" cy="580481"/>
              <a:chOff x="9161591" y="3412376"/>
              <a:chExt cx="231833" cy="580481"/>
            </a:xfrm>
            <a:solidFill>
              <a:schemeClr val="accent1"/>
            </a:solidFill>
          </p:grpSpPr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89CD3C0E-7F77-46FB-8D09-E629ABF2456A}"/>
                  </a:ext>
                </a:extLst>
              </p:cNvPr>
              <p:cNvSpPr/>
              <p:nvPr/>
            </p:nvSpPr>
            <p:spPr>
              <a:xfrm>
                <a:off x="9161591" y="3412376"/>
                <a:ext cx="231833" cy="580481"/>
              </a:xfrm>
              <a:custGeom>
                <a:avLst/>
                <a:gdLst>
                  <a:gd name="connsiteX0" fmla="*/ 81734 w 231833"/>
                  <a:gd name="connsiteY0" fmla="*/ 580464 h 580481"/>
                  <a:gd name="connsiteX1" fmla="*/ 212158 w 231833"/>
                  <a:gd name="connsiteY1" fmla="*/ 465842 h 580481"/>
                  <a:gd name="connsiteX2" fmla="*/ 142789 w 231833"/>
                  <a:gd name="connsiteY2" fmla="*/ 341511 h 580481"/>
                  <a:gd name="connsiteX3" fmla="*/ 217236 w 231833"/>
                  <a:gd name="connsiteY3" fmla="*/ 175227 h 580481"/>
                  <a:gd name="connsiteX4" fmla="*/ 231834 w 231833"/>
                  <a:gd name="connsiteY4" fmla="*/ 125659 h 580481"/>
                  <a:gd name="connsiteX5" fmla="*/ 113277 w 231833"/>
                  <a:gd name="connsiteY5" fmla="*/ 185 h 580481"/>
                  <a:gd name="connsiteX6" fmla="*/ 1258 w 231833"/>
                  <a:gd name="connsiteY6" fmla="*/ 163676 h 580481"/>
                  <a:gd name="connsiteX7" fmla="*/ 74372 w 231833"/>
                  <a:gd name="connsiteY7" fmla="*/ 280519 h 580481"/>
                  <a:gd name="connsiteX8" fmla="*/ 92016 w 231833"/>
                  <a:gd name="connsiteY8" fmla="*/ 346017 h 580481"/>
                  <a:gd name="connsiteX9" fmla="*/ 7668 w 231833"/>
                  <a:gd name="connsiteY9" fmla="*/ 453657 h 580481"/>
                  <a:gd name="connsiteX10" fmla="*/ 81734 w 231833"/>
                  <a:gd name="connsiteY10" fmla="*/ 580464 h 580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833" h="580481">
                    <a:moveTo>
                      <a:pt x="81734" y="580464"/>
                    </a:moveTo>
                    <a:cubicBezTo>
                      <a:pt x="182710" y="582114"/>
                      <a:pt x="212158" y="465842"/>
                      <a:pt x="212158" y="465842"/>
                    </a:cubicBezTo>
                    <a:cubicBezTo>
                      <a:pt x="212158" y="465842"/>
                      <a:pt x="138791" y="412340"/>
                      <a:pt x="142789" y="341511"/>
                    </a:cubicBezTo>
                    <a:cubicBezTo>
                      <a:pt x="146724" y="270682"/>
                      <a:pt x="191405" y="241931"/>
                      <a:pt x="217236" y="175227"/>
                    </a:cubicBezTo>
                    <a:cubicBezTo>
                      <a:pt x="228597" y="145778"/>
                      <a:pt x="231834" y="125659"/>
                      <a:pt x="231834" y="125659"/>
                    </a:cubicBezTo>
                    <a:cubicBezTo>
                      <a:pt x="231834" y="125659"/>
                      <a:pt x="211080" y="-5590"/>
                      <a:pt x="113277" y="185"/>
                    </a:cubicBezTo>
                    <a:cubicBezTo>
                      <a:pt x="22202" y="5580"/>
                      <a:pt x="-6231" y="95640"/>
                      <a:pt x="1258" y="163676"/>
                    </a:cubicBezTo>
                    <a:cubicBezTo>
                      <a:pt x="5891" y="205945"/>
                      <a:pt x="58759" y="261225"/>
                      <a:pt x="74372" y="280519"/>
                    </a:cubicBezTo>
                    <a:cubicBezTo>
                      <a:pt x="90810" y="300828"/>
                      <a:pt x="92650" y="331991"/>
                      <a:pt x="92016" y="346017"/>
                    </a:cubicBezTo>
                    <a:cubicBezTo>
                      <a:pt x="89159" y="411388"/>
                      <a:pt x="25249" y="440963"/>
                      <a:pt x="7668" y="453657"/>
                    </a:cubicBezTo>
                    <a:cubicBezTo>
                      <a:pt x="-9976" y="466286"/>
                      <a:pt x="-1788" y="579067"/>
                      <a:pt x="81734" y="580464"/>
                    </a:cubicBezTo>
                    <a:close/>
                  </a:path>
                </a:pathLst>
              </a:custGeom>
              <a:solidFill>
                <a:srgbClr val="FDD2B4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AA0DE1F4-FC52-451D-AB0A-D03A04CC9E90}"/>
                  </a:ext>
                </a:extLst>
              </p:cNvPr>
              <p:cNvSpPr/>
              <p:nvPr/>
            </p:nvSpPr>
            <p:spPr>
              <a:xfrm>
                <a:off x="9238759" y="3529341"/>
                <a:ext cx="32497" cy="46623"/>
              </a:xfrm>
              <a:custGeom>
                <a:avLst/>
                <a:gdLst>
                  <a:gd name="connsiteX0" fmla="*/ 250 w 32497"/>
                  <a:gd name="connsiteY0" fmla="*/ 39603 h 46623"/>
                  <a:gd name="connsiteX1" fmla="*/ 14340 w 32497"/>
                  <a:gd name="connsiteY1" fmla="*/ 46394 h 46623"/>
                  <a:gd name="connsiteX2" fmla="*/ 32492 w 32497"/>
                  <a:gd name="connsiteY2" fmla="*/ 36747 h 46623"/>
                  <a:gd name="connsiteX3" fmla="*/ 22147 w 32497"/>
                  <a:gd name="connsiteY3" fmla="*/ 0 h 46623"/>
                  <a:gd name="connsiteX4" fmla="*/ 250 w 32497"/>
                  <a:gd name="connsiteY4" fmla="*/ 39603 h 46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97" h="46623">
                    <a:moveTo>
                      <a:pt x="250" y="39603"/>
                    </a:moveTo>
                    <a:cubicBezTo>
                      <a:pt x="250" y="39603"/>
                      <a:pt x="5455" y="44998"/>
                      <a:pt x="14340" y="46394"/>
                    </a:cubicBezTo>
                    <a:cubicBezTo>
                      <a:pt x="23225" y="47791"/>
                      <a:pt x="32301" y="42586"/>
                      <a:pt x="32492" y="36747"/>
                    </a:cubicBezTo>
                    <a:cubicBezTo>
                      <a:pt x="32682" y="30908"/>
                      <a:pt x="27985" y="64"/>
                      <a:pt x="22147" y="0"/>
                    </a:cubicBezTo>
                    <a:cubicBezTo>
                      <a:pt x="15165" y="0"/>
                      <a:pt x="-2289" y="31099"/>
                      <a:pt x="250" y="39603"/>
                    </a:cubicBezTo>
                    <a:close/>
                  </a:path>
                </a:pathLst>
              </a:custGeom>
              <a:solidFill>
                <a:srgbClr val="F9B09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BB34A9FE-4DFE-4161-98DF-9FEBECF09974}"/>
                  </a:ext>
                </a:extLst>
              </p:cNvPr>
              <p:cNvSpPr/>
              <p:nvPr/>
            </p:nvSpPr>
            <p:spPr>
              <a:xfrm>
                <a:off x="9225301" y="3604739"/>
                <a:ext cx="70448" cy="39181"/>
              </a:xfrm>
              <a:custGeom>
                <a:avLst/>
                <a:gdLst>
                  <a:gd name="connsiteX0" fmla="*/ 0 w 70448"/>
                  <a:gd name="connsiteY0" fmla="*/ 0 h 39181"/>
                  <a:gd name="connsiteX1" fmla="*/ 34653 w 70448"/>
                  <a:gd name="connsiteY1" fmla="*/ 38715 h 39181"/>
                  <a:gd name="connsiteX2" fmla="*/ 70448 w 70448"/>
                  <a:gd name="connsiteY2" fmla="*/ 4126 h 39181"/>
                  <a:gd name="connsiteX3" fmla="*/ 0 w 70448"/>
                  <a:gd name="connsiteY3" fmla="*/ 0 h 39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48" h="39181">
                    <a:moveTo>
                      <a:pt x="0" y="0"/>
                    </a:moveTo>
                    <a:cubicBezTo>
                      <a:pt x="0" y="0"/>
                      <a:pt x="12122" y="44173"/>
                      <a:pt x="34653" y="38715"/>
                    </a:cubicBezTo>
                    <a:cubicBezTo>
                      <a:pt x="61118" y="32305"/>
                      <a:pt x="70448" y="4126"/>
                      <a:pt x="70448" y="4126"/>
                    </a:cubicBezTo>
                    <a:cubicBezTo>
                      <a:pt x="70448" y="4126"/>
                      <a:pt x="37128" y="2424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03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9168054" y="3466316"/>
                <a:ext cx="205695" cy="67975"/>
                <a:chOff x="9168054" y="3466316"/>
                <a:chExt cx="205695" cy="67975"/>
              </a:xfrm>
              <a:solidFill>
                <a:srgbClr val="F05431"/>
              </a:solidFill>
            </p:grpSpPr>
            <p:sp>
              <p:nvSpPr>
                <p:cNvPr id="1604" name="Freeform: Shape 1603">
                  <a:extLst>
                    <a:ext uri="{FF2B5EF4-FFF2-40B4-BE49-F238E27FC236}">
                      <a16:creationId xmlns:a16="http://schemas.microsoft.com/office/drawing/2014/main" id="{61C19813-8CC5-4343-8430-C0003C1BC7BC}"/>
                    </a:ext>
                  </a:extLst>
                </p:cNvPr>
                <p:cNvSpPr/>
                <p:nvPr/>
              </p:nvSpPr>
              <p:spPr>
                <a:xfrm>
                  <a:off x="9297589" y="3499385"/>
                  <a:ext cx="76160" cy="34906"/>
                </a:xfrm>
                <a:custGeom>
                  <a:avLst/>
                  <a:gdLst>
                    <a:gd name="connsiteX0" fmla="*/ 76160 w 76160"/>
                    <a:gd name="connsiteY0" fmla="*/ 26402 h 34906"/>
                    <a:gd name="connsiteX1" fmla="*/ 30782 w 76160"/>
                    <a:gd name="connsiteY1" fmla="*/ 63 h 34906"/>
                    <a:gd name="connsiteX2" fmla="*/ 0 w 76160"/>
                    <a:gd name="connsiteY2" fmla="*/ 34906 h 34906"/>
                    <a:gd name="connsiteX3" fmla="*/ 38842 w 76160"/>
                    <a:gd name="connsiteY3" fmla="*/ 17897 h 34906"/>
                    <a:gd name="connsiteX4" fmla="*/ 76160 w 76160"/>
                    <a:gd name="connsiteY4" fmla="*/ 26402 h 34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160" h="34906">
                      <a:moveTo>
                        <a:pt x="76160" y="26402"/>
                      </a:moveTo>
                      <a:cubicBezTo>
                        <a:pt x="76160" y="26402"/>
                        <a:pt x="59279" y="1840"/>
                        <a:pt x="30782" y="63"/>
                      </a:cubicBezTo>
                      <a:cubicBezTo>
                        <a:pt x="2285" y="-1714"/>
                        <a:pt x="0" y="34906"/>
                        <a:pt x="0" y="34906"/>
                      </a:cubicBezTo>
                      <a:cubicBezTo>
                        <a:pt x="0" y="34906"/>
                        <a:pt x="21579" y="16818"/>
                        <a:pt x="38842" y="17897"/>
                      </a:cubicBezTo>
                      <a:cubicBezTo>
                        <a:pt x="56232" y="19040"/>
                        <a:pt x="76160" y="26402"/>
                        <a:pt x="76160" y="26402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5" name="Freeform: Shape 1604">
                  <a:extLst>
                    <a:ext uri="{FF2B5EF4-FFF2-40B4-BE49-F238E27FC236}">
                      <a16:creationId xmlns:a16="http://schemas.microsoft.com/office/drawing/2014/main" id="{29CDBD97-8AD4-401C-A546-4B5C7FAB21F0}"/>
                    </a:ext>
                  </a:extLst>
                </p:cNvPr>
                <p:cNvSpPr/>
                <p:nvPr/>
              </p:nvSpPr>
              <p:spPr>
                <a:xfrm>
                  <a:off x="9168054" y="3499302"/>
                  <a:ext cx="61599" cy="31815"/>
                </a:xfrm>
                <a:custGeom>
                  <a:avLst/>
                  <a:gdLst>
                    <a:gd name="connsiteX0" fmla="*/ 0 w 61599"/>
                    <a:gd name="connsiteY0" fmla="*/ 17028 h 31815"/>
                    <a:gd name="connsiteX1" fmla="*/ 39920 w 61599"/>
                    <a:gd name="connsiteY1" fmla="*/ 82 h 31815"/>
                    <a:gd name="connsiteX2" fmla="*/ 61563 w 61599"/>
                    <a:gd name="connsiteY2" fmla="*/ 31816 h 31815"/>
                    <a:gd name="connsiteX3" fmla="*/ 31416 w 61599"/>
                    <a:gd name="connsiteY3" fmla="*/ 13918 h 31815"/>
                    <a:gd name="connsiteX4" fmla="*/ 0 w 61599"/>
                    <a:gd name="connsiteY4" fmla="*/ 17028 h 31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599" h="31815">
                      <a:moveTo>
                        <a:pt x="0" y="17028"/>
                      </a:moveTo>
                      <a:cubicBezTo>
                        <a:pt x="0" y="17028"/>
                        <a:pt x="16374" y="-1378"/>
                        <a:pt x="39920" y="82"/>
                      </a:cubicBezTo>
                      <a:cubicBezTo>
                        <a:pt x="63467" y="1542"/>
                        <a:pt x="61563" y="31816"/>
                        <a:pt x="61563" y="31816"/>
                      </a:cubicBezTo>
                      <a:cubicBezTo>
                        <a:pt x="61563" y="31816"/>
                        <a:pt x="45759" y="14806"/>
                        <a:pt x="31416" y="13918"/>
                      </a:cubicBezTo>
                      <a:cubicBezTo>
                        <a:pt x="17136" y="13030"/>
                        <a:pt x="0" y="17028"/>
                        <a:pt x="0" y="17028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6" name="Freeform: Shape 1605">
                  <a:extLst>
                    <a:ext uri="{FF2B5EF4-FFF2-40B4-BE49-F238E27FC236}">
                      <a16:creationId xmlns:a16="http://schemas.microsoft.com/office/drawing/2014/main" id="{05235344-4314-4ED4-9F07-42E58F7C0DB0}"/>
                    </a:ext>
                  </a:extLst>
                </p:cNvPr>
                <p:cNvSpPr/>
                <p:nvPr/>
              </p:nvSpPr>
              <p:spPr>
                <a:xfrm>
                  <a:off x="9182397" y="3466316"/>
                  <a:ext cx="44601" cy="21327"/>
                </a:xfrm>
                <a:custGeom>
                  <a:avLst/>
                  <a:gdLst>
                    <a:gd name="connsiteX0" fmla="*/ 0 w 44601"/>
                    <a:gd name="connsiteY0" fmla="*/ 21327 h 21327"/>
                    <a:gd name="connsiteX1" fmla="*/ 33193 w 44601"/>
                    <a:gd name="connsiteY1" fmla="*/ 2 h 21327"/>
                    <a:gd name="connsiteX2" fmla="*/ 41126 w 44601"/>
                    <a:gd name="connsiteY2" fmla="*/ 17709 h 21327"/>
                    <a:gd name="connsiteX3" fmla="*/ 0 w 44601"/>
                    <a:gd name="connsiteY3" fmla="*/ 21327 h 21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01" h="21327">
                      <a:moveTo>
                        <a:pt x="0" y="21327"/>
                      </a:moveTo>
                      <a:cubicBezTo>
                        <a:pt x="0" y="21327"/>
                        <a:pt x="23292" y="-252"/>
                        <a:pt x="33193" y="2"/>
                      </a:cubicBezTo>
                      <a:cubicBezTo>
                        <a:pt x="43094" y="256"/>
                        <a:pt x="48615" y="15361"/>
                        <a:pt x="41126" y="17709"/>
                      </a:cubicBezTo>
                      <a:cubicBezTo>
                        <a:pt x="33701" y="20058"/>
                        <a:pt x="0" y="21327"/>
                        <a:pt x="0" y="21327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07" name="Freeform: Shape 1606">
                  <a:extLst>
                    <a:ext uri="{FF2B5EF4-FFF2-40B4-BE49-F238E27FC236}">
                      <a16:creationId xmlns:a16="http://schemas.microsoft.com/office/drawing/2014/main" id="{6977894F-51C6-44D3-802B-0F198F7BD9FC}"/>
                    </a:ext>
                  </a:extLst>
                </p:cNvPr>
                <p:cNvSpPr/>
                <p:nvPr/>
              </p:nvSpPr>
              <p:spPr>
                <a:xfrm>
                  <a:off x="9301351" y="3467303"/>
                  <a:ext cx="45615" cy="19074"/>
                </a:xfrm>
                <a:custGeom>
                  <a:avLst/>
                  <a:gdLst>
                    <a:gd name="connsiteX0" fmla="*/ 45615 w 45615"/>
                    <a:gd name="connsiteY0" fmla="*/ 15326 h 19074"/>
                    <a:gd name="connsiteX1" fmla="*/ 9185 w 45615"/>
                    <a:gd name="connsiteY1" fmla="*/ 157 h 19074"/>
                    <a:gd name="connsiteX2" fmla="*/ 4489 w 45615"/>
                    <a:gd name="connsiteY2" fmla="*/ 18944 h 19074"/>
                    <a:gd name="connsiteX3" fmla="*/ 45615 w 45615"/>
                    <a:gd name="connsiteY3" fmla="*/ 15326 h 19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615" h="19074">
                      <a:moveTo>
                        <a:pt x="45615" y="15326"/>
                      </a:moveTo>
                      <a:cubicBezTo>
                        <a:pt x="45615" y="15326"/>
                        <a:pt x="18896" y="-1810"/>
                        <a:pt x="9185" y="157"/>
                      </a:cubicBezTo>
                      <a:cubicBezTo>
                        <a:pt x="-525" y="2125"/>
                        <a:pt x="-3254" y="17992"/>
                        <a:pt x="4489" y="18944"/>
                      </a:cubicBezTo>
                      <a:cubicBezTo>
                        <a:pt x="12232" y="19895"/>
                        <a:pt x="45615" y="15326"/>
                        <a:pt x="45615" y="15326"/>
                      </a:cubicBezTo>
                      <a:close/>
                    </a:path>
                  </a:pathLst>
                </a:custGeom>
                <a:solidFill>
                  <a:srgbClr val="F05431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08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592518" y="3924676"/>
              <a:ext cx="1214313" cy="582827"/>
              <a:chOff x="8592518" y="3924676"/>
              <a:chExt cx="1214313" cy="582827"/>
            </a:xfrm>
            <a:solidFill>
              <a:schemeClr val="accent1"/>
            </a:solidFill>
          </p:grpSpPr>
          <p:grpSp>
            <p:nvGrpSpPr>
              <p:cNvPr id="1609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8592518" y="3924676"/>
                <a:ext cx="1214313" cy="564922"/>
                <a:chOff x="8592518" y="3924676"/>
                <a:chExt cx="1214313" cy="564922"/>
              </a:xfrm>
              <a:solidFill>
                <a:srgbClr val="1D3143"/>
              </a:solidFill>
            </p:grpSpPr>
            <p:sp>
              <p:nvSpPr>
                <p:cNvPr id="1610" name="Freeform: Shape 1609">
                  <a:extLst>
                    <a:ext uri="{FF2B5EF4-FFF2-40B4-BE49-F238E27FC236}">
                      <a16:creationId xmlns:a16="http://schemas.microsoft.com/office/drawing/2014/main" id="{A909C4BF-1C22-4A72-9AB0-6F9711E20E5C}"/>
                    </a:ext>
                  </a:extLst>
                </p:cNvPr>
                <p:cNvSpPr/>
                <p:nvPr/>
              </p:nvSpPr>
              <p:spPr>
                <a:xfrm>
                  <a:off x="9269032" y="3954823"/>
                  <a:ext cx="537799" cy="534775"/>
                </a:xfrm>
                <a:custGeom>
                  <a:avLst/>
                  <a:gdLst>
                    <a:gd name="connsiteX0" fmla="*/ 1267 w 537799"/>
                    <a:gd name="connsiteY0" fmla="*/ 480001 h 534775"/>
                    <a:gd name="connsiteX1" fmla="*/ 12881 w 537799"/>
                    <a:gd name="connsiteY1" fmla="*/ 510021 h 534775"/>
                    <a:gd name="connsiteX2" fmla="*/ 81933 w 537799"/>
                    <a:gd name="connsiteY2" fmla="*/ 522777 h 534775"/>
                    <a:gd name="connsiteX3" fmla="*/ 526836 w 537799"/>
                    <a:gd name="connsiteY3" fmla="*/ 399715 h 534775"/>
                    <a:gd name="connsiteX4" fmla="*/ 223083 w 537799"/>
                    <a:gd name="connsiteY4" fmla="*/ 0 h 534775"/>
                    <a:gd name="connsiteX5" fmla="*/ 169136 w 537799"/>
                    <a:gd name="connsiteY5" fmla="*/ 138802 h 534775"/>
                    <a:gd name="connsiteX6" fmla="*/ 284329 w 537799"/>
                    <a:gd name="connsiteY6" fmla="*/ 328949 h 534775"/>
                    <a:gd name="connsiteX7" fmla="*/ 161203 w 537799"/>
                    <a:gd name="connsiteY7" fmla="*/ 397113 h 534775"/>
                    <a:gd name="connsiteX8" fmla="*/ 83520 w 537799"/>
                    <a:gd name="connsiteY8" fmla="*/ 404031 h 534775"/>
                    <a:gd name="connsiteX9" fmla="*/ 32810 w 537799"/>
                    <a:gd name="connsiteY9" fmla="*/ 404475 h 534775"/>
                    <a:gd name="connsiteX10" fmla="*/ 17260 w 537799"/>
                    <a:gd name="connsiteY10" fmla="*/ 414947 h 534775"/>
                    <a:gd name="connsiteX11" fmla="*/ 10025 w 537799"/>
                    <a:gd name="connsiteY11" fmla="*/ 425736 h 534775"/>
                    <a:gd name="connsiteX12" fmla="*/ 2790 w 537799"/>
                    <a:gd name="connsiteY12" fmla="*/ 444840 h 534775"/>
                    <a:gd name="connsiteX13" fmla="*/ 1267 w 537799"/>
                    <a:gd name="connsiteY13" fmla="*/ 480001 h 534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37799" h="534775">
                      <a:moveTo>
                        <a:pt x="1267" y="480001"/>
                      </a:moveTo>
                      <a:cubicBezTo>
                        <a:pt x="4504" y="498279"/>
                        <a:pt x="12881" y="510021"/>
                        <a:pt x="12881" y="510021"/>
                      </a:cubicBezTo>
                      <a:cubicBezTo>
                        <a:pt x="12881" y="510021"/>
                        <a:pt x="39981" y="516431"/>
                        <a:pt x="81933" y="522777"/>
                      </a:cubicBezTo>
                      <a:cubicBezTo>
                        <a:pt x="207725" y="541627"/>
                        <a:pt x="466860" y="559461"/>
                        <a:pt x="526836" y="399715"/>
                      </a:cubicBezTo>
                      <a:cubicBezTo>
                        <a:pt x="606805" y="186720"/>
                        <a:pt x="223083" y="0"/>
                        <a:pt x="223083" y="0"/>
                      </a:cubicBezTo>
                      <a:cubicBezTo>
                        <a:pt x="196237" y="46775"/>
                        <a:pt x="169136" y="138802"/>
                        <a:pt x="169136" y="138802"/>
                      </a:cubicBezTo>
                      <a:cubicBezTo>
                        <a:pt x="169136" y="138802"/>
                        <a:pt x="296261" y="245236"/>
                        <a:pt x="284329" y="328949"/>
                      </a:cubicBezTo>
                      <a:cubicBezTo>
                        <a:pt x="278617" y="369251"/>
                        <a:pt x="220228" y="388228"/>
                        <a:pt x="161203" y="397113"/>
                      </a:cubicBezTo>
                      <a:cubicBezTo>
                        <a:pt x="133722" y="401238"/>
                        <a:pt x="106051" y="403206"/>
                        <a:pt x="83520" y="404031"/>
                      </a:cubicBezTo>
                      <a:cubicBezTo>
                        <a:pt x="53690" y="405173"/>
                        <a:pt x="32810" y="404475"/>
                        <a:pt x="32810" y="404475"/>
                      </a:cubicBezTo>
                      <a:cubicBezTo>
                        <a:pt x="32810" y="404475"/>
                        <a:pt x="25320" y="405681"/>
                        <a:pt x="17260" y="414947"/>
                      </a:cubicBezTo>
                      <a:cubicBezTo>
                        <a:pt x="14849" y="417739"/>
                        <a:pt x="12373" y="421294"/>
                        <a:pt x="10025" y="425736"/>
                      </a:cubicBezTo>
                      <a:cubicBezTo>
                        <a:pt x="7359" y="430814"/>
                        <a:pt x="4820" y="437097"/>
                        <a:pt x="2790" y="444840"/>
                      </a:cubicBezTo>
                      <a:cubicBezTo>
                        <a:pt x="-765" y="457978"/>
                        <a:pt x="-511" y="469973"/>
                        <a:pt x="1267" y="480001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1" name="Freeform: Shape 1610">
                  <a:extLst>
                    <a:ext uri="{FF2B5EF4-FFF2-40B4-BE49-F238E27FC236}">
                      <a16:creationId xmlns:a16="http://schemas.microsoft.com/office/drawing/2014/main" id="{D1988B60-CFA3-43C7-8ED2-9422BE366632}"/>
                    </a:ext>
                  </a:extLst>
                </p:cNvPr>
                <p:cNvSpPr/>
                <p:nvPr/>
              </p:nvSpPr>
              <p:spPr>
                <a:xfrm>
                  <a:off x="8592518" y="3924676"/>
                  <a:ext cx="451843" cy="435129"/>
                </a:xfrm>
                <a:custGeom>
                  <a:avLst/>
                  <a:gdLst>
                    <a:gd name="connsiteX0" fmla="*/ 68434 w 451843"/>
                    <a:gd name="connsiteY0" fmla="*/ 368743 h 435129"/>
                    <a:gd name="connsiteX1" fmla="*/ 289362 w 451843"/>
                    <a:gd name="connsiteY1" fmla="*/ 435129 h 435129"/>
                    <a:gd name="connsiteX2" fmla="*/ 291394 w 451843"/>
                    <a:gd name="connsiteY2" fmla="*/ 432591 h 435129"/>
                    <a:gd name="connsiteX3" fmla="*/ 304531 w 451843"/>
                    <a:gd name="connsiteY3" fmla="*/ 406760 h 435129"/>
                    <a:gd name="connsiteX4" fmla="*/ 307451 w 451843"/>
                    <a:gd name="connsiteY4" fmla="*/ 371662 h 435129"/>
                    <a:gd name="connsiteX5" fmla="*/ 306626 w 451843"/>
                    <a:gd name="connsiteY5" fmla="*/ 366204 h 435129"/>
                    <a:gd name="connsiteX6" fmla="*/ 301675 w 451843"/>
                    <a:gd name="connsiteY6" fmla="*/ 349322 h 435129"/>
                    <a:gd name="connsiteX7" fmla="*/ 296852 w 451843"/>
                    <a:gd name="connsiteY7" fmla="*/ 340247 h 435129"/>
                    <a:gd name="connsiteX8" fmla="*/ 282699 w 451843"/>
                    <a:gd name="connsiteY8" fmla="*/ 327934 h 435129"/>
                    <a:gd name="connsiteX9" fmla="*/ 228434 w 451843"/>
                    <a:gd name="connsiteY9" fmla="*/ 252662 h 435129"/>
                    <a:gd name="connsiteX10" fmla="*/ 377836 w 451843"/>
                    <a:gd name="connsiteY10" fmla="*/ 170853 h 435129"/>
                    <a:gd name="connsiteX11" fmla="*/ 450125 w 451843"/>
                    <a:gd name="connsiteY11" fmla="*/ 144895 h 435129"/>
                    <a:gd name="connsiteX12" fmla="*/ 451330 w 451843"/>
                    <a:gd name="connsiteY12" fmla="*/ 0 h 435129"/>
                    <a:gd name="connsiteX13" fmla="*/ 4650 w 451843"/>
                    <a:gd name="connsiteY13" fmla="*/ 226894 h 435129"/>
                    <a:gd name="connsiteX14" fmla="*/ 68434 w 451843"/>
                    <a:gd name="connsiteY14" fmla="*/ 368743 h 435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51843" h="435129">
                      <a:moveTo>
                        <a:pt x="68434" y="368743"/>
                      </a:moveTo>
                      <a:cubicBezTo>
                        <a:pt x="153163" y="430877"/>
                        <a:pt x="289362" y="435129"/>
                        <a:pt x="289362" y="435129"/>
                      </a:cubicBezTo>
                      <a:cubicBezTo>
                        <a:pt x="289362" y="435129"/>
                        <a:pt x="290124" y="434241"/>
                        <a:pt x="291394" y="432591"/>
                      </a:cubicBezTo>
                      <a:cubicBezTo>
                        <a:pt x="294567" y="428465"/>
                        <a:pt x="300596" y="419453"/>
                        <a:pt x="304531" y="406760"/>
                      </a:cubicBezTo>
                      <a:cubicBezTo>
                        <a:pt x="307577" y="397049"/>
                        <a:pt x="309291" y="385118"/>
                        <a:pt x="307451" y="371662"/>
                      </a:cubicBezTo>
                      <a:cubicBezTo>
                        <a:pt x="307197" y="369758"/>
                        <a:pt x="306879" y="367982"/>
                        <a:pt x="306626" y="366204"/>
                      </a:cubicBezTo>
                      <a:cubicBezTo>
                        <a:pt x="305356" y="359477"/>
                        <a:pt x="303642" y="353892"/>
                        <a:pt x="301675" y="349322"/>
                      </a:cubicBezTo>
                      <a:cubicBezTo>
                        <a:pt x="300152" y="345768"/>
                        <a:pt x="298502" y="342785"/>
                        <a:pt x="296852" y="340247"/>
                      </a:cubicBezTo>
                      <a:cubicBezTo>
                        <a:pt x="289998" y="330028"/>
                        <a:pt x="282699" y="327934"/>
                        <a:pt x="282699" y="327934"/>
                      </a:cubicBezTo>
                      <a:cubicBezTo>
                        <a:pt x="282699" y="327934"/>
                        <a:pt x="224119" y="294042"/>
                        <a:pt x="228434" y="252662"/>
                      </a:cubicBezTo>
                      <a:cubicBezTo>
                        <a:pt x="230719" y="230893"/>
                        <a:pt x="313988" y="195161"/>
                        <a:pt x="377836" y="170853"/>
                      </a:cubicBezTo>
                      <a:cubicBezTo>
                        <a:pt x="417757" y="155621"/>
                        <a:pt x="450125" y="144895"/>
                        <a:pt x="450125" y="144895"/>
                      </a:cubicBezTo>
                      <a:cubicBezTo>
                        <a:pt x="450125" y="144895"/>
                        <a:pt x="452980" y="51662"/>
                        <a:pt x="451330" y="0"/>
                      </a:cubicBezTo>
                      <a:cubicBezTo>
                        <a:pt x="451330" y="0"/>
                        <a:pt x="57962" y="37446"/>
                        <a:pt x="4650" y="226894"/>
                      </a:cubicBezTo>
                      <a:cubicBezTo>
                        <a:pt x="-14644" y="295312"/>
                        <a:pt x="29909" y="340500"/>
                        <a:pt x="68434" y="368743"/>
                      </a:cubicBezTo>
                      <a:close/>
                    </a:path>
                  </a:pathLst>
                </a:custGeom>
                <a:solidFill>
                  <a:srgbClr val="1D3143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grpSp>
            <p:nvGrpSpPr>
              <p:cNvPr id="1612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8889243" y="4235982"/>
                <a:ext cx="397049" cy="271522"/>
                <a:chOff x="8889243" y="4235982"/>
                <a:chExt cx="397049" cy="271522"/>
              </a:xfrm>
              <a:solidFill>
                <a:srgbClr val="FDD2B4"/>
              </a:solidFill>
            </p:grpSpPr>
            <p:sp>
              <p:nvSpPr>
                <p:cNvPr id="1613" name="Freeform: Shape 1612">
                  <a:extLst>
                    <a:ext uri="{FF2B5EF4-FFF2-40B4-BE49-F238E27FC236}">
                      <a16:creationId xmlns:a16="http://schemas.microsoft.com/office/drawing/2014/main" id="{0E68E766-9E7C-4F2C-AFA7-91E1BDD8A289}"/>
                    </a:ext>
                  </a:extLst>
                </p:cNvPr>
                <p:cNvSpPr/>
                <p:nvPr/>
              </p:nvSpPr>
              <p:spPr>
                <a:xfrm>
                  <a:off x="9051395" y="4323249"/>
                  <a:ext cx="234897" cy="184255"/>
                </a:xfrm>
                <a:custGeom>
                  <a:avLst/>
                  <a:gdLst>
                    <a:gd name="connsiteX0" fmla="*/ 6 w 234897"/>
                    <a:gd name="connsiteY0" fmla="*/ 120777 h 184255"/>
                    <a:gd name="connsiteX1" fmla="*/ 55793 w 234897"/>
                    <a:gd name="connsiteY1" fmla="*/ 117287 h 184255"/>
                    <a:gd name="connsiteX2" fmla="*/ 122244 w 234897"/>
                    <a:gd name="connsiteY2" fmla="*/ 112463 h 184255"/>
                    <a:gd name="connsiteX3" fmla="*/ 125607 w 234897"/>
                    <a:gd name="connsiteY3" fmla="*/ 115510 h 184255"/>
                    <a:gd name="connsiteX4" fmla="*/ 22537 w 234897"/>
                    <a:gd name="connsiteY4" fmla="*/ 153082 h 184255"/>
                    <a:gd name="connsiteX5" fmla="*/ 132779 w 234897"/>
                    <a:gd name="connsiteY5" fmla="*/ 137596 h 184255"/>
                    <a:gd name="connsiteX6" fmla="*/ 64933 w 234897"/>
                    <a:gd name="connsiteY6" fmla="*/ 182467 h 184255"/>
                    <a:gd name="connsiteX7" fmla="*/ 156262 w 234897"/>
                    <a:gd name="connsiteY7" fmla="*/ 140008 h 184255"/>
                    <a:gd name="connsiteX8" fmla="*/ 218967 w 234897"/>
                    <a:gd name="connsiteY8" fmla="*/ 111575 h 184255"/>
                    <a:gd name="connsiteX9" fmla="*/ 220427 w 234897"/>
                    <a:gd name="connsiteY9" fmla="*/ 76351 h 184255"/>
                    <a:gd name="connsiteX10" fmla="*/ 234898 w 234897"/>
                    <a:gd name="connsiteY10" fmla="*/ 46521 h 184255"/>
                    <a:gd name="connsiteX11" fmla="*/ 193136 w 234897"/>
                    <a:gd name="connsiteY11" fmla="*/ 22213 h 184255"/>
                    <a:gd name="connsiteX12" fmla="*/ 95968 w 234897"/>
                    <a:gd name="connsiteY12" fmla="*/ 0 h 184255"/>
                    <a:gd name="connsiteX13" fmla="*/ 177460 w 234897"/>
                    <a:gd name="connsiteY13" fmla="*/ 37445 h 184255"/>
                    <a:gd name="connsiteX14" fmla="*/ 131128 w 234897"/>
                    <a:gd name="connsiteY14" fmla="*/ 61626 h 184255"/>
                    <a:gd name="connsiteX15" fmla="*/ 9209 w 234897"/>
                    <a:gd name="connsiteY15" fmla="*/ 80032 h 184255"/>
                    <a:gd name="connsiteX16" fmla="*/ 125925 w 234897"/>
                    <a:gd name="connsiteY16" fmla="*/ 89552 h 184255"/>
                    <a:gd name="connsiteX17" fmla="*/ 7178 w 234897"/>
                    <a:gd name="connsiteY17" fmla="*/ 114621 h 184255"/>
                    <a:gd name="connsiteX18" fmla="*/ 6 w 234897"/>
                    <a:gd name="connsiteY18" fmla="*/ 120777 h 18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34897" h="184255">
                      <a:moveTo>
                        <a:pt x="6" y="120777"/>
                      </a:moveTo>
                      <a:cubicBezTo>
                        <a:pt x="-565" y="124522"/>
                        <a:pt x="37769" y="119064"/>
                        <a:pt x="55793" y="117287"/>
                      </a:cubicBezTo>
                      <a:cubicBezTo>
                        <a:pt x="80292" y="114939"/>
                        <a:pt x="111772" y="110496"/>
                        <a:pt x="122244" y="112463"/>
                      </a:cubicBezTo>
                      <a:cubicBezTo>
                        <a:pt x="124972" y="112971"/>
                        <a:pt x="126242" y="113923"/>
                        <a:pt x="125607" y="115510"/>
                      </a:cubicBezTo>
                      <a:cubicBezTo>
                        <a:pt x="120530" y="127315"/>
                        <a:pt x="11875" y="146291"/>
                        <a:pt x="22537" y="153082"/>
                      </a:cubicBezTo>
                      <a:cubicBezTo>
                        <a:pt x="33199" y="159873"/>
                        <a:pt x="129669" y="126870"/>
                        <a:pt x="132779" y="137596"/>
                      </a:cubicBezTo>
                      <a:cubicBezTo>
                        <a:pt x="135889" y="148386"/>
                        <a:pt x="65250" y="170155"/>
                        <a:pt x="64933" y="182467"/>
                      </a:cubicBezTo>
                      <a:cubicBezTo>
                        <a:pt x="64615" y="194717"/>
                        <a:pt x="156262" y="140008"/>
                        <a:pt x="156262" y="140008"/>
                      </a:cubicBezTo>
                      <a:cubicBezTo>
                        <a:pt x="156262" y="140008"/>
                        <a:pt x="194469" y="122174"/>
                        <a:pt x="218967" y="111575"/>
                      </a:cubicBezTo>
                      <a:cubicBezTo>
                        <a:pt x="217190" y="101547"/>
                        <a:pt x="216936" y="89488"/>
                        <a:pt x="220427" y="76351"/>
                      </a:cubicBezTo>
                      <a:cubicBezTo>
                        <a:pt x="224298" y="61817"/>
                        <a:pt x="229693" y="52487"/>
                        <a:pt x="234898" y="46521"/>
                      </a:cubicBezTo>
                      <a:cubicBezTo>
                        <a:pt x="224806" y="39413"/>
                        <a:pt x="210589" y="31035"/>
                        <a:pt x="193136" y="22213"/>
                      </a:cubicBezTo>
                      <a:cubicBezTo>
                        <a:pt x="156579" y="15740"/>
                        <a:pt x="103140" y="5712"/>
                        <a:pt x="95968" y="0"/>
                      </a:cubicBezTo>
                      <a:cubicBezTo>
                        <a:pt x="88415" y="11932"/>
                        <a:pt x="177460" y="37445"/>
                        <a:pt x="177460" y="37445"/>
                      </a:cubicBezTo>
                      <a:cubicBezTo>
                        <a:pt x="171176" y="42269"/>
                        <a:pt x="157467" y="52614"/>
                        <a:pt x="131128" y="61626"/>
                      </a:cubicBezTo>
                      <a:cubicBezTo>
                        <a:pt x="83846" y="77810"/>
                        <a:pt x="8384" y="69496"/>
                        <a:pt x="9209" y="80032"/>
                      </a:cubicBezTo>
                      <a:cubicBezTo>
                        <a:pt x="10605" y="97929"/>
                        <a:pt x="127130" y="77810"/>
                        <a:pt x="125925" y="89552"/>
                      </a:cubicBezTo>
                      <a:cubicBezTo>
                        <a:pt x="124909" y="99453"/>
                        <a:pt x="30217" y="105038"/>
                        <a:pt x="7178" y="114621"/>
                      </a:cubicBezTo>
                      <a:cubicBezTo>
                        <a:pt x="2989" y="116335"/>
                        <a:pt x="387" y="118366"/>
                        <a:pt x="6" y="120777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14" name="Freeform: Shape 1613">
                  <a:extLst>
                    <a:ext uri="{FF2B5EF4-FFF2-40B4-BE49-F238E27FC236}">
                      <a16:creationId xmlns:a16="http://schemas.microsoft.com/office/drawing/2014/main" id="{4D2FAFA6-9BB2-4960-ACF5-F3A9585E3176}"/>
                    </a:ext>
                  </a:extLst>
                </p:cNvPr>
                <p:cNvSpPr/>
                <p:nvPr/>
              </p:nvSpPr>
              <p:spPr>
                <a:xfrm>
                  <a:off x="8889243" y="4235982"/>
                  <a:ext cx="223911" cy="186451"/>
                </a:xfrm>
                <a:custGeom>
                  <a:avLst/>
                  <a:gdLst>
                    <a:gd name="connsiteX0" fmla="*/ 223912 w 223911"/>
                    <a:gd name="connsiteY0" fmla="*/ 131821 h 186451"/>
                    <a:gd name="connsiteX1" fmla="*/ 169013 w 223911"/>
                    <a:gd name="connsiteY1" fmla="*/ 121412 h 186451"/>
                    <a:gd name="connsiteX2" fmla="*/ 103705 w 223911"/>
                    <a:gd name="connsiteY2" fmla="*/ 108401 h 186451"/>
                    <a:gd name="connsiteX3" fmla="*/ 99960 w 223911"/>
                    <a:gd name="connsiteY3" fmla="*/ 111004 h 186451"/>
                    <a:gd name="connsiteX4" fmla="*/ 197573 w 223911"/>
                    <a:gd name="connsiteY4" fmla="*/ 161079 h 186451"/>
                    <a:gd name="connsiteX5" fmla="*/ 90060 w 223911"/>
                    <a:gd name="connsiteY5" fmla="*/ 132011 h 186451"/>
                    <a:gd name="connsiteX6" fmla="*/ 151813 w 223911"/>
                    <a:gd name="connsiteY6" fmla="*/ 184942 h 186451"/>
                    <a:gd name="connsiteX7" fmla="*/ 66450 w 223911"/>
                    <a:gd name="connsiteY7" fmla="*/ 131503 h 186451"/>
                    <a:gd name="connsiteX8" fmla="*/ 7743 w 223911"/>
                    <a:gd name="connsiteY8" fmla="*/ 95518 h 186451"/>
                    <a:gd name="connsiteX9" fmla="*/ 10663 w 223911"/>
                    <a:gd name="connsiteY9" fmla="*/ 60420 h 186451"/>
                    <a:gd name="connsiteX10" fmla="*/ 0 w 223911"/>
                    <a:gd name="connsiteY10" fmla="*/ 29004 h 186451"/>
                    <a:gd name="connsiteX11" fmla="*/ 44490 w 223911"/>
                    <a:gd name="connsiteY11" fmla="*/ 10027 h 186451"/>
                    <a:gd name="connsiteX12" fmla="*/ 143626 w 223911"/>
                    <a:gd name="connsiteY12" fmla="*/ 0 h 186451"/>
                    <a:gd name="connsiteX13" fmla="*/ 58136 w 223911"/>
                    <a:gd name="connsiteY13" fmla="*/ 27037 h 186451"/>
                    <a:gd name="connsiteX14" fmla="*/ 101103 w 223911"/>
                    <a:gd name="connsiteY14" fmla="*/ 56803 h 186451"/>
                    <a:gd name="connsiteX15" fmla="*/ 219786 w 223911"/>
                    <a:gd name="connsiteY15" fmla="*/ 90186 h 186451"/>
                    <a:gd name="connsiteX16" fmla="*/ 102817 w 223911"/>
                    <a:gd name="connsiteY16" fmla="*/ 85173 h 186451"/>
                    <a:gd name="connsiteX17" fmla="*/ 217501 w 223911"/>
                    <a:gd name="connsiteY17" fmla="*/ 124776 h 186451"/>
                    <a:gd name="connsiteX18" fmla="*/ 223912 w 223911"/>
                    <a:gd name="connsiteY18" fmla="*/ 131821 h 186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23911" h="186451">
                      <a:moveTo>
                        <a:pt x="223912" y="131821"/>
                      </a:moveTo>
                      <a:cubicBezTo>
                        <a:pt x="224039" y="135629"/>
                        <a:pt x="186657" y="125474"/>
                        <a:pt x="169013" y="121412"/>
                      </a:cubicBezTo>
                      <a:cubicBezTo>
                        <a:pt x="145022" y="116017"/>
                        <a:pt x="114304" y="107767"/>
                        <a:pt x="103705" y="108401"/>
                      </a:cubicBezTo>
                      <a:cubicBezTo>
                        <a:pt x="100913" y="108592"/>
                        <a:pt x="99517" y="109353"/>
                        <a:pt x="99960" y="111004"/>
                      </a:cubicBezTo>
                      <a:cubicBezTo>
                        <a:pt x="103515" y="123316"/>
                        <a:pt x="208997" y="155621"/>
                        <a:pt x="197573" y="161079"/>
                      </a:cubicBezTo>
                      <a:cubicBezTo>
                        <a:pt x="186148" y="166474"/>
                        <a:pt x="94502" y="121793"/>
                        <a:pt x="90060" y="132011"/>
                      </a:cubicBezTo>
                      <a:cubicBezTo>
                        <a:pt x="85617" y="142293"/>
                        <a:pt x="153019" y="172693"/>
                        <a:pt x="151813" y="184942"/>
                      </a:cubicBezTo>
                      <a:cubicBezTo>
                        <a:pt x="150607" y="197128"/>
                        <a:pt x="66450" y="131503"/>
                        <a:pt x="66450" y="131503"/>
                      </a:cubicBezTo>
                      <a:cubicBezTo>
                        <a:pt x="66450" y="131503"/>
                        <a:pt x="30718" y="109036"/>
                        <a:pt x="7743" y="95518"/>
                      </a:cubicBezTo>
                      <a:cubicBezTo>
                        <a:pt x="10790" y="85807"/>
                        <a:pt x="12503" y="73875"/>
                        <a:pt x="10663" y="60420"/>
                      </a:cubicBezTo>
                      <a:cubicBezTo>
                        <a:pt x="8631" y="45506"/>
                        <a:pt x="4380" y="35605"/>
                        <a:pt x="0" y="29004"/>
                      </a:cubicBezTo>
                      <a:cubicBezTo>
                        <a:pt x="10853" y="23229"/>
                        <a:pt x="26021" y="16628"/>
                        <a:pt x="44490" y="10027"/>
                      </a:cubicBezTo>
                      <a:cubicBezTo>
                        <a:pt x="81618" y="8124"/>
                        <a:pt x="135819" y="4823"/>
                        <a:pt x="143626" y="0"/>
                      </a:cubicBezTo>
                      <a:cubicBezTo>
                        <a:pt x="149655" y="12757"/>
                        <a:pt x="58136" y="27037"/>
                        <a:pt x="58136" y="27037"/>
                      </a:cubicBezTo>
                      <a:cubicBezTo>
                        <a:pt x="63721" y="32559"/>
                        <a:pt x="76097" y="44617"/>
                        <a:pt x="101103" y="56803"/>
                      </a:cubicBezTo>
                      <a:cubicBezTo>
                        <a:pt x="146038" y="78699"/>
                        <a:pt x="221944" y="79841"/>
                        <a:pt x="219786" y="90186"/>
                      </a:cubicBezTo>
                      <a:cubicBezTo>
                        <a:pt x="216169" y="107767"/>
                        <a:pt x="103070" y="73368"/>
                        <a:pt x="102817" y="85173"/>
                      </a:cubicBezTo>
                      <a:cubicBezTo>
                        <a:pt x="102626" y="95073"/>
                        <a:pt x="195859" y="112400"/>
                        <a:pt x="217501" y="124776"/>
                      </a:cubicBezTo>
                      <a:cubicBezTo>
                        <a:pt x="221563" y="127061"/>
                        <a:pt x="223848" y="129409"/>
                        <a:pt x="223912" y="131821"/>
                      </a:cubicBezTo>
                      <a:close/>
                    </a:path>
                  </a:pathLst>
                </a:custGeom>
                <a:solidFill>
                  <a:srgbClr val="FDD2B4"/>
                </a:solidFill>
                <a:ln w="63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</p:grpSp>
        <p:grpSp>
          <p:nvGrpSpPr>
            <p:cNvPr id="1615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8993583" y="3435600"/>
              <a:ext cx="1896011" cy="557565"/>
              <a:chOff x="8993583" y="3435600"/>
              <a:chExt cx="1896011" cy="557565"/>
            </a:xfrm>
            <a:solidFill>
              <a:schemeClr val="accent1"/>
            </a:solidFill>
          </p:grpSpPr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3E4A5404-E949-4E2C-AA09-478A4ADDEE58}"/>
                  </a:ext>
                </a:extLst>
              </p:cNvPr>
              <p:cNvSpPr/>
              <p:nvPr/>
            </p:nvSpPr>
            <p:spPr>
              <a:xfrm>
                <a:off x="8993709" y="3435600"/>
                <a:ext cx="1895885" cy="557565"/>
              </a:xfrm>
              <a:custGeom>
                <a:avLst/>
                <a:gdLst>
                  <a:gd name="connsiteX0" fmla="*/ 1895885 w 1895885"/>
                  <a:gd name="connsiteY0" fmla="*/ 229560 h 557565"/>
                  <a:gd name="connsiteX1" fmla="*/ 1780248 w 1895885"/>
                  <a:gd name="connsiteY1" fmla="*/ 130488 h 557565"/>
                  <a:gd name="connsiteX2" fmla="*/ 1684985 w 1895885"/>
                  <a:gd name="connsiteY2" fmla="*/ 0 h 557565"/>
                  <a:gd name="connsiteX3" fmla="*/ 1345182 w 1895885"/>
                  <a:gd name="connsiteY3" fmla="*/ 165078 h 557565"/>
                  <a:gd name="connsiteX4" fmla="*/ 745927 w 1895885"/>
                  <a:gd name="connsiteY4" fmla="*/ 161206 h 557565"/>
                  <a:gd name="connsiteX5" fmla="*/ 223341 w 1895885"/>
                  <a:gd name="connsiteY5" fmla="*/ 395399 h 557565"/>
                  <a:gd name="connsiteX6" fmla="*/ 89869 w 1895885"/>
                  <a:gd name="connsiteY6" fmla="*/ 323936 h 557565"/>
                  <a:gd name="connsiteX7" fmla="*/ 0 w 1895885"/>
                  <a:gd name="connsiteY7" fmla="*/ 443444 h 557565"/>
                  <a:gd name="connsiteX8" fmla="*/ 553940 w 1895885"/>
                  <a:gd name="connsiteY8" fmla="*/ 534773 h 557565"/>
                  <a:gd name="connsiteX9" fmla="*/ 1206824 w 1895885"/>
                  <a:gd name="connsiteY9" fmla="*/ 196494 h 557565"/>
                  <a:gd name="connsiteX10" fmla="*/ 1895885 w 1895885"/>
                  <a:gd name="connsiteY10" fmla="*/ 229560 h 557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95885" h="557565">
                    <a:moveTo>
                      <a:pt x="1895885" y="229560"/>
                    </a:moveTo>
                    <a:cubicBezTo>
                      <a:pt x="1895885" y="229560"/>
                      <a:pt x="1841240" y="208806"/>
                      <a:pt x="1780248" y="130488"/>
                    </a:cubicBezTo>
                    <a:cubicBezTo>
                      <a:pt x="1719256" y="52170"/>
                      <a:pt x="1684985" y="0"/>
                      <a:pt x="1684985" y="0"/>
                    </a:cubicBezTo>
                    <a:cubicBezTo>
                      <a:pt x="1684985" y="0"/>
                      <a:pt x="1566047" y="252662"/>
                      <a:pt x="1345182" y="165078"/>
                    </a:cubicBezTo>
                    <a:cubicBezTo>
                      <a:pt x="1124317" y="77493"/>
                      <a:pt x="1065483" y="-38397"/>
                      <a:pt x="745927" y="161206"/>
                    </a:cubicBezTo>
                    <a:cubicBezTo>
                      <a:pt x="426371" y="360810"/>
                      <a:pt x="279255" y="396478"/>
                      <a:pt x="223341" y="395399"/>
                    </a:cubicBezTo>
                    <a:cubicBezTo>
                      <a:pt x="167362" y="394384"/>
                      <a:pt x="89869" y="323936"/>
                      <a:pt x="89869" y="323936"/>
                    </a:cubicBezTo>
                    <a:lnTo>
                      <a:pt x="0" y="443444"/>
                    </a:lnTo>
                    <a:cubicBezTo>
                      <a:pt x="0" y="443444"/>
                      <a:pt x="224673" y="618803"/>
                      <a:pt x="553940" y="534773"/>
                    </a:cubicBezTo>
                    <a:cubicBezTo>
                      <a:pt x="883206" y="450742"/>
                      <a:pt x="978153" y="154987"/>
                      <a:pt x="1206824" y="196494"/>
                    </a:cubicBezTo>
                    <a:cubicBezTo>
                      <a:pt x="1435369" y="238128"/>
                      <a:pt x="1596829" y="467879"/>
                      <a:pt x="1895885" y="229560"/>
                    </a:cubicBez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17" name="Graphic 1">
                <a:extLst>
                  <a:ext uri="{FF2B5EF4-FFF2-40B4-BE49-F238E27FC236}">
                    <a16:creationId xmlns:a16="http://schemas.microsoft.com/office/drawing/2014/main" id="{CEE991E5-F473-490E-A80B-4D3164C92A71}"/>
                  </a:ext>
                </a:extLst>
              </p:cNvPr>
              <p:cNvGrpSpPr/>
              <p:nvPr/>
            </p:nvGrpSpPr>
            <p:grpSpPr>
              <a:xfrm>
                <a:off x="8993583" y="3449753"/>
                <a:ext cx="1882365" cy="543340"/>
                <a:chOff x="8993583" y="3449753"/>
                <a:chExt cx="1882365" cy="543340"/>
              </a:xfrm>
              <a:solidFill>
                <a:srgbClr val="F16145"/>
              </a:solidFill>
            </p:grpSpPr>
            <p:grpSp>
              <p:nvGrpSpPr>
                <p:cNvPr id="1618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134861" y="3941611"/>
                  <a:ext cx="402760" cy="51482"/>
                  <a:chOff x="9134861" y="3941611"/>
                  <a:chExt cx="402760" cy="51482"/>
                </a:xfrm>
                <a:solidFill>
                  <a:srgbClr val="F16145"/>
                </a:solidFill>
              </p:grpSpPr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9D32174D-6CE9-4157-A402-2A19473D74B3}"/>
                      </a:ext>
                    </a:extLst>
                  </p:cNvPr>
                  <p:cNvSpPr/>
                  <p:nvPr/>
                </p:nvSpPr>
                <p:spPr>
                  <a:xfrm>
                    <a:off x="9515472" y="3971638"/>
                    <a:ext cx="22149" cy="6223"/>
                  </a:xfrm>
                  <a:custGeom>
                    <a:avLst/>
                    <a:gdLst>
                      <a:gd name="connsiteX0" fmla="*/ 0 w 22149"/>
                      <a:gd name="connsiteY0" fmla="*/ 6223 h 6223"/>
                      <a:gd name="connsiteX1" fmla="*/ 16755 w 22149"/>
                      <a:gd name="connsiteY1" fmla="*/ 67 h 6223"/>
                      <a:gd name="connsiteX2" fmla="*/ 22150 w 22149"/>
                      <a:gd name="connsiteY2" fmla="*/ 1209 h 6223"/>
                      <a:gd name="connsiteX3" fmla="*/ 0 w 22149"/>
                      <a:gd name="connsiteY3" fmla="*/ 6223 h 6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49" h="6223">
                        <a:moveTo>
                          <a:pt x="0" y="6223"/>
                        </a:moveTo>
                        <a:cubicBezTo>
                          <a:pt x="4252" y="1971"/>
                          <a:pt x="10282" y="-441"/>
                          <a:pt x="16755" y="67"/>
                        </a:cubicBezTo>
                        <a:cubicBezTo>
                          <a:pt x="18659" y="194"/>
                          <a:pt x="20436" y="638"/>
                          <a:pt x="22150" y="1209"/>
                        </a:cubicBezTo>
                        <a:cubicBezTo>
                          <a:pt x="14724" y="3050"/>
                          <a:pt x="7299" y="4700"/>
                          <a:pt x="0" y="622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1AE2181-6ADD-4353-8C50-997D4AC771C4}"/>
                      </a:ext>
                    </a:extLst>
                  </p:cNvPr>
                  <p:cNvSpPr/>
                  <p:nvPr/>
                </p:nvSpPr>
                <p:spPr>
                  <a:xfrm>
                    <a:off x="9446330" y="3966629"/>
                    <a:ext cx="42041" cy="22275"/>
                  </a:xfrm>
                  <a:custGeom>
                    <a:avLst/>
                    <a:gdLst>
                      <a:gd name="connsiteX0" fmla="*/ 90 w 42041"/>
                      <a:gd name="connsiteY0" fmla="*/ 19610 h 22275"/>
                      <a:gd name="connsiteX1" fmla="*/ 23001 w 42041"/>
                      <a:gd name="connsiteY1" fmla="*/ 62 h 22275"/>
                      <a:gd name="connsiteX2" fmla="*/ 42041 w 42041"/>
                      <a:gd name="connsiteY2" fmla="*/ 16373 h 22275"/>
                      <a:gd name="connsiteX3" fmla="*/ 26 w 42041"/>
                      <a:gd name="connsiteY3" fmla="*/ 22275 h 22275"/>
                      <a:gd name="connsiteX4" fmla="*/ 90 w 42041"/>
                      <a:gd name="connsiteY4" fmla="*/ 19610 h 2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041" h="22275">
                        <a:moveTo>
                          <a:pt x="90" y="19610"/>
                        </a:moveTo>
                        <a:cubicBezTo>
                          <a:pt x="1042" y="7932"/>
                          <a:pt x="11324" y="-826"/>
                          <a:pt x="23001" y="62"/>
                        </a:cubicBezTo>
                        <a:cubicBezTo>
                          <a:pt x="32458" y="824"/>
                          <a:pt x="39947" y="7615"/>
                          <a:pt x="42041" y="16373"/>
                        </a:cubicBezTo>
                        <a:cubicBezTo>
                          <a:pt x="27825" y="18785"/>
                          <a:pt x="13799" y="20752"/>
                          <a:pt x="26" y="22275"/>
                        </a:cubicBezTo>
                        <a:cubicBezTo>
                          <a:pt x="-37" y="21387"/>
                          <a:pt x="26" y="20499"/>
                          <a:pt x="90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38C9AE9F-2639-4B1E-A7C7-BE91D759436A}"/>
                      </a:ext>
                    </a:extLst>
                  </p:cNvPr>
                  <p:cNvSpPr/>
                  <p:nvPr/>
                </p:nvSpPr>
                <p:spPr>
                  <a:xfrm>
                    <a:off x="9383461" y="3961615"/>
                    <a:ext cx="42593" cy="31351"/>
                  </a:xfrm>
                  <a:custGeom>
                    <a:avLst/>
                    <a:gdLst>
                      <a:gd name="connsiteX0" fmla="*/ 63 w 42593"/>
                      <a:gd name="connsiteY0" fmla="*/ 19610 h 31351"/>
                      <a:gd name="connsiteX1" fmla="*/ 22975 w 42593"/>
                      <a:gd name="connsiteY1" fmla="*/ 62 h 31351"/>
                      <a:gd name="connsiteX2" fmla="*/ 42523 w 42593"/>
                      <a:gd name="connsiteY2" fmla="*/ 22974 h 31351"/>
                      <a:gd name="connsiteX3" fmla="*/ 40999 w 42593"/>
                      <a:gd name="connsiteY3" fmla="*/ 29384 h 31351"/>
                      <a:gd name="connsiteX4" fmla="*/ 2538 w 42593"/>
                      <a:gd name="connsiteY4" fmla="*/ 31351 h 31351"/>
                      <a:gd name="connsiteX5" fmla="*/ 63 w 42593"/>
                      <a:gd name="connsiteY5" fmla="*/ 19610 h 3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93" h="31351">
                        <a:moveTo>
                          <a:pt x="63" y="19610"/>
                        </a:moveTo>
                        <a:cubicBezTo>
                          <a:pt x="1015" y="7932"/>
                          <a:pt x="11297" y="-827"/>
                          <a:pt x="22975" y="62"/>
                        </a:cubicBezTo>
                        <a:cubicBezTo>
                          <a:pt x="34716" y="1014"/>
                          <a:pt x="43474" y="11296"/>
                          <a:pt x="42523" y="22974"/>
                        </a:cubicBezTo>
                        <a:cubicBezTo>
                          <a:pt x="42332" y="25259"/>
                          <a:pt x="41824" y="27416"/>
                          <a:pt x="40999" y="29384"/>
                        </a:cubicBezTo>
                        <a:cubicBezTo>
                          <a:pt x="27925" y="30399"/>
                          <a:pt x="15105" y="31097"/>
                          <a:pt x="2538" y="31351"/>
                        </a:cubicBezTo>
                        <a:cubicBezTo>
                          <a:pt x="634" y="27924"/>
                          <a:pt x="-254" y="23862"/>
                          <a:pt x="63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E7B19B4B-DE93-4304-B69E-0D845C147F32}"/>
                      </a:ext>
                    </a:extLst>
                  </p:cNvPr>
                  <p:cNvSpPr/>
                  <p:nvPr/>
                </p:nvSpPr>
                <p:spPr>
                  <a:xfrm>
                    <a:off x="9320566" y="3956602"/>
                    <a:ext cx="42592" cy="36492"/>
                  </a:xfrm>
                  <a:custGeom>
                    <a:avLst/>
                    <a:gdLst>
                      <a:gd name="connsiteX0" fmla="*/ 62 w 42592"/>
                      <a:gd name="connsiteY0" fmla="*/ 19610 h 36492"/>
                      <a:gd name="connsiteX1" fmla="*/ 22973 w 42592"/>
                      <a:gd name="connsiteY1" fmla="*/ 62 h 36492"/>
                      <a:gd name="connsiteX2" fmla="*/ 42522 w 42592"/>
                      <a:gd name="connsiteY2" fmla="*/ 22974 h 36492"/>
                      <a:gd name="connsiteX3" fmla="*/ 36239 w 42592"/>
                      <a:gd name="connsiteY3" fmla="*/ 36492 h 36492"/>
                      <a:gd name="connsiteX4" fmla="*/ 5203 w 42592"/>
                      <a:gd name="connsiteY4" fmla="*/ 35223 h 36492"/>
                      <a:gd name="connsiteX5" fmla="*/ 62 w 42592"/>
                      <a:gd name="connsiteY5" fmla="*/ 19610 h 36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92" h="36492">
                        <a:moveTo>
                          <a:pt x="62" y="19610"/>
                        </a:moveTo>
                        <a:cubicBezTo>
                          <a:pt x="1014" y="7932"/>
                          <a:pt x="11232" y="-827"/>
                          <a:pt x="22973" y="62"/>
                        </a:cubicBezTo>
                        <a:cubicBezTo>
                          <a:pt x="34715" y="951"/>
                          <a:pt x="43474" y="11295"/>
                          <a:pt x="42522" y="22974"/>
                        </a:cubicBezTo>
                        <a:cubicBezTo>
                          <a:pt x="42077" y="28305"/>
                          <a:pt x="39729" y="33001"/>
                          <a:pt x="36239" y="36492"/>
                        </a:cubicBezTo>
                        <a:cubicBezTo>
                          <a:pt x="25703" y="36301"/>
                          <a:pt x="15358" y="35921"/>
                          <a:pt x="5203" y="35223"/>
                        </a:cubicBezTo>
                        <a:cubicBezTo>
                          <a:pt x="1585" y="31034"/>
                          <a:pt x="-382" y="25512"/>
                          <a:pt x="62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AAD7144D-FCC6-408A-8843-D0FAEDFBDCCD}"/>
                      </a:ext>
                    </a:extLst>
                  </p:cNvPr>
                  <p:cNvSpPr/>
                  <p:nvPr/>
                </p:nvSpPr>
                <p:spPr>
                  <a:xfrm>
                    <a:off x="9257668" y="3951588"/>
                    <a:ext cx="42594" cy="37380"/>
                  </a:xfrm>
                  <a:custGeom>
                    <a:avLst/>
                    <a:gdLst>
                      <a:gd name="connsiteX0" fmla="*/ 64 w 42594"/>
                      <a:gd name="connsiteY0" fmla="*/ 19610 h 37380"/>
                      <a:gd name="connsiteX1" fmla="*/ 22976 w 42594"/>
                      <a:gd name="connsiteY1" fmla="*/ 62 h 37380"/>
                      <a:gd name="connsiteX2" fmla="*/ 42523 w 42594"/>
                      <a:gd name="connsiteY2" fmla="*/ 22974 h 37380"/>
                      <a:gd name="connsiteX3" fmla="*/ 35224 w 42594"/>
                      <a:gd name="connsiteY3" fmla="*/ 37381 h 37380"/>
                      <a:gd name="connsiteX4" fmla="*/ 3555 w 42594"/>
                      <a:gd name="connsiteY4" fmla="*/ 33065 h 37380"/>
                      <a:gd name="connsiteX5" fmla="*/ 64 w 42594"/>
                      <a:gd name="connsiteY5" fmla="*/ 19610 h 37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94" h="37380">
                        <a:moveTo>
                          <a:pt x="64" y="19610"/>
                        </a:moveTo>
                        <a:cubicBezTo>
                          <a:pt x="1016" y="7932"/>
                          <a:pt x="11235" y="-826"/>
                          <a:pt x="22976" y="62"/>
                        </a:cubicBezTo>
                        <a:cubicBezTo>
                          <a:pt x="34717" y="951"/>
                          <a:pt x="43475" y="11296"/>
                          <a:pt x="42523" y="22974"/>
                        </a:cubicBezTo>
                        <a:cubicBezTo>
                          <a:pt x="42079" y="28749"/>
                          <a:pt x="39286" y="33826"/>
                          <a:pt x="35224" y="37381"/>
                        </a:cubicBezTo>
                        <a:cubicBezTo>
                          <a:pt x="24435" y="36175"/>
                          <a:pt x="13836" y="34715"/>
                          <a:pt x="3555" y="33065"/>
                        </a:cubicBezTo>
                        <a:cubicBezTo>
                          <a:pt x="1016" y="29257"/>
                          <a:pt x="-317" y="24561"/>
                          <a:pt x="64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ED8802DA-8E2C-4A0E-80BC-2AC1381716F4}"/>
                      </a:ext>
                    </a:extLst>
                  </p:cNvPr>
                  <p:cNvSpPr/>
                  <p:nvPr/>
                </p:nvSpPr>
                <p:spPr>
                  <a:xfrm>
                    <a:off x="9194767" y="3946574"/>
                    <a:ext cx="42599" cy="33128"/>
                  </a:xfrm>
                  <a:custGeom>
                    <a:avLst/>
                    <a:gdLst>
                      <a:gd name="connsiteX0" fmla="*/ 69 w 42599"/>
                      <a:gd name="connsiteY0" fmla="*/ 19610 h 33128"/>
                      <a:gd name="connsiteX1" fmla="*/ 22981 w 42599"/>
                      <a:gd name="connsiteY1" fmla="*/ 62 h 33128"/>
                      <a:gd name="connsiteX2" fmla="*/ 42528 w 42599"/>
                      <a:gd name="connsiteY2" fmla="*/ 22974 h 33128"/>
                      <a:gd name="connsiteX3" fmla="*/ 38975 w 42599"/>
                      <a:gd name="connsiteY3" fmla="*/ 33128 h 33128"/>
                      <a:gd name="connsiteX4" fmla="*/ 133 w 42599"/>
                      <a:gd name="connsiteY4" fmla="*/ 24116 h 33128"/>
                      <a:gd name="connsiteX5" fmla="*/ 69 w 42599"/>
                      <a:gd name="connsiteY5" fmla="*/ 19610 h 33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99" h="33128">
                        <a:moveTo>
                          <a:pt x="69" y="19610"/>
                        </a:moveTo>
                        <a:cubicBezTo>
                          <a:pt x="1021" y="7932"/>
                          <a:pt x="11240" y="-827"/>
                          <a:pt x="22981" y="62"/>
                        </a:cubicBezTo>
                        <a:cubicBezTo>
                          <a:pt x="34722" y="1014"/>
                          <a:pt x="43480" y="11296"/>
                          <a:pt x="42528" y="22974"/>
                        </a:cubicBezTo>
                        <a:cubicBezTo>
                          <a:pt x="42211" y="26718"/>
                          <a:pt x="40942" y="30209"/>
                          <a:pt x="38975" y="33128"/>
                        </a:cubicBezTo>
                        <a:cubicBezTo>
                          <a:pt x="25520" y="30463"/>
                          <a:pt x="12572" y="27416"/>
                          <a:pt x="133" y="24116"/>
                        </a:cubicBezTo>
                        <a:cubicBezTo>
                          <a:pt x="6" y="22656"/>
                          <a:pt x="-58" y="21133"/>
                          <a:pt x="69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2B1155C7-33EC-43EA-8E1A-15376ABA308A}"/>
                      </a:ext>
                    </a:extLst>
                  </p:cNvPr>
                  <p:cNvSpPr/>
                  <p:nvPr/>
                </p:nvSpPr>
                <p:spPr>
                  <a:xfrm>
                    <a:off x="9134861" y="3941611"/>
                    <a:ext cx="39602" cy="23430"/>
                  </a:xfrm>
                  <a:custGeom>
                    <a:avLst/>
                    <a:gdLst>
                      <a:gd name="connsiteX0" fmla="*/ 0 w 39602"/>
                      <a:gd name="connsiteY0" fmla="*/ 10356 h 23430"/>
                      <a:gd name="connsiteX1" fmla="*/ 19991 w 39602"/>
                      <a:gd name="connsiteY1" fmla="*/ 75 h 23430"/>
                      <a:gd name="connsiteX2" fmla="*/ 39540 w 39602"/>
                      <a:gd name="connsiteY2" fmla="*/ 22986 h 23430"/>
                      <a:gd name="connsiteX3" fmla="*/ 39476 w 39602"/>
                      <a:gd name="connsiteY3" fmla="*/ 23431 h 23430"/>
                      <a:gd name="connsiteX4" fmla="*/ 0 w 39602"/>
                      <a:gd name="connsiteY4" fmla="*/ 10356 h 23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02" h="23430">
                        <a:moveTo>
                          <a:pt x="0" y="10356"/>
                        </a:moveTo>
                        <a:cubicBezTo>
                          <a:pt x="4061" y="3629"/>
                          <a:pt x="11614" y="-624"/>
                          <a:pt x="19991" y="75"/>
                        </a:cubicBezTo>
                        <a:cubicBezTo>
                          <a:pt x="31733" y="1027"/>
                          <a:pt x="40428" y="11308"/>
                          <a:pt x="39540" y="22986"/>
                        </a:cubicBezTo>
                        <a:lnTo>
                          <a:pt x="39476" y="23431"/>
                        </a:lnTo>
                        <a:cubicBezTo>
                          <a:pt x="25640" y="19242"/>
                          <a:pt x="12439" y="14862"/>
                          <a:pt x="0" y="1035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26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8993583" y="3866287"/>
                  <a:ext cx="657326" cy="88076"/>
                  <a:chOff x="8993583" y="3866287"/>
                  <a:chExt cx="657326" cy="88076"/>
                </a:xfrm>
                <a:solidFill>
                  <a:srgbClr val="F16145"/>
                </a:solidFill>
              </p:grpSpPr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4C3143BA-0372-44F7-BBD1-EC4EE2C5C828}"/>
                      </a:ext>
                    </a:extLst>
                  </p:cNvPr>
                  <p:cNvSpPr/>
                  <p:nvPr/>
                </p:nvSpPr>
                <p:spPr>
                  <a:xfrm>
                    <a:off x="9608583" y="3916300"/>
                    <a:ext cx="42326" cy="33826"/>
                  </a:xfrm>
                  <a:custGeom>
                    <a:avLst/>
                    <a:gdLst>
                      <a:gd name="connsiteX0" fmla="*/ 58 w 42326"/>
                      <a:gd name="connsiteY0" fmla="*/ 19610 h 33826"/>
                      <a:gd name="connsiteX1" fmla="*/ 22969 w 42326"/>
                      <a:gd name="connsiteY1" fmla="*/ 62 h 33826"/>
                      <a:gd name="connsiteX2" fmla="*/ 42327 w 42326"/>
                      <a:gd name="connsiteY2" fmla="*/ 18214 h 33826"/>
                      <a:gd name="connsiteX3" fmla="*/ 3993 w 42326"/>
                      <a:gd name="connsiteY3" fmla="*/ 33826 h 33826"/>
                      <a:gd name="connsiteX4" fmla="*/ 58 w 42326"/>
                      <a:gd name="connsiteY4" fmla="*/ 19610 h 33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26" h="33826">
                        <a:moveTo>
                          <a:pt x="58" y="19610"/>
                        </a:moveTo>
                        <a:cubicBezTo>
                          <a:pt x="1010" y="7932"/>
                          <a:pt x="11291" y="-826"/>
                          <a:pt x="22969" y="62"/>
                        </a:cubicBezTo>
                        <a:cubicBezTo>
                          <a:pt x="33061" y="887"/>
                          <a:pt x="40931" y="8630"/>
                          <a:pt x="42327" y="18214"/>
                        </a:cubicBezTo>
                        <a:cubicBezTo>
                          <a:pt x="29951" y="23735"/>
                          <a:pt x="17194" y="28940"/>
                          <a:pt x="3993" y="33826"/>
                        </a:cubicBezTo>
                        <a:cubicBezTo>
                          <a:pt x="1200" y="29828"/>
                          <a:pt x="-323" y="24878"/>
                          <a:pt x="58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10DA8AC6-DF9A-40EE-BFE0-A06C893B4FA9}"/>
                      </a:ext>
                    </a:extLst>
                  </p:cNvPr>
                  <p:cNvSpPr/>
                  <p:nvPr/>
                </p:nvSpPr>
                <p:spPr>
                  <a:xfrm rot="-5333303">
                    <a:off x="9545513" y="3911304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8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8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F76BAFC-1309-45AF-A1D3-12BC3A4C6872}"/>
                      </a:ext>
                    </a:extLst>
                  </p:cNvPr>
                  <p:cNvSpPr/>
                  <p:nvPr/>
                </p:nvSpPr>
                <p:spPr>
                  <a:xfrm>
                    <a:off x="9482787" y="3906264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8 h 42601"/>
                      <a:gd name="connsiteX1" fmla="*/ 22974 w 42592"/>
                      <a:gd name="connsiteY1" fmla="*/ 71 h 42601"/>
                      <a:gd name="connsiteX2" fmla="*/ 42521 w 42592"/>
                      <a:gd name="connsiteY2" fmla="*/ 22982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8"/>
                        </a:moveTo>
                        <a:cubicBezTo>
                          <a:pt x="1015" y="7877"/>
                          <a:pt x="11233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1" y="22982"/>
                        </a:cubicBezTo>
                        <a:cubicBezTo>
                          <a:pt x="41570" y="34724"/>
                          <a:pt x="31351" y="43482"/>
                          <a:pt x="19610" y="42530"/>
                        </a:cubicBezTo>
                        <a:cubicBezTo>
                          <a:pt x="7869" y="41578"/>
                          <a:pt x="-826" y="31296"/>
                          <a:pt x="62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C6529AFB-EC16-4A9F-B206-86D8AD82293E}"/>
                      </a:ext>
                    </a:extLst>
                  </p:cNvPr>
                  <p:cNvSpPr/>
                  <p:nvPr/>
                </p:nvSpPr>
                <p:spPr>
                  <a:xfrm rot="-870440">
                    <a:off x="9419689" y="3901411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4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4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4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8"/>
                          <a:pt x="9547" y="0"/>
                          <a:pt x="21324" y="0"/>
                        </a:cubicBezTo>
                        <a:cubicBezTo>
                          <a:pt x="33102" y="0"/>
                          <a:pt x="42649" y="9548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BFE6EB75-5BC3-42ED-A2A3-562387245294}"/>
                      </a:ext>
                    </a:extLst>
                  </p:cNvPr>
                  <p:cNvSpPr/>
                  <p:nvPr/>
                </p:nvSpPr>
                <p:spPr>
                  <a:xfrm>
                    <a:off x="9356996" y="3896236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9 h 42601"/>
                      <a:gd name="connsiteX1" fmla="*/ 22974 w 42592"/>
                      <a:gd name="connsiteY1" fmla="*/ 71 h 42601"/>
                      <a:gd name="connsiteX2" fmla="*/ 42522 w 42592"/>
                      <a:gd name="connsiteY2" fmla="*/ 22982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9"/>
                        </a:moveTo>
                        <a:cubicBezTo>
                          <a:pt x="1014" y="7877"/>
                          <a:pt x="11232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2" y="22982"/>
                        </a:cubicBezTo>
                        <a:cubicBezTo>
                          <a:pt x="41570" y="34724"/>
                          <a:pt x="31352" y="43482"/>
                          <a:pt x="19610" y="42530"/>
                        </a:cubicBezTo>
                        <a:cubicBezTo>
                          <a:pt x="7933" y="41578"/>
                          <a:pt x="-826" y="31296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BA6335C0-0051-4C4E-9A89-B0DB0D68ED52}"/>
                      </a:ext>
                    </a:extLst>
                  </p:cNvPr>
                  <p:cNvSpPr/>
                  <p:nvPr/>
                </p:nvSpPr>
                <p:spPr>
                  <a:xfrm>
                    <a:off x="9294155" y="3891222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8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8"/>
                        </a:moveTo>
                        <a:cubicBezTo>
                          <a:pt x="1022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296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7C389186-F6FB-448E-9659-2A95D17D397E}"/>
                      </a:ext>
                    </a:extLst>
                  </p:cNvPr>
                  <p:cNvSpPr/>
                  <p:nvPr/>
                </p:nvSpPr>
                <p:spPr>
                  <a:xfrm>
                    <a:off x="9231259" y="3886208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296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EB3782AA-FF8A-48FD-85AB-B0A46A93040E}"/>
                      </a:ext>
                    </a:extLst>
                  </p:cNvPr>
                  <p:cNvSpPr/>
                  <p:nvPr/>
                </p:nvSpPr>
                <p:spPr>
                  <a:xfrm>
                    <a:off x="9168363" y="3881194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578"/>
                          <a:pt x="-881" y="31296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790CCAE7-7F67-46A5-B7F7-5703E9158C5C}"/>
                      </a:ext>
                    </a:extLst>
                  </p:cNvPr>
                  <p:cNvSpPr/>
                  <p:nvPr/>
                </p:nvSpPr>
                <p:spPr>
                  <a:xfrm>
                    <a:off x="9105467" y="3876180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3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3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578"/>
                          <a:pt x="-881" y="31297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4E7A0986-FFC0-4886-94BE-FE1D96C9DE64}"/>
                      </a:ext>
                    </a:extLst>
                  </p:cNvPr>
                  <p:cNvSpPr/>
                  <p:nvPr/>
                </p:nvSpPr>
                <p:spPr>
                  <a:xfrm>
                    <a:off x="9042572" y="3871166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296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C6C7CDD3-AB99-45B1-8AB3-9BB12C5FADB2}"/>
                      </a:ext>
                    </a:extLst>
                  </p:cNvPr>
                  <p:cNvSpPr/>
                  <p:nvPr/>
                </p:nvSpPr>
                <p:spPr>
                  <a:xfrm>
                    <a:off x="8993583" y="3866287"/>
                    <a:ext cx="28633" cy="30654"/>
                  </a:xfrm>
                  <a:custGeom>
                    <a:avLst/>
                    <a:gdLst>
                      <a:gd name="connsiteX0" fmla="*/ 0 w 28633"/>
                      <a:gd name="connsiteY0" fmla="*/ 12820 h 30654"/>
                      <a:gd name="connsiteX1" fmla="*/ 9646 w 28633"/>
                      <a:gd name="connsiteY1" fmla="*/ 0 h 30654"/>
                      <a:gd name="connsiteX2" fmla="*/ 28560 w 28633"/>
                      <a:gd name="connsiteY2" fmla="*/ 22848 h 30654"/>
                      <a:gd name="connsiteX3" fmla="*/ 26402 w 28633"/>
                      <a:gd name="connsiteY3" fmla="*/ 30654 h 30654"/>
                      <a:gd name="connsiteX4" fmla="*/ 0 w 28633"/>
                      <a:gd name="connsiteY4" fmla="*/ 12820 h 30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33" h="30654">
                        <a:moveTo>
                          <a:pt x="0" y="12820"/>
                        </a:moveTo>
                        <a:lnTo>
                          <a:pt x="9646" y="0"/>
                        </a:lnTo>
                        <a:cubicBezTo>
                          <a:pt x="21071" y="1206"/>
                          <a:pt x="29512" y="11360"/>
                          <a:pt x="28560" y="22848"/>
                        </a:cubicBezTo>
                        <a:cubicBezTo>
                          <a:pt x="28306" y="25641"/>
                          <a:pt x="27608" y="28306"/>
                          <a:pt x="26402" y="30654"/>
                        </a:cubicBezTo>
                        <a:cubicBezTo>
                          <a:pt x="9139" y="19928"/>
                          <a:pt x="0" y="12820"/>
                          <a:pt x="0" y="1282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38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021826" y="3808087"/>
                  <a:ext cx="728664" cy="98193"/>
                  <a:chOff x="9021826" y="3808087"/>
                  <a:chExt cx="728664" cy="98193"/>
                </a:xfrm>
                <a:solidFill>
                  <a:srgbClr val="F16145"/>
                </a:solidFill>
              </p:grpSpPr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B2D9A2C3-C402-4391-8E84-C83094D238F3}"/>
                      </a:ext>
                    </a:extLst>
                  </p:cNvPr>
                  <p:cNvSpPr/>
                  <p:nvPr/>
                </p:nvSpPr>
                <p:spPr>
                  <a:xfrm>
                    <a:off x="9707964" y="3860893"/>
                    <a:ext cx="42525" cy="39348"/>
                  </a:xfrm>
                  <a:custGeom>
                    <a:avLst/>
                    <a:gdLst>
                      <a:gd name="connsiteX0" fmla="*/ 66 w 42525"/>
                      <a:gd name="connsiteY0" fmla="*/ 19610 h 39348"/>
                      <a:gd name="connsiteX1" fmla="*/ 22977 w 42525"/>
                      <a:gd name="connsiteY1" fmla="*/ 62 h 39348"/>
                      <a:gd name="connsiteX2" fmla="*/ 42526 w 42525"/>
                      <a:gd name="connsiteY2" fmla="*/ 19230 h 39348"/>
                      <a:gd name="connsiteX3" fmla="*/ 9904 w 42525"/>
                      <a:gd name="connsiteY3" fmla="*/ 39349 h 39348"/>
                      <a:gd name="connsiteX4" fmla="*/ 66 w 42525"/>
                      <a:gd name="connsiteY4" fmla="*/ 19610 h 39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25" h="39348">
                        <a:moveTo>
                          <a:pt x="66" y="19610"/>
                        </a:moveTo>
                        <a:cubicBezTo>
                          <a:pt x="1018" y="7869"/>
                          <a:pt x="11236" y="-826"/>
                          <a:pt x="22977" y="62"/>
                        </a:cubicBezTo>
                        <a:cubicBezTo>
                          <a:pt x="33450" y="888"/>
                          <a:pt x="41510" y="9138"/>
                          <a:pt x="42526" y="19230"/>
                        </a:cubicBezTo>
                        <a:cubicBezTo>
                          <a:pt x="31990" y="26084"/>
                          <a:pt x="21074" y="32811"/>
                          <a:pt x="9904" y="39349"/>
                        </a:cubicBezTo>
                        <a:cubicBezTo>
                          <a:pt x="3430" y="35223"/>
                          <a:pt x="-569" y="27797"/>
                          <a:pt x="66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5A81321F-A7E0-4346-B860-E59DD2CA861A}"/>
                      </a:ext>
                    </a:extLst>
                  </p:cNvPr>
                  <p:cNvSpPr/>
                  <p:nvPr/>
                </p:nvSpPr>
                <p:spPr>
                  <a:xfrm rot="-1974875">
                    <a:off x="9645164" y="3855465"/>
                    <a:ext cx="42650" cy="42650"/>
                  </a:xfrm>
                  <a:custGeom>
                    <a:avLst/>
                    <a:gdLst>
                      <a:gd name="connsiteX0" fmla="*/ 42651 w 42650"/>
                      <a:gd name="connsiteY0" fmla="*/ 21325 h 42650"/>
                      <a:gd name="connsiteX1" fmla="*/ 21326 w 42650"/>
                      <a:gd name="connsiteY1" fmla="*/ 42651 h 42650"/>
                      <a:gd name="connsiteX2" fmla="*/ 0 w 42650"/>
                      <a:gd name="connsiteY2" fmla="*/ 21325 h 42650"/>
                      <a:gd name="connsiteX3" fmla="*/ 21326 w 42650"/>
                      <a:gd name="connsiteY3" fmla="*/ 0 h 42650"/>
                      <a:gd name="connsiteX4" fmla="*/ 42651 w 42650"/>
                      <a:gd name="connsiteY4" fmla="*/ 21325 h 42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50" h="42650">
                        <a:moveTo>
                          <a:pt x="42651" y="21325"/>
                        </a:moveTo>
                        <a:cubicBezTo>
                          <a:pt x="42651" y="33103"/>
                          <a:pt x="33104" y="42651"/>
                          <a:pt x="21326" y="42651"/>
                        </a:cubicBezTo>
                        <a:cubicBezTo>
                          <a:pt x="9548" y="42651"/>
                          <a:pt x="0" y="33103"/>
                          <a:pt x="0" y="21325"/>
                        </a:cubicBezTo>
                        <a:cubicBezTo>
                          <a:pt x="0" y="9548"/>
                          <a:pt x="9548" y="0"/>
                          <a:pt x="21326" y="0"/>
                        </a:cubicBezTo>
                        <a:cubicBezTo>
                          <a:pt x="33104" y="0"/>
                          <a:pt x="42651" y="9548"/>
                          <a:pt x="42651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4C5602E3-5557-4A16-B1B3-66536EDE3FF3}"/>
                      </a:ext>
                    </a:extLst>
                  </p:cNvPr>
                  <p:cNvSpPr/>
                  <p:nvPr/>
                </p:nvSpPr>
                <p:spPr>
                  <a:xfrm>
                    <a:off x="9582168" y="3850857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2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1529A38E-C7B5-4EFC-96F5-E4970A0C9582}"/>
                      </a:ext>
                    </a:extLst>
                  </p:cNvPr>
                  <p:cNvSpPr/>
                  <p:nvPr/>
                </p:nvSpPr>
                <p:spPr>
                  <a:xfrm>
                    <a:off x="9519272" y="3845843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02D86199-EC27-4106-BB2D-C0D8B190B1CD}"/>
                      </a:ext>
                    </a:extLst>
                  </p:cNvPr>
                  <p:cNvSpPr/>
                  <p:nvPr/>
                </p:nvSpPr>
                <p:spPr>
                  <a:xfrm rot="-870440">
                    <a:off x="9456129" y="3841056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8" y="42649"/>
                          <a:pt x="0" y="33102"/>
                          <a:pt x="0" y="21325"/>
                        </a:cubicBezTo>
                        <a:cubicBezTo>
                          <a:pt x="0" y="9548"/>
                          <a:pt x="9548" y="0"/>
                          <a:pt x="21325" y="0"/>
                        </a:cubicBezTo>
                        <a:cubicBezTo>
                          <a:pt x="33102" y="0"/>
                          <a:pt x="42649" y="9548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73531CD0-44BD-44E3-BF5F-A600EFB67853}"/>
                      </a:ext>
                    </a:extLst>
                  </p:cNvPr>
                  <p:cNvSpPr/>
                  <p:nvPr/>
                </p:nvSpPr>
                <p:spPr>
                  <a:xfrm>
                    <a:off x="9393480" y="3835815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0ACF281F-1751-44C7-80CF-18C5F5561953}"/>
                      </a:ext>
                    </a:extLst>
                  </p:cNvPr>
                  <p:cNvSpPr/>
                  <p:nvPr/>
                </p:nvSpPr>
                <p:spPr>
                  <a:xfrm rot="-870440">
                    <a:off x="9330339" y="3831029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4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4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4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4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7" y="42649"/>
                          <a:pt x="0" y="33102"/>
                          <a:pt x="0" y="21324"/>
                        </a:cubicBezTo>
                        <a:cubicBezTo>
                          <a:pt x="0" y="9547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7"/>
                          <a:pt x="42649" y="2132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C472C150-0BA8-45CA-9641-CBFE9B1C2D23}"/>
                      </a:ext>
                    </a:extLst>
                  </p:cNvPr>
                  <p:cNvSpPr/>
                  <p:nvPr/>
                </p:nvSpPr>
                <p:spPr>
                  <a:xfrm>
                    <a:off x="9267689" y="3825788"/>
                    <a:ext cx="42600" cy="42600"/>
                  </a:xfrm>
                  <a:custGeom>
                    <a:avLst/>
                    <a:gdLst>
                      <a:gd name="connsiteX0" fmla="*/ 71 w 42600"/>
                      <a:gd name="connsiteY0" fmla="*/ 19618 h 42600"/>
                      <a:gd name="connsiteX1" fmla="*/ 22982 w 42600"/>
                      <a:gd name="connsiteY1" fmla="*/ 71 h 42600"/>
                      <a:gd name="connsiteX2" fmla="*/ 42530 w 42600"/>
                      <a:gd name="connsiteY2" fmla="*/ 22982 h 42600"/>
                      <a:gd name="connsiteX3" fmla="*/ 19618 w 42600"/>
                      <a:gd name="connsiteY3" fmla="*/ 42530 h 42600"/>
                      <a:gd name="connsiteX4" fmla="*/ 71 w 42600"/>
                      <a:gd name="connsiteY4" fmla="*/ 19618 h 42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0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0706F1EC-A4A0-4209-9119-3CCA1734BB90}"/>
                      </a:ext>
                    </a:extLst>
                  </p:cNvPr>
                  <p:cNvSpPr/>
                  <p:nvPr/>
                </p:nvSpPr>
                <p:spPr>
                  <a:xfrm>
                    <a:off x="9204802" y="3829349"/>
                    <a:ext cx="42593" cy="34089"/>
                  </a:xfrm>
                  <a:custGeom>
                    <a:avLst/>
                    <a:gdLst>
                      <a:gd name="connsiteX0" fmla="*/ 62 w 42593"/>
                      <a:gd name="connsiteY0" fmla="*/ 11043 h 34089"/>
                      <a:gd name="connsiteX1" fmla="*/ 3490 w 42593"/>
                      <a:gd name="connsiteY1" fmla="*/ 952 h 34089"/>
                      <a:gd name="connsiteX2" fmla="*/ 12121 w 42593"/>
                      <a:gd name="connsiteY2" fmla="*/ 1650 h 34089"/>
                      <a:gd name="connsiteX3" fmla="*/ 38333 w 42593"/>
                      <a:gd name="connsiteY3" fmla="*/ 0 h 34089"/>
                      <a:gd name="connsiteX4" fmla="*/ 42522 w 42593"/>
                      <a:gd name="connsiteY4" fmla="*/ 14470 h 34089"/>
                      <a:gd name="connsiteX5" fmla="*/ 19610 w 42593"/>
                      <a:gd name="connsiteY5" fmla="*/ 34018 h 34089"/>
                      <a:gd name="connsiteX6" fmla="*/ 62 w 42593"/>
                      <a:gd name="connsiteY6" fmla="*/ 11043 h 34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593" h="34089">
                        <a:moveTo>
                          <a:pt x="62" y="11043"/>
                        </a:moveTo>
                        <a:cubicBezTo>
                          <a:pt x="380" y="7298"/>
                          <a:pt x="1585" y="3871"/>
                          <a:pt x="3490" y="952"/>
                        </a:cubicBezTo>
                        <a:cubicBezTo>
                          <a:pt x="6409" y="1333"/>
                          <a:pt x="9265" y="1587"/>
                          <a:pt x="12121" y="1650"/>
                        </a:cubicBezTo>
                        <a:cubicBezTo>
                          <a:pt x="19293" y="1777"/>
                          <a:pt x="27988" y="1333"/>
                          <a:pt x="38333" y="0"/>
                        </a:cubicBezTo>
                        <a:cubicBezTo>
                          <a:pt x="41316" y="3998"/>
                          <a:pt x="42966" y="9076"/>
                          <a:pt x="42522" y="14470"/>
                        </a:cubicBezTo>
                        <a:cubicBezTo>
                          <a:pt x="41570" y="26212"/>
                          <a:pt x="31288" y="34970"/>
                          <a:pt x="19610" y="34018"/>
                        </a:cubicBezTo>
                        <a:cubicBezTo>
                          <a:pt x="7932" y="33066"/>
                          <a:pt x="-827" y="22784"/>
                          <a:pt x="62" y="1104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DC1F54DF-7914-4577-B08A-64223CD62732}"/>
                      </a:ext>
                    </a:extLst>
                  </p:cNvPr>
                  <p:cNvSpPr/>
                  <p:nvPr/>
                </p:nvSpPr>
                <p:spPr>
                  <a:xfrm>
                    <a:off x="9141898" y="3815760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2" y="7877"/>
                          <a:pt x="11240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EED11E8F-4FBD-4951-B6AF-7D0455394499}"/>
                      </a:ext>
                    </a:extLst>
                  </p:cNvPr>
                  <p:cNvSpPr/>
                  <p:nvPr/>
                </p:nvSpPr>
                <p:spPr>
                  <a:xfrm>
                    <a:off x="9079002" y="3810746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58F5B03E-DEBC-483E-9672-C5FD7366D397}"/>
                      </a:ext>
                    </a:extLst>
                  </p:cNvPr>
                  <p:cNvSpPr/>
                  <p:nvPr/>
                </p:nvSpPr>
                <p:spPr>
                  <a:xfrm>
                    <a:off x="9021826" y="3808087"/>
                    <a:ext cx="36878" cy="40308"/>
                  </a:xfrm>
                  <a:custGeom>
                    <a:avLst/>
                    <a:gdLst>
                      <a:gd name="connsiteX0" fmla="*/ 0 w 36878"/>
                      <a:gd name="connsiteY0" fmla="*/ 33511 h 40308"/>
                      <a:gd name="connsiteX1" fmla="*/ 25196 w 36878"/>
                      <a:gd name="connsiteY1" fmla="*/ 0 h 40308"/>
                      <a:gd name="connsiteX2" fmla="*/ 36811 w 36878"/>
                      <a:gd name="connsiteY2" fmla="*/ 20690 h 40308"/>
                      <a:gd name="connsiteX3" fmla="*/ 13899 w 36878"/>
                      <a:gd name="connsiteY3" fmla="*/ 40238 h 40308"/>
                      <a:gd name="connsiteX4" fmla="*/ 0 w 36878"/>
                      <a:gd name="connsiteY4" fmla="*/ 33511 h 40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78" h="40308">
                        <a:moveTo>
                          <a:pt x="0" y="33511"/>
                        </a:moveTo>
                        <a:lnTo>
                          <a:pt x="25196" y="0"/>
                        </a:lnTo>
                        <a:cubicBezTo>
                          <a:pt x="32686" y="3808"/>
                          <a:pt x="37509" y="11805"/>
                          <a:pt x="36811" y="20690"/>
                        </a:cubicBezTo>
                        <a:cubicBezTo>
                          <a:pt x="35859" y="32432"/>
                          <a:pt x="25577" y="41190"/>
                          <a:pt x="13899" y="40238"/>
                        </a:cubicBezTo>
                        <a:cubicBezTo>
                          <a:pt x="8377" y="39794"/>
                          <a:pt x="3491" y="37255"/>
                          <a:pt x="0" y="3351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1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063968" y="3759535"/>
                  <a:ext cx="779437" cy="83593"/>
                  <a:chOff x="9063968" y="3759535"/>
                  <a:chExt cx="779437" cy="83593"/>
                </a:xfrm>
                <a:solidFill>
                  <a:srgbClr val="F16145"/>
                </a:solidFill>
              </p:grpSpPr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DF5F9880-9468-4B2E-8F0F-76353E039471}"/>
                      </a:ext>
                    </a:extLst>
                  </p:cNvPr>
                  <p:cNvSpPr/>
                  <p:nvPr/>
                </p:nvSpPr>
                <p:spPr>
                  <a:xfrm>
                    <a:off x="9807284" y="3805550"/>
                    <a:ext cx="36121" cy="32176"/>
                  </a:xfrm>
                  <a:custGeom>
                    <a:avLst/>
                    <a:gdLst>
                      <a:gd name="connsiteX0" fmla="*/ 73 w 36121"/>
                      <a:gd name="connsiteY0" fmla="*/ 19610 h 32176"/>
                      <a:gd name="connsiteX1" fmla="*/ 22984 w 36121"/>
                      <a:gd name="connsiteY1" fmla="*/ 62 h 32176"/>
                      <a:gd name="connsiteX2" fmla="*/ 36121 w 36121"/>
                      <a:gd name="connsiteY2" fmla="*/ 6028 h 32176"/>
                      <a:gd name="connsiteX3" fmla="*/ 2992 w 36121"/>
                      <a:gd name="connsiteY3" fmla="*/ 32177 h 32176"/>
                      <a:gd name="connsiteX4" fmla="*/ 73 w 36121"/>
                      <a:gd name="connsiteY4" fmla="*/ 19610 h 3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21" h="32176">
                        <a:moveTo>
                          <a:pt x="73" y="19610"/>
                        </a:moveTo>
                        <a:cubicBezTo>
                          <a:pt x="1025" y="7869"/>
                          <a:pt x="11306" y="-826"/>
                          <a:pt x="22984" y="62"/>
                        </a:cubicBezTo>
                        <a:cubicBezTo>
                          <a:pt x="28124" y="443"/>
                          <a:pt x="32695" y="2664"/>
                          <a:pt x="36121" y="6028"/>
                        </a:cubicBezTo>
                        <a:cubicBezTo>
                          <a:pt x="25332" y="14786"/>
                          <a:pt x="14289" y="23545"/>
                          <a:pt x="2992" y="32177"/>
                        </a:cubicBezTo>
                        <a:cubicBezTo>
                          <a:pt x="834" y="28559"/>
                          <a:pt x="-309" y="24180"/>
                          <a:pt x="73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13BF66A4-AE60-4E22-A725-C1AA9AE4D00E}"/>
                      </a:ext>
                    </a:extLst>
                  </p:cNvPr>
                  <p:cNvSpPr/>
                  <p:nvPr/>
                </p:nvSpPr>
                <p:spPr>
                  <a:xfrm>
                    <a:off x="9744389" y="3800528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8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296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3DDA8462-D3D6-4A3D-BBAA-6DF8A7D5B0BD}"/>
                      </a:ext>
                    </a:extLst>
                  </p:cNvPr>
                  <p:cNvSpPr/>
                  <p:nvPr/>
                </p:nvSpPr>
                <p:spPr>
                  <a:xfrm>
                    <a:off x="9681493" y="3795514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578"/>
                          <a:pt x="-881" y="31296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8F7DEE7D-8774-49FC-B7A5-B9C41245EC4E}"/>
                      </a:ext>
                    </a:extLst>
                  </p:cNvPr>
                  <p:cNvSpPr/>
                  <p:nvPr/>
                </p:nvSpPr>
                <p:spPr>
                  <a:xfrm>
                    <a:off x="9618607" y="3790500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9 h 42601"/>
                      <a:gd name="connsiteX1" fmla="*/ 22974 w 42592"/>
                      <a:gd name="connsiteY1" fmla="*/ 71 h 42601"/>
                      <a:gd name="connsiteX2" fmla="*/ 42521 w 42592"/>
                      <a:gd name="connsiteY2" fmla="*/ 22983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9"/>
                        </a:moveTo>
                        <a:cubicBezTo>
                          <a:pt x="1014" y="7877"/>
                          <a:pt x="11233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1" y="22983"/>
                        </a:cubicBezTo>
                        <a:cubicBezTo>
                          <a:pt x="41569" y="34724"/>
                          <a:pt x="31351" y="43482"/>
                          <a:pt x="19610" y="42530"/>
                        </a:cubicBezTo>
                        <a:cubicBezTo>
                          <a:pt x="7869" y="41578"/>
                          <a:pt x="-826" y="31297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D8619DE6-C851-40DE-873B-B7AD7A91B03E}"/>
                      </a:ext>
                    </a:extLst>
                  </p:cNvPr>
                  <p:cNvSpPr/>
                  <p:nvPr/>
                </p:nvSpPr>
                <p:spPr>
                  <a:xfrm>
                    <a:off x="9555711" y="3785486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9 h 42601"/>
                      <a:gd name="connsiteX1" fmla="*/ 22974 w 42592"/>
                      <a:gd name="connsiteY1" fmla="*/ 71 h 42601"/>
                      <a:gd name="connsiteX2" fmla="*/ 42521 w 42592"/>
                      <a:gd name="connsiteY2" fmla="*/ 22982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9"/>
                        </a:moveTo>
                        <a:cubicBezTo>
                          <a:pt x="1015" y="7877"/>
                          <a:pt x="11233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1" y="22982"/>
                        </a:cubicBezTo>
                        <a:cubicBezTo>
                          <a:pt x="41570" y="34724"/>
                          <a:pt x="31352" y="43482"/>
                          <a:pt x="19610" y="42530"/>
                        </a:cubicBezTo>
                        <a:cubicBezTo>
                          <a:pt x="7869" y="41578"/>
                          <a:pt x="-826" y="31296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A37D3F49-B6BE-42FF-89BB-503491DEE64F}"/>
                      </a:ext>
                    </a:extLst>
                  </p:cNvPr>
                  <p:cNvSpPr/>
                  <p:nvPr/>
                </p:nvSpPr>
                <p:spPr>
                  <a:xfrm rot="-3892050">
                    <a:off x="9492573" y="3780660"/>
                    <a:ext cx="42648" cy="42648"/>
                  </a:xfrm>
                  <a:custGeom>
                    <a:avLst/>
                    <a:gdLst>
                      <a:gd name="connsiteX0" fmla="*/ 42649 w 42648"/>
                      <a:gd name="connsiteY0" fmla="*/ 21324 h 42648"/>
                      <a:gd name="connsiteX1" fmla="*/ 21325 w 42648"/>
                      <a:gd name="connsiteY1" fmla="*/ 42648 h 42648"/>
                      <a:gd name="connsiteX2" fmla="*/ 0 w 42648"/>
                      <a:gd name="connsiteY2" fmla="*/ 21324 h 42648"/>
                      <a:gd name="connsiteX3" fmla="*/ 21325 w 42648"/>
                      <a:gd name="connsiteY3" fmla="*/ 0 h 42648"/>
                      <a:gd name="connsiteX4" fmla="*/ 42649 w 42648"/>
                      <a:gd name="connsiteY4" fmla="*/ 21324 h 4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8" h="42648">
                        <a:moveTo>
                          <a:pt x="42649" y="21324"/>
                        </a:moveTo>
                        <a:cubicBezTo>
                          <a:pt x="42649" y="33101"/>
                          <a:pt x="33102" y="42648"/>
                          <a:pt x="21325" y="42648"/>
                        </a:cubicBezTo>
                        <a:cubicBezTo>
                          <a:pt x="9547" y="42648"/>
                          <a:pt x="0" y="33101"/>
                          <a:pt x="0" y="21324"/>
                        </a:cubicBezTo>
                        <a:cubicBezTo>
                          <a:pt x="0" y="9547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7"/>
                          <a:pt x="42649" y="2132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916DDB92-7373-46E9-B353-1A8BDA396BEE}"/>
                      </a:ext>
                    </a:extLst>
                  </p:cNvPr>
                  <p:cNvSpPr/>
                  <p:nvPr/>
                </p:nvSpPr>
                <p:spPr>
                  <a:xfrm>
                    <a:off x="9429919" y="3775458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9 h 42601"/>
                      <a:gd name="connsiteX1" fmla="*/ 22974 w 42592"/>
                      <a:gd name="connsiteY1" fmla="*/ 71 h 42601"/>
                      <a:gd name="connsiteX2" fmla="*/ 42521 w 42592"/>
                      <a:gd name="connsiteY2" fmla="*/ 22983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9"/>
                        </a:moveTo>
                        <a:cubicBezTo>
                          <a:pt x="1014" y="7877"/>
                          <a:pt x="11232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1" y="22983"/>
                        </a:cubicBezTo>
                        <a:cubicBezTo>
                          <a:pt x="41569" y="34724"/>
                          <a:pt x="31351" y="43482"/>
                          <a:pt x="19610" y="42530"/>
                        </a:cubicBezTo>
                        <a:cubicBezTo>
                          <a:pt x="7869" y="41578"/>
                          <a:pt x="-826" y="31297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42775199-97BD-4734-88CB-3DD82C6C37BB}"/>
                      </a:ext>
                    </a:extLst>
                  </p:cNvPr>
                  <p:cNvSpPr/>
                  <p:nvPr/>
                </p:nvSpPr>
                <p:spPr>
                  <a:xfrm>
                    <a:off x="9367149" y="3778512"/>
                    <a:ext cx="42463" cy="34533"/>
                  </a:xfrm>
                  <a:custGeom>
                    <a:avLst/>
                    <a:gdLst>
                      <a:gd name="connsiteX0" fmla="*/ 0 w 42463"/>
                      <a:gd name="connsiteY0" fmla="*/ 15486 h 34533"/>
                      <a:gd name="connsiteX1" fmla="*/ 37826 w 42463"/>
                      <a:gd name="connsiteY1" fmla="*/ 0 h 34533"/>
                      <a:gd name="connsiteX2" fmla="*/ 42395 w 42463"/>
                      <a:gd name="connsiteY2" fmla="*/ 14915 h 34533"/>
                      <a:gd name="connsiteX3" fmla="*/ 19484 w 42463"/>
                      <a:gd name="connsiteY3" fmla="*/ 34463 h 34533"/>
                      <a:gd name="connsiteX4" fmla="*/ 0 w 42463"/>
                      <a:gd name="connsiteY4" fmla="*/ 15486 h 3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63" h="34533">
                        <a:moveTo>
                          <a:pt x="0" y="15486"/>
                        </a:moveTo>
                        <a:cubicBezTo>
                          <a:pt x="11932" y="10853"/>
                          <a:pt x="24498" y="5712"/>
                          <a:pt x="37826" y="0"/>
                        </a:cubicBezTo>
                        <a:cubicBezTo>
                          <a:pt x="41063" y="4062"/>
                          <a:pt x="42840" y="9329"/>
                          <a:pt x="42395" y="14915"/>
                        </a:cubicBezTo>
                        <a:cubicBezTo>
                          <a:pt x="41443" y="26656"/>
                          <a:pt x="31162" y="35415"/>
                          <a:pt x="19484" y="34463"/>
                        </a:cubicBezTo>
                        <a:cubicBezTo>
                          <a:pt x="9139" y="33637"/>
                          <a:pt x="1078" y="25514"/>
                          <a:pt x="0" y="1548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DEAED731-3A43-491C-952E-56CFE8900A01}"/>
                      </a:ext>
                    </a:extLst>
                  </p:cNvPr>
                  <p:cNvSpPr/>
                  <p:nvPr/>
                </p:nvSpPr>
                <p:spPr>
                  <a:xfrm>
                    <a:off x="9330275" y="3805993"/>
                    <a:ext cx="4125" cy="1459"/>
                  </a:xfrm>
                  <a:custGeom>
                    <a:avLst/>
                    <a:gdLst>
                      <a:gd name="connsiteX0" fmla="*/ 0 w 4125"/>
                      <a:gd name="connsiteY0" fmla="*/ 1460 h 1459"/>
                      <a:gd name="connsiteX1" fmla="*/ 4126 w 4125"/>
                      <a:gd name="connsiteY1" fmla="*/ 0 h 1459"/>
                      <a:gd name="connsiteX2" fmla="*/ 0 w 4125"/>
                      <a:gd name="connsiteY2" fmla="*/ 1460 h 1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25" h="1459">
                        <a:moveTo>
                          <a:pt x="0" y="1460"/>
                        </a:moveTo>
                        <a:cubicBezTo>
                          <a:pt x="1396" y="1015"/>
                          <a:pt x="2729" y="507"/>
                          <a:pt x="4126" y="0"/>
                        </a:cubicBezTo>
                        <a:cubicBezTo>
                          <a:pt x="2856" y="635"/>
                          <a:pt x="1460" y="1142"/>
                          <a:pt x="0" y="146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6B01ECC7-4816-4212-A056-38D466013288}"/>
                      </a:ext>
                    </a:extLst>
                  </p:cNvPr>
                  <p:cNvSpPr/>
                  <p:nvPr/>
                </p:nvSpPr>
                <p:spPr>
                  <a:xfrm>
                    <a:off x="9063968" y="3759535"/>
                    <a:ext cx="31035" cy="28435"/>
                  </a:xfrm>
                  <a:custGeom>
                    <a:avLst/>
                    <a:gdLst>
                      <a:gd name="connsiteX0" fmla="*/ 0 w 31035"/>
                      <a:gd name="connsiteY0" fmla="*/ 25958 h 28435"/>
                      <a:gd name="connsiteX1" fmla="*/ 19548 w 31035"/>
                      <a:gd name="connsiteY1" fmla="*/ 0 h 28435"/>
                      <a:gd name="connsiteX2" fmla="*/ 31035 w 31035"/>
                      <a:gd name="connsiteY2" fmla="*/ 9837 h 28435"/>
                      <a:gd name="connsiteX3" fmla="*/ 8250 w 31035"/>
                      <a:gd name="connsiteY3" fmla="*/ 28370 h 28435"/>
                      <a:gd name="connsiteX4" fmla="*/ 0 w 31035"/>
                      <a:gd name="connsiteY4" fmla="*/ 25958 h 28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35" h="28435">
                        <a:moveTo>
                          <a:pt x="0" y="25958"/>
                        </a:moveTo>
                        <a:lnTo>
                          <a:pt x="19548" y="0"/>
                        </a:lnTo>
                        <a:cubicBezTo>
                          <a:pt x="19548" y="0"/>
                          <a:pt x="23800" y="3871"/>
                          <a:pt x="31035" y="9837"/>
                        </a:cubicBezTo>
                        <a:cubicBezTo>
                          <a:pt x="29576" y="21071"/>
                          <a:pt x="19611" y="29258"/>
                          <a:pt x="8250" y="28370"/>
                        </a:cubicBezTo>
                        <a:cubicBezTo>
                          <a:pt x="5267" y="28116"/>
                          <a:pt x="2475" y="27291"/>
                          <a:pt x="0" y="2595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62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470220" y="3720052"/>
                  <a:ext cx="416159" cy="67670"/>
                  <a:chOff x="9470220" y="3720052"/>
                  <a:chExt cx="416159" cy="67670"/>
                </a:xfrm>
                <a:solidFill>
                  <a:srgbClr val="F16145"/>
                </a:solidFill>
              </p:grpSpPr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0F3837B5-84AC-4EBC-8803-62388E63F9EF}"/>
                      </a:ext>
                    </a:extLst>
                  </p:cNvPr>
                  <p:cNvSpPr/>
                  <p:nvPr/>
                </p:nvSpPr>
                <p:spPr>
                  <a:xfrm>
                    <a:off x="9843779" y="3745121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8C7E9193-93B8-4A5E-845F-55E4FD503515}"/>
                      </a:ext>
                    </a:extLst>
                  </p:cNvPr>
                  <p:cNvSpPr/>
                  <p:nvPr/>
                </p:nvSpPr>
                <p:spPr>
                  <a:xfrm>
                    <a:off x="9780883" y="3740107"/>
                    <a:ext cx="42601" cy="42600"/>
                  </a:xfrm>
                  <a:custGeom>
                    <a:avLst/>
                    <a:gdLst>
                      <a:gd name="connsiteX0" fmla="*/ 71 w 42601"/>
                      <a:gd name="connsiteY0" fmla="*/ 19618 h 42600"/>
                      <a:gd name="connsiteX1" fmla="*/ 22982 w 42601"/>
                      <a:gd name="connsiteY1" fmla="*/ 71 h 42600"/>
                      <a:gd name="connsiteX2" fmla="*/ 42531 w 42601"/>
                      <a:gd name="connsiteY2" fmla="*/ 22982 h 42600"/>
                      <a:gd name="connsiteX3" fmla="*/ 19618 w 42601"/>
                      <a:gd name="connsiteY3" fmla="*/ 42530 h 42600"/>
                      <a:gd name="connsiteX4" fmla="*/ 71 w 42601"/>
                      <a:gd name="connsiteY4" fmla="*/ 19618 h 42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0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7E425E4E-4F82-4AA9-96B1-D7975913676E}"/>
                      </a:ext>
                    </a:extLst>
                  </p:cNvPr>
                  <p:cNvSpPr/>
                  <p:nvPr/>
                </p:nvSpPr>
                <p:spPr>
                  <a:xfrm>
                    <a:off x="9717987" y="3735093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DB67E859-56F2-4A3B-BD0E-600826320E8B}"/>
                      </a:ext>
                    </a:extLst>
                  </p:cNvPr>
                  <p:cNvSpPr/>
                  <p:nvPr/>
                </p:nvSpPr>
                <p:spPr>
                  <a:xfrm>
                    <a:off x="9655092" y="3730079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2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BCB6F4BD-8671-40F7-B8D5-37363B26E459}"/>
                      </a:ext>
                    </a:extLst>
                  </p:cNvPr>
                  <p:cNvSpPr/>
                  <p:nvPr/>
                </p:nvSpPr>
                <p:spPr>
                  <a:xfrm>
                    <a:off x="9592196" y="3725065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940031BD-1F7E-4769-BC68-B36C70B99FB4}"/>
                      </a:ext>
                    </a:extLst>
                  </p:cNvPr>
                  <p:cNvSpPr/>
                  <p:nvPr/>
                </p:nvSpPr>
                <p:spPr>
                  <a:xfrm>
                    <a:off x="9529300" y="3720052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96453746-C7C3-4361-A911-A77D9F7CF429}"/>
                      </a:ext>
                    </a:extLst>
                  </p:cNvPr>
                  <p:cNvSpPr/>
                  <p:nvPr/>
                </p:nvSpPr>
                <p:spPr>
                  <a:xfrm>
                    <a:off x="9470220" y="3729706"/>
                    <a:ext cx="38767" cy="27924"/>
                  </a:xfrm>
                  <a:custGeom>
                    <a:avLst/>
                    <a:gdLst>
                      <a:gd name="connsiteX0" fmla="*/ 0 w 38767"/>
                      <a:gd name="connsiteY0" fmla="*/ 18849 h 27924"/>
                      <a:gd name="connsiteX1" fmla="*/ 37699 w 38767"/>
                      <a:gd name="connsiteY1" fmla="*/ 0 h 27924"/>
                      <a:gd name="connsiteX2" fmla="*/ 38715 w 38767"/>
                      <a:gd name="connsiteY2" fmla="*/ 8314 h 27924"/>
                      <a:gd name="connsiteX3" fmla="*/ 15803 w 38767"/>
                      <a:gd name="connsiteY3" fmla="*/ 27862 h 27924"/>
                      <a:gd name="connsiteX4" fmla="*/ 0 w 38767"/>
                      <a:gd name="connsiteY4" fmla="*/ 18849 h 27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67" h="27924">
                        <a:moveTo>
                          <a:pt x="0" y="18849"/>
                        </a:moveTo>
                        <a:cubicBezTo>
                          <a:pt x="12059" y="12947"/>
                          <a:pt x="24625" y="6727"/>
                          <a:pt x="37699" y="0"/>
                        </a:cubicBezTo>
                        <a:cubicBezTo>
                          <a:pt x="38588" y="2602"/>
                          <a:pt x="38905" y="5458"/>
                          <a:pt x="38715" y="8314"/>
                        </a:cubicBezTo>
                        <a:cubicBezTo>
                          <a:pt x="37763" y="20055"/>
                          <a:pt x="27481" y="28750"/>
                          <a:pt x="15803" y="27862"/>
                        </a:cubicBezTo>
                        <a:cubicBezTo>
                          <a:pt x="9202" y="27354"/>
                          <a:pt x="3554" y="23864"/>
                          <a:pt x="0" y="1884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70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571703" y="3664709"/>
                  <a:ext cx="1160874" cy="106948"/>
                  <a:chOff x="9571703" y="3664709"/>
                  <a:chExt cx="1160874" cy="106948"/>
                </a:xfrm>
                <a:solidFill>
                  <a:srgbClr val="F16145"/>
                </a:solidFill>
              </p:grpSpPr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FDD03F31-B11C-45D0-B5E2-5B9F97B36BB9}"/>
                      </a:ext>
                    </a:extLst>
                  </p:cNvPr>
                  <p:cNvSpPr/>
                  <p:nvPr/>
                </p:nvSpPr>
                <p:spPr>
                  <a:xfrm>
                    <a:off x="10699067" y="3749887"/>
                    <a:ext cx="33510" cy="14154"/>
                  </a:xfrm>
                  <a:custGeom>
                    <a:avLst/>
                    <a:gdLst>
                      <a:gd name="connsiteX0" fmla="*/ 0 w 33510"/>
                      <a:gd name="connsiteY0" fmla="*/ 14154 h 14154"/>
                      <a:gd name="connsiteX1" fmla="*/ 21705 w 33510"/>
                      <a:gd name="connsiteY1" fmla="*/ 65 h 14154"/>
                      <a:gd name="connsiteX2" fmla="*/ 33511 w 33510"/>
                      <a:gd name="connsiteY2" fmla="*/ 4825 h 14154"/>
                      <a:gd name="connsiteX3" fmla="*/ 0 w 33510"/>
                      <a:gd name="connsiteY3" fmla="*/ 14154 h 14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510" h="14154">
                        <a:moveTo>
                          <a:pt x="0" y="14154"/>
                        </a:moveTo>
                        <a:cubicBezTo>
                          <a:pt x="3110" y="5333"/>
                          <a:pt x="11932" y="-697"/>
                          <a:pt x="21705" y="65"/>
                        </a:cubicBezTo>
                        <a:cubicBezTo>
                          <a:pt x="26212" y="446"/>
                          <a:pt x="30274" y="2159"/>
                          <a:pt x="33511" y="4825"/>
                        </a:cubicBezTo>
                        <a:cubicBezTo>
                          <a:pt x="22213" y="8633"/>
                          <a:pt x="11043" y="11742"/>
                          <a:pt x="0" y="1415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5E78B9F8-83DC-4240-A046-569AC073FCF4}"/>
                      </a:ext>
                    </a:extLst>
                  </p:cNvPr>
                  <p:cNvSpPr/>
                  <p:nvPr/>
                </p:nvSpPr>
                <p:spPr>
                  <a:xfrm>
                    <a:off x="10634958" y="3744930"/>
                    <a:ext cx="42600" cy="26726"/>
                  </a:xfrm>
                  <a:custGeom>
                    <a:avLst/>
                    <a:gdLst>
                      <a:gd name="connsiteX0" fmla="*/ 71 w 42600"/>
                      <a:gd name="connsiteY0" fmla="*/ 19619 h 26726"/>
                      <a:gd name="connsiteX1" fmla="*/ 22982 w 42600"/>
                      <a:gd name="connsiteY1" fmla="*/ 71 h 26726"/>
                      <a:gd name="connsiteX2" fmla="*/ 42530 w 42600"/>
                      <a:gd name="connsiteY2" fmla="*/ 22983 h 26726"/>
                      <a:gd name="connsiteX3" fmla="*/ 42530 w 42600"/>
                      <a:gd name="connsiteY3" fmla="*/ 23173 h 26726"/>
                      <a:gd name="connsiteX4" fmla="*/ 705 w 42600"/>
                      <a:gd name="connsiteY4" fmla="*/ 26727 h 26726"/>
                      <a:gd name="connsiteX5" fmla="*/ 71 w 42600"/>
                      <a:gd name="connsiteY5" fmla="*/ 19619 h 26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600" h="26726">
                        <a:moveTo>
                          <a:pt x="71" y="19619"/>
                        </a:moveTo>
                        <a:cubicBezTo>
                          <a:pt x="1022" y="7877"/>
                          <a:pt x="11240" y="-881"/>
                          <a:pt x="22982" y="71"/>
                        </a:cubicBezTo>
                        <a:cubicBezTo>
                          <a:pt x="34723" y="1023"/>
                          <a:pt x="43482" y="11305"/>
                          <a:pt x="42530" y="22983"/>
                        </a:cubicBezTo>
                        <a:lnTo>
                          <a:pt x="42530" y="23173"/>
                        </a:lnTo>
                        <a:cubicBezTo>
                          <a:pt x="28313" y="25394"/>
                          <a:pt x="14413" y="26473"/>
                          <a:pt x="705" y="26727"/>
                        </a:cubicBezTo>
                        <a:cubicBezTo>
                          <a:pt x="71" y="24506"/>
                          <a:pt x="-120" y="22094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26559A11-0043-4060-8B31-F4323FFD55CB}"/>
                      </a:ext>
                    </a:extLst>
                  </p:cNvPr>
                  <p:cNvSpPr/>
                  <p:nvPr/>
                </p:nvSpPr>
                <p:spPr>
                  <a:xfrm>
                    <a:off x="10572007" y="3739917"/>
                    <a:ext cx="42583" cy="31296"/>
                  </a:xfrm>
                  <a:custGeom>
                    <a:avLst/>
                    <a:gdLst>
                      <a:gd name="connsiteX0" fmla="*/ 62 w 42583"/>
                      <a:gd name="connsiteY0" fmla="*/ 19619 h 31296"/>
                      <a:gd name="connsiteX1" fmla="*/ 22973 w 42583"/>
                      <a:gd name="connsiteY1" fmla="*/ 71 h 31296"/>
                      <a:gd name="connsiteX2" fmla="*/ 42521 w 42583"/>
                      <a:gd name="connsiteY2" fmla="*/ 22982 h 31296"/>
                      <a:gd name="connsiteX3" fmla="*/ 40109 w 42583"/>
                      <a:gd name="connsiteY3" fmla="*/ 31296 h 31296"/>
                      <a:gd name="connsiteX4" fmla="*/ 760 w 42583"/>
                      <a:gd name="connsiteY4" fmla="*/ 26791 h 31296"/>
                      <a:gd name="connsiteX5" fmla="*/ 62 w 42583"/>
                      <a:gd name="connsiteY5" fmla="*/ 19619 h 3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83" h="31296">
                        <a:moveTo>
                          <a:pt x="62" y="19619"/>
                        </a:moveTo>
                        <a:cubicBezTo>
                          <a:pt x="1014" y="7877"/>
                          <a:pt x="11296" y="-881"/>
                          <a:pt x="22973" y="71"/>
                        </a:cubicBezTo>
                        <a:cubicBezTo>
                          <a:pt x="34715" y="1023"/>
                          <a:pt x="43410" y="11305"/>
                          <a:pt x="42521" y="22982"/>
                        </a:cubicBezTo>
                        <a:cubicBezTo>
                          <a:pt x="42268" y="26029"/>
                          <a:pt x="41442" y="28822"/>
                          <a:pt x="40109" y="31296"/>
                        </a:cubicBezTo>
                        <a:cubicBezTo>
                          <a:pt x="26781" y="30535"/>
                          <a:pt x="13644" y="29012"/>
                          <a:pt x="760" y="26791"/>
                        </a:cubicBezTo>
                        <a:cubicBezTo>
                          <a:pt x="125" y="24569"/>
                          <a:pt x="-129" y="22157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F2C7E137-D770-4ACB-94B1-CF077B93457C}"/>
                      </a:ext>
                    </a:extLst>
                  </p:cNvPr>
                  <p:cNvSpPr/>
                  <p:nvPr/>
                </p:nvSpPr>
                <p:spPr>
                  <a:xfrm>
                    <a:off x="10509808" y="3734896"/>
                    <a:ext cx="41951" cy="27431"/>
                  </a:xfrm>
                  <a:custGeom>
                    <a:avLst/>
                    <a:gdLst>
                      <a:gd name="connsiteX0" fmla="*/ 0 w 41951"/>
                      <a:gd name="connsiteY0" fmla="*/ 15881 h 27431"/>
                      <a:gd name="connsiteX1" fmla="*/ 22340 w 41951"/>
                      <a:gd name="connsiteY1" fmla="*/ 77 h 27431"/>
                      <a:gd name="connsiteX2" fmla="*/ 41889 w 41951"/>
                      <a:gd name="connsiteY2" fmla="*/ 22989 h 27431"/>
                      <a:gd name="connsiteX3" fmla="*/ 41064 w 41951"/>
                      <a:gd name="connsiteY3" fmla="*/ 27432 h 27431"/>
                      <a:gd name="connsiteX4" fmla="*/ 0 w 41951"/>
                      <a:gd name="connsiteY4" fmla="*/ 15881 h 27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51" h="27431">
                        <a:moveTo>
                          <a:pt x="0" y="15881"/>
                        </a:moveTo>
                        <a:cubicBezTo>
                          <a:pt x="2539" y="6043"/>
                          <a:pt x="11868" y="-811"/>
                          <a:pt x="22340" y="77"/>
                        </a:cubicBezTo>
                        <a:cubicBezTo>
                          <a:pt x="34082" y="1029"/>
                          <a:pt x="42777" y="11311"/>
                          <a:pt x="41889" y="22989"/>
                        </a:cubicBezTo>
                        <a:cubicBezTo>
                          <a:pt x="41762" y="24512"/>
                          <a:pt x="41444" y="26035"/>
                          <a:pt x="41064" y="27432"/>
                        </a:cubicBezTo>
                        <a:cubicBezTo>
                          <a:pt x="27228" y="24258"/>
                          <a:pt x="13518" y="20323"/>
                          <a:pt x="0" y="1588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6AE1D89-BCB3-4F35-A021-7EA431F75F79}"/>
                      </a:ext>
                    </a:extLst>
                  </p:cNvPr>
                  <p:cNvSpPr/>
                  <p:nvPr/>
                </p:nvSpPr>
                <p:spPr>
                  <a:xfrm>
                    <a:off x="10458908" y="3729884"/>
                    <a:ext cx="28242" cy="12959"/>
                  </a:xfrm>
                  <a:custGeom>
                    <a:avLst/>
                    <a:gdLst>
                      <a:gd name="connsiteX0" fmla="*/ 0 w 28242"/>
                      <a:gd name="connsiteY0" fmla="*/ 1853 h 12959"/>
                      <a:gd name="connsiteX1" fmla="*/ 10345 w 28242"/>
                      <a:gd name="connsiteY1" fmla="*/ 76 h 12959"/>
                      <a:gd name="connsiteX2" fmla="*/ 28242 w 28242"/>
                      <a:gd name="connsiteY2" fmla="*/ 12960 h 12959"/>
                      <a:gd name="connsiteX3" fmla="*/ 0 w 28242"/>
                      <a:gd name="connsiteY3" fmla="*/ 1853 h 1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242" h="12959">
                        <a:moveTo>
                          <a:pt x="0" y="1853"/>
                        </a:moveTo>
                        <a:cubicBezTo>
                          <a:pt x="3110" y="456"/>
                          <a:pt x="6664" y="-242"/>
                          <a:pt x="10345" y="76"/>
                        </a:cubicBezTo>
                        <a:cubicBezTo>
                          <a:pt x="18532" y="711"/>
                          <a:pt x="25260" y="5915"/>
                          <a:pt x="28242" y="12960"/>
                        </a:cubicBezTo>
                        <a:cubicBezTo>
                          <a:pt x="18786" y="9469"/>
                          <a:pt x="9393" y="5724"/>
                          <a:pt x="0" y="185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6B20900E-2644-4F7C-A974-9FB4DA61A261}"/>
                      </a:ext>
                    </a:extLst>
                  </p:cNvPr>
                  <p:cNvSpPr/>
                  <p:nvPr/>
                </p:nvSpPr>
                <p:spPr>
                  <a:xfrm>
                    <a:off x="9943106" y="3689778"/>
                    <a:ext cx="38086" cy="34406"/>
                  </a:xfrm>
                  <a:custGeom>
                    <a:avLst/>
                    <a:gdLst>
                      <a:gd name="connsiteX0" fmla="*/ 70 w 38086"/>
                      <a:gd name="connsiteY0" fmla="*/ 19619 h 34406"/>
                      <a:gd name="connsiteX1" fmla="*/ 22981 w 38086"/>
                      <a:gd name="connsiteY1" fmla="*/ 71 h 34406"/>
                      <a:gd name="connsiteX2" fmla="*/ 38086 w 38086"/>
                      <a:gd name="connsiteY2" fmla="*/ 8195 h 34406"/>
                      <a:gd name="connsiteX3" fmla="*/ 4512 w 38086"/>
                      <a:gd name="connsiteY3" fmla="*/ 34407 h 34406"/>
                      <a:gd name="connsiteX4" fmla="*/ 70 w 38086"/>
                      <a:gd name="connsiteY4" fmla="*/ 19619 h 34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86" h="34406">
                        <a:moveTo>
                          <a:pt x="70" y="19619"/>
                        </a:moveTo>
                        <a:cubicBezTo>
                          <a:pt x="1021" y="7877"/>
                          <a:pt x="11302" y="-881"/>
                          <a:pt x="22981" y="71"/>
                        </a:cubicBezTo>
                        <a:cubicBezTo>
                          <a:pt x="29137" y="579"/>
                          <a:pt x="34532" y="3688"/>
                          <a:pt x="38086" y="8195"/>
                        </a:cubicBezTo>
                        <a:cubicBezTo>
                          <a:pt x="26916" y="16509"/>
                          <a:pt x="15746" y="25267"/>
                          <a:pt x="4512" y="34407"/>
                        </a:cubicBezTo>
                        <a:cubicBezTo>
                          <a:pt x="1339" y="30408"/>
                          <a:pt x="-375" y="25140"/>
                          <a:pt x="70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72D7C269-1871-44D6-9E2D-7C11ABA4B81D}"/>
                      </a:ext>
                    </a:extLst>
                  </p:cNvPr>
                  <p:cNvSpPr/>
                  <p:nvPr/>
                </p:nvSpPr>
                <p:spPr>
                  <a:xfrm rot="-870440">
                    <a:off x="9880028" y="3684999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4 h 42649"/>
                      <a:gd name="connsiteX1" fmla="*/ 21324 w 42649"/>
                      <a:gd name="connsiteY1" fmla="*/ 42649 h 42649"/>
                      <a:gd name="connsiteX2" fmla="*/ 0 w 42649"/>
                      <a:gd name="connsiteY2" fmla="*/ 21324 h 42649"/>
                      <a:gd name="connsiteX3" fmla="*/ 21324 w 42649"/>
                      <a:gd name="connsiteY3" fmla="*/ 0 h 42649"/>
                      <a:gd name="connsiteX4" fmla="*/ 42649 w 42649"/>
                      <a:gd name="connsiteY4" fmla="*/ 21324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4"/>
                        </a:moveTo>
                        <a:cubicBezTo>
                          <a:pt x="42649" y="33101"/>
                          <a:pt x="33102" y="42649"/>
                          <a:pt x="21324" y="42649"/>
                        </a:cubicBezTo>
                        <a:cubicBezTo>
                          <a:pt x="9547" y="42649"/>
                          <a:pt x="0" y="33101"/>
                          <a:pt x="0" y="21324"/>
                        </a:cubicBezTo>
                        <a:cubicBezTo>
                          <a:pt x="0" y="9547"/>
                          <a:pt x="9547" y="0"/>
                          <a:pt x="21324" y="0"/>
                        </a:cubicBezTo>
                        <a:cubicBezTo>
                          <a:pt x="33102" y="0"/>
                          <a:pt x="42649" y="9547"/>
                          <a:pt x="42649" y="21324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B35C2C69-C9DE-4EEE-B270-B42492C3648D}"/>
                      </a:ext>
                    </a:extLst>
                  </p:cNvPr>
                  <p:cNvSpPr/>
                  <p:nvPr/>
                </p:nvSpPr>
                <p:spPr>
                  <a:xfrm>
                    <a:off x="9817313" y="3679750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8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578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9367381C-2317-4BE3-BB87-C9A488A7F47D}"/>
                      </a:ext>
                    </a:extLst>
                  </p:cNvPr>
                  <p:cNvSpPr/>
                  <p:nvPr/>
                </p:nvSpPr>
                <p:spPr>
                  <a:xfrm>
                    <a:off x="9754417" y="3674736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3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3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7F850A15-73BA-446B-A78C-5B0DEE7992C6}"/>
                      </a:ext>
                    </a:extLst>
                  </p:cNvPr>
                  <p:cNvSpPr/>
                  <p:nvPr/>
                </p:nvSpPr>
                <p:spPr>
                  <a:xfrm>
                    <a:off x="9691530" y="3669722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9 h 42601"/>
                      <a:gd name="connsiteX1" fmla="*/ 22974 w 42592"/>
                      <a:gd name="connsiteY1" fmla="*/ 71 h 42601"/>
                      <a:gd name="connsiteX2" fmla="*/ 42521 w 42592"/>
                      <a:gd name="connsiteY2" fmla="*/ 22982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9"/>
                        </a:moveTo>
                        <a:cubicBezTo>
                          <a:pt x="1015" y="7877"/>
                          <a:pt x="11233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1" y="22982"/>
                        </a:cubicBezTo>
                        <a:cubicBezTo>
                          <a:pt x="41569" y="34724"/>
                          <a:pt x="31351" y="43482"/>
                          <a:pt x="19610" y="42530"/>
                        </a:cubicBezTo>
                        <a:cubicBezTo>
                          <a:pt x="7869" y="41578"/>
                          <a:pt x="-826" y="31360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D5A7CC05-BFB9-45C6-804B-9E9F09D96292}"/>
                      </a:ext>
                    </a:extLst>
                  </p:cNvPr>
                  <p:cNvSpPr/>
                  <p:nvPr/>
                </p:nvSpPr>
                <p:spPr>
                  <a:xfrm>
                    <a:off x="9628634" y="3664709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8 h 42601"/>
                      <a:gd name="connsiteX1" fmla="*/ 22974 w 42592"/>
                      <a:gd name="connsiteY1" fmla="*/ 71 h 42601"/>
                      <a:gd name="connsiteX2" fmla="*/ 42522 w 42592"/>
                      <a:gd name="connsiteY2" fmla="*/ 22982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8"/>
                        </a:moveTo>
                        <a:cubicBezTo>
                          <a:pt x="1015" y="7877"/>
                          <a:pt x="11233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2" y="22982"/>
                        </a:cubicBezTo>
                        <a:cubicBezTo>
                          <a:pt x="41570" y="34724"/>
                          <a:pt x="31352" y="43482"/>
                          <a:pt x="19610" y="42530"/>
                        </a:cubicBezTo>
                        <a:cubicBezTo>
                          <a:pt x="7869" y="41578"/>
                          <a:pt x="-826" y="31360"/>
                          <a:pt x="62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963F196-B095-4A05-A821-BC26F13E56F3}"/>
                      </a:ext>
                    </a:extLst>
                  </p:cNvPr>
                  <p:cNvSpPr/>
                  <p:nvPr/>
                </p:nvSpPr>
                <p:spPr>
                  <a:xfrm>
                    <a:off x="9571703" y="3675695"/>
                    <a:ext cx="36619" cy="26655"/>
                  </a:xfrm>
                  <a:custGeom>
                    <a:avLst/>
                    <a:gdLst>
                      <a:gd name="connsiteX0" fmla="*/ 0 w 36619"/>
                      <a:gd name="connsiteY0" fmla="*/ 20119 h 26655"/>
                      <a:gd name="connsiteX1" fmla="*/ 35923 w 36619"/>
                      <a:gd name="connsiteY1" fmla="*/ 0 h 26655"/>
                      <a:gd name="connsiteX2" fmla="*/ 36557 w 36619"/>
                      <a:gd name="connsiteY2" fmla="*/ 7045 h 26655"/>
                      <a:gd name="connsiteX3" fmla="*/ 13646 w 36619"/>
                      <a:gd name="connsiteY3" fmla="*/ 26593 h 26655"/>
                      <a:gd name="connsiteX4" fmla="*/ 0 w 36619"/>
                      <a:gd name="connsiteY4" fmla="*/ 20119 h 2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619" h="26655">
                        <a:moveTo>
                          <a:pt x="0" y="20119"/>
                        </a:moveTo>
                        <a:cubicBezTo>
                          <a:pt x="11678" y="13709"/>
                          <a:pt x="23610" y="7045"/>
                          <a:pt x="35923" y="0"/>
                        </a:cubicBezTo>
                        <a:cubicBezTo>
                          <a:pt x="36493" y="2221"/>
                          <a:pt x="36748" y="4633"/>
                          <a:pt x="36557" y="7045"/>
                        </a:cubicBezTo>
                        <a:cubicBezTo>
                          <a:pt x="35605" y="18786"/>
                          <a:pt x="25387" y="27481"/>
                          <a:pt x="13646" y="26593"/>
                        </a:cubicBezTo>
                        <a:cubicBezTo>
                          <a:pt x="8250" y="26085"/>
                          <a:pt x="3490" y="23673"/>
                          <a:pt x="0" y="201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83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670077" y="3609302"/>
                  <a:ext cx="1166014" cy="124383"/>
                  <a:chOff x="9670077" y="3609302"/>
                  <a:chExt cx="1166014" cy="124383"/>
                </a:xfrm>
                <a:solidFill>
                  <a:srgbClr val="F16145"/>
                </a:solidFill>
              </p:grpSpPr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A151C279-239F-4CED-BEDB-B6244E8062BA}"/>
                      </a:ext>
                    </a:extLst>
                  </p:cNvPr>
                  <p:cNvSpPr/>
                  <p:nvPr/>
                </p:nvSpPr>
                <p:spPr>
                  <a:xfrm>
                    <a:off x="10797183" y="3694601"/>
                    <a:ext cx="38908" cy="30979"/>
                  </a:xfrm>
                  <a:custGeom>
                    <a:avLst/>
                    <a:gdLst>
                      <a:gd name="connsiteX0" fmla="*/ 67 w 38908"/>
                      <a:gd name="connsiteY0" fmla="*/ 19619 h 30979"/>
                      <a:gd name="connsiteX1" fmla="*/ 22978 w 38908"/>
                      <a:gd name="connsiteY1" fmla="*/ 71 h 30979"/>
                      <a:gd name="connsiteX2" fmla="*/ 38908 w 38908"/>
                      <a:gd name="connsiteY2" fmla="*/ 9274 h 30979"/>
                      <a:gd name="connsiteX3" fmla="*/ 2351 w 38908"/>
                      <a:gd name="connsiteY3" fmla="*/ 30979 h 30979"/>
                      <a:gd name="connsiteX4" fmla="*/ 67 w 38908"/>
                      <a:gd name="connsiteY4" fmla="*/ 19619 h 30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08" h="30979">
                        <a:moveTo>
                          <a:pt x="67" y="19619"/>
                        </a:moveTo>
                        <a:cubicBezTo>
                          <a:pt x="1019" y="7877"/>
                          <a:pt x="11301" y="-881"/>
                          <a:pt x="22978" y="71"/>
                        </a:cubicBezTo>
                        <a:cubicBezTo>
                          <a:pt x="29643" y="579"/>
                          <a:pt x="35355" y="4133"/>
                          <a:pt x="38908" y="9274"/>
                        </a:cubicBezTo>
                        <a:cubicBezTo>
                          <a:pt x="26469" y="17334"/>
                          <a:pt x="14283" y="24569"/>
                          <a:pt x="2351" y="30979"/>
                        </a:cubicBezTo>
                        <a:cubicBezTo>
                          <a:pt x="574" y="27552"/>
                          <a:pt x="-251" y="23681"/>
                          <a:pt x="67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F7277436-2674-44C5-8B01-750A781F89D9}"/>
                      </a:ext>
                    </a:extLst>
                  </p:cNvPr>
                  <p:cNvSpPr/>
                  <p:nvPr/>
                </p:nvSpPr>
                <p:spPr>
                  <a:xfrm>
                    <a:off x="10734283" y="3689524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4DBC5669-98A1-4CDB-893E-4B9039C0F6D7}"/>
                      </a:ext>
                    </a:extLst>
                  </p:cNvPr>
                  <p:cNvSpPr/>
                  <p:nvPr/>
                </p:nvSpPr>
                <p:spPr>
                  <a:xfrm rot="-4025012">
                    <a:off x="10671774" y="3684413"/>
                    <a:ext cx="42651" cy="42651"/>
                  </a:xfrm>
                  <a:custGeom>
                    <a:avLst/>
                    <a:gdLst>
                      <a:gd name="connsiteX0" fmla="*/ 42651 w 42651"/>
                      <a:gd name="connsiteY0" fmla="*/ 21325 h 42651"/>
                      <a:gd name="connsiteX1" fmla="*/ 21326 w 42651"/>
                      <a:gd name="connsiteY1" fmla="*/ 42651 h 42651"/>
                      <a:gd name="connsiteX2" fmla="*/ 0 w 42651"/>
                      <a:gd name="connsiteY2" fmla="*/ 21325 h 42651"/>
                      <a:gd name="connsiteX3" fmla="*/ 21326 w 42651"/>
                      <a:gd name="connsiteY3" fmla="*/ 0 h 42651"/>
                      <a:gd name="connsiteX4" fmla="*/ 42651 w 42651"/>
                      <a:gd name="connsiteY4" fmla="*/ 21325 h 42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51" h="42651">
                        <a:moveTo>
                          <a:pt x="42651" y="21325"/>
                        </a:moveTo>
                        <a:cubicBezTo>
                          <a:pt x="42651" y="33103"/>
                          <a:pt x="33104" y="42651"/>
                          <a:pt x="21326" y="42651"/>
                        </a:cubicBezTo>
                        <a:cubicBezTo>
                          <a:pt x="9548" y="42651"/>
                          <a:pt x="0" y="33103"/>
                          <a:pt x="0" y="21325"/>
                        </a:cubicBezTo>
                        <a:cubicBezTo>
                          <a:pt x="0" y="9548"/>
                          <a:pt x="9548" y="0"/>
                          <a:pt x="21326" y="0"/>
                        </a:cubicBezTo>
                        <a:cubicBezTo>
                          <a:pt x="33104" y="0"/>
                          <a:pt x="42651" y="9548"/>
                          <a:pt x="42651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CDF7A363-C891-4089-88A3-FDC3DB320E80}"/>
                      </a:ext>
                    </a:extLst>
                  </p:cNvPr>
                  <p:cNvSpPr/>
                  <p:nvPr/>
                </p:nvSpPr>
                <p:spPr>
                  <a:xfrm>
                    <a:off x="10608492" y="3679496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1A1AA6B8-70FF-4E0B-9E36-64485EDF1281}"/>
                      </a:ext>
                    </a:extLst>
                  </p:cNvPr>
                  <p:cNvSpPr/>
                  <p:nvPr/>
                </p:nvSpPr>
                <p:spPr>
                  <a:xfrm>
                    <a:off x="10545596" y="3674482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22BBC5FD-9872-443D-8D00-93484BFE7B72}"/>
                      </a:ext>
                    </a:extLst>
                  </p:cNvPr>
                  <p:cNvSpPr/>
                  <p:nvPr/>
                </p:nvSpPr>
                <p:spPr>
                  <a:xfrm>
                    <a:off x="10482700" y="3669469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8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642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DBE30C7A-771C-4059-B253-591FCA6C9187}"/>
                      </a:ext>
                    </a:extLst>
                  </p:cNvPr>
                  <p:cNvSpPr/>
                  <p:nvPr/>
                </p:nvSpPr>
                <p:spPr>
                  <a:xfrm rot="-2062403">
                    <a:off x="10420145" y="3664466"/>
                    <a:ext cx="42651" cy="42651"/>
                  </a:xfrm>
                  <a:custGeom>
                    <a:avLst/>
                    <a:gdLst>
                      <a:gd name="connsiteX0" fmla="*/ 42651 w 42651"/>
                      <a:gd name="connsiteY0" fmla="*/ 21326 h 42651"/>
                      <a:gd name="connsiteX1" fmla="*/ 21326 w 42651"/>
                      <a:gd name="connsiteY1" fmla="*/ 42651 h 42651"/>
                      <a:gd name="connsiteX2" fmla="*/ 0 w 42651"/>
                      <a:gd name="connsiteY2" fmla="*/ 21326 h 42651"/>
                      <a:gd name="connsiteX3" fmla="*/ 21326 w 42651"/>
                      <a:gd name="connsiteY3" fmla="*/ 0 h 42651"/>
                      <a:gd name="connsiteX4" fmla="*/ 42651 w 42651"/>
                      <a:gd name="connsiteY4" fmla="*/ 21326 h 42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51" h="42651">
                        <a:moveTo>
                          <a:pt x="42651" y="21326"/>
                        </a:moveTo>
                        <a:cubicBezTo>
                          <a:pt x="42651" y="33103"/>
                          <a:pt x="33104" y="42651"/>
                          <a:pt x="21326" y="42651"/>
                        </a:cubicBezTo>
                        <a:cubicBezTo>
                          <a:pt x="9548" y="42651"/>
                          <a:pt x="0" y="33103"/>
                          <a:pt x="0" y="21326"/>
                        </a:cubicBezTo>
                        <a:cubicBezTo>
                          <a:pt x="0" y="9548"/>
                          <a:pt x="9548" y="0"/>
                          <a:pt x="21326" y="0"/>
                        </a:cubicBezTo>
                        <a:cubicBezTo>
                          <a:pt x="33104" y="0"/>
                          <a:pt x="42651" y="9548"/>
                          <a:pt x="42651" y="21326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25BD9B16-192B-4836-9D07-C21265FF53AD}"/>
                      </a:ext>
                    </a:extLst>
                  </p:cNvPr>
                  <p:cNvSpPr/>
                  <p:nvPr/>
                </p:nvSpPr>
                <p:spPr>
                  <a:xfrm>
                    <a:off x="10356917" y="3659504"/>
                    <a:ext cx="42593" cy="40372"/>
                  </a:xfrm>
                  <a:custGeom>
                    <a:avLst/>
                    <a:gdLst>
                      <a:gd name="connsiteX0" fmla="*/ 63 w 42593"/>
                      <a:gd name="connsiteY0" fmla="*/ 19618 h 40372"/>
                      <a:gd name="connsiteX1" fmla="*/ 22974 w 42593"/>
                      <a:gd name="connsiteY1" fmla="*/ 71 h 40372"/>
                      <a:gd name="connsiteX2" fmla="*/ 42522 w 42593"/>
                      <a:gd name="connsiteY2" fmla="*/ 22982 h 40372"/>
                      <a:gd name="connsiteX3" fmla="*/ 30653 w 42593"/>
                      <a:gd name="connsiteY3" fmla="*/ 40372 h 40372"/>
                      <a:gd name="connsiteX4" fmla="*/ 697 w 42593"/>
                      <a:gd name="connsiteY4" fmla="*/ 26600 h 40372"/>
                      <a:gd name="connsiteX5" fmla="*/ 697 w 42593"/>
                      <a:gd name="connsiteY5" fmla="*/ 26600 h 40372"/>
                      <a:gd name="connsiteX6" fmla="*/ 63 w 42593"/>
                      <a:gd name="connsiteY6" fmla="*/ 19618 h 40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593" h="40372">
                        <a:moveTo>
                          <a:pt x="63" y="19618"/>
                        </a:moveTo>
                        <a:cubicBezTo>
                          <a:pt x="1015" y="7877"/>
                          <a:pt x="11296" y="-881"/>
                          <a:pt x="22974" y="71"/>
                        </a:cubicBezTo>
                        <a:cubicBezTo>
                          <a:pt x="34715" y="1023"/>
                          <a:pt x="43474" y="11304"/>
                          <a:pt x="42522" y="22982"/>
                        </a:cubicBezTo>
                        <a:cubicBezTo>
                          <a:pt x="41887" y="30725"/>
                          <a:pt x="37191" y="37199"/>
                          <a:pt x="30653" y="40372"/>
                        </a:cubicBezTo>
                        <a:cubicBezTo>
                          <a:pt x="20689" y="35803"/>
                          <a:pt x="10725" y="31169"/>
                          <a:pt x="697" y="26600"/>
                        </a:cubicBezTo>
                        <a:lnTo>
                          <a:pt x="697" y="26600"/>
                        </a:lnTo>
                        <a:cubicBezTo>
                          <a:pt x="126" y="24378"/>
                          <a:pt x="-128" y="22030"/>
                          <a:pt x="63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CF2C3A6D-74D4-4D1C-80D9-C07A79D0AD4B}"/>
                      </a:ext>
                    </a:extLst>
                  </p:cNvPr>
                  <p:cNvSpPr/>
                  <p:nvPr/>
                </p:nvSpPr>
                <p:spPr>
                  <a:xfrm>
                    <a:off x="10299605" y="3654486"/>
                    <a:ext cx="36964" cy="22351"/>
                  </a:xfrm>
                  <a:custGeom>
                    <a:avLst/>
                    <a:gdLst>
                      <a:gd name="connsiteX0" fmla="*/ 0 w 36964"/>
                      <a:gd name="connsiteY0" fmla="*/ 6930 h 22351"/>
                      <a:gd name="connsiteX1" fmla="*/ 17390 w 36964"/>
                      <a:gd name="connsiteY1" fmla="*/ 75 h 22351"/>
                      <a:gd name="connsiteX2" fmla="*/ 36938 w 36964"/>
                      <a:gd name="connsiteY2" fmla="*/ 22352 h 22351"/>
                      <a:gd name="connsiteX3" fmla="*/ 0 w 36964"/>
                      <a:gd name="connsiteY3" fmla="*/ 6930 h 2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64" h="22351">
                        <a:moveTo>
                          <a:pt x="0" y="6930"/>
                        </a:moveTo>
                        <a:cubicBezTo>
                          <a:pt x="4316" y="2233"/>
                          <a:pt x="10599" y="-496"/>
                          <a:pt x="17390" y="75"/>
                        </a:cubicBezTo>
                        <a:cubicBezTo>
                          <a:pt x="28878" y="964"/>
                          <a:pt x="37509" y="10864"/>
                          <a:pt x="36938" y="22352"/>
                        </a:cubicBezTo>
                        <a:cubicBezTo>
                          <a:pt x="24752" y="16957"/>
                          <a:pt x="12440" y="11753"/>
                          <a:pt x="0" y="693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3E0A79E2-37BB-41C4-97C7-0E699E1FF5A0}"/>
                      </a:ext>
                    </a:extLst>
                  </p:cNvPr>
                  <p:cNvSpPr/>
                  <p:nvPr/>
                </p:nvSpPr>
                <p:spPr>
                  <a:xfrm>
                    <a:off x="10042435" y="3634435"/>
                    <a:ext cx="37574" cy="24124"/>
                  </a:xfrm>
                  <a:custGeom>
                    <a:avLst/>
                    <a:gdLst>
                      <a:gd name="connsiteX0" fmla="*/ 66 w 37574"/>
                      <a:gd name="connsiteY0" fmla="*/ 19619 h 24124"/>
                      <a:gd name="connsiteX1" fmla="*/ 22978 w 37574"/>
                      <a:gd name="connsiteY1" fmla="*/ 71 h 24124"/>
                      <a:gd name="connsiteX2" fmla="*/ 37575 w 37574"/>
                      <a:gd name="connsiteY2" fmla="*/ 7560 h 24124"/>
                      <a:gd name="connsiteX3" fmla="*/ 193 w 37574"/>
                      <a:gd name="connsiteY3" fmla="*/ 24125 h 24124"/>
                      <a:gd name="connsiteX4" fmla="*/ 66 w 37574"/>
                      <a:gd name="connsiteY4" fmla="*/ 19619 h 24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74" h="24124">
                        <a:moveTo>
                          <a:pt x="66" y="19619"/>
                        </a:moveTo>
                        <a:cubicBezTo>
                          <a:pt x="1018" y="7877"/>
                          <a:pt x="11299" y="-881"/>
                          <a:pt x="22978" y="71"/>
                        </a:cubicBezTo>
                        <a:cubicBezTo>
                          <a:pt x="28880" y="515"/>
                          <a:pt x="34021" y="3371"/>
                          <a:pt x="37575" y="7560"/>
                        </a:cubicBezTo>
                        <a:cubicBezTo>
                          <a:pt x="24881" y="12130"/>
                          <a:pt x="12442" y="17714"/>
                          <a:pt x="193" y="24125"/>
                        </a:cubicBezTo>
                        <a:cubicBezTo>
                          <a:pt x="3" y="22602"/>
                          <a:pt x="-61" y="21142"/>
                          <a:pt x="66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918FB9F5-14A5-4645-8682-82448C419B69}"/>
                      </a:ext>
                    </a:extLst>
                  </p:cNvPr>
                  <p:cNvSpPr/>
                  <p:nvPr/>
                </p:nvSpPr>
                <p:spPr>
                  <a:xfrm>
                    <a:off x="9979598" y="3629357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8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8"/>
                        </a:moveTo>
                        <a:cubicBezTo>
                          <a:pt x="1022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5" name="Freeform: Shape 1694">
                    <a:extLst>
                      <a:ext uri="{FF2B5EF4-FFF2-40B4-BE49-F238E27FC236}">
                        <a16:creationId xmlns:a16="http://schemas.microsoft.com/office/drawing/2014/main" id="{1DA469C9-8041-4865-B05A-FD098A929C74}"/>
                      </a:ext>
                    </a:extLst>
                  </p:cNvPr>
                  <p:cNvSpPr/>
                  <p:nvPr/>
                </p:nvSpPr>
                <p:spPr>
                  <a:xfrm>
                    <a:off x="9916702" y="3624343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A1DA8995-FEEB-4AE8-AE08-10AD48C06D36}"/>
                      </a:ext>
                    </a:extLst>
                  </p:cNvPr>
                  <p:cNvSpPr/>
                  <p:nvPr/>
                </p:nvSpPr>
                <p:spPr>
                  <a:xfrm>
                    <a:off x="9853806" y="3619329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E89EB4B0-F9C2-4B08-890D-3440E91C235B}"/>
                      </a:ext>
                    </a:extLst>
                  </p:cNvPr>
                  <p:cNvSpPr/>
                  <p:nvPr/>
                </p:nvSpPr>
                <p:spPr>
                  <a:xfrm>
                    <a:off x="9790910" y="3614316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8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642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C557CB4C-F041-4546-A3A4-2329A7E41AAC}"/>
                      </a:ext>
                    </a:extLst>
                  </p:cNvPr>
                  <p:cNvSpPr/>
                  <p:nvPr/>
                </p:nvSpPr>
                <p:spPr>
                  <a:xfrm>
                    <a:off x="9728015" y="3609302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DE6DDD9F-B558-4EC3-B4F2-DA826CF4952E}"/>
                      </a:ext>
                    </a:extLst>
                  </p:cNvPr>
                  <p:cNvSpPr/>
                  <p:nvPr/>
                </p:nvSpPr>
                <p:spPr>
                  <a:xfrm>
                    <a:off x="9670077" y="3617496"/>
                    <a:ext cx="37595" cy="29447"/>
                  </a:xfrm>
                  <a:custGeom>
                    <a:avLst/>
                    <a:gdLst>
                      <a:gd name="connsiteX0" fmla="*/ 0 w 37595"/>
                      <a:gd name="connsiteY0" fmla="*/ 21833 h 29447"/>
                      <a:gd name="connsiteX1" fmla="*/ 35986 w 37595"/>
                      <a:gd name="connsiteY1" fmla="*/ 0 h 29447"/>
                      <a:gd name="connsiteX2" fmla="*/ 37509 w 37595"/>
                      <a:gd name="connsiteY2" fmla="*/ 9837 h 29447"/>
                      <a:gd name="connsiteX3" fmla="*/ 14597 w 37595"/>
                      <a:gd name="connsiteY3" fmla="*/ 29385 h 29447"/>
                      <a:gd name="connsiteX4" fmla="*/ 0 w 37595"/>
                      <a:gd name="connsiteY4" fmla="*/ 21833 h 29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95" h="29447">
                        <a:moveTo>
                          <a:pt x="0" y="21833"/>
                        </a:moveTo>
                        <a:cubicBezTo>
                          <a:pt x="11741" y="14788"/>
                          <a:pt x="23737" y="7553"/>
                          <a:pt x="35986" y="0"/>
                        </a:cubicBezTo>
                        <a:cubicBezTo>
                          <a:pt x="37255" y="2983"/>
                          <a:pt x="37826" y="6347"/>
                          <a:pt x="37509" y="9837"/>
                        </a:cubicBezTo>
                        <a:cubicBezTo>
                          <a:pt x="36557" y="21515"/>
                          <a:pt x="26339" y="30273"/>
                          <a:pt x="14597" y="29385"/>
                        </a:cubicBezTo>
                        <a:cubicBezTo>
                          <a:pt x="8695" y="28877"/>
                          <a:pt x="3554" y="26021"/>
                          <a:pt x="0" y="2183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00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766864" y="3553589"/>
                  <a:ext cx="1109084" cy="123251"/>
                  <a:chOff x="9766864" y="3553589"/>
                  <a:chExt cx="1109084" cy="123251"/>
                </a:xfrm>
                <a:solidFill>
                  <a:srgbClr val="F16145"/>
                </a:solidFill>
              </p:grpSpPr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81498952-E7A7-4ADF-8B3B-820E4536C786}"/>
                      </a:ext>
                    </a:extLst>
                  </p:cNvPr>
                  <p:cNvSpPr/>
                  <p:nvPr/>
                </p:nvSpPr>
                <p:spPr>
                  <a:xfrm>
                    <a:off x="10833618" y="3637171"/>
                    <a:ext cx="42331" cy="39669"/>
                  </a:xfrm>
                  <a:custGeom>
                    <a:avLst/>
                    <a:gdLst>
                      <a:gd name="connsiteX0" fmla="*/ 62 w 42331"/>
                      <a:gd name="connsiteY0" fmla="*/ 16628 h 39669"/>
                      <a:gd name="connsiteX1" fmla="*/ 10407 w 42331"/>
                      <a:gd name="connsiteY1" fmla="*/ 0 h 39669"/>
                      <a:gd name="connsiteX2" fmla="*/ 42331 w 42331"/>
                      <a:gd name="connsiteY2" fmla="*/ 21325 h 39669"/>
                      <a:gd name="connsiteX3" fmla="*/ 19547 w 42331"/>
                      <a:gd name="connsiteY3" fmla="*/ 39603 h 39669"/>
                      <a:gd name="connsiteX4" fmla="*/ 62 w 42331"/>
                      <a:gd name="connsiteY4" fmla="*/ 16628 h 39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1" h="39669">
                        <a:moveTo>
                          <a:pt x="62" y="16628"/>
                        </a:moveTo>
                        <a:cubicBezTo>
                          <a:pt x="633" y="9457"/>
                          <a:pt x="4695" y="3427"/>
                          <a:pt x="10407" y="0"/>
                        </a:cubicBezTo>
                        <a:cubicBezTo>
                          <a:pt x="23482" y="10091"/>
                          <a:pt x="34461" y="16946"/>
                          <a:pt x="42331" y="21325"/>
                        </a:cubicBezTo>
                        <a:cubicBezTo>
                          <a:pt x="40808" y="32368"/>
                          <a:pt x="30843" y="40492"/>
                          <a:pt x="19547" y="39603"/>
                        </a:cubicBezTo>
                        <a:cubicBezTo>
                          <a:pt x="7932" y="38588"/>
                          <a:pt x="-827" y="28370"/>
                          <a:pt x="62" y="1662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7AF2906F-06E5-474E-BC3B-BBACB990A538}"/>
                      </a:ext>
                    </a:extLst>
                  </p:cNvPr>
                  <p:cNvSpPr/>
                  <p:nvPr/>
                </p:nvSpPr>
                <p:spPr>
                  <a:xfrm>
                    <a:off x="10770722" y="3629167"/>
                    <a:ext cx="42592" cy="42601"/>
                  </a:xfrm>
                  <a:custGeom>
                    <a:avLst/>
                    <a:gdLst>
                      <a:gd name="connsiteX0" fmla="*/ 62 w 42592"/>
                      <a:gd name="connsiteY0" fmla="*/ 19619 h 42601"/>
                      <a:gd name="connsiteX1" fmla="*/ 22974 w 42592"/>
                      <a:gd name="connsiteY1" fmla="*/ 71 h 42601"/>
                      <a:gd name="connsiteX2" fmla="*/ 42522 w 42592"/>
                      <a:gd name="connsiteY2" fmla="*/ 22982 h 42601"/>
                      <a:gd name="connsiteX3" fmla="*/ 19610 w 42592"/>
                      <a:gd name="connsiteY3" fmla="*/ 42530 h 42601"/>
                      <a:gd name="connsiteX4" fmla="*/ 62 w 42592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2" h="42601">
                        <a:moveTo>
                          <a:pt x="62" y="19619"/>
                        </a:moveTo>
                        <a:cubicBezTo>
                          <a:pt x="1014" y="7877"/>
                          <a:pt x="11232" y="-881"/>
                          <a:pt x="22974" y="71"/>
                        </a:cubicBezTo>
                        <a:cubicBezTo>
                          <a:pt x="34715" y="1023"/>
                          <a:pt x="43474" y="11241"/>
                          <a:pt x="42522" y="22982"/>
                        </a:cubicBezTo>
                        <a:cubicBezTo>
                          <a:pt x="41570" y="34724"/>
                          <a:pt x="31352" y="43482"/>
                          <a:pt x="19610" y="42530"/>
                        </a:cubicBezTo>
                        <a:cubicBezTo>
                          <a:pt x="7933" y="41578"/>
                          <a:pt x="-826" y="31360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69B52A6E-38E5-43AF-9E10-E4AF85D4AF5D}"/>
                      </a:ext>
                    </a:extLst>
                  </p:cNvPr>
                  <p:cNvSpPr/>
                  <p:nvPr/>
                </p:nvSpPr>
                <p:spPr>
                  <a:xfrm rot="-5333303">
                    <a:off x="10707705" y="3624225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7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7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B2E5127-2891-47C2-817A-7D11DA436533}"/>
                      </a:ext>
                    </a:extLst>
                  </p:cNvPr>
                  <p:cNvSpPr/>
                  <p:nvPr/>
                </p:nvSpPr>
                <p:spPr>
                  <a:xfrm rot="-5333303">
                    <a:off x="10644813" y="3619213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4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4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4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8"/>
                          <a:pt x="9547" y="0"/>
                          <a:pt x="21324" y="0"/>
                        </a:cubicBezTo>
                        <a:cubicBezTo>
                          <a:pt x="33102" y="0"/>
                          <a:pt x="42649" y="9548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F61AA3D4-FB78-46CC-917E-ED8ABE9A2901}"/>
                      </a:ext>
                    </a:extLst>
                  </p:cNvPr>
                  <p:cNvSpPr/>
                  <p:nvPr/>
                </p:nvSpPr>
                <p:spPr>
                  <a:xfrm>
                    <a:off x="10582089" y="3614125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0DC7EA9-27CB-4C57-9BB6-544F5B62E08F}"/>
                      </a:ext>
                    </a:extLst>
                  </p:cNvPr>
                  <p:cNvSpPr/>
                  <p:nvPr/>
                </p:nvSpPr>
                <p:spPr>
                  <a:xfrm>
                    <a:off x="10519194" y="3609111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8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578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FE83CDCB-4F4A-4B9B-848B-9AC662525EF4}"/>
                      </a:ext>
                    </a:extLst>
                  </p:cNvPr>
                  <p:cNvSpPr/>
                  <p:nvPr/>
                </p:nvSpPr>
                <p:spPr>
                  <a:xfrm>
                    <a:off x="10456298" y="3609753"/>
                    <a:ext cx="42591" cy="36936"/>
                  </a:xfrm>
                  <a:custGeom>
                    <a:avLst/>
                    <a:gdLst>
                      <a:gd name="connsiteX0" fmla="*/ 71 w 42591"/>
                      <a:gd name="connsiteY0" fmla="*/ 13963 h 36936"/>
                      <a:gd name="connsiteX1" fmla="*/ 1658 w 42591"/>
                      <a:gd name="connsiteY1" fmla="*/ 7489 h 36936"/>
                      <a:gd name="connsiteX2" fmla="*/ 35803 w 42591"/>
                      <a:gd name="connsiteY2" fmla="*/ 0 h 36936"/>
                      <a:gd name="connsiteX3" fmla="*/ 42530 w 42591"/>
                      <a:gd name="connsiteY3" fmla="*/ 17327 h 36936"/>
                      <a:gd name="connsiteX4" fmla="*/ 19618 w 42591"/>
                      <a:gd name="connsiteY4" fmla="*/ 36874 h 36936"/>
                      <a:gd name="connsiteX5" fmla="*/ 71 w 42591"/>
                      <a:gd name="connsiteY5" fmla="*/ 13963 h 3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91" h="36936">
                        <a:moveTo>
                          <a:pt x="71" y="13963"/>
                        </a:moveTo>
                        <a:cubicBezTo>
                          <a:pt x="261" y="11678"/>
                          <a:pt x="769" y="9520"/>
                          <a:pt x="1658" y="7489"/>
                        </a:cubicBezTo>
                        <a:cubicBezTo>
                          <a:pt x="13526" y="5902"/>
                          <a:pt x="24886" y="3364"/>
                          <a:pt x="35803" y="0"/>
                        </a:cubicBezTo>
                        <a:cubicBezTo>
                          <a:pt x="40372" y="4316"/>
                          <a:pt x="43038" y="10599"/>
                          <a:pt x="42530" y="17327"/>
                        </a:cubicBezTo>
                        <a:cubicBezTo>
                          <a:pt x="41578" y="29004"/>
                          <a:pt x="31296" y="37763"/>
                          <a:pt x="19618" y="36874"/>
                        </a:cubicBezTo>
                        <a:cubicBezTo>
                          <a:pt x="7877" y="35923"/>
                          <a:pt x="-881" y="25704"/>
                          <a:pt x="71" y="1396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E2A513F-05E6-45FB-B6B7-79837FB6B72F}"/>
                      </a:ext>
                    </a:extLst>
                  </p:cNvPr>
                  <p:cNvSpPr/>
                  <p:nvPr/>
                </p:nvSpPr>
                <p:spPr>
                  <a:xfrm>
                    <a:off x="10393402" y="3616100"/>
                    <a:ext cx="42577" cy="25575"/>
                  </a:xfrm>
                  <a:custGeom>
                    <a:avLst/>
                    <a:gdLst>
                      <a:gd name="connsiteX0" fmla="*/ 71 w 42577"/>
                      <a:gd name="connsiteY0" fmla="*/ 2602 h 25575"/>
                      <a:gd name="connsiteX1" fmla="*/ 452 w 42577"/>
                      <a:gd name="connsiteY1" fmla="*/ 0 h 25575"/>
                      <a:gd name="connsiteX2" fmla="*/ 42531 w 42577"/>
                      <a:gd name="connsiteY2" fmla="*/ 2856 h 25575"/>
                      <a:gd name="connsiteX3" fmla="*/ 42531 w 42577"/>
                      <a:gd name="connsiteY3" fmla="*/ 5966 h 25575"/>
                      <a:gd name="connsiteX4" fmla="*/ 19618 w 42577"/>
                      <a:gd name="connsiteY4" fmla="*/ 25514 h 25575"/>
                      <a:gd name="connsiteX5" fmla="*/ 71 w 42577"/>
                      <a:gd name="connsiteY5" fmla="*/ 2602 h 2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77" h="25575">
                        <a:moveTo>
                          <a:pt x="71" y="2602"/>
                        </a:moveTo>
                        <a:cubicBezTo>
                          <a:pt x="134" y="1714"/>
                          <a:pt x="261" y="825"/>
                          <a:pt x="452" y="0"/>
                        </a:cubicBezTo>
                        <a:cubicBezTo>
                          <a:pt x="14985" y="2412"/>
                          <a:pt x="29075" y="3300"/>
                          <a:pt x="42531" y="2856"/>
                        </a:cubicBezTo>
                        <a:cubicBezTo>
                          <a:pt x="42593" y="3872"/>
                          <a:pt x="42593" y="4887"/>
                          <a:pt x="42531" y="5966"/>
                        </a:cubicBezTo>
                        <a:cubicBezTo>
                          <a:pt x="41578" y="17644"/>
                          <a:pt x="31297" y="26402"/>
                          <a:pt x="19618" y="25514"/>
                        </a:cubicBezTo>
                        <a:cubicBezTo>
                          <a:pt x="7877" y="24562"/>
                          <a:pt x="-881" y="14344"/>
                          <a:pt x="71" y="2602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DB8D8B41-246C-4A08-A12B-DC80C0FF48CB}"/>
                      </a:ext>
                    </a:extLst>
                  </p:cNvPr>
                  <p:cNvSpPr/>
                  <p:nvPr/>
                </p:nvSpPr>
                <p:spPr>
                  <a:xfrm>
                    <a:off x="10330507" y="3599979"/>
                    <a:ext cx="42591" cy="36745"/>
                  </a:xfrm>
                  <a:custGeom>
                    <a:avLst/>
                    <a:gdLst>
                      <a:gd name="connsiteX0" fmla="*/ 71 w 42591"/>
                      <a:gd name="connsiteY0" fmla="*/ 13709 h 36745"/>
                      <a:gd name="connsiteX1" fmla="*/ 6608 w 42591"/>
                      <a:gd name="connsiteY1" fmla="*/ 0 h 36745"/>
                      <a:gd name="connsiteX2" fmla="*/ 8322 w 42591"/>
                      <a:gd name="connsiteY2" fmla="*/ 698 h 36745"/>
                      <a:gd name="connsiteX3" fmla="*/ 42276 w 42591"/>
                      <a:gd name="connsiteY3" fmla="*/ 11741 h 36745"/>
                      <a:gd name="connsiteX4" fmla="*/ 42531 w 42591"/>
                      <a:gd name="connsiteY4" fmla="*/ 17136 h 36745"/>
                      <a:gd name="connsiteX5" fmla="*/ 19619 w 42591"/>
                      <a:gd name="connsiteY5" fmla="*/ 36684 h 36745"/>
                      <a:gd name="connsiteX6" fmla="*/ 71 w 42591"/>
                      <a:gd name="connsiteY6" fmla="*/ 13709 h 3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2591" h="36745">
                        <a:moveTo>
                          <a:pt x="71" y="13709"/>
                        </a:moveTo>
                        <a:cubicBezTo>
                          <a:pt x="515" y="8251"/>
                          <a:pt x="2927" y="3427"/>
                          <a:pt x="6608" y="0"/>
                        </a:cubicBezTo>
                        <a:cubicBezTo>
                          <a:pt x="7179" y="190"/>
                          <a:pt x="7751" y="444"/>
                          <a:pt x="8322" y="698"/>
                        </a:cubicBezTo>
                        <a:cubicBezTo>
                          <a:pt x="19936" y="5331"/>
                          <a:pt x="31233" y="8949"/>
                          <a:pt x="42276" y="11741"/>
                        </a:cubicBezTo>
                        <a:cubicBezTo>
                          <a:pt x="42594" y="13455"/>
                          <a:pt x="42658" y="15295"/>
                          <a:pt x="42531" y="17136"/>
                        </a:cubicBezTo>
                        <a:cubicBezTo>
                          <a:pt x="41578" y="28814"/>
                          <a:pt x="31297" y="37572"/>
                          <a:pt x="19619" y="36684"/>
                        </a:cubicBezTo>
                        <a:cubicBezTo>
                          <a:pt x="7877" y="35668"/>
                          <a:pt x="-881" y="25450"/>
                          <a:pt x="71" y="1370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860158DA-CA79-47E7-92C1-4EB1A975FAD5}"/>
                      </a:ext>
                    </a:extLst>
                  </p:cNvPr>
                  <p:cNvSpPr/>
                  <p:nvPr/>
                </p:nvSpPr>
                <p:spPr>
                  <a:xfrm>
                    <a:off x="10267611" y="3589056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3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2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3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4C22F5E3-89FA-47A2-88CA-D3825DD4496B}"/>
                      </a:ext>
                    </a:extLst>
                  </p:cNvPr>
                  <p:cNvSpPr/>
                  <p:nvPr/>
                </p:nvSpPr>
                <p:spPr>
                  <a:xfrm>
                    <a:off x="10204715" y="3584042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08085B0-90F0-4AD5-BB5D-7B51613CBE4E}"/>
                      </a:ext>
                    </a:extLst>
                  </p:cNvPr>
                  <p:cNvSpPr/>
                  <p:nvPr/>
                </p:nvSpPr>
                <p:spPr>
                  <a:xfrm>
                    <a:off x="10141819" y="3579028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8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578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DCC49438-D8D6-4B91-8868-CE54D1463AC8}"/>
                      </a:ext>
                    </a:extLst>
                  </p:cNvPr>
                  <p:cNvSpPr/>
                  <p:nvPr/>
                </p:nvSpPr>
                <p:spPr>
                  <a:xfrm>
                    <a:off x="10078923" y="3574014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3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3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8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4" name="Freeform: Shape 1713">
                    <a:extLst>
                      <a:ext uri="{FF2B5EF4-FFF2-40B4-BE49-F238E27FC236}">
                        <a16:creationId xmlns:a16="http://schemas.microsoft.com/office/drawing/2014/main" id="{FBDB4971-9C54-41DF-B898-1880F01CB473}"/>
                      </a:ext>
                    </a:extLst>
                  </p:cNvPr>
                  <p:cNvSpPr/>
                  <p:nvPr/>
                </p:nvSpPr>
                <p:spPr>
                  <a:xfrm>
                    <a:off x="10016028" y="3569000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B672FE52-5CE3-4881-A830-AE31A870312C}"/>
                      </a:ext>
                    </a:extLst>
                  </p:cNvPr>
                  <p:cNvSpPr/>
                  <p:nvPr/>
                </p:nvSpPr>
                <p:spPr>
                  <a:xfrm>
                    <a:off x="9953132" y="3563987"/>
                    <a:ext cx="42600" cy="42600"/>
                  </a:xfrm>
                  <a:custGeom>
                    <a:avLst/>
                    <a:gdLst>
                      <a:gd name="connsiteX0" fmla="*/ 71 w 42600"/>
                      <a:gd name="connsiteY0" fmla="*/ 19618 h 42600"/>
                      <a:gd name="connsiteX1" fmla="*/ 22982 w 42600"/>
                      <a:gd name="connsiteY1" fmla="*/ 71 h 42600"/>
                      <a:gd name="connsiteX2" fmla="*/ 42530 w 42600"/>
                      <a:gd name="connsiteY2" fmla="*/ 22982 h 42600"/>
                      <a:gd name="connsiteX3" fmla="*/ 19618 w 42600"/>
                      <a:gd name="connsiteY3" fmla="*/ 42530 h 42600"/>
                      <a:gd name="connsiteX4" fmla="*/ 71 w 42600"/>
                      <a:gd name="connsiteY4" fmla="*/ 19618 h 42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0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578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F5517806-617E-4D00-A978-3961BEE3245C}"/>
                      </a:ext>
                    </a:extLst>
                  </p:cNvPr>
                  <p:cNvSpPr/>
                  <p:nvPr/>
                </p:nvSpPr>
                <p:spPr>
                  <a:xfrm rot="-870440">
                    <a:off x="9890058" y="3559206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8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8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47A8CD17-CA36-4178-9BAB-4B670A0733F8}"/>
                      </a:ext>
                    </a:extLst>
                  </p:cNvPr>
                  <p:cNvSpPr/>
                  <p:nvPr/>
                </p:nvSpPr>
                <p:spPr>
                  <a:xfrm rot="-5333303">
                    <a:off x="9827216" y="3553999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7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7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3A3C84CC-6CDD-45A1-8463-B8A5156D4CEA}"/>
                      </a:ext>
                    </a:extLst>
                  </p:cNvPr>
                  <p:cNvSpPr/>
                  <p:nvPr/>
                </p:nvSpPr>
                <p:spPr>
                  <a:xfrm>
                    <a:off x="9766864" y="3558980"/>
                    <a:ext cx="40180" cy="32620"/>
                  </a:xfrm>
                  <a:custGeom>
                    <a:avLst/>
                    <a:gdLst>
                      <a:gd name="connsiteX0" fmla="*/ 0 w 40180"/>
                      <a:gd name="connsiteY0" fmla="*/ 21135 h 32620"/>
                      <a:gd name="connsiteX1" fmla="*/ 36937 w 40180"/>
                      <a:gd name="connsiteY1" fmla="*/ 0 h 32620"/>
                      <a:gd name="connsiteX2" fmla="*/ 40111 w 40180"/>
                      <a:gd name="connsiteY2" fmla="*/ 13011 h 32620"/>
                      <a:gd name="connsiteX3" fmla="*/ 17199 w 40180"/>
                      <a:gd name="connsiteY3" fmla="*/ 32559 h 32620"/>
                      <a:gd name="connsiteX4" fmla="*/ 0 w 40180"/>
                      <a:gd name="connsiteY4" fmla="*/ 21135 h 32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80" h="32620">
                        <a:moveTo>
                          <a:pt x="0" y="21135"/>
                        </a:moveTo>
                        <a:cubicBezTo>
                          <a:pt x="12757" y="13518"/>
                          <a:pt x="25006" y="6474"/>
                          <a:pt x="36937" y="0"/>
                        </a:cubicBezTo>
                        <a:cubicBezTo>
                          <a:pt x="39286" y="3745"/>
                          <a:pt x="40492" y="8251"/>
                          <a:pt x="40111" y="13011"/>
                        </a:cubicBezTo>
                        <a:cubicBezTo>
                          <a:pt x="39159" y="24689"/>
                          <a:pt x="28877" y="33447"/>
                          <a:pt x="17199" y="32559"/>
                        </a:cubicBezTo>
                        <a:cubicBezTo>
                          <a:pt x="9584" y="31924"/>
                          <a:pt x="3300" y="27418"/>
                          <a:pt x="0" y="2113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9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9867586" y="3498552"/>
                  <a:ext cx="919283" cy="107781"/>
                  <a:chOff x="9867586" y="3498552"/>
                  <a:chExt cx="919283" cy="107781"/>
                </a:xfrm>
                <a:solidFill>
                  <a:srgbClr val="F16145"/>
                </a:solidFill>
              </p:grpSpPr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D8F7E3A1-89B0-43C6-A222-2D1E69106025}"/>
                      </a:ext>
                    </a:extLst>
                  </p:cNvPr>
                  <p:cNvSpPr/>
                  <p:nvPr/>
                </p:nvSpPr>
                <p:spPr>
                  <a:xfrm>
                    <a:off x="10744311" y="3563741"/>
                    <a:ext cx="42558" cy="42592"/>
                  </a:xfrm>
                  <a:custGeom>
                    <a:avLst/>
                    <a:gdLst>
                      <a:gd name="connsiteX0" fmla="*/ 71 w 42558"/>
                      <a:gd name="connsiteY0" fmla="*/ 19610 h 42592"/>
                      <a:gd name="connsiteX1" fmla="*/ 22982 w 42558"/>
                      <a:gd name="connsiteY1" fmla="*/ 62 h 42592"/>
                      <a:gd name="connsiteX2" fmla="*/ 28948 w 42558"/>
                      <a:gd name="connsiteY2" fmla="*/ 1459 h 42592"/>
                      <a:gd name="connsiteX3" fmla="*/ 29583 w 42558"/>
                      <a:gd name="connsiteY3" fmla="*/ 2284 h 42592"/>
                      <a:gd name="connsiteX4" fmla="*/ 42277 w 42558"/>
                      <a:gd name="connsiteY4" fmla="*/ 17896 h 42592"/>
                      <a:gd name="connsiteX5" fmla="*/ 42466 w 42558"/>
                      <a:gd name="connsiteY5" fmla="*/ 22974 h 42592"/>
                      <a:gd name="connsiteX6" fmla="*/ 19555 w 42558"/>
                      <a:gd name="connsiteY6" fmla="*/ 42521 h 42592"/>
                      <a:gd name="connsiteX7" fmla="*/ 71 w 42558"/>
                      <a:gd name="connsiteY7" fmla="*/ 19610 h 4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558" h="42592">
                        <a:moveTo>
                          <a:pt x="71" y="19610"/>
                        </a:moveTo>
                        <a:cubicBezTo>
                          <a:pt x="1023" y="7932"/>
                          <a:pt x="11241" y="-827"/>
                          <a:pt x="22982" y="62"/>
                        </a:cubicBezTo>
                        <a:cubicBezTo>
                          <a:pt x="25076" y="253"/>
                          <a:pt x="27108" y="697"/>
                          <a:pt x="28948" y="1459"/>
                        </a:cubicBezTo>
                        <a:cubicBezTo>
                          <a:pt x="29138" y="1776"/>
                          <a:pt x="29393" y="2030"/>
                          <a:pt x="29583" y="2284"/>
                        </a:cubicBezTo>
                        <a:cubicBezTo>
                          <a:pt x="33835" y="7742"/>
                          <a:pt x="38087" y="12946"/>
                          <a:pt x="42277" y="17896"/>
                        </a:cubicBezTo>
                        <a:cubicBezTo>
                          <a:pt x="42530" y="19546"/>
                          <a:pt x="42657" y="21260"/>
                          <a:pt x="42466" y="22974"/>
                        </a:cubicBezTo>
                        <a:cubicBezTo>
                          <a:pt x="41514" y="34715"/>
                          <a:pt x="31233" y="43474"/>
                          <a:pt x="19555" y="42521"/>
                        </a:cubicBezTo>
                        <a:cubicBezTo>
                          <a:pt x="7877" y="41633"/>
                          <a:pt x="-881" y="31351"/>
                          <a:pt x="71" y="1961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A437FDC1-333D-407D-AA92-8DC146FB86A0}"/>
                      </a:ext>
                    </a:extLst>
                  </p:cNvPr>
                  <p:cNvSpPr/>
                  <p:nvPr/>
                </p:nvSpPr>
                <p:spPr>
                  <a:xfrm>
                    <a:off x="10681415" y="3558719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A29E2CF4-6ECF-4E70-ACF1-B9E655E4DD07}"/>
                      </a:ext>
                    </a:extLst>
                  </p:cNvPr>
                  <p:cNvSpPr/>
                  <p:nvPr/>
                </p:nvSpPr>
                <p:spPr>
                  <a:xfrm rot="-870440">
                    <a:off x="10618326" y="3553956"/>
                    <a:ext cx="42649" cy="42649"/>
                  </a:xfrm>
                  <a:custGeom>
                    <a:avLst/>
                    <a:gdLst>
                      <a:gd name="connsiteX0" fmla="*/ 42649 w 42649"/>
                      <a:gd name="connsiteY0" fmla="*/ 21325 h 42649"/>
                      <a:gd name="connsiteX1" fmla="*/ 21325 w 42649"/>
                      <a:gd name="connsiteY1" fmla="*/ 42649 h 42649"/>
                      <a:gd name="connsiteX2" fmla="*/ 0 w 42649"/>
                      <a:gd name="connsiteY2" fmla="*/ 21325 h 42649"/>
                      <a:gd name="connsiteX3" fmla="*/ 21325 w 42649"/>
                      <a:gd name="connsiteY3" fmla="*/ 0 h 42649"/>
                      <a:gd name="connsiteX4" fmla="*/ 42649 w 42649"/>
                      <a:gd name="connsiteY4" fmla="*/ 21325 h 42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49" h="42649">
                        <a:moveTo>
                          <a:pt x="42649" y="21325"/>
                        </a:moveTo>
                        <a:cubicBezTo>
                          <a:pt x="42649" y="33102"/>
                          <a:pt x="33102" y="42649"/>
                          <a:pt x="21325" y="42649"/>
                        </a:cubicBezTo>
                        <a:cubicBezTo>
                          <a:pt x="9547" y="42649"/>
                          <a:pt x="0" y="33102"/>
                          <a:pt x="0" y="21325"/>
                        </a:cubicBezTo>
                        <a:cubicBezTo>
                          <a:pt x="0" y="9548"/>
                          <a:pt x="9547" y="0"/>
                          <a:pt x="21325" y="0"/>
                        </a:cubicBezTo>
                        <a:cubicBezTo>
                          <a:pt x="33102" y="0"/>
                          <a:pt x="42649" y="9548"/>
                          <a:pt x="42649" y="2132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102BA77D-B617-4B77-B19F-3508CCDEE6B5}"/>
                      </a:ext>
                    </a:extLst>
                  </p:cNvPr>
                  <p:cNvSpPr/>
                  <p:nvPr/>
                </p:nvSpPr>
                <p:spPr>
                  <a:xfrm>
                    <a:off x="10557218" y="3552824"/>
                    <a:ext cx="40946" cy="38531"/>
                  </a:xfrm>
                  <a:custGeom>
                    <a:avLst/>
                    <a:gdLst>
                      <a:gd name="connsiteX0" fmla="*/ 0 w 40946"/>
                      <a:gd name="connsiteY0" fmla="*/ 25323 h 38531"/>
                      <a:gd name="connsiteX1" fmla="*/ 32241 w 40946"/>
                      <a:gd name="connsiteY1" fmla="*/ 0 h 38531"/>
                      <a:gd name="connsiteX2" fmla="*/ 40872 w 40946"/>
                      <a:gd name="connsiteY2" fmla="*/ 18913 h 38531"/>
                      <a:gd name="connsiteX3" fmla="*/ 17961 w 40946"/>
                      <a:gd name="connsiteY3" fmla="*/ 38461 h 38531"/>
                      <a:gd name="connsiteX4" fmla="*/ 0 w 40946"/>
                      <a:gd name="connsiteY4" fmla="*/ 25323 h 38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46" h="38531">
                        <a:moveTo>
                          <a:pt x="0" y="25323"/>
                        </a:moveTo>
                        <a:cubicBezTo>
                          <a:pt x="11551" y="17517"/>
                          <a:pt x="22340" y="8949"/>
                          <a:pt x="32241" y="0"/>
                        </a:cubicBezTo>
                        <a:cubicBezTo>
                          <a:pt x="38017" y="4252"/>
                          <a:pt x="41507" y="11234"/>
                          <a:pt x="40872" y="18913"/>
                        </a:cubicBezTo>
                        <a:cubicBezTo>
                          <a:pt x="39920" y="30655"/>
                          <a:pt x="29702" y="39413"/>
                          <a:pt x="17961" y="38461"/>
                        </a:cubicBezTo>
                        <a:cubicBezTo>
                          <a:pt x="9773" y="37763"/>
                          <a:pt x="2983" y="32495"/>
                          <a:pt x="0" y="2532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16377423-BE38-4CF3-AAAF-7034BF9AD582}"/>
                      </a:ext>
                    </a:extLst>
                  </p:cNvPr>
                  <p:cNvSpPr/>
                  <p:nvPr/>
                </p:nvSpPr>
                <p:spPr>
                  <a:xfrm>
                    <a:off x="10246865" y="3559488"/>
                    <a:ext cx="13962" cy="6727"/>
                  </a:xfrm>
                  <a:custGeom>
                    <a:avLst/>
                    <a:gdLst>
                      <a:gd name="connsiteX0" fmla="*/ 0 w 13962"/>
                      <a:gd name="connsiteY0" fmla="*/ 0 h 6727"/>
                      <a:gd name="connsiteX1" fmla="*/ 13962 w 13962"/>
                      <a:gd name="connsiteY1" fmla="*/ 6727 h 6727"/>
                      <a:gd name="connsiteX2" fmla="*/ 13899 w 13962"/>
                      <a:gd name="connsiteY2" fmla="*/ 6727 h 6727"/>
                      <a:gd name="connsiteX3" fmla="*/ 0 w 13962"/>
                      <a:gd name="connsiteY3" fmla="*/ 0 h 6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2" h="6727">
                        <a:moveTo>
                          <a:pt x="0" y="0"/>
                        </a:moveTo>
                        <a:cubicBezTo>
                          <a:pt x="4569" y="2221"/>
                          <a:pt x="9202" y="4506"/>
                          <a:pt x="13962" y="6727"/>
                        </a:cubicBezTo>
                        <a:cubicBezTo>
                          <a:pt x="13962" y="6727"/>
                          <a:pt x="13962" y="6727"/>
                          <a:pt x="13899" y="6727"/>
                        </a:cubicBezTo>
                        <a:cubicBezTo>
                          <a:pt x="8377" y="6283"/>
                          <a:pt x="3490" y="374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1AEF74F6-BD93-492F-9FF1-7F58451B64DC}"/>
                      </a:ext>
                    </a:extLst>
                  </p:cNvPr>
                  <p:cNvSpPr/>
                  <p:nvPr/>
                </p:nvSpPr>
                <p:spPr>
                  <a:xfrm>
                    <a:off x="10178312" y="3527881"/>
                    <a:ext cx="41642" cy="33381"/>
                  </a:xfrm>
                  <a:custGeom>
                    <a:avLst/>
                    <a:gdLst>
                      <a:gd name="connsiteX0" fmla="*/ 71 w 41642"/>
                      <a:gd name="connsiteY0" fmla="*/ 10345 h 33381"/>
                      <a:gd name="connsiteX1" fmla="*/ 3753 w 41642"/>
                      <a:gd name="connsiteY1" fmla="*/ 0 h 33381"/>
                      <a:gd name="connsiteX2" fmla="*/ 41642 w 41642"/>
                      <a:gd name="connsiteY2" fmla="*/ 18342 h 33381"/>
                      <a:gd name="connsiteX3" fmla="*/ 19620 w 41642"/>
                      <a:gd name="connsiteY3" fmla="*/ 33320 h 33381"/>
                      <a:gd name="connsiteX4" fmla="*/ 71 w 41642"/>
                      <a:gd name="connsiteY4" fmla="*/ 10345 h 33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42" h="33381">
                        <a:moveTo>
                          <a:pt x="71" y="10345"/>
                        </a:moveTo>
                        <a:cubicBezTo>
                          <a:pt x="389" y="6473"/>
                          <a:pt x="1721" y="2983"/>
                          <a:pt x="3753" y="0"/>
                        </a:cubicBezTo>
                        <a:cubicBezTo>
                          <a:pt x="16065" y="5775"/>
                          <a:pt x="28631" y="11932"/>
                          <a:pt x="41642" y="18342"/>
                        </a:cubicBezTo>
                        <a:cubicBezTo>
                          <a:pt x="38786" y="27671"/>
                          <a:pt x="29711" y="34082"/>
                          <a:pt x="19620" y="33320"/>
                        </a:cubicBezTo>
                        <a:cubicBezTo>
                          <a:pt x="7814" y="32368"/>
                          <a:pt x="-881" y="22086"/>
                          <a:pt x="71" y="1034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2297062F-9845-47EE-BDC7-8A92450F2C52}"/>
                      </a:ext>
                    </a:extLst>
                  </p:cNvPr>
                  <p:cNvSpPr/>
                  <p:nvPr/>
                </p:nvSpPr>
                <p:spPr>
                  <a:xfrm>
                    <a:off x="10115363" y="3513594"/>
                    <a:ext cx="42591" cy="42601"/>
                  </a:xfrm>
                  <a:custGeom>
                    <a:avLst/>
                    <a:gdLst>
                      <a:gd name="connsiteX0" fmla="*/ 62 w 42591"/>
                      <a:gd name="connsiteY0" fmla="*/ 19618 h 42601"/>
                      <a:gd name="connsiteX1" fmla="*/ 22974 w 42591"/>
                      <a:gd name="connsiteY1" fmla="*/ 71 h 42601"/>
                      <a:gd name="connsiteX2" fmla="*/ 42521 w 42591"/>
                      <a:gd name="connsiteY2" fmla="*/ 22982 h 42601"/>
                      <a:gd name="connsiteX3" fmla="*/ 19610 w 42591"/>
                      <a:gd name="connsiteY3" fmla="*/ 42530 h 42601"/>
                      <a:gd name="connsiteX4" fmla="*/ 62 w 4259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1" h="42601">
                        <a:moveTo>
                          <a:pt x="62" y="19618"/>
                        </a:moveTo>
                        <a:cubicBezTo>
                          <a:pt x="1013" y="7877"/>
                          <a:pt x="11232" y="-881"/>
                          <a:pt x="22974" y="71"/>
                        </a:cubicBezTo>
                        <a:cubicBezTo>
                          <a:pt x="34715" y="1023"/>
                          <a:pt x="43473" y="11241"/>
                          <a:pt x="42521" y="22982"/>
                        </a:cubicBezTo>
                        <a:cubicBezTo>
                          <a:pt x="41569" y="34724"/>
                          <a:pt x="31351" y="43482"/>
                          <a:pt x="19610" y="42530"/>
                        </a:cubicBezTo>
                        <a:cubicBezTo>
                          <a:pt x="7932" y="41642"/>
                          <a:pt x="-827" y="31360"/>
                          <a:pt x="62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F7D0821E-32F9-4586-BDEE-EA17B1900998}"/>
                      </a:ext>
                    </a:extLst>
                  </p:cNvPr>
                  <p:cNvSpPr/>
                  <p:nvPr/>
                </p:nvSpPr>
                <p:spPr>
                  <a:xfrm>
                    <a:off x="10052467" y="3508580"/>
                    <a:ext cx="42591" cy="42601"/>
                  </a:xfrm>
                  <a:custGeom>
                    <a:avLst/>
                    <a:gdLst>
                      <a:gd name="connsiteX0" fmla="*/ 62 w 42591"/>
                      <a:gd name="connsiteY0" fmla="*/ 19619 h 42601"/>
                      <a:gd name="connsiteX1" fmla="*/ 22974 w 42591"/>
                      <a:gd name="connsiteY1" fmla="*/ 71 h 42601"/>
                      <a:gd name="connsiteX2" fmla="*/ 42521 w 42591"/>
                      <a:gd name="connsiteY2" fmla="*/ 22982 h 42601"/>
                      <a:gd name="connsiteX3" fmla="*/ 19610 w 42591"/>
                      <a:gd name="connsiteY3" fmla="*/ 42530 h 42601"/>
                      <a:gd name="connsiteX4" fmla="*/ 62 w 4259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91" h="42601">
                        <a:moveTo>
                          <a:pt x="62" y="19619"/>
                        </a:moveTo>
                        <a:cubicBezTo>
                          <a:pt x="1014" y="7877"/>
                          <a:pt x="11232" y="-881"/>
                          <a:pt x="22974" y="71"/>
                        </a:cubicBezTo>
                        <a:cubicBezTo>
                          <a:pt x="34715" y="1023"/>
                          <a:pt x="43473" y="11241"/>
                          <a:pt x="42521" y="22982"/>
                        </a:cubicBezTo>
                        <a:cubicBezTo>
                          <a:pt x="41569" y="34724"/>
                          <a:pt x="31351" y="43482"/>
                          <a:pt x="19610" y="42530"/>
                        </a:cubicBezTo>
                        <a:cubicBezTo>
                          <a:pt x="7932" y="41642"/>
                          <a:pt x="-827" y="31360"/>
                          <a:pt x="62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50D2885-9D19-45EB-882A-3ADC35A5FABF}"/>
                      </a:ext>
                    </a:extLst>
                  </p:cNvPr>
                  <p:cNvSpPr/>
                  <p:nvPr/>
                </p:nvSpPr>
                <p:spPr>
                  <a:xfrm>
                    <a:off x="9989626" y="3503566"/>
                    <a:ext cx="42600" cy="42601"/>
                  </a:xfrm>
                  <a:custGeom>
                    <a:avLst/>
                    <a:gdLst>
                      <a:gd name="connsiteX0" fmla="*/ 71 w 42600"/>
                      <a:gd name="connsiteY0" fmla="*/ 19619 h 42601"/>
                      <a:gd name="connsiteX1" fmla="*/ 22982 w 42600"/>
                      <a:gd name="connsiteY1" fmla="*/ 71 h 42601"/>
                      <a:gd name="connsiteX2" fmla="*/ 42530 w 42600"/>
                      <a:gd name="connsiteY2" fmla="*/ 22982 h 42601"/>
                      <a:gd name="connsiteX3" fmla="*/ 19618 w 42600"/>
                      <a:gd name="connsiteY3" fmla="*/ 42530 h 42601"/>
                      <a:gd name="connsiteX4" fmla="*/ 71 w 42600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0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2" y="11241"/>
                          <a:pt x="42530" y="22982"/>
                        </a:cubicBezTo>
                        <a:cubicBezTo>
                          <a:pt x="41578" y="34724"/>
                          <a:pt x="31360" y="43482"/>
                          <a:pt x="19618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47742AAA-1428-4FEE-9A7D-9C852352812B}"/>
                      </a:ext>
                    </a:extLst>
                  </p:cNvPr>
                  <p:cNvSpPr/>
                  <p:nvPr/>
                </p:nvSpPr>
                <p:spPr>
                  <a:xfrm>
                    <a:off x="9926730" y="3498552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9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3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9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9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3" y="11241"/>
                          <a:pt x="42531" y="22983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642"/>
                          <a:pt x="-881" y="31360"/>
                          <a:pt x="71" y="19619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08842E55-0155-4D5B-BD93-A8ECB525354B}"/>
                      </a:ext>
                    </a:extLst>
                  </p:cNvPr>
                  <p:cNvSpPr/>
                  <p:nvPr/>
                </p:nvSpPr>
                <p:spPr>
                  <a:xfrm>
                    <a:off x="9867586" y="3511126"/>
                    <a:ext cx="38839" cy="25076"/>
                  </a:xfrm>
                  <a:custGeom>
                    <a:avLst/>
                    <a:gdLst>
                      <a:gd name="connsiteX0" fmla="*/ 0 w 38839"/>
                      <a:gd name="connsiteY0" fmla="*/ 15803 h 25076"/>
                      <a:gd name="connsiteX1" fmla="*/ 38524 w 38839"/>
                      <a:gd name="connsiteY1" fmla="*/ 0 h 25076"/>
                      <a:gd name="connsiteX2" fmla="*/ 38778 w 38839"/>
                      <a:gd name="connsiteY2" fmla="*/ 5458 h 25076"/>
                      <a:gd name="connsiteX3" fmla="*/ 15867 w 38839"/>
                      <a:gd name="connsiteY3" fmla="*/ 25006 h 25076"/>
                      <a:gd name="connsiteX4" fmla="*/ 0 w 38839"/>
                      <a:gd name="connsiteY4" fmla="*/ 15803 h 25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39" h="25076">
                        <a:moveTo>
                          <a:pt x="0" y="15803"/>
                        </a:moveTo>
                        <a:cubicBezTo>
                          <a:pt x="13391" y="9774"/>
                          <a:pt x="26212" y="4569"/>
                          <a:pt x="38524" y="0"/>
                        </a:cubicBezTo>
                        <a:cubicBezTo>
                          <a:pt x="38842" y="1777"/>
                          <a:pt x="38905" y="3554"/>
                          <a:pt x="38778" y="5458"/>
                        </a:cubicBezTo>
                        <a:cubicBezTo>
                          <a:pt x="37826" y="17200"/>
                          <a:pt x="27544" y="25958"/>
                          <a:pt x="15867" y="25006"/>
                        </a:cubicBezTo>
                        <a:cubicBezTo>
                          <a:pt x="9202" y="24435"/>
                          <a:pt x="3491" y="20944"/>
                          <a:pt x="0" y="15803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1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0611863" y="3493348"/>
                  <a:ext cx="139754" cy="47683"/>
                  <a:chOff x="10611863" y="3493348"/>
                  <a:chExt cx="139754" cy="47683"/>
                </a:xfrm>
                <a:solidFill>
                  <a:srgbClr val="F16145"/>
                </a:solidFill>
              </p:grpSpPr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2808F779-0078-4340-9FA3-C6BAB07B84D7}"/>
                      </a:ext>
                    </a:extLst>
                  </p:cNvPr>
                  <p:cNvSpPr/>
                  <p:nvPr/>
                </p:nvSpPr>
                <p:spPr>
                  <a:xfrm>
                    <a:off x="10717908" y="3502875"/>
                    <a:ext cx="33709" cy="38156"/>
                  </a:xfrm>
                  <a:custGeom>
                    <a:avLst/>
                    <a:gdLst>
                      <a:gd name="connsiteX0" fmla="*/ 71 w 33709"/>
                      <a:gd name="connsiteY0" fmla="*/ 15105 h 38156"/>
                      <a:gd name="connsiteX1" fmla="*/ 8195 w 33709"/>
                      <a:gd name="connsiteY1" fmla="*/ 0 h 38156"/>
                      <a:gd name="connsiteX2" fmla="*/ 33709 w 33709"/>
                      <a:gd name="connsiteY2" fmla="*/ 34145 h 38156"/>
                      <a:gd name="connsiteX3" fmla="*/ 19555 w 33709"/>
                      <a:gd name="connsiteY3" fmla="*/ 38080 h 38156"/>
                      <a:gd name="connsiteX4" fmla="*/ 71 w 33709"/>
                      <a:gd name="connsiteY4" fmla="*/ 15105 h 38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709" h="38156">
                        <a:moveTo>
                          <a:pt x="71" y="15105"/>
                        </a:moveTo>
                        <a:cubicBezTo>
                          <a:pt x="579" y="8885"/>
                          <a:pt x="3689" y="3554"/>
                          <a:pt x="8195" y="0"/>
                        </a:cubicBezTo>
                        <a:cubicBezTo>
                          <a:pt x="15811" y="10409"/>
                          <a:pt x="24315" y="21833"/>
                          <a:pt x="33709" y="34145"/>
                        </a:cubicBezTo>
                        <a:cubicBezTo>
                          <a:pt x="29774" y="37001"/>
                          <a:pt x="24824" y="38524"/>
                          <a:pt x="19555" y="38080"/>
                        </a:cubicBezTo>
                        <a:cubicBezTo>
                          <a:pt x="7814" y="37128"/>
                          <a:pt x="-881" y="26846"/>
                          <a:pt x="71" y="15105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816562BD-506C-468B-8787-2AD6EAEB2887}"/>
                      </a:ext>
                    </a:extLst>
                  </p:cNvPr>
                  <p:cNvSpPr/>
                  <p:nvPr/>
                </p:nvSpPr>
                <p:spPr>
                  <a:xfrm>
                    <a:off x="10655013" y="3493348"/>
                    <a:ext cx="42601" cy="42601"/>
                  </a:xfrm>
                  <a:custGeom>
                    <a:avLst/>
                    <a:gdLst>
                      <a:gd name="connsiteX0" fmla="*/ 71 w 42601"/>
                      <a:gd name="connsiteY0" fmla="*/ 19618 h 42601"/>
                      <a:gd name="connsiteX1" fmla="*/ 22982 w 42601"/>
                      <a:gd name="connsiteY1" fmla="*/ 71 h 42601"/>
                      <a:gd name="connsiteX2" fmla="*/ 42531 w 42601"/>
                      <a:gd name="connsiteY2" fmla="*/ 22982 h 42601"/>
                      <a:gd name="connsiteX3" fmla="*/ 19619 w 42601"/>
                      <a:gd name="connsiteY3" fmla="*/ 42530 h 42601"/>
                      <a:gd name="connsiteX4" fmla="*/ 71 w 42601"/>
                      <a:gd name="connsiteY4" fmla="*/ 19618 h 42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601" h="42601">
                        <a:moveTo>
                          <a:pt x="71" y="19618"/>
                        </a:moveTo>
                        <a:cubicBezTo>
                          <a:pt x="1023" y="7877"/>
                          <a:pt x="11241" y="-881"/>
                          <a:pt x="22982" y="71"/>
                        </a:cubicBezTo>
                        <a:cubicBezTo>
                          <a:pt x="34724" y="1023"/>
                          <a:pt x="43483" y="11241"/>
                          <a:pt x="42531" y="22982"/>
                        </a:cubicBezTo>
                        <a:cubicBezTo>
                          <a:pt x="41578" y="34724"/>
                          <a:pt x="31360" y="43482"/>
                          <a:pt x="19619" y="42530"/>
                        </a:cubicBezTo>
                        <a:cubicBezTo>
                          <a:pt x="7877" y="41578"/>
                          <a:pt x="-881" y="31360"/>
                          <a:pt x="71" y="1961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F7D668C-9DC7-46C3-A67A-F990AD7A00E4}"/>
                      </a:ext>
                    </a:extLst>
                  </p:cNvPr>
                  <p:cNvSpPr/>
                  <p:nvPr/>
                </p:nvSpPr>
                <p:spPr>
                  <a:xfrm>
                    <a:off x="10611863" y="3504969"/>
                    <a:ext cx="22805" cy="26011"/>
                  </a:xfrm>
                  <a:custGeom>
                    <a:avLst/>
                    <a:gdLst>
                      <a:gd name="connsiteX0" fmla="*/ 0 w 22805"/>
                      <a:gd name="connsiteY0" fmla="*/ 25958 h 26011"/>
                      <a:gd name="connsiteX1" fmla="*/ 22277 w 22805"/>
                      <a:gd name="connsiteY1" fmla="*/ 0 h 26011"/>
                      <a:gd name="connsiteX2" fmla="*/ 22721 w 22805"/>
                      <a:gd name="connsiteY2" fmla="*/ 6410 h 26011"/>
                      <a:gd name="connsiteX3" fmla="*/ 0 w 22805"/>
                      <a:gd name="connsiteY3" fmla="*/ 25958 h 26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805" h="26011">
                        <a:moveTo>
                          <a:pt x="0" y="25958"/>
                        </a:moveTo>
                        <a:cubicBezTo>
                          <a:pt x="8187" y="17263"/>
                          <a:pt x="15613" y="8505"/>
                          <a:pt x="22277" y="0"/>
                        </a:cubicBezTo>
                        <a:cubicBezTo>
                          <a:pt x="22784" y="2031"/>
                          <a:pt x="22911" y="4189"/>
                          <a:pt x="22721" y="6410"/>
                        </a:cubicBezTo>
                        <a:cubicBezTo>
                          <a:pt x="21832" y="18025"/>
                          <a:pt x="11678" y="26783"/>
                          <a:pt x="0" y="25958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35" name="Graphic 1">
                  <a:extLst>
                    <a:ext uri="{FF2B5EF4-FFF2-40B4-BE49-F238E27FC236}">
                      <a16:creationId xmlns:a16="http://schemas.microsoft.com/office/drawing/2014/main" id="{CEE991E5-F473-490E-A80B-4D3164C92A71}"/>
                    </a:ext>
                  </a:extLst>
                </p:cNvPr>
                <p:cNvGrpSpPr/>
                <p:nvPr/>
              </p:nvGrpSpPr>
              <p:grpSpPr>
                <a:xfrm>
                  <a:off x="10660416" y="3449753"/>
                  <a:ext cx="44997" cy="24498"/>
                  <a:chOff x="10660416" y="3449753"/>
                  <a:chExt cx="44997" cy="24498"/>
                </a:xfrm>
                <a:solidFill>
                  <a:srgbClr val="F16145"/>
                </a:solidFill>
              </p:grpSpPr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CD26D8F7-522D-4E75-B8DD-513A8F0FAC7A}"/>
                      </a:ext>
                    </a:extLst>
                  </p:cNvPr>
                  <p:cNvSpPr/>
                  <p:nvPr/>
                </p:nvSpPr>
                <p:spPr>
                  <a:xfrm>
                    <a:off x="10691450" y="3454386"/>
                    <a:ext cx="13963" cy="19865"/>
                  </a:xfrm>
                  <a:custGeom>
                    <a:avLst/>
                    <a:gdLst>
                      <a:gd name="connsiteX0" fmla="*/ 0 w 13963"/>
                      <a:gd name="connsiteY0" fmla="*/ 0 h 19865"/>
                      <a:gd name="connsiteX1" fmla="*/ 13963 w 13963"/>
                      <a:gd name="connsiteY1" fmla="*/ 19865 h 19865"/>
                      <a:gd name="connsiteX2" fmla="*/ 0 w 13963"/>
                      <a:gd name="connsiteY2" fmla="*/ 0 h 19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3963" h="19865">
                        <a:moveTo>
                          <a:pt x="0" y="0"/>
                        </a:moveTo>
                        <a:cubicBezTo>
                          <a:pt x="3872" y="5522"/>
                          <a:pt x="8505" y="12186"/>
                          <a:pt x="13963" y="19865"/>
                        </a:cubicBezTo>
                        <a:cubicBezTo>
                          <a:pt x="5776" y="16882"/>
                          <a:pt x="64" y="901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61FC4A1C-E493-47E9-A5B8-B9A7579E1889}"/>
                      </a:ext>
                    </a:extLst>
                  </p:cNvPr>
                  <p:cNvSpPr/>
                  <p:nvPr/>
                </p:nvSpPr>
                <p:spPr>
                  <a:xfrm>
                    <a:off x="10660416" y="3449753"/>
                    <a:ext cx="10725" cy="17960"/>
                  </a:xfrm>
                  <a:custGeom>
                    <a:avLst/>
                    <a:gdLst>
                      <a:gd name="connsiteX0" fmla="*/ 0 w 10725"/>
                      <a:gd name="connsiteY0" fmla="*/ 17961 h 17960"/>
                      <a:gd name="connsiteX1" fmla="*/ 10726 w 10725"/>
                      <a:gd name="connsiteY1" fmla="*/ 0 h 17960"/>
                      <a:gd name="connsiteX2" fmla="*/ 10662 w 10725"/>
                      <a:gd name="connsiteY2" fmla="*/ 1142 h 17960"/>
                      <a:gd name="connsiteX3" fmla="*/ 0 w 10725"/>
                      <a:gd name="connsiteY3" fmla="*/ 17961 h 17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25" h="17960">
                        <a:moveTo>
                          <a:pt x="0" y="17961"/>
                        </a:moveTo>
                        <a:cubicBezTo>
                          <a:pt x="4315" y="11043"/>
                          <a:pt x="7933" y="4950"/>
                          <a:pt x="10726" y="0"/>
                        </a:cubicBezTo>
                        <a:cubicBezTo>
                          <a:pt x="10726" y="381"/>
                          <a:pt x="10662" y="762"/>
                          <a:pt x="10662" y="1142"/>
                        </a:cubicBezTo>
                        <a:cubicBezTo>
                          <a:pt x="10091" y="8504"/>
                          <a:pt x="5902" y="14661"/>
                          <a:pt x="0" y="17961"/>
                        </a:cubicBezTo>
                        <a:close/>
                      </a:path>
                    </a:pathLst>
                  </a:custGeom>
                  <a:solidFill>
                    <a:srgbClr val="F16145"/>
                  </a:solidFill>
                  <a:ln w="634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738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9097172" y="3276346"/>
              <a:ext cx="378294" cy="356159"/>
              <a:chOff x="9097172" y="3276346"/>
              <a:chExt cx="378294" cy="356159"/>
            </a:xfrm>
            <a:solidFill>
              <a:schemeClr val="accent1"/>
            </a:solidFill>
          </p:grpSpPr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92EC6F5E-9ECF-4CB2-99FC-3D356C73F7CC}"/>
                  </a:ext>
                </a:extLst>
              </p:cNvPr>
              <p:cNvSpPr/>
              <p:nvPr/>
            </p:nvSpPr>
            <p:spPr>
              <a:xfrm>
                <a:off x="9110239" y="3276346"/>
                <a:ext cx="337822" cy="239095"/>
              </a:xfrm>
              <a:custGeom>
                <a:avLst/>
                <a:gdLst>
                  <a:gd name="connsiteX0" fmla="*/ 333895 w 337822"/>
                  <a:gd name="connsiteY0" fmla="*/ 239095 h 239095"/>
                  <a:gd name="connsiteX1" fmla="*/ 313586 w 337822"/>
                  <a:gd name="connsiteY1" fmla="*/ 235224 h 239095"/>
                  <a:gd name="connsiteX2" fmla="*/ 283566 w 337822"/>
                  <a:gd name="connsiteY2" fmla="*/ 71162 h 239095"/>
                  <a:gd name="connsiteX3" fmla="*/ 177703 w 337822"/>
                  <a:gd name="connsiteY3" fmla="*/ 21023 h 239095"/>
                  <a:gd name="connsiteX4" fmla="*/ 76156 w 337822"/>
                  <a:gd name="connsiteY4" fmla="*/ 54533 h 239095"/>
                  <a:gd name="connsiteX5" fmla="*/ 20749 w 337822"/>
                  <a:gd name="connsiteY5" fmla="*/ 228242 h 239095"/>
                  <a:gd name="connsiteX6" fmla="*/ 122 w 337822"/>
                  <a:gd name="connsiteY6" fmla="*/ 229131 h 239095"/>
                  <a:gd name="connsiteX7" fmla="*/ 61749 w 337822"/>
                  <a:gd name="connsiteY7" fmla="*/ 39809 h 239095"/>
                  <a:gd name="connsiteX8" fmla="*/ 179036 w 337822"/>
                  <a:gd name="connsiteY8" fmla="*/ 460 h 239095"/>
                  <a:gd name="connsiteX9" fmla="*/ 299940 w 337822"/>
                  <a:gd name="connsiteY9" fmla="*/ 58659 h 239095"/>
                  <a:gd name="connsiteX10" fmla="*/ 337513 w 337822"/>
                  <a:gd name="connsiteY10" fmla="*/ 175882 h 239095"/>
                  <a:gd name="connsiteX11" fmla="*/ 333895 w 337822"/>
                  <a:gd name="connsiteY11" fmla="*/ 239095 h 239095"/>
                  <a:gd name="connsiteX12" fmla="*/ 323740 w 337822"/>
                  <a:gd name="connsiteY12" fmla="*/ 237128 h 239095"/>
                  <a:gd name="connsiteX13" fmla="*/ 313586 w 337822"/>
                  <a:gd name="connsiteY13" fmla="*/ 235224 h 239095"/>
                  <a:gd name="connsiteX14" fmla="*/ 313586 w 337822"/>
                  <a:gd name="connsiteY14" fmla="*/ 235224 h 239095"/>
                  <a:gd name="connsiteX15" fmla="*/ 323740 w 337822"/>
                  <a:gd name="connsiteY15" fmla="*/ 237128 h 239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7822" h="239095">
                    <a:moveTo>
                      <a:pt x="333895" y="239095"/>
                    </a:moveTo>
                    <a:lnTo>
                      <a:pt x="313586" y="235224"/>
                    </a:lnTo>
                    <a:cubicBezTo>
                      <a:pt x="313840" y="233828"/>
                      <a:pt x="331991" y="133613"/>
                      <a:pt x="283566" y="71162"/>
                    </a:cubicBezTo>
                    <a:cubicBezTo>
                      <a:pt x="260147" y="40952"/>
                      <a:pt x="224542" y="24069"/>
                      <a:pt x="177703" y="21023"/>
                    </a:cubicBezTo>
                    <a:cubicBezTo>
                      <a:pt x="135878" y="18294"/>
                      <a:pt x="101733" y="29527"/>
                      <a:pt x="76156" y="54533"/>
                    </a:cubicBezTo>
                    <a:cubicBezTo>
                      <a:pt x="16497" y="112860"/>
                      <a:pt x="20685" y="227037"/>
                      <a:pt x="20749" y="228242"/>
                    </a:cubicBezTo>
                    <a:lnTo>
                      <a:pt x="122" y="229131"/>
                    </a:lnTo>
                    <a:cubicBezTo>
                      <a:pt x="-68" y="224054"/>
                      <a:pt x="-4447" y="104545"/>
                      <a:pt x="61749" y="39809"/>
                    </a:cubicBezTo>
                    <a:cubicBezTo>
                      <a:pt x="91705" y="10551"/>
                      <a:pt x="131182" y="-2713"/>
                      <a:pt x="179036" y="460"/>
                    </a:cubicBezTo>
                    <a:cubicBezTo>
                      <a:pt x="232094" y="3950"/>
                      <a:pt x="272777" y="23562"/>
                      <a:pt x="299940" y="58659"/>
                    </a:cubicBezTo>
                    <a:cubicBezTo>
                      <a:pt x="322471" y="87854"/>
                      <a:pt x="335482" y="128346"/>
                      <a:pt x="337513" y="175882"/>
                    </a:cubicBezTo>
                    <a:cubicBezTo>
                      <a:pt x="339099" y="211233"/>
                      <a:pt x="334085" y="237953"/>
                      <a:pt x="333895" y="239095"/>
                    </a:cubicBezTo>
                    <a:close/>
                    <a:moveTo>
                      <a:pt x="323740" y="237128"/>
                    </a:moveTo>
                    <a:lnTo>
                      <a:pt x="313586" y="235224"/>
                    </a:lnTo>
                    <a:cubicBezTo>
                      <a:pt x="313586" y="235224"/>
                      <a:pt x="313586" y="235224"/>
                      <a:pt x="313586" y="235224"/>
                    </a:cubicBezTo>
                    <a:lnTo>
                      <a:pt x="323740" y="237128"/>
                    </a:lnTo>
                    <a:close/>
                  </a:path>
                </a:pathLst>
              </a:custGeom>
              <a:solidFill>
                <a:srgbClr val="4B4666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0B9C6AF7-8588-4B58-BF02-37870CACC881}"/>
                  </a:ext>
                </a:extLst>
              </p:cNvPr>
              <p:cNvSpPr/>
              <p:nvPr/>
            </p:nvSpPr>
            <p:spPr>
              <a:xfrm>
                <a:off x="9402458" y="3456831"/>
                <a:ext cx="73009" cy="175674"/>
              </a:xfrm>
              <a:custGeom>
                <a:avLst/>
                <a:gdLst>
                  <a:gd name="connsiteX0" fmla="*/ 424 w 73009"/>
                  <a:gd name="connsiteY0" fmla="*/ 85584 h 175674"/>
                  <a:gd name="connsiteX1" fmla="*/ 31014 w 73009"/>
                  <a:gd name="connsiteY1" fmla="*/ 175644 h 175674"/>
                  <a:gd name="connsiteX2" fmla="*/ 72586 w 73009"/>
                  <a:gd name="connsiteY2" fmla="*/ 90090 h 175674"/>
                  <a:gd name="connsiteX3" fmla="*/ 41994 w 73009"/>
                  <a:gd name="connsiteY3" fmla="*/ 31 h 175674"/>
                  <a:gd name="connsiteX4" fmla="*/ 424 w 73009"/>
                  <a:gd name="connsiteY4" fmla="*/ 85584 h 175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09" h="175674">
                    <a:moveTo>
                      <a:pt x="424" y="85584"/>
                    </a:moveTo>
                    <a:cubicBezTo>
                      <a:pt x="-2623" y="134073"/>
                      <a:pt x="11086" y="174438"/>
                      <a:pt x="31014" y="175644"/>
                    </a:cubicBezTo>
                    <a:cubicBezTo>
                      <a:pt x="50943" y="176913"/>
                      <a:pt x="69539" y="138579"/>
                      <a:pt x="72586" y="90090"/>
                    </a:cubicBezTo>
                    <a:cubicBezTo>
                      <a:pt x="75632" y="41601"/>
                      <a:pt x="61923" y="1237"/>
                      <a:pt x="41994" y="31"/>
                    </a:cubicBezTo>
                    <a:cubicBezTo>
                      <a:pt x="22065" y="-1239"/>
                      <a:pt x="3470" y="37095"/>
                      <a:pt x="424" y="85584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31FB0FB5-EAF5-4A6D-BF6E-37E102A2EAA8}"/>
                  </a:ext>
                </a:extLst>
              </p:cNvPr>
              <p:cNvSpPr/>
              <p:nvPr/>
            </p:nvSpPr>
            <p:spPr>
              <a:xfrm rot="-5186042">
                <a:off x="9032729" y="3506477"/>
                <a:ext cx="175936" cy="36177"/>
              </a:xfrm>
              <a:custGeom>
                <a:avLst/>
                <a:gdLst>
                  <a:gd name="connsiteX0" fmla="*/ 175937 w 175936"/>
                  <a:gd name="connsiteY0" fmla="*/ 18089 h 36177"/>
                  <a:gd name="connsiteX1" fmla="*/ 87969 w 175936"/>
                  <a:gd name="connsiteY1" fmla="*/ 36177 h 36177"/>
                  <a:gd name="connsiteX2" fmla="*/ 0 w 175936"/>
                  <a:gd name="connsiteY2" fmla="*/ 18089 h 36177"/>
                  <a:gd name="connsiteX3" fmla="*/ 87969 w 175936"/>
                  <a:gd name="connsiteY3" fmla="*/ 0 h 36177"/>
                  <a:gd name="connsiteX4" fmla="*/ 175937 w 175936"/>
                  <a:gd name="connsiteY4" fmla="*/ 18089 h 36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36" h="36177">
                    <a:moveTo>
                      <a:pt x="175937" y="18089"/>
                    </a:moveTo>
                    <a:cubicBezTo>
                      <a:pt x="175937" y="28079"/>
                      <a:pt x="136552" y="36177"/>
                      <a:pt x="87969" y="36177"/>
                    </a:cubicBezTo>
                    <a:cubicBezTo>
                      <a:pt x="39385" y="36177"/>
                      <a:pt x="0" y="28078"/>
                      <a:pt x="0" y="18089"/>
                    </a:cubicBezTo>
                    <a:cubicBezTo>
                      <a:pt x="0" y="8098"/>
                      <a:pt x="39385" y="0"/>
                      <a:pt x="87969" y="0"/>
                    </a:cubicBezTo>
                    <a:cubicBezTo>
                      <a:pt x="136552" y="0"/>
                      <a:pt x="175937" y="8099"/>
                      <a:pt x="175937" y="18089"/>
                    </a:cubicBezTo>
                    <a:close/>
                  </a:path>
                </a:pathLst>
              </a:custGeom>
              <a:solidFill>
                <a:srgbClr val="E0DCD1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742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5100076" y="3993855"/>
            <a:ext cx="683581" cy="1611171"/>
            <a:chOff x="5100076" y="3993855"/>
            <a:chExt cx="683581" cy="1611171"/>
          </a:xfrm>
          <a:solidFill>
            <a:schemeClr val="accent1"/>
          </a:solidFill>
        </p:grpSpPr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0AC80AB3-1874-40A9-8EED-23536270BAF1}"/>
                </a:ext>
              </a:extLst>
            </p:cNvPr>
            <p:cNvSpPr/>
            <p:nvPr/>
          </p:nvSpPr>
          <p:spPr>
            <a:xfrm>
              <a:off x="5498839" y="4328580"/>
              <a:ext cx="284819" cy="1276447"/>
            </a:xfrm>
            <a:custGeom>
              <a:avLst/>
              <a:gdLst>
                <a:gd name="connsiteX0" fmla="*/ 0 w 284819"/>
                <a:gd name="connsiteY0" fmla="*/ 30210 h 1276447"/>
                <a:gd name="connsiteX1" fmla="*/ 230195 w 284819"/>
                <a:gd name="connsiteY1" fmla="*/ 0 h 1276447"/>
                <a:gd name="connsiteX2" fmla="*/ 284586 w 284819"/>
                <a:gd name="connsiteY2" fmla="*/ 1276447 h 1276447"/>
                <a:gd name="connsiteX3" fmla="*/ 23546 w 284819"/>
                <a:gd name="connsiteY3" fmla="*/ 1276447 h 1276447"/>
                <a:gd name="connsiteX4" fmla="*/ 0 w 284819"/>
                <a:gd name="connsiteY4" fmla="*/ 30210 h 127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819" h="1276447">
                  <a:moveTo>
                    <a:pt x="0" y="30210"/>
                  </a:moveTo>
                  <a:lnTo>
                    <a:pt x="230195" y="0"/>
                  </a:lnTo>
                  <a:cubicBezTo>
                    <a:pt x="230195" y="0"/>
                    <a:pt x="288965" y="1131362"/>
                    <a:pt x="284586" y="1276447"/>
                  </a:cubicBezTo>
                  <a:lnTo>
                    <a:pt x="23546" y="1276447"/>
                  </a:lnTo>
                  <a:lnTo>
                    <a:pt x="0" y="30210"/>
                  </a:lnTo>
                  <a:close/>
                </a:path>
              </a:pathLst>
            </a:custGeom>
            <a:solidFill>
              <a:srgbClr val="F04B46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6AC4180C-D66C-4B91-9DD4-2BA370D59CD1}"/>
                </a:ext>
              </a:extLst>
            </p:cNvPr>
            <p:cNvSpPr/>
            <p:nvPr/>
          </p:nvSpPr>
          <p:spPr>
            <a:xfrm>
              <a:off x="5100076" y="4101495"/>
              <a:ext cx="441158" cy="1503531"/>
            </a:xfrm>
            <a:custGeom>
              <a:avLst/>
              <a:gdLst>
                <a:gd name="connsiteX0" fmla="*/ 1587 w 441158"/>
                <a:gd name="connsiteY0" fmla="*/ 259707 h 1503531"/>
                <a:gd name="connsiteX1" fmla="*/ 0 w 441158"/>
                <a:gd name="connsiteY1" fmla="*/ 1503532 h 1503531"/>
                <a:gd name="connsiteX2" fmla="*/ 441159 w 441158"/>
                <a:gd name="connsiteY2" fmla="*/ 1503532 h 1503531"/>
                <a:gd name="connsiteX3" fmla="*/ 423198 w 441158"/>
                <a:gd name="connsiteY3" fmla="*/ 261991 h 1503531"/>
                <a:gd name="connsiteX4" fmla="*/ 201634 w 441158"/>
                <a:gd name="connsiteY4" fmla="*/ 0 h 1503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158" h="1503531">
                  <a:moveTo>
                    <a:pt x="1587" y="259707"/>
                  </a:moveTo>
                  <a:lnTo>
                    <a:pt x="0" y="1503532"/>
                  </a:lnTo>
                  <a:lnTo>
                    <a:pt x="441159" y="1503532"/>
                  </a:lnTo>
                  <a:lnTo>
                    <a:pt x="423198" y="261991"/>
                  </a:lnTo>
                  <a:lnTo>
                    <a:pt x="201634" y="0"/>
                  </a:lnTo>
                  <a:close/>
                </a:path>
              </a:pathLst>
            </a:custGeom>
            <a:solidFill>
              <a:srgbClr val="F3756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745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5300632" y="3993855"/>
              <a:ext cx="430179" cy="369758"/>
              <a:chOff x="5300632" y="3993855"/>
              <a:chExt cx="430179" cy="369758"/>
            </a:xfrm>
            <a:solidFill>
              <a:schemeClr val="accent1"/>
            </a:solidFill>
          </p:grpSpPr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844FBD62-4B87-49B9-89FC-E40BA7747D08}"/>
                  </a:ext>
                </a:extLst>
              </p:cNvPr>
              <p:cNvSpPr/>
              <p:nvPr/>
            </p:nvSpPr>
            <p:spPr>
              <a:xfrm>
                <a:off x="5300632" y="3993855"/>
                <a:ext cx="430179" cy="369758"/>
              </a:xfrm>
              <a:custGeom>
                <a:avLst/>
                <a:gdLst>
                  <a:gd name="connsiteX0" fmla="*/ 0 w 430179"/>
                  <a:gd name="connsiteY0" fmla="*/ 108719 h 369758"/>
                  <a:gd name="connsiteX1" fmla="*/ 200619 w 430179"/>
                  <a:gd name="connsiteY1" fmla="*/ 0 h 369758"/>
                  <a:gd name="connsiteX2" fmla="*/ 430179 w 430179"/>
                  <a:gd name="connsiteY2" fmla="*/ 335931 h 369758"/>
                  <a:gd name="connsiteX3" fmla="*/ 222325 w 430179"/>
                  <a:gd name="connsiteY3" fmla="*/ 369758 h 36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0179" h="369758">
                    <a:moveTo>
                      <a:pt x="0" y="108719"/>
                    </a:moveTo>
                    <a:lnTo>
                      <a:pt x="200619" y="0"/>
                    </a:lnTo>
                    <a:lnTo>
                      <a:pt x="430179" y="335931"/>
                    </a:lnTo>
                    <a:lnTo>
                      <a:pt x="222325" y="369758"/>
                    </a:lnTo>
                    <a:close/>
                  </a:path>
                </a:pathLst>
              </a:custGeom>
              <a:solidFill>
                <a:srgbClr val="1D3143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AD9F0AFA-0E57-436D-88F7-0D0B43181E46}"/>
                  </a:ext>
                </a:extLst>
              </p:cNvPr>
              <p:cNvSpPr/>
              <p:nvPr/>
            </p:nvSpPr>
            <p:spPr>
              <a:xfrm>
                <a:off x="5302409" y="3994744"/>
                <a:ext cx="424784" cy="367283"/>
              </a:xfrm>
              <a:custGeom>
                <a:avLst/>
                <a:gdLst>
                  <a:gd name="connsiteX0" fmla="*/ 420722 w 424784"/>
                  <a:gd name="connsiteY0" fmla="*/ 323808 h 367283"/>
                  <a:gd name="connsiteX1" fmla="*/ 368108 w 424784"/>
                  <a:gd name="connsiteY1" fmla="*/ 315240 h 367283"/>
                  <a:gd name="connsiteX2" fmla="*/ 378834 w 424784"/>
                  <a:gd name="connsiteY2" fmla="*/ 290996 h 367283"/>
                  <a:gd name="connsiteX3" fmla="*/ 384292 w 424784"/>
                  <a:gd name="connsiteY3" fmla="*/ 279762 h 367283"/>
                  <a:gd name="connsiteX4" fmla="*/ 391781 w 424784"/>
                  <a:gd name="connsiteY4" fmla="*/ 281539 h 367283"/>
                  <a:gd name="connsiteX5" fmla="*/ 387783 w 424784"/>
                  <a:gd name="connsiteY5" fmla="*/ 275700 h 367283"/>
                  <a:gd name="connsiteX6" fmla="*/ 386387 w 424784"/>
                  <a:gd name="connsiteY6" fmla="*/ 275383 h 367283"/>
                  <a:gd name="connsiteX7" fmla="*/ 386894 w 424784"/>
                  <a:gd name="connsiteY7" fmla="*/ 274367 h 367283"/>
                  <a:gd name="connsiteX8" fmla="*/ 384419 w 424784"/>
                  <a:gd name="connsiteY8" fmla="*/ 270686 h 367283"/>
                  <a:gd name="connsiteX9" fmla="*/ 382579 w 424784"/>
                  <a:gd name="connsiteY9" fmla="*/ 274431 h 367283"/>
                  <a:gd name="connsiteX10" fmla="*/ 382579 w 424784"/>
                  <a:gd name="connsiteY10" fmla="*/ 274431 h 367283"/>
                  <a:gd name="connsiteX11" fmla="*/ 329076 w 424784"/>
                  <a:gd name="connsiteY11" fmla="*/ 261928 h 367283"/>
                  <a:gd name="connsiteX12" fmla="*/ 341325 w 424784"/>
                  <a:gd name="connsiteY12" fmla="*/ 226386 h 367283"/>
                  <a:gd name="connsiteX13" fmla="*/ 356430 w 424784"/>
                  <a:gd name="connsiteY13" fmla="*/ 229814 h 367283"/>
                  <a:gd name="connsiteX14" fmla="*/ 352622 w 424784"/>
                  <a:gd name="connsiteY14" fmla="*/ 224228 h 367283"/>
                  <a:gd name="connsiteX15" fmla="*/ 342848 w 424784"/>
                  <a:gd name="connsiteY15" fmla="*/ 222071 h 367283"/>
                  <a:gd name="connsiteX16" fmla="*/ 345641 w 424784"/>
                  <a:gd name="connsiteY16" fmla="*/ 214074 h 367283"/>
                  <a:gd name="connsiteX17" fmla="*/ 341960 w 424784"/>
                  <a:gd name="connsiteY17" fmla="*/ 208679 h 367283"/>
                  <a:gd name="connsiteX18" fmla="*/ 337517 w 424784"/>
                  <a:gd name="connsiteY18" fmla="*/ 220928 h 367283"/>
                  <a:gd name="connsiteX19" fmla="*/ 283760 w 424784"/>
                  <a:gd name="connsiteY19" fmla="*/ 208743 h 367283"/>
                  <a:gd name="connsiteX20" fmla="*/ 293661 w 424784"/>
                  <a:gd name="connsiteY20" fmla="*/ 171361 h 367283"/>
                  <a:gd name="connsiteX21" fmla="*/ 293661 w 424784"/>
                  <a:gd name="connsiteY21" fmla="*/ 171361 h 367283"/>
                  <a:gd name="connsiteX22" fmla="*/ 321650 w 424784"/>
                  <a:gd name="connsiteY22" fmla="*/ 179040 h 367283"/>
                  <a:gd name="connsiteX23" fmla="*/ 317652 w 424784"/>
                  <a:gd name="connsiteY23" fmla="*/ 173265 h 367283"/>
                  <a:gd name="connsiteX24" fmla="*/ 294677 w 424784"/>
                  <a:gd name="connsiteY24" fmla="*/ 167045 h 367283"/>
                  <a:gd name="connsiteX25" fmla="*/ 299627 w 424784"/>
                  <a:gd name="connsiteY25" fmla="*/ 146863 h 367283"/>
                  <a:gd name="connsiteX26" fmla="*/ 296010 w 424784"/>
                  <a:gd name="connsiteY26" fmla="*/ 141531 h 367283"/>
                  <a:gd name="connsiteX27" fmla="*/ 290107 w 424784"/>
                  <a:gd name="connsiteY27" fmla="*/ 165776 h 367283"/>
                  <a:gd name="connsiteX28" fmla="*/ 290107 w 424784"/>
                  <a:gd name="connsiteY28" fmla="*/ 165776 h 367283"/>
                  <a:gd name="connsiteX29" fmla="*/ 237683 w 424784"/>
                  <a:gd name="connsiteY29" fmla="*/ 152130 h 367283"/>
                  <a:gd name="connsiteX30" fmla="*/ 245490 w 424784"/>
                  <a:gd name="connsiteY30" fmla="*/ 107830 h 367283"/>
                  <a:gd name="connsiteX31" fmla="*/ 276906 w 424784"/>
                  <a:gd name="connsiteY31" fmla="*/ 113479 h 367283"/>
                  <a:gd name="connsiteX32" fmla="*/ 273733 w 424784"/>
                  <a:gd name="connsiteY32" fmla="*/ 108846 h 367283"/>
                  <a:gd name="connsiteX33" fmla="*/ 246125 w 424784"/>
                  <a:gd name="connsiteY33" fmla="*/ 103959 h 367283"/>
                  <a:gd name="connsiteX34" fmla="*/ 250631 w 424784"/>
                  <a:gd name="connsiteY34" fmla="*/ 76541 h 367283"/>
                  <a:gd name="connsiteX35" fmla="*/ 251837 w 424784"/>
                  <a:gd name="connsiteY35" fmla="*/ 76858 h 367283"/>
                  <a:gd name="connsiteX36" fmla="*/ 247394 w 424784"/>
                  <a:gd name="connsiteY36" fmla="*/ 70321 h 367283"/>
                  <a:gd name="connsiteX37" fmla="*/ 247140 w 424784"/>
                  <a:gd name="connsiteY37" fmla="*/ 71591 h 367283"/>
                  <a:gd name="connsiteX38" fmla="*/ 211472 w 424784"/>
                  <a:gd name="connsiteY38" fmla="*/ 61944 h 367283"/>
                  <a:gd name="connsiteX39" fmla="*/ 196811 w 424784"/>
                  <a:gd name="connsiteY39" fmla="*/ 57818 h 367283"/>
                  <a:gd name="connsiteX40" fmla="*/ 201063 w 424784"/>
                  <a:gd name="connsiteY40" fmla="*/ 20944 h 367283"/>
                  <a:gd name="connsiteX41" fmla="*/ 201063 w 424784"/>
                  <a:gd name="connsiteY41" fmla="*/ 20944 h 367283"/>
                  <a:gd name="connsiteX42" fmla="*/ 216232 w 424784"/>
                  <a:gd name="connsiteY42" fmla="*/ 24815 h 367283"/>
                  <a:gd name="connsiteX43" fmla="*/ 211726 w 424784"/>
                  <a:gd name="connsiteY43" fmla="*/ 18215 h 367283"/>
                  <a:gd name="connsiteX44" fmla="*/ 201571 w 424784"/>
                  <a:gd name="connsiteY44" fmla="*/ 15549 h 367283"/>
                  <a:gd name="connsiteX45" fmla="*/ 202586 w 424784"/>
                  <a:gd name="connsiteY45" fmla="*/ 4887 h 367283"/>
                  <a:gd name="connsiteX46" fmla="*/ 199222 w 424784"/>
                  <a:gd name="connsiteY46" fmla="*/ 0 h 367283"/>
                  <a:gd name="connsiteX47" fmla="*/ 197255 w 424784"/>
                  <a:gd name="connsiteY47" fmla="*/ 14470 h 367283"/>
                  <a:gd name="connsiteX48" fmla="*/ 178596 w 424784"/>
                  <a:gd name="connsiteY48" fmla="*/ 9964 h 367283"/>
                  <a:gd name="connsiteX49" fmla="*/ 171678 w 424784"/>
                  <a:gd name="connsiteY49" fmla="*/ 13709 h 367283"/>
                  <a:gd name="connsiteX50" fmla="*/ 196557 w 424784"/>
                  <a:gd name="connsiteY50" fmla="*/ 19802 h 367283"/>
                  <a:gd name="connsiteX51" fmla="*/ 191733 w 424784"/>
                  <a:gd name="connsiteY51" fmla="*/ 56295 h 367283"/>
                  <a:gd name="connsiteX52" fmla="*/ 148259 w 424784"/>
                  <a:gd name="connsiteY52" fmla="*/ 43538 h 367283"/>
                  <a:gd name="connsiteX53" fmla="*/ 150290 w 424784"/>
                  <a:gd name="connsiteY53" fmla="*/ 25323 h 367283"/>
                  <a:gd name="connsiteX54" fmla="*/ 145974 w 424784"/>
                  <a:gd name="connsiteY54" fmla="*/ 27671 h 367283"/>
                  <a:gd name="connsiteX55" fmla="*/ 143752 w 424784"/>
                  <a:gd name="connsiteY55" fmla="*/ 42269 h 367283"/>
                  <a:gd name="connsiteX56" fmla="*/ 127441 w 424784"/>
                  <a:gd name="connsiteY56" fmla="*/ 37699 h 367283"/>
                  <a:gd name="connsiteX57" fmla="*/ 121349 w 424784"/>
                  <a:gd name="connsiteY57" fmla="*/ 40999 h 367283"/>
                  <a:gd name="connsiteX58" fmla="*/ 143118 w 424784"/>
                  <a:gd name="connsiteY58" fmla="*/ 47219 h 367283"/>
                  <a:gd name="connsiteX59" fmla="*/ 138167 w 424784"/>
                  <a:gd name="connsiteY59" fmla="*/ 84030 h 367283"/>
                  <a:gd name="connsiteX60" fmla="*/ 88155 w 424784"/>
                  <a:gd name="connsiteY60" fmla="*/ 75018 h 367283"/>
                  <a:gd name="connsiteX61" fmla="*/ 89552 w 424784"/>
                  <a:gd name="connsiteY61" fmla="*/ 58199 h 367283"/>
                  <a:gd name="connsiteX62" fmla="*/ 85553 w 424784"/>
                  <a:gd name="connsiteY62" fmla="*/ 60357 h 367283"/>
                  <a:gd name="connsiteX63" fmla="*/ 84094 w 424784"/>
                  <a:gd name="connsiteY63" fmla="*/ 74320 h 367283"/>
                  <a:gd name="connsiteX64" fmla="*/ 65498 w 424784"/>
                  <a:gd name="connsiteY64" fmla="*/ 71273 h 367283"/>
                  <a:gd name="connsiteX65" fmla="*/ 59278 w 424784"/>
                  <a:gd name="connsiteY65" fmla="*/ 74637 h 367283"/>
                  <a:gd name="connsiteX66" fmla="*/ 83586 w 424784"/>
                  <a:gd name="connsiteY66" fmla="*/ 79397 h 367283"/>
                  <a:gd name="connsiteX67" fmla="*/ 79968 w 424784"/>
                  <a:gd name="connsiteY67" fmla="*/ 117731 h 367283"/>
                  <a:gd name="connsiteX68" fmla="*/ 41634 w 424784"/>
                  <a:gd name="connsiteY68" fmla="*/ 111004 h 367283"/>
                  <a:gd name="connsiteX69" fmla="*/ 43157 w 424784"/>
                  <a:gd name="connsiteY69" fmla="*/ 83332 h 367283"/>
                  <a:gd name="connsiteX70" fmla="*/ 40555 w 424784"/>
                  <a:gd name="connsiteY70" fmla="*/ 84728 h 367283"/>
                  <a:gd name="connsiteX71" fmla="*/ 38715 w 424784"/>
                  <a:gd name="connsiteY71" fmla="*/ 110432 h 367283"/>
                  <a:gd name="connsiteX72" fmla="*/ 5585 w 424784"/>
                  <a:gd name="connsiteY72" fmla="*/ 103705 h 367283"/>
                  <a:gd name="connsiteX73" fmla="*/ 0 w 424784"/>
                  <a:gd name="connsiteY73" fmla="*/ 106751 h 367283"/>
                  <a:gd name="connsiteX74" fmla="*/ 38461 w 424784"/>
                  <a:gd name="connsiteY74" fmla="*/ 114939 h 367283"/>
                  <a:gd name="connsiteX75" fmla="*/ 37826 w 424784"/>
                  <a:gd name="connsiteY75" fmla="*/ 124459 h 367283"/>
                  <a:gd name="connsiteX76" fmla="*/ 35605 w 424784"/>
                  <a:gd name="connsiteY76" fmla="*/ 151559 h 367283"/>
                  <a:gd name="connsiteX77" fmla="*/ 43855 w 424784"/>
                  <a:gd name="connsiteY77" fmla="*/ 161269 h 367283"/>
                  <a:gd name="connsiteX78" fmla="*/ 75145 w 424784"/>
                  <a:gd name="connsiteY78" fmla="*/ 167299 h 367283"/>
                  <a:gd name="connsiteX79" fmla="*/ 73431 w 424784"/>
                  <a:gd name="connsiteY79" fmla="*/ 184943 h 367283"/>
                  <a:gd name="connsiteX80" fmla="*/ 72352 w 424784"/>
                  <a:gd name="connsiteY80" fmla="*/ 194717 h 367283"/>
                  <a:gd name="connsiteX81" fmla="*/ 76414 w 424784"/>
                  <a:gd name="connsiteY81" fmla="*/ 199477 h 367283"/>
                  <a:gd name="connsiteX82" fmla="*/ 76922 w 424784"/>
                  <a:gd name="connsiteY82" fmla="*/ 193384 h 367283"/>
                  <a:gd name="connsiteX83" fmla="*/ 79270 w 424784"/>
                  <a:gd name="connsiteY83" fmla="*/ 167997 h 367283"/>
                  <a:gd name="connsiteX84" fmla="*/ 116970 w 424784"/>
                  <a:gd name="connsiteY84" fmla="*/ 175423 h 367283"/>
                  <a:gd name="connsiteX85" fmla="*/ 125918 w 424784"/>
                  <a:gd name="connsiteY85" fmla="*/ 177390 h 367283"/>
                  <a:gd name="connsiteX86" fmla="*/ 120270 w 424784"/>
                  <a:gd name="connsiteY86" fmla="*/ 217311 h 367283"/>
                  <a:gd name="connsiteX87" fmla="*/ 85680 w 424784"/>
                  <a:gd name="connsiteY87" fmla="*/ 210456 h 367283"/>
                  <a:gd name="connsiteX88" fmla="*/ 91329 w 424784"/>
                  <a:gd name="connsiteY88" fmla="*/ 217057 h 367283"/>
                  <a:gd name="connsiteX89" fmla="*/ 119635 w 424784"/>
                  <a:gd name="connsiteY89" fmla="*/ 222198 h 367283"/>
                  <a:gd name="connsiteX90" fmla="*/ 116398 w 424784"/>
                  <a:gd name="connsiteY90" fmla="*/ 246442 h 367283"/>
                  <a:gd name="connsiteX91" fmla="*/ 121285 w 424784"/>
                  <a:gd name="connsiteY91" fmla="*/ 252218 h 367283"/>
                  <a:gd name="connsiteX92" fmla="*/ 125030 w 424784"/>
                  <a:gd name="connsiteY92" fmla="*/ 223213 h 367283"/>
                  <a:gd name="connsiteX93" fmla="*/ 148512 w 424784"/>
                  <a:gd name="connsiteY93" fmla="*/ 227656 h 367283"/>
                  <a:gd name="connsiteX94" fmla="*/ 165712 w 424784"/>
                  <a:gd name="connsiteY94" fmla="*/ 231147 h 367283"/>
                  <a:gd name="connsiteX95" fmla="*/ 157969 w 424784"/>
                  <a:gd name="connsiteY95" fmla="*/ 273860 h 367283"/>
                  <a:gd name="connsiteX96" fmla="*/ 135185 w 424784"/>
                  <a:gd name="connsiteY96" fmla="*/ 268529 h 367283"/>
                  <a:gd name="connsiteX97" fmla="*/ 141785 w 424784"/>
                  <a:gd name="connsiteY97" fmla="*/ 276271 h 367283"/>
                  <a:gd name="connsiteX98" fmla="*/ 156954 w 424784"/>
                  <a:gd name="connsiteY98" fmla="*/ 279064 h 367283"/>
                  <a:gd name="connsiteX99" fmla="*/ 154605 w 424784"/>
                  <a:gd name="connsiteY99" fmla="*/ 291377 h 367283"/>
                  <a:gd name="connsiteX100" fmla="*/ 158477 w 424784"/>
                  <a:gd name="connsiteY100" fmla="*/ 295883 h 367283"/>
                  <a:gd name="connsiteX101" fmla="*/ 161523 w 424784"/>
                  <a:gd name="connsiteY101" fmla="*/ 279889 h 367283"/>
                  <a:gd name="connsiteX102" fmla="*/ 190147 w 424784"/>
                  <a:gd name="connsiteY102" fmla="*/ 285347 h 367283"/>
                  <a:gd name="connsiteX103" fmla="*/ 206204 w 424784"/>
                  <a:gd name="connsiteY103" fmla="*/ 288648 h 367283"/>
                  <a:gd name="connsiteX104" fmla="*/ 197763 w 424784"/>
                  <a:gd name="connsiteY104" fmla="*/ 332503 h 367283"/>
                  <a:gd name="connsiteX105" fmla="*/ 187164 w 424784"/>
                  <a:gd name="connsiteY105" fmla="*/ 329584 h 367283"/>
                  <a:gd name="connsiteX106" fmla="*/ 193891 w 424784"/>
                  <a:gd name="connsiteY106" fmla="*/ 337517 h 367283"/>
                  <a:gd name="connsiteX107" fmla="*/ 196620 w 424784"/>
                  <a:gd name="connsiteY107" fmla="*/ 338279 h 367283"/>
                  <a:gd name="connsiteX108" fmla="*/ 196240 w 424784"/>
                  <a:gd name="connsiteY108" fmla="*/ 340246 h 367283"/>
                  <a:gd name="connsiteX109" fmla="*/ 200111 w 424784"/>
                  <a:gd name="connsiteY109" fmla="*/ 344753 h 367283"/>
                  <a:gd name="connsiteX110" fmla="*/ 201190 w 424784"/>
                  <a:gd name="connsiteY110" fmla="*/ 339485 h 367283"/>
                  <a:gd name="connsiteX111" fmla="*/ 236034 w 424784"/>
                  <a:gd name="connsiteY111" fmla="*/ 348307 h 367283"/>
                  <a:gd name="connsiteX112" fmla="*/ 228925 w 424784"/>
                  <a:gd name="connsiteY112" fmla="*/ 367283 h 367283"/>
                  <a:gd name="connsiteX113" fmla="*/ 235716 w 424784"/>
                  <a:gd name="connsiteY113" fmla="*/ 366204 h 367283"/>
                  <a:gd name="connsiteX114" fmla="*/ 241111 w 424784"/>
                  <a:gd name="connsiteY114" fmla="*/ 349576 h 367283"/>
                  <a:gd name="connsiteX115" fmla="*/ 282872 w 424784"/>
                  <a:gd name="connsiteY115" fmla="*/ 358525 h 367283"/>
                  <a:gd name="connsiteX116" fmla="*/ 298802 w 424784"/>
                  <a:gd name="connsiteY116" fmla="*/ 355922 h 367283"/>
                  <a:gd name="connsiteX117" fmla="*/ 313146 w 424784"/>
                  <a:gd name="connsiteY117" fmla="*/ 309846 h 367283"/>
                  <a:gd name="connsiteX118" fmla="*/ 361127 w 424784"/>
                  <a:gd name="connsiteY118" fmla="*/ 318667 h 367283"/>
                  <a:gd name="connsiteX119" fmla="*/ 347672 w 424784"/>
                  <a:gd name="connsiteY119" fmla="*/ 347989 h 367283"/>
                  <a:gd name="connsiteX120" fmla="*/ 355288 w 424784"/>
                  <a:gd name="connsiteY120" fmla="*/ 346783 h 367283"/>
                  <a:gd name="connsiteX121" fmla="*/ 366331 w 424784"/>
                  <a:gd name="connsiteY121" fmla="*/ 319619 h 367283"/>
                  <a:gd name="connsiteX122" fmla="*/ 424784 w 424784"/>
                  <a:gd name="connsiteY122" fmla="*/ 329520 h 367283"/>
                  <a:gd name="connsiteX123" fmla="*/ 420722 w 424784"/>
                  <a:gd name="connsiteY123" fmla="*/ 323808 h 367283"/>
                  <a:gd name="connsiteX124" fmla="*/ 420722 w 424784"/>
                  <a:gd name="connsiteY124" fmla="*/ 323808 h 367283"/>
                  <a:gd name="connsiteX125" fmla="*/ 228735 w 424784"/>
                  <a:gd name="connsiteY125" fmla="*/ 200555 h 367283"/>
                  <a:gd name="connsiteX126" fmla="*/ 228735 w 424784"/>
                  <a:gd name="connsiteY126" fmla="*/ 200555 h 367283"/>
                  <a:gd name="connsiteX127" fmla="*/ 278493 w 424784"/>
                  <a:gd name="connsiteY127" fmla="*/ 212043 h 367283"/>
                  <a:gd name="connsiteX128" fmla="*/ 269036 w 424784"/>
                  <a:gd name="connsiteY128" fmla="*/ 246379 h 367283"/>
                  <a:gd name="connsiteX129" fmla="*/ 268465 w 424784"/>
                  <a:gd name="connsiteY129" fmla="*/ 248346 h 367283"/>
                  <a:gd name="connsiteX130" fmla="*/ 252471 w 424784"/>
                  <a:gd name="connsiteY130" fmla="*/ 244855 h 367283"/>
                  <a:gd name="connsiteX131" fmla="*/ 221436 w 424784"/>
                  <a:gd name="connsiteY131" fmla="*/ 238255 h 367283"/>
                  <a:gd name="connsiteX132" fmla="*/ 228735 w 424784"/>
                  <a:gd name="connsiteY132" fmla="*/ 200555 h 367283"/>
                  <a:gd name="connsiteX133" fmla="*/ 228735 w 424784"/>
                  <a:gd name="connsiteY133" fmla="*/ 200555 h 367283"/>
                  <a:gd name="connsiteX134" fmla="*/ 216041 w 424784"/>
                  <a:gd name="connsiteY134" fmla="*/ 237112 h 367283"/>
                  <a:gd name="connsiteX135" fmla="*/ 216041 w 424784"/>
                  <a:gd name="connsiteY135" fmla="*/ 237112 h 367283"/>
                  <a:gd name="connsiteX136" fmla="*/ 170980 w 424784"/>
                  <a:gd name="connsiteY136" fmla="*/ 227846 h 367283"/>
                  <a:gd name="connsiteX137" fmla="*/ 177453 w 424784"/>
                  <a:gd name="connsiteY137" fmla="*/ 188878 h 367283"/>
                  <a:gd name="connsiteX138" fmla="*/ 223023 w 424784"/>
                  <a:gd name="connsiteY138" fmla="*/ 199223 h 367283"/>
                  <a:gd name="connsiteX139" fmla="*/ 216041 w 424784"/>
                  <a:gd name="connsiteY139" fmla="*/ 237112 h 367283"/>
                  <a:gd name="connsiteX140" fmla="*/ 216041 w 424784"/>
                  <a:gd name="connsiteY140" fmla="*/ 237112 h 367283"/>
                  <a:gd name="connsiteX141" fmla="*/ 229560 w 424784"/>
                  <a:gd name="connsiteY141" fmla="*/ 196303 h 367283"/>
                  <a:gd name="connsiteX142" fmla="*/ 229560 w 424784"/>
                  <a:gd name="connsiteY142" fmla="*/ 196303 h 367283"/>
                  <a:gd name="connsiteX143" fmla="*/ 237049 w 424784"/>
                  <a:gd name="connsiteY143" fmla="*/ 156509 h 367283"/>
                  <a:gd name="connsiteX144" fmla="*/ 289219 w 424784"/>
                  <a:gd name="connsiteY144" fmla="*/ 170155 h 367283"/>
                  <a:gd name="connsiteX145" fmla="*/ 279699 w 424784"/>
                  <a:gd name="connsiteY145" fmla="*/ 207854 h 367283"/>
                  <a:gd name="connsiteX146" fmla="*/ 229560 w 424784"/>
                  <a:gd name="connsiteY146" fmla="*/ 196303 h 367283"/>
                  <a:gd name="connsiteX147" fmla="*/ 229560 w 424784"/>
                  <a:gd name="connsiteY147" fmla="*/ 196303 h 367283"/>
                  <a:gd name="connsiteX148" fmla="*/ 241111 w 424784"/>
                  <a:gd name="connsiteY148" fmla="*/ 103007 h 367283"/>
                  <a:gd name="connsiteX149" fmla="*/ 241111 w 424784"/>
                  <a:gd name="connsiteY149" fmla="*/ 103007 h 367283"/>
                  <a:gd name="connsiteX150" fmla="*/ 212804 w 424784"/>
                  <a:gd name="connsiteY150" fmla="*/ 97993 h 367283"/>
                  <a:gd name="connsiteX151" fmla="*/ 191924 w 424784"/>
                  <a:gd name="connsiteY151" fmla="*/ 94185 h 367283"/>
                  <a:gd name="connsiteX152" fmla="*/ 196493 w 424784"/>
                  <a:gd name="connsiteY152" fmla="*/ 61499 h 367283"/>
                  <a:gd name="connsiteX153" fmla="*/ 210647 w 424784"/>
                  <a:gd name="connsiteY153" fmla="*/ 65371 h 367283"/>
                  <a:gd name="connsiteX154" fmla="*/ 246505 w 424784"/>
                  <a:gd name="connsiteY154" fmla="*/ 75335 h 367283"/>
                  <a:gd name="connsiteX155" fmla="*/ 241111 w 424784"/>
                  <a:gd name="connsiteY155" fmla="*/ 103007 h 367283"/>
                  <a:gd name="connsiteX156" fmla="*/ 241111 w 424784"/>
                  <a:gd name="connsiteY156" fmla="*/ 103007 h 367283"/>
                  <a:gd name="connsiteX157" fmla="*/ 214582 w 424784"/>
                  <a:gd name="connsiteY157" fmla="*/ 102309 h 367283"/>
                  <a:gd name="connsiteX158" fmla="*/ 214582 w 424784"/>
                  <a:gd name="connsiteY158" fmla="*/ 102309 h 367283"/>
                  <a:gd name="connsiteX159" fmla="*/ 240349 w 424784"/>
                  <a:gd name="connsiteY159" fmla="*/ 106942 h 367283"/>
                  <a:gd name="connsiteX160" fmla="*/ 232099 w 424784"/>
                  <a:gd name="connsiteY160" fmla="*/ 150734 h 367283"/>
                  <a:gd name="connsiteX161" fmla="*/ 198017 w 424784"/>
                  <a:gd name="connsiteY161" fmla="*/ 142420 h 367283"/>
                  <a:gd name="connsiteX162" fmla="*/ 185197 w 424784"/>
                  <a:gd name="connsiteY162" fmla="*/ 139437 h 367283"/>
                  <a:gd name="connsiteX163" fmla="*/ 191353 w 424784"/>
                  <a:gd name="connsiteY163" fmla="*/ 98247 h 367283"/>
                  <a:gd name="connsiteX164" fmla="*/ 214582 w 424784"/>
                  <a:gd name="connsiteY164" fmla="*/ 102309 h 367283"/>
                  <a:gd name="connsiteX165" fmla="*/ 214582 w 424784"/>
                  <a:gd name="connsiteY165" fmla="*/ 102309 h 367283"/>
                  <a:gd name="connsiteX166" fmla="*/ 196874 w 424784"/>
                  <a:gd name="connsiteY166" fmla="*/ 146608 h 367283"/>
                  <a:gd name="connsiteX167" fmla="*/ 196874 w 424784"/>
                  <a:gd name="connsiteY167" fmla="*/ 146608 h 367283"/>
                  <a:gd name="connsiteX168" fmla="*/ 231274 w 424784"/>
                  <a:gd name="connsiteY168" fmla="*/ 155050 h 367283"/>
                  <a:gd name="connsiteX169" fmla="*/ 223848 w 424784"/>
                  <a:gd name="connsiteY169" fmla="*/ 194970 h 367283"/>
                  <a:gd name="connsiteX170" fmla="*/ 178152 w 424784"/>
                  <a:gd name="connsiteY170" fmla="*/ 184625 h 367283"/>
                  <a:gd name="connsiteX171" fmla="*/ 182087 w 424784"/>
                  <a:gd name="connsiteY171" fmla="*/ 159937 h 367283"/>
                  <a:gd name="connsiteX172" fmla="*/ 184498 w 424784"/>
                  <a:gd name="connsiteY172" fmla="*/ 143689 h 367283"/>
                  <a:gd name="connsiteX173" fmla="*/ 196874 w 424784"/>
                  <a:gd name="connsiteY173" fmla="*/ 146608 h 367283"/>
                  <a:gd name="connsiteX174" fmla="*/ 196874 w 424784"/>
                  <a:gd name="connsiteY174" fmla="*/ 146608 h 367283"/>
                  <a:gd name="connsiteX175" fmla="*/ 177390 w 424784"/>
                  <a:gd name="connsiteY175" fmla="*/ 161650 h 367283"/>
                  <a:gd name="connsiteX176" fmla="*/ 177390 w 424784"/>
                  <a:gd name="connsiteY176" fmla="*/ 161650 h 367283"/>
                  <a:gd name="connsiteX177" fmla="*/ 173773 w 424784"/>
                  <a:gd name="connsiteY177" fmla="*/ 183673 h 367283"/>
                  <a:gd name="connsiteX178" fmla="*/ 131059 w 424784"/>
                  <a:gd name="connsiteY178" fmla="*/ 174407 h 367283"/>
                  <a:gd name="connsiteX179" fmla="*/ 133788 w 424784"/>
                  <a:gd name="connsiteY179" fmla="*/ 152511 h 367283"/>
                  <a:gd name="connsiteX180" fmla="*/ 136390 w 424784"/>
                  <a:gd name="connsiteY180" fmla="*/ 133217 h 367283"/>
                  <a:gd name="connsiteX181" fmla="*/ 180119 w 424784"/>
                  <a:gd name="connsiteY181" fmla="*/ 142801 h 367283"/>
                  <a:gd name="connsiteX182" fmla="*/ 177390 w 424784"/>
                  <a:gd name="connsiteY182" fmla="*/ 161650 h 367283"/>
                  <a:gd name="connsiteX183" fmla="*/ 177390 w 424784"/>
                  <a:gd name="connsiteY183" fmla="*/ 161650 h 367283"/>
                  <a:gd name="connsiteX184" fmla="*/ 173138 w 424784"/>
                  <a:gd name="connsiteY184" fmla="*/ 187862 h 367283"/>
                  <a:gd name="connsiteX185" fmla="*/ 173138 w 424784"/>
                  <a:gd name="connsiteY185" fmla="*/ 187862 h 367283"/>
                  <a:gd name="connsiteX186" fmla="*/ 166537 w 424784"/>
                  <a:gd name="connsiteY186" fmla="*/ 226894 h 367283"/>
                  <a:gd name="connsiteX187" fmla="*/ 149718 w 424784"/>
                  <a:gd name="connsiteY187" fmla="*/ 223467 h 367283"/>
                  <a:gd name="connsiteX188" fmla="*/ 125664 w 424784"/>
                  <a:gd name="connsiteY188" fmla="*/ 218517 h 367283"/>
                  <a:gd name="connsiteX189" fmla="*/ 130552 w 424784"/>
                  <a:gd name="connsiteY189" fmla="*/ 178533 h 367283"/>
                  <a:gd name="connsiteX190" fmla="*/ 173138 w 424784"/>
                  <a:gd name="connsiteY190" fmla="*/ 187862 h 367283"/>
                  <a:gd name="connsiteX191" fmla="*/ 173138 w 424784"/>
                  <a:gd name="connsiteY191" fmla="*/ 187862 h 367283"/>
                  <a:gd name="connsiteX192" fmla="*/ 170218 w 424784"/>
                  <a:gd name="connsiteY192" fmla="*/ 232289 h 367283"/>
                  <a:gd name="connsiteX193" fmla="*/ 170218 w 424784"/>
                  <a:gd name="connsiteY193" fmla="*/ 232289 h 367283"/>
                  <a:gd name="connsiteX194" fmla="*/ 215216 w 424784"/>
                  <a:gd name="connsiteY194" fmla="*/ 241619 h 367283"/>
                  <a:gd name="connsiteX195" fmla="*/ 207093 w 424784"/>
                  <a:gd name="connsiteY195" fmla="*/ 284840 h 367283"/>
                  <a:gd name="connsiteX196" fmla="*/ 188560 w 424784"/>
                  <a:gd name="connsiteY196" fmla="*/ 281095 h 367283"/>
                  <a:gd name="connsiteX197" fmla="*/ 162475 w 424784"/>
                  <a:gd name="connsiteY197" fmla="*/ 275193 h 367283"/>
                  <a:gd name="connsiteX198" fmla="*/ 170218 w 424784"/>
                  <a:gd name="connsiteY198" fmla="*/ 232289 h 367283"/>
                  <a:gd name="connsiteX199" fmla="*/ 170218 w 424784"/>
                  <a:gd name="connsiteY199" fmla="*/ 232289 h 367283"/>
                  <a:gd name="connsiteX200" fmla="*/ 220548 w 424784"/>
                  <a:gd name="connsiteY200" fmla="*/ 242761 h 367283"/>
                  <a:gd name="connsiteX201" fmla="*/ 220548 w 424784"/>
                  <a:gd name="connsiteY201" fmla="*/ 242761 h 367283"/>
                  <a:gd name="connsiteX202" fmla="*/ 253994 w 424784"/>
                  <a:gd name="connsiteY202" fmla="*/ 249869 h 367283"/>
                  <a:gd name="connsiteX203" fmla="*/ 267069 w 424784"/>
                  <a:gd name="connsiteY203" fmla="*/ 252789 h 367283"/>
                  <a:gd name="connsiteX204" fmla="*/ 254312 w 424784"/>
                  <a:gd name="connsiteY204" fmla="*/ 294296 h 367283"/>
                  <a:gd name="connsiteX205" fmla="*/ 211916 w 424784"/>
                  <a:gd name="connsiteY205" fmla="*/ 285791 h 367283"/>
                  <a:gd name="connsiteX206" fmla="*/ 220548 w 424784"/>
                  <a:gd name="connsiteY206" fmla="*/ 242761 h 367283"/>
                  <a:gd name="connsiteX207" fmla="*/ 220548 w 424784"/>
                  <a:gd name="connsiteY207" fmla="*/ 242761 h 367283"/>
                  <a:gd name="connsiteX208" fmla="*/ 271131 w 424784"/>
                  <a:gd name="connsiteY208" fmla="*/ 253677 h 367283"/>
                  <a:gd name="connsiteX209" fmla="*/ 271131 w 424784"/>
                  <a:gd name="connsiteY209" fmla="*/ 253677 h 367283"/>
                  <a:gd name="connsiteX210" fmla="*/ 322412 w 424784"/>
                  <a:gd name="connsiteY210" fmla="*/ 265228 h 367283"/>
                  <a:gd name="connsiteX211" fmla="*/ 309719 w 424784"/>
                  <a:gd name="connsiteY211" fmla="*/ 304895 h 367283"/>
                  <a:gd name="connsiteX212" fmla="*/ 291059 w 424784"/>
                  <a:gd name="connsiteY212" fmla="*/ 301468 h 367283"/>
                  <a:gd name="connsiteX213" fmla="*/ 258691 w 424784"/>
                  <a:gd name="connsiteY213" fmla="*/ 295121 h 367283"/>
                  <a:gd name="connsiteX214" fmla="*/ 271131 w 424784"/>
                  <a:gd name="connsiteY214" fmla="*/ 253677 h 367283"/>
                  <a:gd name="connsiteX215" fmla="*/ 271131 w 424784"/>
                  <a:gd name="connsiteY215" fmla="*/ 253677 h 367283"/>
                  <a:gd name="connsiteX216" fmla="*/ 272464 w 424784"/>
                  <a:gd name="connsiteY216" fmla="*/ 249234 h 367283"/>
                  <a:gd name="connsiteX217" fmla="*/ 272464 w 424784"/>
                  <a:gd name="connsiteY217" fmla="*/ 249234 h 367283"/>
                  <a:gd name="connsiteX218" fmla="*/ 282745 w 424784"/>
                  <a:gd name="connsiteY218" fmla="*/ 212995 h 367283"/>
                  <a:gd name="connsiteX219" fmla="*/ 336121 w 424784"/>
                  <a:gd name="connsiteY219" fmla="*/ 225244 h 367283"/>
                  <a:gd name="connsiteX220" fmla="*/ 323935 w 424784"/>
                  <a:gd name="connsiteY220" fmla="*/ 260785 h 367283"/>
                  <a:gd name="connsiteX221" fmla="*/ 272464 w 424784"/>
                  <a:gd name="connsiteY221" fmla="*/ 249234 h 367283"/>
                  <a:gd name="connsiteX222" fmla="*/ 272464 w 424784"/>
                  <a:gd name="connsiteY222" fmla="*/ 249234 h 367283"/>
                  <a:gd name="connsiteX223" fmla="*/ 147814 w 424784"/>
                  <a:gd name="connsiteY223" fmla="*/ 48552 h 367283"/>
                  <a:gd name="connsiteX224" fmla="*/ 147814 w 424784"/>
                  <a:gd name="connsiteY224" fmla="*/ 48552 h 367283"/>
                  <a:gd name="connsiteX225" fmla="*/ 191353 w 424784"/>
                  <a:gd name="connsiteY225" fmla="*/ 60103 h 367283"/>
                  <a:gd name="connsiteX226" fmla="*/ 187037 w 424784"/>
                  <a:gd name="connsiteY226" fmla="*/ 93233 h 367283"/>
                  <a:gd name="connsiteX227" fmla="*/ 143054 w 424784"/>
                  <a:gd name="connsiteY227" fmla="*/ 84982 h 367283"/>
                  <a:gd name="connsiteX228" fmla="*/ 147814 w 424784"/>
                  <a:gd name="connsiteY228" fmla="*/ 48552 h 367283"/>
                  <a:gd name="connsiteX229" fmla="*/ 147814 w 424784"/>
                  <a:gd name="connsiteY229" fmla="*/ 48552 h 367283"/>
                  <a:gd name="connsiteX230" fmla="*/ 142420 w 424784"/>
                  <a:gd name="connsiteY230" fmla="*/ 89933 h 367283"/>
                  <a:gd name="connsiteX231" fmla="*/ 142420 w 424784"/>
                  <a:gd name="connsiteY231" fmla="*/ 89933 h 367283"/>
                  <a:gd name="connsiteX232" fmla="*/ 186529 w 424784"/>
                  <a:gd name="connsiteY232" fmla="*/ 97358 h 367283"/>
                  <a:gd name="connsiteX233" fmla="*/ 180817 w 424784"/>
                  <a:gd name="connsiteY233" fmla="*/ 138358 h 367283"/>
                  <a:gd name="connsiteX234" fmla="*/ 137088 w 424784"/>
                  <a:gd name="connsiteY234" fmla="*/ 128774 h 367283"/>
                  <a:gd name="connsiteX235" fmla="*/ 142420 w 424784"/>
                  <a:gd name="connsiteY235" fmla="*/ 89933 h 367283"/>
                  <a:gd name="connsiteX236" fmla="*/ 142420 w 424784"/>
                  <a:gd name="connsiteY236" fmla="*/ 89933 h 367283"/>
                  <a:gd name="connsiteX237" fmla="*/ 87775 w 424784"/>
                  <a:gd name="connsiteY237" fmla="*/ 80285 h 367283"/>
                  <a:gd name="connsiteX238" fmla="*/ 87775 w 424784"/>
                  <a:gd name="connsiteY238" fmla="*/ 80285 h 367283"/>
                  <a:gd name="connsiteX239" fmla="*/ 137596 w 424784"/>
                  <a:gd name="connsiteY239" fmla="*/ 89107 h 367283"/>
                  <a:gd name="connsiteX240" fmla="*/ 132646 w 424784"/>
                  <a:gd name="connsiteY240" fmla="*/ 127949 h 367283"/>
                  <a:gd name="connsiteX241" fmla="*/ 84030 w 424784"/>
                  <a:gd name="connsiteY241" fmla="*/ 118620 h 367283"/>
                  <a:gd name="connsiteX242" fmla="*/ 87775 w 424784"/>
                  <a:gd name="connsiteY242" fmla="*/ 80285 h 367283"/>
                  <a:gd name="connsiteX243" fmla="*/ 87775 w 424784"/>
                  <a:gd name="connsiteY243" fmla="*/ 80285 h 367283"/>
                  <a:gd name="connsiteX244" fmla="*/ 132075 w 424784"/>
                  <a:gd name="connsiteY244" fmla="*/ 132265 h 367283"/>
                  <a:gd name="connsiteX245" fmla="*/ 132075 w 424784"/>
                  <a:gd name="connsiteY245" fmla="*/ 132265 h 367283"/>
                  <a:gd name="connsiteX246" fmla="*/ 130234 w 424784"/>
                  <a:gd name="connsiteY246" fmla="*/ 146799 h 367283"/>
                  <a:gd name="connsiteX247" fmla="*/ 126553 w 424784"/>
                  <a:gd name="connsiteY247" fmla="*/ 173392 h 367283"/>
                  <a:gd name="connsiteX248" fmla="*/ 115383 w 424784"/>
                  <a:gd name="connsiteY248" fmla="*/ 170980 h 367283"/>
                  <a:gd name="connsiteX249" fmla="*/ 79714 w 424784"/>
                  <a:gd name="connsiteY249" fmla="*/ 163427 h 367283"/>
                  <a:gd name="connsiteX250" fmla="*/ 81936 w 424784"/>
                  <a:gd name="connsiteY250" fmla="*/ 139881 h 367283"/>
                  <a:gd name="connsiteX251" fmla="*/ 83586 w 424784"/>
                  <a:gd name="connsiteY251" fmla="*/ 122872 h 367283"/>
                  <a:gd name="connsiteX252" fmla="*/ 132075 w 424784"/>
                  <a:gd name="connsiteY252" fmla="*/ 132265 h 367283"/>
                  <a:gd name="connsiteX253" fmla="*/ 132075 w 424784"/>
                  <a:gd name="connsiteY253" fmla="*/ 132265 h 367283"/>
                  <a:gd name="connsiteX254" fmla="*/ 40048 w 424784"/>
                  <a:gd name="connsiteY254" fmla="*/ 155875 h 367283"/>
                  <a:gd name="connsiteX255" fmla="*/ 40048 w 424784"/>
                  <a:gd name="connsiteY255" fmla="*/ 155875 h 367283"/>
                  <a:gd name="connsiteX256" fmla="*/ 40873 w 424784"/>
                  <a:gd name="connsiteY256" fmla="*/ 127441 h 367283"/>
                  <a:gd name="connsiteX257" fmla="*/ 41507 w 424784"/>
                  <a:gd name="connsiteY257" fmla="*/ 115573 h 367283"/>
                  <a:gd name="connsiteX258" fmla="*/ 79651 w 424784"/>
                  <a:gd name="connsiteY258" fmla="*/ 122174 h 367283"/>
                  <a:gd name="connsiteX259" fmla="*/ 78509 w 424784"/>
                  <a:gd name="connsiteY259" fmla="*/ 134232 h 367283"/>
                  <a:gd name="connsiteX260" fmla="*/ 75716 w 424784"/>
                  <a:gd name="connsiteY260" fmla="*/ 162602 h 367283"/>
                  <a:gd name="connsiteX261" fmla="*/ 40048 w 424784"/>
                  <a:gd name="connsiteY261" fmla="*/ 155875 h 367283"/>
                  <a:gd name="connsiteX262" fmla="*/ 40048 w 424784"/>
                  <a:gd name="connsiteY262" fmla="*/ 155875 h 367283"/>
                  <a:gd name="connsiteX263" fmla="*/ 202396 w 424784"/>
                  <a:gd name="connsiteY263" fmla="*/ 333963 h 367283"/>
                  <a:gd name="connsiteX264" fmla="*/ 202396 w 424784"/>
                  <a:gd name="connsiteY264" fmla="*/ 333963 h 367283"/>
                  <a:gd name="connsiteX265" fmla="*/ 211218 w 424784"/>
                  <a:gd name="connsiteY265" fmla="*/ 289853 h 367283"/>
                  <a:gd name="connsiteX266" fmla="*/ 253043 w 424784"/>
                  <a:gd name="connsiteY266" fmla="*/ 298358 h 367283"/>
                  <a:gd name="connsiteX267" fmla="*/ 244157 w 424784"/>
                  <a:gd name="connsiteY267" fmla="*/ 325776 h 367283"/>
                  <a:gd name="connsiteX268" fmla="*/ 238001 w 424784"/>
                  <a:gd name="connsiteY268" fmla="*/ 343166 h 367283"/>
                  <a:gd name="connsiteX269" fmla="*/ 202396 w 424784"/>
                  <a:gd name="connsiteY269" fmla="*/ 333963 h 367283"/>
                  <a:gd name="connsiteX270" fmla="*/ 202396 w 424784"/>
                  <a:gd name="connsiteY270" fmla="*/ 333963 h 367283"/>
                  <a:gd name="connsiteX271" fmla="*/ 245427 w 424784"/>
                  <a:gd name="connsiteY271" fmla="*/ 345133 h 367283"/>
                  <a:gd name="connsiteX272" fmla="*/ 245427 w 424784"/>
                  <a:gd name="connsiteY272" fmla="*/ 345133 h 367283"/>
                  <a:gd name="connsiteX273" fmla="*/ 242824 w 424784"/>
                  <a:gd name="connsiteY273" fmla="*/ 344498 h 367283"/>
                  <a:gd name="connsiteX274" fmla="*/ 246760 w 424784"/>
                  <a:gd name="connsiteY274" fmla="*/ 332376 h 367283"/>
                  <a:gd name="connsiteX275" fmla="*/ 257358 w 424784"/>
                  <a:gd name="connsiteY275" fmla="*/ 299310 h 367283"/>
                  <a:gd name="connsiteX276" fmla="*/ 298231 w 424784"/>
                  <a:gd name="connsiteY276" fmla="*/ 307307 h 367283"/>
                  <a:gd name="connsiteX277" fmla="*/ 308386 w 424784"/>
                  <a:gd name="connsiteY277" fmla="*/ 309211 h 367283"/>
                  <a:gd name="connsiteX278" fmla="*/ 294360 w 424784"/>
                  <a:gd name="connsiteY278" fmla="*/ 355859 h 367283"/>
                  <a:gd name="connsiteX279" fmla="*/ 245427 w 424784"/>
                  <a:gd name="connsiteY279" fmla="*/ 345133 h 367283"/>
                  <a:gd name="connsiteX280" fmla="*/ 245427 w 424784"/>
                  <a:gd name="connsiteY280" fmla="*/ 345133 h 367283"/>
                  <a:gd name="connsiteX281" fmla="*/ 363221 w 424784"/>
                  <a:gd name="connsiteY281" fmla="*/ 314415 h 367283"/>
                  <a:gd name="connsiteX282" fmla="*/ 363221 w 424784"/>
                  <a:gd name="connsiteY282" fmla="*/ 314415 h 367283"/>
                  <a:gd name="connsiteX283" fmla="*/ 314479 w 424784"/>
                  <a:gd name="connsiteY283" fmla="*/ 305720 h 367283"/>
                  <a:gd name="connsiteX284" fmla="*/ 327553 w 424784"/>
                  <a:gd name="connsiteY284" fmla="*/ 266371 h 367283"/>
                  <a:gd name="connsiteX285" fmla="*/ 380484 w 424784"/>
                  <a:gd name="connsiteY285" fmla="*/ 278810 h 367283"/>
                  <a:gd name="connsiteX286" fmla="*/ 374264 w 424784"/>
                  <a:gd name="connsiteY286" fmla="*/ 291377 h 367283"/>
                  <a:gd name="connsiteX287" fmla="*/ 363221 w 424784"/>
                  <a:gd name="connsiteY287" fmla="*/ 314415 h 367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</a:cxnLst>
                <a:rect l="l" t="t" r="r" b="b"/>
                <a:pathLst>
                  <a:path w="424784" h="367283">
                    <a:moveTo>
                      <a:pt x="420722" y="323808"/>
                    </a:moveTo>
                    <a:cubicBezTo>
                      <a:pt x="403142" y="321079"/>
                      <a:pt x="385625" y="318223"/>
                      <a:pt x="368108" y="315240"/>
                    </a:cubicBezTo>
                    <a:cubicBezTo>
                      <a:pt x="371535" y="307053"/>
                      <a:pt x="375090" y="298929"/>
                      <a:pt x="378834" y="290996"/>
                    </a:cubicBezTo>
                    <a:cubicBezTo>
                      <a:pt x="380611" y="287251"/>
                      <a:pt x="382515" y="283507"/>
                      <a:pt x="384292" y="279762"/>
                    </a:cubicBezTo>
                    <a:lnTo>
                      <a:pt x="391781" y="281539"/>
                    </a:lnTo>
                    <a:lnTo>
                      <a:pt x="387783" y="275700"/>
                    </a:lnTo>
                    <a:lnTo>
                      <a:pt x="386387" y="275383"/>
                    </a:lnTo>
                    <a:lnTo>
                      <a:pt x="386894" y="274367"/>
                    </a:lnTo>
                    <a:lnTo>
                      <a:pt x="384419" y="270686"/>
                    </a:lnTo>
                    <a:lnTo>
                      <a:pt x="382579" y="274431"/>
                    </a:lnTo>
                    <a:lnTo>
                      <a:pt x="382579" y="274431"/>
                    </a:lnTo>
                    <a:cubicBezTo>
                      <a:pt x="364744" y="270179"/>
                      <a:pt x="346910" y="265990"/>
                      <a:pt x="329076" y="261928"/>
                    </a:cubicBezTo>
                    <a:cubicBezTo>
                      <a:pt x="333138" y="250060"/>
                      <a:pt x="337200" y="238255"/>
                      <a:pt x="341325" y="226386"/>
                    </a:cubicBezTo>
                    <a:cubicBezTo>
                      <a:pt x="346339" y="227529"/>
                      <a:pt x="351416" y="228671"/>
                      <a:pt x="356430" y="229814"/>
                    </a:cubicBezTo>
                    <a:lnTo>
                      <a:pt x="352622" y="224228"/>
                    </a:lnTo>
                    <a:lnTo>
                      <a:pt x="342848" y="222071"/>
                    </a:lnTo>
                    <a:lnTo>
                      <a:pt x="345641" y="214074"/>
                    </a:lnTo>
                    <a:lnTo>
                      <a:pt x="341960" y="208679"/>
                    </a:lnTo>
                    <a:cubicBezTo>
                      <a:pt x="340436" y="212741"/>
                      <a:pt x="338977" y="216866"/>
                      <a:pt x="337517" y="220928"/>
                    </a:cubicBezTo>
                    <a:cubicBezTo>
                      <a:pt x="319556" y="216930"/>
                      <a:pt x="301658" y="212868"/>
                      <a:pt x="283760" y="208743"/>
                    </a:cubicBezTo>
                    <a:cubicBezTo>
                      <a:pt x="287188" y="196303"/>
                      <a:pt x="290488" y="183864"/>
                      <a:pt x="293661" y="171361"/>
                    </a:cubicBezTo>
                    <a:lnTo>
                      <a:pt x="293661" y="171361"/>
                    </a:lnTo>
                    <a:cubicBezTo>
                      <a:pt x="302991" y="173899"/>
                      <a:pt x="312321" y="176438"/>
                      <a:pt x="321650" y="179040"/>
                    </a:cubicBezTo>
                    <a:lnTo>
                      <a:pt x="317652" y="173265"/>
                    </a:lnTo>
                    <a:cubicBezTo>
                      <a:pt x="310036" y="171170"/>
                      <a:pt x="302356" y="169076"/>
                      <a:pt x="294677" y="167045"/>
                    </a:cubicBezTo>
                    <a:cubicBezTo>
                      <a:pt x="296390" y="160318"/>
                      <a:pt x="298041" y="153590"/>
                      <a:pt x="299627" y="146863"/>
                    </a:cubicBezTo>
                    <a:lnTo>
                      <a:pt x="296010" y="141531"/>
                    </a:lnTo>
                    <a:cubicBezTo>
                      <a:pt x="294042" y="149592"/>
                      <a:pt x="292075" y="157715"/>
                      <a:pt x="290107" y="165776"/>
                    </a:cubicBezTo>
                    <a:lnTo>
                      <a:pt x="290107" y="165776"/>
                    </a:lnTo>
                    <a:cubicBezTo>
                      <a:pt x="272654" y="161143"/>
                      <a:pt x="255200" y="156573"/>
                      <a:pt x="237683" y="152130"/>
                    </a:cubicBezTo>
                    <a:cubicBezTo>
                      <a:pt x="240349" y="137343"/>
                      <a:pt x="242951" y="122618"/>
                      <a:pt x="245490" y="107830"/>
                    </a:cubicBezTo>
                    <a:lnTo>
                      <a:pt x="276906" y="113479"/>
                    </a:lnTo>
                    <a:lnTo>
                      <a:pt x="273733" y="108846"/>
                    </a:lnTo>
                    <a:lnTo>
                      <a:pt x="246125" y="103959"/>
                    </a:lnTo>
                    <a:cubicBezTo>
                      <a:pt x="247648" y="94820"/>
                      <a:pt x="249171" y="85680"/>
                      <a:pt x="250631" y="76541"/>
                    </a:cubicBezTo>
                    <a:lnTo>
                      <a:pt x="251837" y="76858"/>
                    </a:lnTo>
                    <a:lnTo>
                      <a:pt x="247394" y="70321"/>
                    </a:lnTo>
                    <a:lnTo>
                      <a:pt x="247140" y="71591"/>
                    </a:lnTo>
                    <a:cubicBezTo>
                      <a:pt x="235272" y="68354"/>
                      <a:pt x="223340" y="65244"/>
                      <a:pt x="211472" y="61944"/>
                    </a:cubicBezTo>
                    <a:cubicBezTo>
                      <a:pt x="206585" y="60611"/>
                      <a:pt x="201698" y="59214"/>
                      <a:pt x="196811" y="57818"/>
                    </a:cubicBezTo>
                    <a:cubicBezTo>
                      <a:pt x="198397" y="45569"/>
                      <a:pt x="199794" y="33257"/>
                      <a:pt x="201063" y="20944"/>
                    </a:cubicBezTo>
                    <a:lnTo>
                      <a:pt x="201063" y="20944"/>
                    </a:lnTo>
                    <a:cubicBezTo>
                      <a:pt x="206141" y="22213"/>
                      <a:pt x="211154" y="23483"/>
                      <a:pt x="216232" y="24815"/>
                    </a:cubicBezTo>
                    <a:lnTo>
                      <a:pt x="211726" y="18215"/>
                    </a:lnTo>
                    <a:cubicBezTo>
                      <a:pt x="208362" y="17326"/>
                      <a:pt x="204935" y="16374"/>
                      <a:pt x="201571" y="15549"/>
                    </a:cubicBezTo>
                    <a:cubicBezTo>
                      <a:pt x="201952" y="11995"/>
                      <a:pt x="202269" y="8441"/>
                      <a:pt x="202586" y="4887"/>
                    </a:cubicBezTo>
                    <a:lnTo>
                      <a:pt x="199222" y="0"/>
                    </a:lnTo>
                    <a:cubicBezTo>
                      <a:pt x="198524" y="4824"/>
                      <a:pt x="197890" y="9647"/>
                      <a:pt x="197255" y="14470"/>
                    </a:cubicBezTo>
                    <a:cubicBezTo>
                      <a:pt x="191035" y="12884"/>
                      <a:pt x="184816" y="11360"/>
                      <a:pt x="178596" y="9964"/>
                    </a:cubicBezTo>
                    <a:lnTo>
                      <a:pt x="171678" y="13709"/>
                    </a:lnTo>
                    <a:cubicBezTo>
                      <a:pt x="179992" y="15740"/>
                      <a:pt x="188243" y="17771"/>
                      <a:pt x="196557" y="19802"/>
                    </a:cubicBezTo>
                    <a:cubicBezTo>
                      <a:pt x="194907" y="31987"/>
                      <a:pt x="193320" y="44110"/>
                      <a:pt x="191733" y="56295"/>
                    </a:cubicBezTo>
                    <a:cubicBezTo>
                      <a:pt x="177263" y="52106"/>
                      <a:pt x="162792" y="47727"/>
                      <a:pt x="148259" y="43538"/>
                    </a:cubicBezTo>
                    <a:cubicBezTo>
                      <a:pt x="148957" y="37445"/>
                      <a:pt x="149655" y="31353"/>
                      <a:pt x="150290" y="25323"/>
                    </a:cubicBezTo>
                    <a:lnTo>
                      <a:pt x="145974" y="27671"/>
                    </a:lnTo>
                    <a:cubicBezTo>
                      <a:pt x="145212" y="32559"/>
                      <a:pt x="144450" y="37382"/>
                      <a:pt x="143752" y="42269"/>
                    </a:cubicBezTo>
                    <a:cubicBezTo>
                      <a:pt x="138294" y="40682"/>
                      <a:pt x="132900" y="39159"/>
                      <a:pt x="127441" y="37699"/>
                    </a:cubicBezTo>
                    <a:lnTo>
                      <a:pt x="121349" y="40999"/>
                    </a:lnTo>
                    <a:cubicBezTo>
                      <a:pt x="128584" y="43157"/>
                      <a:pt x="135819" y="45188"/>
                      <a:pt x="143118" y="47219"/>
                    </a:cubicBezTo>
                    <a:cubicBezTo>
                      <a:pt x="141341" y="59468"/>
                      <a:pt x="139754" y="71781"/>
                      <a:pt x="138167" y="84030"/>
                    </a:cubicBezTo>
                    <a:cubicBezTo>
                      <a:pt x="121475" y="80920"/>
                      <a:pt x="104847" y="77874"/>
                      <a:pt x="88155" y="75018"/>
                    </a:cubicBezTo>
                    <a:cubicBezTo>
                      <a:pt x="88663" y="69433"/>
                      <a:pt x="89107" y="63848"/>
                      <a:pt x="89552" y="58199"/>
                    </a:cubicBezTo>
                    <a:lnTo>
                      <a:pt x="85553" y="60357"/>
                    </a:lnTo>
                    <a:cubicBezTo>
                      <a:pt x="85045" y="64990"/>
                      <a:pt x="84538" y="69623"/>
                      <a:pt x="84094" y="74320"/>
                    </a:cubicBezTo>
                    <a:cubicBezTo>
                      <a:pt x="77874" y="73241"/>
                      <a:pt x="71654" y="72289"/>
                      <a:pt x="65498" y="71273"/>
                    </a:cubicBezTo>
                    <a:lnTo>
                      <a:pt x="59278" y="74637"/>
                    </a:lnTo>
                    <a:cubicBezTo>
                      <a:pt x="67338" y="76287"/>
                      <a:pt x="75462" y="77874"/>
                      <a:pt x="83586" y="79397"/>
                    </a:cubicBezTo>
                    <a:cubicBezTo>
                      <a:pt x="82316" y="92154"/>
                      <a:pt x="81174" y="104974"/>
                      <a:pt x="79968" y="117731"/>
                    </a:cubicBezTo>
                    <a:cubicBezTo>
                      <a:pt x="67148" y="115510"/>
                      <a:pt x="54391" y="113352"/>
                      <a:pt x="41634" y="111004"/>
                    </a:cubicBezTo>
                    <a:cubicBezTo>
                      <a:pt x="42142" y="101801"/>
                      <a:pt x="42650" y="92535"/>
                      <a:pt x="43157" y="83332"/>
                    </a:cubicBezTo>
                    <a:lnTo>
                      <a:pt x="40555" y="84728"/>
                    </a:lnTo>
                    <a:cubicBezTo>
                      <a:pt x="39921" y="93296"/>
                      <a:pt x="39349" y="101864"/>
                      <a:pt x="38715" y="110432"/>
                    </a:cubicBezTo>
                    <a:cubicBezTo>
                      <a:pt x="27608" y="108401"/>
                      <a:pt x="16565" y="106180"/>
                      <a:pt x="5585" y="103705"/>
                    </a:cubicBezTo>
                    <a:lnTo>
                      <a:pt x="0" y="106751"/>
                    </a:lnTo>
                    <a:cubicBezTo>
                      <a:pt x="12693" y="109988"/>
                      <a:pt x="25513" y="112590"/>
                      <a:pt x="38461" y="114939"/>
                    </a:cubicBezTo>
                    <a:cubicBezTo>
                      <a:pt x="38270" y="118112"/>
                      <a:pt x="38017" y="121285"/>
                      <a:pt x="37826" y="124459"/>
                    </a:cubicBezTo>
                    <a:cubicBezTo>
                      <a:pt x="37192" y="133344"/>
                      <a:pt x="36303" y="142420"/>
                      <a:pt x="35605" y="151559"/>
                    </a:cubicBezTo>
                    <a:lnTo>
                      <a:pt x="43855" y="161269"/>
                    </a:lnTo>
                    <a:cubicBezTo>
                      <a:pt x="54264" y="163364"/>
                      <a:pt x="64736" y="165331"/>
                      <a:pt x="75145" y="167299"/>
                    </a:cubicBezTo>
                    <a:cubicBezTo>
                      <a:pt x="74574" y="173201"/>
                      <a:pt x="74002" y="179104"/>
                      <a:pt x="73431" y="184943"/>
                    </a:cubicBezTo>
                    <a:cubicBezTo>
                      <a:pt x="73114" y="188179"/>
                      <a:pt x="72733" y="191416"/>
                      <a:pt x="72352" y="194717"/>
                    </a:cubicBezTo>
                    <a:lnTo>
                      <a:pt x="76414" y="199477"/>
                    </a:lnTo>
                    <a:cubicBezTo>
                      <a:pt x="76605" y="197446"/>
                      <a:pt x="76731" y="195415"/>
                      <a:pt x="76922" y="193384"/>
                    </a:cubicBezTo>
                    <a:cubicBezTo>
                      <a:pt x="77747" y="184943"/>
                      <a:pt x="78509" y="176502"/>
                      <a:pt x="79270" y="167997"/>
                    </a:cubicBezTo>
                    <a:cubicBezTo>
                      <a:pt x="91900" y="170345"/>
                      <a:pt x="104466" y="172757"/>
                      <a:pt x="116970" y="175423"/>
                    </a:cubicBezTo>
                    <a:cubicBezTo>
                      <a:pt x="119952" y="176057"/>
                      <a:pt x="122935" y="176755"/>
                      <a:pt x="125918" y="177390"/>
                    </a:cubicBezTo>
                    <a:cubicBezTo>
                      <a:pt x="124014" y="190718"/>
                      <a:pt x="122174" y="203983"/>
                      <a:pt x="120270" y="217311"/>
                    </a:cubicBezTo>
                    <a:cubicBezTo>
                      <a:pt x="108782" y="214899"/>
                      <a:pt x="97231" y="212551"/>
                      <a:pt x="85680" y="210456"/>
                    </a:cubicBezTo>
                    <a:lnTo>
                      <a:pt x="91329" y="217057"/>
                    </a:lnTo>
                    <a:cubicBezTo>
                      <a:pt x="100722" y="218834"/>
                      <a:pt x="110179" y="220484"/>
                      <a:pt x="119635" y="222198"/>
                    </a:cubicBezTo>
                    <a:cubicBezTo>
                      <a:pt x="118493" y="230258"/>
                      <a:pt x="117414" y="238318"/>
                      <a:pt x="116398" y="246442"/>
                    </a:cubicBezTo>
                    <a:lnTo>
                      <a:pt x="121285" y="252218"/>
                    </a:lnTo>
                    <a:cubicBezTo>
                      <a:pt x="122618" y="242570"/>
                      <a:pt x="123887" y="232924"/>
                      <a:pt x="125030" y="223213"/>
                    </a:cubicBezTo>
                    <a:cubicBezTo>
                      <a:pt x="132900" y="224673"/>
                      <a:pt x="140706" y="226133"/>
                      <a:pt x="148512" y="227656"/>
                    </a:cubicBezTo>
                    <a:cubicBezTo>
                      <a:pt x="154225" y="228798"/>
                      <a:pt x="160000" y="230004"/>
                      <a:pt x="165712" y="231147"/>
                    </a:cubicBezTo>
                    <a:cubicBezTo>
                      <a:pt x="163237" y="245427"/>
                      <a:pt x="160571" y="259643"/>
                      <a:pt x="157969" y="273860"/>
                    </a:cubicBezTo>
                    <a:cubicBezTo>
                      <a:pt x="150416" y="272019"/>
                      <a:pt x="142801" y="270242"/>
                      <a:pt x="135185" y="268529"/>
                    </a:cubicBezTo>
                    <a:lnTo>
                      <a:pt x="141785" y="276271"/>
                    </a:lnTo>
                    <a:cubicBezTo>
                      <a:pt x="146862" y="277224"/>
                      <a:pt x="151940" y="278175"/>
                      <a:pt x="156954" y="279064"/>
                    </a:cubicBezTo>
                    <a:cubicBezTo>
                      <a:pt x="156192" y="283189"/>
                      <a:pt x="155430" y="287251"/>
                      <a:pt x="154605" y="291377"/>
                    </a:cubicBezTo>
                    <a:lnTo>
                      <a:pt x="158477" y="295883"/>
                    </a:lnTo>
                    <a:cubicBezTo>
                      <a:pt x="159492" y="290551"/>
                      <a:pt x="160508" y="285220"/>
                      <a:pt x="161523" y="279889"/>
                    </a:cubicBezTo>
                    <a:cubicBezTo>
                      <a:pt x="171170" y="281666"/>
                      <a:pt x="180817" y="283380"/>
                      <a:pt x="190147" y="285347"/>
                    </a:cubicBezTo>
                    <a:cubicBezTo>
                      <a:pt x="195478" y="286490"/>
                      <a:pt x="200873" y="287569"/>
                      <a:pt x="206204" y="288648"/>
                    </a:cubicBezTo>
                    <a:cubicBezTo>
                      <a:pt x="203411" y="303245"/>
                      <a:pt x="200619" y="317906"/>
                      <a:pt x="197763" y="332503"/>
                    </a:cubicBezTo>
                    <a:lnTo>
                      <a:pt x="187164" y="329584"/>
                    </a:lnTo>
                    <a:lnTo>
                      <a:pt x="193891" y="337517"/>
                    </a:lnTo>
                    <a:lnTo>
                      <a:pt x="196620" y="338279"/>
                    </a:lnTo>
                    <a:lnTo>
                      <a:pt x="196240" y="340246"/>
                    </a:lnTo>
                    <a:lnTo>
                      <a:pt x="200111" y="344753"/>
                    </a:lnTo>
                    <a:lnTo>
                      <a:pt x="201190" y="339485"/>
                    </a:lnTo>
                    <a:cubicBezTo>
                      <a:pt x="212741" y="342594"/>
                      <a:pt x="224356" y="345514"/>
                      <a:pt x="236034" y="348307"/>
                    </a:cubicBezTo>
                    <a:cubicBezTo>
                      <a:pt x="233685" y="354653"/>
                      <a:pt x="231274" y="360936"/>
                      <a:pt x="228925" y="367283"/>
                    </a:cubicBezTo>
                    <a:lnTo>
                      <a:pt x="235716" y="366204"/>
                    </a:lnTo>
                    <a:cubicBezTo>
                      <a:pt x="237557" y="360619"/>
                      <a:pt x="239334" y="355098"/>
                      <a:pt x="241111" y="349576"/>
                    </a:cubicBezTo>
                    <a:cubicBezTo>
                      <a:pt x="255010" y="352813"/>
                      <a:pt x="268909" y="355732"/>
                      <a:pt x="282872" y="358525"/>
                    </a:cubicBezTo>
                    <a:lnTo>
                      <a:pt x="298802" y="355922"/>
                    </a:lnTo>
                    <a:cubicBezTo>
                      <a:pt x="303435" y="340500"/>
                      <a:pt x="308195" y="325141"/>
                      <a:pt x="313146" y="309846"/>
                    </a:cubicBezTo>
                    <a:cubicBezTo>
                      <a:pt x="329139" y="312828"/>
                      <a:pt x="345133" y="315812"/>
                      <a:pt x="361127" y="318667"/>
                    </a:cubicBezTo>
                    <a:cubicBezTo>
                      <a:pt x="356494" y="328314"/>
                      <a:pt x="351924" y="338088"/>
                      <a:pt x="347672" y="347989"/>
                    </a:cubicBezTo>
                    <a:lnTo>
                      <a:pt x="355288" y="346783"/>
                    </a:lnTo>
                    <a:cubicBezTo>
                      <a:pt x="358969" y="337707"/>
                      <a:pt x="362587" y="328632"/>
                      <a:pt x="366331" y="319619"/>
                    </a:cubicBezTo>
                    <a:cubicBezTo>
                      <a:pt x="385815" y="323047"/>
                      <a:pt x="405300" y="326410"/>
                      <a:pt x="424784" y="329520"/>
                    </a:cubicBezTo>
                    <a:lnTo>
                      <a:pt x="420722" y="323808"/>
                    </a:lnTo>
                    <a:lnTo>
                      <a:pt x="420722" y="323808"/>
                    </a:lnTo>
                    <a:close/>
                    <a:moveTo>
                      <a:pt x="228735" y="200555"/>
                    </a:moveTo>
                    <a:lnTo>
                      <a:pt x="228735" y="200555"/>
                    </a:lnTo>
                    <a:cubicBezTo>
                      <a:pt x="245300" y="204364"/>
                      <a:pt x="261928" y="208235"/>
                      <a:pt x="278493" y="212043"/>
                    </a:cubicBezTo>
                    <a:cubicBezTo>
                      <a:pt x="275446" y="223530"/>
                      <a:pt x="272337" y="234954"/>
                      <a:pt x="269036" y="246379"/>
                    </a:cubicBezTo>
                    <a:cubicBezTo>
                      <a:pt x="268846" y="247077"/>
                      <a:pt x="268655" y="247711"/>
                      <a:pt x="268465" y="248346"/>
                    </a:cubicBezTo>
                    <a:cubicBezTo>
                      <a:pt x="263134" y="247204"/>
                      <a:pt x="257803" y="245998"/>
                      <a:pt x="252471" y="244855"/>
                    </a:cubicBezTo>
                    <a:cubicBezTo>
                      <a:pt x="242126" y="242634"/>
                      <a:pt x="231781" y="240476"/>
                      <a:pt x="221436" y="238255"/>
                    </a:cubicBezTo>
                    <a:cubicBezTo>
                      <a:pt x="223911" y="225688"/>
                      <a:pt x="226323" y="213122"/>
                      <a:pt x="228735" y="200555"/>
                    </a:cubicBezTo>
                    <a:lnTo>
                      <a:pt x="228735" y="200555"/>
                    </a:lnTo>
                    <a:close/>
                    <a:moveTo>
                      <a:pt x="216041" y="237112"/>
                    </a:moveTo>
                    <a:lnTo>
                      <a:pt x="216041" y="237112"/>
                    </a:lnTo>
                    <a:cubicBezTo>
                      <a:pt x="201063" y="233939"/>
                      <a:pt x="186022" y="230893"/>
                      <a:pt x="170980" y="227846"/>
                    </a:cubicBezTo>
                    <a:cubicBezTo>
                      <a:pt x="173201" y="214899"/>
                      <a:pt x="175359" y="201888"/>
                      <a:pt x="177453" y="188878"/>
                    </a:cubicBezTo>
                    <a:cubicBezTo>
                      <a:pt x="192686" y="192305"/>
                      <a:pt x="207854" y="195732"/>
                      <a:pt x="223023" y="199223"/>
                    </a:cubicBezTo>
                    <a:cubicBezTo>
                      <a:pt x="220738" y="211853"/>
                      <a:pt x="218390" y="224483"/>
                      <a:pt x="216041" y="237112"/>
                    </a:cubicBezTo>
                    <a:lnTo>
                      <a:pt x="216041" y="237112"/>
                    </a:lnTo>
                    <a:close/>
                    <a:moveTo>
                      <a:pt x="229560" y="196303"/>
                    </a:moveTo>
                    <a:lnTo>
                      <a:pt x="229560" y="196303"/>
                    </a:lnTo>
                    <a:cubicBezTo>
                      <a:pt x="232099" y="183038"/>
                      <a:pt x="234637" y="169774"/>
                      <a:pt x="237049" y="156509"/>
                    </a:cubicBezTo>
                    <a:cubicBezTo>
                      <a:pt x="254439" y="160889"/>
                      <a:pt x="271829" y="165458"/>
                      <a:pt x="289219" y="170155"/>
                    </a:cubicBezTo>
                    <a:cubicBezTo>
                      <a:pt x="286109" y="182721"/>
                      <a:pt x="282999" y="195288"/>
                      <a:pt x="279699" y="207854"/>
                    </a:cubicBezTo>
                    <a:cubicBezTo>
                      <a:pt x="262944" y="203919"/>
                      <a:pt x="246252" y="200111"/>
                      <a:pt x="229560" y="196303"/>
                    </a:cubicBezTo>
                    <a:lnTo>
                      <a:pt x="229560" y="196303"/>
                    </a:lnTo>
                    <a:close/>
                    <a:moveTo>
                      <a:pt x="241111" y="103007"/>
                    </a:moveTo>
                    <a:lnTo>
                      <a:pt x="241111" y="103007"/>
                    </a:lnTo>
                    <a:cubicBezTo>
                      <a:pt x="231654" y="101357"/>
                      <a:pt x="222261" y="99643"/>
                      <a:pt x="212804" y="97993"/>
                    </a:cubicBezTo>
                    <a:cubicBezTo>
                      <a:pt x="205823" y="96724"/>
                      <a:pt x="198842" y="95454"/>
                      <a:pt x="191924" y="94185"/>
                    </a:cubicBezTo>
                    <a:cubicBezTo>
                      <a:pt x="193511" y="83332"/>
                      <a:pt x="195034" y="72416"/>
                      <a:pt x="196493" y="61499"/>
                    </a:cubicBezTo>
                    <a:cubicBezTo>
                      <a:pt x="201253" y="62769"/>
                      <a:pt x="205950" y="64038"/>
                      <a:pt x="210647" y="65371"/>
                    </a:cubicBezTo>
                    <a:cubicBezTo>
                      <a:pt x="222579" y="68734"/>
                      <a:pt x="234574" y="71971"/>
                      <a:pt x="246505" y="75335"/>
                    </a:cubicBezTo>
                    <a:cubicBezTo>
                      <a:pt x="244665" y="84538"/>
                      <a:pt x="242888" y="93804"/>
                      <a:pt x="241111" y="103007"/>
                    </a:cubicBezTo>
                    <a:lnTo>
                      <a:pt x="241111" y="103007"/>
                    </a:lnTo>
                    <a:close/>
                    <a:moveTo>
                      <a:pt x="214582" y="102309"/>
                    </a:moveTo>
                    <a:lnTo>
                      <a:pt x="214582" y="102309"/>
                    </a:lnTo>
                    <a:cubicBezTo>
                      <a:pt x="223150" y="103832"/>
                      <a:pt x="231781" y="105419"/>
                      <a:pt x="240349" y="106942"/>
                    </a:cubicBezTo>
                    <a:cubicBezTo>
                      <a:pt x="237557" y="121539"/>
                      <a:pt x="234828" y="136137"/>
                      <a:pt x="232099" y="150734"/>
                    </a:cubicBezTo>
                    <a:cubicBezTo>
                      <a:pt x="220738" y="147878"/>
                      <a:pt x="209377" y="145085"/>
                      <a:pt x="198017" y="142420"/>
                    </a:cubicBezTo>
                    <a:cubicBezTo>
                      <a:pt x="193764" y="141404"/>
                      <a:pt x="189449" y="140452"/>
                      <a:pt x="185197" y="139437"/>
                    </a:cubicBezTo>
                    <a:cubicBezTo>
                      <a:pt x="187291" y="125728"/>
                      <a:pt x="189385" y="112019"/>
                      <a:pt x="191353" y="98247"/>
                    </a:cubicBezTo>
                    <a:cubicBezTo>
                      <a:pt x="199096" y="99580"/>
                      <a:pt x="206839" y="100912"/>
                      <a:pt x="214582" y="102309"/>
                    </a:cubicBezTo>
                    <a:lnTo>
                      <a:pt x="214582" y="102309"/>
                    </a:lnTo>
                    <a:close/>
                    <a:moveTo>
                      <a:pt x="196874" y="146608"/>
                    </a:moveTo>
                    <a:lnTo>
                      <a:pt x="196874" y="146608"/>
                    </a:lnTo>
                    <a:cubicBezTo>
                      <a:pt x="208362" y="149338"/>
                      <a:pt x="219849" y="152130"/>
                      <a:pt x="231274" y="155050"/>
                    </a:cubicBezTo>
                    <a:cubicBezTo>
                      <a:pt x="228798" y="168378"/>
                      <a:pt x="226323" y="181706"/>
                      <a:pt x="223848" y="194970"/>
                    </a:cubicBezTo>
                    <a:cubicBezTo>
                      <a:pt x="208616" y="191480"/>
                      <a:pt x="193384" y="188053"/>
                      <a:pt x="178152" y="184625"/>
                    </a:cubicBezTo>
                    <a:cubicBezTo>
                      <a:pt x="179484" y="176375"/>
                      <a:pt x="180817" y="168187"/>
                      <a:pt x="182087" y="159937"/>
                    </a:cubicBezTo>
                    <a:cubicBezTo>
                      <a:pt x="182912" y="154542"/>
                      <a:pt x="183673" y="149084"/>
                      <a:pt x="184498" y="143689"/>
                    </a:cubicBezTo>
                    <a:cubicBezTo>
                      <a:pt x="188687" y="144705"/>
                      <a:pt x="192813" y="145657"/>
                      <a:pt x="196874" y="146608"/>
                    </a:cubicBezTo>
                    <a:lnTo>
                      <a:pt x="196874" y="146608"/>
                    </a:lnTo>
                    <a:close/>
                    <a:moveTo>
                      <a:pt x="177390" y="161650"/>
                    </a:moveTo>
                    <a:lnTo>
                      <a:pt x="177390" y="161650"/>
                    </a:lnTo>
                    <a:cubicBezTo>
                      <a:pt x="176247" y="169013"/>
                      <a:pt x="174978" y="176311"/>
                      <a:pt x="173773" y="183673"/>
                    </a:cubicBezTo>
                    <a:cubicBezTo>
                      <a:pt x="159556" y="180500"/>
                      <a:pt x="145339" y="177453"/>
                      <a:pt x="131059" y="174407"/>
                    </a:cubicBezTo>
                    <a:cubicBezTo>
                      <a:pt x="131948" y="167108"/>
                      <a:pt x="132836" y="159746"/>
                      <a:pt x="133788" y="152511"/>
                    </a:cubicBezTo>
                    <a:cubicBezTo>
                      <a:pt x="134613" y="146101"/>
                      <a:pt x="135502" y="139627"/>
                      <a:pt x="136390" y="133217"/>
                    </a:cubicBezTo>
                    <a:cubicBezTo>
                      <a:pt x="150988" y="136263"/>
                      <a:pt x="165522" y="139500"/>
                      <a:pt x="180119" y="142801"/>
                    </a:cubicBezTo>
                    <a:cubicBezTo>
                      <a:pt x="179294" y="149084"/>
                      <a:pt x="178405" y="155367"/>
                      <a:pt x="177390" y="161650"/>
                    </a:cubicBezTo>
                    <a:lnTo>
                      <a:pt x="177390" y="161650"/>
                    </a:lnTo>
                    <a:close/>
                    <a:moveTo>
                      <a:pt x="173138" y="187862"/>
                    </a:moveTo>
                    <a:lnTo>
                      <a:pt x="173138" y="187862"/>
                    </a:lnTo>
                    <a:cubicBezTo>
                      <a:pt x="170980" y="200873"/>
                      <a:pt x="168822" y="213884"/>
                      <a:pt x="166537" y="226894"/>
                    </a:cubicBezTo>
                    <a:cubicBezTo>
                      <a:pt x="160952" y="225752"/>
                      <a:pt x="155367" y="224610"/>
                      <a:pt x="149718" y="223467"/>
                    </a:cubicBezTo>
                    <a:cubicBezTo>
                      <a:pt x="141721" y="221880"/>
                      <a:pt x="133661" y="220230"/>
                      <a:pt x="125664" y="218517"/>
                    </a:cubicBezTo>
                    <a:cubicBezTo>
                      <a:pt x="127315" y="205188"/>
                      <a:pt x="128901" y="191860"/>
                      <a:pt x="130552" y="178533"/>
                    </a:cubicBezTo>
                    <a:cubicBezTo>
                      <a:pt x="144768" y="181642"/>
                      <a:pt x="158985" y="184689"/>
                      <a:pt x="173138" y="187862"/>
                    </a:cubicBezTo>
                    <a:lnTo>
                      <a:pt x="173138" y="187862"/>
                    </a:lnTo>
                    <a:close/>
                    <a:moveTo>
                      <a:pt x="170218" y="232289"/>
                    </a:moveTo>
                    <a:lnTo>
                      <a:pt x="170218" y="232289"/>
                    </a:lnTo>
                    <a:cubicBezTo>
                      <a:pt x="185260" y="235335"/>
                      <a:pt x="200238" y="238445"/>
                      <a:pt x="215216" y="241619"/>
                    </a:cubicBezTo>
                    <a:cubicBezTo>
                      <a:pt x="212551" y="256025"/>
                      <a:pt x="209822" y="270433"/>
                      <a:pt x="207093" y="284840"/>
                    </a:cubicBezTo>
                    <a:cubicBezTo>
                      <a:pt x="200936" y="283570"/>
                      <a:pt x="194717" y="282364"/>
                      <a:pt x="188560" y="281095"/>
                    </a:cubicBezTo>
                    <a:cubicBezTo>
                      <a:pt x="179929" y="279318"/>
                      <a:pt x="171234" y="277287"/>
                      <a:pt x="162475" y="275193"/>
                    </a:cubicBezTo>
                    <a:cubicBezTo>
                      <a:pt x="165141" y="260849"/>
                      <a:pt x="167743" y="246569"/>
                      <a:pt x="170218" y="232289"/>
                    </a:cubicBezTo>
                    <a:lnTo>
                      <a:pt x="170218" y="232289"/>
                    </a:lnTo>
                    <a:close/>
                    <a:moveTo>
                      <a:pt x="220548" y="242761"/>
                    </a:moveTo>
                    <a:lnTo>
                      <a:pt x="220548" y="242761"/>
                    </a:lnTo>
                    <a:cubicBezTo>
                      <a:pt x="231717" y="245109"/>
                      <a:pt x="242824" y="247458"/>
                      <a:pt x="253994" y="249869"/>
                    </a:cubicBezTo>
                    <a:cubicBezTo>
                      <a:pt x="258374" y="250821"/>
                      <a:pt x="262753" y="251837"/>
                      <a:pt x="267069" y="252789"/>
                    </a:cubicBezTo>
                    <a:cubicBezTo>
                      <a:pt x="262944" y="266688"/>
                      <a:pt x="258691" y="280524"/>
                      <a:pt x="254312" y="294296"/>
                    </a:cubicBezTo>
                    <a:cubicBezTo>
                      <a:pt x="240159" y="291504"/>
                      <a:pt x="226069" y="288648"/>
                      <a:pt x="211916" y="285791"/>
                    </a:cubicBezTo>
                    <a:cubicBezTo>
                      <a:pt x="214899" y="271448"/>
                      <a:pt x="217755" y="257105"/>
                      <a:pt x="220548" y="242761"/>
                    </a:cubicBezTo>
                    <a:lnTo>
                      <a:pt x="220548" y="242761"/>
                    </a:lnTo>
                    <a:close/>
                    <a:moveTo>
                      <a:pt x="271131" y="253677"/>
                    </a:moveTo>
                    <a:lnTo>
                      <a:pt x="271131" y="253677"/>
                    </a:lnTo>
                    <a:cubicBezTo>
                      <a:pt x="288203" y="257422"/>
                      <a:pt x="305339" y="261293"/>
                      <a:pt x="322412" y="265228"/>
                    </a:cubicBezTo>
                    <a:cubicBezTo>
                      <a:pt x="318033" y="278429"/>
                      <a:pt x="313844" y="291631"/>
                      <a:pt x="309719" y="304895"/>
                    </a:cubicBezTo>
                    <a:cubicBezTo>
                      <a:pt x="303499" y="303753"/>
                      <a:pt x="297279" y="302674"/>
                      <a:pt x="291059" y="301468"/>
                    </a:cubicBezTo>
                    <a:cubicBezTo>
                      <a:pt x="280270" y="299373"/>
                      <a:pt x="269480" y="297279"/>
                      <a:pt x="258691" y="295121"/>
                    </a:cubicBezTo>
                    <a:cubicBezTo>
                      <a:pt x="262944" y="281349"/>
                      <a:pt x="267132" y="267513"/>
                      <a:pt x="271131" y="253677"/>
                    </a:cubicBezTo>
                    <a:lnTo>
                      <a:pt x="271131" y="253677"/>
                    </a:lnTo>
                    <a:close/>
                    <a:moveTo>
                      <a:pt x="272464" y="249234"/>
                    </a:moveTo>
                    <a:lnTo>
                      <a:pt x="272464" y="249234"/>
                    </a:lnTo>
                    <a:cubicBezTo>
                      <a:pt x="275954" y="237239"/>
                      <a:pt x="279381" y="225117"/>
                      <a:pt x="282745" y="212995"/>
                    </a:cubicBezTo>
                    <a:cubicBezTo>
                      <a:pt x="300516" y="217120"/>
                      <a:pt x="318350" y="221182"/>
                      <a:pt x="336121" y="225244"/>
                    </a:cubicBezTo>
                    <a:cubicBezTo>
                      <a:pt x="331932" y="237049"/>
                      <a:pt x="327934" y="248917"/>
                      <a:pt x="323935" y="260785"/>
                    </a:cubicBezTo>
                    <a:cubicBezTo>
                      <a:pt x="306735" y="256851"/>
                      <a:pt x="289600" y="252979"/>
                      <a:pt x="272464" y="249234"/>
                    </a:cubicBezTo>
                    <a:lnTo>
                      <a:pt x="272464" y="249234"/>
                    </a:lnTo>
                    <a:close/>
                    <a:moveTo>
                      <a:pt x="147814" y="48552"/>
                    </a:moveTo>
                    <a:lnTo>
                      <a:pt x="147814" y="48552"/>
                    </a:lnTo>
                    <a:cubicBezTo>
                      <a:pt x="162348" y="52487"/>
                      <a:pt x="176882" y="56232"/>
                      <a:pt x="191353" y="60103"/>
                    </a:cubicBezTo>
                    <a:cubicBezTo>
                      <a:pt x="189893" y="71146"/>
                      <a:pt x="188497" y="82190"/>
                      <a:pt x="187037" y="93233"/>
                    </a:cubicBezTo>
                    <a:cubicBezTo>
                      <a:pt x="172376" y="90504"/>
                      <a:pt x="157715" y="87711"/>
                      <a:pt x="143054" y="84982"/>
                    </a:cubicBezTo>
                    <a:cubicBezTo>
                      <a:pt x="144768" y="72860"/>
                      <a:pt x="146355" y="60738"/>
                      <a:pt x="147814" y="48552"/>
                    </a:cubicBezTo>
                    <a:lnTo>
                      <a:pt x="147814" y="48552"/>
                    </a:lnTo>
                    <a:close/>
                    <a:moveTo>
                      <a:pt x="142420" y="89933"/>
                    </a:moveTo>
                    <a:lnTo>
                      <a:pt x="142420" y="89933"/>
                    </a:lnTo>
                    <a:cubicBezTo>
                      <a:pt x="157144" y="92408"/>
                      <a:pt x="171805" y="94883"/>
                      <a:pt x="186529" y="97358"/>
                    </a:cubicBezTo>
                    <a:cubicBezTo>
                      <a:pt x="184752" y="111067"/>
                      <a:pt x="182848" y="124712"/>
                      <a:pt x="180817" y="138358"/>
                    </a:cubicBezTo>
                    <a:cubicBezTo>
                      <a:pt x="166283" y="134994"/>
                      <a:pt x="151686" y="131821"/>
                      <a:pt x="137088" y="128774"/>
                    </a:cubicBezTo>
                    <a:cubicBezTo>
                      <a:pt x="138866" y="115891"/>
                      <a:pt x="140643" y="102943"/>
                      <a:pt x="142420" y="89933"/>
                    </a:cubicBezTo>
                    <a:lnTo>
                      <a:pt x="142420" y="89933"/>
                    </a:lnTo>
                    <a:close/>
                    <a:moveTo>
                      <a:pt x="87775" y="80285"/>
                    </a:moveTo>
                    <a:lnTo>
                      <a:pt x="87775" y="80285"/>
                    </a:lnTo>
                    <a:cubicBezTo>
                      <a:pt x="104340" y="83396"/>
                      <a:pt x="120968" y="86251"/>
                      <a:pt x="137596" y="89107"/>
                    </a:cubicBezTo>
                    <a:cubicBezTo>
                      <a:pt x="135946" y="102055"/>
                      <a:pt x="134296" y="115002"/>
                      <a:pt x="132646" y="127949"/>
                    </a:cubicBezTo>
                    <a:cubicBezTo>
                      <a:pt x="116462" y="124649"/>
                      <a:pt x="100278" y="121476"/>
                      <a:pt x="84030" y="118620"/>
                    </a:cubicBezTo>
                    <a:cubicBezTo>
                      <a:pt x="85300" y="105863"/>
                      <a:pt x="86569" y="93106"/>
                      <a:pt x="87775" y="80285"/>
                    </a:cubicBezTo>
                    <a:lnTo>
                      <a:pt x="87775" y="80285"/>
                    </a:lnTo>
                    <a:close/>
                    <a:moveTo>
                      <a:pt x="132075" y="132265"/>
                    </a:moveTo>
                    <a:lnTo>
                      <a:pt x="132075" y="132265"/>
                    </a:lnTo>
                    <a:cubicBezTo>
                      <a:pt x="131440" y="137088"/>
                      <a:pt x="130869" y="141976"/>
                      <a:pt x="130234" y="146799"/>
                    </a:cubicBezTo>
                    <a:cubicBezTo>
                      <a:pt x="129028" y="155684"/>
                      <a:pt x="127822" y="164506"/>
                      <a:pt x="126553" y="173392"/>
                    </a:cubicBezTo>
                    <a:cubicBezTo>
                      <a:pt x="122808" y="172567"/>
                      <a:pt x="119127" y="171742"/>
                      <a:pt x="115383" y="170980"/>
                    </a:cubicBezTo>
                    <a:cubicBezTo>
                      <a:pt x="103578" y="168505"/>
                      <a:pt x="91646" y="165903"/>
                      <a:pt x="79714" y="163427"/>
                    </a:cubicBezTo>
                    <a:cubicBezTo>
                      <a:pt x="80476" y="155558"/>
                      <a:pt x="81174" y="147751"/>
                      <a:pt x="81936" y="139881"/>
                    </a:cubicBezTo>
                    <a:cubicBezTo>
                      <a:pt x="82444" y="134232"/>
                      <a:pt x="83014" y="128584"/>
                      <a:pt x="83586" y="122872"/>
                    </a:cubicBezTo>
                    <a:cubicBezTo>
                      <a:pt x="99770" y="125855"/>
                      <a:pt x="115954" y="128965"/>
                      <a:pt x="132075" y="132265"/>
                    </a:cubicBezTo>
                    <a:lnTo>
                      <a:pt x="132075" y="132265"/>
                    </a:lnTo>
                    <a:close/>
                    <a:moveTo>
                      <a:pt x="40048" y="155875"/>
                    </a:moveTo>
                    <a:lnTo>
                      <a:pt x="40048" y="155875"/>
                    </a:lnTo>
                    <a:cubicBezTo>
                      <a:pt x="40365" y="146355"/>
                      <a:pt x="40428" y="136835"/>
                      <a:pt x="40873" y="127441"/>
                    </a:cubicBezTo>
                    <a:cubicBezTo>
                      <a:pt x="41063" y="123506"/>
                      <a:pt x="41254" y="119572"/>
                      <a:pt x="41507" y="115573"/>
                    </a:cubicBezTo>
                    <a:cubicBezTo>
                      <a:pt x="54201" y="117858"/>
                      <a:pt x="66958" y="119952"/>
                      <a:pt x="79651" y="122174"/>
                    </a:cubicBezTo>
                    <a:cubicBezTo>
                      <a:pt x="79270" y="126172"/>
                      <a:pt x="78889" y="130234"/>
                      <a:pt x="78509" y="134232"/>
                    </a:cubicBezTo>
                    <a:cubicBezTo>
                      <a:pt x="77556" y="143689"/>
                      <a:pt x="76668" y="153146"/>
                      <a:pt x="75716" y="162602"/>
                    </a:cubicBezTo>
                    <a:cubicBezTo>
                      <a:pt x="63784" y="160191"/>
                      <a:pt x="51916" y="157906"/>
                      <a:pt x="40048" y="155875"/>
                    </a:cubicBezTo>
                    <a:lnTo>
                      <a:pt x="40048" y="155875"/>
                    </a:lnTo>
                    <a:close/>
                    <a:moveTo>
                      <a:pt x="202396" y="333963"/>
                    </a:moveTo>
                    <a:lnTo>
                      <a:pt x="202396" y="333963"/>
                    </a:lnTo>
                    <a:cubicBezTo>
                      <a:pt x="205315" y="319239"/>
                      <a:pt x="208235" y="304578"/>
                      <a:pt x="211218" y="289853"/>
                    </a:cubicBezTo>
                    <a:cubicBezTo>
                      <a:pt x="225181" y="292710"/>
                      <a:pt x="239080" y="295566"/>
                      <a:pt x="253043" y="298358"/>
                    </a:cubicBezTo>
                    <a:cubicBezTo>
                      <a:pt x="250123" y="307497"/>
                      <a:pt x="247203" y="316700"/>
                      <a:pt x="244157" y="325776"/>
                    </a:cubicBezTo>
                    <a:cubicBezTo>
                      <a:pt x="242190" y="331615"/>
                      <a:pt x="240159" y="337390"/>
                      <a:pt x="238001" y="343166"/>
                    </a:cubicBezTo>
                    <a:cubicBezTo>
                      <a:pt x="226069" y="340310"/>
                      <a:pt x="214201" y="337200"/>
                      <a:pt x="202396" y="333963"/>
                    </a:cubicBezTo>
                    <a:lnTo>
                      <a:pt x="202396" y="333963"/>
                    </a:lnTo>
                    <a:close/>
                    <a:moveTo>
                      <a:pt x="245427" y="345133"/>
                    </a:moveTo>
                    <a:lnTo>
                      <a:pt x="245427" y="345133"/>
                    </a:lnTo>
                    <a:cubicBezTo>
                      <a:pt x="244538" y="344943"/>
                      <a:pt x="243713" y="344689"/>
                      <a:pt x="242824" y="344498"/>
                    </a:cubicBezTo>
                    <a:cubicBezTo>
                      <a:pt x="244157" y="340437"/>
                      <a:pt x="245427" y="336375"/>
                      <a:pt x="246760" y="332376"/>
                    </a:cubicBezTo>
                    <a:cubicBezTo>
                      <a:pt x="250377" y="321397"/>
                      <a:pt x="253868" y="310353"/>
                      <a:pt x="257358" y="299310"/>
                    </a:cubicBezTo>
                    <a:cubicBezTo>
                      <a:pt x="270940" y="302039"/>
                      <a:pt x="284586" y="304705"/>
                      <a:pt x="298231" y="307307"/>
                    </a:cubicBezTo>
                    <a:cubicBezTo>
                      <a:pt x="301595" y="307941"/>
                      <a:pt x="305022" y="308576"/>
                      <a:pt x="308386" y="309211"/>
                    </a:cubicBezTo>
                    <a:cubicBezTo>
                      <a:pt x="303562" y="324697"/>
                      <a:pt x="298929" y="340310"/>
                      <a:pt x="294360" y="355859"/>
                    </a:cubicBezTo>
                    <a:cubicBezTo>
                      <a:pt x="277985" y="352495"/>
                      <a:pt x="261674" y="348941"/>
                      <a:pt x="245427" y="345133"/>
                    </a:cubicBezTo>
                    <a:lnTo>
                      <a:pt x="245427" y="345133"/>
                    </a:lnTo>
                    <a:close/>
                    <a:moveTo>
                      <a:pt x="363221" y="314415"/>
                    </a:moveTo>
                    <a:lnTo>
                      <a:pt x="363221" y="314415"/>
                    </a:lnTo>
                    <a:cubicBezTo>
                      <a:pt x="346974" y="311623"/>
                      <a:pt x="330726" y="308766"/>
                      <a:pt x="314479" y="305720"/>
                    </a:cubicBezTo>
                    <a:cubicBezTo>
                      <a:pt x="318731" y="292582"/>
                      <a:pt x="323110" y="279445"/>
                      <a:pt x="327553" y="266371"/>
                    </a:cubicBezTo>
                    <a:cubicBezTo>
                      <a:pt x="345196" y="270433"/>
                      <a:pt x="362840" y="274558"/>
                      <a:pt x="380484" y="278810"/>
                    </a:cubicBezTo>
                    <a:cubicBezTo>
                      <a:pt x="378453" y="282999"/>
                      <a:pt x="376295" y="287188"/>
                      <a:pt x="374264" y="291377"/>
                    </a:cubicBezTo>
                    <a:cubicBezTo>
                      <a:pt x="370710" y="298993"/>
                      <a:pt x="366966" y="306672"/>
                      <a:pt x="363221" y="314415"/>
                    </a:cubicBezTo>
                    <a:close/>
                  </a:path>
                </a:pathLst>
              </a:custGeom>
              <a:solidFill>
                <a:srgbClr val="336E6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AF3799E9-0738-4519-B81E-A5682D414F1B}"/>
                </a:ext>
              </a:extLst>
            </p:cNvPr>
            <p:cNvSpPr/>
            <p:nvPr/>
          </p:nvSpPr>
          <p:spPr>
            <a:xfrm>
              <a:off x="5157514" y="4278288"/>
              <a:ext cx="309917" cy="1109811"/>
            </a:xfrm>
            <a:custGeom>
              <a:avLst/>
              <a:gdLst>
                <a:gd name="connsiteX0" fmla="*/ 41825 w 309917"/>
                <a:gd name="connsiteY0" fmla="*/ 349285 h 1109811"/>
                <a:gd name="connsiteX1" fmla="*/ 41825 w 309917"/>
                <a:gd name="connsiteY1" fmla="*/ 349285 h 1109811"/>
                <a:gd name="connsiteX2" fmla="*/ 40428 w 309917"/>
                <a:gd name="connsiteY2" fmla="*/ 298512 h 1109811"/>
                <a:gd name="connsiteX3" fmla="*/ 63023 w 309917"/>
                <a:gd name="connsiteY3" fmla="*/ 298385 h 1109811"/>
                <a:gd name="connsiteX4" fmla="*/ 63340 w 309917"/>
                <a:gd name="connsiteY4" fmla="*/ 347762 h 1109811"/>
                <a:gd name="connsiteX5" fmla="*/ 41825 w 309917"/>
                <a:gd name="connsiteY5" fmla="*/ 349285 h 1109811"/>
                <a:gd name="connsiteX6" fmla="*/ 41825 w 309917"/>
                <a:gd name="connsiteY6" fmla="*/ 349285 h 1109811"/>
                <a:gd name="connsiteX7" fmla="*/ 217501 w 309917"/>
                <a:gd name="connsiteY7" fmla="*/ 66286 h 1109811"/>
                <a:gd name="connsiteX8" fmla="*/ 215280 w 309917"/>
                <a:gd name="connsiteY8" fmla="*/ 66413 h 1109811"/>
                <a:gd name="connsiteX9" fmla="*/ 144324 w 309917"/>
                <a:gd name="connsiteY9" fmla="*/ 68000 h 1109811"/>
                <a:gd name="connsiteX10" fmla="*/ 208299 w 309917"/>
                <a:gd name="connsiteY10" fmla="*/ 36203 h 1109811"/>
                <a:gd name="connsiteX11" fmla="*/ 217501 w 309917"/>
                <a:gd name="connsiteY11" fmla="*/ 66286 h 1109811"/>
                <a:gd name="connsiteX12" fmla="*/ 217501 w 309917"/>
                <a:gd name="connsiteY12" fmla="*/ 66286 h 1109811"/>
                <a:gd name="connsiteX13" fmla="*/ 203284 w 309917"/>
                <a:gd name="connsiteY13" fmla="*/ 28460 h 1109811"/>
                <a:gd name="connsiteX14" fmla="*/ 180817 w 309917"/>
                <a:gd name="connsiteY14" fmla="*/ 8785 h 1109811"/>
                <a:gd name="connsiteX15" fmla="*/ 146418 w 309917"/>
                <a:gd name="connsiteY15" fmla="*/ 59241 h 1109811"/>
                <a:gd name="connsiteX16" fmla="*/ 203284 w 309917"/>
                <a:gd name="connsiteY16" fmla="*/ 28460 h 1109811"/>
                <a:gd name="connsiteX17" fmla="*/ 203284 w 309917"/>
                <a:gd name="connsiteY17" fmla="*/ 28460 h 1109811"/>
                <a:gd name="connsiteX18" fmla="*/ 203284 w 309917"/>
                <a:gd name="connsiteY18" fmla="*/ 28460 h 1109811"/>
                <a:gd name="connsiteX19" fmla="*/ 132392 w 309917"/>
                <a:gd name="connsiteY19" fmla="*/ 661 h 1109811"/>
                <a:gd name="connsiteX20" fmla="*/ 132392 w 309917"/>
                <a:gd name="connsiteY20" fmla="*/ 661 h 1109811"/>
                <a:gd name="connsiteX21" fmla="*/ 132646 w 309917"/>
                <a:gd name="connsiteY21" fmla="*/ 58670 h 1109811"/>
                <a:gd name="connsiteX22" fmla="*/ 101039 w 309917"/>
                <a:gd name="connsiteY22" fmla="*/ 9737 h 1109811"/>
                <a:gd name="connsiteX23" fmla="*/ 132392 w 309917"/>
                <a:gd name="connsiteY23" fmla="*/ 661 h 1109811"/>
                <a:gd name="connsiteX24" fmla="*/ 132392 w 309917"/>
                <a:gd name="connsiteY24" fmla="*/ 661 h 1109811"/>
                <a:gd name="connsiteX25" fmla="*/ 94185 w 309917"/>
                <a:gd name="connsiteY25" fmla="*/ 13355 h 1109811"/>
                <a:gd name="connsiteX26" fmla="*/ 73051 w 309917"/>
                <a:gd name="connsiteY26" fmla="*/ 34743 h 1109811"/>
                <a:gd name="connsiteX27" fmla="*/ 125411 w 309917"/>
                <a:gd name="connsiteY27" fmla="*/ 62541 h 1109811"/>
                <a:gd name="connsiteX28" fmla="*/ 94185 w 309917"/>
                <a:gd name="connsiteY28" fmla="*/ 13355 h 1109811"/>
                <a:gd name="connsiteX29" fmla="*/ 94185 w 309917"/>
                <a:gd name="connsiteY29" fmla="*/ 13355 h 1109811"/>
                <a:gd name="connsiteX30" fmla="*/ 94185 w 309917"/>
                <a:gd name="connsiteY30" fmla="*/ 13355 h 1109811"/>
                <a:gd name="connsiteX31" fmla="*/ 69242 w 309917"/>
                <a:gd name="connsiteY31" fmla="*/ 41597 h 1109811"/>
                <a:gd name="connsiteX32" fmla="*/ 63721 w 309917"/>
                <a:gd name="connsiteY32" fmla="*/ 69396 h 1109811"/>
                <a:gd name="connsiteX33" fmla="*/ 119445 w 309917"/>
                <a:gd name="connsiteY33" fmla="*/ 68381 h 1109811"/>
                <a:gd name="connsiteX34" fmla="*/ 69242 w 309917"/>
                <a:gd name="connsiteY34" fmla="*/ 41597 h 1109811"/>
                <a:gd name="connsiteX35" fmla="*/ 69242 w 309917"/>
                <a:gd name="connsiteY35" fmla="*/ 41597 h 1109811"/>
                <a:gd name="connsiteX36" fmla="*/ 69242 w 309917"/>
                <a:gd name="connsiteY36" fmla="*/ 41597 h 1109811"/>
                <a:gd name="connsiteX37" fmla="*/ 138358 w 309917"/>
                <a:gd name="connsiteY37" fmla="*/ 407 h 1109811"/>
                <a:gd name="connsiteX38" fmla="*/ 139500 w 309917"/>
                <a:gd name="connsiteY38" fmla="*/ 60891 h 1109811"/>
                <a:gd name="connsiteX39" fmla="*/ 173963 w 309917"/>
                <a:gd name="connsiteY39" fmla="*/ 5738 h 1109811"/>
                <a:gd name="connsiteX40" fmla="*/ 135819 w 309917"/>
                <a:gd name="connsiteY40" fmla="*/ 217 h 1109811"/>
                <a:gd name="connsiteX41" fmla="*/ 138358 w 309917"/>
                <a:gd name="connsiteY41" fmla="*/ 407 h 1109811"/>
                <a:gd name="connsiteX42" fmla="*/ 138358 w 309917"/>
                <a:gd name="connsiteY42" fmla="*/ 407 h 1109811"/>
                <a:gd name="connsiteX43" fmla="*/ 138358 w 309917"/>
                <a:gd name="connsiteY43" fmla="*/ 407 h 1109811"/>
                <a:gd name="connsiteX44" fmla="*/ 288330 w 309917"/>
                <a:gd name="connsiteY44" fmla="*/ 1108159 h 1109811"/>
                <a:gd name="connsiteX45" fmla="*/ 288330 w 309917"/>
                <a:gd name="connsiteY45" fmla="*/ 1108159 h 1109811"/>
                <a:gd name="connsiteX46" fmla="*/ 286934 w 309917"/>
                <a:gd name="connsiteY46" fmla="*/ 1057386 h 1109811"/>
                <a:gd name="connsiteX47" fmla="*/ 309528 w 309917"/>
                <a:gd name="connsiteY47" fmla="*/ 1057259 h 1109811"/>
                <a:gd name="connsiteX48" fmla="*/ 309909 w 309917"/>
                <a:gd name="connsiteY48" fmla="*/ 1106636 h 1109811"/>
                <a:gd name="connsiteX49" fmla="*/ 288330 w 309917"/>
                <a:gd name="connsiteY49" fmla="*/ 1108159 h 1109811"/>
                <a:gd name="connsiteX50" fmla="*/ 288330 w 309917"/>
                <a:gd name="connsiteY50" fmla="*/ 1108159 h 1109811"/>
                <a:gd name="connsiteX51" fmla="*/ 286934 w 309917"/>
                <a:gd name="connsiteY51" fmla="*/ 1044312 h 1109811"/>
                <a:gd name="connsiteX52" fmla="*/ 286934 w 309917"/>
                <a:gd name="connsiteY52" fmla="*/ 1044312 h 1109811"/>
                <a:gd name="connsiteX53" fmla="*/ 285284 w 309917"/>
                <a:gd name="connsiteY53" fmla="*/ 992396 h 1109811"/>
                <a:gd name="connsiteX54" fmla="*/ 309338 w 309917"/>
                <a:gd name="connsiteY54" fmla="*/ 991888 h 1109811"/>
                <a:gd name="connsiteX55" fmla="*/ 309465 w 309917"/>
                <a:gd name="connsiteY55" fmla="*/ 1043931 h 1109811"/>
                <a:gd name="connsiteX56" fmla="*/ 286934 w 309917"/>
                <a:gd name="connsiteY56" fmla="*/ 1044312 h 1109811"/>
                <a:gd name="connsiteX57" fmla="*/ 286934 w 309917"/>
                <a:gd name="connsiteY57" fmla="*/ 1044312 h 1109811"/>
                <a:gd name="connsiteX58" fmla="*/ 309719 w 309917"/>
                <a:gd name="connsiteY58" fmla="*/ 935974 h 1109811"/>
                <a:gd name="connsiteX59" fmla="*/ 309719 w 309917"/>
                <a:gd name="connsiteY59" fmla="*/ 935974 h 1109811"/>
                <a:gd name="connsiteX60" fmla="*/ 309465 w 309917"/>
                <a:gd name="connsiteY60" fmla="*/ 978243 h 1109811"/>
                <a:gd name="connsiteX61" fmla="*/ 284142 w 309917"/>
                <a:gd name="connsiteY61" fmla="*/ 976783 h 1109811"/>
                <a:gd name="connsiteX62" fmla="*/ 281793 w 309917"/>
                <a:gd name="connsiteY62" fmla="*/ 936164 h 1109811"/>
                <a:gd name="connsiteX63" fmla="*/ 309719 w 309917"/>
                <a:gd name="connsiteY63" fmla="*/ 935974 h 1109811"/>
                <a:gd name="connsiteX64" fmla="*/ 309719 w 309917"/>
                <a:gd name="connsiteY64" fmla="*/ 935974 h 1109811"/>
                <a:gd name="connsiteX65" fmla="*/ 276526 w 309917"/>
                <a:gd name="connsiteY65" fmla="*/ 1044439 h 1109811"/>
                <a:gd name="connsiteX66" fmla="*/ 276526 w 309917"/>
                <a:gd name="connsiteY66" fmla="*/ 1044439 h 1109811"/>
                <a:gd name="connsiteX67" fmla="*/ 249298 w 309917"/>
                <a:gd name="connsiteY67" fmla="*/ 1045010 h 1109811"/>
                <a:gd name="connsiteX68" fmla="*/ 248346 w 309917"/>
                <a:gd name="connsiteY68" fmla="*/ 993919 h 1109811"/>
                <a:gd name="connsiteX69" fmla="*/ 274367 w 309917"/>
                <a:gd name="connsiteY69" fmla="*/ 992523 h 1109811"/>
                <a:gd name="connsiteX70" fmla="*/ 276526 w 309917"/>
                <a:gd name="connsiteY70" fmla="*/ 1044439 h 1109811"/>
                <a:gd name="connsiteX71" fmla="*/ 276526 w 309917"/>
                <a:gd name="connsiteY71" fmla="*/ 1044439 h 1109811"/>
                <a:gd name="connsiteX72" fmla="*/ 271829 w 309917"/>
                <a:gd name="connsiteY72" fmla="*/ 936101 h 1109811"/>
                <a:gd name="connsiteX73" fmla="*/ 271829 w 309917"/>
                <a:gd name="connsiteY73" fmla="*/ 936101 h 1109811"/>
                <a:gd name="connsiteX74" fmla="*/ 273669 w 309917"/>
                <a:gd name="connsiteY74" fmla="*/ 977164 h 1109811"/>
                <a:gd name="connsiteX75" fmla="*/ 248092 w 309917"/>
                <a:gd name="connsiteY75" fmla="*/ 980527 h 1109811"/>
                <a:gd name="connsiteX76" fmla="*/ 246505 w 309917"/>
                <a:gd name="connsiteY76" fmla="*/ 935847 h 1109811"/>
                <a:gd name="connsiteX77" fmla="*/ 271829 w 309917"/>
                <a:gd name="connsiteY77" fmla="*/ 936101 h 1109811"/>
                <a:gd name="connsiteX78" fmla="*/ 271829 w 309917"/>
                <a:gd name="connsiteY78" fmla="*/ 936101 h 1109811"/>
                <a:gd name="connsiteX79" fmla="*/ 276526 w 309917"/>
                <a:gd name="connsiteY79" fmla="*/ 1108414 h 1109811"/>
                <a:gd name="connsiteX80" fmla="*/ 276526 w 309917"/>
                <a:gd name="connsiteY80" fmla="*/ 1108858 h 1109811"/>
                <a:gd name="connsiteX81" fmla="*/ 251139 w 309917"/>
                <a:gd name="connsiteY81" fmla="*/ 1109175 h 1109811"/>
                <a:gd name="connsiteX82" fmla="*/ 249552 w 309917"/>
                <a:gd name="connsiteY82" fmla="*/ 1056244 h 1109811"/>
                <a:gd name="connsiteX83" fmla="*/ 276145 w 309917"/>
                <a:gd name="connsiteY83" fmla="*/ 1056815 h 1109811"/>
                <a:gd name="connsiteX84" fmla="*/ 276526 w 309917"/>
                <a:gd name="connsiteY84" fmla="*/ 1108414 h 1109811"/>
                <a:gd name="connsiteX85" fmla="*/ 276526 w 309917"/>
                <a:gd name="connsiteY85" fmla="*/ 1108414 h 1109811"/>
                <a:gd name="connsiteX86" fmla="*/ 168695 w 309917"/>
                <a:gd name="connsiteY86" fmla="*/ 1108159 h 1109811"/>
                <a:gd name="connsiteX87" fmla="*/ 168695 w 309917"/>
                <a:gd name="connsiteY87" fmla="*/ 1108159 h 1109811"/>
                <a:gd name="connsiteX88" fmla="*/ 167299 w 309917"/>
                <a:gd name="connsiteY88" fmla="*/ 1057386 h 1109811"/>
                <a:gd name="connsiteX89" fmla="*/ 189893 w 309917"/>
                <a:gd name="connsiteY89" fmla="*/ 1057259 h 1109811"/>
                <a:gd name="connsiteX90" fmla="*/ 190274 w 309917"/>
                <a:gd name="connsiteY90" fmla="*/ 1106636 h 1109811"/>
                <a:gd name="connsiteX91" fmla="*/ 168695 w 309917"/>
                <a:gd name="connsiteY91" fmla="*/ 1108159 h 1109811"/>
                <a:gd name="connsiteX92" fmla="*/ 168695 w 309917"/>
                <a:gd name="connsiteY92" fmla="*/ 1108159 h 1109811"/>
                <a:gd name="connsiteX93" fmla="*/ 167299 w 309917"/>
                <a:gd name="connsiteY93" fmla="*/ 1044312 h 1109811"/>
                <a:gd name="connsiteX94" fmla="*/ 167299 w 309917"/>
                <a:gd name="connsiteY94" fmla="*/ 1044312 h 1109811"/>
                <a:gd name="connsiteX95" fmla="*/ 165649 w 309917"/>
                <a:gd name="connsiteY95" fmla="*/ 992396 h 1109811"/>
                <a:gd name="connsiteX96" fmla="*/ 189703 w 309917"/>
                <a:gd name="connsiteY96" fmla="*/ 991888 h 1109811"/>
                <a:gd name="connsiteX97" fmla="*/ 189829 w 309917"/>
                <a:gd name="connsiteY97" fmla="*/ 1043931 h 1109811"/>
                <a:gd name="connsiteX98" fmla="*/ 167299 w 309917"/>
                <a:gd name="connsiteY98" fmla="*/ 1044312 h 1109811"/>
                <a:gd name="connsiteX99" fmla="*/ 167299 w 309917"/>
                <a:gd name="connsiteY99" fmla="*/ 1044312 h 1109811"/>
                <a:gd name="connsiteX100" fmla="*/ 190084 w 309917"/>
                <a:gd name="connsiteY100" fmla="*/ 935974 h 1109811"/>
                <a:gd name="connsiteX101" fmla="*/ 190084 w 309917"/>
                <a:gd name="connsiteY101" fmla="*/ 935974 h 1109811"/>
                <a:gd name="connsiteX102" fmla="*/ 189829 w 309917"/>
                <a:gd name="connsiteY102" fmla="*/ 978243 h 1109811"/>
                <a:gd name="connsiteX103" fmla="*/ 164506 w 309917"/>
                <a:gd name="connsiteY103" fmla="*/ 976783 h 1109811"/>
                <a:gd name="connsiteX104" fmla="*/ 162158 w 309917"/>
                <a:gd name="connsiteY104" fmla="*/ 936164 h 1109811"/>
                <a:gd name="connsiteX105" fmla="*/ 190084 w 309917"/>
                <a:gd name="connsiteY105" fmla="*/ 935974 h 1109811"/>
                <a:gd name="connsiteX106" fmla="*/ 190084 w 309917"/>
                <a:gd name="connsiteY106" fmla="*/ 935974 h 1109811"/>
                <a:gd name="connsiteX107" fmla="*/ 156890 w 309917"/>
                <a:gd name="connsiteY107" fmla="*/ 1044439 h 1109811"/>
                <a:gd name="connsiteX108" fmla="*/ 156890 w 309917"/>
                <a:gd name="connsiteY108" fmla="*/ 1044439 h 1109811"/>
                <a:gd name="connsiteX109" fmla="*/ 129663 w 309917"/>
                <a:gd name="connsiteY109" fmla="*/ 1045010 h 1109811"/>
                <a:gd name="connsiteX110" fmla="*/ 128711 w 309917"/>
                <a:gd name="connsiteY110" fmla="*/ 993919 h 1109811"/>
                <a:gd name="connsiteX111" fmla="*/ 154732 w 309917"/>
                <a:gd name="connsiteY111" fmla="*/ 992523 h 1109811"/>
                <a:gd name="connsiteX112" fmla="*/ 156890 w 309917"/>
                <a:gd name="connsiteY112" fmla="*/ 1044439 h 1109811"/>
                <a:gd name="connsiteX113" fmla="*/ 156890 w 309917"/>
                <a:gd name="connsiteY113" fmla="*/ 1044439 h 1109811"/>
                <a:gd name="connsiteX114" fmla="*/ 152194 w 309917"/>
                <a:gd name="connsiteY114" fmla="*/ 936101 h 1109811"/>
                <a:gd name="connsiteX115" fmla="*/ 152194 w 309917"/>
                <a:gd name="connsiteY115" fmla="*/ 936101 h 1109811"/>
                <a:gd name="connsiteX116" fmla="*/ 154034 w 309917"/>
                <a:gd name="connsiteY116" fmla="*/ 977164 h 1109811"/>
                <a:gd name="connsiteX117" fmla="*/ 128457 w 309917"/>
                <a:gd name="connsiteY117" fmla="*/ 980527 h 1109811"/>
                <a:gd name="connsiteX118" fmla="*/ 126870 w 309917"/>
                <a:gd name="connsiteY118" fmla="*/ 935847 h 1109811"/>
                <a:gd name="connsiteX119" fmla="*/ 152194 w 309917"/>
                <a:gd name="connsiteY119" fmla="*/ 936101 h 1109811"/>
                <a:gd name="connsiteX120" fmla="*/ 152194 w 309917"/>
                <a:gd name="connsiteY120" fmla="*/ 936101 h 1109811"/>
                <a:gd name="connsiteX121" fmla="*/ 156890 w 309917"/>
                <a:gd name="connsiteY121" fmla="*/ 1108414 h 1109811"/>
                <a:gd name="connsiteX122" fmla="*/ 156890 w 309917"/>
                <a:gd name="connsiteY122" fmla="*/ 1108858 h 1109811"/>
                <a:gd name="connsiteX123" fmla="*/ 131503 w 309917"/>
                <a:gd name="connsiteY123" fmla="*/ 1109175 h 1109811"/>
                <a:gd name="connsiteX124" fmla="*/ 129980 w 309917"/>
                <a:gd name="connsiteY124" fmla="*/ 1056244 h 1109811"/>
                <a:gd name="connsiteX125" fmla="*/ 156573 w 309917"/>
                <a:gd name="connsiteY125" fmla="*/ 1056815 h 1109811"/>
                <a:gd name="connsiteX126" fmla="*/ 156890 w 309917"/>
                <a:gd name="connsiteY126" fmla="*/ 1108414 h 1109811"/>
                <a:gd name="connsiteX127" fmla="*/ 156890 w 309917"/>
                <a:gd name="connsiteY127" fmla="*/ 1108414 h 1109811"/>
                <a:gd name="connsiteX128" fmla="*/ 49060 w 309917"/>
                <a:gd name="connsiteY128" fmla="*/ 1108159 h 1109811"/>
                <a:gd name="connsiteX129" fmla="*/ 49060 w 309917"/>
                <a:gd name="connsiteY129" fmla="*/ 1108159 h 1109811"/>
                <a:gd name="connsiteX130" fmla="*/ 47664 w 309917"/>
                <a:gd name="connsiteY130" fmla="*/ 1057386 h 1109811"/>
                <a:gd name="connsiteX131" fmla="*/ 70258 w 309917"/>
                <a:gd name="connsiteY131" fmla="*/ 1057259 h 1109811"/>
                <a:gd name="connsiteX132" fmla="*/ 70639 w 309917"/>
                <a:gd name="connsiteY132" fmla="*/ 1106636 h 1109811"/>
                <a:gd name="connsiteX133" fmla="*/ 49060 w 309917"/>
                <a:gd name="connsiteY133" fmla="*/ 1108159 h 1109811"/>
                <a:gd name="connsiteX134" fmla="*/ 49060 w 309917"/>
                <a:gd name="connsiteY134" fmla="*/ 1108159 h 1109811"/>
                <a:gd name="connsiteX135" fmla="*/ 47664 w 309917"/>
                <a:gd name="connsiteY135" fmla="*/ 1044312 h 1109811"/>
                <a:gd name="connsiteX136" fmla="*/ 47664 w 309917"/>
                <a:gd name="connsiteY136" fmla="*/ 1044312 h 1109811"/>
                <a:gd name="connsiteX137" fmla="*/ 46014 w 309917"/>
                <a:gd name="connsiteY137" fmla="*/ 992396 h 1109811"/>
                <a:gd name="connsiteX138" fmla="*/ 70067 w 309917"/>
                <a:gd name="connsiteY138" fmla="*/ 991888 h 1109811"/>
                <a:gd name="connsiteX139" fmla="*/ 70194 w 309917"/>
                <a:gd name="connsiteY139" fmla="*/ 1043931 h 1109811"/>
                <a:gd name="connsiteX140" fmla="*/ 47664 w 309917"/>
                <a:gd name="connsiteY140" fmla="*/ 1044312 h 1109811"/>
                <a:gd name="connsiteX141" fmla="*/ 47664 w 309917"/>
                <a:gd name="connsiteY141" fmla="*/ 1044312 h 1109811"/>
                <a:gd name="connsiteX142" fmla="*/ 70448 w 309917"/>
                <a:gd name="connsiteY142" fmla="*/ 935974 h 1109811"/>
                <a:gd name="connsiteX143" fmla="*/ 70448 w 309917"/>
                <a:gd name="connsiteY143" fmla="*/ 935974 h 1109811"/>
                <a:gd name="connsiteX144" fmla="*/ 70194 w 309917"/>
                <a:gd name="connsiteY144" fmla="*/ 978243 h 1109811"/>
                <a:gd name="connsiteX145" fmla="*/ 44871 w 309917"/>
                <a:gd name="connsiteY145" fmla="*/ 976783 h 1109811"/>
                <a:gd name="connsiteX146" fmla="*/ 42523 w 309917"/>
                <a:gd name="connsiteY146" fmla="*/ 936164 h 1109811"/>
                <a:gd name="connsiteX147" fmla="*/ 70448 w 309917"/>
                <a:gd name="connsiteY147" fmla="*/ 935974 h 1109811"/>
                <a:gd name="connsiteX148" fmla="*/ 70448 w 309917"/>
                <a:gd name="connsiteY148" fmla="*/ 935974 h 1109811"/>
                <a:gd name="connsiteX149" fmla="*/ 37255 w 309917"/>
                <a:gd name="connsiteY149" fmla="*/ 1044439 h 1109811"/>
                <a:gd name="connsiteX150" fmla="*/ 37255 w 309917"/>
                <a:gd name="connsiteY150" fmla="*/ 1044439 h 1109811"/>
                <a:gd name="connsiteX151" fmla="*/ 10028 w 309917"/>
                <a:gd name="connsiteY151" fmla="*/ 1045010 h 1109811"/>
                <a:gd name="connsiteX152" fmla="*/ 9076 w 309917"/>
                <a:gd name="connsiteY152" fmla="*/ 993919 h 1109811"/>
                <a:gd name="connsiteX153" fmla="*/ 35161 w 309917"/>
                <a:gd name="connsiteY153" fmla="*/ 992523 h 1109811"/>
                <a:gd name="connsiteX154" fmla="*/ 37255 w 309917"/>
                <a:gd name="connsiteY154" fmla="*/ 1044439 h 1109811"/>
                <a:gd name="connsiteX155" fmla="*/ 37255 w 309917"/>
                <a:gd name="connsiteY155" fmla="*/ 1044439 h 1109811"/>
                <a:gd name="connsiteX156" fmla="*/ 32559 w 309917"/>
                <a:gd name="connsiteY156" fmla="*/ 936101 h 1109811"/>
                <a:gd name="connsiteX157" fmla="*/ 32559 w 309917"/>
                <a:gd name="connsiteY157" fmla="*/ 936101 h 1109811"/>
                <a:gd name="connsiteX158" fmla="*/ 34399 w 309917"/>
                <a:gd name="connsiteY158" fmla="*/ 977164 h 1109811"/>
                <a:gd name="connsiteX159" fmla="*/ 8822 w 309917"/>
                <a:gd name="connsiteY159" fmla="*/ 980527 h 1109811"/>
                <a:gd name="connsiteX160" fmla="*/ 7235 w 309917"/>
                <a:gd name="connsiteY160" fmla="*/ 935847 h 1109811"/>
                <a:gd name="connsiteX161" fmla="*/ 32559 w 309917"/>
                <a:gd name="connsiteY161" fmla="*/ 936101 h 1109811"/>
                <a:gd name="connsiteX162" fmla="*/ 32559 w 309917"/>
                <a:gd name="connsiteY162" fmla="*/ 936101 h 1109811"/>
                <a:gd name="connsiteX163" fmla="*/ 37255 w 309917"/>
                <a:gd name="connsiteY163" fmla="*/ 1108414 h 1109811"/>
                <a:gd name="connsiteX164" fmla="*/ 37255 w 309917"/>
                <a:gd name="connsiteY164" fmla="*/ 1108858 h 1109811"/>
                <a:gd name="connsiteX165" fmla="*/ 11868 w 309917"/>
                <a:gd name="connsiteY165" fmla="*/ 1109175 h 1109811"/>
                <a:gd name="connsiteX166" fmla="*/ 10345 w 309917"/>
                <a:gd name="connsiteY166" fmla="*/ 1056244 h 1109811"/>
                <a:gd name="connsiteX167" fmla="*/ 36938 w 309917"/>
                <a:gd name="connsiteY167" fmla="*/ 1056815 h 1109811"/>
                <a:gd name="connsiteX168" fmla="*/ 37255 w 309917"/>
                <a:gd name="connsiteY168" fmla="*/ 1108414 h 1109811"/>
                <a:gd name="connsiteX169" fmla="*/ 37255 w 309917"/>
                <a:gd name="connsiteY169" fmla="*/ 1108414 h 1109811"/>
                <a:gd name="connsiteX170" fmla="*/ 281095 w 309917"/>
                <a:gd name="connsiteY170" fmla="*/ 731166 h 1109811"/>
                <a:gd name="connsiteX171" fmla="*/ 281095 w 309917"/>
                <a:gd name="connsiteY171" fmla="*/ 731166 h 1109811"/>
                <a:gd name="connsiteX172" fmla="*/ 279699 w 309917"/>
                <a:gd name="connsiteY172" fmla="*/ 680392 h 1109811"/>
                <a:gd name="connsiteX173" fmla="*/ 302293 w 309917"/>
                <a:gd name="connsiteY173" fmla="*/ 680265 h 1109811"/>
                <a:gd name="connsiteX174" fmla="*/ 302674 w 309917"/>
                <a:gd name="connsiteY174" fmla="*/ 729643 h 1109811"/>
                <a:gd name="connsiteX175" fmla="*/ 281095 w 309917"/>
                <a:gd name="connsiteY175" fmla="*/ 731166 h 1109811"/>
                <a:gd name="connsiteX176" fmla="*/ 281095 w 309917"/>
                <a:gd name="connsiteY176" fmla="*/ 731166 h 1109811"/>
                <a:gd name="connsiteX177" fmla="*/ 279699 w 309917"/>
                <a:gd name="connsiteY177" fmla="*/ 667255 h 1109811"/>
                <a:gd name="connsiteX178" fmla="*/ 279699 w 309917"/>
                <a:gd name="connsiteY178" fmla="*/ 667255 h 1109811"/>
                <a:gd name="connsiteX179" fmla="*/ 278049 w 309917"/>
                <a:gd name="connsiteY179" fmla="*/ 615339 h 1109811"/>
                <a:gd name="connsiteX180" fmla="*/ 302103 w 309917"/>
                <a:gd name="connsiteY180" fmla="*/ 614831 h 1109811"/>
                <a:gd name="connsiteX181" fmla="*/ 302166 w 309917"/>
                <a:gd name="connsiteY181" fmla="*/ 666874 h 1109811"/>
                <a:gd name="connsiteX182" fmla="*/ 279699 w 309917"/>
                <a:gd name="connsiteY182" fmla="*/ 667255 h 1109811"/>
                <a:gd name="connsiteX183" fmla="*/ 279699 w 309917"/>
                <a:gd name="connsiteY183" fmla="*/ 667255 h 1109811"/>
                <a:gd name="connsiteX184" fmla="*/ 302483 w 309917"/>
                <a:gd name="connsiteY184" fmla="*/ 558917 h 1109811"/>
                <a:gd name="connsiteX185" fmla="*/ 302483 w 309917"/>
                <a:gd name="connsiteY185" fmla="*/ 558917 h 1109811"/>
                <a:gd name="connsiteX186" fmla="*/ 302230 w 309917"/>
                <a:gd name="connsiteY186" fmla="*/ 601185 h 1109811"/>
                <a:gd name="connsiteX187" fmla="*/ 276906 w 309917"/>
                <a:gd name="connsiteY187" fmla="*/ 599726 h 1109811"/>
                <a:gd name="connsiteX188" fmla="*/ 274558 w 309917"/>
                <a:gd name="connsiteY188" fmla="*/ 559107 h 1109811"/>
                <a:gd name="connsiteX189" fmla="*/ 302483 w 309917"/>
                <a:gd name="connsiteY189" fmla="*/ 558917 h 1109811"/>
                <a:gd name="connsiteX190" fmla="*/ 302483 w 309917"/>
                <a:gd name="connsiteY190" fmla="*/ 558917 h 1109811"/>
                <a:gd name="connsiteX191" fmla="*/ 269290 w 309917"/>
                <a:gd name="connsiteY191" fmla="*/ 667381 h 1109811"/>
                <a:gd name="connsiteX192" fmla="*/ 269290 w 309917"/>
                <a:gd name="connsiteY192" fmla="*/ 667381 h 1109811"/>
                <a:gd name="connsiteX193" fmla="*/ 242063 w 309917"/>
                <a:gd name="connsiteY193" fmla="*/ 667953 h 1109811"/>
                <a:gd name="connsiteX194" fmla="*/ 241111 w 309917"/>
                <a:gd name="connsiteY194" fmla="*/ 616862 h 1109811"/>
                <a:gd name="connsiteX195" fmla="*/ 267132 w 309917"/>
                <a:gd name="connsiteY195" fmla="*/ 615465 h 1109811"/>
                <a:gd name="connsiteX196" fmla="*/ 269290 w 309917"/>
                <a:gd name="connsiteY196" fmla="*/ 667381 h 1109811"/>
                <a:gd name="connsiteX197" fmla="*/ 269290 w 309917"/>
                <a:gd name="connsiteY197" fmla="*/ 667381 h 1109811"/>
                <a:gd name="connsiteX198" fmla="*/ 264594 w 309917"/>
                <a:gd name="connsiteY198" fmla="*/ 559107 h 1109811"/>
                <a:gd name="connsiteX199" fmla="*/ 264594 w 309917"/>
                <a:gd name="connsiteY199" fmla="*/ 559107 h 1109811"/>
                <a:gd name="connsiteX200" fmla="*/ 266434 w 309917"/>
                <a:gd name="connsiteY200" fmla="*/ 600170 h 1109811"/>
                <a:gd name="connsiteX201" fmla="*/ 240857 w 309917"/>
                <a:gd name="connsiteY201" fmla="*/ 603534 h 1109811"/>
                <a:gd name="connsiteX202" fmla="*/ 239270 w 309917"/>
                <a:gd name="connsiteY202" fmla="*/ 558853 h 1109811"/>
                <a:gd name="connsiteX203" fmla="*/ 264594 w 309917"/>
                <a:gd name="connsiteY203" fmla="*/ 559107 h 1109811"/>
                <a:gd name="connsiteX204" fmla="*/ 264594 w 309917"/>
                <a:gd name="connsiteY204" fmla="*/ 559107 h 1109811"/>
                <a:gd name="connsiteX205" fmla="*/ 269290 w 309917"/>
                <a:gd name="connsiteY205" fmla="*/ 731420 h 1109811"/>
                <a:gd name="connsiteX206" fmla="*/ 269290 w 309917"/>
                <a:gd name="connsiteY206" fmla="*/ 731864 h 1109811"/>
                <a:gd name="connsiteX207" fmla="*/ 243840 w 309917"/>
                <a:gd name="connsiteY207" fmla="*/ 732181 h 1109811"/>
                <a:gd name="connsiteX208" fmla="*/ 242317 w 309917"/>
                <a:gd name="connsiteY208" fmla="*/ 679250 h 1109811"/>
                <a:gd name="connsiteX209" fmla="*/ 268909 w 309917"/>
                <a:gd name="connsiteY209" fmla="*/ 679821 h 1109811"/>
                <a:gd name="connsiteX210" fmla="*/ 269290 w 309917"/>
                <a:gd name="connsiteY210" fmla="*/ 731420 h 1109811"/>
                <a:gd name="connsiteX211" fmla="*/ 269290 w 309917"/>
                <a:gd name="connsiteY211" fmla="*/ 731420 h 1109811"/>
                <a:gd name="connsiteX212" fmla="*/ 161460 w 309917"/>
                <a:gd name="connsiteY212" fmla="*/ 731166 h 1109811"/>
                <a:gd name="connsiteX213" fmla="*/ 161460 w 309917"/>
                <a:gd name="connsiteY213" fmla="*/ 731166 h 1109811"/>
                <a:gd name="connsiteX214" fmla="*/ 160063 w 309917"/>
                <a:gd name="connsiteY214" fmla="*/ 680392 h 1109811"/>
                <a:gd name="connsiteX215" fmla="*/ 182658 w 309917"/>
                <a:gd name="connsiteY215" fmla="*/ 680265 h 1109811"/>
                <a:gd name="connsiteX216" fmla="*/ 183038 w 309917"/>
                <a:gd name="connsiteY216" fmla="*/ 729643 h 1109811"/>
                <a:gd name="connsiteX217" fmla="*/ 161460 w 309917"/>
                <a:gd name="connsiteY217" fmla="*/ 731166 h 1109811"/>
                <a:gd name="connsiteX218" fmla="*/ 161460 w 309917"/>
                <a:gd name="connsiteY218" fmla="*/ 731166 h 1109811"/>
                <a:gd name="connsiteX219" fmla="*/ 160063 w 309917"/>
                <a:gd name="connsiteY219" fmla="*/ 667255 h 1109811"/>
                <a:gd name="connsiteX220" fmla="*/ 160063 w 309917"/>
                <a:gd name="connsiteY220" fmla="*/ 667255 h 1109811"/>
                <a:gd name="connsiteX221" fmla="*/ 158414 w 309917"/>
                <a:gd name="connsiteY221" fmla="*/ 615339 h 1109811"/>
                <a:gd name="connsiteX222" fmla="*/ 182467 w 309917"/>
                <a:gd name="connsiteY222" fmla="*/ 614831 h 1109811"/>
                <a:gd name="connsiteX223" fmla="*/ 182531 w 309917"/>
                <a:gd name="connsiteY223" fmla="*/ 666874 h 1109811"/>
                <a:gd name="connsiteX224" fmla="*/ 160063 w 309917"/>
                <a:gd name="connsiteY224" fmla="*/ 667255 h 1109811"/>
                <a:gd name="connsiteX225" fmla="*/ 160063 w 309917"/>
                <a:gd name="connsiteY225" fmla="*/ 667255 h 1109811"/>
                <a:gd name="connsiteX226" fmla="*/ 182848 w 309917"/>
                <a:gd name="connsiteY226" fmla="*/ 558917 h 1109811"/>
                <a:gd name="connsiteX227" fmla="*/ 182848 w 309917"/>
                <a:gd name="connsiteY227" fmla="*/ 558917 h 1109811"/>
                <a:gd name="connsiteX228" fmla="*/ 182595 w 309917"/>
                <a:gd name="connsiteY228" fmla="*/ 601185 h 1109811"/>
                <a:gd name="connsiteX229" fmla="*/ 157271 w 309917"/>
                <a:gd name="connsiteY229" fmla="*/ 599726 h 1109811"/>
                <a:gd name="connsiteX230" fmla="*/ 154923 w 309917"/>
                <a:gd name="connsiteY230" fmla="*/ 559107 h 1109811"/>
                <a:gd name="connsiteX231" fmla="*/ 182848 w 309917"/>
                <a:gd name="connsiteY231" fmla="*/ 558917 h 1109811"/>
                <a:gd name="connsiteX232" fmla="*/ 182848 w 309917"/>
                <a:gd name="connsiteY232" fmla="*/ 558917 h 1109811"/>
                <a:gd name="connsiteX233" fmla="*/ 149655 w 309917"/>
                <a:gd name="connsiteY233" fmla="*/ 667381 h 1109811"/>
                <a:gd name="connsiteX234" fmla="*/ 149655 w 309917"/>
                <a:gd name="connsiteY234" fmla="*/ 667381 h 1109811"/>
                <a:gd name="connsiteX235" fmla="*/ 122428 w 309917"/>
                <a:gd name="connsiteY235" fmla="*/ 667953 h 1109811"/>
                <a:gd name="connsiteX236" fmla="*/ 121476 w 309917"/>
                <a:gd name="connsiteY236" fmla="*/ 616862 h 1109811"/>
                <a:gd name="connsiteX237" fmla="*/ 147497 w 309917"/>
                <a:gd name="connsiteY237" fmla="*/ 615465 h 1109811"/>
                <a:gd name="connsiteX238" fmla="*/ 149655 w 309917"/>
                <a:gd name="connsiteY238" fmla="*/ 667381 h 1109811"/>
                <a:gd name="connsiteX239" fmla="*/ 149655 w 309917"/>
                <a:gd name="connsiteY239" fmla="*/ 667381 h 1109811"/>
                <a:gd name="connsiteX240" fmla="*/ 144958 w 309917"/>
                <a:gd name="connsiteY240" fmla="*/ 559107 h 1109811"/>
                <a:gd name="connsiteX241" fmla="*/ 144958 w 309917"/>
                <a:gd name="connsiteY241" fmla="*/ 559107 h 1109811"/>
                <a:gd name="connsiteX242" fmla="*/ 146799 w 309917"/>
                <a:gd name="connsiteY242" fmla="*/ 600170 h 1109811"/>
                <a:gd name="connsiteX243" fmla="*/ 121222 w 309917"/>
                <a:gd name="connsiteY243" fmla="*/ 603534 h 1109811"/>
                <a:gd name="connsiteX244" fmla="*/ 119635 w 309917"/>
                <a:gd name="connsiteY244" fmla="*/ 558853 h 1109811"/>
                <a:gd name="connsiteX245" fmla="*/ 144958 w 309917"/>
                <a:gd name="connsiteY245" fmla="*/ 559107 h 1109811"/>
                <a:gd name="connsiteX246" fmla="*/ 144958 w 309917"/>
                <a:gd name="connsiteY246" fmla="*/ 559107 h 1109811"/>
                <a:gd name="connsiteX247" fmla="*/ 149655 w 309917"/>
                <a:gd name="connsiteY247" fmla="*/ 731420 h 1109811"/>
                <a:gd name="connsiteX248" fmla="*/ 149655 w 309917"/>
                <a:gd name="connsiteY248" fmla="*/ 731864 h 1109811"/>
                <a:gd name="connsiteX249" fmla="*/ 124205 w 309917"/>
                <a:gd name="connsiteY249" fmla="*/ 732181 h 1109811"/>
                <a:gd name="connsiteX250" fmla="*/ 122682 w 309917"/>
                <a:gd name="connsiteY250" fmla="*/ 679250 h 1109811"/>
                <a:gd name="connsiteX251" fmla="*/ 149274 w 309917"/>
                <a:gd name="connsiteY251" fmla="*/ 679821 h 1109811"/>
                <a:gd name="connsiteX252" fmla="*/ 149655 w 309917"/>
                <a:gd name="connsiteY252" fmla="*/ 731420 h 1109811"/>
                <a:gd name="connsiteX253" fmla="*/ 149655 w 309917"/>
                <a:gd name="connsiteY253" fmla="*/ 731420 h 1109811"/>
                <a:gd name="connsiteX254" fmla="*/ 41825 w 309917"/>
                <a:gd name="connsiteY254" fmla="*/ 731166 h 1109811"/>
                <a:gd name="connsiteX255" fmla="*/ 41825 w 309917"/>
                <a:gd name="connsiteY255" fmla="*/ 731166 h 1109811"/>
                <a:gd name="connsiteX256" fmla="*/ 40428 w 309917"/>
                <a:gd name="connsiteY256" fmla="*/ 680392 h 1109811"/>
                <a:gd name="connsiteX257" fmla="*/ 63023 w 309917"/>
                <a:gd name="connsiteY257" fmla="*/ 680265 h 1109811"/>
                <a:gd name="connsiteX258" fmla="*/ 63340 w 309917"/>
                <a:gd name="connsiteY258" fmla="*/ 729643 h 1109811"/>
                <a:gd name="connsiteX259" fmla="*/ 41825 w 309917"/>
                <a:gd name="connsiteY259" fmla="*/ 731166 h 1109811"/>
                <a:gd name="connsiteX260" fmla="*/ 41825 w 309917"/>
                <a:gd name="connsiteY260" fmla="*/ 731166 h 1109811"/>
                <a:gd name="connsiteX261" fmla="*/ 40428 w 309917"/>
                <a:gd name="connsiteY261" fmla="*/ 667255 h 1109811"/>
                <a:gd name="connsiteX262" fmla="*/ 40428 w 309917"/>
                <a:gd name="connsiteY262" fmla="*/ 667255 h 1109811"/>
                <a:gd name="connsiteX263" fmla="*/ 38778 w 309917"/>
                <a:gd name="connsiteY263" fmla="*/ 615339 h 1109811"/>
                <a:gd name="connsiteX264" fmla="*/ 62832 w 309917"/>
                <a:gd name="connsiteY264" fmla="*/ 614831 h 1109811"/>
                <a:gd name="connsiteX265" fmla="*/ 62959 w 309917"/>
                <a:gd name="connsiteY265" fmla="*/ 666874 h 1109811"/>
                <a:gd name="connsiteX266" fmla="*/ 40428 w 309917"/>
                <a:gd name="connsiteY266" fmla="*/ 667255 h 1109811"/>
                <a:gd name="connsiteX267" fmla="*/ 40428 w 309917"/>
                <a:gd name="connsiteY267" fmla="*/ 667255 h 1109811"/>
                <a:gd name="connsiteX268" fmla="*/ 63213 w 309917"/>
                <a:gd name="connsiteY268" fmla="*/ 558917 h 1109811"/>
                <a:gd name="connsiteX269" fmla="*/ 63213 w 309917"/>
                <a:gd name="connsiteY269" fmla="*/ 558917 h 1109811"/>
                <a:gd name="connsiteX270" fmla="*/ 62959 w 309917"/>
                <a:gd name="connsiteY270" fmla="*/ 601185 h 1109811"/>
                <a:gd name="connsiteX271" fmla="*/ 37636 w 309917"/>
                <a:gd name="connsiteY271" fmla="*/ 599726 h 1109811"/>
                <a:gd name="connsiteX272" fmla="*/ 35288 w 309917"/>
                <a:gd name="connsiteY272" fmla="*/ 559107 h 1109811"/>
                <a:gd name="connsiteX273" fmla="*/ 63213 w 309917"/>
                <a:gd name="connsiteY273" fmla="*/ 558917 h 1109811"/>
                <a:gd name="connsiteX274" fmla="*/ 63213 w 309917"/>
                <a:gd name="connsiteY274" fmla="*/ 558917 h 1109811"/>
                <a:gd name="connsiteX275" fmla="*/ 30020 w 309917"/>
                <a:gd name="connsiteY275" fmla="*/ 667381 h 1109811"/>
                <a:gd name="connsiteX276" fmla="*/ 30020 w 309917"/>
                <a:gd name="connsiteY276" fmla="*/ 667381 h 1109811"/>
                <a:gd name="connsiteX277" fmla="*/ 2793 w 309917"/>
                <a:gd name="connsiteY277" fmla="*/ 667953 h 1109811"/>
                <a:gd name="connsiteX278" fmla="*/ 1840 w 309917"/>
                <a:gd name="connsiteY278" fmla="*/ 616862 h 1109811"/>
                <a:gd name="connsiteX279" fmla="*/ 27862 w 309917"/>
                <a:gd name="connsiteY279" fmla="*/ 615465 h 1109811"/>
                <a:gd name="connsiteX280" fmla="*/ 30020 w 309917"/>
                <a:gd name="connsiteY280" fmla="*/ 667381 h 1109811"/>
                <a:gd name="connsiteX281" fmla="*/ 30020 w 309917"/>
                <a:gd name="connsiteY281" fmla="*/ 667381 h 1109811"/>
                <a:gd name="connsiteX282" fmla="*/ 25323 w 309917"/>
                <a:gd name="connsiteY282" fmla="*/ 559107 h 1109811"/>
                <a:gd name="connsiteX283" fmla="*/ 25323 w 309917"/>
                <a:gd name="connsiteY283" fmla="*/ 559107 h 1109811"/>
                <a:gd name="connsiteX284" fmla="*/ 27164 w 309917"/>
                <a:gd name="connsiteY284" fmla="*/ 600170 h 1109811"/>
                <a:gd name="connsiteX285" fmla="*/ 1587 w 309917"/>
                <a:gd name="connsiteY285" fmla="*/ 603534 h 1109811"/>
                <a:gd name="connsiteX286" fmla="*/ 0 w 309917"/>
                <a:gd name="connsiteY286" fmla="*/ 558853 h 1109811"/>
                <a:gd name="connsiteX287" fmla="*/ 25323 w 309917"/>
                <a:gd name="connsiteY287" fmla="*/ 559107 h 1109811"/>
                <a:gd name="connsiteX288" fmla="*/ 25323 w 309917"/>
                <a:gd name="connsiteY288" fmla="*/ 559107 h 1109811"/>
                <a:gd name="connsiteX289" fmla="*/ 30020 w 309917"/>
                <a:gd name="connsiteY289" fmla="*/ 731420 h 1109811"/>
                <a:gd name="connsiteX290" fmla="*/ 30020 w 309917"/>
                <a:gd name="connsiteY290" fmla="*/ 731864 h 1109811"/>
                <a:gd name="connsiteX291" fmla="*/ 4633 w 309917"/>
                <a:gd name="connsiteY291" fmla="*/ 732181 h 1109811"/>
                <a:gd name="connsiteX292" fmla="*/ 3046 w 309917"/>
                <a:gd name="connsiteY292" fmla="*/ 679250 h 1109811"/>
                <a:gd name="connsiteX293" fmla="*/ 29639 w 309917"/>
                <a:gd name="connsiteY293" fmla="*/ 679821 h 1109811"/>
                <a:gd name="connsiteX294" fmla="*/ 30020 w 309917"/>
                <a:gd name="connsiteY294" fmla="*/ 731420 h 1109811"/>
                <a:gd name="connsiteX295" fmla="*/ 30020 w 309917"/>
                <a:gd name="connsiteY295" fmla="*/ 731420 h 1109811"/>
                <a:gd name="connsiteX296" fmla="*/ 281095 w 309917"/>
                <a:gd name="connsiteY296" fmla="*/ 349285 h 1109811"/>
                <a:gd name="connsiteX297" fmla="*/ 281095 w 309917"/>
                <a:gd name="connsiteY297" fmla="*/ 349285 h 1109811"/>
                <a:gd name="connsiteX298" fmla="*/ 279699 w 309917"/>
                <a:gd name="connsiteY298" fmla="*/ 298512 h 1109811"/>
                <a:gd name="connsiteX299" fmla="*/ 302293 w 309917"/>
                <a:gd name="connsiteY299" fmla="*/ 298385 h 1109811"/>
                <a:gd name="connsiteX300" fmla="*/ 302674 w 309917"/>
                <a:gd name="connsiteY300" fmla="*/ 347762 h 1109811"/>
                <a:gd name="connsiteX301" fmla="*/ 281095 w 309917"/>
                <a:gd name="connsiteY301" fmla="*/ 349285 h 1109811"/>
                <a:gd name="connsiteX302" fmla="*/ 281095 w 309917"/>
                <a:gd name="connsiteY302" fmla="*/ 349285 h 1109811"/>
                <a:gd name="connsiteX303" fmla="*/ 279699 w 309917"/>
                <a:gd name="connsiteY303" fmla="*/ 285437 h 1109811"/>
                <a:gd name="connsiteX304" fmla="*/ 279699 w 309917"/>
                <a:gd name="connsiteY304" fmla="*/ 285437 h 1109811"/>
                <a:gd name="connsiteX305" fmla="*/ 278049 w 309917"/>
                <a:gd name="connsiteY305" fmla="*/ 233521 h 1109811"/>
                <a:gd name="connsiteX306" fmla="*/ 302103 w 309917"/>
                <a:gd name="connsiteY306" fmla="*/ 233014 h 1109811"/>
                <a:gd name="connsiteX307" fmla="*/ 302166 w 309917"/>
                <a:gd name="connsiteY307" fmla="*/ 285057 h 1109811"/>
                <a:gd name="connsiteX308" fmla="*/ 279699 w 309917"/>
                <a:gd name="connsiteY308" fmla="*/ 285437 h 1109811"/>
                <a:gd name="connsiteX309" fmla="*/ 279699 w 309917"/>
                <a:gd name="connsiteY309" fmla="*/ 285437 h 1109811"/>
                <a:gd name="connsiteX310" fmla="*/ 302483 w 309917"/>
                <a:gd name="connsiteY310" fmla="*/ 177036 h 1109811"/>
                <a:gd name="connsiteX311" fmla="*/ 302483 w 309917"/>
                <a:gd name="connsiteY311" fmla="*/ 177036 h 1109811"/>
                <a:gd name="connsiteX312" fmla="*/ 302230 w 309917"/>
                <a:gd name="connsiteY312" fmla="*/ 219305 h 1109811"/>
                <a:gd name="connsiteX313" fmla="*/ 276906 w 309917"/>
                <a:gd name="connsiteY313" fmla="*/ 217845 h 1109811"/>
                <a:gd name="connsiteX314" fmla="*/ 274558 w 309917"/>
                <a:gd name="connsiteY314" fmla="*/ 177226 h 1109811"/>
                <a:gd name="connsiteX315" fmla="*/ 302483 w 309917"/>
                <a:gd name="connsiteY315" fmla="*/ 177036 h 1109811"/>
                <a:gd name="connsiteX316" fmla="*/ 302483 w 309917"/>
                <a:gd name="connsiteY316" fmla="*/ 177036 h 1109811"/>
                <a:gd name="connsiteX317" fmla="*/ 269290 w 309917"/>
                <a:gd name="connsiteY317" fmla="*/ 285564 h 1109811"/>
                <a:gd name="connsiteX318" fmla="*/ 269290 w 309917"/>
                <a:gd name="connsiteY318" fmla="*/ 285564 h 1109811"/>
                <a:gd name="connsiteX319" fmla="*/ 242063 w 309917"/>
                <a:gd name="connsiteY319" fmla="*/ 286136 h 1109811"/>
                <a:gd name="connsiteX320" fmla="*/ 241111 w 309917"/>
                <a:gd name="connsiteY320" fmla="*/ 235045 h 1109811"/>
                <a:gd name="connsiteX321" fmla="*/ 267132 w 309917"/>
                <a:gd name="connsiteY321" fmla="*/ 233648 h 1109811"/>
                <a:gd name="connsiteX322" fmla="*/ 269290 w 309917"/>
                <a:gd name="connsiteY322" fmla="*/ 285564 h 1109811"/>
                <a:gd name="connsiteX323" fmla="*/ 269290 w 309917"/>
                <a:gd name="connsiteY323" fmla="*/ 285564 h 1109811"/>
                <a:gd name="connsiteX324" fmla="*/ 264594 w 309917"/>
                <a:gd name="connsiteY324" fmla="*/ 177226 h 1109811"/>
                <a:gd name="connsiteX325" fmla="*/ 264594 w 309917"/>
                <a:gd name="connsiteY325" fmla="*/ 177226 h 1109811"/>
                <a:gd name="connsiteX326" fmla="*/ 266434 w 309917"/>
                <a:gd name="connsiteY326" fmla="*/ 218290 h 1109811"/>
                <a:gd name="connsiteX327" fmla="*/ 240857 w 309917"/>
                <a:gd name="connsiteY327" fmla="*/ 221653 h 1109811"/>
                <a:gd name="connsiteX328" fmla="*/ 239270 w 309917"/>
                <a:gd name="connsiteY328" fmla="*/ 176973 h 1109811"/>
                <a:gd name="connsiteX329" fmla="*/ 264594 w 309917"/>
                <a:gd name="connsiteY329" fmla="*/ 177226 h 1109811"/>
                <a:gd name="connsiteX330" fmla="*/ 264594 w 309917"/>
                <a:gd name="connsiteY330" fmla="*/ 177226 h 1109811"/>
                <a:gd name="connsiteX331" fmla="*/ 269290 w 309917"/>
                <a:gd name="connsiteY331" fmla="*/ 349539 h 1109811"/>
                <a:gd name="connsiteX332" fmla="*/ 269290 w 309917"/>
                <a:gd name="connsiteY332" fmla="*/ 350047 h 1109811"/>
                <a:gd name="connsiteX333" fmla="*/ 243840 w 309917"/>
                <a:gd name="connsiteY333" fmla="*/ 350364 h 1109811"/>
                <a:gd name="connsiteX334" fmla="*/ 242317 w 309917"/>
                <a:gd name="connsiteY334" fmla="*/ 297433 h 1109811"/>
                <a:gd name="connsiteX335" fmla="*/ 268909 w 309917"/>
                <a:gd name="connsiteY335" fmla="*/ 298068 h 1109811"/>
                <a:gd name="connsiteX336" fmla="*/ 269290 w 309917"/>
                <a:gd name="connsiteY336" fmla="*/ 349539 h 1109811"/>
                <a:gd name="connsiteX337" fmla="*/ 269290 w 309917"/>
                <a:gd name="connsiteY337" fmla="*/ 349539 h 1109811"/>
                <a:gd name="connsiteX338" fmla="*/ 161460 w 309917"/>
                <a:gd name="connsiteY338" fmla="*/ 349285 h 1109811"/>
                <a:gd name="connsiteX339" fmla="*/ 161460 w 309917"/>
                <a:gd name="connsiteY339" fmla="*/ 349285 h 1109811"/>
                <a:gd name="connsiteX340" fmla="*/ 160063 w 309917"/>
                <a:gd name="connsiteY340" fmla="*/ 298512 h 1109811"/>
                <a:gd name="connsiteX341" fmla="*/ 182658 w 309917"/>
                <a:gd name="connsiteY341" fmla="*/ 298385 h 1109811"/>
                <a:gd name="connsiteX342" fmla="*/ 183038 w 309917"/>
                <a:gd name="connsiteY342" fmla="*/ 347762 h 1109811"/>
                <a:gd name="connsiteX343" fmla="*/ 161460 w 309917"/>
                <a:gd name="connsiteY343" fmla="*/ 349285 h 1109811"/>
                <a:gd name="connsiteX344" fmla="*/ 161460 w 309917"/>
                <a:gd name="connsiteY344" fmla="*/ 349285 h 1109811"/>
                <a:gd name="connsiteX345" fmla="*/ 160063 w 309917"/>
                <a:gd name="connsiteY345" fmla="*/ 285437 h 1109811"/>
                <a:gd name="connsiteX346" fmla="*/ 160063 w 309917"/>
                <a:gd name="connsiteY346" fmla="*/ 285437 h 1109811"/>
                <a:gd name="connsiteX347" fmla="*/ 158414 w 309917"/>
                <a:gd name="connsiteY347" fmla="*/ 233521 h 1109811"/>
                <a:gd name="connsiteX348" fmla="*/ 182467 w 309917"/>
                <a:gd name="connsiteY348" fmla="*/ 233014 h 1109811"/>
                <a:gd name="connsiteX349" fmla="*/ 182531 w 309917"/>
                <a:gd name="connsiteY349" fmla="*/ 285057 h 1109811"/>
                <a:gd name="connsiteX350" fmla="*/ 160063 w 309917"/>
                <a:gd name="connsiteY350" fmla="*/ 285437 h 1109811"/>
                <a:gd name="connsiteX351" fmla="*/ 160063 w 309917"/>
                <a:gd name="connsiteY351" fmla="*/ 285437 h 1109811"/>
                <a:gd name="connsiteX352" fmla="*/ 182848 w 309917"/>
                <a:gd name="connsiteY352" fmla="*/ 177036 h 1109811"/>
                <a:gd name="connsiteX353" fmla="*/ 182848 w 309917"/>
                <a:gd name="connsiteY353" fmla="*/ 177036 h 1109811"/>
                <a:gd name="connsiteX354" fmla="*/ 182595 w 309917"/>
                <a:gd name="connsiteY354" fmla="*/ 219305 h 1109811"/>
                <a:gd name="connsiteX355" fmla="*/ 157271 w 309917"/>
                <a:gd name="connsiteY355" fmla="*/ 217845 h 1109811"/>
                <a:gd name="connsiteX356" fmla="*/ 154923 w 309917"/>
                <a:gd name="connsiteY356" fmla="*/ 177226 h 1109811"/>
                <a:gd name="connsiteX357" fmla="*/ 182848 w 309917"/>
                <a:gd name="connsiteY357" fmla="*/ 177036 h 1109811"/>
                <a:gd name="connsiteX358" fmla="*/ 182848 w 309917"/>
                <a:gd name="connsiteY358" fmla="*/ 177036 h 1109811"/>
                <a:gd name="connsiteX359" fmla="*/ 149655 w 309917"/>
                <a:gd name="connsiteY359" fmla="*/ 285564 h 1109811"/>
                <a:gd name="connsiteX360" fmla="*/ 149655 w 309917"/>
                <a:gd name="connsiteY360" fmla="*/ 285564 h 1109811"/>
                <a:gd name="connsiteX361" fmla="*/ 122428 w 309917"/>
                <a:gd name="connsiteY361" fmla="*/ 286136 h 1109811"/>
                <a:gd name="connsiteX362" fmla="*/ 121476 w 309917"/>
                <a:gd name="connsiteY362" fmla="*/ 235045 h 1109811"/>
                <a:gd name="connsiteX363" fmla="*/ 147497 w 309917"/>
                <a:gd name="connsiteY363" fmla="*/ 233648 h 1109811"/>
                <a:gd name="connsiteX364" fmla="*/ 149655 w 309917"/>
                <a:gd name="connsiteY364" fmla="*/ 285564 h 1109811"/>
                <a:gd name="connsiteX365" fmla="*/ 149655 w 309917"/>
                <a:gd name="connsiteY365" fmla="*/ 285564 h 1109811"/>
                <a:gd name="connsiteX366" fmla="*/ 144958 w 309917"/>
                <a:gd name="connsiteY366" fmla="*/ 177226 h 1109811"/>
                <a:gd name="connsiteX367" fmla="*/ 144958 w 309917"/>
                <a:gd name="connsiteY367" fmla="*/ 177226 h 1109811"/>
                <a:gd name="connsiteX368" fmla="*/ 146799 w 309917"/>
                <a:gd name="connsiteY368" fmla="*/ 218290 h 1109811"/>
                <a:gd name="connsiteX369" fmla="*/ 121222 w 309917"/>
                <a:gd name="connsiteY369" fmla="*/ 221653 h 1109811"/>
                <a:gd name="connsiteX370" fmla="*/ 119635 w 309917"/>
                <a:gd name="connsiteY370" fmla="*/ 176973 h 1109811"/>
                <a:gd name="connsiteX371" fmla="*/ 144958 w 309917"/>
                <a:gd name="connsiteY371" fmla="*/ 177226 h 1109811"/>
                <a:gd name="connsiteX372" fmla="*/ 144958 w 309917"/>
                <a:gd name="connsiteY372" fmla="*/ 177226 h 1109811"/>
                <a:gd name="connsiteX373" fmla="*/ 149655 w 309917"/>
                <a:gd name="connsiteY373" fmla="*/ 349539 h 1109811"/>
                <a:gd name="connsiteX374" fmla="*/ 149655 w 309917"/>
                <a:gd name="connsiteY374" fmla="*/ 350047 h 1109811"/>
                <a:gd name="connsiteX375" fmla="*/ 124205 w 309917"/>
                <a:gd name="connsiteY375" fmla="*/ 350364 h 1109811"/>
                <a:gd name="connsiteX376" fmla="*/ 122682 w 309917"/>
                <a:gd name="connsiteY376" fmla="*/ 297433 h 1109811"/>
                <a:gd name="connsiteX377" fmla="*/ 149274 w 309917"/>
                <a:gd name="connsiteY377" fmla="*/ 298068 h 1109811"/>
                <a:gd name="connsiteX378" fmla="*/ 149655 w 309917"/>
                <a:gd name="connsiteY378" fmla="*/ 349539 h 1109811"/>
                <a:gd name="connsiteX379" fmla="*/ 149655 w 309917"/>
                <a:gd name="connsiteY379" fmla="*/ 349539 h 1109811"/>
                <a:gd name="connsiteX380" fmla="*/ 40428 w 309917"/>
                <a:gd name="connsiteY380" fmla="*/ 285437 h 1109811"/>
                <a:gd name="connsiteX381" fmla="*/ 40428 w 309917"/>
                <a:gd name="connsiteY381" fmla="*/ 285437 h 1109811"/>
                <a:gd name="connsiteX382" fmla="*/ 38778 w 309917"/>
                <a:gd name="connsiteY382" fmla="*/ 233521 h 1109811"/>
                <a:gd name="connsiteX383" fmla="*/ 62832 w 309917"/>
                <a:gd name="connsiteY383" fmla="*/ 233014 h 1109811"/>
                <a:gd name="connsiteX384" fmla="*/ 62959 w 309917"/>
                <a:gd name="connsiteY384" fmla="*/ 285057 h 1109811"/>
                <a:gd name="connsiteX385" fmla="*/ 40428 w 309917"/>
                <a:gd name="connsiteY385" fmla="*/ 285437 h 1109811"/>
                <a:gd name="connsiteX386" fmla="*/ 40428 w 309917"/>
                <a:gd name="connsiteY386" fmla="*/ 285437 h 1109811"/>
                <a:gd name="connsiteX387" fmla="*/ 63213 w 309917"/>
                <a:gd name="connsiteY387" fmla="*/ 177036 h 1109811"/>
                <a:gd name="connsiteX388" fmla="*/ 63213 w 309917"/>
                <a:gd name="connsiteY388" fmla="*/ 177036 h 1109811"/>
                <a:gd name="connsiteX389" fmla="*/ 62959 w 309917"/>
                <a:gd name="connsiteY389" fmla="*/ 219305 h 1109811"/>
                <a:gd name="connsiteX390" fmla="*/ 37636 w 309917"/>
                <a:gd name="connsiteY390" fmla="*/ 217845 h 1109811"/>
                <a:gd name="connsiteX391" fmla="*/ 35288 w 309917"/>
                <a:gd name="connsiteY391" fmla="*/ 177226 h 1109811"/>
                <a:gd name="connsiteX392" fmla="*/ 63213 w 309917"/>
                <a:gd name="connsiteY392" fmla="*/ 177036 h 1109811"/>
                <a:gd name="connsiteX393" fmla="*/ 63213 w 309917"/>
                <a:gd name="connsiteY393" fmla="*/ 177036 h 1109811"/>
                <a:gd name="connsiteX394" fmla="*/ 30020 w 309917"/>
                <a:gd name="connsiteY394" fmla="*/ 285564 h 1109811"/>
                <a:gd name="connsiteX395" fmla="*/ 30020 w 309917"/>
                <a:gd name="connsiteY395" fmla="*/ 285564 h 1109811"/>
                <a:gd name="connsiteX396" fmla="*/ 2793 w 309917"/>
                <a:gd name="connsiteY396" fmla="*/ 286136 h 1109811"/>
                <a:gd name="connsiteX397" fmla="*/ 1840 w 309917"/>
                <a:gd name="connsiteY397" fmla="*/ 235045 h 1109811"/>
                <a:gd name="connsiteX398" fmla="*/ 27862 w 309917"/>
                <a:gd name="connsiteY398" fmla="*/ 233648 h 1109811"/>
                <a:gd name="connsiteX399" fmla="*/ 30020 w 309917"/>
                <a:gd name="connsiteY399" fmla="*/ 285564 h 1109811"/>
                <a:gd name="connsiteX400" fmla="*/ 30020 w 309917"/>
                <a:gd name="connsiteY400" fmla="*/ 285564 h 1109811"/>
                <a:gd name="connsiteX401" fmla="*/ 25323 w 309917"/>
                <a:gd name="connsiteY401" fmla="*/ 177226 h 1109811"/>
                <a:gd name="connsiteX402" fmla="*/ 25323 w 309917"/>
                <a:gd name="connsiteY402" fmla="*/ 177226 h 1109811"/>
                <a:gd name="connsiteX403" fmla="*/ 27164 w 309917"/>
                <a:gd name="connsiteY403" fmla="*/ 218290 h 1109811"/>
                <a:gd name="connsiteX404" fmla="*/ 1587 w 309917"/>
                <a:gd name="connsiteY404" fmla="*/ 221653 h 1109811"/>
                <a:gd name="connsiteX405" fmla="*/ 0 w 309917"/>
                <a:gd name="connsiteY405" fmla="*/ 176973 h 1109811"/>
                <a:gd name="connsiteX406" fmla="*/ 25323 w 309917"/>
                <a:gd name="connsiteY406" fmla="*/ 177226 h 1109811"/>
                <a:gd name="connsiteX407" fmla="*/ 25323 w 309917"/>
                <a:gd name="connsiteY407" fmla="*/ 177226 h 1109811"/>
                <a:gd name="connsiteX408" fmla="*/ 30020 w 309917"/>
                <a:gd name="connsiteY408" fmla="*/ 349539 h 1109811"/>
                <a:gd name="connsiteX409" fmla="*/ 30020 w 309917"/>
                <a:gd name="connsiteY409" fmla="*/ 350047 h 1109811"/>
                <a:gd name="connsiteX410" fmla="*/ 4633 w 309917"/>
                <a:gd name="connsiteY410" fmla="*/ 350364 h 1109811"/>
                <a:gd name="connsiteX411" fmla="*/ 3046 w 309917"/>
                <a:gd name="connsiteY411" fmla="*/ 297433 h 1109811"/>
                <a:gd name="connsiteX412" fmla="*/ 29639 w 309917"/>
                <a:gd name="connsiteY412" fmla="*/ 298068 h 1109811"/>
                <a:gd name="connsiteX413" fmla="*/ 30020 w 309917"/>
                <a:gd name="connsiteY413" fmla="*/ 349539 h 110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</a:cxnLst>
              <a:rect l="l" t="t" r="r" b="b"/>
              <a:pathLst>
                <a:path w="309917" h="1109811">
                  <a:moveTo>
                    <a:pt x="41825" y="349285"/>
                  </a:moveTo>
                  <a:lnTo>
                    <a:pt x="41825" y="349285"/>
                  </a:lnTo>
                  <a:cubicBezTo>
                    <a:pt x="42332" y="333418"/>
                    <a:pt x="40301" y="314696"/>
                    <a:pt x="40428" y="298512"/>
                  </a:cubicBezTo>
                  <a:cubicBezTo>
                    <a:pt x="46458" y="298512"/>
                    <a:pt x="56993" y="298448"/>
                    <a:pt x="63023" y="298385"/>
                  </a:cubicBezTo>
                  <a:cubicBezTo>
                    <a:pt x="63150" y="314378"/>
                    <a:pt x="63403" y="331832"/>
                    <a:pt x="63340" y="347762"/>
                  </a:cubicBezTo>
                  <a:cubicBezTo>
                    <a:pt x="56612" y="348460"/>
                    <a:pt x="48235" y="349031"/>
                    <a:pt x="41825" y="349285"/>
                  </a:cubicBezTo>
                  <a:lnTo>
                    <a:pt x="41825" y="349285"/>
                  </a:lnTo>
                  <a:close/>
                  <a:moveTo>
                    <a:pt x="217501" y="66286"/>
                  </a:moveTo>
                  <a:lnTo>
                    <a:pt x="215280" y="66413"/>
                  </a:lnTo>
                  <a:cubicBezTo>
                    <a:pt x="190845" y="67301"/>
                    <a:pt x="168758" y="67619"/>
                    <a:pt x="144324" y="68000"/>
                  </a:cubicBezTo>
                  <a:cubicBezTo>
                    <a:pt x="165966" y="55433"/>
                    <a:pt x="185641" y="46167"/>
                    <a:pt x="208299" y="36203"/>
                  </a:cubicBezTo>
                  <a:cubicBezTo>
                    <a:pt x="215090" y="45850"/>
                    <a:pt x="218517" y="55307"/>
                    <a:pt x="217501" y="66286"/>
                  </a:cubicBezTo>
                  <a:lnTo>
                    <a:pt x="217501" y="66286"/>
                  </a:lnTo>
                  <a:close/>
                  <a:moveTo>
                    <a:pt x="203284" y="28460"/>
                  </a:moveTo>
                  <a:cubicBezTo>
                    <a:pt x="198398" y="23319"/>
                    <a:pt x="187227" y="12085"/>
                    <a:pt x="180817" y="8785"/>
                  </a:cubicBezTo>
                  <a:cubicBezTo>
                    <a:pt x="167489" y="23382"/>
                    <a:pt x="158096" y="43248"/>
                    <a:pt x="146418" y="59241"/>
                  </a:cubicBezTo>
                  <a:cubicBezTo>
                    <a:pt x="164570" y="48896"/>
                    <a:pt x="184562" y="39059"/>
                    <a:pt x="203284" y="28460"/>
                  </a:cubicBezTo>
                  <a:lnTo>
                    <a:pt x="203284" y="28460"/>
                  </a:lnTo>
                  <a:lnTo>
                    <a:pt x="203284" y="28460"/>
                  </a:lnTo>
                  <a:close/>
                  <a:moveTo>
                    <a:pt x="132392" y="661"/>
                  </a:moveTo>
                  <a:lnTo>
                    <a:pt x="132392" y="661"/>
                  </a:lnTo>
                  <a:cubicBezTo>
                    <a:pt x="129854" y="17861"/>
                    <a:pt x="133788" y="41153"/>
                    <a:pt x="132646" y="58670"/>
                  </a:cubicBezTo>
                  <a:cubicBezTo>
                    <a:pt x="123824" y="43628"/>
                    <a:pt x="108528" y="24398"/>
                    <a:pt x="101039" y="9737"/>
                  </a:cubicBezTo>
                  <a:cubicBezTo>
                    <a:pt x="110242" y="4914"/>
                    <a:pt x="121857" y="1994"/>
                    <a:pt x="132392" y="661"/>
                  </a:cubicBezTo>
                  <a:lnTo>
                    <a:pt x="132392" y="661"/>
                  </a:lnTo>
                  <a:close/>
                  <a:moveTo>
                    <a:pt x="94185" y="13355"/>
                  </a:moveTo>
                  <a:cubicBezTo>
                    <a:pt x="85236" y="19003"/>
                    <a:pt x="78382" y="25604"/>
                    <a:pt x="73051" y="34743"/>
                  </a:cubicBezTo>
                  <a:cubicBezTo>
                    <a:pt x="91773" y="49341"/>
                    <a:pt x="106053" y="52831"/>
                    <a:pt x="125411" y="62541"/>
                  </a:cubicBezTo>
                  <a:cubicBezTo>
                    <a:pt x="117414" y="45850"/>
                    <a:pt x="104657" y="28587"/>
                    <a:pt x="94185" y="13355"/>
                  </a:cubicBezTo>
                  <a:lnTo>
                    <a:pt x="94185" y="13355"/>
                  </a:lnTo>
                  <a:lnTo>
                    <a:pt x="94185" y="13355"/>
                  </a:lnTo>
                  <a:close/>
                  <a:moveTo>
                    <a:pt x="69242" y="41597"/>
                  </a:moveTo>
                  <a:cubicBezTo>
                    <a:pt x="65625" y="49721"/>
                    <a:pt x="63530" y="58987"/>
                    <a:pt x="63721" y="69396"/>
                  </a:cubicBezTo>
                  <a:cubicBezTo>
                    <a:pt x="80793" y="69015"/>
                    <a:pt x="102372" y="68571"/>
                    <a:pt x="119445" y="68381"/>
                  </a:cubicBezTo>
                  <a:cubicBezTo>
                    <a:pt x="102436" y="57972"/>
                    <a:pt x="85934" y="54481"/>
                    <a:pt x="69242" y="41597"/>
                  </a:cubicBezTo>
                  <a:lnTo>
                    <a:pt x="69242" y="41597"/>
                  </a:lnTo>
                  <a:lnTo>
                    <a:pt x="69242" y="41597"/>
                  </a:lnTo>
                  <a:close/>
                  <a:moveTo>
                    <a:pt x="138358" y="407"/>
                  </a:moveTo>
                  <a:cubicBezTo>
                    <a:pt x="138485" y="20463"/>
                    <a:pt x="141150" y="40709"/>
                    <a:pt x="139500" y="60891"/>
                  </a:cubicBezTo>
                  <a:cubicBezTo>
                    <a:pt x="152638" y="42423"/>
                    <a:pt x="158858" y="23255"/>
                    <a:pt x="173963" y="5738"/>
                  </a:cubicBezTo>
                  <a:cubicBezTo>
                    <a:pt x="162158" y="1169"/>
                    <a:pt x="148957" y="-671"/>
                    <a:pt x="135819" y="217"/>
                  </a:cubicBezTo>
                  <a:cubicBezTo>
                    <a:pt x="135756" y="344"/>
                    <a:pt x="138358" y="280"/>
                    <a:pt x="138358" y="407"/>
                  </a:cubicBezTo>
                  <a:lnTo>
                    <a:pt x="138358" y="407"/>
                  </a:lnTo>
                  <a:lnTo>
                    <a:pt x="138358" y="407"/>
                  </a:lnTo>
                  <a:close/>
                  <a:moveTo>
                    <a:pt x="288330" y="1108159"/>
                  </a:moveTo>
                  <a:lnTo>
                    <a:pt x="288330" y="1108159"/>
                  </a:lnTo>
                  <a:cubicBezTo>
                    <a:pt x="288838" y="1092293"/>
                    <a:pt x="286807" y="1073570"/>
                    <a:pt x="286934" y="1057386"/>
                  </a:cubicBezTo>
                  <a:cubicBezTo>
                    <a:pt x="292963" y="1057386"/>
                    <a:pt x="303499" y="1057322"/>
                    <a:pt x="309528" y="1057259"/>
                  </a:cubicBezTo>
                  <a:cubicBezTo>
                    <a:pt x="309655" y="1073253"/>
                    <a:pt x="309972" y="1090706"/>
                    <a:pt x="309909" y="1106636"/>
                  </a:cubicBezTo>
                  <a:cubicBezTo>
                    <a:pt x="303182" y="1107334"/>
                    <a:pt x="294741" y="1107906"/>
                    <a:pt x="288330" y="1108159"/>
                  </a:cubicBezTo>
                  <a:lnTo>
                    <a:pt x="288330" y="1108159"/>
                  </a:lnTo>
                  <a:close/>
                  <a:moveTo>
                    <a:pt x="286934" y="1044312"/>
                  </a:moveTo>
                  <a:lnTo>
                    <a:pt x="286934" y="1044312"/>
                  </a:lnTo>
                  <a:cubicBezTo>
                    <a:pt x="286871" y="1026985"/>
                    <a:pt x="286426" y="1009595"/>
                    <a:pt x="285284" y="992396"/>
                  </a:cubicBezTo>
                  <a:cubicBezTo>
                    <a:pt x="291757" y="992269"/>
                    <a:pt x="302801" y="992078"/>
                    <a:pt x="309338" y="991888"/>
                  </a:cubicBezTo>
                  <a:cubicBezTo>
                    <a:pt x="309211" y="1009215"/>
                    <a:pt x="309338" y="1026605"/>
                    <a:pt x="309465" y="1043931"/>
                  </a:cubicBezTo>
                  <a:cubicBezTo>
                    <a:pt x="303435" y="1043994"/>
                    <a:pt x="292963" y="1044185"/>
                    <a:pt x="286934" y="1044312"/>
                  </a:cubicBezTo>
                  <a:lnTo>
                    <a:pt x="286934" y="1044312"/>
                  </a:lnTo>
                  <a:close/>
                  <a:moveTo>
                    <a:pt x="309719" y="935974"/>
                  </a:moveTo>
                  <a:lnTo>
                    <a:pt x="309719" y="935974"/>
                  </a:lnTo>
                  <a:cubicBezTo>
                    <a:pt x="309148" y="949175"/>
                    <a:pt x="309592" y="964978"/>
                    <a:pt x="309465" y="978243"/>
                  </a:cubicBezTo>
                  <a:cubicBezTo>
                    <a:pt x="302737" y="977164"/>
                    <a:pt x="291186" y="976720"/>
                    <a:pt x="284142" y="976783"/>
                  </a:cubicBezTo>
                  <a:cubicBezTo>
                    <a:pt x="282936" y="963265"/>
                    <a:pt x="283253" y="949365"/>
                    <a:pt x="281793" y="936164"/>
                  </a:cubicBezTo>
                  <a:cubicBezTo>
                    <a:pt x="290806" y="936481"/>
                    <a:pt x="300770" y="934958"/>
                    <a:pt x="309719" y="935974"/>
                  </a:cubicBezTo>
                  <a:lnTo>
                    <a:pt x="309719" y="935974"/>
                  </a:lnTo>
                  <a:close/>
                  <a:moveTo>
                    <a:pt x="276526" y="1044439"/>
                  </a:moveTo>
                  <a:lnTo>
                    <a:pt x="276526" y="1044439"/>
                  </a:lnTo>
                  <a:cubicBezTo>
                    <a:pt x="268084" y="1044692"/>
                    <a:pt x="257739" y="1044566"/>
                    <a:pt x="249298" y="1045010"/>
                  </a:cubicBezTo>
                  <a:cubicBezTo>
                    <a:pt x="248981" y="1028001"/>
                    <a:pt x="248727" y="1010928"/>
                    <a:pt x="248346" y="993919"/>
                  </a:cubicBezTo>
                  <a:cubicBezTo>
                    <a:pt x="256407" y="992967"/>
                    <a:pt x="266434" y="992840"/>
                    <a:pt x="274367" y="992523"/>
                  </a:cubicBezTo>
                  <a:cubicBezTo>
                    <a:pt x="275320" y="1009849"/>
                    <a:pt x="276081" y="1027112"/>
                    <a:pt x="276526" y="1044439"/>
                  </a:cubicBezTo>
                  <a:lnTo>
                    <a:pt x="276526" y="1044439"/>
                  </a:lnTo>
                  <a:close/>
                  <a:moveTo>
                    <a:pt x="271829" y="936101"/>
                  </a:moveTo>
                  <a:lnTo>
                    <a:pt x="271829" y="936101"/>
                  </a:lnTo>
                  <a:cubicBezTo>
                    <a:pt x="272337" y="949873"/>
                    <a:pt x="273035" y="963518"/>
                    <a:pt x="273669" y="977164"/>
                  </a:cubicBezTo>
                  <a:cubicBezTo>
                    <a:pt x="265673" y="977925"/>
                    <a:pt x="255708" y="978751"/>
                    <a:pt x="248092" y="980527"/>
                  </a:cubicBezTo>
                  <a:cubicBezTo>
                    <a:pt x="247711" y="965613"/>
                    <a:pt x="247267" y="950698"/>
                    <a:pt x="246505" y="935847"/>
                  </a:cubicBezTo>
                  <a:cubicBezTo>
                    <a:pt x="254376" y="935529"/>
                    <a:pt x="264086" y="935974"/>
                    <a:pt x="271829" y="936101"/>
                  </a:cubicBezTo>
                  <a:lnTo>
                    <a:pt x="271829" y="936101"/>
                  </a:lnTo>
                  <a:close/>
                  <a:moveTo>
                    <a:pt x="276526" y="1108414"/>
                  </a:moveTo>
                  <a:lnTo>
                    <a:pt x="276526" y="1108858"/>
                  </a:lnTo>
                  <a:cubicBezTo>
                    <a:pt x="268656" y="1110762"/>
                    <a:pt x="258691" y="1109239"/>
                    <a:pt x="251139" y="1109175"/>
                  </a:cubicBezTo>
                  <a:cubicBezTo>
                    <a:pt x="250377" y="1091531"/>
                    <a:pt x="249933" y="1073887"/>
                    <a:pt x="249552" y="1056244"/>
                  </a:cubicBezTo>
                  <a:cubicBezTo>
                    <a:pt x="257993" y="1056434"/>
                    <a:pt x="267767" y="1056815"/>
                    <a:pt x="276145" y="1056815"/>
                  </a:cubicBezTo>
                  <a:cubicBezTo>
                    <a:pt x="276462" y="1073126"/>
                    <a:pt x="277224" y="1092039"/>
                    <a:pt x="276526" y="1108414"/>
                  </a:cubicBezTo>
                  <a:lnTo>
                    <a:pt x="276526" y="1108414"/>
                  </a:lnTo>
                  <a:close/>
                  <a:moveTo>
                    <a:pt x="168695" y="1108159"/>
                  </a:moveTo>
                  <a:lnTo>
                    <a:pt x="168695" y="1108159"/>
                  </a:lnTo>
                  <a:cubicBezTo>
                    <a:pt x="169203" y="1092293"/>
                    <a:pt x="167172" y="1073570"/>
                    <a:pt x="167299" y="1057386"/>
                  </a:cubicBezTo>
                  <a:cubicBezTo>
                    <a:pt x="173328" y="1057386"/>
                    <a:pt x="183864" y="1057322"/>
                    <a:pt x="189893" y="1057259"/>
                  </a:cubicBezTo>
                  <a:cubicBezTo>
                    <a:pt x="190020" y="1073253"/>
                    <a:pt x="190337" y="1090706"/>
                    <a:pt x="190274" y="1106636"/>
                  </a:cubicBezTo>
                  <a:cubicBezTo>
                    <a:pt x="183546" y="1107334"/>
                    <a:pt x="175105" y="1107906"/>
                    <a:pt x="168695" y="1108159"/>
                  </a:cubicBezTo>
                  <a:lnTo>
                    <a:pt x="168695" y="1108159"/>
                  </a:lnTo>
                  <a:close/>
                  <a:moveTo>
                    <a:pt x="167299" y="1044312"/>
                  </a:moveTo>
                  <a:lnTo>
                    <a:pt x="167299" y="1044312"/>
                  </a:lnTo>
                  <a:cubicBezTo>
                    <a:pt x="167235" y="1026985"/>
                    <a:pt x="166791" y="1009595"/>
                    <a:pt x="165649" y="992396"/>
                  </a:cubicBezTo>
                  <a:cubicBezTo>
                    <a:pt x="172122" y="992269"/>
                    <a:pt x="183166" y="992078"/>
                    <a:pt x="189703" y="991888"/>
                  </a:cubicBezTo>
                  <a:cubicBezTo>
                    <a:pt x="189576" y="1009215"/>
                    <a:pt x="189703" y="1026605"/>
                    <a:pt x="189829" y="1043931"/>
                  </a:cubicBezTo>
                  <a:cubicBezTo>
                    <a:pt x="183800" y="1043994"/>
                    <a:pt x="173328" y="1044185"/>
                    <a:pt x="167299" y="1044312"/>
                  </a:cubicBezTo>
                  <a:lnTo>
                    <a:pt x="167299" y="1044312"/>
                  </a:lnTo>
                  <a:close/>
                  <a:moveTo>
                    <a:pt x="190084" y="935974"/>
                  </a:moveTo>
                  <a:lnTo>
                    <a:pt x="190084" y="935974"/>
                  </a:lnTo>
                  <a:cubicBezTo>
                    <a:pt x="189512" y="949175"/>
                    <a:pt x="189957" y="964978"/>
                    <a:pt x="189829" y="978243"/>
                  </a:cubicBezTo>
                  <a:cubicBezTo>
                    <a:pt x="183102" y="977164"/>
                    <a:pt x="171551" y="976720"/>
                    <a:pt x="164506" y="976783"/>
                  </a:cubicBezTo>
                  <a:cubicBezTo>
                    <a:pt x="163300" y="963265"/>
                    <a:pt x="163618" y="949365"/>
                    <a:pt x="162158" y="936164"/>
                  </a:cubicBezTo>
                  <a:cubicBezTo>
                    <a:pt x="171170" y="936481"/>
                    <a:pt x="181135" y="934958"/>
                    <a:pt x="190084" y="935974"/>
                  </a:cubicBezTo>
                  <a:lnTo>
                    <a:pt x="190084" y="935974"/>
                  </a:lnTo>
                  <a:close/>
                  <a:moveTo>
                    <a:pt x="156890" y="1044439"/>
                  </a:moveTo>
                  <a:lnTo>
                    <a:pt x="156890" y="1044439"/>
                  </a:lnTo>
                  <a:cubicBezTo>
                    <a:pt x="148449" y="1044692"/>
                    <a:pt x="138104" y="1044566"/>
                    <a:pt x="129663" y="1045010"/>
                  </a:cubicBezTo>
                  <a:cubicBezTo>
                    <a:pt x="129346" y="1028001"/>
                    <a:pt x="129092" y="1010928"/>
                    <a:pt x="128711" y="993919"/>
                  </a:cubicBezTo>
                  <a:cubicBezTo>
                    <a:pt x="136771" y="992967"/>
                    <a:pt x="146799" y="992840"/>
                    <a:pt x="154732" y="992523"/>
                  </a:cubicBezTo>
                  <a:cubicBezTo>
                    <a:pt x="155684" y="1009849"/>
                    <a:pt x="156446" y="1027112"/>
                    <a:pt x="156890" y="1044439"/>
                  </a:cubicBezTo>
                  <a:lnTo>
                    <a:pt x="156890" y="1044439"/>
                  </a:lnTo>
                  <a:close/>
                  <a:moveTo>
                    <a:pt x="152194" y="936101"/>
                  </a:moveTo>
                  <a:lnTo>
                    <a:pt x="152194" y="936101"/>
                  </a:lnTo>
                  <a:cubicBezTo>
                    <a:pt x="152701" y="949873"/>
                    <a:pt x="153400" y="963518"/>
                    <a:pt x="154034" y="977164"/>
                  </a:cubicBezTo>
                  <a:cubicBezTo>
                    <a:pt x="146038" y="977925"/>
                    <a:pt x="136073" y="978751"/>
                    <a:pt x="128457" y="980527"/>
                  </a:cubicBezTo>
                  <a:cubicBezTo>
                    <a:pt x="128076" y="965613"/>
                    <a:pt x="127632" y="950698"/>
                    <a:pt x="126870" y="935847"/>
                  </a:cubicBezTo>
                  <a:cubicBezTo>
                    <a:pt x="134740" y="935529"/>
                    <a:pt x="144451" y="935974"/>
                    <a:pt x="152194" y="936101"/>
                  </a:cubicBezTo>
                  <a:lnTo>
                    <a:pt x="152194" y="936101"/>
                  </a:lnTo>
                  <a:close/>
                  <a:moveTo>
                    <a:pt x="156890" y="1108414"/>
                  </a:moveTo>
                  <a:lnTo>
                    <a:pt x="156890" y="1108858"/>
                  </a:lnTo>
                  <a:cubicBezTo>
                    <a:pt x="149020" y="1110762"/>
                    <a:pt x="139056" y="1109239"/>
                    <a:pt x="131503" y="1109175"/>
                  </a:cubicBezTo>
                  <a:cubicBezTo>
                    <a:pt x="130742" y="1091531"/>
                    <a:pt x="130297" y="1073887"/>
                    <a:pt x="129980" y="1056244"/>
                  </a:cubicBezTo>
                  <a:cubicBezTo>
                    <a:pt x="138421" y="1056434"/>
                    <a:pt x="148195" y="1056815"/>
                    <a:pt x="156573" y="1056815"/>
                  </a:cubicBezTo>
                  <a:cubicBezTo>
                    <a:pt x="156827" y="1073126"/>
                    <a:pt x="157589" y="1092039"/>
                    <a:pt x="156890" y="1108414"/>
                  </a:cubicBezTo>
                  <a:lnTo>
                    <a:pt x="156890" y="1108414"/>
                  </a:lnTo>
                  <a:close/>
                  <a:moveTo>
                    <a:pt x="49060" y="1108159"/>
                  </a:moveTo>
                  <a:lnTo>
                    <a:pt x="49060" y="1108159"/>
                  </a:lnTo>
                  <a:cubicBezTo>
                    <a:pt x="49568" y="1092293"/>
                    <a:pt x="47537" y="1073570"/>
                    <a:pt x="47664" y="1057386"/>
                  </a:cubicBezTo>
                  <a:cubicBezTo>
                    <a:pt x="53693" y="1057386"/>
                    <a:pt x="64229" y="1057322"/>
                    <a:pt x="70258" y="1057259"/>
                  </a:cubicBezTo>
                  <a:cubicBezTo>
                    <a:pt x="70385" y="1073253"/>
                    <a:pt x="70702" y="1090706"/>
                    <a:pt x="70639" y="1106636"/>
                  </a:cubicBezTo>
                  <a:cubicBezTo>
                    <a:pt x="63911" y="1107334"/>
                    <a:pt x="55534" y="1107906"/>
                    <a:pt x="49060" y="1108159"/>
                  </a:cubicBezTo>
                  <a:lnTo>
                    <a:pt x="49060" y="1108159"/>
                  </a:lnTo>
                  <a:close/>
                  <a:moveTo>
                    <a:pt x="47664" y="1044312"/>
                  </a:moveTo>
                  <a:lnTo>
                    <a:pt x="47664" y="1044312"/>
                  </a:lnTo>
                  <a:cubicBezTo>
                    <a:pt x="47600" y="1026985"/>
                    <a:pt x="47156" y="1009595"/>
                    <a:pt x="46014" y="992396"/>
                  </a:cubicBezTo>
                  <a:cubicBezTo>
                    <a:pt x="52487" y="992269"/>
                    <a:pt x="63530" y="992078"/>
                    <a:pt x="70067" y="991888"/>
                  </a:cubicBezTo>
                  <a:cubicBezTo>
                    <a:pt x="69941" y="1009215"/>
                    <a:pt x="70067" y="1026605"/>
                    <a:pt x="70194" y="1043931"/>
                  </a:cubicBezTo>
                  <a:cubicBezTo>
                    <a:pt x="64165" y="1043994"/>
                    <a:pt x="53693" y="1044185"/>
                    <a:pt x="47664" y="1044312"/>
                  </a:cubicBezTo>
                  <a:lnTo>
                    <a:pt x="47664" y="1044312"/>
                  </a:lnTo>
                  <a:close/>
                  <a:moveTo>
                    <a:pt x="70448" y="935974"/>
                  </a:moveTo>
                  <a:lnTo>
                    <a:pt x="70448" y="935974"/>
                  </a:lnTo>
                  <a:cubicBezTo>
                    <a:pt x="69877" y="949175"/>
                    <a:pt x="70385" y="964978"/>
                    <a:pt x="70194" y="978243"/>
                  </a:cubicBezTo>
                  <a:cubicBezTo>
                    <a:pt x="63467" y="977164"/>
                    <a:pt x="51979" y="976720"/>
                    <a:pt x="44871" y="976783"/>
                  </a:cubicBezTo>
                  <a:cubicBezTo>
                    <a:pt x="43665" y="963265"/>
                    <a:pt x="43983" y="949365"/>
                    <a:pt x="42523" y="936164"/>
                  </a:cubicBezTo>
                  <a:cubicBezTo>
                    <a:pt x="51535" y="936481"/>
                    <a:pt x="61499" y="934958"/>
                    <a:pt x="70448" y="935974"/>
                  </a:cubicBezTo>
                  <a:lnTo>
                    <a:pt x="70448" y="935974"/>
                  </a:lnTo>
                  <a:close/>
                  <a:moveTo>
                    <a:pt x="37255" y="1044439"/>
                  </a:moveTo>
                  <a:lnTo>
                    <a:pt x="37255" y="1044439"/>
                  </a:lnTo>
                  <a:cubicBezTo>
                    <a:pt x="28814" y="1044692"/>
                    <a:pt x="18469" y="1044566"/>
                    <a:pt x="10028" y="1045010"/>
                  </a:cubicBezTo>
                  <a:cubicBezTo>
                    <a:pt x="9710" y="1028001"/>
                    <a:pt x="9457" y="1010928"/>
                    <a:pt x="9076" y="993919"/>
                  </a:cubicBezTo>
                  <a:cubicBezTo>
                    <a:pt x="17200" y="992967"/>
                    <a:pt x="27164" y="992840"/>
                    <a:pt x="35161" y="992523"/>
                  </a:cubicBezTo>
                  <a:cubicBezTo>
                    <a:pt x="36049" y="1009849"/>
                    <a:pt x="36811" y="1027112"/>
                    <a:pt x="37255" y="1044439"/>
                  </a:cubicBezTo>
                  <a:lnTo>
                    <a:pt x="37255" y="1044439"/>
                  </a:lnTo>
                  <a:close/>
                  <a:moveTo>
                    <a:pt x="32559" y="936101"/>
                  </a:moveTo>
                  <a:lnTo>
                    <a:pt x="32559" y="936101"/>
                  </a:lnTo>
                  <a:cubicBezTo>
                    <a:pt x="33066" y="949873"/>
                    <a:pt x="33764" y="963518"/>
                    <a:pt x="34399" y="977164"/>
                  </a:cubicBezTo>
                  <a:cubicBezTo>
                    <a:pt x="26402" y="977925"/>
                    <a:pt x="16438" y="978751"/>
                    <a:pt x="8822" y="980527"/>
                  </a:cubicBezTo>
                  <a:cubicBezTo>
                    <a:pt x="8441" y="965613"/>
                    <a:pt x="7997" y="950698"/>
                    <a:pt x="7235" y="935847"/>
                  </a:cubicBezTo>
                  <a:cubicBezTo>
                    <a:pt x="15105" y="935529"/>
                    <a:pt x="24815" y="935974"/>
                    <a:pt x="32559" y="936101"/>
                  </a:cubicBezTo>
                  <a:lnTo>
                    <a:pt x="32559" y="936101"/>
                  </a:lnTo>
                  <a:close/>
                  <a:moveTo>
                    <a:pt x="37255" y="1108414"/>
                  </a:moveTo>
                  <a:lnTo>
                    <a:pt x="37255" y="1108858"/>
                  </a:lnTo>
                  <a:cubicBezTo>
                    <a:pt x="29385" y="1110762"/>
                    <a:pt x="19421" y="1109239"/>
                    <a:pt x="11868" y="1109175"/>
                  </a:cubicBezTo>
                  <a:cubicBezTo>
                    <a:pt x="11107" y="1091531"/>
                    <a:pt x="10662" y="1073887"/>
                    <a:pt x="10345" y="1056244"/>
                  </a:cubicBezTo>
                  <a:cubicBezTo>
                    <a:pt x="18786" y="1056434"/>
                    <a:pt x="28560" y="1056815"/>
                    <a:pt x="36938" y="1056815"/>
                  </a:cubicBezTo>
                  <a:cubicBezTo>
                    <a:pt x="37192" y="1073126"/>
                    <a:pt x="37953" y="1092039"/>
                    <a:pt x="37255" y="1108414"/>
                  </a:cubicBezTo>
                  <a:lnTo>
                    <a:pt x="37255" y="1108414"/>
                  </a:lnTo>
                  <a:close/>
                  <a:moveTo>
                    <a:pt x="281095" y="731166"/>
                  </a:moveTo>
                  <a:lnTo>
                    <a:pt x="281095" y="731166"/>
                  </a:lnTo>
                  <a:cubicBezTo>
                    <a:pt x="281603" y="715299"/>
                    <a:pt x="279572" y="696576"/>
                    <a:pt x="279699" y="680392"/>
                  </a:cubicBezTo>
                  <a:cubicBezTo>
                    <a:pt x="285728" y="680392"/>
                    <a:pt x="296264" y="680329"/>
                    <a:pt x="302293" y="680265"/>
                  </a:cubicBezTo>
                  <a:cubicBezTo>
                    <a:pt x="302420" y="696259"/>
                    <a:pt x="302737" y="713713"/>
                    <a:pt x="302674" y="729643"/>
                  </a:cubicBezTo>
                  <a:cubicBezTo>
                    <a:pt x="295883" y="730341"/>
                    <a:pt x="287505" y="730912"/>
                    <a:pt x="281095" y="731166"/>
                  </a:cubicBezTo>
                  <a:lnTo>
                    <a:pt x="281095" y="731166"/>
                  </a:lnTo>
                  <a:close/>
                  <a:moveTo>
                    <a:pt x="279699" y="667255"/>
                  </a:moveTo>
                  <a:lnTo>
                    <a:pt x="279699" y="667255"/>
                  </a:lnTo>
                  <a:cubicBezTo>
                    <a:pt x="279635" y="649928"/>
                    <a:pt x="279191" y="632538"/>
                    <a:pt x="278049" y="615339"/>
                  </a:cubicBezTo>
                  <a:cubicBezTo>
                    <a:pt x="284522" y="615212"/>
                    <a:pt x="295566" y="615021"/>
                    <a:pt x="302103" y="614831"/>
                  </a:cubicBezTo>
                  <a:cubicBezTo>
                    <a:pt x="301976" y="632157"/>
                    <a:pt x="302103" y="649547"/>
                    <a:pt x="302166" y="666874"/>
                  </a:cubicBezTo>
                  <a:cubicBezTo>
                    <a:pt x="296200" y="667001"/>
                    <a:pt x="285665" y="667128"/>
                    <a:pt x="279699" y="667255"/>
                  </a:cubicBezTo>
                  <a:lnTo>
                    <a:pt x="279699" y="667255"/>
                  </a:lnTo>
                  <a:close/>
                  <a:moveTo>
                    <a:pt x="302483" y="558917"/>
                  </a:moveTo>
                  <a:lnTo>
                    <a:pt x="302483" y="558917"/>
                  </a:lnTo>
                  <a:cubicBezTo>
                    <a:pt x="301912" y="572118"/>
                    <a:pt x="302420" y="587921"/>
                    <a:pt x="302230" y="601185"/>
                  </a:cubicBezTo>
                  <a:cubicBezTo>
                    <a:pt x="295502" y="600107"/>
                    <a:pt x="284015" y="599662"/>
                    <a:pt x="276906" y="599726"/>
                  </a:cubicBezTo>
                  <a:cubicBezTo>
                    <a:pt x="275700" y="586207"/>
                    <a:pt x="276018" y="572308"/>
                    <a:pt x="274558" y="559107"/>
                  </a:cubicBezTo>
                  <a:cubicBezTo>
                    <a:pt x="283570" y="559488"/>
                    <a:pt x="293535" y="557964"/>
                    <a:pt x="302483" y="558917"/>
                  </a:cubicBezTo>
                  <a:lnTo>
                    <a:pt x="302483" y="558917"/>
                  </a:lnTo>
                  <a:close/>
                  <a:moveTo>
                    <a:pt x="269290" y="667381"/>
                  </a:moveTo>
                  <a:lnTo>
                    <a:pt x="269290" y="667381"/>
                  </a:lnTo>
                  <a:cubicBezTo>
                    <a:pt x="260849" y="667635"/>
                    <a:pt x="250504" y="667508"/>
                    <a:pt x="242063" y="667953"/>
                  </a:cubicBezTo>
                  <a:cubicBezTo>
                    <a:pt x="241745" y="650944"/>
                    <a:pt x="241492" y="633871"/>
                    <a:pt x="241111" y="616862"/>
                  </a:cubicBezTo>
                  <a:cubicBezTo>
                    <a:pt x="249235" y="615910"/>
                    <a:pt x="259199" y="615783"/>
                    <a:pt x="267132" y="615465"/>
                  </a:cubicBezTo>
                  <a:cubicBezTo>
                    <a:pt x="268084" y="632856"/>
                    <a:pt x="268846" y="650119"/>
                    <a:pt x="269290" y="667381"/>
                  </a:cubicBezTo>
                  <a:lnTo>
                    <a:pt x="269290" y="667381"/>
                  </a:lnTo>
                  <a:close/>
                  <a:moveTo>
                    <a:pt x="264594" y="559107"/>
                  </a:moveTo>
                  <a:lnTo>
                    <a:pt x="264594" y="559107"/>
                  </a:lnTo>
                  <a:cubicBezTo>
                    <a:pt x="265102" y="572879"/>
                    <a:pt x="265800" y="586525"/>
                    <a:pt x="266434" y="600170"/>
                  </a:cubicBezTo>
                  <a:cubicBezTo>
                    <a:pt x="258437" y="600932"/>
                    <a:pt x="248473" y="601757"/>
                    <a:pt x="240857" y="603534"/>
                  </a:cubicBezTo>
                  <a:cubicBezTo>
                    <a:pt x="240476" y="588619"/>
                    <a:pt x="240032" y="573704"/>
                    <a:pt x="239270" y="558853"/>
                  </a:cubicBezTo>
                  <a:cubicBezTo>
                    <a:pt x="247077" y="558536"/>
                    <a:pt x="256851" y="558980"/>
                    <a:pt x="264594" y="559107"/>
                  </a:cubicBezTo>
                  <a:lnTo>
                    <a:pt x="264594" y="559107"/>
                  </a:lnTo>
                  <a:close/>
                  <a:moveTo>
                    <a:pt x="269290" y="731420"/>
                  </a:moveTo>
                  <a:lnTo>
                    <a:pt x="269290" y="731864"/>
                  </a:lnTo>
                  <a:cubicBezTo>
                    <a:pt x="261420" y="733768"/>
                    <a:pt x="251456" y="732245"/>
                    <a:pt x="243840" y="732181"/>
                  </a:cubicBezTo>
                  <a:cubicBezTo>
                    <a:pt x="243078" y="714538"/>
                    <a:pt x="242634" y="696894"/>
                    <a:pt x="242317" y="679250"/>
                  </a:cubicBezTo>
                  <a:cubicBezTo>
                    <a:pt x="250758" y="679440"/>
                    <a:pt x="260532" y="679821"/>
                    <a:pt x="268909" y="679821"/>
                  </a:cubicBezTo>
                  <a:cubicBezTo>
                    <a:pt x="269163" y="696132"/>
                    <a:pt x="269988" y="714982"/>
                    <a:pt x="269290" y="731420"/>
                  </a:cubicBezTo>
                  <a:lnTo>
                    <a:pt x="269290" y="731420"/>
                  </a:lnTo>
                  <a:close/>
                  <a:moveTo>
                    <a:pt x="161460" y="731166"/>
                  </a:moveTo>
                  <a:lnTo>
                    <a:pt x="161460" y="731166"/>
                  </a:lnTo>
                  <a:cubicBezTo>
                    <a:pt x="161968" y="715299"/>
                    <a:pt x="159937" y="696576"/>
                    <a:pt x="160063" y="680392"/>
                  </a:cubicBezTo>
                  <a:cubicBezTo>
                    <a:pt x="166093" y="680392"/>
                    <a:pt x="176629" y="680329"/>
                    <a:pt x="182658" y="680265"/>
                  </a:cubicBezTo>
                  <a:cubicBezTo>
                    <a:pt x="182785" y="696259"/>
                    <a:pt x="183102" y="713713"/>
                    <a:pt x="183038" y="729643"/>
                  </a:cubicBezTo>
                  <a:cubicBezTo>
                    <a:pt x="176248" y="730341"/>
                    <a:pt x="167870" y="730912"/>
                    <a:pt x="161460" y="731166"/>
                  </a:cubicBezTo>
                  <a:lnTo>
                    <a:pt x="161460" y="731166"/>
                  </a:lnTo>
                  <a:close/>
                  <a:moveTo>
                    <a:pt x="160063" y="667255"/>
                  </a:moveTo>
                  <a:lnTo>
                    <a:pt x="160063" y="667255"/>
                  </a:lnTo>
                  <a:cubicBezTo>
                    <a:pt x="160000" y="649928"/>
                    <a:pt x="159556" y="632538"/>
                    <a:pt x="158414" y="615339"/>
                  </a:cubicBezTo>
                  <a:cubicBezTo>
                    <a:pt x="164887" y="615212"/>
                    <a:pt x="175930" y="615021"/>
                    <a:pt x="182467" y="614831"/>
                  </a:cubicBezTo>
                  <a:cubicBezTo>
                    <a:pt x="182340" y="632157"/>
                    <a:pt x="182467" y="649547"/>
                    <a:pt x="182531" y="666874"/>
                  </a:cubicBezTo>
                  <a:cubicBezTo>
                    <a:pt x="176565" y="667001"/>
                    <a:pt x="166029" y="667128"/>
                    <a:pt x="160063" y="667255"/>
                  </a:cubicBezTo>
                  <a:lnTo>
                    <a:pt x="160063" y="667255"/>
                  </a:lnTo>
                  <a:close/>
                  <a:moveTo>
                    <a:pt x="182848" y="558917"/>
                  </a:moveTo>
                  <a:lnTo>
                    <a:pt x="182848" y="558917"/>
                  </a:lnTo>
                  <a:cubicBezTo>
                    <a:pt x="182277" y="572118"/>
                    <a:pt x="182785" y="587921"/>
                    <a:pt x="182595" y="601185"/>
                  </a:cubicBezTo>
                  <a:cubicBezTo>
                    <a:pt x="175867" y="600107"/>
                    <a:pt x="164380" y="599662"/>
                    <a:pt x="157271" y="599726"/>
                  </a:cubicBezTo>
                  <a:cubicBezTo>
                    <a:pt x="156065" y="586207"/>
                    <a:pt x="156383" y="572308"/>
                    <a:pt x="154923" y="559107"/>
                  </a:cubicBezTo>
                  <a:cubicBezTo>
                    <a:pt x="163935" y="559488"/>
                    <a:pt x="173900" y="557964"/>
                    <a:pt x="182848" y="558917"/>
                  </a:cubicBezTo>
                  <a:lnTo>
                    <a:pt x="182848" y="558917"/>
                  </a:lnTo>
                  <a:close/>
                  <a:moveTo>
                    <a:pt x="149655" y="667381"/>
                  </a:moveTo>
                  <a:lnTo>
                    <a:pt x="149655" y="667381"/>
                  </a:lnTo>
                  <a:cubicBezTo>
                    <a:pt x="141214" y="667635"/>
                    <a:pt x="130869" y="667508"/>
                    <a:pt x="122428" y="667953"/>
                  </a:cubicBezTo>
                  <a:cubicBezTo>
                    <a:pt x="122110" y="650944"/>
                    <a:pt x="121857" y="633871"/>
                    <a:pt x="121476" y="616862"/>
                  </a:cubicBezTo>
                  <a:cubicBezTo>
                    <a:pt x="129536" y="615910"/>
                    <a:pt x="139564" y="615783"/>
                    <a:pt x="147497" y="615465"/>
                  </a:cubicBezTo>
                  <a:cubicBezTo>
                    <a:pt x="148449" y="632856"/>
                    <a:pt x="149211" y="650119"/>
                    <a:pt x="149655" y="667381"/>
                  </a:cubicBezTo>
                  <a:lnTo>
                    <a:pt x="149655" y="667381"/>
                  </a:lnTo>
                  <a:close/>
                  <a:moveTo>
                    <a:pt x="144958" y="559107"/>
                  </a:moveTo>
                  <a:lnTo>
                    <a:pt x="144958" y="559107"/>
                  </a:lnTo>
                  <a:cubicBezTo>
                    <a:pt x="145466" y="572879"/>
                    <a:pt x="146101" y="586525"/>
                    <a:pt x="146799" y="600170"/>
                  </a:cubicBezTo>
                  <a:cubicBezTo>
                    <a:pt x="138802" y="600932"/>
                    <a:pt x="128838" y="601757"/>
                    <a:pt x="121222" y="603534"/>
                  </a:cubicBezTo>
                  <a:cubicBezTo>
                    <a:pt x="120841" y="588619"/>
                    <a:pt x="120397" y="573704"/>
                    <a:pt x="119635" y="558853"/>
                  </a:cubicBezTo>
                  <a:cubicBezTo>
                    <a:pt x="127442" y="558536"/>
                    <a:pt x="137216" y="558980"/>
                    <a:pt x="144958" y="559107"/>
                  </a:cubicBezTo>
                  <a:lnTo>
                    <a:pt x="144958" y="559107"/>
                  </a:lnTo>
                  <a:close/>
                  <a:moveTo>
                    <a:pt x="149655" y="731420"/>
                  </a:moveTo>
                  <a:lnTo>
                    <a:pt x="149655" y="731864"/>
                  </a:lnTo>
                  <a:cubicBezTo>
                    <a:pt x="141785" y="733768"/>
                    <a:pt x="131821" y="732245"/>
                    <a:pt x="124205" y="732181"/>
                  </a:cubicBezTo>
                  <a:cubicBezTo>
                    <a:pt x="123443" y="714538"/>
                    <a:pt x="122999" y="696894"/>
                    <a:pt x="122682" y="679250"/>
                  </a:cubicBezTo>
                  <a:cubicBezTo>
                    <a:pt x="131123" y="679440"/>
                    <a:pt x="140897" y="679821"/>
                    <a:pt x="149274" y="679821"/>
                  </a:cubicBezTo>
                  <a:cubicBezTo>
                    <a:pt x="149528" y="696132"/>
                    <a:pt x="150353" y="714982"/>
                    <a:pt x="149655" y="731420"/>
                  </a:cubicBezTo>
                  <a:lnTo>
                    <a:pt x="149655" y="731420"/>
                  </a:lnTo>
                  <a:close/>
                  <a:moveTo>
                    <a:pt x="41825" y="731166"/>
                  </a:moveTo>
                  <a:lnTo>
                    <a:pt x="41825" y="731166"/>
                  </a:lnTo>
                  <a:cubicBezTo>
                    <a:pt x="42332" y="715299"/>
                    <a:pt x="40301" y="696576"/>
                    <a:pt x="40428" y="680392"/>
                  </a:cubicBezTo>
                  <a:cubicBezTo>
                    <a:pt x="46458" y="680392"/>
                    <a:pt x="56993" y="680329"/>
                    <a:pt x="63023" y="680265"/>
                  </a:cubicBezTo>
                  <a:cubicBezTo>
                    <a:pt x="63150" y="696259"/>
                    <a:pt x="63403" y="713713"/>
                    <a:pt x="63340" y="729643"/>
                  </a:cubicBezTo>
                  <a:cubicBezTo>
                    <a:pt x="56612" y="730341"/>
                    <a:pt x="48235" y="730912"/>
                    <a:pt x="41825" y="731166"/>
                  </a:cubicBezTo>
                  <a:lnTo>
                    <a:pt x="41825" y="731166"/>
                  </a:lnTo>
                  <a:close/>
                  <a:moveTo>
                    <a:pt x="40428" y="667255"/>
                  </a:moveTo>
                  <a:lnTo>
                    <a:pt x="40428" y="667255"/>
                  </a:lnTo>
                  <a:cubicBezTo>
                    <a:pt x="40365" y="649928"/>
                    <a:pt x="39921" y="632538"/>
                    <a:pt x="38778" y="615339"/>
                  </a:cubicBezTo>
                  <a:cubicBezTo>
                    <a:pt x="45252" y="615212"/>
                    <a:pt x="56295" y="615021"/>
                    <a:pt x="62832" y="614831"/>
                  </a:cubicBezTo>
                  <a:cubicBezTo>
                    <a:pt x="62705" y="632157"/>
                    <a:pt x="62832" y="649547"/>
                    <a:pt x="62959" y="666874"/>
                  </a:cubicBezTo>
                  <a:cubicBezTo>
                    <a:pt x="56930" y="667001"/>
                    <a:pt x="46394" y="667128"/>
                    <a:pt x="40428" y="667255"/>
                  </a:cubicBezTo>
                  <a:lnTo>
                    <a:pt x="40428" y="667255"/>
                  </a:lnTo>
                  <a:close/>
                  <a:moveTo>
                    <a:pt x="63213" y="558917"/>
                  </a:moveTo>
                  <a:lnTo>
                    <a:pt x="63213" y="558917"/>
                  </a:lnTo>
                  <a:cubicBezTo>
                    <a:pt x="62642" y="572118"/>
                    <a:pt x="63086" y="587921"/>
                    <a:pt x="62959" y="601185"/>
                  </a:cubicBezTo>
                  <a:cubicBezTo>
                    <a:pt x="56232" y="600107"/>
                    <a:pt x="44744" y="599662"/>
                    <a:pt x="37636" y="599726"/>
                  </a:cubicBezTo>
                  <a:cubicBezTo>
                    <a:pt x="36430" y="586207"/>
                    <a:pt x="36747" y="572308"/>
                    <a:pt x="35288" y="559107"/>
                  </a:cubicBezTo>
                  <a:cubicBezTo>
                    <a:pt x="44300" y="559488"/>
                    <a:pt x="54264" y="557964"/>
                    <a:pt x="63213" y="558917"/>
                  </a:cubicBezTo>
                  <a:lnTo>
                    <a:pt x="63213" y="558917"/>
                  </a:lnTo>
                  <a:close/>
                  <a:moveTo>
                    <a:pt x="30020" y="667381"/>
                  </a:moveTo>
                  <a:lnTo>
                    <a:pt x="30020" y="667381"/>
                  </a:lnTo>
                  <a:cubicBezTo>
                    <a:pt x="21579" y="667635"/>
                    <a:pt x="11234" y="667508"/>
                    <a:pt x="2793" y="667953"/>
                  </a:cubicBezTo>
                  <a:cubicBezTo>
                    <a:pt x="2475" y="650944"/>
                    <a:pt x="2221" y="633871"/>
                    <a:pt x="1840" y="616862"/>
                  </a:cubicBezTo>
                  <a:cubicBezTo>
                    <a:pt x="9901" y="615910"/>
                    <a:pt x="19929" y="615783"/>
                    <a:pt x="27862" y="615465"/>
                  </a:cubicBezTo>
                  <a:cubicBezTo>
                    <a:pt x="28814" y="632856"/>
                    <a:pt x="29575" y="650119"/>
                    <a:pt x="30020" y="667381"/>
                  </a:cubicBezTo>
                  <a:lnTo>
                    <a:pt x="30020" y="667381"/>
                  </a:lnTo>
                  <a:close/>
                  <a:moveTo>
                    <a:pt x="25323" y="559107"/>
                  </a:moveTo>
                  <a:lnTo>
                    <a:pt x="25323" y="559107"/>
                  </a:lnTo>
                  <a:cubicBezTo>
                    <a:pt x="25831" y="572879"/>
                    <a:pt x="26466" y="586525"/>
                    <a:pt x="27164" y="600170"/>
                  </a:cubicBezTo>
                  <a:cubicBezTo>
                    <a:pt x="19167" y="600932"/>
                    <a:pt x="9203" y="601757"/>
                    <a:pt x="1587" y="603534"/>
                  </a:cubicBezTo>
                  <a:cubicBezTo>
                    <a:pt x="1206" y="588619"/>
                    <a:pt x="762" y="573704"/>
                    <a:pt x="0" y="558853"/>
                  </a:cubicBezTo>
                  <a:cubicBezTo>
                    <a:pt x="7806" y="558536"/>
                    <a:pt x="17580" y="558980"/>
                    <a:pt x="25323" y="559107"/>
                  </a:cubicBezTo>
                  <a:lnTo>
                    <a:pt x="25323" y="559107"/>
                  </a:lnTo>
                  <a:close/>
                  <a:moveTo>
                    <a:pt x="30020" y="731420"/>
                  </a:moveTo>
                  <a:lnTo>
                    <a:pt x="30020" y="731864"/>
                  </a:lnTo>
                  <a:cubicBezTo>
                    <a:pt x="22150" y="733768"/>
                    <a:pt x="12186" y="732245"/>
                    <a:pt x="4633" y="732181"/>
                  </a:cubicBezTo>
                  <a:cubicBezTo>
                    <a:pt x="3871" y="714538"/>
                    <a:pt x="3427" y="696894"/>
                    <a:pt x="3046" y="679250"/>
                  </a:cubicBezTo>
                  <a:cubicBezTo>
                    <a:pt x="11488" y="679440"/>
                    <a:pt x="21261" y="679821"/>
                    <a:pt x="29639" y="679821"/>
                  </a:cubicBezTo>
                  <a:cubicBezTo>
                    <a:pt x="29893" y="696132"/>
                    <a:pt x="30718" y="714982"/>
                    <a:pt x="30020" y="731420"/>
                  </a:cubicBezTo>
                  <a:lnTo>
                    <a:pt x="30020" y="731420"/>
                  </a:lnTo>
                  <a:close/>
                  <a:moveTo>
                    <a:pt x="281095" y="349285"/>
                  </a:moveTo>
                  <a:lnTo>
                    <a:pt x="281095" y="349285"/>
                  </a:lnTo>
                  <a:cubicBezTo>
                    <a:pt x="281603" y="333418"/>
                    <a:pt x="279572" y="314696"/>
                    <a:pt x="279699" y="298512"/>
                  </a:cubicBezTo>
                  <a:cubicBezTo>
                    <a:pt x="285728" y="298512"/>
                    <a:pt x="296264" y="298448"/>
                    <a:pt x="302293" y="298385"/>
                  </a:cubicBezTo>
                  <a:cubicBezTo>
                    <a:pt x="302420" y="314378"/>
                    <a:pt x="302737" y="331832"/>
                    <a:pt x="302674" y="347762"/>
                  </a:cubicBezTo>
                  <a:cubicBezTo>
                    <a:pt x="295883" y="348460"/>
                    <a:pt x="287505" y="349031"/>
                    <a:pt x="281095" y="349285"/>
                  </a:cubicBezTo>
                  <a:lnTo>
                    <a:pt x="281095" y="349285"/>
                  </a:lnTo>
                  <a:close/>
                  <a:moveTo>
                    <a:pt x="279699" y="285437"/>
                  </a:moveTo>
                  <a:lnTo>
                    <a:pt x="279699" y="285437"/>
                  </a:lnTo>
                  <a:cubicBezTo>
                    <a:pt x="279635" y="268111"/>
                    <a:pt x="279191" y="250721"/>
                    <a:pt x="278049" y="233521"/>
                  </a:cubicBezTo>
                  <a:cubicBezTo>
                    <a:pt x="284522" y="233395"/>
                    <a:pt x="295566" y="233204"/>
                    <a:pt x="302103" y="233014"/>
                  </a:cubicBezTo>
                  <a:cubicBezTo>
                    <a:pt x="301976" y="250340"/>
                    <a:pt x="302103" y="267730"/>
                    <a:pt x="302166" y="285057"/>
                  </a:cubicBezTo>
                  <a:cubicBezTo>
                    <a:pt x="296200" y="285120"/>
                    <a:pt x="285665" y="285247"/>
                    <a:pt x="279699" y="285437"/>
                  </a:cubicBezTo>
                  <a:lnTo>
                    <a:pt x="279699" y="285437"/>
                  </a:lnTo>
                  <a:close/>
                  <a:moveTo>
                    <a:pt x="302483" y="177036"/>
                  </a:moveTo>
                  <a:lnTo>
                    <a:pt x="302483" y="177036"/>
                  </a:lnTo>
                  <a:cubicBezTo>
                    <a:pt x="301912" y="190237"/>
                    <a:pt x="302420" y="206041"/>
                    <a:pt x="302230" y="219305"/>
                  </a:cubicBezTo>
                  <a:cubicBezTo>
                    <a:pt x="295502" y="218226"/>
                    <a:pt x="284015" y="217782"/>
                    <a:pt x="276906" y="217845"/>
                  </a:cubicBezTo>
                  <a:cubicBezTo>
                    <a:pt x="275700" y="204327"/>
                    <a:pt x="276018" y="190427"/>
                    <a:pt x="274558" y="177226"/>
                  </a:cubicBezTo>
                  <a:cubicBezTo>
                    <a:pt x="283570" y="177607"/>
                    <a:pt x="293535" y="176084"/>
                    <a:pt x="302483" y="177036"/>
                  </a:cubicBezTo>
                  <a:lnTo>
                    <a:pt x="302483" y="177036"/>
                  </a:lnTo>
                  <a:close/>
                  <a:moveTo>
                    <a:pt x="269290" y="285564"/>
                  </a:moveTo>
                  <a:lnTo>
                    <a:pt x="269290" y="285564"/>
                  </a:lnTo>
                  <a:cubicBezTo>
                    <a:pt x="260849" y="285818"/>
                    <a:pt x="250504" y="285691"/>
                    <a:pt x="242063" y="286136"/>
                  </a:cubicBezTo>
                  <a:cubicBezTo>
                    <a:pt x="241745" y="269126"/>
                    <a:pt x="241492" y="252117"/>
                    <a:pt x="241111" y="235045"/>
                  </a:cubicBezTo>
                  <a:cubicBezTo>
                    <a:pt x="249235" y="234093"/>
                    <a:pt x="259199" y="233966"/>
                    <a:pt x="267132" y="233648"/>
                  </a:cubicBezTo>
                  <a:cubicBezTo>
                    <a:pt x="268084" y="250975"/>
                    <a:pt x="268846" y="268238"/>
                    <a:pt x="269290" y="285564"/>
                  </a:cubicBezTo>
                  <a:lnTo>
                    <a:pt x="269290" y="285564"/>
                  </a:lnTo>
                  <a:close/>
                  <a:moveTo>
                    <a:pt x="264594" y="177226"/>
                  </a:moveTo>
                  <a:lnTo>
                    <a:pt x="264594" y="177226"/>
                  </a:lnTo>
                  <a:cubicBezTo>
                    <a:pt x="265102" y="190998"/>
                    <a:pt x="265800" y="204644"/>
                    <a:pt x="266434" y="218290"/>
                  </a:cubicBezTo>
                  <a:cubicBezTo>
                    <a:pt x="258437" y="219051"/>
                    <a:pt x="248473" y="219876"/>
                    <a:pt x="240857" y="221653"/>
                  </a:cubicBezTo>
                  <a:cubicBezTo>
                    <a:pt x="240476" y="206739"/>
                    <a:pt x="240032" y="191824"/>
                    <a:pt x="239270" y="176973"/>
                  </a:cubicBezTo>
                  <a:cubicBezTo>
                    <a:pt x="247077" y="176655"/>
                    <a:pt x="256851" y="177099"/>
                    <a:pt x="264594" y="177226"/>
                  </a:cubicBezTo>
                  <a:lnTo>
                    <a:pt x="264594" y="177226"/>
                  </a:lnTo>
                  <a:close/>
                  <a:moveTo>
                    <a:pt x="269290" y="349539"/>
                  </a:moveTo>
                  <a:lnTo>
                    <a:pt x="269290" y="350047"/>
                  </a:lnTo>
                  <a:cubicBezTo>
                    <a:pt x="261420" y="351951"/>
                    <a:pt x="251456" y="350428"/>
                    <a:pt x="243840" y="350364"/>
                  </a:cubicBezTo>
                  <a:cubicBezTo>
                    <a:pt x="243078" y="332720"/>
                    <a:pt x="242634" y="315077"/>
                    <a:pt x="242317" y="297433"/>
                  </a:cubicBezTo>
                  <a:cubicBezTo>
                    <a:pt x="250758" y="297623"/>
                    <a:pt x="260532" y="298004"/>
                    <a:pt x="268909" y="298068"/>
                  </a:cubicBezTo>
                  <a:cubicBezTo>
                    <a:pt x="269163" y="314252"/>
                    <a:pt x="269988" y="333165"/>
                    <a:pt x="269290" y="349539"/>
                  </a:cubicBezTo>
                  <a:lnTo>
                    <a:pt x="269290" y="349539"/>
                  </a:lnTo>
                  <a:close/>
                  <a:moveTo>
                    <a:pt x="161460" y="349285"/>
                  </a:moveTo>
                  <a:lnTo>
                    <a:pt x="161460" y="349285"/>
                  </a:lnTo>
                  <a:cubicBezTo>
                    <a:pt x="161968" y="333418"/>
                    <a:pt x="159937" y="314696"/>
                    <a:pt x="160063" y="298512"/>
                  </a:cubicBezTo>
                  <a:cubicBezTo>
                    <a:pt x="166093" y="298512"/>
                    <a:pt x="176629" y="298448"/>
                    <a:pt x="182658" y="298385"/>
                  </a:cubicBezTo>
                  <a:cubicBezTo>
                    <a:pt x="182785" y="314378"/>
                    <a:pt x="183102" y="331832"/>
                    <a:pt x="183038" y="347762"/>
                  </a:cubicBezTo>
                  <a:cubicBezTo>
                    <a:pt x="176248" y="348460"/>
                    <a:pt x="167870" y="349031"/>
                    <a:pt x="161460" y="349285"/>
                  </a:cubicBezTo>
                  <a:lnTo>
                    <a:pt x="161460" y="349285"/>
                  </a:lnTo>
                  <a:close/>
                  <a:moveTo>
                    <a:pt x="160063" y="285437"/>
                  </a:moveTo>
                  <a:lnTo>
                    <a:pt x="160063" y="285437"/>
                  </a:lnTo>
                  <a:cubicBezTo>
                    <a:pt x="160000" y="268111"/>
                    <a:pt x="159556" y="250721"/>
                    <a:pt x="158414" y="233521"/>
                  </a:cubicBezTo>
                  <a:cubicBezTo>
                    <a:pt x="164887" y="233395"/>
                    <a:pt x="175930" y="233204"/>
                    <a:pt x="182467" y="233014"/>
                  </a:cubicBezTo>
                  <a:cubicBezTo>
                    <a:pt x="182340" y="250340"/>
                    <a:pt x="182467" y="267730"/>
                    <a:pt x="182531" y="285057"/>
                  </a:cubicBezTo>
                  <a:cubicBezTo>
                    <a:pt x="176565" y="285120"/>
                    <a:pt x="166029" y="285247"/>
                    <a:pt x="160063" y="285437"/>
                  </a:cubicBezTo>
                  <a:lnTo>
                    <a:pt x="160063" y="285437"/>
                  </a:lnTo>
                  <a:close/>
                  <a:moveTo>
                    <a:pt x="182848" y="177036"/>
                  </a:moveTo>
                  <a:lnTo>
                    <a:pt x="182848" y="177036"/>
                  </a:lnTo>
                  <a:cubicBezTo>
                    <a:pt x="182277" y="190237"/>
                    <a:pt x="182785" y="206041"/>
                    <a:pt x="182595" y="219305"/>
                  </a:cubicBezTo>
                  <a:cubicBezTo>
                    <a:pt x="175867" y="218226"/>
                    <a:pt x="164380" y="217782"/>
                    <a:pt x="157271" y="217845"/>
                  </a:cubicBezTo>
                  <a:cubicBezTo>
                    <a:pt x="156065" y="204327"/>
                    <a:pt x="156383" y="190427"/>
                    <a:pt x="154923" y="177226"/>
                  </a:cubicBezTo>
                  <a:cubicBezTo>
                    <a:pt x="163935" y="177607"/>
                    <a:pt x="173900" y="176084"/>
                    <a:pt x="182848" y="177036"/>
                  </a:cubicBezTo>
                  <a:lnTo>
                    <a:pt x="182848" y="177036"/>
                  </a:lnTo>
                  <a:close/>
                  <a:moveTo>
                    <a:pt x="149655" y="285564"/>
                  </a:moveTo>
                  <a:lnTo>
                    <a:pt x="149655" y="285564"/>
                  </a:lnTo>
                  <a:cubicBezTo>
                    <a:pt x="141214" y="285818"/>
                    <a:pt x="130869" y="285691"/>
                    <a:pt x="122428" y="286136"/>
                  </a:cubicBezTo>
                  <a:cubicBezTo>
                    <a:pt x="122110" y="269126"/>
                    <a:pt x="121857" y="252117"/>
                    <a:pt x="121476" y="235045"/>
                  </a:cubicBezTo>
                  <a:cubicBezTo>
                    <a:pt x="129536" y="234093"/>
                    <a:pt x="139564" y="233966"/>
                    <a:pt x="147497" y="233648"/>
                  </a:cubicBezTo>
                  <a:cubicBezTo>
                    <a:pt x="148449" y="250975"/>
                    <a:pt x="149211" y="268238"/>
                    <a:pt x="149655" y="285564"/>
                  </a:cubicBezTo>
                  <a:lnTo>
                    <a:pt x="149655" y="285564"/>
                  </a:lnTo>
                  <a:close/>
                  <a:moveTo>
                    <a:pt x="144958" y="177226"/>
                  </a:moveTo>
                  <a:lnTo>
                    <a:pt x="144958" y="177226"/>
                  </a:lnTo>
                  <a:cubicBezTo>
                    <a:pt x="145466" y="190998"/>
                    <a:pt x="146101" y="204644"/>
                    <a:pt x="146799" y="218290"/>
                  </a:cubicBezTo>
                  <a:cubicBezTo>
                    <a:pt x="138802" y="219051"/>
                    <a:pt x="128838" y="219876"/>
                    <a:pt x="121222" y="221653"/>
                  </a:cubicBezTo>
                  <a:cubicBezTo>
                    <a:pt x="120841" y="206739"/>
                    <a:pt x="120397" y="191824"/>
                    <a:pt x="119635" y="176973"/>
                  </a:cubicBezTo>
                  <a:cubicBezTo>
                    <a:pt x="127442" y="176655"/>
                    <a:pt x="137216" y="177099"/>
                    <a:pt x="144958" y="177226"/>
                  </a:cubicBezTo>
                  <a:lnTo>
                    <a:pt x="144958" y="177226"/>
                  </a:lnTo>
                  <a:close/>
                  <a:moveTo>
                    <a:pt x="149655" y="349539"/>
                  </a:moveTo>
                  <a:lnTo>
                    <a:pt x="149655" y="350047"/>
                  </a:lnTo>
                  <a:cubicBezTo>
                    <a:pt x="141785" y="351951"/>
                    <a:pt x="131821" y="350428"/>
                    <a:pt x="124205" y="350364"/>
                  </a:cubicBezTo>
                  <a:cubicBezTo>
                    <a:pt x="123443" y="332720"/>
                    <a:pt x="122999" y="315077"/>
                    <a:pt x="122682" y="297433"/>
                  </a:cubicBezTo>
                  <a:cubicBezTo>
                    <a:pt x="131123" y="297623"/>
                    <a:pt x="140897" y="298004"/>
                    <a:pt x="149274" y="298068"/>
                  </a:cubicBezTo>
                  <a:cubicBezTo>
                    <a:pt x="149528" y="314252"/>
                    <a:pt x="150353" y="333165"/>
                    <a:pt x="149655" y="349539"/>
                  </a:cubicBezTo>
                  <a:lnTo>
                    <a:pt x="149655" y="349539"/>
                  </a:lnTo>
                  <a:close/>
                  <a:moveTo>
                    <a:pt x="40428" y="285437"/>
                  </a:moveTo>
                  <a:lnTo>
                    <a:pt x="40428" y="285437"/>
                  </a:lnTo>
                  <a:cubicBezTo>
                    <a:pt x="40365" y="268111"/>
                    <a:pt x="39921" y="250721"/>
                    <a:pt x="38778" y="233521"/>
                  </a:cubicBezTo>
                  <a:cubicBezTo>
                    <a:pt x="45252" y="233395"/>
                    <a:pt x="56295" y="233204"/>
                    <a:pt x="62832" y="233014"/>
                  </a:cubicBezTo>
                  <a:cubicBezTo>
                    <a:pt x="62705" y="250340"/>
                    <a:pt x="62832" y="267730"/>
                    <a:pt x="62959" y="285057"/>
                  </a:cubicBezTo>
                  <a:cubicBezTo>
                    <a:pt x="56930" y="285120"/>
                    <a:pt x="46394" y="285247"/>
                    <a:pt x="40428" y="285437"/>
                  </a:cubicBezTo>
                  <a:lnTo>
                    <a:pt x="40428" y="285437"/>
                  </a:lnTo>
                  <a:close/>
                  <a:moveTo>
                    <a:pt x="63213" y="177036"/>
                  </a:moveTo>
                  <a:lnTo>
                    <a:pt x="63213" y="177036"/>
                  </a:lnTo>
                  <a:cubicBezTo>
                    <a:pt x="62642" y="190237"/>
                    <a:pt x="63086" y="206041"/>
                    <a:pt x="62959" y="219305"/>
                  </a:cubicBezTo>
                  <a:cubicBezTo>
                    <a:pt x="56232" y="218226"/>
                    <a:pt x="44744" y="217782"/>
                    <a:pt x="37636" y="217845"/>
                  </a:cubicBezTo>
                  <a:cubicBezTo>
                    <a:pt x="36430" y="204327"/>
                    <a:pt x="36747" y="190427"/>
                    <a:pt x="35288" y="177226"/>
                  </a:cubicBezTo>
                  <a:cubicBezTo>
                    <a:pt x="44300" y="177607"/>
                    <a:pt x="54264" y="176084"/>
                    <a:pt x="63213" y="177036"/>
                  </a:cubicBezTo>
                  <a:lnTo>
                    <a:pt x="63213" y="177036"/>
                  </a:lnTo>
                  <a:close/>
                  <a:moveTo>
                    <a:pt x="30020" y="285564"/>
                  </a:moveTo>
                  <a:lnTo>
                    <a:pt x="30020" y="285564"/>
                  </a:lnTo>
                  <a:cubicBezTo>
                    <a:pt x="21579" y="285818"/>
                    <a:pt x="11234" y="285691"/>
                    <a:pt x="2793" y="286136"/>
                  </a:cubicBezTo>
                  <a:cubicBezTo>
                    <a:pt x="2475" y="269126"/>
                    <a:pt x="2221" y="252117"/>
                    <a:pt x="1840" y="235045"/>
                  </a:cubicBezTo>
                  <a:cubicBezTo>
                    <a:pt x="9901" y="234093"/>
                    <a:pt x="19929" y="233966"/>
                    <a:pt x="27862" y="233648"/>
                  </a:cubicBezTo>
                  <a:cubicBezTo>
                    <a:pt x="28814" y="250975"/>
                    <a:pt x="29575" y="268238"/>
                    <a:pt x="30020" y="285564"/>
                  </a:cubicBezTo>
                  <a:lnTo>
                    <a:pt x="30020" y="285564"/>
                  </a:lnTo>
                  <a:close/>
                  <a:moveTo>
                    <a:pt x="25323" y="177226"/>
                  </a:moveTo>
                  <a:lnTo>
                    <a:pt x="25323" y="177226"/>
                  </a:lnTo>
                  <a:cubicBezTo>
                    <a:pt x="25831" y="190998"/>
                    <a:pt x="26466" y="204644"/>
                    <a:pt x="27164" y="218290"/>
                  </a:cubicBezTo>
                  <a:cubicBezTo>
                    <a:pt x="19167" y="219051"/>
                    <a:pt x="9203" y="219876"/>
                    <a:pt x="1587" y="221653"/>
                  </a:cubicBezTo>
                  <a:cubicBezTo>
                    <a:pt x="1206" y="206739"/>
                    <a:pt x="762" y="191824"/>
                    <a:pt x="0" y="176973"/>
                  </a:cubicBezTo>
                  <a:cubicBezTo>
                    <a:pt x="7806" y="176655"/>
                    <a:pt x="17580" y="177099"/>
                    <a:pt x="25323" y="177226"/>
                  </a:cubicBezTo>
                  <a:lnTo>
                    <a:pt x="25323" y="177226"/>
                  </a:lnTo>
                  <a:close/>
                  <a:moveTo>
                    <a:pt x="30020" y="349539"/>
                  </a:moveTo>
                  <a:lnTo>
                    <a:pt x="30020" y="350047"/>
                  </a:lnTo>
                  <a:cubicBezTo>
                    <a:pt x="22150" y="351951"/>
                    <a:pt x="12186" y="350428"/>
                    <a:pt x="4633" y="350364"/>
                  </a:cubicBezTo>
                  <a:cubicBezTo>
                    <a:pt x="3871" y="332720"/>
                    <a:pt x="3427" y="315077"/>
                    <a:pt x="3046" y="297433"/>
                  </a:cubicBezTo>
                  <a:cubicBezTo>
                    <a:pt x="11488" y="297623"/>
                    <a:pt x="21261" y="298004"/>
                    <a:pt x="29639" y="298068"/>
                  </a:cubicBezTo>
                  <a:cubicBezTo>
                    <a:pt x="29893" y="314252"/>
                    <a:pt x="30718" y="333165"/>
                    <a:pt x="30020" y="349539"/>
                  </a:cubicBezTo>
                  <a:close/>
                </a:path>
              </a:pathLst>
            </a:custGeom>
            <a:solidFill>
              <a:srgbClr val="1D314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95A08317-A81A-4D40-AA77-C3E430A5C338}"/>
                </a:ext>
              </a:extLst>
            </p:cNvPr>
            <p:cNvSpPr/>
            <p:nvPr/>
          </p:nvSpPr>
          <p:spPr>
            <a:xfrm>
              <a:off x="5619236" y="4450182"/>
              <a:ext cx="64365" cy="933157"/>
            </a:xfrm>
            <a:custGeom>
              <a:avLst/>
              <a:gdLst>
                <a:gd name="connsiteX0" fmla="*/ 38080 w 64365"/>
                <a:gd name="connsiteY0" fmla="*/ 172568 h 933157"/>
                <a:gd name="connsiteX1" fmla="*/ 38080 w 64365"/>
                <a:gd name="connsiteY1" fmla="*/ 172568 h 933157"/>
                <a:gd name="connsiteX2" fmla="*/ 36811 w 64365"/>
                <a:gd name="connsiteY2" fmla="*/ 121794 h 933157"/>
                <a:gd name="connsiteX3" fmla="*/ 57438 w 64365"/>
                <a:gd name="connsiteY3" fmla="*/ 121667 h 933157"/>
                <a:gd name="connsiteX4" fmla="*/ 57755 w 64365"/>
                <a:gd name="connsiteY4" fmla="*/ 171044 h 933157"/>
                <a:gd name="connsiteX5" fmla="*/ 38080 w 64365"/>
                <a:gd name="connsiteY5" fmla="*/ 172568 h 933157"/>
                <a:gd name="connsiteX6" fmla="*/ 38080 w 64365"/>
                <a:gd name="connsiteY6" fmla="*/ 172568 h 933157"/>
                <a:gd name="connsiteX7" fmla="*/ 44681 w 64365"/>
                <a:gd name="connsiteY7" fmla="*/ 931442 h 933157"/>
                <a:gd name="connsiteX8" fmla="*/ 44681 w 64365"/>
                <a:gd name="connsiteY8" fmla="*/ 931442 h 933157"/>
                <a:gd name="connsiteX9" fmla="*/ 43411 w 64365"/>
                <a:gd name="connsiteY9" fmla="*/ 880668 h 933157"/>
                <a:gd name="connsiteX10" fmla="*/ 64038 w 64365"/>
                <a:gd name="connsiteY10" fmla="*/ 880542 h 933157"/>
                <a:gd name="connsiteX11" fmla="*/ 64356 w 64365"/>
                <a:gd name="connsiteY11" fmla="*/ 929919 h 933157"/>
                <a:gd name="connsiteX12" fmla="*/ 44681 w 64365"/>
                <a:gd name="connsiteY12" fmla="*/ 931442 h 933157"/>
                <a:gd name="connsiteX13" fmla="*/ 44681 w 64365"/>
                <a:gd name="connsiteY13" fmla="*/ 931442 h 933157"/>
                <a:gd name="connsiteX14" fmla="*/ 43411 w 64365"/>
                <a:gd name="connsiteY14" fmla="*/ 867594 h 933157"/>
                <a:gd name="connsiteX15" fmla="*/ 43411 w 64365"/>
                <a:gd name="connsiteY15" fmla="*/ 867594 h 933157"/>
                <a:gd name="connsiteX16" fmla="*/ 41952 w 64365"/>
                <a:gd name="connsiteY16" fmla="*/ 815678 h 933157"/>
                <a:gd name="connsiteX17" fmla="*/ 63911 w 64365"/>
                <a:gd name="connsiteY17" fmla="*/ 815171 h 933157"/>
                <a:gd name="connsiteX18" fmla="*/ 63975 w 64365"/>
                <a:gd name="connsiteY18" fmla="*/ 867213 h 933157"/>
                <a:gd name="connsiteX19" fmla="*/ 43411 w 64365"/>
                <a:gd name="connsiteY19" fmla="*/ 867594 h 933157"/>
                <a:gd name="connsiteX20" fmla="*/ 43411 w 64365"/>
                <a:gd name="connsiteY20" fmla="*/ 867594 h 933157"/>
                <a:gd name="connsiteX21" fmla="*/ 64229 w 64365"/>
                <a:gd name="connsiteY21" fmla="*/ 759193 h 933157"/>
                <a:gd name="connsiteX22" fmla="*/ 64229 w 64365"/>
                <a:gd name="connsiteY22" fmla="*/ 759193 h 933157"/>
                <a:gd name="connsiteX23" fmla="*/ 63975 w 64365"/>
                <a:gd name="connsiteY23" fmla="*/ 801462 h 933157"/>
                <a:gd name="connsiteX24" fmla="*/ 40873 w 64365"/>
                <a:gd name="connsiteY24" fmla="*/ 800002 h 933157"/>
                <a:gd name="connsiteX25" fmla="*/ 38715 w 64365"/>
                <a:gd name="connsiteY25" fmla="*/ 759383 h 933157"/>
                <a:gd name="connsiteX26" fmla="*/ 64229 w 64365"/>
                <a:gd name="connsiteY26" fmla="*/ 759193 h 933157"/>
                <a:gd name="connsiteX27" fmla="*/ 64229 w 64365"/>
                <a:gd name="connsiteY27" fmla="*/ 759193 h 933157"/>
                <a:gd name="connsiteX28" fmla="*/ 33955 w 64365"/>
                <a:gd name="connsiteY28" fmla="*/ 867721 h 933157"/>
                <a:gd name="connsiteX29" fmla="*/ 33955 w 64365"/>
                <a:gd name="connsiteY29" fmla="*/ 867721 h 933157"/>
                <a:gd name="connsiteX30" fmla="*/ 9139 w 64365"/>
                <a:gd name="connsiteY30" fmla="*/ 868293 h 933157"/>
                <a:gd name="connsiteX31" fmla="*/ 8314 w 64365"/>
                <a:gd name="connsiteY31" fmla="*/ 817201 h 933157"/>
                <a:gd name="connsiteX32" fmla="*/ 32114 w 64365"/>
                <a:gd name="connsiteY32" fmla="*/ 815805 h 933157"/>
                <a:gd name="connsiteX33" fmla="*/ 33955 w 64365"/>
                <a:gd name="connsiteY33" fmla="*/ 867721 h 933157"/>
                <a:gd name="connsiteX34" fmla="*/ 33955 w 64365"/>
                <a:gd name="connsiteY34" fmla="*/ 867721 h 933157"/>
                <a:gd name="connsiteX35" fmla="*/ 29639 w 64365"/>
                <a:gd name="connsiteY35" fmla="*/ 759383 h 933157"/>
                <a:gd name="connsiteX36" fmla="*/ 29639 w 64365"/>
                <a:gd name="connsiteY36" fmla="*/ 759383 h 933157"/>
                <a:gd name="connsiteX37" fmla="*/ 31353 w 64365"/>
                <a:gd name="connsiteY37" fmla="*/ 800446 h 933157"/>
                <a:gd name="connsiteX38" fmla="*/ 7997 w 64365"/>
                <a:gd name="connsiteY38" fmla="*/ 803810 h 933157"/>
                <a:gd name="connsiteX39" fmla="*/ 6600 w 64365"/>
                <a:gd name="connsiteY39" fmla="*/ 759129 h 933157"/>
                <a:gd name="connsiteX40" fmla="*/ 29639 w 64365"/>
                <a:gd name="connsiteY40" fmla="*/ 759383 h 933157"/>
                <a:gd name="connsiteX41" fmla="*/ 29639 w 64365"/>
                <a:gd name="connsiteY41" fmla="*/ 759383 h 933157"/>
                <a:gd name="connsiteX42" fmla="*/ 33955 w 64365"/>
                <a:gd name="connsiteY42" fmla="*/ 931696 h 933157"/>
                <a:gd name="connsiteX43" fmla="*/ 33955 w 64365"/>
                <a:gd name="connsiteY43" fmla="*/ 932204 h 933157"/>
                <a:gd name="connsiteX44" fmla="*/ 10726 w 64365"/>
                <a:gd name="connsiteY44" fmla="*/ 932521 h 933157"/>
                <a:gd name="connsiteX45" fmla="*/ 9329 w 64365"/>
                <a:gd name="connsiteY45" fmla="*/ 879589 h 933157"/>
                <a:gd name="connsiteX46" fmla="*/ 33637 w 64365"/>
                <a:gd name="connsiteY46" fmla="*/ 880161 h 933157"/>
                <a:gd name="connsiteX47" fmla="*/ 33955 w 64365"/>
                <a:gd name="connsiteY47" fmla="*/ 931696 h 933157"/>
                <a:gd name="connsiteX48" fmla="*/ 33955 w 64365"/>
                <a:gd name="connsiteY48" fmla="*/ 931696 h 933157"/>
                <a:gd name="connsiteX49" fmla="*/ 38080 w 64365"/>
                <a:gd name="connsiteY49" fmla="*/ 554448 h 933157"/>
                <a:gd name="connsiteX50" fmla="*/ 38080 w 64365"/>
                <a:gd name="connsiteY50" fmla="*/ 554448 h 933157"/>
                <a:gd name="connsiteX51" fmla="*/ 36811 w 64365"/>
                <a:gd name="connsiteY51" fmla="*/ 503675 h 933157"/>
                <a:gd name="connsiteX52" fmla="*/ 57438 w 64365"/>
                <a:gd name="connsiteY52" fmla="*/ 503548 h 933157"/>
                <a:gd name="connsiteX53" fmla="*/ 57755 w 64365"/>
                <a:gd name="connsiteY53" fmla="*/ 552925 h 933157"/>
                <a:gd name="connsiteX54" fmla="*/ 38080 w 64365"/>
                <a:gd name="connsiteY54" fmla="*/ 554448 h 933157"/>
                <a:gd name="connsiteX55" fmla="*/ 38080 w 64365"/>
                <a:gd name="connsiteY55" fmla="*/ 554448 h 933157"/>
                <a:gd name="connsiteX56" fmla="*/ 36811 w 64365"/>
                <a:gd name="connsiteY56" fmla="*/ 490537 h 933157"/>
                <a:gd name="connsiteX57" fmla="*/ 36811 w 64365"/>
                <a:gd name="connsiteY57" fmla="*/ 490537 h 933157"/>
                <a:gd name="connsiteX58" fmla="*/ 35351 w 64365"/>
                <a:gd name="connsiteY58" fmla="*/ 438621 h 933157"/>
                <a:gd name="connsiteX59" fmla="*/ 57310 w 64365"/>
                <a:gd name="connsiteY59" fmla="*/ 438113 h 933157"/>
                <a:gd name="connsiteX60" fmla="*/ 57374 w 64365"/>
                <a:gd name="connsiteY60" fmla="*/ 490156 h 933157"/>
                <a:gd name="connsiteX61" fmla="*/ 36811 w 64365"/>
                <a:gd name="connsiteY61" fmla="*/ 490537 h 933157"/>
                <a:gd name="connsiteX62" fmla="*/ 36811 w 64365"/>
                <a:gd name="connsiteY62" fmla="*/ 490537 h 933157"/>
                <a:gd name="connsiteX63" fmla="*/ 57628 w 64365"/>
                <a:gd name="connsiteY63" fmla="*/ 382199 h 933157"/>
                <a:gd name="connsiteX64" fmla="*/ 57628 w 64365"/>
                <a:gd name="connsiteY64" fmla="*/ 382199 h 933157"/>
                <a:gd name="connsiteX65" fmla="*/ 57374 w 64365"/>
                <a:gd name="connsiteY65" fmla="*/ 424468 h 933157"/>
                <a:gd name="connsiteX66" fmla="*/ 34272 w 64365"/>
                <a:gd name="connsiteY66" fmla="*/ 423008 h 933157"/>
                <a:gd name="connsiteX67" fmla="*/ 32114 w 64365"/>
                <a:gd name="connsiteY67" fmla="*/ 382390 h 933157"/>
                <a:gd name="connsiteX68" fmla="*/ 57628 w 64365"/>
                <a:gd name="connsiteY68" fmla="*/ 382199 h 933157"/>
                <a:gd name="connsiteX69" fmla="*/ 57628 w 64365"/>
                <a:gd name="connsiteY69" fmla="*/ 382199 h 933157"/>
                <a:gd name="connsiteX70" fmla="*/ 27291 w 64365"/>
                <a:gd name="connsiteY70" fmla="*/ 490664 h 933157"/>
                <a:gd name="connsiteX71" fmla="*/ 27291 w 64365"/>
                <a:gd name="connsiteY71" fmla="*/ 490664 h 933157"/>
                <a:gd name="connsiteX72" fmla="*/ 2475 w 64365"/>
                <a:gd name="connsiteY72" fmla="*/ 491235 h 933157"/>
                <a:gd name="connsiteX73" fmla="*/ 1650 w 64365"/>
                <a:gd name="connsiteY73" fmla="*/ 440208 h 933157"/>
                <a:gd name="connsiteX74" fmla="*/ 25450 w 64365"/>
                <a:gd name="connsiteY74" fmla="*/ 438811 h 933157"/>
                <a:gd name="connsiteX75" fmla="*/ 27291 w 64365"/>
                <a:gd name="connsiteY75" fmla="*/ 490664 h 933157"/>
                <a:gd name="connsiteX76" fmla="*/ 27291 w 64365"/>
                <a:gd name="connsiteY76" fmla="*/ 490664 h 933157"/>
                <a:gd name="connsiteX77" fmla="*/ 23039 w 64365"/>
                <a:gd name="connsiteY77" fmla="*/ 382390 h 933157"/>
                <a:gd name="connsiteX78" fmla="*/ 23039 w 64365"/>
                <a:gd name="connsiteY78" fmla="*/ 382390 h 933157"/>
                <a:gd name="connsiteX79" fmla="*/ 24752 w 64365"/>
                <a:gd name="connsiteY79" fmla="*/ 423453 h 933157"/>
                <a:gd name="connsiteX80" fmla="*/ 1396 w 64365"/>
                <a:gd name="connsiteY80" fmla="*/ 426816 h 933157"/>
                <a:gd name="connsiteX81" fmla="*/ 0 w 64365"/>
                <a:gd name="connsiteY81" fmla="*/ 382135 h 933157"/>
                <a:gd name="connsiteX82" fmla="*/ 23039 w 64365"/>
                <a:gd name="connsiteY82" fmla="*/ 382390 h 933157"/>
                <a:gd name="connsiteX83" fmla="*/ 23039 w 64365"/>
                <a:gd name="connsiteY83" fmla="*/ 382390 h 933157"/>
                <a:gd name="connsiteX84" fmla="*/ 27291 w 64365"/>
                <a:gd name="connsiteY84" fmla="*/ 554702 h 933157"/>
                <a:gd name="connsiteX85" fmla="*/ 27291 w 64365"/>
                <a:gd name="connsiteY85" fmla="*/ 555210 h 933157"/>
                <a:gd name="connsiteX86" fmla="*/ 4062 w 64365"/>
                <a:gd name="connsiteY86" fmla="*/ 555527 h 933157"/>
                <a:gd name="connsiteX87" fmla="*/ 2666 w 64365"/>
                <a:gd name="connsiteY87" fmla="*/ 502596 h 933157"/>
                <a:gd name="connsiteX88" fmla="*/ 26973 w 64365"/>
                <a:gd name="connsiteY88" fmla="*/ 503231 h 933157"/>
                <a:gd name="connsiteX89" fmla="*/ 27291 w 64365"/>
                <a:gd name="connsiteY89" fmla="*/ 554702 h 933157"/>
                <a:gd name="connsiteX90" fmla="*/ 27291 w 64365"/>
                <a:gd name="connsiteY90" fmla="*/ 554702 h 933157"/>
                <a:gd name="connsiteX91" fmla="*/ 36811 w 64365"/>
                <a:gd name="connsiteY91" fmla="*/ 108720 h 933157"/>
                <a:gd name="connsiteX92" fmla="*/ 36811 w 64365"/>
                <a:gd name="connsiteY92" fmla="*/ 108720 h 933157"/>
                <a:gd name="connsiteX93" fmla="*/ 35351 w 64365"/>
                <a:gd name="connsiteY93" fmla="*/ 56804 h 933157"/>
                <a:gd name="connsiteX94" fmla="*/ 57310 w 64365"/>
                <a:gd name="connsiteY94" fmla="*/ 56296 h 933157"/>
                <a:gd name="connsiteX95" fmla="*/ 57374 w 64365"/>
                <a:gd name="connsiteY95" fmla="*/ 108339 h 933157"/>
                <a:gd name="connsiteX96" fmla="*/ 36811 w 64365"/>
                <a:gd name="connsiteY96" fmla="*/ 108720 h 933157"/>
                <a:gd name="connsiteX97" fmla="*/ 36811 w 64365"/>
                <a:gd name="connsiteY97" fmla="*/ 108720 h 933157"/>
                <a:gd name="connsiteX98" fmla="*/ 57628 w 64365"/>
                <a:gd name="connsiteY98" fmla="*/ 319 h 933157"/>
                <a:gd name="connsiteX99" fmla="*/ 57628 w 64365"/>
                <a:gd name="connsiteY99" fmla="*/ 319 h 933157"/>
                <a:gd name="connsiteX100" fmla="*/ 57374 w 64365"/>
                <a:gd name="connsiteY100" fmla="*/ 42587 h 933157"/>
                <a:gd name="connsiteX101" fmla="*/ 34272 w 64365"/>
                <a:gd name="connsiteY101" fmla="*/ 41128 h 933157"/>
                <a:gd name="connsiteX102" fmla="*/ 32114 w 64365"/>
                <a:gd name="connsiteY102" fmla="*/ 509 h 933157"/>
                <a:gd name="connsiteX103" fmla="*/ 57628 w 64365"/>
                <a:gd name="connsiteY103" fmla="*/ 319 h 933157"/>
                <a:gd name="connsiteX104" fmla="*/ 57628 w 64365"/>
                <a:gd name="connsiteY104" fmla="*/ 319 h 933157"/>
                <a:gd name="connsiteX105" fmla="*/ 27291 w 64365"/>
                <a:gd name="connsiteY105" fmla="*/ 108847 h 933157"/>
                <a:gd name="connsiteX106" fmla="*/ 27291 w 64365"/>
                <a:gd name="connsiteY106" fmla="*/ 108847 h 933157"/>
                <a:gd name="connsiteX107" fmla="*/ 2475 w 64365"/>
                <a:gd name="connsiteY107" fmla="*/ 109418 h 933157"/>
                <a:gd name="connsiteX108" fmla="*/ 1650 w 64365"/>
                <a:gd name="connsiteY108" fmla="*/ 58327 h 933157"/>
                <a:gd name="connsiteX109" fmla="*/ 25450 w 64365"/>
                <a:gd name="connsiteY109" fmla="*/ 56931 h 933157"/>
                <a:gd name="connsiteX110" fmla="*/ 27291 w 64365"/>
                <a:gd name="connsiteY110" fmla="*/ 108847 h 933157"/>
                <a:gd name="connsiteX111" fmla="*/ 27291 w 64365"/>
                <a:gd name="connsiteY111" fmla="*/ 108847 h 933157"/>
                <a:gd name="connsiteX112" fmla="*/ 23039 w 64365"/>
                <a:gd name="connsiteY112" fmla="*/ 509 h 933157"/>
                <a:gd name="connsiteX113" fmla="*/ 23039 w 64365"/>
                <a:gd name="connsiteY113" fmla="*/ 509 h 933157"/>
                <a:gd name="connsiteX114" fmla="*/ 24752 w 64365"/>
                <a:gd name="connsiteY114" fmla="*/ 41572 h 933157"/>
                <a:gd name="connsiteX115" fmla="*/ 1396 w 64365"/>
                <a:gd name="connsiteY115" fmla="*/ 44936 h 933157"/>
                <a:gd name="connsiteX116" fmla="*/ 0 w 64365"/>
                <a:gd name="connsiteY116" fmla="*/ 255 h 933157"/>
                <a:gd name="connsiteX117" fmla="*/ 23039 w 64365"/>
                <a:gd name="connsiteY117" fmla="*/ 509 h 933157"/>
                <a:gd name="connsiteX118" fmla="*/ 23039 w 64365"/>
                <a:gd name="connsiteY118" fmla="*/ 509 h 933157"/>
                <a:gd name="connsiteX119" fmla="*/ 27291 w 64365"/>
                <a:gd name="connsiteY119" fmla="*/ 172822 h 933157"/>
                <a:gd name="connsiteX120" fmla="*/ 27291 w 64365"/>
                <a:gd name="connsiteY120" fmla="*/ 173266 h 933157"/>
                <a:gd name="connsiteX121" fmla="*/ 4062 w 64365"/>
                <a:gd name="connsiteY121" fmla="*/ 173583 h 933157"/>
                <a:gd name="connsiteX122" fmla="*/ 2666 w 64365"/>
                <a:gd name="connsiteY122" fmla="*/ 120652 h 933157"/>
                <a:gd name="connsiteX123" fmla="*/ 26973 w 64365"/>
                <a:gd name="connsiteY123" fmla="*/ 121223 h 933157"/>
                <a:gd name="connsiteX124" fmla="*/ 27291 w 64365"/>
                <a:gd name="connsiteY124" fmla="*/ 172822 h 933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64365" h="933157">
                  <a:moveTo>
                    <a:pt x="38080" y="172568"/>
                  </a:moveTo>
                  <a:lnTo>
                    <a:pt x="38080" y="172568"/>
                  </a:lnTo>
                  <a:cubicBezTo>
                    <a:pt x="38524" y="156701"/>
                    <a:pt x="36684" y="137978"/>
                    <a:pt x="36811" y="121794"/>
                  </a:cubicBezTo>
                  <a:cubicBezTo>
                    <a:pt x="42332" y="121794"/>
                    <a:pt x="51916" y="121731"/>
                    <a:pt x="57438" y="121667"/>
                  </a:cubicBezTo>
                  <a:cubicBezTo>
                    <a:pt x="57565" y="137661"/>
                    <a:pt x="57818" y="155114"/>
                    <a:pt x="57755" y="171044"/>
                  </a:cubicBezTo>
                  <a:cubicBezTo>
                    <a:pt x="51599" y="171743"/>
                    <a:pt x="43983" y="172314"/>
                    <a:pt x="38080" y="172568"/>
                  </a:cubicBezTo>
                  <a:lnTo>
                    <a:pt x="38080" y="172568"/>
                  </a:lnTo>
                  <a:close/>
                  <a:moveTo>
                    <a:pt x="44681" y="931442"/>
                  </a:moveTo>
                  <a:lnTo>
                    <a:pt x="44681" y="931442"/>
                  </a:lnTo>
                  <a:cubicBezTo>
                    <a:pt x="45125" y="915575"/>
                    <a:pt x="43285" y="896853"/>
                    <a:pt x="43411" y="880668"/>
                  </a:cubicBezTo>
                  <a:cubicBezTo>
                    <a:pt x="48933" y="880668"/>
                    <a:pt x="58516" y="880605"/>
                    <a:pt x="64038" y="880542"/>
                  </a:cubicBezTo>
                  <a:cubicBezTo>
                    <a:pt x="64165" y="896535"/>
                    <a:pt x="64419" y="913988"/>
                    <a:pt x="64356" y="929919"/>
                  </a:cubicBezTo>
                  <a:cubicBezTo>
                    <a:pt x="58199" y="930617"/>
                    <a:pt x="50583" y="931188"/>
                    <a:pt x="44681" y="931442"/>
                  </a:cubicBezTo>
                  <a:lnTo>
                    <a:pt x="44681" y="931442"/>
                  </a:lnTo>
                  <a:close/>
                  <a:moveTo>
                    <a:pt x="43411" y="867594"/>
                  </a:moveTo>
                  <a:lnTo>
                    <a:pt x="43411" y="867594"/>
                  </a:lnTo>
                  <a:cubicBezTo>
                    <a:pt x="43348" y="850268"/>
                    <a:pt x="42967" y="832878"/>
                    <a:pt x="41952" y="815678"/>
                  </a:cubicBezTo>
                  <a:cubicBezTo>
                    <a:pt x="47854" y="815552"/>
                    <a:pt x="57945" y="815361"/>
                    <a:pt x="63911" y="815171"/>
                  </a:cubicBezTo>
                  <a:cubicBezTo>
                    <a:pt x="63784" y="832497"/>
                    <a:pt x="63911" y="849887"/>
                    <a:pt x="63975" y="867213"/>
                  </a:cubicBezTo>
                  <a:cubicBezTo>
                    <a:pt x="58516" y="867277"/>
                    <a:pt x="48933" y="867404"/>
                    <a:pt x="43411" y="867594"/>
                  </a:cubicBezTo>
                  <a:lnTo>
                    <a:pt x="43411" y="867594"/>
                  </a:lnTo>
                  <a:close/>
                  <a:moveTo>
                    <a:pt x="64229" y="759193"/>
                  </a:moveTo>
                  <a:lnTo>
                    <a:pt x="64229" y="759193"/>
                  </a:lnTo>
                  <a:cubicBezTo>
                    <a:pt x="63721" y="772394"/>
                    <a:pt x="64165" y="788197"/>
                    <a:pt x="63975" y="801462"/>
                  </a:cubicBezTo>
                  <a:cubicBezTo>
                    <a:pt x="57818" y="800319"/>
                    <a:pt x="47346" y="799939"/>
                    <a:pt x="40873" y="800002"/>
                  </a:cubicBezTo>
                  <a:cubicBezTo>
                    <a:pt x="39794" y="786484"/>
                    <a:pt x="40048" y="772584"/>
                    <a:pt x="38715" y="759383"/>
                  </a:cubicBezTo>
                  <a:cubicBezTo>
                    <a:pt x="46966" y="759764"/>
                    <a:pt x="56041" y="758241"/>
                    <a:pt x="64229" y="759193"/>
                  </a:cubicBezTo>
                  <a:lnTo>
                    <a:pt x="64229" y="759193"/>
                  </a:lnTo>
                  <a:close/>
                  <a:moveTo>
                    <a:pt x="33955" y="867721"/>
                  </a:moveTo>
                  <a:lnTo>
                    <a:pt x="33955" y="867721"/>
                  </a:lnTo>
                  <a:cubicBezTo>
                    <a:pt x="26275" y="867975"/>
                    <a:pt x="16819" y="867848"/>
                    <a:pt x="9139" y="868293"/>
                  </a:cubicBezTo>
                  <a:cubicBezTo>
                    <a:pt x="8822" y="851283"/>
                    <a:pt x="8631" y="834211"/>
                    <a:pt x="8314" y="817201"/>
                  </a:cubicBezTo>
                  <a:cubicBezTo>
                    <a:pt x="15676" y="816313"/>
                    <a:pt x="24815" y="816122"/>
                    <a:pt x="32114" y="815805"/>
                  </a:cubicBezTo>
                  <a:cubicBezTo>
                    <a:pt x="32812" y="833132"/>
                    <a:pt x="33510" y="850395"/>
                    <a:pt x="33955" y="867721"/>
                  </a:cubicBezTo>
                  <a:lnTo>
                    <a:pt x="33955" y="867721"/>
                  </a:lnTo>
                  <a:close/>
                  <a:moveTo>
                    <a:pt x="29639" y="759383"/>
                  </a:moveTo>
                  <a:lnTo>
                    <a:pt x="29639" y="759383"/>
                  </a:lnTo>
                  <a:cubicBezTo>
                    <a:pt x="30083" y="773155"/>
                    <a:pt x="30718" y="786801"/>
                    <a:pt x="31353" y="800446"/>
                  </a:cubicBezTo>
                  <a:cubicBezTo>
                    <a:pt x="24054" y="801208"/>
                    <a:pt x="14978" y="802033"/>
                    <a:pt x="7997" y="803810"/>
                  </a:cubicBezTo>
                  <a:cubicBezTo>
                    <a:pt x="7680" y="788895"/>
                    <a:pt x="7235" y="773980"/>
                    <a:pt x="6600" y="759129"/>
                  </a:cubicBezTo>
                  <a:cubicBezTo>
                    <a:pt x="13646" y="758812"/>
                    <a:pt x="22531" y="759256"/>
                    <a:pt x="29639" y="759383"/>
                  </a:cubicBezTo>
                  <a:lnTo>
                    <a:pt x="29639" y="759383"/>
                  </a:lnTo>
                  <a:close/>
                  <a:moveTo>
                    <a:pt x="33955" y="931696"/>
                  </a:moveTo>
                  <a:lnTo>
                    <a:pt x="33955" y="932204"/>
                  </a:lnTo>
                  <a:cubicBezTo>
                    <a:pt x="26783" y="934108"/>
                    <a:pt x="17644" y="932585"/>
                    <a:pt x="10726" y="932521"/>
                  </a:cubicBezTo>
                  <a:cubicBezTo>
                    <a:pt x="10028" y="914877"/>
                    <a:pt x="9647" y="897233"/>
                    <a:pt x="9329" y="879589"/>
                  </a:cubicBezTo>
                  <a:cubicBezTo>
                    <a:pt x="17009" y="879780"/>
                    <a:pt x="25958" y="880161"/>
                    <a:pt x="33637" y="880161"/>
                  </a:cubicBezTo>
                  <a:cubicBezTo>
                    <a:pt x="33828" y="896408"/>
                    <a:pt x="34526" y="915321"/>
                    <a:pt x="33955" y="931696"/>
                  </a:cubicBezTo>
                  <a:lnTo>
                    <a:pt x="33955" y="931696"/>
                  </a:lnTo>
                  <a:close/>
                  <a:moveTo>
                    <a:pt x="38080" y="554448"/>
                  </a:moveTo>
                  <a:lnTo>
                    <a:pt x="38080" y="554448"/>
                  </a:lnTo>
                  <a:cubicBezTo>
                    <a:pt x="38524" y="538582"/>
                    <a:pt x="36684" y="519859"/>
                    <a:pt x="36811" y="503675"/>
                  </a:cubicBezTo>
                  <a:cubicBezTo>
                    <a:pt x="42332" y="503675"/>
                    <a:pt x="51916" y="503611"/>
                    <a:pt x="57438" y="503548"/>
                  </a:cubicBezTo>
                  <a:cubicBezTo>
                    <a:pt x="57565" y="519542"/>
                    <a:pt x="57818" y="536995"/>
                    <a:pt x="57755" y="552925"/>
                  </a:cubicBezTo>
                  <a:cubicBezTo>
                    <a:pt x="51599" y="553623"/>
                    <a:pt x="43983" y="554194"/>
                    <a:pt x="38080" y="554448"/>
                  </a:cubicBezTo>
                  <a:lnTo>
                    <a:pt x="38080" y="554448"/>
                  </a:lnTo>
                  <a:close/>
                  <a:moveTo>
                    <a:pt x="36811" y="490537"/>
                  </a:moveTo>
                  <a:lnTo>
                    <a:pt x="36811" y="490537"/>
                  </a:lnTo>
                  <a:cubicBezTo>
                    <a:pt x="36747" y="473211"/>
                    <a:pt x="36366" y="455821"/>
                    <a:pt x="35351" y="438621"/>
                  </a:cubicBezTo>
                  <a:cubicBezTo>
                    <a:pt x="41254" y="438494"/>
                    <a:pt x="51345" y="438304"/>
                    <a:pt x="57310" y="438113"/>
                  </a:cubicBezTo>
                  <a:cubicBezTo>
                    <a:pt x="57184" y="455440"/>
                    <a:pt x="57310" y="472830"/>
                    <a:pt x="57374" y="490156"/>
                  </a:cubicBezTo>
                  <a:cubicBezTo>
                    <a:pt x="51852" y="490283"/>
                    <a:pt x="42269" y="490410"/>
                    <a:pt x="36811" y="490537"/>
                  </a:cubicBezTo>
                  <a:lnTo>
                    <a:pt x="36811" y="490537"/>
                  </a:lnTo>
                  <a:close/>
                  <a:moveTo>
                    <a:pt x="57628" y="382199"/>
                  </a:moveTo>
                  <a:lnTo>
                    <a:pt x="57628" y="382199"/>
                  </a:lnTo>
                  <a:cubicBezTo>
                    <a:pt x="57120" y="395400"/>
                    <a:pt x="57565" y="411203"/>
                    <a:pt x="57374" y="424468"/>
                  </a:cubicBezTo>
                  <a:cubicBezTo>
                    <a:pt x="51218" y="423325"/>
                    <a:pt x="40746" y="422945"/>
                    <a:pt x="34272" y="423008"/>
                  </a:cubicBezTo>
                  <a:cubicBezTo>
                    <a:pt x="33193" y="409490"/>
                    <a:pt x="33447" y="395590"/>
                    <a:pt x="32114" y="382390"/>
                  </a:cubicBezTo>
                  <a:cubicBezTo>
                    <a:pt x="40301" y="382770"/>
                    <a:pt x="49441" y="381247"/>
                    <a:pt x="57628" y="382199"/>
                  </a:cubicBezTo>
                  <a:lnTo>
                    <a:pt x="57628" y="382199"/>
                  </a:lnTo>
                  <a:close/>
                  <a:moveTo>
                    <a:pt x="27291" y="490664"/>
                  </a:moveTo>
                  <a:lnTo>
                    <a:pt x="27291" y="490664"/>
                  </a:lnTo>
                  <a:cubicBezTo>
                    <a:pt x="19611" y="490918"/>
                    <a:pt x="10155" y="490791"/>
                    <a:pt x="2475" y="491235"/>
                  </a:cubicBezTo>
                  <a:cubicBezTo>
                    <a:pt x="2158" y="474226"/>
                    <a:pt x="1967" y="457217"/>
                    <a:pt x="1650" y="440208"/>
                  </a:cubicBezTo>
                  <a:cubicBezTo>
                    <a:pt x="9012" y="439256"/>
                    <a:pt x="18151" y="439129"/>
                    <a:pt x="25450" y="438811"/>
                  </a:cubicBezTo>
                  <a:cubicBezTo>
                    <a:pt x="26212" y="456075"/>
                    <a:pt x="26910" y="473337"/>
                    <a:pt x="27291" y="490664"/>
                  </a:cubicBezTo>
                  <a:lnTo>
                    <a:pt x="27291" y="490664"/>
                  </a:lnTo>
                  <a:close/>
                  <a:moveTo>
                    <a:pt x="23039" y="382390"/>
                  </a:moveTo>
                  <a:lnTo>
                    <a:pt x="23039" y="382390"/>
                  </a:lnTo>
                  <a:cubicBezTo>
                    <a:pt x="23483" y="396162"/>
                    <a:pt x="24117" y="409807"/>
                    <a:pt x="24752" y="423453"/>
                  </a:cubicBezTo>
                  <a:cubicBezTo>
                    <a:pt x="17453" y="424214"/>
                    <a:pt x="8378" y="425039"/>
                    <a:pt x="1396" y="426816"/>
                  </a:cubicBezTo>
                  <a:cubicBezTo>
                    <a:pt x="1079" y="411901"/>
                    <a:pt x="635" y="396987"/>
                    <a:pt x="0" y="382135"/>
                  </a:cubicBezTo>
                  <a:cubicBezTo>
                    <a:pt x="7045" y="381818"/>
                    <a:pt x="15930" y="382263"/>
                    <a:pt x="23039" y="382390"/>
                  </a:cubicBezTo>
                  <a:lnTo>
                    <a:pt x="23039" y="382390"/>
                  </a:lnTo>
                  <a:close/>
                  <a:moveTo>
                    <a:pt x="27291" y="554702"/>
                  </a:moveTo>
                  <a:lnTo>
                    <a:pt x="27291" y="555210"/>
                  </a:lnTo>
                  <a:cubicBezTo>
                    <a:pt x="20119" y="557114"/>
                    <a:pt x="10980" y="555591"/>
                    <a:pt x="4062" y="555527"/>
                  </a:cubicBezTo>
                  <a:cubicBezTo>
                    <a:pt x="3364" y="537884"/>
                    <a:pt x="2983" y="520240"/>
                    <a:pt x="2666" y="502596"/>
                  </a:cubicBezTo>
                  <a:cubicBezTo>
                    <a:pt x="10345" y="502786"/>
                    <a:pt x="19294" y="503167"/>
                    <a:pt x="26973" y="503231"/>
                  </a:cubicBezTo>
                  <a:cubicBezTo>
                    <a:pt x="27227" y="519415"/>
                    <a:pt x="27926" y="538264"/>
                    <a:pt x="27291" y="554702"/>
                  </a:cubicBezTo>
                  <a:lnTo>
                    <a:pt x="27291" y="554702"/>
                  </a:lnTo>
                  <a:close/>
                  <a:moveTo>
                    <a:pt x="36811" y="108720"/>
                  </a:moveTo>
                  <a:lnTo>
                    <a:pt x="36811" y="108720"/>
                  </a:lnTo>
                  <a:cubicBezTo>
                    <a:pt x="36747" y="91393"/>
                    <a:pt x="36366" y="74004"/>
                    <a:pt x="35351" y="56804"/>
                  </a:cubicBezTo>
                  <a:cubicBezTo>
                    <a:pt x="41254" y="56677"/>
                    <a:pt x="51345" y="56487"/>
                    <a:pt x="57310" y="56296"/>
                  </a:cubicBezTo>
                  <a:cubicBezTo>
                    <a:pt x="57184" y="73623"/>
                    <a:pt x="57310" y="91013"/>
                    <a:pt x="57374" y="108339"/>
                  </a:cubicBezTo>
                  <a:cubicBezTo>
                    <a:pt x="51852" y="108403"/>
                    <a:pt x="42269" y="108530"/>
                    <a:pt x="36811" y="108720"/>
                  </a:cubicBezTo>
                  <a:lnTo>
                    <a:pt x="36811" y="108720"/>
                  </a:lnTo>
                  <a:close/>
                  <a:moveTo>
                    <a:pt x="57628" y="319"/>
                  </a:moveTo>
                  <a:lnTo>
                    <a:pt x="57628" y="319"/>
                  </a:lnTo>
                  <a:cubicBezTo>
                    <a:pt x="57120" y="13520"/>
                    <a:pt x="57565" y="29323"/>
                    <a:pt x="57374" y="42587"/>
                  </a:cubicBezTo>
                  <a:cubicBezTo>
                    <a:pt x="51218" y="41508"/>
                    <a:pt x="40746" y="41064"/>
                    <a:pt x="34272" y="41128"/>
                  </a:cubicBezTo>
                  <a:cubicBezTo>
                    <a:pt x="33193" y="27609"/>
                    <a:pt x="33447" y="13710"/>
                    <a:pt x="32114" y="509"/>
                  </a:cubicBezTo>
                  <a:cubicBezTo>
                    <a:pt x="40301" y="889"/>
                    <a:pt x="49441" y="-634"/>
                    <a:pt x="57628" y="319"/>
                  </a:cubicBezTo>
                  <a:lnTo>
                    <a:pt x="57628" y="319"/>
                  </a:lnTo>
                  <a:close/>
                  <a:moveTo>
                    <a:pt x="27291" y="108847"/>
                  </a:moveTo>
                  <a:lnTo>
                    <a:pt x="27291" y="108847"/>
                  </a:lnTo>
                  <a:cubicBezTo>
                    <a:pt x="19611" y="109101"/>
                    <a:pt x="10155" y="108974"/>
                    <a:pt x="2475" y="109418"/>
                  </a:cubicBezTo>
                  <a:cubicBezTo>
                    <a:pt x="2158" y="92409"/>
                    <a:pt x="1967" y="75336"/>
                    <a:pt x="1650" y="58327"/>
                  </a:cubicBezTo>
                  <a:cubicBezTo>
                    <a:pt x="9012" y="57375"/>
                    <a:pt x="18151" y="57248"/>
                    <a:pt x="25450" y="56931"/>
                  </a:cubicBezTo>
                  <a:cubicBezTo>
                    <a:pt x="26212" y="74257"/>
                    <a:pt x="26910" y="91520"/>
                    <a:pt x="27291" y="108847"/>
                  </a:cubicBezTo>
                  <a:lnTo>
                    <a:pt x="27291" y="108847"/>
                  </a:lnTo>
                  <a:close/>
                  <a:moveTo>
                    <a:pt x="23039" y="509"/>
                  </a:moveTo>
                  <a:lnTo>
                    <a:pt x="23039" y="509"/>
                  </a:lnTo>
                  <a:cubicBezTo>
                    <a:pt x="23483" y="14281"/>
                    <a:pt x="24117" y="27926"/>
                    <a:pt x="24752" y="41572"/>
                  </a:cubicBezTo>
                  <a:cubicBezTo>
                    <a:pt x="17453" y="42334"/>
                    <a:pt x="8378" y="43159"/>
                    <a:pt x="1396" y="44936"/>
                  </a:cubicBezTo>
                  <a:cubicBezTo>
                    <a:pt x="1079" y="30021"/>
                    <a:pt x="635" y="15106"/>
                    <a:pt x="0" y="255"/>
                  </a:cubicBezTo>
                  <a:cubicBezTo>
                    <a:pt x="7045" y="-62"/>
                    <a:pt x="15930" y="382"/>
                    <a:pt x="23039" y="509"/>
                  </a:cubicBezTo>
                  <a:lnTo>
                    <a:pt x="23039" y="509"/>
                  </a:lnTo>
                  <a:close/>
                  <a:moveTo>
                    <a:pt x="27291" y="172822"/>
                  </a:moveTo>
                  <a:lnTo>
                    <a:pt x="27291" y="173266"/>
                  </a:lnTo>
                  <a:cubicBezTo>
                    <a:pt x="20119" y="175170"/>
                    <a:pt x="10980" y="173647"/>
                    <a:pt x="4062" y="173583"/>
                  </a:cubicBezTo>
                  <a:cubicBezTo>
                    <a:pt x="3364" y="155939"/>
                    <a:pt x="2983" y="138296"/>
                    <a:pt x="2666" y="120652"/>
                  </a:cubicBezTo>
                  <a:cubicBezTo>
                    <a:pt x="10345" y="120842"/>
                    <a:pt x="19294" y="121223"/>
                    <a:pt x="26973" y="121223"/>
                  </a:cubicBezTo>
                  <a:cubicBezTo>
                    <a:pt x="27227" y="137534"/>
                    <a:pt x="27926" y="156447"/>
                    <a:pt x="27291" y="172822"/>
                  </a:cubicBezTo>
                  <a:close/>
                </a:path>
              </a:pathLst>
            </a:custGeom>
            <a:solidFill>
              <a:srgbClr val="AF2B24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50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4116634" y="4590767"/>
            <a:ext cx="677898" cy="1665519"/>
            <a:chOff x="4116634" y="4590767"/>
            <a:chExt cx="677898" cy="1665519"/>
          </a:xfrm>
          <a:solidFill>
            <a:schemeClr val="accent1"/>
          </a:solidFill>
        </p:grpSpPr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46022763-EBC7-46F9-B225-681114B46A29}"/>
                </a:ext>
              </a:extLst>
            </p:cNvPr>
            <p:cNvSpPr/>
            <p:nvPr/>
          </p:nvSpPr>
          <p:spPr>
            <a:xfrm>
              <a:off x="4116634" y="4590767"/>
              <a:ext cx="677898" cy="1529284"/>
            </a:xfrm>
            <a:custGeom>
              <a:avLst/>
              <a:gdLst>
                <a:gd name="connsiteX0" fmla="*/ 647638 w 677898"/>
                <a:gd name="connsiteY0" fmla="*/ 577480 h 1529284"/>
                <a:gd name="connsiteX1" fmla="*/ 503061 w 677898"/>
                <a:gd name="connsiteY1" fmla="*/ 202899 h 1529284"/>
                <a:gd name="connsiteX2" fmla="*/ 259411 w 677898"/>
                <a:gd name="connsiteY2" fmla="*/ 1010 h 1529284"/>
                <a:gd name="connsiteX3" fmla="*/ 182299 w 677898"/>
                <a:gd name="connsiteY3" fmla="*/ 68222 h 1529284"/>
                <a:gd name="connsiteX4" fmla="*/ 98205 w 677898"/>
                <a:gd name="connsiteY4" fmla="*/ 279821 h 1529284"/>
                <a:gd name="connsiteX5" fmla="*/ 2434 w 677898"/>
                <a:gd name="connsiteY5" fmla="*/ 719774 h 1529284"/>
                <a:gd name="connsiteX6" fmla="*/ 219998 w 677898"/>
                <a:gd name="connsiteY6" fmla="*/ 1426478 h 1529284"/>
                <a:gd name="connsiteX7" fmla="*/ 344076 w 677898"/>
                <a:gd name="connsiteY7" fmla="*/ 1526311 h 1529284"/>
                <a:gd name="connsiteX8" fmla="*/ 566337 w 677898"/>
                <a:gd name="connsiteY8" fmla="*/ 1357743 h 1529284"/>
                <a:gd name="connsiteX9" fmla="*/ 647638 w 677898"/>
                <a:gd name="connsiteY9" fmla="*/ 577480 h 152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7898" h="1529284">
                  <a:moveTo>
                    <a:pt x="647638" y="577480"/>
                  </a:moveTo>
                  <a:cubicBezTo>
                    <a:pt x="619396" y="447437"/>
                    <a:pt x="572113" y="318091"/>
                    <a:pt x="503061" y="202899"/>
                  </a:cubicBezTo>
                  <a:cubicBezTo>
                    <a:pt x="459269" y="129848"/>
                    <a:pt x="357594" y="-13397"/>
                    <a:pt x="259411" y="1010"/>
                  </a:cubicBezTo>
                  <a:cubicBezTo>
                    <a:pt x="222029" y="6468"/>
                    <a:pt x="199308" y="36552"/>
                    <a:pt x="182299" y="68222"/>
                  </a:cubicBezTo>
                  <a:cubicBezTo>
                    <a:pt x="147075" y="133910"/>
                    <a:pt x="122704" y="209055"/>
                    <a:pt x="98205" y="279821"/>
                  </a:cubicBezTo>
                  <a:cubicBezTo>
                    <a:pt x="49272" y="421098"/>
                    <a:pt x="12334" y="568087"/>
                    <a:pt x="2434" y="719774"/>
                  </a:cubicBezTo>
                  <a:cubicBezTo>
                    <a:pt x="-13877" y="969897"/>
                    <a:pt x="51049" y="1234681"/>
                    <a:pt x="219998" y="1426478"/>
                  </a:cubicBezTo>
                  <a:cubicBezTo>
                    <a:pt x="243354" y="1475918"/>
                    <a:pt x="288352" y="1515204"/>
                    <a:pt x="344076" y="1526311"/>
                  </a:cubicBezTo>
                  <a:cubicBezTo>
                    <a:pt x="454445" y="1548398"/>
                    <a:pt x="524449" y="1442979"/>
                    <a:pt x="566337" y="1357743"/>
                  </a:cubicBezTo>
                  <a:cubicBezTo>
                    <a:pt x="682355" y="1121964"/>
                    <a:pt x="705013" y="841122"/>
                    <a:pt x="647638" y="577480"/>
                  </a:cubicBezTo>
                  <a:close/>
                </a:path>
              </a:pathLst>
            </a:custGeom>
            <a:solidFill>
              <a:srgbClr val="9CCACB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BDB0AF64-E02A-4A08-8C6A-D19885D05C83}"/>
                </a:ext>
              </a:extLst>
            </p:cNvPr>
            <p:cNvSpPr/>
            <p:nvPr/>
          </p:nvSpPr>
          <p:spPr>
            <a:xfrm>
              <a:off x="4235834" y="4736899"/>
              <a:ext cx="480228" cy="1360533"/>
            </a:xfrm>
            <a:custGeom>
              <a:avLst/>
              <a:gdLst>
                <a:gd name="connsiteX0" fmla="*/ 405439 w 480228"/>
                <a:gd name="connsiteY0" fmla="*/ 334815 h 1360533"/>
                <a:gd name="connsiteX1" fmla="*/ 223099 w 480228"/>
                <a:gd name="connsiteY1" fmla="*/ 29158 h 1360533"/>
                <a:gd name="connsiteX2" fmla="*/ 109176 w 480228"/>
                <a:gd name="connsiteY2" fmla="*/ 89008 h 1360533"/>
                <a:gd name="connsiteX3" fmla="*/ 2932 w 480228"/>
                <a:gd name="connsiteY3" fmla="*/ 734467 h 1360533"/>
                <a:gd name="connsiteX4" fmla="*/ 195300 w 480228"/>
                <a:gd name="connsiteY4" fmla="*/ 1313285 h 1360533"/>
                <a:gd name="connsiteX5" fmla="*/ 197712 w 480228"/>
                <a:gd name="connsiteY5" fmla="*/ 1322678 h 1360533"/>
                <a:gd name="connsiteX6" fmla="*/ 246328 w 480228"/>
                <a:gd name="connsiteY6" fmla="*/ 1355491 h 1360533"/>
                <a:gd name="connsiteX7" fmla="*/ 250961 w 480228"/>
                <a:gd name="connsiteY7" fmla="*/ 1358791 h 1360533"/>
                <a:gd name="connsiteX8" fmla="*/ 266003 w 480228"/>
                <a:gd name="connsiteY8" fmla="*/ 1354031 h 1360533"/>
                <a:gd name="connsiteX9" fmla="*/ 321726 w 480228"/>
                <a:gd name="connsiteY9" fmla="*/ 1315443 h 1360533"/>
                <a:gd name="connsiteX10" fmla="*/ 435840 w 480228"/>
                <a:gd name="connsiteY10" fmla="*/ 1013150 h 1360533"/>
                <a:gd name="connsiteX11" fmla="*/ 405439 w 480228"/>
                <a:gd name="connsiteY11" fmla="*/ 334815 h 136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228" h="1360533">
                  <a:moveTo>
                    <a:pt x="405439" y="334815"/>
                  </a:moveTo>
                  <a:cubicBezTo>
                    <a:pt x="358220" y="228000"/>
                    <a:pt x="295134" y="121312"/>
                    <a:pt x="223099" y="29158"/>
                  </a:cubicBezTo>
                  <a:cubicBezTo>
                    <a:pt x="167058" y="-42496"/>
                    <a:pt x="132405" y="33665"/>
                    <a:pt x="109176" y="89008"/>
                  </a:cubicBezTo>
                  <a:cubicBezTo>
                    <a:pt x="24955" y="289500"/>
                    <a:pt x="-11031" y="512396"/>
                    <a:pt x="2932" y="734467"/>
                  </a:cubicBezTo>
                  <a:cubicBezTo>
                    <a:pt x="14610" y="919727"/>
                    <a:pt x="51929" y="1171944"/>
                    <a:pt x="195300" y="1313285"/>
                  </a:cubicBezTo>
                  <a:cubicBezTo>
                    <a:pt x="195110" y="1316205"/>
                    <a:pt x="195808" y="1319441"/>
                    <a:pt x="197712" y="1322678"/>
                  </a:cubicBezTo>
                  <a:cubicBezTo>
                    <a:pt x="210596" y="1344321"/>
                    <a:pt x="228113" y="1354031"/>
                    <a:pt x="246328" y="1355491"/>
                  </a:cubicBezTo>
                  <a:cubicBezTo>
                    <a:pt x="247851" y="1356570"/>
                    <a:pt x="249374" y="1357712"/>
                    <a:pt x="250961" y="1358791"/>
                  </a:cubicBezTo>
                  <a:cubicBezTo>
                    <a:pt x="256990" y="1362789"/>
                    <a:pt x="263147" y="1359362"/>
                    <a:pt x="266003" y="1354031"/>
                  </a:cubicBezTo>
                  <a:cubicBezTo>
                    <a:pt x="287391" y="1349207"/>
                    <a:pt x="308018" y="1334673"/>
                    <a:pt x="321726" y="1315443"/>
                  </a:cubicBezTo>
                  <a:cubicBezTo>
                    <a:pt x="379862" y="1233888"/>
                    <a:pt x="409184" y="1110699"/>
                    <a:pt x="435840" y="1013150"/>
                  </a:cubicBezTo>
                  <a:cubicBezTo>
                    <a:pt x="496515" y="791016"/>
                    <a:pt x="502734" y="554855"/>
                    <a:pt x="405439" y="334815"/>
                  </a:cubicBezTo>
                  <a:close/>
                </a:path>
              </a:pathLst>
            </a:custGeom>
            <a:solidFill>
              <a:srgbClr val="51AFAB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199534-4A50-4982-8483-EBAFA3B537EB}"/>
                </a:ext>
              </a:extLst>
            </p:cNvPr>
            <p:cNvSpPr/>
            <p:nvPr/>
          </p:nvSpPr>
          <p:spPr>
            <a:xfrm>
              <a:off x="4311552" y="4951224"/>
              <a:ext cx="320255" cy="1120709"/>
            </a:xfrm>
            <a:custGeom>
              <a:avLst/>
              <a:gdLst>
                <a:gd name="connsiteX0" fmla="*/ 291007 w 320255"/>
                <a:gd name="connsiteY0" fmla="*/ 362744 h 1120709"/>
                <a:gd name="connsiteX1" fmla="*/ 112665 w 320255"/>
                <a:gd name="connsiteY1" fmla="*/ 8408 h 1120709"/>
                <a:gd name="connsiteX2" fmla="*/ 73252 w 320255"/>
                <a:gd name="connsiteY2" fmla="*/ 93136 h 1120709"/>
                <a:gd name="connsiteX3" fmla="*/ 33394 w 320255"/>
                <a:gd name="connsiteY3" fmla="*/ 227051 h 1120709"/>
                <a:gd name="connsiteX4" fmla="*/ 328 w 320255"/>
                <a:gd name="connsiteY4" fmla="*/ 491581 h 1120709"/>
                <a:gd name="connsiteX5" fmla="*/ 102129 w 320255"/>
                <a:gd name="connsiteY5" fmla="*/ 1028321 h 1120709"/>
                <a:gd name="connsiteX6" fmla="*/ 97052 w 320255"/>
                <a:gd name="connsiteY6" fmla="*/ 1045204 h 1120709"/>
                <a:gd name="connsiteX7" fmla="*/ 138686 w 320255"/>
                <a:gd name="connsiteY7" fmla="*/ 1106576 h 1120709"/>
                <a:gd name="connsiteX8" fmla="*/ 142938 w 320255"/>
                <a:gd name="connsiteY8" fmla="*/ 1115081 h 1120709"/>
                <a:gd name="connsiteX9" fmla="*/ 161217 w 320255"/>
                <a:gd name="connsiteY9" fmla="*/ 1117175 h 1120709"/>
                <a:gd name="connsiteX10" fmla="*/ 187175 w 320255"/>
                <a:gd name="connsiteY10" fmla="*/ 1114954 h 1120709"/>
                <a:gd name="connsiteX11" fmla="*/ 281233 w 320255"/>
                <a:gd name="connsiteY11" fmla="*/ 941689 h 1120709"/>
                <a:gd name="connsiteX12" fmla="*/ 291007 w 320255"/>
                <a:gd name="connsiteY12" fmla="*/ 362744 h 112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0255" h="1120709">
                  <a:moveTo>
                    <a:pt x="291007" y="362744"/>
                  </a:moveTo>
                  <a:cubicBezTo>
                    <a:pt x="281233" y="308670"/>
                    <a:pt x="208753" y="-59883"/>
                    <a:pt x="112665" y="8408"/>
                  </a:cubicBezTo>
                  <a:cubicBezTo>
                    <a:pt x="90261" y="24338"/>
                    <a:pt x="82074" y="68765"/>
                    <a:pt x="73252" y="93136"/>
                  </a:cubicBezTo>
                  <a:cubicBezTo>
                    <a:pt x="57385" y="136801"/>
                    <a:pt x="44120" y="181546"/>
                    <a:pt x="33394" y="227051"/>
                  </a:cubicBezTo>
                  <a:cubicBezTo>
                    <a:pt x="13085" y="313239"/>
                    <a:pt x="2296" y="402093"/>
                    <a:pt x="328" y="491581"/>
                  </a:cubicBezTo>
                  <a:cubicBezTo>
                    <a:pt x="-3734" y="673097"/>
                    <a:pt x="29904" y="858420"/>
                    <a:pt x="102129" y="1028321"/>
                  </a:cubicBezTo>
                  <a:cubicBezTo>
                    <a:pt x="96861" y="1031368"/>
                    <a:pt x="93688" y="1037397"/>
                    <a:pt x="97052" y="1045204"/>
                  </a:cubicBezTo>
                  <a:cubicBezTo>
                    <a:pt x="106254" y="1066529"/>
                    <a:pt x="119900" y="1092042"/>
                    <a:pt x="138686" y="1106576"/>
                  </a:cubicBezTo>
                  <a:cubicBezTo>
                    <a:pt x="140146" y="1109432"/>
                    <a:pt x="141479" y="1112288"/>
                    <a:pt x="142938" y="1115081"/>
                  </a:cubicBezTo>
                  <a:cubicBezTo>
                    <a:pt x="146873" y="1122633"/>
                    <a:pt x="156012" y="1121808"/>
                    <a:pt x="161217" y="1117175"/>
                  </a:cubicBezTo>
                  <a:cubicBezTo>
                    <a:pt x="169214" y="1118698"/>
                    <a:pt x="177845" y="1118318"/>
                    <a:pt x="187175" y="1114954"/>
                  </a:cubicBezTo>
                  <a:cubicBezTo>
                    <a:pt x="241375" y="1095660"/>
                    <a:pt x="266128" y="990939"/>
                    <a:pt x="281233" y="941689"/>
                  </a:cubicBezTo>
                  <a:cubicBezTo>
                    <a:pt x="337782" y="757952"/>
                    <a:pt x="325469" y="553906"/>
                    <a:pt x="291007" y="362744"/>
                  </a:cubicBezTo>
                  <a:close/>
                </a:path>
              </a:pathLst>
            </a:custGeom>
            <a:solidFill>
              <a:srgbClr val="23938F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171A18C5-3D07-4070-A385-34AE978EC02C}"/>
                </a:ext>
              </a:extLst>
            </p:cNvPr>
            <p:cNvSpPr/>
            <p:nvPr/>
          </p:nvSpPr>
          <p:spPr>
            <a:xfrm>
              <a:off x="4181254" y="4778773"/>
              <a:ext cx="583543" cy="1477513"/>
            </a:xfrm>
            <a:custGeom>
              <a:avLst/>
              <a:gdLst>
                <a:gd name="connsiteX0" fmla="*/ 314363 w 583543"/>
                <a:gd name="connsiteY0" fmla="*/ 862747 h 1477513"/>
                <a:gd name="connsiteX1" fmla="*/ 418131 w 583543"/>
                <a:gd name="connsiteY1" fmla="*/ 720835 h 1477513"/>
                <a:gd name="connsiteX2" fmla="*/ 420797 w 583543"/>
                <a:gd name="connsiteY2" fmla="*/ 721089 h 1477513"/>
                <a:gd name="connsiteX3" fmla="*/ 575846 w 583543"/>
                <a:gd name="connsiteY3" fmla="*/ 532656 h 1477513"/>
                <a:gd name="connsiteX4" fmla="*/ 569754 w 583543"/>
                <a:gd name="connsiteY4" fmla="*/ 528404 h 1477513"/>
                <a:gd name="connsiteX5" fmla="*/ 497084 w 583543"/>
                <a:gd name="connsiteY5" fmla="*/ 625826 h 1477513"/>
                <a:gd name="connsiteX6" fmla="*/ 429047 w 583543"/>
                <a:gd name="connsiteY6" fmla="*/ 703636 h 1477513"/>
                <a:gd name="connsiteX7" fmla="*/ 435585 w 583543"/>
                <a:gd name="connsiteY7" fmla="*/ 693227 h 1477513"/>
                <a:gd name="connsiteX8" fmla="*/ 547794 w 583543"/>
                <a:gd name="connsiteY8" fmla="*/ 481121 h 1477513"/>
                <a:gd name="connsiteX9" fmla="*/ 541194 w 583543"/>
                <a:gd name="connsiteY9" fmla="*/ 477630 h 1477513"/>
                <a:gd name="connsiteX10" fmla="*/ 432856 w 583543"/>
                <a:gd name="connsiteY10" fmla="*/ 678249 h 1477513"/>
                <a:gd name="connsiteX11" fmla="*/ 379289 w 583543"/>
                <a:gd name="connsiteY11" fmla="*/ 757265 h 1477513"/>
                <a:gd name="connsiteX12" fmla="*/ 442693 w 583543"/>
                <a:gd name="connsiteY12" fmla="*/ 591236 h 1477513"/>
                <a:gd name="connsiteX13" fmla="*/ 543161 w 583543"/>
                <a:gd name="connsiteY13" fmla="*/ 435615 h 1477513"/>
                <a:gd name="connsiteX14" fmla="*/ 538528 w 583543"/>
                <a:gd name="connsiteY14" fmla="*/ 432315 h 1477513"/>
                <a:gd name="connsiteX15" fmla="*/ 432538 w 583543"/>
                <a:gd name="connsiteY15" fmla="*/ 592188 h 1477513"/>
                <a:gd name="connsiteX16" fmla="*/ 366913 w 583543"/>
                <a:gd name="connsiteY16" fmla="*/ 774338 h 1477513"/>
                <a:gd name="connsiteX17" fmla="*/ 313728 w 583543"/>
                <a:gd name="connsiteY17" fmla="*/ 846817 h 1477513"/>
                <a:gd name="connsiteX18" fmla="*/ 306747 w 583543"/>
                <a:gd name="connsiteY18" fmla="*/ 687388 h 1477513"/>
                <a:gd name="connsiteX19" fmla="*/ 412737 w 583543"/>
                <a:gd name="connsiteY19" fmla="*/ 524278 h 1477513"/>
                <a:gd name="connsiteX20" fmla="*/ 507366 w 583543"/>
                <a:gd name="connsiteY20" fmla="*/ 314647 h 1477513"/>
                <a:gd name="connsiteX21" fmla="*/ 497211 w 583543"/>
                <a:gd name="connsiteY21" fmla="*/ 310839 h 1477513"/>
                <a:gd name="connsiteX22" fmla="*/ 403343 w 583543"/>
                <a:gd name="connsiteY22" fmla="*/ 512537 h 1477513"/>
                <a:gd name="connsiteX23" fmla="*/ 363931 w 583543"/>
                <a:gd name="connsiteY23" fmla="*/ 576892 h 1477513"/>
                <a:gd name="connsiteX24" fmla="*/ 408611 w 583543"/>
                <a:gd name="connsiteY24" fmla="*/ 440946 h 1477513"/>
                <a:gd name="connsiteX25" fmla="*/ 481281 w 583543"/>
                <a:gd name="connsiteY25" fmla="*/ 282469 h 1477513"/>
                <a:gd name="connsiteX26" fmla="*/ 473601 w 583543"/>
                <a:gd name="connsiteY26" fmla="*/ 278407 h 1477513"/>
                <a:gd name="connsiteX27" fmla="*/ 350919 w 583543"/>
                <a:gd name="connsiteY27" fmla="*/ 596694 h 1477513"/>
                <a:gd name="connsiteX28" fmla="*/ 305541 w 583543"/>
                <a:gd name="connsiteY28" fmla="*/ 663017 h 1477513"/>
                <a:gd name="connsiteX29" fmla="*/ 300844 w 583543"/>
                <a:gd name="connsiteY29" fmla="*/ 555758 h 1477513"/>
                <a:gd name="connsiteX30" fmla="*/ 432411 w 583543"/>
                <a:gd name="connsiteY30" fmla="*/ 178510 h 1477513"/>
                <a:gd name="connsiteX31" fmla="*/ 423843 w 583543"/>
                <a:gd name="connsiteY31" fmla="*/ 176479 h 1477513"/>
                <a:gd name="connsiteX32" fmla="*/ 364756 w 583543"/>
                <a:gd name="connsiteY32" fmla="*/ 388713 h 1477513"/>
                <a:gd name="connsiteX33" fmla="*/ 342669 w 583543"/>
                <a:gd name="connsiteY33" fmla="*/ 442914 h 1477513"/>
                <a:gd name="connsiteX34" fmla="*/ 405311 w 583543"/>
                <a:gd name="connsiteY34" fmla="*/ 141446 h 1477513"/>
                <a:gd name="connsiteX35" fmla="*/ 397568 w 583543"/>
                <a:gd name="connsiteY35" fmla="*/ 137320 h 1477513"/>
                <a:gd name="connsiteX36" fmla="*/ 336322 w 583543"/>
                <a:gd name="connsiteY36" fmla="*/ 457448 h 1477513"/>
                <a:gd name="connsiteX37" fmla="*/ 299892 w 583543"/>
                <a:gd name="connsiteY37" fmla="*/ 535639 h 1477513"/>
                <a:gd name="connsiteX38" fmla="*/ 296909 w 583543"/>
                <a:gd name="connsiteY38" fmla="*/ 470268 h 1477513"/>
                <a:gd name="connsiteX39" fmla="*/ 288658 w 583543"/>
                <a:gd name="connsiteY39" fmla="*/ 459479 h 1477513"/>
                <a:gd name="connsiteX40" fmla="*/ 328072 w 583543"/>
                <a:gd name="connsiteY40" fmla="*/ 269268 h 1477513"/>
                <a:gd name="connsiteX41" fmla="*/ 374910 w 583543"/>
                <a:gd name="connsiteY41" fmla="*/ 40977 h 1477513"/>
                <a:gd name="connsiteX42" fmla="*/ 366660 w 583543"/>
                <a:gd name="connsiteY42" fmla="*/ 39010 h 1477513"/>
                <a:gd name="connsiteX43" fmla="*/ 319250 w 583543"/>
                <a:gd name="connsiteY43" fmla="*/ 267174 h 1477513"/>
                <a:gd name="connsiteX44" fmla="*/ 309920 w 583543"/>
                <a:gd name="connsiteY44" fmla="*/ 311474 h 1477513"/>
                <a:gd name="connsiteX45" fmla="*/ 343304 w 583543"/>
                <a:gd name="connsiteY45" fmla="*/ 30632 h 1477513"/>
                <a:gd name="connsiteX46" fmla="*/ 334735 w 583543"/>
                <a:gd name="connsiteY46" fmla="*/ 28601 h 1477513"/>
                <a:gd name="connsiteX47" fmla="*/ 303510 w 583543"/>
                <a:gd name="connsiteY47" fmla="*/ 333751 h 1477513"/>
                <a:gd name="connsiteX48" fmla="*/ 304652 w 583543"/>
                <a:gd name="connsiteY48" fmla="*/ 335782 h 1477513"/>
                <a:gd name="connsiteX49" fmla="*/ 281677 w 583543"/>
                <a:gd name="connsiteY49" fmla="*/ 448245 h 1477513"/>
                <a:gd name="connsiteX50" fmla="*/ 277742 w 583543"/>
                <a:gd name="connsiteY50" fmla="*/ 445452 h 1477513"/>
                <a:gd name="connsiteX51" fmla="*/ 274315 w 583543"/>
                <a:gd name="connsiteY51" fmla="*/ 261589 h 1477513"/>
                <a:gd name="connsiteX52" fmla="*/ 288087 w 583543"/>
                <a:gd name="connsiteY52" fmla="*/ 12100 h 1477513"/>
                <a:gd name="connsiteX53" fmla="*/ 280281 w 583543"/>
                <a:gd name="connsiteY53" fmla="*/ 10259 h 1477513"/>
                <a:gd name="connsiteX54" fmla="*/ 265303 w 583543"/>
                <a:gd name="connsiteY54" fmla="*/ 248324 h 1477513"/>
                <a:gd name="connsiteX55" fmla="*/ 264478 w 583543"/>
                <a:gd name="connsiteY55" fmla="*/ 285642 h 1477513"/>
                <a:gd name="connsiteX56" fmla="*/ 242835 w 583543"/>
                <a:gd name="connsiteY56" fmla="*/ 3595 h 1477513"/>
                <a:gd name="connsiteX57" fmla="*/ 235410 w 583543"/>
                <a:gd name="connsiteY57" fmla="*/ 2834 h 1477513"/>
                <a:gd name="connsiteX58" fmla="*/ 263843 w 583543"/>
                <a:gd name="connsiteY58" fmla="*/ 324231 h 1477513"/>
                <a:gd name="connsiteX59" fmla="*/ 266382 w 583543"/>
                <a:gd name="connsiteY59" fmla="*/ 446214 h 1477513"/>
                <a:gd name="connsiteX60" fmla="*/ 264097 w 583543"/>
                <a:gd name="connsiteY60" fmla="*/ 447928 h 1477513"/>
                <a:gd name="connsiteX61" fmla="*/ 213831 w 583543"/>
                <a:gd name="connsiteY61" fmla="*/ 316170 h 1477513"/>
                <a:gd name="connsiteX62" fmla="*/ 214466 w 583543"/>
                <a:gd name="connsiteY62" fmla="*/ 314456 h 1477513"/>
                <a:gd name="connsiteX63" fmla="*/ 193585 w 583543"/>
                <a:gd name="connsiteY63" fmla="*/ 12925 h 1477513"/>
                <a:gd name="connsiteX64" fmla="*/ 184636 w 583543"/>
                <a:gd name="connsiteY64" fmla="*/ 13306 h 1477513"/>
                <a:gd name="connsiteX65" fmla="*/ 208182 w 583543"/>
                <a:gd name="connsiteY65" fmla="*/ 298590 h 1477513"/>
                <a:gd name="connsiteX66" fmla="*/ 197901 w 583543"/>
                <a:gd name="connsiteY66" fmla="*/ 266095 h 1477513"/>
                <a:gd name="connsiteX67" fmla="*/ 152649 w 583543"/>
                <a:gd name="connsiteY67" fmla="*/ 40914 h 1477513"/>
                <a:gd name="connsiteX68" fmla="*/ 143890 w 583543"/>
                <a:gd name="connsiteY68" fmla="*/ 41295 h 1477513"/>
                <a:gd name="connsiteX69" fmla="*/ 186794 w 583543"/>
                <a:gd name="connsiteY69" fmla="*/ 262858 h 1477513"/>
                <a:gd name="connsiteX70" fmla="*/ 206278 w 583543"/>
                <a:gd name="connsiteY70" fmla="*/ 325817 h 1477513"/>
                <a:gd name="connsiteX71" fmla="*/ 156076 w 583543"/>
                <a:gd name="connsiteY71" fmla="*/ 230172 h 1477513"/>
                <a:gd name="connsiteX72" fmla="*/ 119456 w 583543"/>
                <a:gd name="connsiteY72" fmla="*/ 96130 h 1477513"/>
                <a:gd name="connsiteX73" fmla="*/ 114949 w 583543"/>
                <a:gd name="connsiteY73" fmla="*/ 96955 h 1477513"/>
                <a:gd name="connsiteX74" fmla="*/ 219162 w 583543"/>
                <a:gd name="connsiteY74" fmla="*/ 362755 h 1477513"/>
                <a:gd name="connsiteX75" fmla="*/ 260670 w 583543"/>
                <a:gd name="connsiteY75" fmla="*/ 457638 h 1477513"/>
                <a:gd name="connsiteX76" fmla="*/ 265049 w 583543"/>
                <a:gd name="connsiteY76" fmla="*/ 601137 h 1477513"/>
                <a:gd name="connsiteX77" fmla="*/ 177465 w 583543"/>
                <a:gd name="connsiteY77" fmla="*/ 457130 h 1477513"/>
                <a:gd name="connsiteX78" fmla="*/ 98321 w 583543"/>
                <a:gd name="connsiteY78" fmla="*/ 149252 h 1477513"/>
                <a:gd name="connsiteX79" fmla="*/ 94069 w 583543"/>
                <a:gd name="connsiteY79" fmla="*/ 151347 h 1477513"/>
                <a:gd name="connsiteX80" fmla="*/ 143637 w 583543"/>
                <a:gd name="connsiteY80" fmla="*/ 299225 h 1477513"/>
                <a:gd name="connsiteX81" fmla="*/ 165977 w 583543"/>
                <a:gd name="connsiteY81" fmla="*/ 433901 h 1477513"/>
                <a:gd name="connsiteX82" fmla="*/ 154553 w 583543"/>
                <a:gd name="connsiteY82" fmla="*/ 410736 h 1477513"/>
                <a:gd name="connsiteX83" fmla="*/ 77250 w 583543"/>
                <a:gd name="connsiteY83" fmla="*/ 179843 h 1477513"/>
                <a:gd name="connsiteX84" fmla="*/ 68746 w 583543"/>
                <a:gd name="connsiteY84" fmla="*/ 181366 h 1477513"/>
                <a:gd name="connsiteX85" fmla="*/ 106953 w 583543"/>
                <a:gd name="connsiteY85" fmla="*/ 322390 h 1477513"/>
                <a:gd name="connsiteX86" fmla="*/ 84866 w 583543"/>
                <a:gd name="connsiteY86" fmla="*/ 293322 h 1477513"/>
                <a:gd name="connsiteX87" fmla="*/ 47802 w 583543"/>
                <a:gd name="connsiteY87" fmla="*/ 233727 h 1477513"/>
                <a:gd name="connsiteX88" fmla="*/ 44438 w 583543"/>
                <a:gd name="connsiteY88" fmla="*/ 235377 h 1477513"/>
                <a:gd name="connsiteX89" fmla="*/ 78075 w 583543"/>
                <a:gd name="connsiteY89" fmla="*/ 297828 h 1477513"/>
                <a:gd name="connsiteX90" fmla="*/ 117298 w 583543"/>
                <a:gd name="connsiteY90" fmla="*/ 349300 h 1477513"/>
                <a:gd name="connsiteX91" fmla="*/ 147508 w 583543"/>
                <a:gd name="connsiteY91" fmla="*/ 419494 h 1477513"/>
                <a:gd name="connsiteX92" fmla="*/ 168706 w 583543"/>
                <a:gd name="connsiteY92" fmla="*/ 463096 h 1477513"/>
                <a:gd name="connsiteX93" fmla="*/ 168833 w 583543"/>
                <a:gd name="connsiteY93" fmla="*/ 464175 h 1477513"/>
                <a:gd name="connsiteX94" fmla="*/ 171054 w 583543"/>
                <a:gd name="connsiteY94" fmla="*/ 467793 h 1477513"/>
                <a:gd name="connsiteX95" fmla="*/ 265430 w 583543"/>
                <a:gd name="connsiteY95" fmla="*/ 617638 h 1477513"/>
                <a:gd name="connsiteX96" fmla="*/ 272157 w 583543"/>
                <a:gd name="connsiteY96" fmla="*/ 839519 h 1477513"/>
                <a:gd name="connsiteX97" fmla="*/ 181082 w 583543"/>
                <a:gd name="connsiteY97" fmla="*/ 705603 h 1477513"/>
                <a:gd name="connsiteX98" fmla="*/ 131515 w 583543"/>
                <a:gd name="connsiteY98" fmla="*/ 505238 h 1477513"/>
                <a:gd name="connsiteX99" fmla="*/ 50023 w 583543"/>
                <a:gd name="connsiteY99" fmla="*/ 305190 h 1477513"/>
                <a:gd name="connsiteX100" fmla="*/ 45517 w 583543"/>
                <a:gd name="connsiteY100" fmla="*/ 307412 h 1477513"/>
                <a:gd name="connsiteX101" fmla="*/ 119836 w 583543"/>
                <a:gd name="connsiteY101" fmla="*/ 502255 h 1477513"/>
                <a:gd name="connsiteX102" fmla="*/ 164010 w 583543"/>
                <a:gd name="connsiteY102" fmla="*/ 677170 h 1477513"/>
                <a:gd name="connsiteX103" fmla="*/ 141098 w 583543"/>
                <a:gd name="connsiteY103" fmla="*/ 635599 h 1477513"/>
                <a:gd name="connsiteX104" fmla="*/ 38091 w 583543"/>
                <a:gd name="connsiteY104" fmla="*/ 364151 h 1477513"/>
                <a:gd name="connsiteX105" fmla="*/ 27302 w 583543"/>
                <a:gd name="connsiteY105" fmla="*/ 367705 h 1477513"/>
                <a:gd name="connsiteX106" fmla="*/ 109428 w 583543"/>
                <a:gd name="connsiteY106" fmla="*/ 596948 h 1477513"/>
                <a:gd name="connsiteX107" fmla="*/ 76298 w 583543"/>
                <a:gd name="connsiteY107" fmla="*/ 547063 h 1477513"/>
                <a:gd name="connsiteX108" fmla="*/ 10292 w 583543"/>
                <a:gd name="connsiteY108" fmla="*/ 417019 h 1477513"/>
                <a:gd name="connsiteX109" fmla="*/ 5977 w 583543"/>
                <a:gd name="connsiteY109" fmla="*/ 418479 h 1477513"/>
                <a:gd name="connsiteX110" fmla="*/ 142748 w 583543"/>
                <a:gd name="connsiteY110" fmla="*/ 663081 h 1477513"/>
                <a:gd name="connsiteX111" fmla="*/ 171372 w 583543"/>
                <a:gd name="connsiteY111" fmla="*/ 714489 h 1477513"/>
                <a:gd name="connsiteX112" fmla="*/ 171562 w 583543"/>
                <a:gd name="connsiteY112" fmla="*/ 715441 h 1477513"/>
                <a:gd name="connsiteX113" fmla="*/ 174355 w 583543"/>
                <a:gd name="connsiteY113" fmla="*/ 719566 h 1477513"/>
                <a:gd name="connsiteX114" fmla="*/ 272729 w 583543"/>
                <a:gd name="connsiteY114" fmla="*/ 857036 h 1477513"/>
                <a:gd name="connsiteX115" fmla="*/ 275902 w 583543"/>
                <a:gd name="connsiteY115" fmla="*/ 960867 h 1477513"/>
                <a:gd name="connsiteX116" fmla="*/ 278060 w 583543"/>
                <a:gd name="connsiteY116" fmla="*/ 1033029 h 1477513"/>
                <a:gd name="connsiteX117" fmla="*/ 211292 w 583543"/>
                <a:gd name="connsiteY117" fmla="*/ 934021 h 1477513"/>
                <a:gd name="connsiteX118" fmla="*/ 211483 w 583543"/>
                <a:gd name="connsiteY118" fmla="*/ 931165 h 1477513"/>
                <a:gd name="connsiteX119" fmla="*/ 112792 w 583543"/>
                <a:gd name="connsiteY119" fmla="*/ 647341 h 1477513"/>
                <a:gd name="connsiteX120" fmla="*/ 102002 w 583543"/>
                <a:gd name="connsiteY120" fmla="*/ 650895 h 1477513"/>
                <a:gd name="connsiteX121" fmla="*/ 192316 w 583543"/>
                <a:gd name="connsiteY121" fmla="*/ 903874 h 1477513"/>
                <a:gd name="connsiteX122" fmla="*/ 137099 w 583543"/>
                <a:gd name="connsiteY122" fmla="*/ 807912 h 1477513"/>
                <a:gd name="connsiteX123" fmla="*/ 21336 w 583543"/>
                <a:gd name="connsiteY123" fmla="*/ 519264 h 1477513"/>
                <a:gd name="connsiteX124" fmla="*/ 11181 w 583543"/>
                <a:gd name="connsiteY124" fmla="*/ 522628 h 1477513"/>
                <a:gd name="connsiteX125" fmla="*/ 140971 w 583543"/>
                <a:gd name="connsiteY125" fmla="*/ 841232 h 1477513"/>
                <a:gd name="connsiteX126" fmla="*/ 85120 w 583543"/>
                <a:gd name="connsiteY126" fmla="*/ 757837 h 1477513"/>
                <a:gd name="connsiteX127" fmla="*/ 5723 w 583543"/>
                <a:gd name="connsiteY127" fmla="*/ 602914 h 1477513"/>
                <a:gd name="connsiteX128" fmla="*/ 201 w 583543"/>
                <a:gd name="connsiteY128" fmla="*/ 604754 h 1477513"/>
                <a:gd name="connsiteX129" fmla="*/ 168579 w 583543"/>
                <a:gd name="connsiteY129" fmla="*/ 898035 h 1477513"/>
                <a:gd name="connsiteX130" fmla="*/ 174355 w 583543"/>
                <a:gd name="connsiteY130" fmla="*/ 900130 h 1477513"/>
                <a:gd name="connsiteX131" fmla="*/ 278377 w 583543"/>
                <a:gd name="connsiteY131" fmla="*/ 1048071 h 1477513"/>
                <a:gd name="connsiteX132" fmla="*/ 282820 w 583543"/>
                <a:gd name="connsiteY132" fmla="*/ 1198932 h 1477513"/>
                <a:gd name="connsiteX133" fmla="*/ 285549 w 583543"/>
                <a:gd name="connsiteY133" fmla="*/ 1244755 h 1477513"/>
                <a:gd name="connsiteX134" fmla="*/ 237885 w 583543"/>
                <a:gd name="connsiteY134" fmla="*/ 1181542 h 1477513"/>
                <a:gd name="connsiteX135" fmla="*/ 237948 w 583543"/>
                <a:gd name="connsiteY135" fmla="*/ 1180907 h 1477513"/>
                <a:gd name="connsiteX136" fmla="*/ 163946 w 583543"/>
                <a:gd name="connsiteY136" fmla="*/ 1008341 h 1477513"/>
                <a:gd name="connsiteX137" fmla="*/ 88547 w 583543"/>
                <a:gd name="connsiteY137" fmla="*/ 836155 h 1477513"/>
                <a:gd name="connsiteX138" fmla="*/ 78773 w 583543"/>
                <a:gd name="connsiteY138" fmla="*/ 839392 h 1477513"/>
                <a:gd name="connsiteX139" fmla="*/ 157726 w 583543"/>
                <a:gd name="connsiteY139" fmla="*/ 1017670 h 1477513"/>
                <a:gd name="connsiteX140" fmla="*/ 218083 w 583543"/>
                <a:gd name="connsiteY140" fmla="*/ 1154188 h 1477513"/>
                <a:gd name="connsiteX141" fmla="*/ 138179 w 583543"/>
                <a:gd name="connsiteY141" fmla="*/ 1028777 h 1477513"/>
                <a:gd name="connsiteX142" fmla="*/ 28888 w 583543"/>
                <a:gd name="connsiteY142" fmla="*/ 754473 h 1477513"/>
                <a:gd name="connsiteX143" fmla="*/ 19559 w 583543"/>
                <a:gd name="connsiteY143" fmla="*/ 757583 h 1477513"/>
                <a:gd name="connsiteX144" fmla="*/ 126310 w 583543"/>
                <a:gd name="connsiteY144" fmla="*/ 1029539 h 1477513"/>
                <a:gd name="connsiteX145" fmla="*/ 157028 w 583543"/>
                <a:gd name="connsiteY145" fmla="*/ 1083866 h 1477513"/>
                <a:gd name="connsiteX146" fmla="*/ 84358 w 583543"/>
                <a:gd name="connsiteY146" fmla="*/ 1001296 h 1477513"/>
                <a:gd name="connsiteX147" fmla="*/ 10991 w 583543"/>
                <a:gd name="connsiteY147" fmla="*/ 856655 h 1477513"/>
                <a:gd name="connsiteX148" fmla="*/ 6802 w 583543"/>
                <a:gd name="connsiteY148" fmla="*/ 857416 h 1477513"/>
                <a:gd name="connsiteX149" fmla="*/ 189714 w 583543"/>
                <a:gd name="connsiteY149" fmla="*/ 1136036 h 1477513"/>
                <a:gd name="connsiteX150" fmla="*/ 286691 w 583543"/>
                <a:gd name="connsiteY150" fmla="*/ 1258337 h 1477513"/>
                <a:gd name="connsiteX151" fmla="*/ 288658 w 583543"/>
                <a:gd name="connsiteY151" fmla="*/ 1287595 h 1477513"/>
                <a:gd name="connsiteX152" fmla="*/ 276092 w 583543"/>
                <a:gd name="connsiteY152" fmla="*/ 1282264 h 1477513"/>
                <a:gd name="connsiteX153" fmla="*/ 272474 w 583543"/>
                <a:gd name="connsiteY153" fmla="*/ 1274775 h 1477513"/>
                <a:gd name="connsiteX154" fmla="*/ 161280 w 583543"/>
                <a:gd name="connsiteY154" fmla="*/ 1135211 h 1477513"/>
                <a:gd name="connsiteX155" fmla="*/ 157853 w 583543"/>
                <a:gd name="connsiteY155" fmla="*/ 1136861 h 1477513"/>
                <a:gd name="connsiteX156" fmla="*/ 210848 w 583543"/>
                <a:gd name="connsiteY156" fmla="*/ 1234791 h 1477513"/>
                <a:gd name="connsiteX157" fmla="*/ 215291 w 583543"/>
                <a:gd name="connsiteY157" fmla="*/ 1241582 h 1477513"/>
                <a:gd name="connsiteX158" fmla="*/ 115648 w 583543"/>
                <a:gd name="connsiteY158" fmla="*/ 1108111 h 1477513"/>
                <a:gd name="connsiteX159" fmla="*/ 111522 w 583543"/>
                <a:gd name="connsiteY159" fmla="*/ 1110903 h 1477513"/>
                <a:gd name="connsiteX160" fmla="*/ 289357 w 583543"/>
                <a:gd name="connsiteY160" fmla="*/ 1303589 h 1477513"/>
                <a:gd name="connsiteX161" fmla="*/ 250642 w 583543"/>
                <a:gd name="connsiteY161" fmla="*/ 1457686 h 1477513"/>
                <a:gd name="connsiteX162" fmla="*/ 263209 w 583543"/>
                <a:gd name="connsiteY162" fmla="*/ 1476917 h 1477513"/>
                <a:gd name="connsiteX163" fmla="*/ 299829 w 583543"/>
                <a:gd name="connsiteY163" fmla="*/ 1474696 h 1477513"/>
                <a:gd name="connsiteX164" fmla="*/ 346223 w 583543"/>
                <a:gd name="connsiteY164" fmla="*/ 1470190 h 1477513"/>
                <a:gd name="connsiteX165" fmla="*/ 354854 w 583543"/>
                <a:gd name="connsiteY165" fmla="*/ 1464985 h 1477513"/>
                <a:gd name="connsiteX166" fmla="*/ 356885 w 583543"/>
                <a:gd name="connsiteY166" fmla="*/ 1446897 h 1477513"/>
                <a:gd name="connsiteX167" fmla="*/ 334609 w 583543"/>
                <a:gd name="connsiteY167" fmla="*/ 1325231 h 1477513"/>
                <a:gd name="connsiteX168" fmla="*/ 332959 w 583543"/>
                <a:gd name="connsiteY168" fmla="*/ 1287468 h 1477513"/>
                <a:gd name="connsiteX169" fmla="*/ 360186 w 583543"/>
                <a:gd name="connsiteY169" fmla="*/ 1268872 h 1477513"/>
                <a:gd name="connsiteX170" fmla="*/ 505017 w 583543"/>
                <a:gd name="connsiteY170" fmla="*/ 1105953 h 1477513"/>
                <a:gd name="connsiteX171" fmla="*/ 501653 w 583543"/>
                <a:gd name="connsiteY171" fmla="*/ 1103541 h 1477513"/>
                <a:gd name="connsiteX172" fmla="*/ 437298 w 583543"/>
                <a:gd name="connsiteY172" fmla="*/ 1200074 h 1477513"/>
                <a:gd name="connsiteX173" fmla="*/ 387032 w 583543"/>
                <a:gd name="connsiteY173" fmla="*/ 1243930 h 1477513"/>
                <a:gd name="connsiteX174" fmla="*/ 430190 w 583543"/>
                <a:gd name="connsiteY174" fmla="*/ 1189983 h 1477513"/>
                <a:gd name="connsiteX175" fmla="*/ 504573 w 583543"/>
                <a:gd name="connsiteY175" fmla="*/ 1051879 h 1477513"/>
                <a:gd name="connsiteX176" fmla="*/ 501019 w 583543"/>
                <a:gd name="connsiteY176" fmla="*/ 1049975 h 1477513"/>
                <a:gd name="connsiteX177" fmla="*/ 422574 w 583543"/>
                <a:gd name="connsiteY177" fmla="*/ 1175893 h 1477513"/>
                <a:gd name="connsiteX178" fmla="*/ 385065 w 583543"/>
                <a:gd name="connsiteY178" fmla="*/ 1220511 h 1477513"/>
                <a:gd name="connsiteX179" fmla="*/ 438948 w 583543"/>
                <a:gd name="connsiteY179" fmla="*/ 1105826 h 1477513"/>
                <a:gd name="connsiteX180" fmla="*/ 431205 w 583543"/>
                <a:gd name="connsiteY180" fmla="*/ 1101701 h 1477513"/>
                <a:gd name="connsiteX181" fmla="*/ 371927 w 583543"/>
                <a:gd name="connsiteY181" fmla="*/ 1233648 h 1477513"/>
                <a:gd name="connsiteX182" fmla="*/ 332197 w 583543"/>
                <a:gd name="connsiteY182" fmla="*/ 1269317 h 1477513"/>
                <a:gd name="connsiteX183" fmla="*/ 329722 w 583543"/>
                <a:gd name="connsiteY183" fmla="*/ 1213085 h 1477513"/>
                <a:gd name="connsiteX184" fmla="*/ 328325 w 583543"/>
                <a:gd name="connsiteY184" fmla="*/ 1180844 h 1477513"/>
                <a:gd name="connsiteX185" fmla="*/ 410325 w 583543"/>
                <a:gd name="connsiteY185" fmla="*/ 1082978 h 1477513"/>
                <a:gd name="connsiteX186" fmla="*/ 412546 w 583543"/>
                <a:gd name="connsiteY186" fmla="*/ 1082724 h 1477513"/>
                <a:gd name="connsiteX187" fmla="*/ 578830 w 583543"/>
                <a:gd name="connsiteY187" fmla="*/ 879503 h 1477513"/>
                <a:gd name="connsiteX188" fmla="*/ 570769 w 583543"/>
                <a:gd name="connsiteY188" fmla="*/ 875187 h 1477513"/>
                <a:gd name="connsiteX189" fmla="*/ 425430 w 583543"/>
                <a:gd name="connsiteY189" fmla="*/ 1061907 h 1477513"/>
                <a:gd name="connsiteX190" fmla="*/ 454815 w 583543"/>
                <a:gd name="connsiteY190" fmla="*/ 1019574 h 1477513"/>
                <a:gd name="connsiteX191" fmla="*/ 566898 w 583543"/>
                <a:gd name="connsiteY191" fmla="*/ 828539 h 1477513"/>
                <a:gd name="connsiteX192" fmla="*/ 556933 w 583543"/>
                <a:gd name="connsiteY192" fmla="*/ 823208 h 1477513"/>
                <a:gd name="connsiteX193" fmla="*/ 439456 w 583543"/>
                <a:gd name="connsiteY193" fmla="*/ 1021542 h 1477513"/>
                <a:gd name="connsiteX194" fmla="*/ 376624 w 583543"/>
                <a:gd name="connsiteY194" fmla="*/ 1103795 h 1477513"/>
                <a:gd name="connsiteX195" fmla="*/ 419210 w 583543"/>
                <a:gd name="connsiteY195" fmla="*/ 995266 h 1477513"/>
                <a:gd name="connsiteX196" fmla="*/ 501653 w 583543"/>
                <a:gd name="connsiteY196" fmla="*/ 868142 h 1477513"/>
                <a:gd name="connsiteX197" fmla="*/ 494355 w 583543"/>
                <a:gd name="connsiteY197" fmla="*/ 861541 h 1477513"/>
                <a:gd name="connsiteX198" fmla="*/ 412165 w 583543"/>
                <a:gd name="connsiteY198" fmla="*/ 985112 h 1477513"/>
                <a:gd name="connsiteX199" fmla="*/ 361582 w 583543"/>
                <a:gd name="connsiteY199" fmla="*/ 1122391 h 1477513"/>
                <a:gd name="connsiteX200" fmla="*/ 327627 w 583543"/>
                <a:gd name="connsiteY200" fmla="*/ 1164279 h 1477513"/>
                <a:gd name="connsiteX201" fmla="*/ 321153 w 583543"/>
                <a:gd name="connsiteY201" fmla="*/ 1018115 h 1477513"/>
                <a:gd name="connsiteX202" fmla="*/ 443518 w 583543"/>
                <a:gd name="connsiteY202" fmla="*/ 883311 h 1477513"/>
                <a:gd name="connsiteX203" fmla="*/ 526469 w 583543"/>
                <a:gd name="connsiteY203" fmla="*/ 802644 h 1477513"/>
                <a:gd name="connsiteX204" fmla="*/ 583399 w 583543"/>
                <a:gd name="connsiteY204" fmla="*/ 724961 h 1477513"/>
                <a:gd name="connsiteX205" fmla="*/ 575275 w 583543"/>
                <a:gd name="connsiteY205" fmla="*/ 721914 h 1477513"/>
                <a:gd name="connsiteX206" fmla="*/ 469920 w 583543"/>
                <a:gd name="connsiteY206" fmla="*/ 847325 h 1477513"/>
                <a:gd name="connsiteX207" fmla="*/ 575402 w 583543"/>
                <a:gd name="connsiteY207" fmla="*/ 674314 h 1477513"/>
                <a:gd name="connsiteX208" fmla="*/ 564803 w 583543"/>
                <a:gd name="connsiteY208" fmla="*/ 668729 h 1477513"/>
                <a:gd name="connsiteX209" fmla="*/ 444279 w 583543"/>
                <a:gd name="connsiteY209" fmla="*/ 861478 h 1477513"/>
                <a:gd name="connsiteX210" fmla="*/ 394077 w 583543"/>
                <a:gd name="connsiteY210" fmla="*/ 921962 h 1477513"/>
                <a:gd name="connsiteX211" fmla="*/ 463002 w 583543"/>
                <a:gd name="connsiteY211" fmla="*/ 782271 h 1477513"/>
                <a:gd name="connsiteX212" fmla="*/ 570135 w 583543"/>
                <a:gd name="connsiteY212" fmla="*/ 627475 h 1477513"/>
                <a:gd name="connsiteX213" fmla="*/ 563407 w 583543"/>
                <a:gd name="connsiteY213" fmla="*/ 621383 h 1477513"/>
                <a:gd name="connsiteX214" fmla="*/ 382590 w 583543"/>
                <a:gd name="connsiteY214" fmla="*/ 935036 h 1477513"/>
                <a:gd name="connsiteX215" fmla="*/ 320519 w 583543"/>
                <a:gd name="connsiteY215" fmla="*/ 1003708 h 1477513"/>
                <a:gd name="connsiteX216" fmla="*/ 318615 w 583543"/>
                <a:gd name="connsiteY216" fmla="*/ 961058 h 1477513"/>
                <a:gd name="connsiteX217" fmla="*/ 314363 w 583543"/>
                <a:gd name="connsiteY217" fmla="*/ 862747 h 1477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583543" h="1477513">
                  <a:moveTo>
                    <a:pt x="314363" y="862747"/>
                  </a:moveTo>
                  <a:cubicBezTo>
                    <a:pt x="353141" y="819717"/>
                    <a:pt x="386715" y="770149"/>
                    <a:pt x="418131" y="720835"/>
                  </a:cubicBezTo>
                  <a:cubicBezTo>
                    <a:pt x="418829" y="721533"/>
                    <a:pt x="419845" y="721851"/>
                    <a:pt x="420797" y="721089"/>
                  </a:cubicBezTo>
                  <a:cubicBezTo>
                    <a:pt x="481344" y="671776"/>
                    <a:pt x="534530" y="599296"/>
                    <a:pt x="575846" y="532656"/>
                  </a:cubicBezTo>
                  <a:cubicBezTo>
                    <a:pt x="578004" y="529165"/>
                    <a:pt x="572166" y="525103"/>
                    <a:pt x="569754" y="528404"/>
                  </a:cubicBezTo>
                  <a:cubicBezTo>
                    <a:pt x="545636" y="561026"/>
                    <a:pt x="522661" y="594346"/>
                    <a:pt x="497084" y="625826"/>
                  </a:cubicBezTo>
                  <a:cubicBezTo>
                    <a:pt x="475378" y="652545"/>
                    <a:pt x="451007" y="677170"/>
                    <a:pt x="429047" y="703636"/>
                  </a:cubicBezTo>
                  <a:cubicBezTo>
                    <a:pt x="431269" y="700145"/>
                    <a:pt x="433427" y="696655"/>
                    <a:pt x="435585" y="693227"/>
                  </a:cubicBezTo>
                  <a:cubicBezTo>
                    <a:pt x="477346" y="626650"/>
                    <a:pt x="520123" y="555631"/>
                    <a:pt x="547794" y="481121"/>
                  </a:cubicBezTo>
                  <a:cubicBezTo>
                    <a:pt x="549444" y="476741"/>
                    <a:pt x="543478" y="473505"/>
                    <a:pt x="541194" y="477630"/>
                  </a:cubicBezTo>
                  <a:cubicBezTo>
                    <a:pt x="504637" y="544397"/>
                    <a:pt x="472967" y="613386"/>
                    <a:pt x="432856" y="678249"/>
                  </a:cubicBezTo>
                  <a:cubicBezTo>
                    <a:pt x="415973" y="705476"/>
                    <a:pt x="397822" y="731561"/>
                    <a:pt x="379289" y="757265"/>
                  </a:cubicBezTo>
                  <a:cubicBezTo>
                    <a:pt x="396299" y="699955"/>
                    <a:pt x="415656" y="644358"/>
                    <a:pt x="442693" y="591236"/>
                  </a:cubicBezTo>
                  <a:cubicBezTo>
                    <a:pt x="471189" y="535068"/>
                    <a:pt x="510412" y="488419"/>
                    <a:pt x="543161" y="435615"/>
                  </a:cubicBezTo>
                  <a:cubicBezTo>
                    <a:pt x="544938" y="432759"/>
                    <a:pt x="540559" y="430411"/>
                    <a:pt x="538528" y="432315"/>
                  </a:cubicBezTo>
                  <a:cubicBezTo>
                    <a:pt x="493720" y="474012"/>
                    <a:pt x="459956" y="537226"/>
                    <a:pt x="432538" y="592188"/>
                  </a:cubicBezTo>
                  <a:cubicBezTo>
                    <a:pt x="403978" y="649372"/>
                    <a:pt x="380115" y="710871"/>
                    <a:pt x="366913" y="774338"/>
                  </a:cubicBezTo>
                  <a:cubicBezTo>
                    <a:pt x="349206" y="798519"/>
                    <a:pt x="331308" y="822446"/>
                    <a:pt x="313728" y="846817"/>
                  </a:cubicBezTo>
                  <a:cubicBezTo>
                    <a:pt x="311380" y="793632"/>
                    <a:pt x="309031" y="740510"/>
                    <a:pt x="306747" y="687388"/>
                  </a:cubicBezTo>
                  <a:cubicBezTo>
                    <a:pt x="347619" y="637757"/>
                    <a:pt x="381701" y="580193"/>
                    <a:pt x="412737" y="524278"/>
                  </a:cubicBezTo>
                  <a:cubicBezTo>
                    <a:pt x="449420" y="458146"/>
                    <a:pt x="484581" y="387697"/>
                    <a:pt x="507366" y="314647"/>
                  </a:cubicBezTo>
                  <a:cubicBezTo>
                    <a:pt x="509206" y="308808"/>
                    <a:pt x="499623" y="305317"/>
                    <a:pt x="497211" y="310839"/>
                  </a:cubicBezTo>
                  <a:cubicBezTo>
                    <a:pt x="467382" y="379256"/>
                    <a:pt x="439710" y="447420"/>
                    <a:pt x="403343" y="512537"/>
                  </a:cubicBezTo>
                  <a:cubicBezTo>
                    <a:pt x="391031" y="534623"/>
                    <a:pt x="377639" y="555885"/>
                    <a:pt x="363931" y="576892"/>
                  </a:cubicBezTo>
                  <a:cubicBezTo>
                    <a:pt x="378782" y="531577"/>
                    <a:pt x="391348" y="485373"/>
                    <a:pt x="408611" y="440946"/>
                  </a:cubicBezTo>
                  <a:cubicBezTo>
                    <a:pt x="429746" y="386555"/>
                    <a:pt x="454180" y="333814"/>
                    <a:pt x="481281" y="282469"/>
                  </a:cubicBezTo>
                  <a:cubicBezTo>
                    <a:pt x="483819" y="277646"/>
                    <a:pt x="476140" y="273584"/>
                    <a:pt x="473601" y="278407"/>
                  </a:cubicBezTo>
                  <a:cubicBezTo>
                    <a:pt x="422574" y="375512"/>
                    <a:pt x="370594" y="485754"/>
                    <a:pt x="350919" y="596694"/>
                  </a:cubicBezTo>
                  <a:cubicBezTo>
                    <a:pt x="336005" y="618907"/>
                    <a:pt x="320710" y="640930"/>
                    <a:pt x="305541" y="663017"/>
                  </a:cubicBezTo>
                  <a:cubicBezTo>
                    <a:pt x="303954" y="627222"/>
                    <a:pt x="302431" y="591490"/>
                    <a:pt x="300844" y="555758"/>
                  </a:cubicBezTo>
                  <a:cubicBezTo>
                    <a:pt x="367675" y="443929"/>
                    <a:pt x="406961" y="306142"/>
                    <a:pt x="432411" y="178510"/>
                  </a:cubicBezTo>
                  <a:cubicBezTo>
                    <a:pt x="433490" y="172989"/>
                    <a:pt x="424986" y="170958"/>
                    <a:pt x="423843" y="176479"/>
                  </a:cubicBezTo>
                  <a:cubicBezTo>
                    <a:pt x="409373" y="248895"/>
                    <a:pt x="390015" y="319915"/>
                    <a:pt x="364756" y="388713"/>
                  </a:cubicBezTo>
                  <a:cubicBezTo>
                    <a:pt x="358028" y="407118"/>
                    <a:pt x="350476" y="425080"/>
                    <a:pt x="342669" y="442914"/>
                  </a:cubicBezTo>
                  <a:cubicBezTo>
                    <a:pt x="355426" y="339399"/>
                    <a:pt x="371800" y="239946"/>
                    <a:pt x="405311" y="141446"/>
                  </a:cubicBezTo>
                  <a:cubicBezTo>
                    <a:pt x="407088" y="136241"/>
                    <a:pt x="399345" y="132052"/>
                    <a:pt x="397568" y="137320"/>
                  </a:cubicBezTo>
                  <a:cubicBezTo>
                    <a:pt x="363232" y="238360"/>
                    <a:pt x="337401" y="348475"/>
                    <a:pt x="336322" y="457448"/>
                  </a:cubicBezTo>
                  <a:cubicBezTo>
                    <a:pt x="324517" y="483659"/>
                    <a:pt x="312078" y="509554"/>
                    <a:pt x="299892" y="535639"/>
                  </a:cubicBezTo>
                  <a:cubicBezTo>
                    <a:pt x="298877" y="513870"/>
                    <a:pt x="297988" y="492037"/>
                    <a:pt x="296909" y="470268"/>
                  </a:cubicBezTo>
                  <a:cubicBezTo>
                    <a:pt x="296655" y="464239"/>
                    <a:pt x="293038" y="460748"/>
                    <a:pt x="288658" y="459479"/>
                  </a:cubicBezTo>
                  <a:cubicBezTo>
                    <a:pt x="303510" y="396583"/>
                    <a:pt x="314997" y="332481"/>
                    <a:pt x="328072" y="269268"/>
                  </a:cubicBezTo>
                  <a:cubicBezTo>
                    <a:pt x="343811" y="193425"/>
                    <a:pt x="363105" y="117646"/>
                    <a:pt x="374910" y="40977"/>
                  </a:cubicBezTo>
                  <a:cubicBezTo>
                    <a:pt x="375735" y="35519"/>
                    <a:pt x="368056" y="33806"/>
                    <a:pt x="366660" y="39010"/>
                  </a:cubicBezTo>
                  <a:cubicBezTo>
                    <a:pt x="347175" y="113711"/>
                    <a:pt x="334863" y="191331"/>
                    <a:pt x="319250" y="267174"/>
                  </a:cubicBezTo>
                  <a:cubicBezTo>
                    <a:pt x="316203" y="281898"/>
                    <a:pt x="313030" y="296686"/>
                    <a:pt x="309920" y="311474"/>
                  </a:cubicBezTo>
                  <a:cubicBezTo>
                    <a:pt x="314744" y="216654"/>
                    <a:pt x="324581" y="123167"/>
                    <a:pt x="343304" y="30632"/>
                  </a:cubicBezTo>
                  <a:cubicBezTo>
                    <a:pt x="344446" y="25111"/>
                    <a:pt x="335878" y="23080"/>
                    <a:pt x="334735" y="28601"/>
                  </a:cubicBezTo>
                  <a:cubicBezTo>
                    <a:pt x="315061" y="128562"/>
                    <a:pt x="303002" y="230744"/>
                    <a:pt x="303510" y="333751"/>
                  </a:cubicBezTo>
                  <a:cubicBezTo>
                    <a:pt x="303510" y="334766"/>
                    <a:pt x="304018" y="335337"/>
                    <a:pt x="304652" y="335782"/>
                  </a:cubicBezTo>
                  <a:cubicBezTo>
                    <a:pt x="296592" y="373163"/>
                    <a:pt x="288532" y="410609"/>
                    <a:pt x="281677" y="448245"/>
                  </a:cubicBezTo>
                  <a:cubicBezTo>
                    <a:pt x="280535" y="447039"/>
                    <a:pt x="279265" y="446087"/>
                    <a:pt x="277742" y="445452"/>
                  </a:cubicBezTo>
                  <a:cubicBezTo>
                    <a:pt x="277044" y="384270"/>
                    <a:pt x="273236" y="322707"/>
                    <a:pt x="274315" y="261589"/>
                  </a:cubicBezTo>
                  <a:cubicBezTo>
                    <a:pt x="275775" y="178002"/>
                    <a:pt x="282439" y="95242"/>
                    <a:pt x="288087" y="12100"/>
                  </a:cubicBezTo>
                  <a:cubicBezTo>
                    <a:pt x="288405" y="7023"/>
                    <a:pt x="280916" y="4992"/>
                    <a:pt x="280281" y="10259"/>
                  </a:cubicBezTo>
                  <a:cubicBezTo>
                    <a:pt x="270380" y="88768"/>
                    <a:pt x="267016" y="168864"/>
                    <a:pt x="265303" y="248324"/>
                  </a:cubicBezTo>
                  <a:cubicBezTo>
                    <a:pt x="265049" y="260636"/>
                    <a:pt x="264732" y="273140"/>
                    <a:pt x="264478" y="285642"/>
                  </a:cubicBezTo>
                  <a:cubicBezTo>
                    <a:pt x="249690" y="191394"/>
                    <a:pt x="244739" y="99431"/>
                    <a:pt x="242835" y="3595"/>
                  </a:cubicBezTo>
                  <a:cubicBezTo>
                    <a:pt x="242772" y="-657"/>
                    <a:pt x="235791" y="-1418"/>
                    <a:pt x="235410" y="2834"/>
                  </a:cubicBezTo>
                  <a:cubicBezTo>
                    <a:pt x="226017" y="107491"/>
                    <a:pt x="239154" y="220589"/>
                    <a:pt x="263843" y="324231"/>
                  </a:cubicBezTo>
                  <a:cubicBezTo>
                    <a:pt x="263272" y="364786"/>
                    <a:pt x="263399" y="405722"/>
                    <a:pt x="266382" y="446214"/>
                  </a:cubicBezTo>
                  <a:cubicBezTo>
                    <a:pt x="265557" y="446658"/>
                    <a:pt x="264795" y="447229"/>
                    <a:pt x="264097" y="447928"/>
                  </a:cubicBezTo>
                  <a:cubicBezTo>
                    <a:pt x="246643" y="404135"/>
                    <a:pt x="229063" y="360660"/>
                    <a:pt x="213831" y="316170"/>
                  </a:cubicBezTo>
                  <a:cubicBezTo>
                    <a:pt x="214212" y="315789"/>
                    <a:pt x="214466" y="315218"/>
                    <a:pt x="214466" y="314456"/>
                  </a:cubicBezTo>
                  <a:cubicBezTo>
                    <a:pt x="210594" y="214559"/>
                    <a:pt x="204184" y="112632"/>
                    <a:pt x="193585" y="12925"/>
                  </a:cubicBezTo>
                  <a:cubicBezTo>
                    <a:pt x="192951" y="6959"/>
                    <a:pt x="184319" y="7340"/>
                    <a:pt x="184636" y="13306"/>
                  </a:cubicBezTo>
                  <a:cubicBezTo>
                    <a:pt x="189016" y="107808"/>
                    <a:pt x="197647" y="204024"/>
                    <a:pt x="208182" y="298590"/>
                  </a:cubicBezTo>
                  <a:cubicBezTo>
                    <a:pt x="204628" y="287801"/>
                    <a:pt x="201074" y="277011"/>
                    <a:pt x="197901" y="266095"/>
                  </a:cubicBezTo>
                  <a:cubicBezTo>
                    <a:pt x="176322" y="191521"/>
                    <a:pt x="165342" y="116821"/>
                    <a:pt x="152649" y="40914"/>
                  </a:cubicBezTo>
                  <a:cubicBezTo>
                    <a:pt x="151697" y="35265"/>
                    <a:pt x="143510" y="35392"/>
                    <a:pt x="143890" y="41295"/>
                  </a:cubicBezTo>
                  <a:cubicBezTo>
                    <a:pt x="148460" y="115297"/>
                    <a:pt x="166294" y="191077"/>
                    <a:pt x="186794" y="262858"/>
                  </a:cubicBezTo>
                  <a:cubicBezTo>
                    <a:pt x="192760" y="283802"/>
                    <a:pt x="199297" y="304936"/>
                    <a:pt x="206278" y="325817"/>
                  </a:cubicBezTo>
                  <a:cubicBezTo>
                    <a:pt x="188191" y="294845"/>
                    <a:pt x="169785" y="264445"/>
                    <a:pt x="156076" y="230172"/>
                  </a:cubicBezTo>
                  <a:cubicBezTo>
                    <a:pt x="138559" y="186317"/>
                    <a:pt x="129928" y="141699"/>
                    <a:pt x="119456" y="96130"/>
                  </a:cubicBezTo>
                  <a:cubicBezTo>
                    <a:pt x="118821" y="93465"/>
                    <a:pt x="114823" y="94353"/>
                    <a:pt x="114949" y="96955"/>
                  </a:cubicBezTo>
                  <a:cubicBezTo>
                    <a:pt x="120027" y="183334"/>
                    <a:pt x="159757" y="295797"/>
                    <a:pt x="219162" y="362755"/>
                  </a:cubicBezTo>
                  <a:cubicBezTo>
                    <a:pt x="231221" y="395186"/>
                    <a:pt x="244866" y="427047"/>
                    <a:pt x="260670" y="457638"/>
                  </a:cubicBezTo>
                  <a:cubicBezTo>
                    <a:pt x="262129" y="505492"/>
                    <a:pt x="263589" y="553283"/>
                    <a:pt x="265049" y="601137"/>
                  </a:cubicBezTo>
                  <a:cubicBezTo>
                    <a:pt x="233569" y="554298"/>
                    <a:pt x="203676" y="507015"/>
                    <a:pt x="177465" y="457130"/>
                  </a:cubicBezTo>
                  <a:cubicBezTo>
                    <a:pt x="171372" y="355075"/>
                    <a:pt x="147508" y="240581"/>
                    <a:pt x="98321" y="149252"/>
                  </a:cubicBezTo>
                  <a:cubicBezTo>
                    <a:pt x="96925" y="146713"/>
                    <a:pt x="93180" y="148681"/>
                    <a:pt x="94069" y="151347"/>
                  </a:cubicBezTo>
                  <a:cubicBezTo>
                    <a:pt x="111078" y="200724"/>
                    <a:pt x="130816" y="248451"/>
                    <a:pt x="143637" y="299225"/>
                  </a:cubicBezTo>
                  <a:cubicBezTo>
                    <a:pt x="154870" y="343842"/>
                    <a:pt x="161407" y="388649"/>
                    <a:pt x="165977" y="433901"/>
                  </a:cubicBezTo>
                  <a:cubicBezTo>
                    <a:pt x="162169" y="426158"/>
                    <a:pt x="158170" y="418606"/>
                    <a:pt x="154553" y="410736"/>
                  </a:cubicBezTo>
                  <a:cubicBezTo>
                    <a:pt x="120281" y="335464"/>
                    <a:pt x="99781" y="258606"/>
                    <a:pt x="77250" y="179843"/>
                  </a:cubicBezTo>
                  <a:cubicBezTo>
                    <a:pt x="75854" y="174956"/>
                    <a:pt x="67984" y="176353"/>
                    <a:pt x="68746" y="181366"/>
                  </a:cubicBezTo>
                  <a:cubicBezTo>
                    <a:pt x="76108" y="228586"/>
                    <a:pt x="89943" y="276122"/>
                    <a:pt x="106953" y="322390"/>
                  </a:cubicBezTo>
                  <a:cubicBezTo>
                    <a:pt x="99337" y="312807"/>
                    <a:pt x="91657" y="303350"/>
                    <a:pt x="84866" y="293322"/>
                  </a:cubicBezTo>
                  <a:cubicBezTo>
                    <a:pt x="71792" y="274028"/>
                    <a:pt x="61764" y="252259"/>
                    <a:pt x="47802" y="233727"/>
                  </a:cubicBezTo>
                  <a:cubicBezTo>
                    <a:pt x="46405" y="231949"/>
                    <a:pt x="43740" y="233219"/>
                    <a:pt x="44438" y="235377"/>
                  </a:cubicBezTo>
                  <a:cubicBezTo>
                    <a:pt x="51102" y="257590"/>
                    <a:pt x="65445" y="278534"/>
                    <a:pt x="78075" y="297828"/>
                  </a:cubicBezTo>
                  <a:cubicBezTo>
                    <a:pt x="89563" y="315281"/>
                    <a:pt x="101939" y="334639"/>
                    <a:pt x="117298" y="349300"/>
                  </a:cubicBezTo>
                  <a:cubicBezTo>
                    <a:pt x="126818" y="373227"/>
                    <a:pt x="136973" y="396710"/>
                    <a:pt x="147508" y="419494"/>
                  </a:cubicBezTo>
                  <a:cubicBezTo>
                    <a:pt x="154235" y="434092"/>
                    <a:pt x="161407" y="448626"/>
                    <a:pt x="168706" y="463096"/>
                  </a:cubicBezTo>
                  <a:cubicBezTo>
                    <a:pt x="168706" y="463413"/>
                    <a:pt x="168770" y="463794"/>
                    <a:pt x="168833" y="464175"/>
                  </a:cubicBezTo>
                  <a:cubicBezTo>
                    <a:pt x="168960" y="466015"/>
                    <a:pt x="169912" y="467158"/>
                    <a:pt x="171054" y="467793"/>
                  </a:cubicBezTo>
                  <a:cubicBezTo>
                    <a:pt x="198028" y="520280"/>
                    <a:pt x="229063" y="571371"/>
                    <a:pt x="265430" y="617638"/>
                  </a:cubicBezTo>
                  <a:cubicBezTo>
                    <a:pt x="267714" y="691577"/>
                    <a:pt x="269936" y="765580"/>
                    <a:pt x="272157" y="839519"/>
                  </a:cubicBezTo>
                  <a:cubicBezTo>
                    <a:pt x="240741" y="795218"/>
                    <a:pt x="209579" y="751490"/>
                    <a:pt x="181082" y="705603"/>
                  </a:cubicBezTo>
                  <a:cubicBezTo>
                    <a:pt x="169531" y="637948"/>
                    <a:pt x="152649" y="570863"/>
                    <a:pt x="131515" y="505238"/>
                  </a:cubicBezTo>
                  <a:cubicBezTo>
                    <a:pt x="110126" y="438661"/>
                    <a:pt x="86961" y="365293"/>
                    <a:pt x="50023" y="305190"/>
                  </a:cubicBezTo>
                  <a:cubicBezTo>
                    <a:pt x="48436" y="302588"/>
                    <a:pt x="44565" y="304556"/>
                    <a:pt x="45517" y="307412"/>
                  </a:cubicBezTo>
                  <a:cubicBezTo>
                    <a:pt x="67730" y="373163"/>
                    <a:pt x="98829" y="435805"/>
                    <a:pt x="119836" y="502255"/>
                  </a:cubicBezTo>
                  <a:cubicBezTo>
                    <a:pt x="137988" y="559947"/>
                    <a:pt x="152078" y="618273"/>
                    <a:pt x="164010" y="677170"/>
                  </a:cubicBezTo>
                  <a:cubicBezTo>
                    <a:pt x="156076" y="663525"/>
                    <a:pt x="148397" y="649752"/>
                    <a:pt x="141098" y="635599"/>
                  </a:cubicBezTo>
                  <a:cubicBezTo>
                    <a:pt x="96481" y="549030"/>
                    <a:pt x="62272" y="457892"/>
                    <a:pt x="38091" y="364151"/>
                  </a:cubicBezTo>
                  <a:cubicBezTo>
                    <a:pt x="36187" y="356789"/>
                    <a:pt x="25461" y="360407"/>
                    <a:pt x="27302" y="367705"/>
                  </a:cubicBezTo>
                  <a:cubicBezTo>
                    <a:pt x="47548" y="446341"/>
                    <a:pt x="74838" y="523136"/>
                    <a:pt x="109428" y="596948"/>
                  </a:cubicBezTo>
                  <a:cubicBezTo>
                    <a:pt x="97940" y="580637"/>
                    <a:pt x="86580" y="564263"/>
                    <a:pt x="76298" y="547063"/>
                  </a:cubicBezTo>
                  <a:cubicBezTo>
                    <a:pt x="51165" y="505111"/>
                    <a:pt x="31300" y="461002"/>
                    <a:pt x="10292" y="417019"/>
                  </a:cubicBezTo>
                  <a:cubicBezTo>
                    <a:pt x="8960" y="414290"/>
                    <a:pt x="4961" y="415496"/>
                    <a:pt x="5977" y="418479"/>
                  </a:cubicBezTo>
                  <a:cubicBezTo>
                    <a:pt x="34537" y="501684"/>
                    <a:pt x="82772" y="597709"/>
                    <a:pt x="142748" y="663081"/>
                  </a:cubicBezTo>
                  <a:cubicBezTo>
                    <a:pt x="151951" y="680216"/>
                    <a:pt x="161407" y="697416"/>
                    <a:pt x="171372" y="714489"/>
                  </a:cubicBezTo>
                  <a:cubicBezTo>
                    <a:pt x="171435" y="714806"/>
                    <a:pt x="171499" y="715123"/>
                    <a:pt x="171562" y="715441"/>
                  </a:cubicBezTo>
                  <a:cubicBezTo>
                    <a:pt x="171943" y="717345"/>
                    <a:pt x="172958" y="718741"/>
                    <a:pt x="174355" y="719566"/>
                  </a:cubicBezTo>
                  <a:cubicBezTo>
                    <a:pt x="203232" y="768245"/>
                    <a:pt x="235664" y="815591"/>
                    <a:pt x="272729" y="857036"/>
                  </a:cubicBezTo>
                  <a:cubicBezTo>
                    <a:pt x="273744" y="891625"/>
                    <a:pt x="274886" y="926278"/>
                    <a:pt x="275902" y="960867"/>
                  </a:cubicBezTo>
                  <a:lnTo>
                    <a:pt x="278060" y="1033029"/>
                  </a:lnTo>
                  <a:cubicBezTo>
                    <a:pt x="255212" y="1000281"/>
                    <a:pt x="232871" y="967404"/>
                    <a:pt x="211292" y="934021"/>
                  </a:cubicBezTo>
                  <a:cubicBezTo>
                    <a:pt x="211673" y="933259"/>
                    <a:pt x="211864" y="932307"/>
                    <a:pt x="211483" y="931165"/>
                  </a:cubicBezTo>
                  <a:cubicBezTo>
                    <a:pt x="182732" y="835584"/>
                    <a:pt x="145223" y="741906"/>
                    <a:pt x="112792" y="647341"/>
                  </a:cubicBezTo>
                  <a:cubicBezTo>
                    <a:pt x="110316" y="640106"/>
                    <a:pt x="99527" y="643660"/>
                    <a:pt x="102002" y="650895"/>
                  </a:cubicBezTo>
                  <a:cubicBezTo>
                    <a:pt x="130880" y="735115"/>
                    <a:pt x="158170" y="821240"/>
                    <a:pt x="192316" y="903874"/>
                  </a:cubicBezTo>
                  <a:cubicBezTo>
                    <a:pt x="172895" y="872648"/>
                    <a:pt x="154235" y="840851"/>
                    <a:pt x="137099" y="807912"/>
                  </a:cubicBezTo>
                  <a:cubicBezTo>
                    <a:pt x="89118" y="715504"/>
                    <a:pt x="50721" y="618717"/>
                    <a:pt x="21336" y="519264"/>
                  </a:cubicBezTo>
                  <a:cubicBezTo>
                    <a:pt x="19305" y="512347"/>
                    <a:pt x="9150" y="515774"/>
                    <a:pt x="11181" y="522628"/>
                  </a:cubicBezTo>
                  <a:cubicBezTo>
                    <a:pt x="43042" y="630331"/>
                    <a:pt x="86072" y="739241"/>
                    <a:pt x="140971" y="841232"/>
                  </a:cubicBezTo>
                  <a:cubicBezTo>
                    <a:pt x="121487" y="814068"/>
                    <a:pt x="102447" y="786714"/>
                    <a:pt x="85120" y="757837"/>
                  </a:cubicBezTo>
                  <a:cubicBezTo>
                    <a:pt x="55037" y="707698"/>
                    <a:pt x="31617" y="655020"/>
                    <a:pt x="5723" y="602914"/>
                  </a:cubicBezTo>
                  <a:cubicBezTo>
                    <a:pt x="4009" y="599487"/>
                    <a:pt x="-1068" y="600946"/>
                    <a:pt x="201" y="604754"/>
                  </a:cubicBezTo>
                  <a:cubicBezTo>
                    <a:pt x="34473" y="708078"/>
                    <a:pt x="97940" y="815274"/>
                    <a:pt x="168579" y="898035"/>
                  </a:cubicBezTo>
                  <a:cubicBezTo>
                    <a:pt x="170229" y="900002"/>
                    <a:pt x="172450" y="900510"/>
                    <a:pt x="174355" y="900130"/>
                  </a:cubicBezTo>
                  <a:cubicBezTo>
                    <a:pt x="205644" y="952172"/>
                    <a:pt x="240297" y="1001930"/>
                    <a:pt x="278377" y="1048071"/>
                  </a:cubicBezTo>
                  <a:cubicBezTo>
                    <a:pt x="279837" y="1098337"/>
                    <a:pt x="281360" y="1148666"/>
                    <a:pt x="282820" y="1198932"/>
                  </a:cubicBezTo>
                  <a:cubicBezTo>
                    <a:pt x="283200" y="1213212"/>
                    <a:pt x="284343" y="1228635"/>
                    <a:pt x="285549" y="1244755"/>
                  </a:cubicBezTo>
                  <a:cubicBezTo>
                    <a:pt x="269492" y="1223684"/>
                    <a:pt x="253561" y="1202676"/>
                    <a:pt x="237885" y="1181542"/>
                  </a:cubicBezTo>
                  <a:cubicBezTo>
                    <a:pt x="237885" y="1181352"/>
                    <a:pt x="238012" y="1181161"/>
                    <a:pt x="237948" y="1180907"/>
                  </a:cubicBezTo>
                  <a:cubicBezTo>
                    <a:pt x="217702" y="1122200"/>
                    <a:pt x="188952" y="1065207"/>
                    <a:pt x="163946" y="1008341"/>
                  </a:cubicBezTo>
                  <a:cubicBezTo>
                    <a:pt x="138813" y="951030"/>
                    <a:pt x="115457" y="892704"/>
                    <a:pt x="88547" y="836155"/>
                  </a:cubicBezTo>
                  <a:cubicBezTo>
                    <a:pt x="85628" y="830062"/>
                    <a:pt x="76108" y="832791"/>
                    <a:pt x="78773" y="839392"/>
                  </a:cubicBezTo>
                  <a:cubicBezTo>
                    <a:pt x="103145" y="899495"/>
                    <a:pt x="131451" y="958265"/>
                    <a:pt x="157726" y="1017670"/>
                  </a:cubicBezTo>
                  <a:cubicBezTo>
                    <a:pt x="177718" y="1062922"/>
                    <a:pt x="196251" y="1109570"/>
                    <a:pt x="218083" y="1154188"/>
                  </a:cubicBezTo>
                  <a:cubicBezTo>
                    <a:pt x="189333" y="1114140"/>
                    <a:pt x="162105" y="1072950"/>
                    <a:pt x="138179" y="1028777"/>
                  </a:cubicBezTo>
                  <a:cubicBezTo>
                    <a:pt x="90388" y="940558"/>
                    <a:pt x="58781" y="849356"/>
                    <a:pt x="28888" y="754473"/>
                  </a:cubicBezTo>
                  <a:cubicBezTo>
                    <a:pt x="26857" y="747999"/>
                    <a:pt x="18162" y="751299"/>
                    <a:pt x="19559" y="757583"/>
                  </a:cubicBezTo>
                  <a:cubicBezTo>
                    <a:pt x="40312" y="851514"/>
                    <a:pt x="80550" y="944556"/>
                    <a:pt x="126310" y="1029539"/>
                  </a:cubicBezTo>
                  <a:cubicBezTo>
                    <a:pt x="136084" y="1047690"/>
                    <a:pt x="146366" y="1065778"/>
                    <a:pt x="157028" y="1083866"/>
                  </a:cubicBezTo>
                  <a:cubicBezTo>
                    <a:pt x="131641" y="1057464"/>
                    <a:pt x="106445" y="1031062"/>
                    <a:pt x="84358" y="1001296"/>
                  </a:cubicBezTo>
                  <a:cubicBezTo>
                    <a:pt x="50721" y="955980"/>
                    <a:pt x="31110" y="908507"/>
                    <a:pt x="10991" y="856655"/>
                  </a:cubicBezTo>
                  <a:cubicBezTo>
                    <a:pt x="10102" y="854370"/>
                    <a:pt x="6548" y="854878"/>
                    <a:pt x="6802" y="857416"/>
                  </a:cubicBezTo>
                  <a:cubicBezTo>
                    <a:pt x="19495" y="962771"/>
                    <a:pt x="113617" y="1066540"/>
                    <a:pt x="189714" y="1136036"/>
                  </a:cubicBezTo>
                  <a:cubicBezTo>
                    <a:pt x="218655" y="1179765"/>
                    <a:pt x="250705" y="1221590"/>
                    <a:pt x="286691" y="1258337"/>
                  </a:cubicBezTo>
                  <a:cubicBezTo>
                    <a:pt x="287389" y="1267984"/>
                    <a:pt x="288087" y="1277758"/>
                    <a:pt x="288658" y="1287595"/>
                  </a:cubicBezTo>
                  <a:cubicBezTo>
                    <a:pt x="284343" y="1285945"/>
                    <a:pt x="280218" y="1284168"/>
                    <a:pt x="276092" y="1282264"/>
                  </a:cubicBezTo>
                  <a:cubicBezTo>
                    <a:pt x="277107" y="1279598"/>
                    <a:pt x="276156" y="1275981"/>
                    <a:pt x="272474" y="1274775"/>
                  </a:cubicBezTo>
                  <a:cubicBezTo>
                    <a:pt x="216370" y="1256560"/>
                    <a:pt x="191110" y="1181923"/>
                    <a:pt x="161280" y="1135211"/>
                  </a:cubicBezTo>
                  <a:cubicBezTo>
                    <a:pt x="160075" y="1133371"/>
                    <a:pt x="156965" y="1134767"/>
                    <a:pt x="157853" y="1136861"/>
                  </a:cubicBezTo>
                  <a:cubicBezTo>
                    <a:pt x="172895" y="1170499"/>
                    <a:pt x="191427" y="1203438"/>
                    <a:pt x="210848" y="1234791"/>
                  </a:cubicBezTo>
                  <a:cubicBezTo>
                    <a:pt x="212244" y="1237076"/>
                    <a:pt x="213768" y="1239360"/>
                    <a:pt x="215291" y="1241582"/>
                  </a:cubicBezTo>
                  <a:cubicBezTo>
                    <a:pt x="175053" y="1204961"/>
                    <a:pt x="144652" y="1156155"/>
                    <a:pt x="115648" y="1108111"/>
                  </a:cubicBezTo>
                  <a:cubicBezTo>
                    <a:pt x="113871" y="1105191"/>
                    <a:pt x="109999" y="1107920"/>
                    <a:pt x="111522" y="1110903"/>
                  </a:cubicBezTo>
                  <a:cubicBezTo>
                    <a:pt x="153347" y="1188396"/>
                    <a:pt x="203803" y="1273886"/>
                    <a:pt x="289357" y="1303589"/>
                  </a:cubicBezTo>
                  <a:cubicBezTo>
                    <a:pt x="291515" y="1361852"/>
                    <a:pt x="286691" y="1420431"/>
                    <a:pt x="250642" y="1457686"/>
                  </a:cubicBezTo>
                  <a:cubicBezTo>
                    <a:pt x="242645" y="1465874"/>
                    <a:pt x="253815" y="1480661"/>
                    <a:pt x="263209" y="1476917"/>
                  </a:cubicBezTo>
                  <a:cubicBezTo>
                    <a:pt x="275331" y="1478250"/>
                    <a:pt x="287833" y="1475838"/>
                    <a:pt x="299829" y="1474696"/>
                  </a:cubicBezTo>
                  <a:cubicBezTo>
                    <a:pt x="315315" y="1473172"/>
                    <a:pt x="330801" y="1471649"/>
                    <a:pt x="346223" y="1470190"/>
                  </a:cubicBezTo>
                  <a:cubicBezTo>
                    <a:pt x="350285" y="1469745"/>
                    <a:pt x="353141" y="1467714"/>
                    <a:pt x="354854" y="1464985"/>
                  </a:cubicBezTo>
                  <a:cubicBezTo>
                    <a:pt x="360630" y="1461812"/>
                    <a:pt x="363423" y="1453244"/>
                    <a:pt x="356885" y="1446897"/>
                  </a:cubicBezTo>
                  <a:cubicBezTo>
                    <a:pt x="327437" y="1418591"/>
                    <a:pt x="336195" y="1360709"/>
                    <a:pt x="334609" y="1325231"/>
                  </a:cubicBezTo>
                  <a:cubicBezTo>
                    <a:pt x="334101" y="1312665"/>
                    <a:pt x="333530" y="1300035"/>
                    <a:pt x="332959" y="1287468"/>
                  </a:cubicBezTo>
                  <a:cubicBezTo>
                    <a:pt x="342479" y="1282201"/>
                    <a:pt x="351554" y="1275854"/>
                    <a:pt x="360186" y="1268872"/>
                  </a:cubicBezTo>
                  <a:cubicBezTo>
                    <a:pt x="428984" y="1247103"/>
                    <a:pt x="478806" y="1169293"/>
                    <a:pt x="505017" y="1105953"/>
                  </a:cubicBezTo>
                  <a:cubicBezTo>
                    <a:pt x="505906" y="1103922"/>
                    <a:pt x="502986" y="1101574"/>
                    <a:pt x="501653" y="1103541"/>
                  </a:cubicBezTo>
                  <a:cubicBezTo>
                    <a:pt x="479758" y="1135465"/>
                    <a:pt x="462304" y="1170499"/>
                    <a:pt x="437298" y="1200074"/>
                  </a:cubicBezTo>
                  <a:cubicBezTo>
                    <a:pt x="422066" y="1218036"/>
                    <a:pt x="405311" y="1231871"/>
                    <a:pt x="387032" y="1243930"/>
                  </a:cubicBezTo>
                  <a:cubicBezTo>
                    <a:pt x="403217" y="1226857"/>
                    <a:pt x="417560" y="1208008"/>
                    <a:pt x="430190" y="1189983"/>
                  </a:cubicBezTo>
                  <a:cubicBezTo>
                    <a:pt x="458433" y="1149428"/>
                    <a:pt x="491626" y="1100748"/>
                    <a:pt x="504573" y="1051879"/>
                  </a:cubicBezTo>
                  <a:cubicBezTo>
                    <a:pt x="505144" y="1049848"/>
                    <a:pt x="502225" y="1048515"/>
                    <a:pt x="501019" y="1049975"/>
                  </a:cubicBezTo>
                  <a:cubicBezTo>
                    <a:pt x="469666" y="1086786"/>
                    <a:pt x="450817" y="1136227"/>
                    <a:pt x="422574" y="1175893"/>
                  </a:cubicBezTo>
                  <a:cubicBezTo>
                    <a:pt x="410896" y="1192331"/>
                    <a:pt x="398266" y="1206865"/>
                    <a:pt x="385065" y="1220511"/>
                  </a:cubicBezTo>
                  <a:cubicBezTo>
                    <a:pt x="401249" y="1181098"/>
                    <a:pt x="421432" y="1144858"/>
                    <a:pt x="438948" y="1105826"/>
                  </a:cubicBezTo>
                  <a:cubicBezTo>
                    <a:pt x="441297" y="1100685"/>
                    <a:pt x="433998" y="1097194"/>
                    <a:pt x="431205" y="1101701"/>
                  </a:cubicBezTo>
                  <a:cubicBezTo>
                    <a:pt x="407850" y="1138892"/>
                    <a:pt x="376243" y="1187698"/>
                    <a:pt x="371927" y="1233648"/>
                  </a:cubicBezTo>
                  <a:cubicBezTo>
                    <a:pt x="359170" y="1245897"/>
                    <a:pt x="345969" y="1257575"/>
                    <a:pt x="332197" y="1269317"/>
                  </a:cubicBezTo>
                  <a:cubicBezTo>
                    <a:pt x="331372" y="1250594"/>
                    <a:pt x="330547" y="1231808"/>
                    <a:pt x="329722" y="1213085"/>
                  </a:cubicBezTo>
                  <a:lnTo>
                    <a:pt x="328325" y="1180844"/>
                  </a:lnTo>
                  <a:cubicBezTo>
                    <a:pt x="358091" y="1151078"/>
                    <a:pt x="385065" y="1117440"/>
                    <a:pt x="410325" y="1082978"/>
                  </a:cubicBezTo>
                  <a:cubicBezTo>
                    <a:pt x="411023" y="1083232"/>
                    <a:pt x="411848" y="1083232"/>
                    <a:pt x="412546" y="1082724"/>
                  </a:cubicBezTo>
                  <a:cubicBezTo>
                    <a:pt x="485279" y="1036647"/>
                    <a:pt x="540876" y="956615"/>
                    <a:pt x="578830" y="879503"/>
                  </a:cubicBezTo>
                  <a:cubicBezTo>
                    <a:pt x="581368" y="874362"/>
                    <a:pt x="573308" y="870046"/>
                    <a:pt x="570769" y="875187"/>
                  </a:cubicBezTo>
                  <a:cubicBezTo>
                    <a:pt x="533768" y="950712"/>
                    <a:pt x="483185" y="1005675"/>
                    <a:pt x="425430" y="1061907"/>
                  </a:cubicBezTo>
                  <a:cubicBezTo>
                    <a:pt x="435457" y="1047754"/>
                    <a:pt x="445232" y="1033601"/>
                    <a:pt x="454815" y="1019574"/>
                  </a:cubicBezTo>
                  <a:cubicBezTo>
                    <a:pt x="496450" y="958646"/>
                    <a:pt x="533641" y="894798"/>
                    <a:pt x="566898" y="828539"/>
                  </a:cubicBezTo>
                  <a:cubicBezTo>
                    <a:pt x="570071" y="822192"/>
                    <a:pt x="560107" y="816924"/>
                    <a:pt x="556933" y="823208"/>
                  </a:cubicBezTo>
                  <a:cubicBezTo>
                    <a:pt x="522154" y="892069"/>
                    <a:pt x="483121" y="958456"/>
                    <a:pt x="439456" y="1021542"/>
                  </a:cubicBezTo>
                  <a:cubicBezTo>
                    <a:pt x="419654" y="1050038"/>
                    <a:pt x="398329" y="1077075"/>
                    <a:pt x="376624" y="1103795"/>
                  </a:cubicBezTo>
                  <a:cubicBezTo>
                    <a:pt x="390333" y="1067365"/>
                    <a:pt x="401630" y="1030300"/>
                    <a:pt x="419210" y="995266"/>
                  </a:cubicBezTo>
                  <a:cubicBezTo>
                    <a:pt x="442249" y="949380"/>
                    <a:pt x="471380" y="908952"/>
                    <a:pt x="501653" y="868142"/>
                  </a:cubicBezTo>
                  <a:cubicBezTo>
                    <a:pt x="505271" y="863255"/>
                    <a:pt x="498480" y="856972"/>
                    <a:pt x="494355" y="861541"/>
                  </a:cubicBezTo>
                  <a:cubicBezTo>
                    <a:pt x="461543" y="897845"/>
                    <a:pt x="434569" y="941192"/>
                    <a:pt x="412165" y="985112"/>
                  </a:cubicBezTo>
                  <a:cubicBezTo>
                    <a:pt x="390777" y="1026873"/>
                    <a:pt x="368436" y="1074537"/>
                    <a:pt x="361582" y="1122391"/>
                  </a:cubicBezTo>
                  <a:cubicBezTo>
                    <a:pt x="350221" y="1136290"/>
                    <a:pt x="338861" y="1150189"/>
                    <a:pt x="327627" y="1164279"/>
                  </a:cubicBezTo>
                  <a:cubicBezTo>
                    <a:pt x="325470" y="1115536"/>
                    <a:pt x="323375" y="1066794"/>
                    <a:pt x="321153" y="1018115"/>
                  </a:cubicBezTo>
                  <a:cubicBezTo>
                    <a:pt x="367167" y="979780"/>
                    <a:pt x="407088" y="931292"/>
                    <a:pt x="443518" y="883311"/>
                  </a:cubicBezTo>
                  <a:cubicBezTo>
                    <a:pt x="473601" y="859638"/>
                    <a:pt x="500575" y="830824"/>
                    <a:pt x="526469" y="802644"/>
                  </a:cubicBezTo>
                  <a:cubicBezTo>
                    <a:pt x="547160" y="780114"/>
                    <a:pt x="575339" y="756059"/>
                    <a:pt x="583399" y="724961"/>
                  </a:cubicBezTo>
                  <a:cubicBezTo>
                    <a:pt x="584668" y="720201"/>
                    <a:pt x="577243" y="717535"/>
                    <a:pt x="575275" y="721914"/>
                  </a:cubicBezTo>
                  <a:cubicBezTo>
                    <a:pt x="553125" y="770974"/>
                    <a:pt x="509524" y="809308"/>
                    <a:pt x="469920" y="847325"/>
                  </a:cubicBezTo>
                  <a:cubicBezTo>
                    <a:pt x="509270" y="792553"/>
                    <a:pt x="544494" y="734798"/>
                    <a:pt x="575402" y="674314"/>
                  </a:cubicBezTo>
                  <a:cubicBezTo>
                    <a:pt x="578830" y="667650"/>
                    <a:pt x="568294" y="662065"/>
                    <a:pt x="564803" y="668729"/>
                  </a:cubicBezTo>
                  <a:cubicBezTo>
                    <a:pt x="529833" y="736385"/>
                    <a:pt x="489849" y="800994"/>
                    <a:pt x="444279" y="861478"/>
                  </a:cubicBezTo>
                  <a:cubicBezTo>
                    <a:pt x="428413" y="882549"/>
                    <a:pt x="411404" y="902414"/>
                    <a:pt x="394077" y="921962"/>
                  </a:cubicBezTo>
                  <a:cubicBezTo>
                    <a:pt x="414767" y="873918"/>
                    <a:pt x="435775" y="827079"/>
                    <a:pt x="463002" y="782271"/>
                  </a:cubicBezTo>
                  <a:cubicBezTo>
                    <a:pt x="495688" y="728452"/>
                    <a:pt x="532816" y="677868"/>
                    <a:pt x="570135" y="627475"/>
                  </a:cubicBezTo>
                  <a:cubicBezTo>
                    <a:pt x="573498" y="622969"/>
                    <a:pt x="566771" y="616877"/>
                    <a:pt x="563407" y="621383"/>
                  </a:cubicBezTo>
                  <a:cubicBezTo>
                    <a:pt x="493784" y="715568"/>
                    <a:pt x="413498" y="817876"/>
                    <a:pt x="382590" y="935036"/>
                  </a:cubicBezTo>
                  <a:cubicBezTo>
                    <a:pt x="361963" y="957948"/>
                    <a:pt x="340956" y="980478"/>
                    <a:pt x="320519" y="1003708"/>
                  </a:cubicBezTo>
                  <a:lnTo>
                    <a:pt x="318615" y="961058"/>
                  </a:lnTo>
                  <a:cubicBezTo>
                    <a:pt x="317219" y="928055"/>
                    <a:pt x="315759" y="895369"/>
                    <a:pt x="314363" y="862747"/>
                  </a:cubicBezTo>
                  <a:close/>
                </a:path>
              </a:pathLst>
            </a:custGeom>
            <a:solidFill>
              <a:srgbClr val="00495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CBA1FB22-5B43-45FC-990D-12103EB7C32F}"/>
                </a:ext>
              </a:extLst>
            </p:cNvPr>
            <p:cNvSpPr/>
            <p:nvPr/>
          </p:nvSpPr>
          <p:spPr>
            <a:xfrm>
              <a:off x="4141485" y="4619630"/>
              <a:ext cx="623243" cy="1476373"/>
            </a:xfrm>
            <a:custGeom>
              <a:avLst/>
              <a:gdLst>
                <a:gd name="connsiteX0" fmla="*/ 196416 w 623243"/>
                <a:gd name="connsiteY0" fmla="*/ 34028 h 1476373"/>
                <a:gd name="connsiteX1" fmla="*/ 191339 w 623243"/>
                <a:gd name="connsiteY1" fmla="*/ 32187 h 1476373"/>
                <a:gd name="connsiteX2" fmla="*/ 184802 w 623243"/>
                <a:gd name="connsiteY2" fmla="*/ 46975 h 1476373"/>
                <a:gd name="connsiteX3" fmla="*/ 181946 w 623243"/>
                <a:gd name="connsiteY3" fmla="*/ 68490 h 1476373"/>
                <a:gd name="connsiteX4" fmla="*/ 186579 w 623243"/>
                <a:gd name="connsiteY4" fmla="*/ 75598 h 1476373"/>
                <a:gd name="connsiteX5" fmla="*/ 189625 w 623243"/>
                <a:gd name="connsiteY5" fmla="*/ 75471 h 1476373"/>
                <a:gd name="connsiteX6" fmla="*/ 193370 w 623243"/>
                <a:gd name="connsiteY6" fmla="*/ 69633 h 1476373"/>
                <a:gd name="connsiteX7" fmla="*/ 195337 w 623243"/>
                <a:gd name="connsiteY7" fmla="*/ 49514 h 1476373"/>
                <a:gd name="connsiteX8" fmla="*/ 196416 w 623243"/>
                <a:gd name="connsiteY8" fmla="*/ 34028 h 1476373"/>
                <a:gd name="connsiteX9" fmla="*/ 196416 w 623243"/>
                <a:gd name="connsiteY9" fmla="*/ 34028 h 1476373"/>
                <a:gd name="connsiteX10" fmla="*/ 298027 w 623243"/>
                <a:gd name="connsiteY10" fmla="*/ 1454608 h 1476373"/>
                <a:gd name="connsiteX11" fmla="*/ 291997 w 623243"/>
                <a:gd name="connsiteY11" fmla="*/ 1438297 h 1476373"/>
                <a:gd name="connsiteX12" fmla="*/ 283810 w 623243"/>
                <a:gd name="connsiteY12" fmla="*/ 1439757 h 1476373"/>
                <a:gd name="connsiteX13" fmla="*/ 296884 w 623243"/>
                <a:gd name="connsiteY13" fmla="*/ 1472442 h 1476373"/>
                <a:gd name="connsiteX14" fmla="*/ 302850 w 623243"/>
                <a:gd name="connsiteY14" fmla="*/ 1469587 h 1476373"/>
                <a:gd name="connsiteX15" fmla="*/ 298027 w 623243"/>
                <a:gd name="connsiteY15" fmla="*/ 1454608 h 1476373"/>
                <a:gd name="connsiteX16" fmla="*/ 298027 w 623243"/>
                <a:gd name="connsiteY16" fmla="*/ 1454608 h 1476373"/>
                <a:gd name="connsiteX17" fmla="*/ 286031 w 623243"/>
                <a:gd name="connsiteY17" fmla="*/ 1468444 h 1476373"/>
                <a:gd name="connsiteX18" fmla="*/ 277717 w 623243"/>
                <a:gd name="connsiteY18" fmla="*/ 1474029 h 1476373"/>
                <a:gd name="connsiteX19" fmla="*/ 259883 w 623243"/>
                <a:gd name="connsiteY19" fmla="*/ 1444898 h 1476373"/>
                <a:gd name="connsiteX20" fmla="*/ 266865 w 623243"/>
                <a:gd name="connsiteY20" fmla="*/ 1440201 h 1476373"/>
                <a:gd name="connsiteX21" fmla="*/ 286031 w 623243"/>
                <a:gd name="connsiteY21" fmla="*/ 1468444 h 1476373"/>
                <a:gd name="connsiteX22" fmla="*/ 286031 w 623243"/>
                <a:gd name="connsiteY22" fmla="*/ 1468444 h 1476373"/>
                <a:gd name="connsiteX23" fmla="*/ 446476 w 623243"/>
                <a:gd name="connsiteY23" fmla="*/ 1371911 h 1476373"/>
                <a:gd name="connsiteX24" fmla="*/ 441525 w 623243"/>
                <a:gd name="connsiteY24" fmla="*/ 1423065 h 1476373"/>
                <a:gd name="connsiteX25" fmla="*/ 450601 w 623243"/>
                <a:gd name="connsiteY25" fmla="*/ 1422684 h 1476373"/>
                <a:gd name="connsiteX26" fmla="*/ 451934 w 623243"/>
                <a:gd name="connsiteY26" fmla="*/ 1400661 h 1476373"/>
                <a:gd name="connsiteX27" fmla="*/ 456885 w 623243"/>
                <a:gd name="connsiteY27" fmla="*/ 1377432 h 1476373"/>
                <a:gd name="connsiteX28" fmla="*/ 446476 w 623243"/>
                <a:gd name="connsiteY28" fmla="*/ 1371911 h 1476373"/>
                <a:gd name="connsiteX29" fmla="*/ 446476 w 623243"/>
                <a:gd name="connsiteY29" fmla="*/ 1371911 h 1476373"/>
                <a:gd name="connsiteX30" fmla="*/ 438416 w 623243"/>
                <a:gd name="connsiteY30" fmla="*/ 1368230 h 1476373"/>
                <a:gd name="connsiteX31" fmla="*/ 438606 w 623243"/>
                <a:gd name="connsiteY31" fmla="*/ 1392030 h 1476373"/>
                <a:gd name="connsiteX32" fmla="*/ 436702 w 623243"/>
                <a:gd name="connsiteY32" fmla="*/ 1414053 h 1476373"/>
                <a:gd name="connsiteX33" fmla="*/ 425214 w 623243"/>
                <a:gd name="connsiteY33" fmla="*/ 1412910 h 1476373"/>
                <a:gd name="connsiteX34" fmla="*/ 426294 w 623243"/>
                <a:gd name="connsiteY34" fmla="*/ 1389047 h 1476373"/>
                <a:gd name="connsiteX35" fmla="*/ 429784 w 623243"/>
                <a:gd name="connsiteY35" fmla="*/ 1366199 h 1476373"/>
                <a:gd name="connsiteX36" fmla="*/ 438416 w 623243"/>
                <a:gd name="connsiteY36" fmla="*/ 1368230 h 1476373"/>
                <a:gd name="connsiteX37" fmla="*/ 438416 w 623243"/>
                <a:gd name="connsiteY37" fmla="*/ 1368230 h 1476373"/>
                <a:gd name="connsiteX38" fmla="*/ 614600 w 623243"/>
                <a:gd name="connsiteY38" fmla="*/ 1053815 h 1476373"/>
                <a:gd name="connsiteX39" fmla="*/ 607555 w 623243"/>
                <a:gd name="connsiteY39" fmla="*/ 1073108 h 1476373"/>
                <a:gd name="connsiteX40" fmla="*/ 609015 w 623243"/>
                <a:gd name="connsiteY40" fmla="*/ 1052862 h 1476373"/>
                <a:gd name="connsiteX41" fmla="*/ 600574 w 623243"/>
                <a:gd name="connsiteY41" fmla="*/ 1050895 h 1476373"/>
                <a:gd name="connsiteX42" fmla="*/ 595750 w 623243"/>
                <a:gd name="connsiteY42" fmla="*/ 1073172 h 1476373"/>
                <a:gd name="connsiteX43" fmla="*/ 596131 w 623243"/>
                <a:gd name="connsiteY43" fmla="*/ 1093354 h 1476373"/>
                <a:gd name="connsiteX44" fmla="*/ 605334 w 623243"/>
                <a:gd name="connsiteY44" fmla="*/ 1094243 h 1476373"/>
                <a:gd name="connsiteX45" fmla="*/ 605651 w 623243"/>
                <a:gd name="connsiteY45" fmla="*/ 1093291 h 1476373"/>
                <a:gd name="connsiteX46" fmla="*/ 607492 w 623243"/>
                <a:gd name="connsiteY46" fmla="*/ 1101986 h 1476373"/>
                <a:gd name="connsiteX47" fmla="*/ 614409 w 623243"/>
                <a:gd name="connsiteY47" fmla="*/ 1102621 h 1476373"/>
                <a:gd name="connsiteX48" fmla="*/ 618471 w 623243"/>
                <a:gd name="connsiteY48" fmla="*/ 1080915 h 1476373"/>
                <a:gd name="connsiteX49" fmla="*/ 623168 w 623243"/>
                <a:gd name="connsiteY49" fmla="*/ 1056988 h 1476373"/>
                <a:gd name="connsiteX50" fmla="*/ 614600 w 623243"/>
                <a:gd name="connsiteY50" fmla="*/ 1053815 h 1476373"/>
                <a:gd name="connsiteX51" fmla="*/ 614600 w 623243"/>
                <a:gd name="connsiteY51" fmla="*/ 1053815 h 1476373"/>
                <a:gd name="connsiteX52" fmla="*/ 545929 w 623243"/>
                <a:gd name="connsiteY52" fmla="*/ 1186841 h 1476373"/>
                <a:gd name="connsiteX53" fmla="*/ 539518 w 623243"/>
                <a:gd name="connsiteY53" fmla="*/ 1209309 h 1476373"/>
                <a:gd name="connsiteX54" fmla="*/ 538122 w 623243"/>
                <a:gd name="connsiteY54" fmla="*/ 1228729 h 1476373"/>
                <a:gd name="connsiteX55" fmla="*/ 543263 w 623243"/>
                <a:gd name="connsiteY55" fmla="*/ 1230633 h 1476373"/>
                <a:gd name="connsiteX56" fmla="*/ 550752 w 623243"/>
                <a:gd name="connsiteY56" fmla="*/ 1213434 h 1476373"/>
                <a:gd name="connsiteX57" fmla="*/ 555449 w 623243"/>
                <a:gd name="connsiteY57" fmla="*/ 1189063 h 1476373"/>
                <a:gd name="connsiteX58" fmla="*/ 545929 w 623243"/>
                <a:gd name="connsiteY58" fmla="*/ 1186841 h 1476373"/>
                <a:gd name="connsiteX59" fmla="*/ 545929 w 623243"/>
                <a:gd name="connsiteY59" fmla="*/ 1186841 h 1476373"/>
                <a:gd name="connsiteX60" fmla="*/ 531839 w 623243"/>
                <a:gd name="connsiteY60" fmla="*/ 1179162 h 1476373"/>
                <a:gd name="connsiteX61" fmla="*/ 540724 w 623243"/>
                <a:gd name="connsiteY61" fmla="*/ 1182525 h 1476373"/>
                <a:gd name="connsiteX62" fmla="*/ 536662 w 623243"/>
                <a:gd name="connsiteY62" fmla="*/ 1205627 h 1476373"/>
                <a:gd name="connsiteX63" fmla="*/ 529491 w 623243"/>
                <a:gd name="connsiteY63" fmla="*/ 1222573 h 1476373"/>
                <a:gd name="connsiteX64" fmla="*/ 523715 w 623243"/>
                <a:gd name="connsiteY64" fmla="*/ 1221304 h 1476373"/>
                <a:gd name="connsiteX65" fmla="*/ 524985 w 623243"/>
                <a:gd name="connsiteY65" fmla="*/ 1201502 h 1476373"/>
                <a:gd name="connsiteX66" fmla="*/ 531839 w 623243"/>
                <a:gd name="connsiteY66" fmla="*/ 1179162 h 1476373"/>
                <a:gd name="connsiteX67" fmla="*/ 531839 w 623243"/>
                <a:gd name="connsiteY67" fmla="*/ 1179162 h 1476373"/>
                <a:gd name="connsiteX68" fmla="*/ 418360 w 623243"/>
                <a:gd name="connsiteY68" fmla="*/ 1295687 h 1476373"/>
                <a:gd name="connsiteX69" fmla="*/ 415504 w 623243"/>
                <a:gd name="connsiteY69" fmla="*/ 1272839 h 1476373"/>
                <a:gd name="connsiteX70" fmla="*/ 405667 w 623243"/>
                <a:gd name="connsiteY70" fmla="*/ 1273220 h 1476373"/>
                <a:gd name="connsiteX71" fmla="*/ 406746 w 623243"/>
                <a:gd name="connsiteY71" fmla="*/ 1296195 h 1476373"/>
                <a:gd name="connsiteX72" fmla="*/ 410808 w 623243"/>
                <a:gd name="connsiteY72" fmla="*/ 1314854 h 1476373"/>
                <a:gd name="connsiteX73" fmla="*/ 417472 w 623243"/>
                <a:gd name="connsiteY73" fmla="*/ 1314600 h 1476373"/>
                <a:gd name="connsiteX74" fmla="*/ 418360 w 623243"/>
                <a:gd name="connsiteY74" fmla="*/ 1295687 h 1476373"/>
                <a:gd name="connsiteX75" fmla="*/ 418360 w 623243"/>
                <a:gd name="connsiteY75" fmla="*/ 1295687 h 1476373"/>
                <a:gd name="connsiteX76" fmla="*/ 399510 w 623243"/>
                <a:gd name="connsiteY76" fmla="*/ 1287563 h 1476373"/>
                <a:gd name="connsiteX77" fmla="*/ 396147 w 623243"/>
                <a:gd name="connsiteY77" fmla="*/ 1263382 h 1476373"/>
                <a:gd name="connsiteX78" fmla="*/ 389546 w 623243"/>
                <a:gd name="connsiteY78" fmla="*/ 1263636 h 1476373"/>
                <a:gd name="connsiteX79" fmla="*/ 390879 w 623243"/>
                <a:gd name="connsiteY79" fmla="*/ 1312569 h 1476373"/>
                <a:gd name="connsiteX80" fmla="*/ 399701 w 623243"/>
                <a:gd name="connsiteY80" fmla="*/ 1312188 h 1476373"/>
                <a:gd name="connsiteX81" fmla="*/ 399510 w 623243"/>
                <a:gd name="connsiteY81" fmla="*/ 1287563 h 1476373"/>
                <a:gd name="connsiteX82" fmla="*/ 399510 w 623243"/>
                <a:gd name="connsiteY82" fmla="*/ 1287563 h 1476373"/>
                <a:gd name="connsiteX83" fmla="*/ 474211 w 623243"/>
                <a:gd name="connsiteY83" fmla="*/ 1159424 h 1476373"/>
                <a:gd name="connsiteX84" fmla="*/ 467103 w 623243"/>
                <a:gd name="connsiteY84" fmla="*/ 1158789 h 1476373"/>
                <a:gd name="connsiteX85" fmla="*/ 461771 w 623243"/>
                <a:gd name="connsiteY85" fmla="*/ 1179352 h 1476373"/>
                <a:gd name="connsiteX86" fmla="*/ 461645 w 623243"/>
                <a:gd name="connsiteY86" fmla="*/ 1199281 h 1476373"/>
                <a:gd name="connsiteX87" fmla="*/ 468626 w 623243"/>
                <a:gd name="connsiteY87" fmla="*/ 1200804 h 1476373"/>
                <a:gd name="connsiteX88" fmla="*/ 474020 w 623243"/>
                <a:gd name="connsiteY88" fmla="*/ 1180685 h 1476373"/>
                <a:gd name="connsiteX89" fmla="*/ 474211 w 623243"/>
                <a:gd name="connsiteY89" fmla="*/ 1159424 h 1476373"/>
                <a:gd name="connsiteX90" fmla="*/ 474211 w 623243"/>
                <a:gd name="connsiteY90" fmla="*/ 1159424 h 1476373"/>
                <a:gd name="connsiteX91" fmla="*/ 450728 w 623243"/>
                <a:gd name="connsiteY91" fmla="*/ 1152886 h 1476373"/>
                <a:gd name="connsiteX92" fmla="*/ 460312 w 623243"/>
                <a:gd name="connsiteY92" fmla="*/ 1155171 h 1476373"/>
                <a:gd name="connsiteX93" fmla="*/ 459550 w 623243"/>
                <a:gd name="connsiteY93" fmla="*/ 1176433 h 1476373"/>
                <a:gd name="connsiteX94" fmla="*/ 458662 w 623243"/>
                <a:gd name="connsiteY94" fmla="*/ 1194013 h 1476373"/>
                <a:gd name="connsiteX95" fmla="*/ 449776 w 623243"/>
                <a:gd name="connsiteY95" fmla="*/ 1194394 h 1476373"/>
                <a:gd name="connsiteX96" fmla="*/ 446476 w 623243"/>
                <a:gd name="connsiteY96" fmla="*/ 1174275 h 1476373"/>
                <a:gd name="connsiteX97" fmla="*/ 450728 w 623243"/>
                <a:gd name="connsiteY97" fmla="*/ 1152886 h 1476373"/>
                <a:gd name="connsiteX98" fmla="*/ 450728 w 623243"/>
                <a:gd name="connsiteY98" fmla="*/ 1152886 h 1476373"/>
                <a:gd name="connsiteX99" fmla="*/ 533743 w 623243"/>
                <a:gd name="connsiteY99" fmla="*/ 1039534 h 1476373"/>
                <a:gd name="connsiteX100" fmla="*/ 524477 w 623243"/>
                <a:gd name="connsiteY100" fmla="*/ 1059526 h 1476373"/>
                <a:gd name="connsiteX101" fmla="*/ 522636 w 623243"/>
                <a:gd name="connsiteY101" fmla="*/ 1079963 h 1476373"/>
                <a:gd name="connsiteX102" fmla="*/ 530379 w 623243"/>
                <a:gd name="connsiteY102" fmla="*/ 1081677 h 1476373"/>
                <a:gd name="connsiteX103" fmla="*/ 535711 w 623243"/>
                <a:gd name="connsiteY103" fmla="*/ 1063779 h 1476373"/>
                <a:gd name="connsiteX104" fmla="*/ 542247 w 623243"/>
                <a:gd name="connsiteY104" fmla="*/ 1044040 h 1476373"/>
                <a:gd name="connsiteX105" fmla="*/ 533743 w 623243"/>
                <a:gd name="connsiteY105" fmla="*/ 1039534 h 1476373"/>
                <a:gd name="connsiteX106" fmla="*/ 533743 w 623243"/>
                <a:gd name="connsiteY106" fmla="*/ 1039534 h 1476373"/>
                <a:gd name="connsiteX107" fmla="*/ 518511 w 623243"/>
                <a:gd name="connsiteY107" fmla="*/ 1028491 h 1476373"/>
                <a:gd name="connsiteX108" fmla="*/ 525810 w 623243"/>
                <a:gd name="connsiteY108" fmla="*/ 1031220 h 1476373"/>
                <a:gd name="connsiteX109" fmla="*/ 519336 w 623243"/>
                <a:gd name="connsiteY109" fmla="*/ 1056099 h 1476373"/>
                <a:gd name="connsiteX110" fmla="*/ 512608 w 623243"/>
                <a:gd name="connsiteY110" fmla="*/ 1077234 h 1476373"/>
                <a:gd name="connsiteX111" fmla="*/ 505119 w 623243"/>
                <a:gd name="connsiteY111" fmla="*/ 1075520 h 1476373"/>
                <a:gd name="connsiteX112" fmla="*/ 508166 w 623243"/>
                <a:gd name="connsiteY112" fmla="*/ 1051847 h 1476373"/>
                <a:gd name="connsiteX113" fmla="*/ 518511 w 623243"/>
                <a:gd name="connsiteY113" fmla="*/ 1028491 h 1476373"/>
                <a:gd name="connsiteX114" fmla="*/ 518511 w 623243"/>
                <a:gd name="connsiteY114" fmla="*/ 1028491 h 1476373"/>
                <a:gd name="connsiteX115" fmla="*/ 614727 w 623243"/>
                <a:gd name="connsiteY115" fmla="*/ 882961 h 1476373"/>
                <a:gd name="connsiteX116" fmla="*/ 602414 w 623243"/>
                <a:gd name="connsiteY116" fmla="*/ 898511 h 1476373"/>
                <a:gd name="connsiteX117" fmla="*/ 596766 w 623243"/>
                <a:gd name="connsiteY117" fmla="*/ 918376 h 1476373"/>
                <a:gd name="connsiteX118" fmla="*/ 606032 w 623243"/>
                <a:gd name="connsiteY118" fmla="*/ 920534 h 1476373"/>
                <a:gd name="connsiteX119" fmla="*/ 612886 w 623243"/>
                <a:gd name="connsiteY119" fmla="*/ 902826 h 1476373"/>
                <a:gd name="connsiteX120" fmla="*/ 620629 w 623243"/>
                <a:gd name="connsiteY120" fmla="*/ 887087 h 1476373"/>
                <a:gd name="connsiteX121" fmla="*/ 614727 w 623243"/>
                <a:gd name="connsiteY121" fmla="*/ 882961 h 1476373"/>
                <a:gd name="connsiteX122" fmla="*/ 614727 w 623243"/>
                <a:gd name="connsiteY122" fmla="*/ 882961 h 1476373"/>
                <a:gd name="connsiteX123" fmla="*/ 597591 w 623243"/>
                <a:gd name="connsiteY123" fmla="*/ 873124 h 1476373"/>
                <a:gd name="connsiteX124" fmla="*/ 604699 w 623243"/>
                <a:gd name="connsiteY124" fmla="*/ 878138 h 1476373"/>
                <a:gd name="connsiteX125" fmla="*/ 596893 w 623243"/>
                <a:gd name="connsiteY125" fmla="*/ 894893 h 1476373"/>
                <a:gd name="connsiteX126" fmla="*/ 590736 w 623243"/>
                <a:gd name="connsiteY126" fmla="*/ 912410 h 1476373"/>
                <a:gd name="connsiteX127" fmla="*/ 580518 w 623243"/>
                <a:gd name="connsiteY127" fmla="*/ 910062 h 1476373"/>
                <a:gd name="connsiteX128" fmla="*/ 597591 w 623243"/>
                <a:gd name="connsiteY128" fmla="*/ 873124 h 1476373"/>
                <a:gd name="connsiteX129" fmla="*/ 597591 w 623243"/>
                <a:gd name="connsiteY129" fmla="*/ 873124 h 1476373"/>
                <a:gd name="connsiteX130" fmla="*/ 505881 w 623243"/>
                <a:gd name="connsiteY130" fmla="*/ 910697 h 1476373"/>
                <a:gd name="connsiteX131" fmla="*/ 492109 w 623243"/>
                <a:gd name="connsiteY131" fmla="*/ 948523 h 1476373"/>
                <a:gd name="connsiteX132" fmla="*/ 495282 w 623243"/>
                <a:gd name="connsiteY132" fmla="*/ 953346 h 1476373"/>
                <a:gd name="connsiteX133" fmla="*/ 499661 w 623243"/>
                <a:gd name="connsiteY133" fmla="*/ 953791 h 1476373"/>
                <a:gd name="connsiteX134" fmla="*/ 503216 w 623243"/>
                <a:gd name="connsiteY134" fmla="*/ 949601 h 1476373"/>
                <a:gd name="connsiteX135" fmla="*/ 512545 w 623243"/>
                <a:gd name="connsiteY135" fmla="*/ 915393 h 1476373"/>
                <a:gd name="connsiteX136" fmla="*/ 505881 w 623243"/>
                <a:gd name="connsiteY136" fmla="*/ 910697 h 1476373"/>
                <a:gd name="connsiteX137" fmla="*/ 505881 w 623243"/>
                <a:gd name="connsiteY137" fmla="*/ 910697 h 1476373"/>
                <a:gd name="connsiteX138" fmla="*/ 490141 w 623243"/>
                <a:gd name="connsiteY138" fmla="*/ 893306 h 1476373"/>
                <a:gd name="connsiteX139" fmla="*/ 498392 w 623243"/>
                <a:gd name="connsiteY139" fmla="*/ 897686 h 1476373"/>
                <a:gd name="connsiteX140" fmla="*/ 489570 w 623243"/>
                <a:gd name="connsiteY140" fmla="*/ 924025 h 1476373"/>
                <a:gd name="connsiteX141" fmla="*/ 483096 w 623243"/>
                <a:gd name="connsiteY141" fmla="*/ 944778 h 1476373"/>
                <a:gd name="connsiteX142" fmla="*/ 475925 w 623243"/>
                <a:gd name="connsiteY142" fmla="*/ 943192 h 1476373"/>
                <a:gd name="connsiteX143" fmla="*/ 490141 w 623243"/>
                <a:gd name="connsiteY143" fmla="*/ 893306 h 1476373"/>
                <a:gd name="connsiteX144" fmla="*/ 490141 w 623243"/>
                <a:gd name="connsiteY144" fmla="*/ 893306 h 1476373"/>
                <a:gd name="connsiteX145" fmla="*/ 409285 w 623243"/>
                <a:gd name="connsiteY145" fmla="*/ 1090625 h 1476373"/>
                <a:gd name="connsiteX146" fmla="*/ 402366 w 623243"/>
                <a:gd name="connsiteY146" fmla="*/ 1089039 h 1476373"/>
                <a:gd name="connsiteX147" fmla="*/ 404651 w 623243"/>
                <a:gd name="connsiteY147" fmla="*/ 1126103 h 1476373"/>
                <a:gd name="connsiteX148" fmla="*/ 408332 w 623243"/>
                <a:gd name="connsiteY148" fmla="*/ 1125469 h 1476373"/>
                <a:gd name="connsiteX149" fmla="*/ 410109 w 623243"/>
                <a:gd name="connsiteY149" fmla="*/ 1110554 h 1476373"/>
                <a:gd name="connsiteX150" fmla="*/ 409285 w 623243"/>
                <a:gd name="connsiteY150" fmla="*/ 1090625 h 1476373"/>
                <a:gd name="connsiteX151" fmla="*/ 409285 w 623243"/>
                <a:gd name="connsiteY151" fmla="*/ 1090625 h 1476373"/>
                <a:gd name="connsiteX152" fmla="*/ 394687 w 623243"/>
                <a:gd name="connsiteY152" fmla="*/ 1095957 h 1476373"/>
                <a:gd name="connsiteX153" fmla="*/ 394497 w 623243"/>
                <a:gd name="connsiteY153" fmla="*/ 1115568 h 1476373"/>
                <a:gd name="connsiteX154" fmla="*/ 385548 w 623243"/>
                <a:gd name="connsiteY154" fmla="*/ 1115949 h 1476373"/>
                <a:gd name="connsiteX155" fmla="*/ 384279 w 623243"/>
                <a:gd name="connsiteY155" fmla="*/ 1094877 h 1476373"/>
                <a:gd name="connsiteX156" fmla="*/ 384532 w 623243"/>
                <a:gd name="connsiteY156" fmla="*/ 1073870 h 1476373"/>
                <a:gd name="connsiteX157" fmla="*/ 392148 w 623243"/>
                <a:gd name="connsiteY157" fmla="*/ 1074631 h 1476373"/>
                <a:gd name="connsiteX158" fmla="*/ 394687 w 623243"/>
                <a:gd name="connsiteY158" fmla="*/ 1095957 h 1476373"/>
                <a:gd name="connsiteX159" fmla="*/ 394687 w 623243"/>
                <a:gd name="connsiteY159" fmla="*/ 1095957 h 1476373"/>
                <a:gd name="connsiteX160" fmla="*/ 415948 w 623243"/>
                <a:gd name="connsiteY160" fmla="*/ 955187 h 1476373"/>
                <a:gd name="connsiteX161" fmla="*/ 409221 w 623243"/>
                <a:gd name="connsiteY161" fmla="*/ 954552 h 1476373"/>
                <a:gd name="connsiteX162" fmla="*/ 403890 w 623243"/>
                <a:gd name="connsiteY162" fmla="*/ 972831 h 1476373"/>
                <a:gd name="connsiteX163" fmla="*/ 403255 w 623243"/>
                <a:gd name="connsiteY163" fmla="*/ 990982 h 1476373"/>
                <a:gd name="connsiteX164" fmla="*/ 410871 w 623243"/>
                <a:gd name="connsiteY164" fmla="*/ 992696 h 1476373"/>
                <a:gd name="connsiteX165" fmla="*/ 415821 w 623243"/>
                <a:gd name="connsiteY165" fmla="*/ 974354 h 1476373"/>
                <a:gd name="connsiteX166" fmla="*/ 415948 w 623243"/>
                <a:gd name="connsiteY166" fmla="*/ 955187 h 1476373"/>
                <a:gd name="connsiteX167" fmla="*/ 415948 w 623243"/>
                <a:gd name="connsiteY167" fmla="*/ 955187 h 1476373"/>
                <a:gd name="connsiteX168" fmla="*/ 392910 w 623243"/>
                <a:gd name="connsiteY168" fmla="*/ 939003 h 1476373"/>
                <a:gd name="connsiteX169" fmla="*/ 387134 w 623243"/>
                <a:gd name="connsiteY169" fmla="*/ 966484 h 1476373"/>
                <a:gd name="connsiteX170" fmla="*/ 390435 w 623243"/>
                <a:gd name="connsiteY170" fmla="*/ 987999 h 1476373"/>
                <a:gd name="connsiteX171" fmla="*/ 395195 w 623243"/>
                <a:gd name="connsiteY171" fmla="*/ 987809 h 1476373"/>
                <a:gd name="connsiteX172" fmla="*/ 398622 w 623243"/>
                <a:gd name="connsiteY172" fmla="*/ 967563 h 1476373"/>
                <a:gd name="connsiteX173" fmla="*/ 400907 w 623243"/>
                <a:gd name="connsiteY173" fmla="*/ 942049 h 1476373"/>
                <a:gd name="connsiteX174" fmla="*/ 392910 w 623243"/>
                <a:gd name="connsiteY174" fmla="*/ 939003 h 1476373"/>
                <a:gd name="connsiteX175" fmla="*/ 392910 w 623243"/>
                <a:gd name="connsiteY175" fmla="*/ 939003 h 1476373"/>
                <a:gd name="connsiteX176" fmla="*/ 263754 w 623243"/>
                <a:gd name="connsiteY176" fmla="*/ 1351411 h 1476373"/>
                <a:gd name="connsiteX177" fmla="*/ 254806 w 623243"/>
                <a:gd name="connsiteY177" fmla="*/ 1333323 h 1476373"/>
                <a:gd name="connsiteX178" fmla="*/ 247444 w 623243"/>
                <a:gd name="connsiteY178" fmla="*/ 1336940 h 1476373"/>
                <a:gd name="connsiteX179" fmla="*/ 255060 w 623243"/>
                <a:gd name="connsiteY179" fmla="*/ 1357123 h 1476373"/>
                <a:gd name="connsiteX180" fmla="*/ 263882 w 623243"/>
                <a:gd name="connsiteY180" fmla="*/ 1371086 h 1476373"/>
                <a:gd name="connsiteX181" fmla="*/ 268832 w 623243"/>
                <a:gd name="connsiteY181" fmla="*/ 1368801 h 1476373"/>
                <a:gd name="connsiteX182" fmla="*/ 263754 w 623243"/>
                <a:gd name="connsiteY182" fmla="*/ 1351411 h 1476373"/>
                <a:gd name="connsiteX183" fmla="*/ 263754 w 623243"/>
                <a:gd name="connsiteY183" fmla="*/ 1351411 h 1476373"/>
                <a:gd name="connsiteX184" fmla="*/ 244841 w 623243"/>
                <a:gd name="connsiteY184" fmla="*/ 1354521 h 1476373"/>
                <a:gd name="connsiteX185" fmla="*/ 253219 w 623243"/>
                <a:gd name="connsiteY185" fmla="*/ 1372038 h 1476373"/>
                <a:gd name="connsiteX186" fmla="*/ 247698 w 623243"/>
                <a:gd name="connsiteY186" fmla="*/ 1374640 h 1476373"/>
                <a:gd name="connsiteX187" fmla="*/ 235131 w 623243"/>
                <a:gd name="connsiteY187" fmla="*/ 1359535 h 1476373"/>
                <a:gd name="connsiteX188" fmla="*/ 223897 w 623243"/>
                <a:gd name="connsiteY188" fmla="*/ 1341891 h 1476373"/>
                <a:gd name="connsiteX189" fmla="*/ 229419 w 623243"/>
                <a:gd name="connsiteY189" fmla="*/ 1338210 h 1476373"/>
                <a:gd name="connsiteX190" fmla="*/ 244841 w 623243"/>
                <a:gd name="connsiteY190" fmla="*/ 1354521 h 1476373"/>
                <a:gd name="connsiteX191" fmla="*/ 244841 w 623243"/>
                <a:gd name="connsiteY191" fmla="*/ 1354521 h 1476373"/>
                <a:gd name="connsiteX192" fmla="*/ 302406 w 623243"/>
                <a:gd name="connsiteY192" fmla="*/ 1096210 h 1476373"/>
                <a:gd name="connsiteX193" fmla="*/ 296884 w 623243"/>
                <a:gd name="connsiteY193" fmla="*/ 1077297 h 1476373"/>
                <a:gd name="connsiteX194" fmla="*/ 288697 w 623243"/>
                <a:gd name="connsiteY194" fmla="*/ 1078821 h 1476373"/>
                <a:gd name="connsiteX195" fmla="*/ 292124 w 623243"/>
                <a:gd name="connsiteY195" fmla="*/ 1096655 h 1476373"/>
                <a:gd name="connsiteX196" fmla="*/ 292505 w 623243"/>
                <a:gd name="connsiteY196" fmla="*/ 1098241 h 1476373"/>
                <a:gd name="connsiteX197" fmla="*/ 292315 w 623243"/>
                <a:gd name="connsiteY197" fmla="*/ 1097987 h 1476373"/>
                <a:gd name="connsiteX198" fmla="*/ 280700 w 623243"/>
                <a:gd name="connsiteY198" fmla="*/ 1080852 h 1476373"/>
                <a:gd name="connsiteX199" fmla="*/ 275179 w 623243"/>
                <a:gd name="connsiteY199" fmla="*/ 1084596 h 1476373"/>
                <a:gd name="connsiteX200" fmla="*/ 282922 w 623243"/>
                <a:gd name="connsiteY200" fmla="*/ 1102747 h 1476373"/>
                <a:gd name="connsiteX201" fmla="*/ 293013 w 623243"/>
                <a:gd name="connsiteY201" fmla="*/ 1114489 h 1476373"/>
                <a:gd name="connsiteX202" fmla="*/ 296377 w 623243"/>
                <a:gd name="connsiteY202" fmla="*/ 1112902 h 1476373"/>
                <a:gd name="connsiteX203" fmla="*/ 297011 w 623243"/>
                <a:gd name="connsiteY203" fmla="*/ 1109856 h 1476373"/>
                <a:gd name="connsiteX204" fmla="*/ 298090 w 623243"/>
                <a:gd name="connsiteY204" fmla="*/ 1111252 h 1476373"/>
                <a:gd name="connsiteX205" fmla="*/ 303231 w 623243"/>
                <a:gd name="connsiteY205" fmla="*/ 1110363 h 1476373"/>
                <a:gd name="connsiteX206" fmla="*/ 302406 w 623243"/>
                <a:gd name="connsiteY206" fmla="*/ 1096210 h 1476373"/>
                <a:gd name="connsiteX207" fmla="*/ 302406 w 623243"/>
                <a:gd name="connsiteY207" fmla="*/ 1096210 h 1476373"/>
                <a:gd name="connsiteX208" fmla="*/ 265849 w 623243"/>
                <a:gd name="connsiteY208" fmla="*/ 1197059 h 1476373"/>
                <a:gd name="connsiteX209" fmla="*/ 258487 w 623243"/>
                <a:gd name="connsiteY209" fmla="*/ 1200614 h 1476373"/>
                <a:gd name="connsiteX210" fmla="*/ 271815 w 623243"/>
                <a:gd name="connsiteY210" fmla="*/ 1225365 h 1476373"/>
                <a:gd name="connsiteX211" fmla="*/ 276258 w 623243"/>
                <a:gd name="connsiteY211" fmla="*/ 1223208 h 1476373"/>
                <a:gd name="connsiteX212" fmla="*/ 265849 w 623243"/>
                <a:gd name="connsiteY212" fmla="*/ 1197059 h 1476373"/>
                <a:gd name="connsiteX213" fmla="*/ 265849 w 623243"/>
                <a:gd name="connsiteY213" fmla="*/ 1197059 h 1476373"/>
                <a:gd name="connsiteX214" fmla="*/ 254361 w 623243"/>
                <a:gd name="connsiteY214" fmla="*/ 1213434 h 1476373"/>
                <a:gd name="connsiteX215" fmla="*/ 258296 w 623243"/>
                <a:gd name="connsiteY215" fmla="*/ 1230380 h 1476373"/>
                <a:gd name="connsiteX216" fmla="*/ 252394 w 623243"/>
                <a:gd name="connsiteY216" fmla="*/ 1232220 h 1476373"/>
                <a:gd name="connsiteX217" fmla="*/ 243382 w 623243"/>
                <a:gd name="connsiteY217" fmla="*/ 1217432 h 1476373"/>
                <a:gd name="connsiteX218" fmla="*/ 233671 w 623243"/>
                <a:gd name="connsiteY218" fmla="*/ 1198773 h 1476373"/>
                <a:gd name="connsiteX219" fmla="*/ 242493 w 623243"/>
                <a:gd name="connsiteY219" fmla="*/ 1194394 h 1476373"/>
                <a:gd name="connsiteX220" fmla="*/ 254361 w 623243"/>
                <a:gd name="connsiteY220" fmla="*/ 1213434 h 1476373"/>
                <a:gd name="connsiteX221" fmla="*/ 254361 w 623243"/>
                <a:gd name="connsiteY221" fmla="*/ 1213434 h 1476373"/>
                <a:gd name="connsiteX222" fmla="*/ 149832 w 623243"/>
                <a:gd name="connsiteY222" fmla="*/ 1194330 h 1476373"/>
                <a:gd name="connsiteX223" fmla="*/ 141835 w 623243"/>
                <a:gd name="connsiteY223" fmla="*/ 1198265 h 1476373"/>
                <a:gd name="connsiteX224" fmla="*/ 155099 w 623243"/>
                <a:gd name="connsiteY224" fmla="*/ 1227333 h 1476373"/>
                <a:gd name="connsiteX225" fmla="*/ 161129 w 623243"/>
                <a:gd name="connsiteY225" fmla="*/ 1225429 h 1476373"/>
                <a:gd name="connsiteX226" fmla="*/ 149832 w 623243"/>
                <a:gd name="connsiteY226" fmla="*/ 1194330 h 1476373"/>
                <a:gd name="connsiteX227" fmla="*/ 149832 w 623243"/>
                <a:gd name="connsiteY227" fmla="*/ 1194330 h 1476373"/>
                <a:gd name="connsiteX228" fmla="*/ 137582 w 623243"/>
                <a:gd name="connsiteY228" fmla="*/ 1213624 h 1476373"/>
                <a:gd name="connsiteX229" fmla="*/ 144691 w 623243"/>
                <a:gd name="connsiteY229" fmla="*/ 1236028 h 1476373"/>
                <a:gd name="connsiteX230" fmla="*/ 138090 w 623243"/>
                <a:gd name="connsiteY230" fmla="*/ 1238186 h 1476373"/>
                <a:gd name="connsiteX231" fmla="*/ 127999 w 623243"/>
                <a:gd name="connsiteY231" fmla="*/ 1219844 h 1476373"/>
                <a:gd name="connsiteX232" fmla="*/ 117844 w 623243"/>
                <a:gd name="connsiteY232" fmla="*/ 1198646 h 1476373"/>
                <a:gd name="connsiteX233" fmla="*/ 122668 w 623243"/>
                <a:gd name="connsiteY233" fmla="*/ 1194394 h 1476373"/>
                <a:gd name="connsiteX234" fmla="*/ 137582 w 623243"/>
                <a:gd name="connsiteY234" fmla="*/ 1213624 h 1476373"/>
                <a:gd name="connsiteX235" fmla="*/ 137582 w 623243"/>
                <a:gd name="connsiteY235" fmla="*/ 1213624 h 1476373"/>
                <a:gd name="connsiteX236" fmla="*/ 76591 w 623243"/>
                <a:gd name="connsiteY236" fmla="*/ 1078059 h 1476373"/>
                <a:gd name="connsiteX237" fmla="*/ 68848 w 623243"/>
                <a:gd name="connsiteY237" fmla="*/ 1060098 h 1476373"/>
                <a:gd name="connsiteX238" fmla="*/ 63263 w 623243"/>
                <a:gd name="connsiteY238" fmla="*/ 1061113 h 1476373"/>
                <a:gd name="connsiteX239" fmla="*/ 66563 w 623243"/>
                <a:gd name="connsiteY239" fmla="*/ 1081359 h 1476373"/>
                <a:gd name="connsiteX240" fmla="*/ 76781 w 623243"/>
                <a:gd name="connsiteY240" fmla="*/ 1099955 h 1476373"/>
                <a:gd name="connsiteX241" fmla="*/ 84334 w 623243"/>
                <a:gd name="connsiteY241" fmla="*/ 1096337 h 1476373"/>
                <a:gd name="connsiteX242" fmla="*/ 76591 w 623243"/>
                <a:gd name="connsiteY242" fmla="*/ 1078059 h 1476373"/>
                <a:gd name="connsiteX243" fmla="*/ 76591 w 623243"/>
                <a:gd name="connsiteY243" fmla="*/ 1078059 h 1476373"/>
                <a:gd name="connsiteX244" fmla="*/ 61359 w 623243"/>
                <a:gd name="connsiteY244" fmla="*/ 1085104 h 1476373"/>
                <a:gd name="connsiteX245" fmla="*/ 66055 w 623243"/>
                <a:gd name="connsiteY245" fmla="*/ 1101415 h 1476373"/>
                <a:gd name="connsiteX246" fmla="*/ 62755 w 623243"/>
                <a:gd name="connsiteY246" fmla="*/ 1103001 h 1476373"/>
                <a:gd name="connsiteX247" fmla="*/ 50823 w 623243"/>
                <a:gd name="connsiteY247" fmla="*/ 1088975 h 1476373"/>
                <a:gd name="connsiteX248" fmla="*/ 42445 w 623243"/>
                <a:gd name="connsiteY248" fmla="*/ 1069554 h 1476373"/>
                <a:gd name="connsiteX249" fmla="*/ 48728 w 623243"/>
                <a:gd name="connsiteY249" fmla="*/ 1066571 h 1476373"/>
                <a:gd name="connsiteX250" fmla="*/ 61359 w 623243"/>
                <a:gd name="connsiteY250" fmla="*/ 1085104 h 1476373"/>
                <a:gd name="connsiteX251" fmla="*/ 61359 w 623243"/>
                <a:gd name="connsiteY251" fmla="*/ 1085104 h 1476373"/>
                <a:gd name="connsiteX252" fmla="*/ 177249 w 623243"/>
                <a:gd name="connsiteY252" fmla="*/ 1094243 h 1476373"/>
                <a:gd name="connsiteX253" fmla="*/ 170395 w 623243"/>
                <a:gd name="connsiteY253" fmla="*/ 1070697 h 1476373"/>
                <a:gd name="connsiteX254" fmla="*/ 162398 w 623243"/>
                <a:gd name="connsiteY254" fmla="*/ 1072157 h 1476373"/>
                <a:gd name="connsiteX255" fmla="*/ 166269 w 623243"/>
                <a:gd name="connsiteY255" fmla="*/ 1096210 h 1476373"/>
                <a:gd name="connsiteX256" fmla="*/ 175599 w 623243"/>
                <a:gd name="connsiteY256" fmla="*/ 1116139 h 1476373"/>
                <a:gd name="connsiteX257" fmla="*/ 181374 w 623243"/>
                <a:gd name="connsiteY257" fmla="*/ 1114298 h 1476373"/>
                <a:gd name="connsiteX258" fmla="*/ 177249 w 623243"/>
                <a:gd name="connsiteY258" fmla="*/ 1094243 h 1476373"/>
                <a:gd name="connsiteX259" fmla="*/ 177249 w 623243"/>
                <a:gd name="connsiteY259" fmla="*/ 1094243 h 1476373"/>
                <a:gd name="connsiteX260" fmla="*/ 157194 w 623243"/>
                <a:gd name="connsiteY260" fmla="*/ 1087388 h 1476373"/>
                <a:gd name="connsiteX261" fmla="*/ 163096 w 623243"/>
                <a:gd name="connsiteY261" fmla="*/ 1108904 h 1476373"/>
                <a:gd name="connsiteX262" fmla="*/ 157511 w 623243"/>
                <a:gd name="connsiteY262" fmla="*/ 1111569 h 1476373"/>
                <a:gd name="connsiteX263" fmla="*/ 147039 w 623243"/>
                <a:gd name="connsiteY263" fmla="*/ 1093799 h 1476373"/>
                <a:gd name="connsiteX264" fmla="*/ 140755 w 623243"/>
                <a:gd name="connsiteY264" fmla="*/ 1070633 h 1476373"/>
                <a:gd name="connsiteX265" fmla="*/ 146277 w 623243"/>
                <a:gd name="connsiteY265" fmla="*/ 1067968 h 1476373"/>
                <a:gd name="connsiteX266" fmla="*/ 157194 w 623243"/>
                <a:gd name="connsiteY266" fmla="*/ 1087388 h 1476373"/>
                <a:gd name="connsiteX267" fmla="*/ 157194 w 623243"/>
                <a:gd name="connsiteY267" fmla="*/ 1087388 h 1476373"/>
                <a:gd name="connsiteX268" fmla="*/ 260772 w 623243"/>
                <a:gd name="connsiteY268" fmla="*/ 995488 h 1476373"/>
                <a:gd name="connsiteX269" fmla="*/ 257218 w 623243"/>
                <a:gd name="connsiteY269" fmla="*/ 976956 h 1476373"/>
                <a:gd name="connsiteX270" fmla="*/ 248269 w 623243"/>
                <a:gd name="connsiteY270" fmla="*/ 976067 h 1476373"/>
                <a:gd name="connsiteX271" fmla="*/ 249094 w 623243"/>
                <a:gd name="connsiteY271" fmla="*/ 996821 h 1476373"/>
                <a:gd name="connsiteX272" fmla="*/ 258994 w 623243"/>
                <a:gd name="connsiteY272" fmla="*/ 1010847 h 1476373"/>
                <a:gd name="connsiteX273" fmla="*/ 262866 w 623243"/>
                <a:gd name="connsiteY273" fmla="*/ 1009007 h 1476373"/>
                <a:gd name="connsiteX274" fmla="*/ 260772 w 623243"/>
                <a:gd name="connsiteY274" fmla="*/ 995488 h 1476373"/>
                <a:gd name="connsiteX275" fmla="*/ 260772 w 623243"/>
                <a:gd name="connsiteY275" fmla="*/ 995488 h 1476373"/>
                <a:gd name="connsiteX276" fmla="*/ 243826 w 623243"/>
                <a:gd name="connsiteY276" fmla="*/ 995171 h 1476373"/>
                <a:gd name="connsiteX277" fmla="*/ 246936 w 623243"/>
                <a:gd name="connsiteY277" fmla="*/ 1009134 h 1476373"/>
                <a:gd name="connsiteX278" fmla="*/ 241414 w 623243"/>
                <a:gd name="connsiteY278" fmla="*/ 1011736 h 1476373"/>
                <a:gd name="connsiteX279" fmla="*/ 232339 w 623243"/>
                <a:gd name="connsiteY279" fmla="*/ 979304 h 1476373"/>
                <a:gd name="connsiteX280" fmla="*/ 239574 w 623243"/>
                <a:gd name="connsiteY280" fmla="*/ 979050 h 1476373"/>
                <a:gd name="connsiteX281" fmla="*/ 243826 w 623243"/>
                <a:gd name="connsiteY281" fmla="*/ 995171 h 1476373"/>
                <a:gd name="connsiteX282" fmla="*/ 243826 w 623243"/>
                <a:gd name="connsiteY282" fmla="*/ 995171 h 1476373"/>
                <a:gd name="connsiteX283" fmla="*/ 151608 w 623243"/>
                <a:gd name="connsiteY283" fmla="*/ 937924 h 1476373"/>
                <a:gd name="connsiteX284" fmla="*/ 147293 w 623243"/>
                <a:gd name="connsiteY284" fmla="*/ 918059 h 1476373"/>
                <a:gd name="connsiteX285" fmla="*/ 137265 w 623243"/>
                <a:gd name="connsiteY285" fmla="*/ 918439 h 1476373"/>
                <a:gd name="connsiteX286" fmla="*/ 139867 w 623243"/>
                <a:gd name="connsiteY286" fmla="*/ 939066 h 1476373"/>
                <a:gd name="connsiteX287" fmla="*/ 148054 w 623243"/>
                <a:gd name="connsiteY287" fmla="*/ 954108 h 1476373"/>
                <a:gd name="connsiteX288" fmla="*/ 152941 w 623243"/>
                <a:gd name="connsiteY288" fmla="*/ 952585 h 1476373"/>
                <a:gd name="connsiteX289" fmla="*/ 151608 w 623243"/>
                <a:gd name="connsiteY289" fmla="*/ 937924 h 1476373"/>
                <a:gd name="connsiteX290" fmla="*/ 151608 w 623243"/>
                <a:gd name="connsiteY290" fmla="*/ 937924 h 1476373"/>
                <a:gd name="connsiteX291" fmla="*/ 135234 w 623243"/>
                <a:gd name="connsiteY291" fmla="*/ 930308 h 1476373"/>
                <a:gd name="connsiteX292" fmla="*/ 137709 w 623243"/>
                <a:gd name="connsiteY292" fmla="*/ 947888 h 1476373"/>
                <a:gd name="connsiteX293" fmla="*/ 129395 w 623243"/>
                <a:gd name="connsiteY293" fmla="*/ 949348 h 1476373"/>
                <a:gd name="connsiteX294" fmla="*/ 124064 w 623243"/>
                <a:gd name="connsiteY294" fmla="*/ 932339 h 1476373"/>
                <a:gd name="connsiteX295" fmla="*/ 120510 w 623243"/>
                <a:gd name="connsiteY295" fmla="*/ 912220 h 1476373"/>
                <a:gd name="connsiteX296" fmla="*/ 129776 w 623243"/>
                <a:gd name="connsiteY296" fmla="*/ 910570 h 1476373"/>
                <a:gd name="connsiteX297" fmla="*/ 135234 w 623243"/>
                <a:gd name="connsiteY297" fmla="*/ 930308 h 1476373"/>
                <a:gd name="connsiteX298" fmla="*/ 135234 w 623243"/>
                <a:gd name="connsiteY298" fmla="*/ 930308 h 1476373"/>
                <a:gd name="connsiteX299" fmla="*/ 36479 w 623243"/>
                <a:gd name="connsiteY299" fmla="*/ 885373 h 1476373"/>
                <a:gd name="connsiteX300" fmla="*/ 33814 w 623243"/>
                <a:gd name="connsiteY300" fmla="*/ 869062 h 1476373"/>
                <a:gd name="connsiteX301" fmla="*/ 25309 w 623243"/>
                <a:gd name="connsiteY301" fmla="*/ 868237 h 1476373"/>
                <a:gd name="connsiteX302" fmla="*/ 35972 w 623243"/>
                <a:gd name="connsiteY302" fmla="*/ 902446 h 1476373"/>
                <a:gd name="connsiteX303" fmla="*/ 40986 w 623243"/>
                <a:gd name="connsiteY303" fmla="*/ 899082 h 1476373"/>
                <a:gd name="connsiteX304" fmla="*/ 36479 w 623243"/>
                <a:gd name="connsiteY304" fmla="*/ 885373 h 1476373"/>
                <a:gd name="connsiteX305" fmla="*/ 36479 w 623243"/>
                <a:gd name="connsiteY305" fmla="*/ 885373 h 1476373"/>
                <a:gd name="connsiteX306" fmla="*/ 13949 w 623243"/>
                <a:gd name="connsiteY306" fmla="*/ 886198 h 1476373"/>
                <a:gd name="connsiteX307" fmla="*/ 8237 w 623243"/>
                <a:gd name="connsiteY307" fmla="*/ 868681 h 1476373"/>
                <a:gd name="connsiteX308" fmla="*/ 176 w 623243"/>
                <a:gd name="connsiteY308" fmla="*/ 868999 h 1476373"/>
                <a:gd name="connsiteX309" fmla="*/ 2525 w 623243"/>
                <a:gd name="connsiteY309" fmla="*/ 888673 h 1476373"/>
                <a:gd name="connsiteX310" fmla="*/ 12045 w 623243"/>
                <a:gd name="connsiteY310" fmla="*/ 904604 h 1476373"/>
                <a:gd name="connsiteX311" fmla="*/ 18455 w 623243"/>
                <a:gd name="connsiteY311" fmla="*/ 901557 h 1476373"/>
                <a:gd name="connsiteX312" fmla="*/ 13949 w 623243"/>
                <a:gd name="connsiteY312" fmla="*/ 886198 h 1476373"/>
                <a:gd name="connsiteX313" fmla="*/ 13949 w 623243"/>
                <a:gd name="connsiteY313" fmla="*/ 886198 h 1476373"/>
                <a:gd name="connsiteX314" fmla="*/ 67134 w 623243"/>
                <a:gd name="connsiteY314" fmla="*/ 744350 h 1476373"/>
                <a:gd name="connsiteX315" fmla="*/ 61295 w 623243"/>
                <a:gd name="connsiteY315" fmla="*/ 724865 h 1476373"/>
                <a:gd name="connsiteX316" fmla="*/ 54250 w 623243"/>
                <a:gd name="connsiteY316" fmla="*/ 726071 h 1476373"/>
                <a:gd name="connsiteX317" fmla="*/ 55964 w 623243"/>
                <a:gd name="connsiteY317" fmla="*/ 744730 h 1476373"/>
                <a:gd name="connsiteX318" fmla="*/ 59581 w 623243"/>
                <a:gd name="connsiteY318" fmla="*/ 761549 h 1476373"/>
                <a:gd name="connsiteX319" fmla="*/ 64786 w 623243"/>
                <a:gd name="connsiteY319" fmla="*/ 761993 h 1476373"/>
                <a:gd name="connsiteX320" fmla="*/ 67134 w 623243"/>
                <a:gd name="connsiteY320" fmla="*/ 744350 h 1476373"/>
                <a:gd name="connsiteX321" fmla="*/ 67134 w 623243"/>
                <a:gd name="connsiteY321" fmla="*/ 744350 h 1476373"/>
                <a:gd name="connsiteX322" fmla="*/ 41811 w 623243"/>
                <a:gd name="connsiteY322" fmla="*/ 746698 h 1476373"/>
                <a:gd name="connsiteX323" fmla="*/ 36543 w 623243"/>
                <a:gd name="connsiteY323" fmla="*/ 726896 h 1476373"/>
                <a:gd name="connsiteX324" fmla="*/ 29371 w 623243"/>
                <a:gd name="connsiteY324" fmla="*/ 728166 h 1476373"/>
                <a:gd name="connsiteX325" fmla="*/ 31593 w 623243"/>
                <a:gd name="connsiteY325" fmla="*/ 748412 h 1476373"/>
                <a:gd name="connsiteX326" fmla="*/ 36479 w 623243"/>
                <a:gd name="connsiteY326" fmla="*/ 765103 h 1476373"/>
                <a:gd name="connsiteX327" fmla="*/ 42953 w 623243"/>
                <a:gd name="connsiteY327" fmla="*/ 764849 h 1476373"/>
                <a:gd name="connsiteX328" fmla="*/ 41811 w 623243"/>
                <a:gd name="connsiteY328" fmla="*/ 746698 h 1476373"/>
                <a:gd name="connsiteX329" fmla="*/ 41811 w 623243"/>
                <a:gd name="connsiteY329" fmla="*/ 746698 h 1476373"/>
                <a:gd name="connsiteX330" fmla="*/ 158527 w 623243"/>
                <a:gd name="connsiteY330" fmla="*/ 665714 h 1476373"/>
                <a:gd name="connsiteX331" fmla="*/ 157003 w 623243"/>
                <a:gd name="connsiteY331" fmla="*/ 686849 h 1476373"/>
                <a:gd name="connsiteX332" fmla="*/ 157955 w 623243"/>
                <a:gd name="connsiteY332" fmla="*/ 707920 h 1476373"/>
                <a:gd name="connsiteX333" fmla="*/ 166460 w 623243"/>
                <a:gd name="connsiteY333" fmla="*/ 708745 h 1476373"/>
                <a:gd name="connsiteX334" fmla="*/ 168173 w 623243"/>
                <a:gd name="connsiteY334" fmla="*/ 689514 h 1476373"/>
                <a:gd name="connsiteX335" fmla="*/ 167348 w 623243"/>
                <a:gd name="connsiteY335" fmla="*/ 666666 h 1476373"/>
                <a:gd name="connsiteX336" fmla="*/ 158527 w 623243"/>
                <a:gd name="connsiteY336" fmla="*/ 665714 h 1476373"/>
                <a:gd name="connsiteX337" fmla="*/ 158527 w 623243"/>
                <a:gd name="connsiteY337" fmla="*/ 665714 h 1476373"/>
                <a:gd name="connsiteX338" fmla="*/ 151164 w 623243"/>
                <a:gd name="connsiteY338" fmla="*/ 689641 h 1476373"/>
                <a:gd name="connsiteX339" fmla="*/ 147801 w 623243"/>
                <a:gd name="connsiteY339" fmla="*/ 668507 h 1476373"/>
                <a:gd name="connsiteX340" fmla="*/ 140057 w 623243"/>
                <a:gd name="connsiteY340" fmla="*/ 668824 h 1476373"/>
                <a:gd name="connsiteX341" fmla="*/ 140312 w 623243"/>
                <a:gd name="connsiteY341" fmla="*/ 690085 h 1476373"/>
                <a:gd name="connsiteX342" fmla="*/ 143548 w 623243"/>
                <a:gd name="connsiteY342" fmla="*/ 709570 h 1476373"/>
                <a:gd name="connsiteX343" fmla="*/ 151164 w 623243"/>
                <a:gd name="connsiteY343" fmla="*/ 709252 h 1476373"/>
                <a:gd name="connsiteX344" fmla="*/ 151164 w 623243"/>
                <a:gd name="connsiteY344" fmla="*/ 689641 h 1476373"/>
                <a:gd name="connsiteX345" fmla="*/ 151164 w 623243"/>
                <a:gd name="connsiteY345" fmla="*/ 689641 h 1476373"/>
                <a:gd name="connsiteX346" fmla="*/ 263247 w 623243"/>
                <a:gd name="connsiteY346" fmla="*/ 692497 h 1476373"/>
                <a:gd name="connsiteX347" fmla="*/ 256265 w 623243"/>
                <a:gd name="connsiteY347" fmla="*/ 688816 h 1476373"/>
                <a:gd name="connsiteX348" fmla="*/ 254234 w 623243"/>
                <a:gd name="connsiteY348" fmla="*/ 726325 h 1476373"/>
                <a:gd name="connsiteX349" fmla="*/ 262041 w 623243"/>
                <a:gd name="connsiteY349" fmla="*/ 723786 h 1476373"/>
                <a:gd name="connsiteX350" fmla="*/ 260708 w 623243"/>
                <a:gd name="connsiteY350" fmla="*/ 708491 h 1476373"/>
                <a:gd name="connsiteX351" fmla="*/ 263247 w 623243"/>
                <a:gd name="connsiteY351" fmla="*/ 692497 h 1476373"/>
                <a:gd name="connsiteX352" fmla="*/ 263247 w 623243"/>
                <a:gd name="connsiteY352" fmla="*/ 692497 h 1476373"/>
                <a:gd name="connsiteX353" fmla="*/ 242620 w 623243"/>
                <a:gd name="connsiteY353" fmla="*/ 716551 h 1476373"/>
                <a:gd name="connsiteX354" fmla="*/ 240399 w 623243"/>
                <a:gd name="connsiteY354" fmla="*/ 698653 h 1476373"/>
                <a:gd name="connsiteX355" fmla="*/ 231133 w 623243"/>
                <a:gd name="connsiteY355" fmla="*/ 699034 h 1476373"/>
                <a:gd name="connsiteX356" fmla="*/ 231958 w 623243"/>
                <a:gd name="connsiteY356" fmla="*/ 716995 h 1476373"/>
                <a:gd name="connsiteX357" fmla="*/ 235194 w 623243"/>
                <a:gd name="connsiteY357" fmla="*/ 731339 h 1476373"/>
                <a:gd name="connsiteX358" fmla="*/ 241859 w 623243"/>
                <a:gd name="connsiteY358" fmla="*/ 731085 h 1476373"/>
                <a:gd name="connsiteX359" fmla="*/ 242620 w 623243"/>
                <a:gd name="connsiteY359" fmla="*/ 716551 h 1476373"/>
                <a:gd name="connsiteX360" fmla="*/ 242620 w 623243"/>
                <a:gd name="connsiteY360" fmla="*/ 716551 h 1476373"/>
                <a:gd name="connsiteX361" fmla="*/ 281271 w 623243"/>
                <a:gd name="connsiteY361" fmla="*/ 810609 h 1476373"/>
                <a:gd name="connsiteX362" fmla="*/ 273338 w 623243"/>
                <a:gd name="connsiteY362" fmla="*/ 808769 h 1476373"/>
                <a:gd name="connsiteX363" fmla="*/ 273592 w 623243"/>
                <a:gd name="connsiteY363" fmla="*/ 835488 h 1476373"/>
                <a:gd name="connsiteX364" fmla="*/ 280891 w 623243"/>
                <a:gd name="connsiteY364" fmla="*/ 835171 h 1476373"/>
                <a:gd name="connsiteX365" fmla="*/ 281271 w 623243"/>
                <a:gd name="connsiteY365" fmla="*/ 810609 h 1476373"/>
                <a:gd name="connsiteX366" fmla="*/ 281271 w 623243"/>
                <a:gd name="connsiteY366" fmla="*/ 810609 h 1476373"/>
                <a:gd name="connsiteX367" fmla="*/ 256329 w 623243"/>
                <a:gd name="connsiteY367" fmla="*/ 811942 h 1476373"/>
                <a:gd name="connsiteX368" fmla="*/ 252711 w 623243"/>
                <a:gd name="connsiteY368" fmla="*/ 843485 h 1476373"/>
                <a:gd name="connsiteX369" fmla="*/ 261978 w 623243"/>
                <a:gd name="connsiteY369" fmla="*/ 845643 h 1476373"/>
                <a:gd name="connsiteX370" fmla="*/ 264072 w 623243"/>
                <a:gd name="connsiteY370" fmla="*/ 812704 h 1476373"/>
                <a:gd name="connsiteX371" fmla="*/ 256329 w 623243"/>
                <a:gd name="connsiteY371" fmla="*/ 811942 h 1476373"/>
                <a:gd name="connsiteX372" fmla="*/ 256329 w 623243"/>
                <a:gd name="connsiteY372" fmla="*/ 811942 h 1476373"/>
                <a:gd name="connsiteX373" fmla="*/ 396591 w 623243"/>
                <a:gd name="connsiteY373" fmla="*/ 836567 h 1476373"/>
                <a:gd name="connsiteX374" fmla="*/ 377107 w 623243"/>
                <a:gd name="connsiteY374" fmla="*/ 860431 h 1476373"/>
                <a:gd name="connsiteX375" fmla="*/ 387325 w 623243"/>
                <a:gd name="connsiteY375" fmla="*/ 864302 h 1476373"/>
                <a:gd name="connsiteX376" fmla="*/ 401859 w 623243"/>
                <a:gd name="connsiteY376" fmla="*/ 844437 h 1476373"/>
                <a:gd name="connsiteX377" fmla="*/ 396591 w 623243"/>
                <a:gd name="connsiteY377" fmla="*/ 836567 h 1476373"/>
                <a:gd name="connsiteX378" fmla="*/ 396591 w 623243"/>
                <a:gd name="connsiteY378" fmla="*/ 836567 h 1476373"/>
                <a:gd name="connsiteX379" fmla="*/ 380851 w 623243"/>
                <a:gd name="connsiteY379" fmla="*/ 823620 h 1476373"/>
                <a:gd name="connsiteX380" fmla="*/ 387959 w 623243"/>
                <a:gd name="connsiteY380" fmla="*/ 830094 h 1476373"/>
                <a:gd name="connsiteX381" fmla="*/ 378693 w 623243"/>
                <a:gd name="connsiteY381" fmla="*/ 845706 h 1476373"/>
                <a:gd name="connsiteX382" fmla="*/ 370633 w 623243"/>
                <a:gd name="connsiteY382" fmla="*/ 855925 h 1476373"/>
                <a:gd name="connsiteX383" fmla="*/ 366507 w 623243"/>
                <a:gd name="connsiteY383" fmla="*/ 854401 h 1476373"/>
                <a:gd name="connsiteX384" fmla="*/ 380851 w 623243"/>
                <a:gd name="connsiteY384" fmla="*/ 823620 h 1476373"/>
                <a:gd name="connsiteX385" fmla="*/ 380851 w 623243"/>
                <a:gd name="connsiteY385" fmla="*/ 823620 h 1476373"/>
                <a:gd name="connsiteX386" fmla="*/ 499725 w 623243"/>
                <a:gd name="connsiteY386" fmla="*/ 775892 h 1476373"/>
                <a:gd name="connsiteX387" fmla="*/ 479098 w 623243"/>
                <a:gd name="connsiteY387" fmla="*/ 799566 h 1476373"/>
                <a:gd name="connsiteX388" fmla="*/ 483985 w 623243"/>
                <a:gd name="connsiteY388" fmla="*/ 805278 h 1476373"/>
                <a:gd name="connsiteX389" fmla="*/ 506579 w 623243"/>
                <a:gd name="connsiteY389" fmla="*/ 782176 h 1476373"/>
                <a:gd name="connsiteX390" fmla="*/ 499725 w 623243"/>
                <a:gd name="connsiteY390" fmla="*/ 775892 h 1476373"/>
                <a:gd name="connsiteX391" fmla="*/ 499725 w 623243"/>
                <a:gd name="connsiteY391" fmla="*/ 775892 h 1476373"/>
                <a:gd name="connsiteX392" fmla="*/ 488745 w 623243"/>
                <a:gd name="connsiteY392" fmla="*/ 760343 h 1476373"/>
                <a:gd name="connsiteX393" fmla="*/ 494647 w 623243"/>
                <a:gd name="connsiteY393" fmla="*/ 767134 h 1476373"/>
                <a:gd name="connsiteX394" fmla="*/ 483731 w 623243"/>
                <a:gd name="connsiteY394" fmla="*/ 780589 h 1476373"/>
                <a:gd name="connsiteX395" fmla="*/ 473767 w 623243"/>
                <a:gd name="connsiteY395" fmla="*/ 792965 h 1476373"/>
                <a:gd name="connsiteX396" fmla="*/ 467166 w 623243"/>
                <a:gd name="connsiteY396" fmla="*/ 789538 h 1476373"/>
                <a:gd name="connsiteX397" fmla="*/ 488745 w 623243"/>
                <a:gd name="connsiteY397" fmla="*/ 760343 h 1476373"/>
                <a:gd name="connsiteX398" fmla="*/ 488745 w 623243"/>
                <a:gd name="connsiteY398" fmla="*/ 760343 h 1476373"/>
                <a:gd name="connsiteX399" fmla="*/ 609205 w 623243"/>
                <a:gd name="connsiteY399" fmla="*/ 705191 h 1476373"/>
                <a:gd name="connsiteX400" fmla="*/ 586801 w 623243"/>
                <a:gd name="connsiteY400" fmla="*/ 731339 h 1476373"/>
                <a:gd name="connsiteX401" fmla="*/ 595496 w 623243"/>
                <a:gd name="connsiteY401" fmla="*/ 737432 h 1476373"/>
                <a:gd name="connsiteX402" fmla="*/ 614727 w 623243"/>
                <a:gd name="connsiteY402" fmla="*/ 713378 h 1476373"/>
                <a:gd name="connsiteX403" fmla="*/ 609205 w 623243"/>
                <a:gd name="connsiteY403" fmla="*/ 705191 h 1476373"/>
                <a:gd name="connsiteX404" fmla="*/ 609205 w 623243"/>
                <a:gd name="connsiteY404" fmla="*/ 705191 h 1476373"/>
                <a:gd name="connsiteX405" fmla="*/ 594544 w 623243"/>
                <a:gd name="connsiteY405" fmla="*/ 690149 h 1476373"/>
                <a:gd name="connsiteX406" fmla="*/ 600764 w 623243"/>
                <a:gd name="connsiteY406" fmla="*/ 694465 h 1476373"/>
                <a:gd name="connsiteX407" fmla="*/ 592767 w 623243"/>
                <a:gd name="connsiteY407" fmla="*/ 711728 h 1476373"/>
                <a:gd name="connsiteX408" fmla="*/ 581978 w 623243"/>
                <a:gd name="connsiteY408" fmla="*/ 724040 h 1476373"/>
                <a:gd name="connsiteX409" fmla="*/ 576012 w 623243"/>
                <a:gd name="connsiteY409" fmla="*/ 719915 h 1476373"/>
                <a:gd name="connsiteX410" fmla="*/ 582613 w 623243"/>
                <a:gd name="connsiteY410" fmla="*/ 704619 h 1476373"/>
                <a:gd name="connsiteX411" fmla="*/ 594544 w 623243"/>
                <a:gd name="connsiteY411" fmla="*/ 690149 h 1476373"/>
                <a:gd name="connsiteX412" fmla="*/ 594544 w 623243"/>
                <a:gd name="connsiteY412" fmla="*/ 690149 h 1476373"/>
                <a:gd name="connsiteX413" fmla="*/ 532029 w 623243"/>
                <a:gd name="connsiteY413" fmla="*/ 642295 h 1476373"/>
                <a:gd name="connsiteX414" fmla="*/ 515782 w 623243"/>
                <a:gd name="connsiteY414" fmla="*/ 659367 h 1476373"/>
                <a:gd name="connsiteX415" fmla="*/ 506516 w 623243"/>
                <a:gd name="connsiteY415" fmla="*/ 677836 h 1476373"/>
                <a:gd name="connsiteX416" fmla="*/ 511466 w 623243"/>
                <a:gd name="connsiteY416" fmla="*/ 681263 h 1476373"/>
                <a:gd name="connsiteX417" fmla="*/ 526000 w 623243"/>
                <a:gd name="connsiteY417" fmla="*/ 666793 h 1476373"/>
                <a:gd name="connsiteX418" fmla="*/ 537043 w 623243"/>
                <a:gd name="connsiteY418" fmla="*/ 646801 h 1476373"/>
                <a:gd name="connsiteX419" fmla="*/ 532029 w 623243"/>
                <a:gd name="connsiteY419" fmla="*/ 642295 h 1476373"/>
                <a:gd name="connsiteX420" fmla="*/ 532029 w 623243"/>
                <a:gd name="connsiteY420" fmla="*/ 642295 h 1476373"/>
                <a:gd name="connsiteX421" fmla="*/ 515084 w 623243"/>
                <a:gd name="connsiteY421" fmla="*/ 628205 h 1476373"/>
                <a:gd name="connsiteX422" fmla="*/ 521811 w 623243"/>
                <a:gd name="connsiteY422" fmla="*/ 632902 h 1476373"/>
                <a:gd name="connsiteX423" fmla="*/ 511022 w 623243"/>
                <a:gd name="connsiteY423" fmla="*/ 654226 h 1476373"/>
                <a:gd name="connsiteX424" fmla="*/ 498836 w 623243"/>
                <a:gd name="connsiteY424" fmla="*/ 666539 h 1476373"/>
                <a:gd name="connsiteX425" fmla="*/ 494965 w 623243"/>
                <a:gd name="connsiteY425" fmla="*/ 663810 h 1476373"/>
                <a:gd name="connsiteX426" fmla="*/ 500867 w 623243"/>
                <a:gd name="connsiteY426" fmla="*/ 647118 h 1476373"/>
                <a:gd name="connsiteX427" fmla="*/ 515084 w 623243"/>
                <a:gd name="connsiteY427" fmla="*/ 628205 h 1476373"/>
                <a:gd name="connsiteX428" fmla="*/ 515084 w 623243"/>
                <a:gd name="connsiteY428" fmla="*/ 628205 h 1476373"/>
                <a:gd name="connsiteX429" fmla="*/ 432260 w 623243"/>
                <a:gd name="connsiteY429" fmla="*/ 678280 h 1476373"/>
                <a:gd name="connsiteX430" fmla="*/ 419756 w 623243"/>
                <a:gd name="connsiteY430" fmla="*/ 714964 h 1476373"/>
                <a:gd name="connsiteX431" fmla="*/ 424072 w 623243"/>
                <a:gd name="connsiteY431" fmla="*/ 715409 h 1476373"/>
                <a:gd name="connsiteX432" fmla="*/ 430165 w 623243"/>
                <a:gd name="connsiteY432" fmla="*/ 702017 h 1476373"/>
                <a:gd name="connsiteX433" fmla="*/ 439177 w 623243"/>
                <a:gd name="connsiteY433" fmla="*/ 684500 h 1476373"/>
                <a:gd name="connsiteX434" fmla="*/ 432260 w 623243"/>
                <a:gd name="connsiteY434" fmla="*/ 678280 h 1476373"/>
                <a:gd name="connsiteX435" fmla="*/ 432260 w 623243"/>
                <a:gd name="connsiteY435" fmla="*/ 678280 h 1476373"/>
                <a:gd name="connsiteX436" fmla="*/ 417408 w 623243"/>
                <a:gd name="connsiteY436" fmla="*/ 664952 h 1476373"/>
                <a:gd name="connsiteX437" fmla="*/ 424580 w 623243"/>
                <a:gd name="connsiteY437" fmla="*/ 667618 h 1476373"/>
                <a:gd name="connsiteX438" fmla="*/ 419376 w 623243"/>
                <a:gd name="connsiteY438" fmla="*/ 687293 h 1476373"/>
                <a:gd name="connsiteX439" fmla="*/ 410109 w 623243"/>
                <a:gd name="connsiteY439" fmla="*/ 705191 h 1476373"/>
                <a:gd name="connsiteX440" fmla="*/ 402620 w 623243"/>
                <a:gd name="connsiteY440" fmla="*/ 701256 h 1476373"/>
                <a:gd name="connsiteX441" fmla="*/ 408015 w 623243"/>
                <a:gd name="connsiteY441" fmla="*/ 682660 h 1476373"/>
                <a:gd name="connsiteX442" fmla="*/ 417408 w 623243"/>
                <a:gd name="connsiteY442" fmla="*/ 664952 h 1476373"/>
                <a:gd name="connsiteX443" fmla="*/ 417408 w 623243"/>
                <a:gd name="connsiteY443" fmla="*/ 664952 h 1476373"/>
                <a:gd name="connsiteX444" fmla="*/ 384596 w 623243"/>
                <a:gd name="connsiteY444" fmla="*/ 578320 h 1476373"/>
                <a:gd name="connsiteX445" fmla="*/ 377614 w 623243"/>
                <a:gd name="connsiteY445" fmla="*/ 596027 h 1476373"/>
                <a:gd name="connsiteX446" fmla="*/ 371204 w 623243"/>
                <a:gd name="connsiteY446" fmla="*/ 612656 h 1476373"/>
                <a:gd name="connsiteX447" fmla="*/ 377233 w 623243"/>
                <a:gd name="connsiteY447" fmla="*/ 616844 h 1476373"/>
                <a:gd name="connsiteX448" fmla="*/ 386500 w 623243"/>
                <a:gd name="connsiteY448" fmla="*/ 600724 h 1476373"/>
                <a:gd name="connsiteX449" fmla="*/ 391768 w 623243"/>
                <a:gd name="connsiteY449" fmla="*/ 580986 h 1476373"/>
                <a:gd name="connsiteX450" fmla="*/ 384596 w 623243"/>
                <a:gd name="connsiteY450" fmla="*/ 578320 h 1476373"/>
                <a:gd name="connsiteX451" fmla="*/ 384596 w 623243"/>
                <a:gd name="connsiteY451" fmla="*/ 578320 h 1476373"/>
                <a:gd name="connsiteX452" fmla="*/ 361430 w 623243"/>
                <a:gd name="connsiteY452" fmla="*/ 566579 h 1476373"/>
                <a:gd name="connsiteX453" fmla="*/ 356226 w 623243"/>
                <a:gd name="connsiteY453" fmla="*/ 579653 h 1476373"/>
                <a:gd name="connsiteX454" fmla="*/ 351910 w 623243"/>
                <a:gd name="connsiteY454" fmla="*/ 596091 h 1476373"/>
                <a:gd name="connsiteX455" fmla="*/ 363525 w 623243"/>
                <a:gd name="connsiteY455" fmla="*/ 598820 h 1476373"/>
                <a:gd name="connsiteX456" fmla="*/ 367206 w 623243"/>
                <a:gd name="connsiteY456" fmla="*/ 583588 h 1476373"/>
                <a:gd name="connsiteX457" fmla="*/ 368983 w 623243"/>
                <a:gd name="connsiteY457" fmla="*/ 569371 h 1476373"/>
                <a:gd name="connsiteX458" fmla="*/ 361430 w 623243"/>
                <a:gd name="connsiteY458" fmla="*/ 566579 h 1476373"/>
                <a:gd name="connsiteX459" fmla="*/ 361430 w 623243"/>
                <a:gd name="connsiteY459" fmla="*/ 566579 h 1476373"/>
                <a:gd name="connsiteX460" fmla="*/ 458789 w 623243"/>
                <a:gd name="connsiteY460" fmla="*/ 540050 h 1476373"/>
                <a:gd name="connsiteX461" fmla="*/ 447238 w 623243"/>
                <a:gd name="connsiteY461" fmla="*/ 559090 h 1476373"/>
                <a:gd name="connsiteX462" fmla="*/ 438796 w 623243"/>
                <a:gd name="connsiteY462" fmla="*/ 577622 h 1476373"/>
                <a:gd name="connsiteX463" fmla="*/ 443493 w 623243"/>
                <a:gd name="connsiteY463" fmla="*/ 580859 h 1476373"/>
                <a:gd name="connsiteX464" fmla="*/ 456377 w 623243"/>
                <a:gd name="connsiteY464" fmla="*/ 565309 h 1476373"/>
                <a:gd name="connsiteX465" fmla="*/ 465580 w 623243"/>
                <a:gd name="connsiteY465" fmla="*/ 543667 h 1476373"/>
                <a:gd name="connsiteX466" fmla="*/ 458789 w 623243"/>
                <a:gd name="connsiteY466" fmla="*/ 540050 h 1476373"/>
                <a:gd name="connsiteX467" fmla="*/ 458789 w 623243"/>
                <a:gd name="connsiteY467" fmla="*/ 540050 h 1476373"/>
                <a:gd name="connsiteX468" fmla="*/ 443239 w 623243"/>
                <a:gd name="connsiteY468" fmla="*/ 524119 h 1476373"/>
                <a:gd name="connsiteX469" fmla="*/ 449269 w 623243"/>
                <a:gd name="connsiteY469" fmla="*/ 526341 h 1476373"/>
                <a:gd name="connsiteX470" fmla="*/ 444064 w 623243"/>
                <a:gd name="connsiteY470" fmla="*/ 549379 h 1476373"/>
                <a:gd name="connsiteX471" fmla="*/ 434608 w 623243"/>
                <a:gd name="connsiteY471" fmla="*/ 567848 h 1476373"/>
                <a:gd name="connsiteX472" fmla="*/ 427753 w 623243"/>
                <a:gd name="connsiteY472" fmla="*/ 564230 h 1476373"/>
                <a:gd name="connsiteX473" fmla="*/ 432958 w 623243"/>
                <a:gd name="connsiteY473" fmla="*/ 543667 h 1476373"/>
                <a:gd name="connsiteX474" fmla="*/ 443239 w 623243"/>
                <a:gd name="connsiteY474" fmla="*/ 524119 h 1476373"/>
                <a:gd name="connsiteX475" fmla="*/ 443239 w 623243"/>
                <a:gd name="connsiteY475" fmla="*/ 524119 h 1476373"/>
                <a:gd name="connsiteX476" fmla="*/ 570554 w 623243"/>
                <a:gd name="connsiteY476" fmla="*/ 523167 h 1476373"/>
                <a:gd name="connsiteX477" fmla="*/ 550562 w 623243"/>
                <a:gd name="connsiteY477" fmla="*/ 555028 h 1476373"/>
                <a:gd name="connsiteX478" fmla="*/ 554370 w 623243"/>
                <a:gd name="connsiteY478" fmla="*/ 557693 h 1476373"/>
                <a:gd name="connsiteX479" fmla="*/ 565921 w 623243"/>
                <a:gd name="connsiteY479" fmla="*/ 545952 h 1476373"/>
                <a:gd name="connsiteX480" fmla="*/ 577789 w 623243"/>
                <a:gd name="connsiteY480" fmla="*/ 529768 h 1476373"/>
                <a:gd name="connsiteX481" fmla="*/ 570554 w 623243"/>
                <a:gd name="connsiteY481" fmla="*/ 523167 h 1476373"/>
                <a:gd name="connsiteX482" fmla="*/ 570554 w 623243"/>
                <a:gd name="connsiteY482" fmla="*/ 523167 h 1476373"/>
                <a:gd name="connsiteX483" fmla="*/ 567190 w 623243"/>
                <a:gd name="connsiteY483" fmla="*/ 499685 h 1476373"/>
                <a:gd name="connsiteX484" fmla="*/ 572268 w 623243"/>
                <a:gd name="connsiteY484" fmla="*/ 502350 h 1476373"/>
                <a:gd name="connsiteX485" fmla="*/ 566555 w 623243"/>
                <a:gd name="connsiteY485" fmla="*/ 520819 h 1476373"/>
                <a:gd name="connsiteX486" fmla="*/ 555893 w 623243"/>
                <a:gd name="connsiteY486" fmla="*/ 537765 h 1476373"/>
                <a:gd name="connsiteX487" fmla="*/ 547642 w 623243"/>
                <a:gd name="connsiteY487" fmla="*/ 532053 h 1476373"/>
                <a:gd name="connsiteX488" fmla="*/ 556020 w 623243"/>
                <a:gd name="connsiteY488" fmla="*/ 513774 h 1476373"/>
                <a:gd name="connsiteX489" fmla="*/ 567190 w 623243"/>
                <a:gd name="connsiteY489" fmla="*/ 499685 h 1476373"/>
                <a:gd name="connsiteX490" fmla="*/ 567190 w 623243"/>
                <a:gd name="connsiteY490" fmla="*/ 499685 h 1476373"/>
                <a:gd name="connsiteX491" fmla="*/ 526191 w 623243"/>
                <a:gd name="connsiteY491" fmla="*/ 419272 h 1476373"/>
                <a:gd name="connsiteX492" fmla="*/ 513053 w 623243"/>
                <a:gd name="connsiteY492" fmla="*/ 434821 h 1476373"/>
                <a:gd name="connsiteX493" fmla="*/ 505564 w 623243"/>
                <a:gd name="connsiteY493" fmla="*/ 450815 h 1476373"/>
                <a:gd name="connsiteX494" fmla="*/ 510705 w 623243"/>
                <a:gd name="connsiteY494" fmla="*/ 454369 h 1476373"/>
                <a:gd name="connsiteX495" fmla="*/ 521684 w 623243"/>
                <a:gd name="connsiteY495" fmla="*/ 442501 h 1476373"/>
                <a:gd name="connsiteX496" fmla="*/ 531522 w 623243"/>
                <a:gd name="connsiteY496" fmla="*/ 424095 h 1476373"/>
                <a:gd name="connsiteX497" fmla="*/ 526191 w 623243"/>
                <a:gd name="connsiteY497" fmla="*/ 419272 h 1476373"/>
                <a:gd name="connsiteX498" fmla="*/ 526191 w 623243"/>
                <a:gd name="connsiteY498" fmla="*/ 419272 h 1476373"/>
                <a:gd name="connsiteX499" fmla="*/ 506896 w 623243"/>
                <a:gd name="connsiteY499" fmla="*/ 404611 h 1476373"/>
                <a:gd name="connsiteX500" fmla="*/ 512862 w 623243"/>
                <a:gd name="connsiteY500" fmla="*/ 406832 h 1476373"/>
                <a:gd name="connsiteX501" fmla="*/ 508674 w 623243"/>
                <a:gd name="connsiteY501" fmla="*/ 428284 h 1476373"/>
                <a:gd name="connsiteX502" fmla="*/ 500296 w 623243"/>
                <a:gd name="connsiteY502" fmla="*/ 442691 h 1476373"/>
                <a:gd name="connsiteX503" fmla="*/ 496425 w 623243"/>
                <a:gd name="connsiteY503" fmla="*/ 441295 h 1476373"/>
                <a:gd name="connsiteX504" fmla="*/ 498011 w 623243"/>
                <a:gd name="connsiteY504" fmla="*/ 424286 h 1476373"/>
                <a:gd name="connsiteX505" fmla="*/ 506896 w 623243"/>
                <a:gd name="connsiteY505" fmla="*/ 404611 h 1476373"/>
                <a:gd name="connsiteX506" fmla="*/ 506896 w 623243"/>
                <a:gd name="connsiteY506" fmla="*/ 404611 h 1476373"/>
                <a:gd name="connsiteX507" fmla="*/ 406746 w 623243"/>
                <a:gd name="connsiteY507" fmla="*/ 359296 h 1476373"/>
                <a:gd name="connsiteX508" fmla="*/ 400780 w 623243"/>
                <a:gd name="connsiteY508" fmla="*/ 379288 h 1476373"/>
                <a:gd name="connsiteX509" fmla="*/ 400399 w 623243"/>
                <a:gd name="connsiteY509" fmla="*/ 396360 h 1476373"/>
                <a:gd name="connsiteX510" fmla="*/ 404588 w 623243"/>
                <a:gd name="connsiteY510" fmla="*/ 397312 h 1476373"/>
                <a:gd name="connsiteX511" fmla="*/ 410934 w 623243"/>
                <a:gd name="connsiteY511" fmla="*/ 383096 h 1476373"/>
                <a:gd name="connsiteX512" fmla="*/ 414108 w 623243"/>
                <a:gd name="connsiteY512" fmla="*/ 362151 h 1476373"/>
                <a:gd name="connsiteX513" fmla="*/ 406746 w 623243"/>
                <a:gd name="connsiteY513" fmla="*/ 359296 h 1476373"/>
                <a:gd name="connsiteX514" fmla="*/ 406746 w 623243"/>
                <a:gd name="connsiteY514" fmla="*/ 359296 h 1476373"/>
                <a:gd name="connsiteX515" fmla="*/ 394941 w 623243"/>
                <a:gd name="connsiteY515" fmla="*/ 351807 h 1476373"/>
                <a:gd name="connsiteX516" fmla="*/ 396147 w 623243"/>
                <a:gd name="connsiteY516" fmla="*/ 369895 h 1476373"/>
                <a:gd name="connsiteX517" fmla="*/ 392466 w 623243"/>
                <a:gd name="connsiteY517" fmla="*/ 386079 h 1476373"/>
                <a:gd name="connsiteX518" fmla="*/ 385928 w 623243"/>
                <a:gd name="connsiteY518" fmla="*/ 385508 h 1476373"/>
                <a:gd name="connsiteX519" fmla="*/ 385040 w 623243"/>
                <a:gd name="connsiteY519" fmla="*/ 368117 h 1476373"/>
                <a:gd name="connsiteX520" fmla="*/ 389737 w 623243"/>
                <a:gd name="connsiteY520" fmla="*/ 350727 h 1476373"/>
                <a:gd name="connsiteX521" fmla="*/ 394941 w 623243"/>
                <a:gd name="connsiteY521" fmla="*/ 351807 h 1476373"/>
                <a:gd name="connsiteX522" fmla="*/ 394941 w 623243"/>
                <a:gd name="connsiteY522" fmla="*/ 351807 h 1476373"/>
                <a:gd name="connsiteX523" fmla="*/ 326016 w 623243"/>
                <a:gd name="connsiteY523" fmla="*/ 444405 h 1476373"/>
                <a:gd name="connsiteX524" fmla="*/ 317257 w 623243"/>
                <a:gd name="connsiteY524" fmla="*/ 444786 h 1476373"/>
                <a:gd name="connsiteX525" fmla="*/ 321636 w 623243"/>
                <a:gd name="connsiteY525" fmla="*/ 472838 h 1476373"/>
                <a:gd name="connsiteX526" fmla="*/ 326460 w 623243"/>
                <a:gd name="connsiteY526" fmla="*/ 472648 h 1476373"/>
                <a:gd name="connsiteX527" fmla="*/ 326016 w 623243"/>
                <a:gd name="connsiteY527" fmla="*/ 444405 h 1476373"/>
                <a:gd name="connsiteX528" fmla="*/ 326016 w 623243"/>
                <a:gd name="connsiteY528" fmla="*/ 444405 h 1476373"/>
                <a:gd name="connsiteX529" fmla="*/ 308055 w 623243"/>
                <a:gd name="connsiteY529" fmla="*/ 457352 h 1476373"/>
                <a:gd name="connsiteX530" fmla="*/ 303041 w 623243"/>
                <a:gd name="connsiteY530" fmla="*/ 434631 h 1476373"/>
                <a:gd name="connsiteX531" fmla="*/ 293901 w 623243"/>
                <a:gd name="connsiteY531" fmla="*/ 436281 h 1476373"/>
                <a:gd name="connsiteX532" fmla="*/ 297138 w 623243"/>
                <a:gd name="connsiteY532" fmla="*/ 457796 h 1476373"/>
                <a:gd name="connsiteX533" fmla="*/ 300502 w 623243"/>
                <a:gd name="connsiteY533" fmla="*/ 475440 h 1476373"/>
                <a:gd name="connsiteX534" fmla="*/ 306087 w 623243"/>
                <a:gd name="connsiteY534" fmla="*/ 475948 h 1476373"/>
                <a:gd name="connsiteX535" fmla="*/ 308055 w 623243"/>
                <a:gd name="connsiteY535" fmla="*/ 457352 h 1476373"/>
                <a:gd name="connsiteX536" fmla="*/ 308055 w 623243"/>
                <a:gd name="connsiteY536" fmla="*/ 457352 h 1476373"/>
                <a:gd name="connsiteX537" fmla="*/ 261533 w 623243"/>
                <a:gd name="connsiteY537" fmla="*/ 578257 h 1476373"/>
                <a:gd name="connsiteX538" fmla="*/ 253600 w 623243"/>
                <a:gd name="connsiteY538" fmla="*/ 578574 h 1476373"/>
                <a:gd name="connsiteX539" fmla="*/ 257598 w 623243"/>
                <a:gd name="connsiteY539" fmla="*/ 606626 h 1476373"/>
                <a:gd name="connsiteX540" fmla="*/ 262358 w 623243"/>
                <a:gd name="connsiteY540" fmla="*/ 606436 h 1476373"/>
                <a:gd name="connsiteX541" fmla="*/ 261533 w 623243"/>
                <a:gd name="connsiteY541" fmla="*/ 578257 h 1476373"/>
                <a:gd name="connsiteX542" fmla="*/ 261533 w 623243"/>
                <a:gd name="connsiteY542" fmla="*/ 578257 h 1476373"/>
                <a:gd name="connsiteX543" fmla="*/ 248776 w 623243"/>
                <a:gd name="connsiteY543" fmla="*/ 593552 h 1476373"/>
                <a:gd name="connsiteX544" fmla="*/ 244270 w 623243"/>
                <a:gd name="connsiteY544" fmla="*/ 573052 h 1476373"/>
                <a:gd name="connsiteX545" fmla="*/ 235893 w 623243"/>
                <a:gd name="connsiteY545" fmla="*/ 573370 h 1476373"/>
                <a:gd name="connsiteX546" fmla="*/ 237416 w 623243"/>
                <a:gd name="connsiteY546" fmla="*/ 593996 h 1476373"/>
                <a:gd name="connsiteX547" fmla="*/ 243382 w 623243"/>
                <a:gd name="connsiteY547" fmla="*/ 607705 h 1476373"/>
                <a:gd name="connsiteX548" fmla="*/ 246555 w 623243"/>
                <a:gd name="connsiteY548" fmla="*/ 607578 h 1476373"/>
                <a:gd name="connsiteX549" fmla="*/ 248776 w 623243"/>
                <a:gd name="connsiteY549" fmla="*/ 593552 h 1476373"/>
                <a:gd name="connsiteX550" fmla="*/ 248776 w 623243"/>
                <a:gd name="connsiteY550" fmla="*/ 593552 h 1476373"/>
                <a:gd name="connsiteX551" fmla="*/ 157765 w 623243"/>
                <a:gd name="connsiteY551" fmla="*/ 559026 h 1476373"/>
                <a:gd name="connsiteX552" fmla="*/ 151736 w 623243"/>
                <a:gd name="connsiteY552" fmla="*/ 539097 h 1476373"/>
                <a:gd name="connsiteX553" fmla="*/ 143231 w 623243"/>
                <a:gd name="connsiteY553" fmla="*/ 540621 h 1476373"/>
                <a:gd name="connsiteX554" fmla="*/ 147102 w 623243"/>
                <a:gd name="connsiteY554" fmla="*/ 560676 h 1476373"/>
                <a:gd name="connsiteX555" fmla="*/ 151862 w 623243"/>
                <a:gd name="connsiteY555" fmla="*/ 575845 h 1476373"/>
                <a:gd name="connsiteX556" fmla="*/ 156940 w 623243"/>
                <a:gd name="connsiteY556" fmla="*/ 575654 h 1476373"/>
                <a:gd name="connsiteX557" fmla="*/ 157765 w 623243"/>
                <a:gd name="connsiteY557" fmla="*/ 559026 h 1476373"/>
                <a:gd name="connsiteX558" fmla="*/ 157765 w 623243"/>
                <a:gd name="connsiteY558" fmla="*/ 559026 h 1476373"/>
                <a:gd name="connsiteX559" fmla="*/ 137075 w 623243"/>
                <a:gd name="connsiteY559" fmla="*/ 558709 h 1476373"/>
                <a:gd name="connsiteX560" fmla="*/ 134092 w 623243"/>
                <a:gd name="connsiteY560" fmla="*/ 538907 h 1476373"/>
                <a:gd name="connsiteX561" fmla="*/ 122668 w 623243"/>
                <a:gd name="connsiteY561" fmla="*/ 539351 h 1476373"/>
                <a:gd name="connsiteX562" fmla="*/ 124952 w 623243"/>
                <a:gd name="connsiteY562" fmla="*/ 560423 h 1476373"/>
                <a:gd name="connsiteX563" fmla="*/ 132886 w 623243"/>
                <a:gd name="connsiteY563" fmla="*/ 577495 h 1476373"/>
                <a:gd name="connsiteX564" fmla="*/ 140565 w 623243"/>
                <a:gd name="connsiteY564" fmla="*/ 575020 h 1476373"/>
                <a:gd name="connsiteX565" fmla="*/ 137075 w 623243"/>
                <a:gd name="connsiteY565" fmla="*/ 558709 h 1476373"/>
                <a:gd name="connsiteX566" fmla="*/ 137075 w 623243"/>
                <a:gd name="connsiteY566" fmla="*/ 558709 h 1476373"/>
                <a:gd name="connsiteX567" fmla="*/ 55393 w 623243"/>
                <a:gd name="connsiteY567" fmla="*/ 543223 h 1476373"/>
                <a:gd name="connsiteX568" fmla="*/ 48665 w 623243"/>
                <a:gd name="connsiteY568" fmla="*/ 526214 h 1476373"/>
                <a:gd name="connsiteX569" fmla="*/ 41747 w 623243"/>
                <a:gd name="connsiteY569" fmla="*/ 528498 h 1476373"/>
                <a:gd name="connsiteX570" fmla="*/ 44794 w 623243"/>
                <a:gd name="connsiteY570" fmla="*/ 545317 h 1476373"/>
                <a:gd name="connsiteX571" fmla="*/ 51140 w 623243"/>
                <a:gd name="connsiteY571" fmla="*/ 559280 h 1476373"/>
                <a:gd name="connsiteX572" fmla="*/ 57043 w 623243"/>
                <a:gd name="connsiteY572" fmla="*/ 558264 h 1476373"/>
                <a:gd name="connsiteX573" fmla="*/ 55393 w 623243"/>
                <a:gd name="connsiteY573" fmla="*/ 543223 h 1476373"/>
                <a:gd name="connsiteX574" fmla="*/ 55393 w 623243"/>
                <a:gd name="connsiteY574" fmla="*/ 543223 h 1476373"/>
                <a:gd name="connsiteX575" fmla="*/ 34195 w 623243"/>
                <a:gd name="connsiteY575" fmla="*/ 548364 h 1476373"/>
                <a:gd name="connsiteX576" fmla="*/ 26198 w 623243"/>
                <a:gd name="connsiteY576" fmla="*/ 535670 h 1476373"/>
                <a:gd name="connsiteX577" fmla="*/ 20105 w 623243"/>
                <a:gd name="connsiteY577" fmla="*/ 538590 h 1476373"/>
                <a:gd name="connsiteX578" fmla="*/ 24675 w 623243"/>
                <a:gd name="connsiteY578" fmla="*/ 554520 h 1476373"/>
                <a:gd name="connsiteX579" fmla="*/ 32291 w 623243"/>
                <a:gd name="connsiteY579" fmla="*/ 565373 h 1476373"/>
                <a:gd name="connsiteX580" fmla="*/ 37876 w 623243"/>
                <a:gd name="connsiteY580" fmla="*/ 562771 h 1476373"/>
                <a:gd name="connsiteX581" fmla="*/ 34195 w 623243"/>
                <a:gd name="connsiteY581" fmla="*/ 548364 h 1476373"/>
                <a:gd name="connsiteX582" fmla="*/ 34195 w 623243"/>
                <a:gd name="connsiteY582" fmla="*/ 548364 h 1476373"/>
                <a:gd name="connsiteX583" fmla="*/ 85095 w 623243"/>
                <a:gd name="connsiteY583" fmla="*/ 428411 h 1476373"/>
                <a:gd name="connsiteX584" fmla="*/ 81922 w 623243"/>
                <a:gd name="connsiteY584" fmla="*/ 413560 h 1476373"/>
                <a:gd name="connsiteX585" fmla="*/ 75512 w 623243"/>
                <a:gd name="connsiteY585" fmla="*/ 413814 h 1476373"/>
                <a:gd name="connsiteX586" fmla="*/ 74877 w 623243"/>
                <a:gd name="connsiteY586" fmla="*/ 428792 h 1476373"/>
                <a:gd name="connsiteX587" fmla="*/ 77352 w 623243"/>
                <a:gd name="connsiteY587" fmla="*/ 443834 h 1476373"/>
                <a:gd name="connsiteX588" fmla="*/ 85222 w 623243"/>
                <a:gd name="connsiteY588" fmla="*/ 443516 h 1476373"/>
                <a:gd name="connsiteX589" fmla="*/ 85095 w 623243"/>
                <a:gd name="connsiteY589" fmla="*/ 428411 h 1476373"/>
                <a:gd name="connsiteX590" fmla="*/ 85095 w 623243"/>
                <a:gd name="connsiteY590" fmla="*/ 428411 h 1476373"/>
                <a:gd name="connsiteX591" fmla="*/ 62310 w 623243"/>
                <a:gd name="connsiteY591" fmla="*/ 416670 h 1476373"/>
                <a:gd name="connsiteX592" fmla="*/ 56218 w 623243"/>
                <a:gd name="connsiteY592" fmla="*/ 416923 h 1476373"/>
                <a:gd name="connsiteX593" fmla="*/ 62184 w 623243"/>
                <a:gd name="connsiteY593" fmla="*/ 450307 h 1476373"/>
                <a:gd name="connsiteX594" fmla="*/ 69927 w 623243"/>
                <a:gd name="connsiteY594" fmla="*/ 448911 h 1476373"/>
                <a:gd name="connsiteX595" fmla="*/ 62310 w 623243"/>
                <a:gd name="connsiteY595" fmla="*/ 416670 h 1476373"/>
                <a:gd name="connsiteX596" fmla="*/ 62310 w 623243"/>
                <a:gd name="connsiteY596" fmla="*/ 416670 h 1476373"/>
                <a:gd name="connsiteX597" fmla="*/ 219201 w 623243"/>
                <a:gd name="connsiteY597" fmla="*/ 387856 h 1476373"/>
                <a:gd name="connsiteX598" fmla="*/ 214822 w 623243"/>
                <a:gd name="connsiteY598" fmla="*/ 424286 h 1476373"/>
                <a:gd name="connsiteX599" fmla="*/ 222819 w 623243"/>
                <a:gd name="connsiteY599" fmla="*/ 424984 h 1476373"/>
                <a:gd name="connsiteX600" fmla="*/ 224976 w 623243"/>
                <a:gd name="connsiteY600" fmla="*/ 408736 h 1476373"/>
                <a:gd name="connsiteX601" fmla="*/ 227705 w 623243"/>
                <a:gd name="connsiteY601" fmla="*/ 391029 h 1476373"/>
                <a:gd name="connsiteX602" fmla="*/ 219201 w 623243"/>
                <a:gd name="connsiteY602" fmla="*/ 387856 h 1476373"/>
                <a:gd name="connsiteX603" fmla="*/ 219201 w 623243"/>
                <a:gd name="connsiteY603" fmla="*/ 387856 h 1476373"/>
                <a:gd name="connsiteX604" fmla="*/ 201811 w 623243"/>
                <a:gd name="connsiteY604" fmla="*/ 376812 h 1476373"/>
                <a:gd name="connsiteX605" fmla="*/ 196162 w 623243"/>
                <a:gd name="connsiteY605" fmla="*/ 397693 h 1476373"/>
                <a:gd name="connsiteX606" fmla="*/ 198764 w 623243"/>
                <a:gd name="connsiteY606" fmla="*/ 419082 h 1476373"/>
                <a:gd name="connsiteX607" fmla="*/ 206508 w 623243"/>
                <a:gd name="connsiteY607" fmla="*/ 418764 h 1476373"/>
                <a:gd name="connsiteX608" fmla="*/ 207586 w 623243"/>
                <a:gd name="connsiteY608" fmla="*/ 400168 h 1476373"/>
                <a:gd name="connsiteX609" fmla="*/ 207904 w 623243"/>
                <a:gd name="connsiteY609" fmla="*/ 379034 h 1476373"/>
                <a:gd name="connsiteX610" fmla="*/ 201811 w 623243"/>
                <a:gd name="connsiteY610" fmla="*/ 376812 h 1476373"/>
                <a:gd name="connsiteX611" fmla="*/ 201811 w 623243"/>
                <a:gd name="connsiteY611" fmla="*/ 376812 h 1476373"/>
                <a:gd name="connsiteX612" fmla="*/ 123048 w 623243"/>
                <a:gd name="connsiteY612" fmla="*/ 290307 h 1476373"/>
                <a:gd name="connsiteX613" fmla="*/ 119558 w 623243"/>
                <a:gd name="connsiteY613" fmla="*/ 289038 h 1476373"/>
                <a:gd name="connsiteX614" fmla="*/ 112513 w 623243"/>
                <a:gd name="connsiteY614" fmla="*/ 314488 h 1476373"/>
                <a:gd name="connsiteX615" fmla="*/ 115750 w 623243"/>
                <a:gd name="connsiteY615" fmla="*/ 319438 h 1476373"/>
                <a:gd name="connsiteX616" fmla="*/ 123810 w 623243"/>
                <a:gd name="connsiteY616" fmla="*/ 314044 h 1476373"/>
                <a:gd name="connsiteX617" fmla="*/ 123048 w 623243"/>
                <a:gd name="connsiteY617" fmla="*/ 290307 h 1476373"/>
                <a:gd name="connsiteX618" fmla="*/ 123048 w 623243"/>
                <a:gd name="connsiteY618" fmla="*/ 290307 h 1476373"/>
                <a:gd name="connsiteX619" fmla="*/ 106547 w 623243"/>
                <a:gd name="connsiteY619" fmla="*/ 287768 h 1476373"/>
                <a:gd name="connsiteX620" fmla="*/ 103881 w 623243"/>
                <a:gd name="connsiteY620" fmla="*/ 287515 h 1476373"/>
                <a:gd name="connsiteX621" fmla="*/ 99820 w 623243"/>
                <a:gd name="connsiteY621" fmla="*/ 301033 h 1476373"/>
                <a:gd name="connsiteX622" fmla="*/ 101533 w 623243"/>
                <a:gd name="connsiteY622" fmla="*/ 317281 h 1476373"/>
                <a:gd name="connsiteX623" fmla="*/ 107689 w 623243"/>
                <a:gd name="connsiteY623" fmla="*/ 317852 h 1476373"/>
                <a:gd name="connsiteX624" fmla="*/ 110101 w 623243"/>
                <a:gd name="connsiteY624" fmla="*/ 302048 h 1476373"/>
                <a:gd name="connsiteX625" fmla="*/ 106547 w 623243"/>
                <a:gd name="connsiteY625" fmla="*/ 287768 h 1476373"/>
                <a:gd name="connsiteX626" fmla="*/ 106547 w 623243"/>
                <a:gd name="connsiteY626" fmla="*/ 287768 h 1476373"/>
                <a:gd name="connsiteX627" fmla="*/ 310974 w 623243"/>
                <a:gd name="connsiteY627" fmla="*/ 6039 h 1476373"/>
                <a:gd name="connsiteX628" fmla="*/ 300121 w 623243"/>
                <a:gd name="connsiteY628" fmla="*/ 38788 h 1476373"/>
                <a:gd name="connsiteX629" fmla="*/ 306912 w 623243"/>
                <a:gd name="connsiteY629" fmla="*/ 39422 h 1476373"/>
                <a:gd name="connsiteX630" fmla="*/ 310911 w 623243"/>
                <a:gd name="connsiteY630" fmla="*/ 25586 h 1476373"/>
                <a:gd name="connsiteX631" fmla="*/ 317638 w 623243"/>
                <a:gd name="connsiteY631" fmla="*/ 10735 h 1476373"/>
                <a:gd name="connsiteX632" fmla="*/ 310974 w 623243"/>
                <a:gd name="connsiteY632" fmla="*/ 6039 h 1476373"/>
                <a:gd name="connsiteX633" fmla="*/ 310974 w 623243"/>
                <a:gd name="connsiteY633" fmla="*/ 6039 h 1476373"/>
                <a:gd name="connsiteX634" fmla="*/ 299042 w 623243"/>
                <a:gd name="connsiteY634" fmla="*/ 2104 h 1476373"/>
                <a:gd name="connsiteX635" fmla="*/ 297011 w 623243"/>
                <a:gd name="connsiteY635" fmla="*/ 19049 h 1476373"/>
                <a:gd name="connsiteX636" fmla="*/ 292759 w 623243"/>
                <a:gd name="connsiteY636" fmla="*/ 33901 h 1476373"/>
                <a:gd name="connsiteX637" fmla="*/ 288570 w 623243"/>
                <a:gd name="connsiteY637" fmla="*/ 33520 h 1476373"/>
                <a:gd name="connsiteX638" fmla="*/ 286666 w 623243"/>
                <a:gd name="connsiteY638" fmla="*/ 16574 h 1476373"/>
                <a:gd name="connsiteX639" fmla="*/ 294409 w 623243"/>
                <a:gd name="connsiteY639" fmla="*/ 390 h 1476373"/>
                <a:gd name="connsiteX640" fmla="*/ 299042 w 623243"/>
                <a:gd name="connsiteY640" fmla="*/ 2104 h 1476373"/>
                <a:gd name="connsiteX641" fmla="*/ 299042 w 623243"/>
                <a:gd name="connsiteY641" fmla="*/ 2104 h 1476373"/>
                <a:gd name="connsiteX642" fmla="*/ 502390 w 623243"/>
                <a:gd name="connsiteY642" fmla="*/ 298114 h 1476373"/>
                <a:gd name="connsiteX643" fmla="*/ 487222 w 623243"/>
                <a:gd name="connsiteY643" fmla="*/ 328133 h 1476373"/>
                <a:gd name="connsiteX644" fmla="*/ 492934 w 623243"/>
                <a:gd name="connsiteY644" fmla="*/ 331116 h 1476373"/>
                <a:gd name="connsiteX645" fmla="*/ 508420 w 623243"/>
                <a:gd name="connsiteY645" fmla="*/ 301223 h 1476373"/>
                <a:gd name="connsiteX646" fmla="*/ 502390 w 623243"/>
                <a:gd name="connsiteY646" fmla="*/ 298114 h 1476373"/>
                <a:gd name="connsiteX647" fmla="*/ 502390 w 623243"/>
                <a:gd name="connsiteY647" fmla="*/ 298114 h 1476373"/>
                <a:gd name="connsiteX648" fmla="*/ 488428 w 623243"/>
                <a:gd name="connsiteY648" fmla="*/ 283516 h 1476373"/>
                <a:gd name="connsiteX649" fmla="*/ 495092 w 623243"/>
                <a:gd name="connsiteY649" fmla="*/ 289545 h 1476373"/>
                <a:gd name="connsiteX650" fmla="*/ 488618 w 623243"/>
                <a:gd name="connsiteY650" fmla="*/ 304079 h 1476373"/>
                <a:gd name="connsiteX651" fmla="*/ 485191 w 623243"/>
                <a:gd name="connsiteY651" fmla="*/ 316646 h 1476373"/>
                <a:gd name="connsiteX652" fmla="*/ 479479 w 623243"/>
                <a:gd name="connsiteY652" fmla="*/ 316900 h 1476373"/>
                <a:gd name="connsiteX653" fmla="*/ 488428 w 623243"/>
                <a:gd name="connsiteY653" fmla="*/ 283516 h 1476373"/>
                <a:gd name="connsiteX654" fmla="*/ 488428 w 623243"/>
                <a:gd name="connsiteY654" fmla="*/ 283516 h 1476373"/>
                <a:gd name="connsiteX655" fmla="*/ 412712 w 623243"/>
                <a:gd name="connsiteY655" fmla="*/ 169974 h 1476373"/>
                <a:gd name="connsiteX656" fmla="*/ 403445 w 623243"/>
                <a:gd name="connsiteY656" fmla="*/ 193266 h 1476373"/>
                <a:gd name="connsiteX657" fmla="*/ 399764 w 623243"/>
                <a:gd name="connsiteY657" fmla="*/ 213956 h 1476373"/>
                <a:gd name="connsiteX658" fmla="*/ 404397 w 623243"/>
                <a:gd name="connsiteY658" fmla="*/ 215670 h 1476373"/>
                <a:gd name="connsiteX659" fmla="*/ 413156 w 623243"/>
                <a:gd name="connsiteY659" fmla="*/ 196884 h 1476373"/>
                <a:gd name="connsiteX660" fmla="*/ 418931 w 623243"/>
                <a:gd name="connsiteY660" fmla="*/ 172258 h 1476373"/>
                <a:gd name="connsiteX661" fmla="*/ 412712 w 623243"/>
                <a:gd name="connsiteY661" fmla="*/ 169974 h 1476373"/>
                <a:gd name="connsiteX662" fmla="*/ 412712 w 623243"/>
                <a:gd name="connsiteY662" fmla="*/ 169974 h 1476373"/>
                <a:gd name="connsiteX663" fmla="*/ 394179 w 623243"/>
                <a:gd name="connsiteY663" fmla="*/ 163056 h 1476373"/>
                <a:gd name="connsiteX664" fmla="*/ 399574 w 623243"/>
                <a:gd name="connsiteY664" fmla="*/ 165023 h 1476373"/>
                <a:gd name="connsiteX665" fmla="*/ 396020 w 623243"/>
                <a:gd name="connsiteY665" fmla="*/ 188760 h 1476373"/>
                <a:gd name="connsiteX666" fmla="*/ 390625 w 623243"/>
                <a:gd name="connsiteY666" fmla="*/ 209894 h 1476373"/>
                <a:gd name="connsiteX667" fmla="*/ 385103 w 623243"/>
                <a:gd name="connsiteY667" fmla="*/ 209387 h 1476373"/>
                <a:gd name="connsiteX668" fmla="*/ 385611 w 623243"/>
                <a:gd name="connsiteY668" fmla="*/ 186348 h 1476373"/>
                <a:gd name="connsiteX669" fmla="*/ 394179 w 623243"/>
                <a:gd name="connsiteY669" fmla="*/ 163056 h 1476373"/>
                <a:gd name="connsiteX670" fmla="*/ 394179 w 623243"/>
                <a:gd name="connsiteY670" fmla="*/ 163056 h 1476373"/>
                <a:gd name="connsiteX671" fmla="*/ 301644 w 623243"/>
                <a:gd name="connsiteY671" fmla="*/ 244547 h 1476373"/>
                <a:gd name="connsiteX672" fmla="*/ 295234 w 623243"/>
                <a:gd name="connsiteY672" fmla="*/ 263651 h 1476373"/>
                <a:gd name="connsiteX673" fmla="*/ 291934 w 623243"/>
                <a:gd name="connsiteY673" fmla="*/ 284024 h 1476373"/>
                <a:gd name="connsiteX674" fmla="*/ 300439 w 623243"/>
                <a:gd name="connsiteY674" fmla="*/ 285991 h 1476373"/>
                <a:gd name="connsiteX675" fmla="*/ 305326 w 623243"/>
                <a:gd name="connsiteY675" fmla="*/ 266063 h 1476373"/>
                <a:gd name="connsiteX676" fmla="*/ 307039 w 623243"/>
                <a:gd name="connsiteY676" fmla="*/ 245753 h 1476373"/>
                <a:gd name="connsiteX677" fmla="*/ 301644 w 623243"/>
                <a:gd name="connsiteY677" fmla="*/ 244547 h 1476373"/>
                <a:gd name="connsiteX678" fmla="*/ 301644 w 623243"/>
                <a:gd name="connsiteY678" fmla="*/ 244547 h 1476373"/>
                <a:gd name="connsiteX679" fmla="*/ 283049 w 623243"/>
                <a:gd name="connsiteY679" fmla="*/ 235091 h 1476373"/>
                <a:gd name="connsiteX680" fmla="*/ 274798 w 623243"/>
                <a:gd name="connsiteY680" fmla="*/ 276789 h 1476373"/>
                <a:gd name="connsiteX681" fmla="*/ 284381 w 623243"/>
                <a:gd name="connsiteY681" fmla="*/ 276408 h 1476373"/>
                <a:gd name="connsiteX682" fmla="*/ 286286 w 623243"/>
                <a:gd name="connsiteY682" fmla="*/ 255971 h 1476373"/>
                <a:gd name="connsiteX683" fmla="*/ 289141 w 623243"/>
                <a:gd name="connsiteY683" fmla="*/ 237376 h 1476373"/>
                <a:gd name="connsiteX684" fmla="*/ 283049 w 623243"/>
                <a:gd name="connsiteY684" fmla="*/ 235091 h 1476373"/>
                <a:gd name="connsiteX685" fmla="*/ 283049 w 623243"/>
                <a:gd name="connsiteY685" fmla="*/ 235091 h 1476373"/>
                <a:gd name="connsiteX686" fmla="*/ 173885 w 623243"/>
                <a:gd name="connsiteY686" fmla="*/ 180002 h 1476373"/>
                <a:gd name="connsiteX687" fmla="*/ 167666 w 623243"/>
                <a:gd name="connsiteY687" fmla="*/ 225761 h 1476373"/>
                <a:gd name="connsiteX688" fmla="*/ 176043 w 623243"/>
                <a:gd name="connsiteY688" fmla="*/ 227665 h 1476373"/>
                <a:gd name="connsiteX689" fmla="*/ 181121 w 623243"/>
                <a:gd name="connsiteY689" fmla="*/ 180700 h 1476373"/>
                <a:gd name="connsiteX690" fmla="*/ 173885 w 623243"/>
                <a:gd name="connsiteY690" fmla="*/ 180002 h 1476373"/>
                <a:gd name="connsiteX691" fmla="*/ 173885 w 623243"/>
                <a:gd name="connsiteY691" fmla="*/ 180002 h 1476373"/>
                <a:gd name="connsiteX692" fmla="*/ 154401 w 623243"/>
                <a:gd name="connsiteY692" fmla="*/ 176320 h 1476373"/>
                <a:gd name="connsiteX693" fmla="*/ 147991 w 623243"/>
                <a:gd name="connsiteY693" fmla="*/ 176574 h 1476373"/>
                <a:gd name="connsiteX694" fmla="*/ 145643 w 623243"/>
                <a:gd name="connsiteY694" fmla="*/ 198915 h 1476373"/>
                <a:gd name="connsiteX695" fmla="*/ 144056 w 623243"/>
                <a:gd name="connsiteY695" fmla="*/ 219605 h 1476373"/>
                <a:gd name="connsiteX696" fmla="*/ 152687 w 623243"/>
                <a:gd name="connsiteY696" fmla="*/ 221636 h 1476373"/>
                <a:gd name="connsiteX697" fmla="*/ 155924 w 623243"/>
                <a:gd name="connsiteY697" fmla="*/ 198090 h 1476373"/>
                <a:gd name="connsiteX698" fmla="*/ 154401 w 623243"/>
                <a:gd name="connsiteY698" fmla="*/ 176320 h 1476373"/>
                <a:gd name="connsiteX699" fmla="*/ 154401 w 623243"/>
                <a:gd name="connsiteY699" fmla="*/ 176320 h 1476373"/>
                <a:gd name="connsiteX700" fmla="*/ 333568 w 623243"/>
                <a:gd name="connsiteY700" fmla="*/ 102064 h 1476373"/>
                <a:gd name="connsiteX701" fmla="*/ 322652 w 623243"/>
                <a:gd name="connsiteY701" fmla="*/ 122627 h 1476373"/>
                <a:gd name="connsiteX702" fmla="*/ 319352 w 623243"/>
                <a:gd name="connsiteY702" fmla="*/ 143445 h 1476373"/>
                <a:gd name="connsiteX703" fmla="*/ 326396 w 623243"/>
                <a:gd name="connsiteY703" fmla="*/ 145031 h 1476373"/>
                <a:gd name="connsiteX704" fmla="*/ 332807 w 623243"/>
                <a:gd name="connsiteY704" fmla="*/ 126436 h 1476373"/>
                <a:gd name="connsiteX705" fmla="*/ 338265 w 623243"/>
                <a:gd name="connsiteY705" fmla="*/ 104539 h 1476373"/>
                <a:gd name="connsiteX706" fmla="*/ 333568 w 623243"/>
                <a:gd name="connsiteY706" fmla="*/ 102064 h 1476373"/>
                <a:gd name="connsiteX707" fmla="*/ 333568 w 623243"/>
                <a:gd name="connsiteY707" fmla="*/ 102064 h 1476373"/>
                <a:gd name="connsiteX708" fmla="*/ 309578 w 623243"/>
                <a:gd name="connsiteY708" fmla="*/ 86642 h 1476373"/>
                <a:gd name="connsiteX709" fmla="*/ 301454 w 623243"/>
                <a:gd name="connsiteY709" fmla="*/ 106888 h 1476373"/>
                <a:gd name="connsiteX710" fmla="*/ 298535 w 623243"/>
                <a:gd name="connsiteY710" fmla="*/ 131386 h 1476373"/>
                <a:gd name="connsiteX711" fmla="*/ 307928 w 623243"/>
                <a:gd name="connsiteY711" fmla="*/ 133544 h 1476373"/>
                <a:gd name="connsiteX712" fmla="*/ 311990 w 623243"/>
                <a:gd name="connsiteY712" fmla="*/ 110950 h 1476373"/>
                <a:gd name="connsiteX713" fmla="*/ 315226 w 623243"/>
                <a:gd name="connsiteY713" fmla="*/ 88673 h 1476373"/>
                <a:gd name="connsiteX714" fmla="*/ 309578 w 623243"/>
                <a:gd name="connsiteY714" fmla="*/ 86642 h 1476373"/>
                <a:gd name="connsiteX715" fmla="*/ 309578 w 623243"/>
                <a:gd name="connsiteY715" fmla="*/ 86642 h 1476373"/>
                <a:gd name="connsiteX716" fmla="*/ 212093 w 623243"/>
                <a:gd name="connsiteY716" fmla="*/ 46594 h 1476373"/>
                <a:gd name="connsiteX717" fmla="*/ 206888 w 623243"/>
                <a:gd name="connsiteY717" fmla="*/ 69886 h 1476373"/>
                <a:gd name="connsiteX718" fmla="*/ 207459 w 623243"/>
                <a:gd name="connsiteY718" fmla="*/ 90006 h 1476373"/>
                <a:gd name="connsiteX719" fmla="*/ 212537 w 623243"/>
                <a:gd name="connsiteY719" fmla="*/ 91148 h 1476373"/>
                <a:gd name="connsiteX720" fmla="*/ 218122 w 623243"/>
                <a:gd name="connsiteY720" fmla="*/ 72489 h 1476373"/>
                <a:gd name="connsiteX721" fmla="*/ 218820 w 623243"/>
                <a:gd name="connsiteY721" fmla="*/ 48117 h 1476373"/>
                <a:gd name="connsiteX722" fmla="*/ 212093 w 623243"/>
                <a:gd name="connsiteY722" fmla="*/ 46594 h 147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</a:cxnLst>
              <a:rect l="l" t="t" r="r" b="b"/>
              <a:pathLst>
                <a:path w="623243" h="1476373">
                  <a:moveTo>
                    <a:pt x="196416" y="34028"/>
                  </a:moveTo>
                  <a:cubicBezTo>
                    <a:pt x="195655" y="31933"/>
                    <a:pt x="193053" y="30917"/>
                    <a:pt x="191339" y="32187"/>
                  </a:cubicBezTo>
                  <a:cubicBezTo>
                    <a:pt x="186706" y="35551"/>
                    <a:pt x="186071" y="41453"/>
                    <a:pt x="184802" y="46975"/>
                  </a:cubicBezTo>
                  <a:cubicBezTo>
                    <a:pt x="183215" y="54020"/>
                    <a:pt x="182327" y="61191"/>
                    <a:pt x="181946" y="68490"/>
                  </a:cubicBezTo>
                  <a:cubicBezTo>
                    <a:pt x="181755" y="71790"/>
                    <a:pt x="183215" y="74583"/>
                    <a:pt x="186579" y="75598"/>
                  </a:cubicBezTo>
                  <a:cubicBezTo>
                    <a:pt x="187658" y="75916"/>
                    <a:pt x="188610" y="75662"/>
                    <a:pt x="189625" y="75471"/>
                  </a:cubicBezTo>
                  <a:cubicBezTo>
                    <a:pt x="192291" y="74964"/>
                    <a:pt x="193306" y="71981"/>
                    <a:pt x="193370" y="69633"/>
                  </a:cubicBezTo>
                  <a:cubicBezTo>
                    <a:pt x="193624" y="62905"/>
                    <a:pt x="194322" y="56114"/>
                    <a:pt x="195337" y="49514"/>
                  </a:cubicBezTo>
                  <a:cubicBezTo>
                    <a:pt x="196162" y="44246"/>
                    <a:pt x="198320" y="39295"/>
                    <a:pt x="196416" y="34028"/>
                  </a:cubicBezTo>
                  <a:lnTo>
                    <a:pt x="196416" y="34028"/>
                  </a:lnTo>
                  <a:close/>
                  <a:moveTo>
                    <a:pt x="298027" y="1454608"/>
                  </a:moveTo>
                  <a:cubicBezTo>
                    <a:pt x="295742" y="1449214"/>
                    <a:pt x="294028" y="1443692"/>
                    <a:pt x="291997" y="1438297"/>
                  </a:cubicBezTo>
                  <a:cubicBezTo>
                    <a:pt x="290347" y="1433855"/>
                    <a:pt x="282985" y="1434806"/>
                    <a:pt x="283810" y="1439757"/>
                  </a:cubicBezTo>
                  <a:cubicBezTo>
                    <a:pt x="285460" y="1449721"/>
                    <a:pt x="288697" y="1465652"/>
                    <a:pt x="296884" y="1472442"/>
                  </a:cubicBezTo>
                  <a:cubicBezTo>
                    <a:pt x="299486" y="1474600"/>
                    <a:pt x="302914" y="1472823"/>
                    <a:pt x="302850" y="1469587"/>
                  </a:cubicBezTo>
                  <a:cubicBezTo>
                    <a:pt x="302787" y="1464255"/>
                    <a:pt x="300058" y="1459495"/>
                    <a:pt x="298027" y="1454608"/>
                  </a:cubicBezTo>
                  <a:lnTo>
                    <a:pt x="298027" y="1454608"/>
                  </a:lnTo>
                  <a:close/>
                  <a:moveTo>
                    <a:pt x="286031" y="1468444"/>
                  </a:moveTo>
                  <a:cubicBezTo>
                    <a:pt x="289205" y="1474347"/>
                    <a:pt x="281843" y="1479551"/>
                    <a:pt x="277717" y="1474029"/>
                  </a:cubicBezTo>
                  <a:cubicBezTo>
                    <a:pt x="270736" y="1464890"/>
                    <a:pt x="265214" y="1455052"/>
                    <a:pt x="259883" y="1444898"/>
                  </a:cubicBezTo>
                  <a:cubicBezTo>
                    <a:pt x="257281" y="1439821"/>
                    <a:pt x="263311" y="1435568"/>
                    <a:pt x="266865" y="1440201"/>
                  </a:cubicBezTo>
                  <a:cubicBezTo>
                    <a:pt x="273909" y="1449277"/>
                    <a:pt x="280573" y="1458353"/>
                    <a:pt x="286031" y="1468444"/>
                  </a:cubicBezTo>
                  <a:lnTo>
                    <a:pt x="286031" y="1468444"/>
                  </a:lnTo>
                  <a:close/>
                  <a:moveTo>
                    <a:pt x="446476" y="1371911"/>
                  </a:moveTo>
                  <a:cubicBezTo>
                    <a:pt x="441272" y="1386191"/>
                    <a:pt x="434798" y="1407833"/>
                    <a:pt x="441525" y="1423065"/>
                  </a:cubicBezTo>
                  <a:cubicBezTo>
                    <a:pt x="443493" y="1427508"/>
                    <a:pt x="449459" y="1427381"/>
                    <a:pt x="450601" y="1422684"/>
                  </a:cubicBezTo>
                  <a:cubicBezTo>
                    <a:pt x="452378" y="1415640"/>
                    <a:pt x="451173" y="1407896"/>
                    <a:pt x="451934" y="1400661"/>
                  </a:cubicBezTo>
                  <a:cubicBezTo>
                    <a:pt x="452696" y="1392665"/>
                    <a:pt x="454346" y="1384921"/>
                    <a:pt x="456885" y="1377432"/>
                  </a:cubicBezTo>
                  <a:cubicBezTo>
                    <a:pt x="459169" y="1370451"/>
                    <a:pt x="449014" y="1364866"/>
                    <a:pt x="446476" y="1371911"/>
                  </a:cubicBezTo>
                  <a:lnTo>
                    <a:pt x="446476" y="1371911"/>
                  </a:lnTo>
                  <a:close/>
                  <a:moveTo>
                    <a:pt x="438416" y="1368230"/>
                  </a:moveTo>
                  <a:cubicBezTo>
                    <a:pt x="440002" y="1376036"/>
                    <a:pt x="438860" y="1384160"/>
                    <a:pt x="438606" y="1392030"/>
                  </a:cubicBezTo>
                  <a:cubicBezTo>
                    <a:pt x="438352" y="1399265"/>
                    <a:pt x="438796" y="1407262"/>
                    <a:pt x="436702" y="1414053"/>
                  </a:cubicBezTo>
                  <a:cubicBezTo>
                    <a:pt x="434734" y="1420336"/>
                    <a:pt x="426420" y="1419828"/>
                    <a:pt x="425214" y="1412910"/>
                  </a:cubicBezTo>
                  <a:cubicBezTo>
                    <a:pt x="423882" y="1405104"/>
                    <a:pt x="425532" y="1396853"/>
                    <a:pt x="426294" y="1389047"/>
                  </a:cubicBezTo>
                  <a:cubicBezTo>
                    <a:pt x="426992" y="1381304"/>
                    <a:pt x="427182" y="1373497"/>
                    <a:pt x="429784" y="1366199"/>
                  </a:cubicBezTo>
                  <a:cubicBezTo>
                    <a:pt x="431434" y="1361375"/>
                    <a:pt x="437591" y="1364231"/>
                    <a:pt x="438416" y="1368230"/>
                  </a:cubicBezTo>
                  <a:lnTo>
                    <a:pt x="438416" y="1368230"/>
                  </a:lnTo>
                  <a:close/>
                  <a:moveTo>
                    <a:pt x="614600" y="1053815"/>
                  </a:moveTo>
                  <a:cubicBezTo>
                    <a:pt x="611934" y="1059209"/>
                    <a:pt x="609332" y="1066000"/>
                    <a:pt x="607555" y="1073108"/>
                  </a:cubicBezTo>
                  <a:cubicBezTo>
                    <a:pt x="608000" y="1066381"/>
                    <a:pt x="608507" y="1059590"/>
                    <a:pt x="609015" y="1052862"/>
                  </a:cubicBezTo>
                  <a:cubicBezTo>
                    <a:pt x="609396" y="1047214"/>
                    <a:pt x="602224" y="1045627"/>
                    <a:pt x="600574" y="1050895"/>
                  </a:cubicBezTo>
                  <a:cubicBezTo>
                    <a:pt x="598225" y="1058257"/>
                    <a:pt x="596639" y="1065429"/>
                    <a:pt x="595750" y="1073172"/>
                  </a:cubicBezTo>
                  <a:cubicBezTo>
                    <a:pt x="595052" y="1079582"/>
                    <a:pt x="593465" y="1087135"/>
                    <a:pt x="596131" y="1093354"/>
                  </a:cubicBezTo>
                  <a:cubicBezTo>
                    <a:pt x="597845" y="1097353"/>
                    <a:pt x="603430" y="1098241"/>
                    <a:pt x="605334" y="1094243"/>
                  </a:cubicBezTo>
                  <a:cubicBezTo>
                    <a:pt x="605461" y="1093926"/>
                    <a:pt x="605524" y="1093608"/>
                    <a:pt x="605651" y="1093291"/>
                  </a:cubicBezTo>
                  <a:cubicBezTo>
                    <a:pt x="605905" y="1096337"/>
                    <a:pt x="606413" y="1099320"/>
                    <a:pt x="607492" y="1101986"/>
                  </a:cubicBezTo>
                  <a:cubicBezTo>
                    <a:pt x="608634" y="1105032"/>
                    <a:pt x="613077" y="1105603"/>
                    <a:pt x="614409" y="1102621"/>
                  </a:cubicBezTo>
                  <a:cubicBezTo>
                    <a:pt x="617393" y="1095893"/>
                    <a:pt x="617393" y="1088214"/>
                    <a:pt x="618471" y="1080915"/>
                  </a:cubicBezTo>
                  <a:cubicBezTo>
                    <a:pt x="619614" y="1072791"/>
                    <a:pt x="621645" y="1065048"/>
                    <a:pt x="623168" y="1056988"/>
                  </a:cubicBezTo>
                  <a:cubicBezTo>
                    <a:pt x="624056" y="1051911"/>
                    <a:pt x="616821" y="1049308"/>
                    <a:pt x="614600" y="1053815"/>
                  </a:cubicBezTo>
                  <a:lnTo>
                    <a:pt x="614600" y="1053815"/>
                  </a:lnTo>
                  <a:close/>
                  <a:moveTo>
                    <a:pt x="545929" y="1186841"/>
                  </a:moveTo>
                  <a:cubicBezTo>
                    <a:pt x="543707" y="1194330"/>
                    <a:pt x="541549" y="1201819"/>
                    <a:pt x="539518" y="1209309"/>
                  </a:cubicBezTo>
                  <a:cubicBezTo>
                    <a:pt x="537868" y="1215719"/>
                    <a:pt x="535330" y="1222129"/>
                    <a:pt x="538122" y="1228729"/>
                  </a:cubicBezTo>
                  <a:cubicBezTo>
                    <a:pt x="538947" y="1230633"/>
                    <a:pt x="541486" y="1232029"/>
                    <a:pt x="543263" y="1230633"/>
                  </a:cubicBezTo>
                  <a:cubicBezTo>
                    <a:pt x="548531" y="1226381"/>
                    <a:pt x="549419" y="1220034"/>
                    <a:pt x="550752" y="1213434"/>
                  </a:cubicBezTo>
                  <a:cubicBezTo>
                    <a:pt x="552466" y="1205310"/>
                    <a:pt x="553926" y="1197250"/>
                    <a:pt x="555449" y="1189063"/>
                  </a:cubicBezTo>
                  <a:cubicBezTo>
                    <a:pt x="556528" y="1182779"/>
                    <a:pt x="547642" y="1180939"/>
                    <a:pt x="545929" y="1186841"/>
                  </a:cubicBezTo>
                  <a:lnTo>
                    <a:pt x="545929" y="1186841"/>
                  </a:lnTo>
                  <a:close/>
                  <a:moveTo>
                    <a:pt x="531839" y="1179162"/>
                  </a:moveTo>
                  <a:cubicBezTo>
                    <a:pt x="533933" y="1173830"/>
                    <a:pt x="541232" y="1177448"/>
                    <a:pt x="540724" y="1182525"/>
                  </a:cubicBezTo>
                  <a:cubicBezTo>
                    <a:pt x="539963" y="1190332"/>
                    <a:pt x="538122" y="1198011"/>
                    <a:pt x="536662" y="1205627"/>
                  </a:cubicBezTo>
                  <a:cubicBezTo>
                    <a:pt x="535456" y="1211720"/>
                    <a:pt x="534949" y="1219209"/>
                    <a:pt x="529491" y="1222573"/>
                  </a:cubicBezTo>
                  <a:cubicBezTo>
                    <a:pt x="527777" y="1223652"/>
                    <a:pt x="524858" y="1223398"/>
                    <a:pt x="523715" y="1221304"/>
                  </a:cubicBezTo>
                  <a:cubicBezTo>
                    <a:pt x="520161" y="1214703"/>
                    <a:pt x="523081" y="1208103"/>
                    <a:pt x="524985" y="1201502"/>
                  </a:cubicBezTo>
                  <a:cubicBezTo>
                    <a:pt x="527142" y="1194013"/>
                    <a:pt x="528983" y="1186334"/>
                    <a:pt x="531839" y="1179162"/>
                  </a:cubicBezTo>
                  <a:lnTo>
                    <a:pt x="531839" y="1179162"/>
                  </a:lnTo>
                  <a:close/>
                  <a:moveTo>
                    <a:pt x="418360" y="1295687"/>
                  </a:moveTo>
                  <a:cubicBezTo>
                    <a:pt x="417535" y="1288071"/>
                    <a:pt x="416774" y="1280392"/>
                    <a:pt x="415504" y="1272839"/>
                  </a:cubicBezTo>
                  <a:cubicBezTo>
                    <a:pt x="414488" y="1266365"/>
                    <a:pt x="405667" y="1266746"/>
                    <a:pt x="405667" y="1273220"/>
                  </a:cubicBezTo>
                  <a:cubicBezTo>
                    <a:pt x="405730" y="1280836"/>
                    <a:pt x="406238" y="1288515"/>
                    <a:pt x="406746" y="1296195"/>
                  </a:cubicBezTo>
                  <a:cubicBezTo>
                    <a:pt x="407190" y="1302541"/>
                    <a:pt x="406873" y="1309523"/>
                    <a:pt x="410808" y="1314854"/>
                  </a:cubicBezTo>
                  <a:cubicBezTo>
                    <a:pt x="412648" y="1317329"/>
                    <a:pt x="416012" y="1317202"/>
                    <a:pt x="417472" y="1314600"/>
                  </a:cubicBezTo>
                  <a:cubicBezTo>
                    <a:pt x="420581" y="1308952"/>
                    <a:pt x="419058" y="1302034"/>
                    <a:pt x="418360" y="1295687"/>
                  </a:cubicBezTo>
                  <a:lnTo>
                    <a:pt x="418360" y="1295687"/>
                  </a:lnTo>
                  <a:close/>
                  <a:moveTo>
                    <a:pt x="399510" y="1287563"/>
                  </a:moveTo>
                  <a:cubicBezTo>
                    <a:pt x="398812" y="1279503"/>
                    <a:pt x="398114" y="1271252"/>
                    <a:pt x="396147" y="1263382"/>
                  </a:cubicBezTo>
                  <a:cubicBezTo>
                    <a:pt x="395258" y="1259955"/>
                    <a:pt x="390054" y="1260463"/>
                    <a:pt x="389546" y="1263636"/>
                  </a:cubicBezTo>
                  <a:cubicBezTo>
                    <a:pt x="387325" y="1278106"/>
                    <a:pt x="386627" y="1298226"/>
                    <a:pt x="390879" y="1312569"/>
                  </a:cubicBezTo>
                  <a:cubicBezTo>
                    <a:pt x="392212" y="1317266"/>
                    <a:pt x="398876" y="1316504"/>
                    <a:pt x="399701" y="1312188"/>
                  </a:cubicBezTo>
                  <a:cubicBezTo>
                    <a:pt x="401288" y="1304255"/>
                    <a:pt x="400145" y="1295687"/>
                    <a:pt x="399510" y="1287563"/>
                  </a:cubicBezTo>
                  <a:lnTo>
                    <a:pt x="399510" y="1287563"/>
                  </a:lnTo>
                  <a:close/>
                  <a:moveTo>
                    <a:pt x="474211" y="1159424"/>
                  </a:moveTo>
                  <a:cubicBezTo>
                    <a:pt x="473386" y="1155806"/>
                    <a:pt x="468499" y="1156187"/>
                    <a:pt x="467103" y="1158789"/>
                  </a:cubicBezTo>
                  <a:cubicBezTo>
                    <a:pt x="463802" y="1164691"/>
                    <a:pt x="463041" y="1172624"/>
                    <a:pt x="461771" y="1179352"/>
                  </a:cubicBezTo>
                  <a:cubicBezTo>
                    <a:pt x="460439" y="1186270"/>
                    <a:pt x="459106" y="1192363"/>
                    <a:pt x="461645" y="1199281"/>
                  </a:cubicBezTo>
                  <a:cubicBezTo>
                    <a:pt x="462724" y="1202137"/>
                    <a:pt x="466722" y="1203343"/>
                    <a:pt x="468626" y="1200804"/>
                  </a:cubicBezTo>
                  <a:cubicBezTo>
                    <a:pt x="473132" y="1194774"/>
                    <a:pt x="473386" y="1188237"/>
                    <a:pt x="474020" y="1180685"/>
                  </a:cubicBezTo>
                  <a:cubicBezTo>
                    <a:pt x="474528" y="1173767"/>
                    <a:pt x="475798" y="1166341"/>
                    <a:pt x="474211" y="1159424"/>
                  </a:cubicBezTo>
                  <a:lnTo>
                    <a:pt x="474211" y="1159424"/>
                  </a:lnTo>
                  <a:close/>
                  <a:moveTo>
                    <a:pt x="450728" y="1152886"/>
                  </a:moveTo>
                  <a:cubicBezTo>
                    <a:pt x="452569" y="1146984"/>
                    <a:pt x="461073" y="1148698"/>
                    <a:pt x="460312" y="1155171"/>
                  </a:cubicBezTo>
                  <a:cubicBezTo>
                    <a:pt x="459487" y="1162279"/>
                    <a:pt x="459487" y="1169324"/>
                    <a:pt x="459550" y="1176433"/>
                  </a:cubicBezTo>
                  <a:cubicBezTo>
                    <a:pt x="459614" y="1182525"/>
                    <a:pt x="461073" y="1188491"/>
                    <a:pt x="458662" y="1194013"/>
                  </a:cubicBezTo>
                  <a:cubicBezTo>
                    <a:pt x="457011" y="1197758"/>
                    <a:pt x="452061" y="1197504"/>
                    <a:pt x="449776" y="1194394"/>
                  </a:cubicBezTo>
                  <a:cubicBezTo>
                    <a:pt x="445587" y="1188745"/>
                    <a:pt x="446285" y="1180939"/>
                    <a:pt x="446476" y="1174275"/>
                  </a:cubicBezTo>
                  <a:cubicBezTo>
                    <a:pt x="446730" y="1166849"/>
                    <a:pt x="448507" y="1159804"/>
                    <a:pt x="450728" y="1152886"/>
                  </a:cubicBezTo>
                  <a:lnTo>
                    <a:pt x="450728" y="1152886"/>
                  </a:lnTo>
                  <a:close/>
                  <a:moveTo>
                    <a:pt x="533743" y="1039534"/>
                  </a:moveTo>
                  <a:cubicBezTo>
                    <a:pt x="529427" y="1045373"/>
                    <a:pt x="526762" y="1052545"/>
                    <a:pt x="524477" y="1059526"/>
                  </a:cubicBezTo>
                  <a:cubicBezTo>
                    <a:pt x="522509" y="1065746"/>
                    <a:pt x="519970" y="1073426"/>
                    <a:pt x="522636" y="1079963"/>
                  </a:cubicBezTo>
                  <a:cubicBezTo>
                    <a:pt x="523906" y="1083073"/>
                    <a:pt x="528285" y="1084659"/>
                    <a:pt x="530379" y="1081677"/>
                  </a:cubicBezTo>
                  <a:cubicBezTo>
                    <a:pt x="534060" y="1076662"/>
                    <a:pt x="534251" y="1069808"/>
                    <a:pt x="535711" y="1063779"/>
                  </a:cubicBezTo>
                  <a:cubicBezTo>
                    <a:pt x="537361" y="1056924"/>
                    <a:pt x="540153" y="1050705"/>
                    <a:pt x="542247" y="1044040"/>
                  </a:cubicBezTo>
                  <a:cubicBezTo>
                    <a:pt x="543771" y="1039344"/>
                    <a:pt x="536472" y="1035790"/>
                    <a:pt x="533743" y="1039534"/>
                  </a:cubicBezTo>
                  <a:lnTo>
                    <a:pt x="533743" y="1039534"/>
                  </a:lnTo>
                  <a:close/>
                  <a:moveTo>
                    <a:pt x="518511" y="1028491"/>
                  </a:moveTo>
                  <a:cubicBezTo>
                    <a:pt x="520669" y="1025064"/>
                    <a:pt x="526825" y="1026587"/>
                    <a:pt x="525810" y="1031220"/>
                  </a:cubicBezTo>
                  <a:cubicBezTo>
                    <a:pt x="523969" y="1039598"/>
                    <a:pt x="521430" y="1047849"/>
                    <a:pt x="519336" y="1056099"/>
                  </a:cubicBezTo>
                  <a:cubicBezTo>
                    <a:pt x="517559" y="1063144"/>
                    <a:pt x="517305" y="1071585"/>
                    <a:pt x="512608" y="1077234"/>
                  </a:cubicBezTo>
                  <a:cubicBezTo>
                    <a:pt x="510578" y="1079709"/>
                    <a:pt x="506198" y="1078757"/>
                    <a:pt x="505119" y="1075520"/>
                  </a:cubicBezTo>
                  <a:cubicBezTo>
                    <a:pt x="502517" y="1067714"/>
                    <a:pt x="505945" y="1059273"/>
                    <a:pt x="508166" y="1051847"/>
                  </a:cubicBezTo>
                  <a:cubicBezTo>
                    <a:pt x="510578" y="1043850"/>
                    <a:pt x="513941" y="1035472"/>
                    <a:pt x="518511" y="1028491"/>
                  </a:cubicBezTo>
                  <a:lnTo>
                    <a:pt x="518511" y="1028491"/>
                  </a:lnTo>
                  <a:close/>
                  <a:moveTo>
                    <a:pt x="614727" y="882961"/>
                  </a:moveTo>
                  <a:cubicBezTo>
                    <a:pt x="609205" y="886135"/>
                    <a:pt x="605461" y="892989"/>
                    <a:pt x="602414" y="898511"/>
                  </a:cubicBezTo>
                  <a:cubicBezTo>
                    <a:pt x="598987" y="904604"/>
                    <a:pt x="596448" y="911141"/>
                    <a:pt x="596766" y="918376"/>
                  </a:cubicBezTo>
                  <a:cubicBezTo>
                    <a:pt x="597019" y="923644"/>
                    <a:pt x="603874" y="924469"/>
                    <a:pt x="606032" y="920534"/>
                  </a:cubicBezTo>
                  <a:cubicBezTo>
                    <a:pt x="609078" y="915012"/>
                    <a:pt x="610474" y="908729"/>
                    <a:pt x="612886" y="902826"/>
                  </a:cubicBezTo>
                  <a:cubicBezTo>
                    <a:pt x="615171" y="897432"/>
                    <a:pt x="618852" y="892672"/>
                    <a:pt x="620629" y="887087"/>
                  </a:cubicBezTo>
                  <a:cubicBezTo>
                    <a:pt x="621772" y="883660"/>
                    <a:pt x="617265" y="881502"/>
                    <a:pt x="614727" y="882961"/>
                  </a:cubicBezTo>
                  <a:lnTo>
                    <a:pt x="614727" y="882961"/>
                  </a:lnTo>
                  <a:close/>
                  <a:moveTo>
                    <a:pt x="597591" y="873124"/>
                  </a:moveTo>
                  <a:cubicBezTo>
                    <a:pt x="600954" y="870014"/>
                    <a:pt x="606730" y="873441"/>
                    <a:pt x="604699" y="878138"/>
                  </a:cubicBezTo>
                  <a:cubicBezTo>
                    <a:pt x="602160" y="883786"/>
                    <a:pt x="599241" y="889118"/>
                    <a:pt x="596893" y="894893"/>
                  </a:cubicBezTo>
                  <a:cubicBezTo>
                    <a:pt x="594608" y="900478"/>
                    <a:pt x="593910" y="907333"/>
                    <a:pt x="590736" y="912410"/>
                  </a:cubicBezTo>
                  <a:cubicBezTo>
                    <a:pt x="588071" y="916789"/>
                    <a:pt x="581153" y="915837"/>
                    <a:pt x="580518" y="910062"/>
                  </a:cubicBezTo>
                  <a:cubicBezTo>
                    <a:pt x="579122" y="897432"/>
                    <a:pt x="589023" y="880994"/>
                    <a:pt x="597591" y="873124"/>
                  </a:cubicBezTo>
                  <a:lnTo>
                    <a:pt x="597591" y="873124"/>
                  </a:lnTo>
                  <a:close/>
                  <a:moveTo>
                    <a:pt x="505881" y="910697"/>
                  </a:moveTo>
                  <a:cubicBezTo>
                    <a:pt x="497059" y="921168"/>
                    <a:pt x="492045" y="934243"/>
                    <a:pt x="492109" y="948523"/>
                  </a:cubicBezTo>
                  <a:cubicBezTo>
                    <a:pt x="492109" y="950490"/>
                    <a:pt x="493632" y="952521"/>
                    <a:pt x="495282" y="953346"/>
                  </a:cubicBezTo>
                  <a:cubicBezTo>
                    <a:pt x="496995" y="954171"/>
                    <a:pt x="497948" y="954235"/>
                    <a:pt x="499661" y="953791"/>
                  </a:cubicBezTo>
                  <a:cubicBezTo>
                    <a:pt x="501438" y="953219"/>
                    <a:pt x="502961" y="951506"/>
                    <a:pt x="503216" y="949601"/>
                  </a:cubicBezTo>
                  <a:cubicBezTo>
                    <a:pt x="505056" y="937607"/>
                    <a:pt x="507721" y="926436"/>
                    <a:pt x="512545" y="915393"/>
                  </a:cubicBezTo>
                  <a:cubicBezTo>
                    <a:pt x="514449" y="911268"/>
                    <a:pt x="508864" y="907142"/>
                    <a:pt x="505881" y="910697"/>
                  </a:cubicBezTo>
                  <a:lnTo>
                    <a:pt x="505881" y="910697"/>
                  </a:lnTo>
                  <a:close/>
                  <a:moveTo>
                    <a:pt x="490141" y="893306"/>
                  </a:moveTo>
                  <a:cubicBezTo>
                    <a:pt x="492934" y="888166"/>
                    <a:pt x="500740" y="892291"/>
                    <a:pt x="498392" y="897686"/>
                  </a:cubicBezTo>
                  <a:cubicBezTo>
                    <a:pt x="494711" y="906190"/>
                    <a:pt x="491855" y="914949"/>
                    <a:pt x="489570" y="924025"/>
                  </a:cubicBezTo>
                  <a:cubicBezTo>
                    <a:pt x="487793" y="931196"/>
                    <a:pt x="487158" y="938622"/>
                    <a:pt x="483096" y="944778"/>
                  </a:cubicBezTo>
                  <a:cubicBezTo>
                    <a:pt x="481383" y="947317"/>
                    <a:pt x="476686" y="946111"/>
                    <a:pt x="475925" y="943192"/>
                  </a:cubicBezTo>
                  <a:cubicBezTo>
                    <a:pt x="471609" y="927261"/>
                    <a:pt x="482970" y="906444"/>
                    <a:pt x="490141" y="893306"/>
                  </a:cubicBezTo>
                  <a:lnTo>
                    <a:pt x="490141" y="893306"/>
                  </a:lnTo>
                  <a:close/>
                  <a:moveTo>
                    <a:pt x="409285" y="1090625"/>
                  </a:moveTo>
                  <a:cubicBezTo>
                    <a:pt x="409030" y="1087071"/>
                    <a:pt x="403699" y="1085612"/>
                    <a:pt x="402366" y="1089039"/>
                  </a:cubicBezTo>
                  <a:cubicBezTo>
                    <a:pt x="398812" y="1098114"/>
                    <a:pt x="394306" y="1119376"/>
                    <a:pt x="404651" y="1126103"/>
                  </a:cubicBezTo>
                  <a:cubicBezTo>
                    <a:pt x="405794" y="1126865"/>
                    <a:pt x="407507" y="1126421"/>
                    <a:pt x="408332" y="1125469"/>
                  </a:cubicBezTo>
                  <a:cubicBezTo>
                    <a:pt x="411950" y="1121280"/>
                    <a:pt x="410427" y="1115821"/>
                    <a:pt x="410109" y="1110554"/>
                  </a:cubicBezTo>
                  <a:cubicBezTo>
                    <a:pt x="409728" y="1103890"/>
                    <a:pt x="409728" y="1097289"/>
                    <a:pt x="409285" y="1090625"/>
                  </a:cubicBezTo>
                  <a:lnTo>
                    <a:pt x="409285" y="1090625"/>
                  </a:lnTo>
                  <a:close/>
                  <a:moveTo>
                    <a:pt x="394687" y="1095957"/>
                  </a:moveTo>
                  <a:cubicBezTo>
                    <a:pt x="395258" y="1102303"/>
                    <a:pt x="396337" y="1109538"/>
                    <a:pt x="394497" y="1115568"/>
                  </a:cubicBezTo>
                  <a:cubicBezTo>
                    <a:pt x="393291" y="1119630"/>
                    <a:pt x="387134" y="1120899"/>
                    <a:pt x="385548" y="1115949"/>
                  </a:cubicBezTo>
                  <a:cubicBezTo>
                    <a:pt x="383390" y="1109158"/>
                    <a:pt x="384215" y="1101796"/>
                    <a:pt x="384279" y="1094877"/>
                  </a:cubicBezTo>
                  <a:cubicBezTo>
                    <a:pt x="384405" y="1087896"/>
                    <a:pt x="384088" y="1080852"/>
                    <a:pt x="384532" y="1073870"/>
                  </a:cubicBezTo>
                  <a:cubicBezTo>
                    <a:pt x="384850" y="1069046"/>
                    <a:pt x="391387" y="1070697"/>
                    <a:pt x="392148" y="1074631"/>
                  </a:cubicBezTo>
                  <a:cubicBezTo>
                    <a:pt x="393544" y="1081613"/>
                    <a:pt x="394052" y="1088848"/>
                    <a:pt x="394687" y="1095957"/>
                  </a:cubicBezTo>
                  <a:lnTo>
                    <a:pt x="394687" y="1095957"/>
                  </a:lnTo>
                  <a:close/>
                  <a:moveTo>
                    <a:pt x="415948" y="955187"/>
                  </a:moveTo>
                  <a:cubicBezTo>
                    <a:pt x="415187" y="951696"/>
                    <a:pt x="410617" y="952204"/>
                    <a:pt x="409221" y="954552"/>
                  </a:cubicBezTo>
                  <a:cubicBezTo>
                    <a:pt x="405857" y="960137"/>
                    <a:pt x="404968" y="966357"/>
                    <a:pt x="403890" y="972831"/>
                  </a:cubicBezTo>
                  <a:cubicBezTo>
                    <a:pt x="402874" y="978797"/>
                    <a:pt x="401541" y="984953"/>
                    <a:pt x="403255" y="990982"/>
                  </a:cubicBezTo>
                  <a:cubicBezTo>
                    <a:pt x="404143" y="994092"/>
                    <a:pt x="408967" y="995361"/>
                    <a:pt x="410871" y="992696"/>
                  </a:cubicBezTo>
                  <a:cubicBezTo>
                    <a:pt x="414425" y="987428"/>
                    <a:pt x="414996" y="980700"/>
                    <a:pt x="415821" y="974354"/>
                  </a:cubicBezTo>
                  <a:cubicBezTo>
                    <a:pt x="416647" y="967690"/>
                    <a:pt x="417472" y="961914"/>
                    <a:pt x="415948" y="955187"/>
                  </a:cubicBezTo>
                  <a:lnTo>
                    <a:pt x="415948" y="955187"/>
                  </a:lnTo>
                  <a:close/>
                  <a:moveTo>
                    <a:pt x="392910" y="939003"/>
                  </a:moveTo>
                  <a:cubicBezTo>
                    <a:pt x="389990" y="947888"/>
                    <a:pt x="387896" y="957027"/>
                    <a:pt x="387134" y="966484"/>
                  </a:cubicBezTo>
                  <a:cubicBezTo>
                    <a:pt x="386500" y="973909"/>
                    <a:pt x="384913" y="982097"/>
                    <a:pt x="390435" y="987999"/>
                  </a:cubicBezTo>
                  <a:cubicBezTo>
                    <a:pt x="391768" y="989395"/>
                    <a:pt x="394052" y="989015"/>
                    <a:pt x="395195" y="987809"/>
                  </a:cubicBezTo>
                  <a:cubicBezTo>
                    <a:pt x="399955" y="982604"/>
                    <a:pt x="398241" y="974417"/>
                    <a:pt x="398622" y="967563"/>
                  </a:cubicBezTo>
                  <a:cubicBezTo>
                    <a:pt x="399066" y="958995"/>
                    <a:pt x="399891" y="950490"/>
                    <a:pt x="400907" y="942049"/>
                  </a:cubicBezTo>
                  <a:cubicBezTo>
                    <a:pt x="401478" y="937479"/>
                    <a:pt x="394497" y="934179"/>
                    <a:pt x="392910" y="939003"/>
                  </a:cubicBezTo>
                  <a:lnTo>
                    <a:pt x="392910" y="939003"/>
                  </a:lnTo>
                  <a:close/>
                  <a:moveTo>
                    <a:pt x="263754" y="1351411"/>
                  </a:moveTo>
                  <a:cubicBezTo>
                    <a:pt x="260962" y="1345318"/>
                    <a:pt x="257916" y="1339289"/>
                    <a:pt x="254806" y="1333323"/>
                  </a:cubicBezTo>
                  <a:cubicBezTo>
                    <a:pt x="252521" y="1328880"/>
                    <a:pt x="245857" y="1332434"/>
                    <a:pt x="247444" y="1336940"/>
                  </a:cubicBezTo>
                  <a:cubicBezTo>
                    <a:pt x="249855" y="1343795"/>
                    <a:pt x="252394" y="1350459"/>
                    <a:pt x="255060" y="1357123"/>
                  </a:cubicBezTo>
                  <a:cubicBezTo>
                    <a:pt x="257281" y="1362454"/>
                    <a:pt x="258677" y="1368166"/>
                    <a:pt x="263882" y="1371086"/>
                  </a:cubicBezTo>
                  <a:cubicBezTo>
                    <a:pt x="265976" y="1372292"/>
                    <a:pt x="268261" y="1370895"/>
                    <a:pt x="268832" y="1368801"/>
                  </a:cubicBezTo>
                  <a:cubicBezTo>
                    <a:pt x="270355" y="1362835"/>
                    <a:pt x="266293" y="1356869"/>
                    <a:pt x="263754" y="1351411"/>
                  </a:cubicBezTo>
                  <a:lnTo>
                    <a:pt x="263754" y="1351411"/>
                  </a:lnTo>
                  <a:close/>
                  <a:moveTo>
                    <a:pt x="244841" y="1354521"/>
                  </a:moveTo>
                  <a:cubicBezTo>
                    <a:pt x="248903" y="1359788"/>
                    <a:pt x="253536" y="1365247"/>
                    <a:pt x="253219" y="1372038"/>
                  </a:cubicBezTo>
                  <a:cubicBezTo>
                    <a:pt x="253092" y="1374830"/>
                    <a:pt x="249729" y="1375528"/>
                    <a:pt x="247698" y="1374640"/>
                  </a:cubicBezTo>
                  <a:cubicBezTo>
                    <a:pt x="241922" y="1372165"/>
                    <a:pt x="238558" y="1364675"/>
                    <a:pt x="235131" y="1359535"/>
                  </a:cubicBezTo>
                  <a:cubicBezTo>
                    <a:pt x="231259" y="1353696"/>
                    <a:pt x="227007" y="1348111"/>
                    <a:pt x="223897" y="1341891"/>
                  </a:cubicBezTo>
                  <a:cubicBezTo>
                    <a:pt x="222057" y="1338210"/>
                    <a:pt x="226944" y="1336433"/>
                    <a:pt x="229419" y="1338210"/>
                  </a:cubicBezTo>
                  <a:cubicBezTo>
                    <a:pt x="235385" y="1342462"/>
                    <a:pt x="240399" y="1348682"/>
                    <a:pt x="244841" y="1354521"/>
                  </a:cubicBezTo>
                  <a:lnTo>
                    <a:pt x="244841" y="1354521"/>
                  </a:lnTo>
                  <a:close/>
                  <a:moveTo>
                    <a:pt x="302406" y="1096210"/>
                  </a:moveTo>
                  <a:cubicBezTo>
                    <a:pt x="300819" y="1089800"/>
                    <a:pt x="298915" y="1083581"/>
                    <a:pt x="296884" y="1077297"/>
                  </a:cubicBezTo>
                  <a:cubicBezTo>
                    <a:pt x="295425" y="1072664"/>
                    <a:pt x="287872" y="1073870"/>
                    <a:pt x="288697" y="1078821"/>
                  </a:cubicBezTo>
                  <a:cubicBezTo>
                    <a:pt x="289649" y="1084786"/>
                    <a:pt x="290728" y="1090689"/>
                    <a:pt x="292124" y="1096655"/>
                  </a:cubicBezTo>
                  <a:cubicBezTo>
                    <a:pt x="292251" y="1097162"/>
                    <a:pt x="292378" y="1097734"/>
                    <a:pt x="292505" y="1098241"/>
                  </a:cubicBezTo>
                  <a:cubicBezTo>
                    <a:pt x="292442" y="1098178"/>
                    <a:pt x="292378" y="1098051"/>
                    <a:pt x="292315" y="1097987"/>
                  </a:cubicBezTo>
                  <a:cubicBezTo>
                    <a:pt x="288951" y="1091895"/>
                    <a:pt x="285397" y="1085992"/>
                    <a:pt x="280700" y="1080852"/>
                  </a:cubicBezTo>
                  <a:cubicBezTo>
                    <a:pt x="278035" y="1077932"/>
                    <a:pt x="274417" y="1081486"/>
                    <a:pt x="275179" y="1084596"/>
                  </a:cubicBezTo>
                  <a:cubicBezTo>
                    <a:pt x="276829" y="1090943"/>
                    <a:pt x="279812" y="1096908"/>
                    <a:pt x="282922" y="1102747"/>
                  </a:cubicBezTo>
                  <a:cubicBezTo>
                    <a:pt x="285397" y="1107444"/>
                    <a:pt x="287364" y="1113664"/>
                    <a:pt x="293013" y="1114489"/>
                  </a:cubicBezTo>
                  <a:cubicBezTo>
                    <a:pt x="294346" y="1114679"/>
                    <a:pt x="295742" y="1114235"/>
                    <a:pt x="296377" y="1112902"/>
                  </a:cubicBezTo>
                  <a:cubicBezTo>
                    <a:pt x="296884" y="1111887"/>
                    <a:pt x="296948" y="1110871"/>
                    <a:pt x="297011" y="1109856"/>
                  </a:cubicBezTo>
                  <a:cubicBezTo>
                    <a:pt x="297392" y="1110300"/>
                    <a:pt x="297646" y="1110808"/>
                    <a:pt x="298090" y="1111252"/>
                  </a:cubicBezTo>
                  <a:cubicBezTo>
                    <a:pt x="299550" y="1112712"/>
                    <a:pt x="302533" y="1112331"/>
                    <a:pt x="303231" y="1110363"/>
                  </a:cubicBezTo>
                  <a:cubicBezTo>
                    <a:pt x="304945" y="1105413"/>
                    <a:pt x="303675" y="1101351"/>
                    <a:pt x="302406" y="1096210"/>
                  </a:cubicBezTo>
                  <a:lnTo>
                    <a:pt x="302406" y="1096210"/>
                  </a:lnTo>
                  <a:close/>
                  <a:moveTo>
                    <a:pt x="265849" y="1197059"/>
                  </a:moveTo>
                  <a:cubicBezTo>
                    <a:pt x="263501" y="1192744"/>
                    <a:pt x="256710" y="1196107"/>
                    <a:pt x="258487" y="1200614"/>
                  </a:cubicBezTo>
                  <a:cubicBezTo>
                    <a:pt x="261406" y="1207976"/>
                    <a:pt x="264072" y="1221938"/>
                    <a:pt x="271815" y="1225365"/>
                  </a:cubicBezTo>
                  <a:cubicBezTo>
                    <a:pt x="273909" y="1226254"/>
                    <a:pt x="275623" y="1225239"/>
                    <a:pt x="276258" y="1223208"/>
                  </a:cubicBezTo>
                  <a:cubicBezTo>
                    <a:pt x="278669" y="1215528"/>
                    <a:pt x="269467" y="1203850"/>
                    <a:pt x="265849" y="1197059"/>
                  </a:cubicBezTo>
                  <a:lnTo>
                    <a:pt x="265849" y="1197059"/>
                  </a:lnTo>
                  <a:close/>
                  <a:moveTo>
                    <a:pt x="254361" y="1213434"/>
                  </a:moveTo>
                  <a:cubicBezTo>
                    <a:pt x="257218" y="1219019"/>
                    <a:pt x="260518" y="1224350"/>
                    <a:pt x="258296" y="1230380"/>
                  </a:cubicBezTo>
                  <a:cubicBezTo>
                    <a:pt x="257471" y="1232601"/>
                    <a:pt x="254425" y="1233362"/>
                    <a:pt x="252394" y="1232220"/>
                  </a:cubicBezTo>
                  <a:cubicBezTo>
                    <a:pt x="246936" y="1229174"/>
                    <a:pt x="245857" y="1222891"/>
                    <a:pt x="243382" y="1217432"/>
                  </a:cubicBezTo>
                  <a:cubicBezTo>
                    <a:pt x="240526" y="1211022"/>
                    <a:pt x="236845" y="1204993"/>
                    <a:pt x="233671" y="1198773"/>
                  </a:cubicBezTo>
                  <a:cubicBezTo>
                    <a:pt x="230752" y="1192934"/>
                    <a:pt x="239066" y="1190459"/>
                    <a:pt x="242493" y="1194394"/>
                  </a:cubicBezTo>
                  <a:cubicBezTo>
                    <a:pt x="247380" y="1200106"/>
                    <a:pt x="250998" y="1206770"/>
                    <a:pt x="254361" y="1213434"/>
                  </a:cubicBezTo>
                  <a:lnTo>
                    <a:pt x="254361" y="1213434"/>
                  </a:lnTo>
                  <a:close/>
                  <a:moveTo>
                    <a:pt x="149832" y="1194330"/>
                  </a:moveTo>
                  <a:cubicBezTo>
                    <a:pt x="146912" y="1189380"/>
                    <a:pt x="140629" y="1193442"/>
                    <a:pt x="141835" y="1198265"/>
                  </a:cubicBezTo>
                  <a:cubicBezTo>
                    <a:pt x="144119" y="1207214"/>
                    <a:pt x="147166" y="1221621"/>
                    <a:pt x="155099" y="1227333"/>
                  </a:cubicBezTo>
                  <a:cubicBezTo>
                    <a:pt x="157384" y="1228983"/>
                    <a:pt x="160558" y="1228412"/>
                    <a:pt x="161129" y="1225429"/>
                  </a:cubicBezTo>
                  <a:cubicBezTo>
                    <a:pt x="162969" y="1215528"/>
                    <a:pt x="154718" y="1202708"/>
                    <a:pt x="149832" y="1194330"/>
                  </a:cubicBezTo>
                  <a:lnTo>
                    <a:pt x="149832" y="1194330"/>
                  </a:lnTo>
                  <a:close/>
                  <a:moveTo>
                    <a:pt x="137582" y="1213624"/>
                  </a:moveTo>
                  <a:cubicBezTo>
                    <a:pt x="141137" y="1220288"/>
                    <a:pt x="146023" y="1228349"/>
                    <a:pt x="144691" y="1236028"/>
                  </a:cubicBezTo>
                  <a:cubicBezTo>
                    <a:pt x="144183" y="1239138"/>
                    <a:pt x="140438" y="1240153"/>
                    <a:pt x="138090" y="1238186"/>
                  </a:cubicBezTo>
                  <a:cubicBezTo>
                    <a:pt x="132886" y="1233680"/>
                    <a:pt x="130982" y="1225937"/>
                    <a:pt x="127999" y="1219844"/>
                  </a:cubicBezTo>
                  <a:cubicBezTo>
                    <a:pt x="124699" y="1213053"/>
                    <a:pt x="119494" y="1206008"/>
                    <a:pt x="117844" y="1198646"/>
                  </a:cubicBezTo>
                  <a:cubicBezTo>
                    <a:pt x="117210" y="1195917"/>
                    <a:pt x="119685" y="1192426"/>
                    <a:pt x="122668" y="1194394"/>
                  </a:cubicBezTo>
                  <a:cubicBezTo>
                    <a:pt x="129332" y="1198709"/>
                    <a:pt x="133901" y="1206643"/>
                    <a:pt x="137582" y="1213624"/>
                  </a:cubicBezTo>
                  <a:lnTo>
                    <a:pt x="137582" y="1213624"/>
                  </a:lnTo>
                  <a:close/>
                  <a:moveTo>
                    <a:pt x="76591" y="1078059"/>
                  </a:moveTo>
                  <a:cubicBezTo>
                    <a:pt x="74052" y="1072093"/>
                    <a:pt x="72085" y="1065746"/>
                    <a:pt x="68848" y="1060098"/>
                  </a:cubicBezTo>
                  <a:cubicBezTo>
                    <a:pt x="67515" y="1057749"/>
                    <a:pt x="63516" y="1058447"/>
                    <a:pt x="63263" y="1061113"/>
                  </a:cubicBezTo>
                  <a:cubicBezTo>
                    <a:pt x="62565" y="1067840"/>
                    <a:pt x="64341" y="1074886"/>
                    <a:pt x="66563" y="1081359"/>
                  </a:cubicBezTo>
                  <a:cubicBezTo>
                    <a:pt x="68657" y="1087515"/>
                    <a:pt x="71640" y="1095830"/>
                    <a:pt x="76781" y="1099955"/>
                  </a:cubicBezTo>
                  <a:cubicBezTo>
                    <a:pt x="79700" y="1102303"/>
                    <a:pt x="85032" y="1100653"/>
                    <a:pt x="84334" y="1096337"/>
                  </a:cubicBezTo>
                  <a:cubicBezTo>
                    <a:pt x="83382" y="1089927"/>
                    <a:pt x="79193" y="1084088"/>
                    <a:pt x="76591" y="1078059"/>
                  </a:cubicBezTo>
                  <a:lnTo>
                    <a:pt x="76591" y="1078059"/>
                  </a:lnTo>
                  <a:close/>
                  <a:moveTo>
                    <a:pt x="61359" y="1085104"/>
                  </a:moveTo>
                  <a:cubicBezTo>
                    <a:pt x="64151" y="1090054"/>
                    <a:pt x="68848" y="1095830"/>
                    <a:pt x="66055" y="1101415"/>
                  </a:cubicBezTo>
                  <a:cubicBezTo>
                    <a:pt x="65420" y="1102747"/>
                    <a:pt x="64151" y="1103128"/>
                    <a:pt x="62755" y="1103001"/>
                  </a:cubicBezTo>
                  <a:cubicBezTo>
                    <a:pt x="56345" y="1102303"/>
                    <a:pt x="53615" y="1094052"/>
                    <a:pt x="50823" y="1088975"/>
                  </a:cubicBezTo>
                  <a:cubicBezTo>
                    <a:pt x="47650" y="1083009"/>
                    <a:pt x="43080" y="1076282"/>
                    <a:pt x="42445" y="1069554"/>
                  </a:cubicBezTo>
                  <a:cubicBezTo>
                    <a:pt x="42128" y="1066000"/>
                    <a:pt x="46126" y="1064540"/>
                    <a:pt x="48728" y="1066571"/>
                  </a:cubicBezTo>
                  <a:cubicBezTo>
                    <a:pt x="54377" y="1070887"/>
                    <a:pt x="57868" y="1078884"/>
                    <a:pt x="61359" y="1085104"/>
                  </a:cubicBezTo>
                  <a:lnTo>
                    <a:pt x="61359" y="1085104"/>
                  </a:lnTo>
                  <a:close/>
                  <a:moveTo>
                    <a:pt x="177249" y="1094243"/>
                  </a:moveTo>
                  <a:cubicBezTo>
                    <a:pt x="174838" y="1086437"/>
                    <a:pt x="172552" y="1078566"/>
                    <a:pt x="170395" y="1070697"/>
                  </a:cubicBezTo>
                  <a:cubicBezTo>
                    <a:pt x="169125" y="1065937"/>
                    <a:pt x="162017" y="1067523"/>
                    <a:pt x="162398" y="1072157"/>
                  </a:cubicBezTo>
                  <a:cubicBezTo>
                    <a:pt x="163032" y="1080407"/>
                    <a:pt x="164175" y="1088150"/>
                    <a:pt x="166269" y="1096210"/>
                  </a:cubicBezTo>
                  <a:cubicBezTo>
                    <a:pt x="168047" y="1103192"/>
                    <a:pt x="169823" y="1111442"/>
                    <a:pt x="175599" y="1116139"/>
                  </a:cubicBezTo>
                  <a:cubicBezTo>
                    <a:pt x="177693" y="1117852"/>
                    <a:pt x="180867" y="1117091"/>
                    <a:pt x="181374" y="1114298"/>
                  </a:cubicBezTo>
                  <a:cubicBezTo>
                    <a:pt x="182580" y="1107634"/>
                    <a:pt x="179280" y="1100717"/>
                    <a:pt x="177249" y="1094243"/>
                  </a:cubicBezTo>
                  <a:lnTo>
                    <a:pt x="177249" y="1094243"/>
                  </a:lnTo>
                  <a:close/>
                  <a:moveTo>
                    <a:pt x="157194" y="1087388"/>
                  </a:moveTo>
                  <a:cubicBezTo>
                    <a:pt x="160240" y="1093989"/>
                    <a:pt x="164873" y="1101605"/>
                    <a:pt x="163096" y="1108904"/>
                  </a:cubicBezTo>
                  <a:cubicBezTo>
                    <a:pt x="162525" y="1111125"/>
                    <a:pt x="159796" y="1113092"/>
                    <a:pt x="157511" y="1111569"/>
                  </a:cubicBezTo>
                  <a:cubicBezTo>
                    <a:pt x="151355" y="1107507"/>
                    <a:pt x="149387" y="1100590"/>
                    <a:pt x="147039" y="1093799"/>
                  </a:cubicBezTo>
                  <a:cubicBezTo>
                    <a:pt x="144500" y="1086373"/>
                    <a:pt x="140883" y="1078440"/>
                    <a:pt x="140755" y="1070633"/>
                  </a:cubicBezTo>
                  <a:cubicBezTo>
                    <a:pt x="140692" y="1067968"/>
                    <a:pt x="144056" y="1065556"/>
                    <a:pt x="146277" y="1067968"/>
                  </a:cubicBezTo>
                  <a:cubicBezTo>
                    <a:pt x="151355" y="1073489"/>
                    <a:pt x="154084" y="1080661"/>
                    <a:pt x="157194" y="1087388"/>
                  </a:cubicBezTo>
                  <a:lnTo>
                    <a:pt x="157194" y="1087388"/>
                  </a:lnTo>
                  <a:close/>
                  <a:moveTo>
                    <a:pt x="260772" y="995488"/>
                  </a:moveTo>
                  <a:cubicBezTo>
                    <a:pt x="258931" y="989395"/>
                    <a:pt x="257725" y="983239"/>
                    <a:pt x="257218" y="976956"/>
                  </a:cubicBezTo>
                  <a:cubicBezTo>
                    <a:pt x="256837" y="971752"/>
                    <a:pt x="249157" y="970990"/>
                    <a:pt x="248269" y="976067"/>
                  </a:cubicBezTo>
                  <a:cubicBezTo>
                    <a:pt x="247126" y="982985"/>
                    <a:pt x="247190" y="989840"/>
                    <a:pt x="249094" y="996821"/>
                  </a:cubicBezTo>
                  <a:cubicBezTo>
                    <a:pt x="250554" y="1002279"/>
                    <a:pt x="252902" y="1009641"/>
                    <a:pt x="258994" y="1010847"/>
                  </a:cubicBezTo>
                  <a:cubicBezTo>
                    <a:pt x="260518" y="1011165"/>
                    <a:pt x="262231" y="1010466"/>
                    <a:pt x="262866" y="1009007"/>
                  </a:cubicBezTo>
                  <a:cubicBezTo>
                    <a:pt x="264897" y="1004310"/>
                    <a:pt x="262231" y="1000312"/>
                    <a:pt x="260772" y="995488"/>
                  </a:cubicBezTo>
                  <a:lnTo>
                    <a:pt x="260772" y="995488"/>
                  </a:lnTo>
                  <a:close/>
                  <a:moveTo>
                    <a:pt x="243826" y="995171"/>
                  </a:moveTo>
                  <a:cubicBezTo>
                    <a:pt x="245286" y="999931"/>
                    <a:pt x="247761" y="1004183"/>
                    <a:pt x="246936" y="1009134"/>
                  </a:cubicBezTo>
                  <a:cubicBezTo>
                    <a:pt x="246555" y="1011482"/>
                    <a:pt x="243636" y="1013132"/>
                    <a:pt x="241414" y="1011736"/>
                  </a:cubicBezTo>
                  <a:cubicBezTo>
                    <a:pt x="232339" y="1006087"/>
                    <a:pt x="230371" y="988697"/>
                    <a:pt x="232339" y="979304"/>
                  </a:cubicBezTo>
                  <a:cubicBezTo>
                    <a:pt x="233100" y="975750"/>
                    <a:pt x="238368" y="975242"/>
                    <a:pt x="239574" y="979050"/>
                  </a:cubicBezTo>
                  <a:cubicBezTo>
                    <a:pt x="241287" y="984318"/>
                    <a:pt x="242176" y="989840"/>
                    <a:pt x="243826" y="995171"/>
                  </a:cubicBezTo>
                  <a:lnTo>
                    <a:pt x="243826" y="995171"/>
                  </a:lnTo>
                  <a:close/>
                  <a:moveTo>
                    <a:pt x="151608" y="937924"/>
                  </a:moveTo>
                  <a:cubicBezTo>
                    <a:pt x="149705" y="931450"/>
                    <a:pt x="148372" y="924723"/>
                    <a:pt x="147293" y="918059"/>
                  </a:cubicBezTo>
                  <a:cubicBezTo>
                    <a:pt x="146214" y="911521"/>
                    <a:pt x="137138" y="911839"/>
                    <a:pt x="137265" y="918439"/>
                  </a:cubicBezTo>
                  <a:cubicBezTo>
                    <a:pt x="137392" y="925484"/>
                    <a:pt x="138217" y="932148"/>
                    <a:pt x="139867" y="939066"/>
                  </a:cubicBezTo>
                  <a:cubicBezTo>
                    <a:pt x="141200" y="944841"/>
                    <a:pt x="142660" y="951061"/>
                    <a:pt x="148054" y="954108"/>
                  </a:cubicBezTo>
                  <a:cubicBezTo>
                    <a:pt x="149768" y="954996"/>
                    <a:pt x="152180" y="954362"/>
                    <a:pt x="152941" y="952585"/>
                  </a:cubicBezTo>
                  <a:cubicBezTo>
                    <a:pt x="154845" y="947698"/>
                    <a:pt x="153068" y="942938"/>
                    <a:pt x="151608" y="937924"/>
                  </a:cubicBezTo>
                  <a:lnTo>
                    <a:pt x="151608" y="937924"/>
                  </a:lnTo>
                  <a:close/>
                  <a:moveTo>
                    <a:pt x="135234" y="930308"/>
                  </a:moveTo>
                  <a:cubicBezTo>
                    <a:pt x="136630" y="935956"/>
                    <a:pt x="139296" y="942239"/>
                    <a:pt x="137709" y="947888"/>
                  </a:cubicBezTo>
                  <a:cubicBezTo>
                    <a:pt x="136567" y="951887"/>
                    <a:pt x="132124" y="952585"/>
                    <a:pt x="129395" y="949348"/>
                  </a:cubicBezTo>
                  <a:cubicBezTo>
                    <a:pt x="125524" y="944841"/>
                    <a:pt x="125206" y="937987"/>
                    <a:pt x="124064" y="932339"/>
                  </a:cubicBezTo>
                  <a:cubicBezTo>
                    <a:pt x="122668" y="925675"/>
                    <a:pt x="121589" y="918947"/>
                    <a:pt x="120510" y="912220"/>
                  </a:cubicBezTo>
                  <a:cubicBezTo>
                    <a:pt x="119621" y="906761"/>
                    <a:pt x="128189" y="905302"/>
                    <a:pt x="129776" y="910570"/>
                  </a:cubicBezTo>
                  <a:cubicBezTo>
                    <a:pt x="131680" y="917106"/>
                    <a:pt x="133647" y="923644"/>
                    <a:pt x="135234" y="930308"/>
                  </a:cubicBezTo>
                  <a:lnTo>
                    <a:pt x="135234" y="930308"/>
                  </a:lnTo>
                  <a:close/>
                  <a:moveTo>
                    <a:pt x="36479" y="885373"/>
                  </a:moveTo>
                  <a:cubicBezTo>
                    <a:pt x="34702" y="880042"/>
                    <a:pt x="33877" y="874584"/>
                    <a:pt x="33814" y="869062"/>
                  </a:cubicBezTo>
                  <a:cubicBezTo>
                    <a:pt x="33750" y="864048"/>
                    <a:pt x="26134" y="863477"/>
                    <a:pt x="25309" y="868237"/>
                  </a:cubicBezTo>
                  <a:cubicBezTo>
                    <a:pt x="23405" y="879217"/>
                    <a:pt x="24738" y="896289"/>
                    <a:pt x="35972" y="902446"/>
                  </a:cubicBezTo>
                  <a:cubicBezTo>
                    <a:pt x="38320" y="903779"/>
                    <a:pt x="41303" y="901875"/>
                    <a:pt x="40986" y="899082"/>
                  </a:cubicBezTo>
                  <a:cubicBezTo>
                    <a:pt x="40478" y="894068"/>
                    <a:pt x="38003" y="890070"/>
                    <a:pt x="36479" y="885373"/>
                  </a:cubicBezTo>
                  <a:lnTo>
                    <a:pt x="36479" y="885373"/>
                  </a:lnTo>
                  <a:close/>
                  <a:moveTo>
                    <a:pt x="13949" y="886198"/>
                  </a:moveTo>
                  <a:cubicBezTo>
                    <a:pt x="11791" y="880423"/>
                    <a:pt x="10204" y="874457"/>
                    <a:pt x="8237" y="868681"/>
                  </a:cubicBezTo>
                  <a:cubicBezTo>
                    <a:pt x="6904" y="864873"/>
                    <a:pt x="557" y="864683"/>
                    <a:pt x="176" y="868999"/>
                  </a:cubicBezTo>
                  <a:cubicBezTo>
                    <a:pt x="-395" y="875853"/>
                    <a:pt x="430" y="882009"/>
                    <a:pt x="2525" y="888673"/>
                  </a:cubicBezTo>
                  <a:cubicBezTo>
                    <a:pt x="4365" y="894639"/>
                    <a:pt x="6333" y="901494"/>
                    <a:pt x="12045" y="904604"/>
                  </a:cubicBezTo>
                  <a:cubicBezTo>
                    <a:pt x="14520" y="906000"/>
                    <a:pt x="18201" y="904540"/>
                    <a:pt x="18455" y="901557"/>
                  </a:cubicBezTo>
                  <a:cubicBezTo>
                    <a:pt x="19026" y="895845"/>
                    <a:pt x="15916" y="891529"/>
                    <a:pt x="13949" y="886198"/>
                  </a:cubicBezTo>
                  <a:lnTo>
                    <a:pt x="13949" y="886198"/>
                  </a:lnTo>
                  <a:close/>
                  <a:moveTo>
                    <a:pt x="67134" y="744350"/>
                  </a:moveTo>
                  <a:cubicBezTo>
                    <a:pt x="66309" y="737686"/>
                    <a:pt x="65294" y="730577"/>
                    <a:pt x="61295" y="724865"/>
                  </a:cubicBezTo>
                  <a:cubicBezTo>
                    <a:pt x="59454" y="722200"/>
                    <a:pt x="54631" y="722580"/>
                    <a:pt x="54250" y="726071"/>
                  </a:cubicBezTo>
                  <a:cubicBezTo>
                    <a:pt x="53615" y="732354"/>
                    <a:pt x="55202" y="738511"/>
                    <a:pt x="55964" y="744730"/>
                  </a:cubicBezTo>
                  <a:cubicBezTo>
                    <a:pt x="56599" y="750696"/>
                    <a:pt x="56281" y="756218"/>
                    <a:pt x="59581" y="761549"/>
                  </a:cubicBezTo>
                  <a:cubicBezTo>
                    <a:pt x="60660" y="763263"/>
                    <a:pt x="63580" y="763707"/>
                    <a:pt x="64786" y="761993"/>
                  </a:cubicBezTo>
                  <a:cubicBezTo>
                    <a:pt x="68467" y="756726"/>
                    <a:pt x="67896" y="750760"/>
                    <a:pt x="67134" y="744350"/>
                  </a:cubicBezTo>
                  <a:lnTo>
                    <a:pt x="67134" y="744350"/>
                  </a:lnTo>
                  <a:close/>
                  <a:moveTo>
                    <a:pt x="41811" y="746698"/>
                  </a:moveTo>
                  <a:cubicBezTo>
                    <a:pt x="40414" y="740034"/>
                    <a:pt x="38574" y="733433"/>
                    <a:pt x="36543" y="726896"/>
                  </a:cubicBezTo>
                  <a:cubicBezTo>
                    <a:pt x="35210" y="722707"/>
                    <a:pt x="29117" y="723977"/>
                    <a:pt x="29371" y="728166"/>
                  </a:cubicBezTo>
                  <a:cubicBezTo>
                    <a:pt x="29815" y="734957"/>
                    <a:pt x="30450" y="741684"/>
                    <a:pt x="31593" y="748412"/>
                  </a:cubicBezTo>
                  <a:cubicBezTo>
                    <a:pt x="32481" y="753933"/>
                    <a:pt x="32799" y="760597"/>
                    <a:pt x="36479" y="765103"/>
                  </a:cubicBezTo>
                  <a:cubicBezTo>
                    <a:pt x="38130" y="767071"/>
                    <a:pt x="41874" y="767769"/>
                    <a:pt x="42953" y="764849"/>
                  </a:cubicBezTo>
                  <a:cubicBezTo>
                    <a:pt x="45111" y="759074"/>
                    <a:pt x="43080" y="752854"/>
                    <a:pt x="41811" y="746698"/>
                  </a:cubicBezTo>
                  <a:lnTo>
                    <a:pt x="41811" y="746698"/>
                  </a:lnTo>
                  <a:close/>
                  <a:moveTo>
                    <a:pt x="158527" y="665714"/>
                  </a:moveTo>
                  <a:cubicBezTo>
                    <a:pt x="157257" y="672632"/>
                    <a:pt x="157257" y="679740"/>
                    <a:pt x="157003" y="686849"/>
                  </a:cubicBezTo>
                  <a:cubicBezTo>
                    <a:pt x="156813" y="693830"/>
                    <a:pt x="155861" y="701065"/>
                    <a:pt x="157955" y="707920"/>
                  </a:cubicBezTo>
                  <a:cubicBezTo>
                    <a:pt x="159098" y="711600"/>
                    <a:pt x="165127" y="712489"/>
                    <a:pt x="166460" y="708745"/>
                  </a:cubicBezTo>
                  <a:cubicBezTo>
                    <a:pt x="168618" y="702588"/>
                    <a:pt x="168173" y="696051"/>
                    <a:pt x="168173" y="689514"/>
                  </a:cubicBezTo>
                  <a:cubicBezTo>
                    <a:pt x="168173" y="681898"/>
                    <a:pt x="168491" y="674282"/>
                    <a:pt x="167348" y="666666"/>
                  </a:cubicBezTo>
                  <a:cubicBezTo>
                    <a:pt x="166650" y="661589"/>
                    <a:pt x="159478" y="660510"/>
                    <a:pt x="158527" y="665714"/>
                  </a:cubicBezTo>
                  <a:lnTo>
                    <a:pt x="158527" y="665714"/>
                  </a:lnTo>
                  <a:close/>
                  <a:moveTo>
                    <a:pt x="151164" y="689641"/>
                  </a:moveTo>
                  <a:cubicBezTo>
                    <a:pt x="150466" y="682533"/>
                    <a:pt x="149705" y="675425"/>
                    <a:pt x="147801" y="668507"/>
                  </a:cubicBezTo>
                  <a:cubicBezTo>
                    <a:pt x="146721" y="664635"/>
                    <a:pt x="140502" y="664889"/>
                    <a:pt x="140057" y="668824"/>
                  </a:cubicBezTo>
                  <a:cubicBezTo>
                    <a:pt x="139296" y="675869"/>
                    <a:pt x="139804" y="682977"/>
                    <a:pt x="140312" y="690085"/>
                  </a:cubicBezTo>
                  <a:cubicBezTo>
                    <a:pt x="140755" y="696749"/>
                    <a:pt x="140312" y="703477"/>
                    <a:pt x="143548" y="709570"/>
                  </a:cubicBezTo>
                  <a:cubicBezTo>
                    <a:pt x="145135" y="712489"/>
                    <a:pt x="150149" y="712299"/>
                    <a:pt x="151164" y="709252"/>
                  </a:cubicBezTo>
                  <a:cubicBezTo>
                    <a:pt x="153449" y="702969"/>
                    <a:pt x="151862" y="696369"/>
                    <a:pt x="151164" y="689641"/>
                  </a:cubicBezTo>
                  <a:lnTo>
                    <a:pt x="151164" y="689641"/>
                  </a:lnTo>
                  <a:close/>
                  <a:moveTo>
                    <a:pt x="263247" y="692497"/>
                  </a:moveTo>
                  <a:cubicBezTo>
                    <a:pt x="263754" y="688816"/>
                    <a:pt x="258741" y="685452"/>
                    <a:pt x="256265" y="688816"/>
                  </a:cubicBezTo>
                  <a:cubicBezTo>
                    <a:pt x="249348" y="698400"/>
                    <a:pt x="248332" y="715472"/>
                    <a:pt x="254234" y="726325"/>
                  </a:cubicBezTo>
                  <a:cubicBezTo>
                    <a:pt x="256456" y="730514"/>
                    <a:pt x="262105" y="727721"/>
                    <a:pt x="262041" y="723786"/>
                  </a:cubicBezTo>
                  <a:cubicBezTo>
                    <a:pt x="261851" y="718646"/>
                    <a:pt x="260708" y="713568"/>
                    <a:pt x="260708" y="708491"/>
                  </a:cubicBezTo>
                  <a:cubicBezTo>
                    <a:pt x="260708" y="702779"/>
                    <a:pt x="262549" y="697955"/>
                    <a:pt x="263247" y="692497"/>
                  </a:cubicBezTo>
                  <a:lnTo>
                    <a:pt x="263247" y="692497"/>
                  </a:lnTo>
                  <a:close/>
                  <a:moveTo>
                    <a:pt x="242620" y="716551"/>
                  </a:moveTo>
                  <a:cubicBezTo>
                    <a:pt x="241985" y="710585"/>
                    <a:pt x="241541" y="704619"/>
                    <a:pt x="240399" y="698653"/>
                  </a:cubicBezTo>
                  <a:cubicBezTo>
                    <a:pt x="239256" y="692560"/>
                    <a:pt x="231196" y="692878"/>
                    <a:pt x="231133" y="699034"/>
                  </a:cubicBezTo>
                  <a:cubicBezTo>
                    <a:pt x="231006" y="705000"/>
                    <a:pt x="231514" y="710966"/>
                    <a:pt x="231958" y="716995"/>
                  </a:cubicBezTo>
                  <a:cubicBezTo>
                    <a:pt x="232275" y="722200"/>
                    <a:pt x="231831" y="727023"/>
                    <a:pt x="235194" y="731339"/>
                  </a:cubicBezTo>
                  <a:cubicBezTo>
                    <a:pt x="237099" y="733814"/>
                    <a:pt x="240335" y="733687"/>
                    <a:pt x="241859" y="731085"/>
                  </a:cubicBezTo>
                  <a:cubicBezTo>
                    <a:pt x="244461" y="726515"/>
                    <a:pt x="243128" y="721882"/>
                    <a:pt x="242620" y="716551"/>
                  </a:cubicBezTo>
                  <a:lnTo>
                    <a:pt x="242620" y="716551"/>
                  </a:lnTo>
                  <a:close/>
                  <a:moveTo>
                    <a:pt x="281271" y="810609"/>
                  </a:moveTo>
                  <a:cubicBezTo>
                    <a:pt x="281843" y="805341"/>
                    <a:pt x="274798" y="803755"/>
                    <a:pt x="273338" y="808769"/>
                  </a:cubicBezTo>
                  <a:cubicBezTo>
                    <a:pt x="271117" y="816639"/>
                    <a:pt x="267880" y="828126"/>
                    <a:pt x="273592" y="835488"/>
                  </a:cubicBezTo>
                  <a:cubicBezTo>
                    <a:pt x="275369" y="837836"/>
                    <a:pt x="279748" y="838408"/>
                    <a:pt x="280891" y="835171"/>
                  </a:cubicBezTo>
                  <a:cubicBezTo>
                    <a:pt x="283556" y="827618"/>
                    <a:pt x="280383" y="818670"/>
                    <a:pt x="281271" y="810609"/>
                  </a:cubicBezTo>
                  <a:lnTo>
                    <a:pt x="281271" y="810609"/>
                  </a:lnTo>
                  <a:close/>
                  <a:moveTo>
                    <a:pt x="256329" y="811942"/>
                  </a:moveTo>
                  <a:cubicBezTo>
                    <a:pt x="253727" y="821144"/>
                    <a:pt x="250807" y="833838"/>
                    <a:pt x="252711" y="843485"/>
                  </a:cubicBezTo>
                  <a:cubicBezTo>
                    <a:pt x="253600" y="847864"/>
                    <a:pt x="260010" y="850657"/>
                    <a:pt x="261978" y="845643"/>
                  </a:cubicBezTo>
                  <a:cubicBezTo>
                    <a:pt x="265659" y="836250"/>
                    <a:pt x="265087" y="822858"/>
                    <a:pt x="264072" y="812704"/>
                  </a:cubicBezTo>
                  <a:cubicBezTo>
                    <a:pt x="263564" y="808007"/>
                    <a:pt x="257471" y="807817"/>
                    <a:pt x="256329" y="811942"/>
                  </a:cubicBezTo>
                  <a:lnTo>
                    <a:pt x="256329" y="811942"/>
                  </a:lnTo>
                  <a:close/>
                  <a:moveTo>
                    <a:pt x="396591" y="836567"/>
                  </a:moveTo>
                  <a:cubicBezTo>
                    <a:pt x="386880" y="841771"/>
                    <a:pt x="379582" y="849134"/>
                    <a:pt x="377107" y="860431"/>
                  </a:cubicBezTo>
                  <a:cubicBezTo>
                    <a:pt x="375710" y="866714"/>
                    <a:pt x="384469" y="869506"/>
                    <a:pt x="387325" y="864302"/>
                  </a:cubicBezTo>
                  <a:cubicBezTo>
                    <a:pt x="391260" y="857067"/>
                    <a:pt x="395385" y="849578"/>
                    <a:pt x="401859" y="844437"/>
                  </a:cubicBezTo>
                  <a:cubicBezTo>
                    <a:pt x="406428" y="840756"/>
                    <a:pt x="401668" y="833901"/>
                    <a:pt x="396591" y="836567"/>
                  </a:cubicBezTo>
                  <a:lnTo>
                    <a:pt x="396591" y="836567"/>
                  </a:lnTo>
                  <a:close/>
                  <a:moveTo>
                    <a:pt x="380851" y="823620"/>
                  </a:moveTo>
                  <a:cubicBezTo>
                    <a:pt x="385040" y="819431"/>
                    <a:pt x="391577" y="825333"/>
                    <a:pt x="387959" y="830094"/>
                  </a:cubicBezTo>
                  <a:cubicBezTo>
                    <a:pt x="384279" y="834980"/>
                    <a:pt x="381422" y="840185"/>
                    <a:pt x="378693" y="845706"/>
                  </a:cubicBezTo>
                  <a:cubicBezTo>
                    <a:pt x="376662" y="849832"/>
                    <a:pt x="375647" y="854972"/>
                    <a:pt x="370633" y="855925"/>
                  </a:cubicBezTo>
                  <a:cubicBezTo>
                    <a:pt x="369046" y="856242"/>
                    <a:pt x="367523" y="855861"/>
                    <a:pt x="366507" y="854401"/>
                  </a:cubicBezTo>
                  <a:cubicBezTo>
                    <a:pt x="359844" y="845072"/>
                    <a:pt x="375076" y="829395"/>
                    <a:pt x="380851" y="823620"/>
                  </a:cubicBezTo>
                  <a:lnTo>
                    <a:pt x="380851" y="823620"/>
                  </a:lnTo>
                  <a:close/>
                  <a:moveTo>
                    <a:pt x="499725" y="775892"/>
                  </a:moveTo>
                  <a:cubicBezTo>
                    <a:pt x="492553" y="782747"/>
                    <a:pt x="482715" y="789855"/>
                    <a:pt x="479098" y="799566"/>
                  </a:cubicBezTo>
                  <a:cubicBezTo>
                    <a:pt x="478082" y="802358"/>
                    <a:pt x="480621" y="806864"/>
                    <a:pt x="483985" y="805278"/>
                  </a:cubicBezTo>
                  <a:cubicBezTo>
                    <a:pt x="493632" y="800772"/>
                    <a:pt x="500106" y="790363"/>
                    <a:pt x="506579" y="782176"/>
                  </a:cubicBezTo>
                  <a:cubicBezTo>
                    <a:pt x="510260" y="777606"/>
                    <a:pt x="503787" y="772021"/>
                    <a:pt x="499725" y="775892"/>
                  </a:cubicBezTo>
                  <a:lnTo>
                    <a:pt x="499725" y="775892"/>
                  </a:lnTo>
                  <a:close/>
                  <a:moveTo>
                    <a:pt x="488745" y="760343"/>
                  </a:moveTo>
                  <a:cubicBezTo>
                    <a:pt x="492680" y="757360"/>
                    <a:pt x="498011" y="763643"/>
                    <a:pt x="494647" y="767134"/>
                  </a:cubicBezTo>
                  <a:cubicBezTo>
                    <a:pt x="490649" y="771323"/>
                    <a:pt x="487095" y="775829"/>
                    <a:pt x="483731" y="780589"/>
                  </a:cubicBezTo>
                  <a:cubicBezTo>
                    <a:pt x="480685" y="784842"/>
                    <a:pt x="478527" y="790553"/>
                    <a:pt x="473767" y="792965"/>
                  </a:cubicBezTo>
                  <a:cubicBezTo>
                    <a:pt x="471038" y="794362"/>
                    <a:pt x="467484" y="793029"/>
                    <a:pt x="467166" y="789538"/>
                  </a:cubicBezTo>
                  <a:cubicBezTo>
                    <a:pt x="466151" y="777733"/>
                    <a:pt x="480558" y="766500"/>
                    <a:pt x="488745" y="760343"/>
                  </a:cubicBezTo>
                  <a:lnTo>
                    <a:pt x="488745" y="760343"/>
                  </a:lnTo>
                  <a:close/>
                  <a:moveTo>
                    <a:pt x="609205" y="705191"/>
                  </a:moveTo>
                  <a:cubicBezTo>
                    <a:pt x="599495" y="711791"/>
                    <a:pt x="591117" y="720042"/>
                    <a:pt x="586801" y="731339"/>
                  </a:cubicBezTo>
                  <a:cubicBezTo>
                    <a:pt x="584834" y="736480"/>
                    <a:pt x="592006" y="742572"/>
                    <a:pt x="595496" y="737432"/>
                  </a:cubicBezTo>
                  <a:cubicBezTo>
                    <a:pt x="601272" y="728991"/>
                    <a:pt x="607047" y="720232"/>
                    <a:pt x="614727" y="713378"/>
                  </a:cubicBezTo>
                  <a:cubicBezTo>
                    <a:pt x="619106" y="709506"/>
                    <a:pt x="614346" y="701700"/>
                    <a:pt x="609205" y="705191"/>
                  </a:cubicBezTo>
                  <a:lnTo>
                    <a:pt x="609205" y="705191"/>
                  </a:lnTo>
                  <a:close/>
                  <a:moveTo>
                    <a:pt x="594544" y="690149"/>
                  </a:moveTo>
                  <a:cubicBezTo>
                    <a:pt x="597147" y="687991"/>
                    <a:pt x="601589" y="691228"/>
                    <a:pt x="600764" y="694465"/>
                  </a:cubicBezTo>
                  <a:cubicBezTo>
                    <a:pt x="599241" y="700684"/>
                    <a:pt x="595814" y="706206"/>
                    <a:pt x="592767" y="711728"/>
                  </a:cubicBezTo>
                  <a:cubicBezTo>
                    <a:pt x="590038" y="716678"/>
                    <a:pt x="587754" y="722644"/>
                    <a:pt x="581978" y="724040"/>
                  </a:cubicBezTo>
                  <a:cubicBezTo>
                    <a:pt x="578995" y="724738"/>
                    <a:pt x="576520" y="722961"/>
                    <a:pt x="576012" y="719915"/>
                  </a:cubicBezTo>
                  <a:cubicBezTo>
                    <a:pt x="574933" y="713758"/>
                    <a:pt x="579439" y="709189"/>
                    <a:pt x="582613" y="704619"/>
                  </a:cubicBezTo>
                  <a:cubicBezTo>
                    <a:pt x="586230" y="699478"/>
                    <a:pt x="589784" y="694084"/>
                    <a:pt x="594544" y="690149"/>
                  </a:cubicBezTo>
                  <a:lnTo>
                    <a:pt x="594544" y="690149"/>
                  </a:lnTo>
                  <a:close/>
                  <a:moveTo>
                    <a:pt x="532029" y="642295"/>
                  </a:moveTo>
                  <a:cubicBezTo>
                    <a:pt x="525810" y="646674"/>
                    <a:pt x="520352" y="653275"/>
                    <a:pt x="515782" y="659367"/>
                  </a:cubicBezTo>
                  <a:cubicBezTo>
                    <a:pt x="511656" y="664825"/>
                    <a:pt x="505881" y="670347"/>
                    <a:pt x="506516" y="677836"/>
                  </a:cubicBezTo>
                  <a:cubicBezTo>
                    <a:pt x="506770" y="680502"/>
                    <a:pt x="509181" y="681708"/>
                    <a:pt x="511466" y="681263"/>
                  </a:cubicBezTo>
                  <a:cubicBezTo>
                    <a:pt x="518447" y="679867"/>
                    <a:pt x="522192" y="672188"/>
                    <a:pt x="526000" y="666793"/>
                  </a:cubicBezTo>
                  <a:cubicBezTo>
                    <a:pt x="530253" y="660827"/>
                    <a:pt x="534758" y="653909"/>
                    <a:pt x="537043" y="646801"/>
                  </a:cubicBezTo>
                  <a:cubicBezTo>
                    <a:pt x="537932" y="643818"/>
                    <a:pt x="535013" y="640264"/>
                    <a:pt x="532029" y="642295"/>
                  </a:cubicBezTo>
                  <a:lnTo>
                    <a:pt x="532029" y="642295"/>
                  </a:lnTo>
                  <a:close/>
                  <a:moveTo>
                    <a:pt x="515084" y="628205"/>
                  </a:moveTo>
                  <a:cubicBezTo>
                    <a:pt x="518321" y="624841"/>
                    <a:pt x="523398" y="628713"/>
                    <a:pt x="521811" y="632902"/>
                  </a:cubicBezTo>
                  <a:cubicBezTo>
                    <a:pt x="519019" y="640518"/>
                    <a:pt x="515147" y="647372"/>
                    <a:pt x="511022" y="654226"/>
                  </a:cubicBezTo>
                  <a:cubicBezTo>
                    <a:pt x="507912" y="659494"/>
                    <a:pt x="505437" y="665841"/>
                    <a:pt x="498836" y="666539"/>
                  </a:cubicBezTo>
                  <a:cubicBezTo>
                    <a:pt x="497250" y="666666"/>
                    <a:pt x="495409" y="665397"/>
                    <a:pt x="494965" y="663810"/>
                  </a:cubicBezTo>
                  <a:cubicBezTo>
                    <a:pt x="492807" y="657273"/>
                    <a:pt x="497567" y="652195"/>
                    <a:pt x="500867" y="647118"/>
                  </a:cubicBezTo>
                  <a:cubicBezTo>
                    <a:pt x="505247" y="640454"/>
                    <a:pt x="509562" y="633981"/>
                    <a:pt x="515084" y="628205"/>
                  </a:cubicBezTo>
                  <a:lnTo>
                    <a:pt x="515084" y="628205"/>
                  </a:lnTo>
                  <a:close/>
                  <a:moveTo>
                    <a:pt x="432260" y="678280"/>
                  </a:moveTo>
                  <a:cubicBezTo>
                    <a:pt x="425405" y="685071"/>
                    <a:pt x="409919" y="705000"/>
                    <a:pt x="419756" y="714964"/>
                  </a:cubicBezTo>
                  <a:cubicBezTo>
                    <a:pt x="420899" y="716234"/>
                    <a:pt x="422739" y="716107"/>
                    <a:pt x="424072" y="715409"/>
                  </a:cubicBezTo>
                  <a:cubicBezTo>
                    <a:pt x="428642" y="712806"/>
                    <a:pt x="428769" y="706714"/>
                    <a:pt x="430165" y="702017"/>
                  </a:cubicBezTo>
                  <a:cubicBezTo>
                    <a:pt x="432069" y="695480"/>
                    <a:pt x="435052" y="689768"/>
                    <a:pt x="439177" y="684500"/>
                  </a:cubicBezTo>
                  <a:cubicBezTo>
                    <a:pt x="442731" y="679994"/>
                    <a:pt x="436258" y="674282"/>
                    <a:pt x="432260" y="678280"/>
                  </a:cubicBezTo>
                  <a:lnTo>
                    <a:pt x="432260" y="678280"/>
                  </a:lnTo>
                  <a:close/>
                  <a:moveTo>
                    <a:pt x="417408" y="664952"/>
                  </a:moveTo>
                  <a:cubicBezTo>
                    <a:pt x="419629" y="662668"/>
                    <a:pt x="424580" y="663747"/>
                    <a:pt x="424580" y="667618"/>
                  </a:cubicBezTo>
                  <a:cubicBezTo>
                    <a:pt x="424580" y="674536"/>
                    <a:pt x="421660" y="681010"/>
                    <a:pt x="419376" y="687293"/>
                  </a:cubicBezTo>
                  <a:cubicBezTo>
                    <a:pt x="417091" y="693576"/>
                    <a:pt x="415504" y="701192"/>
                    <a:pt x="410109" y="705191"/>
                  </a:cubicBezTo>
                  <a:cubicBezTo>
                    <a:pt x="407063" y="707475"/>
                    <a:pt x="403128" y="704746"/>
                    <a:pt x="402620" y="701256"/>
                  </a:cubicBezTo>
                  <a:cubicBezTo>
                    <a:pt x="401668" y="694782"/>
                    <a:pt x="405540" y="688308"/>
                    <a:pt x="408015" y="682660"/>
                  </a:cubicBezTo>
                  <a:cubicBezTo>
                    <a:pt x="410617" y="676757"/>
                    <a:pt x="412839" y="669712"/>
                    <a:pt x="417408" y="664952"/>
                  </a:cubicBezTo>
                  <a:lnTo>
                    <a:pt x="417408" y="664952"/>
                  </a:lnTo>
                  <a:close/>
                  <a:moveTo>
                    <a:pt x="384596" y="578320"/>
                  </a:moveTo>
                  <a:cubicBezTo>
                    <a:pt x="381993" y="584096"/>
                    <a:pt x="380153" y="590252"/>
                    <a:pt x="377614" y="596027"/>
                  </a:cubicBezTo>
                  <a:cubicBezTo>
                    <a:pt x="375266" y="601358"/>
                    <a:pt x="371775" y="606690"/>
                    <a:pt x="371204" y="612656"/>
                  </a:cubicBezTo>
                  <a:cubicBezTo>
                    <a:pt x="370887" y="615702"/>
                    <a:pt x="374441" y="619193"/>
                    <a:pt x="377233" y="616844"/>
                  </a:cubicBezTo>
                  <a:cubicBezTo>
                    <a:pt x="382120" y="612846"/>
                    <a:pt x="384405" y="606690"/>
                    <a:pt x="386500" y="600724"/>
                  </a:cubicBezTo>
                  <a:cubicBezTo>
                    <a:pt x="388721" y="594441"/>
                    <a:pt x="391069" y="587777"/>
                    <a:pt x="391768" y="580986"/>
                  </a:cubicBezTo>
                  <a:cubicBezTo>
                    <a:pt x="392275" y="576860"/>
                    <a:pt x="386500" y="574195"/>
                    <a:pt x="384596" y="578320"/>
                  </a:cubicBezTo>
                  <a:lnTo>
                    <a:pt x="384596" y="578320"/>
                  </a:lnTo>
                  <a:close/>
                  <a:moveTo>
                    <a:pt x="361430" y="566579"/>
                  </a:moveTo>
                  <a:cubicBezTo>
                    <a:pt x="358320" y="570323"/>
                    <a:pt x="357622" y="574829"/>
                    <a:pt x="356226" y="579653"/>
                  </a:cubicBezTo>
                  <a:cubicBezTo>
                    <a:pt x="354703" y="585111"/>
                    <a:pt x="353180" y="590569"/>
                    <a:pt x="351910" y="596091"/>
                  </a:cubicBezTo>
                  <a:cubicBezTo>
                    <a:pt x="350196" y="603580"/>
                    <a:pt x="361621" y="606118"/>
                    <a:pt x="363525" y="598820"/>
                  </a:cubicBezTo>
                  <a:cubicBezTo>
                    <a:pt x="364921" y="593806"/>
                    <a:pt x="366063" y="588729"/>
                    <a:pt x="367206" y="583588"/>
                  </a:cubicBezTo>
                  <a:cubicBezTo>
                    <a:pt x="368221" y="578891"/>
                    <a:pt x="369871" y="574258"/>
                    <a:pt x="368983" y="569371"/>
                  </a:cubicBezTo>
                  <a:cubicBezTo>
                    <a:pt x="368412" y="565817"/>
                    <a:pt x="363969" y="563532"/>
                    <a:pt x="361430" y="566579"/>
                  </a:cubicBezTo>
                  <a:lnTo>
                    <a:pt x="361430" y="566579"/>
                  </a:lnTo>
                  <a:close/>
                  <a:moveTo>
                    <a:pt x="458789" y="540050"/>
                  </a:moveTo>
                  <a:cubicBezTo>
                    <a:pt x="454600" y="546079"/>
                    <a:pt x="451173" y="552806"/>
                    <a:pt x="447238" y="559090"/>
                  </a:cubicBezTo>
                  <a:cubicBezTo>
                    <a:pt x="443937" y="564484"/>
                    <a:pt x="438289" y="570831"/>
                    <a:pt x="438796" y="577622"/>
                  </a:cubicBezTo>
                  <a:cubicBezTo>
                    <a:pt x="438987" y="580034"/>
                    <a:pt x="441335" y="581493"/>
                    <a:pt x="443493" y="580859"/>
                  </a:cubicBezTo>
                  <a:cubicBezTo>
                    <a:pt x="449776" y="578955"/>
                    <a:pt x="453394" y="570831"/>
                    <a:pt x="456377" y="565309"/>
                  </a:cubicBezTo>
                  <a:cubicBezTo>
                    <a:pt x="459995" y="558582"/>
                    <a:pt x="463612" y="551156"/>
                    <a:pt x="465580" y="543667"/>
                  </a:cubicBezTo>
                  <a:cubicBezTo>
                    <a:pt x="466595" y="539986"/>
                    <a:pt x="460946" y="536940"/>
                    <a:pt x="458789" y="540050"/>
                  </a:cubicBezTo>
                  <a:lnTo>
                    <a:pt x="458789" y="540050"/>
                  </a:lnTo>
                  <a:close/>
                  <a:moveTo>
                    <a:pt x="443239" y="524119"/>
                  </a:moveTo>
                  <a:cubicBezTo>
                    <a:pt x="444953" y="521962"/>
                    <a:pt x="449332" y="523231"/>
                    <a:pt x="449269" y="526341"/>
                  </a:cubicBezTo>
                  <a:cubicBezTo>
                    <a:pt x="449142" y="534084"/>
                    <a:pt x="446413" y="542080"/>
                    <a:pt x="444064" y="549379"/>
                  </a:cubicBezTo>
                  <a:cubicBezTo>
                    <a:pt x="442033" y="555916"/>
                    <a:pt x="440193" y="563596"/>
                    <a:pt x="434608" y="567848"/>
                  </a:cubicBezTo>
                  <a:cubicBezTo>
                    <a:pt x="431752" y="570006"/>
                    <a:pt x="428388" y="567340"/>
                    <a:pt x="427753" y="564230"/>
                  </a:cubicBezTo>
                  <a:cubicBezTo>
                    <a:pt x="426484" y="557376"/>
                    <a:pt x="430419" y="549697"/>
                    <a:pt x="432958" y="543667"/>
                  </a:cubicBezTo>
                  <a:cubicBezTo>
                    <a:pt x="435814" y="537130"/>
                    <a:pt x="438669" y="529641"/>
                    <a:pt x="443239" y="524119"/>
                  </a:cubicBezTo>
                  <a:lnTo>
                    <a:pt x="443239" y="524119"/>
                  </a:lnTo>
                  <a:close/>
                  <a:moveTo>
                    <a:pt x="570554" y="523167"/>
                  </a:moveTo>
                  <a:cubicBezTo>
                    <a:pt x="562240" y="530593"/>
                    <a:pt x="549356" y="542271"/>
                    <a:pt x="550562" y="555028"/>
                  </a:cubicBezTo>
                  <a:cubicBezTo>
                    <a:pt x="550689" y="556741"/>
                    <a:pt x="552720" y="558455"/>
                    <a:pt x="554370" y="557693"/>
                  </a:cubicBezTo>
                  <a:cubicBezTo>
                    <a:pt x="559828" y="555155"/>
                    <a:pt x="562557" y="550839"/>
                    <a:pt x="565921" y="545952"/>
                  </a:cubicBezTo>
                  <a:cubicBezTo>
                    <a:pt x="569729" y="540494"/>
                    <a:pt x="573664" y="534972"/>
                    <a:pt x="577789" y="529768"/>
                  </a:cubicBezTo>
                  <a:cubicBezTo>
                    <a:pt x="581597" y="524881"/>
                    <a:pt x="574870" y="519296"/>
                    <a:pt x="570554" y="523167"/>
                  </a:cubicBezTo>
                  <a:lnTo>
                    <a:pt x="570554" y="523167"/>
                  </a:lnTo>
                  <a:close/>
                  <a:moveTo>
                    <a:pt x="567190" y="499685"/>
                  </a:moveTo>
                  <a:cubicBezTo>
                    <a:pt x="569284" y="498605"/>
                    <a:pt x="571950" y="499621"/>
                    <a:pt x="572268" y="502350"/>
                  </a:cubicBezTo>
                  <a:cubicBezTo>
                    <a:pt x="573093" y="509268"/>
                    <a:pt x="569412" y="514980"/>
                    <a:pt x="566555" y="520819"/>
                  </a:cubicBezTo>
                  <a:cubicBezTo>
                    <a:pt x="563573" y="526848"/>
                    <a:pt x="560970" y="533386"/>
                    <a:pt x="555893" y="537765"/>
                  </a:cubicBezTo>
                  <a:cubicBezTo>
                    <a:pt x="552148" y="540938"/>
                    <a:pt x="547135" y="536115"/>
                    <a:pt x="547642" y="532053"/>
                  </a:cubicBezTo>
                  <a:cubicBezTo>
                    <a:pt x="548467" y="525389"/>
                    <a:pt x="552847" y="519423"/>
                    <a:pt x="556020" y="513774"/>
                  </a:cubicBezTo>
                  <a:cubicBezTo>
                    <a:pt x="559003" y="508380"/>
                    <a:pt x="561605" y="502477"/>
                    <a:pt x="567190" y="499685"/>
                  </a:cubicBezTo>
                  <a:lnTo>
                    <a:pt x="567190" y="499685"/>
                  </a:lnTo>
                  <a:close/>
                  <a:moveTo>
                    <a:pt x="526191" y="419272"/>
                  </a:moveTo>
                  <a:cubicBezTo>
                    <a:pt x="521113" y="423588"/>
                    <a:pt x="516988" y="429427"/>
                    <a:pt x="513053" y="434821"/>
                  </a:cubicBezTo>
                  <a:cubicBezTo>
                    <a:pt x="509626" y="439581"/>
                    <a:pt x="504992" y="444468"/>
                    <a:pt x="505564" y="450815"/>
                  </a:cubicBezTo>
                  <a:cubicBezTo>
                    <a:pt x="505754" y="453354"/>
                    <a:pt x="508356" y="455004"/>
                    <a:pt x="510705" y="454369"/>
                  </a:cubicBezTo>
                  <a:cubicBezTo>
                    <a:pt x="516226" y="452782"/>
                    <a:pt x="518765" y="447197"/>
                    <a:pt x="521684" y="442501"/>
                  </a:cubicBezTo>
                  <a:cubicBezTo>
                    <a:pt x="525238" y="436789"/>
                    <a:pt x="529364" y="430569"/>
                    <a:pt x="531522" y="424095"/>
                  </a:cubicBezTo>
                  <a:cubicBezTo>
                    <a:pt x="532474" y="421112"/>
                    <a:pt x="529237" y="416670"/>
                    <a:pt x="526191" y="419272"/>
                  </a:cubicBezTo>
                  <a:lnTo>
                    <a:pt x="526191" y="419272"/>
                  </a:lnTo>
                  <a:close/>
                  <a:moveTo>
                    <a:pt x="506896" y="404611"/>
                  </a:moveTo>
                  <a:cubicBezTo>
                    <a:pt x="508610" y="402390"/>
                    <a:pt x="512736" y="403913"/>
                    <a:pt x="512862" y="406832"/>
                  </a:cubicBezTo>
                  <a:cubicBezTo>
                    <a:pt x="513053" y="414194"/>
                    <a:pt x="510768" y="421430"/>
                    <a:pt x="508674" y="428284"/>
                  </a:cubicBezTo>
                  <a:cubicBezTo>
                    <a:pt x="506960" y="433869"/>
                    <a:pt x="506198" y="440597"/>
                    <a:pt x="500296" y="442691"/>
                  </a:cubicBezTo>
                  <a:cubicBezTo>
                    <a:pt x="498963" y="443199"/>
                    <a:pt x="497186" y="442564"/>
                    <a:pt x="496425" y="441295"/>
                  </a:cubicBezTo>
                  <a:cubicBezTo>
                    <a:pt x="492934" y="435646"/>
                    <a:pt x="496170" y="429807"/>
                    <a:pt x="498011" y="424286"/>
                  </a:cubicBezTo>
                  <a:cubicBezTo>
                    <a:pt x="500232" y="417495"/>
                    <a:pt x="502581" y="410260"/>
                    <a:pt x="506896" y="404611"/>
                  </a:cubicBezTo>
                  <a:lnTo>
                    <a:pt x="506896" y="404611"/>
                  </a:lnTo>
                  <a:close/>
                  <a:moveTo>
                    <a:pt x="406746" y="359296"/>
                  </a:moveTo>
                  <a:cubicBezTo>
                    <a:pt x="404461" y="365896"/>
                    <a:pt x="402366" y="372433"/>
                    <a:pt x="400780" y="379288"/>
                  </a:cubicBezTo>
                  <a:cubicBezTo>
                    <a:pt x="399447" y="384809"/>
                    <a:pt x="396718" y="391092"/>
                    <a:pt x="400399" y="396360"/>
                  </a:cubicBezTo>
                  <a:cubicBezTo>
                    <a:pt x="401414" y="397883"/>
                    <a:pt x="403128" y="398010"/>
                    <a:pt x="404588" y="397312"/>
                  </a:cubicBezTo>
                  <a:cubicBezTo>
                    <a:pt x="409602" y="394710"/>
                    <a:pt x="409856" y="388300"/>
                    <a:pt x="410934" y="383096"/>
                  </a:cubicBezTo>
                  <a:cubicBezTo>
                    <a:pt x="412331" y="376178"/>
                    <a:pt x="413346" y="369260"/>
                    <a:pt x="414108" y="362151"/>
                  </a:cubicBezTo>
                  <a:cubicBezTo>
                    <a:pt x="414552" y="357963"/>
                    <a:pt x="408269" y="354853"/>
                    <a:pt x="406746" y="359296"/>
                  </a:cubicBezTo>
                  <a:lnTo>
                    <a:pt x="406746" y="359296"/>
                  </a:lnTo>
                  <a:close/>
                  <a:moveTo>
                    <a:pt x="394941" y="351807"/>
                  </a:moveTo>
                  <a:cubicBezTo>
                    <a:pt x="397479" y="357391"/>
                    <a:pt x="396401" y="364056"/>
                    <a:pt x="396147" y="369895"/>
                  </a:cubicBezTo>
                  <a:cubicBezTo>
                    <a:pt x="395893" y="375670"/>
                    <a:pt x="396591" y="381890"/>
                    <a:pt x="392466" y="386079"/>
                  </a:cubicBezTo>
                  <a:cubicBezTo>
                    <a:pt x="390688" y="387856"/>
                    <a:pt x="387452" y="387983"/>
                    <a:pt x="385928" y="385508"/>
                  </a:cubicBezTo>
                  <a:cubicBezTo>
                    <a:pt x="382501" y="379923"/>
                    <a:pt x="384279" y="374147"/>
                    <a:pt x="385040" y="368117"/>
                  </a:cubicBezTo>
                  <a:cubicBezTo>
                    <a:pt x="385802" y="362088"/>
                    <a:pt x="386119" y="355551"/>
                    <a:pt x="389737" y="350727"/>
                  </a:cubicBezTo>
                  <a:cubicBezTo>
                    <a:pt x="391196" y="348696"/>
                    <a:pt x="394052" y="349839"/>
                    <a:pt x="394941" y="351807"/>
                  </a:cubicBezTo>
                  <a:lnTo>
                    <a:pt x="394941" y="351807"/>
                  </a:lnTo>
                  <a:close/>
                  <a:moveTo>
                    <a:pt x="326016" y="444405"/>
                  </a:moveTo>
                  <a:cubicBezTo>
                    <a:pt x="325064" y="438693"/>
                    <a:pt x="317257" y="438947"/>
                    <a:pt x="317257" y="444786"/>
                  </a:cubicBezTo>
                  <a:cubicBezTo>
                    <a:pt x="317321" y="452973"/>
                    <a:pt x="315036" y="466618"/>
                    <a:pt x="321636" y="472838"/>
                  </a:cubicBezTo>
                  <a:cubicBezTo>
                    <a:pt x="322969" y="474171"/>
                    <a:pt x="325317" y="474044"/>
                    <a:pt x="326460" y="472648"/>
                  </a:cubicBezTo>
                  <a:cubicBezTo>
                    <a:pt x="331918" y="465984"/>
                    <a:pt x="327412" y="452529"/>
                    <a:pt x="326016" y="444405"/>
                  </a:cubicBezTo>
                  <a:lnTo>
                    <a:pt x="326016" y="444405"/>
                  </a:lnTo>
                  <a:close/>
                  <a:moveTo>
                    <a:pt x="308055" y="457352"/>
                  </a:moveTo>
                  <a:cubicBezTo>
                    <a:pt x="307166" y="449673"/>
                    <a:pt x="305262" y="442057"/>
                    <a:pt x="303041" y="434631"/>
                  </a:cubicBezTo>
                  <a:cubicBezTo>
                    <a:pt x="301517" y="429490"/>
                    <a:pt x="292759" y="430886"/>
                    <a:pt x="293901" y="436281"/>
                  </a:cubicBezTo>
                  <a:cubicBezTo>
                    <a:pt x="295425" y="443389"/>
                    <a:pt x="296440" y="450561"/>
                    <a:pt x="297138" y="457796"/>
                  </a:cubicBezTo>
                  <a:cubicBezTo>
                    <a:pt x="297710" y="463699"/>
                    <a:pt x="296313" y="470617"/>
                    <a:pt x="300502" y="475440"/>
                  </a:cubicBezTo>
                  <a:cubicBezTo>
                    <a:pt x="302089" y="477281"/>
                    <a:pt x="304373" y="477725"/>
                    <a:pt x="306087" y="475948"/>
                  </a:cubicBezTo>
                  <a:cubicBezTo>
                    <a:pt x="310593" y="471188"/>
                    <a:pt x="308816" y="463572"/>
                    <a:pt x="308055" y="457352"/>
                  </a:cubicBezTo>
                  <a:lnTo>
                    <a:pt x="308055" y="457352"/>
                  </a:lnTo>
                  <a:close/>
                  <a:moveTo>
                    <a:pt x="261533" y="578257"/>
                  </a:moveTo>
                  <a:cubicBezTo>
                    <a:pt x="260581" y="573116"/>
                    <a:pt x="253663" y="573370"/>
                    <a:pt x="253600" y="578574"/>
                  </a:cubicBezTo>
                  <a:cubicBezTo>
                    <a:pt x="253536" y="586952"/>
                    <a:pt x="251505" y="599899"/>
                    <a:pt x="257598" y="606626"/>
                  </a:cubicBezTo>
                  <a:cubicBezTo>
                    <a:pt x="258741" y="607896"/>
                    <a:pt x="261406" y="607832"/>
                    <a:pt x="262358" y="606436"/>
                  </a:cubicBezTo>
                  <a:cubicBezTo>
                    <a:pt x="267182" y="599328"/>
                    <a:pt x="262993" y="586571"/>
                    <a:pt x="261533" y="578257"/>
                  </a:cubicBezTo>
                  <a:lnTo>
                    <a:pt x="261533" y="578257"/>
                  </a:lnTo>
                  <a:close/>
                  <a:moveTo>
                    <a:pt x="248776" y="593552"/>
                  </a:moveTo>
                  <a:cubicBezTo>
                    <a:pt x="247698" y="586634"/>
                    <a:pt x="246745" y="579716"/>
                    <a:pt x="244270" y="573052"/>
                  </a:cubicBezTo>
                  <a:cubicBezTo>
                    <a:pt x="242810" y="569244"/>
                    <a:pt x="236210" y="568800"/>
                    <a:pt x="235893" y="573370"/>
                  </a:cubicBezTo>
                  <a:cubicBezTo>
                    <a:pt x="235512" y="580288"/>
                    <a:pt x="236464" y="587078"/>
                    <a:pt x="237416" y="593996"/>
                  </a:cubicBezTo>
                  <a:cubicBezTo>
                    <a:pt x="238177" y="599328"/>
                    <a:pt x="238050" y="605103"/>
                    <a:pt x="243382" y="607705"/>
                  </a:cubicBezTo>
                  <a:cubicBezTo>
                    <a:pt x="244397" y="608149"/>
                    <a:pt x="245730" y="608276"/>
                    <a:pt x="246555" y="607578"/>
                  </a:cubicBezTo>
                  <a:cubicBezTo>
                    <a:pt x="251061" y="603770"/>
                    <a:pt x="249729" y="599201"/>
                    <a:pt x="248776" y="593552"/>
                  </a:cubicBezTo>
                  <a:lnTo>
                    <a:pt x="248776" y="593552"/>
                  </a:lnTo>
                  <a:close/>
                  <a:moveTo>
                    <a:pt x="157765" y="559026"/>
                  </a:moveTo>
                  <a:cubicBezTo>
                    <a:pt x="156432" y="552108"/>
                    <a:pt x="154465" y="545571"/>
                    <a:pt x="151736" y="539097"/>
                  </a:cubicBezTo>
                  <a:cubicBezTo>
                    <a:pt x="149895" y="534718"/>
                    <a:pt x="142088" y="535353"/>
                    <a:pt x="143231" y="540621"/>
                  </a:cubicBezTo>
                  <a:cubicBezTo>
                    <a:pt x="144627" y="547285"/>
                    <a:pt x="146023" y="554012"/>
                    <a:pt x="147102" y="560676"/>
                  </a:cubicBezTo>
                  <a:cubicBezTo>
                    <a:pt x="148054" y="566261"/>
                    <a:pt x="147927" y="571529"/>
                    <a:pt x="151862" y="575845"/>
                  </a:cubicBezTo>
                  <a:cubicBezTo>
                    <a:pt x="153132" y="577241"/>
                    <a:pt x="155924" y="577114"/>
                    <a:pt x="156940" y="575654"/>
                  </a:cubicBezTo>
                  <a:cubicBezTo>
                    <a:pt x="160303" y="570704"/>
                    <a:pt x="158907" y="565055"/>
                    <a:pt x="157765" y="559026"/>
                  </a:cubicBezTo>
                  <a:lnTo>
                    <a:pt x="157765" y="559026"/>
                  </a:lnTo>
                  <a:close/>
                  <a:moveTo>
                    <a:pt x="137075" y="558709"/>
                  </a:moveTo>
                  <a:cubicBezTo>
                    <a:pt x="135297" y="552172"/>
                    <a:pt x="134409" y="545571"/>
                    <a:pt x="134092" y="538907"/>
                  </a:cubicBezTo>
                  <a:cubicBezTo>
                    <a:pt x="133711" y="531291"/>
                    <a:pt x="122668" y="531926"/>
                    <a:pt x="122668" y="539351"/>
                  </a:cubicBezTo>
                  <a:cubicBezTo>
                    <a:pt x="122668" y="546460"/>
                    <a:pt x="123366" y="553441"/>
                    <a:pt x="124952" y="560423"/>
                  </a:cubicBezTo>
                  <a:cubicBezTo>
                    <a:pt x="126349" y="566452"/>
                    <a:pt x="127745" y="573560"/>
                    <a:pt x="132886" y="577495"/>
                  </a:cubicBezTo>
                  <a:cubicBezTo>
                    <a:pt x="135615" y="579526"/>
                    <a:pt x="140057" y="578891"/>
                    <a:pt x="140565" y="575020"/>
                  </a:cubicBezTo>
                  <a:cubicBezTo>
                    <a:pt x="141263" y="569308"/>
                    <a:pt x="138598" y="564294"/>
                    <a:pt x="137075" y="558709"/>
                  </a:cubicBezTo>
                  <a:lnTo>
                    <a:pt x="137075" y="558709"/>
                  </a:lnTo>
                  <a:close/>
                  <a:moveTo>
                    <a:pt x="55393" y="543223"/>
                  </a:moveTo>
                  <a:cubicBezTo>
                    <a:pt x="53615" y="537384"/>
                    <a:pt x="51585" y="531608"/>
                    <a:pt x="48665" y="526214"/>
                  </a:cubicBezTo>
                  <a:cubicBezTo>
                    <a:pt x="46698" y="522533"/>
                    <a:pt x="41557" y="524881"/>
                    <a:pt x="41747" y="528498"/>
                  </a:cubicBezTo>
                  <a:cubicBezTo>
                    <a:pt x="42064" y="534147"/>
                    <a:pt x="43334" y="539859"/>
                    <a:pt x="44794" y="545317"/>
                  </a:cubicBezTo>
                  <a:cubicBezTo>
                    <a:pt x="46126" y="550395"/>
                    <a:pt x="46761" y="555980"/>
                    <a:pt x="51140" y="559280"/>
                  </a:cubicBezTo>
                  <a:cubicBezTo>
                    <a:pt x="53045" y="560740"/>
                    <a:pt x="56027" y="560676"/>
                    <a:pt x="57043" y="558264"/>
                  </a:cubicBezTo>
                  <a:cubicBezTo>
                    <a:pt x="59074" y="553124"/>
                    <a:pt x="56979" y="548491"/>
                    <a:pt x="55393" y="543223"/>
                  </a:cubicBezTo>
                  <a:lnTo>
                    <a:pt x="55393" y="543223"/>
                  </a:lnTo>
                  <a:close/>
                  <a:moveTo>
                    <a:pt x="34195" y="548364"/>
                  </a:moveTo>
                  <a:cubicBezTo>
                    <a:pt x="31973" y="543667"/>
                    <a:pt x="29688" y="539478"/>
                    <a:pt x="26198" y="535670"/>
                  </a:cubicBezTo>
                  <a:cubicBezTo>
                    <a:pt x="23913" y="533131"/>
                    <a:pt x="19851" y="535543"/>
                    <a:pt x="20105" y="538590"/>
                  </a:cubicBezTo>
                  <a:cubicBezTo>
                    <a:pt x="20549" y="544175"/>
                    <a:pt x="22580" y="549252"/>
                    <a:pt x="24675" y="554520"/>
                  </a:cubicBezTo>
                  <a:cubicBezTo>
                    <a:pt x="26706" y="559407"/>
                    <a:pt x="27721" y="562834"/>
                    <a:pt x="32291" y="565373"/>
                  </a:cubicBezTo>
                  <a:cubicBezTo>
                    <a:pt x="34766" y="566706"/>
                    <a:pt x="37304" y="565119"/>
                    <a:pt x="37876" y="562771"/>
                  </a:cubicBezTo>
                  <a:cubicBezTo>
                    <a:pt x="39335" y="557312"/>
                    <a:pt x="36543" y="553314"/>
                    <a:pt x="34195" y="548364"/>
                  </a:cubicBezTo>
                  <a:lnTo>
                    <a:pt x="34195" y="548364"/>
                  </a:lnTo>
                  <a:close/>
                  <a:moveTo>
                    <a:pt x="85095" y="428411"/>
                  </a:moveTo>
                  <a:cubicBezTo>
                    <a:pt x="84524" y="423334"/>
                    <a:pt x="84207" y="418256"/>
                    <a:pt x="81922" y="413560"/>
                  </a:cubicBezTo>
                  <a:cubicBezTo>
                    <a:pt x="80335" y="410387"/>
                    <a:pt x="76527" y="410577"/>
                    <a:pt x="75512" y="413814"/>
                  </a:cubicBezTo>
                  <a:cubicBezTo>
                    <a:pt x="73989" y="418637"/>
                    <a:pt x="74560" y="423778"/>
                    <a:pt x="74877" y="428792"/>
                  </a:cubicBezTo>
                  <a:cubicBezTo>
                    <a:pt x="75194" y="433996"/>
                    <a:pt x="75194" y="439010"/>
                    <a:pt x="77352" y="443834"/>
                  </a:cubicBezTo>
                  <a:cubicBezTo>
                    <a:pt x="79129" y="447705"/>
                    <a:pt x="84080" y="447515"/>
                    <a:pt x="85222" y="443516"/>
                  </a:cubicBezTo>
                  <a:cubicBezTo>
                    <a:pt x="86555" y="438629"/>
                    <a:pt x="85666" y="433552"/>
                    <a:pt x="85095" y="428411"/>
                  </a:cubicBezTo>
                  <a:lnTo>
                    <a:pt x="85095" y="428411"/>
                  </a:lnTo>
                  <a:close/>
                  <a:moveTo>
                    <a:pt x="62310" y="416670"/>
                  </a:moveTo>
                  <a:cubicBezTo>
                    <a:pt x="61041" y="414194"/>
                    <a:pt x="56408" y="413306"/>
                    <a:pt x="56218" y="416923"/>
                  </a:cubicBezTo>
                  <a:cubicBezTo>
                    <a:pt x="55646" y="426951"/>
                    <a:pt x="56979" y="441422"/>
                    <a:pt x="62184" y="450307"/>
                  </a:cubicBezTo>
                  <a:cubicBezTo>
                    <a:pt x="64088" y="453544"/>
                    <a:pt x="69419" y="452592"/>
                    <a:pt x="69927" y="448911"/>
                  </a:cubicBezTo>
                  <a:cubicBezTo>
                    <a:pt x="71069" y="439327"/>
                    <a:pt x="66690" y="425365"/>
                    <a:pt x="62310" y="416670"/>
                  </a:cubicBezTo>
                  <a:lnTo>
                    <a:pt x="62310" y="416670"/>
                  </a:lnTo>
                  <a:close/>
                  <a:moveTo>
                    <a:pt x="219201" y="387856"/>
                  </a:moveTo>
                  <a:cubicBezTo>
                    <a:pt x="214948" y="397630"/>
                    <a:pt x="210062" y="413623"/>
                    <a:pt x="214822" y="424286"/>
                  </a:cubicBezTo>
                  <a:cubicBezTo>
                    <a:pt x="216281" y="427523"/>
                    <a:pt x="221295" y="428792"/>
                    <a:pt x="222819" y="424984"/>
                  </a:cubicBezTo>
                  <a:cubicBezTo>
                    <a:pt x="224849" y="419907"/>
                    <a:pt x="224405" y="414258"/>
                    <a:pt x="224976" y="408736"/>
                  </a:cubicBezTo>
                  <a:cubicBezTo>
                    <a:pt x="225611" y="402770"/>
                    <a:pt x="226626" y="396868"/>
                    <a:pt x="227705" y="391029"/>
                  </a:cubicBezTo>
                  <a:cubicBezTo>
                    <a:pt x="228594" y="386079"/>
                    <a:pt x="221232" y="383096"/>
                    <a:pt x="219201" y="387856"/>
                  </a:cubicBezTo>
                  <a:lnTo>
                    <a:pt x="219201" y="387856"/>
                  </a:lnTo>
                  <a:close/>
                  <a:moveTo>
                    <a:pt x="201811" y="376812"/>
                  </a:moveTo>
                  <a:cubicBezTo>
                    <a:pt x="197749" y="382969"/>
                    <a:pt x="196607" y="390268"/>
                    <a:pt x="196162" y="397693"/>
                  </a:cubicBezTo>
                  <a:cubicBezTo>
                    <a:pt x="195718" y="404548"/>
                    <a:pt x="194258" y="413243"/>
                    <a:pt x="198764" y="419082"/>
                  </a:cubicBezTo>
                  <a:cubicBezTo>
                    <a:pt x="200922" y="421874"/>
                    <a:pt x="204921" y="421874"/>
                    <a:pt x="206508" y="418764"/>
                  </a:cubicBezTo>
                  <a:cubicBezTo>
                    <a:pt x="209427" y="413243"/>
                    <a:pt x="207523" y="406388"/>
                    <a:pt x="207586" y="400168"/>
                  </a:cubicBezTo>
                  <a:cubicBezTo>
                    <a:pt x="207650" y="393123"/>
                    <a:pt x="208982" y="386079"/>
                    <a:pt x="207904" y="379034"/>
                  </a:cubicBezTo>
                  <a:cubicBezTo>
                    <a:pt x="207459" y="376432"/>
                    <a:pt x="203588" y="374147"/>
                    <a:pt x="201811" y="376812"/>
                  </a:cubicBezTo>
                  <a:lnTo>
                    <a:pt x="201811" y="376812"/>
                  </a:lnTo>
                  <a:close/>
                  <a:moveTo>
                    <a:pt x="123048" y="290307"/>
                  </a:moveTo>
                  <a:cubicBezTo>
                    <a:pt x="122414" y="288911"/>
                    <a:pt x="120827" y="288213"/>
                    <a:pt x="119558" y="289038"/>
                  </a:cubicBezTo>
                  <a:cubicBezTo>
                    <a:pt x="112005" y="293988"/>
                    <a:pt x="111942" y="306047"/>
                    <a:pt x="112513" y="314488"/>
                  </a:cubicBezTo>
                  <a:cubicBezTo>
                    <a:pt x="112703" y="316519"/>
                    <a:pt x="113973" y="318487"/>
                    <a:pt x="115750" y="319438"/>
                  </a:cubicBezTo>
                  <a:cubicBezTo>
                    <a:pt x="120129" y="321723"/>
                    <a:pt x="123366" y="318550"/>
                    <a:pt x="123810" y="314044"/>
                  </a:cubicBezTo>
                  <a:cubicBezTo>
                    <a:pt x="124635" y="307126"/>
                    <a:pt x="126032" y="296908"/>
                    <a:pt x="123048" y="290307"/>
                  </a:cubicBezTo>
                  <a:lnTo>
                    <a:pt x="123048" y="290307"/>
                  </a:lnTo>
                  <a:close/>
                  <a:moveTo>
                    <a:pt x="106547" y="287768"/>
                  </a:moveTo>
                  <a:cubicBezTo>
                    <a:pt x="105786" y="287134"/>
                    <a:pt x="104770" y="287007"/>
                    <a:pt x="103881" y="287515"/>
                  </a:cubicBezTo>
                  <a:cubicBezTo>
                    <a:pt x="99629" y="290307"/>
                    <a:pt x="100264" y="296210"/>
                    <a:pt x="99820" y="301033"/>
                  </a:cubicBezTo>
                  <a:cubicBezTo>
                    <a:pt x="99375" y="306491"/>
                    <a:pt x="98042" y="312521"/>
                    <a:pt x="101533" y="317281"/>
                  </a:cubicBezTo>
                  <a:cubicBezTo>
                    <a:pt x="103056" y="319375"/>
                    <a:pt x="106039" y="319819"/>
                    <a:pt x="107689" y="317852"/>
                  </a:cubicBezTo>
                  <a:cubicBezTo>
                    <a:pt x="111371" y="313536"/>
                    <a:pt x="110355" y="307634"/>
                    <a:pt x="110101" y="302048"/>
                  </a:cubicBezTo>
                  <a:cubicBezTo>
                    <a:pt x="109911" y="297225"/>
                    <a:pt x="110736" y="291132"/>
                    <a:pt x="106547" y="287768"/>
                  </a:cubicBezTo>
                  <a:lnTo>
                    <a:pt x="106547" y="287768"/>
                  </a:lnTo>
                  <a:close/>
                  <a:moveTo>
                    <a:pt x="310974" y="6039"/>
                  </a:moveTo>
                  <a:cubicBezTo>
                    <a:pt x="303104" y="13718"/>
                    <a:pt x="296186" y="26983"/>
                    <a:pt x="300121" y="38788"/>
                  </a:cubicBezTo>
                  <a:cubicBezTo>
                    <a:pt x="301137" y="41897"/>
                    <a:pt x="305643" y="42278"/>
                    <a:pt x="306912" y="39422"/>
                  </a:cubicBezTo>
                  <a:cubicBezTo>
                    <a:pt x="308943" y="34979"/>
                    <a:pt x="309514" y="30219"/>
                    <a:pt x="310911" y="25586"/>
                  </a:cubicBezTo>
                  <a:cubicBezTo>
                    <a:pt x="312497" y="20382"/>
                    <a:pt x="314972" y="15368"/>
                    <a:pt x="317638" y="10735"/>
                  </a:cubicBezTo>
                  <a:cubicBezTo>
                    <a:pt x="319986" y="6546"/>
                    <a:pt x="314021" y="3119"/>
                    <a:pt x="310974" y="6039"/>
                  </a:cubicBezTo>
                  <a:lnTo>
                    <a:pt x="310974" y="6039"/>
                  </a:lnTo>
                  <a:close/>
                  <a:moveTo>
                    <a:pt x="299042" y="2104"/>
                  </a:moveTo>
                  <a:cubicBezTo>
                    <a:pt x="300375" y="8006"/>
                    <a:pt x="297963" y="13337"/>
                    <a:pt x="297011" y="19049"/>
                  </a:cubicBezTo>
                  <a:cubicBezTo>
                    <a:pt x="296123" y="24444"/>
                    <a:pt x="297582" y="30664"/>
                    <a:pt x="292759" y="33901"/>
                  </a:cubicBezTo>
                  <a:cubicBezTo>
                    <a:pt x="291426" y="34789"/>
                    <a:pt x="289840" y="34535"/>
                    <a:pt x="288570" y="33520"/>
                  </a:cubicBezTo>
                  <a:cubicBezTo>
                    <a:pt x="283556" y="29585"/>
                    <a:pt x="285651" y="21969"/>
                    <a:pt x="286666" y="16574"/>
                  </a:cubicBezTo>
                  <a:cubicBezTo>
                    <a:pt x="287745" y="10672"/>
                    <a:pt x="289141" y="3563"/>
                    <a:pt x="294409" y="390"/>
                  </a:cubicBezTo>
                  <a:cubicBezTo>
                    <a:pt x="295932" y="-435"/>
                    <a:pt x="298535" y="9"/>
                    <a:pt x="299042" y="2104"/>
                  </a:cubicBezTo>
                  <a:lnTo>
                    <a:pt x="299042" y="2104"/>
                  </a:lnTo>
                  <a:close/>
                  <a:moveTo>
                    <a:pt x="502390" y="298114"/>
                  </a:moveTo>
                  <a:cubicBezTo>
                    <a:pt x="496107" y="305285"/>
                    <a:pt x="486460" y="317788"/>
                    <a:pt x="487222" y="328133"/>
                  </a:cubicBezTo>
                  <a:cubicBezTo>
                    <a:pt x="487412" y="331116"/>
                    <a:pt x="490712" y="332449"/>
                    <a:pt x="492934" y="331116"/>
                  </a:cubicBezTo>
                  <a:cubicBezTo>
                    <a:pt x="501502" y="326102"/>
                    <a:pt x="506072" y="310616"/>
                    <a:pt x="508420" y="301223"/>
                  </a:cubicBezTo>
                  <a:cubicBezTo>
                    <a:pt x="509245" y="297796"/>
                    <a:pt x="504485" y="295638"/>
                    <a:pt x="502390" y="298114"/>
                  </a:cubicBezTo>
                  <a:lnTo>
                    <a:pt x="502390" y="298114"/>
                  </a:lnTo>
                  <a:close/>
                  <a:moveTo>
                    <a:pt x="488428" y="283516"/>
                  </a:moveTo>
                  <a:cubicBezTo>
                    <a:pt x="491918" y="280724"/>
                    <a:pt x="497250" y="285737"/>
                    <a:pt x="495092" y="289545"/>
                  </a:cubicBezTo>
                  <a:cubicBezTo>
                    <a:pt x="492553" y="294179"/>
                    <a:pt x="489824" y="298812"/>
                    <a:pt x="488618" y="304079"/>
                  </a:cubicBezTo>
                  <a:cubicBezTo>
                    <a:pt x="487539" y="308585"/>
                    <a:pt x="488237" y="313028"/>
                    <a:pt x="485191" y="316646"/>
                  </a:cubicBezTo>
                  <a:cubicBezTo>
                    <a:pt x="483921" y="318105"/>
                    <a:pt x="480939" y="318613"/>
                    <a:pt x="479479" y="316900"/>
                  </a:cubicBezTo>
                  <a:cubicBezTo>
                    <a:pt x="470974" y="307253"/>
                    <a:pt x="480494" y="289863"/>
                    <a:pt x="488428" y="283516"/>
                  </a:cubicBezTo>
                  <a:lnTo>
                    <a:pt x="488428" y="283516"/>
                  </a:lnTo>
                  <a:close/>
                  <a:moveTo>
                    <a:pt x="412712" y="169974"/>
                  </a:moveTo>
                  <a:cubicBezTo>
                    <a:pt x="409030" y="177526"/>
                    <a:pt x="406174" y="185333"/>
                    <a:pt x="403445" y="193266"/>
                  </a:cubicBezTo>
                  <a:cubicBezTo>
                    <a:pt x="401097" y="200057"/>
                    <a:pt x="398495" y="206531"/>
                    <a:pt x="399764" y="213956"/>
                  </a:cubicBezTo>
                  <a:cubicBezTo>
                    <a:pt x="400145" y="216368"/>
                    <a:pt x="402684" y="217257"/>
                    <a:pt x="404397" y="215670"/>
                  </a:cubicBezTo>
                  <a:cubicBezTo>
                    <a:pt x="409602" y="210656"/>
                    <a:pt x="411125" y="203802"/>
                    <a:pt x="413156" y="196884"/>
                  </a:cubicBezTo>
                  <a:cubicBezTo>
                    <a:pt x="415504" y="188760"/>
                    <a:pt x="417535" y="180636"/>
                    <a:pt x="418931" y="172258"/>
                  </a:cubicBezTo>
                  <a:cubicBezTo>
                    <a:pt x="419503" y="168577"/>
                    <a:pt x="414362" y="166547"/>
                    <a:pt x="412712" y="169974"/>
                  </a:cubicBezTo>
                  <a:lnTo>
                    <a:pt x="412712" y="169974"/>
                  </a:lnTo>
                  <a:close/>
                  <a:moveTo>
                    <a:pt x="394179" y="163056"/>
                  </a:moveTo>
                  <a:cubicBezTo>
                    <a:pt x="395829" y="160962"/>
                    <a:pt x="399447" y="162358"/>
                    <a:pt x="399574" y="165023"/>
                  </a:cubicBezTo>
                  <a:cubicBezTo>
                    <a:pt x="400018" y="173020"/>
                    <a:pt x="397289" y="181017"/>
                    <a:pt x="396020" y="188760"/>
                  </a:cubicBezTo>
                  <a:cubicBezTo>
                    <a:pt x="394941" y="195678"/>
                    <a:pt x="395385" y="204627"/>
                    <a:pt x="390625" y="209894"/>
                  </a:cubicBezTo>
                  <a:cubicBezTo>
                    <a:pt x="389292" y="211417"/>
                    <a:pt x="386246" y="211545"/>
                    <a:pt x="385103" y="209387"/>
                  </a:cubicBezTo>
                  <a:cubicBezTo>
                    <a:pt x="381232" y="202278"/>
                    <a:pt x="383898" y="193647"/>
                    <a:pt x="385611" y="186348"/>
                  </a:cubicBezTo>
                  <a:cubicBezTo>
                    <a:pt x="387388" y="178478"/>
                    <a:pt x="389229" y="169339"/>
                    <a:pt x="394179" y="163056"/>
                  </a:cubicBezTo>
                  <a:lnTo>
                    <a:pt x="394179" y="163056"/>
                  </a:lnTo>
                  <a:close/>
                  <a:moveTo>
                    <a:pt x="301644" y="244547"/>
                  </a:moveTo>
                  <a:cubicBezTo>
                    <a:pt x="298281" y="250386"/>
                    <a:pt x="296821" y="257050"/>
                    <a:pt x="295234" y="263651"/>
                  </a:cubicBezTo>
                  <a:cubicBezTo>
                    <a:pt x="293775" y="270124"/>
                    <a:pt x="291172" y="277233"/>
                    <a:pt x="291934" y="284024"/>
                  </a:cubicBezTo>
                  <a:cubicBezTo>
                    <a:pt x="292442" y="288721"/>
                    <a:pt x="298281" y="289672"/>
                    <a:pt x="300439" y="285991"/>
                  </a:cubicBezTo>
                  <a:cubicBezTo>
                    <a:pt x="303675" y="280279"/>
                    <a:pt x="304183" y="272600"/>
                    <a:pt x="305326" y="266063"/>
                  </a:cubicBezTo>
                  <a:cubicBezTo>
                    <a:pt x="306532" y="259398"/>
                    <a:pt x="307801" y="252671"/>
                    <a:pt x="307039" y="245753"/>
                  </a:cubicBezTo>
                  <a:cubicBezTo>
                    <a:pt x="306722" y="242834"/>
                    <a:pt x="302977" y="242199"/>
                    <a:pt x="301644" y="244547"/>
                  </a:cubicBezTo>
                  <a:lnTo>
                    <a:pt x="301644" y="244547"/>
                  </a:lnTo>
                  <a:close/>
                  <a:moveTo>
                    <a:pt x="283049" y="235091"/>
                  </a:moveTo>
                  <a:cubicBezTo>
                    <a:pt x="275052" y="244230"/>
                    <a:pt x="271180" y="264730"/>
                    <a:pt x="274798" y="276789"/>
                  </a:cubicBezTo>
                  <a:cubicBezTo>
                    <a:pt x="276385" y="281993"/>
                    <a:pt x="283239" y="280914"/>
                    <a:pt x="284381" y="276408"/>
                  </a:cubicBezTo>
                  <a:cubicBezTo>
                    <a:pt x="285968" y="269934"/>
                    <a:pt x="285270" y="262699"/>
                    <a:pt x="286286" y="255971"/>
                  </a:cubicBezTo>
                  <a:cubicBezTo>
                    <a:pt x="287174" y="249815"/>
                    <a:pt x="289141" y="243659"/>
                    <a:pt x="289141" y="237376"/>
                  </a:cubicBezTo>
                  <a:cubicBezTo>
                    <a:pt x="289205" y="234139"/>
                    <a:pt x="284889" y="232996"/>
                    <a:pt x="283049" y="235091"/>
                  </a:cubicBezTo>
                  <a:lnTo>
                    <a:pt x="283049" y="235091"/>
                  </a:lnTo>
                  <a:close/>
                  <a:moveTo>
                    <a:pt x="173885" y="180002"/>
                  </a:moveTo>
                  <a:cubicBezTo>
                    <a:pt x="170522" y="193901"/>
                    <a:pt x="165952" y="211164"/>
                    <a:pt x="167666" y="225761"/>
                  </a:cubicBezTo>
                  <a:cubicBezTo>
                    <a:pt x="168173" y="229887"/>
                    <a:pt x="174330" y="232044"/>
                    <a:pt x="176043" y="227665"/>
                  </a:cubicBezTo>
                  <a:cubicBezTo>
                    <a:pt x="181311" y="213893"/>
                    <a:pt x="180994" y="195614"/>
                    <a:pt x="181121" y="180700"/>
                  </a:cubicBezTo>
                  <a:cubicBezTo>
                    <a:pt x="181121" y="176320"/>
                    <a:pt x="174774" y="176130"/>
                    <a:pt x="173885" y="180002"/>
                  </a:cubicBezTo>
                  <a:lnTo>
                    <a:pt x="173885" y="180002"/>
                  </a:lnTo>
                  <a:close/>
                  <a:moveTo>
                    <a:pt x="154401" y="176320"/>
                  </a:moveTo>
                  <a:cubicBezTo>
                    <a:pt x="153259" y="172766"/>
                    <a:pt x="148879" y="173655"/>
                    <a:pt x="147991" y="176574"/>
                  </a:cubicBezTo>
                  <a:cubicBezTo>
                    <a:pt x="145833" y="183619"/>
                    <a:pt x="146277" y="191489"/>
                    <a:pt x="145643" y="198915"/>
                  </a:cubicBezTo>
                  <a:cubicBezTo>
                    <a:pt x="145072" y="205833"/>
                    <a:pt x="143421" y="212687"/>
                    <a:pt x="144056" y="219605"/>
                  </a:cubicBezTo>
                  <a:cubicBezTo>
                    <a:pt x="144437" y="224048"/>
                    <a:pt x="150974" y="225952"/>
                    <a:pt x="152687" y="221636"/>
                  </a:cubicBezTo>
                  <a:cubicBezTo>
                    <a:pt x="155607" y="214401"/>
                    <a:pt x="155480" y="205959"/>
                    <a:pt x="155924" y="198090"/>
                  </a:cubicBezTo>
                  <a:cubicBezTo>
                    <a:pt x="156305" y="190728"/>
                    <a:pt x="156686" y="183429"/>
                    <a:pt x="154401" y="176320"/>
                  </a:cubicBezTo>
                  <a:lnTo>
                    <a:pt x="154401" y="176320"/>
                  </a:lnTo>
                  <a:close/>
                  <a:moveTo>
                    <a:pt x="333568" y="102064"/>
                  </a:moveTo>
                  <a:cubicBezTo>
                    <a:pt x="328364" y="107903"/>
                    <a:pt x="325127" y="115138"/>
                    <a:pt x="322652" y="122627"/>
                  </a:cubicBezTo>
                  <a:cubicBezTo>
                    <a:pt x="320557" y="129037"/>
                    <a:pt x="316876" y="136717"/>
                    <a:pt x="319352" y="143445"/>
                  </a:cubicBezTo>
                  <a:cubicBezTo>
                    <a:pt x="320494" y="146618"/>
                    <a:pt x="324239" y="147126"/>
                    <a:pt x="326396" y="145031"/>
                  </a:cubicBezTo>
                  <a:cubicBezTo>
                    <a:pt x="330903" y="140589"/>
                    <a:pt x="331030" y="132465"/>
                    <a:pt x="332807" y="126436"/>
                  </a:cubicBezTo>
                  <a:cubicBezTo>
                    <a:pt x="334965" y="119264"/>
                    <a:pt x="337313" y="112092"/>
                    <a:pt x="338265" y="104539"/>
                  </a:cubicBezTo>
                  <a:cubicBezTo>
                    <a:pt x="338582" y="101874"/>
                    <a:pt x="335409" y="100033"/>
                    <a:pt x="333568" y="102064"/>
                  </a:cubicBezTo>
                  <a:lnTo>
                    <a:pt x="333568" y="102064"/>
                  </a:lnTo>
                  <a:close/>
                  <a:moveTo>
                    <a:pt x="309578" y="86642"/>
                  </a:moveTo>
                  <a:cubicBezTo>
                    <a:pt x="304945" y="92163"/>
                    <a:pt x="303168" y="99906"/>
                    <a:pt x="301454" y="106888"/>
                  </a:cubicBezTo>
                  <a:cubicBezTo>
                    <a:pt x="299613" y="114504"/>
                    <a:pt x="297202" y="123452"/>
                    <a:pt x="298535" y="131386"/>
                  </a:cubicBezTo>
                  <a:cubicBezTo>
                    <a:pt x="299296" y="135892"/>
                    <a:pt x="306024" y="138558"/>
                    <a:pt x="307928" y="133544"/>
                  </a:cubicBezTo>
                  <a:cubicBezTo>
                    <a:pt x="310593" y="126499"/>
                    <a:pt x="310720" y="118439"/>
                    <a:pt x="311990" y="110950"/>
                  </a:cubicBezTo>
                  <a:cubicBezTo>
                    <a:pt x="313259" y="103651"/>
                    <a:pt x="315734" y="96225"/>
                    <a:pt x="315226" y="88673"/>
                  </a:cubicBezTo>
                  <a:cubicBezTo>
                    <a:pt x="314972" y="85880"/>
                    <a:pt x="311355" y="84547"/>
                    <a:pt x="309578" y="86642"/>
                  </a:cubicBezTo>
                  <a:lnTo>
                    <a:pt x="309578" y="86642"/>
                  </a:lnTo>
                  <a:close/>
                  <a:moveTo>
                    <a:pt x="212093" y="46594"/>
                  </a:moveTo>
                  <a:cubicBezTo>
                    <a:pt x="209490" y="54210"/>
                    <a:pt x="208031" y="61826"/>
                    <a:pt x="206888" y="69886"/>
                  </a:cubicBezTo>
                  <a:cubicBezTo>
                    <a:pt x="205873" y="76550"/>
                    <a:pt x="203271" y="83913"/>
                    <a:pt x="207459" y="90006"/>
                  </a:cubicBezTo>
                  <a:cubicBezTo>
                    <a:pt x="208539" y="91592"/>
                    <a:pt x="211013" y="92354"/>
                    <a:pt x="212537" y="91148"/>
                  </a:cubicBezTo>
                  <a:cubicBezTo>
                    <a:pt x="218122" y="86705"/>
                    <a:pt x="217424" y="79470"/>
                    <a:pt x="218122" y="72489"/>
                  </a:cubicBezTo>
                  <a:cubicBezTo>
                    <a:pt x="218884" y="64301"/>
                    <a:pt x="219455" y="56368"/>
                    <a:pt x="218820" y="48117"/>
                  </a:cubicBezTo>
                  <a:cubicBezTo>
                    <a:pt x="218566" y="44817"/>
                    <a:pt x="213235" y="43103"/>
                    <a:pt x="212093" y="46594"/>
                  </a:cubicBezTo>
                  <a:close/>
                </a:path>
              </a:pathLst>
            </a:custGeom>
            <a:solidFill>
              <a:srgbClr val="E6F4F3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56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10890462" y="4102159"/>
            <a:ext cx="1175429" cy="2607547"/>
            <a:chOff x="10890462" y="4102159"/>
            <a:chExt cx="1175429" cy="2607547"/>
          </a:xfrm>
          <a:solidFill>
            <a:schemeClr val="accent1"/>
          </a:solidFill>
        </p:grpSpPr>
        <p:grpSp>
          <p:nvGrpSpPr>
            <p:cNvPr id="1757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10890462" y="4102159"/>
              <a:ext cx="1175429" cy="2195341"/>
              <a:chOff x="10890462" y="4102159"/>
              <a:chExt cx="1175429" cy="2195341"/>
            </a:xfrm>
            <a:solidFill>
              <a:schemeClr val="accent1"/>
            </a:solidFill>
          </p:grpSpPr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059D64E0-3B99-499C-9321-AADEB4F5F2D9}"/>
                  </a:ext>
                </a:extLst>
              </p:cNvPr>
              <p:cNvSpPr/>
              <p:nvPr/>
            </p:nvSpPr>
            <p:spPr>
              <a:xfrm>
                <a:off x="10890462" y="4102159"/>
                <a:ext cx="1175429" cy="2195341"/>
              </a:xfrm>
              <a:custGeom>
                <a:avLst/>
                <a:gdLst>
                  <a:gd name="connsiteX0" fmla="*/ 1174858 w 1175429"/>
                  <a:gd name="connsiteY0" fmla="*/ 1413126 h 2195341"/>
                  <a:gd name="connsiteX1" fmla="*/ 1078261 w 1175429"/>
                  <a:gd name="connsiteY1" fmla="*/ 753387 h 2195341"/>
                  <a:gd name="connsiteX2" fmla="*/ 972144 w 1175429"/>
                  <a:gd name="connsiteY2" fmla="*/ 382677 h 2195341"/>
                  <a:gd name="connsiteX3" fmla="*/ 869328 w 1175429"/>
                  <a:gd name="connsiteY3" fmla="*/ 96124 h 2195341"/>
                  <a:gd name="connsiteX4" fmla="*/ 713643 w 1175429"/>
                  <a:gd name="connsiteY4" fmla="*/ 1812 h 2195341"/>
                  <a:gd name="connsiteX5" fmla="*/ 92619 w 1175429"/>
                  <a:gd name="connsiteY5" fmla="*/ 1111849 h 2195341"/>
                  <a:gd name="connsiteX6" fmla="*/ 10493 w 1175429"/>
                  <a:gd name="connsiteY6" fmla="*/ 1722401 h 2195341"/>
                  <a:gd name="connsiteX7" fmla="*/ 274071 w 1175429"/>
                  <a:gd name="connsiteY7" fmla="*/ 2077181 h 2195341"/>
                  <a:gd name="connsiteX8" fmla="*/ 1072676 w 1175429"/>
                  <a:gd name="connsiteY8" fmla="*/ 1989279 h 2195341"/>
                  <a:gd name="connsiteX9" fmla="*/ 1174858 w 1175429"/>
                  <a:gd name="connsiteY9" fmla="*/ 1413126 h 219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5429" h="2195341">
                    <a:moveTo>
                      <a:pt x="1174858" y="1413126"/>
                    </a:moveTo>
                    <a:cubicBezTo>
                      <a:pt x="1170732" y="1189532"/>
                      <a:pt x="1132018" y="968350"/>
                      <a:pt x="1078261" y="753387"/>
                    </a:cubicBezTo>
                    <a:cubicBezTo>
                      <a:pt x="1047035" y="628421"/>
                      <a:pt x="1010605" y="505105"/>
                      <a:pt x="972144" y="382677"/>
                    </a:cubicBezTo>
                    <a:cubicBezTo>
                      <a:pt x="942378" y="287857"/>
                      <a:pt x="918197" y="181677"/>
                      <a:pt x="869328" y="96124"/>
                    </a:cubicBezTo>
                    <a:cubicBezTo>
                      <a:pt x="834612" y="35386"/>
                      <a:pt x="781109" y="-9739"/>
                      <a:pt x="713643" y="1812"/>
                    </a:cubicBezTo>
                    <a:cubicBezTo>
                      <a:pt x="508899" y="36782"/>
                      <a:pt x="157102" y="898600"/>
                      <a:pt x="92619" y="1111849"/>
                    </a:cubicBezTo>
                    <a:cubicBezTo>
                      <a:pt x="36578" y="1297109"/>
                      <a:pt x="-25049" y="1525653"/>
                      <a:pt x="10493" y="1722401"/>
                    </a:cubicBezTo>
                    <a:cubicBezTo>
                      <a:pt x="39371" y="1882338"/>
                      <a:pt x="149231" y="2002036"/>
                      <a:pt x="274071" y="2077181"/>
                    </a:cubicBezTo>
                    <a:cubicBezTo>
                      <a:pt x="510295" y="2219347"/>
                      <a:pt x="902965" y="2278942"/>
                      <a:pt x="1072676" y="1989279"/>
                    </a:cubicBezTo>
                    <a:cubicBezTo>
                      <a:pt x="1168384" y="1825915"/>
                      <a:pt x="1178348" y="1602258"/>
                      <a:pt x="1174858" y="1413126"/>
                    </a:cubicBezTo>
                    <a:close/>
                  </a:path>
                </a:pathLst>
              </a:custGeom>
              <a:solidFill>
                <a:srgbClr val="77A7B9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C084D2CC-2EFB-467F-B6D6-BAC6BD1248D8}"/>
                  </a:ext>
                </a:extLst>
              </p:cNvPr>
              <p:cNvSpPr/>
              <p:nvPr/>
            </p:nvSpPr>
            <p:spPr>
              <a:xfrm>
                <a:off x="11085247" y="4495922"/>
                <a:ext cx="815446" cy="1792717"/>
              </a:xfrm>
              <a:custGeom>
                <a:avLst/>
                <a:gdLst>
                  <a:gd name="connsiteX0" fmla="*/ 735281 w 815446"/>
                  <a:gd name="connsiteY0" fmla="*/ 359434 h 1792717"/>
                  <a:gd name="connsiteX1" fmla="*/ 513210 w 815446"/>
                  <a:gd name="connsiteY1" fmla="*/ 6050 h 1792717"/>
                  <a:gd name="connsiteX2" fmla="*/ 229830 w 815446"/>
                  <a:gd name="connsiteY2" fmla="*/ 286701 h 1792717"/>
                  <a:gd name="connsiteX3" fmla="*/ 44063 w 815446"/>
                  <a:gd name="connsiteY3" fmla="*/ 829787 h 1792717"/>
                  <a:gd name="connsiteX4" fmla="*/ 334 w 815446"/>
                  <a:gd name="connsiteY4" fmla="*/ 1198975 h 1792717"/>
                  <a:gd name="connsiteX5" fmla="*/ 519240 w 815446"/>
                  <a:gd name="connsiteY5" fmla="*/ 1783505 h 1792717"/>
                  <a:gd name="connsiteX6" fmla="*/ 807379 w 815446"/>
                  <a:gd name="connsiteY6" fmla="*/ 936983 h 1792717"/>
                  <a:gd name="connsiteX7" fmla="*/ 735281 w 815446"/>
                  <a:gd name="connsiteY7" fmla="*/ 359434 h 1792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5446" h="1792717">
                    <a:moveTo>
                      <a:pt x="735281" y="359434"/>
                    </a:moveTo>
                    <a:cubicBezTo>
                      <a:pt x="702913" y="230532"/>
                      <a:pt x="645602" y="44828"/>
                      <a:pt x="513210" y="6050"/>
                    </a:cubicBezTo>
                    <a:cubicBezTo>
                      <a:pt x="362159" y="-38186"/>
                      <a:pt x="284665" y="170810"/>
                      <a:pt x="229830" y="286701"/>
                    </a:cubicBezTo>
                    <a:cubicBezTo>
                      <a:pt x="149418" y="456602"/>
                      <a:pt x="69830" y="637673"/>
                      <a:pt x="44063" y="829787"/>
                    </a:cubicBezTo>
                    <a:cubicBezTo>
                      <a:pt x="14551" y="950882"/>
                      <a:pt x="-2650" y="1074199"/>
                      <a:pt x="334" y="1198975"/>
                    </a:cubicBezTo>
                    <a:cubicBezTo>
                      <a:pt x="7569" y="1503045"/>
                      <a:pt x="207553" y="1854335"/>
                      <a:pt x="519240" y="1783505"/>
                    </a:cubicBezTo>
                    <a:cubicBezTo>
                      <a:pt x="851108" y="1708043"/>
                      <a:pt x="822548" y="1221442"/>
                      <a:pt x="807379" y="936983"/>
                    </a:cubicBezTo>
                    <a:cubicBezTo>
                      <a:pt x="797098" y="743980"/>
                      <a:pt x="782183" y="546408"/>
                      <a:pt x="735281" y="359434"/>
                    </a:cubicBezTo>
                    <a:close/>
                  </a:path>
                </a:pathLst>
              </a:custGeom>
              <a:solidFill>
                <a:srgbClr val="218C9C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1DB9372B-8ED2-48B7-B1B4-0AB9BC94B8C3}"/>
                  </a:ext>
                </a:extLst>
              </p:cNvPr>
              <p:cNvSpPr/>
              <p:nvPr/>
            </p:nvSpPr>
            <p:spPr>
              <a:xfrm>
                <a:off x="11283417" y="4845364"/>
                <a:ext cx="480101" cy="1437300"/>
              </a:xfrm>
              <a:custGeom>
                <a:avLst/>
                <a:gdLst>
                  <a:gd name="connsiteX0" fmla="*/ 479863 w 480101"/>
                  <a:gd name="connsiteY0" fmla="*/ 701210 h 1437300"/>
                  <a:gd name="connsiteX1" fmla="*/ 459681 w 480101"/>
                  <a:gd name="connsiteY1" fmla="*/ 344779 h 1437300"/>
                  <a:gd name="connsiteX2" fmla="*/ 408908 w 480101"/>
                  <a:gd name="connsiteY2" fmla="*/ 157615 h 1437300"/>
                  <a:gd name="connsiteX3" fmla="*/ 326908 w 480101"/>
                  <a:gd name="connsiteY3" fmla="*/ 15576 h 1437300"/>
                  <a:gd name="connsiteX4" fmla="*/ 186583 w 480101"/>
                  <a:gd name="connsiteY4" fmla="*/ 102780 h 1437300"/>
                  <a:gd name="connsiteX5" fmla="*/ 66250 w 480101"/>
                  <a:gd name="connsiteY5" fmla="*/ 394664 h 1437300"/>
                  <a:gd name="connsiteX6" fmla="*/ 307 w 480101"/>
                  <a:gd name="connsiteY6" fmla="*/ 921821 h 1437300"/>
                  <a:gd name="connsiteX7" fmla="*/ 104964 w 480101"/>
                  <a:gd name="connsiteY7" fmla="*/ 1374785 h 1437300"/>
                  <a:gd name="connsiteX8" fmla="*/ 245544 w 480101"/>
                  <a:gd name="connsiteY8" fmla="*/ 1434380 h 1437300"/>
                  <a:gd name="connsiteX9" fmla="*/ 335032 w 480101"/>
                  <a:gd name="connsiteY9" fmla="*/ 1390588 h 1437300"/>
                  <a:gd name="connsiteX10" fmla="*/ 452637 w 480101"/>
                  <a:gd name="connsiteY10" fmla="*/ 1079346 h 1437300"/>
                  <a:gd name="connsiteX11" fmla="*/ 479863 w 480101"/>
                  <a:gd name="connsiteY11" fmla="*/ 701210 h 1437300"/>
                  <a:gd name="connsiteX12" fmla="*/ 479863 w 480101"/>
                  <a:gd name="connsiteY12" fmla="*/ 701210 h 1437300"/>
                  <a:gd name="connsiteX13" fmla="*/ 29058 w 480101"/>
                  <a:gd name="connsiteY13" fmla="*/ 777433 h 1437300"/>
                  <a:gd name="connsiteX14" fmla="*/ 29058 w 480101"/>
                  <a:gd name="connsiteY14" fmla="*/ 777433 h 1437300"/>
                  <a:gd name="connsiteX15" fmla="*/ 29883 w 480101"/>
                  <a:gd name="connsiteY15" fmla="*/ 759790 h 1437300"/>
                  <a:gd name="connsiteX16" fmla="*/ 36737 w 480101"/>
                  <a:gd name="connsiteY16" fmla="*/ 672967 h 1437300"/>
                  <a:gd name="connsiteX17" fmla="*/ 39086 w 480101"/>
                  <a:gd name="connsiteY17" fmla="*/ 673982 h 1437300"/>
                  <a:gd name="connsiteX18" fmla="*/ 33120 w 480101"/>
                  <a:gd name="connsiteY18" fmla="*/ 723741 h 1437300"/>
                  <a:gd name="connsiteX19" fmla="*/ 29058 w 480101"/>
                  <a:gd name="connsiteY19" fmla="*/ 777433 h 143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80101" h="1437300">
                    <a:moveTo>
                      <a:pt x="479863" y="701210"/>
                    </a:moveTo>
                    <a:cubicBezTo>
                      <a:pt x="480943" y="582209"/>
                      <a:pt x="479038" y="462193"/>
                      <a:pt x="459681" y="344779"/>
                    </a:cubicBezTo>
                    <a:cubicBezTo>
                      <a:pt x="449082" y="280551"/>
                      <a:pt x="432898" y="217338"/>
                      <a:pt x="408908" y="157615"/>
                    </a:cubicBezTo>
                    <a:cubicBezTo>
                      <a:pt x="390439" y="111665"/>
                      <a:pt x="364735" y="46421"/>
                      <a:pt x="326908" y="15576"/>
                    </a:cubicBezTo>
                    <a:cubicBezTo>
                      <a:pt x="269535" y="-31135"/>
                      <a:pt x="217428" y="35822"/>
                      <a:pt x="186583" y="102780"/>
                    </a:cubicBezTo>
                    <a:cubicBezTo>
                      <a:pt x="127876" y="186937"/>
                      <a:pt x="92969" y="301305"/>
                      <a:pt x="66250" y="394664"/>
                    </a:cubicBezTo>
                    <a:cubicBezTo>
                      <a:pt x="17570" y="564312"/>
                      <a:pt x="-2802" y="743860"/>
                      <a:pt x="307" y="921821"/>
                    </a:cubicBezTo>
                    <a:cubicBezTo>
                      <a:pt x="2910" y="1070651"/>
                      <a:pt x="16999" y="1254515"/>
                      <a:pt x="104964" y="1374785"/>
                    </a:cubicBezTo>
                    <a:cubicBezTo>
                      <a:pt x="141077" y="1424162"/>
                      <a:pt x="197372" y="1445614"/>
                      <a:pt x="245544" y="1434380"/>
                    </a:cubicBezTo>
                    <a:cubicBezTo>
                      <a:pt x="277785" y="1433047"/>
                      <a:pt x="309328" y="1419338"/>
                      <a:pt x="335032" y="1390588"/>
                    </a:cubicBezTo>
                    <a:cubicBezTo>
                      <a:pt x="403957" y="1313412"/>
                      <a:pt x="434358" y="1182607"/>
                      <a:pt x="452637" y="1079346"/>
                    </a:cubicBezTo>
                    <a:cubicBezTo>
                      <a:pt x="474596" y="954951"/>
                      <a:pt x="478658" y="827636"/>
                      <a:pt x="479863" y="701210"/>
                    </a:cubicBezTo>
                    <a:lnTo>
                      <a:pt x="479863" y="701210"/>
                    </a:lnTo>
                    <a:close/>
                    <a:moveTo>
                      <a:pt x="29058" y="777433"/>
                    </a:moveTo>
                    <a:lnTo>
                      <a:pt x="29058" y="777433"/>
                    </a:lnTo>
                    <a:cubicBezTo>
                      <a:pt x="29375" y="771531"/>
                      <a:pt x="29502" y="765629"/>
                      <a:pt x="29883" y="759790"/>
                    </a:cubicBezTo>
                    <a:cubicBezTo>
                      <a:pt x="31470" y="730785"/>
                      <a:pt x="33818" y="701844"/>
                      <a:pt x="36737" y="672967"/>
                    </a:cubicBezTo>
                    <a:cubicBezTo>
                      <a:pt x="37436" y="673411"/>
                      <a:pt x="38261" y="673665"/>
                      <a:pt x="39086" y="673982"/>
                    </a:cubicBezTo>
                    <a:cubicBezTo>
                      <a:pt x="36928" y="690547"/>
                      <a:pt x="34770" y="707049"/>
                      <a:pt x="33120" y="723741"/>
                    </a:cubicBezTo>
                    <a:cubicBezTo>
                      <a:pt x="31279" y="741575"/>
                      <a:pt x="30327" y="759536"/>
                      <a:pt x="29058" y="777433"/>
                    </a:cubicBezTo>
                    <a:close/>
                  </a:path>
                </a:pathLst>
              </a:custGeom>
              <a:solidFill>
                <a:srgbClr val="006F7F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79660283-6F4D-49F3-89F5-C7E0DD007CC8}"/>
                </a:ext>
              </a:extLst>
            </p:cNvPr>
            <p:cNvSpPr/>
            <p:nvPr/>
          </p:nvSpPr>
          <p:spPr>
            <a:xfrm>
              <a:off x="10952327" y="4273263"/>
              <a:ext cx="1073522" cy="2436443"/>
            </a:xfrm>
            <a:custGeom>
              <a:avLst/>
              <a:gdLst>
                <a:gd name="connsiteX0" fmla="*/ 1069644 w 1073522"/>
                <a:gd name="connsiteY0" fmla="*/ 1567036 h 2436443"/>
                <a:gd name="connsiteX1" fmla="*/ 990501 w 1073522"/>
                <a:gd name="connsiteY1" fmla="*/ 1575541 h 2436443"/>
                <a:gd name="connsiteX2" fmla="*/ 996149 w 1073522"/>
                <a:gd name="connsiteY2" fmla="*/ 1568623 h 2436443"/>
                <a:gd name="connsiteX3" fmla="*/ 1023821 w 1073522"/>
                <a:gd name="connsiteY3" fmla="*/ 1537841 h 2436443"/>
                <a:gd name="connsiteX4" fmla="*/ 1069962 w 1073522"/>
                <a:gd name="connsiteY4" fmla="*/ 1487575 h 2436443"/>
                <a:gd name="connsiteX5" fmla="*/ 1066788 w 1073522"/>
                <a:gd name="connsiteY5" fmla="*/ 1483831 h 2436443"/>
                <a:gd name="connsiteX6" fmla="*/ 1014301 w 1073522"/>
                <a:gd name="connsiteY6" fmla="*/ 1526671 h 2436443"/>
                <a:gd name="connsiteX7" fmla="*/ 989676 w 1073522"/>
                <a:gd name="connsiteY7" fmla="*/ 1546219 h 2436443"/>
                <a:gd name="connsiteX8" fmla="*/ 994563 w 1073522"/>
                <a:gd name="connsiteY8" fmla="*/ 1525719 h 2436443"/>
                <a:gd name="connsiteX9" fmla="*/ 1014110 w 1073522"/>
                <a:gd name="connsiteY9" fmla="*/ 1460348 h 2436443"/>
                <a:gd name="connsiteX10" fmla="*/ 1008462 w 1073522"/>
                <a:gd name="connsiteY10" fmla="*/ 1458444 h 2436443"/>
                <a:gd name="connsiteX11" fmla="*/ 976602 w 1073522"/>
                <a:gd name="connsiteY11" fmla="*/ 1526544 h 2436443"/>
                <a:gd name="connsiteX12" fmla="*/ 958640 w 1073522"/>
                <a:gd name="connsiteY12" fmla="*/ 1571479 h 2436443"/>
                <a:gd name="connsiteX13" fmla="*/ 955467 w 1073522"/>
                <a:gd name="connsiteY13" fmla="*/ 1574081 h 2436443"/>
                <a:gd name="connsiteX14" fmla="*/ 953055 w 1073522"/>
                <a:gd name="connsiteY14" fmla="*/ 1577698 h 2436443"/>
                <a:gd name="connsiteX15" fmla="*/ 933888 w 1073522"/>
                <a:gd name="connsiteY15" fmla="*/ 1590011 h 2436443"/>
                <a:gd name="connsiteX16" fmla="*/ 940996 w 1073522"/>
                <a:gd name="connsiteY16" fmla="*/ 1610447 h 2436443"/>
                <a:gd name="connsiteX17" fmla="*/ 801116 w 1073522"/>
                <a:gd name="connsiteY17" fmla="*/ 1723228 h 2436443"/>
                <a:gd name="connsiteX18" fmla="*/ 703758 w 1073522"/>
                <a:gd name="connsiteY18" fmla="*/ 1791328 h 2436443"/>
                <a:gd name="connsiteX19" fmla="*/ 633309 w 1073522"/>
                <a:gd name="connsiteY19" fmla="*/ 1840134 h 2436443"/>
                <a:gd name="connsiteX20" fmla="*/ 631024 w 1073522"/>
                <a:gd name="connsiteY20" fmla="*/ 1638055 h 2436443"/>
                <a:gd name="connsiteX21" fmla="*/ 799909 w 1073522"/>
                <a:gd name="connsiteY21" fmla="*/ 1502807 h 2436443"/>
                <a:gd name="connsiteX22" fmla="*/ 939600 w 1073522"/>
                <a:gd name="connsiteY22" fmla="*/ 1353343 h 2436443"/>
                <a:gd name="connsiteX23" fmla="*/ 990946 w 1073522"/>
                <a:gd name="connsiteY23" fmla="*/ 1323958 h 2436443"/>
                <a:gd name="connsiteX24" fmla="*/ 1066281 w 1073522"/>
                <a:gd name="connsiteY24" fmla="*/ 1281688 h 2436443"/>
                <a:gd name="connsiteX25" fmla="*/ 1063805 w 1073522"/>
                <a:gd name="connsiteY25" fmla="*/ 1274707 h 2436443"/>
                <a:gd name="connsiteX26" fmla="*/ 984916 w 1073522"/>
                <a:gd name="connsiteY26" fmla="*/ 1306821 h 2436443"/>
                <a:gd name="connsiteX27" fmla="*/ 971334 w 1073522"/>
                <a:gd name="connsiteY27" fmla="*/ 1311010 h 2436443"/>
                <a:gd name="connsiteX28" fmla="*/ 973111 w 1073522"/>
                <a:gd name="connsiteY28" fmla="*/ 1308472 h 2436443"/>
                <a:gd name="connsiteX29" fmla="*/ 972476 w 1073522"/>
                <a:gd name="connsiteY29" fmla="*/ 1303648 h 2436443"/>
                <a:gd name="connsiteX30" fmla="*/ 1002750 w 1073522"/>
                <a:gd name="connsiteY30" fmla="*/ 1262712 h 2436443"/>
                <a:gd name="connsiteX31" fmla="*/ 1049652 w 1073522"/>
                <a:gd name="connsiteY31" fmla="*/ 1186488 h 2436443"/>
                <a:gd name="connsiteX32" fmla="*/ 1044892 w 1073522"/>
                <a:gd name="connsiteY32" fmla="*/ 1183188 h 2436443"/>
                <a:gd name="connsiteX33" fmla="*/ 991707 w 1073522"/>
                <a:gd name="connsiteY33" fmla="*/ 1247353 h 2436443"/>
                <a:gd name="connsiteX34" fmla="*/ 974063 w 1073522"/>
                <a:gd name="connsiteY34" fmla="*/ 1262839 h 2436443"/>
                <a:gd name="connsiteX35" fmla="*/ 976792 w 1073522"/>
                <a:gd name="connsiteY35" fmla="*/ 1248305 h 2436443"/>
                <a:gd name="connsiteX36" fmla="*/ 988660 w 1073522"/>
                <a:gd name="connsiteY36" fmla="*/ 1179126 h 2436443"/>
                <a:gd name="connsiteX37" fmla="*/ 983774 w 1073522"/>
                <a:gd name="connsiteY37" fmla="*/ 1177539 h 2436443"/>
                <a:gd name="connsiteX38" fmla="*/ 953753 w 1073522"/>
                <a:gd name="connsiteY38" fmla="*/ 1270772 h 2436443"/>
                <a:gd name="connsiteX39" fmla="*/ 935856 w 1073522"/>
                <a:gd name="connsiteY39" fmla="*/ 1324148 h 2436443"/>
                <a:gd name="connsiteX40" fmla="*/ 922210 w 1073522"/>
                <a:gd name="connsiteY40" fmla="*/ 1336397 h 2436443"/>
                <a:gd name="connsiteX41" fmla="*/ 922655 w 1073522"/>
                <a:gd name="connsiteY41" fmla="*/ 1351566 h 2436443"/>
                <a:gd name="connsiteX42" fmla="*/ 792357 w 1073522"/>
                <a:gd name="connsiteY42" fmla="*/ 1479388 h 2436443"/>
                <a:gd name="connsiteX43" fmla="*/ 630580 w 1073522"/>
                <a:gd name="connsiteY43" fmla="*/ 1597310 h 2436443"/>
                <a:gd name="connsiteX44" fmla="*/ 628993 w 1073522"/>
                <a:gd name="connsiteY44" fmla="*/ 1307012 h 2436443"/>
                <a:gd name="connsiteX45" fmla="*/ 629057 w 1073522"/>
                <a:gd name="connsiteY45" fmla="*/ 1277563 h 2436443"/>
                <a:gd name="connsiteX46" fmla="*/ 630707 w 1073522"/>
                <a:gd name="connsiteY46" fmla="*/ 1276484 h 2436443"/>
                <a:gd name="connsiteX47" fmla="*/ 826248 w 1073522"/>
                <a:gd name="connsiteY47" fmla="*/ 1136730 h 2436443"/>
                <a:gd name="connsiteX48" fmla="*/ 936300 w 1073522"/>
                <a:gd name="connsiteY48" fmla="*/ 1026805 h 2436443"/>
                <a:gd name="connsiteX49" fmla="*/ 940108 w 1073522"/>
                <a:gd name="connsiteY49" fmla="*/ 1026996 h 2436443"/>
                <a:gd name="connsiteX50" fmla="*/ 995832 w 1073522"/>
                <a:gd name="connsiteY50" fmla="*/ 998182 h 2436443"/>
                <a:gd name="connsiteX51" fmla="*/ 1057586 w 1073522"/>
                <a:gd name="connsiteY51" fmla="*/ 970002 h 2436443"/>
                <a:gd name="connsiteX52" fmla="*/ 1056887 w 1073522"/>
                <a:gd name="connsiteY52" fmla="*/ 967020 h 2436443"/>
                <a:gd name="connsiteX53" fmla="*/ 990501 w 1073522"/>
                <a:gd name="connsiteY53" fmla="*/ 983267 h 2436443"/>
                <a:gd name="connsiteX54" fmla="*/ 977300 w 1073522"/>
                <a:gd name="connsiteY54" fmla="*/ 987519 h 2436443"/>
                <a:gd name="connsiteX55" fmla="*/ 1005226 w 1073522"/>
                <a:gd name="connsiteY55" fmla="*/ 949122 h 2436443"/>
                <a:gd name="connsiteX56" fmla="*/ 1044194 w 1073522"/>
                <a:gd name="connsiteY56" fmla="*/ 876452 h 2436443"/>
                <a:gd name="connsiteX57" fmla="*/ 1036641 w 1073522"/>
                <a:gd name="connsiteY57" fmla="*/ 872708 h 2436443"/>
                <a:gd name="connsiteX58" fmla="*/ 993611 w 1073522"/>
                <a:gd name="connsiteY58" fmla="*/ 938650 h 2436443"/>
                <a:gd name="connsiteX59" fmla="*/ 972413 w 1073522"/>
                <a:gd name="connsiteY59" fmla="*/ 958832 h 2436443"/>
                <a:gd name="connsiteX60" fmla="*/ 984599 w 1073522"/>
                <a:gd name="connsiteY60" fmla="*/ 880768 h 2436443"/>
                <a:gd name="connsiteX61" fmla="*/ 979775 w 1073522"/>
                <a:gd name="connsiteY61" fmla="*/ 879879 h 2436443"/>
                <a:gd name="connsiteX62" fmla="*/ 962575 w 1073522"/>
                <a:gd name="connsiteY62" fmla="*/ 938777 h 2436443"/>
                <a:gd name="connsiteX63" fmla="*/ 936617 w 1073522"/>
                <a:gd name="connsiteY63" fmla="*/ 1001482 h 2436443"/>
                <a:gd name="connsiteX64" fmla="*/ 935665 w 1073522"/>
                <a:gd name="connsiteY64" fmla="*/ 1006686 h 2436443"/>
                <a:gd name="connsiteX65" fmla="*/ 931540 w 1073522"/>
                <a:gd name="connsiteY65" fmla="*/ 1009606 h 2436443"/>
                <a:gd name="connsiteX66" fmla="*/ 928684 w 1073522"/>
                <a:gd name="connsiteY66" fmla="*/ 1018110 h 2436443"/>
                <a:gd name="connsiteX67" fmla="*/ 791976 w 1073522"/>
                <a:gd name="connsiteY67" fmla="*/ 1135397 h 2436443"/>
                <a:gd name="connsiteX68" fmla="*/ 629184 w 1073522"/>
                <a:gd name="connsiteY68" fmla="*/ 1235294 h 2436443"/>
                <a:gd name="connsiteX69" fmla="*/ 630326 w 1073522"/>
                <a:gd name="connsiteY69" fmla="*/ 964036 h 2436443"/>
                <a:gd name="connsiteX70" fmla="*/ 836276 w 1073522"/>
                <a:gd name="connsiteY70" fmla="*/ 812922 h 2436443"/>
                <a:gd name="connsiteX71" fmla="*/ 851128 w 1073522"/>
                <a:gd name="connsiteY71" fmla="*/ 801878 h 2436443"/>
                <a:gd name="connsiteX72" fmla="*/ 910787 w 1073522"/>
                <a:gd name="connsiteY72" fmla="*/ 784425 h 2436443"/>
                <a:gd name="connsiteX73" fmla="*/ 972349 w 1073522"/>
                <a:gd name="connsiteY73" fmla="*/ 761641 h 2436443"/>
                <a:gd name="connsiteX74" fmla="*/ 971524 w 1073522"/>
                <a:gd name="connsiteY74" fmla="*/ 757959 h 2436443"/>
                <a:gd name="connsiteX75" fmla="*/ 887621 w 1073522"/>
                <a:gd name="connsiteY75" fmla="*/ 772684 h 2436443"/>
                <a:gd name="connsiteX76" fmla="*/ 886162 w 1073522"/>
                <a:gd name="connsiteY76" fmla="*/ 772937 h 2436443"/>
                <a:gd name="connsiteX77" fmla="*/ 909580 w 1073522"/>
                <a:gd name="connsiteY77" fmla="*/ 743743 h 2436443"/>
                <a:gd name="connsiteX78" fmla="*/ 952675 w 1073522"/>
                <a:gd name="connsiteY78" fmla="*/ 684084 h 2436443"/>
                <a:gd name="connsiteX79" fmla="*/ 949438 w 1073522"/>
                <a:gd name="connsiteY79" fmla="*/ 681101 h 2436443"/>
                <a:gd name="connsiteX80" fmla="*/ 898664 w 1073522"/>
                <a:gd name="connsiteY80" fmla="*/ 730986 h 2436443"/>
                <a:gd name="connsiteX81" fmla="*/ 871437 w 1073522"/>
                <a:gd name="connsiteY81" fmla="*/ 754405 h 2436443"/>
                <a:gd name="connsiteX82" fmla="*/ 864074 w 1073522"/>
                <a:gd name="connsiteY82" fmla="*/ 760498 h 2436443"/>
                <a:gd name="connsiteX83" fmla="*/ 877847 w 1073522"/>
                <a:gd name="connsiteY83" fmla="*/ 726289 h 2436443"/>
                <a:gd name="connsiteX84" fmla="*/ 898981 w 1073522"/>
                <a:gd name="connsiteY84" fmla="*/ 645051 h 2436443"/>
                <a:gd name="connsiteX85" fmla="*/ 895491 w 1073522"/>
                <a:gd name="connsiteY85" fmla="*/ 643909 h 2436443"/>
                <a:gd name="connsiteX86" fmla="*/ 863440 w 1073522"/>
                <a:gd name="connsiteY86" fmla="*/ 719054 h 2436443"/>
                <a:gd name="connsiteX87" fmla="*/ 824916 w 1073522"/>
                <a:gd name="connsiteY87" fmla="*/ 791343 h 2436443"/>
                <a:gd name="connsiteX88" fmla="*/ 824598 w 1073522"/>
                <a:gd name="connsiteY88" fmla="*/ 802069 h 2436443"/>
                <a:gd name="connsiteX89" fmla="*/ 733904 w 1073522"/>
                <a:gd name="connsiteY89" fmla="*/ 872454 h 2436443"/>
                <a:gd name="connsiteX90" fmla="*/ 630644 w 1073522"/>
                <a:gd name="connsiteY90" fmla="*/ 933509 h 2436443"/>
                <a:gd name="connsiteX91" fmla="*/ 632484 w 1073522"/>
                <a:gd name="connsiteY91" fmla="*/ 751232 h 2436443"/>
                <a:gd name="connsiteX92" fmla="*/ 634070 w 1073522"/>
                <a:gd name="connsiteY92" fmla="*/ 678435 h 2436443"/>
                <a:gd name="connsiteX93" fmla="*/ 634261 w 1073522"/>
                <a:gd name="connsiteY93" fmla="*/ 670756 h 2436443"/>
                <a:gd name="connsiteX94" fmla="*/ 634451 w 1073522"/>
                <a:gd name="connsiteY94" fmla="*/ 664472 h 2436443"/>
                <a:gd name="connsiteX95" fmla="*/ 758783 w 1073522"/>
                <a:gd name="connsiteY95" fmla="*/ 590026 h 2436443"/>
                <a:gd name="connsiteX96" fmla="*/ 833166 w 1073522"/>
                <a:gd name="connsiteY96" fmla="*/ 520529 h 2436443"/>
                <a:gd name="connsiteX97" fmla="*/ 840021 w 1073522"/>
                <a:gd name="connsiteY97" fmla="*/ 520910 h 2436443"/>
                <a:gd name="connsiteX98" fmla="*/ 912183 w 1073522"/>
                <a:gd name="connsiteY98" fmla="*/ 497174 h 2436443"/>
                <a:gd name="connsiteX99" fmla="*/ 911294 w 1073522"/>
                <a:gd name="connsiteY99" fmla="*/ 488415 h 2436443"/>
                <a:gd name="connsiteX100" fmla="*/ 858427 w 1073522"/>
                <a:gd name="connsiteY100" fmla="*/ 494254 h 2436443"/>
                <a:gd name="connsiteX101" fmla="*/ 908057 w 1073522"/>
                <a:gd name="connsiteY101" fmla="*/ 417205 h 2436443"/>
                <a:gd name="connsiteX102" fmla="*/ 902282 w 1073522"/>
                <a:gd name="connsiteY102" fmla="*/ 413207 h 2436443"/>
                <a:gd name="connsiteX103" fmla="*/ 856586 w 1073522"/>
                <a:gd name="connsiteY103" fmla="*/ 466837 h 2436443"/>
                <a:gd name="connsiteX104" fmla="*/ 859188 w 1073522"/>
                <a:gd name="connsiteY104" fmla="*/ 422790 h 2436443"/>
                <a:gd name="connsiteX105" fmla="*/ 852016 w 1073522"/>
                <a:gd name="connsiteY105" fmla="*/ 421521 h 2436443"/>
                <a:gd name="connsiteX106" fmla="*/ 843321 w 1073522"/>
                <a:gd name="connsiteY106" fmla="*/ 460616 h 2436443"/>
                <a:gd name="connsiteX107" fmla="*/ 829993 w 1073522"/>
                <a:gd name="connsiteY107" fmla="*/ 498443 h 2436443"/>
                <a:gd name="connsiteX108" fmla="*/ 829612 w 1073522"/>
                <a:gd name="connsiteY108" fmla="*/ 501553 h 2436443"/>
                <a:gd name="connsiteX109" fmla="*/ 827455 w 1073522"/>
                <a:gd name="connsiteY109" fmla="*/ 510121 h 2436443"/>
                <a:gd name="connsiteX110" fmla="*/ 635213 w 1073522"/>
                <a:gd name="connsiteY110" fmla="*/ 635405 h 2436443"/>
                <a:gd name="connsiteX111" fmla="*/ 639021 w 1073522"/>
                <a:gd name="connsiteY111" fmla="*/ 487082 h 2436443"/>
                <a:gd name="connsiteX112" fmla="*/ 639782 w 1073522"/>
                <a:gd name="connsiteY112" fmla="*/ 472422 h 2436443"/>
                <a:gd name="connsiteX113" fmla="*/ 642892 w 1073522"/>
                <a:gd name="connsiteY113" fmla="*/ 463028 h 2436443"/>
                <a:gd name="connsiteX114" fmla="*/ 751548 w 1073522"/>
                <a:gd name="connsiteY114" fmla="*/ 364210 h 2436443"/>
                <a:gd name="connsiteX115" fmla="*/ 793119 w 1073522"/>
                <a:gd name="connsiteY115" fmla="*/ 344789 h 2436443"/>
                <a:gd name="connsiteX116" fmla="*/ 845859 w 1073522"/>
                <a:gd name="connsiteY116" fmla="*/ 323274 h 2436443"/>
                <a:gd name="connsiteX117" fmla="*/ 844400 w 1073522"/>
                <a:gd name="connsiteY117" fmla="*/ 316547 h 2436443"/>
                <a:gd name="connsiteX118" fmla="*/ 785756 w 1073522"/>
                <a:gd name="connsiteY118" fmla="*/ 330002 h 2436443"/>
                <a:gd name="connsiteX119" fmla="*/ 772999 w 1073522"/>
                <a:gd name="connsiteY119" fmla="*/ 333365 h 2436443"/>
                <a:gd name="connsiteX120" fmla="*/ 773317 w 1073522"/>
                <a:gd name="connsiteY120" fmla="*/ 332921 h 2436443"/>
                <a:gd name="connsiteX121" fmla="*/ 776681 w 1073522"/>
                <a:gd name="connsiteY121" fmla="*/ 330573 h 2436443"/>
                <a:gd name="connsiteX122" fmla="*/ 829866 w 1073522"/>
                <a:gd name="connsiteY122" fmla="*/ 244385 h 2436443"/>
                <a:gd name="connsiteX123" fmla="*/ 824789 w 1073522"/>
                <a:gd name="connsiteY123" fmla="*/ 241846 h 2436443"/>
                <a:gd name="connsiteX124" fmla="*/ 771730 w 1073522"/>
                <a:gd name="connsiteY124" fmla="*/ 310200 h 2436443"/>
                <a:gd name="connsiteX125" fmla="*/ 772301 w 1073522"/>
                <a:gd name="connsiteY125" fmla="*/ 244194 h 2436443"/>
                <a:gd name="connsiteX126" fmla="*/ 769509 w 1073522"/>
                <a:gd name="connsiteY126" fmla="*/ 244131 h 2436443"/>
                <a:gd name="connsiteX127" fmla="*/ 762654 w 1073522"/>
                <a:gd name="connsiteY127" fmla="*/ 292239 h 2436443"/>
                <a:gd name="connsiteX128" fmla="*/ 745011 w 1073522"/>
                <a:gd name="connsiteY128" fmla="*/ 342759 h 2436443"/>
                <a:gd name="connsiteX129" fmla="*/ 733523 w 1073522"/>
                <a:gd name="connsiteY129" fmla="*/ 350438 h 2436443"/>
                <a:gd name="connsiteX130" fmla="*/ 731937 w 1073522"/>
                <a:gd name="connsiteY130" fmla="*/ 361291 h 2436443"/>
                <a:gd name="connsiteX131" fmla="*/ 702361 w 1073522"/>
                <a:gd name="connsiteY131" fmla="*/ 390930 h 2436443"/>
                <a:gd name="connsiteX132" fmla="*/ 641623 w 1073522"/>
                <a:gd name="connsiteY132" fmla="*/ 436816 h 2436443"/>
                <a:gd name="connsiteX133" fmla="*/ 648477 w 1073522"/>
                <a:gd name="connsiteY133" fmla="*/ 265202 h 2436443"/>
                <a:gd name="connsiteX134" fmla="*/ 655205 w 1073522"/>
                <a:gd name="connsiteY134" fmla="*/ 260315 h 2436443"/>
                <a:gd name="connsiteX135" fmla="*/ 693095 w 1073522"/>
                <a:gd name="connsiteY135" fmla="*/ 144805 h 2436443"/>
                <a:gd name="connsiteX136" fmla="*/ 717911 w 1073522"/>
                <a:gd name="connsiteY136" fmla="*/ 37355 h 2436443"/>
                <a:gd name="connsiteX137" fmla="*/ 714864 w 1073522"/>
                <a:gd name="connsiteY137" fmla="*/ 32722 h 2436443"/>
                <a:gd name="connsiteX138" fmla="*/ 711627 w 1073522"/>
                <a:gd name="connsiteY138" fmla="*/ 32088 h 2436443"/>
                <a:gd name="connsiteX139" fmla="*/ 709787 w 1073522"/>
                <a:gd name="connsiteY139" fmla="*/ 33611 h 2436443"/>
                <a:gd name="connsiteX140" fmla="*/ 661171 w 1073522"/>
                <a:gd name="connsiteY140" fmla="*/ 187582 h 2436443"/>
                <a:gd name="connsiteX141" fmla="*/ 658506 w 1073522"/>
                <a:gd name="connsiteY141" fmla="*/ 1624 h 2436443"/>
                <a:gd name="connsiteX142" fmla="*/ 654633 w 1073522"/>
                <a:gd name="connsiteY142" fmla="*/ 2068 h 2436443"/>
                <a:gd name="connsiteX143" fmla="*/ 646129 w 1073522"/>
                <a:gd name="connsiteY143" fmla="*/ 117197 h 2436443"/>
                <a:gd name="connsiteX144" fmla="*/ 638132 w 1073522"/>
                <a:gd name="connsiteY144" fmla="*/ 193992 h 2436443"/>
                <a:gd name="connsiteX145" fmla="*/ 636673 w 1073522"/>
                <a:gd name="connsiteY145" fmla="*/ 195452 h 2436443"/>
                <a:gd name="connsiteX146" fmla="*/ 635975 w 1073522"/>
                <a:gd name="connsiteY146" fmla="*/ 203195 h 2436443"/>
                <a:gd name="connsiteX147" fmla="*/ 607858 w 1073522"/>
                <a:gd name="connsiteY147" fmla="*/ 16031 h 2436443"/>
                <a:gd name="connsiteX148" fmla="*/ 601258 w 1073522"/>
                <a:gd name="connsiteY148" fmla="*/ 15840 h 2436443"/>
                <a:gd name="connsiteX149" fmla="*/ 625185 w 1073522"/>
                <a:gd name="connsiteY149" fmla="*/ 237340 h 2436443"/>
                <a:gd name="connsiteX150" fmla="*/ 632357 w 1073522"/>
                <a:gd name="connsiteY150" fmla="*/ 243814 h 2436443"/>
                <a:gd name="connsiteX151" fmla="*/ 621504 w 1073522"/>
                <a:gd name="connsiteY151" fmla="*/ 433389 h 2436443"/>
                <a:gd name="connsiteX152" fmla="*/ 585899 w 1073522"/>
                <a:gd name="connsiteY152" fmla="*/ 389661 h 2436443"/>
                <a:gd name="connsiteX153" fmla="*/ 554483 w 1073522"/>
                <a:gd name="connsiteY153" fmla="*/ 346503 h 2436443"/>
                <a:gd name="connsiteX154" fmla="*/ 555816 w 1073522"/>
                <a:gd name="connsiteY154" fmla="*/ 339331 h 2436443"/>
                <a:gd name="connsiteX155" fmla="*/ 521036 w 1073522"/>
                <a:gd name="connsiteY155" fmla="*/ 186059 h 2436443"/>
                <a:gd name="connsiteX156" fmla="*/ 520084 w 1073522"/>
                <a:gd name="connsiteY156" fmla="*/ 186503 h 2436443"/>
                <a:gd name="connsiteX157" fmla="*/ 536839 w 1073522"/>
                <a:gd name="connsiteY157" fmla="*/ 318070 h 2436443"/>
                <a:gd name="connsiteX158" fmla="*/ 507454 w 1073522"/>
                <a:gd name="connsiteY158" fmla="*/ 276182 h 2436443"/>
                <a:gd name="connsiteX159" fmla="*/ 474895 w 1073522"/>
                <a:gd name="connsiteY159" fmla="*/ 222996 h 2436443"/>
                <a:gd name="connsiteX160" fmla="*/ 471595 w 1073522"/>
                <a:gd name="connsiteY160" fmla="*/ 225027 h 2436443"/>
                <a:gd name="connsiteX161" fmla="*/ 500028 w 1073522"/>
                <a:gd name="connsiteY161" fmla="*/ 290398 h 2436443"/>
                <a:gd name="connsiteX162" fmla="*/ 529604 w 1073522"/>
                <a:gd name="connsiteY162" fmla="*/ 338443 h 2436443"/>
                <a:gd name="connsiteX163" fmla="*/ 493745 w 1073522"/>
                <a:gd name="connsiteY163" fmla="*/ 319466 h 2436443"/>
                <a:gd name="connsiteX164" fmla="*/ 450905 w 1073522"/>
                <a:gd name="connsiteY164" fmla="*/ 283227 h 2436443"/>
                <a:gd name="connsiteX165" fmla="*/ 448303 w 1073522"/>
                <a:gd name="connsiteY165" fmla="*/ 286019 h 2436443"/>
                <a:gd name="connsiteX166" fmla="*/ 541917 w 1073522"/>
                <a:gd name="connsiteY166" fmla="*/ 365162 h 2436443"/>
                <a:gd name="connsiteX167" fmla="*/ 551754 w 1073522"/>
                <a:gd name="connsiteY167" fmla="*/ 361037 h 2436443"/>
                <a:gd name="connsiteX168" fmla="*/ 578029 w 1073522"/>
                <a:gd name="connsiteY168" fmla="*/ 402227 h 2436443"/>
                <a:gd name="connsiteX169" fmla="*/ 612809 w 1073522"/>
                <a:gd name="connsiteY169" fmla="*/ 454651 h 2436443"/>
                <a:gd name="connsiteX170" fmla="*/ 604368 w 1073522"/>
                <a:gd name="connsiteY170" fmla="*/ 459728 h 2436443"/>
                <a:gd name="connsiteX171" fmla="*/ 614904 w 1073522"/>
                <a:gd name="connsiteY171" fmla="*/ 480926 h 2436443"/>
                <a:gd name="connsiteX172" fmla="*/ 619537 w 1073522"/>
                <a:gd name="connsiteY172" fmla="*/ 478007 h 2436443"/>
                <a:gd name="connsiteX173" fmla="*/ 619537 w 1073522"/>
                <a:gd name="connsiteY173" fmla="*/ 478197 h 2436443"/>
                <a:gd name="connsiteX174" fmla="*/ 609826 w 1073522"/>
                <a:gd name="connsiteY174" fmla="*/ 649304 h 2436443"/>
                <a:gd name="connsiteX175" fmla="*/ 609255 w 1073522"/>
                <a:gd name="connsiteY175" fmla="*/ 649621 h 2436443"/>
                <a:gd name="connsiteX176" fmla="*/ 577077 w 1073522"/>
                <a:gd name="connsiteY176" fmla="*/ 632295 h 2436443"/>
                <a:gd name="connsiteX177" fmla="*/ 514816 w 1073522"/>
                <a:gd name="connsiteY177" fmla="*/ 587741 h 2436443"/>
                <a:gd name="connsiteX178" fmla="*/ 451539 w 1073522"/>
                <a:gd name="connsiteY178" fmla="*/ 523512 h 2436443"/>
                <a:gd name="connsiteX179" fmla="*/ 446335 w 1073522"/>
                <a:gd name="connsiteY179" fmla="*/ 517039 h 2436443"/>
                <a:gd name="connsiteX180" fmla="*/ 442908 w 1073522"/>
                <a:gd name="connsiteY180" fmla="*/ 509613 h 2436443"/>
                <a:gd name="connsiteX181" fmla="*/ 438846 w 1073522"/>
                <a:gd name="connsiteY181" fmla="*/ 507074 h 2436443"/>
                <a:gd name="connsiteX182" fmla="*/ 440243 w 1073522"/>
                <a:gd name="connsiteY182" fmla="*/ 503013 h 2436443"/>
                <a:gd name="connsiteX183" fmla="*/ 417268 w 1073522"/>
                <a:gd name="connsiteY183" fmla="*/ 355198 h 2436443"/>
                <a:gd name="connsiteX184" fmla="*/ 413650 w 1073522"/>
                <a:gd name="connsiteY184" fmla="*/ 356214 h 2436443"/>
                <a:gd name="connsiteX185" fmla="*/ 423297 w 1073522"/>
                <a:gd name="connsiteY185" fmla="*/ 478578 h 2436443"/>
                <a:gd name="connsiteX186" fmla="*/ 362623 w 1073522"/>
                <a:gd name="connsiteY186" fmla="*/ 377919 h 2436443"/>
                <a:gd name="connsiteX187" fmla="*/ 359576 w 1073522"/>
                <a:gd name="connsiteY187" fmla="*/ 379760 h 2436443"/>
                <a:gd name="connsiteX188" fmla="*/ 409334 w 1073522"/>
                <a:gd name="connsiteY188" fmla="*/ 492604 h 2436443"/>
                <a:gd name="connsiteX189" fmla="*/ 385153 w 1073522"/>
                <a:gd name="connsiteY189" fmla="*/ 480672 h 2436443"/>
                <a:gd name="connsiteX190" fmla="*/ 335522 w 1073522"/>
                <a:gd name="connsiteY190" fmla="*/ 437896 h 2436443"/>
                <a:gd name="connsiteX191" fmla="*/ 330190 w 1073522"/>
                <a:gd name="connsiteY191" fmla="*/ 443607 h 2436443"/>
                <a:gd name="connsiteX192" fmla="*/ 377791 w 1073522"/>
                <a:gd name="connsiteY192" fmla="*/ 494000 h 2436443"/>
                <a:gd name="connsiteX193" fmla="*/ 438084 w 1073522"/>
                <a:gd name="connsiteY193" fmla="*/ 527701 h 2436443"/>
                <a:gd name="connsiteX194" fmla="*/ 439734 w 1073522"/>
                <a:gd name="connsiteY194" fmla="*/ 527130 h 2436443"/>
                <a:gd name="connsiteX195" fmla="*/ 504535 w 1073522"/>
                <a:gd name="connsiteY195" fmla="*/ 601958 h 2436443"/>
                <a:gd name="connsiteX196" fmla="*/ 548708 w 1073522"/>
                <a:gd name="connsiteY196" fmla="*/ 640736 h 2436443"/>
                <a:gd name="connsiteX197" fmla="*/ 577077 w 1073522"/>
                <a:gd name="connsiteY197" fmla="*/ 661045 h 2436443"/>
                <a:gd name="connsiteX198" fmla="*/ 588818 w 1073522"/>
                <a:gd name="connsiteY198" fmla="*/ 668344 h 2436443"/>
                <a:gd name="connsiteX199" fmla="*/ 608367 w 1073522"/>
                <a:gd name="connsiteY199" fmla="*/ 673231 h 2436443"/>
                <a:gd name="connsiteX200" fmla="*/ 602400 w 1073522"/>
                <a:gd name="connsiteY200" fmla="*/ 774143 h 2436443"/>
                <a:gd name="connsiteX201" fmla="*/ 592753 w 1073522"/>
                <a:gd name="connsiteY201" fmla="*/ 924497 h 2436443"/>
                <a:gd name="connsiteX202" fmla="*/ 477117 w 1073522"/>
                <a:gd name="connsiteY202" fmla="*/ 844909 h 2436443"/>
                <a:gd name="connsiteX203" fmla="*/ 374617 w 1073522"/>
                <a:gd name="connsiteY203" fmla="*/ 749709 h 2436443"/>
                <a:gd name="connsiteX204" fmla="*/ 375316 w 1073522"/>
                <a:gd name="connsiteY204" fmla="*/ 737523 h 2436443"/>
                <a:gd name="connsiteX205" fmla="*/ 365859 w 1073522"/>
                <a:gd name="connsiteY205" fmla="*/ 731494 h 2436443"/>
                <a:gd name="connsiteX206" fmla="*/ 363067 w 1073522"/>
                <a:gd name="connsiteY206" fmla="*/ 723497 h 2436443"/>
                <a:gd name="connsiteX207" fmla="*/ 359830 w 1073522"/>
                <a:gd name="connsiteY207" fmla="*/ 719816 h 2436443"/>
                <a:gd name="connsiteX208" fmla="*/ 312674 w 1073522"/>
                <a:gd name="connsiteY208" fmla="*/ 573651 h 2436443"/>
                <a:gd name="connsiteX209" fmla="*/ 310961 w 1073522"/>
                <a:gd name="connsiteY209" fmla="*/ 574730 h 2436443"/>
                <a:gd name="connsiteX210" fmla="*/ 333554 w 1073522"/>
                <a:gd name="connsiteY210" fmla="*/ 648542 h 2436443"/>
                <a:gd name="connsiteX211" fmla="*/ 340282 w 1073522"/>
                <a:gd name="connsiteY211" fmla="*/ 697412 h 2436443"/>
                <a:gd name="connsiteX212" fmla="*/ 264566 w 1073522"/>
                <a:gd name="connsiteY212" fmla="*/ 618840 h 2436443"/>
                <a:gd name="connsiteX213" fmla="*/ 261138 w 1073522"/>
                <a:gd name="connsiteY213" fmla="*/ 622521 h 2436443"/>
                <a:gd name="connsiteX214" fmla="*/ 337743 w 1073522"/>
                <a:gd name="connsiteY214" fmla="*/ 725274 h 2436443"/>
                <a:gd name="connsiteX215" fmla="*/ 317434 w 1073522"/>
                <a:gd name="connsiteY215" fmla="*/ 721149 h 2436443"/>
                <a:gd name="connsiteX216" fmla="*/ 244447 w 1073522"/>
                <a:gd name="connsiteY216" fmla="*/ 669804 h 2436443"/>
                <a:gd name="connsiteX217" fmla="*/ 239814 w 1073522"/>
                <a:gd name="connsiteY217" fmla="*/ 674754 h 2436443"/>
                <a:gd name="connsiteX218" fmla="*/ 303916 w 1073522"/>
                <a:gd name="connsiteY218" fmla="*/ 732509 h 2436443"/>
                <a:gd name="connsiteX219" fmla="*/ 365097 w 1073522"/>
                <a:gd name="connsiteY219" fmla="*/ 752755 h 2436443"/>
                <a:gd name="connsiteX220" fmla="*/ 590723 w 1073522"/>
                <a:gd name="connsiteY220" fmla="*/ 955088 h 2436443"/>
                <a:gd name="connsiteX221" fmla="*/ 573206 w 1073522"/>
                <a:gd name="connsiteY221" fmla="*/ 1234913 h 2436443"/>
                <a:gd name="connsiteX222" fmla="*/ 414665 w 1073522"/>
                <a:gd name="connsiteY222" fmla="*/ 1123592 h 2436443"/>
                <a:gd name="connsiteX223" fmla="*/ 275800 w 1073522"/>
                <a:gd name="connsiteY223" fmla="*/ 992596 h 2436443"/>
                <a:gd name="connsiteX224" fmla="*/ 265264 w 1073522"/>
                <a:gd name="connsiteY224" fmla="*/ 974762 h 2436443"/>
                <a:gd name="connsiteX225" fmla="*/ 264629 w 1073522"/>
                <a:gd name="connsiteY225" fmla="*/ 974699 h 2436443"/>
                <a:gd name="connsiteX226" fmla="*/ 263297 w 1073522"/>
                <a:gd name="connsiteY226" fmla="*/ 972097 h 2436443"/>
                <a:gd name="connsiteX227" fmla="*/ 223820 w 1073522"/>
                <a:gd name="connsiteY227" fmla="*/ 806258 h 2436443"/>
                <a:gd name="connsiteX228" fmla="*/ 218489 w 1073522"/>
                <a:gd name="connsiteY228" fmla="*/ 809558 h 2436443"/>
                <a:gd name="connsiteX229" fmla="*/ 242987 w 1073522"/>
                <a:gd name="connsiteY229" fmla="*/ 947979 h 2436443"/>
                <a:gd name="connsiteX230" fmla="*/ 207953 w 1073522"/>
                <a:gd name="connsiteY230" fmla="*/ 897333 h 2436443"/>
                <a:gd name="connsiteX231" fmla="*/ 166129 w 1073522"/>
                <a:gd name="connsiteY231" fmla="*/ 829804 h 2436443"/>
                <a:gd name="connsiteX232" fmla="*/ 161496 w 1073522"/>
                <a:gd name="connsiteY232" fmla="*/ 833548 h 2436443"/>
                <a:gd name="connsiteX233" fmla="*/ 231055 w 1073522"/>
                <a:gd name="connsiteY233" fmla="*/ 969621 h 2436443"/>
                <a:gd name="connsiteX234" fmla="*/ 137441 w 1073522"/>
                <a:gd name="connsiteY234" fmla="*/ 910724 h 2436443"/>
                <a:gd name="connsiteX235" fmla="*/ 131222 w 1073522"/>
                <a:gd name="connsiteY235" fmla="*/ 915802 h 2436443"/>
                <a:gd name="connsiteX236" fmla="*/ 252825 w 1073522"/>
                <a:gd name="connsiteY236" fmla="*/ 999070 h 2436443"/>
                <a:gd name="connsiteX237" fmla="*/ 253015 w 1073522"/>
                <a:gd name="connsiteY237" fmla="*/ 999134 h 2436443"/>
                <a:gd name="connsiteX238" fmla="*/ 264629 w 1073522"/>
                <a:gd name="connsiteY238" fmla="*/ 1001228 h 2436443"/>
                <a:gd name="connsiteX239" fmla="*/ 265073 w 1073522"/>
                <a:gd name="connsiteY239" fmla="*/ 1001165 h 2436443"/>
                <a:gd name="connsiteX240" fmla="*/ 396196 w 1073522"/>
                <a:gd name="connsiteY240" fmla="*/ 1137428 h 2436443"/>
                <a:gd name="connsiteX241" fmla="*/ 571428 w 1073522"/>
                <a:gd name="connsiteY241" fmla="*/ 1262522 h 2436443"/>
                <a:gd name="connsiteX242" fmla="*/ 568002 w 1073522"/>
                <a:gd name="connsiteY242" fmla="*/ 1317040 h 2436443"/>
                <a:gd name="connsiteX243" fmla="*/ 549660 w 1073522"/>
                <a:gd name="connsiteY243" fmla="*/ 1627710 h 2436443"/>
                <a:gd name="connsiteX244" fmla="*/ 166001 w 1073522"/>
                <a:gd name="connsiteY244" fmla="*/ 1273946 h 2436443"/>
                <a:gd name="connsiteX245" fmla="*/ 163780 w 1073522"/>
                <a:gd name="connsiteY245" fmla="*/ 1264298 h 2436443"/>
                <a:gd name="connsiteX246" fmla="*/ 154641 w 1073522"/>
                <a:gd name="connsiteY246" fmla="*/ 1256492 h 2436443"/>
                <a:gd name="connsiteX247" fmla="*/ 154514 w 1073522"/>
                <a:gd name="connsiteY247" fmla="*/ 1251796 h 2436443"/>
                <a:gd name="connsiteX248" fmla="*/ 120560 w 1073522"/>
                <a:gd name="connsiteY248" fmla="*/ 1089955 h 2436443"/>
                <a:gd name="connsiteX249" fmla="*/ 116371 w 1073522"/>
                <a:gd name="connsiteY249" fmla="*/ 1090463 h 2436443"/>
                <a:gd name="connsiteX250" fmla="*/ 127287 w 1073522"/>
                <a:gd name="connsiteY250" fmla="*/ 1211431 h 2436443"/>
                <a:gd name="connsiteX251" fmla="*/ 107485 w 1073522"/>
                <a:gd name="connsiteY251" fmla="*/ 1189344 h 2436443"/>
                <a:gd name="connsiteX252" fmla="*/ 56902 w 1073522"/>
                <a:gd name="connsiteY252" fmla="*/ 1127274 h 2436443"/>
                <a:gd name="connsiteX253" fmla="*/ 54617 w 1073522"/>
                <a:gd name="connsiteY253" fmla="*/ 1129178 h 2436443"/>
                <a:gd name="connsiteX254" fmla="*/ 97076 w 1073522"/>
                <a:gd name="connsiteY254" fmla="*/ 1197849 h 2436443"/>
                <a:gd name="connsiteX255" fmla="*/ 121892 w 1073522"/>
                <a:gd name="connsiteY255" fmla="*/ 1239800 h 2436443"/>
                <a:gd name="connsiteX256" fmla="*/ 102535 w 1073522"/>
                <a:gd name="connsiteY256" fmla="*/ 1233136 h 2436443"/>
                <a:gd name="connsiteX257" fmla="*/ 32150 w 1073522"/>
                <a:gd name="connsiteY257" fmla="*/ 1213525 h 2436443"/>
                <a:gd name="connsiteX258" fmla="*/ 31071 w 1073522"/>
                <a:gd name="connsiteY258" fmla="*/ 1217714 h 2436443"/>
                <a:gd name="connsiteX259" fmla="*/ 96886 w 1073522"/>
                <a:gd name="connsiteY259" fmla="*/ 1247289 h 2436443"/>
                <a:gd name="connsiteX260" fmla="*/ 154514 w 1073522"/>
                <a:gd name="connsiteY260" fmla="*/ 1281244 h 2436443"/>
                <a:gd name="connsiteX261" fmla="*/ 157688 w 1073522"/>
                <a:gd name="connsiteY261" fmla="*/ 1281435 h 2436443"/>
                <a:gd name="connsiteX262" fmla="*/ 547628 w 1073522"/>
                <a:gd name="connsiteY262" fmla="*/ 1663252 h 2436443"/>
                <a:gd name="connsiteX263" fmla="*/ 538299 w 1073522"/>
                <a:gd name="connsiteY263" fmla="*/ 1830741 h 2436443"/>
                <a:gd name="connsiteX264" fmla="*/ 119544 w 1073522"/>
                <a:gd name="connsiteY264" fmla="*/ 1519563 h 2436443"/>
                <a:gd name="connsiteX265" fmla="*/ 69151 w 1073522"/>
                <a:gd name="connsiteY265" fmla="*/ 1369908 h 2436443"/>
                <a:gd name="connsiteX266" fmla="*/ 63883 w 1073522"/>
                <a:gd name="connsiteY266" fmla="*/ 1371304 h 2436443"/>
                <a:gd name="connsiteX267" fmla="*/ 82923 w 1073522"/>
                <a:gd name="connsiteY267" fmla="*/ 1475834 h 2436443"/>
                <a:gd name="connsiteX268" fmla="*/ 62551 w 1073522"/>
                <a:gd name="connsiteY268" fmla="*/ 1463394 h 2436443"/>
                <a:gd name="connsiteX269" fmla="*/ 4224 w 1073522"/>
                <a:gd name="connsiteY269" fmla="*/ 1407353 h 2436443"/>
                <a:gd name="connsiteX270" fmla="*/ 671 w 1073522"/>
                <a:gd name="connsiteY270" fmla="*/ 1411161 h 2436443"/>
                <a:gd name="connsiteX271" fmla="*/ 40210 w 1073522"/>
                <a:gd name="connsiteY271" fmla="*/ 1459840 h 2436443"/>
                <a:gd name="connsiteX272" fmla="*/ 60710 w 1073522"/>
                <a:gd name="connsiteY272" fmla="*/ 1478754 h 2436443"/>
                <a:gd name="connsiteX273" fmla="*/ 74483 w 1073522"/>
                <a:gd name="connsiteY273" fmla="*/ 1492335 h 2436443"/>
                <a:gd name="connsiteX274" fmla="*/ 79116 w 1073522"/>
                <a:gd name="connsiteY274" fmla="*/ 1497159 h 2436443"/>
                <a:gd name="connsiteX275" fmla="*/ 84003 w 1073522"/>
                <a:gd name="connsiteY275" fmla="*/ 1501221 h 2436443"/>
                <a:gd name="connsiteX276" fmla="*/ 91302 w 1073522"/>
                <a:gd name="connsiteY276" fmla="*/ 1509281 h 2436443"/>
                <a:gd name="connsiteX277" fmla="*/ 92063 w 1073522"/>
                <a:gd name="connsiteY277" fmla="*/ 1509281 h 2436443"/>
                <a:gd name="connsiteX278" fmla="*/ 96696 w 1073522"/>
                <a:gd name="connsiteY278" fmla="*/ 1525909 h 2436443"/>
                <a:gd name="connsiteX279" fmla="*/ 61853 w 1073522"/>
                <a:gd name="connsiteY279" fmla="*/ 1520388 h 2436443"/>
                <a:gd name="connsiteX280" fmla="*/ 3146 w 1073522"/>
                <a:gd name="connsiteY280" fmla="*/ 1498682 h 2436443"/>
                <a:gd name="connsiteX281" fmla="*/ 734 w 1073522"/>
                <a:gd name="connsiteY281" fmla="*/ 1503061 h 2436443"/>
                <a:gd name="connsiteX282" fmla="*/ 53729 w 1073522"/>
                <a:gd name="connsiteY282" fmla="*/ 1534414 h 2436443"/>
                <a:gd name="connsiteX283" fmla="*/ 122019 w 1073522"/>
                <a:gd name="connsiteY283" fmla="*/ 1554470 h 2436443"/>
                <a:gd name="connsiteX284" fmla="*/ 131349 w 1073522"/>
                <a:gd name="connsiteY284" fmla="*/ 1548250 h 2436443"/>
                <a:gd name="connsiteX285" fmla="*/ 536141 w 1073522"/>
                <a:gd name="connsiteY285" fmla="*/ 1869710 h 2436443"/>
                <a:gd name="connsiteX286" fmla="*/ 505804 w 1073522"/>
                <a:gd name="connsiteY286" fmla="*/ 2415145 h 2436443"/>
                <a:gd name="connsiteX287" fmla="*/ 515514 w 1073522"/>
                <a:gd name="connsiteY287" fmla="*/ 2430060 h 2436443"/>
                <a:gd name="connsiteX288" fmla="*/ 647081 w 1073522"/>
                <a:gd name="connsiteY288" fmla="*/ 2413621 h 2436443"/>
                <a:gd name="connsiteX289" fmla="*/ 653746 w 1073522"/>
                <a:gd name="connsiteY289" fmla="*/ 2396485 h 2436443"/>
                <a:gd name="connsiteX290" fmla="*/ 644860 w 1073522"/>
                <a:gd name="connsiteY290" fmla="*/ 2350472 h 2436443"/>
                <a:gd name="connsiteX291" fmla="*/ 638513 w 1073522"/>
                <a:gd name="connsiteY291" fmla="*/ 2140777 h 2436443"/>
                <a:gd name="connsiteX292" fmla="*/ 633626 w 1073522"/>
                <a:gd name="connsiteY292" fmla="*/ 1874153 h 2436443"/>
                <a:gd name="connsiteX293" fmla="*/ 659013 w 1073522"/>
                <a:gd name="connsiteY293" fmla="*/ 1855938 h 2436443"/>
                <a:gd name="connsiteX294" fmla="*/ 788422 w 1073522"/>
                <a:gd name="connsiteY294" fmla="*/ 1763783 h 2436443"/>
                <a:gd name="connsiteX295" fmla="*/ 968985 w 1073522"/>
                <a:gd name="connsiteY295" fmla="*/ 1601118 h 2436443"/>
                <a:gd name="connsiteX296" fmla="*/ 1006685 w 1073522"/>
                <a:gd name="connsiteY296" fmla="*/ 1592042 h 2436443"/>
                <a:gd name="connsiteX297" fmla="*/ 1070469 w 1073522"/>
                <a:gd name="connsiteY297" fmla="*/ 1576048 h 2436443"/>
                <a:gd name="connsiteX298" fmla="*/ 1069644 w 1073522"/>
                <a:gd name="connsiteY298" fmla="*/ 1567036 h 243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1073522" h="2436443">
                  <a:moveTo>
                    <a:pt x="1069644" y="1567036"/>
                  </a:moveTo>
                  <a:cubicBezTo>
                    <a:pt x="1043179" y="1568813"/>
                    <a:pt x="1016967" y="1573192"/>
                    <a:pt x="990501" y="1575541"/>
                  </a:cubicBezTo>
                  <a:cubicBezTo>
                    <a:pt x="992342" y="1573192"/>
                    <a:pt x="994372" y="1570971"/>
                    <a:pt x="996149" y="1568623"/>
                  </a:cubicBezTo>
                  <a:cubicBezTo>
                    <a:pt x="1005226" y="1558214"/>
                    <a:pt x="1014174" y="1547679"/>
                    <a:pt x="1023821" y="1537841"/>
                  </a:cubicBezTo>
                  <a:cubicBezTo>
                    <a:pt x="1039561" y="1521784"/>
                    <a:pt x="1057268" y="1506742"/>
                    <a:pt x="1069962" y="1487575"/>
                  </a:cubicBezTo>
                  <a:cubicBezTo>
                    <a:pt x="1071421" y="1485290"/>
                    <a:pt x="1068755" y="1482752"/>
                    <a:pt x="1066788" y="1483831"/>
                  </a:cubicBezTo>
                  <a:cubicBezTo>
                    <a:pt x="1047558" y="1494684"/>
                    <a:pt x="1031247" y="1512010"/>
                    <a:pt x="1014301" y="1526671"/>
                  </a:cubicBezTo>
                  <a:cubicBezTo>
                    <a:pt x="1006368" y="1533589"/>
                    <a:pt x="997990" y="1539872"/>
                    <a:pt x="989676" y="1546219"/>
                  </a:cubicBezTo>
                  <a:cubicBezTo>
                    <a:pt x="991326" y="1539111"/>
                    <a:pt x="992786" y="1532066"/>
                    <a:pt x="994563" y="1525719"/>
                  </a:cubicBezTo>
                  <a:cubicBezTo>
                    <a:pt x="1000719" y="1503886"/>
                    <a:pt x="1011001" y="1482942"/>
                    <a:pt x="1014110" y="1460348"/>
                  </a:cubicBezTo>
                  <a:cubicBezTo>
                    <a:pt x="1014619" y="1456604"/>
                    <a:pt x="1010048" y="1456159"/>
                    <a:pt x="1008462" y="1458444"/>
                  </a:cubicBezTo>
                  <a:cubicBezTo>
                    <a:pt x="994880" y="1478436"/>
                    <a:pt x="987582" y="1504585"/>
                    <a:pt x="976602" y="1526544"/>
                  </a:cubicBezTo>
                  <a:cubicBezTo>
                    <a:pt x="969112" y="1541522"/>
                    <a:pt x="959719" y="1555041"/>
                    <a:pt x="958640" y="1571479"/>
                  </a:cubicBezTo>
                  <a:cubicBezTo>
                    <a:pt x="957625" y="1572367"/>
                    <a:pt x="956483" y="1573129"/>
                    <a:pt x="955467" y="1574081"/>
                  </a:cubicBezTo>
                  <a:cubicBezTo>
                    <a:pt x="954261" y="1575160"/>
                    <a:pt x="953753" y="1576492"/>
                    <a:pt x="953055" y="1577698"/>
                  </a:cubicBezTo>
                  <a:cubicBezTo>
                    <a:pt x="944741" y="1579095"/>
                    <a:pt x="937315" y="1582332"/>
                    <a:pt x="933888" y="1590011"/>
                  </a:cubicBezTo>
                  <a:cubicBezTo>
                    <a:pt x="930271" y="1598135"/>
                    <a:pt x="933444" y="1607782"/>
                    <a:pt x="940996" y="1610447"/>
                  </a:cubicBezTo>
                  <a:cubicBezTo>
                    <a:pt x="897141" y="1652018"/>
                    <a:pt x="848652" y="1688131"/>
                    <a:pt x="801116" y="1723228"/>
                  </a:cubicBezTo>
                  <a:cubicBezTo>
                    <a:pt x="769128" y="1746838"/>
                    <a:pt x="736824" y="1769686"/>
                    <a:pt x="703758" y="1791328"/>
                  </a:cubicBezTo>
                  <a:cubicBezTo>
                    <a:pt x="689160" y="1800848"/>
                    <a:pt x="657807" y="1827187"/>
                    <a:pt x="633309" y="1840134"/>
                  </a:cubicBezTo>
                  <a:cubicBezTo>
                    <a:pt x="632294" y="1772796"/>
                    <a:pt x="631658" y="1705394"/>
                    <a:pt x="631024" y="1638055"/>
                  </a:cubicBezTo>
                  <a:cubicBezTo>
                    <a:pt x="691445" y="1601181"/>
                    <a:pt x="748501" y="1551677"/>
                    <a:pt x="799909" y="1502807"/>
                  </a:cubicBezTo>
                  <a:cubicBezTo>
                    <a:pt x="848081" y="1457048"/>
                    <a:pt x="897078" y="1407290"/>
                    <a:pt x="939600" y="1353343"/>
                  </a:cubicBezTo>
                  <a:cubicBezTo>
                    <a:pt x="958196" y="1349471"/>
                    <a:pt x="974190" y="1334239"/>
                    <a:pt x="990946" y="1323958"/>
                  </a:cubicBezTo>
                  <a:cubicBezTo>
                    <a:pt x="1015507" y="1308852"/>
                    <a:pt x="1042417" y="1297999"/>
                    <a:pt x="1066281" y="1281688"/>
                  </a:cubicBezTo>
                  <a:cubicBezTo>
                    <a:pt x="1069454" y="1279531"/>
                    <a:pt x="1067613" y="1273501"/>
                    <a:pt x="1063805" y="1274707"/>
                  </a:cubicBezTo>
                  <a:cubicBezTo>
                    <a:pt x="1036832" y="1282894"/>
                    <a:pt x="1011509" y="1297174"/>
                    <a:pt x="984916" y="1306821"/>
                  </a:cubicBezTo>
                  <a:cubicBezTo>
                    <a:pt x="980537" y="1308408"/>
                    <a:pt x="975967" y="1309678"/>
                    <a:pt x="971334" y="1311010"/>
                  </a:cubicBezTo>
                  <a:cubicBezTo>
                    <a:pt x="971905" y="1310122"/>
                    <a:pt x="972540" y="1309297"/>
                    <a:pt x="973111" y="1308472"/>
                  </a:cubicBezTo>
                  <a:cubicBezTo>
                    <a:pt x="974316" y="1306694"/>
                    <a:pt x="973682" y="1304854"/>
                    <a:pt x="972476" y="1303648"/>
                  </a:cubicBezTo>
                  <a:cubicBezTo>
                    <a:pt x="984472" y="1292668"/>
                    <a:pt x="993801" y="1275469"/>
                    <a:pt x="1002750" y="1262712"/>
                  </a:cubicBezTo>
                  <a:cubicBezTo>
                    <a:pt x="1019252" y="1239293"/>
                    <a:pt x="1040259" y="1214731"/>
                    <a:pt x="1049652" y="1186488"/>
                  </a:cubicBezTo>
                  <a:cubicBezTo>
                    <a:pt x="1050731" y="1183251"/>
                    <a:pt x="1046923" y="1181284"/>
                    <a:pt x="1044892" y="1183188"/>
                  </a:cubicBezTo>
                  <a:cubicBezTo>
                    <a:pt x="1025027" y="1201847"/>
                    <a:pt x="1010747" y="1227424"/>
                    <a:pt x="991707" y="1247353"/>
                  </a:cubicBezTo>
                  <a:cubicBezTo>
                    <a:pt x="986884" y="1252430"/>
                    <a:pt x="980537" y="1257507"/>
                    <a:pt x="974063" y="1262839"/>
                  </a:cubicBezTo>
                  <a:cubicBezTo>
                    <a:pt x="975396" y="1255731"/>
                    <a:pt x="976411" y="1250209"/>
                    <a:pt x="976792" y="1248305"/>
                  </a:cubicBezTo>
                  <a:cubicBezTo>
                    <a:pt x="981425" y="1225457"/>
                    <a:pt x="988470" y="1202672"/>
                    <a:pt x="988660" y="1179126"/>
                  </a:cubicBezTo>
                  <a:cubicBezTo>
                    <a:pt x="988660" y="1176333"/>
                    <a:pt x="985043" y="1174874"/>
                    <a:pt x="983774" y="1177539"/>
                  </a:cubicBezTo>
                  <a:cubicBezTo>
                    <a:pt x="969747" y="1206226"/>
                    <a:pt x="964607" y="1240372"/>
                    <a:pt x="953753" y="1270772"/>
                  </a:cubicBezTo>
                  <a:cubicBezTo>
                    <a:pt x="948422" y="1285687"/>
                    <a:pt x="936427" y="1306060"/>
                    <a:pt x="935856" y="1324148"/>
                  </a:cubicBezTo>
                  <a:cubicBezTo>
                    <a:pt x="930715" y="1327321"/>
                    <a:pt x="926082" y="1331256"/>
                    <a:pt x="922210" y="1336397"/>
                  </a:cubicBezTo>
                  <a:cubicBezTo>
                    <a:pt x="918593" y="1341220"/>
                    <a:pt x="919100" y="1347885"/>
                    <a:pt x="922655" y="1351566"/>
                  </a:cubicBezTo>
                  <a:cubicBezTo>
                    <a:pt x="880957" y="1396247"/>
                    <a:pt x="839323" y="1440293"/>
                    <a:pt x="792357" y="1479388"/>
                  </a:cubicBezTo>
                  <a:cubicBezTo>
                    <a:pt x="740314" y="1522736"/>
                    <a:pt x="685161" y="1559230"/>
                    <a:pt x="630580" y="1597310"/>
                  </a:cubicBezTo>
                  <a:cubicBezTo>
                    <a:pt x="629755" y="1500523"/>
                    <a:pt x="629184" y="1403799"/>
                    <a:pt x="628993" y="1307012"/>
                  </a:cubicBezTo>
                  <a:cubicBezTo>
                    <a:pt x="628993" y="1297174"/>
                    <a:pt x="629057" y="1287401"/>
                    <a:pt x="629057" y="1277563"/>
                  </a:cubicBezTo>
                  <a:cubicBezTo>
                    <a:pt x="629564" y="1277182"/>
                    <a:pt x="630135" y="1277055"/>
                    <a:pt x="630707" y="1276484"/>
                  </a:cubicBezTo>
                  <a:cubicBezTo>
                    <a:pt x="688335" y="1219745"/>
                    <a:pt x="763924" y="1187123"/>
                    <a:pt x="826248" y="1136730"/>
                  </a:cubicBezTo>
                  <a:cubicBezTo>
                    <a:pt x="865281" y="1105187"/>
                    <a:pt x="903868" y="1068440"/>
                    <a:pt x="936300" y="1026805"/>
                  </a:cubicBezTo>
                  <a:cubicBezTo>
                    <a:pt x="937506" y="1027123"/>
                    <a:pt x="938839" y="1027313"/>
                    <a:pt x="940108" y="1026996"/>
                  </a:cubicBezTo>
                  <a:cubicBezTo>
                    <a:pt x="959910" y="1022109"/>
                    <a:pt x="977300" y="1007384"/>
                    <a:pt x="995832" y="998182"/>
                  </a:cubicBezTo>
                  <a:cubicBezTo>
                    <a:pt x="1016015" y="988154"/>
                    <a:pt x="1038546" y="982442"/>
                    <a:pt x="1057586" y="970002"/>
                  </a:cubicBezTo>
                  <a:cubicBezTo>
                    <a:pt x="1058791" y="969241"/>
                    <a:pt x="1058347" y="967020"/>
                    <a:pt x="1056887" y="967020"/>
                  </a:cubicBezTo>
                  <a:cubicBezTo>
                    <a:pt x="1034737" y="966575"/>
                    <a:pt x="1011572" y="976159"/>
                    <a:pt x="990501" y="983267"/>
                  </a:cubicBezTo>
                  <a:cubicBezTo>
                    <a:pt x="986185" y="984727"/>
                    <a:pt x="981742" y="986123"/>
                    <a:pt x="977300" y="987519"/>
                  </a:cubicBezTo>
                  <a:cubicBezTo>
                    <a:pt x="988343" y="976349"/>
                    <a:pt x="997736" y="961054"/>
                    <a:pt x="1005226" y="949122"/>
                  </a:cubicBezTo>
                  <a:cubicBezTo>
                    <a:pt x="1019568" y="926401"/>
                    <a:pt x="1035182" y="902410"/>
                    <a:pt x="1044194" y="876452"/>
                  </a:cubicBezTo>
                  <a:cubicBezTo>
                    <a:pt x="1045971" y="871375"/>
                    <a:pt x="1039180" y="868519"/>
                    <a:pt x="1036641" y="872708"/>
                  </a:cubicBezTo>
                  <a:cubicBezTo>
                    <a:pt x="1022679" y="895619"/>
                    <a:pt x="1011318" y="918784"/>
                    <a:pt x="993611" y="938650"/>
                  </a:cubicBezTo>
                  <a:cubicBezTo>
                    <a:pt x="987645" y="945314"/>
                    <a:pt x="979902" y="951914"/>
                    <a:pt x="972413" y="958832"/>
                  </a:cubicBezTo>
                  <a:cubicBezTo>
                    <a:pt x="979521" y="932811"/>
                    <a:pt x="984535" y="905774"/>
                    <a:pt x="984599" y="880768"/>
                  </a:cubicBezTo>
                  <a:cubicBezTo>
                    <a:pt x="984599" y="877531"/>
                    <a:pt x="980790" y="877150"/>
                    <a:pt x="979775" y="879879"/>
                  </a:cubicBezTo>
                  <a:cubicBezTo>
                    <a:pt x="972793" y="899046"/>
                    <a:pt x="968922" y="919356"/>
                    <a:pt x="962575" y="938777"/>
                  </a:cubicBezTo>
                  <a:cubicBezTo>
                    <a:pt x="955403" y="960609"/>
                    <a:pt x="945503" y="980538"/>
                    <a:pt x="936617" y="1001482"/>
                  </a:cubicBezTo>
                  <a:cubicBezTo>
                    <a:pt x="935856" y="1003322"/>
                    <a:pt x="935665" y="1005036"/>
                    <a:pt x="935665" y="1006686"/>
                  </a:cubicBezTo>
                  <a:cubicBezTo>
                    <a:pt x="934333" y="1007702"/>
                    <a:pt x="932810" y="1008463"/>
                    <a:pt x="931540" y="1009606"/>
                  </a:cubicBezTo>
                  <a:cubicBezTo>
                    <a:pt x="928811" y="1011954"/>
                    <a:pt x="928177" y="1015127"/>
                    <a:pt x="928684" y="1018110"/>
                  </a:cubicBezTo>
                  <a:cubicBezTo>
                    <a:pt x="887874" y="1063109"/>
                    <a:pt x="844083" y="1101633"/>
                    <a:pt x="791976" y="1135397"/>
                  </a:cubicBezTo>
                  <a:cubicBezTo>
                    <a:pt x="739489" y="1169416"/>
                    <a:pt x="677799" y="1193787"/>
                    <a:pt x="629184" y="1235294"/>
                  </a:cubicBezTo>
                  <a:cubicBezTo>
                    <a:pt x="629184" y="1144854"/>
                    <a:pt x="629628" y="1054477"/>
                    <a:pt x="630326" y="964036"/>
                  </a:cubicBezTo>
                  <a:cubicBezTo>
                    <a:pt x="704011" y="932176"/>
                    <a:pt x="776427" y="874040"/>
                    <a:pt x="836276" y="812922"/>
                  </a:cubicBezTo>
                  <a:cubicBezTo>
                    <a:pt x="842560" y="815206"/>
                    <a:pt x="850556" y="811145"/>
                    <a:pt x="851128" y="801878"/>
                  </a:cubicBezTo>
                  <a:cubicBezTo>
                    <a:pt x="851064" y="803021"/>
                    <a:pt x="907740" y="785504"/>
                    <a:pt x="910787" y="784425"/>
                  </a:cubicBezTo>
                  <a:cubicBezTo>
                    <a:pt x="931413" y="777063"/>
                    <a:pt x="951723" y="768749"/>
                    <a:pt x="972349" y="761641"/>
                  </a:cubicBezTo>
                  <a:cubicBezTo>
                    <a:pt x="974443" y="760942"/>
                    <a:pt x="973682" y="757579"/>
                    <a:pt x="971524" y="757959"/>
                  </a:cubicBezTo>
                  <a:cubicBezTo>
                    <a:pt x="943599" y="763354"/>
                    <a:pt x="915483" y="767099"/>
                    <a:pt x="887621" y="772684"/>
                  </a:cubicBezTo>
                  <a:cubicBezTo>
                    <a:pt x="887176" y="772747"/>
                    <a:pt x="886605" y="772810"/>
                    <a:pt x="886162" y="772937"/>
                  </a:cubicBezTo>
                  <a:cubicBezTo>
                    <a:pt x="894983" y="763735"/>
                    <a:pt x="902790" y="751930"/>
                    <a:pt x="909580" y="743743"/>
                  </a:cubicBezTo>
                  <a:cubicBezTo>
                    <a:pt x="925003" y="725210"/>
                    <a:pt x="941568" y="706297"/>
                    <a:pt x="952675" y="684084"/>
                  </a:cubicBezTo>
                  <a:cubicBezTo>
                    <a:pt x="953880" y="681608"/>
                    <a:pt x="951279" y="679577"/>
                    <a:pt x="949438" y="681101"/>
                  </a:cubicBezTo>
                  <a:cubicBezTo>
                    <a:pt x="931476" y="696206"/>
                    <a:pt x="915991" y="714929"/>
                    <a:pt x="898664" y="730986"/>
                  </a:cubicBezTo>
                  <a:cubicBezTo>
                    <a:pt x="889842" y="739173"/>
                    <a:pt x="880703" y="746853"/>
                    <a:pt x="871437" y="754405"/>
                  </a:cubicBezTo>
                  <a:cubicBezTo>
                    <a:pt x="868645" y="756690"/>
                    <a:pt x="866233" y="758594"/>
                    <a:pt x="864074" y="760498"/>
                  </a:cubicBezTo>
                  <a:cubicBezTo>
                    <a:pt x="869089" y="749264"/>
                    <a:pt x="873785" y="737840"/>
                    <a:pt x="877847" y="726289"/>
                  </a:cubicBezTo>
                  <a:cubicBezTo>
                    <a:pt x="886605" y="701283"/>
                    <a:pt x="900187" y="672215"/>
                    <a:pt x="898981" y="645051"/>
                  </a:cubicBezTo>
                  <a:cubicBezTo>
                    <a:pt x="898855" y="642894"/>
                    <a:pt x="896633" y="642259"/>
                    <a:pt x="895491" y="643909"/>
                  </a:cubicBezTo>
                  <a:cubicBezTo>
                    <a:pt x="880830" y="665297"/>
                    <a:pt x="874737" y="695190"/>
                    <a:pt x="863440" y="719054"/>
                  </a:cubicBezTo>
                  <a:cubicBezTo>
                    <a:pt x="851699" y="743933"/>
                    <a:pt x="838180" y="767416"/>
                    <a:pt x="824916" y="791343"/>
                  </a:cubicBezTo>
                  <a:cubicBezTo>
                    <a:pt x="822758" y="795278"/>
                    <a:pt x="823075" y="799022"/>
                    <a:pt x="824598" y="802069"/>
                  </a:cubicBezTo>
                  <a:cubicBezTo>
                    <a:pt x="795340" y="827011"/>
                    <a:pt x="765511" y="850875"/>
                    <a:pt x="733904" y="872454"/>
                  </a:cubicBezTo>
                  <a:cubicBezTo>
                    <a:pt x="700647" y="895111"/>
                    <a:pt x="664979" y="913199"/>
                    <a:pt x="630644" y="933509"/>
                  </a:cubicBezTo>
                  <a:cubicBezTo>
                    <a:pt x="631151" y="872708"/>
                    <a:pt x="631658" y="811970"/>
                    <a:pt x="632484" y="751232"/>
                  </a:cubicBezTo>
                  <a:cubicBezTo>
                    <a:pt x="632801" y="726987"/>
                    <a:pt x="633499" y="702743"/>
                    <a:pt x="634070" y="678435"/>
                  </a:cubicBezTo>
                  <a:cubicBezTo>
                    <a:pt x="634768" y="675897"/>
                    <a:pt x="634895" y="673294"/>
                    <a:pt x="634261" y="670756"/>
                  </a:cubicBezTo>
                  <a:cubicBezTo>
                    <a:pt x="634324" y="668661"/>
                    <a:pt x="634388" y="666567"/>
                    <a:pt x="634451" y="664472"/>
                  </a:cubicBezTo>
                  <a:cubicBezTo>
                    <a:pt x="678878" y="648860"/>
                    <a:pt x="721401" y="618776"/>
                    <a:pt x="758783" y="590026"/>
                  </a:cubicBezTo>
                  <a:cubicBezTo>
                    <a:pt x="784804" y="569970"/>
                    <a:pt x="811841" y="547630"/>
                    <a:pt x="833166" y="520529"/>
                  </a:cubicBezTo>
                  <a:cubicBezTo>
                    <a:pt x="835134" y="521609"/>
                    <a:pt x="837355" y="522053"/>
                    <a:pt x="840021" y="520910"/>
                  </a:cubicBezTo>
                  <a:cubicBezTo>
                    <a:pt x="863948" y="510502"/>
                    <a:pt x="887367" y="504536"/>
                    <a:pt x="912183" y="497174"/>
                  </a:cubicBezTo>
                  <a:cubicBezTo>
                    <a:pt x="916435" y="495904"/>
                    <a:pt x="915927" y="488288"/>
                    <a:pt x="911294" y="488415"/>
                  </a:cubicBezTo>
                  <a:cubicBezTo>
                    <a:pt x="893968" y="488859"/>
                    <a:pt x="876006" y="491398"/>
                    <a:pt x="858427" y="494254"/>
                  </a:cubicBezTo>
                  <a:cubicBezTo>
                    <a:pt x="878292" y="471723"/>
                    <a:pt x="893143" y="443671"/>
                    <a:pt x="908057" y="417205"/>
                  </a:cubicBezTo>
                  <a:cubicBezTo>
                    <a:pt x="910406" y="412953"/>
                    <a:pt x="904884" y="409399"/>
                    <a:pt x="902282" y="413207"/>
                  </a:cubicBezTo>
                  <a:cubicBezTo>
                    <a:pt x="888763" y="432945"/>
                    <a:pt x="872452" y="449637"/>
                    <a:pt x="856586" y="466837"/>
                  </a:cubicBezTo>
                  <a:cubicBezTo>
                    <a:pt x="859252" y="451731"/>
                    <a:pt x="860521" y="436309"/>
                    <a:pt x="859188" y="422790"/>
                  </a:cubicBezTo>
                  <a:cubicBezTo>
                    <a:pt x="858743" y="418538"/>
                    <a:pt x="853285" y="416761"/>
                    <a:pt x="852016" y="421521"/>
                  </a:cubicBezTo>
                  <a:cubicBezTo>
                    <a:pt x="848525" y="434405"/>
                    <a:pt x="846621" y="447669"/>
                    <a:pt x="843321" y="460616"/>
                  </a:cubicBezTo>
                  <a:cubicBezTo>
                    <a:pt x="839957" y="473818"/>
                    <a:pt x="834436" y="485750"/>
                    <a:pt x="829993" y="498443"/>
                  </a:cubicBezTo>
                  <a:cubicBezTo>
                    <a:pt x="829612" y="499585"/>
                    <a:pt x="829676" y="500537"/>
                    <a:pt x="829612" y="501553"/>
                  </a:cubicBezTo>
                  <a:cubicBezTo>
                    <a:pt x="827835" y="503837"/>
                    <a:pt x="827200" y="506948"/>
                    <a:pt x="827455" y="510121"/>
                  </a:cubicBezTo>
                  <a:cubicBezTo>
                    <a:pt x="772174" y="568574"/>
                    <a:pt x="703567" y="598975"/>
                    <a:pt x="635213" y="635405"/>
                  </a:cubicBezTo>
                  <a:cubicBezTo>
                    <a:pt x="636418" y="585964"/>
                    <a:pt x="637752" y="536587"/>
                    <a:pt x="639021" y="487082"/>
                  </a:cubicBezTo>
                  <a:cubicBezTo>
                    <a:pt x="639338" y="482195"/>
                    <a:pt x="639528" y="477308"/>
                    <a:pt x="639782" y="472422"/>
                  </a:cubicBezTo>
                  <a:cubicBezTo>
                    <a:pt x="641940" y="469946"/>
                    <a:pt x="643146" y="466519"/>
                    <a:pt x="642892" y="463028"/>
                  </a:cubicBezTo>
                  <a:cubicBezTo>
                    <a:pt x="681670" y="436690"/>
                    <a:pt x="721274" y="403052"/>
                    <a:pt x="751548" y="364210"/>
                  </a:cubicBezTo>
                  <a:cubicBezTo>
                    <a:pt x="765828" y="359768"/>
                    <a:pt x="779283" y="350629"/>
                    <a:pt x="793119" y="344789"/>
                  </a:cubicBezTo>
                  <a:cubicBezTo>
                    <a:pt x="810572" y="337427"/>
                    <a:pt x="828914" y="332159"/>
                    <a:pt x="845859" y="323274"/>
                  </a:cubicBezTo>
                  <a:cubicBezTo>
                    <a:pt x="848716" y="321814"/>
                    <a:pt x="847510" y="316293"/>
                    <a:pt x="844400" y="316547"/>
                  </a:cubicBezTo>
                  <a:cubicBezTo>
                    <a:pt x="824471" y="317816"/>
                    <a:pt x="804987" y="324353"/>
                    <a:pt x="785756" y="330002"/>
                  </a:cubicBezTo>
                  <a:cubicBezTo>
                    <a:pt x="781631" y="331208"/>
                    <a:pt x="777316" y="332287"/>
                    <a:pt x="772999" y="333365"/>
                  </a:cubicBezTo>
                  <a:cubicBezTo>
                    <a:pt x="773127" y="333239"/>
                    <a:pt x="773190" y="333112"/>
                    <a:pt x="773317" y="332921"/>
                  </a:cubicBezTo>
                  <a:cubicBezTo>
                    <a:pt x="774523" y="332540"/>
                    <a:pt x="775665" y="331842"/>
                    <a:pt x="776681" y="330573"/>
                  </a:cubicBezTo>
                  <a:cubicBezTo>
                    <a:pt x="797879" y="305503"/>
                    <a:pt x="818315" y="276626"/>
                    <a:pt x="829866" y="244385"/>
                  </a:cubicBezTo>
                  <a:cubicBezTo>
                    <a:pt x="831135" y="240894"/>
                    <a:pt x="826502" y="239117"/>
                    <a:pt x="824789" y="241846"/>
                  </a:cubicBezTo>
                  <a:cubicBezTo>
                    <a:pt x="808668" y="267106"/>
                    <a:pt x="792548" y="290144"/>
                    <a:pt x="771730" y="310200"/>
                  </a:cubicBezTo>
                  <a:cubicBezTo>
                    <a:pt x="775982" y="288050"/>
                    <a:pt x="776934" y="264885"/>
                    <a:pt x="772301" y="244194"/>
                  </a:cubicBezTo>
                  <a:cubicBezTo>
                    <a:pt x="771985" y="242735"/>
                    <a:pt x="769763" y="242481"/>
                    <a:pt x="769509" y="244131"/>
                  </a:cubicBezTo>
                  <a:cubicBezTo>
                    <a:pt x="766907" y="260125"/>
                    <a:pt x="765574" y="276372"/>
                    <a:pt x="762654" y="292239"/>
                  </a:cubicBezTo>
                  <a:cubicBezTo>
                    <a:pt x="759354" y="310073"/>
                    <a:pt x="752056" y="326448"/>
                    <a:pt x="745011" y="342759"/>
                  </a:cubicBezTo>
                  <a:cubicBezTo>
                    <a:pt x="740949" y="344853"/>
                    <a:pt x="737078" y="347328"/>
                    <a:pt x="733523" y="350438"/>
                  </a:cubicBezTo>
                  <a:cubicBezTo>
                    <a:pt x="730540" y="353103"/>
                    <a:pt x="730413" y="357610"/>
                    <a:pt x="731937" y="361291"/>
                  </a:cubicBezTo>
                  <a:cubicBezTo>
                    <a:pt x="722480" y="371573"/>
                    <a:pt x="712833" y="381664"/>
                    <a:pt x="702361" y="390930"/>
                  </a:cubicBezTo>
                  <a:cubicBezTo>
                    <a:pt x="683004" y="408130"/>
                    <a:pt x="662630" y="422981"/>
                    <a:pt x="641623" y="436816"/>
                  </a:cubicBezTo>
                  <a:cubicBezTo>
                    <a:pt x="644733" y="379569"/>
                    <a:pt x="647272" y="322322"/>
                    <a:pt x="648477" y="265202"/>
                  </a:cubicBezTo>
                  <a:cubicBezTo>
                    <a:pt x="651143" y="264948"/>
                    <a:pt x="653619" y="263552"/>
                    <a:pt x="655205" y="260315"/>
                  </a:cubicBezTo>
                  <a:cubicBezTo>
                    <a:pt x="672532" y="224583"/>
                    <a:pt x="682368" y="183584"/>
                    <a:pt x="693095" y="144805"/>
                  </a:cubicBezTo>
                  <a:cubicBezTo>
                    <a:pt x="702424" y="111041"/>
                    <a:pt x="716260" y="72770"/>
                    <a:pt x="717911" y="37355"/>
                  </a:cubicBezTo>
                  <a:cubicBezTo>
                    <a:pt x="717974" y="35515"/>
                    <a:pt x="716641" y="33040"/>
                    <a:pt x="714864" y="32722"/>
                  </a:cubicBezTo>
                  <a:cubicBezTo>
                    <a:pt x="713785" y="32532"/>
                    <a:pt x="712706" y="32278"/>
                    <a:pt x="711627" y="32088"/>
                  </a:cubicBezTo>
                  <a:cubicBezTo>
                    <a:pt x="710675" y="31897"/>
                    <a:pt x="709914" y="32469"/>
                    <a:pt x="709787" y="33611"/>
                  </a:cubicBezTo>
                  <a:cubicBezTo>
                    <a:pt x="703947" y="87241"/>
                    <a:pt x="681544" y="137570"/>
                    <a:pt x="661171" y="187582"/>
                  </a:cubicBezTo>
                  <a:cubicBezTo>
                    <a:pt x="666629" y="126336"/>
                    <a:pt x="665169" y="58617"/>
                    <a:pt x="658506" y="1624"/>
                  </a:cubicBezTo>
                  <a:cubicBezTo>
                    <a:pt x="658188" y="-1042"/>
                    <a:pt x="654951" y="-90"/>
                    <a:pt x="654633" y="2068"/>
                  </a:cubicBezTo>
                  <a:cubicBezTo>
                    <a:pt x="649557" y="39894"/>
                    <a:pt x="649302" y="79053"/>
                    <a:pt x="646129" y="117197"/>
                  </a:cubicBezTo>
                  <a:cubicBezTo>
                    <a:pt x="643971" y="142647"/>
                    <a:pt x="640417" y="168351"/>
                    <a:pt x="638132" y="193992"/>
                  </a:cubicBezTo>
                  <a:cubicBezTo>
                    <a:pt x="637434" y="194119"/>
                    <a:pt x="636736" y="194500"/>
                    <a:pt x="636673" y="195452"/>
                  </a:cubicBezTo>
                  <a:cubicBezTo>
                    <a:pt x="636418" y="198054"/>
                    <a:pt x="636229" y="200593"/>
                    <a:pt x="635975" y="203195"/>
                  </a:cubicBezTo>
                  <a:cubicBezTo>
                    <a:pt x="625248" y="140870"/>
                    <a:pt x="612302" y="80640"/>
                    <a:pt x="607858" y="16031"/>
                  </a:cubicBezTo>
                  <a:cubicBezTo>
                    <a:pt x="607541" y="11398"/>
                    <a:pt x="601322" y="11017"/>
                    <a:pt x="601258" y="15840"/>
                  </a:cubicBezTo>
                  <a:cubicBezTo>
                    <a:pt x="599989" y="86162"/>
                    <a:pt x="603289" y="170700"/>
                    <a:pt x="625185" y="237340"/>
                  </a:cubicBezTo>
                  <a:cubicBezTo>
                    <a:pt x="626582" y="241465"/>
                    <a:pt x="629437" y="243496"/>
                    <a:pt x="632357" y="243814"/>
                  </a:cubicBezTo>
                  <a:cubicBezTo>
                    <a:pt x="627025" y="306646"/>
                    <a:pt x="623916" y="369986"/>
                    <a:pt x="621504" y="433389"/>
                  </a:cubicBezTo>
                  <a:cubicBezTo>
                    <a:pt x="609445" y="419046"/>
                    <a:pt x="597387" y="404702"/>
                    <a:pt x="585899" y="389661"/>
                  </a:cubicBezTo>
                  <a:cubicBezTo>
                    <a:pt x="575427" y="375952"/>
                    <a:pt x="565590" y="360212"/>
                    <a:pt x="554483" y="346503"/>
                  </a:cubicBezTo>
                  <a:cubicBezTo>
                    <a:pt x="555562" y="344599"/>
                    <a:pt x="556197" y="342314"/>
                    <a:pt x="555816" y="339331"/>
                  </a:cubicBezTo>
                  <a:cubicBezTo>
                    <a:pt x="549278" y="287035"/>
                    <a:pt x="541536" y="234230"/>
                    <a:pt x="521036" y="186059"/>
                  </a:cubicBezTo>
                  <a:cubicBezTo>
                    <a:pt x="520782" y="185487"/>
                    <a:pt x="520020" y="185868"/>
                    <a:pt x="520084" y="186503"/>
                  </a:cubicBezTo>
                  <a:cubicBezTo>
                    <a:pt x="526621" y="230422"/>
                    <a:pt x="534364" y="273770"/>
                    <a:pt x="536839" y="318070"/>
                  </a:cubicBezTo>
                  <a:cubicBezTo>
                    <a:pt x="526621" y="304551"/>
                    <a:pt x="516530" y="291033"/>
                    <a:pt x="507454" y="276182"/>
                  </a:cubicBezTo>
                  <a:cubicBezTo>
                    <a:pt x="496918" y="258919"/>
                    <a:pt x="488604" y="237276"/>
                    <a:pt x="474895" y="222996"/>
                  </a:cubicBezTo>
                  <a:cubicBezTo>
                    <a:pt x="473372" y="221410"/>
                    <a:pt x="471341" y="222870"/>
                    <a:pt x="471595" y="225027"/>
                  </a:cubicBezTo>
                  <a:cubicBezTo>
                    <a:pt x="474197" y="248129"/>
                    <a:pt x="489112" y="271041"/>
                    <a:pt x="500028" y="290398"/>
                  </a:cubicBezTo>
                  <a:cubicBezTo>
                    <a:pt x="509231" y="306773"/>
                    <a:pt x="519005" y="323020"/>
                    <a:pt x="529604" y="338443"/>
                  </a:cubicBezTo>
                  <a:cubicBezTo>
                    <a:pt x="517228" y="333175"/>
                    <a:pt x="505169" y="327527"/>
                    <a:pt x="493745" y="319466"/>
                  </a:cubicBezTo>
                  <a:cubicBezTo>
                    <a:pt x="478450" y="308740"/>
                    <a:pt x="466010" y="293826"/>
                    <a:pt x="450905" y="283227"/>
                  </a:cubicBezTo>
                  <a:cubicBezTo>
                    <a:pt x="449191" y="282021"/>
                    <a:pt x="447541" y="284178"/>
                    <a:pt x="448303" y="286019"/>
                  </a:cubicBezTo>
                  <a:cubicBezTo>
                    <a:pt x="463154" y="322513"/>
                    <a:pt x="508787" y="353929"/>
                    <a:pt x="541917" y="365162"/>
                  </a:cubicBezTo>
                  <a:cubicBezTo>
                    <a:pt x="546486" y="366685"/>
                    <a:pt x="549913" y="364464"/>
                    <a:pt x="551754" y="361037"/>
                  </a:cubicBezTo>
                  <a:cubicBezTo>
                    <a:pt x="560005" y="375380"/>
                    <a:pt x="569588" y="389153"/>
                    <a:pt x="578029" y="402227"/>
                  </a:cubicBezTo>
                  <a:cubicBezTo>
                    <a:pt x="589454" y="419807"/>
                    <a:pt x="600814" y="437515"/>
                    <a:pt x="612809" y="454651"/>
                  </a:cubicBezTo>
                  <a:cubicBezTo>
                    <a:pt x="610017" y="456301"/>
                    <a:pt x="607224" y="458078"/>
                    <a:pt x="604368" y="459728"/>
                  </a:cubicBezTo>
                  <a:cubicBezTo>
                    <a:pt x="591992" y="466900"/>
                    <a:pt x="602591" y="488352"/>
                    <a:pt x="614904" y="480926"/>
                  </a:cubicBezTo>
                  <a:cubicBezTo>
                    <a:pt x="616427" y="479974"/>
                    <a:pt x="618014" y="478895"/>
                    <a:pt x="619537" y="478007"/>
                  </a:cubicBezTo>
                  <a:cubicBezTo>
                    <a:pt x="619537" y="478070"/>
                    <a:pt x="619537" y="478133"/>
                    <a:pt x="619537" y="478197"/>
                  </a:cubicBezTo>
                  <a:cubicBezTo>
                    <a:pt x="616046" y="535254"/>
                    <a:pt x="612936" y="592310"/>
                    <a:pt x="609826" y="649304"/>
                  </a:cubicBezTo>
                  <a:cubicBezTo>
                    <a:pt x="609636" y="649368"/>
                    <a:pt x="609445" y="649494"/>
                    <a:pt x="609255" y="649621"/>
                  </a:cubicBezTo>
                  <a:cubicBezTo>
                    <a:pt x="598465" y="643655"/>
                    <a:pt x="586978" y="638515"/>
                    <a:pt x="577077" y="632295"/>
                  </a:cubicBezTo>
                  <a:cubicBezTo>
                    <a:pt x="555498" y="618903"/>
                    <a:pt x="534618" y="604306"/>
                    <a:pt x="514816" y="587741"/>
                  </a:cubicBezTo>
                  <a:cubicBezTo>
                    <a:pt x="491841" y="568510"/>
                    <a:pt x="470960" y="547058"/>
                    <a:pt x="451539" y="523512"/>
                  </a:cubicBezTo>
                  <a:cubicBezTo>
                    <a:pt x="449699" y="521228"/>
                    <a:pt x="448049" y="519197"/>
                    <a:pt x="446335" y="517039"/>
                  </a:cubicBezTo>
                  <a:cubicBezTo>
                    <a:pt x="446081" y="514246"/>
                    <a:pt x="445193" y="511454"/>
                    <a:pt x="442908" y="509613"/>
                  </a:cubicBezTo>
                  <a:cubicBezTo>
                    <a:pt x="441639" y="508597"/>
                    <a:pt x="440179" y="507963"/>
                    <a:pt x="438846" y="507074"/>
                  </a:cubicBezTo>
                  <a:cubicBezTo>
                    <a:pt x="439545" y="505932"/>
                    <a:pt x="440116" y="504663"/>
                    <a:pt x="440243" y="503013"/>
                  </a:cubicBezTo>
                  <a:cubicBezTo>
                    <a:pt x="444241" y="454841"/>
                    <a:pt x="432182" y="399942"/>
                    <a:pt x="417268" y="355198"/>
                  </a:cubicBezTo>
                  <a:cubicBezTo>
                    <a:pt x="416443" y="352723"/>
                    <a:pt x="413206" y="353484"/>
                    <a:pt x="413650" y="356214"/>
                  </a:cubicBezTo>
                  <a:cubicBezTo>
                    <a:pt x="420314" y="397467"/>
                    <a:pt x="421392" y="437641"/>
                    <a:pt x="423297" y="478578"/>
                  </a:cubicBezTo>
                  <a:cubicBezTo>
                    <a:pt x="404320" y="444242"/>
                    <a:pt x="386803" y="407368"/>
                    <a:pt x="362623" y="377919"/>
                  </a:cubicBezTo>
                  <a:cubicBezTo>
                    <a:pt x="361480" y="376523"/>
                    <a:pt x="359005" y="377856"/>
                    <a:pt x="359576" y="379760"/>
                  </a:cubicBezTo>
                  <a:cubicBezTo>
                    <a:pt x="372333" y="418856"/>
                    <a:pt x="393023" y="454905"/>
                    <a:pt x="409334" y="492604"/>
                  </a:cubicBezTo>
                  <a:cubicBezTo>
                    <a:pt x="400956" y="489304"/>
                    <a:pt x="392642" y="485877"/>
                    <a:pt x="385153" y="480672"/>
                  </a:cubicBezTo>
                  <a:cubicBezTo>
                    <a:pt x="367256" y="468233"/>
                    <a:pt x="352976" y="450716"/>
                    <a:pt x="335522" y="437896"/>
                  </a:cubicBezTo>
                  <a:cubicBezTo>
                    <a:pt x="332285" y="435547"/>
                    <a:pt x="328350" y="439927"/>
                    <a:pt x="330190" y="443607"/>
                  </a:cubicBezTo>
                  <a:cubicBezTo>
                    <a:pt x="340536" y="464425"/>
                    <a:pt x="360464" y="480672"/>
                    <a:pt x="377791" y="494000"/>
                  </a:cubicBezTo>
                  <a:cubicBezTo>
                    <a:pt x="395244" y="507392"/>
                    <a:pt x="416188" y="526813"/>
                    <a:pt x="438084" y="527701"/>
                  </a:cubicBezTo>
                  <a:cubicBezTo>
                    <a:pt x="438783" y="527765"/>
                    <a:pt x="439163" y="527257"/>
                    <a:pt x="439734" y="527130"/>
                  </a:cubicBezTo>
                  <a:cubicBezTo>
                    <a:pt x="459917" y="553532"/>
                    <a:pt x="480988" y="579046"/>
                    <a:pt x="504535" y="601958"/>
                  </a:cubicBezTo>
                  <a:cubicBezTo>
                    <a:pt x="518624" y="615730"/>
                    <a:pt x="533348" y="628677"/>
                    <a:pt x="548708" y="640736"/>
                  </a:cubicBezTo>
                  <a:cubicBezTo>
                    <a:pt x="557910" y="647971"/>
                    <a:pt x="567304" y="654699"/>
                    <a:pt x="577077" y="661045"/>
                  </a:cubicBezTo>
                  <a:cubicBezTo>
                    <a:pt x="581012" y="663457"/>
                    <a:pt x="584883" y="665932"/>
                    <a:pt x="588818" y="668344"/>
                  </a:cubicBezTo>
                  <a:cubicBezTo>
                    <a:pt x="595356" y="675389"/>
                    <a:pt x="601893" y="676722"/>
                    <a:pt x="608367" y="673231"/>
                  </a:cubicBezTo>
                  <a:cubicBezTo>
                    <a:pt x="606462" y="706932"/>
                    <a:pt x="604621" y="740633"/>
                    <a:pt x="602400" y="774143"/>
                  </a:cubicBezTo>
                  <a:cubicBezTo>
                    <a:pt x="599037" y="824219"/>
                    <a:pt x="595927" y="874358"/>
                    <a:pt x="592753" y="924497"/>
                  </a:cubicBezTo>
                  <a:cubicBezTo>
                    <a:pt x="553595" y="898983"/>
                    <a:pt x="513928" y="874294"/>
                    <a:pt x="477117" y="844909"/>
                  </a:cubicBezTo>
                  <a:cubicBezTo>
                    <a:pt x="440814" y="815905"/>
                    <a:pt x="408382" y="782013"/>
                    <a:pt x="374617" y="749709"/>
                  </a:cubicBezTo>
                  <a:cubicBezTo>
                    <a:pt x="377727" y="746599"/>
                    <a:pt x="378870" y="740760"/>
                    <a:pt x="375316" y="737523"/>
                  </a:cubicBezTo>
                  <a:cubicBezTo>
                    <a:pt x="372396" y="734857"/>
                    <a:pt x="369223" y="733017"/>
                    <a:pt x="365859" y="731494"/>
                  </a:cubicBezTo>
                  <a:cubicBezTo>
                    <a:pt x="365986" y="728955"/>
                    <a:pt x="365161" y="726162"/>
                    <a:pt x="363067" y="723497"/>
                  </a:cubicBezTo>
                  <a:cubicBezTo>
                    <a:pt x="362051" y="722227"/>
                    <a:pt x="360909" y="721085"/>
                    <a:pt x="359830" y="719816"/>
                  </a:cubicBezTo>
                  <a:cubicBezTo>
                    <a:pt x="361987" y="672406"/>
                    <a:pt x="341361" y="607416"/>
                    <a:pt x="312674" y="573651"/>
                  </a:cubicBezTo>
                  <a:cubicBezTo>
                    <a:pt x="311975" y="572826"/>
                    <a:pt x="310643" y="573588"/>
                    <a:pt x="310961" y="574730"/>
                  </a:cubicBezTo>
                  <a:cubicBezTo>
                    <a:pt x="317434" y="599736"/>
                    <a:pt x="327525" y="623346"/>
                    <a:pt x="333554" y="648542"/>
                  </a:cubicBezTo>
                  <a:cubicBezTo>
                    <a:pt x="337426" y="664663"/>
                    <a:pt x="338696" y="681037"/>
                    <a:pt x="340282" y="697412"/>
                  </a:cubicBezTo>
                  <a:cubicBezTo>
                    <a:pt x="316292" y="669804"/>
                    <a:pt x="291285" y="643402"/>
                    <a:pt x="264566" y="618840"/>
                  </a:cubicBezTo>
                  <a:cubicBezTo>
                    <a:pt x="262218" y="616682"/>
                    <a:pt x="259044" y="619855"/>
                    <a:pt x="261138" y="622521"/>
                  </a:cubicBezTo>
                  <a:cubicBezTo>
                    <a:pt x="287541" y="655968"/>
                    <a:pt x="312801" y="690494"/>
                    <a:pt x="337743" y="725274"/>
                  </a:cubicBezTo>
                  <a:cubicBezTo>
                    <a:pt x="330826" y="724449"/>
                    <a:pt x="323971" y="723497"/>
                    <a:pt x="317434" y="721149"/>
                  </a:cubicBezTo>
                  <a:cubicBezTo>
                    <a:pt x="289064" y="711057"/>
                    <a:pt x="266025" y="692144"/>
                    <a:pt x="244447" y="669804"/>
                  </a:cubicBezTo>
                  <a:cubicBezTo>
                    <a:pt x="241337" y="666567"/>
                    <a:pt x="237338" y="671137"/>
                    <a:pt x="239814" y="674754"/>
                  </a:cubicBezTo>
                  <a:cubicBezTo>
                    <a:pt x="256505" y="699379"/>
                    <a:pt x="279164" y="718927"/>
                    <a:pt x="303916" y="732509"/>
                  </a:cubicBezTo>
                  <a:cubicBezTo>
                    <a:pt x="321559" y="742219"/>
                    <a:pt x="344598" y="754786"/>
                    <a:pt x="365097" y="752755"/>
                  </a:cubicBezTo>
                  <a:cubicBezTo>
                    <a:pt x="429898" y="833929"/>
                    <a:pt x="509231" y="896064"/>
                    <a:pt x="590723" y="955088"/>
                  </a:cubicBezTo>
                  <a:cubicBezTo>
                    <a:pt x="584820" y="1048384"/>
                    <a:pt x="578981" y="1141617"/>
                    <a:pt x="573206" y="1234913"/>
                  </a:cubicBezTo>
                  <a:cubicBezTo>
                    <a:pt x="520655" y="1197404"/>
                    <a:pt x="465502" y="1164909"/>
                    <a:pt x="414665" y="1123592"/>
                  </a:cubicBezTo>
                  <a:cubicBezTo>
                    <a:pt x="365288" y="1083418"/>
                    <a:pt x="320099" y="1038864"/>
                    <a:pt x="275800" y="992596"/>
                  </a:cubicBezTo>
                  <a:cubicBezTo>
                    <a:pt x="277704" y="984980"/>
                    <a:pt x="274404" y="975207"/>
                    <a:pt x="265264" y="974762"/>
                  </a:cubicBezTo>
                  <a:cubicBezTo>
                    <a:pt x="265073" y="974762"/>
                    <a:pt x="264883" y="974699"/>
                    <a:pt x="264629" y="974699"/>
                  </a:cubicBezTo>
                  <a:cubicBezTo>
                    <a:pt x="264185" y="973811"/>
                    <a:pt x="263995" y="972858"/>
                    <a:pt x="263297" y="972097"/>
                  </a:cubicBezTo>
                  <a:cubicBezTo>
                    <a:pt x="261012" y="913390"/>
                    <a:pt x="250349" y="857539"/>
                    <a:pt x="223820" y="806258"/>
                  </a:cubicBezTo>
                  <a:cubicBezTo>
                    <a:pt x="221789" y="802386"/>
                    <a:pt x="216966" y="805560"/>
                    <a:pt x="218489" y="809558"/>
                  </a:cubicBezTo>
                  <a:cubicBezTo>
                    <a:pt x="235371" y="854048"/>
                    <a:pt x="244764" y="900379"/>
                    <a:pt x="242987" y="947979"/>
                  </a:cubicBezTo>
                  <a:cubicBezTo>
                    <a:pt x="230992" y="931415"/>
                    <a:pt x="219060" y="914786"/>
                    <a:pt x="207953" y="897333"/>
                  </a:cubicBezTo>
                  <a:cubicBezTo>
                    <a:pt x="193800" y="875056"/>
                    <a:pt x="181488" y="851129"/>
                    <a:pt x="166129" y="829804"/>
                  </a:cubicBezTo>
                  <a:cubicBezTo>
                    <a:pt x="163907" y="826757"/>
                    <a:pt x="160353" y="830502"/>
                    <a:pt x="161496" y="833548"/>
                  </a:cubicBezTo>
                  <a:cubicBezTo>
                    <a:pt x="179140" y="880133"/>
                    <a:pt x="205542" y="926273"/>
                    <a:pt x="231055" y="969621"/>
                  </a:cubicBezTo>
                  <a:cubicBezTo>
                    <a:pt x="195641" y="960673"/>
                    <a:pt x="164987" y="940554"/>
                    <a:pt x="137441" y="910724"/>
                  </a:cubicBezTo>
                  <a:cubicBezTo>
                    <a:pt x="134459" y="907424"/>
                    <a:pt x="128557" y="911549"/>
                    <a:pt x="131222" y="915802"/>
                  </a:cubicBezTo>
                  <a:cubicBezTo>
                    <a:pt x="159655" y="961498"/>
                    <a:pt x="204336" y="989804"/>
                    <a:pt x="252825" y="999070"/>
                  </a:cubicBezTo>
                  <a:cubicBezTo>
                    <a:pt x="252888" y="999070"/>
                    <a:pt x="252952" y="999070"/>
                    <a:pt x="253015" y="999134"/>
                  </a:cubicBezTo>
                  <a:cubicBezTo>
                    <a:pt x="256887" y="999895"/>
                    <a:pt x="260758" y="1000720"/>
                    <a:pt x="264629" y="1001228"/>
                  </a:cubicBezTo>
                  <a:cubicBezTo>
                    <a:pt x="264820" y="1001228"/>
                    <a:pt x="264883" y="1001165"/>
                    <a:pt x="265073" y="1001165"/>
                  </a:cubicBezTo>
                  <a:cubicBezTo>
                    <a:pt x="305629" y="1050161"/>
                    <a:pt x="349802" y="1095730"/>
                    <a:pt x="396196" y="1137428"/>
                  </a:cubicBezTo>
                  <a:cubicBezTo>
                    <a:pt x="419996" y="1158816"/>
                    <a:pt x="531318" y="1267345"/>
                    <a:pt x="571428" y="1262522"/>
                  </a:cubicBezTo>
                  <a:cubicBezTo>
                    <a:pt x="570286" y="1280673"/>
                    <a:pt x="569144" y="1298888"/>
                    <a:pt x="568002" y="1317040"/>
                  </a:cubicBezTo>
                  <a:cubicBezTo>
                    <a:pt x="561591" y="1420554"/>
                    <a:pt x="555752" y="1524132"/>
                    <a:pt x="549660" y="1627710"/>
                  </a:cubicBezTo>
                  <a:cubicBezTo>
                    <a:pt x="404193" y="1534351"/>
                    <a:pt x="276942" y="1414017"/>
                    <a:pt x="166001" y="1273946"/>
                  </a:cubicBezTo>
                  <a:cubicBezTo>
                    <a:pt x="166890" y="1270836"/>
                    <a:pt x="166446" y="1267345"/>
                    <a:pt x="163780" y="1264298"/>
                  </a:cubicBezTo>
                  <a:cubicBezTo>
                    <a:pt x="161052" y="1261252"/>
                    <a:pt x="157815" y="1258904"/>
                    <a:pt x="154641" y="1256492"/>
                  </a:cubicBezTo>
                  <a:cubicBezTo>
                    <a:pt x="154895" y="1255096"/>
                    <a:pt x="154958" y="1253573"/>
                    <a:pt x="154514" y="1251796"/>
                  </a:cubicBezTo>
                  <a:cubicBezTo>
                    <a:pt x="142328" y="1198039"/>
                    <a:pt x="132872" y="1143585"/>
                    <a:pt x="120560" y="1089955"/>
                  </a:cubicBezTo>
                  <a:cubicBezTo>
                    <a:pt x="119988" y="1087416"/>
                    <a:pt x="116307" y="1087733"/>
                    <a:pt x="116371" y="1090463"/>
                  </a:cubicBezTo>
                  <a:cubicBezTo>
                    <a:pt x="117132" y="1130828"/>
                    <a:pt x="121575" y="1171320"/>
                    <a:pt x="127287" y="1211431"/>
                  </a:cubicBezTo>
                  <a:cubicBezTo>
                    <a:pt x="120623" y="1203815"/>
                    <a:pt x="113451" y="1196579"/>
                    <a:pt x="107485" y="1189344"/>
                  </a:cubicBezTo>
                  <a:cubicBezTo>
                    <a:pt x="90793" y="1169162"/>
                    <a:pt x="75625" y="1144981"/>
                    <a:pt x="56902" y="1127274"/>
                  </a:cubicBezTo>
                  <a:cubicBezTo>
                    <a:pt x="55696" y="1126131"/>
                    <a:pt x="53792" y="1127464"/>
                    <a:pt x="54617" y="1129178"/>
                  </a:cubicBezTo>
                  <a:cubicBezTo>
                    <a:pt x="65851" y="1153612"/>
                    <a:pt x="83305" y="1175128"/>
                    <a:pt x="97076" y="1197849"/>
                  </a:cubicBezTo>
                  <a:cubicBezTo>
                    <a:pt x="104883" y="1210669"/>
                    <a:pt x="112245" y="1227170"/>
                    <a:pt x="121892" y="1239800"/>
                  </a:cubicBezTo>
                  <a:cubicBezTo>
                    <a:pt x="115291" y="1237516"/>
                    <a:pt x="108755" y="1235358"/>
                    <a:pt x="102535" y="1233136"/>
                  </a:cubicBezTo>
                  <a:cubicBezTo>
                    <a:pt x="79623" y="1225139"/>
                    <a:pt x="56268" y="1214921"/>
                    <a:pt x="32150" y="1213525"/>
                  </a:cubicBezTo>
                  <a:cubicBezTo>
                    <a:pt x="30246" y="1213398"/>
                    <a:pt x="29167" y="1216762"/>
                    <a:pt x="31071" y="1217714"/>
                  </a:cubicBezTo>
                  <a:cubicBezTo>
                    <a:pt x="52459" y="1229138"/>
                    <a:pt x="75625" y="1235231"/>
                    <a:pt x="96886" y="1247289"/>
                  </a:cubicBezTo>
                  <a:cubicBezTo>
                    <a:pt x="115990" y="1258142"/>
                    <a:pt x="133506" y="1275850"/>
                    <a:pt x="154514" y="1281244"/>
                  </a:cubicBezTo>
                  <a:cubicBezTo>
                    <a:pt x="155593" y="1281498"/>
                    <a:pt x="156672" y="1281562"/>
                    <a:pt x="157688" y="1281435"/>
                  </a:cubicBezTo>
                  <a:cubicBezTo>
                    <a:pt x="262789" y="1437373"/>
                    <a:pt x="396323" y="1565576"/>
                    <a:pt x="547628" y="1663252"/>
                  </a:cubicBezTo>
                  <a:cubicBezTo>
                    <a:pt x="544391" y="1719039"/>
                    <a:pt x="541472" y="1774890"/>
                    <a:pt x="538299" y="1830741"/>
                  </a:cubicBezTo>
                  <a:cubicBezTo>
                    <a:pt x="390802" y="1739032"/>
                    <a:pt x="249842" y="1640404"/>
                    <a:pt x="119544" y="1519563"/>
                  </a:cubicBezTo>
                  <a:cubicBezTo>
                    <a:pt x="99933" y="1470439"/>
                    <a:pt x="87429" y="1419348"/>
                    <a:pt x="69151" y="1369908"/>
                  </a:cubicBezTo>
                  <a:cubicBezTo>
                    <a:pt x="68136" y="1367051"/>
                    <a:pt x="63693" y="1368321"/>
                    <a:pt x="63883" y="1371304"/>
                  </a:cubicBezTo>
                  <a:cubicBezTo>
                    <a:pt x="66168" y="1405386"/>
                    <a:pt x="73911" y="1441181"/>
                    <a:pt x="82923" y="1475834"/>
                  </a:cubicBezTo>
                  <a:cubicBezTo>
                    <a:pt x="75942" y="1472153"/>
                    <a:pt x="68961" y="1468599"/>
                    <a:pt x="62551" y="1463394"/>
                  </a:cubicBezTo>
                  <a:cubicBezTo>
                    <a:pt x="41733" y="1446512"/>
                    <a:pt x="25232" y="1423601"/>
                    <a:pt x="4224" y="1407353"/>
                  </a:cubicBezTo>
                  <a:cubicBezTo>
                    <a:pt x="2067" y="1405703"/>
                    <a:pt x="-472" y="1408749"/>
                    <a:pt x="671" y="1411161"/>
                  </a:cubicBezTo>
                  <a:cubicBezTo>
                    <a:pt x="9809" y="1430392"/>
                    <a:pt x="25740" y="1445624"/>
                    <a:pt x="40210" y="1459840"/>
                  </a:cubicBezTo>
                  <a:cubicBezTo>
                    <a:pt x="46875" y="1466377"/>
                    <a:pt x="53856" y="1472470"/>
                    <a:pt x="60710" y="1478754"/>
                  </a:cubicBezTo>
                  <a:cubicBezTo>
                    <a:pt x="65534" y="1483133"/>
                    <a:pt x="69912" y="1487766"/>
                    <a:pt x="74483" y="1492335"/>
                  </a:cubicBezTo>
                  <a:cubicBezTo>
                    <a:pt x="76006" y="1493922"/>
                    <a:pt x="77529" y="1495572"/>
                    <a:pt x="79116" y="1497159"/>
                  </a:cubicBezTo>
                  <a:cubicBezTo>
                    <a:pt x="81782" y="1501031"/>
                    <a:pt x="83305" y="1502173"/>
                    <a:pt x="84003" y="1501221"/>
                  </a:cubicBezTo>
                  <a:cubicBezTo>
                    <a:pt x="85335" y="1505219"/>
                    <a:pt x="87240" y="1508329"/>
                    <a:pt x="91302" y="1509281"/>
                  </a:cubicBezTo>
                  <a:cubicBezTo>
                    <a:pt x="91555" y="1509345"/>
                    <a:pt x="91809" y="1509281"/>
                    <a:pt x="92063" y="1509281"/>
                  </a:cubicBezTo>
                  <a:cubicBezTo>
                    <a:pt x="93650" y="1514866"/>
                    <a:pt x="95173" y="1520451"/>
                    <a:pt x="96696" y="1525909"/>
                  </a:cubicBezTo>
                  <a:cubicBezTo>
                    <a:pt x="85081" y="1524640"/>
                    <a:pt x="73340" y="1523561"/>
                    <a:pt x="61853" y="1520388"/>
                  </a:cubicBezTo>
                  <a:cubicBezTo>
                    <a:pt x="41733" y="1514866"/>
                    <a:pt x="23137" y="1504521"/>
                    <a:pt x="3146" y="1498682"/>
                  </a:cubicBezTo>
                  <a:cubicBezTo>
                    <a:pt x="987" y="1498047"/>
                    <a:pt x="-1170" y="1501157"/>
                    <a:pt x="734" y="1503061"/>
                  </a:cubicBezTo>
                  <a:cubicBezTo>
                    <a:pt x="15839" y="1517785"/>
                    <a:pt x="35069" y="1526480"/>
                    <a:pt x="53729" y="1534414"/>
                  </a:cubicBezTo>
                  <a:cubicBezTo>
                    <a:pt x="75498" y="1543617"/>
                    <a:pt x="98536" y="1554215"/>
                    <a:pt x="122019" y="1554470"/>
                  </a:cubicBezTo>
                  <a:cubicBezTo>
                    <a:pt x="126335" y="1554533"/>
                    <a:pt x="129572" y="1551804"/>
                    <a:pt x="131349" y="1548250"/>
                  </a:cubicBezTo>
                  <a:cubicBezTo>
                    <a:pt x="253079" y="1673534"/>
                    <a:pt x="388010" y="1787013"/>
                    <a:pt x="536141" y="1869710"/>
                  </a:cubicBezTo>
                  <a:cubicBezTo>
                    <a:pt x="525796" y="2051479"/>
                    <a:pt x="515387" y="2233312"/>
                    <a:pt x="505804" y="2415145"/>
                  </a:cubicBezTo>
                  <a:cubicBezTo>
                    <a:pt x="505486" y="2421428"/>
                    <a:pt x="509929" y="2428600"/>
                    <a:pt x="515514" y="2430060"/>
                  </a:cubicBezTo>
                  <a:cubicBezTo>
                    <a:pt x="562226" y="2442245"/>
                    <a:pt x="603860" y="2437104"/>
                    <a:pt x="647081" y="2413621"/>
                  </a:cubicBezTo>
                  <a:cubicBezTo>
                    <a:pt x="652921" y="2410448"/>
                    <a:pt x="654633" y="2403023"/>
                    <a:pt x="653746" y="2396485"/>
                  </a:cubicBezTo>
                  <a:cubicBezTo>
                    <a:pt x="651587" y="2380428"/>
                    <a:pt x="648477" y="2365323"/>
                    <a:pt x="644860" y="2350472"/>
                  </a:cubicBezTo>
                  <a:cubicBezTo>
                    <a:pt x="649048" y="2281674"/>
                    <a:pt x="639973" y="2207798"/>
                    <a:pt x="638513" y="2140777"/>
                  </a:cubicBezTo>
                  <a:cubicBezTo>
                    <a:pt x="636546" y="2051924"/>
                    <a:pt x="635022" y="1963006"/>
                    <a:pt x="633626" y="1874153"/>
                  </a:cubicBezTo>
                  <a:cubicBezTo>
                    <a:pt x="643083" y="1868504"/>
                    <a:pt x="652159" y="1860443"/>
                    <a:pt x="659013" y="1855938"/>
                  </a:cubicBezTo>
                  <a:cubicBezTo>
                    <a:pt x="703186" y="1827060"/>
                    <a:pt x="746407" y="1796469"/>
                    <a:pt x="788422" y="1763783"/>
                  </a:cubicBezTo>
                  <a:cubicBezTo>
                    <a:pt x="850239" y="1715675"/>
                    <a:pt x="915229" y="1662363"/>
                    <a:pt x="968985" y="1601118"/>
                  </a:cubicBezTo>
                  <a:cubicBezTo>
                    <a:pt x="981933" y="1597500"/>
                    <a:pt x="998879" y="1594390"/>
                    <a:pt x="1006685" y="1592042"/>
                  </a:cubicBezTo>
                  <a:cubicBezTo>
                    <a:pt x="1027756" y="1585822"/>
                    <a:pt x="1049462" y="1582522"/>
                    <a:pt x="1070469" y="1576048"/>
                  </a:cubicBezTo>
                  <a:cubicBezTo>
                    <a:pt x="1074849" y="1574842"/>
                    <a:pt x="1074467" y="1566719"/>
                    <a:pt x="1069644" y="1567036"/>
                  </a:cubicBezTo>
                  <a:close/>
                </a:path>
              </a:pathLst>
            </a:custGeom>
            <a:solidFill>
              <a:srgbClr val="00495A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4FFE8CCD-2B4B-481B-BCAD-5116C7A65A72}"/>
                </a:ext>
              </a:extLst>
            </p:cNvPr>
            <p:cNvSpPr/>
            <p:nvPr/>
          </p:nvSpPr>
          <p:spPr>
            <a:xfrm>
              <a:off x="10902968" y="4219486"/>
              <a:ext cx="1119862" cy="2024971"/>
            </a:xfrm>
            <a:custGeom>
              <a:avLst/>
              <a:gdLst>
                <a:gd name="connsiteX0" fmla="*/ 609618 w 1119862"/>
                <a:gd name="connsiteY0" fmla="*/ 50260 h 2024971"/>
                <a:gd name="connsiteX1" fmla="*/ 589309 w 1119862"/>
                <a:gd name="connsiteY1" fmla="*/ 47594 h 2024971"/>
                <a:gd name="connsiteX2" fmla="*/ 566334 w 1119862"/>
                <a:gd name="connsiteY2" fmla="*/ 50895 h 2024971"/>
                <a:gd name="connsiteX3" fmla="*/ 566207 w 1119862"/>
                <a:gd name="connsiteY3" fmla="*/ 58765 h 2024971"/>
                <a:gd name="connsiteX4" fmla="*/ 589054 w 1119862"/>
                <a:gd name="connsiteY4" fmla="*/ 62128 h 2024971"/>
                <a:gd name="connsiteX5" fmla="*/ 609428 w 1119862"/>
                <a:gd name="connsiteY5" fmla="*/ 59590 h 2024971"/>
                <a:gd name="connsiteX6" fmla="*/ 609618 w 1119862"/>
                <a:gd name="connsiteY6" fmla="*/ 50260 h 2024971"/>
                <a:gd name="connsiteX7" fmla="*/ 609618 w 1119862"/>
                <a:gd name="connsiteY7" fmla="*/ 50260 h 2024971"/>
                <a:gd name="connsiteX8" fmla="*/ 756291 w 1119862"/>
                <a:gd name="connsiteY8" fmla="*/ 1655783 h 2024971"/>
                <a:gd name="connsiteX9" fmla="*/ 727476 w 1119862"/>
                <a:gd name="connsiteY9" fmla="*/ 1649183 h 2024971"/>
                <a:gd name="connsiteX10" fmla="*/ 695235 w 1119862"/>
                <a:gd name="connsiteY10" fmla="*/ 1655783 h 2024971"/>
                <a:gd name="connsiteX11" fmla="*/ 696377 w 1119862"/>
                <a:gd name="connsiteY11" fmla="*/ 1667398 h 2024971"/>
                <a:gd name="connsiteX12" fmla="*/ 727095 w 1119862"/>
                <a:gd name="connsiteY12" fmla="*/ 1667144 h 2024971"/>
                <a:gd name="connsiteX13" fmla="*/ 755021 w 1119862"/>
                <a:gd name="connsiteY13" fmla="*/ 1664923 h 2024971"/>
                <a:gd name="connsiteX14" fmla="*/ 756291 w 1119862"/>
                <a:gd name="connsiteY14" fmla="*/ 1655783 h 2024971"/>
                <a:gd name="connsiteX15" fmla="*/ 756291 w 1119862"/>
                <a:gd name="connsiteY15" fmla="*/ 1655783 h 2024971"/>
                <a:gd name="connsiteX16" fmla="*/ 1115703 w 1119862"/>
                <a:gd name="connsiteY16" fmla="*/ 1703257 h 2024971"/>
                <a:gd name="connsiteX17" fmla="*/ 1076290 w 1119862"/>
                <a:gd name="connsiteY17" fmla="*/ 1702241 h 2024971"/>
                <a:gd name="connsiteX18" fmla="*/ 1076036 w 1119862"/>
                <a:gd name="connsiteY18" fmla="*/ 1714998 h 2024971"/>
                <a:gd name="connsiteX19" fmla="*/ 1115450 w 1119862"/>
                <a:gd name="connsiteY19" fmla="*/ 1716140 h 2024971"/>
                <a:gd name="connsiteX20" fmla="*/ 1115703 w 1119862"/>
                <a:gd name="connsiteY20" fmla="*/ 1703257 h 2024971"/>
                <a:gd name="connsiteX21" fmla="*/ 1115703 w 1119862"/>
                <a:gd name="connsiteY21" fmla="*/ 1703257 h 2024971"/>
                <a:gd name="connsiteX22" fmla="*/ 1046842 w 1119862"/>
                <a:gd name="connsiteY22" fmla="*/ 1853800 h 2024971"/>
                <a:gd name="connsiteX23" fmla="*/ 1022598 w 1119862"/>
                <a:gd name="connsiteY23" fmla="*/ 1853356 h 2024971"/>
                <a:gd name="connsiteX24" fmla="*/ 995116 w 1119862"/>
                <a:gd name="connsiteY24" fmla="*/ 1854562 h 2024971"/>
                <a:gd name="connsiteX25" fmla="*/ 993656 w 1119862"/>
                <a:gd name="connsiteY25" fmla="*/ 1864780 h 2024971"/>
                <a:gd name="connsiteX26" fmla="*/ 1048365 w 1119862"/>
                <a:gd name="connsiteY26" fmla="*/ 1860654 h 2024971"/>
                <a:gd name="connsiteX27" fmla="*/ 1046842 w 1119862"/>
                <a:gd name="connsiteY27" fmla="*/ 1853800 h 2024971"/>
                <a:gd name="connsiteX28" fmla="*/ 1046842 w 1119862"/>
                <a:gd name="connsiteY28" fmla="*/ 1853800 h 2024971"/>
                <a:gd name="connsiteX29" fmla="*/ 950499 w 1119862"/>
                <a:gd name="connsiteY29" fmla="*/ 1984669 h 2024971"/>
                <a:gd name="connsiteX30" fmla="*/ 919908 w 1119862"/>
                <a:gd name="connsiteY30" fmla="*/ 1984479 h 2024971"/>
                <a:gd name="connsiteX31" fmla="*/ 889444 w 1119862"/>
                <a:gd name="connsiteY31" fmla="*/ 1988794 h 2024971"/>
                <a:gd name="connsiteX32" fmla="*/ 889190 w 1119862"/>
                <a:gd name="connsiteY32" fmla="*/ 2000092 h 2024971"/>
                <a:gd name="connsiteX33" fmla="*/ 919527 w 1119862"/>
                <a:gd name="connsiteY33" fmla="*/ 2001107 h 2024971"/>
                <a:gd name="connsiteX34" fmla="*/ 950182 w 1119862"/>
                <a:gd name="connsiteY34" fmla="*/ 1997616 h 2024971"/>
                <a:gd name="connsiteX35" fmla="*/ 950499 w 1119862"/>
                <a:gd name="connsiteY35" fmla="*/ 1984669 h 2024971"/>
                <a:gd name="connsiteX36" fmla="*/ 950499 w 1119862"/>
                <a:gd name="connsiteY36" fmla="*/ 1984669 h 2024971"/>
                <a:gd name="connsiteX37" fmla="*/ 708944 w 1119862"/>
                <a:gd name="connsiteY37" fmla="*/ 1957061 h 2024971"/>
                <a:gd name="connsiteX38" fmla="*/ 667754 w 1119862"/>
                <a:gd name="connsiteY38" fmla="*/ 1960044 h 2024971"/>
                <a:gd name="connsiteX39" fmla="*/ 672133 w 1119862"/>
                <a:gd name="connsiteY39" fmla="*/ 1972420 h 2024971"/>
                <a:gd name="connsiteX40" fmla="*/ 707675 w 1119862"/>
                <a:gd name="connsiteY40" fmla="*/ 1966137 h 2024971"/>
                <a:gd name="connsiteX41" fmla="*/ 708944 w 1119862"/>
                <a:gd name="connsiteY41" fmla="*/ 1957061 h 2024971"/>
                <a:gd name="connsiteX42" fmla="*/ 708944 w 1119862"/>
                <a:gd name="connsiteY42" fmla="*/ 1957061 h 2024971"/>
                <a:gd name="connsiteX43" fmla="*/ 863486 w 1119862"/>
                <a:gd name="connsiteY43" fmla="*/ 1911999 h 2024971"/>
                <a:gd name="connsiteX44" fmla="*/ 818488 w 1119862"/>
                <a:gd name="connsiteY44" fmla="*/ 1905843 h 2024971"/>
                <a:gd name="connsiteX45" fmla="*/ 819820 w 1119862"/>
                <a:gd name="connsiteY45" fmla="*/ 1919108 h 2024971"/>
                <a:gd name="connsiteX46" fmla="*/ 845969 w 1119862"/>
                <a:gd name="connsiteY46" fmla="*/ 1920948 h 2024971"/>
                <a:gd name="connsiteX47" fmla="*/ 862344 w 1119862"/>
                <a:gd name="connsiteY47" fmla="*/ 1920250 h 2024971"/>
                <a:gd name="connsiteX48" fmla="*/ 863486 w 1119862"/>
                <a:gd name="connsiteY48" fmla="*/ 1911999 h 2024971"/>
                <a:gd name="connsiteX49" fmla="*/ 863486 w 1119862"/>
                <a:gd name="connsiteY49" fmla="*/ 1911999 h 2024971"/>
                <a:gd name="connsiteX50" fmla="*/ 985850 w 1119862"/>
                <a:gd name="connsiteY50" fmla="*/ 1770595 h 2024971"/>
                <a:gd name="connsiteX51" fmla="*/ 937806 w 1119862"/>
                <a:gd name="connsiteY51" fmla="*/ 1765454 h 2024971"/>
                <a:gd name="connsiteX52" fmla="*/ 938694 w 1119862"/>
                <a:gd name="connsiteY52" fmla="*/ 1774403 h 2024971"/>
                <a:gd name="connsiteX53" fmla="*/ 964525 w 1119862"/>
                <a:gd name="connsiteY53" fmla="*/ 1778592 h 2024971"/>
                <a:gd name="connsiteX54" fmla="*/ 983502 w 1119862"/>
                <a:gd name="connsiteY54" fmla="*/ 1779671 h 2024971"/>
                <a:gd name="connsiteX55" fmla="*/ 985850 w 1119862"/>
                <a:gd name="connsiteY55" fmla="*/ 1770595 h 2024971"/>
                <a:gd name="connsiteX56" fmla="*/ 985850 w 1119862"/>
                <a:gd name="connsiteY56" fmla="*/ 1770595 h 2024971"/>
                <a:gd name="connsiteX57" fmla="*/ 761494 w 1119862"/>
                <a:gd name="connsiteY57" fmla="*/ 1752634 h 2024971"/>
                <a:gd name="connsiteX58" fmla="*/ 725763 w 1119862"/>
                <a:gd name="connsiteY58" fmla="*/ 1758092 h 2024971"/>
                <a:gd name="connsiteX59" fmla="*/ 730015 w 1119862"/>
                <a:gd name="connsiteY59" fmla="*/ 1770151 h 2024971"/>
                <a:gd name="connsiteX60" fmla="*/ 761113 w 1119862"/>
                <a:gd name="connsiteY60" fmla="*/ 1769262 h 2024971"/>
                <a:gd name="connsiteX61" fmla="*/ 761494 w 1119862"/>
                <a:gd name="connsiteY61" fmla="*/ 1752634 h 2024971"/>
                <a:gd name="connsiteX62" fmla="*/ 761494 w 1119862"/>
                <a:gd name="connsiteY62" fmla="*/ 1752634 h 2024971"/>
                <a:gd name="connsiteX63" fmla="*/ 530919 w 1119862"/>
                <a:gd name="connsiteY63" fmla="*/ 2007898 h 2024971"/>
                <a:gd name="connsiteX64" fmla="*/ 471006 w 1119862"/>
                <a:gd name="connsiteY64" fmla="*/ 2014689 h 2024971"/>
                <a:gd name="connsiteX65" fmla="*/ 473291 w 1119862"/>
                <a:gd name="connsiteY65" fmla="*/ 2024970 h 2024971"/>
                <a:gd name="connsiteX66" fmla="*/ 501216 w 1119862"/>
                <a:gd name="connsiteY66" fmla="*/ 2021480 h 2024971"/>
                <a:gd name="connsiteX67" fmla="*/ 529333 w 1119862"/>
                <a:gd name="connsiteY67" fmla="*/ 2019449 h 2024971"/>
                <a:gd name="connsiteX68" fmla="*/ 530919 w 1119862"/>
                <a:gd name="connsiteY68" fmla="*/ 2007898 h 2024971"/>
                <a:gd name="connsiteX69" fmla="*/ 530919 w 1119862"/>
                <a:gd name="connsiteY69" fmla="*/ 2007898 h 2024971"/>
                <a:gd name="connsiteX70" fmla="*/ 486619 w 1119862"/>
                <a:gd name="connsiteY70" fmla="*/ 1901464 h 2024971"/>
                <a:gd name="connsiteX71" fmla="*/ 461994 w 1119862"/>
                <a:gd name="connsiteY71" fmla="*/ 1893467 h 2024971"/>
                <a:gd name="connsiteX72" fmla="*/ 430832 w 1119862"/>
                <a:gd name="connsiteY72" fmla="*/ 1895054 h 2024971"/>
                <a:gd name="connsiteX73" fmla="*/ 432228 w 1119862"/>
                <a:gd name="connsiteY73" fmla="*/ 1908826 h 2024971"/>
                <a:gd name="connsiteX74" fmla="*/ 461677 w 1119862"/>
                <a:gd name="connsiteY74" fmla="*/ 1910223 h 2024971"/>
                <a:gd name="connsiteX75" fmla="*/ 485540 w 1119862"/>
                <a:gd name="connsiteY75" fmla="*/ 1909588 h 2024971"/>
                <a:gd name="connsiteX76" fmla="*/ 486619 w 1119862"/>
                <a:gd name="connsiteY76" fmla="*/ 1901464 h 2024971"/>
                <a:gd name="connsiteX77" fmla="*/ 486619 w 1119862"/>
                <a:gd name="connsiteY77" fmla="*/ 1901464 h 2024971"/>
                <a:gd name="connsiteX78" fmla="*/ 545961 w 1119862"/>
                <a:gd name="connsiteY78" fmla="*/ 1774657 h 2024971"/>
                <a:gd name="connsiteX79" fmla="*/ 515242 w 1119862"/>
                <a:gd name="connsiteY79" fmla="*/ 1769707 h 2024971"/>
                <a:gd name="connsiteX80" fmla="*/ 480399 w 1119862"/>
                <a:gd name="connsiteY80" fmla="*/ 1770976 h 2024971"/>
                <a:gd name="connsiteX81" fmla="*/ 480146 w 1119862"/>
                <a:gd name="connsiteY81" fmla="*/ 1783923 h 2024971"/>
                <a:gd name="connsiteX82" fmla="*/ 514862 w 1119862"/>
                <a:gd name="connsiteY82" fmla="*/ 1787033 h 2024971"/>
                <a:gd name="connsiteX83" fmla="*/ 545770 w 1119862"/>
                <a:gd name="connsiteY83" fmla="*/ 1783796 h 2024971"/>
                <a:gd name="connsiteX84" fmla="*/ 545961 w 1119862"/>
                <a:gd name="connsiteY84" fmla="*/ 1774657 h 2024971"/>
                <a:gd name="connsiteX85" fmla="*/ 545961 w 1119862"/>
                <a:gd name="connsiteY85" fmla="*/ 1774657 h 2024971"/>
                <a:gd name="connsiteX86" fmla="*/ 301105 w 1119862"/>
                <a:gd name="connsiteY86" fmla="*/ 1826255 h 2024971"/>
                <a:gd name="connsiteX87" fmla="*/ 272545 w 1119862"/>
                <a:gd name="connsiteY87" fmla="*/ 1825304 h 2024971"/>
                <a:gd name="connsiteX88" fmla="*/ 243921 w 1119862"/>
                <a:gd name="connsiteY88" fmla="*/ 1830000 h 2024971"/>
                <a:gd name="connsiteX89" fmla="*/ 243668 w 1119862"/>
                <a:gd name="connsiteY89" fmla="*/ 1841170 h 2024971"/>
                <a:gd name="connsiteX90" fmla="*/ 274259 w 1119862"/>
                <a:gd name="connsiteY90" fmla="*/ 1842503 h 2024971"/>
                <a:gd name="connsiteX91" fmla="*/ 302184 w 1119862"/>
                <a:gd name="connsiteY91" fmla="*/ 1837616 h 2024971"/>
                <a:gd name="connsiteX92" fmla="*/ 301105 w 1119862"/>
                <a:gd name="connsiteY92" fmla="*/ 1826255 h 2024971"/>
                <a:gd name="connsiteX93" fmla="*/ 301105 w 1119862"/>
                <a:gd name="connsiteY93" fmla="*/ 1826255 h 2024971"/>
                <a:gd name="connsiteX94" fmla="*/ 304532 w 1119862"/>
                <a:gd name="connsiteY94" fmla="*/ 1658259 h 2024971"/>
                <a:gd name="connsiteX95" fmla="*/ 277813 w 1119862"/>
                <a:gd name="connsiteY95" fmla="*/ 1657307 h 2024971"/>
                <a:gd name="connsiteX96" fmla="*/ 251029 w 1119862"/>
                <a:gd name="connsiteY96" fmla="*/ 1661559 h 2024971"/>
                <a:gd name="connsiteX97" fmla="*/ 252172 w 1119862"/>
                <a:gd name="connsiteY97" fmla="*/ 1672729 h 2024971"/>
                <a:gd name="connsiteX98" fmla="*/ 305612 w 1119862"/>
                <a:gd name="connsiteY98" fmla="*/ 1668985 h 2024971"/>
                <a:gd name="connsiteX99" fmla="*/ 304532 w 1119862"/>
                <a:gd name="connsiteY99" fmla="*/ 1658259 h 2024971"/>
                <a:gd name="connsiteX100" fmla="*/ 304532 w 1119862"/>
                <a:gd name="connsiteY100" fmla="*/ 1658259 h 2024971"/>
                <a:gd name="connsiteX101" fmla="*/ 129808 w 1119862"/>
                <a:gd name="connsiteY101" fmla="*/ 1700591 h 2024971"/>
                <a:gd name="connsiteX102" fmla="*/ 104739 w 1119862"/>
                <a:gd name="connsiteY102" fmla="*/ 1698370 h 2024971"/>
                <a:gd name="connsiteX103" fmla="*/ 79732 w 1119862"/>
                <a:gd name="connsiteY103" fmla="*/ 1702241 h 2024971"/>
                <a:gd name="connsiteX104" fmla="*/ 79479 w 1119862"/>
                <a:gd name="connsiteY104" fmla="*/ 1713538 h 2024971"/>
                <a:gd name="connsiteX105" fmla="*/ 106452 w 1119862"/>
                <a:gd name="connsiteY105" fmla="*/ 1716458 h 2024971"/>
                <a:gd name="connsiteX106" fmla="*/ 130887 w 1119862"/>
                <a:gd name="connsiteY106" fmla="*/ 1712777 h 2024971"/>
                <a:gd name="connsiteX107" fmla="*/ 129808 w 1119862"/>
                <a:gd name="connsiteY107" fmla="*/ 1700591 h 2024971"/>
                <a:gd name="connsiteX108" fmla="*/ 129808 w 1119862"/>
                <a:gd name="connsiteY108" fmla="*/ 1700591 h 2024971"/>
                <a:gd name="connsiteX109" fmla="*/ 58978 w 1119862"/>
                <a:gd name="connsiteY109" fmla="*/ 1470904 h 2024971"/>
                <a:gd name="connsiteX110" fmla="*/ 4461 w 1119862"/>
                <a:gd name="connsiteY110" fmla="*/ 1467223 h 2024971"/>
                <a:gd name="connsiteX111" fmla="*/ 4207 w 1119862"/>
                <a:gd name="connsiteY111" fmla="*/ 1480170 h 2024971"/>
                <a:gd name="connsiteX112" fmla="*/ 58789 w 1119862"/>
                <a:gd name="connsiteY112" fmla="*/ 1479409 h 2024971"/>
                <a:gd name="connsiteX113" fmla="*/ 58978 w 1119862"/>
                <a:gd name="connsiteY113" fmla="*/ 1470904 h 2024971"/>
                <a:gd name="connsiteX114" fmla="*/ 58978 w 1119862"/>
                <a:gd name="connsiteY114" fmla="*/ 1470904 h 2024971"/>
                <a:gd name="connsiteX115" fmla="*/ 72053 w 1119862"/>
                <a:gd name="connsiteY115" fmla="*/ 1221606 h 2024971"/>
                <a:gd name="connsiteX116" fmla="*/ 27753 w 1119862"/>
                <a:gd name="connsiteY116" fmla="*/ 1222304 h 2024971"/>
                <a:gd name="connsiteX117" fmla="*/ 30228 w 1119862"/>
                <a:gd name="connsiteY117" fmla="*/ 1233094 h 2024971"/>
                <a:gd name="connsiteX118" fmla="*/ 54727 w 1119862"/>
                <a:gd name="connsiteY118" fmla="*/ 1231443 h 2024971"/>
                <a:gd name="connsiteX119" fmla="*/ 71037 w 1119862"/>
                <a:gd name="connsiteY119" fmla="*/ 1229095 h 2024971"/>
                <a:gd name="connsiteX120" fmla="*/ 72053 w 1119862"/>
                <a:gd name="connsiteY120" fmla="*/ 1221606 h 2024971"/>
                <a:gd name="connsiteX121" fmla="*/ 72053 w 1119862"/>
                <a:gd name="connsiteY121" fmla="*/ 1221606 h 2024971"/>
                <a:gd name="connsiteX122" fmla="*/ 183247 w 1119862"/>
                <a:gd name="connsiteY122" fmla="*/ 1360535 h 2024971"/>
                <a:gd name="connsiteX123" fmla="*/ 156972 w 1119862"/>
                <a:gd name="connsiteY123" fmla="*/ 1357742 h 2024971"/>
                <a:gd name="connsiteX124" fmla="*/ 127714 w 1119862"/>
                <a:gd name="connsiteY124" fmla="*/ 1355775 h 2024971"/>
                <a:gd name="connsiteX125" fmla="*/ 126190 w 1119862"/>
                <a:gd name="connsiteY125" fmla="*/ 1366501 h 2024971"/>
                <a:gd name="connsiteX126" fmla="*/ 184136 w 1119862"/>
                <a:gd name="connsiteY126" fmla="*/ 1368976 h 2024971"/>
                <a:gd name="connsiteX127" fmla="*/ 183247 w 1119862"/>
                <a:gd name="connsiteY127" fmla="*/ 1360535 h 2024971"/>
                <a:gd name="connsiteX128" fmla="*/ 183247 w 1119862"/>
                <a:gd name="connsiteY128" fmla="*/ 1360535 h 2024971"/>
                <a:gd name="connsiteX129" fmla="*/ 568491 w 1119862"/>
                <a:gd name="connsiteY129" fmla="*/ 1592189 h 2024971"/>
                <a:gd name="connsiteX130" fmla="*/ 514926 w 1119862"/>
                <a:gd name="connsiteY130" fmla="*/ 1596696 h 2024971"/>
                <a:gd name="connsiteX131" fmla="*/ 516766 w 1119862"/>
                <a:gd name="connsiteY131" fmla="*/ 1605137 h 2024971"/>
                <a:gd name="connsiteX132" fmla="*/ 541391 w 1119862"/>
                <a:gd name="connsiteY132" fmla="*/ 1605264 h 2024971"/>
                <a:gd name="connsiteX133" fmla="*/ 566778 w 1119862"/>
                <a:gd name="connsiteY133" fmla="*/ 1604756 h 2024971"/>
                <a:gd name="connsiteX134" fmla="*/ 568491 w 1119862"/>
                <a:gd name="connsiteY134" fmla="*/ 1592189 h 2024971"/>
                <a:gd name="connsiteX135" fmla="*/ 568491 w 1119862"/>
                <a:gd name="connsiteY135" fmla="*/ 1592189 h 2024971"/>
                <a:gd name="connsiteX136" fmla="*/ 435528 w 1119862"/>
                <a:gd name="connsiteY136" fmla="*/ 1647977 h 2024971"/>
                <a:gd name="connsiteX137" fmla="*/ 410269 w 1119862"/>
                <a:gd name="connsiteY137" fmla="*/ 1645946 h 2024971"/>
                <a:gd name="connsiteX138" fmla="*/ 385516 w 1119862"/>
                <a:gd name="connsiteY138" fmla="*/ 1648929 h 2024971"/>
                <a:gd name="connsiteX139" fmla="*/ 385326 w 1119862"/>
                <a:gd name="connsiteY139" fmla="*/ 1658449 h 2024971"/>
                <a:gd name="connsiteX140" fmla="*/ 409951 w 1119862"/>
                <a:gd name="connsiteY140" fmla="*/ 1662765 h 2024971"/>
                <a:gd name="connsiteX141" fmla="*/ 435274 w 1119862"/>
                <a:gd name="connsiteY141" fmla="*/ 1662067 h 2024971"/>
                <a:gd name="connsiteX142" fmla="*/ 435528 w 1119862"/>
                <a:gd name="connsiteY142" fmla="*/ 1647977 h 2024971"/>
                <a:gd name="connsiteX143" fmla="*/ 435528 w 1119862"/>
                <a:gd name="connsiteY143" fmla="*/ 1647977 h 2024971"/>
                <a:gd name="connsiteX144" fmla="*/ 327507 w 1119862"/>
                <a:gd name="connsiteY144" fmla="*/ 1495466 h 2024971"/>
                <a:gd name="connsiteX145" fmla="*/ 275147 w 1119862"/>
                <a:gd name="connsiteY145" fmla="*/ 1493245 h 2024971"/>
                <a:gd name="connsiteX146" fmla="*/ 276036 w 1119862"/>
                <a:gd name="connsiteY146" fmla="*/ 1502447 h 2024971"/>
                <a:gd name="connsiteX147" fmla="*/ 300915 w 1119862"/>
                <a:gd name="connsiteY147" fmla="*/ 1505494 h 2024971"/>
                <a:gd name="connsiteX148" fmla="*/ 325984 w 1119862"/>
                <a:gd name="connsiteY148" fmla="*/ 1506573 h 2024971"/>
                <a:gd name="connsiteX149" fmla="*/ 327507 w 1119862"/>
                <a:gd name="connsiteY149" fmla="*/ 1495466 h 2024971"/>
                <a:gd name="connsiteX150" fmla="*/ 327507 w 1119862"/>
                <a:gd name="connsiteY150" fmla="*/ 1495466 h 2024971"/>
                <a:gd name="connsiteX151" fmla="*/ 538726 w 1119862"/>
                <a:gd name="connsiteY151" fmla="*/ 1479790 h 2024971"/>
                <a:gd name="connsiteX152" fmla="*/ 479130 w 1119862"/>
                <a:gd name="connsiteY152" fmla="*/ 1475981 h 2024971"/>
                <a:gd name="connsiteX153" fmla="*/ 481922 w 1119862"/>
                <a:gd name="connsiteY153" fmla="*/ 1488294 h 2024971"/>
                <a:gd name="connsiteX154" fmla="*/ 511625 w 1119862"/>
                <a:gd name="connsiteY154" fmla="*/ 1487215 h 2024971"/>
                <a:gd name="connsiteX155" fmla="*/ 536250 w 1119862"/>
                <a:gd name="connsiteY155" fmla="*/ 1489373 h 2024971"/>
                <a:gd name="connsiteX156" fmla="*/ 538726 w 1119862"/>
                <a:gd name="connsiteY156" fmla="*/ 1479790 h 2024971"/>
                <a:gd name="connsiteX157" fmla="*/ 538726 w 1119862"/>
                <a:gd name="connsiteY157" fmla="*/ 1479790 h 2024971"/>
                <a:gd name="connsiteX158" fmla="*/ 787579 w 1119862"/>
                <a:gd name="connsiteY158" fmla="*/ 1497180 h 2024971"/>
                <a:gd name="connsiteX159" fmla="*/ 763399 w 1119862"/>
                <a:gd name="connsiteY159" fmla="*/ 1490706 h 2024971"/>
                <a:gd name="connsiteX160" fmla="*/ 736298 w 1119862"/>
                <a:gd name="connsiteY160" fmla="*/ 1490198 h 2024971"/>
                <a:gd name="connsiteX161" fmla="*/ 734965 w 1119862"/>
                <a:gd name="connsiteY161" fmla="*/ 1500036 h 2024971"/>
                <a:gd name="connsiteX162" fmla="*/ 758765 w 1119862"/>
                <a:gd name="connsiteY162" fmla="*/ 1507144 h 2024971"/>
                <a:gd name="connsiteX163" fmla="*/ 786056 w 1119862"/>
                <a:gd name="connsiteY163" fmla="*/ 1508413 h 2024971"/>
                <a:gd name="connsiteX164" fmla="*/ 787579 w 1119862"/>
                <a:gd name="connsiteY164" fmla="*/ 1497180 h 2024971"/>
                <a:gd name="connsiteX165" fmla="*/ 787579 w 1119862"/>
                <a:gd name="connsiteY165" fmla="*/ 1497180 h 2024971"/>
                <a:gd name="connsiteX166" fmla="*/ 943771 w 1119862"/>
                <a:gd name="connsiteY166" fmla="*/ 1601519 h 2024971"/>
                <a:gd name="connsiteX167" fmla="*/ 897187 w 1119862"/>
                <a:gd name="connsiteY167" fmla="*/ 1600884 h 2024971"/>
                <a:gd name="connsiteX168" fmla="*/ 896933 w 1119862"/>
                <a:gd name="connsiteY168" fmla="*/ 1612753 h 2024971"/>
                <a:gd name="connsiteX169" fmla="*/ 943454 w 1119862"/>
                <a:gd name="connsiteY169" fmla="*/ 1614657 h 2024971"/>
                <a:gd name="connsiteX170" fmla="*/ 943771 w 1119862"/>
                <a:gd name="connsiteY170" fmla="*/ 1601519 h 2024971"/>
                <a:gd name="connsiteX171" fmla="*/ 943771 w 1119862"/>
                <a:gd name="connsiteY171" fmla="*/ 1601519 h 2024971"/>
                <a:gd name="connsiteX172" fmla="*/ 1117862 w 1119862"/>
                <a:gd name="connsiteY172" fmla="*/ 1450404 h 2024971"/>
                <a:gd name="connsiteX173" fmla="*/ 1052681 w 1119862"/>
                <a:gd name="connsiteY173" fmla="*/ 1448183 h 2024971"/>
                <a:gd name="connsiteX174" fmla="*/ 1055410 w 1119862"/>
                <a:gd name="connsiteY174" fmla="*/ 1460305 h 2024971"/>
                <a:gd name="connsiteX175" fmla="*/ 1089111 w 1119862"/>
                <a:gd name="connsiteY175" fmla="*/ 1457766 h 2024971"/>
                <a:gd name="connsiteX176" fmla="*/ 1116655 w 1119862"/>
                <a:gd name="connsiteY176" fmla="*/ 1459353 h 2024971"/>
                <a:gd name="connsiteX177" fmla="*/ 1117862 w 1119862"/>
                <a:gd name="connsiteY177" fmla="*/ 1450404 h 2024971"/>
                <a:gd name="connsiteX178" fmla="*/ 1117862 w 1119862"/>
                <a:gd name="connsiteY178" fmla="*/ 1450404 h 2024971"/>
                <a:gd name="connsiteX179" fmla="*/ 936346 w 1119862"/>
                <a:gd name="connsiteY179" fmla="*/ 1420194 h 2024971"/>
                <a:gd name="connsiteX180" fmla="*/ 897441 w 1119862"/>
                <a:gd name="connsiteY180" fmla="*/ 1420067 h 2024971"/>
                <a:gd name="connsiteX181" fmla="*/ 897250 w 1119862"/>
                <a:gd name="connsiteY181" fmla="*/ 1429904 h 2024971"/>
                <a:gd name="connsiteX182" fmla="*/ 936156 w 1119862"/>
                <a:gd name="connsiteY182" fmla="*/ 1431872 h 2024971"/>
                <a:gd name="connsiteX183" fmla="*/ 936346 w 1119862"/>
                <a:gd name="connsiteY183" fmla="*/ 1420194 h 2024971"/>
                <a:gd name="connsiteX184" fmla="*/ 936346 w 1119862"/>
                <a:gd name="connsiteY184" fmla="*/ 1420194 h 2024971"/>
                <a:gd name="connsiteX185" fmla="*/ 1091268 w 1119862"/>
                <a:gd name="connsiteY185" fmla="*/ 1290531 h 2024971"/>
                <a:gd name="connsiteX186" fmla="*/ 1042590 w 1119862"/>
                <a:gd name="connsiteY186" fmla="*/ 1289833 h 2024971"/>
                <a:gd name="connsiteX187" fmla="*/ 1042336 w 1119862"/>
                <a:gd name="connsiteY187" fmla="*/ 1301194 h 2024971"/>
                <a:gd name="connsiteX188" fmla="*/ 1090952 w 1119862"/>
                <a:gd name="connsiteY188" fmla="*/ 1303098 h 2024971"/>
                <a:gd name="connsiteX189" fmla="*/ 1091268 w 1119862"/>
                <a:gd name="connsiteY189" fmla="*/ 1290531 h 2024971"/>
                <a:gd name="connsiteX190" fmla="*/ 1091268 w 1119862"/>
                <a:gd name="connsiteY190" fmla="*/ 1290531 h 2024971"/>
                <a:gd name="connsiteX191" fmla="*/ 1081305 w 1119862"/>
                <a:gd name="connsiteY191" fmla="*/ 1167977 h 2024971"/>
                <a:gd name="connsiteX192" fmla="*/ 1057441 w 1119862"/>
                <a:gd name="connsiteY192" fmla="*/ 1167151 h 2024971"/>
                <a:gd name="connsiteX193" fmla="*/ 1039416 w 1119862"/>
                <a:gd name="connsiteY193" fmla="*/ 1170388 h 2024971"/>
                <a:gd name="connsiteX194" fmla="*/ 1039289 w 1119862"/>
                <a:gd name="connsiteY194" fmla="*/ 1178068 h 2024971"/>
                <a:gd name="connsiteX195" fmla="*/ 1057187 w 1119862"/>
                <a:gd name="connsiteY195" fmla="*/ 1182257 h 2024971"/>
                <a:gd name="connsiteX196" fmla="*/ 1081114 w 1119862"/>
                <a:gd name="connsiteY196" fmla="*/ 1182764 h 2024971"/>
                <a:gd name="connsiteX197" fmla="*/ 1081305 w 1119862"/>
                <a:gd name="connsiteY197" fmla="*/ 1167977 h 2024971"/>
                <a:gd name="connsiteX198" fmla="*/ 1081305 w 1119862"/>
                <a:gd name="connsiteY198" fmla="*/ 1167977 h 2024971"/>
                <a:gd name="connsiteX199" fmla="*/ 765429 w 1119862"/>
                <a:gd name="connsiteY199" fmla="*/ 1376783 h 2024971"/>
                <a:gd name="connsiteX200" fmla="*/ 724366 w 1119862"/>
                <a:gd name="connsiteY200" fmla="*/ 1370690 h 2024971"/>
                <a:gd name="connsiteX201" fmla="*/ 725445 w 1119862"/>
                <a:gd name="connsiteY201" fmla="*/ 1381670 h 2024971"/>
                <a:gd name="connsiteX202" fmla="*/ 743787 w 1119862"/>
                <a:gd name="connsiteY202" fmla="*/ 1383256 h 2024971"/>
                <a:gd name="connsiteX203" fmla="*/ 761685 w 1119862"/>
                <a:gd name="connsiteY203" fmla="*/ 1386239 h 2024971"/>
                <a:gd name="connsiteX204" fmla="*/ 765429 w 1119862"/>
                <a:gd name="connsiteY204" fmla="*/ 1376783 h 2024971"/>
                <a:gd name="connsiteX205" fmla="*/ 765429 w 1119862"/>
                <a:gd name="connsiteY205" fmla="*/ 1376783 h 2024971"/>
                <a:gd name="connsiteX206" fmla="*/ 892046 w 1119862"/>
                <a:gd name="connsiteY206" fmla="*/ 1281582 h 2024971"/>
                <a:gd name="connsiteX207" fmla="*/ 843494 w 1119862"/>
                <a:gd name="connsiteY207" fmla="*/ 1279932 h 2024971"/>
                <a:gd name="connsiteX208" fmla="*/ 843240 w 1119862"/>
                <a:gd name="connsiteY208" fmla="*/ 1292245 h 2024971"/>
                <a:gd name="connsiteX209" fmla="*/ 891792 w 1119862"/>
                <a:gd name="connsiteY209" fmla="*/ 1293260 h 2024971"/>
                <a:gd name="connsiteX210" fmla="*/ 892046 w 1119862"/>
                <a:gd name="connsiteY210" fmla="*/ 1281582 h 2024971"/>
                <a:gd name="connsiteX211" fmla="*/ 892046 w 1119862"/>
                <a:gd name="connsiteY211" fmla="*/ 1281582 h 2024971"/>
                <a:gd name="connsiteX212" fmla="*/ 887857 w 1119862"/>
                <a:gd name="connsiteY212" fmla="*/ 1112379 h 2024971"/>
                <a:gd name="connsiteX213" fmla="*/ 863296 w 1119862"/>
                <a:gd name="connsiteY213" fmla="*/ 1109841 h 2024971"/>
                <a:gd name="connsiteX214" fmla="*/ 835750 w 1119862"/>
                <a:gd name="connsiteY214" fmla="*/ 1108635 h 2024971"/>
                <a:gd name="connsiteX215" fmla="*/ 834291 w 1119862"/>
                <a:gd name="connsiteY215" fmla="*/ 1119170 h 2024971"/>
                <a:gd name="connsiteX216" fmla="*/ 888809 w 1119862"/>
                <a:gd name="connsiteY216" fmla="*/ 1121519 h 2024971"/>
                <a:gd name="connsiteX217" fmla="*/ 887857 w 1119862"/>
                <a:gd name="connsiteY217" fmla="*/ 1112379 h 2024971"/>
                <a:gd name="connsiteX218" fmla="*/ 887857 w 1119862"/>
                <a:gd name="connsiteY218" fmla="*/ 1112379 h 2024971"/>
                <a:gd name="connsiteX219" fmla="*/ 763716 w 1119862"/>
                <a:gd name="connsiteY219" fmla="*/ 1191650 h 2024971"/>
                <a:gd name="connsiteX220" fmla="*/ 722145 w 1119862"/>
                <a:gd name="connsiteY220" fmla="*/ 1187588 h 2024971"/>
                <a:gd name="connsiteX221" fmla="*/ 721891 w 1119862"/>
                <a:gd name="connsiteY221" fmla="*/ 1200281 h 2024971"/>
                <a:gd name="connsiteX222" fmla="*/ 763589 w 1119862"/>
                <a:gd name="connsiteY222" fmla="*/ 1198504 h 2024971"/>
                <a:gd name="connsiteX223" fmla="*/ 763716 w 1119862"/>
                <a:gd name="connsiteY223" fmla="*/ 1191650 h 2024971"/>
                <a:gd name="connsiteX224" fmla="*/ 763716 w 1119862"/>
                <a:gd name="connsiteY224" fmla="*/ 1191650 h 2024971"/>
                <a:gd name="connsiteX225" fmla="*/ 626120 w 1119862"/>
                <a:gd name="connsiteY225" fmla="*/ 1202947 h 2024971"/>
                <a:gd name="connsiteX226" fmla="*/ 592609 w 1119862"/>
                <a:gd name="connsiteY226" fmla="*/ 1197679 h 2024971"/>
                <a:gd name="connsiteX227" fmla="*/ 589182 w 1119862"/>
                <a:gd name="connsiteY227" fmla="*/ 1210372 h 2024971"/>
                <a:gd name="connsiteX228" fmla="*/ 626881 w 1119862"/>
                <a:gd name="connsiteY228" fmla="*/ 1210690 h 2024971"/>
                <a:gd name="connsiteX229" fmla="*/ 626120 w 1119862"/>
                <a:gd name="connsiteY229" fmla="*/ 1202947 h 2024971"/>
                <a:gd name="connsiteX230" fmla="*/ 626120 w 1119862"/>
                <a:gd name="connsiteY230" fmla="*/ 1202947 h 2024971"/>
                <a:gd name="connsiteX231" fmla="*/ 564556 w 1119862"/>
                <a:gd name="connsiteY231" fmla="*/ 1336481 h 2024971"/>
                <a:gd name="connsiteX232" fmla="*/ 535996 w 1119862"/>
                <a:gd name="connsiteY232" fmla="*/ 1336862 h 2024971"/>
                <a:gd name="connsiteX233" fmla="*/ 507309 w 1119862"/>
                <a:gd name="connsiteY233" fmla="*/ 1338639 h 2024971"/>
                <a:gd name="connsiteX234" fmla="*/ 507119 w 1119862"/>
                <a:gd name="connsiteY234" fmla="*/ 1349365 h 2024971"/>
                <a:gd name="connsiteX235" fmla="*/ 537773 w 1119862"/>
                <a:gd name="connsiteY235" fmla="*/ 1353617 h 2024971"/>
                <a:gd name="connsiteX236" fmla="*/ 565699 w 1119862"/>
                <a:gd name="connsiteY236" fmla="*/ 1347715 h 2024971"/>
                <a:gd name="connsiteX237" fmla="*/ 564556 w 1119862"/>
                <a:gd name="connsiteY237" fmla="*/ 1336481 h 2024971"/>
                <a:gd name="connsiteX238" fmla="*/ 564556 w 1119862"/>
                <a:gd name="connsiteY238" fmla="*/ 1336481 h 2024971"/>
                <a:gd name="connsiteX239" fmla="*/ 409443 w 1119862"/>
                <a:gd name="connsiteY239" fmla="*/ 1378115 h 2024971"/>
                <a:gd name="connsiteX240" fmla="*/ 364890 w 1119862"/>
                <a:gd name="connsiteY240" fmla="*/ 1379194 h 2024971"/>
                <a:gd name="connsiteX241" fmla="*/ 368254 w 1119862"/>
                <a:gd name="connsiteY241" fmla="*/ 1394109 h 2024971"/>
                <a:gd name="connsiteX242" fmla="*/ 407857 w 1119862"/>
                <a:gd name="connsiteY242" fmla="*/ 1389730 h 2024971"/>
                <a:gd name="connsiteX243" fmla="*/ 409443 w 1119862"/>
                <a:gd name="connsiteY243" fmla="*/ 1378115 h 2024971"/>
                <a:gd name="connsiteX244" fmla="*/ 409443 w 1119862"/>
                <a:gd name="connsiteY244" fmla="*/ 1378115 h 2024971"/>
                <a:gd name="connsiteX245" fmla="*/ 327762 w 1119862"/>
                <a:gd name="connsiteY245" fmla="*/ 1275997 h 2024971"/>
                <a:gd name="connsiteX246" fmla="*/ 288031 w 1119862"/>
                <a:gd name="connsiteY246" fmla="*/ 1270031 h 2024971"/>
                <a:gd name="connsiteX247" fmla="*/ 286825 w 1119862"/>
                <a:gd name="connsiteY247" fmla="*/ 1278790 h 2024971"/>
                <a:gd name="connsiteX248" fmla="*/ 326302 w 1119862"/>
                <a:gd name="connsiteY248" fmla="*/ 1286279 h 2024971"/>
                <a:gd name="connsiteX249" fmla="*/ 327762 w 1119862"/>
                <a:gd name="connsiteY249" fmla="*/ 1275997 h 2024971"/>
                <a:gd name="connsiteX250" fmla="*/ 327762 w 1119862"/>
                <a:gd name="connsiteY250" fmla="*/ 1275997 h 2024971"/>
                <a:gd name="connsiteX251" fmla="*/ 444096 w 1119862"/>
                <a:gd name="connsiteY251" fmla="*/ 1235061 h 2024971"/>
                <a:gd name="connsiteX252" fmla="*/ 404620 w 1119862"/>
                <a:gd name="connsiteY252" fmla="*/ 1232903 h 2024971"/>
                <a:gd name="connsiteX253" fmla="*/ 404429 w 1119862"/>
                <a:gd name="connsiteY253" fmla="*/ 1242931 h 2024971"/>
                <a:gd name="connsiteX254" fmla="*/ 443969 w 1119862"/>
                <a:gd name="connsiteY254" fmla="*/ 1242867 h 2024971"/>
                <a:gd name="connsiteX255" fmla="*/ 444096 w 1119862"/>
                <a:gd name="connsiteY255" fmla="*/ 1235061 h 2024971"/>
                <a:gd name="connsiteX256" fmla="*/ 444096 w 1119862"/>
                <a:gd name="connsiteY256" fmla="*/ 1235061 h 2024971"/>
                <a:gd name="connsiteX257" fmla="*/ 547421 w 1119862"/>
                <a:gd name="connsiteY257" fmla="*/ 1114474 h 2024971"/>
                <a:gd name="connsiteX258" fmla="*/ 497345 w 1119862"/>
                <a:gd name="connsiteY258" fmla="*/ 1113205 h 2024971"/>
                <a:gd name="connsiteX259" fmla="*/ 497091 w 1119862"/>
                <a:gd name="connsiteY259" fmla="*/ 1125073 h 2024971"/>
                <a:gd name="connsiteX260" fmla="*/ 547166 w 1119862"/>
                <a:gd name="connsiteY260" fmla="*/ 1126469 h 2024971"/>
                <a:gd name="connsiteX261" fmla="*/ 547421 w 1119862"/>
                <a:gd name="connsiteY261" fmla="*/ 1114474 h 2024971"/>
                <a:gd name="connsiteX262" fmla="*/ 547421 w 1119862"/>
                <a:gd name="connsiteY262" fmla="*/ 1114474 h 2024971"/>
                <a:gd name="connsiteX263" fmla="*/ 356322 w 1119862"/>
                <a:gd name="connsiteY263" fmla="*/ 1106477 h 2024971"/>
                <a:gd name="connsiteX264" fmla="*/ 330871 w 1119862"/>
                <a:gd name="connsiteY264" fmla="*/ 1103684 h 2024971"/>
                <a:gd name="connsiteX265" fmla="*/ 299455 w 1119862"/>
                <a:gd name="connsiteY265" fmla="*/ 1102161 h 2024971"/>
                <a:gd name="connsiteX266" fmla="*/ 297868 w 1119862"/>
                <a:gd name="connsiteY266" fmla="*/ 1113077 h 2024971"/>
                <a:gd name="connsiteX267" fmla="*/ 328460 w 1119862"/>
                <a:gd name="connsiteY267" fmla="*/ 1118790 h 2024971"/>
                <a:gd name="connsiteX268" fmla="*/ 356131 w 1119862"/>
                <a:gd name="connsiteY268" fmla="*/ 1115426 h 2024971"/>
                <a:gd name="connsiteX269" fmla="*/ 356322 w 1119862"/>
                <a:gd name="connsiteY269" fmla="*/ 1106477 h 2024971"/>
                <a:gd name="connsiteX270" fmla="*/ 356322 w 1119862"/>
                <a:gd name="connsiteY270" fmla="*/ 1106477 h 2024971"/>
                <a:gd name="connsiteX271" fmla="*/ 234528 w 1119862"/>
                <a:gd name="connsiteY271" fmla="*/ 1139036 h 2024971"/>
                <a:gd name="connsiteX272" fmla="*/ 218218 w 1119862"/>
                <a:gd name="connsiteY272" fmla="*/ 1139099 h 2024971"/>
                <a:gd name="connsiteX273" fmla="*/ 197146 w 1119862"/>
                <a:gd name="connsiteY273" fmla="*/ 1140749 h 2024971"/>
                <a:gd name="connsiteX274" fmla="*/ 194925 w 1119862"/>
                <a:gd name="connsiteY274" fmla="*/ 1149127 h 2024971"/>
                <a:gd name="connsiteX275" fmla="*/ 236876 w 1119862"/>
                <a:gd name="connsiteY275" fmla="*/ 1145700 h 2024971"/>
                <a:gd name="connsiteX276" fmla="*/ 234528 w 1119862"/>
                <a:gd name="connsiteY276" fmla="*/ 1139036 h 2024971"/>
                <a:gd name="connsiteX277" fmla="*/ 234528 w 1119862"/>
                <a:gd name="connsiteY277" fmla="*/ 1139036 h 2024971"/>
                <a:gd name="connsiteX278" fmla="*/ 127777 w 1119862"/>
                <a:gd name="connsiteY278" fmla="*/ 1063129 h 2024971"/>
                <a:gd name="connsiteX279" fmla="*/ 106325 w 1119862"/>
                <a:gd name="connsiteY279" fmla="*/ 1060654 h 2024971"/>
                <a:gd name="connsiteX280" fmla="*/ 85128 w 1119862"/>
                <a:gd name="connsiteY280" fmla="*/ 1059511 h 2024971"/>
                <a:gd name="connsiteX281" fmla="*/ 83794 w 1119862"/>
                <a:gd name="connsiteY281" fmla="*/ 1069349 h 2024971"/>
                <a:gd name="connsiteX282" fmla="*/ 128792 w 1119862"/>
                <a:gd name="connsiteY282" fmla="*/ 1073347 h 2024971"/>
                <a:gd name="connsiteX283" fmla="*/ 127777 w 1119862"/>
                <a:gd name="connsiteY283" fmla="*/ 1063129 h 2024971"/>
                <a:gd name="connsiteX284" fmla="*/ 127777 w 1119862"/>
                <a:gd name="connsiteY284" fmla="*/ 1063129 h 2024971"/>
                <a:gd name="connsiteX285" fmla="*/ 181788 w 1119862"/>
                <a:gd name="connsiteY285" fmla="*/ 914490 h 2024971"/>
                <a:gd name="connsiteX286" fmla="*/ 158558 w 1119862"/>
                <a:gd name="connsiteY286" fmla="*/ 912078 h 2024971"/>
                <a:gd name="connsiteX287" fmla="*/ 135456 w 1119862"/>
                <a:gd name="connsiteY287" fmla="*/ 914109 h 2024971"/>
                <a:gd name="connsiteX288" fmla="*/ 135266 w 1119862"/>
                <a:gd name="connsiteY288" fmla="*/ 924898 h 2024971"/>
                <a:gd name="connsiteX289" fmla="*/ 158304 w 1119862"/>
                <a:gd name="connsiteY289" fmla="*/ 928135 h 2024971"/>
                <a:gd name="connsiteX290" fmla="*/ 181597 w 1119862"/>
                <a:gd name="connsiteY290" fmla="*/ 926929 h 2024971"/>
                <a:gd name="connsiteX291" fmla="*/ 181788 w 1119862"/>
                <a:gd name="connsiteY291" fmla="*/ 914490 h 2024971"/>
                <a:gd name="connsiteX292" fmla="*/ 181788 w 1119862"/>
                <a:gd name="connsiteY292" fmla="*/ 914490 h 2024971"/>
                <a:gd name="connsiteX293" fmla="*/ 319447 w 1119862"/>
                <a:gd name="connsiteY293" fmla="*/ 925088 h 2024971"/>
                <a:gd name="connsiteX294" fmla="*/ 272799 w 1119862"/>
                <a:gd name="connsiteY294" fmla="*/ 929975 h 2024971"/>
                <a:gd name="connsiteX295" fmla="*/ 274004 w 1119862"/>
                <a:gd name="connsiteY295" fmla="*/ 941717 h 2024971"/>
                <a:gd name="connsiteX296" fmla="*/ 319193 w 1119862"/>
                <a:gd name="connsiteY296" fmla="*/ 938988 h 2024971"/>
                <a:gd name="connsiteX297" fmla="*/ 319447 w 1119862"/>
                <a:gd name="connsiteY297" fmla="*/ 925088 h 2024971"/>
                <a:gd name="connsiteX298" fmla="*/ 319447 w 1119862"/>
                <a:gd name="connsiteY298" fmla="*/ 925088 h 2024971"/>
                <a:gd name="connsiteX299" fmla="*/ 495251 w 1119862"/>
                <a:gd name="connsiteY299" fmla="*/ 1007468 h 2024971"/>
                <a:gd name="connsiteX300" fmla="*/ 473736 w 1119862"/>
                <a:gd name="connsiteY300" fmla="*/ 1006199 h 2024971"/>
                <a:gd name="connsiteX301" fmla="*/ 449935 w 1119862"/>
                <a:gd name="connsiteY301" fmla="*/ 1004803 h 2024971"/>
                <a:gd name="connsiteX302" fmla="*/ 447079 w 1119862"/>
                <a:gd name="connsiteY302" fmla="*/ 1015465 h 2024971"/>
                <a:gd name="connsiteX303" fmla="*/ 496329 w 1119862"/>
                <a:gd name="connsiteY303" fmla="*/ 1019464 h 2024971"/>
                <a:gd name="connsiteX304" fmla="*/ 495251 w 1119862"/>
                <a:gd name="connsiteY304" fmla="*/ 1007468 h 2024971"/>
                <a:gd name="connsiteX305" fmla="*/ 495251 w 1119862"/>
                <a:gd name="connsiteY305" fmla="*/ 1007468 h 2024971"/>
                <a:gd name="connsiteX306" fmla="*/ 636782 w 1119862"/>
                <a:gd name="connsiteY306" fmla="*/ 1037361 h 2024971"/>
                <a:gd name="connsiteX307" fmla="*/ 616600 w 1119862"/>
                <a:gd name="connsiteY307" fmla="*/ 1033934 h 2024971"/>
                <a:gd name="connsiteX308" fmla="*/ 590832 w 1119862"/>
                <a:gd name="connsiteY308" fmla="*/ 1032411 h 2024971"/>
                <a:gd name="connsiteX309" fmla="*/ 589118 w 1119862"/>
                <a:gd name="connsiteY309" fmla="*/ 1044470 h 2024971"/>
                <a:gd name="connsiteX310" fmla="*/ 637607 w 1119862"/>
                <a:gd name="connsiteY310" fmla="*/ 1045422 h 2024971"/>
                <a:gd name="connsiteX311" fmla="*/ 636782 w 1119862"/>
                <a:gd name="connsiteY311" fmla="*/ 1037361 h 2024971"/>
                <a:gd name="connsiteX312" fmla="*/ 636782 w 1119862"/>
                <a:gd name="connsiteY312" fmla="*/ 1037361 h 2024971"/>
                <a:gd name="connsiteX313" fmla="*/ 1103898 w 1119862"/>
                <a:gd name="connsiteY313" fmla="*/ 888531 h 2024971"/>
                <a:gd name="connsiteX314" fmla="*/ 1061756 w 1119862"/>
                <a:gd name="connsiteY314" fmla="*/ 881169 h 2024971"/>
                <a:gd name="connsiteX315" fmla="*/ 1060043 w 1119862"/>
                <a:gd name="connsiteY315" fmla="*/ 893038 h 2024971"/>
                <a:gd name="connsiteX316" fmla="*/ 1103645 w 1119862"/>
                <a:gd name="connsiteY316" fmla="*/ 897988 h 2024971"/>
                <a:gd name="connsiteX317" fmla="*/ 1103898 w 1119862"/>
                <a:gd name="connsiteY317" fmla="*/ 888531 h 2024971"/>
                <a:gd name="connsiteX318" fmla="*/ 1103898 w 1119862"/>
                <a:gd name="connsiteY318" fmla="*/ 888531 h 2024971"/>
                <a:gd name="connsiteX319" fmla="*/ 1080606 w 1119862"/>
                <a:gd name="connsiteY319" fmla="*/ 724977 h 2024971"/>
                <a:gd name="connsiteX320" fmla="*/ 1060932 w 1119862"/>
                <a:gd name="connsiteY320" fmla="*/ 723200 h 2024971"/>
                <a:gd name="connsiteX321" fmla="*/ 1041765 w 1119862"/>
                <a:gd name="connsiteY321" fmla="*/ 722185 h 2024971"/>
                <a:gd name="connsiteX322" fmla="*/ 1039797 w 1119862"/>
                <a:gd name="connsiteY322" fmla="*/ 729864 h 2024971"/>
                <a:gd name="connsiteX323" fmla="*/ 1081685 w 1119862"/>
                <a:gd name="connsiteY323" fmla="*/ 735386 h 2024971"/>
                <a:gd name="connsiteX324" fmla="*/ 1080606 w 1119862"/>
                <a:gd name="connsiteY324" fmla="*/ 724977 h 2024971"/>
                <a:gd name="connsiteX325" fmla="*/ 1080606 w 1119862"/>
                <a:gd name="connsiteY325" fmla="*/ 724977 h 2024971"/>
                <a:gd name="connsiteX326" fmla="*/ 970110 w 1119862"/>
                <a:gd name="connsiteY326" fmla="*/ 803549 h 2024971"/>
                <a:gd name="connsiteX327" fmla="*/ 949356 w 1119862"/>
                <a:gd name="connsiteY327" fmla="*/ 803803 h 2024971"/>
                <a:gd name="connsiteX328" fmla="*/ 925493 w 1119862"/>
                <a:gd name="connsiteY328" fmla="*/ 804755 h 2024971"/>
                <a:gd name="connsiteX329" fmla="*/ 923653 w 1119862"/>
                <a:gd name="connsiteY329" fmla="*/ 817702 h 2024971"/>
                <a:gd name="connsiteX330" fmla="*/ 971888 w 1119862"/>
                <a:gd name="connsiteY330" fmla="*/ 811863 h 2024971"/>
                <a:gd name="connsiteX331" fmla="*/ 970110 w 1119862"/>
                <a:gd name="connsiteY331" fmla="*/ 803549 h 2024971"/>
                <a:gd name="connsiteX332" fmla="*/ 970110 w 1119862"/>
                <a:gd name="connsiteY332" fmla="*/ 803549 h 2024971"/>
                <a:gd name="connsiteX333" fmla="*/ 945803 w 1119862"/>
                <a:gd name="connsiteY333" fmla="*/ 961328 h 2024971"/>
                <a:gd name="connsiteX334" fmla="*/ 917243 w 1119862"/>
                <a:gd name="connsiteY334" fmla="*/ 960757 h 2024971"/>
                <a:gd name="connsiteX335" fmla="*/ 885953 w 1119862"/>
                <a:gd name="connsiteY335" fmla="*/ 958281 h 2024971"/>
                <a:gd name="connsiteX336" fmla="*/ 882589 w 1119862"/>
                <a:gd name="connsiteY336" fmla="*/ 970848 h 2024971"/>
                <a:gd name="connsiteX337" fmla="*/ 916861 w 1119862"/>
                <a:gd name="connsiteY337" fmla="*/ 978782 h 2024971"/>
                <a:gd name="connsiteX338" fmla="*/ 947960 w 1119862"/>
                <a:gd name="connsiteY338" fmla="*/ 971356 h 2024971"/>
                <a:gd name="connsiteX339" fmla="*/ 945803 w 1119862"/>
                <a:gd name="connsiteY339" fmla="*/ 961328 h 2024971"/>
                <a:gd name="connsiteX340" fmla="*/ 945803 w 1119862"/>
                <a:gd name="connsiteY340" fmla="*/ 961328 h 2024971"/>
                <a:gd name="connsiteX341" fmla="*/ 785929 w 1119862"/>
                <a:gd name="connsiteY341" fmla="*/ 1031586 h 2024971"/>
                <a:gd name="connsiteX342" fmla="*/ 763906 w 1119862"/>
                <a:gd name="connsiteY342" fmla="*/ 1029555 h 2024971"/>
                <a:gd name="connsiteX343" fmla="*/ 734775 w 1119862"/>
                <a:gd name="connsiteY343" fmla="*/ 1035648 h 2024971"/>
                <a:gd name="connsiteX344" fmla="*/ 735790 w 1119862"/>
                <a:gd name="connsiteY344" fmla="*/ 1045929 h 2024971"/>
                <a:gd name="connsiteX345" fmla="*/ 765683 w 1119862"/>
                <a:gd name="connsiteY345" fmla="*/ 1047326 h 2024971"/>
                <a:gd name="connsiteX346" fmla="*/ 786881 w 1119862"/>
                <a:gd name="connsiteY346" fmla="*/ 1041487 h 2024971"/>
                <a:gd name="connsiteX347" fmla="*/ 785929 w 1119862"/>
                <a:gd name="connsiteY347" fmla="*/ 1031586 h 2024971"/>
                <a:gd name="connsiteX348" fmla="*/ 785929 w 1119862"/>
                <a:gd name="connsiteY348" fmla="*/ 1031586 h 2024971"/>
                <a:gd name="connsiteX349" fmla="*/ 1038718 w 1119862"/>
                <a:gd name="connsiteY349" fmla="*/ 542319 h 2024971"/>
                <a:gd name="connsiteX350" fmla="*/ 994672 w 1119862"/>
                <a:gd name="connsiteY350" fmla="*/ 540860 h 2024971"/>
                <a:gd name="connsiteX351" fmla="*/ 994418 w 1119862"/>
                <a:gd name="connsiteY351" fmla="*/ 552157 h 2024971"/>
                <a:gd name="connsiteX352" fmla="*/ 1038528 w 1119862"/>
                <a:gd name="connsiteY352" fmla="*/ 553109 h 2024971"/>
                <a:gd name="connsiteX353" fmla="*/ 1038718 w 1119862"/>
                <a:gd name="connsiteY353" fmla="*/ 542319 h 2024971"/>
                <a:gd name="connsiteX354" fmla="*/ 1038718 w 1119862"/>
                <a:gd name="connsiteY354" fmla="*/ 542319 h 2024971"/>
                <a:gd name="connsiteX355" fmla="*/ 956338 w 1119862"/>
                <a:gd name="connsiteY355" fmla="*/ 653196 h 2024971"/>
                <a:gd name="connsiteX356" fmla="*/ 927143 w 1119862"/>
                <a:gd name="connsiteY356" fmla="*/ 650404 h 2024971"/>
                <a:gd name="connsiteX357" fmla="*/ 894141 w 1119862"/>
                <a:gd name="connsiteY357" fmla="*/ 654592 h 2024971"/>
                <a:gd name="connsiteX358" fmla="*/ 895600 w 1119862"/>
                <a:gd name="connsiteY358" fmla="*/ 668745 h 2024971"/>
                <a:gd name="connsiteX359" fmla="*/ 931205 w 1119862"/>
                <a:gd name="connsiteY359" fmla="*/ 668555 h 2024971"/>
                <a:gd name="connsiteX360" fmla="*/ 957099 w 1119862"/>
                <a:gd name="connsiteY360" fmla="*/ 661891 h 2024971"/>
                <a:gd name="connsiteX361" fmla="*/ 956338 w 1119862"/>
                <a:gd name="connsiteY361" fmla="*/ 653196 h 2024971"/>
                <a:gd name="connsiteX362" fmla="*/ 956338 w 1119862"/>
                <a:gd name="connsiteY362" fmla="*/ 653196 h 2024971"/>
                <a:gd name="connsiteX363" fmla="*/ 789166 w 1119862"/>
                <a:gd name="connsiteY363" fmla="*/ 744271 h 2024971"/>
                <a:gd name="connsiteX364" fmla="*/ 733252 w 1119862"/>
                <a:gd name="connsiteY364" fmla="*/ 747825 h 2024971"/>
                <a:gd name="connsiteX365" fmla="*/ 732998 w 1119862"/>
                <a:gd name="connsiteY365" fmla="*/ 758805 h 2024971"/>
                <a:gd name="connsiteX366" fmla="*/ 790753 w 1119862"/>
                <a:gd name="connsiteY366" fmla="*/ 759947 h 2024971"/>
                <a:gd name="connsiteX367" fmla="*/ 789166 w 1119862"/>
                <a:gd name="connsiteY367" fmla="*/ 744271 h 2024971"/>
                <a:gd name="connsiteX368" fmla="*/ 789166 w 1119862"/>
                <a:gd name="connsiteY368" fmla="*/ 744271 h 2024971"/>
                <a:gd name="connsiteX369" fmla="*/ 782883 w 1119862"/>
                <a:gd name="connsiteY369" fmla="*/ 869174 h 2024971"/>
                <a:gd name="connsiteX370" fmla="*/ 755402 w 1119862"/>
                <a:gd name="connsiteY370" fmla="*/ 871014 h 2024971"/>
                <a:gd name="connsiteX371" fmla="*/ 730777 w 1119862"/>
                <a:gd name="connsiteY371" fmla="*/ 875774 h 2024971"/>
                <a:gd name="connsiteX372" fmla="*/ 730523 w 1119862"/>
                <a:gd name="connsiteY372" fmla="*/ 886691 h 2024971"/>
                <a:gd name="connsiteX373" fmla="*/ 757178 w 1119862"/>
                <a:gd name="connsiteY373" fmla="*/ 887580 h 2024971"/>
                <a:gd name="connsiteX374" fmla="*/ 784469 w 1119862"/>
                <a:gd name="connsiteY374" fmla="*/ 884850 h 2024971"/>
                <a:gd name="connsiteX375" fmla="*/ 782883 w 1119862"/>
                <a:gd name="connsiteY375" fmla="*/ 869174 h 2024971"/>
                <a:gd name="connsiteX376" fmla="*/ 782883 w 1119862"/>
                <a:gd name="connsiteY376" fmla="*/ 869174 h 2024971"/>
                <a:gd name="connsiteX377" fmla="*/ 624533 w 1119862"/>
                <a:gd name="connsiteY377" fmla="*/ 861368 h 2024971"/>
                <a:gd name="connsiteX378" fmla="*/ 602700 w 1119862"/>
                <a:gd name="connsiteY378" fmla="*/ 861812 h 2024971"/>
                <a:gd name="connsiteX379" fmla="*/ 576044 w 1119862"/>
                <a:gd name="connsiteY379" fmla="*/ 863272 h 2024971"/>
                <a:gd name="connsiteX380" fmla="*/ 574521 w 1119862"/>
                <a:gd name="connsiteY380" fmla="*/ 873998 h 2024971"/>
                <a:gd name="connsiteX381" fmla="*/ 626500 w 1119862"/>
                <a:gd name="connsiteY381" fmla="*/ 870761 h 2024971"/>
                <a:gd name="connsiteX382" fmla="*/ 624533 w 1119862"/>
                <a:gd name="connsiteY382" fmla="*/ 861368 h 2024971"/>
                <a:gd name="connsiteX383" fmla="*/ 624533 w 1119862"/>
                <a:gd name="connsiteY383" fmla="*/ 861368 h 2024971"/>
                <a:gd name="connsiteX384" fmla="*/ 458757 w 1119862"/>
                <a:gd name="connsiteY384" fmla="*/ 889039 h 2024971"/>
                <a:gd name="connsiteX385" fmla="*/ 435020 w 1119862"/>
                <a:gd name="connsiteY385" fmla="*/ 885802 h 2024971"/>
                <a:gd name="connsiteX386" fmla="*/ 407857 w 1119862"/>
                <a:gd name="connsiteY386" fmla="*/ 891260 h 2024971"/>
                <a:gd name="connsiteX387" fmla="*/ 407666 w 1119862"/>
                <a:gd name="connsiteY387" fmla="*/ 902177 h 2024971"/>
                <a:gd name="connsiteX388" fmla="*/ 436797 w 1119862"/>
                <a:gd name="connsiteY388" fmla="*/ 904081 h 2024971"/>
                <a:gd name="connsiteX389" fmla="*/ 459583 w 1119862"/>
                <a:gd name="connsiteY389" fmla="*/ 897417 h 2024971"/>
                <a:gd name="connsiteX390" fmla="*/ 458757 w 1119862"/>
                <a:gd name="connsiteY390" fmla="*/ 889039 h 2024971"/>
                <a:gd name="connsiteX391" fmla="*/ 458757 w 1119862"/>
                <a:gd name="connsiteY391" fmla="*/ 889039 h 2024971"/>
                <a:gd name="connsiteX392" fmla="*/ 560876 w 1119862"/>
                <a:gd name="connsiteY392" fmla="*/ 724977 h 2024971"/>
                <a:gd name="connsiteX393" fmla="*/ 532950 w 1119862"/>
                <a:gd name="connsiteY393" fmla="*/ 719265 h 2024971"/>
                <a:gd name="connsiteX394" fmla="*/ 498107 w 1119862"/>
                <a:gd name="connsiteY394" fmla="*/ 721613 h 2024971"/>
                <a:gd name="connsiteX395" fmla="*/ 497853 w 1119862"/>
                <a:gd name="connsiteY395" fmla="*/ 732720 h 2024971"/>
                <a:gd name="connsiteX396" fmla="*/ 532570 w 1119862"/>
                <a:gd name="connsiteY396" fmla="*/ 736909 h 2024971"/>
                <a:gd name="connsiteX397" fmla="*/ 560685 w 1119862"/>
                <a:gd name="connsiteY397" fmla="*/ 732720 h 2024971"/>
                <a:gd name="connsiteX398" fmla="*/ 560876 w 1119862"/>
                <a:gd name="connsiteY398" fmla="*/ 724977 h 2024971"/>
                <a:gd name="connsiteX399" fmla="*/ 560876 w 1119862"/>
                <a:gd name="connsiteY399" fmla="*/ 724977 h 2024971"/>
                <a:gd name="connsiteX400" fmla="*/ 258328 w 1119862"/>
                <a:gd name="connsiteY400" fmla="*/ 756076 h 2024971"/>
                <a:gd name="connsiteX401" fmla="*/ 238019 w 1119862"/>
                <a:gd name="connsiteY401" fmla="*/ 752839 h 2024971"/>
                <a:gd name="connsiteX402" fmla="*/ 212315 w 1119862"/>
                <a:gd name="connsiteY402" fmla="*/ 751633 h 2024971"/>
                <a:gd name="connsiteX403" fmla="*/ 210792 w 1119862"/>
                <a:gd name="connsiteY403" fmla="*/ 762232 h 2024971"/>
                <a:gd name="connsiteX404" fmla="*/ 259153 w 1119862"/>
                <a:gd name="connsiteY404" fmla="*/ 764644 h 2024971"/>
                <a:gd name="connsiteX405" fmla="*/ 258328 w 1119862"/>
                <a:gd name="connsiteY405" fmla="*/ 756076 h 2024971"/>
                <a:gd name="connsiteX406" fmla="*/ 258328 w 1119862"/>
                <a:gd name="connsiteY406" fmla="*/ 756076 h 2024971"/>
                <a:gd name="connsiteX407" fmla="*/ 357654 w 1119862"/>
                <a:gd name="connsiteY407" fmla="*/ 651165 h 2024971"/>
                <a:gd name="connsiteX408" fmla="*/ 330363 w 1119862"/>
                <a:gd name="connsiteY408" fmla="*/ 650340 h 2024971"/>
                <a:gd name="connsiteX409" fmla="*/ 303771 w 1119862"/>
                <a:gd name="connsiteY409" fmla="*/ 650657 h 2024971"/>
                <a:gd name="connsiteX410" fmla="*/ 302628 w 1119862"/>
                <a:gd name="connsiteY410" fmla="*/ 659099 h 2024971"/>
                <a:gd name="connsiteX411" fmla="*/ 357400 w 1119862"/>
                <a:gd name="connsiteY411" fmla="*/ 665508 h 2024971"/>
                <a:gd name="connsiteX412" fmla="*/ 357654 w 1119862"/>
                <a:gd name="connsiteY412" fmla="*/ 651165 h 2024971"/>
                <a:gd name="connsiteX413" fmla="*/ 357654 w 1119862"/>
                <a:gd name="connsiteY413" fmla="*/ 651165 h 2024971"/>
                <a:gd name="connsiteX414" fmla="*/ 336139 w 1119862"/>
                <a:gd name="connsiteY414" fmla="*/ 511284 h 2024971"/>
                <a:gd name="connsiteX415" fmla="*/ 313418 w 1119862"/>
                <a:gd name="connsiteY415" fmla="*/ 507730 h 2024971"/>
                <a:gd name="connsiteX416" fmla="*/ 290887 w 1119862"/>
                <a:gd name="connsiteY416" fmla="*/ 510586 h 2024971"/>
                <a:gd name="connsiteX417" fmla="*/ 290696 w 1119862"/>
                <a:gd name="connsiteY417" fmla="*/ 520423 h 2024971"/>
                <a:gd name="connsiteX418" fmla="*/ 313100 w 1119862"/>
                <a:gd name="connsiteY418" fmla="*/ 524485 h 2024971"/>
                <a:gd name="connsiteX419" fmla="*/ 335885 w 1119862"/>
                <a:gd name="connsiteY419" fmla="*/ 522137 h 2024971"/>
                <a:gd name="connsiteX420" fmla="*/ 336139 w 1119862"/>
                <a:gd name="connsiteY420" fmla="*/ 511284 h 2024971"/>
                <a:gd name="connsiteX421" fmla="*/ 336139 w 1119862"/>
                <a:gd name="connsiteY421" fmla="*/ 511284 h 2024971"/>
                <a:gd name="connsiteX422" fmla="*/ 483890 w 1119862"/>
                <a:gd name="connsiteY422" fmla="*/ 426492 h 2024971"/>
                <a:gd name="connsiteX423" fmla="*/ 457424 w 1119862"/>
                <a:gd name="connsiteY423" fmla="*/ 418432 h 2024971"/>
                <a:gd name="connsiteX424" fmla="*/ 424549 w 1119862"/>
                <a:gd name="connsiteY424" fmla="*/ 421478 h 2024971"/>
                <a:gd name="connsiteX425" fmla="*/ 425627 w 1119862"/>
                <a:gd name="connsiteY425" fmla="*/ 432077 h 2024971"/>
                <a:gd name="connsiteX426" fmla="*/ 455012 w 1119862"/>
                <a:gd name="connsiteY426" fmla="*/ 434616 h 2024971"/>
                <a:gd name="connsiteX427" fmla="*/ 481415 w 1119862"/>
                <a:gd name="connsiteY427" fmla="*/ 436076 h 2024971"/>
                <a:gd name="connsiteX428" fmla="*/ 483890 w 1119862"/>
                <a:gd name="connsiteY428" fmla="*/ 426492 h 2024971"/>
                <a:gd name="connsiteX429" fmla="*/ 483890 w 1119862"/>
                <a:gd name="connsiteY429" fmla="*/ 426492 h 2024971"/>
                <a:gd name="connsiteX430" fmla="*/ 622502 w 1119862"/>
                <a:gd name="connsiteY430" fmla="*/ 549047 h 2024971"/>
                <a:gd name="connsiteX431" fmla="*/ 575219 w 1119862"/>
                <a:gd name="connsiteY431" fmla="*/ 547397 h 2024971"/>
                <a:gd name="connsiteX432" fmla="*/ 573760 w 1119862"/>
                <a:gd name="connsiteY432" fmla="*/ 557742 h 2024971"/>
                <a:gd name="connsiteX433" fmla="*/ 623961 w 1119862"/>
                <a:gd name="connsiteY433" fmla="*/ 563390 h 2024971"/>
                <a:gd name="connsiteX434" fmla="*/ 622502 w 1119862"/>
                <a:gd name="connsiteY434" fmla="*/ 549047 h 2024971"/>
                <a:gd name="connsiteX435" fmla="*/ 622502 w 1119862"/>
                <a:gd name="connsiteY435" fmla="*/ 549047 h 2024971"/>
                <a:gd name="connsiteX436" fmla="*/ 809475 w 1119862"/>
                <a:gd name="connsiteY436" fmla="*/ 519344 h 2024971"/>
                <a:gd name="connsiteX437" fmla="*/ 784533 w 1119862"/>
                <a:gd name="connsiteY437" fmla="*/ 516996 h 2024971"/>
                <a:gd name="connsiteX438" fmla="*/ 757496 w 1119862"/>
                <a:gd name="connsiteY438" fmla="*/ 513061 h 2024971"/>
                <a:gd name="connsiteX439" fmla="*/ 755782 w 1119862"/>
                <a:gd name="connsiteY439" fmla="*/ 525310 h 2024971"/>
                <a:gd name="connsiteX440" fmla="*/ 784215 w 1119862"/>
                <a:gd name="connsiteY440" fmla="*/ 532355 h 2024971"/>
                <a:gd name="connsiteX441" fmla="*/ 810618 w 1119862"/>
                <a:gd name="connsiteY441" fmla="*/ 530832 h 2024971"/>
                <a:gd name="connsiteX442" fmla="*/ 809475 w 1119862"/>
                <a:gd name="connsiteY442" fmla="*/ 519344 h 2024971"/>
                <a:gd name="connsiteX443" fmla="*/ 809475 w 1119862"/>
                <a:gd name="connsiteY443" fmla="*/ 519344 h 2024971"/>
                <a:gd name="connsiteX444" fmla="*/ 914386 w 1119862"/>
                <a:gd name="connsiteY444" fmla="*/ 429285 h 2024971"/>
                <a:gd name="connsiteX445" fmla="*/ 880241 w 1119862"/>
                <a:gd name="connsiteY445" fmla="*/ 421161 h 2024971"/>
                <a:gd name="connsiteX446" fmla="*/ 876560 w 1119862"/>
                <a:gd name="connsiteY446" fmla="*/ 434806 h 2024971"/>
                <a:gd name="connsiteX447" fmla="*/ 911022 w 1119862"/>
                <a:gd name="connsiteY447" fmla="*/ 441978 h 2024971"/>
                <a:gd name="connsiteX448" fmla="*/ 914386 w 1119862"/>
                <a:gd name="connsiteY448" fmla="*/ 429285 h 2024971"/>
                <a:gd name="connsiteX449" fmla="*/ 914386 w 1119862"/>
                <a:gd name="connsiteY449" fmla="*/ 429285 h 2024971"/>
                <a:gd name="connsiteX450" fmla="*/ 945294 w 1119862"/>
                <a:gd name="connsiteY450" fmla="*/ 301779 h 2024971"/>
                <a:gd name="connsiteX451" fmla="*/ 903152 w 1119862"/>
                <a:gd name="connsiteY451" fmla="*/ 294164 h 2024971"/>
                <a:gd name="connsiteX452" fmla="*/ 901312 w 1119862"/>
                <a:gd name="connsiteY452" fmla="*/ 307111 h 2024971"/>
                <a:gd name="connsiteX453" fmla="*/ 943898 w 1119862"/>
                <a:gd name="connsiteY453" fmla="*/ 311807 h 2024971"/>
                <a:gd name="connsiteX454" fmla="*/ 945294 w 1119862"/>
                <a:gd name="connsiteY454" fmla="*/ 301779 h 2024971"/>
                <a:gd name="connsiteX455" fmla="*/ 945294 w 1119862"/>
                <a:gd name="connsiteY455" fmla="*/ 301779 h 2024971"/>
                <a:gd name="connsiteX456" fmla="*/ 749944 w 1119862"/>
                <a:gd name="connsiteY456" fmla="*/ 404913 h 2024971"/>
                <a:gd name="connsiteX457" fmla="*/ 732300 w 1119862"/>
                <a:gd name="connsiteY457" fmla="*/ 403073 h 2024971"/>
                <a:gd name="connsiteX458" fmla="*/ 712117 w 1119862"/>
                <a:gd name="connsiteY458" fmla="*/ 401550 h 2024971"/>
                <a:gd name="connsiteX459" fmla="*/ 710530 w 1119862"/>
                <a:gd name="connsiteY459" fmla="*/ 412466 h 2024971"/>
                <a:gd name="connsiteX460" fmla="*/ 750895 w 1119862"/>
                <a:gd name="connsiteY460" fmla="*/ 415132 h 2024971"/>
                <a:gd name="connsiteX461" fmla="*/ 749944 w 1119862"/>
                <a:gd name="connsiteY461" fmla="*/ 404913 h 2024971"/>
                <a:gd name="connsiteX462" fmla="*/ 749944 w 1119862"/>
                <a:gd name="connsiteY462" fmla="*/ 404913 h 2024971"/>
                <a:gd name="connsiteX463" fmla="*/ 613870 w 1119862"/>
                <a:gd name="connsiteY463" fmla="*/ 328118 h 2024971"/>
                <a:gd name="connsiteX464" fmla="*/ 568745 w 1119862"/>
                <a:gd name="connsiteY464" fmla="*/ 326024 h 2024971"/>
                <a:gd name="connsiteX465" fmla="*/ 567476 w 1119862"/>
                <a:gd name="connsiteY465" fmla="*/ 335100 h 2024971"/>
                <a:gd name="connsiteX466" fmla="*/ 613680 w 1119862"/>
                <a:gd name="connsiteY466" fmla="*/ 339606 h 2024971"/>
                <a:gd name="connsiteX467" fmla="*/ 613870 w 1119862"/>
                <a:gd name="connsiteY467" fmla="*/ 328118 h 2024971"/>
                <a:gd name="connsiteX468" fmla="*/ 613870 w 1119862"/>
                <a:gd name="connsiteY468" fmla="*/ 328118 h 2024971"/>
                <a:gd name="connsiteX469" fmla="*/ 474497 w 1119862"/>
                <a:gd name="connsiteY469" fmla="*/ 288324 h 2024971"/>
                <a:gd name="connsiteX470" fmla="*/ 428357 w 1119862"/>
                <a:gd name="connsiteY470" fmla="*/ 282676 h 2024971"/>
                <a:gd name="connsiteX471" fmla="*/ 427214 w 1119862"/>
                <a:gd name="connsiteY471" fmla="*/ 290610 h 2024971"/>
                <a:gd name="connsiteX472" fmla="*/ 473100 w 1119862"/>
                <a:gd name="connsiteY472" fmla="*/ 298289 h 2024971"/>
                <a:gd name="connsiteX473" fmla="*/ 474497 w 1119862"/>
                <a:gd name="connsiteY473" fmla="*/ 288324 h 2024971"/>
                <a:gd name="connsiteX474" fmla="*/ 474497 w 1119862"/>
                <a:gd name="connsiteY474" fmla="*/ 288324 h 2024971"/>
                <a:gd name="connsiteX475" fmla="*/ 595211 w 1119862"/>
                <a:gd name="connsiteY475" fmla="*/ 173830 h 2024971"/>
                <a:gd name="connsiteX476" fmla="*/ 568491 w 1119862"/>
                <a:gd name="connsiteY476" fmla="*/ 168753 h 2024971"/>
                <a:gd name="connsiteX477" fmla="*/ 541963 w 1119862"/>
                <a:gd name="connsiteY477" fmla="*/ 168499 h 2024971"/>
                <a:gd name="connsiteX478" fmla="*/ 541772 w 1119862"/>
                <a:gd name="connsiteY478" fmla="*/ 176876 h 2024971"/>
                <a:gd name="connsiteX479" fmla="*/ 595021 w 1119862"/>
                <a:gd name="connsiteY479" fmla="*/ 184746 h 2024971"/>
                <a:gd name="connsiteX480" fmla="*/ 595211 w 1119862"/>
                <a:gd name="connsiteY480" fmla="*/ 173830 h 2024971"/>
                <a:gd name="connsiteX481" fmla="*/ 595211 w 1119862"/>
                <a:gd name="connsiteY481" fmla="*/ 173830 h 2024971"/>
                <a:gd name="connsiteX482" fmla="*/ 812522 w 1119862"/>
                <a:gd name="connsiteY482" fmla="*/ 261986 h 2024971"/>
                <a:gd name="connsiteX483" fmla="*/ 790372 w 1119862"/>
                <a:gd name="connsiteY483" fmla="*/ 255385 h 2024971"/>
                <a:gd name="connsiteX484" fmla="*/ 761240 w 1119862"/>
                <a:gd name="connsiteY484" fmla="*/ 254878 h 2024971"/>
                <a:gd name="connsiteX485" fmla="*/ 761051 w 1119862"/>
                <a:gd name="connsiteY485" fmla="*/ 264017 h 2024971"/>
                <a:gd name="connsiteX486" fmla="*/ 787897 w 1119862"/>
                <a:gd name="connsiteY486" fmla="*/ 269983 h 2024971"/>
                <a:gd name="connsiteX487" fmla="*/ 811506 w 1119862"/>
                <a:gd name="connsiteY487" fmla="*/ 269094 h 2024971"/>
                <a:gd name="connsiteX488" fmla="*/ 812522 w 1119862"/>
                <a:gd name="connsiteY488" fmla="*/ 261986 h 2024971"/>
                <a:gd name="connsiteX489" fmla="*/ 812522 w 1119862"/>
                <a:gd name="connsiteY489" fmla="*/ 261986 h 2024971"/>
                <a:gd name="connsiteX490" fmla="*/ 885826 w 1119862"/>
                <a:gd name="connsiteY490" fmla="*/ 156440 h 2024971"/>
                <a:gd name="connsiteX491" fmla="*/ 861011 w 1119862"/>
                <a:gd name="connsiteY491" fmla="*/ 151490 h 2024971"/>
                <a:gd name="connsiteX492" fmla="*/ 832197 w 1119862"/>
                <a:gd name="connsiteY492" fmla="*/ 153076 h 2024971"/>
                <a:gd name="connsiteX493" fmla="*/ 832006 w 1119862"/>
                <a:gd name="connsiteY493" fmla="*/ 163295 h 2024971"/>
                <a:gd name="connsiteX494" fmla="*/ 860693 w 1119862"/>
                <a:gd name="connsiteY494" fmla="*/ 166468 h 2024971"/>
                <a:gd name="connsiteX495" fmla="*/ 885699 w 1119862"/>
                <a:gd name="connsiteY495" fmla="*/ 162851 h 2024971"/>
                <a:gd name="connsiteX496" fmla="*/ 885826 w 1119862"/>
                <a:gd name="connsiteY496" fmla="*/ 156440 h 2024971"/>
                <a:gd name="connsiteX497" fmla="*/ 885826 w 1119862"/>
                <a:gd name="connsiteY497" fmla="*/ 156440 h 2024971"/>
                <a:gd name="connsiteX498" fmla="*/ 839432 w 1119862"/>
                <a:gd name="connsiteY498" fmla="*/ 9133 h 2024971"/>
                <a:gd name="connsiteX499" fmla="*/ 787008 w 1119862"/>
                <a:gd name="connsiteY499" fmla="*/ 9705 h 2024971"/>
                <a:gd name="connsiteX500" fmla="*/ 789484 w 1119862"/>
                <a:gd name="connsiteY500" fmla="*/ 16749 h 2024971"/>
                <a:gd name="connsiteX501" fmla="*/ 814680 w 1119862"/>
                <a:gd name="connsiteY501" fmla="*/ 15480 h 2024971"/>
                <a:gd name="connsiteX502" fmla="*/ 837464 w 1119862"/>
                <a:gd name="connsiteY502" fmla="*/ 16813 h 2024971"/>
                <a:gd name="connsiteX503" fmla="*/ 839432 w 1119862"/>
                <a:gd name="connsiteY503" fmla="*/ 9133 h 2024971"/>
                <a:gd name="connsiteX504" fmla="*/ 839432 w 1119862"/>
                <a:gd name="connsiteY504" fmla="*/ 9133 h 2024971"/>
                <a:gd name="connsiteX505" fmla="*/ 739027 w 1119862"/>
                <a:gd name="connsiteY505" fmla="*/ 95004 h 2024971"/>
                <a:gd name="connsiteX506" fmla="*/ 687873 w 1119862"/>
                <a:gd name="connsiteY506" fmla="*/ 94687 h 2024971"/>
                <a:gd name="connsiteX507" fmla="*/ 689142 w 1119862"/>
                <a:gd name="connsiteY507" fmla="*/ 107380 h 2024971"/>
                <a:gd name="connsiteX508" fmla="*/ 737694 w 1119862"/>
                <a:gd name="connsiteY508" fmla="*/ 104524 h 2024971"/>
                <a:gd name="connsiteX509" fmla="*/ 739027 w 1119862"/>
                <a:gd name="connsiteY509" fmla="*/ 95004 h 202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</a:cxnLst>
              <a:rect l="l" t="t" r="r" b="b"/>
              <a:pathLst>
                <a:path w="1119862" h="2024971">
                  <a:moveTo>
                    <a:pt x="609618" y="50260"/>
                  </a:moveTo>
                  <a:cubicBezTo>
                    <a:pt x="603081" y="45944"/>
                    <a:pt x="596798" y="47214"/>
                    <a:pt x="589309" y="47594"/>
                  </a:cubicBezTo>
                  <a:cubicBezTo>
                    <a:pt x="581375" y="48039"/>
                    <a:pt x="573949" y="48292"/>
                    <a:pt x="566334" y="50895"/>
                  </a:cubicBezTo>
                  <a:cubicBezTo>
                    <a:pt x="562970" y="52037"/>
                    <a:pt x="562589" y="57559"/>
                    <a:pt x="566207" y="58765"/>
                  </a:cubicBezTo>
                  <a:cubicBezTo>
                    <a:pt x="573823" y="61303"/>
                    <a:pt x="581121" y="61684"/>
                    <a:pt x="589054" y="62128"/>
                  </a:cubicBezTo>
                  <a:cubicBezTo>
                    <a:pt x="596353" y="62509"/>
                    <a:pt x="603081" y="63842"/>
                    <a:pt x="609428" y="59590"/>
                  </a:cubicBezTo>
                  <a:cubicBezTo>
                    <a:pt x="612474" y="57559"/>
                    <a:pt x="612791" y="52418"/>
                    <a:pt x="609618" y="50260"/>
                  </a:cubicBezTo>
                  <a:lnTo>
                    <a:pt x="609618" y="50260"/>
                  </a:lnTo>
                  <a:close/>
                  <a:moveTo>
                    <a:pt x="756291" y="1655783"/>
                  </a:moveTo>
                  <a:cubicBezTo>
                    <a:pt x="748357" y="1648231"/>
                    <a:pt x="737504" y="1648992"/>
                    <a:pt x="727476" y="1649183"/>
                  </a:cubicBezTo>
                  <a:cubicBezTo>
                    <a:pt x="717131" y="1649437"/>
                    <a:pt x="703930" y="1649056"/>
                    <a:pt x="695235" y="1655783"/>
                  </a:cubicBezTo>
                  <a:cubicBezTo>
                    <a:pt x="691490" y="1658703"/>
                    <a:pt x="691300" y="1665811"/>
                    <a:pt x="696377" y="1667398"/>
                  </a:cubicBezTo>
                  <a:cubicBezTo>
                    <a:pt x="706151" y="1670444"/>
                    <a:pt x="717004" y="1667207"/>
                    <a:pt x="727095" y="1667144"/>
                  </a:cubicBezTo>
                  <a:cubicBezTo>
                    <a:pt x="736552" y="1667080"/>
                    <a:pt x="746389" y="1669873"/>
                    <a:pt x="755021" y="1664923"/>
                  </a:cubicBezTo>
                  <a:cubicBezTo>
                    <a:pt x="757814" y="1663399"/>
                    <a:pt x="758829" y="1658259"/>
                    <a:pt x="756291" y="1655783"/>
                  </a:cubicBezTo>
                  <a:lnTo>
                    <a:pt x="756291" y="1655783"/>
                  </a:lnTo>
                  <a:close/>
                  <a:moveTo>
                    <a:pt x="1115703" y="1703257"/>
                  </a:moveTo>
                  <a:cubicBezTo>
                    <a:pt x="1104025" y="1698877"/>
                    <a:pt x="1088413" y="1700591"/>
                    <a:pt x="1076290" y="1702241"/>
                  </a:cubicBezTo>
                  <a:cubicBezTo>
                    <a:pt x="1070578" y="1703066"/>
                    <a:pt x="1070388" y="1713919"/>
                    <a:pt x="1076036" y="1714998"/>
                  </a:cubicBezTo>
                  <a:cubicBezTo>
                    <a:pt x="1088095" y="1717410"/>
                    <a:pt x="1103581" y="1719885"/>
                    <a:pt x="1115450" y="1716140"/>
                  </a:cubicBezTo>
                  <a:cubicBezTo>
                    <a:pt x="1121162" y="1714427"/>
                    <a:pt x="1121415" y="1705415"/>
                    <a:pt x="1115703" y="1703257"/>
                  </a:cubicBezTo>
                  <a:lnTo>
                    <a:pt x="1115703" y="1703257"/>
                  </a:lnTo>
                  <a:close/>
                  <a:moveTo>
                    <a:pt x="1046842" y="1853800"/>
                  </a:moveTo>
                  <a:cubicBezTo>
                    <a:pt x="1038781" y="1850817"/>
                    <a:pt x="1030848" y="1852848"/>
                    <a:pt x="1022598" y="1853356"/>
                  </a:cubicBezTo>
                  <a:cubicBezTo>
                    <a:pt x="1013458" y="1853927"/>
                    <a:pt x="1004256" y="1854245"/>
                    <a:pt x="995116" y="1854562"/>
                  </a:cubicBezTo>
                  <a:cubicBezTo>
                    <a:pt x="990039" y="1854752"/>
                    <a:pt x="988389" y="1863066"/>
                    <a:pt x="993656" y="1864780"/>
                  </a:cubicBezTo>
                  <a:cubicBezTo>
                    <a:pt x="1009777" y="1869857"/>
                    <a:pt x="1034593" y="1873856"/>
                    <a:pt x="1048365" y="1860654"/>
                  </a:cubicBezTo>
                  <a:cubicBezTo>
                    <a:pt x="1050523" y="1858624"/>
                    <a:pt x="1049317" y="1854752"/>
                    <a:pt x="1046842" y="1853800"/>
                  </a:cubicBezTo>
                  <a:lnTo>
                    <a:pt x="1046842" y="1853800"/>
                  </a:lnTo>
                  <a:close/>
                  <a:moveTo>
                    <a:pt x="950499" y="1984669"/>
                  </a:moveTo>
                  <a:cubicBezTo>
                    <a:pt x="940471" y="1982067"/>
                    <a:pt x="930126" y="1983653"/>
                    <a:pt x="919908" y="1984479"/>
                  </a:cubicBezTo>
                  <a:cubicBezTo>
                    <a:pt x="909753" y="1985304"/>
                    <a:pt x="899154" y="1985113"/>
                    <a:pt x="889444" y="1988794"/>
                  </a:cubicBezTo>
                  <a:cubicBezTo>
                    <a:pt x="884937" y="1990508"/>
                    <a:pt x="883668" y="1998695"/>
                    <a:pt x="889190" y="2000092"/>
                  </a:cubicBezTo>
                  <a:cubicBezTo>
                    <a:pt x="899217" y="2002630"/>
                    <a:pt x="909309" y="2001488"/>
                    <a:pt x="919527" y="2001107"/>
                  </a:cubicBezTo>
                  <a:cubicBezTo>
                    <a:pt x="929618" y="2000726"/>
                    <a:pt x="940534" y="2001297"/>
                    <a:pt x="950182" y="1997616"/>
                  </a:cubicBezTo>
                  <a:cubicBezTo>
                    <a:pt x="955323" y="1995649"/>
                    <a:pt x="956782" y="1986319"/>
                    <a:pt x="950499" y="1984669"/>
                  </a:cubicBezTo>
                  <a:lnTo>
                    <a:pt x="950499" y="1984669"/>
                  </a:lnTo>
                  <a:close/>
                  <a:moveTo>
                    <a:pt x="708944" y="1957061"/>
                  </a:moveTo>
                  <a:cubicBezTo>
                    <a:pt x="695806" y="1948937"/>
                    <a:pt x="680638" y="1953761"/>
                    <a:pt x="667754" y="1960044"/>
                  </a:cubicBezTo>
                  <a:cubicBezTo>
                    <a:pt x="661153" y="1963281"/>
                    <a:pt x="665787" y="1973689"/>
                    <a:pt x="672133" y="1972420"/>
                  </a:cubicBezTo>
                  <a:cubicBezTo>
                    <a:pt x="683811" y="1970135"/>
                    <a:pt x="696504" y="1971024"/>
                    <a:pt x="707675" y="1966137"/>
                  </a:cubicBezTo>
                  <a:cubicBezTo>
                    <a:pt x="710975" y="1964740"/>
                    <a:pt x="712688" y="1959346"/>
                    <a:pt x="708944" y="1957061"/>
                  </a:cubicBezTo>
                  <a:lnTo>
                    <a:pt x="708944" y="1957061"/>
                  </a:lnTo>
                  <a:close/>
                  <a:moveTo>
                    <a:pt x="863486" y="1911999"/>
                  </a:moveTo>
                  <a:cubicBezTo>
                    <a:pt x="854791" y="1899116"/>
                    <a:pt x="830737" y="1902924"/>
                    <a:pt x="818488" y="1905843"/>
                  </a:cubicBezTo>
                  <a:cubicBezTo>
                    <a:pt x="811824" y="1907430"/>
                    <a:pt x="813030" y="1919044"/>
                    <a:pt x="819820" y="1919108"/>
                  </a:cubicBezTo>
                  <a:cubicBezTo>
                    <a:pt x="828579" y="1919171"/>
                    <a:pt x="837274" y="1919552"/>
                    <a:pt x="845969" y="1920948"/>
                  </a:cubicBezTo>
                  <a:cubicBezTo>
                    <a:pt x="852506" y="1922027"/>
                    <a:pt x="856377" y="1923360"/>
                    <a:pt x="862344" y="1920250"/>
                  </a:cubicBezTo>
                  <a:cubicBezTo>
                    <a:pt x="865390" y="1918663"/>
                    <a:pt x="865199" y="1914475"/>
                    <a:pt x="863486" y="1911999"/>
                  </a:cubicBezTo>
                  <a:lnTo>
                    <a:pt x="863486" y="1911999"/>
                  </a:lnTo>
                  <a:close/>
                  <a:moveTo>
                    <a:pt x="985850" y="1770595"/>
                  </a:moveTo>
                  <a:cubicBezTo>
                    <a:pt x="975950" y="1756442"/>
                    <a:pt x="950943" y="1761265"/>
                    <a:pt x="937806" y="1765454"/>
                  </a:cubicBezTo>
                  <a:cubicBezTo>
                    <a:pt x="933236" y="1766914"/>
                    <a:pt x="934188" y="1773895"/>
                    <a:pt x="938694" y="1774403"/>
                  </a:cubicBezTo>
                  <a:cubicBezTo>
                    <a:pt x="947199" y="1775418"/>
                    <a:pt x="956021" y="1777069"/>
                    <a:pt x="964525" y="1778592"/>
                  </a:cubicBezTo>
                  <a:cubicBezTo>
                    <a:pt x="971126" y="1779861"/>
                    <a:pt x="977091" y="1782400"/>
                    <a:pt x="983502" y="1779671"/>
                  </a:cubicBezTo>
                  <a:cubicBezTo>
                    <a:pt x="987120" y="1778147"/>
                    <a:pt x="988262" y="1774086"/>
                    <a:pt x="985850" y="1770595"/>
                  </a:cubicBezTo>
                  <a:lnTo>
                    <a:pt x="985850" y="1770595"/>
                  </a:lnTo>
                  <a:close/>
                  <a:moveTo>
                    <a:pt x="761494" y="1752634"/>
                  </a:moveTo>
                  <a:cubicBezTo>
                    <a:pt x="748801" y="1750667"/>
                    <a:pt x="737504" y="1752317"/>
                    <a:pt x="725763" y="1758092"/>
                  </a:cubicBezTo>
                  <a:cubicBezTo>
                    <a:pt x="719416" y="1761202"/>
                    <a:pt x="723858" y="1771357"/>
                    <a:pt x="730015" y="1770151"/>
                  </a:cubicBezTo>
                  <a:cubicBezTo>
                    <a:pt x="740360" y="1768056"/>
                    <a:pt x="750705" y="1767549"/>
                    <a:pt x="761113" y="1769262"/>
                  </a:cubicBezTo>
                  <a:cubicBezTo>
                    <a:pt x="770571" y="1770849"/>
                    <a:pt x="770951" y="1754094"/>
                    <a:pt x="761494" y="1752634"/>
                  </a:cubicBezTo>
                  <a:lnTo>
                    <a:pt x="761494" y="1752634"/>
                  </a:lnTo>
                  <a:close/>
                  <a:moveTo>
                    <a:pt x="530919" y="2007898"/>
                  </a:moveTo>
                  <a:cubicBezTo>
                    <a:pt x="515497" y="1997299"/>
                    <a:pt x="485159" y="2003773"/>
                    <a:pt x="471006" y="2014689"/>
                  </a:cubicBezTo>
                  <a:cubicBezTo>
                    <a:pt x="467325" y="2017481"/>
                    <a:pt x="467960" y="2025098"/>
                    <a:pt x="473291" y="2024970"/>
                  </a:cubicBezTo>
                  <a:cubicBezTo>
                    <a:pt x="482684" y="2024717"/>
                    <a:pt x="491887" y="2022432"/>
                    <a:pt x="501216" y="2021480"/>
                  </a:cubicBezTo>
                  <a:cubicBezTo>
                    <a:pt x="510482" y="2020528"/>
                    <a:pt x="520511" y="2022813"/>
                    <a:pt x="529333" y="2019449"/>
                  </a:cubicBezTo>
                  <a:cubicBezTo>
                    <a:pt x="533775" y="2017799"/>
                    <a:pt x="535298" y="2010945"/>
                    <a:pt x="530919" y="2007898"/>
                  </a:cubicBezTo>
                  <a:lnTo>
                    <a:pt x="530919" y="2007898"/>
                  </a:lnTo>
                  <a:close/>
                  <a:moveTo>
                    <a:pt x="486619" y="1901464"/>
                  </a:moveTo>
                  <a:cubicBezTo>
                    <a:pt x="480399" y="1893848"/>
                    <a:pt x="470689" y="1894165"/>
                    <a:pt x="461994" y="1893467"/>
                  </a:cubicBezTo>
                  <a:cubicBezTo>
                    <a:pt x="451459" y="1892642"/>
                    <a:pt x="441240" y="1893340"/>
                    <a:pt x="430832" y="1895054"/>
                  </a:cubicBezTo>
                  <a:cubicBezTo>
                    <a:pt x="423724" y="1896196"/>
                    <a:pt x="425247" y="1908763"/>
                    <a:pt x="432228" y="1908826"/>
                  </a:cubicBezTo>
                  <a:cubicBezTo>
                    <a:pt x="442002" y="1908953"/>
                    <a:pt x="451903" y="1909270"/>
                    <a:pt x="461677" y="1910223"/>
                  </a:cubicBezTo>
                  <a:cubicBezTo>
                    <a:pt x="469990" y="1910984"/>
                    <a:pt x="477860" y="1913967"/>
                    <a:pt x="485540" y="1909588"/>
                  </a:cubicBezTo>
                  <a:cubicBezTo>
                    <a:pt x="488269" y="1908064"/>
                    <a:pt x="488587" y="1903876"/>
                    <a:pt x="486619" y="1901464"/>
                  </a:cubicBezTo>
                  <a:lnTo>
                    <a:pt x="486619" y="1901464"/>
                  </a:lnTo>
                  <a:close/>
                  <a:moveTo>
                    <a:pt x="545961" y="1774657"/>
                  </a:moveTo>
                  <a:cubicBezTo>
                    <a:pt x="536948" y="1768183"/>
                    <a:pt x="525588" y="1769897"/>
                    <a:pt x="515242" y="1769707"/>
                  </a:cubicBezTo>
                  <a:cubicBezTo>
                    <a:pt x="503565" y="1769516"/>
                    <a:pt x="492014" y="1769072"/>
                    <a:pt x="480399" y="1770976"/>
                  </a:cubicBezTo>
                  <a:cubicBezTo>
                    <a:pt x="474624" y="1771928"/>
                    <a:pt x="474434" y="1782654"/>
                    <a:pt x="480146" y="1783923"/>
                  </a:cubicBezTo>
                  <a:cubicBezTo>
                    <a:pt x="491633" y="1786462"/>
                    <a:pt x="503247" y="1786652"/>
                    <a:pt x="514862" y="1787033"/>
                  </a:cubicBezTo>
                  <a:cubicBezTo>
                    <a:pt x="525207" y="1787414"/>
                    <a:pt x="536504" y="1789762"/>
                    <a:pt x="545770" y="1783796"/>
                  </a:cubicBezTo>
                  <a:cubicBezTo>
                    <a:pt x="548944" y="1781829"/>
                    <a:pt x="549007" y="1776878"/>
                    <a:pt x="545961" y="1774657"/>
                  </a:cubicBezTo>
                  <a:lnTo>
                    <a:pt x="545961" y="1774657"/>
                  </a:lnTo>
                  <a:close/>
                  <a:moveTo>
                    <a:pt x="301105" y="1826255"/>
                  </a:moveTo>
                  <a:cubicBezTo>
                    <a:pt x="291839" y="1823082"/>
                    <a:pt x="282001" y="1824352"/>
                    <a:pt x="272545" y="1825304"/>
                  </a:cubicBezTo>
                  <a:cubicBezTo>
                    <a:pt x="262898" y="1826255"/>
                    <a:pt x="253251" y="1826827"/>
                    <a:pt x="243921" y="1830000"/>
                  </a:cubicBezTo>
                  <a:cubicBezTo>
                    <a:pt x="239479" y="1831523"/>
                    <a:pt x="238273" y="1840028"/>
                    <a:pt x="243668" y="1841170"/>
                  </a:cubicBezTo>
                  <a:cubicBezTo>
                    <a:pt x="253822" y="1843265"/>
                    <a:pt x="263977" y="1842820"/>
                    <a:pt x="274259" y="1842503"/>
                  </a:cubicBezTo>
                  <a:cubicBezTo>
                    <a:pt x="283842" y="1842122"/>
                    <a:pt x="293362" y="1841868"/>
                    <a:pt x="302184" y="1837616"/>
                  </a:cubicBezTo>
                  <a:cubicBezTo>
                    <a:pt x="306690" y="1835331"/>
                    <a:pt x="305358" y="1827652"/>
                    <a:pt x="301105" y="1826255"/>
                  </a:cubicBezTo>
                  <a:lnTo>
                    <a:pt x="301105" y="1826255"/>
                  </a:lnTo>
                  <a:close/>
                  <a:moveTo>
                    <a:pt x="304532" y="1658259"/>
                  </a:moveTo>
                  <a:cubicBezTo>
                    <a:pt x="296408" y="1654705"/>
                    <a:pt x="286381" y="1656481"/>
                    <a:pt x="277813" y="1657307"/>
                  </a:cubicBezTo>
                  <a:cubicBezTo>
                    <a:pt x="268801" y="1658195"/>
                    <a:pt x="259915" y="1659718"/>
                    <a:pt x="251029" y="1661559"/>
                  </a:cubicBezTo>
                  <a:cubicBezTo>
                    <a:pt x="245191" y="1662765"/>
                    <a:pt x="246651" y="1672348"/>
                    <a:pt x="252172" y="1672729"/>
                  </a:cubicBezTo>
                  <a:cubicBezTo>
                    <a:pt x="267975" y="1673935"/>
                    <a:pt x="291205" y="1677552"/>
                    <a:pt x="305612" y="1668985"/>
                  </a:cubicBezTo>
                  <a:cubicBezTo>
                    <a:pt x="309800" y="1666446"/>
                    <a:pt x="308531" y="1659972"/>
                    <a:pt x="304532" y="1658259"/>
                  </a:cubicBezTo>
                  <a:lnTo>
                    <a:pt x="304532" y="1658259"/>
                  </a:lnTo>
                  <a:close/>
                  <a:moveTo>
                    <a:pt x="129808" y="1700591"/>
                  </a:moveTo>
                  <a:cubicBezTo>
                    <a:pt x="121811" y="1696910"/>
                    <a:pt x="113243" y="1698116"/>
                    <a:pt x="104739" y="1698370"/>
                  </a:cubicBezTo>
                  <a:cubicBezTo>
                    <a:pt x="96424" y="1698624"/>
                    <a:pt x="87602" y="1699004"/>
                    <a:pt x="79732" y="1702241"/>
                  </a:cubicBezTo>
                  <a:cubicBezTo>
                    <a:pt x="75036" y="1704145"/>
                    <a:pt x="74211" y="1711634"/>
                    <a:pt x="79479" y="1713538"/>
                  </a:cubicBezTo>
                  <a:cubicBezTo>
                    <a:pt x="88174" y="1716648"/>
                    <a:pt x="97440" y="1716521"/>
                    <a:pt x="106452" y="1716458"/>
                  </a:cubicBezTo>
                  <a:cubicBezTo>
                    <a:pt x="114957" y="1716394"/>
                    <a:pt x="123081" y="1716775"/>
                    <a:pt x="130887" y="1712777"/>
                  </a:cubicBezTo>
                  <a:cubicBezTo>
                    <a:pt x="136091" y="1710175"/>
                    <a:pt x="134124" y="1702558"/>
                    <a:pt x="129808" y="1700591"/>
                  </a:cubicBezTo>
                  <a:lnTo>
                    <a:pt x="129808" y="1700591"/>
                  </a:lnTo>
                  <a:close/>
                  <a:moveTo>
                    <a:pt x="58978" y="1470904"/>
                  </a:moveTo>
                  <a:cubicBezTo>
                    <a:pt x="43620" y="1462654"/>
                    <a:pt x="20962" y="1464177"/>
                    <a:pt x="4461" y="1467223"/>
                  </a:cubicBezTo>
                  <a:cubicBezTo>
                    <a:pt x="-1315" y="1468302"/>
                    <a:pt x="-1569" y="1478837"/>
                    <a:pt x="4207" y="1480170"/>
                  </a:cubicBezTo>
                  <a:cubicBezTo>
                    <a:pt x="20518" y="1484042"/>
                    <a:pt x="43112" y="1486834"/>
                    <a:pt x="58789" y="1479409"/>
                  </a:cubicBezTo>
                  <a:cubicBezTo>
                    <a:pt x="61708" y="1478012"/>
                    <a:pt x="61835" y="1472427"/>
                    <a:pt x="58978" y="1470904"/>
                  </a:cubicBezTo>
                  <a:lnTo>
                    <a:pt x="58978" y="1470904"/>
                  </a:lnTo>
                  <a:close/>
                  <a:moveTo>
                    <a:pt x="72053" y="1221606"/>
                  </a:moveTo>
                  <a:cubicBezTo>
                    <a:pt x="60756" y="1211007"/>
                    <a:pt x="40320" y="1217354"/>
                    <a:pt x="27753" y="1222304"/>
                  </a:cubicBezTo>
                  <a:cubicBezTo>
                    <a:pt x="21661" y="1224652"/>
                    <a:pt x="23818" y="1234109"/>
                    <a:pt x="30228" y="1233094"/>
                  </a:cubicBezTo>
                  <a:cubicBezTo>
                    <a:pt x="38352" y="1231888"/>
                    <a:pt x="46539" y="1231316"/>
                    <a:pt x="54727" y="1231443"/>
                  </a:cubicBezTo>
                  <a:cubicBezTo>
                    <a:pt x="60883" y="1231570"/>
                    <a:pt x="65516" y="1232332"/>
                    <a:pt x="71037" y="1229095"/>
                  </a:cubicBezTo>
                  <a:cubicBezTo>
                    <a:pt x="73258" y="1227889"/>
                    <a:pt x="74147" y="1223637"/>
                    <a:pt x="72053" y="1221606"/>
                  </a:cubicBezTo>
                  <a:lnTo>
                    <a:pt x="72053" y="1221606"/>
                  </a:lnTo>
                  <a:close/>
                  <a:moveTo>
                    <a:pt x="183247" y="1360535"/>
                  </a:moveTo>
                  <a:cubicBezTo>
                    <a:pt x="175187" y="1356537"/>
                    <a:pt x="165603" y="1358060"/>
                    <a:pt x="156972" y="1357742"/>
                  </a:cubicBezTo>
                  <a:cubicBezTo>
                    <a:pt x="147198" y="1357362"/>
                    <a:pt x="137488" y="1356473"/>
                    <a:pt x="127714" y="1355775"/>
                  </a:cubicBezTo>
                  <a:cubicBezTo>
                    <a:pt x="122065" y="1355331"/>
                    <a:pt x="120986" y="1364661"/>
                    <a:pt x="126190" y="1366501"/>
                  </a:cubicBezTo>
                  <a:cubicBezTo>
                    <a:pt x="141994" y="1372150"/>
                    <a:pt x="169031" y="1379385"/>
                    <a:pt x="184136" y="1368976"/>
                  </a:cubicBezTo>
                  <a:cubicBezTo>
                    <a:pt x="187373" y="1366755"/>
                    <a:pt x="186484" y="1362058"/>
                    <a:pt x="183247" y="1360535"/>
                  </a:cubicBezTo>
                  <a:lnTo>
                    <a:pt x="183247" y="1360535"/>
                  </a:lnTo>
                  <a:close/>
                  <a:moveTo>
                    <a:pt x="568491" y="1592189"/>
                  </a:moveTo>
                  <a:cubicBezTo>
                    <a:pt x="554275" y="1584827"/>
                    <a:pt x="527682" y="1585906"/>
                    <a:pt x="514926" y="1596696"/>
                  </a:cubicBezTo>
                  <a:cubicBezTo>
                    <a:pt x="512196" y="1598980"/>
                    <a:pt x="513719" y="1604248"/>
                    <a:pt x="516766" y="1605137"/>
                  </a:cubicBezTo>
                  <a:cubicBezTo>
                    <a:pt x="524826" y="1607485"/>
                    <a:pt x="533141" y="1605454"/>
                    <a:pt x="541391" y="1605264"/>
                  </a:cubicBezTo>
                  <a:cubicBezTo>
                    <a:pt x="549832" y="1605073"/>
                    <a:pt x="558464" y="1606724"/>
                    <a:pt x="566778" y="1604756"/>
                  </a:cubicBezTo>
                  <a:cubicBezTo>
                    <a:pt x="571601" y="1603677"/>
                    <a:pt x="573442" y="1594728"/>
                    <a:pt x="568491" y="1592189"/>
                  </a:cubicBezTo>
                  <a:lnTo>
                    <a:pt x="568491" y="1592189"/>
                  </a:lnTo>
                  <a:close/>
                  <a:moveTo>
                    <a:pt x="435528" y="1647977"/>
                  </a:moveTo>
                  <a:cubicBezTo>
                    <a:pt x="427468" y="1644994"/>
                    <a:pt x="418709" y="1646010"/>
                    <a:pt x="410269" y="1645946"/>
                  </a:cubicBezTo>
                  <a:cubicBezTo>
                    <a:pt x="401320" y="1645819"/>
                    <a:pt x="394148" y="1646327"/>
                    <a:pt x="385516" y="1648929"/>
                  </a:cubicBezTo>
                  <a:cubicBezTo>
                    <a:pt x="381264" y="1650198"/>
                    <a:pt x="381137" y="1656926"/>
                    <a:pt x="385326" y="1658449"/>
                  </a:cubicBezTo>
                  <a:cubicBezTo>
                    <a:pt x="393830" y="1661496"/>
                    <a:pt x="401065" y="1662384"/>
                    <a:pt x="409951" y="1662765"/>
                  </a:cubicBezTo>
                  <a:cubicBezTo>
                    <a:pt x="418329" y="1663145"/>
                    <a:pt x="427150" y="1664605"/>
                    <a:pt x="435274" y="1662067"/>
                  </a:cubicBezTo>
                  <a:cubicBezTo>
                    <a:pt x="441494" y="1660163"/>
                    <a:pt x="441684" y="1650262"/>
                    <a:pt x="435528" y="1647977"/>
                  </a:cubicBezTo>
                  <a:lnTo>
                    <a:pt x="435528" y="1647977"/>
                  </a:lnTo>
                  <a:close/>
                  <a:moveTo>
                    <a:pt x="327507" y="1495466"/>
                  </a:moveTo>
                  <a:cubicBezTo>
                    <a:pt x="313164" y="1485946"/>
                    <a:pt x="290316" y="1486390"/>
                    <a:pt x="275147" y="1493245"/>
                  </a:cubicBezTo>
                  <a:cubicBezTo>
                    <a:pt x="271530" y="1494831"/>
                    <a:pt x="272481" y="1501495"/>
                    <a:pt x="276036" y="1502447"/>
                  </a:cubicBezTo>
                  <a:cubicBezTo>
                    <a:pt x="284350" y="1504669"/>
                    <a:pt x="292474" y="1504732"/>
                    <a:pt x="300915" y="1505494"/>
                  </a:cubicBezTo>
                  <a:cubicBezTo>
                    <a:pt x="309356" y="1506255"/>
                    <a:pt x="317480" y="1508032"/>
                    <a:pt x="325984" y="1506573"/>
                  </a:cubicBezTo>
                  <a:cubicBezTo>
                    <a:pt x="330681" y="1505621"/>
                    <a:pt x="331315" y="1498005"/>
                    <a:pt x="327507" y="1495466"/>
                  </a:cubicBezTo>
                  <a:lnTo>
                    <a:pt x="327507" y="1495466"/>
                  </a:lnTo>
                  <a:close/>
                  <a:moveTo>
                    <a:pt x="538726" y="1479790"/>
                  </a:moveTo>
                  <a:cubicBezTo>
                    <a:pt x="523937" y="1464430"/>
                    <a:pt x="496329" y="1468619"/>
                    <a:pt x="479130" y="1475981"/>
                  </a:cubicBezTo>
                  <a:cubicBezTo>
                    <a:pt x="472339" y="1478901"/>
                    <a:pt x="474561" y="1489436"/>
                    <a:pt x="481922" y="1488294"/>
                  </a:cubicBezTo>
                  <a:cubicBezTo>
                    <a:pt x="491696" y="1486771"/>
                    <a:pt x="501787" y="1486199"/>
                    <a:pt x="511625" y="1487215"/>
                  </a:cubicBezTo>
                  <a:cubicBezTo>
                    <a:pt x="519939" y="1488104"/>
                    <a:pt x="527936" y="1490642"/>
                    <a:pt x="536250" y="1489373"/>
                  </a:cubicBezTo>
                  <a:cubicBezTo>
                    <a:pt x="540058" y="1488802"/>
                    <a:pt x="541391" y="1482582"/>
                    <a:pt x="538726" y="1479790"/>
                  </a:cubicBezTo>
                  <a:lnTo>
                    <a:pt x="538726" y="1479790"/>
                  </a:lnTo>
                  <a:close/>
                  <a:moveTo>
                    <a:pt x="787579" y="1497180"/>
                  </a:moveTo>
                  <a:cubicBezTo>
                    <a:pt x="780725" y="1491721"/>
                    <a:pt x="771585" y="1491848"/>
                    <a:pt x="763399" y="1490706"/>
                  </a:cubicBezTo>
                  <a:cubicBezTo>
                    <a:pt x="754386" y="1489436"/>
                    <a:pt x="745120" y="1487215"/>
                    <a:pt x="736298" y="1490198"/>
                  </a:cubicBezTo>
                  <a:cubicBezTo>
                    <a:pt x="732363" y="1491531"/>
                    <a:pt x="731284" y="1497497"/>
                    <a:pt x="734965" y="1500036"/>
                  </a:cubicBezTo>
                  <a:cubicBezTo>
                    <a:pt x="742137" y="1505049"/>
                    <a:pt x="750515" y="1505811"/>
                    <a:pt x="758765" y="1507144"/>
                  </a:cubicBezTo>
                  <a:cubicBezTo>
                    <a:pt x="767651" y="1508604"/>
                    <a:pt x="777488" y="1511904"/>
                    <a:pt x="786056" y="1508413"/>
                  </a:cubicBezTo>
                  <a:cubicBezTo>
                    <a:pt x="790499" y="1506573"/>
                    <a:pt x="791641" y="1500416"/>
                    <a:pt x="787579" y="1497180"/>
                  </a:cubicBezTo>
                  <a:lnTo>
                    <a:pt x="787579" y="1497180"/>
                  </a:lnTo>
                  <a:close/>
                  <a:moveTo>
                    <a:pt x="943771" y="1601519"/>
                  </a:moveTo>
                  <a:cubicBezTo>
                    <a:pt x="930253" y="1595299"/>
                    <a:pt x="911403" y="1599171"/>
                    <a:pt x="897187" y="1600884"/>
                  </a:cubicBezTo>
                  <a:cubicBezTo>
                    <a:pt x="891856" y="1601519"/>
                    <a:pt x="891665" y="1611801"/>
                    <a:pt x="896933" y="1612753"/>
                  </a:cubicBezTo>
                  <a:cubicBezTo>
                    <a:pt x="911086" y="1615291"/>
                    <a:pt x="929682" y="1620115"/>
                    <a:pt x="943454" y="1614657"/>
                  </a:cubicBezTo>
                  <a:cubicBezTo>
                    <a:pt x="949356" y="1612372"/>
                    <a:pt x="949484" y="1604185"/>
                    <a:pt x="943771" y="1601519"/>
                  </a:cubicBezTo>
                  <a:lnTo>
                    <a:pt x="943771" y="1601519"/>
                  </a:lnTo>
                  <a:close/>
                  <a:moveTo>
                    <a:pt x="1117862" y="1450404"/>
                  </a:moveTo>
                  <a:cubicBezTo>
                    <a:pt x="1100789" y="1435363"/>
                    <a:pt x="1071657" y="1441329"/>
                    <a:pt x="1052681" y="1448183"/>
                  </a:cubicBezTo>
                  <a:cubicBezTo>
                    <a:pt x="1045827" y="1450658"/>
                    <a:pt x="1048301" y="1461828"/>
                    <a:pt x="1055410" y="1460305"/>
                  </a:cubicBezTo>
                  <a:cubicBezTo>
                    <a:pt x="1066453" y="1457957"/>
                    <a:pt x="1077877" y="1457068"/>
                    <a:pt x="1089111" y="1457766"/>
                  </a:cubicBezTo>
                  <a:cubicBezTo>
                    <a:pt x="1098440" y="1458338"/>
                    <a:pt x="1107326" y="1460876"/>
                    <a:pt x="1116655" y="1459353"/>
                  </a:cubicBezTo>
                  <a:cubicBezTo>
                    <a:pt x="1120844" y="1458655"/>
                    <a:pt x="1120527" y="1452753"/>
                    <a:pt x="1117862" y="1450404"/>
                  </a:cubicBezTo>
                  <a:lnTo>
                    <a:pt x="1117862" y="1450404"/>
                  </a:lnTo>
                  <a:close/>
                  <a:moveTo>
                    <a:pt x="936346" y="1420194"/>
                  </a:moveTo>
                  <a:cubicBezTo>
                    <a:pt x="925683" y="1415307"/>
                    <a:pt x="908357" y="1415942"/>
                    <a:pt x="897441" y="1420067"/>
                  </a:cubicBezTo>
                  <a:cubicBezTo>
                    <a:pt x="893061" y="1421717"/>
                    <a:pt x="892934" y="1428064"/>
                    <a:pt x="897250" y="1429904"/>
                  </a:cubicBezTo>
                  <a:cubicBezTo>
                    <a:pt x="907976" y="1434601"/>
                    <a:pt x="925239" y="1436188"/>
                    <a:pt x="936156" y="1431872"/>
                  </a:cubicBezTo>
                  <a:cubicBezTo>
                    <a:pt x="941296" y="1429841"/>
                    <a:pt x="941423" y="1422542"/>
                    <a:pt x="936346" y="1420194"/>
                  </a:cubicBezTo>
                  <a:lnTo>
                    <a:pt x="936346" y="1420194"/>
                  </a:lnTo>
                  <a:close/>
                  <a:moveTo>
                    <a:pt x="1091268" y="1290531"/>
                  </a:moveTo>
                  <a:cubicBezTo>
                    <a:pt x="1075846" y="1286152"/>
                    <a:pt x="1058330" y="1288754"/>
                    <a:pt x="1042590" y="1289833"/>
                  </a:cubicBezTo>
                  <a:cubicBezTo>
                    <a:pt x="1036053" y="1290277"/>
                    <a:pt x="1035798" y="1300432"/>
                    <a:pt x="1042336" y="1301194"/>
                  </a:cubicBezTo>
                  <a:cubicBezTo>
                    <a:pt x="1058012" y="1303098"/>
                    <a:pt x="1075338" y="1306715"/>
                    <a:pt x="1090952" y="1303098"/>
                  </a:cubicBezTo>
                  <a:cubicBezTo>
                    <a:pt x="1096663" y="1301892"/>
                    <a:pt x="1096854" y="1292118"/>
                    <a:pt x="1091268" y="1290531"/>
                  </a:cubicBezTo>
                  <a:lnTo>
                    <a:pt x="1091268" y="1290531"/>
                  </a:lnTo>
                  <a:close/>
                  <a:moveTo>
                    <a:pt x="1081305" y="1167977"/>
                  </a:moveTo>
                  <a:cubicBezTo>
                    <a:pt x="1073435" y="1167088"/>
                    <a:pt x="1065374" y="1167215"/>
                    <a:pt x="1057441" y="1167151"/>
                  </a:cubicBezTo>
                  <a:cubicBezTo>
                    <a:pt x="1050840" y="1167151"/>
                    <a:pt x="1045128" y="1166453"/>
                    <a:pt x="1039416" y="1170388"/>
                  </a:cubicBezTo>
                  <a:cubicBezTo>
                    <a:pt x="1036814" y="1172229"/>
                    <a:pt x="1036751" y="1176164"/>
                    <a:pt x="1039289" y="1178068"/>
                  </a:cubicBezTo>
                  <a:cubicBezTo>
                    <a:pt x="1044811" y="1182257"/>
                    <a:pt x="1050649" y="1181876"/>
                    <a:pt x="1057187" y="1182257"/>
                  </a:cubicBezTo>
                  <a:cubicBezTo>
                    <a:pt x="1065120" y="1182637"/>
                    <a:pt x="1073181" y="1183272"/>
                    <a:pt x="1081114" y="1182764"/>
                  </a:cubicBezTo>
                  <a:cubicBezTo>
                    <a:pt x="1089555" y="1182193"/>
                    <a:pt x="1089809" y="1168928"/>
                    <a:pt x="1081305" y="1167977"/>
                  </a:cubicBezTo>
                  <a:lnTo>
                    <a:pt x="1081305" y="1167977"/>
                  </a:lnTo>
                  <a:close/>
                  <a:moveTo>
                    <a:pt x="765429" y="1376783"/>
                  </a:moveTo>
                  <a:cubicBezTo>
                    <a:pt x="755148" y="1366184"/>
                    <a:pt x="737123" y="1368024"/>
                    <a:pt x="724366" y="1370690"/>
                  </a:cubicBezTo>
                  <a:cubicBezTo>
                    <a:pt x="718781" y="1371832"/>
                    <a:pt x="719860" y="1381670"/>
                    <a:pt x="725445" y="1381670"/>
                  </a:cubicBezTo>
                  <a:cubicBezTo>
                    <a:pt x="731602" y="1381670"/>
                    <a:pt x="737694" y="1382241"/>
                    <a:pt x="743787" y="1383256"/>
                  </a:cubicBezTo>
                  <a:cubicBezTo>
                    <a:pt x="749817" y="1384272"/>
                    <a:pt x="755528" y="1386937"/>
                    <a:pt x="761685" y="1386239"/>
                  </a:cubicBezTo>
                  <a:cubicBezTo>
                    <a:pt x="765556" y="1385732"/>
                    <a:pt x="768984" y="1380464"/>
                    <a:pt x="765429" y="1376783"/>
                  </a:cubicBezTo>
                  <a:lnTo>
                    <a:pt x="765429" y="1376783"/>
                  </a:lnTo>
                  <a:close/>
                  <a:moveTo>
                    <a:pt x="892046" y="1281582"/>
                  </a:moveTo>
                  <a:cubicBezTo>
                    <a:pt x="878464" y="1274791"/>
                    <a:pt x="858027" y="1279297"/>
                    <a:pt x="843494" y="1279932"/>
                  </a:cubicBezTo>
                  <a:cubicBezTo>
                    <a:pt x="836386" y="1280250"/>
                    <a:pt x="836132" y="1291546"/>
                    <a:pt x="843240" y="1292245"/>
                  </a:cubicBezTo>
                  <a:cubicBezTo>
                    <a:pt x="857774" y="1293641"/>
                    <a:pt x="877956" y="1299290"/>
                    <a:pt x="891792" y="1293260"/>
                  </a:cubicBezTo>
                  <a:cubicBezTo>
                    <a:pt x="896933" y="1290975"/>
                    <a:pt x="897060" y="1284121"/>
                    <a:pt x="892046" y="1281582"/>
                  </a:cubicBezTo>
                  <a:lnTo>
                    <a:pt x="892046" y="1281582"/>
                  </a:lnTo>
                  <a:close/>
                  <a:moveTo>
                    <a:pt x="887857" y="1112379"/>
                  </a:moveTo>
                  <a:cubicBezTo>
                    <a:pt x="879797" y="1109206"/>
                    <a:pt x="871737" y="1109968"/>
                    <a:pt x="863296" y="1109841"/>
                  </a:cubicBezTo>
                  <a:cubicBezTo>
                    <a:pt x="854093" y="1109650"/>
                    <a:pt x="844954" y="1108889"/>
                    <a:pt x="835750" y="1108635"/>
                  </a:cubicBezTo>
                  <a:cubicBezTo>
                    <a:pt x="830229" y="1108508"/>
                    <a:pt x="829087" y="1117330"/>
                    <a:pt x="834291" y="1119170"/>
                  </a:cubicBezTo>
                  <a:cubicBezTo>
                    <a:pt x="850094" y="1124946"/>
                    <a:pt x="873260" y="1130150"/>
                    <a:pt x="888809" y="1121519"/>
                  </a:cubicBezTo>
                  <a:cubicBezTo>
                    <a:pt x="892427" y="1119551"/>
                    <a:pt x="891348" y="1113776"/>
                    <a:pt x="887857" y="1112379"/>
                  </a:cubicBezTo>
                  <a:lnTo>
                    <a:pt x="887857" y="1112379"/>
                  </a:lnTo>
                  <a:close/>
                  <a:moveTo>
                    <a:pt x="763716" y="1191650"/>
                  </a:moveTo>
                  <a:cubicBezTo>
                    <a:pt x="751911" y="1183716"/>
                    <a:pt x="735283" y="1186699"/>
                    <a:pt x="722145" y="1187588"/>
                  </a:cubicBezTo>
                  <a:cubicBezTo>
                    <a:pt x="714846" y="1188095"/>
                    <a:pt x="714592" y="1199329"/>
                    <a:pt x="721891" y="1200281"/>
                  </a:cubicBezTo>
                  <a:cubicBezTo>
                    <a:pt x="735028" y="1201931"/>
                    <a:pt x="751530" y="1205803"/>
                    <a:pt x="763589" y="1198504"/>
                  </a:cubicBezTo>
                  <a:cubicBezTo>
                    <a:pt x="765873" y="1197044"/>
                    <a:pt x="765937" y="1193173"/>
                    <a:pt x="763716" y="1191650"/>
                  </a:cubicBezTo>
                  <a:lnTo>
                    <a:pt x="763716" y="1191650"/>
                  </a:lnTo>
                  <a:close/>
                  <a:moveTo>
                    <a:pt x="626120" y="1202947"/>
                  </a:moveTo>
                  <a:cubicBezTo>
                    <a:pt x="616790" y="1197108"/>
                    <a:pt x="603145" y="1199583"/>
                    <a:pt x="592609" y="1197679"/>
                  </a:cubicBezTo>
                  <a:cubicBezTo>
                    <a:pt x="585056" y="1196283"/>
                    <a:pt x="582073" y="1206945"/>
                    <a:pt x="589182" y="1210372"/>
                  </a:cubicBezTo>
                  <a:cubicBezTo>
                    <a:pt x="599971" y="1215513"/>
                    <a:pt x="617234" y="1220463"/>
                    <a:pt x="626881" y="1210690"/>
                  </a:cubicBezTo>
                  <a:cubicBezTo>
                    <a:pt x="628912" y="1208595"/>
                    <a:pt x="628532" y="1204470"/>
                    <a:pt x="626120" y="1202947"/>
                  </a:cubicBezTo>
                  <a:lnTo>
                    <a:pt x="626120" y="1202947"/>
                  </a:lnTo>
                  <a:close/>
                  <a:moveTo>
                    <a:pt x="564556" y="1336481"/>
                  </a:moveTo>
                  <a:cubicBezTo>
                    <a:pt x="555290" y="1333181"/>
                    <a:pt x="545516" y="1336418"/>
                    <a:pt x="535996" y="1336862"/>
                  </a:cubicBezTo>
                  <a:cubicBezTo>
                    <a:pt x="526413" y="1337306"/>
                    <a:pt x="516829" y="1337052"/>
                    <a:pt x="507309" y="1338639"/>
                  </a:cubicBezTo>
                  <a:cubicBezTo>
                    <a:pt x="502042" y="1339527"/>
                    <a:pt x="502867" y="1347715"/>
                    <a:pt x="507119" y="1349365"/>
                  </a:cubicBezTo>
                  <a:cubicBezTo>
                    <a:pt x="516893" y="1353363"/>
                    <a:pt x="527428" y="1353871"/>
                    <a:pt x="537773" y="1353617"/>
                  </a:cubicBezTo>
                  <a:cubicBezTo>
                    <a:pt x="547166" y="1353363"/>
                    <a:pt x="557766" y="1353935"/>
                    <a:pt x="565699" y="1347715"/>
                  </a:cubicBezTo>
                  <a:cubicBezTo>
                    <a:pt x="569380" y="1344795"/>
                    <a:pt x="569443" y="1338195"/>
                    <a:pt x="564556" y="1336481"/>
                  </a:cubicBezTo>
                  <a:lnTo>
                    <a:pt x="564556" y="1336481"/>
                  </a:lnTo>
                  <a:close/>
                  <a:moveTo>
                    <a:pt x="409443" y="1378115"/>
                  </a:moveTo>
                  <a:cubicBezTo>
                    <a:pt x="396496" y="1370309"/>
                    <a:pt x="378281" y="1374308"/>
                    <a:pt x="364890" y="1379194"/>
                  </a:cubicBezTo>
                  <a:cubicBezTo>
                    <a:pt x="356449" y="1382304"/>
                    <a:pt x="359559" y="1395505"/>
                    <a:pt x="368254" y="1394109"/>
                  </a:cubicBezTo>
                  <a:cubicBezTo>
                    <a:pt x="381073" y="1391951"/>
                    <a:pt x="395671" y="1394046"/>
                    <a:pt x="407857" y="1389730"/>
                  </a:cubicBezTo>
                  <a:cubicBezTo>
                    <a:pt x="412172" y="1388143"/>
                    <a:pt x="414013" y="1380908"/>
                    <a:pt x="409443" y="1378115"/>
                  </a:cubicBezTo>
                  <a:lnTo>
                    <a:pt x="409443" y="1378115"/>
                  </a:lnTo>
                  <a:close/>
                  <a:moveTo>
                    <a:pt x="327762" y="1275997"/>
                  </a:moveTo>
                  <a:cubicBezTo>
                    <a:pt x="317099" y="1269460"/>
                    <a:pt x="299899" y="1267366"/>
                    <a:pt x="288031" y="1270031"/>
                  </a:cubicBezTo>
                  <a:cubicBezTo>
                    <a:pt x="284477" y="1270856"/>
                    <a:pt x="283588" y="1276822"/>
                    <a:pt x="286825" y="1278790"/>
                  </a:cubicBezTo>
                  <a:cubicBezTo>
                    <a:pt x="297424" y="1285327"/>
                    <a:pt x="314433" y="1289071"/>
                    <a:pt x="326302" y="1286279"/>
                  </a:cubicBezTo>
                  <a:cubicBezTo>
                    <a:pt x="330490" y="1285390"/>
                    <a:pt x="331569" y="1278409"/>
                    <a:pt x="327762" y="1275997"/>
                  </a:cubicBezTo>
                  <a:lnTo>
                    <a:pt x="327762" y="1275997"/>
                  </a:lnTo>
                  <a:close/>
                  <a:moveTo>
                    <a:pt x="444096" y="1235061"/>
                  </a:moveTo>
                  <a:cubicBezTo>
                    <a:pt x="433878" y="1226874"/>
                    <a:pt x="416234" y="1230428"/>
                    <a:pt x="404620" y="1232903"/>
                  </a:cubicBezTo>
                  <a:cubicBezTo>
                    <a:pt x="400113" y="1233855"/>
                    <a:pt x="399987" y="1241789"/>
                    <a:pt x="404429" y="1242931"/>
                  </a:cubicBezTo>
                  <a:cubicBezTo>
                    <a:pt x="415980" y="1246041"/>
                    <a:pt x="433433" y="1250484"/>
                    <a:pt x="443969" y="1242867"/>
                  </a:cubicBezTo>
                  <a:cubicBezTo>
                    <a:pt x="446635" y="1240964"/>
                    <a:pt x="446699" y="1237155"/>
                    <a:pt x="444096" y="1235061"/>
                  </a:cubicBezTo>
                  <a:lnTo>
                    <a:pt x="444096" y="1235061"/>
                  </a:lnTo>
                  <a:close/>
                  <a:moveTo>
                    <a:pt x="547421" y="1114474"/>
                  </a:moveTo>
                  <a:cubicBezTo>
                    <a:pt x="531427" y="1110031"/>
                    <a:pt x="513592" y="1110539"/>
                    <a:pt x="497345" y="1113205"/>
                  </a:cubicBezTo>
                  <a:cubicBezTo>
                    <a:pt x="492078" y="1114030"/>
                    <a:pt x="491887" y="1123930"/>
                    <a:pt x="497091" y="1125073"/>
                  </a:cubicBezTo>
                  <a:cubicBezTo>
                    <a:pt x="513148" y="1128563"/>
                    <a:pt x="530983" y="1130087"/>
                    <a:pt x="547166" y="1126469"/>
                  </a:cubicBezTo>
                  <a:cubicBezTo>
                    <a:pt x="552561" y="1125327"/>
                    <a:pt x="552752" y="1115934"/>
                    <a:pt x="547421" y="1114474"/>
                  </a:cubicBezTo>
                  <a:lnTo>
                    <a:pt x="547421" y="1114474"/>
                  </a:lnTo>
                  <a:close/>
                  <a:moveTo>
                    <a:pt x="356322" y="1106477"/>
                  </a:moveTo>
                  <a:cubicBezTo>
                    <a:pt x="348261" y="1102098"/>
                    <a:pt x="339693" y="1103811"/>
                    <a:pt x="330871" y="1103684"/>
                  </a:cubicBezTo>
                  <a:cubicBezTo>
                    <a:pt x="320336" y="1103430"/>
                    <a:pt x="309927" y="1103240"/>
                    <a:pt x="299455" y="1102161"/>
                  </a:cubicBezTo>
                  <a:cubicBezTo>
                    <a:pt x="293870" y="1101590"/>
                    <a:pt x="292410" y="1111681"/>
                    <a:pt x="297868" y="1113077"/>
                  </a:cubicBezTo>
                  <a:cubicBezTo>
                    <a:pt x="307896" y="1115616"/>
                    <a:pt x="318178" y="1117965"/>
                    <a:pt x="328460" y="1118790"/>
                  </a:cubicBezTo>
                  <a:cubicBezTo>
                    <a:pt x="337535" y="1119488"/>
                    <a:pt x="348198" y="1121074"/>
                    <a:pt x="356131" y="1115426"/>
                  </a:cubicBezTo>
                  <a:cubicBezTo>
                    <a:pt x="358860" y="1113585"/>
                    <a:pt x="359685" y="1108317"/>
                    <a:pt x="356322" y="1106477"/>
                  </a:cubicBezTo>
                  <a:lnTo>
                    <a:pt x="356322" y="1106477"/>
                  </a:lnTo>
                  <a:close/>
                  <a:moveTo>
                    <a:pt x="234528" y="1139036"/>
                  </a:moveTo>
                  <a:cubicBezTo>
                    <a:pt x="229007" y="1136307"/>
                    <a:pt x="224120" y="1138401"/>
                    <a:pt x="218218" y="1139099"/>
                  </a:cubicBezTo>
                  <a:cubicBezTo>
                    <a:pt x="211236" y="1139924"/>
                    <a:pt x="204128" y="1140242"/>
                    <a:pt x="197146" y="1140749"/>
                  </a:cubicBezTo>
                  <a:cubicBezTo>
                    <a:pt x="193592" y="1141003"/>
                    <a:pt x="190926" y="1147033"/>
                    <a:pt x="194925" y="1149127"/>
                  </a:cubicBezTo>
                  <a:cubicBezTo>
                    <a:pt x="206349" y="1155220"/>
                    <a:pt x="228690" y="1159853"/>
                    <a:pt x="236876" y="1145700"/>
                  </a:cubicBezTo>
                  <a:cubicBezTo>
                    <a:pt x="238400" y="1143097"/>
                    <a:pt x="236813" y="1140178"/>
                    <a:pt x="234528" y="1139036"/>
                  </a:cubicBezTo>
                  <a:lnTo>
                    <a:pt x="234528" y="1139036"/>
                  </a:lnTo>
                  <a:close/>
                  <a:moveTo>
                    <a:pt x="127777" y="1063129"/>
                  </a:moveTo>
                  <a:cubicBezTo>
                    <a:pt x="120796" y="1060590"/>
                    <a:pt x="113624" y="1061162"/>
                    <a:pt x="106325" y="1060654"/>
                  </a:cubicBezTo>
                  <a:cubicBezTo>
                    <a:pt x="99090" y="1060146"/>
                    <a:pt x="92362" y="1058560"/>
                    <a:pt x="85128" y="1059511"/>
                  </a:cubicBezTo>
                  <a:cubicBezTo>
                    <a:pt x="80494" y="1060146"/>
                    <a:pt x="80939" y="1066937"/>
                    <a:pt x="83794" y="1069349"/>
                  </a:cubicBezTo>
                  <a:cubicBezTo>
                    <a:pt x="94837" y="1078742"/>
                    <a:pt x="116670" y="1081090"/>
                    <a:pt x="128792" y="1073347"/>
                  </a:cubicBezTo>
                  <a:cubicBezTo>
                    <a:pt x="132601" y="1070935"/>
                    <a:pt x="131965" y="1064589"/>
                    <a:pt x="127777" y="1063129"/>
                  </a:cubicBezTo>
                  <a:lnTo>
                    <a:pt x="127777" y="1063129"/>
                  </a:lnTo>
                  <a:close/>
                  <a:moveTo>
                    <a:pt x="181788" y="914490"/>
                  </a:moveTo>
                  <a:cubicBezTo>
                    <a:pt x="174489" y="910999"/>
                    <a:pt x="166428" y="912141"/>
                    <a:pt x="158558" y="912078"/>
                  </a:cubicBezTo>
                  <a:cubicBezTo>
                    <a:pt x="150689" y="911951"/>
                    <a:pt x="142946" y="911062"/>
                    <a:pt x="135456" y="914109"/>
                  </a:cubicBezTo>
                  <a:cubicBezTo>
                    <a:pt x="130696" y="916076"/>
                    <a:pt x="130569" y="922677"/>
                    <a:pt x="135266" y="924898"/>
                  </a:cubicBezTo>
                  <a:cubicBezTo>
                    <a:pt x="142565" y="928325"/>
                    <a:pt x="150435" y="927881"/>
                    <a:pt x="158304" y="928135"/>
                  </a:cubicBezTo>
                  <a:cubicBezTo>
                    <a:pt x="166174" y="928452"/>
                    <a:pt x="174171" y="929975"/>
                    <a:pt x="181597" y="926929"/>
                  </a:cubicBezTo>
                  <a:cubicBezTo>
                    <a:pt x="187055" y="924644"/>
                    <a:pt x="187182" y="917028"/>
                    <a:pt x="181788" y="914490"/>
                  </a:cubicBezTo>
                  <a:lnTo>
                    <a:pt x="181788" y="914490"/>
                  </a:lnTo>
                  <a:close/>
                  <a:moveTo>
                    <a:pt x="319447" y="925088"/>
                  </a:moveTo>
                  <a:cubicBezTo>
                    <a:pt x="305040" y="922169"/>
                    <a:pt x="286761" y="925342"/>
                    <a:pt x="272799" y="929975"/>
                  </a:cubicBezTo>
                  <a:cubicBezTo>
                    <a:pt x="266770" y="932006"/>
                    <a:pt x="268102" y="940828"/>
                    <a:pt x="274004" y="941717"/>
                  </a:cubicBezTo>
                  <a:cubicBezTo>
                    <a:pt x="287586" y="943748"/>
                    <a:pt x="306119" y="944065"/>
                    <a:pt x="319193" y="938988"/>
                  </a:cubicBezTo>
                  <a:cubicBezTo>
                    <a:pt x="324461" y="936893"/>
                    <a:pt x="326365" y="926485"/>
                    <a:pt x="319447" y="925088"/>
                  </a:cubicBezTo>
                  <a:lnTo>
                    <a:pt x="319447" y="925088"/>
                  </a:lnTo>
                  <a:close/>
                  <a:moveTo>
                    <a:pt x="495251" y="1007468"/>
                  </a:moveTo>
                  <a:cubicBezTo>
                    <a:pt x="488205" y="1005311"/>
                    <a:pt x="481034" y="1006580"/>
                    <a:pt x="473736" y="1006199"/>
                  </a:cubicBezTo>
                  <a:cubicBezTo>
                    <a:pt x="465802" y="1005819"/>
                    <a:pt x="457932" y="1004041"/>
                    <a:pt x="449935" y="1004803"/>
                  </a:cubicBezTo>
                  <a:cubicBezTo>
                    <a:pt x="445302" y="1005247"/>
                    <a:pt x="442129" y="1012482"/>
                    <a:pt x="447079" y="1015465"/>
                  </a:cubicBezTo>
                  <a:cubicBezTo>
                    <a:pt x="459899" y="1023208"/>
                    <a:pt x="482938" y="1026128"/>
                    <a:pt x="496329" y="1019464"/>
                  </a:cubicBezTo>
                  <a:cubicBezTo>
                    <a:pt x="501089" y="1017115"/>
                    <a:pt x="499884" y="1008865"/>
                    <a:pt x="495251" y="1007468"/>
                  </a:cubicBezTo>
                  <a:lnTo>
                    <a:pt x="495251" y="1007468"/>
                  </a:lnTo>
                  <a:close/>
                  <a:moveTo>
                    <a:pt x="636782" y="1037361"/>
                  </a:moveTo>
                  <a:cubicBezTo>
                    <a:pt x="630308" y="1033046"/>
                    <a:pt x="624025" y="1034188"/>
                    <a:pt x="616600" y="1033934"/>
                  </a:cubicBezTo>
                  <a:cubicBezTo>
                    <a:pt x="607968" y="1033617"/>
                    <a:pt x="599400" y="1032855"/>
                    <a:pt x="590832" y="1032411"/>
                  </a:cubicBezTo>
                  <a:cubicBezTo>
                    <a:pt x="584358" y="1032094"/>
                    <a:pt x="583533" y="1042121"/>
                    <a:pt x="589118" y="1044470"/>
                  </a:cubicBezTo>
                  <a:cubicBezTo>
                    <a:pt x="602320" y="1050055"/>
                    <a:pt x="625612" y="1056338"/>
                    <a:pt x="637607" y="1045422"/>
                  </a:cubicBezTo>
                  <a:cubicBezTo>
                    <a:pt x="639828" y="1043327"/>
                    <a:pt x="639194" y="1038948"/>
                    <a:pt x="636782" y="1037361"/>
                  </a:cubicBezTo>
                  <a:lnTo>
                    <a:pt x="636782" y="1037361"/>
                  </a:lnTo>
                  <a:close/>
                  <a:moveTo>
                    <a:pt x="1103898" y="888531"/>
                  </a:moveTo>
                  <a:cubicBezTo>
                    <a:pt x="1093807" y="879773"/>
                    <a:pt x="1074006" y="881804"/>
                    <a:pt x="1061756" y="881169"/>
                  </a:cubicBezTo>
                  <a:cubicBezTo>
                    <a:pt x="1055791" y="880852"/>
                    <a:pt x="1054013" y="891515"/>
                    <a:pt x="1060043" y="893038"/>
                  </a:cubicBezTo>
                  <a:cubicBezTo>
                    <a:pt x="1072926" y="896275"/>
                    <a:pt x="1091079" y="903827"/>
                    <a:pt x="1103645" y="897988"/>
                  </a:cubicBezTo>
                  <a:cubicBezTo>
                    <a:pt x="1107516" y="896275"/>
                    <a:pt x="1106437" y="890753"/>
                    <a:pt x="1103898" y="888531"/>
                  </a:cubicBezTo>
                  <a:lnTo>
                    <a:pt x="1103898" y="888531"/>
                  </a:lnTo>
                  <a:close/>
                  <a:moveTo>
                    <a:pt x="1080606" y="724977"/>
                  </a:moveTo>
                  <a:cubicBezTo>
                    <a:pt x="1074323" y="722185"/>
                    <a:pt x="1067595" y="723708"/>
                    <a:pt x="1060932" y="723200"/>
                  </a:cubicBezTo>
                  <a:cubicBezTo>
                    <a:pt x="1054395" y="722629"/>
                    <a:pt x="1048238" y="720915"/>
                    <a:pt x="1041765" y="722185"/>
                  </a:cubicBezTo>
                  <a:cubicBezTo>
                    <a:pt x="1038718" y="722819"/>
                    <a:pt x="1037639" y="727579"/>
                    <a:pt x="1039797" y="729864"/>
                  </a:cubicBezTo>
                  <a:cubicBezTo>
                    <a:pt x="1048619" y="739448"/>
                    <a:pt x="1071340" y="743319"/>
                    <a:pt x="1081685" y="735386"/>
                  </a:cubicBezTo>
                  <a:cubicBezTo>
                    <a:pt x="1085366" y="732529"/>
                    <a:pt x="1084858" y="726818"/>
                    <a:pt x="1080606" y="724977"/>
                  </a:cubicBezTo>
                  <a:lnTo>
                    <a:pt x="1080606" y="724977"/>
                  </a:lnTo>
                  <a:close/>
                  <a:moveTo>
                    <a:pt x="970110" y="803549"/>
                  </a:moveTo>
                  <a:cubicBezTo>
                    <a:pt x="963002" y="801518"/>
                    <a:pt x="956528" y="803042"/>
                    <a:pt x="949356" y="803803"/>
                  </a:cubicBezTo>
                  <a:cubicBezTo>
                    <a:pt x="941423" y="804628"/>
                    <a:pt x="933426" y="804184"/>
                    <a:pt x="925493" y="804755"/>
                  </a:cubicBezTo>
                  <a:cubicBezTo>
                    <a:pt x="919210" y="805199"/>
                    <a:pt x="916734" y="815608"/>
                    <a:pt x="923653" y="817702"/>
                  </a:cubicBezTo>
                  <a:cubicBezTo>
                    <a:pt x="937806" y="821955"/>
                    <a:pt x="960083" y="823097"/>
                    <a:pt x="971888" y="811863"/>
                  </a:cubicBezTo>
                  <a:cubicBezTo>
                    <a:pt x="974363" y="809452"/>
                    <a:pt x="973220" y="804438"/>
                    <a:pt x="970110" y="803549"/>
                  </a:cubicBezTo>
                  <a:lnTo>
                    <a:pt x="970110" y="803549"/>
                  </a:lnTo>
                  <a:close/>
                  <a:moveTo>
                    <a:pt x="945803" y="961328"/>
                  </a:moveTo>
                  <a:cubicBezTo>
                    <a:pt x="936981" y="957203"/>
                    <a:pt x="926572" y="960757"/>
                    <a:pt x="917243" y="960757"/>
                  </a:cubicBezTo>
                  <a:cubicBezTo>
                    <a:pt x="906707" y="960820"/>
                    <a:pt x="896425" y="958281"/>
                    <a:pt x="885953" y="958281"/>
                  </a:cubicBezTo>
                  <a:cubicBezTo>
                    <a:pt x="880241" y="958218"/>
                    <a:pt x="876940" y="967611"/>
                    <a:pt x="882589" y="970848"/>
                  </a:cubicBezTo>
                  <a:cubicBezTo>
                    <a:pt x="893188" y="976941"/>
                    <a:pt x="905120" y="978337"/>
                    <a:pt x="916861" y="978782"/>
                  </a:cubicBezTo>
                  <a:cubicBezTo>
                    <a:pt x="927270" y="979162"/>
                    <a:pt x="940027" y="979860"/>
                    <a:pt x="947960" y="971356"/>
                  </a:cubicBezTo>
                  <a:cubicBezTo>
                    <a:pt x="951134" y="967992"/>
                    <a:pt x="949420" y="962978"/>
                    <a:pt x="945803" y="961328"/>
                  </a:cubicBezTo>
                  <a:lnTo>
                    <a:pt x="945803" y="961328"/>
                  </a:lnTo>
                  <a:close/>
                  <a:moveTo>
                    <a:pt x="785929" y="1031586"/>
                  </a:moveTo>
                  <a:cubicBezTo>
                    <a:pt x="779392" y="1025683"/>
                    <a:pt x="771776" y="1028476"/>
                    <a:pt x="763906" y="1029555"/>
                  </a:cubicBezTo>
                  <a:cubicBezTo>
                    <a:pt x="754069" y="1030888"/>
                    <a:pt x="744359" y="1033046"/>
                    <a:pt x="734775" y="1035648"/>
                  </a:cubicBezTo>
                  <a:cubicBezTo>
                    <a:pt x="729443" y="1037108"/>
                    <a:pt x="730713" y="1045358"/>
                    <a:pt x="735790" y="1045929"/>
                  </a:cubicBezTo>
                  <a:cubicBezTo>
                    <a:pt x="745755" y="1047009"/>
                    <a:pt x="755719" y="1047580"/>
                    <a:pt x="765683" y="1047326"/>
                  </a:cubicBezTo>
                  <a:cubicBezTo>
                    <a:pt x="773680" y="1047135"/>
                    <a:pt x="781106" y="1048468"/>
                    <a:pt x="786881" y="1041487"/>
                  </a:cubicBezTo>
                  <a:cubicBezTo>
                    <a:pt x="789547" y="1038187"/>
                    <a:pt x="788848" y="1034252"/>
                    <a:pt x="785929" y="1031586"/>
                  </a:cubicBezTo>
                  <a:lnTo>
                    <a:pt x="785929" y="1031586"/>
                  </a:lnTo>
                  <a:close/>
                  <a:moveTo>
                    <a:pt x="1038718" y="542319"/>
                  </a:moveTo>
                  <a:cubicBezTo>
                    <a:pt x="1027167" y="535465"/>
                    <a:pt x="1007048" y="537115"/>
                    <a:pt x="994672" y="540860"/>
                  </a:cubicBezTo>
                  <a:cubicBezTo>
                    <a:pt x="989658" y="542383"/>
                    <a:pt x="989468" y="550380"/>
                    <a:pt x="994418" y="552157"/>
                  </a:cubicBezTo>
                  <a:cubicBezTo>
                    <a:pt x="1006667" y="556599"/>
                    <a:pt x="1026596" y="559328"/>
                    <a:pt x="1038528" y="553109"/>
                  </a:cubicBezTo>
                  <a:cubicBezTo>
                    <a:pt x="1042145" y="551205"/>
                    <a:pt x="1042336" y="544477"/>
                    <a:pt x="1038718" y="542319"/>
                  </a:cubicBezTo>
                  <a:lnTo>
                    <a:pt x="1038718" y="542319"/>
                  </a:lnTo>
                  <a:close/>
                  <a:moveTo>
                    <a:pt x="956338" y="653196"/>
                  </a:moveTo>
                  <a:cubicBezTo>
                    <a:pt x="947833" y="646722"/>
                    <a:pt x="936917" y="649515"/>
                    <a:pt x="927143" y="650404"/>
                  </a:cubicBezTo>
                  <a:cubicBezTo>
                    <a:pt x="916100" y="651419"/>
                    <a:pt x="905184" y="653069"/>
                    <a:pt x="894141" y="654592"/>
                  </a:cubicBezTo>
                  <a:cubicBezTo>
                    <a:pt x="886842" y="655608"/>
                    <a:pt x="888428" y="668682"/>
                    <a:pt x="895600" y="668745"/>
                  </a:cubicBezTo>
                  <a:cubicBezTo>
                    <a:pt x="907468" y="668872"/>
                    <a:pt x="919337" y="668999"/>
                    <a:pt x="931205" y="668555"/>
                  </a:cubicBezTo>
                  <a:cubicBezTo>
                    <a:pt x="940471" y="668174"/>
                    <a:pt x="949801" y="668872"/>
                    <a:pt x="957099" y="661891"/>
                  </a:cubicBezTo>
                  <a:cubicBezTo>
                    <a:pt x="959638" y="659416"/>
                    <a:pt x="958813" y="655100"/>
                    <a:pt x="956338" y="653196"/>
                  </a:cubicBezTo>
                  <a:lnTo>
                    <a:pt x="956338" y="653196"/>
                  </a:lnTo>
                  <a:close/>
                  <a:moveTo>
                    <a:pt x="789166" y="744271"/>
                  </a:moveTo>
                  <a:cubicBezTo>
                    <a:pt x="770633" y="745985"/>
                    <a:pt x="751593" y="744969"/>
                    <a:pt x="733252" y="747825"/>
                  </a:cubicBezTo>
                  <a:cubicBezTo>
                    <a:pt x="727730" y="748714"/>
                    <a:pt x="728872" y="756901"/>
                    <a:pt x="732998" y="758805"/>
                  </a:cubicBezTo>
                  <a:cubicBezTo>
                    <a:pt x="750959" y="766929"/>
                    <a:pt x="772411" y="764898"/>
                    <a:pt x="790753" y="759947"/>
                  </a:cubicBezTo>
                  <a:cubicBezTo>
                    <a:pt x="798306" y="757916"/>
                    <a:pt x="797353" y="743510"/>
                    <a:pt x="789166" y="744271"/>
                  </a:cubicBezTo>
                  <a:lnTo>
                    <a:pt x="789166" y="744271"/>
                  </a:lnTo>
                  <a:close/>
                  <a:moveTo>
                    <a:pt x="782883" y="869174"/>
                  </a:moveTo>
                  <a:cubicBezTo>
                    <a:pt x="773934" y="867778"/>
                    <a:pt x="764350" y="869999"/>
                    <a:pt x="755402" y="871014"/>
                  </a:cubicBezTo>
                  <a:cubicBezTo>
                    <a:pt x="747214" y="871967"/>
                    <a:pt x="738583" y="872665"/>
                    <a:pt x="730777" y="875774"/>
                  </a:cubicBezTo>
                  <a:cubicBezTo>
                    <a:pt x="726588" y="877425"/>
                    <a:pt x="725128" y="885485"/>
                    <a:pt x="730523" y="886691"/>
                  </a:cubicBezTo>
                  <a:cubicBezTo>
                    <a:pt x="739281" y="888595"/>
                    <a:pt x="748294" y="888024"/>
                    <a:pt x="757178" y="887580"/>
                  </a:cubicBezTo>
                  <a:cubicBezTo>
                    <a:pt x="766254" y="887199"/>
                    <a:pt x="775711" y="887706"/>
                    <a:pt x="784469" y="884850"/>
                  </a:cubicBezTo>
                  <a:cubicBezTo>
                    <a:pt x="792593" y="882185"/>
                    <a:pt x="790689" y="870443"/>
                    <a:pt x="782883" y="869174"/>
                  </a:cubicBezTo>
                  <a:lnTo>
                    <a:pt x="782883" y="869174"/>
                  </a:lnTo>
                  <a:close/>
                  <a:moveTo>
                    <a:pt x="624533" y="861368"/>
                  </a:moveTo>
                  <a:cubicBezTo>
                    <a:pt x="617361" y="858512"/>
                    <a:pt x="610126" y="860987"/>
                    <a:pt x="602700" y="861812"/>
                  </a:cubicBezTo>
                  <a:cubicBezTo>
                    <a:pt x="593815" y="862764"/>
                    <a:pt x="584930" y="862383"/>
                    <a:pt x="576044" y="863272"/>
                  </a:cubicBezTo>
                  <a:cubicBezTo>
                    <a:pt x="570523" y="863843"/>
                    <a:pt x="569189" y="871586"/>
                    <a:pt x="574521" y="873998"/>
                  </a:cubicBezTo>
                  <a:cubicBezTo>
                    <a:pt x="588229" y="880281"/>
                    <a:pt x="615203" y="883645"/>
                    <a:pt x="626500" y="870761"/>
                  </a:cubicBezTo>
                  <a:cubicBezTo>
                    <a:pt x="629293" y="867714"/>
                    <a:pt x="628150" y="862827"/>
                    <a:pt x="624533" y="861368"/>
                  </a:cubicBezTo>
                  <a:lnTo>
                    <a:pt x="624533" y="861368"/>
                  </a:lnTo>
                  <a:close/>
                  <a:moveTo>
                    <a:pt x="458757" y="889039"/>
                  </a:moveTo>
                  <a:cubicBezTo>
                    <a:pt x="451649" y="883327"/>
                    <a:pt x="443335" y="885104"/>
                    <a:pt x="435020" y="885802"/>
                  </a:cubicBezTo>
                  <a:cubicBezTo>
                    <a:pt x="425818" y="886564"/>
                    <a:pt x="416679" y="888151"/>
                    <a:pt x="407857" y="891260"/>
                  </a:cubicBezTo>
                  <a:cubicBezTo>
                    <a:pt x="403541" y="892784"/>
                    <a:pt x="402272" y="901098"/>
                    <a:pt x="407666" y="902177"/>
                  </a:cubicBezTo>
                  <a:cubicBezTo>
                    <a:pt x="417313" y="904208"/>
                    <a:pt x="427024" y="904715"/>
                    <a:pt x="436797" y="904081"/>
                  </a:cubicBezTo>
                  <a:cubicBezTo>
                    <a:pt x="445302" y="903573"/>
                    <a:pt x="453045" y="904144"/>
                    <a:pt x="459583" y="897417"/>
                  </a:cubicBezTo>
                  <a:cubicBezTo>
                    <a:pt x="461931" y="894942"/>
                    <a:pt x="461169" y="891007"/>
                    <a:pt x="458757" y="889039"/>
                  </a:cubicBezTo>
                  <a:lnTo>
                    <a:pt x="458757" y="889039"/>
                  </a:lnTo>
                  <a:close/>
                  <a:moveTo>
                    <a:pt x="560876" y="724977"/>
                  </a:moveTo>
                  <a:cubicBezTo>
                    <a:pt x="553006" y="717488"/>
                    <a:pt x="542914" y="719392"/>
                    <a:pt x="532950" y="719265"/>
                  </a:cubicBezTo>
                  <a:cubicBezTo>
                    <a:pt x="521463" y="719075"/>
                    <a:pt x="509340" y="718504"/>
                    <a:pt x="498107" y="721613"/>
                  </a:cubicBezTo>
                  <a:cubicBezTo>
                    <a:pt x="493156" y="722946"/>
                    <a:pt x="492965" y="731133"/>
                    <a:pt x="497853" y="732720"/>
                  </a:cubicBezTo>
                  <a:cubicBezTo>
                    <a:pt x="508959" y="736401"/>
                    <a:pt x="521145" y="736465"/>
                    <a:pt x="532570" y="736909"/>
                  </a:cubicBezTo>
                  <a:cubicBezTo>
                    <a:pt x="542534" y="737290"/>
                    <a:pt x="552497" y="739765"/>
                    <a:pt x="560685" y="732720"/>
                  </a:cubicBezTo>
                  <a:cubicBezTo>
                    <a:pt x="562653" y="731070"/>
                    <a:pt x="562779" y="726754"/>
                    <a:pt x="560876" y="724977"/>
                  </a:cubicBezTo>
                  <a:lnTo>
                    <a:pt x="560876" y="724977"/>
                  </a:lnTo>
                  <a:close/>
                  <a:moveTo>
                    <a:pt x="258328" y="756076"/>
                  </a:moveTo>
                  <a:cubicBezTo>
                    <a:pt x="251855" y="751443"/>
                    <a:pt x="245508" y="753030"/>
                    <a:pt x="238019" y="752839"/>
                  </a:cubicBezTo>
                  <a:cubicBezTo>
                    <a:pt x="229451" y="752649"/>
                    <a:pt x="220819" y="752712"/>
                    <a:pt x="212315" y="751633"/>
                  </a:cubicBezTo>
                  <a:cubicBezTo>
                    <a:pt x="206539" y="750935"/>
                    <a:pt x="206032" y="760138"/>
                    <a:pt x="210792" y="762232"/>
                  </a:cubicBezTo>
                  <a:cubicBezTo>
                    <a:pt x="223803" y="767817"/>
                    <a:pt x="247285" y="777083"/>
                    <a:pt x="259153" y="764644"/>
                  </a:cubicBezTo>
                  <a:cubicBezTo>
                    <a:pt x="261438" y="762169"/>
                    <a:pt x="260931" y="757980"/>
                    <a:pt x="258328" y="756076"/>
                  </a:cubicBezTo>
                  <a:lnTo>
                    <a:pt x="258328" y="756076"/>
                  </a:lnTo>
                  <a:close/>
                  <a:moveTo>
                    <a:pt x="357654" y="651165"/>
                  </a:moveTo>
                  <a:cubicBezTo>
                    <a:pt x="348832" y="648690"/>
                    <a:pt x="339439" y="650467"/>
                    <a:pt x="330363" y="650340"/>
                  </a:cubicBezTo>
                  <a:cubicBezTo>
                    <a:pt x="321478" y="650213"/>
                    <a:pt x="312656" y="649515"/>
                    <a:pt x="303771" y="650657"/>
                  </a:cubicBezTo>
                  <a:cubicBezTo>
                    <a:pt x="300280" y="651102"/>
                    <a:pt x="299582" y="657448"/>
                    <a:pt x="302628" y="659099"/>
                  </a:cubicBezTo>
                  <a:cubicBezTo>
                    <a:pt x="316782" y="666905"/>
                    <a:pt x="342422" y="671855"/>
                    <a:pt x="357400" y="665508"/>
                  </a:cubicBezTo>
                  <a:cubicBezTo>
                    <a:pt x="362922" y="663224"/>
                    <a:pt x="364763" y="653133"/>
                    <a:pt x="357654" y="651165"/>
                  </a:cubicBezTo>
                  <a:lnTo>
                    <a:pt x="357654" y="651165"/>
                  </a:lnTo>
                  <a:close/>
                  <a:moveTo>
                    <a:pt x="336139" y="511284"/>
                  </a:moveTo>
                  <a:cubicBezTo>
                    <a:pt x="329285" y="506524"/>
                    <a:pt x="321288" y="507857"/>
                    <a:pt x="313418" y="507730"/>
                  </a:cubicBezTo>
                  <a:cubicBezTo>
                    <a:pt x="305612" y="507603"/>
                    <a:pt x="297868" y="506270"/>
                    <a:pt x="290887" y="510586"/>
                  </a:cubicBezTo>
                  <a:cubicBezTo>
                    <a:pt x="287523" y="512617"/>
                    <a:pt x="287397" y="518138"/>
                    <a:pt x="290696" y="520423"/>
                  </a:cubicBezTo>
                  <a:cubicBezTo>
                    <a:pt x="297488" y="525120"/>
                    <a:pt x="305294" y="524168"/>
                    <a:pt x="313100" y="524485"/>
                  </a:cubicBezTo>
                  <a:cubicBezTo>
                    <a:pt x="320970" y="524802"/>
                    <a:pt x="328840" y="526580"/>
                    <a:pt x="335885" y="522137"/>
                  </a:cubicBezTo>
                  <a:cubicBezTo>
                    <a:pt x="339630" y="519789"/>
                    <a:pt x="339757" y="513759"/>
                    <a:pt x="336139" y="511284"/>
                  </a:cubicBezTo>
                  <a:lnTo>
                    <a:pt x="336139" y="511284"/>
                  </a:lnTo>
                  <a:close/>
                  <a:moveTo>
                    <a:pt x="483890" y="426492"/>
                  </a:moveTo>
                  <a:cubicBezTo>
                    <a:pt x="476909" y="419067"/>
                    <a:pt x="466691" y="419257"/>
                    <a:pt x="457424" y="418432"/>
                  </a:cubicBezTo>
                  <a:cubicBezTo>
                    <a:pt x="446254" y="417416"/>
                    <a:pt x="435338" y="417797"/>
                    <a:pt x="424549" y="421478"/>
                  </a:cubicBezTo>
                  <a:cubicBezTo>
                    <a:pt x="419091" y="423319"/>
                    <a:pt x="420360" y="431316"/>
                    <a:pt x="425627" y="432077"/>
                  </a:cubicBezTo>
                  <a:cubicBezTo>
                    <a:pt x="435401" y="433600"/>
                    <a:pt x="445239" y="433664"/>
                    <a:pt x="455012" y="434616"/>
                  </a:cubicBezTo>
                  <a:cubicBezTo>
                    <a:pt x="463771" y="435441"/>
                    <a:pt x="473037" y="439503"/>
                    <a:pt x="481415" y="436076"/>
                  </a:cubicBezTo>
                  <a:cubicBezTo>
                    <a:pt x="484779" y="434679"/>
                    <a:pt x="486936" y="429792"/>
                    <a:pt x="483890" y="426492"/>
                  </a:cubicBezTo>
                  <a:lnTo>
                    <a:pt x="483890" y="426492"/>
                  </a:lnTo>
                  <a:close/>
                  <a:moveTo>
                    <a:pt x="622502" y="549047"/>
                  </a:moveTo>
                  <a:cubicBezTo>
                    <a:pt x="606889" y="547968"/>
                    <a:pt x="590895" y="548158"/>
                    <a:pt x="575219" y="547397"/>
                  </a:cubicBezTo>
                  <a:cubicBezTo>
                    <a:pt x="569507" y="547143"/>
                    <a:pt x="569063" y="555584"/>
                    <a:pt x="573760" y="557742"/>
                  </a:cubicBezTo>
                  <a:cubicBezTo>
                    <a:pt x="588865" y="564723"/>
                    <a:pt x="607905" y="567579"/>
                    <a:pt x="623961" y="563390"/>
                  </a:cubicBezTo>
                  <a:cubicBezTo>
                    <a:pt x="631324" y="561550"/>
                    <a:pt x="629737" y="549555"/>
                    <a:pt x="622502" y="549047"/>
                  </a:cubicBezTo>
                  <a:lnTo>
                    <a:pt x="622502" y="549047"/>
                  </a:lnTo>
                  <a:close/>
                  <a:moveTo>
                    <a:pt x="809475" y="519344"/>
                  </a:moveTo>
                  <a:cubicBezTo>
                    <a:pt x="801859" y="515980"/>
                    <a:pt x="792657" y="517758"/>
                    <a:pt x="784533" y="516996"/>
                  </a:cubicBezTo>
                  <a:cubicBezTo>
                    <a:pt x="775520" y="516171"/>
                    <a:pt x="766445" y="514648"/>
                    <a:pt x="757496" y="513061"/>
                  </a:cubicBezTo>
                  <a:cubicBezTo>
                    <a:pt x="751022" y="511919"/>
                    <a:pt x="750070" y="523089"/>
                    <a:pt x="755782" y="525310"/>
                  </a:cubicBezTo>
                  <a:cubicBezTo>
                    <a:pt x="765112" y="528928"/>
                    <a:pt x="774378" y="531149"/>
                    <a:pt x="784215" y="532355"/>
                  </a:cubicBezTo>
                  <a:cubicBezTo>
                    <a:pt x="793101" y="533434"/>
                    <a:pt x="802367" y="535211"/>
                    <a:pt x="810618" y="530832"/>
                  </a:cubicBezTo>
                  <a:cubicBezTo>
                    <a:pt x="815314" y="528293"/>
                    <a:pt x="813601" y="521185"/>
                    <a:pt x="809475" y="519344"/>
                  </a:cubicBezTo>
                  <a:lnTo>
                    <a:pt x="809475" y="519344"/>
                  </a:lnTo>
                  <a:close/>
                  <a:moveTo>
                    <a:pt x="914386" y="429285"/>
                  </a:moveTo>
                  <a:cubicBezTo>
                    <a:pt x="903914" y="423890"/>
                    <a:pt x="891602" y="423192"/>
                    <a:pt x="880241" y="421161"/>
                  </a:cubicBezTo>
                  <a:cubicBezTo>
                    <a:pt x="872435" y="419765"/>
                    <a:pt x="868436" y="432712"/>
                    <a:pt x="876560" y="434806"/>
                  </a:cubicBezTo>
                  <a:cubicBezTo>
                    <a:pt x="887603" y="437599"/>
                    <a:pt x="899599" y="442613"/>
                    <a:pt x="911022" y="441978"/>
                  </a:cubicBezTo>
                  <a:cubicBezTo>
                    <a:pt x="916417" y="441597"/>
                    <a:pt x="920416" y="432458"/>
                    <a:pt x="914386" y="429285"/>
                  </a:cubicBezTo>
                  <a:lnTo>
                    <a:pt x="914386" y="429285"/>
                  </a:lnTo>
                  <a:close/>
                  <a:moveTo>
                    <a:pt x="945294" y="301779"/>
                  </a:moveTo>
                  <a:cubicBezTo>
                    <a:pt x="934251" y="293910"/>
                    <a:pt x="915909" y="295496"/>
                    <a:pt x="903152" y="294164"/>
                  </a:cubicBezTo>
                  <a:cubicBezTo>
                    <a:pt x="896552" y="293465"/>
                    <a:pt x="894648" y="305905"/>
                    <a:pt x="901312" y="307111"/>
                  </a:cubicBezTo>
                  <a:cubicBezTo>
                    <a:pt x="913752" y="309332"/>
                    <a:pt x="931712" y="316123"/>
                    <a:pt x="943898" y="311807"/>
                  </a:cubicBezTo>
                  <a:cubicBezTo>
                    <a:pt x="947897" y="310411"/>
                    <a:pt x="949040" y="304445"/>
                    <a:pt x="945294" y="301779"/>
                  </a:cubicBezTo>
                  <a:lnTo>
                    <a:pt x="945294" y="301779"/>
                  </a:lnTo>
                  <a:close/>
                  <a:moveTo>
                    <a:pt x="749944" y="404913"/>
                  </a:moveTo>
                  <a:cubicBezTo>
                    <a:pt x="744168" y="402057"/>
                    <a:pt x="738583" y="403326"/>
                    <a:pt x="732300" y="403073"/>
                  </a:cubicBezTo>
                  <a:cubicBezTo>
                    <a:pt x="725572" y="402819"/>
                    <a:pt x="718781" y="402121"/>
                    <a:pt x="712117" y="401550"/>
                  </a:cubicBezTo>
                  <a:cubicBezTo>
                    <a:pt x="705961" y="401042"/>
                    <a:pt x="705834" y="410117"/>
                    <a:pt x="710530" y="412466"/>
                  </a:cubicBezTo>
                  <a:cubicBezTo>
                    <a:pt x="721701" y="417987"/>
                    <a:pt x="740106" y="423572"/>
                    <a:pt x="750895" y="415132"/>
                  </a:cubicBezTo>
                  <a:cubicBezTo>
                    <a:pt x="754704" y="412276"/>
                    <a:pt x="754005" y="406881"/>
                    <a:pt x="749944" y="404913"/>
                  </a:cubicBezTo>
                  <a:lnTo>
                    <a:pt x="749944" y="404913"/>
                  </a:lnTo>
                  <a:close/>
                  <a:moveTo>
                    <a:pt x="613870" y="328118"/>
                  </a:moveTo>
                  <a:cubicBezTo>
                    <a:pt x="599527" y="324945"/>
                    <a:pt x="583406" y="327039"/>
                    <a:pt x="568745" y="326024"/>
                  </a:cubicBezTo>
                  <a:cubicBezTo>
                    <a:pt x="563858" y="325707"/>
                    <a:pt x="563160" y="333386"/>
                    <a:pt x="567476" y="335100"/>
                  </a:cubicBezTo>
                  <a:cubicBezTo>
                    <a:pt x="581185" y="340621"/>
                    <a:pt x="599527" y="345318"/>
                    <a:pt x="613680" y="339606"/>
                  </a:cubicBezTo>
                  <a:cubicBezTo>
                    <a:pt x="617996" y="337892"/>
                    <a:pt x="619582" y="329388"/>
                    <a:pt x="613870" y="328118"/>
                  </a:cubicBezTo>
                  <a:lnTo>
                    <a:pt x="613870" y="328118"/>
                  </a:lnTo>
                  <a:close/>
                  <a:moveTo>
                    <a:pt x="474497" y="288324"/>
                  </a:moveTo>
                  <a:cubicBezTo>
                    <a:pt x="461613" y="280645"/>
                    <a:pt x="442510" y="281280"/>
                    <a:pt x="428357" y="282676"/>
                  </a:cubicBezTo>
                  <a:cubicBezTo>
                    <a:pt x="424358" y="283057"/>
                    <a:pt x="423152" y="289023"/>
                    <a:pt x="427214" y="290610"/>
                  </a:cubicBezTo>
                  <a:cubicBezTo>
                    <a:pt x="440479" y="295877"/>
                    <a:pt x="459138" y="302033"/>
                    <a:pt x="473100" y="298289"/>
                  </a:cubicBezTo>
                  <a:cubicBezTo>
                    <a:pt x="477036" y="297210"/>
                    <a:pt x="478305" y="290610"/>
                    <a:pt x="474497" y="288324"/>
                  </a:cubicBezTo>
                  <a:lnTo>
                    <a:pt x="474497" y="288324"/>
                  </a:lnTo>
                  <a:close/>
                  <a:moveTo>
                    <a:pt x="595211" y="173830"/>
                  </a:moveTo>
                  <a:cubicBezTo>
                    <a:pt x="586897" y="170022"/>
                    <a:pt x="577313" y="169768"/>
                    <a:pt x="568491" y="168753"/>
                  </a:cubicBezTo>
                  <a:cubicBezTo>
                    <a:pt x="559416" y="167737"/>
                    <a:pt x="550974" y="167166"/>
                    <a:pt x="541963" y="168499"/>
                  </a:cubicBezTo>
                  <a:cubicBezTo>
                    <a:pt x="537837" y="169070"/>
                    <a:pt x="538599" y="175544"/>
                    <a:pt x="541772" y="176876"/>
                  </a:cubicBezTo>
                  <a:cubicBezTo>
                    <a:pt x="557004" y="183223"/>
                    <a:pt x="578900" y="187729"/>
                    <a:pt x="595021" y="184746"/>
                  </a:cubicBezTo>
                  <a:cubicBezTo>
                    <a:pt x="600479" y="183795"/>
                    <a:pt x="599400" y="175798"/>
                    <a:pt x="595211" y="173830"/>
                  </a:cubicBezTo>
                  <a:lnTo>
                    <a:pt x="595211" y="173830"/>
                  </a:lnTo>
                  <a:close/>
                  <a:moveTo>
                    <a:pt x="812522" y="261986"/>
                  </a:moveTo>
                  <a:cubicBezTo>
                    <a:pt x="806175" y="255449"/>
                    <a:pt x="798686" y="256210"/>
                    <a:pt x="790372" y="255385"/>
                  </a:cubicBezTo>
                  <a:cubicBezTo>
                    <a:pt x="780598" y="254433"/>
                    <a:pt x="770951" y="252847"/>
                    <a:pt x="761240" y="254878"/>
                  </a:cubicBezTo>
                  <a:cubicBezTo>
                    <a:pt x="756734" y="255829"/>
                    <a:pt x="757560" y="262367"/>
                    <a:pt x="761051" y="264017"/>
                  </a:cubicBezTo>
                  <a:cubicBezTo>
                    <a:pt x="769555" y="268015"/>
                    <a:pt x="778821" y="268713"/>
                    <a:pt x="787897" y="269983"/>
                  </a:cubicBezTo>
                  <a:cubicBezTo>
                    <a:pt x="796020" y="271062"/>
                    <a:pt x="804144" y="273981"/>
                    <a:pt x="811506" y="269094"/>
                  </a:cubicBezTo>
                  <a:cubicBezTo>
                    <a:pt x="813664" y="267698"/>
                    <a:pt x="814489" y="264080"/>
                    <a:pt x="812522" y="261986"/>
                  </a:cubicBezTo>
                  <a:lnTo>
                    <a:pt x="812522" y="261986"/>
                  </a:lnTo>
                  <a:close/>
                  <a:moveTo>
                    <a:pt x="885826" y="156440"/>
                  </a:moveTo>
                  <a:cubicBezTo>
                    <a:pt x="877893" y="150728"/>
                    <a:pt x="870150" y="151617"/>
                    <a:pt x="861011" y="151490"/>
                  </a:cubicBezTo>
                  <a:cubicBezTo>
                    <a:pt x="851364" y="151363"/>
                    <a:pt x="841717" y="150855"/>
                    <a:pt x="832197" y="153076"/>
                  </a:cubicBezTo>
                  <a:cubicBezTo>
                    <a:pt x="827627" y="154092"/>
                    <a:pt x="827500" y="162025"/>
                    <a:pt x="832006" y="163295"/>
                  </a:cubicBezTo>
                  <a:cubicBezTo>
                    <a:pt x="841399" y="166024"/>
                    <a:pt x="851046" y="166087"/>
                    <a:pt x="860693" y="166468"/>
                  </a:cubicBezTo>
                  <a:cubicBezTo>
                    <a:pt x="869832" y="166849"/>
                    <a:pt x="877512" y="168118"/>
                    <a:pt x="885699" y="162851"/>
                  </a:cubicBezTo>
                  <a:cubicBezTo>
                    <a:pt x="887857" y="161454"/>
                    <a:pt x="887921" y="157963"/>
                    <a:pt x="885826" y="156440"/>
                  </a:cubicBezTo>
                  <a:lnTo>
                    <a:pt x="885826" y="156440"/>
                  </a:lnTo>
                  <a:close/>
                  <a:moveTo>
                    <a:pt x="839432" y="9133"/>
                  </a:moveTo>
                  <a:cubicBezTo>
                    <a:pt x="829404" y="-5718"/>
                    <a:pt x="798622" y="-196"/>
                    <a:pt x="787008" y="9705"/>
                  </a:cubicBezTo>
                  <a:cubicBezTo>
                    <a:pt x="784406" y="11989"/>
                    <a:pt x="786564" y="16622"/>
                    <a:pt x="789484" y="16749"/>
                  </a:cubicBezTo>
                  <a:cubicBezTo>
                    <a:pt x="797924" y="17130"/>
                    <a:pt x="806239" y="15099"/>
                    <a:pt x="814680" y="15480"/>
                  </a:cubicBezTo>
                  <a:cubicBezTo>
                    <a:pt x="822296" y="15797"/>
                    <a:pt x="830165" y="19732"/>
                    <a:pt x="837464" y="16813"/>
                  </a:cubicBezTo>
                  <a:cubicBezTo>
                    <a:pt x="840574" y="15607"/>
                    <a:pt x="841399" y="12053"/>
                    <a:pt x="839432" y="9133"/>
                  </a:cubicBezTo>
                  <a:lnTo>
                    <a:pt x="839432" y="9133"/>
                  </a:lnTo>
                  <a:close/>
                  <a:moveTo>
                    <a:pt x="739027" y="95004"/>
                  </a:moveTo>
                  <a:cubicBezTo>
                    <a:pt x="723287" y="86373"/>
                    <a:pt x="704120" y="89292"/>
                    <a:pt x="687873" y="94687"/>
                  </a:cubicBezTo>
                  <a:cubicBezTo>
                    <a:pt x="681970" y="96591"/>
                    <a:pt x="682351" y="108078"/>
                    <a:pt x="689142" y="107380"/>
                  </a:cubicBezTo>
                  <a:cubicBezTo>
                    <a:pt x="705199" y="105667"/>
                    <a:pt x="721891" y="107888"/>
                    <a:pt x="737694" y="104524"/>
                  </a:cubicBezTo>
                  <a:cubicBezTo>
                    <a:pt x="741502" y="103699"/>
                    <a:pt x="742645" y="96972"/>
                    <a:pt x="739027" y="95004"/>
                  </a:cubicBezTo>
                  <a:close/>
                </a:path>
              </a:pathLst>
            </a:custGeom>
            <a:solidFill>
              <a:srgbClr val="D5D2E1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763" name="Graphic 1">
            <a:extLst>
              <a:ext uri="{FF2B5EF4-FFF2-40B4-BE49-F238E27FC236}">
                <a16:creationId xmlns:a16="http://schemas.microsoft.com/office/drawing/2014/main" id="{CEE991E5-F473-490E-A80B-4D3164C92A71}"/>
              </a:ext>
            </a:extLst>
          </p:cNvPr>
          <p:cNvGrpSpPr/>
          <p:nvPr/>
        </p:nvGrpSpPr>
        <p:grpSpPr>
          <a:xfrm>
            <a:off x="106079" y="3586103"/>
            <a:ext cx="1143739" cy="3088256"/>
            <a:chOff x="106079" y="3586103"/>
            <a:chExt cx="1143739" cy="3088256"/>
          </a:xfrm>
          <a:solidFill>
            <a:schemeClr val="accent1"/>
          </a:solidFill>
        </p:grpSpPr>
        <p:grpSp>
          <p:nvGrpSpPr>
            <p:cNvPr id="1764" name="Graphic 1">
              <a:extLst>
                <a:ext uri="{FF2B5EF4-FFF2-40B4-BE49-F238E27FC236}">
                  <a16:creationId xmlns:a16="http://schemas.microsoft.com/office/drawing/2014/main" id="{CEE991E5-F473-490E-A80B-4D3164C92A71}"/>
                </a:ext>
              </a:extLst>
            </p:cNvPr>
            <p:cNvGrpSpPr/>
            <p:nvPr/>
          </p:nvGrpSpPr>
          <p:grpSpPr>
            <a:xfrm>
              <a:off x="106079" y="3586103"/>
              <a:ext cx="1143739" cy="2473713"/>
              <a:chOff x="106079" y="3586103"/>
              <a:chExt cx="1143739" cy="2473713"/>
            </a:xfrm>
            <a:solidFill>
              <a:schemeClr val="accent1"/>
            </a:solidFill>
          </p:grpSpPr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91679AE2-2D1F-45A3-9668-1009266053FE}"/>
                  </a:ext>
                </a:extLst>
              </p:cNvPr>
              <p:cNvSpPr/>
              <p:nvPr/>
            </p:nvSpPr>
            <p:spPr>
              <a:xfrm>
                <a:off x="106079" y="3586103"/>
                <a:ext cx="1143739" cy="2473713"/>
              </a:xfrm>
              <a:custGeom>
                <a:avLst/>
                <a:gdLst>
                  <a:gd name="connsiteX0" fmla="*/ 1029534 w 1143739"/>
                  <a:gd name="connsiteY0" fmla="*/ 454464 h 2473713"/>
                  <a:gd name="connsiteX1" fmla="*/ 724639 w 1143739"/>
                  <a:gd name="connsiteY1" fmla="*/ 17811 h 2473713"/>
                  <a:gd name="connsiteX2" fmla="*/ 298332 w 1143739"/>
                  <a:gd name="connsiteY2" fmla="*/ 232520 h 2473713"/>
                  <a:gd name="connsiteX3" fmla="*/ 15523 w 1143739"/>
                  <a:gd name="connsiteY3" fmla="*/ 1383366 h 2473713"/>
                  <a:gd name="connsiteX4" fmla="*/ 598213 w 1143739"/>
                  <a:gd name="connsiteY4" fmla="*/ 2434379 h 2473713"/>
                  <a:gd name="connsiteX5" fmla="*/ 630771 w 1143739"/>
                  <a:gd name="connsiteY5" fmla="*/ 2461416 h 2473713"/>
                  <a:gd name="connsiteX6" fmla="*/ 644163 w 1143739"/>
                  <a:gd name="connsiteY6" fmla="*/ 2472522 h 2473713"/>
                  <a:gd name="connsiteX7" fmla="*/ 651589 w 1143739"/>
                  <a:gd name="connsiteY7" fmla="*/ 2469095 h 2473713"/>
                  <a:gd name="connsiteX8" fmla="*/ 662695 w 1143739"/>
                  <a:gd name="connsiteY8" fmla="*/ 2471697 h 2473713"/>
                  <a:gd name="connsiteX9" fmla="*/ 798324 w 1143739"/>
                  <a:gd name="connsiteY9" fmla="*/ 2366660 h 2473713"/>
                  <a:gd name="connsiteX10" fmla="*/ 1045274 w 1143739"/>
                  <a:gd name="connsiteY10" fmla="*/ 1765310 h 2473713"/>
                  <a:gd name="connsiteX11" fmla="*/ 1029534 w 1143739"/>
                  <a:gd name="connsiteY11" fmla="*/ 454464 h 2473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43739" h="2473713">
                    <a:moveTo>
                      <a:pt x="1029534" y="454464"/>
                    </a:moveTo>
                    <a:cubicBezTo>
                      <a:pt x="971970" y="291290"/>
                      <a:pt x="896825" y="86863"/>
                      <a:pt x="724639" y="17811"/>
                    </a:cubicBezTo>
                    <a:cubicBezTo>
                      <a:pt x="545916" y="-53779"/>
                      <a:pt x="396832" y="105205"/>
                      <a:pt x="298332" y="232520"/>
                    </a:cubicBezTo>
                    <a:cubicBezTo>
                      <a:pt x="55507" y="546301"/>
                      <a:pt x="-40518" y="978257"/>
                      <a:pt x="15523" y="1383366"/>
                    </a:cubicBezTo>
                    <a:cubicBezTo>
                      <a:pt x="71881" y="1790506"/>
                      <a:pt x="286273" y="2168960"/>
                      <a:pt x="598213" y="2434379"/>
                    </a:cubicBezTo>
                    <a:cubicBezTo>
                      <a:pt x="606591" y="2445549"/>
                      <a:pt x="617824" y="2454752"/>
                      <a:pt x="630771" y="2461416"/>
                    </a:cubicBezTo>
                    <a:cubicBezTo>
                      <a:pt x="635278" y="2465033"/>
                      <a:pt x="639593" y="2468905"/>
                      <a:pt x="644163" y="2472522"/>
                    </a:cubicBezTo>
                    <a:cubicBezTo>
                      <a:pt x="647781" y="2475378"/>
                      <a:pt x="650827" y="2472649"/>
                      <a:pt x="651589" y="2469095"/>
                    </a:cubicBezTo>
                    <a:cubicBezTo>
                      <a:pt x="655270" y="2470047"/>
                      <a:pt x="658951" y="2471189"/>
                      <a:pt x="662695" y="2471697"/>
                    </a:cubicBezTo>
                    <a:cubicBezTo>
                      <a:pt x="728447" y="2480456"/>
                      <a:pt x="771033" y="2417496"/>
                      <a:pt x="798324" y="2366660"/>
                    </a:cubicBezTo>
                    <a:cubicBezTo>
                      <a:pt x="899554" y="2177845"/>
                      <a:pt x="982378" y="1972149"/>
                      <a:pt x="1045274" y="1765310"/>
                    </a:cubicBezTo>
                    <a:cubicBezTo>
                      <a:pt x="1175254" y="1337860"/>
                      <a:pt x="1183061" y="889657"/>
                      <a:pt x="1029534" y="454464"/>
                    </a:cubicBezTo>
                    <a:close/>
                  </a:path>
                </a:pathLst>
              </a:custGeom>
              <a:solidFill>
                <a:srgbClr val="E9E9F5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6" name="Freeform: Shape 1765">
                <a:extLst>
                  <a:ext uri="{FF2B5EF4-FFF2-40B4-BE49-F238E27FC236}">
                    <a16:creationId xmlns:a16="http://schemas.microsoft.com/office/drawing/2014/main" id="{F0702D6B-8629-49C9-8DD0-50F18112E564}"/>
                  </a:ext>
                </a:extLst>
              </p:cNvPr>
              <p:cNvSpPr/>
              <p:nvPr/>
            </p:nvSpPr>
            <p:spPr>
              <a:xfrm>
                <a:off x="237083" y="3888535"/>
                <a:ext cx="897757" cy="2110277"/>
              </a:xfrm>
              <a:custGeom>
                <a:avLst/>
                <a:gdLst>
                  <a:gd name="connsiteX0" fmla="*/ 787400 w 897757"/>
                  <a:gd name="connsiteY0" fmla="*/ 226416 h 2110277"/>
                  <a:gd name="connsiteX1" fmla="*/ 438205 w 897757"/>
                  <a:gd name="connsiteY1" fmla="*/ 19196 h 2110277"/>
                  <a:gd name="connsiteX2" fmla="*/ 110271 w 897757"/>
                  <a:gd name="connsiteY2" fmla="*/ 370549 h 2110277"/>
                  <a:gd name="connsiteX3" fmla="*/ 29 w 897757"/>
                  <a:gd name="connsiteY3" fmla="*/ 865655 h 2110277"/>
                  <a:gd name="connsiteX4" fmla="*/ 70921 w 897757"/>
                  <a:gd name="connsiteY4" fmla="*/ 1297738 h 2110277"/>
                  <a:gd name="connsiteX5" fmla="*/ 70794 w 897757"/>
                  <a:gd name="connsiteY5" fmla="*/ 1307766 h 2110277"/>
                  <a:gd name="connsiteX6" fmla="*/ 114967 w 897757"/>
                  <a:gd name="connsiteY6" fmla="*/ 1423656 h 2110277"/>
                  <a:gd name="connsiteX7" fmla="*/ 182623 w 897757"/>
                  <a:gd name="connsiteY7" fmla="*/ 1578135 h 2110277"/>
                  <a:gd name="connsiteX8" fmla="*/ 344781 w 897757"/>
                  <a:gd name="connsiteY8" fmla="*/ 1875604 h 2110277"/>
                  <a:gd name="connsiteX9" fmla="*/ 424877 w 897757"/>
                  <a:gd name="connsiteY9" fmla="*/ 1997334 h 2110277"/>
                  <a:gd name="connsiteX10" fmla="*/ 497038 w 897757"/>
                  <a:gd name="connsiteY10" fmla="*/ 2091709 h 2110277"/>
                  <a:gd name="connsiteX11" fmla="*/ 637237 w 897757"/>
                  <a:gd name="connsiteY11" fmla="*/ 2050455 h 2110277"/>
                  <a:gd name="connsiteX12" fmla="*/ 746019 w 897757"/>
                  <a:gd name="connsiteY12" fmla="*/ 1787385 h 2110277"/>
                  <a:gd name="connsiteX13" fmla="*/ 835381 w 897757"/>
                  <a:gd name="connsiteY13" fmla="*/ 1470241 h 2110277"/>
                  <a:gd name="connsiteX14" fmla="*/ 897198 w 897757"/>
                  <a:gd name="connsiteY14" fmla="*/ 840014 h 2110277"/>
                  <a:gd name="connsiteX15" fmla="*/ 787400 w 897757"/>
                  <a:gd name="connsiteY15" fmla="*/ 226416 h 2110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97757" h="2110277">
                    <a:moveTo>
                      <a:pt x="787400" y="226416"/>
                    </a:moveTo>
                    <a:cubicBezTo>
                      <a:pt x="725964" y="85900"/>
                      <a:pt x="594079" y="-51570"/>
                      <a:pt x="438205" y="19196"/>
                    </a:cubicBezTo>
                    <a:cubicBezTo>
                      <a:pt x="293944" y="84630"/>
                      <a:pt x="180148" y="229398"/>
                      <a:pt x="110271" y="370549"/>
                    </a:cubicBezTo>
                    <a:cubicBezTo>
                      <a:pt x="35507" y="521600"/>
                      <a:pt x="-1177" y="693405"/>
                      <a:pt x="29" y="865655"/>
                    </a:cubicBezTo>
                    <a:cubicBezTo>
                      <a:pt x="1108" y="1009788"/>
                      <a:pt x="26939" y="1155445"/>
                      <a:pt x="70921" y="1297738"/>
                    </a:cubicBezTo>
                    <a:cubicBezTo>
                      <a:pt x="69779" y="1300530"/>
                      <a:pt x="69398" y="1303767"/>
                      <a:pt x="70794" y="1307766"/>
                    </a:cubicBezTo>
                    <a:cubicBezTo>
                      <a:pt x="84567" y="1346734"/>
                      <a:pt x="99481" y="1385322"/>
                      <a:pt x="114967" y="1423656"/>
                    </a:cubicBezTo>
                    <a:cubicBezTo>
                      <a:pt x="135277" y="1475889"/>
                      <a:pt x="157998" y="1527425"/>
                      <a:pt x="182623" y="1578135"/>
                    </a:cubicBezTo>
                    <a:cubicBezTo>
                      <a:pt x="230985" y="1680253"/>
                      <a:pt x="285059" y="1779642"/>
                      <a:pt x="344781" y="1875604"/>
                    </a:cubicBezTo>
                    <a:cubicBezTo>
                      <a:pt x="370485" y="1916858"/>
                      <a:pt x="397141" y="1957477"/>
                      <a:pt x="424877" y="1997334"/>
                    </a:cubicBezTo>
                    <a:cubicBezTo>
                      <a:pt x="445440" y="2026973"/>
                      <a:pt x="468224" y="2068925"/>
                      <a:pt x="497038" y="2091709"/>
                    </a:cubicBezTo>
                    <a:cubicBezTo>
                      <a:pt x="549526" y="2133280"/>
                      <a:pt x="607661" y="2098691"/>
                      <a:pt x="637237" y="2050455"/>
                    </a:cubicBezTo>
                    <a:cubicBezTo>
                      <a:pt x="685154" y="1972264"/>
                      <a:pt x="715682" y="1874589"/>
                      <a:pt x="746019" y="1787385"/>
                    </a:cubicBezTo>
                    <a:cubicBezTo>
                      <a:pt x="782005" y="1683870"/>
                      <a:pt x="811961" y="1577944"/>
                      <a:pt x="835381" y="1470241"/>
                    </a:cubicBezTo>
                    <a:cubicBezTo>
                      <a:pt x="880188" y="1264798"/>
                      <a:pt x="901577" y="1052692"/>
                      <a:pt x="897198" y="840014"/>
                    </a:cubicBezTo>
                    <a:cubicBezTo>
                      <a:pt x="892945" y="634698"/>
                      <a:pt x="871557" y="418720"/>
                      <a:pt x="787400" y="226416"/>
                    </a:cubicBezTo>
                    <a:close/>
                  </a:path>
                </a:pathLst>
              </a:custGeom>
              <a:solidFill>
                <a:srgbClr val="BDC3D7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67" name="Freeform: Shape 1766">
                <a:extLst>
                  <a:ext uri="{FF2B5EF4-FFF2-40B4-BE49-F238E27FC236}">
                    <a16:creationId xmlns:a16="http://schemas.microsoft.com/office/drawing/2014/main" id="{A5BEC532-2228-4735-909B-C4EE4D9831B3}"/>
                  </a:ext>
                </a:extLst>
              </p:cNvPr>
              <p:cNvSpPr/>
              <p:nvPr/>
            </p:nvSpPr>
            <p:spPr>
              <a:xfrm>
                <a:off x="394284" y="4243385"/>
                <a:ext cx="615738" cy="1693214"/>
              </a:xfrm>
              <a:custGeom>
                <a:avLst/>
                <a:gdLst>
                  <a:gd name="connsiteX0" fmla="*/ 574666 w 615738"/>
                  <a:gd name="connsiteY0" fmla="*/ 218793 h 1693214"/>
                  <a:gd name="connsiteX1" fmla="*/ 266915 w 615738"/>
                  <a:gd name="connsiteY1" fmla="*/ 10177 h 1693214"/>
                  <a:gd name="connsiteX2" fmla="*/ 72960 w 615738"/>
                  <a:gd name="connsiteY2" fmla="*/ 203053 h 1693214"/>
                  <a:gd name="connsiteX3" fmla="*/ 20282 w 615738"/>
                  <a:gd name="connsiteY3" fmla="*/ 372447 h 1693214"/>
                  <a:gd name="connsiteX4" fmla="*/ 57791 w 615738"/>
                  <a:gd name="connsiteY4" fmla="*/ 996454 h 1693214"/>
                  <a:gd name="connsiteX5" fmla="*/ 290270 w 615738"/>
                  <a:gd name="connsiteY5" fmla="*/ 1595836 h 1693214"/>
                  <a:gd name="connsiteX6" fmla="*/ 411810 w 615738"/>
                  <a:gd name="connsiteY6" fmla="*/ 1688814 h 1693214"/>
                  <a:gd name="connsiteX7" fmla="*/ 505550 w 615738"/>
                  <a:gd name="connsiteY7" fmla="*/ 1503174 h 1693214"/>
                  <a:gd name="connsiteX8" fmla="*/ 602147 w 615738"/>
                  <a:gd name="connsiteY8" fmla="*/ 864569 h 1693214"/>
                  <a:gd name="connsiteX9" fmla="*/ 574666 w 615738"/>
                  <a:gd name="connsiteY9" fmla="*/ 218793 h 169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15738" h="1693214">
                    <a:moveTo>
                      <a:pt x="574666" y="218793"/>
                    </a:moveTo>
                    <a:cubicBezTo>
                      <a:pt x="531572" y="73898"/>
                      <a:pt x="417395" y="-34503"/>
                      <a:pt x="266915" y="10177"/>
                    </a:cubicBezTo>
                    <a:cubicBezTo>
                      <a:pt x="169429" y="39118"/>
                      <a:pt x="109199" y="113755"/>
                      <a:pt x="72960" y="203053"/>
                    </a:cubicBezTo>
                    <a:cubicBezTo>
                      <a:pt x="47573" y="256810"/>
                      <a:pt x="31071" y="316850"/>
                      <a:pt x="20282" y="372447"/>
                    </a:cubicBezTo>
                    <a:cubicBezTo>
                      <a:pt x="-19766" y="577128"/>
                      <a:pt x="3019" y="792725"/>
                      <a:pt x="57791" y="996454"/>
                    </a:cubicBezTo>
                    <a:cubicBezTo>
                      <a:pt x="113261" y="1203039"/>
                      <a:pt x="199893" y="1401817"/>
                      <a:pt x="290270" y="1595836"/>
                    </a:cubicBezTo>
                    <a:cubicBezTo>
                      <a:pt x="312674" y="1643944"/>
                      <a:pt x="350754" y="1711091"/>
                      <a:pt x="411810" y="1688814"/>
                    </a:cubicBezTo>
                    <a:cubicBezTo>
                      <a:pt x="476800" y="1665141"/>
                      <a:pt x="490191" y="1561754"/>
                      <a:pt x="505550" y="1503174"/>
                    </a:cubicBezTo>
                    <a:cubicBezTo>
                      <a:pt x="559751" y="1295637"/>
                      <a:pt x="589263" y="1080675"/>
                      <a:pt x="602147" y="864569"/>
                    </a:cubicBezTo>
                    <a:cubicBezTo>
                      <a:pt x="614333" y="658048"/>
                      <a:pt x="635213" y="422649"/>
                      <a:pt x="574666" y="218793"/>
                    </a:cubicBezTo>
                    <a:close/>
                  </a:path>
                </a:pathLst>
              </a:custGeom>
              <a:solidFill>
                <a:srgbClr val="7EB4C8"/>
              </a:solidFill>
              <a:ln w="63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6DEA5064-EC9C-4EAD-B20B-0D94CEA41FA5}"/>
                </a:ext>
              </a:extLst>
            </p:cNvPr>
            <p:cNvSpPr/>
            <p:nvPr/>
          </p:nvSpPr>
          <p:spPr>
            <a:xfrm>
              <a:off x="477248" y="4361828"/>
              <a:ext cx="541442" cy="2312531"/>
            </a:xfrm>
            <a:custGeom>
              <a:avLst/>
              <a:gdLst>
                <a:gd name="connsiteX0" fmla="*/ 517596 w 541442"/>
                <a:gd name="connsiteY0" fmla="*/ 1226825 h 2312531"/>
                <a:gd name="connsiteX1" fmla="*/ 410718 w 541442"/>
                <a:gd name="connsiteY1" fmla="*/ 1370070 h 2312531"/>
                <a:gd name="connsiteX2" fmla="*/ 331828 w 541442"/>
                <a:gd name="connsiteY2" fmla="*/ 1449277 h 2312531"/>
                <a:gd name="connsiteX3" fmla="*/ 321166 w 541442"/>
                <a:gd name="connsiteY3" fmla="*/ 1299622 h 2312531"/>
                <a:gd name="connsiteX4" fmla="*/ 541142 w 541442"/>
                <a:gd name="connsiteY4" fmla="*/ 972005 h 2312531"/>
                <a:gd name="connsiteX5" fmla="*/ 532257 w 541442"/>
                <a:gd name="connsiteY5" fmla="*/ 967880 h 2312531"/>
                <a:gd name="connsiteX6" fmla="*/ 317993 w 541442"/>
                <a:gd name="connsiteY6" fmla="*/ 1256401 h 2312531"/>
                <a:gd name="connsiteX7" fmla="*/ 314946 w 541442"/>
                <a:gd name="connsiteY7" fmla="*/ 1214005 h 2312531"/>
                <a:gd name="connsiteX8" fmla="*/ 306442 w 541442"/>
                <a:gd name="connsiteY8" fmla="*/ 1075774 h 2312531"/>
                <a:gd name="connsiteX9" fmla="*/ 429948 w 541442"/>
                <a:gd name="connsiteY9" fmla="*/ 904984 h 2312531"/>
                <a:gd name="connsiteX10" fmla="*/ 516454 w 541442"/>
                <a:gd name="connsiteY10" fmla="*/ 681644 h 2312531"/>
                <a:gd name="connsiteX11" fmla="*/ 506362 w 541442"/>
                <a:gd name="connsiteY11" fmla="*/ 676947 h 2312531"/>
                <a:gd name="connsiteX12" fmla="*/ 411099 w 541442"/>
                <a:gd name="connsiteY12" fmla="*/ 881121 h 2312531"/>
                <a:gd name="connsiteX13" fmla="*/ 303903 w 541442"/>
                <a:gd name="connsiteY13" fmla="*/ 1034266 h 2312531"/>
                <a:gd name="connsiteX14" fmla="*/ 290575 w 541442"/>
                <a:gd name="connsiteY14" fmla="*/ 817273 h 2312531"/>
                <a:gd name="connsiteX15" fmla="*/ 487576 w 541442"/>
                <a:gd name="connsiteY15" fmla="*/ 496765 h 2312531"/>
                <a:gd name="connsiteX16" fmla="*/ 479770 w 541442"/>
                <a:gd name="connsiteY16" fmla="*/ 493147 h 2312531"/>
                <a:gd name="connsiteX17" fmla="*/ 288227 w 541442"/>
                <a:gd name="connsiteY17" fmla="*/ 776654 h 2312531"/>
                <a:gd name="connsiteX18" fmla="*/ 278897 w 541442"/>
                <a:gd name="connsiteY18" fmla="*/ 613481 h 2312531"/>
                <a:gd name="connsiteX19" fmla="*/ 282705 w 541442"/>
                <a:gd name="connsiteY19" fmla="*/ 610815 h 2312531"/>
                <a:gd name="connsiteX20" fmla="*/ 449496 w 541442"/>
                <a:gd name="connsiteY20" fmla="*/ 293417 h 2312531"/>
                <a:gd name="connsiteX21" fmla="*/ 441880 w 541442"/>
                <a:gd name="connsiteY21" fmla="*/ 289926 h 2312531"/>
                <a:gd name="connsiteX22" fmla="*/ 276612 w 541442"/>
                <a:gd name="connsiteY22" fmla="*/ 570958 h 2312531"/>
                <a:gd name="connsiteX23" fmla="*/ 269123 w 541442"/>
                <a:gd name="connsiteY23" fmla="*/ 436598 h 2312531"/>
                <a:gd name="connsiteX24" fmla="*/ 279405 w 541442"/>
                <a:gd name="connsiteY24" fmla="*/ 432092 h 2312531"/>
                <a:gd name="connsiteX25" fmla="*/ 401959 w 541442"/>
                <a:gd name="connsiteY25" fmla="*/ 196883 h 2312531"/>
                <a:gd name="connsiteX26" fmla="*/ 394026 w 541442"/>
                <a:gd name="connsiteY26" fmla="*/ 194472 h 2312531"/>
                <a:gd name="connsiteX27" fmla="*/ 338683 w 541442"/>
                <a:gd name="connsiteY27" fmla="*/ 303381 h 2312531"/>
                <a:gd name="connsiteX28" fmla="*/ 267092 w 541442"/>
                <a:gd name="connsiteY28" fmla="*/ 400041 h 2312531"/>
                <a:gd name="connsiteX29" fmla="*/ 263221 w 541442"/>
                <a:gd name="connsiteY29" fmla="*/ 328450 h 2312531"/>
                <a:gd name="connsiteX30" fmla="*/ 274264 w 541442"/>
                <a:gd name="connsiteY30" fmla="*/ 323183 h 2312531"/>
                <a:gd name="connsiteX31" fmla="*/ 351757 w 541442"/>
                <a:gd name="connsiteY31" fmla="*/ 139509 h 2312531"/>
                <a:gd name="connsiteX32" fmla="*/ 339635 w 541442"/>
                <a:gd name="connsiteY32" fmla="*/ 135701 h 2312531"/>
                <a:gd name="connsiteX33" fmla="*/ 297747 w 541442"/>
                <a:gd name="connsiteY33" fmla="*/ 229950 h 2312531"/>
                <a:gd name="connsiteX34" fmla="*/ 261380 w 541442"/>
                <a:gd name="connsiteY34" fmla="*/ 293290 h 2312531"/>
                <a:gd name="connsiteX35" fmla="*/ 254716 w 541442"/>
                <a:gd name="connsiteY35" fmla="*/ 167435 h 2312531"/>
                <a:gd name="connsiteX36" fmla="*/ 253700 w 541442"/>
                <a:gd name="connsiteY36" fmla="*/ 148077 h 2312531"/>
                <a:gd name="connsiteX37" fmla="*/ 253256 w 541442"/>
                <a:gd name="connsiteY37" fmla="*/ 139827 h 2312531"/>
                <a:gd name="connsiteX38" fmla="*/ 252558 w 541442"/>
                <a:gd name="connsiteY38" fmla="*/ 137034 h 2312531"/>
                <a:gd name="connsiteX39" fmla="*/ 249702 w 541442"/>
                <a:gd name="connsiteY39" fmla="*/ 112155 h 2312531"/>
                <a:gd name="connsiteX40" fmla="*/ 235676 w 541442"/>
                <a:gd name="connsiteY40" fmla="*/ 136 h 2312531"/>
                <a:gd name="connsiteX41" fmla="*/ 235295 w 541442"/>
                <a:gd name="connsiteY41" fmla="*/ 199 h 2312531"/>
                <a:gd name="connsiteX42" fmla="*/ 231741 w 541442"/>
                <a:gd name="connsiteY42" fmla="*/ 111584 h 2312531"/>
                <a:gd name="connsiteX43" fmla="*/ 229964 w 541442"/>
                <a:gd name="connsiteY43" fmla="*/ 131322 h 2312531"/>
                <a:gd name="connsiteX44" fmla="*/ 227552 w 541442"/>
                <a:gd name="connsiteY44" fmla="*/ 139065 h 2312531"/>
                <a:gd name="connsiteX45" fmla="*/ 228123 w 541442"/>
                <a:gd name="connsiteY45" fmla="*/ 149283 h 2312531"/>
                <a:gd name="connsiteX46" fmla="*/ 231170 w 541442"/>
                <a:gd name="connsiteY46" fmla="*/ 203801 h 2312531"/>
                <a:gd name="connsiteX47" fmla="*/ 234914 w 541442"/>
                <a:gd name="connsiteY47" fmla="*/ 271394 h 2312531"/>
                <a:gd name="connsiteX48" fmla="*/ 194169 w 541442"/>
                <a:gd name="connsiteY48" fmla="*/ 216876 h 2312531"/>
                <a:gd name="connsiteX49" fmla="*/ 153740 w 541442"/>
                <a:gd name="connsiteY49" fmla="*/ 135511 h 2312531"/>
                <a:gd name="connsiteX50" fmla="*/ 149234 w 541442"/>
                <a:gd name="connsiteY50" fmla="*/ 136653 h 2312531"/>
                <a:gd name="connsiteX51" fmla="*/ 237199 w 541442"/>
                <a:gd name="connsiteY51" fmla="*/ 312457 h 2312531"/>
                <a:gd name="connsiteX52" fmla="*/ 244815 w 541442"/>
                <a:gd name="connsiteY52" fmla="*/ 450243 h 2312531"/>
                <a:gd name="connsiteX53" fmla="*/ 90337 w 541442"/>
                <a:gd name="connsiteY53" fmla="*/ 233123 h 2312531"/>
                <a:gd name="connsiteX54" fmla="*/ 83482 w 541442"/>
                <a:gd name="connsiteY54" fmla="*/ 235916 h 2312531"/>
                <a:gd name="connsiteX55" fmla="*/ 243292 w 541442"/>
                <a:gd name="connsiteY55" fmla="*/ 493211 h 2312531"/>
                <a:gd name="connsiteX56" fmla="*/ 246529 w 541442"/>
                <a:gd name="connsiteY56" fmla="*/ 495749 h 2312531"/>
                <a:gd name="connsiteX57" fmla="*/ 251987 w 541442"/>
                <a:gd name="connsiteY57" fmla="*/ 653782 h 2312531"/>
                <a:gd name="connsiteX58" fmla="*/ 152471 w 541442"/>
                <a:gd name="connsiteY58" fmla="*/ 526404 h 2312531"/>
                <a:gd name="connsiteX59" fmla="*/ 28012 w 541442"/>
                <a:gd name="connsiteY59" fmla="*/ 358216 h 2312531"/>
                <a:gd name="connsiteX60" fmla="*/ 23823 w 541442"/>
                <a:gd name="connsiteY60" fmla="*/ 361390 h 2312531"/>
                <a:gd name="connsiteX61" fmla="*/ 139397 w 541442"/>
                <a:gd name="connsiteY61" fmla="*/ 551219 h 2312531"/>
                <a:gd name="connsiteX62" fmla="*/ 252622 w 541442"/>
                <a:gd name="connsiteY62" fmla="*/ 692751 h 2312531"/>
                <a:gd name="connsiteX63" fmla="*/ 253320 w 541442"/>
                <a:gd name="connsiteY63" fmla="*/ 693068 h 2312531"/>
                <a:gd name="connsiteX64" fmla="*/ 259286 w 541442"/>
                <a:gd name="connsiteY64" fmla="*/ 864809 h 2312531"/>
                <a:gd name="connsiteX65" fmla="*/ 139777 w 541442"/>
                <a:gd name="connsiteY65" fmla="*/ 729815 h 2312531"/>
                <a:gd name="connsiteX66" fmla="*/ 6052 w 541442"/>
                <a:gd name="connsiteY66" fmla="*/ 546904 h 2312531"/>
                <a:gd name="connsiteX67" fmla="*/ 150 w 541442"/>
                <a:gd name="connsiteY67" fmla="*/ 550331 h 2312531"/>
                <a:gd name="connsiteX68" fmla="*/ 117500 w 541442"/>
                <a:gd name="connsiteY68" fmla="*/ 747078 h 2312531"/>
                <a:gd name="connsiteX69" fmla="*/ 261063 w 541442"/>
                <a:gd name="connsiteY69" fmla="*/ 913933 h 2312531"/>
                <a:gd name="connsiteX70" fmla="*/ 266203 w 541442"/>
                <a:gd name="connsiteY70" fmla="*/ 1060224 h 2312531"/>
                <a:gd name="connsiteX71" fmla="*/ 8020 w 541442"/>
                <a:gd name="connsiteY71" fmla="*/ 770180 h 2312531"/>
                <a:gd name="connsiteX72" fmla="*/ 2244 w 541442"/>
                <a:gd name="connsiteY72" fmla="*/ 773480 h 2312531"/>
                <a:gd name="connsiteX73" fmla="*/ 267727 w 541442"/>
                <a:gd name="connsiteY73" fmla="*/ 1104714 h 2312531"/>
                <a:gd name="connsiteX74" fmla="*/ 273439 w 541442"/>
                <a:gd name="connsiteY74" fmla="*/ 1265921 h 2312531"/>
                <a:gd name="connsiteX75" fmla="*/ 56953 w 541442"/>
                <a:gd name="connsiteY75" fmla="*/ 1028047 h 2312531"/>
                <a:gd name="connsiteX76" fmla="*/ 49464 w 541442"/>
                <a:gd name="connsiteY76" fmla="*/ 1033822 h 2312531"/>
                <a:gd name="connsiteX77" fmla="*/ 270202 w 541442"/>
                <a:gd name="connsiteY77" fmla="*/ 1311680 h 2312531"/>
                <a:gd name="connsiteX78" fmla="*/ 275406 w 541442"/>
                <a:gd name="connsiteY78" fmla="*/ 1321264 h 2312531"/>
                <a:gd name="connsiteX79" fmla="*/ 278643 w 541442"/>
                <a:gd name="connsiteY79" fmla="*/ 1413354 h 2312531"/>
                <a:gd name="connsiteX80" fmla="*/ 212637 w 541442"/>
                <a:gd name="connsiteY80" fmla="*/ 1351665 h 2312531"/>
                <a:gd name="connsiteX81" fmla="*/ 100428 w 541442"/>
                <a:gd name="connsiteY81" fmla="*/ 1250943 h 2312531"/>
                <a:gd name="connsiteX82" fmla="*/ 92494 w 541442"/>
                <a:gd name="connsiteY82" fmla="*/ 1261414 h 2312531"/>
                <a:gd name="connsiteX83" fmla="*/ 197405 w 541442"/>
                <a:gd name="connsiteY83" fmla="*/ 1378828 h 2312531"/>
                <a:gd name="connsiteX84" fmla="*/ 280484 w 541442"/>
                <a:gd name="connsiteY84" fmla="*/ 1464128 h 2312531"/>
                <a:gd name="connsiteX85" fmla="*/ 283276 w 541442"/>
                <a:gd name="connsiteY85" fmla="*/ 1541367 h 2312531"/>
                <a:gd name="connsiteX86" fmla="*/ 140539 w 541442"/>
                <a:gd name="connsiteY86" fmla="*/ 1428967 h 2312531"/>
                <a:gd name="connsiteX87" fmla="*/ 134192 w 541442"/>
                <a:gd name="connsiteY87" fmla="*/ 1437281 h 2312531"/>
                <a:gd name="connsiteX88" fmla="*/ 284609 w 541442"/>
                <a:gd name="connsiteY88" fmla="*/ 1580399 h 2312531"/>
                <a:gd name="connsiteX89" fmla="*/ 309996 w 541442"/>
                <a:gd name="connsiteY89" fmla="*/ 2299733 h 2312531"/>
                <a:gd name="connsiteX90" fmla="*/ 331511 w 541442"/>
                <a:gd name="connsiteY90" fmla="*/ 2309635 h 2312531"/>
                <a:gd name="connsiteX91" fmla="*/ 405831 w 541442"/>
                <a:gd name="connsiteY91" fmla="*/ 2306525 h 2312531"/>
                <a:gd name="connsiteX92" fmla="*/ 415160 w 541442"/>
                <a:gd name="connsiteY92" fmla="*/ 2294085 h 2312531"/>
                <a:gd name="connsiteX93" fmla="*/ 353851 w 541442"/>
                <a:gd name="connsiteY93" fmla="*/ 1757472 h 2312531"/>
                <a:gd name="connsiteX94" fmla="*/ 342808 w 541442"/>
                <a:gd name="connsiteY94" fmla="*/ 1603184 h 2312531"/>
                <a:gd name="connsiteX95" fmla="*/ 393836 w 541442"/>
                <a:gd name="connsiteY95" fmla="*/ 1549554 h 2312531"/>
                <a:gd name="connsiteX96" fmla="*/ 482181 w 541442"/>
                <a:gd name="connsiteY96" fmla="*/ 1435187 h 2312531"/>
                <a:gd name="connsiteX97" fmla="*/ 472217 w 541442"/>
                <a:gd name="connsiteY97" fmla="*/ 1427127 h 2312531"/>
                <a:gd name="connsiteX98" fmla="*/ 396501 w 541442"/>
                <a:gd name="connsiteY98" fmla="*/ 1509634 h 2312531"/>
                <a:gd name="connsiteX99" fmla="*/ 357850 w 541442"/>
                <a:gd name="connsiteY99" fmla="*/ 1546127 h 2312531"/>
                <a:gd name="connsiteX100" fmla="*/ 340016 w 541442"/>
                <a:gd name="connsiteY100" fmla="*/ 1564215 h 2312531"/>
                <a:gd name="connsiteX101" fmla="*/ 334494 w 541442"/>
                <a:gd name="connsiteY101" fmla="*/ 1487293 h 2312531"/>
                <a:gd name="connsiteX102" fmla="*/ 434264 w 541442"/>
                <a:gd name="connsiteY102" fmla="*/ 1382573 h 2312531"/>
                <a:gd name="connsiteX103" fmla="*/ 527243 w 541442"/>
                <a:gd name="connsiteY103" fmla="*/ 1233172 h 2312531"/>
                <a:gd name="connsiteX104" fmla="*/ 517596 w 541442"/>
                <a:gd name="connsiteY104" fmla="*/ 1226825 h 231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41442" h="2312531">
                  <a:moveTo>
                    <a:pt x="517596" y="1226825"/>
                  </a:moveTo>
                  <a:cubicBezTo>
                    <a:pt x="485799" y="1277599"/>
                    <a:pt x="449496" y="1324881"/>
                    <a:pt x="410718" y="1370070"/>
                  </a:cubicBezTo>
                  <a:cubicBezTo>
                    <a:pt x="388187" y="1396282"/>
                    <a:pt x="355248" y="1420907"/>
                    <a:pt x="331828" y="1449277"/>
                  </a:cubicBezTo>
                  <a:cubicBezTo>
                    <a:pt x="328338" y="1399391"/>
                    <a:pt x="324530" y="1349507"/>
                    <a:pt x="321166" y="1299622"/>
                  </a:cubicBezTo>
                  <a:cubicBezTo>
                    <a:pt x="416557" y="1211339"/>
                    <a:pt x="494177" y="1094306"/>
                    <a:pt x="541142" y="972005"/>
                  </a:cubicBezTo>
                  <a:cubicBezTo>
                    <a:pt x="543110" y="966801"/>
                    <a:pt x="534859" y="963183"/>
                    <a:pt x="532257" y="967880"/>
                  </a:cubicBezTo>
                  <a:cubicBezTo>
                    <a:pt x="472852" y="1077805"/>
                    <a:pt x="402911" y="1170339"/>
                    <a:pt x="317993" y="1256401"/>
                  </a:cubicBezTo>
                  <a:cubicBezTo>
                    <a:pt x="317104" y="1242311"/>
                    <a:pt x="315962" y="1228094"/>
                    <a:pt x="314946" y="1214005"/>
                  </a:cubicBezTo>
                  <a:cubicBezTo>
                    <a:pt x="311900" y="1167928"/>
                    <a:pt x="309298" y="1121851"/>
                    <a:pt x="306442" y="1075774"/>
                  </a:cubicBezTo>
                  <a:cubicBezTo>
                    <a:pt x="358675" y="1033378"/>
                    <a:pt x="397834" y="963120"/>
                    <a:pt x="429948" y="904984"/>
                  </a:cubicBezTo>
                  <a:cubicBezTo>
                    <a:pt x="468409" y="835361"/>
                    <a:pt x="499381" y="760597"/>
                    <a:pt x="516454" y="681644"/>
                  </a:cubicBezTo>
                  <a:cubicBezTo>
                    <a:pt x="517659" y="675742"/>
                    <a:pt x="508838" y="670918"/>
                    <a:pt x="506362" y="676947"/>
                  </a:cubicBezTo>
                  <a:cubicBezTo>
                    <a:pt x="477358" y="746634"/>
                    <a:pt x="448227" y="815686"/>
                    <a:pt x="411099" y="881121"/>
                  </a:cubicBezTo>
                  <a:cubicBezTo>
                    <a:pt x="380254" y="935512"/>
                    <a:pt x="337667" y="982350"/>
                    <a:pt x="303903" y="1034266"/>
                  </a:cubicBezTo>
                  <a:cubicBezTo>
                    <a:pt x="299460" y="961914"/>
                    <a:pt x="294700" y="889625"/>
                    <a:pt x="290575" y="817273"/>
                  </a:cubicBezTo>
                  <a:cubicBezTo>
                    <a:pt x="382348" y="731339"/>
                    <a:pt x="444736" y="616210"/>
                    <a:pt x="487576" y="496765"/>
                  </a:cubicBezTo>
                  <a:cubicBezTo>
                    <a:pt x="489226" y="492258"/>
                    <a:pt x="481801" y="488768"/>
                    <a:pt x="479770" y="493147"/>
                  </a:cubicBezTo>
                  <a:cubicBezTo>
                    <a:pt x="430710" y="599899"/>
                    <a:pt x="363181" y="689704"/>
                    <a:pt x="288227" y="776654"/>
                  </a:cubicBezTo>
                  <a:cubicBezTo>
                    <a:pt x="285117" y="722326"/>
                    <a:pt x="281880" y="667872"/>
                    <a:pt x="278897" y="613481"/>
                  </a:cubicBezTo>
                  <a:cubicBezTo>
                    <a:pt x="280230" y="612782"/>
                    <a:pt x="281499" y="612084"/>
                    <a:pt x="282705" y="610815"/>
                  </a:cubicBezTo>
                  <a:cubicBezTo>
                    <a:pt x="361404" y="523738"/>
                    <a:pt x="430329" y="414385"/>
                    <a:pt x="449496" y="293417"/>
                  </a:cubicBezTo>
                  <a:cubicBezTo>
                    <a:pt x="450131" y="289038"/>
                    <a:pt x="443974" y="285229"/>
                    <a:pt x="441880" y="289926"/>
                  </a:cubicBezTo>
                  <a:cubicBezTo>
                    <a:pt x="395676" y="392806"/>
                    <a:pt x="349599" y="487181"/>
                    <a:pt x="276612" y="570958"/>
                  </a:cubicBezTo>
                  <a:cubicBezTo>
                    <a:pt x="274137" y="526150"/>
                    <a:pt x="271535" y="481406"/>
                    <a:pt x="269123" y="436598"/>
                  </a:cubicBezTo>
                  <a:cubicBezTo>
                    <a:pt x="272677" y="436915"/>
                    <a:pt x="276295" y="435646"/>
                    <a:pt x="279405" y="432092"/>
                  </a:cubicBezTo>
                  <a:cubicBezTo>
                    <a:pt x="333161" y="369640"/>
                    <a:pt x="392503" y="283262"/>
                    <a:pt x="401959" y="196883"/>
                  </a:cubicBezTo>
                  <a:cubicBezTo>
                    <a:pt x="402467" y="192314"/>
                    <a:pt x="396057" y="191171"/>
                    <a:pt x="394026" y="194472"/>
                  </a:cubicBezTo>
                  <a:cubicBezTo>
                    <a:pt x="372828" y="228934"/>
                    <a:pt x="359690" y="268474"/>
                    <a:pt x="338683" y="303381"/>
                  </a:cubicBezTo>
                  <a:cubicBezTo>
                    <a:pt x="317866" y="337970"/>
                    <a:pt x="293367" y="369767"/>
                    <a:pt x="267092" y="400041"/>
                  </a:cubicBezTo>
                  <a:cubicBezTo>
                    <a:pt x="265823" y="376178"/>
                    <a:pt x="264426" y="352250"/>
                    <a:pt x="263221" y="328450"/>
                  </a:cubicBezTo>
                  <a:cubicBezTo>
                    <a:pt x="267092" y="328831"/>
                    <a:pt x="271154" y="327435"/>
                    <a:pt x="274264" y="323183"/>
                  </a:cubicBezTo>
                  <a:cubicBezTo>
                    <a:pt x="311011" y="272282"/>
                    <a:pt x="331892" y="199549"/>
                    <a:pt x="351757" y="139509"/>
                  </a:cubicBezTo>
                  <a:cubicBezTo>
                    <a:pt x="354296" y="131639"/>
                    <a:pt x="342491" y="128339"/>
                    <a:pt x="339635" y="135701"/>
                  </a:cubicBezTo>
                  <a:cubicBezTo>
                    <a:pt x="327259" y="168006"/>
                    <a:pt x="313550" y="199359"/>
                    <a:pt x="297747" y="229950"/>
                  </a:cubicBezTo>
                  <a:cubicBezTo>
                    <a:pt x="286576" y="251528"/>
                    <a:pt x="272741" y="271838"/>
                    <a:pt x="261380" y="293290"/>
                  </a:cubicBezTo>
                  <a:cubicBezTo>
                    <a:pt x="259286" y="251338"/>
                    <a:pt x="256874" y="209323"/>
                    <a:pt x="254716" y="167435"/>
                  </a:cubicBezTo>
                  <a:cubicBezTo>
                    <a:pt x="254652" y="161024"/>
                    <a:pt x="254272" y="154551"/>
                    <a:pt x="253700" y="148077"/>
                  </a:cubicBezTo>
                  <a:cubicBezTo>
                    <a:pt x="253574" y="145348"/>
                    <a:pt x="253383" y="142619"/>
                    <a:pt x="253256" y="139827"/>
                  </a:cubicBezTo>
                  <a:cubicBezTo>
                    <a:pt x="253193" y="138748"/>
                    <a:pt x="252748" y="137986"/>
                    <a:pt x="252558" y="137034"/>
                  </a:cubicBezTo>
                  <a:cubicBezTo>
                    <a:pt x="251606" y="128720"/>
                    <a:pt x="250591" y="120406"/>
                    <a:pt x="249702" y="112155"/>
                  </a:cubicBezTo>
                  <a:cubicBezTo>
                    <a:pt x="245958" y="74773"/>
                    <a:pt x="242467" y="37137"/>
                    <a:pt x="235676" y="136"/>
                  </a:cubicBezTo>
                  <a:cubicBezTo>
                    <a:pt x="235612" y="-55"/>
                    <a:pt x="235295" y="-55"/>
                    <a:pt x="235295" y="199"/>
                  </a:cubicBezTo>
                  <a:cubicBezTo>
                    <a:pt x="233708" y="37264"/>
                    <a:pt x="234026" y="74519"/>
                    <a:pt x="231741" y="111584"/>
                  </a:cubicBezTo>
                  <a:cubicBezTo>
                    <a:pt x="231297" y="118058"/>
                    <a:pt x="230662" y="124658"/>
                    <a:pt x="229964" y="131322"/>
                  </a:cubicBezTo>
                  <a:cubicBezTo>
                    <a:pt x="228504" y="133289"/>
                    <a:pt x="227425" y="135765"/>
                    <a:pt x="227552" y="139065"/>
                  </a:cubicBezTo>
                  <a:cubicBezTo>
                    <a:pt x="227743" y="142492"/>
                    <a:pt x="227933" y="145856"/>
                    <a:pt x="228123" y="149283"/>
                  </a:cubicBezTo>
                  <a:cubicBezTo>
                    <a:pt x="226473" y="167689"/>
                    <a:pt x="226156" y="186030"/>
                    <a:pt x="231170" y="203801"/>
                  </a:cubicBezTo>
                  <a:cubicBezTo>
                    <a:pt x="232439" y="226332"/>
                    <a:pt x="233645" y="248863"/>
                    <a:pt x="234914" y="271394"/>
                  </a:cubicBezTo>
                  <a:cubicBezTo>
                    <a:pt x="220507" y="254004"/>
                    <a:pt x="206354" y="236487"/>
                    <a:pt x="194169" y="216876"/>
                  </a:cubicBezTo>
                  <a:cubicBezTo>
                    <a:pt x="177921" y="190854"/>
                    <a:pt x="167576" y="162738"/>
                    <a:pt x="153740" y="135511"/>
                  </a:cubicBezTo>
                  <a:cubicBezTo>
                    <a:pt x="152661" y="133416"/>
                    <a:pt x="149044" y="134178"/>
                    <a:pt x="149234" y="136653"/>
                  </a:cubicBezTo>
                  <a:cubicBezTo>
                    <a:pt x="155009" y="197645"/>
                    <a:pt x="192963" y="270124"/>
                    <a:pt x="237199" y="312457"/>
                  </a:cubicBezTo>
                  <a:cubicBezTo>
                    <a:pt x="239738" y="358407"/>
                    <a:pt x="242276" y="404293"/>
                    <a:pt x="244815" y="450243"/>
                  </a:cubicBezTo>
                  <a:cubicBezTo>
                    <a:pt x="187504" y="381636"/>
                    <a:pt x="138508" y="308839"/>
                    <a:pt x="90337" y="233123"/>
                  </a:cubicBezTo>
                  <a:cubicBezTo>
                    <a:pt x="88115" y="229632"/>
                    <a:pt x="81895" y="231536"/>
                    <a:pt x="83482" y="235916"/>
                  </a:cubicBezTo>
                  <a:cubicBezTo>
                    <a:pt x="118960" y="330418"/>
                    <a:pt x="177413" y="417558"/>
                    <a:pt x="243292" y="493211"/>
                  </a:cubicBezTo>
                  <a:cubicBezTo>
                    <a:pt x="244307" y="494353"/>
                    <a:pt x="245450" y="494987"/>
                    <a:pt x="246529" y="495749"/>
                  </a:cubicBezTo>
                  <a:cubicBezTo>
                    <a:pt x="248242" y="548427"/>
                    <a:pt x="250210" y="601104"/>
                    <a:pt x="251987" y="653782"/>
                  </a:cubicBezTo>
                  <a:cubicBezTo>
                    <a:pt x="225204" y="608466"/>
                    <a:pt x="183633" y="567086"/>
                    <a:pt x="152471" y="526404"/>
                  </a:cubicBezTo>
                  <a:cubicBezTo>
                    <a:pt x="110138" y="471187"/>
                    <a:pt x="71995" y="411909"/>
                    <a:pt x="28012" y="358216"/>
                  </a:cubicBezTo>
                  <a:cubicBezTo>
                    <a:pt x="25854" y="355551"/>
                    <a:pt x="22554" y="358724"/>
                    <a:pt x="23823" y="361390"/>
                  </a:cubicBezTo>
                  <a:cubicBezTo>
                    <a:pt x="54605" y="427205"/>
                    <a:pt x="98333" y="491370"/>
                    <a:pt x="139397" y="551219"/>
                  </a:cubicBezTo>
                  <a:cubicBezTo>
                    <a:pt x="171892" y="598629"/>
                    <a:pt x="205846" y="659240"/>
                    <a:pt x="252622" y="692751"/>
                  </a:cubicBezTo>
                  <a:cubicBezTo>
                    <a:pt x="252875" y="692941"/>
                    <a:pt x="253066" y="692941"/>
                    <a:pt x="253320" y="693068"/>
                  </a:cubicBezTo>
                  <a:cubicBezTo>
                    <a:pt x="255287" y="750315"/>
                    <a:pt x="257382" y="807562"/>
                    <a:pt x="259286" y="864809"/>
                  </a:cubicBezTo>
                  <a:cubicBezTo>
                    <a:pt x="219301" y="820065"/>
                    <a:pt x="177096" y="777415"/>
                    <a:pt x="139777" y="729815"/>
                  </a:cubicBezTo>
                  <a:cubicBezTo>
                    <a:pt x="94018" y="671489"/>
                    <a:pt x="57588" y="599708"/>
                    <a:pt x="6052" y="546904"/>
                  </a:cubicBezTo>
                  <a:cubicBezTo>
                    <a:pt x="3514" y="544301"/>
                    <a:pt x="-865" y="546713"/>
                    <a:pt x="150" y="550331"/>
                  </a:cubicBezTo>
                  <a:cubicBezTo>
                    <a:pt x="19952" y="620970"/>
                    <a:pt x="74279" y="688816"/>
                    <a:pt x="117500" y="747078"/>
                  </a:cubicBezTo>
                  <a:cubicBezTo>
                    <a:pt x="160468" y="805024"/>
                    <a:pt x="206672" y="866206"/>
                    <a:pt x="261063" y="913933"/>
                  </a:cubicBezTo>
                  <a:cubicBezTo>
                    <a:pt x="262713" y="962675"/>
                    <a:pt x="264490" y="1011418"/>
                    <a:pt x="266203" y="1060224"/>
                  </a:cubicBezTo>
                  <a:cubicBezTo>
                    <a:pt x="165291" y="976448"/>
                    <a:pt x="83546" y="879217"/>
                    <a:pt x="8020" y="770180"/>
                  </a:cubicBezTo>
                  <a:cubicBezTo>
                    <a:pt x="5481" y="766499"/>
                    <a:pt x="340" y="769419"/>
                    <a:pt x="2244" y="773480"/>
                  </a:cubicBezTo>
                  <a:cubicBezTo>
                    <a:pt x="63363" y="902382"/>
                    <a:pt x="159198" y="1015036"/>
                    <a:pt x="267727" y="1104714"/>
                  </a:cubicBezTo>
                  <a:cubicBezTo>
                    <a:pt x="269631" y="1158408"/>
                    <a:pt x="271535" y="1212164"/>
                    <a:pt x="273439" y="1265921"/>
                  </a:cubicBezTo>
                  <a:cubicBezTo>
                    <a:pt x="198611" y="1188999"/>
                    <a:pt x="130257" y="1106682"/>
                    <a:pt x="56953" y="1028047"/>
                  </a:cubicBezTo>
                  <a:cubicBezTo>
                    <a:pt x="53081" y="1023858"/>
                    <a:pt x="46671" y="1028808"/>
                    <a:pt x="49464" y="1033822"/>
                  </a:cubicBezTo>
                  <a:cubicBezTo>
                    <a:pt x="106838" y="1136575"/>
                    <a:pt x="188139" y="1227777"/>
                    <a:pt x="270202" y="1311680"/>
                  </a:cubicBezTo>
                  <a:cubicBezTo>
                    <a:pt x="270964" y="1315235"/>
                    <a:pt x="272804" y="1318535"/>
                    <a:pt x="275406" y="1321264"/>
                  </a:cubicBezTo>
                  <a:cubicBezTo>
                    <a:pt x="276485" y="1351982"/>
                    <a:pt x="277564" y="1382700"/>
                    <a:pt x="278643" y="1413354"/>
                  </a:cubicBezTo>
                  <a:cubicBezTo>
                    <a:pt x="257191" y="1391712"/>
                    <a:pt x="233455" y="1371593"/>
                    <a:pt x="212637" y="1351665"/>
                  </a:cubicBezTo>
                  <a:cubicBezTo>
                    <a:pt x="176271" y="1316948"/>
                    <a:pt x="139523" y="1282359"/>
                    <a:pt x="100428" y="1250943"/>
                  </a:cubicBezTo>
                  <a:cubicBezTo>
                    <a:pt x="93954" y="1245675"/>
                    <a:pt x="88052" y="1255766"/>
                    <a:pt x="92494" y="1261414"/>
                  </a:cubicBezTo>
                  <a:cubicBezTo>
                    <a:pt x="125243" y="1302478"/>
                    <a:pt x="161229" y="1340939"/>
                    <a:pt x="197405" y="1378828"/>
                  </a:cubicBezTo>
                  <a:cubicBezTo>
                    <a:pt x="223554" y="1406310"/>
                    <a:pt x="250273" y="1439503"/>
                    <a:pt x="280484" y="1464128"/>
                  </a:cubicBezTo>
                  <a:cubicBezTo>
                    <a:pt x="281372" y="1489895"/>
                    <a:pt x="282324" y="1515600"/>
                    <a:pt x="283276" y="1541367"/>
                  </a:cubicBezTo>
                  <a:cubicBezTo>
                    <a:pt x="235295" y="1504430"/>
                    <a:pt x="188837" y="1465524"/>
                    <a:pt x="140539" y="1428967"/>
                  </a:cubicBezTo>
                  <a:cubicBezTo>
                    <a:pt x="135208" y="1424969"/>
                    <a:pt x="130638" y="1432775"/>
                    <a:pt x="134192" y="1437281"/>
                  </a:cubicBezTo>
                  <a:cubicBezTo>
                    <a:pt x="177223" y="1491546"/>
                    <a:pt x="230472" y="1538130"/>
                    <a:pt x="284609" y="1580399"/>
                  </a:cubicBezTo>
                  <a:cubicBezTo>
                    <a:pt x="293113" y="1820178"/>
                    <a:pt x="301618" y="2059956"/>
                    <a:pt x="309996" y="2299733"/>
                  </a:cubicBezTo>
                  <a:cubicBezTo>
                    <a:pt x="310440" y="2312110"/>
                    <a:pt x="324720" y="2315727"/>
                    <a:pt x="331511" y="2309635"/>
                  </a:cubicBezTo>
                  <a:cubicBezTo>
                    <a:pt x="356327" y="2309000"/>
                    <a:pt x="381015" y="2307921"/>
                    <a:pt x="405831" y="2306525"/>
                  </a:cubicBezTo>
                  <a:cubicBezTo>
                    <a:pt x="412368" y="2306207"/>
                    <a:pt x="416684" y="2300876"/>
                    <a:pt x="415160" y="2294085"/>
                  </a:cubicBezTo>
                  <a:cubicBezTo>
                    <a:pt x="374542" y="2117774"/>
                    <a:pt x="367497" y="1936322"/>
                    <a:pt x="353851" y="1757472"/>
                  </a:cubicBezTo>
                  <a:cubicBezTo>
                    <a:pt x="349916" y="1706001"/>
                    <a:pt x="346426" y="1654592"/>
                    <a:pt x="342808" y="1603184"/>
                  </a:cubicBezTo>
                  <a:cubicBezTo>
                    <a:pt x="362927" y="1588841"/>
                    <a:pt x="380761" y="1563644"/>
                    <a:pt x="393836" y="1549554"/>
                  </a:cubicBezTo>
                  <a:cubicBezTo>
                    <a:pt x="426648" y="1514203"/>
                    <a:pt x="456033" y="1476060"/>
                    <a:pt x="482181" y="1435187"/>
                  </a:cubicBezTo>
                  <a:cubicBezTo>
                    <a:pt x="485926" y="1429285"/>
                    <a:pt x="476850" y="1421668"/>
                    <a:pt x="472217" y="1427127"/>
                  </a:cubicBezTo>
                  <a:cubicBezTo>
                    <a:pt x="448036" y="1455623"/>
                    <a:pt x="423030" y="1483422"/>
                    <a:pt x="396501" y="1509634"/>
                  </a:cubicBezTo>
                  <a:cubicBezTo>
                    <a:pt x="383935" y="1522073"/>
                    <a:pt x="371051" y="1534322"/>
                    <a:pt x="357850" y="1546127"/>
                  </a:cubicBezTo>
                  <a:cubicBezTo>
                    <a:pt x="353851" y="1549682"/>
                    <a:pt x="347251" y="1557044"/>
                    <a:pt x="340016" y="1564215"/>
                  </a:cubicBezTo>
                  <a:cubicBezTo>
                    <a:pt x="338239" y="1538575"/>
                    <a:pt x="336334" y="1512934"/>
                    <a:pt x="334494" y="1487293"/>
                  </a:cubicBezTo>
                  <a:cubicBezTo>
                    <a:pt x="375049" y="1466032"/>
                    <a:pt x="407037" y="1417289"/>
                    <a:pt x="434264" y="1382573"/>
                  </a:cubicBezTo>
                  <a:cubicBezTo>
                    <a:pt x="470504" y="1336369"/>
                    <a:pt x="500016" y="1285532"/>
                    <a:pt x="527243" y="1233172"/>
                  </a:cubicBezTo>
                  <a:cubicBezTo>
                    <a:pt x="530670" y="1226508"/>
                    <a:pt x="521468" y="1220732"/>
                    <a:pt x="517596" y="1226825"/>
                  </a:cubicBezTo>
                  <a:close/>
                </a:path>
              </a:pathLst>
            </a:custGeom>
            <a:solidFill>
              <a:srgbClr val="929BA9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3A0F8082-1A10-4EBD-A336-B8F856962637}"/>
                </a:ext>
              </a:extLst>
            </p:cNvPr>
            <p:cNvSpPr/>
            <p:nvPr/>
          </p:nvSpPr>
          <p:spPr>
            <a:xfrm>
              <a:off x="140593" y="3643829"/>
              <a:ext cx="1080583" cy="2334090"/>
            </a:xfrm>
            <a:custGeom>
              <a:avLst/>
              <a:gdLst>
                <a:gd name="connsiteX0" fmla="*/ 574997 w 1080583"/>
                <a:gd name="connsiteY0" fmla="*/ 718135 h 2334090"/>
                <a:gd name="connsiteX1" fmla="*/ 573156 w 1080583"/>
                <a:gd name="connsiteY1" fmla="*/ 717563 h 2334090"/>
                <a:gd name="connsiteX2" fmla="*/ 572585 w 1080583"/>
                <a:gd name="connsiteY2" fmla="*/ 718135 h 2334090"/>
                <a:gd name="connsiteX3" fmla="*/ 573156 w 1080583"/>
                <a:gd name="connsiteY3" fmla="*/ 720039 h 2334090"/>
                <a:gd name="connsiteX4" fmla="*/ 574997 w 1080583"/>
                <a:gd name="connsiteY4" fmla="*/ 718135 h 2334090"/>
                <a:gd name="connsiteX5" fmla="*/ 574997 w 1080583"/>
                <a:gd name="connsiteY5" fmla="*/ 718135 h 2334090"/>
                <a:gd name="connsiteX6" fmla="*/ 1079115 w 1080583"/>
                <a:gd name="connsiteY6" fmla="*/ 1332241 h 2334090"/>
                <a:gd name="connsiteX7" fmla="*/ 1067119 w 1080583"/>
                <a:gd name="connsiteY7" fmla="*/ 1330210 h 2334090"/>
                <a:gd name="connsiteX8" fmla="*/ 1044779 w 1080583"/>
                <a:gd name="connsiteY8" fmla="*/ 1463871 h 2334090"/>
                <a:gd name="connsiteX9" fmla="*/ 1056267 w 1080583"/>
                <a:gd name="connsiteY9" fmla="*/ 1467425 h 2334090"/>
                <a:gd name="connsiteX10" fmla="*/ 1079115 w 1080583"/>
                <a:gd name="connsiteY10" fmla="*/ 1332241 h 2334090"/>
                <a:gd name="connsiteX11" fmla="*/ 1079115 w 1080583"/>
                <a:gd name="connsiteY11" fmla="*/ 1332241 h 2334090"/>
                <a:gd name="connsiteX12" fmla="*/ 820423 w 1080583"/>
                <a:gd name="connsiteY12" fmla="*/ 2105332 h 2334090"/>
                <a:gd name="connsiteX13" fmla="*/ 814838 w 1080583"/>
                <a:gd name="connsiteY13" fmla="*/ 2063761 h 2334090"/>
                <a:gd name="connsiteX14" fmla="*/ 803414 w 1080583"/>
                <a:gd name="connsiteY14" fmla="*/ 2063380 h 2334090"/>
                <a:gd name="connsiteX15" fmla="*/ 798845 w 1080583"/>
                <a:gd name="connsiteY15" fmla="*/ 2104634 h 2334090"/>
                <a:gd name="connsiteX16" fmla="*/ 804937 w 1080583"/>
                <a:gd name="connsiteY16" fmla="*/ 2145887 h 2334090"/>
                <a:gd name="connsiteX17" fmla="*/ 815410 w 1080583"/>
                <a:gd name="connsiteY17" fmla="*/ 2146268 h 2334090"/>
                <a:gd name="connsiteX18" fmla="*/ 820423 w 1080583"/>
                <a:gd name="connsiteY18" fmla="*/ 2105332 h 2334090"/>
                <a:gd name="connsiteX19" fmla="*/ 820423 w 1080583"/>
                <a:gd name="connsiteY19" fmla="*/ 2105332 h 2334090"/>
                <a:gd name="connsiteX20" fmla="*/ 730173 w 1080583"/>
                <a:gd name="connsiteY20" fmla="*/ 2181682 h 2334090"/>
                <a:gd name="connsiteX21" fmla="*/ 720146 w 1080583"/>
                <a:gd name="connsiteY21" fmla="*/ 2184094 h 2334090"/>
                <a:gd name="connsiteX22" fmla="*/ 723002 w 1080583"/>
                <a:gd name="connsiteY22" fmla="*/ 2221667 h 2334090"/>
                <a:gd name="connsiteX23" fmla="*/ 726810 w 1080583"/>
                <a:gd name="connsiteY23" fmla="*/ 2256383 h 2334090"/>
                <a:gd name="connsiteX24" fmla="*/ 742042 w 1080583"/>
                <a:gd name="connsiteY24" fmla="*/ 2256827 h 2334090"/>
                <a:gd name="connsiteX25" fmla="*/ 730173 w 1080583"/>
                <a:gd name="connsiteY25" fmla="*/ 2181682 h 2334090"/>
                <a:gd name="connsiteX26" fmla="*/ 730173 w 1080583"/>
                <a:gd name="connsiteY26" fmla="*/ 2181682 h 2334090"/>
                <a:gd name="connsiteX27" fmla="*/ 662708 w 1080583"/>
                <a:gd name="connsiteY27" fmla="*/ 2284943 h 2334090"/>
                <a:gd name="connsiteX28" fmla="*/ 649253 w 1080583"/>
                <a:gd name="connsiteY28" fmla="*/ 2230869 h 2334090"/>
                <a:gd name="connsiteX29" fmla="*/ 636813 w 1080583"/>
                <a:gd name="connsiteY29" fmla="*/ 2232202 h 2334090"/>
                <a:gd name="connsiteX30" fmla="*/ 642018 w 1080583"/>
                <a:gd name="connsiteY30" fmla="*/ 2282531 h 2334090"/>
                <a:gd name="connsiteX31" fmla="*/ 654711 w 1080583"/>
                <a:gd name="connsiteY31" fmla="*/ 2330893 h 2334090"/>
                <a:gd name="connsiteX32" fmla="*/ 666135 w 1080583"/>
                <a:gd name="connsiteY32" fmla="*/ 2329687 h 2334090"/>
                <a:gd name="connsiteX33" fmla="*/ 662708 w 1080583"/>
                <a:gd name="connsiteY33" fmla="*/ 2284943 h 2334090"/>
                <a:gd name="connsiteX34" fmla="*/ 662708 w 1080583"/>
                <a:gd name="connsiteY34" fmla="*/ 2284943 h 2334090"/>
                <a:gd name="connsiteX35" fmla="*/ 558622 w 1080583"/>
                <a:gd name="connsiteY35" fmla="*/ 2268569 h 2334090"/>
                <a:gd name="connsiteX36" fmla="*/ 529935 w 1080583"/>
                <a:gd name="connsiteY36" fmla="*/ 2234931 h 2334090"/>
                <a:gd name="connsiteX37" fmla="*/ 522065 w 1080583"/>
                <a:gd name="connsiteY37" fmla="*/ 2240961 h 2334090"/>
                <a:gd name="connsiteX38" fmla="*/ 541359 w 1080583"/>
                <a:gd name="connsiteY38" fmla="*/ 2278406 h 2334090"/>
                <a:gd name="connsiteX39" fmla="*/ 562557 w 1080583"/>
                <a:gd name="connsiteY39" fmla="*/ 2311853 h 2334090"/>
                <a:gd name="connsiteX40" fmla="*/ 572268 w 1080583"/>
                <a:gd name="connsiteY40" fmla="*/ 2308109 h 2334090"/>
                <a:gd name="connsiteX41" fmla="*/ 558622 w 1080583"/>
                <a:gd name="connsiteY41" fmla="*/ 2268569 h 2334090"/>
                <a:gd name="connsiteX42" fmla="*/ 558622 w 1080583"/>
                <a:gd name="connsiteY42" fmla="*/ 2268569 h 2334090"/>
                <a:gd name="connsiteX43" fmla="*/ 445588 w 1080583"/>
                <a:gd name="connsiteY43" fmla="*/ 2130211 h 2334090"/>
                <a:gd name="connsiteX44" fmla="*/ 423438 w 1080583"/>
                <a:gd name="connsiteY44" fmla="*/ 2094289 h 2334090"/>
                <a:gd name="connsiteX45" fmla="*/ 413537 w 1080583"/>
                <a:gd name="connsiteY45" fmla="*/ 2099937 h 2334090"/>
                <a:gd name="connsiteX46" fmla="*/ 429086 w 1080583"/>
                <a:gd name="connsiteY46" fmla="*/ 2139667 h 2334090"/>
                <a:gd name="connsiteX47" fmla="*/ 449967 w 1080583"/>
                <a:gd name="connsiteY47" fmla="*/ 2171782 h 2334090"/>
                <a:gd name="connsiteX48" fmla="*/ 459043 w 1080583"/>
                <a:gd name="connsiteY48" fmla="*/ 2166704 h 2334090"/>
                <a:gd name="connsiteX49" fmla="*/ 445588 w 1080583"/>
                <a:gd name="connsiteY49" fmla="*/ 2130211 h 2334090"/>
                <a:gd name="connsiteX50" fmla="*/ 445588 w 1080583"/>
                <a:gd name="connsiteY50" fmla="*/ 2130211 h 2334090"/>
                <a:gd name="connsiteX51" fmla="*/ 508420 w 1080583"/>
                <a:gd name="connsiteY51" fmla="*/ 2075121 h 2334090"/>
                <a:gd name="connsiteX52" fmla="*/ 491093 w 1080583"/>
                <a:gd name="connsiteY52" fmla="*/ 2028346 h 2334090"/>
                <a:gd name="connsiteX53" fmla="*/ 480241 w 1080583"/>
                <a:gd name="connsiteY53" fmla="*/ 2031012 h 2334090"/>
                <a:gd name="connsiteX54" fmla="*/ 489189 w 1080583"/>
                <a:gd name="connsiteY54" fmla="*/ 2080009 h 2334090"/>
                <a:gd name="connsiteX55" fmla="*/ 504993 w 1080583"/>
                <a:gd name="connsiteY55" fmla="*/ 2127609 h 2334090"/>
                <a:gd name="connsiteX56" fmla="*/ 519146 w 1080583"/>
                <a:gd name="connsiteY56" fmla="*/ 2124118 h 2334090"/>
                <a:gd name="connsiteX57" fmla="*/ 508420 w 1080583"/>
                <a:gd name="connsiteY57" fmla="*/ 2075121 h 2334090"/>
                <a:gd name="connsiteX58" fmla="*/ 508420 w 1080583"/>
                <a:gd name="connsiteY58" fmla="*/ 2075121 h 2334090"/>
                <a:gd name="connsiteX59" fmla="*/ 631038 w 1080583"/>
                <a:gd name="connsiteY59" fmla="*/ 2138842 h 2334090"/>
                <a:gd name="connsiteX60" fmla="*/ 622787 w 1080583"/>
                <a:gd name="connsiteY60" fmla="*/ 2095494 h 2334090"/>
                <a:gd name="connsiteX61" fmla="*/ 610792 w 1080583"/>
                <a:gd name="connsiteY61" fmla="*/ 2096700 h 2334090"/>
                <a:gd name="connsiteX62" fmla="*/ 610665 w 1080583"/>
                <a:gd name="connsiteY62" fmla="*/ 2141190 h 2334090"/>
                <a:gd name="connsiteX63" fmla="*/ 618535 w 1080583"/>
                <a:gd name="connsiteY63" fmla="*/ 2181619 h 2334090"/>
                <a:gd name="connsiteX64" fmla="*/ 630149 w 1080583"/>
                <a:gd name="connsiteY64" fmla="*/ 2182000 h 2334090"/>
                <a:gd name="connsiteX65" fmla="*/ 631038 w 1080583"/>
                <a:gd name="connsiteY65" fmla="*/ 2138842 h 2334090"/>
                <a:gd name="connsiteX66" fmla="*/ 631038 w 1080583"/>
                <a:gd name="connsiteY66" fmla="*/ 2138842 h 2334090"/>
                <a:gd name="connsiteX67" fmla="*/ 736647 w 1080583"/>
                <a:gd name="connsiteY67" fmla="*/ 2049798 h 2334090"/>
                <a:gd name="connsiteX68" fmla="*/ 728777 w 1080583"/>
                <a:gd name="connsiteY68" fmla="*/ 2001182 h 2334090"/>
                <a:gd name="connsiteX69" fmla="*/ 718051 w 1080583"/>
                <a:gd name="connsiteY69" fmla="*/ 2002262 h 2334090"/>
                <a:gd name="connsiteX70" fmla="*/ 715576 w 1080583"/>
                <a:gd name="connsiteY70" fmla="*/ 2052845 h 2334090"/>
                <a:gd name="connsiteX71" fmla="*/ 718115 w 1080583"/>
                <a:gd name="connsiteY71" fmla="*/ 2104316 h 2334090"/>
                <a:gd name="connsiteX72" fmla="*/ 734108 w 1080583"/>
                <a:gd name="connsiteY72" fmla="*/ 2104824 h 2334090"/>
                <a:gd name="connsiteX73" fmla="*/ 736647 w 1080583"/>
                <a:gd name="connsiteY73" fmla="*/ 2049798 h 2334090"/>
                <a:gd name="connsiteX74" fmla="*/ 736647 w 1080583"/>
                <a:gd name="connsiteY74" fmla="*/ 2049798 h 2334090"/>
                <a:gd name="connsiteX75" fmla="*/ 906104 w 1080583"/>
                <a:gd name="connsiteY75" fmla="*/ 1821127 h 2334090"/>
                <a:gd name="connsiteX76" fmla="*/ 893537 w 1080583"/>
                <a:gd name="connsiteY76" fmla="*/ 1938731 h 2334090"/>
                <a:gd name="connsiteX77" fmla="*/ 906231 w 1080583"/>
                <a:gd name="connsiteY77" fmla="*/ 1940826 h 2334090"/>
                <a:gd name="connsiteX78" fmla="*/ 921272 w 1080583"/>
                <a:gd name="connsiteY78" fmla="*/ 1823729 h 2334090"/>
                <a:gd name="connsiteX79" fmla="*/ 906104 w 1080583"/>
                <a:gd name="connsiteY79" fmla="*/ 1821127 h 2334090"/>
                <a:gd name="connsiteX80" fmla="*/ 906104 w 1080583"/>
                <a:gd name="connsiteY80" fmla="*/ 1821127 h 2334090"/>
                <a:gd name="connsiteX81" fmla="*/ 826833 w 1080583"/>
                <a:gd name="connsiteY81" fmla="*/ 1881992 h 2334090"/>
                <a:gd name="connsiteX82" fmla="*/ 813442 w 1080583"/>
                <a:gd name="connsiteY82" fmla="*/ 1883451 h 2334090"/>
                <a:gd name="connsiteX83" fmla="*/ 815917 w 1080583"/>
                <a:gd name="connsiteY83" fmla="*/ 1936256 h 2334090"/>
                <a:gd name="connsiteX84" fmla="*/ 819598 w 1080583"/>
                <a:gd name="connsiteY84" fmla="*/ 1983792 h 2334090"/>
                <a:gd name="connsiteX85" fmla="*/ 833180 w 1080583"/>
                <a:gd name="connsiteY85" fmla="*/ 1984237 h 2334090"/>
                <a:gd name="connsiteX86" fmla="*/ 826833 w 1080583"/>
                <a:gd name="connsiteY86" fmla="*/ 1881992 h 2334090"/>
                <a:gd name="connsiteX87" fmla="*/ 826833 w 1080583"/>
                <a:gd name="connsiteY87" fmla="*/ 1881992 h 2334090"/>
                <a:gd name="connsiteX88" fmla="*/ 721415 w 1080583"/>
                <a:gd name="connsiteY88" fmla="*/ 1805006 h 2334090"/>
                <a:gd name="connsiteX89" fmla="*/ 711197 w 1080583"/>
                <a:gd name="connsiteY89" fmla="*/ 1807545 h 2334090"/>
                <a:gd name="connsiteX90" fmla="*/ 718686 w 1080583"/>
                <a:gd name="connsiteY90" fmla="*/ 1859778 h 2334090"/>
                <a:gd name="connsiteX91" fmla="*/ 722557 w 1080583"/>
                <a:gd name="connsiteY91" fmla="*/ 1908140 h 2334090"/>
                <a:gd name="connsiteX92" fmla="*/ 737155 w 1080583"/>
                <a:gd name="connsiteY92" fmla="*/ 1908648 h 2334090"/>
                <a:gd name="connsiteX93" fmla="*/ 721415 w 1080583"/>
                <a:gd name="connsiteY93" fmla="*/ 1805006 h 2334090"/>
                <a:gd name="connsiteX94" fmla="*/ 721415 w 1080583"/>
                <a:gd name="connsiteY94" fmla="*/ 1805006 h 2334090"/>
                <a:gd name="connsiteX95" fmla="*/ 647920 w 1080583"/>
                <a:gd name="connsiteY95" fmla="*/ 1869552 h 2334090"/>
                <a:gd name="connsiteX96" fmla="*/ 631165 w 1080583"/>
                <a:gd name="connsiteY96" fmla="*/ 1823602 h 2334090"/>
                <a:gd name="connsiteX97" fmla="*/ 620820 w 1080583"/>
                <a:gd name="connsiteY97" fmla="*/ 1826141 h 2334090"/>
                <a:gd name="connsiteX98" fmla="*/ 628436 w 1080583"/>
                <a:gd name="connsiteY98" fmla="*/ 1868346 h 2334090"/>
                <a:gd name="connsiteX99" fmla="*/ 638019 w 1080583"/>
                <a:gd name="connsiteY99" fmla="*/ 1910107 h 2334090"/>
                <a:gd name="connsiteX100" fmla="*/ 649824 w 1080583"/>
                <a:gd name="connsiteY100" fmla="*/ 1910488 h 2334090"/>
                <a:gd name="connsiteX101" fmla="*/ 647920 w 1080583"/>
                <a:gd name="connsiteY101" fmla="*/ 1869552 h 2334090"/>
                <a:gd name="connsiteX102" fmla="*/ 647920 w 1080583"/>
                <a:gd name="connsiteY102" fmla="*/ 1869552 h 2334090"/>
                <a:gd name="connsiteX103" fmla="*/ 576774 w 1080583"/>
                <a:gd name="connsiteY103" fmla="*/ 1938858 h 2334090"/>
                <a:gd name="connsiteX104" fmla="*/ 565223 w 1080583"/>
                <a:gd name="connsiteY104" fmla="*/ 1943491 h 2334090"/>
                <a:gd name="connsiteX105" fmla="*/ 579630 w 1080583"/>
                <a:gd name="connsiteY105" fmla="*/ 1988235 h 2334090"/>
                <a:gd name="connsiteX106" fmla="*/ 591308 w 1080583"/>
                <a:gd name="connsiteY106" fmla="*/ 2033804 h 2334090"/>
                <a:gd name="connsiteX107" fmla="*/ 606603 w 1080583"/>
                <a:gd name="connsiteY107" fmla="*/ 2032154 h 2334090"/>
                <a:gd name="connsiteX108" fmla="*/ 576774 w 1080583"/>
                <a:gd name="connsiteY108" fmla="*/ 1938858 h 2334090"/>
                <a:gd name="connsiteX109" fmla="*/ 576774 w 1080583"/>
                <a:gd name="connsiteY109" fmla="*/ 1938858 h 2334090"/>
                <a:gd name="connsiteX110" fmla="*/ 481764 w 1080583"/>
                <a:gd name="connsiteY110" fmla="*/ 1823221 h 2334090"/>
                <a:gd name="connsiteX111" fmla="*/ 466976 w 1080583"/>
                <a:gd name="connsiteY111" fmla="*/ 1826966 h 2334090"/>
                <a:gd name="connsiteX112" fmla="*/ 499471 w 1080583"/>
                <a:gd name="connsiteY112" fmla="*/ 1928005 h 2334090"/>
                <a:gd name="connsiteX113" fmla="*/ 513053 w 1080583"/>
                <a:gd name="connsiteY113" fmla="*/ 1924705 h 2334090"/>
                <a:gd name="connsiteX114" fmla="*/ 481764 w 1080583"/>
                <a:gd name="connsiteY114" fmla="*/ 1823221 h 2334090"/>
                <a:gd name="connsiteX115" fmla="*/ 481764 w 1080583"/>
                <a:gd name="connsiteY115" fmla="*/ 1823221 h 2334090"/>
                <a:gd name="connsiteX116" fmla="*/ 425088 w 1080583"/>
                <a:gd name="connsiteY116" fmla="*/ 1973511 h 2334090"/>
                <a:gd name="connsiteX117" fmla="*/ 397035 w 1080583"/>
                <a:gd name="connsiteY117" fmla="*/ 1934733 h 2334090"/>
                <a:gd name="connsiteX118" fmla="*/ 386183 w 1080583"/>
                <a:gd name="connsiteY118" fmla="*/ 1940889 h 2334090"/>
                <a:gd name="connsiteX119" fmla="*/ 407000 w 1080583"/>
                <a:gd name="connsiteY119" fmla="*/ 1980810 h 2334090"/>
                <a:gd name="connsiteX120" fmla="*/ 430800 w 1080583"/>
                <a:gd name="connsiteY120" fmla="*/ 2018953 h 2334090"/>
                <a:gd name="connsiteX121" fmla="*/ 442414 w 1080583"/>
                <a:gd name="connsiteY121" fmla="*/ 2014384 h 2334090"/>
                <a:gd name="connsiteX122" fmla="*/ 425088 w 1080583"/>
                <a:gd name="connsiteY122" fmla="*/ 1973511 h 2334090"/>
                <a:gd name="connsiteX123" fmla="*/ 425088 w 1080583"/>
                <a:gd name="connsiteY123" fmla="*/ 1973511 h 2334090"/>
                <a:gd name="connsiteX124" fmla="*/ 300883 w 1080583"/>
                <a:gd name="connsiteY124" fmla="*/ 1956375 h 2334090"/>
                <a:gd name="connsiteX125" fmla="*/ 274862 w 1080583"/>
                <a:gd name="connsiteY125" fmla="*/ 1917279 h 2334090"/>
                <a:gd name="connsiteX126" fmla="*/ 263184 w 1080583"/>
                <a:gd name="connsiteY126" fmla="*/ 1923943 h 2334090"/>
                <a:gd name="connsiteX127" fmla="*/ 283049 w 1080583"/>
                <a:gd name="connsiteY127" fmla="*/ 1963610 h 2334090"/>
                <a:gd name="connsiteX128" fmla="*/ 302343 w 1080583"/>
                <a:gd name="connsiteY128" fmla="*/ 2003277 h 2334090"/>
                <a:gd name="connsiteX129" fmla="*/ 315100 w 1080583"/>
                <a:gd name="connsiteY129" fmla="*/ 1998263 h 2334090"/>
                <a:gd name="connsiteX130" fmla="*/ 300883 w 1080583"/>
                <a:gd name="connsiteY130" fmla="*/ 1956375 h 2334090"/>
                <a:gd name="connsiteX131" fmla="*/ 300883 w 1080583"/>
                <a:gd name="connsiteY131" fmla="*/ 1956375 h 2334090"/>
                <a:gd name="connsiteX132" fmla="*/ 188673 w 1080583"/>
                <a:gd name="connsiteY132" fmla="*/ 1786918 h 2334090"/>
                <a:gd name="connsiteX133" fmla="*/ 166904 w 1080583"/>
                <a:gd name="connsiteY133" fmla="*/ 1745918 h 2334090"/>
                <a:gd name="connsiteX134" fmla="*/ 155480 w 1080583"/>
                <a:gd name="connsiteY134" fmla="*/ 1750488 h 2334090"/>
                <a:gd name="connsiteX135" fmla="*/ 170014 w 1080583"/>
                <a:gd name="connsiteY135" fmla="*/ 1790917 h 2334090"/>
                <a:gd name="connsiteX136" fmla="*/ 189752 w 1080583"/>
                <a:gd name="connsiteY136" fmla="*/ 1828553 h 2334090"/>
                <a:gd name="connsiteX137" fmla="*/ 201875 w 1080583"/>
                <a:gd name="connsiteY137" fmla="*/ 1823729 h 2334090"/>
                <a:gd name="connsiteX138" fmla="*/ 188673 w 1080583"/>
                <a:gd name="connsiteY138" fmla="*/ 1786918 h 2334090"/>
                <a:gd name="connsiteX139" fmla="*/ 188673 w 1080583"/>
                <a:gd name="connsiteY139" fmla="*/ 1786918 h 2334090"/>
                <a:gd name="connsiteX140" fmla="*/ 228785 w 1080583"/>
                <a:gd name="connsiteY140" fmla="*/ 1696414 h 2334090"/>
                <a:gd name="connsiteX141" fmla="*/ 242874 w 1080583"/>
                <a:gd name="connsiteY141" fmla="*/ 1738937 h 2334090"/>
                <a:gd name="connsiteX142" fmla="*/ 229990 w 1080583"/>
                <a:gd name="connsiteY142" fmla="*/ 1744078 h 2334090"/>
                <a:gd name="connsiteX143" fmla="*/ 209554 w 1080583"/>
                <a:gd name="connsiteY143" fmla="*/ 1704474 h 2334090"/>
                <a:gd name="connsiteX144" fmla="*/ 196099 w 1080583"/>
                <a:gd name="connsiteY144" fmla="*/ 1654145 h 2334090"/>
                <a:gd name="connsiteX145" fmla="*/ 210569 w 1080583"/>
                <a:gd name="connsiteY145" fmla="*/ 1650464 h 2334090"/>
                <a:gd name="connsiteX146" fmla="*/ 228785 w 1080583"/>
                <a:gd name="connsiteY146" fmla="*/ 1696414 h 2334090"/>
                <a:gd name="connsiteX147" fmla="*/ 228785 w 1080583"/>
                <a:gd name="connsiteY147" fmla="*/ 1696414 h 2334090"/>
                <a:gd name="connsiteX148" fmla="*/ 341819 w 1080583"/>
                <a:gd name="connsiteY148" fmla="*/ 1804498 h 2334090"/>
                <a:gd name="connsiteX149" fmla="*/ 321954 w 1080583"/>
                <a:gd name="connsiteY149" fmla="*/ 1753661 h 2334090"/>
                <a:gd name="connsiteX150" fmla="*/ 309832 w 1080583"/>
                <a:gd name="connsiteY150" fmla="*/ 1756708 h 2334090"/>
                <a:gd name="connsiteX151" fmla="*/ 322652 w 1080583"/>
                <a:gd name="connsiteY151" fmla="*/ 1809385 h 2334090"/>
                <a:gd name="connsiteX152" fmla="*/ 341819 w 1080583"/>
                <a:gd name="connsiteY152" fmla="*/ 1854510 h 2334090"/>
                <a:gd name="connsiteX153" fmla="*/ 351783 w 1080583"/>
                <a:gd name="connsiteY153" fmla="*/ 1852162 h 2334090"/>
                <a:gd name="connsiteX154" fmla="*/ 341819 w 1080583"/>
                <a:gd name="connsiteY154" fmla="*/ 1804498 h 2334090"/>
                <a:gd name="connsiteX155" fmla="*/ 341819 w 1080583"/>
                <a:gd name="connsiteY155" fmla="*/ 1804498 h 2334090"/>
                <a:gd name="connsiteX156" fmla="*/ 417535 w 1080583"/>
                <a:gd name="connsiteY156" fmla="*/ 1690702 h 2334090"/>
                <a:gd name="connsiteX157" fmla="*/ 400399 w 1080583"/>
                <a:gd name="connsiteY157" fmla="*/ 1642340 h 2334090"/>
                <a:gd name="connsiteX158" fmla="*/ 388912 w 1080583"/>
                <a:gd name="connsiteY158" fmla="*/ 1645133 h 2334090"/>
                <a:gd name="connsiteX159" fmla="*/ 398432 w 1080583"/>
                <a:gd name="connsiteY159" fmla="*/ 1692099 h 2334090"/>
                <a:gd name="connsiteX160" fmla="*/ 409792 w 1080583"/>
                <a:gd name="connsiteY160" fmla="*/ 1738620 h 2334090"/>
                <a:gd name="connsiteX161" fmla="*/ 422930 w 1080583"/>
                <a:gd name="connsiteY161" fmla="*/ 1737224 h 2334090"/>
                <a:gd name="connsiteX162" fmla="*/ 417535 w 1080583"/>
                <a:gd name="connsiteY162" fmla="*/ 1690702 h 2334090"/>
                <a:gd name="connsiteX163" fmla="*/ 417535 w 1080583"/>
                <a:gd name="connsiteY163" fmla="*/ 1690702 h 2334090"/>
                <a:gd name="connsiteX164" fmla="*/ 526825 w 1080583"/>
                <a:gd name="connsiteY164" fmla="*/ 1705427 h 2334090"/>
                <a:gd name="connsiteX165" fmla="*/ 516163 w 1080583"/>
                <a:gd name="connsiteY165" fmla="*/ 1644752 h 2334090"/>
                <a:gd name="connsiteX166" fmla="*/ 503152 w 1080583"/>
                <a:gd name="connsiteY166" fmla="*/ 1646148 h 2334090"/>
                <a:gd name="connsiteX167" fmla="*/ 507277 w 1080583"/>
                <a:gd name="connsiteY167" fmla="*/ 1713804 h 2334090"/>
                <a:gd name="connsiteX168" fmla="*/ 517115 w 1080583"/>
                <a:gd name="connsiteY168" fmla="*/ 1767434 h 2334090"/>
                <a:gd name="connsiteX169" fmla="*/ 530316 w 1080583"/>
                <a:gd name="connsiteY169" fmla="*/ 1766037 h 2334090"/>
                <a:gd name="connsiteX170" fmla="*/ 526825 w 1080583"/>
                <a:gd name="connsiteY170" fmla="*/ 1705427 h 2334090"/>
                <a:gd name="connsiteX171" fmla="*/ 526825 w 1080583"/>
                <a:gd name="connsiteY171" fmla="*/ 1705427 h 2334090"/>
                <a:gd name="connsiteX172" fmla="*/ 625961 w 1080583"/>
                <a:gd name="connsiteY172" fmla="*/ 1617715 h 2334090"/>
                <a:gd name="connsiteX173" fmla="*/ 618091 w 1080583"/>
                <a:gd name="connsiteY173" fmla="*/ 1570940 h 2334090"/>
                <a:gd name="connsiteX174" fmla="*/ 608761 w 1080583"/>
                <a:gd name="connsiteY174" fmla="*/ 1571892 h 2334090"/>
                <a:gd name="connsiteX175" fmla="*/ 605588 w 1080583"/>
                <a:gd name="connsiteY175" fmla="*/ 1620698 h 2334090"/>
                <a:gd name="connsiteX176" fmla="*/ 608825 w 1080583"/>
                <a:gd name="connsiteY176" fmla="*/ 1670329 h 2334090"/>
                <a:gd name="connsiteX177" fmla="*/ 622914 w 1080583"/>
                <a:gd name="connsiteY177" fmla="*/ 1670773 h 2334090"/>
                <a:gd name="connsiteX178" fmla="*/ 625961 w 1080583"/>
                <a:gd name="connsiteY178" fmla="*/ 1617715 h 2334090"/>
                <a:gd name="connsiteX179" fmla="*/ 625961 w 1080583"/>
                <a:gd name="connsiteY179" fmla="*/ 1617715 h 2334090"/>
                <a:gd name="connsiteX180" fmla="*/ 727000 w 1080583"/>
                <a:gd name="connsiteY180" fmla="*/ 1616763 h 2334090"/>
                <a:gd name="connsiteX181" fmla="*/ 722177 w 1080583"/>
                <a:gd name="connsiteY181" fmla="*/ 1556470 h 2334090"/>
                <a:gd name="connsiteX182" fmla="*/ 710816 w 1080583"/>
                <a:gd name="connsiteY182" fmla="*/ 1556152 h 2334090"/>
                <a:gd name="connsiteX183" fmla="*/ 707008 w 1080583"/>
                <a:gd name="connsiteY183" fmla="*/ 1620698 h 2334090"/>
                <a:gd name="connsiteX184" fmla="*/ 715576 w 1080583"/>
                <a:gd name="connsiteY184" fmla="*/ 1678326 h 2334090"/>
                <a:gd name="connsiteX185" fmla="*/ 727508 w 1080583"/>
                <a:gd name="connsiteY185" fmla="*/ 1677120 h 2334090"/>
                <a:gd name="connsiteX186" fmla="*/ 727000 w 1080583"/>
                <a:gd name="connsiteY186" fmla="*/ 1616763 h 2334090"/>
                <a:gd name="connsiteX187" fmla="*/ 727000 w 1080583"/>
                <a:gd name="connsiteY187" fmla="*/ 1616763 h 2334090"/>
                <a:gd name="connsiteX188" fmla="*/ 817060 w 1080583"/>
                <a:gd name="connsiteY188" fmla="*/ 1536985 h 2334090"/>
                <a:gd name="connsiteX189" fmla="*/ 804049 w 1080583"/>
                <a:gd name="connsiteY189" fmla="*/ 1536541 h 2334090"/>
                <a:gd name="connsiteX190" fmla="*/ 800939 w 1080583"/>
                <a:gd name="connsiteY190" fmla="*/ 1587378 h 2334090"/>
                <a:gd name="connsiteX191" fmla="*/ 802843 w 1080583"/>
                <a:gd name="connsiteY191" fmla="*/ 1638152 h 2334090"/>
                <a:gd name="connsiteX192" fmla="*/ 814584 w 1080583"/>
                <a:gd name="connsiteY192" fmla="*/ 1640119 h 2334090"/>
                <a:gd name="connsiteX193" fmla="*/ 820677 w 1080583"/>
                <a:gd name="connsiteY193" fmla="*/ 1591757 h 2334090"/>
                <a:gd name="connsiteX194" fmla="*/ 817060 w 1080583"/>
                <a:gd name="connsiteY194" fmla="*/ 1536985 h 2334090"/>
                <a:gd name="connsiteX195" fmla="*/ 817060 w 1080583"/>
                <a:gd name="connsiteY195" fmla="*/ 1536985 h 2334090"/>
                <a:gd name="connsiteX196" fmla="*/ 897599 w 1080583"/>
                <a:gd name="connsiteY196" fmla="*/ 1633392 h 2334090"/>
                <a:gd name="connsiteX197" fmla="*/ 885477 w 1080583"/>
                <a:gd name="connsiteY197" fmla="*/ 1631297 h 2334090"/>
                <a:gd name="connsiteX198" fmla="*/ 879892 w 1080583"/>
                <a:gd name="connsiteY198" fmla="*/ 1745411 h 2334090"/>
                <a:gd name="connsiteX199" fmla="*/ 894743 w 1080583"/>
                <a:gd name="connsiteY199" fmla="*/ 1745855 h 2334090"/>
                <a:gd name="connsiteX200" fmla="*/ 897536 w 1080583"/>
                <a:gd name="connsiteY200" fmla="*/ 1692797 h 2334090"/>
                <a:gd name="connsiteX201" fmla="*/ 897599 w 1080583"/>
                <a:gd name="connsiteY201" fmla="*/ 1633392 h 2334090"/>
                <a:gd name="connsiteX202" fmla="*/ 897599 w 1080583"/>
                <a:gd name="connsiteY202" fmla="*/ 1633392 h 2334090"/>
                <a:gd name="connsiteX203" fmla="*/ 996735 w 1080583"/>
                <a:gd name="connsiteY203" fmla="*/ 1594613 h 2334090"/>
                <a:gd name="connsiteX204" fmla="*/ 985501 w 1080583"/>
                <a:gd name="connsiteY204" fmla="*/ 1639040 h 2334090"/>
                <a:gd name="connsiteX205" fmla="*/ 985120 w 1080583"/>
                <a:gd name="connsiteY205" fmla="*/ 1682198 h 2334090"/>
                <a:gd name="connsiteX206" fmla="*/ 998194 w 1080583"/>
                <a:gd name="connsiteY206" fmla="*/ 1684355 h 2334090"/>
                <a:gd name="connsiteX207" fmla="*/ 1004097 w 1080583"/>
                <a:gd name="connsiteY207" fmla="*/ 1645260 h 2334090"/>
                <a:gd name="connsiteX208" fmla="*/ 1009745 w 1080583"/>
                <a:gd name="connsiteY208" fmla="*/ 1598675 h 2334090"/>
                <a:gd name="connsiteX209" fmla="*/ 996735 w 1080583"/>
                <a:gd name="connsiteY209" fmla="*/ 1594613 h 2334090"/>
                <a:gd name="connsiteX210" fmla="*/ 996735 w 1080583"/>
                <a:gd name="connsiteY210" fmla="*/ 1594613 h 2334090"/>
                <a:gd name="connsiteX211" fmla="*/ 989817 w 1080583"/>
                <a:gd name="connsiteY211" fmla="*/ 1292638 h 2334090"/>
                <a:gd name="connsiteX212" fmla="*/ 976616 w 1080583"/>
                <a:gd name="connsiteY212" fmla="*/ 1292193 h 2334090"/>
                <a:gd name="connsiteX213" fmla="*/ 967667 w 1080583"/>
                <a:gd name="connsiteY213" fmla="*/ 1354581 h 2334090"/>
                <a:gd name="connsiteX214" fmla="*/ 964303 w 1080583"/>
                <a:gd name="connsiteY214" fmla="*/ 1406180 h 2334090"/>
                <a:gd name="connsiteX215" fmla="*/ 978583 w 1080583"/>
                <a:gd name="connsiteY215" fmla="*/ 1408591 h 2334090"/>
                <a:gd name="connsiteX216" fmla="*/ 990705 w 1080583"/>
                <a:gd name="connsiteY216" fmla="*/ 1354200 h 2334090"/>
                <a:gd name="connsiteX217" fmla="*/ 989817 w 1080583"/>
                <a:gd name="connsiteY217" fmla="*/ 1292638 h 2334090"/>
                <a:gd name="connsiteX218" fmla="*/ 989817 w 1080583"/>
                <a:gd name="connsiteY218" fmla="*/ 1292638 h 2334090"/>
                <a:gd name="connsiteX219" fmla="*/ 938726 w 1080583"/>
                <a:gd name="connsiteY219" fmla="*/ 1522388 h 2334090"/>
                <a:gd name="connsiteX220" fmla="*/ 935235 w 1080583"/>
                <a:gd name="connsiteY220" fmla="*/ 1473011 h 2334090"/>
                <a:gd name="connsiteX221" fmla="*/ 920193 w 1080583"/>
                <a:gd name="connsiteY221" fmla="*/ 1472503 h 2334090"/>
                <a:gd name="connsiteX222" fmla="*/ 917972 w 1080583"/>
                <a:gd name="connsiteY222" fmla="*/ 1521690 h 2334090"/>
                <a:gd name="connsiteX223" fmla="*/ 922669 w 1080583"/>
                <a:gd name="connsiteY223" fmla="*/ 1561737 h 2334090"/>
                <a:gd name="connsiteX224" fmla="*/ 934981 w 1080583"/>
                <a:gd name="connsiteY224" fmla="*/ 1562118 h 2334090"/>
                <a:gd name="connsiteX225" fmla="*/ 938726 w 1080583"/>
                <a:gd name="connsiteY225" fmla="*/ 1522388 h 2334090"/>
                <a:gd name="connsiteX226" fmla="*/ 938726 w 1080583"/>
                <a:gd name="connsiteY226" fmla="*/ 1522388 h 2334090"/>
                <a:gd name="connsiteX227" fmla="*/ 860661 w 1080583"/>
                <a:gd name="connsiteY227" fmla="*/ 1329448 h 2334090"/>
                <a:gd name="connsiteX228" fmla="*/ 847206 w 1080583"/>
                <a:gd name="connsiteY228" fmla="*/ 1330908 h 2334090"/>
                <a:gd name="connsiteX229" fmla="*/ 843779 w 1080583"/>
                <a:gd name="connsiteY229" fmla="*/ 1394756 h 2334090"/>
                <a:gd name="connsiteX230" fmla="*/ 847460 w 1080583"/>
                <a:gd name="connsiteY230" fmla="*/ 1444578 h 2334090"/>
                <a:gd name="connsiteX231" fmla="*/ 857298 w 1080583"/>
                <a:gd name="connsiteY231" fmla="*/ 1444895 h 2334090"/>
                <a:gd name="connsiteX232" fmla="*/ 866120 w 1080583"/>
                <a:gd name="connsiteY232" fmla="*/ 1391202 h 2334090"/>
                <a:gd name="connsiteX233" fmla="*/ 860661 w 1080583"/>
                <a:gd name="connsiteY233" fmla="*/ 1329448 h 2334090"/>
                <a:gd name="connsiteX234" fmla="*/ 860661 w 1080583"/>
                <a:gd name="connsiteY234" fmla="*/ 1329448 h 2334090"/>
                <a:gd name="connsiteX235" fmla="*/ 780693 w 1080583"/>
                <a:gd name="connsiteY235" fmla="*/ 1362070 h 2334090"/>
                <a:gd name="connsiteX236" fmla="*/ 773014 w 1080583"/>
                <a:gd name="connsiteY236" fmla="*/ 1307933 h 2334090"/>
                <a:gd name="connsiteX237" fmla="*/ 761336 w 1080583"/>
                <a:gd name="connsiteY237" fmla="*/ 1307552 h 2334090"/>
                <a:gd name="connsiteX238" fmla="*/ 761145 w 1080583"/>
                <a:gd name="connsiteY238" fmla="*/ 1361436 h 2334090"/>
                <a:gd name="connsiteX239" fmla="*/ 767302 w 1080583"/>
                <a:gd name="connsiteY239" fmla="*/ 1415637 h 2334090"/>
                <a:gd name="connsiteX240" fmla="*/ 779360 w 1080583"/>
                <a:gd name="connsiteY240" fmla="*/ 1416017 h 2334090"/>
                <a:gd name="connsiteX241" fmla="*/ 780693 w 1080583"/>
                <a:gd name="connsiteY241" fmla="*/ 1362070 h 2334090"/>
                <a:gd name="connsiteX242" fmla="*/ 780693 w 1080583"/>
                <a:gd name="connsiteY242" fmla="*/ 1362070 h 2334090"/>
                <a:gd name="connsiteX243" fmla="*/ 677369 w 1080583"/>
                <a:gd name="connsiteY243" fmla="*/ 1415763 h 2334090"/>
                <a:gd name="connsiteX244" fmla="*/ 669245 w 1080583"/>
                <a:gd name="connsiteY244" fmla="*/ 1367719 h 2334090"/>
                <a:gd name="connsiteX245" fmla="*/ 655854 w 1080583"/>
                <a:gd name="connsiteY245" fmla="*/ 1369179 h 2334090"/>
                <a:gd name="connsiteX246" fmla="*/ 658710 w 1080583"/>
                <a:gd name="connsiteY246" fmla="*/ 1422237 h 2334090"/>
                <a:gd name="connsiteX247" fmla="*/ 666897 w 1080583"/>
                <a:gd name="connsiteY247" fmla="*/ 1464887 h 2334090"/>
                <a:gd name="connsiteX248" fmla="*/ 679336 w 1080583"/>
                <a:gd name="connsiteY248" fmla="*/ 1463554 h 2334090"/>
                <a:gd name="connsiteX249" fmla="*/ 677369 w 1080583"/>
                <a:gd name="connsiteY249" fmla="*/ 1415763 h 2334090"/>
                <a:gd name="connsiteX250" fmla="*/ 677369 w 1080583"/>
                <a:gd name="connsiteY250" fmla="*/ 1415763 h 2334090"/>
                <a:gd name="connsiteX251" fmla="*/ 577726 w 1080583"/>
                <a:gd name="connsiteY251" fmla="*/ 1396469 h 2334090"/>
                <a:gd name="connsiteX252" fmla="*/ 561415 w 1080583"/>
                <a:gd name="connsiteY252" fmla="*/ 1338080 h 2334090"/>
                <a:gd name="connsiteX253" fmla="*/ 551387 w 1080583"/>
                <a:gd name="connsiteY253" fmla="*/ 1340555 h 2334090"/>
                <a:gd name="connsiteX254" fmla="*/ 557353 w 1080583"/>
                <a:gd name="connsiteY254" fmla="*/ 1397231 h 2334090"/>
                <a:gd name="connsiteX255" fmla="*/ 571696 w 1080583"/>
                <a:gd name="connsiteY255" fmla="*/ 1452130 h 2334090"/>
                <a:gd name="connsiteX256" fmla="*/ 583882 w 1080583"/>
                <a:gd name="connsiteY256" fmla="*/ 1450861 h 2334090"/>
                <a:gd name="connsiteX257" fmla="*/ 577726 w 1080583"/>
                <a:gd name="connsiteY257" fmla="*/ 1396469 h 2334090"/>
                <a:gd name="connsiteX258" fmla="*/ 577726 w 1080583"/>
                <a:gd name="connsiteY258" fmla="*/ 1396469 h 2334090"/>
                <a:gd name="connsiteX259" fmla="*/ 489761 w 1080583"/>
                <a:gd name="connsiteY259" fmla="*/ 1514454 h 2334090"/>
                <a:gd name="connsiteX260" fmla="*/ 471292 w 1080583"/>
                <a:gd name="connsiteY260" fmla="*/ 1461460 h 2334090"/>
                <a:gd name="connsiteX261" fmla="*/ 460883 w 1080583"/>
                <a:gd name="connsiteY261" fmla="*/ 1464062 h 2334090"/>
                <a:gd name="connsiteX262" fmla="*/ 469515 w 1080583"/>
                <a:gd name="connsiteY262" fmla="*/ 1515851 h 2334090"/>
                <a:gd name="connsiteX263" fmla="*/ 482208 w 1080583"/>
                <a:gd name="connsiteY263" fmla="*/ 1566434 h 2334090"/>
                <a:gd name="connsiteX264" fmla="*/ 493632 w 1080583"/>
                <a:gd name="connsiteY264" fmla="*/ 1565228 h 2334090"/>
                <a:gd name="connsiteX265" fmla="*/ 489761 w 1080583"/>
                <a:gd name="connsiteY265" fmla="*/ 1514454 h 2334090"/>
                <a:gd name="connsiteX266" fmla="*/ 489761 w 1080583"/>
                <a:gd name="connsiteY266" fmla="*/ 1514454 h 2334090"/>
                <a:gd name="connsiteX267" fmla="*/ 372474 w 1080583"/>
                <a:gd name="connsiteY267" fmla="*/ 1477517 h 2334090"/>
                <a:gd name="connsiteX268" fmla="*/ 357495 w 1080583"/>
                <a:gd name="connsiteY268" fmla="*/ 1432519 h 2334090"/>
                <a:gd name="connsiteX269" fmla="*/ 346960 w 1080583"/>
                <a:gd name="connsiteY269" fmla="*/ 1433534 h 2334090"/>
                <a:gd name="connsiteX270" fmla="*/ 351466 w 1080583"/>
                <a:gd name="connsiteY270" fmla="*/ 1476057 h 2334090"/>
                <a:gd name="connsiteX271" fmla="*/ 363081 w 1080583"/>
                <a:gd name="connsiteY271" fmla="*/ 1522515 h 2334090"/>
                <a:gd name="connsiteX272" fmla="*/ 377805 w 1080583"/>
                <a:gd name="connsiteY272" fmla="*/ 1520992 h 2334090"/>
                <a:gd name="connsiteX273" fmla="*/ 372474 w 1080583"/>
                <a:gd name="connsiteY273" fmla="*/ 1477517 h 2334090"/>
                <a:gd name="connsiteX274" fmla="*/ 372474 w 1080583"/>
                <a:gd name="connsiteY274" fmla="*/ 1477517 h 2334090"/>
                <a:gd name="connsiteX275" fmla="*/ 290284 w 1080583"/>
                <a:gd name="connsiteY275" fmla="*/ 1571702 h 2334090"/>
                <a:gd name="connsiteX276" fmla="*/ 272894 w 1080583"/>
                <a:gd name="connsiteY276" fmla="*/ 1514899 h 2334090"/>
                <a:gd name="connsiteX277" fmla="*/ 261153 w 1080583"/>
                <a:gd name="connsiteY277" fmla="*/ 1517755 h 2334090"/>
                <a:gd name="connsiteX278" fmla="*/ 272450 w 1080583"/>
                <a:gd name="connsiteY278" fmla="*/ 1576208 h 2334090"/>
                <a:gd name="connsiteX279" fmla="*/ 289015 w 1080583"/>
                <a:gd name="connsiteY279" fmla="*/ 1633518 h 2334090"/>
                <a:gd name="connsiteX280" fmla="*/ 302470 w 1080583"/>
                <a:gd name="connsiteY280" fmla="*/ 1630218 h 2334090"/>
                <a:gd name="connsiteX281" fmla="*/ 290284 w 1080583"/>
                <a:gd name="connsiteY281" fmla="*/ 1571702 h 2334090"/>
                <a:gd name="connsiteX282" fmla="*/ 290284 w 1080583"/>
                <a:gd name="connsiteY282" fmla="*/ 1571702 h 2334090"/>
                <a:gd name="connsiteX283" fmla="*/ 173314 w 1080583"/>
                <a:gd name="connsiteY283" fmla="*/ 1504490 h 2334090"/>
                <a:gd name="connsiteX284" fmla="*/ 158019 w 1080583"/>
                <a:gd name="connsiteY284" fmla="*/ 1457461 h 2334090"/>
                <a:gd name="connsiteX285" fmla="*/ 145897 w 1080583"/>
                <a:gd name="connsiteY285" fmla="*/ 1460444 h 2334090"/>
                <a:gd name="connsiteX286" fmla="*/ 153576 w 1080583"/>
                <a:gd name="connsiteY286" fmla="*/ 1509441 h 2334090"/>
                <a:gd name="connsiteX287" fmla="*/ 168047 w 1080583"/>
                <a:gd name="connsiteY287" fmla="*/ 1556914 h 2334090"/>
                <a:gd name="connsiteX288" fmla="*/ 182009 w 1080583"/>
                <a:gd name="connsiteY288" fmla="*/ 1553423 h 2334090"/>
                <a:gd name="connsiteX289" fmla="*/ 173314 w 1080583"/>
                <a:gd name="connsiteY289" fmla="*/ 1504490 h 2334090"/>
                <a:gd name="connsiteX290" fmla="*/ 173314 w 1080583"/>
                <a:gd name="connsiteY290" fmla="*/ 1504490 h 2334090"/>
                <a:gd name="connsiteX291" fmla="*/ 79066 w 1080583"/>
                <a:gd name="connsiteY291" fmla="*/ 1515660 h 2334090"/>
                <a:gd name="connsiteX292" fmla="*/ 60470 w 1080583"/>
                <a:gd name="connsiteY292" fmla="*/ 1468060 h 2334090"/>
                <a:gd name="connsiteX293" fmla="*/ 51331 w 1080583"/>
                <a:gd name="connsiteY293" fmla="*/ 1470345 h 2334090"/>
                <a:gd name="connsiteX294" fmla="*/ 62247 w 1080583"/>
                <a:gd name="connsiteY294" fmla="*/ 1516549 h 2334090"/>
                <a:gd name="connsiteX295" fmla="*/ 75766 w 1080583"/>
                <a:gd name="connsiteY295" fmla="*/ 1561864 h 2334090"/>
                <a:gd name="connsiteX296" fmla="*/ 83889 w 1080583"/>
                <a:gd name="connsiteY296" fmla="*/ 1561103 h 2334090"/>
                <a:gd name="connsiteX297" fmla="*/ 79066 w 1080583"/>
                <a:gd name="connsiteY297" fmla="*/ 1515660 h 2334090"/>
                <a:gd name="connsiteX298" fmla="*/ 79066 w 1080583"/>
                <a:gd name="connsiteY298" fmla="*/ 1515660 h 2334090"/>
                <a:gd name="connsiteX299" fmla="*/ 18836 w 1080583"/>
                <a:gd name="connsiteY299" fmla="*/ 873121 h 2334090"/>
                <a:gd name="connsiteX300" fmla="*/ 8681 w 1080583"/>
                <a:gd name="connsiteY300" fmla="*/ 872804 h 2334090"/>
                <a:gd name="connsiteX301" fmla="*/ 2525 w 1080583"/>
                <a:gd name="connsiteY301" fmla="*/ 915390 h 2334090"/>
                <a:gd name="connsiteX302" fmla="*/ 1065 w 1080583"/>
                <a:gd name="connsiteY302" fmla="*/ 958040 h 2334090"/>
                <a:gd name="connsiteX303" fmla="*/ 12553 w 1080583"/>
                <a:gd name="connsiteY303" fmla="*/ 959944 h 2334090"/>
                <a:gd name="connsiteX304" fmla="*/ 20867 w 1080583"/>
                <a:gd name="connsiteY304" fmla="*/ 919134 h 2334090"/>
                <a:gd name="connsiteX305" fmla="*/ 18836 w 1080583"/>
                <a:gd name="connsiteY305" fmla="*/ 873121 h 2334090"/>
                <a:gd name="connsiteX306" fmla="*/ 18836 w 1080583"/>
                <a:gd name="connsiteY306" fmla="*/ 873121 h 2334090"/>
                <a:gd name="connsiteX307" fmla="*/ 67515 w 1080583"/>
                <a:gd name="connsiteY307" fmla="*/ 1152312 h 2334090"/>
                <a:gd name="connsiteX308" fmla="*/ 60597 w 1080583"/>
                <a:gd name="connsiteY308" fmla="*/ 1095382 h 2334090"/>
                <a:gd name="connsiteX309" fmla="*/ 46634 w 1080583"/>
                <a:gd name="connsiteY309" fmla="*/ 1094938 h 2334090"/>
                <a:gd name="connsiteX310" fmla="*/ 45682 w 1080583"/>
                <a:gd name="connsiteY310" fmla="*/ 1151614 h 2334090"/>
                <a:gd name="connsiteX311" fmla="*/ 55393 w 1080583"/>
                <a:gd name="connsiteY311" fmla="*/ 1195533 h 2334090"/>
                <a:gd name="connsiteX312" fmla="*/ 62247 w 1080583"/>
                <a:gd name="connsiteY312" fmla="*/ 1195723 h 2334090"/>
                <a:gd name="connsiteX313" fmla="*/ 67515 w 1080583"/>
                <a:gd name="connsiteY313" fmla="*/ 1152312 h 2334090"/>
                <a:gd name="connsiteX314" fmla="*/ 67515 w 1080583"/>
                <a:gd name="connsiteY314" fmla="*/ 1152312 h 2334090"/>
                <a:gd name="connsiteX315" fmla="*/ 61232 w 1080583"/>
                <a:gd name="connsiteY315" fmla="*/ 1320817 h 2334090"/>
                <a:gd name="connsiteX316" fmla="*/ 51712 w 1080583"/>
                <a:gd name="connsiteY316" fmla="*/ 1272265 h 2334090"/>
                <a:gd name="connsiteX317" fmla="*/ 39590 w 1080583"/>
                <a:gd name="connsiteY317" fmla="*/ 1273598 h 2334090"/>
                <a:gd name="connsiteX318" fmla="*/ 44540 w 1080583"/>
                <a:gd name="connsiteY318" fmla="*/ 1318659 h 2334090"/>
                <a:gd name="connsiteX319" fmla="*/ 54631 w 1080583"/>
                <a:gd name="connsiteY319" fmla="*/ 1356803 h 2334090"/>
                <a:gd name="connsiteX320" fmla="*/ 62184 w 1080583"/>
                <a:gd name="connsiteY320" fmla="*/ 1356105 h 2334090"/>
                <a:gd name="connsiteX321" fmla="*/ 61232 w 1080583"/>
                <a:gd name="connsiteY321" fmla="*/ 1320817 h 2334090"/>
                <a:gd name="connsiteX322" fmla="*/ 61232 w 1080583"/>
                <a:gd name="connsiteY322" fmla="*/ 1320817 h 2334090"/>
                <a:gd name="connsiteX323" fmla="*/ 160938 w 1080583"/>
                <a:gd name="connsiteY323" fmla="*/ 1279309 h 2334090"/>
                <a:gd name="connsiteX324" fmla="*/ 158463 w 1080583"/>
                <a:gd name="connsiteY324" fmla="*/ 1236469 h 2334090"/>
                <a:gd name="connsiteX325" fmla="*/ 145199 w 1080583"/>
                <a:gd name="connsiteY325" fmla="*/ 1234248 h 2334090"/>
                <a:gd name="connsiteX326" fmla="*/ 149641 w 1080583"/>
                <a:gd name="connsiteY326" fmla="*/ 1323482 h 2334090"/>
                <a:gd name="connsiteX327" fmla="*/ 163223 w 1080583"/>
                <a:gd name="connsiteY327" fmla="*/ 1322023 h 2334090"/>
                <a:gd name="connsiteX328" fmla="*/ 160938 w 1080583"/>
                <a:gd name="connsiteY328" fmla="*/ 1279309 h 2334090"/>
                <a:gd name="connsiteX329" fmla="*/ 160938 w 1080583"/>
                <a:gd name="connsiteY329" fmla="*/ 1279309 h 2334090"/>
                <a:gd name="connsiteX330" fmla="*/ 255821 w 1080583"/>
                <a:gd name="connsiteY330" fmla="*/ 1306918 h 2334090"/>
                <a:gd name="connsiteX331" fmla="*/ 247444 w 1080583"/>
                <a:gd name="connsiteY331" fmla="*/ 1259317 h 2334090"/>
                <a:gd name="connsiteX332" fmla="*/ 239891 w 1080583"/>
                <a:gd name="connsiteY332" fmla="*/ 1260079 h 2334090"/>
                <a:gd name="connsiteX333" fmla="*/ 240653 w 1080583"/>
                <a:gd name="connsiteY333" fmla="*/ 1313962 h 2334090"/>
                <a:gd name="connsiteX334" fmla="*/ 248078 w 1080583"/>
                <a:gd name="connsiteY334" fmla="*/ 1362197 h 2334090"/>
                <a:gd name="connsiteX335" fmla="*/ 257725 w 1080583"/>
                <a:gd name="connsiteY335" fmla="*/ 1361245 h 2334090"/>
                <a:gd name="connsiteX336" fmla="*/ 255821 w 1080583"/>
                <a:gd name="connsiteY336" fmla="*/ 1306918 h 2334090"/>
                <a:gd name="connsiteX337" fmla="*/ 255821 w 1080583"/>
                <a:gd name="connsiteY337" fmla="*/ 1306918 h 2334090"/>
                <a:gd name="connsiteX338" fmla="*/ 357876 w 1080583"/>
                <a:gd name="connsiteY338" fmla="*/ 1260206 h 2334090"/>
                <a:gd name="connsiteX339" fmla="*/ 348864 w 1080583"/>
                <a:gd name="connsiteY339" fmla="*/ 1215271 h 2334090"/>
                <a:gd name="connsiteX340" fmla="*/ 344929 w 1080583"/>
                <a:gd name="connsiteY340" fmla="*/ 1215652 h 2334090"/>
                <a:gd name="connsiteX341" fmla="*/ 340867 w 1080583"/>
                <a:gd name="connsiteY341" fmla="*/ 1259635 h 2334090"/>
                <a:gd name="connsiteX342" fmla="*/ 341184 w 1080583"/>
                <a:gd name="connsiteY342" fmla="*/ 1318151 h 2334090"/>
                <a:gd name="connsiteX343" fmla="*/ 357686 w 1080583"/>
                <a:gd name="connsiteY343" fmla="*/ 1320944 h 2334090"/>
                <a:gd name="connsiteX344" fmla="*/ 357876 w 1080583"/>
                <a:gd name="connsiteY344" fmla="*/ 1260206 h 2334090"/>
                <a:gd name="connsiteX345" fmla="*/ 357876 w 1080583"/>
                <a:gd name="connsiteY345" fmla="*/ 1260206 h 2334090"/>
                <a:gd name="connsiteX346" fmla="*/ 469959 w 1080583"/>
                <a:gd name="connsiteY346" fmla="*/ 1222697 h 2334090"/>
                <a:gd name="connsiteX347" fmla="*/ 459233 w 1080583"/>
                <a:gd name="connsiteY347" fmla="*/ 1222316 h 2334090"/>
                <a:gd name="connsiteX348" fmla="*/ 453902 w 1080583"/>
                <a:gd name="connsiteY348" fmla="*/ 1283752 h 2334090"/>
                <a:gd name="connsiteX349" fmla="*/ 455235 w 1080583"/>
                <a:gd name="connsiteY349" fmla="*/ 1346140 h 2334090"/>
                <a:gd name="connsiteX350" fmla="*/ 471609 w 1080583"/>
                <a:gd name="connsiteY350" fmla="*/ 1346648 h 2334090"/>
                <a:gd name="connsiteX351" fmla="*/ 474148 w 1080583"/>
                <a:gd name="connsiteY351" fmla="*/ 1284323 h 2334090"/>
                <a:gd name="connsiteX352" fmla="*/ 469959 w 1080583"/>
                <a:gd name="connsiteY352" fmla="*/ 1222697 h 2334090"/>
                <a:gd name="connsiteX353" fmla="*/ 469959 w 1080583"/>
                <a:gd name="connsiteY353" fmla="*/ 1222697 h 2334090"/>
                <a:gd name="connsiteX354" fmla="*/ 534187 w 1080583"/>
                <a:gd name="connsiteY354" fmla="*/ 1098175 h 2334090"/>
                <a:gd name="connsiteX355" fmla="*/ 523588 w 1080583"/>
                <a:gd name="connsiteY355" fmla="*/ 1097794 h 2334090"/>
                <a:gd name="connsiteX356" fmla="*/ 517750 w 1080583"/>
                <a:gd name="connsiteY356" fmla="*/ 1157643 h 2334090"/>
                <a:gd name="connsiteX357" fmla="*/ 520288 w 1080583"/>
                <a:gd name="connsiteY357" fmla="*/ 1218000 h 2334090"/>
                <a:gd name="connsiteX358" fmla="*/ 532537 w 1080583"/>
                <a:gd name="connsiteY358" fmla="*/ 1218381 h 2334090"/>
                <a:gd name="connsiteX359" fmla="*/ 537615 w 1080583"/>
                <a:gd name="connsiteY359" fmla="*/ 1158278 h 2334090"/>
                <a:gd name="connsiteX360" fmla="*/ 534187 w 1080583"/>
                <a:gd name="connsiteY360" fmla="*/ 1098175 h 2334090"/>
                <a:gd name="connsiteX361" fmla="*/ 534187 w 1080583"/>
                <a:gd name="connsiteY361" fmla="*/ 1098175 h 2334090"/>
                <a:gd name="connsiteX362" fmla="*/ 635290 w 1080583"/>
                <a:gd name="connsiteY362" fmla="*/ 1145712 h 2334090"/>
                <a:gd name="connsiteX363" fmla="*/ 623993 w 1080583"/>
                <a:gd name="connsiteY363" fmla="*/ 1143871 h 2334090"/>
                <a:gd name="connsiteX364" fmla="*/ 612315 w 1080583"/>
                <a:gd name="connsiteY364" fmla="*/ 1199658 h 2334090"/>
                <a:gd name="connsiteX365" fmla="*/ 613394 w 1080583"/>
                <a:gd name="connsiteY365" fmla="*/ 1252907 h 2334090"/>
                <a:gd name="connsiteX366" fmla="*/ 626659 w 1080583"/>
                <a:gd name="connsiteY366" fmla="*/ 1255128 h 2334090"/>
                <a:gd name="connsiteX367" fmla="*/ 633704 w 1080583"/>
                <a:gd name="connsiteY367" fmla="*/ 1203340 h 2334090"/>
                <a:gd name="connsiteX368" fmla="*/ 635290 w 1080583"/>
                <a:gd name="connsiteY368" fmla="*/ 1145712 h 2334090"/>
                <a:gd name="connsiteX369" fmla="*/ 635290 w 1080583"/>
                <a:gd name="connsiteY369" fmla="*/ 1145712 h 2334090"/>
                <a:gd name="connsiteX370" fmla="*/ 716020 w 1080583"/>
                <a:gd name="connsiteY370" fmla="*/ 1154343 h 2334090"/>
                <a:gd name="connsiteX371" fmla="*/ 706944 w 1080583"/>
                <a:gd name="connsiteY371" fmla="*/ 1207846 h 2334090"/>
                <a:gd name="connsiteX372" fmla="*/ 704596 w 1080583"/>
                <a:gd name="connsiteY372" fmla="*/ 1252209 h 2334090"/>
                <a:gd name="connsiteX373" fmla="*/ 717163 w 1080583"/>
                <a:gd name="connsiteY373" fmla="*/ 1254303 h 2334090"/>
                <a:gd name="connsiteX374" fmla="*/ 727064 w 1080583"/>
                <a:gd name="connsiteY374" fmla="*/ 1208925 h 2334090"/>
                <a:gd name="connsiteX375" fmla="*/ 729920 w 1080583"/>
                <a:gd name="connsiteY375" fmla="*/ 1156755 h 2334090"/>
                <a:gd name="connsiteX376" fmla="*/ 716020 w 1080583"/>
                <a:gd name="connsiteY376" fmla="*/ 1154343 h 2334090"/>
                <a:gd name="connsiteX377" fmla="*/ 716020 w 1080583"/>
                <a:gd name="connsiteY377" fmla="*/ 1154343 h 2334090"/>
                <a:gd name="connsiteX378" fmla="*/ 823343 w 1080583"/>
                <a:gd name="connsiteY378" fmla="*/ 1080594 h 2334090"/>
                <a:gd name="connsiteX379" fmla="*/ 807730 w 1080583"/>
                <a:gd name="connsiteY379" fmla="*/ 1141269 h 2334090"/>
                <a:gd name="connsiteX380" fmla="*/ 807286 w 1080583"/>
                <a:gd name="connsiteY380" fmla="*/ 1198199 h 2334090"/>
                <a:gd name="connsiteX381" fmla="*/ 816679 w 1080583"/>
                <a:gd name="connsiteY381" fmla="*/ 1199722 h 2334090"/>
                <a:gd name="connsiteX382" fmla="*/ 828674 w 1080583"/>
                <a:gd name="connsiteY382" fmla="*/ 1143300 h 2334090"/>
                <a:gd name="connsiteX383" fmla="*/ 835211 w 1080583"/>
                <a:gd name="connsiteY383" fmla="*/ 1084276 h 2334090"/>
                <a:gd name="connsiteX384" fmla="*/ 823343 w 1080583"/>
                <a:gd name="connsiteY384" fmla="*/ 1080594 h 2334090"/>
                <a:gd name="connsiteX385" fmla="*/ 823343 w 1080583"/>
                <a:gd name="connsiteY385" fmla="*/ 1080594 h 2334090"/>
                <a:gd name="connsiteX386" fmla="*/ 948944 w 1080583"/>
                <a:gd name="connsiteY386" fmla="*/ 1144633 h 2334090"/>
                <a:gd name="connsiteX387" fmla="*/ 938535 w 1080583"/>
                <a:gd name="connsiteY387" fmla="*/ 1141396 h 2334090"/>
                <a:gd name="connsiteX388" fmla="*/ 927936 w 1080583"/>
                <a:gd name="connsiteY388" fmla="*/ 1192233 h 2334090"/>
                <a:gd name="connsiteX389" fmla="*/ 926604 w 1080583"/>
                <a:gd name="connsiteY389" fmla="*/ 1239516 h 2334090"/>
                <a:gd name="connsiteX390" fmla="*/ 935425 w 1080583"/>
                <a:gd name="connsiteY390" fmla="*/ 1241039 h 2334090"/>
                <a:gd name="connsiteX391" fmla="*/ 945707 w 1080583"/>
                <a:gd name="connsiteY391" fmla="*/ 1198960 h 2334090"/>
                <a:gd name="connsiteX392" fmla="*/ 948944 w 1080583"/>
                <a:gd name="connsiteY392" fmla="*/ 1144633 h 2334090"/>
                <a:gd name="connsiteX393" fmla="*/ 948944 w 1080583"/>
                <a:gd name="connsiteY393" fmla="*/ 1144633 h 2334090"/>
                <a:gd name="connsiteX394" fmla="*/ 1038115 w 1080583"/>
                <a:gd name="connsiteY394" fmla="*/ 1013447 h 2334090"/>
                <a:gd name="connsiteX395" fmla="*/ 1024406 w 1080583"/>
                <a:gd name="connsiteY395" fmla="*/ 1148631 h 2334090"/>
                <a:gd name="connsiteX396" fmla="*/ 1037353 w 1080583"/>
                <a:gd name="connsiteY396" fmla="*/ 1149012 h 2334090"/>
                <a:gd name="connsiteX397" fmla="*/ 1044271 w 1080583"/>
                <a:gd name="connsiteY397" fmla="*/ 1087005 h 2334090"/>
                <a:gd name="connsiteX398" fmla="*/ 1052839 w 1080583"/>
                <a:gd name="connsiteY398" fmla="*/ 1017889 h 2334090"/>
                <a:gd name="connsiteX399" fmla="*/ 1038115 w 1080583"/>
                <a:gd name="connsiteY399" fmla="*/ 1013447 h 2334090"/>
                <a:gd name="connsiteX400" fmla="*/ 1038115 w 1080583"/>
                <a:gd name="connsiteY400" fmla="*/ 1013447 h 2334090"/>
                <a:gd name="connsiteX401" fmla="*/ 920003 w 1080583"/>
                <a:gd name="connsiteY401" fmla="*/ 942871 h 2334090"/>
                <a:gd name="connsiteX402" fmla="*/ 906611 w 1080583"/>
                <a:gd name="connsiteY402" fmla="*/ 994025 h 2334090"/>
                <a:gd name="connsiteX403" fmla="*/ 901978 w 1080583"/>
                <a:gd name="connsiteY403" fmla="*/ 1037373 h 2334090"/>
                <a:gd name="connsiteX404" fmla="*/ 916068 w 1080583"/>
                <a:gd name="connsiteY404" fmla="*/ 1039722 h 2334090"/>
                <a:gd name="connsiteX405" fmla="*/ 927429 w 1080583"/>
                <a:gd name="connsiteY405" fmla="*/ 993137 h 2334090"/>
                <a:gd name="connsiteX406" fmla="*/ 932443 w 1080583"/>
                <a:gd name="connsiteY406" fmla="*/ 944966 h 2334090"/>
                <a:gd name="connsiteX407" fmla="*/ 920003 w 1080583"/>
                <a:gd name="connsiteY407" fmla="*/ 942871 h 2334090"/>
                <a:gd name="connsiteX408" fmla="*/ 920003 w 1080583"/>
                <a:gd name="connsiteY408" fmla="*/ 942871 h 2334090"/>
                <a:gd name="connsiteX409" fmla="*/ 813886 w 1080583"/>
                <a:gd name="connsiteY409" fmla="*/ 868932 h 2334090"/>
                <a:gd name="connsiteX410" fmla="*/ 804112 w 1080583"/>
                <a:gd name="connsiteY410" fmla="*/ 913359 h 2334090"/>
                <a:gd name="connsiteX411" fmla="*/ 799543 w 1080583"/>
                <a:gd name="connsiteY411" fmla="*/ 951503 h 2334090"/>
                <a:gd name="connsiteX412" fmla="*/ 811348 w 1080583"/>
                <a:gd name="connsiteY412" fmla="*/ 955057 h 2334090"/>
                <a:gd name="connsiteX413" fmla="*/ 825183 w 1080583"/>
                <a:gd name="connsiteY413" fmla="*/ 917040 h 2334090"/>
                <a:gd name="connsiteX414" fmla="*/ 830705 w 1080583"/>
                <a:gd name="connsiteY414" fmla="*/ 871851 h 2334090"/>
                <a:gd name="connsiteX415" fmla="*/ 813886 w 1080583"/>
                <a:gd name="connsiteY415" fmla="*/ 868932 h 2334090"/>
                <a:gd name="connsiteX416" fmla="*/ 813886 w 1080583"/>
                <a:gd name="connsiteY416" fmla="*/ 868932 h 2334090"/>
                <a:gd name="connsiteX417" fmla="*/ 727635 w 1080583"/>
                <a:gd name="connsiteY417" fmla="*/ 953915 h 2334090"/>
                <a:gd name="connsiteX418" fmla="*/ 715068 w 1080583"/>
                <a:gd name="connsiteY418" fmla="*/ 951820 h 2334090"/>
                <a:gd name="connsiteX419" fmla="*/ 707643 w 1080583"/>
                <a:gd name="connsiteY419" fmla="*/ 1003990 h 2334090"/>
                <a:gd name="connsiteX420" fmla="*/ 703708 w 1080583"/>
                <a:gd name="connsiteY420" fmla="*/ 1047084 h 2334090"/>
                <a:gd name="connsiteX421" fmla="*/ 716782 w 1080583"/>
                <a:gd name="connsiteY421" fmla="*/ 1049242 h 2334090"/>
                <a:gd name="connsiteX422" fmla="*/ 726429 w 1080583"/>
                <a:gd name="connsiteY422" fmla="*/ 1004878 h 2334090"/>
                <a:gd name="connsiteX423" fmla="*/ 727635 w 1080583"/>
                <a:gd name="connsiteY423" fmla="*/ 953915 h 2334090"/>
                <a:gd name="connsiteX424" fmla="*/ 727635 w 1080583"/>
                <a:gd name="connsiteY424" fmla="*/ 953915 h 2334090"/>
                <a:gd name="connsiteX425" fmla="*/ 600510 w 1080583"/>
                <a:gd name="connsiteY425" fmla="*/ 953343 h 2334090"/>
                <a:gd name="connsiteX426" fmla="*/ 588579 w 1080583"/>
                <a:gd name="connsiteY426" fmla="*/ 949662 h 2334090"/>
                <a:gd name="connsiteX427" fmla="*/ 574426 w 1080583"/>
                <a:gd name="connsiteY427" fmla="*/ 1011479 h 2334090"/>
                <a:gd name="connsiteX428" fmla="*/ 578043 w 1080583"/>
                <a:gd name="connsiteY428" fmla="*/ 1063458 h 2334090"/>
                <a:gd name="connsiteX429" fmla="*/ 590927 w 1080583"/>
                <a:gd name="connsiteY429" fmla="*/ 1062126 h 2334090"/>
                <a:gd name="connsiteX430" fmla="*/ 595560 w 1080583"/>
                <a:gd name="connsiteY430" fmla="*/ 1006275 h 2334090"/>
                <a:gd name="connsiteX431" fmla="*/ 600510 w 1080583"/>
                <a:gd name="connsiteY431" fmla="*/ 953343 h 2334090"/>
                <a:gd name="connsiteX432" fmla="*/ 600510 w 1080583"/>
                <a:gd name="connsiteY432" fmla="*/ 953343 h 2334090"/>
                <a:gd name="connsiteX433" fmla="*/ 100581 w 1080583"/>
                <a:gd name="connsiteY433" fmla="*/ 926751 h 2334090"/>
                <a:gd name="connsiteX434" fmla="*/ 86745 w 1080583"/>
                <a:gd name="connsiteY434" fmla="*/ 1008115 h 2334090"/>
                <a:gd name="connsiteX435" fmla="*/ 98741 w 1080583"/>
                <a:gd name="connsiteY435" fmla="*/ 1010083 h 2334090"/>
                <a:gd name="connsiteX436" fmla="*/ 107880 w 1080583"/>
                <a:gd name="connsiteY436" fmla="*/ 971368 h 2334090"/>
                <a:gd name="connsiteX437" fmla="*/ 114798 w 1080583"/>
                <a:gd name="connsiteY437" fmla="*/ 931130 h 2334090"/>
                <a:gd name="connsiteX438" fmla="*/ 100581 w 1080583"/>
                <a:gd name="connsiteY438" fmla="*/ 926751 h 2334090"/>
                <a:gd name="connsiteX439" fmla="*/ 100581 w 1080583"/>
                <a:gd name="connsiteY439" fmla="*/ 926751 h 2334090"/>
                <a:gd name="connsiteX440" fmla="*/ 187404 w 1080583"/>
                <a:gd name="connsiteY440" fmla="*/ 1029059 h 2334090"/>
                <a:gd name="connsiteX441" fmla="*/ 178582 w 1080583"/>
                <a:gd name="connsiteY441" fmla="*/ 1028805 h 2334090"/>
                <a:gd name="connsiteX442" fmla="*/ 170078 w 1080583"/>
                <a:gd name="connsiteY442" fmla="*/ 1070503 h 2334090"/>
                <a:gd name="connsiteX443" fmla="*/ 168808 w 1080583"/>
                <a:gd name="connsiteY443" fmla="*/ 1118611 h 2334090"/>
                <a:gd name="connsiteX444" fmla="*/ 184231 w 1080583"/>
                <a:gd name="connsiteY444" fmla="*/ 1119119 h 2334090"/>
                <a:gd name="connsiteX445" fmla="*/ 189943 w 1080583"/>
                <a:gd name="connsiteY445" fmla="*/ 1071138 h 2334090"/>
                <a:gd name="connsiteX446" fmla="*/ 187404 w 1080583"/>
                <a:gd name="connsiteY446" fmla="*/ 1029059 h 2334090"/>
                <a:gd name="connsiteX447" fmla="*/ 187404 w 1080583"/>
                <a:gd name="connsiteY447" fmla="*/ 1029059 h 2334090"/>
                <a:gd name="connsiteX448" fmla="*/ 302406 w 1080583"/>
                <a:gd name="connsiteY448" fmla="*/ 1020872 h 2334090"/>
                <a:gd name="connsiteX449" fmla="*/ 291934 w 1080583"/>
                <a:gd name="connsiteY449" fmla="*/ 1077485 h 2334090"/>
                <a:gd name="connsiteX450" fmla="*/ 291998 w 1080583"/>
                <a:gd name="connsiteY450" fmla="*/ 1134859 h 2334090"/>
                <a:gd name="connsiteX451" fmla="*/ 304437 w 1080583"/>
                <a:gd name="connsiteY451" fmla="*/ 1135239 h 2334090"/>
                <a:gd name="connsiteX452" fmla="*/ 310720 w 1080583"/>
                <a:gd name="connsiteY452" fmla="*/ 1082308 h 2334090"/>
                <a:gd name="connsiteX453" fmla="*/ 315290 w 1080583"/>
                <a:gd name="connsiteY453" fmla="*/ 1022967 h 2334090"/>
                <a:gd name="connsiteX454" fmla="*/ 302406 w 1080583"/>
                <a:gd name="connsiteY454" fmla="*/ 1020872 h 2334090"/>
                <a:gd name="connsiteX455" fmla="*/ 302406 w 1080583"/>
                <a:gd name="connsiteY455" fmla="*/ 1020872 h 2334090"/>
                <a:gd name="connsiteX456" fmla="*/ 393545 w 1080583"/>
                <a:gd name="connsiteY456" fmla="*/ 1014652 h 2334090"/>
                <a:gd name="connsiteX457" fmla="*/ 383771 w 1080583"/>
                <a:gd name="connsiteY457" fmla="*/ 1068536 h 2334090"/>
                <a:gd name="connsiteX458" fmla="*/ 387261 w 1080583"/>
                <a:gd name="connsiteY458" fmla="*/ 1117532 h 2334090"/>
                <a:gd name="connsiteX459" fmla="*/ 399066 w 1080583"/>
                <a:gd name="connsiteY459" fmla="*/ 1117913 h 2334090"/>
                <a:gd name="connsiteX460" fmla="*/ 403953 w 1080583"/>
                <a:gd name="connsiteY460" fmla="*/ 1072915 h 2334090"/>
                <a:gd name="connsiteX461" fmla="*/ 404842 w 1080583"/>
                <a:gd name="connsiteY461" fmla="*/ 1016556 h 2334090"/>
                <a:gd name="connsiteX462" fmla="*/ 393545 w 1080583"/>
                <a:gd name="connsiteY462" fmla="*/ 1014652 h 2334090"/>
                <a:gd name="connsiteX463" fmla="*/ 393545 w 1080583"/>
                <a:gd name="connsiteY463" fmla="*/ 1014652 h 2334090"/>
                <a:gd name="connsiteX464" fmla="*/ 482716 w 1080583"/>
                <a:gd name="connsiteY464" fmla="*/ 838278 h 2334090"/>
                <a:gd name="connsiteX465" fmla="*/ 468245 w 1080583"/>
                <a:gd name="connsiteY465" fmla="*/ 890574 h 2334090"/>
                <a:gd name="connsiteX466" fmla="*/ 467039 w 1080583"/>
                <a:gd name="connsiteY466" fmla="*/ 941221 h 2334090"/>
                <a:gd name="connsiteX467" fmla="*/ 479923 w 1080583"/>
                <a:gd name="connsiteY467" fmla="*/ 943379 h 2334090"/>
                <a:gd name="connsiteX468" fmla="*/ 487857 w 1080583"/>
                <a:gd name="connsiteY468" fmla="*/ 898952 h 2334090"/>
                <a:gd name="connsiteX469" fmla="*/ 495346 w 1080583"/>
                <a:gd name="connsiteY469" fmla="*/ 844116 h 2334090"/>
                <a:gd name="connsiteX470" fmla="*/ 482716 w 1080583"/>
                <a:gd name="connsiteY470" fmla="*/ 838278 h 2334090"/>
                <a:gd name="connsiteX471" fmla="*/ 482716 w 1080583"/>
                <a:gd name="connsiteY471" fmla="*/ 838278 h 2334090"/>
                <a:gd name="connsiteX472" fmla="*/ 355147 w 1080583"/>
                <a:gd name="connsiteY472" fmla="*/ 844243 h 2334090"/>
                <a:gd name="connsiteX473" fmla="*/ 343025 w 1080583"/>
                <a:gd name="connsiteY473" fmla="*/ 842149 h 2334090"/>
                <a:gd name="connsiteX474" fmla="*/ 334457 w 1080583"/>
                <a:gd name="connsiteY474" fmla="*/ 886576 h 2334090"/>
                <a:gd name="connsiteX475" fmla="*/ 331093 w 1080583"/>
                <a:gd name="connsiteY475" fmla="*/ 924149 h 2334090"/>
                <a:gd name="connsiteX476" fmla="*/ 343977 w 1080583"/>
                <a:gd name="connsiteY476" fmla="*/ 926243 h 2334090"/>
                <a:gd name="connsiteX477" fmla="*/ 353687 w 1080583"/>
                <a:gd name="connsiteY477" fmla="*/ 886322 h 2334090"/>
                <a:gd name="connsiteX478" fmla="*/ 355147 w 1080583"/>
                <a:gd name="connsiteY478" fmla="*/ 844243 h 2334090"/>
                <a:gd name="connsiteX479" fmla="*/ 355147 w 1080583"/>
                <a:gd name="connsiteY479" fmla="*/ 844243 h 2334090"/>
                <a:gd name="connsiteX480" fmla="*/ 238178 w 1080583"/>
                <a:gd name="connsiteY480" fmla="*/ 841832 h 2334090"/>
                <a:gd name="connsiteX481" fmla="*/ 225802 w 1080583"/>
                <a:gd name="connsiteY481" fmla="*/ 839801 h 2334090"/>
                <a:gd name="connsiteX482" fmla="*/ 215837 w 1080583"/>
                <a:gd name="connsiteY482" fmla="*/ 887972 h 2334090"/>
                <a:gd name="connsiteX483" fmla="*/ 213743 w 1080583"/>
                <a:gd name="connsiteY483" fmla="*/ 933097 h 2334090"/>
                <a:gd name="connsiteX484" fmla="*/ 224278 w 1080583"/>
                <a:gd name="connsiteY484" fmla="*/ 934811 h 2334090"/>
                <a:gd name="connsiteX485" fmla="*/ 237479 w 1080583"/>
                <a:gd name="connsiteY485" fmla="*/ 887655 h 2334090"/>
                <a:gd name="connsiteX486" fmla="*/ 238178 w 1080583"/>
                <a:gd name="connsiteY486" fmla="*/ 841832 h 2334090"/>
                <a:gd name="connsiteX487" fmla="*/ 238178 w 1080583"/>
                <a:gd name="connsiteY487" fmla="*/ 841832 h 2334090"/>
                <a:gd name="connsiteX488" fmla="*/ 137519 w 1080583"/>
                <a:gd name="connsiteY488" fmla="*/ 715596 h 2334090"/>
                <a:gd name="connsiteX489" fmla="*/ 123747 w 1080583"/>
                <a:gd name="connsiteY489" fmla="*/ 760150 h 2334090"/>
                <a:gd name="connsiteX490" fmla="*/ 115242 w 1080583"/>
                <a:gd name="connsiteY490" fmla="*/ 801530 h 2334090"/>
                <a:gd name="connsiteX491" fmla="*/ 125524 w 1080583"/>
                <a:gd name="connsiteY491" fmla="*/ 806227 h 2334090"/>
                <a:gd name="connsiteX492" fmla="*/ 141391 w 1080583"/>
                <a:gd name="connsiteY492" fmla="*/ 765735 h 2334090"/>
                <a:gd name="connsiteX493" fmla="*/ 150720 w 1080583"/>
                <a:gd name="connsiteY493" fmla="*/ 717881 h 2334090"/>
                <a:gd name="connsiteX494" fmla="*/ 137519 w 1080583"/>
                <a:gd name="connsiteY494" fmla="*/ 715596 h 2334090"/>
                <a:gd name="connsiteX495" fmla="*/ 137519 w 1080583"/>
                <a:gd name="connsiteY495" fmla="*/ 715596 h 2334090"/>
                <a:gd name="connsiteX496" fmla="*/ 76464 w 1080583"/>
                <a:gd name="connsiteY496" fmla="*/ 633660 h 2334090"/>
                <a:gd name="connsiteX497" fmla="*/ 59391 w 1080583"/>
                <a:gd name="connsiteY497" fmla="*/ 682086 h 2334090"/>
                <a:gd name="connsiteX498" fmla="*/ 49871 w 1080583"/>
                <a:gd name="connsiteY498" fmla="*/ 733303 h 2334090"/>
                <a:gd name="connsiteX499" fmla="*/ 61993 w 1080583"/>
                <a:gd name="connsiteY499" fmla="*/ 737048 h 2334090"/>
                <a:gd name="connsiteX500" fmla="*/ 78177 w 1080583"/>
                <a:gd name="connsiteY500" fmla="*/ 687988 h 2334090"/>
                <a:gd name="connsiteX501" fmla="*/ 86619 w 1080583"/>
                <a:gd name="connsiteY501" fmla="*/ 636770 h 2334090"/>
                <a:gd name="connsiteX502" fmla="*/ 76464 w 1080583"/>
                <a:gd name="connsiteY502" fmla="*/ 633660 h 2334090"/>
                <a:gd name="connsiteX503" fmla="*/ 76464 w 1080583"/>
                <a:gd name="connsiteY503" fmla="*/ 633660 h 2334090"/>
                <a:gd name="connsiteX504" fmla="*/ 159542 w 1080583"/>
                <a:gd name="connsiteY504" fmla="*/ 467948 h 2334090"/>
                <a:gd name="connsiteX505" fmla="*/ 152878 w 1080583"/>
                <a:gd name="connsiteY505" fmla="*/ 464965 h 2334090"/>
                <a:gd name="connsiteX506" fmla="*/ 131172 w 1080583"/>
                <a:gd name="connsiteY506" fmla="*/ 498349 h 2334090"/>
                <a:gd name="connsiteX507" fmla="*/ 123874 w 1080583"/>
                <a:gd name="connsiteY507" fmla="*/ 539348 h 2334090"/>
                <a:gd name="connsiteX508" fmla="*/ 131553 w 1080583"/>
                <a:gd name="connsiteY508" fmla="*/ 542776 h 2334090"/>
                <a:gd name="connsiteX509" fmla="*/ 152751 w 1080583"/>
                <a:gd name="connsiteY509" fmla="*/ 509392 h 2334090"/>
                <a:gd name="connsiteX510" fmla="*/ 159542 w 1080583"/>
                <a:gd name="connsiteY510" fmla="*/ 467948 h 2334090"/>
                <a:gd name="connsiteX511" fmla="*/ 159542 w 1080583"/>
                <a:gd name="connsiteY511" fmla="*/ 467948 h 2334090"/>
                <a:gd name="connsiteX512" fmla="*/ 220788 w 1080583"/>
                <a:gd name="connsiteY512" fmla="*/ 589551 h 2334090"/>
                <a:gd name="connsiteX513" fmla="*/ 200986 w 1080583"/>
                <a:gd name="connsiteY513" fmla="*/ 632581 h 2334090"/>
                <a:gd name="connsiteX514" fmla="*/ 194195 w 1080583"/>
                <a:gd name="connsiteY514" fmla="*/ 676373 h 2334090"/>
                <a:gd name="connsiteX515" fmla="*/ 208665 w 1080583"/>
                <a:gd name="connsiteY515" fmla="*/ 678785 h 2334090"/>
                <a:gd name="connsiteX516" fmla="*/ 221549 w 1080583"/>
                <a:gd name="connsiteY516" fmla="*/ 639055 h 2334090"/>
                <a:gd name="connsiteX517" fmla="*/ 234814 w 1080583"/>
                <a:gd name="connsiteY517" fmla="*/ 596024 h 2334090"/>
                <a:gd name="connsiteX518" fmla="*/ 220788 w 1080583"/>
                <a:gd name="connsiteY518" fmla="*/ 589551 h 2334090"/>
                <a:gd name="connsiteX519" fmla="*/ 220788 w 1080583"/>
                <a:gd name="connsiteY519" fmla="*/ 589551 h 2334090"/>
                <a:gd name="connsiteX520" fmla="*/ 301645 w 1080583"/>
                <a:gd name="connsiteY520" fmla="*/ 627123 h 2334090"/>
                <a:gd name="connsiteX521" fmla="*/ 282922 w 1080583"/>
                <a:gd name="connsiteY521" fmla="*/ 675675 h 2334090"/>
                <a:gd name="connsiteX522" fmla="*/ 276258 w 1080583"/>
                <a:gd name="connsiteY522" fmla="*/ 723403 h 2334090"/>
                <a:gd name="connsiteX523" fmla="*/ 290347 w 1080583"/>
                <a:gd name="connsiteY523" fmla="*/ 725751 h 2334090"/>
                <a:gd name="connsiteX524" fmla="*/ 302597 w 1080583"/>
                <a:gd name="connsiteY524" fmla="*/ 681832 h 2334090"/>
                <a:gd name="connsiteX525" fmla="*/ 313703 w 1080583"/>
                <a:gd name="connsiteY525" fmla="*/ 632645 h 2334090"/>
                <a:gd name="connsiteX526" fmla="*/ 301645 w 1080583"/>
                <a:gd name="connsiteY526" fmla="*/ 627123 h 2334090"/>
                <a:gd name="connsiteX527" fmla="*/ 301645 w 1080583"/>
                <a:gd name="connsiteY527" fmla="*/ 627123 h 2334090"/>
                <a:gd name="connsiteX528" fmla="*/ 408777 w 1080583"/>
                <a:gd name="connsiteY528" fmla="*/ 682593 h 2334090"/>
                <a:gd name="connsiteX529" fmla="*/ 397670 w 1080583"/>
                <a:gd name="connsiteY529" fmla="*/ 680753 h 2334090"/>
                <a:gd name="connsiteX530" fmla="*/ 383453 w 1080583"/>
                <a:gd name="connsiteY530" fmla="*/ 723212 h 2334090"/>
                <a:gd name="connsiteX531" fmla="*/ 377424 w 1080583"/>
                <a:gd name="connsiteY531" fmla="*/ 764465 h 2334090"/>
                <a:gd name="connsiteX532" fmla="*/ 392085 w 1080583"/>
                <a:gd name="connsiteY532" fmla="*/ 766877 h 2334090"/>
                <a:gd name="connsiteX533" fmla="*/ 404588 w 1080583"/>
                <a:gd name="connsiteY533" fmla="*/ 723339 h 2334090"/>
                <a:gd name="connsiteX534" fmla="*/ 408777 w 1080583"/>
                <a:gd name="connsiteY534" fmla="*/ 682593 h 2334090"/>
                <a:gd name="connsiteX535" fmla="*/ 408777 w 1080583"/>
                <a:gd name="connsiteY535" fmla="*/ 682593 h 2334090"/>
                <a:gd name="connsiteX536" fmla="*/ 502200 w 1080583"/>
                <a:gd name="connsiteY536" fmla="*/ 647496 h 2334090"/>
                <a:gd name="connsiteX537" fmla="*/ 483668 w 1080583"/>
                <a:gd name="connsiteY537" fmla="*/ 693954 h 2334090"/>
                <a:gd name="connsiteX538" fmla="*/ 475163 w 1080583"/>
                <a:gd name="connsiteY538" fmla="*/ 739015 h 2334090"/>
                <a:gd name="connsiteX539" fmla="*/ 486143 w 1080583"/>
                <a:gd name="connsiteY539" fmla="*/ 742316 h 2334090"/>
                <a:gd name="connsiteX540" fmla="*/ 502264 w 1080583"/>
                <a:gd name="connsiteY540" fmla="*/ 699729 h 2334090"/>
                <a:gd name="connsiteX541" fmla="*/ 511022 w 1080583"/>
                <a:gd name="connsiteY541" fmla="*/ 650161 h 2334090"/>
                <a:gd name="connsiteX542" fmla="*/ 502200 w 1080583"/>
                <a:gd name="connsiteY542" fmla="*/ 647496 h 2334090"/>
                <a:gd name="connsiteX543" fmla="*/ 502200 w 1080583"/>
                <a:gd name="connsiteY543" fmla="*/ 647496 h 2334090"/>
                <a:gd name="connsiteX544" fmla="*/ 600637 w 1080583"/>
                <a:gd name="connsiteY544" fmla="*/ 728099 h 2334090"/>
                <a:gd name="connsiteX545" fmla="*/ 580963 w 1080583"/>
                <a:gd name="connsiteY545" fmla="*/ 777222 h 2334090"/>
                <a:gd name="connsiteX546" fmla="*/ 568460 w 1080583"/>
                <a:gd name="connsiteY546" fmla="*/ 828885 h 2334090"/>
                <a:gd name="connsiteX547" fmla="*/ 579820 w 1080583"/>
                <a:gd name="connsiteY547" fmla="*/ 834089 h 2334090"/>
                <a:gd name="connsiteX548" fmla="*/ 598797 w 1080583"/>
                <a:gd name="connsiteY548" fmla="*/ 786679 h 2334090"/>
                <a:gd name="connsiteX549" fmla="*/ 611554 w 1080583"/>
                <a:gd name="connsiteY549" fmla="*/ 731526 h 2334090"/>
                <a:gd name="connsiteX550" fmla="*/ 600637 w 1080583"/>
                <a:gd name="connsiteY550" fmla="*/ 728099 h 2334090"/>
                <a:gd name="connsiteX551" fmla="*/ 600637 w 1080583"/>
                <a:gd name="connsiteY551" fmla="*/ 728099 h 2334090"/>
                <a:gd name="connsiteX552" fmla="*/ 730427 w 1080583"/>
                <a:gd name="connsiteY552" fmla="*/ 740412 h 2334090"/>
                <a:gd name="connsiteX553" fmla="*/ 719321 w 1080583"/>
                <a:gd name="connsiteY553" fmla="*/ 738571 h 2334090"/>
                <a:gd name="connsiteX554" fmla="*/ 705358 w 1080583"/>
                <a:gd name="connsiteY554" fmla="*/ 789662 h 2334090"/>
                <a:gd name="connsiteX555" fmla="*/ 700661 w 1080583"/>
                <a:gd name="connsiteY555" fmla="*/ 837326 h 2334090"/>
                <a:gd name="connsiteX556" fmla="*/ 710245 w 1080583"/>
                <a:gd name="connsiteY556" fmla="*/ 840182 h 2334090"/>
                <a:gd name="connsiteX557" fmla="*/ 724652 w 1080583"/>
                <a:gd name="connsiteY557" fmla="*/ 791820 h 2334090"/>
                <a:gd name="connsiteX558" fmla="*/ 730427 w 1080583"/>
                <a:gd name="connsiteY558" fmla="*/ 740412 h 2334090"/>
                <a:gd name="connsiteX559" fmla="*/ 730427 w 1080583"/>
                <a:gd name="connsiteY559" fmla="*/ 740412 h 2334090"/>
                <a:gd name="connsiteX560" fmla="*/ 1033672 w 1080583"/>
                <a:gd name="connsiteY560" fmla="*/ 783125 h 2334090"/>
                <a:gd name="connsiteX561" fmla="*/ 1019075 w 1080583"/>
                <a:gd name="connsiteY561" fmla="*/ 837389 h 2334090"/>
                <a:gd name="connsiteX562" fmla="*/ 1009999 w 1080583"/>
                <a:gd name="connsiteY562" fmla="*/ 893494 h 2334090"/>
                <a:gd name="connsiteX563" fmla="*/ 1022439 w 1080583"/>
                <a:gd name="connsiteY563" fmla="*/ 897365 h 2334090"/>
                <a:gd name="connsiteX564" fmla="*/ 1038242 w 1080583"/>
                <a:gd name="connsiteY564" fmla="*/ 843418 h 2334090"/>
                <a:gd name="connsiteX565" fmla="*/ 1045985 w 1080583"/>
                <a:gd name="connsiteY565" fmla="*/ 786933 h 2334090"/>
                <a:gd name="connsiteX566" fmla="*/ 1033672 w 1080583"/>
                <a:gd name="connsiteY566" fmla="*/ 783125 h 2334090"/>
                <a:gd name="connsiteX567" fmla="*/ 1033672 w 1080583"/>
                <a:gd name="connsiteY567" fmla="*/ 783125 h 2334090"/>
                <a:gd name="connsiteX568" fmla="*/ 917655 w 1080583"/>
                <a:gd name="connsiteY568" fmla="*/ 732605 h 2334090"/>
                <a:gd name="connsiteX569" fmla="*/ 900392 w 1080583"/>
                <a:gd name="connsiteY569" fmla="*/ 781221 h 2334090"/>
                <a:gd name="connsiteX570" fmla="*/ 889793 w 1080583"/>
                <a:gd name="connsiteY570" fmla="*/ 832312 h 2334090"/>
                <a:gd name="connsiteX571" fmla="*/ 903629 w 1080583"/>
                <a:gd name="connsiteY571" fmla="*/ 836564 h 2334090"/>
                <a:gd name="connsiteX572" fmla="*/ 919749 w 1080583"/>
                <a:gd name="connsiteY572" fmla="*/ 787314 h 2334090"/>
                <a:gd name="connsiteX573" fmla="*/ 929142 w 1080583"/>
                <a:gd name="connsiteY573" fmla="*/ 736159 h 2334090"/>
                <a:gd name="connsiteX574" fmla="*/ 917655 w 1080583"/>
                <a:gd name="connsiteY574" fmla="*/ 732605 h 2334090"/>
                <a:gd name="connsiteX575" fmla="*/ 917655 w 1080583"/>
                <a:gd name="connsiteY575" fmla="*/ 732605 h 2334090"/>
                <a:gd name="connsiteX576" fmla="*/ 1018313 w 1080583"/>
                <a:gd name="connsiteY576" fmla="*/ 615192 h 2334090"/>
                <a:gd name="connsiteX577" fmla="*/ 1008032 w 1080583"/>
                <a:gd name="connsiteY577" fmla="*/ 612018 h 2334090"/>
                <a:gd name="connsiteX578" fmla="*/ 996227 w 1080583"/>
                <a:gd name="connsiteY578" fmla="*/ 651812 h 2334090"/>
                <a:gd name="connsiteX579" fmla="*/ 988420 w 1080583"/>
                <a:gd name="connsiteY579" fmla="*/ 693510 h 2334090"/>
                <a:gd name="connsiteX580" fmla="*/ 1001431 w 1080583"/>
                <a:gd name="connsiteY580" fmla="*/ 697508 h 2334090"/>
                <a:gd name="connsiteX581" fmla="*/ 1018313 w 1080583"/>
                <a:gd name="connsiteY581" fmla="*/ 615192 h 2334090"/>
                <a:gd name="connsiteX582" fmla="*/ 1018313 w 1080583"/>
                <a:gd name="connsiteY582" fmla="*/ 615192 h 2334090"/>
                <a:gd name="connsiteX583" fmla="*/ 854632 w 1080583"/>
                <a:gd name="connsiteY583" fmla="*/ 606877 h 2334090"/>
                <a:gd name="connsiteX584" fmla="*/ 844858 w 1080583"/>
                <a:gd name="connsiteY584" fmla="*/ 603894 h 2334090"/>
                <a:gd name="connsiteX585" fmla="*/ 830705 w 1080583"/>
                <a:gd name="connsiteY585" fmla="*/ 651431 h 2334090"/>
                <a:gd name="connsiteX586" fmla="*/ 822899 w 1080583"/>
                <a:gd name="connsiteY586" fmla="*/ 696048 h 2334090"/>
                <a:gd name="connsiteX587" fmla="*/ 832863 w 1080583"/>
                <a:gd name="connsiteY587" fmla="*/ 699095 h 2334090"/>
                <a:gd name="connsiteX588" fmla="*/ 848412 w 1080583"/>
                <a:gd name="connsiteY588" fmla="*/ 656952 h 2334090"/>
                <a:gd name="connsiteX589" fmla="*/ 854632 w 1080583"/>
                <a:gd name="connsiteY589" fmla="*/ 606877 h 2334090"/>
                <a:gd name="connsiteX590" fmla="*/ 854632 w 1080583"/>
                <a:gd name="connsiteY590" fmla="*/ 606877 h 2334090"/>
                <a:gd name="connsiteX591" fmla="*/ 934537 w 1080583"/>
                <a:gd name="connsiteY591" fmla="*/ 507932 h 2334090"/>
                <a:gd name="connsiteX592" fmla="*/ 916132 w 1080583"/>
                <a:gd name="connsiteY592" fmla="*/ 554834 h 2334090"/>
                <a:gd name="connsiteX593" fmla="*/ 910039 w 1080583"/>
                <a:gd name="connsiteY593" fmla="*/ 601038 h 2334090"/>
                <a:gd name="connsiteX594" fmla="*/ 923113 w 1080583"/>
                <a:gd name="connsiteY594" fmla="*/ 603196 h 2334090"/>
                <a:gd name="connsiteX595" fmla="*/ 933648 w 1080583"/>
                <a:gd name="connsiteY595" fmla="*/ 560420 h 2334090"/>
                <a:gd name="connsiteX596" fmla="*/ 946405 w 1080583"/>
                <a:gd name="connsiteY596" fmla="*/ 513454 h 2334090"/>
                <a:gd name="connsiteX597" fmla="*/ 934537 w 1080583"/>
                <a:gd name="connsiteY597" fmla="*/ 507932 h 2334090"/>
                <a:gd name="connsiteX598" fmla="*/ 934537 w 1080583"/>
                <a:gd name="connsiteY598" fmla="*/ 507932 h 2334090"/>
                <a:gd name="connsiteX599" fmla="*/ 913149 w 1080583"/>
                <a:gd name="connsiteY599" fmla="*/ 332700 h 2334090"/>
                <a:gd name="connsiteX600" fmla="*/ 901153 w 1080583"/>
                <a:gd name="connsiteY600" fmla="*/ 365132 h 2334090"/>
                <a:gd name="connsiteX601" fmla="*/ 894934 w 1080583"/>
                <a:gd name="connsiteY601" fmla="*/ 399340 h 2334090"/>
                <a:gd name="connsiteX602" fmla="*/ 907183 w 1080583"/>
                <a:gd name="connsiteY602" fmla="*/ 404862 h 2334090"/>
                <a:gd name="connsiteX603" fmla="*/ 920066 w 1080583"/>
                <a:gd name="connsiteY603" fmla="*/ 373446 h 2334090"/>
                <a:gd name="connsiteX604" fmla="*/ 927429 w 1080583"/>
                <a:gd name="connsiteY604" fmla="*/ 337079 h 2334090"/>
                <a:gd name="connsiteX605" fmla="*/ 913149 w 1080583"/>
                <a:gd name="connsiteY605" fmla="*/ 332700 h 2334090"/>
                <a:gd name="connsiteX606" fmla="*/ 913149 w 1080583"/>
                <a:gd name="connsiteY606" fmla="*/ 332700 h 2334090"/>
                <a:gd name="connsiteX607" fmla="*/ 641827 w 1080583"/>
                <a:gd name="connsiteY607" fmla="*/ 548995 h 2334090"/>
                <a:gd name="connsiteX608" fmla="*/ 625580 w 1080583"/>
                <a:gd name="connsiteY608" fmla="*/ 597865 h 2334090"/>
                <a:gd name="connsiteX609" fmla="*/ 622787 w 1080583"/>
                <a:gd name="connsiteY609" fmla="*/ 640896 h 2334090"/>
                <a:gd name="connsiteX610" fmla="*/ 632942 w 1080583"/>
                <a:gd name="connsiteY610" fmla="*/ 642546 h 2334090"/>
                <a:gd name="connsiteX611" fmla="*/ 646334 w 1080583"/>
                <a:gd name="connsiteY611" fmla="*/ 601102 h 2334090"/>
                <a:gd name="connsiteX612" fmla="*/ 654203 w 1080583"/>
                <a:gd name="connsiteY612" fmla="*/ 552867 h 2334090"/>
                <a:gd name="connsiteX613" fmla="*/ 641827 w 1080583"/>
                <a:gd name="connsiteY613" fmla="*/ 548995 h 2334090"/>
                <a:gd name="connsiteX614" fmla="*/ 641827 w 1080583"/>
                <a:gd name="connsiteY614" fmla="*/ 548995 h 2334090"/>
                <a:gd name="connsiteX615" fmla="*/ 767365 w 1080583"/>
                <a:gd name="connsiteY615" fmla="*/ 513835 h 2334090"/>
                <a:gd name="connsiteX616" fmla="*/ 757401 w 1080583"/>
                <a:gd name="connsiteY616" fmla="*/ 510788 h 2334090"/>
                <a:gd name="connsiteX617" fmla="*/ 743882 w 1080583"/>
                <a:gd name="connsiteY617" fmla="*/ 553248 h 2334090"/>
                <a:gd name="connsiteX618" fmla="*/ 738234 w 1080583"/>
                <a:gd name="connsiteY618" fmla="*/ 598690 h 2334090"/>
                <a:gd name="connsiteX619" fmla="*/ 750546 w 1080583"/>
                <a:gd name="connsiteY619" fmla="*/ 600721 h 2334090"/>
                <a:gd name="connsiteX620" fmla="*/ 762161 w 1080583"/>
                <a:gd name="connsiteY620" fmla="*/ 555596 h 2334090"/>
                <a:gd name="connsiteX621" fmla="*/ 767365 w 1080583"/>
                <a:gd name="connsiteY621" fmla="*/ 513835 h 2334090"/>
                <a:gd name="connsiteX622" fmla="*/ 767365 w 1080583"/>
                <a:gd name="connsiteY622" fmla="*/ 513835 h 2334090"/>
                <a:gd name="connsiteX623" fmla="*/ 795671 w 1080583"/>
                <a:gd name="connsiteY623" fmla="*/ 300586 h 2334090"/>
                <a:gd name="connsiteX624" fmla="*/ 774219 w 1080583"/>
                <a:gd name="connsiteY624" fmla="*/ 345838 h 2334090"/>
                <a:gd name="connsiteX625" fmla="*/ 770158 w 1080583"/>
                <a:gd name="connsiteY625" fmla="*/ 392613 h 2334090"/>
                <a:gd name="connsiteX626" fmla="*/ 780757 w 1080583"/>
                <a:gd name="connsiteY626" fmla="*/ 394326 h 2334090"/>
                <a:gd name="connsiteX627" fmla="*/ 794592 w 1080583"/>
                <a:gd name="connsiteY627" fmla="*/ 352248 h 2334090"/>
                <a:gd name="connsiteX628" fmla="*/ 805699 w 1080583"/>
                <a:gd name="connsiteY628" fmla="*/ 305282 h 2334090"/>
                <a:gd name="connsiteX629" fmla="*/ 795671 w 1080583"/>
                <a:gd name="connsiteY629" fmla="*/ 300586 h 2334090"/>
                <a:gd name="connsiteX630" fmla="*/ 795671 w 1080583"/>
                <a:gd name="connsiteY630" fmla="*/ 300586 h 2334090"/>
                <a:gd name="connsiteX631" fmla="*/ 818519 w 1080583"/>
                <a:gd name="connsiteY631" fmla="*/ 123894 h 2334090"/>
                <a:gd name="connsiteX632" fmla="*/ 800431 w 1080583"/>
                <a:gd name="connsiteY632" fmla="*/ 160768 h 2334090"/>
                <a:gd name="connsiteX633" fmla="*/ 792054 w 1080583"/>
                <a:gd name="connsiteY633" fmla="*/ 201704 h 2334090"/>
                <a:gd name="connsiteX634" fmla="*/ 803858 w 1080583"/>
                <a:gd name="connsiteY634" fmla="*/ 206972 h 2334090"/>
                <a:gd name="connsiteX635" fmla="*/ 820868 w 1080583"/>
                <a:gd name="connsiteY635" fmla="*/ 172763 h 2334090"/>
                <a:gd name="connsiteX636" fmla="*/ 829563 w 1080583"/>
                <a:gd name="connsiteY636" fmla="*/ 128907 h 2334090"/>
                <a:gd name="connsiteX637" fmla="*/ 818519 w 1080583"/>
                <a:gd name="connsiteY637" fmla="*/ 123894 h 2334090"/>
                <a:gd name="connsiteX638" fmla="*/ 818519 w 1080583"/>
                <a:gd name="connsiteY638" fmla="*/ 123894 h 2334090"/>
                <a:gd name="connsiteX639" fmla="*/ 721225 w 1080583"/>
                <a:gd name="connsiteY639" fmla="*/ 37198 h 2334090"/>
                <a:gd name="connsiteX640" fmla="*/ 714116 w 1080583"/>
                <a:gd name="connsiteY640" fmla="*/ 35040 h 2334090"/>
                <a:gd name="connsiteX641" fmla="*/ 694442 w 1080583"/>
                <a:gd name="connsiteY641" fmla="*/ 72422 h 2334090"/>
                <a:gd name="connsiteX642" fmla="*/ 684160 w 1080583"/>
                <a:gd name="connsiteY642" fmla="*/ 118181 h 2334090"/>
                <a:gd name="connsiteX643" fmla="*/ 693109 w 1080583"/>
                <a:gd name="connsiteY643" fmla="*/ 122243 h 2334090"/>
                <a:gd name="connsiteX644" fmla="*/ 714624 w 1080583"/>
                <a:gd name="connsiteY644" fmla="*/ 81815 h 2334090"/>
                <a:gd name="connsiteX645" fmla="*/ 721225 w 1080583"/>
                <a:gd name="connsiteY645" fmla="*/ 37198 h 2334090"/>
                <a:gd name="connsiteX646" fmla="*/ 721225 w 1080583"/>
                <a:gd name="connsiteY646" fmla="*/ 37198 h 2334090"/>
                <a:gd name="connsiteX647" fmla="*/ 674767 w 1080583"/>
                <a:gd name="connsiteY647" fmla="*/ 181648 h 2334090"/>
                <a:gd name="connsiteX648" fmla="*/ 655727 w 1080583"/>
                <a:gd name="connsiteY648" fmla="*/ 231153 h 2334090"/>
                <a:gd name="connsiteX649" fmla="*/ 642589 w 1080583"/>
                <a:gd name="connsiteY649" fmla="*/ 283323 h 2334090"/>
                <a:gd name="connsiteX650" fmla="*/ 655727 w 1080583"/>
                <a:gd name="connsiteY650" fmla="*/ 287385 h 2334090"/>
                <a:gd name="connsiteX651" fmla="*/ 672482 w 1080583"/>
                <a:gd name="connsiteY651" fmla="*/ 236420 h 2334090"/>
                <a:gd name="connsiteX652" fmla="*/ 682954 w 1080583"/>
                <a:gd name="connsiteY652" fmla="*/ 184187 h 2334090"/>
                <a:gd name="connsiteX653" fmla="*/ 674767 w 1080583"/>
                <a:gd name="connsiteY653" fmla="*/ 181648 h 2334090"/>
                <a:gd name="connsiteX654" fmla="*/ 674767 w 1080583"/>
                <a:gd name="connsiteY654" fmla="*/ 181648 h 2334090"/>
                <a:gd name="connsiteX655" fmla="*/ 660106 w 1080583"/>
                <a:gd name="connsiteY655" fmla="*/ 367416 h 2334090"/>
                <a:gd name="connsiteX656" fmla="*/ 648809 w 1080583"/>
                <a:gd name="connsiteY656" fmla="*/ 363989 h 2334090"/>
                <a:gd name="connsiteX657" fmla="*/ 633069 w 1080583"/>
                <a:gd name="connsiteY657" fmla="*/ 407083 h 2334090"/>
                <a:gd name="connsiteX658" fmla="*/ 634275 w 1080583"/>
                <a:gd name="connsiteY658" fmla="*/ 446052 h 2334090"/>
                <a:gd name="connsiteX659" fmla="*/ 639987 w 1080583"/>
                <a:gd name="connsiteY659" fmla="*/ 447829 h 2334090"/>
                <a:gd name="connsiteX660" fmla="*/ 654267 w 1080583"/>
                <a:gd name="connsiteY660" fmla="*/ 413684 h 2334090"/>
                <a:gd name="connsiteX661" fmla="*/ 660106 w 1080583"/>
                <a:gd name="connsiteY661" fmla="*/ 367416 h 2334090"/>
                <a:gd name="connsiteX662" fmla="*/ 660106 w 1080583"/>
                <a:gd name="connsiteY662" fmla="*/ 367416 h 2334090"/>
                <a:gd name="connsiteX663" fmla="*/ 511847 w 1080583"/>
                <a:gd name="connsiteY663" fmla="*/ 438690 h 2334090"/>
                <a:gd name="connsiteX664" fmla="*/ 497694 w 1080583"/>
                <a:gd name="connsiteY664" fmla="*/ 487178 h 2334090"/>
                <a:gd name="connsiteX665" fmla="*/ 487730 w 1080583"/>
                <a:gd name="connsiteY665" fmla="*/ 537952 h 2334090"/>
                <a:gd name="connsiteX666" fmla="*/ 504421 w 1080583"/>
                <a:gd name="connsiteY666" fmla="*/ 540745 h 2334090"/>
                <a:gd name="connsiteX667" fmla="*/ 515528 w 1080583"/>
                <a:gd name="connsiteY667" fmla="*/ 488702 h 2334090"/>
                <a:gd name="connsiteX668" fmla="*/ 521431 w 1080583"/>
                <a:gd name="connsiteY668" fmla="*/ 441482 h 2334090"/>
                <a:gd name="connsiteX669" fmla="*/ 511847 w 1080583"/>
                <a:gd name="connsiteY669" fmla="*/ 438690 h 2334090"/>
                <a:gd name="connsiteX670" fmla="*/ 511847 w 1080583"/>
                <a:gd name="connsiteY670" fmla="*/ 438690 h 2334090"/>
                <a:gd name="connsiteX671" fmla="*/ 387388 w 1080583"/>
                <a:gd name="connsiteY671" fmla="*/ 466996 h 2334090"/>
                <a:gd name="connsiteX672" fmla="*/ 376789 w 1080583"/>
                <a:gd name="connsiteY672" fmla="*/ 465219 h 2334090"/>
                <a:gd name="connsiteX673" fmla="*/ 362700 w 1080583"/>
                <a:gd name="connsiteY673" fmla="*/ 505393 h 2334090"/>
                <a:gd name="connsiteX674" fmla="*/ 360098 w 1080583"/>
                <a:gd name="connsiteY674" fmla="*/ 540681 h 2334090"/>
                <a:gd name="connsiteX675" fmla="*/ 368348 w 1080583"/>
                <a:gd name="connsiteY675" fmla="*/ 543156 h 2334090"/>
                <a:gd name="connsiteX676" fmla="*/ 382375 w 1080583"/>
                <a:gd name="connsiteY676" fmla="*/ 508757 h 2334090"/>
                <a:gd name="connsiteX677" fmla="*/ 387388 w 1080583"/>
                <a:gd name="connsiteY677" fmla="*/ 466996 h 2334090"/>
                <a:gd name="connsiteX678" fmla="*/ 387388 w 1080583"/>
                <a:gd name="connsiteY678" fmla="*/ 466996 h 2334090"/>
                <a:gd name="connsiteX679" fmla="*/ 277400 w 1080583"/>
                <a:gd name="connsiteY679" fmla="*/ 382966 h 2334090"/>
                <a:gd name="connsiteX680" fmla="*/ 251950 w 1080583"/>
                <a:gd name="connsiteY680" fmla="*/ 432660 h 2334090"/>
                <a:gd name="connsiteX681" fmla="*/ 237353 w 1080583"/>
                <a:gd name="connsiteY681" fmla="*/ 476770 h 2334090"/>
                <a:gd name="connsiteX682" fmla="*/ 248904 w 1080583"/>
                <a:gd name="connsiteY682" fmla="*/ 482038 h 2334090"/>
                <a:gd name="connsiteX683" fmla="*/ 270292 w 1080583"/>
                <a:gd name="connsiteY683" fmla="*/ 441165 h 2334090"/>
                <a:gd name="connsiteX684" fmla="*/ 288570 w 1080583"/>
                <a:gd name="connsiteY684" fmla="*/ 388170 h 2334090"/>
                <a:gd name="connsiteX685" fmla="*/ 277400 w 1080583"/>
                <a:gd name="connsiteY685" fmla="*/ 382966 h 2334090"/>
                <a:gd name="connsiteX686" fmla="*/ 277400 w 1080583"/>
                <a:gd name="connsiteY686" fmla="*/ 382966 h 2334090"/>
                <a:gd name="connsiteX687" fmla="*/ 226500 w 1080583"/>
                <a:gd name="connsiteY687" fmla="*/ 299126 h 2334090"/>
                <a:gd name="connsiteX688" fmla="*/ 204223 w 1080583"/>
                <a:gd name="connsiteY688" fmla="*/ 342855 h 2334090"/>
                <a:gd name="connsiteX689" fmla="*/ 195401 w 1080583"/>
                <a:gd name="connsiteY689" fmla="*/ 384235 h 2334090"/>
                <a:gd name="connsiteX690" fmla="*/ 203461 w 1080583"/>
                <a:gd name="connsiteY690" fmla="*/ 387853 h 2334090"/>
                <a:gd name="connsiteX691" fmla="*/ 223072 w 1080583"/>
                <a:gd name="connsiteY691" fmla="*/ 351550 h 2334090"/>
                <a:gd name="connsiteX692" fmla="*/ 234433 w 1080583"/>
                <a:gd name="connsiteY692" fmla="*/ 302680 h 2334090"/>
                <a:gd name="connsiteX693" fmla="*/ 226500 w 1080583"/>
                <a:gd name="connsiteY693" fmla="*/ 299126 h 2334090"/>
                <a:gd name="connsiteX694" fmla="*/ 226500 w 1080583"/>
                <a:gd name="connsiteY694" fmla="*/ 299126 h 2334090"/>
                <a:gd name="connsiteX695" fmla="*/ 336424 w 1080583"/>
                <a:gd name="connsiteY695" fmla="*/ 141791 h 2334090"/>
                <a:gd name="connsiteX696" fmla="*/ 308055 w 1080583"/>
                <a:gd name="connsiteY696" fmla="*/ 185901 h 2334090"/>
                <a:gd name="connsiteX697" fmla="*/ 296504 w 1080583"/>
                <a:gd name="connsiteY697" fmla="*/ 224045 h 2334090"/>
                <a:gd name="connsiteX698" fmla="*/ 300756 w 1080583"/>
                <a:gd name="connsiteY698" fmla="*/ 226647 h 2334090"/>
                <a:gd name="connsiteX699" fmla="*/ 326079 w 1080583"/>
                <a:gd name="connsiteY699" fmla="*/ 197198 h 2334090"/>
                <a:gd name="connsiteX700" fmla="*/ 344675 w 1080583"/>
                <a:gd name="connsiteY700" fmla="*/ 146996 h 2334090"/>
                <a:gd name="connsiteX701" fmla="*/ 336424 w 1080583"/>
                <a:gd name="connsiteY701" fmla="*/ 141791 h 2334090"/>
                <a:gd name="connsiteX702" fmla="*/ 336424 w 1080583"/>
                <a:gd name="connsiteY702" fmla="*/ 141791 h 2334090"/>
                <a:gd name="connsiteX703" fmla="*/ 389927 w 1080583"/>
                <a:gd name="connsiteY703" fmla="*/ 251399 h 2334090"/>
                <a:gd name="connsiteX704" fmla="*/ 361938 w 1080583"/>
                <a:gd name="connsiteY704" fmla="*/ 296905 h 2334090"/>
                <a:gd name="connsiteX705" fmla="*/ 348927 w 1080583"/>
                <a:gd name="connsiteY705" fmla="*/ 346917 h 2334090"/>
                <a:gd name="connsiteX706" fmla="*/ 365873 w 1080583"/>
                <a:gd name="connsiteY706" fmla="*/ 352121 h 2334090"/>
                <a:gd name="connsiteX707" fmla="*/ 380344 w 1080583"/>
                <a:gd name="connsiteY707" fmla="*/ 305346 h 2334090"/>
                <a:gd name="connsiteX708" fmla="*/ 396655 w 1080583"/>
                <a:gd name="connsiteY708" fmla="*/ 255524 h 2334090"/>
                <a:gd name="connsiteX709" fmla="*/ 389927 w 1080583"/>
                <a:gd name="connsiteY709" fmla="*/ 251399 h 2334090"/>
                <a:gd name="connsiteX710" fmla="*/ 389927 w 1080583"/>
                <a:gd name="connsiteY710" fmla="*/ 251399 h 2334090"/>
                <a:gd name="connsiteX711" fmla="*/ 539265 w 1080583"/>
                <a:gd name="connsiteY711" fmla="*/ 219665 h 2334090"/>
                <a:gd name="connsiteX712" fmla="*/ 534568 w 1080583"/>
                <a:gd name="connsiteY712" fmla="*/ 218269 h 2334090"/>
                <a:gd name="connsiteX713" fmla="*/ 512228 w 1080583"/>
                <a:gd name="connsiteY713" fmla="*/ 273803 h 2334090"/>
                <a:gd name="connsiteX714" fmla="*/ 498456 w 1080583"/>
                <a:gd name="connsiteY714" fmla="*/ 334921 h 2334090"/>
                <a:gd name="connsiteX715" fmla="*/ 511847 w 1080583"/>
                <a:gd name="connsiteY715" fmla="*/ 338983 h 2334090"/>
                <a:gd name="connsiteX716" fmla="*/ 530443 w 1080583"/>
                <a:gd name="connsiteY716" fmla="*/ 279515 h 2334090"/>
                <a:gd name="connsiteX717" fmla="*/ 539265 w 1080583"/>
                <a:gd name="connsiteY717" fmla="*/ 219665 h 2334090"/>
                <a:gd name="connsiteX718" fmla="*/ 539265 w 1080583"/>
                <a:gd name="connsiteY718" fmla="*/ 219665 h 2334090"/>
                <a:gd name="connsiteX719" fmla="*/ 477956 w 1080583"/>
                <a:gd name="connsiteY719" fmla="*/ 73437 h 2334090"/>
                <a:gd name="connsiteX720" fmla="*/ 471990 w 1080583"/>
                <a:gd name="connsiteY720" fmla="*/ 70772 h 2334090"/>
                <a:gd name="connsiteX721" fmla="*/ 452061 w 1080583"/>
                <a:gd name="connsiteY721" fmla="*/ 98570 h 2334090"/>
                <a:gd name="connsiteX722" fmla="*/ 433846 w 1080583"/>
                <a:gd name="connsiteY722" fmla="*/ 137729 h 2334090"/>
                <a:gd name="connsiteX723" fmla="*/ 456694 w 1080583"/>
                <a:gd name="connsiteY723" fmla="*/ 148265 h 2334090"/>
                <a:gd name="connsiteX724" fmla="*/ 471926 w 1080583"/>
                <a:gd name="connsiteY724" fmla="*/ 107710 h 2334090"/>
                <a:gd name="connsiteX725" fmla="*/ 477956 w 1080583"/>
                <a:gd name="connsiteY725" fmla="*/ 73437 h 2334090"/>
                <a:gd name="connsiteX726" fmla="*/ 477956 w 1080583"/>
                <a:gd name="connsiteY726" fmla="*/ 73437 h 2334090"/>
                <a:gd name="connsiteX727" fmla="*/ 600003 w 1080583"/>
                <a:gd name="connsiteY727" fmla="*/ 6 h 2334090"/>
                <a:gd name="connsiteX728" fmla="*/ 576012 w 1080583"/>
                <a:gd name="connsiteY728" fmla="*/ 32247 h 2334090"/>
                <a:gd name="connsiteX729" fmla="*/ 561923 w 1080583"/>
                <a:gd name="connsiteY729" fmla="*/ 82894 h 2334090"/>
                <a:gd name="connsiteX730" fmla="*/ 574997 w 1080583"/>
                <a:gd name="connsiteY730" fmla="*/ 88733 h 2334090"/>
                <a:gd name="connsiteX731" fmla="*/ 589785 w 1080583"/>
                <a:gd name="connsiteY731" fmla="*/ 67979 h 2334090"/>
                <a:gd name="connsiteX732" fmla="*/ 600320 w 1080583"/>
                <a:gd name="connsiteY732" fmla="*/ 33644 h 2334090"/>
                <a:gd name="connsiteX733" fmla="*/ 600003 w 1080583"/>
                <a:gd name="connsiteY733" fmla="*/ 6 h 2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</a:cxnLst>
              <a:rect l="l" t="t" r="r" b="b"/>
              <a:pathLst>
                <a:path w="1080583" h="2334090">
                  <a:moveTo>
                    <a:pt x="574997" y="718135"/>
                  </a:moveTo>
                  <a:cubicBezTo>
                    <a:pt x="574426" y="717944"/>
                    <a:pt x="573791" y="717754"/>
                    <a:pt x="573156" y="717563"/>
                  </a:cubicBezTo>
                  <a:cubicBezTo>
                    <a:pt x="572839" y="717437"/>
                    <a:pt x="572521" y="717754"/>
                    <a:pt x="572585" y="718135"/>
                  </a:cubicBezTo>
                  <a:cubicBezTo>
                    <a:pt x="572775" y="718833"/>
                    <a:pt x="572966" y="719404"/>
                    <a:pt x="573156" y="720039"/>
                  </a:cubicBezTo>
                  <a:cubicBezTo>
                    <a:pt x="574045" y="723339"/>
                    <a:pt x="578170" y="719214"/>
                    <a:pt x="574997" y="718135"/>
                  </a:cubicBezTo>
                  <a:lnTo>
                    <a:pt x="574997" y="718135"/>
                  </a:lnTo>
                  <a:close/>
                  <a:moveTo>
                    <a:pt x="1079115" y="1332241"/>
                  </a:moveTo>
                  <a:cubicBezTo>
                    <a:pt x="1078353" y="1325577"/>
                    <a:pt x="1069023" y="1323102"/>
                    <a:pt x="1067119" y="1330210"/>
                  </a:cubicBezTo>
                  <a:cubicBezTo>
                    <a:pt x="1056267" y="1372035"/>
                    <a:pt x="1047064" y="1420206"/>
                    <a:pt x="1044779" y="1463871"/>
                  </a:cubicBezTo>
                  <a:cubicBezTo>
                    <a:pt x="1044462" y="1470155"/>
                    <a:pt x="1053537" y="1472693"/>
                    <a:pt x="1056267" y="1467425"/>
                  </a:cubicBezTo>
                  <a:cubicBezTo>
                    <a:pt x="1076259" y="1429155"/>
                    <a:pt x="1084129" y="1376287"/>
                    <a:pt x="1079115" y="1332241"/>
                  </a:cubicBezTo>
                  <a:lnTo>
                    <a:pt x="1079115" y="1332241"/>
                  </a:lnTo>
                  <a:close/>
                  <a:moveTo>
                    <a:pt x="820423" y="2105332"/>
                  </a:moveTo>
                  <a:cubicBezTo>
                    <a:pt x="820106" y="2091623"/>
                    <a:pt x="821375" y="2076327"/>
                    <a:pt x="814838" y="2063761"/>
                  </a:cubicBezTo>
                  <a:cubicBezTo>
                    <a:pt x="812490" y="2059255"/>
                    <a:pt x="805572" y="2059001"/>
                    <a:pt x="803414" y="2063380"/>
                  </a:cubicBezTo>
                  <a:cubicBezTo>
                    <a:pt x="797194" y="2075502"/>
                    <a:pt x="798845" y="2090988"/>
                    <a:pt x="798845" y="2104634"/>
                  </a:cubicBezTo>
                  <a:cubicBezTo>
                    <a:pt x="798845" y="2119485"/>
                    <a:pt x="798781" y="2132052"/>
                    <a:pt x="804937" y="2145887"/>
                  </a:cubicBezTo>
                  <a:cubicBezTo>
                    <a:pt x="806714" y="2150012"/>
                    <a:pt x="813696" y="2150267"/>
                    <a:pt x="815410" y="2146268"/>
                  </a:cubicBezTo>
                  <a:cubicBezTo>
                    <a:pt x="821185" y="2132750"/>
                    <a:pt x="820804" y="2120246"/>
                    <a:pt x="820423" y="2105332"/>
                  </a:cubicBezTo>
                  <a:lnTo>
                    <a:pt x="820423" y="2105332"/>
                  </a:lnTo>
                  <a:close/>
                  <a:moveTo>
                    <a:pt x="730173" y="2181682"/>
                  </a:moveTo>
                  <a:cubicBezTo>
                    <a:pt x="727635" y="2176415"/>
                    <a:pt x="720273" y="2179017"/>
                    <a:pt x="720146" y="2184094"/>
                  </a:cubicBezTo>
                  <a:cubicBezTo>
                    <a:pt x="719892" y="2196597"/>
                    <a:pt x="721859" y="2209164"/>
                    <a:pt x="723002" y="2221667"/>
                  </a:cubicBezTo>
                  <a:cubicBezTo>
                    <a:pt x="724081" y="2233218"/>
                    <a:pt x="723636" y="2245149"/>
                    <a:pt x="726810" y="2256383"/>
                  </a:cubicBezTo>
                  <a:cubicBezTo>
                    <a:pt x="729031" y="2263936"/>
                    <a:pt x="740328" y="2264697"/>
                    <a:pt x="742042" y="2256827"/>
                  </a:cubicBezTo>
                  <a:cubicBezTo>
                    <a:pt x="747056" y="2234550"/>
                    <a:pt x="740328" y="2202436"/>
                    <a:pt x="730173" y="2181682"/>
                  </a:cubicBezTo>
                  <a:lnTo>
                    <a:pt x="730173" y="2181682"/>
                  </a:lnTo>
                  <a:close/>
                  <a:moveTo>
                    <a:pt x="662708" y="2284943"/>
                  </a:moveTo>
                  <a:cubicBezTo>
                    <a:pt x="659217" y="2266792"/>
                    <a:pt x="655981" y="2248196"/>
                    <a:pt x="649253" y="2230869"/>
                  </a:cubicBezTo>
                  <a:cubicBezTo>
                    <a:pt x="646651" y="2224079"/>
                    <a:pt x="636940" y="2224459"/>
                    <a:pt x="636813" y="2232202"/>
                  </a:cubicBezTo>
                  <a:cubicBezTo>
                    <a:pt x="636433" y="2248958"/>
                    <a:pt x="639479" y="2265840"/>
                    <a:pt x="642018" y="2282531"/>
                  </a:cubicBezTo>
                  <a:cubicBezTo>
                    <a:pt x="644430" y="2298715"/>
                    <a:pt x="645191" y="2317121"/>
                    <a:pt x="654711" y="2330893"/>
                  </a:cubicBezTo>
                  <a:cubicBezTo>
                    <a:pt x="657821" y="2335400"/>
                    <a:pt x="664612" y="2335272"/>
                    <a:pt x="666135" y="2329687"/>
                  </a:cubicBezTo>
                  <a:cubicBezTo>
                    <a:pt x="670070" y="2315154"/>
                    <a:pt x="665564" y="2299731"/>
                    <a:pt x="662708" y="2284943"/>
                  </a:cubicBezTo>
                  <a:lnTo>
                    <a:pt x="662708" y="2284943"/>
                  </a:lnTo>
                  <a:close/>
                  <a:moveTo>
                    <a:pt x="558622" y="2268569"/>
                  </a:moveTo>
                  <a:cubicBezTo>
                    <a:pt x="551514" y="2256574"/>
                    <a:pt x="542755" y="2240961"/>
                    <a:pt x="529935" y="2234931"/>
                  </a:cubicBezTo>
                  <a:cubicBezTo>
                    <a:pt x="525492" y="2232900"/>
                    <a:pt x="521177" y="2235883"/>
                    <a:pt x="522065" y="2240961"/>
                  </a:cubicBezTo>
                  <a:cubicBezTo>
                    <a:pt x="524604" y="2254416"/>
                    <a:pt x="534886" y="2266475"/>
                    <a:pt x="541359" y="2278406"/>
                  </a:cubicBezTo>
                  <a:cubicBezTo>
                    <a:pt x="547325" y="2289322"/>
                    <a:pt x="551704" y="2305189"/>
                    <a:pt x="562557" y="2311853"/>
                  </a:cubicBezTo>
                  <a:cubicBezTo>
                    <a:pt x="566302" y="2314138"/>
                    <a:pt x="571189" y="2312361"/>
                    <a:pt x="572268" y="2308109"/>
                  </a:cubicBezTo>
                  <a:cubicBezTo>
                    <a:pt x="575568" y="2294908"/>
                    <a:pt x="565350" y="2279675"/>
                    <a:pt x="558622" y="2268569"/>
                  </a:cubicBezTo>
                  <a:lnTo>
                    <a:pt x="558622" y="2268569"/>
                  </a:lnTo>
                  <a:close/>
                  <a:moveTo>
                    <a:pt x="445588" y="2130211"/>
                  </a:moveTo>
                  <a:cubicBezTo>
                    <a:pt x="439114" y="2117772"/>
                    <a:pt x="432704" y="2104888"/>
                    <a:pt x="423438" y="2094289"/>
                  </a:cubicBezTo>
                  <a:cubicBezTo>
                    <a:pt x="419122" y="2089338"/>
                    <a:pt x="412394" y="2094289"/>
                    <a:pt x="413537" y="2099937"/>
                  </a:cubicBezTo>
                  <a:cubicBezTo>
                    <a:pt x="416329" y="2113773"/>
                    <a:pt x="423120" y="2126910"/>
                    <a:pt x="429086" y="2139667"/>
                  </a:cubicBezTo>
                  <a:cubicBezTo>
                    <a:pt x="434544" y="2151345"/>
                    <a:pt x="439177" y="2164293"/>
                    <a:pt x="449967" y="2171782"/>
                  </a:cubicBezTo>
                  <a:cubicBezTo>
                    <a:pt x="454156" y="2174638"/>
                    <a:pt x="458852" y="2171147"/>
                    <a:pt x="459043" y="2166704"/>
                  </a:cubicBezTo>
                  <a:cubicBezTo>
                    <a:pt x="459677" y="2153821"/>
                    <a:pt x="451427" y="2141445"/>
                    <a:pt x="445588" y="2130211"/>
                  </a:cubicBezTo>
                  <a:lnTo>
                    <a:pt x="445588" y="2130211"/>
                  </a:lnTo>
                  <a:close/>
                  <a:moveTo>
                    <a:pt x="508420" y="2075121"/>
                  </a:moveTo>
                  <a:cubicBezTo>
                    <a:pt x="503723" y="2059508"/>
                    <a:pt x="500106" y="2042182"/>
                    <a:pt x="491093" y="2028346"/>
                  </a:cubicBezTo>
                  <a:cubicBezTo>
                    <a:pt x="487730" y="2023206"/>
                    <a:pt x="480494" y="2024982"/>
                    <a:pt x="480241" y="2031012"/>
                  </a:cubicBezTo>
                  <a:cubicBezTo>
                    <a:pt x="479415" y="2047323"/>
                    <a:pt x="485191" y="2064142"/>
                    <a:pt x="489189" y="2080009"/>
                  </a:cubicBezTo>
                  <a:cubicBezTo>
                    <a:pt x="493124" y="2095812"/>
                    <a:pt x="495663" y="2113963"/>
                    <a:pt x="504993" y="2127609"/>
                  </a:cubicBezTo>
                  <a:cubicBezTo>
                    <a:pt x="509562" y="2134209"/>
                    <a:pt x="518575" y="2131988"/>
                    <a:pt x="519146" y="2124118"/>
                  </a:cubicBezTo>
                  <a:cubicBezTo>
                    <a:pt x="520288" y="2107870"/>
                    <a:pt x="513116" y="2090798"/>
                    <a:pt x="508420" y="2075121"/>
                  </a:cubicBezTo>
                  <a:lnTo>
                    <a:pt x="508420" y="2075121"/>
                  </a:lnTo>
                  <a:close/>
                  <a:moveTo>
                    <a:pt x="631038" y="2138842"/>
                  </a:moveTo>
                  <a:cubicBezTo>
                    <a:pt x="629515" y="2124562"/>
                    <a:pt x="628753" y="2108759"/>
                    <a:pt x="622787" y="2095494"/>
                  </a:cubicBezTo>
                  <a:cubicBezTo>
                    <a:pt x="620249" y="2089973"/>
                    <a:pt x="612188" y="2091560"/>
                    <a:pt x="610792" y="2096700"/>
                  </a:cubicBezTo>
                  <a:cubicBezTo>
                    <a:pt x="607111" y="2110600"/>
                    <a:pt x="609650" y="2126784"/>
                    <a:pt x="610665" y="2141190"/>
                  </a:cubicBezTo>
                  <a:cubicBezTo>
                    <a:pt x="611681" y="2154519"/>
                    <a:pt x="610538" y="2170195"/>
                    <a:pt x="618535" y="2181619"/>
                  </a:cubicBezTo>
                  <a:cubicBezTo>
                    <a:pt x="621328" y="2185617"/>
                    <a:pt x="627738" y="2186950"/>
                    <a:pt x="630149" y="2182000"/>
                  </a:cubicBezTo>
                  <a:cubicBezTo>
                    <a:pt x="636560" y="2168926"/>
                    <a:pt x="632625" y="2153249"/>
                    <a:pt x="631038" y="2138842"/>
                  </a:cubicBezTo>
                  <a:lnTo>
                    <a:pt x="631038" y="2138842"/>
                  </a:lnTo>
                  <a:close/>
                  <a:moveTo>
                    <a:pt x="736647" y="2049798"/>
                  </a:moveTo>
                  <a:cubicBezTo>
                    <a:pt x="735822" y="2033551"/>
                    <a:pt x="735568" y="2016351"/>
                    <a:pt x="728777" y="2001182"/>
                  </a:cubicBezTo>
                  <a:cubicBezTo>
                    <a:pt x="726429" y="1996105"/>
                    <a:pt x="719384" y="1997819"/>
                    <a:pt x="718051" y="2002262"/>
                  </a:cubicBezTo>
                  <a:cubicBezTo>
                    <a:pt x="713355" y="2018001"/>
                    <a:pt x="715513" y="2036343"/>
                    <a:pt x="715576" y="2052845"/>
                  </a:cubicBezTo>
                  <a:cubicBezTo>
                    <a:pt x="715639" y="2070044"/>
                    <a:pt x="713545" y="2087561"/>
                    <a:pt x="718115" y="2104316"/>
                  </a:cubicBezTo>
                  <a:cubicBezTo>
                    <a:pt x="720526" y="2112884"/>
                    <a:pt x="731570" y="2112377"/>
                    <a:pt x="734108" y="2104824"/>
                  </a:cubicBezTo>
                  <a:cubicBezTo>
                    <a:pt x="739884" y="2087688"/>
                    <a:pt x="737663" y="2067950"/>
                    <a:pt x="736647" y="2049798"/>
                  </a:cubicBezTo>
                  <a:lnTo>
                    <a:pt x="736647" y="2049798"/>
                  </a:lnTo>
                  <a:close/>
                  <a:moveTo>
                    <a:pt x="906104" y="1821127"/>
                  </a:moveTo>
                  <a:cubicBezTo>
                    <a:pt x="898424" y="1855526"/>
                    <a:pt x="885414" y="1902872"/>
                    <a:pt x="893537" y="1938731"/>
                  </a:cubicBezTo>
                  <a:cubicBezTo>
                    <a:pt x="894870" y="1944633"/>
                    <a:pt x="903565" y="1946030"/>
                    <a:pt x="906231" y="1940826"/>
                  </a:cubicBezTo>
                  <a:cubicBezTo>
                    <a:pt x="922415" y="1908838"/>
                    <a:pt x="920701" y="1859588"/>
                    <a:pt x="921272" y="1823729"/>
                  </a:cubicBezTo>
                  <a:cubicBezTo>
                    <a:pt x="921336" y="1814843"/>
                    <a:pt x="908008" y="1812495"/>
                    <a:pt x="906104" y="1821127"/>
                  </a:cubicBezTo>
                  <a:lnTo>
                    <a:pt x="906104" y="1821127"/>
                  </a:lnTo>
                  <a:close/>
                  <a:moveTo>
                    <a:pt x="826833" y="1881992"/>
                  </a:moveTo>
                  <a:cubicBezTo>
                    <a:pt x="824676" y="1874375"/>
                    <a:pt x="813125" y="1875391"/>
                    <a:pt x="813442" y="1883451"/>
                  </a:cubicBezTo>
                  <a:cubicBezTo>
                    <a:pt x="813950" y="1901032"/>
                    <a:pt x="815283" y="1918675"/>
                    <a:pt x="815917" y="1936256"/>
                  </a:cubicBezTo>
                  <a:cubicBezTo>
                    <a:pt x="816488" y="1952186"/>
                    <a:pt x="815219" y="1968306"/>
                    <a:pt x="819598" y="1983792"/>
                  </a:cubicBezTo>
                  <a:cubicBezTo>
                    <a:pt x="821693" y="1991091"/>
                    <a:pt x="830895" y="1990456"/>
                    <a:pt x="833180" y="1984237"/>
                  </a:cubicBezTo>
                  <a:cubicBezTo>
                    <a:pt x="843589" y="1955296"/>
                    <a:pt x="835275" y="1911758"/>
                    <a:pt x="826833" y="1881992"/>
                  </a:cubicBezTo>
                  <a:lnTo>
                    <a:pt x="826833" y="1881992"/>
                  </a:lnTo>
                  <a:close/>
                  <a:moveTo>
                    <a:pt x="721415" y="1805006"/>
                  </a:moveTo>
                  <a:cubicBezTo>
                    <a:pt x="718432" y="1800500"/>
                    <a:pt x="711006" y="1801579"/>
                    <a:pt x="711197" y="1807545"/>
                  </a:cubicBezTo>
                  <a:cubicBezTo>
                    <a:pt x="711895" y="1824998"/>
                    <a:pt x="716972" y="1842325"/>
                    <a:pt x="718686" y="1859778"/>
                  </a:cubicBezTo>
                  <a:cubicBezTo>
                    <a:pt x="720273" y="1875899"/>
                    <a:pt x="719257" y="1892210"/>
                    <a:pt x="722557" y="1908140"/>
                  </a:cubicBezTo>
                  <a:cubicBezTo>
                    <a:pt x="724207" y="1916264"/>
                    <a:pt x="735060" y="1915312"/>
                    <a:pt x="737155" y="1908648"/>
                  </a:cubicBezTo>
                  <a:cubicBezTo>
                    <a:pt x="746294" y="1879516"/>
                    <a:pt x="738488" y="1831155"/>
                    <a:pt x="721415" y="1805006"/>
                  </a:cubicBezTo>
                  <a:lnTo>
                    <a:pt x="721415" y="1805006"/>
                  </a:lnTo>
                  <a:close/>
                  <a:moveTo>
                    <a:pt x="647920" y="1869552"/>
                  </a:moveTo>
                  <a:cubicBezTo>
                    <a:pt x="644366" y="1853939"/>
                    <a:pt x="639670" y="1837438"/>
                    <a:pt x="631165" y="1823602"/>
                  </a:cubicBezTo>
                  <a:cubicBezTo>
                    <a:pt x="628372" y="1819032"/>
                    <a:pt x="620249" y="1820175"/>
                    <a:pt x="620820" y="1826141"/>
                  </a:cubicBezTo>
                  <a:cubicBezTo>
                    <a:pt x="622153" y="1840294"/>
                    <a:pt x="625834" y="1854384"/>
                    <a:pt x="628436" y="1868346"/>
                  </a:cubicBezTo>
                  <a:cubicBezTo>
                    <a:pt x="630975" y="1881738"/>
                    <a:pt x="630213" y="1898620"/>
                    <a:pt x="638019" y="1910107"/>
                  </a:cubicBezTo>
                  <a:cubicBezTo>
                    <a:pt x="640685" y="1914042"/>
                    <a:pt x="647603" y="1915629"/>
                    <a:pt x="649824" y="1910488"/>
                  </a:cubicBezTo>
                  <a:cubicBezTo>
                    <a:pt x="655282" y="1897858"/>
                    <a:pt x="650967" y="1882880"/>
                    <a:pt x="647920" y="1869552"/>
                  </a:cubicBezTo>
                  <a:lnTo>
                    <a:pt x="647920" y="1869552"/>
                  </a:lnTo>
                  <a:close/>
                  <a:moveTo>
                    <a:pt x="576774" y="1938858"/>
                  </a:moveTo>
                  <a:cubicBezTo>
                    <a:pt x="572839" y="1932829"/>
                    <a:pt x="562938" y="1936066"/>
                    <a:pt x="565223" y="1943491"/>
                  </a:cubicBezTo>
                  <a:cubicBezTo>
                    <a:pt x="569729" y="1958469"/>
                    <a:pt x="575377" y="1973130"/>
                    <a:pt x="579630" y="1988235"/>
                  </a:cubicBezTo>
                  <a:cubicBezTo>
                    <a:pt x="583882" y="2003340"/>
                    <a:pt x="585405" y="2019271"/>
                    <a:pt x="591308" y="2033804"/>
                  </a:cubicBezTo>
                  <a:cubicBezTo>
                    <a:pt x="594735" y="2042309"/>
                    <a:pt x="605905" y="2041484"/>
                    <a:pt x="606603" y="2032154"/>
                  </a:cubicBezTo>
                  <a:cubicBezTo>
                    <a:pt x="608698" y="2002198"/>
                    <a:pt x="593085" y="1964054"/>
                    <a:pt x="576774" y="1938858"/>
                  </a:cubicBezTo>
                  <a:lnTo>
                    <a:pt x="576774" y="1938858"/>
                  </a:lnTo>
                  <a:close/>
                  <a:moveTo>
                    <a:pt x="481764" y="1823221"/>
                  </a:moveTo>
                  <a:cubicBezTo>
                    <a:pt x="478210" y="1813765"/>
                    <a:pt x="464374" y="1816811"/>
                    <a:pt x="466976" y="1826966"/>
                  </a:cubicBezTo>
                  <a:cubicBezTo>
                    <a:pt x="475290" y="1859270"/>
                    <a:pt x="480241" y="1899953"/>
                    <a:pt x="499471" y="1928005"/>
                  </a:cubicBezTo>
                  <a:cubicBezTo>
                    <a:pt x="503533" y="1933971"/>
                    <a:pt x="513116" y="1932575"/>
                    <a:pt x="513053" y="1924705"/>
                  </a:cubicBezTo>
                  <a:cubicBezTo>
                    <a:pt x="512926" y="1890940"/>
                    <a:pt x="493569" y="1854574"/>
                    <a:pt x="481764" y="1823221"/>
                  </a:cubicBezTo>
                  <a:lnTo>
                    <a:pt x="481764" y="1823221"/>
                  </a:lnTo>
                  <a:close/>
                  <a:moveTo>
                    <a:pt x="425088" y="1973511"/>
                  </a:moveTo>
                  <a:cubicBezTo>
                    <a:pt x="417154" y="1959992"/>
                    <a:pt x="408777" y="1945268"/>
                    <a:pt x="397035" y="1934733"/>
                  </a:cubicBezTo>
                  <a:cubicBezTo>
                    <a:pt x="392466" y="1930671"/>
                    <a:pt x="383707" y="1934035"/>
                    <a:pt x="386183" y="1940889"/>
                  </a:cubicBezTo>
                  <a:cubicBezTo>
                    <a:pt x="391196" y="1955042"/>
                    <a:pt x="399764" y="1967736"/>
                    <a:pt x="407000" y="1980810"/>
                  </a:cubicBezTo>
                  <a:cubicBezTo>
                    <a:pt x="414235" y="1993820"/>
                    <a:pt x="420264" y="2008291"/>
                    <a:pt x="430800" y="2018953"/>
                  </a:cubicBezTo>
                  <a:cubicBezTo>
                    <a:pt x="434735" y="2022888"/>
                    <a:pt x="443303" y="2020794"/>
                    <a:pt x="442414" y="2014384"/>
                  </a:cubicBezTo>
                  <a:cubicBezTo>
                    <a:pt x="440383" y="1999342"/>
                    <a:pt x="432704" y="1986585"/>
                    <a:pt x="425088" y="1973511"/>
                  </a:cubicBezTo>
                  <a:lnTo>
                    <a:pt x="425088" y="1973511"/>
                  </a:lnTo>
                  <a:close/>
                  <a:moveTo>
                    <a:pt x="300883" y="1956375"/>
                  </a:moveTo>
                  <a:cubicBezTo>
                    <a:pt x="293965" y="1942475"/>
                    <a:pt x="286032" y="1928132"/>
                    <a:pt x="274862" y="1917279"/>
                  </a:cubicBezTo>
                  <a:cubicBezTo>
                    <a:pt x="270101" y="1912709"/>
                    <a:pt x="260328" y="1916708"/>
                    <a:pt x="263184" y="1923943"/>
                  </a:cubicBezTo>
                  <a:cubicBezTo>
                    <a:pt x="268705" y="1937652"/>
                    <a:pt x="276575" y="1950346"/>
                    <a:pt x="283049" y="1963610"/>
                  </a:cubicBezTo>
                  <a:cubicBezTo>
                    <a:pt x="289459" y="1976811"/>
                    <a:pt x="293394" y="1991599"/>
                    <a:pt x="302343" y="2003277"/>
                  </a:cubicBezTo>
                  <a:cubicBezTo>
                    <a:pt x="306595" y="2008925"/>
                    <a:pt x="315100" y="2004419"/>
                    <a:pt x="315100" y="1998263"/>
                  </a:cubicBezTo>
                  <a:cubicBezTo>
                    <a:pt x="314973" y="1983729"/>
                    <a:pt x="307230" y="1969259"/>
                    <a:pt x="300883" y="1956375"/>
                  </a:cubicBezTo>
                  <a:lnTo>
                    <a:pt x="300883" y="1956375"/>
                  </a:lnTo>
                  <a:close/>
                  <a:moveTo>
                    <a:pt x="188673" y="1786918"/>
                  </a:moveTo>
                  <a:cubicBezTo>
                    <a:pt x="182200" y="1772892"/>
                    <a:pt x="175853" y="1758612"/>
                    <a:pt x="166904" y="1745918"/>
                  </a:cubicBezTo>
                  <a:cubicBezTo>
                    <a:pt x="162652" y="1740080"/>
                    <a:pt x="153830" y="1742999"/>
                    <a:pt x="155480" y="1750488"/>
                  </a:cubicBezTo>
                  <a:cubicBezTo>
                    <a:pt x="158590" y="1764451"/>
                    <a:pt x="164366" y="1777715"/>
                    <a:pt x="170014" y="1790917"/>
                  </a:cubicBezTo>
                  <a:cubicBezTo>
                    <a:pt x="175536" y="1803800"/>
                    <a:pt x="179978" y="1818271"/>
                    <a:pt x="189752" y="1828553"/>
                  </a:cubicBezTo>
                  <a:cubicBezTo>
                    <a:pt x="193941" y="1832995"/>
                    <a:pt x="202382" y="1830202"/>
                    <a:pt x="201875" y="1823729"/>
                  </a:cubicBezTo>
                  <a:cubicBezTo>
                    <a:pt x="200796" y="1810655"/>
                    <a:pt x="194132" y="1798913"/>
                    <a:pt x="188673" y="1786918"/>
                  </a:cubicBezTo>
                  <a:lnTo>
                    <a:pt x="188673" y="1786918"/>
                  </a:lnTo>
                  <a:close/>
                  <a:moveTo>
                    <a:pt x="228785" y="1696414"/>
                  </a:moveTo>
                  <a:cubicBezTo>
                    <a:pt x="234306" y="1710123"/>
                    <a:pt x="241859" y="1724149"/>
                    <a:pt x="242874" y="1738937"/>
                  </a:cubicBezTo>
                  <a:cubicBezTo>
                    <a:pt x="243318" y="1745982"/>
                    <a:pt x="234560" y="1748584"/>
                    <a:pt x="229990" y="1744078"/>
                  </a:cubicBezTo>
                  <a:cubicBezTo>
                    <a:pt x="219455" y="1733669"/>
                    <a:pt x="214568" y="1718120"/>
                    <a:pt x="209554" y="1704474"/>
                  </a:cubicBezTo>
                  <a:cubicBezTo>
                    <a:pt x="203588" y="1688037"/>
                    <a:pt x="199399" y="1671218"/>
                    <a:pt x="196099" y="1654145"/>
                  </a:cubicBezTo>
                  <a:cubicBezTo>
                    <a:pt x="194195" y="1644181"/>
                    <a:pt x="206952" y="1641198"/>
                    <a:pt x="210569" y="1650464"/>
                  </a:cubicBezTo>
                  <a:cubicBezTo>
                    <a:pt x="216472" y="1665823"/>
                    <a:pt x="222565" y="1681119"/>
                    <a:pt x="228785" y="1696414"/>
                  </a:cubicBezTo>
                  <a:lnTo>
                    <a:pt x="228785" y="1696414"/>
                  </a:lnTo>
                  <a:close/>
                  <a:moveTo>
                    <a:pt x="341819" y="1804498"/>
                  </a:moveTo>
                  <a:cubicBezTo>
                    <a:pt x="336298" y="1787235"/>
                    <a:pt x="330585" y="1769655"/>
                    <a:pt x="321954" y="1753661"/>
                  </a:cubicBezTo>
                  <a:cubicBezTo>
                    <a:pt x="318908" y="1748013"/>
                    <a:pt x="309007" y="1749790"/>
                    <a:pt x="309832" y="1756708"/>
                  </a:cubicBezTo>
                  <a:cubicBezTo>
                    <a:pt x="311990" y="1774669"/>
                    <a:pt x="317257" y="1792059"/>
                    <a:pt x="322652" y="1809385"/>
                  </a:cubicBezTo>
                  <a:cubicBezTo>
                    <a:pt x="327285" y="1824427"/>
                    <a:pt x="329887" y="1843467"/>
                    <a:pt x="341819" y="1854510"/>
                  </a:cubicBezTo>
                  <a:cubicBezTo>
                    <a:pt x="345056" y="1857557"/>
                    <a:pt x="350705" y="1856859"/>
                    <a:pt x="351783" y="1852162"/>
                  </a:cubicBezTo>
                  <a:cubicBezTo>
                    <a:pt x="355274" y="1836359"/>
                    <a:pt x="346706" y="1819667"/>
                    <a:pt x="341819" y="1804498"/>
                  </a:cubicBezTo>
                  <a:lnTo>
                    <a:pt x="341819" y="1804498"/>
                  </a:lnTo>
                  <a:close/>
                  <a:moveTo>
                    <a:pt x="417535" y="1690702"/>
                  </a:moveTo>
                  <a:cubicBezTo>
                    <a:pt x="413664" y="1674264"/>
                    <a:pt x="409284" y="1656811"/>
                    <a:pt x="400399" y="1642340"/>
                  </a:cubicBezTo>
                  <a:cubicBezTo>
                    <a:pt x="397226" y="1637263"/>
                    <a:pt x="388404" y="1638596"/>
                    <a:pt x="388912" y="1645133"/>
                  </a:cubicBezTo>
                  <a:cubicBezTo>
                    <a:pt x="390054" y="1660936"/>
                    <a:pt x="395004" y="1676613"/>
                    <a:pt x="398432" y="1692099"/>
                  </a:cubicBezTo>
                  <a:cubicBezTo>
                    <a:pt x="401859" y="1707711"/>
                    <a:pt x="403319" y="1723832"/>
                    <a:pt x="409792" y="1738620"/>
                  </a:cubicBezTo>
                  <a:cubicBezTo>
                    <a:pt x="412267" y="1744205"/>
                    <a:pt x="422168" y="1743380"/>
                    <a:pt x="422930" y="1737224"/>
                  </a:cubicBezTo>
                  <a:cubicBezTo>
                    <a:pt x="425024" y="1721611"/>
                    <a:pt x="421216" y="1706125"/>
                    <a:pt x="417535" y="1690702"/>
                  </a:cubicBezTo>
                  <a:lnTo>
                    <a:pt x="417535" y="1690702"/>
                  </a:lnTo>
                  <a:close/>
                  <a:moveTo>
                    <a:pt x="526825" y="1705427"/>
                  </a:moveTo>
                  <a:cubicBezTo>
                    <a:pt x="524160" y="1685053"/>
                    <a:pt x="522002" y="1664554"/>
                    <a:pt x="516163" y="1644752"/>
                  </a:cubicBezTo>
                  <a:cubicBezTo>
                    <a:pt x="513878" y="1637009"/>
                    <a:pt x="503596" y="1638596"/>
                    <a:pt x="503152" y="1646148"/>
                  </a:cubicBezTo>
                  <a:cubicBezTo>
                    <a:pt x="501819" y="1668552"/>
                    <a:pt x="504929" y="1691337"/>
                    <a:pt x="507277" y="1713804"/>
                  </a:cubicBezTo>
                  <a:cubicBezTo>
                    <a:pt x="509118" y="1731956"/>
                    <a:pt x="509562" y="1750551"/>
                    <a:pt x="517115" y="1767434"/>
                  </a:cubicBezTo>
                  <a:cubicBezTo>
                    <a:pt x="519717" y="1773336"/>
                    <a:pt x="529110" y="1771940"/>
                    <a:pt x="530316" y="1766037"/>
                  </a:cubicBezTo>
                  <a:cubicBezTo>
                    <a:pt x="534378" y="1746426"/>
                    <a:pt x="529364" y="1725482"/>
                    <a:pt x="526825" y="1705427"/>
                  </a:cubicBezTo>
                  <a:lnTo>
                    <a:pt x="526825" y="1705427"/>
                  </a:lnTo>
                  <a:close/>
                  <a:moveTo>
                    <a:pt x="625961" y="1617715"/>
                  </a:moveTo>
                  <a:cubicBezTo>
                    <a:pt x="625136" y="1602103"/>
                    <a:pt x="624628" y="1585537"/>
                    <a:pt x="618091" y="1570940"/>
                  </a:cubicBezTo>
                  <a:cubicBezTo>
                    <a:pt x="616060" y="1566497"/>
                    <a:pt x="609967" y="1568084"/>
                    <a:pt x="608761" y="1571892"/>
                  </a:cubicBezTo>
                  <a:cubicBezTo>
                    <a:pt x="603938" y="1587061"/>
                    <a:pt x="605588" y="1604641"/>
                    <a:pt x="605588" y="1620698"/>
                  </a:cubicBezTo>
                  <a:cubicBezTo>
                    <a:pt x="605524" y="1637263"/>
                    <a:pt x="604763" y="1653955"/>
                    <a:pt x="608825" y="1670329"/>
                  </a:cubicBezTo>
                  <a:cubicBezTo>
                    <a:pt x="610729" y="1677882"/>
                    <a:pt x="620883" y="1677438"/>
                    <a:pt x="622914" y="1670773"/>
                  </a:cubicBezTo>
                  <a:cubicBezTo>
                    <a:pt x="628055" y="1653891"/>
                    <a:pt x="626913" y="1635423"/>
                    <a:pt x="625961" y="1617715"/>
                  </a:cubicBezTo>
                  <a:lnTo>
                    <a:pt x="625961" y="1617715"/>
                  </a:lnTo>
                  <a:close/>
                  <a:moveTo>
                    <a:pt x="727000" y="1616763"/>
                  </a:moveTo>
                  <a:cubicBezTo>
                    <a:pt x="726111" y="1596708"/>
                    <a:pt x="726111" y="1576335"/>
                    <a:pt x="722177" y="1556470"/>
                  </a:cubicBezTo>
                  <a:cubicBezTo>
                    <a:pt x="720971" y="1550440"/>
                    <a:pt x="712149" y="1550694"/>
                    <a:pt x="710816" y="1556152"/>
                  </a:cubicBezTo>
                  <a:cubicBezTo>
                    <a:pt x="705612" y="1576906"/>
                    <a:pt x="706119" y="1599119"/>
                    <a:pt x="707008" y="1620698"/>
                  </a:cubicBezTo>
                  <a:cubicBezTo>
                    <a:pt x="707770" y="1640246"/>
                    <a:pt x="707706" y="1659984"/>
                    <a:pt x="715576" y="1678326"/>
                  </a:cubicBezTo>
                  <a:cubicBezTo>
                    <a:pt x="717924" y="1683784"/>
                    <a:pt x="726429" y="1682324"/>
                    <a:pt x="727508" y="1677120"/>
                  </a:cubicBezTo>
                  <a:cubicBezTo>
                    <a:pt x="731697" y="1657446"/>
                    <a:pt x="727889" y="1636819"/>
                    <a:pt x="727000" y="1616763"/>
                  </a:cubicBezTo>
                  <a:lnTo>
                    <a:pt x="727000" y="1616763"/>
                  </a:lnTo>
                  <a:close/>
                  <a:moveTo>
                    <a:pt x="817060" y="1536985"/>
                  </a:moveTo>
                  <a:cubicBezTo>
                    <a:pt x="815283" y="1530448"/>
                    <a:pt x="805572" y="1530004"/>
                    <a:pt x="804049" y="1536541"/>
                  </a:cubicBezTo>
                  <a:cubicBezTo>
                    <a:pt x="800304" y="1552979"/>
                    <a:pt x="801510" y="1570432"/>
                    <a:pt x="800939" y="1587378"/>
                  </a:cubicBezTo>
                  <a:cubicBezTo>
                    <a:pt x="800368" y="1603879"/>
                    <a:pt x="796687" y="1622348"/>
                    <a:pt x="802843" y="1638152"/>
                  </a:cubicBezTo>
                  <a:cubicBezTo>
                    <a:pt x="804747" y="1643293"/>
                    <a:pt x="811792" y="1645387"/>
                    <a:pt x="814584" y="1640119"/>
                  </a:cubicBezTo>
                  <a:cubicBezTo>
                    <a:pt x="822327" y="1625839"/>
                    <a:pt x="820614" y="1608005"/>
                    <a:pt x="820677" y="1591757"/>
                  </a:cubicBezTo>
                  <a:cubicBezTo>
                    <a:pt x="820677" y="1573669"/>
                    <a:pt x="821756" y="1554756"/>
                    <a:pt x="817060" y="1536985"/>
                  </a:cubicBezTo>
                  <a:lnTo>
                    <a:pt x="817060" y="1536985"/>
                  </a:lnTo>
                  <a:close/>
                  <a:moveTo>
                    <a:pt x="897599" y="1633392"/>
                  </a:moveTo>
                  <a:cubicBezTo>
                    <a:pt x="897218" y="1626410"/>
                    <a:pt x="887191" y="1624252"/>
                    <a:pt x="885477" y="1631297"/>
                  </a:cubicBezTo>
                  <a:cubicBezTo>
                    <a:pt x="877226" y="1664237"/>
                    <a:pt x="870181" y="1711710"/>
                    <a:pt x="879892" y="1745411"/>
                  </a:cubicBezTo>
                  <a:cubicBezTo>
                    <a:pt x="882050" y="1752963"/>
                    <a:pt x="892839" y="1753408"/>
                    <a:pt x="894743" y="1745855"/>
                  </a:cubicBezTo>
                  <a:cubicBezTo>
                    <a:pt x="899059" y="1728719"/>
                    <a:pt x="897409" y="1710504"/>
                    <a:pt x="897536" y="1692797"/>
                  </a:cubicBezTo>
                  <a:cubicBezTo>
                    <a:pt x="897599" y="1672995"/>
                    <a:pt x="898615" y="1653130"/>
                    <a:pt x="897599" y="1633392"/>
                  </a:cubicBezTo>
                  <a:lnTo>
                    <a:pt x="897599" y="1633392"/>
                  </a:lnTo>
                  <a:close/>
                  <a:moveTo>
                    <a:pt x="996735" y="1594613"/>
                  </a:moveTo>
                  <a:cubicBezTo>
                    <a:pt x="990705" y="1608893"/>
                    <a:pt x="987659" y="1623491"/>
                    <a:pt x="985501" y="1639040"/>
                  </a:cubicBezTo>
                  <a:cubicBezTo>
                    <a:pt x="983533" y="1653003"/>
                    <a:pt x="980360" y="1668425"/>
                    <a:pt x="985120" y="1682198"/>
                  </a:cubicBezTo>
                  <a:cubicBezTo>
                    <a:pt x="987024" y="1687529"/>
                    <a:pt x="995529" y="1690512"/>
                    <a:pt x="998194" y="1684355"/>
                  </a:cubicBezTo>
                  <a:cubicBezTo>
                    <a:pt x="1003462" y="1672233"/>
                    <a:pt x="1002700" y="1658524"/>
                    <a:pt x="1004097" y="1645260"/>
                  </a:cubicBezTo>
                  <a:cubicBezTo>
                    <a:pt x="1005747" y="1629647"/>
                    <a:pt x="1008603" y="1614352"/>
                    <a:pt x="1009745" y="1598675"/>
                  </a:cubicBezTo>
                  <a:cubicBezTo>
                    <a:pt x="1010126" y="1591821"/>
                    <a:pt x="999400" y="1588266"/>
                    <a:pt x="996735" y="1594613"/>
                  </a:cubicBezTo>
                  <a:lnTo>
                    <a:pt x="996735" y="1594613"/>
                  </a:lnTo>
                  <a:close/>
                  <a:moveTo>
                    <a:pt x="989817" y="1292638"/>
                  </a:moveTo>
                  <a:cubicBezTo>
                    <a:pt x="988611" y="1285529"/>
                    <a:pt x="978139" y="1285973"/>
                    <a:pt x="976616" y="1292193"/>
                  </a:cubicBezTo>
                  <a:cubicBezTo>
                    <a:pt x="971729" y="1312439"/>
                    <a:pt x="970459" y="1333828"/>
                    <a:pt x="967667" y="1354581"/>
                  </a:cubicBezTo>
                  <a:cubicBezTo>
                    <a:pt x="965382" y="1371908"/>
                    <a:pt x="961383" y="1388600"/>
                    <a:pt x="964303" y="1406180"/>
                  </a:cubicBezTo>
                  <a:cubicBezTo>
                    <a:pt x="965572" y="1413352"/>
                    <a:pt x="975473" y="1413796"/>
                    <a:pt x="978583" y="1408591"/>
                  </a:cubicBezTo>
                  <a:cubicBezTo>
                    <a:pt x="988103" y="1392535"/>
                    <a:pt x="988928" y="1372860"/>
                    <a:pt x="990705" y="1354200"/>
                  </a:cubicBezTo>
                  <a:cubicBezTo>
                    <a:pt x="992609" y="1333828"/>
                    <a:pt x="993371" y="1313137"/>
                    <a:pt x="989817" y="1292638"/>
                  </a:cubicBezTo>
                  <a:lnTo>
                    <a:pt x="989817" y="1292638"/>
                  </a:lnTo>
                  <a:close/>
                  <a:moveTo>
                    <a:pt x="938726" y="1522388"/>
                  </a:moveTo>
                  <a:cubicBezTo>
                    <a:pt x="938218" y="1505886"/>
                    <a:pt x="936885" y="1489512"/>
                    <a:pt x="935235" y="1473011"/>
                  </a:cubicBezTo>
                  <a:cubicBezTo>
                    <a:pt x="934220" y="1463046"/>
                    <a:pt x="920955" y="1462602"/>
                    <a:pt x="920193" y="1472503"/>
                  </a:cubicBezTo>
                  <a:cubicBezTo>
                    <a:pt x="918924" y="1488941"/>
                    <a:pt x="918036" y="1505188"/>
                    <a:pt x="917972" y="1521690"/>
                  </a:cubicBezTo>
                  <a:cubicBezTo>
                    <a:pt x="917845" y="1535335"/>
                    <a:pt x="916576" y="1549107"/>
                    <a:pt x="922669" y="1561737"/>
                  </a:cubicBezTo>
                  <a:cubicBezTo>
                    <a:pt x="925017" y="1566561"/>
                    <a:pt x="932760" y="1566815"/>
                    <a:pt x="934981" y="1562118"/>
                  </a:cubicBezTo>
                  <a:cubicBezTo>
                    <a:pt x="940757" y="1549869"/>
                    <a:pt x="939170" y="1536033"/>
                    <a:pt x="938726" y="1522388"/>
                  </a:cubicBezTo>
                  <a:lnTo>
                    <a:pt x="938726" y="1522388"/>
                  </a:lnTo>
                  <a:close/>
                  <a:moveTo>
                    <a:pt x="860661" y="1329448"/>
                  </a:moveTo>
                  <a:cubicBezTo>
                    <a:pt x="858948" y="1321007"/>
                    <a:pt x="847968" y="1323736"/>
                    <a:pt x="847206" y="1330908"/>
                  </a:cubicBezTo>
                  <a:cubicBezTo>
                    <a:pt x="845112" y="1351979"/>
                    <a:pt x="844668" y="1373494"/>
                    <a:pt x="843779" y="1394756"/>
                  </a:cubicBezTo>
                  <a:cubicBezTo>
                    <a:pt x="843081" y="1411702"/>
                    <a:pt x="839654" y="1428711"/>
                    <a:pt x="847460" y="1444578"/>
                  </a:cubicBezTo>
                  <a:cubicBezTo>
                    <a:pt x="849555" y="1448957"/>
                    <a:pt x="854949" y="1447941"/>
                    <a:pt x="857298" y="1444895"/>
                  </a:cubicBezTo>
                  <a:cubicBezTo>
                    <a:pt x="867960" y="1430615"/>
                    <a:pt x="866183" y="1408846"/>
                    <a:pt x="866120" y="1391202"/>
                  </a:cubicBezTo>
                  <a:cubicBezTo>
                    <a:pt x="866120" y="1370702"/>
                    <a:pt x="864660" y="1349821"/>
                    <a:pt x="860661" y="1329448"/>
                  </a:cubicBezTo>
                  <a:lnTo>
                    <a:pt x="860661" y="1329448"/>
                  </a:lnTo>
                  <a:close/>
                  <a:moveTo>
                    <a:pt x="780693" y="1362070"/>
                  </a:moveTo>
                  <a:cubicBezTo>
                    <a:pt x="779360" y="1343982"/>
                    <a:pt x="778154" y="1325450"/>
                    <a:pt x="773014" y="1307933"/>
                  </a:cubicBezTo>
                  <a:cubicBezTo>
                    <a:pt x="771427" y="1302475"/>
                    <a:pt x="762097" y="1301142"/>
                    <a:pt x="761336" y="1307552"/>
                  </a:cubicBezTo>
                  <a:cubicBezTo>
                    <a:pt x="759114" y="1325323"/>
                    <a:pt x="760320" y="1343411"/>
                    <a:pt x="761145" y="1361436"/>
                  </a:cubicBezTo>
                  <a:cubicBezTo>
                    <a:pt x="761970" y="1379651"/>
                    <a:pt x="761145" y="1398056"/>
                    <a:pt x="767302" y="1415637"/>
                  </a:cubicBezTo>
                  <a:cubicBezTo>
                    <a:pt x="769459" y="1421603"/>
                    <a:pt x="777583" y="1422237"/>
                    <a:pt x="779360" y="1416017"/>
                  </a:cubicBezTo>
                  <a:cubicBezTo>
                    <a:pt x="784311" y="1398500"/>
                    <a:pt x="782026" y="1380222"/>
                    <a:pt x="780693" y="1362070"/>
                  </a:cubicBezTo>
                  <a:lnTo>
                    <a:pt x="780693" y="1362070"/>
                  </a:lnTo>
                  <a:close/>
                  <a:moveTo>
                    <a:pt x="677369" y="1415763"/>
                  </a:moveTo>
                  <a:cubicBezTo>
                    <a:pt x="675338" y="1399643"/>
                    <a:pt x="672545" y="1383649"/>
                    <a:pt x="669245" y="1367719"/>
                  </a:cubicBezTo>
                  <a:cubicBezTo>
                    <a:pt x="667595" y="1359785"/>
                    <a:pt x="655727" y="1361372"/>
                    <a:pt x="655854" y="1369179"/>
                  </a:cubicBezTo>
                  <a:cubicBezTo>
                    <a:pt x="656044" y="1386949"/>
                    <a:pt x="657123" y="1404530"/>
                    <a:pt x="658710" y="1422237"/>
                  </a:cubicBezTo>
                  <a:cubicBezTo>
                    <a:pt x="660042" y="1436961"/>
                    <a:pt x="660423" y="1451305"/>
                    <a:pt x="666897" y="1464887"/>
                  </a:cubicBezTo>
                  <a:cubicBezTo>
                    <a:pt x="669562" y="1470535"/>
                    <a:pt x="678004" y="1469139"/>
                    <a:pt x="679336" y="1463554"/>
                  </a:cubicBezTo>
                  <a:cubicBezTo>
                    <a:pt x="683144" y="1447878"/>
                    <a:pt x="679400" y="1431630"/>
                    <a:pt x="677369" y="1415763"/>
                  </a:cubicBezTo>
                  <a:lnTo>
                    <a:pt x="677369" y="1415763"/>
                  </a:lnTo>
                  <a:close/>
                  <a:moveTo>
                    <a:pt x="577726" y="1396469"/>
                  </a:moveTo>
                  <a:cubicBezTo>
                    <a:pt x="573600" y="1376668"/>
                    <a:pt x="569348" y="1356866"/>
                    <a:pt x="561415" y="1338080"/>
                  </a:cubicBezTo>
                  <a:cubicBezTo>
                    <a:pt x="559130" y="1332558"/>
                    <a:pt x="551577" y="1335605"/>
                    <a:pt x="551387" y="1340555"/>
                  </a:cubicBezTo>
                  <a:cubicBezTo>
                    <a:pt x="550879" y="1359532"/>
                    <a:pt x="554180" y="1378445"/>
                    <a:pt x="557353" y="1397231"/>
                  </a:cubicBezTo>
                  <a:cubicBezTo>
                    <a:pt x="560526" y="1415700"/>
                    <a:pt x="561859" y="1435756"/>
                    <a:pt x="571696" y="1452130"/>
                  </a:cubicBezTo>
                  <a:cubicBezTo>
                    <a:pt x="574616" y="1456890"/>
                    <a:pt x="582803" y="1456890"/>
                    <a:pt x="583882" y="1450861"/>
                  </a:cubicBezTo>
                  <a:cubicBezTo>
                    <a:pt x="586992" y="1432836"/>
                    <a:pt x="581407" y="1414494"/>
                    <a:pt x="577726" y="1396469"/>
                  </a:cubicBezTo>
                  <a:lnTo>
                    <a:pt x="577726" y="1396469"/>
                  </a:lnTo>
                  <a:close/>
                  <a:moveTo>
                    <a:pt x="489761" y="1514454"/>
                  </a:moveTo>
                  <a:cubicBezTo>
                    <a:pt x="485699" y="1496366"/>
                    <a:pt x="480875" y="1477644"/>
                    <a:pt x="471292" y="1461460"/>
                  </a:cubicBezTo>
                  <a:cubicBezTo>
                    <a:pt x="468436" y="1456636"/>
                    <a:pt x="460629" y="1458223"/>
                    <a:pt x="460883" y="1464062"/>
                  </a:cubicBezTo>
                  <a:cubicBezTo>
                    <a:pt x="461708" y="1481452"/>
                    <a:pt x="466214" y="1498715"/>
                    <a:pt x="469515" y="1515851"/>
                  </a:cubicBezTo>
                  <a:cubicBezTo>
                    <a:pt x="472688" y="1532352"/>
                    <a:pt x="472434" y="1552281"/>
                    <a:pt x="482208" y="1566434"/>
                  </a:cubicBezTo>
                  <a:cubicBezTo>
                    <a:pt x="485635" y="1571257"/>
                    <a:pt x="491665" y="1570432"/>
                    <a:pt x="493632" y="1565228"/>
                  </a:cubicBezTo>
                  <a:cubicBezTo>
                    <a:pt x="499598" y="1549932"/>
                    <a:pt x="493442" y="1530258"/>
                    <a:pt x="489761" y="1514454"/>
                  </a:cubicBezTo>
                  <a:lnTo>
                    <a:pt x="489761" y="1514454"/>
                  </a:lnTo>
                  <a:close/>
                  <a:moveTo>
                    <a:pt x="372474" y="1477517"/>
                  </a:moveTo>
                  <a:cubicBezTo>
                    <a:pt x="369046" y="1462285"/>
                    <a:pt x="366317" y="1445656"/>
                    <a:pt x="357495" y="1432519"/>
                  </a:cubicBezTo>
                  <a:cubicBezTo>
                    <a:pt x="354957" y="1428774"/>
                    <a:pt x="347658" y="1428076"/>
                    <a:pt x="346960" y="1433534"/>
                  </a:cubicBezTo>
                  <a:cubicBezTo>
                    <a:pt x="345246" y="1447814"/>
                    <a:pt x="348801" y="1461840"/>
                    <a:pt x="351466" y="1476057"/>
                  </a:cubicBezTo>
                  <a:cubicBezTo>
                    <a:pt x="354449" y="1491606"/>
                    <a:pt x="355401" y="1508362"/>
                    <a:pt x="363081" y="1522515"/>
                  </a:cubicBezTo>
                  <a:cubicBezTo>
                    <a:pt x="366254" y="1528481"/>
                    <a:pt x="376853" y="1528227"/>
                    <a:pt x="377805" y="1520992"/>
                  </a:cubicBezTo>
                  <a:cubicBezTo>
                    <a:pt x="379899" y="1506267"/>
                    <a:pt x="375710" y="1492114"/>
                    <a:pt x="372474" y="1477517"/>
                  </a:cubicBezTo>
                  <a:lnTo>
                    <a:pt x="372474" y="1477517"/>
                  </a:lnTo>
                  <a:close/>
                  <a:moveTo>
                    <a:pt x="290284" y="1571702"/>
                  </a:moveTo>
                  <a:cubicBezTo>
                    <a:pt x="285460" y="1552471"/>
                    <a:pt x="280827" y="1533177"/>
                    <a:pt x="272894" y="1514899"/>
                  </a:cubicBezTo>
                  <a:cubicBezTo>
                    <a:pt x="270292" y="1508870"/>
                    <a:pt x="260645" y="1511599"/>
                    <a:pt x="261153" y="1517755"/>
                  </a:cubicBezTo>
                  <a:cubicBezTo>
                    <a:pt x="262612" y="1537556"/>
                    <a:pt x="267690" y="1556914"/>
                    <a:pt x="272450" y="1576208"/>
                  </a:cubicBezTo>
                  <a:cubicBezTo>
                    <a:pt x="277146" y="1595565"/>
                    <a:pt x="280827" y="1615240"/>
                    <a:pt x="289015" y="1633518"/>
                  </a:cubicBezTo>
                  <a:cubicBezTo>
                    <a:pt x="292125" y="1640373"/>
                    <a:pt x="302914" y="1637263"/>
                    <a:pt x="302470" y="1630218"/>
                  </a:cubicBezTo>
                  <a:cubicBezTo>
                    <a:pt x="301200" y="1610353"/>
                    <a:pt x="295107" y="1590996"/>
                    <a:pt x="290284" y="1571702"/>
                  </a:cubicBezTo>
                  <a:lnTo>
                    <a:pt x="290284" y="1571702"/>
                  </a:lnTo>
                  <a:close/>
                  <a:moveTo>
                    <a:pt x="173314" y="1504490"/>
                  </a:moveTo>
                  <a:cubicBezTo>
                    <a:pt x="169379" y="1488433"/>
                    <a:pt x="166016" y="1472058"/>
                    <a:pt x="158019" y="1457461"/>
                  </a:cubicBezTo>
                  <a:cubicBezTo>
                    <a:pt x="154592" y="1451241"/>
                    <a:pt x="146087" y="1454034"/>
                    <a:pt x="145897" y="1460444"/>
                  </a:cubicBezTo>
                  <a:cubicBezTo>
                    <a:pt x="145199" y="1476882"/>
                    <a:pt x="149895" y="1493384"/>
                    <a:pt x="153576" y="1509441"/>
                  </a:cubicBezTo>
                  <a:cubicBezTo>
                    <a:pt x="157257" y="1525498"/>
                    <a:pt x="159479" y="1542571"/>
                    <a:pt x="168047" y="1556914"/>
                  </a:cubicBezTo>
                  <a:cubicBezTo>
                    <a:pt x="172235" y="1563895"/>
                    <a:pt x="181502" y="1560849"/>
                    <a:pt x="182009" y="1553423"/>
                  </a:cubicBezTo>
                  <a:cubicBezTo>
                    <a:pt x="183152" y="1537112"/>
                    <a:pt x="177186" y="1520484"/>
                    <a:pt x="173314" y="1504490"/>
                  </a:cubicBezTo>
                  <a:lnTo>
                    <a:pt x="173314" y="1504490"/>
                  </a:lnTo>
                  <a:close/>
                  <a:moveTo>
                    <a:pt x="79066" y="1515660"/>
                  </a:moveTo>
                  <a:cubicBezTo>
                    <a:pt x="74623" y="1499222"/>
                    <a:pt x="70054" y="1482404"/>
                    <a:pt x="60470" y="1468060"/>
                  </a:cubicBezTo>
                  <a:cubicBezTo>
                    <a:pt x="57931" y="1464316"/>
                    <a:pt x="50760" y="1464823"/>
                    <a:pt x="51331" y="1470345"/>
                  </a:cubicBezTo>
                  <a:cubicBezTo>
                    <a:pt x="53108" y="1486085"/>
                    <a:pt x="58503" y="1501126"/>
                    <a:pt x="62247" y="1516549"/>
                  </a:cubicBezTo>
                  <a:cubicBezTo>
                    <a:pt x="65928" y="1531781"/>
                    <a:pt x="67007" y="1548473"/>
                    <a:pt x="75766" y="1561864"/>
                  </a:cubicBezTo>
                  <a:cubicBezTo>
                    <a:pt x="77987" y="1565165"/>
                    <a:pt x="82747" y="1564911"/>
                    <a:pt x="83889" y="1561103"/>
                  </a:cubicBezTo>
                  <a:cubicBezTo>
                    <a:pt x="88015" y="1546188"/>
                    <a:pt x="83128" y="1530512"/>
                    <a:pt x="79066" y="1515660"/>
                  </a:cubicBezTo>
                  <a:lnTo>
                    <a:pt x="79066" y="1515660"/>
                  </a:lnTo>
                  <a:close/>
                  <a:moveTo>
                    <a:pt x="18836" y="873121"/>
                  </a:moveTo>
                  <a:cubicBezTo>
                    <a:pt x="17186" y="867663"/>
                    <a:pt x="10395" y="867980"/>
                    <a:pt x="8681" y="872804"/>
                  </a:cubicBezTo>
                  <a:cubicBezTo>
                    <a:pt x="3858" y="886259"/>
                    <a:pt x="4048" y="901110"/>
                    <a:pt x="2525" y="915390"/>
                  </a:cubicBezTo>
                  <a:cubicBezTo>
                    <a:pt x="1002" y="929734"/>
                    <a:pt x="-1410" y="943569"/>
                    <a:pt x="1065" y="958040"/>
                  </a:cubicBezTo>
                  <a:cubicBezTo>
                    <a:pt x="2017" y="963561"/>
                    <a:pt x="10268" y="964513"/>
                    <a:pt x="12553" y="959944"/>
                  </a:cubicBezTo>
                  <a:cubicBezTo>
                    <a:pt x="18963" y="947250"/>
                    <a:pt x="19851" y="933351"/>
                    <a:pt x="20867" y="919134"/>
                  </a:cubicBezTo>
                  <a:cubicBezTo>
                    <a:pt x="21946" y="903839"/>
                    <a:pt x="23405" y="888099"/>
                    <a:pt x="18836" y="873121"/>
                  </a:cubicBezTo>
                  <a:lnTo>
                    <a:pt x="18836" y="873121"/>
                  </a:lnTo>
                  <a:close/>
                  <a:moveTo>
                    <a:pt x="67515" y="1152312"/>
                  </a:moveTo>
                  <a:cubicBezTo>
                    <a:pt x="66309" y="1133589"/>
                    <a:pt x="66119" y="1113534"/>
                    <a:pt x="60597" y="1095382"/>
                  </a:cubicBezTo>
                  <a:cubicBezTo>
                    <a:pt x="58503" y="1088655"/>
                    <a:pt x="48158" y="1087512"/>
                    <a:pt x="46634" y="1094938"/>
                  </a:cubicBezTo>
                  <a:cubicBezTo>
                    <a:pt x="43080" y="1113216"/>
                    <a:pt x="44857" y="1132891"/>
                    <a:pt x="45682" y="1151614"/>
                  </a:cubicBezTo>
                  <a:cubicBezTo>
                    <a:pt x="46317" y="1166148"/>
                    <a:pt x="44159" y="1184680"/>
                    <a:pt x="55393" y="1195533"/>
                  </a:cubicBezTo>
                  <a:cubicBezTo>
                    <a:pt x="57297" y="1197374"/>
                    <a:pt x="60470" y="1197754"/>
                    <a:pt x="62247" y="1195723"/>
                  </a:cubicBezTo>
                  <a:cubicBezTo>
                    <a:pt x="72529" y="1184300"/>
                    <a:pt x="68467" y="1167227"/>
                    <a:pt x="67515" y="1152312"/>
                  </a:cubicBezTo>
                  <a:lnTo>
                    <a:pt x="67515" y="1152312"/>
                  </a:lnTo>
                  <a:close/>
                  <a:moveTo>
                    <a:pt x="61232" y="1320817"/>
                  </a:moveTo>
                  <a:cubicBezTo>
                    <a:pt x="58630" y="1304823"/>
                    <a:pt x="57233" y="1287687"/>
                    <a:pt x="51712" y="1272265"/>
                  </a:cubicBezTo>
                  <a:cubicBezTo>
                    <a:pt x="49300" y="1265537"/>
                    <a:pt x="39907" y="1266235"/>
                    <a:pt x="39590" y="1273598"/>
                  </a:cubicBezTo>
                  <a:cubicBezTo>
                    <a:pt x="39018" y="1288449"/>
                    <a:pt x="42382" y="1303871"/>
                    <a:pt x="44540" y="1318659"/>
                  </a:cubicBezTo>
                  <a:cubicBezTo>
                    <a:pt x="46444" y="1331606"/>
                    <a:pt x="45428" y="1346902"/>
                    <a:pt x="54631" y="1356803"/>
                  </a:cubicBezTo>
                  <a:cubicBezTo>
                    <a:pt x="56726" y="1359087"/>
                    <a:pt x="60787" y="1358834"/>
                    <a:pt x="62184" y="1356105"/>
                  </a:cubicBezTo>
                  <a:cubicBezTo>
                    <a:pt x="67769" y="1344998"/>
                    <a:pt x="63136" y="1333003"/>
                    <a:pt x="61232" y="1320817"/>
                  </a:cubicBezTo>
                  <a:lnTo>
                    <a:pt x="61232" y="1320817"/>
                  </a:lnTo>
                  <a:close/>
                  <a:moveTo>
                    <a:pt x="160938" y="1279309"/>
                  </a:moveTo>
                  <a:cubicBezTo>
                    <a:pt x="160113" y="1265093"/>
                    <a:pt x="159986" y="1250686"/>
                    <a:pt x="158463" y="1236469"/>
                  </a:cubicBezTo>
                  <a:cubicBezTo>
                    <a:pt x="157638" y="1229361"/>
                    <a:pt x="146404" y="1225934"/>
                    <a:pt x="145199" y="1234248"/>
                  </a:cubicBezTo>
                  <a:cubicBezTo>
                    <a:pt x="141327" y="1261158"/>
                    <a:pt x="140692" y="1296953"/>
                    <a:pt x="149641" y="1323482"/>
                  </a:cubicBezTo>
                  <a:cubicBezTo>
                    <a:pt x="152307" y="1331416"/>
                    <a:pt x="162588" y="1329956"/>
                    <a:pt x="163223" y="1322023"/>
                  </a:cubicBezTo>
                  <a:cubicBezTo>
                    <a:pt x="164366" y="1307869"/>
                    <a:pt x="161700" y="1293463"/>
                    <a:pt x="160938" y="1279309"/>
                  </a:cubicBezTo>
                  <a:lnTo>
                    <a:pt x="160938" y="1279309"/>
                  </a:lnTo>
                  <a:close/>
                  <a:moveTo>
                    <a:pt x="255821" y="1306918"/>
                  </a:moveTo>
                  <a:cubicBezTo>
                    <a:pt x="254171" y="1291241"/>
                    <a:pt x="255568" y="1273280"/>
                    <a:pt x="247444" y="1259317"/>
                  </a:cubicBezTo>
                  <a:cubicBezTo>
                    <a:pt x="245413" y="1255890"/>
                    <a:pt x="241097" y="1256906"/>
                    <a:pt x="239891" y="1260079"/>
                  </a:cubicBezTo>
                  <a:cubicBezTo>
                    <a:pt x="233925" y="1275946"/>
                    <a:pt x="239320" y="1297017"/>
                    <a:pt x="240653" y="1313962"/>
                  </a:cubicBezTo>
                  <a:cubicBezTo>
                    <a:pt x="241859" y="1329956"/>
                    <a:pt x="240335" y="1347600"/>
                    <a:pt x="248078" y="1362197"/>
                  </a:cubicBezTo>
                  <a:cubicBezTo>
                    <a:pt x="250427" y="1366640"/>
                    <a:pt x="256329" y="1365371"/>
                    <a:pt x="257725" y="1361245"/>
                  </a:cubicBezTo>
                  <a:cubicBezTo>
                    <a:pt x="263247" y="1344934"/>
                    <a:pt x="257535" y="1324117"/>
                    <a:pt x="255821" y="1306918"/>
                  </a:cubicBezTo>
                  <a:lnTo>
                    <a:pt x="255821" y="1306918"/>
                  </a:lnTo>
                  <a:close/>
                  <a:moveTo>
                    <a:pt x="357876" y="1260206"/>
                  </a:moveTo>
                  <a:cubicBezTo>
                    <a:pt x="357051" y="1245037"/>
                    <a:pt x="358892" y="1227648"/>
                    <a:pt x="348864" y="1215271"/>
                  </a:cubicBezTo>
                  <a:cubicBezTo>
                    <a:pt x="347722" y="1213875"/>
                    <a:pt x="345754" y="1214446"/>
                    <a:pt x="344929" y="1215652"/>
                  </a:cubicBezTo>
                  <a:cubicBezTo>
                    <a:pt x="336869" y="1228219"/>
                    <a:pt x="340740" y="1244783"/>
                    <a:pt x="340867" y="1259635"/>
                  </a:cubicBezTo>
                  <a:cubicBezTo>
                    <a:pt x="341058" y="1279056"/>
                    <a:pt x="339534" y="1298667"/>
                    <a:pt x="341184" y="1318151"/>
                  </a:cubicBezTo>
                  <a:cubicBezTo>
                    <a:pt x="341946" y="1327100"/>
                    <a:pt x="356290" y="1331099"/>
                    <a:pt x="357686" y="1320944"/>
                  </a:cubicBezTo>
                  <a:cubicBezTo>
                    <a:pt x="360288" y="1301015"/>
                    <a:pt x="359019" y="1280452"/>
                    <a:pt x="357876" y="1260206"/>
                  </a:cubicBezTo>
                  <a:lnTo>
                    <a:pt x="357876" y="1260206"/>
                  </a:lnTo>
                  <a:close/>
                  <a:moveTo>
                    <a:pt x="469959" y="1222697"/>
                  </a:moveTo>
                  <a:cubicBezTo>
                    <a:pt x="468563" y="1216985"/>
                    <a:pt x="460629" y="1217112"/>
                    <a:pt x="459233" y="1222316"/>
                  </a:cubicBezTo>
                  <a:cubicBezTo>
                    <a:pt x="453838" y="1241991"/>
                    <a:pt x="454346" y="1263189"/>
                    <a:pt x="453902" y="1283752"/>
                  </a:cubicBezTo>
                  <a:cubicBezTo>
                    <a:pt x="453457" y="1304506"/>
                    <a:pt x="451490" y="1325450"/>
                    <a:pt x="455235" y="1346140"/>
                  </a:cubicBezTo>
                  <a:cubicBezTo>
                    <a:pt x="456758" y="1354708"/>
                    <a:pt x="469895" y="1354708"/>
                    <a:pt x="471609" y="1346648"/>
                  </a:cubicBezTo>
                  <a:cubicBezTo>
                    <a:pt x="475734" y="1326402"/>
                    <a:pt x="474084" y="1305140"/>
                    <a:pt x="474148" y="1284323"/>
                  </a:cubicBezTo>
                  <a:cubicBezTo>
                    <a:pt x="474084" y="1263887"/>
                    <a:pt x="474909" y="1242943"/>
                    <a:pt x="469959" y="1222697"/>
                  </a:cubicBezTo>
                  <a:lnTo>
                    <a:pt x="469959" y="1222697"/>
                  </a:lnTo>
                  <a:close/>
                  <a:moveTo>
                    <a:pt x="534187" y="1098175"/>
                  </a:moveTo>
                  <a:cubicBezTo>
                    <a:pt x="532601" y="1092526"/>
                    <a:pt x="525239" y="1092843"/>
                    <a:pt x="523588" y="1097794"/>
                  </a:cubicBezTo>
                  <a:cubicBezTo>
                    <a:pt x="517369" y="1116580"/>
                    <a:pt x="518194" y="1137778"/>
                    <a:pt x="517750" y="1157643"/>
                  </a:cubicBezTo>
                  <a:cubicBezTo>
                    <a:pt x="517178" y="1177509"/>
                    <a:pt x="514195" y="1198643"/>
                    <a:pt x="520288" y="1218000"/>
                  </a:cubicBezTo>
                  <a:cubicBezTo>
                    <a:pt x="522383" y="1224537"/>
                    <a:pt x="530379" y="1224157"/>
                    <a:pt x="532537" y="1218381"/>
                  </a:cubicBezTo>
                  <a:cubicBezTo>
                    <a:pt x="539455" y="1199912"/>
                    <a:pt x="537297" y="1178079"/>
                    <a:pt x="537615" y="1158278"/>
                  </a:cubicBezTo>
                  <a:cubicBezTo>
                    <a:pt x="537932" y="1138350"/>
                    <a:pt x="539582" y="1117723"/>
                    <a:pt x="534187" y="1098175"/>
                  </a:cubicBezTo>
                  <a:lnTo>
                    <a:pt x="534187" y="1098175"/>
                  </a:lnTo>
                  <a:close/>
                  <a:moveTo>
                    <a:pt x="635290" y="1145712"/>
                  </a:moveTo>
                  <a:cubicBezTo>
                    <a:pt x="634148" y="1140253"/>
                    <a:pt x="626468" y="1139428"/>
                    <a:pt x="623993" y="1143871"/>
                  </a:cubicBezTo>
                  <a:cubicBezTo>
                    <a:pt x="615044" y="1159992"/>
                    <a:pt x="614219" y="1181126"/>
                    <a:pt x="612315" y="1199658"/>
                  </a:cubicBezTo>
                  <a:cubicBezTo>
                    <a:pt x="610538" y="1216731"/>
                    <a:pt x="606794" y="1236342"/>
                    <a:pt x="613394" y="1252907"/>
                  </a:cubicBezTo>
                  <a:cubicBezTo>
                    <a:pt x="615616" y="1258365"/>
                    <a:pt x="623612" y="1261285"/>
                    <a:pt x="626659" y="1255128"/>
                  </a:cubicBezTo>
                  <a:cubicBezTo>
                    <a:pt x="634211" y="1239579"/>
                    <a:pt x="632625" y="1220666"/>
                    <a:pt x="633704" y="1203340"/>
                  </a:cubicBezTo>
                  <a:cubicBezTo>
                    <a:pt x="634910" y="1184490"/>
                    <a:pt x="639098" y="1164371"/>
                    <a:pt x="635290" y="1145712"/>
                  </a:cubicBezTo>
                  <a:lnTo>
                    <a:pt x="635290" y="1145712"/>
                  </a:lnTo>
                  <a:close/>
                  <a:moveTo>
                    <a:pt x="716020" y="1154343"/>
                  </a:moveTo>
                  <a:cubicBezTo>
                    <a:pt x="711451" y="1171796"/>
                    <a:pt x="709483" y="1189948"/>
                    <a:pt x="706944" y="1207846"/>
                  </a:cubicBezTo>
                  <a:cubicBezTo>
                    <a:pt x="704914" y="1222380"/>
                    <a:pt x="699963" y="1237675"/>
                    <a:pt x="704596" y="1252209"/>
                  </a:cubicBezTo>
                  <a:cubicBezTo>
                    <a:pt x="706627" y="1258429"/>
                    <a:pt x="713735" y="1259000"/>
                    <a:pt x="717163" y="1254303"/>
                  </a:cubicBezTo>
                  <a:cubicBezTo>
                    <a:pt x="725985" y="1241991"/>
                    <a:pt x="725413" y="1224030"/>
                    <a:pt x="727064" y="1208925"/>
                  </a:cubicBezTo>
                  <a:cubicBezTo>
                    <a:pt x="728967" y="1191662"/>
                    <a:pt x="730872" y="1174208"/>
                    <a:pt x="729920" y="1156755"/>
                  </a:cubicBezTo>
                  <a:cubicBezTo>
                    <a:pt x="729412" y="1148695"/>
                    <a:pt x="718051" y="1146410"/>
                    <a:pt x="716020" y="1154343"/>
                  </a:cubicBezTo>
                  <a:lnTo>
                    <a:pt x="716020" y="1154343"/>
                  </a:lnTo>
                  <a:close/>
                  <a:moveTo>
                    <a:pt x="823343" y="1080594"/>
                  </a:moveTo>
                  <a:cubicBezTo>
                    <a:pt x="813379" y="1098619"/>
                    <a:pt x="810967" y="1120769"/>
                    <a:pt x="807730" y="1141269"/>
                  </a:cubicBezTo>
                  <a:cubicBezTo>
                    <a:pt x="804811" y="1159992"/>
                    <a:pt x="800939" y="1179476"/>
                    <a:pt x="807286" y="1198199"/>
                  </a:cubicBezTo>
                  <a:cubicBezTo>
                    <a:pt x="808745" y="1202387"/>
                    <a:pt x="814394" y="1203720"/>
                    <a:pt x="816679" y="1199722"/>
                  </a:cubicBezTo>
                  <a:cubicBezTo>
                    <a:pt x="826135" y="1182840"/>
                    <a:pt x="826135" y="1162467"/>
                    <a:pt x="828674" y="1143300"/>
                  </a:cubicBezTo>
                  <a:cubicBezTo>
                    <a:pt x="831213" y="1123879"/>
                    <a:pt x="836544" y="1104014"/>
                    <a:pt x="835211" y="1084276"/>
                  </a:cubicBezTo>
                  <a:cubicBezTo>
                    <a:pt x="834703" y="1077992"/>
                    <a:pt x="826453" y="1074756"/>
                    <a:pt x="823343" y="1080594"/>
                  </a:cubicBezTo>
                  <a:lnTo>
                    <a:pt x="823343" y="1080594"/>
                  </a:lnTo>
                  <a:close/>
                  <a:moveTo>
                    <a:pt x="948944" y="1144633"/>
                  </a:moveTo>
                  <a:cubicBezTo>
                    <a:pt x="948309" y="1139809"/>
                    <a:pt x="940947" y="1135557"/>
                    <a:pt x="938535" y="1141396"/>
                  </a:cubicBezTo>
                  <a:cubicBezTo>
                    <a:pt x="931935" y="1157390"/>
                    <a:pt x="930412" y="1175033"/>
                    <a:pt x="927936" y="1192233"/>
                  </a:cubicBezTo>
                  <a:cubicBezTo>
                    <a:pt x="925715" y="1207528"/>
                    <a:pt x="921019" y="1224347"/>
                    <a:pt x="926604" y="1239516"/>
                  </a:cubicBezTo>
                  <a:cubicBezTo>
                    <a:pt x="928190" y="1243832"/>
                    <a:pt x="932887" y="1244403"/>
                    <a:pt x="935425" y="1241039"/>
                  </a:cubicBezTo>
                  <a:cubicBezTo>
                    <a:pt x="944120" y="1229297"/>
                    <a:pt x="943930" y="1213494"/>
                    <a:pt x="945707" y="1198960"/>
                  </a:cubicBezTo>
                  <a:cubicBezTo>
                    <a:pt x="947675" y="1181126"/>
                    <a:pt x="951292" y="1162657"/>
                    <a:pt x="948944" y="1144633"/>
                  </a:cubicBezTo>
                  <a:lnTo>
                    <a:pt x="948944" y="1144633"/>
                  </a:lnTo>
                  <a:close/>
                  <a:moveTo>
                    <a:pt x="1038115" y="1013447"/>
                  </a:moveTo>
                  <a:cubicBezTo>
                    <a:pt x="1021994" y="1052606"/>
                    <a:pt x="1016029" y="1105918"/>
                    <a:pt x="1024406" y="1148631"/>
                  </a:cubicBezTo>
                  <a:cubicBezTo>
                    <a:pt x="1025739" y="1155359"/>
                    <a:pt x="1036148" y="1155485"/>
                    <a:pt x="1037353" y="1149012"/>
                  </a:cubicBezTo>
                  <a:cubicBezTo>
                    <a:pt x="1041415" y="1128639"/>
                    <a:pt x="1042367" y="1107885"/>
                    <a:pt x="1044271" y="1087005"/>
                  </a:cubicBezTo>
                  <a:cubicBezTo>
                    <a:pt x="1046429" y="1063903"/>
                    <a:pt x="1051634" y="1041182"/>
                    <a:pt x="1052839" y="1017889"/>
                  </a:cubicBezTo>
                  <a:cubicBezTo>
                    <a:pt x="1053284" y="1010273"/>
                    <a:pt x="1041161" y="1006084"/>
                    <a:pt x="1038115" y="1013447"/>
                  </a:cubicBezTo>
                  <a:lnTo>
                    <a:pt x="1038115" y="1013447"/>
                  </a:lnTo>
                  <a:close/>
                  <a:moveTo>
                    <a:pt x="920003" y="942871"/>
                  </a:moveTo>
                  <a:cubicBezTo>
                    <a:pt x="913910" y="959309"/>
                    <a:pt x="910102" y="976763"/>
                    <a:pt x="906611" y="994025"/>
                  </a:cubicBezTo>
                  <a:cubicBezTo>
                    <a:pt x="903692" y="1008560"/>
                    <a:pt x="899694" y="1022395"/>
                    <a:pt x="901978" y="1037373"/>
                  </a:cubicBezTo>
                  <a:cubicBezTo>
                    <a:pt x="903057" y="1044482"/>
                    <a:pt x="913022" y="1044862"/>
                    <a:pt x="916068" y="1039722"/>
                  </a:cubicBezTo>
                  <a:cubicBezTo>
                    <a:pt x="924001" y="1026140"/>
                    <a:pt x="925017" y="1008813"/>
                    <a:pt x="927429" y="993137"/>
                  </a:cubicBezTo>
                  <a:cubicBezTo>
                    <a:pt x="929904" y="977334"/>
                    <a:pt x="932252" y="961086"/>
                    <a:pt x="932443" y="944966"/>
                  </a:cubicBezTo>
                  <a:cubicBezTo>
                    <a:pt x="932506" y="937159"/>
                    <a:pt x="922351" y="936461"/>
                    <a:pt x="920003" y="942871"/>
                  </a:cubicBezTo>
                  <a:lnTo>
                    <a:pt x="920003" y="942871"/>
                  </a:lnTo>
                  <a:close/>
                  <a:moveTo>
                    <a:pt x="813886" y="868932"/>
                  </a:moveTo>
                  <a:cubicBezTo>
                    <a:pt x="809190" y="883276"/>
                    <a:pt x="807413" y="898635"/>
                    <a:pt x="804112" y="913359"/>
                  </a:cubicBezTo>
                  <a:cubicBezTo>
                    <a:pt x="801320" y="925862"/>
                    <a:pt x="796116" y="938555"/>
                    <a:pt x="799543" y="951503"/>
                  </a:cubicBezTo>
                  <a:cubicBezTo>
                    <a:pt x="801002" y="956961"/>
                    <a:pt x="807603" y="958611"/>
                    <a:pt x="811348" y="955057"/>
                  </a:cubicBezTo>
                  <a:cubicBezTo>
                    <a:pt x="821185" y="945791"/>
                    <a:pt x="822645" y="930114"/>
                    <a:pt x="825183" y="917040"/>
                  </a:cubicBezTo>
                  <a:cubicBezTo>
                    <a:pt x="828103" y="902252"/>
                    <a:pt x="831340" y="887147"/>
                    <a:pt x="830705" y="871851"/>
                  </a:cubicBezTo>
                  <a:cubicBezTo>
                    <a:pt x="830324" y="861697"/>
                    <a:pt x="816933" y="859793"/>
                    <a:pt x="813886" y="868932"/>
                  </a:cubicBezTo>
                  <a:lnTo>
                    <a:pt x="813886" y="868932"/>
                  </a:lnTo>
                  <a:close/>
                  <a:moveTo>
                    <a:pt x="727635" y="953915"/>
                  </a:moveTo>
                  <a:cubicBezTo>
                    <a:pt x="726873" y="947060"/>
                    <a:pt x="716655" y="944140"/>
                    <a:pt x="715068" y="951820"/>
                  </a:cubicBezTo>
                  <a:cubicBezTo>
                    <a:pt x="711704" y="968956"/>
                    <a:pt x="710054" y="986663"/>
                    <a:pt x="707643" y="1003990"/>
                  </a:cubicBezTo>
                  <a:cubicBezTo>
                    <a:pt x="705612" y="1018460"/>
                    <a:pt x="701169" y="1032423"/>
                    <a:pt x="703708" y="1047084"/>
                  </a:cubicBezTo>
                  <a:cubicBezTo>
                    <a:pt x="704850" y="1053748"/>
                    <a:pt x="713799" y="1053938"/>
                    <a:pt x="716782" y="1049242"/>
                  </a:cubicBezTo>
                  <a:cubicBezTo>
                    <a:pt x="724652" y="1036612"/>
                    <a:pt x="724779" y="1019793"/>
                    <a:pt x="726429" y="1004878"/>
                  </a:cubicBezTo>
                  <a:cubicBezTo>
                    <a:pt x="728333" y="988123"/>
                    <a:pt x="729348" y="970860"/>
                    <a:pt x="727635" y="953915"/>
                  </a:cubicBezTo>
                  <a:lnTo>
                    <a:pt x="727635" y="953915"/>
                  </a:lnTo>
                  <a:close/>
                  <a:moveTo>
                    <a:pt x="600510" y="953343"/>
                  </a:moveTo>
                  <a:cubicBezTo>
                    <a:pt x="600003" y="947504"/>
                    <a:pt x="591435" y="943315"/>
                    <a:pt x="588579" y="949662"/>
                  </a:cubicBezTo>
                  <a:cubicBezTo>
                    <a:pt x="580201" y="968512"/>
                    <a:pt x="577662" y="990916"/>
                    <a:pt x="574426" y="1011479"/>
                  </a:cubicBezTo>
                  <a:cubicBezTo>
                    <a:pt x="571760" y="1028742"/>
                    <a:pt x="568587" y="1047465"/>
                    <a:pt x="578043" y="1063458"/>
                  </a:cubicBezTo>
                  <a:cubicBezTo>
                    <a:pt x="581216" y="1068726"/>
                    <a:pt x="589467" y="1068155"/>
                    <a:pt x="590927" y="1062126"/>
                  </a:cubicBezTo>
                  <a:cubicBezTo>
                    <a:pt x="595116" y="1044418"/>
                    <a:pt x="593085" y="1024616"/>
                    <a:pt x="595560" y="1006275"/>
                  </a:cubicBezTo>
                  <a:cubicBezTo>
                    <a:pt x="597845" y="988821"/>
                    <a:pt x="602034" y="971050"/>
                    <a:pt x="600510" y="953343"/>
                  </a:cubicBezTo>
                  <a:lnTo>
                    <a:pt x="600510" y="953343"/>
                  </a:lnTo>
                  <a:close/>
                  <a:moveTo>
                    <a:pt x="100581" y="926751"/>
                  </a:moveTo>
                  <a:cubicBezTo>
                    <a:pt x="88332" y="948139"/>
                    <a:pt x="78876" y="983109"/>
                    <a:pt x="86745" y="1008115"/>
                  </a:cubicBezTo>
                  <a:cubicBezTo>
                    <a:pt x="88459" y="1013383"/>
                    <a:pt x="96139" y="1015477"/>
                    <a:pt x="98741" y="1010083"/>
                  </a:cubicBezTo>
                  <a:cubicBezTo>
                    <a:pt x="104770" y="997707"/>
                    <a:pt x="105659" y="985013"/>
                    <a:pt x="107880" y="971368"/>
                  </a:cubicBezTo>
                  <a:cubicBezTo>
                    <a:pt x="110101" y="957976"/>
                    <a:pt x="113529" y="944712"/>
                    <a:pt x="114798" y="931130"/>
                  </a:cubicBezTo>
                  <a:cubicBezTo>
                    <a:pt x="115559" y="923133"/>
                    <a:pt x="104072" y="920658"/>
                    <a:pt x="100581" y="926751"/>
                  </a:cubicBezTo>
                  <a:lnTo>
                    <a:pt x="100581" y="926751"/>
                  </a:lnTo>
                  <a:close/>
                  <a:moveTo>
                    <a:pt x="187404" y="1029059"/>
                  </a:moveTo>
                  <a:cubicBezTo>
                    <a:pt x="185690" y="1025124"/>
                    <a:pt x="180550" y="1026013"/>
                    <a:pt x="178582" y="1028805"/>
                  </a:cubicBezTo>
                  <a:cubicBezTo>
                    <a:pt x="170776" y="1040357"/>
                    <a:pt x="171474" y="1056731"/>
                    <a:pt x="170078" y="1070503"/>
                  </a:cubicBezTo>
                  <a:cubicBezTo>
                    <a:pt x="168427" y="1086370"/>
                    <a:pt x="165444" y="1102744"/>
                    <a:pt x="168808" y="1118611"/>
                  </a:cubicBezTo>
                  <a:cubicBezTo>
                    <a:pt x="170649" y="1127433"/>
                    <a:pt x="181692" y="1125783"/>
                    <a:pt x="184231" y="1119119"/>
                  </a:cubicBezTo>
                  <a:cubicBezTo>
                    <a:pt x="189816" y="1104458"/>
                    <a:pt x="189118" y="1086941"/>
                    <a:pt x="189943" y="1071138"/>
                  </a:cubicBezTo>
                  <a:cubicBezTo>
                    <a:pt x="190768" y="1056985"/>
                    <a:pt x="193433" y="1042514"/>
                    <a:pt x="187404" y="1029059"/>
                  </a:cubicBezTo>
                  <a:lnTo>
                    <a:pt x="187404" y="1029059"/>
                  </a:lnTo>
                  <a:close/>
                  <a:moveTo>
                    <a:pt x="302406" y="1020872"/>
                  </a:moveTo>
                  <a:cubicBezTo>
                    <a:pt x="296758" y="1039341"/>
                    <a:pt x="294155" y="1058191"/>
                    <a:pt x="291934" y="1077485"/>
                  </a:cubicBezTo>
                  <a:cubicBezTo>
                    <a:pt x="289840" y="1096017"/>
                    <a:pt x="286159" y="1116517"/>
                    <a:pt x="291998" y="1134859"/>
                  </a:cubicBezTo>
                  <a:cubicBezTo>
                    <a:pt x="294155" y="1141586"/>
                    <a:pt x="302152" y="1141015"/>
                    <a:pt x="304437" y="1135239"/>
                  </a:cubicBezTo>
                  <a:cubicBezTo>
                    <a:pt x="310784" y="1119182"/>
                    <a:pt x="309388" y="1099698"/>
                    <a:pt x="310720" y="1082308"/>
                  </a:cubicBezTo>
                  <a:cubicBezTo>
                    <a:pt x="312180" y="1062506"/>
                    <a:pt x="314655" y="1042895"/>
                    <a:pt x="315290" y="1022967"/>
                  </a:cubicBezTo>
                  <a:cubicBezTo>
                    <a:pt x="315480" y="1015223"/>
                    <a:pt x="304501" y="1013891"/>
                    <a:pt x="302406" y="1020872"/>
                  </a:cubicBezTo>
                  <a:lnTo>
                    <a:pt x="302406" y="1020872"/>
                  </a:lnTo>
                  <a:close/>
                  <a:moveTo>
                    <a:pt x="393545" y="1014652"/>
                  </a:moveTo>
                  <a:cubicBezTo>
                    <a:pt x="388848" y="1032360"/>
                    <a:pt x="385294" y="1049940"/>
                    <a:pt x="383771" y="1068536"/>
                  </a:cubicBezTo>
                  <a:cubicBezTo>
                    <a:pt x="382438" y="1084847"/>
                    <a:pt x="379963" y="1102110"/>
                    <a:pt x="387261" y="1117532"/>
                  </a:cubicBezTo>
                  <a:cubicBezTo>
                    <a:pt x="389483" y="1122165"/>
                    <a:pt x="396972" y="1122419"/>
                    <a:pt x="399066" y="1117913"/>
                  </a:cubicBezTo>
                  <a:cubicBezTo>
                    <a:pt x="405476" y="1104014"/>
                    <a:pt x="403446" y="1088338"/>
                    <a:pt x="403953" y="1072915"/>
                  </a:cubicBezTo>
                  <a:cubicBezTo>
                    <a:pt x="404461" y="1054129"/>
                    <a:pt x="404588" y="1035342"/>
                    <a:pt x="404842" y="1016556"/>
                  </a:cubicBezTo>
                  <a:cubicBezTo>
                    <a:pt x="404842" y="1009892"/>
                    <a:pt x="395258" y="1008432"/>
                    <a:pt x="393545" y="1014652"/>
                  </a:cubicBezTo>
                  <a:lnTo>
                    <a:pt x="393545" y="1014652"/>
                  </a:lnTo>
                  <a:close/>
                  <a:moveTo>
                    <a:pt x="482716" y="838278"/>
                  </a:moveTo>
                  <a:cubicBezTo>
                    <a:pt x="475861" y="855160"/>
                    <a:pt x="471165" y="872359"/>
                    <a:pt x="468245" y="890574"/>
                  </a:cubicBezTo>
                  <a:cubicBezTo>
                    <a:pt x="465580" y="906885"/>
                    <a:pt x="461391" y="924974"/>
                    <a:pt x="467039" y="941221"/>
                  </a:cubicBezTo>
                  <a:cubicBezTo>
                    <a:pt x="468880" y="946743"/>
                    <a:pt x="477067" y="949218"/>
                    <a:pt x="479923" y="943379"/>
                  </a:cubicBezTo>
                  <a:cubicBezTo>
                    <a:pt x="486524" y="929797"/>
                    <a:pt x="486016" y="914057"/>
                    <a:pt x="487857" y="898952"/>
                  </a:cubicBezTo>
                  <a:cubicBezTo>
                    <a:pt x="490078" y="880610"/>
                    <a:pt x="493124" y="862458"/>
                    <a:pt x="495346" y="844116"/>
                  </a:cubicBezTo>
                  <a:cubicBezTo>
                    <a:pt x="496107" y="837135"/>
                    <a:pt x="485953" y="830281"/>
                    <a:pt x="482716" y="838278"/>
                  </a:cubicBezTo>
                  <a:lnTo>
                    <a:pt x="482716" y="838278"/>
                  </a:lnTo>
                  <a:close/>
                  <a:moveTo>
                    <a:pt x="355147" y="844243"/>
                  </a:moveTo>
                  <a:cubicBezTo>
                    <a:pt x="354322" y="837262"/>
                    <a:pt x="345246" y="835104"/>
                    <a:pt x="343025" y="842149"/>
                  </a:cubicBezTo>
                  <a:cubicBezTo>
                    <a:pt x="338519" y="856620"/>
                    <a:pt x="336996" y="871598"/>
                    <a:pt x="334457" y="886576"/>
                  </a:cubicBezTo>
                  <a:cubicBezTo>
                    <a:pt x="332299" y="899079"/>
                    <a:pt x="328237" y="911265"/>
                    <a:pt x="331093" y="924149"/>
                  </a:cubicBezTo>
                  <a:cubicBezTo>
                    <a:pt x="332553" y="930812"/>
                    <a:pt x="340804" y="930685"/>
                    <a:pt x="343977" y="926243"/>
                  </a:cubicBezTo>
                  <a:cubicBezTo>
                    <a:pt x="351910" y="915263"/>
                    <a:pt x="352037" y="899714"/>
                    <a:pt x="353687" y="886322"/>
                  </a:cubicBezTo>
                  <a:cubicBezTo>
                    <a:pt x="355465" y="872233"/>
                    <a:pt x="356988" y="858587"/>
                    <a:pt x="355147" y="844243"/>
                  </a:cubicBezTo>
                  <a:lnTo>
                    <a:pt x="355147" y="844243"/>
                  </a:lnTo>
                  <a:close/>
                  <a:moveTo>
                    <a:pt x="238178" y="841832"/>
                  </a:moveTo>
                  <a:cubicBezTo>
                    <a:pt x="236781" y="836310"/>
                    <a:pt x="228277" y="834470"/>
                    <a:pt x="225802" y="839801"/>
                  </a:cubicBezTo>
                  <a:cubicBezTo>
                    <a:pt x="219011" y="854589"/>
                    <a:pt x="218312" y="871788"/>
                    <a:pt x="215837" y="887972"/>
                  </a:cubicBezTo>
                  <a:cubicBezTo>
                    <a:pt x="213425" y="903712"/>
                    <a:pt x="211077" y="917040"/>
                    <a:pt x="213743" y="933097"/>
                  </a:cubicBezTo>
                  <a:cubicBezTo>
                    <a:pt x="214631" y="938555"/>
                    <a:pt x="221930" y="938619"/>
                    <a:pt x="224278" y="934811"/>
                  </a:cubicBezTo>
                  <a:cubicBezTo>
                    <a:pt x="233481" y="920214"/>
                    <a:pt x="235258" y="904981"/>
                    <a:pt x="237479" y="887655"/>
                  </a:cubicBezTo>
                  <a:cubicBezTo>
                    <a:pt x="239447" y="872613"/>
                    <a:pt x="241986" y="856937"/>
                    <a:pt x="238178" y="841832"/>
                  </a:cubicBezTo>
                  <a:lnTo>
                    <a:pt x="238178" y="841832"/>
                  </a:lnTo>
                  <a:close/>
                  <a:moveTo>
                    <a:pt x="137519" y="715596"/>
                  </a:moveTo>
                  <a:cubicBezTo>
                    <a:pt x="131997" y="730130"/>
                    <a:pt x="128126" y="745235"/>
                    <a:pt x="123747" y="760150"/>
                  </a:cubicBezTo>
                  <a:cubicBezTo>
                    <a:pt x="119748" y="773732"/>
                    <a:pt x="114544" y="786996"/>
                    <a:pt x="115242" y="801530"/>
                  </a:cubicBezTo>
                  <a:cubicBezTo>
                    <a:pt x="115496" y="806290"/>
                    <a:pt x="122160" y="810543"/>
                    <a:pt x="125524" y="806227"/>
                  </a:cubicBezTo>
                  <a:cubicBezTo>
                    <a:pt x="134600" y="794486"/>
                    <a:pt x="137709" y="780269"/>
                    <a:pt x="141391" y="765735"/>
                  </a:cubicBezTo>
                  <a:cubicBezTo>
                    <a:pt x="145452" y="749995"/>
                    <a:pt x="149070" y="734192"/>
                    <a:pt x="150720" y="717881"/>
                  </a:cubicBezTo>
                  <a:cubicBezTo>
                    <a:pt x="151672" y="709503"/>
                    <a:pt x="139994" y="709123"/>
                    <a:pt x="137519" y="715596"/>
                  </a:cubicBezTo>
                  <a:lnTo>
                    <a:pt x="137519" y="715596"/>
                  </a:lnTo>
                  <a:close/>
                  <a:moveTo>
                    <a:pt x="76464" y="633660"/>
                  </a:moveTo>
                  <a:cubicBezTo>
                    <a:pt x="66690" y="647559"/>
                    <a:pt x="63834" y="665584"/>
                    <a:pt x="59391" y="682086"/>
                  </a:cubicBezTo>
                  <a:cubicBezTo>
                    <a:pt x="54885" y="698397"/>
                    <a:pt x="47967" y="715914"/>
                    <a:pt x="49871" y="733303"/>
                  </a:cubicBezTo>
                  <a:cubicBezTo>
                    <a:pt x="50633" y="740031"/>
                    <a:pt x="58122" y="742316"/>
                    <a:pt x="61993" y="737048"/>
                  </a:cubicBezTo>
                  <a:cubicBezTo>
                    <a:pt x="71831" y="723339"/>
                    <a:pt x="74242" y="704489"/>
                    <a:pt x="78177" y="687988"/>
                  </a:cubicBezTo>
                  <a:cubicBezTo>
                    <a:pt x="82176" y="671423"/>
                    <a:pt x="88396" y="654351"/>
                    <a:pt x="86619" y="636770"/>
                  </a:cubicBezTo>
                  <a:cubicBezTo>
                    <a:pt x="85984" y="631058"/>
                    <a:pt x="79574" y="629154"/>
                    <a:pt x="76464" y="633660"/>
                  </a:cubicBezTo>
                  <a:lnTo>
                    <a:pt x="76464" y="633660"/>
                  </a:lnTo>
                  <a:close/>
                  <a:moveTo>
                    <a:pt x="159542" y="467948"/>
                  </a:moveTo>
                  <a:cubicBezTo>
                    <a:pt x="158082" y="465536"/>
                    <a:pt x="155480" y="464394"/>
                    <a:pt x="152878" y="464965"/>
                  </a:cubicBezTo>
                  <a:cubicBezTo>
                    <a:pt x="139867" y="467758"/>
                    <a:pt x="135742" y="487242"/>
                    <a:pt x="131172" y="498349"/>
                  </a:cubicBezTo>
                  <a:cubicBezTo>
                    <a:pt x="126222" y="510344"/>
                    <a:pt x="116575" y="526211"/>
                    <a:pt x="123874" y="539348"/>
                  </a:cubicBezTo>
                  <a:cubicBezTo>
                    <a:pt x="125333" y="541950"/>
                    <a:pt x="128697" y="543537"/>
                    <a:pt x="131553" y="542776"/>
                  </a:cubicBezTo>
                  <a:cubicBezTo>
                    <a:pt x="144945" y="539094"/>
                    <a:pt x="148435" y="521387"/>
                    <a:pt x="152751" y="509392"/>
                  </a:cubicBezTo>
                  <a:cubicBezTo>
                    <a:pt x="156876" y="497841"/>
                    <a:pt x="167095" y="480007"/>
                    <a:pt x="159542" y="467948"/>
                  </a:cubicBezTo>
                  <a:lnTo>
                    <a:pt x="159542" y="467948"/>
                  </a:lnTo>
                  <a:close/>
                  <a:moveTo>
                    <a:pt x="220788" y="589551"/>
                  </a:moveTo>
                  <a:cubicBezTo>
                    <a:pt x="211458" y="601990"/>
                    <a:pt x="205873" y="617666"/>
                    <a:pt x="200986" y="632581"/>
                  </a:cubicBezTo>
                  <a:cubicBezTo>
                    <a:pt x="196416" y="646607"/>
                    <a:pt x="191085" y="661268"/>
                    <a:pt x="194195" y="676373"/>
                  </a:cubicBezTo>
                  <a:cubicBezTo>
                    <a:pt x="195718" y="683862"/>
                    <a:pt x="205175" y="683862"/>
                    <a:pt x="208665" y="678785"/>
                  </a:cubicBezTo>
                  <a:cubicBezTo>
                    <a:pt x="216408" y="667361"/>
                    <a:pt x="217741" y="652256"/>
                    <a:pt x="221549" y="639055"/>
                  </a:cubicBezTo>
                  <a:cubicBezTo>
                    <a:pt x="225738" y="624648"/>
                    <a:pt x="231704" y="610749"/>
                    <a:pt x="234814" y="596024"/>
                  </a:cubicBezTo>
                  <a:cubicBezTo>
                    <a:pt x="236781" y="586885"/>
                    <a:pt x="225865" y="582950"/>
                    <a:pt x="220788" y="589551"/>
                  </a:cubicBezTo>
                  <a:lnTo>
                    <a:pt x="220788" y="589551"/>
                  </a:lnTo>
                  <a:close/>
                  <a:moveTo>
                    <a:pt x="301645" y="627123"/>
                  </a:moveTo>
                  <a:cubicBezTo>
                    <a:pt x="292696" y="641721"/>
                    <a:pt x="287491" y="659047"/>
                    <a:pt x="282922" y="675675"/>
                  </a:cubicBezTo>
                  <a:cubicBezTo>
                    <a:pt x="278733" y="690971"/>
                    <a:pt x="272958" y="707282"/>
                    <a:pt x="276258" y="723403"/>
                  </a:cubicBezTo>
                  <a:cubicBezTo>
                    <a:pt x="277781" y="730574"/>
                    <a:pt x="287111" y="730955"/>
                    <a:pt x="290347" y="725751"/>
                  </a:cubicBezTo>
                  <a:cubicBezTo>
                    <a:pt x="298344" y="713121"/>
                    <a:pt x="299169" y="696429"/>
                    <a:pt x="302597" y="681832"/>
                  </a:cubicBezTo>
                  <a:cubicBezTo>
                    <a:pt x="306405" y="665521"/>
                    <a:pt x="311545" y="649336"/>
                    <a:pt x="313703" y="632645"/>
                  </a:cubicBezTo>
                  <a:cubicBezTo>
                    <a:pt x="314592" y="625473"/>
                    <a:pt x="305770" y="620269"/>
                    <a:pt x="301645" y="627123"/>
                  </a:cubicBezTo>
                  <a:lnTo>
                    <a:pt x="301645" y="627123"/>
                  </a:lnTo>
                  <a:close/>
                  <a:moveTo>
                    <a:pt x="408777" y="682593"/>
                  </a:moveTo>
                  <a:cubicBezTo>
                    <a:pt x="407888" y="676691"/>
                    <a:pt x="400272" y="677072"/>
                    <a:pt x="397670" y="680753"/>
                  </a:cubicBezTo>
                  <a:cubicBezTo>
                    <a:pt x="389229" y="692811"/>
                    <a:pt x="386944" y="708805"/>
                    <a:pt x="383453" y="723212"/>
                  </a:cubicBezTo>
                  <a:cubicBezTo>
                    <a:pt x="380026" y="736921"/>
                    <a:pt x="375139" y="750059"/>
                    <a:pt x="377424" y="764465"/>
                  </a:cubicBezTo>
                  <a:cubicBezTo>
                    <a:pt x="378693" y="772272"/>
                    <a:pt x="388594" y="771764"/>
                    <a:pt x="392085" y="766877"/>
                  </a:cubicBezTo>
                  <a:cubicBezTo>
                    <a:pt x="400590" y="754882"/>
                    <a:pt x="401542" y="737746"/>
                    <a:pt x="404588" y="723339"/>
                  </a:cubicBezTo>
                  <a:cubicBezTo>
                    <a:pt x="407317" y="709884"/>
                    <a:pt x="410808" y="696556"/>
                    <a:pt x="408777" y="682593"/>
                  </a:cubicBezTo>
                  <a:lnTo>
                    <a:pt x="408777" y="682593"/>
                  </a:lnTo>
                  <a:close/>
                  <a:moveTo>
                    <a:pt x="502200" y="647496"/>
                  </a:moveTo>
                  <a:cubicBezTo>
                    <a:pt x="493949" y="661776"/>
                    <a:pt x="488682" y="678087"/>
                    <a:pt x="483668" y="693954"/>
                  </a:cubicBezTo>
                  <a:cubicBezTo>
                    <a:pt x="479162" y="708361"/>
                    <a:pt x="471990" y="723593"/>
                    <a:pt x="475163" y="739015"/>
                  </a:cubicBezTo>
                  <a:cubicBezTo>
                    <a:pt x="476179" y="744093"/>
                    <a:pt x="482906" y="745680"/>
                    <a:pt x="486143" y="742316"/>
                  </a:cubicBezTo>
                  <a:cubicBezTo>
                    <a:pt x="496615" y="731653"/>
                    <a:pt x="498582" y="714136"/>
                    <a:pt x="502264" y="699729"/>
                  </a:cubicBezTo>
                  <a:cubicBezTo>
                    <a:pt x="506389" y="683609"/>
                    <a:pt x="510451" y="667044"/>
                    <a:pt x="511022" y="650161"/>
                  </a:cubicBezTo>
                  <a:cubicBezTo>
                    <a:pt x="511212" y="645338"/>
                    <a:pt x="504421" y="643561"/>
                    <a:pt x="502200" y="647496"/>
                  </a:cubicBezTo>
                  <a:lnTo>
                    <a:pt x="502200" y="647496"/>
                  </a:lnTo>
                  <a:close/>
                  <a:moveTo>
                    <a:pt x="600637" y="728099"/>
                  </a:moveTo>
                  <a:cubicBezTo>
                    <a:pt x="591435" y="743141"/>
                    <a:pt x="586421" y="760340"/>
                    <a:pt x="580963" y="777222"/>
                  </a:cubicBezTo>
                  <a:cubicBezTo>
                    <a:pt x="575631" y="793533"/>
                    <a:pt x="566809" y="811177"/>
                    <a:pt x="568460" y="828885"/>
                  </a:cubicBezTo>
                  <a:cubicBezTo>
                    <a:pt x="568967" y="834343"/>
                    <a:pt x="575758" y="838722"/>
                    <a:pt x="579820" y="834089"/>
                  </a:cubicBezTo>
                  <a:cubicBezTo>
                    <a:pt x="590990" y="821332"/>
                    <a:pt x="593910" y="802863"/>
                    <a:pt x="598797" y="786679"/>
                  </a:cubicBezTo>
                  <a:cubicBezTo>
                    <a:pt x="604255" y="768655"/>
                    <a:pt x="610348" y="750693"/>
                    <a:pt x="611554" y="731526"/>
                  </a:cubicBezTo>
                  <a:cubicBezTo>
                    <a:pt x="612061" y="725179"/>
                    <a:pt x="603430" y="723403"/>
                    <a:pt x="600637" y="728099"/>
                  </a:cubicBezTo>
                  <a:lnTo>
                    <a:pt x="600637" y="728099"/>
                  </a:lnTo>
                  <a:close/>
                  <a:moveTo>
                    <a:pt x="730427" y="740412"/>
                  </a:moveTo>
                  <a:cubicBezTo>
                    <a:pt x="729348" y="734636"/>
                    <a:pt x="721986" y="734636"/>
                    <a:pt x="719321" y="738571"/>
                  </a:cubicBezTo>
                  <a:cubicBezTo>
                    <a:pt x="709927" y="752470"/>
                    <a:pt x="708785" y="773034"/>
                    <a:pt x="705358" y="789662"/>
                  </a:cubicBezTo>
                  <a:cubicBezTo>
                    <a:pt x="702184" y="804830"/>
                    <a:pt x="695203" y="821903"/>
                    <a:pt x="700661" y="837326"/>
                  </a:cubicBezTo>
                  <a:cubicBezTo>
                    <a:pt x="702121" y="841324"/>
                    <a:pt x="707135" y="843482"/>
                    <a:pt x="710245" y="840182"/>
                  </a:cubicBezTo>
                  <a:cubicBezTo>
                    <a:pt x="721605" y="828187"/>
                    <a:pt x="721732" y="807941"/>
                    <a:pt x="724652" y="791820"/>
                  </a:cubicBezTo>
                  <a:cubicBezTo>
                    <a:pt x="727571" y="775191"/>
                    <a:pt x="733727" y="757421"/>
                    <a:pt x="730427" y="740412"/>
                  </a:cubicBezTo>
                  <a:lnTo>
                    <a:pt x="730427" y="740412"/>
                  </a:lnTo>
                  <a:close/>
                  <a:moveTo>
                    <a:pt x="1033672" y="783125"/>
                  </a:moveTo>
                  <a:cubicBezTo>
                    <a:pt x="1026374" y="800261"/>
                    <a:pt x="1023200" y="819047"/>
                    <a:pt x="1019075" y="837389"/>
                  </a:cubicBezTo>
                  <a:cubicBezTo>
                    <a:pt x="1015013" y="855731"/>
                    <a:pt x="1008286" y="874263"/>
                    <a:pt x="1009999" y="893494"/>
                  </a:cubicBezTo>
                  <a:cubicBezTo>
                    <a:pt x="1010570" y="900221"/>
                    <a:pt x="1018758" y="903077"/>
                    <a:pt x="1022439" y="897365"/>
                  </a:cubicBezTo>
                  <a:cubicBezTo>
                    <a:pt x="1032403" y="881562"/>
                    <a:pt x="1034497" y="861824"/>
                    <a:pt x="1038242" y="843418"/>
                  </a:cubicBezTo>
                  <a:cubicBezTo>
                    <a:pt x="1041986" y="824950"/>
                    <a:pt x="1046493" y="806100"/>
                    <a:pt x="1045985" y="786933"/>
                  </a:cubicBezTo>
                  <a:cubicBezTo>
                    <a:pt x="1045731" y="780713"/>
                    <a:pt x="1036338" y="776778"/>
                    <a:pt x="1033672" y="783125"/>
                  </a:cubicBezTo>
                  <a:lnTo>
                    <a:pt x="1033672" y="783125"/>
                  </a:lnTo>
                  <a:close/>
                  <a:moveTo>
                    <a:pt x="917655" y="732605"/>
                  </a:moveTo>
                  <a:cubicBezTo>
                    <a:pt x="908960" y="747329"/>
                    <a:pt x="905152" y="764720"/>
                    <a:pt x="900392" y="781221"/>
                  </a:cubicBezTo>
                  <a:cubicBezTo>
                    <a:pt x="895759" y="797532"/>
                    <a:pt x="888397" y="814922"/>
                    <a:pt x="889793" y="832312"/>
                  </a:cubicBezTo>
                  <a:cubicBezTo>
                    <a:pt x="890427" y="840118"/>
                    <a:pt x="899376" y="842593"/>
                    <a:pt x="903629" y="836564"/>
                  </a:cubicBezTo>
                  <a:cubicBezTo>
                    <a:pt x="913402" y="822792"/>
                    <a:pt x="915687" y="803752"/>
                    <a:pt x="919749" y="787314"/>
                  </a:cubicBezTo>
                  <a:cubicBezTo>
                    <a:pt x="923875" y="770558"/>
                    <a:pt x="929142" y="753740"/>
                    <a:pt x="929142" y="736159"/>
                  </a:cubicBezTo>
                  <a:cubicBezTo>
                    <a:pt x="929206" y="729749"/>
                    <a:pt x="920701" y="727401"/>
                    <a:pt x="917655" y="732605"/>
                  </a:cubicBezTo>
                  <a:lnTo>
                    <a:pt x="917655" y="732605"/>
                  </a:lnTo>
                  <a:close/>
                  <a:moveTo>
                    <a:pt x="1018313" y="615192"/>
                  </a:moveTo>
                  <a:cubicBezTo>
                    <a:pt x="1017869" y="610304"/>
                    <a:pt x="1010380" y="606433"/>
                    <a:pt x="1008032" y="612018"/>
                  </a:cubicBezTo>
                  <a:cubicBezTo>
                    <a:pt x="1002827" y="624838"/>
                    <a:pt x="999717" y="638420"/>
                    <a:pt x="996227" y="651812"/>
                  </a:cubicBezTo>
                  <a:cubicBezTo>
                    <a:pt x="992673" y="665521"/>
                    <a:pt x="987786" y="678976"/>
                    <a:pt x="988420" y="693510"/>
                  </a:cubicBezTo>
                  <a:cubicBezTo>
                    <a:pt x="988801" y="701062"/>
                    <a:pt x="997496" y="702776"/>
                    <a:pt x="1001431" y="697508"/>
                  </a:cubicBezTo>
                  <a:cubicBezTo>
                    <a:pt x="1016219" y="677579"/>
                    <a:pt x="1020662" y="640388"/>
                    <a:pt x="1018313" y="615192"/>
                  </a:cubicBezTo>
                  <a:lnTo>
                    <a:pt x="1018313" y="615192"/>
                  </a:lnTo>
                  <a:close/>
                  <a:moveTo>
                    <a:pt x="854632" y="606877"/>
                  </a:moveTo>
                  <a:cubicBezTo>
                    <a:pt x="853934" y="601990"/>
                    <a:pt x="847651" y="598880"/>
                    <a:pt x="844858" y="603894"/>
                  </a:cubicBezTo>
                  <a:cubicBezTo>
                    <a:pt x="836988" y="618111"/>
                    <a:pt x="834830" y="635628"/>
                    <a:pt x="830705" y="651431"/>
                  </a:cubicBezTo>
                  <a:cubicBezTo>
                    <a:pt x="826960" y="665774"/>
                    <a:pt x="819281" y="680943"/>
                    <a:pt x="822899" y="696048"/>
                  </a:cubicBezTo>
                  <a:cubicBezTo>
                    <a:pt x="824041" y="700808"/>
                    <a:pt x="829753" y="701887"/>
                    <a:pt x="832863" y="699095"/>
                  </a:cubicBezTo>
                  <a:cubicBezTo>
                    <a:pt x="843843" y="689194"/>
                    <a:pt x="845239" y="671233"/>
                    <a:pt x="848412" y="656952"/>
                  </a:cubicBezTo>
                  <a:cubicBezTo>
                    <a:pt x="851966" y="641086"/>
                    <a:pt x="856980" y="623442"/>
                    <a:pt x="854632" y="606877"/>
                  </a:cubicBezTo>
                  <a:lnTo>
                    <a:pt x="854632" y="606877"/>
                  </a:lnTo>
                  <a:close/>
                  <a:moveTo>
                    <a:pt x="934537" y="507932"/>
                  </a:moveTo>
                  <a:cubicBezTo>
                    <a:pt x="925271" y="521831"/>
                    <a:pt x="920384" y="538587"/>
                    <a:pt x="916132" y="554834"/>
                  </a:cubicBezTo>
                  <a:cubicBezTo>
                    <a:pt x="912197" y="569812"/>
                    <a:pt x="907563" y="585298"/>
                    <a:pt x="910039" y="601038"/>
                  </a:cubicBezTo>
                  <a:cubicBezTo>
                    <a:pt x="910991" y="607258"/>
                    <a:pt x="920574" y="608464"/>
                    <a:pt x="923113" y="603196"/>
                  </a:cubicBezTo>
                  <a:cubicBezTo>
                    <a:pt x="929396" y="590058"/>
                    <a:pt x="930158" y="574636"/>
                    <a:pt x="933648" y="560420"/>
                  </a:cubicBezTo>
                  <a:cubicBezTo>
                    <a:pt x="937520" y="544679"/>
                    <a:pt x="943486" y="529511"/>
                    <a:pt x="946405" y="513454"/>
                  </a:cubicBezTo>
                  <a:cubicBezTo>
                    <a:pt x="947738" y="506028"/>
                    <a:pt x="938599" y="501776"/>
                    <a:pt x="934537" y="507932"/>
                  </a:cubicBezTo>
                  <a:lnTo>
                    <a:pt x="934537" y="507932"/>
                  </a:lnTo>
                  <a:close/>
                  <a:moveTo>
                    <a:pt x="913149" y="332700"/>
                  </a:moveTo>
                  <a:cubicBezTo>
                    <a:pt x="907437" y="342601"/>
                    <a:pt x="904454" y="354152"/>
                    <a:pt x="901153" y="365132"/>
                  </a:cubicBezTo>
                  <a:cubicBezTo>
                    <a:pt x="897917" y="376111"/>
                    <a:pt x="893220" y="387472"/>
                    <a:pt x="894934" y="399340"/>
                  </a:cubicBezTo>
                  <a:cubicBezTo>
                    <a:pt x="895759" y="404989"/>
                    <a:pt x="902677" y="410066"/>
                    <a:pt x="907183" y="404862"/>
                  </a:cubicBezTo>
                  <a:cubicBezTo>
                    <a:pt x="914735" y="396040"/>
                    <a:pt x="917020" y="384743"/>
                    <a:pt x="920066" y="373446"/>
                  </a:cubicBezTo>
                  <a:cubicBezTo>
                    <a:pt x="923240" y="361577"/>
                    <a:pt x="927048" y="349519"/>
                    <a:pt x="927429" y="337079"/>
                  </a:cubicBezTo>
                  <a:cubicBezTo>
                    <a:pt x="927619" y="329146"/>
                    <a:pt x="916766" y="326417"/>
                    <a:pt x="913149" y="332700"/>
                  </a:cubicBezTo>
                  <a:lnTo>
                    <a:pt x="913149" y="332700"/>
                  </a:lnTo>
                  <a:close/>
                  <a:moveTo>
                    <a:pt x="641827" y="548995"/>
                  </a:moveTo>
                  <a:cubicBezTo>
                    <a:pt x="632117" y="562450"/>
                    <a:pt x="629388" y="581617"/>
                    <a:pt x="625580" y="597865"/>
                  </a:cubicBezTo>
                  <a:cubicBezTo>
                    <a:pt x="622407" y="611701"/>
                    <a:pt x="615996" y="627250"/>
                    <a:pt x="622787" y="640896"/>
                  </a:cubicBezTo>
                  <a:cubicBezTo>
                    <a:pt x="624818" y="645021"/>
                    <a:pt x="630023" y="645021"/>
                    <a:pt x="632942" y="642546"/>
                  </a:cubicBezTo>
                  <a:cubicBezTo>
                    <a:pt x="643795" y="633216"/>
                    <a:pt x="643478" y="614747"/>
                    <a:pt x="646334" y="601102"/>
                  </a:cubicBezTo>
                  <a:cubicBezTo>
                    <a:pt x="649634" y="585552"/>
                    <a:pt x="655536" y="569114"/>
                    <a:pt x="654203" y="552867"/>
                  </a:cubicBezTo>
                  <a:cubicBezTo>
                    <a:pt x="653632" y="545822"/>
                    <a:pt x="645699" y="543664"/>
                    <a:pt x="641827" y="548995"/>
                  </a:cubicBezTo>
                  <a:lnTo>
                    <a:pt x="641827" y="548995"/>
                  </a:lnTo>
                  <a:close/>
                  <a:moveTo>
                    <a:pt x="767365" y="513835"/>
                  </a:moveTo>
                  <a:cubicBezTo>
                    <a:pt x="766603" y="509519"/>
                    <a:pt x="760003" y="507298"/>
                    <a:pt x="757401" y="510788"/>
                  </a:cubicBezTo>
                  <a:cubicBezTo>
                    <a:pt x="748452" y="522530"/>
                    <a:pt x="747056" y="538777"/>
                    <a:pt x="743882" y="553248"/>
                  </a:cubicBezTo>
                  <a:cubicBezTo>
                    <a:pt x="740582" y="567972"/>
                    <a:pt x="735060" y="583395"/>
                    <a:pt x="738234" y="598690"/>
                  </a:cubicBezTo>
                  <a:cubicBezTo>
                    <a:pt x="739566" y="604973"/>
                    <a:pt x="747690" y="605227"/>
                    <a:pt x="750546" y="600721"/>
                  </a:cubicBezTo>
                  <a:cubicBezTo>
                    <a:pt x="758860" y="588155"/>
                    <a:pt x="759241" y="570447"/>
                    <a:pt x="762161" y="555596"/>
                  </a:cubicBezTo>
                  <a:cubicBezTo>
                    <a:pt x="764826" y="541887"/>
                    <a:pt x="769904" y="528051"/>
                    <a:pt x="767365" y="513835"/>
                  </a:cubicBezTo>
                  <a:lnTo>
                    <a:pt x="767365" y="513835"/>
                  </a:lnTo>
                  <a:close/>
                  <a:moveTo>
                    <a:pt x="795671" y="300586"/>
                  </a:moveTo>
                  <a:cubicBezTo>
                    <a:pt x="782978" y="310677"/>
                    <a:pt x="778662" y="330542"/>
                    <a:pt x="774219" y="345838"/>
                  </a:cubicBezTo>
                  <a:cubicBezTo>
                    <a:pt x="770094" y="359927"/>
                    <a:pt x="762478" y="378459"/>
                    <a:pt x="770158" y="392613"/>
                  </a:cubicBezTo>
                  <a:cubicBezTo>
                    <a:pt x="772379" y="396802"/>
                    <a:pt x="777583" y="397119"/>
                    <a:pt x="780757" y="394326"/>
                  </a:cubicBezTo>
                  <a:cubicBezTo>
                    <a:pt x="791229" y="385187"/>
                    <a:pt x="791229" y="365576"/>
                    <a:pt x="794592" y="352248"/>
                  </a:cubicBezTo>
                  <a:cubicBezTo>
                    <a:pt x="798527" y="337206"/>
                    <a:pt x="807032" y="321276"/>
                    <a:pt x="805699" y="305282"/>
                  </a:cubicBezTo>
                  <a:cubicBezTo>
                    <a:pt x="805318" y="299634"/>
                    <a:pt x="799670" y="297476"/>
                    <a:pt x="795671" y="300586"/>
                  </a:cubicBezTo>
                  <a:lnTo>
                    <a:pt x="795671" y="300586"/>
                  </a:lnTo>
                  <a:close/>
                  <a:moveTo>
                    <a:pt x="818519" y="123894"/>
                  </a:moveTo>
                  <a:cubicBezTo>
                    <a:pt x="808682" y="133414"/>
                    <a:pt x="804937" y="147884"/>
                    <a:pt x="800431" y="160768"/>
                  </a:cubicBezTo>
                  <a:cubicBezTo>
                    <a:pt x="796116" y="173208"/>
                    <a:pt x="787230" y="188186"/>
                    <a:pt x="792054" y="201704"/>
                  </a:cubicBezTo>
                  <a:cubicBezTo>
                    <a:pt x="793831" y="206591"/>
                    <a:pt x="799225" y="209828"/>
                    <a:pt x="803858" y="206972"/>
                  </a:cubicBezTo>
                  <a:cubicBezTo>
                    <a:pt x="815156" y="200118"/>
                    <a:pt x="816996" y="185076"/>
                    <a:pt x="820868" y="172763"/>
                  </a:cubicBezTo>
                  <a:cubicBezTo>
                    <a:pt x="825120" y="158928"/>
                    <a:pt x="831720" y="143949"/>
                    <a:pt x="829563" y="128907"/>
                  </a:cubicBezTo>
                  <a:cubicBezTo>
                    <a:pt x="828738" y="123386"/>
                    <a:pt x="822772" y="119705"/>
                    <a:pt x="818519" y="123894"/>
                  </a:cubicBezTo>
                  <a:lnTo>
                    <a:pt x="818519" y="123894"/>
                  </a:lnTo>
                  <a:close/>
                  <a:moveTo>
                    <a:pt x="721225" y="37198"/>
                  </a:moveTo>
                  <a:cubicBezTo>
                    <a:pt x="719701" y="34405"/>
                    <a:pt x="716591" y="33898"/>
                    <a:pt x="714116" y="35040"/>
                  </a:cubicBezTo>
                  <a:cubicBezTo>
                    <a:pt x="701740" y="40434"/>
                    <a:pt x="698884" y="60427"/>
                    <a:pt x="694442" y="72422"/>
                  </a:cubicBezTo>
                  <a:cubicBezTo>
                    <a:pt x="689491" y="86004"/>
                    <a:pt x="679146" y="103140"/>
                    <a:pt x="684160" y="118181"/>
                  </a:cubicBezTo>
                  <a:cubicBezTo>
                    <a:pt x="685493" y="122117"/>
                    <a:pt x="689555" y="124021"/>
                    <a:pt x="693109" y="122243"/>
                  </a:cubicBezTo>
                  <a:cubicBezTo>
                    <a:pt x="706437" y="115326"/>
                    <a:pt x="710181" y="95461"/>
                    <a:pt x="714624" y="81815"/>
                  </a:cubicBezTo>
                  <a:cubicBezTo>
                    <a:pt x="718876" y="68677"/>
                    <a:pt x="728714" y="50843"/>
                    <a:pt x="721225" y="37198"/>
                  </a:cubicBezTo>
                  <a:lnTo>
                    <a:pt x="721225" y="37198"/>
                  </a:lnTo>
                  <a:close/>
                  <a:moveTo>
                    <a:pt x="674767" y="181648"/>
                  </a:moveTo>
                  <a:cubicBezTo>
                    <a:pt x="666262" y="197388"/>
                    <a:pt x="661058" y="213953"/>
                    <a:pt x="655727" y="231153"/>
                  </a:cubicBezTo>
                  <a:cubicBezTo>
                    <a:pt x="650459" y="247781"/>
                    <a:pt x="641827" y="265425"/>
                    <a:pt x="642589" y="283323"/>
                  </a:cubicBezTo>
                  <a:cubicBezTo>
                    <a:pt x="642843" y="290875"/>
                    <a:pt x="651792" y="292843"/>
                    <a:pt x="655727" y="287385"/>
                  </a:cubicBezTo>
                  <a:cubicBezTo>
                    <a:pt x="665754" y="273232"/>
                    <a:pt x="667976" y="253112"/>
                    <a:pt x="672482" y="236420"/>
                  </a:cubicBezTo>
                  <a:cubicBezTo>
                    <a:pt x="677115" y="219031"/>
                    <a:pt x="681558" y="202275"/>
                    <a:pt x="682954" y="184187"/>
                  </a:cubicBezTo>
                  <a:cubicBezTo>
                    <a:pt x="683208" y="179681"/>
                    <a:pt x="676734" y="178031"/>
                    <a:pt x="674767" y="181648"/>
                  </a:cubicBezTo>
                  <a:lnTo>
                    <a:pt x="674767" y="181648"/>
                  </a:lnTo>
                  <a:close/>
                  <a:moveTo>
                    <a:pt x="660106" y="367416"/>
                  </a:moveTo>
                  <a:cubicBezTo>
                    <a:pt x="658900" y="362148"/>
                    <a:pt x="652299" y="360625"/>
                    <a:pt x="648809" y="363989"/>
                  </a:cubicBezTo>
                  <a:cubicBezTo>
                    <a:pt x="638210" y="374144"/>
                    <a:pt x="636115" y="392803"/>
                    <a:pt x="633069" y="407083"/>
                  </a:cubicBezTo>
                  <a:cubicBezTo>
                    <a:pt x="630530" y="418507"/>
                    <a:pt x="623612" y="436722"/>
                    <a:pt x="634275" y="446052"/>
                  </a:cubicBezTo>
                  <a:cubicBezTo>
                    <a:pt x="635798" y="447385"/>
                    <a:pt x="638019" y="448527"/>
                    <a:pt x="639987" y="447829"/>
                  </a:cubicBezTo>
                  <a:cubicBezTo>
                    <a:pt x="653061" y="442815"/>
                    <a:pt x="651982" y="426250"/>
                    <a:pt x="654267" y="413684"/>
                  </a:cubicBezTo>
                  <a:cubicBezTo>
                    <a:pt x="656869" y="399023"/>
                    <a:pt x="663660" y="382394"/>
                    <a:pt x="660106" y="367416"/>
                  </a:cubicBezTo>
                  <a:lnTo>
                    <a:pt x="660106" y="367416"/>
                  </a:lnTo>
                  <a:close/>
                  <a:moveTo>
                    <a:pt x="511847" y="438690"/>
                  </a:moveTo>
                  <a:cubicBezTo>
                    <a:pt x="504231" y="453541"/>
                    <a:pt x="501439" y="470804"/>
                    <a:pt x="497694" y="487178"/>
                  </a:cubicBezTo>
                  <a:cubicBezTo>
                    <a:pt x="493822" y="503934"/>
                    <a:pt x="488999" y="520626"/>
                    <a:pt x="487730" y="537952"/>
                  </a:cubicBezTo>
                  <a:cubicBezTo>
                    <a:pt x="486905" y="548297"/>
                    <a:pt x="501439" y="549249"/>
                    <a:pt x="504421" y="540745"/>
                  </a:cubicBezTo>
                  <a:cubicBezTo>
                    <a:pt x="510260" y="524243"/>
                    <a:pt x="512291" y="506028"/>
                    <a:pt x="515528" y="488702"/>
                  </a:cubicBezTo>
                  <a:cubicBezTo>
                    <a:pt x="518384" y="473279"/>
                    <a:pt x="522319" y="457476"/>
                    <a:pt x="521431" y="441482"/>
                  </a:cubicBezTo>
                  <a:cubicBezTo>
                    <a:pt x="521113" y="436722"/>
                    <a:pt x="514322" y="433993"/>
                    <a:pt x="511847" y="438690"/>
                  </a:cubicBezTo>
                  <a:lnTo>
                    <a:pt x="511847" y="438690"/>
                  </a:lnTo>
                  <a:close/>
                  <a:moveTo>
                    <a:pt x="387388" y="466996"/>
                  </a:moveTo>
                  <a:cubicBezTo>
                    <a:pt x="386500" y="461284"/>
                    <a:pt x="379328" y="461792"/>
                    <a:pt x="376789" y="465219"/>
                  </a:cubicBezTo>
                  <a:cubicBezTo>
                    <a:pt x="368475" y="476452"/>
                    <a:pt x="366254" y="491875"/>
                    <a:pt x="362700" y="505393"/>
                  </a:cubicBezTo>
                  <a:cubicBezTo>
                    <a:pt x="359717" y="517008"/>
                    <a:pt x="353941" y="529130"/>
                    <a:pt x="360098" y="540681"/>
                  </a:cubicBezTo>
                  <a:cubicBezTo>
                    <a:pt x="361621" y="543601"/>
                    <a:pt x="365683" y="544806"/>
                    <a:pt x="368348" y="543156"/>
                  </a:cubicBezTo>
                  <a:cubicBezTo>
                    <a:pt x="379392" y="536239"/>
                    <a:pt x="379772" y="520943"/>
                    <a:pt x="382375" y="508757"/>
                  </a:cubicBezTo>
                  <a:cubicBezTo>
                    <a:pt x="385421" y="494922"/>
                    <a:pt x="389610" y="481212"/>
                    <a:pt x="387388" y="466996"/>
                  </a:cubicBezTo>
                  <a:lnTo>
                    <a:pt x="387388" y="466996"/>
                  </a:lnTo>
                  <a:close/>
                  <a:moveTo>
                    <a:pt x="277400" y="382966"/>
                  </a:moveTo>
                  <a:cubicBezTo>
                    <a:pt x="266420" y="398071"/>
                    <a:pt x="259629" y="415588"/>
                    <a:pt x="251950" y="432660"/>
                  </a:cubicBezTo>
                  <a:cubicBezTo>
                    <a:pt x="245667" y="446496"/>
                    <a:pt x="236972" y="460840"/>
                    <a:pt x="237353" y="476770"/>
                  </a:cubicBezTo>
                  <a:cubicBezTo>
                    <a:pt x="237479" y="482990"/>
                    <a:pt x="244651" y="485782"/>
                    <a:pt x="248904" y="482038"/>
                  </a:cubicBezTo>
                  <a:cubicBezTo>
                    <a:pt x="260391" y="471883"/>
                    <a:pt x="264643" y="455318"/>
                    <a:pt x="270292" y="441165"/>
                  </a:cubicBezTo>
                  <a:cubicBezTo>
                    <a:pt x="277273" y="423775"/>
                    <a:pt x="285080" y="406829"/>
                    <a:pt x="288570" y="388170"/>
                  </a:cubicBezTo>
                  <a:cubicBezTo>
                    <a:pt x="289840" y="380998"/>
                    <a:pt x="281399" y="377444"/>
                    <a:pt x="277400" y="382966"/>
                  </a:cubicBezTo>
                  <a:lnTo>
                    <a:pt x="277400" y="382966"/>
                  </a:lnTo>
                  <a:close/>
                  <a:moveTo>
                    <a:pt x="226500" y="299126"/>
                  </a:moveTo>
                  <a:cubicBezTo>
                    <a:pt x="216282" y="312073"/>
                    <a:pt x="210443" y="327496"/>
                    <a:pt x="204223" y="342855"/>
                  </a:cubicBezTo>
                  <a:cubicBezTo>
                    <a:pt x="199145" y="355484"/>
                    <a:pt x="190133" y="370209"/>
                    <a:pt x="195401" y="384235"/>
                  </a:cubicBezTo>
                  <a:cubicBezTo>
                    <a:pt x="196734" y="387789"/>
                    <a:pt x="200161" y="389503"/>
                    <a:pt x="203461" y="387853"/>
                  </a:cubicBezTo>
                  <a:cubicBezTo>
                    <a:pt x="216028" y="381443"/>
                    <a:pt x="218884" y="364306"/>
                    <a:pt x="223072" y="351550"/>
                  </a:cubicBezTo>
                  <a:cubicBezTo>
                    <a:pt x="228277" y="335619"/>
                    <a:pt x="233735" y="319753"/>
                    <a:pt x="234433" y="302680"/>
                  </a:cubicBezTo>
                  <a:cubicBezTo>
                    <a:pt x="234560" y="298872"/>
                    <a:pt x="228975" y="295952"/>
                    <a:pt x="226500" y="299126"/>
                  </a:cubicBezTo>
                  <a:lnTo>
                    <a:pt x="226500" y="299126"/>
                  </a:lnTo>
                  <a:close/>
                  <a:moveTo>
                    <a:pt x="336424" y="141791"/>
                  </a:moveTo>
                  <a:cubicBezTo>
                    <a:pt x="325000" y="155056"/>
                    <a:pt x="316750" y="170669"/>
                    <a:pt x="308055" y="185901"/>
                  </a:cubicBezTo>
                  <a:cubicBezTo>
                    <a:pt x="301581" y="197325"/>
                    <a:pt x="290094" y="210082"/>
                    <a:pt x="296504" y="224045"/>
                  </a:cubicBezTo>
                  <a:cubicBezTo>
                    <a:pt x="297202" y="225504"/>
                    <a:pt x="299233" y="226774"/>
                    <a:pt x="300756" y="226647"/>
                  </a:cubicBezTo>
                  <a:cubicBezTo>
                    <a:pt x="315480" y="225885"/>
                    <a:pt x="320367" y="208940"/>
                    <a:pt x="326079" y="197198"/>
                  </a:cubicBezTo>
                  <a:cubicBezTo>
                    <a:pt x="333822" y="181204"/>
                    <a:pt x="341502" y="164830"/>
                    <a:pt x="344675" y="146996"/>
                  </a:cubicBezTo>
                  <a:cubicBezTo>
                    <a:pt x="345500" y="142426"/>
                    <a:pt x="339915" y="137729"/>
                    <a:pt x="336424" y="141791"/>
                  </a:cubicBezTo>
                  <a:lnTo>
                    <a:pt x="336424" y="141791"/>
                  </a:lnTo>
                  <a:close/>
                  <a:moveTo>
                    <a:pt x="389927" y="251399"/>
                  </a:moveTo>
                  <a:cubicBezTo>
                    <a:pt x="377678" y="264283"/>
                    <a:pt x="369173" y="280467"/>
                    <a:pt x="361938" y="296905"/>
                  </a:cubicBezTo>
                  <a:cubicBezTo>
                    <a:pt x="355274" y="312073"/>
                    <a:pt x="347023" y="329717"/>
                    <a:pt x="348927" y="346917"/>
                  </a:cubicBezTo>
                  <a:cubicBezTo>
                    <a:pt x="349943" y="355865"/>
                    <a:pt x="360923" y="360181"/>
                    <a:pt x="365873" y="352121"/>
                  </a:cubicBezTo>
                  <a:cubicBezTo>
                    <a:pt x="374251" y="338539"/>
                    <a:pt x="375837" y="320705"/>
                    <a:pt x="380344" y="305346"/>
                  </a:cubicBezTo>
                  <a:cubicBezTo>
                    <a:pt x="385357" y="288590"/>
                    <a:pt x="392212" y="272406"/>
                    <a:pt x="396655" y="255524"/>
                  </a:cubicBezTo>
                  <a:cubicBezTo>
                    <a:pt x="397607" y="251716"/>
                    <a:pt x="392656" y="248543"/>
                    <a:pt x="389927" y="251399"/>
                  </a:cubicBezTo>
                  <a:lnTo>
                    <a:pt x="389927" y="251399"/>
                  </a:lnTo>
                  <a:close/>
                  <a:moveTo>
                    <a:pt x="539265" y="219665"/>
                  </a:moveTo>
                  <a:cubicBezTo>
                    <a:pt x="538947" y="217571"/>
                    <a:pt x="535774" y="216746"/>
                    <a:pt x="534568" y="218269"/>
                  </a:cubicBezTo>
                  <a:cubicBezTo>
                    <a:pt x="522446" y="232740"/>
                    <a:pt x="518448" y="255841"/>
                    <a:pt x="512228" y="273803"/>
                  </a:cubicBezTo>
                  <a:cubicBezTo>
                    <a:pt x="505754" y="292843"/>
                    <a:pt x="494076" y="314231"/>
                    <a:pt x="498456" y="334921"/>
                  </a:cubicBezTo>
                  <a:cubicBezTo>
                    <a:pt x="499788" y="341014"/>
                    <a:pt x="507912" y="343108"/>
                    <a:pt x="511847" y="338983"/>
                  </a:cubicBezTo>
                  <a:cubicBezTo>
                    <a:pt x="525619" y="324576"/>
                    <a:pt x="526508" y="299062"/>
                    <a:pt x="530443" y="279515"/>
                  </a:cubicBezTo>
                  <a:cubicBezTo>
                    <a:pt x="534251" y="260601"/>
                    <a:pt x="542248" y="239150"/>
                    <a:pt x="539265" y="219665"/>
                  </a:cubicBezTo>
                  <a:lnTo>
                    <a:pt x="539265" y="219665"/>
                  </a:lnTo>
                  <a:close/>
                  <a:moveTo>
                    <a:pt x="477956" y="73437"/>
                  </a:moveTo>
                  <a:cubicBezTo>
                    <a:pt x="477131" y="70708"/>
                    <a:pt x="474402" y="69693"/>
                    <a:pt x="471990" y="70772"/>
                  </a:cubicBezTo>
                  <a:cubicBezTo>
                    <a:pt x="461454" y="75722"/>
                    <a:pt x="457139" y="88543"/>
                    <a:pt x="452061" y="98570"/>
                  </a:cubicBezTo>
                  <a:cubicBezTo>
                    <a:pt x="445651" y="111454"/>
                    <a:pt x="439749" y="124592"/>
                    <a:pt x="433846" y="137729"/>
                  </a:cubicBezTo>
                  <a:cubicBezTo>
                    <a:pt x="426484" y="154104"/>
                    <a:pt x="450030" y="165211"/>
                    <a:pt x="456694" y="148265"/>
                  </a:cubicBezTo>
                  <a:cubicBezTo>
                    <a:pt x="461962" y="134810"/>
                    <a:pt x="467166" y="121355"/>
                    <a:pt x="471926" y="107710"/>
                  </a:cubicBezTo>
                  <a:cubicBezTo>
                    <a:pt x="475544" y="96984"/>
                    <a:pt x="481573" y="85179"/>
                    <a:pt x="477956" y="73437"/>
                  </a:cubicBezTo>
                  <a:lnTo>
                    <a:pt x="477956" y="73437"/>
                  </a:lnTo>
                  <a:close/>
                  <a:moveTo>
                    <a:pt x="600003" y="6"/>
                  </a:moveTo>
                  <a:cubicBezTo>
                    <a:pt x="586548" y="577"/>
                    <a:pt x="580709" y="21712"/>
                    <a:pt x="576012" y="32247"/>
                  </a:cubicBezTo>
                  <a:cubicBezTo>
                    <a:pt x="569475" y="46654"/>
                    <a:pt x="555322" y="66202"/>
                    <a:pt x="561923" y="82894"/>
                  </a:cubicBezTo>
                  <a:cubicBezTo>
                    <a:pt x="564271" y="88733"/>
                    <a:pt x="569475" y="91208"/>
                    <a:pt x="574997" y="88733"/>
                  </a:cubicBezTo>
                  <a:cubicBezTo>
                    <a:pt x="584072" y="84671"/>
                    <a:pt x="586675" y="77309"/>
                    <a:pt x="589785" y="67979"/>
                  </a:cubicBezTo>
                  <a:cubicBezTo>
                    <a:pt x="593466" y="56619"/>
                    <a:pt x="597210" y="45194"/>
                    <a:pt x="600320" y="33644"/>
                  </a:cubicBezTo>
                  <a:cubicBezTo>
                    <a:pt x="601018" y="31105"/>
                    <a:pt x="611363" y="-501"/>
                    <a:pt x="600003" y="6"/>
                  </a:cubicBezTo>
                  <a:close/>
                </a:path>
              </a:pathLst>
            </a:custGeom>
            <a:solidFill>
              <a:srgbClr val="FFFEF9"/>
            </a:solidFill>
            <a:ln w="63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5452" name="Freeform: Shape 5451">
            <a:extLst>
              <a:ext uri="{FF2B5EF4-FFF2-40B4-BE49-F238E27FC236}">
                <a16:creationId xmlns:a16="http://schemas.microsoft.com/office/drawing/2014/main" id="{44929254-3C80-4814-9B9F-C5C6EFC0F495}"/>
              </a:ext>
            </a:extLst>
          </p:cNvPr>
          <p:cNvSpPr/>
          <p:nvPr/>
        </p:nvSpPr>
        <p:spPr>
          <a:xfrm>
            <a:off x="3739500" y="760511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55" name="Freeform: Shape 5454">
            <a:extLst>
              <a:ext uri="{FF2B5EF4-FFF2-40B4-BE49-F238E27FC236}">
                <a16:creationId xmlns:a16="http://schemas.microsoft.com/office/drawing/2014/main" id="{5DDC4D8F-93D4-431F-96E9-95F3C51F30AE}"/>
              </a:ext>
            </a:extLst>
          </p:cNvPr>
          <p:cNvSpPr/>
          <p:nvPr/>
        </p:nvSpPr>
        <p:spPr>
          <a:xfrm>
            <a:off x="4342667" y="1674683"/>
            <a:ext cx="184112" cy="17838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56" name="Freeform: Shape 5455">
            <a:extLst>
              <a:ext uri="{FF2B5EF4-FFF2-40B4-BE49-F238E27FC236}">
                <a16:creationId xmlns:a16="http://schemas.microsoft.com/office/drawing/2014/main" id="{85046783-9591-4F5D-9FF5-C8A964B48255}"/>
              </a:ext>
            </a:extLst>
          </p:cNvPr>
          <p:cNvSpPr/>
          <p:nvPr/>
        </p:nvSpPr>
        <p:spPr>
          <a:xfrm>
            <a:off x="7766305" y="2161981"/>
            <a:ext cx="184112" cy="17838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57" name="Freeform: Shape 5456">
            <a:extLst>
              <a:ext uri="{FF2B5EF4-FFF2-40B4-BE49-F238E27FC236}">
                <a16:creationId xmlns:a16="http://schemas.microsoft.com/office/drawing/2014/main" id="{18D2A15E-0F1C-4557-8C25-9796A561FE6B}"/>
              </a:ext>
            </a:extLst>
          </p:cNvPr>
          <p:cNvSpPr/>
          <p:nvPr/>
        </p:nvSpPr>
        <p:spPr>
          <a:xfrm>
            <a:off x="8019135" y="923169"/>
            <a:ext cx="184112" cy="17838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58" name="Freeform: Shape 5457">
            <a:extLst>
              <a:ext uri="{FF2B5EF4-FFF2-40B4-BE49-F238E27FC236}">
                <a16:creationId xmlns:a16="http://schemas.microsoft.com/office/drawing/2014/main" id="{446A35F5-3E51-4444-8A09-2D008652D962}"/>
              </a:ext>
            </a:extLst>
          </p:cNvPr>
          <p:cNvSpPr/>
          <p:nvPr/>
        </p:nvSpPr>
        <p:spPr>
          <a:xfrm>
            <a:off x="3503139" y="1950463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59" name="Freeform: Shape 5458">
            <a:extLst>
              <a:ext uri="{FF2B5EF4-FFF2-40B4-BE49-F238E27FC236}">
                <a16:creationId xmlns:a16="http://schemas.microsoft.com/office/drawing/2014/main" id="{341139A2-193F-4BBE-8A3A-04D5824959D1}"/>
              </a:ext>
            </a:extLst>
          </p:cNvPr>
          <p:cNvSpPr/>
          <p:nvPr/>
        </p:nvSpPr>
        <p:spPr>
          <a:xfrm>
            <a:off x="8274214" y="1372915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60" name="Freeform: Shape 5459">
            <a:extLst>
              <a:ext uri="{FF2B5EF4-FFF2-40B4-BE49-F238E27FC236}">
                <a16:creationId xmlns:a16="http://schemas.microsoft.com/office/drawing/2014/main" id="{ADF6968F-869D-42AD-A2E1-ABB9CA46F737}"/>
              </a:ext>
            </a:extLst>
          </p:cNvPr>
          <p:cNvSpPr/>
          <p:nvPr/>
        </p:nvSpPr>
        <p:spPr>
          <a:xfrm>
            <a:off x="8484684" y="2383642"/>
            <a:ext cx="345296" cy="33455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61" name="Freeform: Shape 5460">
            <a:extLst>
              <a:ext uri="{FF2B5EF4-FFF2-40B4-BE49-F238E27FC236}">
                <a16:creationId xmlns:a16="http://schemas.microsoft.com/office/drawing/2014/main" id="{58B1395B-B361-4E67-B8C4-390090A7B5BD}"/>
              </a:ext>
            </a:extLst>
          </p:cNvPr>
          <p:cNvSpPr/>
          <p:nvPr/>
        </p:nvSpPr>
        <p:spPr>
          <a:xfrm>
            <a:off x="4085615" y="2418692"/>
            <a:ext cx="235882" cy="228546"/>
          </a:xfrm>
          <a:custGeom>
            <a:avLst/>
            <a:gdLst>
              <a:gd name="connsiteX0" fmla="*/ 150416 w 345296"/>
              <a:gd name="connsiteY0" fmla="*/ 321095 h 334556"/>
              <a:gd name="connsiteX1" fmla="*/ 160005 w 345296"/>
              <a:gd name="connsiteY1" fmla="*/ 196444 h 334556"/>
              <a:gd name="connsiteX2" fmla="*/ 54150 w 345296"/>
              <a:gd name="connsiteY2" fmla="*/ 282931 h 334556"/>
              <a:gd name="connsiteX3" fmla="*/ 36942 w 345296"/>
              <a:gd name="connsiteY3" fmla="*/ 265723 h 334556"/>
              <a:gd name="connsiteX4" fmla="*/ 145146 w 345296"/>
              <a:gd name="connsiteY4" fmla="*/ 176569 h 334556"/>
              <a:gd name="connsiteX5" fmla="*/ 10526 w 345296"/>
              <a:gd name="connsiteY5" fmla="*/ 167679 h 334556"/>
              <a:gd name="connsiteX6" fmla="*/ 10526 w 345296"/>
              <a:gd name="connsiteY6" fmla="*/ 145835 h 334556"/>
              <a:gd name="connsiteX7" fmla="*/ 149146 w 345296"/>
              <a:gd name="connsiteY7" fmla="*/ 145708 h 334556"/>
              <a:gd name="connsiteX8" fmla="*/ 40498 w 345296"/>
              <a:gd name="connsiteY8" fmla="*/ 46203 h 334556"/>
              <a:gd name="connsiteX9" fmla="*/ 48943 w 345296"/>
              <a:gd name="connsiteY9" fmla="*/ 35281 h 334556"/>
              <a:gd name="connsiteX10" fmla="*/ 161275 w 345296"/>
              <a:gd name="connsiteY10" fmla="*/ 125896 h 334556"/>
              <a:gd name="connsiteX11" fmla="*/ 162227 w 345296"/>
              <a:gd name="connsiteY11" fmla="*/ 4166 h 334556"/>
              <a:gd name="connsiteX12" fmla="*/ 173530 w 345296"/>
              <a:gd name="connsiteY12" fmla="*/ 4166 h 334556"/>
              <a:gd name="connsiteX13" fmla="*/ 194358 w 345296"/>
              <a:gd name="connsiteY13" fmla="*/ 136246 h 334556"/>
              <a:gd name="connsiteX14" fmla="*/ 311325 w 345296"/>
              <a:gd name="connsiteY14" fmla="*/ 49251 h 334556"/>
              <a:gd name="connsiteX15" fmla="*/ 318818 w 345296"/>
              <a:gd name="connsiteY15" fmla="*/ 56744 h 334556"/>
              <a:gd name="connsiteX16" fmla="*/ 224775 w 345296"/>
              <a:gd name="connsiteY16" fmla="*/ 143930 h 334556"/>
              <a:gd name="connsiteX17" fmla="*/ 339265 w 345296"/>
              <a:gd name="connsiteY17" fmla="*/ 145073 h 334556"/>
              <a:gd name="connsiteX18" fmla="*/ 339265 w 345296"/>
              <a:gd name="connsiteY18" fmla="*/ 161392 h 334556"/>
              <a:gd name="connsiteX19" fmla="*/ 223124 w 345296"/>
              <a:gd name="connsiteY19" fmla="*/ 176823 h 334556"/>
              <a:gd name="connsiteX20" fmla="*/ 296466 w 345296"/>
              <a:gd name="connsiteY20" fmla="*/ 244387 h 334556"/>
              <a:gd name="connsiteX21" fmla="*/ 284909 w 345296"/>
              <a:gd name="connsiteY21" fmla="*/ 259373 h 334556"/>
              <a:gd name="connsiteX22" fmla="*/ 193152 w 345296"/>
              <a:gd name="connsiteY22" fmla="*/ 184062 h 334556"/>
              <a:gd name="connsiteX23" fmla="*/ 177531 w 345296"/>
              <a:gd name="connsiteY23" fmla="*/ 324714 h 334556"/>
              <a:gd name="connsiteX24" fmla="*/ 150416 w 345296"/>
              <a:gd name="connsiteY24" fmla="*/ 321095 h 334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45296" h="334556">
                <a:moveTo>
                  <a:pt x="150416" y="321095"/>
                </a:moveTo>
                <a:cubicBezTo>
                  <a:pt x="155052" y="279566"/>
                  <a:pt x="158227" y="238100"/>
                  <a:pt x="160005" y="196444"/>
                </a:cubicBezTo>
                <a:cubicBezTo>
                  <a:pt x="124953" y="225591"/>
                  <a:pt x="89964" y="254801"/>
                  <a:pt x="54150" y="282931"/>
                </a:cubicBezTo>
                <a:cubicBezTo>
                  <a:pt x="42149" y="292393"/>
                  <a:pt x="24877" y="276073"/>
                  <a:pt x="36942" y="265723"/>
                </a:cubicBezTo>
                <a:cubicBezTo>
                  <a:pt x="72438" y="235306"/>
                  <a:pt x="108824" y="205969"/>
                  <a:pt x="145146" y="176569"/>
                </a:cubicBezTo>
                <a:cubicBezTo>
                  <a:pt x="98473" y="174791"/>
                  <a:pt x="52309" y="170917"/>
                  <a:pt x="10526" y="167679"/>
                </a:cubicBezTo>
                <a:cubicBezTo>
                  <a:pt x="-3317" y="166599"/>
                  <a:pt x="-3698" y="145898"/>
                  <a:pt x="10526" y="145835"/>
                </a:cubicBezTo>
                <a:cubicBezTo>
                  <a:pt x="56754" y="145581"/>
                  <a:pt x="102982" y="145962"/>
                  <a:pt x="149146" y="145708"/>
                </a:cubicBezTo>
                <a:cubicBezTo>
                  <a:pt x="111491" y="114339"/>
                  <a:pt x="71295" y="83414"/>
                  <a:pt x="40498" y="46203"/>
                </a:cubicBezTo>
                <a:cubicBezTo>
                  <a:pt x="35735" y="40425"/>
                  <a:pt x="41704" y="30963"/>
                  <a:pt x="48943" y="35281"/>
                </a:cubicBezTo>
                <a:cubicBezTo>
                  <a:pt x="89710" y="59729"/>
                  <a:pt x="125207" y="94590"/>
                  <a:pt x="161275" y="125896"/>
                </a:cubicBezTo>
                <a:cubicBezTo>
                  <a:pt x="159624" y="85129"/>
                  <a:pt x="155115" y="43854"/>
                  <a:pt x="162227" y="4166"/>
                </a:cubicBezTo>
                <a:cubicBezTo>
                  <a:pt x="163370" y="-2184"/>
                  <a:pt x="171625" y="-533"/>
                  <a:pt x="173530" y="4166"/>
                </a:cubicBezTo>
                <a:cubicBezTo>
                  <a:pt x="189088" y="42584"/>
                  <a:pt x="194168" y="88748"/>
                  <a:pt x="194358" y="136246"/>
                </a:cubicBezTo>
                <a:cubicBezTo>
                  <a:pt x="230807" y="104750"/>
                  <a:pt x="268272" y="67920"/>
                  <a:pt x="311325" y="49251"/>
                </a:cubicBezTo>
                <a:cubicBezTo>
                  <a:pt x="315770" y="47346"/>
                  <a:pt x="322247" y="51664"/>
                  <a:pt x="318818" y="56744"/>
                </a:cubicBezTo>
                <a:cubicBezTo>
                  <a:pt x="295323" y="90844"/>
                  <a:pt x="259001" y="117768"/>
                  <a:pt x="224775" y="143930"/>
                </a:cubicBezTo>
                <a:cubicBezTo>
                  <a:pt x="263065" y="141961"/>
                  <a:pt x="301610" y="139485"/>
                  <a:pt x="339265" y="145073"/>
                </a:cubicBezTo>
                <a:cubicBezTo>
                  <a:pt x="347838" y="146343"/>
                  <a:pt x="346758" y="159360"/>
                  <a:pt x="339265" y="161392"/>
                </a:cubicBezTo>
                <a:cubicBezTo>
                  <a:pt x="303388" y="171171"/>
                  <a:pt x="263764" y="175426"/>
                  <a:pt x="223124" y="176823"/>
                </a:cubicBezTo>
                <a:cubicBezTo>
                  <a:pt x="249159" y="198032"/>
                  <a:pt x="274749" y="219812"/>
                  <a:pt x="296466" y="244387"/>
                </a:cubicBezTo>
                <a:cubicBezTo>
                  <a:pt x="303324" y="252134"/>
                  <a:pt x="294498" y="265596"/>
                  <a:pt x="284909" y="259373"/>
                </a:cubicBezTo>
                <a:cubicBezTo>
                  <a:pt x="252016" y="238164"/>
                  <a:pt x="222489" y="210732"/>
                  <a:pt x="193152" y="184062"/>
                </a:cubicBezTo>
                <a:cubicBezTo>
                  <a:pt x="190231" y="233782"/>
                  <a:pt x="183500" y="282995"/>
                  <a:pt x="177531" y="324714"/>
                </a:cubicBezTo>
                <a:cubicBezTo>
                  <a:pt x="175308" y="339954"/>
                  <a:pt x="148702" y="336525"/>
                  <a:pt x="150416" y="321095"/>
                </a:cubicBezTo>
                <a:close/>
              </a:path>
            </a:pathLst>
          </a:custGeom>
          <a:solidFill>
            <a:schemeClr val="bg1"/>
          </a:solidFill>
          <a:ln w="6348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5443" name="TextBox 5442">
            <a:extLst>
              <a:ext uri="{FF2B5EF4-FFF2-40B4-BE49-F238E27FC236}">
                <a16:creationId xmlns:a16="http://schemas.microsoft.com/office/drawing/2014/main" id="{5DC92BA4-A5AB-49F8-BF7E-F2C19FC25DE2}"/>
              </a:ext>
            </a:extLst>
          </p:cNvPr>
          <p:cNvSpPr txBox="1"/>
          <p:nvPr/>
        </p:nvSpPr>
        <p:spPr>
          <a:xfrm>
            <a:off x="4158117" y="486977"/>
            <a:ext cx="3842796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5400">
                <a:solidFill>
                  <a:schemeClr val="bg1"/>
                </a:solidFill>
                <a:latin typeface="Freestyle Script" panose="030804020302050B0404" pitchFamily="66" charset="0"/>
              </a:rPr>
              <a:t>Merry Christmas</a:t>
            </a:r>
          </a:p>
          <a:p>
            <a:pPr algn="ctr"/>
            <a:r>
              <a:rPr lang="en-GB" sz="5400">
                <a:solidFill>
                  <a:schemeClr val="bg1"/>
                </a:solidFill>
                <a:latin typeface="Freestyle Script" panose="030804020302050B0404" pitchFamily="66" charset="0"/>
              </a:rPr>
              <a:t>from all at</a:t>
            </a:r>
          </a:p>
          <a:p>
            <a:pPr algn="ctr"/>
            <a:r>
              <a:rPr lang="en-GB" sz="5400" err="1">
                <a:solidFill>
                  <a:schemeClr val="bg1"/>
                </a:solidFill>
                <a:latin typeface="Freestyle Script" panose="030804020302050B0404" pitchFamily="66" charset="0"/>
              </a:rPr>
              <a:t>BrightCarbon</a:t>
            </a:r>
            <a:r>
              <a:rPr lang="en-GB" sz="5400">
                <a:solidFill>
                  <a:schemeClr val="bg1"/>
                </a:solidFill>
                <a:latin typeface="Freestyle Script" panose="030804020302050B0404" pitchFamily="66" charset="0"/>
              </a:rPr>
              <a:t>!</a:t>
            </a:r>
          </a:p>
        </p:txBody>
      </p:sp>
      <p:grpSp>
        <p:nvGrpSpPr>
          <p:cNvPr id="1777" name="Group 1776">
            <a:extLst>
              <a:ext uri="{FF2B5EF4-FFF2-40B4-BE49-F238E27FC236}">
                <a16:creationId xmlns:a16="http://schemas.microsoft.com/office/drawing/2014/main" id="{AC4723F5-2CB6-4A80-BAAD-0C0E66AE921C}"/>
              </a:ext>
            </a:extLst>
          </p:cNvPr>
          <p:cNvGrpSpPr/>
          <p:nvPr/>
        </p:nvGrpSpPr>
        <p:grpSpPr>
          <a:xfrm>
            <a:off x="0" y="-6858000"/>
            <a:ext cx="12192000" cy="13716000"/>
            <a:chOff x="0" y="-6858000"/>
            <a:chExt cx="12192000" cy="13716000"/>
          </a:xfrm>
        </p:grpSpPr>
        <p:grpSp>
          <p:nvGrpSpPr>
            <p:cNvPr id="1778" name="Group 1777">
              <a:extLst>
                <a:ext uri="{FF2B5EF4-FFF2-40B4-BE49-F238E27FC236}">
                  <a16:creationId xmlns:a16="http://schemas.microsoft.com/office/drawing/2014/main" id="{A39618F7-35F2-4553-9E43-185163ED06C0}"/>
                </a:ext>
              </a:extLst>
            </p:cNvPr>
            <p:cNvGrpSpPr/>
            <p:nvPr/>
          </p:nvGrpSpPr>
          <p:grpSpPr>
            <a:xfrm>
              <a:off x="0" y="0"/>
              <a:ext cx="12192000" cy="6858000"/>
              <a:chOff x="0" y="0"/>
              <a:chExt cx="12192000" cy="6858000"/>
            </a:xfrm>
          </p:grpSpPr>
          <p:sp>
            <p:nvSpPr>
              <p:cNvPr id="1782" name="Rectangle 1781">
                <a:extLst>
                  <a:ext uri="{FF2B5EF4-FFF2-40B4-BE49-F238E27FC236}">
                    <a16:creationId xmlns:a16="http://schemas.microsoft.com/office/drawing/2014/main" id="{E69B400A-C441-44EF-8794-13915696908A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1783" name="Picture 1782">
                <a:extLst>
                  <a:ext uri="{FF2B5EF4-FFF2-40B4-BE49-F238E27FC236}">
                    <a16:creationId xmlns:a16="http://schemas.microsoft.com/office/drawing/2014/main" id="{5991C936-43A6-4756-99D2-5850087A6A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  <p:grpSp>
          <p:nvGrpSpPr>
            <p:cNvPr id="1779" name="Group 1778">
              <a:extLst>
                <a:ext uri="{FF2B5EF4-FFF2-40B4-BE49-F238E27FC236}">
                  <a16:creationId xmlns:a16="http://schemas.microsoft.com/office/drawing/2014/main" id="{A5CCEBFC-057D-44F9-BCA0-5A59E0587755}"/>
                </a:ext>
              </a:extLst>
            </p:cNvPr>
            <p:cNvGrpSpPr/>
            <p:nvPr/>
          </p:nvGrpSpPr>
          <p:grpSpPr>
            <a:xfrm>
              <a:off x="0" y="-6858000"/>
              <a:ext cx="12192000" cy="6858000"/>
              <a:chOff x="0" y="0"/>
              <a:chExt cx="12192000" cy="6858000"/>
            </a:xfrm>
          </p:grpSpPr>
          <p:sp>
            <p:nvSpPr>
              <p:cNvPr id="1780" name="Rectangle 1779">
                <a:extLst>
                  <a:ext uri="{FF2B5EF4-FFF2-40B4-BE49-F238E27FC236}">
                    <a16:creationId xmlns:a16="http://schemas.microsoft.com/office/drawing/2014/main" id="{E0FAF412-4F70-4A42-BCA8-50A0CD493840}"/>
                  </a:ext>
                </a:extLst>
              </p:cNvPr>
              <p:cNvSpPr/>
              <p:nvPr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1781" name="Picture 1780">
                <a:extLst>
                  <a:ext uri="{FF2B5EF4-FFF2-40B4-BE49-F238E27FC236}">
                    <a16:creationId xmlns:a16="http://schemas.microsoft.com/office/drawing/2014/main" id="{CC869463-8DF1-4540-81B5-4757E126C3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8354" y="78957"/>
                <a:ext cx="11955292" cy="6700085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735134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>
        <p:fade/>
      </p:transition>
    </mc:Choice>
    <mc:Fallback xmlns="">
      <p:transition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2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2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32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4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4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0.03241 L 0.45065 -0.03171 C 0.54427 -0.04629 0.68489 -0.05393 0.83281 -0.05393 C 1.00078 -0.05393 1.13541 -0.04629 1.22903 -0.03171 L 1.67968 0.03241 " pathEditMode="relative" rAng="0" ptsTypes="AAAAA">
                                      <p:cBhvr>
                                        <p:cTn id="30" dur="5000" fill="hold"/>
                                        <p:tgtEl>
                                          <p:spTgt spid="8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984" y="-432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2 0.04074 L 0.43933 -0.02338 C 0.53295 -0.03796 0.6737 -0.0456 0.82162 -0.0456 C 0.98959 -0.0456 1.12422 -0.03796 1.21784 -0.02338 L 1.66849 0.04074 " pathEditMode="relative" rAng="0" ptsTypes="AAAAA">
                                      <p:cBhvr>
                                        <p:cTn id="32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984" y="-432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" presetClass="emph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4" dur="3250" fill="hold"/>
                                        <p:tgtEl>
                                          <p:spTgt spid="2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6" presetClass="emph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Scale>
                                      <p:cBhvr>
                                        <p:cTn id="36" dur="3250" fill="hold"/>
                                        <p:tgtEl>
                                          <p:spTgt spid="832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8" presetClass="emph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Rot by="-15000000">
                                      <p:cBhvr>
                                        <p:cTn id="42" dur="700" fill="hold"/>
                                        <p:tgtEl>
                                          <p:spTgt spid="10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4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.01002 -0.0743 C -0.02201 -0.08449 -0.03763 -0.075 -0.05625 -0.05046 C -0.0724 -0.02106 -0.09649 0.02894 -0.07578 0.14121 " pathEditMode="relative" rAng="0" ptsTypes="AAA">
                                      <p:cBhvr>
                                        <p:cTn id="44" dur="700" fill="hold"/>
                                        <p:tgtEl>
                                          <p:spTgt spid="10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88" y="10579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8" presetClass="emph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Rot by="-15000000">
                                      <p:cBhvr>
                                        <p:cTn id="48" dur="700" fill="hold"/>
                                        <p:tgtEl>
                                          <p:spTgt spid="1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9" presetID="44" presetClass="path" presetSubtype="0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0.01002 -0.0743 C -0.01081 -0.08449 -0.02096 -0.075 -0.03307 -0.05046 C -0.04362 -0.02106 -0.05925 0.02894 -0.0457 0.14121 " pathEditMode="relative" rAng="0" ptsTypes="AAA">
                                      <p:cBhvr>
                                        <p:cTn id="50" dur="700" fill="hold"/>
                                        <p:tgtEl>
                                          <p:spTgt spid="1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47" y="10556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8" presetClass="emph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-15000000">
                                      <p:cBhvr>
                                        <p:cTn id="54" dur="7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44" presetClass="path" presetSubtype="0" decel="10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0.01003 -0.07431 C -0.01081 -0.08449 -0.02096 -0.075 -0.03307 -0.05047 C -0.04362 -0.02107 -0.05924 0.02893 -0.0457 0.1412 " pathEditMode="relative" rAng="0" ptsTypes="AAA">
                                      <p:cBhvr>
                                        <p:cTn id="56" dur="7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60" y="10556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5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"/>
                                        <p:tgtEl>
                                          <p:spTgt spid="5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6" presetClass="emph" presetSubtype="0" fill="remove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Scale>
                                      <p:cBhvr>
                                        <p:cTn id="64" dur="350" fill="hold"/>
                                        <p:tgtEl>
                                          <p:spTgt spid="545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"/>
                                        <p:tgtEl>
                                          <p:spTgt spid="5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6" presetClass="emph" presetSubtype="0" fill="remove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Scale>
                                      <p:cBhvr>
                                        <p:cTn id="69" dur="350" fill="hold"/>
                                        <p:tgtEl>
                                          <p:spTgt spid="545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"/>
                                        <p:tgtEl>
                                          <p:spTgt spid="5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mph" presetSubtype="0" fill="remove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Scale>
                                      <p:cBhvr>
                                        <p:cTn id="74" dur="350" fill="hold"/>
                                        <p:tgtEl>
                                          <p:spTgt spid="545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"/>
                                        <p:tgtEl>
                                          <p:spTgt spid="5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6" presetClass="emph" presetSubtype="0" fill="remove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Scale>
                                      <p:cBhvr>
                                        <p:cTn id="79" dur="350" fill="hold"/>
                                        <p:tgtEl>
                                          <p:spTgt spid="545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"/>
                                        <p:tgtEl>
                                          <p:spTgt spid="5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6" presetClass="emph" presetSubtype="0" fill="remove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Scale>
                                      <p:cBhvr>
                                        <p:cTn id="84" dur="350" fill="hold"/>
                                        <p:tgtEl>
                                          <p:spTgt spid="545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"/>
                                        <p:tgtEl>
                                          <p:spTgt spid="5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6" presetClass="emph" presetSubtype="0" fill="remove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Scale>
                                      <p:cBhvr>
                                        <p:cTn id="89" dur="350" fill="hold"/>
                                        <p:tgtEl>
                                          <p:spTgt spid="545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"/>
                                        <p:tgtEl>
                                          <p:spTgt spid="5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6" presetClass="emph" presetSubtype="0" fill="remove" grpId="1" nodeType="withEffect">
                                  <p:stCondLst>
                                    <p:cond delay="3750"/>
                                  </p:stCondLst>
                                  <p:childTnLst>
                                    <p:animScale>
                                      <p:cBhvr>
                                        <p:cTn id="94" dur="350" fill="hold"/>
                                        <p:tgtEl>
                                          <p:spTgt spid="546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"/>
                                        <p:tgtEl>
                                          <p:spTgt spid="5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6" presetClass="emph" presetSubtype="0" fill="remove" grpId="1" nodeType="withEffect">
                                  <p:stCondLst>
                                    <p:cond delay="3250"/>
                                  </p:stCondLst>
                                  <p:childTnLst>
                                    <p:animScale>
                                      <p:cBhvr>
                                        <p:cTn id="99" dur="350" fill="hold"/>
                                        <p:tgtEl>
                                          <p:spTgt spid="546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0" presetID="42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1 " pathEditMode="relative" rAng="0" ptsTypes="AA">
                                      <p:cBhvr>
                                        <p:cTn id="101" dur="4000" fill="hold"/>
                                        <p:tgtEl>
                                          <p:spTgt spid="17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52" grpId="0" animBg="1"/>
      <p:bldP spid="5452" grpId="1" animBg="1"/>
      <p:bldP spid="5455" grpId="0" animBg="1"/>
      <p:bldP spid="5455" grpId="1" animBg="1"/>
      <p:bldP spid="5456" grpId="0" animBg="1"/>
      <p:bldP spid="5456" grpId="1" animBg="1"/>
      <p:bldP spid="5457" grpId="0" animBg="1"/>
      <p:bldP spid="5457" grpId="1" animBg="1"/>
      <p:bldP spid="5458" grpId="0" animBg="1"/>
      <p:bldP spid="5458" grpId="1" animBg="1"/>
      <p:bldP spid="5459" grpId="0" animBg="1"/>
      <p:bldP spid="5459" grpId="1" animBg="1"/>
      <p:bldP spid="5460" grpId="0" animBg="1"/>
      <p:bldP spid="5460" grpId="1" animBg="1"/>
      <p:bldP spid="5461" grpId="0" animBg="1"/>
      <p:bldP spid="5461" grpId="1" animBg="1"/>
      <p:bldP spid="5443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C88A261883309E4BAD29A3F6A062E8DD" ma:contentTypeVersion="11" ma:contentTypeDescription="Create a new document." ma:contentTypeScope="" ma:versionID="ce5bdf44720462e69081d16c6fd9a11d">
  <xsd:schema xmlns:xsd="http://www.w3.org/2001/XMLSchema" xmlns:xs="http://www.w3.org/2001/XMLSchema" xmlns:p="http://schemas.microsoft.com/office/2006/metadata/properties" xmlns:ns3="e69440b4-b52a-41b2-8854-b25e66a82d41" xmlns:ns4="f88be843-27e6-41dd-a6f9-d24d1a5f26cb" targetNamespace="http://schemas.microsoft.com/office/2006/metadata/properties" ma:root="true" ma:fieldsID="2fc035f35d0204487b75ed8c906cc7ac" ns3:_="" ns4:_="">
    <xsd:import namespace="e69440b4-b52a-41b2-8854-b25e66a82d41"/>
    <xsd:import namespace="f88be843-27e6-41dd-a6f9-d24d1a5f26cb"/>
    <xsd:element name="properties">
      <xsd:complexType>
        <xsd:sequence>
          <xsd:element name="documentManagement">
            <xsd:complexType>
              <xsd:all>
                <xsd:element ref="ns3:SharedWithUsers" minOccurs="0"/>
                <xsd:element ref="ns3:SharedWithDetails" minOccurs="0"/>
                <xsd:element ref="ns3:SharingHintHash" minOccurs="0"/>
                <xsd:element ref="ns4:MediaServiceMetadata" minOccurs="0"/>
                <xsd:element ref="ns4:MediaServiceFastMetadata" minOccurs="0"/>
                <xsd:element ref="ns4:MediaServiceDateTaken" minOccurs="0"/>
                <xsd:element ref="ns4:MediaServiceAutoTags" minOccurs="0"/>
                <xsd:element ref="ns4:MediaServiceLocation" minOccurs="0"/>
                <xsd:element ref="ns4:MediaServiceGenerationTime" minOccurs="0"/>
                <xsd:element ref="ns4:MediaServiceEventHashCode" minOccurs="0"/>
                <xsd:element ref="ns4:MediaServiceOC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69440b4-b52a-41b2-8854-b25e66a82d41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0" nillable="true" ma:displayName="Sharing Hint Hash" ma:hidden="true" ma:internalName="SharingHintHash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88be843-27e6-41dd-a6f9-d24d1a5f26cb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4" nillable="true" ma:displayName="Tags" ma:internalName="MediaServiceAutoTags" ma:readOnly="true">
      <xsd:simpleType>
        <xsd:restriction base="dms:Text"/>
      </xsd:simpleType>
    </xsd:element>
    <xsd:element name="MediaServiceLocation" ma:index="15" nillable="true" ma:displayName="Location" ma:internalName="MediaServiceLocation" ma:readOnly="true">
      <xsd:simpleType>
        <xsd:restriction base="dms:Text"/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87C938F1-1D9D-45B2-89D6-062CED160CEE}">
  <ds:schemaRefs>
    <ds:schemaRef ds:uri="e69440b4-b52a-41b2-8854-b25e66a82d41"/>
    <ds:schemaRef ds:uri="f88be843-27e6-41dd-a6f9-d24d1a5f26cb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2AB8DEA6-856C-4531-815B-ADE10799790C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9411951-AC0F-477B-AC53-05AAA5DB40B0}">
  <ds:schemaRefs>
    <ds:schemaRef ds:uri="e69440b4-b52a-41b2-8854-b25e66a82d41"/>
    <ds:schemaRef ds:uri="http://purl.org/dc/terms/"/>
    <ds:schemaRef ds:uri="http://schemas.microsoft.com/office/2006/documentManagement/types"/>
    <ds:schemaRef ds:uri="http://www.w3.org/XML/1998/namespace"/>
    <ds:schemaRef ds:uri="f88be843-27e6-41dd-a6f9-d24d1a5f26cb"/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http://schemas.microsoft.com/office/2006/metadata/properties"/>
    <ds:schemaRef ds:uri="http://purl.org/dc/elements/1.1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11</TotalTime>
  <Words>8</Words>
  <Application>Microsoft Office PowerPoint</Application>
  <PresentationFormat>Widescreen</PresentationFormat>
  <Paragraphs>4</Paragraphs>
  <Slides>12</Slides>
  <Notes>1</Notes>
  <HiddenSlides>0</HiddenSlides>
  <MMClips>2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7" baseType="lpstr">
      <vt:lpstr>Arial</vt:lpstr>
      <vt:lpstr>Calibri</vt:lpstr>
      <vt:lpstr>Calibri Light</vt:lpstr>
      <vt:lpstr>Freestyle Script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Gemma Leamy</dc:creator>
  <cp:lastModifiedBy>Olivia Kippax Jones</cp:lastModifiedBy>
  <cp:revision>1</cp:revision>
  <dcterms:created xsi:type="dcterms:W3CDTF">2019-12-02T10:15:02Z</dcterms:created>
  <dcterms:modified xsi:type="dcterms:W3CDTF">2019-12-10T15:44:04Z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0x010100C88A261883309E4BAD29A3F6A062E8DD</vt:lpwstr>
  </property>
</Properties>
</file>